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6"/>
  </p:notesMasterIdLst>
  <p:sldIdLst>
    <p:sldId id="308" r:id="rId2"/>
    <p:sldId id="295" r:id="rId3"/>
    <p:sldId id="257" r:id="rId4"/>
    <p:sldId id="258" r:id="rId5"/>
    <p:sldId id="259" r:id="rId6"/>
    <p:sldId id="326" r:id="rId7"/>
    <p:sldId id="280" r:id="rId8"/>
    <p:sldId id="327" r:id="rId9"/>
    <p:sldId id="328" r:id="rId10"/>
    <p:sldId id="329" r:id="rId11"/>
    <p:sldId id="330" r:id="rId12"/>
    <p:sldId id="298" r:id="rId13"/>
    <p:sldId id="263" r:id="rId14"/>
    <p:sldId id="309" r:id="rId15"/>
    <p:sldId id="325" r:id="rId16"/>
    <p:sldId id="324" r:id="rId17"/>
    <p:sldId id="301" r:id="rId18"/>
    <p:sldId id="300" r:id="rId19"/>
    <p:sldId id="311" r:id="rId20"/>
    <p:sldId id="312" r:id="rId21"/>
    <p:sldId id="313" r:id="rId22"/>
    <p:sldId id="316" r:id="rId23"/>
    <p:sldId id="270" r:id="rId24"/>
    <p:sldId id="272" r:id="rId25"/>
  </p:sldIdLst>
  <p:sldSz cx="9144000" cy="5143500" type="screen16x9"/>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E1A"/>
    <a:srgbClr val="800000"/>
    <a:srgbClr val="7F3C06"/>
    <a:srgbClr val="6E3405"/>
    <a:srgbClr val="DE37B2"/>
    <a:srgbClr val="F74A28"/>
    <a:srgbClr val="F3330D"/>
    <a:srgbClr val="FF9900"/>
    <a:srgbClr val="FEFEFF"/>
    <a:srgbClr val="FDF2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autoAdjust="0"/>
    <p:restoredTop sz="94615"/>
  </p:normalViewPr>
  <p:slideViewPr>
    <p:cSldViewPr>
      <p:cViewPr varScale="1">
        <p:scale>
          <a:sx n="141" d="100"/>
          <a:sy n="141" d="100"/>
        </p:scale>
        <p:origin x="70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344A8-FE89-524C-B5B9-79AD9B63B269}" type="datetimeFigureOut">
              <a:rPr lang="en-VN" smtClean="0"/>
              <a:t>29/01/2024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3E71F-FDF2-BF41-A717-1309E8BD656A}" type="slidenum">
              <a:rPr lang="en-VN" smtClean="0"/>
              <a:t>‹#›</a:t>
            </a:fld>
            <a:endParaRPr lang="en-VN"/>
          </a:p>
        </p:txBody>
      </p:sp>
    </p:spTree>
    <p:extLst>
      <p:ext uri="{BB962C8B-B14F-4D97-AF65-F5344CB8AC3E}">
        <p14:creationId xmlns:p14="http://schemas.microsoft.com/office/powerpoint/2010/main" val="3160371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6C3E71F-FDF2-BF41-A717-1309E8BD656A}" type="slidenum">
              <a:rPr lang="en-VN" smtClean="0"/>
              <a:t>21</a:t>
            </a:fld>
            <a:endParaRPr lang="en-VN"/>
          </a:p>
        </p:txBody>
      </p:sp>
    </p:spTree>
    <p:extLst>
      <p:ext uri="{BB962C8B-B14F-4D97-AF65-F5344CB8AC3E}">
        <p14:creationId xmlns:p14="http://schemas.microsoft.com/office/powerpoint/2010/main" val="3713340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CDC6C-AD6B-2C45-8971-79DF5D13E70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VN"/>
          </a:p>
        </p:txBody>
      </p:sp>
      <p:sp>
        <p:nvSpPr>
          <p:cNvPr id="3" name="Subtitle 2">
            <a:extLst>
              <a:ext uri="{FF2B5EF4-FFF2-40B4-BE49-F238E27FC236}">
                <a16:creationId xmlns:a16="http://schemas.microsoft.com/office/drawing/2014/main" id="{9753E13B-F709-C844-92D9-DA94AE8E878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038E9E9C-BEF8-AD4F-A451-0BA85927D0D6}"/>
              </a:ext>
            </a:extLst>
          </p:cNvPr>
          <p:cNvSpPr>
            <a:spLocks noGrp="1"/>
          </p:cNvSpPr>
          <p:nvPr>
            <p:ph type="dt" sz="half" idx="10"/>
          </p:nvPr>
        </p:nvSpPr>
        <p:spPr/>
        <p:txBody>
          <a:bodyPr/>
          <a:lstStyle/>
          <a:p>
            <a:fld id="{3977069B-D26C-407B-B587-35C0B345E232}" type="datetimeFigureOut">
              <a:rPr lang="en-US" smtClean="0"/>
              <a:t>1/29/24</a:t>
            </a:fld>
            <a:endParaRPr lang="en-US"/>
          </a:p>
        </p:txBody>
      </p:sp>
      <p:sp>
        <p:nvSpPr>
          <p:cNvPr id="5" name="Footer Placeholder 4">
            <a:extLst>
              <a:ext uri="{FF2B5EF4-FFF2-40B4-BE49-F238E27FC236}">
                <a16:creationId xmlns:a16="http://schemas.microsoft.com/office/drawing/2014/main" id="{9FCDA77B-3D94-8747-898C-57C3B9B15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21B69-1C9E-8946-A40F-D0388820B15D}"/>
              </a:ext>
            </a:extLst>
          </p:cNvPr>
          <p:cNvSpPr>
            <a:spLocks noGrp="1"/>
          </p:cNvSpPr>
          <p:nvPr>
            <p:ph type="sldNum" sz="quarter" idx="12"/>
          </p:nvPr>
        </p:nvSpPr>
        <p:spPr/>
        <p:txBody>
          <a:bodyPr/>
          <a:lstStyle/>
          <a:p>
            <a:fld id="{93B9E969-10F7-44EC-8ADF-E93DAA8B7570}" type="slidenum">
              <a:rPr lang="en-US" smtClean="0"/>
              <a:t>‹#›</a:t>
            </a:fld>
            <a:endParaRPr lang="en-US"/>
          </a:p>
        </p:txBody>
      </p:sp>
    </p:spTree>
    <p:extLst>
      <p:ext uri="{BB962C8B-B14F-4D97-AF65-F5344CB8AC3E}">
        <p14:creationId xmlns:p14="http://schemas.microsoft.com/office/powerpoint/2010/main" val="1615124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9996-A578-3C41-80C6-BFAFCB087B67}"/>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353B4E1E-DE8C-094D-ACD5-39E890676F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B5A2AC05-FE02-684A-AD0B-6AABB9A59995}"/>
              </a:ext>
            </a:extLst>
          </p:cNvPr>
          <p:cNvSpPr>
            <a:spLocks noGrp="1"/>
          </p:cNvSpPr>
          <p:nvPr>
            <p:ph type="dt" sz="half" idx="10"/>
          </p:nvPr>
        </p:nvSpPr>
        <p:spPr/>
        <p:txBody>
          <a:bodyPr/>
          <a:lstStyle/>
          <a:p>
            <a:fld id="{3977069B-D26C-407B-B587-35C0B345E232}" type="datetimeFigureOut">
              <a:rPr lang="en-US" smtClean="0"/>
              <a:t>1/29/24</a:t>
            </a:fld>
            <a:endParaRPr lang="en-US"/>
          </a:p>
        </p:txBody>
      </p:sp>
      <p:sp>
        <p:nvSpPr>
          <p:cNvPr id="5" name="Footer Placeholder 4">
            <a:extLst>
              <a:ext uri="{FF2B5EF4-FFF2-40B4-BE49-F238E27FC236}">
                <a16:creationId xmlns:a16="http://schemas.microsoft.com/office/drawing/2014/main" id="{1DA969A0-0157-9D4F-8450-821B15F79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A7EC3-8067-1A44-8F6A-9D26E45DC5D1}"/>
              </a:ext>
            </a:extLst>
          </p:cNvPr>
          <p:cNvSpPr>
            <a:spLocks noGrp="1"/>
          </p:cNvSpPr>
          <p:nvPr>
            <p:ph type="sldNum" sz="quarter" idx="12"/>
          </p:nvPr>
        </p:nvSpPr>
        <p:spPr/>
        <p:txBody>
          <a:bodyPr/>
          <a:lstStyle/>
          <a:p>
            <a:fld id="{93B9E969-10F7-44EC-8ADF-E93DAA8B7570}" type="slidenum">
              <a:rPr lang="en-US" smtClean="0"/>
              <a:t>‹#›</a:t>
            </a:fld>
            <a:endParaRPr lang="en-US"/>
          </a:p>
        </p:txBody>
      </p:sp>
    </p:spTree>
    <p:extLst>
      <p:ext uri="{BB962C8B-B14F-4D97-AF65-F5344CB8AC3E}">
        <p14:creationId xmlns:p14="http://schemas.microsoft.com/office/powerpoint/2010/main" val="309348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805449-3579-1849-9569-DF0670BEE6FD}"/>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BDFF472E-49C0-FE47-90F8-262882022753}"/>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F35137E7-1F85-9F49-B3A8-474BD4C4D32A}"/>
              </a:ext>
            </a:extLst>
          </p:cNvPr>
          <p:cNvSpPr>
            <a:spLocks noGrp="1"/>
          </p:cNvSpPr>
          <p:nvPr>
            <p:ph type="dt" sz="half" idx="10"/>
          </p:nvPr>
        </p:nvSpPr>
        <p:spPr/>
        <p:txBody>
          <a:bodyPr/>
          <a:lstStyle/>
          <a:p>
            <a:fld id="{3977069B-D26C-407B-B587-35C0B345E232}" type="datetimeFigureOut">
              <a:rPr lang="en-US" smtClean="0"/>
              <a:t>1/29/24</a:t>
            </a:fld>
            <a:endParaRPr lang="en-US"/>
          </a:p>
        </p:txBody>
      </p:sp>
      <p:sp>
        <p:nvSpPr>
          <p:cNvPr id="5" name="Footer Placeholder 4">
            <a:extLst>
              <a:ext uri="{FF2B5EF4-FFF2-40B4-BE49-F238E27FC236}">
                <a16:creationId xmlns:a16="http://schemas.microsoft.com/office/drawing/2014/main" id="{DB6C90DD-66F3-AA4A-8C78-342F02E626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A9819-5A76-6946-A61F-60B5AF0E30BC}"/>
              </a:ext>
            </a:extLst>
          </p:cNvPr>
          <p:cNvSpPr>
            <a:spLocks noGrp="1"/>
          </p:cNvSpPr>
          <p:nvPr>
            <p:ph type="sldNum" sz="quarter" idx="12"/>
          </p:nvPr>
        </p:nvSpPr>
        <p:spPr/>
        <p:txBody>
          <a:bodyPr/>
          <a:lstStyle/>
          <a:p>
            <a:fld id="{93B9E969-10F7-44EC-8ADF-E93DAA8B7570}" type="slidenum">
              <a:rPr lang="en-US" smtClean="0"/>
              <a:t>‹#›</a:t>
            </a:fld>
            <a:endParaRPr lang="en-US"/>
          </a:p>
        </p:txBody>
      </p:sp>
    </p:spTree>
    <p:extLst>
      <p:ext uri="{BB962C8B-B14F-4D97-AF65-F5344CB8AC3E}">
        <p14:creationId xmlns:p14="http://schemas.microsoft.com/office/powerpoint/2010/main" val="213519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59F37-5B05-CE4E-886B-D4E9BE0B0384}"/>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EF97FD51-6563-E640-82CD-404DBF9973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D809F95-E201-9B43-8E3D-D1019FD22924}"/>
              </a:ext>
            </a:extLst>
          </p:cNvPr>
          <p:cNvSpPr>
            <a:spLocks noGrp="1"/>
          </p:cNvSpPr>
          <p:nvPr>
            <p:ph type="dt" sz="half" idx="10"/>
          </p:nvPr>
        </p:nvSpPr>
        <p:spPr/>
        <p:txBody>
          <a:bodyPr/>
          <a:lstStyle/>
          <a:p>
            <a:fld id="{3977069B-D26C-407B-B587-35C0B345E232}" type="datetimeFigureOut">
              <a:rPr lang="en-US" smtClean="0"/>
              <a:t>1/29/24</a:t>
            </a:fld>
            <a:endParaRPr lang="en-US"/>
          </a:p>
        </p:txBody>
      </p:sp>
      <p:sp>
        <p:nvSpPr>
          <p:cNvPr id="5" name="Footer Placeholder 4">
            <a:extLst>
              <a:ext uri="{FF2B5EF4-FFF2-40B4-BE49-F238E27FC236}">
                <a16:creationId xmlns:a16="http://schemas.microsoft.com/office/drawing/2014/main" id="{CCF8BA3B-3575-F14F-B551-73432BFA2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8684C-6C15-0D45-87C5-DCB6CEEAB36A}"/>
              </a:ext>
            </a:extLst>
          </p:cNvPr>
          <p:cNvSpPr>
            <a:spLocks noGrp="1"/>
          </p:cNvSpPr>
          <p:nvPr>
            <p:ph type="sldNum" sz="quarter" idx="12"/>
          </p:nvPr>
        </p:nvSpPr>
        <p:spPr/>
        <p:txBody>
          <a:bodyPr/>
          <a:lstStyle/>
          <a:p>
            <a:fld id="{93B9E969-10F7-44EC-8ADF-E93DAA8B7570}" type="slidenum">
              <a:rPr lang="en-US" smtClean="0"/>
              <a:t>‹#›</a:t>
            </a:fld>
            <a:endParaRPr lang="en-US"/>
          </a:p>
        </p:txBody>
      </p:sp>
    </p:spTree>
    <p:extLst>
      <p:ext uri="{BB962C8B-B14F-4D97-AF65-F5344CB8AC3E}">
        <p14:creationId xmlns:p14="http://schemas.microsoft.com/office/powerpoint/2010/main" val="148568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D9C3-FC04-0F4E-860B-659D747F5C9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8B39937A-26AA-DF49-993F-BF178ACBE9B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4117C-6E55-5246-BC0A-829C64AA734B}"/>
              </a:ext>
            </a:extLst>
          </p:cNvPr>
          <p:cNvSpPr>
            <a:spLocks noGrp="1"/>
          </p:cNvSpPr>
          <p:nvPr>
            <p:ph type="dt" sz="half" idx="10"/>
          </p:nvPr>
        </p:nvSpPr>
        <p:spPr/>
        <p:txBody>
          <a:bodyPr/>
          <a:lstStyle/>
          <a:p>
            <a:fld id="{3977069B-D26C-407B-B587-35C0B345E232}" type="datetimeFigureOut">
              <a:rPr lang="en-US" smtClean="0"/>
              <a:t>1/29/24</a:t>
            </a:fld>
            <a:endParaRPr lang="en-US"/>
          </a:p>
        </p:txBody>
      </p:sp>
      <p:sp>
        <p:nvSpPr>
          <p:cNvPr id="5" name="Footer Placeholder 4">
            <a:extLst>
              <a:ext uri="{FF2B5EF4-FFF2-40B4-BE49-F238E27FC236}">
                <a16:creationId xmlns:a16="http://schemas.microsoft.com/office/drawing/2014/main" id="{5BD670E9-666D-7E49-82B7-6C65840E8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10705-0466-EE4E-A392-59AC35A67341}"/>
              </a:ext>
            </a:extLst>
          </p:cNvPr>
          <p:cNvSpPr>
            <a:spLocks noGrp="1"/>
          </p:cNvSpPr>
          <p:nvPr>
            <p:ph type="sldNum" sz="quarter" idx="12"/>
          </p:nvPr>
        </p:nvSpPr>
        <p:spPr/>
        <p:txBody>
          <a:bodyPr/>
          <a:lstStyle/>
          <a:p>
            <a:fld id="{93B9E969-10F7-44EC-8ADF-E93DAA8B7570}" type="slidenum">
              <a:rPr lang="en-US" smtClean="0"/>
              <a:t>‹#›</a:t>
            </a:fld>
            <a:endParaRPr lang="en-US"/>
          </a:p>
        </p:txBody>
      </p:sp>
    </p:spTree>
    <p:extLst>
      <p:ext uri="{BB962C8B-B14F-4D97-AF65-F5344CB8AC3E}">
        <p14:creationId xmlns:p14="http://schemas.microsoft.com/office/powerpoint/2010/main" val="1381082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8FC0-9B27-DC48-B6EE-67FCC11F5404}"/>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BD9F7390-F8FB-F945-8F71-3542E87239E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FD49117C-0FC1-FB45-819D-0BE455504D1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F6D443FD-2F74-7F4A-8E0F-D9B0C9D0823D}"/>
              </a:ext>
            </a:extLst>
          </p:cNvPr>
          <p:cNvSpPr>
            <a:spLocks noGrp="1"/>
          </p:cNvSpPr>
          <p:nvPr>
            <p:ph type="dt" sz="half" idx="10"/>
          </p:nvPr>
        </p:nvSpPr>
        <p:spPr/>
        <p:txBody>
          <a:bodyPr/>
          <a:lstStyle/>
          <a:p>
            <a:fld id="{3977069B-D26C-407B-B587-35C0B345E232}" type="datetimeFigureOut">
              <a:rPr lang="en-US" smtClean="0"/>
              <a:t>1/29/24</a:t>
            </a:fld>
            <a:endParaRPr lang="en-US"/>
          </a:p>
        </p:txBody>
      </p:sp>
      <p:sp>
        <p:nvSpPr>
          <p:cNvPr id="6" name="Footer Placeholder 5">
            <a:extLst>
              <a:ext uri="{FF2B5EF4-FFF2-40B4-BE49-F238E27FC236}">
                <a16:creationId xmlns:a16="http://schemas.microsoft.com/office/drawing/2014/main" id="{76DE3485-313D-3045-887E-BF9C4E60F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31719-6BFF-6948-AFB3-D9FD896B37B9}"/>
              </a:ext>
            </a:extLst>
          </p:cNvPr>
          <p:cNvSpPr>
            <a:spLocks noGrp="1"/>
          </p:cNvSpPr>
          <p:nvPr>
            <p:ph type="sldNum" sz="quarter" idx="12"/>
          </p:nvPr>
        </p:nvSpPr>
        <p:spPr/>
        <p:txBody>
          <a:bodyPr/>
          <a:lstStyle/>
          <a:p>
            <a:fld id="{93B9E969-10F7-44EC-8ADF-E93DAA8B7570}" type="slidenum">
              <a:rPr lang="en-US" smtClean="0"/>
              <a:t>‹#›</a:t>
            </a:fld>
            <a:endParaRPr lang="en-US"/>
          </a:p>
        </p:txBody>
      </p:sp>
    </p:spTree>
    <p:extLst>
      <p:ext uri="{BB962C8B-B14F-4D97-AF65-F5344CB8AC3E}">
        <p14:creationId xmlns:p14="http://schemas.microsoft.com/office/powerpoint/2010/main" val="22981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5FE3-10FB-2741-9368-D9C90BAAA45F}"/>
              </a:ext>
            </a:extLst>
          </p:cNvPr>
          <p:cNvSpPr>
            <a:spLocks noGrp="1"/>
          </p:cNvSpPr>
          <p:nvPr>
            <p:ph type="title"/>
          </p:nvPr>
        </p:nvSpPr>
        <p:spPr>
          <a:xfrm>
            <a:off x="629841" y="273844"/>
            <a:ext cx="7886700" cy="994172"/>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4A1D3454-3A42-114F-BFFA-5B5064B7773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5217C07-EC7D-284A-BBB8-F79DC8DE65E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BAEBD56D-018A-784A-912E-52FA8585B2D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14AE96C-8B85-044A-A327-6E620100D5B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D1B016B0-1B07-4E42-A195-0E087483CA90}"/>
              </a:ext>
            </a:extLst>
          </p:cNvPr>
          <p:cNvSpPr>
            <a:spLocks noGrp="1"/>
          </p:cNvSpPr>
          <p:nvPr>
            <p:ph type="dt" sz="half" idx="10"/>
          </p:nvPr>
        </p:nvSpPr>
        <p:spPr/>
        <p:txBody>
          <a:bodyPr/>
          <a:lstStyle/>
          <a:p>
            <a:fld id="{3977069B-D26C-407B-B587-35C0B345E232}" type="datetimeFigureOut">
              <a:rPr lang="en-US" smtClean="0"/>
              <a:t>1/29/24</a:t>
            </a:fld>
            <a:endParaRPr lang="en-US"/>
          </a:p>
        </p:txBody>
      </p:sp>
      <p:sp>
        <p:nvSpPr>
          <p:cNvPr id="8" name="Footer Placeholder 7">
            <a:extLst>
              <a:ext uri="{FF2B5EF4-FFF2-40B4-BE49-F238E27FC236}">
                <a16:creationId xmlns:a16="http://schemas.microsoft.com/office/drawing/2014/main" id="{D74DE4A6-9F89-0040-AA71-CB0A4DA91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8CA52A-95C1-B94A-B224-96B0D653C5F7}"/>
              </a:ext>
            </a:extLst>
          </p:cNvPr>
          <p:cNvSpPr>
            <a:spLocks noGrp="1"/>
          </p:cNvSpPr>
          <p:nvPr>
            <p:ph type="sldNum" sz="quarter" idx="12"/>
          </p:nvPr>
        </p:nvSpPr>
        <p:spPr/>
        <p:txBody>
          <a:bodyPr/>
          <a:lstStyle/>
          <a:p>
            <a:fld id="{93B9E969-10F7-44EC-8ADF-E93DAA8B7570}" type="slidenum">
              <a:rPr lang="en-US" smtClean="0"/>
              <a:t>‹#›</a:t>
            </a:fld>
            <a:endParaRPr lang="en-US"/>
          </a:p>
        </p:txBody>
      </p:sp>
    </p:spTree>
    <p:extLst>
      <p:ext uri="{BB962C8B-B14F-4D97-AF65-F5344CB8AC3E}">
        <p14:creationId xmlns:p14="http://schemas.microsoft.com/office/powerpoint/2010/main" val="208199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C28C2-44AE-0B4A-B238-F70E2CBFD4DB}"/>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69149593-D80B-9945-9C2E-2881D53E9710}"/>
              </a:ext>
            </a:extLst>
          </p:cNvPr>
          <p:cNvSpPr>
            <a:spLocks noGrp="1"/>
          </p:cNvSpPr>
          <p:nvPr>
            <p:ph type="dt" sz="half" idx="10"/>
          </p:nvPr>
        </p:nvSpPr>
        <p:spPr/>
        <p:txBody>
          <a:bodyPr/>
          <a:lstStyle/>
          <a:p>
            <a:fld id="{3977069B-D26C-407B-B587-35C0B345E232}" type="datetimeFigureOut">
              <a:rPr lang="en-US" smtClean="0"/>
              <a:t>1/29/24</a:t>
            </a:fld>
            <a:endParaRPr lang="en-US"/>
          </a:p>
        </p:txBody>
      </p:sp>
      <p:sp>
        <p:nvSpPr>
          <p:cNvPr id="4" name="Footer Placeholder 3">
            <a:extLst>
              <a:ext uri="{FF2B5EF4-FFF2-40B4-BE49-F238E27FC236}">
                <a16:creationId xmlns:a16="http://schemas.microsoft.com/office/drawing/2014/main" id="{9E04545B-3418-EF44-9135-6CED7E0F28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EC5CEC-F096-294E-A554-35018B924611}"/>
              </a:ext>
            </a:extLst>
          </p:cNvPr>
          <p:cNvSpPr>
            <a:spLocks noGrp="1"/>
          </p:cNvSpPr>
          <p:nvPr>
            <p:ph type="sldNum" sz="quarter" idx="12"/>
          </p:nvPr>
        </p:nvSpPr>
        <p:spPr/>
        <p:txBody>
          <a:bodyPr/>
          <a:lstStyle/>
          <a:p>
            <a:fld id="{93B9E969-10F7-44EC-8ADF-E93DAA8B7570}" type="slidenum">
              <a:rPr lang="en-US" smtClean="0"/>
              <a:t>‹#›</a:t>
            </a:fld>
            <a:endParaRPr lang="en-US"/>
          </a:p>
        </p:txBody>
      </p:sp>
    </p:spTree>
    <p:extLst>
      <p:ext uri="{BB962C8B-B14F-4D97-AF65-F5344CB8AC3E}">
        <p14:creationId xmlns:p14="http://schemas.microsoft.com/office/powerpoint/2010/main" val="327088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DE2BA8-0417-E14F-A281-491C3485ED68}"/>
              </a:ext>
            </a:extLst>
          </p:cNvPr>
          <p:cNvSpPr>
            <a:spLocks noGrp="1"/>
          </p:cNvSpPr>
          <p:nvPr>
            <p:ph type="dt" sz="half" idx="10"/>
          </p:nvPr>
        </p:nvSpPr>
        <p:spPr/>
        <p:txBody>
          <a:bodyPr/>
          <a:lstStyle/>
          <a:p>
            <a:fld id="{3977069B-D26C-407B-B587-35C0B345E232}" type="datetimeFigureOut">
              <a:rPr lang="en-US" smtClean="0"/>
              <a:t>1/29/24</a:t>
            </a:fld>
            <a:endParaRPr lang="en-US"/>
          </a:p>
        </p:txBody>
      </p:sp>
      <p:sp>
        <p:nvSpPr>
          <p:cNvPr id="3" name="Footer Placeholder 2">
            <a:extLst>
              <a:ext uri="{FF2B5EF4-FFF2-40B4-BE49-F238E27FC236}">
                <a16:creationId xmlns:a16="http://schemas.microsoft.com/office/drawing/2014/main" id="{188BC437-6F2A-6E4D-9F81-BD853B6F9A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CB9F0-D666-504E-A093-3277A6907F01}"/>
              </a:ext>
            </a:extLst>
          </p:cNvPr>
          <p:cNvSpPr>
            <a:spLocks noGrp="1"/>
          </p:cNvSpPr>
          <p:nvPr>
            <p:ph type="sldNum" sz="quarter" idx="12"/>
          </p:nvPr>
        </p:nvSpPr>
        <p:spPr/>
        <p:txBody>
          <a:bodyPr/>
          <a:lstStyle/>
          <a:p>
            <a:fld id="{93B9E969-10F7-44EC-8ADF-E93DAA8B7570}" type="slidenum">
              <a:rPr lang="en-US" smtClean="0"/>
              <a:t>‹#›</a:t>
            </a:fld>
            <a:endParaRPr lang="en-US"/>
          </a:p>
        </p:txBody>
      </p:sp>
    </p:spTree>
    <p:extLst>
      <p:ext uri="{BB962C8B-B14F-4D97-AF65-F5344CB8AC3E}">
        <p14:creationId xmlns:p14="http://schemas.microsoft.com/office/powerpoint/2010/main" val="382138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0E67-2422-834D-8E9B-B8C584EF54F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9CE3B700-61E4-A546-983F-57E1EA9E0D1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E933410C-BBA7-9E44-B4A0-CB3A15A93DB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A0A05BF-95C6-FB40-AB36-199C38695613}"/>
              </a:ext>
            </a:extLst>
          </p:cNvPr>
          <p:cNvSpPr>
            <a:spLocks noGrp="1"/>
          </p:cNvSpPr>
          <p:nvPr>
            <p:ph type="dt" sz="half" idx="10"/>
          </p:nvPr>
        </p:nvSpPr>
        <p:spPr/>
        <p:txBody>
          <a:bodyPr/>
          <a:lstStyle/>
          <a:p>
            <a:fld id="{3977069B-D26C-407B-B587-35C0B345E232}" type="datetimeFigureOut">
              <a:rPr lang="en-US" smtClean="0"/>
              <a:t>1/29/24</a:t>
            </a:fld>
            <a:endParaRPr lang="en-US"/>
          </a:p>
        </p:txBody>
      </p:sp>
      <p:sp>
        <p:nvSpPr>
          <p:cNvPr id="6" name="Footer Placeholder 5">
            <a:extLst>
              <a:ext uri="{FF2B5EF4-FFF2-40B4-BE49-F238E27FC236}">
                <a16:creationId xmlns:a16="http://schemas.microsoft.com/office/drawing/2014/main" id="{BDAC3E2E-6C5C-0643-93FE-A5FF3F22C9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D17FF-0945-8245-8931-C542CA72B760}"/>
              </a:ext>
            </a:extLst>
          </p:cNvPr>
          <p:cNvSpPr>
            <a:spLocks noGrp="1"/>
          </p:cNvSpPr>
          <p:nvPr>
            <p:ph type="sldNum" sz="quarter" idx="12"/>
          </p:nvPr>
        </p:nvSpPr>
        <p:spPr/>
        <p:txBody>
          <a:bodyPr/>
          <a:lstStyle/>
          <a:p>
            <a:fld id="{93B9E969-10F7-44EC-8ADF-E93DAA8B7570}" type="slidenum">
              <a:rPr lang="en-US" smtClean="0"/>
              <a:t>‹#›</a:t>
            </a:fld>
            <a:endParaRPr lang="en-US"/>
          </a:p>
        </p:txBody>
      </p:sp>
    </p:spTree>
    <p:extLst>
      <p:ext uri="{BB962C8B-B14F-4D97-AF65-F5344CB8AC3E}">
        <p14:creationId xmlns:p14="http://schemas.microsoft.com/office/powerpoint/2010/main" val="379963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5EDF-4008-5448-8B92-4802BEF18B7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6BE9A487-A94A-DB40-ADC6-6903CD25579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VN"/>
          </a:p>
        </p:txBody>
      </p:sp>
      <p:sp>
        <p:nvSpPr>
          <p:cNvPr id="4" name="Text Placeholder 3">
            <a:extLst>
              <a:ext uri="{FF2B5EF4-FFF2-40B4-BE49-F238E27FC236}">
                <a16:creationId xmlns:a16="http://schemas.microsoft.com/office/drawing/2014/main" id="{D3459E83-194C-0841-9600-2A700637B71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9642BB-1E49-5949-A129-FDD9BA0693A3}"/>
              </a:ext>
            </a:extLst>
          </p:cNvPr>
          <p:cNvSpPr>
            <a:spLocks noGrp="1"/>
          </p:cNvSpPr>
          <p:nvPr>
            <p:ph type="dt" sz="half" idx="10"/>
          </p:nvPr>
        </p:nvSpPr>
        <p:spPr/>
        <p:txBody>
          <a:bodyPr/>
          <a:lstStyle/>
          <a:p>
            <a:fld id="{3977069B-D26C-407B-B587-35C0B345E232}" type="datetimeFigureOut">
              <a:rPr lang="en-US" smtClean="0"/>
              <a:t>1/29/24</a:t>
            </a:fld>
            <a:endParaRPr lang="en-US"/>
          </a:p>
        </p:txBody>
      </p:sp>
      <p:sp>
        <p:nvSpPr>
          <p:cNvPr id="6" name="Footer Placeholder 5">
            <a:extLst>
              <a:ext uri="{FF2B5EF4-FFF2-40B4-BE49-F238E27FC236}">
                <a16:creationId xmlns:a16="http://schemas.microsoft.com/office/drawing/2014/main" id="{1FDE8B77-D4F2-6F4F-A4A0-73AF8D6C17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957968-17A9-6043-B157-EB2C47F34791}"/>
              </a:ext>
            </a:extLst>
          </p:cNvPr>
          <p:cNvSpPr>
            <a:spLocks noGrp="1"/>
          </p:cNvSpPr>
          <p:nvPr>
            <p:ph type="sldNum" sz="quarter" idx="12"/>
          </p:nvPr>
        </p:nvSpPr>
        <p:spPr/>
        <p:txBody>
          <a:bodyPr/>
          <a:lstStyle/>
          <a:p>
            <a:fld id="{93B9E969-10F7-44EC-8ADF-E93DAA8B7570}" type="slidenum">
              <a:rPr lang="en-US" smtClean="0"/>
              <a:t>‹#›</a:t>
            </a:fld>
            <a:endParaRPr lang="en-US"/>
          </a:p>
        </p:txBody>
      </p:sp>
    </p:spTree>
    <p:extLst>
      <p:ext uri="{BB962C8B-B14F-4D97-AF65-F5344CB8AC3E}">
        <p14:creationId xmlns:p14="http://schemas.microsoft.com/office/powerpoint/2010/main" val="343282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42CC63-9A1F-B84C-916B-A9B3E12AFB2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FCD6CE7F-DF76-FB41-9D40-D91B16993EA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9458BF4-EA2E-2F46-A197-F7B46BCDBDF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977069B-D26C-407B-B587-35C0B345E232}" type="datetimeFigureOut">
              <a:rPr lang="en-US" smtClean="0"/>
              <a:t>1/29/24</a:t>
            </a:fld>
            <a:endParaRPr lang="en-US"/>
          </a:p>
        </p:txBody>
      </p:sp>
      <p:sp>
        <p:nvSpPr>
          <p:cNvPr id="5" name="Footer Placeholder 4">
            <a:extLst>
              <a:ext uri="{FF2B5EF4-FFF2-40B4-BE49-F238E27FC236}">
                <a16:creationId xmlns:a16="http://schemas.microsoft.com/office/drawing/2014/main" id="{B8392F01-4B5B-0F48-951F-578011FB9CA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AA743D-F93C-0143-B4FB-53F00E09B80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3B9E969-10F7-44EC-8ADF-E93DAA8B7570}" type="slidenum">
              <a:rPr lang="en-US" smtClean="0"/>
              <a:t>‹#›</a:t>
            </a:fld>
            <a:endParaRPr lang="en-US"/>
          </a:p>
        </p:txBody>
      </p:sp>
    </p:spTree>
    <p:extLst>
      <p:ext uri="{BB962C8B-B14F-4D97-AF65-F5344CB8AC3E}">
        <p14:creationId xmlns:p14="http://schemas.microsoft.com/office/powerpoint/2010/main" val="210754584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93177" y="3775331"/>
            <a:ext cx="3331618" cy="400110"/>
          </a:xfrm>
          <a:prstGeom prst="rect">
            <a:avLst/>
          </a:prstGeom>
          <a:noFill/>
        </p:spPr>
        <p:txBody>
          <a:bodyPr wrap="none" rtlCol="0">
            <a:spAutoFit/>
          </a:bodyPr>
          <a:lstStyle/>
          <a:p>
            <a:r>
              <a:rPr lang="en-US" sz="2000" b="1" dirty="0">
                <a:solidFill>
                  <a:srgbClr val="C00000"/>
                </a:solidFill>
                <a:latin typeface="Arial" panose="020B0604020202020204" pitchFamily="34" charset="0"/>
                <a:ea typeface="VL Abraham Lincoln" pitchFamily="50" charset="0"/>
                <a:cs typeface="Arial" panose="020B0604020202020204" pitchFamily="34" charset="0"/>
              </a:rPr>
              <a:t>GV: ………………………….</a:t>
            </a:r>
          </a:p>
        </p:txBody>
      </p:sp>
      <p:sp>
        <p:nvSpPr>
          <p:cNvPr id="9" name="TextBox 8"/>
          <p:cNvSpPr txBox="1"/>
          <p:nvPr/>
        </p:nvSpPr>
        <p:spPr>
          <a:xfrm>
            <a:off x="1879322" y="4076640"/>
            <a:ext cx="3607078" cy="400110"/>
          </a:xfrm>
          <a:prstGeom prst="rect">
            <a:avLst/>
          </a:prstGeom>
          <a:noFill/>
        </p:spPr>
        <p:txBody>
          <a:bodyPr wrap="none" rtlCol="0">
            <a:spAutoFit/>
          </a:bodyPr>
          <a:lstStyle/>
          <a:p>
            <a:r>
              <a:rPr lang="en-US" sz="2000" b="1" dirty="0">
                <a:solidFill>
                  <a:srgbClr val="C00000"/>
                </a:solidFill>
                <a:latin typeface="Arial" panose="020B0604020202020204" pitchFamily="34" charset="0"/>
                <a:ea typeface="VL Abraham Lincoln" pitchFamily="50" charset="0"/>
                <a:cs typeface="Arial" panose="020B0604020202020204" pitchFamily="34" charset="0"/>
              </a:rPr>
              <a:t>TRƯỜNG ……………………..</a:t>
            </a:r>
          </a:p>
        </p:txBody>
      </p:sp>
      <p:sp>
        <p:nvSpPr>
          <p:cNvPr id="10" name="Rectangle 9"/>
          <p:cNvSpPr/>
          <p:nvPr/>
        </p:nvSpPr>
        <p:spPr>
          <a:xfrm flipV="1">
            <a:off x="0" y="3333753"/>
            <a:ext cx="7086601" cy="45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Rectangle 10"/>
          <p:cNvSpPr/>
          <p:nvPr/>
        </p:nvSpPr>
        <p:spPr>
          <a:xfrm flipV="1">
            <a:off x="1524000" y="3440431"/>
            <a:ext cx="7620000" cy="45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2" name="Picture 1"/>
          <p:cNvPicPr>
            <a:picLocks noChangeAspect="1"/>
          </p:cNvPicPr>
          <p:nvPr/>
        </p:nvPicPr>
        <p:blipFill rotWithShape="1">
          <a:blip r:embed="rId2"/>
          <a:srcRect l="35726" t="35344" r="20351" b="38614"/>
          <a:stretch/>
        </p:blipFill>
        <p:spPr>
          <a:xfrm>
            <a:off x="624786" y="597369"/>
            <a:ext cx="7893050" cy="2631017"/>
          </a:xfrm>
          <a:prstGeom prst="rect">
            <a:avLst/>
          </a:prstGeom>
          <a:solidFill>
            <a:schemeClr val="tx1"/>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956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81DE-79EF-D047-BC3E-204197A196D5}"/>
              </a:ext>
            </a:extLst>
          </p:cNvPr>
          <p:cNvSpPr>
            <a:spLocks noGrp="1"/>
          </p:cNvSpPr>
          <p:nvPr>
            <p:ph type="title"/>
          </p:nvPr>
        </p:nvSpPr>
        <p:spPr/>
        <p:txBody>
          <a:bodyPr/>
          <a:lstStyle/>
          <a:p>
            <a:endParaRPr lang="en-VN"/>
          </a:p>
        </p:txBody>
      </p:sp>
      <p:sp>
        <p:nvSpPr>
          <p:cNvPr id="4" name="Rectangle 3">
            <a:extLst>
              <a:ext uri="{FF2B5EF4-FFF2-40B4-BE49-F238E27FC236}">
                <a16:creationId xmlns:a16="http://schemas.microsoft.com/office/drawing/2014/main" id="{BCC61317-B894-5B44-94BF-8DBBB9E2798B}"/>
              </a:ext>
            </a:extLst>
          </p:cNvPr>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5DD2F454-5454-1E4D-8E81-1FE4840B86C6}"/>
              </a:ext>
            </a:extLst>
          </p:cNvPr>
          <p:cNvSpPr/>
          <p:nvPr/>
        </p:nvSpPr>
        <p:spPr>
          <a:xfrm>
            <a:off x="-457200" y="130557"/>
            <a:ext cx="9372600" cy="609600"/>
          </a:xfrm>
          <a:prstGeom prst="roundRect">
            <a:avLst>
              <a:gd name="adj" fmla="val 50000"/>
            </a:avLst>
          </a:prstGeom>
          <a:solidFill>
            <a:srgbClr val="FFFF00"/>
          </a:solidFill>
          <a:ln>
            <a:solidFill>
              <a:srgbClr val="F1A6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rgbClr val="C00000"/>
                </a:solidFill>
                <a:latin typeface="Arial" pitchFamily="34" charset="0"/>
                <a:cs typeface="Arial" pitchFamily="34" charset="0"/>
              </a:rPr>
              <a:t>2. VẼ CĂN PHÒNG THEO PHONG CÁCH NGHỆ THUẬT POP ART</a:t>
            </a:r>
            <a:endParaRPr lang="en-US" dirty="0">
              <a:solidFill>
                <a:srgbClr val="FFFF00"/>
              </a:solidFill>
            </a:endParaRPr>
          </a:p>
        </p:txBody>
      </p:sp>
      <p:sp>
        <p:nvSpPr>
          <p:cNvPr id="6" name="Oval 5">
            <a:extLst>
              <a:ext uri="{FF2B5EF4-FFF2-40B4-BE49-F238E27FC236}">
                <a16:creationId xmlns:a16="http://schemas.microsoft.com/office/drawing/2014/main" id="{03C48F2E-1C54-B14F-A714-1D7520465C4D}"/>
              </a:ext>
            </a:extLst>
          </p:cNvPr>
          <p:cNvSpPr/>
          <p:nvPr/>
        </p:nvSpPr>
        <p:spPr>
          <a:xfrm>
            <a:off x="8792" y="251125"/>
            <a:ext cx="342900" cy="3302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7" name="Picture 10" descr="page49image36248128">
            <a:extLst>
              <a:ext uri="{FF2B5EF4-FFF2-40B4-BE49-F238E27FC236}">
                <a16:creationId xmlns:a16="http://schemas.microsoft.com/office/drawing/2014/main" id="{8586E722-A2B1-FD4D-B148-F30FF9D065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91016" y="1600873"/>
            <a:ext cx="3595783" cy="25710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1A412ED-4600-AB47-BFBF-2632D6164BB6}"/>
              </a:ext>
            </a:extLst>
          </p:cNvPr>
          <p:cNvSpPr txBox="1"/>
          <p:nvPr/>
        </p:nvSpPr>
        <p:spPr>
          <a:xfrm>
            <a:off x="720480" y="2313081"/>
            <a:ext cx="4080120" cy="1015663"/>
          </a:xfrm>
          <a:prstGeom prst="rect">
            <a:avLst/>
          </a:prstGeom>
          <a:noFill/>
        </p:spPr>
        <p:txBody>
          <a:bodyPr wrap="square" rtlCol="0">
            <a:spAutoFit/>
          </a:bodyPr>
          <a:lstStyle/>
          <a:p>
            <a:r>
              <a:rPr lang="en-VN" sz="2000" b="1" dirty="0">
                <a:solidFill>
                  <a:srgbClr val="980E1A"/>
                </a:solidFill>
              </a:rPr>
              <a:t>3. Vẽ màu tươi sáng, rực rỡ cho các hình đồ vật và không gian trong tranh.</a:t>
            </a:r>
          </a:p>
        </p:txBody>
      </p:sp>
    </p:spTree>
    <p:extLst>
      <p:ext uri="{BB962C8B-B14F-4D97-AF65-F5344CB8AC3E}">
        <p14:creationId xmlns:p14="http://schemas.microsoft.com/office/powerpoint/2010/main" val="157922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1D4C-FA76-C245-A0E8-D6E8B190F060}"/>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E7DC7EBD-891E-DA4B-97EE-7FF16C1E86D5}"/>
              </a:ext>
            </a:extLst>
          </p:cNvPr>
          <p:cNvSpPr>
            <a:spLocks noGrp="1"/>
          </p:cNvSpPr>
          <p:nvPr>
            <p:ph idx="1"/>
          </p:nvPr>
        </p:nvSpPr>
        <p:spPr>
          <a:xfrm>
            <a:off x="914400" y="2150781"/>
            <a:ext cx="3257550" cy="1202531"/>
          </a:xfrm>
        </p:spPr>
        <p:txBody>
          <a:bodyPr/>
          <a:lstStyle/>
          <a:p>
            <a:pPr marL="0" indent="0">
              <a:buNone/>
            </a:pPr>
            <a:r>
              <a:rPr lang="en-VN" b="1" dirty="0">
                <a:solidFill>
                  <a:srgbClr val="980E1A"/>
                </a:solidFill>
              </a:rPr>
              <a:t>4. Vẽ nét viền cho các mảng, hình, điều chỉnh màu, hoàn thiện bức tranh</a:t>
            </a:r>
          </a:p>
        </p:txBody>
      </p:sp>
      <p:sp>
        <p:nvSpPr>
          <p:cNvPr id="4" name="Rectangle 3">
            <a:extLst>
              <a:ext uri="{FF2B5EF4-FFF2-40B4-BE49-F238E27FC236}">
                <a16:creationId xmlns:a16="http://schemas.microsoft.com/office/drawing/2014/main" id="{D0D64495-216C-A442-80E1-E7EFD8002CA2}"/>
              </a:ext>
            </a:extLst>
          </p:cNvPr>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DDEF57C1-9329-3B45-8ABE-AD0726C3D403}"/>
              </a:ext>
            </a:extLst>
          </p:cNvPr>
          <p:cNvSpPr/>
          <p:nvPr/>
        </p:nvSpPr>
        <p:spPr>
          <a:xfrm>
            <a:off x="-463062" y="165726"/>
            <a:ext cx="9372600" cy="609600"/>
          </a:xfrm>
          <a:prstGeom prst="roundRect">
            <a:avLst>
              <a:gd name="adj" fmla="val 50000"/>
            </a:avLst>
          </a:prstGeom>
          <a:solidFill>
            <a:srgbClr val="FFFF00"/>
          </a:solidFill>
          <a:ln>
            <a:solidFill>
              <a:srgbClr val="F1A6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rgbClr val="C00000"/>
                </a:solidFill>
                <a:latin typeface="Arial" pitchFamily="34" charset="0"/>
                <a:cs typeface="Arial" pitchFamily="34" charset="0"/>
              </a:rPr>
              <a:t>2. VẼ CĂN PHÒNG THEO PHONG CÁCH NGHỆ THUẬT POP ART</a:t>
            </a:r>
            <a:endParaRPr lang="en-US" dirty="0">
              <a:solidFill>
                <a:srgbClr val="FFFF00"/>
              </a:solidFill>
            </a:endParaRPr>
          </a:p>
        </p:txBody>
      </p:sp>
      <p:sp>
        <p:nvSpPr>
          <p:cNvPr id="6" name="Oval 5">
            <a:extLst>
              <a:ext uri="{FF2B5EF4-FFF2-40B4-BE49-F238E27FC236}">
                <a16:creationId xmlns:a16="http://schemas.microsoft.com/office/drawing/2014/main" id="{4A0DCB9E-B565-844E-82B8-B3033C5B94A3}"/>
              </a:ext>
            </a:extLst>
          </p:cNvPr>
          <p:cNvSpPr/>
          <p:nvPr/>
        </p:nvSpPr>
        <p:spPr>
          <a:xfrm>
            <a:off x="5862" y="305426"/>
            <a:ext cx="342900" cy="3302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9" name="Picture 11" descr="page49image36543040">
            <a:extLst>
              <a:ext uri="{FF2B5EF4-FFF2-40B4-BE49-F238E27FC236}">
                <a16:creationId xmlns:a16="http://schemas.microsoft.com/office/drawing/2014/main" id="{32C81DFA-EFBC-3542-B7BF-2B1A22DA1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609" y="1733550"/>
            <a:ext cx="3403991" cy="240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79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04801" y="113049"/>
            <a:ext cx="9220201" cy="782301"/>
          </a:xfrm>
          <a:prstGeom prst="roundRect">
            <a:avLst>
              <a:gd name="adj" fmla="val 50000"/>
            </a:avLst>
          </a:prstGeom>
          <a:solidFill>
            <a:srgbClr val="FFFF00"/>
          </a:solidFill>
          <a:ln>
            <a:solidFill>
              <a:srgbClr val="F1A6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2400" dirty="0">
              <a:solidFill>
                <a:srgbClr val="FFFF00"/>
              </a:solidFill>
            </a:endParaRPr>
          </a:p>
        </p:txBody>
      </p:sp>
      <p:sp>
        <p:nvSpPr>
          <p:cNvPr id="4" name="Oval 3"/>
          <p:cNvSpPr/>
          <p:nvPr/>
        </p:nvSpPr>
        <p:spPr>
          <a:xfrm>
            <a:off x="228600" y="273050"/>
            <a:ext cx="342900" cy="3302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AutoShape 2" descr="data:image/png;base64,iVBORw0KGgoAAAANSUhEUgAAAowAAAJDCAYAAACBjUW3AAAgAElEQVR4AcS955fsxp0l2H/9bPfsjLpbEkm1JMpLFIekRD5X3vuq9JlIeO9tZlU9amc/3T33B6BeVvFNt3pnz9kP94QDkEAgEHHj5/IfjFUBvcmh1Rl0osk/oM6gVSmWVYpFlUCpEizrFGqTQW1yyc+LGLM8xDQLJZ0UIUZFiHEeYFqEmJWxnLtgWsZQihaLIsKiDKFU0QZiLOsPUKpY2linVjG0OoFepzA6WE0Gu8nhrHK4TQ57lcNssqf2D/kEekXE0MoYWhVLmdcxGyKDtcokNbuUbe05iVyPx/Rtkmd5AxavxftqWuhNKvfL+5ZnahKoHbQV+7Ar1wm0un22/rl4HV7PWuWw18UTWH66z43flt9cZTA2wN//GNiH0o+8z+54uccyeurjZRm9ePa2jzaft8/rdSLn8Rovsfk70nf8vWf92r+Xvo+73+nfxdMz9u/pedr3F/uE/eTel/DuK3j3Jfx1i2BdgnCZPtYI3zeSuutCjmPag+fZDyXMxxLqfYab1MZpoOI8NnCV27gpXFxnNq5TCzeZg7vCxaDwMMw9jDL3CePCxyB3cRmbOPaX2A8U7AYLbPlzvHGn+NYd45U/xRtvii1vJm17/kKOY7qJXW8Ooq/b9RfY8efYDhbYDRXshUvshYqcy9858Fsc+gqOPAVHvoLjQMVppOE00gXniYmXuIgNec6zxMBxrGE/WuIgUnGU6DhOdJzGOs6iFqc8JtJwFKo4DJZP4G/zd1nHtuNgibNQw21qY16FUMoIyyKEKoigdWNO7cZkPzaf0iZ5GsP9GN2cH/69/OZY5HhWyhBMX4L39DQHdXOPUrfzDuenWRFgmvuYZj6Uor0G03nuY5Z6gkUeyHXV/jvuvqvNOeDpfupYnqn/9visvCd5vopzZSR9NSsDTAof45IIMMxd3CQWLhMLF6kFvoMTvpPEwGVqSR/fpTbuEgd3iYvbhMc7uE4cXCUOLmILJ4GOk9DARWLjMnNxntg4jy0B665TBzepK7hLXQwyD8PMxyBxMIhtDBNHxvgwdTBKXYwzD5Pcw5jjX8ouJrkv+FDnYVoGLYqgbc88TAn24QbmRdDO9w3XGa4XIeZFJOjXjkXOccO5NofdFLCqXGA2+dN8pnFu5bz74n2zjv3NVMkDGYccg3oRwW4yhI814vcrRI+NwFtXcFYlnKaU1F5XsNYluGaqVYppFmCS+phkPsaZj2Hi4SaycekbOPd0nAcGTn29RaDjNDSw56nY9VTs+zoOAh37nobj0MRRYODQ1XDs6bjJAgyJ1MMgceV98p0Oc1/ezbGngrhKHQyLAOOsxSj10YPnMs/7GvE6sSv3dhs7cl3Wc31WqvRpTeYzEYtuTee6zjX/ae3uOMCi7Or6tTyPwPdCcH3vr7PkcXmEecbvZeM9li2X4Lttr92W+VvzMsasjDAtIkzyD8/GZ5zkYQfWt8/aPvuHZ+Q7aPvAw5B9F7Xfg4xn9kPqPfUn+7Qvs19uI8LFXerjxDexayvYdpbYcltse0t5d3x/2+5SsOUqeOcoeGcvwHx7LNM2v+O258h7d5fy/vd9DcSep7XXc9sxsRto2PV/iLf2HMQ7Z9H+lrfEjq+Cx+8RXguOpUNfl7F0Epo48DTBYWDgKOAY68GygUO/xUlg4DI02/kidiS9TT2ZOzh/XMc2rjr8g9l9AMYmUZSP7wOR5AAgUWxBsphBa/In0igvuojlw56WEcYbhJFEU87jNUpOjkk7QMtIJsd+suZESZAk9guBTNzdJN5/7JuEkR+5kMVVIYSR+ZZUtam9btOW3HwgmiQaPeFhSsLxAT0pawmjUSdCKtv2vu05WeQ17DqD04F5klkhRy8WQxLF5TrFcpVAaRLwGZdV1JHhREgnySKfjQSYRMi570njx3///1fC2BHjp0V+43k3CSsXyL7PW6L3gSySmLfvpH0v/Ttsj3/+3tpzn9eR9POcngRuEkZ/VcJfFXCaXMgkSSMhx3Tk8gNhrKCvMlkAb2ITZ4HWki0uyrmN68LFVWrhKjZxlVi45gKdObKY94SRi+go96T+MjJw7LUETkijv8A7b4ZXzhivnbHkdzqCuO8tsO9/IH4kiCSKO+7sA2EMFOz5JJ8KdsI2ZX6vww8Io5DFJU5CDWckhB8hin0dye1lYuIiNYUgkoiSNB6lHwjjeaTjPDJwlpKsPCeMPXk8CpdCJklmWEeSeZs5mFUhFiQEXKjzEFoRCmFsN3DtJuYHY+jvJYz8pl6gJ6GcN4gn8lC1pJEEksSPpKSdd6L2WySBq9vvUsgbN70dqVmQ6HbXIkkk5pkvKa/P++eY78lgP/57ktLPYfItrHMY60zOeUkYe4I1KQNw8yHISBxs2cRw00KiyE2AbGZIGDMHA25i0pZgtISRpNEVwngecfOi4cjXhLiQLF6kG4QxtuS4HxJGkg2SxZYwCmkkOcxJFp+TQ34DL+v4PZD8zspQSCNJMEnmJlnsCTnTBUkeCXsdY07CngWY5xw7HSlJQyzzGEbFObeAXeWw6xzW30kYucHlfNNuXEg+YyGM3roQspi8XyN6qBE/NPDXFdwNwuisK/SkkYIVpUyEDAlxFDITCMG7Di1c+DouQlNwRuJIsu7rsqBzIZeFnQu2o+HE03HsaDj3TdyRKOaRkMBR4mEYu0L2hNxkPm4zD5exjcvYwnXmYpCTFD4nVj2J6tNNwkhCS5LEOhIyrs18juUG0fsYYeyJ+2bK43jeJlnk+t4TRrVb64Uw/oActoR7RqJJQRLJYkGi2JNCpu1zMf1AFj+08/k+kEMSxBYf6v4DwshNUeqBZJH9chu2hPE29oS475AwdmSRRHCTMAoxJFF0Fnhrt9hyWpLI4+Q8R8EuyZwQxHaDcBAYOAgNMN0PdGljO4kiSSDP7a/NlKRQCKM1B6/P9nd/J2E89HQcdASyJYgtmWReEJqyWTkLLdzEnD983CaO9Mdd6kkd6zchhJG7JhLHXrrIHZS5KmQnRamjSohUsU/zJ8LY18vA426kTkHSyBfMnQLrtVUOnegklhxIS5Eedjt5kkVO3E8Sx3bCaIlju9vsJ9ueMApJ60nCuoS3KoRg9WSDZJFEi+XnRKUlG33dZspjSdD6c3pyIr+1ZtsmAf1AgNju1hn8Kodf5/DqXAgKSZ9IHSlV64gUCaOyTrFYJVg0rUSBkySfjxMZjyfhpOS0J6n83fa3n/9mf+//GcLIhZT3oFECucoElIyQtPKdsJ3559LV5wS7/12m/O1+YfyP0pYUts9AIk6J78d+Z7OfeU4/yffH9unm9aSvug1ETxg5JryGoDSilURL2wNJYwP/oZVGUvrY1lcyBm8iE+cBF1atleKkJs5zCxeZBZKmi7DFeajjOjZxR4lLRomLK5IWLuys53EngfokdSOh2/bmeG2P8coeiXRRyJ63wIG3wB7REUiSxS17KmhJYyuB5DV4zk64wDYljd4MOyKFbNufSRh9RX6fpI3EoscZpY3hc1xEukhE+YwnqdFKLqMlDhNdpIyUTvJ5iZfSRRLDHseR+tRnJI2UTFIiS6JAkiYSHVmkY+iU9ovE/3+PMKpNCpVS+w1wfPcElN8W0ZNGIYod2aOkkJKtfu6ROaeTcHEzy3q2zzuCyGvyOr1UsZc69mRxkzC+JI7999HXM+2vJ/fXSRhJrudVhGkVClkUIpa6GFHSlzpCDvku+Q45Hq8Tq924kEB0hFGkjKkrBIOSQ0oYKeFqSaOKE47h1HmSMFLSSCLyMcJ4F1ugVJEYJLaMdSGGQv5IWNwn6ePHCCMJMJ9JQOJYBJjlhN9Jb1uJ44Tkku+CgoNOUNCTEZFeZRGULIJWJLBkji3hVDmcuvhPE0a1iGT8mVUCq0oRPtQt7iuE61Lgryp4TQm3kzCSMDr3NWyul936SHJESRzJS0tqAowyH7LgdhLey8gSKeOxq+LE5yaS5NHAiWfg2FFxbC1x4Zm4i6mpCDFMA4wpHXxBGG876S+J4k3m4Zob0w3CuEmsWrLYEioSqbuOFAlhpLQy4VzlQ+kIIyWDvTCH5JzPtClhJJljuZcUsqyUH85ROukir0GtJMG+4XXlHYqGsZcktsKn/jd6KaP8RkcaSRw/4IPEkc/Y1keixSTx5bO0ksX/PGGU7yR2QJJPCSPfQU8Yd50ldjz1oxJGIXUb0kVKGAkSRZ4jxM7mfN5J/0jcIhOHkfmMMFLSLISxk1qKZLIjoj1BJGFkntclqfy7CWO3QRGyKBLFljAeRxZOOCZjW3ARt1LYTWnrTWwLcRTJa9fOvvoHkwTpviWMrZSRqtcCrJePolNXCzFcZVB7NBmWPYns6pZNCmJRxZhxR0EVANUzvD7Bj4xqb5FYklzGMjG2E0kgO8oFJRFUX9URlg3RTvayE+wlUVTXCjko4HGxp/pxVbYki0SrU087VOdS6ijELYMhaukERvVcQiXEkJLGTv3L1OyIpkWpYVPApRSTu00SU6pDXoBkMaxyBBuk0eWkxt1vncHkb1ZcGFORMC6a9vlJFlvJBdXtnYSxky4aopLNu3vJwXJbR9JFIty3dURS7nlDLd8d35/H5+TvE7Kwde0qd9xl188klCV38BFMoo5g1TGsJoH9EZhNDOPvhFyrSeRaRs0JOwRTwux+g79DSbEQZkpqKQ2uPg6RxK4ojeU1Y1hVBLuO4a9z+KtM4DUpCLdppYx8j/59hej9CsFDLfl+DDEdUu0XabikKjZUcBwvcZrpgpNExUmwwFmg4NRf4sRbCim8SWwMuGhyAk8dkUCSWJ2RMIYa9oMl9kNVSBhJ3mtnglfmGNskir6KfVfBoas8kzCSMG47E4EQRn+O/aBTW5N4BtzNzvHWmeKd05LGPf4OVeD+Egf+Eoc+VcKtVJCSQZEOhjpOAw0nvopjwuMipoo0lRJRqjfPEhOHodqqpGMdJ1RlU0pJEk0CHC5wEMwFzB9GCo4ipU3jJdhP7LOLjCRVxVWsYZw7WNbh01jR+f4rSuxCcMMiGxmOvQ5C9mQzQm1G+rSR4TVeQl3F6KGtOOcQNPvgwtRKC6m5mJcRZlyIKLHIvFalKqrRQIgK28UMhmSFG7teRSykMRSSyHvhxqr/Znm/T5sv0bz0G7Fuk7yiqrQDpYpdXjZrMn+mrVal20CTLMnc0CSY1zEoZRx2mxEhbJmD29zGecKxRQmuhqvUxCCzMRQJo4PbjlTe5i7uqMrOXVxllChaOIsMHPlLkZzzXV8kBmiOQFzGhqi2aUJA9baQREo2KWFMXQHzI6qiqV6mOjRv1YGyaLNPSWD6ekrbRW1NCSNV7e18z34WSVJ3HNWLIpmXd9KqSvns6prCCkryUsyzGPOUhJEbDc4PVBfXcOoKTl3KJt9YpzDWfB8cTyGWVY8AShlImeY/3KiqJeecdq7hfBNR60ABBDf+1EYQNFehdqLX9Ii2p4RNjQ/xWMFY50JuWzVqS4ZplsU+oAp5kHvg/HAe6PKtnQamkMVTzwBByeKRqWCQ8Llj3EUe7kJuDgKMYh+DmBJeH3eJh9vEw3VKsxgPN1RPFwEGGyrp8ZPKtiWwvQRu8EQYKUkj6W9V1MPUx4IqaKqOSewoMRXVMU0xfIGMR47/DYhwp9MGUjoppJDqaREE8VvlRigTUzbWybXFrI3cIINSEznm/D1io21WJZiWRNylH8p8vhGfsWjbxnmEQdr2DfuPanyWW3U+pb0+buNOpU9VdAeqW5lnSgn8dezgKrJwFVH96uEqdkWVu/OCMG4JEVSx42nYdqmWJplUseUs8Y6wOSeTLLbtLPPYHVE5aziMLMF+YGBPiKIuEki299frVd1y7e6a/XV4zq6vg2puqrh71baknoZ9kSgaOAwoObRx5PNb76WKrXSb5g8kimcx5xBHcNVLWmVD2kpcr0Lz44RRpGlUF4patpVktRKtVg1KyQ2JzLyORIXaq1MpHWvzqdQL+SPJ61Q+vYrG7FQv3E2TpHAh4G563iQYrxOMmhDDKsCw9DCqPEwqD7PGx6LxsGhcKJUHK0tgZomkdp7CKTK4VSHw6gJ+XcJvqnYnyN3gS6xK2ZFqeQwto1SDxK0d1JspJaubMJsCYVUhLJ/DL0r4efEMQVkiqAr4ZQGvzOEVOfyqQFhXCKpS6tw8g1W0dqLyu90ujDuxJ+mukEASdkp8C+j1c6hlBrWizSlNBkjCK1HNOGWOTbhl/tRHfV+53I3zuCKDXWRwSiL/SP+yjx04hQWntOFWDrzKgV+7P4DXeHAaF1Ztw24cuGsP3n0A796XPNvs2oFVO3BWrhzblm05R+pYvwG3TMC+EhSZ9Cn79SXcIpT782sPXu2299h4CFc+AqbrQBA0wdMYCZoKPcJVDSJY1dJuZDHuUhUX6Qyn6RRH6RgHyRgH6RiH6QRH6QQn8Rin0RinwRynPkkUSZGFq8zFdeHhPHNwmlo4TkwcxwYOYgNvUg2vkyVehQpeBwu89RS8MmbYpc1SYOPItXDkmELy9gLaK1INPRUwvx+QLH4AbRa3Aw1vnAVe077FoX2kKnWS+ip2Qh37MW0VHZxFNk5DSphIEChVcnASmDikasylmlLHuW/ILpsSCNpgXQWmqGm402T+gjZZLtVnC+xHA+yFdziIhzhIRtiPh9I/e8kIu8kQe+kIR8UUl9EEd8kco3yJaaVDfXChPXqSKmsb88bCvDGh1FzMW1vpp7Szldb5HawL0XAoJAAr6yOwoa5sqGsH2j3hYrGOMV9nmK1SjOsYwyrEXRXitgpxUwa4rgLc1Jx3Pqi4aDclxKYkseFC9hy96kxMcqgxWReiQaE9t0a7tiYT9dpStDI02SmgNSW0FZ+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nvbNFYL7Qjab7ioFYT0kMB/jj8J6n4Bgu/GQQFtTpUqCTEJtY1y4GJeurGfjysOgcETSTskOISpBj/aNtB+zMSZBqlLp00ke4zYOcR3FuE0S3KUpbrMEd3mCO5JKous/6WtKJbMQfActgSJRoq2eL9JKSixZ39bRjo+bEJIvjjOOvQxzjt0mx7igSZmNaWlgWpmY1RZmlYl5bWPROE/lWcV6mhskL5BiUWcvkGNal5i8wJTvtXmOSVNhXBcYljnuihR3eYpBkWFQPsddkeEmT3CVxbhKoyew7rbMcFOk0nadxbjNQtykPq5pl8c0DwQcdxcZ52wP56mL08zDWRHiJPex7evY8jRs+Rre+Rreehre+Cpee4SGLc/6KN65JnrIMa6Bd66Obd/EfuwKdkMbO4EldWx762h4Z2vYtjRsWSq2TBVbXf6tsZT6XZf2ryb2PRMnropT2r46Ko5c2qbbOAos7LkGdl0TB5GLw8iXOZ6mEJs4Cw2chyZoosKUZUrAN1XzlLYSXAte4h/+XsJI9YyoMml3s27VPxp3gKtUpIG9cThVNAIamXdGxs9UMFSHdnZCJJncrfBcUfsUPhZUXVW0rQigMq0CzFfhExbrCMp93OIhxvIhEaiPKZb/SyRQHmJMm0BACYVVRs9gVxEc7jg30SQw7jPoL0DphbZKnkF9SKHKvXT31t3j8j7GJvRVDLsi+t/nvYRdXQynjuFyImtSOFUC+wWsMoZdtvVOTclZBn2dfOiTvm/+nZR92IN9OV+3/TtrArSghDeDUtGxqV341G7h01YVNqGuKyzXJZSmgLIqod3X0B8b6I8rSbWHGup9BY32P3ULqyphVQXMkkbrJewXoNH6chUJ1FUEbR1Du09+AJPS37KEW1WwS24gKvhNI+jzwaqBJ5uJRBYBd53CW2fw7rMuzeE9UAodY0bVW0yHAR+XsQvadhwHBk5ItiIbZ6GNi5AEijBwESi4DJe4jDVcJZT06LhMdVxlXJSpjqWqlqrmKXbdCXacMXbcCXa9Gd6YQ2w70ycVtKiigwVeEsZdkscX2PNJKimBnGLLGosUctedYU+cY+bY9xc4pC1hrEGkhqGOy1DDZajjKqIUyWpV5oGGM2+Jc3+J82CJi0gVnIdtns/VPpuOq0Rv230VN5aBK1PHtaXj2jZw2aVXto5LW8e1a+LWdzBwbUxDH4skgppTwk7VYQWzLkVKpBU5CKqmDUqbO5hVKNJtq6YzQivZprRbLyMYZSHn6jyvg1ZkICh5MoiqEKnlsuE4puaCEjEH48LBqKDNqY1BYWNYOlI/z1ws8hZK4WFZ+lDL4AegRNR4Aa0MRFLKerYvcw96FcGoYoj9s2hDaGNLm2Q6Z3V2yHUihMVYxeCcoNWREBnOeUrpY5Y5WJYBtJpky8WooLTQEaery9TE2ZMjEt+RIRLBQWKJHeOgcDGkMxadsnLCEbRlBxeBhnNXxW3gCgahh2HoYRT6mHQY+x7Gnotp4GMc2RjHLUaxjWnmdvN1IPlhZGEUdWrr3MW4YH9TYkZbRQ/zzMOy6JxMuvWhdebxMUi5KJmgzTDztMOkg89IruOL9oubabGxyyldpENgq+GhKtrt0TSwmzWsegWzajrUMMoaalYItLyAUZRi8kM1NKWH4UOD+GGF6KFBtK4RNhXCuhS49Qpucw9v9QB//ShgXrB+bFOW72t4jwnsdQitdrEoLMxzE/PSwqwwMS1MTIjSwqj2xVnuihJdOoTFJkapg3lJVTzNsto+HVPN2tkv0pZx2tlIPklwO4eoCfuYtqOpi0niYJzYAuYnKcsbdWlbN01dOWeWe+AmTDZinfPpLPMwT2Ms0kygZDmUrMCSRD0vsEjzjTZKF4NnENtQmlhtgtemnSKlkZvonGhov9iDPg+URIsEWmwX6XS2qZ5u81T/9ypUOgYxP+qk25Oydbqlwxbr2L+0weX3IanYntu4zWiCQVt0S6T0Yp+e0xnMwr67wJ67wK5D06AZtpwZtl2aAC2w4yki4aOU7yV2aXfoLMG0lQLq4pRC6d8hHVECA5RcblkLwbalSLpjKdi1FOyYC8GutUQLBfuOCtojisTQM4QkHthLHLhq6+DCDUhoYd8nqaRtpIX90AYdXyjQeIaOMD4Rx9AUh5b/zwkjRdNU8ehrEhSSxjYVwljRvoHeYp6oanq7nt6YW9RLvQ1fZ0/UeqeF0DIfahYIllmApRjEt8bIVENz4C0bH0rjSaquAmjrEH2q3XNXGbV4iKB/DPcReNzmNXj+JrR1IMfwuA+IoHH3+AKbBPAp/xhDeR9h8Rhi8UAEmN+3YFl5DKVdfSQBCttnWLf3sFxxV8znau9BnuchbokSydIGngjUOoZ+T3B3G8n5vMYzvHjG9jfavpPf3OhL6ePaw6J2odQe1DKHWpbQygp6VUGva5hNA7NZ/QBG3cgxRl3DWq1gc9d/34J5wlqvoa1X0NYN1BVRY9l8HFoTQW/8DgGMdQhzHcGUlPkWrXpvBWPVtPe3XsO+v4e5WsFoGvlNlq37BsZ91IISgfeJQHuIYP/PAvr3CUalhdtEEw+5mzTCZRzghDs1SgBDR/KnkYuLyMNV5IsK4yJe4iqlt6KKy4ySSRUXTHMNZzklQFQ5T3BiDnFsDHBkDnBoj3DgjbFl3eKdc4d3/gBb0QjvohF2w9kPCWMnaewljkxJQPe9CXZJQK0hdu0R9pwx9t0JDrwpjoI5TiIFJ1QPpyqOP4ZkKRKqo1iR9DBZ4DCZg+lRquA4U3CULuQZTnIVp4UqdYeJiv3IwS4nqMjGQeRgj/nQxl5gYZc73dCWY9hPw4wqpRyzqsC8qaCsaixWNeZ12aKpOhWsh8XKh7L2sVwHWN6HApXpOmjraR5R1rCKCiaRlzCIrGiRl1LHdr0gkfNgVL5Aq32oNRdIF7PCxjgzMEoNzFITSmZByWwscxtq4UArXDmX52/CqgMQJq9Zej+AXrjQcgdmGcCqws5EgqQ3hvMEEuAYJMNWHcJuQtjcwPLaVXtts/ShJCbM0oO7IvkMME0TDJMIN1Eg44/j8CxwcOHT/srHKIkxSRKMkxjjNMEka8H8KIkErONxV66NI1PFvrfEgXjStzaN57GJ64ySMJpV0DTDxHVsYRybmMYmJh3mqQ2FBDtzME0sjCMD41DHODExzizBNLMxyx0huzx2mbNvPGiFD7WgrSLJlIURv7lwibuQEk0V49TANG/bmPLZ2V8GCXziwK5CeE0CryZieGXUoqI94z3scv0MZt5ATyuBkTewixXcci0ImkfE6++RdIib94jrR8TVI5LqEVG9QtSsEK1WiNdrxOt7KYdN09Y3KzAfcJO6WiFYr+CtGtkYczO8pEQ0iTCNQ8ySSNS9o8LGpHQwzm2MaNvbgRsEblrYt5PIEIwjDcNQlf6dZbb0JTc33EDM2bdZh9TGLLXkXfA98Z2wbZZY8t76OpZ5ff7OsuAcz43RB/TvdJHEUOJcsExKaFkFPa+hZTXUtMSyg5ql8i75PjfBd/xRlD60TXzkON4PN23yfDn7xMGicKG8ANtlvHHMpSYm/XgruJlxMc1t6VuOQfaHjF+OU45hnpOQqJsYJAbuEh13sY7bxMANHQNpdmNNcWhPcUA4M+w7U+xzU97hwJvhh5hLHY8jDjyWFew5CwFNj/bsOXbMKbaNqaQ71gy71hx71gx75gy7ZpvuW3Mc2AvBkbsU86ETXxMb5D1Px7ZNUqrhIKT5EGE9OdFQRU1iSptleuo/Q1d3FrRe/JQu0gv6Y4SRNosv8Qhfx90AACAASURBVHdLGCkJpK2OcZ+3WNNGp7Uv6m16SBpJFnsj8ydDc5LNDaNzEkm9CGFkPvTUg5b60LIAWh5h2Rk1M3SCVmatIW430VM9veTE3xEhrSM8+joCYdzHMF/AYH0HrQmgr1pCqJDEPUME5eE51IcI1po7x/Q5Vgmsl1jHMNdx+1urUH5Hb9rUWIVST9JDkrd85O+EWNz/ELwHti8feVzyAygPlJZu1qdQSYj5XM8QQG1egP21agkj2+R4ku/Gl34lUSSkj+Wd0fMzbp1OmgTmOoN1nz8HTRk4LsRhJxEpinvPEDfPQZsf/SGHdp9JyBr1PoW6TqGs4h9AazjWAoHekDCSLH54j/37pL2Syft5KJ5S+7EU71PaM7GeZaqrqF4SFdNDAv0xhvYYg+9X/1uK2drHVbzEdaLiNjVxm9AT2hD7MHr9EidRay92SSeDyMB1pOE65vE6bnMDN5neEsdEFXXfaczwMjMcuGOcmmOcGCMcWyMcOSMc+iPsugO8dW/wxr/Bu3iAd+kQu9FUVM+bKumeIJIkbmLfnQpJJFnsCeOeM8GhPxPbS0o3TxMVB5mKg1zDYaHhMNekvBsvsJsssJco2EsV7KdLHJDcRjMcxHMcZ0scpySMLU6yJUgaWXeQKtjJVOykKvZzHQeFgYONdC/VsBsvsRMpEopoUPsYrUKMVyGm91QzJpjex5isI0zWMSb3Mab3IaZrHzNusPhdPHLj1YJl1hOLNckVncJo05rAFMlkBKNowbJZ0ZY1gVH4IPFqSV4Iqwlh8rtsGALHxSy3ME1NzDILi8wWwqjQzrJwoZYe9Np/gQBmHcIUwhgICdVLktE+70EvWlDauGn/20pJYyE+vb2ttFfULAQtSDJ7cCFNSY4C+GtqGxLM0hjDOMB16OEy5MbFxVlg49y3cRW6GCThEzEcpzHGWYJxRvIYY5RGHWI55tpzcEQ1mHjtz7FFj3yGSGKontzGWW6LWcUJF0/aRm6QRS64M4ZJ6sli18b6cWIJCSIRGpPAdIRRiBAJUeYI0eTiPy9MwTjRMIyWHRSwPM0MzHJD0kViwih9mFUAPWv7xKsjCCqSxRBeGcCtErE1t6oMRG9jbpYpdEom8xjM07PaqVZw6zWC1SOi9XuEQhzfI149Ima+eUTavEe6uke6XrdYrZGs1ojrpkXTICZxrBuE9T2C5nuEq7/BX/0NXvMedvUAvVhBSSvM4wKzuMA8zcWWd175rdQ7I+mx2n4jSUwsIeVDX8MoXGIUKRhFS4xjTTY2HKciCc9cKCnhYJ46mKUOpqktxIjX6AkjUymTUJJckuQXnkiwKcmmnSel2dTikaTJMXxPtG1MWigZHdUSkexq9KTmGp1TY0AwRBY3AP8x+m9jM9VkE8GNxAeoQgxJFPms3Jg4UAqOm+dgG7/fSYdpZsk3PS/4nCSLJIYcR3ZLnCMLk4ibHvZx2y8jShwp2Y6NFkkbnuqctt32HEcOsRBbdYYoO6TNubvAPjU57uSjkE28M5bNPLVKu5RMWi127HmbJ2G0ZiBZZN0uYZFIzgTM75MsOorg0FviyFcFh76G7dDAO08T7NCukeZHAb2wGa6HNuwKjsVBkVqwH+Lc13HWhX2i7SYjKvynCGPrjcvQMv9rG0YheYxZKISBjjK093tul7gpUew9AjfJ42aeqhzuOJdUVxA5By0NyzvxNT2sqkzsiCjGH3LhqX2MqVZeR7LozO5jzO4TzB8SzKmOfsig/gBUFadY3tMzmerhBDrJBEOx/AewmxRxmSMpiw8oXpTZVhSIywxRmSEsU4RFgqAD81LH+jKFX1E91f62SRImji4bKR046MghKizGlqTjzr8Pkq/ZQ/Ic0jfsHy7Ibco8+0rq1n1dgskqfAL7tu1XC7N7A/MHwsTi0cTyexvq35xn0N7bUB8sLO8NqA8m9Pc2jO+dD3jf5q33Dvx7B96ado423JUFZ2XBro0fQFkFmIsNGtXlMZSH9KMw1j6CtYPowUN47z7BaywQrGNbdO8jWZWI6PDS0LCdC0cCZ51BocoiMHDrqbj1NQzCGQbRCDfREFfhAOfhHc7CW5wFt7gM7nATDnEXjnAXzHDncWLnQtkuqnehgRuqfb0lzjjR2DMcWZQGdh7Q9GamejmYYSeY4q07xFtvgN14jL10iv1whgM6t3hULxM8d/YRzLHrzkVdskOHF3sGpqw7CBjWRscJw65I6BV6SJu4YPy+xJQwN62HNB1Z6MXdOsDQiefUXeDMU3AVUXXdgjvu69jAddyVQwUDf4ChP8Q0mmCRzAVKOoeaLqCmiqRL1hcKFpWKRa1CqTVoa1Ogrg0sV7qAea1xoVHlXNOBKoG5SmVzYqzoIc8NSwtuvKwHG8bagrE2oa94rg5tZUheX5tSzzaD5I5qYZrF0K6aKlFugmiLLY51VAFSXU1PXU/UpzT071WDdLhTOtDxTpzv6EzRg/baddQ5WDAUWFvm9VvHnVQ22BpNRrpoBJupShtNRgkoQ1G1U93egmptSmhIUONOjZ1hUtARhZ7sS5zFCk5TSo9pw7jASTSXuvNwIRuXQWliUFkYlBbumC/bPDc1xHXaelcf+Q4OHEtw5Dk4C3ycRwEuoxCXYYCrMMRtHHc2jHSWaMGwUXRmoQNM7wQjTjH00qaTDL2pGTGAWqfOsWXImI709BaHGfa3I6BEkpIephMu9ARtADtJ5SSxMU85PmLY97nMl1ZNL+nOLIdEkZ7OTQBz7cBYc3zYT3mtMaHVJpgaKxvmvQdzxc19Aucxh/fIjW0G/7FA8NAieigQPZbIHv6G7P7/Rrr+n4ibvyGqv0dYvUdYfy/5tvw9/OYe7roR2GtqWRivsRJ7VY2mOiXtNhmvOMKMcTZrOm1QbeoL2K83IYkL5xEHt6GJu0jHMNExytg37BMHVCGLVz9DDaUB5gklz1S7tu+jd0xiymv3Zbbz9/jbTPlO+B7YznJ/P6zjeVShT2l3nC8xL1UsGxPqirbGOualJnWsX5QWFDq3Chj6qA1/xLoP9cwzfmkI9QX4Tb4ETdIkxik95vm8LNMBJ2/LmylNHiY0XSDxpvqdmxiGexKvfZJBS/KTxMM48jCKqOb3MKJtZ8L4ohzDrjjG3DBOZcKQRa6EOtozFex1auE9W8Wu08HVxFv5nTvDS7y2xnhljp7AMkPuvLEUvLUZLkfDO0eVPMvPwGNMBe9MBVv2EjsOnWV0SXc9Osm06uYdz8BWZGIrMvDGU/GGoXZosy7xfuns2IZxY1SL68QGPes3QYJIe/Uzj2GcDFwxnBAjK/C4zpP+37Vh3AwM/SFP4vjB6aX1rqWEidKlliwyLw4tHyGNPXHsA9n2RHFTNc1Je1a2k8aUImTaGXVgOIlZHWHW0Pg8hhFH0KNIUjNJ4GQZ3KIQeHSGqEpBVNWIihJBliPICoR5gYDICvhPdSWSrEAe5yiSQpDHLLd51uVEXCBLCgRFjbBsEFYNgrKGl1eSD6tVV9fW+2UFT5xbSrkvp8jhle19ubSv4/2WvJccSZQhDtMnsMzfSuIMSZxLvsgqlGmNMm2eocoaVNnqGeK8AvvhOeho096Lm9MJh+1t2c4yWEkC9qWVpl1/tvfLY3idqA4R1wHCyoNfOJJGtY+XSOoAaekjLlwB81kdIq9DZGyr2vaw9mE9hjAfAoF+TxMDG4uSE5ElebWhJ60NMwnhxAncJIWfZvLu+C7DopT3y3fMvFtTokw7p6AD877Umes2bz8EsB8o3SlhEasK5po2lSX0x1pU0OehBQEN0mOqYSc4SCbYS8fY6bAdj7ATDXGczXCazUTVe5LYOMtcXFUhzgoPxylVsQZ2Qw3bgYqtQMW7UMW34RJ/CRZ4Fat4G2vYimhMrWBH4i4y8DVtUQgFB/SEpqMLiWKfbpJGsV9U8M5d4q3DSaf1zNsJdOzS+y40sR9Z2I9tHEU2hraNqe1g5riYuZ5g6riY2A7Glt3CtHHhmjgMdDDI63Fk4rR7tjMag9PLM/NwmjrimXvujXDhj3EbzTFKlxinKiaZikmyxCLXoVU2tNJCVLiIEhtBbCKMTUSpjSR3keaepHHmIE4dxHEo3wS/gzTOkSZEIeA3wbo8LZGUObQHD8ragXrvChYrG9qDD+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ZuUAcdt3BU0aQgxSOiNTSfLCvq6htpUUOtSHIp02sQ2tdiTL9ceNqGufeiPEfTHEOq9D+0hwHJNx6kSi7oQe2vr/T2c7x/gvH+A+3gP7/0D/PcPCL5/hP+YI3hMELxPJPUfYviPRFd+TODdR3AefFjvbViPFoxHE/qjCeO9Be29CeVBh/JoYPGgYdromDUcI5Vgvi4lHZcp7tIQNzHj4LX9dxk7uGRYHhLzPMBI4hvH0g/si0nWYkinjiKS/mUf9+j7nOW7MsagSjGoEsnzXdIem7jJQtyVbX2f0klnVtuY0cmlw7S2MaksjEvzCeKgWmWYlikmRSKY0qmpoglKjmnJjQ7bUrD+6Rh6vVe5lMd5e96sao/lszEO5SANMeRz8vpVhnGRSHmYRdI+KmKM6wyjKsWw4PfbgedyzHFMJgx0HuAujnET0Zwjwl2S4DZNcEPTjISmRxyXdJqJcRoG2HNsbJsG3pk63lkGtmwT7wiHziyW4K1n4lt3+YTv3CWIv9gLwV8dBd86Xbuj4q+2im8dTfCdq4Ng+a8dmH/l6Hhtt3jj6HhL5xnP2oCJt66BN3LsAlshNQRLvHFmeOcwXi8jV7QxcEkWGUqN3vmiUu4ClksQ/i7u5FXn2EKS2Kude8LYO7qw/BL/0BPD/1VK6WMfb89iPEASRgk7Q8/qDyFcJM5gZ5/4kiCSQG6SSLbPq0C8yEYlPcQcwaS0Ma1szGlHRw9perrV9JKOYaWRwM5iOHkKl57SHbwyA0Ev5bDM4ecZvDx9Svt8UOQgeCzjd/UG0wx9QzBmH8OvPNXTS5mTFB05BB3RuO/rmFbQ7issVzmUVfYMCzoErTIsGXphRU+0REIN6fTSLloxPx03GAaIKYPRMuRP/y8GDBfhiG3Oh9StK7yERy9xemh/BEFdgPCJrp1e3Ow7J09gZwncIhUv7v7YoC4R1yvE9RphUcNLSbhLBHmFoKDHeI24WiGp10iYFs1zlCuk1Rop20qiEaTMFw36NEgLBEmBMC0FLPtJDpebgiQWuGkMN03g56m8u/4dshySfGcVkqxGmjdPYHmzPisalGWFqqqRFSXSokBGW6M0xsy1MLJ1jBwDQ1vHrWPh2rFw6Vo4d02cuvRKM3Bs6zi1NFw6Jq5dCzfi2GFgIAFfebyGC0fFqa3gxFZwbC9wZC2wb8/xl2CCr/0xvgvneBMqeCdkkbtBSvcMnPnc9fGfOEgaFzj0W1sYppKn3Yyom+eibuY/qezKvw4sseerOAh1HPFfZUgkGOsrNARHDBzu05bFxEVsi4e0pLGDc8bhYogFGkbTjsUzcGupuDGXuLU1DD0TI8/E0DUkP/ZtDFwD17Ym5PKC/eA7GEY+ZglDnsRis6XlOcyyhFPX0KsSGh1QaA9btNDKAlpVSptO55eqhFFtjv8P3wG/BX4rTPmNWPQsrlssed2KXsgVSBr0VS1trGcdox3oDFvDMFadUT03n7MOU0p5OkwYvqaOMG1ijKtI/uGEk61MuJSIMdTNml6kKZQ1F7BIpGcSb1YkNzH4rS/XGZb3rdfzovM6XZBEkiQ0uXii9t6oyqqQOaMPRSZxbCUEUDtHSIgfxipdF+JkaLx3MamXuCmmOE2HOEzucJgOsBff4CC5w1E6wHk5xU09x129wF2tdGmbv63muMzGOE+Gkl4VM5xz85NMcBqPcZZMcJFMcRFPcBlPcBVPcZ3McJsuhMDdMAQJA/vmwRP6ursiFFJzyxAnqY8BAyqTTFf0To8xKElaQlylHq4kfmAbgPoup/dwGxqG/1jCmIIsMzg140GyTAe0W4aViSmtTKA/NNDvG2jiad464BkrjoEaWv0CTQOtaaCyvmmgr1agB7uytrBcW1DvbRjvPbj/VwT3byG870P4fwsR/C1q0RFFIY09SSRpfIhbIvmYSJ4OdC5jNPKfYBhpo/sTDI7B3qOesYi5RizFo76UDSs3rSodBjlGVjkmJaM0+LjLfFwlPi6SAFdpiFshQdyctIRxkkeYUlpJb3U6fxQk2tEzkGTyfRHMD/t2ksvUwyWjIUT8Zx8P8v76azBwdpFiXhZYVCUWZSl5lolZkWOWdyjaDQ5D44gElVJU/oFHHy5HiCFD6ZAw0pY5xUxAzWEmdZM8ETI5r3Npo6c4MS4TTHgs65tcSCPL9MwneZT2OvtAGkmKiwhDeudXCQYkzynHUoi7hJ78IW4TftsJ7rIYvZ36VRLipkhwFnrYd0xskygaKt4aKt5ZOrYcA9uuiS2PBK7FW8/Ad47yA/zVmuNba4Fv7QW+s9v2V66K75yl4JWj4o2n442ngfUsC1wVr11KC1W8sdv0LaWRnv4MrHvrMoTPBG+diaRbDL1mU7vEdaO1RT6NOKebYmdP8nfN+X2DIJIEbpb/twkjA147/Ju0jSDWJI0st/860hLFNoBzH9OwjaC/KUXs888IY2fLOCt9TCTsgCuSxnlhYVEYUAoNWqnBqDRYlQa90jCuLcGksTFtbMxWDmZrVzBfu5jfe4LFgw+CZTmmO45l1isPARQec094WHLH2dWxXn0MsXxs65YPvrQZdJJ4jKE/9Nh0rOnraA8XQs65p+G+h4XAhXLvQZVr+lisXPAZRqsW43sH0wcPs0cf8/fBMyy+57309owfUpW2dy+wpEONPB+fsUXfF8v3IdTvIzDls6nv22Olz7q+Y1+yP5TH4AlLhgyhFKShc0Iu6XJFj+gK6rqGxkn7oWnT+6adyB9WT2W2cXKX49h+38C6X8FcdynP7yQFas1QGVTdMOYaF1cf85WDebOBlSv9urxv3wv7mt76lC4YJAgkDXUJo65grto6pta6kWC7Igm4j2A/RDAfIpE43KZLnEcznMVznKRzHMUzHMV6GysrsrAbmdiOP2A3MrAnwVdtCW59Wig4rzQcpjNs+a0Dy3Y8xk48xnYyxlY8xlY0xLZ7jS37CnveAAf+CIfeBEfeTGI5Mj7bRWDiMrDkb/SOA/6d3wKH3hxHfo8FjoOFlEkgj3muO8GJO8F5MMdFuMBFQPT5udSfUvWdzLCTL7BXKtgrl9gtFAHrtrO5YKdY4DCd4zie4jAc4yia4DSd4zSZ4ySe4Sxd4Cxb4CSZ4TBiWB0T+/T4I+HkX9AV3KH7mEh4jgKLzmN+ui4xuW8xXuUYNRmGTYbRKgfL43WBCXEfYXLvtt9C9z3MHjxMX9Qp9xGsnN7wNeyihJUzTFQJp6wgnvJPdYzNR6cSD2blQi8c6KUDtbSx7KCUNpTKhqSlDbV2oDGUV0H7Jg3jWMUk1TDPDTlGrV0YNZ1g6DBAJxlTrqcWNvTKkTaz8WGufBh162gjKfO0h6wIDzrtIysfJm1zpZ4ONoQj0EoHhFpYAl7TWccSNkyjI0vk4y502vHimxJa44SblYAe0gz4HGAS+xh3mCQBiFHkYRA4uPNtDANK8HwcFgH2Mw97qYv91MVh6uEw8XCcBRJe5LyIcMG/eqVaNDV+gFGiPzmpiLNKYmCempjTnqyzDxVbUTp6FAzdoYtafZAZGCbGkxpaHEComs4sUVPTo515gnFRaWtGL2yqp+2HHM4D16EcDgUYNN1pUthVAbuoXqCGUxJ0dqlg5UQJo2B0hqrd2FQVovU9wtUaEW0UV/dIiPUD0tV7JM0HpM33T04xdI5hmzjJlO8RF98jLv+GsHgPP3+Elz/AL97DLR5blO/hVvdwqhBOFcClHSYjZtDhiY5PqwhmQ5MsG6NQxU3I4P+MvUhP8vavF0UtTTvGzMIys6BmJhYZHT6oQqbNKJ2FbEn5Pvh+Nt9R62hkyzujo9FtoEh7f+68dOT8JWNd0pGscypjXktzqEkmYJ51ep5Az12odBhLrQ62lFlHBzC2026RZhZiFrKhlqY50CLzxCyI6mqWxeuaHuOdKppe4/K3nk8xNWl3yagqnRc+U5qVbJTJLaieHjDqBe0UIxPD0JB0lNoYdR7Tt5GBK0aQ4D96WTPsGxPs0hlFb9M9OqN0NoY7lOLRBpEe050JUG8OtM0/WLCmeGdO8M4cd5hgy2Ic3Sm2bebHkjKaxa47xY4QvbaO+V1GzHCm2LUnAub3HAoK2npxuJE8HRvp5DjEtnmHbXMgxx+4Co5cxtalgMDGWeTiWv7q0MYNyWJgCkggGcT9loIOghLGLlYl8710kelL6SLLP5Aw9mTRfSg70tj/40hLGHsSKcGuN/7XuS1/+O9XhkbpCWMvcWRKBxkOAPmbsMKX0BGcRI3chJ4o0IIxzHAEOxjACW6hBze4Sq5xk93irhhiWI0wrMZdupkf47Yc4rYa4q4e47YaSfmmHOKmHOC6aMFjJuUYaj6BVkwlXaYjKOkITJfZWCDt2QRWPIUZTWBFE9jxFE4ykzLr+nq2mfEERjKGEY+gR0No4VBSlk2pH0vdIrrDOB1gnNxhkg4wzUeYFeNnYN00G2KZTX+IdILlC8yqKcbNS0ykbrqeYXY/f8JkNcOonmBQjgTsy0E57PJtnfRzPsOoWGCUE3NMqyWmtSrppFpCUCoi9Zg0Kp5Dw3TVQ8dsrWO61jG61zBcaxg96ILBSsVtreCmXuCmmuO6mkt+WE4wLscdRhiXI4yKEUblCJN6gmkzFUxWCsa87krDsFliUCsY1Espj1YqCLZPH3Qs36uYrueYPSoYPy5wkl1jNz7HVnyGrewCb7NzvM5ZvsK76Bpvoiu8iq7wXXyJV8k13mS3eJve4m18je3kFvv5HQ6rWxzWd9jJLvAqOMK3wSFexSd4k57hTXaG19kZ3kbHuFJ3cbXYwbV6iGv9BJfGOS7tW1x6E1yS5EUkripO6VwT8r+fSQ4XOO4RtPkDeuo5U5w6Q9yY57g2zjBwrnDnXOHaPJNyn17ppzjXjrFrH2PbPcGOd4o9/wz7wTl2vVPsuCdtvXuCXf8MW9Ep3sQneB21eBOzfIq3ySm2snO8Tc7wLj3Du/gc79wLbHmX2HLOsedd4TQa4MC5xHUyxrhQMCkVjPMFZoWCea5gli8wzYg5pmkHKS8wy4gJZtkQ82yERT7GophgUYwlrxQTKOUUSjmBlk3hhQqCWIVPREtBEGsIEk3aHH8ON1DgxFNY8RgGv8NwAC0cQCWCOyzDFkp4B4Xl4A5aNISRjuWYhXcDQvFvn9r0ePThesEA+gb4G1bUtlvRWOYJzhVWRLRzR5/2c4adzGAnU5kzeG3+vhq098f5gnMI79VKJwhKA3G0gu2WWJoJ5maCkRnhWnVxrli4VB3c6j6mTgrFybCwEsz0SDA3YwiMGPMNDO0A54GDM8/CmWvi3LNwSY/rwBXcBh7uApJMFxNviKl3i6l7gwnhXD+BdTPvFiP7ClPrCkv3Dqo/wMJhH95hEQwwDwaYBncYutcYuNcYercYOCwPMPSGLdwBRv4I03CCcTDGwB1g4AwwtIcYu2OMHWIELVFh5QZsIjNgp7rAiTS4gfoMXqjCDzX4kQ4vUOH4CtzAhuXWsN0GtlPD81aIw0dE4QPi4BFJ+Ig0fI8seo80WiGNG2TJSpBGNTaRRDXioEQSZsjCCGkQIvYDRL4vCIMAURwhjEIEgY8gdBGEM3jBBEE8R5Qq8KIZvHgGN5nDzRawkpn04601xbW9xK2zxJ0zx9CZyvNPnTvpW8W9gepdQ/Gu5b3w/cz9O+lr6W/3BmPnWjB12zYeM/Pv5PiBeYE7/QwT50bOUSL27QR6OoXuz2B6c1j+QmC4c+jOTGC4s65egeXPYXhD6O4AmnPXwr2TMuvYJvBHWPpTqMECWqQImF94MyzcKRRvBjVcQPFnmHtTMYuYdencn2ERzKFECyxjBctIkTJNJ8b+BCNvIukkmGIazp4w8sa4sweCoXWLgXkDpiMZU3e4tW5wZVzhdHmGg9mhYH9+jN3ZiWBvfoLdxSl2lVPsL8+xp11gn9AvBcfGDY70axxqVzhQL7G/vMDu4gw789MWsxNsz06wszjCrnKEPWJ5jP3lsaTMs17alsc4UE9wpJ7icHmCg+WxpJJX2ry0qady3L5xgT2N93SJA/MOR+4Mx66CY1fHsWvhxPdwFoW4Dl3cMp5iYOHap0bIlLL8vzb/1aZHp5b+f00YSRbdhwotaWz/Ku9lMG/GGPsoaeQ/u2zYNfakcTMVAtl5NrpVDL8M4dObSb3Cq1e/wfab3+Bw67c43fktrrZ+A/Xrz7H8+peYf/lvGP/xE9z99l8x/N1PMPnjp1j8j59D+8uvYX73W6jf/hrLv/4ai798julXP8fwi09x8/sf4+LXP8LpL/9PwdVv/hnXf/gxbr74BIMvP8Po659j/M0vWnz9cwy/+hnu/vwprv/0U1z+8Sc4/vITHHzxY+z+4V+w8/sfYed3P8Lrz/8Rr375j3j9+T/hza/+CW9/9V+x/fv/jt0//TP2//yvOPjyxzj66qc4+eZTnP7lM0mPv/kEx19/gtOvPsHln3+Kiy9+0uGnUmbd1ZefCC6++CnOSOHvjgAAIABJREFU//Rj3P75M9z9mffzAbdffIaXGP3pU0w+gumfPpP66Rc/w+LLn0tfTb/4TFKWec7gdz/Gza//GYPf/lj6lu2zP/8M2tc/hvHNv0L7+l+g/o8fQf/6X6B9/c/QvvpnSdlm/OXHML79CfTvfgL1r/8qYN549dMnmK8/AWG//hTud58I/FefwX/9WZt//Rm8V5/C++5T+K8+Rfj23+B+92t43/0e/qs/IHjzJ0H87s9Itv+HIN76EuHbLxC//S3SrV8i2/4c+c7nKHZ+hWL31x1+hXL316j2foN67/dYbX+DausrlFtfIX33JdxXv4f56nfQX/8O+rs/YPn2d1i++z2sNz+H8/pTuWf99U+hvv4p9Hefwtr+Nzhb/ybP4b39GYK3v4b36g/w3vwR0daf4b75I+zXv0ew/WdE+18hPvgG0f7X8Pa/xPz0Dxid/h7Dyy9xe/MNLu6+w51+ghv3GpfBAGfxBCfJFKeRgtNgiRN/8QycEGRS8Ob46/gUXx5/g+2j3+Ltwa+wc/w7bB/9Bq92fyH4y9vP8M2bT/Ht9r/h3d6vcL71a5y8+gUOvvkMe199gr2vP8Hxdz/HyXe/wMl3P8fpq1/i7M3nuP3rLzD5+ueYfvNLwfirn0t59tfPQUy++QXmf/0c09e/wPl3/w3Xb/8FV69+hJtXP8Lk3U8wffNjzN/8BOrWpzC2fwb97adQd38GZeczzLc+ESx2PsVi+9On8mzrE8ze/RSLd7+E8vZ3WLz5LWavfo3pd7/C5NvPJeV7Mff+DOfwK5hnX2I6/gOuL36B85NPcXbc4vLsZ7g4/RlODn+Kw71/FRwf/gqHh7/B/sGvsLf/K+zu/wo7+59je/9zbG1i75fY3vkFdvc+x8HRb3Bw+Bs5fmf3l1K3f/BrHB3/Dqdnf8TpyR8EZ6d/wNnJH3B89DvBCdtPfi9tJ8dM/4izkz/h/PQLXJz/GZcXX+L87AupZxvBtpPTP+Lg+Lc4PP09js/+gJOLP+Hs8gtc3n6F2+FfcDP4Bnejv2I0+RrT6b9gOP4nXA3/C66m/4Tz2T/hePp/4HD6X3Ay/0ecKf8VV+p/x536I9wu/huuJv+Ii/H/8f/Q9p7tcV1nmu78jhnbbbu7px1kK2eJAblyQI4kwZyDRDEgh8oJhUKqQlWhqpBzzjmRBMGoROVESW5LbtuatqfPt/tcaxUhyz1nrnM+zPnwXGvttTdIiRsk7nqe912La/cs3HjTzo37NtZvm1i5Wc3KVhXXb9Ty1jUr71yz8uCGnQ+3XXxyu45Pbnl4/5qNt1ZqubdQyd35auYWAkzPh5maDzE5F2RiNijn4vtrZrGN2aUIE7OtTE4HmJsNMT/XxtRUgKnZ4KOvCzO5EGJkJsCw0GyQgakQfZOt9E20yrF/KsjgdJjBmbBc6x5toWukmd7RAIOTYYamInIcnmxjfKadybkOpuY6mZntZHaui4X5IMsLDX+ntWXx/dHC8oKPrWthqc2NRja2TKxdq2bjeg3Xb5rZumnhxpaZrS0zN7csbN8UsnJ728m9O3W8dd/Hm/fquXPLze1bLm5vu7h108nNG3auX7Nwbc3G5qKDjQUb15adbG/Wc/t6Azc3vNy52cT2jQaub9SxueZje7WHreVubq33cfvaIDfWerh5rZ8b1/rZ3Oxlfb2bjY0elm7MMHttnun1KcaXhhib62V8toPJuSgz8yHmF4IsLgblKN7D9EL8PcwtRxGaXggzOSfel/h+j98bmw7I9ybuxd9lSL67+ZWY/BrxdeJdzs41Mjdbx/ycV2pnvjBf//317IyH2Wkfs5OtzEwEmJ7wMz3ul+PcVJDZqVZmJgOP7gWYmIoyNdvBzHyX1KT4f3kkub7QzfRcJyPyPbcxPBVhZCbKyEyM0ZkYY7PtjM93Mj7fIa+Hxb25GP2TYXrGWukdDzIgvk9mIlJ9EyG6R/x0jfjpG22hf7SZ/rEWBiYD9I/76Zvw0zXaRMdIAz2TfnqnAnRN+umY+Jti4y1Ex5uJTrQQm/LTPtNKx1yIrvk2uqcjdE+30TkZpmMiRPt4kM6J0Pfz2FgrsbEA7RMtdE376Z0L0jMblPPumQBCYl1IzHtng/TNBumdaaV7yk/PVICe6YC87p8NMTAfZmAuTN9cmM7FTmILnYzfmWPzs3tsfv42a5++y+onH7Dy6Sesfv4FGw+/jn8AFAcyPIJFAY4CILeFyyiPQRTQKJzGeB3j/ydgFMfn/VCffvctn+2csfvdt4/uxe1/EQHE9a988mg7FXGUm+jmEx2JUmKz6z+KY+7i3YnCahYb2e50OsZH0UkYr1X6QmyZII53EvUJ18bpuKJl6KqCkeocZqxFLFtyWKnNZqU2h+kSLYPnkxg4l8jA2UTG3lAwXaJjoTKdNXMeq6ZsqaWqTGbKjAxdVNJxKoHQ0VcJHH4F/6FXaDuZRMf5VNrPJdL1WgpDJVrGyo2MlRkYLdExelXL8CU1A68r6LmQQvv5FEKn9tB0+CXcRc9Qd+A5rAVPUpPzOFXZv6U69wlq8p7Atu8Z3AdfoOH4LppO7CZwOoHQ2UTC55KIXUghcj6R6IUkOl5PofO1NGLnk4mKe+eSaD+XTLuYn06k42wSneJazM+l0HkhVarrfCrdrynoPJdC+6lEOk8n0XdBQc/5VPrOpTL0moKRiyoGL6QxeEFcxzV6ScHEFTUTV9VMlqgZu6x8NNcyfkXFyMUUxq+kMVmiZKZczVyVlqlSJfMVGhYqdSxW6uR8tkzFzKN1sbZSY2TdnMmakCWTFVM685VaFqp0LNUYWDVnsGET7yODVVM669ZM1kxGVmoNXLNns+XMZdOWxXVHjpRY23bnc1PIlc8tdyF3vQe46y2Wuld/iDd9R9iyF7Fem8NtdzFb9gJuuQq45z3AfV8xbzYc5E1fMQ9ajvKe/5gc4/PjfNBymveaTvF+82nebznNu00nedByigf+0zwInOZd/yneaj7BA/8x3vMf5f3AMd4PHue91mO86z8i9cB/hActcb3vP877gZN80HqKz6IX+Cz2Gp+3v86XXZf4uvsyv+u5wu/7S/nDcAW/Gynj68Favhqu5KvRUr4ermX7vSUZK298dp/Nr29x7ct3uPblfdYfik5ncYzTe2x+LiLnOyw+fFN2xa1/epepaT/j0UuMtRxntOU4U6EzjLQcZ7j5GF3ufbRZc2mz5dLuKqS7bj+TzScY9x1ltO4I/bb99JqKGHEcYtx1iFnvEWa9h5jy7GfBe5BFTzFzzn0sug6w7Clmpa6YFfcBFp2FLDoKWXAUMGfPY8qWzbQtm1lnLguuPJZceay686XW3PlsePLZrCtg3ZvHal02K55s1rx5LDozmXdkMu/MYsaewZwjmzlXDvPOHJbd+ax4Clmw5zFtzmTalMG0OYMldw7Xmgq5Ey7mfucxbnafYDW8n9nmHCYbMplozGTGX8CoL4chby5D3nx6nbn0OfPpcxXQ5y6gy5lHl7uATm8RsbpCwu4CQu58gp4Cwp4Cot582n2FxOryiXny6PTm01NfSE99AX2+QgYbihhu3sdoYB9joWKGA/vpayqgt7GA3qZCOuvz6G4sZCBQTG/LfiZCx5kMnmDMf5Qx/xEmgscYDx5lxH+QoeYDDPkPMBo8xEToKGOBI3Jt3H+QubajLHWcYL3vNDfHX+P6xHmuTZ5jbewE18YOsjl6gI2xA6xPFLM2dZC1mUNsLhxjY/E4q/NH2Fw+wY3lk1xfPM7m/BHWZg6wNrmPzcl9XJ8oZH0wi5VuPRu9BrYGs9geyuPucAHvju3no8nDfDJ9jE9mTrHdt5/VzkLm2guZiBbSFzxEe+M+IvXizyuPiDefsCeXqDePDl8BHb58Ip5sop6cuOryaPXk0OLOocmTS6M7l6a6AnzOXJrcBfjr9+NziesifM4D+JyH8DmO4LEcxFFTiLUqB1tNDm5rPq6abDymXLyWArzWIrzWQvx1h2l2H6LBUUyz+zAtniOEXAV0erLp9uYSsRuJ2PT01GUx2pTHgFPDcjCf9XAeK6FMVnrSmY1oGPWnMhVWMxvVM9aqYjSgYqxVy0RIz3QknYmOTMY7spjrzWe2O5/xtgymYznMRLKZak1nujWTmWA2s4EcRtwG+h1aBj16plrzWO45zPrQCVYHj7I+eIyNwWNsDp1gqe8Yc12Hme8+wkLvcea7j7LQe4L53hPMdB1jquMo872nmB6rpq+3nEjoDJHAEdoaCwh5s2jzZNBen0tHfQHtdQW01eXi9xpo9WUSqM8i4M0l3FBEsL6QUEMhIV8+4cYC2poKCHqyCXlyCInRlSnV5cuny5tDhzuTDlcGXZ4semxaBm0axlwGRpwGBq1aqSGbnkGrnn6zlj6Tll6zgQ5TBl2WLDlGawxEao10WLLpsGbTbs0mZskiYskiaCsiVHeUQMNJGnynaGg4S3P9OfzecwTqz+NvvIDXewqn6ygO1xFs9kNYbcXYHYekHM4j1HlP4HIfxe44jNt9DIf9EA7rQWzmA1hN+3FZD+KxH8ZlKcZpOoC9dh9uy0G8lgO4awrwmIposIvrfdSZC6gz51BvziDqLSTqySXkNBJ06gk4M2j1FNDiOUCT5zBe91GaW87T5L+AP/wGLeGLNAdfo9F/Dl/jKerqj+PxHKHBdxxf/VGafMdoaThOQ91hvJ5iGuoPE2g5RbDlNIHGkwQajtPqO0qw/iDhxoO0NRUT9u0nWLefgGcfrXLcT6DuANHmY0T9J2lrPk646Rit9QcJNhThazzO4GKI61/clcd8roijJ7+I73qx8sV7LD8UG3aLAxs+YOurj+RuBltffsTWww+4+cUH3Hr4EbfECS9Ccv7x364frW8LuPxP+i+fivMyfyBxnu7nO8D4529/cE8U9v694nuK7QDjo7OHJTCKbTC+5D1xTqzYPkeegiCgUZwb/BXi/OH3/ijORhbnL3/G+2KX/j98w/31IbrOvMTomWcYeSOZ6RIVS1cTWSlPY7E0hYnXXqX/xDN0Hvot3UeeYOj083Jt9nICS2WprJSlSC1cSWLmUgLD516l4+iztO5/nKaCx6jP+zVNRU/QevApgoefIHr8GXrPvUz/hVcZuPAqQxd2M3xhF4PnXqXv9It0H3+OyJGnaT3wOM1Fj+HJ+RecWf9Erf4fKNf8iBLVf6NE/SNKND+iUvcP1Bp/jj3nX3Dl/oK6gl/RsO83tBQ/TuvhJwkdfpK2o08TO/k8sZMvEDryNG3HniV6/DnaDj9Na/HjhIqfoO3gk0QOPUX00NOEDj9F+OjTtIlnjzxN7NizRA4/TeTgk8QOPU3HkWelOo88Q/exZ+k9/jzdR5+l++jT9Bx7ht4TzzBw+jmGz73I8LkXGLnwIiPnX3p0/SKjF15i/PWXGXv9RSbfeJnpK68yW7KLyTdeYubybuau7mWhJJH5qwnx6yt7WShNYrE0iaXyZFYqUlmrUrBRo2K1Uryj+L3l8hSWK1LkmnhGzOPPiudT2ahVsmlSsVGr4LpZLeebtUpuWDRcM6vZsqikbtm0bFt13LRq2bbp2bYYuGk2sGU2cNeZxbbVyG17utQdRwZverJ5qy6Hd+rzedBQwDu+/PjcV8ADbyHv1RfxQcN+3m/Yx7veAjm+79sn18X1u3UFvFOXw3u+PN5vyOddb3z+wJfHg/rcR+sFfNBYyIdNcX3i38+XbUd4GD7Cl21H+X3HSb7tOs0fus/yp77z/PvwG3w3dJHv+sv5c/9l/jxwjn/vvSKBceXTt1j/7C2ufb3N9YfvsvXVPTa+EkcAfijPMt389DZrn91k7uE9JsS2OJ/eYWbEyWTTYaYb9jNeV8CoK5chZ45UR7WWSIWSWJWabouRfkcWw64cBm3ZDFqz6a/NYrAmmxFTDsM1GUxYMiW0TdvSmbdnsGjPZMGWwZIjkyVHBku2dJasRhYsehateuYtWuZMWubMeqZrNMyatMxbdCxadMybVCyY1Cyb1axaNazZtKxYlSxblCyZFCxbVCyaVczVKpipUTBZlcpUtYLJagXTNanM1aaxYFIxU5XGVEWK1GRFIvOmZFadadxs1HIvlMXttnxuBDJZrFMw5Uhixp3GtEfJmD2NYauKYauWvho1fTUq+mvVDFi09Jg0dJk0dFp1xCw6QmYtrSY1rWYtQbOaNouKqF1L1Kam3aam066hy66m26am166m36lh0K1luF7LSIOBwXodvR41PR4tPW4N3R4t3R4dXR4dnR4tY425TDTkM+bNYaw+m4mmXCaachj1ZTJYp5caa8xkoimbUW8mw24DU74Mllrz2IgWcr2ziDsjh7kzfpgbI/tYG8jl+mAe1wZy2RzIYWMwl/WhXK5P7OPG9H62Zg9yc+Gw1K3FI2zPH+L6dBEbYzmsD2dybTCdG/16rnep2Igkcy2SyI32VLa6VGx3qni7z8CHQ1l8PJTL+/153OrMYr09i8X2XEaDGfT40ok6tbTZ1QQtCoLmNEKWNCJWBTG7inaHiphdSdSupM2qIGRV0GJR4DOn4TWn4TEp8FrUeKqV1NWo8Jo0eGrV1Jl0uKsNuKsy8FRn4yjPwFqix3xVjeWqEluZCle5Gk+FhroqLd4aA/UmIw3mDJqs2TRas/GaMmiwZhO0GYiJ92hWEKxKIlSdRLsphV5rCl2VLzPtSmKzRc1WWMtGu5LFYDJTjbuYbt7LTEsiYw17GPbuZti7h+H6BMabUhhsSWYkpGC+K535jnRG/QqmAhpmAzrm/FqWWo0sBYwsNRuZrdMx6dHQb0tmPpjF7bETbI8d5eboYW6PH+Xm8EE2+gpZ6c1jqTubhc4sFrtyWOnJZ62viNXeIpa7C1jqKmC9v5jF0YuM9J6lJ7SP/mAu/QEjHXUphK27CZsTCZtTCVtUhJ0qAu4k/M5kWhypNFnTaLapCDi1+B0ammxptNjTCDiVtFoV+E0pBMwphCyphMwpxKyptIuxNpFY9V46TIn0Ve9lqGo3I9V7GalJYKQ6gaHKBAbK99Jftpeeq7vovrKLzqu7iZXspbM8mY6yJNqFKpKJliURKUsmWpFCrDKVWJWC1io9LeZs6m15uBxF1NcdxWs/RL3lIA22Q9Q7DmK37cNqKcBizqO2JhuzKReLOV9eWy352G1F8r6pNhdzbS6W6hzMFZnUlmVgKsvAUZ2LszoXW3lWXGWZWEszcJTocVzV4yw14q5Ix1luwFNpwFuhxm/SELOLfxeU9LhUdDnTaLOkELRoaLVlErAX0GjfR1CAXvMpAoEzNLWcpKn5OI2NR/HVH6Tesx+v+PDjKsTnzKfJVUCLu5Amex4+Rw6N4sOp7yBtjUeI+I7Q5i0mUrePWF0BHfV5xOoyCdv1tFp0BMxaAhY9AYsBv8VAqz2ToCuHkCuXkCuPVkcmEbeWBk8Bg7NNXP/iDkuiBvPhh6w+FFulPWD1y3dZ/vI91r6In+4lNt/fFk18X/0QGD/8O2gUpzXt6HuIFFs9/Sf9HwdGAYRCAg6Fs/iedBjjLuMOLIr9B9//UxwYv/zDZ/KkDrGh6v2NQTpPv8jomacfAaOS5ZIkViuVLFxNYvL1XQyefJbYgV/TffhxBk89x/iFV5i9tFfe3wHG+csJTL+xh5ELu+g5+QJth56ipeg31Of9Cl/er2nZ/1uChx+n7djTdJ56np6zL9F/7hUGL+xiREDj+V30n3mJ7hPPS0gLFj9B4MDjNBY9Rl3eL7AYf0aV7seUaX5EqfpHXFX9N8rUP6JS+xNMxp9jzfhHbJn/hDv3X6gv+BWN+x7DX/w44SNPEz3xPNFTLxA6+jShI09JKAwefIJg8ePyvzNc/AShA/F5oPhxgoeeJHz4KQmu7cefl89EDz0lgVFAY/vhZ+gUOvI0XUeeievo03Qfi6vvpIDG5xk4/SxDZ5+PA+PZFxk6+yJjr73C9JXdjL/+ElOXX5XAOHP1VSbfeJHZK3skLC6VJSM0X5KABEEBg+VxGFytSmOzVs01s5b1aqWEQgGGAh6FBEyKdTGK6/WaNK5JUFTK+feQaFJJULxh1UhovGnVSGAU4w2zmhsmNbdsBgmI91w53HVmI8b77hwJiQIW77myeKsul3fq83hXAGJDoRzf9Ql4LORBfVwCEIUEQO6M73jyeduTxzt1YszhXW+u1NuebB7UC1iM6/2GAj5sKuLjlv187N8vRwGKv4ud4OvocTl+23WGP/Vd4M/9r/E/Bi/y19HL/GX0Mn8druYvw6X8+9AF/tJ3lVsfLMtzmTc+f/t7YLwpulS/fls2lCx8+oD1T26x9ukWc1/cY+zLD1j7eJuJfivDdfuZ9u1n0lvEoC2LAVsmPSYjbWUK2qs09FkyGLBnMeDMpt+eSZ81k15zJr2mTPpqsuivzmSgyshIrZFJazqTNiNzAhhtGSzY0lmwGZk165g16Zgz6ZiuVjNTq2a2VsOMScO0Wcd4tZLJGrV8bsGqkzC5YNGyaFGzKOCxVslirYJFk5L5GgXzNUoWzVrmzRqma1SMV6QxWp7KcGkSI6WJjJXuZbwsifGyZCbKBDCmMl2VzJwphWVHGjcatNwNZnK3LZdbwSzWGzXMu5OZcSYy50ljypHGuFXBiFlBf2UqAzVKBkxqhqw6+i06us1quqw62i062sxaQiY1QbOGsEVNxKIiZtPQYVdLSVh0qOmxq+lzqKVDJYBxyKthqF4ngXHAq6Pfq49DY52O7jo9nW4tHW4NI75sxn25jNXnMO7LYbIpl6mWPMYbsx4Bo47xR8A4UpfOkFPHhNfAfHMWK6Fc1qN53Bos5u7EEa4PF7E+kMeNoXyuC2Dsz2G9P5vVwRw2RvO5NrkvDoyLh9lePMLt5WNsL/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vr77B/fkz3J07xVsLZ7g1eZT1gQJW+3NZH8yX40pvDqt9+XJ9rb+Q1b5C1vqLuDZ0kNWxs8z0n2CsvYipjjxmO7MZaVXT6U6gzbKbQM0eWk3JhBxpBFxJNNkSabal0mBOob42lSaLkkazAp8phWZbGq1OFc21ybSYkgmYUwkK4DSn0GZKJlqbRKQ6gbaKXcRqEuiu2kNP+av0lL1CX8Uu+ir20F22i+7S3fRVJNBduof2y68SvfQKEQGO5Ul0SCUTK0+irSyBtrIk2sqTiQhgrFYQqjHit+RQb83DaSukzn0It3k/7pp9Uk5TIRZzQRwYTXlUV2XGgdGUJ0e7tRC7rRCHrQibgEpTHraaXEzlGVRfNUjZKrKxV+ZgLcvAXpGNszIH81Uj1ssaXKUGPBUZEhjrqjLwVhmpr9ISMOtotxvosGrodWkkNEYtCtpsOiKuXMLufbQ49xNuPkXIf4bW1rM0NB6TwNjUdIxG32EavMU0eA5IYGxwFsSBUUCjs4BmdwEtdUWEGw4SbTpKrPEoMd9BYt79xLwFMp3o8GYRcRkJ23S0WtS0WgU0amkxa2mx6PDbjQQcGQRd2QSdGUScGnyuPAZnGrnx8K7cpFtuhSZcxYfibGkBje+x/v8EjF+KOsa/gaCERLH/p9iC7XvH8UO2f/DMD6Hx/wdgFC5iXDvQGAfFr5EbVf/xhw7jv/JQdAj+8d/4WOzLtN5P7ORzDJ96gtFLyTICXStPZrVCwfzVJKYu7paQKICx69Bv6Tv2FKNnX2RGAGNJMmuVCtYr01gqEQ7jXkYuvErfmReJHX2WwP7HaSj4tYTGpqLHCB4SAPckUQFWp19k4MIuhl/bzdjFBMZe3xuHxtMv0XvmJdoOPyUdwOb9v6H5wOM4sv8Jk/GnVOl/Qrn2x1xV/lfKVD+iXP1jqnU/xZT+c0zGn2HL/Ef5rCvnv9NQ9GsCAgwFJB57hvDxZ/EfeoLAoSdoO/oMAkrDh54ifPDJuMsoXMeDT8Rdxh84jAJ+IwefIvpIAhqFw9h15Gk6DwtnUTiNz9J7Ii7hMA6dfYHBM2J8Xs5Hzr8swXHstZeZvrxbuouzJXuYLdmNAMapyy9Ld1E4hjuQKOYCBqW7WJYsQVA4izcsOikx34HDHddRrAmg3LknnMXrFg2bJgGMCuksXreoJUQKWLxp17Ft13PboWfbpmFbgKNZKA6Mwk28785l25ougfGtujwJjAIW3/bmSmCMQ2O+hEUBj0IPfAUSDgUUCgk3UQKktxABi2+5c3nLFde73nzeqcvlLXcOD7z5vCfgs75Ajh807uPjlmI+DRzi89bDfBE6wu87TvNt1zm+6TzLH7rP86c+AYpvSP370CX+OnKFv45d4T9Ga/mPsQr+OnqR/zlQyp0PV1n7/B15HvX1392SDuPNr9/8e2D8eDvuMH5xj1Fx/u8nt5gesjNWf5Cp+v0Mi6i1xkBXtYHOKh2RUiWxcjXdNQZ6TekMO3LptWXQ58iiz5ZNryWbnppM2ks09FbqGajW0V+pZERAoEXPvNXAvMXAonAcxdxqYNasZ6JSyUSVkqkaDdMmHRMmHSNVCkarlEzUqpgyqZg2qZkxq5gxKZmqTmWiIpnZqjTmqpRMV6QxXalktlrNRIWC4avJDFxJov9yEr1v7GXwcgJDV/YydDWB0dIUqbHyVKaq0pi3KFh2qrjWoON2awb3w9nSabwXzmKrRceCM4FFdwrZmzwjAAAgAElEQVQLrlRm7WlMmFMZrkpipFbJsEnFiFXLsE1Pn1lNj1VLp1VL1KyhzaSWsBi1auiwqaUEKHbalHTZlPQ51VIDLjVDHg3DXh3DPi2D9VqGfQZGmtIZacpksCGdvnoDffVG+nzp9NQbGWnIZqxBOIrxUbiL0k30pdPv1tDvVjNSr2e8IYMxbwZDTg0jLg0THi3TPq0EEREL3xk/xNboPq4NF3B9MA6LG33ZrD0CxtWhHOkwbs8f5sbcQQmMAhq35oq5PlXE5lgOmwIY+w1sdKpYaUtiNZzAhgDGaBLbsWTudabxbo+KdzoUvN2u5O0ONfe7DNzpyeJ2fz5L0QwmQ7n0+wz0eLX0enV0udX01GnldXedVl53uFSPgDGVVnMqfptSOoz1ZgX1VjU+mxafRUe9SYvXpMZTK4BRhatajbNKi6tSL91GV5UBZ6UOR4UGR4UKd5VwJgVkammwGGi2Z9BsTcdvy6DVmUXQmU2rI4ugXUfEriLq1BC2qmg1pRKoTSJcm0Co4iXGvWmsh9LZbDNwrUMjgXE+kMRsS6J0GCeaEhhvSGC8MZHxpiSm/CmMtaYy0aZiuVvE2FnMRfQsxzJYiqQzF9Cx2GpgOZQu39diMJNpv4Fxv567s6f55GYp95bPcXfpDPeXz3B77jhbE8VsDuexPblf6tpIPqt92az0ZbPcm81qXy4bg4VsDu1jffggS337mO/KYbE7k+XudBY7DEwGVfR4Ewnb9tJqSSBgS6TJsgefaQ+N5iR8NUIpNJkVUo2m+LsIudQ016bQalHQaknDX51IS+UeWiv3EqrcS6D0FZovvUCo7FXay3fRXvoy0asv0VH2CtGrL9N26UViV1+hrzqZ7spEold2Ebz4IqFLL9FRnkB7eQLRsgTCV/cQrUgiUpFCW3kK4fJkgmVJNJepaTZlSYfRYS2QbqIoP3BUFmArz8VUlkV1VTYWUz5WUx41lZmYa3Kkaquy5Ggz52O3FEjZTHlYd4Cx5O+BUcJiVS6emnxs5ZmYL6lwlerxClCszsRXm019TTqNNQZaasX3bwbdTgPt1jTaralExQdIh5GYW7h6AvyEw3hcRsqt/jM0+I4iYbHhKA2+Q38DRkcBjY58mhz5NDvy8btEWUAxocYDRJoOEWs6QoeAxvpi2kRZjCOLqCeTrvpsOr2ZtHsMtNk1hO1aQnYtrTYtQYeeoMNAq8NI0JVByJVOh9dIo6eQ4dlmbj68J7fQWRV75z58n/WHD6T+d8B4U7iNMoaOQ6M4G16cNy5GCYwigv7iQ7ZlbP03sNyBxv/jwBg/8upRPP2H+Pjxn34nax7F+JFwIOWxc1/Lkw4+F9tH/OEbPhQbf6710XnmeUbPPMXYZRFJK1gVDldpigTC6Yu7GTr1HB0Hf0PX4celhMso4HC5PI3V8hTWKuLR9EJJEuMXdzNw7mU6jj8rgaxl/+M0Fj5GQ8EvaSr65SNgfIbOk8/Te/YlBs/vkrAogHHo/C76Tsedx84TzxE+9CQt+x6j9dCT0mW0Zf0jpvSfSWgsUf1XytQ/plT1Yyq0P6HG8DOqdf+AyfAzzMafYUn/KZ7cf6Gh6DGaDvyWlkOPSzUX/1ZCpHAehZsYOPBbhNsofq/QwSclMAqHUUhcC6cxevhp2oqfJFL8pHQXxdhxOA6LHYeeoufYc/SeeI4+qWdlJP2/AuNLDJ55XkbTU5d2MXXpFebLEph7BIzTV15hWYD6I5dQjMJlFMAo4mkRUwt3UQDidbNWSkDijpMYj58VEhZ31tdrlKxXC0dSKSXiaDG/adNJiNyy6eT8pl3PHaeB23Ydt4Rsem7bRQQtXMRs3vYW8HadcA2LeNubx11nJrdsRt70CLcxhzfrcr53GgU8iohaPCfcQwmG7lwJjTvwKEax/qYrh3uOLN725EpgFE7jW27hMIoIuogPm/bxUfN+PvEX81nrIQmLX7Ud55vOM3zbJWDxHH/uf12C4l+GL/OXoct/A8fRS/zHaA3/MV7Bf4xf4v8aKufOR6usf/Hu3wHj1ldiH7xHDqPYif/TW6x/vi0jaeEwikh6vN9Cjz2Pjmo94VIF4RIF0TKVBEUBje3lGjortHRX6Rl15tFrz6TLkk57jZ6u2gz6zTl0VujpqzEyaDIwVKtluFbDZK2GOeEAinjZomOyUiFBccakZapGy2SNhvEqNSOVSoYqlQyUpzJYkcaQUHkKwxXJjFWlMlGdxkRVCmMVSUxVpDFZlsZEmYiZVYyWpDJ8NZX+S8n0X06l/0qaHHsu7qXj/Ev0XNzDcEkqQ1dTGbySzODVBCarU5m3qVj1aCQ03mzScidg4H5YwGM62y1q1utSWKtLY8mZxqw5mYmqRCYtKkZNSkbNKkZtWoYsGgasWnosGtrNaqImEV+qiVlVdFiVUj3CVXSo6LYr6HUq6XUq6HcpGfCopLs41miQDuNoUzoTgWwmArmMtWQz3JwlgbHLo6XXZ2SkKYexplzGGnMYE/DYmCk16jMy5NEyJFxIr45xn5FxbzqjLh0TdTpmfAbmm4zStdrqKeDmYBFbw4VsCmexLxsBi+tC/dmsDeWyMVbAjekD3Fo4zK2loxIYt4S7OF/MtZkiNkZzWO3Vs9qhYiWSyko4kfVoMhvRJK5FEtiOJHK/M4W3O1N50JnGJwN6CY63wqlsR9RsxQystemYC2Uz4c9gsjWLyUAW/V41fV4NAz49g40GOQqY7HRriNgUhG1K2tx6Ai4dLS49LS4DTQ4Be0aa7ek02Q00WNXU1SipN2moF9G0BEMN7koNrkoN7iotnmot7ioRY6tpsOhoshnx29Pjjotd1JuJH6CZhN2ZtDn1RF1aIm49frMCvwQjBQFTMhFzIqM+DbN+4QoauN6hZ7VNyWJrKvOtqSyGlEz7k+MKpDDpT2ZCxNStKUxFVKz2Zck/96V2I0tRIwttBuZDepbCRpbC6SyGM1gIZzAVNDDZls6dhdO8fe11NqYPsb10kltLJ7g5L0oFjrA9vY/bs/u5M3eArclClvszWe7LZKk3k9WBHDZHiuIaymdTuMj9maz3Gljt0rDYrmS6LY2xoIKhVhUDrVq6mzUE3ckE3QoCDgXN1jQCdjWtDh1Bp5aAXUnAoaTVqaTFlEKDgENTMu0utSwj6LQr6bSm0Va1B//VF6XD2GNJpqN6N+HSF4mUv0y49GXCJS8TESBZmUC49FVaLr5A82vPEbzyIpHSV4mU7qKjMpFYZRLhsgSilalEKtMIlafgv5pIc7lGRtI+ez4OWxwYXdJhLMJekUdNSQZVldnUPoJEU3W2hEQBiAIghZwikhbOojkfmyn/+0i6ptQoHUZLWQa2ymzpLlpK0qW7WHNJh/WyCneZDm9VOnXVmXiq0qXDKICx1WKk3W6ky66nw6Ki3aSQ/zbE7AZiIgp25hNwFtHqO0Kw5SSh1jM0Nh6jseGIrE301RVT79qH11GI15qLz55Hgy2HRmsOAWchbY0HCDccoK3xILHGI3S1HKez8RDtop7anUNnXQ5d9Vl01hloF39/7ErpIMbcOqJuHWGnjpBTL2srw24jEY9RPitqgYdmmrj58G4cGL/4kLUv3mf9iwfxxkkBjl884NrD9+V58DuR9PZXH8nthuJAKI6lFKfkfMqdr8WeuvF6xv8XYIzXKX7yp2/45E+/lzWLoobx07+rX/y9BL5Pv/s9n333DZ99J557tP+VOMpOHtUUb3r54Nsv+c8SkCjrHWVzjLgvzpv+Wh739Pk3H/JAbNz77dfc3+in98LLjJ17iomSVGbLlayWJcn6xMWS5O8j6fbix2QsLaBx4OSzso5ROIxLpYmsliexXJbE3JW9TF7aw/BrryKALyTcvOLHEe6iL/8X+Ar+O4GDvyFy9Cnajz9L16kX6D/7CiPSZdzL0LlX6T/9EgNnX6LrxLPEjj5F64Hfyli5af9v8OT/Anv2P0toLNf8V8q1P6FM8w9SlbqfUaH5iYTGWv1PqdH9BIvxp9Jt9OT/C96iX+Lb92uain+DgMbmA7+R4Niy/zf49/9Wupni92os/BUtjyAyJKLpQ0/JSFo4jDs1jCKSFsDYfTQeR4saxjgsPkffyeckMAo4HJTu4vMMnnmB4bPxWkbhMI5ffJmJN15m5sou6TCKGkbhMi48iqAFLAoAFHWIMpq+miChUczFmoykTRr5zA5Urjz6mh1YFONGjZK16jTWqlMlOG7UKOLOokUjgVE4jFtWLVs2LbfscW3btNxxGrnrEs5iFvfd2dyXUXSudBhFFC1AUq67syUwCkAUjqOoZ7znypRAKe6/6RQAGHcRBRy+7Y6D4s4o1sT9d6QDmS8dyPd9RXzYuJ+Pmov5uOUgn/qFsyjqFY/zdeQkv28/wzed56TD+IfuC/yp93W+6xfu4iW+G7jEn/sv8qe+12UN41+HqvjraJl0GP9joJS7H6+x+eV70lmUDuOXj2oYv3wrvsehOOvz09sSGOcf3mdcHO/36R1GumuI1WTQVqairUxNtFxDtExNrFxDR4WOzjItHaUaust19FYZpbvYbUknVqWjs9oogXHYlseoNYcxayYjZj0jJi0TNUqmq9KYqVYyJ+LnGg2TVSrGBDhWqxmrUjNcrmSwXMGAUIWC/rJUBspSGRbxcmUa49UKxqvSmBQ1itUKJsoVTJYrmapUS42VqxgrVzN4VUHvGyn0vJFC1+tJdFzYQ/u5V+l5I4mRMg2j5VpGy9UMlaYyUpHCrE3NklvLslvFZp2CO34D9wIG7rXquduqZatBwZormXW3gnWXkpnqvUyZ0hivVTBWq2DUrGTYomLYpqXfqiFWnUqsJo1ITRrtZgVdljS6bXH1OhT0OZV021PocaYwWKdkxKdhtFHHaIOe0UYjY80ZEhhn2goZ82cz1JhJb72RHq+BgeYshpuyGG7MZsiXwegjWBxvzGBMAKNbw6BLxWidlvF6A2N1orFAw6RHx3yDUcaby0EjWz353B4uYmson43+LNZ6MiU07tQwbozkszlWyNZMMaJuUQCjgMVrCwe5Nl/M9dl9XBvNYblTw1IkldW2FNajKWzEUliLJrLRtpdbkQTuRpN4qz2ZdztTeb9bxYMuFW92qHizU8+dDj03Y0ZWozksR3NZbMthNpjJSIOG4QYtI03CaTUy1BgHR1HLGRPRtEtLm0dP0KMn4DHS4jbSaNfjd2bgd2bS4jDid+jxmVQ0WbXU1ypxV4o4VYO3RkV9jYa6ag31NTrqqlXU1aqoN6lpFPGcw4DfriNg1xK0awk79cTq0un0ptNZn05YQJJNTYtFid+qjMew1XvodKQyLKAxoGerK52NmI7lsJLFkILlNjUz/hRmW1OYC6YyF1YwE0xhuk3BdETJen8Wy51G5iNaFqJ6FiJ6CY2LbUaW2owsRtJZiGUyFTYw1Z7Ojdmj3F45xdxwHjcWj3Fj8Qg3Fg5zffYAN6cLuDO3n+sTeawMpjPfrWOhx8Bibzprg7lsTR5ga2I/WyM5bA1nsNmnY6NbzXqXiuUOBXOxNKYiCsaiagbDKrqa04jUpdDmSSPoTCPsUhHx6AiLd+AW70FDu09HT3M6EZeKkD2NqKjVqxOAr2LQp5MfgsQHo25rIgMuBSNeFT22RGI1u+g07yVatUuqvUbM90oXsvHis/jOP0G45EVilbvoqNpLV20y7dXJBK6+SmtpAoGSBFqu7KXlSsL3DqPPlo/NkofVUigbnOwV+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EDVsRuG5+9y8YX70lgvPU70QktTn75OH4EpaxZjLuL98RRkkKPnEZRwygj6Z2I+gfjf/nsu/8dMP59M8z/AovSLfwhLMZB8cNvv+TDbx9KKBRgKPTRH77kI9lFLe7FgfG9P8Q7qT//9gPe+7ff85HYLX6zn77XXmb07JOMX01mtkw4jIksl6VKaJQO4+nn6Sh+jMi+X8rmF9EEM3buJeYuJ7BYspflsgSWShNkDd7UlT2MXtxFz+nnJRgGDz9J8744MHrz/pnGol8SPPhbokefpuPEc/SceoGh869Kl3Hw3Cv0nHiegbMv0n3yWTqOPU3o4G9pOyIaZp6k+cBvJTSa039Ktf7HVOh/Spn2Z5Rpfkq59qeUqX8iobFK9xOqtD+mRv8TrBk/x5Hzz7jy/hl3/n+nft+vaNj/axr2/VpCY2PRr2gu+jUtollm32MSGJv3PyZBVziPIeE+iqaY74HxGdn00n7oKRlJdz2CRhlJi1j6+DOIGsb+U8JpfPZRLB0HxtELLyM0cuGFRw0vfw+MomZRAKBobtmJocX1ThOMWBPacRp37v0wwhZr4loA52plqoRF0fQiwHEHGEWTi5BofhFxtYBGAYqy4eURMEpodAo4zOS2XUBglhwFMAoYFE6iuCcAUYDlDkiKtfh6lgTGHTgU8fP3dYuPImkJkRIWC3ngLZIR9kdNBxH6uOUQnwWO8DB0nK8ip/hd9Az/2n6W33ec45vO83zbdYE/dL/Gv/W8zp963+DP/Zf4rv8Sf+57gz/2XuTPg6/zPwYq+PehEv4y/Br/s7+Uex+vsynPZ36AAMYbXz74vull8cuP5BF9m5/dYeOLWyx8+TdgHOqqJlqTQbRCR1uZhkiphs5KAwPmHLorDPRVpdNbYaS3zECniJ4t6fRY0umuTafPnMWQNY9xRyET9jwmbdmMWwyyhnHRbmDFpmXRrGauRsW0iJsrFIyUpTJSrmS4XMVAqYJBCY1KBsoU9JekMiChTsFohYBFBeOVaUxWiaYWhXQWx0pTGS1NY7xCxVR1HAQHrqTRfTGZrotJtF9IIHZ+D9Fzu+l4PZHuS2n0XVUxXK5lsExJX0kyo9WpzDo0LHm0rDhTuNWs567fwF2/jjt+Lbeb1WzVK7nhVbHpUrJsTma6JoXJ2lQmatMYN6cxJoDRrGTArKSzKpmOmlQiFYnyB1yPJZV+h4JeWyp9jlT6nKl0mPfSYd3LoFfJRLOeiRY9401xWBQO42izcNzyGA/kMNSUxUBDBoONmQw0ZclrAZFDDelMtOQw2ZLNZFMm4w1Ght1qhpxKRj1qxuq0jLi0DNkVjDtVzHq1LLUYWGk1cLMnj7uj+7k5HAdG4S5eEw7UQC4bovFFAmMBN2cPcnvp6N8cxpWjXF86xPWZfWwOZ7PcrmIxlMxKKJmNSArrAhhjiWxGErgVTuROJIn7sWTebI/rfiyF++1K3uvL4N2+LO60G9iIZbLRnsNqJIuFUDqTzVom/HrGmvUMN+oYatIz1Gigz6un06Oj3a0n6jUS9BgkMAbqMmh2Gh8BYwbNdgPNNg0t9h2p8YkfilY1zTYtLXY9jSK6rlZTb9biqVHgrVXSYtMRkM6ZcF60tDk1RN1aOkUtqS+D3sYs2lw6Qg4dTWYlzWbhqqXRXJ1I1JpKj0vJSL2SW705XO9MZ6VNw0JQIR3GmUAyQrPBZBYiCubb0phpUzAf03B9MIeFmJbZsIqFqO5v0BjRsxgxshBNZ6E9gxnhPvblcGP2MDcWj7I0UcDm/EFuLB9ma+kwN+aLuTlTyNZUvoTFhV4di/1GlvozWBnIku90e+YgW1MH2BrN5sawkY0+LRs9aqkdYJyOKRiLKRmOKugPptHVlEZnk5KIJ5WIR0G0ToCFmphXQ4dPQ2+LgaFwFn0tRjp9GjoFENZr6G/QMO43MhVIl9/jo/VKxhs1TLXoGPam0WNPoM+ZRJdlr1SfI4V+Zxq99hRiNXsIlb1Ie9XLdJn20GVKoNOUSKRyD82XX8J/dQ/NV/bQeGk3jZf30lCilJF0o6MQmyUfsykfR20RjgoRG4taxCwqK7KoqcjEVJGJpSqbqhIDteUZ2GvzcIjnfyCnuQCXgM7aPFxmAZ95WAUsil/jil6CYuVFNVUSGNNwlqokNLoENFYZqasSTSXZRJy5RMxGwlUqwhUKQuVphCuVxAREygaTXILufALeA4SbTxDyn8bfeAJ/43GafUeocxThMGXjrM2i3pJLoy0vDoy1mXir02V9bcCdR6iukKC7gKAzn5BDwKL4vTOIOg101hnpqtPLD1vt4gOXU02bXSmdelFC0CxqUoVMabRa1bL0osGRx/BUI9tf3OXaVx/J07o2H4rTXd5nUzS+fPGA1U/fYePzB9z46kMEMO7o9lcfywh6J44WwLgjAY1xp/FDOYr5DyWB8YfQKDqmP/tOOIw7wPgt4v7n/0OMYk04iwIUhaMYj5wFFL4v9M0XcTj89ks+EuD4zUMpMf/PigPjl8SB8V/56NuvJDD2vy6A8QlGLycwVZLCSqmIQOOx9Mwbexg+8wLCYWwr+oUcZR3juZfidYxX97BUspvFkj3MXd3N9JU9jF/aTf+5l2g/8Sxtx56h5cBvaCj4BXW5/4SAxmYRTR96gtixZ2g/+oyMoUdfEw0zu+k79SIDZ16k/8wL9Ioo/PjTdJx8jphwLI88RX3Rr7Bm/hxzxk+pMvycMt3PKdX8TIJjqfonj6Dxx1RofkS1cBnT/1G6kvbcf8Sa/TOcuf+Ep+AXeAt/ia/oV/gKfomExn2P0STA8cBvkK7jgbjrKBpjZCd18RMykt5xGWUkfUS4jKJD+ll6jgs9Q8+xp+k5/vQjaBTNL6Lx5YVHdYwvPeqYfp6Jiy/JWFp0SYs4eqeGUcDhDiCKUQCiiKRnL+/5fhRQKIBwByp3gFGsC4n1nV9nuULUQYqoO0V2S4uIWjTB7MTUYi46pXeAUUCjiKNFp/S2Vc+2VczTuePIlBLgKIBROIqiKUZE0wIWRa2jmP/NacyS7uEPY2jREb0jAZI7ruN79aJrWjTGHOCjpkN81HyIT/1HeRg6ye9iZ/mm4zy/bz/Pv8bO8a+xs3L+TecF/tD1Ov/WfZE/9lzkz30CGC9L/anvEn/sF+5jqeyS/m7gHH/pvRp3GP8TMO40vSx/9QnL4i//53clMAqHceKrD7n+xT3Z9NJlzaO9JoP2KiOdAhBrsxm1FTJUm8OYJZ8xUx5DVVn0lOiJlSrprNTSW2NkwJTFoHwmjwlLDlOWTKas6Sw4s1l1prPh0LNm17Fk0TD7qDFl8GoKvZeT6b2SSs+VVPpKFBIehyvUDJakMVSaxkS1holKtXQkJyuFo6hkrDSZwUt7GbqSyLCAvjLR5KJgQPx6l5LovphI1xtim6kE2l9PpF0A5KU0IheSiL6WTM9VNb0lSrqvJNNTksiYScmCW8ecJZHrPi3bLXpuNeu42aDidrOWu816bjVo2XCksWZNZd6UxqwpjRlzGlPmNMZNaQzWpNBfk0JXVSJdNSlEykRDRAL9lhSGXUqGnAqG3EoG3Wl0WvbQZd/LUL2CyYCemVA6U/5MxlsykcAooTGL8UAuQ6KWUbiKLTn0N2Yw1Jwt10SN40yogOnWXKaaM5loMDJap2HYqWTEpWDUpWLEqWbErmDMoZDd3ktNOtaCRm71FfD25CHuTxazPVrAjaE82Sktml5EDeP6cB6bY38DRtHscmflOLc3T7G1epSNqULWBjJYaVexEk5hLZzMugDGaDKrsUTWI4ncDCVzJ5rKnVgKd2LJ3Iklsd2WINc+GMzi45EC7rUb2IwY2Iylsx4xstJmlA0f0wEBjFpGm3RMtGYy0mJksNFIb326/AHY7suQwCgiab9buIzpEhgDrkwCrnQJiyGPnlaXmoBTOI0ptDiUhNx6wp50WmwGvFVKGqxa6kwK6k0K/A4drU6NdM6iHi3tHjUdHjWdomO93kBvQxYxt0G6Ns0mUTOnosWkxF+TSps5jXZbGv3uNLZ7crjekclKWMN8QCFj6amWRKb9icwGk1iIpjEfSWU2nMZyh46bw3ksd+qZi6hZiAqXUcd8JK6FqIGFmJH5mJHZmJH10UIZP19fOMzmQjFLk3lcXzrI9cVibswf4PpkAcuD6Sz0G1gdyWZzvIC1kTzWRvLl196YKub6xAHpDm8OpbPep2e9V8dGr47lTjULHSpm2pWMRlMYbU9lJKZgIKSkP6im3Zci3cZ2n4qYV0lXo5Zev46hsJGxWBZDISNdDQra61LoaVAw7Ncw0apjJmRgLmxkNqhjLqhjQTilLSqGvUkMepLodyUw4E5irEHFRKOGUZ+aQXcqXZbddJleoce6h07zHmI1u2kte4WWq68QLE+ktTyZ5quJNF1JwndVQWNNBg32uMNoqs3D/oMaxtqyLMrLMqgsS8dUnimdQ0tllgRCt7kQp6lAgqGAQ5eARXMBHtu+R/M4MIo4WsTSwlWseE0lYVE4jfYSJe5yAYxq3JV66mszaTRlE3EXEXPl02Y2EihX0HI5icCVVFpLFbTVaAmb9YTsGYTcebTI7aAOEWg8QaDpJK1NJwg0HsdjK8BamY5TRN2mbBosOTQJp9GURWNtFo3WDAKiFtJTQKszF781i4BFdEVnEhXA6NAhHMNOty7eNOcUsbRK7kTQak7DX5uGX3wPm/9vvt6zO+77ytL155hpt1pWtK1gSZaYiQxUrkLOzDlngMg551jIORM555xBgJlikkQRJK1g99yZeXHfPXedX4GS2u11X5z1L1SBIBepXn5677P3kdCSFmuilipRzjOD6BkqZk0Uxk1RF5+qCp2FF18rYJyT8IsojFvAuCrA+Ldvufn6G/4VMCqF8Tcq428h8ZfXL5/xu+7ockMAACAASURBVOf/z88KCN9Ao1jRv74WeLTV7Hz/f+R9OcVk20P8FRY3f4FFAcZnP7/8ZURpVNAoKuM/QaPcnn709xc8/+kRX8s95Z83uTPfyo2ru+m79DndoU70hzkzES5p3S1glCDL+R00HvmU8sD3qAz+QKmMstfYd2k3I6F7GL0us5fRcHsGw+zpC7Wj/dIuGs9uo/bUl5Qc+oSC4D8qWMzxf4eCwPcpPfgR1cc+p1FUxlPbVOBF7TFe2KN2/Tou7KD9/A6az2xT1nXzhV1UnviCwgMfkR30AWk+fyDe612i3d8lyvyOGmVPG/6dKOPvidL/GzHG35Pg8R8ke/+BZJ+3SfT6d1J83iZjS23MCnifLP/3yAv8UO1YyrNo/58pCP6TgseSAx9j3fdnyg58QsWBT6g88Ck1hz/7RWGsPyr7izZgbJSU9PEvaDz+GU0nPqP55Oe0nPqc1tNv4PFLtb8oFTtdF7fTfWmbqtbpvbqDnivb6L78FX1XdjEUYqesfbH3BRTfAKN8LTAozzcgObz1eizCBpa/wGKEDTrF4p6IcmLyN8Ao9rRKTcdLmtqmOkoIZiXFwEqywQaOaZat4IuJ5SQLK8kChd5spIvK6LWVnpb3Ler1m5odGzCK4ig2to+yoAUMBRpln1EURnlKAObNHqN8/ajgoIJFeT4rPqpgcbPytILDN7D4uuY8L6vP8qr6rA0a6y/yU8Nlfm66wj+ar/0TMF7j55YL/Nx4nZ8aL/NT02n+UX+Fjacz/01h/FfAOP/iJmMv7/xiSXc3J9KcFkRn1n460oNpSfSlIdqD5lgvepKD6E0Ooi8pkJ44P7pjBBA9aU/yojPJl84EXwWSXXE+9CX4MJjozWiKN1OZ/izm+LKW68Nqrg9z6R7Klh6I09Mbo1dKX2esifZoEzciDLRec6UrwkDLNWdarznRF2VQ+4m9sqsYpWUwSqv+77c9xE4FWWQXsSPchbYwR9rCnGm97kzLdWdaw91oDnWmMcSVuituVF90wXpyL5XnXWi+bqT5uo7WCB3N8mujXelOcKM/3lFZ03N5RubzdMqKXsjRsJxnYDXfzHyGjpFYe0biXRhNdFOhmZEULYPJWqU0dia60RTjSHOciwLHtiQ3ujN09OTo6c01MFzswZDVnbZMF7oKtLTnutJVqGO4ypuhMl/6S9+Mn1IXRWFsL/CircBLAWNHiR8dVh/ai73pLvVlsDKQgTI/Bqze9Bd60JdnpifHQE+Wjp4seZrol7BLtpHRPBNTVtlj1LFY58Xd3gPcHTjIzd4gljttKek3O4yLvcEs9O2zKYzjx1U6en36JDfnTrM4eYSpXn+mWz2YbTAxU6VhptyFWYHGGhdm6pyVNb1cpWW93sDNOh1rtW6s1bmxWuPCWrWGe80efN3my61ad5aqLSzWujNXbWG22sJUpTsjZWYGSswMlHowUO5NR6GJjiJP2ot8aS30oUHUvjwvynI8KMn2pCTbi5JMb8qyfCjPlg5AC1U5MiaKU1woSnakLMONiiwT5RlmSlLMFMQbyU8xkp9qoCBFoFJHRaaRyiwDNVk66rK0NAjcZ7rRmCn1Rl7UZnhQl+VFRao75alST2KkNEFHRYKG6kQ3ZOXgZkugSoFPV5kZLdMyUupKb6E9gyWOjFS4MF6jYaTKmZEqNybrDCy3+7Lc7s90kwfjdaIw/hYYLYzXujNaY2Go1qLWBFZGj7AyfpSNhdNMDgSyNnOMtakjLI8eZPyGJ8PNZma7A7g1cYK1kaPM9UgFkuyc7mOh7xBLA0eY7w1mptOP6XZvZlq9mBXLusWTqWZ3RhuN9Na40FnjTFetK51VbrSVudFU5EJjoRttpSZaig20l1norDDTVWWmq9pMi1VDXZ4jdbmOtBS50lWmo6dUx2CFcctmNzFUrmOs0sBImY7+Ile685zoynWiJ9+VIauegSI9fQVaukWBTNlLY9IuWtIdaElzoiHZicpYe8oi7aiMdaUi1o3SSFdKItwoiNCTHWkkM96bVFWb409qXBAZsUFqhzExypeoKC9ipVop1pe0OH/bM96fjIRAMhODFDyKopiRGIgojGJJ2xTGIPV5VmKQUhiTI7xICLWokaS0JO1z4yRtbyY33oPiVH/KM4Kpyz1EXVYQ1UmelERqKQ5xofS6htIwDRUxBiqSLJSlelCa4UNxZgDWnIOUFBxX0FhScILCrENkpwSSkeBLVrwvOfFiQ9uAsSjRF5nCZPl/lHyoyA6gPMOf0lRfqjICVKCmNtNTAaPAYmO2hfoME/WyYiGrFskS3NJRHOtKaaKBClHXk4xYE3RUJWspyd5H74iVm883WNgCxvnvH6szhwvfP2R+87Gyo+e//5rFzceosIs6ifjsvwHjxqtvleIo6uIbW1ogURTIf57fPf/ff+e/QuNvuxd/Bcbncr9TlXXb1EVV2L1lM9t2Fm3287d/f4XMNwKOAok/vvhlnv24qd6Tz+RSzL8Exmu7Gbr2FX3hzvSHOTEetld1MErwRcItYj+3nPicyqD3FTBKWlpUR+loHA7ZzUjILgWMYxGODIU70BdqT/vlXTSd207t6S8pOShWr0DZB+QFvk9B4AdKZSw/9IkCRqnSkf3F7iv2SmFsOfWFqqVpO7tNWdN1J7+gQSzuU3+l5Minah9RlMJEnw+I9fqAaI/3iHZ/jyjz28qajjK+pYAxyvBviD2d4PkfJHq/RYLn7xU4pvu/q5RGgc4M3z+Q7f8+uYEfkO3/ngJH2bcUm1p2GouC/kTp/o8p2/cx5fs+ViqjdDGKJV13+C9bCqNU7HxO43Hb/Hdg/FJZ1KI0Sjdjx/mv6BJgvLydnivbFSx2XfySnkuSPrf7RUkcuLpHfT1wbQ+D1+TfRJLoduopr+V9UR4FIt/0N75RFtUzwonJKLGwXRUcCiCqEIwkpuM0TMe6qeS0sqYTdSwmalVKWkIvy8lGVqSPMdlWrSOwqIAx1VOpjqIuvlEV36iMtv1F246jUhpl9zHDd2tP0RaAUfAo4Lg1qqex8BCPCw7xpPAw35WeYLPyDK+qz/Gq5pyyouUpX7+sOstmle2zv9Vd4KeGS0ph/M8W2V38jbrYfJWfmkWJvKp+xmb1Ef5WeU6lpP/Zkl7a6mEcf/GUieePmP/uJnPPV1EK4yvp0LrDUGcG7dkHuZEeRFt6EK3J/rQKCCYH0BHvR1eCP32JgfTFB9AX709Hgic3Yt1pj/WkPdqTzmhv2iPc6Yv1YijBi3EpXU/3ZTbNncUMC0tZojTagFHUws5IDW0RGjpjzLRFGWkJ09Ie4kZ3uJ6ucB3dYVr6IvQMROoZjjEwGivl7Qa6rznSenU3TVd3UndhG01Xd9MW5sCNcGfawp1pjXCmNdKNpjBn6q45U3nRmfLzzpSccaDmspbmMDN11zQ0R+hojdLQGu3KjWhnemIdGUpxZSzDjfEMF0aS7ZlIc2Q2043FbAMzqRqGo+0ZjnVkNMGV8RQd42l6RtIMChg74l1oiranOc6JRlEXk1zoStfQl22gN1tPf76JgSKTTU0pNtKR70ZXoZbhKk9GKvwYKPNlsNyfwfIAekv86C4WC1oURtuIJd1W5KWAsbfMn54Sb9vOY7EXA0UeDBa6M5hvpj/XSG+Wnu4MPQPZJoayDYwVmJkt9WS8UMdCrSd3eg5wRxK1XQG2Sh0JvLT4MN/hz9rgIZakUmfoEKtjUqljC76szJ5kbvwwE92+TDZbmKkzMFPpxnS5MzMVzgoYZxtcma/XsFJt4FazO+sNRtbqdazVa1mqceVWo0klpe82enK7zpOVWgvLdRYWaszMVbszXeXOhPr78KC/1F2pjO0FRtryzQqcBRhrcjyoyPGgPNeL0mxPijM9KMsWWPSlPMuLyiwzFVlGanJNVOXoKct0pSzDhcpsIxVZZpUMLUo0UpxupiDNQEGqjpJ0gwJGsVwbco005xtoyzfQmqenRaqNsjypTbNQlylWnxfVUkWSbKYswUB5vEZ1NLZlGlhutCmMkxUmhq1uDBY70V/sQH+xPQMlDoxUuTJe66Zs6ck6IwutXiy0ejPd6M54rSiMJkZrTIwIONZaFCyK4jjV7M3KwEFWRw6zPHaY9bmTTPT5sTp5mOXR/Uz3+jLe7sN8/z5WRo6wPn6C1ZGjTHcFM921jxlJxPcdYWXoBAsDh5nuDmaqI4CpVj+mWnyYveHHbLsvE60eDDcZ6KlzpbPaiRvlTrSVO9NRqaWlxI0Wq1ZNZ6WZ7moZE93VRjoq9DQVOdFY6MCNrcqgnlI3Bit0jNUYGasyqLDPkISBKnSMlgs0utBX6MxAsRtDJToFj32FGvoLtbSm29GUuof2bBfas2WVw5XaRCcFjOXRzpRGuWCNcMYa6aYUxpRrrqRGu6vQS3SkF8nR/mTEBitgTI72U5Z0TIQHSVsKY3pCINnJ+xQgCkDK1wKPsrOYFh9AZsrWZ/EBpMb6qR7GzPgA0mP9SIvyUeGXrLgAsmON5MebyIuXvVkvilMDqMjcrxTG6jR/VflTHOamYLEyTE9JqICulopEEyVJJoqS3SnNCqIsXxTGE5QWnKI47xh5GQfITg4gK9GPnET//wKMxUm+FIvimChhL0/KVEVPIDXZwdRlB1Of5U9dhqfqf63PNNGQYaIu1URDuoVagcN4DdZYN/XfbmWqu6qNKk00YY3XUZOsoyx7P33DVtaeb7D86hvmRWF8/oiF5w8RYFwUR+rNbD5mafMJy5tPkNDLPyuM/x0YbalpCcL88/zu+//z8692s1jOKtTyxo7+4Zev39jR36jE82u+2bKm5brLm5CL2NLf/uM13/z9lVIZ/1lVVOrj31+qz5/842+qwPvFz0949PcfePbzJncX2ugM2ctY6A4GBRDDXZgKt1MdgMNhDgxc20vPpV00nfyM8uD3KQ16jyrpZDz1hbKNB6/tYjh0J6Nhe5mMdmIk3AHbHuMe2i7soOHUl5Qd+kgBokBjrv+75IstHfxHyg5+RNXRz6g/8VduXNyjKnaazmzb+tnbaD27jcbTXyLvCTDWnPqKsmOfUXDgI3ICPyTd/48keL9PrPs7xHu8S7QEX7ZGdhojJBBjeotYy9skuL9NvOU/VPVOivc7pPm8Q6rPH5RSKSpjTuAH5AS+T/G+jykK/kjtNEotUInUAUkoZt9HVOz/WIGi2NG1Yqkf/oSG459Tf0xKveX1ZzSe+JzmU1+oaT3zV9rOfkXbmW20n92xNdvpOLf9l4odKfGWncaui9JvuZ1h+bcIc2AoZC/9l2VP1I6ha3sYCbW3BYvkKXU70pt3dY/6+xZIH4pwYFBqesLsGQ13YDzCkekIJ+bCHZiPttnR03FaJkVZTDIwIwnqWA2LcRpuJuhYTtSxlKhlLcXIerKZm4lG1pPMbCS7s/6mrFvS0WliT9t2G+X5JuQigRdJTMs+o8Ci2nOUzsZMAUY/FWyxpaFFbfx1HhXs43HhAR4XHuJZyVFeVJ3mZc1Ztbe4WXWaF5WnkOdm9Rk2q+S17DSeUuGXnxou8nPjZf6uVMYQ/rPlOv9oCuXnhiv8o/4srysu8Lz8BN9V7OdV+WluP5li+cXXrHz/gMVXKyy+fMD85l3mNu8y/eIB45v3mX5xm9nnt5l8fpeB1w+YfblCd2MizfGByopuTvChLdGP1jgfWmO8uBHjrRREpS5G+9Ad40tntBdt4RY6IjzpjvShJ8KH9msmesLMDEW7M5noyVyqN0upHrZKo0wv5lMsTCQYGYzW0hOppTNSdhiNtIbraL7uSluII+3XXRmMNTIcY2QgTMtQuI6RSAOjUUb1uuXMThrOb6fx0g6aruziRrgDNyKdaIt0UhZzY6gjLWFuNF5zofaqC+WXHCm/5ETVFRdqQ9xoDNdTH+pKs+xKRmtpjXKlNdKFzihneuNcGU7RMJzswmCiA2OpzqrcezZDx0SyG6PxzowlOjOW5MJ4ihvjaRpGUtwYSHKlN9GFDikijndW052qoT/HwFC+maFCC8PF7gxZzQxazQxYjXQXaOgp1DJYZmGkUmDRh/4yb/pKPOm2etBd5E5HgYUOCQ/km1WIoD1fKnd8VYK6p1j2wzwYKLYwVGxmpMjESIGJsSIzYwVGhjPdGM/WMZWjZ6HQzK3qAJZKPVip8+Ne71EejJ7i1tAx1roPstAWyIJ0MnYHsTYk+3C2hPT65EluTp1iY+YsG3NnWRo/wmSXD+PNJqYa9EzWuDJd7cxsrSiLzszVOTFX48pyjYk7Ld7cbvZko8GswHG1VsvdFg/utXpzr81Hfb5S78GSWNM1FmZq3Jmp82K63ltV7oxUuDNYaqa3yGBTGUs8aS/1pi7PTFWuhao8T8pyPSkWWzrbm9IcPypypE7ETHWWkdpck/reykwtFRkaqrONW5+ZKU3RU54p/4NrpDBVR2mWiTJJkkoiu8BCS5GEbcx0FJq5kS9l6iaaMi00pHtSn+ZDbYo3FQlmKuJ1VMQ7U5fqQnuOhtlKTyZK5PqLidESN4aKnBguFTDaS2+hHcPlroxX65TSONNoULVEs00WJuoMjNfKGG2AJfuMtRZGao3IXuFMlzdrYwdZnTjEyuQhVqePMD3gz/L4AeYGApjo9GKmL5CbE8dYGz/KyshhFgb2M9nhz3RXIHPdwSz2H2RNdiAHDjDXHcRMZ4AKw0y1+TLXEaBWEcZbvRhpdmeo2UxPjRsdpY60lzjSUymvXWgpcqIp34EbVg3dFWb6arwYrPNmqNZIR4kjN4rt6Slzobfcld4SZ4artEzUGhiTkE+pM2MSBKo2Mikhn3I9w6VaBYuDVh2d2dJX6UZfoY62TGeaUsWudqMjV0trpivVCXspi9lLeawTJdFSp+NCQZgLKVeciLvkREqEmaykIFW2nRQhBdv+pMUEqOLtuEgPkmO8SIvzVpMe701Gog+p8V5qMpL9yZAC7wSp1PEjMUbUSB/S4n1Jl8tAiQFkJwWSEetLRqwPmXHy9CUvzoOCeE81hYneFCf7UZLiR3ma7BL6UZroTl64q/pzWiPcUCMWdYyewhgDhQmyOhGMNXs/RdmHKCk8TmHBQXIzxRYPIDvZn+wEP3IT/ClICqAoOYCiJJstXZBgpjjZnQoJ0GT5U58rl3UCqM/2oT7Tndp0I3XpBhoyjTSkG6mX1+kmiqOdKIh0oCxBZ7tclOaJDRilC9WEXInpHSll9fk6K6+/YWlT7kV/zfJ3D1j5/mvbRZeXT1iREYVxa9Y2n3DzpaiHAo5PWX+1FXx59Q231MjXv86t16I6PmND1e8843ff/W9REWUEDiUF/QOiJtret7337f+yvS+fvRn5XoFHsaZt4ZZNtcNo2298tfX+pjobKPuOtnml9h/F1n6ypVZu/vyUxwKMP21yf6GN7lA7Jq/vZCjCjZEIN2Yi7BkVtfD6XvpD9tB9eScNJz6l4sCHlO77gLIDf6Lm2F9oPPMVA9d2MXJ9F2MRe5mOcWY0wkFBy0CIXHDZRcvpr6g+8gmlB/5EUfCH5Pu/R+GWwlhy4M+UHbKlplsv7ubG5b00CjCe+asKzUhwpuH0lzRLoff5ndSd3qausJQc/gv5wX8mJ/gjdeUl0eMdZKJN/6GAMcb9HWLc3yPS/A7hJoHId4gzvUO8+Q/Em98m0f0PpHi/qwIxKd5vk+73rgrEZAe+T1Hwx+pCjVypsQZ/rOzosv0fU77/Y2oOfYqEXORZfehjqg79mZojH1N79BOqD39E7dFPaTjxGY0nP1fTfPpLRCVtPb2dG2d20ib7mWds4Nh5YRc9l3arIm+b6riN3ovbGby6i5HQvQxd3cXAlZ2MhOxlOGQPkwKA0S6MXrdjOsKZ+WgNQwKMETZYHIqS/VM7hiPsmYh0VMGlhSgXFq87sCTAGO3GVJyOiQQ9kwkGZhIMLCYYWIvTsR6jYSVJz1KintUko4LFWwkmbieauJPizkaKu01tTHNnJdWddRWGEWvaQwGiwOKvnYxbVTvZfqqQW6pyZKRn8UGulHFLGlpsaelmDOBxwT4eFR3gackRvqs4wYtqAcYzfF95kucVJ9R8X3WSF9WneFF1UpV1S2H3D/Xn+KnhgtpvFGv6702han6qv8aPtZf5ufwYL4pP8UzS1mVBfG89xr0nU6y/+Jr15/dZernMwqv76pb03Pd3Wfj+NmOvbzP+6h4zzx8y+90Dhn64zdTrWdqrYmgM9aM61EBtmImWaC9aojxpifSgMURsXDMdkV50RXnTHe1LT6Qv7SEedIR40R3qTftlC51XzPSGmBgONzEZa2Eu0V1Z+jdTLNzO9GYhwcR0nIGRKFEPNXRH6mzJ5lA3mkKcaAu150aIA4NRckLSwGi4nqFQDYMhWjW9V92oP7ZdXTaqP7eDjnBneuI0dMS60hTuQF2IPTWX7Wm5LmlpHfUhGsouO1Au+4xhbjSIVR2ppUGs60iNUiJbIlxojXChI8KVrihX+uLcGEx0VdA4luLCZJobk6lujCe7KmgcTxZgdGQ0yZGxFGfGUl1V5Y5Y2t2xdnTHOtCX4MxgupaRArOCuOFCM6PFFkaKTYyUmBm2GukTYCxwo79Yz1CltxpR1dT+noQ/rGa68vVqevINKjTQletBr9Tp5EtAxJ0B+XmlAidGRov0TFpNTJdYmLOaWCzSsVIodrqeu6VevGg7yqP6fdxuCObr/lM8nbnC49krPJQS6J4jrHUfYK3vABujR7g9eZw7M6e5M3+e2/OXuLt0jfvLV9iYOc1cfxBTHV5M37Aw3qhhvM6JmQZn5uqdma9zZr5Ww1K9B3dvBPCwI5B7rb5KVbzVYObBDV8e9QTxsCeI2x1+rDX7sljvxWydBzMNXsy1+jHb6sd0kw+TdV4qKTxUrKO7WE9nuYXOcg8aC/XU5hmoybdQXeBFWZ4nhQJ/2d5U5vlSlyu1IQZqc4zU5pjUa/lavSfQmGWgMsNWz1OWYcaabqAsx0x5rpnqAnfqC91pFGjMM6lqH4HG1lwdrTlmGtIsNKX5UJ/sTVW8maoEKY62py7NnrZsJ6ZKPRgp0DFdbmZcYKjIkeESZwaKHOgrdGDQKtda9EzV65ht1rN4w8Jss5HJOh0TdXpEdZyqMzNZZ2GixsRwnY6BZjcWRvxYnTrA6sxBlqcPsDR5gJlBf+aHg5S6ONPrx8r4YdanpVz9MMsjB5nrC2SuJ4DlgX2sjxxW/65rQwdZ7PFnrtOXuU4/FroEFP2Z7w5UwZjxVh9Gmr2YbPdnuMHCQKUbPSVOdJc40Gm150bhXtoK7LlR4Ex3iZGBKl9G6wKZaDAyVOXCQLkTQ5Uu9FjtGSwXC173CzCOyd5mtYHpGhPTNWamqs2MV5oYLTcyaNXTke1ER44LPYV6bmRraEhxoS1LS4cEaTJcqIjfjTV6B9bovRRHOlAU6UxOqBMxF+yIOu9AUqj0avqTHuVLqgJGP1W2nSTKYqQ7abGyD+hJepw7afFmMhLdSU90Jy3Rg8wUP9KTbYnplAQ/4qLMJMV4kBrnRVq8XHrxIiclgCxlEfuQvWUVFyb4Ubw11kRfVe9TnOhFWZovVVkBlKR4kBOlJSfKhYJoFwqj3SiM0pAfoaUgSvorPSnLCMaatZ+irP2UFByhsGgfOdkB5GT4237PeH/yk4MpTAmmMDmQ/CQBSC+KEt2xJpqpTPemJtOHhlw/GnN9VDCsVu0r6qhK1aoC/EYpwE/X0pBhoCjKjvwIO6xxcpXHRHmyieI4HUWxOirT5BTkMXpHyxUwLr9+xookoF884ub3D1n//rGtR3HzMTf/1bwUaPx1Nl495fZrAcZn3Hr59Je5/foZd/72Lbe33pfn7wTwBPwkzCIQKLAo+4oq5KJg0gaJ6nP5nt/Ms3+8Vp2KojAKOKrQy28CMW9S0rZ9xzfQaKvYeSwK499f8uLHx3z982tlW9+bb6UrxI4JURjDXbeA0YHxaGdGwu3pv7abzovbqT/xCeX7P6T8wB8pP/hnquRU4Llt6qTdcOguxsLtmJKzYgKMojKG2tN9ZbdKPDeclLSzpJD/pKb0wEeUSEp53x/Vs/LoX2g5v0sVeTee3U7DqS9U2EXURRm5DNN4fgf1Z7ZTffIrVcQtJwDz939C9hto9HyXGMt/EGN5mziPd4n3+pBYj/cVNEqSOtrwFjGmt1XRd4zpLRI93yHB421V0ZPq9w7pAe8hVnW234fk+n5Avv+HFAf9mfIDnyqFUYCx8uAn1B75jKqDAoifUCVBoEMfUXdMAjECkB9Re+RT6o9/pt5rPPGFAmY5Hyi7jq2nttN2eruq4Ok4J7uMttS0quA59yV9l7YzcHmngsb+yzsYvLKL0VA7xq7bMyN1OnEaBY+zEc6sxGqZEHv6ur0KtEzHuTERbbOf52O1zEdpWIjWsBitYSnewEK8kYVEM/OJZmbjpdhb3jOoz1bj9KrXUa7HLCYZWVHqoon1RJNSG9fEmpbOxnR3VtPcuZluC7iILS0K4xtF0Zae9uNurr8CSIFEGzBKz+KvsGgr5hZoDFR9i0+th/mu/LiCw2/Ljyto/KbsGM9KbRD5BhgFJH+oO8/fam3VOpKW/rH+ktpl/M/mUP5We4nNyrNslp/ieX4Q3+Qe4UnRQR6XBPAkdz93H0+xsfmIje8fsPxqhYWXoijKqcDbzH+3wcjLDUY37ypgnH/+kJEf7jD1apa28kgarvlQe81I9VU9ddeMNFwz0RxiofmaWU17mCcdYZ40XzHRGeZF6xUzLZdMtF220HRWT/c1d/qvWxgKNzESoWc8SsdsjJaFOC1rae7MJxiZTTAzFmukN0xDZ5itL1Elmy870ipnNK/a0x/qykiYjvEwPUNX3ei+4EzHOUfaztpTc2Qbxfs/pvr0V/TESKG2no44NxrC7KkLsaPuqgNt4XpuhBloDtdTc92V2jA3mqJ03IgzcSPOSF2II01hLrSES/DFmbYIF7oiZX9SrsPYbeF7JgAAIABJREFUMxDnyGiiE+MpzownOzGW6MBoggNjiU6MJTgwnuTERLKMMzMZOibTtAwnSk+jPT3R9vTFOTGSoWWyyMJkkZmRPD3DeTqG87WMFBkYsxoYKdYxWOhGf6EbQ2ViS8suo6iGZnoKjfSJfZ2vV6AoryUU0F/gyVCxLwMF7gxbLQwV6ZkoMzJRome8UMNcqYnJfC0TWc4sFbhxq9TEeqGeu8VmHlf5cbvUkzu1/jzuOc6T0XM8m7rIdxOXeDx8mjv9R1jvP8j9yZPcnz3NvYXz3F64yK2FK9xZDuXhejgP1kLYmD3L6tgxlgalBNqbyWYj0406ZrdmocnCaqs/93r283TwKI97D3KvzZ/7NwJ4NniE78ZO8GTkGPcETqULstFbweJ8WwALHUEsde9nviOImRY/Jmo8GSkz0ltqoKfcRG+FhfYSSeeaaLZ60FziQ73Vh9JsM1YJteR6UJ9vpibHQE2OXj1rc22p3uqtr2tyDYjqWJ0jIRgLZVIRk+9ObbEXdTIFUqcjoRcdNwostBebaS7Q0ZRvoiZDT0OWBw0ZHkgxu+x8lcU5UJXkQEumK+Oi7hbJv4eRUatGKYwDhfYMSxej1WbBDpfqmKrXM99q/AUYpxv0jNdqGK/VMd1gYrrBwmSdmfFmI1O97mzMHuTmzCHWZg+xOLmP+bFgpvp9WRgOZnF4H6tjh7g5dUzNyqjUIR1hY+o4t6dOcHfqJA9nT6sRYBRYnO3wYaHLn+XeIBZ7glns3cd8d7ACxQlJyvfuZ7rdl+kmscV19JbY01Gwi/aCXXRZHekscqLbqmOo0ovJhkAm5MKN9DnW6xmpdlPfP1qtZaxG1FS9UlAnavVMVBuYrDEyWWtiolagWGqELAyWGrmR7UhTup0C76Z0R6rj7WhKc6E10426ZAdKBRYjt1MYvouicHsKwxzJvGJH7EUHoi86kRRiICfGj4wof1IjfEkO9yE+1J2EMHcSI9xJjrKQGedJVqIX6fGiRrqTleJJRpInWQKMSX6kJsj4kpLgSVqCF+mJ3qQneJOR4E1Oij85Sb7kyp3oFH+VXC6I96Uo3o+iBF+KE3xUWlvUxeqsIGURl6R4kRtjID9WR2GchrxIF/LC3SiI0lMcJ72e3pSkB1Kecwhrjlx12U+x9QD5efvIyQgkJzWQ/LT95KcEk58cRH5SAHmJvipcIz+7OFHUcg+qM72pz/GlPkcCLxZq0iXxLGO7mNSYaaAx26iuJlnjHCmOdaYkToIveqzxegWLJQlGKlLM6s/RPWxTGMV6FmC8+fIxt14+5raUc0vx9v8fLG4+Zn0LGtc3n7Dx8jez9fXdH77j3o/f/QKNApC/E2iTfUQFjVvA+CssikVt61yU/cX/Oq/Vr/stFMrrN3D4Rnl89KNtt1G9/xul8fE/Xv9rYJT9uJDtDEitTrgr0+H2qlRaLpEIMIrC2HL2iy2FUVTGD6k49BGNZ7+i97Ls3e1iNNxOBSxEmRwRdTLMgZ5re+i4uEMphtXH5NTfRxQGfUBR0IfKkhZgtO77E+WHPkZAsfXCbhrOfEXj6S8UNEq1TsOpv6o0deO5HdSd2aZuQZcd/ZzC/R+Tt+9jpTJmBfxJKY1JXu8S7/EO8Z7vkeD9AbGy22h5l0jj20Tp/50o/VvqOoz0NcYLWFreUpPo9TYpvpKmfpcs3w/I8nmfHN/3FTTKDmNJ8J8p3SfwKID4yW+AUSDyz9Qd/QtVhz6m4sCfqT78sYLGGgHHY5/RJMnpk1+pzsaWU9t+BcbzO+neUhhtKWoJEe1QsDh8bQ8CjH0XtytFcSzMXnVdLiTIuUZ75iJdWInRMiX7i1d3MxdnOwcoNTpzsVoWYg3MR+vUzMjrWAOLcUZW4k0sxxpYUa/NrCRYWEq0sJjkzlyqOwtpHiylurOSJulnd1aT5Za0We0zLqcJMFoUMK6nyy1pWzr6jQX9BhzFllaXX0RBVNazrZT7jbr4dZ7ckw5WI+Aol1y+KT3C05LDCDgKMAosPi46qN57XnkSAcbNmjNbO40XeF0j+4tXVEpa1EUVfmm8xPcVJ/nGeoRnAomZ3jzNO8Lj4oM8KPLlQUYAdx5NbgHjQ1ZeLjP/4i7Tz+8w+80G89/cZOTFTUa+v63UxYXvHjLyt9tMbU7TVhpB4xUfGq8a1TRcMVJ/SU/TFSPNV020XDFxI8Sd9hB3Gs/raL1iovGCnqbzBjquetB+yUJPiIcCxuEIM2NRRiZjbNd4FuJ1LCdLF6YH6zmBzCZ7KmDsCHGj+YoLDZecaThvT8upHdw4vZuOU3voPm1H71lHuk7ZcePEXlpO7KX+6E7K9/+VguCPqD69jZ5YHd3xGpojHam/vpf6MHsarjupQEuT7CmG62mK1NMYqaVJLOgYAzdixZJ2UjuOAouSlG4Ld6IrzJHeSHnupidiJ32R25lItmc8cS9j8XsZj7djIt6OqSQnFtK1LGXq1XMuXcdsup6JZA1DsY70RdkzGOvEsOxDZmmYyjcwWaBnNMeNkWwXxvLdmCzWMiWQV6xhKN+FvgK9Ugv7Cw1052npyhGQFBVSwgBGBotNauREnJyKG5afaTUxVujGtFXDXLEb88Ua5oo0TGQ7MJFhx3yWA+uFWu4U6VjPcWU1w5m1XA2PG4P4vwth/N+1aB4PnOBJ/zGeDh7nQf8hbvUd4O7YEe7OnOb+0mXurYRwfz2Ch3fiubcexZ3VMDYWr7I+d4m1ybMsDx9TdudUmxfTbZ7MtHqqyzEbvYe4N3CUp6NneDZylicDJ3k2fIbnkxf5buoCTyfP8WTqHHcGjrLUHsTcjQAWe/az3H+IlYHDLPYeYKErmMkGL4YrTQxVGhisMjJcY2GgykJvpTvdlZ50V/vSXRNAU4kXVblSNK2lKkdLjVIgDdTk6dXUF5qoKzDSUGShoUh2HMWiNlEj4ZhcC7VFXjSV+1Fv9aS+yJ2GfDMNOXqlMjbm66kv0NJWaqFOfnamhqpUOX/nQmWiC2UxjlQnuCI7jP1ZWgWMI7KbWuTGqNWNoWK5+iLBDg2DVg39RRpGql2ZadEz12ZkokHDWJ0bkw06Jup1qkR7qMqVkSoNsx2erE/t597SMdZmDrI+f4Slyf3MjgQyPeDH2uRhbk5K6OUAiyMHlMp4c+Iod+dO83jlEg8XzvFg9jQPZk5zb+oky/37WOwJYKknkJW+fdyUe+F9+1noCVYKo9pr7Ahgvu8A0+0+zDabmGkSm9yF/tK9dBftoqd4D+15u2jN2k1nvgsjFRb1Z55qMjDZoGeiXs9YnY7RGi2j1bLDaGC8zmSz28VyrxOwNDFeb2GszsxQlZGBCgO9JRoa0ndTm7qT+pQ9qquxNmEvzeku1CTuxRrxFdZIgUY7iiMcyblqR9KZ7cRddCDuojPJIdKH6E9GhB/pEf6kRfiSEOJOopzwi/QkOcJEeoyZ7AQPMuJNZCdZyE31JDvFi5w0PzKT/chI8ic90Y/keE9S4z0VMGYl+5Kd7LcFjH4KFPNTAshN9sOaEkhJShAlKYGUpgZSlhZIZdY+1Yco95kLEtxVijor0o2cKFdyZecySktRjImiOHcK4z1V8rk0+wAVhccoKzpGYcEBCvIOUJB7EGveEXUJJi91HzlJAeQk+JEjtTpyDjHVG2uSOyUp7lRmelOb7UNNpidV6WZqMszUSzo6x12dFhVYlJvsojwKLBZGO1EqwZcEHUXxeorjjZSneChgLMzcT/dwCTdf3FKhFrkTvSYCxOYjbsn5v+ePWHvx3xXGN5AoMClWs/r6xWPWXwhs2tTFja3n/R+fc/+n59zdUhkVMAosikUsO4kCh79Yzv/rDSDKlZZ/PWIzy96iDRRtNTsKIH9Tt/P1j99vfc+b6y82pVGAUX7vzZ+e2nYYf9pEFMbO3wJjmAvTssMY4fCLwthzWcq0v6L8wIcUB75LceB7ChjrT/+V7ovbGbq2WyWkxyMdGYt0YjTSWamMvdd224Dx9OfUHP9U2c9iR8vYoPFDrPv+qEBSOhmbBApP/pXa45/SeNpmS4slLQXfLRd3K4Wx8sRfKTv2OSWHZZfxE3KC/kRWwB/JDvozqT7vk+DxBxI831PQGGN5h2jLO0QpZfEtwnX/hgRiYi1yYtA20abfE2t5i0Svd0jxeZ8Mn/fJ9H6PbJ/3yPWTP+sfyfd/H2vQH6k4KCrip0pprJTXW1NzWCzqT5D35Flz5C9q6o99TpPqZvwKURkFGFsFGs/IucAthfHiLpUKbz8vwLhd2dDy9ynqojwnJfF83V4pjfMChjFuzMe6sRCnUTa1gKV0LE6rEIuUdGuZi9MzH6dnIcHIdLyJuTgDK/EGbiUYuRWjZT3KjY04A+tJEm5xZzbRwkyyiYV0D5bSPVjJ8GQ5zcJSipmlFJOtqzHNxFKaydbZmGJLR7/ZX7TtMv66uyjQeG/LghZlUcBR1EQBxDeQKKAo+4tyzUXgUMDuifUw35QeVaAo78lrZU1LaXftWf5Wd5HX1Zd4VS01O1f4sf4yEn55XXtO7TbKz5Kffz/Ll3up7jwrOMbXRQfYyLFwN9WX+0+mufvqKfdePmb9bzdZ2rzP3It7LD6/w/J3t5h4eYuJzXvMf/eQ+W8fMPrqFtOb07SXRtB0yZuGiwbqz+uoPauh7qxGKYjt1zxov+pO62UzLReN1J/R0HhBR91ZLY3n9HSFetMT6k1vqCcDYe6MRFqYiDEzHWfaKmCXKzx6VqSaKCeQ4Sg9rRfsaTrvQMM5J+rPu9By3lkBYvcpOzqO7qLjyG7aD++i9eBOGg/spP7QLioPbKM0+K9UHt9Oa4gTfQlGOuMEBh2oD9tLg7KlHWgIdabhqqiHOlpjjdyIl1OFejUCjC0RrqqHsSXciZYwR26EOaod574Ie/oidtMbvp3B6O1MJO5hPH43kwl7mU60ZyJuD/Mpriyn61jNNLCSaWAxTcdcqp7JRDeGouzpC9/LYLQj4ymuTGa4MpnpwlyBnpk8DdN5bswUapkv0bNUbmKhzMBUkYaBXA2DUrOT40ZPlgu92a7Kvh4s1DNcZGRE4LDUwkyZJ/PlnsxajaxUWlgq1bJsdWWx0JHlIhcWC5yZzrJnLsuehYw9rGQ5sJJhz1zCDhYSd7Oa6cTDSi/+MXKe/3cpnO96j3KvyZ/7rYHcbvXnVmcgd4YOcmvsGPcXL3FvNZT7t2J4cDeBO7diuLsRw931GB7eiuPrjVjuL4ezOn6O2d5DzPXIbtw+BX3rQ8d5MH6OJ5OXeDpxmafjV3g2cZVvZ0J5MnWVrycv8Wj2ChvDJ1jqPch8zwEW+g+xNHyEZZmhw0hv4MwNP0brLIzWGhip0avuwpFak4LH/koTvVUWeio96KzwoMUqRdJaqnLdqC3QU1eop77IQKPVTFuFJw3FRhqtJppKLNTk66jO0lObY6Ymz0xdsQetVQG0VPjRWu5La6k3LUUetBV50iKWdLGR3ipvWvK11GU4UZVkR0XsHqpiHCiX/+ZidXRmeNCT6cZEiYX+PBf6850YKnZlsNiZ/iJn+otd6ZMEcZ4zfWX2zLTqWepyZ67dzOwNE3M3zGoWOtyZaTUx3+7Oxlgwd+YPc3fxKGvTB1iZPsDCeDCLE/tZmti/FXo5wOLQPgWM61PHuTN7intzp7k/f5Z7s6eUwnhbboEPH2KxN5Cl3gBW+oIULG4MC6AfYKE7SAGjVPfIv6EA49QNL2aa9Mw06Zhp0jBR68RwhR0jlQ50F+yiJe1L2jJ2MmB1tQFvo5Yp+X7Zb20yMlwtICxAbGG83syYAGKDmdHGrak3M1JnZLBaT3+Flr5yLe2FjrTk7KU5y46mFHs1jSn2VMbuojx6F9bwnVgj7Sm8bk/mxV2knt9J3Hl7Ei65kBZqIjfaj7Tr3qRe9yYl1IukEA/irhpJvG4mOcxAqnQmxhrJijeRk2QiJ9lCTrIHOSneZCX5kJXkT7ZYz2l+ZKfaJjc9gIKMQPLTA2zXVuTiSpoAoy+FSX5qZK9QKm+KU/wpSQvAKiXbSd5kx5jIjDKQGaVDoDE7QkNOhJb8KAP50WbyYizkxntRkXeIutLTVBQfJz93P7my0yhBmOJTlBWdJi/9ILkpQTZ1M9GbggQviiUlLdU6aV6Up3splbE602vrMpGts7Q+2536bIFHo1LHq9MNWBNcKYpzxZqopzBeR0GcjsJ4o0ptV6RayE/fR/dIKRuv7qhwi9TmiMK4/sIGjOqU379QGNdfSa+i3Ip+xMbrZ8jXApaiMorlfOf1N+oprxUw/vhcvfcGJn/3X4Bxy262BVpe2/oWBSi3FEgBRwWXWwApv/a3CqMA5Bt7WpRLOQGogPINQG49RW189PdfgfHxP35QqWrZYewK2assaaUwKmC0Z0zO1kU4MBCyh96ru2m/sE1Z0oX+f6Aw4F0FjLUnP6fz3FcMXt3NaJgDkpIejRBbWoDRkb6QPXRe2k7j6b9QfUxO8H2i9hhFZfxFadwn4ZePqT35V2U9yxWYikN/Ugqj7DCq0MvZHbRe3kv92R1KYSw//gVlR7+g+NBfyA36E9kBHyq1Md3vA5I838GmNL6LXH+JsfyBaIukp9/iuvZ/EGH4vXodafx3ok1vES73qE1vqdBMkvf7ZPh+QKbPe2T6vEu2ryS6PyTP/30FuKX7bSpj5eFPqTz0CdWHPlVqo1jUb6bm8F+QEeu6/tgXNKo703I2cNsWNH6lwi8CjEphvLTbBoznvqT34jb6JSl9TZLne5W6KFb02HUJvuxmOsqFuVgNMwkaJuJdGItxovvqDmYSteq9qThXpmJdkROAc/G2k4DKeo7VsBGn4UG8Gw+jnXgY7cjdGGc24rWsJEqBt+zU6VhKNbIsUJhmZjFFSr0NLCTr1evVDFEYbda09DOKwijqolx9EYtabGmVjN4Kv8j1lzd7i2/2FW3AGKxsaDn9J8AoIycHBRhlj1Gg8Yn10C9q44uqU0phfFUnwHiJ19VXFDC+rrnEq6rzfF9xShV8Pyk6wD35vbO8WU8xczvFzDdFx3lYtJ+bWWYFjA+ezvDgb9/yteyJ/LjB2uuvWX71NaubD1j7/i4zr+8y8+oBi98+ZOHZfcZe3Wbu5SydpZE0nfei/oyWutMaak64UHvSjdaLJjpDvGi/4k7LBaMCRPm8/qyG2jMaGs7p6bzmSe91X/que/1iSY9GGpiKNarg0XySjtkEHWuZPqxmB9Ab6krDaVHa7Wk850LjeTdazrjQc8JBTfdRezoO7qYx4EuagnZQF7idqsDtlAZ8iTXwSxrPOdAVqaM33kRPkpGmSEcaIx1oiHCg+uoeqi7vofaKI03hGlqi9bTG6GmJ0tIRZ6A7wURHjNYGjGGOtIYLMDrQFbKbvnA7+iN30xexjZHYnUwk7GIycQ9TiXuZTrBjIm43iymuLKW4sZiiYSlNy2KqloVUPTPSzxhpR2/obvrD9zIS58Bo4l6GE3Yzk+XCTLYLMzkuLBTqWCrRs1phYlWg0apnPF/HWJ6W4Rw3BrNcGBI1Ml/LYJ6GoTwN41YTk6UW5sotLFWYWSrVc6vKxK1yLRtWZ1by7FhW48hCtj2LWXYspe9mLcuBheSdTEZ+zlzcDlZS7XhY6s7jKm++bQri61pfbpe7s1Hhzs1qd261+HK7O5hbg4d5MH+RB6vXeXg7hgd34ri1HsWt9WhuCzDeTuLpvTS+uZfGg9UYlkbPsTRymoWh4yxJkGZUbFDZkQzh0WQIjyZCeTQRxpOZcB5OhXB34gp3p6+wMiyp3SPM9h9iduAQc8OSAj7Gytgxbo4dY64rgLFGd8bq9IzVahit1TBSo1XF1wOVWnortHSXaumtNNJTYaTNqqMmX4BRQ12hlqYSI+2VHnTV+tBkNdJYbKC51ERDsZ6aLC31uSZlYTdI3VG1Px11QXTUBNFRFUBnhT/dFQF0l3rTU2JhuMqHrgIdbdmuNKU4qCskNZH2VFyzUysPXame9MgZyQoPunOlMsaengIHegrt6S12oqvQkbYcO9rzHBiqdWGhx52bQ76sDflxc8iPW6NB3B4L4vZ4kO39QV9uT+7n1sxBZUmvTu1nYTyI2dEAlqcOsjZzhJWJQ0pdXJVAzPgR7i6c4f7iOe7MnGRj8hh3Z06xPnpE7TEu9QWjpjeA5d5A1gb2szF8mNWBg0phnO8OYr5X0tQC7weZ6fBhrtXATLOWuRYtc81uTNc7MVXnzEiZHT15O+nN38OYBHnqXJlscGOqScdsq5nJRiNDNRommixMtXgx3ujBmIxU9zRbGG2yMNJgZLjOwGC1lt5yF7pLnOkpcabb6kRngSNtGQ60ZThSm7CLsshtVMfZanXKo5wpCLEj4/wOcq7Yk3DenuTLLmRcN5IX5UN6qCdpoR6khnqQEupB7GUdCdcMpEUYSY/QkRGlU/fDcxON5MgkmclN9iQn2VtdVMlLCyQvK5DcdH+lPOam+SlYFGgsSPOnMC2AwvQA8lJ8ydu6ulKQLD2JtslP8lUnAtMiTaRHmUiLNJIWqSM9UktGhIasCB05kQbyYswUxHmSE+tBZf5h6kpOUpxzgNys/eRk7qcw/zgl1jNYi06Tn32U3LR96kSg/D5FSRKw8aIkzdt27zzdh8oMb6oEGDPForZQnWGmJtNMdaaRainsztBTka6nLFWvLhlZkwzkx+soSjSp8Ex5ujdV6R7kpQUjlvTt1/dsxdzSsSi28qbNkpY6HAm4iJL421GKorwnYPkLMD5iXX7d62c2NfH1M7XPePeHb5EReNwQm3rzCb8TeJPTfv+sIv4aVPnVshZw/BUeRYG02cpvrGj5TCDSdirw16d6/+8ShLEBpew6PlTVOpu8+PGJCr1IFc+DxRt0S/L2+s5fLOnZSIetO8f2DIba0R+yl45L2ynf/wEFfn+gwP8dtcdYc+IzdSZw4MoeVQUjvYEj4ZKUdmRYUrthdnRd2U7Tmb9Qc/wTVdYte4y/VRklCCPAKKAoBd2VRz6ldP8H1J34TNnRUqkjMPlGYZQdxgpRGY9+oVRGFX4J+JD8/R+RHfgnBBpFaRRojHP/A7GWrXF/mwjDv3Fd+z/VhOt+j0yo5n8ihd+iRsa5v0um34dk+onS+K6a3ID3yfF7jyKV6v5Y2dLl8uc9/Bc1ojgKOMp+o7xXd/TzrecXChgbjn2hbk1LubeojAKO7ed2qOm9Ijel7dX1l84L2+i5YANG2VscD3NArOnJSCf1lPcmwh3VLuNUklz1cKAvyo72K18yGe/MTIIL45F7GAvbyUKCE/Ox9sxH27Mer2Mj1pnHyS58l+zAZvJevk/cw5O4PTyMd+ROghu3kiQZrWEt0YXVJFdWkzUsJWtYTJKnjtV0EzczxI6W84FvyrptkChXXX6rMNruSPsrhVH2F9/AosCjhF0e5dvsaGVL5wer974u2M+jooM8KT6kYFGA8ZkKwcg+o4RdTilL+mX1eTYrL/Ky8gKblef5ruSkSldLNc+DnEA20jzZSPPgZrKZexkefFN8QgHjrTwP7mX48+DJDPdff6OA8d5Pt7n1wxM2fnjKxsuvWf/+LnOv7jK7eZ+lbx6w8OQuk6/vsvBqnt7yGJrPedJwSqP2ERtOa5FpvWim/YoHzReMNJzVqak/q6P6lDPVp1wVMLZdstAd4q2AsS/UTH+onqEwrdphnInXMp+sYz7ZwFqWLytZ/gxFGqg/tYfGs060XtRRc8KJmiN2tB7YTcdhO7oOO9AWvJtGv200B+6ixncbpV5fUOj5OQXen9N43pmOcB1dMQYG071oiXWhIcqB2nA7qkJ2U35xJ9WX7dSuogRcmiJcaYnS0BlnoDfRTF+CSYFiy3U7boQ70nbdjp4wO94ojH3h2xmI2sZIzHYFjBPxu5W6OBm/h9l4R+YSnJlNcGI6zlH9NzmfrGUuWctIlFyA2rkFjbsYiNzOSPxuZjNcmMl0VjOb7cJioZblYh0rVj3LcrO6QM+kwEaOG6NZLoxkOjOQ7sBQtjOD2c5MlZrUzJcZWKkwsFqm406FjvsVGu6VuHCrwJ7VnD2s5jmwlOPAYuZeVjPtWM9yZC5+O9MxXzIfv5OVlL08slp4WuHFwxILdwqN3JYEdbGFu1VePGgJ4E57IOtdwdwakeDLBR6shnF/PYrba+FsrIZxcymMO2uxPLmbzvOHOXx7L5OViSusTlxkeew0SyNye/oU9+cu82AmhLtj17g/dp2vJ6N4OBXJvckwNiausT5xmbXxsyyNnGR+5Djzo8eYGznCsrouc4KbY0eZ6/JjrNHMWJ2WiXo3xupcGK52ZqTGlaFqV/oqXOgrd0Hgsb9SS1eZhoZCDTW5zkjZdEuJgc4qD7qrPWkrNdJaYlDPFquehhwtTflGmosstJR60lETQFfDPjrqgumqDWag4SDDTUcYqwlirMyL8XIfRku8GCxwp0e6GWOdqbluT/U1exrC3OhOc6enSEIennQXOdNT7EhPqQOdRXvpK3em0+pAc95ueircWOj1Zm3Un/WxADbGA7k7vZ/7swe5N7ufO1NBbEzIZ36sjfmzOh7IykQwS+NBzI0GMDtiA8blyYOsTBxkbeKw2mG8PXuKh8sXuL9wlltTx7kpe4wTR1keEMs5UMHiysB+VvqDFTCu9O/7BRjVDqPY0j37VJp6UUq+ewNZ7HBnocPEQrskurXMt7gx0+DEdJ0zk1XOTFQ4MyWdkvUuTNYLNGqYbjYy3mhgWEI8LZ5Mtvow1uzNaJMXoy0ejLa4q7OFww3yPTr1b9hZvFf9PXUX29Ff6shAqQtdOY7cyLCnJm4HFVE7qIlzpDzSkbII5/+PsfcMrvpMs33n0/18bt1b55yZdjvijE2wTRIo55xzDmSEAKGcc845SyAhlHPOOecEAkybjHHsbs+cnpn7u/W+W9jumVN15sNT/723tnEZl8s/1vOstcjxUyHNR4lMX1USrqiQcE2DFH/pBXVLAAAgAElEQVQ9skLNSQ00JcnPmEQ/Y+L9DIm6okWcnx7p4cakR4g7RwNy40zIjhVtP4Zkx5uQk2BOTqK1BMKc5D1gFKaTZFsJjVkSGu3IFJCYYCO/J56ZcdZkJ9iSk2Ar4TEj1oqsOFvp2I7w1SEhxJi4IENig/RIDBWwakBKqCGpIQIYzShKsCcrWuSIOlGc5UZ2iiPpSc7kZZ0hL+c8ubkXKSr2IT/3ApkprmQmKNpecmIsKEiwpiBR5I7aUS6zGK0oTbGgTAKjGWXJxlSmmlKZbkpZqhGFogs8QZ/iJCNZf5kXZ0imAMYEUwqTrShOteZGujXZyU609BSw8nSd2af35A2jXDM/vsuauGeUvdAKMBRw+Ou8Vh2f7LLyXMTn7MqfLT66q1AYnz/4dTUtAFIqjs+ES/oei4/u/BeBUXZFKwBQGF2E8UWsrsVTwKC8V5TgqTC0iM/+4yhA8re1tWh62f3uMY+/3WX3+5cyu3FrulG6pAf8jtIdrMNAqC7joeoMR2ozFKFFV4AyLVdF88pXVHruJ8f2HTKs3iLf8QPKTx+g8dJRRBtMf6CGzAMU6qJYSw+EadATIv4ncYzaSweoOisq/g7J9bO4XRSgKMdR8ZTxOuePyHvGYtePqPD6XDqxhRtbgOTtqyepvnScKuGUPvsVJae/pNjzMLnOn8ocRQmOe+vpFNuPSLB6nxhxz2j2rgIczUUrzFsEG/6RIAMxbxJk8BYBeuK1qBgUppn3iTF9h3iLd0m0eo9kq/dIs933KzCK3EihkopbzHJ3oSQeliPaX0Sot5gKUSPofogbXgIYv6Lm7BF5wyjuGOVK+oIiYkd0TrddOyWBsd33FAIYRYyONLoECjhUk8qi6OmWimOAsqxfHAnVZDBGh/ZwNdpDlekOUmIqRpO5aDVmw5RYDD/JatRJFkKOsBRylN1oDbZDjvKnmKM8jjvM84SDvEw6zKPYQ3wTe5yHcWrci9HiTowq65FKrEUrs52sw2KcOjPRaszF67CcKlbQovlF1Ae+BkZFRaBUGJN+Uxjl/WKWPRuZIjpHOKN/c0QLhVERo+MibxfFa/HZdrYzd3Jdpbp4v8iLB8WKkUaYPbe0AMfHFZd4VHqJb0ou8nXhOXay3FhLsWclyZaVZGsW4s1ZTrJiNdmarQxr7mR7spRuy0yyAYux5mzcHWHz6X12nt5j8+Uqqy92WX35gLWnd1j5ZoPJp+tMPNpk5t4m03fXGX2+ztTjcbrLY2j2tee2txG1l4youWDArUuG1F8145a3EVUX9Cjx0qD0jBbVPsZUXtBWzHkdbvsYU3vJgMYrhjRf1afVV4euAG16ArWksWwsXpfJRLHCtWYqyYqOAF2qzpyk6rRIDNDlxjldbp7WosblFHVuqjS4q1HnrMJtR2Vq7ZUpszxKvulhckwPk2f5FY3XDemMtqArwZL2RFPqY3UVgdnh6hIaK/1UuOGnJm8Va0Q4d5gezVEGdMaZ0pNoTneCiQTFukBVxNQHqNAWrEFnmAZtwadoDTpGT+RJqTL2RSnRF3GCvnAlesOOMxB6ktFINQUwRqszGq0hYXEqyVAq4i3Xj0tg7Ao9RW/EKUYTtJhM1WU8RZuRJA0GElQYS9dkKkePuQIjFotNmczSYTxDi4ksHUYztBhMU2ckS5uRHB25sh4t0Gey1ISpEn3mSvVYLBaGFi22i7XZLtBgI1eNtRw1VnI1pbo4nqjEdKIys3vr6JGII4xHnWAxWYONTAN28kzZyjFhOVWfsUhVxmPVmcvU506NPfda3dlqc2WhxYn5Tnc2x6+wNe3H2rQwv/ixNhsklcVXDwt59bCIp3eyWJsIZmn0GovD3iwOX2Bh+Byr41dYG/FlbcCfzaEw7oxGszEUxvpICGtjQayM+bEwdJmFER/mRryZHjzP9F4/8uLIGZYGPRlrtGSgWty86TJyS5fR23oM3dKV7uy+G9p0lWvQWapBd7k2PZU6sp+5vcyE2mwtOU2FBrSVmdBSbERzsSHiZ52V5rSWGtNUYExjgSkNhebUF1vQWGFL801HWmtc6LjlRn/DGSY7rjDbfI7ZGhfGKxyZrT7DcJEbw0WetKfaURdrQmOCKbXRelRFqtIrjBy3LOkRytlNPQZuG9BWoU5vrT4D9cYMNZmzMOjOwoADi4P2LA87sjrmxOakK+vjTqyNObI27sjKqC3zAxbM9lkxO2DP3JCjBMbJAQcm+h2k6UWspBdHvVgZO8PyiBfrkxdZEzNxgdXRcywNnWa2x5W5bnEbKk4FFG7phW5nCY3ifnGlz1OupIXxRfSHC4VxttuD2Z49VbLdmuk2C6ZbTZhqNmSqUY/xW1qMV2sxWqnJSJkmoxUCFDUZqVaojMM1+rKXeqDGmOE6K4brbWStYW+tNX23zeirNUbAYk+V6NPWpr1IjZa8k7QXKNNTrEZ/qTr9JRp0ZKtRl3yKioijsiqwPFys/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dlWvnX0HxNTT+DhiFO/pXYPzmjoRDoSiK9bNQE4VzeuPFw19VRnHn+F9TGCUwKm4Pfw+McnUtml/2nNHiKX7+n0cBkK9VS6E0iqaX3e+f8OTVPQmMD79/xs5sE+1BanIl3Ruqy2C4PhOh6gyGacj/oXX5K9N67bhcSd84/Tl59u+RZfOOXEsXuHxE3bmv6PIV4dGiwk6DgVBNBsI0GRCZjGFqtAecoN7nEDfOH5AKo1AThcoooPH1CHAUMCnc0KI7utD5A8o89lPu8Rnlwjxy4Qi3fJTkSrry/FHESrrkzFeUeB2WPdWZ9h+S5fixXE+n2X1Iss37JFq9L1VGoTTGWIhGmHcIM32bEOO3JDAG6r9BsNHbBBu+Q7ChqBfcR7jpB0SbvC3jdkROY5LVuyRbv4v49UW1YZ5wdbt+KqdI5DM6iztGoSp+KcFRgOJriBRPAZLVp4WyKFbSwiGtiNVpuHSMxkvHJDB2XFeW0ToN3uL3UeGQFito0c0tVMaxcC0ZsSOidoTCOBikyqD4LFSdbv+TDPmdYDFUhe1wFe6GnOB+yBGexZzkZdwpXsac5Kc4de5f/4ivg97jYfgfeRb/Jk/j3uBP4W/yKOxDnoYd5kX4CV7Gn+LbVDWeparzdbIa63EqbCRps5yoy2KiAcuJpiyJVXTCb8AoVtACGIUJRmF6sUKuorPs2ZTA+JszWiiNr1fSvze9CKAUK2mhMArjy9clp6VjWsDiw1KFc1o8vylXKI0Pi85wL9+DnWwX1lLsWIy3ZClB9Fbbs5xoy3qqg6wZ3M1xYDPTjYU0a2ZTxL2mJet3htl4co+dJ7sSGNde7LL+4gHrT++y9s0G0083mHq0xcLXO8zf22LixSaLL2bpKYum8aotDVfMqD6vz+3L4l7RlFoxV02p8jak4qIeFZf0uXHFmNprRtzyMUSoja0B1rQHWlPvY0DTVT3a/fToChB/MNNjJtmU5Rwr1vLt2SpyZzLJmnZ/Xeova1J7UZs6b0PqvI2pPqNDtaca1e6q3HA8RYXNcSptTnDT9hTlVicotjhGoflRCiyPUehxnLpAfboTrGmLN6U5wYg6AY3RWtSEq1Mdok5NsAY1QSKbUYuGMF0aI/RoidKnK96EgRRLqkWGY5AqjcEKYGwN1aY9XJvGwJM0+B+lI0yJ7siTdIWfoDP0OJ0hx2kXIBl8gv7QkwyEKzMYqcJYrBbDMVqMxusyFKtD0/VjNPoeoydcldEEHcaTdBlN1GE4QYuhBA3649Toj1eRbTKihnCx0ITpdC0mUtWZztRmSoBimjpTeXoMZ2owlqfDRJEBU6XGTJbqM1Oiy4IARgGKeeps5aqzka3GSpYARm0WsrWYSVdnNkUxU4mqTMQpMxWvynqmIesZxmxnmbKdYcJKkj6z0bpMRWsznaAjlcaVcguWb1oyf8uS2QYb5lqcWOh0Y3nkLNvzvuzMB3J3IYJv1hJ5uJzI10vxbE0GsTPtL9fYAlgWRs+wNHKBpYHLrPT7sT0SwZ3RWNaHwlgbCWF9PJiVMX/mBi4zP3yZuaFLTPWflSrjVJ+HIkuwx4WRWlPpwB2u1Wes0VDOcJ0B4v1AjS4CGnsqtem7oSOnt1KP7nJTWgv1aCnQpaVAPPVozteltVCfrjITeirMaCsyoKXQmLYSC9rKrWkqs6KmyJTb5da01brSeduDvsYzTPdcZ67jIhO1LvSVOjBbf42ZuiA2e1JY7oxjuOYqAzVnmWy9wHzvBRb7PRlttWGkzZLRDgtGO80ZbDNmotea6UF7pgYcmB1xZWHYkaURJ3bmTvNg5QJrE04sjdqxOm7P+pQjqxN2zA6YMt1nIYFxdtCBmSFxu+jEpFhL9zkwPejM8vgZCYyLQx6sTpxXwOLYOYTxZarbWTrZ53tcZazOyoAXi33uLHS7MN/pzGKPG6v9Xiz2eDCzZ3z5PTAKF/x0py2THVZMtJky0WzERKM+Y7d1mLilw6hYQ5drKeamOqM1WgzXaDNUo8dAtT4j9RaMNtoy3GDHYIM9vbdt6a42ofumvqwgFCvr3kod+iu06S8Ta25VueoeKlVjuFREEanTmHKK8rCvKAk+RlmoAEYNMi4rkS7G56QCGq+dINlXiVQ/FTICtcgI0iM9SJ8Ufx0S/TRJuK5GUqAGmWG65EYZkhOpT0aYJpkRWmRGaZMhwDHagOxYU3ITrCQQZqbZkZPuQK4YAY0pdmQl2VCQLsDOXgKjgMeMRCvS4sVYkxovagfNSYoRTyuiQ0wJ8dUlMtCEmBATYkONSAg1JjHEmKwoS0UjTJanBEYBgfkpjmQl2pOZ5EFp4VWqqoIpvxFEUYUfxaXXKCw4T1G2J+VZblRlulCZ5UpVjjs389y5ketGWbodRckWFCebUZpiRnmqUBlNKE01oUyau8woz7SgKNWUvERj2buel2xOXrIIwLejKM1WOq1fA+PCHjCKYG5xj7j27D6rYh396D+vo4UC+fs4HRm5I5zSIpvx0Z1fV9Kv7xXXnj9AOKVfr6XF2vq/Boz/QTEUbmmhLioA8e/X2XL9/Ho1vfd8rTZKsNyDy9emFwGM9374FgUwNtMRpC5X0jJWJ1ibsRBFrI4wvgiXtFAY6y59KTMHxUo60/ptMm3eJsvuPW56HKDd55QERlEnOPA7hbE/XI2uoJM0+X5JzcVDMqRbdEiXeh6g1ENhghEB3gIcxWeie7rU83Ny7d+VK2+R31judYDKs6Lp5Rg39mJ1hOml9MxXFHseosB1v6wdzHb6mCyhMNqJ2kCRsbiPOEvFPWOM5XtEmL9DpIXinjHYUKEsBuq/RZD+OwTovk2ArlhZ7yPc4A1iTN8kTlQKWrxNkuXbsjowy+FDsh0/IF9EAzl/ggIYP6fMRdQFfqEYdwGJX8qpcBNK42Fuen0pV9GvYbHxkshjPIqAxmYfxR3jbwqjwiUtnNDC7CIyF4XJpUfciAaqyPW0jNkJUqffX5U+n2PM+StzN0SNJ6GqfBuixKvAL3hy+UO+9f2Yf4k8wl9Dv+TptXf4PnofP6W+zS95b/Nz1ht8l/AGz0PflD/79uonfBd+kO/jjvB98kl+yNXhYZom99L0WE/SYyXRkFURoZNgznKicEgrXNJiHf16JS3AUbxWKIwObO5lLQpX9OvsxZ1sJwmNvwdGuabOdZHraKEuCpe0yF8U4Cjc0sL4ItbT4vOvi73k/aMIAl9JtmIx3oL5OAuWE23YSndlI82FzXRX7mZ7sJ1py1KSAzNJFlJhXIqzYG1niPXHu+w83mXrxQrrL3ZZe36f9cd3WPtmk9lnm8w+2WHlT7ssP7zL9Lc7LL+Yo7cshsYrttRfMafmkhG3fUy5dcWUah8Tqq+YcuOKCZWXjaj0MeKmrxkd4Xa0BltLI0yTnwUtfpbc9taj5ZqBXEkLYByPMWU9z4E75S7slLmxmufMcLQJ7X661HtrUn9Zn5Zr5tw6b0j1WX0qPdWpcFOhxO44RZZHKLc5QbmVEqUWxyk2P06xxQlKrE+S73qMhmAjBlId6E6xpiPVgqZEQwmNdbLXWZf6SF0aIhTKYmuMES1RBrRE6tEZZ8RQqiU3rx2nJUyTphA16vyVaQwWWYxaNAQp0xBwnJYQJdrClGgLPUFr8HGaA47SGnSczqDj9IScoDf0JH3hpxiK1qA/SkOGevdGaVDve4R636P0RqgznmTAWKIeY0n6jCTqMhAngFGD3lhVaYgZy9BjNteIhUwdplLUmcvSYT5HT0LjXKEBk7k68tZx7ZYNd5pd2BGr4mozFkt0WS3QZCN3DxgFLGaqs5qny1KePos5esxn6DCToslMqjazKdrMpeiwkWPGRqYpm+mmbCQbsRynx3SYHrNRBqykmbGaa8Z8riEzRfrMVhgzW23G+A1jxmtMmemwY3lY0SKyPnqNzdEAVvp9WRnwZaH3Incmr3Fn6jLrE+dYHPNifugMc70XWO67zp3RKHaGY9gcjpDAuDISwNKIL3ODPswOeDPTf0EC41TfaaZ63JnpdmW82Ubm+41WGzFSa8Boo5GckQYjxptMGGswYqTOgJHbhozcFmtQPXordekuMZTTUahHW74O7QW6dBUbyM/6yk0Q05avS32WDk35RrSVW9FaacOtYjNulVjQUedOV70X3XVeTHReZbLtHIO1jnRVODPVIlbqefxpqZYHSzfZms9lbjyM2anrLM76SMVP5COO99ow1mfFcLcp/R0GjPabMzVqz/SYE9PjziyMOrEy5szdhTPcXz7H0qg9S6O2rE06sDnjxNqUHfNDpsz0K4BxZsCe6QEHecMogHFiwInZYVfWpy+wPikA0ZOV8XMSGIXxReQwTon8RXHXOHKWzbHzcoRTem3Qk6VeNxa73aTCKILa57vdZJPMbJc7871ezImA7x5XJrvsmei0YbzNnLFmY8Yaxe+3DuO1uoze1GawXJOBMg2GqlQZrdGUwDgi4L7BlIkWGxkOPtRoz2CTI731dnRXG9NTpU9vlR59oiaxUofBSm2GK7QYLFFlsFiZkVJVRso06C/WojNHg6rIo5SFnKA8VJ1Cf3UyvJXIuHySDJ9TEhjTrh8n5foxUv2USPNXITNYm/RAbVL8NUgJUCc5QACjCplhwuxhQG6kLlnhWmRHaZEZqUl6hBY5oh88wVyqdnlCQUx3ICfdXqqM2XsKY2aSNflpDhIYc5JsJFgK1TEtwYqUOEuS4yyJDTcmNsyUuHBzooJNCLiiTYivARFCZQw1JiHMlIRgYzKiLGUjTHXuaQqTHRHAmCdMNTKs253SgmtUVARRXO5PXsk1isp9KS6+JE0xlTme1OR6UJXtTpV45ghgdKci05GydFtK0wSMCue0GSXJJpRIYBSwaC4rNSUwJplQlGZFXoolhel2FGbYU5BqI1fSOSkuUmFcfrImFcZp4Yh+Iowr96TCqKj4E+Hcv+Utvn4twFIoizK3Udw9ivePFS5pca8ogPG3e0aFCea16rgHjGKV/PdOaIVq+HoNrYDC+z/srZp/ULwXK2UBg+KW8XU+4/3vf8tbfK0ois9eQ+Pr798Twd0/KBTGez+85E97CmNHsDojQUp0BGrQFaghm15Epp+I1Xlteqm/fISbZw9KZTHD+h3SLN8i3eYdylz30+x9gt4A0V+sieg1HghRY0DcQYap0huiTJv/MW57fyFXzCJep+L0IdkjXep5kFzHjyhw+ZQiEVcjlEPPA2TYvC2DvitEXI2XAMyDVHsfp/rSCQmNpWe+pPzcUYo9D1Lgtp88l08kNAqVMd3+Q1Js3pfB3LEW78isxeg9WIy2ep9I8/cIMX6bAHG/qPcmAfpvc13nTXy13yRA7x2C9f6RcKM/EL0HjUJpTLV9X9YGZtl/QK7Tx9KwIzIaCx32yyl1OUi522HKXUVGo1AZv6DS/TA3PL+k5swRmcEo8hdlaLf3CeovKICxyfu4hEYBjC1XjtPmI3IYlWTTy5C4BfVXYSxCR37W66csG15EWLdsg/E7ydiVo+wEKrPrc5iH3vt5dvUTnnq/x3dX9vGL/8f8c+BH/Bz8AT9HvwPl++H2h9D4DtS9BdUf8m85H/FDyDu88nmXH0I/4XnwR7yKPszfCvR4lqrGbrwKG7EarCXos5powmqiOWvyZlHkMJqxJFbRKaLtRcCiUBkt2ci0ZSvbni2pMjqwLVbOEhoV62ixhr4jDC+5zuzkOMmfi+BuYXZ5DYwCDsVr8dndAnfpdN4tFGYYNzYzbVlMNGVB9FgnmLOUaMVqilAvBSS6s5nuxlaGG0uJZkxHWzGVYM5cqjFribasbQ+x/miX7cd32ZTAeI+V57usPt5m9ZsNZl9sMvfsDquP7rH6zS6zr+6w+HSavrJoWq7ZU3fFTM6tyyZUexspoPGKCTXXTKm6bCjVxaYQOwbj3BiIcaEj2IZmP3Oar4ssRi1aruvTEahPR4AW08nW3Ks6zaO6C+xWeTGZbE53iC6dQfp0BplIRbL2oj415w0o99Ck0EmJAvvj5Fp9RZ75V5Ran6TUUoli82MUmR+lxPIEFXanKHY7QWuYGYMZzvRlO9GVY09zihmNCUY0xxvRnmROW7wJLTEGtMUY0hlnTEesIe3ytRH9yebUBijTJqAyWJ3aABXqg7RoCBGNL1q0hKvTEq5KS9gp2sKVaQ09SUPAMdpClekKU6Y3XIXeCBW6w07SFXqS3khVeiLVaA9TpvbaV9T7HaMrQp2hOF2GE3QZTzZkVAR5x4rAbw364tTpiVGhJ1aVyUwDVnINmE3XYDFHh+UCAxYLDVipsGBDrojP8HToOj/Px/DddAh32zxZrDBnpcSYtQJ9NvJ0WcvSZDVTk7UcXVZz9VjJ1mUpQ4fZFE3m0nSYyzBkIduMzTJHtkqcWM2yZDHRiLkokWWqz1SkAavplqzmWLCUZ8J8oRGzJYbMlBsyWqzDULEWE7fFLZs5E7VmrHaI2JwzzDe6MNfkylSDExuD52V8y9roWRZHvJjrF60iZ1nqvcqdsUi2hiLZHo2UK+mlIT8Wh64yP3iZqd7zTPacYar3NJO9Hkx2uTDeZs9gnZm8hRu9JVabxow0mzHWYs54qwVzXbbMihzCNkumxbRbM9poRr9YdZYbMXjDjF4RxVOsS3+ZIcNiVVxhwrDM/TOhI1+XukwN6nN1aCkxpbXKhvpyK2rLrOlq8KK74TRdt70Yab3EWNNpBmqc6a05z0xvKvfWmnn8YJBvHvZw734NM/MxjE9dZWrqvHQuTw85MzFgz3CvBb2dhgz2GDM8YMb4qA2TEw5MTDiwMOnCyqQrW3OerE25KtTFCQc2ph3ZmnVmfcqehRFz5gYtmB+0Y25AKI5CVXRkasiJiWEXZic82Vz0ZmP2Isujp1kZv4C4Y1wc9GCu11k2w6yNn2Nzypv18QssD59hY/QcW8JJ3efGkjC97MHifJ+nIluz34uF/jMs9p9hXriqu+2Z6rRlvN2csVZjRpsNGK7XYeS2LkPV2vRVaNJbps5gpQoj1QpgHKszZKrViqk2O9lrLdpmBpvs6K23pveWMX039em/oUt/pTb95ZoMVmgwIqZUleESZQaLTjJYfIrhCnEjqUtt/HEqw09QGa5O1uXjpFw8StY1ZXKuq5J+RYlMPyUyrh8n0/8kGQHK5IRokBumTXaIFtlhWmSEapIapEp2mDaF0cIlbEBejD65sXpkRGqRHqlNboIJReKOL8WaghQbcjMc5Do6a28VnZNsQ3aSWEnbkZ9ij4DK3EQbMpJsSIkX8TuKCJ7YcFOiQ02IDTMnOsSMwKt6BF3TI8zfkJhQExkenhhqQka0+Hs5UZXlRkmKA8UpdhQm21Cc7kR2shdFOd5UlAdQUh5ARs4l8ouvUFjkTXH+OcpyvLiZd5rSTBfKs92oFCpjvidV2a7cyHGmMtOO0lQL2ZtelGQkbxZFv3pZmhkVmVaUpltSlCa62G0pSLelKNOBvFRb8lNtJXCmJTrT3F3E2tNN2RM9/acdFh7vsPx4h5VHivXyylNxE/+7fMXfvVasondYErmNvzO1rIjbxif3WBfqoozTEevpu3LEz2QO42tn82uY+48GGMX7Jzz44f88X//wlK+/F/V/j7kv5tUjHnz/RPHZ9094+ONTvvn5BV//LJpiHvP01R3uffeMr189Ynu2ga4wDYaDj9MTpk1fuA5j4WqMRGjJtbQAxlZfJeqvHKfE/VNZ7SccxIkW75Jm+4HsW7598SjtonUkSKxS1RgOUWUwRJn+EGXpthZu6YbLX3Hr3AGqvD6jwvMgZR6HKHI9SI7jpxR5HKbI6zAl576g+MwhUqzeIdvhIwrFzaBQEYWL+vxRblxQqIzlZ7+i4uxXlIqbSPfPJDRmOX1IpqOYj0hz+JAEm33EWr4tgTFKAKOI27F+nwjz9wg0/CPXdf8JX90/4Kf/Ftf13+Ka7h+5ovsHfLX/B0GGfyDM5C0izUSw97skiagdW9E1/SGZdiIKaL9sg8l3+Ix8+08pdBJxOwIWD1IhVtQeB7npeUg+q9wPcMPzALXnvqT+gqIm8Pb5rxAjzC8tV07SeuUUAh4bLx6h1UfAt7rs8BbPkTBd+VmL9zGGQnVovXycVv8jtPQoBOkAACAASURBVPt9xmLQF7wIPcL3Afv5Ifgjfkk8yLfRH/Iy5D1+DvmQH4Le5lXqH/jbzXf497Z/4l/7/xu/DP5f/ND6D/xz8//Nv1a/w99y9/O3pC/5Kfpzfo47xF8SvuJfUk/xv7K0+TFNWxplNmLV2Uw1YinFiJU0c9ZSLVlJsWAp0ZTVFPHegrU0CzYyLNjMtGQry4qtLNH+4shmliNbwtwi7hVzXeW9oni9nePCVrYzm5mObOe6cqfAXc69Yi92izy5W+gh34vnpnBRF7iznevMQpIp0zEGKJzalqyl27Od48adHC820l1ZTnZkLtaGmUhjJiNsmIq3YiHNnK00F9a2R1h7fI/tJ7usvVhm5eUuSy93WX62zcrjdaZerDP7fEdmaonvTb/aYvHZFF1FYTRdsabpmgU1Fw25ddGAWm9Dbnsb0ORrSt0V8V6XJl8j+iLs6Q22ZSTKmZ5gK9r8jWn106fRV5uG65rUXVejKUCd6Sx7dqvP8XXteVaKnOiO1KE1SNwJ6tIWYkyTnxF11wy5cVGXIjdl8m2PkmPxFQXWxym0ViLP/DgFAhYtjlBs+SXFlocotjhIldMxmq4b0J3qREu2C5WJZpRHGVITZURrvAVdyTa0xpnRFm1AV7QuPXEGdETr0xGtR1ecER2xRjSEilW1DqLppSZQXa6sm8L1aBERKRE6NIZr0hKhRWukeKrREHKS1ghVOiK06BR3zxEa9ESo0RuhSl+kCn3RqnRFqnBb/MExUInWMGV6otVkvE5/nKZsjBlL1ZNh4N1RynRGKNEVpSTvGteKjJjL0WI+T5OVUj02q83YrHfkQc8VfljK4M9b5fy8fYtnc1l8PRLDRpsv6/UXWSx3ZiHfgrl0PVZStVhJVOFuhhabKcosJZ1gNVWd+VRtZrJMWan24uVMIi9nk1iqOsN4sgVjEfqMRekzIdqP0sxYy7dls8yelWIrZvONmcrXZ0LkOxbqslBhzHypHstlumzf1OdJqwUPGky412zJTrsj612ebI9eZbn/AjNd7sx2nWa28xyLvT5sj4WwNRrGzlgEW2OhrI0EsjJ0ndn+S8z0C2D0ZKrHlakeJ4ZaLRlqMWeo2YLBJgsGGs0ZaLJiqMWOyU4nprscme9xYqHXmZlOkRloy2y/M1N9Tgy329BTZ85khyPjjVaM1BgzctOQURGIXWEo20WGyk3oLTKks0SbjjI9OipN6ai2o/WWE3WVDnQ1nKWn4Sz9jWcZbDjNxK3TTFVdYPBmEFvzzTx8NM+9FwvsvBhh91kzi8upLEyEMjd4mcl+cWsochLtGe62oq/TjMFeC4aHrBgdtWFi0p7xCVvm591YXvBgZc6N5SknVoWyOO3Izqwz27POUmlcGLZibsCchT5zFvusWBl0YH7YiakxVyZnTzOzfIGl1UsszoqMRg9WJq/Ku8WlPidW+u1ZHXVheeo8c1MXmZm4yPLURdbGz7LYac9iizWrHY5s9XuxJELYR84yOXGBwQEPCe1r/edY7XZjocOahU4rptpNGGs1YLzDiNF2Q/oadOi5rUN3jQ5dN7Tor1Bm7JYOY0JdvG3M6G0TJpqsmGi2ZlT8O7xtQN9tfQbrDBisFStrLYZuClhUZahchfEqDUYrVBipUqWn+Bg9xUcYrTrB+A0NmtOPcTPmKMVBR0m8cIBUn6Nk+Z0iO1CF7IBTZF87Rf51FYqD1SkN1yAv+AR5ISfJDVEmN1SD7BBt8sL1KYk2pijaCBFQnRVlIB3SqbGGpMYZkh5vTG6iKYUp5hSlWpKTbE1Bur0EqdxkG/JTbClMs6cg2YZCUfknAC9RqIs2JMVZkRhrRWKMNQnR1kQEmxAZYkpMuCWhAcYEXNUl4KoOEeKmUjTHRJiTGWtJUbItpSlWFCeaUJFizs10C8pTRNWlBzeKr1BZ4ktx4VXyC66Sk+9DfoEPhYU+5OWeIz/3LKX5npTmuFKa40ZZjlAbPakQEJnuQGmyFSVJJpQkGVESb0RJrAkl8aZUptki3NCFSZaUZjhQlGlPXrodOam2ZKXZkZLmRGSsG7fbitn4ZpPlb0QsjnA6b7H8eJO1R1tsProrN1irMshbOKcVsyZUSPFaKIrSUX2X15+J59rTXdaf3WPj2X02nj9g8/kD+f3lRzusPn3tkt5bOf/vVsy/weP/GRYFUN7/7pEERQGMD75/LEFRAqSASAGOPzzlTz893+uifszz7+9y//vnPPj2EZtTt6ULcjBQ3BbpMBCpx0SkBmOROgpgDFCm3e8UTdeUKPX8DNkHbf+hNIQIJ3G+8yfcPPclTVeV6A4QPcgCGlUYFPEZQQpgFF3HLdeOU3teAOPnVHgeUACj20GyHT6RIdx57p9TfPYwRacPkmn3AdmOH1PofoBSr8MUioaV80flVJ47IusBJTSeE8aXAxR5fEaR5+fku31Grut+Mp0/IdnuA+Kt3pVNLkJhFCtpAYyRFvsIMXmbAIM/clXrf3JN5w8SFq/qvoGPzj9xReu/4y/id4yEc/ptCYzxFuKe8T1SrPaRZv0+2XYfk+uwn3zHz8h3+JRCRxHaLSJ2ROOLAhhvSGA8hHjWnDnMrbPCLS3W0wpYFJ+JtbSAxfZrKrRePUWz9zHarihJWOzxV5Pg2B+kSf35L6k79wXidcvl47RcO0ab9yHmL3/Bw/MHeOK+j+ceb/Fn30/4JfQgLy/v4zvv9/nx2oc8C34Dqo9C62FofY+fbv03/lL7/0L9+/x76af8OfZjfgr6nB9D9vNT2H5+jNjPn2MO8HPiEV4lHedZqir3UjTZTDVgNU3U2FmyKjqkRZ90kjnraVZspFvL52aGtQRFAYubmXvAmOnIVpZQEhXxOQIUFcAoFEYXaXbZyXf7O2AUkCjyE8UIWNzOc2U1w56VNFtm40TYuAkrKSJCx56NDCfW0x1ZS3NiPt6a6WhzxkKNpDo0G2PPbJItSxmW3MvxYvPuOJtPH7D9dJfV50usPL/LwrM7LD7ZZPl3wCgcb5vPvmbmu22WX8zQWxpJyzU7aXK5KRzSF/Vk3mLVeS1uXNCmwdeY21f0qbtqQFeYDV2BNvSG2NEVZEWjr6GEv+YAAxr8dKj316IhQIuhJCuWi1xZzHNgONGE7ghd2kMENOrSEqhPS6AxLYGm1F0zoOqsBhVOyhRYHaXQ6jhltspU2qlSbn2KShslbtidoNrhOLWOJ6h2OkqdtwZtsZbUJppTEKZFWbgO9TFGdCUKM4w5bbHGtMcY7FX96dOfZCphsTPWSN4xChNMQ7gu9XvQKOCxbq/1pT5EdFOr0xShSWOoKs3harRGadAWpU57pBadkX8PjANRqrIJpjtKjebQU9QHnaQxWImOsJP0xYo1tCaDsmZQm75YoUSe2JvjdEUosZClx3yWNvPZmqwWG7BabszXbZ48GbjO93OJfL+Yw3crxfx1p5Sf1nL4ZTOXvy6n8e1wKDs1bizkGLGQpslyqgZbGdosJ6kwG3eS+SR1FtKNmBeh7g2X4GEV/2u7iG+6Q1kpdGUxxZq5JKFOm7OQaclKvi3b5c6sldkyW2DCdIERs8XGTBbpy5ku1mO53IDtmwb8qdGMh01mfN1qyUaDBbv9Xjye8WNj4DyL3R4sdHmx0n+JjWFf1gevszEYyO5EBLtTEWyPh7Ax6s/KyBUWhi4y3evBeJcjI+3WDDabMdxizli7FWMdNoy0WjHaLmrwXFga8ZIGj4UBV8SIOJm5AXfmR84wMySc1l7M9p1lbfQSU22iLcZc0Zxyw4CRSgNGK40YrTJluMKE3nJ92kt1aa8wpqfWnvZbTtwsNKfjtgf9Teek6WVAAGPdacZunGakLozHd4d5+u0WD7/bZPvZGHeftLC0ks7ceLC8xRR3hYvjXjIncaTXlsFuK0YGbZkYc2Ri3InJKWfm5t1ZWT7LwowbcxP2rMzYsTlnz868PTtz9mzN2EtgXB53YmXCVY64eVwYcmRu2InZcVeWFs6xuXaZzYWLrI16sTrgydzgeRYHPFkbcGFzyJkN0Q4zfprp4dPy92Wu7zRzHW4s13qxWuHJRtVp7ty6wL12X3b6rrMyeJUpeYd5kdW+Syx1eTHf5cxClyNz7dbMtJgz1yrGgqlGU4ZvGTJwU5+hGkPpkp6sM2Sy3oSx2yYMVxszfMuE0XpzqfwO1RvRL4Cx3oCRBkPGGwyZFOcEVRoMl6syWqnGYOlJBstO0VV4lJ7io4xUKDFWpUFHjjJVkUdI995PysVDpF85Rtb1U2T5KZNx/SR511Up8FelMEiFohAR8H2SwnBliiLUKAhTJyNAhdwQbUpEOHWMMcXxphIY02OMSIkxJC3eRE5WosL8UZgmjC825KfZSdUtT7xOsaUg1Y68RCs5AhpLUoQZxkEGfIuQ77QEexKiLIkJMyMiyJjIYFNiwywJCzAmxFdPAmNihIUCGGNEJI4Npam2lCZZUJVmSXWmFZUZNhRmnaUk35vykutUVgZzsyaSwlJ/Km+GUlbuT0nJFXJzzlKcf5rSfC8qCs9SWXCWqvyzVOR4UiFUxywnytOtKU4xoyTRjLIEC8qSrKhMt6M42YqCZGtKs5woynAgX0ymE3lZziQlOxAUZk9taxGbj7ZZfXxfwtzy0x1WnmxJYNz4ZncPGAUg/jYCCMX8CpB7719/LmDxN2C8L1+L7648viN/Hakwvs5WVKyNf1svv14zP/hRrKv/a8B479UjhaoogVEAogIUBUAKcBTvBTTek+ttAYy73P/hhQTG9clamv2U6Pc/QneYNv0RunsKo7YiuFvkMPqdovHqCcq8Ppc3fJn2H5Ekgq7N35ZmkKqzX9B45QTCINMfqCxhcSBYmX4BjCFqMpuxw+8kdRcPSWAs9/icUveDFLockIpdhojFcf6UojOHyPf4TKqL4mZQKIvFHgfJsv8QAYoSFk+LtfUhmcdYJjIbTx+k7MwhBTC6f0ae22dkunxCupMCGsVaWiiMAhijrfbJlXSo6TsEGb/FNe1/5KrOH/DV+yPX9P7IZe1/lMAo1MdAgzckNEaZvUOc+bskWu6TwJhqtU+2wOTYf0qe/X7y7D+lwHE/JS4ii1EBjFXuB6kSETseh6TSWO11iGqvgwpoPPclDRePUn36EA0Xj9F8WUmGeAuFseHiEYSS2HH1JO1XT9Lpqywd6LdOH+SW1wEJkAIYWy+foNdbiaULSqxb7uOB0Rs8N3+DV3Zv8tfzn/Lj2Y/58ex+/uJ9gGfn3+TfYg9B3hEoOsj/V/45/172GX9J/4gfoz/ix8BP+bPfYX649hE/B3zELxGf8C9xn/KXpP28SvqclxkneF6gz9d5ZqwkG8ve49UUKwmMK8kWMvtQuKF/64u2YyvLjk1ZD+j4q8q4meW0pzTuAWO2AhhFQPcdAYz5bghwlLCY78ZGtpOExfUsRzaznZgTt5PJ1swnWDEba8FqmgOrqfZyVlLsWEqyYSrKmIkII0ZCdJkI0WUx3pnldCfWcmx5VHiBnftTihxGcaj8fInlZ3dYeLrD4uNNqTBOv1hnRqqNu2w8uc/sq21WXs4yUB5Ni68dNZcNqZI5i/pUXdCh8rwmVRe1qPbW4aa3Frev6dMVYUtHsB2dwXa0+Ftw85I2LYFmNPgbUuenR2OQAfWBunTFmjOaaktfjDEtQZq0BWvTEiS+q0tbkAFtQca0B5vS5GfArQsa3PLQoNLhlFw7V9mpUG2vRrWdKvVO6jS7adLuqUmHpzpdF9TpvK5DT5y4XTSjMkKbqlAN6sK1aYvUoz1KX66gu+IM6Y4zoC/BeA8YjemUIGkkFUUR4F0jYneCNBHqoqgIbAzTpjFcm+YIbZoitGgK16A5QoOmcDWawtVpDBFQqE5bmDrdQmGMVKMnQlkqjEJRrA88Tm3AMZpDleiOUmFAVAvGC2hU//V1T7SKBMa20ON0hSsxkaDOYpY+K3n6bJWasFZiyEalFWs3HdhqPMf97kBezqTy5/VcflhO58elFP68lMyPk5HcqfNkudiSqTQt5tI0WUrXYjZJg8kELRbTjVnOsWa52IWdpiv8dTOfV/Op3G/3Z7PiDOs5TqzlOrKQYcVithXL+bYs5VuzUGTFTIEpUwXGTIjYH6E0FhoxVWTIfIkBd2vNuF9rzJ1qPXZuGbB8Q4etZmsejZxnp9eTtR4P1rq9eL4Uzqu1eLYHr7Pac43t4QC2hoVr+jrbo34sDl5ktteLyS5nRttsGGo1Y6jFmNF2Mya7rZnutWOy24bxHnsmB5xZHPNgacyDhRF35kUG4YAn86MXmBvzYWrYh6khHxaHr3J3LpiF3jOM19swWm3C2E1jxm4aMXnLlJk6S2bqremrMKCtWIe2UkN6b9nSesOWskw92qtdpLooXNJCYRyr92SgypWh+hCe/2mKZ9/e5Zvv7nLn+Qx3n7SztJbJ9Hgg00MXmRx0YXHqDNMj7oz2OTLUa8f4sBPTk+5MTbgxM+3ByspFFufPMjPhzPykHdsrjuyu2nFvxZq7SzZszdmzMePC+owX63PnWZk9z6zskHZiZsyBhSlntlfOc18A48QZlrtdWGp3YbrbjaU+NzYHXdkZcWVrQsTuuDDZ58pUlwcL7WeZveXKXMZ5xoM8GL5qx9hVGxbi3HlQ48+DrlBWu6+z0neFtYGrLPVdZKbHg9ludxY7XVhuc2C93YGdLmc22h2Zr7diosaM8VvmjN82ZrrRgqkGC0ZEMHeVISO15ow3WDDRbMF4sylDDfqMNIu1triFNGSi3oCxam1Gq9QZq1KXwDhUfoqe4uP0l55gtOIUoxUadOaoURV5jNSL+0k6f5B0n+Nk+ynL8G4R4F0cpEFhgAr5/ifJCzxBftAJSiJVKY3WoChCnQx/JXKC1CiK1KMkzpjyFBF6bUJOopkExZR4E9KTLMlMsSE7xY7cVLvfYFGsalPE2FAogdGa3ARLCpKsKU1zkIHeKXHWir7pWGsSo61IiLSUN4vhAUYkRFoTHWJOuL8REWItHay4Y0yPNic33lJmKFak2VCdZcvNTGsqMuwozvOmMN+HomJfSsqDqKqJpvJWNOXV4VTWhFFVHUJBkQ9lZZepKLtMVZkPFcXelOadp6rwEjcKL1CR50lJpgOFadYUCQd0sjUV6fYSJIWyWJzuQHGmEwUZjhRlu1KS50FhngdJKQ4EhtpJhXFTKH+PH+zF39xh5ck2a4+2kcC4pxi+hkHxFGURYl5DpHy/B4mvYVHxFArj/T243N1TIXf5h/vfKe4SH+zdMApIfPjji/8wInPxvwaMYg0t1cXXz7319N+pjd89loYZ8dmz7/YUxleP2Ji6TbP/SQYCjkpg7A3TZjhEmaEwTXqDVGSsToe/MvU+x6g6q1gBZzkIYHyXONM3SbfdJw0rdZeP0eknIFGVAQGKgYrgafG+P1iDLr9T1F86/KvCWO55mBL3Q1JhFMCY47Kf4jOHyXb9mDyXT8mwe59cp0+kuphq/a5cQYsMRgGQRSIw++xX8u5RKIyVwixzVrS/HCDP/TMynT8m3fkTUuw/JM7yXaIt3iXCTJhe3iPc7F2pMApgvK77h78Dxkua/wMfzf/ONZ1/xE/vDwQZvCFVRtEeI4HR+v1fVcYs24/Jtv2YPLtPfgVG6ZIWTmm3A1SKVfQeMIqVtBipMkpgPEbN6cPSKd0oQskvHFHMuS/lWloojU2Xjko1sdtPFQGMNV4HpPLY5nOCtivK9F5SYemCCrsOB3lu/gHfG7/Nny3e4V899vPLmQP84PUZP589yE+eH/Hz+Y/5yedTfgk5zJ/DD/JD8H6eXdnH80v7+NHnU/5y+XP+evUTfvH/iL+Ff8Tf4vbx16T3+DnjE77N/ILvSnR5VWnPRqoZq8kWrKXasJpiLaFxI00EdIsIHUWby7ZQFMUqOsNBwqJYS8vV9N56+rW6+HotLVTG7VwXqSJu7amJQlVcTbeTqqJ4LdSemXgzllJsWU52YDbWipUUR5aSbFlIFMYbWxYSLBgLF3/Y0WU4WIupED1Wk9zYyHFnp9CJZyXe3Lk/xfbzh9yR0v8yq8/vsvxchKfusP50i9mXwviyzeqjXTaf3Gf+ux1WX87SVxJJg48lFRd0KDunKZteys5pUHpWjYqLGlRd0qTmig4N/ka0hJjTGeZAW7Ct7JMWETt110WFoCG3fPWo9tWh8qoGzeGmdESa0uAvQFONBj9NmgKEwqhPe7Ah7UFGdIQY0eKvR/0lTZrO6FDrpkG1gwrVdirU2qtRZ69Gs7MGnR7a9J/RZei8LmNXdRgK0KU/2pjuZDNaEgxpidGjPVqX7ig9uqN06YzWoTteAKORXEe3RenRHKFLc4QejeG6EhJFn3SNHLF21qcxXGfvO+Ip1tICHjVpjNDkdogqtcEq3A5SpSFYQKMaHeFqdEeq0ikd1cp0R6nSEHiMhhAlOqNVGYgXjS+KTurX4DiUqEVvjJo00wilsTvyFIMRp6QpZTlLn/U8Q1bz9FjI0WWhwJj1m47stlzk1XgU387E8e1cHM8mI/hxPo6Xo8HcaznHnTp3pnMNmc7SZT5Hn4VcMxbz7FjMsWOl0IWVitNsNPhwfzCCzU4/5m+cZrnYjbVcJ9YLXZhKNWMy1ZT5PGvm862YzjdnMs+UiXwTRnMNGMnRZ7zQlIkiUyYL9Nm+ZclGhR5rpRqsl2uwXKbOcqU2uy3WbLXYstrmyO7gOX5ci+LlQjir7edYbD3HcsdFFtrOSnhZ77/MfO9pprpcmOiwZ1Q4i9tMGW41YrTDhMluC6Z7RV+yNeP9towPOTAz6sysmBHRdOLO5IAXUyOXGR/yZXwkiNmJcJbHQ7gzHyFdy+ONjozWWjBWbcJ4jTHTdWbMNVox22hFX7kenSW6dJYZ0nPTiuZSM8rStOiodmag4QxDLecZbj7HWJMnvdXO9NYH8vThBM9e3OXRq3s8eLnIvafdrGzkMDsTwuTIRcb6XZgZO83ksDujAy4M9zsxMeLG9IQn0xNezM+eY3XlMnNTp5mZcGFl3pH72y58vWXD/XVzdlcs2V60Z2POg/XZ86zOXmJp9gKzU57MzrgyO+PI0pwjd9dOs7t4luVBF2ZEe0ubI7NdTiz3OLPe68xGvyMrA/bM9Nky1e3EfIcXa03ezBR4MhNyjVGPi4w6eTBqY8Owizlr0We5fzOQe91hrPf5sz4SwOq4P7ND3sz1n2el/xzr3Z5sd7lzv8+Lu90erLU5M1dvy0StFWO3LZmot2a8ThiVLBioNmOmxYFZUUPYbstMhyXjrUaMt5sx2mrKSIMBY/X6jNfqMHZTU66eRyqU5Uq6v1SJwbKTjFeqMi5idzJUKA/9igzvAySfO0iGzwlyhaIYrEFhqIbMZsz3VyLP/wRFIacoDFGiLEqV8mh1SiPVyQk8QU6gEiXROlQmm3Irx5bSVHMK0yzISjIlNcGUtCQr0oXrOcWR7FRHaQLJS7VBjLjty0+2oUCAY5IVOfEW5MZbyLtD0f6SkWhLcqyldEiL3unEKEsig4wI9zcgLsyC2FALYoJNifA3IMxXl5hAA5LCTciMMSNfKH9pNlRl2lGZbkVZhr2ExeJiP4pKAygqD6G0OprKugRKqyOpqovhRm0kRWXXKS6/RknZVcrLfSktuUpRvjcVJVepLPahrOAcxdmuFGY6UpRuT7HIasxypkKssLNcKMlyoTDThYJMF4pzPSnJP01etjuRUeb4BVlzq7mILZG7+OThHjCKe8QdaZzcenRfCg2vAfH1c0OsmwU0PtlVjGgbe3afzeeKkatouZIWn9+Tq2uxqhZ/vXj+w9cCFEVw93dPefjDc/7044v/zTzfUwZfK4Svn0+lWigUw7+bX28YFWqj4o7xseI7wgDz3SMFMP7w5O9uGLdm6ukIVmUkVIneCF0EMA4Fn2IoVARwq8qKvy6Rx+ZzDFEFKEwpmb8DxhSb9yS41Vw8SqvvSXoClOkLOEW/WE8HqtIn+o4D1OnyU6bB+0tENI9oSREKY7Gb4oYxw/5jclz3U3TmMOmO75MrVsoWb8v8wwLXz6TCWHHuK8SINbVYUUtg9PicYs/PuXHxCDe8RaTIAakwZjh9LGEx0WYf8VbvEW/9gVQYI8zfJczkbYKN3iLI6C0CDN+S6qK4YfTVe5NLmv+TKzr/yDVx36jzT/jpKpphomQ24z6SrN4nyXIfyRb7yLD+iEzrD8m1+1jeMIqVtCJSRwDj5xIaBTBWex3mpudBbnodlCtpsYoW94u3znxBk/cJeccogFEYYW6f/UIGoTde+Eo+BTSK1fTts4clMIqbRqE8tvuq0nVFhZmLp3h49jh/9viSf3Xcz79Yvsu/OLzP987v88Dmj+xa/hMP9f4fnpr/kYdmb/Cd+2c8c/uEr+3f4ZHzezx1eZufz3/Iv137nL/57ucX3338c9A7/BL1R35JfZufMvbxU+FX/FCqw8tSK+6kW7CRaq1oVBHNLsmWrKfaspEu6v8c2c50YjtThGg7s5nh9J+BUcDkr6tpZ7mqlkCZ5SRVxA2hJuY4I1TF5TRbOUJ1nIwRlYTmrKU7sZHuzny8Laupziwn27GYaMVCogUzscbSFDQWoS3DzReiTdhKP81u0TkeVnjxquIad+9Ps/PsIbviP9Y908vGq6//f8Le87nKO83W7r9h5ky37XY74Ox2AGMyklDOOQuRkRAC5Zxzzls554wQCKGcw1bOOZJENuC2u90zc+ac663fI3B7ek7V++GuR3tri4IPFBfrXmvdrPywzdrzDaZerjH5dF3yOS4/3GbihTjlNMKtTD/KL+mRf0mFAgcVypy1KL6qRtEVFQovK1PlrkW9rz7X/Ayo99HnpgSLxlS46FLuokORUCJdNan01KHMTYP8qyeo9Nah2kuLSlcV6jw0qPfU5Ia/Li0hhtwO3IXFlmB9WgL1uOWpTfMVXa5dUKfaRokqK0XqrE9wzeoEjTZKtJ5VZcBR4Gx21gAAIABJREFUlylPM6Z99RkP1mcoyhB5hjXyXFv6U03pitahNViFlmBlbovkcrwBrTH61Ity7kA1av1VqfRRptj9OHnORyj1PkGFnxoVviqSp1F85nqIpvR1XYAq10I0qA5QpjZYldoQNcr9FKgLUqMhWIRjVLkVcoLboYq0hSvRHqFEa4QSTSHHaQ4/QXu0gEUVumKVEZDYl6BBb7wGXTFqNIcc50bAEZpDFGgJVqAj4Bh9oYoMR55gJEaJyUQVFrJ0mc/VZ7nMgrWaMzxovspa0xWWm66weOMyD3q82W5x4U6LMw/aXJkps2G6xIrV2nPca3Jj85oX03kXWa10YbPRm7VmPxZu+zBed4X+/FMMpVsynWHLdI4t8lQzhlJNGc2yZCLPmpFsMwbSjRjMNGYw24hemR69WcYM5JnRl6nHVJExY9nqTOWoMJunzHyhMrMFJ1ir0mGl1pD5Bguej7jzdNiDhRvnGC63ZLT6FOP1ZxmusWWoxoaJm+d2S6WbhQ/RkoGbRgzc0megWZ/B2/oMtYpaGTNGOs0Z6rVksN+akSFbKW082GPDcO855P1XGOzzoLfHj5HROBbmM1iajGNmKIj+JgcGb5xn8Jq1pDIKYByuMWRYnK6r1KGjSJvOYj06Sw3pKDOlMVePyjQNOmrP0nvdgaHbzgw2O9PfZEdr7Wlu13uyvdbJzqMF7j9d4c6TCTYeNjO7lMHUdDjyQVcGui8y1Gv/6wz0XGSw147hAXtGhhyYGndiZtKFCblYSV9gceYs26unuLNixvayMZuL5qzNnmJp+hLzE87MjF5lasSeiUk7puYuMDV3munpkyxOn2Zu2JahNgt6WizpbbFhrNmayWYbppttmBK+zttmjLSZM95yivmmK6xUezMa68icdwSjp/wZt3Rl2syOMauTDF+yYirGngetkaz0hLA0HMLKVCRzYwLAfVgYELYCJxY7LrHceYnlDjsWOuyYvH2WwQZremtt6Ks7xWCDeH2GkZvnmeu6zEzHRSbbTjHRZoW82ZjBFlP6m03ov6EvqYyDtdr0V6gxUK5Kf+kJBipU6Co6LqmNg6XKyMu0uR5/lBzPr0m5+jVpzgeQuR8l3fM46V7HSPM6QqbvUVLc9pPhfYjisBMUhChQHK706+QFHyXT/6CkOlYm6NGQbUl1uhmVWZYUysyRJRiTGGtCQqwVyUmnyUg9u+vtS7IgK8mCbDGJ5lKKOCfRnKxYAYwm5CVYkJlgTVqcJUmRZsSHmZAYaS4FW4SSGOarS7ifAdFBxsSFmhHhr4+/iwoBbqqEeqoRG6BNerQJ2eK8X6IFBUIJTDtFRoYzpeXBlFSEUVQZQVFNDAU10ZQ3JFDREEdJbRg5xT7kFHuRI4GjD/lFPuTle5Gf50lejisFec4U5DiQl3lBUhBzU05RkH6OfNlZslNOk516huy0c2SmnCUn/SKZaRdIiLHG21cbT18LKhtyJQ/8wqP7zD3aZvaRAMY1Fh9tsPrwLsuPtlkS/74IW5Po+xUjvd6FRgGO4r3lx9usPNlmWXgWf/N58f25B2sSWIpfQ0Dm7+4KUPztvHzM/VdP/tvce/WEuyKw8pu59/IR94Qf8Z/mH4GXB4j19G9X1G9W0ndFyvovoprn4a8K450fdlgZraclSIXBUMX/BoziLnS7v7j0okiT53FqXQ4hTgHmX/hG8hcmWnyyG3yx+YxcAURXDnDD4xjtfkoSKHb7naDbV9xAVqHLT5VWb0Wuux6k2nE/YiVdcO5b8s+JWpxvEQpjqu0X5Fz8lsxzu+qiuLCSYfvF657FT6V1tPAxFl/6XlIYxXq60G5X8Sy8tI9ix+/Js9tLzoVvyTz/DWlnviLx5GfEWX5CpKjTMf5A6mEUCmOoyccEGe+RVtIeWu8ixk3zj7hovIOz2u9xl7yMb+Gu/gcC9N4jxPBDIo0/ItZst98xzvQjUi0/J1NaS4uKHbGO3i3sLj73LSVnv6bk7DeIwIuYojNfUnr+6199jMLLKCBR6mMUq2gn0dF4UIJC4VcUoFh/eT/Xrx6UgFGoi+Xnv5I8jLc9FLjld4Lbfor0uh9m0/sYL5z383e7L/mPU3v4Pxc/5YdzH/DU8TNeOH3Jf57/lB+tP+QHq494YPwBq5p/4In1Z7w89zl/sf+EX65+xN+u/om/unzEzx57+Mn/ff4e+xEU7OPved/yU8FhfizR5nGeKespJiwlmbGSbsV0nCErMrGKtkTU3CwkW0vQuJRiy6LwFCbZsJAq6nVOSWC4mnlG8iwKD6NQFYWvcSFFFHzbMp9qw0LaSWkNLWBRgON82kkJHqeTLKU/92SCOfOSX/GcVJczHWfDeLQ549EmTMSaMBCiKd3bFv2V49H6rCRas5nuyN3CqzyudOSnSl+2702w9vgu6zubLD2ZYf7xOvPPNll5tsnG8w3mftxg9oX4X+K2tF6Y+GGFhadjtGQFUOmgR5GDCuXOWpQ5qVPhrEm1uw7lzuqSstjgq8/NQCNuBZtyw9+CKlddih0FVO5OpYcOxc5qFDmrUeisRrGrOiXiVrSrOvXeOtI0+ulx01+Xm77a3PLTpdlfh9ZAPdr9DGi+osNNe03qTp2gxlqRazbK1Fso0HpGjc5zavTbaTDnZcpqiCkLkSaMxxgzmmrORPZJxtMtGEk0RB6nR2eYKp2xWvSmmNAWZyQBYLWPMhXeJyj3OUGJl9JrYFShwl+DmkBNGl+ri6J653qoFnXB6tSHalAdqEZVoBrVwepUBqpSKc4JCmAMU6c5TI32SFXaI09IK+fOGBVaIpRoj1GjU3QuxijSHSeAUZWBJC0GknRoj1SRQPF2qBK3Q09IK+2eEEV6go4xGKbIWMwJ6SLLvEyD2XQNpjO12Ky0YjJbh4kSc0ZLLKSZqzvD4rUL3Glx4eVwCBtNV1lsuMRLeRj/PpfOzxNZPOqI4md5Cv8+k8VfZmQ8mUxg9pYHvbm2DMismEg/yUzBWaYLzjCWY8Nojg0T+ScZyDCjT2bMQIYpw9lmdKfq05qsT1uaEb0ZxgxlGUiXaqZyNJkW0JirxHz+CZaKVFgs02C6XIfFelPWbtgyW2PFWLk549XWjFZbMVRhRn+5MQMVJgw3mjPabIlcpHBv6DHYrMdAsxZDLdoMd+gz0mXEaLcpIwNWjMpPSjM8aMVQvw1D/WcZ7LuMXO7P9GwSm3crefK0kdnxOLpuudDb5MjATTtGbp5hsNaM/ioD+iv1pBBMd6k23cV6dBfrSwnq7lJj6mVqdFSI38sl5LevMtruzki7B33Nl7hZbUNHkx9rize4d3eEB4+nePB0iI27DcwupDE1FcGo3IfhAVe6Oxzo7rhEX5cD8oGryAeuMC53ZmbSnalxZ8bkl5mQ2zE1cpaFqVNsLNmwuWTK1rIpa/MWLE3bsjx7hcVpdxbHr0pq4+ysHRML55levsDE1CnGBiyQd5rR22HJ7XZLbrVZMn7bgunbtsy2nGG65TQjzRaMtlsy3XaOlZtu7NTEMBnoRf9ZX3qNPZkwdWfOxIExUxvkF6wYDjjNncZwtnpjebacy7ONAnaWs1mbjGN1IpKl0UAWhj2ZGXBmZtCJyX5HRsX5xlY7Bm84Mtbixoy46jMQwMZoKGsj/iz0OzPTfZHxdhvkLSYMt1sg77BiqNmE3nod+qo16CtXpa9UmYGyEwyWK9NTrEhPkQLyMlX6ClQoCfgSmdMnJF/5knS374l3/IZEp30kOO0lxf17kly/Id7pz6R67KMwVJHSSBVKw5UoDVekJOwYJeFijlAeqUBtvCp1SRo0ZhrQXGTNjWJbKnKtSY7SJ1mAX8IpstIvkJdmRW6aFVlJZmQmmJKTJIDRnKx4E7LjTaU1b16CGWmxZlJxd0qMOYmRpqTEWEnQGBVkSLC3NuH++hIoJoSZkRBqRnSAITGBBkT4aBHho0FSmAEpEYaSpzA/yUoqBk/PcqGuIYby2igKKsMpqI4ioziI8sZESuqjyasIJL3AA1m+B9klfhSUB1FcEUpeoT+5+T7kF3qTX+BGVpYDmRkXyBUKYpY9eRkXyc24QGbaOTJSzpGTbocs5RyZMntkKReJCDXD20cbd29Tqq7nsSpA7pG49yxUxk3mH61LELjy8C4rj++w8vSOBIIC9hZF5+9voFGCxSevYfHxFsu/GQGOEizurP+3n/vdvZdP+Of5fwHjvZcP+e/ziPuv/udIHsU3qejXa+ldUNxNT0tAKap3pKDNDg+fr7Lx4rHkYRQr6Zu+igwEH5eAsTVIjQ6fI/QGq0m3pFvFaTABjM4HKXfcrb1Jt/1SOpsnPIyx5ntIO/UFhXZ7qXc5LJ0S7PQVsKhEt68yXT4qdPmo0uIpgPEANVd2gTH/7DdSSloAo9SfaPOptE7OtfuWZIuPpOCLAEYxCWYfSKAoktFF9vslhVE880TJ9/mvKBDVOyIwI2p2Lu4l++LeXWC0eQ2MZmIV/SEB+n+SVtIhxh/hp/8e7sLDqLG7lhbA6Kr5R66q/B43zXd+hUY/3fcI1H2PcKM9RIvLMYYfEGPyESmWn5Nh/eWvoZe8U19RdPYbSsVKWgLFvVLgRaSlyy58g/AxiqS0gEWxmhYKo1AaBSgKeJRUR/u9vyalRWJarKZFt2XNpX2Unfuz9LVYUd/yU+Smv0hTH2Am4CBbbl/xzOFjfjz7Ln87/z4/X/mUV55/5kfvr/gv58/4vy5f8V9Xv+Vvdl/xw8lP+OHUJ/zV4Qv+7vQp/+G2h//wfI//CPicvwZ+xnP/93ga9gHPEz/jrwVH+HulFo/zNNhM02Y2WoPZOF1mE/WZSdBnWWYhpaNnE0T4xRLRuSjAcSHZBgkcRQJawKFISQvPokhJv74dLdLTb4BxNnl3/Sz5FTNOs5x5ZldxTD9Fd6CGtI4WiuNC2inmk04xHm3BRLQF49FmjEWbMBZlTLe/Gj0B6pLSKFbmW7Kz3M9x5WGpG89rnflbTQDbd8clYNx8uMXKk1npwsv8kw2Wn6yz+mSNaaEoPt9EqIsrO1tM/bAmAePtTH+qLulSelmFKidNqp21uOapR5O/CTd8DbkVYMwNX30affVoCjCg3lOPaldxT1qNYkdlaWVd5qJOhbsmtT561PsbUu2jR7W3DnW+ejT46VPvo4MAxht+4v60Fje9tbnprUmzjzat3nq0uhrQcEGNmpOKVFspUG1+jBrTo9yyVqLjtAoDF9WZctFnJciYtVhLSfmdSLVgPM2CqTQLZtJEWtyYvlhtOuM0aYvToznaQLryUheoTqWvCuW+KlT6q1PirUx1kDZVgdpUS8CoQVO4uE+tKxV8i0BMbbA6FQFqlPgqU+SjRLGfMhXi1wlQoS5IhVvharREKEvKoqjJESvongR1uuLV6YxVpi3yKF2xJ+iOU6EvUZMRmSFdMWIlrUpLqLhipERLiBJ9kSfoC1dgOEpRCqqI8Mp0kjLTycpMy1TZKDNhOkuD+VIzJoW6V2DEQvUp5qpPs3TtIk/6AnjYG8DSDSceD4ZJPsVn42k8lyfx00QqP44nca8/jO2hMCZvutCZbU1XshnyVGvG8mwZzz/FSO5JRvJOMlZgy3CuNX0ZZvTKTOjPNKMzxZCWZCPahIqbbkKvzJCBDF3kGZrIxTnCdAUWCtRYK9VkuVSD2WI1Fiv1WK83Z6nWgrlqSyYrzZmpt2G00pS+Yl36y/Slmp7RJhNGmgwZuqnD8G1thls0GW7TQt6py0i3PvJuA4Z6jRketGBs2Ar5oDlD/RYM9tkyNHCJkVF/llayuPeogTsP6ujvDaLzths9zVcldXCk6RwDdRZ0lxvQXaZHT7kuncVadBXo0FOkL01rjiZVsUforbRitMke+a3LDLW4MNzmwVCHC723rzDSG8nGUi07d7t48KCbu/ebWFkrYmYmifERoTAGMtTvS3enG92dLvR2OTHQ68xg3xXGR1yYm/ZgdsqVyVFHpkYvMDN2RgLGtXlbNhZs2Fo6xer8KeYmzzA3dZnZaVcWJhxZGD3D3Kw9U4tXmFtyY2HShcWey2wPurM96cfkiBvj4y7Md59mofMiS12Xme2wl0JBU72nWeq+zHaTP/fy45j1imTwTAB9pu6MGl9lyvAiI0ZW9J+0oM/ZltWCEB60pLPdns6d9kzud2bzaraSZ0tlbM5kMDkSydhoKGPjwYzI/ZAP+jA+FMDsYAzLo0msT6SwMZnM5lQCq+PhzA95Md13mbGuM5IaOtxtjbzHhoEWE3rqdeiuUqO7TJneEhF8OcFAmTJ9Ii1drIC8VJnOrGPke+8h3fkjUq58TrrrPtJc95Hnf4S8wCPkBh4my+970jz3kuHzPQUhxykOU6Q47DgVkYpUxShSHPo9FZEHqYs+xK1EBToy1WjL0qCn1IS+altayk+TFatLWowJKXHWyJJsJVDMTjYnM9FUmtxkc8kPmCPgURRdJ5ojgDEj3kKq25HFWpAcZUpKlDkJ4abEBBkQ4adLTJARUQEGJIaZkRxhQWKYqTRJ4SYkR+xOWrSpVNMjUthiTSy8i5U1YVRfi6a8PpqCqggyS4IoqA6npC6C4poQUrKdSM11I7PYl7zyYIoqw8krCSI7f1dpLBBF37lOZGXak5NlT262A1kZ9mTILpKafI7kxLOkp9mRIbtEhsyB5MTzhIWa4+unh4ePBVXX81l5uMX8jgBGMcJzuMmS9G/GPVZEqPLxNsuPtlgU4Ccq3B5usix9Zvcpvi/UxZXHW/9txGcWpJ8Rlijx2V2g/N2DV0/5/58n3H/56H/O/wMYhQopAeJvnqJKR6iKvw3AbLwQZwLvsfNsmfUfHrH9/L7kYbzhoyDV6rQEqdMSoPIrMIri7t8CY+WV7yUwzBCBElGObfIB0aYfkGj9iVRtU3XlgLR6Fv2BXd5KdPso0+2tSpeXAEYFGt0OUed0kDL7fa9X0rsKY9rJL0i2/pSsC1+Ta/+ttIoWtToZp75AKI1R+u9I3sU3/sXdlfRuQlqspEXwJd/uW7LPf032hW9+BcYEm08lhTFKhF1M9+Cv9y7BRh8iQi/Co+iq+nvcNN75NSXtrP62tJZ21XgHV423cVH9A3667xOo/wEhBh8Qqv++VOwdpv8+sUZ7SDH7RPIw7ial/0zhmdfAeE4oi/8ARuFfFCGXNx5GkZTerdk5JAVfRPhFQKPwKgpVUVTrvAHG7gB1KSFddfEbqWJHBGGavI/THHCM9qAjDPjtY8L5E9bt3+fZ+Xf5+cIH/Oz4CS9dv+SZ26fSmvn/+H7F392+4G9XvuCvlz7nxbkP+eXqp/zd7WP+7vkh/+n/IX8L+4yfor7kh6gveB7/LT9kHOFFvipP87VYT1VhLUWL+Thx+UWTiVh1FtMMmU8xYDZRjBELyWasyGwkb6NYU6+INbNIR2ec+XU1LaBx19N4UoLFOQGBKSL9bM1sirW0ihaJaDFiNS1W0R1+qozFGDMZLy7KWDIRY8ZAiB7D4YbIww2l52CIHq2eygwE6zKbZM1q+lnuZ13kYZ4HT8o9eFHnyt9rA9naHmXt0R22xHnAp3O7F14eb7D0eI2VRytMPV9h5tkGKw+3WXu4zcyLdRaFwiiA0V6HCgcV6py1afTUp9nXmLYgc9qDzbntb8QtXwNu+enT5KNLg6e4M61BrRh3TWpejwi+NAYa0RRiSoO/IXV+Ah51qfPVkQIxAhhFmrrBU4sbnqLoW0taR7d669PqZkDdBWWqbBWotlag2uIY1SaHuW5+lNaTCvSeV2HksibL/kasRluwmGjFeJIZIwnGjMQZMpNiJoV/xtJMaY0RoRU1GkVNTphIRGtzLVSH+lBdroXrUxmoRW2oPtXButQEanEzVIPmCF0JGHcVRk2qA9WpCNSgyFeFPC8livxUpa9LfZWpEldigk9wS3gYwxRoj1SiN0Gd/hQtqZS7O16Z3oQTDCSr05+ozlCqDvI0fbpj1OmM1qBZ9Dz6K9AUIE4QHqYr7DADkUcZi1NiNlmN8VgFJhMVmZWpsllqzGKeNktFhswXGjGVp89ShTVr1y6w1ujAk/4gXk3EsdzswZPRWF4tZPBiKZtXc+m8mkrmiTyShdvujN+8wkCNHW2ZlnQkmzMsO8lQtjUDWZb0yMzoy7JEnn8KeZ4tfRmW9KabS8/2JENakkxoS7OgPc2M9lQjulL16EnRpDdZhYEURRaLdNmsMGS1VItFoTQWq7NcocdqjSnr12yYqzZnvt6KyWpThsv0GCzTZeSaAaM3DRht0kN+S5uRFi3kbRrIOzQY6dJipFsXebcuQz2GDPWK8mtjhnoNGe43RT5oy4jcAfmID+vb+Ww/qGVyPoe+/iC6O73oaXWmt8mO/sYz9NdZ0VVuxGCNOSP1lnQW6dJdoEtPgR69hXq0ZqlRFv4dPaWmjN24yESrEyNtbgx3eDElrtLIQ5gcimFuLIuNxQpWFotZmMtkdjqR+elEZscTmBlLYGIsjvHRaMZHwxkdCUI+6MXwgAujw05MjzszM3GVmYkrzEycY37qNEszZ1idPcva7HnW5y6yMmPH/JQ9s9OOTE9fZW7yEosTF1ld82J5I4yt1UQeTafyvDOehw3B3LsZyGZXMCuDfmwMO7Ax6Mz6kCcLfa7SmcCZITu25V4860zgXkYaC05pjJ4OYdjcDbnBJSb0zyHXt2bA0oZ++wsM+bixmpnMVGIMI2GhjAUH87CulJ2eGu7NXGN5sYrhqSz6RpMZGk1mYjyVmTEZCxM5rM4UsD5bwOpMNqtTMpYn45gbCWB62JXxfjuGu2yR951iuNeGvhYTuq/p0FmpSmfpCXoEJIpqnjJlCRz7SxSRlynRl69AScDH5Ht/Rp73t+R47qMwUNTsKFEacYzi8CMUhB4m028/OYFiJa1IWcQJKiJPUBmlSH28EpVRB7mWcITW5MP0pR1BnneC4Xxl5CVajFSZ0VdpQ160GrIIHVKiTEiJMSM9wZiMBGMyE03ITjJDAGNOshk5iabS5CYKD6O4CiPuT1uSHmdBarQpieHGxIcaERtsSHSAvpSIjgk0JCHUhKRwAY3mJIabkhBqTGK4CWkxFsjiLKUrMuKaTFbqafLyXKVzgOXVIVTWR1FYFUZqvhcZRT7kl/tTVBWALOcqsnx3Mop8yS0LorAilNyiQLLzfMjJ9SAnx4Wc7CtkC1DMdiAz24H0jEvIMuxJTb1IUtJ5UlLsyEh3JD3dkeQkOyIjTxIYZIyXnzXVjYWsPtxm4eED5h/fl3yM/wDG+6w8usPqk21WBTS+BsWVR1uIEUAontL3n9yRPiPBo/S9LenzS+KoxG9/7vEWv9t59ZR/noevnvHbEd9/8Orx/5yXj3jwT3PnxW4H468hl1cPX8PibxXGHQQwrj+/x4Onb4DxAUsjddzyV5KA8XaAGrf9d4GxO1CspHdDL6KHUaykKxyFh3Evv1UYY8z2EG+56zssu7SPW2It7aVIh5ci3d7KdHup0umpQouHwusTg4elGh4p9HJBVObsRQJGoTAK2LvwNSmWH0vn+AQ0plp9QoTuW2Sf/UryNoogjPA1ivW0WEmLhLRIS+e+rtUR9TxZF74l9fSfpWqdeKtPibH8FFHaHWT4ngSMAVLg5R2clf8Xrmpv/ZqSvqr2FmKEl9FJ9Q84Kv0rHprv4K/3Pn7a7+Kn+TaB2n8kRPdPhGn/kTiD95FZfCr5GPNshcIowi67oRepf/HCbq2OAMYq+916HQGLkmfx9bUX0cUoVtLivZpL30mgKJLQAhjFU1TpXHP8XvIxDoTp0uh0iFtux+jwO0FXsLgvfYBh9y9YvLyHZ/Yf83f7T/mr/Wf8ePlLXrh+wY8Bn/BXUcjt/AGvru7hb86f8sL+PX5y+pCfXD/gZ689/BL4CX+N/ZIX8X/mSdw33I/bz7McTXaytdnJM2IpSYONdH3W0/SZilFhNlmT1SxDZpO0mYzTZDZJnwWxrk4VvkZTSW2UrrkI+HsNjGIFLZTGRRGGSd0FxnmhRorXQm18nYYWfYwiBCNqdETvpAi7TMSbMZVgLkGjPEKfHn81hsJ0GQrTQ8CiSEZ3+mgwGmnKsuw8G5l2PMq9xJNCL55VevGq3o1/rw1ie3uMtYd32Hq4C4xLTzZYeCI8JmusPFxm6tnyLjA+usPazi4wLj0dpy0zgBp7XSrtVWhw0aHZ25BWP2Na/UzoCrHgto8Brf6G0jR56XDLR5frHho0emrR5KfHdR8dbvjq0einT6O/SEUbUO+tS62PNtU+mlR5qVPtpcE1Hx0pFd3goU2jmzYNzhpcd9bkpqs2N521qbNTodL2OJXWx6i1VqTW7AgN5oe4ZXWYztPHGbRTZcpNi/lgQxbiLRlPMKcvQof+cG0m4o1ZzDzJZKYljaFKVPgco070ekbqcz1Mj2uhutSF6HAt3FACxrowA2rDDLkWpk9LhA5tovQ7QkdaSV8L06EuTIfqEB1KAzXI91Ulz0eVXE8lCr1PUOarSJXvMW6EKNIcdlzyKo7I9JjIMZZmPFuf6TwDpnINGEnXYTRDj954ddrClbkdosR136Nc8z7CNW9xhnAv7WH76Q4/wEDEEUZjFBiNPsZ4vAIzqSqs5Osyn6XOSoEeq8VGzOXpsVhixvZ1O7aarvJsMJT/WstmvSOARyPxvFjK5NVWHj9v5PJyNpHNbh/kdefprjxFZ9lp2rKt6Ey1ZDDtJL2ZltJ0pZvTk2HJYO5JhnIFMFrRm25FX4Y1bYnGtCSZ0iGzpj3NgtYUY9qTDWlL1KIjUZW+FFUWSoxZrzRjpUSb9RI1aT09X6jGUpkeazXmLFabMVNpzGSFAeMV+oxV6TF6TY/RRh1Gm7QZu63NeJsmI+1qjHSqMdKtyUiPNvJeHeQCEnuMGezWZ6BbRwLHcbktE+OXmZj04+5OEStbpfQMxdE7EERPrw9dbU60NZyjvdaGnhor+qosGL9+mskbZ+ksMqQ7X5/OHC06sjQr/cEMAAAgAElEQVRozVShIeEo041nWexwYqrdBXmrK+O9/syPRkjwMz0UzVhvNFPDscj7gpH3+SLv92FuLIa12UzW5gtYWS5kdSWfleUslhaSmZkKY3zEWwLGiRFHpscdWJi5wvz0aZZmRdr5PMtTF1mZuszy5BWWppxYnHFmTvQrzjgyO+3Ayrwrd3cSePComKfrtTzpKmU9OYIZj8uMup9hPOIiO00h3Jt05cGUP9tjQSzL/VkY82Bh7CoPp0L5uT+HHVkeq1eKmT4dzoSFG6N69kzrX2RU7wxys4tM2HnSf8GLOc8klrwzWXGWMX8hlmnPZEaTsng1P86DO6OMLjbRO17J5Gw964tNbMxeZ3G2itWFatYWKlmZL2ZlLo+FqSRmx0OZGfNhQu7ESP8FRgbPIu+3pb/NlN4b+nRXq0vA2FWsSG+RggSMYi09VKbEaLkio+WqNMR8Q1nQV5QGf0dpyCGqohWpiTtBWdQRSiIOUhB+mCz/78gPPkyZAMVoVapjVKiMPEZN9BGuxR+mJUMRec5xJrMPMZN/lLliRSYLlRgr0WSgxJCC8GNkiTOBEXqkRBmRGqtPaowesnhDMhNF3Y4J6XEGZMUbkZ1gTF6iKUWposhb+Bh3r76I+9ICGBPCjIgLMZRURgGHcSFGJAllMdSEuBBj6bWAyqQIE1JjxB3q3VvUqQI6461Jl9mTnu5AVq4r+SV+5JcHkJYvVtDuZBS4kV3oSkbuFTIKPcks8iG3NICC0mByCvzIyfchK8ddgsDMjEtkZdmTmXUJWaYDaRmXSMt0IDXdgaQUOxKT7EiTOZKWdoWkpEtERZ0mKNgUb38bahqLWHt0l8XHD1l4LKBx+zcK431Wxb8dT3Zn9fGWBIXitQBIMeLr9ad3pXnzvgSTAhJfzxvA3H1u87sHL5/w2xFw+PDHZ/80Aiof/4/5Z1gUr0XA5be+RdG9+CY1/VsPo1hJ7yqMK9JK+s6Lnd3ibuFhDBFXGjRpCVClzesQ7b6K0pUXcRpQAGOdyyFKLu0lV/Qc2nwmpaRjjN8nRpR4C8Cz/YzC819x3fkwLe7HafdQpMtLmS5PFTrcVbjtpsAN98NcczlMhcN+ii/uI//8PgkYs85+Q4o4vXfmS7LOi1//U6la5w0wRuq9La2h020//zU9LTyMYiUt1MVih+8oECqj/b7XHsavST71hQSMiaICyPpzoq0+k1LSQmH0138Pb50/4qb2B64q/xuu6rsqo/AwOij/Hif1txEq42XFf+GK0r/grfWuBIze6m/hpfJ7ArXeJUTzHaJ1/0SK6UcSNOba/lmq1Sm7+J1U2P0m8FJlv19SE8XKucZhv9TDKOBQ1OhcdzkqBV8khdFxN+gi1tACFIXS2OyhIK2hha9RqI+9wVrUXtpHm5sSfT4atPkoMhh+Arn3PpZdvuInt/38u/1X/G/7b/nx3Jf8zXM/jwP38NT/Yx44v8NTpz/xo/MH/Oj0Pi+vvscPzu/xo/dH/Bz0OS/jPudZ0tc8SzvEWvR+ttM0WUoQRcfarKbqs5yiw2joEeYSVXhQasFmniErouMuTp2ZBG1W0s1YShWwaMZqug2b2WekSy2Sopi6ey96UfgUhTdR+BTTdqFRqJBL6aclz+Ib36JQG8UqXoR85FGGjMeaMBiux0iUAUNhWtJNbXmELsNhugyE6DASacxAsAEz8SdZz7zEVvZlnhc58bIsgFd1/vzc6MV/NYRx9864pBxuPNhg9cksKyKl9myb5cfrvwLj3PNN6S/96s4WMy/WWH42QUd2EPUO+lTZq1DnqE6jiw5NHrrc8tSlM9CUzkBj2v2NaBaw6KlDk5dQCDVo9FCn0UuDJl8dbgcactNvd2Xd6CtKuTWp8dak0keNSi9Vqr3UqfXUpM5dkzqRuHbWpE50PF7RpEEkrR1VueagTon1EQpND1BldZx6q+NctzjCDfODtFgfpv+CMvIrKsg91BkPM2I01pSuYNGnqsFAmDaTyeaMpJlSH6RAlZ+itI6+FW1IgwDGMD1qgrQkWCz305RgsSZUn9pgHVoj9WiP3b0I0xSlT3OcCfWiDDxUh/IQHYoDtcjxVibbQ5E8z+OU+SlxI0KDzgQdehI0GEjWZCrXiPWqU6xWnWax1JLZQiMmsvUYz9JHLtOlJ06N5mAFGnyOUO91mGvex6j3OsCNoK9pC99Pd8RBesMPMRR5hOHII4zFHGcyUYn5DDWm05RYy9Nmo0hceNFluciU5YqTzFeeYbvFg1/mZczd9GCtI4j1wXBWx8LYmYnl/mgos81X6K8+RXORGbcLLWjNsqQ92YKuREv6c07SIwBSZkZPhgVDebYM5Z2WYLE71YJemTWdyea0p1rSlWlLR7qNBI2dMnNuJ+jQmqBBv0yHuRJTlspNmS/QYLlAkdViFZYK1Vgs0mKpzIClKhNmKw0ZL9VhokKPxRsWjF3TZbRBi7GbWky0aDHerom8TQV5hwqjPRqM9Wkz1q/LSK8hI73G0lPeo4u8z4CxIUumJi6xthbOo2dlrG6XMDCWSO9wCGOTEfR1uXOrxpbWais6Ks0YrLNhSMBjmRmtufq0ZGjQkaVJe4YazamKtGepsdxqz0q3i1Q4LlbSi2ORbC/KuLOQwbw8lvHeUCYHgpD3uCHvdaavzZHx/mC25vO5t1rD+molS4uFzM9msjCXytxMNNMTAUyNuTMz4SStmhfnHFmYs2V5/jQrcxdZmnRgecKFpQl3FifdWZhxY27WidmFqywsubK+HsS9p3k8fX6braFrjCWmsO6dwP3LIQzrW9GgokDrJW3uTbjxbCmKnbk47i3Es7UYxtaiP4+mInnWms56VCbL9hVM24QxaerCqJYdM7p2jGqdY0jfgdkzIWy75/DEu5b7V6rYOVPK89MlrNsXMhZYxNP+GV7u3GdDFDivj7KxPsaj9QkeLw+zttzE2soNVpeFClkpKbBzU2lMj0cyMxnI9LiH5N0cH7VnbPgsw12WuwGY67p0V6jQWbTrWxQK41C5CvKKE4yWKzBZpU5PriKNcQepDPuehgRlqmMUqEtQojr+GMUR+8kL/Z5032/IDTxIcbgi5ZHKVEWfoCr6OFVRB7meeJjeQg1mipRYzP2epYIDLBcdYbbgCBMFSnRnKZMftJ+8CFVk4drIog0lYEyO1kEWZ0BmghGZ8UYSMApYzIoTt5gNyU80JSNerKXFiT0r6VRgYrjRrypjTJChpComhJmQHG5GQoixpDxKCmOYgEcj4sKMiA83JjXWkpRYSxKiLUhNOosszY74hHMkpTmQU+xNTokPWYUepOc6SbCYmXOZjHw30gs8yS3xp6A0iLwif/IKfMkRZd9ZV8nJdiQ70470TDtSMx1IydidpFR7EpIukphsL4FiYqI9cXEXCAm1xj/AGA8fayobCljZ2Wbx0UPmJWC8g+jtFb73lZ17kvq49mibNQGID7ek58aTu2w8vYt4bj69x9az+2w9u8e6AMtH25IncuXhJis7m6w92vpvs/pom9/dfyVCLrvz4Mcn7PzlKeL52/d+fS2CLmI1La2iH0uexrsvdr2N4j3xOWkl/eIhAgC3f3gzD6SvxXvi8+Izmy/vs/n8DjuP7rHx/CF3fthkdbSG1gA9hoOVaQtW5LafgrROFsDY7HVsd7wVqHM9TKnDPklhzDz9Z8nDGGf6IVHm7xBl/kfiLfdQbHeIasejUl1Mk+sh2ryO0eJ2hGbnY9x0VaTO5Si1TgepvrqXKscvKbH7iMILeyiy+4yiS19T7Lif9NNfknX6K+LNPiTZ+mMpNR2s9y+kn/ucpJMfk2j9ESm2n5NvL2p1ds8GipOChfYCGsXFmH1knv+alNNfkHTqM2KtPyLa4iOizD4hXHgQTT8hyOADvDTewk31Dzgr/xsuqm/hpv42zqpv4arxLs6qb+Oq/kecVN7iqvLvcdd4Fw8xmuJCzHv46e3BV/dd/HXfIszgXeJNPiTL+nNKz35L1fl9lJ36iqoLe6m8sFdSDWsu7aXWYR/1jvulqb38HdedRDJ6Pw1XD3DD5TB1jt9xw+UAjU77ueV2iGb3I7R4HqPbX4V6h+8oOvkp/cFaXLu8n3ZPZTq9VbntLpLoyvR6KyD3OMys6/cs2n3Bo6vfsnPhE34OOMCD6P1s+X7K1tX3eOHyEb+4fsLPV97nJ7c9vPL7hKfBn/Jz2kF+yVbhRaYyP5bqMp9wgIWUw2ykH+NuxmGe5B7hYfa33Mv8nFc1+3hS9SUv646ylS0+o8FGmgmbslOsJp9mNeUMG7LzrIm0dPppaeUslEQxc0lWr2HRVlIWJXVRgGOqKN4+yXzKSZZlZxgON6DTV43RKGOm4i2QRxhKI7yKw+H6DIboSq/7ArUlhXEsyoTJWHOW0s6wmWPPo1IXXpa58rIikJf1Afzlpg//uzGMrbvjrD66y8bDbVafzbP8bJulp+J/fhusP1ph9vkSc8/XpL/A4jOzL9ZZfjpFe2Yo9fYm1DjoUmWvSa2jJtddhdKoR0egMZ3BprQHCMXRiCYvPW76aNDgqUKjtxoNXqrc8NGkSarL0eWm3+40Bxhyw1+LBj816vwEOGpT4WNAmZchRS46lDprU+WiQ6WjGhUXD1J99lNqzyhSc1aXQksV8s0OUWtxjJsmGtwyN6DeWpvKi8p0OGgw5WPEfLAxMyG6DAao0eavTmuoHu3RpjSHibW4OO+nzs0IHa6FadEQbUhtlAHFgRqUhOhQFqpPeZgBZSF6lAdqcz1Yi454MzoSzbkVbcBNcUow1pDrUbo0ROlQE6ZGZYgKlWHalIdo0hCtS7fMhMEsI3pS1OhPVWE8R4uVKnNWay2ZLzNgtkRbuvs8mqWNXCiMyTo0hSlT63uUWr/j1Pgdp1aolD5HaA9WpC9CkdEYRcZjjzEdf4SF1GMsZxxnJfM4K9kKbJfosJSnwVyuJnOFBixVWLJcY8vatfNs3rBntsKaxZpTLNWfZqbOio12B1bbrjBSe4buMhs6Sk7SWWhLZ64NralmtCWa0pd9lp6sU3RlWNGVYc5AnhV9uRYM5lvRl2NBZ7oJHTJjaQ3dnmZMe5op7Wnmkp+xNUmojNr0JGtI5wxn8jSZy1dnoUCdpaLdWS7WYKNSl+ettsyXajFbqsNynSmL9WZM12ky26jN9E0txm+qM3ZbjbE2VSa71Znu12S6X4OZfg2mBvQZHzRmfNCQ0UF9RgcEMJoxO3GB+1th3N2IZ3EmmpnpeFa281lcS2d2LobWW3a0N56mr/EUw9dPM1J/it5iU9qz9GjLNqAzz4jOPH068nUZrbdhqcuJ2S43xto8mRmMZm40lc2VUu5sVrK5lM/UYDjjPV5M9rgx2evKQLsTE8NhbKzms7JYwNp8PotTGcxNJDE/Gcf8VDhzE34sTHsyN3mFhRl7VhbsWVi4wMKCA4vzbizN+bE0F8DCjDdzk67MTzqxOOXKyowna8sxbN6v4s5fxnjxYoeNJjkjPvmsuWez5JbI2BkfejXOM6B+DnlUCP81080v2z08XG9ga66QuwOZ/NRVzl8qq1jyTWfqUhbzZ6KYNHZhxtiRSd3zDGieY8TUgzvuedz1rOK5fxN3HMrYvpDDHft0Vh0zmfHI4S/XRmHpCf+xfp+nK/PcWRrmzno/9+/2s73dw8p6C0vrN1jYqGVxs4yZxQxm5hKZnYxkXh7EbL8vY0MuyIcuMd57nunOU4zdMqWnVpO2cmXaK1TordBkuFKPsSojxkVnpki2V+jRnqtCXfwBbsoUaUhRoj7pBJWxxykIPkBu4Pdk+uwjx/8ARWEKlAhojBKr6OPURB2hMe4YvVkaTOUpsJj3HUuF37FceoDZoqMMZipwLfIIOT5HyBZXYUI0SAvVIFn0N4apkR6lRUa0DllxemTFG5Aeo0dGrD6yGD0y4w2kxHROnAXZseZkRJmSGW1OUoghcQF6JIeakhpujizSktRIC1KjzMmIs95dWYcYEhtqjAjHxEeYIUs4RXKMDbER5iTH2yBLPkNa8llSk8+SlnZBWidnZjmSnuFAqsyezOwrZOU5kpV/hax8J3ILPKQzgvmFvuTkeZKV40y6pCZeJFV2EZlYR6fbS/5FCUiTzyETa+n488hSHElMuERIsA3e3rq4uptQWZ/DygPRkXiP2UfbTD1cZebRCjM7ootxXfIwCiVR8ie+XkW/URZ/VRef3WXj2T1phNoo3n8z/+xrFD/7D2D88TEP/vKEhz894+HPz/4Bjj/+AybfQOR98VkBhwIMJSh8ID134XEXKqXvibJuMT+8HgGMr8MzWy/vsfl8mwc7O6w93WH72SorI9W0BRoyHKxCe8hxWgMU6fFVod1PAONRbnkepcnruKQwipS0CLdknflKOpMnyrujzP9EtPl70iWUvDP7qbh0mEbnIzS7HqTd8yAdnododTlEs7hi4nSYpiv7uen4JTcvf0yT44e0OH9Cs/NnTMVp0B1wnCzLd8k58zVJlh8Tb/EhiSc/Itjg30iw/Yg4mw+Js95Dsu1nZF3YR/aZr8kXKWQ78fv6jnyRmrbbJ62kRXl38unPibP5mGjzPUSafES48R7CRUJaAKOozxE1OgISVd7CVTzV38FF7R0JGAU0irmi9HsclX6Pk8rbuGm8i6e2OCX4AR5ab+Oh+a8E6r6NAOc0848pOPklVef2UnH6a2oufkeN3XfUCVXRYS91l/fRcFX0LH7PtSuiPmc/jc7CryiuuxzhupOAxe9ocvme2x7ipvRR2r0VEDela+33kmP2Pu3eJ7hx9RDtXido8zwhqbYdPsp0eCrS6XqIYbeDTDrtZdDybeZPv8cz/0OsBu9nyfsrVtw+46HPVzz3/jNP3T9lx+Mjnkd8y4uUQ+wkfcfT1OPcTTjEToYSW7JjbMuO8jhTgZ9ylfhRdoCfMvfzS94B/lb4HT/k/Jmfig/xLPcILwo1eZSty510QzZl5qzJRMWO6GXc7WEUp/uET3Eh1UaCRgGJu2MjnfWbS7aWehTflG8Ln2Krh6h50mE82lSCxqEwA0lFHI00ZihMnwEBQiG762gBixJsJp9kLfM8dwsv87zKgx8r3HlVFczLa4ESMP6nSDneHZc8JuviL/KzeRafbbH4G2Cc+2EXGMX/8iRg/GGd1eeztGeEUn3eiJpLetQ46FDjoMk1J02aRFG3rz6tfga0+BpIwHjbx1ACxpu+GuyOJjd8NLjlpy3V5bQEGtIcoE+zKOb216fRT5cGXz3qfQyo8tCnwlWXCidtqoS6eFWDmosKlJzcR5HVVxSYK1FgrUWWlTgVuI9qm0PcttCi3VSXDkt12s4douWcKj0Omkx4aLMQosdooAbtARo0BevSGGbAtWBtboZoSv2LNyJ1JOhrSjKjLtaYkjAdCoK1KArVpTLKiPJwA8qDtakP0qIxTI+mKHGDWo/rETo0RulyPUaXhmht6iM1qQ1Xoy7WkDqhRKaYSHA1nCdSw9oMZaghz1JluliH+XIDCYxmijUZz1NnNEebQZk2HfEa3IpUo8b3GJXeR6nwPkqNzzFagpTpCDlBb7iC5GGcS1JiKe04KxnHWM8+zmaeIht5iqwXqLOQq8p0tiojGaqM5eoyU2rGTKk5U8UmTBYaMlVkxEShHpOlemzcPs/SrYsMVZ2kq8SatgIbOgtP0Z5lRXOSMa1JJvRlnaU38xRdMks6003pyzGnL8eUwXwBjRb055rTmW5EW4o+LUl6tKUY0ZttQ1eGJe0pxnQk6dGVpMF4ljZT2erM5qlL0Dgvfq8FqiwVqrJaos56hRYLxSK4o8NilTFLdaas3NBn6aYOc01aTDWpM9KkzHibKlPd6sz0aTLbr8H8gAazQwZMDZkyMWTM+JChNJMj5ixOX2BjyZPZMTdmRn1ZXUri7uMqFlYzmJuLY7DXnZ7bFxlqvsBY03nGGs7QU2hCa7oOXfkm9BabM1RhhbzaksV2cTbvEqPNV5jo8pN8eGtz+dzZqObOVjUrc1nIu/wY63Jntt+Dmf7dQMzEcCiry1kszGeyNpvD/HgyU8NRzIwIWAxhfsKXhWl3FqavsDznwMqCHUtL9iwtXWVxwZP5WT9mp8V4MjftyuKsgEY3lqd92VrL4v7TXu78ssWjZy9ZvznLhHcFW875rDgnM3c+lAVjH4aPXaTO+Bzzaan8MtXB09lGNvrzuXMjkx+qinieVsy6RyaLl7OZs41iysSDWRNnxvUu0K99nmW7KB76l3PHp5on/te551TK9sUMts4nsWaXyvSlVLai6vjb9Uleto7zqHuA+8M9PJ7v4+XWEI83e7i/2cbdrVusbVQzv5LL9HwSM3MxzM2EMTfqz2S/J6ODzowNOTIlbl93nWWs2YLeej3axV3qSm36Kg0YrTJjvMqckUpjhisMGBZXY0q0aMpQkICxUXaCmgThVTxKcehRcv2/J8NrL1m++ykMPU6p5G9UoDLyOPUxx7mVoEh3uhpjmUeZzd7LYsE+lku+Z7bwKN3Jh6kM+J4CX0XyAtXJDFJHFqxGmrhbLYAxTJ3MSC0yorRIj9JBFqlNRowuGXF6ZCcYkh1jTK4o8o41JSPSWJq0cCOSQwxIDTchJcwUWaQFsijhcbQgPc5aWllHBugS6qtDZKAh8ZEWpMWfJjnWloRoa0llFOGblPiTpCacIj3lLOmp56XASrrsItJk2JOVe4mMHPG8QoHoYhRXYISnscCLzBxnUjMukSy7sAuM6fYSeMqSzyJLPI0s4TRpCWdIiTtHilAYYy4SFGSFl6cWLm5GVNZns/ZQBCXvM/Nok6mHK0w/WmZ2Z5n5nXUJFN8AoxRaEb5FoTYKX6MAw6evV9LPXq+ln/7mvaciZf2PIIz4dSRgFJD4BgB3gfEpj35+Js3Dn55KECl9/y9PpK93Xj8FMAq1cVdJFAri7ryBSlG3I+BwV3HcBcc3sCh+bvvVfbZ+uMvOw4esC2B8/hoYAwwZDDxBW8hx2kRpt68qHX5K3PY+JvkOb7gfodZlNyVdeFEA49eS71AEX0TPYZTph8Sa7CH75FdUXvyOm04HuO38LR3u3zDg9z293t/R6/Ed/S77GHD5htnA/axHHmQz8juepCrwPEOZxzIVRjw+o9r6X8k8+RnJVh8TY/Ye8dZ7CDZ6m2irD4m13iMBY8qpz0k/8xUifJN79msJFgteA2Ou3T5y7PaSfu4rCRgTTn5CtMVrYDTZQ7jxRwQbfoivzrt4qr+Np+a7uKu/I3kZBTBeVf4Dzipv7z5V38ZR8d+4rPi/uHJClHqLqzDv4627B3fNt3BT+1f8td8iyvA9Eo0/JMviU0pPf0356a+pFbBov59rUhn3LiQKKBTzBhpvuu3CogDGW+5HJWBsdj9Ii+cRbrsf+RUYa+y+JdPkTzS7HuOWy1Fa3RW47XqM2+7HEcDYJi7CuB2ly+UgA1f30m7zJ2Yu/5kt38PM+x1myns/w65fshJ+hK3ooyz6fsVa4NfsxB/msUyB5ehvuB9/gPtxB3iRdYKXWSd4lnSYp9H7d08Ehn7NL7EH+SX+ED/FfM+r2O/5a+oR/pJ+gJdZB3mRf5xnxWo8LNJjM8eYhTRTFmTWu+qiqM75DTz+qjaKoEuSJdMJFpKKKBRCAYT9QTp0+2kgjxAnAI0ZFjehww13vw43lGBRfKY/WEf6vLj2IkBxNfMc2/kO7JQ48UO1Bz9Ve/JTbSg/Xg/kpyYf/vOGUBjHdoFRyP8i9PJ0U2rWf6MwvgHG9cfbbIqOrR/WWX8xR1tGCBVn9Kiy+/9Ie+vguu50XbOrZmrmzj1zz+k+3R1Gx3awO4ljxyRmZpZZsiSDZDGjxcxMFlhMFjMzsyUZJDPEcbjT6aTPM/VbstN9z701dWvmj1+ttfde2q5ylZLH7/u976dF9RkdKh3UqT6nxhVXDVq9dGj30ZMs6Q4fI9q8DWny0pDqcEQlTnuALs0+2jQJW9pHl1ZffZq9dWny1qXR24gGLxNq3QyoddGj1kmb6rOq1NgrU2+nRL2NHOWWeyk0+pQ8UzlyjFTJMVci02IvWdbvUXp8H1eOatNtacCwmQqTVp/QekyNpmPKdNspMOmhxoS/Bn3B2hIwVgZoctlPldoQDUklrL2oSa1QCxNNqY0zpizagPwQDfJDNCmPNqYkVI+iQE0q/NSpDNCgOljMOIpgjDY1YdrUR+tRG6lDfbQuNZFa1MYZUp9gREe6KUN55gxn6zGapclopiqjmUpM5qkxXajBTIEG03lqjGepMZKuSV+iOu1RKtKKwUofWWn+8bLXttIodlJ3hcgxECbLdLwCq2lKrGfIs55+mI0sGW7kyXMtV46rOUosZikxk6EkAeNYpgYzhYZMFxgxmqXNWJYWU3li57MOs8V6XGs+yXztcQZLLCRgbMuxoCvvCG2ppjTG6tEeb8SABIxH6E4xoztFKI4mDGQLYDRhNN+c8UJretONaI3TpDVOm+5UE4ZyjtGbbkFnkjFdiXp0xakxlqbBVIYqs1kqzGWrMJ+jzHy2Aks5CqzkKTKXKcNCnjKLlzRYLNZhqUyfm63GXGvVZ7VZm9kmNSYalZhqV2G2R435PnUW+tVYHtJgccSAuVFTZkeNmR01YHpUn9lxExamjjA3cYrxARuWpt3ZupHIzdslLCwlszAXw0ifO71NpxlqtGGs4QQjlVZ05erSkaFFT74xo+VHmK0/xVTtUdZ6zjN+xYbhBnumu31YHIuVAhxb10rZul7C8kwiA20ujLQ7MittlHFmpOsCMyPBbKymc3U5g+WpZOZGo5kcDGZ2JJCl6QCWZrxYmnVmZcGRteVzrC7asbJ8mpXls5LCuDDnwdyMO7OzLszPO7Ow4MLsjBtXl0O5c7uS+08X2fjLPW4+/oZrnevM+lexeSabLbt4bpwI5ZqZHyOyp6hVNKLa1Jz7ZTl80VnKank8dy6n80VWDg9Ds7nlnMWmQz4LFhFMGXgyb3TOiqsAACAASURBVOzGlN4ZejVs2Dgfzx3/Erb8ytnyKGHrQh5btqlsWseyZhXDik0yKxdy2Iys4U5WMzcL67hRVs3dpnoe9zbxYKye+1M13JuvYHOhgKtzSSzMhjM/F8TcnA/Tk66MjZxnfOgsU0NnmRt0YLb7JOPNFgxUG9B9WYfuEl2GL5swVW7FVLkFowIWS3QkhXGwWIv2bGUakuWojpelNOIwl0IOSWnoHL/PJYUx3WsPOQFirlFeer8k9DDVUbK0JirRn67GRLoM8xmfsZTzGct5e6V5xo6ofVz22cslX0VyfVXI8FMhzV8ojcqkBquQEqRMeqg6qSFqpIVpkh6uRUaUDpkxemTH6pMXa0ROlAEZ4Xqkh+mREWFAWpgBySF6bIOjPqnhpqRGmpMUYUpiuIlkWYf76+DnpkKAuzpRIcYkRR8lKeYYiTFHpVqe+HBz4iOETW1FiuiGTDxOSsIxUhOPk5ZykrTUU6Rn2pGWaU9G9nly893IyXOXKnXENT3TiaRUOxKfAWNysi1JiScl+EyJO0pStLUEjUkxJ4iNOkHoxSP4+Rrj56uDm7sRZTWZrN1ZZ/neJnP3rzEr1MX7qyzcuyp1Jkpw+Exh/H8DxvVHW7+GYyTl8Znq+BwYJVh8uD3z+BuhKEoQ+PU2EApoFDD4XGmUoFFY1M8USMmy/hUyH0g9jM/BUECi+FlxxPMCHv8ZHLdreba7Gze/vsvWV7d58OAB15/cZ1MoKMKS9tWj30eWtoBDzxRGZbr8FGj1kqHB5QC1F/ZT4bhve4bx5EdS6CXR8j1JWRP9hBFGO0kw3UW29S6Kj++k+fyHjAfsY8jzfWZCPmYpag+TvjvZuPgRD+I/59v0g/w1az8/Ze7lp/RP+VlcM/bxOOpDBux/R97J90g5sotos7eIMt+Bn+7LhJrtINpqN1Hm70g1PsnSPONuKQiTa/uJpCyKDsZMm48lYEw7+RHx1ruJs9pFlLCkjd8hzPgdQo12Emz4jqQyCmD00HgdN7VXcVbZtqQFMIpzTuEFHBVf2lYY5f7IWfk/Su8LldFLewfuor9R7J1WexF/tReJ0nuDFNNd5B/9iNITH0uwWHtGqIYivLJfgsR/BkZxL9RFoTIKYBQ9lc2u+2nzOEirm1gPeECy9Pv8VagR/ZfmOyRlsc1dnuYLB2l23E+ry2E6vBQRVTtt7nI0O+2nw2kvvU6fMe62nzlvWWa8lOj3PEyO9StUunzAcJwSA8H7mAr6jKsRB7gZe5jViM+4H32AL2MO8jTqcx4FfcQ9j3d44rObH4I/5sfgT/nO/xOeen3Ed0F7+Cn6AD8nfs6PqX/mr/kf833xJ3xdtp97l+RYSVNkLlGLpVQLhHr4PNgiVEVhSYv3tkHRlJloE6ajt6txRHClz1+DDg8l5mItEMqhZEULWAwzlM6QWPsXoClBpQDJmWgzrqae4Hq2HTdy7LhX5MSDEmceX3blL9We/FATwrcNgXzX7MXP/wkYV0WtzsNr/1NgFJtgniuM608EMAZz+bguZbaaEjBWndGg5rw6ja6adPjq0xtkQn+wOV1+JrR66tPqrUNngIF0OvwNaBFwKOYbPbRp8tCh0V2bZk89GtxNqHczp/qcHhU2qtTZqdBsr0qbvSqNpxSptpKhwuIQ5ebyFBupcdlMk/IjcpQc/RPFJ9+l/KwCdY429Di5MmJ7ilEzWWotdag7pkPrKRW67WQYcFdm8KI+zSG6lPlrcMlPhbJgNeojdKkL16U+yoCWFAuaUi2pSTQlJ0iF7CBVSiL0KQjW4lKgJpd91akO0qE6WJfqi7pUhepSFqxJZZg21RG6NMQaciXeiMYUU5rTTOnOMWMw14TBLG2GM9UYyVRmIleV6QJ1JvPVmMwX6qIGo5nq9CQo0xqpSFOoEjX+clT6yVPlL0+FnxzVolonWIaeUFmGo+SYS1bkaoYS65lyrKUfZC3jAOvZh1jLPsRGvgpLWcpMpysymamOAMbRLC2GBQAlKtERI8NwuroEjDNFuqzUWDFZZsFAsTk9RVa051rSmWtNa4oJV2J0aYszZDDzOP3pR+hNNaM3zZihHFOGckwYfgaMU8VHGM41pz1Bi64kPQazLRnKFoqkGZ0JRnQl6NMZq85omiYT6apMZ25D43yWMvMZ8ixkyrGUI89yjgLL+cqsFot1ggZsVBtzq92YW10mrLfpMndFlZkWVWY71Jjr1mC+T4PFfg1Wh7VZGTNmcdycxQlTFsaNmB83YH7CmLkxU8b6TZgePsbqrCMbK8Fc2yhg/WoWa0uJDLQ701F9kr6a4/RXWNJbbERHthZ9Bfr0XjJlpt6WhWY7puqOcbXbkdHaEww32LEw4M/SWBS31/K5d7OUzfU8liZjGOlwZbj1DBOdZ5npdWKs6wKzo4FcX01hYzmNmcFwZofDmBkOYmEikKvzAazMebK64MLaygXWVs6zNH+apYVTLC3Ys7TgyOKcC/NzzswvODO7eIHpBVdmlwLZvJPFF18P8/D7h1z9y7fc+O4X7s1+wWp0CzdPpfHkeDwPj4Vzw8yXWc1zDKlY0KJuyJKvD18U53AjK4FHOTl8mVDAQ99c7p3NZetkHvMm0cwahTBj6E2fymkG9Jy46pjEhmc+N/0rWHPOYVPA5alErhtFsmEaw/VjKVw/k8NdvwruhFZxO6aMzbhCNhNzuZGcwXJ2HGuliWw2pbHZlcjVnlBWR4OYn/BictyJ4bEz9I+eZmzoNNOD9swM2DPRdYKxFmuG680ZKDeiv8SQ8TILZiqOM11uyUipNiMlWtIZLNKkM0eZ+mRZyiIOUHzxIJdCZCkIlCU/8CDZfvvI9NkrJaWFyngpRAYBjDXRcnSmqDKco81sjjKLWQdZyNrLbMYeRhL30HLxU8o893LJU4EcT0VyfFXIClAh1V+JNGFRByqTHqxKerAaqcGqZIRpkBWhRU6MLrkxYs2gOPoUxhlQGGdEbowhGWG6pIRok3JRj/ggbdIijEmNNCMhzJjYEEPpGhdqjL+bKs4Ohwny0SYu3JLE6KPSSQq3IFm8DjcnMUIkqK1IibMiWZSEx1mSkmBNRspxUlJOkZpuT4awpzMdyclxITfPTbpmZjk+s69tSUo6JcFicsJxUhOOkRxjJX1vUqQFSdFHiAm3JjTEgmCx99pfF3d3Qy5XpbGytcLC7evM3ttg9r6wpFdZur8mFXD/rwKjsKKF6vj8+ed2tQBGAYvPX4vnfvPcfhbQ+M/qoQSS3z6SoO/53OFzaBQg+M/2s4BC8Z6AzbvfPtq2s5+Bp/gZ8flzWJTmH79+wNY3Yrf0NjBe+0LU6qxLwNjupy8BY7voYgxQoM9HhW4/RSn0Uu/8OdWO+7aB0e5jMo9/SIr1+zwHxot6opfwLeKNXyHF8N+ot3+D5cgDPMxU5kH6IR5m7uFB1kfcTnuDJwVv8FPFu/y15G1+Eve5r/NT5hv8LXMHf8/+gJ8yPmQrbAdV5z8izfpNokxeJczkDfz0XuWiqPGxeo8wMdto9S5iw0y8+TukHH2fbJtPpPJwkZBOP/knqQBcbI6Js9xJrKRUvk2o4Q5Cjd4hxPAdCRiDDHbgJQq7hRUtjspLXFB5WbKkhQUtgFFSG5Vfxl7m9zjI/kF6fUFF9Da+jpu6+NkXcFH6Pd4qfyRY42Vi9N8kx/oDSk99QpX9Z9Sf+5yG859TJ6zos3uoP7+XK077abxwgCZnAYWHaBY7uN1laPOQpcNLhnbPw7S6bauLPX6KDIuy5HP7yLfcSbePCp2eijSJfdNOn2+Do6sMV1xlaHCVod75MI2uYi+4SKjL0OchS7+bCk2+SjjI/4bjcr+h/OIhusPlWYtX51aUInfCDvFVohIP/fdw23EnD8/v4C8e7/G9x06+89nB98E7+THqfX6M+VC6/j3jPf5+6W0o3cl/VLzL14Vv8zh/F4+KPuObGl3uXjJgMVGbuTgDCQ4laEy0QlTozMSYSO/NxojCbUMmIgyZijJmOFiHXj91un3UpFnEuThLCRBFbc5zaBwLM5BmG8XcolAYxU5pUaFzLdOWW/ln2cx1kGDxi3J3nlZ68NdaH36sC+W7xiC+b3kGjLfGpVqD9XsbrDycYVGsBHx4/dcZxucK46+W9JcbXH08S0d6CJU2hpTbalFpp0HtWS0anbVpcdeh00efbj9DegNM6PQ2pM1Dnw5vfdq8dGj10KbeSY2qM0pU2CtQc1aVBict6dQ7alJzRpsaB10qbdWps1Oj6YwmV+w0qDutRZWtHlX2Zlw6aUiuuQYVpqpUWqpQZ72fOsv3abL5lO4AOzqSCmhPa6I7oYpKBxcyTMwptjKm7pgWV44epveCEn3+ujQF6FAeoE1psA4VEXrURRpxJdKEpjhzWlKsqE80pSxGl+xAJbIClMgL1iTTW5nCAC3K/LUp89ehMliP2nAjqkSSOkiLkkANLou0dJg2tdGGtGRY0J5tTk+eGf15RgxkaTGYqcpQhhLjOSqM5aowmqPMeK46Q2mqdMXK0xIhR32wLDUBclT4ylEuEtY+spT7yVEXrEhnhBy9kbIMRR9mJkmWlXR51jJlWMs8xGrGfpbT97GatZ+1PGXJkp5IkZOqbAaSlehLVqYnSZmueAUJGIdSVZnM1WK6UJuFCjMmL5szUGROV745HblWtGWa05xoSEOENo0R2vSlWtGXKmp1jOlLM2Ikx5TRPBNG84ylM1VkyVSRNSPZpgymi00vZgxkWNGZaEpbrAHtcbp0xmlKqwnHBaxmqDGXpcZ8lirzGYosZIqwwfZZyVWSZhvXSnS4WWPCrRYDbrTostqowfwVFWabVZnrUGe+W4PFXg2W+zVYH9ZlbdyU1QkLViZNWZ4wZnHCkLkxfSYHdRnr02Nx8igbiw6sznuwNJPIteVUbiwnMdnjRWfVCfqqjjFYZc1AmSndhbqMlJmy2OrA1S4n5ppOS9C40efMTLM9s+0XuL0Qx4ONbB7dLGLrajar0zFM9noz2nae4ebTjLXZMtNzjvGO88wO+rAxH8v6fDyTPf4sj4WyMhnM1ZkA1hd9ubrgzsaqO9fWXFlZPMfC7GkW505tg6OUmHZidvYc84tOTC9eYHLJk/n1WDYfV3D/u2Vuff8jq3/9mavf/sKd1adcTengxslUnlrG8NgqlGuWvkzqn2Ne7SQDKpbcdAnhy4Q8frncwpcplTwILeWRTzlfedRx+2QRqxbpzJvEMKkXwJC2KwsnorjpeYlrvuVs+Fay4pjHTacctmxS2TJP5KZlIjeOpbF+MoN77pd5ElzHw6By7vjncz84j8eR+dxLzOBafCzrqeGs5QWzXhnI9a5grg6KSiIPxkad6B12YKzPluleG2mt42DHEYbbrBlvPiJVHQ0VGTBabMJosSnDl/QYLFRlpFiDkRJNBos06MpRoSFJlqoYWUrDZCgOkaVY7IwOPEhuwH5y/PeTG3iQwouyFIfJUx4pz5UEZXoztRjM0mRaKN8ZMkwmf8ZIwp/pjfqYxoCPKXX7jHznw2S7ypPtqUi6pzwpXgqk+iiSGaBGhr8q2cEaZASrkh2qSU64FvnROuRFaVMQpc6lGE1KEvQoSTQkP0aXrEgdMiJ0JbUxMVib1HADEsO209NSMjrClIRwM4I8NXA9K4uPqypRIaaSJS2s6aRQC9IirUmPsiYt2or0WGspFJOZeISslKNkJFuTmXKElBRbEpNOk5QsktDnyMxy+vVkZTuSnnmW5JTT0nOZaXbkZJwmO+UkmQlHSIuxID7MiKQosdbQnIhQM8IvmhEcqIOHpz5l1alcvbXM8p3rzN3dYP7+mrRLeuX+Nam0e+3B87ocUaPzrErnf2ZJi9nFR/949jk4SsD4TFnceKY6/kZSBJ/BolAPnyuI4ipgT7Kcv7gjAaJ4Vvr8mR0tgeCzTS+SFS1UxWfzjdL3/pPS+FxtlDbECCv76zuSwvjw0UNufins7WusT1TS4a/PoJ+CpDC2+8vT56MsAaOYYRTAWHn+MwkYt4u7PyHt2IfSDKMUejF6mxjT16h0epfZ2P3cTDnA/dT9fJNzmMcpH/F19nt8X7STH+te4W9dv4OeP0L7C9D0EtS/yt/LX+Pb7Jf4LudtvsncxdOsTxgI2Eu21YvEm7xAhPGrBBm8TrDxO0RafUCYqYDA3cSa7SDBchdCaRTF4WJLjNgjLap5JHA88RGJVruJt9hJtOk7iH3QIYZvE2q8kzCT3YQY78Jb83XJkhaBFhfVV3BUekECxvMK2wrjc7VRqIsOsr9/Zk2L7sbXpPCLq/LLuCi+gKfyi/iqvkiYzmukmO2i4OiH1JzZR93ZvdSLzS1nP6PWYQ8N5/bS6CSUwUO0u8nQ7i7767XTU15apyiAsdnlc7p85BkKVmcoWEP6nqKj79Hrq0rjhUOS5d/otI8Wl0M0uQlYlKXeVY56NzkaRE+jh4wUVhI2d4ubCsVustio/RccDP4btTGqTMVoshWhyh3vvXzh8ylfBnzMXYd3+Orsu3xt9zZ/Ofc2Xzm9wo+Ru/kh/V1+KvkAmvbybe7L/FDzX2Hm32D6ZZj+GIZk+bLqEA9L1fi+7jibWSYsRGuzkmD8bEbRgtlYse9ZdCgaMSNgMdKIsTAxl7h9BgI0pQ5FoSSKeUShHD6vyxEJaAGN4ipURQGMom9RqJAiIHMj2467RY7cueTI4zLRuejJNzU+/FTnw08N4fzQHMxf2nz4e6OwpEelLqz1e+usPJph8eEaK49usPHoBtcfrrP4dJWlJxtce7jJjQdbLD69ztoXc3RmhFB92phqBz0q7TSpOatJo7MOre46dPka0ONvRJePAe1e+nR6G9Hurkebqw6NjhpU2ipQaasoVeJU2ipTbadGw1lt6s5oUuegzpVzmlScUqLitDrlDnoUnDYkwVqHi2Z6eBro4WZogpuePh7KcoSa6pBkokSRyUGarJRYS0qiM6uDy9nj5KX1EeuRQJi5A3FG5hRZG1J7TIXm0/J0uInNMbqUeKhTGWpCWZgh9RHmVAUYUhWkT8VFPS6H6VAdZ8gl8R9+f2XygzTJ9dPkkp8OZT66lHrrUO6vR0WgPlUhhlwO0KE0QJuyYF0qQvUoDdKiOcOcthwzevLN6MnSoztNjf4MFQYzFBnJVmYyX4PRXFX6UpXojJOnI0aRpjB5qvwOUeZ9iHIfOcp95Snzlac8QIGGMGU6I2Tpj5VjJF6W6SQZltJlWM08zGrmQVYy9rOU/jlLGftZTJeVIGwqTYGhZAX6k5ToT1GhK0GR9hg5ehIUGEhRYTxLg7lLuiyWmzJVZsFgkQU9BcKOtpYCL80J4u9Gi5ZoPfpTLekW1nKSPr2p+ozkGjGWb8RonqF0nSg0Y6LQgvFcc/pTDCRFsSvRmI4EE5qj9WiO1qYzXpvBFC1JZZzO0mI+W5P5LDUWM5VZylRgOUOOq9kKrGQJpVGRq4Xq3CjX50a9JtcbNdlo1mSpSZWFFqEyKjPXrspitwYrfVpcHzbg2rgpaxPmrE2aszFrwcqEEbPDOkwN6jA9pM/ihCWrM8dYnjrL4kQ41xfieHgtjZXRQAbqT9NffZyBSiv6So3pLzFgofEE1wddWWo/w0yjDWvdTmz0uTDT7MB0mxNro8E8WEtnczmF9ZkYlseCmOpxZaLjLGOttoy32jDeZst4mwPjHU7M9HkxPxTAZJcna5MhrE8HcnXai+VpZ9YWnLm26sLGqrMEjKIqZ37WhsW50yzNnWFZQOPcWebmzzK77Mrs1WCWt3K5/bSDW99ucvMHWPvhF7a++Zkn177kbskgG6dTeGQWxQOLUFasfBg2dWROxY5JdQfWT4XyfUwNX8Q2cDe6gVsh9Wx5VfPAtZb1I7ksmiYyaxTOlH4Ao7qePPAqZtOngut+9ax61nLDvYotp2I2bbO5eTSda8fS2bIv4OaZQh771PJFQD2P/Kt44HeZez6XuOOVx6ZvGnNOIfTbOtJ86igdbscYiT/DfLknK10BTPeIgm9f5kQ/5IAT430O9HWfYqhbbIGxZb75JCNF+owVGzJYpMdAkQ59ucqMlmgxflmHkRJt+gs0aUlTpDZOjrJwGUovylIaqkhhsLCnD0s2tBR6CZWnNEKRunhVmpNU6U7XYChbi/EMVcZTZOmNErD4JzpC/0SD3yeUuu6l2E2BXBd5st3kSXeTJc1dgUwvZbJ8VMnxV6cgRJuCUC3yw8TRpDBSi9xQNS5FqlAco0ZRzDY4FsZokxupTU6kHlmRBqSG6ZIark9yuBHxods9jaJ7MT7MlIu+OnhdUMLzghIhotw7worEqCMSMKZGWErAmB5tTVqMtQSYiUKljDQlLdGa1HgrUpPtCQ87SnCQBclJDmRmnicry5GMjLOkp4vXZ0l7Vtadk2ZHXrot+WmnKEw/SVaCpVRUnhJtKsGosL8jLxoTFqJLUJA5tVey2LizKhVrL4stLw/WWby/xvL9DVbvbUPic4VQqIT/3Lso7p/bz8/DLmKucXu+8dmc47O5xefPXf/itgi93JcgT6iLkg0tQi9CJRTzi89Tz0/uSiqhgMXnyqP4TMDh/3BE4vqfoPGfQVL8WdvAeI+bEjDe4dGjR2w+FUrmDTYmqxC2mZhhbPU/KM0w9vuq0O2vKIVe6i7so/zsp5Se3SNteim030PGiT9J6/xiTHYQZvA6cWYvUWr/ErNR7/Eoey/fZX/Oj1n7+DHzE75OeQMqdkL7S/zH6H/lP4b+hZ87/4W/t/4OWl6Fhrf5ofQtnua9zZe57/Jl7ifcyVCi1/N98o+8RLLFawTrvSr1J4aZvSeFVqJMdxJl/BbxljslyznW4h0ypbWCfyL95Eeki87G4x9K9T9iFlLMWorQS5D+m4QY7JCS0hdNduOv+zZemm9I0OiiIuYWRbjlpW0rWuFFaX5RgKI49of/fVtplPm9FIDxUH8Td5XXcFF6CTfFF/FUfoEgrVeIN36bLMvdVNrvocZhD/VntkFRwKJQBlucD0pWsgiqCGhscz1Mh5ssvT5ihaI87Z6HaHL5nD5/ZWknsqiPEYpkld2n0jaTxgsHaXDcR6OzqN3ZVhSFsnjFTZ4moT56ykvA2OR1mCZPGRo9VUh2+Jjjyv87XlYvcSVUgesx2nwTrsoP/p/zpfsuHnq9yVcuu8BnD3h/Cr6f8pXfbp6mfsRXVZ/wH6MHYfJTfmp/ma96f8MvN38DN37PL4sf8l2/LHer1JhPUmUp3oCFKAMWIw1YijaSgi4CFoWiOBdrJqmJYo3feLi+1KEo9SgGa0kAKIBwOlo8a85kpLEEjAIQBUSKq1Abh4J1JHVxPFx891E2nqmL94svII6kLlZ78W2tLz/Ve/PTlTD+0hzEj+0+/L0phOtbI6zev8b6vTVWH02z+Ogqy4/EL/F1rj1YY+HLVRafrCNmGG882HwGjPN0ZYZSY2dC3RkDGs7rU39Om2YXXTq89On2NaTTW58ubwO6RS+jtzFtF3RpPKtBvZ0qVaeUJPVQ2gN9TJHyo4rU2KhTa6PBlTMaNDpqUX1Olzqvk+RdOImfpTG22joc1TZBX8kAXRUTdFXM0JI3Rl7BBCtNc8KMLGk+ac/jnFraUzvJTh0kLWeYgpwWnM1c8dA+QpKZGZUn9Gg4oUSNjTyVZ5TJd1CkNsSKEj9DLnsbUuqqR5GrJsXempQEalEeLsBRl8JADYoCdSkONORyoDHF7tqUeGhT7KFFhZ8BlQGG1F40oS7cjMoQQ0r8tCgN0KEhxYTGDCM6ckzoztanO02D/gw1BjJUGMpUZSxPk6EsNboTFemIVaQ1SpH6EKEsHqbU8zAVvorSfurLAhr95WkIU6EnRoHBeAVGE+SYSpJhMU2GlQxxDrKULkBRnIPMp8kyn66AAEZRli0Uxv5kFTri5GmNlqE3UZHBVBGyETOU2syXGjNZas5QkTm9BZb05B+hL+8Y7ckmNEXp0ilmGNMs6UkyoitRl75UPUZyDBjPF7C4fZ0sNGWiwITxHBN6E3Vpi9aiNVrMPxpLKfLGSC3aY7XoS9JiKFWTyUwt5rM0WcrWYjlLlZVMRVYzFbiaKcdyuqwEjWsFqtwo1eZGnTo3mzS50arFarMa803KzLeqMt+myny7GivdmmyNGnNzwoz1CVPWJ03ZmDZnadSA2QFtKT09P2LIwqgpS+MWLI3bsjTmy9pkILeXIlnsd6e/5ji9FdZ0l5rQUSjWAxqx2HKCpc6zzLXaMdNky9VuJ+aaHZhoOM1Uy3mWBny4OR/NykQYy6MBLA56MNlxlom200wJwOlxYL73LKMtNgxdsWW40YHRFkdmezy4MRvC2qQXS2OOrM6cZ23RkfUVJ64uO7I0f5a5mTMszjuwMGPP/KQdC1P2LM86SNC4sOTB4noM1+7W8PCbGW5//wU3v4O7X/6VL+4+4fHYMjcy67jhlMYdk3C2TIJYtPRi7Igb8xpOTKs7s2YdxVcBddwNbuRWVAfXQ5vZDGrgUUA9W2fzmDLwZdrAnQk9Z6ZNPPgysJQtvwqu+V1hzfMKW+5XuONYwS37S2zZX2LzzCVuOV3mjns1X11s40lIC7c8K1hzLGDJPosluzQWbROYPh7KkKU7XWZ2dB4/Qce5Y4xHOrFwyZfpSj/WemK4N5nIrZkYZkaDGBrzYWjQg9H28yy2nZNs6LFSYwYv69NfokNfjiojl7QZKdJi6JIm/QUadGWr0pioSFWkLGVh4ihQdFF2+4SKtYAKlEQoURalRG28KlfilehIVpVmGAdTVRhIlKct/GM6Iz+m5eLH1PruocTlc4rdlMh1liPbVY4MV1kyXBXJ9lAh20uFHB9VCgLUKbqoTVGopvSPzeIILQpDVSmNVKEsVpWSaFWKo9UpitEhP0qH3CgBjPqkhuqSfFGX5DAjEsNMti3pUGMSwrd3Tof46ODrpoq/pyaRIaYSMKZGWpEcYUFKpCWpUVYkR1qSFGVFoptjlAAAIABJREFUbKipNO8YF2lBeLAh/j7GuLno4uqsTUTYUTIzzpGdfZ6MdHvS0+zIyjwjXTNSbMlLO01Bui1FGbYUpZ8gR+zJjjYiQ+zGjrdAlIbHRRgTFaZLeJglV5qzuX5vlatic8tDMQO/wfKDdVbubbB69+avKWkBfBIwPgNAoSCK4m4xu7jx+JZ0Fe/98xGgKc5/tqV/8xz4ttVDAY0i9PLFNhhKFTtiFnF7NlFApLCwJRv7GVA+VxKfX58D4n9+Lf05/4vAOOAnT7PfAYTCOOivtq0weh6m9sI+yhw+4ZLdn6Vd0kUOe8k+9fF26EUod/qvE2v6AllW/4Ue93/leuSbfJ30J/6a/BnkyfJjyk4oeUeCw597/4Vfuv8Vul6A1lf4e/3r/FK9kx+Kd/M0bzdf5n3Ik9yP+Tr7ILeTDrIYLUO87n8jTO9ladNKiNFugvR3bM8jGrxOtNnbRFvskOYcRZVO6okPpS5HUc2TduwDab2gKAGPN99FhMkuAvXeIED3TcmSDjV5lwD9HXhrvSnNMYoVgaJWRwRcniuL4t5e5t858yz4Iq52z8DRRfk13JRf54L8S1yQ+yMeKi8QoPUyUYZvkmzyNqWn/kTV6Y+ps/90W1k8/7kEh20uhyVobHeVQdyLI+Cx30+stlOgzUOogge2+wb9lRi5qMUVpwOSvd3jo0KXtzJNrgel9HqrhyyNLodpuHCIRldZWj0VafGQo8X9EK2eB2nxPMQVD1niTr6Dvcr/RoLt2/QHyvAoVIWfg2X4yf8jfon7M99nfgCX1fk5+COIOgQxcvytQIvNosNcbz3I0yV5flr9FGbe5Ie5/4sfNv9v/ra5g4cjHzFd+IH0r9OpOBFMMWIqzJi5cGMWIo2lWcXxcINns4rG0s7niQhhLesyGKjJYJAm/QHqUvH2VJQJk5EmEhiOhRr8CokSKIrNLiF60nNCeXwedBEhl3vF23OLYnbxSYUo6fbeBsY6b35qCOWH5kD+0ubFL43Bz4Bx478DxqUHollfvCdKu5eYf3RVWi5/7d4NFr68xvqTebqzwqi1M6X+jAHNF4xouqBPm5s+XQIYhf3srk2HhygPN6TT05COCwbU26pRfUKJ6uPK1J1So+qYMpVHlak5rkbdKS1qjqtTbaPOFVdT8h2MaU+Jxs/WHiMNU9RVLdHUsUNR9TiyilbIKJ/kc1V3/u2QE7tUPDHWcKPiTBy3kq/Qk9JCblILmdldVJf2ccoygBMaNgQbH6XouCm1xzUoMjlA8RFZCm1UKHE2JOecJoXn9Mg6qUqGjRIFF9Qp9dXhcpAupUE6lIUYUBZoTEWwBVVBVlR6GVHmoU+xixblXvpUigqh6OM0hFpQ5KFBgZsaTTFHaMm0pj7NkMZUPToy9OnJ0KY/Q5OBDHUGMzQYzNSkN1WVzngl2qKVqA+WodLvMFX+CpT7KlDhJ/ZRi+JvWS77yXMlXJXeOLE6UJ6heFkmEmWYTxWwKMdS2mEWUg+ykHaIxQxZFtLlWchQlIBxIEEWYT8PpKpJCqOwpIW6KGYYJ7I1mcnXYr7EiKkSM4afAWNXrhU9OdZ0pZpJdnKnmGFMM6c32ZCeRB36UnUYydZlUqwfLDBgosCQqUJjJguMmcozZTBZn/ZoLZoitGmNNaIxUp+GcC2aIjXoStCkP1lY01rMZmiymqvLSpYaq2IeM1uJtQw5VtNlWcuS51q+KpslWtyoUWWzUZ2tNm3WW9RZaFSWVMa5ZhVmmpRYbFdnc8iYG+MmrI8bsjZmyOqYEfP9Okz3aDHbr8fCkDGzA0bMD5uyPHac5RFH5vvOsNh3nokWWwZrjtBVakprgS5N2er0XzZkqt6SicYTzLTaMd1ky2L7OYYqjzFcfZLZNieuDvuxPhXCwrAfCwPuLPScZ7LNlsn2U8x02bA0cIarwxeYaLVluOEkw/U2jDbas9Drxs3pAK6OO7M05sDG/HmuLZ9nY9WR1aXzEhTOz55jeekC89NnmR2zY27MlmWx0UW8v+DD1bVUbt3r5Iuvr3Pv2+/Y+uInfrz9NT+OL7BZWMFGRCZbrinctYxk0ziIeWMPJqzcmNO6wIK2FxuWcdy/UMYd/2a2orq4ldDJk7QOvktqYOtCHPMWZ1i2tOXqUQc2HTx5EpjBll8hGz7VXPNu4q5HE/fPV3HTppDrdpe4ebaUmxfKeRjQzLcxfay7VbBwrohZ+3wWHApYPV/EqkMOSzYpzBwJZdrKm2GzM3SYHWHovD2z4Z4spAeyVZvMNxPlfLFUxcpcIVPLuYxPJzPeE8Jyuy+L1Q6MXbZioNJUWuM4lKfDaKEewwXaDBZoSqc3V522NBXq4+SpiDhMycVD2/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ssGemnpcLubWC0JyvVloL00xRn2VOadZritGPkxpmQHWtIbpIZ+anW5KZakxZvRmyELhHhFlxpzuTa3WXp/xGr/wSMQohYu7fFc0v6V9XwGRQ+t6d/BcaHmxJACoj8x9lOSItnpdLuZ7OMv9kOuYhOxe05QwF697//BzBuzzYKq3rbjpagUVIhH/8acHkOh+L6/xcYxQxjr7cMV7z3SaGXQX91unwVaPOWlSzpsjOfUGD7EYWnP6bojFjJ9ynJ1h8QKwHjO2Qe281I+OfczfqMbzI/45d0GUhV4ZdYGX5J/IQfE9/g75fe5D9q3oKaXfxc8iY/F+7g57zdPIl/jUexb/A0+V2+zvgTf8n9jB/TP+Bp6qeshH1Mr/cewjR/R4jem4QY7iJIfydhxruk/sNQo9eJFMAouhmPvkfK8Q+kHsdk6/ek4u8ky90kme8kwXw3UWbvEmzw1j+A0fRdAvR24Kf3Dr66O/DQfANHpRexO/Q7CRolpVHpZSnsIimMMv8uqYw2B/4Vm/3/irPiq3gov4mj7IucOfRbXJVewE/zZcIFQOu/SsGRd6m0+TO1Yt2fgMYzn9Huclg6LaLc/MJBOlxl6BLl3B7y9Pso0x+gJIVeOr1kGQ3TottXgakoA2nOscp+Dx2eilIqusn9MK0+cnT4KtLsJkOziwwtLjKSctnmfIA2l720ue6h1eVTWlz3kXniTfy1/w9K7HewHHCIe+c/4KHdK/wUvpuv83bDlBIPM17nXuSr3I98n6+z1Pmm2Ya1DiuGO9QY6dnL44V9POl+kSddr3Gv+yPutO9jo/owQ4l76IuUYShCixExkxgjks+WklI4HWXMWJi+FGwRdrQ4o6EC/LQlYBwKEmlnTakqR8CiSEOLUIuARBF6EUeAYp+fxq+Ko/hMBF1EyOVWwVkelrrwqMyVR5ddeVrlxdc1PnxX58tf6zz5a0MIPzQFPAPGQK7fGmb1voDDq6w+mmTx0QqLD4SVsM7a3RUJGOcEMN7dYP3OdSklLWp1urNCqbUzodZej4azerQ4G9DubkCbmw4trhq0uWnR7qFDp5cB3V7G1NuoUWElT+URRepPqtN0Wpva4+rUn9Ci0UaP5tMGXLHRpdzWgNRjhkSfOo6NnjVa6ieQUz/DXuUz7FWy53O5Ixw8ZIyS3AkUVQJ5zTSH/1MzlT0GaSS6lDIbX09HSj0pYSXERlZRktLBkZPxGGo54mpkQ6KJERXW2lRbq5Grf4BErc9INZXjouYnxBvJkmyiSMZRFQrPa5F7XpliT00aI63oSDhFdbAlJR4mFLsYUedtxmVnPYqdtCl20qLcw4D6QHMqvAwovKBGvpOKpEC2ZB6lJtmA8ihVGuI06BL9ihk69Gdo0Z+mSV+qJl3J6nQmqtMarUK57wFKPQ9Q7iNCLspUil3UvooUectS7CtHbagKPbFK9MTIMxwvz3SyIgtp4siykCqzfcS9gMV0BUlhnEyVZzhZ4VnoRZuhDE1GnqWkRzI0thXGPE3mig2ZKDJloMCUnjxzurItaU81pTvVnK5E0TlpyFC6sJoN6U3WoT9Vm6EsbaYKDZksNJDO1CUBjEZM55oynGxAZ7Q2TWGatEQbSsBYd1GT+lBV2mM16E0SfZPazGfp/AqMVzOVuZ6jzHUBilnyXM9R5Ga+KlvFGmyUK3C9TpmtVm02O3VYa9dkvlmZuSZxVFhoUWO9S5frI4ZcmzBkY9yQ1REDFvr1mOnWZaZHn9l+Y6Z7jJjrN2Vh0JKpDlMWeo8x33OSsUZrui8b0l6oS2OOBg2ZKnQV6TJYYcxky0lm2+2YarKVZheHq44xUnOKhS4Xrk8Ec306hMURXxb6nVjqsWex+zRzXaeYbD3KyBULRq5YMdZ4nOG6Y4zUnmCi0Y7ZTkdWhpxZG3diY/Yc6wsOXFs+w9ryGZYWhBV9hoVZR2ZnzjM1foa58TMsT5xhffYs63MX2FgKZutaIY8fTvLV04c8+vIHnt77jr/1zfEkLptHIbE8DIzjrlsiT2yTuWMSwqq+B/NmbqyZerCg7cZNyxju2OVzzbmMJ6n9PM7u4LvCRn7OKWHjvBN3HI/y8IIFX3nb8NTXkdte3mz6JXHdv5gbPrU89mniqUstt20vsXIshxnLNMYtU5k8nsmcQyGLjpdZcali3b2O655XpLPpUcl1p0JWbRKYtwxgSMueHk1rWrVN6LCyZsbHjXs5iTxoquPexCC3Nia4emeMta1e1uYqWe1MZKnSi5nqc0w1n2G45hijBcaMXTJmtFCf4QIdhi/pMCR2kBdo05mlRkO8HKWh+6S0dHGorKQqVsSqSQrjc2Csj1WQgLEjUYG2BBXaElVpijlIR+JhmqIOUB10kGL3QxQJNdFZgUwBjC5y5DqrkueiRr67OvkequR5KEnbnoqD1Ci9KI4ql0PVqIpUpSZGncpodS5HaVAarcOlKD1ywvXJFKAYqE+iOBeNJUs6VlobqCtZ0hIMihqdMDOCfXTx99Tioij7jjQmIcqUJCnscpyk2OOEB1vifE4NLzcDPFwMcXbUw+W8Pq6O+rg76+HjqUds1BHSUk6RnnqKLDGvmOlAZro9OUJdTLOhOMOW0iwbilKPkJdgQl6CMQUpZhRlWFOUeZScFEsSYw2IjrSkqSWDG3eXWLsvqnWEyrghLX4QW102Htxm/YGAxn8oh8+DLWKLi2RJixodYVU/Uxz/AYvPwfHZ3KNYIfjgprQR5jfPwysC9ATwSbbzd4//Uafz7L1/KJHPwi3PZhwlQHxW/P3r/f9nS7qSVh9dujwOUu+xhxYfGQQwdvrK0+4jxxXXA9IMY6HtR+Sd+pBLDp+RY/vpr5Z0kOY7lJ49yHy8Kkthu7gZvINN951snX+fR26f8VPkfr4J3cHDgBf5KuIdvovczTdhO/kh/F1+jPyQr0N28kvCx/wl7gO+i3uPvyS/Dxm7+C75fe4n7qPi+AuEa/wboXpvEqy/k0C97fLtIN3XCNJ/hYtGrxFq/DqxVrukVHSS9bsIUEyxepdk812/AmOk6W5phtFf53UpIR1itItA/W1YFMDopf0WruqvSoqi7cHfSqqi6GF0kPn9drWO7B8ka/r0wd9KUOkk9woeym/jqvQ652T/iJP87/FU/SNhBq8RqfsSuZY7qbT9E3X2n1Bz+mMJHNucD9HpJvsrOHa4yGxDo7scA74qDAap0O5xiL4AJUZDNenxVWQ8XJcGx88pPfmRBFo9vio0ecjSLOxrX0WaXGVodZWl3fkw7WI+8tyndDh9wqDX54z4HKDD8SPSzX5HveuH0oq/NfdPuGf7Jn/z3c3PGR/wQ/devr+nzo+De3hS/h5flcty77I+d7ov0NN4hKY2Q/r71fliXoUnLW9xLft9FhI1mIhUYDRcloGQgwyEyTEYocxQlCbj8SZMJVszmWAlwaKYV5yONpYCLpORYh5RbGvRZihYlG/rIVb9jV7Uk+BQ6lYM1mUmZntntABIEXDp9VVHqI7T0WZSKGYjw4bbBee4V3xBmlsUVrSYX3xa7cXXtb7bwFjrwV/rQ/i+yZ8fWj35+UoA17f+R2BcenhN+uXfLu5eZuHxGmv3rrNx98YzYJyjK+MiNaeNqbPXo/GcPs1O+nS4GdDloUeriyatLhp0eujR7WVIu4seDafUpfnB2qMqVFsrU2mpRJWVCnXHNGmy0aPltCHNtoaU2R+lPjSMNM8wLPTOcUjpPId0/FExj+Kgmgu6OuexNXfC75g3zuoe/Nkomd9blvCaXhom+qHUh5ZQn9FI5MUyXFxKyYmfwcI+H3UtV84aORBtbEaZtT6VZmqUmiiRYyBHgtZBYrUPEqVxiCjNwySZKJB6RJ6k44dIOnWAdAdZCl21SDutRPIJZTJtNMizVaHATp1CB3UundXg0jl1LrvokGkrR/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qAu1yYM2BgzYFXMLPbrs9BvyHyfMdPdxkx2GTLZbSTdz3QaMtNpwmijIQM1hvSWbQNjW6EuXUX60j7p6cajzHeKgIs90y2nmbpiy0T9aebbHFkb8OL6eADrk4Gsjvux0Huehc5TLHSeZKb9GMMN5nRXGNBTYcRQnSWj9QIYjzFcc5zx5tMs9p9jfdKR63PnWJ0+xfriaVYW7ViYs2NuVoCjC/OzLizMurC26M7arCMr43bMD9kxO+TG/HgSN672c//WXR7e/YYvV+/wJL2M71yC+dElgCfOgTx0ieGpbSJPLKJ4bBnGdTMv5nXtWdA8z5KWF0uGYVw7m8ffCod4kFHJZlwiW8Ee3HE7wVMffb710+T7IEO+DT7KHd+zbAWGcic0n9uBlVw7k8eqRTzLxvGsWGQxY5LK2uki1s6WctWpnA2PetY9GtjwbGLDo5kNj0Y2vMrZ9CzmlnM26yfCmNE7x7j2SQa0LOjWM2PM9jRrfr4spBaz2DjC5tVNCTyubi5ybaGXlfYCNupjWWoMYLkvgPl2Z2ludrrYSlLIJ0oMGSvRZ6RIh8FCbbqyVLmSKEtFxOeURSpQEibKuhUoj1HlcpSKdF8ZrSiFXlrFfG+8PM1xSjTGqdAQc5j2JDmuRB2iKvgwxV5yFHurkeOmSJabPJkCGJ1UyHYUNrUK+W4q5LsrUeynRkmgGqXBahRLBf4q1Ear0xCnSU2MqOjSoixaj7I4Uy7FmJIbZUaa6GEMMSFJbHoRW12C9YkK1CUqyICYEGNiL5oSE2pKeKARgd46BPnpEHFRl4QYc6nAOz7KmrjoYwT5m+F4Vp1zDlp4uJrh4WaJr6c1Pu5m+HqaEOAr5g9NiYmyICFOzDeeID3VlvTU0+Sm2XEpw5aSLFsqcmwpyzzG5XQrLmdYUZxmTkGqOXkp5mQkGJMSb0hstBXNrRncuLfIunCmBCw+OwIYrz24zcbDZ8D4TCUUcCjmFJ9bzxIsijCMAMh/6lyU7u/fkGYjBURKsPj4lrTF71dgvPP1g21Y/E/F3VLyWdTofHmPO0/vcfer+78esQrwP78Wz9x5/oz4TnGEpS3tnL7HbfG56Gf86i63nt7m0eMtNr8U33+L9fFqWnzU6PQ4QJ37IZq9FSR7tMNbkQ5fJZrcZak6v49C2z+Te+ojxFYVsVEl+cj7xJruJETnFRLMXuPy6beYubiHm+H7ueW/l1suH/OF2x6+9/6Uv/h+wNdub/KD726eBr3PF5Gfse65k4njv2Pz3OsQs5+fY/7E31I/4sesD/khYTffpexlJfjPtLt8xEX13xKk+wb++u/gp/8OYv5Q2Mt++q/ia/AK/oavEWH+DjEWu4iz2C0pikkW75JotptE010kmO4m1uRdos3exV/nDby0X8PH8G289N/GS28HXjpv4a39Fp6ab3BW5QVOyf4bNrK/xV7hD9jI/BZ7+T9gJ/t7Th/+HTYHfsupz/8VuwN/wEnudVxV3uKs/Iuckf13XJT/gADZcN1XSTV5m8s2H1N/Zh+1pwU0/pkO14P0eMnS7rqfdqmc+wBt7odpc5ORAi1DAap0e8oy4KfEaIgG/X7KjIfp0OgkgPF9Ri5q0+WtSJPHAZp9DtLifYAmlz10OO9lwHU/w877mHLbz4LHQW4EKrIZrM6SpyaTp3dx0/19bnm8yy23d3ns/Q5/T3qLv1e+Cquf8uXjw9waM+B6uyXrbccYrrKgrdqRzh4vugb/H8beMzrKM83a9VnfnIk9bbs9djtHwMY2zjZJOZdUUVIpCwVyEgLlnHPOCQkkJKGAcs45IBBZSCByEhhsnLp7uqenr289r7C7Z86sdebHvarqLcHij5cv7fvee+/m4pwHj6++yX+cfombVR8wGWvCSIQewxH6jMeaMp1kxVSigpkUa06mapkRxpZkreRqPi4ZXJYdziJXcTxayViUXFIVxfvJWJUU0C1CugUwipvFUykOEiAOhlhI940iuFsEe4smmPMZLlwr3i5F6AhV8Ztafx7V+kn3i2Id/b0EjCH8Qbikm8P4qS2In9oD+VNDDNduDrOwdJHFO5dYWDrH3P3zzN2/xKWly1y5N8+FR3PMfb3A1XtXuHZXAKOoBpylOz+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Itn6C7JddCjbaU5lpCW1SXKa0zUcjTGhId6E1iRTOlPN6U41ozPFmI4kA1riDTkWbUB9pCH14UZU+etwxEeHSj9dKgP0pHX00QhDmhPFSllE75gwnGHCRI4pk9nGTOcYSxE1Igz7RL4xx3MMmcjSZyhtIwNpGxkTQeECGIusmMiXMZZnzmiWiQSMJ4qtmBXh3YdUTB9UM1Igbi3F2Eg5ij3p1vSm2TCa58TUQRcmSxwZL7BhUvRgl9gwe9Ca2RI1p0o0nDqo4WSxihOF1oxnKhgUdYDxFnQnKmiPtaQ5ypRjYcIJbspQhhXH8xScL7LibL455/KNmSs0ZKFIn0WRJVlqwGUxBw24XGbI5aOGLNYbc71Nxu0+NTf6lcy1m3G6yYjTjSacbjTjQqsVC31KFkfVLI5puDii4tyQkjNDKs6O2DDbb8N0t5rpLg3HuzSc6NYw023DRKuG4QY1PVVy2g7J6DhkxUCVNSda3Fgc8uJ8/y5mu4TCuJXp5i2cbN/JhQEfrk6FcvV4GAtTgVyc9Odk31ZmezZJM93hxFiTlv4aFf1H1YzUa5locGKszpGxOgdOtbkzP7yT+ckdzB3fxtzJrVw8vUOCwovTwkxzgPP9+5hp2MVk5Q5GizfTGW9HS7CGdn8t7fudad+zhW4vX8YCkjgemc9EQCqnPP247enNgx0HeOgdwoP9cTzem8WPu4r5cfdh7m8u4JRFAKdkvkya7WbYfCsLe6K4HBJD5yZHhrbbcM7XmhuhKh5GyPgh1pLHcVY8jLfhftwOvkmM43FCKVe9i5iyj+G4fRRnPNK5uOsQl3Yd4bZfM7f8W7jq38iloAbmAxu4FNDCFb9Orvl2cS2kkZshddzwO8zCjjROOwUxZb2LEYUbPea2nHDZymUvP+Z841jIPsr1gTPcuvs9l67f4Mq5CRZ6D3KtOZYrXZFcGIjkbG8Ax8sdOFXtwmy1IyeqbTlZIxzUCkYPWTJYbE5XjgHNqRs4lmzEUQGLcfrUJhpSl2hIdexypE57pjEdafp0puvRkW5Ea5oRzcl6tKUZ0BCvS3WEDoeDdBHd8CV+4m7RQFIYxUo6b68uBd76FPsaUBogFEYTqqLMqY4xozLKhJp4M5rFL4XpFjSnm9OcIaMh3YqaNCVHUjSUJWspiHcgM9qe9GgtaU9URtEjnRiuIjlKGGG0pIrbxAhrwv1lBHobERMqJy1OK+UwCgdzcqw9MeG2+HnL8NknJyzQkbAgZ2JCNxER6EBEkB1RIVqiw2yIi7QhWYSEpzqTl+lOfrYHJTmelOdvpqpoC0eLN1Nb7EFtkRvV+Y6UZ9lwKNOa0gw1RalKitPUpCc50tqZx6W7Z5m/f0VSGOeXFqWUDXEHf/n+TRYf3FzuiV66LtUCSvV/4jbxZ8VQwKPojL4jhIrlm0UBh+L7vz4XRswbXH14WzJAPyVW0cvq4s/A+MTYIu4XfwnpXuL2o9vc+fYudx+Lucdd8f7J53vi85Nn0s9Iz+9x77t7LH23hPS9AMVv7iz/Pd/c4eY3d7n16BZff32J64/uc/vhXS5NNdDJnZ9fAAAgAElEQVQWaEC3z5c0+OjT4m/MQJCh1OPbHWhCq48etbu/4vCWTyjxWCNVA4qQbOGUFreBUYp/I83uZVr913Ii1oS5WCNOer3P4v4P+SbwE37yX8MffFbzl8D3+HPoKu5HvMfdzA10b3ueGqunuHXgff4U9Tlkfs7v81bzfcn7PE7/jK8zdBn3/YBi+xeJkr9AiOJ1gtXvSBMlDCvK1wlQvoyv8iUCVa8QqX2LeNFrbbeSFO1K0uxWLY92Fem2q0izWUW6w/vSLaS/1Sv4KV8jQP0WQep3CFC8JQGjn/lr7DV/kW0Gz+Kp+2s26zyN58Zfs0X3N2ze+Cwe65/BY/2zuH31azy/fIYd619gn9GrCFf1Dt1n8TJ8jhDLl5eDvFWvc8htDQ0719Gw7TMatn9CtwDGQB16/NbS4fMFHb4ipFvcLG6kP8iU0WBjhvz1GAkyZDLSnFEBjDGWtHuvpcrzPUYjzSQndev+T+jw+4jOAx/Qteddxvet4ZzfV5z3+pSrPutY2Pkxl7d/xMLWzzm/2YTrbm/xeOdL/NF/Bf8etZbbIW/x08EX+cvg83BrBfdvvMPCCUfGOjfR0+RCR8tmOnv96RoIZ2wsloVZX5bmXuCPZ17jUcc6JpN06Q75jKEofQkUpxPUTIn7xQRbTiVpmU3QcCJezXiMiolY9TIkRiuZitMwKppaohTSM+k1RsXxeKFAingdhXTHKEK8R8Kt6A80laBTwOScqBrMdmMh14MbpbtYqly+WRRraAGNYoS6+ENjCD82hfKHhnB+3xzIj61+/NAaxB/rErh2o59L986xePsyC8L4snSWuaU5Fu7Nc+WugMXzzD+Y5/q9K9y4d5WzD4WL+gQd+eHUbNVQv11Bwx4FrQfktPiY0RFgSk+wGcNhcibDNYwHqujYbkzzJiuaXeU0OJhRY6PPUY0uPZtVDO2yZ3CPMx1b7ejY5ki6hR3uG23RN7dlk5MPO7al4+NTx979bazXT+Ajs2gsTWJIc0yi3smDpO3p6LsU855bNZ/IswiWx5Ll6E+wdisqHTXB7ol4bUpCqQjGxjaQvU47qHC2pFv9OQOa9TTYyshxsCXKxoIghRlRKjlpGgvyNYbkWG0g22oDWUp9cqxNydUYUmyjR6n1RoqU6zikNaTMzphchQ7pVutJU2wkVbWRROVakjRrKXA34XCgCZWRphxLsJKqAutjTWmKN6UjRaiL5nQKV3S8DseiNlIdoUtNuAG1IQbUBOhT4y9eDaT1dFWoPkejDGlJNac/25KBbBmD2RaM5MkYzbNgNM+MqSIZ08UypovMpRaZ4RxjetL16UrRYSDbiLF8cyYKZIg19JR4zTFjMtccAYwzJVYcL1EwWSBnJMeKoSwxSsnl3JOqoi/dhuE8J0ZLnBkrcWQ4XwCkhqkCa2YKrTmRr+ZEvorZAg0n81Ucz1UylGJGT5wRndFG9MZb0BltRke0CU1herTHGDGcIWcmT8GZPDPO5BlztsCQCyUGXCwzYP6QHpfKDaRZOGzAwmFDLlUbc7nWhGstMu4OWHN32IaFDhlnGow5c8yUsw0y5ltUzHcqudSnYnHImoURDeeGlZwakHN6SM3JPg1THUqmOzQc77CRZrLdmrFWDUPNGrprFbQdkdF5RM5gjS2nOzZzdXg/C8NezHZuZarZg6nmLZwf2M+dUzHcPBnBpYkALk35c2nal5ked6Y6nTje5czxLhcmWh0YqFXTX61muM6W8WMOjNXbM3nMnrOtLiwMbuHCiAdnxj2YO7GduZndLEwcYKHfj7EyTw7u06HYeQMHbfUpVZtQbG5OhZk1DZbudCt2MiDfzYDFVnqNNtGp70KbrjOtOrZ0GmoYVzlx3nUnV7b4c3dXMo+8DvLYu5ZHu2s5ZRnLjJU/QzIPGg0tGLBX06jUo9V2A9N7TDkfaMz1OGMeJsr5JlnJN5nWXIuXcz9lG98nR/IoLJ0be7JY2JnNFd9iroVVshhWw7WgBm4IM4wAxsAmLoUeYz60jishLdwM7OaOXx83gtu4HtTAFb8jzO3N4/SWOCYcfOhXbKbXwonjdltY2OzNvT2BXAtM4EJhA3fmHnDtyi2unh3l9lgZl+p9uNTqx4WecE61+3G80oHjlfbMVIloKC0na7RMVqiYLFcyVmbFQJEZ7Rm6NCUbcSzRkGOJBjQk6dOcbEBDgg7NKXp0ZhrTnq5Pe7p4b0hbuiEtKQa0pBhTH2dIZaQeZcG6FPvpUBKwnMWYLxlfDMjZp0Pu/o0U+OpSGmzEoTBjaR1dJcwu0cbUJpjRmm5OZ5Y5HdnmdOSa055rSX2GjMoUOQeTNOTF25EaZUdqtJb02OURwJgQpnySybj8LCVSQ0ygjNADxkQHWJIcKWDSVjLHpMbakhhtQ0yohrhwe2LDnYgNdyEuzJnoYHuigrREBloTE2JDbJgNCVE2pCXYkZ0moNGVokxXyrJdOZLvQVWhB7Ulm6k/6EllrgOHMzSUZ6qpyFRxOF1BeZqa7CQHWjtzmb93TqqUvSjaW0StrBgRz/bgulT3d0XU/j3pjhaJG5cFPIp+6XvXpP5o0TG93Bu93DkteqdFlJuARvEqIFP8HaKY5cY3d/hvwPgkvPtvV8pSAPc97nxz5wkg3lsGwJ+h8fHd//JZwKEAxXvfLUmwuPT98qsAytvf3ObWw1vcfHiLG4/u/I/A2BogwqA/pc5bhxY/IwaDjegNMpZMFM37dajdvZZy0dXsKVTGjzm49VMp+zDD8V3i1G+T4bCa4k0fkq16iaOOrzKyYwU3Qj/j2v63eODzBj8Evsmfo96F9M+5E7uapWI9joe/y8DO3/JN/DoeBK3kjxkf82PB+3x78EN+KDRiaPdrDPt/QqbmeSIVLxGiepMQ65WEaFYQKV6tXsFf8TK+ihfxV75MuM2bxNqvkKAxQSuidFaSbLeSZO1KUmxXkqIRSuN7JKhXECl/kxDZa4Qp3iJcvZIQuchkfB1f01fwN3kZH+GW1vkNO9Y/zbaNz7Bd7zm26PwGj42/wUP3Odx1n8Pzy1+x7fN/Ya/ucxwQndT6z+Bt8DQhFi+QKAw58pcotF8hNb4c2/YVDdu/oH3fOnr9NtLrv57OA1/S7buOLhHQLYAx0JihAAMG/HQlYJyKtGAkeFlpFBE6FW4rpZtGURfYtX8NAwdWMbx3BdO7V3J62wrOub3NnNObfL3rcy47vs2Eyb/S9tlTNK35OyaV/8C9fa/x72GfQowpjyM/5+uy1/jLmbf5z1sv8tP1f+P6uVXMHV/HdL8FU/3bGB6V09mxg676ePrKw+nN/Yr5snXM5ekwHLGW3uAvGIsxZiZJyfEEDRNS9I2a47FihLtZyYhwNUfKGYtSSN9PxqolWByLVv4CkuLPibq/n00tkis6WphJTBEK4/F4EcVjL90tiszFK4VbpXW05Ij+GRbrAqT7RQGLPzT9FRh/1xTA980+fN8cwJ/qE7lyrZf5O2e4fHOBeRGNsHSGC/cuMH/nIpfvXODCg3NcXLrItTuXuX73CmcfLXDhwQna88Ko3qKmdqsVtTssaNkvArgt6A62YDhSyXScltlYR6ZEcPcOEzo3K+nerKZ9kyXNjia0u5gztE3DwFYV/VvVEjwKgCyU27NT1w4P112UJBwiK6aGxKg2srNOY2aZwUeKePTMooh0SmJwXxj9CUcJCqrl002FrNpUjMo+kRDNPtI02wiXuZOwOZ6gHTnYWkeitQ3E22Eb1a5y+rTr6bHV56ijLSV7fAh2dCFAqSTExJA8rRWFagNyZWvJka0j00qXLJUh+daGy1WEmnXkWXxCsWIdZTYGElimmH1Fsmw9CZbriLH8kjCzj0i23UjRfn1Kg/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KOTWoYqZHxXirFeMtSsZb1Iy3WDPWomG4WcNgk4aeOgWd1Vb0HFVJgDfd5MypVjdmOz2YbHJh7Jgzk00enB/05uaJcBanAjnVt4sTPVuZHdjGZIcLE+0OEjSe6HVnqt2ZgToNPVVKhutsGGtwYOyYA5MNDpxqceZcrytnBpw5NezM2XEPLk97c3kwgNHi7eS46RGq/yEFeroc0jWj2tSGZtVWuu39GXKLYcQzkUHPeIa3xdPpGkybypteS2/6LHfTaexKh6Ed3YZauvXsGDHbymnrEG5tyePr3Yc4brWfTl07Ok3l9GhkjHuqGN5swex+JeeDLJkL1edOqjEPM2X8rsSB+7m2nAwx4WayJ0tx+7kbFMzXAek8Dq/mXlA9N0LquRJex/WgJm4HtHM3qJPbIe1cCW3gUkgtV0WFoH8btw50cj2ojUXfOi4fqOTSvhLObUthbnsC47ZeDMo9GJK7ct5tH4vbvJjfH8SJ6BxOVHdz78wF7p4Z4EJnCiPFrpw7tpczjT6cbtzH7FEXRg9qmCy3ZfqIlqkKa04eteNEtZbxQ0qGSmR0ZOpLTujmVCOaU4XiaEB7hrGkILam6dORYSRBY2uaHu0Z4rMB7emGtKebcCxhGRgPhehS5LeRQl9dCv0MyDugR95+XWly9m0gb/8GDoUaUx5h8uR+0YQjUULVNKE1zZTeXEt6ci3oyDKjM9+S5lwF1WlyihMUZAt3dIydFMItNb1ITmmhMCqk9bQI885JcpBaYNJjbRGTEKYmPUZLZpwdWYn2iDidZPFdogvpiW7ERzoRF+5CTIgDUUJdDNISESBgUktsmDUxoSriI9WkxNmQkWSPyG88lOPG4Vx3KvLcqS50p6bIjapcRyoybajMsaEqx5ojmar/PTA+uMGVv5nF++LzTcSrBIxP4FFAo4BDacSt4tJ16WeuPrzFtYe3l+eRqH++zVO3H4uV8ZMRLS3ilvHbe9wVbS/iflGMWDELYBRwKMHgXxVF6dnfKIzS9wIa/9sI5fHWo9sSLP7/AWOb16fU79el1d/4F2Bs89Gjad8G6vaspWLbZxS6vU++6/sUuK+h0PNjKYsxUv4ekVarSdZ8QKbmbQ7avsbI/o85G/ABp71+y73wt3gU9Qa/S1rNf+Rv4HLCaq6V6HEq7XPadz3P5cg1PIj/mN8XfMXvy7/kdzU6nIn6krHgL6jb+T6Zjm8RIher5xWEa98nwvZdom1WEmb1CgFWL+Fj+SK+li8SonmDKLsVRNuuINrmbSmvMU677I5OtF1Jso0wwLxPhvZ9ktUriZG9QZjpq8SqVhGhWEGg7A2C5W8RbPgy/rov4L3+WXZ8+Su2CDDc+CyeG59l04ZncNn4DA7rn8bti39m62f/yO4Nv8ZHBHgbPou3/r/ib/Q0CapXSZS/RLbNG1S4f0SV2ydUuX1E65719Pnp0+cronTWMeC3kT6fDQz46TAaZMRQgD4DvrqMBhtxPNoSsaI+HmNF057POez6Dl2+GySFcTL0c26krONRii43973LNZdXuWP3KreVL3Ld8nkumvyaq6qXuKZ5hVm9f+a853N8k/ARv0tcy58i9fg25lMeNb7Lv19+h9/f/hXc/Ht+t/T/8N29f+TRjbf4etGCh4/e59S0gqGGPVwbTqI31YixuLWMR69jKHQ9U7EmnEpRciJByVi4BdPSPaKS8WgBiFaMRFgwEGLOoGhmEb3PUQrGopSMRFj9ApHivXgmVtVCRRR3isLUIrqiheIqQFLA4gURoZO/mesHd3Dj4E5pHS3W0EJdFM7oR7X+fwVGAY2NIfz+WBg/NvjzuOkA3zX5Swrj4tUeLt4+zaWb8xIwXnwCjBfvzHH59nnO3xeK40Wu3rnE9TuLnHsCjG25oVRtVlK9WUb1FlOavS3pCpIzFKViJErJqRRnjkfZMeBtRaunEV3uVnS4ymh3saDDVYw5Pe4y+j0s6XUzY9DDgiEPMwa99lO6M5jGokN0Z1VQEXuYooQWshKH8fJq5gvHLL5QJbHDPpmZqELOppYxWNrD5uBKVuw6xEe7Ctlv70eplQc1yi0U7IoneFceKlU4avkB9mu30LpVy/gmY3odzSizt6fAO4ptcmf8LG2INDCg1E5JhdaUAtlX5Fh8RY5Cl1y1IUU2hhyy06fcZgPl1uspt9GlTKNH4ZM7yHizL4k0+YxIs88JNf2YaOVa8vfqUhZkQKlwOYcb0pYspyXBnLYEEzoSjelONqZV9NiGracqcAPlPms5tO8ryrzWUu6jS224OUcjTaX/6RyO1qcm2YS+bEtGCtUMFygYyrNkMFeAoRkjuSIQ3ISpYnMmCk0ZKzRnINuY3gwDKSpkssiSqSJLJvJESLgZQ+mGjGQYsRygLWNW3DdmmjKcaiKpg4OpMoZS5YxmWjORa89kgSODRY4MiCl0oD9Py2C+LUNSQLctI7nWDGYq6Eo0pSvemK44Y3oTzemOl9GfpKQnQU5vopyOGDM6YowZyVBwskDN2XwZZ/PNuFBkynyZgEUTCRSvVhlzpXIZGhcrjVmoMpaAUSiMt3rVXO9TMN9usawwNphxut6C8w1yzrdaMt+jkIDx8rgtc6PiflHxCzCOScCoYKxZzVizLSPNNgw32zDYZEN3vYqeWhU9RxUMHFUxVmfD8SYHJpscGG+0Z7LJmeNtHpzr38PFkf0sjPtwYdSLk72eHO9xZ6LTickuZ070ezDTvYmxVkcG6qyfAKOWsQZHRo85SErjdKOWmXYtJ/vsmB204/SQM1fH9nOjK5orR1KYiY6nQrWd0g2OVGx0o9nKh1G3FGZ2lzCz9xDjuw8ysreYvt3ZNLnH0eoQTY8mnC6FP6M2fszY+zCr9WJGvZ0pqy3MKHdxUuPNCfU+OvWVTNnZM+miYtxTxnyIAxfC7ZmPs+NSspr5FBO+Llfy8IiMH47ZceewHcNhBpyNV3Mt0ZlbUZ7cDfbhfnAe9wKbuBnSzmJoLbdCWlgK6mYpsIvbga1cD2ngSnAN14OOcdu/hTsH2rnu38o1vyZu+Ddww6+ahd0FzG1NZdYllCm7fYwqtzBlu50Lm7dyydubU74RnEzM57uhIb490caZthgaMpWcqt/B2ZpdnKnezslqAYzWHK9w5GS1M9MV9sw1b5FyRcfKVIyVKRktVdBfaE5fgRnduSZ0ZhnRk2NCW7oBralCWTSkJ8eMrizxnQHdOYZ0ZZvQnW1OU7IxVZG6HA7VpcRfhwIfHQp89REKY94+HckAk+O1ntx96zgcakRVlBlVwuwSbczRGGNqxS+J4pSkQEF/gRVd2eb0Fihoy1NSky7nYIKCvDhrsuMcyBRVfzHWUi2gtJIOU5AQJpdc0wIYs59UB2Yl2JMd70BeshM5SfbSZCXbS3WBqXEOpMY5kxjlRFyYE/HhTkQG2hIRYE1UkDVRwWriwm2kEHBhpBF91DlpzhIwlmRuojTbjcoCT2qKNlNT6E5Ftj3lGdZUZllTlaWhIu2/KowL985x8cGyseXSvUUWlxZZvC8ic5Z7ooW6+LfQKCDw6tfivnEZCoWiKK2o715FAsela5IiKUBRZHBff3Rnufb5CTg+9QssPoFGCRgfL3Hv+wcs/fC19HpXfPftspIoVszSmvm7J2vp/6YwSitrcev47R0JMqU19JNVtFAXfx4hb/73lfTC5DGafHVp2fsx9fv1JGDsC9CXVtIiqkVk/NXvWUf51k8pcF1NwaYPJGAU7So5rh8Qo1lDsMW7xKpWk6JZQanrKsZDdejd/Taje19mMfJd7ias5mH6FzwSjQ+Rq1koNWM4/jNaD7zFZPAH3MnQ5VbGWu4VrudqwTqqPF5nJkVFmu1rRGtex8/qNQKU7xBu9z6R2veItnmHcPnLBFi+xAHz33LA4rcEKl8n3HYF4bbvEG79NpE2K4ixXUms7UribFdJsTrpjh+QphX/zndJVLxDhOmrxFi9Q4xqFWGKdwhRvE2o7E38jV/GW7S96DzHlrW/xnPd07hveBZ3nedw0/03nNY9jesXv8L9s3+Wvt+p8yx7dJ9hr86v2afzKyKtXiLG6iUSFK9Q4PgeFc5rOOr+CW17NtDnq0+/ry69BzYw4LOBQTEH1jMeZMBIoAGDfsvAOBNjhVAZT8Yrad77ObXbPqQ/yIDhMGOuZpvxY4kR3yZ+wWPf1Xzj/hqPbV/iD/Zvguca/uC+mh83f8DXbu9y2/kdLu99hQfJq/l94Wd8n/Eu35a8w5+mV/PnW6/z5/u/gltP8eelp/j3paf489f/L3+69xI/fP1P3J3XYbTRiJPNppyr/ZjRxA/oD/6MiUhjzqdpmI62YDraihNxKmaEqhinZCzaiqFIc3pDjCVgHI2UL6+hI+XLa2hR7xdhxXC4FUPhltIzkcEoQFH0QwuDi6gIFAHdImpHBHQLWLxavF1qdBFmF+GMFgqjBIs1fnx91Ed6L+4XxVr6u/ogfqoLkYDxu6YDPG7y5w81cVy+0i0Bo1AYF+7MM3//LBeW5pYVxtsXOP/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JVz+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xJATdUac75BxeciaxQkt8+PWnBlScrJfwXSXgtFmGaNNVow1a5judGFSVM51ODLS7kB/ow29x9T01ioYqFUyXKtkol7DVIsdE81aJpsdOd62ibMDO7kwvIezgzs5PbCV2T4PprudnwCjiwSMJ/o8GG1xpL/Oht6jGobq7RhtcGSk3oHRenvGjlkz2qRkslPJdLeSqXY1F9q3M18VzHx2GjeSarge2sq5kBrOhNUyH9PKlbhuFmN6uBjaxmnfOmb2VTC+s5DeTSl0OSXS7RBPl00IQ1pfJrV7mbHZwnnHLVzx3MWc82YmlXb0mVnRY2rAlIOM2e1y5oJsuJzgzJWcLdyvOcBSkxfz1fbcaHfg8ZiKRyNyHgw4capczuVKNTcPW3E7T8btZHvuxUdzL+aolN14NaKeW6GtEiw+COjmXkAbV/2E8aVSer3lc4w73k1cOdDEVZ9Grvs0cO2AcEwf5rr3QRZ3ZXJxSwwnHA4wrNjCmS1buHJgD5e8/bjgE8aNvGwedZcx3x1DU6GGyapNXDiymYuVmzld48Z0hROz1W7MNW5noXUXdwb9WGjdwek6VybLrRkrVTJxWM74IRkDhSZ0ZutJt42t6bq0puvRJtzROaZ054qbR0P6CozoLzBjoEBGW4YJ1dE6HA4TvwDqUeinS4HvsrqYK5RF743keK0jz3sdh0KEGmnCkQgjKqOMqIk1oT7BjJ4s8YueiuFCBf2inrNYSVuuFbXpVpSnKClJ1pKfaE9WnJbUKBUpkUpShfklQiG9z4i1Ji/ZgZxEO7ITljunc+LtyU0Sz7TkJtuRm+pAZqLdk4gdF5KinYgNtScuzJGYEDtiQ7XEhNoSHWL9CzCmilrBRCfJaZ2b6kJRphtluZ5UF2+npngr1fmbOJJtz5FMG6oEMGaoKE+2oiJNTU6iA22dufx/gFGCxifA+AQKl6Hx5vJq+Qn4CWiUwFG0wUiweGV5NS1yf8UG+Ju7y6D46InCKKmNt3hKUhIf3+euGKEqPhaK4jIw3v/hIfcFNIrnT4Dx53WzUBAFFP7y/G9URvFMKJLSCvrR8hr6Z1AUKqO4hxTAeFPcMD54csP46B7zE/XUe6+jefdHksLY7GdEj5+u1E/csn+5bu7Y3vXSSjrf9T1JYcxxXS2FYwtgFKDlL9Q5y9dItH2bIrfVNHp9xlGP12nb/gYzIR8xF/05s6GfMBHyOU3eq5jJk3Fo79uU73qb+j0rOJ9mStvuN2nd+zodvu+SafcqBe4fkGC3Aj/Zy+yXvYaP/C1CbVcTYbNKiseJEMBo8SL7TV7A2/S3BChfJ9R2BSHW7xCqeVsyxkSq3yFGs4IY65VE2b5Dmssaku1Wk2S9igThtrZ4k3DT14lTrCJGuZJgizcIVLzNAYvX2CMyGQ1eYPOGZ3H+4l/Y9NXTuK9/Dvd1z+H65dO4fPkMzl88g/PnT7N5vXBSvxWErf4AACAASURBVMBekeG48WnCZK8QbPo8oWbPk2nzNpWuH9K49Qs6dq+nx1uH/gO69Hqvp997HUM+6xnYLxzNeowGGTLkr/+LwjgdJeNkggBGUS34KSPhJpJz+mziBpZyvuKb5M/5xu9d7ru+yLf2L/Jn91X8ZdsaftzyPl9vWc1V95WccHibC3te53Hu+9D+Md81PscfRp/nzxd+C7df4C93/om/3H2K/7z1j3D372DpKbj3FP9x7x/4bvETZjs/ZaxmNQ9nPmYodRWDkTpMxco5l6aVYHE6yoqZGDmz8eIWUclQhBl94Sb0hhkjVs9iDS1eJYUxWiiQy6vq4XDLJ8AoVtLLDS59gSZShI5YRQt1UcCiyFwUa+gbpTulVfSdJ40uIkrnYY2fdLv4MzyKSB0xwvwigPGnRn++a/bhcaM/P1XHLK+k755l8dYl6YZx/v4yIC7cnZeytaSV9P2LXL39V4VR3DAKYKz0lFOzxYImL6UEjL0hakZjbBmPsWU6xoHhAA09e6xo9TCh09mI7k0WdLjJaXC2osXTlpbNWprc1LSKnudNFkzssuZabiy3mw6x1F/ND8cqmMnNo7+gjua8ESpSzqLa2cgn2sMo7PI5UdrJ2YMp3DlawIXGXvxC61jjnMz+zQHUe+ygy8mdgZRigoOO4bilHGenNLxVO2jztGPS1ZBRV1NaPJzI1LqR57KdEjsPjjm60+rsyNA2Z47ZmXNQwKLKgDxrY3JVuhRrNlJus5EjtjocsTOgwt6EfJUe2UoD4s3XEy/XIcj4U3wN1xCmWMvBA+aUB5lxKMCAQ34baYozpcznU+rDN9CTYk5Xggk9iWZ0x5vTEmFCXbAhx8LNqI+QcTRSRnm4KaXhRhyONeVwvAkV8UY0JhnRl69kqFjNSLGKkWIlY8UKhgtlDBeYM1FiyeRBSyZLROyNjNECc8aLZNINozC7CFgUd4yjWcaSyjiVY8bpfBmn8iyZzbXkRI4lE+lmdEZuoD/eiPEMOdPZGiay1fTmaujM0dCWbU1LpjXteQ605zjQnqWlPV1NR5qC9mQZrXGmtMaa0JEgozXGgq54OT2JCroTrGiJMKQ92oChNBnTOXJO5VpyKs+csyK4WwCjWElX/g0wVhpwucqAS0eNmT9qxOUGU272KJGAsd2cuVYLrnRruNAs5/gRI07UGnGu3YKFfhWXxmx+AcaZPismO6wYbrJg6JiM0UY1M93uTHe5MdnlyniXC4OtWnoaVPTWKRmoUzJYI2e4Rs5kiy2TLXZMtzlyvN2V033bOD+0i/PDOzk3vJ2TfW5M9zgz1e3CRJcARk9mB7Yw0eHK4DEtfbU2DDc4MHLMkaE6B4br7BhrtGGkUc5oq4zRVnNG6s2ZrnJitsCbs/EJXIus4bvYSe7ljnOvdIpvyk/x7aEzPCo6yf2scW4m9HAxqI5T+8qY2JpN76ZkOl3jabcLYEC7h+OOm7mybSsP9m3lkc9mru2w44SDGcMqHcat9Zj1NGXeT8VinAM3CrbxfWcM342ncGc8krkhLy5Mbuf2WXNundbj6oylVMN4Y8SS7yYs+P2gGd/WWXErbxfX0jJZTKjkcsRRboY2c21fA5e31TC3pZxTngWc3JrH6a35nN9czAW3g5zbVsmFHdVc3FnF/M5KFnaWc3XvYS5uzeS8RzwnHQOZsvPm8v793AzwYsnHlzteviwE7ud+dRI3e+MYrdvMTI0b58qcWKzy5Gy9B7NH3Thbv4VrXQe4NxTM3aFACRwXWrczW+PEWJmCmSNypitkDBcb0Zm1gY6sjbRn6dCRrU97tgHd+Wb0FsjoyTekv9CAgSITBorM6cg04WisDuXhOhwK0aM4QKykhcKoS773Bmny9q0jf/86DgXrUyWAMdyAqkhDagUwxpvQl2XFaIGSkQI5QwWWDBcr6cgRd4yWVKaJnmktRUlasuNsSItSSZMRoyE9Wk1mrDXZ8bYSLOYl2UvgmJfkQF6iPflJ9uQm2pIngDPVjuxkLbmpzmSJ7ucoB2JDtMSEaEmIcCA52omECJHpaE9ilB1JMXakxjtKPdGZSc5kJjmRnexCSbYnVSW7qD24g5oiTyqyHKjMtKU6S0OlUBeTZBLk5iTa096ZK93Bzz+p71tcusrVpUWuCNOLuGG8f0NSC8Ua+qq4Q/zbFfMTcBQwKd0tSreL16Q/I9RFCRif/Mwva+mHt3lq6bsHEhAKKFx+/4C73y5x77sH3P/+6yfz4Bfjyt8aXf7rmlr8maVl88uTdfTP4PgzLApQFBApAaNoj3l4kwcPFpZNL4/ucXG8nlqvr2jatYa6fTo0+xrS66/3CzA2e+vQsG8DVTu/pFg0qLiulhpURDh2ntsaomzfwtfyefwsniNK/TIZTu9QuGkl+Q6vU2T/KmLVfWzrezTu+IhDbqvIc36TGv91JLu8RuqmNyjasZqyHavJsnuRVPVzZGpfJsH2LSkCJ1jxBr6Wr+Nt8Tr7zF8nSLWSMPU7hFq9QrjVS/iZ/hYvg3/Dy+h5/ORvEKB+G3/lm4Sq3yHR4UOilSuIlr1FhOUbRNq8Tbrbx8RpVxGrWUGcagUxsjeJMn6dbM0a0qzeJc70TQ5Yvom31Zt4CWg0fYXNOs/hvvYZPNf+Bvcvnsbj82dw++xpnL98Hvsvf4v1ml+zVecVduu9jLfBy3ht/A0hpi8TKXuFAP2nSVO+SrXzKlq3fUrnri/p9VrHoADGfesYkIBxHQP7v2AscCOjQkEMEEqjIZMR5kyEmzGboKLF60tqt62Rml+6/TYyHLKG84nvcyX2Q5ZCPuB3gZ/w/a7VPHB7m+tOr3Jr23ssbF9Fq/Jpyixf4MyB9/np0EcwvRJuPMOf7/wd3PhHuC7UxV/z+wf/wJ+vPwvXn4ab/wfuPMVfbvyKnxZXcHn4C/rKPuG7ixsYyv2c3lhTRoRRJVmEbMuZiJRJKqgAWxEF1BdiQH+kCcNxlswkaZkURpcnd4xCVRQjPguVcSDUgqEwSyl7scffiG4/Q6nNRaiLojtaOKOF2UXU/90+tEcaEdQt3NFCZfx5Lf2zU/rxE1h8XBfI7+pD+V1jgLSS/rbBlx8qo7h6vU/6j/3K7eXwbqEwihW0ML0s3p2TbhjF559vGH9eSbfnhkkr6bptljTstaLDX8VQpJbjyS5MxTswHGpDzz45bdssaPUwo3eTKZ2uFjRvUlLnrqV2mzvVWz2o3uxO3WZX6dm43w4Wy9JYbMznVnsB/9FYxLedNcxW1zFY0kdv1jn8Iyb4Sl2G3DaPvuJ6rncf5E5NCj+2tzNROsaOXdkUxWUwnp7EgL8Po3kV7PWpxcSuEK1DNkFOoXTt2sqEh4whF1OanDVUu22m3tWTNtcd9LnvZmaPN7PeO6m3NqPYUodCYXixNiNXbUChWodDtnoc0hpQpNGRVMcshS6pcj0S5XokqPTw1f+QfXrvEar4ivw9RpQHmnHY35AS769oijGmPlyHtjhDepLM6Io3pS/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qlHGhxZzLnSrJ9DJ71ExSGE+3mHKuU8bcoJKLYxrphnGqy5yxNgtG/gYYxc3hZOcyLI51OTPYakd3vZKeOiX9QmWskTN4dBkYp1qfAGObM2f6t7Ew5sWFkV2cHd7KTI8rx3tdmOwR48ap4e3MDm5jutuDkWYn+upsGW50YviYE4N1AhrtGWuwke4ox9osGWkxY/SYBcerHDmes5PJkABOeqVzzecY1+KbuJfXwzfFw/xwaIr/qD7Nf9ae5Q8VMzwqGOB6chOng8sY25fH0O50OpwOMOTowcLOTXwT4MpPIXb8EKLmUZCS697mXNxtwhVvBZf9rLgcrmIhScudCi84W8YfL1Vwdy6HM7PhTM0eYG7OkLnzH3P+3AZmJtZx/Zw+385t4I/ndeG0mu86trFYFsS5lDROBRQx53OEi9srOe9WzqxTEVNOWRx3z2LGPZtTbnmcdi7gpFsppzwOccbjMKc9yjjlVsIZt3xmHJOYsgtn3MaPCe1+Zjy3cNPfi8f+fny9aw/XDuzgavp+brWEc6p5D+catnClxp1rtR6cb/TkTJ07F5t2cqsvgPsj4dwdDOJsvSdzzZs5U+/MaKklJyotOV5hzkiJAb15G+nM3kBfkSF9RUZ0C0XxoAWDIruxyIDego0MFOkzUGRMZ7Yx9Yn6HInUpSxEl5JAfUoCjSjyNaBovw4lvsIlvY4C77VUhBhQG21GdaShZFSrjxOmGRP6s6wYK1AwVihnrFjOWImS7jxLGjIsqEwRKqM1hQkasmLUEiwKUJQmStQF2iBAMT/ZnqI0J4rSnClMdSQ/SUtBkh0FKVoK0+woSrcnL0UojY5ki5rAWCcSwuyID7cjJdaZ9ARXkmMcSY5xIiVW5Do6SDWDUi91kitpCU6kJziTn+5BecEOjpbs4GihJ+WZ9hIwHs3ULP9bEy0oT1aSm+hAZ1c+V5bOS7E3Avyu3b/G9ftXuXb/6t+soQUsLt8iSjXPkmIoPv91ltfUP//cLUlZFKtoaSUt1tI/z6M7T4Dx8X3uPX4CjEJpfAKMS98vQ6N4/e8wKH3+mzW1+PyzG1q8irX1/e/vs/S9+LuXbyCFuijBo1AY/wdgFApj3b51NO36kBqvDTT6GNDrr0unn760jm702kD93vVU7vxScknnOL9Llsg6dH6X3E0fEqV9hUDlc/hbPUOM9lVSnN4mw3mVlIWYbvMOpW4fU+DwPvmOH5Ju+y45Lh+S6vwecY5vE6Z9lTzvrwi1eZUw1atSJE28tbhBXEGYgD+r1/Eye5ldxi+y1+Rl/OVvEmGzgnDFa4QrXibQ4hW8DX/LXsPn8bF8nQOiG1r2umRiiZSvINrsLRJM3yLZ8h0SVG+TaLOSRK2I11lNgnolyfKVFFt/wrS/A0NbZZQZvUuMfBWhVivxNX6NvRtfYM+GF/D85F/Z/sVv2P7Fc2z9/Dd4fvxrbNc8g+1nL6D9+Dm2rn+ZLZ8/w4GNz7P/y18Rb/YiYTr/RNC6/0Oc/t9Tpf0t3Ts+oH/v5wzuW8uorw4jvjoM+21k0Gctvd6fMeS/lrEgQ+mWUdwwCmAcCzVhNlGFML1Ub36foTBjqWP6RIohCwV6nIn9hFuJG3gYp8u9oC/4NkKXh9H6nPH+kCsxepyOM8H1g6eYDFvPg4qP+c/Tr/Hdnaf44/dPSVDIlX+Ba8/y3dI/Sitpbv4dXPt7uPkU3HiKHxf/idmOdyiP+YrZrvX0FOnTk6ZiJNWRqQwXRmKUjEaK4G1zJqLMGAjWZzDShLEkOWOJCqYTbKR19GCojKEwmQSIwgQj3NHiWa9QFMMtGY2QMxBsLoGj5JSOF60wtogYHbGOFq7ou+VeCHVR9EaLVhcBjeJ2UXRHi9X0zyYYcdf4uC5AAsafGvz5psGbR/UH+L4i4n8NjD/fMArTi1AYl00vCmq2WVC301y6YewJVjEe68BEnAO9fgrad1nQ5GFKq4e5pDB2uFlxzN2W+t3bKd/tTfqm7WS676ZwmzclW3fRGhDEycPFnG4oZa4uh7+0lvKo6zBzzVX05x5hJK6XtIg+DM1S8Npbzs2JE3xzspGvmzP5Y3MVf2id4GLjOLcnhrk50MSp8oM0JxaydV81xvalWNsXEuCaQo9/GH1b7GjfpKLBw4WmLbvpdPFkbPN+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mmkjnlRKGasWJr+vOtac1QUpeioD7dlro0G5oy7WjPtqM725ruDAWd6SraU1TL/dFiIxBtSatIN4iR0RppRH+SOdP5amaLrJnNU3Ai15zZfGPOlRqzcMSYhUoDFir1WKjSZaFKR3q9WLm8khbAuNBsyrUeOZe7rSRglFbSx8QNoxVnGs2llfR8v0pySc+NaZjtt2Ky04yxVgtpJT3SZMVos5qhZhvGOh0Y7rBnoE1LX7MNXcdUdNep6KtVMVCrYqhWzXiTDVOt9hxvd2K6zYWzAzu4OLqX0/3bJGf0iV4BjM5MdLsw2evOmdGdnBzczkSnG4ONDvTW2THc4MJIowtDDc4MH3NkokHLdLsd4+1KRlstmGyRM15lzamybfQFuXNYqaHFZjejDn6c2xbLpf0ZXAnM5+v0ev5YOQxts/ypY5bfdcxyv2GMW6W93M5s5m5yCbdCffkm1IXvAk35KUSHH8N0eBiiz71QM26GyVhKsOZOspobaWruHnTn6qGdLHXG8v3pEh5eKmXhQgqnL0SwsGDFxbkvOHd+LTMnPmVx7ivuX/yCHy6s40/nLPnLmd18NxLC7ZpMbmbXMxdYzuV9Ndz0auTWvkYu7ixn3ks8O8J171pu7K3jmnc9V7zqubSrlvnt1VzcdoSz7kUcd0hh3CacQdUBOs230GZlzbDWhtu7d/N7f3+ue23mfIg753K3c7HBi6ttu7ndtp0rDW5cbPHkXIMH8y07udHry52BYK527udUjRtn6l04cVTE7Mg5VSXneLk546VGjJYaMVhswHiFBaPlFvSXmjBw2IyRIzL6D+rTV7iegRJdqae6t8CElnSxYtblYOAGSgL1OBhkSIm/AQd9dCn10aVw3zqK96+jKsyI+hgzjkYacDRSj/pYQ5oSTenPsGCiQMF0iYqpg0rGS8Q9oyXNGeZUJ1tQmaahOFFFTqySjKjlSY9SkBphRWaMSgLD4lRHilIcKEp1oDjNkcIUO4rT7ClJd+BgpgMHsxwpSnegIM2RgjRX8lLcSI4SwGgrgWJavIv0mhhlT1K0gwSNopM6O8WNjERX0sUkbSIzaROHC3ZSW7qH2uKtHBHAmG7N0Qw1VQJuE8wpjjKVQsY7O3K5dn+OxYc3ufrgJtf/F8AojCt/qxiK9z/fNUoQKZlblm8Xl8tcfq5zXi52eWpJwKIAxG+XEO9//ixe7z9+II30/PsnQCi5oJcQ7mexnpZuGqX3/xUYBSw++OEBD34U0ClW3XclZVEYXgQ0/k/AeHGsjurdn9O460OO7t1AnddGKfevw1ePRq/1HNuzTnJJH9nxBYeEO9pjjdTTnGr3Ntku75PsvIoI69fwMXuWsP/L2HtHZX2va/r5zfzWzJxz5sye03dJMdHERI2m2Bvtpffei0hTEEQQ6b0oHem99w4qTYp0EOwKoqIgUm1pOzm7nGvW54tm79lnZs3541nf931BllkriZf389z3rfsbIo0/JN5iM0mWWzhn+DEJpp9y3vJzzltu57zFDumZbLONKMtNBFlsIOb4dsIctuJjtIHTWu8Tov+JtE4OMdiEr/YGPFV/javCP0tzWv09gvU3SiaYAM1f4acuchB/g7vir/BUe0+CSg+lX+Ov9iGhyhuIVvyQNPUtlBrvJE9vC6k6H5Okt36/GKO+gXjlD6nR38WMuxnPjpnz2EaPcTdjmszlSVPYTMiX/0TAV//CqS/+Acct/x2H7b/Acec/Yvvl/8Tii7/D9PP/gdXnf8uxL3+B186/xf/r/0rIl+8Qu+//I0f1r2myepcS7b+mwfwf6HD4kC6XT+lx+4IB7/0M+Byk3/cQPT776Tq9m16/fVzxk2fAX4nBQBkjYWpSrM5bYCy12yyto0XH9HC0IsPR++n23U6n+yf0uH3CqNcOxry/4Hb4IcaC93L9nAL9scocUf4rfHX/iqrgX/Bi8mO+n/tP/H75HXj8X+HhP8DsP/DD0//Mv4o19Pw7MPufYPYd/m3uHb6Z+TtGWj4n7vRW7o3acuvyKTqyjnAx1oz2cya0h2owEK3NQIRQChVoP7OfnjAZ/Wc16IlUl2J0hLGlRyiJwRqSuihc0QIeL/urSE/JBPPmdlGEdIsRsTpiHS0idITRRaiLi6UnJWicL3TlqVhLV3r9HKfzoubM+nr6jVta3DD+UBvAt7XerNacYKXKg1dFQf9xYBQ3jE9nuLk2tR6rkx5MhYMO1U5iJa3NJR9dOv316A01ZDDClHYvbZqclGk+qkajjRp1hgeoM1ejxMqYDFsHEp198TX3JMAugKAjAYTa+ZLiHk5VQjFDde1MVpTzsiKfxbYCpi4VcLOihLGgHHqyu4j2yiMvtpKVkSt831vP8/oMntdn81NvC9/0NDPXWc71xnzGaqqoDM3E41QFMsMM1HVSOWmTTtfZQnqCI6g/6UX20ZNkWJ2i72QUsyGZPI/OZzEskceBIXTZ25CtrUKCtgoxWsok6qmQoHmQBI19xBoocFZPjjCN/YRpHiRSV54gzX1EG8sRY3qIMINdhBvu5KzVLjJcD1NwSo4Cz720RqvSGqVIS4Qcl6JkXIpQpjNai9ZIDUr95Sj0Fa5qBYrD1Kk4p0dRlBZ5Ivw3Sp2yKFWKw+SpjJanUUR0pGvTLYAxT5++fH36C/QZLNJnqEiPoUIdhn+GRXVJZexPV+WK6MhNUWI4U53RNyrjaKoKN7I1mBSfnZcxnKLEYLISVxIU6IjZT1+iIqMZGoxmaTGcq0tPhjbNiRpUnVOnKl6P2mQj6pMMaUzQpTlOQ3KAX4jX5mKiIRfi9GmI0KQ+VJ3mcAGMalwIl9GXIDIY16N4rqXrSDeUkxnK3MqTMVWixH2xgi4/zP2Kg9yvOMB0xUHulclLK+m7VfLcqVPgUYcmjzqF8UVj/YZRAkYtbjWrM3NZj/lhc+auWnB/2JhrPVqMtqsz2KrOuulFh6EWA3qb9OhrNeBysx7tDbq0N+rTVqdHe40eXdX69FQbIuUnNhoz3GzGaIsloyLIu8tZumGc7HRkvP0I17odmOw5wkinLcNd9ly7coyr3U4MXLChu96MrlpTehss6W+y5UqDDVfqLBlpMGP8ghki1kdAo8iGvNoqnL1WTGQeof20IZmae8jbdYjczw+T95US5fKG1OkeocHUVfp39k5cMU/yWlmp6uN1xSjf5fVz90wMg5aarJ7R4Du/3fwYuJ1vA3bwMvgQL6P1+ddcZ37XdJQXpca8qrTgpxZXVipdWag8zWy1P/fr/XjQ7sez8VBWbh3l2W095u9q8/CWjMV7Kry4pcLLURVeX9FjtdOSF30n+MNwAXSMMRNRxg0R5u1UxmP3eubEneLpGh561zB7qp7H7nUSOD5yr+aBWzUzx6uYOVbJ3aMF3DqSzlWraAZN/Bg0PkWnvi3jdo7MeXrx0t+HZ76uPAx2ZCrOkfuFx1i4dJKFy67ca7LkdqMldxrtpJvFmQsnmG4+wViJFTMXjvHgkiMTVfoMl6pxrUyTsUJVhgtkjBSrMFSswki5GkPlqvSVyOgrlTFYrcZAmQJXCg/Rl3+Y3jxFurJktKYoURUlR2HAAfL8xH+nihT4KZHvfZgcz33keu2n6MxBKkMUqYlQpipMgapQOQkYm2NV6U4ScVY6jAlgzNWSzkU6UpVpSlamMk6Zghg1cmM0SY/SITlcV1Iaz0fqIyYtxpCsWAGGFhIsCmjMEdAYZ0xegin5SabkJZuQm2QiQWNGvCkZ8RZkxtuSEm1FfKQ5CdFCYbQkPmpdXYyNEMAoFEVrzscdISPJkYxkJ1ISjpIcZ0dRpiu1hR7U5rlQnGBMwVktSmK1KDmrSlGUjPwodVKjTWhvy2B26a5kYHm0/EQCxifLjySVUbxfN7u8VQ7/wsQiwPHtSKvnt8ri+vdJhS6iyvnPRlREv7P0cpnFF0vSiNdLAh5fLLEsAaN4vw6UklIoVMQ3kLiuHq6riNLrv1QYv1li+dtlCRbfqpPCOPP2rvH/BIx3B2ooF8B4bBsVbvuocttHo+vXCGCsP7GXWtc9Ug5jmctO8o/uIMt2G+KGMd5koxTcnWC1gxC9j/GS/ZJgnY+IMt5MnMUW4i23EG/xKedMN5Fsu5VUuy9Is/mKFIttJFh+SoTFBsLsNxHguIloz514W2zklN4GAvQ/JtRgIyH6G/HT/oBTKr/CVf4fJBXxjOZ7BOpuwF/rNwRq/UZyNnurfoCnynu4K7+Lm+KvOCV7j2C1jZzT+JQLx7UY8jJjOtieW16G1JnuJM/gc9L1t1Bg/jUVxjtp1fiap3YG/NbGlFda6qw4WvLsuA3DhjKK926mVmc/tZYywg5v5MiWv8Hmi19gtuNvMfnsv2K99b9xdOt/wXfPLwjf/dfkq/0zxcr/nR7r9xiyf5dpry08Dd/Dw8i93PDdwcCJT+k5voVe96+44r2Pfr9D9JzZT6fPbjp9d9MjQrt9FRgKUmY0XF0CRmF6WY/V+USK1ekPUaE/VJHBcHnafb6m0W0LzW5baPXYRvvpr+gJ2kuj51YavbZRG7iLU/YfEBu0k3N+v+Bu98f8fkZA4l/B7C/5w5MN/H7ul/zxsYDFf+F3j/+ef3vwC7j3S34381f8MKXI5EVTEoP2cKXNkYU7Nby608hcdxz3mwK5WXiM/lg9BqM16PQ/SFfAIfoilOmLUqMnUo2xs0aSK1qsnrsD1CTHtLhlL8YgrQAAIABJREFUFM5p6bNANUllFLeLwuzSE7DeKy1gUWQuioDup0VuEiAKVXGx1EMyvszlH2etyltSF6UMxhofqelFKI1SHuMb08vrGi+Wq1xZqjjBy8JAHs3+x1bSD5/e59FbYFyd4FJGMJWO68DYfFKHNl99OgP06Q0xpC/EUALG1mMaXBTVgbYa1OgfoMRQiXxrc5LsXAmwOYOJzAlLXR+O20Tj7RhLkFsinvbxRHvlUHsun7vJqUw3ZjF9OZeZhhy+ySllpbWH3txqLmbkca+xiJ/qq/imtoC1zgJeXSvlVV8Gy13ZLA61MFrfRHlIHg72KWibZmBtX02ARwNZXpkUnIomwTkAf0tfoqwj6Q+r5FlcHa9iilkISmA+OJIB12MUmxiQpK9FlLYaURqKxGoc5pz6fgLEaBwgUPMgARoHCdQ8gJ/6LoJ19xBlsp9wo51Em+2SgDHZYS+57gfJP7mbhjB5miPkJGC8EC4yCpXpjNSiKVyNEmFu8ZcnJ0CBgjA1SmP0KI7WoTBcjbIoDSqi1KmIkFEbp0xtvPiDRo2ObF268/TpzdfnSoE+A4UCGvUYEL26P6+k1+8ZBzPXA7tFh7RwSgtgHDgvYzRNhWtZalzNVJVCwAeSFRhMUZJCwXuT5OkXweBZ6ozlaDEmzDXZOlw6r0VtvCY1ifrUJBtRm6BPY4IOLXHqUih5Q4waDWd1aIjWpiZUjbpQdZrC1LgYqS65pgdTdBnPMOBqui6T6TpMZmhyLUuVm3kybhcJg4s8U+WHmKo4wFTFful5t1SOO6WHuVV+iLv1isz36PGkW4/pi0Jl1OB6raqUwzh9SZfZK8YsjFrydNKK2avm3B00WM9hvKzPtW4TbvVacrvPluF2Y3qadeho1KatQZvOZgPa6vRpr9Gns9qQnhoT+mvNGW42Z7DBhKFGc0abbZhoc+RapwtX2x0Zb7Nn8rIDwuQy0mHLyGUHJvpcGOt2YvCSHb3NVnTXW9ArYnma7ehvtJWAcazBgtFmAYzGDLUZMNJpyNglQ642GHOtzIzxdCPa/ZVoMNci97A8cdu/JmbLV8Tu2E/sF/Ik79Yi67AFxarO1Bud4YJVDJcsYxg6epqZExa8PKPEjwHb+SlgE9/4fcbzwEO8iDLhp4ITrLUa8kOXBT+2W/N9ky3f17vyvMSd56U+vKry57smP35o8+FFjytLA0dYuWrJ0nVD1q4ZstSnw3KbAa/a7XjV4ciPw57822gWa5VN3AzK5uaJPO46l3LHoZRpt0rueZRzz6OSByfrmXVvYNajgln3Kh6dqOaBAEaXCmbdKqU7xrtOyUzYhDJicZpB8xOM2brx8JQPiwGnWQz2YDn6JE9ij3E/9ShLFz151u/Owx4Hpi/YcK/ZlukWR+41OXOr1pHONG3uNR1l+sIRRso0GShS4mqROmMFqgzlyRguVGa0VI2xSjVGBSRWyuirUGSwRpnhKkWGSuXoL5KjL1+B7hxlLp6XUR0jT5kwoPnLkeenSFGAMoU+chT6HCb/9AEKzxyQgLE6TImacEVqwhWoE39BjFOlN1ldAsZRYVLLVKcvTZm2ZEWaEpWojJNRGKNC/jktss/qkRqlT1q0AenRBtIz85wxOXGm5CaYSbMOi6bkxhuTn2hCfrIJecnG5CQakp1oTEaciXTnmBZrSepZKxKkWkEzzoWbSBMbYSqpi4nR67CYnuhA9vljZKW6kprkzPmEo+SnH6Myz42aHGcJGHOj1CmOUackRoWiSCVJYUyJMKLtUjqzS3ekGJyHb4Fx6f8BjG/Xy3/+fOOEfruGFrD45OWzN3XRf64wLvLO4otF3o6AxbcjgHEdHte//tYdvfRn62YBim9Hck6/yWb831bSb0BSfCbm7V3jEyliZ44VQcTPl5l/vsDdgWoqXPdSf2w75W57JGhsPLGXC95ykju66vguKo/vQiiMeUd3kG69hVSrzxB9zbFGHxFrtp0g7U14y35NiM5GIg0/Icb0U86ZbybRZgtnzT4iwXozKXafc95mB+lHvuCc6UdEmn9AsNX7nLZ8lxT/g/jZbcZD7138jUTO4iZC9TcRoL0Bb7Xf4CH7pQSMPhrv4ytuFTXew0/jfc6obsBHTZhUPsRN9i6eSu8TpraZJLVtlOntYyHGi7WzPryMcOe7IAcenTTiqpMqF4x20mG6lwk7ZcbV9/DCRIcftbX4Vk6Bf7U25bWlAU/01bipo8ismyWTHhYUGR/A6fNfYLrtbzD+4n9g+tn/j93mdzix5R0abbZTKP+3jFh/wg2bTax67+aZxxaWvD7jVehXvDi3h0cB27hxajMj7pvpdfuM3lNf0u8nml9E28tOLnh9JdUz9vkeZihYxniEiNWRMR6lKbmki20/pjtAgf5QZXqDxCjRcuprqo/voNptCw1eX9LovY/qk1spcP6ESs/tlPh9QYD3J8TGHcbX69fUpG/gX29/DQ//O3+c/YifHn/Jj48284eZd2DJgJ8eaPDj7QP8OKHOt9Ma/P5xPAtXc4gNUaOw3IkXT4dgdQIWLsFsIzfLTzGcYklHsIx230P0hihyJUKVXjGRGlyNNZaAUaiJYv3c5a/MYISOpCx2nFHiorccF73k6DitKK2jxe2iUBcFLIquaKEsilW0gEYBjGLEelrM8yoR1n1GWksL84tYUYt6QPFacklXB/Ki2ouliuMslp1gqcCf2UddTC/eZkZ0RS9McXf5BneX73J/UQR33+GuyGFcvsujp9OSwnjr+RT3Vq/SlhFMtZMO9cfUaDmlR5ufMV3BpvRHiPpDC3r99On10qftuBYNtsrU6O+m1FyLjKMuhDoEcswmAhPdM6gcdsZUxwcvl2SCvQvwdMjGRi2QQHN/ukPjuV2dzePuAp53FcHFOhjs5lF9FUNZyUxmnuVVfiHLpQUsXy5leaKAR/VBPK49y2J3PSNVDeT5Z2BjHYuidixGViX4ebcT7JiJj/VZHIwjMNKOxMs2h7aYdh4ld/I8toaV8GSeRUTQ7+FOhf1R0iytSbM0I1ZPmThDRWIM5Tkl28kp5V2c0TqIl9peTqnu4rTGbnw0viJEbydhel8Qa7aLFPuDpDrsI+/EQQo89lIbeJjG0MO0hMvTGqbIpQhVOqK0qQ9RpdBP3EUdJidAkbxQNYoidSiO1qUkSouySA2qxNr6nCYNSerUJajQmKRKe6bOzyrjlXx9BgoMGBTQWKjLUO76Ono4V4vRPG1Gc7Sk/MXBVBWGUlUZy9Bg+LwqY+lqTGSqMZahuq4sJirQn6wkZTRK35sm4FKDqzk6TOTpMiruJjP0aE3RpSnFiLpEA+ridNbvF88qcyFGgYYoGTWRKlSHqVAVqirFA9UGq0i90pfjdBhJM2Ai21C6YZwQq+ksba7nqnEzX4lbhXLcKzvMvTKhKh548zzIdIk8t4sOcrN4P/dqFVjo1mO+W597rSJaR8b1WmVmLugz22nI034T5kfMeDJhweNrltwfM+G2iNfpMeDOgDnTo0eYGXfkarcZvS06dDZp09Goy+VmIzrqjWgXUTjVhnTXmHCl3oLhVguuNBjTL6J1WqwZuXiE0Uv2jLUf5WqnA9d6HJnotme4w47hTnvGe5wY6XRk8JI9V1rs6Gm0ltTFweYjEjD21Vow0mjBcJMZIxdNGe0wYazTiGudpkw2GzJersP1YgNuiBadc04M+TrR7mJNhb4uBYra5OzXJfULbZI/0yZliyFZX1qRf9CdRsMIbnpEsBrkyreBmvwUuIffhXzNS/+veRWtzvMEc2bidJjrVOIPN0z45rI6z8qV+KnRkd9WePHb8iB+rAjip1ovft/kwstLrix2O7I8as3yhAErA7qsXtDjhxZ76DgDw6H88U4Ur4azuJdXxY3QfO6653PfoYApu3xu2ucy6ZzL5PEC7pyo4IFHLY9OCGCskcwxD0/U88CtlseeQo2sYvaU6LU+z22XSK4d9eGWsydTHh488TvJUugpVqK9WIz35NH5Yyw2n+JpnzsLw27Mddnz8KItjy448LDViZlmZzpTVJkoM+FalTEDhWr0F8gYLVBjJF+FgVwlBvNljJapMSqAsUaVwSoBjHJcqZRnqEqBoQp5+kvk6CtUoCdfmfYMZRriFKiJUaIo6DCFAcLUokyp/yGqQhUpOrOf/NN7qApRoDpMkTrxl7sIReoiFWmNU6XvvLoUjD+cqUl/mgqXU5RoT5bRkiijOlZG+TlVymI1KTirQ1a0LlkxumTH6JEZrUvOOQPy4ozJjTUiXyiKCabr6mKiKQXJZuQnC/XRmMw4Q9JjjciMNyMjzgIJGM9Zc/6cFQlR5n+CxWgL4qMtSY61lZTF7GRnclOOkZVyjNREJ9ISHchJWe+Ulm4YE43IjVSnKFqdkig1iiKUKQhXJj3SiA4BjIu3pfzEdWB8LKmMsyJse2VeylwUKqMwvDxam5NyFH++R/wLYHwijC5rwoi8ILX6zYtCl7+cF89459nzBZ69WGDxxTOWXj5j+dUiKyI65+Uii6KxReQvPl//+tvvEdC4/EqssNef4vW/m9dLrLxeZvWbFekpfqb0a14uSj97/uUcc8+fsLq4xOzzFeZezHKrv5IiZ3nqXHdR7rmbMo/9NLgr0npGSVpPV7juofz4bsqO7yX36Bdk2W0nzXobKZafkWCymWijjYTpb8BP/V8I1nmPCMMPiTT6iBjTT4i32kKM6cfEWnxKgs1Wkmy3kmS3jbPmHxNjupFos40EGbxHosuXxDhuw13vn/Ex+UBaSwfpbMJPcwPequ/hq/kRHkq/4bTGR/jrbOaM5iecVt+En+omvJU+xFtrMy6y9wlR38oFRz1uuVhx20iPFQd7CPYHXw/+eNyC72x0+M5ak5cmSjxT38Oiyi6eqx7gW1U5Xsof5PmhA/xgJOMbncOsquzjubYiq1Y6zBwzpkjrayw3/GeMt/wNOp/9FSYb38F50zskHPxv3HH/klHdv2fR5mO+tf+cl9bbWLTcxJrTZyw5f8BLr3dZ8X6f5cDNLEZ+xUzETgZ9ttDjs51u3510+OzigudOOrx3ctlnD1cCDjEaoSzF14xEqlLhsJkCqw1cCZXRFSBHu68KF3xkVLh+RtXxPVS6b6b65A5qPJTId/qInKPbqPDYSXHAF4SGf0Zk6DbcrD6kLE6f+VFr1h69ww+PNvB6UolvJrV5ee9vYDWanx7l8PvpLP54N5/nyxf56dVNVu+PER3sgl+BC0uLtfCqjx8XB2BtkBdjBdwuPU1bkBZdAeKGUYmeQBk9wSr0hqgyEq1HT5CqFNEkguAvBygzHKVLd6CKpGA3n9wv3cpKLTchWlKf9O1kK8nkIqDwLTAKaBSw+KxYKIwCIkXLi2h48ZWeaxWnWa04zVKpgMbTfFsXyHcVwSxVebFY7sZioRtT+aeZe3iZe4u3ufP0Pg+e3OX2ynXurtzlweIUsyLAe+0WM6t3mVu8z/ziA+68mGZ6ZZyOzGDqXLRoOq5A8yldLgRY0hZsS2+4HbNZnkzH23Mr2oLRIEPq7A/SbPw5ORZaBB71xtQmDlOXQjw883G1CsLDyIPTln4EuJ4n4EgyMfbJFHinM5pVyXx9Ld90VPO73ip+11fF7wcbWW4t4WllDmsFmdxLS2UiNZXp0kLmqvO4lxHGvYxwHpTnMpRfTGZwMoaW55A3TOGgVjLysrPYG6WjfDAaVa0S9Gw7sXdoJcatkIG4bp6ldrMUEc1anD9jYf4UHvckydaNFh8vLgW5UOBrSpCdPF5KOziluhNPjb24qe/GVX03Hpp7OK25i3A90fSyi2Sj3eQePUzhcXlK3eWp9JKnzk+JugAF6gJFlI4IsFaXKvMawtUoDlAk5/Rh8gNk5ASokB2oRkG4NmUxuhRHaFARo0V9gi41cTJazmtyIU2btgxdLmfr05ttQH+uIcP5xowWmDBaaMxIvi6j+dqM5eswLiZXl/FsbcYzhOtZnYk0La5l6DKRoc3VLE1GUtW5kqBIT6wCvXFKDCSqMHxek5HzWoyl6TKZbcT1XH3GsnQZyjKkO92IjlQTLibqczFOm854TbpiVeiOUeBCjBx1EYeoCZOnIkiJiiBlKoNUEP+c3Yn6jAp1MUuXq5m6XMsx4lqODjfy1bhdpIRQEsXd4lTZAabL5JguU+ResQIPRD1gwWHuFR7gQbUCy116zHdqc6teges1ctyqF7eNmsy167MyYMqzcXMeXzfn4XVTHk6a8GDUiDs92twdNObOqAW3x6yZ6DVnsteKiW4bKVqnv0UogeZ0VAtg1OdynRE9DSb0tZjS/yZ6RzyHO2wY7bJjvPsIE71HmexzZOzyEYY6bBjpegOMHY4MtznR3+JAX4MI8XZisNmevgZreuvNGWg1lzIbx9rNmegwZ7LNlFuXLLhRb8y1ciNuFJtws9CMW6nm3E2043HSKRbiInjoe5YJh0gGLKPot46n0yqWy/YJDLsXcPNMBQ/8E1kJPc1P0U78IdqSf40y5XW0MS/TzXhZZs5CvSZLtw/y7Z19fD+yhxet+1gt1+Gl9P+MSBYrglhpdOO7y5asXrFlftScJze1eXxLnoXufbysUoAWFxhLg9t5zN9K5uZwJbcbrjIWWsm8ZxnPHQtYtMngrk0SI0eT6HdMYvRYGlMeRcyfbOSJRzOzJ1t55HWRR94XeeJ/iScBzcz6VjB9Kos7JxK56+rDDQc7plyPMu99jKXAU6xE+fEswZ/FwhAWm/yZ7/Bkqd+NlZ4jPGu35tklW5622PC09QjXC3S5VWbM1WJ9Rop0GSnRY6RAnf5sJfqyFCRgHClVY7hchcFyZYarVRiuUWGoRsZwrRJDNYr0V8jTUyJHb5GM7jxlLqYqUH/uEGXBe6gI2U9d5GEaz+6j6dwhKoN3Uxm8n9owBRoiVaSpDpWnNlyBjiRtBkS7UpYaQunvS1OlI0mZjmRV2lM0JAWyLkaGMMiURIp1ryr5MeoUnluP3CmK1yMvVofcszoUJhhRlGRCfoIxWXGG6zeMCeZkx5uTGWdOZrwVGXFWpMdZk5FgR1aSA2lCSYyyJCHCnPgoc+Kl3mkrkuNtSU+wJzvRgbxER+mZnniErGQ7MhPWQbQ0zZTiRD3yYjTIi1AjP0yd/BBxHqNEdqQBXRdSmVu6zcMVAYjrK+hHK/M8WFtg+sUSD9bmebgq3NLC/TwrvZ6VwHGex8//NE/EmeDKU56uLrCwJnjvTyLiWzFRPJ+9kBTGZz/DooDEtxD4fwJGAZRvvy7gb0XcKb4Wt45/AkwJHN/Aovja2+/5S2B8+mqepy/neb68ypOXazx99YTbg1UUOctR7fwlpSd3SsBY5yYqAhWpO3lQckcXOnxB6bE95Dl8SabtdrKO7CDVehuJZp8Spvs+wTrvEqT9Lv4avyTKeCOheh8QabRRAkbxPtrkY+Ktt5B85HMJGM+ZfyzBYpQARqP38Td5n+STe/Cz2cgp43elvugA7Y2cUf+Ak0oia/F9Tij+Ci/VD/DR3IiX2od4qn6Iu+zXuCr/EjetDzih9SGnFTbQeESd5RAPfvR1Z8XRgmUHU350MucHLRnfaSjwQraHVyq7eKH8Ba9k2/lGtoO1Q1tYO7CF54e28ezwdtbkvuIbxX18qyLHt0bqPDLXoEZuKyGf/U+OffhfcPvsfxC7859pMdhKv/NX9Ni/x5TrJhYcNvKjw1a+t/yYRYv3WXXfzJL3x7wK+Iwfonfy03kFXp1X5Em8HI/Pq9N35iu6fXdx2W8fHaf30uWzh16//fQHyTEaqcxQmIyhcGUqHT+l9MgndPnL0+kvxyVfOZpPH6TMZStVbtsod/2cMtcdFLtsJ9d+K7kOn1Dkupmck9uJPCNHwMlfEHpsE0VhqjQm7+L8mXfordnEUIsyjYWqXJ/cz7VbQQz0BXGl2QOe1fDbHy7Djzd4NdPL+UgnosuP8XyxCtba+fFxG9/dqeW314qYrfWn1U9ZgsIOHzm6AwQwqjIUpfMzHHb4rjcHCWAcCNeiN1hNcuG3eB6Q4FEAo2h4ET3R9zPs19fOBevAuFjiIamMktJY6MbjXPG5uwSGa5XC8HKGlXJvFks8pRGffVsfJAHjYtUpFkqPs5B/nHu5XjyZ6eKuAMaF+zycn+Lu2k3u/b+AcfUqnVkh1B3Xoc5VkQZPbS74mXHJ35wuP2OmExyZSXBkOtGFG3HHueCuz6DxJlos5IgyNMNI1RUz61RcHDM5bR9HqnsCVWcSaQ1Jp8g7i1yvPC4nN3Kv7BKPymtYrq/k27Yqvuus4GV7GXMNOcxWpLNSkstMXi4jiamMJqUxlZ3NzPkEZs7H8ygvj3vFtVSFpHPm6HmcbbKxNc3kmGUWYS6FOJllom9SgpxhJV/KxaEt70XakXhmwov4Y2wChJ1iLeAEY17HybIwIc3OhJ5Yf+oCnDhnqkiU+k6itPcRpr2PIK29+KjuxEtpO8FqX5JsfIACawVqHFUpcpSn1E2RSk8ZFacUqDotR2uoKhcj1GgOVaYpVIWWMFXqRe+suFUMUibXT5GMMwqk+SqSG6JOXogquUEySiPUqI/XoeasjPYMfTozDejK0qc311CagXxjhgtNpBnIN2SoQJdhYXwp0FmHxjxdxnJ0GMvSZjRdg6sZWlzNWAfI8UxNhkXVYIIS/YkyBpPVGE5RZyRVi9FU7XVgzDLkVoGRBIxX0nSlwO7OVCPakgzoSNSjO1HUAarRd06Edh+iIXQfNYH7qAo4RFWAPDVBilyMVmcw1YCRVG3Gpd+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umz3DuRzOTRZMaOpjJxPJvJk/ncOV3DzOlanvqm8jrYhz9GO8A5c4gz4ttYXZ6n6rCUp82rS0asTmmwePUgr8bkeN13iNnqr1lq1WahxZTHzVYstDnwqt+dV+NGPL+hxPMpBZ5Py7M4oMBCiz7ftvvyXW820z15jAwVMTbezY2uKa6ca2Tat4aFExXMOxYx41TA2NEMhuzOM2pznmvW6dx3KZZW0rOe9TzybuTh6UYe+dbxyK+Kx/7FPPbP5rFfKpPOHkw62XPHzYFpTyeeBHgwH3WGx4kBPC2LZLE9nLkrviwOn2S1z4GnbdbMX7TmUYM596tNuFWqz41SA8YLdSVgHCs1oD9L+Wdg7M2SZ6BIxlCZMkMVyoxUq0rAOFyjzFi9KuP1qozWqNBfpkh/iTK9+cp0ZChyIUmeyrDdVIXtpemc6J0+TFuSIk1nD1MfeZimGBl1EUrUhStJ8NgYrURPuh5XREJBpirilrj7vDLdqepcTtXgUqIqjTGKNIhfF6VERZSMwigZeeGKFESpUBqnTXmiPiXxehTE6lIYp0dRvAEFCUbkJJhIhpecBDOy4kzfOKktSDtnQepZS1LPWZMWZ0P6WRvSY6xJFjeLURYknLUiKc6WtER70uOPkHHOlrwEB/KSHMkSwJhoQ2acKXkJRhQnG1KcoENelCq5YcrkBq9PSbgyaaG6tLemMLd8hwcrsxIwPnqjJgpQvP/82Z+AUQJKUfH3hP8YMD6ToHFh7Rl/Oe9IEChA8I3y9xYa374XquJfKovLb4Bw7dvVnxVEAZKSQvnnsChg8uf3/7vCuPD6Kc9eL/BydY351y949s08d4drKHZRoMrpS0o9dlIugrpd5Wj0kqf25EFpFZ1rt40Sl11vgPFzco5+SbrtdpLMPyNCf4MEjAIaz6j+k6QoCkgUI5RFMVHGmzhr9gnJtttIstlGrMVmos02EW66kUCjDwiw+Ig4j92c9dyNu8m7BBp9gp/uR3ipv8cJxX/BR+tDTij9Ck/V9/FS/5CTKu9zUuUDXNX+BQeVv8NN93289D6h0EWNa0GOPA/14Pe+x/nG2YhFSyUWjOR4orKXZ1oHmFP5kiXNL1nR2s6K+qe80PyMZwofsij/IcvyG3mhsJPVPdv5Zs9XfLt3Jy8P7eWp6iFG5b+gU2kHbZq76TNV4JaNCk9dNZg5vp9B81/RovwOt2x/ycKxj3nutpWl4xuljMSZ479iMfgr7nt/xqPQXdwJ+pqRM9sZDd5Dl/cXtJ36gq4ze+j2P0CH9y66fffTHyzHSIQyw9KoUntsO7XHRX/0AZpO7qbJa6fU3V3u8iVV7h9T6vwlBQ6fk3nkN+TafUXR8Y8pcd9E9oktJPkextPsP5Ps8RFlQYeoDVcj6shmnPX/Hg+nrXh47yWrVp/kGmeyql1pbfTk8Ug8z1dq+e5pM4/7s8kXx8NldvS3+zBQ6UF3jhtDBe6M5xyjO9qAdn9luvyU6PJVkBpe+sM1GYs1ZChCW1IVO84oSFWTAhhFE4xQGNtOy3HB6xDdAcpSs8tkrIlU/ycCusXt4uPcN2aXEg/JHS0Cu+fyXf8dMApAFMrifMEJCRgFQH5TG8jrUn/mS915UuDIk2xHbmed5PH9TklhvPtsRlo7/0eA8f7qVbqyQ6lz06PeU41mH32avfVpP2PAYKAx4/76TASaMhhoTau3LTUnrBl3UabPRZ8qZycy3SMItD9HqHMKRUFltIYVMxiezVR8AcPxVXQlNHKrqJfr2U3cy6lmtb6V79pbWWooZq2tlJWOIhaacviutZIXrY1MFZYxeT6fB1llzKbk8jgpk/mMYubyGphIruZSaAOpLsUku1VQG91FV3IX4U5NRZykAAAgAElEQVQZaKhEskMuli37w9n1hSNntLwZPZPGdzHZEHGWfwsLYiEikFY/b47IZARaWBGmr0echgIFRocoMFMg20yBLAslzpscJl53N5kmBym3lVF3REaDnSKljgoUuchT5iZPmfthyj0P0OCvyIUwFS6Eq9IkoDFERn2YCpVhqhQIldFPkUwBjQEyiqJ0KIjQIC9UmbJodWrjtKgIE524KlxMES5LA7qzDOjLN2agyJShEjMGS0zpLzRmsMjgjQFGgKMuo4X6jObrrbs0s7QkE8toppZkaBnP0mQ4VY3+JBmDKaqMpGsxkiY+05JmJE2HMXFvmK3LiDDbJGnSm2bE5TQTLqca03veiP4UPYaSNRlOUGEwToHLkQdoCdxNg/8eav320hB0kMuxYhWuy0iqKuPpylzLVOdapjY3czW5U6jGvRJlpstFb7RQFsUoMFWqyN1CBabz5LmXe4hbefuZrpRnqUufuXZt7reocqdeJqmL8x0mPGrV4WG7No8HjXk0acaMUBcnTXk8Yc6DIRPuDZpwY9CUiX5Txi+bMt5tzvhlK8Y6bREK42WRm1hrRGetIZ2169DY22xGX6s5/RctGe0U5hY7xiRzizM3B45LwCg+E8A42GErraVHOhwlYBy84MjwBSf6G49IwNjfaEN3rRl99SYMC9d1mwXjHaJ/2pSJS2ZMNllws96Wm1X2jORYcC/lGPPn/VhMimQhMp45/zTmfApY9K/hWWAjTwLqmPKpYOpkraTerfpk812AL78NsuS3wWq8DjrIi7MKLKYocT/lIGsX9Fi6pcLipIyXkxq8HFVjqfcAq8OHWB6WY35AxvygActXHXh9S4nv7nzN97f38P0tJVaGjZjtPclUTwqjnZVc6Wmjf3SA0ck7XB9+zHBeL9dDGnnoXcecey1TLqXcPl7CNftcrlmkc8s0jWtWydxzzuWBRxmPfep45FPLjE8FD84UMeufz9OQHJ6FZnD3lB/XTxxnzMmWO6ecmDrjykyEN3MZEby4kMZqfwKzA0E8GfZibdCVha6jLHTYM9tsxXS1sQSMk0W6jInEgEIdBDD2pCnSn61Mf46MvmwFhkpUGSpTZahCleEqAYzrM1anxkS9OuM1agyWyRgolkkr7b48Gd2ZonP6IG1J8vRmqtKTpUxXmowL8fLURx2kIVpBgsb6SLGWlqcxWoHLqesK43CWOlfSVehKVqInVU2q+GxPUqUlVsaFOBVazilTd1aZihgZZdGKVMaqUhWvSWWCNuXx2pTG6lASpyM5lsvE3WKiKfmJ4q7RlEyRvxhjTEasOannzEmJMSMl2pzzZy1Jj7GSJiXKgpQYS1JirUlLsCMz0Z6sRHtyE4+Sl3CU7Dg70s9akCbyHWMMyDmnR4EIFY9WIztUkexgRXKDlcgTE6RAergBXZfSeLJ0mwcCCEXOoojWWX3Cg9V5ptcWpM8erYqV9J/m8f9BYRRG5KerT3m6tq4w/gkS377/0/MdSR2UYG99VfwWFP/0XF9V/6wsvgXAb5ZZ/XZlHRj/TGmUFMW379+sodeh8f8CjGvP/x0wCoWx+MRXlHscoM5NnnrPQ1Sf2EeJ89fk2G6j2HkXWXafk269lewjX5B99EtSLLcieptDdN9j3bX8L9JK+i0wCkhMsN4qQWS08UbiLT4j0WorcZafEWX6MSHGHxJivhE/EbHjuJVzp/dzymYTfkab8NYW2Yu/4pjCP+Krt5ETyr/CQ+VdPFREqPavcVd+DyfVf8RJ8x9x1fwNKc4KPMwLYzkpkNdB7vz2hC3f22myoP0VTzW+5KnGHp6q72RBeQeratv5RnMHr5Q/5RvZZl4d3sSrgxt5fegTXsntYm3XDr79egfff7Gd1W2fsbBzO0/kvmbJSIlFCzWWbTRZczbgpasuK/YHGVf5Ox4d+5Rp3x3cidjFzYivuXXyIx46/ZKHTr+h0+bX9Dh+yID7FkZ8vqLD/TMuuW+h/dQOWt0/p12son330eG9mx7/g/QHy0vK4mC4ACwVqp23US9iSjx2UX38C2rcP6fJexflLrsocfmIXJsdZNtsJcfh1+TY7aDQdQNlnhvJdd9Awql/IOHYB+Sc3EhDyF7qAzRIOrofZ809ONkqcypMD+8UU0JLXEkud6epzpvO3KO01bjQlmdHZ6o1ZdHapFZa0Fp5hMZ4fZojdemKNaIzQpsLZxSk9XK3nxK9ATIGwjQYiNBmOFpPgsMuPxkSMPoqSnAogLEnUIV2H3kueR+mL0iN8RhDSV2cTreX1tEPsx3XgbHITYLFuQJXqRLwSd5xnuS5slDkwVt1UTzFilqsqgU4ijX1iypfnhf6SPEZD3Ptmc04yq3Mk5LCOLV0h6nFh8w+nebO6o3/u8L47AF3X04zszbB5Zww6t0NqffWpsXPiEZPLdq9tBgLMKD/hBKdLiq0uhpRftyODEcHihwdqPPwoCsknMnUPIaTihlMrmUiq43b2R3cTqzhfnwp15NruFPUzWLjJLcyWpnJvcCzyna+b+tltbmOF11VvLpSzuu+Ur6/XMW3XS3MVlZzK72Yh5k1zJ2v5GlSKYvnK1nMrGcp7yJ3Ixro82+k2CmXwbgOHhb2cjmxmRCXHJSVY/h6bzD7P3fEV9efLv8CbobXshRVwXJ0NvfOptEYnYqRrhNHjY7jqWJIsroyNeYHabBVot5ehUo7JYosDlFqLUeltTy1NvI02srTYitPlZOMwqOHKXWRo/KEHKWue6g6tZ+mQAXpfrElTACjEg0RqlRGqFIQqEi2vwJpZ+TIDFKmPM6Q8jh9ys/pUJ2gS32CDpUhh6mJUKApTo3OdH0uZxvSV2BCX6EJfUWm9JWYcqXUjIFSIwZKDOgXJpgiPantYrhIn5ECPYZztRnO0WIwU/RLqzOercVIhgaD51UZSlVnNEOokFoMndd8M1oMpmhxNUuH0Uw9+lK06U0zpC/TnN50EwZEE8x5PcZTNLmapMq1JCXGzh2iO3Q3naF7aA/ZR3vYfvoTlCQ39niaItcyFKSw7lvZGtzJU+dekSpTxUpMlcozU6nAfdHsUqbIVIkidwrkmcqV526eHLfyDyLyGOfbdJhr1+V+sxp36lS4U6vGbKsBDyVg1OHxsCmPrpkzPWHM/QkTyfzyYNiUOwMm3BwyZ3LQXLphHOk0YaTDnP5W4WY2lNbRXW+hUZhfagwQwHil1ZL+i1aMdBxh7PJRxrsduNbnws0BV+k50nmEwXZbSWEUd4yjnU7SSnrwghOjl1wYbD76s8J4udqUnipjhlospQxHsRK/2mnFRLs1k6123Gk5zr2Gk4zlOfEw1Y/l82dZSUhiOSqD5dBiXoTVsxbcxEpwK498qrl7soRZz0aWPFp5daaQ7/0Dee1rznNfedZC9vAsei83w3dwO3kfCw1arE4osDyuyrNBDZ50qzDXo8DyyCFWJ/ezfH0fz27KsXBbjW+mDvHTnf388boyfxg1YbX/JLcun2N0qJ4r46MMjk1xdWyWm+NPuDf8kJsVI1yLaua+bwOPT9Vz73gZ909UMOVUxJR1Dg8ss5i0imfUIpYbDhk8PlPDrG8tj/wqeehbxOOAPBbD81iOyGI+JIap097021kw6WrHTS9nZiJ9mMuK4sXFDFYHzjPTF8x0rycrw6dY7HNj4bIzsxdsmaox5VaZAROFOowWaEvZpAIa+9JlDGSr0p+jQl+2EsMl6gyJtXSFGkOVagzXiFFnrEadiVoNrtZorK+si2UMFskYKJBxJUdxfaWdp8JIkQb9+ap0ZYhO6kPSarrxrALN55SkdbW0so6RozNVg35hMstUo0/cLwpgPK9KX7oGXSlqtCeq0iaSD+JVaI1TlqoI62OVaEpUpz5enepYNarjNKiK16FCTKIeFclvDC+JwgxjQlasMekxRmSKNhhRHxhlQpKo/YsyI11kK561Ii3GgvRYa7IS7MhOsic/1ZGiNGcKkh3IjbcjO9aazLPmZEQbkxVjQN45/XVF86w2ueHK5IYIYFSQJi9EiawoE3o6sphbvru+al6d57FQEMVqenWO6dWn6xC5+gQJEtfmJJgUr588Fyk1f5q5tT+Hxbdw+O/VRQGS7wiY+39D45/dKgpgFLAobhPfPMXrPx/x+duf+3ZF/fb9WxBdVxif8mJ1jbnXL1h4PcedoeqfV9IFx3dQekJE6chT63FQul0UHdJCYRTAmGm7jQybbWTa7SD76FckW2xBgKAARnHDGKj1awkcxUpa3DKKO0YBh8IAE22ySYJLAY0JVlslYAw22kCIxSb8LDbiab6BAJfPOXfmIKcNP8JD613cVH+Jk/zfcVr3I9xVf42HmgDGd3FTEvD4Hk4q/4S90t9Lr9Ot5HmYGMjz6AB+8PXgD8eP8FLnMGtK21mT38I3si95Kb+NH2Vf8Fu5bfzu8Of8bv82fvj6M374aivfbt/K919/ydL+r1je+TnPP9/Cq083s7LpI9a+2MrLwztZk+3mhdZBXuseZuWIDq/cTMBNj1W9zyBGj7vxMjJOb+B80EZaPD/godtGZuw+oMr8N9Raf0Cd7QZanDfT6PQJF9130Oy6lZYT27no+RVt3rvo8NlLT8AhegPl6AtWkKJq+kJllNhvpsplB3Xuu6hx+5pqtx00eu2mwmU3BXZbyTDbQpbNZsrcP6bQZROFbr+hxvcTqoN/w5XavyPd/deUen5MW+gOOsP3UnpS1DqZkR7tSGKWFSEZ1oRkOFBQfprG3OPU+Iu14H7EekFUnpWE7iOr3oSWamsaRV9umDLdEaq0ByjQfHIvbV4H6fFTYiBYlcEwTWnt3CfyGUM16fIVzUHydJ1RpDdAhSvBalwJVqfbT0a7txwjkbrciDeTInQeZDogRiiMQlEU8TkiRkdE6zzOOyaZXdZvGD1+vmEUwCgAUoDkcpmoCDzDSpk3q/nePMhzZibbjkcZR7md7cncg8tML99lamkdGP+vN4zP7jP3Z8DYnRtOvYcR1V46NJ4xpNlLm25vLcZ9deg/JkePiwYNjsaUux7nrI0bxxwTCDiRSFN8AXdyinmUlc+TgloeFbYxU9jL7YwObiY2cSezhTu5raw1XGU6q5P7mR0slPbysqmf1+2d/DR8ie+Ha3g9WMJ3/eW8ulzNk5oypnJLmM2p50l6I/Op9cyn1LKS1cTLvFaWzjXy8FwnE9Ht3EnuYjn3Io+yLzCc3kNJzBXczfOxP+RHvlsurWENZJ5qoODMRcr9a8j1KSD4RAY6JtHYmAQQbHSUAiM1upxldDjLuOQso9buIOWWe6mw2kep2R5KTXZRZbaHequDVB1VosDmIOXO8tSfUqbs+B4qPPbQKM4owpW5ECajJUyJpmg1qqPVqYrWpDBUhXQ/OQoiNalJMaU+1Yy6FGPqkg2oi9eiKUaVprNqNMWq0ZaqS2++Kd15JnTlGdKZb8jlImN6y8y5Um7ClVIj+or16S/WY6jUgKHi9didwTd/iA5kqzOYqcbVHG3Gs7QZTldnKE1DUhjHs3QZTtN+MzoMpWozma3PRI4Rg2n6dCfr0ZdhRm+qeG/ISIoOE8kaXEtS4V6KEncTDjMRvY+rcYeYSFJkOPYQIwmHuZGpxPX0w9zKPMydLHlui0rAfGWmi2RMFytyXwCjWEuXKzJdpsS9EkVuFwh1UYG7+QrcKjjM3XJFZlu1mGvXY7pBjbu1qtyoUGa6Vov7jVrcv6TN7JApD69ZMDVhwvRVEx6Om3NfrKMHjLk5YsmNEWsm+ywYv2zGeJeV1CV9sUKb9ipxu2gsTefPwGhO/wVraYba7KTInKs9Tkz2OnOj35WbA26MdTkw1C7UxSMMdx1lrMuZkXYXhi6uA6O4YRwSN4z11lyuMqWv2pzRVlsmuuy53ndUWolf63LkVvsJpi+d4WFLKNNVocynxbGalM6LhDyeny3lqV8JD9wLeHCihPsnSplyL2XGq4I5r2ZWTl3klW8p3wRG8iLwKGthWixHH+ZFtjoL+ZrcTldiqdmMl73KPG1X5OFFGVMtKky3qDLXocbygDKrEwdZvfs1SzNbeXVXme9GDFmt12cu24IXbed5MnKR69cnGbr5gGtjczy88pT57ofMtU/yoKibe1H1PPCvZsazjKkTxdw9XsCUYw4P7LN4dCSDm3ZJjFvGM2gex3XnXB771jEfVM/jgHLmAotYjhCTy0JILE8CApl0tmfcwZLrJ+x5EH6amfgA5spied6XxuO+KKa7fVgeC2B5xJeF/8XZW4ZXmaBZu8yZnumZ7unpmZour2qqKEqowqWwQNzdPcQhkATXEELc3W3vuLu7G4EEAlGiRAgByqWluuv+rvcFuuvr6TlnrvPjufbebwL8QW7W86y12k8yV+fIZKklw1l63JBoMSDRoTdNm740ITRbHeH3fGeSKu2JgmqoKuYw9uVp0JuvTl+hOv1FGgwUCrCoxa0iLQby1OjPVqYvS5leqRJdqXL0ShTFAPAb2er0ZKiLNYIVoQeoDJOlIkSeihBFCn1lKPY/RGngIepjVOhIEKo7VemMVxOnI164ZdSgTQjJj1GnKVKVxggVmiJVqAtToDpEntpwFSpCVSgOUqIoWJWiME3ygjXIDtIgK0RHXBkLLum0cBPRBJMQZExyqBDobUaMvwlRfsYiNMb6mxIfYE58oJDdaE16pB1pkXbkJLqQn+JKeoQtaeG2pEccITnYjER/I5L9DUkNNEAabEBumCFSf3XSvBVJvS5PyjV5UjwVibymK5peFh6NizeM848XWRDgcG2OWaFH+rFgelkQIVKEQyGo+8VnIdbwxTwVYg6X/tvqWYDDlaf/9yw/XRFidf5GWfy7Rpa/fs8LABTuE8WVtKgyPrtlFG8Wn6+hRQj925/7J5+Xv1rm4VfLfC4ojF89W0mLwOgsS9GxXUhdt5Plto/yk4ri/aIQsSN12Eaq7RbR9JJg84loekl13EmK4y5RYfQ33ICPwTt4aL0hQqNgeBEURuGZAIuC8UVYSwvw6GOwgQATQXXcgr/pB3gZvYeX2ftcMd/IOYsNnLV5nxhPZXwctuGu8yZHVV7GSfElTun8Fjf1Nzil8Tan1J4Bo7vymxxVeA0X2dc4d+i3eO1+l5T92xgw1OGpox1/tLXid1rKfH1oN9/JbOVPClv5QXEb38tt4cvDm3l8cCtPlWR4IH+Imzt307NjL727D3JfZicz2z9i6eMPWPtwI6vvreeLXZt5emA7TxV28aX6Xr7TluFLeyO+OWkLp634wk6eeycPEWnzBsfs/oPzlzYSZvsyfc4bmT21hySDV8m2eY982w8odPiQPNv3xNdyly1UuW2j6uQ2as/sovHifpouHaDlyqFnsOilTOPlw6RavkuG/SYqzx0k5+hWco9tp9h9HzlHdyI9IkOi1XukO62n/Mo2BhK3UnjpTRoCttEY/TqrU/9Op/Q1Sq68wY3Ij+kO/hcqz26mJuhjqlO2k5e6j6oKe4pzTlKR5Ea9vxVVR4VV4gEavQ9Q47GDPJ+dJFUYUF5iTVmQIj0BKjRePkjFyV1Un/qUpvOH6PBQpv2KMp2eanRcE3IZ1ej10qTpvBz1pw/ReE6WHi8NOq6o0HlVla6rauLrcLARY9HWYkC3AIovVtJCFaCoLKa7iAApROksSd1EJVGAw8+LLosj3C8KEPlCYRQ+P8o6y6PUs9xPdWYi3pqpmCOMppwRV9KCwjgpxCCs3P+fbxgFYFy+z90n46LppTVFAEZjis7pUXhah8ITKtS7q9JzSo02+4O0OKpSfdSMPBcXfC3cULTPRtNBgueVbOqSq7iZXs5QejV3Mlq5I+lgJLWF8eRGJlOqmUqtYiGjlccFQ0wntTOZ0Mh8RiPft/Tyh55mvuku4fPODL4fzOP3/cV82VLMQkEuk2mFTKRUMZ5YxYKkibXsFlaltTxJbGI59Qb3U4cZjW3ns5RavkypZi29i/vpd7mTNMlk7C3m4toZSmjD50I1Zs4lGNtIsbRIwEQ7CDOdQC6YXyDJyoga+0O0nlCk4ZgsdS6yVB49RNnRQ+TZ7iPJYDPJBluRmO4h22I/WVaHSTXbR4r5Hopd5cl23kPhyf2UXZKhykuOWl8l6v1VqAhQJU9wFQdriSufhKsKSAO0yI80piDKiJIYI4qj9CiL0qUl3oimGAPqo3Spj9WjNcWY1jRTGlMMaUg1oCXThLYcczpyzURo7MoxoTvHiN4cI3qy9OiSatMt0aIvQ5s+qTb96VrcTNVmUKgYFNbSMWr0xmvSHSvE7mjQE6fFjSTB7GLA7VRDhlKM6I03oDFMi7pQLZrDtemL1WcoTo/ReB0mEzSZjVFkJvIQ4+EHGA7Zy93ow9yNleV2tAyTqQqMJhxkNG4fUymyIghOSRSYSJdjXHKYiQxZJjLlRGVxPEuRe5kKjEhkGUtTZDRVAEY5xnKVmavSZq5Gh6lyTUYL1Zgs0Wa6RJfJUk0ma7WY7TVhetiSiSFzpobMmR40Z7LPjLs9Zgz3WTDcZ8VwpyXDHcI62pLuGnPxZrG+QF9cSbeUGtNSakRbuYmoLvbUCTE8dgjA2N9oz2CrEwPNDgy2OInAKOYu1tvQXS/cMdqLN4w3mo4z0OBCb7UT/dXCWtqWtmILERjb88zorzrCcIszt4V6wTahk/oEd+sucr/ajweVUTwsS+auVwBDJ3256eLHoGMQQ44xjB1PY9o9mwfni1m8VMLchQIWzpXy8GIVj67k8uhqGJ/5X+abWFe+l9hD7Ulov8yDXHuWC1z4ruAoK7mGrFTps9yoz1qLBd+0u7BSZsJssRwPuz7li6ltPOyxZzT9OLe8nBm77MF0TAaLdf0s3Jpl6tYsM/V3mE9tYza8hPmIXMauJjJ9KZX5i1KmT6cx4Z7C6Il4bjuGc9s2mCnnaObcJEy6pDHskEiLUQidFlHMXyll8VoJCx45PPTO4qFXGgsXA1jx8GL50nlu2ZoydcqJqYsnmPI9y2T0FdaqQnncHsJCmxdzXZ48HLjOau8VHnWdZ6n5BLcy9cX7RUFN70zQpCNBk6YIeZqiFGgXwC1Zjc50dXqztOjL06YvX5PufDV6CzXoL9CgP0+dgfxnr305KvTnqDCQrUyPVJ6+DAEYlenLVBZDv5sSFSgJ3kthwD7KguWoClemKOAwhf4yFAXIUB2pSHuCoC6qitOZIFR2atCdoEFXnDrt0ao0hyvRGqlCW5QK7TEqtEQoURMiR024MhWhyuLtclGIOvnBGuQKwBishTTSGGmEkMVoTGqYCamhpgjQGB9oTIyfEeHeBkT5GhPrb0KsnzGJgWakhlqREWVPbpwzJalulKa5kxllT2qYNUmCuuhnIq6aE/0MkQSbkh1uTpbgzvbTJPGaAonX5Ei4ephET0VifY1pbEhiYW1CdEGLwLi2wMLanNj4IrqjH80jOKYXhOePHzx7ff7+weMHiJnYTxdZEozPIhy+MLs8i1YUTDAvngsAKayt/5fA+EyFfLZafmZkERXF5yvpF2rj/w2Mf4XM/walnz9k5e8Ao2B6SXM4SL7TdtKPb0V6fA+FLofIdfkUQV2U2G8l3X4bGc67iLPaRLLdNvGGMcl+O/FHtol9z4Ka6Kn9pmh68dZfj6/RBoTXIPMPCX5+xxho9iE+hsJt4zNgDDT9UKzru2a4AQ+TDVyxeJ9zZhu4bPsR6d6anDV5F0eV/+KY+iu4ar6Bm+abuKu/iZvqG7gqvy6uqO1lfsNJ+fV4HnqXEQ8nJk8eYdLOiBkTTRa1lPhCVYG1XTt5uP1Dlve9w9fqO3mqvYdp1R0Mqe8mZ+c7uPxyHca/WIfuS/+CxZsv0bFjI3c2rWfy/fUsfrCBp1s/5vHuzTzYs4kVuR08Vt3Lt/ry4GTJ98esWXM1YNpDl+rzMlww+g3n7NcTdHYHQWavITV9jTrnTcQYvEq65btk2bxPkeMnlDpvoezoFsqObRE7vCvdtyNM3bm91J/fT8OFAzRekqFFWOVdkBFrFlOsN1Jyci/ZzgIw7qb01CHSbT8SgTHV4RUy3X9JY9A7fNm3k47Y12mJWM9a916ezPyMxb6XuFv4b3zRsonh+H9iKPotnrS9zuPBXzNc82txPVEcpEbxZVXqTynRYrePZk9ZWrz2Un35E/L8tpFQoUt5mS3lwcq0Xj1I0+X9lLlup+7MflovydNzTZ2WiwrPYPCaGh1Xlen30RZBsfbUQdouK4mfWy8JSqQ6fde1GPDR4XaIsXi7KPRFz6Uee3a/KKiJz0e4ZRQgUvgsAOOL9fMLh7RgdhGMMILKKMCisJZekriznHSSiSQHxuOtmI6zYyz17P8vYBxfHRBd0kXH9Shw0yD/hDp5zkpUHFWm+ZgSrXaH6HRWp9nFlHxbSy7Ka6Go6YGKUSjGR+JwPp5OoF8DWfF9VCf10pvSzn1JAw/TyllIKWc6uZr5tGaeFgwzm9zJYkYPf2qZ4HF5C1831vO7rmq+7S7ii64sft9XyHedxSxX5nMzPYvOlDIa46toS2pktOAGs8WDDCc00RTeRlPcEGN506xJOvmdpJGvU5pZS+llNeUWXyV3831SNQ/iiykIr8H6WCoKeoFoqHlx1iyUUs9cSpxO0HREjlbLj2g6Lk+9iywNrvLUHD9M2VEZMq12EW+4mSidT4jS3UqiyT7STQ6SZryPeL2t5DkepOiEDMWnD1LlIUeDrzK1vgrU+SmJHdO5fkoUhmqRGaBOup8a2aF6FEQbkxXy7H6pIEKLsmhdmhNMaIo3pjZGT+x1bk+3oE1iTqvElLYMMzqyLGjNNKM9x5SOHEFlNKYzy4jODD06pdp0SjTplgqdujoMZutyM1OXoXQ90UXdFSvkxSnTGa0qgmNXjAbdsZr0J+hyI9GAkTRjRiRm9CcY0hiqSVOYDp3RBvREaHEjQo3RWHWmYlWZjZFnNkqGycj9DAft4F7kPkZjD3Avdh/TyYeYiNvHZOynzDgjobEAACAASURBVKYc4n6aLNMSOaYkskxKZZkSYDFTnvFMBcYyFbgrlWckXZ57aYri3JUoMJqrwnS5NtMV2kyUaHAvX43JQm0mC3QYyVfhboUaU13GTN40Z/SmCeODpkwNmDHRa8rdHnOGei242SPAoqVoernVZkNfvZCXaEx9vp4IjKI7usKUrmoLemqPiJmKvfV2dNceEae/0YGBJkcGm5253XlCfO2us6FLqBoUOqobnRloPIZww9hd6UBfldNfgLG1wIyOfHP6Ko5ws1GI5TnGcLsbYx1XmKj1Y648lqUCCbdDI6myOE2ThQf9zqHcdU/i/tks5i8WsnS5lNVrFax6lbPkUcT8pXxmL+ax6JHNsmcyy97BrARc4lGkO19IzrAmPcudEAfGQk7zXVgiq7GXeVhwlNU6K77qcOSbKncmws3o81LhVrQSX3bbMJV3naHgCCa9kpk6JWX8SjHDQRVM53exUNHJtHD64S1h9XwMS6dDmHcPYe5UFA8uprBwWcrU2VRG3GIYcgnlhqM/g/a+jDrHMOuezoML+UyfzaXHJprFa+XMXs5jRgDNCwl0WV5izN2DZU9Pps+c4J6LJWOu1oyfceD2WQfu+rnzeUUov+uJ5fP+SBYHI3h4M5TVAT9We67ysP0cNzOMGJQa0Z2oQ3OkGq1RmjRFChV9ynQKsCaEZ0u06cnUpjtLk06hYzpblZ58TXoLNMTpE8BRmHx18daxJ1OF7kxBbVRFcFh3S1VoS1OmLk6O4qB9FAYcoCxYnrJgRfJ8ZMjzOUi+70HKQxVojlVBAMXuJA16kjTpEpTGODU6Y1Vpi1SiOVSO1jAFWsPlaQmTozFEloZQBerClKkMUaY0WAURGIM0yAkUMhE1SQ/VRxJhRJrglg4xEKExJURQE42I9jVEyEmM9hOA0YhYPwMSA4xJDTIlI8yK7AgbSpKOUpZ2Akm4FUlC9WCgKbE+xsR4G5ESaIEk1BppqCVpgUbEX9cgzkuZuGvyxHvJk+CpRMR1Q+pqE5gTFEbhflFQGNfmebA2y8LarKgyCrA4/1NgFKBRAMWfwKLQvvffgPF5FrfglhZA8a9qoxDcLdwv/mSEWB1RRfzbqJznt4uPhTX0T24X/3YVLUDjs/XzT4DxJz//i1/r7wHjXxXGnUhPbEfqsoccp30UuO4j8zkwSh13IH0OjGmOO0lz3CWaXmKtthBk8r64fr4m3jG+Ia6nvQ3ewUvvtwSYvi+aXQSFMcj8I7yNNuJr9D7h1lsJMv0IH4P3uK6/gevGG7lq/B4Xjd7ljMHbBLjuIeyMDC46r3NE4d85rvka7lpv4qr+BidUXsNVcEYrvcoJ4Z7x8OtE6X7C7YvGLFw2Ze2iKZ+fMWHNVpPHOoos7/2UpZ1bWdr7geiOXlXZw7z6Pka1DlK0ZyNe6/8T6//4R4xe+QV2775C8+bfMvLJO8xv/ZC1rR/z+e7tPD2wk+VDO5iX28EjrUP8zlKT70y0WNSXY9j2EGXHdxJ59EM87d4h9vx+0s/IEGXxLrHGrxGl9xKR+q+Qbr2BrCMfkG+3iRLHTyg/uoVix48pObaZctftlLvvoOr0HqrPfEr1mb3UnNtP0xU5as7LEGfyWxItN1Dgupss563kuXxK+ZnDSOw/It12E/lnf81AyivczPolfxh7k69ufsKd/Nd42v8x3879nG8mf8EfJn/BH+/+F0tVL/F112v8OP6v/Dizjt9P/At3cj6i0mczVRf30HhiD/3HZGjxUqDh2qdUemymIGQXyTVGVFU4URmsSuPl/bRfk6PMbSeNF+Xo8tKgx0uLxnNydHqo0O2pSvtlBQa8tal1P0DrRUVu+uvTLQR4X3z2fCjAgDvBxtwLM+P+89tFQWEURoBDAR6FDmlhXjwTgPGFwUVYRQuAKICiAIzCc+Gz4KBeSD3Bw+RTTCQ7MpFgzUy8vbiSFkwv/xuFceG5wnjvyTgCMNbFeVB4VJui46oUuAjAqEaRgwrV9ko02crS6ahCq6MuNfYmpJsYcUrbkdN2gVhbRaNpmoS5Uwmn3UpI9KoU7wmnkyp4Kq1gLauBB9IW5lJbWM25wXRyOzMprazmdTIrLWelsIRvG2v4pqWctfocPmvI4vuuMr7orKM3J5+kgDSunIzjlHMs3qczKInrpjyxHXf7ROzMUwi/VM9E+iBPUhr5PKmGz1Kb+UzSyndplfwhLZ+vJIXck9SQEVaGtZE3BnInSXSLp/9aLAMnnBhyUuO2ixwd7qq0u6vSdUadllPK1J6QJ8tqN3F6WwhR30SQ2hZCtXaRanAQieF+0k32kO8gQ8MlddoEk5O/Bk1+KtT5Koh90lVBquI/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RpMFegwmavNSJ4K96o0uN9twtigGfcGTRi9YcJEvynjvWbc67PkVq8lN7rMRWAc7rBmsMWa/gYrOivNRVhsLzejs8qC7hpL+gTVsOYIXTUCNNqJ011rS1+DAzeahCzHY9xqc2FAyF2stxUVxs5aG1Fh7Ks/KsbqdFXY01ftRHeFHW3FlgjA2FVoyWCtA8Mtxxhuc+V26xkmWn2YKA9jKD6EHs9gWlwD6D4Wxk3XeEbPSpi6lMvc1RIeeJaydK2MVe9yHnmX8fB6MQ88s5m9nM7sxQwWLmex7JnOinc0qwF+PPC7xJTXWYYvnOSW20UeumXzwDuG6ThPZvPP8oeuIL4t8mfi+kkmrp3jjs9pfteQzHRiOne8sli4VsWMayXTpyu5czaHES8JU8GpPPCK5fG5SJ64BLJ21IdVt1Bm3MOZuZDEglcu01ezGbuQyu1TMQy4BNLn5MNte3/uOocydTKRUfckOiwDuO0az/iZJIaPh9Bg5EaJijUdR5yZvHyWGQ93pi85MnXOlvuXnbhzwYHb3i7ci3Hns7oAvh9O4cloJo/vpvJ4KIrVXh+W2y5yO9eKvhRDREd/lA5tkbo0hinRFKlMu6DsCX3OEm26JFp0SDVok6jSKlWhK1eDngJNeoo06RVGeJ+vQVeOOt05GvTkatKTrUlXproYtSN0UFdGHaY4+CDFQYcoC1WiNESZfF9Z8n0Pk+97COEesTFa6RkwCn/GhIlXoz1KifZIRdoiBEiUpT1cXmxWaguXo0kERnmqguQpDVCgOEiFXH9Vsv3VyPQT/lOpTkqQtgiNaaEGIjCmhQkB3ybE+RsQ7WsgqowCNMb4GxDrp0dSgCGpAUZIg0zFyY20piDODkm4BUnBxsT6GRF13YhobxNSQ+zIiHRCEm5HcoAZkdc0ifJSJcJTnqhr8sRclif4qh7VVXHMPhp/Xg34TF18sDbDwtoMc2tCr/Q8C48WREBcfAGKjx+w+HiRJcHo8nSJZXH+qiSKMTrP87iFAhcBGl+ojEIu97MbRuGO8afzt7D44vNPDS8v8hV/escoVAH+HWB8scb+6a/xPwFj5lE5il12I3XdgcRlNxm2uylw2y8CY5rtZiQO25E47RRDuyXOu5E47xGBUbhhDDR5X1w/X9f7rRitI8TrCDeNnjpviXeLgvFFuGEMFIFRaHHZSJjVVoJNP8ZPfyO+eu8RaLJJbHbxNHiPK4YbcDV+m5AzB/A+ugMHtf/imOaruGu/iZvG6xxXfgUXhZdxVXwVJ8VXOa32Jh6H/p1s3bfott/M54F6fBtozLcexvxw0pLPdTWY+XQ3Mwe284WmPKuK+1lW2Mf0oV1MKOxjRE2OXlU5amT3UXV4H3f3b+aJwl4+27+Lb/fu4cmOrcxv28TS4T0sq8vw2EiZp8ZqjB38mNuKH9Fu+jExRi9z3fIVrtn9lrhTn5J/Tp5o4/XE6L9MrMHLhOr+FxKb98g68j7Z1u+RZ7ORUqdPKLT/iAKHTRQd20KJ2w6KT2yj1G0HZe67qDy9l0YPBSrPHiDG+C0SLDaQe3wnGU5bKHDdQ/mZA2Qf/YQc11ep8Pon5utf4tt7/8Ifpn4Gi2+w0vmfLHf8hj/N/jus/JIfhdq/lX/ij2Ov8OPMr2Dpn8Q+6d+PrePzzrepC3yNqksbqTu+iVtnFWj0VaLC81OKPbZQFLGfrCYbGiuPUxmoRuOVg7R4ylN+cq8Yxt3trUu3lw5N5xToElfRqnRcVqDLQ5Uat/0MXNdmJMSE9otKdF5W4aafHvdCTRmPtGQi0pLpRIe/wKGgNAqq4kyys7imFj4LmYzCTeNyhrvohBbWz8K9oqAuioD4/H5RUB8FeJxPOc5qypm/AON0rC3Dca7MTTX+L4FxkoXlKe4Jwd3PgbHIWZtyF1VKXLQoOKpDrp06RdaK1B9RoNNemXZbZVqOaFBvZ0CJjTXlVyK55hyLmmowqurRXDqWQ2lANWOpzaxmtfBZQTdP8vtYzellUdrFw5wBFqRdzKY1M5lYwWJmNWuFVXxVWcOXVZWsVZfzRX0Jf+pv5Ie7A9yoric6phhj+whktQORVQ/C5XgxsYm9WLvls08rHhm5EPJ9GphLa+PzrCa+Lmzhi6JafleUx++Kivkyp4xvC2qZSK2h1LeI83pXcNxlQM/Fawy5uTB5zo17544ycsWE/tNa9J/VovuMBq0n1Si2kyHVcDdRGtuJ0PyUcO0DZJkqkGl4AKnxp2Ra7qbL24Db0Zb0hevT4KNIzXVZGgKUqA5RoyRci8IwLQoi9ERVURKkSUaINpmhWmSHa1IYrUNtqhm1yaY0plvQkGZOTaIxVbF61AmKX5IRzSlG4j1jd6Yl3dmWovmlI8uYjgxDujIM6M7QpUeiRa9UkxtZ2gxmaTGYoc3NdF0G0/XEJpe+JKGJQou+JB36hf7oeG06BfOL4JJO1GcgVo9eIRon0ZS+eFN6ovXpC9fgRogCNwMOMBoqw0ysLAtJ8jxIU2Q6SYaJeAEWdzEatYPJqJ3cC/qEydBtzMV/yqxkHzNCVE7aAe5LDzGdqcCE9Nnd4ki6HLfT5RhOl+NOihIj6SqMSFUYyVJmNF+VsWINxoo0GcvX5H6BLhPZ2tzJEYBRk8kuY+72G3N30JTRQVPGB0wZ77Ng7IYNQ31W9HeaMdRuwc1WC/obLUSFsafGio4KISPRCuF9T62VGLXTUWlJW4WlCI299fZ/AUcBEm+1HeNGszPC8+76IyIwdtXZ0F1rR0+tI52VDnRXOTBQe1S8YWwvsaS10IyeEmtuNx3jTrsbQ63uDDedY6IxgJHsMG4EhTNwMZ67F3KZ8ihk1rOE2WulzF8vZ9m/lkWfSpZ8yljxKeWhYNLyKWLZWzCNJDB9NpXZM3msXinnC+9SPveR8NgzikdXI5g9FUi/yRXm7TNY8MhlPDSdKYkEulv5MiObBQEiL8Uw6yvlD2X9zIeXMOVZyJJHHXOuNUwdLWDKNY2p01HMXQxh5VwID48HseYcwIq9F0uuYYy5RzB2KY2FwDJm/cq571XA6MV0bp2MZtAthFv2V7hhc4l+26s0GZ+jRN2Fcu0TdBy5zB13X/odz1GjZ02RgQE9Z5yZDz7PnO9xpjwdGPdw4K6nE8M+R2m8YsRs3gW+uZnCZ5OlfDFZwBf30nh6M5zF1ivcybOnK8GArjhDeuNN6Yw2pk6IfApTpDVWjY5ETTrTtOhI16Rdok5rugrN6cq0Z6rRnqtGe74q7flqtOep0ZajRrsAi/m69Bbo05mlTZtEg8ZkFapj5CgLP0xJiCylIQpUhKtTLhhU/BXJ95Mnz1eWokAF6iIUnt8xPltNd8ap0hohjwCHQqe7MF2RCnRGKtAaJktj8GFqgg5T7i8rtsUUBCiT6a0kNj8JyQmpvuokB2qSGqxLeqgB6WGC0mhMSoiwejYSVUZBWRSUxhg/PWL9dEkOMCQ90IiMQBMyAoXthRnZEZZkRFiQEmb6bI19zZgob3NSQh2RRh1HEnGUeH9LQq5oEnJVhVBPRUKvyhF6Vga/i5pUVsYytzbBtBDMvSbA4SyLj6Z5sDbN/OM5Fh7N8+DRAgIsCoAovj6HxWXhbvHpkpix/QwIn0Xp/BQYX5S4COD44v26F2vkF6/P1MHnK+gXoCgohM/vD1/A34vvF1+fq47CTeOz58KP/8mPeQGaQi7j83n49cp/u2EUVtISp0PiDaPgks48sVcExgynHWQ67SDNdgsSh22kO2wn1vIj8YYxyfZZDmOU+ceikcVbbz3CXBcyGbXfEmFRMMAIRhcBFoPNhBidj7hu/D5e+hsIt9xKiMnH+OltxFv7XcLMPiHA6EP8jD7A2+QDTpm/wynzdwk6tQ+fYzs4qvEyJ7Rfx03rDREYnWVfegaMqq/grPBLrir9Mx2nt/Ig6DBfx6vz+yR9vosw4s/e9nzrZM6SmT4j5ppw/RQ/uNmwqCbD6PYPWdy7naey+3m4fw9rB/fzjaoys/u2MLv9AxY/fp9Hmz7is53beCKzl880FfidrTGrpurcOrSdzr1v0Sb/Kq1G75Br+iqBhv/OBYN/56zhyySd3Eu0yW9J03uVdD0BGF9CeuQ9cmzfJ8f6PQptP3wOjJvIOfIBWXYfkn9sC4Uu2yg+sUN0Qhee2CGqi8Xue4g0eIN483fJPrYdif1mik/tofriATFa565kC8MZv2G6TgDCdXwvtLYsr+OHmV/z3Z3XYf51eCA0uazjh+V1fPdgHd/P/YIfFv8Rln/On2Z+yZ+n/pU7hW9T7fMmVaff48ZlRcqvy5N7eSeZ5zdRGHGQwk5nOqpPUxuoJa6rq87tp+b8YVqEmj9PwfmsSfMFJXo81ekTVtIX5ak/LUPbRUVu+etzw1ub7isq9HuqM+yvz0SEBVNR1tyPtmYmwYHZJCdxXphe7ic6MhlnjwCMgvllRYjXyRQidk4yl+IiwqIAiAIwCiMojELsznSis6gwLie6Mxpvy2isBZPR1gxGHWVu8qfAOPU/3jDOL0+ysDTF6NMJ8YaxIcGTYictSh0VKD6qSaGLAbkOOhTYqFFhKUebjTxdtgp0HVGizVKRFkNVii0dKfNIJ/lqNY7qPtQH1TCT1sJqeiOL6e1MZt1mLmuQ1dwBERZX8wZYyupmJbuT1dw2ZpJLeJRbxZP8Sr6rbuWr+h5+39rKZw3lfN7XzlBTByk5Hdh6lCJvl42sRR5HznRw/Ho1Jpfq2WKYzWbFBI4aRnEzuZXHJW18Ud3Io4pCvqlL50+9PfyxYwyq+yC/h5WsIer8q7mmf5p855NMBMXwMKGSxylVPI25QJ+bLu3OyrQdVaTRUZ56Z1VK7VTIMJUn3USZLBtd8s1VKDCXJ9N4L1KzHfT7mXA7yoK+MD1qrwtB3p9S7SMrqtSFIRrkBKhSGKEruiAFhVEaqk1WuBYl8UaUJxpTmWhES5YdjRnWNEmtqE8xoyJah/IITcpD1cS1VXmY4J42oD3dmJY0A5qStWlOFv5h1KUzXYvOVDW601W5kanJrWxtbr0AxrS/AmN3/LPbqp4EbbritOiI0aAvUZ8bsTr0x+rRE61HX5wRNwRojNanN1SNwRBFbgfJcMd/H6Nh+5lJlONRriareWqMx3/KnfAt3A3byr2QLQz7fMBYwCfMRO9kNn0P02l7mUrdy/30g0xnyjMpAKMAiWmyDAsjgKMIjKqMSFW5k6nMSI4Kd/PVuJevzmieBpN5uoxmaDKSp8p4nQ7jncYMd+tzZ8D4OTCaMTlgycQtO4YHbOjveOaSFoBRuGEUFMbuaku6q63pqbERobGj0pyOCjNaSs1oKjEVobGz2obOKms6Kq1FSBxsPioCpPC8vcpCXEn3NTmILS8dlXa0l9uJsTqD9S70VTvSUWolAuNApR23m48z1HqcwSZXhhouMFEXxHh2LBMxGcwGVrDi284D71oWfKqZ96liwbeK1ZBGlgKqWPIrY8m3iCXvXJauZ7N0LYmFK5FMn0pm2rWAtYuN/N6nk++vVTJiep0e9dMM63syahLId1fyWLpezm3fWsbiB/mx9QuWItuY8yhk7nIBD3xrWI7tZyGgiAXPbObO5jN7oogJu1RmnKN54BbCw7OBrJwKZvFEOEsuYay4BLNwJpaRMwmMXM1mNqyeudBGJrzKmLhawL1LGdw+E8ew80Vu2J2h3dyVRpPjlGs7UKZjT6fdaW6fvMKQ21lGTp6l78JJhvzPMRfrwUyoG9NBLox42TPk5chNP2eavUwYy3JnvimAuZtZPL6Xy5ejGXx9N5HFNk8GpNZ0JRjTmyCcUFjSHWNGXZAidaEKtMQIwKhBZ6qW+GeiQ6pJm1RdBMZmiQqNUkUaMuVpylaiJVeV1hwN2nK16MzXpzvfkNZMHVqlOjSnalIVLU9p6GHKwhQoD1elKkqb0hAN8v0UyfWRI/PaQXJ9Dok5je3CGvp5cHdrlCJNoYdpDj1MW5gsbaGHaQ89RGvoIRoCD1Lrf4Ay730UXz8gAmO+nzISL0WkvupI/bVJ89MiJVCLlAAtMsKNyIo0Iy3EiNQQY9LDzEkNMychyIS4ACMRGOP8dEkNNCQjyJisIBNxckPNyRa+N8iIpGAj4gJNifa3Jj7QnpSwY2REu5MZ605SqAOh1/QI8lQn9LoagR5y+LnvxeusGhUVccw/vv8XYJx/DoyLa9M8eDzLg7V5FteewaIAiKKq+GSRn8LiQ6GY5bMX5pbnrX4/URifVUSvPauIFoK7hRXzi1Bt8fVFFM5fYPFv4PEvLum/wt8LCBReHwsjhHo/H+H94y+eP3/x9S8fsfrlMqtfLPPl46csf/m5mMN4r7uAVPuD5B/dQbrrdlKP7URitwep026kjrtItd1Guv0Oko9sJdF6M8lHtpFqt504i49JsN5MpOkmfDXW46f+W4K1N+Cr/Q7XdN/hotZbeOi9Q5jlFiJMhF7pzVzWX881vQ34GQoQuYVreu9zRX8jnsYfcFX/Xbz130Vojrlo/BYndF/GzfgNAs58yjmHD3HQfw0n3Tc4qv0GLmqv46omuKbf5or2v9Ls8xZPMnbxedI2fizYDqUf88fsrcxfPcANq4N0mqjTaqHP3BE5PtP+mD8o7+SLffsZWP8JTRs2UvHmKzStf5ORT7YyvX0Tkx9vYOaT91nbt4Onh/fwvZEq3zvo881JE56cM2HloglF+u+TpPEqJRYfUe2wgxi9N/DS+i88DF8j1nUnAfpvEq/7W2LUXiZM+yVyHDeRZ7+J3CMfkGfzAfm2H5Fj8z4Z1hvJdviI3KObKTixm7zju8hy3kam0zaKT+4n78RuIo3eJs5sA7kuu8gQnh8/TMN5ZYpPvc29rNf5auBl/jj5D/ywsI4/iUriOn5c+Wd+WPhXWP21CIs8XMefltbx+9l/5k9LP4fH62BtHT88WMcfpl7nm6HXuVf4G3rDPmDgohK1V/UoOyVL8bld5MfIkjnkRm/tRToCTei6rEzdqYM0XlSg5ZoajddUafBUo+aSKl2+JvT6mtPsoUPRxYN0hGhxK1KPQR9Fbl86zMQ5GZYuKfPYS5f5Kxo8CbPmsxBLnoZb8zjOgYUER6Zi7JiMsed+nDMLKW4sZp5lPuc8D3IERfG4qEg+zDrFcoYQp+POkuSkCJDC+vp+oj2LkmMsJDowEuvIeLwdYxFGdAYaMDfWwtTKJPdXJ1l8OMTE2ijjaxPcX/1r08u00PSyPMnikgCU40w+HKAl/hplxwwodtGk2EVbXE/n2alTYq9BqZUyjfbqtNir0uWoRquNPJXGByky0aHlnC8Tqe0MxHYzlNTL/cw+lnN7+Lywj99VDPFV2Q2elvSzWtDLk5KbLOf18ahwkNX8fp6WDLCY1cBiRg2r+b18U7/Gk5YOvmjO5cfWfGhr4VZGBQlpFZxLqMfGp4nT10exvVSIokMqm7WT2a6Rya5PryPxr2C6pJYvqiV8WRbIn1vCGU9Mo+FSCV3Xa7kV2kObfyf1fh3UeDfRH9XJzcg2boa3cC+hj8G4NnJsz5Ctr0aB1nYqjbdTaSNLqYM6BfbqZFgcpMBmLxkGB8k1lafIWpZ6NyV6vLTpD9SmO1iTOh8Fij1kqPBToTJIhyJ/bYqD9SiPNiIrSI10fyWyQjXICdekJNaA2lQLmiTWtGUeoTvbnl6pLR3x5jQEatMUqEOdnwbVvqrUBKhTH6ZFm9ACE69OS7wKLfGKtCcq0pOqRG+qIn2pitzKUGc4S4vhDG2GJToMZ+gxJNFjME2X3hQhNkednlQ92hO0aY3TojlGg+ZQVVrC1GiP1KQnRodbSYb0hqsxGKrKYIAiN6/LctdXkakwVRYS1FjL0GAlVZYHiQeYjNjDSMAOhny2MeQngON2JuP3MSU9zJTkENNSGWYzDzOXKcu09LB4zzieIc+ddFmGUuW4kabIjXQlbqYrMSxR4o5UmbtZKtzNUWEkV0VUFodzVbhdpMpEvS73O4wZ7zLkXq8Rd3oMGek35e6AJfcG7Rjpt2O4y4bbrdbcarHkZrM1Nxpt6KuzYaDBjv4GB3pq7emoPEJLiRX1eWbU55nTWGBBS7E1nRV2tJZY01luK0bltBVb0VJkSXupJd1V1vTWHKG3+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0ru+aRy40wQ3Y4X6LQ+TqvFEdrt7Ok65kyrkwP9bm7ccHOn/+wJBq6cYDrSg8nIS4yGX+RmwGkG/F3p9bWnN8CI8VRzJgutuVvtxHj9Ce43n2ay4RS3ipzoSjOnM96AG8kmDKeY0hepTVuwGh0Rz9Ty9lh12uLUaE/RoCVVjWaJOvXpqlQlKVAvVacpU5t6QUXM1KY5S5eWbD3acg1pydanUapDU6YurZnCSYgGRWGHKYqQoyJejeoUHQojlSmKVCEnUJa8AFny/GWpj1CkJUqZjljhblGNpnAFmoS80lB5WkPlaQtToCnoMDV+MlRcP0iF1wEqvWWo8D5MyXVZcq8dJvOaAtm+mkh9tMn01yPLX5MMPy2ygnTJCjFAEqyPJNQAiaA2hgmOaUPig/VICzIkzV8Pif+zLMecYE1ygzXJD9UlJ0iXvBAT8kLNSQ82Iy7YjIQQKzITjpObfJrsxNOkRRwjzt+acE8DIr30ifDUwv+iIh6n1akojeXho/vMrMwy+0i4WxRW0TOi0rgkgKKgJv6dEYDxWXvfs5Y/8f2TZVafrvDo84ciuz3juEfie+GZ8LWVJ8use/rNk+fh2z9ZS/9PsChA4F+A8UXl39+AowCIgoP6+TwDxufQKIDj8xGA8dHfAmNPAemOMuQ5byP9xDbSju8m03EfKbbbRTBMs99JusMu8XOi9RYRGpNsthBnsUmExiirzXhrr8dT5Q18Nd/lut57eBpu5LzO25zTfI0oq09INPuIKOMNBBi/jb/2G4QbbCDc6AOCTTfhabSRK8bv4WHwrnjP6K33DleN1+Om+RvsVH6Fi9EbeBzfhseJnRwz/i2OWq/ioPIbjqm+ykmlN/DU/BnN1/+N1bT1PEpYzzc5b/NN6evMSl7ldsghSh0O4n3wXfzkNzF00pJRExVW9BT4TFuR3g82UPDrlyh77S3q3nmHwR2f8OjwPqa2vM/U9g95qLCXhxoHeWqjwaS5LMNHDlNvsp1qy50k6LxFoNKvSdF7myyjjURrv0mg/pv4W27giuEbhJi9R4zBuyTo/lYExlynj8l3/IRc2w/Jst5IpuV7SC03ILV+j0z7D8mw/5BM521IHLaQcmQTqbYfk39ijwiIoXpvEG3yDpnO28WvFwnAeEGZ0tNvslq7mT/eeYs/T/+cPy88UxcFhfHH5Z/x5wf/DAu/5Meldfz5wTp+mFvHH2d+CSu/EmHxzw/X8YeFdfzh/pv8OP0rvr71GrOFH9F57hOqBWfr2d2Ue2yhJFWGgjEXBmpd6QzWp/GSPFVn9tNyVYE2LyVahbmmTKunKp1e2nRd06PpnCp1p2QY8ddjwluL8bOyLJ+UZclmFw8MN7NispMFs918fVqbOYcDPDilwFfh1iyGWzIVZslMrAMLycIq+jRLWedZyLnAQtZJ5lIdGY+1Fg0wD7POsJIpKIvuoktaUCfvJ9qxkObE/Rgr7sY5i8A4EqpLZ6Ae86Ot3F+ZYnp1gsWHN5lcG2N8TQDIvw+M408mmHo4QHOcJ8XOeuQ6q5HrqEaunSp5R1Qotdeg/IgatbZqdDhr03tMhwbzw1SayVJorEnX+eusZnUwmdbHnRQBGtsYjK3lbmIDo3F1jCXXM5fbxWLhDebzbjCR3sls9gCrxbd5XH6blYJeHhX3sFLczaOaQe6UZ7DQms63XYXQ0c5McStx0dm4BqZh75fN+aAmZJwq2WhSzH8opfCKUiofysWirRpM3OlEZrPzoDGOP1afY7wojST/Qq64xuJ9OZdLlwpwPZvP0bNFOJ0rxv5MIY7nizl+Np/Lp6S46ztyQfkAvvLvkKTzPoX2cpQe1abUWYt8SxmKLbZTaCZPobkihZaHqHGRp/OKOt0+GnT4q1HtJUf+5YMUeMpT5KNGga8mRYE6FIcJf4FrkB+hRX6UNjnhGpTE6VOfLgCjFc3plrSmWNAcbURjsA5Nfpq0+GnR7KdJvZ8aNf4qooO5LU6bNgEYY5Voj1ekO1mRnhR5elNk6U+V55ZUheFMdW4LqpxEmztSHREcb6bp0J+qQ0+yDr3pBnSl6NOWpENjjDp1/vI0BirRGqJCd6QGQg/0QLgawxEa3A5WY8hbgSFPee75KzAdqchKijIPkg6KwDgdvY97QXu45bODoYAd3AvbxWTiAe5nyDMlOcx9iYwIjTMZh5jOOMyEVJZ7UjmG0mQZTJWlN12BfokSgxIlbkmUuS0AY6aKCI13spW5k6vMnXxV7pZpMNVswGy3KVM9xoz1GXO3z5h7g+bcHXwGjPdu2DPSY8twqxXDrTYMNlrRX29Ff4Mt/YKxpcaWtgobmgRYLLSgLteM2mxTanPMaMgXoNGG1iJr2oqtaSuyprnAgqZ8c9EB3V1pTXeFMFa0l1ggBHX3VtmJwDjZc56JnvN0ldrRW2xPv7CqrnfkRtNR+utcuFVznrvlQYzlJTGemsNkfDnTsSVMR5cwHVXG/bAK5sNreBBayVJQMSsBOawIETTXY3l4NYGFM/GMOIQw5hLHyNE4RlwS6TIPpMXgKsMOQbQZnKVcwZFiuRO02oYwdC2f0cgG/tT0kPGwZsa9q5m/XsPy9WoeXq9k4Uou02fTGDsWx5hDNOP20Yw5RnHvaCSzV1LpdQugxNKdZB07pMZu3L2QyNTJZEaPJzF8VspIWA33ktu4n9zJUlwHaxEtrCQ00Hcygj5HL27YnqXTzJ4WCxsarazoOnaMW6fOcvvkOQbPuHPjkiv3Ai6wmBrEVLwvwxGeDIReoDvIhd5wS0ZSzRkrMOdOhTl3q2y4W+3ArVJ7OqVmNMXr0R6nx0CiITcT9OkNU6Puujy13gq0hWnQEaNFY4QyDbEqNCSq0pSmSX2aOpXJStSkqdMg1f7LNGbqioDYnK1PU5Ye9eLXdGjO0KMlTZeKWGXyww6RHylHZYoWZQkaFEQqUhKlQmGIAoXB8tQJq/BoVdpj1EU3dH2wHA1BsuI0BsnRHCRHvd8hqnxkKL9+kDKvA1T7HKLGT54KX3nyrx0i20uBHD9NMn11RGCU+qiT4fsMGqX+WqQH6JAepCeuqNPCjEgNMyI5RMhTNCAj2IDsED2ygzXJDlIhP0yTkmgDiiINKQg3ozDCiqwIa1KjbEmPcSQn+STZiaeQxriRFOpEXMARwjwNifQyJMbbgEAPVTzOaFBREsPD1SnmH86JN4sCMAoz/2iOpUd/HxYFgFx+sviXuudn1c9LrDxZ4uGTJVY/ew6Nnz8U4fHRZwIsLotfE75n3WffPRXjccTsxP8XUHxhhPn/AkaBRgVgfPr1Y3FekOoLUHzx+veAUTC9SJwOk+O4lbQT25CcENzR+0X1UFAQ0xx2ki4ojfY7RGgUnsVbfUKs+SaiTT8Uq/68DNZzTvkVrmisx9PgAzyM3hdNLFe0XxXVsWzz9yg4spFs23fJtXqHAusPyLB8n2jjd/DWfwtPo/VcNXwXL4ONInBeM9rAKY1XcVL5T2xV/wMH3VfwPLELT5ednDB6m6Par+Ki+RqnlF8jwuzfuB3zCl9kvclnkrf4vOBVFop+RWvCL0i5sJEzuu9gJfMyhrt/zjXtQyRqqdJra8QjN2MWDPYzdvgAN3bvo3ffXnoObmVZfj+LsntYUN7HfY39zFkpU6PwPoUq71FktJlwxVcIVX2NMO3X8VX8FVGarxKr8RphWq8TbLyeQOuN2Mv8I4nHdhJl8j6Rum8RofcK+Ue3UHhsK/mOm8m2+YB0s3dIt3gXifVGMuw+JNX6PZJtPiTZ5iOSrD8gxeYjclx2kWb3CUHarxJlvF4ERqnjVspPylN1+hCV5zcwkr6e7wbe43cjv+KHqX+AB/8Iiz/jzws/408zP+fHiV/B7Dp+nF3Hn2fWwewvYfElflz6f/hhcR1/XPgH/jz/Ksz/gm9u/4ahtP+k89IGqi/upPLcTiqv76EmR5PasbP0Fx+jLVCbiov7qTz/Ke1eguHlMH3XZenzPEzfVVl6r8rTe1WR1lMHuXFCnofeJiyeUmXGcg+fW+3nieZmnip+xGPZD1k6uJHvDWWY1/yIWbOtPDqtzAMPLZbCLFlOdGI53Y3ljNMsZ51jUYBGqTszyfZMxNqIvdKPss+KwDif6spM0lGxVnAqwZbpRFvGw80YS3RhNPYIt/zV6QjQ/V8D4+LyJEtL9xGA8f7qDRpjPMiz0yLLXoXMI0pk2yiRb6NMhYMGtY7a1B1Ro8fFgIEThtSbK1Bpo0WRpSldF31ZSKlnOKqWnrAqOiIqaQoppSO6jvbIBjqjarmV0spM4TCjmQMMxLVwK7GdycwBlorvsFxyi9XyW8wXdjBX3kRnsZT64ihu1qXy2Y0mbhbkkRafivvVIKxO+3H0Qjy7HVp4xaCSX+vk8J/aUt5QSmPboTj0FYLIuizhcUU239Ze43ZZBlnSTjyv53DKIxfbcznouWWj6pqHvGshsq4lfOqcx16bJPSsA9BVN8Ne9QCXND4iTPcDJNZC7qIG5U7alFrJUW6+iwprFYotlMg3O0i5wyHaLqrS5aVOm7cqlR6y5J4/QOb5A2R7yJHrrSrmMAqNLrkhGhTH6FEUq0tBlBZF0dpUJxnRmGZOY5IpDTEGVAeqU+OjQnugNl1BOnSF6NASqE6tvxJNoRq0RGmIbRJNkfK0x8rT939Ie8voLA90bZvZe6bTzkyn3lKmLYVCoTiUIoG4u3tCDAnukJAQ4u5G3N3dXYm7hwT30tJ2plOb41v3Tds9M99+97vXen9c636eJBBW+HPkPK/zvOIV6IqX5VqCDP1JcgwJtm6aMmOp6kwkaTGWqMlQgib98ZriLmNPglDyrU9Hoj5NsdrUhKvS4C1PnYcs9Z5ytPorMxCpS0+gGgOB6gx4K9N/RY4+JxkGrkgyGSDNnTglbsXtZeHqbmbCdjLq/xm9HlsZ8NnGSOA2JqN2Mpssy1yy9M+hl73Mp0oxny6cBJRnPEOB/mRZOhOkaE+SF3vwriUp0pekyKCwy5j686QrMyFY07lqTJZpMd9sxGK3OXPdgg1tzGSvCZMD5oz1mTPRb81knx1j3bYMNFrSV29BT60F12os6a62orPKhpZSARbNqRJgMdeMmhxzKtNNqEgzpjrTlLpsCxpyn4NibaYxdVkm1GeZiHU5rYVmNBeY0JRvTH2OIc35ZrQWWdJXfYhbg1dY6HWmo9iW9lxzWvOMaS4woLnEiLZyC/qqjzFadZmp0kCmsqOZSklgLi6X2agCZiKKmAouZjagmAW/Im765HHXM4O7V+K57RjGnQthLJ4KY8DKnTH7MGbPCHuKwrnATEZPJDBzPoXJM7F02fhyzTqUnpMJ9F3JYyK8ke9r7zLmW8OUWxk33Cq461rOTecCFh0zmDkdz/iBCKZtI5ixDWfcLoThIyEMOEQQZ3wIR3kNDu6W5piUMll25+k9G8zAyRB6z0bQ657KVHQF16OquR1cxeOgWub8yhi+kMiAfQB9Vo5cMz9Oo7EN1UYW9B0/zchpB8ZOOTB07iz9jqfocz7JjRgfZmP9GI/xoy/Sja7Ii3TGHKYnyYqBbHMGik0ZKtvHYLE13dnmNMTrURupSWOYBi3BarQIN869ZCl2kKTIUZIqTyXq/NUo9ZajLFCB8lBFKqJUKI1WouSqImWxylQlqlOVqEFFghrVSQI8alGboiUCo/AUgFJQGhsSdaiN16QgXJ6sYGkRGMvjtSmMVKE4Qo3cAHny/OWoDFSgMUyFpjBVagMUqPKRodJbmkovKSo9pajykqLcbQ9lgqooQqME5R6SVHrLUOopQ/blPWRckSHDQ5VUDw1SPDRIclMl1VODZA91EtzVSPDSFHsTkwMNSAoyIiHQiDh/A2K9tUkN1CMzRIBGVREYM/2UyQ3RJjfUgMwgY7KCzUkLsyUp8jBpMSdIjzlNUsRx4oIPE+1vR6SPFYEu+mIyOsrbCH8XNVzOa1JaEMHdezPiruLio0UWHv0/AOOjn6HxiaA0/usIIHn3588v+fybx2LqWbCT//v9xX+1pP+3wPj5V4/4/KvHPHn2SFQbfwHFX57/J2BMPihNut1GERgTBVVr/06i920kwnwdwr6ikIoWrrsId6SjLDeIHw83+wRhAqw/wcV4BaeV3uacyvtc1l+Ls8Fqrhh8iL/eMgpsV9Fzcgszl3dzN1iROz5y3PCQY+yyNM0XdxNksBRPo/e5YrCCK/of46a3FnfDTzin+h6H5N/ggMpbWCm/hoXKqzgd3IT/+b2ctfiIw9rvcFrpDTJPLuPrqg38VLaMn0o+4Lu6ZXzZvZyRlvXkpCrh6CiNuuZSVNVewkx3PRdN5ahzs2fOw4YnF/T49ow5Ny11GDPTokrxU6aVdzOrsZcJfSmGLeW45WbNVcUP8JZ9E2+1ZTgqvIqT2lt4a7+Lj9pbBGksJUSARc138TH4AB/L1ezbsYSwg1sIsVyHj/YygvWWknFwI1kHN5FzYBNp+9aQaLKCeNMVJFiuItHqYyJNlhNhsoIYyzWiuigojZlHtpNouwFfzbfFEE3W0c9EW7rg+B4qzwuXeD6g2u1VxjNe4+ued/h25EWYfwmuv8D30//JDxMvwsgbMLUE5paACIzC17zGT/Mv8ePib/np9gtw52VYfIXbjS/SGvYCrU4rqDi3jbLzeyn1VKEh/xBdI750xh6hwUWdcocd1DvvpMddkmG3PUx57GXSdTf9F7Zy7cIWOi9upeX4RqaPK/G5gx4PDsixqLGBpxpb+EJ2Dd8pbOJ72U3c3/QeP8p/yldKn3BX+SPmNT7m1iHhtJcJn8ce5J5Q3i3sKKac5lbyWW4kHuN6nJ1oOz/MPMuDjHOiHX095rC4uzgdZcNkuAXjYaZMBBqJwDgUbEaHixwN7uosjDf8rxTGW3dnuH1njqkn08w96KU6xIE0C2WS9imQYiFPmrks2RZylNgoU39Yh/r9WrTZG9B2UJ8KExUKDlhTf/Ey3R5R9Pqk0+mVxWBkBeOpzYxld9OX0ctg3iTdSdfojGlmPHuQ8YxBxtMHmMoYZDK1h+mMHu4Uj/CwfJyp1DZ6Y2opSizH0cWVS26naKyJpijuPAVJXmQkx+Ds7IPFvovI28az51AGW+2SWW4Yw3KdDDbplrBZOgYVOXdygtLpSgmlIb6A0tgRssMHSAjsJci9A+eLDZw4UcnR49UcPl6DhU0BlraZmJv7Y6t/lFM6Gnjo7iZcbxsJRhJkmStQbK1GkbkMRcY7KLZQIs9MjhzTPRTZSlJ/RpFGRyVqLilQdEGKzHN7SLsgSaqjNGlX5Mn0UiHFQ5FUH2VyQ7UpiNKnOFqf3GA1isI1qY0zpibSgOpgLap8VURA7A3RYyBMn55gbVqEEnlPWer8FakPUqY+WJE6YT8qTIprcfL0JQqgKM9YhqI440LaOE2dmSQdJhM0GYnTYDBO43mRt7DTmKRHZ5KeqDCK1yp8lWh0k6HORYomDwUGw/ToD9Km11uNrstyXLsky+BleQZc9jLlL82DZDXuJctyPUaCibAdDPpt55rHFvp9t9Hvt4mh4K1MxQkpaRnmk6VEZVGAxdkMWaazFRnLVuJaiizN8XtpSVYQa0y6kpXoSVZiIFmZ0TRVxtPVxDqdhWJ95op0ma8x5EanBbd69zHXY8rUNSOm+k2YHrJgctCSmSEbZgb3M9m7n9E2W67VmHKt1lxUGMVkdKU1TQIwFlpQk29BbcE+6vKtqcwwp1wERkFNtKA+20wExdoMQ+oyDGnINKIhy5DmPGPqs/SpzdClJl2XxmwjWvLN6K86xI1eZyZbztBRaEVDqi71GdrUZKhRm6tOR7UpI22HRZt6rNqZ2Wp/rleGM5WSwsTVTCajc5iMyGcqOJdZ/xwWvTO5457C3UtXuXUmkJun/Ll5JphhOw+mTkSx4JjFnGMe044FjF3IYca5kAX3UhbdS1h0KmH0UgGDnuUMhdTz18objPtWM+VWyoJLCbeci8SKnnmHdGZOJzIhAKNVODNWoQxbBdBt70/ZcXcOSiqgu3c3mnK70ZLayQllZbIOnaLpjCvdjn70eUUzFpbBbEQuiyH53AooYMKrmKGLyYyeimTAzpUus5M0mRygwcKOa0dP0Hv0JINHTzF45jT9DqfpuXSCIV8HRiM8mcmIYirvKv0Z/nRmONCeeYSOHCv6SiwYLLOmN9+CtlRDaqM0aIzWpi5IhWovWapc91DlIkGJgzSlTvKUuShQfFmeHGcp8t1lKfCRpyhIgYJgeYojlCiLUaEyXo2KeFXKYlWoEF+riQDZmK5HY4Y+9Wm61CVrU5+gRVOqPtUJWhRHK1Maq0FprCZlsVoUhatSEKRIUZASVcHCSUAVseKnJkCBaj95Kn1kKPeUEsFQgMMy1z2Uuu6h2E2CYlcJytwlKHXfQ6GrBDmXJchylSHLU5kMTwEa1UR1Mc1LU7SlEz00SPTUJDXQgLRgI1KCjUkSgNFPn3g/HdJDDciJEOBQncwAFTJ8FcnwVyUjUIfkAH0S/AzFiy9pcedIj79IUtQpYkOOECeMEHzxsyLgij7+LtqEeOgR6KaJu6Mu5UVRosIoBFtuPBaA8bktLe4y3r/J7Yf/vcr4/1cYnyuIAhje+zdYfK4u/tfnl4gdigIsCuriL0np/0Fp/L8Bo7C7KCqMzx4iQOPTrx/zWLgE8092tPD6vwPGic488dJLut0GEo5sIt7+UxKsPyXOdiuRFuuItFhPvN22nwHyE/F9mOlaQow/FsHR2/wj3ExW4KC6lIuKy/DQ/RgffUE9XEnR/nXcdJPhidNOHl3cyD2HT/jWazdfuO7grutO2k+sJcN2OZ66b+Ki+z5uxutw1d+Al8FGHFRXcFzhXQ4pvo2N4htYKr7CAe13uGC9RryP7H92F+e0XiPx2It8UbkMGl6Bxneg8w0+736dwZYVhEeuY//J1RjZLcfm0DscOvQHQi6vIdhuJcfWLqHpoCIDp+Rps99N4xE5YpU2Uav2Kc0Gu8hWWYv/nrfwlH8HJ8W3OC37Z84qvcYphVc4p/w6bhpv46e1FG+1NwnW+wBf7ffw1vsAd8MPOCj5e1xNVuJnsw5vkw8JN36fjEMbybLfTO6RrWTYrRdhMdr4A66afkiM+UqC9N8l3PhDYiw+FoFR2FXMPbFLfO2q+Ar+WksRgDHt0FZyj+2k6qIk2UdX0hG4js7w11gseZWfRt6BqVf4cez3fDv4n/w49CcYWAojv/svaJz5D5j+M/+YfUW0q7n7W364vYTvrwu7jL/j+5HlPC3bwGzsdqqurKM4eC9tNXbMjrjQHapJ64UddJzfyujlXcy67OSO6y6eeO7hSz9JbrtvZ9F7BzdDJLkfocJdF02uH5bkru1u7uht5L7aJzxQWM0zlQ08kVrNo10r+E5hM99Jr+ULieXckfqAe4abuXVEkqchFjyIO8BNocA74Ti3409xM+4oczE2TEdacT/9tAiMd5JPMXf1ENdj7cVrMSPBJgwFGDAXbsFU7FH6A0xouSRFjYsyC2P1/ytgvH1vljt350VgnH/YR2XQBZJNFEi2UCDVUoF0c1lyLGQpsJCj0FSO+v061NsZUGGhQ76RDhHWJym9cpW+iDKm4hq4ntTIw4JOvm+fgaH7zJeNcrfpLvfqb/Ow/ibPWu/z984nfN/5hPulU8ykdjGV3MZiTg9PKid4WDZIe1AuR40COXm+itNuFVjYnkFLZjW1yWdpzb5IvK8lbhf18HPV5uJpTUzNDdircZD16p68pxLOO0qRfKgUjJ5dEpYWQZhrBGCjGs1p00ycbPIIOF5OrGMDWW5tVAb20BjaS+HlSlJO5pBxupwwEw+C1S2I1VAhRWMP2TqSFBjKUWKhRIGZDDmmuyg0V6DATF5UHEtsZcT6ncrTspSekSbnpAQZZyTJcpAl3UmWNBcZ0t3kSHVXEIt5BbuoMNKAkih98oPUKAxWoyJci8pgLWqDNGgJ0aQ3QpfxaEPGogSlT5lmT2nqPaRo8JWjSQDGAHmx0601TLB1FRhOUWQiQ4mZbBUmM+SZSJdnJlWV+URtpuLUGYtVYyhWjf4YdTqiVOmK06Y1RpPacGXqQpVo85Cl5Yo0zVdk6fBUYTjYgNEQQ/o9NegSaqMuyjLirMygsySTvpLcS1Dmbooct5JlmIraTb/fp1zz2spAwHZ6fDdyzWcdgyHbmY2XYj5JhvkUaebTZZnLEqpz5OlNk6M1UYqGBEmakxVpS1GmM1mFa8kqDCSrMpquzlS2NovFxtyvseRGuQnztcZcbzfnRq8Vc33mzPSbMjVoysSg6a/AODVgw1i3DUMtwr6iUJ1jLqahhWsuLWX7aCzZR32xFXVF1tQV2VCfb0tFujllqSbUZJlTn2NBdZoRtemG1KUbUJOsQ32aHo2ZBrTlmohAIViXdam6NGUa0pFvQXeRtTjteZbiJZ7GRH1qk7Soz9SmpUifnvp9DLcfYqT1BGPN55ludmGhzY+FkgQm0xIZiY9jJCaeiahE5sKSWfCLY9EljJvnfbl90pNbJ72YP+7DgLUr188nsOicy4xTIeNOpYxeKmXWs5Zpjypm3Cq541HPjEcNw95VjIQ28HXpdWYCa5m4XMDYmTSmzqQxez6d6QupzJ5NZuZwDDNW4cxZhTFlH0HHiSASDl5AV0YSaeVdSKh+hqT8ZnTlt+NhaUD68UPUXXFiJjWROyXFXM/JZ/hqMtf8Yuj1zaB4vyvxipZkKZtSaWBFmbEpNXb7KLMyoczCgDpbU66dOEznKXvazh+i5pwN3cHOzOTFcrsxj4XmTCaaIrlW5UJL4SF6S60YLLelJ9+SthQD6iJGdqWEAAAgAElEQVTVaQhXo9ZfgVofWeo8pal1laTCSYmyS0oUOsiTe0GWtLOSJJ2TIPOKLEWBahSFqlEaqUbZVRUqYlWoilejOlGD0mhFiiLlqU5QpzXLkPZcE1qzjWhO16cpSZeGZF0aUvWoStKm6KoqgsJYelWDkkh1SsPVKAlVpTZMlZpgJaoDFakLVqY2SIlqPzkqvKVFaKzweA6OAigWXNlFiftuKoR77B4SFLruItdlJ9mue8nxlBdL/lPdlUj1VCPZU40ULw0ESzreXZ0kH+3nKqO/AUn++sT76pEWZkxOtAl5UYbkhKiT6a8kjgiMQTqkhhoTF2BMctQRslNdSUu4xNWgo0T4HiA28BBxQQcI8zbD10UHL2cNfK9oEuSmiZezAVWlMdx/MCsqjP8OjDfv3fhfA6MQfBGsZ9F+/vyuaEsL1vQv80CwqYXPPxVCLz9X4fzSjyg+/+kii5iO/m+7GZ/3Nf4CkKJCKQZc7vPw6fPQy+MvH/L0myei0ijAo/D+oWBZf3H/X4Hx2VPuf3WHqWsFpNrLigpj3OGNxNlvI9HmM2JsthBiuoZQ07XE2m4lat8GIizXix8LMl5NkNFqwsw+wddkJb5GK3FTegdXydeJ0FxJlsUG8k0+YuDYVh6e287fz27m2zOf8K3jJ/zd8RO+vbSeL122cMt9B33uuyl22IGX0Ye4Gq7Fy3QbXvobcVRdwRnl9zmisBR75aXYKr3OAY23OKD5JkcNl+F54lNiHXdQ4PEWj2pegc4XoeH30PUHvu9/mdvX3ictYimujktxOPsmno4vUZP8OtOFH7CQtY0Y85cxXbmEYJuN+Anp5UtShFh+go/MuzjvehVXhWVcUHibk4pvcFzpdQ7LvcxxuT9zVv4VHBVex1trGX46y3BXewtf3fcJMPgQP4MVuOm8x2nFV7mo9x7uduvxsvqYUJMPiLX6mAz7LWTbbyXr0BYSLFaL/YphRu8TYvQ+vjrvEGq0XFQYBXUx3X6bGHqJMlvFFYU/E6D9rrjTKFjSOUeFWp1d5BxdQ+nFD5lK3ciNwnf5svVVmHyTrzr+g2+7/wB9b0Pb2/zU8Sd+7P4NDP8Gpn4L03+E2Zdh4UW4LQRklvCjkKS+/Tt+nHwdBjZxPXYlDf5rqEyUZ6jnFIutJxgJluP6ld3cvvgp9y5s4c6ptTw++wlfOmzg7x6f8ZXPZ9z33Mod3+3cD9jL3bOS3Ni3mQfGm3istY7HKmu5q7CK+8preaD4CQ+kV/NUag3f71nLXz9bwZcSK7knvYJvjyvylZch98ItuRF/gJvC/egEARiPMBNthWA7CxU799POcCPhODNRB5mPeQ6Mw0HGDAcaMhtmLu4wXvPRp9lRkno3NdGSnrs3K+4s3rzby8yjSaYePd9pXLw3wdTjUWYfPg+93Lkzx+SjSRYeD1Ad6kiauTIpFopk7lMke58c2WbSZOhLkGUoTY6RMkUWhpRYWZFreZCAo0HEOKRSF1rPSFIX11PbeFrcyY+NA/y9YYB7RZ3cLxvhQcU4t4sGWMzu5m5eL7czO5mNq2c6tpZHRf3cK+jhSfkwt3I7mU5qwO9wCfYH2jnnPop/bCUxETbc6dnP01597ncZMN5kxsO23TxslqY/R42rXrqYH7Blu9kV1ljEscEql10m6Zx0aMT5VBkh5yvI9Osi17eNusheriUM0h7eTG9EI5MJ7cwmtjIY1kS9Vy/Zx5MJ0TpCiLIm0Yp7ydaRpdBAjlIzBfJNZcg0kRBhMc9EhnxTSQotJamwl6PiuDwlJ2XIObGX9FN7yb4oT85lRdJdZEl03EuKiwJZ3hpk+2iR7qlKjq8auT5KYgq6KkSD6gAN6vxVaQ9SZyhSh6mrukxEqNMfKE+7tyTNnntp8pGm2V+BliBFWoLkaA2SpC9GnrEUZcaFE3zpSsxlqjCdpsRsiirXEzWZS9BiIkaNkauq9Eep0hQgTXeMBu3R6tQEyVHpI02rmxTtrjJ0uCnQ5a7KkJ8BI76GDHvo0H1env7z8kw4qYpuyYyvFPfiFLkVL8VCwl4mo3fT5/8pXV5b6Q/YTq/vBro819Lnv4W5eBmuJ8lwPVmGuVQZ5jLlGc9UoDdVlvYkaVqT5WlNVaUtRZWOJBW6ElXoT1FjOE2DkXQNZgsMuVNjzUKFGdcbLZjv2Mdiny0zvZZM9pkxJVx8GbZkasiSib59YlJ6tNNKVBa7qs3oqDKntcKc5nIL6ovMqS+2pK7YmrpiG+qKbKnNs6Uiw4LyNFNqsgR10YKqFAOqk/VEWKxO0BDVpqZ0fVqyDGjONEBQopozDGjNNqE914yOXAu68vfRlW9FW6YFDXHG1CUY0JRhTHuhBb01dgy3HGW0/TRjbRcYb3Vkqt2F+ZpQZksiGMsJZiQ9mImUMBaTo5kLDmTKyYVbl1y5ceICt8+4c+N8CFMnglhwSmHhSj6TTkWMOpUycrmCWe9Grvs3M+9dz23XWq571THsWc5kWANfF05yO7KJMYdMho/HM3s+g/mLmcw6ZjJ3Pp3540ks7I9l3i6S8SORVNt74aK/DzUlKST09rJNazsSqltRVNjIYWMZMrxPMJAfxp32HO71ljLVkMNAeTpt6TGUenoTY2NHkJoaQTKSRCtJEqstRdERXarPGVN4SJVCO0Vq7Q2pOmBI+WEDSk4ZUedznNHcMG605nCrr5Dx9hi66j1przzNQNVBRmuP0FtkTWuKAQ1R6tSHCrazHPXeMtR5SFFzZQ/lDvIUnZOn4Jw8ueflyTgjS+JpSVIcpMn3UaU0TJPiMFXKo1WpiFGh/KoSFTHKlETKUxqpQF2SJi3p+nTlmdGeZURLmj6NiTo0p+rTnGFITYouxVfVRIWx5Ko6FTHaVERpURKiQnWIMjWhytSFqVIfqkp1gAKVvrKUe0tT6iGEW/aIqqKoLnpIUOYpQaW3EHzZQaHLdgrddlEgqI0+cuT7KJLpqUiKlyqJwg16TxVShCJvLzVS/bRI8dUm1V+XFH9dER5zokzIjzGhINqAvBB1MnzkyPBRIN1XhfRAbZKDjIgPMiEp+ihpSc5kJDoRH3qcSG8bYv33E+NvQ7C7Id5OGrg5quB5WZ0AVw0RGCtKorlzd1pMQgvAuPh4gcVHQnH3Irf+aYdRSEqLaemfAzD/rDAKfCcGXYSwy7/Nc1D8GRZ/BcZnD0Vl8ZfanP/x+c/g+E/hl38u8n6uJgrQKIDhA9GSFlRGYYS9xl/+UQ+e3eXhl3f58vHn3Hn2lHtf3WayO5+0w3LiDmOc/QZiDm4h3vpToq03EWT8sTjC6yjrTUTu20CI6VoEYPQ3+IgAw1UEmq0hQH8FoervESTxMqVGaxg5LcnY0a1cP7KBp0fX8ffDa/juyEf87eRKvj+9kr+d+pCn5z7itvMG2s6uJsL4dXyN38fV8GPcjTfjob+Bi8ofclb5fU4q/4Wjyu9yQPFNDqi8iZ3qG9iqvc5hnXcJPLGR+thPeNL6FrQvgbY/QOfvoecF/tr7DoN5y2lJ+ZiW9NVMVq7iy/p3oOlNqP6AhfTNHFJagtz232GksQyXUxuJdd+Mvcyf2L/3ZY6rLmW//KvYq7yJvdJrHJL5E8el/sQFmVdwkX8Tf+338dd7Hw+NpXjrvk+g0Urx5+Cjs5wr2u9hK/Uiroc2ccVG+Bl+QKTlKtLst5Bpv42Mg1uINV9NqP77BOn/hUDD9/DTX0aI4QciMApQKOwv5p+SQABGQWEU1MzsYztEhTHryHYKT+8i/eBaCs+sZDB6HTfy3+dB1Uv81P9n/tb2Et+2vsbXdW/yrOJ1vqp8l7/WL+Ob5lf4ceAP/GP8Rf4x/SJc/50IjELljgCOP8z/jh+mXufzhrcY8vojTUEbqMzUZqjXkTvFBxlz3cHimbV8IczJj7h/8F0eH32Pr85+xE/u28BfgqdXtvDIdStfuu/m/r71PDVcx1dqa/lWeQPP5Ncz/dl7zEitZlryYxb3ruXurrV8sX0tX21ZxV+3r+bJpx/wVHcLNw/s5rqrBjdibcR70rcTj7MQc/BXYHx+9eU0C7FHmAq3Yzb6AGOhFvT76f+qMA6H76fDQ0cExlaf5zuMc3dnmL0/yY27PUw//BkYH0zz78AoWNITIjAOUhN2iQwLVdItFMm2UiTPSo4cc2nS9CVI1ZMhQUeFLAsr8uxOkWB+BkebIFwOxhB1Jp185zxaffOZulrI7eRC7qcVcz+tgoeZzdzLbuNeXgePC7p4WtDN3dQGbsTXcC+9ha/LR3hWOcaDkkFu5FzjXtEojdET+Dr3ccGtlcjcCoorD/N4Sh5ubuPHiU38dVINptbB+Gp+6t/E/XYVyvKPY3bWgZ22sWw0yWabchgRwZ20J/czndzD9fR+5pO7WUzp5mZKJwvxLcxdbWT2aiOLCW0MRreREdxLjEsBly0vckpJE0fpnQTLbydLV4piY1nyjaTJNpJCgMU8Y2kKzKQpspSm4qACZUcUKDwqS84xKTJOSJF1Xp5sJwUynGRJcZAh47IyOR7a5HjokOasTOolOQo8lMUzfFV+qtT5a9Dkr0Z3sBrD4epMRaoxFa7EaIgcvX57afPaTavPXlr8ZGkPUqQzRIH2IEl6I2UZjVdkIkmJ6RQVrmdoMp+mwVyyOvMJGswnajIVq8boVVUGo1ToDJGjP0aTbuHebZACdT4yNDjtos1FirbLcrQ5K9Hrqs2IhyH9Dhr0n1Vm4qIqUxdUmHWRZ9FPloexStxLlGE+VoKx8B30B35Gj+92Bvy3M+C3iV6f9fT6bmb6qiRzgsqYKCSkpZlNk2M8VY6BZDm6k+XoSFKgLVmdtkRVWuOUaI9VoidBhf5kdUYzdZjI0+dWrS2L1VZcb7FlrsuO+d79zPTZMNFnyUS/AItWz2fAhul+W4baLOmqMaejyoz2SnNays1oKrOgoUSAxX3UFllRU2RDbZEdVdnWlKdbiipjTaYFdZnm1KQaUp2kQ02iJg3JWjSlaNOUpktLhgFtWYa0ZBrQkmFIm3ACMN+SawVWdAvAmLeP9gxLmuOFXTtTWtIEkLRloOoIg/XHGW05y1jbRUZbHRhrc2S20YupKi+Gi10ZLfJkutCPG/khLMT7MOPlyK0rjsweO8rCGRduCqf5HGOYv5zOjEse486FTLpWMnq5nFmvWhb96rnhU8udy5XMuZYx41vJ9Yh6vskbYtaniNHzyUydS2b+YgZzDgIwZjF3IZPrJ1NZOBTPdftYxk5EU2bvzklVXVTVZPhMdzdbtD5ll8oW5NQ3Y2cnS3G2K+M9CUz0xDLem8BwTzKdzXG0VEfTmRtGU/QVqtyPkntUnwxbJaLNdpBzUpGKy1qUOihT5aBC03kDOi7to93ViiZvK9oiTzBc4Md0YwKzXWkMtkZwrdmb3uZLDNWfYKjmKD2F1rQk6dIUrU6DUIodpECzv7youpdf2knpBVlKzitQdF6JvHNKpJ2UJemkFMnnpcn1UKY0RINC4X5zuKIIiCUR8pRFKSI8BWCsF+5S55jQnWdGa4bBr8AoWNICMNal6VMer0lxjAZlsZpUxulQGa1Febg6lSGKVAbJUxUsT3WwApUBslT4SlPmLUmpxx5K3SUo99xLubckFb6SVPjsocJrFyVu2yl2/ZRSj52UeO2hyFuafG/BmpYl3l2WRE95kjwVSPNTJVuo5AoSRoecEH2ygvXJCtInP9qYgquG5IVpURiiRq6vPJmeMmT6KJMZpCMCY0qkFZlJZ8jLdKcg05Wk8GNEe+8j2tOcCDcjgl108XMWbGhV3C+pEnBFHR8XI6rLYkWFUajL+RUYHy9w89GiGHq58+i2mJIW+hd/6WL8tVLn8zvce3pXPNoiuMuiyCcIfb/Oc8XxF+XxV4XxF2XwfwTFp3e5J0iUAo2KSenn116E3sUnXz/iyTePEdLW4ntRSXwexxa+uaAmCuriF9884enXT0S7WoBGARgfPbvHMwEYf67VmejKE4Ex88BmYg6tJ9puE7GWW0Q4DDRahb/hR4RbrifaRuheXE+o+Seiyih83Fd/hdjDGKi3kjSjj0mXf53rp/eweGwLt4+s4/b+lXxpv4ZnNiv5ym4FX9uv4G+Hl/PN4ff4+twqvvTcyoNIeeLN38BD503xEoyr/nrcDNZxRvEvnFb+C2fU3hcvuxyQfZ2Dim9hr7aUw+rvYi3/Kie036EifAOP2z7gh7YXoPUVaPk9dP6Of3S/yjdNq/imcT1fN6/iq+Y3oeE1aPoz1L7K4/KPyfD/lB1bXmLLlpcxNnqbqJD1WKu9ipnsy9gqv4m1/CvYK7/JMcU3OCb9Z07u/RMOsq/hprSUQJ3lBOotx1NrGT76ywk2Xk2w/kcE6a7ER28lZjt+w8X963A5uJ4A4w+IsFhNqv1WMuy3kbp/E1EmKwnWf58Avb/gb/Aevgbvia+FHUbBdhbgUADGSNOPRGD00XibnOM7ReUx6+gO8k9KkH5wI9nHVnIjS5JntRt4UP4CXzX9B9+1/Jm/1b7D9aSXeFz0Hrcz1nMrfQv3C9fwt85l/DD8Ij9O/JZ/zP4nLCwRexq/nV7Ct9O/5evhF7hb8wI3wl+h++pWGsvNGR915UGKCbOX1nDv3Ad8fW4535xfzlfnl/P45DIenfwLBEjwg+t2vr6wha/ObeO7c7t4pLGSr+RX8qPMJyCzjcfbP6H0td9Stvx1Cj94nfZNq+lb/zHTaz/i/ier+HrjGv62ZRVfyn3CI+vdPPTQ4XasNYuJB7mVfIzFeCHYYsV0lJV4Z1qo1Zm7as9EqA1T4bYM+hvT460jAuNsmAW/AKNgSXcFGnJjoon5e7PMP5jm5r1/UhgFYLw/wfTjsf9SGO/OMfFwQlQYa8IcybRQJdNCkVwrBQqs5cmzlCHdWIp4XVliDfRItz1Jhr07oWYuHNZ24piOG84mfkQdjCLFPpicw+7UnPGgzcGHvsuhzPhnciepmoe5LXxR2MGz/HY+z2rmcUYzj7M7mU9qYiq5lYH4JoaS2xlK62Qkt4feqlkirtZgfcGZxIJjPFpQgxsr4PaHsLCTfyx8BnOrYXwZP42s487IMXwjvdlp4Msm1QSkZDyJuhTHXGIFXyVUi/NNcj1fJtTyKLaOx4ltPEjuYTH+GvPxfdQHt+DkU8uBU1cxMD6JoaoONtI7cZLeRJK2BPkGkhQayZBrKEOekTT5xlIUmklTYC5NsbUsJQflKTwiR+5xObJOypF9XpHcS0rkOimQ46RMpqMK6Q5qZDhqkOOsRZaDCiWuatR4a1Dvo0FzoDbtgRpcC1RmMEie6XAF5iKEpyzDQXu55idBT5AM7X4ydATK0xkkR7v/XnpCpRmKkmM8VpmpeFXmk7RZTNVnLlGbuUR15hI1mIpXZzxGlZFoVQbClRiKUqc3XJWOQEWavaWpubiNJicJERg7nFTouKjGtfOadBxVYPCEMtNnVJk6ocgdN1UeBCrxeYwyjxJlWRCAMewzBgI/o99vBwM+Wxny3cSQ32b6/bcxFraLqSgJZmP3MpcgJKZlGE8QLrzI0ZsgR/tVaVpilGmNUaYlSoGmcFlaImXpS9JgJFuf0TwDrtfacq/jKLd7TjDfc5TZHnvmBu2Z7LdlrM+KiQEbJgdsmB06wFSvHQPNFnTWWtBeZU5bpaAumtNUvo+mchtRXawutKKqwJrqQjvKM62oyLCiOtOK2qx91GWaUZ9uRF2KHg0pOrSm6dImwGKarggSgvrUJqiLGYZ0ZpvSX2TDYPF+ruXtozPbQixVb04woyHehJYUC7py7BgsP8ZwzSlGG86JlvRI83lGWi4y23aFsbpL9JScpb/0ImNlV5gp8mAu1ZXZEAcW3M4zcfwgU2ecmb8Sz9yVFCad0xlxzGTgQhajlwoZccxn3qOMWz4V3PIo5aFzKQvO+Sz6lvJ5Qgs3QsvoPxfDxIVE5hzSmHPMYO5SNnNOucxfzGHuZBqz9vFcP5HE8OkYig65Yi+nho6WPBI6u/hMawcymnvYrbwByyOyZBRdoqM/hLYuT5pb3OjuDKK9NZiO5jCGm8PoK3SnL9WBanczis6rkXNWnmKhhsxLjSoPZRo8VejwNKTPz4qhqP1MZJ5kNO8CY+WejNeHMdYcxUBzAH0tHgy2OTPV5cRIwyk68yxpSdIROxYbhRLsYEVaAxWo95Si1OEzKhzkKXdQpvSiCvnnlEk/KU/ySRlSzsuS7aZIcaAq+f5yFIbIUhIuR2mEPOXRSlTGKFMZo0JDsjZduaYiNDan6T0HRgFQU/VpSjegQVhPSNGn+Ko65XHaVMXpUnlVm5qrOlSHKVIRJEN5oBSVQTJUB8tS4SdJmY8EpV67KfeWoNpfiuoAGaoDpanyl6TM8zNK3beJI7wu99lDsdce8j33kOUlSYzrHlJ85Uj1lScnRI2yWGOKogwoitSnMEKfvFBd8sP0KI4xpihan/xgNcpC1SkLEloZZMj2UiI7QIfUYGMyYw6Ql36B0gIvSnNcSQo9yFVPEyJddAl31ibUWYugy9p4O2nicUkNH2cVvC8bUlMeJwKjsMO4+IvC+E/A+C+VOkL/4s9F3YIFLcKiyHM/M92voPiv0PiLwPfLc4kAgP8zLAoF3P8MjPfE8m1h9/E5MD7+F2AUFEahUkcARQEYBblTeC/A4pd//VyER/Hj/x0wduaRai9D1sEtxBxcR6TNeqItNhO2bz3+Rqvw1v+QQJOPibLZTKjFOkIEYDT/hEDTj/E3XoWn8Vp8dVcSr/UXxo9/xoztCmbN3+KW9VK+Ob2O785t45HdGu7v+4indqt5tn8l3x5dyTfnVvHAaQ2TVzYQb/YKgSbv4mm0CleDdbgYruGE0lJOKi3lrACMCu9wWO5tjiotw15hKQfl38FG5g0Oyb6Lv+2rjOa8xdPaP/FD41JoexM6/siPbX/kH83vQvM70PomdL0NTW9A4xs8K32NgYS3yPP/DFPF5ezd+jrqyq9x8fyHOB7ciLn8K+yTfYUTqu9yTOY1zim8xRmZ1zgt+WccFd/ETajK0VtBsO6H+Oi8j5/BSjEAFGW4lkjdj/HXWclxlTc5ar4C77M7CDJbQajFRyQf2kLqoS1ikEWoyQk1+pAgo+X4Gb6Hp+5S/HWWiYAoBF0ES7rg9B4iTFbiLPtHvNXfEoFR2G0U7nxnHd5FkvV6Mg+vpOzinxmN+yPftb8BA6/xj9a3+Kp4GTcSlvKoeCsxxi/gKfsbqi5+xKOK9TzrEnYcl/DD+H/wj+nfwewSfhQ6HG8u4cfFJTDzn9C0lPG8lXR3azE5d4Q7Yeu56/4S3/i9zU8h6yBiM38PXs+X3h/zU+gOCNrLszMbeGy1mkcGH/HMYB2PVNfwjew6/i6xmYcb1jH00SpKPlpBzIfvc+WVl3F64UWcliwh908vM7FyJU/XrePHjZ/wvdRG7mpt5MZpWW5FWTCfYMd84iFmYuxEYJyKtGJRuC2ddEK0owVgHA3eR7+vgagwjgYbMxVsKgJjl5ce7c4y9Iaacmu6hYWH11l8Ms/dh4PMPZlh5vEs8w9nuHF/kuknY8w9mkQIvdy5O8f4wwmuP+ynJtSRbEs1siwUyNunQJGNogiNQugjWkeBqyb7SNjvRKx9MD5mvpxWO4azvgPR9uFUuBXQF1HDXGItY2HZjPqncCO8kIcx9TxMa+Z+dhP30hu4l1LHo4xmHmV1cDf7GjfyhuiObSXLJZfuzF4eDV7nflcp3SVp+HvFo2kejozOCdITjPlyShZuLuen26v4fFGVxyPbYGItjGziTo8tx89Ys1HxAtvVE9DVCiHuQgTTCWU8TKvnXlINdxIquZtUy92UZm6mtLOQ3sts+ggTaWOUhnZwwb0Ky2NXUTM4jYGOBSf0tfHVliZBezfZensoMpUn3VCWfMGONpYUJ9tAgiyj3eTukyLHTprsw3JkHpcj57wyRU5qFF9WJ99BjYSjMkTu30usvRx5F/XIOq1CtasObX6GdAbo0xmiT2eAOl0+svT6SDAfJc/tOEXmI6UZDZKg3383A8HSXAuUoztIns4AGTp89zIQrsBIpDJDYYp0+0mLRdszMfrMJ+kznaTGdKI6UwkaTMapMx6txmikKqMRagyHqTEQrEK7sB/p9Bn1l3bR6abMsI8hnec1aDumTOchebptpOi1lGDAYgcTR3dwXdjTDpXl/tW9LETtZDJsJyPBuxgO2MWgzzZGfTczGrCVoaDPnkNj6A5movdwPU6auXhpJuOkGYmRoSdSkpbA3VT6SlDmvYtyr53U+u+lPVqJniRNRnIMmSg1Z7TcnNmm/Sx0n2T22knmeo9zY/wsC2MnmBw8yFi/HRMD+5kdtGei247+Rku6ai1przKjpUKARXOaKvbRVGFDXYk1VT8DY1WBLRVZttRk76cu1466bCsasixoEG51Zz4Hwxbhgk6aDh3perSl64vTmqZHR6YxPXkWDBXbMiQAY44lnZlmtKWa0JpiSHOyPu1pplzLsWGo9CiTtWcYqz3DcO0phutOM9Z8luk2QUE7T0fpcTpKTtJfdonR4itMZ7oyHXGJeW9HJs4dY/yCG1NuyUx7ZDHqksmAQwa9Z9MZPJfBwKkkph3TuXklizuXM3lwLpP7Lrk88C9iwSeHtmMBDJ6J4LpzKtcd01hwzmbRrYgFlyLmLuQweTyFySOJzJ1Npf90FLkHnDiqoIaesiTSKtuRVNuNjKokkprb0T8sRXDmYRoHfahqOk112VGayk7TV+/GRHswIy3e1KceId9Dh9wLCmQc203a8Z3kOkhT5q5IjbcyjZ5KtPlo0RVsQH+8OYOZ1owUn2C20YOZtkAm20OY7PRnotuLsU4XJrtdGG0+R1uOOe2p+nTEa9AUIktLoCzNfjLUe0pScXk3lQ5ylF9QpOisIjmnFMk8pUTqaQXSLsiT7SoAozIFgXIUBslQHCpLabg8FVFK1Map0ZikRUuKrvhsTSLgnmIAACAASURBVNOnJVWX5hRdmpKFXxQMngNjhqH4i0RVkh7VwsTriQpjVZQW1REKVIZKURkiRU2YDHVhslQG7qHcbzcVfrupCthDTZAUNcHSzydIkkqfnZR7fkqZ51bxWemzixKv3RR47ibLczcRLp+S6L2XzCB5SmKE6h8zapJNqYw3pDhSh1yhkitUi+IoPYojdCgJUacqRI3aYCEhrkiRsO7ir0NqoGBJm5EcfYi8jIvkJJ4mxteE8MuahDuqEisEXRzUCHTUwMdRE69LGng6KuLppC8qjGKtzn3Biv7Zkv4/AKOgLAqinziCsvjrIZb/ARgFhvu3WSL8wV/+ol/3GP99h/GfSFQAzF/mF2h8/PUjER7Ffcifv4EIjMLX/uyLCyrjs799ISqNwi7jr6GXny1pYYdRUBiTD0iJwHj14DoibNZz1WIzEVYbnwOhzgf46K8g0nqjCIzBZmsIEmxowZY2XoWT/mpctZdTcmALgwfXctv+Q+7YvMGjQ+/wvdNmnp3fytMzO3l8ZBuPbNby7MAavrb/iG/OfcwXbpt5Fq9Mp8dOwizeI8BiLR6G67hsvJpTaks5ofQOp1SWcVTubY7Ivs0Jxfc4Lozycg7Kvov93o+4qPoHQmyWcLPgFX5s28CX1W/xddOf+GvTS3wvKIr1L0LTK3xXu4xHFb/l645l3ChfQ5jdEk7L/pYjMq9gsPNFVHa9yD7DNfie2MsBhTewlfgjZ+Te5pzU61ySfZvzUq9zYu/LnFV5m8uGK8QdzgjDVfjrf4ivwQrCTddyVQBGrVVEGq3jnNZf2G+4DJ/zuwix+IhAkw+JtVlHvM160XYWanKEnUUBGAOMPsDf+AP8tJeKBd2/JKQLTkmIX+sk/RIeKq8jWNGC+phuv5OMw3tI3b+NlP3vcz1tF39tXMcXNf/Jd62/4bu61/iufDWLcSuYStqC5V+WYPjKEs5sXkJP+HIeN73EN32/4fvRF/jHxJ/5x+Sf+H7mj/x95rf8MPdbvh97EQrfojthBR2dZgyMnOBpqAQ/hK7k65C/8CR8BfdCPuBh1BpuBXzE0+AtPPP4lGcnN/O50Woeyy/na9X1XNfYxGO1Xdzb+xnD6zdQvnItF//wMiYvvIDmC79H93d/RH/J7wh+4Q/0friSh2vXw4YNfL9jHU80NvP4ggoPYqyZjbdmJnE/U7E2z4ExYh8LcfbcSjrBVMR+RoOt6Pc1ptdbj6FAI8ZDTZkOMWUozE60pAVgHI7e9ysw3hCA8ZEAjNPMPJnj+sNZbj6YYubzceYfT/E89DLH2INx5gVgDLtEzj41ciwUyN8nT4mdEoU2iuTZaJBzwJx4m6NE2Ljgbx2Eg44n4eanSbRzpvpyMlOJHTwpn+Zefh+3Mlq5m97C5+nX+DpzhC8LB3lY0MW9rFbuZ7XxKLebR4WDPCiZ5E7lDSaKFwk7m8UZ0ygSvK5xo7mAxa44HM8dZ83OM6zY7oWWmhrt+ZawaMtXY3rcntFjvnU737Tv5IcWRdqSDdE2VGWV0nE2GcSx/1Qtyd5tVPo303e1l7n0cW6mj3AnpY97id3ci2/nXlw7t2PauRPbxXBoBzEX6/E7kcMFSz/sVe1w1tAnSluRJLWdZOnsJttUlgRjOfJNZUVYzDXcQ5beLjINJci2kCR9317S90uRfkyWvAuqlDhrUnBRhaTD0oSabyfSWpJEe2USDipy1WoX2UdlKD0rT8UFWaouy1N/RYZml110um5jLkJa7DtciJJmKmwvo8F76fHdRYfPXrr8ZekOkKXTT5LBMEUmojUYCVPlmq88nR5yDAZoMBWjw3SyGpOJP0NjvIYIjEMhivT6ydDjK0ufnzwdbntpct1NjeMOmi/LMexrxKCLMU0HhIs+0rSb7qLXZAejFrsZtt3E8NG1zLtu5U7YThYjdzETsZvxUAmG/Xcy4r2NMe9NTAR8ymS0NH3+2xgO2s5E2E6mI3czEbGbqatSjERKci1oF62+O2gOkaMh6PnN3ZZQOXriNBhI02W8yIyJ8n2MVu1jqNqS2Y7j3Bx05M6EEw/nXbg778jc+Akmhw4xO3KU2YEjTHYdEAMvnXX7aBXsaBEYLWiutKah1IraEmvRjq4qtKWywIaqnP3U5h6gNtuO6gxLajPMacowpSXdkOYUHZqTNGhOVKcpUUN8L0Bje4YhXdkm9OZbMlhkQ1+BtQiMHRlmNCXp0ZCkSlOSOm1penRmmNCba81Q8UGGyg4zVHGE4epjjDWeZLThPIN1F+goP0VLyUn6qi6LSttElgcjYU7M+Dgz4XCOCWd/ZnxzmfUrZManmCn3Ysac85m8lM3QqTjGT0UzczqC2ROh3Dkex9ThMPoO+9Nu78WIYyTXXZO44ZLGTZcsFlxymXMpZM6pgJnzWUydSmf2dDpjpxJoPOhHssUZzqvpoSu1CzXlnahpy6KkrYKKmQK6x2VwjDIivfoY+SVWVGRbUp1gRmeqPVNlLvRWXqQgWJ/U89LknZWh4JQUeUIlmrMidV7qNPto0OmjybVQXfrjjehJ1BMvsrSnGTNWfY7pFg+Gal0ZbnRhtNWJgcbzdFSdoK3oAB25lnSk6tMZp0FnpBKdoQq0C/2HQn2Ni3AJTJqKi4qUXlAm74wS2WeUST+rRKajErnuSpSFqFEapkRBkDQFQVIUhchQEiZHtaAuJmqJ/7cCPDYla4vg2JikTbNwcjPz+S8PDYItnW5IrbiuoEdNgj7VMboIwFgbJU99tCyNsQq0xCnSEC1HbZgUtWGS1IdL0RAmRV2oJLWh0tSFylIfKkNjiCR1/ruo9tlBtd9OKnx2UuK9kzz37aRd+ZREXwnSAiTF3sfaVCNqUgypTTGmLsWEynh9CsLUKQgVoFHYzdSkJkqH2hB16gVg9JSn1Fed4hBDUvwNn9+f9jUmMsiCKD8Totx1uXpFkzgXDeJdNAm7qELIpf+PsvcOyvJA2/ZJtmRLNsnGxBhj770D0nvvHQFRsTdEUUFABOm99w4qRUUB6b1XC9LFBogKdqMpm3J8cz+a7O77vfPN7/fHNTc8PqAzOs7BeV3neeoR5GqIn4sBvi4avwOjYHoR7hP/nwrjb7mLv6+g30HibxwnPP+9in7/8W+FK/9lVn6EmKAePnr+QDSPnwuhjYI75sG7ef+5UPP3P0lT+E1EauLrCdFtoqA2Cp//BoiitbMAnsIq++m4SGV88fYZwgjwOPH+hlFYST989YKJbx/Q35JH8nYZzu5aTfyeFURuW0601SrCrJbjb7IAb/3Z+BvPI2rzSiJtVoheD7ZcSoD5EvzNlnDKeC4+hjNINJ5BvuEX1Jt+ztDOWTw+vIR/eUgzsW85D+2W8MRuGa/3rOLtoTV877yWFydW8dRTnNunJCnYuZBIszn4WSznlMVqXE0XcUhzOvYa0zmsJSiMX3NQ7RscNGdxSGMW9hqz2KUwlR0yX7NP4Z+46ovxqGomjwrn8OjSdL6r+ZoX5WJM5s3kddFUfqr/ku8bZtKb9hkXnD6kM06KmmAltq4Vw07uY8wUPkdV/jOMTeZx1G4Jjpaz2Sr/F/YrfsoRhc9xlJ+Cg+w/2S/zKUc1p+NquoBgiyXEWi4lzGSOKCMx2nw+UcbziTBcSITlCtxMZnDQeAq++5YTbrdKlNEYtWkOybYLSbBZQJjZXMItFxNquYgwywVECuYhk6nEb5vJuQOzKDo+k6H4jfRGrKXg0JfEm39E9p5F5B5YR5a9BJmHNpK+ZRX5O5ZQ4zydaxEL6Yhbxp2S2byon833dbP5sWoxY7nLyLT5iuPLxfCWEWM4YQavS77mx6Yp/Hztb/zS9wE/Dwpq42fQ9wn0fchPQx/y6toUWi9No7dCjZECE76Pl+Np7Fxu+XxKv9s/mQxbyOOgBTzyXsj3QRI8O7qC7w6s51/bJHitt5IXmst5ZLCMlyqruCe+gtKlS9j92Wcs/UCMb8TEmCf2AeIffoDiB2L4fvRH2ubOYWTxYr5ftYwfVNbywGQNYyc0RSvp4SQ7hgV1MWab6NkbsVnUNz2SeoChmB1cD9pEk4c+nX6m9Ibb0B1syWD4ZrrCN9NwWp9WDz1uxu5ndLCKO8KaeUJQEAU1cZDbT4e5PznE2EQ/wy/6GH46wOijYR6M36F/coB7E9epCHPhvI0WFzcrk79FlfytalywVeWirTblB3eSvsuBgD0+7NoSgo5xAE5WLqQdi6Qi5AJtqQ10nO2mM6WJq6H53A3L5XVKJa/PXONZXheTF1tFDurnhe28rbzJj/VD/NQyypPyYQZzb1IXXc/JzXFsMkrhtEs8xcUNxGVVIK3vyQYVD1TlLIh3dWT0SiyPiyIZKg/j+sX93LqyjdpEA/ZvUkTTyB4pk0hWacdgtSOH1NAuYlwr8TlSRIBfLVcSeriXPsjT1A4epVUxll7Mw6QyxhOquR3fQk1gG3mnikk4no6TuQMO6voEGWsSZyRLhqksZy0UyLJUIXeTHHkW0mSbSJJjvJFsYynOmUmTYbqRM5vlyd2rzsXDelxy0iXvqCrxthuIthAn3lqOrL06RG+WJXmnDFm7JSg8LEP1CWUuH1Oi8qQatSflaD4lyZ0oVUbjVLgbLcdwlAwDkTJ0Ba6n1UuGTj9Vrgap0Saokf7KdIdqieZGsBbX/NVpO63E9RAtBhON6U/QYyBRi944FfpilLgatJFO341c81Xghq8a7e6K1DvLUmG/njoHKbpP6tPrZkGtnSp11kq0bVLghqkEQ6brGLTdQO/Otdw6vJ5RT0nGg6QYC5fibthGBoI20Buwlh5BYYyQof+sCR2hUtwM3MBg0HqGQiToCZPmZrQCN6LluRoqSbv/WhpDJKkNFKcpTI7WaFXaUvToumDFjfLdXK/aR0+9Az21hxhodeT2dRfu9nhwf8CXOwOnGexxor/bnqHu/Qx27aK3aRvXqjfTXGJD4xVr6gqsqCvcTI0Aixc2U3ZBMLzsouLyHq6c305J7lbK87ZRnrtFlMdYlmlOVZY5NZkm1KTrU5uqQ02ytqgqrirViPosM5rPbaI1x5qOPFuuXthKZ44tbWetaUw3p1po0EkRFCtDms6Yv3vfha20n99K+4WtdF3azo2iPfSV7Odm6VGulx6nregwDfn2dBY70110kr68k/TEH2cw+Di3vI8y6BPCQNAFhoIKuB1cwpB/Cb1eBfR6nqf7RCo9DpHcOhDIyL5AxnbE0b/Vnxs7veh28GfALYZ7nme5536esVOXGXE7z90TmXQ7n+em8yVuOeZx3z6Lvn0JVG4PIMnmGAe0jNGRk0RdbT3K6uIoa8uhYCqF9gFZ9ofp43/OivT8zWRnmZMTa8ClKGMaMnbSmLSTbFc1zh1T4txhec4fVSLvqAKFJzWo9Naj1kefJl9DUd96a4QhzeF6NIfr0hptxNUUG7oyttGYakvHxd301xxloPoY9elbuBKuQ3WM0IGuS1eiDl2xanTFqNEWrkR9oCwVXhspclOgyFWVQhcNLjprknNUg5zjGmSfUCXvlDJlYdoUh6pwIVCW8yFyXA5XojBCmfJYTaoTdKhN0qMqQYdq4ZmkS2WyHtXphqJb1doz5tQI/ybOWFKRbkZxoj6lSQZUpBhRJrw3UZXaZDXqU9RpSNGgLkGF6hgFaqIVqBWeEbJUh8tQGS4rmtooBeqi5KgIkqAsYD3lgRso8V9Lif86Lnut5LzHcorCpCiOlKI6SZ66NBXKk5QpS9ahPN2UolRTcmJ1yIhQJTtakwsxWpQlGVIRo0tJqBr53gpc8hMg2YQsPwMSvPSI89Ej3l+POG8d4j10iD+pS6K7PgknDYhy0SXcVZcgFx38BOOLixrebqaUFiWKml5GJoRYnfvcf3qXkSd3GZu8z4PHY4xOjDL6ZJSxp2M8eL+GfvjiIcKIxMGXgvn4nQA48fwx/zUvhPKVCSaFeQ+NEy8eI/b4+QP+a0SwOMbjZ2Oi1yeeP2Dixfj/TqBCQPerd8AoCuoWxee8UxUFUBQyfUTp4U+F7/GIZ98+eQeMwr3jt494+uoR3z55ziMBGAWFsTmXJDtpMnesJH7vCqK3C20uawmxWI6/0QK89ebgazCPMMtlhFutINRyOUHmy/A3XYqPyVK8DL4hwnQmaWYzyTX4kgbbOQw7rOaxszivXTfyaMdCxsy/YcRqDn02c7m5fS63ndZyz1OKbud1dDptJFzjM05rf81J0yW42KzFxWQJ9hozOKg+g8Pas0WweFD9Gxy0Zos+F17bq/wVu1S+wE72SxxUptB55kvynMUYyVnEm8r5PK/4kAq3j7kWM5XJsjncv/wV1X6z8dX7CE/dz8hzlRHlJVpJ/QVLhS8xVfkSS93P8Ng5g9D9QlvNp5zS+wRvzc+INJ1FiMF0PFU/w1NzCsHmc0QtNwnWK4gynUOk0ddEGc8kynQBoaZLRF3ZHhZzOaT/Dzy3ziV0xzpRRmO46XSSbOaSumUx4eYLiLFdLXKax1ovIsFqDpGbp5K25wsKjk2hJ3w2b/NWQaEkj5OXU+U4hTrX1eTtWU7WkdWcPS5Blu0GLttsoHDvV1x0nEOKoySVGZL0lyzjWcM0fmmbwuvKGTzMlOam/xKu+3zKy9wv+aFoNj/XzuCXzo/5uV+Mn4fF+KnnryDMwLuInfGRP9JR+Rd6MufwMk6Gf8VtZCz+a/q9/8mo2wKe+65k3Hkuz92W8fzoUl4fXMHbXWt5u3k9z/RXMqm5jGc6C3guPZ+eFXOJ+GoK68TE+MOfPkTsT3/mE7EPWPahGLJ/FCP04z9xbf4cxlcu5Y34Cl7rrGdyjyIPfIy5E7+FW/HbuRO9k9vROxDq/7pDrbmfvJeRlH2iKB0BFOvdtbkaYE5PmA3XAizoD9tMW6g51e5atJ4y5WqYPSODZdx+fJ07jwZ4MDLI7cdD3Hlyi5GJQcYe9/4OjCOPhhkbv8PAkyHuT9ygItiF81aaXN6sTIGdBgXbNbi8VZ0SOz0aHHZyZq8DYc7RbDmUgoxdMlaWfhzd6oPfwTCSvPJIDqnnYmgNTUH5jEbk8Sa5lGdnrvPqYjcvLrbzqrCTb8u6+Lb6Oj+3DfNz+10eFnRwP7edu+c6uORTzK7NWWzZko7z6WpcgutRtfRFWusw5mYncN0byHn/HIr9zpHunUVmUCyxp53ZaaXK9l1bCU4qx+ZgHjJq0eyxyyPU+TJpXrU47s7BbG8mO/Zlk+0r1Jp1Mphcz3BmJSMZ1dxLqWEgoZGuuGuUhdQR75SOk/Vx7JS1cTVQJdJMkRRTac6YSL03u8hx3lKaHGMJ8gRY1JfgnOFG0vXFOWMhS66dGuf3aHPeXoPcw8ok2Wwg1UqGeHMZEmwUOK27lJhtgoq+nssH11PtJEvhcRUq3dSodJam3lWc4QhVRuJUuRejwJ0oWYYiZLgZLEG3vyLd/upc91ej00eZdi9FESR2B2nRE6xNX7A2XacV6fAU1EJtBiP16Q1Xpkf4+jBxbgSupTdwI0NBygz6qNF1XI7Gg1LU7lpHw451XDuoRN8xI9p261JjqUyzqTx9ZtKMmG1g2EaSwR3S3D4gxZ2j4ox4SDAWKMlI+EbuRG2kP0JCdLfYm6LFrSs76BNW4mEbuR20gVtB4vSEynAzRoWeWGW6w6W47r+ajjBxWoLW0xIsSXu0CjfzrOgu28P1hiP0dLjR23aSngYX+tqc6O10oqfTnb5rvgx0+zLQ68FAzzF6r+7hZqvgRt5CV6UtbaVbaSi0pr5gM/VCDWC+LaW5NlRc3E715b1UXt5L6fmdlOfZUi4EdefaUJJlRmmGkMMn3K0ZU5thQG2aLtUp2lQk6lCZYkjDGQtac2xoz91Mu/A8Z01LpiWNaWbUJxtTl2xEQ6opjZnmNJ3bREveZlovbHlnjMnbTPt7yLx+fhvXLh7k2uUjdBQ40HLpIJ1Fjtwsdmbg0gl6Uw7TG3aAQf8D9Pv7Mxh2gTthRdwNLWU4qIx+/2Ju+lyi+1QWfUejubXPn/s7fbhnF8Gtnb4MHPBg4Lg3w6djuO2Ty9DpQoY9S7hzupBb7mfpcL1Il3M+A4fPMbwrjhvbQimxPU2oyQG2KOuiLi+Fmro4apoSKKhLIG24Fnm7NWwL0MQt3ZSEi7bkXthCdrIJuTGGXIoypdrXnNwjSmQfUeTMYTnOHVUg10mZS67qlHrqUONtQM1pfaq9tKn11abJX5eOQEOuhhhxNcyIzkhjmmONaUo152bhbm6XH6Ez2ZYCDwWKPWVoClXhaow6V6OUuBqtTFuEPPVBUlT5SnLFQ56Ck8pcdlPjoosGuUfVyHPWIMdJiRwXOcqC1CkNUuK8vzR5wbIURqlQEiWogZrUxGlTJ3SyJ+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mKc8RcPRSMCRwEYXwlxiv8DFp8/ZvK5cFooJNtMMvlCSLd5957/GxgFgHwPi/8Gyf8FGN8fSQr3ib9Doyike0KU2SPUyDyYHBVVzgjhjyJg/N388oRnb4TInQnePHshAsbHr8bobcwhcZs0GXYrRApjjGB+sV1HlM0ags2X4mc4H1/DeQSbCe7opQSbLyPQbAl+xovwMVpEiMkMzmxZQL39elq2L+a2sJZ0k+SJ02pGd8/myZ65PLb5mkbdTzhn9BXpZlNJsfmaZLtZBBh/xmndf7zvYP6GE5sXccRqISdMFotgcZ/K1xxQm84+lWmip4PWLI7qzRON8PpO1X+wS/lr9svPxsNMjBArMboT1/G0bDWPKz/FXUOMYEsxricv57Lr3wiy+ETkdLbe8CE2smJYSYuxR/6vOMh+gpPM3/BS+QNV7otoPL2UhhMLaDm2gC7HJdz1kuK+jywdR5ZyzuivFGz5kiybBSTbrCDcYDqRRtOIs5hHpNkiAkyWELh5HW6bFrNH73OOW83Ef+syvIy/JszsG+I3zSVt2wpRxWL4psWEmc8i3mYGqZu/pCNMklqPOfSGLmIo6BsehE+Hi9K8TFzLDff5vM62ouzIGnIdF3PWcQXZ2xS4sFmTi/YLSDs6ndDDK8gIkqHzvCoTdQug7x/8dPWvfFe9hvEzC5jI/pLn+X/gu+Ip/FT/Fb9e/Qe/9ovx6+0P4O4HMCjcL74zwTwbE2Os4xP64qbwInA9PwVt4HX8NzwPWshLNxnGD61kaNsMxvcu4I3jGr7du5Jvty7nzaZVPNdfygud5bzSW824/DJql87m+Ed/ZJmYGB998EfE/vBnPhb7kBViYmiIiXH2i88YXDCHiVVL+Fl5A79uUQUfa57FbON24jaG4gRg3M3dmN0iZfFGiJXIBHM/ZR83w6xpPq1P/UltOoXIk5BNXA+yZCBsM02BxiJg7PLZRFvgXu4PlP7fwDj57n5x5OFNhp7d5NaTfkbGbzH64PY7YHx8g7JAZ/I2aVBgq0bhDi0Kd6pTeUCHG+7bqDloTfLW7SS4J3DE7QJaB/Jw960iMuAKSYGFxPoUERHQSE5UJ22JzTxIr+P5mRYe5Q3z+mI/P1y6xk9lfXxX0cerql7eNt/mSVUP9/KbeVzUydj5ZgbOdlAQeRX/Ixdxsj/Hnv0ZGG+NZJWSA6qmp1E3OomGjhN6ei6sk9+PnKo3cnKnUFTeTlFDDtfH2gmOO4++egT2hhfI9ymjJKCcK2GtuB/KQd0kDC3zePZuyyHrVCutCQO0J3dxI6mR/pQ2muJ6yA9qxGNXNPtNHbFTN8ZRQ5FQI1lSjMTJMdrARRNJzpvLcN5MhlzjjZw3kSHHQJJzBpJkCsBoJs0ZKznObVEkc5ssmTukSLWWIMtGgQRTaYL01uKsPJvQTavI3LOBy4ckqHGRp9RFnko3WUqPr6HGeSVD4YqMxakxFqvKvShlboUpMhiqRF+QMj0BytwMUKE7UIVWDxnaPeXpCdSiL1CbwQBdbp5Wo+O4LM2HJBj0VWcgQJ6B4I30Ba/jdoQE98PleBimyri/GoPHZWndJUHHTgk6d0jQvVeeO04mXNtnQKONGs1mClw3kWTEaiPDtlLc2iXL8AFpeg+upddpDUM+4tyNVuB2soroNvFGohqDuWY8qj/IRJENd+LluR0mwWCQOL1hcvREqdIbrUp/hAI9gRJcC5PhaqgsNyKVGcow5d6V3fRV7OdajQM3W93oa/cQrSiv1R2mo86ejrpjXG/2YKjbn7uDftzqdeF62x66GnbSUbuLjuq9tFfuo7ZgC82lu2gs3klVvlAJuIPqSzupvLBdFKcjROpUnLOh7MwmqrKtKc8ypzzNmOpMU1HESm26PjUp7/qIy+I1qUzSp/msJe25NrSe20RThhkNqQIkGooU7vpkQ5pSTWjOMKNFAMtsK1pyrWnJs6ZZeOZa05ZrQ0eONa1ZFrSfsaMzdy8dF/fRmr+PjgJ7uouO0pt/lBspB7gRupub/ru56evBYHAWoxGXGA0p4l5QCbcCS+jzLaT/dB533TO47xjN7d1+9O86zfARTwacXBny9GQ0MpGB4HN0BxRw1b+Ma0GVtAdeocv7Ml1OWXTbx3N9qy/V5k6cMdrPKQ1LbFW10VVRQltLES1dRZQ0JZHUWcF6s4XYnFbGJcGQyEwLzmZYUXLOjuIkGwrCzLjsrMW5g3Kcc5DnzGF5so8pkntcmQvOyhS6qlPuoUO5uzYlbqqUnVKlzkc4odCnI9CAXueWywAAIABJREFUVn9dWkMM6Iw3ozZKn9YMK3rO76Yj0ZrKQC0un5Sk+JQ4df4ytITI0RYuT3OoLLUBG6n0laTYU4FCd2UKTqpyyVWDvOOq5Dqpku30rqbzip8yZcHKXAiQEQHjlWg1SqPVqYjWoCpGk9p4HRqSDahPMRCpjKUJ74K9RTmcGaZUZlhQKVoJW4g+Lk83oTTVQNQSU5WqSX26EA2lTZMwqcL3U6I2TpGGeCUa4xRpjleiPlaOmmhp6mNlRVMTKUlNhDh1URJ0pijSnihLa7w0V1Pk6U2XpTdTkp4z4lzPFKclWZKKOHkKotXJjdQiPUKD1Ch1UsNVyIvTQbitrEo1FqmMBUEqFIVqUpNsRWGUKdnBBlyOF9zUhpwL1eFMoD6pXoLCqEfCKSOi3ARg1CXkpC5B7jqcdlbBy82UitIUnjy/h1DvN/pslNFn93nw9D7jT0Z4OPkA4W7xN3Vx/Pk7WPxNYRSpjP8BjAIg/te8+P8DjP+pOopCHR/83wqjAIzv99yCdPmb2UUASMGCLaqTEboJnwoAOi4ywQitL79F7Dz/bpKXb5/w9vlLHr16iQCMPY3ZxG/ZSLrd8t8VxgiL5URYrSTYYil+xgvwMRTWpYsJtlhGiOVyQiyWEWS2hACTRSRZzuTK9gXU2M7htv0qXrtIMnFoMQ/2zuCe3RQm93zNd/ZzGNq/iNwdSwk2+QoXg885bvwVx4y/4YTJLI7pTcPZ5BvcbebhZjOfkxbL3ymL6t9wSHOmaOw1ZopeO6o3H0fdeexXnc521T+zVf4Ldkkv57D63zmh+QV5J9bSmrScsZqlOCiL4ajxB84cXU74pikckp+K5bovsJD5JxbyYtjKiLF3pRjZRjMZd1Hihcs6nvitYMJrMU9OLeTx8dlMHJ7Fy+PzeXl8IZNH5jFmP4vxo/MptJpBstlcEoymkWA6lRghFsd4Dj6GC/C2XovTpqVs1fmCfaZf4W23AHejLwmznEXspvkk2iwl0nIJsZsXE201jSTbT7gRto6nuUIP7WIeRS3gVdRCHrhPgYQN/BAlyaDLIl4k6VFzaDEX9s/k4pHFXNy3gbNbNMk6soH4kyvwdV5HS4UjBTHq9F9eyI/dH4hqAX9on8aPTbP5seGfvKkW46f6f0Dbl3DjE34VraT/wE8CLN561wjz85AY39/9iO875nAvdAZ3ds/n0c75PHedxuNDcxkyXsSg0Vxe7Rfn7aENfHdgDS+3LWTc4GueG8/nue4Cnqkt5I3GBm7Lr6Rg6SycPv0YKTExpon9ib9/8Bem//GvSIn9Ace/T6Fx1gweLpnL5Mp5PJFexLDWUh6d0GU8ZisDCXbcStjDSMwBRmL3czdpD9eDNzGaup/b8Tvp8jej5bQBjad0afESHNJCcLclNwIsqPTUos5Tl57grdR72XG/v+R/AcZb3H/Yx/0HNxh60s2tyT4RMI6N3WZwcoiRiW5KA53JtdSkcIsWJXt0yd+uSJWDBndCd9J81IIzu7eS6Z2Il28J292qiIlppDqvk7v1dxmouENP7WuuFo4zkNPNwzONvDrfwcTlYV5d7Oft+evcT2ngVmYrb5ofM1E3QldWHQ9Lu5m40s6D3Epup5bTl9TFtdQbXA6p57TDObZsjkHZwI+1WqeZJe/EFKkjrLEIZ5W2C2tko5CWzkJF0Y/a9hIGH1QTHhmDytpjWInHkOWST7RHLqlBVfQkDlMc3cfm7VnIGsWiYZKBxdY8fNwrKfWr46p3LVXR17kQ2oLXwRRstQ9gIafHHjkpvNTWkay/gTwBGPXXc9FUlnwzBfJN5SiwUOCiiSw5hpJkG0mQb6NItpUcZzbJkL5JglSrDaRbbuTMJgWSTeUI0lmLm/pCQq3WkrZbggv2khQ6iFN4bD1lLuKUHFtB5fHF9ARKMRKjwmiMGncjVBkOUeFWsDq9fkJv+Ua6fWW46S9P60kJWl030uuryaCvDgMeWvS7adDjqED79lX0OEpw30+eO4EbuRMqzmiEBJOR8rwMV+Gptzy3D62j206S/u1SDO+W4+4+Fe4e0ufWIQu6tunQaqlIu+EG7m6W5s4WGe7vUWTUQYnBQxJ0O67jhocE/ZEqDKXr05dlzO3LW3lYtZ/nTfY8KrRgKF6GwfAN9AeJMxCuSF+EBreidbkbrU2vrzQ9ocrcDFWhJ1yD4VQLRq/sZ6DCns6KQ7RWHqavTTBVeNBV7Uh7jQNdtc70tXjxoD+ch7dCGLh6gvb6/bQ3HKajwYnOBhdaqo5QVbhb9PUt5fZUXtgmanUR1MSa81upz99Ode4WStPMKE42pvasNQ3nrKlON6VWAMZMY2rShPWkJmXxapTGalCVpE9jphlNWebUphhRGa9LdYIeTWkm70aARaFyMc30HTSetRStpFvzbGjKtqQlexPtOdZ0ZtvQlmXB1aytdJ7ZRtu5rbTkbKP1wi7azu+m/ewu2pJ20B5hR2eQHZ3eR7npFcZIcAaPQi4wHlzIvaBiBnwL6Pc6zx3PbO6fSGb4QBC9u50YsHdk4IgDd91deRgcwS3fJAaDLnMzpJrOsEaaQuvpDiii2yWd6w5RtGw9Ra7uTiK1NuGma4qdli56qqqoqaogrySNlOIalsvNZrXebKxOyOMcrktMsgXR/hrEuStTFGFNTYwdOfaKnD0gS/ZhBXIclbggrIMFhdFFjUI3dYpc1Sk7pU35aW0qvLSo8daiyUeXVj89mn10aAnQ42q0Gc1RxjTHmdCSYE5tmBH14QYUn5ajwHU9Ra5rqfeTpjFIloYgGWoCpKj020jRKTkKTipwyVWJiydUyDmmKALWnBOK5LnJUeSrREmgEoVhyhTHarxbPSdoUxWnRaWwlo7XplZodknWF6mLQlZjgfBDQqYp5WmmlKYI0GhFeaoFVZmbRKvpslRDKtKFcG9d6jP0aMjUoylLn+YMHeqT1alLUKU+QVnU9d6YoER9vDy18TI0JivQmqpIS4oCrSnyNCfK0JosR3uKLB0pctzIkGMgfR0DGasYOLOS3qzVdKWJU58gT1GkCnkRmmSEaZASrk5GuCbnIoWmGlNK4/UpjtKmNEqHijhDalIsKIo1JC9ch/LMTZSkm4gMNDlheqR6axHvrkW0qzaRrvqEuhoQ6KKH3wltvF3UOeVsSHFhPJNP74o8JeMvH/DgxSjjz0d4+GSUR5MPGH/yQASTv3tU/tOb8ltEohCPKDIpC6vn/5x36uL/J4VRWEGL1MXf19P/CzAKN4wv3+25hacAjwIo/ma//v35/qBSMMEIUClaSwsRO99N8uLtpAgYH79+KVpJCwqjAIypW5cSt2c5gsIYabmCEIslBJkvwc90Eb4mC/E3XUKgxTKCLZcTarmUUPNFBJvMI9tmBi37F9K7dxEvjq3ntcMyfnZZzfNDs5jY/xXfHp3Fj05zeOG+lmvOUqRaTMfb4EtO6E/nuP5s3I0Xc0xlGl4Gc/Aznk2AxTxcTRaLIPE3hVGARmFFLcwR7Tkc0Zkj+vXdmn9np+o09iqvwU7mE45pLcZB9Us8rP5GacISXMyns1PlY44bTsXbbC4H5OeybeMsbCU/ZquEGJ5aYlywmkG77TyeOywH14U8Pb6A167Leeu6TBT98+LgTL49NIfvji7k9ZH5PHOYx2unpQw4rqHBfg1nTT4lz2oKubbTiTGair/+N3iaLeKY2XxsNT9jt9EXBB9cjovR54RZzyXRdhnJtqtI3rqWCAshd3EK5/Z+TE/EQn66vJaf85bzJGQaRC/j4ZEp/OS9ih99Jbh9eD4vI1QY9FxHk9MKKp0WU+I8nZxDcsQ6biRN+A+k6DBXrx4n1msN+aH/4GXXXxHicn68/jn/6viat01/5sd2MX7t+hvc+EJ0s/jrwIf8PPBHfun/Ewx++G5FPfBnnjd+wVjqHHoOzeCG/nR61acyZDiVO0bf8MR6FS/sVvN690p+PrKe7w+s4OW2+YzpTeW54Txe6y/hjcZyfpRawajCKqrWLyB63jfs+esnyIj9iWVif0L8gz9jKfZH8qYtZGTpYr5dvZDvZFfwXHM1/zpuxNNAK25H29ITb8dg7G5Gog8yFneQe8l7uBlqLVpHD8XY0e5jTKuXIQ2ndKhz0xKtpHvDbLjqY0Kdrz5XQzfRF7KNWs9t3PtfgPHek2FGHvUz8qBbBIzvTC/DjI/fZfjpbcYmb1IuAKOFJoW2upTtN6RovypVjsp0exvT57uZEqfd5PnGEuxbyDGPKiKcgqkLiWQwIYmOkFhqwvPpzmrjdmYDj9LLeJ1bz0T+TcZyrtOb0EBNUAll4dUURdaSG1hCYWgJQ+evcvdMDWNpVxhLKGQsuYkhYT0c00RleBOxLldwP5KPrV0aa5RPMXPjMRapeRIRVET0yRJO2WUT7ZTPk4Exnt8fJc4/DTNlV0xkfcgKrcfPs4QA9yquJt2it2ScysZHBKS1cdi5AKcDlwl3qyDD7QqX3C5R4V9KYUg5SR457NA7gIWsHjtkZXCUWk6ktjjnTGS5aKZAgaUKhZYqXDZX5LK5HOeNJMk12sB5M0mubBVMMTLkWEpz1kqKrE0bybMW8hsVSDaSJlR3LR6aiwm1WUfGfmny7KXIt5eg4IgEJcclKHJYTvGhBXR5reNOhAJ3wxW4F6rIvRAlbvkpcMtflkF/afr9ZOnxk6X9pDgdbtL0eKrS66bKoIsG/cdUGbCXp2/XBnr2reWBtwKjgdLcDxZnLFyC59FyfBuhyKSnBAO7FzG8WYp7tlKMbZNhdJs893ZqMO5ozZ1Dm2i1UKTTVJL72xQY36rAxE4lJg6oMHpInuFjsvS5yXErVJvxs1uYKDzAtw0n+aHdnbfNhxjMUOd6xDq6Q9aIbhn7g5XoD9Kkx0eNbg8F2o6tpf74ejpPyXPTX4Nrwdp0p1jSU7iXjpIDNJXa01ntRFe5E21lDnRWHeFG7Qn6608x2uXH+A0fBluduNHoSH+XDwM3IrjVE0//9RCaq11oqT5BS+UxKi/upDJvG2VnN1GaaUZxmhGFSXoi80J5silteXZ0XdxOfaY5jWcsaDpjhuCQrk7WojxBnfJ4DaoT9ahPNaQ+zejd6jJeh9p4XdoyzGhLN6UlxZjmFCOaUgypS9KnNtlA5L5teG+SaTlnSds5S9oF9THdhPZkc9G0plnQfGYTjWetaTpnS+tZOzoyd9CVuJOOKDs6/Q9y7ZQ7A6cDGfFN5EFgDiNBlxgKyGfA/wKDXmfpc47n+j4/+ne7cc/BnfuHTvDw2CmeuAZy/2gYw04pDJ68yHBAHT1+tXR7FtB+NJ263RGU2HqRqLsbT3VTDmvrYaWhiqaSAkrKysgqyCCluJaVCgsQN1iI5RFZnP11cHeTx/vgeoJ2ryfJXpHKgM1k75Mj75AC5x2VueisxhUPHfJd1cl3VeOSiyoFrmqUuGtR5qVDpa/eu650X30avXVo8NKiwUeb5kA9GoL0aAjVpz7MgDJ/Tcp81Sj1UqDCW55Sd0mqvaWpC5CjNkiO6iBZKgKlKfSQpeCkPJfcFLjookjOMXnynBW54KbE+ZPyXPYS4mxUKA5XoyRWk8oEXcpjBVjUoipWm5oEPaqT9EV1gOXJepQm61GSakh5hqnIbFKebkl5uhWlqZaUpVlQmvouZqdSiNzJMKT+jBGNZ4xoPmdCy1kj6lO1qU1Spz5JjeZUDZpT1GlMUaI+VZ6WTBXaslRoTVeiNU2B5hRZWlPlaE+Xpz1djmsZ0txKX8FQxmIGMhfRk7mUrtS1NMTJUBKpwuUoXXIidEXQmBGmybkIbYoSTSiON6Q83oiyOAMqE42oSDaiJNGAvAh1yjNNqDgjNNYIOY6apHqpkHhKnRhXTcJddAhy0cP/hD6+J/TwddPE48R7YHx2T3SP+PDVQwRofPh8lEdPx0TAKDoLFHlUBJ/Kv53R/3ZIC7AoNPP9W038bQ39n8//WklPCveJohvF95D4+83if982/papKICfUP0ngkXhfvF9jI7w6+9Kq98lg4sA8f37RF8jAswJkcIoGF9+A8bvnr9i4ttXImDsacgmdrMEybaLidm1lNhda0SxOoGmC0WmF1+TRfiYLMLbZBEBAjBuWiYK8w63WECM1UJq7Zdyy3kl9w4u5CenDbzePZcfHBby5shcXjvN5ZXLHL5zn8+b06uY9JWh7dhqQg0/x0VzCkc1v8FFewGuarPx0Z2Hv94c/Azm4GIsrKS/Ed0pHlB7pzIKK2hhhPtFR925ouderc/ZrjqVrXJzsFP8lJ3yM7CTncZO1U9w2/YlQfby7Nafhq3KR+xR/YzdMt/gIPsNnqqfk2TyD6p2TuOBmwxPnDbw2H4G3574gqdOi3jttpJvXZfx46kVvDmxkJ88lvHdycW8clnA8xMLeOg4m1HnFVzdN4erB2bQ77KY1iPzyd/2DcHan+JjMhNn4xns0vmM/SZTCHVYgYvxPwm1mkOC7TLS7YT6xXXE2cwjZfuXVJ2ayVDsQp6kfgE58yBlEb/4z+f5wen8eGwFP7pu4O7eObwOlOFJiDQjgTKMxcrSEzuTG5nmpPgokpVmQ0OHF1eqbYjwXc3Z0M953DlFdJ/4vPFTXjdM5aeuT/m1W4yfr/0Fej6Dgb/B8Af8OvQHfun5lJ/6/8gPg2L8MvQxwxmfc8X2A8q0PmLAbDoPLOcxYbGOJ5tW8HzrfN7sXcwPh5fyr6NL+enoMl7unMuYwVSe6M9lUn0Br4TsxTULmJBZzE25JVRuWEz6rFk4fvQpmz74MzZiH+L3l7/TP3sZL5Yt4AfJxfysK84T0w385GvNZNRWBmO30JOwg8E4QWG0Z/Q9MN4I3sRw3A6uB1vS7KlPk4ceta6aorX0QNRW+sI30+ZpIIpluR5uwzVfayrcrP9LYRwfHRLF6dybHGb00QCjAjBO3uD2ZD8PHg7zUASMw++AMcCZXDNNLlvrUHHIlIqjOtQ4q9LhoclIlB09EScoDY4i8nQ2Hh5FpDg4ctXHibt+xxnycuN6SBqdUUXciClmIOYyNyPOUx9eRKH/ZRKPphF1NIso13w8D2TgfSCDS6G1NEXXcjXkMiPRBUzEFzOWUMlYYi33EpvpiWmhM6aLhribXIm5icfBPFSkj6Gh5EpjZBX9SVVcjyukJ/UKdD/ipxvPaUxtIfhgCi7bY8iNbyE+ohMftypSPYppvdTN0O0X3Lj/ivrmEerTr9IQXkV1yGXqIi9wMyKPupBs0l1i2K21FStZLexkpDkgsYJATSnSzVS5sFmPgk1qFFkqU2gpwKMMF8zEybeU4KKFBEW2clzcJE2u+UZyLDZy1nwjFzYpkGMqR5qRFBF6a3FXm0+g5UrS9kpxbr8klw9JU2AvT6mjPEWH1lF2ZCWdp8W5FSrH3VBZ7ofIMhIsxx1fKYa9pbjrr8C9YBWGAoSeZ3HanCW56ixH93FF+hyV6TmoQO9uaYb3SdG7dx0PvZR5HKTIg6CNTEbJ8TxKgVcRijwRvp/9cu6aSzBqJs64hTgPLCV5sEWZezv0eOW2h6GdBlw3l+GOrRxPbJV4tVWF59uVmNijxMPDKtx3UmU80IRfLh7l52I3vi1w5tmlgzwr2EpPrAJdIWvpEnIZfdfT46vEVTdFWg5L0WwvTtPBtdTsezcNhyVodJWl3l+N1kwrOor20lF5hNayI3SWHqOt1IGrVY4M1LkyWOXMcOVRblXac7NkFx3Fe7hzLYSxoTM8vJfPg7tn6e4Io6vRh7ZqNxquOFByZjNFaaYUJulTlKgjukGrP2tNa54dPcUH6S3eT2OWJU1nLGnNthRF6YgML4kaVCVoUSsAY7IBjSmGNKYYUJ+oT2OiPh0CMKYa05JsKJr6BD3RqrMiVpOqRB0qErRFANoigGOGCe1Z5jQlGdAco0dLrD6tSUY0Z5hQnyHE9ljSctaWruydXMvazbW0PVyLsqfr9BGunXSi76Q3d3ziuBOQyUDgOXoCz3LTN5XOE+G0HvKh84A3/UcCuOMYwOiRAMYPB3LvQACDe4O4uS+SIeezjPiWcN3lIqW7k7iwJZKztqH46zngabaLQHsH9m82R1VJBjklBWSVFZCUX89a5RVI6C/FfL8MTh5aHD+4Ab+94oTZiRMvGEkPqHPhoBIFR9W47KROgYsmpV4G5LtpcN753VpaAMaikxoUe2pT6WdAXaAxdb7CXaM2NR6a1J3Wot5Hm1ofber8dKjx16HER5VyXzXKvJQo91Kg3FOOKm95avwVqA9VoT5ClboIFUq9FbjioUCRhyL5bnLkOcuSf1KRi+6KnD8px2UvRdEdY0mEBqVx2lTE61IarUlVnA61ifrUJAo/HAhGFgMq0gxFLT9lAixmmFOZZUVFhjUlKZZcjjOhIMGYkhTBMW1O1VkL0c2rqP1HiF46K/wdGlGXrkttqhb1qZo0Z2rTmqlNc6YGTQIonlWjPVudlkxlmtIVaE6Xpy1TkfZMRdoy5enKlGYwfRkD6Yvoz1xIT8ZSulLWUB8jTXmUGsWxBlyIMiArTJOMEA2yI3TIjzWgKM6QssR3cT/lSYaUpxhwJUGb/FgBGA2oOmtIRZYR+VGaZPgqkeypTPwpTUJPaBBwQgcfZz28nfXwc9fitKsxZcVJPHs5imBKFoDx4asHPHwxxqNnAjC+47Df4PC3p2BKFs17I7PAcv9PYHzxP24Yn7wSlD8hYPvfqqIIIH8Dyd+eohDud6AorJYFp7OgGIqA8dWESGF8B4z/XkH/pwIpfCy8V1hJC3mMz78TDDCTfP/yNRNvXv8HMIqLgDFqx2Kid6wkxnoVwWYL8TOej5/ZYnzMluJhtBB/wfBisYSITYuJsJhL3WltBrykeOS5jjcn1/P2wBK+37OAV7tmi2JznjjN55nHEh67z2fSczGvQiR5FKtCuOnHHNf6GAetqRzVmYeDygxcdefjYbiAU0bzRaaX/UKPtOJUhKewfhZGAEbB+CIojILauEttKttVprJN8Qt2qP+NXepfY6c0i80K09mm+RXe+xU4ZrcQG+0/Yq3yR3ZKfUyK1Qo6Dosz7rqa7z3X8fqEBC9c1/L09ALGfT5jwmMRTz2X8n3wat74L+bH0KX8GL6Eb4Pn88x/Dq9CFnPf/WvuH5vJY+eFPHadx0P3uTwN2UCP+2pi9f5KqOk0PMymcUD77xw2/ZyAfUvwsPiKYIuZxFgtImXLalIEYNy8gPSd0yk8Po3biSsZDBTju+QvIW4eb058w5v9QtD5Ur53WMOD3fN47b2Bt5GyPA+X4EXSBu6mzaEvz5TLaWo0th4kv3IvJQ12BHqv5UzcDJ4NLIDBvzJy+XMeFn3FT53TYOAv/HrzY+j7lF8H/ywK7v5JuFvs/Zxfhv/Am2GhU/ojvi/eQP32KVzbMp3XJ5fz1nkZ3+6W49s96/nh6Hy+PTKTN86z+c51Dj+6LuSV/VxebF3ApOECHqst4YnUQlg/jzcyc5lQWcyI8kqur1xM9pQvCfrzR0T+9S/UfD2Nl3Pm892a+fystorvTSUYtRFn4rQJo1G29MdsoTd+B8MJ+7gfc4D7sftEZhdBVeyLsKXN20gEiw3u79RFYT3dHWIlmlYPfVqDzegMtqDNw4zSE5b/dcM4PjbEnYkh7k3cYuxhPw8e3GRo4ga3J/pEGYwPH9zh1sQQo4+7Kfc7zjkjNXJMVak+YkmThwX1JzWpc5bnXoQNT7MDaI+PJckrkaDTOVxwP0V/kAsPA48z4u1Gu1cc+S4Z5DhlkHM8hcQDEQTujSHwSAq+R1LxPXqGMI8reDuex+dgNgWhzWQ5ZFF5PIvR8DKexFfyILmCscQqRmJrGI1r4kFiF/fjrzEUe5WusGbOO+YQuyWKu8ENPE0s51HaGcYyk6C+DToeMpp9g2sJzZSHltBypp1L8W2Ee5biZp/A+ZhShrofcn/yNXcnnvC6o48XqXmMREQwFBPMkJ8/tW6nibE7yE4FbczXS7NFcgP7JFbgqylNqqUW5zYbcMFCkSIrOQqspCjbrkDFbgWubJPivOVaLlqJc8FCcE9vEEFjnggoZcgxlibDSJIo/dV4qM8lyGIZSTvWc3bvBvL3b6Rwvxplh9UoOSRNi7sC133k6A+QZThQmnvCetpfijFfae64S3PvtDIj/prc9teg3XkjTUclaD2ykWuOcnTukeD67o3c3LWR/j1SDOyXYMJTjQlvJZ4GKvI2RpNXkaq8iFBlMkiRwSOrGTWR5KGROI+N1jNhKs6kjQL3rFV547SDRwc20Wsmx51NMjyzVODtJiW+tVbixRYlnu1RY8Jeg5enzOCMEz8nO3Dfx5LeU1r0+ClyM0iGq0HitPuuo91zAx0npGncJ07Tbkla9m6kZb8EzXs30rhbgro966h3lKTaQ56KSE3aLu3gatURWksc6K5yob3kENcqHOivcOTm+R10ZZjRnqJLW5oudenGDDf58LD/LBP3ing0ks9wbxq9nVFca/CltcyZ0rNbqTi7mYY8W1rzbekq3Mb14n0MVDkyLARpVzvSnG0tulPsyLWiI8eCOiFSJ0mARW0akvVpSjWkJdWIpmQDEfQJoNiVKUTEGNGaZEBLkgHVURqiAOfKaHWRA1cwV9SnGdKUZkRDkr7oa2uiNWmO0qY5SovmOF2aUw1oTDd6v/K2ojN7O9ey99CTd4ie9MN0Bh+g5dQerrodpcfDm+uewVzzj6EjMJp2/3A6fINpOOlNvWck1/xTue6ZxE2XOK4fCqLH3pd+Rz/adrvQvMuV8YAMbnjmkrcznlS7RJL2ZuJu5U1WQAblufns226FvKI4UkoySCrJI6Uixwa1DUjqrcLmoArunoacPChFxH454rZLk75DkXM7VSg+qkWFmx5lJ/W4clKHUm8DLrqqk+esLFoTX3ZVEzmmrwjA6G9MbaApVd76VHoKt42aVJ7SpM5bh1ohgsdHh0pvTa6cVqT4tBLFnooUn5Kn2F09cnQKAAAgAElEQVSO8tOK1Aaq0RKjS2eKEf25m2kI16bcV5kiT3nyTkiS57yRAk9F8j0UuHBKjkIfZcqCNCgOU6c09t/AWJOgT32KMTXJhlSnGlGeKnSHm1CWYfIuyibTkopMa0rTrChIEPqadTkfqUdRkillAkwKzmnh9jXDhPIMI6oyjajOMKAmQ4jq0aE+Q5vGLG1azujSmq1DS44WrdladJzXpi1bAEhlmrOUaBGNIi1ZinRkCfeLq+jNXEZP1jJuZKygPXktNTEyVMVqURpnSH60AefCNDgTpkFutC75cYYUCCO0z8Tpi1zTZSn6XI5V5UqSBpWZutSc1afmrJFIPT0frkG6nwoJp9UJdVEl0EUbH2ddTjvp4ndSC08XIxEwPn85KlIYx1+N81BQGF8IhuUHPH7y76aWif/a/D5i8n2hypP3TmjRSeF7g8v/VBbfqYsTTDwTTg0fIfY/gVGg0/80vUw8f69A/n6v+G+Ty7u7xXdB3aIw7vcF1sJ6+jcF8t0fRnjPO7j8zSn9n8D45O0bnr59xEDLeRK2Sv0OjDE7VhG7eTVBZvPxNZmPj9livMyW4m60SASNPsZCBd4soixmMZy4lZ5Taxg4PIux/XN4YP0VzzbP5MWuBbw+vobJU2t5FiJFw97PqT84hTa3OdxO1yTPax3Otl+xw3AKe03msEN7BvsM5uJguZgjm5bgarZUpDDuUZoqMrzsUvhS9BTg8bfVtGCE2aks1Pd9xQ61z9ih+Re2qP4DG8WpWMhOx1x2KnY63+BxcCm7N32MqaoY26XESDP6ktv2i8BtMW93fcnbwyt5dnIN4yGLeZ23nKfBC3gbtYwfE5bzc8oSfkiezQ9ps3gRP5Vn8dN4lTKbp/EzmPSYyWu3Bbz1XsQrn3l8F7meyXBpLm+fTrD+Pzip9wnHjT7DxXoafjsX4W8zm1DLWcRbLyTBaonI9BJjs5AY669I2vIxeXv/yrc5C3mVOJ1XATP4wW0h3+1bwlObeXy3bzWvHFbyg58kP0ZK8yp0Ad8lLeFfRTpccF/DQLsZJdUKhCZupLnLDdfj6zibvoTxvoXQN5+h1OncjP+UH5pm8suNv/Br76cw8E9+GfwTv94RAFEMBj7mX8NivBkV4+3wR7wpWEHXoS+4e2Iub6KW8Mx/Ft+d2shr4dzAbSaPXacx6T6NF14z+Sl4Ob/4rAEPBXDW5XtLWV4qr+JX8W/4UWYG3yvO5Y3iYl78H9reMyrLBF3XrHPm9JnZe3b37lBdZZWWOedIzjnnHAREMSdURHKOIjknyTkjOQcRE6iACkZAQEHBWFVdvfua9X6WvXvvvc7MmjVrfjyL7+VjCfjHy/t+7vuR2siTbRsZ2bKBh5vXMr1hBf+2fhk/yqzlR6PdvLWT5skhGcYDTRiLsmIoxpqRhH2MJhzkYbQjD6IcGIm1o/WCGrfDzUWpaCEh3RdgKNpjvBZoSF+AgQgmr/sZcC3CjL4QY7o9DGh0t/o7MD6aGuGLwvhk5iHjLz4D4+irOzx+NcKLF2NMjT9mdOYhE9ODNAS7kGegRJGpEh3nrOkPtqM3wJAud2VueKjzoSSE0dwECoIvEe2fRKxHBPUBQXS5nqP9tCu1ntkUBXaQHdjDZf9WsoJbiAloJdq3kpSQahIDqwk/X4j3wTQSzpZQG9JOzpFMujzKeXyplanEdsbTGhhPbmQ8oYnpxA5eJ19lMqKFhcRe5uO7+JDUw3xMGy8jHzARN8idqBKG0uNZaMqEznpeZVYzGd3GTFIfE2l1DKbVUhhWhMuRSCLPFXO9cYqJWRiee85ISw5/S/fnF19bxg4r0bFPj+ZjDkSZ6HNIShJ7cTEOSu4kSE+BJFMlMkzkyTJRoMJahmpbCer3S9HlrMxtH306nZWodNhFqfUOCox3UGi4ixIzSZE9XWIsToH+brIMdpFmvodUe3GSBfV933YKDu6i7OAe6o+r03hKhSZnOQaCNLkXqsZdf2mGfMR5FqzAbLgGr8M0eemrw7SvARP++oz5a3PNRYar56TpPSNBz7FdtNqu5/qBHdw7IsnYKSWenlbg8VEh3byZJ0e38SlYg1/ijfiYYMj0JU1unRSqnaR4ZSDOnP5OXhvs4rWpFOMm8tw3kOeenixjJvJMWsjxxkSODyYKvDORZ8FCkQ/7NPh4RJe3x3R5dVSLIUtx7lqJMXJIhjvOkgy4i3M7UJzbIVLc9pOl6+geuhz20OsgydX9UvQ6SXLjkCzXDkjQtX8HzYe30uC6m5ZoNboLLOmpPkBr6X6uVh7jatUhbl05xECZA9eStLkdr8RgvCw342XoT9HgRbcvPz4u49NkMxOjZTy+l8OTe5k8vZfK3e4grtacoqvMif7qgww2HGao+Qj32p252+rMvVZn7rc5i25C95fs5XaZHUOV9tzIN6E3Q5eedF2uZhrQn2XMNQH+hD7AVF1uXjYWOR83M424nm7AtVQ92mJUaRTKpZM06U7TpT1F2GnTpT1Zi9Z4dWpCpUUXPzouKdN+SYkuAR7ThN03Q5Hd3ZZmRG+2LdfznRiuOMNI6Tluph6l1tWYTvf9dF04RqvraVq8XBnOjOdtWwXv20p5Up7OcHsDg7UN3My/wmBWHV1hGfQER9J0wYWaU/u5csqB2yFuDESl0R5eQmtCDwVR18hO6OHm1edUV9YjKy/Gbult7FGUYLeiPBKqaohpKSChJ4bZAQVczmngd0yOuEOyZOyXo/iQKiUHVak/q0mblwHNPgZc8dLhip/uZ4XRTYUydxWRNV3tLSiPerSGmtAWZkpjgB51vtpUe6hS5a5Mnbc69T7qNPhqUOerQrmnFBXuUlS4yVDtLketpzw1nrKikEtbhAZXk/W5U2DNvSwreqK1aAhWoNZfjuYwNZrC1akJVKLcV7CkFakPU6c2Qo0rsZo0J+vTkWYkSrR3ZpjQlv45NCKchGzKNaUx14y6y8KYU5thQWWyGSVxRhRE6VEQpUNZggG1GaY05ljQmGNJfZapaEdQAMfmbEOas/RoEVTGLC26cnXozdflWrE+10qEE4Q69JUIz9r05qvTna38GRxzlenLVaE/T4mBXGlu5e7mVs52rmftoDt1D42x0jQnatGQbERVvIFol7EoTpPyZD2qUg0pS9CjOEaL8ngdqhJ1qUrSpDpFncZMLdpy9WjP06M1R4+2XCOE/cuyeB0uh2sS569JpK8uwZ7CpRcdLvrrfU5JX0ll7s0z0dWWLwrjzIKwPviCV6+neTk3xcs54fUUc8KZ5v80rxdeIszc/8KS/pKMnhHB4v8KGAX/e25cJGsKe4yfgfHzXei/K4ZflMW/d/R8CcB8PgX4RU0UlEhBVfw8wutX/3GH8cMrPs2/Y/bje15/muF+XwmJe8VItV2LoDAmCneO7XcSZrKCIOOVBJisxddkPZ6Ga/HQW0mY2TqizFeRZL2CNMsfuO66jpdBO/nkK8ZDw98zZbmMt8d2MX9BhofndjCbqMNIuAwJJv87IUb/hL/VH/Gw/x6PQ+s4ZrkUR51vOay7mOOGy3G2WMsZ6/V4mG0UdS4KgCgkowVlUQDEL8Ao2NXCCFdfHBX/hL3CH7BT+DO2Cn/ERuH32Kn8CQv532Kj8i94HNiA28ENmKv+hgOS/xt1BzcwcW49f3VdCqeX8PPZ7by6sJmnQcv5sXQzH0O38dprDfP+K/lb3GZIWQ+Z6/glbRUfE1fwU+o6Pqas5X3oJoiQ5N8id/PXuF38nCzFiyhpej12EWnyZwIsvsfF9BtcrX4gwHYNfkJK2mwJ8ebLSDBfRYLNJmKtNxBvs4pk28XkOn7LTM5Wfinew/vozcyfX8f7Ixt5s3cNC/s38OnsTkjS5HXQVhbCVvAucjVPLkkwVbuPybv6tLdJkpmlTkP9CS6FKZObu4dbnav4S/OfmMpex43wf+Z13dcw8nt+vv3P/DL0r/zb6D/xtydf8bcnv+F1x1csDP4T754uZfLaMp5fXsazkNWMB2/nnt8GBn3WMO63mdmQ3cxFiPPy4g4mw9bxPHgFs+HrmfFcAwFyvLbbygutDUwrbWBBfQ0/q63hZ8UVvJdZzrzMOl5JbmF291ZebVnHzPolvNuzjEn55TzT38TEARlm/U14KfQtxlgzHGUl6l58lLif+9F2DEfaMhJjJwLEoei9CPbzUJQt14OM6fLWofm8iui1AJE3A425EW1Jf7gZPR6GNAqW9P16xqZv82hqmMnxX2t1pgQ7epgXk3d5PHuXJwIwTgrA+IjRmQciYGwMOkeuvnAnWZGm02b0BtjTG2BOj5c23WcUeV/oy5Pci1SG+xHh7ktQUAH5oZm0B8ZwKziVhoBqKsNvkBfQQ5ZnLTURTdSn9lEf10JbfBNdia10x7dQH1hO58U6+qOauRPbzu2IRkbiOniU0MJsegMzqY1MJDUykdzKi7QuxhPbeR7dzKvETubi25iPa2MiaYCh+PtUeTWR4ZrE46YqZupKmcis4PnFFmZjbjCbWsdc0hWuh1TifiYLk6M5hCXf4MHAHJ9uXOddhh8vvS25f0KRbkdJai3lqD5gRKqdCQEmOpzTkMNVeSdFB3VoPa5Ni6Msjda7aXGSpu24LD3nFOk+L89whCHXvNW4cmQPJTbbyTPcRrGxmEhhzDfdQ6HxbopNxCiylKDQQZpcJynRJYyCo2LUnJbiynExqg/vot1Vlj4fJQaC1Ri5qMmQvwq9J3YzdE6ZGV8zZr2tmHE1Z8LFmLFzetw7r03vaXmunpenz1WWa2cl6D68hYFTu3noLMe0qx6jjpLcM1zPA4O1jGgvY8xsHVPHpXkfZsTH5L088dVi0lSWWUNJ5g328NZgFwsmkrw0UeCZoRJPDJQY05TkpZEsMwYyvDSUZc5EgTlTed5YKvFurxoL9qq8sVNmxkqGGWsZZvYrMe6szv3zCgx4SdPvJclVFwm6ncTos5Piur0s1/bJ0ndQhhv75bjhKMX1g+J0Hd1BvfNWuuLU6RCqbcps6KjYR0/5QXrK93GzyoGBAnOux8gzEiPO4/g9jMbvZjBehpFCR+auxfF+tJLnIyWM3Ehn7HY6T++k8aAvgv7687QUOtJaaEtPuT03rzgx0HmGga6z3O06y3DXWW7VHaK/zI7rxdYMltpwPdeYq+kCHOrQl2HA9WxjrmUYiGCxL1WPGxmG3LpszO1MY25lGNGfqkfjRXkaIuRpFWpb4tRojFOhM02H5lgVGi4pUOKzi+pACeqDZGgKlRP9rt1J2p/DF8k6tCTr055mTmeGLTcLjnC98Cidlx0p8dAi/5gGhYf1afY6zFh+JA/LoxituUR9lBNlYbZcyXPjak0KT/s6GO/pZ7Kzj6eNlQyXxtAefZRiV21Kz2vRGHGSu7VFjN16yM2Bd7T2v2bw0Ucqm7oRk5dkj4IEu1XlkTMwwvroGSyOH0HaSA79vXIcO6JI4DEF4pxkyDogT8UxDSqPqnPFWZ1mN10aPXSp9dCmzk+PSi9Nyj3VKfdUo8xDhRofTRqDjOiIsBKNoEJWeKpT6qZMubsKVV7qVHmrUeOrTq2fKlU+0lR4SFJ+QZLy81JUnJem3FWaQpc91AQIRdjqtCdo0RmlToNwq9lfivpgedovqXMlSIFSL0mKPCQo9pSiOlBZBIx1cZq0JAnKorEIGltS9GlM1qMx3UBUT3Mly4gr2SZUpxnTnLeXukxrSuOF+816XA7RIDtMQ7RDWJViLALKxjwb6nOsaMixoDnXnOZcE5qzBaVSl9ZsbTpydejO16G3SJ+eIn268nXpLtChR5h8ASjV6c5Vo0eYPDV689TpyVWlO0eO7mxJOi+L0ZIizpVYOWrjNKhN1KcqUY+iaBXKk7WoTheAUY+SeG3KEnRFIFieoE1Vkja1aVo0ZurQnmtAV74hbdl6dOQZ0ZJtTG2aESWJhmRE6JMYbsSlICPC/A2JDDIk1Nfy15T0s8/BlrdTTL97ITq5PLswzdz8K2bfzDD7Rng9I4LCfwREARL/8fkflcX/u9f/RWGcmhOqcJ6LoFFQGj/3MH4+7/ePauHn15/DLkLA5e87iwIgvhMs61mRbS3AomBfC/P580JSeo7XH1+JanU+vl4Q7TAKCqNQ3P1lh/GzJb2VeJuthBovJ9hkJf4ma/A2Xoen4Tq8DdeIIDLSfAXJVsvIdVjFg5A9zEdK8fDgEp5ZL2HSajWPrNby4NAO2h3XULpvKTVnNhJu8mfOa3zHSe1FnDZZxlmL1Xjt3cQFoxWcVVuEq/YS3I1W4mWxHneT9aJaHUFhFBRFARgFWBT2Gb88i3YcVb/GUfEP7JP/Hkf5TexTWi66/2yr9N+xlP8Ka8X/hpPmItzsd3PSci0HxP+Zsn3rGD6+jDen/8zH49/w0XkL4ydWMu67BKp287ObNAvHd/Dm5EYWzq3lZ/9NfApax09hG/lr5HY+hG7hbeBm3vhu532QOPPB23kdtpnpiB30u62j8thaoqyX4WG6mBPGi3C1WUWAlRAeWkq85TISzX8g0WIFcVbridu7lfi9m0m120j2vjV0+HzD2zwpPiZIMXN2Pe9PbOOFxVLmHNbyNy9pPgXsZj5kO58ubuVtyGbmU9T5uVs4DyZHU5UYBZlmZKRqEhsjRW6BPE1lG/hY9c9Mp6/kQdyfmK0Sirl/yy+D/8Jc73/j09Bv+NvT38D4v8KdPzJS9Tv6KzdSFb2Uq4Ff8zxiKwPuu2k6I0+7hzKj4WJMRMowFqrI0ygF3mSpM5MsyUzsTj7ESDJ+YjUPDRczbbBBBI1jBut5o7mWH5VX8V52ObOK65iV38b8ri28376JuR0rGZddxoTBZmYPK/LGy5DXUXuZTnJkNMqa4UsWjMbu5VGCA/djbRiKshYBomBJC32Lgi19I8REFHYRYLHFVVWUkBb2Gm8HmdAXYUpvkCFdbvrUX7AUhV4EYBx7MSzqYRybecCjFyOMTwwx9eIeT2bv8VQEjKNMPX/E6PQDJqYGaAw8R56+AkVmclQc1KY3wJGbYY5c9zOl56yqKME9nh9MZ3IACX7unPctIdY7gyq3CHo9YugJrqEptJu6gGZa/Eu5E1vKk/xmnma18iS1lcdJjTxNrOdRXDX3oyoZiqriTnQtpc6JdF6s5n5SC/NJNcym1DOZ0siTtBYeprdzPbKWoYRWnmf08Sypi8mkTsYz67mT3E+BZzfOpqlUJbdwq6iNB1kdPEm8zvO424yndTKZ0sFgTC8X3ZowPVKBi1s1Xcn1TIYH8vCCAR3HFGjcr0qtpRrVNgqUOxkRZqTCKUUxzmtIEm+lQPMJTYZdNRm/oMLkWRmunpCgw1mK9rMSXPdX5laoGl2ectQc3UmR7RbyjLZSbi4l6mrMNxes6T2UWohRbCVGsaMUBYelKDopJUpI1xwXo/bINhrPbOJmsCz3IoS6HCWGL2owFmbAtROKjDgbM+Gyj+cnHBk7YMw9By2u2yvTfUCR5oOSdJ9T4Jq7Ajc9ZBm4IMEDTxkmvNR572PJYzspHmpv5IXWJl6oreOp6mpGjTYzeVqFD3H7+Cn1CC/MFZg1khIB44LuDt7o72FSS5yHSnu4ryjGmNIexpV3Maa6kzFtcSaM5JgykeOlqQJvLJRZsFTktakMr40leG8hwzsHFaaPaPHIWYU7F+TpdZGg7chOuveJ02ctTb+1LFf3ynD1gCzX7aQZOqzIyGlFbjpL0Oslwc10PW5WWHO1xp7e2gNcE0IwNQe4U2PPQI4BtyLFGYvcyvOoDTyL3sCDuD30x2hwv+QMTzvjGepLZ+hqCmM30xm/m8H9qxF0lJ+kIc+Bxnwb2optuVq9n762kwz0uXK3z5Xb7ae42XCYaxX2XCuyoj/PhL5MffrT9ehL06U/04Drlw3pSdamJ0mLa6m63Eg34KYwafpcT9GlN16D+hBpmi8p0hqjQlOMEnVRCrQlaVB7UYZy/z1UCuO7m2pfcWr8JWm5pERztDI14XI0xWvSnKhPW4o5HWm2XMs9RHvOPqpTzamLMqcx2IqOkP30xzozVODHYJkPrRmHSfZQJNFNkrxgBapi9nGnMoXJ7jamerp53lHOnbIQqkNNKXaXo8ZbkSxfWQpTD3HzTisDUx9of/SJvuc/UtTah7SmOjsVpZE3MmS/qzdngmI5HRqGvLk6BnZKHDuiTOARBeKdZMg+IEvVcQ2unNCi5byuCBivCDfSXdVFCmOVtxYVXhoiYCx1V6bGV4uWEBM6I6xpC7eg1k+Pci9NSj3VKPdWp9JXk0o/TWoCtLkSJECjLNXeMlS6y1B+XprSc9JUuslT6i5NiacUZf7StAh/Z+GK1AVIcyVAiqYwBVojVKj2l6bYU4wiTwkK3SWo8FOk5qIaV2I0aYjTpjlR2F00pClJj9p4bRrSDalK1aVaCERdNqY63ZSm3L00ZO+lPMmc3Ag9ssK0yY/SoyzRmJoMC2oyzKjLsaE+14bGPGua861oFIAx14iWXH1ac3Roy9WmM0+brgI9ugoN6MzXoyNfl85fwbG7QFsEjj15mnTnqtOZq0lrri6tuWq05yrSli1PU7oc9UmqVMaqUxWvS02yPkXRSpQmqlKZqkl5ihYFMWoUx2tTEq9DhaAwJutQkaAm6orsyDOkK9+ITiGQk2dEW65gu5tQkWpMZpQuiRcNiAo1IiLYWKQwhvpZ0dJ0mdfzz0WX+qbfCcA4xat3U8y9neHN29lf59VnFfFXdVGAxDeCcCdw2f+DwvhKgM5freq5t7MI89XswtR/2GH8AozCR8GeFoDx1fwXYPw17PIl9CLY1L+e/hOAUfhBRT/Iu1e8+XVev/t3YBS9J9pjfMX8h5csvH/J2zdCQvotb95PMdJTTLTtHpKFipd964lz3EqMzVbCTFYRbLIaf+M1IlD0NFyDu+5yAk1Wiy6TRJstI8lyOaOR8jwL3MHwwSXMHl7HE9PFPN27lrEjO+k4uJkw9X8mwOD3eOkt5rzmak5qLOO43jIOan7HSb0fCHfchZvWEjw0l+Cts4xA43V4GazlpMr3HJT9mqPK33NE6TuOqyz+fBpQUBZVv+Wg+iIOiIDxzxyQX84huW0cVFjNAdU/YyX/FRaKX2Gl/BusFb7moN46fA6Jc1rut1w2+D0jzst46fodn1xX8NppNTP7V/H63FqI2wMeqrzZv4vHZot5YvknPp3ZzusT65k7tYY35zYwcXQN772280uYBB+CxVkIkhEprOOhW2k68i0hyv+dEMPFnDP4MyctFnPBbr1oLzPUVDgf+AOx5ouIM1+MqKzbfrvoDGOi5UZy920lf//vGAjazGy0PK/Ob+el7Sp+OryT2UOb+Rggy3y4GG/DtzPvv5GPIbt4FyPDpwp1HlZtoThpFYV55oTHSRGXKklRiRJdFdv5pfF3vM1YxU8FW/mlaRmM/gs/j/2G+zVfMd36T/xt+BsY/5/waBH3albRma1EacAuhuK3MhS0mavnxWk+p0+7lwEDwfIMhShy01+ZmxdVeFVuzfNsDR7GS/IiXZmnQhjhzE4mrDcxo7uBh/rrmdNczyfltXyUW8Ub+XXMyW7irfhmFsQ3MSm5msc6G3hkuYPXLjp8CN/LbIw900kHeBhlzb2L5jyItmU0zp6RWBvuRVlxK8ycHl9d7lyy5G6kFd0+2jS5KFF7WpZOT21uh1lwPdCUu6GWXA03ptNPm44LWtRfMOXpcB1jUwMiSJx8fp9HM8M8mrzHs8l7jE8N8XR2WBSAmZp8yMTEQx7MjDDxYoCaABcyDZUosVGhwkmbXj97hqIP8Sj+IA/CrHgc5cR8UQh3E70p8XLG+0w0KRcuUeviTedpF4YC4xgKvSya0YhMXiQXMF/awrvCdl7EVzIRX8l4bAmTMQVMxOQznlDGzYhSLug4E3wolrZLNXyIzOd1QhHjKdXcT2nlRkIPRa5FXE3o4G5GN48v9/I4sZOnGSUMpHSQ6NqKuWEOzqcqaEi7yb2M6zxNv86DpD7G0vp4lHqN24l3CXfpw8yxjKOOcVw+5Em7pTEt9jJk7RUjy0adAnMDKh00yNurSbCGBJ7KO0m0UqbuuA4D5zV55q7MrIcsP/rK8yzUgF43Ba55y/M02YTrgYp0echx5bg4xXY7yTPdQamlFMWWEuSZ76TQYjfFlnvIt9pFoaM4RYclKD4mRtUJMepP7KH51E76vHfyIFqeB9GyDEfIigIit13VuXFUl8fO+xk76MSwtR2DFoZcM1OnzViOenMpSk230nBInN7z8vS7yzLoI8dosBLjIfrM+u9l1FaWCe0dzKtt45PmDmbUNvDcaDv3LHfw+Iw6f4s7ykszeV4ZSjKts5MJjS0809jGQ7UdDCnt5I78doYVtnNfbhN3lLZwW3kr91R3cl9jN890pZg2kGHOWJZ5ExnmjSV4ZybBOxt5ZvepM35ImZGjsvQ77abbfgf9e8W5biHBNXMJei3E6bOT5JatFM+PazNxTpfh8yoMRmlwq8CAu012DLY4caflLCOdQYw1+vK44jRDaSbcjZTgcdRWxqM38uTSRu5fEqM/XJn+WAt6049xo+ESI93xPOyN4mn/JW5eOUNnkSOtubai6Siwp7/yGN3Cmb5rHoxc9+R683H6rzjRXWhFd44pHWl6dCZri/YS+9L1uZFtTL9wXzhenQ7hPF2yNjcE1TFNn75kHXqEPr9LStT6i4nuHbdGK9MYpUjdJXla4tUpD5KgwGM7NYHSlHnuothrN4Ueu6gKlKYqWIaKQGlqwpSou6RJS7wx7SkCtB6kJWsvRfH6XEmyoj3Rkaspx+hKPEpP+gnaMw+R5a9Kkps46R67yL+wmaoADRoj9jNSGs14QxbPGuIZLnGjJ96ScncJ6rykKA8QIztMiZpyH3qHb3Ft/C29z95R1DWAyeEzaNofweDoSbxSczkXncOFxAzsXU5ic0Cf0wdVCD0sT5KTFJlOMhSf0KDSWZduL21a3f0QpkUAACAASURBVNS54qJCtasaV7y0qfPW5oqPFjW+mpR7qVMZoEtTiBkd4Va0hJhR7aNLlZ8BlQFGVAWbUh1sTE2gHvVBOjQFa1AfqEydvzK1PipUuilR6iJPhZsyRS4y5J0Vo8hNgqaLn8GyykeSWn9pmsOVaApTotJHiiK3PRS5iVN4QZISDzkqQlSoidKgToDGWG1ak/RpTNClJlaT+lRDqlMMqM4wpjrDlJp0wY62pP6yLdWpVhREGZIdrkNJnDFliaYim7o8yYSay9bUZlnTkGtLc4EtDTnCbqMJrTmfFb32HF2RytiZp0dXgQGdBQZ05Onx+VmPnkJ9egSYzNOmM0eT9hwtmvP1acnXoa1Ak7Z8DVqy1WnK1KYiTo2KeE1qBUUxVomyRDWqUrWpSNEWAWNhjCal8bpUJutTkahDUZQKdWmCqmgiAsbuAmOR0ihSGXNNqEwzID1Sk8RwXaJDDYgIMSI8SI+LIba0t2Uj2mEU1gbfzfDyPwHj/Ls55t8J4Pjq73b034HxVyv6s039OSU992WPUehg/LWs+5WgUv5DJ+NXQtjl1YKgEH4OvQh2tKjHR4BF4T0RLAoe+H+d2Tcv+PvMT/F6Yfrf5+00b97OMP9OIFqBeP/jvBOuvAgw+f4tcx/e8+HdDA97SgmzlyDOai3xNuuIc9hOpP1uLplvJtR0PQFGa/AxWImn/go8dJfhZ7yGYKGD0XQDgfqrGI7W5pbbRvoPfMPcmXVM7P2GyX0/8OToJtoObMRH7fecN17OGd0lXFBfxBnt7zhm8D2O+t9ib7AIl4Nb8T64i9P6S3HTX4mv3hoCdddwXm0px4VSbpXFHFZczFHFxRxXXswxte9x0vqWffqLsFP7DkelHzgkv4STcj9wSnEZhxQXYyP3NYYy/4qRwu8xUfwDFup/4pT1MrL3r+C+xxamfNbw0nsF77028tFpA3OGq3mstpzXB6TAV5y3p7eycGI1P7ksZf7gesatV/J872KmDy/j3XkJPvqu4Y3rH3h5eglTp6SY9ZPideQ2rp1eRKzK/yBU/Rs8Tb7mpOU3nLVegZvaUoKMl3PR8nsiLL4myuLPJFgtJ9V6A2mWG8m02kSu3RYuWyylwG4pvac2M3tegg9W6/nosJU3rlKMR8rxsUSLn+N28DF8Ex+Ct/KXwB38Er2d0bhlpPn/T5KLxHCOFScuX42GWkUedWzhU9u/QNY6SNwBNRv48dH/4O3rr7hZ8hW3Yr/hQ/0WGP+KD3O/Z+KeNE+a7BhI1+NBhhg3g7dw1X0XPa6S3PST5Za/HoNB+lwPUaMpUoXBYkuuZ2rRk6wsshJutdgxU3OAWS9VFoyE84Ab+ElrKz8qbuAv0mv5N+n1/Ci9ljnp1Uwqr2PSeCdT9jKMH1HgubMaL/3NWIjfz1SCIyOXLBm4aM6wCBYdGI6y426ENT0+OvT66nDnkjkDF03o8FSjxVWR+jPyXPU1ZCDMhsEwW+4G29IXZkSblxKt5xSoOafD8+E6nkzf48mLUaZElvQgjycFgLzDw5dDPJ25z8zEfaYn7/N4eojhubsiYMzzcyFCT4X8vdqUOWnT72/DaPwBxuLtmEg+wKuUk8xEneG+60H6j+yjzcOV4ZgwHkZ4ct9rP7MBdiz42fAm0Inpi548ScjgYW4bo/EljEVmcD8ulwcJuTyNy2AyNp1nsdn0XyrFQvYo6mqeRJ65zN8uJrEQl8B4ShF3EzppCLzJJTth37GRwYxWnlxuYTq5k+epwo3oa4S6NyBlmcIu0ygyglsYTb7KRHwDYxnNPEruZirpKoPRt3E+2IGYTjjaWvvxMrAgQ0OPAi1VMoylSDCXJd5chWxzZTKNZblsIEmhiST1tjLcOK7KEw8tZvw1eBOsyttQZV6nOfEwyor7kQa8KznADX9FetyVaTguT6mDNHmW4uSY76bYRpxi6z0U2ohRYCdOrp0YRU6SlB2RpMRpO42nxelwkeS6pxwPQtV4GqvM01hpRiPEeBAgT/9RVW7vN+fx4WPcM7dj1HIvd2wt6DHXptVEmXoTGQq0NlFguJ5uZ8Eel6PPR56RKG3GMw7wLN6Z4X0avDaS5xdNCf5NazevtDfx1GwrN3RWc0t/A9MOirzU2cO0rjij6tu5q7aFe7q7ua29g5ua2xnQ3iF6HlDfwqDGTgZUdzGotINB+W3ck9/GY7XdvNCRECmMC9ayvLaS4LWVFK+t5HnvqM6MrQLD+tu5Y7SD28Y7uGmynRumOxiw2M09G0nu2Uoye9iA92fteBnowMNCBwZaLbneaspw+0GedoXz7HoVL2tLmMuM5EnsfkajFbkfuY2xmJ08ipFl+KIat0O1aPeUpyPcmNu1wTzpusjTDm8eN59koNic/mx9UUL5Wo4d1/OPcafMnY5iYY/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gf1iXhsCwZRyRJOypL8kkNMl0M6POVpctTljYvNboCjWn20qfVS5s2Px06L5rSeMmKQgESgyxpCrKiPcyaGm99agMtqQqxpzx0HxWh9tQFmdARpENXsBZNIdrUB2pR66ctuuCSf1qRvJMK5J+QpfCEFGWnpblyQZEKd1kqPGVFIZmmUFXqAhWp8JSm6LwEeWfEKXKRpeCMHCX+SlRHq9OYqENzgjZNsZo0xHwGyNpYHaoSDERqblWqORUJBpTGGlAeb0hVkinVyebkR2hTk2JFeZwpJdGG1CRbUZ1uTUWKGVcuW9Gab0dzjiXNl01pyTQS1Sr15BrTk2NId55gCwujT2eeMHqi555CI7p/hch2QZHM0aY1X4u2Ah3aC/VE01agT0uuHlfSNKhIVKEmVZOKBFXK4rQoi9elNE5HNJWJ+pTHC7b05xF2GmvTTGjLM6erwIhO4XsL6maBPm35BtRk6pMdrUnaJQMSw02ICDIgOEybi5F7aevM5s3b5yIYfC0cTRHCywufeW5u/t8VxC9KogCOIngUYFEIvLyZ/vsIz8LXffm8sPcozJev+QyWM/8eevnHpLSgLgr7iyKYnP8Mk38Hw3+ExH98/f8SGN++neadqJfxLa8/fuDTh1eM9ZVzcZ8k8dbriLNZS4zdVi7u3UGoyXoCjdbgK8Ci3nLc9ZbhabBCBIyBJusIMd0gKvMuOr6B+lMruX1hEy8DJei3+SOjJzYw4iJO5YHNBBov5bThMk7qLuWcupBy/p4Tej9w1GgpTkZLOGa5gihXJbzsN3PeZCWuhis4Y7yKAxrfsU9zMQ6aS7BTWoST0vciYDyl8j2nVL/FWet7jqr/wEGFxRyW+Y5jkos4Lr2IY7KLOCD1J2zFfouDxO9wkvqDaMdxr8GfiD66htaz63h4ajlvnVfz/uha3hzazOyhHYzbb2XIaCkTB5YwdWA1r4+t5MdzP/DXc7t5f2wnH89s4eP5Dbw9u5Of/Nfwo/cPfPRcw7zbdua8dvM6ZBvPA9fRduw7QlV/yzmd7zhquYiz9ktxVV5EqOlKLlr8QJjpN0Saf0+icA7QegMp1uvJ3b+ZnH1ryLFdQY7l9zTaL+fF8V3MaP3ArPFKpk9sYjpGnE/lslCyi5+SVrEQtpK33uuZ913HdPJmOjLWklW0B+eIraSW6FBTrcaDDnE+tP4rH9MX8SF+BT+VLufnu7+Dqf+D8epv6Q1awrXIFbwa+prp8fU8vaPJ3eq91ASocCNGnm6/nfR6S9LrocTNAC1uBBpyLVSf5nB1imNV6K93FC0x9+cZM9Vzhrm73gxnW/MixIhPJzV5Y7aLKfV1TCuuYlZuFe+UNjKrsJYJ5XU809vCT2cN+NnbgnkfEyY99ZnwN+FVnAPjCQ6MRFkzeMmSoZi9DEfbMxJpx2CYJe0eGnR5a4mAcTDCjC5vDRpd5Gk4q0CfvxF3I+y4F+HA3WAbUbqwzkWahlPS1Lro8nzkPwPjAE+nBnk8dZcHM/d4Mj3Cy4n7TE3e59HUECOv74mAMdvLmUB1WZJNlClw1KLX15YnKceZzjrFRPJh+s8b0eqoTae9MVcdbOjaZ80zH2d+jHXnL5cO85OfHvip8m/eSvzkq8u7UCfmYzyZi/RjOtyHF9GBPEsSehvTeJCSx8PUIoZSijmsZoeqjD0nTc7xJiSW+dgkniYW0RXZRNL5ZgIPVVEX0c79DAEUm3ke18J4SgsDydeI9G5CZV82YhaxJPrUMxzXxXh8I2OXW3mU2stUche3Ijs4c7wBSX0/jDSsiTS1olTHmCJtddINpEjWlyVNT4ksYzlyTGQpMpej1FyGcjMxWvdJc8dZhUk/Hd6E6/FjrBE/FZ7lTd4pXucd4p1wkcJfiR53FeqPK1BiJ02ehQR5FuIU2wgdjP8OjPn2YpQelKL6hAzlR3bS6iJFr4csgwHKPIrSYTxJgxdpKrxMV2c+zZznftb02xlw08KcARNTHu+1glBv5t2O8vCIKY2GYjRZiFG/dxedp2TodVeg01Oaqdy9cO0SXM1ixNmUSVMFPuhK8qPWLl5qbuKF6S7uaa5jUHUtI6obGVPdzKjqFh6ob+O+1k7uCuCoup1htZ2MauzhmaY4j5V2MqQiwx11RQZVZLmnLMmQ4i4eKG3nsdp2nmvvZNpYnFcW0ryxkWfBVplXVnI8MRZjxGAng3pbuaW/lX6djdw22s6whRgjluKM2EiwcMKUH90P8jbmLJNNnozePs+9/hM86nVjujuZodocRjOzmUyM52msM4+itHkUJcazODGexsjwIEyJgQBVOs7L0B1uxL3WYMavRfCo1YOhyiPczrfhapoxXUnG9Kba0pd5iK7UQ7TkOnL9yklGOl2513ySpkxDqmJVuBKnjpCg7Ur5DIzdqUZ0JOnSkaBDS4wG7bFa9CTp0RWvQ8slNZouKtMYrkxdkCxdl1S5lqhLa6QaVYGCcihDU4wmxT5SFHpIiEIYpZ7S5HuIkemyjWyXHRS6iVF4fg/5Lrsp9ZKhMkiFynB1OtKtqI03JjtYlbIYQ64kWXMlwYaSMENiT4sTfWw7CSe3cPn8Dkp9paj2FaBJTpQWrvGRpzVMi/5Ec+5m7qMvzpKuKEHVU6fOU4xGH2lqAzUpCNOkuSqQW3cHKGl7jEt8E2dTK/EsaMWjqIvwprs4J5fil5hBeJgPgccNiHWS4vJhCVEtVPJhOdKOq9HhqUxvoB7tAUY0+RtT72NIk59Qn2POrcxT9Bd4U53iSlPyOerCD1AbaE2NjyH1IdY0RDhy5ZITtRH7qQ+xpClQXxR+KXVXpPC8PHln5ck+KUfmERmyDkmTe1SagqOSFB0Tp+SkBFXuMlR5SFPjLUNDoCL1gQpUeEhTfF6CXGcx8s5IUXBWnlI/Jaqj1GlK0KEuWo36aLXP4JiohwCMNYlG1KYKIRdTiqN1KLikRcElbRE4ViYKKWldrqRaU51kSXm8KZWJ5pSnmFOaJOw8mtMgSlSb0phpTHOGIa2ZBnQKsJhjRGeuAR0CsBXoi6zprkJDRCNSHfVFoZS2XB1ac7VpydOkNV+H9gJd2gv0aMvXozVPn4bLOtSmalCbqklJjCLlCUJtji4lsVoURqlRHKMhmtI4LZEtXS78nkKoJ8+MrkIj0ffvyNOhPU/385+XbUhJigGXYwxJvGhIZIg+QSFqhF60pK0ji4W3458tZlFrjQCMU6IRgPHzfA67fFEWv0DjF0v6Cwh+gcovwCgCxX8IyXx5/6u5t59vOn+mU6F4W6jF+Xw/+rPy+P8PMC7MT7EgpKnfLTD3/t1nhbG3lHAHCeKs1xJrvYYo282EWm8V3YsOMl6Hn+FqvAxW4CH0I+ouxUe4/GK6TqQwBgnqo87/SbHzeto9dzGTZkyKxldU71tKy1kxIowX4226iiM6yziitUxUun1KeynHtZdwQn8pR/QX46T7Left1hN5XgFX+/UcN/mBk6YrcdD8Fgedxdjr/ICN6nfYq3yHk6he5ztOKH/LGbVFHFVdzAGl7zmkvIRDit9zUGGRyL4+pPANjpK/x0n8dxwR/1cc5X+Puc7vOWj6WzKPLKfTfglPrZbxynY9Eyd28+jMbm45LOfpgdUsnNvIgvN2Pp7fxE/uS3l3agM/u+zhR9dNfHJbw8cLO/g5YBk/ei/jJ5/VvPcWwG0b7wK3MhuyimfhwkWbNZxSX8oxu+Wcdvyeswp/INRMAMYVhJsuJcZqLQk2W0m02USS7WqyDq7istMi8vYtodppJV2Oq5g/KclfbXYwqfEd86e28D5JjL9e2QNX1kDlKt7HL+aFy2LmPbcweXEzAxlbKM3dhnfUJtKLdcgrUKWjbBcf2r/nU8k3fMpZwvvC73jb8FsYW85Y0te0ua+kNnAnmcm/Zei2PEM9hjSl6FLqoUVbgBYdvtL0BcjT56vNzWBLroUY0RKuRf5FBUoKjalvdKCt0oaJHhded7szWODAYIoNj6JsmA20ZP6ECo/NtjBhuo0FGymm9LfyVHcTL2wkGdsrwRsvE+aDrXgTbsPLi9a8uGTDRKw9T+LtGY62ZiDCgjuRQvhlL/ej9nIr2JQ2NzV6fHUYjrEWQWO3jyZ1Z2RouaDKjWBzhqIcuHvRjsEga5q91Kg5I0HjaRkaLhgyfr+eJ9NDnxXG5/dFAZh/BMbHU8MihXFqYoSxqXt/B8ZMj1P4qcoSq69MqqUKNaeNGLjoxOPE44xeOkj1XgWuWKpRb6JLk6EhfSYGPDjkwLuQC/wt2Yuf44/yMdKahTATZsMseBpozx0fJ9rPOnLD8wgvLp1gNtmNmZwYXuSk8CQ+nIeBZwnSUUNHQo192vt4FhLPXHQaY3ElFPqXc9Ahi+OHyygLbuZBUgeTic08F3YYkxsYTOwmwb8FszNVSFrGEeNew92YTlHCevRyO49SrzKV2sm1yEacDhUhruuCpYohqYYm1GkZU6SrRaahLHn6SpTpaVBgJkeBqQzFZrIUm0pRZLiL5n3y3D6jyfNAE2YvWfBTigN/KXLjbf5ZXl0+wLNEM3rcZWk6JU3lfimKbWQotJShwEKSIitxCq32UGC9hwJbMQpEwChJzQlpqo7upOOCFH3estwJUeFJghGT6bpMZ2rwOluXT7l2PPI247qDHm3aKtw00WHcyZx3p+15fdySmRNm9BjspN9eigarzdTt28wtPzWu+iswnGjAx/ZAGKrkzgVrntqqMWcgzXtdMV5pb+OViTijapu4JbaUEZm1PFDbwgONbYyob2VIAEeNXTxQ3sFjld1MqkvxSl2WVyrSPFTVZUTbkoc6xjzUUueBmhSjGrt5or2LUfWtjGnu4LmBFFNm8sxZKTBtIcdDvV0M623nrjCGO7mts4X7JmI8sZLhiaUUzx3l+XTGio9ex5hP9mWyJ57RkRiGb4fytDea1x2F3M3N4VFKGTNJRTyN8uFBmBGj4ZJMxIgxHSfNswgFBrzl6D4nza0YC4Y6fXjWF8xInSu38o9wPd2Rqwm2dEZbcj3Vievphynz16cszoDrtce4JxSC1x+hOkGNKmHvMF5NtE/YmqBDV7Ih7Qm6NEVp0B6vS32ECh1xOlxNNqQ1UoMrwQrUBytS7SdDhZcEXZHqXI3XpTlClTI/KUr8pKi9qEKJnwzF3tKU+cpR4StHibcUl89sI+PUFgoviFHmKUOZlyyl3nIUestRGqxKS5IZZeFaRDtvI9p5B9neihQHapLjqUj04c2kn9lDuvMOLp/dTqm3BJVeO6ny2kWtjxi13hI0BirScUn4j68RHbH23Cl0oybCgdqL2lT5ydESqkpbtBjVCRpca8+ioecunuktuOU04nq5G5esHo6kVuNX1k5wVgFRsWEEO1sQvV+KnMMS5B0SJ+ewDMVntejxN+ZWpAO9EXbU+RtT66tLW5gZPfFO3CrwpackhrbKbAaai2jNCqI0+AAVvuY0h9vSHn2AlphDVIXak++hT/55dfLPK5N1Ro6cs4rkOCuRfUKBrCNy5B6RJ/+IDPmHJSk8IkHZSSmqXSWpviBGlZsYdd7S1AuXYTwkKXWVpOCspKjIu+SCMpVB6tREatAYq01jrBbN8cK1Fx2aEvVoFIqv082oSjKmKFqXwkgtSmL0KIrSIT9C+LdAm6JIPZG6WBZnQmmMMcXRhhTGGlAUZ0hFkgn1ly0RSr6bMk1pEq4BZejTkWVAV7YhHTn6orRyR75gSxuJAO4zxAkgaSB6T0gzC3uPLXlatOZr05avK4JFARjbCwxFtTh1GVpUJamKpjpF2FXUoyxei8JoVYqi1ShL0KIiSaja0RZ9vjbNkNZcYxGcCsDaniuEYHRozdOjOc+IygwjLsfoiWzpuHA9goKVCAk1obUtnYW3z0W7inPvZpl9K3Qq/ldg/BJ8ESDxCzAKH78oigIkioDw173GL9AoUhl/VSG/gOXnHUZR2/fUrwXev8KioCz+alULSuOsYE3/5/n/oDAuLEzxVgDGt/PMvnvL+7fTPOgpIdxeQmRHx9usJXrvZsJsthFhuZkQs/X4Ga0WKYtu+stx1V2Kt9EqUXI6xGwDQql3gOkiEpxWknl0HU/y9xFj/jXhhn8k2PBbfI2WcVJzCSf113Jcdw2ndFdzWncVJ7WWcVpnGSd1lnBQ/WuOGS/B98RuAl0kOWK9FGej5RzU+Jb96otw1FyMnZow37NPfTFOakJi+ltOKn/LEcVFHFD8Dkfl73BQ/Q471W9xUP0WR+U/s0/+jzhI/459Ur/FVv53mGv+AUvtf8LfehG1BzYwaLeFW2bradu7lhrr77h9ci3393/HG/fNvPMQ473nJj74fC8q8P5wYSufvNbxF/81fPLexk9B3/FjwDI++q3kg/8yPvlv5WPgBt4E/8B05BpaXHdzWmsFR/evxvnQEi6o/olw81VctFgt2g2NshBuSe8h2mI9cTZLyTy8mAb/dfQGbOGm12buO29k9tBWsN/DG4NVvD++hTehG/mxfCN/qVvMLzVf89f8JSwErGHBbRdzobsYS95OW85Wwi+uIr9Uj5w8Lbpr1PixayM/NS7iY/mfeZv/NXOX/wXaVzIRs4QOr83k+ckRFrOJ/jYzrlYYUB6mSK23Oa1eFnT7qnAjWJEbQXrcDnPkWpg+tRFKxATvorjWgrxqMwavn+NR8ykeZNlzJ96SwThrhhMcGI3ey5y/IeNnVXh5Tp1PnkbMnlDl5Smhn86EF16GTASbM3nJhvEIKyYibUSdho/j7BhLdOBOlCXXw0y4LdjSUTbcj7LlRqARbe7qXAvQ50H8XgYjTEWWdKOLHB0eGtwMsWAo0oHBsL3c9DWj3k2J2rMStJyVp8nDhIkHDTyd+QyMLwRgnLotUhgFm1qwpAVgnB4XKneG/wMwXvY8ha+qHGGaCkQayJNmq0zzBUuGIo9z29+RcmtlinUVKdfSoFbbkA5dY3ptHBjx8uFFRiqjWfH0x/vTFOZCoccJwg844GZpzzljay4fdWA0yI4Foc8x4RgvIg4z4WXGnIsCNfayGIuLYagk7GQmMheXw73IEi6eyUDZNAp9hywue9fwMKaV6dhmniR18iKlnntJXST6NWPrWo+MdQJx7jUMxXYzkdDMg8xWxtJ6eZrcSXNYA/rmiYhpnuSgujF5+sa06ZpRZKRHpokCRXqKVGuqUCTchzaVpthUmhIToZBbksZ9Ktx1N+dZqD0vLjkwn3SQn4u8eH35NGNRFtzyV6H59B6qnXZTulecIisZiqzkRdBYaCVJkbUYhcLYilPiIE65kzjVR8WoPb6Taz7y3AlV5mGMFs/TzJjONmImW5tXl3VZyLBm1N2EW/sNuGamzV0rXV6dtmTOUYcpa2UmbJW4Z7qHQVsxum230XloJ7e8lejxlaMrUJ47Kfv4sTWNUT8nBk3kmNCXYkptB9NaO5g1lmJSZw+3dy/nvtR6RrV3MKy+RQSMD9W380hjF6MqO3miIsaEmgwzmkrMaqoyrn+AF1auvLI9xWMDY+6ry/JQcw9PdHfzfxH21nFZ5fu797zOOb/Ye2b29IyO3Tp2Id3c3EU3gootJgKCdCrdLSjdISXSiIGNARggYmC3Uzvf57WWOmdmP+d5nj++r3WvdS/Uf/T19ro+1/UZlC8WPw8qNBhUqHPbVIVh8xX0yxZxWbaAS/KF9Jku5Yp8EcPW6ty3F6p6dHiyxYif3Bx4G7iTp9lRPLhUxeDtam4OlHHvZBkvmhq4dqCMkcwWHmYeYSg2moF9jgxGanM/YTmPUlQYTdCkP1SbHi9NLqU6MHDSn8HjwfTV7eVykSdnM7bTHbWO7pi19B7YwbkDWyjyMaRgvz491eu5dMSVs9VrqEs1pD5Zn6OpEpqEepxECR2pJjTHSzkSbUhnsol47cmy5mS6BQ3huhwO1qQhTIcqvxVU+CynI1pCR5yUpkhDygPVKQlUpWa/HocjDKjdb0B1qC4N+w1FaMx3X0z2trkU7Vn+zk4O1qcm1IDyID2qwo04kmBBSYg+idvnErdlDmk7FpDjsYwCL1UO7V5KkdcK8j2WUrJXhQo/FWr85lHjN5cjQYtpDlHheKwxdYF61O+zpDpyNZdqE7jSnEN58hYqo8w4lqDL2bg5dCWo0FroytH2cnwyigksOUlgyQW8Ck6w9WADfmWtxFcdIT03ixi/jaRsNaTKw4DqHZqUu6rTtNeEU2FOXIjfyOn4tTSHWVIfZEx3gj3H0jZxk7dl1QAAIABJREFUpiySrup8WhqbuXzxPJ0NJRTGuFMeuoqWGBc64tfRFLOWwgBbcrxMKfC3ojzUlqowG6pDbCj3MaN4t4yiHUaUbjegdKsOJVs0KN+mSa2bDvVeK2jYq0LD3uUc8VelKUiDOj81qrzVKPNUp9xLl3JvA2rCJNRFSzgSJ+VokrDlRUFbhgnNaUqOZpjRmGlBRYKComhjSuJkIiwWxUgpiDKmKFpOYbScklgTKhItqRL2NMeZUhCrEOt2KlMtacyxp/mgPS1C5U6OBc3ZpqLK2JVvQUeBOe2FAjSa01lsQVeJpXg6iwQQFIDx3fdtBaa0iiqjkvb3wNhebEaXoBCWWtJaYMqRgzKaDslpOmROY44Zh9PllCcZUpZoQHWajMMZCmrSZdSky8Xv2wqF309QMU3oLFTQWaSgo8iEtmILMRFenGbGgTgFaTFyoiL0iNxvQUf7AV6/ucOLN8949uYZT14/FplN4LRnLx7z7H1K+oNa+A4K34Hi72HxAzCKEPl+3lH4mf+bLf2RMKMogKEwryjY0B+saDEM8ztgFGcYXz3g2YcjwuP/c4bx2Yc5xg8zi8IM45s/zi8K84wfLOlnb1/z9O2bd8B4vIIYFzUyVv9A+qo5JK9ZKFrScSsXEGH3g2hB+5lNYa/pJHzMJ4vAKMwx7rOdLW5+8Tf7jlC7cSSsm0VduJRCLw18zb7FSzmG3dLvcVdMZ7diFttk09mqmM5O5XR2SSfjIZuMu2wC22VjWSv5gu1OUwjyUmXHxpl4mE9gh+Rbtuh8JULhJv3vWac/lg1G49hkMJat2t+yW/tbPLW/Z7fuODZpf8sag+9wkYxhteE3uBh8zVqDr3HW/wIHg8+wN/wcW91PWWnwMVsM/kyK8yzK1i0hVO1PeC/6iOo1k7jqvZAe5095HLqQ+34Luec3hWcRY3i1by6P/GbwS/QcSJ3Pj/vm82vc9/wSO5nnIZN5ETqTv0Yv5ZeYWfyUOINb+6ZSv3M+nlaT2LR+Cu7bphMg/4YY+2nihpwoq1nE2y0mc7UG0VbTSHYeR4nHREaqJIwWafAgZTEjXlN5unEa/1i9kOfm03i5djZvQ+bzc9EP/K11Or82fcnfy7/lnylLeO2twquQZTxIWcS57B8oSp5NSZ4+lWVmXO504G37En7pGsvPTV/zS8VYXqR8wU9pn/IwaRKtwT+Q4Luc4qZ1nGncQkemjIZ92nSHreZ04EbOBMvojdSjN1LBpdi1nI6VUh2rSlzMQopqzDjZu4tzx7bSk2tLf4IVt+MduJ60kkvpq7h0YA134+x4lODI80QnXsY78VPSWl4nruFlyjqepm9gKGElN5KcGEpyFlPRA/EO3EhdxfW0NVwQOhT3m3Mh2oZ+MTHtwNkwc44HKrgYbcutrHX0xtjQ6WdEh68B3QFyzu6z5UrcanojnTnla069lw6Nnuq0e+rR6i8AY/MfgfHhRYZHL4lzjcIOacGSfnCnXwTGIUFhfD/DmBewmyAjHUINdYgy0SNSsYKijUrOhLvSsceJIis9ihUGFBlIqDS2oEruQO3q3ZTuCCXbJ5HogFT2eESyaWsYK9eHIbMLRrEqiXUbo8jy3sud+A2QZMLP0aa8Djbmrz7q4DGTS9vVsVNbioGWJR2hSTxKK+fk/mLc1iWw0CoaVYdU0ryruBnXzuOEZm6ktHEvs54r6Z0k+zfi7HUEA5eDZAY2cy31FPfT27iW08Jg9nGuZZ2mJuo4OtJ4VA13sMvYmkKZKa0m1hTbmpG7Up8qK32OKg3EXdAV74GxzEqDClst6lcbccbTnuFoV15ke/Eky40nB9wZil/DmQBjTvpo07JzGXUbVaheo0GZgxal9jqUO+pS5qhBqaMKpQ4qlDmpULlGhZr1y2hwXUqbxzKuRhsxlCLjTrYpw9lW3M+34GG+ksc5JjxNtWdwrx03tjtzff1KBtdacd/VjAHpAm4YzWXIZBE3LBZzzmw2px3mcX7rCi7s1eaEvybNe5fT6KlPp8dKTqxVctFSmxsyFe4rVBg1Wc4jKw1GLTS4ojWHAd0F3JAt4ppkPjelCxmULmJItpQruvO5rLOYK3oruGqkTb+xAbetdvJsTQQ/bgpm2MKeqxJNrsuWM6hcwk35Yq5LVzCo1OWmQgDJZfRJFnHJcAG9kgWc059Lv3wp/dIl3DbX4L6FFqNW2jzfLOHVNmveBO7iSV4Sz24d587jM9wfOc3jnmM8q2xlKLWWe5ndjGZ2MBSXyvX9mxiKlHAnToXR5CWMpqgzHC/htL8uZ5NsGTjhy7X2QPqq/blWHMLZBE+6grdwOno7F9N3cSJ5LSW+BpRHG3Gi1JmLtRs4UWTHkTQj6hP1OJoswJohR+KETkUpdfv1qd9vwIl0K7pTzenNc+Z4sjl1ITpiV2BjmB5VvmpU+6nTEiHhyD4DsSy6xF+dAt8VVO0T5hiVNMXKqQrRoTlGTpW/FgW7l5KzbT4FHsup9NOhJtiA2jBjKgMNKPXXpSnWgqowCanb5hG3fjpprrPJdVtI6Z5llHurUO2nQbHncip8Nan0U+NwwHxq/efSHLyIrn2qXMm0oC1SSWWoNSWRW2gtSWHocg8XTrZRmLCJ5jhNzu2bxdnopRxNMSArbRU+iRGEl54loPgk/hXHcS9uY0tmJQn1nRyoKCc/M4KDvg4c9jWh2VfGEQ99Gt2NOB3qzHlh93X8Go5FWtAcYsCpJFu60zdxqiyOluoqGpvOcLrvDk0dnRxIDCMvfDN10RtpiF5LTcQa8oJWUhq5geqEbdQmbqMhYQt1UeupCHSkzNuSCg8zSrYZUbZNn/KtuuJ2mTp3Axq91GnyUafJV42mAHWOBgsWtRqVXqqU71Gn2lefCh8DKgL0qA7Tpz5KQn2MIc0pMjoOmNOaZcaRNCXVCTLKoiWUxUopihGgUU5BlIS8CCMKIqXk7ZdQECUXlUUBGvMihPdMKEs0pzJFsLPtOJojHGuass1pEtYNHjKjQyj0FvoZC8wR4K1dSCr/7rQLzwotxO9aC8xoFVRGISldLNjRZqJ93FVqJaqMx8osEY7wTku+Oc25ZjRkKzicbizuv67PktOYreRIjglNB01pzjWnTVA3BfgsUojA+HtburXYRlQZC1IUZMYaER+pS8x+MzrbMnj1+va7JPOb578Bo8Bqz4U6nd/NKIoq44dU9HurWQTJ97U7v1cenwmh5n9TFj8okB89e/PoDylpERjfy5of5E0x+PJiFBEGxSS0IGEK/T5/DLqIUPn+2e8DL6/ePuH1j0//cITAy2+hF9GSfq8wuqiS5TJPnGGMdZxDlNMiEpwXEWH/g2hB+5pNZq/ZJPH4W0wVn30IvwSYfk+w1QSCbSbjZzkRX8tJeJsLMDienQbf4yGZhpfxLNxkM9mqnMku4Ugm42E8GS+FsOJvHBukX7Pe8jvctvxAeJAuW+0mskX6DVu1v8RN/Rt2qXyFm+p3+OpNIUx/GuEq40hVn0LWimkkLZtMmMp4/LTG46k5Fjf1b3HT+IYd2t+yTv8rHI2+xNHoK9brf8sm1U9w1f4LO60m4LZhLkqt/2Sz2n9Q6TKbC24LOLVpDDf2zSfP9CPat/6ZpwemMxIzm16vMdyNmMSL5Jn8kqrKPw7N4qfMKQwFjuP05gm8SVaH/KX8enA5D1ONCDX6MzssP8N1yzR2bp6Jj/HnRNlNJtp2OgIwxlkvIs1RhSS7WaSvHkfhjm85FjeVxyVzeZU1nedB43gslIq7zOKJ5VQe2k4Tk9ov4ufwj1YV/tY8nn9WjeFfacv4yU+VV74LeRwxm6GsHzievZSOUgktVSb0d1jz9259fj4+jl9bv+Vf1ZP4R8ZkXsd9wnDyWGpCJ3AoRY+Wsx60ZqykM9qQ5oBlnA934IKPC5eClfRFCpspDLgUZ8uZBH3yQmZyIHUZF85s5tolD/EveE+ygqEYM17EOTISb0/fASfO5DgylObI3cxV3El14m6KMw/SXLiT7MxI6moGU1aJtnJfqhMDwudEJ/oSncTtLpcSHDgfbcPFGFsx2NKf4EBvhCXHA2Sc3WfJjdQ1DGas5ex+c9p99OnwNRRXBF6MchRnGE+H2tLhIaPBW5ej3lpi6KXN3+b9DON7hXFkgKFHlxh5eFkExg8KowCM9+/0MTh6hatPLokzjAWB7vgb6OCnq0WoVJtwuTqRJqoccDKi2EXJIQtDcuUS8oxk5BmYkqV0IspsA3sstuHq6Mu69fvZ7pnB+h2pbHA7yFq3Uhy2VrLbNYa6wD0iTBOpy9+iTfg5zASCJbBrDmdddXDWM0BPeyWlHvu5k15FnV82m13iWO6chsaaAyR6lHEjrpWniS3cSBI6Guvoia4jfFcJW0K7kW4sJCughRup70IvNw8eZTjnGBcyLpDs1YWB5ACW5mFEO7qSK5VRZmjMQRslB52FGiENGsy1KLNS5bCjHodX6lNhr0uJjTbVzhK6dtlxzs+FGzHbeVMUznD8Flq2anNqrz7DSTb07TfhuIcRDet1qXbWo9hagwoHHSqddSh2UKFYSEk7r6B6jQq165ZyZMsSzgRpM5ym5Fa6hJvphjwuc+ZurgmP8814eciWp/FO3PIUCsXXMbR+HUMu9txyUdKrM4vzKuPpWTqGriVfc1x7HKeU0+lxnMf57Wqc9damffdy2l11Ob3WinO2Uq6YajFkosaQ8WIGjYXNLmoMWahxWncO5/TnMyRbwi3ZYoblS0RgvC5dxAX9BXRpzqVRbS41GosoXDafpuXmXJFsZ9TejX6pKddkOlyTLqXfaB43ZEJyegUDxprcVOhwU6lKn/FSMVXda7iQS0aLuKg/n6tGi7ktpKstdHlkqcvjNXq83W7Lq4AdPM1P5pfHV3nw8gbPH93m1ytD3M9p5X5qG3fTuhnN7uLhgTJuxe1lMMqKkUR9Hh7Q4UmBTATuC3HWdCc5MdAVxEhXNIOHo7icFUJ3iAfn9vtwIcaTE5EbqQsyozLIiIZEBScKHTlRYCcGXZqFdX4Zco4mCuqiMYf361EfaSTayI0RRrTHm9ASLeNUujXnsx25WbaZYs9l4rzcYX9Nqn01aQyVcDhIn+K9ahT7qZMnpHSFtXbJ5tTsNyR9+1zaEszE2pgqfx2KvdQo8lKlzFeHhn1y6sPkHI004+BOoXZHQamvLhnbF5LuOpfcnfMp91pKtfcyqvYsFef2av2FOT/Bztal3Gc+jcGL6QhfztlYXW4etOdh/V6uVobSeHAfFfnZnDh1jov9oxxvr6UyxppjwSqcDl/C8RRVag6akpLvT0z5EUIq2vCv6sSjuAPHqDySWs6Re7SDuvoKimM96EreSleEA0f3SjnqZcy5EHv64124muRMb6I1JyOMOBVvzslMV44Vx3Kyo5tjZ+/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P74u8CE1ryBdvY/Ddl8ViZFd3lwhGURnPaxTlEcwTAbM4z4eghpXhahTWAhe8gUYRP8V6wtpV0FsvpKhKOAgEahe0v7cUWNBVaUn3QjOIMOdlJRqTH23CyK5vXr0d4+uopz396xZM3T3ksCIDP7/PixQOeC801/16n8z7Y8u+28x/u3wdefg+RQtr65dtnfCRU4QjQKKqM74u6fwPFD+AoqIl/AMaHv8GjqB6+VxGfv4fJF28e8/Ltk9/Oqx//L8D49jE/CtU7P775LSV9XUxJryDNebY4wxjjOJsIx/nEOS9iv/0PBFpNZ6/ZZLxMJ+KpHC+qjAGW0wi1nkmk8L3peEIsJhFiORV/86n4mU9/B4KSCezSH4enZArexlPZLZ3KDsV0dgnHeBK7jSfhKZ/MLuk4tsjGsNn8e1wdpxCwR43dXstYbzmGLeqf4r/0K6IXjiF+wfdkLZlCwYKpVM6cSOfsGRwZN4Hy78ZQMn0S2XMmkD57LJlzx5EyZwxxi8bip/IdG1U/Z43WV6zX+gZ39a/ZqPYxdtIvcNr8A3L7Cdiq/hcR0u9Ik/yFo9tnU7lrAr66H1G09TNGSlXoCptGjvP/5Gb6cp4W6PAsW8mjA4t5kD2D/qiZVDiPp3TVxzzMXcZwuio5DmPxNfySzab/zZYNE/HYPAd/xbdE2EwkynYKcbazSHFYyAGn5SRaCn2WY6nY8T19mUv4e91y/pU3i79GTORHzwn8zXMRT1fNYlg5jh+3LIRkHd6WrOBt5RT+VjyevyUt5pX3At74zeFN1GyeZiyg/4AKA1XG3Ggz4fFpJZzQ4U3bN7w5/AX/LJkMh+by48FxtEd+TG7EBA6XmdPe7MzRcCWdgdoc81/KlX1KLvnZcSlQIVqDvQm6nEmS0BylQnWSKscbHXh41pMTOab05trRm2zBzShzXiU68yJzLTeznenNd2YgxZ7BdCdupDhwI0UASGeG0teIR7CU+5KcuJq0kr4kZ/qTVzMgJKJT1oj/uF6Kt0cItQgq4kCSAxcizOkJUXI1fiU3hF7GFGdOhSpp26sv2tJC1U5vtCO90U50+5nT7S2U5RrS5q9Ht48Rx0IdGek/IgZcbt2/wf3b/Qw+FEIv74BRCL0MjfYxOtL3GzD2Pb38DhiD3Akw0iVAok+QVJdAqTohclX2KVVJsdEnTqpJopEuqYYSMowUxEkU7Jdb4mNshbvUFh+LVSRt3MXhkCiyd3hRHZrImfwmbhXl81NxBL+kruMfBzZxP9WDE95r6dhkxpVNupz0WImnlQ0O0lXU+CZyNbmUAs8U9gdU4ZN6FYedhzkY1MBAYiv34xsYTmnmVmo1bWGV+G/Jx8W3DR2nbDJ8jzKYcpL7SfXczW/mbk4bx9NP4rOhDCu9dLabBVOyzZ0KezMKpIZkmBiSbadBoY0q5RZqoh1ds9KQCnsDqlZKKbU1pMTOkEIbfcqcjalaK6N+swmduxQc2biClm3LOO2jyY1oM3oDTenaKaV2lR7FVmqU22lQYqcmhl9KHQSrejlVzss4skmFbg91rsVIeZxnxYM8BbdzjLhTYMH9fBMeHzLjTY4jr+M3MrhtLYNrXbm3fjcP1m/hnosj/RIVLmvN5rzaNM6smETXsjG0q43hhHw6J2zmcGWnNtf9ZfRtV3BngxMD1jKuSNW4IVdhwGg+A4Y/MGS2jOsWKpw0mMMx3VkMCsBovIhh2SKG5YsZNlXh3kojrtoa0ibXIk9tIanLF1K+SIeOpTLO6Sg4q6XJZb3lXNVfwIDhfPHXGJSrMijXYlCpw3XZCq4YLeGScCRLOK+/gPO68+nVX8h1qQp3zbR5ZKXPk9USXm+25qXPZn6tTOevD8/z8Gk/z+7e4qdzQ9zJaOdOYjt3Mrq5m9PJg5w67qUnczvJnWHhP2cFKxnKt+POYXduN4RzszGW6y1xjDSnMVSWxKWkME4He3M50p9TYdtoCVrJ4SClqNwdTTHjZL4jJ/MdaEqWikGIzgxT6qP1qQ7XoTxQm+oQAyoDdaj01+LIfmM64804mWItniu5ayhyW0L5nhXUB+jQHGbMkVAZpd5a5O9RI9dLlbRdiygPN6A+TkGdUPocqEVViC6lfloU79WkYI8aeXvUKPTWpDLAkIYwBe1RVuS5qnA0UEl9kJyMrYvJdJ1PsfsSKvcspspzIeW7F1Dnp8XRcDlX8rdxMsOFYl8hPLOQtjB1eiJ1ORNpzOUDG7hWG0dbaRYlRWW0nLpG55X7XOi/w8WOJhqjVtIdo8XFbGOGWt041hrG8ZudJLUcx7+yB+/SY7jltxN15CI1vcOcvHyFUy3lnK+MpTt1O02htjT6m3ImzFLsj72aaM/VFDvOx5lyLMqcrrRtnGnI48LlGxwb+JGEpuuEV54i4mA5qRlJlObEUpsXTWNhLPUFMdQe2k9Zmi8F8R4UJHhRnriH6thd1IRvpNpvJRUe5lS4KSjfJaVsp4QqDxl1fjJq/STU+OhT46tLXYAudYG6VPtqUblXi2ofXSq9dSj31qYyQJfacAMaY4XwiwkdwoxfjjmtB8xpTFFQEyuhMk5KWaIAhIbvodFYtKOLYuQUx5r8BoyCylgcbUJJtAllcabUplrTmCXAoiW16UrqM5W05FqIKl9zniUt+UJHow0dJfa0F9vRVmhLe9G7a2uBjfh9S77wnimt+YK6KKiJ1giweLzCimPvYVFQC9tEW1nY3GL6vrdRUBDf3b97JsxDmtAmqpXvk9f/BoziPGOJOW0lFjQWmFJ9SE5JpozsBGt6urJ4++YOz14/58nblzx++4wnb4SQyygvXtz/P8D4+5Lul4/E1YAfFERReRSgUljd/GGWUXj/faJagEYRFgVgfPNUAMaHIjC+S0m/s6eFz384QlfjBzVRgML36qJYlSPAoQiM/6c+R7gXVMXfzr+pi4La+PY9MD7/HTB+qNURK3VWziR25Rz2O8wjymEe+x3mEmw7U4REd8X3YjLZ23Qi/pZTCbWZSaTDXALMJhBoMZFAi6kEmE3Hz3Qm3vLpeEin4C5AoWwye+STcZdPYpdssjjbt0s6SdzkslsmzDhOYLNkDK7K8Wy3moKnyzwCAjTwdZxBmMZ3ZM77jrIZ4ykc/y3VUydRP2kiTd+M4cyYSXR+9j21f/6Gyi/HkPvllxz8y1+oGDOG2imTKJ45gYg53+C+7Bs2a41hnda37NL5lnWaH2Nj+CmWdhNwcV2GbMWfWav6CTtX/Bchii/Yov8Rq9U+Yt+6r+gp1iXLcypx68cQv+YvHNz8HQXrZ5Pr8ik9sVPpz1GjbNd8vPQ/4tD2L8na9A17jT7Gw3gc6xV/wXXtOAJ3zUNQYcOtJhBlO4l4u6mk2s/m0KolpFlOJtdxPOUbxnAmbDa/FC7jl8Sp/Bo2EeKW8cp3Pi+2L2DUZgovHKZD0AreZqvxz8ql/KvwB36MnsdLn1n8HDydX6Nn8lP6Yu6mqXK3RItnXdr8cn4FHF/E26Nf8GPZV/zj0FTIXsDwgbEUx3zBocyldDS40Jypx7EwE04FGdETpEZvmDYXAky4GGLFuSglZ1J1aUleTlOaAacOr+buOV+uHlzJtWQ7+pMdGc7ZSH+sA89SN/BT/k5GcjfQX7hWBMab6U5cS3FgIMWR6wIwZqxhMG0NN5JXcS3Rif44R7GA+1rKWq6nrhO3twwkreJKnD290VZcibPhWrIjF6PMObvfTHx3SCj2Tl/DmX2morrYHWjMyRBTeqMcObffgQ5vJSd9zWkNlNARYMBJfymnItYw0t8oVugM3bvOvdv9DP0OGG/8GzAKlnT/08vcf3CJwiAPgoz1CZIZESTXJ9hEl0ClOsFKNSLMtQmXabDfSJsYiREJxjJiDfWJNjAk0kBCtIGUVKmUPDMZpzy2cCshnPt5mTyrr+FxXTn3K3O4mRdDS7QP6W47iV6zlnhLE864O3MtcjeZLlYE2dhzJCiDnoQC4jaFE7S7gMiEPjy9OyiNbOVqeiu3k2oZSWniRnIV7RF1hLlXs2pvG4tNE0jzbuRWygkeJtVyN+cw1+JKKQ3KZYtNGJs1QinaGM3RnZuoWS2h0EyfPIWEXDM1ci1WUGijJSqKlSslVDhKKbQ2JMdUh3SpOmkyNTJMNChwNKTYWcKRTXp07dLhpJcWHW6L6A025HKwCe1bDWhw0aN6pQ6lNisoslUh33Y5BdZLKbNfSs2qZbS6qnE5RMKdVFOeFVnxtMSEh8UyRovNeZCv5EmOKT9mreJ1hCt3t+5k0NGd2/ZejNhuZ9ByJdcUBlw2WEqvzgIu6yzgnPoMjqtM4JjGBHpkM7nstIy+jRrcXGvMdQs5FyQanBfeN5jPFYM5XDOcw7ByMcOWK7iiXMIpgx8YVC5jSFAYZYu4LVvEHRMVblvpcM/Fijtb19LvupHTmzbSY2JOj7YOJ9VVOKu5hCt6i+nTm89NI+Fnl3NbqcawUoObMjUGJMvplyznstFSsYrnvOFiLhot5bz+Qnr1F3HNeAUjpjo8WaXg+VozXnq58Do3jEeXq7h7+xSPbvbzsPUiw6ltjCQfYzijm1sHurib3cZoVhV30lK4kerHnRI/btcH8fRcAc/6mnl4sZn7bcUMVWZzPSeZ3sgwekMD6I8K4Oz+HRwNtqc6RE5lhIT6WBlNiQo60s1piDWiPsaApngph/frUxGsQ6G3BsU+OpT76VAkQGGoIR2xZrRGKmgINqRlv4z8HYuo2KNGrZ8ODYGGVOzVo8Rbh+xdy0ndvpDUnYspCNSmJkpKY5ySI7EKKkN0KQ/Sp9BHm1wvdYr89Di0R4NSH33qguR07LOk1FWdBndDWkMtKPExpGSPJrnb5lHhsZAqjwViyON4jBm9ORt50hrFrboQ6qItKPRcwdEgbU7uM6DDX5vLWZvoq46nqTiH0somms7e58jle3RcecTl/iecaymlJdWenlQTbpSt4/bJcK7caqCgp4/g6isEVZ4hoPoCaSfvU93/jNartzh74RQ3emq5WBNHc9JWKoOs6d5nRm+iI5dSnLiSsZoLySs5nbaRk4VhnGip4eLt5+T1PMK3ZoCgun5Ci9tJL60hr6SAsrJDVJYcoKIwlcrcWErSAihM8aUoM4yS1AAqE7yoidpOTbCLqDKWuikp262g3ENJjY8ltUE2HA62pCpASYWvEdX+BtQECNU6AjTqULVXi0ovTSoFYPQVrH89GqIkNAsp9wNmtAlVStnmHE1T0pgkpzZRTlmCgsJoKYf26ZMTpkdBlDBCXtvAAAAgAElEQVTLKKU4RgjBmFAQKRdnGctizCiJMqE81oy6VMGKduDoQTsasixoPGAmqobCnumWfCta8m3E3dPtRfa0CVthCmzfXcUNMXbidy0F1qI9LVjUXSXWdJfb0F0uXK1EZVGAxfYiBW2FMjoElbDw3RHmE4+VCKXgwhpAk9+etxe8e7etWCrW9QgK47FioUxcKSqNx4TqnjIzWktNOVKspDbXhIJUW84dP8CPb+/w9PVzHr0RgPE5z94K1TkPePniPs9e/LEW5/eQ+AEURav5PVD+Oxz+/v7F+z5HcdOLoDAKSuMHSPyQnP7DVZhNfK8gCnOMguL4/H3X4juVUSjtFt55KM4s/v8qjG8e8VbYCvNvM4xRa1aQ5vROYYwVtpI4zme/3Q8iMIbYzRaBcZdsDG7ysaLS6GcxlWDrmaJl7Ws+Hl+L8fhZTCHAbAZ+JjPZq5jBHvl0dssms0s+HjeTcbgpxrHbeAK7pRPFdX87ZRPZIZvITsVkthh9LwZh9pjPxNNiOhGbF5JtN4+CJd9zcv5Mzk6cSvPn31L/9Rhqv/mOmk8/p/Uv31D7p68o+a8vyf34SzL/9Cn5f/6c6k+/oenbCZSOGUP4xM/xWPwdGzTGsEZ3DKv1vmS13ic46X2Cg/4XbHVaiK1iCgr1z7FS/QTbJf8TK63/RL78P9i7aRbVh6RssPgLQZvmsd7wP1it+hEbl/2Fjcs+ImfnV5zO1aI6Qp2Nhv+L9QYfsdHwI3YpP2ej3veskYzFdfVYQnbNINhiMmFW44mym0C8/URS7KaQ6zyP/JWzKXWeSonj17TvmMhw8HQeen/PG9/JkKnLs9BFPPFYwLNVM3hpNQH2LudV3BJ+zlnC3zIW8jRoBs99JvJL2ET+GjWVf6Qu5W2GLq9L1Pi1Yy7/ODOBv3d+z0+Nf+GvxWP4Z9Ys/pqxiLMZY4mPGUtBhSVNpes4tk+VnjBTTgXLOROqw+nQpZwJkXA63IlTcY60JGtRkTqb7sOrGTgVxMXaHQwmuXAr2JG7iVu4nr6Va9nbuZ3qymjmVp5V7KHv4NrfVMXryY4MJDuKQZXBtNUMJq9iMHEVQ/HO3IxZyc0kF26krONmyjpuJAuVOkKXojXn95tzNc6Gvnhbzkeacj7SAgEmh7M2MJS5ljP7zMT5RSEpfTrMnIuRDpwOtaFzrwlnA61pCzQWexh7AuWcj90gKoxC56KoMI4McOuxYElfEecahRlGIfTy2wzj+x5GERiDPQiS6hMoNcRfqkuAUgdfhRoBphoEmmoQpNAkRKrDPqkhEcYSkoz0SNTVJUXXgCw9Iwr0DcjX06TByYqL+wO4WVbIuYoK8jPLiU2uxjMwC8tVe3F28sBn7U4KtrsyFOnOaOxWLu61oHGrHUf80mjcl84eWzc81iQRE3QGz42Hyfar5ExaI7cy6hhJqON6ag3VvsUE7qrCJeA4c6XRZPo0cTvlOE+Sargac4Buj2jCnLeywdSFRLk/A3uj6XI1o2bNCkqtdahRyCmTaXJIqUaOtQ7FtvqUr5RS5ignU6FFouEKkozUiNJeTKpcnQOWOuQ7GtG0RY8ebyMGIky4FKrL+UBdzvgYcXSTFu1bZTRvNKbcTlAV1Sh2VKfEYQU1q1SpW7Oc9q2qXI9QcC/dhKcFZryoMOVljRlPys15lCfjWbYZP6e78NO+3TzZ5s+IXSC3TP0YUu7mhnwtl6TGXJJp02uoxgXNxfTpLuWK9nxOq07luOpEegymcU75A+flSzmrp85xrUV0a//Aab3ZDEjnMWQ8lzvyBTywWMEdSzV6DedxzWQZ1+WLGZIv4rZ0IfdkS7lvpsN9O1MerHfhrV8gJB/gF283Bkw1uWiwmF6d+VwzWspdpTr3lGqMmqgzaqbBHZMVXJcsoU9/maiGXjJYykXDpVyULOOC8TLOGSzmrO4CLugtok+iwoilAQ8dpDzdYcvdWFdGjqdze6CJ0ctnGaruYiilleGUbgYzuxk8cJzbWafEecY7mXVcS89moDCNlxcb+en+VZ6ODnPn8mUeCEGZQ7n0JSZzJjCQK6GBXIv2ozd2F637hN4/E6pipdRESigJ1KQyVIfqcF2a4qTUhOtxONyQyiADCry0KPAUbGNtCtxVqAnUpyFEwmFhFs5HmyPBEvK3L6bETYVyDzUq9miSt0ud0r16ZGxbQtKW+WS4L+eQryYV+yXUxchFlbE8WIfaSAUlwYbk+epQGmJM+o5lZO9cQYUQznA34JDTAvJXLuSIMCsY40BLpCXZm+dQ5jafKvf5tIXpci7Vgd6DW7hdG8btIzGcynOjMlBOc4iUs9GmVLou5EqmK31VSXRUl9HYdoH2gZ+ov3qfhr6HdAy8ZPDuEy4eyeBCtgt9WRa87A7g0WgPx+79SvKxx0TWXyG88Tq5V3+h6Mprqi7cpvP8BYb6T3HrTDU9VVHUxG+kK9aa0ylOXMhaz4UDW7iQtY1z+f70d5Ry6colTtz7Bd/aAdxrbxFw9A6hh3vJPNJDzuEm8qsPU1RRRnFpLqV5iZRmBFN2IIyivHiKMsOpSA3gcLwntfs3U+plQ5GbkhJ3E8q8zKnyteFw+BrqI12o3b+SymBzqoPkVAcYUhskrBvUo8pbkyovDaq8tKnw1qYqQIf6SIlY3t2SaSICY2u2KUfTFBxNUdKYLPQamlKeaEJ+pITc/YaUxAmgqBQt6aJo4aqgOEYARQtKIk0ojxGA0YbmgytpzXWk+aAtzbmCzWxDq2A3F9rSkm9Ls3BfaE9rgQCIwipBYaXg+yPcFwhWtZWYbO4stqKrxErsTOwUuhNLhLlGwaoWqnekdBQJe6LfHSHIcqzERNwi0ylW57wPtxTKxZqe1mJj2otloiXdXaygu1gpgmN3mQnHKkzprDChtVzJ0SJzKnOcuNRzkB/fjvDk9XMeisD4gmdvBSXwIa9fjv6mMP4eFP+oIv4uNf1eQfy9mvjh8wdYFABSVBifv3mEcER7+r1FLUKk8Oz9c7GU+9+A8f9zhvGD8vj6kag0fphhfPXjU4Tz5s0jXr96l5J+8voVb16NMnCsjIhVy0lbNYdEh+lE2c8ULekIx7mE288h0HoG3maTcFN8Lx7BmhaAMch6BuF2c/C2HI+35Th8LSbjbz4TX5MZ7FXOZI9yhgiGrrIxbDX9jl3KsbgbjcPdeDy738PiNtkEtskmsVUynj2K6eyVTidEOoNEre8omPcFbRO+ZmjiNEa+m8HFbyZT8/HnFHz2GYc+/4yiLz8n85PPSP7LlyR89gWRf/ozWZ98Ts3X42gcO4mSceOJmzseD5VxrNMci5Pud5ho/xkHg49Zo/7fbFX7jI2aY9jkvBxj2UT0tL7EVPULpBpfINH8lp1bllGYb4+TzQT2bNLAQf8rbFZ8jNOySVj98D/YYvQR+7f8iWT/aYTsWMYa+Vgc9P6L1Qb/i02SKawxmslW5+8Jc5/CPoc5hFiNJ9L2exIdxpHhMJFC51l0e+hwbIcK9asm0bZhIg9DVXi2dy4Pd07iwZ4pjIbP47HffH7ZuYDXNuP5ee0UHvpO5WXMPN5EL+Bp0CxeBE7gr5ET+UfsNP6ZtIy/pRvwU95C/tY4Fk58zC9tf+bn+o/5Z8F4/pn2A2/TFlOX9C1pearkVq6lInkVZwM1ORliwvFgE87uM+ZU2GJ69hlyPGINTVFOFEQtp7VOh4sn99Je7c65YjfuxbryNNiVkX3bGMz04srBPdzO9eZu9m7u5e/mRUMAg8lODAshliRHBhIduJ7sJM4u3kxwEmHxdvwqhqOduJWynpvJ67iR6MJgsgt9sY6cDzfnbJgJl2OtORdhxskQKRdjrLmVtZE7B7cwmOEiWtKt3nqcDFFwdr8V5yPsOBlsRbefGRdC7GgLktLur8/pIAWXklzFWh2hc1Es7r5zjeEnV7j7+Cojj/sZejogFnc/vDfA6L0Bhh72MfD0CqMPLlMY4kmgoDDKjQiQ6eFtrI6PQgMfpTreClUCTLUJVuoRZmJMuNyYBH09UnQNSdeVkqkpJV/fjHQdBTFSayJcdhMenIHttgimr8riU6cKxm2qQ2V3NZv98yhLymIkN55/HPTllzhHfokw5uE+Z07uP0i403bWGKxmndyPqJ1HWW0YT6BLAq3x5QwfbOBO/GHOx5aStSMLz21lrAk4wXxJFHmBrYykHONJQjknfMJpXL8Hb1M5bpYKOjeGcGPzFo65qFHlNIdC8+XUGUlokBlQaKJHhqU++da6FNtLKbAxJstEjyQjTeL0VYnTX0GikSrpSg0KV0o56WXKrTgH7qcLx5L76Tac8zXkhJsRfYEr6XG34OgGfRrW69GwyYi2bTJatxhwZK2wIk+VmxFy7qUpeJyn4Hm5gpc1Sp6UmfAwT8aTTFNexjnxa5gXL1xDGXWIZMR8H3fNA7lr7k6/mT0XFTLOG+pyQUeVqzoq9Gsv5rL6HM6rTad72Tg6VcZxSncuPQaqNKnN5oRkAYO2GgybL2XUbAkP5Qt5braC55aa9OnNpVe+kKvyhQwqFjEiW8gD6RIeKTR4YWvKi9Wreenqxs97w3m0yZarJvM5pzedXr3Z3DZRE+cQn1vr89xaj6fWOoyaqzIkXcJ1yQr6jZbTZ6xCn1yNS7IV9MpXcFWpziWpCmd1F9KjOY/LRuo8sJfyeIsZoxFr+evFXG6eKuBWdxPXSpq4mSrMpR5j8MBJBrNPM5x1kdsZFxk50MPNg81cyq/g7Q3Bwr7HyN2nDJy7yfX8GgYyi7gUlUyn2x4u+HnTF7GHMxEbadlnS1OCFVUJcirDDMjfq0qBjyrF/pq0xJtQHaLL4TAjyvz0KPHRp3CPAQWeQr2LGmV7tSncLUCdFo1BEtojzSjYtlQ8hduXU7xTlZI9eqLKdXC3Oof2aJLjpU5BkB5l4UZURUgoDdahJECTslBDikOMKAwypDRMSsLmhcSumk2Zmw65a5aQrJhMlsk0GtzldCeu52z6Wgp3LqZ01zyq3BfStU8ihktOJK6mPsyO7owd3GxN5mz+Ho7HOXM+xo7yjUs4l7SZO635XDvbw7ELI7Re/wctw2+ovXGPo7efcHL4Vx4NjXC/JYZ7Fc687gzi16ePuPwSKq7/i4SjN4hpuU36mZfkXXpD5eVHtF2+wdVrF7l/4wSDPeV0FAVyOncjZw5uoLfAjYsF3lytiOTuyUpG+s9y5fYoB04N4954C/fmx/i3PyGy/Q4Znf3kHD1FbkMrBYdrKawsoiAvibJDUdSUplJUdojivESqs8OpS/bi8P7NlPs4UOxpRflea6r8bKkOcuBwzFaOJO+iKcmVuqiV1O2zojZUweEgI2oDDajz06faW0sE+nJBafTXFhVGYeNLc4aS9oPmNGcqaUgypjFRSn2inMPpFmJKWoDGiiQzalKtqMuwoyhaQVGMUrSlBXAsiTKjOEJJZZw5dam27xTGHDuaD9nSJkBhvjUdxXZ0lDiIgNicJ1jP7+BRuArg+G4H9burYFO3FVrSkmdOS56ZaE835ypozVfQLiiKJe/mEYWuxq5iYRbx3VyisH7wmAiB70BQmFPsLJLTWSinvUjKO2CU0iXsry5WIuyz7hZOmZJjFQo6KxV0VChoKzGnodCFvnP5vH1zmyevn/Ho7SuevP0AjA94I3DXm3d2sgB6H5REAQJf/ficV2/fbYH5AIUf7oV3P5z/27OPXr59N2/4Th18hHAvzBy+s5nfq4av3m1tES3o99D4QW0Ufk4Iw/yfwItgUQt29DNe/fjs3fW3z+98cOEP+eLNA56/HeXZ2+c8f/WSt8/v09dVQsiqZcSumkXcylnEOMwl0m4B0Y7zCbedTZD1TPaaT2WXfBw75eNxN5mMt/l0/K1mE2a/AH/LaQRaTxMBMtByJntNpuAhnyha0J7KqbgpJiF0Lwpnp/H3eBpPZI/RBHaJW1smsFE6ge3yqfgZzyBGfxY5y6dxYcZ4eid9T89XX3Lum++5OG4ap8ZNp/rjr8j/z0/J/dNnFH72NQkff030n78m/r8/58CnX1L05Vfkf/Jnir7+jMJJYyhYOJ3MZTMJVZ+Ki/bXrNH9GmetL3DW+hxn7S+wVPuE9ZbTWWM5FZnGJyjUP8Zy2SfINP7Ell3zyapazYZdc/DeupxV2t9iv/BzbBd/jXLJJ1ho/SfWRv+DXRunkJ5gwirlVzhqfMwGjS9x1R3HKsk3rF01Fs/dswhYOxMf27FE2I4h3XYMueZfcsRhApdcF3Bt6yJOO0ykb8NM/p6py5PwZYx4zedZ2GIoUeFl4iReRyzk0Y4lvN6kxk9b5kLEMv6VqcqjkBk8Dp3Fq5jF/Jqqxt8zNfh7jgY/Zs3lrwWz+UftDB7Wf87bkq8hexqkLeDBIVUiY8ZSUiahKduCpmBj6qNkHNkn43iolCshxlz10eR8qA4dSVJyY7Q4XG7LwGlveqt3ci7emdsx63me7MajGDdGYzx5lOzPw/QAnh4I4HHmHl4V+vC6zIeH+Tu5k7OZq/H2XI6zpi/RTrSnr6U4MpDkSH+CI1fjHLiesoZrwgxj0iqup6zmcqw9Z8LNOR1uJp4uf2PO7DOnP8mZwcwNDGdvFgu9O/1ltHgb0hUgF2H3RIgpnf5yOn1lnPST0xJgxLEgGb377LiUuI17148w/OgiI4+u8fDedW496mfkUT93Hw2IKwHvjl5nZPQaQ/f7GRzt49b9yzy/d5WcYA/cpTr4GGvhJ9PBV6aFj1RTvPoptAky1SdAoYufTFu0rKN19UnQ1iVdX49DhgbkauuRrSUlTtsSD21HtljvwcE5DP2NOei51+IQ3EBM/ilOHLvC3RPH+fvxOv5aFcu/8n34W9pmnsZvoH7Paqz1V2Kjv4XwtZHU7avA2nAvjmbBJHpkciK+kt6kJiojSnHbnoWLRx3WW+ox1wqjybeau8k13IxMpHPXLoplStL0NCi2V3Bm52Z6Nq2kyVFCjbUOJSaaFCq1KLDU46CNATk2+pRYaFNkacBBpR4Zcj2SjfVJkOiSYKxDkkybRJk6meZaXAy0YDTDkSd5DoxkyribJuOyjzoDnvrc87dk0MuMSzsNueSmRf8eHfp9FZz1VHJyt4zz3lKuhRjyIMWIuxmajBbq8KTSmKeF5jyoWMmtA048iN4M/oH8siGEUedwbqwMp8/ajxGFF0MKH+7bBnDDZBM9moac01ejR/cHevRm0KM3i+Nac+hQmc3RpTNp0pzL5S1mXDJX46GVNk8tNRmxUeOBmRo/menwxkyXS/rzOWu4QKy7uaGcz7ByFneVU3lkNZdnTmo8Xyvh6WZLRjfbM7DBkAFXHe7sMua+q4Sb9mrcsVVn1FKVl7ba3Jct5rHJMu5Jl3JPockduSa3ZBpcl6rTJ1WjT65Ov1SDAZkW/RINLuqpcERrAVesDHm5dSW/eq/n7X43nh+I5EV1GbeK6+nP6aQ/4zQ3s09y6+Axbh08wc2Dx7me283V/A6uVZ/g+blB/n77KU/6hhmoO8FQejODydWcC0qkeYcbrbs2cH7/Nk5EuHAscRVtaY4cTjCjPECLfK8V5PloURBoQFmIERWCfRyoRfleVXJ3q3DIS49sbwMOeOmTsV2VrI2Lydu6TJyXawiSkrZ2PhmrFpBuO49Mh4Xk79Kmwk9GtpsWmbs1OeirT2GIjIIQY0r3ySkOlVC2T0Z1uAFlwdrkBWlREmHMAQ8NKjwNaPFQUGS+gHyDmVTI5tPoJOdq5F6upmwme9M0StznUbtHm8adphQLvaGOi+jwXMrxGD16ThcwcukIt5tKGciM53SQJ3V7NnDjaAUD12/QcP0lpffhyPA/ab32gs4bTzl96wXX7z3n7qMH3Hs4zODdm9x88pTBt3/j/MN/UXnqBTmtgxSfuUdV/zMaB9/ScPUZJ3rvcLtvgMenWxgoj6arxJOr1bu5WefD1aOJnLt4kuMDd2i6MMzhM8PE1PbiVTuMe8fPuHX+hG/bAxKPXSe/rYvKxnJqanIoK88kuzSPpLIqImtOElJ/gwOHG2kojKYrZTsdoc40+W2i3Hsr1SHbqdnnQkvyGgoPhFGWE0Jdphv18Y7U7VdSLSjBIQqqAxRU+Eip9JJQ4q4hrhSsDNSkIdqQungDjqQZ05qjpF7o4Ew0pD5RQm2CMTWJcsrjJNSlmdOQKcCiNS2HnKhOseZwmp1Yq1MUbcLhNKGT0YTKZBPqMq1oybWnLc+B1jw72vNs6Sywp6vQga4iB9oL7WgrsBGvrXmC+mhNS541bfk2tAn2tLBWsMCG5gJbGnLMOXpIWC9oTWeeJV15ZnTlm9JVKKz6M6VTsJ4LFXSJu6qVdBeb0F1qRpdQ9v2+9Luj1AThdJYq6SqVc6xUIZ7uUoUIigIsnqgw5USFCcfKFHSVyDhRIqe1zJaB87m8EZxfIS8i5ETevOLN22e8/nmEl2/f8Ortyz8ymMBh/2/nPat9AEgRLN+/K4RdXgrK5dunfCRYx8Ks4W/A+CGwIqztez+vKKiLH2Dx368f3hGhUbSthRqdd4maD4T67jf7I9E+fyPA4j2evnnGi9cv+enlKP3dZYSuWU6sUJ7tNFvsX4yyW0jMygWE2cwi0GqGCIxuivFsF2pyTKbgbT4TP6s5BNvOJ8ByhhiMCRT7GqfhbTIZT8VEPBST8TSZips4uzhRnFXcIXkHjJ5GE9hpMI7txhNwlU7ESz6DcN1pRM0bS+r3n/9v3t4zqso03drt8+39de/dXd1VWtlKVlLLUGaRnMMi56SimHMWJKOgZMk5C5IVBBVEFAFBjCiSkZxBkmKq0NcZ74vWru7dZ59zxjjj/HjGs9a7cOAPx/Bac95z3lR/+SV3Pv+Cmx9/xrV3ZnLjg8+58elsLs34mPMffkL+l18R8R9/IvTdvxD23jukf/Ihqf/xJy6+P4MHy36kVnk1ZRqriFr5FT6rv2D/qg/YIDsDW/n3WS8/k3UK77NG6X0MV/8ZM+WZbDL6GmvtT5FI/yemK95BR/4/2HFwERE569jvupxjdvIiMFotfg/DhX9FZf6/YyD1nxjI/i+s9f9KoLcKnodWsEn9PdZL/YXdKp+wTu1v2Fp/jOvBRfiun4u7zkzirGZTtHkB122+pcr6S2rWf8Ojjd9xZ+0XVFp9zPMI4T/XL6jZPYN+rw/g8pdQ8D6/pHxFr/Nsnuxfwou983jl/gM/hSxhKmARv0bJ8kuUHM/DVjEVsYzXCct5ET+fl8lz+TV3AQPnPqEz5M+8iv6Gp4nLKPD/itDExZzN0OaCrwrlLmqUeEgoclah4rgG9721qTyuSJG3HIknV3A2SZ+a64d5kLOHB+GbaPfbRLf7esZOHWA06CijwS48i/biSfgxniacZCL5GFOZx3ma7cp4tgMtkZvEHdB1wtB3sIU419gQaoXwvlYAyQBL6kOmE9LC3RhmI9bmCLB409OAMlcJVR76PAoUbG0bWqI20xK1hZoAK644qFNop4IAjhXH9Clz151+7a5HpbNEnGGs8NCj1nsND0P20ttcSNvAXdr66ujvbqRtsIHOoUZ6BpvoG2imd6CFrsFmHg808niggY6eh4x1PyL22GEOaiviqCWPiwCG2oricdGZvt31VKafSxRw01XBQ0UFf00NTqkrE6ggQ5S8LNHyKoTIS/DVsMTNbCcJPkmkJudx/sIVyq5epelOORONFUzdz2f0agy9WR4MZx+nO9GOGye34GWlg4vtDrJcPbgXEkp1SAy6shsxV9qKu9FWrhxyps4/Dt8jcWw5mIaNSwkrDeJZa5jEVd8q2sMLuOPoTPmuzRRbWHLJ3JDSzebc3rOesi3mFFhqkWOsQpq+AqlGSqSYqJBspkqqhToZxoqkGCoRI1EgQkuJMC01QjRVCNVSJlyiSIREhlg9WfLXL6ftlBGjqWsYTDaiNUCJemdZ2hzU6HcypNvRkGZ7LVrslHh8WI76w6o8ctDnwVFdHtir0+AsT7e/orilpDNOma5UHXrSrOktsKM96wSdkf689I3i+SEvhrY60Gi+nSazHbTp7qBV+wADlk70W+2nVkuPamUpqpUXcUtlPrdUFlCjtYoHmrLcUpKmVGYlNQaq1OvK0mOiwJClAh3Gq0QretBChV5zNW4qLKJGdQkNustoNl5M19ql9G9ZxtRhZZ4eUGV0pxrDm7UYWK9NzzYVJhz1eOqgz/hBHYa3a9BvI1jXsvQYSdOhvZwu7RV0S1YxoKfAgKEyPXoKdOgq0K6vyGN9JbF257GuCo91VGjSUqRaS4EabUU6TDQZWmtA90YT+lwPMRQdTXfyeR4nlNMcdYf22Jt0JVTQlSiAYwWtSTdoSamkNaOKsWuNvLjTTldRNXXJRXREXKM97AIPT0Rx/Yg9JYc3c9tL6Ai0oTLCkmvRRpwPUSfHfRoYTzsrcOa4OvH20qTaSZHrLEfmESmity8m6YgyMYdVCNkpQ+SWlcTaLCbRZjG5+xS46KBF3MblBJv8QLD+D4QYLRB/JvmQMjF7ZUVgjDwiR7yzGklu6qR5Ssg4qcMZDy2yPVUoDNbnnGBTBxqT6aRB2XELSvfqkqb1I5nqS8hUX8p5Uxmq7Qy5e9KIpM3fcPbAIoodZCk9LCTyF5NhOZeSfdJUeelTELOdzsoMxh/cYuROLb23aqgqzOVWdQnNvT087PuF0iYoaXrNteZJKtuecq/rKfX9T2keeUb7xAvaJp/TPD5F8+QL7j75mbzW5wQX3yP1bjMXHw9zpWOCq63jVDX20NhcR3d9Ca034rh9wYuaK2E8rMygoeEW91o7qe58SlHDJOHFrZy82IZ70SCORcM4XR7kWFEHIdcaOX31JumXLpCel0VCThZBZ4vwzr+DV1EzYaXtZJdVkpcZTHH0Aa77b+SGz06u+dlxIcCO7KCD5CU4kJoUTka8HwUxDhQFbyDfU5t8T01xr3buMS2yHJXJPCJL2sFVpB+R4py7Ig9rFPcAACAASURBVHleSuT5K3MhTJ3CKC0KhEqlMA0uhUu4GKZNfpgu50IkXIgy4lKMKQVCMXecFecjp2ExO8SE9ABD8iJNOB9lzNkwPYTVfFeSrLh62pqSN8AowGL5mTVcS7HgcrKJCITiDGOKoDKa/u6ZxXQA5oyFuI/6QrwRhcK2mCQTSpOMKRMKwFMMxRWDwoq/0jMCPOqKs4jCur9yYR91hrBFxoAyARwzp48wn1iWqfcGEAVg1OZ6+vQRALIiS5fyLN3p52laVKVrczXLlMb7yTybHGbixRMmng/zVOizFoGxg7GpZ4wLwPh/BYj//PxfqI6/h8e3r/8bMAoJZ/EIsCjMJL7pVfxnUPz9+9+rjWNv2sTf/oK38qZ4v5FIhc8EYBx52iMWTo4/neDFRD+NFVl42q7i1Ib5BNn8wCnrRfhZLsZ/7Y9iEloAQUejbzmk9yW7ND7hoO5sHIymgdHNdL6oQAr2tKvRt7gYfivug7bX/5ojusL5Rtzusk/rC/ZqfsYe9U85qPklBzW+YI/aZ+zR+JL9Gl/irDQb7yWzCJz1N2Le+TMF739E+VffcmP2d1R+9Q2ln8yi8P2ZXJ/9Ode//YKr331O+ow/UfjDhxTOm8mNHz/n1oIvuL9kDvdWL+Sm+gqSpb/CT/EzDsvNYLvCDDbIzmS93ExsRGCciZXCDAyl/oyhzDtYa33CFrPv0JV7B1OpvyKR+yM79i8gImsNDt5yBJzQZp3SR1gunYHBgr+gOOf/wHDpf2Cy8t8xU/nfHNn5LbGnNDm09nMspP7ANtWZrFP5C9ssP+HYrvn4W32Lt9YMcqy/4862pTRtXkjPtkXUmX9G8/qvebx9Lr1HljIZuoLOY9/R5vQ5PZ4z4MKXUPI1f8/+lr6TX9Bn/y1PHWbzi/cCXvjOZ8p3Pq+CljAVtJhXkct4Hb8Uslbza+ZiXqfP49fzP/JT0XJqPf6DjqjvqE1bSWjA56SeVeVcvDoXjytw20WDm3YqVDmrU+GpyWUvVTJ95InwWk5qrCZ3S/ZRm7uPWsEyPmFLr8cWOp1tGfLZz3iYG2MRHoxHejER5cXr1EBeZvjzLMuLJxlu9J8+SE/SXjrjt1MXbM3DQHMawqyoD7HiUZCgOgrAaCWmCAVwfCDAY/Ba7vmYcuukETeO6XDdWZN7vmaiuigojA3htjSG23LPz4JiB3WK7FW5JqwLdNfjmrOEay4CYBqIwHjtuISbgjLpb8OjsH30t16mffAebf3TwNgx1CQCY/dAI739TfT2t9A10EzHUAudw8109T1iXFAYj9txSEdJVBUFSHTVVcJNT1lUFoX3wutpeFQQlUZ3LTXcNJTx0FDCR02RUwqyhMrIEC6nQKC8Ml4aWlzy8ORhWjDdl8PpLgqmp9CPvkJv6tPtKPZbQ46LESVB26k548bl4KPk+nlTlx3P6Dl/XuT50p4ajPP6A5w030zhrh3UOe6m1tuTI3ui2OV2AfPDeSzWiWTL9jJyfB/yIDCfBw4O1O7fyJ0tW7m9ZQO3t1lTvd1aBMZ8KwnpAijqK5BmrCqedGM1ss01yRb2SRspE6klR6i6AmHqKoSqqxCpqUSsliKJ2vKc1pXjyiZZGjx1eZa+iec563kcoErbcVU6nTXpcdCl00GX5qOaPD6iRPsBORr2K9PkoEODg4Q6eyWanWXp8lYS/1xTmIRH0SY8TNtBQ0EgjRfO0ZxzlcnsCrqcfWheZ0OLoS6N2hLqJIY0Sqxp1V1Hk44pjbo6PNJS4LbSEm4rLuSO0iJq1VfSrKNAs64a9RrqdCgp06guR996XTrXqtJmIEWzuTQduyQ8tJGjUnUeNQo/0KizmC5bacYdNBl1V2fKS5fXJ414bq/D0AZFRteqMrlZgdcH1BjfIc/QJhlGtioztEmFnjUKNOmtEJPYrZLVdOnJMWioyLCxKv2GSuI8ZI+hCl0GKvQYqdNjpEW3oSYd+uq0GGjTIlGlXUuJLm1lGnSVebDWnE4PL0aTCuiJq6A94g5d0dX0xFfSE19FZ0wlnbGVdCZU0ptSzZOce/Skl9OSUEhbfDHtYddoD7lAvU88N51duX50K9UnN3A3bC23Ykwoj5VwKULYuKJIjlCB465Mkos88UdWkXJoJXmOCpyzUyB++3Jid8sSuGUVPmsXE2WznESLxSSbLOScrTT5O1VI3rCaYMMF+GrOIchoEafWLiJ+nwLRb4HxsDwRR+RIdFUj7YQO5/yMRGBM81ClMNyU/FOGFIdYkXVIjdIjRhSuVSVLYwX5eoqkq68m02ARhdsWUuYow7ndcyl2+JEKlyVUOiziyq65pFl9TdrapVx3MaXIQ46quAN0V1+lu7Wf5r4p7vb283C4l+bhYXoHfqKp5iXXaye50jRJedsz7nRP8bB/itqBpzQ8maJl8pWoLjY9fc3dyZ+5PPoT0dUPSLv/iOKWTspbernTPkxtexeN7TW0tpfQ2pjJgysR3Ki8zMU7dVysG+RG6yj3up+T/2CUgMtdHC8e5viVIQJLeom42kly9RCptwc4Xd7I6Wv3SLh8k8iiO/gWNeF6uQ+vK11kVjzkQmUF6RnB5CUcpSRyJzeCd1AV5UBBhCtpcb6cyYonLTmRcwmhFEQ4ccF3HZc8dbl0QosLJzQoOCGEYOTIsV9O1pFV072MborknVQm11eJ/GBVLkRokB+mRn6oOkVROlyONqAgXI/zwjxjtDGFseZcjDEX5xMLoi3JCTUhN9ycjFPCnmlTCmLNOBduQEGMiQiM0yqjBddOW1KetuY3YCxOMaPkjLloTwv3ZQEYhSodIS2dZik+F6xrQWEsTDQRVwwKwHj9d8BYLlTtiGnoaVgUlMWKdOHoU5GhT0WmARVZBpRnGVD25lSIKqI+FdnT4PgWGgVgFGBRUBrLM3Uoz9CmKuMfgXHyfwDGtxz22/3PoPj2/b8Axn9gN8Gqfjr83xVGAQTfqoZvYfF/Uhh/A0ehnFss6BaA879757/98jfDlaPP+hmd6hUt6fGnkyIwNrwFRtv5BK9fQJCw5cV6GQFrF4uWtBBucTb5niMGs9mp/rFoMR81/B4no7m4GP/wm8Io9DM6i8D4NUffAONhna85qDObvZpfsEd9FruFDS2an7NX83Nxrd9e9S84pDAL92WfEPrNB+R8Povyz77h6nufUfbJ19z8fh63Fy+kRmYJ+V++y/nP/5P8T/+d+0s+o375l9Qsfoce9S/p0Z7HoJU89aayZEh9SdCyD/FY/QFu6p9wQO1dNsn/GVu597GRnSEC41r5GVjIvovR6r9gIv8uRvJ/E1XGdTqfYSr9VzRl/40tu78nIssKtwAlgvwMWKP6MVYr38dw4TvIfvkHdOb8G2ZL/oSl4h9Zo/9HQnxk8XJagpnyH1in+p9s1PwbO0w+5NjWuXhZf4W//oecs/qaGtsF9NgugMPyjKz5ml6rz/n5qBR/P67Ay7AVvAyTZvj4Uia8V/IychlkKvAyWYahoCV0uXzBsNsMRl0+4YnTbCY8vmfSew5PA+YxETSHn5IWQ/YKXmUu4lX2Ap5nL+LnfGVq3D6kLOg7MpIW45fwI/m5BuQFKlJyQoVbxzS5s1+RCjslioRtCiEaePuvxCNwFRXX91FfeJjasM10eW9j0H0Hfe47aHTZTPPJPXSEONMf48VwjA8vkoJ5mRTIy/RARs940RXvQHf8AUbSjzJ05pBYhfMoyEoMvwjq4sNTFtT4W/DA34qHp6xESLzrYyoqiXe8jEVYvOqgJt51QUIi24aGsPXUBq2lLnS9CIwljhpcPqrGVSdN0ZYucdQU4VGo2BEUxuueOtzxNaUpcCN14QcYeFxMx3ANnYMNDPY20znSTMdgA1399fT0NdIjWNICMA630DXSSk9/PZN9DSR6HsVOsJ11FXHTV8JFVwEnbTmctOXF9256SrjoTD9zlMjhKFHEQbSwFXFVV+SEkjwBMtJEyckQIydFkPSPpFtq0hi4m4GUQ7REbqbsmA6Zu1eRuHUZsdtWEb1TkVQnc+rzgugpzabubCZPK1L4tcwLyk8wWODL/YRQWnydeeJzgOFTh8lzOIDHsWyOnjiP5fYIDG1PY2ZTzNGNeZzdH87Dg7voPGDFo+3beLjFlgebLbm1yZzyLeacs9Qk2VCBZEMl0k01yDHVItdYk/NmEnLWSkgxVSNKIk+omjyhqkpEqCoTp6FEqrYKZw3VOG+kSsUWNbp8rXiZvpNXOVvoDdWh64Qm3S5adB/Vpv2ohFYnTdrt1eg+pEqbnSatjto0O6rT6CBPq6sc3X4SWgKMeBi0hurIHVxLP87VrFSu5FZRerGVRyVt3D4ZSo21OW3acvTpKfBQV557qrJiifZDVXkeaSjQoqvKHdklVK9eQI3CYh4qLKFJYxWt2jJ0asnxQkODNi1VJo/sYGC/LU0GyjTaqtDopMWjo3JUG3/OI9Vvqdeby8BuOSZPaDN4UpU2JymeeUv4xUOf0c0yTK2X5/VGKV7aLuXJ2oUM2ixmwFaK/k0KtFnJ0GAoRaOuNA2aMjyWyDJgpDDds2isxKChMgMGKvTqKjNgrMWAiTa9xhJ6jCT0GxnyxNiQJ3oSBiWqtElUuKunQ6edG1Ox+fRFlNIZdpuemNv0xt2kL+4mPdFV9ERV0RtVSV9UBV2hJXSFFdETfom24AJagy7TEpBHvXcCd909qXDcyU1PW+6FreNOjClVcdpciVDg0kkt8o5rknVMhWQXGZLsVpF2WIr8o8oUOmqRuV+J6K1SHDObh7vxXAKN5hOlPZfTOgvIMV3F2XXyxJqtIEB3AR7qcwi1XEmQzWKSD6oQd0CBeDtlEp01CNy7ijhnVVKOS0RgTD+hQ4K7ChciLLkcsZZrQevI3avOOWsFcvVkuaSnymUzfbINhHWV0uRuW0y5uzwVQr+i7xJun5hHtfM33HVZQoUwk7dFhoL9qlR5zKHslB5XU07Q1NzEre5JKoefc/fJM5qfTDEw+JLehjFuNj2jpPU5V1ufUtk5xf2BV9QMvOD+wDNqR57T+PQXGp7+wsNnv3Dvxd8pbO3gbPUdSu49pKaxjZaWTro72uhsv0d7xzUet+ZTfyOLs+V3Cb05StDdXzjf8Jyq1jEu1gwQeq2LE6VPOH6ll8iLD8gofkBx/Th5dU+JrugioqKL4OudIiQ6FA2yr3ASr6sDVD6sp7iqlDNZYeSkHqMw+QiXwnZQInQ1ng4hMSODiNzLZKamkR3hT27AIS6csKbwuDaXjqlTeEKDS56q5LtKk+uwhHP2q8mxk+eskwLnTyiT661IboASF8LVyQ9VJTdIhYvhWhRF63EhQp+CSH0RGIvizLkUa87l+DXkRZiLdvT5KCvS/PW5GGfJpQRLLsULyWcbrqWs+82WLjuzlsrM9dxIW0upYEm/qdAR5hQFWCxMNHoDjGbiZwI0Cqf4jOV0ICbZjKvJplxPNuFGigkVqUaUpRpMW9Jn9EUb+kaaLjcEYMx4czL1KX97svUpzzbgRo4BVWcNqcwRXk+Do6gsZuqKCqPwuiJLjxtZetzM0JlWGO8l83RiSLSjJ6aG/pvCOPZ07B8qcd5C479UHf8JGAWG+43ZfjfX+N8Uxn8Fi/+3wCja2NNVOsL8ovAXe/sLhVTO75M500rjCGPPBhh73s/Y83HGn03+gyV9ynY+IRsWEmKzlMC1K/C1XigC43GzuSIwCgqjAIz7tb/ETv87HA3n4GI8TwRGUWEULGmj73DQ/xpBYRQs6UPaszms+40YfhGAcZfqx+zR+pxdks/ZqfEZB9W+wE3hS0IXf07KZx9SPms2bbPm8+rdHxmbOZ+Wj2dz86tPuDDnXa7IfULLhhWM7lfixUFlJrau4rXFHH62msfoplXc2yKNh+wM9srMZIv8B9is+gsHlN5nv9Sf2C39F2xk32ed9Axs5D5gncIHWMnNxFT6b5jIvIuh9DtYqX6M/caVGKz6MxL5/83GbV8TctoE90AVIsLNWSOZhfnq9zFd9i7q3/8B4/l/xmLxOxit+l9Y6Pwb+3Z9ir/PavZs/gxjlf+FreSv7NJ/H8+tc3Hf/CXuhn/ltNlHPNw8n4H1c/n75kWwaT6T5p/y6/Yf4PBSJj1/4KXfaibdZHnursGYmxpPA3SYitDhVZw6o6e+54nvu4wd+4xxpx+Y8ljIK/9F/BK5jMmwuUwlLGLqzBJe5qzk+dmVNAXPZjxN2PTwDanHv+K472xSi00oTtTjoqc8F44riFsZyh2VKHRVJOm4DGHhKrhGypNzdRt3rxyhLm47rcfW02lvS/2eNVQesua8vQUZdhbkHd/M/Rh32uN9eH4mgmex/kzG+TKW7MN4hi+TOR68vuDNaKYjLRGCNb0GARqFlX73fIWQign3fIQEtCm3Txq9URLXctNDn2uO6lS4af9mWQt29KPgtaIV/SjEhju+5hTZqXLxsJKoKpa6aov3dTcdyt10RGAsP6nH/QALWkM20xB5iL6WIjqG7tM11CgCY/tQowiM3QMNbxTGZrqHWmgbbKZ9sJHu/jqe9jWQ4GnPYT1lnHUVcNFTwklHAUcBGHXkOWakiqu+kviZg0QWe43VHFVdgb36auw15HEUlEZ1Dbxl5AmWWk2M9EqiVy8kUWUxhXusuWC3mXgbCUkb1Dltq8LpjUqc3qREzDpZUrbrUBvjxk9l2YxdSGGs6jT9dyNpu+FLd4kPry8GQoILI34Huey4F097d2ICz3LKNRjPg8c5bh+HiUECGgsP4SvZTtvhTfRu1+TRxrXUb7KhbqMZdzaYULbJlBxLLZKMlUk0VuGMiQa55joUmEjIN9ESE9JnzNSJ01UiWlOJaHVlopUUSFFXIldXnWsWepRb6VC9WZNWV1OmErczdWYj/SH6dHtK6HPTpddJn8f2mrQ4a/LYUYsOOwktRyU0O2vxyEGRB/ZStJ1UpydsDY9Ct1AVcoDSOB8KC/I4d66M0+ceEZvfTuy5Ou5nVPBgsx1tqhK6lKS4rbmYWqEgW3sVzTqyNGjI0ipRpl1bjXaJMo3KUtTKLOSR3ALqFL+jSeUrhrRW0Gyoys8nXSAllsaN5ox52zIeY85ErCrjXj8yvHMlnRsXMXRwFf12K+h3XkGf4zJGHFfxzFGW54dk+fsRFdgvy+utixleN4dne6V4elCJ8f1qdK6X5bG5LHWaK2nWkKVFQ5p2vVV06q5i2ESRMVM1RgxVGdRRoV9PjW5dNbr1Nek31WfQwJBhfX0GJRoMaKvSratOrb4uXfsdmArPYSjqGo9DK2mPqaYzrpqu2Go6IyrpCq+kO6Sc7qBSBkJKGQi+zGBIEQOhRbSHXKQlIItG30RqT5zitpsDNb7CF8J93I/cwu3odVwLNqD4pClFXsYUBuiT7alI3MEfidr8A6nbVnL+gDq5R7TIOqKJ/8bl+NquJMBkEaEac0jSWkiCxkISDVcSZrScQLNV+JtLEbFRidgdcpyx0yDFXoMMdz0yTxoSuFeKVA9tsrwNOetnTLKbBrkR1pSl76E2z5GmNHsqXddw1kSOs1qynNdW5bqtDTcO7uW6sz03A924Hb2Vq8EyXA+ax52gH2gIkOKhuwL33FWpOq7CTV9Fbp2aw+1IOa5GmlKc4kJn00Medwozir/QNAhNIz/xqH+EOwM/Udb1mkv1TyhsGOFG1xTVvS+4O/CSh6M/82j8F/G0jv1K19BPtPZOcqXiLlevV1F3/xE9j5oYbWpkvOkB4y23eNJSweOHZWRUNeJ27QkOFb8QcnOC4tpeSu41kFFxn4DiB7gV1ZN65TY37jdzu/clua2v8a/ox7W4C6crvThc6edwySgHrj4nsGqS+639XCi5THZ2JPk5/lw660Nepj+p6THEZecSnldBSN5tMpLjORd+nAL/XRR6mFLsLqHYXYtSL30uH9fkoosS+fZS5BxcTfZhec46CH2MCuJ+71x/JdGSLo7VoSBMAEfBmpZQFGPMpRgjLkQZciHKmLxwI86FGnI21ARhl/S5cHPRks6NMOVinBXFp9dx5fQ6SoQ7yZriBAuuJAgzjGuoOLOOsrQ1XBNgUOhbFI+we9pYtKSF94LKKCapU8y5nPomQZ1sRkmiMaWJxlSdMRMt6dLTelxL0RUt6cp0fSrT9aZPhh43MvR+Sz+XCQCZpU9l9n+BogCLwsxipXjriXON07ON2qLKKADj7Rx9rp+1oLkmRWyaGZsa5v8/YHybZn5jRQthl7e9igI8iqsA33YwijOK0/OM4s8Jw5ZvOhcnnz8RN7mIsPi7xdbDY/3TwPhPBZDjUwIw9omW9OjkOFPjfaIl7bVZmkDb+YTZLiJsw3L8rZb8thbQ3eR7XEznYG/0jQiMezQ/Q1QYjefhZrpA/JYplHsLpd1OBt9MW9J6s7HT+wZ7/e84pPu1CIy71T9lp8pH7NIUirqnFcbDCrPwXPEp8T98TsEXn3H/izm0fbGAttlzafjiK6o/fY+HCz+m+se/0WM8l1HbH3m5V4qp3ct5uX8l47sWM7B/Fc0OKvhofsiaFX/EQulDTBQ/xlz2AzaunsGelX9ll9S7IjDayMzERu591sl/gJXsDMxW/w0LuRmYSP8NY+m/scN4DtuMvsVQ4x2sbT4mIE6XE2HqpGftZLvNAkzlPsRS6gN05v47lks+xHLZBxit+CNmav+GrfW7eLivICZMH1ONP7Fe/c+4WH1F7P5lBG74hBCjd0jXf4eatV8ytPF7nm74GgJ0wX45XRs+YdxuIYRo8Ku3DD8fW8r44dk8OfolTzxmMx70DeTL8SLmKyYDP2bUfTYTLj8ydXIJr4OX8UvsSp5FL2I0diHPM2R5mavOk3Rlqjy+5ebJ5VxxWkCUy3fEJihx+cpGin3UKHCRI9tbiTg/eZLdpDgToEpRwSYuVuzjRKw6N8rsaMw8QF/ILkY8dlB3cC2Xdxhwwnw5lpqfs2erDCH+tqSF7KUm1ZvuGG9exwfxS1IIr8+E8CI7mBd5foymuzOa4Ux9sC21gWtEBVHoWHwQYCHOKgrAeNvLmNteRtz3NRNtaQEYSxzUxOS2AJkCLAoKo6hE+lnyIHANt7xMuHhISQTGK44aCGrj9CyjHlUehtw+ps8doZIndB2PQ7fSFH2YvtbLdAzV0DXUxFBfC9OWtBB4+S9g7BoUnrfQPthEz0A94z11JHjYc1BXEQcxGS3HUW0Z7CXS4ntXQyUcdeVw0pPHXniuKcUJjRW4q63EUVUGRzVl3NQkeCtJCJLTIEJOmUh5WcLlVxJiqEXIWlNC1xgQs16PGBt14myUSNygRMJ6JRJt1aj02cuv1zMYPBfBq47rDPZfo6vtHP03I6E4nOc5CZT5BeN3+CRHHQO4GhLFnVOu3A92psjzBNtUD7Fx+SZi9NbRuseE8f0SHqw1oXnzGhpsjbi5RofLa3RINVYmWl+BeDMNovWUSDFUI9tYkyxDNc6u0yVBT5F4bSXiNJWJVVEiRV2VCwY6XDPV46alHo1bLbi7UYsmOwOmYrYwGbeW3gBd+k7oMuBmQI+DPq12mtQfVaPBQZNWZwNa3IxocNfnvpMq95yVqPPWpTNxL21n/SlPCiT/dCpZlx5x5mI90UWN+BQ24HephbzkRzw8cpZOQxceKxhQoy3NQ62lNOmspFlbhiYRzgTLV8KwsQ7DhhoMGSgyZCBDj84SHmvP45b2HG6ZLeWZz2YoDKDZ14SJ+DW8iNZl/NQqXkTKMnJCjmHX1Yw6rmL00BKeCefgEqbsVjBuv5IJV3le+mrxq4caU0ekmDy8Cvz0+MVDwmtXCRMH1Wg2W8p9lbk0qi+lSXMZTfrLxJWBoxbKjJuqMmGkxqi+GiMGmvTqa9BnokOvuT59hob06GnTqa3KYy15GiXy3JWo0bxlF1MhafRHXqYlspzGqAoex9+kOeoGbdFVtIVX0B5SRmdwKb3BV+kNKqQnoICuU3m0BmTR7HeGRu8EHp0M58GJAB54eVF7ypOHwe7cPmVP6YmdlHtto9R3HSWBpuK+55Sjy4naNJ8Ym8WkbJUj66AGOU7axDuqE3hAnpDNqwjSn0eI5lyi9JcQZrSMAIuV+K2TIWCjIqHblEnYpcDpQ2rkeZpRGLiOc37mJLtJyAu0pDB8HXkBZmR5GXAjYz/3ch3puuxNZ6YrtV5byTdToNBAhar1VlTt2sbFrZs4f9STsoQ8HhSkkH7Kkiw/BUpD5GiKk9ASqsn9k9Lc9VnBg2ApHoUp8Ch6JQ/jlnM/SY07qbuYrBPSzE9p6IRbg1AyMkLF4CtKO15woW6Y/NpBrrSMU941RVXPc6r7pqgZeU3t2M+0D//C5BB09r3k6t0m8itucf3OXZrq6njyuJXR+jqmmpuYaG6ivb2e8tZuQm504V4+SsCdKS7V9/Cg4S737l/m4s0SYu82crGmgZvNnZT3vSSmdgL7K50cKO7m4JVu7K72cPRaH0eu9HGydIC8midk5l+h5EI6VVfOUFl1gbybNwm9fA/f/AeEFNQTmXWT1MgT5ATu5oKPDVdPGFN2XIdrbrpctJeQvkuR7D0qnNujRMYOGbL2yZF7VEiyy3PWQ5GLQRoURWkjAOPlWB0uRmqRH6bJ5VgTiuJMyI8QNrZMK4xnQwzICjLkXLjZ9C7pAEMyAoXAiwFFiWu5nLSGkuR1FCdac1EIyoTrUxgrhFasuXra4k3IxUQMt1wT1EYxAGNOqWBHn7EUPy9MNKbwTfXOtVRLSk+bcT3JhMpUU64l6nI1UVsExrJ0QwR1sSp9+tzM0KMyQ0hICz2LEoRgi6AaCqpi1dn/OgIsita0aEUL4Ze3R5eKTF1uZen9DhiF5Sf/GhiFGca3YZW3t6guCmri788/JabfKpFinY4o/gkC4PT5w9sOxbf3WwAU7mlgnE5BT1vV/wSLb4Fxapinz4VUtJCCnpYyhRi3oCwKHUDCLSiLwl/ktyDM1ACjU8Ic4xNGJ8aYOJmIzAAAIABJREFUGuuj8UY2PltkCdnyI6G2iwhZv5RTa5aJHYueZnPEGUVn4++wM5jNbs1Z7FT7hMO6X/8WenEzmSOGXgSwFAIwjgbfYKf7FYd1Z/82w3hA8hV7NT5jp+rH7NT6jO2as9irOgtHmU/xnPseZ77/nOvffUfZzFlcf/cj8uZ/zIX579OoMo+nJiuY0JnLrzbL+Gn7Ssb3rqDXbhUDXirc95Sn7IQKRZ6abFX4T9bJvYeF3EeYy32KlewsbGQ+ZqP0B9hKz2StzEzWivf7rJX7AEvp9zCXehdz6fcwk34XU+l3WaP8MXusF2Ck9Ves1nzAyWBl/GJ0yMrfh91BefTlZrBW7hMM5v47a5fPwnr5Z1iseBdbtRls0n8fp50/EnFCD/v18zlpu5DyIGvu+xlRvnMuFRu+5Kb5h3Ru+ppf7JfzdPf3/OS6nBdeqxk6sZzREAUI1gEvGX5yncfA9r/xi/sPTB7/mlHfTyFjLuTM5UX0Vzz1m8eE52ImfRYy7j+XX0+v5Ke0lYzE/0hX9FLunvyBcrf5XHFaSJHbSjIdFxPnvYoLZ625mm3DVWFN1zElkvyUCDolQ0GaORUVBzhXvBW/GE3yirZz/cxmHvrb0O+5iSH3bdQ4ryd8vSyWmp+hZzUXk12rOORnTkTsXi7HO9ESeZynYd68jg7gVWIQT8+cYiz9BE9zvOlNsKc5bLu4ieVBgBUP/IVSbnPu+Zhxx2taXRRS0YIVfcfbhMrjupQ6aYhJ6YaQdSIsCmsDa/wtuR9gxcM3wJh/QJ78/XIIVrQQgBHUxUoPAxEYa04acy/Y8jdgbI6xE2cY/wEYh6dnGHsGG8XQS99Ai6gwCpZ0+1ATvYMNjHc/EoHxkJ4Szgby4nEQ63SkEW4XQwUc9WRx0pfnqI4MRyVSnFRZiofqClzUBGBUwlFZA09lHXzkJfjLaXBKSY0AVRW8tGQIslQixlaDpK0aJG9TJdZWlsStSiTu0CBxtx6lpw4yWZ7N44IEnraX0d9VSn/bRV415DJVfJqqxBx8HBNwcogj6Jg/rcHHmAjZzZD/Bu472hJjuo14s90U2qzn0RYNurYpUr/RlFobQ+5aa1BmoUa+mZCAliNCT4EIIzUCdeSJMlQmzkiZVDN1si00SdZRJEmizGktVdK0NMiRaFJspEeZsQ4P1hrRvs2Sjv0WtNkZ8TTUlrEIS3qEmhx3bfpcDOh1FFLSutQf1aLeSZc2Tys6fdfTdNKKWg9jHnmZ0puwlycXAnn5qJS68mtkZV0hvqCf6IuPCS6px/d6A74lbZxO7qTqWA0tG9LoNXHkkbY2jbrKtOgq0SxRokVLhXZtdfoNtRkx1mbURJ0xE0XGTWQZMZKn20SRut2qNNkp0OutyquzlgwXm/Ms35Tn4aq8DlLjSZAyo7ESRoNVeeWvzjN74YvqMp7vXsFLe3km3VUZ9tNiJMqYiVO6TJ5U59lJNQjSZcJVjid2UkzayzOyR4buDSvpsZGi0WQJ93Xn02SwlH5TWcZMlHhqrMa4vhpPDLXoN5LQYSSh3VSXLkM92vQ1aRG2w+jK0qgvT52hFjXm1jzzj2cw8iLN0VdpiCqlIfI6LTEVdCfcpl0Ax9DrtAdfpSO4mPZTBXQE5NFx6iyt/mdo8Uuh2SeZJp8kGn0SqPeJpc43klq/MGr8Arnt5UNNgCu3g/ZQGbaOS/4aZLtJk7BzKfGbpTi9Q5nkvULBtoTTJyXEntAiwUGNxJ3yxKyXInLdakJspPG0Xo73RhkCtikQtFWe5H2qJO5XJfe4Kfm+1mR4GpHhZUS2rylXojdyPX4rFUk7KPC1pipiJ3fCd9AQtov6Yxu4ZCJLgZY01831eHBgFxUHdnPW/jh5Ebk0Vz7kxoVsSrN8qErfw4MUEzrTdKgNWUFNwBJq/KWoDzCiNUqWlvjvaDn9HY1panRcCqLnfh3NrS+51fcrV0efUjH4ksre15S2T1HS9lQ81zufc7P/NfeGf6Z29Bdqn/xE69DPDA1Dy+jfqegdo7i9gxudrTR1t9Lb1sJwazujbf0MtA3SPdRLx8QYhY09BF5v5djVDs7db6K+voz++lxaGgq53tNGZWcXVxraSX80gGdlH/uudrO7pIeDpT04XO/EpbQd55JW3Eq68L82xOkL1ZSXXOFWWTE3a+uJud2L05UBXC/14Z/bREhMPoGutqQet+D8MUMKHdW4eECe3J0KpG9RIn6tHHGWspxeK0/aJlkydsqSc0iRHEcF8k6ocjlUh6txBlyJ0xOBsTBGm6JYPYpjTbkQZUBBpHCMKYyz4GK0BbmCuhhmRnawCUJKOtlbg7NhRlxOXEdhgjWFcZacjzAiN1SfvFA9LkYZUxxnxpUEM66dFo65eJemWiCcsjQrytOsuJ5qKdrPlxONKTotVOtYijb2deFnkk1FS1oAxmvJupSmCiXdBqKyWJ2hy61MfW5l6XMzU48q4WTpUZWtT5UAi78Bo6EIjoLC+NaOnp5dfDvDKACjDtWZupTmmL9RGH8PjBM8ezrC5It2xp4JoZcxcZ3fP1vQk1Oj/P78xmT/QxfjW4j8w28ziJMC1AlziG8Vxv/a6CJseXkbhBHAUqzeeQOLwnshZT35XIBBAQrfAOPvVMb/V8C4VY7Qt8Bos1ScYRQ2vZy0+EEERiH0clj/K/ZKPme7ykcIAOhqOp9j5gt/m2E8JsClyRycDL/BXkhK637NIZ3ZCIEX4ezRmMV21Y/YJkCn5mccUJqF09IPOPH5n8mb9w3Xvv2Wm9/MIeEPf8D7sz9wTTKHsW3q/LJVBbYo8GqHDH0Hpam2W0l5qBaZoSqE+spx0mUlwe7KrFP5K9tUPsFW6gNspT5ig/Qs1srPwlLhEyzkPsRaeibWq2eyRnoma2Tex0LqPcxWvYv56vcwE8FxhgiNu6znY2nwAeYW7+LuK41PpBbnLh/GwVEFA+UPsFGchfXid9iw4gt2yi/gsNoCDqt+S0X4QdJcrIg7YkSqgwm10Xtpi9hKq4sGXZu+Y2TnD4xs/ZbxHd/x89EfeeawkGdeK/k5TpNnydqMpejw4pQaLz2XM3xgFmN7vwB3BZ4dW8lU8EJ+Ov0tFC+C80uYipjH5Kn5PA9fwEjIF7w6s4Cfz61g7MwyWiKEuZ75FNkvJv/Ics67ShPpuoyMBAOuX9zBpSihi0udNC9VYgKUyMuxoun2UdJy13A8WIGEM+ZUFR/iaoAZNW6m3N+tQ4OjNZfsDXG0ns++vbJsddVG/7AMB6PXE5yyn6JUV9riTvAyyp+/xwXxMj6QkQRf0ZaeyPKhJ/4odYFbxLV993wsRVC86y2AognVnkbcOmEk2tACNArJ6BvHdKlw1xbhUUhOC9AopKSFUIyQjhZO9Uljzu+XE0/xUXXRni5z0+XmSWNuehpS52vB/TfA2Ba2lZZYe3GGsXP4gagwDve1isGW6ZT0fwFjz1CrOMPYMdQsAqOQkhZmGO2NVHE3VcbdRAknAzkcdKVx0BOAUR4nfVnxmaOeDA7aUpxUXcUxVSkcVaU5qqaAo6oqLvIquMuo4CGnygk1TTwlmpzUXkKY2QKSNq4iY5ccGXsVSNklR8JOBSK2qZBwyIxrkS4M3DzPg5JMphovMVSTw8CtLMZv5nEnNhRfu1DcXXOIC73IzfBApkLsIWQzI+561O7W4MamdZRt3EzlJiuqbVW5byvPo41G3LLU4IaFIuVrNCgwVyNOS4ZQiRwBOvIcV1+Jp7YUPkaynNliSK65Ful6qmToaZAh0SBTU4PzOtqUmxlzx9KI9q1r6NpiwcjR9XQdMWQiYA2jwaZ0eWrR667HoKspfU7mPD5qRLOLEa3HLegL2MJAyG4e+27hsd9WOkL20pfkxk9V53jZUktHYztnCx8SkjtM0MV2QsuaibnbQXRFD0lpfVwN7eL2gWI6N4XTabiVJokRDZq61Klp0SKR0KGtRb+hFsPG6jwxUWLcRI4JU2nGTFUYsNBlyHMdQ0EGdITI0J0hx8hdYyZKDJmMUed1qB5T0eb8fGkTE0kmPPHVpOfAarpsl9GxfgWDRzQZ8TZnNHErLwodeJ29m9EQYwa91XlyQpEhp+WMOS9n0nUVzz3leeGtxqsAXYYcVam1WEKd4Y+06i1l2EiOSSMVRiSKjBlr0yvAook2dfrqPNbXpElPmXp9WRoMV9NiLEejvioPjYwZcvRmMuYCrVGFNEeW8CiwkPbocvrib9EeXkZL4BVaAwULuoi2oHzaAs/xOCCTFl8BFoVzhhbfDFr9s2jxy6TBJ5V6n2Qa/JKo94unISCA2lBH7kZt41qYPpcC1Mlz0yB5twKJu1WJ2LWa08eUOe2vQaK/JimeGpz10CPTSZvYvcoEbJXh5GYpvDatwsd2BUGbpEjao0LUdjnOOOiQ5qpPvKMmp911OeMhFENv4GbKHqrP7CN2zUoy1slxdr0cF2zluGwpRZH2Ekq0VnFReSU3rI1pdT5CtbcPxTFpdFV30Xl/kM4H9bRUZlKduZk7CYrUxsrwIHg1t72UuO+9kUchWjTFLaI15Vua0pfxuGAPww+KGOwZ4lHvC+48+Ynq/hfc6n9FVd8rKnpeUtoxRWnnFLcGf+LRBNSP/UrdyE80PvmJxtFfeDAFN6d+onpigvrxQfpGOhnqbGGsf4i+vkna+l8wODHGxKspHo9OcqayHo/8u8RcvMq9u5cZa7nIaEcxbSNN1A0PcvZeM0FlzRy92smBskH2lQ1yqKwP57JOjpW1c6y0Fedr3dhdHiCprJ3ishqKr90ht7qD49dH2FcyiUvJKEH5DQSFpBDkYE28vQ5pB5TJ3S3Duc0ryRK+kFrIEGsmT7y5Iklm8iSvWc3pjSvJ2CNLrpMKF320uBKuxzVhNWCcLpeiJeIpitGjMNqI3BBt8sL0xGodYeXflaR1XIxdQ36UFTmhpqT46BAvzEhGC2qhragyXoyxICdYj3Mh+hREGHMp2oSLkUYUxwrVOGaUnTanNMmU60nTr8tTLClPEaDQXHx2LdlMtKRLzliJwFiWKnxuRsVpI64n6/82w3g9zYCbGfrcztTnTpYBd3IMuZ1twG3hPmvIrXNGv53qc29gUVAXswSrejoZ/a+AUZhhvJZtRtP902JKWqjUGX82yOTkOE8FUe55G6PPnvLbDOPbYItwTwlO8P+XwPgGHIW5RQEUh8f6xPPbbKO4yeXNrmjBxp4cFG1poZj798D4dmDybWHk/xOFsakyB7/t8gRtXEj4ph9FS9rPcok4wygC45taHSH0IvQw7lD9mAOSL0VgdDURdk1PK4zCfunp0Ms32InAOFucY9wvebvZ5Qt2an7KVo1P2S0Ao8xHOM77G4Gz3iHjs4/I/GAml76ezfUf53NHfh6D1soMb1BmeKcqbQeUxCHmgkBtQqK0MXKei0mUAtsClHD0UmXProXYaM1gg/Rf2LziL+I2lo0CHMp9hKnix5jKfyjCopXUjGlwlJ6J+ap3MV3xVyylZ2K28m9YrH4PS7n3MVWbybb137DGeiaHHOfjG61F+qV9BIWvwUjjE8ylZmAx748c1VxG5sEt3PJy4oylHk1+xxhIDKfUcS/VHgfoOnWAscBtDDuo8Xz3PF7uncez3d8wsesrJg58w/DBbxg8Oo8JbylehmswckqRLvcf6XP9mp5DH9K350uG98kw6ChPt+c8RhM+ZzL7fShZwlTyt4yGf8GvGT/wLGUWz7O/4nneXF4XSjOUqcgVp7kUHFpC3iFpzrnJc9JjBdn5thSd30qanxYhx2RJiNTlRtFuHhXu5ZK/GgF+coRHa1N6aS8XIi244WfJXXczbtrpc36XMlG7VpMZZk1JsSfBSfuwdlLheMYesku8eXwziRcFsZAZBykR/HwmnKmcSEbTfJnI9GUsw5Oe+CPUBmzgjpcFt0VVcRoWK48Lpdx6VLjriNtmBFi84a5D5TFdqk8Yct/PjAf+QkBG2CttyV0/CxEWKz0NuXBQgUuHlcVqHSH8IqiLQnr6vp8FTYFrqQm1pj7Mho6I7f8AjN3DzQz3t4qhl86hN5b0QBN9g630DD+mc2QaJgWFUQDGFB9nXCy18bTW4LiFGi7GijgYyOKgL4ujoRwO+jLia+G9vfZqHFVkcVCTw05DjsPqstipSOOksBpX+dW4K8ngoiGLnYYMrurz8Nf5lsT1K8neo0Ty5lVErV1CsOVSAqykCdsk4XqIKxM1JdyryOTn2/H8ciOJsStZ3EtO4szBg6S4BXE1qYiG7CJGwtwh3IkJ3y002+lya5M8t63Uub3WgBsbDCnZqM1VW3Wq10qoWqPKdWtFSqyUyTVWEoExUE2akxoyOGms4JDWElysZcl0WEfFZkty9NXJkqiRpalOtoYGhXp6VJoZcc/SkMcbzXlso0//PjM6D+ow5mPOSIAh3cc16HfXZ8jNggHnNXQ5W/PYzZJurw1MhB9gRNh7fGI3vf72DEd4MJwYSHdOCsP3a+nrmuDK7QFCCgYJvNxF1I1OUu/0knatk/iMRnKS6rjsVcyD3bGMWnjQobubJi1bHiiZ0KCmx2OJFn1GGgyZKPPERI5xU2kmTKUYN5NlfJ0aL1zN6PUx4HGsAY9zzei4as1QyRp+uryBV+lmkL2el/nbaA83onzfCi5ZzSdT42tydBaQay5F5VEzJvP94G4yrwrceJa0hUE/PYY9FJj0XM3k8SWMn1jEWOBynqWo8vycPhNxBvTuV6fObAmPDZcxYCDNoESaYW0FerQU6TTQoMlQk0fGmjTpKIu1P4/0VlGnv5xm/ZW0aMvTpKdH49rtkHiJzvDztIVcosk7n96wUrpDSmkLKKbZ9yKt/hdo9DlLrWcqdV6pNHifoc03kxbvDFq8s2j1PUdbQB4tfjk0+6XT4p9Ka8Bpmv3jafINpyHEg/tRuyiPMqY0Up9CXwMit0sTLIwv7VlBnKccp08pkegtT9JxedI91El11SDqiBI+O6UI3KdA1D5ForetJnbzNDCGbV5N/AE1Eu21iBc6AH3NyQ2wIj/ImhtJOymN20q67hIuSpZzQXsJl3QWcUnte0qU5lCutJBbmqsp0xT+TRtR67KfrpwkXtW0MFQzTH+dAI23aK6I5FbaOmqSDHgUq8/tYGPqcnypitlCZZgGD+JkaDwtw4NUXTrLTzLRW03vyAh1Az9xf+D/pOw9w6q8123v/b77vGeXtZKslZWuKSYmMbFXmvTeu3QQsPcCioI06UVBiqigIL1JVUB6b2JBpReVJtKLRk35neuZmLLy7tM+/C+e55mTOT9x+XOMe4z7BS1PX9A0/IK6oRciaKx6/JzGkVc8mIIH4z/y8NlL7k/+QPPcC269+Im7My/pG59manCQudYWntVV0d3QTG1zO2UPhxh8OsL0ix8YmH5JbccImTUPSb5RTvPtRgZ6bzHSU834kwbu9/eS1tRNSEUPpypHcKya4EjlBEfKRjhRPohr5RBulcO41Izi3DDB1YcvSGt8SkLlE0JuPuZY4QhOlVME1I4SW9lJbHwm2eEuJDiZkLRPhZw98mRai5FoIkassSRXtsgQbSDJFYNNxJpsINZqA8m7Jch1UabAT120CrIwUp3CC+oihbHwkiY3ohZqddLPqHDtnKbIXhZqdcoTbCmNt6Pwso2oizFWUJ495Mk+L3Qo2lIUa40AjGlntcgWVMdoU4ovm3MzegvlMcZUXTYSneorxlRfNqYyxojyS/pUxhgiPKuJNaFasK6TzChNMqdCUB8TTalJFJ7ri2YYRSlpoYsxSZcGESxqcytdh5YMARoFYNShMVOHpmu6NGXr05ytT2O2vkhdFGBR6FsU2dC/paP/WWGsTVYXhV5+A8bnQo3hU6anp5gRanbmexmfnWFiZuKfnN0/g+Kv939WIP9X96LQyz+t8XvTyyioiCIb+k0ptwCPY1NDv+2UFlnYQqJa6Gh8M8commv8LfTyq++90DL+fwKMnXWZnNkrR+SudZzfvoYI2w2/hV58TJZxSv8rnHSX4GTwFUd1vmCf8icie/mE7te4GgoKpNDVuDDDeFKYXRQ6GDU+w1HrC47rfMVRTWGG8XOE2UdhZ7SgMO5T/JiTMosIEfuczA3fkvLJB2R/sZibq5fTrKVAif4GCqw2kWy/ltAdywg6sY4Tx1exdfeXbDuyBss9a3Bw1+aYizJHjojjdGgTJ3atwkL+37GU+m9YS/x/WIv9B1Zib2Ml2NAS72Eu/g/RsZB4D0vJ9zHd9HeMNryNidi7mIj9nS2bhJnGv6Mi/t/ZarqIbfaLOeD4NVeuWRGbvZuEjEPYmn7HNuUvcNddSVWgE89S45iNjWHUL5BHLl48D49h/GwEzYf2MR98gte+O5g6ocBL3w38EijOy9NrmHP5jimHL3nl9D2Tu79gbvfXcGQ9L3avYMhrAzNR3/P64kdw8T24sgxSv4MbnzKX/9+YzPtXprI+ZTblC35M/xIKv+F17sdQ9hVULOdZ5rfU+n1E1pFF5B5dS9ZRSRIdNxIUpUxyyS4uXtYnxE2S2DQLcsv3cyPFinJ/dVrclAl1Xk92oiX1WfsoOmdMVaAJVacNyT+mQvSuDVTH7eRu8Snykw9zLsQe9zAbInKcyLnpQ0tuAAMxp3kR7s1chA9j0f6MJAXzKuc8r3LCeZEVzIucANrDti8Ao48Rjd4G1J/Wo9ZDR6QoCqAoWNICJAodjEKtjlCvI8wwCna0UK1zS7Cw/Y2p99anzlufvMPS3HCQEyWlhflFQXW8LUpdW9AVasW9CEvaz2/l8fk9CJb0SG8xj8fu8WSsk7GRHh6PdYmuh5518vRZD6NjfYxM9jMw2Sd6bWBkARhTz3jia2tIoK02/tYaImh0NZTFRV9GdJwFlVFPWnTtpL2Zo2pKHNVQwUFLEQfNzRxXWY+78lo8FVbhrrgSF9U1OKqvxkldEndNRUJMtYjfZUK0lRrn9MQJ1xXnoqEsEdrSpNtv4d4lX5oKz0ClDwMxp0hzcCRgqwNZe3dT47idR+e8mLp8jl8unGbc7wQtx+yoPrSFuj06tFqr0myqQpGpKinmqqRbqFBtrkKtlQLlNnJcN95MlqE8iXqKXDFUJ2mnBT5blNiutIxDZmIkudty//AOSswNyNHRIFNNlWw1dfLV1ajU16LFRIc2Cx26LDXp26HBwFFNJn0NGfHVYNBLjSE3HR456tK5X5duRxP6PKwY8rFj5swBxgIOM3D6CBPBnkyFBfHsfBgDycm0FVTS/fApDwchqniIM0WPuFAxTFrtGMU1o2SXdpJXeo+Cq4Xcdo5lyiiIx5ouDBm5MGR8lCf6W+lSV2NQX4lnxrKMG4kzbriJScMNTJkt5/m2b+GwIkOC0pnqzk+tqXAviR+a/Bir2EZvohjPLq7iSdQWUmy+xWvzX/CV+xhv+S85KbGE4xJL8VBdR4X/UR5nRjASd4IXcft5eXErM77K/HxGgZdBG5kMXsHLVBnmS9QZrVRnKteIl/4WdNtKMmCxmXETWaYN5UXA2K8qTbfQwWigRpOGLG2qUjxUF6NVcx331FfwQOk7epQ20aumRruBNU9dIxgIyWA45DqDfvlMnCtnKLCQkbMl9Pvn0+VzjQceSdxxjaH19BXafBLoD8yl2/caHd6ZdPpl0hWYSU9wOp2BcXQEXqQrOJKuoHN0BUTReS6Au+cPUH3ekKoLeuR4C+qhLGF7pIk8IU2E1ybC3FcQcfJ7knylSfFWINZVnhhXJUIcNhPlqMDlgzIk7pYi84ACV/bJE2q7kUsHFcjwMqYiZi9NKY40JB2hOm4ft1IdyA42oVxHil4TTe7oSFEq+zUVsl9SJ72UVsXVPFDeyG0lCW5rKdJko01f6DHaogOpvnKJmqxcOhuamO99wFhDJvcSHagL06fojBrFlWHUF4dRE3ucxrOW9ETq0XdFjQdppnTUBTM03k7n9C88GH/N/fFX3Hn2klujr2l8+iOlPdOU90xxb/xnuqZ/oWvyNQ+m5rk9N0PPy58ZGJmlq7iBlsBIBv1DeHQ2jNaraZQX1pFT20bbvbtMvoC+SbjZ2EdRST0tdzpp639G19AEg096mLxfQPOtZvLvDhFR0Y9f/QzujS85Vj3H0bIJjpWNcax0HMfSKRwqRzle14Nf4yhnaqYIrpjF6+Y4nlXjBDePktj+jJrBKe73DjBUV0Rp0HGyD5uQv0udPFs5rhps4OoWCRIsZIg3lyTFSowkazGuWm/kqv1Gso7Lc8NPjcIQDYoiNbkeocLNGC0EYMyLVBOlpDND1N7U6hiTF2VISZw1xXG2FF3Zyo1oa9JCDLnoLi/a+lIQY0XhFSuuXzQlOVCd9LOa5AtW9kVjbkabUhZtTOl5HYojtKiOMaLykgHlF/Qov6hHzWVj6mJNRKda6G9MNqcsWQBGc6qTzKhLMqU63oDqeH2qEnQpjxdKuvVpSNWmOe2PwKizAI2ZuiJoFMCxIVOH+kxdajN1RcEWoVJHBI3/E2CsSVKjJNXwtx7GqT8B49T/JTAK4PhPM43/i/t/mRUkSqHscW7sD2fhXrRaRohUC8upp0aYnH7K1MwoU8I8omA5Tz390/M3r4mgccGeFqWmRb8zKlpVI3zmwhlmanZQNMM4NjvF3MwwHQIw7pIhasdaztuvJnTrOgKtNxBgsRJvk2UIPYyCcugs2NLCthblRRxQWsQxzS9xMRA2wSwAo4veEk5qf85xLaG0e6G4Wwi+CKGXBUt6EXsVP2Gv3McclVuMq/RnBIh/zrnViwj9+n1iVn9BvNgy4mSX46fyJadUPsVB7RN2qb/PdqPFmOt/iLHehxjqfsRO29VcCLXjQsx2LO2/xsxsEa6OEjjaf4e18tuYSf4b5uJ/wVJIRUt9gIX4e1iIvYulmJCU/gALsfcx3fgPjNa/g9H6tzHZ9A6mYn/DROxtjCTfQk/uP7CzXoz9gSXEFmwjLMWK3JuQzIU3AAAgAElEQVSnuHJuB65mcnTGhzOWeIX5xETmrsQzdyGBdic/XoRe5eWZaNp372PWw5E59108dzJidvsGZvat4Lnz98yd/ppp7y955vopEyeXMuWwjKl9y5jc9TXTMV/xMm8xVH4Cle9AzbtQ/y4/177F66r/hNqP+Kl4CRQugeJvoOA7Xma+DzUr+KVMgrvhK8g/8RU5x5aRdXg9qYdkCTy4kYSCfZzJs8EpTI7kFAuKkqzICVKl0E+oV1DgqrsYCef1KM3cTXmMNWU+WqIUc9UZQxJ8VUm7ZM7D664UH9Mj18eG+IRjJGa7U1IfRVVpOLcyghhLi+B1fCQvos8wGx3EXEIIz9PP8To7HG6E82NeEI1ewtyiqWhusdHHQAR4dV76VLgKs4d6NPkJ6WkT0QyicH/Lfwv3Q61FVTpCkEUAxUY/I24FbKHKXYucg1IilVFISwtrDRt8DEUK491gczrPbeV+1FY6oux5fGEf3dEneNp7kyfjdxkc62BsqIuBsQ4GxrsZmejh2WQPz6Z6GJ7q5fFEL33Puhgc7WD8SQspoSfwslcnwFYVXxtFTlvIiI6H2WZcDDdx0kCMk/riOOmK46C5EQeNzRzTksZRU4rDglqnvJbjSms5qbIOZ7UNnFDbiJOWmCgsI1T1eOvIcclGl7AtigToSOCnJU6glhQhGtKc11Ak2caIrGNWDEY4Un/MnjgjfVKs7KnZu5N7B7fz4OBOnnq68DrYhwHXfdw6ZEbdAWOqdulQaaNKnqEsCVqSRGtLk2KiRu4WNZENXWipQoG5KoVmGpRY6lO7dysdAafIOm7PPt217LaXIjJkJ/m+uyneZk2NviVFcnqky6mSqCZLoYESzSZa3N9iQOuWLXTvMGHA0YwRT3P6PfW4d1yJOw7q3Duqy/1Dhtzdr0eXkwlPA2yZCt/FxNm9PPM/yligBxPhkTy9nErvtQpqb9ymsmmEsoevic0d5ez1AQJuPuJc+WNiy/pJqeolp6qNorRSWnyuMGbvR5vJITpNjzBo5U6HmSvTfjFM+gXTbmfGoGhFnwQjput5arOK5/vX89NJdcb8LJlOded5eSSjuf6MF55mOPcgXZf1mEgyozrQjiMyH2D9/b9yaPNHHFNYygGpr9ix7jPsVn3CcaUVZDhbceuMHcNxB5lKc6Q7QJfnkZrMXdzE8NWlvLgjx9MaWUbzlZi5rM6PXno8spenz1yDJ2YGDFubMLLTnO7DWxkK82E4LYGu1DSaDuygVkeVViU5+mUkGZTdSI/SBlrVJWk11KJ1iw0Dtifp3u1H38lLjPllMHA6hUH/LB75ZdLjk06PXzq9AWl0+ibxwPMqD9yTafNMpcMrjQ7vVNq9k+kLzqA7IIHuwDh6g2PpCYqmIySKe+d8aY48TEPMVgrOaXLFWYLII2JEHt1M9CkFrvopE+qyjuATK0jwVyTBU4lLTjJcdlEm6rgCsSdVyHbTosLbkMx9soQYbuCMzirC9dZwxVKCfAcdyrzMqAq25u6lvfQkOtJ4xoY6AymqZFdRJPE1N6W/plTuWypkv6VBcRX31DdxT02cVo3NdJjL0+9oTGeQC335BTysbqW56gF3qxp5XH2T7two6s8f5Gb4DvJKz3O/tYCephyaU7ypi7KiNUGb1msG9DS4MT3ZwOTrlzx9BU8EuJv9hc6pH2mb+InbQmfjwCwPxl7RN4fo9Ez9TO8c3Hv9E51Dj3mYFM/9g3sYOrSdjnMe1KclU3nzNqWFPTx6MsTsS2jvmyAmNofr10poq29jamCO6dHnTI+N01x8jYQrcZTd7udKyxBuLZM43X3Fkbo5HMsmOFkyyvGKUQ5UjbKvepQjlaM41k1wrG4Sl7pJPCtGiaqbIPvOBLWdozwYGKS1vYWGCDcq3bdTdtyMskN6FO1So2C7Cvl2SuTZKJJvo0TBVkVyreS4ZilNstUm0vZJku+hQsEZDW6Ea4iK3Isu6VB0UZusEBVywrXJCtMk/4KQkNYj94KwlcWKwlgrCuOsKbpqQ9ZFEy6dUiRO2CJ2bgvFFy0pjDQhN1Sfa2d1yArTJy/KhIIYS4rP6VLiLUe5nwL1oWo0hanTHK5OY6gqLRFa3DqnSXOoJk3hWjTE6lB/RYv6WG1uJRpwJ9WYuqs61MbrUJOoS1WiNjWp+txK1+ROugZ3MjS5k6HF7QxtWjJ1uHVNl8ZrAiQKtTraVKYJ/YsL3Yzlos0v2qJi78oMAyrS9ChL1aUsTY/KdD1qktUpTjWkTSjuFkYAhdCLqLh7mllBYZzrYWJ6msnpCRGnzcwuMN7s/ASzcxPM/OkIz0SvCa//4Qhc+OtrC4w4zr/MzU8uPBSgcVZ4w5s3ie7HmJ4RzjOmpp+JrkVfPjsuup6YFIDxKZNTo0wJfUCi94wyPfO/P8Lu6JnpBWB8Nj/N7OwwgiUdtE2KKLtVRGxdyRmbNfhZrSPQajU+pt/hYfA1rnpvSrm1v+SQ0kJgxUl76ZsuRqFO50tcdJfgLBy9BUvaQetzjglrAt+kpIWtLvuUPmWvzMc4yH6Ks/RnuIkvxnPjInw3fUao3LdcVF2N7+YlHFL6lF3yH7Fd7kPs5N7HVOodrJU/xEL5AyzUP8ZC4xOCXbWJS9yN11kdDE0/wtb6C1wObcTRbjk2Kv/AbPM7WMp8wBbBmpZ8H4tNf8NK7B/YSH6ExaYPMFn/D4zWvoPh2rfYsvFtzMTfwUx84aeu5L9jrPcuVrs/J+7mLs7Gm5Jf6ELlNV+8zdV5GBXJZFw887EJTMUkMns5g5HAGGYDYvgl4AKPt+9m2nEPU45bGdyqzITuWgYMPmdg24e8DvyO15HLGfX/gvmza5nyXM30yTXMnljBy6yP+KX2fbjzHrT9jZ8e/jsv7vwrL5v/nReVf4XKRVD2JTNp70LRcl5c+YofEj7m5+vf0R+3gusnvyf/xAayHL8n/dA64g7LEeKtRXq1M16pppxNM+V6jj1ZPorcPC5JpZs86R6b8Q/YxI3s3RQn7aAgWI9qTzV6Y2wpOKdDXLgWxdePUHrOjppt2hQ7b6WqMISGygs8aEykuzqRJwWxzGTH8jL5Ii+vnONlzBlexJ5hOj6A6QQ/5tP8GLh0hAYPoUpnCwIsCnOGgq1c7aFLhasWNZ56NPpu4U6wBVXuOqL720Hm3A8VOhfNqHTToc7LQKQw3g4yFXUvXtsnjhB8KTquSJUAjL6GCK8JwNgeupXWKFvao+x5FCUA48k/AWMng2PtDIx1MTTezehkF6OTHQxMdNA/3k3vsy6GxroYH2gmJcwBr22K+Nsp4rtVDh8bafzsZPC1lcbbZjPuZhKc2iKBi7EUzgaSnNAWFwHhcc1NOKhu4KjKeo4ob8BBdRPH1MQ5pibBMTVJnDTEcdHchIfGJiItVAk2kOa01ibcNDfhri6On+pmzirJcFEImuirUr1/GwXWW0jVUibPQJtqawvu7txBi60t97fvoP/QYR4cMKNpty5N+w2p37+FInttko2ELS1iRKmKk6CvQqy2IrEa0qToyXHNUInrxmpUWOjTenAHY2G+PIj05ISVLLv3KuIbuZNzZ23J2buVKh0r6lWsyFLUIlZ1MwXGKjSZ6XHLwJhbW+y5u+8QHW4n6PQ9zj2//dR57aHW5xD1Psdp9D5JlfN+mtwO0Bl0mIHwowyGHGcw2J2n4WGMxWXyMDafmvRaCks7yL87TkrLFBHJTwjMH+B0US/exd2EFnRzPr+Lq4UdZGU2Uh6eQduJMO6Y2dBjbMlT80O0GhxhNuY61D/gad51Wk6fYtTrGH37THm8Q4nJA7L87GPGfKA1M5G7GYzcReNpYx6EbqXZz5gadw1Gkx1ojPVlv+pydJf9O7vkhCUD32G/aQnmKxZhseITDL95C2e91eQcN6bax55ib2vS9kgxEqnHaKw4QzdWM9GvRkeZIn1XNBkLNeNZgDVdTtvodDjOoFsg02cvMBkVzsOoYIbrKnncM8TDvhkGWhpoORdC0879dBtYMKSuzpCOPP160jzU3CwqLO/XMKPN/AjdDiGMescz5JXAE99U+nzT6PZJo8cvjR7/NB54xNF8/CK3nK7Q6pZIu1cKHd7CSaY/OJPewBR6g5LpP5NKX3ASD8IiuR3hTVOUA41XtpPqI8cl5w1EndjEFTcF4jyUSQvQ5pyzOAEn1nLVX4U4D0UuOskQ56ZKrKsqSZ5aVIbbUOZrxBXr9YQpriJGaQ2JSmtIUVpFpuZarhlvIMtSjLJ9Stx1NuS+kyFlqqvI2/A5GWs+IU98CcUKyylVXEGV8moa1dZzS3k9t5XW06a7jmeHtRkOdmOitJ7W8jYqbt6nsqiB1rIyHtfcpL/0GneuJ1BcVcj99vv0drVxr6aAxryzNGcfobX4OI9bLzE93srsq58Yfw0jP8DwCxiY+4XHc7/QPfGK7snX9Ez/zKM3wPh4GgamoeOnH+npuUN7hA/ddoY83bOFlnBnCjMTqahqo+rmAOPPf2B6dp62Ww/Iv5JBW3ET3ZW3edLcxkz/sCggU5adTYiXHzdK6shqG+H07ae4t73iRNMcTqWjnCoe4kTlCPtrRthX+xSHymc4Nj7DoWGIU/WDnK0eIK1ygNqKbjqqmukpyaEhzpcKFyuqnEwoP2pA6UFtyg5oUbZHg5LtahTbqlCyVY1SG3WKhf84WiiQYy1Nsv0mUSdjvr8qN8K0yI/QoCBKm4JILbJD1EVBl5xwXdEcYkqwOvH+yqLOxeKrNty8akPRVWvyos2I91An2UOD/GBDyiLNKQwxoOicAddD9cgM1ibzrC75UeYU+KlS6iJO7WkZWoIUaQ1R5n6IErcDZGgNUuCWtwxNnjLc8pOj9YIC9y4qci9amYcJWrSn6FF/SYn6K6o0JWjRmKRNc6oe9zM1eZChTmuGOvcyNLibocWdazrcyhKAUY+aTF3K039dDygAoz7lKXqUpehSnqpPRYYR5emGlKYZUJJuSFm6vggYb/4JGGeeP2N+doZ5geGe9zE9M8vU9ISI0/7IdCIAFADx/3cW+O+PDPjHa9HKwdk3wPg7NP75g4QPWYBG4efvXzwhgsvJP8Hi/xUwzgwxO7NQ3C0CxrkR2mszCLCTIGLrCsJslhNktQofy7UEWa8WhV4WgHEpwp5od8NlImDcJ/8RJ3SW4myw0MO4sOVFgMYvcdb7StTDKMDicZ0vcdT+isMaX7Bf/XN2qX7GdvmP2Se3iCOyi3GS+QxXuSW4yy4hQH05EUabcFP4kv1Ki9kp/xHb5D5gq7QQUPkr29UWY6++GEvlDzDY/BZbtT4lLHQL8Sm78A3QQEvzL+yw/RJ3Rwmc967HQuldTARoFCp0xP+Gudg7WEn+A5vNAjC+j9Gav6G36q8YrPkrW4RZRrFfz9sYSP8VdcV/w3Lbp1y9vpOz0UZcvmhHZ/klWq+EUuHswkx8CtNXEpmMTuR5TAYvwhKYPX2On9wDmNm7h4ntW5jZpcuohRQjhqt4tOUznu39HC5Iw4VNzPp/z4zPal74buK5+zp+9F7Hz4Wf8lPde3D3Peh6Hzre4sfW/2Sm6v9ltvjfmc19h5+uf8rk1Y+Zj1nGXPD3vL70Nc8zVlEX+Dk5TivJd1hH5uGlxB/8nrAjYqSn7uVqyRFSSw9xI3c3mcHqC7UJp6S56S5LirskMVd1qCw5wo2LplSd1afKS5W6aFMu+8lxI2ErNfF7KHAyoNBOnXvBjgyVxDFRn8l4XSZjpSmMZV3hh/TLzF8O5UXMGeZjApmM9mHgvAuT8d50hx2k6bQZTV7GNHkbijaxVHtoIYRUSp2FtX66VLnr0uhrzN0zlr8BpACPraE2NPgYiSCy2d9EFHgRoFDY8pK1X4LrR2UpfbPpRVAeW0OtaA2xoi1kK/fOb6XtD8A40lPEk7E7DI11MD68AIzCPOPAsy5GxjsYGW/jyVg7fWNd9D3rZni8m4nBW6RFHMNnhzIB25Twt1PA316eoB0KBO9UJGiHIsE7VQneoY6/rSoeZvKc0hdmGTfipLmJE1riHFMXEx1HNTEc1cRx0pDCUQSNmzipvpFTahsINVHET1cSd40NeOiI46ElKQLGMDUFolWVSNRQJkNPiwwdDTK01MnQUCVPR4tb2+xosd9KtekWKgz1qbXRocpGg6ptutTvN6Ns9xYSDYWtLBJEqEhySUuRSFVZLqpKckVDgsuqYqTrKlJsrk/zHjseB3gwmxtPnOdu3N0s8T6/h4DobQRZqXDd0IQy1S3kKeuQoChDoZ46NVsMuWVpz63tR2k6fYHG0AQaLyRSfzWZ6qQsqtKKKEst5WZiMbkx18i5mERJZDS3Ii7QGhVLa1QiD4R6lISbZISmkhhbSHpJK9c7xkm5P05AZh8+N5/gdbMX37xOwtK7iUjrJyLnERdyOklMaaLkUild+xwYUFdnRlufER0jOk54MN/Wy9D8j7SPzTHV2s2rpGxGHPbweLsMr1xN+MHNhOEj6gw5adPhoEqh9QquGnzKJYNFolnZ/sJ4soMcsJH6DAuxj9gu/w36Kz5BY+mHqC75B8pL3kLru7dxVVmHp9JaXFWXc+2wKg+DVRlOVeBRsTRDXVvorrKjL24fE1d9mC+4zHhWOrO5lVDaBo39TGff5FZ0LE9q7/Kg8TGtbT/QNj5O7+BjBpubaQ4I4I6tDU8MNBnXVGBISZpHetp0mVvy5KgPI6ev8tQ3mUGfFB77pdPtvaAgdvum0eufRqd3IvddY2lxjqPVPYk2r1Q6fdPo8k+jNzCd7sBkegKT6A1Opjc4kdawMO5e8ObWxaPUxdiS4CFJrIcEl92luOqlxGU3ea6eViLcRZIIYX4xWItkH1USvVVID9YlOUiXlCB9CkOtiD+qRJjuclJl13BDYSOVyuLUKotRo7yBEuXVFKqs4KbqckpVl1OmuIwy2WUUSS4lb+Pn5G78nBL57ylTWEGlwkpqFVdRL7+KRtmV3FH7nk4bCZ6f9+J5STndZbe5XfmQ2/XttDa20nn3Pr0P2+ls66WqeZi6u+O0PJigrXOUx7299D2o50lnI4OPOnk0NEXnCHSPvaZ38gcRLD59CaM/wuM56Jn8ke6pn3n8HDonf6J99DX9o68YHBlipPgag+6HGbTSo8NSj7yT+7memUb57W5udc0y9+o5j7rbKIuN5+GlZH4qbeJxTR0dDfXcLimhNa+IlOBzONjt4NLFOFoGZrnaOk5E6xwBzdO4V4zgWjKEU/lTDpaNcbhiGOeqLvzqe4ho7CJWNBPZQFJ0JnnBEZS7n+COsz3tTobUnzSnysmUsiP6lB7SpsZBmMfVoWynOiV2qpTaqlFspUqJpTLF1koU2imQZidG+uHN5HmrUBCqyfVwLQrO61AYpUt+hA65EYZkhuiQF2FEWqAGF10kRTu/S2KsKI+z/e1c89Ml21eH6wE6lIYYcN1PjTwfZQqDhJW06mQHaHAj1IAcFymKndZTd1qKu4FytJ6R5/4ZOe4HyfIgSJZmTwka3MRp8ZakI3wzXefl6LqoQPdlFTqvqNIQKsGtKDla49S4H6/BgyQtOjM06UhX50GqKq2pqtxN0+BOpjYtgsKYKXQwvtkRLdolrUNVmh4VqXoiaCxP1aMi3UAEjGXphpSkGVCaqkdNigbFaYa03YljTtjxLOyRFoBxboYXcxM8/+ERc8+fMzM79UYE/FVZ/KMg+EfWW4DFBXFwQSAURELh/ndoXHiPSGEUgPHP53cC/SN5vvniNwrjH5VFwaJe+ML/vbooKJCzImAcYmJ+krHn08y9AUZ/W3HCbZZzzup7Ai1X4m2+Gj/z5Xht+VakMLobfC2yngVgdFD7jL1yH3BYZTEn9b/F3fhbUZLaVX/pQg+jzpc46QgdjML5SgSMRzS/ZK/GF9irfYqd0idsU/yEXQqL2Cu/iIMKn7JH6kOOKn3BSY1vOa6+lN2Kn4iA0V72fdF2FtNNf8Fe4UN2qC7GXuljtip8gJn03zDTep+ws/rk5h4hMFgDXf23sbdbgqeLDMd3r8FE7m0sZN7BXOItLEVbXt7DSkqwo99Ff9VfRSXcppvepKcl/46l1N+wkHoXI+m3UJX5V0zM3ic6wYLwCCN8nFS4mxHEaMZVXmdk8yolh/n4a0xfTGY+Ip5Jr3PMu/oxc+gwOO5lzk6TWRtpBgy/44H2Yp5u/5aZo9/x0mMlPwesZ95zNa98xPjBayOzbishdBOzWe8yX/5XuPcBdHzAL/ff4lXzfzBf+W/8VPkeFH8G+V8yfXkpk8Gr+NlXil/C1zESs5IS7y9JObKC/IPryHX8jvOHvsLbaT1F9ae50eBGYdZeCs/qU+urRaaLFFmeMuT4ypPgI03eDXvyUyy5HqJFmZ8aBV4KXPSR4kaGLfUZ++iMPkDlAX0GL7gxGhvM84w4pjPieH0zk9fX03iZFscPVyJ5FR3Ci0sBTF8S5hg9Gb3szsOgvdzysqHJy5xaDwPR7GKNh46oAqf8lAbFzqoiYBSgUQBDARIrXLWpPW3AnTOW3D1rJVIbK9y0afLfQkuQKU1+RtxwlH+TkFai0k2Tak8dUeXOrxZ2u9D7GGVLx4VtPLl4gL7LLgx1F/BYAMbxTiZGuhgcX7CkB8e6RcD4dKxN9EwIvfSP9TA81sXYQDNp4Y4ihdHXThEfWzl87eUI2CFP8G4lzuxRIWinMkE7VAnYpo6PjQrOehIc19zISR0JnHUl36iMgtK4AQEahT7HY+oSC/fK63FWXk+woTw+OpK4qC3Y1m5CPY+KFBGaKlxRVydJSYUEBWWSFJVJV1UlQ02VHE11bm234/YOO0qN9SjU0aDIUJUyCy0qbA2o3GVOxQEbrhqpEq4mzTlVGcI0FAhRkSNMWZILKmLEqEuRZaLNDTN9iiy28NDtJJTdoCXtAmd89+MetgfPrL24H1Ij3lKPG9r65Cupk6OsQpGWNhXGltw74EzRNkcKva5SfL6Q4tgy8uIrSU1qIiG1jbjMfmJznhCT203ktdtEpDdwOesWCdl3uZb/kJzc++Rm3SMjqY70pFqS4yu5nn+X65V9uOV143SjA7cbnQRm93Ah+Qnnk0cJyB7Hs2AU78LHROZ2Un6hiI5dvkypbgOdrVTt3Mu90goeDc7QefMh7W6RdO86QJ+tMY/sNRjZpsYze3nm9yoxt1+O6cOydO7ZQKXt9yQbLcZP6W8c1d2AxebP0Fv/DqrL/zuaa95CddV7KH73PnLfvofSyg+Q+/6vmK3+f/DQeZ9sdwXqzqnxJF2T0VIlJh6oM9JnzMS9vTwvPMF8lCNPHGxo3WnLY0dXfjkbA9EpDB88xNDBA4y5ePLUIxziK5i7Uc90UytjD1p59egh3K1k8ORB+gx06FHTpN3EhmGvYIb9Yxn2S2PAL52BgCweB+XS559Nt28mvf6Z9Pln0OOTTKdXIu3e6XT4LBwRMPql0uWfSndAMt2BSQvQeCaJ3isXaYv1pTnmMKWRpiR5byYlQJ44Lxli3GS46LKZK+6yhDtLcuG0Ild9lEn0VSIzRJP8aBPyrlgQ46dJgo8hyacMibGU5pr0csoUNlAnt4Fm2Q3cVthIk+J66hXXUK+wiiaFlaI5xXqFlZTLCND4FQUSS7ghvoRy+e+oUVpJneJKGhRW0Si3kmblb2nSXkaJsSzP4i7xKLuA1us1NN1s4l5LN/fah2nunuDOwM/U3IXqB1DZ8RN1fa9pfvSCtsHXdA/9QtcgPBiCe8/gwdOXtI1M0zE6JzptT+e483iCu0+muD8yT+vwPG1jr+mf/oWh4SlGSgoY9jzM5DY9Ji21yZeVxFdLm8TzFylrucftwWFeTQ+TER3CpV3baHVwZtQjgIdZV+loLKK/toyOq+mE7TmCvYEJXl7BtHZPUNf9A9mtc8TcmiCwdhjXsgFOlD7jROks7uUvCSqbJaWgi4SAcOJ2mpO3S4OywxoUOmhR4WFFvf8eqjy20+ixjWonMyqPGdPgbMZDb1uanYyo3KtBsZ0ypbYqFNuoUmKhRLm1IkVbZbm+S5bCEyoUemtQHKpLUYQu14JVRCc3TEcUiMwO1acg0oS8UAMS3BW44LCJnABtSsJNqDhvQcNlO0rOGlLgq8n108qU+qlS4qNIkYcspT6KVAapU3NWh4pgLQqcxahy2UiLrzQPz8jz8KwAipt5GCTFgwAJWjw3cMtjEw/8JBk6v5mRCzIMXZDhyQUZeiMkaQ1eT1u4JN3RCnTFKNAZo0B/qga9aep0parRnqrO/TQN7r2xpoU+xdpUTapTNESdjFWp2tSkC+sCdahI1RFZ0eWCHZ2uL1IYS1MNKE3RpVYEjEa037nKvACMz8cWgFHYmDc/wfOXj5l/8YJZwbmdmxCxnfBzwWL+1UH+r4FREP0Et1hgO+H8ERoFePwNGOefT/H7WQDIf4bGBdoUfkn4kAUL+lcb+lcaFej0/xQYh5mbFdYDCsA4w/z8UzrqMvgVGMOs/wCMZstFm148DL/BVfcrnHWW4GH0Hcc1l7Bf4SMOKS8SAeNCSlrYJS0EX5biov81J3SXclz7K45pf8VRYZ+0AIzqn2Ovuphtqp+yTXkR2xQ+EamNe5Q+ZYfsR+xV/oz9qkLX4+dsl/+QHQofYS/3AdaSf8N841/ZofAxu5Q+ET23kngHG6m/Yyr3NvZbPuVsgBaZ2fsJPW+AzY4vsNu+hFPHxHG0/x5rpXcwlfwPzDe/jYUICP+Bqfi7GKx9S2RJC8AopKdNN72NqdjbmEq8g4HkX9CS/jf0td7mYpQJl8MtSAy04VHOeZ5fS2Ek5Dx9vhFMRCTy8kIacwEXeO59hhlnZ6aO7WFwuwaDW8UZ3bqWTsPPeGD6KXjL88tpccYdvuLp4SU8P7WOX/ykmT61kolTX/M88Dtmst7jl4ZFcPsTfm5+l1f1f+GVML9Y8S4vbwjA+C3kLmP+8jJ+PC8BQQpwUYrhmDUU+y0j1XEDRQ5AsakAACAASURBVEclSD64lBDHb7gYt4W0JleKC45SfM6EGk9NGk6pUHRCigwvaeICZUm4qEnNzb1cO6tCqWBB+MmTEShPUaYNNxKtaIrbQVfYHnoD9jN02ZOxuLP8lJ4AeRlMxkczlxDDq/hLvLwQysvIQF5EeTN7yZOpWA9mU325H7iTxtMW1LoZUe2mL7KVhZnFEmdVESyWnBLW+mmKoLDe24iWQHOqPYR5RcFethDZ0YJFXeaiQb23gWjDi2BlC/OLwhGURmGeUQjB3DljLir1vhNkxsOzNiKFUbCkBWDsvezCYNcCMA6PdzI50i2Cw8HxboYEYBxrZ+QNMD6Z6GFgsp+n4z1MDDSTHubIaTt5fOzk8LaVwddeBr9tMgTuksd/uwCPSgTvUidwhzo+W1VwM9qMs644LnoCMAoK40Yc1TaKVMbjGhKi0u9j6uI4CM+EmUaV9fjpy+CpJc5J1XU4qa3nlKYEXqqbOaeuxBV1TZLk1EiUUyNZQTgqpCipkKKsRLmlKbf37qDS2oQsTUWuqcuTraNCvqkueZZG5NqZEaWlRJCiNP4K0vgryhKgJMc5VWkuakhxSVOGVGMtKnfZce+4A0OhZ6GkkP6CDFKifPA5f5iDmbacubSdc3u0iNdVJlNWjptKmpRrGFNruZu7Tv4UHfHimkMAJUHxVEXnUXjlJlkJDSSltHMl8zFR2U84l9tFUO4dPHIfcOrGAG75/fhc7+NMfi/nczuJSb9Hdk47NzJbuZHURHpiM675/Zwo7MW1oAe/rB7Opw0SnjmB1/UpTpaM41I2RGBhL9HX+8m62kDeqUjavIJp9venITScMo8Abjt5cd/GhsdbtXliqcYjM12GLDUYtZNncrcUL51kmXESY8RJjLbDa2ncv4YUsyXsVHqfffqLOecsS2HSDjJibHDYuQ5znS/QV/4YJfH/xEx3EWePL6Yqdh11cRu5kyjBULESrzsMYcScnprNtFxaQ7u3OP37xBmxEKPfTIZ+aw0eb9VhyEaDEdPNjBhtYlhfgglzLSYsTMBmLxP7DtPn7Upf7FnGkyK4vc2SVl1j+ox3M3osguHQfAaCchj0y+SxXyb9vtfo8bkmCrx0+2XRL8wz+mfy2D+dR/4ZdAVk0eGbSbtvGu2+qXT6p9Lhn0KXkJIOTKIrMJG+kGQeJ16iLc6Lxkv7yA5QJ8lnMznhmqQEqRDjIcNlD1mi3aQIPynJZSER6ybcS3LJU4LLgXKkRRty5YwuWeF2ZPnaEbtdlXjFb8gW1ETl1VQqr6NCYQ2liqsoE+5VVlGjuIJamW+plfueWvnlIjisUVxJhewyquS+p1puOTVy39OgsJIG+ZU0KX1Ho9r3VGiJUWSizV0Pd3rikujOK+F+2S0e3h/ibt8ctZ3zFDdMUtkxR9XQPKUjMxQPzojKum+PwL2ncH/iF1pnX9Ex+ZyuZ/P0jL+gd/IlfdM/cX9ohjtPJnk4+oIOIRAzOEtL9wDtDXXcdjnI9A4tfrRT4ImFHNd0FAjW1icvKISWguvUFWTwIDEaF0t1zhgqUWthSoeFBZkn7Cm77MejnBSep+WT5O5NUHAUYYlFJOa3knKjVxTwSrg7w9nmpzhXPcK5bJTTlS852/QzsW2zZBTUE3/KmaIj1pTvUaXWUYMWLwvu+26jy3Mnj933cst9O5VO5tScNKPZ3YImF2OqDmtQvEOBQls5yrapUrJVlVJLBcot5bhpLU2uvSQFRxW56alByRk9isMMyD+rRZqvAqm+StyIMKMwwpzCc6bkB+mT6qpEnIMUCQ5S5Lgqc9Nbm5aorTQK8BigSZm3MtU+ilR7yVLvI0+TvyItQWrUeCtQ5iZNhbMYje5i3POT5mGgNA8CJbjnu557Pmu5572OFvfVtHptoCdYkqfnxXl2QZKR8+IMRorRF7aR9uDVdIZtpPeClKhrs/uCFH1xCvQlqtCbrEZnihoPUtS4L5pr1KIpVZP6ZHXqktSpSVGnOk2Dmgxt0e7oyjQtEThWiuYXdShJ0aVEsKpT9USQWZJuTPvdeObnx5n+FRiFjXm/Kozzz5mbnxHB4vxzgecEQPyfKYz/LAQK0CjAojByKFz/7i7/EzBO/gaMv1vUC1/wKyQuKIgL84wL9vOCXb1AoQtA+V8Co5Cinh1lZlb4cgEuBYVxmNnZIcbnJ0TAODf/lM76TNEMY4TNcpElHSxY0ZZr8TdfsTDDaPgNLtpLOKH9BZ7G33NSZykHlRZxWOXTN8AoBGO+xVX/a07pfc0p/W9x0lkqKu121PoKB62vOaLxFXtVPmOH4iJ2Ki8W/dyu8Anb5D9mp9LC/S6lxexV/ZxdyovZrvAROxQ/Ypv8hyKF0XzDX9il8BF7hN+X/QB7yXexl3oXG9m/YyL/FnbGizkTrEV8qj1ewSqY237CdvsvcDuygWO232Kp8Bam0n/BXEaAx3cwlfg7hhveFoVehPS0CBiFOUYxITX9DsaSb2Mg+1f0lP7ChSBDsi/twsd2MzdO7WIs+iLzUXFMhyUw7H2BV2fieOEZwuCBIzw7vp+RE1sZcNLh6UklRo9J0L/7O/r3fsf48VVMHF/G9MllTJ1YxnPXdcy6rmXSdTlj7ksZ9/mMmfSPoHoJP1Z8zFzRW8wX/ZUXhe/w8vp7cOMLKFrDq8SlTJ3/nMngpfwcLA7xUkxd28x1r6UkO2wk/4gUcYeXEeq5kdSSQyTedqHgvAWVrho0OKvQclqTCkcpUjwkiQpXIKdoOxXxllSEalIYrEicjxjXE4yozrKnJtaapjBrOsP38izOnUfRp3gWf5YfMuOhOIeplMtMXb3A8ysRvIgMYj7Ek7lwN+aj3ZmOdWUy2Z3+C4dp8DSj0kWfajcDqj30RfB3U9gD7axEiasq5W+AccFyFmYYdUUAKdwLR5hxLD+l+dsMowCMgh0tAOOCHa1Fo6+RqND7XoiwPtD8DTDa0B4lKIwHRcA4/MaS/g0Yx9oZHOtiWLCkR9sYefZQFIgZmOhlcKKfkWddTL4BRp/tiiIr2nurNL520vhvkyZwhyzBuxQI2K4gsquDtqtxZocWXmZyuBlK4mogKQLG45ob3ljU4qLaHUdVYbZRCMeIcVxLAifVjfjoy+CqIVjUGziuvoGT6hJ4qGwWAV6kgjJXpdWIl1MnUUGDeAXhH2AVrioqkL/FgJZDu6nZvZVEdVkSlGS5qiRHvIYK8XqaxBnqEKwki4+cNKflpPGSk8VXSYFgxc2cV9/MZT0lEoy0KN5hy53jx+j08uaH7CyGb2RRnRpN2KWT7L22Ff+03VwItCLOTo0MJRkqlbUpVzGmzHgntUe9yD96mtx9zpQ4B1AXEktNTC4FcRWkJdwhNrWL89f6CMnrIOjGPbzzuzid/wyPvGHcc5/gmdeHf14PoXmdROd1kJDTRkrGPeIzHnAqrZ9D6e0cz+3E63ofkTeeEnJ9DPfCEU4WP8GrtI+LRZ3EJtYS7ZdA9BFv0ncf4Yb9Thptd9BttYMBQ2tGt5jzyFiHYXNjRreY8sREnf6t0jx1lOFliCovIhQZD9pMn+sG2hzW0nRoLcneUnSU76WjdjeNJRbczDMg/rKy6O/mTOBmvD3XEndZnaJMKWquraQ5YxVdN8R43qbLy159xltUuBX9DWV7P6DF7Ev6DVYxqreJx/qSdBlK024kTbexFD06qxnSXcWI9hqGNNczri8H2io836LNsP0Wnhy158khex6ZmzJkaMWA8X6mnGIYCShgMDCPAb8M+nzS6fXJpNcvm74AQWXMoc8vS/S83zuNXiHk4ptBm086bT4LwNjhtwCMnQFJog0wXUGJ9JxJpOvKOe7GuFAVsY0E182k+MmSE6FF5jltYjzlSAlSJzVYlShXGS55qhLlIk2UszhR7mLEBMqRGm1Ewjkj8iK2UR5+iHsRx0jfsopE5S/JVl5GmcY6ytXWU6y6liKVVRQrr6BC8Xuq5ARg/I5GpVU0q6yhWXk1DQorqJdfTrX0t9TILKNJaRUNigIwruKOxkZuaYhTrbGZahMdOl2dGbgcR19eCW1Vd7l9q4fqW/3U3RultneUyqfPKJ4Yo3h8hsrRn2kYhtZx6H7xI12vJnn84iVPZn/kyezPDAuzjD9A/8zP9Ez9SOfEa9rHXvJg9AfutHfTXpRBxwFzXtnK8txWjIfbNnPZWIYzGmpk79lD7SlHql32ULN/B0fkv8dJ9hty9ORoNdUhdqsqF7frUnbsEI98QwlzPILfpXT8r90mLKtD9LcSWfCYc9VD+DQM4FTdi3PFMN4Vc5xtesHFtmFSC8pI83al/OQ22ny20xq8nZaQ/dwPPc5QhA8vLoTyNMaH/vMnRS5Po6sZ+TtlKNotS8F2aQrtZCm2VxLNMpZbK1BpLUeZrRy5NuJk75Ti+nElbniocTNQh4rILdw4o0WalyLXzxhTft6agiAjck9rkeOqSt4pFbKOyZJ3XI4bTgrU+ujSfFaPhkB16n2VaPSRo8lLmju+crT6K3A/QIk6VwnKnTbS4CbBHW8pWn038zBAigf+G2n1XcMDv7Xc91nDXc+VdAZs4knYZoYi1zMUuYGBiHU8Cl9L59mVtAWvoDNsLT1Rm+iOEqM7SpzeS5vpi5WnJ16RtgRF7icq05qqzp00TW6latCYrE59ojq1KWrUZqhTn6lFTbom1elaVGdoU3vNQBR0KU3REdnRgk0tqJIiYLxzVWRJ/xkY5188YnZu/jdg/NU9/l0A/KO6+Pu1wHm/jiAuWNK/CoG/g+a/LNDngqIoXAsq4wIw/m5F/w6Mv4ZfFqhz4Qv+/L7/WmEUQHFWlMRegEYRMM4MMT4nAOOCJS0A45kd0qIZRsGWFoVerNfjJyiMJstElrQAjEJS2sNoGS5634hg8aDSJzgJ1TrCikCDbzkl7JbW+waX34BRUBi/5pjOtxzRXMoB5c/Zq7BYdPYoCH2Oi9mp8Ak7FRchwOJupcXsU/mcvcqfioBRgEV7ufexEhTGDX9hu+wH7BEAU+YDtm9+T3TsRTuh38ZA5i9YGHxI8BktLsVZ4Owugb7+X9i/fSnuh9fjsPUbLBXfwUzubcxl/4aR2FsYbnwLg3VvYSb2D8zF3sVs0ztYiP9NlJi2kP4HxtJvYaL4NmGnNCi8sJ/zgoKkIUW9gyPPI2L56UIGr0OS+MXvEi9PejPndIye/eY8djOn3U2Dqt3f0emyiaeeUkw4i/HsxAp+ChJjxmMZz71XMO+9hlnvtUx6r2DKfxlTQV8yHb8ISlZA5Qpe5HzID7kf8mPuJ7zMWATXV0DWWuYuLWUm6jPmL37NTOQ6XmVJMnxNjFyPJSQcXE/qESmC933JxUgNchtcianYT+5JRZqOq3DbTYOmAG3qTspy2WU9MQm6FNQdpDBAg+oAZdJ9xMm+qktFwXaqL5tyN8JSpPg9TnSiP/EUXZEOTKSfY74omdcVmQymRDISF8pUzFnmI/2YCXbhxXk3nse4MhPnwsDlwzR6mVHjZkSthzHlLjpUuOpS6qLJ/2DuPYOqTNC13e/Pmdqz98ycme6ePNPT08nQBnJegcVai0UGSaJEc44gOeckCOasbQJEFDEAIknEAJJzTiImFNC243XqfW2nZ+8zZ59d58/5fjz1UmsJFFYpV933c99PSZgl10OVlEVpqIi0FSFRCLcIlvTNMBsREgWVUVAdBVisjLQTIVJQEoVy7nwh8LLFDMHWFi68CDa1cAGmNdvn7Q7jLl+a9vvSdXAlo4e3iJb0RH+pmJIWdhifPRRS0h2MTHTx8FEX44/aGZ9oZfRxB8NPehh+3MvIWNuPwOhP8ioVaSsUJPqYkexnRuoKCWkrpW+fK+Skr1Syc6WG9BVWJHlaEOMmESdikSnBdgaE2BmKFnWQzT8pjnYmhDhK2GGpR6yDGRE2hoRYC2qkHoEaI2I0MpJV5mQrVBySWHLQTMVhmZojCjWHFEr2mJly1NKCq35LuLZ8KQfVZhyUSzmkMGe/UsE+jZrd1pYkyKXEyqVESSVESqTEKRTsVJmz38qcQ/YqjjhoyPNwpWz1au4HBPH02HGGc09z7/Qhzn6ZyMpj7sScX83R02spSvXjqoeGKrUNVZrF3HRZxe1t0ZQFxXFp+RZubI2gKjaTe4fyuHG0mAtf3uPEuQ72nO8l7VIXiVdaSSvsYdf5UXbmD5N0cYiEywPEX+kj8Wovadd7xWBLVlEn2YV9JOY8YtOpdtafayTsWjdZFeNkVjwioWKEuBtd7LrSwKXCBs75R5Pn5kehgzc3XZZx13cFXb6+jLm4MWPjyksHH/rd1tDvupzHTq50OSroW69kLFnD6zw3vipy5uU5KyYPqniUaEZXiDY9Vxfxunc9Xbetqb6uT3GRFl+e+JSzZ7XIyzOi5LqK0mIFxYUGVBQspLPEgOlmJS97LBhrMuVRjfCL8u/cdf2QYTtDRuWmPFKbMySc+HNQ0+FsSaezknZbE3qtjei3NmLA1pRxdzUvPZRMeljyZLE1E642TDha8czRlqdOzowu8uLRmkheRJ9kIv4cI8LuYkKOmI7uTywQoXEgpZCBpIv0xeXRH5tDT8w5mmPP0RYvwGIeHUm5dCSdExXGzpTTdKedoTfjHH2ZZ2nal8Sdff5cTfXgcJABuakWYudezk4bDkfLKdi9SITHo3EqsoPlZO0wZl+wCQeiJBxJVnIs3YZDcdbkJy2mJmsjI8fDubtNSb71J1wWehVV8yhXLuSmSotySy0qVAuoNp/LXcVc7ivn88BSiwdqLRottcVp1ujQIALkAurUC7mjnMddpTYPVEa0aYxpszSkTm3EnUVW9ESE8eJSEX3Xb9JQdov7txu41zLC7d4xqsYfU/niJdVT31D7FO6MfEvbxLeMffMdD79/ycR33yPsLj7+Bp6DmJoe/xpGXgtXXb6lUyjsFqa7l5a8AzyPXMebNWqebpRzyWMe0bZfkKo0FO+rt3k50udjTctSN6IVc1it+z57NAupWKxhl60eCdL5HFNbcH2JHwmblpN4/BJRuS0k5PWQnDtA6pUR4koHCSnvxr+8k6CyfsJLxoivesyuhnH251zlcHgQpeFraE5dR236GmoOhdOcf4iR4it8d+c+VBXwXdEBendvp3yHA+d9dbm21pSStVLK1igoXamkxE9Nua8F1X4KypeZU+RtTL6vIedXG1OwTUZJrA3Vu1y4meHI5XgN5yMsKUl1pTDKmrwAORf8pVwJNKckSEFpoDnF/hJuBsqpipJTG2fOnRgpDQlymhIktCZIaU+U0Rhjwq0gbW6H6tMQJ6ElSUZLohmtySYiMLan6NKRpktz/Hya4ubRlyEoihKG9+sxvF+X/j3adGcvoCnlc5rT59CRrUX3Pn26DxjQfcCQwUNmDB6R0XtcTvtJc1rOKGk8Z8mDXCsenLelPs+We2etuZtrxf1LttQV2nOnwJbaC3bUFjhwv8iN2wUub+3pHCEQYy8CY9l5V9obTjIlNNL8F4XxJ2B88d+sGv4Eiu8CLf+V5/4VYP5LYBTAUfS8/yk1/RM0vgvB/GdQfPfN/qXC+PKtuigA49SMUN/zmOmp8f9kSU9Pv7WkU5ebsM9vPoIlne61kGQfPRI9hB3Gt8AYaidU5nwkhl5CHT9n+497jP42HxHmKNjRnxPhNIsIx9mEOnxOkP1nBNp9TqDdLAIdZrPd5jO2qD5ii/lf2aT4KxsUf2W9kIS2+LMIjoItLSSoN6v+JoLlWvVfRHXR1+w9lhj+kqUGv2SV/PesU/75bXpa+ltWSn/LcrPf4Sf7PUtk72Fn+m94u/6JzHRbjh3xYP26z7Cz+hkbVn5CjL8B27w+w0Xyb3jIfoWbya9w0v0PnLR/8Q9gXGr0G4Rb08IlmMVGv2KJ5NessPoT4b46tJxP5Nn1Y8wUnGLm2Em+PXyWl6lH+CrhEJObY/jeP4Jn61cyHuhNS5ANF1bM4ojTr6je/AWjMVJmIiRMR+sykzSPF8mf8iz1Y17v0ebrfQa82WvA6z06vMycxdShzyB3IVw3hvw5UDgfLs6HK/p8e/oLnu/+hBd75vD68OdMnZjNeI4ZL25Zcv/o5+Tu+DPH12pzbIeUiC0fcyrXk0sVQWQfdeTKdin3A5Tci9ZQmW5NcZgpJ5LMyCv04nT+Yq5FWVAcL+P6IVsqipZx/pAd97JcaRAs4DgXbmf5UpK6hOETIYzlJPHw6n6mqk7RcDCSviPxTJ3O5M3RVJ6lBzG1L4zp4xE8PR7E/UQ3ykNtqAwXFEMXKiIcKY9w5Ea4DSXhGkrCVZTHWInAJwChsMN4N8mNGyEaERoFK1rYbRTeE1THt+EYOzEpnbNal4JNJmIHowCM95PdxPqd9t2+tGX50P5jSrr70CrGjmyl/1gYjwRgfNIgqojCDqMAjKOCuvi4m0cTHTx63CYGYoaE04APOxkeaWVy+D7nswJIEYDQT06ajxnpvmbsXGbGzuVmZK6QkblCwe7VVmSvsibV24LEJebEukuJXSwlysVUtKbDHY3FMIyw0/g2EGNEsJNUnO0qHcKsDIgQANLWiADrt2nqCEsJceZSUqXmZMlVpBlLyJCYk2WuJFNuTrrUlFQzIw7YqDi71IXjzjbsVynZbaEgXSYlWSohVWVBvEJOrLnsLTCaSYg1N2eXpYoDVir2WqnYb2PJSSd7iny8aQgK4dH+fTw7f5aOM4cpPpPO9r2exOStZv+FdRQdX0fpBidqbG2pULtwzWYpN5ZvojU2hfLNMeSvCCZvUxS3D+RQeryY/DN1HMnpYmfuANH5g4QXDhJ/qY+M/B7SLvSQdLGHhMs9xBf1El/UR9LVflKLBkgv7Cfz0jDpZ54QmjfI2jP1bMy7R8y1NnbVjJFZO8Kum+3s+bKEQ1FHuOi9lBYnR8ZsPHi8dD0PAjdxI8SPmq2L6fVyodfFi9tL11HnvoxhGxt63NWMRjrTnWlN4wEprWekdBw3Zvy4nBcHzBlL0+fhDTWvO5x50mpB3wNdGu9+wd2aedRWaVFZOp+7lbrcuTmfqmI9OmvM+bbbGobl9DX9ne6mWQxUaDOx35h2h88ZN5fwUmLNtNyKJ0oNI1aWDNpZMmivYchGxZiVkhErc4ZszBlZpGZ4sS3DLrYMWKvpV5kztkjNgJs53R5yOjyU4s/0alsALyKzGYs7wWj8KUYSchhOzmcw6SKDSYUMJRXSG51Lb3QOXdHnaIw5S5sAiyn5dKTk0SFY0qk5dKadpScjh/6sPPqzc6jfE8fNjLXkRttxNNSUM4kKUVU8GClnj3BrONuFIzEysoJN2LnDlKwAU3ZuMWBXgPD/ij0HozWcS1zErawVNGaupivRh0eRjtQv1qFS/gl3JHO4bTyXuzJtHij1aVDo0CiZR6dsPo3K+TRZatFsqUWrRps2jQ4tai3arHVpstKmxnw2NYrZ3FXp0mwlpUutT59SizbzhdxRGdO0fjUjx47zvPoW/beqabt3j6q6QUoaRrnRO0356PfUPoGGx3Cn5xVNfVM8fPEDE6++Y2T6W0ZnfuDxtzAJDM9A5+PXtI5Pi3b0wDT0vPiBkbGH9F89xYtd0Tzd4UPzJlv2uy9gq+XHpFjMpdbVgsklGmacpQwtdeaQoxGbpR+y2egvZCp1SLM2It5wPtmGBuS7uhLkbUtE/G7STt0jPbeDpPwB4i8PE3djhMibfYSUtRNY3Eng9V52XB0mpHCMzC+r2BcZy+WwtVRFeXI5zJWDYT5UXD1Hc3s7d+tbGT9/kI7MHdTFraAqxImrG6RUBaio3GJB+XoBGBXcWK6mfLmCm74Sir1MuOxlxHlPffJ8Dbm4XsLVIBWl0RqKwuTkbjfmzCZTzgfIubhDTv4WEwo2G3Ftmyk3/M0o8zflxlYjKoXndl1ubNemKkiXpjgpLbGmtMSa0BxrzN0wHW5smc2dCAOaEuQ0J8lpSZHSmmxMW4ohnemGtKfq0BA3h9bEBQxmmTCyX8LgQX2GDhvSf0CP9qwF1Cd/TkPaXFqztOjYq0/HPkM69xkyfEgiQmPPUQkdp8xpPG1O/TkV9UJi+qIDTZecaMh3oPGSHS3FjrQUL+LBFQfqi5you+xMfZEbdy66cOu8M1V5zlTmOVGba0tZvpu4w/i/CTC+UxnfUuhb/1tIRv8Ei/9PVPrfAuPME6ZnnorzauYRM9PjPH81+daSnn5ER00eSb6G7PWdR5b3XDElneStS/LS+WJKOtZlFuEOn4iWtKAkCgrjDuu/IySlt1j+lRB7wYoWLOnZ4jPE/nOCHQRbehY7bGexw04Axs/ZohJ2H//CBou/imriGtVfWaH8sxiAEVTGdRZv39uo/BABGFcqfo+PmaD8/YKlhr9kmey3ovIo1Oz4SN7DR/I+ngbv42X0W1x1f4G3+QcsUf6ajV6fsH+nA0f2ueDj9Ufs7X7OSp8Pid9qyDavz3GX/xJX01/ioPvvosK45MeORi9joXLnA7xNhGLv98SKHS/Je2RvtaQ1J5HpG6dFG/aH3Hym9p3g9Z4TfJt+CKLSmFq+lie+HkwGetETbE/xqoWcsP41lb6zeBltxbeRCthlwVTabF7s/hiuSqHAmFcndXl1RI9X+/WY3DmX52lzeJ76OdO7ZvP1gS94tfczyDNhas+nPN/1KZNZc3mRvYBvjxkynaug7IgRWXG/5GjILzmz4a8cW65LwkZd4lL0OV3oTX7eSg4EG1EUpqA6TEldoi1VGbYciTekIMeN4svLyN1tzbVES47GG1KR70n56cWUpFtTn+JEXYwDlWE23Ih1oixlMY8LY3halMKzK1k8vJhGRdIqho7F8HXuLt4cT2L6QCRPDgQznRvHyIkASoOVolJYGSlAnyNV0c6URzqJwFgcZsm1MAtuxKi5GWElQmFNrBPCFAeqKAu1Fj9XsKMFxVFIU1dF2YnqohB8yVmtJ1bqCHekhQ5GITkt2NEtYkrak7ZMHzH00nN4Uhi5HAAAIABJREFUNQ+PbmfgWDgTAzcYedoohl6eP3q7wzgmwmI3ExPtTEy08fBxJ0OPuugf62BkpJUXI3XkZweQulLJLj85mb4yMnzNyPQzI3uFlH1rFGQtl5O1zIJMXyXJHjISl8pJWCI8fwRHdwEczYhwMiXc0QyhbmeHtT6BjmZstTZiu6W+aEsHafTx1+ixSanNFqU+YWoJcRZyEmUyIo0NiTEzIU5qRoJMQqK5lFipCfFSUxJkZmTZWHLQ2YHdVhpSzWXES0yJlZkRZyEjRiEjWi4lUmJGuLERkSbGpEpl7FdbctjOjgM2VhyzsyHHyYmyZcvpT4xn9PBumvenUnM8lfTMNYQe9CQ1x5cvj3pRsNGScntLKm2cuWG/mMtOblxzc+Pu1mTKNidzfl0YV2J2Unowl8tnKjmV20x2bi8J54eJKhgjonBQDLNEFnYTdbmHmMu9JFzuJ6lQAMVBMi4OknlhgN0XR0nNfUTU5WFCr3YRWFBH5Lm7xJ5vJKGonYyr7RzOu09qwAFuum6ky8qLXmtP+h29aHFzF+9cl7taiV2RXYtsGbOzY9TOhk5HJd1+lvQG29ASr6A2WZeq9Lk0HtKh94QRYyfNGD5qxPNSS55Vm/P0vjHPWg2ZGpLysNOE0TYzJvs0fPtwEdO9KqaG1Xw9pOKreiMmqrSor9bl3h0V1ectqAnWo9V9AcO2ejwW1ENbU8ZczBj2MKXfw4ReV2NaVAvosNShy1aPHhcj+pdKmHS04om1FaMaNX02KjqcFTQtkVC31Jj6pWa0LrZkzHsJ41sjeBi5j4n444zHnxaT0sOJ+QwnXWIw4SI9UXn0RObQGXWOVsGKTs6nK62A7rQLdKXl0Z2eR49Qp7Mrj4Hs8/RlnaM2I4Ir8X6cCbPhbJylGGjJy3CkYI8Hl/cL1zyWkL5dl1R/XdIDjUnbasTOTWbs9leRk7yEg4EaitO8xH/rTVHOjMUv5lWCKxOb1TTbLqDG8GMapFrUSXWok+uIwNhqrkWHdB7NygW0/AiKXVZ6CNOu0RHhscVGl2rZZ5RLPuGOSotGK0O61AsZtFxIl5U+d+wUlK9eTdfpPL4efMhIbx9t3d1Ut4+Re6ufnNqnXGz6hqohaJ2A3sdfMfL0NU+nYWIKBp5/Q//kG0ZfISqN3U+/onn0BfWDT2kceUnHk69FhXHw0ROG6iroPLiPb86cZig7lQvbfNi1XMVhdyPK3U0YXiJjcomCdl9HjjuaEG9vQJidERHC6U0HJXEqGVEGOsSa6LLNUocwNw8Ox+zj3OlK9hW0kFbYRcaNETLLR0kvHyS+fJCw8iGCb/YTeq2J1NL7pJzNJyljJ8cy06k5fYKu82eYKDzL0JeZ3E/eyt3YLTxI2sz9uOVc26ymOtiK6iAV5VtklK6Vcn25nOJlSm4sl3Pd15jLS/Up9DQif4mBeBWmaK2MGwGW3Ay15OoOKQVbDMnfZMLl7TLxYMLVbWbc2CGlIlBG5Q5TyrcZULZZh6rthlT461G6eQGV/tq0xEnpSJTRkSSlKc6Yu+G6VIdoUxNpQG2UCXejTKmLNaEuzpCGRH1aU/RpSdaiJXkh3TsNGNxtxtBeU4YOGDN62JTB/cZ0ZGrTmDSXtgxtOnbp0Z6pR8tOXZp36jCw34T+gya8A8YHp+TU5Sipv2BN42VHWq+40FrkQutVJzrKhFkkQmNzsQuN11ypL3Ll3iVXagtcuZUvgOMi7py3p/yCOx2N/xsojK9eTyLMW9/7bcLm3U7jWxXx7a7iOwXynbL47vn/Bowzr54hzOtXEwjQOPl6kqevpxAUxo5beST6GJDtNZdsb6FW5+0Oo2BJx7nOItZVUA4/FYFR2FEULGehUsffSlAD//wPYAxzmEWY/SxCHWYR4jCbQPtZBNh8jr/tLLZZf8ZG9UdvbWhhR1ElhF/+gp/qz/ip/iSCowCQguq4UfWhGGxZZfFHERIFhdFDAEbz37FC+Uf8zH+Ht+x9vGUf4GX8e7wM/4Cf6R/xNBZOAf4SL+X/ScjaBRzZ40pqigYnt99gZ/tz1i/5KzGbDdjo/gmL5b/BQffnOOv98m1Ho+F7iMD4IzR6Gv1GLP32MnmPHY5zuXc4nK4TaTzPPc7k0eNMHzrFzP7jfJ2xj/HVW3i+xIcXPu5M+y9lPMyF+k0SbnnPp9lHm+6l83m8VhvSpLzO/oKZ45/yVcEcZi7OZypHm1enDHh1SJ/pLC2excxjKn4hL+LnMpU8h+m02UylzWI6cy6vshfyYtdCvtpvzHdHVbRkmJCdrEVQ9PvsCfwduetm8+UyE8K36LLzS0tOFC3h/BF3zi6fz7lIKaVxau7GW4lptaxDCs4VLuHKCVdupttyLlZO0RVfruQu5nKigluRau5G23I7xl60fG+EWnMnbQkNx9fR9aU/T3NiuZ+ykvqUNTw/ncDr0ylwbieTB0J5dCSY7oNbqU5ZQmmIBRUR1lTHCLC4iLJwR/GXSGm4LddDLSkKMac40oIb4Roqo+xFWBRUxGsBFqLKKMCiMAIslgZbijU8QtfivWRXzq83pHCLhNIQtRh6EfsXM5aK0Nic4UlbhjctB5bRe2QN48e2M3g8QuxhFFLSI487eCpY0o/bGXnUycPxTsYftjI+3oJwDnDoUSeDD7sYG21narSeC9k7RMt573IFu/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27yB0goGCSxcIiEoiHirwwTc3WI6GtDxBePkVQwSnhRD7Gl3aQVd7LnYjtZ+V2En3pA6Jd17MppYnd6CbnLI6hxW0mz82Ja7K24u8iG2y6u3HFYQpuNJ322DrTZmFJno8u9RSb0bbSlP9iG1lAJdZHatO82ov2wAQ8Ozqfp+EJaT+nQf8aI3tyF9BTOovfGJzysX8BInTbP22S86dHwqk3BizpDJhrn8PT+XF4UG9Ofa0/7rVjam84ycOcSdXHBNHpZ0+mqw6CzFqN2Bgwv0mPYXY9RDwPG3YwZszJkSKlPj0KLLo0WHXYL6bbVottaj35rE4atZQxrJIxamzFiK2XATkW3vRN9zr70rghg0D+J8Yg9jEUdZiz2FKMJeQwnFDAQV8BQwiWGEwrpSxAg8eKPU0DPTmEuvAXGjFz6s86LwNiTeYbrUZu5FONNXrQT5+KtOJtszbVDPlw/spLC/X4cjFKTuHEh6YH67I4SVEcL9gZacSzMlbL92ylM8qMwzInCNca0Bqp5nenJkwR7+jfK6F8m465qHrdk86iULaBKocVtlba4k1hvPpcG5XyaBUVRrU2nRpdujS7tai0RJJs12txTz6NW9QV1Njo02urSZf0FPZZzaNLocM/LmWdn8phpG+b5k9d0PHxC++QkTS9eUNo3ybn7zzhz5wU3e97Q/vgl4zNPef7Vc6a++Z7nX8Gjr2Bk5nuGp79ndAa6nrymrv8xtd0PaXk4Q9/LH+h4+i19TyYZ7u+krfAGr4rreZJTQsG27ez1s+WghyHnXRbS5CtlYLmam14qDmj0SLA0IMJBwVqlKavkpqyVGLJFossWg9mk2BpzfqkL5TtCKT90jlO5ley71MSh0iFOVz/l9O3n7Ls7ScL9Z8TUPiWz6jlH6iY4WvmAi2Xl3CzI48GJwzRnJfEgcSt1CcupjV/M3diNtKQHUJewUgTGqmBLijebcH2dESVrJRSvkHPNT8G1ZVKKfAy5uFSPi0sNKVhqRKGvGcXrLKjcYUNlsIYSfxlFm40oEoKGAebcCJBTFiClPMCMcn9jqncYU+VvQPlmLSq3aFO2eSE3Ns2nJlCPtgQ5XclyOlPkNMYJNTl61EYbUB1lQHWEETXhxtRGGnE/zogHiQY0C8CYqkP7Tj26Mw3pyzZhcI8ZDw9IGD8kY2SvKV1purQmLaAvy5i+LBO6dxrSlqJLS5IOfdkGDBw0ofe4lPZT5jw4q6D+vCX1l2xoKHKg5aoL7dfc6Chxpqvcie4KFzpvutJ5czHtZR40FXvQcHUJdUUe1Ba4cfuCK3eF7saCxXQ2fvn/hyU9ybS4u/h2f/HV6xciMP7zbuM7ePxnT1tQHd9B4j8/315x+S97jELgZfqxaEdPv3oqAuOrVxPMvJpg8tVLnr+a4tXUW2CM9zUgw2sWWT5zSfdeQMJSoVZnHnFuc4h2FkDwYwKt/0aoEGpZNJsQx1kE2n/GJtVfCLb/jDDH2YjKot3nhDrOJthhNjtsP8ff+lO2W3/KVqtP2KD6m7ivuEpQFYURYFGAQou3wLhW/eHbpLT6b6xW/PGtmij7LUuFMm3DX+Er+y3LLf4gAqOX9H28BIXR9Hd4itD4O5YavI+v2W9ZYvorPBS/Ij5Uxt69Lmzwn4+19c9wkv8fbPT8lOhNJiy3/xAHw//AyfAXeJi+j4fxj4Bo9GsRPL2NBfXyN3gZ/gYfk/cpzt7IROlhJi4c5OnxA8zsP8bLPYd4mpDK5OYgprxWMuXnw7j3Ih6vdWbQWymm5vqcDGgw/4ge+w95ue0L2KPL96e/YCr37zzL+ztvLunwTa4RXx0x5PVuQ56HLOBx2CyeJH7Oy4wveJW4kJkoLb5JM+LNXmNenzTlzTkFUyftKE+WsGXrh2wO+D2HAj/j7Lov2L9Kh5AQXXbnLGLPGVeSw8w47DOfg1EyLu6041qyFWejJJy8sISci16c3aXicpwZVw5aUVO2gkt7NVwKNuV2iBV3YxzFVHVpsJyyYDnFEUpyIpXU7FrC4IG1lAZa0Zi+nPGTYUyeieXZ8Sg609bSvXsDNQlLKI104GaohluxjlTGOFEaYc/1cHtKo50ojhDqFCy5EmROSZiCUmEPMdqJ6jhnKqPtKfKXi+nniihbqmLsKQm2pCREQ1WMI3VCrU6KGxe3mHFpq4SSYDWVUXbUpbjTuHMpTRmeNO30pCPTj/ZDKxk4tp5Hx/wZOh6B0MM4OFHP8KM2nox2MPSolbHxdh6OtzP6SIDFZh6Ot/FwvItRoXZnvIOXDxso2BVA5jILDq2w4MAyOft8Jez3k3J4lQWHhFmtZt9KFVl+Fuz0NifRW0aSrzkpfhYk+VqQukxFiq+SuCUycaJczQi01SXAzoCtVm9VRX+VDqF2xgSKlrQh29T6+CsMCDDTI0iARbkRO6T6BJubEKaSEKqUECQ1JkhiRJCJIeFSU5Is1WRaW5FhrSFZrRRfC5WaECaTEC6XEqNQEC2TEWUmIUUmI8vCgj0aS/ZbWXNYY81RpRX5Tu70Jabx5NRp+s99SXPuMSpzsolMdSfmgBOHji7myx2WXHW3ocLRnSoHDyodnaly1HDffTm3vdbRFBZNbUoS1QcPU3w8n4JTFZw6+4B9OR2k53aTmtNH2tkBUs/2kyrsa+UPklI4TOLVt7AYcX2Q0JJBIsrGiLryhF3XWjhRVsnFihIuXbzG2dxm4vbXEHu4nMwTJWTuu8+pjFwubY/khusSGh2suees4e4iB5rt3RlQL6FLYSOe3Lttb0qtrQmtazV0RFmJVljnPmMmL6kZzTGg48s5tOZ8QWvBAtoL5jOQM4e+M5/Slft3+kvmMl6uxcNKXbqLF9BeqMXYeQPGiucxemkuw/sNqQuzpOtkOqNlN3lW08Sb69V0hO+gbpUdrYtNGbU3Yshel5FF+jxyNea5m5yn9jImrKQMq43oU+vRbPEFt9SfcFczm2aNFr1qQ0aUpoxZmDGuVjKksqZX7UqvjR/tzsto91xNl98WBjbG8DB0HxMJZxhJzKM/IZ+HadeYSC9hJPUafVnX6ckoontnId0ZhfTsukz3riK6si7RtbeAzr25PMg4TG6wL/mxS8mJdeZgsIIjMRou7PXm4oFl7I7QELlOi2R/Q7IjFRxOtONIlD3n4z0piPTkZuIqSkOXcGqxHnlOc7jlpUPLSkOaV+jT5KlHr6+UDjdTMQVdIfuCW6qF3FYtpNbiC+5bfMEDxVxalPPpVC2kx1KbLksBHhfQrBH2F+dRp1kgQuNd9ULua3RpUQvqrBb19mY0blnJm4oKvpqYZHjyK5qezdA68zU9r2bonoZ7w99Q2/Oa7olvGX8+yczrJ7x584zvvvuObwQb+lsYe/UDgy++YWjqe/omv6Hl4UtRYWx9NEPP5Hd0PvuGvskZhp9O0HqvjfE7A4wWN1K79xTZvp4c9rbm6ko191da0L5KxWFrfdLkWsQqDFlrrI2z3nwcdeez2HABnjqz2Kw/mzPuNtR729Ky2ouahExOnCtn1+UWskqHOFQ9yYl7bzh59yuy61+SWT/J8ZqXXKx9ROGV2+QfOETxznhuxm6lKnIV9+JXcDfBk7IwOx7ErqIvy5+WlBWUBmgoD1FzbYsJl9fqc2WlEdeWm1LsJ+O6jxlXPA0p9NCjaKkhRZ6GXF9uRsUmC2qCrKgJ1VARbE7JdhNKt5lS5i+hbLspVYFSqnaYUb7NkJodJtzeYULFFl3KNizk2vq53Ni6gNoQQ5riZLQmymhPNacxUcK9WCNqY42ojtanKsqIiggjqiOMuR9nxoNEY5pSDGnJ0KclU5e2DH26dxkztFfG6D4po/ulDO0xpSdDn66degzsNqUvy5SudGPakgxojtejLU2Prr0mdB1V0HzSgrozKurzram/ZMeDyw40XXGio9iVrhsudFU6013lSnelOz3VS+mq8qT15hJayrxoKvXi/lUP7hW5c6/AkcpCF7qaTzAtHFaZnmTq1SNmpiZ5Nf2cmdejvHwlJKT/7zuM79zi/5yY/hfrhf844PLPu47P+F/vqnQEUHz9lQCLL/6Rln733r9+Pv+XwPjPSejJl0Is+5GYjBb3F4Udxn/MBC+FkzYzU0xNzfDmxSM6b+URu8yAFJ/P2OnzOTu955HmpU3ikvkkeCwQgyxBtn8nwPrv4mWXUKc5BDvNJsDuMzapP2Sb1d8JEV5znC2GXIRngO2n+Ft/zHbrj8X3t2o+Ev+soCAKgZf1Fn8RLejVsj+ySvp7Vsv/+I/XBbDcoPmIFfI/4GP2gRhE8TT6tfjxu2S1r9kHb98zE1TF98Tb0J5Gf8Db6E94GP4WV9Pf4OP4Z1KS1MSnylm+7C/YSX6GveznbPSeS8h6I5wVv8HK4Ge4Sn+NuwCZJr9iidEv8TB5jyV67+Gt+z7ewvlA/X/ndOZSGq7H0l4Qz9jRVCbTMxhLTGE8JpFXATG8XLaVV2v9eeq1kgELa54YyXlmKmVQZsyARp8J+7l8s8kAEg34KmsWL498yNTZv0GxId+e0eHVfh1mMvR5HaTF49hPGN//dx7u/4Tv0swgWgXplvxwWs3kZRm9ZwyoztDndLwRvqt+Q+j6jzi5dSEnNs8l0f9TQhJ0OHzWh5g0J5zcPmaxze8J325EVoqG3Tut2JdpR1nRdo7tdiQ7wZAjGbq01nhTd1jF9XBDroWYUx61iFtRTlSHW3Bl2wKuR+hxLkSXkxEy8qMtKAw2pmCHCWVxDrQcWEPbgQ1UxLhzN8mTyghHaiIdqA61pjpMqMOxoyzakeuCchjnxNVYR65F23EtXENxsIryUEtKwh24Ee1CeZwLN6PtuLRdQlGAhPJIS6pibCnyN+d6kIbK2EXcSVtMdYIzeRtNuLBZQkmohtsJztxPXkxzpjctmT40pCyhb89qeo6tZ+TkZsaPbBOB8XFfKcMTDxgZb+PJSBsjj1p49LCVh49a6X/axMDTRh4/bOXZWCePHnYz+LiT5xONFKRvI8tTypHl5hxZJufoMjmH/eQcWW7B0dVqDq3VkLVSQbKPGfFepsT5SUhYISdxpTlpa1ViV2P6aiWpK81J8DEjZomhOGGLDAixF8Iwhm9PBdoZiUXfgdaGbBVsaYU2Wyx02G6uKwJjoACNCmMCLEzYbmHMNrkhAXIjAkz1iRIqcyyV7LRQkm1pTZpKTZRMRrjcnHCFglBzc0LlCkIkckIlwk6jhGSlCVnWFmSrVRxU2nLMwpkLLuvpyTjLTFUbI3c6aL1TR+3Nc8TFuxOfaMnBDAfORDhz1t2R67Ze1Dqu4I7zEm572NPu4swdZzcue/lxLS6d0uOXKThVxekzD8Q9xl15fSRc6Ccxv4+03G6Sz3WSkttFWkEfO4uGSLsyRFJhv2hPx1/uJ/76GKEl01y8VET9lRgeFPhSkuXMlT0nuXC8lLyTpzmzL4707AqyT5Rzds95itZHU2u7lCZba1psJXQ5SumyltOmVNOgsqdV5UirSk2tj4LmPQ7cPyen84YZP7RZ8/jKHEYLPmP48hcM3tShpWEWT0vm8TxnASOnFjJQoMd0kREjF7R5cE6bOyfNGc90Zmi3ks5EHRpWf0aj82waPcxo2OBOU5w/TwpOwM0rjOzZxZ2lzgzbGzFgo8+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6721O1ZSXN547w9NEAPU8e0/nyawbfIFrOz6dgavoH3rz6nu9f/wCvv4c3P/zTwMtvYHj6O3qffUX/y2/FGZj+jr6p7+h69oYu4erL5Lf0vnzNwPRLRiYn6R0YpbOxl5ayBxSkHqY4Mo57Aevo3bSIFk8j9qlNOO5uR5qtBcsWfoq7zqcss9BlqcFsfOf9nRSZMTe9vWn3ktOzzJ7qgFT2XmojsmSAkMpHhNW8IPrudxwuecWB6gkO3OnmZEktX+47S15IAqXbd1CxfQ2lId5UJvpyN9WP2ghXKterqfe35/4Oe+6GOVATaUdltC1F2yVcWGPAxeV6XF9uTKmfCTeWmlLibsJ1NwNu+phQ7K1L2SpDqrdJqAwwoypUTkWYjGJ/fcq261EdaELVDhNuBZpSHWBCdYApNQFm3Npuwo31ulxduYDL62dTtkOb6tC3SeimJDmtaRY0JctoSDSjNkqf6nBtKmMMKIsxolqwpaNlNMSa0ZRiTNMufe7tnM+DNC06M0wZ2mNB/z4JfXtN6N1jRO8eQ3F6dhvSkWFIS4oBDQn63I3S4U6sNvU7TWg5qObBUQ13T1pxP9ee+gJHGi470HzFga7SRXTddKGj0pWOajc6by2mu9aTrttedNZ403nbl7Zqbx6UeXD3ugt1RS7UlDjS236E6cnnvHzxFdMzI7yaesKrqRdMv3rCi6+eMf36p+abdwz3n93if9XJ+BMgvhUK3wai330sAuNbVfEtLAp29Lsv/t8//3tgfFefI1jUorr4D1D8ERpn3gHjNNPTM3z9coKO6lyifHRFYEzz/JR0r7mk++iQ7KUlAqMQaNlh/RHbLP8q1uUEO84S4TDA7lM2qIS9wz8TaCd0L84SATHARrg5/clPsGj5N7aoP2SD8i+sU/yZteZ/Ep8COK6W/UEc4WPBihb2GNcq/ixW7awXoNH8j3jo/xIPg1/hK/ktq37sblwm+z3LpL/DS/oBSwWoNP4tnoa/x9Pg93gYfIC76XtiLc5q37+TmCgjNsoEL6cPcFD+Gzbyn7HG6zPCt5rhZP4rnEz/Azezt8AoFHe7C0Ebk9+Jdren0Qe4mP6SbSvnE7dDyiqrP3PQz4qzLo60RUbyKCmN72LSITiRp+u28XD5ap56+jBj58xXTosYtlPz2G8Rk8vtebFRw5s4DW+ypDzb/QUT+z7ihzxdvvlyIV8dXsjLXXMgdT7Tuz7h5cm5vMkxhIMSsZj7h9NavLg4n+GLplwKmMPRNZ8Q5vsb/Na+T9imjzm8ZQEHNs8heNNfSdqnZOchV3w26rLA9OdYWPwOjc0H2Dq+h++qj9l90I3kdDtsbP6D9Ws+5vIFH2oq1nA9TcL1SFNuRFlSHulAVaQN1wONKfDX4kKUsdi/dizdhV2xNqSFyMjYZsIFIbkc70ZjnDvNUYt4EGVPbaQllVEKbkTIuRmqRLzoEmNHaaQ118I0XI+05Vq4LUXBVhQFWnItxJqyUAcqwh2pEr6vkEr3l1KyQ0ZVuCXVEVYU+1tQHmJDTZwzNclulEbYiMB4cav0R2AUCr89acv2E8+7NaV5MrBvLb3H1zN8YhMPD29l6Fg4/1NgfDrayfhY14/A2MClDH92ewuQKBNHAMajy8w5tlLJiXVWHFxrSbqvlARPY5J8pcT5mRG/XEaSUO69Tk3mBiuyNliRssKcWE9j4jyNSfaTEu1mQqSzqWhXx7rLiXKRinZ1oLWBCIybFVpskC1gi0ybMJUZwUoTApTGbBfHhO0KY/wFiJQZEaWWE6tSkGRuTrpKTYLCgjCJhGCJhBCZjBCZnGCJjB1GpoSYSImWmpIoMybDwpw9CktOalw4Y+XJxcVbaE4/xbNb7Yx1jNLR3k3jrRJ2pq4mKlzJ3nhLriYs5qK7hhpbZ1pt3Om0c6DbVU23tzOtnm7UurnCdoSCAAAgAElEQVRT5r2G28n7Kf3yKqfybrH7QoNoJe/J6SfzXC+puV0k53SSnNdN2sV+0i8PknJ5gMTCfhKLBki8MkBaaR9H79ZTfmEbjV9K6Dj+Ba27vqDr8ArqD6+j8fBiGndKqM4OIudQHhfOVlK47zTHvHwptbfigYOMB86GVLnrUuVuzH1HU9qt5HSo5FQ46tKcYsPY1aXM3Pdl/JqKe9mfUX9Qh/YLGrorF9Pd4cpYhYLhQh2GruswWGLI49OmjB5U0X/And69q+nf7EGrnx7tiz9l0G4Wz630eWwtpd/RkgY3W+qXuVLv5cRz/3XMbPBhwNqADsVCOlVadKl16LMxokujT6elPh2WBrSp9WmQa9Gs0KZdrkW3dAH9ci0Glbr0WOrTZW1Il5WQqJYwYiWjSWPOLY2abk8/pgPjmYrey0T8CYbT8xnIusJgVilDGTfo31lG1+6bdGQX05F1la7s63TvLqM9q5zuQ1X0nCyjP+86t/ft5USYK1/GCnfk3dkVZElWmA2pQWoiN5oQvEaX8A3CSUAlp7J8uHZsM6diXLgWu5TCDVacddKmyFGPm4sMuGGjTZlmIbV2+jRqtBAsZSHQ0qReSJNygTitai1xR7FDo0OHWpseKx36LLUZtNRizFab4UXavNlqB/HejK0xp8NNi1brOdxXfMot2Wc0WhszvmEVU5lZPD53keFbD5gYn6Jr8DmD418z8RIGpt7QP/U1gzPfMvT6O0a++p7BmTcMz3zN6KuvGZicYvDFNEMz39Hx+BUtwueLgPiGgRnon4EOoVbn2TfijemOF9/S9uJbESQHnr2hd+AZHfV91BdV0nz8JI0RW2hdo6HHR5/7nmY0rtJwd6U1hYtlnF4s47ingmTVfKJ0PuSQ2QJuudjS6GNN/fa1VB28QPa1DhIq+gmvHCCwfJRtFVNElk4RdfMRqdfr2L17D0ejYija4c+t7au5t8OL2jBn7ie48iDWiaZga3oC7Wjxd6BmvYoba8y5ulbODX8brmxScnGVlAu+xlzxNaPEV0qxt5wSHwtKfBWULjfn6jJTStfLKNuq4NpmU24EmVMWoqA4wISqIGNqQky5HWrGrSATbgdJqA2WcidIwp1ACVVbDbmxQZuybbpUBRlwK0SfOxH6Ysdie6opLcmG1MXocCdiIXcjdLgVqU1lhBZ3wnSpD9WjKVKXtiR9WnfqUJ8yh+bkefTtNGA0W0Z3tjE9uwVYNKJvrzDGdGcb0r5TsLENeBCvx+3whVSHz+NOkj4NexXUH7Hk3klr7uXaU3fRkcYiR1quOYnqYneFG53VbnTVLKHn9lJ67njRXestAmPHbR/ab/nQUuVNc4UX7Te9qat0o7/rODMvJpme+vp/Doz/6GT8KZ/yk+r4EywKbvI7SPzn5//6/waLAlT+dIP6J3lTkDbf1ub881NIRr8Lu7x7Ts08ZkqMgwt9Qa9EYBQUxhg/fVJ9Z5G69BNSlswixVOLJM+FxLnPEytzgu0+JsD6I7GMO8j+c4IcZhEgWNLqD8WqG0FJfKcwClU6osL4z9Co+UgExjXyP7LG/E9sUH7IJqFCR6jWEUq7lX9lk+VHrLcQbkj/SexjFDoZBZVRUBcX6/0CH9P3RWAUKniEPkcBGH3kAjT+Dk/T3+Nt8ke8jf6Al9HvWGL8Hq6m/4G75S/YtuZzkmOkRATpY6f5GbaWP8PO8t/YsGI2oZsNcVf+GhezX4i3p71k7+Mm/4Alst+LX9Pd4D3sjH7OUuc/4b9Jl7Xun5HoKaV7byqPDu1nMmsv3yVlQWIWX0XH8zRwB6PLlzPj5cdTV1deb1nDix0bmA7aznTYBqZjffk2y5NX2da83GsKOQq+PWvM9Aktnh6cDUf14Mu5fJ0/i+8KF0COLl9fWMhMhQ7PH0gZqXTi6g5zDq6Yy2aPf8fN598J2/I5B/x1yNw6l62bPyTzSycS9zpj7zeHOfJfM8/kA3RV76Fc/CdWhuizP381Fq4fYOP+FzL3e3K1NIy0TDsup1tyJVJKcbhSXHK+GWrB5WBjTgXp82WKJVnpLkQkeeC+WY7hor9h6/Q3DoTaUxLhRFPUItrDbGgIVXI7RujvkpIfaUJhmIIbsdaUhFuKamJlhHAO0I6bEXYUh9pwJdSGq5EOXA8XktsaisMtuR6upCDAlEtBEq5HKLkWruJykAUlkbZUxC+iKmER14LV5G82o9DfnNIwK6pjncQ6ntYsP1FhbNvly/DBDfSd2PgPYBwUgbHkf6QwCna1AIxDQv3ORAOFmQHs9bXgkJ9MnJ+AUSUC494VFmT4yUSFMc7LhPhlMhJWmJO0yoKU1UKpt5qMtRqxxzHW04TYJcYkektIWCojYYmCZE8l8R4KYt3kRDiZ4a/RRYDFLRbabFXqEKA2INTKjHA7OSG2UnZYmRGgMWO7yhR/pQk7FCaEKqUECfuKQteihYJoQVGUSgiSSAiVywmRyggxkxEpVRBhKifS1EQMxqTLFRyysOPyohVcd9nI9aWBPIg/zquGYUZ7xhkYekTXvXoK8rJJFgAi1ooLMY5cXqqkyd2FUfelPHReRL+DBbUOSm5aW1Bha02xozMlm7Zz88BxLuRe41D+Lfaeb2L/uU52ne0mRawP6Sb5fA8pBf0kX+wnvqCXuIt9xAs1O0JSuriLnDvl1OS603FMm+HDugykaTN91pHhw3KG0+cyEfonXuxy49aeVFpultNZdY07hxJp3rGcTj9r2jzMuOehT427PnfsdWhS69NjJeWWrRa3NxrTv28RT8970bNfQ1WkIQ173Wg5t4HBmgyGe4t42nmU4fpAeu9703TNkq4MOV3BCto2qWleq6bdxZAue20e2uvzlZ0UVAq+sbBgUm3BqJ2SXmdzRt0UvFis5IWrOY9c5PRY6tKp0qbdQthZ1KdNuI2s1qfd0oAWpS71Mi1alTIGhSS1QkGvqQldZia0WZhSrzbhrpUxtRoj7mmMKFHLKNLY0L3On5dR2UzGHWM8KYeBnZfpzi6hM6uMzqxyurIqaN9TQdvuEtp3X6Nrt6A4ltGzt5ru/ZX0HStjOLeEyvRM9myx4XjUIk7EuxG9xoiYjWaErTVim+9CtvssJHyNMcnblJxIX0plXiBVx7dQmuxD/hoLTjtocdFGi2KNUJmjTZWlDnW2BjRYLqRRGPVCGlULxDS0kH5uUS0Up00t/F3o0mejz6CNHsM22ozYLWDIeR6PV5swHahmdJ0RYyv1GVz8BZ0OH9Fs+yF3NHOo9bCnKSKe7jPFNBS30tf1ioa6CbpbXzLUM03f4+d0TUzSMPqM24OPqRp4SmnPuDiVQ4+pHHjIvfGnND9+Rf3oSx6MTdH65I0IiD1T0PXie1qffE2bUKnz/DvaXkDTC2h7Cd1T0PP0OzoGnlFX00B70WW69sTTH+7NyHo5j1brM75cj1E/Q3q9jWnyMqF+uZz7K5XU+phzx82MZlcZNxYpKArawe3aDvZVCyGXLmKre4moHmH7rSk2Vk8TUvWEQ2UtlOR8SeWBLO6nRtCasIWGKC9K/FWUBlpQHaCkbouKjk1WtG2zoW6jJTdXmHPJ05Tra625stqKAj8LzntKuLJMwfVl5hR6ySj0taBoucX/xdt7RlV1r+vb7vRkpxpjTI/ZaXbpZbEKvTdBEelgb/TeO4IoYO899t57A+m9LHqzgAIqYoma5PqPOdEk+z3nPee873+M8+E35lxzrQV8clzez33fD8emG3B0hoKTC4w4sdCAE75yzoebcjHKjHOhci6FaJIbpk1+pIS8cF2KoqQURupREKZLYbigNGpx0U9VHFHnh0sojNSkJEaFxkxtGpdoiN7DioSxlMWOpzpBnaLo8VyLGktZ9ERqolWpiVFBmaKGMlPwMY5HmTGBlgwVWtNVqVmsijJLnYYcDRqXa9K0XHMQGF8ojGXJGuTHqJAbM46iRZpUrjKkbIMphVstKNxtQ7GgMB6bRPUpBxrOTaHx0lQarjrTdM2NlgJ3mvLdabjmjjLXjbpcd2rFI4CjFw2XvSi9MlUExv+vCqMgAgoA+NJe+BcMCoD49/PvyuLLzw15OYb+nyuLfymQ//4LBn9Zv9C1KECj4Fl8oSq+9C2+DLwI14FHfwHjw4ePefbgDvV5+0jwEkbSP5Lp9oOoMGaI6uJYsUZHqMuJsP6XOJIWCrkF72KozY+E2AiF3IN7n4WxtAiSwvO/jaMDzUfy8iw0/prZis+Zo//FvwGj8GwQIAVg/FIExrkmXzNHSFErRiCMn6dpvj84ktb/TIRFERjln+Kh+BRX2XBcJMPx1PscTxEah+Os+SHOkvdxkr+Dl83HhM4fQ0qiHgH+o3Cw/yeWZq9ibfo6EX5qhMyagKvJMKZI38dFPhRno09wUwgJ7RGicmml+Ta2Zh8we8Yoguao80uSF207VzKw9xeebdrKH0tW8iwpg/spSfQlx3EzyJeH8xfwYO4cHkYG8SA5hgdJqTxOSeRRajiP0hbwbNksbqdbcn+9Bf07TejdKxPHzexRwP5x4kaX38/9iyfHxlO28Wsu7fmRxloHepSBHAxQsHbORBZ6foSD27tEBYxlaZAqCb6jCIudSNp6G4ISjdG0/oyvJB/wjcZQVCw/w8hrJIHZZoQut0Dd+p9EZzux/UgM3vN1Mbb5kuWBmhyIkHEqypDzEfpcijXgYJQevywyY9kSB8IXuzI5dBI/TVPnQ5Mv+UrnA5Ii7TmUMk2szClLsONavCVnU6zYmWjCqig5y4JlZM5UYYu/lBMR5lyMtCA32oorURacjTDleKQJx+IsOBNjhrDxRSjxFoDxQLCE/cESjkYacCzSmBORZpxPtOdSsgOXkuxEYDwUIOd4iBEXYq24liJ0MLpRne1B5RI36pf5cH3dAlq2zKdj8wJurPWlbUMUd1r+Z8AoKIzdXU109jTQ210mAuNqLyPWC6PoFyPpDV4KNk43YtNsE5Z767PUW06GlwwBGFN8FCT76JMmlH3PNCRDXB1oTLqPAcnuUuKdtUnzkJPmbiB2Ni5yE4BRSFQLhd96BJuriZthIoSaHRsJ0fYyIm1kRNkrCLGSEGCmTYCpDsHmUsItFUSY6xNpqk+ogR4hMh0i9KWEK6SEyQWfo0wcSUfL9YmWKkgxNCNZ34Q4qZx4qYxUPX3WKWw55zifvCkhXJ0aycXZ6fSequRB81262vuovlpG7uWjZK1YSEqSHRuTHDkwfxL5Pm7Ue82g1XM6tc5OnLCx5RdTc7ZZWrLHbRq75s/hdHYOZ3YeZN++C6zfV8iK/VVk7q8n/UAri/a3kLq/mZT9zSQfaCbhQBOJAjQeaSXxSCsZJ+vZXXSFoqOTqd6sQdMaE9qzbHh82JKuHer0ZP/Abwk/8DTTlIYsD9p3x/Ds6gratwbQnT2TtgUW3HDV59ZkBc32MipsJFRaSKg3l1JorU6+uyaF83QoD5ZTOF/ClbkGFMW6U5odwr2CEzQ33qOpqYH6ppMoG9ZwbNNUTs6TUDRNgnKKHg2T1Wm1H0WbrTpdNnIe2Rjzm5kpT02MeGhlTK+DIZ2TdLgzWYf7jprcnaTNrUly2qx0aLXSod5EnTpjNWqN1akRjwZVhsIIWpumyS70eM6nd9pcrlt7UWUwhUpbd1rmBdEYHEZzVBS1IUGU+QVy1WcBVfOiuZ+8mbupu7mVfojmJSepWnqayuwLVC+7TO2Kq9SuvkrNynPUrjiFcsVpmpafp2XFVZpXXaF+5SlqVu7jTOwicuZZsyNpGluSnAlyHU+gx0RCfNQJ8FAhxEud2JlSFi00ZkOqE4fWzSBvRyAnU6axb7Yhu+xV2W86jpOG47igP548Q1WKTdQoezmOfjmSFsbRJhOoMR1UGBss1Gm20qTVSpNOaw1u2Kpyw34c16eN4UGgHk/iDLnlp8rt+RPp9hnFba/v6XQbSZn9D5ROt6YuJZG6LQe5tieXyrwb5F/qoPDKDWqKu2ioaqBB2U59Sw+Vbf3kt/RzTtnH2fo+Lrfc41rHfYpvPCC//R5F1x9QcusR5d1PqBH2Rt8H5b0/qOl9Tl3fc+ru/kbNXai+BzXCewNQJ5y+p9S036atqoq63espiZtNQ7Adt/0k9MzR5I6PJnc8deh016XVR0brXCPaF5jSPtuICoeJ7DNWY1dUOJebb3Kw9SkZV5pIvtxE3JVOAi/1MTO/R6zY2bj3LMdWLeFCVhJXkv3Ji/fmcpQDZ6MtORlmzIVgM64ttKB0jiUlc+UUzJZx0VvKSQ85p6abccLHnINuhux3lXF2rhmnZxlw0EOPA54y9nvJODhdwaFZCjEkc9rfmNN+BpwLMuR8sAEXgqVcDtUkN1ybvHBtrkXoUBQloTBKl/wwLQojdCgI0+JKoCrXAnUpCtWlNEqTslgh7axGa44aLVmq1CSPpTphArUJGpTFqVMQrUpJpAq1sZrUxmtRm6JLdYYeFS8qdloWq9GUNoHKRROoXaJKfbYAjeovrprUZGpQkaZOabI6RfFqXIsdR/EiTapEYBRG0sJ2F2sK9tlSdtSBqpOTUZ6dQsNFZxquuNCc70FLgScNwij6xVHmeaC85oky3wvlNa8XCqMTbQ2bGbh3j/v3Hv+PFcbBqfHg5heB3wTh7+WzwXvh9eB5CYl/v/4JjP/1+PkvSPz75/7+g17evwTGBy9DLg+FkMtg0OXfgbEHAST7Hz3kJTA25O0XPYyL3H9gqedPZHmOQwDGJKcxYr+ikIwOsxxJoNk3hNsKsCiUcQvnR9HHKMBigNm3IigKyqOgNvqbfiMe8T0BGi2+w9f0G9GnKACjAIYiHCo+Q/AxCvcLTb5lvvHXg/2ML7a+CJ7Fl8DoI/9UBEhhHC2MqkWPo9DBKARddD4RgVFIS7tpDmOaxoc4a7/HVN13mCp7Gw/boYSGjCM1Vcr8+d8xyf4tzE2G4GT3PomhEoK8x+Gk/5E4fnY2+Ah36cf4SEbgpTMCe41/YqA5BC/XkQTP1eDcpnBaD6zi4aGdPN20mYdpmfQnpdCzOJnenFQ640LoDw2i128hTxYlMZCVzq/LlvM8O5vHi1J4ujiBZzlRHJg0hhPzJpCboUvJVn06Lzlye4M2Tw5P4MHpr3ia9wMNO38i3H0IKanfUlTvT3fnIo7FGJE1ezSzPD7BwvEdooLUSA3QINxvHGGpEqKXmuE+W4WxBsP4RPM9vlB7n4kWnzIlcCIBOUYY+QzDM0qTradiiF7ihqpsKCqSocy2+JhdIXqcjjLgTIguF+L0OZpmztYcJ4ITbDGcbcAIi/G8pvieIRqf8Ob4d9Ey/IJFUXbsTJ3K7nh7tsXYsCFhMhHzFJgbjEBH5130Jr6Gm2IY20MsuBDnwJUoSy5HGnM2QsHxSBnH4hRcjDIhN9Kcq1HmnA834bCvHof8pJwKM+FMuDnnI6zIFb4rbIlJsBET1keC9cV/IAeDMM6I6mK2BxWZrjSumM6N9QtFhVEAxpvr/BhUGF96GGv+Gw9jA3e6m+nsbaSnq3QQGL2N//QwCrC43lPOem8DNsw0ZoWPAUu8ZKLCmOopJdFTRoKHTITGlOnCJhgjFvkYkOatLwJjnJMW6d4GpLnpkzJNQZqrASnT9EmaqiDeUSoWfQtp6uSpxiROMSBxqhGJLsbETTUkzE6PIEsdQqz0CDDRIdxKn0hLA8LN9QkxkbNQqom/XIdAuYRghR6hMikhEgnRMgWJBsakGVuIwBglUxApUxCnrWCFrhXnbOZRbBdCtVMChW6pFEVupH77FfqrblN4Mo/8/ItkbYonMMmZ5DRPNiUu5GhEOJdDE7kWksrZBdFs9whhuasvya4zWB0ZzqakOE6uWUvenqOcP3SJrQdzWXq8hLSjdSw63E7aoTaSD7SQuL+J+P2NxO5rIP5AEwmHWog72Ezy0Ro2FZynNHcqFXulVK6fTP3q6XSfMqbrjDbdW8bzZLEavUvldGWoMZCjy4OlevRmGXB3uS3XA+XccdblN0sD7poYUGOpT6m1glprfUqsdSm01yR/kgr59hMpsFen3NWMS9OsuDrfm/7Dh6hQPqW6+zcqbnVR215JwaF1HPSwp8DGkDZrGbfsNLjlMJ52J11aHGTcsjfgnr2JeHodjbntbMR1Zz1uu0jomapJt4MmnXZSWi11aLHUQSkAo3gEUFSj0lCdKmMN6q31uT7XnzsLY+mbl8TdORk0uSVRPSsTtl/j+cFSnp2spG/fVQa2n6B78Qaq/RZxJ34bt5P20ZV5kobMUxSnn6B06Xmqll2mevlVatbmUb36PDUrT/8JjO2rrlGfdR5l9inqcg5yMTab5XMmsTPJiy2JrgS5qODvrkKwtwa+rhOJ8NElfoactNnGZIdbsjLegktbFnIkcQrHAqw44iZjr/EYzpiocEE+jnx9VUqN1UVg/LuHscJQSENPQGmuRpOVJk3WWjSaq9NmpcV1W01uTlLlltM4bs8Yz2+J+rDSmv54TXoCxnB/wSj65/9Mz+wfaXT/kWZfE/pyIunasobyzTupPVPKtXO15OZd59KlZipPXab01FXqihppbrxPubKfvJr75CkHyG98SHHLI67V93GutotrHQMU3nwsnqq7v1N3H+r7EcGx/v7vg9DY8weNvdD4AhirHkLFwB9U339KW3cfrcUFnM9K5Hy4D3UxDrSG29PmZ03HbAvaZpjTOt+KFj8rmvzMaA80p9pHmzOOUi6vzCS3+zbnb8MvjY9Iv9JB4sUbhJ/rJrC4kyVHLrI2LZ3NwbM4HDWHM9GenI+ZQsEiJ/IXO3IxwYYLYVZcXGBJ3mwrLk9X4+J0VS7O0CFPqMKaY8aZGaYc89TnqLeM3GBrzvsacmyGLod9dNjnqcUBH10OztTjlK8h5/yNOOsr58wCXS746nI1REJepC7XInXJDdeiIEroVNSmSEg5h6uLamJhhAZ5ISoUBGhRGqJLVawOlYkq1C9Ro2W5Bk056tSkTaQ6SZ2qeE2K4vS4HC3hYogaxTESypL0KU0zoSjdnLxUA8rTZdQv1qYhXYWq9InULVWjPmcQGJVZguKoRuUiFUqTVShJUqMkQYO8mLEUp6lTtdKA8g1mFG215NoOK67tsaXkiCOVp5yoPeNE/YVp1F92pTnfi5YCb+pzBWD0oDHfi8YCbxoLvWko9KY+34uac66UXHaivXELj/rv8+DfPIz9/6WH8SW/veS1l6//4/W/URgHvzD4IYEwhVH14yf9fwZh/n10PZikHpxzC8ri4PeE1y+B8aXKKI6gHw12L/6pOIpdjHf+Cr0MPBQVxoZrAjBqsdjrZ7K9R5HtNWFwJO0ynsQpo4md9DNRAihafSd6GMNsfxz0KApr/6y/F+99Tb4WQy6Rk0aLiqIQchFgUfAzCrAo3PuZfSt6FIWR8wKTb0Q4fOlnFIBR8DC+9DGKvYymg6lqIfjiJf1ETFgLawRFWNT/DB/FCLzkn+EuGyFW43hIRuCtJ4ylh+Gq+SFuQvJZV/AmvoOj4k0cJ72L/8KfSErUZcGCf2FiPARD2RBmun9FSpicEB8VHOUfMln3Lbz0PmKWzqfM0hyBi8b7WGi8gpPlxwTNVOXwigWsW+BAxdJEunKWMrAkk3vpyfStzeDOpgzurl3E/cQoBhJiuZeRwvNNK2HnOp6vXsq91Hj6kmOpDpjFGpPxpFl+S4rnSI5vc2DPFlNyM76n+4gKd/M06Ss0JMBqCM4Wr5G41IRTVdG0di7mUJIxabPH4On2JSa277Nw+jgCvMfhu3AiccutWBCug0TvPX7S+oDPdT7i63GvY+3xM77JcnxTtXGY/wV7rkQSucSBCdJ3+UnlDSZovoen4Yds9dfmZISMc2E6nIlVsCPBlJQEW6ynS/lINpJ/6HzPkPGfMWT0UIZ89wZv//gPvlR5gzE676Im/Yixqh8w/MtX+GD4q3z49bu8O+ZdPv3pTeSSzwj30OFAnCPHI8w4E2nAiXBdjkRqcCRWk7woc0oi7MgPteZioDlH5+pzaI6cY/OFWgdrLgdbUxBmx5UIa87EWIprqwSF8VS4CVcSbCnNnPYnMFYtdaNlzWw6Vs+jYcMcWjfMpWuDP51bYl94GEvpvFVDT+dg6OV2Vy1dt2tp66uiva+Snq5a+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Y8R3aWcnBnDfv217DzUDFbDp1n37GzHD18mhMHz3D0yCW2ncgn+0wRaSdqB2t0jnSQdLidhIOtxO1vJmafAIttJB5pJ/5QK4lHK9lUsp/qSjOaL2lRucucys1OtOeqcaN0AncvajKwTYvmjRP5fdV3sPRLSP+aZ9mjeb5OzpNUOQQZgrsRT6caUT9FSr6tUK1jQKm1PlV2MqqttakxU6PeXJMmGwU1diaUT7aizG82VbeUFPTfoainn8a2Bzwq66IoKIUiS0c6zSy5Y2ZCp7UpdQ561E+T0DpVRrujlJtTDLjhZMh1Z0M6pxlw3VnBLWc5XU4KMeDSaq1LvYkGNUZqomex3kyHegs9as11qTbVocZCjzInW6pd3OicGUyP72K6gjbQmXCIu5vKaFpbSOXqPMpWXKZl6QEawpdT6JPEjaitdCUfpCX1CFXpxynKOElJ5mkqlpwXVcbylVepWnmeupVnaFx1ltZVl2hbkUdtxjnql5yhZeVpKhZvZ+MCT7aEebAp2p0ID1uC7gMAACAASURBVF2S/IwJn61HgKcGoV46pM03Z6mvLel+xiwJNeTIMm9OLnLjZJg95+aac9JRmzOmE7ioP56rsnGUGqkOjqRNJlBuPI5Kk/FUGo8XS7mFjkVRXXwBjPUmE2ixmECbzRg6Jv/A7TmjGYjT4LcsKazU5174KAYCf6bfbxT3/Mdz128CPQEa9EWZcW/xdO5uTuPOmaNUXyngbG4tJ681UHPmEgWHT1N3rZr2hjvU1vVSqrxLeduvVN+Cihu/U3nzd0puPaO4+xlF3U8pvPWY8p7fqLk3CIzC6Lmh/w/qhdBL7zOu9/zG9XvPabz/hKoHv1L66HeKBqDq/u909DzkTtt1Wq9eIm97DkXrMijLSqQqNYrrS5O4uTyeurQFVKdMp2nxdG4um83N5Fk0716JcqCPaz1w8hZsr/+dzMu9JBxvZ3FBNfv3buPqknCupc2hJG06eTG2lKda07jMjvZ1jtQttaU4xpT8QBMKfc3JC9SlNNqQsmhTikKMuThXj4tzZVyYJ+eyvwFXgw05K3gUF+pydr4Ox2ZqcMBbjUMzNDk5X48L/gou+upxab4muQs1yA/SIj9GQl6EFoUxuhTGaFMap0txrBbFMZoUCN2KoePID59ISZAm5WHaVMXpUJmsSWWGBnU5EpTLZFRk6FKWokdxvB4nw2TsDREmSQZciDPhcooNF1IdORprx4FIU87FKyhJ16MqXZ36LE0acoRRtJa4P7omcwKV6eMpT51AeaqaGHopjlcnP2YspWnqVK/Up2qThQiMedsFYLSj9NhUas65UXfeFeUFV5pzvekonk1rwUya831oyvemudCHxhenodCHhgJvlBc9XgDjVp4MPBA9jI8e3+TJw77B149fhF6eDFYkCmz3ktH+UhT/LgIOKooC44mfe6E6vvzO36/ippdBQPzrh//fAKMAhcI4+u/A+HK7i/jsxYrAB3+GXh6Iew+FkXTjtf0k+WiJHsYsr5/J8Z5Apoea6GEUdkcLCmO41Xdi72KE3Y+iwhho+Z3oYfS3GFQPhVCLAIYRdj+LACkCosnX+Jl+86fiKIRehDS04GMUlEQRDg1ejKCF0IvJN6KPUXhP8CkK0CgqjNJPxA0sQuBFeCaAoqAuClcPqeA1HI5Qvi2MkL1kn+OqM4ypmh8wVfN9pmp/wDTJB0yW/RNbwzeZZvchwQvHkBKvS0jgaGwtXsFUMYT5Xj8Q46/L7KnCNpg3cdd9j7l6I5ilMRw3tQ8wV/kHk4zew9Pha+bYfM/mUGcq1qTQsCyV2yvS+fWXFXTtWkLz9hTu7F7KrxuX8mj5YgbWL6NbAMn18TzflcOTrUvpykng+vJEMi1UiLcXxsn6nD7kx9IsY36JHMr5Nd/Tmj+NjrJwpul/wAzXn0ldbsnREl/au7I5sNiZZF8FXl7jWbdpIQWnskgKsSAgWEbkEhuOHovh3MFFzPW34Sv1Dxg97lVcfcayIFyTBdFqrNzlzuZDfkgthzFG6w1+UnmFMaqvkjBzAnvC5ZwIk5Abq8+JGEPWx1oxa7ackXpfM+TnoQwZ+RFDPn+H1z9/g9e+fp23fn6L99U+4GPJJwyXfc5bYz/kje8/5r0fv+bDMd/zuvq3vPHzR3w57iOmOEwkK9KOLfE27Ig1ZmuEhC1R2mxLkPBLuh3bM6ayJWMq27M9WJfhxJpFU9ia5cq2xVPZmmLP/iVTObPEWRxJn4+zEtdWCSPpQYVxGtU5nuJIWkhJt66ZIwJj48Y5tG2cJ6akr2+Jo6f1HJ13/paSvl3NfwqMNxu43d2MAIzCSPrUykjWzTBDgEXBx7jJR18Mvaz1VLBpjinLvRVk+SjI8JaJKelETznx7jLi3KTEu0tFgEz2UJDgoiceARiTXKQkT5OS5qZgkbsB6e6GosoorBQUfI1xjsJqQTlJTvrEOymIdNIj1llBmqc5aW4WxNjrE2ikib++Jn762gQY6bFQXxc/YwEkpQQZy4kwMSBIKsFXQx1/NQ1CtSUEa+kSqKGNn64eC/Vk+KrqkKplyi9SZ64YzqXWKIQKaSD5imByLaM5PCmcTNe5NOaXcvTyJXJOHSdi7z6idx4ncdtFUrYUkbq9lkX7O4k+1E7CYaEmp56cXaWs3l/IikN5ZB/NJftkAavOVbLmdBVLTzSScvw6ycL6s2OdIiAK30s40i6+Fp4J9ylHa/gl/xTXqydzP19Ky04Z9etM6bqkQnexCr8WyuGMMQ3bx8JWVdiqwvNd6tzdpsLDVSo8XqTC40QNHqfI+TXdnA4/TSqmalBqY0qZlSHVlnKUZjo0GKvTaCiELTRos9KjyUpKuYsVTbeVFHTdoKLhLs3nb1KefIDWmCWUTrKhwVSbbgs9lNZSmifp0DlZm+sOOly30+H2ZAW9U4zoczTmjr0R3TYGdFsruG4ppdFcSwy41JtpUm+mRZ2pNnVmutRZSFBaSqm10KPKRItaqwm0TJLSPtmO1mkzaPCOpCVsHffWXKI+4zh16ceoTT1Ec9w2quZnUuubQ3fKPq5nHqMq4zAFmUeoWH+J6jWXqF52lvoVl6lYlkvlsvPULDtFfc4pGrPPolx8nppFwvUszcvPolx2iF1+vuwOn8+2yFnEeBkQv8AEP091Arw0CHTXIHiaBqHO2kT7CJteTDiSM51tIVZsm6ng7EJLSn3tuDhJi3OGY8k1HEeB4ViKDEZTajhWPGXCVX/04AYXUxXqzYU+RXXqTVWpN51Ak8VYWu1+pmPa93Qv+IlboT9wPfI7bsf9QG/49zwK+YmBgDE8CFLhQdB4BgJG8TBwPA9CJdyJsaUtK5DyHasounKByyWllBcXUltdSVtrC40tLVQ2NFHS1EZl931qB6CsH/LvQXHP75T3/kHlXajq+4Oau3+gvP8Hjf1/0P4QbjyDlv7nNN1+SMedh1zvHaClr5+6+48of/AbhQ+h7BHiyLq151c6b92lurmVRmUTt5WtDNQ08ai8ml+rK7hbcpG+ouPcufIL9XsX07gqmvoDG2jovknh7d/I64ErvXCsFZYcb2XD2ascXr+I4oxZ1KW5UJ1gTWWMlFs5pjzYaMnt5XKa0wRFT5fSCDmVcZZcjjelMN2GolQL8qIUXA3R5UqAFvkhUooiDMgNUXDOT8KZ+VqcmavBiTmaHJqhwcFZ2hyeK+H4fD3O+Uo5O0+dS/NVyQvUIDdSk7wITYqE3xOvS2WylKoUCWXxGhRFTaAwahzl8WrUxWtTHadNbZqcysUCDGpyNkGXqxkmFGTZULDEljMxBmwPNGJ1gCWbQ834JcKUHeEWbAuzZ2OwA+v8zdkXLicvXY+abO2/Qi8rtWlaoYmgMFYvniiGXhqy9FAukVKeokNFqgaVGVpULVdQs8mSkq3W5G61JG+PPaXHp1F+0oXKU9OoPusiehPbCmfTmj+T1sKZtBTOoLVoJo0FPqLK2FTkQ0vJDFrzZlCR50JH01YeP+jn4cAz/teAcdCHODjH/svH+P9fYRQURREaX/oYhVWAD+5w/8GLbsYHtwe9jf8JMA4qjJos9vxJrNXJ8hw/CIwu44l3HCUCo+BhDLH8jgjBz2j/M0FW/0KAxYWmg7U6AhgKY2ghLS2oisJrX+OvxGfC/ULjr1hg9JXoXxRS0MIaQCHgItwLiqOQkhZG0r6mI0VwFDoZBVicof+ZGG4RdjwLsCh4F71kw8Vnor9ROgI3XQEYBzsZ3aSf4qL3iViNM0X7Q6bofIiz3lCcpB9ir/cODvrv4G7/McHzR5GeJCUsaAyTrN7CzvwdFkwfTUKoAnf7T5imeB9vyTBman+Kq8aHWGu9gZn0DSZbfcJUo+GEOKqQ4m7Ikfg59OxfyYWkWRRui2JHigtX1wVRnuFP76Yl9OxcTdnyaNp2J3P7YCa3dqfTvi2Zth0ppE1WI3LyWNYl2HPleDSRwZosnfMpmSGfc/H8DMorl+DhOBb/OTrEJOmy67QLrbey2ZUznWWp3lzO3UhR0S5u157h9N5FJKRMZc2eAJQlm2jP20lWui8qim+wMf+G5cs8WL7ala1757HvVCQWTt8xSuNNflR9jVEarzFB8jpJc8azO0zC6SgpV2P1ORJjxooYByZN0eIfn73GkE9eZ8jQV3n141d5c+gQXvv0H7z27Ru8PupdXpvwEa9MHMY/xg3jXfWRfCoZyxcKVd7W/ZFh0h/4weB79CeNIyjMksz0KWQm25AabURytCEZSeaEp1jjEqCLiecorOaoYrNQg0n+WjgH6eDqr8bcMG3iMyzYu3KaCIxCb+OhQDnHBF9NjBXlS92oeQGMNdmeNK+eRceaeTRtnEv7S2DcGkevsOnlTvmLWp06btyp+X8BxkEP4/W+RhEYT6+KYt0M0z9T0oK6KCqMXgrWTjcgx1MmAuNib7kIjHGuUmJdpcS5yYh3l5PkoU+im5xEV5l4kl3lCGeRuz4ZnobiaFpQG5OmykiYokfSVLl4BGAU09NTZERNFWBTn2QhIDPViHh7fcJMdAgy1CbQQFAZZfgZ6uFvIqiMegQYSgkzUhCkJ8FfUwM/dQ38NbXx19LBT0sHX20d/HT08NeQEK9pxHqpI6eNZ5Enn0up3I9ig2BKLKK5YBPOZrtZbA1cxIkDV1l7pJD4fQVE7y4hYms5YVtqCNveTPDu68w90IL/wWZihSDL7gYWH6gn+aiS2BM1xJ2qJeNUA8uONLD4cAsJAhQK52gn8Uc6iD/SLt4nHbtO4rHrJBzpIPlIMxsu1tJW6svDAit6j5jRsEKP3nO63C1U8LTAFC6a0HZEnV+PyeGCOY/PGXDrlwk8XDeBR1njuJM2js4MTdritamfPoqayWpU2plSYaFPtZmMOhNdlMaa1Bqq0mihRZOFNi0WOlRNNifvUgF1zXeoOVPNOf9sCqf4UThtCiWT9FBajqfTYjzKKZq02mhy01qHm7YSsS6nb7Ih/VNMuWtrSJexhBuGulw30qXdVJcGcy1RWRQCLvXmOijNdUVgFJVFMwk15oPA2GI1mibzCeJ4utzGgUrvYAZWHKZr5QlqU/fQlLaP66n7aAhaRfXcxbRGbqAtdQ91WYfJzznE5bXHKfrlMrkrj1G6/Cg1y85QnXON6pyL1IrVOoPA2JB5gYbMyyiFa845Glee5HR4EvuCAtkSNIe0WXakBdgS4KONr6caC11VCfHQIniaJpFeumT4m7Iz2ZWtITZsmiHn6FwTykIcqVlgw2VbFS4Y/USu0c8iMJYZjRMVRiH08rJWp1IYTRuOE2t1lKYqNJpPpMNOhduuKtydO4E/UiQ8XaLFrfjvaQ/7kjuhIxkI+oFfQ8bSHziGvoCfuOf/AwN+o3jkp8oDfxnXQ2xpXuJH18lN3Ky4QF1THU2tSjo6lLQ0ldGoLKLzZiNtPV0o7z6g7N5z8u8PAmNF7++iP1EItgh+ReXdZzTee0bnwz/o/UMo9n5Ofc8Ayp5HNPUO0Nz3gPq7j6i+95zSB1DSD2V3BU/jbzT1PqG671fquh/R3vWYrpuPuX2jn+6uu9y8dZOuW210ddTSWVfAzbIrdFZX0NLdT8X9P6joe05FHxR0w8HKh/xy5BInd66ieHM0DWv8qVvuQ1m6NZ1rHfjj6Ew6l5tQu9iIqmx7yla4c22FN+eyPTi/1Jnzi6y5EK/gWpxEBL3yeAVFEXLOztfi1FwJp+bqcHKeDkfn6rJ3li47Z+mxa46cA0LoJcCIk756nPMTyrl1yY/RJj9Kk+I4HcoSBWCUUJ2qS3mCGqVxE6lIVKVukRYt4hhZ8CLqk5tswP5QKbvDDTmUZM+pTBeOpjqyNcSA5f4WZAY4kB1gzrIAA3L8jFkeYMfqEBdW+9uxN8KA/Ewp9au0aV2pR+tKCW2rJbSuEhLTgtqoTfNyPZpyZNQtkVKZpkvDEj3qlkioWa5P7SZLSrfakLfNmvy9jpSecKPspCuVp92oPe9Jc+5M2ovm0Vowh7bCObQVzxZPU9F0RFgsnUF7xWw6i+ZSU+hBZ8t2HvX/rwPji1n134yO/zcK48AjIZr9IvjyQk38ExhfwKLgXRRCL3/2ML4YSQsKY/J0bZZOHy16GJd6jCPTXVXsYYxzEMbR34uhlzDrf4kpaQEYhRS0v/lI0Zf458jZ9BvRxyikpF9CojCaFsBxodGXCKEXARKFgItwxE7GFzU6wnMhJf0SGIWEtACHgqoopKEFYBS8iwJEvlQXhZqd6Yov8ZF/iZtkMPjiLBnGVL1hOEuHMVkiJKU/xkn6ifhssvYHOMk+wMnoXdzsPiRk4ShWZpszf/a/sLd+F0ebofjPVSE8VBMXq+G4yobhrTcCJ40PsJK8jb7eq9hYfsQUixHYa32Ig2QEqXPNuLAykPnm3zJz6vdEBkn5ZbkPsXbjqVoTR9XmdJYvmMTV7VG0nl/OgUWerAkw4+zy2URM/pEol1FsEzaXHI3G1+V7YqaMZqHXSHafnsOVpkwCQxVEB8mIDlVl134nGjuWcmhHAFVle2m/UcjdO7X01uTSVHKEpcvms+dUKt3V+7l9eQ87lseibzaG5ek+nDuRRnHxas5eWoz7bC2+G/c6X495nX+pvsUYyT+ZaPAWSXPGsDNYnRPh2pwJ1+NQnDVRs40wNFNhyLtDGPLRa7z61hBe/+cQXv1gCK8K0Djidd745p+88cOHvPbzUF4d/RFDdb9hhP73fCL/jm8tVfnRRgXVyaroe2hiOV2d2bFWeAYbYDDlR0bJPmK84Qh+NBnOZ/L3eFfzVd7WfJWP5P9khNF7fG38LhNshmLq8Q2zI3VYv9iW8/HW4n7Tw0EKjoUYcjbSnIostxcKoyd1y7xpWT1LTEk3bZpL+6b5dG8M5MbWeHrbznNd2CXdXUvvDQEYa7nzn4ykB0MvjXT2Nogj6ZMrIljrYyIqjEIX4zoPqQiMgodxtaAuekjFHdNp7hIRGGNd9IhxEaBRRpyrjHhXGQkuAizKSXSRkzhNRtI0GelCqbenISkuMpKnDR4BGoX908KGmIQpMjEEEyPso56qS6IAlc4Kkqfok+JgSJihFsEG2vjLtPBT6OJnoMcCAx18DSX46+uJHsYgia7oYQyWSAiS6BEg0WOBtjYL1DQIUNcmSENChIacLD0bDlnM4ILpPHINFlBoGkyxdRTXbCO44hDCxknhbI7ZxZr1xSRurCRucx2xm+qJ2dJI5LZmQna04L+riuC91UTuryfuQCuxhwTVsZPoI9eJOdJJwqEOUg92kHSog1hxPaBw7SD2cLt4BHAUADJB+Kx4rpN+po+KohRuXbWj+7ghylWqdJ+UMFBqzbMSC/64qEPHBVV6S4x5XmPPwEUZt7f8xLNtKjzbpMWNtLHUhIxFOVONJkc1Wuyk1NgYUm0uo9ZMSq2pROw4LDJWp8pWSoWFNnWWEionW3Pxl8u0l7ZQkrWa3EkOdFoYUOWgTaWjBkobdVqM1ah2lNBkoUeHqYxOa33abBV0ORrSO9mYbisZ7Qo1WhWqNBuo02iiQb25tjiGrjXRpNZUi1ozbapNtMWgS7mxNsKpMNaiyVKNWnMhCW1EsfN07i/bQ+/m81RnHaI8Yx/1aXtojt1CzfwlNPovoyNxO8rFeyhYtp8TK/eye+VO9qzayabobC5kbqd65Slqs69Rm3MJZfYZGnNO05xzjqall2hcehXlkktimrpp1TmKk9dwOiKRvWHB5Cx0JT3QgZCZevhP18TPU40ANzUCXdQJc9cmxkvC4jlGrPOzZK2PjN3T5VyYZ0JTxBQa5ptz2Xo0Fw3/RbHBaF4Co1CrI+yMFnoYK4RjMJZKg7HUGk2g0Ww8HfYT6fPW4FGABiyWwjoF/Usm0Bb+JX0RP/Ao5GeehozmYfBP9AT+wO3AUfT4jufeXDX6p2sxMM+IOyF29C2dxYMj2TTUK+lorqO7uYweZS43io/RVXmBruZKrt/qoqXvGeV3/hBH0BW9Qqjlj0HfYt8z6nuf0NT3hBsPf6MfuPPr7zTcf0rxvd+puvuUxntPaLo7mKiu7IPSXqgUlMl7z2i8+4jae0+p63lK053ntHQLW2J+o67nV2ruPqZWgM2eu7Te6UXZ20/VzQGUN55Rev8pdb09tNzrF9PZRT1w9qKSK7kXyb+4i5ojG6k9ugLloRTaj8Vx/3wiyi2zyFs9nbxfwrl0aBGH96Zxckskh3NmcGzxZC5kmJOfJqMkRZeKRBm5QTocn67B6dkGnJir4Mg8Gfvmytk2U87GmfpsmmPC9oXm7PIzZb+vAUf8FZwRlMl4CYXCVpZ4HcqSBGDUoWaRLlUpmlSnqFOXrkn9Yi1as9VozpFQmi7nSJgeW/yN2BLmwC+JXuzNmMX6KEeW+hmS7m9LSsAU0gMEcDRkaYAZOcGOrAh2ZZXfJA7HmlC2TEbzGg061shpXyOlY62wV1qP1lW6Yi9jywopjdky6jKl1GUqaMmS0ZgjQ7nSUFQYy7fbUbDDjvx9kyk+JnQqu1N93ov6S9NpzZtDR9EC2grm0l40l/YS4cympWQmrSIszqKzci43SuahLPHmRtsvoofxf1VhfDnffhmzFq5/AeNfZd7/vYdxsMNHVBhfqIovx9JCAEa4F67C+4/EQsm/gFHoYXw5khaAMXvGWLI8fyLTbQzpwqYXl/FipU6E9XeEWn77Z62OEHoJEpLQVt//WdwthF4EMBTKukOtfxQ9i4KqKHgbRWg0+VpUGAUwFEbP4vhZGEEL1TpGX4kjal8RGF8EX0y/EVPSwmha7FvU+Qgh9PKyh1GARsHXOEP+BT6yL3AXNr7oDWea9BOmiKA4FEe9oUzWG4aTbDjTZCNw1f0UJ90Pcdb/AGfT93CxfZ+kaE2yM82Y4T0Sc9N3sLX5mJBoHYJ9NXExGYGbbAR26u9jqP06Esk/MDZ7D0ebLzDT+CcKtXew1f+UmJkSrCVvY2r+Lh6zf2Z5jjPu+p+wNmASlzfEM8tOhYA5CgrPZxPvb8BM+6+Z7/AlAZO/IsTpG/ZnTuHCxlmEOI1klkKdqfY/sfaYNxdvxrF0vSUJEboEzR7Fzq3TUDZlcWCfH+2d5+jpq+fuTSW9VQV0lJzm5MGlXLuyjjuFe+k5s4sDOfEELnCk7NwaKnI3UFa0mfWbgvl54jt8O+odRo57n+9U3+UHnXf4SfE6mQGq7A3X5FikDodDJWwINGSOkxbGphoM+ecQXn/3H7z31hDefm8IQ4YO4Y1hQ3hn+Ju8M/wt3vn0Ld756h3e+O5N3hrzJu+ovcVQ6UcM1/6cYVqf8OaY1xgycghvjh/C26r/4B31N3hD5S1en/geb6l9wtBRbzJi1OsMH/smn6i8zRfaH/CT4mO0LT7HynEknq4/sjjWjD2p9pyJsRA9jEKlzolQY85FWVCyeJpY2i2ojI2rZtC+bp6Ykn4JjLc3BXFj2yAw3uipENf/9d1QclMExrr/6GG82UD3rSY6ehq4fbOYozmhrPY2ZqOPAWs9ZIOBF0Fd9JST46rLEuF4Skn30CNxmjYJgrLoJideuArQKIyf3fVJdJGRME1KkoucBGc9UWFc7GlIqouMlGlSkp0FhVFK/GQ9ou11iLaXEG6tRaS9NlFTdIidIiFxioxkR32S7BREmUqINJWKwDhfoslCmS5zZRqinzHMREGovpRQqZ7YwygUd0cYGBJmYMBCiYSFKuqEqGgToi4hWEWXRC0jNpu6csbelxKnKApswymcFE2pQwzFpoEcc0hil+8u1qTkkby4nLillcQsLScqu4SolSXEbqomfVsJqbtLiTlUS+jxVkKOdBK1/xbJ+3pYtLeH2F03iThwi6jDN4gWIFGAxb8BY5wAjC9gMfHodeKOdRF05jFFtevoLHai/ZQWnQc1uHFem0e11vxRZwplKtxr0qCr04i+ajkPjo7iweovePbLRNhvyM0UNRrcx3PH0YxbZla0m5ujtJRRZ6aH0lxKtZmUEnM9cs11KXEwoshGQaWtISWONpTsOEPriSPkBzjT7jCeR2bf0DxpFHWTJTTamdNiaE2VzSRqTcxoNDak0dKYGisFShuhh1EmJqGbjFVoNFWhxnSC6NurMVJBaaFFjbnGYCG3kRB00aTaXEKlmYRyYx0qjHSpMDcg38yCXAdP6iOWcWvjZfIWH+Vy5nEKs05QmX6AqwuzqPLN4lb8Vm5m7KVx1RHOr9zDmowVhIRFEh4VTeiMBeyIXkzZiqNUL82jNusi9dlnaMo5Q8uy87RkX6FhyWVqMy+izLlI/YqzVKRu4WrcUk4lJLLC15PYmWaEzJDi662Jr5c6fm5qhPtIiPTSI8pdQoq3gm2hk9k4y5DNbtqcmmtIY8xUbkRNpnWhKUV24yg2HEuZ4TgRGoWwS5XxeIrlP1FpNE4cTQs7pKsMx1NjPAal+U/cchlH//wJ3A0aTX/yeNggpTf9Z+5EfcuT8FE8Df6BxyEj6Q37ga7wCdzwV6drlhb33XV46iHj11ly+hdIuZ3kRPOlS/QqK3lQX8Cj0pN07smmfFUMyn1ruV6US09nH+23fqP29lMq7/xKde8z6u/9Tn3fUxp6n9B89wk3Hz7nAdD/OzT/ClceQLEQennwO833n9Mk9DQKsNn7nFqhw/HuQ1rvD3Drye+09AzQcOsByluPqev9nYp7f1B073cK7z6n7N5vVPY85XQfnO+FonbI7XtMdc8NlN0d1PU9IO8O1Lb8TmHnbS401pFXXEVxRSnlFVdoqr5Ae8UJWooOcmRXDpt3rmDFgc3kHN/FsYMr2bsqkCPZnlzOnsRFoSA7RpVrUVqcX6DBMS8tzs0y5/hcY/bN1Wf7LAPWzjRi1WwLVs+3ZfUCG1bPNWHLAmN2LjTkUICUvNgXCmOMBmUJmpQlaVK1SJvaRVo0LtGlJUdKQ7aEthWqtK6SUJypz65gKev8rVgX7saWpHlsW7SQzKBJJC80IdnfngQ/RxYF2rA02JwlQVZkBTmQHejEan9rzqSaEbeJ6gAAIABJREFUolwjp22tKtfXG9CxTk7HOhkd66S0r9GjeYUOAjA2LZPRIIBitgEtWVJalitoXGNM7UYLKnfYUbF3CiUHnSk67EzpSXcqz3lRe8GHpiuzaM2fT2v+PNqLF9BeMo/mwhmD6mLJdFrLZtBWNktUGBtKvbnV/guP+4Uexl95+PgWjx/e5fHAAAOPe+l/0sfDF2ueXzKe4EUU2G4wr/LvHkbhPWHCLPoV/0sP48sP/T9+2H8ExJfF3n9dByFzcK3MYBdjHwMDPX+ehwM9PBJ2RwshlxfPhWfiedjNwKNb9At/3EA/z/u7aMrbS+p0LbK9R5Pt8TOZLmNImzqeFOfBWh1BYRRS0gGmXxNo/g0h1t+LKekwu58ItPoXAeZCKnqkeALN/yWuBBSuvibf4mfy7Z/v+QpBFyPBq/gVcw2/YJ5wbyz0Lo4Qn/uZjxRVS38hUW32LfOMvmC+sfDZz/HU+ejFa8EHOYIZsuHidTD48ime8uHicZMOw1XvY/FM0/0IF8lQ8V7YBuMiG8o0ibBScDge8mF4mwxj5qThLE83JyPDiqkePyAx/gCrKSMIC5QSNVsXD8Vn2Ku9h6HaW2ipvYJU8hYOlp9ho/tPzFTewlz1beY5/cicad9gb/YGMzw+JzvVhOn2n+FmMBxn3eFY6Q5HXTGUDTt82bF9FrPcvmSO02f4O48kwPl7tmU4kh2lYKH7VyikrzJ56lds2j6Dqobl7NjlQXDIz8yZ8zk7djjT2LSK48eiUNYd5Lf+Bp41FnGz7gKPLh2je1E6TxZl8uDgdq7vWkt+RgzlyxK5c3gVrWfXc+3kchLjXTl+ZCnF5zcTMssCmc5wRmv+k5EG77M6QINdoVpsjdMnM0LOfI/xuNmOxdVakx+/eJf3338FNbkKchtNDGzGITcfzViNEXwwYgivfzCE1z4cwuvDhvD2l0N45bMhvPLNP0RIHPLTKwwZ/yZvaLzLK6pvMmTMEF5Rf5NXNN5iiOobDFF/iy/HfsjIMR/yhdZHDDP6kHeMXucbxw8wmvEtAUHqbE+0ElcNXo615VyclagsHg5UcCbKnLxkBwrSpogKY+1yb5pWz6R93Vw61s2jees8Orcu5M7mYG5ui6ev7Tw3eyro6lZy/0YDt27X0XurnttdSjr6aui4W01vdz13bzXTfauF9p5Gem5XcDg7lBWeJqxxNWTlVBmrXGSsdpexzkfBcg8dsly1yZymRbanlCxPYdQsJ26KFvFOWiQ4C0XdesRO1SbeRVc8cS66JLoLgCgldYqUdGd9Fjnpk+QgI9FBQbStVKzQCbdVEG6nIMRaSqSdnCh7OQlOhsQ6yAk118JfXwV/fXWCDHQINZIRaqSPr64qwkaYGGM5scZyImUSIqUSIiUSIoTSbi09wtR1CNWQEawuJ0RdSoSahKixmmSqG3LYcjp59iFUOSZTa5dGlU0iFyxnc3hSGGeCd7A34RxL464Sm5hPzOISorOKiMi6TGTOORJWXiR1Yz7JO0pJ3F9D5N4qog/UEyukoPe2kLS7ldTdwh7pdhIPCYGXTpIOd4jKY8KhdhIPdxJ/qJ24g23iiTp8nflHe8g7u4Enx33gkDmdh42oOjGBe5e1IE8GBXp0K3/kwTVd7p+bSNepr2k58B03D2rxxxlz7ixTpXbGGJqdrWh2sKLZxoAmc22UxtrUGOqKfYfVJoZUm5lQY25CnYURDVYGlNoaody9jcqMFIpcp3Ddzoz7VlI6bLRocNRB6SSj2lbwHEppNjOizdSUZhMDmkyF1xI6rAY3uTRbaFAq+5lS+WhqDMfQYPQjJbajKLAfRYXNWJRm41CaqlFkoUOBmYxyhT5tUnOKjeXk2tpRNDuUpsX7KMs4RUHSaSpSTlOfcpim+M2UB6SijF9DW/peujOOc33pKXLX7CVlcSxuGdOZmuOF43x7lifEk7/iIBXZV6lddoW6nAsos87SkHWGjpWXaMw+R23maZpXXKY++wIFCZs4H5XBxfQ0toTNINJNQYinPiE+xix0U+Ar/CdogRWLguxJnG3Ekjmm7A5zZoOXAWumaHB4pgGNiW7cjHHiTpA1jU5aXNMZS5lYSD6BasNx1BqPpdp4NBUmYyg1GUepmQqFphMpNlSnQP8Hqky/5I79jzxxVOPJXDWeZavz5OBoulYOpT/ycx4Hj6Q/7Bv6Ir/kZsQIbgZ9yd0FP/PcWwNc9MHLmIE5RnQHmkJmEHcqd9FyW1AVT9K7Lorr8XbULrKkZvt8uioP0dXVTvOdHpQ9/dT3PRET0PXCaLn3Dxr6fhN3TAvA+JA/6HzyG8V3ofzub9T1/0HzADT3/0ajML6+K4DjU5R9v9EyAL3Pof3eI2pvP6DqzhP+D21vGV3VvXZvc3pqWPEWWijF3Ynunb2z4+5KAsGCEyPElbgnJBAsuFOkFAoUigUnIe5CPIGQhAhW2l7vWDtw2vOM5z/GO97x/j/8xlp7bft6jTnvOe/s57/LLeusdsgSFMm2P8l69o6rT19xIOs5SbcbicvqIq3od/aU/86hyjccq+jmbEUnx4qa2XW/gt2Z1RzIauBwTgOHH1Vz4Foeh35+SMapG+z68Qbp526x97eHnLhymMun47ietoaH4cZkblrATa8FZAZJueiqzDmnedx1lpDtq8+vXprsX61O6hoTEl3tiXG3J9rVgoSNeqSv1ZC/d8pDg0vR6uQGq1ERpEJpmBIPoudzP0mRvBhFyuIkFCZpcT/dgMqdylTv1eJ6rAZ7vNRJ8zJhd6AjB8JXsCfYkVg3YyJcjQhz0SfcxYgYN1vi3JcQu2kJMV7WRG+WkRGqyuMMHeoOyqjfrUT1Xg2qMmRU7JZQtVtK1U4JldtUqd4mpjpNLN8pXZGsQmWyCuXJKlSkqlG6XUZZhj6lRywoOmXPkx8X8fi8Ew9/WU7e1VWUXV9HZaYHZXc3UZnlSWWOK+VPVlKatZjKrKXUZq+m5tEaGp6sozRrEU1Vu3nd2URHVw9tb5tpf93Dy553dMvXO7fx6n+Fw3+CYu+9AIkfBcO/ofL/kJLupc2/yVMAxb/T0X//uECf/zwfqfUjNApXea+PUKPzDziUA6Pwuuv5f5+eZrpfNdIplEV2v+R9ZxPld08RuUKR5GXTSFkylUTHmcQumitXGAVL2t9kghwYPfV/YJPBD3JglBdzG0+UJ5/ddH/AXW88AiQKx0NvvBwUXbS+x1X7b2gUPifAonB6YbAXGNfKRvVa28Lso37vCkFhNnK95nfy58I2GSelQaxRHyl/tlZjFKvVv5GDpqA6CrDoJBnBErXhLBZgUTSUxQIYiobJnwvvOYgGYycaIAdIJ8lIlgkKpdYIbNX74rZyCtFRhnj4aKAgG8I8jcGIZcOxNJiEgdJIZHOGoDx/MPMVBjFXcSC6OmMwko1Ca+EgdBS+wkp3JJ4bFmBi0BcHm6HEbZGx0uo7FmkIW2i+wVj1a6Ys/BJ3Py1OnXYlPFCEo9FAVluMwn3RZA4m2uG3dhZOFkNQFvXBxnEMe/YvJzsvmdPn1rB63bc4r/mag4ftKC/fTUFeBuVNV3nRngvlj6h+fIGaM/tpiY2laYMnLbExvEiOpzzEn/vua8gN86Dm+FZKLu8mL/MguY9PUPj4FDcuphIZ4oCy6mDmSQaxw1WJA57K7A7VZv3y6ZiajEFf5wdmTRvAV4P7MGxcP+w9F6O/Wg9VmzlI7OajbrcQkdlspoi+Y8ikz+n7/b/4bHQfPh3zCZ//8CmfjunDZ9/34dPv+/DFuD58JqiME/swcPrnDJ7Tl88n96HfjE8ZqTycMZKRjFAewEyLMSjaj8Zs1WSCtmiwL9aE4/7aXAsy5laICTfCTDm/WYPTbmJ5abewFvBhjC35KU7yTS8Vwvxixgbq9qyn8tB66g+50nrAi8bDW/4bGOv/BsbnLaXUthVR115I27NSXjZX8/xZDbVtlbx4lse5FG/SnHTY5ahNmq0a2xeJ2SkojStl7FmlzlF3Y3Y6a5DiJGbbCk1ihVlFGxUi7EVELBITLlwXC4EYCWGL1Qi0VSJC6GFcrEGEtYRIaynRNhpsMZcQai7F30hEoJk6vkYCKMrwMhR2T4sIspQRbCkj1FpGqJU6wWYSvHSV8dJWxVdHio+2OgE6EoJ1pfLNLyFaUoJkaoTIpPI1gUEiCYHKagQqifFTFGBRgtcCVXznKRE8V5kERQ0OSC25rLeGHKtQisyjKTSJ5JFJIFdNAjlmHkKabSSp7vuJCTxNbPx1wpMyCU7MJDAxE9/ETPxSH+Cb/hi/vXl47HnC5gMF+B0rJUS+FrCG6DO1RJwTZhZrCf2pluBzTwk6Wy0//7wXnoX8VE38pSpOJbvTkKbDux0L6TyuReVREQ37VOjYLaFjrxbZu2ZRfkCRpp/m0XpjJpVn51CwU5WOw8Z0p2mR7ziBSksJjdaaVJupUmyqQL6hArn6iuToqZCrJ6LAUEKRiRrFJioUGS/ksYkCDcf3cnPjarJsLKg10ee5kZRaMxEVNmJK7CQUmIgp0FKhWEdKmZ4mZbrq8lLwakMBLKU0WWlSbymjWE+Jx5LZ3FedTpZ4Jtkac8jVnE2B1mzKhKCHznzytBZSoCOiQEtCobYGD42MKdu4mbqoXVQknSUn9hLFCbepjL9JY+Kv5HvvoDp8FzXxx6hL+pnm5CvyvdCnkrazLmwt6hGmiBKMka7XxsvbhUtbj5CT9CuFW3+jOPk3SpN+oyL5OjVptylPukZ58jXKUq5RnvobtwN3cTUglsthoezycMJ/iQz3RWq4OEhZY6PKWhsV/NboEOFhTOh6LeI36LLHw4zUpVLS7JU4sUqdnEBbqrzMKVsq5r7WJDJls3moPY8s7Tlka80gR3sa+bozydGeQbb2TB4Lm1+MlagO3UL1vnRuJWzm8mZHHjqaULRITK3bAuqiplAdMpoe75m88ZzBS68JdHtOpcdjBj1u03m1cSrvNkzmz7VTeLd2Jt0bF9DpIeathy7Vu9fx8t4O3t/czvtUZ9oDlGgLmktDuIT6PS50FFziaWM1FR1dVHa+o7TjL0oFBVFISbf9QU3Xezr/gjf8Rcu7P8jrEOYMf6eo4z1VPX/xVDjdvWpj+cs/ECp4yjr/pONPaOx5J597zGvpJu/Fe7KfveNJ63vy2v4g/8XvZDV2ca20jYP36ki4Vk307ReE3Wol/EYj0TdqSM58SvyNKiKuVhB5s5Hwm88Jv9lAfGYtO26Xcex6Lhd+ucW5Iyc5nbGTq6f2c/fKcW5e3sejMwk83rqau5slZHsrczdAqEyTcjlQxhVvDR766nHbU40rm0QcXa/OtrXGJGy0IWqjFdEbjUneqMOuNeocWinhjKs6mYm6FG9RpTZUgcqIhTyImMODuLmURE2nLnYWNUkLKdqpTm2GiJJdGvy8RUy6pzpbvcxID1jErqDFpPlYE+ViQISbEeHyY0rspkWkeK8kwWsJcV7mpIXq8VO6IfnHzag6qEXDfhkVe2RUCme3jJq9mtTu1aJyuxpVH4CxOlVM9VYRT7eqUpWiSsVWEUXJquRtlZC3S5uCwx+Uxp8W8eC8AzmXnCi9tpzyWxsov+NK2QNXKp6spzJ3JeXZS6jKXk7dk/XUZbvSkLuR0mxHmqv38OYDML5420zb6x46en6n+1UHr169+L8JjL1gKJR4v3nbydt3XfKrAI9/A+Xf8Pi3pNlOV0+vFS0Ao9zKFsogu3sVRbnC+EFd7BIs6X+c7u4munoaeSmAZlcHv79sovzOSTkwJi2dSvLiKXJgjHecR9ySefLQi7/JRHlK2ttQUBLH4GU0ASEl7WEgzDAKlrPQw9gLjILS2Ksq/q06Cq/lR/cHeUhGUBUFpVG+VlBbWAU4qjc8YzBeDoxCX6MAjus0vpUrkMJnl6oMxlkyQq42Coqj8B1BmVyh3guMAiwKoOioOhQHlSE4qA6Rw+NHkBT2RNuo9sNedTCOohE4qA7HXjwYC9EX2BkMZZ3zXCwsJzFlzhcMm/k5wyb+m3GTBzBj6lCmThrM+CmD+X7GYCbOH85sxW+YO3cYEuVRKM/7ConqIJxXzcPQeDCmZoMJ8FHF2fYHbNWH4aAmAOM3jJ/9KeaLJnP46Fq2pZhia9ifZWZfE7hOkYx4W9Y5TsRcty9Kqn2wdxrLtl0O3MuK5cRZZ1auHYW71yROnV5JSekenrdcoeF5Ji9r78Ptq+Qf3UbFsR1UJUTRFrqFtphoSN/Oi4QY6hPCKQlwJz/Kl5qT6Ty9cYSqnHOUFJ7j8aPDJMWvxNp4PKYaI4lYPJ3kDQq4LZmCucVoxDpfM1PpK76Z2IdRM/ryvepIRoi+4Tvt0YzVH81kk/EssJ3NfKtZzDGZxoj5QxgwrR9fTvmSvtP689mkz/l8/Cd8MeFT+k7+jP7TvmDA9C8ZMPNLBs3tx3DFQQxRGMhwpUEMNxjFSJNvmWHxPVp2E3DZoERqkD7Hw004v8WIs76aXI8050aEGTfDzeWBl5MbVLgaYMCDaOteSzrFiZJtK6jctYb6fS407N1I9eGNNBx248UHYGx/ep2m1lxanpXS2VBO8/OSDxU6pdS1F1PXUUTbszJetjyl9VktdW1VtLXmcz7Vl+3L9NjjpEOanRppi0TsXCohY5WM/eu0OeNrxZ41WiQ7qrB9hQbxi2VE2IqJtBcSz5JeJXFxbzI68oM1HeUk1OloEGQmIshUxBZLdYJMxPLjZ6iCr6Eqm7UVCbHQxFNXCRfN+fibqhFkISXUUkhPaxBhq4m/oQhfXRF+uhI2y1Tx0xIToicj3ECLMD1NgjUkbNGUESJVJ1gsJUyiQahIHT9FMZvmKrJp9nwCFigRoSQmUVmDPWJjTssWc8/Um1zzLRSaRJOnE8d9/Qh+1vdhm8YqArWc2GS+nhj/PcTGXiAy8Q6BcQ/w25qF77Zc/NLzCdhdgkdaHh7p+XhlFOF3uIyA42UEnizH/8cKfE9X4n+umoCz1fidrsT3xwr8/scJ+bGc9FPFnIoLJT/KiOqgiTTEzaImTUJTug4taTo8T9WnKsmAojQZdT+q0HFdieoTymRFSaiO0aMtUpdCu4nUmSvSYrKApybzKbBQIddMmSfGyjwxUuaJYe/JM1Eiz3QhOUazuWc4h8r4MO4uX8wTcyNabEyoNxRTbSGizEaNYmspRUYSCtVVKdCRyDseiwyklBlKqDKWUmeuSZOVHvWWejw106VYT8ZDdTVuqkp4vEBEznwlnigrkKOtSpbmAko0lSjTViFbS4Ebeko8WryKpvBt1MQdIjfqOAXxlyiNv0ZN4nUqIn8i338fVbFHeJp4lprkXyhLPM/VqAzCgr0w9DdnapCYSRESFF01cXJbytH4dJ4knqUw5ReKk65SKvxO4k2ebr1LeeJ1SpN+pTj5IgWJ57gVuINzHiGcC/Rjh/sSfBylbLBRZo21MsvNF+JsuQCvlVKCXbQI3iAjykWb6NXCnnQVEp2UyVipxtWNejxaLuWx0SyytKZxS28ud/Tmcl9vFg91pvNYaypFhnPJ0/24Y3ouNbaaPD96gfK8Ku5Xl3M77z6Vh/dStmEJ9Su1aHRVpWrDLLo2KtDjPodOr2m8dZ/Nny7z+HPjHN5smEK32zheeoylw308Xa6TeeU6k27XuTwL1KIr1o6/khfTEyrhz6T5/BUynr/8Z/Ey1JDOO+nUNhRR2tZO2cvXlLz8gyJBYWwX1gK+5+nLd7z8A97yF63v/qSw/T25z15R+OKVHDCfdr+n9tWfVHb+TkXnHxR3/E5B6xsau9/R1POe6pdvyWvqlKuM+a1vKWgV5hSF+cbX5DW2c7u8jTPZLWRk1pN+t5W0zBbSbjWSdqOGbTdrSL3TQlxmGzF3O0l42EXSw+fsfFTH6awyrmXe4/aZY1xN28KNJDfubV1L9elg7h7YQtZOb7LCbXngpkRJiJSiREN+i9Tk5whN7m+3JzfdgTvBwtpAZU67qZO+RpetGwVl0ZzEDQZsW6/JvlVqnFypxi+uGjxMMKYsWkR52FwKIxbyOFaNR3FKVMRPpSlhHM0pU6jZqULTAQ15D+KpQFW2eWqy1ceK9EBHtvktIsHDjIiN+nJgDHU3JnSTGfHeDiR7LSbR05oEL2Myosy4fXwZOSfsyMvQpUCwnfd8gMbdMp5maFKzR5PybWJ56KUqTY3qNDWepqlRs1VEzVYxlSkiihKVyE1UIjtVRP4BXQp/NCP3J0senTMn9xdrin+1o/S3pZTfXk3ZvdVUZq/mab4z1bnLqX6ymvpcDxrzfGjM20RZzlKan+7jTWcLL7t6ePGmibZX3XT0vKNLDoyt9PZe/2/c9t/P/j8ojIJ6KMBilxwWe4GxS6409lrTHXI/XPDE/3Ne9f6p/M8+rJQRQFIug/6XBf3Bjv6fCqMAjN0NvOx+QVdnB+86GuXAKFjSAjAmCcDoMJN4h3nELp4r3/Ty9wzjOFx1RrNZAEahnFv/B1z1xsotaY8PyqIcGD/Y0wIkfrSl5cCo15uqFtTFj+cj/AnwKECicIT0tXCE9z6+v0I8jFWSr+UKo/y7H6DRWWMUy9S/kauLjqpC7+JQOSzK4VE0lCUfFEc7lYHYqPTDVnkQ9srDsVMahp3qYKzVBmCi1h8znVEsmPUlEyZ9zoBpg+g78Sv6je5H/6+/5JtxIxg0diiDxg9h6OShTFz4PaOnDGHs5IHMWfg1sxUHo2s+HvsVM9E0GMSatXNYYT8Ra40R2EtGYqAygrHTP0VmMJLkNDsydi/CyfYbHE2/ZmuEOclhZiyzGY+W2r9REvVhifNEkrZbk/k4imPnVuIfNp+UHfr8et2HouJ9PGu+Tlf9Xci+weuwGFp3p9FyfDcdR3bx54HdtKbG05oQSffBdJr3JPJ2RwpNsWFkB26icGcMLQ/OUJxzipt3dnLxYhQXj/vhYjEVL9upOBmMxET/ayQG3/Dd3H8xcu6nTFQbioLZZIYr9GXg/H/TX+EzPp3/L4aqfcW3miOYaTGFGaZT+EHze4YoDOHL2f35Yu5ABqmM4F8zP+ezuf0YJBrOcNkohslGMkgynAHiwQzRGMEY03GMt57MMNvvmLxiItqrZuLno8GxLRZc32LFTV9DfvPS5lqwPjfjLbkllNOGmXLWXSLfJS2sBXwcb09OkiOFqcuo2LmapxnradzvStN+V2qOutB4xJ0XB71pOhxGe811ml/k0fK8jM7GClqel9LWLNjOZXJgrO8oov15LzAKCmNdexUdLwq5sM2fnc6G7FupT7qjOtsXq8nt6H2rNTi4QYdTXmZkrNFk62JVdjprkrJUh2h7KdFCKfcidaIc1IkR1MRFUqIWaxDpKCPYWkU+n7hJdyFeBkoEmknwNxUTYCImwFjEFgsNAg3FhJtrsFlLgfXS2fgYqhBsISXEQsIWKynh1jKCTdQINpYSaKCOl4YKAdoSOTCG6WsRpqtJiKY6kbo6cmAMUBERLtUgUl2TUEFtVFIhSFGJBE0ttmrpkCzSYJuSNvtVzLiks4a7xt7kmkRQJEsmXy+Ge4Z+/Ki9jASxAW4qmnjbryMt9jgpO+4QlHQPn9R7+Gx7QMD2J0TtrSB8dwVBO0rk8Oi/v4TNB/LZfCQPjyN5uB7Ox/N4Cd4ny/A6XsLmo8X4HC/F90SZ/Op9rAT/wyUkZ1RxaOsZbiRuIldIZAZ+T17IHAqTlKjeI6LzuA7taSZUp+lRd0jMi3OKNB4UUxmvx9Mwbeq81Cixn02tqQpN+jOoM51PgbmUAjNhVlFKnomEPGMJucIxVSPbWJUHegu5pTOf24utuWthSL6JNlVGMqqNRJSYq1JoKabAXEKpoQblMiFtLfyOlAIjNUqNBGCUUWuiTbOVCc3Wljw1MaXWwoa6xWspW+JLntiBzFk6/KqgwQVNGRd1xDzWkVJgIOOegYgL5mrUhu+kMvIQxTHHyYs7TX7MT1QlXaEi5iIPPPdSHPkjpYlnKEu8QGnyJe7FHWdveCxrQpyRhBkwLlyFcZFqiPwMsFhvQ6yPH1kJBylMOUNJ8iWK465REnOT6qR78jnG4sSL5CWc5F74Hs66RHDcxY9zIQGkbLTHy1HKelsVVlkpscxsAc7W8/FyFuO/XoL/WhERrpqErBITslyFyGXKJDoqsMdiNtfMF5Kl3auk3jKYw229WdzTm8kjvRlyiMzTnUmxwTxKDBdSoDufClMxd31jyX1Sz7X219zo6eTJiYOUr1tKz3ILXq01pc5ZzMvVC3jlPo9XAfN46zuddx4/8IfbBF5tmMSz9dNpcJvL801z6XafzuuN42ndPI63m+eC60LwWEBnyHQ4K+Gv+HHgP4X34QZ0PthKY0sRJS9eUNrRTWnXn+S3/UFB258Uv/id6va3dL6H3/mLtnd/UNT6muy6VnIbWqls76G+5x01XW+o6HhFyYsesurbuVf9jKzqZopbuihvF0rgX5HX/Iqi1rcUtb6h+Pkrilq6yK1t5V7VS34r6+Z8fgenczo4m9PGmUdNnLpXw5HMpxx63M7e3PdkPHnF0ew6jj+p4qfsAm5lP+TR9Z+4tz+OOwkbeBy/lLwke0p2LOFa+FJuBtpwf7M2uV4iauMMKN5mzm+J+lxOM6P4ghul5zeSnWxAZoAql3w02bVak50uZqS7W7DD1YiM9TKOOos4v0qN31y1yYq1IT9GTG7MQrLipNyONeJenC6lW+dRlzaeph1TaNirTvNhfXK363AiQEzaZl22+tqR5i8AoQ3RLkZEbNCXq4uBbkYEbjIl1tuWGDdT4twMSfYyZHeYKTm/eHP/iBPno8Q8TNOiZJeU0p1SStLVKN8hpTxdQnGKMmVbRciBcZuEqlQ1alLE1G4VU5WsSkmCIgVJChRsU6bssBYVZ40o+dmY/AuGFF8xofSqGSVXrai4tYSnj5ypzXGmvtCZ2oJVPM3dQEOBL8+KttBU4EtZrjPNtQd5K1/iUytxAAAgAElEQVTF3EPb60baejrp6H5DlzBe2PPs/y4wCjb0R2B8/bb3XnjdezrlQNkLj3/PMH5UHwVo7P7glwvA+OofwCjMLv5nbvEf93KF8X8C491TxKxSkQNjouNkEhbNIO6DJR1sIawFHI+3wQ/yHkZ3ve/xEUIvhhPkdrHcYtb6Xq4gfrSjXbSFip3emUY5NGoLgZix/7GXBQv6IwgKNrOgJMrB01CYXRwrVxUFS1rYUy2ApGA/rxANY7X0m//63hr1b1il+S0rNEbJreePVrST2giWSkb8w5oeiqAw2qr2x1ZpEHZKI7BX+ZpFouEYzf8Mc7VBGIiGozhjAFPG9af/pKEMnDaSARO/4d/fDOSzkYP4dNRgPhk5gE++6cvAHwbx5agv6P/dF4yYNJBvZwxkhvQbDBbPwsBuEtaLJmNrOR4LrZGYqw5HPKs/P0z/AlWNYfiF6LD/4DJWLB2HpdFw9u9YRWSQKXaW41GY3wdNvb6s85hHbKoFNx9HcinTi5QMQ7btM+XSbz5UVJygpeEWf5VmwrmTtC3fyF8Zu3h3ch8dGVupiQ7iduAGyuIDqdwayvMDybRvS+BZZChNoYHURgXTc/EwlZkHyX6Uwa3MJE4edCFhszYaCl8iURvEQslgvp//GX0n9mGM6lcoW05GZDGBSUqf8e20Pnw1oQ/9JvXhiwl9GKXwJRMkw1CwmIb2KjU+m/EJn8z6lD6zP+XzBf3oP+Nz+k3/lJEqQxkrG8V3kuFM1P2eYcoDGKYygNEaI5hrN405yyeguW4a3qE67Aox5Ly3HpmeumT7GJC5SYM7EabcTrLiVoKVfNOLML8oFHf/FmxEXsoS+RHUxZq9G6gXYPGgO80H3Kg55krTUQ/aDvnQdCSMjtobNLfl8+x5GV0CMLaW0t7SC4z1HcXUvyym43k5Xc9qaGutp6HjKR1thVxI8yd9hT4ZK/RIX6JO+hI1dq2QsmulhL1rZZz0NJErjduXqpGxWodER02ibaTE2msQbadOhLUakXbqRDtoEOkgkwdbAsyU2KS7ADfthXK72c9EDR9jUa+KaCYlfZUtkYK6qDYXd/Ec3DQX4mckJlBQIU3FBJuJCRGOqRqhpuqEGssINlCX75QO0JISqCklUENCkLqEIKlEbkmHSCQEKKvgr6hElFTKNkMDdpmZctDWin1mZqSqa5KoIGGniiEnZI5c0F5Dpr43RTqxlBlHkW/qxy2jNRzTtiZMrMVGLRNCPcPYuvcCsUduE3f8N2IPXSVu7w1S92WRkJ5FfHoeCfvKiDtWRciRInyP5uF9OF8Oj5778/Dan4/3gQJ8DhbI73325+O1Nw/PPU/YtDMPvz2NRO7N5+DhvVzaY8ODpAlkJc8m69BsGjKVoUKf1wdEvNyjTdtuVdp3z6ZrlyLduyQ8T1Cgxm8hlc56VJibUWOiRI2pAuWGWlQa6lBhpEOFoS5lhroUG+qRa6DHIx1dMjW0uKmhSaa+jGxDDfJ11Sg1ECpvFMk1ViLbRIUcQzEVhjrUaetTpCch10hEofDMWEadqQ6NpoY8t7Si1caRJksnWuxW0bDMn+I1qTy0DuLu4gCyfOPIDI/mxPo17NHT45BMnas2lpQHBfAkcB9Pwk7wJOoUhck/kx1xkrqtV8gPOsZjn0MUxV2gKPUKxWm/kbPtMj8l7iM+IRTbcHtE8YbMStJkrK8CKhs1MFmij6eTI1cCI3kYu4eCpLMUJ16lOO4WlUn3qdl+h4KEs1z2TuCsexCnXIK5EBjJcf/NeNuos3mxutyGXmq2gMXGc1hhOZtNy5UJXCfG31mJwFWqhK5Vw89pIZutphNhOYt0wxncMlMmX3MeRaLpPNCexn2NKWRrTydfdxYF2rPIlk4hX2c2BbrzyNefT5GxEqUOTtQdOkdD/XPyq8s4v8GeKgsRr81Vee2kS8sqKe0rp9DtMpN3EWLYO4+ebSPoCBlK85pxVNmKKbYxpcHZlG5XKa/dp1AbNJou70n8sXEKf3hMo27LeP58YEb3aRkNsao0pC6l8MEunraUUtXeRlXXK0o63lHQ/p7Ctj8oev6Op+1v6fkd/vgLut79QUVrD3cLK8jMK6awtpGGlz08f/Oehle/y+cg75TXca3wKTeKm7mSV8/9mk7ynv/Bo9pucpvfUvDsHYXP3pLX0M298hYuFz/nUkU3N2p+52HjXzyoaOfMlXvs2HeSk7/c4lphM5cr3nAlr5afz+znwL54MnZsYW+KD6dTfbiS4MHdVE9uJa7jVsoaHux24ddgW6566nHfW5MCYbXiDjsexhlwd4cNRRfcqbjuQ/GljTxK1eVxpIxb4YbsX69Fhqsp+zytOOJtwSkPXc6uFnNphSpXV0u4G2hGdrw6D5Il3EjU51KsPbdTHMjfpUnxnnmU7Veg8pAZ9YeMyEk34ESwjFQvA5J97EjyXkS0izmR6w2IcTcm1tOcUE8L/DxM2eJuRORGbeJctUnYpEeClx6H4uzZGajNqWhDLkbLKNiuRsE2MfmpIorSxBSnicmNV6AkRZWqbVL5qUgRy4FRgMbyBEWK4+ZTlDSP0p1K1JzQ5Ok5HcrPa1H2izbV1w2ouWVM+TUjnt6x40XBGp4XraapaCUNRWupyXOjsTCE56XxNBYFU5a3jubaI7ztaqWrq5uOVw20d7/kZdcrurtf/N8HRmE+8Z/Q+PZdN3+fXov679nG/wmNvWqjAJSvhQT0hzlGwZr+DywKz/7r/D3D+D8VxkQnwY7+GxhjHOcQbDEZX6NxeBmMZZOeAIaj5TOMwi5pQQUULGlBRRSA8OMMozC72Du/2AuOngYT5QAphF4EwJRb0AIMyou8e2cRBUD8OL8o/KabAI4f5h0FuFwurK4TZhg/qJMCdAqWtACMKwVoFPoaZSPl84yCHb1IWbCeh8qVR0FldBANwlalFxhtFYdjqzwCG5VhWCoPwEI0CFPR12gvGMnCKcMZPW04Y+aO5qtxg/ni2wF8MWoAnw7vS9+RAxjw3VcMHTeUr8YO5JMRn/HV+CEMmvQV41RGMUXyDYr6Y1DVGYWRyQT0Nb5FS2EI077vw3fjP2Wu0gCWOM9kR8ZibBd9y2LHiezL2EBQgClamt8wZ+6/0DcbwVqPhbj4qnDrSTQ/3fQgIUOfbYcsuXonmKc152h//pjO3Cv0nMrgqZcHnSd3U5caQZHneio2beD0Ohsy3ZZS4bGGOh83anZG8/vebbSGBNIaGkh9fCgtl/aQf3sHN27GsSNjBStWTmOOan8UtL9losogBs/4hG8UBjJePAyx6QRcN+uQFGFNvLc2SQEmJEc4EhloyWLbWahLR6BnMpHVXgZYbpAwQvELPpvZhy/n/ovhSn0ZsvAzRqkN5AftEYyUDGC2zQS+0xzEYJVPGakxgGlWY9A0+5qIQC12hRlxPFCXK4H6PNhiyv1AA2756XA3yoyHW+25m2grB0ahTueitxaZ4ebkCJU6qcsoS3embr8LTYfc5ZZ003436k940HzMQz7DKCiMHTWCJZ1HszCnKLekS3kh3+rSa0kLwPjRkhaAsfHl078t6RV67FyuTfpSGduFWh1nKRmrpaQvV+aYmz4H1mmxY6mYPSs1ibeTEm0tJsZWQqy9OnGLZETbSQmzUiXCRkyEnUSuPIZaSfExUsXXRIyPiRhvEzGe+sqEWGoRbKour83xksxnk9p83NQV8TVQw99QjQCjXlAMMhYRaCjCW1ORAB0x4SY6BOlqEqClTpCmOn4SMcEaMkLU1QlSUyNSS5MkQ0NCRSJi1SXsMzdht4kh+yxMOL7IniNWtsQqqJG4QIODMltOai/lot5askx9KLINpdghjOxFwfxq481WvSVssXcmLCCQrcf2EXJyN1EHEthxcg8nL17k0NFf2bP7Ovv355BxqJTUQyXEHCog5OATAvfmsGVfESF7C/HfmSO/huwvImhvAYEZ+fjtzMFnRzZee3JwP5GPx8ksEn85zuXrm6m4ok35GRnFV0U8K9Tg5SMFGhKn8CJ5Pi9T5vAqbQZ/7J7Lu0MT6D46hecZOjxLjqBkYzw5yxZTukiTSgMV6kyl1JiIqTEWU66vSqmBhHw9Gfc0pNyQSsnU1JIrfiWG6pQZSCg1UKHAQJECMxH5JmKKhfCMoR71ekYU6Qhpa6FjUUKVvlDQrUujkQnPLRbRauvMc0dXSk2ceWyxiZ8XRfI46Rz1d8qpzK2kJK+UvIdPKL5xl7LjP1MRv4/KzSnkhZ7mYdgZsmLO8SThHJXpVyiIPEVO0FHywk6TF3eRJ1uvkpv+Gw/2/MLFQ8dxDd+AXpApc3zV+Hb1VGasmo/+chkONtq4WxqRtsKJk5v9uR6+g9yUn8lNuExxynXq99/lVuguttuv5rxXABcCIjnp48cej9W4mavi4SBlwyIJi00WsNxKkZVW83BzUiDAWZXgFUK1jhJednNwNZ/GZvNpRFnNYbfJHO5aqVGmr0KtxnxKNKdSojGNEtl0qvXmUaY9h1KdeVSaKFNgMJ8n+nN5rD+HGj1lSlYuoevMj9SfOEjOEl0aDWfTbjSHJhsxjcvU6Vkyi+4V86hzV+bVRXM6bujwbJ8qpc6zaLUx5bnNUpodrOhYrU236zye+Uzmmfd0Oj1n0+U5l/rg2bx/tJo3T7zouBXBuyfnqastoLa5ltrWZzR09SBYzMXtQuL5PeVt7ylr6uTVe3j/+588b20np6icx/lF3L7/iOz8Qsqqa3j1J3T91Rt0qe58y8Onz7hR0cmV4nZuVnaT3QL3a9+Q3fyeJ02/k9P8npyWP8huekdmyx/c7YCcbsh78QcFNS2cPHmMtLgQfNyW4+3rRlx6GhFRAaT5O5AWsoS0LU6kyWcC7eX1bekuluz0tGP/lhX8lO7F2VBbznjrcslXk9tbdCncZk9mgiVPDqym5tdAaq/7U3FpI3l7LchOMeR6pCl71muRukafPe4WHPe14kcPHc6uVuWX5QrcWKlAZagB2VELyUpV5WachDtxZuQkW1G8S4PiDEWK9imRv1uLyr1a5O0y5GiAGkkeWsR7WhHrbk2siznxLqZs9bImyduGEA8zNq3RIcRFj4iNWkS56BLlZkKYmzn+a/SJ2KhH/EZ1rqZY03jClKIdUvJSVclJFqxmRbJjF1CcrErlNimVaVIqtqrxdKtgS4upTlGmcqsi5WkLKNuxgLpjajT/rEXVTxKqLkp5elWDhlv6VP6qS8MdazoKVtJdsY6OinXU56+hsciX7obtdNVn0FQeQ0meK8/qT/Ku6wXdXd10vhbyIC/p6n4lb6IRFMbeTuw2OruEbmzh9G7l+++k9P8ebukNv/y3dS0IhH3+DrL0hl0+qoyCLf3PIzz/34BR+L5caZSHYgRg7JArjB/nF3uB8X/CorBbuoUeISUt2NnyGcZGyu6cIHyZAvGLJ5HgMJF4++nE2s8h6kNxtwCMnrpjehVG3THycm5v08nyRLMAdUKYRVAShTnGjzOMAkAK956Gk+QgKYRihFlHAQwFABSugnooQKAAfsLrj72OwgzjR4AUFEfh/WUqQ+SgKcw/CkcIxAi/s0brO5w1v2OlRq/SuFTytRwUBWj8qDgKVwfVwdipDMBWeQi2SiPkx1p5KBZK/bFU+QpzleGYKHyLzrwxzJg2hKlzvuG7qUP4amx/+n7bl/5f9+OLr/7NoJH9Gf7DUL4c9SV9hnzGZyMHMnDiUEbOG8mwWQP4ZnZfpomHo6bzA1Onfs6ksX2YOPbfjJnQl5kL+qNv9i1xqdY4b5jJ4hUz2L5rPUuWKzNzzpdMmvYv1rmLWeuhjOPq6fz6KIKf7nqRcMCIHSfsuJ0dQ33TJTpan/Di4XnKUkKo3+JL6/E0ioLcKN/gzDUTXezHfU6UZCr3HM0pWuHA41hPOnbH0xG3haZgbypDN9N6Lp2CX7fyyy9bSNjtxCo/FSaoDWTQtH8xYMq/6DfpE0bM/4rxqsOZIx6K2zo1jkTZ86OfISe8DTgX4cBPMU4cCbVhT7AV0Z56hPkaEhFly6ZgY5a4q6FsPpoJeoMZrdGXsdr9mWo6nLl236G8bCLzHcbwg2F/xhr1Z/aiUXgum85xH23OBuhxLcKEW9Gm3I0249YWQ26EGHAnyoKHifbcj7OTW9K/+GhzxV+Pe9HW5KU4Ubx9JZW711K335XGg+5yS7rloDt1x91pPOouB8bmI72WtDDD+DElLZ9hbC7nxfNyGl6W0thZQvvz8t4Zxue1NLx8SntrgXyGcdsKXbY5yUhfLmPHcgl718jYv16DvWskHN6oxf41MjJWqrPXWZNEOzVirUXE2oiIsRERaysm2lZMlI0qMUIy2k5MrIOUcKvekEuYjSZRjvqkuziSun4RfmYygkw12SxscFGZj6dYCXdhL7SOOj66Evz01QgykhBsJCFIXw0/LVX8NEVsMdQmxtyUYB1t/NWl+KqJCdHUIEiqRqhMSrSOFslGBkTKpMRJxRwwNeKAmTFHbCw55ejIbkNTYpXViV2oQbrEjL0yO07qL+VXsxXcs99M1pIw7jvGcNkukv32AaRu9CcuKoi4o1H4nvQldPsaUnf7cPzHXRw9fIL9uy+yc9sNkpLvEJV8l8j0h0TtyyZ6bx5RuwoJS88lOC2bkPQcQnbmEZD+BL/0bLy3PcZ35xP89+fjebIQ99MlxP16m5/v7KQscxWNdxZR9dCY8kfqVFyaTfOOmTQlz6FzhyJ/HVSG48p0n57IiysLyT9hw730DO5EX+O3gARur3WgyEFG3SoDyhapUmw1n1LLeZRaLuSx3mwyNWdzT0+ZB/piSvSEzSxqVBiqUWakSrGxCiXmEkpMpZSbalFlrE+tkQCMEkr0JVQba1JjoE29kSH1JpbUmC6iwnw593UWk6m/nKu23uRvv0FFTjMPa9u51djO/ZZOHjW0U1jbRnlmKSXJP1Pjso/CLT+TG/0L2XEXyEu5SMXOa9wPOsSjoKPkR50nN/4SWSm/8njHJW7uPc3JI3sx2WiMspsGU1Yt5HurqSywXICplYRl5hqsN9XA11aXPZtdOOYXwpXIHdxPPElO2nnK917ivHc06UucuRgYxBn/AA5tdiVmpSUbzRRxc5Sw1l6NRUbzWWqhhLONAhsXK+C9VJEAJyWCnJTxtpmLl81cghctJN5Bkd2W88l0UKfUSkqNkRJVetNoMF1AvfFC6owWUqLZG/ipNFGh0EiBHKP5ZBnNo8poDnkWEp6sWcLjdSvINlWj2kiBZgsRdTaaNNvr8tpKRKe1CpWrZDz9cSPP86JpOeNJ2VodXlpq022rR+tiDZ4tFdG+QoG/XBby0keJDm9lujwV5ffvzjtDfhK/F5ygJyuThoJKyvILqKqspPVlD/UvhUqdt5S0/k5Z6zvKmzrpeQMdbS+pLCkn60EWTx5lkXn9Bo/v36emqpq3b3/n7V/Q8xe0/Q7VL9+RWf2KayUd3Cx7ycPaNzyuf8OjutdkNwrA+CdPWv4iq+lPHryAe+1/kdX+p7zDMb+8nJ9O7OFcRgQ7QpcT5mlFiK8j4f5LiPa0JsrHhmg/W2K8bYj3sCJhnQmJq41IcbEg2dOaJF9b0j0N2e2pzQEfLQ77aHA62JAfg824vX01leeDqfzZm4oLLhQcWcztFFOO++mQuk6HlPUm8g7EQ94WnNmsz88bJVxZo8wjVxHVAWrkxYl4mKLK/QRlShJlPI1ToyZVherdilTtV6Z0lxLlu0VkbZNx1F+ZJHcZMW4mxLiYE7fBjIQNpmzdZE3SJhu2uJjiu1aXLQIwuuoR7mZO4EY7vNY64bbcAa9lZqR525N3wovqQwYU75SRlyYmO1GRrLiF5CUqUyr0NG6XUblNXV6vI4RfatLEPE1ToWa7MjU7lajOUKD+mIimc1JqfhJR84sadVelNN7QpvaqLi13rHjx2IGXBctpK3am5okzjUWBvKzdSU/zMdrq0ykr8qGl/jRvX7byqquH7tcNdPV0IFQUdvcI84st8qsAib2w+P8TMApBl97zTxtauP/n6bWm/98A4xthf6E8+NLaC45ytfH/DIxd8lqd3pS0AIxbnOYT6zCBePsJxNpNJcZu9n+Ku4VKnU26Y9ikNxbBkhZ6GAWF0U1P6EwcjaAcykMvBhM/qIwT5a+FucbNhpMQFMZN+hPls44CDAoqoQCawncFtVE4wnMPww+hF71eYNxsPEm+q1oARkFhFBRJASSFI0Cji6BW6ozBWeu7XpXxgzUtBGDkiWnRMPk8o1xxVBGAcRB2ysOwVfoaG6URWCkNxkq5P3Zqg7FWGYq5wteYK4xFT3kMCvNGMG7aQIZP7Cevihn49Zd82f9fDBrWjyGjh/DJiC/oM/Az/j1sAF9+N4hBk4fRd0Jfvpral9ELhjJfYzxDv+vDN9/14dvR/2b0uH5Mm9MfZdlAIlOs8IvUZfGaucRsdUakOYYJ079g0qy+bPI1xG7pTCyWTOT8nVDOP/Qn+ZgFGT8t4X5hIvXNl2htecTze2eo2RpKV0QgXfuTeBblz9ONzuStccTo+z4sn9KP4yYi7iw25bbvMp7tDKcuKYCi8E2UpQTS/HM6uZeS2L93PSu9VFkbrU3faX3oM6YPn4/rQ78JnzNoen9GzO7H+LmfY6IzkiPBplwNMOaXTZpc9jfk+hZLft1iwYVQcy7G2HM6xp7Dcfac3LmKn456cGj/Woztx6Jn/S1WyybhsHYmzp4KLHefj/26aWjbjUBmNQSzleM47K3BdR89fvPT5WGcJXfizbkeaciVUF2uhxuRGSUkoe15INgfkRZyWLwRaiKfXyzavoKK3WvkdrQAjA0H3Gg+6M6zQ5uoPeYmD70IKenmo+HyGcZehVGo1RFCL6V0PKug/UUlTV1lNHWV0tFa8Z/Qy0dL+uc0P1KX65DqpC6fUdy1SsaB9ZocdtEiw1nEkY1a7FslJWOFlL0rZSTYqhBnrUy8jQqx1krE2aoQbaNMrJ0qcYtERNkqy0+4uQqxNhokLTXkdOhGCk6mc3dvAns8VxNsoU+ggRabhdV+Skp4SNXx1JDhpaWOn646wUYahBprEKyvLp9b9JKo4CuTEGNuRqCWFt5iNfwlEsJ1deShl1gDXeL0dYnV1SJSJiFeTcQBQz2OWZpz2NKCfWYWJGvoEqOqSeAsVaIWaJMmseCAviOnzR25bO/Kr/YB/LoomivLUzm5Nomd3mFEhm8iNMMN3xNrCE10JC3Nnf37Ejl84DipyWeIjrpAWOQ1gqNuEJp0h7C0O4Qm38Uv8jbekbfwjb2Dd/xdfLc+xDv1Ed7pWfjsziHwYBGhx6vwP1GLz6nnxF2o4eRvt7h/PYG8W+u4f8OOzGumZF00pOSghNxUEc1HtPnjsj5vL+rQ+psR5XdXcP6MH7t2nmF/WgH7En7iRPAWbvms4rG/M/c2mvJ4rRZFa6U0euhSulSFsiViCu1VyTFXolxfKOVWo9xITJmJiDITMVXm6lSayqgy1abSRJcqU0PydCQUGcioNtOnxtSIp2ZmlBpb8sTIhisyC05rWHNE056bvmk8z+0kv/4Nl5q7uNT+hmutr7nX/Ir82i7yLhdQEHWO5x7HqYm+RHHsL+QKq/62XeFB7FnuhB7ncfgZ8mIukh33C4+TL3Mv7Ud+TksnLs4PtWViZjgpMt56HtONFRDpijA1lOBkIWOFpZjV1iICV1uS4rmeo1u2cDl+G3e3HSB75yHO+IZw0MWNCyFBHPVyY7fHCgIdtXC1UcLdScpKG1VsDeaz2FSZldZKrLKexwa7eXg6KuK3WBkvm/n4L1IkYpmYFGcJGctE3Firw5NlmhTaqVBmO5saR0UaHMU8tVbhicZ0ivUXUG6iQrGxIgXGCuQaLyDPfA6PLRS5pq/EZR01rsiUuKerQqmFBk8tNHhmqk2XkTbdZprULtHjcaoP3cU3ef3LcSpX2dFuuoBOx+m0Oc/l2VIFuh3E4CSm21NKu6+Ens0qvHdX5EWMLq9Ob6bnlzTazp6k89YTnt59SNnjbF40vaD5xWtKG7spbHxFUWM3ZfUddL/6i7rqevIEVfHGbfIy73LvyhUeXf+NxsoK3nR28acQjPkTXr6DiuZObhe1cKOgiRu5ddzMrSWropWHZc/Irn5JbsNbchvfk934B1lNr8hu6SanuZPy593U1tfy8NppLuwO4tJOd06mOLMzchHRftZE+C1li/8SQvwcCPG0IdzFnAQBxFYbkLLBhGR3U2I9jIl1NSB5szEp3obEusqIXS8jeYMeP4YvJfdYIEWnvSg570L2sRX8mmbLTm89otfqE7/RihQ3K3ZtMuWMvzFXfHS57qHOk0A9HgVoczPBmkspptxO0aAiWZGWmNk0JanQuEuDhoMa1O5fQO0BVfJ3qfNztJRdfrokuBuT4GJG0kZzktabkrzRnPgNFkSsNSFsvSHR7kZECTVNXkvZtH41a1e4sdJhPZuclnFhexRPDvtSvFuTop0a5KWp8SRZhdxkFQq3iindpk65cFKllG2VyEMwwkaY6u0q1O5SpWGfiLoDKtQfU6X+R1Xqz4tovCyl4ao6jdc0afxNn9Y7VjTdtuDZQ3tacpZS/XgljUUhvKjexZsXZ3ndfozK8hCa64T7Vl539tDzur63Q7G7hx45MDbTIyxI+UcoWT46+D/qEwW1sVdN/NiU88/r/6IwflQOheu733tt6F4w7PygKPZeP35OgMv/nmX8b4XxrQCgr9rksPjx+t9W9Ad4/KAw9gJjJ++7mim/e5KwpQuIc5xInP14YmynEGU7S16rE2gmdDD+wGb973HXGY2bkJIWehiNJ8nnDeUQpy30Mwr9i1PwNZ0m72EUIFGASA+93ueC0ij0NQq2s/Cd/yiFgsUs1OfojZUXgcuhUa83/OJjPhVfi2lysBTmGAXIFD4nB0ZB2RSS1Lrfs0pr9N/AqDaC3hnGrz9AY28Ixl4OjIOxVxmBrbttcfMAACAASURBVPI3WCsNx1LxK3kQxkE6CDvRYKwVhmOjMBpTxVEYa0xEWfw9o6YOZNDYvvQb+hn9v/qCr4YOZMCoYXwxdgSfDB7AJ/2+pM+X/6L/2CF8/n0/hs0azsApA5mg+j2Dx3/BoDGfMGLMF3z3fX+mzhnIPHFfIlNtiN/tyAZ/TQLjnJg8fyBjp/dFUTaOxStUUdP+GhOHyfx4I5greWGknbHjwKUVPCxJpqbhZxrqbvOy4BIte6Lp2exBZ0wQ7RG+1Hmto9BzBWdDl/CTnz0nVuhyY50FjZFutOwIojDdj8LjUZRd3kbRlTQeXIonfdsKHNfNwylAzMDpffjihz58+f0n9PvhC/pO+pIvJ3/C8Ol9mDu/D3sC9Ljop81lLym3QvW4EazD9UBtboYYcDVAj0sB+tyMseVSuAWnAg04E2bK7bQV3Nuxmivx9lyItuKnSAt+jrbgRIg++7wkbHdRkO+Vvh5kyC0fbW4H6vIgypQ7UcZcDdbmSqA2mYK6GGNHTsJSshKWyIHxWrAht8LMyEpYRPmu1dTsd5Hb0fUHehXGlkObeH54EzVHXWk84kbbIW/5DONLYYbxRf5/Qi/PWst4+byKjrYqmrrK/wOMnUJK+oPC2NleLFcYk5dqstVJwg5nTXaslLJvvQZHXLXZv1bCj5sM2LNcxM4lyuwXgNFGkSQ7ZZIXqZIgXB1ExNsrk+igSoJwHAVwVCbKXJEEGykHNtpyKdaT4jO7qLx4hDsZKSQsdyDC0gIXJRU2idRxF2vgJlbHXU0NT3UxPppqBOlrEqCjjr+mFG+JWF7SHaSjQ5i+IREGhmzR0SFcR5tYQ32221iy3cqMBH0dYrVlbJVJOGJkwBl7O07Y2JKmqcf/Q9t7R2V9oO26ZDJpk8REY3qZNGOiJhaQ3nvvvSNKFUF67703C4odC6IiKgoiKF1E6UhHigV7j0m+me866/eiyWT2d86as/befzzrLcD7+o9rXeu+n/t+clR0yFTUIUlKg+iflIhYrEDCcnWK1K04YLKWapckatbkcNg5ncrwTWT7BhES4EziZm8idrqQU+BPQXYsuVm5pKbtJj2nhviMJuKy2kkp7CF9SzfJG1tJLDhPYt4l4vMuElNwkbCCC4Rv7iC2ZJDYg6NElY0SUTZCRNk4YfuuE37gESmHf2HL8ZuUVdVw+HQS+6vD2XcyhkPHEjiy342jxQ50HLPm+nlTxs5YcKWjgPoLhyk4fozwvS1E7hoWWeKF286wKWsnBwq2c2ZjIW258XQmejOZ4EqXmzrTvkYMO6vSZSzFiIESwwaKDBoqiGbEUJEpYxUmjVSZMFJnxFiDAVNtug3U6DXUZNBUnyFTY7qNjDiroc1+GSV2qOiRr2ZMlq41x7J30TX8mParv9F46784e/MXmm78zOXrzxi9MElP0UnGYkt4HFPK7cwTDKUcpi/7ON0bTnM8fDcNSUe5IMBiWiUd2afoKqyhOnEDO6PDWOtljpKzHIutJVlkIs9P6orIKamiraOEiYUCFrYyODsq4GqvTLSfDYXRazmUFUftplzObcijLCqcg+GhVMREsyfYk83+9sS4qBLsJIe/qwqe9irYGcpgqy+Fg4E4LibLWW0ljrejNP6OcgTaShHuIEv8akXS3RXIWy1NTZQx7VEmtK5V4pK3BG2rlzPgpUy/swI1il/RobOcPj1J+nUl6NdZQa/mj7SZiNNmKkGL3nJOKi9ll+wKDipJcl5Pjkm9ldzVk+aWoSYPjdW5Z6dFT3I4vzW28uuuMibsbZgx+IGrzp8z472Eh2sUwFYXjOW46SXPTKgsj8Mk+KffIu4ELeFmjDI3E6y5mxnMr4f3cP10NRMt7Tyevs3M9Yf0jd6md/IhPVfuMzh5l0dP/sHY0DjdjS301Jyhr7aOS6dO0VZZyWRXF89u3+a/n/3GL7/8g3uPfqF3aIozjZ3UCVPfztn6Nnr6RunqGaXr8hQ9o7fpv/qEyzd+Y+TqHYbHp7g8Os3YxE1uTF3lwumjHMoPp3KjP2d2BbEr04G8OBvSY1aTkeBGSqwLccFWxK01JEtQFkXqnSHJXrrE+eiS7GNKepAVKcHmxPjqE+GuQ7y7IRsCbanI9qZh9zq6Tqyn/agfRzc6kxGgR7y3KUm+tqT5WlLgb0RplCFV0brUhqpSF2fG7hQ/EhPDiU1ax558R7qK1LieJ82VbH1GNtkwVmLFjWPqPKhQZ7pMl/btxhxMNSI/0IAcHyPy15qQ72VMnqcxWR6mZHgYkeFtQKa/EUmBlgT7rcFl1TrsHKKxNAkmwjOSo7lZVGV4MLhDk4Fidbo3KNBVIE//BiUGNigxtFGZoUIlBvMUGMxXZHiDLCPC6cCNUkxsleXqLnmulshx9YAcU2UyTFfIc6NaheunVbleo8HMGT3u1JtxrdaQ643m3Op0YeqSYEnHc2u8mKe3jvHo9j56e8KZHDvEs3t3+OXhE54+neKJ0FTz6DFPntziydMXwPhHx+Kf4fAFDP6RP5nNpLx4/39+FPtjT/Exv/72RASN/1vA+IsAjLPBF2Gf8f8VGv8FGJ8+ecg/H88w2nJIVKuT5bhApDCmWS4k2XKJqLhbCL0IwBig9Rn+Wp+zTuNT0a1o0fk/Af6eK4zCHqNgQYcbLyLEYOFzWPyjm1FQGAN0Z3sWhb8RRgSNz5VGAQRFiqL+tyIQFOzpIMMFhJl8L9qTFOxnARiFIIzwKIzwO97af8dN47NZS1rlIxzl54tGCL0I9rSobkd2LjbS72ItPQ9bmQ+xlvn4OTC+jbX837CRfwNrmTexlpqHncynGK6Yj5HaNxiYirNcfSHvfvsOr7/3On957a+88tZbiM19F7HPPkRsztv85ZVXeemNV3l53hu8+vlbvPHtO7z0xWu8tfAdXvv8FV795GXmCOGYj15j8Yp3+VHmVRLyLdha5o1PtCbmq6X58qc3+fCbV/h4wet8/9PrfL1IDB2rbzhQG8XxSzHkH7Gi5IwbXRMbuXa7iuvXmpi6Vsf18yX8nBrNTHIIDwrimUkP5WqiPy0RLtSvMWYmJZDfCmJ5EObBnc2RPGjazvRAKVemjtF5aQeh/hqscl6Kg+tPOK6XYu5CMV7/VIzXPxLj7S9f563v3+K1xa/y1o9iLJAQw9fhWw6EKXMsQp7KKFnOCLdJU3RoitOkPlyVc6GqnI/WpT5Mk8ZIXU4Hq1OfZEpVlC51CUZUx+lRHa/HyVhtTsRocCxKlYooVaoSdahN0ONMjBYNCbq0pRrSnmpEQ5QmDZE6XEy14lKaA325bnTlrqIp1ZzGJFOaks3oyHUQweK1vQEiYLwqhF32BnBjjz8zu/1FwCiEXu6VhHFtTzwPp+u5db+PW3dGeHJjjNv3Rnh4e0ykMF57ODRrSd8c4qEQerkzu8P48P5lKvJDyXZQIe8FMK5RYvc6TQ6F6HMoWJcjQfrs8VSlxEONbasUybeVptBBng2OCuTaypDvKE+OnTS59rLkOsixxUODIg8NdnnqczzMmfqsQKoyAmkvyWHoRAmdB3dyMC6SQA1NfGQU8ZdTw1dGDR8pJXyk5PCRkmKdtCThakqEqSo+h0UFguQUiFBVI05bh0gVVQKlpUXAmGWoz1Y7K/a6OrPHyZ49jraUmBlTbmFOpYMDzf5BbNTQJ0tJh0Jtc9KVDMhSMSVXzYICdVu26Xiy1ziAo/axnFiTQoVXCieistkaEU6Ynx3RqatI2OpFemosuakbSU7aRUL6KVI39hCV209EzmWiC/pJ3NxN4qY2onOaiMpuI3FzD4nb+kjcM0jsviHCDwwSemiYoMPDBJSPEHBsCP+KVoIrLhNVcZfEY09IOzVIXvNRMmqPk3i0lei9vcQdPEXR4QJOnfWms8+a9lZPuvt7Odb5lKgT06w+0ofXoREC9g8Tsf8aobtukLRzlKJt56nadZqu7fsZzEilY60rQx4OdJrr0GWoyqCBEgMGilw2UmTYWIkJExWuGalyVV9IQasyZCycClTnopE6LbqqNAnVOfra1KirsV9Ojq2KKmSraROpqsvB6CQGO4dF1mPXxD8YmPwnA9f+weWpJ0wP3WJs12mmErbzIK6Ih8lbuJtWxkxuJeMbqmnLOUFVwiHqhYR0RhUXM6voyqmmOeUwhwPjyfd2wdVRA0nzZSw0keAHfRWWqmghq6yLsoE6yrayaDivxNhaHCsbKZzsZFnnoka8txmFQas4nhXD9gBvSoL9KYsIp8jXUQQfIbbSuJsuYZXpcqx0l2OjL81qSzXcLJVYbSaJk5UEzg5SeDjKEOAkT4izHEFOkgQ5LiPc/gfy3VdwKFCRumgNOrN16c00YmaDC2ORJlRqfUezzlI6dVZwWVucYWE0lnLZcCX92ovoUP6CKtnP2a7wE/tVV3DJYAX3Db/lsdE3jFtIcttcmqfmklwOsuZecTaP42K4amrEdQMp+hx/ZHC1NPcctcBUnyeWSgysEWcoaCm3ohfxLPzvPI76kl+jfuS/oxT5NcaEqSwXOrbkMnSqll+n7/BEqL4ZvEHXyG36px4wfecXZm49oq+rn+76ZnpPVtF94gQdx4/RUHqAjuoqHk1O8ezufe7dus/01du0tnXR2tBK9bFKao6f4PzZOgYuXWK4p4/ujh46uwa5PDrD4OQDpofHGGo7T3dLO0Pdo1wdnGTs4gWqduZxtDCMk9vDKd8WyNZkB4oiTSlKsGJDvA3ZEZak+ZuS7mNGpp8NKf72RPrZEuRrTbynJcl+tiQG2RETaEOwpykRbmak+FiRH2zJjlQLag97UL7difxYQ2L99Ihbb0e8nyOpAXaivsTdEfpUJRjSnGTAkZTVuCZtRjZoJ3JBufhmRnJ8pyN9W0wY3hnG0MFsLp+IZ6rRhX82mPOwyoz+A5YcTNGnIFCXXB9DCteassHLhAJ3E3LdzchxMyLTTYd0H32ifMxY4+qIsYUPGvoRGBnFstY2mEyvdRyNX8XoHl2GdmjRV6RC7yYlejcocrlQiQFh8hUYyJVnqECRwY0yDG6UZGCDBCPCScEdslzdK8/1MkWmDskzdkia8aOyTJ5QZKZGixvVutyqM2WmzoRr9ebMtDsxdcmL6d547kzs5PGt49yb2Ud7exDjw2X8+uA+T+8/4uenUzwVAeOj34FR1IH9XEH8YyfxhYL4AghnX/9ZBBREwRc///Oj2Oye4h8Bl1kl8UV5t6AuzlrWvwohGKF259kjngmJamFEIRdhb3F2hNfPhPCMCBgFlXFWaRRS07PPX7wntJDf5MnPMzx6+oCnTx7zj0c3GWs9QtoaWbIcF5Jp8y1plt+TaLaIBMsfRKEXETBqfkaAEEZ5XqsTbLhAFHoRbGnhRrToBKDWl6KzgEF63xKo+w2Bzx/9tb8S1fCIgFHrS9aqfSY6E+ij/jleKp/grfqpyNYWfi6MsOsofJ7Q8xhqtFB0ZtBb9ZPf71MLJwdfjHARxktIUqt+zBph11FISD8fJ4UPcJR/HzuZeVhJvYul9DysZd/HWvYDLKTew0T8LVG1jo3MO1hIvIX1yrk4yHyI/fK52Mp9jLnWV+gbL0TLehkWnpqIay7mna/e4qV5LyM291VeefcNXnrtL/z1zVd58705/O2Dt3nl/Td47ZM3efPrd3j1y9d5fcHfeOPrV5j3uRifL5zDUrl3ic+1YO+JIALjzFkiO48PvhNj3tdivPXJm7z35ct8tkgMbZu/c7ghmCPN68g/YEpZnR/d49uprM3kytVabk3U8LizjMfleXRkeDJTksAvRwt4sCuda0XxTGQFiSDx/s4EHlcU8XNrKc/GTzM9foL+sSO09e/hUHUiYamGOPitwCNGgR9WvMYnfxcTWelvf/EXUZ/iy0te422pt1mk9xlOnjJsznJkT7Q2VdGqnEvS4VyCNnXPlcazkRo0xurSEKtLXaQWNeEanIs3pC5WnzMxutRE63A6WodTERpURWlQFa1JTayOyHI+E6vD2ThdGhP1uZhpRkuyAXWR6qLPupQhqIuOXC50pzvPhZZUM5qTTWlMMqG3wJnJXb5M7fZjuMiDyZ1+XCsJ5PreIKb3BjC914/bB4K5WxrF8N5YHk/Uc+fuZW7eH+fe3Qnu3RVqc8a5e3eU2/eHuHN/kHt3R7l3d4o7965y+94Ez+4McLQglAxnFXIdFShwUaRIAMa1GhwOMuBIoD7lQUYcCTTmRLg1Oz20yBPg0lGo2VEjz1aFfBtlCmyFOh41il11qE30ojnLn7pkdxqzfGgqCOLSnlQ6y3K4eCiH6qJIisOcCdSTx01qOR7iEqyVksFTXAIfKUl8pMTxk5EgQE6ScCUFwuUViZRXIVJWhVhVNRI1tYhTVyNKVUnUxZhnZcwmRzN2e9lzKHA1x8I8OOHqxClLe3rCohlIyWSHmQ0ZSlrkaxizVc+Gzbo2FOhYka9lTaGqPXuMA9hhGMQO8yB2Ovtxef8umkrzyU3xJjLOk4SCOJISd5CZVklO7jmSsxuIz2sT7ShGbeggYuMlwjYItnMz6ze14b+7l+iyUWJLh4jbf1k0MQcGiDw4JOpkDDoyRuDRUQKPdhJY3kfYsatEnbhDzKnrJNSNEnVqhMBDY/gfmGL9wcsklp6k6OQ+Drcd5Ex/I41XHnFyBLa0PSDm5BDRxwZJPD5K8rFJoksnCNs7QciuIbIqxqi6eI2Brj6mj5XS5etGt646V7U06TPUpk9fhWE9Oab0ZZgxlOW6gQKTBkIQRoExM3X6DOSp15KlQkmKChUFDquosUVahRw5HdI0rdi1PoFoJz/OHTrD0OBNem/+g76Z3+iaeszw5CNuDN5hqvw8V5L3cS9hD88y9vEgZy+3Nh9nZvs5BgvOURd7kpqEczSkN9OUVUdTdjlN2TvYvc6fotU2pDjq4mgqg4TOjyw2kGaxjjIrNDSRV9dEUUcJFTN5tGzlMbWRx8JOCRtbJVwcVPFy1iRwlS4F4S5sDHZkb5wHO0IcKfTRIctHB28LCWwNV2BlKIml3kqsdFfiaCSDk7EM65x1cLGWx8VOFi8XZda7qrLOUQ5PmxV4Wv+El9UifK1+IMFdiu2R2pQna3Eu05yONGtavNSoVP6Wi+rL6FOToF9jJV1aEnQKARhjRS7qSnJWbQlHFL+jRHExR1V+4pKeODeMl3PLcDE3raW4bivLFeuVjKyS5edwUx56ajBlvIxxo5/ot1zKsPVybttI8tRiJTesxBmzX86oyzJu+Uryc5QMTxJW8mvSSv4RJ81vYTI8jVDhRoI1tw8W8uuVKzz6DS4NzdB5eZLR8Rlmbj+jp3+SC22dXGpqo6PmLJ2Vh+k4VMT57Wk0b0ph6NABHnb2Mt3ZT3tjC/Vnz9J17jxnD5+g5sAR2k6eprehkcmeXrqbm7jQWM9Qfy9DAwNMdbYydLaSK22NjF04z+3BPm70XGC4oYLT25OoLg6nemsQRwu8yQs1JifEmI1xduRH25EdZkOqvwWp661ICbAl3s+aKB9LYjzNiVtrQsJ6IxL9DYn1NiDWzYRED0vSfczJCTFgU7wOGWHaxAuw6GtCor8diX52pPpakxdgwfZwM44lW1OTZkVpxlrck7czL7yG90L2opKQS86uNAZ2mzNUeYDTNedZX7iD1TnFHDyYQfv+aFpy3TgQqk12gBrp3rrkr7Um192aXE8LNnsYkumhT6K7HmlOmoS6OmHtkYSM8ybEzQox0Q7F33wNsavtKM3yYGi7IYPbjLhcpEv/Jk16CxQYKJThcs5KUX3OSJYCY5lqDOTIMJAnxXCBLCOFsoxvlmN6pzK3yjSZOazORJk808eUuF6lzs1aXWZOazNTo83NOl1m6g242WrJtfPO3Ojw58l4Fv99cxuPhxPpbnJmcnA3vzy4x+OHT0UK49PHd3j68CFPH98SQaMAjE+fCCuCgoB3j6dC7aHotVB/+Hz+/fWL94XaRFE9jxBi/mP+DRj/6F78Q2WchcFfRIA4C4kiUHx6XwSMs5AogOLsCLAoUhWf29KCHS2CReH1n+YmT3++yeOnD58D4y3GWstJd5Mnx+kHsu0WkmW7hBTLn0TAGGu2UFTaHaj9hWiH8cWlFwHkRGcBhc5EYbdRa3aECzCC+his/61IiRT6GoUKHuHGdMDzE4JrVT/DR7gprfY5nkofix79tL4S2drC3uNscOYL0d+FG38v+lsv5Y9E3yHcqxZg0u/FaP9dpFYKpwY9VD/GVeF9XOTfx0XxA1yUPxYBo43UPCxXvouF9FwsZeaJwNFSci5m4nOwkX4PW+n5WIi/g5XEXOyl5rNa4j2cJOdhrfQBumrzMbVfhGuwJuuS7bDw1map8nf87YOXeXXuX3jpLTFe+psYr779Kq+/8wZ/nfOKKEn9xhdv8+bCd3njh7f5Tv0bPv3xDT745l0WSr5LZKYpe08E4xloxOeLX+GdL8V4S7iE8v4c3v7sVT5Z8jKaNp9RWufD3hpnCvabUFEfQs35TCKTLdhfnkhfWwlPh09xr/sAt9u38az3APRX8M+OY9yt3sXT+hJ+a97Nf3eV8WSwhvvDNfS0lNDfd4QzzUVk71zHzpNRJBQ7EF5oQkSBAV5uEugpf4S4oHJ+/1feX/RX/rboL3woOwdJswWYOi3Hx1uRPXFG1Mbq0JBkSF2cDqejNEVzJkabs/G6nEvQ42y8HnVxAiRqizoUhR5FARhrorQ5HaUtel4bo0tdnPC7BtTF6FIfr09zshGduVYipfF0hBoNCXpcyralO8+ZwU0e9Bas4kKGOc1JJqK5vNFVBIuCJT28xZMpIfCyN4hr+0KY2h/E1ZL13N4XxMz+CHr3RPN4/Bx37www82CCW/cnZ2HxOTDevzvEg3tD3Ls/xu37U9y6N83dOxP8eusy5fmhpLmokOukQL6zAju8NDgYoM+xUFNORVhwOMCQ4+HWVMU6sdlFlUInJfId5EUq4yYnBTY7ylHkJMsWZ1lKfbW5VOjNaEkYncV+XNoWQMeuCAaOZnHxYCI12wLYm2pPrp82YeYyuMn/iMvyJbhLiOMmvgw/eWmClOXwlRbHV3IFAZKShEnLEyWrTJS0EgkqaqTp6Ii6F5P1tMk0MyDHxogCJxO2r7XhYKgrFTEenPBaTd0qbzojkxkv3MkOGw8yVAVF0YYdBqvYomdPgbY5eVqmbNKyYpuBO5t1PSnQW8Mhv3Bu15+k4+QuigviCY8KIzqtgKTUk2RmtZKdd4GU7GYScpqIy28hurCF8MLZjsawzRcJ3NlLQNkokRUTRB4RrOfLRB7sJ/LgZcIPCirjCMGHx0VAGHx0kKAjQ4QdmyDyxDWiK28Se+oOgWUTrNs7hH/pKAEHR0gqb2dP6ygnhx9QPf6EM1P/Re00VAz+zM7zNyhuvEpx03W2NV5nU90UccenWHdwnNBjE2xtmqJncJLrVcfo9HFhUF+VWzrqXDbQ57KBBqP6ClzTl+G2vnDyT5FePSXadBVp01ekTUOSE8ri7FeSZLucNFkSMsStVCFKyZQ9IVkc23iE0q1HqTl5gZa2UVq7p7g0dY9LV+8xMH6LyQtj9BVUMJ1axr3Mcu7lVXBn60mu7TzD5I4mLqTXcCa6hsbUi7TkXKQ+q5r6nH1UpaaQ62JEnpOG6GKQjfaPiCt9z0860izWlGeFhgqyasrIa8ijaqSEno0aZrYqWNqrYW2vhp29Oi6Oang4qhLmrkNeqCV7Ep3YFm5Goa8q6WvVWWMmgYWBJKYGsljoS2OlK46NznJs9SRY62yAo7k8DpbSrHFQxN1RkTV2srhaS+Bi8ROrzH9ktcUS/FykiPFRJC9EkeIQNfatU6bCWY4jSt/SprqMTuUVdKqK06ohTrORDM2G8tRqS3FSW5KDyks4rLCYGqUldOus5LqZArcspLltLckNB0muOKzgmp0E//TW4omLAuOG3zNgsIBBkx+4YraUG2YruWEszlWbpUxZLmPCYjkzq+R4FqXDszQNHqfJ8yhxJU+jJPgtVJr/Stbl8b44/nF1gjtA29AMvQMTTIxf5+atZ5y/OMz5ti46WtvpOtdAf81BessyOV+4nsaUtZzPiuf+2Uaune+g9Uwd52rPcKmumeYTZ6g7dIyG8hO0V53mWm8vA80NtFSW09tUw5Xu81xpqmS4+gBTTZXcuHiOW91NXO+oY7zpKJ0Vm6jeFEztJj9OFa5la4IDCWuFkIgeqQEmonvMqQGWpKwXFEVLknwtifU0JczdkHAPPWLWChdVDEj0MSLG3ZAYN2MSPE1IWmdAgo8aMd6axK41IGGdGSn+tqT4CZa0Fdl+FmwINOVAgg0VabbszfJjfUYJL8dfRCz0GN9F78Rvy06Gj3rSePQk/vlVfO1bzHteJ7GO2syGuHT2+3uz09eIVH91cn1NKHSzocjThczVJmxy1STDQ1/070mx0yfeLwqj9bv5Zs1hvrHZjb5WAL5GVkStMWVn9ioGthowuNWYy5sN6N+oRW++Iv35kvRnLWcgXZyRdHnGUlUZzJLjcpYUA1nSXM6UYiBHmvHNClwvUefGQXUmSuWZLFfgWqUaN2t0mDmtyUyNGrfq1LlRq8nVOj1uNFlz84IbD3qDeToYzd02D3rPmjM9uI2n92/z8MFT0Q7jz4+FfcYHImAUEtKzoPgvkPgCDv+jR+Fk87/PXf4jYBTkyheQ+PPvlCqAoWA//3n+DIUvFMZ/h8VZhfHfgXG05Qgpq2XIcvyeLLvvyBSA0eonEq0XP7/08o1oh1Go1RGAMczoO8JNfhAFUgTbWIBCf23Bkv67CBJDDb8TJakFSPTX+Ur0PEhPOBk4280oAOOL8VL+RASMAiS+qOURdh/9tP4uUisjzRaLAFQARuE9ARgFWBS+TxihgueFxe0h1OsIoCg/HxfFD3FV+QR74aKL9LznI1jTc7GSfBdrybnYCFC4ci62Uu9jKT4PK4n3sJN6Hw+FT3CQnIut4gcYqsxHYYjMlAAAIABJREFUSekdVnnL4RVuwNpYKwJS1vCTyjf87dOXeXmeGC/NEePld17ilXf/yktzXuIv7/2VN7+cw9sL5zJ/xUd8q/I1CxU/Y96C9/j0p9cJSTfhQHUkJg6yvP+1GG9/JsYbwj3muW8x94u3eH/BS2jZfsnuU55sOmJO1m4DKhpCydvhwoKlYijpfMze0jhuXK/n3p167tw6za1rp3h8u4kHV5u5d6WJe2N13J84zdPrZ3k00cjVodMkJ7jgsU6HsupsrLxlidvszIbDfhQe8iJxqyV5MdoUReqRGaCBn7MEasrz+foHMRZJvoy86ts4W32Nn80C9oWri+zjWSDUpDpSQwSMtbECMOpRn6hPfaIB5xL0ORmqRnWk5iwsCgpjlDZnBHCM1hGpjgIwiqAxVo+GeANaU4WKBmtqozWpDlehMdGArlx7ESgObfakf4Mr7RkWNCUa05pqxsCm1UzsWsfYdm/GtwtXXQK5vi/4d2C8VrIeYZ9xencwl7aF8mjsPwfGm4LKePsKv9zs50heMGnOKuS5KLHBVTgFqM/xSAtq4mxpSHbmeJg5x8OtOBRoRqG9PEX2Umy2lWCrowTbXSUpXrWc7WuWUeovQ12aAZ1b7Rjcu4bRiiAma5KYrs1gvDqD9tJQTm12ZUecHhk+CqS6q+NvKI3dih9wXLqUNSslWKcgR4CSAr4yUvhJrWTd8uUErFhJ4DIJ0cQqqZCuq0eSliZJulrkW5uSb29GroMxm92t2BvsSmnYGg6tW0NzVDxdOUVM7zvNfs9ksnXWUqjhRbG2B7sMV7NJAEYNfY66eFK3PpJqvygqA2I4l5pH596D9J2uZ19xKVExG4hN3096XgNpOa2kZDWTlNlEojA5rcTltxFTcIGYok4Sd14mfu8oMaUTxB6eIPTwCIFHBvEvH8DvyGXWlvay/tAQYUcnCT40TmjFGBHHJ4g+MU1E+RWCDwyJyr3X7+wguKSTqIM9xB3upbTjOuemntB84784O/kztRPPqJ38jdNXfuP44FPK+x9zsOsBhzvvcbz/MTu6n5LScIv0U2PsPnKRzoOnGU9No9felCEjBSaMFLhioMeoqTZjZqpMmSpzy0idqxZGNBloclRXhcPailRryLNPUZxiFUkKVeRIUlIhWEmLtFW+VBYfpqGylZ7OK7S0DnCyuo0jx5to6L3CxclbdAxe5WJtF+1FpxjKP8nEhtNMFNcysb+JiZ3N9OTXUZ9wgnNJNbRkNdGYWUNj9mHOpBayZ70nOQ7abHTRINNRGSedxUgrfIu4lgTLNOVYoa6IpIoCkqqyyOsrom2lhpmdMpYOalg5qGJrr4KjvRJOVtK4WUiQFWzCtjhriiNN2BSoRZKnKqtMxDHXX4mZCBilsNYTx0prKVZay3E2U8ZMTxxzwxU4WMniaCWDi60srnYyOFksx9liGa5Wy/FxlsHHWYL1zj8S7baSFCdx0f+N3bqLqVRdTJ3CYpqUl9KgupRazWVUai7jmOZyTmiLc0hxEdVKP9GksIQRHSlmTGS5bS3LjL00dx2X8shhEbetpfjF04IHq4wZ1BdnQHchQ/rfMmm8guumalw31eamgyTXrFYwabaMSZsV3A9S4Wm6Bo/yVbmVJceNZBluJypzJ82QB0cyeHZtguuCwjgyQ1ffCGOjU0zPPKbxQj9tbR30tLQw3FDDaE0Jvfvjac1zpz7ZlTMJvrRu3cSl4ydpO9tEQ0Mz7a0XaDrbwKnyCspLSjhdVsrEpXam2lvpqTrOpYpSpppquXK6lCtVuxg7XcJE/RF6q0rordrDeMNBhqqKOZzmRmXWGo5nr+H4Rl/KcryIdVMhyE4GXyspotZokeZvReI6C2I8TYjyMCHY3YAQDyMivE2J9bUgbr0lkd6GRHjqE+GlT4SnAWFu+kS66xDnrScKzyQLKuV6G1J8rUjzNSd7vTE7Y20oibOgINYdr4z9/DW5F7HQGj4KP4hF5l7OlkaSHFeEhFMeb6/ZwivuJ1lik4OjZQR53hFs8HclJVCwoi3Zs9qRUjdX8p2M2eKuT4qrATGrbYi1tSIiOAsF373MdyvnQ4e9qBmE4m5kQbCjFtmhWgzv1Gdomx6DW3QZ2KRNT54i3dlS9GZK0J++ksF0GYbS5BnIkqUvQ5LeNAk6k5bTlbqc4UIZJncoMbVXidF9MgwfkOTKEXmun9TgZrUGt2rUuXVGnWvVqkycUmOyxoArtZZMNThztdmNKzW29NSZcW14B88eCC0zz/4vAOO/KJMvFMon9/4zYBQsZ8GKnlUZH/Dsd0gU7Oc/z+/W83M18Xe18U/q4v8MjILCmOGhQK7LYnIdBJXxRxEwCpZ0nPkPolvSgdqf4ydcY9H6nAiT7xFALtDgW1EoZf1zWBQeBWXxxQjAKHrvd8VR+Nl3IjAUAFGYdep/F8Hjv9byCJU8guUcYrBA9D1hRgvxEYIxmsJt6lk7WvSdgh3+fAdS2GkUgHG1cFtabj72MnOxFdREiTnYSr+Ho+z72K2cg53kHKxWvIXlirexkZiL+dI5IlC0WPEeNpIf4ij7KatkP8RRRuhunI+92sfoyr+D7MrX8PJTJiLdDtcIA9am2qFsLc78799AbI4YYnPFeO3DWYAUmyfG21+/w/s/fcQHyz/hJ71lqDgr8cHSL/hkxRx8k43YczICGfVvRFb1nE/EePNDMV6f+zZzP3+HeV+9hJzBx+w+6UPGLn02lFqxv9oX+7WLWSQlhqO3BMfrCpm43caNJ+1cf9rC1YfNXLnVxK0n/dx9NoKVszLlVflcv9tKY30J9Y0lpOWvR1ZnAbJGCzDylCH3YCDFJ8IorgggabMlxeGK7A2Q41CkFtv9ldkerceOVDNSgxWIcl/CxgBp9gYL+4uzwCgoiqcFazlCXQSNAjC+gEVBgRRAsjJUlaoIASi1RCPAY3WEJlXhGpyO1KIuVo/aWL3fFcbWVBMuZVtwOkKVmkg1zqeZ0JPv+DswCn2Lwu80JhjRkmJKT4ETo8WejBZ7MbnLT6QuXt8XwvV9oUzuE6xpfxEwTuwI4HxRAI/Gzv7HCuPNu9P/AowhpDgpkeMo3IpWZoeXJkeCjTkda8PZBEfK1utT4q1DkaBCWsmy3UKbrSYabDXTYLejHge9TDi83pSLhb6MH4xhpCySqWPxjFXHMnY2gemmDK7UJTFQGc75A57UbLOjYoMNFRvd2RxlR5CFGjbLl7FKWhpncQkcf1yKr4wcgbJyBEvLECopTZjESuIVFEhUVRcBY7KmFvEaauRYGpNpaUC+sznb1jmzM3ANJWEe7Avx4VxuDjdrm/nvnusMljRzwCOXDdr+FMg7kyNtRIGSLhu0dDni6k53egrdOWmcz0zjVGIGNQWHKMurYkNaNenptaQVNJKxsY3k3BYSMhpJymwhNecCaXkdol3GpK2XSdw5SNzuIeJLxkjYN0XMgQmCD4/hd2wU7+PDuB/tx69yjPCqq0RXXifsyASBZcP4lvThu6ub9bu6CN/fS0RJBzElbaSVtZN79CL7msdovfoLF2Z+o37iEbWj9zk3+ZRzE8+ou/IzNWM/Uz3yM1VDT6keeMjJy3co6b/Hwcl/cqLvEafLWmkIzqTFyJI+PTUGjGQYtpThrpEON2z1mHLQYcpaiztmBkza2NC/3peu5DguJcdQZWXOfkMNyl2taEqMpL24iO7KKi6da6W58RId3aP0j9yg+cJlztZf5MKFy3SOXKNz8iZdozfoah+jt7Kb8eP9TFYOMnFmjOnWG9w+Pk1bZh3nEitpSDtJY9Yxzqbt4VRCNju9Pcmx1SXfXo0NDvJk28sQbC2JgdYi5DSWIqUlzQoVGSRUZBFXlUFKRxENS3VM7BSxdFLFylEFGwcl7O0VsDZdjqftSrLDjNkaZ05RuB45vqoE20tiq7sEY63lGOmsxMZIGicTaRwNJHAwkMRCZyW6qkvQ1/4RKzNp7CxlcbSWw9lWDnuLldibr8DZaiXr3FRwd5bGyXoJ1gZf4W4qhBkXU2ghwTbVhZQrL6JWfSl1qkuoUlzIUfUlnDBcSbWxNCfUf6JVR5ILiksY117JTWNprpmt5JaLPI/txcFuKXfsF/NLpA73gnXpNRcX7UNOassyY6TIdXMFpm3kuOskx30Hee7YynDNRpxrnhLcT1flVpEm09u0uLrHmJEtRgznmnHjeC6Pr1+h7+pDWjr7aTnfyqWOi/QOj1N9tpnGs3V0nTnOlZoDDB7J5mKxD5c2utKS7UJd+loq0qKpKNpC1ZFT1DdcpOHCeWobznKgdB/Z6cmkRoXQfPQgN9qbeNjRQl/ZHjr3FHN5fy6jh7Np3xnPiZxADqSspakkjfHaXQyd3EjTjnBKY60pT3HgRJ47pzeuo2ZzACWJLqR4arPWaBn+1vKEuWgR5W5ElLsxYZ5mhHpaEOJpTqiXCRG+JoSt0ydsnR6haw0J8TAj2M2GSHcD4r20iV+rT9xaY+LXmpG4zpzU9ZZkBVqyNcae4igrEkJWYR61hVdS+hELa+HNkBrk4ys511yDrdsGFjgU83bAEcR8zvG5ZSlKWlmsd0onOTiCwpRgtq5x4qitC40e/uzzWEOBiymprvbEOLnhrW+P9eo0vvbYy188jvGaSykyFvE4Glvhb6NCfpAiYyW69BepMLBFg4FNmrSnytCZIUtPhiy9GdL0ZUpzOVuGnnQBFiXpS5eiO1mczpTljG9WZHqXCld2yzNSIsXQPglGDwoBGBVmKtW5XaXOnWo1bpxU4kqFHCMVygxWaDJ4Qp+RanP6K4zorDHi6tB2fnl47/8aMP785D7/OoKd/R8pjAIw/iraX3z4BzT+LOwe/k9y52wKWgBHARb/ZFH/CRr/V0v6d4XRQbCjvyPTZtaSTrRaTILlYqKMF/yekg7S+4ow44VEmC4i2Og7UVBFpDDqCNb0lwiWtGBXC7AnWNHCewE6X4lUwhCD70S9jCIF8fl9aQEOX3Q2ColqASKF17MK4wIES1qo8Fmr9qnoswRV8YXCKHy2AIwvQjDCHqObysciaHSUmy/aXRSg0UHuA5yEkZ6Ls8w8bCXewWr5LDBaLHsXS/H5mC97D+uVH+Eg9wWChe0gOx97aeG04HzslT7ARvNjnG1+ICXblsg8W9ySdHGJ1mNNjBl+qc4EZXoipb+UVz/5iwge//rJKyxU/J5v5b9D3FgSbW99FqiKM+/HN/GKN2BXZQQLV7zHvM/EmPPR7PztnTm8/dE7vPvFy4irv8+OY+tIKTZg9ykP9p1ej4HTF3wvI4Z3hDJHTmQwPlrH/QcXGB4/xskzeZxpKObmvS4ePxsnIMSagBAzLvYcYuhqM8pGS/lq5Tw+lZjD/GWv8anM3zDzk6fwcBA7K8NYEyrDVn8JKgJlKF8vw2E/ecojNDgcp8OOEAV2BstSHqHE8UBpqkKVRKBYI+wgRmtRHSkAo7rInn5hRwswKVIeI4WfC6NJ1XNQFGxq4bmgNgrAKKiNgiUtXHNpzzSnPdOMM9Ea1CfocjHLkp4CR3ryXRh8rjBeEBTGJGMaE41EwDi9R7Ch/blZGsqN/SG/W9LTpcEICqNwJnCs2I/24uD/X8AoWNL37kzwm2BJF4SKFMZ/taQrws2oTbCnKXUVh/wN2O2hySYnJQps5dhupUCxhSybLaXZ6qjA/vV6HIuzpKskkCunErlyOonpulRG69MZasxmum0j15oLmDybQne5L+dLXanf78SpXa6UbnRhY4w9oVYGeGkosl5LjfUqKqyXlSdETpEwGVmi5GRIUVMiz0CTdB0dMvT0yDTQJ0VQGG1MyLUzYZObLXtCvDiZE0fP4R30Hytj8GQlt9rb+XVwhLsNbdSnFLLdzJW9+g7kSaqxSVGLfGVtiiyEhHoaFwtTqc1MpDwph/1Jh9iW0simrG7SMy+SnN9CYq6gKDaRmN1CSm476Ru7SS3qI3H7ADElw4SXjhBYOkRw2RjhhyYIKRsn6NAo/oeH8T8yTGD5CCEVY0RXXSPo8Aju2zrw3TtIcOko4QdHiNjXT+y+blJKO8nY30puaQO7qi5wceoBPbd/o2PmV5quPOTs6F2ap57SOPGU+vEnnBt/Ss3wQ6oG7nGy7zan+u9wbPgx5YOPOdv7gMvNE/Tk7qfVwZMeM2P6jZSYtlbhZyN1HjhoMbNKg+v2ajyw0OOKrRUz2Wk8Pl3BwzMnaI8IpSHYj5bkGDq3b6Z5/z7OnzlLQ1MbZ5ovUlnbzOWhSQb6R7nYeonmumYudV/m4sAoHQNX6O6+wsilq0xemuFKx22GOu/Q13GHK0cmac48S336CerSDlCXXsyRsGiK3ZzJsFAj20qBAnsFNthLk+8gRaKDLKtNVqCptggZpR8RVxZHXFWaFRryrNRVQdVCE0NbecydVLByVsHGSRlHJ0XcXRWICdAlL9qUbUkWFASrkeqlhI/Fcmx0lmCmK46ZniQOJjI4G0niqLecVSYymGtLYKC5HD3tZZgarcTWQh4nO2UcbRUxM1qOlak4NhYr8VyjjrOdLNYmSzHWXYCr9Qp8LJeTbCNFnvYS9mv8yEmNn6hW+p4ape85rrqYKiNJmlZpUGG8gmpjcS5aytJtuIIRwxVMmCznsZs6z5zl+a/V0lxbt4w7uRpcSVGjzXkZndrLmNFT5I6xFNcsvmfacQEPXRR54qzCQwcFkdo44rKIxxv1eHrcntt1q5hu8KbnhBsDe1zp2hfJ4IVqWtrOc6HlDH3tNfR31TEw0s25+iounDnEQNUOxo9m07MrkPZNLnQWOdO+aRUNhWup2ZJAW2U5LbWN1NWep7GlgVNVx4iLDcPeyghPRwvyY4NoK9/D/Uv1TNWUczo3ke6dCQyWRHMq1ZXsNaokOimwJdSSc9sjGKzMZeh4Bs1bAzgUb82RJFvqN6+jbsM6zm4K5ESODzsiHcnxMydtnbnIdg5z1Sd6jQ2RbqaEuWkS6qlAlJ8KEes0iVxnSMRac0I9LIjwtCB+rRGpvgak+AqwaEy8jxnxvhYkCmqjvyV54XZsjnUiIcIL3fWZvJtyCbGQJl4PbmZZbAvbz3Si6bSN79zKeDPkJGLeZ5hrdYrlBnsws8wjNmETR8tKKbRZRaWpF60OEZxan0KarRshJi74G3vjqu+Pim0e890PI+ZdxV/cjiBuk4mtsRORjnpUpFsyskebge1qDBarMVikTne2Ip1pwijQkSZDZ7oEvXkr6c2UoTdNht5UaTqTxOlMXsH4ZiWmdigzUaLAxEE5RkolGROA8Ygy1ytUuHVCjbun1Jg5ocj4IWnGyuUYOSpAoxpDlboMHjeh47Qh0wPb+O2xwGG/8vTnaf5PWtIiUPxdGHzhIv8OjLM9i0L3orC7KFjQL8IuouciS/ohv/z8BzDOWtF/Vhdn1cZZ+/l3WHyelJ59PQuRohCMEHp5+q+hl1uMNB8i3kmCDHsBFheQYbOYNJtlJNv+SKLVEqKMvyNY5++i4u4Qw29FPYxhxt8j1N4IKqMAiQIUvrCkBcgToFGwoYX3BPgT4DHEUADJhaJexlloFBTGLxBOCQqv/9hf/FIEhwJ0Ct8jPHqrfPwnYHwBqcJFGKHDUYBGd9WP8FD7FHe1T0WWtBB6cVL4EEf5D0XA6Cg9DydhZ1EEjHOwEWzoFfOwWDEfs2XvYSXxEfayn2Ov+AEO8vNZJf8BboofskbxA1ZrfIKT4eesdl1CykYbgvIMWR2vgVuCAcH5zkRuXotTmDmfSsznnYVv8f6P85EwkGCp9lJ+0FiEuLUsX8gv5b2l7+AYqsbOExF88cPfeO8zMd75UIx3PhDjrTlzePuDd5jz6V+R0fmCreXrWJ8sy55qHwpLV6Fo8i7fy4kRkW1CZJwF2anunKnOJTLaiLAoQ0pKY9i1N06kJlpZi6Os8gGungpsP5bD1zLv86H428yXeIv3pecwX/J1vlZ9Bws/WTJ3e6Fp+wWb/MRFwFjpL8/xdbKcClHjRIQGh0KU2B8gQ1WkKrUhStSEKlMVIVjNGgjQKMCioDLWxumILOkX+4uCyigoi/8Ki6fC1H9/7w/VUYtzcfq0pAjqohXn04xFQZrmZAM6cqzozhcuuaxiqMiLgU1ruJRtTX28gUhhFCp1bh4M4WZpMLfLwpk5EMq1kiCu7Q1mujSE6T1+TBZ7M7LFh47tYTy5Us+9u4N/7DDeFcIvwoxx/96waIfx7v0x7jwQdhivcu/uJP91e0AEjOmrVMl/bklv91TnZLQ1jamrqE9y5tB6A7auUhLZ0YX2Cmy1laHYQY5iVyWK3JQ5EGXG6Q2edJXHM1aXy1h9HlMtGxlvLWKkpZip87u53rqL682bGK2Jp+vYWpoPOVK1x5pT+5w5snUNxbFrCLdRJdJcg2RLQ+J1tYlSUiJSToYouZWkaylQYKxGpr4u6bo6ZBnqkmEoAKMhefYmbFu3iuMZ0fSU72as9hijZ88w3tjIRGstk+ePc61hH5NH8rmUGkCtpyMHTYzZp29Osb4t8Vr29GzbxfkthRzPTGVfciF7MqooyrhIbmYvydmXiMk5R2zGWeKzGknIPU9C4SUStvSSsGeY6NIxQg6P4Hd0mLXHhlh7fBifimF8ywYILh0k8sAwCQfHSCufJrZ0FK+tF1lTfAGfff0El10hVNg13D9E+J5e4vf1kF7aQW7ZeYqPnedM5zjTT2HqF+i78w9arjygefw+56ee0CJY1JNPaJp4yrmxh5weuE1l700qum5xvPseNf2Paep9yMW2q3SUN9Gdu412z7X0W5tx3VyXJ0bKPHRQ4bazPPecFXhmp8k9b0cebs7kWf0JrlYdYWTLRvo2FtCzvZi+8nJ6zjZyvuUiNQ1tnDzXyulzzbQ2ttLd1EJvQwN9zU0MdnfR2dnBxY4uOi71MdA1zkDnFIP9N+kbvENb5zXaits5l36ScxllnEoopCwklKLV1uTZaZJpIU2utTQb7GQpcpJhi6sc2S5yRDsq4GwkjrrKIhQ0xFmmvILlmnIs11ZCwUQVA1sFjOyVMHVQxMJBAXtnBdZ5a5AcaUJ2tCGb443YEKFBpIsUHqZLsdFbiqWBFJb6UjgaSeFksAJH3aW4mshgayiLlbEcZsYyGOtLYGeliIONMjZW8pgYimNuuhJLc0nsbeSxMpPCxlACM72fsDZZjoe1JHHOihTZK7Jd+0cOayyhQmkBp5S/o1Lxeyp1lnHex4CGEGPaYi25lufBgL8eHZbiTNrK8mi1Bg/d1Ljtp8GtHHtu7FvH6FY3OkJ0adJZwBWd77lhuJBr5t9xw/EnHruq8LOLKg+d5LnmsJx260/pS1jB7dP2TF3woq/dn472CMZOB9Kyex3lW6M4siuHiyeL6Dmzmfa6LZw/X8aZU1tpKkultzSagRJ/Lm5yoSXPipZ8K87l21Jf5M2lo7n0nD1Ka20tDWcaqT1+mAPbCgnwcMTGSBVzbVncrLTYEOdL8+EtTDZVcHJDAq2bg+nY4suRaHPSnaVIdJIiZbUCGwL0OFXgzYU9EXTui6JhgzeHY8w5HGPBiSQHajI9OJvvx+H4NeyJcqEw0JpkLyNi3Q1JWWVHoqsuKT5yZEdIkxEuS5yvOpHuRsR42hDlbkr8Wl1S1xuI7jin+BmT5GdKnK9Qw2MusrAT/a1ICbQmM8yO2DBP9L1i+SalEbHgOl4NaOar0PO4b2lE1m43X606yFthpxDzOc0bjjUsND+EqtVm1kYV09zWzx6fJMoNgmiwzmCPUw5RZtF4aPriqhWIpV4ySy2Kedv9BGLrziDmdpQfbTZgYexFmI0Jlan29GzXpX+HFgPbVOnfrEhvnhIdqUpcSlaiPVmGi2kS9BYIwChLX7o8lzPk6UpaSU+aFKMbFBkvVhAB49QhBcbKpBgrlWGqTIlrR5S4eVSFu8JO4zElJg/JMHpQiuFDsgyXKzJyXFOkMLaf0mPy8lZ+fXx/VmEUUtKP/thhFDoYZ880/yujCeD3v4p8s9z2Agr/vx5FwPj493vRs0GXf+9ZnH0tAOKLYMsf+4z/w4cLgPjv80JpfA6PopOBT4RLL38A4z8fzwJjnIM4abZCD+O3ZFgvItV6qai4O8FyEZFG3xKk83eCdL4U7TAG6X0tAkKhI1HYYQzSF/YTn+8w6n9LhMkPImVQAEnR+4Ly+BwYQw2/F9nSwuUXQUl8cUZQBIzCe8/PDAqQKVjbL+BTUBjXqX8msqR91D+bTV3rfCUqDxcqeUTAqPIRXhqf46n+GauUhDOBH+GsOAuMzgof4yzsJsp8KAq3WIrPxXrlfCyWz8Vs2VzMl7+HtcSHOPw/rL11dJV3Gq6dmU47nbaUUsWhQFusReLu7u4uxJ04ccHdNcQdC+6BhLh7QkiCWxK8Nuc6692BTmfOnPWd7/vOH7/1Zu937zf5K+ta9/3c9yM3XaQoCnU87gpf4a3wDX6KwvrCb3DR/BoXy5mExciz4aAdEZuNsA6XwitVj5DNjnimWuOd7kTopgDCt4SSsC8eVQdlpkhNYYHBUuYoL2fC/A+xCVbkcHkMU797nymz/8LMeWLMnvcBkyZN5KNJHzNx6vuomc5ne4EvLhE/knchjJTdFixUFmOp5t+JWGeAjtlcflzyEW7esijpfklIvA6pW53Rt16Iud0yloj/DVmFvyOt/BFSRt/xjfhHfCPzKV/LfcbXSpOYrPwZU5U+4VuVT5Axm8Yy3c/YHCxJUZgcZUHynAhQ4Ey4OqejtCgLV6YoVGHcRo5Q5UzEODAKYRcBGk/HqHE6Rp3xGUY9KtIMRTOMwoyjYEeLlMVYLU7HaHIqWij91hLZ0X9WGkUAmG5K3XpLrqUZiICxKsN4HBi3ONK505O+ff507fKibr2VSJGs32DDUFYgj4ujuZcfLlIX3ymM9/OjRMA4lBnAwB5venb70ZQZw6vBa4yO9PwHMN5iZORPwDjS/xYYb4uS1L8+7qJsa6Qo9LKpn50+AAAgAElEQVTFRYldnmoc8FbneIwF5xPtOLvKhjw/Lfa6KrPPXZ29bupkeuqR7W9CaZwj1/dEcyM3ifYz27hTm8ODpkKGqrO4VXWYW9WZDNZkM1xdwJ0bRdyvzmWwYiutpyOoOebOmWxjzhdYcKHAibOZ/uyONmS1iwqrrdXYYK7LWj1NkpVlWK0lz05LTXZaqbHV3JD1hjqsN9Rko6kWW2302epkTH6MPw2F+xi+fkYEiXfqarlbX8/txvN0Xd9Hx9kkBsqjuF8SRd+WIGrjgrgYGEq2UyApVkHcPHmVusISCjZsIWdzNge3XGLH5npWr68jccN14rdcIHHdJVI2VZGyo4HEva2syuoitugmkUduEnKsh4ATHfifbMPvVDuBJzvwza0lMrOBDfn9bM0ZYFvuIKEbqvDeXElgVqtollFQISMK+ojI6yJaAMaCdtYWt7KhsJbcS1203P+FB7/B7V+gawTqb7/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UJVmiKY+UngJ6toro2ytjZK+IhQCMrkr4+qqTFGPEmlg9NsZosi/FgFDbZbgbLxFtdrExlh23o42lcDFYipvhMjzN5XG3UsfJSg1bC0VMDSSxt1LC2kIeC1MZTI2lMDeVxsJMGhNjCUwNhLCMJFYGEtiaSuJuLU2g+TKygkzItJIlU2sBhZo/UKL5PccU51OisYgjLoqcTrGkLiuAR2dTRaMl9YGaDPpoM+ZnxN0AE26muPPqxE6eX8vn5ZUsHh2KpcJiAe26M7ipO4ebegsYMpdmzFmJZ06KjLnJc9djOTVu06lI+I6b563pavSlqiGEqw3xtF4I4cweR7bHmbIt0pyz29y4csiLU7n+nCxP5URxLBcPeNJwyJmmA3Zc2WRM2SpVssLkObhShcMJxlQUJFN3JpPq80epuXiea0WZFGxOIcrdAh9bHaz1pXEwkcfbXpPtqQF0XCuh7tQhajLjqNzqRUmCGRu85FjjJU/GCgXWeCuywVeF7FUW1GRG0poTy/Wt3pxItKZwpREn4m05m+ZOcbQdudF2bA0wIsNLhwxvfXZ527M3yJDsJHXyNyiSvUGTtAA1VnkYEetsRoq3ERvDtVgbqkd6kDGpQSakhJgTH2hGXKA5q4ItSAi2IjHIitRQG5KifXGPXI3mzut8EnGa9wIv8EXQVeYH5/OD0R5mueTzSUQ57wWc5v0V55hpV8xy0+0YrdhMTfcoVQeukGeeQanZNlL0N+Khmo6jViqm2imo6u9grl0xH/meRSzoPH/1PMIi+0wMjSIJMrNh2wodGg/Z0JppRNsBNdr3CD2MijSsVqA+VZnaVAXq1kjRtl2KtvUKdKxVonuDKu1r5OlYL0/vdkX698hzK1uB4WIFBoql6S+UYbBIkdvFStwrVebxcXXulykzWChLb54k3QXS9JTI01OmQvtRI2pO6jLYsZdfno8D44uXQ7x6/kgUenkt6mEUhDshHT0OjMIY4ZvXz0SZk/90hgVgFO79+/kvbCesBnzXwyjU6YwrjP8NGN962cIvFcmU/3r9n6GX/wUW/1AY34Lkq6f874GxlGQnCTKsv2Wt9dzxWh2LRaRaL0ToYYw1moswwyj0MAozjOH6c0TKnwgYDce3vojmFQUlUW8OQuhFUBiFtLTwWoBF4XW0saAW/iAq+BZg8V3wJUB9JiHa42sF30Hkv9nbRt8j1OoIc42CHS1cBUVTUC1FJeBCP6NQ4K06mQChtkd7Fl6idYHT30LjFJyUpmGjMB17xRlYy0zBUvIrLMQ/x3z5JEyXTMRi6WfYSnyJo+xk7BQm4agwCXeFL/FRnEywynRCtGbhpfENTrpfYWH4Oes2GpC22xyvZCVsIqWxj1MjcJM9GYWxrD+SxvbTW9h1eht2UVZ8qzKLRXpLmC33IxN/+Dsmnss4fCyS7xZ/zE/LJ6Gu/S06+guZMeMbPv7iEyZMfg9Vk/msXGNESLoKR28kEbZWh7myYihZTcU9VpH5yp8ydekHqDrMR9pqKt6rdQnbaoW81SzkjKfiHiqNltlnSGn8jQUqnzNPZRJT5SfwhcxHTJT9iC+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mjwGZ3nZcWhvHUHkWty/l03M+k5ZTO+m/doiHTUU8bi5kuOogwzd2cKd2F/dqs7lbW8rd2hKGbhyi61I6TacDqSiyoqLQmMoSM64W2nBunxX58brsELoerVQ55GjCPms9Dtjrsc9ek502gmpjyhYLPTaaqLPVUpNdTvrsXWHO6fUx3LleznDdRe623uBBWzMPWhp40HmJgcaDdF5NZPBKNKNXU3h5fgtPyzPpyz7MlS37uZBZTuOpSqqOX+Zk/mlOFF9j797LZKw/T+rmq8RvukTMprMkbaogdUcdyQfaWJXbQ1TpTVGfYvCRLkLKWllZWk90WQ1xR2tJONpAfE41Sbsr2bi3iT2ZfWw/0EvMhhqScnqJKx0grKSP8IJuwnI7WZnbSVRuB4kFXaQWtrO6qIUtx1rJrbhF82NofwpN93+h4c4bagZfUD30nBtDz7k++IzKwWdU3X7BtaFnXOh/wamu11xuGaOi7jGXm55wtmOM0s4nnKy/RdulZh7llHM3KpkGVyMGnFQZdZbiZ9cfee2zlOdReoyu9+P+/rU8OFlG55lyao6eouFsFS2VbVRXdXHmfANHTlyjrOQUZ8vKuJx3iIai/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YqjWTHNX5HNJaxDarpWwJUaT8sCf15ZE8vrKGoQOBdMVY8HCVI4OpodzJ2gdd1fzWcpZfbhTw87FN9IRZUK3zEy2aS+nWkaZHT5r7VhI8tpdi1FueJ1GKDK+V51z6XOpP61PX4MHlhhAu1CfQcHUlx/fasGuVDnvD1ShdpUBxugIFu404djKMI0U+nN9rSs1+PaoP6HIiQ5mDYbJs9pZi3QoZUjyl2BZnQuGOMC6WbKf+bCFNJXs5tTOZ1UG2hLnq4GWngoe9Ko4W8gS661G4P42emhPcPLeL67sCKEiwYKOfMttW6rA+WBgPUCLDS4GNvqqUr3en4VAkDXtDOJ1sx5kEO07GWHMi2prMFVrsXaHJemdF1nuqsy3QgLxQc0rjjDm7xZxze804l+lC3no31gVbkuhhRJq3DmsClVgdrEdKoBkpwZYkBJkTE2BKTJA5ccEWxAZZkhhiQ2qYHanR/sSv2UNgaQvfJp3jPf+TfBxwgU/9i5ltvJc5HkUiYPww8AxigSf40i6LBYabUXfczOmGMepPD7HbbS+J6qvx192Ol+FhjPS3I2e8lR8ti5jsdpa/B5znL8Fn+MjnBPOdSlA3SsdZ351kR2Mq93pRc8CSur2qtO6TpWu3LPWrZUTAWJeqTP1qeZo2CalpFdpWq9AhnLXKdG5QpHebEn17FP4FjCXSIlu6L1+Wm/myDBbIi8BxuFCRm3mydGdL0pUrQ1eBHJ1FSrQfMeTGCW0GWnf9EXp5/nKQl88e8npsPCX9UjT+99+BcVxR/Hfl8d9h8R08/hkaxz8v9m67iwCO77a5CDb0f55/KYzj1Tr/WxnzP9XF/xfA2Hu9hASHZWTYzCHVbAYpJnNJMV9IsuV84k2/+wMYgzWm/bHpRbCKhRlGoSvxnZIoArq30ChAogCLQkpaOMJnhBlGYVWgEHB5B4xCrY6/mgCCQvfibAI0ZopS08KzBHVSgELBfvZR/gZf1SkiWBQCMMJ94fhrTBOVeb8DRl+N6XhrTBcBo6fGDDzVZ+ChNgMn1VlYqc7FQnE2JrLTsJCbhpXsFMwlvsB0yQQsln2KneTnOMp8ISrxdlSYiJvC53gpfE2AygwC1GbgozmNFXrTcND5HD+HOWRsNsInRQlDn/lYrpTBbpUmIbs8SC+NZ92xNHZd2MLG46txT3XmO6W5TFk8m8/mvIeNjwRZR8JZtGQCS8U/Q0N7Jqoas5g48QM++PRvogCMlNYMjN0XsPqAHQdOhKLtNJt5Cn/F2PsnrIIlmCHzEV8s/Zg5al+i5bsczzWGaHktZpbc30jYbE9eWRip6ZrYOE5HxWIWcxX+zjS5vzNTfRLTtb7iG40vmKb9FZNVP+MHw2lI2n1PpO9SdoZIkRMqz5FgJU6HqXEqQoPSUCXyg+UpXalCSYgSJUHyHAtXECmLAiwKR7CoBUVRSEdfzzARqYzCHKMAiIIlfTpGQxSAEV4LgRfhPaFiR5hhvJRkwPV0U25kmHE9zYjraQZUrTamdp0ZzVvs6NjhKqrMGTgYhACOQkr6YrwuTZvsGc4O+sOSFroXh7NCuZMdzj1BYSyIoH+ftwgY+/YG0pGbyJvh64yN9vLw2RCPx4YZG7nF6Mh/B0Yh9CJ0Nf78sF1Uq7PBQ5Pt7qqi0EtBmBHHYy1EtTolwXqUhRmT66dLlq8uh/30OOCnSWGsCR1lsfzau5/RzvU8FtZMdUbwojeEN/3+vGx340mjJw/qw7jfsJq7TYe521LCndZibtXvo+9aEgNXQ+k64Uh9kR41R9WpK9Kn+oA5pxL1OeyqTL6rAUf9bSj2MeOAsxqHvbQ45G5OlqcVme6mHHI3Ii/QiuwQW67tS+NR/RmGGy9zv7ueux113O+s4X7vdTrri+isPsTt+mweNxTwovkUoy1XedRWy3BrA33NTfQ0d9PbdpfW5gc0tDyhsLyJzZmXSNlxlvhtl0nYUUPyrnqSDrawKq+LiJJ+wo7fIuxYH5ElbSTm1bI+s4JdBy5yaN8lDu+5zJ7tF9iy5TIbd1azbn8LcTvqSDjcRWJ+P3EFfUQX9BCa20pwdivhOR1E5HYRIyrf7iEur5Pk4m7Sy3rYdv4OF7pfUDP4ivo7P9N4/1dq7rwZVxYHnlFx6xmVw8+5Pvycy0OvuHzrF270v+BGx2OqOke41veaSwO/U974iPrGOzxsHuDn6noatqXT4W/LiJsav3gs43WUBPdilHic6szDjUncKSzmfv9NOjtv0dx2h+aOB1y43kfx8RryCi9Qmn+Mo5kH2BzuSVa8F0fWBFCU4cex9cEcWR1I+fpwLu5O5MqhdC4dXs213I1c3J9OUVoI5WviOLd+FSVxK9jqpMlqs+VstJZgs40kG63EWSf87CDPJicZtrkKaqMUO22l2OmpwZZwc9ITXZDVXIiisTwyOgrIaMuhYiaPlrXKODTaKGFmK4eDkxxBfqqkROmSvlKVaPcf8bNZjr3BEuyMpbAylMHRVA5Pcxl8LaQIsVPAy0JOZEnbmcjhbKmAnakMNqYy2JnJiq4m+sswN5HEzEQKI0NxETA6GspiZyqNu5MKLnbS+NlLkbZChc3eKmSG67AnUIkUhwVsNPmRtcY/kmq/jGQ/KQp22XMhx4eGwlC68sLpywyja1cgD0q28uu1ozy7uJnubGd6D5hxZ7c1z7Z50utnQpWBBLU6i2k3XMgdiyU8dZXhgY8Uw9GSPC80ovOoOq03LKlp9ODCjUAuVsVTXRlLWbYzOxK0ORylSlnMMorSxSnOMuZ4RSQnzwdzLtuYiv3KXMtUoXS1Auu9l7NmhTIZ3hpkBGiwJlSTtSv12J/hyrmsZC5npnB8ZzS7kz2I9tUnzFcPL0cVPGyVcTNXIMrDlPIDa6nKy+DMdn+yU+zYEWNM9npndiWZkx6gQrKHHEnOUmz316QsyZ5TKY4I/4NubPDleoYnF+MdOB5myqlVthwK0OZgiB7ZMcaUJShTFKdGYaI5R9b7cvbQKk4djiZrszupIRok+2uS4qNPkr8ZCUHWxAdZERNkQWSgGdHB5sSFWhIfakVymC3JIdbEBLqzIjAVz33nWZB2jr8Gn+SvwRcQCypnitlBZngU8X74Sd7zPYdY8DG+sDvMTwa70HU8wLYjN7lSMcr6qGKctZIw0EjD1ngf8ua7meWQyVfuZ/jQ/wp/CT3DX0OOMcH/GF9b5iNntRcdnSC8TC3JS3ThwjYbag9o03pIhvZdy6jPWEZ9igKNqao0pgvQKEVTugItaUq0pCrSmCxD6xqhj1GZgX1KDOUoMm5JS9FbJElPgTTdedL05coykKfAQJ4i/TkKdGfL0ZkjR2eePG15ijQV6VB5TJOBtt0iYBwbfcnY81u8GHvAK6HIW+hh/N8A47g7/GcQfOccv4PE/7wKn31nY48g9m67y7+UxvEZxj8D43hK+pko+DIefhlPTP8v6qKgPv5fAMZ0q9mkmc0k1WweaRaLSLZcIAq8CAqjsBowUH0qQZrTRAqjoB6O9zDOEQGdoPwJVrFojtFAKO4er9oRrGXhnqAYCuD4ZytaUBiFWh0/NcFqHg+/CN2MwvsCFArfE74jqIkCMHopfCmypd89T7i+2/wiVOsIKWlvtal4qkzBXThq01ihNQs31WnoLZ3I0tnvo7DwUzSXfYmJ3DTM5aZiKfMVZssmYC3+KY7Sk3ASbYT5B47yE3CW+ww3mS/wVpyGj9JUgrRn467yJR5aX+Gm/TkRUTKErFZD1uIzFOxnoBMgjnWCLm7rbUksjmHj6Qy2nFnDqoMrkdRdwmezvhRV6NiuWM7h4mCWSUxEWvYLVDUms1R8Ap9++h7vfSTGJ5PFkNKajp7TPPYfD2ZTnheShpOYp/g3bELk0Hb9ga8Xf8DkRV8wS/JzYrd5oeP8I9q284lfbcfZ0+vYkGREtNdifJ2+Rdt6BlJ6k5CxmM5ik6nMN5uBpPtSljgt5gfLuSywnIu06094On/L5uDlHA6VpixYnrMrVSgPVaQ0WJbCEFkKQmQpDJajOFgIxchyIkKZk1GqnIpWE80xCrOLlasFWPxXP+PJt7U6AiieiFAV1ey8g0ZBaRQ6GIUjVOQIqeeKFANq1ppRu86c+g2WtG13pHu3B/37hdqcINEMoxB6uZJoQPt2F+7lh4ks6UfFUTwoEGYWx5VGoYdxICeUvr0rRJb0UGY43QUp/Hy7kmdjvTx6PsyTZ7d5Njr4X4Hx0cgQAjCOjgzxy6MOju+MZauvPvt8ddntpU5huDFHo804EW3GsZXGlMdYUhRsRI6/ATmBRhyNcaJ+XzSdxavoOxNN13kf+q46MHDNgId1mrxsUeWXVkVetWkx2mbDo9YQ7rdv4153Efd6jnGvs5A79Vt4WpvM7TPeNOVpUFP2E+3HVekpMaNtry3no40pctemxMuQMn8TyiOtuJjmwpFwF46tdKMkyI58P3MKQ6w4luhBc+EmHtSf5l77NW531XCn+waPBmq5c7OWtoZLdDZeY6itnoedLTzqaed2fwv9g810DzXQf6uW3pv99N0ao+fWbzT1vqay6xFXOh+Sc76btZlNJG3vIPlgBwl5XUQV9xJY1ov/sX5CSrtILGxhZ04dhbuvcHTdCS6mHeNK8nHyYwvJ3HSR7QfrSThYT0RuK1FFQjimn1W5fcRkdRKS00RQViOhOe2E53YTltPLyrybhOX0E57bT2TBTVaVDZNz7TZXukeouvWS6uHXNNz/jZq7P1N1+xXXhl5wbfgFFUPPuTIoXF9Rf/cFzXfGaBl8TsvNX6jt+I2qtjdca75PdUcfXbe6GKivZGhtEs/9zPnNR5aH0Uu4GSfH0zRn2L+df16s5ubQfdFzam6NcbXjEWdr71B6ppW8oksUZpdQtGcbm1Y6szXYmM2+Wmzw1mRvkBH5kdYURdpSEGXLgVATMiPMKYyz41SKO9fW+1Oa5EZ2hBV7vHXY5qzEBisJNlouZ7O1JJtshf3k0mx0UGCjixxb3WTZ7SjDHkGpc1NhZ7gZB3eEYWgrh7aNKnK6cshoyaJqoYKWjTq6tuoY2qliZq+Eg5MCfgLwxBmxMV6fKI8l+Fgtx9FoGfamMtgay+FkKoe7sQR+FpIEWEnjZLBclJK2NpDExUIWe1Mp7E2lsTeTxsZECnMDcazNZDA3kcLEUBxzY0msDcWxtZDGzkYaBztJ3O2WE+SwjFh3KTKCldiaqEtihCypKxRIcJEm2mU5Cb5S7E814MgmWyr2+9BUGEnz0VW0nEnnXuUaHpwJpD/LhIE9CgzvWMrtbYt4vFuSke2qtAcs4ZrRHBoNFvLQXpIRT1mGvJfSEbGI5+Vm9F7So6HajOomdy5XBXHlWjxXq+IpPxFC7g5HChK1OZ0ux8mdyhwps6asNpbyykgqyh2oLdGhIleJ03v0SfEQZ5WLCskrDEgL0BP1DW6M1GbnKiP2JVmxP82RNRHGpIQbERmgTWSwIeF+Bvg6qOFmKEuwuQbbQ70oXhdM2WZ/CjZ6k7XBnfLDK8na5EZGiAarA9RI9ZBno7cqB8OMKIqyID/UmIp0T5o3B3E9yZmKBEeq13pyLsWe/AgDClcZUJL8HWVp6uTEebAlIIQtUeEU7Y+gKMudQ7ss2JRoSayHHav8nIjxtyLcx5RwP1PCAkwJ8RX+TiPiw6xIDLUmIcCCcG9nTG3C0I7ew8yYUsRCTyIWehGxlRf4wvIwX7oW8l7ERf7idxWx0BN8aZ/LUp19aFtmEbSpip2FXfiHHUJVMwxVo2Q0NdJZbLObj32K+au/8J1riK08iVhYMR/6FvOV4wl+MD2AnMEqzI0cCDNRYn+EBpe3q1K/bxktOxZSl/4jDSnyNKdq0JSmTk2yFHVJcjQkydOYJEdjsiyNaVJ0bpKjd5ccA4flGBJZ0lL0l0jTWyxLd4EMvXmy9OcKwKhMf64K3dlKdOUq0ZmnRGueMg2FWlw7okF/y05ejz5hdPQFo88GeD56n5ejI/8PwDgu+P15vPC/qYv/nlcZr9gRVg++BcbxlYDvtrwIa2HGz9v5RSEl/eb5/xkwioq7hY7G/zjvQFIg35dCkloIvTzkuUCvr57xz5cP6a0sJcFBglTLuaRbzCXdcj6plotJFhLSpj8QYzQPoYPRX20K/hpTRRAXLswt6s8hVLjqfTtuFQszhlozRbAoKIMC7AnAKKrDeQt3gaKAyix8VKfjrTINH9UZouMv1OtozsJP2P6iJiiZQs+iAIuCVT0bL8WvcZGeiI+gMgr1Om+DLr7aM/DWnCqCRcGe9lObwQqV6biqTMdGZTqmqtNRl/uSxd+/z/RvxJg7TYylcz9AU/wrrJRnYi0/BbPlE7GR+AwHqc9xkJqEvYxwvsRB7hsc5afipDQLF7XZOKtNx017Bq46U7BTnYiD/RyCEtWx9lvG1GViSBjPQtVNHG1/RXy2uhGZFUTGiXgySlbhFePEP6Z8wEdTxDB3/Yn9BcEslZqApOwXiEt9xvQZYnzysRh/+UCMj7/4ACn1WVj5z6OsaiWOYUosUP4CCaOvcEuUYJnBFCZ+9x6TF09EUv8Hknb5oW27gG0HAzl3bh171zkSYb+ARPvvSXSdj5PzHMwcZmPkuRBZp7lIei5GKkAC2WBppP2WIeG2AAWvRfi5zmFHmCSHw2QoCpalPFyJo8FylAbKUBQoQ76/FAWBMhQHyVEWIk95pOq/qYWXk8eVwouJ72YXNTkVqcY5YX4xWoPyt8B4RlAdY7W4sEqHK8mGosSzAItV6UJdjhB0sRHNMjZusqVzlxs9ewU7OoCBAwIweohgUgjI9O9fwf2ClTwsjBQFXh4VRb+1pMO4kxvGzUMBdO/x5dZ+P+5mhdCbG8Pr2zWMjQ2KYHFsdICx0UFGRoYYGRlgVFgTONKLEHp5NDKI0MMoAOOvjzs5tSeeHQEGHPDXYY+XmggYy6LMORZtwZFIM0ojzcgLMSQnxJCiaCvqDsbSUpBM94l02o7H0HYyiOZj9rSfMOLWWW0eXFDmyQVZXtYo8aZVlxft9ox2h/Okbx2PevfytDeb0fYDvGjewsj1eHrLTGktnMfAcWmGj2szXGpB825TTsVpcHSlBkcjdKlY60Tj7gAqtkVwYWMIJ1LdKY614kiSNZe3e9NSmsStil0MVB+iryab2005POwsYrjrFD2d1+ntbmOg7xbDN+8y2H+Hm4O36bl7h577Qwze7Wbo3mP6b7+h7w60Dv5C49AzWu6+pOXu75RXPmFHVi/J2c3EFrQTUdRLSGkfocWtxOReZkvuScqyyqjcmc+1uB1cj9rHhZgcSpJLObTrOmsO1hGb30ZYUQcRJT3EFvURl9NDfE4PoTktBGe3EJrbSUheDyE21iMAACAASURBVMG5vQTn9hGY3UNwdg8r8/uJLrrFnvwaTp9ppaJmiNrup7Te+4Xmh79Se/8NVXdeicDxxu1XoiDMjeEXNDx4SdujV3Tc/5nO4d/ouPlPattfcK3tPhfa+7h6s5eWW7d5du4co6sC+SVAh4dhMtxMNeJJZjIvT57gRXU/A+0jtA+9okF4du8o5+puU3y6heyiCnJzyik7nMe2mCDW+5iy2VuHDCd5Muzk2OauyR4fA3Z66bLeRZmtnmrs8FDhoDAfG2VGoZBaDtFms7M8G2ykRXb0GsulrLVdznoHKdYK4CjsKneUZZOLLNsdZNhpJ8kuVwV2BOmSucmPgBATjJzUkTWWQ9JADlUrFbTsNNCx1UDPRg1jG2WsbOXx9VJlbYIFmxIMCXddjLv5cmwNxLEzlsHOVB57Y2ncTaXxs5ZnhbkMdrrLsBaqdgylcLWUxdVSRnSczaWwNV6OhaGQkpYSzS/q6S/D0EAcC73lONsqYm8thYu9NA4WP+LtIEGwuzQxQQqsSdFmVYIcSSuViQ9QIsJNiiQfJbaEanI4wYjTu125WhxI5aUYahtW01EXSNcxRfr2L2d011Je7ZzHq32TeZn3Fa+K5/Jg60LaA36gxXYxQ45LGfZaTqvXd1wPnsG9I9r0VejTXGtOfcsKLlcGc+HKKi7dWMeJM7GcKPDk3F49ru1X4nKeFidP2HHsRjRHKiM5f9WPyosuXCg15WKeFVtXSpLksoREN1lS/bTICNVl3UotNoQrsy1ajXWRRkR7q7DSS5nYID3S42xIibAkzE0LPwslImy1We9rT1aqFwWbvCne5sfB1c7kbfHi8Dpn1oVpsdpfhQ0BquyN0OdwjDE5UQYc9FPjaqoLPdtX0pjiTUWEPZeirWjc4saFNYacXKNC+Zo5nF6vS1lGBEk+iZi7r8YtPprNh/wpzrUjc4szq8P8SAhwI8LfCh9fI3wCDAn1NyDcU4soL23iw02JCTMhJtiIIB9rNM09EF+Ryldh+YiFnUUs+BJiK6/wgUMeH7oV8pfw84gFXEUs5CSTnAr4QX8fSsb7MPfJx8E/G3O3ncjoJyFltgkZg+3McMlFLKQcsZBLiIWeRyysnL+En+CDsLN8G9fGNPtiFpltQtM4GF8dXQ5GGXFtlxYNe8Vp2LaY6jXiVKfLUZ+mRFOKEo2r5KhPkKM2Xoa6BFmaUuSpS5KkKUOSts1S9B6QZbBIgVvCesBSWfqK5OjOlaInW4q+bBkGchS4maNIb64ivfnKdBco01GgQpMAjKXa9Dfu4tXoA8aejTLybJBnow95MfqYly/u8PLlGK/ejQ8KM4p/ZFD+U0F893p8xvFf8ChUKf7rnjD3+BYYX/Drb69Ee6RfvxnjzwuoRQnpN2OiNYB/7mH8r8riHxHs8ZT0nwu837weGV8Z+NaeHr8npHie8EIEpyP8/uo+PZVlxNnJkGq1iDTLH0ixmE+y5SKSLH9ildlCIvXnEawprPGbgo/aFISQiQCLwfpzCNQVVgOOb18RdSRqTBeBomBBC1byu5S0yD7WnI4AeCuEUIrSVFwVhaLtGXiqzMRbfTY+mrNEdvIKdWEN4BxCtYX09TyRVS0EUJykJ+Kp/DV+wnMEe1h9Cp660/DQmYqX2hQCVKcTqDILX9U5WMlNR0HiS7796WM+W/whH897j69nvsfUWe8x79v3kVz0KcaKMzGS+gb9nyZitvwLbKQnYyc7DXvpmZgvn4a1wlwsVL/HWO07dFVmIbv8E5QkP8HGcDZGap+jozsZWzcJgqKMmbPoQ6bN/wc/qsxGyngx+oHq+GxzJizbm9UnEthSsIZFqjP55Fsx9Bx/Yv1+PxbJfMQi8U/5eooYEz4R46MPxBD761/5xyeTWK44G7/k7zhevwIZvR+YuXQaag5zcMuYxjSpj5mw8H1mKn+GVaQWNhFqaDn9QNbRSI4di8JedxLRVt+yxvY71jvNJ9ZzPv4eP6BvNx0Zx1ks817AT0E/IRsthWa8HPK+89AOnk9S0FL2hEhxIFia7CBZSgR1MUiBkgA5Cn2kKPSVptBPhuJAOY6Fq3I2Vkd0zgu7ohMNuZpiwpUUY87EaHNipRrlEWqipPXZaE1OR6mL4FG4CsB4cZWuSCUU0tHVqy2oSDGkMt1UpDIKqejatTa0bHGme7cXPXt8uHUokFuHgune40HNWiM6djrSvccdQVkcO5rI09JVPC6KEaWib+cIqwIDuLXHm/bdQnrSn/uHVtC7bwUvbjcxMvaA0dHbvHnaydPRIZ6OCmA4yNjoTZ6N9DEyOsCj0UEeCiD59Ba/Penk9D4BGHU56K/OHi8hNW5EabQlpTGW5IaZkBVqyIFgXYqTbKnLiaLzQjJdl1Lpurya7ktruXllPQOX0hg8t4rbp0K5c9yTu0ecuH9cm5FLSrxqUOfnHn1e99kz1h3Ik7YkXnTtYKx1M6NNqxk4acNA/jzuHlnCg5Ny3D2pwsBxLVpytajLNOTKdiNq9jnTnh9KTWkyF3OiOL3fl9JNVpzf78D1XGeaj6+g/0oYHecD6LkSKlI9ey8H01u7jsH+EwwO1zF8r5/B4SEGBu9zc3iM3ts/0zv8M8ODI9wafEn/4C/03f6dvge/0XXvOb0PnvHgJQw//J1zl3tIzT3HykMXCTt4g9jsJuIOniJ5xyYO7o3n4oFI+vYn0xgVzMW4DIo3FXJo9zlW76tiVXYbkUIhd3EvsQWdxOS0EZPVTmx2l8iKDs/rIqygm5DCHoIKugnMayc4t43w3DZi8jtIKOwif895itbmcSbnIh1Nt2nre0LHgze0PvmVhoc/U3/3NY133tB872ca772m8e7PNN//hbZHv9P+6Hda7r2hefg59X2Pqe64zaWGfs52PeR2cxePD+7kcZgTb2IceZKZTs+lo9RUN9Be/4Bn9b9zq+sVnYPP6Rp8QV37Q46e7+BgcTUHcq9SnH+Jw+u2s9l3BeucDEm1kyfZWoEkKyXS7DVId9Qk3UGDNc7qrHEU+nAV2e2jyu5gJXZ4K7DZUY51VnKss5UjyXopqY7LWOO8nLU2S9lhK8sWRwU2uSiwzkac9dZL2O4iw04/dfYn2pEQbYm+vQLLzaVZZiWPgoUcWg4aaNlpomurgaG1GoZmsni5q5EcZUxyqBor3X7E0UQScx1xrAyksDeRw0pfHGdBZbRUxsVUEXs9aRz0ZXAylcfZUhYPW3ncrWVws5LE3mQJ1sZLsDKTxFioFDOUQt9QFmsdaZzN5XG2kMTJfBnOluJ4OSoQ7K1KWIAiGSmaJMSLExW0jEgvCVY6SpHops56f102hKmzf50+R4sduVwdxLX2aBpavGg9q8rNwzK82SsJu+bBgc/5Z+lHPC/7mF/KvuflPkn6wxfS67+YB0kK1IXN4WzoF/QWyDBwTY/uRhuaWrw5dy2IUxUJXKjexblLKVw+5UjzWTWqS5dTWabChWMWnL8SzrHr0ZTVxnD0ehRnzoVz9bgLR7fIsCd0Juu95pDsJUOirzaJ/mqkB8uyMVySdWEmxHpqEu6iRHKwEZsTHdm9xouUUFNivHSIF5RJf3O2xliyL9maU/vDOJBiz65YC3YIKwCDtUnxkGZ/nAG5KWbkJBmyL0KJjc6LORtrTluGP+2r/DnjZMIZHz3q15rRdsiA+sOy1O6W5voWI4pT/QkIXM3UgAtMDDyERUYcudkrKNjhwq41kcSv9MM/2AXncHscQ8wJ8DUm0l2X+BW6xEYYERqmy8pQHfx8DNBzdmCObQgTfQ8jFihYz9cRC76MmHcZf/Ut472gU4iFXuL9kHN84lrEN0a7WKa3GXG5VegYbkbNZDsSJnv5ybqIBXYn+NT7HGJh5/lb6Ek+Cj7GP8LO8H50JX9d1cw/Ylv42PUY0yz2I6GbyEprX4pSnKnZrUvrHmmad8hSuUGZK2tluJYuQUOiJJ2RitTHyVKTIENdopwIGm+sEqcmeTlN6yTo2S/PrQIh9CLDQLGgKsrQnSlOzyFx+g6Jc/OwJL2ZEqKuxt58oeBbnu5CRVoLtKgqNmGg6QBvnt1l9IVw7jA2Jmx9uc+Ll/28fPGK16+EHdP/J/bzf9rS498RVEgBGoUj2NIvnj8RFMYXIlgULOl3lTrv7GgBIIX3hL3R/3+AUbCpBWj8w64Wpaaf8Or1E16+EVTMcWDsvl5KnK006TZCYfdCUi2Fwu6FxJsvItZ4PhHCfmfBclafJtqqImxXEZTFMKPvCBKtBhyvwRHgUDh/qItvi7ZF1rEwb6g5HR8tYRZwBp6qAjROw01pOh7KM/BSnckKdWH2cBz+fFWmE6ghqIzzRN2Mnorf4Cg9EQ+lb0RJaAE8vQRg1PgGL42v8VabLLKyfdVmYyX5NT9NFmPql2J8PlOMCd/9nUkLJvLlvIlM/W4SU2b+gx++/wxV2bmoS81CQ2IamuJTUV/6NbLff4LKj5NQ/HES4vM/QnLpJBQVZyAh9SVLl09g8eK/seAHMRZ9L8bsuWIsEv8Q72A9xBWm89HXYsxa8jlSBouQsvwJo3BNbNONCdjhzpaiNcRsDUDaeB66TktI3ObO95If8v3SCXw17a98Nuk9vvpyAu+9/yGfff05ctrfknFQiz3HbFiqPoOFSrNxjVXFa/UCJi0WY8JCMRbpf8mmsgiWGX2BvMlX2HstwstjIS4GXxFrPeetYjyHJIe5xLkvIixQClPX+Sw0/JxlrnNRXSmO5Rp1TJJkMIxdyrooWXYFSbAvQJJskQ2tQHGQPEV+MhQIwOgnQ1GA3PgMY5iQlNYWnXNxulxMNORamhmVGRYieDwVpcnxcFVORahxMkJVBIwCKApVPYLqeCFOR1SNU5FsRFW6GVeT9KlMG9/eIoRZ6tfb0rrVRQSMvXt9RcA4dDhUZE9XZuhzMV5TBI/38sJ5UhLLSFk8DwujGcoKYigrgOEsf5EVLQDjrYOBPDjkTecud54PNTIydp/Rsdv8/LSLp2NDjIzeZnT0T8A4NsDjsSEejQzz9OkAvz7uoHx3LFt8NNntpcReLxXyQg3IDzOmcKUpeeGm7A/QJWulMfVZMTyu3CcKs9ys3EpvxWY6L26g9/JmBq5s4Nb5NIbOxPHgXBRjV2K4e8aWobOq3Lsuz6MmGZ52KvOs35AXA/a8uOnJ0y5HHrVZ0ntFgb5z4jy6rMzDcgUelyrxIFeFgYPqdGYa0H/Ci9ZTgXRUxNF6JoXKwnAuZ63gwiEnqos9aDnjR29VOMPtCXQ3RdHeFElrWyjN7eHU1MfRULeZwa5S3jyo5ZeHrTwebuHmnS7aHg7T9vght+89YfjeGMMPXjH46BWDI88YHLvPgzcPefrrI27e6+NGfTVrdq8jODUWv4REwtesJzQjksg0e7Zvt+VMnhcdZXG07o3l+v59lGSeZ+/Bq6zJaiIxv4e4wpusKuonJreN6OxWorPbicrpILawm7DsFsJyW1lZ0EFofjvRZT0kHO8n+Vgva0/eYtOpIY7mV3PqwGmOZZ7h9NEqKq73UNl0m7q+Ebqf/A/6xqD94e+0PBCUx19ovP+LKCTT+uAX2h78QsudV7TcfkHb8DNaBp5yo32Y8rON3Gzo5MHl8/Qd2sbPp8sYqahksK6brpa7dLU8Zqj5Md09I7QNjNB//zV9d3/mXO0g+8uqOVBSRU7hJUozC9gYEkCKsylprgYk2qiSZC5LurkUa8wl2GQtw1orGdKsZUixUyDZQYHVLsvZ5CrNWisJMkzFWW0pRZLlElIdxFnjIsUaW3E2W8uwwVaWdfYyrLEWgjDL2OUuxy5/DbZHmbEm2QldWzmWmUohaaOEkpUCGnZqaNqoiTa/GFipYWQmi62VFFEBWsT5KxLrLYm1/hLMdJZjqS+BtYEUNm+PnaEMTsYKOJso42ykhKulCi7WiqKd0m7CphcrwZpehp2pYElLYmYqhaGJNKYCWJop42Qmg6PZcmyNFmNjtBg7k2WE+2sTH6nD+tX6xMUsIypAglDXZYTYLiXBVZH0FQqk+YmzNVGOvEwjrlUHc605hsqqCBpOB9JQ4EhPlj4Pc+R5lvsdLwsm8fuRz/ln2Tf8XjST/1GyhH8e0YXTxrwu1+LJKRXuXVWnv1qHwX53mtr9uFQdyrnKRM5XraHiejRtlc4MXlWm/chCGkokuVamz8Wzvpy4Es2RqnjKKuK4WJFAxZkVXMrW4fhGKbYFzWNDoAxpgRqkBKqTFihHmr8ECYG6RKzQwNdRDn83RWKC9dmS7sb6BAdSw81JCzUnwVefVW6qrAvQo2xTAGUbA9kRbsn2UDM2+umQ4a7IwRgTchLMORxnyDZfOTY6LiHbXYmT3gZc9DLjpIMBJ1w1uRKrR9teM5oPadCYqUbzDhVyUp0wDt3GhKDzvBdazvSwbbiuTiJ7VyT+MWmo+KeiErYR65AtOHmlYusRhblnAOa+HnhHriAqyIkkd1NiHMzw8g5kiXko37gf4D3/c4gFXUcs6BJ/DzjJRwHlfBJynveDLzPB5zQTbfL5Smcni7S3I66xEUXzfcjYZ7HIMY/Jdvl85VDGB35nRcAoFnyCv0ec5OP4K3yYXIPYqhrE/C8wwaWIWRZ7kDNKIczen0NxVtzYqUHrrqX07JahbqM8letlqFwtSW2iFA3hCtyIlqYmQY76JAVq4mWpjpfiRsJSajOW0rlHhpt5igwUynGzQJaebEl6swRIFKf74HJ6D0nQlylFf64cffnydOfL0pEnR2uBJtWlZtxqOsibsT8B47MnvHj2kFevbvLy5f8XYHwHjv+6vlMZBYXxxXPRakABGF/w59DLeL3OeCfj/xVg/HOtzh/g+JTXr5/+AYy/vbxH17USYqwlRSXdaZbzSTb/gQSz+cSZLiRaCKoItrDWuLUsFGULAZMQ/TmEG31HsP63BOuOr+gT7glWccjbuhvBOhZ9XmumKJziI8wYak4TqYgeKtNwU5yGq+I0kcrooTIDL7XpCOqit8a0t5U7wu8Uyrlns0J5Ci5yX4jW/nmoTBY9Q4BPf83JBGh+g5/GFBFwuqp/i5nCLBbMeI8vPxfjixkf8uGU9/n7jI/5x6zPmfDtF3w6/VM+m/Ix30ybwJSp/2DyN39j5oy/M3fOx8yY+b7IHl7408cYW0tiaCvDUpVZiKt/i5T6bH6U+pxlUpNYuuwjvl/4N+bMfx81nQVo6C/lM6GAe9p7yBosY7n+IlRcZTGPMcAtw56obcEk7Y/AKdIADYefcAzT4Fvxf/DtTxP4dPJf+PsnYvyw8Hvee/9jJs/+DB3r79hRZE/MJl3mSX+CuPYMIjZasCJVji8WizFxkRjydpOxjZRAyfpr9Bym4+D+Ha72s/EynkKY0TSSTOewzuoH1tnMIcXuO6KdFhLksRQPH3FULKaiu+IH3Fer4b1ZE/t0adZFSLM7UIL9gVIc9JekMFSBggBZclZIkOMlTr6gMAbIUiokFyPUEZTFc6v0RFdBYaxINRUd4WcBIk9Ha3E0RIEzURqIVMZIoabnLTCu0qEixUhUvi3shRYUxhurzahbZ03bdmcaN9ojbHXp2eMtsqOHMoP5AxjThb3TugiWtZCQflISx9PSOB4Xx3InJ5TBTD9uHlhB/y4vOvcGI3z37n5PWre78Gywgaej/wLGEQEYx24zNjrEs1FhHqWf0bFbolodISktAOMvj9o5sSvmLTAqc8hfcxwYQw0pCDPmgJ8Wu7w1uLQ1gNvndzBSl8Od2sPcbcjmdl0WN6v2c+vGAfqv7qT/0maGrmxipHoHv3dk8rBqA0MV8TyoC+Z+ozWj3Sb8PGTGr3cseHXLlLutqgw2ydNXI0tfpRr3LqryqFCGF/ulebr6J+4m/sjdrWq8PONN3ykvOq4G87gylfsX4xk8FcatU4Hcvx7B3doIBhpW0tUWQWPnSm50hlPZFUBVpy81DUG0XAmn82goA0URDBXF8rz6AM+HzzP0oJKhFz2MvXrM0+dPeDT2mLE3Y7z4/THPfr/Js1/bePKihuF7l6iqzGFdqgsRgcaEBVoSGeHIymhTViXrsGGTPlkH7TlfEsfVgo2cLCxmb/ZlNmbVkF7QTZxQ6p3bT0x2J1GHmojObiE6v4PI/E6ic5pILOlk/bnb7Kx8yu7qEfbVjnKo/hn7q55wqOoph64/5uLFXmrPtXHjbCt1V3upu95P7Y1b1Dbepb7rMTW9I9QPvqD5wa80P/pNBI3N93+m+d5rmgVr/fZzWoaf0XH3Je3Dz2jsekD1mWaull+lvaGZ1uYWWpt76Wx8RHfdc3obX9DZ/ICWzj6augZp7rlH/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EQvdBZhpL8TJYjkBntKsS9MjJUGaEM8lRLhLEuMmRaK7JLtiVMlMV6Z4jxbnjtvQ0hpDa286TU0baK7aQu21eBoqfGg9Z0ZnsQx3C37kef53vCmezW/ls6HyR57dkORVrSxv6hQYuSHL3RpFbjYbMDTsy/8k7S3Dstrbbm9cZa2lLpet2N1Kd4MKKNIp3SkhIgahYncLCAqI3a0YqHR3pwEqNsaK3z7mZHmv+36f59nv++794X/MeU0uuL5w6I9xjjHOzEJP0rKCuJMZwd2cKB5n+lPxyITGG9NpOj+WmrMzKLygS8Ytd26lh3MpYx1n7kVyLS2C21fduJmkw/UD8iRHTmWD53hifOVZ66fKWj9hQ5Ysvs4qeDkp4+6giLujEm6OikSGmxKzypzIIEPWBhmy2luHMBtlVlursc3LiFt7V7LP34IdnovY5jqfTY4aJIVbkBphScKyRexwUmGHtRRJzqrc9FvIAx9Tbjou5LSVGmddlHm8biHFh0zIi9OmYJ8yp/fYYxy1k26+F5AIzqBb0B1Gex9iSdgG9CNOMi7gBCP9zjHb5zxSvieZEhDLZO+NKLqF4usdQoynJ+sdzQgwno+N/hJ0LFYz2uYAvVwuIOF9h24+N+jufZkeHufp5XmF3j536e9yhf7mxxmwII7R8+OYtDCRiZbHkVxygt9cT9PT8xw9fS7zvTCGXnaHH8Jv0yvqLj3XPuD7iPt0W57GD+7n6W8Rx8RFO1FbGImdsQMnt7uTGz+fqkOzqd0zm6Jt8mRskhEVxkeRCmSt0CZzlSqPVymSsUqR7DVK5EQISWpZ8jdKUbxbhor4rpBLbaoiNSny1B9XpPaYPFVHpKk6IkNVghy1yUrUpChTIYRekpUoSdUl+5wpTUUJdL55Qse7LoXx7Vuhgaadzs76/9/AKCiRXbunBSuhULPzz0j629feCx7GrrDLOz5/+ef8U7HTBY3/twqjMIL+9yJvcUT9qYPOTx0iMH7o7OAbMK60lhOBMdpkIhGLJ4hl3asWT2W5wQSChR3QglooqIw6I0RgDBCURf2x4hHuxfCJMJoWPItCmfa8UeL7BLgUnnlrDcdDa6gIjO7aw3FWGyYqjM5qkqLC6CoAo9YIPIRxs+4IERKFxLRQ6u2rMwo3ARiVBrBEUdgTPQR37ZF4CjCpORh/jYF4ag7BXmM4ltrj0FKQZPjQ7+ndV4Ke/X+gx4AedB/yC92G9uGHYX3pLdmfnoN/oeeAHvQa8CO9B/3AL0O/F2Fv+NQ+aC2egZWXDtZ++kgtmMKgmX0YpzCM0XN+Y9jEHkyd3Z8p035m1NgfkBz7E6Mn/IzWPCnGTh7Iz4O+Z8C4X5ikNAatJaoYBxqyeKk+Tmts8I5xwCF8MSY+6hi5KzF8Vk8kp/fl56E/8t3P3RgwfAjf/fQLo6f2xSFAmsTLAZi5yTBsugRqJiNZH+eMQ5g6kjLdmKAugY7TYCwDJ7PIeQRLvCbh4DgWW6OBuOkPInTxaNYYjWOTxWS2WIxhvdlYoqwmsdJ2Gqs8ZAlwn4Ot/Ti8QmVYtWsBK/cvIMZvNgd8BWCU4ZDHHI75ynHUS4YjrrM56jaXFC9ZESDPBapyJVSbW6v1RVj8NpIWgPFu5ELxuTCuvrpcm/MByl2j6L+VxRtCQjpMRxxJC9U4groo+BeFSh2hX7Fgh42Yii7YYUfpHidqYr3E5LOQfm48EiBufUlfN1+s3amJdUdQGF+fWyOqjO3CSDppKXVxHlQfdKFmnytVcUE0JSylYb+DWM/ztjG3Cxhft/C5o4LXb5t5/baVt2+aefemnvdv6njztpFXb1t48UZISTf8S2Hc5aXHAXcNEv3mcdRPj+OBBiQHCJU1mhzw0iUvKYIn9+J48jCBukfJtBVfpKPyGm1lF2grPUtTTjKNmUdpyTrKy4JUOisv0V50i9b8a7SVHOV50SraSxx5X2PG7y3GdDYs4EWFBi3FStTnq1KXoU972gKexUvzeuM0Pq+eyqflU/i6UZnfE4xpPLyAwtgFPEmy48lRGxrjzWhJsqT5lA0tN11ozQmgosifnIoA7lX68bDMk5x8VwoeulB1xYHqWCOad+nzdIcBTw/bUn8mmPK0TZQVJFGQf4nysjRaW/Jpf17My/YcOl7c43nLBVpqU6krTiTr5g6StniwcakRa7wMWelnRKifLlERC9mw2ZKDccGcPhvL6ZNniTt+i11ncohJLWJ1SjXhSfWExFWw4kgpK48WE55SwvIT5YSdrmTD+UqOZHRwouQTJ8uE85FTpe85XfKBEwVvSM3tIDnzBXceNfL4fhWP7pSTdaeSzJvlzI2GFgAAIABJREFUpF8v4cGdCtIz6rmT3UBa0ROx2Du//SvFL36npP0LRU8/UND8hsKmDioFBfXNX9S/+oPK5veU3q/jzsVH3HtUQHpFI3erX5Fd9JXKXKjP/kJZ7hOyKsvIKamkqKSByuqnlFe3UVD9ijt5Tzl1u5wzNwu5fPkuO6LXssbFho32hmyxN2CDuSYbTVXZaa3FRhMl1i5WZLWRAmGL5FlhpsJyM1nWWiuy0UKOjcZziFk8iyjj2USaSRNpLkeksQzRi6RZZywl+hn3LlFkh+UcdtpJs9dbk93LjYlZY4uOsTRyxvKo2GqhZqqErqAwWqija6bKfFNl9I2ksbdTYZnfPFb6aRK1VIsl4mo/eTHAYqovjZm+HJYGSpjpyWOqIyceWwM1HC20sbfWwslGG2tjeRzMlXC2UsHJShl7c3nszOWxMpbBxkSOAJf5+DlrscRUCNPMwsJgBobqEzDSHo+HnRSbo+YTvUqWYJc5LHeWIcZPhX0rNImPVOTyYW0eXTQi74EdtRUrKCuLID9/AxnZG0nPDyOjzI/8Encqs515lu7Kh7sOtJ/X4sXFuXzOkqa9bBIfKmbwvnAar7Nn0vJYhqayxZRXuZGW5cbNzCDu5kaSXrSW7LylVD02of7CRNovjqH1/GRqr2hQ8sCF+4+XczV7LWfuR3PpdgTXr7pzNVmLW/Ey3DogzckN0sRFqLIxQIkIbyWCnGXwcFTC1V5RPE528libziQ8SJ+oZYZE+Ouw1l+bSC9VVtkoEmWlzh4vY05GeJC2ZxWJy2zZ6TqfzfbqxC41JHmFMXEBBmyyUmWzmTQJDircXWbG4xArMgNtOWmpzlEzWc55qpG71YL8gwbkHJ7P1QRHlu+Ppm/wUSSCMpEIyKGv7w1GeKXwm99penpdoKfXVX7xvspPAReRCEmhZ8BepnlE4+29mrUe3kS5mOJnpo+Jsi0GZmsZb7aH3ktS+c7zGt18rvGj9yV+cjtHtyWn+dHpCj2XnOEXqxP8anaCgSYnGWx1nj525/nJ5QLd/IRgyxUkgq/w0/I0+q7J5Nd1WfRe94DvVgkj6ot853WaX+2TGG64g7kGW9BbvBY3jzDOxC4jO8GA6sNS1O2aTelWBTI3ynJ/vQz3IpW4v2IeD1aokr5CkcerlMmNUhNDMXnrZMmNmUvB9rmUHZKlNkmJhpOqNJxUpvm0KrVJClQKsHhElsojclQdU6Lq79BLaYqaCIy5F8xpLk6k83UrHe9a6Xjfyrt3Qo3OCz59avg/AMYuj6LgUxTUxC5gfCdeu1LSHV0exm/KogCJXfAoqI3/ufnlfwLGrk7GbzPyb70+/9XDKHoWP/wDjZ86X/PpU4d4hJH0N2AUR9LW8kSbTUUAxkjjiUSYTOEbMAYJ6/h0uvoPxRobAQIF7+L8UaLCuFQARr2R+AgK49+wKIyfBa+h8FxQIIWr4DsURs6uGkNxVBnS5WFUEzyMo3DVkBQVQk8BGPUk8RYCLNrC2r9R+OiOwll1CHYKQk/iQBxVh+GuMwZ3nbH4qA7CR3UAzmqDsVAbgb7GWCZP6UuPfhL0/O1Hfuz7I9379eCH/j2QGPAjPUb0pf+4wfw8rC89Bvag+8Af6T7ke3qP/IGR0gMx8ZpPYIwTnmtsULWQYajUAPpO7s0omWH0G92dwWN6IKcwBiX50cgpjmXEuJ8ZPLInM6XGMmHacHr/9j3f95Wgz6heKBrJomKhiGmAEbou6hh4aLLQSwMDdxUWuaszR28CQ6b2o4/kz0j0lECix49I/Pgz0+T6s2yDLklXwhk9oy+DJ0tg6DiBncd9MHJWYIZmHxZ7T8Q+bBqr9+jhFDAZV6+JBHhNw1SzJ35GIwgykCTCZCJrzSaywXosUaajWGM0ki32M4lZMpMo+xmEO09j7TIFtsToEL1Whc1eMzjkJ9MFjF5zifOSIt5jLrGus0hwlyLFW44TfoqcD1IXgfHmKmFf9DxRTby9xoB7UYvEcbSgOgrqouBjvBSkxsVAVS6HqIvexVtCB2O4nliL83CtEZkbTcWTtclUVAyFNYDl+5wo3GFH2V5n6uK8xVV/QvpZSEkLQHkvSpeMjUZUH3YTAy9vL0TQcXaVOJJuPuqPAJI1h12p3edKbcIyUWGs2W1L8e5/Uxj/BYwt/wDjW6Ei4T+BUQjFCB7GqwdXsdtnPoe8tDm6dD4J3jqcDDYUoTHeS4dL652oubyLhjux1KUdoTn3Mu/qH/Gh6RHPK67QLsChcCou01Z2hfayG7yqvMvTihIay0p4UpHGi+pYnpUE8rLcis4GIz7W6/GpxYCX1do0F+rSnGtJ2z1jWhMUeb5xGu9WTaJz2QRYK8tfG5ToWCtLS7QMT6IUaF4jS9MaGZ5tUqNqnTwV+zR5fseJ5gJfiir8eFjhRU6BO5UZ7tTed6X5sg1NsTo826nIq23yPNuiTPNBExpSvclKXkrsbjd2rLPn2omNZN88RMm9WCrT91N5byf16XspvrSJnNQN3Di4mj2h9qz1NiUqwIJwf2NWr7AlZnMQBxIPEZtyg9iUAvacKibmTD4RJ8tYkVJLyJFqwo5UsyqhnOiUclallhN6soLw87XEP3zOparfuVz9lfNl77hU+Z5zxa84U/iCswWvOJ3bzsnsdm5lt3DnQRW3b5Zw70oxGdfKSL9UxL2rxaSn13A7s4604ic8bnxLbttXSl79QfmrPyh9/oHCplcUNb2k+d1fVLd/prDpNVXPPtNQ/YkHgsp4O5f88iYeVDwnu6iT2nxozOikPKOFx2WlFBRVUVlQT2VBHSV5teTmNZNT8oo7WU+4+bCWM2dusT16A1HO1myzUmerjR7rrQ3Y7mFPwspQohysWW21kBWL1VhhKE20mQJh1tpE2mmzZYk62yyF0fUs1hrPZY2xDKsWy7FqkQxrFs4lYuEsNpjOZb+jCjus5rLVZi67vTXZEmTAihAjdEykkV0sh46TPmomiuhaa6BjoYquqTJ6xvIYmsjg5KBGkI8uq5bqER00DwcLOWzNFbBaLC/W6pgbKGKsK8dCTWmMtGQw0pTGbqE6zla6LLHSwMFKExtTRZysVHGxEY4AjQo4WymwxFSaJaZSBHroEeSlg6+zKm62CiwxlsFywRyMtSfhbi1FTLgOUWEyLLWfwUpXWXHjTMomPY5EzyQtWY2iNAMqsixorQ6isiiErNxg7uT48rDUnYxKJzJK3SgsD6O2YjtNhduouRtAS5oNb/MMaK+dxPuK8XwtmsjLO5K0pk2nqcCI7Bw7rj1y5Xp2MA9LonlYtpHcohXUZdvTcGE2Ly9O4Om5CTReU6Qyw4aHWf7cyF3J+fQ1XEmL5Po1d64c1+RukhQZx6R4EKtIWtxC9q1UZXOYLoHuCng6qeDuqIKbvTLOtvLYm81hubeWuHFlna8am/xU2eyjyDZ3DbY66bDVSZfYADOy46O5tT2QfV4L2OWmzX5fHRKXG3LIT591ZhrEGMuxz1qBGyEm3F9mQZq/OSmWGhw1VybRUp674cbk7bEiM96W20dtOJ7ih0LkDnoFXeNHn3v09L6LhH8mEoHXkfA6h4TnBTGoIhF8EYnlp5FYdoThvlswDt6Av38gYe62LLW2QVfOCVX9CMaZ7KanxREknIXd0Vf5wfcKP3heRMIyGQmrk3RzPsVPLmfp7XSRnnaX+GHJVSTcbiLhewsJIRgTeg2J8BsMiMxgdFQ+v61+hETINST8z/Kd53F628Yy1vwA0/Q2ojp/EwbGGwiIPETykUgyU2yoilejfo8SlTu0yNmixr31SlxfrcTVZTpc8Zfh7nIFsiLVKVivQfEGNYrE1YFSFO+UpuKwPLXHlEVgbDqjSutZDTHwUh4nLaqPFfHylCcqUZGsTsVxLcpTtSk7NZ/8S5a0lBz9D4Xx/XtBHXzJ58+NfPzXSPobl3V1aAsg+E+w5Z9Qi6AifnjfBYXCWkDhPYINUXi/qDyKX+tA4uvvQkL6w38Di9+gsev67x5G4YcIH9D1wcL9t54eIfH83wDjh2/J6JdiQlpIUH8Dxo/iOsLX/Pnx+d+hl38UxkjjCaxePImVRlMIWzhR9DAG6o3qCrfojRS3qoggKIDi/FH4LxiN7zwB7CTxEWBywRi8dSXx1h3x97Ouew/tYbhrCx5FARq7PIxi6EVjFM5qw3HVGI6gPgpjaeHne+tI4jtP+NljcFIbio3cb9gqDMJRdQSuWmNw1RorpqK9tUZirzGSxZrjmD79V/oN/Z4eg37khwHdkfj5e3r2782vkv0YOLk/o2aPYOT04QwY3Zcf+0nw028S9Bv1I5Jz+mLqrUXodldW7fRDcdEMfp3cg35TevPrpF8YMKEvv47ozsixfZivNYcF6jOxsp6HrasxCy10mCkziRlSE+g3pBcSvSWQ+FmCvuN+YdD0gUzXncY49dFM0x2P1KKpzFowAWnDqSgulmKq6iQGTBxEt37dkej+PRLf/YSi3gg2HrYg7swq+gztwa+jJbD2ncWhs8HMUR/FHK3+rD1kSfKtAGLPuODsNRF35/HYGv6G84KB+OoPJ9hgFCuNJhBhPolQixGsMJMk0mwMGywmst1mGlssJ7HBcgLbXGey1Xs26z2nsUfoYXSfxQHPORz0mstBzzmi0njYYw7xnlIc85LhZIAyF0KEzS66YrhFCLiI4ZeV80QfY1qkofhaGFlfCFLnUrAaV0K6PIyCuijAogCNd9foi+pi7hZLsjaZiX8NF+20pXSvAxUHnCnauUSs0KmL86HlWCDNR5dSF+srAuODtXrkbjOj4YgXL0+H/Sv0Imx5aUzwpSbWTVQYhZWADcfCqI/zo2a3jagwvm8WPIzPuzyMHRW8edfCm7dPuhTGfwPGl2+bRYXx7RshJd3lYdzts4A4/3nE++pyzE+Ps8uNxC7G8ystKTwWQd31/dTeiafx8Ulaiu7QUZ9JZdZpTsUtp+DePj633eXT83TetT7iRd1j2muyaHtSzfP2Gl62Z/Ph1QU6WjfQ0ejGuyZj3jXq8vvzhXxs1udZuSG1BQ7UZ1rTdMtI/MeuLGYCz9ZN5usmKdiuCqvm8HvoTFgpxdfQWfy5UgbWqvFyxVzq1syl7pAOHZme1Jf6UlghrEPzoOquG5VpLtTdsafluhmtp3VojJWhfo80L5NMeH3Gk9pUXy7FOxMj/Mfmq8ehUAtOrXPl/HpnrsS4cXdbENn7osndu4XrB2LYvcqD1T7mRC1zICLchVWr/di8czsHjl7mQHIBh48/YdfpBtaeKSL0WCFLj5QRGFfJ8vhKIo5WEJVUIiqMISfKWXmxnqtVv3Op/CPXqju5WfORWzVvuVb+kkvFz7lY2M75/HYuFrziel4rd3ObeZjVTFZ6A3n3Gsi7W0/uw0ay81p5WPqMzMY35Ar+xZd/UvzqD2reQU3HF8qevKas5SVP3v9FaetbchuElPUnClsh63Y5Refu0/a4kIq8IkryG6nKfE5zRgdNOS/IK6qnPK+W+mzh1FCTXUtF/hPKSl9TUPaO+48buX75MbvXbWODizVxdqrsttdnp58XKbsPc+roRfZsiSUmJIzlloaEG0iz0ViKrcu82RPmSewyG/a7abLFYg6bLRWIWCxP+EJ5Vi2WZ/WiuawzlWabjQIHXNXY56zEVgcZtnmrsyV0IUFL9dEwmoOatTrajgvQNFVG11IdHXMVdM0U0bdQxNhSHhsbBbxd1UUfY2TgAhysFLAyFboVFTA3VMJkviKGmjIYakhjoD4XA9VZOJho4myliYOlMq52GtiayuNgpYyLrSrO1oq4WCngbqeAh50C3g5K+Huoi4rzupWmhHjp4muvhYORIhZ6M3CzkCIqRJNQn6mEe0gT6SnLoQht4iJlubBPhrwrGtRn61OdPZ/afEvqiz3IynXkeqYpj3OMyc42JT3LgbSCMNIbj3CteD9pGWupK1zD6xJPXlXL8aloGl/uj6Lz6gheXZ1M08P5FOY6cj/fj7SCUB6VruZeyUYyC6KozvSg9ZomT89MpeXsBKovzaTwro74mXcLfLmVu4K0h5HcueXOtRPq3E+ZTdaxqWTFzeRhnAZXDhkRu82EkKXq+Lio4eemhb+bFl72ynjbKRC4RI5oYYOLjwq7fRU4HKjI4aXabHNRY52NHJscVLm8yYPy0xs5E23PwYAF7PZRZ6+/Bnt95rPJdiEbLNRYu2gWO82lSFiiyhFLVVLt55Nsq81BY1mO2ilzOcKGBwedyTpqSVqiMRGHo5AK2sVg92R6el1DIljYCX0bicCLSPidFbsTJfwvIeF3AQnfFL73O8CA0G1oh24g0D+KMIc1yGksY6LWagYv2kF3i3gknE4h4X0RCZ/LdPO6iITjKSTsTiDhdRIJz1NIuJ9HwvUKEs5XkfAQUtW36bYqne9W3aHf2ocMXX6Pod436eFxCQm300i4ptLd6jDDF+1itt5GFDXWoqG+Fh39GExDD3P8/BEenAmkONGYqj0G1B6wIXOrAefCZTngMo4kbwVuLVfjQbiKCIz569UpilGidKsipTtkKd0lRcVBWaqOKFCbokTTWXVaz2lRdUye0lhpyuLkKItXoiRemZoTetSdNaT8xDwar5hSeMWap+VJ/NH5grfCxrzOZ2Iq+nNnB5+/NNH5sVMMvQhqoXC6IPCNuN75vwLjN3D85/qtVkf4XiHs8k4I1Lx90VWr81+Vxf+ERWEDzDcy/Zaa+WaG7ILH/xdg/LtKp2uH9CsxAPM/AeMqG8FwPZ21phPFUeYKw3Gif1FISAuhl5AFY8U+RAHkBBVRGEMLYCiqiuL9aHwFlVFPgLyRXUeAPhEcJcWveYsVOAIUjsBNs2sU7aIubGgZhZvmSFw1uxRITwE09STx0hYAdDTeeqPFVLWlTH9s5AexRHk4DqpCv+JYnDXHYaM+hvnyw5k8thf9Bnaj5+Cf+HFQDyT6fsf3v3Vn+OQRTFecxDTlkUyRH8mo6QPoL9mDnwd1o/cQCYZO7oGNnx6rdrviu86M6WojGS01kNHSQxkwpR+/TuzDb2N/YYBkT0aO6s2sSQNYqDGTqLWBJJyJJe7EQXbHbSVy8yp8Q72wcDJFWmsuY6XHMGKOJMOlJOk2TILuo39gwPS+DJszgAnKo5ilPZXJyhORnDWSQROG8dvYYfTs3wd965lsjrNnia8OvQb0oq+kBIscJrNmpxXDJndnmlJfNhxy5Mg5f+JTvdmx3RwPmwlYafbFTXcQvvOGEbhAkuULxxJmOo4AC0mCzCVZaTGGdRbj2WY9me0WE9lhOZFtluPZ7zKTo4GK7HWexm6nqex1ncFul+kiPIoA6T6LWPc5JHhKc9xPgbOCYrhMS1QRhXCLCI0CMK4xEI8Ak0Lg5Xzg3+pisLoYdrm5QlcMuwg1O3cj9MXuxbxtVuRvt6ZghzXFu+0o3yf4Fl0p3mVP9WEPmhKFxPNSGhMCxLSz8N4H0XrkbjUVvYovT6/4eyS9kqcpy/4BxkMuNMd605i0Qvy+yh2WlOx1FFPSr9+28eZNK186Kv8Gxr9H0v8GjMK44ZWQhOtoFD2MVw+tYp+/IYmBhiT4zyfJfx4XVxhTsN+fuhPRtFzdTc21/VTfTaSt5AbPajJ4/SSX0szjnElcxvXTYVTk7Oft02t0tj/kQ1suH9vKaHtWS+uzBt69a+XP3xv4+OYWr1r38bwmhPZKR95WO/I8z5SSuwakP7SgqsKDtsYAnpc403R7EU0pqnxK1oaDGnyNnMWXoEkQOh2WTuUPv6n87j+DzpC5PFk+m7rNSnTccqC1wJOKMg8Ks10oeuRGfpYHWTmu5OXZU5pjQUX6Qqqu69Ny247n9/2pvuJP6pbFrHeRZoenDinL7bi+3o/MncvJ3xNB0d4NFO/dSdneWO4e2UjCNl/WhZkTudqStZvcid4WwoZ9W9ideJJDKQ+IPV7IvpMlbDxRQFhCHkHxJYQcqWBFYiVRyZVEpZQSLiagywg/U8PVqq/cqPlCWv0X7tZ94F7dG26WP+dO5Utulr/kaolwXnOt4Bm385/wMP8ZOflt5GQ9JT/3GcVlryhr+EB+yweynrwn41knWW1fyH3+iZL2TqpfddL85jPPP/5O6/vfKW19Q2HLG7Kb3/Kg/Qv1BQ1Uxp3g0+WrvMxPp6KggLKMKmofNFP7oJX8nEZKH9dQfq+Minul1GfX0VDSRlX5G0or31NY2kFedg1nj51md5A3iR6GbHU2I3XnHs6fvM3J89mcupTPvds5HI5Zx1YPC65uWkr2/XTSzp/gxNYQjoQYsc9FhZ32GkQsVmS5gRyrjRVYs3g2EUYziTaexSZrIbCmxSZHGTZ4qbAhbBHLQhejZ63IAq+F6Djro7ZInnlWGiywVmeBpTL6FvIsNJXCzlYRH3ctQrx1WeGjh42ZPJbGilgZq2KxSA0jXUUMNOVYpC2HkY4sC7VmIWx/cbYQjgzutgqiKulgKUCjPE42CjjbyOK+RA4vB3n8XZUI9FYlWCihDjMiyEMHJ1MFnITE9fy5BDmqs2nFfJY6jWO1x2zW+0qzf6USJ7epcC9ZlcLrSjRkqdJapEFjvg7F99XJeLiAR/nWVOY7UJ3hTFGWH4/Lorj99ACJZes5W7iSgqoIWiuEuipzPuao8uX6eP66MJwvlyfQmqZMea4FeaWeZJX6kZHvzsOicPIKV1Gd4UHtRU2aT8+k6cxEqi9OpvyuIqV5JuTlLyE7z5/c3DVkP/TkwQUdsk9LU5g0hcLYSaTvm829pEWkHrEkbLUWnu7qeLtr4eOmiZejCj5LFAhxlGdniB7H1xlxfoMhqSuVOR9jSvJqEzYLax599UhaY839w8u5uTeQDa7qrHNSYqXNHNbYKrPSTBsfzWkE601mvak0u2xU2GmqTPySeaS46JPqpisGYjY5z+PBTmsKE8xJO2rLyaOBLNuzh+lBifzke5kfgq8iEXKd7/1u0ttTgDkh9XwHCc874mq/7p6XkfA8zi/Wu5isH4OM7nok9TbQV2sdfRfvo4dlAhKWR5FwO8f3vlfp5n1ZvJewP46Ei/A8he+8ztHH9zp9fG7Sy/cm3f2u02PpdX70Ps9P7qfos+Q4/W1O0MPprAibPRxSGWJ2mOnztqCqFo2OZgw6elvQMNnH/LCLpN57yP2b+3iY6EPmTmfOLTdix5LpbLEdQ0qQHCk+ipzwmMGNYGkyIlUo2qxB6TZlKnYqULFbhtJdc6g8IE3NESH80gWMzWc0qDwqT2mcLGVxCpTFKVN6RI3ak/o0nDem6vRCmq+bU3bTnqcVyXwV6gm/vPgvwPjxQycfP7wTYfH/BBi/cZ0won739iVv/wHGrsDLv4+huzyM/w6N/wDjP32M7/9bhfG/9C/+q4+xS3kU1cXO13z+eyT97wqjMJIOt5QVa3X+HRhXLJokehgFWAzUGy16GL2EFX1/h16EWh1BWfSdPwofQWGcN1K8dr0eiQCIXc+67gVvopBs/qYwOqsJCemRuGqMwl1TGEsPx1VzKAIwCuqkp/ZwvAX/owCMasOwkR+ItfxgbBSGYac8Ekf1cVhqTkJdajhjhv3Er/0l6D3gJ3oO6c2Pg3vx/eDuDJk2lAlyY5miPJZpaqMYLzuEoVP60WfEj/Qe8h09BkmgbDid5VtdCN5ii5L5WH6bIJRi92P4rEEMmTEIybnDGTixL4PH9GaY5E+MGfEDU8f0ZGW0P8lXk0k4n8CJaykknjtCwpk4DqUeYE/SbjbFbSb6YAwhm8NwDnXF2t8Gffv5SM+bzUSFMUxWGs/wGUPoM7oPvYb1pvfQX/h1eD90TKbhs3Ies1WG02dQH4ZP6oWhzXRcg9XoM1yCOcpDMXeWwydUhz373Um7uoEQRxnsVAfgqSVswxG6MiVZtmg0y4zH4G88giDjkYSbjyXKYjwbrYUgzAS2Wk1gq+V4dthMItZ9Lnsdp7HHaRp7Xaaz02kqu1xnsMd9pgiOgqdRGE8f85b911hagEYBDAU/ozCCFoIugtp4aZkW55aqcjZAhYtBql0KY6iWqCzeEba7rF4ghl2EcbQQcsnfZk3hThtK99qL6qIwUi7d40it6F8MEGGx4Yg/1Ye8EfZH34/WJWeLCU2JPgjAKFTqvDwVLo6uG474iKPq6kMutMb7igpj9UEvKrZbiinpj61FvHnXLqqKAjC+fvs/jKTftfDqbavY0/hnRyV3EtcSH2rO8TAzjvjNJ8lvHsf9dLkeYUlNSgSVpzdReWU/demp1OdepqX2Mc21d0m/vZtzKYHcuhDEg+vLeXQrgqaKFD60P6bzZRFvXjby8tUrPn3+i4+df/D0aR1Pmh/Q1pTMs/Io6tJdqLhsQtEFIwruLaG9ehmdTSvorArgQ44jry8Z8DFJm7dbpehYMYkPIRP5tGwyX0Om8UfwLFguy+cwWZ4sn0N1jDwvrtvRUuRJWbkbuTlLyM9yJDffnUf5rjwqcCArz5rCHDOqcqyoyXGm7JE7d08vYWeQGts81YgVVo2tcuN2TBC5e1ZTsC+K4v0bKT2wm5L9h8g4spGL+0LYHWXL2ihL1m71YM22ICJ2RrMlNpZDyeeJT75G3PGH7E7OJzoulxXxxYQlVhCeVMGqpBLWJBcRnlRMaHIFq87UcbbkA+lP4GHLn6Q3dXKv9hW3yp5wp7Kd66VtXCl5yZWSN9wofkFacTsPS1+RXfGGzJIXZJW/JL/+nRhsyWv7RHZ7J5ntn8ls/53ctk8Ut32g6d1XOn6HN3/A809/Udn2npJnH8hqecPd9mc05RfQlHiUr1fO8aLsEXnFeRTl1VKX+ZS69FayMqvJflBO4f0KKjKqqCtopLHyJTV17ymueU9h9Wtq6l9SmFvM6cP7iV8VSPz6aK6knufS+QdcuJrHldul3LlbyJmUsyTt3U3O9YuUVD6jMD+fK8e2kRhhyQFvTfa66hFlokKovhxrTOSJMJ1JpOksos3msMkSQDSvAAAgAElEQVROlviQ+Wz1VGJH6Hzi93gQEm6CTaAR87wWou2sj9ZiRfStNDCwEYBREUNLBRZbyuDqpkWwvwHB3rr4Oalia66MpbEqVsaaWBrpYKSrykJtJQw1ZVmk09WpKARbnMzm4GY+HS9bKZws5+JoLY29tTSOtnK42Mvh4SiHj7M8gZ7KLPVRJthPjbClurjZyGGmOwNLHWnsDeQIcdTiwDoLAh3HE+0zi91hisRGKnFmpzIPUpQpui5DS648z0qkeVokQ03GLAofK1JQsJiGIkfqsj2pyF9GQVU0aY0xJBcv41LFSrLrYyiriqKuNpD2XGM+3pwFlyX588pwntyaRnWODhXllpSWC7/3C8kpcKC02J2mHDsaL6nSdHIazafH0XBhHPW3Z9P4SIfqdH2K020pzF5KSaYbWZd1KTkvR3XqNCoOj+Xx3oncPaZJUoIBy9er4h08D3tXVeydlHF1UcPNQZ6lznLsWa3Pya3GnNmox9EVczm70Zj7R4JIXGPOoVATzmz2Zk+QOWFWKjhqTsRReyIuelNw1p2G53wZ3HWn4z1vCssXz2WDrToxZmpsMlUh3kWXO5GW3I424eAKYx4esCYrwYbLRz04kRhIdEIsUhEnkPA+T3fvVHEM3dvrJj+7Cxtb7iARdBcJv/t853Gfni5p9HK5RS/HS/S2OkFv4wR+NNhHj8WH+MU8gV4WR/nJKpkf7c/Sy/M6PTyv0t3jIt85nUDCPhEJmyP0tE5koG0Kw+1PMGjJcX5zOE4/x+P0dzrBAPsTDLROpr9VMj0FYLQ/RU+rZEYtOoiizhZ0VaLQ1FiHwvxtzDGPQyH4Hkce1XM17SKJWwLZ4rKYUANlVhjNYpe7DPG+czlkP4UTHlO5v1qJvI0aFG9RpXynItV75KnaI03FntlUHZKi7ogcdceVaDijRsNpNSqPKVAaJ0dprAIlscoUx2tQeXwB1acXUXbCgKZrZpRcs+VJeZIIjO8/tfHu03M+CmNkQWH83CjW6vzfAqMwihbVxbcvRWgUa3W61MUuOPyWjv6vwPhOLO4WxtLCppdvp0va/M+RtOhPFDyK/3H+KfEWAi+fP/3vgVHwMEYJ4+hF4xAUxnCjyf8aSQs+RiH04qE+RAy4CIEXISEtqozzRuItwOL8UfguEM5o8bWX3gi850mKR7gXVuu5ag4RPYzCSPobMAoqo4v6CFzUh4nAKIytBVgUeha9BO+j3mgc1YZhqzAYK7nBYleincpobJVGoTJnGJKSven76/f06vcjP/XrQY/Bffh51G8MmTGMiSrjmaY5gWna45msOYZhUgP4deIv9BwhqJDd6D60Gx6r7Fi2zQ0TPxX6z5JgwKTeDJs5iCEzB/HbtN8YOGMgknOHMnjSz4yc2IvhkhJMndSTkEhvkm6kcuTSUY7fOE7S5aOkXDlG6vUUTt46wel75zj78BKn71/g7N2LnLh1hrhzR9iesJWo3WsIWuvPYqeFyM+XZabqdMbOGc2wiQNQnDcOFYMxjJn5K5LjJZk4azgGlnMwd56DvPZQDM0ViN7szfEzMWQ8SqT4USJrXDVFb6ewKUfYyLN03nCCDEYQZDiCIP0RhCwcSbjpWNZYjGet9UTWWo0n2mI0G6zHs8FyHFttJ7FryRR22U9ml9NUdjhNYbvLVHa4ThOh8ZDnHOI855LoLcNxH3nOLlXlYoimCIbC6FmAx6thuiI8CrB4yldRPMLeaaFaR6jUEVTF+1GGCN2LGTEmondRuOZusaBolw1l+xyoOuRKXZwnZfucqY31FBVGoRanPt6PygOeZG8y5360HjlbTGk55serM+FiQloIvAi7pOv/BYyuPEsMED2Mlfs9qNppRfkBFzqfFPP2/QvevnvCl9f/e2B8KQJjEwIwpiWu5chyC5JCTTkaoE9qoD4pvjqcDVlIVdJqGi/vpvzKAXIuHSLvTjLVlXepr71J9uP9pN9eQ/otARrdeXA9mEe3oqgrOc77tgw+vasVa68+dP7J0xd/Ud34goaWCtrb0uho3k/DI0/qrpvSdMWMJ1ed+ZoZyNf7nrw4ZUTdLlle71fm9ea5vFo9hY5lE3i/bBKvwqfSETadd8tn8/tqRf7aoMPzaCWqtqnw/LY9jWXe5FU6k1tgQ2GWFbmZdmRlOpKf7URJ1hIqM62pybKmMseRwmxXblywY0+oAbFhFiSFO3F2jS83Y4LJOxhJweEoCmPXUxi3lfzDuyiO28ajA1Gc2BLA9nUuRG3wJmxDMGGbI4nauYPdh+NJSErhWNJ1Yo9ks+VwDmviCwlLLGH5sRJWphSzOqWIFQIwHitnRWo1B9IauVb9iUdP/iK37U8yW97zuPE192pecqviJTcr33Kr+jP3Kt/zsOo9mXWd5DR9Irupk5zWTnKefSKrrZOsF5/IfPWJzJdfuoCx/TNlLzt52vknb/+Cto9fqHvxltInHZS2dVLy8hM5b2t4XvKIxuQ4Ws4co76hgMzGekqqX9FS8p6W3DbyimspLGqiovgZteXPqK98Rl3DayqaP1D65DMV7V9pef2ZJ+0vKC0p5fa1u2Sm5/L4Xi5p1x+TdjOTh+nF3L1fyN30Yh7n1VBQ9Zzi1r8oqWnm8qkDxEZas9VFnk12qkQYK7PKSJloC0UizacTYTaTaEsptrsqkxi+kNiVhiRusePiqdX4LDNgSagZWu4LUHPQQ3uxEgbWmiy000DfUpFFVvIstpLFw0uXkABDAty0cLOWw8ZUFQtjDaxMdLE2XsAiXXX0NRRYoCHNYj1pbIxlxQ5FP3sZQl2kCPVQwNVyBq5LpHG2l8XBTgY3ZwU8XRTwdVMg0FuZpX6KBPurEuyjju3imRhrTsVcSwrnhcr4WymzfYUhYW7TiPScxKEIRU5s0+LiPjXuJclTelOGtiI5XlXMpKNqOs+LJ9FQOJPaMg2aKiypLfGmqjyMstoIsmpWcq0ggPvV68hq2Mfj6n1k1K2jKt+BF3dk+OvGCP649itPbw+n6vEsKovUqS7WpDZHgbICHeqKF9KWZ8Dza3I8OTWR1lMjaTk7ktZrk3h+S56WK8qUXZ5H3n17KjMdybmgQdkZGRpSp1EXN4a8/WO5nSDL0aOahO9QwTlUD3MPVcycFXHy1sI/UI9Vy+cRu82Ck3tNObFFi4TVszi12ZjMk5HcOLyM+DUOrHM3xE3owlSYhJXqDKzUZmKtMQs7rdm4G8rgtVgad4MZBAieVmtNghfIss5MhTgvXe7EmHN/ixGX9phxcbcRaUkunErwY29iNFabdzM+/LjoW+zmepY+Hmfp4XWJbr7C/mdBZbyBxNJbSPjf5kfvO/Ryu0139ztICH2Jrlf53vES3e1O09sqhT5mSfxskkQv81P84nCZX1yu0NvlPD0dT/CLbRJ9jWMZqL+XUfP3MN5gDyP1dzHNPpmZnueY6n6B8UtOM8ruBP1tkujufA4Jh7P0skhmvOFBtHS3Y6i+DhWt9cxcuJPxdinMCMwlNKWI4PXbsTU1wklvPh56+kQ7LmSrmxIH3GZyyleG2yuVebRWlbxNapTtUKVytzy1++SoE5TFA3OojZWiNl5a9C3WnlKh/pQqVclKlMbJU3RQnsKDShTGqVOWNI/yVENKUvSpu7hYHEkLwPj7hzZxJP3+03M6/wbGTyIwfvi/VhgFYPzwTkheC5bCrvS0mJIWAVEoZ/y7c/H/CYyfP7/j65cPfP3yni+f3/9HJ+M36VI0Rn7oKuj+9EkItfzb6Xz9rw7GLmAUIttdwZdvCuMff3sYV9soiKGXCKNxrDQcw3KDsWIHo1CrI4ykv3kYvYT1gEJ1zt9jaMG/6Cd4GMUzSoRGAR6FIyiFoidRezjfwixdCuNwcSQtJKNdNUYiJKUdVYbirDb0b5gcIm5uEd7rpSspAqPQ2WgjPwQL2aGYy0tiLC+JxtR+SA7vQd8hPenVvzu9B/xMj4F9+G38cCYoTGOG9ixmzZvKrPmTmGMwmZkLJjF4dn9+HtuL7iN60G1gN/pN7MPyHUtxCDdhpNIvIjBKSg1h6Jyh9J8xiD7TBtBn6q8MmT2AcdIDGTWpO/JKw1gwbxJh63yJvZRAwtUkjl5NJulaEklXj3HyViqpN1M5c/8cJ++d40z6ZS4+uM6ldOFc48oj4Vzm6qNLXH18iYsPzpN6LZkN+9cRHOlL4BpHPEPNcfIzx83PlaBwX9ZuX8rB5DCu3t9PbukdqptzaX6eR9uTLLKuHybQTBZnlRF4qY3AW30w/rrDCFggjKaHsUx3BMv1R7HSeCyrzccTYT2BVVZjWW48jJVmI4m2mcBa6wnsdpzOLvsp7HSYwnbHKWyxn8QOl2ns85jNIa+5xHrOJcFLWgy/nF2qIpZ3n/JT4kyAcK/OpWWaom9RgMXUv0u+BQ/jteXa4rYXoXNRSEbfizTsAsYNpgiVOoKPsWiXrbjVRSjXrov3onyfC9WHPKiP9+3a8hLvR/k+dzI2mHIvSo/sLSb/AkahTkfoYBR2SNfHdymMNYfdeJ4UTHVcIBX7XKnebUvpATc+PS3mnQiMz/j8upo3b5t586+U9D+hl463XQrj29dN/PmqgltHojgUbMzR4EUcX2ZEoo82qQHzuLTClLaL22m6tJfKq7Fknj/E9ZN7KSq5wdO2Rzx9cpmm2jiqijdQW7qByvwYijM28fBmDBm3d1JRcJzGujvUN5VQXt9EUV0tJXVZ1Daeobl6HVUPLalN06Lloia1WzR4tlWLZ9FyPF8xk3fhM/m0cjoflk2kM3Qyn5ZNoTNkMi3hE3kaOZMX6+ToiFGF5CW07denInYeTx67UVvtS0aVE/mFVpQ/MqHsgSVVDxypv+9E0117Wh/YUnfPkppMRyoLvUm/5cHecEt2BVmwL8CG4+Ee3NgUQs7BNRQfjabw6FpyEtaRn7SN2vgDlB/azf19MSRsWsba6ABWrF9B2Jb1rNi8gY27tnMsKZ7jR89x5PB9dh94RNThPELi8wlMzCc8pZiI5GLChSLvo+UiNK45nsGOywXcqOyg9NVfNLyHmtdfyW16zeOGtzxu/kLmU8hr/oPC1q8UPvsqrgXMa/+LnBdfyHjxnkftb3n8opNHLz/ysP0zj9r+ILvtM5WvP/Ps8190fIXa5y/JLK0kvaiY/LoaGl8/oflDJh9qLvEp8zhF53aRW/uYorcfaO6Ad8/gddPvVLU9o+7FGxqefqCh5R0tTzppbvtKU8dfNH+EJ1+h/XdoffOWplcfqXsBdc2fyM8spzA9j4qMfCqyisjLKqeo6gU5dcJqwz/JbvqTqtYOivPvc2JfMFu8tVlvr8kaMzXWmKqy1lKetZbTWGctFHkrEBesz5UdLtw7FszV5GVcvrQO1+AFKJlLM9tMnrnGSqgvUsTQVhtjJ10MbZRZZC2HsbUMbh7a+Hvr4WGvIpZvW5uqY2WqyxILA5aYLxIVRl3luSzSFkq3lXG1UmapuxYrvZXZEqLOrjXCZhAZ/FzlcXOUwcZyOh4ucvh6KLHUW4XQpeoEBSgR7KdMqL8G9iazsJo3G2s9OdwXq+NnpcJS2zmEukxjXcB0Dkcpcn73PG4e1uNxqjqVtxVpK5LhS6sMfzyfw5ua8byum8Srpjk8aZpHbaMTVQ1BVNStoKgslEfZQeSUbyen7jj3605xo2k32UUeNNxX5PP9Ufx+rx9t9wZRlT6ayuzpNBTMpi1/Os0lUrSWyNORJ8+rOzNpOz+Bp6dG8vTMCF5cGceb67N4eU6K6nNKFN5bSEOuJbnnFCg/NYvmE1NoOTqWwsNjuHlkFsdS1Fi9Xw3bFTq4RCxkxW5ndqWEsSshiD2H3UhJ9uJkoiOp+42JW6/AmT2OVNw5TNmtWLYGWWGrOR1TxSnYaMpgr6dMuJMlLgaaLJknh4exLP7WSnibyBBgrkSIuRreulKE6M9lo40sJ8PmcSNmATcP6JOwy5J9O12Jiw0j6MBu5CMOMiQkiR99ziHhmsYgu+N85yeEXC7S0+cC/dzP8b2P4Gc8i0TQ+a4tLP7XurawBN/jO79H9PJKo/eSc/xsmky/Rcf41SiVfqan6Wd1RgS+HhZHGLToMJJ6e5igtZ3ZmluR1t6CjOFONF1S0Q28xvywB8x1PMcomxR6WSci4XgSCcfT9LZMZpLBIebp7sZYawvyOpsZa7KPwc6nGez4gLGWO5Fd5M2ihXa4GDnhZ+zAGkdTDocs5PwaXW6v1uBBtBqZMaoUb9ekbKcK5TtlqNknQ90BKeoOS1EfL0NtnBRVibJUnVCi7pQq1SkqlMbLk39Alrz9iuQfUhO7LAsT9MiN16bilAHF12x4VpHMl/fPef/pBR++PBf5TVQYPzXz4f17Pn54+89I+ltVTuc/PsUuwe9/ei2EXQSrYRcoCpwn2BAlPn8SAPCf8+XTB758/v9yhH3SgrrYIW5s+fjxhZjQEQIwXYGYrg/o8jp+C8l0BWXEZ8L3dr7mQ2fX7uo/Pjyn6uE5VtsoEi38tWo0gXCDsYQuGEuowXhWLJz0rx5Gcc2fEH4RKnbmjybQcFxXStpwHP4GY0V1URhDd6mCI/HSFbyJQreiUNY9WoRE4bWblpCIlhQVRSfVobhoCDU7QnJ6sBhucdccgZ/OSDEl7ao+DC+tMTgrjsROZhSWcpPQlZ7E6DED+VmyH78M70vvgb34dWgf+g7uzUTZCcyaN5fZRjLMNpZiruEM5A1moGM0nXmGY5g+tx9DRvek/8if6T+2LyqLZFi53R8145kMmPgdY6V+Y8ycoQycPphfpg2hxzTh+hvjpQaiqjoc2Sk/YC4UjutOIsTfgoTTh0i+cYrEG+dJunOR1LTznE47zfGriSIwJqWdIyntIifvXOBc+lVO373E6bsXxXvh9YVH1zj/8Crn069y8dF1rj2+ya2MW2SWZFDaUEpNaw01rdXUP6ul5UUDTzuaaXvzlOY3bdS2N1FXl835hEj8TGbipDkMZ81huGgL9UTD8Zs3goB5wwkxHEOw4WhCF41hhfFYIoWd06bjibKYyDqrSayzmkyU+Xi22k5hu91UtttNYbvtFHYtmco+p+kccplJrNts4t1nk+A5l+P+CpwNVhc3waT6CbullUVf4/lgdVFxFEu+PeU45aPAhRANESZvr9bnUYwJj9YJKwBNyN5oQWaMGVkx5hRutaF4pwPl+wR10Uc8pXtcKN/nJu6QFtYCCuXdxTsdyYgRtsIYkL/Niuepy+g4u4YXp1bTfmIVzYkh1B72o+qAJzWxPjSmLBfH2lV77Snf60hBXBB/PMnn07vnvHnXwVthaXyHsNqpmTdvmnn/poGPHXW8fSWsDGzm7ZsnfHzTwp8vy7mTGE1syCKOhy4gaZkQftEhzkePlABjivdHUZt6gKdpF8m5cJwLKYfIqLhLecsDmp/e4UnTRZqqkmmuOU5byznam05T+mgLd0/5cTfRj+yz66kuOEVNfTo1jRnU1dymPDuOsrvhlD1yoiR3MfXp82nZNpf2qKm8Cx3L15DR/Bk6mi+rx/J25WjehI3h84pJfA4cz8tV4/mwT5Gv501oObuYDwVBFFy24OEFY5oqgqip9qO4yp3CMntyM80oe2BD1Y0l1P0v6t4zqKq03drl7Zyj2rY556zkjAmzCCJIzjkLiqKIWVExBzAiKgZQQVEUFFByzjnnnA1td19fzUnbu9937/PVqTp1fuwfT8015xLWquLP5bjvMUa0ORUJNhSnWZObYUVeii0FrxxJfeDI8U3rOGK7nJNWK7hsq8GTbRakH95Ksf8BCi/4knfxCIVBp8kLPEve1VNkXDnEw5ObOL7fnO2Hbdhy1h1P/23sOr+VSzf2E3QrgICLwQSdisD7ZDQO1zKxDMzG62Ievhfy2XMtn61BeXgEZeB95yUHgp8SmZpHe2c377vb+aOrjfd9vXT2vKWy8w/yu6Cs8Q3lzW0UtjaRIWYtQm5nP7ndNWR2VpHa/pr49te8aIPoZkhoeE9R6zsaev+kqRfyqppJyoonPSWAoiR36hJ0eZ1szru09fSmrqDk6RIKoz3pKi+luxGa26CiD/LeN5H3ewmFb6qo6HpNeye87obf++Fd/zt6+tpp6uqjovkPKhqhsup38lJryY/LoyQuh6qkYkoTSihIKqVYGHXnlJGXlEleTgnl5bWUl5eTmZnEpfOHObDNis3GS3DXnMveDbM5rjeLw4bz8bNU4taODeSF7CHzkS+B/k4c83dhvfNyJLUkkdJWREZLBTXtRaw0WYGG+VLWGiuxWk8SLQNJ7J3UcXFYjqWBEvoakuhoqaG7fjGG2ksw0V6ErvoCNJWnYLhsJk4bZXE1kMXbdhEHnJQ57q7IGa9FHN6sjLeTFC4WM7AymISj2RxcraTwtFfEy2Uhm93U2OIqGF9UsDeWwXD1XIxWymKrvRgXw6W4m6thpz8LZ6upYuvUVe9FRBxQJ+3KCjJDFalIVaCrUZW+Fhl662bztn4i7xpG0lE7gfoGOcoa1pNb60RS6R6eZx0kueQ8mRWXSK8I4HnRcRJznUhPUKE+bSavc6fRHD+JmrhpVL+aQWPadFqzxtGcPYP2gln0l82kPW0iFY8nU3Z/KpVh42l9MYr6yME0P51AdfR4qjIm0VEoS9Hj8ZSGjqLm7kgqgoeQfXM0z27M4fZtdU7d0OHgLTfOP3Xl6ottXHl6kIsRxzgXuYVzjz05e3cX5y4f4uRpW/yPuxN5+xyx9y+gpTYDDeVJrFOegI2WDPud1pMYepo9tpqYLp+DvfYCNgl7pxpzsV0xC6dV83BeNhenRTNxUpmKp/pc7ntbEXzUEfetniy18GGpiz9GB4JQ2+bHOLeT/OB+ly8do/lG5y5f6d/hS7N7fGv9iG/sH/OZw2MkHCOQcI5Awk1obhmIwBEaWT51TBBH1hJ2kfzLNJQv1gfy8zJ/Ri+/yNhVlxm29iKD1l9k/EpfpizaxTQlbyQX7WGuqg/qxpdY4xzCRp9odHe9YLHdHUYK+44md8V9RwmLK3yz0Z/ZK8+hoRaAllIAMquuMNT4Jp/ahfKtUSjj9a4ju+4EWmt9cF7vxj5TC+7ssiH6mBGP9y/k2X45Xu6VJvWgLNlHFURgLD6pSNlZRSoCFCm7KE/pJTmKL8mQf0WK/CAZim7KU3BdnqxL0qT5S5HmL0vqOVkyLyqTdUmN9ABVsi8vIytsLfV5l3jb005nbzc9v1XT/6ZFrAB8JzilhYaXD4YXARb/Nin/PwHifz4fYDaB5f55/j8CowCH/wRGARr/ExgHrNkCoX4g2r8h8n8Axu0b5di9fgY+ayfitWo8W1YMmF6EHEbR8KI+Fse/YnJE44sAjEKPtHBWT8BZhMaxOApj6hXjsV82VgRGAQytF48WgdFq4SgRIIVxtDB+FiBxQFUc/hc8DhXvrcWx6misVUdirjYaE7Wx6CmORXPBWFbMm8D0MYP5cci3fDHiRz766TO+HPw53w/9CvnFkkiqz0NKQ5KZa2YzS2MWclpzWW2kxBrN2axbPgoFmSGMHPM5Q0Z/xaDx37Bkgyx22zYwS24IE2d+zaQZ3zFmxs8Mm/0rP8wYyjfTh/LjjEFMnj+IJWqjWCb9I4Zqo7BcOhlLo8WcunyYoIhgLj+5R2BUGEFRodx5HkLQo6uEvnxA8MuHBEbf5+azUELjHnH7+QNCYh9yM+oed16Eic/uvXrMg/gnhCc+IzzuMU8To8mtzKexp4nK1moau5to6WmmubuJJqFdo7ORqo4myltqKC9P5k6AF+bLx2Os+gsmqkMxVRuOxcJh2C0ehuPiX3FeNgKnZSOwX/QLdgsH4bpsGJ5rRrNTSxhLT2aPzmR81k/AV28KfobTOG44neMG00RgPG08nbMmMzhvNlOM1xGg8bqjDHfdlLjtosDfwOimLAZ6C00w160WiEeoEBRCvoWdRiHMO36fpgh8iQfWk+arS9K+9aQd0iHrsB55J03FkO6qy06iolhw2oKic9aUXbCnNMBOfC/nhClJB9aLId+Zfno0BW+mI8RbhMWmm9uovrKJUn8HhBG0AIzlQZspDbCm6JQheaeMSQtw5c+GTN71ttDd20lXVzP9bZUIKqIAjH1/AWOPAIwd1XR11tHXWcPvrflEXd3NebfVXHRQ45SlAoeNpPEzVuSMyRIuWqzj3g4XMoIvkxMVzstnYbzKT6KiRagezKW/I5XfOhP5vTeVnuYXtFaF01Fxm9b8C1TF+JHxYDex4bt4+eoYCUnHSXp5kLTn3uQ+30xegisFOS5UvzKlcf8cmrZNpt9rOv1bJtG3Ywqde6fRsGsC7Xun0LFtHP2e42k9NIbfQpQhxZDeDCtacl2ozHShJMOFmtKtlJS4kl1sR16JMQU5ehTF21P5/ABNSTeozQinsiiSktJwSgtvU5YZSN6Ls9w47sZu65UcMFvOaau1XLXdwDNvR5KP7iDr3AFyL/uRF3icguv+5Fw5SV6QH7EBO/A/bM3u43Zs8d/ElsDtbL+yjaPXtnP56kHOe+/krusRru+7w7HjEew/FsGZA+EEH47g+uknXDn9mGt+d4jct4+7u3dy7/RxosJCeZX0ioqmBho6O2nv6udt73v+7PuD3n5oe/eOxvdvKe+H3FbIEPYUO1rJ6+ohvuY9Lxt+I6G1j+SWRnKbS6hqzaGxNYu6xnRyC6NITb1EaowrOZHLKI2YS91DNeoj59KaOJ3ObBnKX2lQnepPbUE+NbV9VHW/peL3Vur+fE3rn9D5O3S/hp5uaG99S21tM4WlFRRVtFJc85aC0jdkJtWRHpVDWWwu1XE5lL/IovhFLqUJRVSllVCXUUBJ7EsywkMpiH5MTXo8Tfmp5MY95NmNk1w74MI+syXs15PjrLkqp6xUOOu4mJBdeqRc20by/f2cOmKOq7c2K60XomyojIKeGgob1FATqgBNl7HeWh0tC2U0jCQxtJTH2XU59jaLMdKRwUhwR70oqHcAACAASURBVGupoqu1EH1NVYw0FDEXDC4r52GrMZ9tJspsN1dil40q++zlOewiw8mtapzauRTfrapsc5TEyXwW7jYCLCrg5aTCdmc13J0U2eKizHa3hbiYy2G4ahbGK6Sx1lRlu5UG263VcdCdhY3GLLYayHLUUYXjTrO5tnciT6+OJTd6DG0Fk+nMGUVb8i90Z47hdclM3jcq0dO0gpZmI6qbNpFR5k1CwV5Syo6QWuFLetVBUor2UVBkS1XeUtqyZ9KeNJLGl2Opj59O1cvpNGfOpiVrogiMPaVz+LNhPq+LZ1HzfBZVT+ZSHzWD9ldjaXrxCx2xU2hNnkFH6Rz6yhQoi5xEVdhE6kLHUnNrOBX3Z5AWpkxMpB7hz924HLufS3E7uPRiJxef+XLh6UnOPN3J6cfenLi7m7PXfLkU5MPJI+7sdjcT6xbXLZzOGpWJbDJbzFU/J+5d2E7gEWcs1kpiuHQa9lrzcNeXw1lLEruVs3FYPguX5XNxXymJm/o8HFVnsG/jEo76OKO1aSeTHE4z2O0Gs/aGMHPXNYa4X+KLTSF8vvk5/zK/jYTuNSR0b/CR0V0+sQzjY7sI/mUfgYT9I/7l9Jh/OUbwkWMEnzo95QunWD4Sep9dnvIvu3C+NL7FEM0rjFhyinFLjjNO/Si/Lt7HhEU7mKO+C3Xd0ygvP4i8+n5c9rxE3yMCO990jHwSUbe5z+T1NxmyPoTvDW7zreE1hq6/wLQV55Bf7I/CikDGG9zmU6f7CHE/3xjeYZJRMMobzmKmd4gj9ruJ2L+TOD874nw1eHVYldiDUiQfliXVV4Z0X2lyjshSeFyeAsH0ckqW4vPylF1RpviSgqgo5l+TofC6PPnX5Mm+JEO6vzRp52RIOSNDhr8CGf5KpJ5RJO38IhJuLqIy4yxvuwVg7P0HMHbzrr+dtwKH/W8FRsGi/U9gHHgtjKn/XWEsenUPL11ZdmlNF4Fx++oJbF014I4Wg7uXjRVH0sIO4weXtDCSHqgHnIDTirH/GEuPwXHFOOzUx2C9SAjjHon1olFYLxqDleCEFmFRiNQRFEUBGAcidsTmF6WBe+uFo3BUHY3NwrEYLRzHhkUTkJv2PTJTBjNv0lBGCmrikG/5euTPfDL4M77+9TOGTxnE8g1qqKyXQ1prAfPXz0FOX5IlhjKoa89DW3MmekuGs0plBLOm/8CIcV8ybPLXzFMbzXpjWWQVhrBg9rfMnvQVE6Z+z/BpPzFk5lC+nzqY4XOGMl9uGIsUfkFTeSiGqiMwVB6FkbY8x/33EvToBhcj7hIYHT4AjDGh3Hp2k6uPrxOSFCkCY3DUPREOrz8NEUHx6qNghGd3XoSLz0NiH3E3JpzQ6DCikl9QWF9CY1/z38DY0NlAQ0f9wGmvp6q9kYqWKspLE9nptAZDteEYKP6ModJgjFV+xVztV2wX/Yrjkl9xXj4S1xVC6PpQ7BYOxnnpr3iuHoO35gR2rZ/ELu2JeGuO5YDgmhZVxumiwuinP4VTxjM4azZLBMYA89kiNAbaSRLsLM9NJzluOMiIUTshrkrcdpQTqwOFRhgBGkVgFEK+tyxCyGkUqgNTfXVI9dUl9ZAO8XvWkXF4I7l+hhSJaqI91VeF4G0HUV0sDbAV1UahS1pQGzP9jP5SGFeJAd5Cy0t7iDfNt7xovLFVVBhLAxxEhbH8kiOlge6U+FuJwJh/yoT0C278UZ/Bu95mERh7elp4Iza8DCiMfZ0DCqMAjJ3t1XR21NLbUcXvLQIw7sHfbS1XHNU5Y6XGXt0F7NWWwldHmUPaCzlqos15T2fuBJwg+lk4CXm55JUV0NFeAf0V0FtAX1MS1fnhlGfdojrjKuWvjlEZ60dh1H7SorxIerWFpHgXUl86kBvvQmW6N+V5h6isPEdTkjc9O+bQ6zmL3s2z6N46m9adc2g7IUeV3xz6g1ToCZCi49g0Om5MhuSl/Ja3ccBNXeBCRf4Wygu2UVboSXGJBzklTuQXWpKfZk5Zsjf1aTdoKUiktqSAkooSiupKKKsroKoqh8qiZFJehnIr4ABXfT25ttuNm94uhO3ZzItju0j2P0z6leOkXz1GdqA/+dfOURB0nOTLu7lzfjN+AZvYHujJ1pA9bLvrg/dNT85e2sbVzTY8M3Hmic0ebrr6ctXjMHfdDhC5+QARW/cT5rGbCAcPku11SXQ14sUWKyJ3uxNx/ADRt4LITkqipKSC6oZ2atv6qet4S2lLGzmNjSRXvSO26E8Sqt6Q3txPeuPvxJVBfPV7sloqKWl9TGltIJUVJ6gq9aW88AAFWXsoSPOg8KU2RU/nU/pwOGWPxtCaMIuutPl0ZMrQmiNkYm6kIn87lRU3aWgtoKmnh+YOaOuAlk6orG+noKyarMJyUnMriE+vIDW3ifSCFpKSKkmKyCYrIpWSJ0lURiZSHZVKZUwO1a/yqU/Koykpg9roKGpCLlB55xyNj6/TGR9GS3wYFc9uEnVuF8dt17FvoyqXHLW45LqGC27LuO29gaenHEh5cJBzJ2ywcF2Oir4UKkYqLDJbhrrZSlaZLWON+RI0LdXQMpdnvYkk1k5qOLkswdpCGSMdaUw2yCGOpNcpY7BOCbN1CthpK+C8QQ63DdJ4mynjba7AHhtl9tnJsd9BkkObFDi5cylHvZfi466Eu60kWxzk2OqoyDZH5YHjqsJODzV8PBbh47oEu43SGC+bj9lyaVx1VNlsoMQWIyn2WS3E13k5/gf1OHN0HVfOLSLmgSqFzyWpj5tAS+wQ2mMH0Ro3kpaEGXRlS9NRuJDOKh3a6h0oLnEnp8SHzMr9pFTtI712D7lFnpQVGNFatJi+/Jl0pY6gPXk8jUnTqUueTVPmXJoyp9GYOY3espnQMp/fa+bRlDiPmufzaIybRUvCaJpeDqUzcRq9ufN5Vy9LR74UJRETqQmbStO9yTTfHU/t/Vnkh6uRFmXIi5hNBL7cScDz3fhHH+R8tB+nnx7h6MM9HH3gw/G7Ozl5bSe+pzxwddBGc+k8VqhMYd2SaeiumoW3qwYhl7cTemUHmywWobt8OsarZmGzZhZuG2TwMlZly0ZFHFbOwXH5HFxXSeK6UhK7hTNxWDqf/du3sNT1ID+6XEbC8yGf+Dzhh20P+NwhGAnrO4gROvY3kDC+gcTG20gY3EHC6O6A4mcWgoTlfT6yDudTizA+NwvjC4twvnJ6yiduUWI7y0ebnvGlfTiDDW8ydKkfkuvOsMzwAlLqPsxf4sVKvROYO91ijfZJVJcfRMcimDXmt9F2jULd5glSuneYtiaYiavuMHpdMMO1ghi97goT1l5myrpAJujf4XshqsddUDgf8q3JXcYb3WCRkT+udie5e+AUySd2EO29hle7lUg/IkfyoXmkHJEi2VeSlIMLyDgkScah+WQcnEeG7zyy/BaQf06eAn9Fci/IUXBNjtJgFUqD1SgMUibnkgLp52RJOytH+jkF0s8qknJageRTKsRcUqAs+STvejro6u/7N2B8+78eGP8qsP6gMA4Efv8PwPgylK0bpPHRnIaPxiR2rJnIttUT8VgxHsEpLTS9OC0SxsRCkPZ/hXN/CO4WdhgFw4toehGNL2NFYLRaJIyeR2HzQWFUG4258ggxpNtEQWhuGSrG5QiGFzMloSbwV/HeWnUUTkqjsV08Cf2lk1m1ZCrDR3zEqDHfMmL0jwwfM5hBowbz3ejBfDniCwZN/Ab5FXNZoa/CQj05FPWlmK89gxUOKiwzkkTTUJINK8eLDm3DxWNZIj+CqdO+ZcLsb5FfOorlqyewcvEoVsoORX3WIObP/pnh475k8ITv+HnSD8yUH8cS9ckslv2Z9YpD0Ff8BX1hLL1BjuPnfQh6eI0Lj24TGP2QoOcPuB0TSmhsCAEPLhOS+IQbMWGiwnj7RRgXw64TFHmXS+E3CE98yr2Xj7kb+1CERUFxDIl6wKNXkeRWF9LwARh7mqjvqBdPQ0cDdW21VHc0UNZYRmHeC7TUxqKvMhQDhZ8w+gCMqsOwUv0F+0VDcV05GvfV49i0cgzuq8bgsWo0W9eMw1tzIj5ak9ipJTT7jGH/hkn4bpzC4Y1T8d04mSMbJ3PKeCbnzGdz3nyWePzNZ3PZej7X7KW5Zi9FkJ0UwU5y3HaWF3cbBWgMtpfhho0Utx0GRtKPtiwWG2Fe7llH+pGNZBzVF8fRCXvWkX3UgMKTppSctxY7n4VGl7IAOxEQS87bIJzCs4Jr2pz0IwYk7Nfi1Z7V4r6j4JAWFMbmYC8arntSG+hB2QVHBFd01VUXSq66UXTOgkIxrseUnKtb+L0unbfdTSIw9va28Vt3HT1CNWBXLX2dVeJIuqe9ks72GjrbBWCs5vfWAqID93JhkxbXXTTwt1vOXh0ZvDUk2a2pwH7tJRw20+WUpwuXTvry+NkjUvIqiH2VzIvIh7RVZPJbcy5ZsTeICD7E4+A9xN7dSWHUQapeHaHguTdZz13ITrQmK16P7HhdyjJsaKk4QHPDFWqaQ2lKO8qbXQtod59G39b5dHtJ0bxTmvoj8lSckuJ95BqIW8ubJyq8S1XkfelqOkp1KC8yJS/fkdwcdwryPCks2EJRqQfZZY7k57qQH7+Z6owzNBQ+orYimYqGIgpbK8ntqKGgrYGS5hbKGpopqy+lpDyf3IxEsl89p/Dlc1Lu3ebFVX9eBfmTHnKV5NsXyLx+mbxr/uRd9iPj0l5e3NzPhaAd7ArejufDfXhE7ME5ZAs7z1pxylmDmI16RK81JNLAmggrWyKMDIgy1+OZ1UaiTXWI0dMkymApmY7a5DjrkOGsS7K7KRFb7Hh2/jRpyRm8KKontLiNx5kVPEpMJzwxg4dJjURmviW+8j1J9b+RUAXJlZDR8JrSlliamnZRW25LfYk+zWW6tJRvpL5Ql+YCHVoyF9PwahpVT3+kJOpzOjKm05+jQmuy0Pc9h46yqTSUL6C2woCWuuu01dbQUvYbtYVvyM+pISkjndjMdKIz8ojOqCAuq4XUgg6Ss+tIiM0j82EaJU9SKQqNoujuE2oex9MQm01jXA4tLzNoi4mnPfIR7++fofvmAdpuHqQ15ARNYefoiAoi9cIerm8x5rDhUgLdDAjaok2Ay1Juemny7LQDyQ8OccrPCjPnZSjozEfVWJWl5stZY7MGfdd1rLdbioaZPFqmkhhYyeC4aTH2DqpYmspjoidE4ihgqK2CnoYCxpoKWGnJ46gth/tGeTz1ZPE2lmOHsST7bZXYZy/LXkcpDnoo4ue9lL2bVdniIMsmOyk22crg6aiAl7MSO1xU2OO5mAPbl+DjrsxejyW4GsthumIuZurzsVSfi4umJLstFLm4awmBp7V48NiTsERfwmN2kJ7gTkWcAaUPJKmKmEBL4hTakqbQkTCF5rhxtCRMozNbmY6C9VTnWlBS6ElexT7Sqg6SXrufwhJXyvN1aC1U403xPN7mT6QvdxqNKVNpSJtNY9psmtOn0ZI1hb6yKdAyE5rn0Z0nQ138XBoSptOUMozWtKH0Zk3j9wpp/miWpiZ5MsWPxlMTPpXWB9NouzuB2tuTKXugSPHzjWTGu3A7aSsXYw5xJuoYx58d5fDjffiGHeFw6H4OXPfg2A13zFw3sFBtOsvVpqKzdgFaq2ZibiDL/p0bCThpj/8JOzRXTGTd8okYr52FzapZOGtKstd6OXutluOyThpjlYnYqM/GebUUjisWYK42iwPunqxxOsxgp0AkvGKQ2JaAhMsLPrKKQMIoBAmTG0hYX+YTs1t8bviAj43uI2ESgoSxsE94BwnzUD6yeMCnhvf5TDeETzfe4RPre3zq8YxPvOP5aMcrPnZ7yrdmtxmhcYoV5lexdQhi7dItmJiexswqABv7QCxtrqG++jBSqnuZvfAIc1ZfYrrmLYYsuczwlTcZueom4zTvMF7nLmN0ghm+8Sa/mNzle9twPnZ5goR7lNg3/Z3NQ0aa3kTe6Bz79t/h1bVgHmzRJWqLIvlHlSk4Jk3W0XkkH55Pou98UnwXkO4rSeKeWSTtmUXyvtkk7J1Fsu98sk8pkOMvT+5lOUpuqFIWvIjiIDUxTifjvALCEWAx9bQ8ySflST2pQuwlRSqST/J7bye9b17/N2B8879aYXwj7Dt+mJH/NRMXjTD/rjAWvgzFU1vqb2D0XjsJrzWTRYf0h+DuTUI/tLC/KDS3qI/BUX20GH0jZC5+AMYPZhdBXbRdKuwvDphbPgCjkLVoqiQEd49CAEZDuSEYKwz9GxaN5H8R7y2VR+AgL5hhxqO1eCoLZEfxw5gv+XbkN3wz/Du+HvodXw39lk8Hfck46VGoaEuy3FARdUM5lpjIstBcBnV7BRT0prPScC4b9OdivHIcLguHYrNkLBsWjkNe6mfmSn3HJq9VLFv8C5qqQ9FXGI6e5DAWSf/KpAlfMmT4xwwd8xWzFgxDWfYXlkn/wAaFn9FTGMxGhV8wXr+Ao6c8CXxwiYsRt7kcFca15w+4+SKE4Oe3CHoWzIWI61yOvE3Q0xBuRt/jbMgVAp/c5vqzEO7GPSTkZQT3EyLFczsmnAdxETzPiKO4qZz63iaqO+tp6muhrrOeBmEc3d1EdWs1lW01FFXnkZn6EL2lEzFS+xUTlcEYKQ3CWGWomGlppTYUe3EkPQqX5aPxWD2OrRoT8Vg5hi2rx7Bj3UR81k8WVUbvdePZrzOZQxuncmjjFHx1p4g7jcfE0fR0TpvM5JzZbAIs5nDReh6XbeZzRTwLRJVRGE0L8Cg4qK9Zzee6zUCNYJiHGgIwChmNr/Zpknxwg6gwCupi6sEN5J80EYGx9LwNQnSOAIyCopj/10hagEVBXcw9YUryQR1e7l7Lyz2rxfgdARjb7u4Q1cXaa5sHFEb/AYXxAzAWnDGj4IS+CI5FN3fwZ2OWqDD29HUhAOO7rlp6uurEXMYBYKxgABhr6eqop6+zjj/binlx7QABbtpcsFqFr54KOzSk2LZaiq0rZdm5bgm+lgZEXb9EYuxTUnPTyK9oITE5izNHDxF68SjPbh7jwkFHbp3bQtTtXaSE76I24QhNGYepTNpOcZwDpYnmlCXpUZGmT0W2JRVFWymt8iOr6hwlefv44+l6ms7IU71zNi1eC2j3nE/Pbln6Tyrw5oYSr8MVeRujzJuSVbSWa1JZrkdemSXZpZvIKvQgp2AzhSUe5JU5kVVhRUn+TuoyLtFa8oj6ynhqW/Ip7y6j+E01uf1V5PQ0kN/dQWF3H4VdfRS0dJJf10JBRT2FJVVUlFbSWlNHf3Mj3TXl1OSlUh4VScaVALIC/Mg6v4eU4EPcuOHDgdvebBZgMWovFuGbsThviKujGmF6GkSt0uDhmtWE664i0mg5keZLiLBcylNTdV7qrSBGfwMZjmYkOukR72lI9uktpAYdISb0OlHR8TxNqyc0rYeHKXU8TS8jLq+O5xk9PEnrIba8n9Tm38lsgsxqyG0ooKLuJE0la2gpXUhXlTy9NTL0VsnSU65AT4ky/cUK9OXNpTVlHBVxI6lPmExrynS6s6bRmTucjsKf6SqfQFu5Gk0lDrSUnKWjJJ66nDxyUtNISM/kRXYJkTnVROY2klDWR0HdW0pqe6kpaaExoYSmmCxqH8VSFvKE0tBnVDyKp/ZZMs1RCbQ9fkbH/Ttw7yh/3NpDT+AO2q/50HR9Nw23DlBxYz8ppzdz3no5ATaruOC4jMtu6jzYq0+Mvysp4Yc5fdwWC7eVqOrLomqkjIqBKhq2qzDz1MTQbTnaVnLoWctg66KKnZMSdnZKmJnIYqArhamhEqa6KphoKWKmKY/ZasFYIYu7jjTeRvLsMZPHx1iSww7K7HeUZa+LLAe3qHBw22K8XJRws5XGzU4aF6sBlXGHizK7Nqmwf6saB7er4eMux1Z7KRz0Z2OwbAqmy2Zhv2YBbpoL2LxhDlf85AkNW0doohOPy/14lutLdupumpO30ZfsSH2iHnkp66hKXcDr1EG8Sx/Eu7QhvEkdT1eyFDUvV1CSZEVBvg/pxYdJKTtMQc1mKqvMaCpbQW+5HH1FM+gpnEFT5hRqEyfSmDSZ1sSJdGRNoK90DL83joX2GbyrlqM9dz6d+TPpLBxGb/GvvCuZDA3z+KN5JuWvhlH1fCINj6fQFjaJ9pDRNN4aRcWdGZQ/WUJZkhnPC9wJTT/FpVf++EUfYd/jnRx/4s+ZiFNcjNzPyRAXjDfpsWKtNOvWzMHYUAH9jZKcP+fEo4cHePhwHyEh3mium4SuzizcbRfhsGYuDmvnsdVAhe3Gi9ikLY/dqgUYq03DQHkyNivmY79KBpdly9HWtGee8Qm+tX6AhFUcElaJfGb+ki8MH/OZ7k0+0/Xnsw1BfKETyhfGYXxqIQRo30fCKhQJ6/viePozy0d8bvKQTwWgFCJzbB8MmGDcopFweMRHFncYb3wFTZtrbHMJ4rDDeY57P2Cz/WXsLc/j4BjI0lX7UF3th4yGP9M0Axm18T6DjSP5yuQhX5rd52eLcIZZPGSIxQO+twnjS+cIPnaJ5BPn53zp/JJvnF7yqcMTBlk/QMo+GFO3c+xxciPa15ric9pUnF1I4QkZUnznkHpcipRjkqQJAHlMjpQD80jcM4fkvfNI2DOXl7vmkH5UnpyzimQHyJEdIEt2gDzZ/gpknVck46yCeFJPyZF8Qobk47KknVAm/ooylcmneN/VTk9fH73vPuwwdiMojCIw/lWoIqwJ/vuE9wOL/d+u/767+GGPUeLt617+8wiml9/e9fP+t9e8f/dafC3c//a2f8AQI5pkhA8THDRCvqLQ4NLy1+kQFywFQPzPdpgPX3rgvS7evOmi/02P6O75vb+ZIlFhHADGnWsm4LVy3N87jNvWTPkri3G8GKvjsmyM6JD+ENz9n7E6Qu6inQCTS4W9xYGdRXGPURhJLxyDEKFjoTIKMyVhLC1E6wjml5EYyf+KsYLQLz0Cc6UR2MoMx0x1IotkRzFy8nd8O+FHPh35PV+PGcznAjAO+47h00eycKMiy8yU0LBdxEpLJTZ4LGeZgwJqlvNYYjYLHUtJDAxmY7R0OJvUfsFadRi6qiNZrjwMOelvOXRQB52VI9BRHoSl0kjMJUegqTgSuVk/Mn7UpwwdKsH0Kd8gPfVz1sr8gL7Sz+jJ/YDJwhEYac5i9z5rAu8HcPnJHS5HhxEU85DrL0K5EX2L8w8ucjbsCoHRoQQ9C+Hyo2AuPRRG1be4/ixUhEYBFh+mRovweOvFA+5GhxGXk0hFRy3VXfXUCepibxO1gmOzvZbajnoRGMubKsgvy+DCaS+Ml0/CSOUXLNR+wUzcYxyG+cJhYne33aJhOCwZgZP6KDatHIvn2ol4rBqL17pJA8CoNVlUGr3WjGOP9iQO6E7lsP4MDukOKI1+BtP/3mk8az6bS7aSXLJdwGXh2MwXr4F2UmILzHU7aVFpFKDxuq3UX2YYZZ5sUydm91ri92uJ6mLi/vUk7NUU9xcFYCwRKvwCbKm+6iweYW8x75QZhWcsKfG3EfcXhftUXz0RGOP3rRHjdz4ojML+Yt1fwFh01pbi87ZUXHai+Iob+adNKTiuN6A03tj+1w5jM38DY3ctvV31dHXVi2pif0cFfZ21dHc20NXRKAIj7aWEn93OYXN1jhksZr+Oshia7KUhj7eGCru0lhF6wIfUR/coyE4hLT+Tosp6qqoqyEp4yvM7p3gZcoRX931JfnyYlMd7KYnbT1e2Hw3pOylLcKXipSM1r+ypiLOiPNGG0kxH8vKdSS92I6VyMxl1rhTVGdJaakbfM21aDkrS7zIdnGaA+1Te7Z5C76lp/PFIkd4SI+orLamocyK/dhPZVZ7kVXpRWLGVwvJN5FXYk11tSUmxJw2F52gsfURDVSENjT1UN/1BWdOfVHT+SXF7PxX97yjsfk1Ozx/kdg20o+S1vSe/+S11vdDU8zst3W/o7Omjta2N5rw8yiPCybp4ksILB0m/upewG7s5eWcnWx/64Bq3D+sX2zEMssTEfRlBxht4uk6HSE0tHmmv4rnhKiLNVvDAeg3h1uuJMNflsasNNbeDqH0eRVFCEtk5haTkV5FcUE9qfiPp2fWkp9cQlVLPs7RGXuW08Sqzn6dpLcSWt5Dc3ENqw2/k1TVQ1HCDmmobeiqW0F2tRG+tFL21c+mrnkN/+QL6y2R5U6FEf5miuJ/WladIc9p8WtNm05s9k77cifTmjaM9bwItBXNoK11Ce7kOLaW7qSu9TWlJIplFjcQXvyG2/D1xNW9Ia+ojr6GbsvpeGis6aUgqpi4uk7roRKojX1L+5BUV0WnUvEin6tFz6u6F0R4aTN+NvbwJ9qH7mhfNFz2oPudCyRkHck/aErNnI4E2yly2ViLIbSm3d2jw2NeEh342xN7dh+9BM9aaKCClORs5HVlUDVRZY7UM250bMN60FG0LKUzt5HFyU8PZRRUrSzmM9KUw2CiDqaEqphuUsdRRwVpbEVstWdx05NhupIS3oSy7TWXYYy7NIVt59jvJs9tNnr1bVPDxUMPDQQFHSymcrKXZZC/HZgc5drgpsX/bQg5uVeTQDnkO71Lk6N5FeLnKYr1xNubrZmG/fj6uOvM46KxG8NGVXPdfyuUbiwh5vpznMUrkPJlH3cP5NIYrUCso8EWbqMtZytuk7/gt8QveJ3zG+/gf6I0ZSVXEFPKfqFCebU5llScF1dvIbdlOaaMDdbW6NJap0lYyl5bCabTlT6MtczIt8WPpjh9PR8oIuvOH8q76V2ifIo6ne8sW8KZ6Fn1VQ3lTM5i3FaP5o24i7xvGUpU4iNrYsXTETqcveiq9D0fQencQLY8mUP9sATVJK8iqMONpzl5uJJ/gQsopTr7y5Wx0AJefn+VSpA87AnRxPODAOiMVvHbqceP2bnyPmfPg8QGevzpBVOxR7j30wdBsHl4+azl3whpnbRlM1adhqj4dy5Vzot12WAAAIABJREFUsFsrib2GDHZrpTFdOhurlQtwWa+E5zolHDQ00NfbjLzBOX41ecQnps9Fd/TH5o/5xjiUH/Vv8d2GO3ylHcJnG27zmaHQLR3OZw5C1E4YEk5CePcDJCzDkLB+yKfWYUjYPUZC2GMUQr7tH/OR6U3kPB5i7BHCHo+bhO4N48buR/i6BrLZ5ixurpdZvnY3csv3MFfjBBM3XmOwZTgf2woRPk+RcI3gU8cIvnGI4GunCD4R6grdIwcqBF1e8KV9LF/Zxoif+ZVzNJM3PUHTO4SDxy6QGXaC3CvGFAcsp/CcKq8OSZJ0XJbEY9IkHpEi7agMKYckSdkvSfK+BSTvlyJxnyQpvnJknVb6CxIFUByAxaxzimSeVSL1pBwpJwZ+T/xhKVL9FIm/qEi1AIydbXT39NArROm8bh5gr9dCOYoAfAN+kgHeEnis+y8Di/D8gxHmv4zI/+S1Dz/7ARQ/XCXevBZMKf91RHh80yvCoQCL/xMwDriqhS8gkKsQpdPO69dtvO5vpV+o/fvLgi18AXEM/ZfTRnz+V0eh4LD+JzD+8Rcwblkvyfa1k9m+cixbV4xhy4pxbFk1SRxJfzC+CDuMLsvGisAo7DAKOYzC+RDO/WEsLQCjzeKRosIohHELzmhxd1GEQwEYhW7okSIgGskJu4zD0ZcegoHML+JrS+VR2MkNR19hDPJzh/Lr+O/4YfJQvhg7hM9H/MRXI37im1Hfo6ShxFq75ax3W4Gux0rWuy5Fa/NSltjLsNh2PlrOspjYy2JmOBvLFaNwVPkZ24UjMFk8Fj318bhZKbLJRoa1St9ioDwYE5khmMz9BY35P7J07k/MHPUxY36RYNrIf6E+/3u05X5AX/47DBV+wEh1KNrqY3H3WM+NMH+uRN7mshAm+uIh156HcuPFbS4/CeKCELXz4h63Y8O5HBFMYORdAiPvcPHhDQLCr3M79iHhKdGExj/mVkwYd6IfEJebJAJjZWctNd2CI7qems56qjtqxZ3G6rYaKlsqycqL55CPFcbqEzBWGYyp0k8iMApuaQEYhRxLu0W//r1G4LZiLB6rxrNpxRgRGL3WTsB7nTCOHo/nyjHs3TCFfRsms19nCgd0p+CrN5XDelM5Iphh9Kdyznwul+1kuGQnJULjB3AMtJdCgMbrDjLiePqGvQw3HWS4566KoDA+27FC3F9MPKhNpp++OFZO2qdF+uGN5Avj6LMWlAfYiQHdQqOLYHLJPWkqjqIFtXFAZbQg7bAesbtW82rvarEvuu3uNlFhFMbRguGl8rIQoWMj7jAKwFh02XUAGE/oU+JviagwiqaXfwfGvp5Gerob6e2sob+9kt6OWno6G+nubKKvs54/W0u4d3Ir+wwX4qujxm5tJbavk2e7hgI7NdXYt2ElT04cIuPxfYpzUsnMz6Coooz8vGTSYu+S/tSforjzlCaeoyDuKIVx+2hIO0hn5h6a0rdQneRM7UtXGuM8qI5xpyzBXezKzSxwJLXUkowaC3KaLchvM6WsQIfq0IV0HF7AH5sEYJwJm2bQuXsmLVcV6E3Rpa3ElZa67VQ37KCg1ouCuh0U1XhRXOlJUbk7+RWu5NS4UFzhTmXJLirK/Kkoj6C+Jpv2hjq6Gtvoaemms72f+pZeqtpeU9j1joKu9xR2Q34nFPdCxRuo7oe6/j9pef07jd19dNQ3UPoiitxr/pT4H6ToygFe3jrItZC97HrgjVuUD/Yx27EMdcN6lz7ndDSJWKvLs7XaxKxfT+pGbeIMtXloa0LE5k0knjrHk0dPyMwuIiOvmtS8JtKLe0gve0Na2RtSS3tJLekgraSVV0V9xOX2kJTTRXrOW5IL20iqbSC5uYWMxn5KG3OpatpJS+0q+spU6a1SordOjp5aSXoq5vK6bAH9xdK8Llemt2oR3dVLeF2uSleuAu1pcnSmytKTPp+e7Gl050+io2gKLcVzaClVoLLUnPKqM1Q2pFBQ957kGiFoHOIb35PW2kFeUxvlDb3UVnRSk1ZGVVIuVfEZlMWlURiTRlF8HrWpxdTGpdD2IobWB7fpuOZDT+A2Oi6503LekfozNtSctqLwqCFxO1Zxy06GqxbzueW+iCAPdYK91nHDR48LB8xwd9dgqa4kMtrzkdGWQlVfGUP39VhsW4OeozKGdvLYOqvgtmkRDvZKWJnLY2wgi/5GeYwM1DDWVsJMWwkLLQVsteTw0FcWgXGHgSy7jGXYay7DfisZdjvI4O0qi/cmRba5KrPJQREnGzmcbeVxtZXF3V6GnR7KHN65iENe0pw/upDAgFUEXV3PxQBtTvrpsM97DdtdF+NpK8+xncsJ81tL2InFPA5UI+WZGkXRs2iNGkP/k6G8jhxNxytJ6rOX05WlyJ/xo/gj7id4+S28/J73MYPoihpBbdREGjJkaa1YRkO9FnmNTpQ3WVFTrUVdiRIdFQvorJxJW+EkunIn0ZU8jr64sfSnTOBN3hj+qBoD7bPpLJxBf6UMv9XP5W3Dr7yp+5F3VcP5s24s72uG05U/lpbkKbS/nE531ETeRA6n+9GP9EQNpyNuCs2p0lRVLietxJH7GTu5kurLhVQ/ricHEBRzhFOhzjgdWYGTnx0OPnpcCd1NZOJ5wmP9eBzvR0zaKaITjxEZ58ulG84E39/GrRueuJuooa8+Db3FU8RjrD4TGw1pLFdLYqou5DRK4a63kB2Wyuw0U2ezsRGr1joxXvsUXwq7ibYPkbB7wGeWoXxu/ICvdO/ztfYdPl13jc/WB/K10U2+NL/F5zZ3+dw5HAl7QZ0MRcIshC9MQvnM5D6fmNznM7MHfCaEb5sGscg9FGuPWxzbfocov6fc9XnAuS3X2et+kc0eF9DQ9kF2yRakNA4z1+w6Q2xC+dTtCRLOj5BwihCbYj6zj+BjJ8GV/RgJjydIbI1GYvMLJFxj+Mj5BRJugtkmhm+dniK5LRyXk8EEBx4k6boN2RdXk3VWjeSTaiSeVCLxhDzJxxVIP6ZI+hF5Mg7Lk3ZQlpT90iQfEJRIOdKOKZB5RpGc8ypknFYk44wiWWeVST0hR/IxGfEk+cmQeFha/PevzstRnXiS3zvb6e3p/S9g7BPq//4nYByY8grgJza//MOcLDDafwp8gmHmAyT+8/rfgFGARwEaP6iMH5TFD1fh+QdgfPe2m3dvP2QqtvPmTfsAuf4NjN0i8X74wP83wLh5/QK8Vk/Ea+VYtgnQuGoCW1ZNFOsBPwCjy9LR4jj6AzQOAOO4gaYXcXdxII/RXn2MCIwWArgIYdyqggtaaHUR6gCF3uhRmCqOwFh+GEbyw8SrAIvCEZ6ZK43EUnoIG2SGIzd7CMPHfc8P43/hy5FD+HLYz/w47hemKkxDz0UXQ68NmO7SQd9rLXpea9DZvgLNbYvR3KKKvocyVo4KWOrNwnrVGGwXDsZmyUjMFo/BWWceRz3Xorf0F3RVvmej/A+YyA3FaMGv6Cz4kbXzf0JtxvfMHfMpilO/RVP6Z/Rkv0NP+ksM5L7DQHkQmguHY2u9hFvh/lx+Eszl5+FciXnIVUFRfH6ba1HBIjBefBLMjRf3ufjoJlef3uHS42DOP7gmAuPNmDBCE55w5+UjbsWGiy7qV/nJlHfUUNZeTXV3/d/QWNleQ3lLlQiNlU1lZGbH4O2+EZOl4zBRHoS5ys9iMLr5opFYCNE6i4RIomE4LB4p/t3cVozDfcV43FeMxUtjEtvWTGC74IpfMwCMezZMZY/2ZPbpTOGQ/nR89ab9pTROEeN2zpoLWYxSXLBZwEXb+QNKo90CrgrAKOwzOsiI1YGCEeamw0D0TsS2pTz3WS2qi8m+OmT6DewhJh/QJvOoPgWnTCk9a0n5BXtxJC2MpQVIzD5uIoKi4JQWRtICNKYf0SfGZwAYKy7bioHdbXe2i+pixUUXygKcKDht/bfCWHjJWQRGwSVdfsGGkls74T9H0t219Pc209vTLCqL/e1VIjB2i8DYTH9nA7SVicC4x2Ahe7WU8NZUYJuGHNvWyLFznSqHNq4m9pwfmY9CKM1KJr8wk4LSbPKyY8hJuE1FyjWasgOpzwygPMmP6hRfWrMO0pm+g5b0zdQnuVIft4mWuG3UvvSiNMWLvDxP0oqdSC8zJ7/GlMoGcxrqrKnP0KX8ugJNvnN46zULPObS6TmPFv/ldKU40VDrTU/NIdqrD1BdtZPy+p2UNeygtGYbZZVelJZ7U1S5h/yaAxTX7qGs2ofC8n2kpu8kJW4nFcnHeVdyhz/LnvJHbRZtpQU0VFbT0NZGdUsb1Z391L0eiJOpfA2VfX9S2/c7re/+oO3NW9q7uihJSiAv+AqtN89RH3iE3FtHeBh6kKP3duIZsZ1NL7xxj/TG45gth9Yu48G6DURp6pK4fiNl+qZkGJiRsktQJ+9S+KqAxyU9RJb28KK0m8TyHlLKusgo7yO1rI+k0j7iy14TX/EbscVvSCzsJ6ugn8K8dxRUdpDd1EhaczM5ja+prE+iqcmK3gYF3pWr0lOuRHOJDC3FknQWLaA7dw7dWXNoz5WktVSJjjp13lYt5k2pGj058rSnzKcjeQ4d6bPozJ1NR9FcWkrm0VwhTXm1E0WNNylpySOn8Q+S6uBVPSQ2vye1uZXcxlZK63soK++gLK+G0qwSyrKKKc0upSi3korSVhor2mgvquJtfgG1YbdoPudG11l7es7a0X3amq5TFrSdMqXmmCG5B7WJ2rpUNJcFOSlyyUmV8/ZqnHJezm7nldjZq6O2fj4KejLI6Uiz2FAF0y0bMN28nI32ili6qOLoqoarsxoONopYmytgZCDPRl1FDAyXiDuMptrKmK9XxFpLHnc9ZbYaKuFlIIuPsSx7LeTYYynDTgcZvNzk2OqqgIeTIq4OSjjZKeJiLwR0K+DposDebWoc37uE47uluH11NWH3dQgN28jdcDMePvUgNHwzgUF2HD2syUm/tdw+qEL02aUk3lxLXYIZzfFr6IyRpv/5BN49H8rbl7/SlzCc17Hj+C1yIr9FDofnQ+D5j/we9T1vo3+m7+VQ+tJH0Fcwks6ySZRVrqWqdBl1hQq0Fs3nTc1c+mum0V0+gZ6CibzOnEp39Dh6YqbyNm06f5ZMgzpJmtJn0VuiyOvqBbxrGM1v9UN4VzmCP6rG8mfVaP6onENr8kxaY2fTGTWFt9Gj6H/2I70xg+iOH0lL8gTxPyRV9dpE59sRlLKDq+l+3Ek7wtVID87ds+NAkCV7gr04emc7IfEniMg4T1TOeR6nHSMm5wyxmSd5muBLdOIRnr48ROg9b7bYLmOD+lT0V8xEd8lUdBdNxVJDGotVkiIsOmoqssN8JVsd1Ti5dS2nPAww09Zl9rot/Ghwik8trvCxTRCfWN1CwjyCT4we8rVeCF+uv8Y36y7yg9YFftC+wA/6V/nGLJh/md9CwvoeH1k94GvtQL5fd4UhmlcZqX2V2ea3kLUKZJ3TVeydArhxJIKYY0+4s/MuZz0DObT9Ctu2nUdHbzsLl7igYXCC9R7hTHMI4VvHED62u88ngnJpE8EnthFI2D1CwvHRQJyP5zMktjxDYvNTJNyfIrHpCRKbYvmXWwwjtjxm5b4gjgQcJOKqDSmX1pLlv5iM8+oknlIj/rgyiceUSfVTJvOYCjnHVMn0VSDlgDSphwQXtSzJh2VIOipD2glF0k4okH5SkYxTSqQelyPlmCzJfsL70iQdliZ5vzQvz8pQHX+CPzva6e/t+xsYBdYSBDxBjPugEv4TBoX3//8Bxn/kMQqj6P8OjD28e/cXML4VQrgHgFFoePkggQrkOvCl/xG1839RGAvjQnDXnCcaXQRgFEbSW1cNmF6E0G7hCE0vYg6j0CO9bIzYJS1UA7oI+YsCLP4TGJcJTS8DLukPwCiYX6zUhJH0GIwVBFgcjqnSKMyVx2CqKIyoBYgciYnCCDGA2kZxGPqKI1Gc8wsjR33HzyOH8PWQn/lm6E/8NHYQ6vpLsNtjic1BU+yPmmGxbyMWB3QxOaCNySEt9H2WoWkviZWdHBba07BeMxa71SOxWjYas0Wj2WEsz1b9BRipDcJY7SdMVIeIET5GCqMxkPoBI8Xh6MiPQkPm//D2nlFV5enWb5/0dp/TVdXmrGUqtYJVJpScQUEFkSg5iwRRUESCoBgAAVExoSiKAcUcUVSMSFZyzlFyTobfO9ZCq6v7njPuuPcd9374j7X22hvdXxz+mM8z55zGOoWZmMtNwF5xLPYKI7CWH4G1yniM1KfgYKfIpZtHOfPgkgiMZ1/c59wzIZMxjguCyijsMQrvxV8m6v4louOvcOreRfH1+SfXiRUMMYm3uPD0Jlde3BUd1ElF6ZS111DyBRgFaCxvraa8uYrKLypjRUMJaemP2GS7AlPlyZjL/g1bxZHYKo/DRnUKdgI0Kk/CXnECjspTxLD1r8C4TXDBawu/DMzER1hB0J6Nt9Ys/HV/YLfBPPat+4n9ZvPZb/KzuNMYavqz2NV5xHYBR20XIoymTzosFIO8BXCMdpIQj+CevrBR6ndojNssx0NfDZ4FaJMkROmEmfA2fBgYBZd0dri5CIylx9dTHuUitrkIQd0CHAqOaCGXsfD4egqODQNjZpjZ7wpjRbST2PLSdMX7iztaMLu4iMBYctKZiuhN5J3aSF6ENcVHLak840zZ1YD/Fhj7upvo7mqiV8hdbKuiu62Wrvb3dLU30dvewKfmEq6Ge+K/TkGsZduhK4vPWmm8tKTYqaNEyDotkk4c5O3NyxSmPKeoIIOi0neUlyRRnH6dipRo6tNPUp16lKrUg9RnHqApYx9dmTtpy/ChMcmD+kR3ml9upyF9B8XZ3rwt3EZamRvZZRspq3ChuXITPcWb6c11oveVGS0X1agNXETLHmkq96nQ8cCdjw3nKK09SXN+MJ1lgTRVBVBd60Nl7Xaqa3yprdlHXW0E1XUxlNbFUVR9npLaKOrbomloCCX/lRXZcaqUXVSm7NxK+l4G8CH/Mm15D+ipyuZTRy3dbQ20tLfS0jfI+74P1HcP8L6nj+4PQ/R/HKShu4vinHfkXbvI5/g42s4doPT8fp7FBRF1IwD/W174PPbD7+lOfE+54LtGjvOG2tw3MSBpnRGVZrZkmm7g/fVH5Cfnk5haTULGEIl5H0gs6iaxrIkX1fW8qKrnRfl7Xha387pggDf58Cy/i+SCdrJy2sh/20FxRRPZ9bVkNrSSV/uZ2qpUuhqtGKpdzIdiefrKlXlfKEdjrhRtOUvpTP+VjpR51L75gap3v9JQLkd/+So+VCrRX/orHTlTacmYQkvGb7RkKfI+R52aPCVqS2WpbI6isL2Q7JYG0t73kdoMqS2Q2jxEZlMPeQ1dFNV2UVLdSXFFK8VlDVTUNFPb3EN9xyfqu6Gh9QOd77voLisnJ+4sDYFmdAUaMhhqylCYGR/CLeg5aEnzQSsqwq1I2WNErLMCpx2lOeksx3FHJQ65auLrtAJLG0WU9BejaCGHkoU8K23VMHTWxNxdHctNyjh7qLPZXU3cI3V1kMfBWh4zY1kMDeQxM9fEzFAZayNl7AwVsdeTwdVABjdDSbYYLsHTZAl+VpLssF6Kj+NSvNyk2LZJBjcXWVydFXBxlGeTkzxbXRXx26ZMoJ8ah/apcuagHHevrSX+kRG3H6/jRqINN59v5l6SHw+SdnHr8XbuJ3py/5I2iZf1SHmwkeLUEPJT91DwxpXi59pUxP9ET/w4ePQtxE/g44N59N+dQt+dkfTf/ZbBB9/x8fFoPr8YC8l/g/T/5GPWN3Tm/UhL+gw60qfxoWAW1MxlqOp7Bmt+oLtoDn3Zv9H65Efqb/xCw60fqbg1kbL4aRTFz6cjR52uIhkGa37kY+10Bstm8aH4B6iYBxUy1D1bQFPiMrqeSdCfOJveJ2PoeTGajqTxtKROgrrpdDRLk1pqyLW3nlxKP8DFV1u4nOjElSdbuPwyhOg3h7iQepjYlIPcyzvJ3azDPMqN4EnOYRLfhZOQEkxCUjCPXgZy45YfmxyWY6Q1nw3m8litXYLx8l9wMZTH1UiRLcaq+FitYp+zAR5Omhzx0SFmlwkhnvYo6NgxS8eHSQZBjDcJ51urM/xp/UP+ZHOH/7C4wjfG5xmne5qp2pF8v+ooU1cfZ6zOKf6ie5p/EwK2zWKZqBPJD1onWKh5GH27WJw976BvdRB7x4N4OIVy/1g8qScSuOAfS5jnKfbsOImHZzgmRluw0PXC3eEknr7x6HvFM9PuHN9ZxfIX69v8r/UCMD7gXx2FTup7/IvLfVF5/NPWB/zJS1Ab7/PvHjf501ZBdXzNt56PWeATTWxSPA+vbePNmTXkRqmTc0Kd5CPqJB1WI+WQGm/2y5MUKEXKPslhdXGfBOn7l5Eesozk/Ut5FbyUpP3LSAuXJTNCgYzD8qSES5F6UJqUA8PQmHpAmtR9krw6KkXN68PwBRh7Birp7Xv/JQO7lT5h3e8fRtL/HyqMgsr4DwHe/cM7jV93GL8qjAO/q4vCGLrly/ljYPf/C2Bcu0gcSftpz/7ikp4jBncLsLht5WzcV8zATTC+/BMwCtE6X5tehAxG8V5jhrjD6KA2HNAtxOqIGYxKgkv6exEKLaQni9AogKO59CSE1+ZSE8WroDCulxuHlcpM1JZOYcb3Ixg/eRwjxo7huzEjGTllJMs0F2PjZ8bWY654n3HH/ZgjLodssAszwTxwLQa+aqy0/RUnZ1nsdIXF6imYrRiD3arvcdCczcZV84aBSnUcJjLfYK4wBnPFKVgozcRiyXeYSozGUGICeksnYyw7jXVLR2Ij8zfWK/wNO6VRWKuOx0B1Ig428py7Gs7Zh5eJenqHM8/vcubpDaITYjn3JJaYxDhiEq8RIzx7dJWzCVeJehArXoVQb+FeeB774o54BMd0culbyjvrRIWxuque8rZqKoSdxvZaBJWxtKmCktoCnjy5goHGLxjJj8NE8q/YCCCrOBYblcnYKE/GRnECtvJjcVAUVMbv2fSlD9xdYzpbNaazZcU0PFdOx2v1TBEYfdbMZKcQs6M/hz0Gcwky/okgYafR5GfCLeZzxGYBEda/EWE9n+N2v3LCfhgcTzsuHt5n3LAEARovukqJGY23tikT77OCxF1avA7UI/OAGe/CzUn6Mo7OOWhBwREbykSH9HCji6A0CoYXAQ7zImxFYBRUxq/PXu3RITloLTUxrrRd96X16g7RIV0SKQR2O4sj6fKojVSdcyP35EZRYSw5ZkXV2Y1U3Nj73wJjb9ewwigAY397DX0dDXR3NNHV3kxfx3s+NZVwJcwDPyN5dgkKo74cvroyeGlJslNHnjCj1bw4FEziqQgeXTzNk/vXKK/IpqEqk8rsu9RlXqQ15zyNb0/T8DaSxszDNKUG0pG6i/Y0f5qSvGh4upm2lK20F++grGwbaSWupFd5UFDhTU2pPw0VOymt96ao2p3Geg96yt3pf21H/xVTuOwK1wNojQsm9/wecq5voOS5IzV57lSVb6aycjO11T401YXT1nhZrB2sqkumrDad8tp0aupS6KhJZCgvhsFHXnRF69IZpUpllDwVN7Wofe5GXeI5al5dpSErkbqiDFqaaukd7KVnqJe+D318/NTP4EA75e3NZGdnkB4bTePZCOojAqg4HUjGtTBu3Atl/20//B/44Jvog991V3wdVAi3UOOirRYPLXTIMjEmd9M2ki9c5Ul2CXdKG8l6W0Hmu1rSclt4U9DFi6I+Eov7eV7ay6vyTt6Ut5BS3kBSeRMpRU1kvmsgL+096ZmFJGZlk1zeQlENtNYW8bHZkc/VC/lUKEV/sQI95ep0l6jQlyfD52wJPmX9wmDhb/TWLKOtXpLB2t8YrFxMf/ESevIW0JU7l+6SH+ivXUxLqRx5yeqUvnWgoCqHd+8ho+UDKa2dpLR3ktrWS2rTgJgHmd8wSGFtF1UtA9R0faa28wN1PR+p7vlMaQ+U9kFlJzS19FKZnUNa7Bna/NbQ56nMoLc6H/xWQqAhfYHraAo2pyTIime+Rpy2VeLkelmiXOQ4t0WDMEc13K0VMDaTQdlQAjU7ZTTXL2fNBk30HVdg7KqM/TYNXLdp4O6ujvtGFRxtZHGwUsTUSB5dHTn0DdUxM1LDykgFa31FbNfKsNFQDlf9ZbjqLsTNYAG+FstEYPSwX8Rmp0VscpLAVdiJdFLExVERVycFtroq4O+pTPBOdQ4HqnA2QoaLZ5WIvabOtQRdbiYJu33exL/bRXzmHh6k7eLpu108S/MmMSWAxMwjPM67yK2C8zysjOJZ4W7SX1lRel6W7iO/8vHcDAbvjeFzwlgGHnxD791v6b83mqEHk/gsqI5PxsHzkfD6G0j7MyQL5y/w7jsoGgmV4/lYO4O+sh/pzFpEd6ocjddlab0lS+W1eWIAd/F9aTqzdekuVGeoajEdeVPpzplNa8o06p+PpeftMqoeLaXtlTr9SSp0Jcyj4+FYel+PpzN1Ij3Z06BhLAOtP5BbrcG93K1ceBPM6UfmxD4x5+aLrVx9dYiopEDOpIQQk3aA67lHuZEVzu13YcRnhfEwPZjHaQIwBvLkVSC37+7Ca6suNqbSOFkpYbF2CVZrlgwrwaZq7LBeTbCLEWGbzDiw1YFzOyy5utuc6N2OODtuY7mWJ/LLfVm2cg8z9Y/zJ7uH/GnDA/7V7ir/aXyOCWtO8uNqAQiPs2TlSX7ROsMU7WjG6F1kguEF5mkfQXLVIXR1jhDq+4hTQY/Z6XaCLXYB7HMN4lHEdZ6HXSHU9TC+m8JxddnL6rV2rFBah5uRL6HOpwl0u46HzxNWOMUxyeoy/yoYbYS9yE2P+PeNj/hPh/t8a3mTb82uMsrlPiO2J/Ct7wNG+VzlL37P+dcdqfzF+ymztp/G6eBurpx3IevKOmoua1N8UoWMY5q8DFfjaZA8D3wW8tD7V57vXCSqi5n7pUj/9TZlAAAgAElEQVTfv5S0/RKkCMphmCxvQqV5HSxJSpiMqDamCIAYLs2bsGUkhSwlJVSSzCBp3hyXpi4pAtra6O/u5f83YBTAsL+v+x/2GAVgFOBQML2IkCgAo2h4+WJ6+b0JppvB3w0wghT69QzPxIcVxg6xh/pr//Q/LFYKOYxfTC+f+ppE04uH7mIRGL/G6mxfNZstorI4E7cVM9m8Yiauy2ewSWM2ritms3HFLDZq/MCmlXNxXjELF43h47R8pvjaUX0GDqqCU3oa9kpCBaBgbhGcz9Owkp+ChcxkzKQnYSo9iXXLJmAiNRlTmamYSE/BXGYydtKjsVacisaSifw481vGT/qWkZNG819jR/DNhNGMnDaeBfKLkF61lEXLf0TbQY1tR52xCzVBb+cKlm+WYOX6X7BzkMBi1fdYqkzAQnkcdupTRJiyFcOtJ2OrPAELudGYyIzERHYMFgoTsZAawzqJkRhKjGadpNBdPR4jiZGYSY3CRn6cCGIWCuMxUJqMo40S56+Ec+ZuDGcSronj6AtPr3I+Poa459c49yiWyDsx4jha2GE8fe8SkbfPc+npTW4lP+LCkxuiwiiMpa+9us+NFw9ILc2irL2W4pYqKjsEdbGKKmGfsaOW0velFDcUU1Gby9OHMegozMRAYiSWkiOxkxmDg/IUrJWnYKM2CRvVsdgqjxzu/17+vagyOqlMYtMKYRd1GptXTMFdc5poghFaYLavEUbVM/HT+4EAg7nsMZzLHv0fCDScS6jJT4Sb/cwh8/kctvxVVBqP2y3kuO0CTq1fzGmHJZxev4jzzstEWLyxRZF729V44KVOojCSDtTn7UFzMsPNSAk2FNXG7EOW5B4RAruFOkAXSqOcKYzcQLZgcAkxISfChiLB9BLpSOEJBzIOmCNE8yQF6lEV40r7rR00xXlRe8GD4pNO5B5ZT/6xDZSf3iTuMxYd30jOcRuKT9rSELOZhutBfGzOpa+/lZ6+Xoa6u+jra6Knp4Xuzia6O+rFZpeujgY6OpvpEMrf2xv42FzK9YNe7DRWJMBAjl368vjryLNTMLzoqBJiosOziGAeHw/j+cVI3j25QUXxWyqKkil+e4+ilPNUpZ+jNi2axvQztGRE0vn2EO3pe+hL2UHH863UPXenIXsnjZUh5Bf6kVXkRV65J6U1HpRXb6a20Z2q95uprPGnueE0fc3xfG5+zeea51D3ksHUOGqvHST/uD+1x4KpjNlOabwNtdmG1GVpUPFUk7aXG6HoPAMNb6hpekdNawZ1zclUN7yjvq6EpuoSWkuz6Ch6QVfhLUpeH6Is/TDdVbcZKs2i6dVN6u6doDx2H+VX9tL6/Cw9uQ/pr05nqKWYvpZS3tdV0FKUw/vHNyk64E3D/s00HnSjMtqHtNtBXEzYj/+9XfjF+xN6x4eA/eZ42ihx3Hol98zWkqJvRPYGN9IOHyUvI41XVRU8qe/nZcMQb2oHSa7sJ7l8gOSKj7wu6ye1upe0yiYyKqpJLWkmNaeGvMw8ChOfkh53meRLVylISKMh+z0d9SU0t17mfZUVHdk/0fpuIb3FSxiqWMLnKgk+VyzhY80sBhvm0l2nQGupIR8rFaBcng8FUgxmLeRj7i8M5M1mqOxnesuX0FKkQEPBKhoaz1PZXEHx+0GyGiBNUBhbh3jXMUhu0yCldf2UlNRTmF9JcWkLxdWd1LUN0NA1SHlrv7gbWtIONUW15Jw+QH2AId2e0nR5LKXDW5bOXcvpD9ajP8SM3lA76gOsSHZdQ5yJHLEuylzy1eTiHiP2uq/G3kYFDT1J1E0VUbVURMdpOYYu6phuVMbWVY7N29TZskWV7W5qeG9Sw9lKBkcrJczXyaOnK89aPWUMDOQxNlLAWF+edTrSmK+VxXyNFOZaS7DXl8TFWIYtVgpsc5DFzWEJrg5L2eggJY63XZwV2bBBFjc3FdzcFPDyUmXPHnVCwiQ5eESOw5FKHD+nyclYPS7cs+f26+08eruXh1mBPMkN5nnObp5n7+F1UQRP80/wMO8MiSUxvCk7TXbpQYqztpGVoEf2lcVUxM6k4dpM2m5Noff+RAYejGHg/t8YevgdPBvF5xcj+fTqGz6l/wtk/BufM/6Njxn/zlDmf0DBaCieDoU/Q64EH1OXMvBCmo8vZOi89yP1V6dRFCtDQ6oKtXnLaCvWoPbpHJrvTKH16kTex06gJ34OdRdn0JmgRG+2IblvJGlNm81g6hi6s0bwvmoStM/hY9t8mquleZuuxv14LS7f0+XyUweuvtlJbNpBzqQEcyY1hLPpYcRmHeRadjg33oVwPyuE53kHSUjZw4u0QJ6+3MXD50GcjAvA398aG10FzFQXY79KEgOVeRiv+AlbrSX4Wq7i6GZroryNubhHnythesQdNeXsQSci9+8gLOAgOwKuoLs9nil298SdxL/YXOM7oximap/iN61TSGqeQGbFCSQ1TrJgVTQ/asfwi/ZZpDWPoqV7GivD05wLSef20XSCnI/gZe5NyKZdHNu+mzBXD5xMbXG02oCpgQVa6roYaVoQuj2Sgz6X8XaOwX3zDZw94lG0v85U8yuMsYrjb073+MYtgb+4PxHPtx4vGOH1mpHer/nO9zX/5v2Cf/FI4M9brvG9VzTaB08SnRjL69eHyY7fSvktO96dWMmjUF3ObJHn9KZlXPOS5o63BE93L+NNiLS405gaJkVK6DKSQ4WRs5R4Xu9finCGR9Sy4jj6jfCZMOHnlpGxX4bkSNlhYOxop7+nj57+Cnp6G8Ww7v7eFvq+sJgw7R3sFwTAr0k1Xxnt6/Xr/qJwFT7z9XNfDTL/6Jb+09edxK+7i8L+ogCQwgj6j8AofO5/OoLiKPy8eMQZ+rDKKBpexH3GLgRg/PuXEb7slxzGPwCjUA24TW8JPtpzfs9hFIDRXWMWm5cPw+KmFTPZqD4TJ7WZuCwXgHEOLivm4rz8B5yWz2aDmgCI03FUn4nz8tk4qc8Sn61X/h57JQEahdDuaSI0WspNxkxmknhMpCdhuHQCxtJTMZWbjonMNExlpmAnOx5z2YmslZ4sjqVnTv+WMZO/5buJI/jruFH8dcwYRk+axJgpguL4Fyb++B2GG1di7KuNhpssiut/QcdxAWamP2KsMh5rxfHYKE/ETnUyVorjsVaaIN7bKE0UswvNZEZhJjN6OMdQfiImUmMwWDICo6UjxXszmXFYyE3ESmGyeCzkJmCoOBVHa2XOXz7AmdvRRD+6wrnHV7n05Aox985w9u5ZIm+c5rQwgr4XS4xgdrlzgRM3znLx8XUeZDwj8mYMFx8LndN3iH16i+vP7pNelkNZex2FTZVUddZT1lxBeUsFla2VlDeXUtZUQnn1OxIfRLNacjImy8awXnY8G+Qn4qA8FVuVadioT8J2+Rjs1UfjoDRh2NmuMR1n1clsXD5FjNnZpDEVIdTbffX3eKyZgbfubHzWzmaH7mz89QVonMPuPwDjAZOfOWQ2n8NWC4iwXSQqjketF3DCdiEn7RZyZv0SBMOLUBV4w12Be9tUifdaPgyMgkP6oJkIjGmhxmQcMCUrwoqco9YURq6n9LQzRScdyT1qx9uDlqQKgd5HbEWAFJ6XRDmRddiaV3v1xHie+tittN30peHyNqpi3MTP5Qq7joJDOnozldFbKI/cTO4pe0rO2NN0YQutN0L50JpPz0A7vX39fOrupXewld6+dnq72xCUxr6uOrqFYO+eNjq62+jqaORjiwCM3uw0UWSPsQK7DRUJ0FNit54ae/Q0CDZdy50gPx4f20/61ShKnt2kLCuJkqynFGVcpzj1HDUZ0bzPPEtL+hlaU4/Tm3WE9rQ9dD3fRsfTzTQkedJUFkJF2X5y8v3IL/KlpNSTytotlNc7U9GwkYq67dTVRdDenEBnW6HYVNPT1wYDjdBaSE/qLfIid/I+OIz60J3UnHKl+aY1fffW0hqtQHu0Jm3X1tP57hhdnU9o7cngfXsONa3Z1LQXUdVWSXVbAw3tbbR2tNHeWktXawk9LSUMtjbTX5RO97MYOq4F0BrjTrPQrhO7m5oHkbRl3KM16zF1aYmUPIjjaaAHOfs2Uh1gR+1uG2qPulF6O4SEF8fZHx+M391dBN7Zwd6L7nh6r2WvpQoxest5rK3Na2NzXntvJ+XCSQqLM0lq7iK9uZvc5h4KGnooqO/nXc0gmbUfyKwfIKu+i3c1jaSX9ZJT2kHuu2ze3LxAzrVYGh+9oiu5lLbcOhrryilrzaS88hAt7zRpzVlAX9GPDBX/yqdiST6WyNBXNp/Wknk0Fi2mqVSN7jop+mrk6SuVpzdXmv6cxfTn/kRfvhCxM5+mLGlqM9TJz95CeW08le/byK6BzGbIaP/Iu/Zesmu7KK/soSS7isKMYopz6yksbqW4vImyykaKqt6T1/iZ/AYoS8klP9idfrdlDG5aRI/7Ytq9pGnbrU7Xfl26w8zoCrenLsiWhw7qxJhKcd5NlbhgQ+IiHNjtY4ShuRIq+jIoGSuiYq6AwcYVmLqpYyM4oj2U2LZNle1bVNixRQ1/t+W4WErhYC6HuZEc+vryaOnIsc5EEWMTRQwM5NDVkcZgjSy6K5ehp7kYU+1lmK+RwNFUga3rFXF3WIar/VI2b5ARR9EuTvI4CvebFHFyksLNXYGdu5cTdFCB8KPqHDyqQcQJbY6c1CX0iDaHo02IubOJhLehJOYd5k3BAVKKwnhVEMKronBeFh3jdfFpUkrOkl56iuzKw6QV+JCcvIHMx6ak31hB1rmF1F38kf6rs+DaJLg1FuLH8/HxBD6+HA+Zf4W3/8XH9P/FQPK/M5j8Zz6ljeJz8iQ+v5oJr37hw+OfGXz0MyT+xsDtGfRdmErrOXnaX8jSnL2UtrdraLwhQev5H+iMmUHX+Rl8vvo9XeenMfhcnea3RqS9lKE1fR4fMsfRlzeCtvfT+dg1n89tghN/EWUpv/H8/lLuPjLg2sstxCTtJepNKKdSDhCVcoizGRFcfHuYq28PcjMjlAeZISS+C+N5+n6evt7Di9f7eJwUwpWnYfj4mGCqsRRjhUWYqUqgKTeL5YozWav+C9arpPG30Oe0vw3nw9Zz4dh6oo/acOGIE9Eh2zgUEISzywFkDQ8xU/804wwvMEr/POPXnmGmdiTzVx9jycojSGpEIKVxlGWakSzWOImE5imUtc+gpRuNjUkMZ8MyuX00jRPbz7Hb3h8/uy046Bphb6iPucFaTPXWoqmgzErZ5biYbiRq/2VOBN/Bx+08m50u4ef7hHVOt5AwucgvFrFMt7vOWKc7fLfpAX91f8RfNsXznetDRrk8ZLz9LX42j2GRZSQqGw6z5cBFrj5KICv7KZkvTvPqqg9PTtlydOMi9lgsJMJZUfxF6rKXPNe2L+HR7mUkhcqQcUie1HBZksOkSQ6V4k2oJEkhy3gVJCE6rIXXKQdkeB28lBeBi4chMlSKjBBZkk/KUfcmAjqE/zN66P4KjN2C+1kwIH+N0vnjxPfvkDjMZsOxOl9XCP/5+tV78sfrnwQwFFTG4TGzoBgO3wuKovieAIp/2Gf876Dx/w4YvyqPf/yLxd3Gf1IYBWAUXNKC6UXokvYT+qS157J15Q/D0KgxEwEYXQQoVJomQuMwMM5hg9osHNVnsV7le1FFFMBRAEbhKsCineJUbBSErujJIjDaK09HAEZzmUmYy03BTG4KRssmYCwzFTP56ZjIfo+JzFTRFGOhMBV9mcloSk5CVfJ7Zk//hvET/8qYiSP5ZvQIvhk9hr+OEF5/y3cT/oNRs/7MfI0ZKFkvQt32N0yclmGwWvjzRmMnP150DgvuYRuhPk8Y1woAqTIZS/lxmMmOxlRmFKYygrIpPJuIocRI9Bd/h7HkGARAtJSbKF6FewvZCRgqDQPjuUuhvwPj2YQrXHgUy/ErERyPO86lx3FcSBh2Rl99eY8Lj6//Hq1zL+0px65Hc/3VA/EIWY1xT++QWZkvAmN+QxnVXQ1UtFZR1lxOeXM5lS3llDYWU1KRwdN7UWhLT0bIr1wvOw5HhYmsV5yCndp0rFUnYqs2hvVqY9igPBEhDknYPd24XDDATGOThnCmipWBQgvMNp2ZeK2dhY/uD79DY4D+XAL0ZrNX/wcxlzHM+CfCTX/hkOVvHLZewCHL+Ry1WUCk3TAwnnVcKu4vfgXG+55qPPRZIdYCChmM6QdMRWhMCzMWwTFbBEYbCiLtKTn9d3UxM9yCtFATERgLTjiIIFl62kWEwuRgI54HrKH5mhct172pvbSVsjMbyTtmT97R9RRGOlEe7Ubl2S1UnXIn//QGys5uoOWSB223wvjQVkDvYAd9/QN8/gKMfcKKh/ALVm8zAz0NYlxVd18HXb2d9HY38am1nGvh2/E3VmS3iQIBRors0lciQE+V3XorOGS7juu7PLm9fwfPow5QGB9LRWoC5Wm3KEs5R1XaCRrSj9CYcojm5IO0vAljIOswra/9aUnYQnuiB62ZfnTWhVNctIPc/G0UlXhSVuZBTa0HlbWbKa32oqL+NLVN12luf0NjWxG1bY20Dgzy4eMQdNUzUPiCzCh/WoIDaPb3472/Hx37dsBRLzhsSf/RVbyPUqb6ni4DtbsY6H1Ce38Fzf151PWnU9GVQUV7AQ3dLbR1DdHZMchg9yAfB4Zo6uljqL2OwbzH9CYcoeeaP52X/WiI8aPibAAVl0Kpv3GMqlsneR3uxUNPSzJ8rSndYUNdoDO5+xzJigkg+XU0EbcDRZXR854XPjc88DpkiZ/rCiLN1UgwXcMrc0OStzrxcr8XSZcOU52bJI7B60pyaaytpvZ9GxWtQ+Q3fyTr/Qdymj+Q/b6PnEYobYHq912U5mXRkFdAR2EDbUWdVOS1UFBRQ35LKXWNrxkqO0qLYIDImk572o90v5GmN0WetmQZqpMWUpY2g8qSCZTUyVJVr0tTjS2tpXY05+nQU6ZAV8lCWgsW0fBWhdIXumS9dSOv8hLFDWXkNn4mu/0zWZ39ZLV0klfdRVVZP6WZtZRnVlCZ20BJUSuF+fWUFFZTWlJHUVUf+aWDFD9JoWifO/0bl/HRWYKBTUvp3i5H5+4VdIXq0hZuQn24JXnB5lxyUeboBlkOu6twdOdaToWvZ89eW7TNlVAwlEPeWIHlNiqYe2hh46nJBk81PL3V8PBQwmurMv4e6vhvWc4mGxlsjSUxNZDCQF+W1TrSmJmpYGqqhJGhPPo6MuhrSX8BxiUYa0lgqr2E9cZybLYTWl1kcFsvhZuDLO7C/qKDDG5Ocmx1lcfdWZLt7rIE7lnBgSMrOHZyDeGHNAkJ0WB/6Cq2e8vhvl2e7bs0OHHehdvPgnmWeoCkrAOkFoeTUh7Gy5L9vC6LIKkkkqSCSDKLo8gqOU5a2UlSKk6T/i6Idw/sKb6gSWOUBB9jfoXYuRA3g4/Xp/Dx/kR4MxLSxkDqKD68+oaBZ98w9HQUvXdH03l1HN1XptF1cQZd56by4cZ0+i9P5PPxGXBSGh7I8SFNkdaHyrSfVaHtnDSdVxbTGzcPYqYyeHk2g0maNKboUvxAkr7kn/iQPYWBoonQ+BOfun7mc/tv9FT/RlnafF49lubO43XEvfYiOmk/p1KPcfptFKczTnPqzXFiUo5yPe0It9+EkpAaysOXe3n0bA8PHu3ixesDPHoWxINngWzcoITR8gXoKixAR2kxako/Iy03C3W1X1mjtgwTdUV2b9nI4SB/Dh/cg4/vZrZscsHSwJq1GvbIKzjzq5IPP60OY45WJLNWnmKO9knmah9hzspQfl4VwkKtAyzVOoTkygikNY4is/IUsvoXWW5wHhOTs/i73+CIz1Wi/M4T5BrIFouNrFVbhbqCMs729uivXI3KUhk0pVRxNnLmcsRtLhx+RJDPNXy3Xid470usN1xHyeAsytZxLLGO4wfry0y2imWs5QXGmJ5jskkMs80vIWd2Fm+dALx0/Ai03MM572OknL9L9s07PI2KYO96Pfys1bHTmEfoBiVOuasR46nCKZffuLtTmqf7BOezHG+PKJF+UE4ExqQQKV4FSfJ8rwSJuxfxYp8ESfsFkJQVnyfuXszLQGEkLUtGqJwIjLUCMLa30d3Z9d8C41f/yN/562uUzjAo/hEa/6/3/6gsfmW3YWD8Byj8mrf4NXPx/xwYhS/+D84cIWbnf1IYv7ikhZG0v85cfNfMw2vNTyI0umnMEsfRTirf46g6HSfVGaKC6Lx8Di4ac0WF8Y+KovOKYWAUxtACKAph3WIN4JfsRTOZCZhIjsdESlAWJ4rAuE56yrDCKDtNhEcT2WmYyk1Db9k4dJaOxlR1pii5L5o7kgmj/4NxE0bx3djRjBo3jlFjRzF+yij+MvpPjPv5ryiZLETLTgIzu6ViILeV1DgcZCeIqqKlwjjxaiVcFSeIqqO53Bi+HgEaBSC0UZqCmcx4ERrXLRslqoym0mMRlEZz2QlYKUxinfL3bLBSIvrCfk5/URhjHl8l6nY0R2MPcfZuNLFPrhL3/A5xz++K0TpnH1wh+v5lERoFRVHIZLzxOp7rr+6L4d5XE+/yrrpQBMa8+lLRJV3ZVi0qjAI0VjSXUVRXQH7xG66eC8ZMfZ4Ir7YyY1gvLxhzpmKr+v2XXulR2CiMEJ3SzmpCl/QUcQd16+pZuK2cjtvK73FdMRkXsT5wMps1JuMpKI1rZ+O7drbYAOO/diYBurMINJjLfqO5CNB42Oo3jtovERXG43aLiLRfxCl7YRwtxWVXGa67K3B3m6rY7iIA49fQbkFZTD9gwleF8d1hSwRozD9uR/EpJwQ4FFTFd4esxPGzoDZ+BUZBZSw740LOERtSQtbReGUbDVc8KI8ehkVBffyqMJZGuVJ+2k0ExsJoJyrPO9Eau01UGD/+ERh7+ugbakMARrEkvqeJfhEYm+np76RbMI/1tEB75TAwmioSYKbITmMFdhkosVNPhV166uxbt5oz7vbE7XTnzn4fnkcGUf44ltLHJyl8GETJE1+KHrqRf3sjOVcdyb/qTMtzP1qf+dD5bAc9ybvozN1Da/VeigrcKSjcSEWZG7UVW6mr9qSqypOq2ghaewqobU2jujWDirZCKrpaaPoE3R/gU28PbfnPeXPak/ZAXzq8ttO0ZTu1rtv5GHoczp+BayH03nKiPE6K94m/0Vq5gfbBOPp5R9tAAw1d7dR3tfO+r5mOoVaGPn3mwwB0CBE6QOeHXj425tD96hy9N/fx4eoeBmID6Iz2o+WkL93ndtN5eTfVkVt5F2BNuqcJb7eYUejnzPOtVjzY7Uxy/DFuJkSw+94uXBN88Hy6A9+rrnjt1mGPnSw3HTR5bq/NO09L3u1aT+peeypOuFMU5UP2xVCKnt2iND+L1NxC0iqaKOyE4h7Ia4OMOkgqGeJNYSM55dUUl9dTUtJOQVEfmQU9ZFZ1kd3WRtX7JjpLMmgosqazZCkfihbxOVsGslX4nKfBQLEGnZXLaG6SJL/1JkWNGVTXF9DS8Jbe5jgaKi2pKVtEY/VcuhplaKvUprDCjZy6C1R0lpLf0kt2axcF3d0UtnZSWt1HXekQJW+qKH1dQlVGDUXvGinLa6SmoJaq3HJKC5opzmmn5kkqzYd38dFNkUF3Ofq2K9C9U4WuYE26D66l45Ah9eHG5O434q7PSo65yBK8VZ2d3mvYtduCLTut0LRWQ9FSFSUbdda6rcbOTxd7Lw02blfFy1sFDw95fD1V2LV9Obs8NPBwVMbGRBITw2UYGEqjoy+LkZEcxuvkMTFSZJ2ePHqrpURg1NVczDotCSz1pbA2kGS9yVI220mxzVFB7IfeYi/Ldkd5/DarEOCuxD5PJfZ6yhEaoELE0dWcObOOkODl+HnLErBDFT8vNbyEEbm7Gta2khiY/MYmNxXCj5jy4KUPqeX7eFm6i1dlwbwpO0J6aTTvimLIKoghq+QKOVU3ya+4SGV5BLV5XlS/Wkf1HSnar82j/9JkuDQero1nMH4EQwmj4fl4PieOZfDRKPrvjqbr8mg6z46j88QkWsIn0HZsAj1XJ9JxZQwc/AVCfuLT+SX0P5KnLnYJ3WdMqbmgT0WcMp3XFkLkVPouzqY9UZXmN2vpuCsPGUsYyp/JYMn3UD0fuudB58/01PxCWeZ8Ul4o8CTZjrg3O4h6E86JjGiOpcUQ8TKKk6+iiH52hHupJ3j48gCRUfbs9NfA0uInAoONuHLdj/iEfYSH6mC6dg4mqxaxRmUxKnILkVVcgPzyxcgp/4ay/EJWKsigs8KAtWusWa3jgJLmBjR1vFBb4YWyqi9K6gFIa+zlV/VdLFA/wAK1Y/ymeZSftA4wWyuQOWv2MV8niGW64ShoH2a51jFUdc6y2OgaKmZxaBlEYqEfSqBbFNEB59nrsptNFptYo6GPqakdbhs2ord8NfLzl6K5VBVfe2/OBcdyOugmB/yus9Mjjn3+CVhZnkdR9QDyKyOQXHMCOYtLrHR/iK73cyRNziJjcBp1kxgMjU/iqe2Nl84ONi/fxiY1T1xUtmAn74idgjX2yia4aBoTYOVIiL06p9wUOb9NgThvGR4HKZJ0QJH0Q4q8jVAUlUUBBJ/vk+DZHgkS/BcQ7ztfvD7fK5hgpHkZKMnTgMXi+68CJUkXFMZIWWqTDosu6f9HwCiOqv8ZGL8qj3+4folC/AqKX69/EnIWB78Gcn8J7P6jsiioh/+nCuNX0hX+UoFkBelToF6xS/oPI2mhS/rrDuNu3XnsWjtPBMZtq+eyRXM27pqz2awxSxxJO6pMx/ELMLqsmMNGjXm4aMxBgEQBGh3VZv4+nv6qOgp1gGL9n8IUMWfRTEYY+U7AWGqCuCOoLzEOI8nJGMtMY53UFIykpmAgOwN9qcnoS4zGSGIEVvLjsVCYgr7cTH6b8R0jvv1X/vrdf/HNyBF8N3oU/zniP/nrhD8z9qdv0bSRZY2tJMbWEqyUHjgzlkIAACAASURBVIXZ0jFYLxNUwnGYSo/GSnEilvLjsVSYgIX8ePGZ8J6V0BMtOxZTaeF+kgiOwr2J1FjxCPcCTArvWStOwVh1ugiMp2OCOX3rDGceXhabXY5cOc6ZWye5nBDLtRe3uPTkOgIoCsHcQtuLAIz7z0YQm3hLBMVbbx6JjS/CWPrmi3iyaoooa6tFAEYhwLu0uYLSpjLKmsoobyqlpKGI5NQHeG0yYJ3KbMxkxmIn7FbKjsVGcQpWQpOOmMU4VjTCiLCoNmU4YkesdpyK+6oZbFszW6wM3Cx0Ta8a7pv2WvsD29fMwmvNTPz15uK/djYBesIe4zz2GwmZjD9zyGohxx0kOG6/mGO2C0WFUdhhvOQqK+4vCsB4x0OFR74aYgajoAgKkToZ4WbiEdzSwi5j1hdgzBPq+06sF1XCr8CYHmYm7jIKwFgS5SyOqgUlseLcJvJP2JN3zJayM87iqFrYexR+ThhHF0U6URK1kdKozVRHbaHsvCv1lzfTedWb1hshfGwvpG+ok/6BQejpp2+onf6BTlFh7BcVxkYx21QAxi7h34ww8u2qHh5Jmyqx00QePyM5/PTl8dWRx19XhRALHU44mRHr7Ux8iDc5lyKoiY+i8l4opfd8qHqylZJ4B3KuWVJ4w57mRC8+CDmMT73oeLaTrpR9dOXvo6bAk5J8Z4ry7KgscqSu1J2qIk9KCnyorblET18fjW1lVLdlU9aeR1l3I7X90PcJepoaqU+7wZsoe1pC7Hi/y5ZcLzsqThyA7Fy6i0roqsimq/gmeddNqYmTpfaZAe/L9sDADYb6XtLTW0R3fzvdg5/p+4h47ervo3VokKJP0P5hkP66PDpeXKD7RjAfr+6FG0F8uuRP90l3Ppz1hIvb6IpypTTImuydNtRH7KT+WDApAdu447eRpzGBpL8+y/FHgWxN8MX9vgee113wizTjQKAO94KMebJtNek+uhQHmVN70I4qPz3iHdSI22rK9cN7SH79jNqOLorbesl530datRCt08WLwkExMDu5tI30ykayqlt4W9FJRtkAGRWfeNfwiazWAYoFZ3JdHeUl56nIM6KtWIKhcsHs8itdxT/SULiQynwtaipDyGlrIacJ8uugrG6Q5vZaWjofUN0QQlnldqqqAmhriaah+zoFLU/JbSgnv3mQwq5+iru6KHrfTlFxF1W53RS9KqXkRR5VKeXkpVRTnFlLXW4NDTnllGVUUpHZQOerLD6dP8aH7ato9VOmabcSLUHKdISp0R+uSX/Ianr3r6XjgAklgUbkhlpyLcIJN299zF1XobdRG1V7DdSdtdDeqoeJjx52Plqs91Rli68q3tsV8PFUxG+7Kju2CuHZqrhvUMTOQgYzE2n0DSVZo7cME2N5TNcpYGqkiImBIgbaMuitlkRv5RKMtJZgqrsUS/1l2KyTYIO5BFvXK7DVTh4PGxn8HBUJ3KxK4GZ5ju/S4NguNY4FqnH48AqiTq4lfL86e/0V2Oenwm4fNfbt1GKrmzKmJr9iYyuJj48mR46bceysMVefOvO6NIjk8jBSyw7yrjyC3JIDlJSH0l4XzOemAPqavWlvdaHu/Toqa9RoaZCjs/Rnet9O4cPrUQwl/Bcd976l7d43DL2YwKdXk+lLGEPnzRH0XZsAV2dDzFx6Dk2hNWoaXU/m0pY4h+5jcvQF/0BvzDJ6n2jQ9lCVoTt+lD3eTuEjawbidek/s5CmmPnU3pCl7IYcPQ/lIW8xA4WTGCybCJWzoXsudP1MT+1PlL/9mcxkJR4nWXD5tSfn0g4R9fYsJzPPczr1jJjPGPvyEPFJ4YSEGbDRYQGBfivw9VAiYNda9gWbExRsis26uRiunIf+iqVoqcigqiCFiookSkoLWKGyEG3lxRgoS2KsqoHZajP0tZ1Zqe2L4upgpDQPsXj5YX5dHs7PGiH8pBXMj9pHmat1ih9WC9eDzNc5wII1IUisCUVR7wjKa46hvuYkKnoXWGB4AxnDSyzXjsDJ8jhXDz0hLjiO0/6RBG8JRl/DnPXWW9nu7MF6PQu0JNUxkNPmsGc41w7f5kpEAmdCEwjdeY/9AQnYWF1AUe0wcsuPILniKFJaJ5HSOYWk1gkU1pxAWTMCVfUDqGmEIrVyF/KrAlFbFYqK8l5WKu1GT9kHU1VXnLQ24LXOFl9jEyLdV3MncC0PgrS4vVOeh3ukSA5XJDNCicwIRXGX8VWwJC/2SZIYIEGC30Lue8/ngc+v4n3ibgle7JPidZAMSftleRUoRVqwNEknZKh5fQjaW+kRchj/h5H0wO8Zi/8MiX98/d+riV8h8Y/XvyuMX3YUBVgUw7oFiPynUfVXcBTH1X+ATPG5MLYWP//HJcqvcDj85f4+Ixf2Gf8JGHubEKoBBWD0X/sje/R+ZOfaeXhrzWHrqjniSNpNczbCcV0xCwEYN6hMH95lXDEHQWX8qi5uUJ3xD7AoGl6Uhb1FARQnYiOC4zRxJG0mPQyN6yQnYCAxHkPJSeIeo5HUZAylp6InNxMDmSnoLxmJ8eJvWC87GieVKVgqTmfVsmnMm/YtI779N74d9R1/HvEtfx37Lf814X8xX2UOmrZyrLGXwsBiEasVBJVwNOZLx4hgJaiElvKC0UXYkRwv3gv7isM7iuPFq6giyowXlTthNC18TjiC4iioi8IzARjXqXyPg6Ui0RdCRIXxKzAeuHCIK48vcuXJZc4/jB0eScfHiZWAQji3sLN48NIJUWUUxtRCReC5+DgRKG+/fiQqjCWtNeQ1CMBYTVnL8A6jAI3F9YUU1Rfw+s0dXG1WYKI2W4ReO4Xx2MoLTS9TsRCUXZUprFedyHqlseLeotABLmQyCs0vjioTxD1GD+1ZuK+ajrPaBFzUx7N1zUy2rZkl9k0L0OivP5cdOrPZqfsD+wznEWz0EyHGvxBu8StH7BZzwmEJgsIomF7OOi0jdpMslzfJcs1NXlQYH/lo8HjHSl7s1iE1ZN3w/mKY8e/3OUesyT1m+wUA7UQoFMBPUAu/AqMAgwIoCs+rz7tTe3ELRScFA4wpuUdtKD4lKI8byT++nvzjGyiN2kjFWcFkMTySrop1p+n6VrquedPyz8DY20//h3b6BwUwFKqdmhnobaS3t1lUF7vFbNQ26KzixiFvdpkps9tUgZ2CW9pICT89RTG4O9h0NUc3GHHB046H+7dRePkw1bcOUnV7DxV3t1H1yJWS+7bk37Sm4r4z3W92Mpiym/YnHnQ830lHSqAIjJVZmynL2UB57noaijfRXOJNWZYvZQX7aW9OpKdjiOaWKmqbs6hsy6ais4r63kEGh6C3Np+i+0EUXTSlOEiN3AA9cg/50p/5jta6ZrKqinhT+pyCitt0FJwl/4wDpZfsKLptx6fyA9B5gc+99/gwmM7gh1oGPvfRPdhH50Av7/t6qf4A/UMDDFZl05F4nt4bIXwSYPHaHj5f28nnK958vuwBl7fy4bw7nee2k7nPkQfuNsTamXLOzpRIB2PO7LAl6fYBbiSGs/ueN943NrPjugv+5ywJPqLP1UgzHh/QJyfChLooG+qPWJDvvpobVupc9nIi8Xoc2UVlFDS0kVPfxtuqFjIr2kkr6yKlsI+04l7SSttE13RyaT1JJU0kl3WRXjXE2/ohcpqGyGsZpKC5W/zFq7ImksoSa2oKlGkolKeqZDF5+cvJzQugrKKQt82DvGuBnObPFDQPUd7WS2V7k7gmIu4Tvy+jsrWeso4CSjoqKGzpJ78JCtuHKGrroqi+jeKibqpyO6nMqKAmrYC6tHLykgVgrKfybSWVybmUvSkkL7GAkhtPaDoeTpe3AU27VGnep0x7kCI9+xX4GKIMQep83LeS/v0G1OwzovKwPZF7zDF2XYWWowbqG1ai4qKF5lY9jPxMMN+hi+32FThvV2GbjzI+nnL4bVdkxzYVvDYrsdVZkY32ClibS2NqIo3hOinWGkhiYaqIhbEAi/KYGSljqq+E7sqlCAqjsc4yjHWWYGkgiZ2pFBsspXCzU2CLtRweQs+0rSy7N8gR7qHCuaA1nAtexckgVSKPrSDyuCZHDy4ndK8SobtVCPRXxnebHK5CVaAQ8r1Ti4OHDDh+0pgTMebE3HHiybtgUkuOkFESRm7pLvILN/C+wYG+Vj0+d8jzoUOW/nZJ+jqX0Nu1kN6OX+htnUNf8wz6GqbQVTqOocxpDKRP4XP2DMiZxaeM7+lJGEdH3Gg+XZ0Bl3+GqDn0XfiJz8mSkKdK/0UjOg8soOOUFF03l9N9R42uOD9Knu6h5Ol2hh650XxDm5IzS6mIkaHw9CK6n8szkD2LnvzvGKgYwcf6aXzumcfnjp/orfmR6nc/8jZJkqev9DmfYEfUM19OJoVx4lU451PCuPRyDxcfenPijBVeWyU5uHcVty9s5F6cJ1eveLH/gBUW5ksx0PiRNaoLWKkkibqcDMsVZFGXW8wqeSGXcRG2KyXZYalD8HpjdtrYstHMjbU6O1Bcc4jFa88yR+cC03TOMk0/iikGxxizLorRxueYqH+KOTrHkdA+guzKQyhrHEJjTSQq2qdQXhuNnP4lFujdQFrnPGv0TrFjUxyvLubx6MgjboddIzb4EuFeR9nlFkrQlt34r9+Gu6EjnsabOel7grjw28SE3OP4vgeE70lg944HmNnEoqwTjZxWFBIakSxbHYWUVhSSGsdQ+N/kvWdUlumarVu7u8fevbp7r+5atcoyxzJUWcFScs4555wFIwbMKChGjJgBBRUEQcGE2VLMqOScBAHJOUf1OuN50VXVa609us8Y58cZ5/x4xvN97wfyTy7mfc85jU6iZ3wCQ8Oj6OrtR0k/BDX93Wjr78VQfx9mOjtwMAzEy3wZS2ycCXAy5eBaR1IOuHIr1IIrWzW5EaLMs4OavDosInPUP42k1Unbr8zTPYo82inPw+2y3Av+hbtB87gXNI87m38idYecBIwCGp/tVuR1qCKPjspS/ewwdLb/BRh7ehvo7W6nv7dF2mH8jbf+2tDyGyCOjqtHBbzR179TGf9iYv7tmWR6+f1eogSMn93RIqT7c3Wg5IYeNb6IrxlVIf/aNS2g8bO55b+6/7bpRQJGmwVstf6eHRIwzpaAcb3pHNYYzWS10Yy/7DAu1Z0mKYzL9L5lmcEsFutMZ5HOqOFFmF4+H2l/UVPE6ozuNo6OpEWA9++BcRxOiqMjaQGKYo9RKIyOypOxVZ+BrdIE7GS+xHn+v+Gr9CVL1MdK5hlnjRnoy05h9sR/ZczYf+ffvv43/vDV/+Rfx/4jWvbyWC3VwtJPEXOnHzDVHo+d4te4KAil8M8IYBRK4W/wNx4X8bk0bh6FQgGM4r2ARGF0+fy14rlQG8XtoTYee83JEjDGXDgo7TAKYIy8cZ5TV6O5+vgScaLl5a5od7komV6EwSX2bpKkNh5NPC1BolAZheIoDDHXX97nZtoDCRjLWmskhbFChHULhbGlctQh/QkYnz27ykpvfZx1pkvA6K32NQs1x+GtPRl3YS7SnsQSvYks1xMj50nSWaIlYHEcS7QEIE4YVReNJ7NEewzL9L5hjfl0VpuKXcdJrDefzhbrWWyRgHEWu+y/I9RhLgecf+SQ208cEWaXRTJE+soQvViO2OWKxPsrS00vSatUubFBBwGMD7aaSi0vAhjFOFoojS9CbckMc2EUGL0l8Cs8OQqMwiH9eSQtXotRdFXMKmk03ZC4gXdxARJgirG2UClLIhdReXaF9HWFJ/0kw8u7uHXUxK6jMmIldcnrabu2YVRhvHrgPyuMvwdGUanZ38pgbyO9vS1093XwF2DsrObq0S3sdNNmj4sGu5w12emkzTYxlrbT4oCHGccX2RC33pPUsA1UXj5G3Y0wqq6F8Ob6Ospv+VN43Y+Cq4upfbCR4ez9EjB2PVpH99NtdL7cRWf+TqozV1GZtYR3ectoKd7Au6zN5DzeQlVJFAPdOfS1ddPeXEl9Yw41Ahpby2jubmOou4mWnCsUxi+kJk6fkpPG5B71pe1eMh/eNFFWVMGDrHvcSD/Hy8IY6M2g+GoULw4vJC3MgJobi+jO285IUwS97efpH7jH4Mdchj7W0TfUQWdfH53D7/nY18Zg0VO67p5mQMD31X2MXN3D8JXtDF/dwvtrm/h4aQMfrmyjNmYL55ZasdlQmS3G2uy2M2OPsynbPfQ4t8uL2HNrCEsIYF/iSnZfXEpIjDs7Imw4EWHN7XMu5MR5Unneg7cRrmRtcuFW4DJeJiVRUFjNqzftpFd1kPW2hdzKJnIqWsgs7yCruJOs4g4yS1t4XVZPWkkNL0rryBAB3rX95NUPUNQ0TJ7IR2z9QF5rO5VtBVS8u8abimOUlQeSU7qYrPJQ8ipfklcBOc0fyW3rJa+jjfyOFgrau8mXABLpzmuHnA4xEu+iWDTiCDWyBUrbP1La2k3Ju3belPdTVdTJ25w31GQVUJ9VQUlOI5XFHbwrqKf6dRHVr0t5m/6Odw+zaI4/T2eoP11bjejbocvALk2Gd6nAblXYqUH/Ln06whwoO+LBw1AnVi7RkWDRfKUFusvN0FltifEGG+y22OK80QTfDboEBGqzaaMGWzeMRt0ErRPAqMOaZTos8VHH2V4OJ0dFHJ2UsbFXxN1JHTfhkrZWwcNBG3d7HezMxFhaBsfPwOigiI+rMos8VFjpo0GAhxrr3JXZ4qVCiK8yR9bpcmqbIad26HF8pwanwvWIOKFLdKQJp44bcXS/HodCddkXasD+/WaEHjBn3xFbDh4xITbRk+Tbq7n8IIjUzKO8LjxJYfkBMjO8yXqhQFedMkPdsxgc+JKhvq8Y6vgz79vG8aFlMkMNU+hvmEZ/6yz6OubQ3fQtVM/mY+W3fKycAZUzoWI2H7Om05D4b7Se+ZKhM1MgejYj0XPhtgJkWMCNNXQd1aNprxwdR+ToPLGA1pP+1FwL4u3lTbRd3ETNw8VUJZtRG61BXbQ8va816SqczEDZvzFS++8Md02TTC8f2n6g5+0s6rJnUvpalox0Cy7dsSHiqisnbywh/JY/5+4uJvGuL2cTXVi/7mf2btMi9oQbF6OWEBOxhCtJwWwMNMPS/EfMNRegpyKDrqoKBurqGCjJY6b4E/aqc3HX/ImVlmqErfQgbvsiwlYvJMBzGY6OW9F0OMmPLomMd77MH52S+N+uF/mjaxz/4BnHF57n+dI5hu9sz6JuFoWxfgTmOiexMY9Bz/wcGnYXUHZMQsYyCTXzWOwcYog5VkDBrVZenc8hZf91kndf4sqBK0RtPUvk5iNEbDrIsTX7OLHmENFB0USHJHBy22W2r01g+5Zb+HifwcT5HOpOiWg6X0LVPhFF6zgULc6hZBqFqkkkOqYR6JuexNAoDFPtIEw0grHS2YmtgEXdYFwN1uBt5sMiaytWuxlwaLMd8cFGJGxU4WqwCi+OGJB5Qp/0w2pSZE7OcU1yTujwOkyD5/uUebpbQKMcD0IW8Ou2+RI43g78UXr2Yq8Kz/cq8zxUSWqHeRg2n7ePD/GhrZWeztEdxlFgFEHezf8JGP8zCI7C4eepr/hMiBR/u8P495/9LTD+vZBuAY1/Bxg/K42/v/9vA+Ngj9Ql/aFvNFZHuKSFwihG0tusZkuml0DLuYixdIDxtxIwLhMjWO0p0g6jAMal+jNZ9H8ARqEuCsOL5JL+pDKK0bToihah2KMu6QkIl7SjwjjEDqMYSUvQqDwJB41p2CtNwHbBn3Cc/+/4Ko/BT3W81EPtojIJe7Xp6P0ylhlT/sjYif+bcZP+wJfjv8DCTRnXVbrYLVbE2OZbDNW/xl5F7EuOwVH+K8n1LG5XJQF9YjQtgFAAooDIUZAUTmgBiqOq4mdI/Eb6HmGAkVRK1XE4aE2WXNICGMUOY/SdBE7dPE/8r4lcuBtL/N144u9fJCrlvLSrKGBRKIyiVzr8k1NauKWFEebqizukvLrPndePyKsto6ylhoK6ct60VlPeXElZY7kEjGIkLXYYHz9KYpmrBo6ak3EXtYaqX+GlPhYPjYk4q03AU0T+6E5kpf4kKU7HX38yS7TGjQKj9liW6YxHmF2ES3q5/jgCTCcTYDaNVSZTWWE4iTWmUxHj6SDrWWy3/Y5d9nMJdZzLQbd5HPb4haPe84jwkyHST4aoxbLELFUgbvloaPfvgfFRiLkUqSOAUUCeqAcUId5CIRT7i+JkH3GjKNxXUgmFkiiAUaiM4rUAxprzq6XYneakTVTHrpJAU0CnGG0XRwpIXIEwxQiFUaiL786v4+2ZACojVtFwZROdNwLpvbKFzuthfPj9SPp3wDgkYhD6Wxn6pDAKYOwWqxx9bZLCmHIimFB3XfY7qbPfVZs9ztqE2GuwzV6T/V4mHPY15/x6N54c20B50iHe3Qrj7c3dlN0MpuDGevJS1pF/YxPNaQeg5BRDmXvoeb6OnudBdL7YTmf2duoy1lGbuZp36QFUp20g+9YaUoWxpyKFof4SKVS8o6WUpqZCahsLqW4oobm1kvbqZ5Td2kpFjBk9CarknPCk/MJ+RtKf0Jj6lKonqeTcjyPz0SkqCxNhMJfO2tdkJq0k9aA8SVvlubzfnJInIXQ3nKWnK5ae/osMDj5ieKCA94O18L4dWovoepFI+9UD9CXt4v31Awxd38dAyh76b+xg4NY2+lJCaUs5RF7cHoLdjHBS+RkPDQVWmemy3d2cEC89tvqqs9lfg00b9dl9yImwc77sPefJ1nBrth8x5solL54melJwwYPymIVkHt7Aw9PHyXxZQGpeK6lvRkir7Ce7op28N03klDeRUd5OZmEzmflNZBQ0kJ5fR1peFa+L3pFT2Uz+u04KG3olYMxugRdtkN7ZSGF7PyX18KbuAzUdNZS1FZDf0EBO/UcyaiGvAfKaB8hpaySrs5rMjkYy2oZJb4f0LnjdN8iroQZyu/soaoXiltFT2v6B8rYe3jT28Lb6PdVv+qgorOBtXi7v8sooKWmlrLybqrIWGoqqaCiooqaojdr0t9Tfuk9zxB6GttjxPtCIkSAdhoLVGA5RpW+3DvUHzCg+5UXxr3sICTbDcZkuFivMsVhjg8l6O4w32mK83gKzAAOcAnTw36TPhk3abFmvxrZ16gSt0SRwtTbrV+iyeqk+vp6aONgp4OyshqOTGrb2yrjaq+JsrYyTpTLu9lq42WrhbKWGrakc9uayOFrJ4OGkhKeLEt5uiiz30WSVpzqrnJXY4K7M1oWq7Fyqyp7VquwPVOdgiDoH9ipx+KAap8ONiT1jQ8QJE/bu1SIm3oM7jwO59XQL564t41ySJ3efbSQt/xBPco6T+voYaRlhFORs4/ktPUofz4SamdA1hoGBPzDQ90d627+it2kig3Uzef/uRz5U/AzlP0PpPD4Wf8egFNI9lZG66XysmwW1c/lYMJv6S3+kPvKPdB79hqEjU/h4YBYDe7+l56g8QwlrqD/gQPd2DUY2f8/H4B/oP+BKe7gPzZErqY7YQFPWVj5mBvDhsi0fEvT4mKUH9fOgTVQLTmSwazbDHTK8b/qFvjdz6CiYQ0+5Gk0V1mRm2HD1jikXrpuRkGLB5RRjrl03ITHOiOU+Y9m2ToG1i+Qx056Ao/lcPF3kcbD/GQvjnzHTVMNIUxNVOXm0FOQwU5HBTvF7vLV+YaG+PCscjAla7k1MxDYO7wsmeOteXJYeQMHtBDMXXuJPfin808IU/sHrGv/sk8IXC5P4wjueP7me5yfrs+gZn8HB8AyuBmdwNo/HwiEJbZdkZG3ikTM9j65NPFZ2Maxbfp27sVXcicji2r47xG0+T8yGKK7tTuD24YvcOpzIveNXuHX4Ghd2JBIZlMjhLVdY7x/Pxk13sLSPQN32NArOF9DwuIyO13U0XC5LSqayZQwq5tGoW5xGwyICXZPD2OoGY6UVhI3mNuw1Q3DR2oqT+mq89Jaw0nYRm718WONkSZifPFeC1UgPtyI/ypLXRzR4HaZM+mFlaSSdH2lItgSRmrzYpyztKabukJF2Fn/d9stfdhnTxN7iAdVR08t+FZ4cl5cUxo9trfT19EkjaQGMImXjs8I4CoFCTRz1kPT2tNHX2/6X9599JaNA+fcB8a9B8u8D41+Nmz87qAc/uaU/K4x/7/4tPue/Uhi7GBzson+wh4HBbj6KHMZPsToCGLdbz2abpQDGWRIsih1GYXr57JJerjeDZbrTWaIzXVIXBTT6aU8dzVsUmYufzmjuouiQFp3SIlJH1AJOkoDRQ+2TS1plgqQwSsAolEUBjUqTcFSehIv6VJxUJmIvOwZHGbGfNxlfjeks1BQ1eCJ+RzSxjMdAcRrfTf1Xvp3wD8z/8Y/Y2P2Mx2JlHL1+wcRsMiaqX+Gg8BWOMl/iIPsVdgu+HFUtFcfgriKifcZKx0XxG5wVBDgKVVHsMornoxAp3n8GSgGLAiYXak/BWTjCfXSITThI1LUzUqPL6VtxnL93geirkSTcT+DcrXjCr5zlwoOrRKXES2NnYYCJvZdE3P3LnL4eR9z9ZK6+uCsB472MxxTUv6GspZqC+nKEwljZWkV50xveNL+RHNKFNQWkpiayxFkFe40JuGuMwVXpP0ad3mrjcFAWIDxB6s1e8Wl3UQCj2GUUCqOv+p+lsfQKg4mS6WWF4QQpVmelyRRWSsA4WTLEbLAQMTuz2Goz5xM0fs9+l58I85jHUe9fOOm7gFOLZCWFUYyk4/2VJIVR7DDe2qQnjaNTQ8wlRVEoi2l77aSKQElhFLE6Rz3IOeIu5TMKYBT7isLoIoBRwKI44plQGN+eW0nTpU1Uxayk4KS3FK0jAFR8n4BFMZYu+RSp8/bsat6cXkntmXXUX95A183NDN3YTuf1Q38XGAeHRP5pN8MDbQz1NUkuaQGMXb2do6aXrhpuhm/jkI8RJz30OeKmR5inIaGuemyz1yDU05D9PkbEBbrzPDyQjLPbKLm+j7xrto52zgAAIABJREFUOym4vYfc23vIurWPiscR9BZehMpE+rP20pW2lo4n62l7spmO9GCaMgKpf72JytT1lNwJ5PXlYGpyLzPQXcjAUDkdXem0tOXT3PqWhpY63jXV0NxawrvCC7y9409Tgh795xbQmBBIx4NoutKTaM28wrvH8TSmXqAxNZ7O7OsMtjynq/81Lx5s4/JJY5JP6XPuuAZnTppy5cIyMp4ep6HsCh3VFxhoiqKvMZrmd6l0FF+h9vY+mi4FMXB5ByPXDjB47RB91w/Sl3KA/pt7abx7mqrUBPIfJLJ/2ypsjdSw0pTDVU+BVXaabPXTY9cqfXYEaLPJXxn/xbKsWKNK0H4LdobbE3LUlEvJvjy8uJDseG9K4pZSkXKcitdPyStr4UHpCHdK4Xn5MFmlHeSVNpNZ1sKLsi5eFbWTnt9Kem4rGTktZOU3SZ/nVzaTVdlI9rtO8ppHyGqG102Q0VlPdtsI2XWQVQPZDZDb9pH0JnjVOJqlmN3ST3ZbO5kdDaR31PK6o1kK5E5v/0BG50cye4bI7Osir3tA6tguaofSDijv7qOis503TZ28qXpPZcUg5eW1vC0vpa78LWU1PZTVDVPfPExfez9tNa1UlHVSnPWOgrtPKT5znMat3jRstKRxiylNIYY07zHm3SEbKmOWUZ4aRvLdg5isMcbI3wgLfxPMV5tjstZKgkXjtcaYrdTGc4M+m0LM2Bakz45N2uzZqMf2dXpsXqXL2mX6+PsZ4OGiiauLJs4umljbKmHnoIqzML5YKGBvpoCDhTKuNprYmSthabQAO0s5HG3kcHdSwtlBFieHBSzyVGW5hxrLHRUJcFFivbsS67zk2bpKnR2btNi+WZ3dISrs3aXJoX36nI60IyHRh0vXlnHn2RYeZO3mZsYOLr/aSsqzLaRm7eF5YRhP8sN4lhPGy1c7qCnYRmuWN62PFsCraVA+HepmMVI/l57qH2mr+IXWUhk68mUYyPiFwYffwn0RmTOD9pIx9L6dyOC76byvmwN1P/M+Zw5tV8bTc3YyA0enMbBrKkNB0+lfP4vWTYq0J22h4sxm2nYawfrZsPZ7OnZq0hWiw9BRH1rPbqTisge1l8zoPqvNULgig5fmMZgzi5Hab3nfOIf3dQsYaFKm7+08uvJn0Jo+icaXM6nJkKPopSovHirz7Fc1nv+qxtObCty7KEfs8V/Yuno2Pg4zcTD9AXszeezMlHC2UcXGdD72poqYa4oRtDx66vIYqs/HWmseXvoLcNNdgK2+KvaO9nitCcR66x6cdofjfSAZvbWxzF54hi+9YvknUfXnk8Q/eF7mDx5X+N9uiYx1i+N7lzhUbc9hbhGNo8lp7PXDsTOLxtQmBm378yhYnUHZ6hx6jgnoWUdjahHOMt8EQjekcHT9RY6tjOT8xtO8irjDo2NXeHjsCunnUnkS+StJe68Ts+c2x3bcY+vmuyxfcwf35Tcw8U5Ex/MC2m7x0s9Wt4lF0+Y8KmZRKBtHoGoajpr5CVTNDqOivwdV3T1oaO3CQGsHVtohuOpuxlcvgLVmq9hm588uh8XEBujx/Kg52aeteXlUm1eHVUk7+LkGUI3ccD1ywo1GoTFM7ZP5ZQGpO4XJZQFPPhlipNxGYZQ5qkVOmDqpR2SoehImNb10dwpj5OccRpGy0cbAp1gdsX8owLC3p52e7lYENIrXo/foawGUfw2G/6f3fwOMvx9P//713yqM/VJOo8hq/P357wKj6KEWvyD7h3oZHOrh40ALo7E6MgRbCsPLKDBuNp/Nuk+ml78BRpGxqD0NX80pksL4WUX8DIvSLWUujppdRg0vIlpnVGEcBUZRZzcBB4VvsJcb3WEUe4zC8CLtMyqPx0l5PHZyY7GVGYeL0jS8NWbjrf4tXupTcVUSit+fsVYS4d4T0J//DRbqk7AynIqP1wLc3H7E3HA81ip/wln2S1wWiCDuP2ErgHHBlzjK/VlSHZ0UxDj6G8TtIPcVTvKfR9ajY2kBimL8LBRJoThK6qLaeAkYXfSm4++rR2zCIaKuRnPqZhynbpyXXNLnb53l/G3x+hwnkqOlnEURoXPuzkUSHl6VHNGnrsV+gsjrXH85any5m/5IAsbS5ippJP22o5aK1ipJYRTQWCIc0jUFPEpNZJGDogSMXlpjcVX5D1xVv8JVYwLOapPwFvFHOpNZoTNRitX5DIzLdCewSPObT3uME0aB0WCCpDD6G01G9IOvMJoi5TRuMBfmF+GYFu0v37HT7ntCnX7koNtorM5Jsb+4WI4zS+SlHcbPCqPYYfwMjA+2mkiQKJTF57ttpPG0CPEWiqNQGcVoWgR6CzgU0TjiFrE6Yhwt3pd9GkkLaGxOCqTy3AryT3jzZKelpFgKs4xQGEdVRnGvQriky0+toOl8II1XAz8BYwjdNw7/fWAc7vkLMA6Lmqf+Vj7H6kgu6a5qboWHcGShCdHexpz0MCDMTZ9QZx222quz19uYfQsNiVprz92DK7gX5s+9UwFcPLiQ0ztcOLbVmcuRm6nPSoH651CTQm/2fjpfrqHjcQDtjzfQ8XILTS+3UJ26ifyra8hJDqI9O5mPbfn0dr6h4t0LWvpTqWvLor6tnprmDqqamqhvzqelMp6WZytovqBGT+Qc6s+ZMJK5n4G3l6kqvU1B+iXKnp+m9N5+Su/vZ6jlOa1dJWTkXST+4gqiYjw4GW1L5Fkros9ZcuuaDzmPN1KSuoW3D7dR+mA7aU8PUP7iIG9vbKbh0jpGUnby/toBhq4dZfD6cYZSjjNy8wi1z65JMTglBWmE7NqIrp4yBpoyWOvMx8tMlqX2Mqz3VSJktQYha9TZuEKJ5ctkWR2oSdBBC3adsCE8woEzoYZc321EZrgneZd3U1P0iqzyJh5VwK9v4HnJCFlFnWQXt/CqpI3U0j6eFXfzLLedp+mtvMzoILegm+LyLgorW8msbCS9rpvM1o9kt74nr7mb3LYustv6yJAq/OBVK7zs6ORlZyMv27p5Vi+eDfG69T3prZAuVMk2yGgbIat9kJyOQfLah8hvHSavs5f8rgGKuqC0Z4TKgTYqext509JBZT3U1EN1fRe1dbU0vhN/BI5Q2QVNvdDf94HezkHeNX2k6t0Qb/OqqHlwh86rR+m4GELnxUBa4vypjVpIScRC3t7YQ2lGIhsPr0VvkxeGq6yxWG6IyXJD9PwNMFhtiEmAPuYrNFiyxZitOy0I2azLro3a7F6vx7YAXdYt1WKplzqezuo4O6jj4qyDnb06FlZKmFsq4GyjjIO5PLbGsljoz8fZSl0CRisTGRysFbC3ksHVQQFnJzkcHWXw9VRjqbsaSxwUWeGkxGpXRVZ7KRC4UoPAdZoEblBnZ5A227dosz1Ym9A9xkTHeHPzYRD30vdwL28/d4oOcrs0jPvZYTzOO8bzkqNSFuPLwj1kZwZR/HQ5Vbetabi4gO7E6bTenErtszlU3Z9J1bUZ1F2ZRcvV7+hImU3nram03xlL16MxdL8aQ1fpeIbezRiFxdofoEYGsufRe3kGg9GzGdo3i4HNM+jeMpOudT9TvUadNGGYy7xGS6QbbJ5F7/IZVOz4gZYtP9O924y6476UhGny7qwa3dGq9Oz7gf69E+m6N4nON9/RXjaXtqdib/EHGrJn0ZI+mba08XS+nkZn7nxqM2QpfT6fgkc/kXlrBq8uf0vapXkkn/iFAK8JLPOQx9tZHxNdNaxM9LEx0cTZUgM7AwXMVOdjpDkfI2Fw0f0JF5P5+JjJsmGxI45ujqg5eaPkv53xG2OYHnyN7wJTmLv+JuOWXOJf/OL5YmEcX3jH8c+eiXzpcpFJ5tH8aHoKFesz6FpEYmp6HAvjw5gbHcLC4jh6Zsex9kjAI+A+3pufoWIbjarlKTTMw9E1PYq7SyRR+x9xcf9NUkITKbnwhNRDl0g9nEx27BPuHb5J3PZk9gfEsXF5PN4+cRjYnkbfJR4Dt/NY+V7AadkVHBddxcHnCnYeSZg7xmFkewZDu9MY2J/CwCYcI71DmOofwEx7OzZam3DRXsVCPV/WWnixx82LA+72RC9351GYI9mn7cgMN+PlYU1ehSnzYr8srw4qSHuMmce0yY0wJk8ojcfUpazF1B0/82jnPJ6Gykjvn+2VlVTJnBOaiDF2/hGtUYXx6WEJGCXTS3+lVA040CdWmtokFfE3s8qowvhZXRSKooBIcaRUjr/rnP77iuP/48A4LJlnxAj7N4VxtA3mt/fiMwGWQ0M9DAz1MTjUCwOtlD67KuUwBlt+R4jlbClWZ7P5HNb9xfQyQ3JJr9CfziKtyZLpZRQSp+KnPbq/uFhX7C9+anb5pDL6iIgX9d+Ot5pQGCfhoTba5iJaXuxkx2ArMwZ7+XHYyo3DTn489vLjcVAYi4OCeDYWW9mxOCpOxktzFp6i11nUCQpTitLXOKtMxEFlKhYyY3BQm4SV6lh8rOfibTMXG81x2Cr+GSfZr3CS+TP2Ml9h/+l2kP0zjnJjcJD9GmHAcZQfI33mpPCN9G9/HkdLwKgu4HYsnmrjcVf5RooJ8tOajIvBTFb7m0tNL6eTI4i6GUdkShynU2KJv3eBsynnJJAMTzotjZzP3Ign7l4SialXib+fzLGLp6Ug74up1yR1UYDkndep0ii6pKmSwvoyyfQiQFG0u7xpKqektpDidwU8Sb3EYjtlHDUmsVBnPB5qX+KpIXqxx+MmmnW0J7NcdxL+OhNYpDOeZWIkrTeRpeLoTmCp3gT8DSZJR4ygVxlPwd9wKquMZ0hntfE0NljMZKP5DLZYzSTEbg477b9jt9NcDnr8LAV3n1j4C5FCYVwix9ml8sQuU+TCCiVEh/SNjbrc22LE/SATnu6y5pkEi9afgrdteLXXgdf7HMnY70SOAEQpFseHguPe5Bx2l8BRGF6EelgVu5qauDU0J2+RgDHvuIfUT/36gJM0shZjaAGKQlkUt3BJV55ZRXNCME03gui8tYWBlBB6bh3lQ2cJfSOdDAwNQl8fA8PtEiwODfbQNyQidpo//aXYSW9fJz39LXzsqeZ2+DaO+RgRvdCIUz5GHPPQ44CrDntctDnkZ86+RWYcWmHD6SAvTm/15uAGR5Y7qeJlrYyzuQo+jvo8uBJOa/EdBsuv0J11lO607XQ/2UT300C60rbR+GwH5Xd3kXftABUP46G9CrrfMdBZRVllKk3DqbxtLaSqrZkKASLNTdTUF9H4Jp7ml/40XlajNfoHGk7L03Xbm4/lp2mpuEFZXgqF6WfIex7Ky3traX13kc6ObMpq7nPuSiCH45ay/4IXexId2J1gxpFLply95Ubm3QCKk9aTHh3A0e3WhG+15MxmC5K2OfAqYjUl8TuovhxG841Iuu/GwtMrtFcUU19fR15RHtv2bMPAWBM9bVnMtOfhbDSfhdYy+LvIs36JKpsD1Alcpcqa5QqsDFBkTZAmu47asHO3EZt9f+G4nxLPD/iScTGU0sxU8sprSKsc4FnlR16X9JFf2kV2cSsvyzr5tayP1NJBHhX08jizhey8UbNJWXkPhW+6yajoIqNhkMz2D7zuGCKjs4+C5kEKmnvIauslrWOEF52Q2d5LdnuLdKe1CmB8z8s2SGuDl+3wSsT3tL0np22AvPZ+CRhzxfv2YQrahilpeU9pzxCVQ928622nvr2Xunao6oPKXqjrGqCzrZPmXmgZhI4h6BkQ0UXveds4QEVdL9XVrdQWFdOW/4jm3BSaMuN5e3c/+efWkX0hmJwnp7lw6wj2m10wW+eMyWpLTFYaYrzSCN2lOpivNsJyhR4Wfqos22jK+kAT1q7SZP1ydTavMmDzKiNWLtLB20UVJ1tFHO1UcXbSxM5WFStrJSws5LGzEmHdStiYKGCmNx8HM2UczJSwM5PH2VoRJ2s53MSuo4sCHm7y+HmpSb3Gfg5KLHFQZrmLMiu8lFi/UoON6zXYslmL7cF6bAvSIyTYgG2b9dm3y4oL51dw895W7r4K5V5RGNdLDnA/8yCpmYd4nHeQxwV7eV6wi4zcYPJerqL0oSvFF9WoiJtH5eXveHt/DtXXZ9KYOJXuhGkMJU5j6OJEeq+NpeveGDpfjKUzdwKD1TN43zCXj43zoFaWD8ULGHz8IyPXf4SEeQwenU3Hzqm0bJ1C28bZNAar8+C4J++K0qhO3kPdZnm6l3xDV9A4egLnMHLAnKajrhRsl6ctzpCBeD26D/xEf/B42iPH0nL3W1qfz6Pj4XyqUmfw7tk0qp9NoOr5WOoyptKY/R116T9S/ewHyu7NIu/KJHKu/MjjeHkid8/D234yq5cb4uFmgK2VNjYWmqz1d8fVTg9TbRmMVX9GW/l7TPXnY28mh4PxfHys1FjsbouLry/m/huYvySY/7XuCv8r8CF/WPuAP6y4zz8uusk/LL7B/1h4mX9wi+ff3eOZ4BrPLPMIZI2PoW1+EhPjMGwN9+NkuBcX4334uZxmbcBNtu56xYZd6Rh7J6NgeRpZ00gUzE6hYx2Fi1ccsZG5XDn5lLvHblN44Qm3Qo5ze2c4aZEp3D58g8igJDYuPoufdyxm9lEom51C3vIsSpaR6NhGYuWVgNuyW3j738NzyR3c/G7g5J2MrUc8Vu4xWDufw94sGk+LCDz0d+Gnu4FlOktYb+TJVit7DrlbEbHQgDvbHMkON6XojD5F0Xpkn1An+4TaaDd0mDIZx7TIOK5DToQRRVEm5EfokH5YhUe75vN413wpvFuqAzwkT9ZxZfIixJqPCgVH1XkRIUbSB/nQ1kRfTzfdA5+A8VOixm+w+HuDy2+G5NEx9O9Dvf8+IP610viF+AX13zn/XYXxc0zPfxpjf3JbiwYZyUQjonrEzx3qZWCon8GhPhhoo+TpVdZaiR3GuQSbzWSL6UwCzeZIlYAr9UWH9AxWfAruXqw1msW4SLildUWbiwjuFt3R01iiJ0bTE6UqQF8ptFt0R4tdxmn4qE/FS3Wy1CPtIQK7lSdIlYACGG0WjMFObhzWMmOxXjAWW7nxEjgKgLQV6qO8UNAm4qE+BQ+1SbipiErBb3BV+AbhsnZQHIe9gjhjpeOmPhVPrek4CiCV/wYb8TNk/ozdgq9xlPsGBwGXYtQtNxYH2W/wENmP8uOwlxGjXVFZKCBy1NziojwGT41J0t6lAGCRKemjNp5FmpNwNf2BLcGexCUf4dTF45y9EUfUzQSi7yQRfTuBmFvnibocyamkCG6+use5WxekE3fvEhdTrxKeFMXZm/FceXaTlLQ7xN5O4O7rhxTWlVLS+IbCumLJ7FJaXyI5OkVgd2ltAcXVeTx9mMRKJ21c1QW0j5fyFr01v8JLqkAcj4+W6I+eiL/uePz0J7LYcDKL9CfipzuBxboTWG40leWGU/A3mMIKo6msNhV/FAg3/EwCjGdJe6sbLWZJwLjZagbBovnFfha7nedw0PMnjvrM55jPPMLFDqMAxmXynPdX4lKAGkkBalzfoMNtEasTbMqjHVbSebzDmue77Xi6w5rXe51I3+dExj5ncg+5k3fYA1EVmH/Uk9zDbhSc8JGyGSvOrqDq/FpqEzbQkBTE29hV5B134+E2EymPsfTUMimkuyJ6FZVnVkvQWBG9gurYAJovhdBwM5j228EM3NxB962jvO8spk9yRg9Aby+Dw22MCDf0QA8dI+10Drcw3NvG+55OBno76BhsZrivirsntnLcS5+TPtqc8jOQ/mM67qnHEW9DDi+yYPdiKzb6mLNusS1rltnj72WOtaEKRjpqGOpqYW6mQ8TxIO5d3kfRo+N0Zp6h/1U0vS8P0ZG2i57so7x9fJjCX6NpLUnnY3sr9PXDYDuDXWX09GTS1PeUisa3VLa1U9HeRlVHIxVVb8hLO0V12nJan5hQd1GJ5pNKtETpMnB/OZTG0lP2gPry25SWRJGRvYXCwhD6O25QV3uN5Ls7OHRhKUEXvViZ7MTiKzasum7HjiR7rl1bTN6VNTzY58a+pea4aXyP0bzJ2Kj/gJ+dOiGrbQjfuZCrJwIpu3uB4fx03lU1UF7TQkZuETt270ZPRw1d9QUYa87DRncenhaKLLFTZbGrIiuWqkjh0UGr1VjjL8uqNfJs2KbFzp1mLLf9gX3OaqSs8yDzbChZ12PJfvGI7IJickvfUVBQRX5mGXnZb8jKq+ZJdjXPCrtIK+qU9hffVrVSVtpIcXE7ecW9ZJT2k1s3RF5rPy+6hnnUC8WNI1TW91PQ3MvLzkHSuqGgAUrrkKJ00gRAtr7nVfsIzzuHedY5xIuOITJbB8ltHSS/fYjcrhEyxFi6HQoboKz6AwXChd3VR31rNwOtA/T0QTXw9iM0SW5z6B+B3hHoGISG3o9UtQ+SX9NC1tt6Cutbyauup7goj/ziFxQW3iX919O8SthP2p1IEu+fZM359ais0MBxlR4Wa4wwDrTEcrM1ZquMcd9kh91iPSxcFFmy0oQly/Tx89XA000JPy8dlvoZ4u2uhYujCg62CjjaKeHooIKdrRLWVvLYWCtgbCKHuQjrNlPB2kQJGyN57I0VcDSVx8VSAXdbJdztFPFwlsfHQwCjCn6uavg6qeHnqMpSdw2WeCqyerkKG9ers22bDsFbtQkO1mV7sDHBa/RY66XILn99zh32IunSam692sGV/B08TN/Fk9ehPMrcx8OcAzzMDeVx3g7SC4OpeLOFwnRvXt40JO+mLG/vzqT+9kzark+l79pkRq5NYvjqOPpvjKXvwSTI+QkqZRhumMNg44+MNMlBnSpdL3+m/tJUuKcIDzTpj5lDc+RkWvbNpHP7dNp3zKHogBnlT65Q9fyOlAXatWQMLPsX2PAdg6FG1O4wImOzHF0X7BlKtKTtwDy6g6fSu3UCnYen0pn0My2/ytB8Zwa1D6ZR+mQy+a+nUJQzg+q8udRn/ETto7m8uTaLkkszeZ2kzI1YQ7ZtlMXVfQGLVpji5KnB4qX6rPQ3JGSrF/b22tIfYDrKP6Kp9D1m+jLYmynhaqaGm7Emdoa6ODo6YemxEK2FK/i35TH8U8ANvlh1ly+W3eeLxQ/5YnEq/8PrFv/smsQ4z0tM9Yxnrn0EihaH0THej51+KIsN97HKcB8BJgcIXZ5M1OFcArc8wNzlnNT6ImMkgPEsCmZn0bKJwX3RVcKP5XBi+00uHbjJ01P3Sdm8neT1W7i3P4p7J29zcGMCAUsTcPaIR9c2BhXrWOSsYpAVMTqmEaiaR6HvkIDtwlu4LXuA14qHeC6/i/uS67guSsbZ+yLOjvEsdz3HCou9rDPcwAZtX0JMvNhhZs0hBwMuLDMk44AThREqlJ+V5805VQpPq5ETrkHGcU1eHFLj1REtsiIMyI8ypTzWipIoY3JP6Ei7jCLE+9leean9JfOYEjknFckNlycvXJ7Co8qkRcpQ82wfH9ob6O3ppHuwgr6BptHR8kA7fSK791OWooDD0Xgd8fvlvweGfw2Kn9//vwoYi59cZY3lfAkYt5h+S6DxDDaZzZYURtH2ssZkprTDuERbjDmnSZE6Im9xie63LNETId0CHqewSHcKvtrC6DIZP62pLNScInVH+6hPwUt1Eh7KE6UjdUgrTsBZcdTwYiczFhvZb7CVHYet7HjpFkqjeGa14Gvs5MfiqTENT82puKtOxEWK5PkGN6WxUlOMi+oknMROo6JQKAUgfi2BpqPSBKxlv5aAUUCnAEIBiOIIWBSQKI67BIxjsV/wNc4KwuzyeX9RjKDFSFqYYCbgJeVIjpOgUQRke1j+Quj+FcReOsKZy5GcSTlP9K1Eom5fJPpWArG344i+coqoy6e4k/GAmNsJnL56jojkMxI4Xnx4havPbnL9xR0uPbpG9PXz3EtPpbCujJKGcgpqi3nTXIkARhGnI/IXBTAWVefyNDWJDT4mOKlNHgVGtf/AW/NPEjB6aE+QAslFhI4AxiWfYHGxwSQW6U3EV3scSw0ms8xgsgSMq4ymscb0W9aZfUeAySzJFb/GeAaBVnOkHcZg21mE2M9ml9N37Pf8iTDveRzx+YWTfgs4tViO6GUKnFumQKy/EsnrNLm2QZsbgXp/AUYBjb9uMyc1xIJHIZY8+QSMGftdyDrgKgFjrqQyjnZL5x5xp+D4b8BYHbeWuoSNNCYHUXV+Nfkn3Hmw1UiqDyw/vZzq2HW8iRYKYwDVMWuoPLuSmvNraEveQeOtbbTfDqIvJYT2lLBPwCgURgGMPQwMt/63gfGklwGRC7WJ8NHhlJ8h4X7GhPkYsdfHhPXO+vhZa7LE1YRFHua42+hgaaCKnpoCuhpKWJpocSYyhNuXD5CavIfqF+eg5jG0vqC7+SHlxckUlaTQ2FFA13ADPe/bGfzYSltPHrWNd6iqSKCt4iZNbyqoq22lor6ZkroacooLyU4/R/mrABrTbKlPMaD7pDwdkYo0JJoznH+QkfrH9Le9pqPjLm9rTlKQv53OpiTam38lMz+RsJgVbIzxxO+CAw4JZrgkm+KfbMGueGtOhFtwarc5N09uwV37F4x+mYnR/O/Ql5mNvvw07PW+Z7GdIus89dm72o1TkeE8SXtNZk4Oe/bsQk9bGV0xPlOfh7nWz7iaKLDEXotlzmqs8lIhdJ0JuwN02eyvyMbVCqxbp8iOID0CHOZy0FWFOE8dnvjrcX+DLQnrXXkSvY+c5DPkJ0Ty7Mh2nh0MJv3EHjKiD1OUkED57fvkpz6lrLiC3JIacsubyClqIi+/iTdv2qmu7ia/aUBSE8sbRqioFUpjH+ldw7zqhKJ6KKuHwmZI7/hAXssw2a3C5DLMq/ZhMtqHyW0ZprBlhKLWDxS0fyCr6z0Z7e/Ja3xP8bsBMps6Sa99R35WFrXPXvC+4g09TdUMNdUz0NVH7Qeo/Qg1QPkI5PTC0+Z+HjUPcL+xl19bBnjU0ktGVho5mfcpyr1JzvMYStITefQiloPJu3AL80F5uQaWAfpYbrHA6YA7ngcKGu1tAAAgAElEQVS98drtjleQA6YeKhjazsfTTxdfP10W+mji7qKMk50KjvYqOIjpxKfbzUUbe3tRC6gsHWtrRfT052NoIIulqRL2FmrYmSjiaqmKl60GHrYqOFvK4+GgjKerIt6eCvh6qbHQRQ1PO2V8HFRZ7qWLn7sSS/0UWb9Ok5AdxgRv1Sdwkx7Bm4zYsFSDZbY/scVDiRPBViRE+3LvSRD3C3aR+no3j17t42HGAe5nHeJu9n7u5+zhSd4OsotDKC8LJvfVInIf21D8yJD8W2pkJ/xCzrk5FMbM5E3iLN7d+J625wsYKFTlQ40Gw03f01//Pe+bR4FxJFeJtuSZ9MTOhuuqkKxM76nv6I504GOEMRyfxPDZsdT86kNzbqxUidm0zZq+VXNpXjGdyqWzyPP5nsJ1C2g+pk/HCS2adsyle/M0ejaPp3n7GBrCp9KQ/APv7nxHxcM5VL6aS2OZHF11qvSUK9Lw7Dsqrk+hPGkaFckzeX1FlTtJ1sSf9+BE9Gr8Nzngv96O4O3ubN/mwv7QpXh7mqCvMR8T1Z8x15qHrf4CXIzkcNL6BSeVeVgrymChpYGBgSFatg6MW7iDr1eE8x8rzvCvKxP5p6VJ/M9lKfzjwst84RzDF7aR/IvTaWQtTmJvcBgvoyOsMjvOFusIttpGstEmnKV2EdhbnUDX/Aiq5seRM45E3iwaJatYVKzPS/uGepaRODmGs9LzJIfWxHDn+H2yws/yKPQQr09d4knUfU5uTSYoIInFiy9h4x6PvmMsatZnUDI/haJJOMqmp1A2OY2KSRQGdhdwXnSbJeue4LHsJk6+SbgtjMPVeT+LHHew2mYd60182KBrTZCxOTus9InwM+RhqCMFkS4UnrGg8JwphWfNyIsyIeeUCS/CtHiyX5WM43q8PKxBboQ+b2IsKI4yIue4NulhIp9xtOFFGGSyj6uSc1KJ7JPy5J6Uo/CYMmmn5Kh5vn8UGLv/fwqMpc+usd5Gji1mcySFMdBkBmsNpv/F9LLKcLo0kl4pwrl1RmN1PpteFuvMkEbRfjoCXESMzqjxRfRGe6tPQoyhhbrorfYbNAoVz0UCxgk4KkzAXiiJsuOwk5uAnfxE7OQmSgqjjexYrOaPwp+X5nTc1CbjrjoJdxWhAo7DVXEsDvLfSEApqYsiokdxPPYSOAql8hts5cZIECnqBz8rip9h0VnsTMqMQbolkByDi6IYO39SMJXH4qYsMhtHIdJdRcDlOAkcfTQnS00HB49t5FzSUWJSoom6HkP0zQSibiZy5lYC5+8kcOZqNFGXT0tgGH09lvN3LhJ/P4mEX5NJenSd62l3uPr8FhfuJxN1LYb7n4CxuKGc/HdFUmC3AEbhjC6rL6astpCiqlxev7zJ/kAv7FUn4qM1loUaf8JX+2t8dMbjrTvpN2DUmzCqLOpNQADjEgGNOuMllVGMpkXkjqgMlIDRfA4BRjNYZTCVNcbT2Gw1e3QcbT+HPS4/Eur6A/vcxEj6J44unE+4iNVZLEv0UnnOfoLGxNWqJK/V4PpGHe4GG3N/qxl3g02l+6EAxu1Wksr4co8D4mTsdybvsCc5YW6Swlh0wltSGUWji2h/EfAnAWPiRpouB1MVF0DuMVfuBxmQftCZz8AoFMa3og4wdi1VMaupjV9Hx5VdNN8OkRTG3pQQ2q4d5H1XMX3vO+n/DIxDLYxIIav/tcJ40kuf075anPbT5aSvPkcWGrLLXZ+NDjosslDH1VQNBzNNXOwNcbLWw9ZUF1NddYy1VfD3deDx3RhKc6/T1fgKespgsJ6PQ21SFmTHcCPvet/S/KGRLtro+lBLU8tLat5coPDVDl5e8afr2TlGistpf9NARWUNRe/eklNeSmZ2PIWv11Lz0omGu9aMnJSlP/xnmhO1aH6xhuGWh/R1ZNHdnUZ7xzUa6s/Q23GTjpbnlFc+Ie7WIQLP++Nx3hX7q47Y3rXH5qoJi69asCHRnMVb5dkT5EiAnxkGij+g/uMcVL6biea8mWjJTkVXeRrWRvNws1XD09Mebx93liz2ZqG3MwbaSmgp/YSB6s9Yas/HyUgBL0s1ltiqEuCozK4lBhxYbUDIcmWCVymyK0iTkHXKhPorE+Gvzc01ZqQ6/cCjRRokuKuRsMiMtFB/2uN303B0BbW73Gna7c7bLXa0hPhSvmsNObGneFP2lsK6DjJK68jJLqf0eT41L4ppz62nvqaP/Lb3VDWMUFU3REnzMNkd78ls+0Bx/XvK6z9Q0vyB3PYRylo+UNQqRtAjZLYNk9UyTH7TCCVNHyhp+UhBG2R1fCS9fYDsxm7ya7tIb+mkoLGe3If3SDuwk+KwYPJOiD3EffTfu0TN65dUv35FdVYWb/PyKc0rIjeriPTsEvLfNJBX0czjjGIy0+6R+ySZnEexFGUmUlr/K2cfnWDNmXUYrDfHaIM5JoEm2IU64XnMj8Unl7Li6FJs/A3QtV+ApbMSTm4auLtr4u6qgbuLprSr6OSohbW1snTsbNVwsNfE0kIRS0slbKxVpFvAopG+LBZGCtiZKmFtKIuzuSKedqq4WClgazofV3slPN1V8PJUxsNVGVc7RVytFfG0V8XPTYvFXhos8VNl1WpNNm7SJ2iLKYEbjVnnryOtJay2kyHIQY6TawxJOubGw5urefhsA0+eb+fxi1BSX+3nXvpBbmUcICU9lDuZe3iUu4uMwl28ygzkyVN/nj9ZSlbaSvKfLycv1Zvc+/Zk3TTgVYoimXfnk/d4HnVFCrxv+4nB5h953yLPyFtF3mcqUHN6HPUHxtK5fyqde6bREfotzSIc/agaHB0H576m9po2jWmr6H66ES66U7tRjvKNhpT6a1LnN5c6AYyhKnSEqdKy/Uc6Nk2jL2gKbdvG0nhgPA1nZ1B1/0eqns+jLluW9jIVesqUaXj6HW+vT6EiaQpvkmdReHEWj5JUSbxgztkL3kRfDmHjvsXsPLaa0+eDOHtmA+fPbsXHwxALfXk8zNTws9PG10YNXzMFPDR+YIn2fBaqy+CuqYiTgQZuTjZYe67E1GsTFkv3oe13iDk2u5hsHsoUq6NMs4lkjnMs832S8LCLJcTkNLvMo9hucoKt5ifYIIK5zY7ibHYMPcMwlI2PIGN0DDmTcOTNTqNoFYOS1XnUrM+jbXEae6czLF8Yw971yVw8+JA3iXcojEkmK+Ym98JvE737OptXxuPrE4uTRxzW7vGYOMeiY3sGZdNwlIzDUTMTUTpRaJqfRdfqHBauiXituMOitfdZ6J+Mu0soC+02s9ZxPYE2S9li4ckWC2f2ebhzxM+ei5udSY9YxrPwRTw46sGNPVZc2KBO1PKfuLB2HjeCZXh9RIvXh1XJPaFJcZQ+RacMyD2pw+tDapLKKFpeMo+ok3tSg9xwVXLCFck5KU/hcVVenVbk3YtDfGxvoqerk56BitEdxs8jaVGM8v91hbHk2TVpJB1oOksCxs1CbTKczjqT2VJwtzSWltpeZrJMb4akMC4V4+hPTmkxkhbA6KslgHESC0WfsYYI7J78NyNpDxUBfJNwFY5ohQk4yI3HQV6YXyZK6qK1jFAYJ2AvL+BxPFYLxDj5Gzw1puMqvk95ojQ2dlEch6vC2FGVUiiVvztCTbT7NMoWe5DitRh9C1AUY2mhMApl0Vl+3F+URjGiFs+lkbTyBMQuo6vSWDxUxku7i15S1I7ov56Ah8Zk3DUms9RLl6Ont3Pu8knOXT/zCRgvEHXjAmduXSD+biJnr50l6nIU/xdt7/VVZb5u6+5/4FycNdecVeZUpWWO5AwDGIM4GOQMEgVUJKNIMGAAFQMqGBAQEQQD2ZyzGMCcEQURyVmtek77fWjNmnPtdtra++xz8bZv8Ak2b2w+9vftvQs1sejMUQ6dOkLh6RLp88GaIkovnODoxXIKT5Ww/0Q+Z2ov8rjpuTT1jY8kYHzx8bmkMD7/8ERSGOtf36W29iR70iNx0h+Nv4nIp/wbwSb/INB0FAFm46SVdIhQGM1GEmw2ihD5aELEalqAo1AdTUdKt4yiWzrSYgKxtr8SZzuFSIuJRFmMJ972F5Idp5L4/X5RAONGz5mkec74Exh3Bs0n038u2UHz2R+iRs4iNQ4v06U0ypATsSZUJ1pIsHgq2ZpT31XGS6kOXFknDDBOXE114na6O/czfLi72UMCxicij3HHQup2LPx+n7iMd4diaCpaLgHjm4PLqM1w5dRKc2q3eCJW0gIUhbr4Q2EU6+iPxcvpOL6OTzWr6KhOQgLGss383vWU/r8AY//gfx8Yd/qasjfAgP2h5mzzk7He25QENxk+5mp4W+vjbGWAUqGPq6MFDram2FuboTQ3xtJQEz8XBQd2JfG0roqvQ2/59q2N/v4uOtp66Oroo6uvm/ahVnp+/0Tf0Fs6W27SdP8g784mci9Hyf3dNjQUJPJ77W1a7tdTd+8OD17XU/vsAbdqc3l8K4bGq260VjvDNnUGdsyktdiElptRtDdW0dNeT0/Xffq6L9LTUUFv51maP97kZVM95x/VsK5sLR55C1Ed88SixgWLGjscq2zxOKogIMeMsNVm+EWYYSyfzfw5k9GYOR2tGb+hPWsSOnMnYqj1G+bGc7G1NkBpa4SDnSnOKjOpssxEayaWwslpqo6zXBMPKx0CbbWJdNAm2deY9aEmpC7RY22UDusT9ElbacDWFUbsXi7jSIIV5wN1KXRaQIGXjCxXI4qCbOg5tIb2bUF8TrGjO0FBd7QJPRFyutLD6TpbxcOHjdS+6uJe/QeeX6vjfc0FXh6u4M3Ri7y5/ownr1p5+bKTN41DPG7+Sm3zIHeb+3n0rodnjX08ae6nrmWAZ81DPGoZ4r5QGtu+cv/zVx5++sbTlj94+mk4i1Gso++293GvqZ26d11cb+mRonleXTrNw3UxvEv05FWSLa0rbehY7cG7TRE0bI6kcUcCjdlreLs/ndcHd/IwP4umM5W8OVVN9c7tnNi7gbsnsqmvzubOlf2U3t7L6vJUvDYFYhAowy7GDru1jnhs8yVw9yIWZ4URvjUI+1AZNp5auPgY4uwqKv4McXYUT2M8PBU4OBphLZy2tjrYOxji6GiIUqmDnVIXlZ0utjZaKMwXYG2uhp2FOk5WGrjZaOAnQNDDEB8nLVyV8/F21cHHSxcfb1283HRws9fE3U5Aow4+TrqE+psStkhGeLiMyEhzVsTYEr1EQbC7Fv42s1nppscmbwP2LjHj6HpHLhQGcqVmMTcuJHDt8mouXU3lzI0NVN/cQMXNDVTeXs/J2vWcv7eOS3fXcvFOKhdub+DavU3crF3PrduJ3LkZwd2b/jy+50rjC0da3trQ9EqX7veT6f4wlZ6G2XQ/mkPv5dm83vGfNG/4mY41Y+leNYmeNb/RuWE+vRum8vvmMQxkTeB9oTbNZWa0l+hBoRad22X0HUuje3c0naHTaImYwYfEuXRl6NOboUXfhll8TZ9O/6ZJdGwdy6d942g4NZn3V6fz4eYMmm9Mp+nCFBrKJ/CmZBKvS6dTVzSDG4UzqS4x4liFO7nHQsmt2Uh6QTJpOcspOLGeI6WrOLBvOQHeZrjb6bE8xJldGyLYsSaECHcjwizmsdHbgtVOMpbbG7PCy4q1y3xJ8PZlsZ0bwSpfvFVBOCqXYGsXT+DSXFamXyN5x0MWJV0iyj6HDcbb2WyZRbpqL8mqLMJtd+Bqno6l+RaMLTLRkGeiZbMXHWU2mrYCGHPRUuWjZ1+Age1+lM65LPQ5SExYMVtWVlF/5BpPSq9wfFMx+9cUs3F5MctC8/HyzsHZKx9H38PYLyzCKfAYDgHHsHQvxMB2HzoW2egostG1yMLIZg8KpwPYehzE0TsPb8+d+LukEe6SSpQqgUjbaKJU0cQ4hpPouZiti5eSvSyYTaFerPSwIEalSaqXFgeijDkcp0VR9AyubdKjdpse9bv0qdslwNCEO9sNubXVkNtbjbi91ZDa7QIWjanLMuBBli4PsnR4mGnIzX26vL+xjd/bP9HdKYDxNf39LQz2iVi2dgalKLZhaPw/vJL+bkARJpT/l3vG//YN44/Q7+/NLz/aYaQWmH+7YRwUGYzfbxj/+HHDaDeflba/kWw7mSTbKQjTS7TlZKkaUNwwSk0v5pNYYv6LBI1h5mIV/eOGUYR3jyVA3C8aj5b6owUwipV0gKEYccMoFEZxwzgOH71xeGmPxVVA4YIRuKiPwlVrHI5qo7GfL2BxrKQyOmuMlu4aBTB6603AS2+cBJpCERTA6K39z7W2iOZx0xr5LyPeCWVRwKKLuuivHindLrqp/ywpnJ5C5RQNM9/vF3+oje7ao6X7Sk+tEfjqjsRP3C0aivzIEXjqjcTTYCxuBmOJXuZE1qHN5J7YM6wkluWRU3mIfRUFHKg6NAyMZbnsKd1HQXURFddPcqimmINVhyk5d5zc8gKKzpRy9EIZRadLpa/P3b3Ek6YXEjDWvXvEC9HuIlbRAha/A+PDN/eovXeaA5nLsdcfTaBQEU3+ziLTn1hkPoZgxQQCZcPmliXmowiVj2axxVjpuch0BKGmIwkTphfz0SyTjyXaaiLL7SYTZ/sLUZbjibGaMOyMdp5GiuMU1jhPZaPnLDZ5zSJj4Vy2ifvFwPnsDJzP9oWz2B0wV8piFPWAQmE8FmssraWrVsqpTrSUoLEm0QoBjhdTHbi41oHLqQ4SNN5Kd+fOJg9qN7lTv92Hp7sDeZTp9ycwvs4N511BDE3FAhiTeZ2/jNubnTm1Us7dDC+eZodKt4sNedG8PhDJ27xI3uVH0XJkBe3HUmn5oTCWpdD2L8DYL62k+/9dYfzaype+HzeMnXQMia/fcmpXMrv9zNgXZMjuIGMyAsxY5SUjyEoDZ9kCnBR62Fsa4Whrjp2NGQ625jhYm6OSm2Bvpo+HjQEnj+3m9YuLfP39I4N/9NHU0U1z42e6PrTytaedP7585Gvvc/o+XKH9wWHq88N5tsuel5u0eZVhQH2WH1/vnOHdzfPcuFbJnaeXuP3oKnduZfPyRhRNZ51oP+YAm/Xp2arJ+0JL2h6u4+2zMjpa6+ltr2Ow6yoDXefobr/Gh/YnvOx+z51P9ey+doCFhYsxz3PC5LgjZicdsapW4lhlg/tRBYsKLQjeo8I8VJfphlOYuWAa82ZPY8HMKWjM+g21GZPRmz8bfa2pyGVzsbXQwsFaH7nhPMx0ZmFlMA+VTB2VqCwzU2OhpRrRTrok+5mQHKTH2nBdNojO4RRDNiTqsmmVERlrTclMMuNohDU73A1JVeqyxVXBXl9rLq7woCnDn+YkKzpjDfkSY0B3vDVDeRvpu32X+3Xt3H04wJPr72g5c4v+sko+5B6kofAEb05d5eHVezy5/47nb/p42PiFO297udfQSf2bzzx+28bjxi7q3/dQ19DNvfc91Lb0Swrj/favPGz9xpNPf/D40x/UC9d0Ozxo7aX+fSf1DQNca/lKffNnWm5epDEtktY4BZ/iNemLns9QhBo9UTp0RevSFWdM23I5LYm2tG/yo2lLKC3ZK3i6NYYzK/0p3RDOnbwN1BalUX5kNalHV7KkIF7KWTTzN8d+iRUuaW4s3OnHkn2hLN0VRNgGDzyXyfEIMsbDxwgnJ11JQVTZ6ePgYIyLuwKlvRG2dgao7I2wUxmgUhlgp9TDzlZHgkUrCzWsTOehUqjhYq2Bl50mwa56hHkZsNjbkIXOoullLl7Omni6auHloYu3m+6wGUapiauNOo6Wcwn2MSE00JSli+VELFGwfImSxd4m+CnVCbKcx0Yfc7L95RxaYkH1Wgeu7PfmRqk/t2siuHkmlqvnV3DuUiKnriRTfW01lddWU3VjNSdvruH8nXVcvJ/BuQc7uVifyaV76VypTeHm3WjuPwjm9QtvWt870/xaRutbbZqejuPD0wk0PfyVtnszGLg6n/e7f6Z140gGNvzKt/Uz+X3jPP5In86XDeP5fdsvdO2ezqdcLT7smkp35ljYMZKhXBO4uxtOptIfMZXW6N94I2J4NmvRl2UAB4zggBa/58xmIGcyvYcn0XxyBK2Xx9JyeRxNZ8fSVD2O5vIpvC2dwePi+VwtVOdKmYwLZx05ccqH3PIl7Du5gazqLWwpSmZbXjSHSxMpyF/J2qSFpMT7smf7ckoPp1GSv5bkJUoSfU3IXubEVn8LUj1MWOVjyppgG5IcLUmwsyReZU2ckxNRrt5E+iwhJ7OUY6UP2JF1jZjkMqKU20nR38hGm91scMuVYNFFtgFr0zRM5dswsshGz2IfGvIs9JRZaNlmo6ncj6YyFz2HQxg7FCB3yEXldABf74OsiKzgWuljrpfWsyEqh5SoApaE5OLrn4ejVy4qn0Ls/Uux8yvFOfgEPktr8AyrRuFyCAOb/RIw6iiy0LfKxtBWzG6MbXZia78HO8stOJutw0O2Ci9ZCm6mYlbiKovCS7aIhTIvPI0d8DG1ZrGNgmR3U3YsMmBP6BwOhf/Gjc163MnQ4v52Le5n6lGbKWBRn3s7TRnOZzSldocRdVmm1O0xoW6PIXXZBjzaZcrNHAPe39zB7x2f6f4e3C2Acai3S/p3Y+g7MA6bW36YXf55wyhuGf/rPeM/G11+mGLE7aJ0//g93Pt/SC+kH/4Bjv9zE8z/CjCKmB0po/F7nuOPzyLH8YcZRnJOC2Ac7GNgsJc/+j9LppdYBzWS7KaRopxCslJ0SU9D3C+KEcHdw/WAkxE5jKJLWowAxuDvLmmxig4wEk0uw3C1UH/U8DpaUhrH428o1tJiJuKtMw5PrTG4a47BWaiJaqNw0RiLw4LR2M0diWqemBGo5v+Mw4LhdbWHzljctcXPjMJDU8TcjMZbe1ipdNcWeY7DsPgDEgUgSnE9wuSi8TNuEmQOA+IwcIq1tnBrD/8eP9bU4p7RXWcsntL7kfjojiDAYCS+esP3jJ7C4S2bhJf5FNauDWNfaRZ5FbnsP35AumEUoHigqlAywEgKY3kee47uI7+ykBOXKyVAFPAowLHw5BEJFkvPn5BgMa/iEBceXJUML2IlLW4YRWC3AManHx5LKqO4X3z4+h51jy9SUrABWxFmbj6KAKO/EWT8d+lGMch8PMFmws0+gkUm/5BAMUwxWspYFG7ocMVYlsqFsjheCvaOUIwj1noSK+x+Id5mAvG2E6RawDUu01njMo0Not3FZ+73wO4FbPefL5leMgPnsX3h7D+BUWQxFkfqc/T7SloojNXJ1lQmWlC10uI7PFpJ0PhDaRTAeDPNTQLGh5kLeSY6pXcKYBxeSb/MWULDwWhaSlf+uZK+tclJMr0IYPyhMDYejOVVToR0w9hYEC2tpD+XrvlTYew5kUyraHoRK+mvnfQP9kNPNwND/7xh7PzWQde3z3zr7+D33i4p+qBTAsoGTu9exW5/c/YEGbIz2JS0AHNiXI3wkKujMtVEaa6HtbkBthYy7CxNcRTQaGWGo4UprpYy3Kz12bcjkebGWwwMfWCQAdr6h/g22AtDrTD4lsHP1+l8W07TnWweFEZwMVXB621yWnfo05RtxMMiT748LefNvTLuPzjBnccV3L5XzeObO2m4EMbnCiWDR5z4mmFDy3Zr3hwNovlJDo8eVvPx/W26Pl5mqP00X3su0Nl2n6b+D9T1fOBycx3ryrfhuM0bRZYjxvl2mB+3x7rcHocKe1yrrHGs0cOryg673TZohuowzXI2M3WnM33Wr8yZPgWNabPQ+HUu2vMmYqjzC8Y6U7Az18DaWA259kys9efgaa2HneFMnGSz8ZHPZpH1LFaFmJK8WI+kcE3SVhqyIUmXVSu1SFqlR0qaKWvTLcle5cxKL0MirXVY5Shni5sFOV5G3ElQ0rzWlo7l+gzFaPMm1Y9P1aV8fNDA/XuD1F/p4tOZ13w5dh7y8+k7lEN72VGaa2p4efIcH1+18PL9IPWN37j/doBHbzt58v4zTz+08/R9F48bern7uoObDR3c/NjDnbZBatsGedAyyMPmQeo/Dkqr7TttQzxs7uF5wwBPGpDieB639NF++wqtm5fRGatPx4o5DMTO4EvkbwzGTGEgZjJ9cdPoWTGHriQt2tbKeJdqxa1YGSeXGlKxzIzzWyI4m76Mk9uj2L4pgJSiFTis80YWaoVdoBW2/jKCd/oTnhNC9P5FLMnwYFGyLSExFvgFG+EmuqHttXF2MsHe3gQ7exkqB1Ns7UywVRqhsjdGpTLETqmPvVIPla0OdjZa2FlpYG8+HxeLBSxUaRHspEmErwFR/gZELNQjyFUdL/s5eDstwMdVC193PbydxV2jOh5KDdysF+BsOZdAD0MCvAwI8Tch2NuQpW4m+FqqE2yjRZSdHlt9rDgYZEtltAOX1rtxNdON63meXDviw6XShZw7FsDJ8kVUVi+m8kwk1Rfjqb4UT8WFWE5fXcnpW6lU39nIqTvi7nEl124v4/7dIN488ablpYqWZwY0P5zNh7pfeX1vDA0PJvHx4XQ66+by9ZYGrXnjaM8YTe/GiQxtnMbvm+bRnzqVofSJfNk6gsGsMfTsmEr72in0JE6G9Nn8nqdHxxlHuo5Y0hE7gdYVk3kVP5F362fRuVefocPGDBZp0Vc8i76jU/j99G/8cf1nvt3+md6r/+DTmf/kY9UoGo9O4mXJHB4eN+RWtZLrl32pOelAcZkjuRWh7DmVyu5TW9hZvo7M4ngOHltBwaEEsnZGkbVrOfmFGygpy6DkaBrbNy0iZbElaYsUrPc2ZL2vIZvCFGwMtyEhwIbEIDtWL3Fkc7wPsYE2xIV5kLk1nV378knPLmVbwQVWhOQQZ7udOKfd+FttxsFsPZZmGzGTZyCz2InMci8yywMYW+1HxzoTXdtstGz3om13AGOXYsxcizF3KsDaOR+l437il1+kKPc5OzdfJTggh2BhdvEvwMHvMJZehZi4HkTuXYIyqBKn4HI8QsvwWVKNS2A5NuGaI7YAACAASURBVO5FGFjvQ99KrKf3YGC7B0NlNkbKbIxt9mAq34qFaRrWxuuxMlyHqZ7IZNyApWwNNsZx2BksxsU4iEArfyLs3Uh0s+BAtA3HE004tUqL62ma3M3Q4t5WAYz61GYa8TTHiqcHbHiea0ddloL7u815tM+Cx/sVPNwroy7LmKd7rbiVa0LjjUx+b2+jr7ufvsEGBvo/8aWniy+9nxn6MzKnaziRRhIDh4FRgKKUUjP4T4AcNrX8M+T7r6Hef4VLCRj/CY1dUrXf/1xp/NdawC9D/5q/+Ncsxv9dYHzy3SWdpPwOjHZTJWAUod2RwjmrGI7VCZcPK4wSLEqgOJFgE6EuijzG4ZFW0kbidlEojeJ+UaymxxMggFFPOKUn4qs3AVf1UTgvELE6I3FWG42Lxjic1IXKOBZHtTHDwDhvBPbzh8dDRxheJuCuNRoPrdH46o/HR2cMQi38dxOLUAwFAAqTixhp/aw5UlITf0CidEOpOZKF+uO/m15GSKqjZIDRHo+bBLTDCmOQkQggH4WX3s94Go7B2XAcgXbz2bx1BTllueRVFZBTkU9e9bALOq+qkJ3F2Rw+I24Vj1B4qpi88gIO1xzhxMUKik+VkHviIEfOHKXyag3Fp0vJrzjEoaoiLtVdkxRG4ZSWFMaWl5LpRTK8fHjM08Z6Hry8w6MXV6mq2Im9bDy+piMIMf2JUNlPLDIdTZCZMCCNZZHojZb9RIjZCMLko6TaP9HmIlpcIi3GEmU5jiiLscTZTGS57S8sV04k3nY8K+wmsMpJmFyms9FjFpu957Jt4QK2L1Qj01+dzEA1MoMWIFbSO/xms8t/DnuC5nMgRF1ySZdGGUgKY02SJVXJVlQnW1Ej1tIpNpxZreTsaiXn16gQ0Hgj3Y2bm9ylLEaxjn6xZ5EEjKLpRWQwihtG4ZBuO5FC6/EU3hyM4GaaI5fWKnmw3ZfnexdLCuPb3GhpJf3+UBwfCuMkYGwtWUVLdcrwSvq7wihc0r1fO+j7F2DsYmCgm86vHXR9FQDZzu89/xUYd/kryAwwYnuIBbEu+vhZa+FsoYODtbG0fra3MkUahQnOVkY4WZjgpJDhIDfGwUIPH1cZp6v286n5Ad2djVL/aEfnc9rar/LhfRnPH2fxrDadiyXBVO1ScTVbxasiRz6UCPizpP6UNx8e7OfRnYPcvXuYuw9KeFZ3ioabWbyvCaXzuAN/HPGme08gDXnLeHspk+dPqnj87DIP7hTw/uluvnXsp735IJ/b7vO87TW1ba+49PoWacXp+Gz0RpVmh81uO+yLXLA/4oTjEQccT9hgeV4P65NyVCeccC/2w223L7pBuswyn8JsrV9Rmzcd9Wmz0Zg7Dm31cRhoTUYl15KUVweZBs5m6oS4mBDuYUSwSo1A62kstZ/OmsWGrI7QZU2MNquj1UkIn8XqRB2iErVYvM6AlP3OVFTGciBjIVGqBcTK5rLXTU5FqCVXww1pXmNOZ4I2A9FzaS7MoOn2Pd7de8fzax9prH5Cd+FZvu7ax+9b1zO4L42O4ky6qg4xeP0SPc2tPPnQz+MWePrhD1409vKs+TPPP3XyvKmXJ696JYXxdkMnd5p7uPu5n9rmbu6+aaP+TRtPG7t4+KGT+x87eNbUw6uGLzx5C9da4PnnIbruXKY1LZj2yPm0rphBR/xM+mLmMhA9j34xMfPpjdegc4UuH5cb8iLOjFsRplyOsqIuLYgHOcmc2LiI3LRAUlI9CN7ojdEic8wCLVEFW2PqqUXMgVBWHgwjfpc3i9fakLzZVYrR8fPVwMtVHU83AxwdDLGyNcTazhQbpQlKOxPslEY4qIxxsjfGWWWIq70hTmJFbamOo5Ua7hbz8bVWI8xJm0h3LVJCjEkJNWR5oA4xAToEOs/G32Uefq4a+Lpo42mnho9KAx+lOr7fZ6G9Jk6Ws3Cyno2LYhaLzDVZpNBmsYU2y5WGbPWwItfXippo0f7kyZ3dPjwqCeFeeQi3KhdxpSKY02X+VBxfSHlFIOXVIZTVhHK8OoSj5cFUXorl7P3VnL0Rzc2bodRedOL+KUNenVen4fw0Gi+M5+OVMbTenkDTgxk03p9O04NZdNap8fs9bb7WzKY9ezTd28bB3tkM7pxJX/58vhyaxdddI2H7z/StHEFn/BQ+xc6kLWU2X/bNZ+jIDPpyptCZOpnmlIm8ShhHw7ppdOzXpTVPnY6jC2gtm0JL5Wi6L4yGuhHwaCQ8GQ+PJjN05ze6Ls+h5bw+L84oqD3twMlKFaWHjTh8WE5BeSA5p1aRdXoju6rXsuv4cg7XJHG0ah0Fh1eTc3A1WQWryTuexuGydPbnLGfDSjeyk7zYEmbFhgAZW5ZasjVWRUKANWtC7dge60pOiheZsfbsWxtExcFtnCo/zv36t1y738zuzCsEuWXjZrcVO6t0LBRpmFtsxtRiKyaKTGTyXZjKs5ApsjC03oWxcg+GdvsxUOVi6lqE3P0IZs4FWLgeROlRgMotHy+/w7h45WPnnotHyAk8w2twWlyFXUgV5r5H0Xc+hInHEVT+x/BZXE7AslN4h1Xj5HcCmSpPUhpNVLmYOORi4ngAmdM+jB23Y2yzHjNFCnLzRMxNkzAyScTEPBlzeQJW8gjs5WF4y8MIsvAn3NqeVE8Ljqc4cHKNCadS5nM5dS630tW5m6En9Urfzzbh/VEXes4s4nNlAM9yVTzItqB+rwUP9yl4uN+cR/vlPM+x43a+OQ03dvJVAGPvAH1D34Gxt5OvvSJhQ6ylRSD3cHTOcD72D4f0jzid/w/A+EOCHKbPf1UZvwz2DCuG3zukhxte/s8D49PLJ4hz1CDFfgarVVNZZT+NJNUMooRD+i9NLyKHUaykfwBjiBSp8wvBJgIWxw6bX8QNo5GARRHaPWx8EaaXQKMJ+OlPwEdnAh6aY3EVyuKCUTjMEyvpMThJoDgW+/ljsJs7CuWcn7GbNwK7uT9hN0eoe+Px0BmHh9YYPDSHodFLa7QEjCIqR0ChMKwIEBTzY808HKXzT0e0UBQFFA5/jzC1jJG+V9wwDv8eotN6Iq6aYyXA9NcXQdej8NX9O976P+Mtm4CT0UQSQqzZuXc9+8sPcqCygEOnj5BfM9zsIuoAMw5uJ6c8j6JzpZKqmF9+iPzyAgkSj5w+KsHjsfMnKDp5RPpcUFnI4ZpiLtdf/36/+IQHDfW8aHmFaHYR6+injY948eExYiX94NllzpzdT6iXFv7yUSyWj2SJuTCziOicsQSZjpFuFUPNRrDEYjThlmOItB5PtM0EIi3HSsAYbTmOGKvx0vpZCud2nsJqlymscfmNVLdppHnOZLPPXDJ850nAmOmnzk5/DXYGqrMzWI2dgfMkYNzpP4esgLn8WEmXRP4TGMsS5N+h0ZqTAhjX2HFurYqL6xy5vN6J6wIYN4vwbm8EMD7PDpZuGO9t9UHkML7KWSoBY3vZKj6fWCWtpG+kOXBtg4MUvfNy/1JJWXwrDC950TQXrZDuF5sOx9FSnExzZTJtVYkIhfHz8U18/QGMA3380d2FWEl/EWuE/u7hWB1pJT0MjOIupevLZ74NNHAmaxU7/S3Y4mdCWpAFgVZqeFiJXDojHFVynFSWOCsVOFub4qIwwsNKH3dLY1wszLATsTrmInxXm4RoD+5cOsy7h+d5fecc716e4c3rozy8v5MX99K4dDSIM3kunM9x4HqBE/VlLrw468yziy48vRlC89N8XteX8PRBKc/qymi4d46GS1m8ORHGpxJXug/58fZgLB+v5vLm8Vlu1V+j5kIJVy+s5t3DJTQ99ebercVcu3OYa/WXOXPrNHklWaRnriB2gz/OcXKsk2WoMpU45DjikOuIslCJvMoUyxpbrCudUZ5wx+WYNx4HXbFdK2OB8y/MNh7HbPWJqKmPR2PBeDTnT8RIcwY2RuqojOaz0EaHZe7GJPgZkxJszNpAXdb6L2DjUh02CpNLtAZrl81l9dI5rFmuy+JYDUI3mpNU5M+u8lCqTqaS6G/OEq0ZpBqqU+xlzt0ER56tlPMxWUbXSgP6zxyjrfYRn67cpv3sJVpzc+ncnErvqkiGVocxuGUZbdsjaNq1kuaifXR/eMez1kHuN8PDhm+8FsDY0i51QD9rGuDZiwEev+zm3st27jd08rCpl8fvO3n++jMNrz/z/u1n3rz9yJumVt60dPOicYj6N3C5GR59aKPrSgXdG7wZiJpD2/LpfI6dTXeUJoMRegyJidRhMEqXvhh9uuNkvI8y53Wckucr3WjMCOdkWghHsyPZtM2fiDQPrBabYepnhjzAEsUiBWZhBsTmB5N8wJ/YNDuiVylYs15JfIwJwb4L8HKag4uDBnZ2utg4mKKwNcHKSh9bG0OUNgY4KA1wUurjqtLHXaWHq40WLgIWbdQJsddmmbMOcV56rPDWZP1iQ9KWGUm3pvs3uBEToEWwy2z8neez0EkDPwcNgp20CLTXwF+5gIU28why1MZFPgNnxUw8FXOJNNMh1EiNAO1ZhBsuIMlciywXU8rD7bm23osH+4OpPxLC7cqlXD8ZwdUzkVw6F8G5c+GcuxjJ2UtRnLkUxamLkZTVhFB5KYrzDxK5fGMJdy+58eSUCW8r59BW8xvtVeNoqxnN51Oj+XRuIs13FtBSp0FLnRod9Rp8rdOBayISZzw9ueOhZA49eVMYvDiXwQsz6cofD3tn0LtyLJ0x42mL+4XWpF/oTptE//ZxDO2ezODuObSn/Ubzmsl8SpvFQK4+vUd0aCsTcTq/0n59HD13R0H9KHg6lq/PJ9D7eCJdD36lu3YuHy+p86hsAbUnDLhQasiZI3qcKDKh8KgHeacS2F2ziszKJLKrEii5sIaKi5s5WrOFovIMCsq2UFyzg6LKDA6XrCdry1I2RzqxIUBBWqCctBAFqwNN2BhozfZQG/JjHTgUY01hrA1l64O5kr+NN7dqefXoM9dutJKecRW55SYUVluwsMpAZpYuqYtCzTNVbMdUsUMamSITE8udmNrswcR2L0bK/Zg6FWDhUYTcrQAz51zsfIuw8chHZrsH96ByVL4lKBeWogo+gVKaMmwCj2PhcwRzDxGjU4pP6AmCo87gF34aR9/jmNnno2e9DxP7fEydCzB1zsfUJQeF607MbAUwCliMx9QkDjN5IuaKRCwVcSjlS3FRLCJAEcwSC0/ibK3ZHiDn5Bpbzq7V42zKLC6tncXNdE1ubdKXbhcf7DHh5SElDcXOvDjowMO9NtTtETmOttTvVfAoR8HLAiXPD9hz77A1H2r38q29g56eAfoG3zHY/4mvPcPAKE6L/gqM0vpZMsF0SKHewyD5vw2Mw1Lkj4qYf1cYvwz1/rPNZej7uvn/B4Xx2ZUyVrhos9pxFmscprPafroEjCK4W6ykxTo6XD6RpeYij/FXCRhFcLdQFyXjixTaPfZP44uoAfxxwzisMo4j0Ggi/gYT8dGegLuAMQ2RfTgWR3GzqDYGh/mjcZg/BtXc0djOGoHt7J+xmyue/8BmlmhfEarfWNw0BSSOxFVtBO7qI3FT+1mCRmFg8dAcxY+7RFfhehYxOkJhVB82uPwwuwgwFAqkAE1hchHvhRIprapFNaH2RFw0BZyOIkB/NAF6P+Gj/Td8DEbgJZuAm9kU0hK82XdoO/srC9lxZC8nrlWTW1XA/vI88qsPsbM4i+xj+yWQFIaW/LICDpYfkqao5ghHzx6XpvTMMelZWF3EkVOlksIoTC/1jU+4/7ae59/bXf50SX8Ydknfe3aJy9cKSYlRsshmAmHmIySDyyLZKAJlY6QbRmFwCTMfiaj+W2Y1liib8cQpJxFjLVzQQlmcQLzNRMkJnaiaLEHiBs/pbPScwUbP4YDubX7zESPUxd0BmmQFaZMVrMWuReoSMO4UbunAeWQHzmNf0HwOLdWmJMqA8ngZVYkKji83ozLJUpqqJEtOrrLhrFAX1ztxZYMz19NcuSWAMcOLx7v8eZ4d9K/AeGAp7wvjEMDYVrZaymEUwHgz3UmqBRQB3cLs8i4/hncHY2kpTpDuFz8WLefj4SQ+lCfSWrGCzqMr+Vi6kS8dj+n50k7vQO8wMA5+YkhUAPZ10f6ljY4vn6QcRqEwDvV30f21jd8H33E2ezWZAVZsCpCT5G2Kl2IBTpZihWeMvYMlDioLnJVyXCyN8VAY4mOphbeVER7WClRyc5SWMhxsDfCw1yY+xIrSHXFU7lzJtRMZ3D6TwcXSWK4fXsSZXSou71ZxdY+KW4XO3K1w5v55Zx5ccePh9VA+PMzn/aMyXt8v43VtJY03LvDm9F6eH42g4YgP7Ucj+HxjP++fnuX+01pO1taSvnsVh/OVvL5vxqeXehQenMnKVFe2bE8hbW0MaUlLyFgVRlpqECvWeeGZZInlKlMsN1livdMORbYtpocsMSlSYnbcCfNyBywq7XA5ZY/PCSXe+yyQR83H0HMGWoaT0VD7FW3139BXn45cZy62erNZaKVBjKcBif66rAvVY1+8ObmxJuyK1WVLlDqZK3TYFq1BZqwuq8M1CIvQYNF6S6IOBRBzLIgTt7LZnR7LMpkJ8eq6bFWYcHKpKzeWO/E42Z72LT4MnTlJ19nLtJUW0HNwIx2bQuhe5U7vCgcGE5zpS3Lm8woV7xI9eL17DZ2Nz3n0uY97H4XCCK/f9fL0Uzt1H9upe9vNk8cDPHvcycPHn6l/9pknr9t4+66D5letvL33ipc36ml+/IrP75p42fiRx+97qXv3B1c+iSzHD7Sfyqc70QYiptMVM5WO6AV0RunSE2VIX7QB/dG69EVr0SNmuSFNMcY0JljTkOLM+4xgzuyMYO++pazODcNroxMG3tpYB1ghD7LGZKkF9utVRB30I2G3CwnrLEhaI2dVsilJ0YbEL9Yj2GMBrg5qqBz0sVAZo1DKsDDXxsJcE6WVLs52hrjY6uFqq42LlTru1up42Wrga6dBuIMWy911SfHVI8VXjfQwHbYs0yMtXIdTeUvZssKKCO/5+DvMxlclQqPns8RVh6WuuixSLcDfeg5hImJHqUaQsw6RbjJSrEyINNIkTHsuwfOnEqM7m21KA4qDLDmV6MSdPUHUly7hQnkEZ2piOHsmjvMX4zl/JZ5z1+I5ey2Os9diOXs1lpoLEVRdieb0nXiu3Qjh4Xklbys1+Hz8V/qPjaH/2Ch6T4yj/cREmsp+pfmmNp1PZHyq0+HTfTUG67X448Z8+ip+oadkPINlv9FX9ht/1M+ip3YqH6t/4/cqffq2TaV35Rj6Y0fTFz+OnpRJ9K77lZ6tU+jNmk7v1un0bJhBe+p02jNmMlSixe+XtRm6N5veRxPpfjKSL88n0/diMm3PJ9L0eBzvH4yj98k8+u5p8q5mFi/K53OvZA43StSoLtSjuNieQydjyK5JJLMqgX2nEzl2fT0V1zI4dn4HR0/vpKRqO0eqt3O4PIPsvQmkrvBiTZAt6xcq2BRgyXo/M5I89Vm/UNw2WlKSZM+xJGuOJyupSAvifkUeD67covrUU9Kzb+C7uBhrx72YWe7AXLEdhWIHcrOtWCq2Y2a2BRPzzZhaZmBmLcBxJ+ZW2Zha78XYei+m9rnIXQ6icDuIuVseqoAjuIQcx8whj4Xh51D6lKDwKEDukY+NfzF2gUdwDjmGc/BRbL0KsPPMxz3wCAHhNfiHn8Yr9CQK50LJLa1vm4OxVBWYi4FyDxYO2cgt0lGYrsZSloSVLBmFbDWWZqtQmiXgZBqJt1kYIWa+xFg6s9bJisIoG65tsuXaRh0urpnB5bUzuZEmVtMG3NluwqMDch7nWvL6sCPPDzrwOMeOuj02PNpvS/0+S57kWvP6sAMv85yoK1HRfD+Xbx1d9HQLYGxksE/coHfyraeVb38Bxh/r5h8VgcONLz9Uxr/eMv63VtLim74Do9h793f+F/OLAMZvXwf49mVAAkehMIqA7q9fht+J9z/mx2r6x92iqBf88/NfjTDf7xn7B7sZGOzhj742nl8pJ8FVAOMcVqtmkWw3nQTlVOJsphJjJaJWJkuhziJWZ4n5r4SYjCfYeJwEiyGiJtB0ghSnI9zR/gbijvE7MEp3i8IpPZ4g40n4CeOKlrhfHIeb+hhc1cfioi6gcTT280bhsGAM9vPHopwzEptZAhjF8x9Yz/xPqRpQQKPkqlYT+YmjcJOgUYDjCDw0RuClOUoaD42RuIucReGGXvDT8FO0xfxlTS0g0V1jJJ5ao/9caQ+rj+Nw1Zwo/bkEMPoJV7Tmf7BQ++/DTS+ySQQ5a7J7ayQFJ/ZLeYtr9qRTU3uWPcdzpHvF3Ip8Dp8ulgAyv0a4pYvJPZbH4api8k4cJP9EAQIaj587wakbp6m6WkPFpUrp3cUHV6UcRgGMDxoeDlcCisDuD094JZ6N9Tx9V8+D51e4fruEjckehKqmEGI+gjDTn6Wu6CCTUQSJSkCz0dIqeoliJBFWY4i2Hc9y+1+IU04gymoMCSpR+/cLyQ6TWeM8bRgSv+csbl04hx0BCyQ1MTNgeBW9Z5EO+0J02Ruqw55QzeFYnWA19i5Sk0wv+4IXkL9Yk9JoIypWmFO5Us4xAYzJVlQmWVGRaCGtpoXSeD7VnkvrHLm20YXbWzwlhfGxUBillbS/1PzyYl8Yb/KW/akwdlSu5e2hSG6mO3Jrk4sEjKLl5W2euFmMp7Egjo8CGEsS+HhkBU1FiXw4kcCnE8v5fGQF74+s42v7I3qH2ujt7+GbUBgHWiVgFNVOnUNtdA19Yqivja+94i90N71f22GwkTPZq9kWaENqgCVLHPTwsNLETq6FnY0Jrm5KnOwtcLYxxUmuh5u5LgutdVhoa4y3nSX2FnLsrYUJRh8vlTZL3XVJDTZnb5wz2fGu7IiyI3eFDYWxRlxYb8mFtTKub1HwtNiDp9Ue3DvpwN0zjtRWe/Pqynaa7x2l6UEN72pP8+HWNRovH+FFdSqvK2IZvLGLj3UlvBIK9LXzrN6xnaT1wWzbNI2bZybw8eUsqsrnsChcHR93E+L8HdkcHUDWyhB2rwkhI30RiVv98F6nQp5kiskaM+RbrLHKUiHPccQgzxajY7aYVFlifU6Byxk5gSdtCT/hxOJ8B3xjrLBQqWNgPANjvWF3tKXmVHwU8wl30SAlSJd1S3XYG29ESbIph1cbsztuAXkpuhSvlVG0RkFK8FyWLNHAK0Yfn832BBQGsrV6E0dP5BPp7EXgAlOWaRqRaKLPAV8brqb48zkvhS9Hj9CavZv368Pp2uBCV5IJvQn69MUb0h9nRl+0KT3LjPiU5EJT0Xa6Wl5z/2Mnd1ug/j28eD/Eo0/d3Gr4xI1HzTy4+5lndz7y5O5HHt9r5tXDZrrefKbz3lPqCo9wOXMHzWdO8vXZQ5pfPuPJk+fUPXzFk6aPfHhyjc8FKXRFG0DkdDqjptIVo057lDZt8Tq0rdChfYUWn5er8yl+AZ9WatIQr8XzeH2eJyt4v8OXU7mxrNsVyJJsPwyjDDHw0cXSX4EizAazeFt89/iw9IAnMekWrFknZ3WyEWuW67NhhagANGVVpAUBnvrYKrVRKI0xUehjaqSOsf48bOQ6uKqMcVXq42yhgaPZcBOPv50GwSoNIkTMmoc2axfqssZnPunB6mwKVWdrpB4XC5ZRmOFD0Y5Awr00CbCfj7/dPFYEmJG62Jp4LwOW2M0nzkOfWB9DYhYaE+9hRKaLnE2ucqLM1FhiNJtlutPY62ZGxRIVZxIcubHDh/vFYZyrjKG6Jo7qk7HUnI7h1PlYTl+O4/SVOE5dieHk5WhqLkVTcSWKyuvLuHozlMeXnHldqc+HI9NoL55E++HxtB6exIfCX3lZ+CtvTs+jrdaA91fn8v7SVPpuz2Hg8m8MnJ1IT/UYuk+NhztzoUGdjgdTeHHxF9pvG9BdNIuetaMhbiyIu9Plk+leP4OeXbPozJ7MwI5pDKbPoHvtb3xcPZFPu6bAJW14pgHvpzPQOI6OpxP5UD+Ot4/H8/b5L7x9/Atfm3T49lybd1UTeVUykWeHJnHn0HROHlTnaJEVxVVhHKiMYH9FOIUnI6i6nEj5hXWUnM6gtCaT42XbyMlfw4b0JSxeZE2Asz5RriakeJix2suMZA8jVi+UkbxQkx1RMnIS5BSlKjm4SkXuhmAunyzlYHEV/nE5GHpnYuq6DyuHAxibbkNhvhNLsx0oZOJWcCtysy2YW2zB3GYr5jbbMVfswMI6C3PrPZhY70GmOoDCtQAb78Mo/YpwXFSCd2QF9j7DSqGB9W5sfQ4hc9qDjW8BDoGH8QgtwTOsBBe/Amzdc7B02YfnouMERJzFZ/EplN6lGNruR99mL6ZOQmXMw1i5F7nlXsxNMlAYbsDGcD1Kow1Y6a3DznAdTkar8DRaToBxFOGmHiTZKtnmraAmxYb7mTbSCvpa6mwurp7FlfWaXE034M5OGY9y5dTnyGmtWsi7Ug/q99tSt8+GB3uteJyr5Pkhe14ccuBVgQv1JS403c3ja0f78Ep68D2DfUJhbJdW0uIpGV+k2r9OqVtagOKPDulhcfCf0Phjwyze9/e2D89fVtrSHWN/F//jR1bPj+cPqXL4KFKsosWI+8U+vogRsCj1Rw8MQ6QAyb/OX6BSfP9f+6j/+vlr/wDf+nr58qWRLwPt0NvN88s1LHfRJEmlQYrSgJXKBcTY/EKs5WxirWYTqZhOuPlUlsmnEiJuFiV1UayhRcuIaH6ZRKhMgOSvBBtNIkBvPP56E/DXm4ifzkT8dScRqP8r/nqT8NIUoDhaWkk7zR+J/dyfcZg3EscFY6T7Rft5o1HOGYW1gMa5I7Ce/RNWM/+Oq9Z43LTHS6viH0YZsZ4WCqPT3L/hNPc/v8OigMeReGqOxHXBT7jM+/swMKoLVXFYmXSaJyJ0hqHTU3sMLgvEynokXjrj8NYZz0LNX3FTFyab0fgZi6//QZDaTwRptfev8gAAIABJREFUjcFPNpWwQAsyC9eTV5VDfkU+W/O2Unm9kuzSPew5to+86oMcuVBKwZnD5J0SdYBFFFYXc/jkEelWcf/RXPYfPcDBykJqbpym7FIlx86XcfxCGZfuX+Xx+2fUv31E/Zt6Xn96zYumZzxrfMwrYX55+4CnDXU8fnmTh4/OcuzwRhbaTCNAqImm/yDU6P9msfHfpUBuqYFHPpEwxSiWWgpgnMhy+19ZYf8LsdZjSbCbSKIY5XjWuU4lw3sG23xnSlE5WcFq7AqcL1X/ifq/vSEa7F+sLQV154RpSlWAewLnsX+RGjmi6SV0uE+6KNKAo3EyyhMtJFXxWLwpZSsVVKdYc3KVrQSM4o7x3Go76YZRAOOdDG/uiDrA3YE83xfKw50BPMoM4Fl2CML08qEolpYTibTVrOF5/mKubVBxN8Odp9nBvMmL4N2hOBoPL+d90Qo+lCTQVJpA09EVvC9NoPVoAp2lK/lcsoo3RzfBpzq+DLbQ92X4P0zf+jr42tfJl76O4aPlvlb6BzroGeymR1RpDnRA/weqdiWSukhFqJcSJwsdnCx0cZBr42pjiK+THBdrQ5wt9XCxEvE6erjZG+HhIMPNzgRX0QFrZYSXlT6LXcyI8TRnuY+MjUttWR8qZ12QEbsjFeTFmlGeIudsqikX1htQt9eChqMuvDnuSEOZI43HnXhbHkbrzV003S3l1d0aHt6u5nFtJc9qy3j3oIqOpxdpuVHGhysnOLJpOWsX25Kdbs3OzdM4XjKbm9dMqb3uTqDn/4Wfy3QiApSsivBia3IIe9Ij2Lstkh3bl7Jp1xJWbvcncK0dqngDbBK0sE6TYZZtiWGBDfrFNlhWOOBUZY9HpS0BNUrCTquIqrAjPNcSt+XqmNhMQGE0GTu9afjIRY+0DqFeasRF6pOWpENW0hzKd8goT9ehOk2HMxnGnM60ZneKPjFL5xG8RAP/ZTositYgdbsvp68XcKziINamMtz1TQjR02ONhR7Hw+15vjucpkRfuuM86Y51oivWit54M3rjDOiN1aEvVpvBeB0GYoTrNZy3L+tobGmhvqmXW01wvRlufYIHn+De215qHzVw99YjXpx/xYuLH3h5/j3NF17Cxet0bF1BW4KK1jgTWlbZ0r8/kqEDGxnI20hLVhi9Wa6wUcG35dp0x2jwboUmr1cu4OPyOfTEzmUwVovOeENaEsxoWGHGqzgj3sXo0xCpzcul2rwMN6Jtsx87tixkXdZiwtZ5ouutiXGIDMNQExRRCtzXOBCy2YUlmxxISpWzdoU2SRFzSYvXYmO0FlsTzEmPtyHE0wAbhQYWCkMsLc1RmBkjNzHAzsoMV5UFruKm0WguLrLZeJvNIFA+jWj7+azw1iHZT48NgfpsC9ZnZ4geW4M02LXMiCsFMVw6kkDt2c3kbwlhqZM24a66bIywZ2uEijR/E1Y7ziPdS431/vPZm2JJbpKC26sdKEq2JHO9DetXW5K6xID9XjpcDFbwbKULjVlBPC8O4WblUi5VLuF8Wag0F6uWcLFmKZfPRXHxYjRnL0Zx5ko0VVcWU3E9mHN3I7lSG8eNW7HcuxnF05tLeHTOkfvlutw/OpPHRyfz/vhkPpdPprfyF34/ORFOj+GPsz8zePFv9Nz4D3oe/gytM6BhOh+ujeRJzc903zagq0yHli3TaE/6lZ4Vk/gQ/xPtGZPo2v8rHQfG0rl7LIOZUxjcPI3OdVNp2zyT7qI5/F6rBh/n8LVtLDT/B70v/0Zj3c88qR3PqydzGOyQ01Q/l4cVY3lVOpXGQ/O4UzCT4zm/UZyvQVWliqpiM87lanFx91zKUqdTluXGnp3hpKdFkhrvS5i3AhcRe2S+ABeFGp7W6ixyMyTYVYdAVw0iFuqT6jOTjCB1di1TcCBxIfuSo8hYvpr1y3cRtywPP998nFzzcfYswcmjBLn1HoxlW5HJMjA3zcDMZDMmRumYmQhwzEQh34qldSo2dtswt9mJoWUW+jb7kTkcxDm4ApeQY3guOcLihEo8gi4iUxagZ7UdU8dMnAJKcPA7iuuiMtxCSwmILSdoeRWq4CPI3A6i8CrEN+Ys7ovLsfI4gNwpG0sBmS77pCpBles+FLbpmMpTMTddg8IoBSu9RFyMU/A0XImPXiy+2svw11lMvMKRbV5yKpOtub1DxsNsY+5mGHJ5jT4nV2pzdoM25zJmczNbk7r9MuoPmPHysC1P8q25t8ece3sUEjDez7bizi4FdfuseXLQiruFfry/c5CvXQ3fe6FbGehrZlCaVvp6hsFvoLeNv05/z2f6ej7/+W6wr1363N/bxlB/hzQDfe3097Qhfk2M9H6gky8Dnf9zYPzhoPkBiwIY/4TFP1fR/waKP6DxOzD+u/Hlr7AoPn/pH+JrXz9DXz4wNNgBvV08uVROtOMMVtrPYKXtXOKVU4hTjZKeMdai6WXYJS1W0iHiXlEAo7HokJ4kKYfBRhMRE2Q4kUB9AYjjWagz7v9h7b2CqkzXtd21T/bB/qv2wVqrZ5tjt21OKGkQBiPBGOScc84ZESQrillERFRyEFBQVEDMOWfFnHNsI+a+dr0f2rPnXHP9e9WuffDWO/j4ht190OVV9/3c90Og0VACDIcRaDScYNlIgk1G4CdsZX2h6g3EVSShJ/8sAaNQFyWF8a/AOLk/NhP/hs3EnySLWECjh4FIVougjEg8C/DsjwBA16k/SeDnbTBQquwRKWxhXUswKKxrsaN6Wj/pXTc9YVeLUEw/aR5S3OJdX+MhUoLb32C49O/oZTyQQIshBBr+jVD9/oTJhkt1EIUFkaxtW05dZzW1m2soqS+h80gHtVtrWd0qoHENtV311G1roLa7gZY9rRIYdh7ppnpTLWVNq6naWEv7vi0SLLbu2ijBogDHvd+B8cKdHs7dPMetZ7f6gPF+DzcfXeXK3fNcuXOOi1ePcvXaQU4dbiHYYQIRuuHEavoRq/h3CRhFIbc0V6oeKqmPYo4xxX44GU59wDjLaQTZziPJc/mVAtdfWeA9juVBkykL0/sOh0YSHApQlGAxxoiqOBkVMUbUxMuojTWSQi5iHaA49fEy1glYnKlm0yzxP6qNdITCKOCxSwBjnp0EjDtnO0qhlwPz3KTAy6niAE4uD+TCqnCurI2WEtLnS4K5vCqCaxWxEjA+25wrAeOV6mgJGM+XBnB1TZSUoH7UksWDllk8XJ/Nww1ZPGydxaO2WdxvncXzDX8HxhsbFkrA+OWDAMbXksL+9f0rvrwXlQiv/gTGD2LF0yexW/odH3tfwtu7bK+YQ1aQNf7Oapw0hhIwumplEiD6OaskcPSyk+NtbyE983VR4+2sxMdRia+9Eh8bOYF2cqJdlcS6yUnwMCHNz5yZ/qYURqgon+FAfYYNnXPs2VOk49BCNSeL1VyqtOV2swv31ntyp8aHu82p9B5dx7vze3l09jDXT+7n9vmD3L94mNc3z/L0/BFu7K5mx9o81uaFUZRkz+IcJYtnj6ehUp/tW2yoK7MkzGUwvlZjCHeQMyvYmYWJAZLKWFmYwJqiOIqLIikqCiV/fiBpC7xwzVVgU6TGrFjD+GJzJldbYtxsi2qjPXYd9thutsJ5mzXR+xxI7HYgtsGOiAVafKNNcXGaipetHkEO0wlznUak93Ti/aaSG21AzVwtO9c40l0q50ClioONOuqXm7B4noz0LCN8wsbi7jcGv0hD5i2PZMe+ahbOjiPc2pRY+XSSjCcy39aUXfkxHM8J4UZRFK/L0nhdEsOjAjcezbLmZaaWV6kq3iUp+JCs4kVFEc8fvuH3O094ev4Cj48f4eHhfbzuucDrOw+4d+s5p3qecvrya64fvM2VXVe5tu0sd9p3c610KddzgrmVrOFeiikPZim5V2DHk+wg7mQGcXqmLTfmaHmbY8HnGYZ8TNbj9xlTeTljKp+Sp/I1eTrvhMKYYcHDTA230tVcTTHnaqIhl+KmcSZGj9MJJhyeYUlerjPZy0LxTNJi6muAKkaDZaIW+3RbAue6E1nkRsRsW1Lz1GRnmTI7x5x52WYUF1hRkm/H3DQdUT4m+LnKcbaVo1Eao7E0xdpaFHWrcXPW4OGswFU3HQ/NRAK144m2m8BMj2kUBJowP8ycReGmlESZURpjyuLQ6SyPNaWrNJxnp6u5vLuY893FtK9KI9nHkNwIJYURCgr9jSjynEJHvhs753uyc4kH2xa7c6gilnVl/qxY6cGi5Q4szFdSO8Oc4/NduLzcgwurXDnb4MnBbWls786gs2sGHd3pbNubTdeBHLYdKaDzWAFbj+Sx+Uge2w7NYv/hTA4fy+TwkRkcPZzAqcPRXDoaweX9fvR0OXJxk5YrbebcW/8Lj1qG8nrTML51jeBb1wD+2N2fD/t+ovdEP77c/AWeT+T9+VHc3vYzPW0/8XLvdN61G/J02a88yxvCy+xBvFv0C+9Wjaa3dgxv60bQWzOSz5W/8XrZCF4tG837ymm8bpnIu/3j+XZzArwYA89GwbOJ/PFYj/f3DPn42JLeuzpu7tfjdNMILq8by7WasRxtkNPR6EBbix+tm6JpqfWmfZUNbfOMKIkYToLzSOKCrYgOcSDC3ZgINxP8rKfha62Pj85Acj2CnM0IcjHFz8GQAAcDkl1MyQ9yoCgmiIygEPxtfPFzSMXPfRFenlV4+W7G2asTnVMDdq6V2DiVo9QuRmk1H7VVEUrNPJTquagtF6DWLESpnofKqgCN9XzU1sukeUaFdTk611r8ojvwi92Mf1wbkelb8YnYicqxBnOHFdgFVeEY2oR7zGZ8ErrwjtlIWGo7UTPbCUndiktEK5aeVbhHthGWtp2AuM04+tVi5bIaG/cKbN0q0dgtR2czG50uH2tNDjYWmThbZOAhT8VPnkiYMoEYdSxR8lBSFEqqo23ZM9+Bs6vUXCgz5/gCGXvzZGzLNGLHHH12LZnIiTXGXK235vo6W242OXC90YHzFQIWreipsuP8GhtOr9JxqdqRWy3OXNgQzeMz6/j2RgDjSz70vuDTh8d86n3Mh/fPePffAOMPCBTgKM5fYfLH7wQwiuc/fv4HYPwhRf64+0Ivb/5UFr98FvOL35XF77Ao2c8/APFf3T+g8c95x77vS9b0j+DMh88SNH788piPn97wR+8bLh1oI8VjFFmuIi07ihn2g5nh/J9kOg8jzW6wZF8m6oYQox6EWA/YB4wiIf0r4RbijCTcYgRhAhjlIwk1HyGpi4HGwwgwGoa/Yd8dKBuO/3dg9PwTGPvhqjdAqtRx1huE01RRrTMI2ykDsJ3cD+sJP0nQ6KY/GA/DIbhN/0t3owBCAYx6P/dB4xSx2k9U5fSFY4Si6CGsaKEmCnVRvw8axWdhaYvvCsB01xOrAvuA0ddoCIGyYQjl0ddsMAHywQQa9yPQYABBpr+Q4mvJqrI8KtrKqO+spaa9itUt5Ww+0E7zjmZqO+qo2lJNpaja2VxFxZYqmna20Hm4m92n99HQ2cSa9ZVSInrz/g5EAGb9zjbqt66j49C2PxVGAYxnb5yVgPH6wytcFWsCH1ym5+YZLtw4xaUbx7l89QCnjrRSNNONaIffiNIMIEb1N2KVfyPmOzCGqwYTbdlfUhjTHEcyy+U3slxGkef2G3muo5jj/hvzPEazyGcCJUGTKQ+fRkW0IZWxxn/eVbHGVMebUPP9NCSa0RBvIoGiUBSbk+U0p8hpnaFk8ywrNmdp6cixkc7GTEsp9CJsAQGN4gg7es8cZw7N9+T4Ej9OLw/kVEmQBIyX10RJ6efzy4P+BMaHzem82JrH864CLlVFSZb05dVhXKuI5m69qNzJ5fGGHB635vCoNZuHrVk8/A6MzzZk8vv6LJ615HF9/YL/FhiFjSDVIrx/igDGdx/f9AGjUBjfP6BrzRzi3fpURGcrY0ldFLdQFX0dlRIketqaS8AowFGApXju76gi0EmNv50FQfbmxHioiXGXE+FsQLSbAdHO00j2MCQ/wITiCFM259mzZ54dh+drOTJfwcllKq5U2HOz0pU7Zf48qs/g2dZVPN/Xzqtzh3l17SSPLx3k2dXD3D+7m4ObqmleFs2KLA/mpzhTPjeYJbnWLJ1jwvIiQxpW2ZERNo1ZwVqCNYaEqmTE6SxItVOR72nP4jBPlkZ7kRdkR1aYLfkJrmRnuBNd4EjgQmfUhRoMF2mYWqLBtNYeeYMt6vW2WLXbYrnVGvddlgTvtSF6hwvxGz2IK3clMt+WkBgl/h6GhLoaEelqTKizjHB3E2bHqamZZ0lHmZIdlSYcXK9gV6sl1eVmLFhkROKMyXgFTMIvYjqp2dasWhtNS1Uamb6mxJiPJdFkMonG05jjaM++BRnsKYzl5JJk3mxYzKf183i1OoUnC4J5kufF01nuvMhw41nlcu4cvsLtzh3crSvj4aocbi+KoWd+FGfLi7i2ezfXLj3mTM9rrhy+zrWdJ7izpZue8uUcnRXOsQR7joQaczpcj9szTHiYJedOuj2HYnWUe4ynKUKfqzMUvEk24lvCJD4nj+VDyiS+JRnwKUXG85kyHglVMV3FjRQFl+Nl9MTocT5BjxMp+uxMMqAhVp+CQk/C0u3QBRtjGaHALMwcXbI1nrluRCz0IzjXnsAMDXE5KtJyLcgvtKJwtiUlC5yYP0tHaqgxke76JAXqCHO3xF5jiMpyOjb2pjg4mePiLMfLTU6guxl+tpMJs5tAsusU8vwNWRxiRkmEnOURpqyINqUkRsayKEOWRhrSuSyQPy63cKIxk0f7y7i1cxnFKZbMjTJhbrgRC0INKIsw5nRpGJdKg7lc7MO5lUFc3LWUnRszaKwKpHqVE7XL1Byqded8lQvny63pWWvDzSY3zuycyf7d2ezYPYvOvbPoOJzD1mN5bD6WS9vhLDYeyKR9fyY7d8RyfKsvJ7rcOdZpzYkuC053y7jQbcSlDmMutcm40mLKjWYZd5tHSMD4e9tQPnUO50v3ED50/8zbPX/j45lh8GAKnx9M4Pm+Edxa349rTf140TWBr536vFv7K28WD+HtgsHQqM+3xil8aBhHb8OvfG4eBW3j6a37hedrhvF5oz6vNo7n+bZf+HB6NDyYzB+3x/P11kQ+3ZjCh6v69F6W8/iQjPPrx3G88hcu1I3nQvUYTrS5sXNLMpu2ZtG4OZ/G9TNpq4+mtkhHru8woh2HkxVnS26yK7HuUwm2HUeg9UT8rKbgpzPEz8YUTysZrmojHCym425piqdahafGBm9rD1ysAtApI7GynIXWdhm2ro1YOrWhctqMyr4Wa+dy7NzK0ToVo7adj9K6EAttAWbqHMxUuZgq8zBR5GKmykeuKUStXYiVdhla3QrcPGoJi+kgOGYLATHthKZ0EhCzHUf/FjxjN5K86Bhyn1VYBdbhl7KdwMQuQuI2kpSxhZSsbqJSu3ALqMPBq4Lg2HYik7rwCWnB3r0KW5cKbJwqUGuXYKfNwd4qBwd1Jo4WqXgoU/FXJRCmiSHBJppUu3Bi1V4s8LRma7Yr+xZYS5U450pkHJ1nwIF8Y3bnytg7z4C9iydxfJUhl2osuVqv4+56Z+63unG5xoaLldZcrnHg/BprTpdZcbHCjtvrXbjYGsOTM018fX2Ht2+eS39XfPrw5E9gfPumTyX8KxCKz33w97sEi+/fPPsTDCVIFKD4/fyARXH/AzBK3vT3Esf/Dha/fvl7IvoHLH778vEfrejv4Pjn8x/QKNnXf//+nzOOH7/w6eNnPnx9ysfP7/njw1suHWolxXM4Ga4DSLcbRqrtQFIc/50Z9oNIsRlIkm4gCdpB0hq5fwWMofIRUm2OmFUUnwU0ikS0sJ/9DIfgZzhUOv5GQ6WgiruegLz+uEzpJymMriItLeYY9QbiNHWgBIx2UwZiO6kfuvH/ie1Ese1lIAIaXfT646rXV/btIUq/xf7pqT9L0OgyRSSdRb/i0D718TtQCgVRvCegUMCiSFn/AEhxC2CUvvc9ge1rNABf2QD8zAbiK/ZIm4gzjHCdHgVJftTWFVO/pZYGEXLZsIaaTVVs3NtGc3cT9R11ktL4AxrL29ZQs7WODTvb2HNmP1sOdEgqY9XGGjbu2UzHoS6pZqduSwNbD3VJwHjp/lUu3r3EmWun+xTGB5e5cr+Hq/d76Ll1RrKkL908weVrhzh1bCOb6+cQ4zJRWgEYre5PrKofsZZDiNaIHd9DpECMCL3MdB5FttsYclx/k2pzZovqHPfRzHX/jUU+41kRJOpx+oCxKsaY2ngT6hPNvh9zahNMqUswoylZTtN3aNyQqqBthoqN6Wo2zdSwNUsn9S52SsBozaZMKzrz7ejKt5M6GYXKuEcq73bm8AIvhLoogFEojMKSvlQeyZniQITCeKU8UrKkH7XM5GVHAU878uipiJCKu6+ujeBGZaxU6v1kQw5P2vKkYu8+YJzFgw0ZksIogPFlyyyeNudyraXoXwLj5/dvpLmTT+9FYvoJHz684N2H15It/fHja/jwhObiLIJtDHD7bjsLO9rZ0gihMgo4FLAoQNHHQSEdfwclAQ5KghxVhDhrCHFWEWhvSrSnihgvJUEO0whxmkaw3RSCrMYRpRtNjvskGlMt6c61YV+BFQcKFByZq+R8iS1XVzpzc6kbz+rSuF2by+2NK3h5bCOvLnXy/u4OXt/u5sKBCpbl+TEn2ZJZUQri/UxYlOXDnHQbshNlpEdOYU6SihDtFGaHBBFqYUGYmYxIUxkxJsYkmZuQrjInS6sg20ZJvpuW2d625AXakRqpJavAl7B8V2yztajn6KTZRrvVTugq7LBusMemzQnVRlMcd2rw2etI4HYXIjd7kdzsT8IyV0ISlYQHy4nxVRDsqkIos+kR1syJN6Z+oTntKw05sF7B2Z2O7GizorlOwYoVZqRkKAiP1yNppjFF83QszrFiabyaRNVYQvVGEzB5ChFmlqwI8aMtM5bGBH/2zE3izdbVsLuaL52lPK7M5t7KNO6XpnK5tJDjZWs4uWg214oSeDg3kLvZjhwIl7EpTEvXnJmc29zJtaOXOdl1iJtd3dyqL+NIZiAn05w4FKNhb4iMY+EG3Jthwov0aVzIkNMYJyPbfyLpXhPZGGbMo2RzviVO4lvySN7PmMDbdPGunHtpxtxONedWsoLr8eZcjjLkQsQkjsdOZG/adDbONGR1hikFC/xwi7JA7W+AZaQCi0gFjhlOBM/zI2q+H74ztASkqojM1pCQryEtX8PsuXYsLHQiM9accOfxxLhMIzvEhjQfK/xtDbG0moiDgwHOTkY42+vjbqdHtI85US7TSHbXI9fPgEWhppSHyVkTbk55pCkroowpjjZgWbQBxZEGbJnrDierOFEWy8116bzbs4BdS7xoyLJiRYIxS6P02Fxoz9XKSB6sDuHFCn8eloXw8lQt1zvncGiNP/tX2HK83JIn2/y51WzHlbUq7lXoeFbpyI32SM50xnFiZyL79yaw/UACHQfi6DgYT9f+OHbuiWP7tggONdtzqdqAy/WT6Wn8hUvNA7na+jM32/pxZ8NQ7jT+yt268dyvn8i9puE8Xj+CF23DeN8xgs87R/Kq82fe7hvEt4vj4LGMV5fHcH/TUO7UDOZu3WCetYzk6+bx/NE8ik9rh/B+5UBonsTn5km8bxjDh8Zf+Nw6EnZO4EvXKB43D+Bd90RedIzhYftQXu0ZCT2TeXdpHC/PjObJoV95tPs3HnSN5/r6sZyp+pWTFaM5UzeJU7WT2N7kysb2VJq3zaGicz5r2wuobUmhfLkTmREjWDzLiJY1QTSsCGJpmhUpXpNJ9TYiUtQY6YzwtTLDQy1HM00PK0NjLA1NUMk0yA11KMzcUarCkKuSUdnOReNShs6rCXOnRsyd16PzWIeDRw2OXpXYeZSjcVyChc1cTLV5GCgzMLDIwFCeiaE8C2NVgQSMlpZF2FotxNl6GQEeVUSGtRES1kZQ1GYiUncSnbYLUacTm3+QjnMw3XUBJp4r8IzfSkTqfiJjO0mfsZWcWV1kZ3YTH7sBd5dS/H2qiQpvIyigCQ+3KhwdyrGzXYm9bilulnm4qbPxUGXiaZGCnzKRME0s8TZRpDuFM9MxgHiNI22zAji42INDi9ScKTXl3HIjTiww5GihjINzTDi6SMbhpXqcXmXMpRo11xt0PN3iyYtOX241OdJTqeVihTVnyjScKFFyslTN1UY7zjZH8OhUI19e3eL1q6f0vn/Ox97HfHz/kN53Yl3gC8lW/pfA2Pv7n8riX8Hwz3e/W9E/fvdPwCii1X8/wo4WFvQXKRktwi7v+Tsw9tnQAgq/fRXA+F+hUTzv+93fQzI/IPGv9+dPH/n4uZfeb0/58PkD3z70culwG8meQ5nh9DMz7Ucx0/43Uu2GkqwVa+J+QawGjFENJVY9/HvgRYRehksp6XCFSD+LQu4hBJkNlUAxTMwxmo/E33go/kbDJFj0NRiCr8FgPPT64TrlZ+kIYBQzjAIYRehFwKJQGJ2mDsZu6l+AcdLPOOuJlYEiHCMUyX54GgySQE/Y0y5Tf5Ygsg8kB+EjgFFKVA/GQ7wnOh+n96mRAhaFqigAUkDin6qjAE2pe1Fsj/kJb9nf8DXth5fxz3jJBuFp/gvxvhpWl+SxbkMF6zrWUb2xmuLqpRI8bjvcwbquRqrbq6jdUkPFpkoq26sob11N9dZaSVkUcLjt6A4JEIXSKPoYu4/tRNTriA5G0ckoZhgvPbjKxXuXOP0dGK8KYLx3se/cOcetR1c4d/Uo5y7t5+qVvZzcV0dmmIIgKegiZhkHEqcdSrx2BDGWQ4nS9CPReohkR2e7jibHZRQFYj+013iKPMcy1+03lvmJAm491kYZUB0rk8CwZYaalhkqmlIVrEux6APGRDOaUxQ0J5lLKqMARgGKmzOtaM+0RICiOJKamGuLqNXpKrCX0tGij1GkpH8ojCIhLYBRnBPFAZyYYQUaAAAgAElEQVQtDeHiqnAJGC+sCOGa2CVdncBjoRJ2zubx5hzOrQ6VFMYrq8O4Vd2XoP4rMApL+v76DO6tn/kPwPikKYerzUXw5Bw/LOnej28RlvTn92+l1U6f3z/ny/snfOx9Tu+n17zpfcW79y+h9ynlc5LwtzbAz0nYz+YSIAp10VHd90xY0T9gUcCjr7CgHRSEOKkIdVYT6WFFqIsFkR5Kor1ViI46fwfRdTcVf8txxNlPptBXKLka2mfq2D7Lip2zlOzOUXC0yJrzS+w5W2jO8/oIHjWlcH9jDne6C3l5vpTPD+v4+qKZh1dWUZhhSrDbBLxtJ+CunYib1SRcrcbibvUL3trfCLObjq+ZAYEmGkLNVAQbGxNmZEysqSkJMhOSjIxJNzEhW6EgS2FBgc6KxW6OlHg7MsfXltxYdzJn+ROcZI8uxBhdvCn2OWps51uiW65F1aBG1abGarMVjt32eG13IaTDg9gWT+JKXYjK1hEaJSc4UEmIr4aYQAW5cRYsSTOmbq4J3WvU7G9Qc3WflwSOmxvklFU5ULRMSVrmZNISJ5EeMpEUhzHEK8YRYTyJQCND3PWNSJHJqPTxZHtmChtTIjhSnMvN1hVc3biMU01zuNC+kItbF9HTkMe1FSmcXRTJ+cURnFkQyrHCQLYk2FEXqKYp3IEqf1tqwnxYnZlHS0YCO5PdORmv4mqaJUejFRyIsOBUjDmP00x4mziWA5lTWThjOhEJRniFmJLvOY1DUca8TtXjffpIHmdP5HaenBtZaq4lGXEtwZQbcRbciDLjWrghV6KmcSx+Kt0ZxrQvsqZ8kS0z53rjFGmBwt8AVYQc1yxXfAt9CZrri0+mPe5xCgKS1IRkaAibpcY/zpiMHDvSkzREe+kRbjuODA8T5gbpmO2jIc3dHH93A7wdp+JuPQF3q7H4aMcS6zyNmZ4GFAWZsTxcTnmkgroIC6pDTaiMMqU0woBl4XosDJrIyojpbJ/txPMN2Zwu8uHiPBeuLXDg8hJXrqwNYt8yN/aX+9KzPpYLlf48rQqmd5Uf70sDeL4ui7cVcTyfa8+TbCOezJ7C1yYbXjda8WiVgqeLVbyeY8XVBWacXyHnUoMtp9sc2L/Jlj1b7Ni31Z5Dm+05ucmBE+t0XF5jxNOV43m+ZjxPK0bxpGoET6qH8rhqCC9rR/GqZhyvKibwomIc95uGc2/dYJ62DePdtlH07vyF550DeH9oFFyaDrdNuLN/CHfrh/N47SieVo3k8dp+9DYO5vO6QXxsGMinhqG8rBzE28Yx9DaN5X3jcCmR/W3vL7zdPZinOwbwcu8onu8cw53WQdxrHcDrXSN4fn4IL07/xt3uX7i6bjg36n7hWs0wemqGcq5+FEdqJrG7Qp+WRjtqt0RQsyuTlbvzKe6ayYpNUVS0eFJVacHebg8O7/Kmu9mdDcs8KUm3pCJP9C8GszQ9nARPJ/ysrHEyt8JWZoXW2AqNwg6ZTIeRiTNK62gU9umoXeeh812JxmsVtiJ0EtqEW/BGfIK24u7fio1bJWqnUsysFzBdmYu+IhtjRY6kLsoUucg0hai0RWg1c3G0nIeX9WL8bIsJcluLn2c1QcEbiEvdQ8KMLkLj20nI3c+hm5BashtTrwVofSqJiD/AjOQjxIU2kZvQSmFSG/nxG4h2LyPEoYQEnxqS/BsIdS6X/mwPywV4aooI0c4jUJVPsDqHEOVMwpSJJNsmk+WaSI5bJBkO3iRb2XNgcSinVjhxZqUlZ0tN6FlpytmlJhybZ8SBAn1OSh2MxlxYY8alKiU3GrU82ODEvfWOXK+3oafCknPlKs6UqThdquL4cjlHV5hysMKbO0eq+fz7LSnI8vbNE96/fcCHdw94//bxfwuMP6DwT+Xw+9zix94+1VGyqb+riv8SGAUg9gHj9xUw31vAf8wv/ktg/BMK/ysw9kHkv3r+jzOPX7728vHbK959eyiVFwtg7DnYRrzLQNId+zFDN4YZ2kkkasaQptMjUT2BeNVYYlVjiFb8SrRqJGHyIYRZiPLsnwlVDCTIfDABpmJjitiMMoQg8+EEmAzD26Av3OJtMBhxfAwH4yPWAIrNLmJn9NT+Ug+j85T+kiUtNr0IaLSfNACbSf2x+8sMo1AXHcS8o1Amp4q5x59x1+vXt1ZQgKi+UCnFGsABeIp/jmwYfiYjJHD0NBBdi4P+BEQBiQIaJaXRYKD0WcCjCNGITTKexv+Ju+G/4y37GTeDv+FpNgwPzXhy04OpqVvOuvY6KtfXsKphFUvXLqJxSy3bj3axfnszDR11NHY10L5/Ew3bGvrAcVOVZDkL67l11ybqtjTS3L2B9v1bpZ9FobeYZ2zdvYn9Zw9x+cE1CRiP9Rzj9vPbCGAUe6SFwijs6Gv3L0pzjKcvHuDMuR2cP76R4lx/wqxHEaoaRLx2mGRJJ+pGkGQ9UoLFRO1gMhx/pcBzvJSInidKub0nsNB7Asv8J1MSpEdJwETWhutTL6mIFjQlK2hJVUqA2JBgRo0AyXhTyYLekGJBS6I5rakKtmT0rQDsyulb/9eZZc02qajbXgq7iMCLUBi3z3Zkp+hgnOcqVeocXeQjqYtnSoI5VdKnMJ5fGcqpJX4IS1oojHdqk3jaOoun7Tk82ZLLmbIgSWG8XhHJnbpEHjVnImYYH7fm8mhDthR6kYCxJZ276zOkGcbnTRk8qM/kWst8eHaeLx+f8O6TSEi/4es7MXD8VirO/9L7gq+itf/Dcz58fNU3x9j7mj/eP2NFfhLeVgZ9oGhj9mfoRSiNQW5WBLhoJGD0sreQoFICRnsBjEpivHREe1kR66sl0lNJqKsZIS4m+Nnp46ebSrB2EqkuhhQFWlAZp6M1zY7OTHu2zbKhOd6ETWlKts5U0BQ2hu2ZKg4u8ORsVRzXtmRxqXsm1w7lcvfcYs4fnsv8HA2uVpOxV+hhZzFNUkHdtAZ46vT65p3UevhbGBGmVBOmVBEilxMmlxNuakq4kTHRxjISTMxIMZeTrlCSZWlFnpUV+aYykk0NiFAa4q8zxtfFHHcPU2w89VEHTkedKEOVJcdsvgrVals0tXZomq2x2WyHS4cjflucCd/gStamYCKWaInINCMxXkZChCG58WqKZ9hSmWVHc4E1nUs0HKvTcrZVzZE2OY1tKqqbrSguVRIWOBwfq8Ek2k0jSaNPnNKAANkEvM0mEGc4kSzT6Sy0V7EtL4nDJXlsLUpg8+J4NpcksLU8ic7KFDqWB9CRb0VHkQvbV0XTtCicqjmh1BaEU+RjQZm3OS0BSlp8VSzw82GJk5J6x8ns85nA9SRzzsarOBmr4VKChseJJnxN1eNaljHV6TLCog1xSbQhJMCE0lB9LmSb8TBvMo/zjXiQoeDuDA09CUZcjJXRE2nKpVAZl8KMuBA5naNpMtqzzGkqdmFFqQ/hmY5YhZigCDZGE6vCq9Ab33l+eGQ545yowSNOhU+MAt8EBcGpGgJjLAiLsCDIy5Ag+ylE2kxlabQzS8PsmOetZm6AhpwwNYWxNszwMSFMN44wy9EkWo+jwF2fFcHmrA2zoCZCQWOkBbVhplSEGVMWqk9ZhD6lwZNpTjBhf64NN5f68WCJH8/nOfAiV8HT2VbcW+TEw7oIbm9M4HZ3Ko93zeB+fSCPljvxYLYlj4uceJ2p4GvyNEgay/ukoTwv+I0XZWY8WaHh+SI73sxx5kGhBXeXKbhbYc2NZkfObbDn+AZbjm2w4fg6HWdqtVKy9WrlRG5W/Ce3Kgdwq3oEt2p+43btWO41jON+/UgeNw7i6bq/8WTdTzxoGcHtxoG83DqKr/un8Grbr/y+fSQfD0+Ci6Y82zOGiy0/cWftcH5fO04KtbxaO5D3dQN439iP3paBvF0/lN+bRvCicRTvWsbwZt1QPnQM5dPBYfx+oB+PD/Tn6eFfeHFwAve3juBmUz8etffn8dn/xYer43hzxIC7G6Zyo2YMV+sHcbG5H6fbfuHoJjMOtXvTvi2M+t3xVOxNp2R3Fst2zGR5VxxrOwJp2+7FgUM+nDjiwYnd/uytj2RTaSBr892ZHWlNkqclMa72BNo44Gphg4O5LfbmDljLnbDV+KKzDEdjmYhSl4WN21Kc/NbiElyLR3gjHmEN+IRsxsuvExvnRiwdKlHalWKonstU0ywMzLIwMc/GzDQLpbIAc81sFMp8tMoCXKzm4WVVRJDNYnxtFuPntIIQn2pSkzrIzdpCRvoWZuXsYNOO51RtPoZ7RCGW9kV4uLURF7yfmIBmZoXUsii6gSUxTRT4V5Jos4gU+yUUBVeT4byIaHUmkcpUwuQppNotYIbdfFKsC0jWziLddiYpVtHkucYz2z2CLAdPLre0SX9X9FQ4cqHckvMrzTlTLOP8cnOOzTfiYKE+p5eZcLFczrUaFVfrlNxq0nGn2ZbLVWourFFwttyCEyWmnCwx51SphbQ+cP8SAw6s9ebesVq+vr7N+7cvefv2qQSMvW/v9wHjm5e8e/P3OUUBfz9gUdw/5heFeijCLOKWnr97/mfQRTz/5/NvfwXGf9j4IimNb6X5xb8rjL199TlfPvCn9fyvZhj/J8++vuPTHy94/8dDej9+4I/eXh6c38aipMlkOv87Wba/MUM9lhT1GAkWE1TjiFOOJkY5iljVr0QqhxOtHkGYtAawH8Hynwk0F1tQBuFl2A9vowH4mQzBz0TYwn2JaC8J2AQ0DsJLKH1iw8vUft8taWFL95MURmFJO0qVOv37UtKT+0szjNbj/1Oyo8W6QGexLnBqP2kHtbCa3aRtMQO/q5T9cJGUSLFqcPCfqWqxdlAokmKWUQq76InexX7SZ2m+UVT0/ABGo4G4GP47XrK/4WXcD0/jQbiYjCDS35KFi9Opa11DfXsdJZUrqF5fSVldCfXtNew4uo2mzgaqN1ZSt6VGmmms3FhBRdtamrc3I4q5xWYXYUM3dKyjvHmtVNgtktOb9m6WgHHDzo3sPX1AAkYxw3j80nGuiRWBN89y7vopLtw4w8Ubp7kurOnbZ+kRBd4X93Lp7Da61y8izk2PCO1IojRDJEs63mooibphpNgMI0k3RALGfPexFLiNkdTFxb6TWeI7ieKAKZSF6LMmbDpVUUYIOGxKtmBdkly6haLYlKKgMdGcdUkWrE9R0JaioDXZgk1pKjoytWzLtvmHsz3XTtodLUCxe7aDBIu7Cp3Zv8CDgws9pcLuE0v9JFVRQOKZ0mBphvF8aSinlvpzfrmwpEWoJZmnbVmSJS0UxlMrAzld7M3N6hgeNKbyVKwM/DG/uCHnH4DxTstMnrZk8ExsfqnL6FMYn53n68en/wSM7xArM7+KDS+ihPXDMz58/F2aYXwnoLL3JcUFaXhYGkozi67fE9JOlkaIOUahOgpgFLdQGcXsop+9gkBHJSEuKqK9tcT4WBLjrSHS3YJwV3MiXEQIRkaw9TSibfXI8jJlYZCKijhbauKtqY5Wsy7ZmtWRFqwMN2dVhAXlIXKWestYFqCgOsWVHaXxXNk2n4s7F3D/bDXXT9RRUhiGq6UZtnITHJSmuFjJcbUywV1rhI/OCD9LQwJUhoSoTQhWmhGkMCdUqSBUISfIREaITEaEmRlR5ubESEdOrJkpccb6RCtMCFKb4KE2kpLg3m4KXDzNsPQxxDzUENMkUxTZOtRFDqiKHVCstcWs2gpFgwbnzQ4EdLoSt82bmFZnZq61JSvfnOxZChblu7E824vq/EA2zPWnfZ4D25cqOVhuwsFaIza2y2jeqKaqzob8XHNcLYcQrp1CgtaQJCsDEq2nEaj4lXD5GCJNxxJtPo5CLzX16UFUJHpQkeRKa34QW4tC6VoYSuMcN5bMlFOca0X5Ig/Kl/hTWuTHqtm+zA/XkGevR5mHnFo/a8pD/VjuZEGt41R2B0zjYqIF5xJVnI5T0BOv4H6iGe/TTHiVouBAnJK8GAUuSba4x1gSHaJPSfRkjs+R8yBXzYdUHc9iFJxKMORknAnHI2QcCzXiZKQxR2MM2ZZiwroCLeXF3hSVheKepEMRLEMRaY4u1Rq3OZ54zvXGOcMOxwQ13olafGJU+MSq8I+3xCtUjruXCc5206S1fmIT0dwoV+aF2zMnwIr5IVYUBctZHmfDHH8z5gcryXDSI9tpKkv9TVkTpqQuUk1FoAmVoWbURMpZE2JEmb8elaH61AZNoSlgPNsjpnIr35pn8xx5nWPBx0xj3maYcj/TguerA3i3Yxb3d8/k4f4MLld7cWOZLY8Xanm73Jovc8wgbQLED6c3YQD3Zgzi/qLp3C+x5P5SRx7Od+dGoT23i925U+HPlfpAzjQFcGJ9IEeb/TnS4MPJel8uNAZwtsmJY00WHKqz5EidMycb/TnfEs71TRHc6/Dj3lYdtzZO51rzKO40Def++uG87h7Pu10TebJlBE87RvLtiAGf9k/nWl1/Llf148HqkbytHEtvxa+8WdWf3rpBvG0ezKvWobzY9CvvO6fwomUcr5pH82HTr3zaPpLeQ0N5dvBn7h/4mcdHf+XZ4Qk82jmae5uH8bBjAA9O/p/0XvmNN8f1edJlxI3miVxsGc7pTSM5snUquzps6O6MoGV7MlU701m9M4uVu2dTtmcuq3blUbljJm2ipPxIAoeORnJkVyS7G6PZXB5K7Xw/Vmb7UZIVSXFWMnGengTZu+CtdcLT0hUXC18c5aHYKRJx0M3GybEUT991+IW0ExC2Bb/QNtx86nB2r8fFfR22LpVYOqxAbj0PQ2UmBmbJyGTxKM0S0VmkYquahaUmDytVLvaa2bhr5+OjXYCfdj7+1kUE2i0g0qOY7PgGFs6qZklOC8Vz2tm++SRnzhymeHkxXm4ZuFmvIdp3F+HeDSR6riDft4TZfqUsCFpNodcysuzFooRiqmOXU2AfwwyFB0mmbqSqY0myCCfBPJgEc39SVQHkOgSzLCiGQg8vKpNi+XRyPy+7M7hYoePMKhXny9WcLbXg3AoLji0y4uA8PY4vMaCnXM71WhVXauRcq1VyrU7FhTXmnFtlxtkysVvalDMr5ZxZacHplXJOlSs40xTOw1MNfHxxvU9h/CdgfPf/Bozf09NCWfwBjH9VFP8ZFH/8/F+Asa/ksa/7TaiM/xB6+T6P+GOO8R/qdP4nkPjXd76+58u33/n4xxM+ffwEvW95faObg+vcWF8wkSKPIeSJ9XGqn4nXDCDK4iciLf5GtGqAFHoJNv2JCOUgwhViXZ7Y6NIfP9MB+JoMxNOwn7S3Wex2FpU0UmeivtjzPERS+iSAnNYfMcMobGnnyT9LM4wiKS1KukXvooNQFif2l0IvQmEUM4y68f8h2dFCZXSdJizofpLFLMIuwqKW9k6LxLUElN/3UE/tj5v+INwNhvQd8XmaUCX/cqaJbsa+uUYBjOJ4GgzAyeDf8TYdgPjvcDccjLdmIpnpAZTWLGD1hjJqNtdSXldG85YGKppWUbexiu5DHbRub6GqrUKyqJu2CShcJdnTLTvWSynopm3raepeT2VbDSsby6WaHfFMWNFbDnayfkcru0/u49KDa1KtzonLJ+i528PF2+c5d/00F26ekWp1rt+/yMXbAiJPcv7SIa707Ob0/kYWZ3gSrhtFtFZA/WAEMCbphpFqI4q6hzLLcRT5bmOZ4z6OIq/xLAuYSrH/VFYE6rEm3IiKcANqY2Q0xItQiylNSRasS+yDxpYUpQSP4tmGZAUbU5USLG6ZaUnXLB3dAhiFsphlzY5ce3bm2bNNWNOiqHuuM7vmOrOnyJUjS305usSX40v7wi4XysK4WB7B+VXfbwGPxYFSrY5YDSgBo6jG6ZojdSqeWOHPhZUB3KmL43FzOs/bcnn2fX5RBF/+aknfbk7nkajkaUjjXl0Gl9fNlRTG/wqM7xH71sUO6T96n/Dlw1MJGN99esfbD2/53PuKJQXpuFkaSzOLzlZGUlLaUWMoKXg/Ai7eDgop9CKgUcBjoKuaEHc1UT6WxPpZEuVhQaSbnChXC6JdlFJCOcrGgBRHfWb7WrAoSM2qKBuWBSrId9ZjrreMXA8jsr1k5AeoWRjhRo6XDXk+dsz2t2N1egCH1xVxpqOUy/sauXpoK0uz03C30mBvYY6zRo6bjUjBmuNqZYqn1hRfnQn+loYEaqbjZ2GAv7mMYKWcYJUcf3MT/EyN8TeT4W8qw9/EGF9jI3yMxXsGBGvl+Grl0jC9h85cmt3097bEPUCNbbgSTbwSbYYdqiwbzPN1mC22xqRUh+FKJcpaKxxb7QjY6kL4Nndi1+pImGVCQroZBQXOLJ8fSF1xNJtWRNFR4se2Yjt2r9Cwe7U57euNaFmvoKnVmfIKV+KipuNvPYpg5W/EaSaS5WxEiu1kwq3GE6QaS6DFaELkY0izMyDHSUaRuxlrwqypCtdSE2FJSbwV6QlKslOULJvrSGWxJzXLPCnLsWFhtIp0ez1SVNOYba9mmacNxS4WVHqZszVCxcFENccSLTgeK+N0rBFXksx4mGlFb5ItV+PtWBKpxC/NHl20GvtQGV4eo5kfpce5QmeeJ1lxP8qU/cmG7IwVx4RdsabsjDejI8GYulRTVs62Z0lZOLEL/LCO02ARIUcZr8Zqpi12ec44Fbhik6bFLl6FV6IO72g1nlEqPCLV2PmaYukogi16aC31cbY2JiHYntRQW9JCtOSHa1gWYsbSUDmLg+UsDJSzJETFbHd9lgaYsTzAhBJfQ1YHm7AiWEZpsDHLffRY7TuNWr+p1Lv9xlafMRwNn8T1JH0ezjTidaY+nzL0eJemz6ssJa9WePO6PZXLm2K5ti2JC1We3Fhuz+OlOt6t0fF1mYJPWRP5kDic90lDeJQ2nHsFk7m7WMH1hVquL3Tg0gIfriwP5/LqGM6sjeJETSzH1yVwpCmBI80JHGtJ4tT6FI5tTmZvVwK7Nieze1MmB9rzObFlNhc6c7jcGcfZ9Q6crDfiXMN4bjQO4XH7b7zZOZmnHaO51zaMJ5t/5fNufV62jePqyn7cWz2MpxUjeVc9ivdrhvF7yU+8qRzM780jedz6C/c3jubzflG1M42XLaP52DWaj7t+4e3+ITw/NIgHBwfx4PAoHh4cz6P943mwaxT3dgzm4TFR2zOKF0fH8uzgNG5u0+P8VgOOdFiws9Oeju3BtO1IpG77TNZ2Z7N2ex6Vu+dTuWcxFbsWU7VrAc17i9h6sIBt+zPY3pVEV10UG9eEs7kiia1V2bSWF1A2ZwZpwT6EuzkT6eFOsKMrvkp/PBUReFnNJMi9lGD/JsLCuggM6cI/aAsBIRvx9KnH3Ws1bt6l2LktwMJmJjLLWGSqEMyVASjNPLFX+OKrC8ffJhEnbTaOljk4WxXipl2Ih3aRpDIGWBcSbJ1DjGMOsyOWsCy1gOLkIkpSF7C3vprzu5fQ3ZTPjLAYXC3y8LVtxMu5FD/bAiKts4i3y6XAbzGLghcz3yubsuBZdOUsZGNKChUBbixz1THXyZU8WzvpzHdzpSw0kPa8GayK8qQ62ZsrG5by7mgjj7ZEcr7CktOrNPRU2HGuXMvpUiXHi2UcXTKd48um07PGnOu1Ci5VmtBT0XfOlcs4WybjzEoTCRrPCnWy1JxTK8wkVVukpB+dbuTDi+tS6OWfFcb/Fhjf96Wf/xpukWYUv1vTP8Dwv7v/BTCK9WSv+Njbt6D6hzX9Z63O/0/Q+E3A49d3fPn2ki8fv8KHV/Te2cSZdh3X2i04uMKEhpTRrAgfSJL9/0GE6t+I0vwbcbr/iyj1/yJE/n8TKv+JUPlAAmSiKFsERAbiZyZsYKHs9cPTsD/u+kLt+1myiP8KjF7/BIyOk/pW/zlM6idtd7Gf2E8CRpvJ/aUeRuvxP6Ed9x/SDKOAP5GSdp7SZ0m7TvkJpyl/w2Fy3xF7p12mDZDeFTOPbsIKlw2XjpehWEfYF3wRKqOATVfRx/g9ENOXnB6Al+FAHA1/wtt0sDQL6WYwjHhfSwrnJ7KyeRmVXdVUba2hZkMFNevXsrqhlKYtdXTsa2ej2B29tZ6V9SWS2igURhGM2bCrT1ksbSiTYFGoigIc2/a0S7ulRQejsKsFPO48sadvhvFun8J48fYFbj29IXUwXhO29L0LXL17nlNXjnPi0hF6rh/nyuV99JxsZ8OaLAItfyXebjRxVkJVHE6ybqgEjDNshpPjMpo5HuNZ4DOJhT4TWR44jRVB01gVok+lKOQOmUZttDGN8WbUxchoEZZ0soV0b0hVSXfzd2BsT1Ox9TssSupiljWdmVoJHHflO0jA2J1jK6mLu+a5sLvIVVIXjxX7S/OKJ8XM4ooQesojuLQ6kktro7i8NpqeVRFSD+OVVRFcXxvD3foUyZIWM4z3WjM4ucKfq2vDuNeQyFNhObfl9AHjd2gUwPhgQyb3189EAOPDdWkSMN6vz+BSY+G/BMaPvQIY3/8JjF8/POXjx75qnT5gfM3i2ZmSUidCLqJWR8wuilsojB62fTONwo4Wx12sBXRS4uuqJMDNglAPBdG+KqI8LYh2tyDWVUGcq5o4F0tSHE3IdjVmfoCSpcEaSkK15LkYEa8ZT7KDAbGORiR6KUkNtmNmlDeJfk6k+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hFsMI858NJlafVIdjIjSTSFMNYEI5USiFZOIlU8gUT6ODMuJZKhHk2X1GxnOelJCPd5jCguTFazOUXFf+agAACAASURBVFM7x5LqXEuWxSlJstMjxGwKEeZGZFlOZbaDjIU+aqpiHdk6w4FdiWYcSzbidKqMszNVXJnnxaMcby5kebIsSYNvghJ1mAWqMDVyb0Ms7IbTtNiTE7NtOD7DhM50I9rTZHTnatmSZUVDsilrk41ZlqFg8VJf0peHY5fhinmkEnmsGvUMa3R5TugKnNDm2KNJUWMTr8ItToNbuBLHUDnaABNMnfUxstVnunoahhoDTK0M0TqZ4eBuhneggsRwJQv99VkSbCKloJeEKykKMqfQ34R8L33m+hpQ4D6Z+b7TpODLPN9pLHCbRKWPPvUu49nuO5XzMcbcTzPhSdo03uYa0jtHn3d5erzN0Of1LAteLHLleWMsl1uiOdcaycVKb+6WuPBkiQ3PyrW8W6Hm9zw9Xib/xrukUbxNGcPzGeN5nKvPnUITbi5QcGGhD+eWhnNmeSTHSyI4Xh7DydpkTjWnc2ZTFsdaZ3K0dSYHOmaxY/ssdnbPontLCl0tEWxv8GFfvSOHq+WcqZnO5bqJXG/4jVtNw3i+bQK/75jE3baRXF83iIcbfuFl63geVY7kUdkIXq4aze81I3hbO5TXq/rzfOl/8Lx8ME/E91vGcGX9GD4d0vC+04QXrWN5u+1X3u4czu+7B/P7oRE8Pfgr9/eP4e7+Cdw7OJ57h37j9t5hPD44jrfnxvHs1BAen/6F64emcvmIL0f3pdC5I4u2vTnU70lmVWcSZVtSqezMoHHXbOp3FlG7awl1e0po3F/KhgNLadtTyKatGXQ1p7CzdRZHuhZyvHslu1uXsygrilBXDX52FgQ4qAl21BJm7UqEfQjRnhmkxqwmJXEjyWnbCY/dgn9YMwHh9fiHVOLpPw9Hz2TU9qEYW7pgZu2AytYGaxstHvY6wp3tSfP2YIZ3BL7WmXhqc3C3noerbjEu2sU4qwvxscoh2CqZJPsE5gdlsCopnJKIEOZ7uXJoZRLn1ztzutWPqvxwfBWx6GSFONjPxkaTjIdlCmGOWcz0K6QgIJcivyTme/iyLimUE0uTObU4lINz3dlR6E13oRf7l4TSUzuTp9sWcbkpgwMrgzlVG8WNzTO4tz2Ty+ucOVuh4ewaa67UenCh0omTIsBSasrJlUacXmlIT4U5V2vkXK6ScXGtMRfXyriwxoTz5eKY0rNWQc9aFT1rVFyq0HCt0Y7Lm+J4dr6FL69v/38Cxh9q4g+bWvz8w57+/PG/WtE/APJfA+P7PmAUs40/gFHqTvyfFHf/VUX833z+9vkzf3z5zLdv7+ET8OEFXx62cHWXike7p3FzozHXNyi4vMGC05sUnG3X8v+w9p7RVR1omm7Nndv3TnfVVHdV2S5nY3JUztLRSTpJOR7lnHNGCSEkEDlH5ZwTQeSMyRkkJIFAZEywwSZju+xn1t4Cl3t198ysmf7xrbPPRgv7h8PDG77vRLuOnuVWLE0Yw6LYaRT4TiZC8jHeBu/hPvU9XKf9ER/z90SF0dfiryI0+pqPAqOP0GS2+FS0joXMoa9QUBHURcP38TB4H7cZ7+Nh+AFuBn99e9Xlr7jM+BAngw9xMx7dw+g47S9iflFQEIUMo6fRB3gavS+qhQI8CucDhRGa1GIxxnRUZRS+i7sbrb4Qiy+/AqOw7NvkA7yNR3c3CtAotqaFIozVJ7hbfYC/rXBv+ksilYbMzQqlpXsd67vXULO7nqY9zVS1bqCuo5KK5nX07Gpn1+GtbNnfQ8eOVpaULRRVxqatjfQc6KZrXzfl7VU0bGlGuCktrNB5t3uxfVcnHXu66dr7FhhPH2Tw7jCDdy5zcuCkqDDeeHiNq2+LL5cEVfHqGQZu9TN4+xIj9/rpv3SAwfPbOLR5DXNi1SQ4TSTdaTyZjl+S4zyWPPfxFLiPp0Q/jfl+M1gqWNEhxiIwro80pzrOhvpECXXx1r8CowCLAhy2p8t+BUYBGjfmqNk0U4UAjO8AcU+Ri6gsCgApqIsH5nqwd44re4vdOLBIz4HFeg4v9eP4yiBOrxnduXhuTTh96/8OjFeFTF5dCpcrE0ZvSAtXXupSud+Rx5Mtc0SF8e7GAi6UR3K9PoF7rRk86s7nUVchD7qKeLTp7y3pez2zuNudL2YY77fl8Kglh69bZv2HCuP/Chh/eP2MZfNm4a2VINjRnhqrUVgUWtKOduJKHWFht1B8EUYARl8POf5eMoK8pYT52BMXKCcxQE6Sr5wkLzlJHgrSvbTk+0iZ52fLslAlqyM1LA9zIM/NnHQXM9K87IhwtSYhSNi95kJcvCOJsc5kxDuTG69jab4nnevj2dtWxL6OJWytX8GS3EyCXezxc7LAz8WcIE9bgr2FvycFep0D/joH/FQS/BzMCVdYkyCXEq+QESWXECKxwt/WggCpDXo7S7ztrNBLbQmSS4h2kBCplBCrlJGqUpEpVTJLpqbE0ZnZ7o7k+juRF+9N2EJP1HOVSArlSOZosZytwaJYg2SRE4qVTihWqVGvVWKVIsHWV41DmAzXeDMi840pXmVHVb0jbfWe7GiO4Eh7Bl81pNBb6U1DuYbyOiVVPTpqNztTVaMhK/xLoqUfkmw9iTQzE3KlZhSqrSjU2pGtsCTexoBYyQziFAbEqKYRqR5PpHYsaY6TKXYyosR9BquibKjOVlKTr6IyT83adB3ZbqbESKYRJzEkx2EKmU7mzPRTsSjJh8p0ZzanWXOpVMm9NR7cKgvnVusshttm0betmD375+EYMR3XGDnKcB02UY5MDjHDd5Ydq8u0dK6Ws6nIlo1zlexc5c3W1XraFruyqlBK+bpAilaH4ZHvgWGcGstYGdI0Da5zfQlcF43zQj3qQhdU2RpcMrR4JDrgFSNHG26Ltd4UIxcjTN2tma4TxgYDR1uMXSwx9zBD4m+Bb7AFi8PMWBply9wQC2YHmpHlbUhegDk5vsbMCjRlTrAZpeGWFEdYMT/MilXBltT5W7AlwJz+RAW302Q8SLfguxwj/lZqxZvl1jxZbM7TEiu+ybXj/nw3bpeFM9yaxPnmaC5t8OfuCh8eL3HjwWpHvl/lxONiO77LMOKHhGkQO4Wf4ybxQ/pUns8y5EGxIYPznBhY7M/V1WFcL4vialkUAxWR9NfG0NeayFdVIRyqC+NoVw5HNpdyYuscjvUkcajRg68qbDlbYcz1WgMe1k7nSdVkHtdM4GHvVJ7tN+HhjqlcafuEvpq/MNL4OY+aJ/KgYhyPN0zkZdl0njWN4fvGD3m84T2+W/MhT6rGcbdxKsNt0xnsNuDlES3PttnxsHMST3Z8yePdn/Nw98d8d2QC3x6dyteHDbh92JCbR6dy89RErh8fx4P9cn4elvDD7fE8vv4Rl05P5dLZLM6dbWbP0W5aD62m4mASG3bHUbY9jprtcXTsS6dzfx6tB4ppPrSY5sMraD2ylJaDJXTumMXeLUXs753HyX1rOHOgkh0dS8mKccFHbYy3yhh/Rwt8tWbEuEtI9HMhLSqGuXNWs2LtdsoazrCy5iT5i7bgE70QtVcGDm5ByJwcsdUpsHOyw8HTFjdfW4JDJOSluVKS5ExxuJKCAC+CHNLxc8hDr5uPp24Z7rqVeGoXE6ibTYwulXzPBFaEJbEhwZmyKCeqI7X0lflxrd2IS+02bFsZRJJbDC6y2chUyehc0vF2zyXYp4CkoFlkBqRR4B9GaYAbdSluHF7iT/8GPf0bXLjc5MVAgyc3N4Zxf0c8t7ZE09/iR1+rnjONrpxtceFsmwsnK6Wcq3LgQrUzV1tDuNkl/PPjxukyKac2WHC+3JLBWilX6qUMicBoxUDNKDT2V9oyUGXPlToVw3UarjbouN7swnCLCyPbM3k80M0PT0b+j4BRgEMBEoUso7BeR1jmLUKjkGd8m2l8B4m//fyd8D+hv7ekBSv66a8Ko/B+tDUtXHv5+y7G/wxL+pcfX/PLj6/48eeX/PDzGxB+/3u7ubrXiYe7XXi004MHu324t9eHu7vdubndhZs7XLm+1ZlLHUr621VcbFFzqlbJkXI5RyscOLjegYbcacz2+WcydP+dFNV7hFv/Gb3hn/Ce8SG+RmPwNvwSH5MxovonQJ2HiQCD7+NmItjPH6AzfA+d4fs4GX+As/EHuBj8M67CGP4zrkb/jJvxv+Bh8mfx8913d5N/wd34PdyM3sfN8C94Gr+Pl8n7eJu+h4/pX9Cb/pkAqw8IsHofAWR9hJvVZsLNasHWFtbxCPb4h/iZfkSA2ceEWH46Wsox+4gA2y/xkU4iKdyRRYsyaekqo7G7is5d7TQLWUXhZvSmOuq7qmjrbWTz3i52Hu6le2cbS9bPp6Gnht4DG2nf3kLr1iYaNtfTvku4F93Bxv09tO9so2tP5+js7aJ7bxdde7rYc2Ivl24NMHT3MoIlPfz1MNcfjXD94QiX7wxy7f4wfSMX6L/Zz9DdQYZGztHfd5CRoYNcPNFJzaoUIl0nkuExgXy3ceTpPifHZQzF+inM9Z3KwkADloQYsSbKgtVC0SVKuOJiS3WirZhfFJTFtjSpCIYCLAojgKMAkAIwbsrViCUXMbdY6PwrIAoW9I4CRxEWD87zRJjDC/QcXxrEqRUhnFoZytnVEZxfG8WFtVFcXBdN/4ZYhioTGa5J4XpjBtfq0sTvQxUJXK1J4WZjJg+7C/mut4SXuxbxdVcBlwWQbMrgflc+97sKeNBdyDebivlmczEPNxZxX1jc3TWLe10F3Okq4kF7Lg+aM7jTlMXl9rnwzQB/E9XDlwgt6Z9fPeb1qxe8fv2Sn8SrLo/4+ZWwKuF7Xr56Lo5wBWbNwkL8nezwd7YjwNmOYGcJYa5SIt1lRHoIf6KXEuhih7+rHUGeUsI9pUR6S4nykRHlIyXWX0mcMHoFSb4qkvWCOqeh2E/CMn9LMUNWnujI8mg1GW4mJDgZk+wh3OWVkaTXkBzgREqIC5kRHmRHujEzyokF2X5ULoxjU9VsdjYtontDCbNi9AQ62RLobEuYh4yEIEdiAnSEeCgJcJGj10nQa20JdJMS4qgiUKHCV2pPgNxOHD+JBH87OYF2DgRJ5ITKZIQrZQQrpAQppISrlUSrlCQpFczSOZGvVjNT60CGu5rsEHcys/3JXRJJxDx3XIrlaBersF+kwmyeAtNiBbZz1UjnOmAVYY3CU4pzkANqP3M8osyJybOndJ0bGxp9qGnxpHtzALu2R3J6SxaH2uLoqdTTUOZObZ2eyoYgejZlU5iqItphKvEWU0mznEKGzVSypMaky0xIkhmRIDci2cGYFJUBqQL8qaeQ7TCFPNUMZjsaMN/TlFVhdmyIk1Ob4Uh1hgtz/axIdphEnGwSiQpjEtUWZHrKKQzRsSDGkUWRUhoKPNhXnsKxttlc2LGKCwfqGbq4jbP9O8hdmob7zADMk12YkqxmXKwlNrGGpBarWLfMnbpSDY1FDuxdG8y+qnh2duSzrnEmizvn4Tc3HEm8M5IYR1TJDshnavFcG05YRxa6pb6oMtR4JGvQx6nwjFagjZKi8LPA3t0Ya3czDD0sGe9swRhnG75wtmWcqwRDbwWm3nLkPlb4+UwgLUJNpr+SAj9rcj3GMks/llxvU+Kd7AjRqIjV+xDp4ki8hyupzkrW+0s4ETmVh+nTeJg+gwe5dnydK+WnYhmv59vwuMSUZ3kmPMu04P5MW67P13C1yp/+uiAG1ui5Nt+Dr0vduLFEzeulKn4ssuR19gxezpzKi8yPeZP2B37MfI9X+QbcnqniRq4jQ8tCONGQyYEdpRzalMeJsgCur/Pg9kodx5Yo2VPvz8FNszm4aTX7exdxaFsuh7oCOVxtx1C1MQ8aDPmmYQZf10/jXrsht/ea8e0Bcx5snMxI5YdcX/8x92umcr/WgNsVk7lTMYFv6ibxpN6AR5VfcGf9H7le+Vfu107kSd0EHtSPZ7jDmIdHPPluq4TvOsbz/cZP+Wn7BH7YNpGn2yfx7UFDbhwx4sqxGYycnMGdE1P5+sgkvt5rwpMz03lyZRx3h7/gwrnpHD6i5+TZxRw920Bz72Jqt8yiYnsOFTtn0niggMZ9eTTszqN5TyGt+0roPryIzgPz6TlQSte22dRVJlNXkUJbTS7167IoyQ7A19EUvZMV3i52+LjLcXe1J8rPkbkZsRSnJ1CxYinNLe3UbtxO6qIVOEbHIvV2Q6qTYe0mReKhxcPDl5BgLUFJVoTn2JE915kNi9zoWOpK81xfsny90ctyCNCU4qtZgpdmBR6a5XhrF+CnyyHUKY4Un3BmhYRSFB7HAn8XGmOtuFmn43KrBedb5Ryu9KcqPYwYeQReklx00mKcVCV4q/OIcssgwTOGdL9AMnwdWZKoZe8KHy5VunKjQcdIq4s4tzo9ud7uQX+thr4aFX21Ki5UKzlbKeN8tZy+ciX9ZWquNHhyrSOYZ4dncm1jKEc2KDkhLPHeYMelajlD1VKGquwYqLRlsMZeVBgvVtgwUCvlspBvbFYz0u7I7Y3u3OryYHBzBPcvtPLDd/d59uIxz14+ErOMr54/4NXL67x8/lgcAQh/O4Ki+Ku6+BtgFH7mncr4DiZFxfHNU376zfzu77D4DhxH84sCSP7w5u+nAUeBcXSf4v9VdvGt6ijA4i8/veDNL694xQv48Q3Pru/mVLuEq+06rrSoOVlty541RuxYOIm9y6ZyeK0Bx8sNOVVlSF+TBUPtdgx1SBhss2e4S8nVbimXWmw4XW3FsXJ79q6Q0ZBjwvKoycwNEC7FfEqs7M8EWf8Jb7P3cTP6E64Gf8LF4C8iNDob/hUXYe+i8Wc4GX6Go8EnOE3/K87T/4rjtA9wmv4BbkYf4yFcgTH5BHfT0REWewunA10M38fFQADHD/A0/RAvsw/xMv0AH9P30Zt/gJ/lX/Gz+gS99Zd4mX+GpwCM5p/ga/GpuKJHb/JX/E0/JFhoTwuwaPwhesvP8dMaMDMriA3VC+jYVENTeyX17VXUdNfQsrudlm3NIjD27GyndXMDe4/tYOPuDpauX0DL5nq6drSyaXcnrb2NNPU20LOvi437umjb3kzP3k6693TQvbdTfD/6a93sPblXPAl45d4VERgv373MyMMRrj24xtCdIfFTuADTJwLjEJevn+fy4DFuDB/jSv9OjuytIM7PkGS3cRS4jWO28xfMdPqMuX5TKfWfxuJgQ5aGGLI6yoz1sZbiVCRYU5UkqIyjdrRgQwtKogCK71RG4VMAxs15WnYUOiOoiu/UxEOlXggjWNGHF/iIJ/++mu/N0UV+HF8SyOkVYZxZKexbjKRvfYwIiwI0jgJjEleqk7nekMG12jSGKhIZFIExlVvN2XzTU8T3vfN4vXsJ99rzGK5N5XZbLg97Zotw+KBnNt9sniOO8HxfgMXOAnHudhWLOccHzencacrgSsdc+HaQn8UG9Gvx0osIh6+fi8D4t9ffw6tvRIj84dVTXr16watXz/npxWPWLcwn0MmaIBdrIjzsifUazSEm+TiQ4qcmwVdFlLecMG8pEb4KEnwVJPopSPBXEusrJ87fgSi9jGghv+inItVPQ5qfhgXBMjaES6gUygYZ7iyOVpHsakS0zpBoJ0tiXe2Jd1cS764i0UtLqq8TmcHOZIU5MjfNl9VzounYUMiW6lLql2QT625LoKMtQS5ScQ9kQoALSSHuROm1IjT6Otnho7Mh0ENBgLMGb6UKN3sbPKWW6GW2+EulBEocCJPoiJRqiJY7EK0ctatDlfaEq2VEq2SkqBXMcXWmyElLrk5JqpOMDF8dMyO8yE72JHeODwkLHAlY5ID3cmdclrihm++OtsgZWaYU+0ALdB4SHL3s0Xnb4ehng3uEDdF5Dswr82ZVixfrOl1o2ebHsT2zOLUjnyPdaWyuDqe5MpT1FSFs3l7Mjt7FzAx1IMJqMjFm44k3H0+SzTRSZEYkSg1JlBmRojAmU2XMTJWBCIp5DjMo1JlS7GwmKo0LPc1YFWRLVbyGykQdCwNtyHc3FE+dxspNiVdZkuJkQ6anPUVhOnKC5eRGKlmcp+fQ1hWc2lfOxdObuHBuD30Dh1lVuwyX7EDMMtyYNlPH2HhL7JOs0SfaMr/UjYr5Kqpn2bN9uRe7q2Job8hk7aYFZLeUoMjxxThUgSxKgzZDi8+qcPyb03BvTESzMhCnXFf0yU74RalxC5cjCbHB3ssSqbMlVi5WTHex4gtnCz52tuJjN1vG65VM91Vi6C3H0ssKtd80QsO1ZES5khNkw6yA8cwLm8FMvQN+Uiccbf3QqSJQy2JQS8Lwl3uy2FPBlUwbnmZO5HnGeL7NnMG3My35MceUJzkG3M8z4rssY15mmPMk14bbJTKurHZmqErP4EoPbi704PYcJ4bnKHlVZMUvOdP528xpPC8w5mHeeL7Leo/nGe/zYuY07mereZSrYmSJL2fbs9m9ex6nDs6jvymMGytU3F1sz8klCs5tT+fQznwO7ixm39757N0zh8M7UjnZ5cVgsxW32w253mHAYJcJl7bZ0bfbjlv7JXy9xZg7dWO5VzmWR3UGPKgz4lbVZG5XjeObhrF8U23CnfVfcm3d7xmq/Yh7DVN4Wjuex7VfMtxpyp2jvnzbK+G7lrF83/ohP3R8wau2L3nSOZZHu6Zz46gRQ8enc/XEVG4fm8z9QxO5e2Aat49O4saZCQyen8yJk2YcOubDgWMz2bRzDotXx7GmKoPVLVmUb5lF3a4SWvaV0rJnLi075tC6fQ49e+azee9CenaW0tCSQ11ZKo0VmSybE0JmtJYIb1t8dWZEBWhJiQ/Az9eRiChfvIR79j5akkO9KEyPJi8/haC0SHSxftgGanAIVOAWIBEjDc6RjkRGR5Cd5knmLHuyFykpXetDV00ARxr82bM+ikVJMfgp0wnUFqJXleCjXoiv4zK8NXPRa7IJdIwl1iucVP9gMoMzKA3yFjPuN6o0DDarRQXweL0PX5WFsy4tiFjPSHxUmbhK83CXZRKsSyPGPYackDDmxXixPl3Nlnkqzlc4MdzgyEiLlqtNaq42abnSoKa/SkZfpYxLVXLx84JQWKmQMbBByWCZhpEmL0a6Anh6LItrW8I4Uq7ieJmcsxVyBmuUYo5xoEJoTNsxWG1Pf5WEi4LCWCdjuFXN1XatONc6HLnV5caljQF8fb6ZH75/xPcvvuGpCIzf8+r5I16/Gub1s9E9jL+FRfH5xbe8fpdjfNuWFhRG4dd+C5Pv4FFQF98Bo2BV/xtgHAXFv1vRvy29/Pju0sv/xGr+34XJX4Hx51e8/uUF/PCGexe7KMv5J3YvmMTlZgcG2tQcLLPgyHpbjq634ch6K46VWXKq2ppzdRL6mhQMtGoYanNksNWJ/mYT+hqncb5uGv1NZgy2SehrtudSuwODnRoObDChd8kEGmfPIFc/lgDL/48g69/jbfSPuM/4A+4z/ozb9L/iNv0zXKZ+jmb8J2infIl26lhUEz9DNfFTXAzH42Y0ETejCXiYTMLLbDIeJhNxNvwEJ8MPcTb8cLQoY/oprqaf4Wb2OR5mn+Nm8hme5mPwsR6Lj/XneFl8gqfZh3gLF2IshVU8Qh7yA9Gi9hfOBZp8gK+wG9L6C0I9LCkpjqe1ewNdW+pp66mjoaOa1XWraNvTQePmeuo6K0VLWlAZBYVxy75uyhrW0Lm9hc17uti0p1MsxXTt7mDzgR5atjWxaX+3+CzA4zuIHH23kf2n9tE30ieCodCS7r/eLz5fu39VbEwLn8JC74s3+rh8b4hrt/q5MXKOm9dOMnJ5P6ePNjE/14PcQCMKPSZS7DaOfLexLAgyZGHQqLq4JNiAVZGmlMdbU5lgTWWiNdXJtiIwCopiV5aSnpkq8VNQFt8pjcL7Lfk6ds4eBUZBVRRAUbgHLSzhFgDxxNIAhJN/AjgK348tDhCB8eyqcBEUB8riRWh8B4+CwihA4kh9OldrUxkoT2CwXFAYU7nTmsPjTcU83VbKm71LxTOA1+rTRSgUIPHRRmFh92webRIs6Tk8EC68vAXGu53CLeliHnbk8bAlg7stWVztmvfvAqPQkH7z5oUIkkJE4+dXQq7kGa9evxTVx59efMOGhXmEOlsR7mpBnKcdKXoZ6X5K0v1UZARoSA1Qk+DvQIyfgkhfIav4W2CUEeunJNLbnigve+J95KT6qsgM0LI4zIGyaAU1Kc7UZftQGqEkwckIYbl2qMaUCEdbopylRDjaE+0qJ95DSXqgluwwHXNTfVhVGEHLmlw6N8xmcVYIgSpD/DTW+OvsxJJLpJea5FBPEoLciPDR/HqRJkjYJ+mixFslw01uhZvEDB+ZNYFyKSEyJZEyLXEKHfEKDfFyBYlKexLVMhI1UhJVEtIVEuboVJQ4qsQl39kuMjK8Hcj2c2ZWjAeL5wSxrjyWBWVh5K0OJmtVBJkrY0lbGkVonivekXIcXa1w85bh6qPA0dsejY8VbhHWxM3WUFobwLIOP1Z0+NCyNYmTp0o5sW8Wu1rj6aoKZ+1Sb1ob0zl3tIZDPauJ0ZgTaTOZeNupRFpMJNZmOrk6CbFW00m2NyRDYUyWwpCZDobka0wodbdluZ+MYp0RRdppLPI0ZW2ojKp4HStCZeS7GFDobUm83IR4pSmJajNSnC3JDVCQFWBPRrCEwiQdh3qXc+ZgOWePtXL2xEZOn9xCbesqPDN8sUhxZEaWhgmJ1sjTZThGmJGdbc/yPCNqCi3YslzHjuoQyteFUFKTSuCySMwSHJgRbIM01gGvBcEk9MwmoCsX29VB2M33QZvnjkeyM55RGtTB9pjqTbFytcFaK8VYY8ckrQ2f6Sz4UFAZfSQYRumY6m/PNB9rjL3NkQdY4hOuZWaWDwUpcuanWzMnVkailz+udpHIbVKxlaZiqViMnV0+bpb+FDnIGMjS8jjTgFepY/hb1liep47hWcpYvssz5lGhNU9zrXmZbc33BfbcLZFxaaGc/lU6rq5w4vZ8w6kGzgAAIABJREFUHXcL1VxKt+dRwnh+SvqcnzMm8SDNlNs5dtzPMuLb9Ik8zZrCk1xLnuRbMVIsY6gqlIubs7m+O5c7nWHcWK/myjIpx1c5cWFHPsf3JHH8YCgH96azfWsOh3Zkc2Z7GOe7benfOJXTmw05vF3KwT1uHN/jxOA+Dde323KjbTq3GyfxoNWQO/XTuF0zkQd143hS9zl3yw0YWfslV9f/M9cav+Be43Se1I4XdzwOdZtz86g/Dzfb8aRhLE8bPuRV4yc8q/uEb5s/40HvRO4eNeTqsWkMH5vIjSPjufPVOG4ensbw4en0HTHi1FFrDnylYtfBALYfSKGqOZb4NCnJmVry5weyoCyJ1Q0zqeqYTU1HIeWNM6lomElbdzHtXcXUNeaxbnUCy4uDWZCnpyjVneRg4Q+kwjJ8BWF6B+IjvYmK8KF0YT5ObhKUCiM0CmO83aU4edijC9GiDNeijFThkaAhIE6BPsacwFQ58fmhFBZ4Mb9Ew7JVHlQ0x7FvWwbne+LYvyGGlekRpPpnEuGaRoA2G39tEXqNAI5z8FFlE6RNJsYtngSPSBIDklgWF8qJJeGMrBeWYXtyvsGTs42unK5z5lC9nlXz3Ejy8yFIHoO7JAZvVSIRrtHMi4ykJs2brmx7thZacarchb4mDy7XKxmslTNYp2CwVvEWGKX0VwrgKBfX4fRVyBkoUzBYoWK40Y2hZg9ubw+nv92L45UOHC+XckFQF+uUDFZLuVRuy0ClkFkUFEYJfYLiWCfjaotwX1rLlVY1Q00O4q7GS91+PLjQzE9PH/H980f/Chjf/B8AowCNAjC+K8O8g0fBnhYzjW+ejt6S/rcK41sb+q26OLrA+91pv/88hZF3CuOvwPiaH+8d4NoeF+5sdOFWlxNXu3UMdOm41OLB4XVSts43pGPWOBqyP6Yq9T2qUj6gs3AyR9Y70NfoxUi3glub7bi5yZZbm+y4tcmGkW4zrnTMYKBlPBeaPuVU7XscrZrA0Vphx5obGxfZsiJuHDlu7+Nv/DvcJv0XvKb+Af30v+Ax+T0cJr6HdupHb+dDXA2Fk4Gf42b4Ge6GwgLvz/ExG4Ob8Yc4G78v2tiCpa2a9h5ag49wNh2Ds8lYnIzH4WI+GQ+r8XhZfYS39Sf4WH+Mt8VHIjgKiqSnibAYfHSHo7j82+xTvKzHkBbtxLoNs2npLqe1p5q2jbV0bGmkvqeGht56GjbV0thTQ217hWhJC4C468hWUV0U8o3bDm4SCzE9uzvoPbiRlt5G0aLu3NnKlgM9bN7fLRZlhLKM8Lz14Cb2Hd9D37WL3Hg4wtmhM1wcPs/1ByMM3hwQ3/ddu4AwQ3cGxd2M125f4uaNPq5fO8W14UOcOd5K/fo0svyNyHMbT7H7BOZ4TWRpqAlLQ41ZGWnGqkgz1kWbIyiLIiim2lObbEdDki3t6VLRfn4HjAIkCuqiYFML63QEYNxV5CKWWgRF8R0wnlwWyKnlwZxeESyC4jtgPLk0GAEWL6yJ4lJZnNh87N8QJ0KjoDAOlMeLiqIAjFeqU8SfEd4J8HivLY8nm0t4tn0+Px1YIVrW1wWbeqOgKgo29BzRhhas6FFLelR1FKzrewI4dpfwsDOfR22ZfN2azUjPgv8QGH9485JfhKsub57ws5gnGVUdX796zt+eP6BmWQHJPvak6W1J97Ej09eebH85OYEOzAxSkRmkIi1ITVKQSvyPd6yXPXHeUuJEVdGeGOEcoJ9CXKuT6CMj3V9FQbgry6MdWR/twIYER9YmuZPnKyHcYQahamOC1WYiMEa7yIh0khLuZEe0u4QUfyWZISpKkj1ZmR9K5YIkyuYlkKiXEqA2RK+yxEtpgZfSkmAXwZZ2JTPaj7hAV/EajbD2x9dFipfOZnSELKaDDf4OdgQ7SIlQyolXaUjTuZCucSFNqWGmSkG2Rk6Gyp5stZQCjZwCmR15MhsKHeUUemvJ1Ksp8HNlQYwv6/PDqFkYScOaBJrKs6kvL6Cxei4NdaWsWZ3BvOJIosI06L3s0evV+Pg7ofWUIXU3Rx1iQdRcZ4qawlm0JZp5m4Oo35PAwSNC2D+WTWUBtK30p3KBnp2tRXx9aRt9+1tonJ9Khqs1IRbjiZcYEWk2hQRrQxIsDUi0mkGizTRSpQZkK40odrZkXaiORZ7WlDgassjdlNWB9lREa1ikt2KWsyGlfhJSlEYkyg1JUZuR6mxJmqcN6b62pAXaUhCvoXldGoe3LefEvgpOH2rg0umNHDrUSlCmN/I0R8yyNBhlKzGPtUQZbk5EjCFlRcZ0LbVnxwYntjcEUlYRyMx1oXiV6jFPUmAQZo11tBSvFbF4VachWxvFtBIPps/U4TDTA+dEZ1wiNEj97DD0NMHcWY65WoOBWs4EjR2fOVryuacV08IdsEp2Z1qQPVP8rJnuY8t0ZzuM1aZEJWuZM0fH7GxbIr1tcZeFIrfKx9pmPhbyEqbZbkBuM49wmxDmS2zZ5m3C3TRzXmVO4G9pH/M89XNeFEv4Zo5cXLb9ukjNixwpT3Il3C2SMLJYQd9CW64ukHBvnj33Z8m4le3It9Fj+DnhI35KGsvl0GmcDbPjUoQF12Om8yBjEvcLpnJ75gRuzjbh5nIND5rDudMUwI0aJ27UahlpcGOoM4aTnVmc3RLE6R5rDra6srMphBObo7m0y4f+bcac7R3P4e127N4TzNa9aXy1P4gTO525sEXCYLcRI10zuN1jxOW68VyrGcejpgk8rPyE4fUzuLJhEjdqPuZm60TuNhjwbe1Evm4YT1+3BVeP+PN1jz1PasbxqvZjfqz/nFf1n/Gk8VPud33Bg4PTuHVsKteOjOf60bFcPzyGgUMTOH/QlJMHHDiw34utuwPp3R9Nx/ZoFqx2xjtwLF6+U3H1nIGXnwURsSpiE3SkpruTm+tLbo4PBbm+zC8JZdWSeJbPi2RZYTCL8gIoX5hE09p85udGkB7rid5dgrOTNe6eCnRu9qg8bVA4meHuI8XLX45LgASncBlOcXK8MzUEZDoQmq4gr0RF8WoPMjdEMGuOO3VLg9jWmsOug8s5dWYVfb15fFWZTllONEVxKaT4xxGgicLHIRl/XQF+mln4OswkTJdNglsmia5JRPkmsTQhksPzQ7m51puhNY5crtQyXGXP5XJDLlaasHWNFcsS1aQ5+xGgDMRXG0WEYwCLQ33ZnOnEgVxzji2040SFMycbPeivlnBJgLxqGf1VUkYVRamoKgqg2F+lEMFxoFzOQIWCwToNF2pV9Le6cKHJkb4WYY+nisEmFZcblQzVyRiokjBUI/0VGAWV8VKN0IqWcbnJgeEWNVdaVFxpVHKx05v75xv56elDnj3/5q0l/T2vnz/izcu3CqOoMv5rS/rVf6Aw/lZlFMHxrXX9axHm7U7Gf6MwChnGdyPkF0dt6RdvM4z/ucAoQOMPP7/mzS9C8eU1b27vY2CLiusdWoYa7Nk6/wuWRf+OhUH/D1Xp79M++0s6ir6kpeBTqtPfZ2nY/88s99+Rpfkd2ZrfsSzkH6lOeZ+eogkcXWvDhVoFA0JdvVnKULMlVzssuNphwqXWGVxoNeBE7RT2rBnHvrXT2bXCmJ3LrdmyyJamPFNWRo9jtvcHJLv+iSjVPxIq/a+Ey/+BOO3vidP+gVj1PxGr+kfi1P9EjMN/I1T63/Gz+SNe5v+Eq9F/w9ngn3Ax/hdcTd7DyfA9XEw+wt38czwtP8fL8mO8rD7Gy+JjvMw/xtNMsLk/Fm1uT9PP0Vt8iY/5GPTmn+Mrn0JJXjgt7ato7NpA28YaGtoEcKylc0cz1T2V1HRWiJa0AIeC9dy0sZZtBzaJymLX9hY27uoQn4UGdUtvw6jSuKuNjXs7R2FxXzcb93SK63gEaBQyj7uP7OTi1QsiJF4YPocwV+4MMXjzkvju6r1h+kf6GLozwNDtfi4Nn+HKlbMMDh7l2sgxRq4d4MzhOlE1KPSexjzvKeLNaCG3uFTMLppTFmfF+hhzapJtxRHuRjekSWgV9i++LbkI1rMAje/AUXgvgKOQYdw+y5nds13ZV+whwuG5VUKBJYYLayI5tzqCE0uDRGVR+Dy1LER8J1jQlzbEiXD47lMAw/71oznGUWBMFm1qASwFe1oAxsebi0Vg/PnQKlF1vNmUJSqJgrooqoybRlXGx70lfLNJAMhRaBSyjAIwinsY27K43zaT6xsX/rvA+KNQMhOB8Rm8+Y6f3wj/Lr4QFcZXL77nl+f3aVszh8IwNSVhCopDFcwOlpMfIGWmnz1ZfjJSfKUk+8tJClQSL7Sh/RzESfBTEqOXEusrI8ZHQryPPYneUjJ8leQFalkUoWFNjJYV0TpyPK2JdJiBr90U/ORGBKosCVJZEaKxJVhjQ7DOihhPe9ICHMgR9upl+LE6P4z6JemsyI8gxtMWP5URHjIz3GWW6FV2BDrJ8dNJSQjyJD7Qg2B3Nb5OMjw0dnhoLfFxtiLITU6UpyORzhrC1QqiHKQkaVTkuHqQ4+xNpoMrWVIVeVonsjU6crQ6CjSOFDroyFdqKHL3YH5UOMtzUpgXH8XyjFiWZ4RSVhBO7dw4akqSaVoyiy3VK+muWkZr1Xzq1uexfmkSgR4WRAXrCPbX4a1XofORogiwQhNvQ/BCNwo3JVC4P5TFWwNo7g1jd1cYnfMVtBXKaMx3oGWennPblnP9dBsHWhZyuGkJ1flRBJuOJ9JsMrEW04kzn0685QxiraYRZzudZMkMsmUGLHC3Y02gAyv0EpZ6WbEuSMb6UCWlHhYUOhozy9mMdKUhyXIDEpWGxKuNSHK3JEVvR4KvFenhUiqWxvDV1mUc37OW/ZuXcWZ/NZdOdxOa6IgmSY1dthbzbDUWiXZIIizRh01j1SxTGhfJ6K3yYWNTOGuqwohZoEeb64ZRtAyDcAnSZB36NWm4rU3FeUMassWR+K7PIGxJCh6JXmj8HZB52WHiZIKp1hYjlT3TVNaM15jxqdaQib52mMW6YBLlimmkJ8ZhnpiHBGAbEIe5i7O4gic4cjr++s/w1lnhZB+H1LIEK5tFGElyMTDJx8cqhhVu/mzxlbEvyIzhZEsepU/nSep47udY8WPbXG4uCOTRbBUv5mh5nq/k+wIZX8+y4VqRJcNzLbg515yv55jxbaEd3+a78jhxAs/i3uf7+E+5ET6F4SATRgImczN6Erdmm9G/WsngIgsG55pzuVTC84YQbpe7MFKvZbBZxWCXK+dbfTlRF8rF9Y4MrzDm4hprLtYruLJRyrVeA25uHcfgpqmc2eLJV9sL2dG7iCM7/Tm6SSUC5oUeIwY2G9HfY8Kppumcq5/BUL0BlysncbHcgsFKA0ZqPme4bhy3a2fwTf1k7jRN5Ey3OQOH/bjTLeG7qvG8qfqUH6o/42X1pzyu/Zh7zR9xf/s47h2cxPVDY7l2eAyXD31G39EJnP7KjmMH/ThwII0d+/Po2p1C6444ylsDSS+wJTzajOBgc/z0Jvj6GBMaYENkiD1x4QqSozVkxOnISnQkJ9mJnCQnSnL9WTQnnJUL40mJcybIX4p/gBz/UA2OQsRDL8M5wAGXCCWaADu8I9X4Rmnwi3XAP0VOSI6S2GJH8lb6s7Q+mZqmWNY1RZBeE01ucSAbVxUwtLedG7dPcP3RcU70bmDzqjmsz82iIDKOeM8wAtSh+KkTCXbOx0+dg68ynUinDJLc00h0icPfKZDVqeGcXOLP9ZUKrqy2ZWClJZeXmXJnpQ1Di5QcXRRIS2EsJXERpPh4k+Xrw2y9jpoEJ46WenBuiZKLGxScrXXgbKOKgVp7ERovVthyodyGixUS+iqkXCgTrGg5l6pU9FUoGawUGs4KhurV9DWoGGx3pF9wRTsc6W9WcqfXnZEONZcb5FyuVzDc5MBgrUz8vUehVIBGIceo5EqzAJcKrgjN+3Z3vj5by9++f8CLl9/w/OVDXj77njfPHvHDy2HePH381pb+XwPji2ffIMw7W1oAxnfPvwVG4fl370ou4iqdt7AoLvB+9TbL+PZUoFh0+XH03N//ru38P/s5fnyNMD/9/IYfRGB8ww+393J5q4q7G5241aVmqE3KuRY7LrbI6WsTRvbrHK+2ZO8qQzqLxrA+4Y+U+v2OOT7/wCyvf2CW5z9Qov89c73/G4sD/0Bd6mdsmj2ZHfOncXSNGWeqjDhXP5Hz9VM4XTOFk1XTOVlpxLFyU/avMmL74ulsKZ3KxrlT6Zw/je6FM+iYJzxPp3uhIW1zp9NaPI36gonU5k+kInsMK5InURo1gYWxU1kQM505YVPI8R1PiP0fCbD+Az7mv8fb7PfoLf+Cl8WH6K1GLWkfIb9o8TmeZkKm8Qu8zMbibT4eb/NxeJp/Toy3LauWZNDStYaWTRXUta0fPQnYXUNTdxXde9uo76mivrNKVBQFS1rILQqQKECjkGXs2NbM9kObRXu6rbeJ7l3tYilGsK0F1XHj7k7xZ4Rn4V3v/h52fbWdC5fPMvL1VQau93Nu6AzX7g4zdHNAfHfl1iADI31cunGBgRvn6b9ymqvXLnJ5+AzDI6cYuXGUob5NLM/1ZE6ACQv9DCj1ncKCgKmsCDemLM6a8ngrKuKtqEuxQ4DFqngL6lNsaUq2E5VEwYbekq8Vc4xCllEYIb8owONohlGARU/2zfHk+JIgLq6N4dIGAf7ixOfTy8PE98Ln2ZXhvwKjAJWXyuJFcBRyi1eqkkX7WQBHofgiZBffKZGiwtguNKRLeL5jAW/2LBUVxpvN2WJ+UQDDb3+jMorAuLlYtKYFxfFBT5EIjN90FfC4YyYPO3K5sUkAxiHRen7142ve/PCCX4QtAW+e8ZNoST/ll9dP+EkooL1+wctXL3jz8nt4do+NG4opjdSwJELG4ggF8yMUFIVIKQiSkeZjS5KP3SgwBihJ9FeKsJgUoCY5SEO8v4JYX0FttCfFX06Gv4IsXxm5/koWRmhZGetEaZiGeK0pgfbT8badjrfEGB+ZBd5Sc7ylZnjLTPGSGxLhakOcl4SMACWliV6syQ+ndkE6i7PDiHSX4KUwwkthhafcBr3aHn+tHC8HCUGuaoLdNPhopXhp7HFzsMVDY4GfszWxfq7kRUcRoXUkVCEn2UVDslZBvocXc/XhLAtOYWVwKstCUlgansqqmCzWRGWy1C+eue4RlAYlsKGglOplq6lctpzKpfOpWTqHspJ0ymenUjYrk8aFpWyvqWZj9QbaKpfTUlZEe1k28zK9SQtTkxiiITbcEX2gHG2ANdIQc5xnqomuCKbgUCQlW32p6NHTXK6hrciMLfkW9OZL6C5Q0bXAh8PteZzrXcbxjkUcbVrIhowg4qUGRFlNIdpqGrE2BsTbGxFtO41EyQxSbKaS52DCUh8ZK/RSVurtWR+kZH2IisXedsx2MqNAZ0qGYgYp8hkkqYyJVRmT7isn3tuOOF9bkkPtWTYniJ1d8/lqxzIObF7EkS0rGDzeyrwF0bgnqVBm6TDPcMA6TYlpiBkekeZULPWmbo0vm9uTae1MJ3eJP9GLIpAmu2AY7oBRuAPydE8iq4qIqC0hvLaYxJaFFPWsIa+8hJi8WHQ+SqROVlg4GGGqMmG60oDpWkOmORsw0WUGRoH22MZ6YB7uizZzJjZRaZj4ZaAIXYyxNhQbnR0OTl/i7voZrkoLnOzisDfNx15SjIF1FCamUQRLvCn3cWRXsCX7wk04FT2d60lTeJw5ndszZbzpXsOb+lk8KlTxdLaGp/lynhXKeTTLhvtzrLhTbMb13CnczZ/G49mWPJvjyndZBnyT+gUPkr7gfsIUvo+awnfBH3M/aSxXlirY2RDOQGcY/eVuXFnrzvO2OAbXOnGpyZnzXU6c7NTQL5xvaw/gxmo1Dxdbcn2tMbd7zLi9y4hr2ydzc5sRwxsduLAxkqOb53Bgy1xO9+g41yXhfLc553qMOb3ZjBNbZXy1yYF9LXL210o406ykr9WJwXoLLld+xlDFGO7VCeWZydxpncTJTeYMHgvgVqeEp9WT+KHyC15XfcHz6s94UvsJDxs/4mHPFzzcPZFb+8YzfHAslw6N4eKxCZz6yp6vDoSw90AB2w4uoOfALBq2J1DRFcrSMh8Kip3IzJSTnmxPUqwN6QkKUmIVZCRoREicnenBvHw9Cwr9WLYgkoWL4igsCiY6XotfqD36cBk+USo8Ih1wjXDAMVyBa4wGjwQlXolq/JOdCUl1ISJDR8psR3IWOlOy1pflDfEsa8igpjGd+s4clm4tZU3ZQnauq+HKzqPcvXWHcyOXaa9rYdWsxSxKK2FObAFxnkkEaRMIcswi0CkXP002wdo0ohwTSHCJJsk1hCS9C61Fvlyu8OPaOmH5tYZDq5w4utaXoytDOb4un941q6lcvpJFc/NYUxBLR2EAvflO7CvRcWq1B6fLnLhYq2SwwZrBejMGau3or7ajr9KWUWgUnket6Atlwl9DGAX95TIGquUM1Cnob1Aw1KZmsF3F5U4NV7u1PNjlzdfb3LneqRVh8VqrhoFa2aiyWCsomKNgerlBISqLg3VSBmtsOdfixP1zNfz89D4vhPziy4e8+g0w/vD0yb8PjEIJ5u3SbjHT+K4l/RYY3717B4zvCjICLP6HwCjsYBRA8u95RuGm9L8+7fd/+30UGN/wt5/f8OMvr8TSy4tr2zlSZ0RflSX91RZcbLCkr92Wq5tkXO9VcGenmvt7dXy9R8v9fU7c2anj6kYlZ+ut2LtiCm0lEynL+ozF0X9ibtDvmeX5/zLL/b8yy/W/UOD8O5YG/Z7mrLFsmv0l2+d+zO4FX3Bw+USOrJ7O0bUGHF1nxFerDdm9ZDJb54+nt3Qc2xaNZcv8L9i6cBxbF06kd+EkNs2fQmvReBpnjaM6Zwzr0z5iedJnrEybwPLkcSxLGs/6bENWp82gbKY56zLMyHZ/n2TdH4lx+BMBNu/jY/FnfIVzf9ZChnF0Z6On6WfoLceitxyPh8kY3C3GMDPOnbINhbRuXE/z5kpqWtfSs6WBLqEZ3baB7t3NNAlFmI21lDetpXNbC737eujY2szuo9vE7GLX9lbRqm7b0ijmHIUm9db9G+ne0SYWYgSg3LK3W4RFIf8o2Nm7v9rOmf6TXL83zPCtwbfPVxkc6ePWg+sMXe8X3/ddPcv5y8cZvHqO67cGuTxykSs3L3DpymEG+reyrb6QBRF2LAkyZVHgNEr1E1kZbkRVkq1oQ9cm24qqYkOqHTXC/egka5pTJCIwdmTIflUWBVAUVEVhBDt6W6EzO2e7sqfIg92F7hxbHETfujgGyoUdikn0b4jnzMoITiwJQQDG86sjxbLLxbXRopooAOM7QByuSRULL0KOUbSjN8SJeUfBqhaA8euOfL7bMpcXOxeKOUbh5wVgFMotAhQKkPh4S4loRz/uncu3b5+FPOPDjXO411MingZ80pUj7my8tWUxPB7i5x++5/WPwk31l6IF/bcfRoFRKL0I+cUf3wLjq9cv+PHVd/DsDr0bilgUqWRFuD3Lwu1ZECqhNFJBcZSKZG9rErxtSfSTj8KivwNJ/moS/VWj1138FUT72JEUoCA9UEmWv5xsvT35/jLmR2hZFufK3HBn4nTW+EqM8LAxxs3GBDdbU1xthU9j3CVGeCuNCXO1JU5QGX0VFMe4sy4vmlW50ZSmhRLpLsdLYYZeZY+Xwk4cHwd7vFVScXw0MtwUtng4SHBzkODrKCHO14mFmVmUFS0m1SuEULmKVDdHUhyVzNYLV1Lm0FtaTe/cOtoLy2mZXU7X3Fo2za2jM6+M6pRllKUvp3FRI3VrWilfW0N1RSVN1eXUrF5M9eIFlJXMp37xWjZVtdJT00hrZTntZQtoWZlO97oclmR4Mz/Nk4JEZ9KTnPEJtkMTYoMuSU34ynCyd0Yzd0cEqzr1VG1Q0lhkyJZcA/bPsmJfkZxNs5W0leg4UJ1Kf+8SBrevpm/LGpYle5GoMyFWaUiU/XRiZTOItZ9OotSABJuppEsNKdCYUupqzZoAB8pCNawWQNxdsNnNydWYkGI/hVSlERnO1mR4KViYHkqsXk6Urz3RARIy47V0NxSxd9sS9m1eyJ62eZzfU0lD9Sx84hSo0zXY5eiwEazpcCsco6WsW5dKY+ssdh1dT01vKemr4olYnIxtnAcGIVqs4tzwLI4hu20VibULSayaz4ItVazaUsPSxlUULMrHw98RidIUG7kxNo5G2HkZo42wQx1hg3eWC9IwBYaeCiwDQ0lb04VHVhUGbqUoQuuxdJ3NZEsVSp0VHq4GuMhtcbKNRGmeicQyDWMLH4wsggjU+LIq2I3uMGu2hMxgf/BYBqK+4GHyBL7OsOTxqhR+qUrn9QJX7mfa8LLIgacFEr4vtOHJbEu+K7HkmyIh42jA49lmPJur5VmRFfeyJnEncwr3Mwx4Ef8lzyP/hce54+lb70JDWxZnduUysnMmN7vTGa6J5nS5Hyda/TjS48XhLkdu7PDhXrsLd1bZ8PUyE0ZqpnFjrxnDR60ZOKhgYIcnA5siubglmRO9qRzZFM5QixVX2s241GHMmS5TDm+S8NVeH/bsDmFbbwg7eoI4sjWCC5sD6W+yZbD8M66UjxFb1N/UT+RW2wSObzFn8EQgtzrseFo5mVflY3hRNYanNf+DtreMzjPBsnNnzc0kdyadgXRPT1d3kV1mFDMzM1gWs8VkMTNYzMzMzGxmS7ZlSWZ2le1yVbnARfNkvZ/LPZVJ7l2ZJPPjrPf9Pi3rn9d6tPfZ+3zIy4Y/8bzxjzzv/JCXo7t4OLWL9bmdrCzuYOX4Ns4vKXF84TAzC5EMLaTTfzyVxskQqga8qer2JrfCgZQMPVKSNYmLUSM2UoukWBPyMp0pLzhCVbE/lUW+5KY7kJpqT1CsDa6B+th4q2Htq4mVvzbm/toY+2pi5KOBWaAuliEG2IVp4XDUAJdwM1xCjQniMs3zAAAgAElEQVRPsSGryI7yOmdK612p64miYTSPofEypmdrmTjTR3dzN1Plk5xuO8v6hcfUts8RGlpBZEAFSQHlJB4pINg+gyM26bhbpGFnEIuTUQxHLCIJtAwg2MyVCCtHCgL1mM83Yb3WgnsdzszW+9PTnEpLSyHNbTV0jkxQPHSW7J5Filpa6KlO5EKFA+ul+lwv0+FctTEnmsy5JNjCLeLcbdrN9QZFrtYpiKBRsI6vVCmxUiWc71PlXLEyZwoUOVOozPkSBS5XKrIi7CQ2qnCjXYONbi02erS42afDw1FTHo6acKtHT2Q7bwhXXgRQFKzoX4BxtUaJGw1qIgVyrUGFtXo5Lrbp8fRSLT9/+Zivv37K118/49uvXvH9V5/xw9c3+f7LV3z31dvanF9D4L/l/Z01/S4k82dgFAHiL5D4Zzv6XUpatMv47wGMQpXOW2D8UQDG77/j87V++nPeYz5zCwvZHzGfv4X5sm2cqdnGpabdrPeKcW9UhgfjcjyZVuLTOXVeLOjwctGAF/MG3J7W5UKPInM1B5ko3sd4wQFGj+1nqkCS2UJpxnL2M5i6k4H47QzH7GQ0YTfTaQcZS95Db9THtIX+gaGkHSwWSHGyTJ6FQkkm07fREvIPNIf8juawP1IT+B4VAe9T7PchmW7vke76RxId/4lIu7/j6KHfEGrzNwSa/xWBpv8PRy3/X9Lc36MuRozeTGX6s9Woj1Eg21sST61/wEn5v2An95+xlf1b7OSEu9G/x1rmD1iLgjAfYKH4CYlH7amrT6Ohu4jG/kryy1Np7apgYLiJ3uEGukbq6R5rEe0wVraUvN1VFGpzxtqZWB4WgeD44pDoe6HYe2Cqi4mlIQSI7JvoED0FwBQ6HIWAjBCOmTk5zuKpGS6snObu45vcebTJxatnuXlfSENf4/6TW2zeW+Puo03RLemrm2fZvLPC7fvrrG5e5srmBS6vH2dtbYqzk+VkeqqRcUhIRR8g03YnRS4H36ahg1RoClKiNUSFtlAVmgMVaA1UoCv0befiW1taSEi/taHfKYujcYaMJxiLLOmJGGOEOZ5px0qpYCsLimEQa9X+XCr2EAHj2TxnETBeEWDxV/uK71LQAhS+G8GCFhRIwcYWKneE0IsAjMIO49cTWbwYTBIFYoQdxic9sSIl8fPRNF6NpfNK9Ezj89F30Jgk+vnTwTRe9sfzqjeKF32xPBzN+/8Bxte8A0bhDzahZkcARlHVzlf3Ga+II9dNjRJXJfJdFEmzlyPFRZUEd02CDinhYyPAlzpeNpp4WWvib6eLl5XwWU1kR7tbKBDkoEGYgwbhdmrEHFYjwV6dZCdt0t2NSXI1xVNfCXN5cYxkJTGSl8FAVgIDOXGMFMQwU5XA0VgZL0vhdxgS5WhEmpc1xwKciHO1IsLZClcTLayEwm5NFSzUlTFTVRQ9LbVUMVNXwkJLFVN1Jcw1VbDW18LdwpAoF2c6cqsZqxiiMDgTX31r/Az1CTLWJtPNg4GMSuaKBlgsnmSuZILpkkkWyuc4U73MUv40k1kjDGQN0Vc0SXvFFOWlXZSVt1Bf20pbYys9Td10VvXQWTHAQO0Y/fWDdFe3M1xbzUh5BgMFMYwUR1ASak5BmAk5URYEHNElOMYJ3yQfQstiCO0NJmEogIIhL0pqjahOl6Ireh8zsZKcTFFhPkWdjkhZxrKtON8azsbEMT693Ep7kR/JAQbEuGvhbyqFh/ouvFV34qOylyNK+/FT2oefwk4iNQ+QY61KqZMuuTbqJBrKEGcgQ4KxAsHq+/FTO0CYmSpHDxuQEuRClL89fm4mOFgrcchCit62NEaHc5gayWG8LYXZtkx6m1Nw8NFGx08DhTAdpIO12O+hiIyjMskliZy4vczSw0UqlmoJaUzCItkXaQ8L9trpoB5ow5GKWLKm2gipzyWi9hhFgw2U9dZSN9BIbFY0lk7GqOrKYGypiaOvEQFJtsTku5JR7U9imR/2oVbImmohYWSP+uE0DD1akLGoRdGpCx2XdrZLuyImo4W1hQGHjM0wUnJDVcwTVWkvZKUs2CPvhqKSLUdMLShx0qXReg/jNn9ixfH3PHL9PS99PuFlsBSvopT5OduQR0HivI5X4ZsEZb6KkeOrWFm+TZLnTYYS32Yq8mWaAi+TlHgZL8mzWAmeJauKziV+GiHGZ6Ef8CxDjAuVZjS3RjDXd5S1ySTOtQYznHWImWpvZjr9mOp148yIIw+n7HjYosrdsv1sVu5ibViS1Yv6HD9vzfwJb45Px3B2MIoLQ16cGjLgeM9B7jTt4VbzHq62HOBUqyzTPfrMLfgxunCU4fkoJuaimZkO49yYGyvtymzUfMw9IUldv48XTdu407mFkyOSrJ604UGnIp9X7uDLqo/5suETvmjeysumD3nR+D5ftG/ly4F9PBzZx8bMQa4uiXNt/hMuzUtxesmU2eUj9C1E0bmYRN1kNJXDoVQOBFHY4saxMkMy89RIzVQnMUWLnGM2VFT60lAfTmGhN6Gh+ri5yeEsXBDy18LWXxOrAE0sgjQx9FPBwE8Z4wA1TALUsAzRwipEE/tgBZzDtHAJM8Q32orcYi8a6jzp7fRnZDiWicUKpi+OcfriHFfPzHLnzDJTNROMFR1nvuY8cy2niYlswMO3jYijQ8QFdRHt3UCEZyNHvZo44lCOnWEq3taZhDulEe8cS6ydH1lufiyWuXKtzpbNZldWe4TQTifFY2fJmrtB7PRlAqfP4zi3RsDsTdJ6l2htzONijT23KtXYqFHkQqMuJzssRMrvZrMYj5p3s9aowGqdHKu1ClytFdRFFS5XKHOmUIHjx2RYypJhMVOWkwVynC2V41K1IquNyqy1qXG9TYWVZkWutalyf8SUh+Pm3O4zYK1Fg2uNqlxrVHsLjb+kpYWrL0IQ5u1+oxLrDbJcbtfh6YVKfnr1kNevBWh8wnd/BsZb/PDF/zkwvlMZReD4S7JatMP4dlfxXa3OV78oi6//XKvz4w/f/N9XGL9/C4w///SGPwPj9X4Gc97jRO52ThduY6loC7NFH3Ki9E+cKv8Tlxq2sN61mzuDB3gwKsajcSmeTMjybEqBz2ZU+GxZgyeLajyYUeHWqBI3+hS41iXPlTYZLjSKc7lZipUWKVab5LnaoMaKQPHNWqw0qHOxVoVLdWpM5eyjP3ErPfEf0R3/MaOpO1kskGYgeQ/FPr8nyvyvCDH7awLN/x5f099xxOwPuBn9Hk/L3+Nt/Y8EObyPr81vcdT+S7yM/hP+pn9NrMPvyPT6gPLwvTQnStOXo85woR59x3QoCjpAlM0fCTT5R+zk/woLyb/EXPI/YC7117gYiZOT4kNNQwa1nQXU95VT3phLdX0eTa0ljM90UN9ZxMBUh8h67hppFamMQiejAIcCAArQOH92SvQ+PNvL1PIIrb119I61MzrXz8hsn+h9aLqHwalu+sY7RM+l03NcWDnDrQfrImC8fP08a7dWuffkFht3romeAkDefbLG7YcrIoXx1v111u6ucWnzIldunWXj1hJXFhspDzcnx0GKfKeD5Dvtp9xTinp/BZEN3RwoAKMyHWGqtIco0xakSEeQ8p8T0oKyKOwsiu5GC2XdUboiO1qwpIcj9RmNNGQsypiltENcLvZivUZQC0NEzysl3pzNdRGNkIYW9hSF5LNw6utGjb/IkhZAUajSEUZQDm83hoiA8XSOvegpAOST7lgRMH4xmi6CRwEkBev6fkekSGEUgPHL8Qy+nMjky4kMETwKSqMQgBGKvJ8Npr8Fxr4oXvbH8Xi84H8KjMLO4k9vvuKn717x03efi/pRv30j9DR+w89CN+NXd5mqiKHQXZUyV0XKPNXJc1cjwVGRCEdlAg+r4mWjgoeNBm5WmrhaauIpPM2UcLdUxstaFU9LRXysFQm1UyXKXp0kZy1SHDVIdtIh0cWQGEdjPAzVsFSSxVheFgM5WXSkJTCQl8BYUVy0l+hspomvrQHRblZE2psQdciIWHtzwu3M8TTWxVZLBWsddcxVlbHSUBONjZYG1toamKmrYKEpJKKVsdLVxNHcGD8bG9I8g5ksH2K6fJ6BnH5yvGMJMDImwEiH+MOOdKaWM1s8wqnSOU5ULLJYNs9S6TznKk5wtnCJM4XLnCg9wVz1aSYaztJbt0Rf8yLDXYuMdM3R2zTJYPMSww0nGak9zkjlLEOlQwwXtzFb2UhfRgpzJcmM5fjTGmdLVbQV5WlHiI/2ISEtiYSSAoIbU4noTCB9KJq8Lk9Kygyojpeg4+g+xiIlWU7TYixelZ5wJSazLDjTGsipwVhqipxITzQjLkyPUBdFfAx246v+Cd5KO/BWfWtPe8pvx1dxBxHaB8m10yDXTot4Q1kidCSIMZAjXEcSP01xou0MyA7xwM/RnBAfe0oK4vH3tcLCTIrO1nQGRvIYG8tntCOD/ooYZvoL8Y+wRMNTCcUwHaSCtRH300DG2wintDjGH69Sc22cpPlajrSloxPvibSXOVJuBuhF2BDaFEfKaD2RLcWkdVZSOthIcVc1lf11xBTGE5jsz9H0IJLyIkkpCCU6w53EXA+K68OIzXQiMNYREwdLlIyckNWLRMW8HC3XfsTdu9iiW8Ee9SwOyB/BxMwDN3t/rHSD0ZIJRFXCDxVZNyRkjiAu6YymrAVhJsY0HJJlxPIDLjt/yAOfT3ju8zE/BnzI66DtPPLfxatoKV7FSPF5pCTfxSnwTaQMn4cc5Hm4GM9iJHgUI86D6IO8jNjDk5AD3IvV4XljDE86YzmTrsvVAh3Waqw4WefJYrkLx9wOorf1L3BS/QNxvloUZznTUevD5ckIPp3z4V6zOrer97PRvI+VKU2Wz7swdCaYoRNJzM9mcLo/mPOCjd20j+vN73OvcSe3mg6w2izLyXZdpvqdGZmJom8+mZ7ZRAanopiaDuHkmAvnW+TZqP6IJ3XbeF67i8+btnCv62POTklzacmMB+1yvCzfxouqj3jeuJXP2j7hecsWXjZ+zJdN23hSt5UbjZ+wOiTGlTlZbs/tYG1+L5dPqnL8jBUDy0domY+majKRspF4yoYjKOn3oazdiuJ6ffIrDUkvMKa62Y+K+mDCY61wcFXBxlEOawdZzOylMHOXxyFEh8OhOtiGaGEeoIKRjzyGXjJY+ytj46uIuYck7iHShKWYklMVzPBsJWdO13H5eD7nZ9JYHMtgfrGNuQunWD51gpMd7cyExbKY2sFyzXlWetZY6zrHTPNFwmOn8PXvIdK/i6N+XYQe6STAsx1f12b8XRqI928jzqOUZNdM8o+kM5Rew8mKVG60JLHZmcvJ7haqes6SOHSfoP672NUsEj51Dc+p6/hNPiWq5ybFjW1M1QRysVKPa9XyrDapcKFVhwsCyNUrcLNecEBluVItxZVqWYS+REFhFNTE5WNSLGRKspwty4ljCiznynCiQJqLQgK6SY0bbepcbVLkUp0Mqy3KPBg159G4NXf6jVlr1eSasMvYqsmNZg2Ryigkpa/WCP2MyqzVCqPIeoM0l9q0eHyujJ9e3efrrx7zzS/A+MOXn/HjawEYv/g/Vhj/Z0EYETC+vebyWgSKb8u6X/PDu5T0D1/z7w2MP/38VmH8an2QmbJPuFIlxlq9JKtNElxqPsjVpr2sNu1irW03N7v3cqdvL7f7dnF/aD8PR8V4PCrBs0lZPp1S5MWsGp/PafJ8WpNn4xo8GFLl/qAy94TLMT3SbHaJs9lzkPXevax172Wtax/Xug5wtVOcq51SXGmT4kz9QY5X7eN49UGmC/cynreXwZx9dGeL05AqTorvxzjo/0csNP8jhwTQM/sjzrbbsTH5gMPmH5KXbER+oi7BDlsJsPkD/hb/gL/Zb4h3fo/sI3+kNPSfaE3ZRWemGF1Z0rRnyNGYLEdNnByVMfJk+OzhiNFv8bVVoiw/gtrmLArrM8iuSiGnLJmcgngKi5No6SilpCadpt4qUWl3x3AzVS2lIjtasKQFC3r5wpxof1GwnMcWBmjpqWNgopOxuQEGJ7voGW0TgePk4hD9gnU91c3E4hBjM4OcurAsUhTvPNzgyvXzXNu4LFIcBYi8unGZ65tXuH7zAjdun2fjzgqb99dZf7DJtQc3uHTrHJt3TnLjTBdtaS5kO0hS7CYumkpvaeqECh0/OVqFkEuoKj0R6nQfVaUjVFmkKP56Z7Hvl3odARbffS+8j0QZMBppxHi0MQsptlws9GCjNoRbDUe51RDGtQp/0XfC95d/lY4WbGdhd1GwoIWQy92WMO42h3GrMUQEjoIKKSiMotBLYzBPe2JFO4zCvehHHVGiwu+rQiCmOVQUfBHgUADF11PZfCXY1uMZCBD5YvgtMD4dSON5Xxyf90SKFMYnE//fwPjzm69EcPjjd1/w5rvXfPvmO759860oMS0A43RFNIVuKpQ6y1PmoUbREW0SXVQItJXDz05FVJnjaqWBi5UWrlY6uFuo42auLAJGd0slPCwU8LaUJ+ywKtH2qiTYq5HqoE6CvSYRh7QIsdbFw1gLcyV59KRl0JKURENCHAN5KYyVJDBWEReVbvsfNiHW4xDhh4zx1VfD31ATbwMt7DXVsFRTwUJLHStNdQ7paImA0VIARy11zNVVsNTWwEJbAzsjPQ4Z6eFhZEGWRxSL1QvMlZ5mpmSR/pxWcnwCCDLTJ9zajjTXCCbzhzlfNs+ZigVOC1M6z8XSZa6WnGSl6CSXys9wquoMczWnma67wGzrJea6LjLddYbR1tMM159htOY8U1UXmSk9wUzRDAtl00wV9rJY0kh/Qjgjyd7M5fkwmOlBS0YwtbmZ5KQVkJRTjW9pPiGtBYR1JZMyEE5JtwclWWo0REnSHSrBdLw682kGjEerMBitytAxM8ZavGlq8CAjx4KkZBOOJVqS4atFsq0MQVr7cFPej6tQwSO/gyMK2wlU2UWsgRTxhjJE6UkSqSdNpIEswZpieKsd5IiBEvnRgVTmphIS4EpJSRpV1RmEH7UnLcWL1t4seody6WtOoS7Dj6nufJIzvdD1UkM+SAvZMD0O+Gkg7mOGckgAdTfPE3+yC9+xEtx6slCOdmK/iw4KR/TRCzcmuCGU6MEKItpLyOitoWignsLuKgp7K0moTaN6oo6asRoK2/OoasunrDaVsppYisqDycrzJiHNG78wX3TM3JBQCUDJMB9Zmwb+q3k+7+nX8pFKKbvkE5BS9CAivARPxzx0FKJRFo9ASSIIzX2uaEl4oCNxGAdpbUr1xBgy38IJp51cC5LlYZg03wR9zNfBW/k0aAdPg3fwMGAbz0P38SJoH1+HSfJFsBifhorz4KgYN4/u43rgVp54vcdTr+1shOoxlhjASHMJiz1ZLJQ5cCFTnTvZmlzJNqczSIUgzT+gsvUvUDjwW7RVduBqLUNtiiWXmuy5Xq3OZqk4t2pkWR2yZn4hmKHlOIYW4pkfDeJCsyU3KxR5VrKX52Xb2azdxVqDOJea1TjZZcPMSDCD0yn0zmXTP5fK6HQEs1M+LA3ZcbJOghuV7/NZ/TZeVG/ni+YtPOzbwpVFec7OGvCgRZoX5Vt5Vv0hTxo/5knbVj5t/YTPmz7hy/rt3C1+n5WKLaz0SXFxUo47E59wa34HGxdkOXtJh95FGxpmQikfT6FoJI2i4WiKR/yoGXagssuc4iZLssqtCUnQx8lHFSsnJUztFDGykcf0sBK2Huo4BWjgHWWMe6QB9iGamHnLYegqjoWnNG7BakQJ99lrfGnpCaB3PJnJ5SpOn+/k7HI1F2eyWJnOZKE/g6H+Opr7R6mqbaTKP4hZE3v6DidQF17L8Zpp7rXO0pPURnjUMOERQ2TGjpEUN0VY8CABPj34e3UT5tNHhFcbyUeaKAxsoC2mnaXCcU5WT3Gupo/uxGzKkwrIbzpB7uhDMnpvcfTYGCGxrZS13iC55xXB7Z+R1jBHd9MxTjW5cKNZi80mWa7Xy7FSp8blWl2u1OqwUiPFlRppVmrlRHuMl6uUOFciz2KWBPMZEiJYPFOgyskCBU4VyXG5WoW1ZnXWWlS53qLM9VYVNrt1eDBiwb1hCza6Dbjeqsl6u5YoCX2jRfMXlVGZ63Uqb2GxRllU7n2jXoqLrRo8OlvCP796wDevn/Dt10958+Ur/gUYv/y/Aoz/GhpFpwF/DYyCDfYOFn/4XoDFt8AoFHf/+H94R/rnH98gzD//9D38+D388D0//fQ9P78Dxs1h5oT/UG0K3OpW5lafMrcGVbjbJ8e9flnuDUhxb0CMe4MHuDe4jwfD+3kwcoAHwwd59As0Pp+S5/m0Is+nlPhsUoXnU+p8NqXOpxOqPBpW4F6/DLf7xLg5sJf1wd1cHdjJld6drHTv4XqXBNc7pLjWLoCjBJfaDnCxZScna/cxUy5H1zFVatJ0iPA+iJ35+2io/QYT8/exOrwd+0PiuDsrERioy2FHCUKOahEXrUtMiCKBTjvwsnyPI1Z/IPjQb4lx+Bty/d+jMnIrrcl76Uw7SF+WFL05svTkyNGWIU11ohSZMVYUFQRTXJVAVnkiOVXplNYdo7oxl8bWQlp7ymnsraC6rZSm7hqRvVzfWSmCRyH8IqiMUyfHRKcCRxYH6RnvoGuohaHpXoan+xie7mV8fpCRmT7Rc2JhCGEWTk8xNNnH4uk50a7ivae3EBTGG7evilTGjbvXWblxUfSza+vnWbt5jptP17h2f5Xr966zdu+tyrj28BI3VscYKAkl31Weck9Jyj0kqPKWptZHlno/eVqClekMU6MnUpPeSE26jqrRH63DUJwB/dG69EZo0SukpKN0GIzWY+DXCmO0PiPRBoxGC8vJ1lwo9GS9NpSbjZHcaopkrSaYK2U+XC4R7sEK58F8RMqiCBjrg94qis1h3G0N5157BHfbwkWXXlbKPUVXYd7W6ggKY4wIGJ/3x3O3OZhLhY5cKXVnoyGEJ32JPB9O49VEFl9NH+PL6WO8msjm87FMXgyn89lgKk/6U3jWE8+n3TE860/i0WQJvFwXJaHffP8tb77/RhSA+enNa35889aSFlRGoaHg2++/FUGjEIDh60dMVyVR4K5JiasyRR7q5HnrEO+khq+5DL42qrhZKONqroqzmXDlRQM3C3XcLdTwsFTFw0IZD3MF/IQ6nsOqRB1WIf6wMsmOqsQ56BAsuiuth6+lEZYqiuhISqAhdhBtSXEMpMUxlhPHRF4MU0UJvEy1iThsTrCZLh6ainjrCL2Jirhoa+KgpY29rh4uOkZ46FvgqmOGq7YZbnoWOGoZYq+tz2FdHRyMdTlkoIGTrg7xDj5MFg+wXH6CpdITLBRN0Z9WR5KdJ2FmtsQ7elJzNJ0rZZNcrZrnatUSq2XLrBaf4EbZWa6VnGal4gznq05xovo4s9XnGK84xUDRLP3FU4xXLjNdeZrZ8rMslJ1jqegUiwVLLBUusFA4y2LZBANxmbQ4WzLkYcyJOF8ms/PoKmqhPKeZ6IRCHEvyCS0vIKYum5j2eDJGI8ipMKc8RYmGCAl6I+VYSNJlNkGZkRhZehKU6cozoavOhZJCW1KTjSjIsKYwypgcDxUizcRwVduFm8IOvOW24ye/nWCVnYRp7SFYey/BumKE6MkSrCNPiJYkXqoH8dRVICXInY6GUkpKMsgvSqGkIp28wliiYtypbk6lq/8Y3S2pFCe5U50XSlFJJDZ+Jqj46iAbqsP+EFW2+2mwO8SOgBPtOM/W4DZejn1jKkqhtux2UkU5yBjjWFvC62JIGKohurOEtN4y8vrLyesuIbkum/TmQkqHmqgeb6disIm67kpaOospqU6iti2D4tp4ckrjiEyOwvSwL+pm8UjpHWOLRg5/o5HI3yvn8HvZY/xJMok9SjEY2Obi4t2MjlYGKtIxaEqFo7/fC5P9LliL2XFojzZHZRSpN1Fkyk6Ca94H+CxsP6/CdvB50Me8Ct7Ci6CtPPXfwqMjH/PkyFY+89nG537beBW8nefBW3jq/wHPfbZwz/uPnHLdw0y4A+XRkWTlZ5NTnE1HVSajKS5ciFPgfLwks2Fi9AWp4ya7E+X97yG++x+Q3/332Ct8QKLNFtoTNDhdZ8e5ZjsuD4dyfDCaxf4Ilju8uNhgxnqpLI8KdvMqfzufF2zjZvUBrtVKc6lFhxM99kyNHaV7Monu+QwGFpOYmAtibsKZU31mnK85yO3K9/my4SO+qPuQF20fc29gB2sLSlwZU+F+60E+q97CZ9Uf8LDhYx627+RZ5y4+b9/B68ZPuF/6AavVe7kyqMeZaVOuj+1mfWE/axeVWT6vTfusGVUTvpSMxVM0kkrRcBwlI2FUDHpT3uNMXoM90Tlm2PvIY2wngaGtNLrWMhgdVsTKXYvDAbo4hmtzJN6Y4CRTwpOMCY/TIyJSg6x0U5qq3Znsj2R2OIaliTCWJ+I4PpbBYl8axztiuTQQx7XpYyyPVdLY0U1KzQx5+c1UOblxXFufblM/6sMbaDpawYhXFF3uwcz1X6St8TxNJafJjZskLqCPEPd2wj27iPXuIdq5lhTHYnIds2j1L+B0TifDDSdoj66k+VAY9c7RFCd3kdq7SkL9cXKOVpNmGkxrRAVlKe0kZ4+RVnKKlppyjtfbvQ25tMhxuUGJ1XolrtRpc6FGn8s1sqzUKooqda7WqHNVSEhXKHEyT4KFLDGO58pxpkiDc2XqnCtTZqVWTWQ1X21S5mqzEmsdatwZNOThuCV3R8zZ6NFnrV2TzS5dETS+s6dX6wSFUZFrojOBSqzVKrFWLc+FZjUenxGA8SnfClddvnnEd1+94PsvX/DD6/t8/0tK+juhkPtfjWiP8asXfCvMv7oE8+fPQv3OL+EYoZvxXfjlLwRYFCDxXR/jO3v6X04CCtdevhapHcI96R//d8q7f0lX/xkWf/6Bf/75B37+6Qd+FD2/gzdveLUxxFjVDi61ynO1XY7bg+rcGdNIC9UAACAASURBVFLj6bgAfRo8m1TmybgsTyaleTQmLlIXBYXx4Zg4j8YkeTIp8csI79I8nXxrV386pcKnU2o8m1Dj8agKj4ZUuD+gzMagNCtDB7k8eIDVPgnWOmTZaJVjvVWG1VYxVjr2sNb9Eeeb9zNZqkJHjiXupgfQUv4IY5MDaBntRNV4C+oW2/DxMcDJQYNjpUdRMNmJrb867iFaxCVb4H9EDudDO/D3EsfPeSe+lv9EkNVvSXX/E0X+H9Acs52+lF30pO6kN3MPXZl7aEjZS3K0LvmFvhRUxpFfm0VRQ6EIGOvbCiivy6C2vYiOiRYqW0to6a2lf6KD5t5aiuvyaBtq+qVzsZmFi7N0T3XQOtTE0FQvg5M99I52MLU0yshMvwgeZ05MMHN8nMnFEWZPTDA+N8zsiSlREvres9tcvH6emw/XRZ8v37jI5oMb3Hq0IUpGb9y8yPVPV7n48ALX7wr29FWu31nj8uNrXLu5yGBNLHnO8lR7SVHjLSUKt9T7ytEo1OgEKtIeqkZXuAa9Udp0R2gxGG/AcLIxA/EG9Mbo0hety2CsPkOxBgzG6CHsMArBl6FoXUbi9EXvM6nWXCg5wlrtUTYaothsjOJ6bSgrlf5cLjvCSsnbBLWw27heF8RGfTCbDSHcajnK3Y4o7nfFcK8zmtutIVwud+dCsZCQ9GGjLognXbG8HExCSDrfqPTgTI4Fl4td2Kg/yhOhMmckkxcTx3g1nS+alxPHeDmWw8uRLD4bSOdxbwpPuhN50pPE48Es7k9WwosN0f30H968PQco+kPtu28QPv/45gt+evOS77//ku9++Jbvvv+OH757DV9/ykRVBnme+pR4apLvqUWOpx6xhzUIsFDCS7CezZRwM1PGxVQRV1MlXM1URSqjp6U6XpZqeFko42upSLC1EpF2KiQ4qpDiok6csyFBNkb4WRkQaGfBYV1NDGSl0BTbj4G0BHpi+zGSPIiZtBimkvtxUJHF10ATTw1F3NXkOKKthoemKp462gSaWeJlYEK6aygFRxIpC8igIjCbyqAc0pyO4m94GCdNPZwNtHEyVsdBXxV/CwtakgtYKBnhZPEiJ/OXOVO8RI1fLgnW7kTaWJLj5c5scjVrlRPcqj3ORuUp1krOsFJ0mguFxzlfvMTZ8gVOlk8zU32S8YoTDBXMMpY/w0LJMsdLT3C8SNh5XGS5YJnFvCUWc+aZy5pluvQ00+ktDDu5s3zInBvBRzmT3c1AyQw1Bf0kpuRhU5BOaGoaCTkZxDdmEjwQRXKnG/klupTEiVMXup/xSCXmkuUZi5NgKF6Wtmh5enLNqT1mQUGGGamxuiT6K5Hjp0qSsyyBZgfxVNyKj9QWQuR3EKq8A1+Vj/HW/ARfvQP468oSqK1EsKYUQTpyeOsp4GOrT2dzKY3NxZTX5pKeG0t1UyGZuTE0tGbT2Z1Db2cm1YXBJEc6UFmWiEegHbqeBiiG6rA7RJYtYXL8MVQT9f5kTGcrcJmsxaU2AxVfc/a6qCAfZIxVihdJ9bmkDjSQ3FdO9lAJuUMFHOvOJaokidDsZFKqKiju7qKwu4PK9goaO4ooqE0nrTyB7NpUilsLSC3O5pD3UbQOp6Hr0c5Hmrn8XjWRf5SL5x8OxvBfD8TxJ9l0/iSXwm61DCSUEpCXCsNEMQo9ST+sxQ7jfMCEw7t1sD1gQpyaAQMWstxz3cK3/u/xWdhuXhzdwVdHP+aro9v4PGQHnwVs5+mRrTxyf5+n7u/xhc+feO3zT7z2+C3fO/6eC55/pPWICjVxkRSnF5OVn0tEehEJqZW0FpZxouww5zN2cjb2Y45HaRCrqoa54m7kD/wtqnt+g9b7/4HD0n9FsL0clQXejPfHcGYknTMNR0U9sJsFZmymS/Igeyf3Mt/ncd6HPC3dxe1yGVZKpDhfrcZsnSGDHc70joXRNxfL0GIkU/N+LE47cr5Ll2s1Yjyq3sKbxvd43fJPPOn8iI3+PWxOKoj2+e+07OBJ3Yc8r/4T9+q2iorAH/Xu53n3Dr5s+ZCH1R9yuUacs0N2LM/7cWVGiUsLCpw8rsngnC514xZUjB+hZDyasvFUKsbTqBhNomI4gtw2bxJK7QlIMsbaQw6jQwIwSoqg0dJNFXt/fZzCjXBONMInyZjYDHNKiuzpqHJjuNqN8WoXpqpdmG/0ZKHFixPtroyVHGI45zBDaXZMZtmxWO7BxZFjzE73UNJ3Ev+a62QcG6TmsAvLmoqM2vlQE1RPlUcRvebujNoasjY0xurx24w0XaY4oIsc7w6ibCtJcW0ix7OJjMP5ZFvEcEzfkyozN+aC46mvG6DKI5pBNVvmDb1o9SoipnmB6MoRSu1j6NSxolBZkVJ9JfLsnEk4Okx9Ti4nK7VZrdvJ+RZVTjQbsdL4NuRyuUaLizUKIgi8WqPF9WptbgjPGmUulElzqlCCk0XynC3X4mypKufKlLhQocilWiVWmpRZbVbmeocatwb0uDdiws1+Q2506bDRpc3NHl1RMGatVZ1rTSqs1CpwRbDFhV3JOkURPN6oUON8kzKPz5bA5y/49stv+Obb+3z7+lPefPWSN6+f8t3rZ7wRzv29Fj7/9yOA5bdfPheN8P7d65f/AofvIPHrl6Ki7l/fkRbe/wdgfFez8zYp/UuJ9/dfi/rh3qmM/+Zb0v8KGP/55+/555/+NTB+z5MrXZRG/ScG0z/gYoMMN/s0eTSuz8tZHV7OavFSCLnMqfB8Vp6nU5I8mRDnsTDjEjyZkOLxuDSPx2R4PCb7y8jzcESBhyNKIlAUYPHxqBpPR3R4NmLIvVFt1keVuD4sx9qALJvdcqy1SHGjXYqrHWJc6NzH+R55JqqVKI2TxdNqB4Ya2wkOtcHCQRkVk30om+/joPZWNIwP4nTEAN84O5yizZAw+AhDBzFcfRUJDdPEzn4nDu57SYjXoiBeC1ejvyXY6u9IcfkdRX7v0Rixhba4T+hM3klLwnaqoraTHmdAWUUIxTUJpBbFk5gfT0ZBHEWVyRRXJVPWmE1lZynN/bV0DzdR31HOyFwvRbU5dI42M7Y8QE1nGQuXZmgdaaR1qJHu4TY6B1tEUDg2PySCx4mFYYSZXBLS0WMikBSAce7kNKsbl7n9eJOVjUvcfXoLAR7X7lxj8/4Nbj7c4M7da2zcusSlB+e58OA8N+5fZePOGusPNrj8eJW120v0VUaR5yRHnY8sTQGKtAarIKSihfdG4RRggCJtISr0RGqLZijRiNEUU0aSTRDeh4XPicaMJRozFKvPSKyBaEbjDBhPMBQlphcyDnG5zI/1+gg2m2LYbIpirS6M1aoArlT4vk1QVwr7iwEiCBTUwZtNodxpjeBuZxT3umNEc7s9jJVKTy6WuLJa4cN6rQCMcby1o8O5VGjPYpohFwod2WwI52l/Ki8EOJzM5fOpPL6YKeDziVw+Hz/Gy5FsPhtM58kvwPi0N5knQ9n/NmAUFEYBGN98Dd8IwJguAsZSD3WKvLRId1Yn1l4dfwsl7HUkcTSUx9lUCXsjeQ7py+BopICbuSru5iq4mSribaGMj4UiIbbKRNqrEmuvIqrlCbfXI/CQCb42xvgdssDBUA8DBTnUxQ5iICONvpQ4RtISmMhIYCJ9EAtZcRxUZXFUksZVRR5fHQ28NDXw0NDCW9eAguBwGqIL6E9vZDq/l4XiYeaLR5gvG6I9uZwIW3f8za1wNdDBTksZRx0twqydqQvPZ7FwjLNlS1yoWGI+t5+SI7HE2joRbm5DmqUnI4mVnCoY4lTuBGfz5jlbsMzJ3HlOFsxzqnSepZIp5mtPM1VziomKJSbLlpgtXWah9DiLJcssFC2xWLjIXN4Ci9mzHM+eZVmwswsGWAiIZtHBiRuRqZzJG2S0fI62smGKsssITk3DLzGRgPR4QsriCGwJIXzIk6xOa4pyFKkJ3ktHsART8fLMJMjTL6iOsQo0xitTlqROQbo+SVHqhLiIkeGvRoa3AI2KxJlLEyC/nQDZbQQqbeeI8la81LYSqLOHMF0xInWkCNOSIlhHGld1cdxNVakrSaOtrYzWrkrySlOJTQmmb7iRjr4SOnqO0dOVRWdjItmJHtRWpJBfnoyGkxZqoYZIRaiz+6gK28INkWuMwPl0G/6LHRwuSUTOzYD9LmrI+BuKgDGns4LU/npS+irIGCgiszeHrI4cQo5FE56XRn5bE2X9XRR0N1HeWUV1Zwk1feVU9ZWSWZlAQV06pQ2lhMRnom4Tj6pTLfLO7WwxyGaLdha/FY/lv+yO4K+2BvM3e47ynlQ0O2WikJGNxEgtHkt1L2zlTHCW0cFJShvLA1r4S8rSqn+Ae+67+Mb3I14G7+NJ+G7uH/2IO0EfcMf3Yx74bOepzz4+PSLBE3dxnrhJ8thZkgeOO7nv/ht6D/015W5KTFXU0VsyTGVBA4VlPRQUNVOTl8RIgTIXi2VYK5ZlMOgALvs/Rk/yQ8y1PiHMXopU232kHv4dvmYfkxKsxkyHPyeaAzhR4MC5VCNWE5VZTzjIWuI2NrL2cqtQiltlijyoMeBqnhxn0g+wlCnBSI4cJwfcWZoMEYVd5udCmZ/x42SHAVfrpXncuJvXje/zqvk9HnV8wK3+ndybluV2714etX3Cs4YPeFzzvqircbPnAHcHDvCkdxcvWj/ibu2HnKk9yPFhW5aWA1lZ0OfsrCbT09q0jehQ1m9B6Yg/JaNxlI5lUDWZTfVEGmUj4cRXH8IpShG7QDnMXSQwtDmIsbUkxlZSWNgrYeOsio2bMnbeiviF6RIXY0h6lB6ZQaoUhqqR569AaZgalRFaZPvKkB0gR2m4ATXh1lT6W1BxxICyQCO6ymLoHu4jZ/gKXu33ic6fpMDOiylVOQaMrMi2iKLGOZs+iyN0GurSm5TFVMMM42WnaAkZpD6gn2MO1eQcLqLSrYgahxRKDbyp0LKnQfcwAzbedKTX0OoYxLiONTMG9lQbhZFTNEB+fhdVJr4MaZnRoKFGpbYiWQbmHHUqpioxkrO1OlxtPMiZBl2O19typV6T1TplLtaocqlGgSu1qqxWq3FVOO8nVOcIF1rqlLlSrcKFKnXOVGhyukSRMyVynCiQ4Ey5NFfqFVhpVORqizI3OjTY7NNjs1ef9W4BGHVENvV6uybvgPFqvdKfYVGAxpUqBdYr1bnQpPLvDozvqnR+/fwfgVG4XfvNK4Rexn9RGf9FWRRs6f+dSh2RHf3TG4SQi2BJC/PzT9//SmH8ge/uzXJ5RIuJY7voivlHFov2sdqqxJMxNZ7PaPJyToPns8p8Oi3Hp9MyPJ2S4smkAI7CCLAoz6NRRR6NKPBgWJ4HQ/I8GFbgwZDifzcPBzR42KfP3UFtNobVWB9WYmNAjs0uaW52CicFJVnpluB0lwyDDaa4Wv0jtsYfIiX2dyiqbEfTRBJp3d1IG+5D0kiMrYpbMXHXxTbACMsgA7TcFBDT/4iwNDt6x7MJOKqFc4AcZp77CIhRJy1BnyCPPfjY/J4gq78l3f33VAR/SEv0dnpSDtCdepDWJHEyEwxFCmNxTSKFddnk1+VSXJNFQlogBeUJVDTlkFqSQFNfDX3jbVS3FNMz1kp1WwmNvdV0jDZT31PJxKkReqY7aOyroX2wCeHmtJCiFkIyQtG3kJIWanaEpzBCqnpkdojZk9OiKy8bD25weeMi6/fXEN6vbFzi6q0VUZH3rTvXWL91mQsPLnDm7lnWH17nzoNNNh9ucv7eRdZuLTJQFUWxh/JbZdFPDiHo0haiSudRDdF7o788LUFKIoWxP0aP4SQTRpLNRDOUaMxIogljSaaMJ5kyHGfEUJQ+w9EGb/cZo7RFCuOCkJKuDGCzKZpbLXHcbI4WAePV6kBWq4SAix83qgNZrw1moz6EjYZQbjaHc6c9mrudsdztiuVhbwJ3OyNYq/dntcqH6zWCGhnM/bYoUfDlbksIZ3NtmUnQRbgoI9jeAjC+HD/G55N5fD79CzAK8Ch8N5rN88EMkQr5TDgP2J/Ks+Ec7k9VwYvN/yWF8dvvv+GbN9/+WWEcq0zjmJs2hS4KFHlqkOGsTqKTFoFWyhzWkcTeQA5HUxXs342hvEhpFGDRzUQeH0tBYVTAz1JOdCkk2kGdo4eUOGKhjrcAi/ZW+Dkewt7ECD1FRVTEJdCSlkZTUgIdKQn0pMXRlxHDWFYMa0UpbOUlOCwngauKAk7y8rirqhNqaslgbgkTx9qZLxzieMkEJ0tmOFU2z8myGWYK+unPrCfMwhk/E2sctbVxNdTHy8CUCHNXWqOKOFU2xkrDEpfr55kt6CbbOYJEW1+RRd0UlcNCcS+ny6c4XTzPifx5ThUssZw3x1zOJHN5k8xVHmdasKErlpkpX2ayeIHpogXmiheZF6Zwnrm8WY4fm+Gi8G9z57hYMMxqajmn/GNYTSzleN4IY2Uz9JYP0ZpXQ3l0Dr7RMXhnxRNYFkdocxguw64Ej9iQ06RPRYwElQF76QuTZC5emdEIaUbi5OhMkKcmWZFj8QqkxakR469Air8GWf5a5Hirk+uqToyBOL7y2/CW34arwsf4aGwjVGs70RrbSNTcRZjmQXzVD3BEV1r0h0FSuActjQV0dFfQ2V9NQUWKaEWluTuPtp5sOjvT6GlLobIwjIbqNKobctFz0kMnxBj5MC0kwrTZFWTEgXxf/C8OknhhAteyNJTcjP8MjCZxrqQ0FZA91ETGQDVpPYUkt2WS2JCKb/pRkqoKqJ8YonKkm+rxTmpG26gW9qiHG6gYqCCtLJa4rGBKavOJy8zHJbwKA982ZJ1b2GNRwD7TQj5QTOE/7w7jN/si+MvtgfxmbzB/2B/MXqlwdDRTsNF1wlnHhMMKahyW18BSQo0wJUXajMS55baPNwF7eBVwgNc++3njuZvv3HfwretWvnbdyhdu23jmuZsHfuLcDFZgNViFM36KjNvuIUPvnwjU2U57RgTLLVV0lafQWFtNdWUjbdUV9BW7MJ6jzflKTUZT5DDa+tfI7/odQS4a9BW6M5mly3j2bmYq7Rmvdud4sxt9CZosJWhzPUmLm3Fy3EuUYCV6J2vZitwoNeZm7WEeVdpwNUWeSzF7uBi/i6W4XZyrNuTigBenJsNYnI1hbi6aEx1CalaaJ20H+KJ1i+jk34POD7k1uJP708Ja1T4etG3nQb0Ahh9zvXkn1/skuDksyYP+vTxp/ZA7jVs5VS/GwogtCydDOTtrw+lFWyZmrGgaMqdyyIXiwWDKxlIoH8uiYjRDpDDmDwYQXmmKXaQ09mHy2HnLYWkvhamlOIZGB7C1UcDukBI2VtI42Epw1EebpAA9coL1KQjSJcdLhSx3JZIdZYm1kyTcWowgGylSvUw45m3LMWcr0iy1yXe3pCErgYq6FuLaT+HWdpu4+ovUR+UzqanKsJYmxzQdqbdLoFnPg2YdI8pd/ERVWnNZU/T79jIVPUF/UDs9vqV0u8TTa+NNu44FXRomDOjYMGPlQ59DOP3mDozp6zNjakG9igN1USW0xhTTqmvPiIomfbraNGlpUGJwiBSnbKrjfTleq8+lVg2W6h1ZqgvmYpMtV5p1udikzmqjGqsNqm/rcmqURKAoVOFca9DgSp0WF+t0OV2ty9kKFc5XKHCyWIJzldKsNilxrUUYZa63qLLeoc1ml97bEboZhRHAsVObG63qrDWriUrCrzcoc7VWkSuVclwvU+FcgxKPzhT/uyqM72zoXz//R2AUut++ERbuv0Swq98GXr7l36wq/qq38dewKADjr+fHnwVwFCzpH3hzf4HLw7pcbddhuViCvoQPGUnbwrVWMR6Pq/J8Vp1PZ5T4bFaBZzNyPJ2S4fGkFI8FdXFCmkfjCjwaUxSpiveH5bk3JMv9YTnuD8tyd1CGu4PS3BuS4V6/PPd6lbk9oMz6oAI3BmS40SvBeucBbnSIsdopw7kuBcbqlfBw2oeG6ntISPwOMck/Iib/ESomB1A2P4iE/m7MfUyRN1Vml/oOVA7LYx9ljV24KUYu8mQU+zKzVEllQxgOgUrouO/lcIgioZG65GRb4+24FR/r3xJx6O/J8XqPyuCPaYneTWfCATqSpUmO0iYz243s4nAyShI4Vp1FbnkyBWUJRCd5k5YfQWlbAQW1WbT119I+WEfbYB11nWXUdJRS211Oy2Atgws99M910TLUQMdQs6i0u22wUdTBKCrqnusXnQ8UoFH4LJwSHJjqY+r4JBfWBNXwOuevn+Pq7RWu3Vll9eYVbtxfY/PROnfu3eDmvWusPLvKuQcXRMB46946G/fWOXvnHOu3F5lsSqTUU1mkJjb4yYsgsV0IukRqi6xoQW0UFMaBWP23amKKGaMp5qIZSjRhJNGU8WRzJlMsGE80FcHi0DtgjNQWWdTL2fZcrQ7mVkssd1rjudkcw426MK7VBHG1OoDrVULIJYj1urewuNEYxq0WQV18C4t3umJ51J/E/e5obrcfZVNITTeFsdkQxt2WSO63RbJZ78/JbGumE3Q5X+jEndZoEQwK9vOrqXyRuvjlbCGvJvN4JaiMozm8GMoUQeVn/ak8H0zn09FcHgjA+PJ/DRi/+/6bf1EYv37GaHkK2S4alLgrku+qTKaLGknOmgQfUsPBQAZ7IwURLB4yVsHWSAkHI3lcTBRwN5XH21wBf2tlgg+pEGSrRMghFULt1PA2lcHRUBl7Y11cbcw44mjPYXNzjDS1UZdTRENWHnVpGbRlZNCRlUbnv/H2ntFVHmiWru/cmbldoSu47Cpng00Goayjo5xzjiggCQmBcs45SyhnUM455xxRAkkEIYQAk8GpHMqh7HK5q59Z52BXVc90z+25vW7/eNf3nSMt/qH1rP3uvV9FWQwVZTAXymKtKI2N3HGcFGVxVpDnlJIqZ9R1aIxJZb6wj9XSKVZLZlktmuNS8SIrhbNcOj/HTEE/zXGlhJqfwsvEBjdDYzyNTPE1tCbB9jSd8cVcujDEtdo5Vson6E1sIcUunCgbF/LOhDOUWcfFkiEWcoa5mDPJSt4cSzmzzJ+bEsPfYukCMyVzzJYtMHt+ifGiOcYKZsTQOFciUhjnWCiYYTVvhqsFc6xlj7OVP8hudguXoou4ktHMXP4woyWjDJb1MVTQwFT8eeLjkvE6l4BfVTK+jaGcGHHn5IQd0f0W5OWpUBh4lOYAaYbDhQyHyzMcJUtPvCwNSfIUxMmRHKFATIASaWFG5IQYURykR4mfHuf9TEk9oYafjgQeGofx0jpEuO4B4jTfIl71NYK0juGlcYxTWhK4GQlws9GkriqLuvpc6przqWvJp7o5h8auXBo70unoTKO/K436C1G01GXS1FqCR5gbhv5mqAbqIuurjVSABfI5fkRvTZBzYxGP4jQUHPQ47KiC0N+MUwVh5HRVkt1XT85gDTkDF0hryyW0JJYzqeE4RwYQVZJLw8wgeZ0XSGs6T35fG5WTfdROdpBXn4tflCc+IWdJySsjpnAQx7hhjMJG0PZrR8OjkcP6ObwsG8PPjoXx34+G8HOpUH5zPIi90qHIKsZgpeuKk54NFoo62Ar1sZfTIEZDmWZjSW65SfBtwHG+8j3Kl34yfOUnz7feknx/Zj//7Pk2/3z6Db7zfIsvfQ7wgZ8Ed/1kuOSjSsspG5JsVTkhfJ0zeu/QEGtGopsMiSHOpCYlkJ6QRFmyN+URpkyUmTFfZYGP0REUD7+GldYxUj0ELBXqsFp2kPkLtlzuCKHrnBHZ9m8yESTPzWgl3k9Q5FmcFHfjJLmZps575515UOPFrTR9rkXLcyNGmq14abZzNVm/YM1mbwArY9EsTMUzORbJ5VZt7rdI8nHbMb7uPMSn3Qd40neIeyNS3JtW4fagIrfapNmpPsidmgNca5Rgq1eR20OKPOqT4nHTHh42HWatXoH5YUfmViJZu3iW6RkXOoftqO63p2LIi5LBcMrF6+gMKsbSKO4LJ77BkcBSI3zO6eKVqIvjWQEWthKYmRzD1lQWVzs1Ttmr426jhO8JJRK8jEjzNibX34zCQHPiHJWItFPE30yGs8ZSeBrL4GEmj5eZKvEO5uQ425NuokuCgQYpTg5E+0UQnNaAd9lF4qo3qE6pp0tFmUktIeXqZlww9KHJwIdmXWtKzBwZCi1gJqKNYc9m5iP7mYlsZiOljo2oVDbOejBvbsiIhgajWqZMGLoyb+jOiIERfcbKdOkr0ahgQI21F12uQbSp6jGkJGTU3JgGXRMqzb0oOHWO/rJkFrs8WO71YLIhjrmGAi63hbDR6cB6uxHXG3S43qDBdZG3sV6FnSYNdpp0ud1uzk67Ndvtdmw0W7Feo816tSrrVUpcqVV+vo5uVhMDo8jPKArC3GrSESekd1q12GnTFsOiGBhbtNht0uRWg7oYGq9XCdksU+BakRIr1Yo8Xinknz/9Pd98+c3/LyvpvwfFH9/FwPhj9+KPPkbxpRdR+OU7Uf/iH8VA979eenkeYBHD4A9hln/z/X+CxL8C41+eX3r5y19EwPg9n++OMVByhPVaUVeRAfOFstQH/4qp3Ne42y0CRE0+nFLn41k1PpgS8v6EIk/HBTwZU+DJmCJPx5R4MqrEkxEhj4YFPByS5+GQHA8GZbk3IMX9H+ZBv6RYur87IM2tPiludh/nZudRdtuPst0qxUabKhO1GmTHSKCpuQ8ZubeRVXgXKYU9GFjLY3VKCTXzA+iekEVoIoXQSBFFc3kkDA6h5ayMb4orHiHmxCSdZHGpns2tTlyCtLAJUcPUR5GABGvC4s1wdTnIGYfX8bf7NYmuL5N75lUqAt+hMfIoLQlyJEZok5TiRGpuACmF0aSVJJFREENuSSx5ZTFEpXiTU5VGZkkiFxryaey6QF3XeSqaC6lqK+FCaxGtw3X0zrTTNtZA53gzvZMd1HVV8iMw9ow/r+QZnOlmaPb5lRcRMPZOdDMmKu/eWWfn0U3WtlbFpwJFXv11DQAAIABJREFU5wB3Rf7FD+5y++kudx/ssHv/Blc/2Gbj6VVuP93h7oNb3Ly3zfqDdR4+WWaqMZFqPx0xFIpCLqKVtMi32BWpQ1eUrviz6DuRujiaYsFomjXDKVaMpFoxlGTBiAgWU62ZSrNlIsWakTgzBmNMfijx1hd3Ml7MOcl2VTD3muO435LA3YbnCuPN6iBuVgdyszKAW9XB7NaGcLsulNsN4bzXHPUDMMbxoDOeZ/0pPO6J43HXcz+jSH282xDOvcZI7jWGiVPTCxlWzCQbc63MgwctolvRyWK/4h8mC/hiphARMP5hIl8MjJ+P/Etg/GQgg49H8ng8Wfncw/jNp+JV85/+9EfEZwH/FQ/jXxVG0Ur6648YPp9K9iltSj1VyHYRkuaiStxJTTEwuluo4GqphrOlJvZmatgZK3PSVIirqQAPc4FYWQywUybQXpVgRw2CnbTEV2HczYU4mWpgZ6KHi50Vp12csTW3wEjXAE1lddQVlVGTF6AlUERboIC2ohy6om5GgTTmClJYyEhgJyuJm1B0P1kRL3UdoszsmTrXyaWSGdZLFrlceJHLBUtsFq+wVrjApbI5LpaO0RJTToTNafwsT+Cha4yvvjkRZifIcvKlN76MxcIBFgsmmMwYoyO6kThbN1JEKkJkAQt5PazkjrAiAsZzMyxnzbL0wywXzDGXN8Vs4RyzpSJgXGC0YJ7J4kUWypZYEsGryPNYNM+lnEmu5IxwO3+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HJSkD/tCsWvmco7Gkgq6WYk0kxnM7Jp2BkhIaLs5R2NxOZmYB7gC9+0WlEFQ9jHzeAbnAvtgkTmAb1cswojzeEifxcIpSfSIXxM+lQfnE8kNelQjkqiMFQ7SzGys7oyVpjJbTGVUGbeGUZGnX2s+V8mC/9jvK19z4+DZLmg1BFfu9/nD/6vMs/e78JXq+B1xt86/MuH3kf5ZG/AldDDOmI9if2pBkWCq/hpvYSCeavYLz3BVQO/RI5yQNoqiuhIbcXPZk3iXGXoDZdEy8LWYTH9iM8+Drmx/6BlsD9bFw4xHKVAyttYdQk6hNn8luKDX7NtWA5nkbJ8kmcJI9jJbkVr8TjEie2s2zZihJwN0mVrTgl7hRasFPrwVKDP4v9ccyNJbE4ncDkcCA324R80LKfT1oP8IfOw3zQfZh7/RLsjClyY0aPq2OGXOrWZb1Ogd0aSdbrZbnaq87OgBoPeuV52nyIJy3SrDeqsDjkwtxKLHNLQfRNnKJhyJGKwZOUDnpROhxFyXAiZSPJVIwnkNN+hogKC4JKjYkss8I/2RB7d1lMTA9hYXgMF0uhOFjnaqbEKRMBvlZKxJ4yINnTmNiT2gRaKeJvqcgZUwVcDeVxMlDARlsGZ2M5Thkq4K2rSLK5Hpm6aqSqCkjW1CDO3I6wUxEEBRcRkTHAudByWpTVmFWXoVKoQaWuO80GAbTp2HBB24QO+yCmvcoYOXWeMb9a5qLruZ5Vw+cVFXyeHsotV0NmteQZV9ekX8WMNaEZ49oqdFvIUqd1iBYFZZo1zOjSt6BDWUivojRdhjpUGdhTaRNNgWsmC70NTE9kMDiYSndjJSMN7cx3neNivy8rPXZcbTTmSqM215pUudGqxm6XHrtdFtwbdOXukCd3RrzY6j/FZrMJG426XG3W5WqTFtea1LnRrM6NRjWui9bNtWp/rfi7WqfMtXoVborg8wcP480GkWr5XF28ckGBS0XSXMkXcPGCPI+WC8QK47c/AuPXIg/jZ3z31Qf8Sexh/P3/4l8U+RnFvsUvf8+34nnuc/xrwOXvPIw/QuLfP8UpaREgiubHwMuP4Ch6/qgyisIuIg/jjz7G/51q+Fcg/LdA8cfvxcAoSkk/B8aPrg/QkPYaE7nHGUzZx+VKFRZKZKgJ/L9YuXCQ+wOqfDCpxbNJVXFxt6jA+8mYkCdjyjweVeHZhDJPJxR5PCbPwxE5Ho7I8GBYmnuDx7nTf1Q8u72HudO3j/cG9nCrfx83ug+y3XVYXLGz1XyIGx2KrLYbcyFdGRW5FzA0VeGI5F5k5Pdjba9JZr4/1S1RnHCXQU79N1g5K+Md4oyxkyY6J1QwctHEPdQOX9Ef3CgHRofL2NjswjPEGLsgbTRcZfCIs8U71oITrsdwd95LsOubBNv+IwlOvyLX81WqQg5QGy1FVKAycYl2JGR5kZQfQXJhPEnZYaRmB5FdFEFMmi8J+VHkV2WQXZpETVuJGBbLG/Iob8qnuD6H9pF62scaaByopmW4ntahBqo7ymkeqBW/d4230DXRSu9UB71T7eIZmu9lSORrvDjG5Z3L7DzeYW17jev3rnPjwQ12n+5y68kt8fvNOyKf4jYbz7bYeHad209v8eDJXe49e4+bH9zgvftzzLUk0x5pKl45d0fpIVIX20I1//pZtJoW1euInlOZNoyl2zKUbMVwshUjKdZMptszm+XIbKYjEyk2jCVYMhxnTn+UAf1RumIP4+I5Z7YqArjXFMvD1kRu10WKV9K7daHcqg1huyKQWzUh7NaGslMbyp2mKO63xfJeWyz3O+J53JvM+4MZPOmJF8+jrjgxTN5tiuRuQwS7tcFcKfVgNtWC5Wxbtiu8xQqjGBhHs/liqoAvZ4qez1QhX4hUxpEcscL4YV8aIoXxs6EsPhkr4Ol09Q/A+MkPwPjN82YCETj+T6GXvwGjKPQiUhhTyXTVJNtZniwXJZJPiryIapy1FOJpq/EcGC3UcbLSwNlKA3cLZdzNBZy1FN0eVib4hAqhTuri4u4gZx18HHU4aamKvakm9uaGnLSz5tRJZxzs7DEyMEZVWRVlgRKqCgLUxaOAukAOHYEchgIZzAUyWMtJ46Agh5O8PK4CJdyFqnir6dIWXsqlkmk2Sy+yUbjEZuEa63krbBatsFm6xOWyOebyh2iMKSHFNYAQMyfCTOzJcPLivFc05afjGIivZyFnksWcBWazxmmPOkfRyTBa/LOZS2vn0rlR1rImWM2cYTl9lsW0WRbS51jKnmYua4Kp7GmmCi8yXHiRwcKLjBZdZKroInOF81wsnGWxcJ7lwhmWE5u5nlTPZmIjy8ltrBSOcrF0hLmSPqZLRLU7Xdwp7uTihXayiwtwLo3GoikI2253TMdssJw2w3fUnKIibQrD5GiKUKInQshQmAzDsXJ0xslRES1LTpSQ+BA14kL1ORdjQW26PYWhWjSkWDNTF8lSRy5F0V4kezkQ66BLvLU80cYHOaMng4XcO5jIvYux8BCWenI42WpSkB9BQ3MWtU1pXKhLoKoxlpaOeDrao+lsCqOtNpyibF9KS+No7q3E2s8SPR9DVLx1kPHS40i0Ha4D5WSujeCWE4+MpSYSjhroRjoT3VZIfncthf11nB9vpnq2g6rpDhJqizmbkYpVQDDmfn6EFmZyrrWM01nnUDsbiWFICmUzl8jpGiG7qYtz1W34p5RxMrYOXf865D1q0PBpRc+rg8N62byhmMA/HgvmJ1Ih/HeJAH5yxI+XJII4oBCDpmIkmgphaCsE4KDhTbimGbkqx+jQfpMrJ/by0dl3+fz0K3zk9Q4PvQ/x2OMtPhaFXE6/yhdn3+LzoGM8CFZg2UeFzZSTLGWf5WJtJBEndbCQfw1HuV/hduQF7N75ByR/8w+8/vJPefHlF3j15Rd4+af/hcOvvoDi/heQ3fNzpPYfYP9Lv0b19f+bQOELLJdIst7qw2pvCtVptgTq/I5E5Z8y7X6Ip9HyfBp7nI9ijvIsQYHHqbrcjFHnTrQEt+Lk2cow4OqF03Tnn6GvJZWu7gyGx9JZmk9gedyb+23H+bjxNT5qfpunrfu523GE7UEFbswZsLlsx/K8K3MTHqz1WHOnWYOVOhXWuw241qvD3W5lPu5S4HGzAhuNWsz3uzG1GM/QYiitk2epHhatol3I6ztL6Ug0pSOJlI8kUNgbSGqDAzGV1kSWW5Fa7UJQkglObgJMDQ9iY3gcN3Mhp0yFOOvJ4agjujMviZelMlFuhvjbq+OkL8kJPWmcTVWwMRBioa+Ema4QK+2juBhI4ql9nGg9OTLVpSkQSlGuokiZlg5ZehZk23kSF1BAunc2Laq6TKtK06CkTqmqAx1m4bQoG9GsrkGf2SmG7ROp0Qui3TWbvuBS5pJK+aCygi/zI9lx02Za4zDDyrL0KutwXaDHmKY0DSb7qFR7gwZ5SbqVNOhSU6VFRZIORQmqtDUoNPagxCGLjBMZLM3M0T3fScVgExWN/bTWjTDYeYEJUeJ70IPr7Q5caTXhWrs2N3u1uTNszr1RN+6NB3J3Ipy701Hcng1ne9CVGz22bHVZcrXNkKutumy1anOtUZ0r1UpcrVLmmuhSTI0KV2qV2KwRigu+txvVEY3Iw3i9SknsY/wRGK8VClkol+XhUj78QXQC8Bu++fYx3379Md999Rnfff0hf/r6I779SgSFIiB8DoXffS362WdiiHwOjT+EYkTf/V0S+n/3LgbGHwHx/xgY/zVl8UcY/Hc9/6WH8funCzy8aMdH007stOrQn/wWY+cOMFtwgArfF1g+f5hbnQKejmvxYEiZ+4NKPBpW4fGIGk/HtHgkUhZHFHg4Is+9QRlu9x4Xz263BLe6JLjdI8ntXkl2eg6w1fUm1zr2c7Vdgmttkmy1SnKtWZLVJhW6SnQ57fAuB/b/N95690UEKsdRVpPA3EJI/2ABw2NZBISooaL5K8xtJAgItee0vw1mTtpoWglw8DUnKsObsBgXFi62cG17GP9oWzzjbHCKssI2zBL7IH1OB2ng6ytLwKm9xHu+TeKp35Li+hsyTv2Gc2ffJNhbnoQkeyKSXInODCQxP5qUnDASM/3IKgyjpDYVryg3MkriSc2LEqemS+uzybuQSlFtFqWNOdR0lVLfd4GGgUoGF7qo7iijtus8dd0XqO+poHmwlvaRBrommukab6Z7ooWB2U76p3sZWRjh0s1L3Hy0zeqNVTEwXr17VfwUwePW/S2272xx895NNp5tc+2jHbHqKCrwvvfsLtvPrnHr9jgzjXF0RJrSLwqppFgggkYRMPZE64nX0H2xBmL1URR+GUkxZyzNhpFUG4ZTREqjNXM5J1kuOMVirguTqXaMJ1oxEmfOQLShGBhFiWmRwigCRpGy+KgtSbySvlMfwd3GCETr55vVwdyqDWW3NkwMjHebo3nYmcCDzgQedifxpD+Vx/2pPOwWKY1JPOtL4ZHo521x3GuJYbcuhLV8V2ZSLbhU4MTNKt+/raRHsxEpjCJg/Gq2mK+mC/lCpDL+oDB+PJDBpwMZfCHyNU4U8Wym5j8EjOmu2qQ6KZDqokKKuw6hov5FMwWcjeWx1ZfBwUTASUsVnC2UEF128TCX54yFHAE2AkIdlIhy0SDEWRP/kzq42WriYKGBo5U+tmb6WJka4ON1Gs/THhgbGaMkVEaoIEAoK4eKvBzqAgU0BAJ0hQL05WUxE8hhryTAQSCPo7w8LgIhbkJVzqjpku0QzlLBMNcuLLJRuMCVwhWuFKyyWbDM5YIFLhXPsVo8xXLpCDP5HQykVNEclkNzaDb98ecZTa4T+whXC2dZzb/I5aJFLhX0MBBeznBEFfPJnSxnDLOSOcli5gzzmfNMZ8wzmjpDd2QH3bFd9GWM0VewSEveIu0lq3SVrtJbvMhI8TwThTOMFs8zXjTLcmIdl8MKWAwuYiGhmZXiUVZLe1ku6eJiWT9LF0a5Ud3NjYYBhrp78K1IwaQxEOceLyxH7DGdtsBp2pyCXnvSkwTkBUtRGypHb7iAjgBJOsIFNMaqkRumRHKoOrGBmiSHG1KaeYKyVBNK4rRoyz/JxZ4cHl9fYLa/g+KUKCI8LAhy0sTNTB1LdRn0FY+gJTiEg6UmpkYKJCaeobXtHC0dGTS0J1PfFEV7WyQ9HeH0tgfT1xpBeb43pSWRtA9VE5YdhFmAOeo+Osj5a3Ew0gy9iijCx+o4kRrCQT05JBzVsUrzIaGjnPLBNs6PNFI700HNTCfpreexCQ/CLjwGc78INJxPo2xvx9nUSGKqW1F0jed1vbNInkzGPb+fqNpZMttWCCroxziwgqN2WcicquSQTRk6Xt3IW59HwiCPfRrp/FI2lF/IBvOL4/68IhWCnHYGBjqlaKkWoiIXh6XcabJ0DJl31eSOlwLv+0vxif8BvvZ9le+93+Sfzuzlz55v863Xu3zme4SHQQqsh+vSHmJOSawneTmJ5GZGMZ7ujL+BDJZSvyJA/yUKHN8g01YOW5XjSB5+m1ff+CmH9/yCPa++wYHX/x+k97zAvhd/woG33+bQa68g8+J/w/CVF2iJkeBSfzyrI7n0nRf5ayWIVPwZHbZv8zBOiY/jjvNxzEE+ipPgUaQk96NkeJJ4lK2oo2xm6LJU6sFAVQxDA+UMjpczPpXN0kwUq8Mu3Gs9yvtNb/Kw5QC7bVJc6ZJnfVST9UUrlpZPMn3Rh8mLkSyNnOFKox6LLUbMdZpwqd+E7R4tnnWrcrtBwEqjHjNDZxleSKZ+IpgLw94U9LkTX2dLVKUDRUNxnB9Lp7A3htxOf9LqHYkvtyOu6AQRGVY4uwuwsjyOrak0jqbyuJkr4agvh72OFHbaUlipHcNOR4pTliq4WihhbySHpa4s1oZKmOuroK+hiImuKuaqh3EzlMbPTJ4wA2lStI5TqSOgWVOZLm1NugwNadDVI8clhFy3WGoF2vTLS9KsZUS5pgsVqu5M65vQr3Kcfl1zhm3CadD3oME5mWqvAlrDSrhRWsenRWnsnjVhSuMAQ8LDDKirclNDjxHt4zQZ76VZ7Q2alaXoV1OhU12eJk0JelTlyFXXItPSnxzXIi741rG69ojy2VWS+iYpaJmloX6Ujo4KBvoSmB3w585oCO9NeHJz2JKboybsjNnyaD6ERwtp3F/M5cFqPvcun+POXCjbI6e53u/M9V47bvRastVpxJVGTS5XCdmoEF2BUeJqjfLfgLFBlVstWuy2aHGjThXRKnqrWlkMjSIP42a+gNlSKe4v5vzgYfxPBcbnF11EnW/P528VO/9vCuO/Fn75d6uL4tDL39fqfMdfPljk6doJnk1Y82jIhO1WNabzD9Gf8jbtMS8xlPEmWy2K3O5R4W6fCrvdQrbb5bnWJMNOhyI3O2XZ7ZbjTp/odwRst8uy1SbL9RYZ8e9cbZJlo16KtdqjLNceZqlGjsUKITPFsozlHGQg/S1a0g+REnwcNeXf8Nb+F3n13V8iLTyEsoYksnJvExF5guGxXDp64ggM18HZQwk7Z1VMrJUxd9ZBxVIBOXNp1B2UOB3lQMd4Bctbg3hG2mAXYIiupyYCRyEW/nr4xpni5SdHhL8EWeESZPrvJdn9JaIdfkKU4z9y1u0IKelORKe6ExDvQWiKP1EpPsSlehGf7kV2WQyJhZHEZAZRXJVBSU0m5Q05ZJUmUFCdQYGoeqezhKrOEpqGqmkcqOJ8axFVnWVUdpSKE43lzQXiz00iBXKolo6xRnqm2+ga72RwbpC1m5fYenCD5RsrXBf5Fx/c4Nr966ztXOLWs13uPr7LrYe3WX92kysf7rDzZIc7D25x9/EuW483ufveNAstSXRFmYn9ieNpItXQXLx+7gjXZiDe+K8Q2eCvJF5Tj6XZIZrBJJHKaMNy0WkulZxlOd+d2Uwn5jKdmE61ZyjWhJ5wLXH4ZSnHhRsVgdyujxJ7GN9riuG9JlFNTrQYGndrw9mti+BWXTg7tWHcbYnlQWci9zsSeNSTwrPBDB73pfKgK45H3fE87Uvmo+Es3u9L50FrnNgLOZ95gplUSzZLXLlV48/DllhEMPjZWI5YYRTB4tdzJXw1U/QvgPGTwSw+H8riq3FRKKaE9/+DwJjqqkPcCQFxTirEumjhay3ExUgWOz1JbHUlcRatgywUcTSSxtVMDg9zOXysFQhxEBLuqETICSUCHFRxt1HB3lwVWwtN7K30sbMwwM7SCGcHG9xcnLGytEBVWRkVoRAVgTyqCnKoK8ijJVBCT1Eo7mk0VZDFXlkRB6ECjgIBJ4VKuCqrclpdmyjDU/TGVnG5dIIrpfNsFl5ks2CJ9bxFLhfMc7l4ltXiCdYKx9goHGM1f4iVvAHWCodZLRDNCJeLp7hStsBl0eq4YIYrheOsnhvkUs4oa7njXDw3zuy5CcbPTTGSM8dI4TLDJZcYLZhjqGienrJlmi+sUVG2Rk3tVRoartNSt0FXzRr9VcsMNlxhvn2bK7mtXA3PZiOymOXkRhbzulkvaWOjrJ2VskEWLkyy3tTNdscoq6NTlPTUYFnhh2OfD9bDDlhPWuI4aUrYpB3n6ozJSJAjJ1CC+gA5qk9JUO+lQH2IJrn+yqQGqREXoEJsmB7JiZbkpRpSmqJJfY4lYy3x3Lg0wZ3dXS6tX2FidpKK2iIiQ3ywNdVDQyiFulASWwstTA0FuJzUISvbh9aOFFo7E2lpEoFiGGP9EQx1BjDWG0VLbSjl5eG09JdTNVCGR6o7Kl5qKISqsS9GD8kMZ1ya03HJDcc57iy+FQmENeeSPdxEUXczFcP1NMy2UzHein9eCu/q6PKOphnHDJ1Rd/JFztwOHVdHPJJKsYtq4lWdCF4zy+Rt2wJkztRgkzJCbPM2PmXLqHhX8bpRCr9QTuIdvVwO6eRwSCuLd1SS+Y1sKK8II9mjGsthtQTkNFMQCHMQqhWjrpKKg9CFBjNNbnsq8GnAcT4NkuAj/0N86fs6X/q/zudBb/GH4L18FrSfD4MkeBSmzM1II+Yj7OkO96Am3I/e1HA2UhzJtlLHU+k3pDi8xGiWLL6aL6Er/RZHDr7Jm2++xNHX3+Hwu4c4svdXHHvjvyC7dw9vvf4Se175Jar7XifFXo/R887Mj2WwNJLBpbZQSjwVSNR4kWbbPVwPl+dRnCQfJh7lw/ijPI0+yqOoY7wXd1Ccnr6SqMR6rjVbHXFc7MlkXnQDfCiBuT4flrpPsN0h4Fb7ca53KrLep8vaqAmX5625vOrI0qobM0u+TF2MZn7Cj+VOa5bH3RkfcmBmyIqVXj2utymxViNgotGQgWFvWmaTqBiPpXhE5FF0wzFBA7MQFWKrg0muiyK6zJfkKh8ii2xJLXEjPN6SEyflcXJQxN5CHkdzRewN5bHTE/2dkcFGVwprbUmsNaWx1JTCTl8ee0MBJ4yFnDBWxkRTHnMdFQxUBBirKmGjKsBRS4GzpqqE2miQaqNDzQlz2ixM6DLQZ8BIn3ZtFQpNbSi08KBdzYIuRWUq1Uwp0XInV8qKdVMdLmrtp19Tky5jT7qMnKixjaLC6wJVIfVMpDbyMLuADWcTJlT2M6V6mGkdJbb1DRjWlqBTdy/jqvvo0RbQpaJAq5o0jTrH6VaQJ01JjzjLQDLdi2gMaWNs4hnpY7cI6VnlXOsMDQ0ddLYXM9KbyNJgBLfGE7k3F8z2hAPXx624NurAw+VkHl86z6ONBh5eb+T+jUreW0lldzacm5P+XBs6xWa3Dde6zbnaps96nSobIlAUz3N18arID9msiSgpfatZi5sN6j8Ao0hlFIVehKxmSTNTLPmDwvi52MP4n6gwPu9ZFPkV/0+B8fs/f/vXMu8fS73/vwPjn/jnDxd4sGTJs0lLfj9jxbNxI3a7NBnPPkpn3Gu0x7zMXPERFssPMZn/NqPZrzNduJfliqNcqpFivU6K5YojzBbvZyJvL+M5exnJ2stwhmjeYSB1L51xr9MQ/grnA1+h8MwblHjt44LvPqr836Qy6GXygt7Ayew3HJH4BW8d28Orh36NnKYEUooHsbTVRs/gOPnF/lQ1hNPQEUfXcC4FFdGY2qmhbqqAqr0yb2jtRdNLD6cEJ86meZBWHYu1rwEOYRbYhFuh5KaJZbAJToGaePrJkxAlICHwANlhB8kJ2kOG9+9I9X4V/7NSRMWYk5B5hsB4D7yi3AmO9SA8/hRRSR6k5IWQUhxNfHYohZVpZBbFcaE5n4RzoeRVpJJTkUJVRzE1PWViYLzQViQGxsrOUmpEhd+dZZQ1FzyHyK4yMTiKVtedE820DrfSN9PP6s01MSAubS2Ln9uPd7jxaFsMkLvv3+b2o9ts37/F+vs3WX9/m60H2+zeu8ntRztcf7zBnbtTzDXG0xdjIQbDsVRL8dpZpDT2xOiLFcahRFN6Y/TFN6VFHseBBAsGE60ZSLBkIsOBy2XebJT7cKn4DEt57qwVeHIx25WxRAt6Rb2NUfos/aAw7taKVsgx4tW0CPQetcdzvzWG2w1RYpi8VRfBTl0Ed1vjuN+RyL2ORB71pvJsMJP73cncbongblskT/qSf6jIyedJVxLXLvgxk2bHfKYt1857cLchmCftCXw2ki2Gwy+nC8Ww+M1CKV/PFvPl3ymMnwxl8Yfhc3wtDsaU8Ow/uJJOOqlFqJUcITaKBNoo4WmugJupPI6GMpyyUOSsnSqnrRRx0DuKq6kspy3k8LMVqYuKhDkICLIT4G0j8i0KsDJRwcJMEytTLU5Y6mNnaYiDnQWn3V2wt7VGS10VFUUF1BTlURPIoi4vh56iKvoKQvRl5TCVl8dWUYETQnnsFeQ5IRDgoCjEWVmVKBNXWsMLWSoc4Or5eTaK5rmcP89azgyXCma5XDItBsYrRdNcz51mq2CO64XzrOdOcTl/mksIZ3pKAAAgAElEQVQFz2ejZIbLRVOs5o2zkT/Dpdwp1vKmWcqbZiZnkuFz4/Tnz9BdtEDX+VUGGreYbbvBeMsWnY1XqajbJK92k/zmLco6d6juukl9yyatzZfo6tphsvcOl7LruRGRxs34EtbTG5jLamS9oJaNokaWivoYLx5joLSC3sIKOsqquFBbjmOBD+ZdntgMO+E8YoXLiAmOi9akDliTkatCStAx8k8dpcj2CGWOMpSfViHPS4Vkb0Xi/YVEhGgRHmtO3jlTijPUKE3Voq3Cl+nRNrbvPuLa489Ye/wRq48eMjE7RWRUGPr62mhqCDExVMPMRBljIynOnNGloiqEppZIOppDGGwPZnYogun+YGaGohnsiqWg0IeK5kzaZuvwy/VGJ0QbmTAF3oxQ4lCaFQZFftim+XAmM4j4znwyx+rIGW4RV+bUjDXSMN1K+XAjAfnp7NM14l0tOw7onOS4oRuKVq4oWFii5RiBhksxB60K+a3peX5hUsGL5pW861yPbuQggXXb2GdMIH2qgkN2tfxOOZ23ldPZo5jEa7KRvCofzuvCCParxyGjk4pQOxVZlUxk1HNQUYvFQ+MEK96GfOJ3hG8D3+EPwYf5JESSrwPe4YvAt/k85B2+CN3HH4JERd2H+SxEmk8iVHgvWJVrAZqs+euyEarPrVg1qm0EBKu8SJLtr5nM18Bo33/l+Fsvs3/fGxw48DuO/e41Du19iyN7f4nsO79AcOAgBw+9zDt7fo7Ea7/GR1+b4dogegaSWBpN5HqjJxUeEuQYv0LHyYOshcpxO06GBwlHeRBziMexR7kfdYTduGPcTZDkRpQE1xOE7JbYsVFxmqV6Xy62+bPW58tiuyPrPXqs9+uwMmTB4sRJFudcWV4+ydraSS5ddmNpxYf5pXAuzoewOn2W2QV/hmY8GZl0Yn7UgvU+bVY6dRjtsaF9PIALM0mcnz5HRlcUbhmWGAaqoumpgmeaJ35Z/nineBKY6Y5DsCaeAbo4Owkx1j+Mg6Ui9sYKOBgrYqsnh4WWJFa6UljqHcdSR4oTukLsdRU5oa+Ig6GQk2ZqhJ62w15fdBZUBRNFBcyVlLGWV8dGSQ0XQx1CXa1JPu1ApfdpWt1O0WxuSYueNm36qtSam1Jv5kCHqhWNCpoUqVhRrOdFiYINu1ZqbBnuYUhLiVZdZ/p0zKi2CKXMs4aSgC7aIjrYTj7PvLkRk0oHWVQ/zIqBgCsGuoxoSzKk8S7rKsfo0VSgTVGaZjVJGnSk6JJSIFXJjEjLQDI882kNbqOp+R7R/Y/w67lGZus4zQ1VdLdmMtEVw1p/FDfG0rk5Hcr1yZNsjtuyPnqS91bO8WijicfX+3i408fdm03cXsvjvZU07i7FszXuy2a/E9f6bLnWZcKVFm2uNKqzWafMRo0iG9XPC8JFHkbRiFbSImAUgeJ2rQqipPRWlTJXCxRZPC8nDr3wxX8yMIquuvyT+Fa0yKMogsZ/W2EUl3b/XXH3j5D4989/LzA+r9X5nu//6Z/4y/ffi1PSfLjA4xVzPp4358MpQz6cMuLZuAn3es1YqxAwlL6H+tCfURfy35nIfZv5kv1crpHiRquQ3S4NtttU2KyXZ+WCJPPFR8S1PDMFx5jKPcbEuaMMpuynJfxVLvi+TJ7HK2SdfIPz3sdoj1JgOEPIVIkKvSU62Jv8lrf3/YRXD+/hd4df5G3J15FUOYq00hE09KUxtJTF0VODs6GmdE6UMrzUQvaFRPROaGDhb8kRWzm0gkxwy/HCM9sLi0AzdE6pklgdiVOsIxpnDDD21ccxUJuzwcrERivhYfdLUgPfoTDyICWR+ymOOkRsqCr+gdrEpp0iLOUMAYln8Y50ITTBnZB4F8KTPUgS32/1Iz4zmPSCKMobc4jLCiarLIHM0jhK6s/R0Hee6q4SantEymIJ5S0FnG8pEIdianvO09BfSU13OWUtBVR1ldE8XEfzYCO9072s3lzlyntXEQHj5d0NropW0Q9vsHbrMjvPbrH9YIdr925y+ckWlx9tcvPxFncf3+KWKDn9cJ1rmz0MlfnTG2PKZLo1IoVxOsuOqQxbxlKtGIgzpv+H6Y02pD1Mm+ZgbTrCDeiLNWc2x0UMjJvnfdks9+FyiRdXyn1YyfcQB2AGYgwYiDFiNtOB9RIvblSFsFsfxb2WWB53JvKsJ1m8Wr7dFMPtxmhu1UexI7oE05bAw85k7ncm8agnlSd9GdxujeNaTSC7zeE87U/li+livp4p4YP+dK5e8GU24wTLeaJwjRcPWiJ41pXMH8bz+Wq6iK9nS/hmoZxvFsr441wJX04W8JnIwziYxSfD5/h85Bxfi4q9p4p5MlX1b6ykRX2nomsvfyvu/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zUDeJH3lF2m7sEJdxRqNTdeZHHrA+OA9OrtvUdl6ncLWLXLbtijt2aVm4A61bVdobr1Mc/MGnZULXEwp5734bO4ml3A9u4HF3EaW8ytZyK5iPLOZ9tQW4r3O4ufgRKirO5GBPniknUG51ArLfifchu052W+C/rwJgUOmJFfpkpogJP3kUbItjpFnKUOug4CcM2rEe8iQ4C1HeJAaQbFmZOeYU5ylQUGiCuWZdrQ35rO2dYO1x79n4v6HjD98ysZ79+mdmMDUzhqBqgA9A1X0DRXRN5DCzFySlPST1DVF0NUWQl+LD9MDwSyNhDE/GMFodzS1VaHklIXROl1NTlc2xlHGSIfJ8maUIvvTTBGmO3Eiyw+rEGfc80LJGq3n/Fw/FwY7qZ2oo3q8lrLBOtIaKzHzDUHO3AMJfXeO6bohYXgSOetTHNc9i6RBIlq+PfzatJp/MGvmJ1ZtvOTQzq9Mi1EJ6uH4yTL0wvowiVnkLd0C3lLL4g3FRF5XiOFtlTjeUY3mqHoMClrxqGjHo6gVgYJmAprqYXhpW3IlTFt8zeWbgDf5IkBU1n2c70L28G3A2/wpYD/fB+zjzz57+Cffd/hLwH7+HHSAT3338MRnD1unfsuO/9vciT/KRKAGcdovEWvyMjmuR1F79ddIvPEO7+55g4P7folw/8sc2fsaEnt/hcK7P0dL6gAnHVU4fuQl9v76l6jsOYiXkwylNSFMd4dypcyCltPHqHF4l1Hv49xMUOJxohz3449xN/4492KleRQny26SLLdijnIvVoK70cfZjpFjI1WbzXIHNlu9WO8PZK7zNCuDrqxNuLE678XixRBmlwO5uHqG9csuXF93ZfOyH4tr4cyvRrC4EsLgfABDqyEML3gyM23P2rgxaxOWjE640TQdTsFkCiUTRfgV+2AdY4W2tza6XoY4x7jjmx5EYEYgfkkeGLsqYmMrh7XhcSx0j+FgLMBaRwZLbRmsdGQw0zyOicZRjDWPYKEtLS7d97DQwdVUXdy04G6uTXqwFz425rjq6WAlkMdaoIi5jOhdG0cdAyLPnCErMprG5HR6I2JodXSgUl1IvbYy/baWTDi60aluRZ3QkAJla8q0T9Oh68oDOy22Dd5hQFWGZnUT+tS1qTcPosCpjHNurTQEdDN2Op1+DW0mhYe5qHqQy/oyrOioM6oty4jmYS6rS9MkPEaboiQtysepUZSg+ZgKmVpuxNnHkOqRQ11QK0Vl1whtvUNA+ybZzYO01pfS3ZDEeEsEK52RXBlI5epYGNdnvLk668HmrC87y9k8uNLMkxsDPNkZ4M61JraX8ri7lsuDy7nsziewOxvC9qgbV3stuNqhx7UWDTZEwFgt5EqNEldrlcWBmOceRjVESeqtOhVuNqpzSxSGqVfnVoUmS1UKPFrOh89FIZZv+eabHzyMX37+g4fx4+cexq9EwZfnPsbvvv4U0fz4WeRxFL+Lvvv3ehj//Kc/iq+3iEBPtGIWhVpEN2y/+1YEj1//LejyIyj+oCo+/73nP/8RGEX/1r93TS3uYvz+n/jLd8C3wB/hL8/muDuvztMpJT4YV+WjcX0+mrDgw0kznowY8nhIn0dDejwa0uHhoBaPhrR4NKzN42Et8Twd1eTpiDpPhtV4PKTOo0E1HvSrck+0wu4SjTK77UK22uS50i7D1VZZtpqfz5VmActNarQVqGNn+ArHj77MwWMHefXAK7wt8RYKuvKoW6ihbaOB0EQBQxddjNz0ULUWYHnWhKi8YGx9LTH3MkPGQpF9uhIoOWvjGHcK/1x/XGLsCS/wwTPJBQU7Rcx8DAnMOIl7sCZB4apYGv+UrAhpCsKPkufzFvk+ewhyP46flxIRsdakFAYSkObN2SRPPOPd8Il3xj/GlrT80/hH2eEZYkdslh9ljRnEZ/uTVRpFZkkkGSWRVLblUN2RR1VrDpXNOZxvzKK2vZDGnjIaesu50FpAVXuxGBzr+yup6CilaaCKkcUeLu0sceXuuhgYl2+ssXRjlbXdy2zev8K1x9fYeLrDlfdvc+PpJtfvzrP79BK3P9ri5vs3uP14nc35WuriTGkIUmI43ozFXGcWc04ylWYv9iOOJtkwmWrPWJItg7GW9ESY0OSnSUuAFv3RZixku7BafIarlf5crfJjs8KXzUpfVkpOM5vjzGiqDQOJohoeG2ZzXLl83oer1UHsivoVu0XqYTIPe5K53ZbIndYkbjbEsNMQy732FB50pPKoM52n3Zk8bEthpzqSa1Uh3G6N5cORbP4wU8iXs8W835/K9Sp/lvJcWS85za26IB51xvPBYBafTRTwlRgWz/OnixV8s3CeP86ViWHz0/F8PhZB40Quf5jM44upfD6dLuHpbM3zWp1vPuE70f+1Hy65iE9y/ukL/vztZ3z/7Q+XXr77498uvXz1EX1FyUQ5aOFhJoOL0XFOGknjZCiDo6EsnlaqnLEW4mEmzRkzSbzNJTkjSixaKOJtJcTfVhk/O2VOmQk4YSTPCXM1zIxUMTJQx9BEFSNzVaztDfD2diMk0A9vT0/MjIxRUxKiqqSAsqIMSgJJ1BSl0FWQxEZBFg8FAf4CFUKEGrhLC3CUVcJcVoienCI22rp4mtmS75/A+Ll2blQusV22ykb+AkvZUywVzTJbMC5eNW/lLyCajXPTbOTMsJ47w6WcadZyp1k6N8GSKAmdP8NK9iTL2WMsnRNB5AiLRZOMFU3RW75IU9U6lfU3KG64SdfIh0zPfcbM5FOGuq4x3H2dkd5dRnrfY7j9NkN1G4xVLDFbNMhKZh3Xk8q4n1TKw6xKdoqamCtrpbe0hbacWurjCsk6FYCnnRFnrQ0JcrbC/7QNLkE2GKVZYdXhjvm4Gwaj1phOWOA4bU7YmD3ZtfZUxpqTbipLhpkiKfbKJLirkHhGgWRPSSK8ZTkbokp8oh6lWWaUJepTGmtAc+FZ5mfqWNtdpWZ2DM/CIipnV+m9ch3v1HiOqEkh1FNAXU+AtoEQbUMFLJ00KWtMprUnjN5uL2aGglkbDufyQBSrffEMNEZRWOBH83AFBd3lmETYohAsZF+8OgcyTZFPs8cu0xtXUQ1OThS5w7VULHRQOdFE3VwpVVNlnB+qIrexAhf/QOxP+WFgcwaB6Vn2G/mxxzoOKbMYjFzycEgcZb9nCy/Y1PCCfSsvOHTxc8cefm1cyc/kU/iZVBRy7g1IudTzqn4ur+jk8KpmFq8pJXJINQ6hdgwaGkFoKHlgoqePqYoH9sJQ3AVGtPhIcCX8KB+HyfBdgDQEvQKhL/CnsF/ydfgB/hy2H4L2Q8ABCDjCn4Kk+DRahSG7t4iWeIEKhwNslHiymudAmctBwnVexF3ptxx/8b/y1k9/wlu/+BVHX/sdkq//kqO/PUqoizPtxX6M1wQzVh2EmYws+352DMm3Fdh/4AXeeedFQuxlGImSZjfbmfFgFS5FSPBB9F4Ie5NvU+R5L0mN2xHqPAlQ5naqPPfThdxJELATI+ROqh53ih14ry2AK72hzA2FMzYWxUrfObaGE9lZDGZ1QQSGaVxcCeLSrC2XBvS5vBLMwHYiHTdiGduMZGQ1lqH5cMZnfJifcWJlwZTFZRsG5s/QMB1P/mAO4Rdi8cj0wz72FPq+Fhj4WOIU7UJQli/R2b4kZvvgclobLyc1TupJYK91BGdDBUxUj2Is8vBry2KsdhxDlSOYaUhgZyDAxUKHOP+TOBoqYqslh6WSHKay8jir6eKkrI6NvBTWAgm0VDQwlpXjjJomGa7/g7e3DI4zwdJ06+7sbtyZO9PdVT1dzGZbmKkUpZiZmZmZmZlZlizJFtqSmS1ZBpnEaJQZywxlV7nsgn5uZNru7umduTuxEXN/HH/p9Bf643DE4+ec95xoSpOaKI8rocDKkmbxCrplP2aruphtOoZsMTBlwNiKLaZObNKxZYe2LSdNXbjg6MkpAz12K69hk3A5/ZpiOoy8abIpoNq2jo2B69ntmc0mbQN2qslwUH0ZZ2y1OKqlylZtEV1myrRaCWnU/JpNKkvZJi9Dn6wmlSJn4nQjSLMrJt93HUXpOyhoPEZ6yzCJ1QOUN/axoaWdDXUFbO/I40B3OlObUjh3IJ+roxWcGy3mzGQxZyfLuD7XwONznTyb7+LmoQbODhdx4Xg11ybWc2dmE9fHGzk9FMvMTkcWthuxsEmbmQ4NplvVpddj5jo0WejUYqFLi4VuLRZ6tJjr0WS2R4P5Pg3muzU4v0GfU52q3Bqvhu+f8Or7l7z88QY/vXggvSf9kyTw8vIRr358yOsfH7wNwEhCMJLrL/d5LQnH/PhA+pR899PzB39JU0tCMT//+FRav7x8xi8v33x+F5h577Ukmfn6Lej9LLko8Z8HRglUvktNS6BR+nPeXnX52zU8/16i+s+//cCff3vBr7/8yp8l0PgSfr19iAvDmtw8oMm9A/o8GLTi4UFHHgxb8eiQDXcHzbi111Bad4dMuHPAiNv7DaSBl9v79bmzX5fb+7S5tVf7L8B4Y6c217ZrcUVyl3qrJhcH1Dk7oML8ZiUW+kVvb0eLmO9T5VS3FuvyhYR6rkFLvIzVcquQ15Djk5Uf88Waz/hW8DVaNhoIDeXRcdDA1NMAJVM5vlb+jJjCMJwj7bELt0XbQx+hnTo6vsY4JrpiF2uHXZQFEUW+2EWZ45zojNhRSGyxN+GpZiSlG2Bp/I8kB35DYdg3FAV8TK7nBwQ5f0WApyx+/upEpzmT05Ak/cftm+KOf7ITkRlOpBa4k1roR3iyG0n5gVS0pJNdEUVxQxLVbVkU1MZT055N3fpc6jpyaWzPl9barhJq2/IprU+nqD6d8rU50pBM354OOiUhma0t7D6yhbEzx5m6MMGx2RNMXJhm7Pwkk5dmOHP7HKdvn2Hyxmmmb5/j/HenuXBjnAs3pzh7a5bpy6NcuTXGhYl29tQ7s6dIj41JamzN0OFAsQXD5bYMl9szXObAUIk9g8X2DJU4sCfXmv54Q/pi9NmZZsnBAleOV/kxty6ahfZ45iXn/trimGiMkILk8RovDhY7MVjoyHCpKydqfJlpDWexN5mrAxlc3yIJtWRzaVMWiz3pnJHMMXamcK0/m5tb8rg5kMvN/mwudadIQzOSn325P4sHkrnEI3W8OFLP7W25UsN4ssqX2eYQLnbFc2tLNvf3lPF0qIYXh+r58WgTP400vwHGo028ONzAs4O1UqB8PFTF98OSUEwNTw81cOdIBzy5CC/fpKQlwCi5If3vAqPkNODPr6Tpacn7/eXpRFqq4Gsmj7+lEj4WIjzN3wRe3E0E+FqJCLQREmorJNxOSIidKmH2b2AxylGdULs3K3ZcTZVwtdLAyVoPGwtdrKx0sLTRwc7OCD8fVyJCAgn29cPK1AxdDQ3pDKOWmghdsWSGUREzZUW8NNSJ1NIhTl2bOBVtwlW18VfTxVPLEGMFFbQVRdjpmuBn6kRVWDY9SQ2MlO9kvHqQ8cohJmuOcLL8ABOVw8xUHmG64jDTlYelsDhRcYiJysOMlh9ktHyY0Yph6efJsmEmSocYKx2UwuRY/TEO1Y2wt/EEW9aO0d06Sce6aYY6JpjvnWCx6wiLjVu53riZm03budG0i2v1O7lY1sfFgnbOZjdyJqOGa9k13Muv525JC1cqO5mu3cSh2n7685qoi8wg2sKBEBcLQh3MiPGwJSnSg5hsf1wrPbHv9cV6jzcWQ65YDNnhdMiK6AMONO0Koqfcg1wbAZlmAlJslEhyUybJQ5F0T1kSg5QIilAnIV6Tqnxz6nJNqckyobbAia6uHGkXILYiB+v4KKJr6mjZv4fC9npsfG3RMVdDy1CErhQclVDRXY1nqCXNHRHs3BnPvq1RTBxIYWJ3Eqd2JLO7J551LbF076ynYVsj7nm+iBN1+CpVk69zTRDmOWKfH0h8RSpJkssw+ztoPd5P28Fe2gY30LynjZa966nqqyMqKxInXyf0rawRW3qh4pLJN1Z5fG2RySrHQr51qOALl1b+0ayJf7bp5l+dt/KZ+06+cu3nQ/Nm/kWczwcqGXyhX8r7ypl8qJrD5+q5qNo2oefYgIp+BrrGGegbJuBqLEOUpQkhGmYk6wqptvifHPD8hKsRKvwQZ8jzCBlexi7jWeJyHiat4PuklbyKX8XPsat4HSvL0yh5bseoMBOmTIXSPxD+zXsUWHzG5Z5wtiapsi5Ejr50S3S+/p8s/f0/sOzjD1j+5YfIrvgYbZnVqK38I66WS9i0NowjfSFsL7MjUPkDdP/1/0Lli/dQkfkj4a4KtKWrM9jkxkyXHxc2OHKvz5YrDaqcrxSyWKrE+bRV3Ehdw/UsRa6myXMlRZ6bGSrcLTbkbr09l1vdmW73ZnRjOEe3xDKytYgTuzKYOBLL2Hgh04t9DI1k0t6gRVnsR2TEraas1431x+MZnM1k30QOe46nceBoNEeP+XHiuANHT7my7UgIa/enkbspl+CqSALKwvHIC8QuyQ37BMk1F0+SSyPIr4ohtyiIkBBjwj318JbMROvL4WyshIl4FYbqqzHRlMNYLIuR2iostGTxsNIhNcyP3Fh/gpz0sdOWx0VXBUtFIa5qurip6uKuqomnuhgbJSX8hHIkqiqRqWNElkMoBa6BFBlo0ipeRqfil3Qpi1mvKmaDpiYdunq06RrRZ2TNZl1LNqvoctTQlN1iEf3KK+lRXsUGVXWadD2oMs2kwKiASrNcDgbmsN3QkO0qKziis4oFWzEHlFezU02WjRoytIlX0a6+nE7VVXSIFGlW0adEy4MEnTByHcoo9G0nJ6afkqpjJObvJiJxPVnp6yjPKKenrpztHUXs6krn2JYELhwr4cqpUq6eKuLhfDV3Rku4cSifGwcKuLGnmPsHazl7qJQLo43cnO3lu4UtXJ9s5uKxNE7v92BumxFzfVrMSwCxU7JqR5szklZ0j+6b1Tu9WpzepM18nyZzGzWY7VNncoMK5zbocXKDCjelwPiYV5KU9P9vwPjWJEoATwJ9Eqv4nzWMUgP5Fjjf3Zh+Zxv/9vnvA+P3/PbnR/zy64/89stP8NPP/HZnmMVDutweMuDBkBkPD9rzaNiZx0etpfXwsCUSULy5T59b+/W5feBd6XHrgA63pLCoxY09WlyX2MWdmtKSLOi+tEVDWosD6pyRAqNICoxn+pQ406vEbK8KxzvF5IR+govFp9hZqyJQVkBOvIZv5L7gS5nPEOjIoWGhgpqZCGVTRSx8jFGxEPCNyues1l6KvqsmNiGWWIVao+9jjGGAKb45/lJgtIk0xzHWAs9UR+yirNFwFBCe40J9ZxwZeRa4OX5MUtC35AZ/SZH/RxT5fEiU+zf4uyzD30eIb7AuwclOJJVHEJkXQGCKC8FJdsRmOZNW5E9EiivR6e4U1MRKK6cikpq2TPKqoiltTKJ6XQaNG3Jp2VBA8/o82npLad9YLrWOLT1ltPdXU7+hmIqWHKl1XD/QyO7DWxg/fYKp85NSYJy5NM/k4hzjF2aYvbYgtYynLk5y6uIU81dnOX99hgs35li8Nc+FGxNcvjrEudFKzu4LYX6TLRPrbZjqtGe0zYbjzZacbLHlVKsDR+utOVwrKRv2FBvRn6RNX6ymdK5xX641x6u9mWmNlILiQnsiC+1JzKyNZ6o5nIlGP0YqXTlS5sKRUheOVXowvTaES73J0ust1yXQuDlTOq94sSeNs+sTWOxK5kZ/Jre3ZnOzP4Nrvcmc74hiYW0IZzckSGcaHw1W8fxovRQYb27JZq4lgon6QM51RHN9Ywp3d+TzcF8F3x+sfQOMRxqlsCg1jEeb+OFII88P1b+BRiksVvNCAoyHG7hz+B0wvtnD+PPPr/6/gfHdacCfHtNblESQoQLexnL4W4jwsZDML6ria62Ou6kQHwslAm1EhNqJCLcXESwJvNgpE+WoRrSjGqE2IgKsRNK9aM5mytiZqGFnpom1hRbWVto42Brh7+VEZFAA4f7+eDk5Y6iphZZIJA28GKiKMFUWYKssJFBbizhdfRLEOiSp65FhaE2evSfJNu746llhqqqLgZIGlmp6uOtakO4WSktMEXsLujhRsZPJikGmy4ZZqD3OVNURRkuHmJSc+isf5h0wjr37XHGIMcmfFw8xXXqIqbIjTFQcZaz6BCM1xzlUf5IDTafY0XBMahuHG/czWr2RhcJGbmYX8yQrl+dZeTzLKuBRZiH30nN5kJHFg7RcHqQU8iijkAfZpdwvrONO2Xoulm/kdN12duU2kucVjL+pMaEu5kS5WEor3MeG/KA3HTEAACAASURBVOpEcrbk4N4XhO1OH6yHvTAZcsDmoCVRh5yp2O7L+lov0uwFxBquIcZUjmg7RWIc5Eh0kiXOW0hIsBrhISIyE3UozzWlPM+cgmwrCop9CE92xyXCFZfYQAJyUkitL6Gmp4nUokR0TZXRNVRCS0+Ahp4iKjpyqBsJSM1xYVN/PHu2xTM+lMr43jhGd8exuzeM9tYwOjYV0rVvHSnr0hEnGfBVijafZxkjm2mDUYoLqQ3ZFPRVU32gg/qDnTTs6WDdvm007exn7e5u2na3UtGWSWi8Cy6+jhjYeaFql84Ky0o+d67lfedy/uRQze8MyvhAt4ZPDVv51rKHL617+MKhlw/tOnjfqJYv1Yv4XLWAz5VzWKqRj6JxOdqOTRi5rUXLtgItm1IE+ikkOmlQaKtDqZUxNdZydLl8wA7nT5kMEHAzTo8HKWo8TNHgfqqIuyky3I1fwf2YZTyOWcHjmNXcj5bjWrgiV+O0GPMV0mbwIVkGv+dIviEjBdocytdiuMSCeLOv0V76jyiv+hhl0XI0DYSYqC5HefnvkPn2f2Cm/TkVMYocrVLgSMbXlOj8I5Yf/ROay3+Pmfgjon3k2TEQydyuKC5vD+TSbm9O7rTjZKcBM8UyXMz8jJtZn3A/Q5H76Qo8ylDgUZYi97OF3MxT52KJPmdrbDi/IZDTvZGc2JrHkd2pnDwUz+hYDfNXDjEyvo62BnsyfD8lwPELSls92HQyi8HZPPZNFrL7ZBb7TyRw+GQII6c8ODLuz8bhUCq2xZPWk0l4Uyzx7amEVEfhlumFW4obvkmuxOf4k57tS2ykFREBBoS4aOMqWeOkI4u1riIGamvQV5fBQCyHvpoM+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OtXJnp4cZcH9enmrl4PJ3T+z2Z3WLM/EYd5iU2sUubhR5JaUlhceEtLF7cbsSFbfrMbRQz06fGXJ+YC10GnOxS5cY7YHwhaUn/jWF88cYwvv6vMIzv4PCdIZRYw3ff/e9a0hIbKXnn3XtS6PybfY0S4/jOXv79bOOf//wWGH97zm+//ACvfuLXO8NcPGzId8NmPDxkxeND9jw64sjjY1Y8GrGU1v3DZtySrNXZq8X1fVrc2P+uNLm+R5PruzW4ukvMlR1iLm8Xc2mbmItb1Dk/oCatc5tUpJdcZvtFzG2UtKMFzHcpMt2lJAXGJK/foS18D3MTBYSqCqxS+hZtc1XWqC5jpegb1EyEyGquQGyuhI2fGWIrZWS0l7Na61vkDVZi6W8s3XXmnuiObZQdai7quKW6YhSgh1W4CVZhxvimuWEdpI93vDnr+tNJyjQh0G85KaHLyQ78gjzvP1Hs8yGJXt8Q5rYEb+dl+EjWG3ip4ZdgR1xREHGFAYSkOBCeak9cljsRyY5EpTqTUx5GXmUE2WUhFFRHkl0WSkVzIvXtGdJqas+isS2D1q4C2nqLae8rYV1vKev6ytiwuYb69QXUdeSzrq9Wepd6/PRJJs9NcGzmBBPnppk4P8upM5OcOjvG5KUpJi5NMb44wdylac5fO8P5a6e5eH2OKzdOcvXSZhaOJXN20IVrw7ZcHXTm7jFfbh/x4fqQF3eOBHJ1vw9ntrow1WvPeKctR5qN2ZmvxfZsLbZn6bAzx4CRamcmmv2ZXRfO6fVxnNuQxNn1yZzpiGFuXTBjdd6cqPLgaJkrR0pdmW4K4XJfKtf7M6V1YyCbG/15XO7JkIZfJGtybvZncbM/XTqLeGlDNGdagjmzNphLvSnclcwcDtfy4mi9tCV9Y3MW862RzDSHcak7gVubM7i3s+ANMA7XSW3i3xvGvwDjcC1PJcD41jA+OVTPrUNt8PSS9DTgL69/5JdfXvGL9F67xDL+XUtaYhjfAePLR/QUJhJsJCBAAocmQrxMhHibKeNrqYqPpQo+lkoEWosItlEixEZAqLWACDsRMU6qxDirE26rTIDkWoOFEs7GitgaKOJoqoatqTq2Zpo4Wunj72FPbEgAsSFBRPj6YaGji4GyKjoCIQaKkn2AQlyUlQnV0iZB14BkTQNy9C1o8Y7gTMdWTnfvZmLDTqLt/bBTN0JPRgk7TR1sxVpkeAfRmlDA7twOZmqGuFB3ijMNo4xVHeZk2RBjlYekM44SYJTA41TlEWaq3tjHqbJhpksOMlt+hCnpnONxxipPcKJihKOVhzlSdZCDFXs4Wn+Ag2v3MFjaxrHkbC5GR/Iowp/n4X78EBPM94mRPEqO5EFqOD8kxfLn+BR+TEnhXload3OKuV+0llsFXVyt2sKWxCIirG1wtdAm1NmUeA9bQu1NiPC2Ibcohm1z/YQPxGLT74XtsB9GQ85YDFkSOORA9hY3cnNMiXcREGmyhhCD1YSYyhJhJU+MtRxRTgICPYSE+AhJitUiJ8uI/HxzMnLMiYw3xi1AD89Qa/zjPPFO9iUwLZDorHDq2krw8rPCyESEjr4iqlpyiLQUEOkqYeemSWm5L7u2pTE2nMHkUDxj+6LY3RfAhrZAWtYn07unmcLeQtQTjfkqVZfPsoxZmmSCeqQFCTUpVOxopnqwncr966ja3kz9jo3Ubu2kZW8H3Qeb2DRYSktPMsk5fth6uaHvloScTQEfeTTzu4AN/M6pmT+Z1fOJViVfqlfxrWYdX+k18al5G+9bruMPBvV8o1rO54q5LFcvREG/BHWrSow812IZ3IVlxEYcUnazzKwAOx1V8txsqHCzotVbhc2By9jnJ8epIGUWY1S5ny7kfoIm9+KVuZuwhtsxy7kdvZT7cSt4mLCGOzFruBEhy3fx6tyI1mA2RIUtIfLsi5HleLo8Z6u0mS3XY2eyJp5K/4SR4F+xs9XAWBJwFC9BbeWnrPn8X1n90X/HbtV7HEj5lJt1yxmNX0OsnBCTFR+jp/Ax1vorKZAE9AYiuLzRg9leKwb3OHFgsyszDXpcK1jKo/yPeF2gxo9ZAp5nyPB95mq+z13D40Ihd4rUuFpiwI16Z75rD+bM9mwm96UydTCOU4frWDg/zvj0Hnrbo0n1XkmA3XIqm/3YPlrC4GwZe6fL2DWWz97RVIbGojk46s++0RDWD0ZQvCWB9P5cUvoyydmcT2JbMgGF/vhneBKX609UvBNRoRZE+OgS7ibG10ZNmnw2FctgJJZDR1UWXXV59NQVpJ8l0Cgxja7mujgbGeBpqU1OlBP5UfYkuhsRY21ChOQ/j04RVHtnkKTnTbJATKGigDqRgFqBHPUSGNQW0aG5mg7lr2lVWkm1SEy9mgqN6grUqilQLRZSoyqkWVmJdQJFOhTlaBWsZK3KShpU5alWNiRX2ZUCgxTKLQuos0his50PPWryDCh/yVaVLxgQfc0WpW/plVlCl4ws6+SUqVfWokSsR6amMZHKJkSre5BtkkyJRx25fm1kBfRQlTpCgs9mkrz6yAvspCCkgo7SWvpay9i+MZfdm4OZH0pmcXsklzu8uNPszoMmD65Vu3Cu2p3pOh8WNsRw9ng9F+a6uTTXy6Xp9Vwer+XCSCrze72YGTBhfqMuc12azEkWefdoM9utwUyXmJludeb6NDi3RY8LOww4vUWbuQENFgY0ubTJlNFeMTcma+D5Y376O2CUtJ1f/fiI/xpgfPlmXvFvgVE6v/i/nWF8KZ19lALj29a0ZH7xzYJvSXv6ryX5/n8Bxt9e8utvP/Dzbz/x668v4dVrfr49zJlBfW4NSoDRgicjVjw+Zs2jEQseH7fk4VEz7h0y5u6wAbeHdLi2V8ylXSpc3q3Cjf1iru5W58pOdS5vV+PSNjUublVlcYsq5/pVONOnLK2FHolNFDLdp8R0j4DZDQpMr5djYr0iI+tVyQn5CC3Be+jrrMTdx4llCp/zrewniI0EKOvKIqO+BJG+DBrmSshrr5RWQlEUyiayiExlMHTTJKE8mpSaBCyCTdH30cU6woLUpkTMQowwCzLEL9WVoAxXrP01iMlxoL4tDH+/VcQGLCPD70uyPf9Ejtv7xDp/RKjTZ3jZfYGn+xoc3QRYe6jgEWlGdLYnGRUhRKQ7EhxnQWi8JfGZzmSV+JGU40Z2iT+p+Z5UNMVQ3hgtfdasTaBxXSqNrSm0bMhi7YZsmjuyaOnKo7W3kI7+MjYMVFDdmklzZwU7h/oZmz/O+Okxjk6OMHp6gumL84yfn+b4/AlO3zjN+TtnOHN9lnPXFrhw7QKnz89y5uwJrl8e4tJcA6ePBnLhsAWXD+tx5bAF14/acPukE3dH3Xg46cv9MT8ejAfxYCyE+6eCuXrQi3PbXJjvc+BokxH7yrQ4UmfOiUZ7Jlo9WNgQxPneKC5ujGWxN5azG6KYbg5kvN6f45VeHCn1YLopnKsbM7kxkMf1fknbuYCb/cVc6c3lcncW1/tyuLkph8udSSy2x3K2JZy5hkDONIdwrT8TiV38/nC9FBgll1uuD2SysC5KCo1X+5K5vSXz3wDjD4cbpHbxp2Nr/01LWhKaeSoJvxysks4vSmcYD9Zxc3jdW2B8whtgfM2vEnB8/R8Ao6QlLQ29PKCvOJloCzUiLTXwNRTgbSTAz0KZQBs1fC1E+FoqEWyjQpClEH9TWcJtBUTaKRFtr0KUvQohVkK8TeXxMFHAxUgeSWvaxUQJJ8kMkqkYBxMNfJzMSQzzJSUimEgfb5yNTLBQ00RPToCJrCIuigJ8lVWJ0tIlRc+YTD0z4kU6HMqp5tneMX48uMCTA7Nc2DhCU2QOHmJDrFVUsFQX4ayvQ7p3EN3pNYw3DHF+7QQz9ScZKR/kZOWwdH2OBBrHJTOMZQeZqznG6boTnKs/xfnGUamNnKkaYaLsCOPlI0zXnGSqeoTjxbs5nLeRg1nrmagYYF/LIPtrBziWXsr58AiehPjxMtibl6E+PAn341akD9divHkW7gMh/jyPDeJmQijXU5O5nVXG/YIOrhZtoM4jCFdjTcwslAmw1ZfaxTBHM2L9HCgvTWL3xADFQyW4bw7Cap8fpkd8sBy2x3OvLbEbHYjN0qM4xVJqFoMMVxNoKEOkhRJRFkLCLBUJchAQ7K5EWJAKiSn6pOaaEp9lTFCMDg6eIrwDDQiLtccnwY6YHD98wu1JTA9ibUshXl5GGJkoItaRbHFYg5KWKup68gSGmtGxLpahnUlMDCcxNhjNro0+bGj3pbE1it6dNVQMlCJONOPrdAM+yTDkyxhdVMKMia9OompXM9VDHVQNtlG+tZ6KbeVU7Sil6UAp/acq2XYsn77dSVSuDSSpMJCgnDTUvML43L+BfwnYwkd+A3xq34bArY9PVAr4o2wmHwjy+b1KCb/TquF9jRo+FZTymWI+36jkoGBcjJJlEXo+TXgWDBGydhanyjE+sqtC0c4fW68gIoJ8yQvWoyNShR3BmpwMUuNiyGqeRnzBbyFKvAyR41H4Uh5GLuFhzBLuxy7hTsy3XAn9kiuh33A9bCV3owVcixZyMlqR8XgZTqev5lqhHDdLlVjIVaXJ5WtchP+EhuBDTB200ddYicbKVQg//AaNP/0j7l/+P1Qb/oGZHCXOVpqRpqWPo+JKbERrcNRQxc5QiTNd8dxtNuFWoxLjXUbs2xzLmS3JvOh04XX+Ml5lKfE6R8BPOTL8kLuC5/nLuJv5LbezZbieLeJmgQHPGz25OxDPlW3hnN8SyHh/MYszU1y9OMvgjmpSfZUIdxVQVuvN1mNFDM3Wsm+mil1TxeyZymLfZDxbDvvStd+XlgOx1AzmU3KgmvxdBWQPZJGxIZXE2kii83zJyA8kJtIGfyc1gu1F+JnJ4G6qhKWOIobqMuiqyqKpLIuWZHZZWQ5dNXmMNRXRFa3ETEOItaY6XhaaxHnpURprQ12iG9FmOiQY2xKr6UyqbhDpWkFkCK3IFxpSrqRDjVCZdnURG1RW0Ke2hA2ir2lVWUO1shp1ygIalddQryZLnViBJnUBLSoC1gnk6VVTZq1QljrRaipVReQJTUkWuJKjn0ylTT5tjqlsMLSgQ7SCTuFnbBB8zlr5b2hTWEG9rCwlcirki4wpNfQkV9+TeDUn4tS9iFYLJtMsl3yfZnLDu8gM7KM0cohc3z3kem2jOKCP8ugmOqtb2LS+li09Wezv9OZkhwfnWly5XWPPswo7npXZcK3QgqkCS8abvLl5pJgLk+0snt7ExYUezk82c+54IRdHUjizz4/pfnNm+yRJaQ2mO8VMd2kw1anOdJc6Mz1iZjdqsrBFl/nN2pzfZcDlA2Zc3mfK1e1WjA1ocX26lj+/eMLLH/5qGF9//5TX/6XA+DbgIrGF74zgu/byuza15HspCEre+dsWtAQK31rGd+/8bSv6r59/+sst6r+0p3/5lV9/gV9+hd8kv/z0Z15cOcTJfgkEmvLdkAmPR0x4dMyEp6dseHzCigdHzbh/1JTvDhly66AuNwa1uLpP8r4yF7YLubpHzKUdatJa3KrK+S3KnOkXsdCnxEKfiPleJeZ6hcz0CpnsETLVJWBGAowdcoyvV+TQOhElsV9joPbf0dNZhqWdMVpGiixX+ARVPRmUtFeiYSJglegrZNWXoKQng7KBLIb2GkRlB6BitgYF/WU4R1hhH2ZOQIYnmi6qqDmJ0PbSxDLSEv8cH/qPbsA62BDrQB08oo3ILPMgK9eS+FA54r2+JNXtT6Q5/4EYh38lxO5DvG0+xtXua9w9FXH2FuEWqIVnmCGBcRakFHoRm2ZHZIIlcam2xKXakZbrSlahFzklPpTUhFBWG0p5XRhVDZHUNEZR0xBN/dp4Gtcl0bgumeb16azdkElrdy5tfQW09xVR05LH9gO9TJ45zujccQ6NDnNy9iRT56dZuLbA6NlTzF6ZZuHyOLPnjjNzbowzlxZYvDzH1UvH+O7yNi6MZnB62JHzh3S5fEyLi0eMuDxiyrUTltwes+fupCvfjbtxf8qLB9N+PJjy47txXx6OB3L/lKSCuHs8iO8n4rh3NJyre/xZ3OrDtd3BXNsZwqXN4ZztjmK2PYTxJn9O1vlyotafyeZwLm3M4NrmPK5vKeDm1hKuS4Exjys9uVzpyeFyVybn25M42xrHfFME07VBLLbFcntbPs8O1UmB8fmROp4erOLKxjSpzbzYncjNgXTu7cjl0d7SN/OLhxuk7ee/NYyStLS0HT1UI33nycFqaehFYhkfH6x705KWGMZXT/hVMvv78yvppgKJZfzl9XN+ff2M314/4eefn/PTW8MoAUt+fCidYYy31iDGQp1IM1UCpbZRQLidGgGWAqlZDLVVJtBcAX9jGQLN1hBkJkuI5K6rtcRIyuJjLpC2rgNs1PC3VcfHSoVAyV46e318rHXwdzAiNdyLvMQwUkL8CHNyxElLF1NZIU4CNSI1dIiWwKKhCUnaBsSp6hAr0uVa5y5eDc7yZNsYd7pHuNN+jCttQxzIbybDyRMbZSFGivLYqmmT4BjM9qJNzLZPMNF4grG6Eemd6Ym6tzsXqw4zU3eM+foTnG0c5VzjKKcbTjLfeorTrWPMNYywUH+EuaoDjOX3M1W4kZmibsZyWpkqaOVQUb90n+JcZD633IP40d4Z7B34zc6en5wceOZqzyMPO154OvDSx5GH4S7cywrhYWk694uLuZ1fy3xuDfnOLthbqGPioIK7hRhPC018rfUIcjKjMCOS3m2NbJrqJnJ7Atbb/TE55I/VkDPuu+yJHnAlo8GBmHAxofbyhJnJE24qJNxEJP27CzdXJthKET8bWbycZYmI0iI2zZigBF38orTwCFQjMEyfiFhL3CL1CIizxtFDHx9fKwb66ti2uZqkBGfMLYSoimVR0VBFpKGIqZUqqWnO9HfHcHhPIgd3hNPd5kJfTygN6yJp7skhqSEWtSRTlmab8lmOCd8mGiAKMySqIoaKXU1UD2+g7nAPzUPdNB5op2pnC837utlyYi+7R3bR1d9K7+ZONu7ZyfD5q1TuOYlB3hCfB+3jS/8dfOjQxh/NqvlncS4fqOfxmVYpn4kr+VCpjD8qFPM72Rx+L5vGHwVJfKWbgZpPPbEdMyQOLBK/4yaBA9fQKz+GjF0T8lo5mBtHkxHkzYYMJwaS7NgSpsreoI85l/wv3In/gichX/Ey8FtehHzDi6hveRrzDQ9iv+JR0lKepq/m+wxZnqbK8CBRlu9SVbmfrcyN5GVcjf2EO8lf8iBbnukEAcUmHyL44D2WfP4PyKz8F1SXfIbtsi+psllKs4U6cTJLKLIR0JtvSKj5asKshLhoyqG/Yhk636zkdEs8L+pVoPFrfmgVM7KznNFjA1zfXsSjTDW+T5fjx1wFfiiQ41nhah4WruBh0RoeFAl4UCzmbr42N9K1uFtuybUyXc4UaHAkx4fZ7Tu5NDPKyeEOMsK1SI80Iq/Mhb7BXLaPlLLlRCFbxgvYNpXFwMlYWnZ5ULvZk5bBFOoOFlNyoJzSXQXk9KQQUxWEa5Q5tu4aBPibEOiui4e5gnQu2kN3GQ568hhrKKCvJoeBhgCxkgy66gI0RLKIhasw1lBER2kFeoKVmCrJ4KInR06IMb0lARxsTqMjLpBqN39avZLp8imk2T6TSusMym1SqbGLp1THjmZ1VTpFy+hXXUKf2gpaVWVpFItoVlagRUmGFollVFpNvXA1zQpraFeQZ4OSMmtFIiqFihQra5KhYkecyJsM/WTKrXJosoqiXlWTRvkltAq/pV6wgnJFARVKWmSqGBOr50y6Vxq1MU2kGScQI+tLuiCcVM00cpwaSfNvJSOyk8KorWR6bCTfY4Bct24KfFtpy+uir7GV7tYSOmsjGCqyYbLMlsulNjwoseRpgSn38o25UmbJla5A7hwv4upMLYvzXVxY6ObMZBPnxiq4dCqf0wcimd3mzswma2b6DJjqEjOxXlV6H3qsQ51xCTz2ajG/WZ+zO4xY2KbH6e36nNtjzOX9ltw+4MTMLiNuLTTy6/NH/PTDK356dYtXPzzk5+fP+FkaankkDbVILr78m5K0qyVBl788JUGYfz/08i788rfP9/6j9vO70MpfzOPb2cZ3778DRMlT2pJ+m7b+KyS+/F92NEp+5l+BEX75GX7+FX799c/SpPS9+UF6ilcw1q7H4mZDbh8w4sGIKY9PWPPkpA0Pj1ly74gpN4f0uTmox41BHa7v1+LyHnUu7lJhcbuydGn3xR1qnB1Q4kz/m5rvEzInSUP3iaTPqW4BEz1KTHUpMd2hwPi6NZxoleFgi5DyhG8xUP1vyMu+j7xwObLCL5BT/hKB+reY2qkTlx5ISJwHIp3VLJH/BCWd1WiYCLH01EPPQZk1ml9i4KyMc7gZfinOWAUboWC5Bk0PDcwiLDEJNiF/XSZRxaE4x9hg7KmGe4QB6fkO+HuvJtLjayLt3ifB/veEWf2eQKsP8Lb6E242n0sto5unAu6+KngEqOMZpEFwjCFRiWZEJ5oSGW9CbLI5aTmOpOc6kpbjQEGZN+W1gdQ0hVO/NpKahjDqm6Ooa4qitjGKurUxNLYlsnZ9Gq1dGbR2Z9LalUV9Wx47B7sZXzjMielhDp06wLHJI4wunGTywhhj504yfWmM+cVjTM0PMnV6hMUbC1y4dIqri3u4OlPH4tFQLo3Yc/mYAYtHtbg8YsaVYxZcP2nNrTF7vpt05s6EC3cn3bg35cn9aS/uT3tzbzqQe1NB3JsK5u5kEE9mwnkyFcbjiTCejIfzbCKCx6dCeXIigScj2dzen8SFzeHMdgYy0ebPdEcIZ/viuLQ5lavbsri2PZerm3OkEHllUyaSutCZxEJrDLPNkUw3hDJVF8zi+gS+21n0b4FxqIpr/Rlc6Ezgcl/Km3b0dgkwvklIS8BQ0n6WzC5KDKMEHN+lpJ8OVvNkqJrHQ5U8HaqQtqUloZd7xzrfGMb/BDC++vklr355JTWQEmDcVJZKoqWYZAsxSVZiosyEhJkpEGUrIsJWQJi1AhE2AsKtBAQYrcHXeJXUNPqbK+JtpoC7sQJe5iI8JfOPVir42ajib6NCtKs+cW5GRLsZEe5qSHqEC6VpoaSHepIR6E2wmRnOymL8VbXJNbUmy9iCVAMTYjV1iVHXJVygze2+Qe71HeFM1VbOlG3jYsF2Fku3MV81wGBBE5WBMURZOeOrb0u4mS/9uT0MVe1ncu0p5lpGmW46wVTjcaYajjNZO8JM/XEWGk9xuukUZ5vHONMyznjzUSZqB5mt2sV0QTeTqY1MJ1VxLque0xk1zGVUM59dx0xZH/N5bVyIzuE7nyAe2tjxxNyc51aWfG9nzTMnC565mPLUw5rHfo48iHDmUbYfNzMDuZgRyb26KvbGxxNuqoudlToWLhq422riZqWJm4UWHpa6pIR70bGuhN1jGyk/Wonz9lBMhoKw2u2Gfa8NHmstyOv0JSPbknBXIRFWikSYCAk1UiLSXIMICzXCJCbYUh53Gxn8fFUJjzMiLMkE/2g9XANUCYkxIjLZEvdIbZz8tLG0E2NrrUVlURybOvOoLgvC1UmEgZ4cGmJllDWUpC1qJxctKkp86O0IZ0tvBHVVjqxrD6W6NZKaDekkN8ehkmDI0lxjPs0x4Mt4bZTC9IiqiqVkWz3Vw93UHtpI3b5eOo7vZO3wLloGB+k+eJKePcfo2LiPtZ076dp9gvbDC5QdmMeu7CTa6VMoRA0hjBvkTw7NfOPRwQq3Lsb11QAAIABJREFUdlZYr2WZbi1fK5XwqXw+7yvl8k/yyXxpXILAZy0+9SeI6T9HzNZFYnZeJWTrJYK2Xiax/TTGLjWoqboT5+vE+mJXtlaGsTHbm53Z9owXGTCdrMftKBE/R8rwOkaGZ2FLeBq1hOdJy3mRtpLnGat4nvmmXmSs4VWagBdp8jxNW8mTlG94lvg5P6Yu4VbCara7foH9Z++h9tl7qAj+Gzaaf6DMfSkn81fQ4fQt7ks/Qn/JB9ia/gvZyYq4Gf4BT+MlqC19H/HHHzFaHcDLZiWo/iPUyTOxo5TpsyNcOb6Jy5nmPE2X4fscOZ4WKPKoWMjDcmUeVqrzrEaX76v0eVyoxd0MVR5nqvMkS4HbaXLs9tKgLzWNzetq6O/KJT1KlzAvNYIitIjONKe40ZeeoUw2jWbTN5pM50gUDTt9qdsWTOP+NGqHiykfKie3M5HAHCfCslyJSHHB09sAb2dtfOwkd6FFBFmJ8DGWwUZLFiNJC1pFFkNNJTRFslK7qKm0Bi3BKgxV1qCj8C1GwqW46SkQZqvMuixX9jdGcbA2nr25CVTZONFg5Ue7XRQbHJKoca+hMqiDssAGSp0TqBRr0aG8im6lpawXraJFTZEWDQEtygqsFcjTJJKnVrCaZpEczQqytMorsl5ZgwaRJmXK2uSpmZGi4UGcOIRo9Wgy9eMp0/ejRkWbGoVVVAtkKFFSp0BsQ4G2DzEGwYS7ZpKe3kV+YjcRmonErgwmSzaGDM08cjw6SAveQHpYBxk+beS4tFLkto4yn2aqwmtpy6ulvTiXlsIoNmS5M5ZmzWKBI7cKbbmTb8rNHH0u5utxu9OHe5K5xplqzp9u4OJCF5fn17M4Wc3iaA6LI4lMb/dhYqMjU302jHfpM7pehZNtyoy0qHB8nRpjnZqMdWky1q3J9IAeUwO6TG/WZWarvjRZfW2vPVO7DLl1uolfJbehf3zFy7fA+Pr7Z1LD+PqHR7z64U1C+t8HRgk0vqn/EmCUgOJPL1/w6m0LW2IW37Sf/8+AUWoXf4HXv0kso8QwwoWRXUTbvEdj8DcMlaqw0GPItT1mfHfYnIfHrHkwYsW9oxbcOWTC7WEjbh00lMLj9UFdru7XYnGHCue2KHFms5DT/UIWNglY2CRkrlfATLcic31vDONUt5DxLiXpwfaJNjlONa/kqGQZ+FpFatNWoKfyHiuW/98sW/UZKhpLWSX/IYqqX2JgLiAuzU9q39wCrFDRk2WV8CsUxSvRtBBg6iZGyWAp7uGmuIQZ4xRmjG2IIbqeGqi6qKLqoYWGpw5WIRbEVcVhGmSKkrUCsvpf4xWhh5v7GvydvybS6ROibd8nxOoP+Fu+j4fZ+zibf4ibw7d4usvg5SPA20+Et78Iv2A1gsI0CI/RIzbRmJhEYxJSzEhKsyAlw4rcImdKKr0pr/Gjstaf+sZQ6hvDqK0PpbouhKq6EKobJDApAccEGtsTaWhLpLEjh10HOxmdPcDIxD5GJg5wdHyQkamDnJg7xMT5Y0wuHmP+3DBnzg4xd2GEs1fHOX9xiEtnurg8lsXN477cPunAzVFLboxacnvUhTtjLnw37srdCTfuTrpL696kO/enPHgw48mjWW/uzIRwZTSAyyd9uTsbxoO5MB7Nh/JkLpgnc4E8nQ3g+UIQP87H8ONMCi+mUng2nsyT0RQeHk/m1lAct4cS+e5QGncOpnFjXzI3dqVweWuCtC4OxLGwIYyZ1iCmW4IYq/dltNaXSz2J0usuEsMoKYlhfDJYya2tOVzdmMaNgQzubM2SGsaHe4qlCei/B0ZJOlpSkvS0ZK2OpCRrdd4B4/dHm3l0qheeXf5PGcZXv/zE61/etKx58YC+kmQSzVVJN1Uj01pMirUyCVaKJDoISZEs5bZVIMxsNRESq2i8Bi+DlfiYyuNtpoirsQJuZso4GQtxNVPGy0oVPxs16Q7HWBcdMn1NSfczJT3YktIUL8pS/SiI8SYnyIMUFycCNHVJNLKgzNKBHENzaTs6VkuPaE0DggWaLLbt4HLLHhZKNrOQP8DZrH7O5A0wX7yZqYrNHKvYyK78DjriqmiNqmJv0RYOV+5nrP4oC2vHON06zmzzKWYaTkhrtukk59qmpDXbeJKJuiOcqhtirnYPp4u6mIkr4qRHGLO+4ZwNiWMmKI6xoCQWEkuZKe9isW4j31W18Ti3lLtR8dwLjeJhWBTfBQRw29uFOx7W3PS05aafC4+i3XmY6MSVGBtu5AVxuzmfajcLgsw1cLLSxN5JBxc7MfaWajiaa+BsqkWokyXNpels3beOvtluvLdHYzUchfVmTyzWWuDeaE1Csyvp+TZkRBoS56BMhLGAMCMRwcaqhJpJSkCghSIe5rJ4OAgJDNQlKNIInwg9XALF+MYYEJJijnOoGubOIkwt1DAzUsPbSZ+yXE+qi91JjTPF3kIoPcOmrqWMmo4S2nryeHvpUpjrSU2lP4WFrhSUe1HYGEZxexKxTRGoJhmwNM+QT3J1+TxOjFKEHtE1ceQPVFO2v5Pi3V3k9LZQsXcDzUd30Hp0P61DB+jYu5/O3XvZNnKCvmNjlO87TvaBSRwqjyEM28dSr42sCdmOQuROZIL6WerSzlemtXyjXc4ycQnLNEr4UC2HP2nmIO/VhlvNGOEbF4nbeZWoLeeJ236BjH3XiOmfI3vnLUR21ayQcSPEy5XKbHPKU2woj3WmMz2AiZoA5vMduZKkzf1YAU8SRTxLFPIiWVLy/JAqx48ZsrzIXM2zjBV8n7KEX+OX8SJhGU+Tl/M0ZQkvEr/gx5iPeRa/hItxcrRaf0qiwWeEun/KjnZzbg468vKQLiOlsgSIf4fmyn9GV/wvZCXJkRGwmkDzT4l0XEOk/irOrfXlWY0Aij+C4hWcXR/OtYkB7h/v43alP88zZPk+W4HH+co8KtHmcY0p3zfa8LLZludVxjzMlcCiEs/TBPyQupKHySvYbruGMjcncqJ9iYk0I8JfBT8HES7OSngFismv9GD7sSK6j6Ww/ngsTUPB1O4IoG57JPX70qk/XEL1wTJym6MITXUgJdeHhqY0ctP8ifA2I8BOi0BbDaJcdKXdB1PVlRiqyKKrtAYdZVk0hGvQUlqDpmAl2orL0VVYgr7811irLiU7wJj6JFv21IWwrzKIk/VJnG4uY2tQKFu8w9niGkaffTBtIS3UJW6jMnULhYFF5Gvq0qIsw3ql1bSKFKlXUaJRGmQR0ihUolZJkZq34ZQ6RQWaBCqsUzekVsOCfDULMrWcSNT2J1Q5iDDVSGJVQyjQ8qRMSZNKoRIlShrkqNlSYJ5IsWMZmd6NpMf2kpGxnVifRoKUo4mXCSVLMZYcgyKyPNtJ8+8gM2Ad6Y5VlDrXUOFSSp1fIU3ROaxNTqQ5MYC2RDe2JTkxF2PD+RQbFtPNuZRnwqVyMy6ttePW7ihuncxncaKSswtrubrQyeJ4HWdGMjl9KIKzg4FMbHJirNuOyR5bRjsNON6uwpEWJQ42iBhuEHG8XZMT6zU53qHBaI8OY326jG3SZXyTHhOb9KRt7KOb1Lk8U8PPLx7x8qfX/Pjq1ptb0m9b0v8hMP69cZT8XrqPUbKfUbKn8a9rdf7WLL77/J8zjJJVO29hUWoY39nEtwGX/xPD+OuvP/Pzb695zUt++fOPUmA8fXA3zqL38FjzHlnmf2RTkoDRFkMu7tLj9rAF3x2x5O5RCTRaceewGXcOm3LrkDE3DxpwfVCP6wd0WNyhyukBIWe3KjO7UYHpHnmmexSY6lZkultR+pzsFjLWqcRouyKja9dwonEFRxpWMNiswLp8BSz1/onlS/8HS1d+jIzChyhrfMNymQ8Qqn2FWH81IdEupOZGoKIjwzK5z1ih8AUGdqoYOaliYC8gvSwYKy81LLzUcIo0xSrMBHV3MautFFGwU0HdUYyWhx6KtioI7VRYqv01SkbfEBypi4/LUkIcPiPC9k+E2v4Jf6s/4mbye+wNf4eD2UdvoNFtNd5esnh7yREQIMQ/UIR/sArB4WIiJXsdEwyITzYmMdWUhBQTktPNSc+yJjPHltx8B/ILnCkp96Si2o+ySj9KKn2pqAmiuiGMmuZIapqjaWzPYM+h9Zyc3s3wia2cmhvi1OxBjk8f4MTcEJOLRxk9e5C50/s4Pb+b04uHmbt4mDMXtjJ7qpixHe5cHrTm1sj/y9pbhlehZtm6u7urz+mu0+VV2zdsCCQQd1/xlawVd3cn7u7u7oHgEtw1kCAhuLsTnCAJCUSQ9z4rsKuruvuc2+c+98d4Zuw3vGuOb4xpx4Ojjjw84cnQqVBenArj5elQXpwO5sXpwC8K4OUZf16e9ePVOX8eX0hkb7ctLYUyXD8aysitdJ5fjOLFxTBeXQrmxQU/Xpzz5tU5P0bOBzN6MZy3l6J4ezmOd5eTmLiSxsSVTKau5jJxKYc3pzN4eyqPV/0ZPN6fwO2tEVxaE8j55QGcWxLA0WZ3+hvdubshkaE9FdOBF0noRQKML/dU8XRrMY83FfB4cwHPtnyWZMM4XanzN5a0ZMv4RmJn90hAs3Y6FCNJUks2jJIeRoklPXqojdfH1vxfAePE+8npt46MPmNlaSrJYi1yzDXJt9Em116DDHtlMpyVyfXWIstDg0RJoEIsS4T5PPwtFKZh0UusivN0wEVr+tarh7Uu/g6SizD6hDkJSPEwJtfPjOIIa6pS3KjL9qUxP4TGnHCy/BypCA0kzdaeHEt7is2sSdUzJtHAhGiBMZH6pkTpCbnUsZHrzVu5ULyWK4UbuFC0noulm7hQvpVz5Ts4U7mbs3X7OVt/gAtNBznf0DutU7X7OVnby+n6g1zuOMHZ5iMM1OznZNMhzkvs5/ZjHG88yDHJ3zcf4ErVBs7ElXA5OJarLm5cd7DnqqMz55y8OekRwZ3kKs42bOb8wt1c79zKndZ1PGxbx+PWDTxv3cBQ/TKe5ldxPz6Re1ERPIwJYyjam+EYe16nODJUFsiNxgQK3ASE2+oR5GiGn7M5drYaWFtp4GwrwN3SCD+RCcWxIbS3FrLuxEridufitD8Jyy4PrOps8GlyJrbRjewyZ3ITxCS7aRFlrkSkhSbB5pqEW2kTaa1OuLX69J1dTysVPB01pou4LRwUEHko47RAgH+aGOdwbcQumlhY6mIjMsTSQJ5QLzUK0szJTRYSHWiCu7URFmJDBEJd9IxU0dWZR3CgFWmp3kTE2BKT4UpG7QJSGyMJqQnAMFfMnCJTvi805IcELVQjDYmqjqFwXT2l25eStqINv8Js0lc0ULVnJU196+g4vI4N57ax99o+9l4/zJ57V6g+dIyQNfswyt2IfOhqvndq5Y/iOmY5LWSmbRvfmdXwrWEZPxqV8KNBAT/oZfOddgZf62chSt3BgmW3CFp2nYy9QxTuf06OBBhXnSCmYTsRrUfQdW5jzlw/kkPD6ax1pLsrktWtOaytLeJgUyIDJc70pwq4kGnAnXwhd1P1eZSsw3C6PmNpWrxNU+NNmgKv0+YzkjKHj/E/8DZFipdp0gylSzOaPpuplB94lziDoXRFLmbqszJMjSz/b+lZbcDULU8+XHLi4UEhayqV8TP/CzbqsyiNsmBfaxwrsizpzjHkbIs7dytFDOWr8zp9Li8z5vIoX5ehBm8eN0bwpNKfyRwlxnLVeJ0v4EWJJa9q3Blu8GakzpVn+cY8TlViOEOR4XQlRjPn8TxNms1O80m3MsXf2RQnZxX83ZVxMVGcvsDi72NAUro1Ww+XsfJwGo27gqndFkDT9gjqN8dSuTGJ4k1plG7OorQxmtgkJ/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TmviTuHC3lxvF6bp5ZxJ2THVw8kM/pnZGc3OzGybV2DCyz4dgSe44ttqd/iTm9CzXZ16LG3kZt9jRocqBdn4OLDDnYZTCtw0uNOLLCmP6VJvRLZpcee5ZrcO10DeNvhhh7O87YxOBfexgn3nyBwP9qwyixq/+DJFa2BBb//wPGL2XeElic3ixOvePDdLLzc/fi/ydg/DTGFK+YYGh6MgH3jx+lIlydel8TcsylSTT4I0XOf6KnSZpL6wXc2y3ZNtrxpNeWp5Jt40FbHvda8aDHgvt7hdzfY8zdnQZc3aTFudUqHGqXYm/9jxxsnfPvsLhUieNLVRhYrMbhdgUON83jcNNnYNxSK0N3gwBXqz8yd84/M0PqT3w345+YM/83KKp+y9z5v+frH3+FlOyfkFb4FjU9GUxtdJBW+hE1E2lMndWw8tLBOciAzPJgcusiiSr0JazQH7t4R+Ts1ZG3Vccu0gkNZwF2cR4Y+AmRE8mjaDqbjEIPEqMFhLrMJNz+awKs/0CA7Z/wsvwDDqa/wcb4N9iY/QEX+5/wdp+Lt7s0wf4KBIeoERCiPq3QCB0iYwVExhpMz5gEY1IzLcnMtSUrx5asLGty8xzJL3CmsNiN4jIvisu9KanwpbTKn/KaICrqw2jqTGfngcUcPLGBbfuWcuTMTvrP7qb3xFYOSb4+v4sDJzZy4uQGrkiA8VoPZ2/s5sChOgrSlCmO/C3ba2dxfKUGF3dYcPuQJ0+OhPH82AJenYxk+Ewkw2cXMHw2nJHzYbw5H8LwuSBenQngyeVcStPnE+D4FYe3eXP3dBxDVxIZuhLF84vBvLgcwPC1AIavevH6iitvrnsxdsOPtzcCeXs9hLHrYYxeXcDY1WjeXY9j/HoS45dSmbqSwdSlTKYuZfPpSgHvLxTxZiCbR7vjuL8jlhe9mbw+UPUFGOumgfHF7ipe7CyftqBf7Cjlxfbiab3aVTENhr9sFCXBF4kk3YsSvdhVzfMdFdPF3ZI3jJLAi6SLcexQO8MnumH49n9rw/jLG8apiTF+AcYUsSa5QlUKrNQpdNAg31mVfHdVCnw0yXZTJctVjRRbRWIsZAmYDrio4CJUxs5UGXtzDRxEWtPWqo+dPj7Wkl5GbRJc9Mj3M6EkXERFogMNOd50lIazqDSa2oRASgO9KPXyIt/agSwdExI09YnQ0MFfRR1/NR1SLZy42LGJ2+27uFy6gVtlW7lQu5XT1Vs5U7mLi1UHuFDWx+Xyw5wvOsD5wr3crT/MrdoD3God4ErbcU7X9nGqro9DZbvYk7eJ/SU7ONbQx6HqfRyq28+Fhcc4X72bk6mtHPeN57anH8+dbBmyFvLQ2pL7zl68ii1gsngJ15r6OdN6hvNtp7jYdpJzrae4vPAiV9rOcbtpgFcNPdC8G1rXMFVWwlhCCFPRDkwk2TBa4cPgogSaoqyIcTQg3NqMQCszbB20cHE3wsNNiKvYAE9jPWIcragqTGDpnjbqLy/GdlccNot8saqwxb5YTFCZHWnFjkT7S7a/qsSKlIm0UCfcSo9wK0l4SZNIay1CrbXwtVTH0VwRYwMpLOyVMHKSxyZcH+90KxxCtLDx0EdkZYDYVICVgTyBznLkJxkQ7S9PlJ8u4e5ibO1MMRYbYGCqg5aOIiKRPh5elnj4iXENERFTFkxiYwS+FZ4YF4iYkavHd4UCfkrSRj3aiODiUIrWNVKxaxX5G1YQWlZFSttBitdeoG7nRdoOnKKrr4+unh6atvVRuPYUYZ03sKy4i1zsVmSjliMXupyZNs1IW3Xyk6CWbzVL+UFQyo8W5fxZmMvv9ZL5WjGWb3UzsUjeTlDnNQIWXyd772viV14ktGobiVUbSS9bxu4VeRyozWOhvye7cpzoXWpG96pYmld2U7HsGpVLrrJ+1w1Obl9Kf7UD3WFK9EVrcSXRgIcJAoZidXiToMVoshrDyYqMJM7lQ/zXjKTM5GmGDI+z5vMyQ4qp9BlMpPzEq/R53MzWZqHbj1T4zaR/nTGfnocy9SiFJ5dsObZJnVjxv+AxR43N6dXc2dDNmcZIzpTociZHimdpCrxJNmAkTcirTE2I+BoiZ0G8Hs+ybPmUpchEtgavc4x4lmfLsxIf3tSFMVrjw1CukKFUVUbT5RnKUmYoR5Yb8TNYJP6RUEMNxKYqWFjLEuytg6+5Hq7GOtibK+PmqcjqXRks2htN3XY/clc4UL4ukJIVoaS2+xPfHkjZpkwqa6PJyfChsmABy5vzKU8JI9jOiEAbAb42uoS5m2JjNB9zLWnMteQQ6yljKXnDqDgHAxVpTFSlEarOwVFPnkgnI/JCLNjTtoC1JS60xxmxNs2ergALlns60GRsRKuBgIUGunQKtCkycCbRPoXYwAqyIkuoc3FmkakuLRpqVKjqUqlnSpnqPCo0VKnUNaDaxJhaCxPqzI0p0dIiV1GTPA1zah3CKXKOJdLIn2BNHxxl3HCa60mqYSyL3NMolSSnlQ3J03Mn3yafTI/l5IZvJdN3LWn2CylyaCPNMJ147RCSjUOINg4i1iKRdKdyijxbKXVqoMm5ikarZJpsQ2ly9aAjxJWOMEu6w8TsCBTS62fGYR8LTsU5cLs+kKeb4nnQE8+pzUFc7UvjwelaHpxs58GxpdO3pc/tSuXEJj9ObbTj/EY7zq5x4OQyR44uksCjmN5FWuxsUGZnrSZ7GnXY16LP/nYD9ncI2NOizd52XfYv1Kd3iQEHlxrS26HJrqVqXD9di2ST+PbdBKPj93knCbsMv2LijcRqltjR/9mS/mtpt6S4+xf9XwHjuxEm3o4w+e4N7yfG+Cg5EyiRpMx7cuzznPoPgZgvV19+Ccf89d3ilxDM3wVjpt79+7vFDxN/TUt/kvQvfhhl4uMEEx+nYHKcJ2f2syzFkk2JQjbFm7AiUp8SR2midH7P4hhNDjabc2WjiLv7jBnsE3C/z4jBPjEPep15eMCHJ/uDGNztw71dLtzdZc3ZbnUGls3jyOI5HF0qw7FlchxdIs+xpQocXfT5JvWhhnkcrJ9PT+08NpbPZWW5KjkR89CY9xXzfv5HZnz/P5k354/IyX6NrZ0e1va6zJX7CzOlf4+OgSxGQlV0BfIoaf2Eos736JjPxT3MDPcIIdkNUTRvKCG2PBCrEAP0nBWRt5TBLNwaOUsBpgFOyFupI20xl5n63xCS4kpmljNetn8myee3RDv8hnDb3+Br8WvsBb/CXPMf0VH8Cl31f8LG6jvcPKSxc/wJV5/5+IWrERKthW+o8rRCotSJStQlNlmfBXGaxKcKyM4TkZ1tSVaWmOwsKwryHSjMd6Kw0Jm8QicKy10prHKnuNab1s409uzv4vCxbjbubKXvZDf95zew52gX2w82cfT8Ek5dXc6582u5fGoT5weWc2Gglf5tyaxrsKAp4Scqg35Nc8zXLMuUYVW+EjsaDDiz1olbu714MRDC8Ikg3pwNYuRCECOXgnh9JZihS4H07YsnPFSW2gprNq/253x/NEM34xi+HcborWDe3Yjk3ZUkxq7GMnItjOFrYYxcC+fN9QWMXo9k9EYMozdiGb0ey9iNON7eiGPqRgzvb8QweT2WiWtxTF5LZPxqMu+upPLucjrjVzKZvJbL5LUSJq6U8fZCKcMnCnnWl8fT/QU87ylhaF8FQ3uqeL6zime7anghAcS+VoZ7W3gj6V7sa+a15PzfrkqGd1XwcnspQ1uKeSU5H7ivine9Nbw70sLrY6vg9V0YH+XD5ART7yXF+S/5IAm8TIzxaWKETxOSBPUbJiVvGCfH+TA+Bm+esro0mWRLdTLMlcgUKZFtpUyhkwZlnrpU+OhR7KlFnosKGfZyJFhJEyiSx1ukhLNQCUsjecQmatiIdLAX6+Bmo4eLWB0/ex0iHLRIdtUhy0dATaw1Swr9WV0ZxeraFJpy4ylJjmd5czv71mykNDCYSHMRftp6eKtoE6RuSLaFB8fKV3C9cRc3qvdwu2o/Zyq3capqG2drdnKhdi8Xa/dxvkZS0r2PE1V7GKjcw4m6/VxqHeD64rNcXHGG40sOMdCylb78dgZym7nduY0Hfdc5feIhx3tvcTZtIUciCjkaEMu1wHAeevoyaOXMTRtfBmNKeFC3nnOde7nU1s/llgGutA5wrX2AG50D3F54jDsL+7nXcZDHnQd4saiHZ8v28WT5Lp6UL+FxZCqvo8QMJ+nyMNWVNS5uVHnrkeqjjp+DNnZWang66RHmbkaInTHexrq4mwgIDXChsquITXc3E7U5DvcWd+xLbbHPt8In3560EneSo02JcFQgVnJ9R6xMoLUuwbYCwqy1CbfVIsBaFScLBSwsFNEXKyNw1MTITR17yb3fVDHWvhqI3TQxs9fEUKSGvrEc5iI5sjM9SI23wc9FlZhAEzzt9bA018LIWB19E030THQwNNPFxEIXC3t93CNtia0MxbvWD7kCc2YXmTIz34RZaYbIxRnjXrWA8j1LqOxZR/aWVbhWVuBXc5KA1sv4L7+CY9cJ7BeewK7pNHY153Cpu4JXxy1MSw8h7duGnGcLs+yr+E5czM921XxvXszvtNP4WieLb7Wz+EErBynTGn4StTPfuAz3rF0krbhI9LIzBC97TnxWGy2Z0WxOteZyniUPyhR5VSLHeL4Ko+kqXCqQpTIvkNCFG/HafpsF3VdZtXELh3at5PL2Yh43qnEyUpb+BF2OpxlwM12flzk2jFaa8KZAjdHkeUwlzGQsdQ4vM6R5kTGXNxlSjCfPZCJ1Hq+GFbrTAAAgAElEQVQyNLmUYkCj+Afq3edQ5zyHbKsZBHjNoiFFioEGfRZFSuMp+JpSZyOetpcwVOfDYKEi97KkeZGpxHC6Nq/SDHiRYcSbDEMmC6x5W+HJUKUvz7KFPMk241mBiEe5ZjzKNWGowJQ3JWa8LTbkTbY6I6kKvM6QZjBjPntC5lHuoEaYhS7Opip42qoR7KKJk7ESLhYCbES6OHoI6Oouo25pJgklPnjHizD3UEPsromlqzb2ngI8AoW4+Zng5KqHp6sBkX5W1GZFUpUcSl64O5EuZsR4ihBpSmGmJYe5rioifVVMNeZhrjkXkfpMnPXnTL+VLgoypSvTgz3VMdxaUcHe+mQ21CSwNCecZn8nGk0NWKitylJNObo0Z9Go8T15ykIKjPyodkmixiOZSrsgqix9yBU4UmEZRHdEITsSy9mYVEd3RhftaUtoL91KTfEGinKWkpfZTEFODcVldZTUNJBVu4T4pqN4RizB2bYYP2EGESaJuM53ZoFWKJnCbMptmyg2a6XMYQlFtm3kiCvIsywiRjuKeL1YEgTxJBslky3OptCugCrPIsrdkqm0D6dG7Eaz2IouGyGrnU3pdjZis7sZu70tORTqQH+KHVcag7i/LoahQxk87E/h7PYwrh3O4va5Bq6cX8jla91cO7WQk3tzObgxkONb3bi4x41zW5w4s96J46scGFhhQ1+XCTubddlcp8XWBm22NeqwtVGbbc3abGnUYHuLNnsW6tOz2ID9XYYc7jRi7zI9bp5u5MPbV7wdG+Pt+G0mRh8zOSLZFj7+EmqRBFx+Cb38DSD+Aoq/zC/AKLGjJZddPowPT+sXG/pv51eTbyXAOMzUO0k68zMwTkPjNCxKgHFsGiAl4Zb/rM/Bll/S1P8pST31+fd/Dbr8DTDy/i2fpt4y8eEj45LQy9Qoz87tYXWqLT3ZIvryrNiba8uqeBGFtkrE6v+OYte/0J0zj+PLdbmyzYgbu0y5s8+KB32uPDrow7NDgTzp9eVhjzv39zpwc4c5FzfqcXKVKgPLFDgqAcWl8hxdIsuRhTIcbpvPoSbJzWlZ9tXOZ0PJHJYXK1CZpICL6W9RkfoK6Z/+lXmzf4e01G+RV/gaM5Ey+ibzkZr/e+RVvkdTZw4mZsoEL7DHwHw+Mqp/Qs10Fs5hpgSmOpDdFEXz+kIiCzxwizZF6K/DHLEcGs4i5Cz00XU3Qt1FCTnrOcQUhpKZ50Ww10wKY7+jIORH0ry+IdTmtzgJfoWZ2leoSX+FwtyvUFP5J4xN/oyl7QxcvGTwCpDDN1gB70A5/ILlCQxTIDRSheh4TSLj1ElM1SM714ycbCEZqUZkpBiRkWxMYbYleVkicnIsyCuyIq/UmoJKOzoWRrP/QBOH+rvYuK2WA/3LOXxyPX0D3ew/vJJjJ9dz7MRajhxu4nh/KScOZXC6L4qzPd6c2m7FwDoBx7v1uLBFxNkNIo6uMOXwciGbapTYWClHT5sW/UuNuLzdgXuH/bh/PITBc5FcPOJHa6cbodEaLF8VQ32NPZdOZfH0ZjKv7yxg7E4Y7+8k8OFGNhPX0xi7GcvYLYniviiesZsJX5TI2M1E3t6MZ+JGBBPXI3h3LZK316IYuxbD2+vxvL2RxPitVCZuZzB5J4uJuxLlMnm3gMmbhYxfKeHtuVLenCjj9ZEyhg6U8nyfpMW/imcHGnjR18jL3kZG+poYO9jMcE8tr3ZW8npHBS+3lvJiSykvdtQwurea8b5axo+2MXJiDby+D+Pv+DA5xdT7MT58GJoGxo8Tb2FiZHr7+BkYx5mcGOfju1+AMYkUKzUyREqkWyiSKVYk30GdMg89Krz0KPXUotBNjRwnBdLs5xNmrYCfWBEXMwXEBrJYGKlgKdTCylwbO5E29uZquFpqEGKnNV29k+4toDLKihXFwWxrzWB9cw4VGTEUZmVQVlpNaX4ZAVZWBFpZ4WdiRqChkAAtExIM7FkVWcKpqo1cb+zhTvMhLtTu5lzNLs7X7ORizS4u1e3hUv0+LjUe4FzjgWlYPFa/n1N1vdPJ5wvd5zi4pJezK3o4XtnF8cwqrtUu5mHfea5eH+L8yTucCs/idEgi5/3CueUfxqB3CLfdwngYW8yT8jVcb93HQNcRLrYf5UprP1dbj3C9/Qg3O45we+Fh7iw6xN2ug9xb3DetW8v7uLnsIM87+nhTvJwXce48C1PjSZgVA14+7EwU0hirTaiTBi7WGnjZqBPhYkCkoyH+5jp4WRjgbGdEQm4QG08vpmp3BhGL/HEsscE6W4xrti0JJR6kZ9iQGKRNoocaYTbKBFlpEyjWIVSkxQJLDQKnoV4BkUgFXUt1NB200XRWQxSsR1CmLdbBBlj6CzB11UbfSgUtYzn0jOazYIEdRTn+hHjpkJdsS3yQePqDgIW5BsYWOugYaaJjoImeocb0KUETJ11c4+wQ5zggk2/BvGIxc/KESKUZI59sjm9bIsW7F1FxoJusHStwrC9DLbQTQfp21LO2oZC7A4W8A+iXnUVUdR2H+ps4Nl1EULgTzdhuNENXoejXxSyXBn6wq2SGXSXfmRfznUEBP+oWIC2oYJ5pIz+L21EW1uBVeIiY5RdJWHkKz8pz5C2IZaDAgXu5SrzNkOFprjSjRXP5mCcHmQLOJ6nhZWaGZnAF5l1nCel+Smt3LzvWL+fiqjhoncVwugz3cnW4X2bIaKUxVLlBuyUfavV5kyy5BDObsTRpXqdLNIe3abOZSPqZyVRZXqZpcDFOl3Kd39Bi82t6ohTZEKNORpw028oEDBRocahEm021AnYnq3M/S8hQnjFPC3V5VijgZZEpI6VWjJY78abSg5dVfgzVh/K8OZJnTQt4VeXNy3JXnhRa8axQyFCBIUO52rwp1OFdgTZjWaqMpCoymiHFo/R5bPeVosZRhUTJdSexOp5iFbxtNfCw0sbRXAdbsS4iOy0ik7xwCxZjZKeOjkgBdRMZtIznoWs0D4HRfIyMZTEQK2BmpYy5hRLmklvQQhX87QQscDUjys2caA8R1toyiKcLuhUR6shP35CO8hLiKZQjUCRLeaSYqggzVuS6sa8xjkOduaxryWDN4lK66gpoS06kzdmbJl0hrdoCmvS0qDHRJlNyTUU/gGxRFKWuGdT4FdESVkNLaC3VXsVUOudT51ZMY1QHDXkbqavuo2rhBarWXKVx+3UqNx4mtqEFz9wMHNJjcSqrwGfdKdzLNxOauJS4gEYyPWpxVQkjyDCVeHEJmda1pBqVk2fWQI5pJWlGuaSapBOtE0OCIJkEvRTyLfIps86hxj6Lepd4qp38qbZ2oUFsRYfYlOU2hqy1N2CNrQ7rnA3YG2LHmdwQbnYlcmdtMk/2ZfHgQDJ398VwZ28sdw5kcPNQCRcH6jl3rovLp7q40F/L2b5Mzu1fwPl9fpzZ5sHpTe6cWu/OyXUuHFwmYmebgC1NOmxr0ZvW5kYttjRpsb1Vhx1tuuxdZMD+pSb0LjXhcKcpe5cJuHm6iQ9jklqdUd69u8XE6EMmRySJ50d/E2j5DIx/3Sb+Aol/O78AowQMJecAP4yPTM+/BcVfvv5q8t0IU+9Gpi9N/J+AUWI7/70kAPlfAOMXsPxl6/h3yei/A8Z38P4dkx8/MvEReD/G0IUeNmQ705dnzcF8a/bk2rIt1541KYa0hymSIvxXYo2+ojVyNjur9Dmy0JTLm6x5dNCNJ/2uDA048Lzflkd9ttzba8vd3fbc2+PIjW1WnOs25ORKTY4tV+bI4vn0dc7lYNs89jfMY2+NNDur5rKxbA7LC2WpSZIn1mMWAvl/QkflL6jI/4F50r/mm+++4sdZv+JHqf+BtPwfkFH4E8rqPyKv9A22jroERzqgojeDWcq/x8hJGdsgAQGpdnRsKWXF3jpiiz1xiROh72eIlrMQUx87BJ6GCHzUUbKXJqYolJRsj+lPs83FKrRmKlEaOYdE92/wtfg3bPX+JwZK/4DavK+QnfMVCrL/hIXFDOwdfsbVbRaeXnPx8pbGz38+vr4y+PpKExqqQESECjExGiQn6ZCTKSAlXoPUOE3SYjXJiNcmP92IghxT8vPNyCsUUlBqQdfCSPr219N3oJVNm6rYubudvT1L2d+7mgM9a+jr6ebgvtXs31fAgf2B9O5z58QhJ071WnBqnz7ne/S42mvI3QErnp515/XlAEavhXO7z4Ub+9zZXKdBReS3tGcrsqrWlK1LXdi03I3SHFWc/X8ipVjM8g1JbN6ezvH+HAav5zJ0K5GRm1FM3k7g461Mpm6lMH43jsn7iUwNJjN5P5mJe8lM3E1h4m4qE3fTpjV5N5Wp2/FM3Ypn4lYC4zcTeHcrkXe3knl3O5Xxu+lM3Mtk6n42E4PpTD7I4P3DHD49LIDBYrhXDrcr+XStkolzZYweL+JVfylDh6t5frCKF71VvD5Yy5tDDQwfqOP1nhpe7arm5fZKXmyr4tn2Wkb21jJxqJHJ44sYPb0BXj+E8XE+TH5g6r3kiccLPkyO8t8FRgkspgrlyRApkGevRrmnHqXu2pR4aFHsoUGhuyq5bkrEO6oQZquMp7k8lvoymAsUEJtpIRZqYWmmiY1QAxtTFbwtJRdhtEn3N6MmyYXFRWGsbUhjdVMe+UmRlOQXEBmZhLmpNaZqmjiZmOFvbUuIpR3R1s6k2XlT4hbJlqxWTjVu40LzHq61HuBq034u1+/lcu0ertTs4UbjAW42H+RGyyGuNB/kQlPf57eMbUc4tfwku9t7OLO6nxP1a+nPqOVYZjUPth3iwYW7XO87ztmAQG4FhnDb3Y9BjyDu+UdxOz6fx7UruVa3mStthzjbfJRLbQNcbj/K5bZ+rrQfmdbVziNcX9TPjcUSHeFa1yFuLj7MvcWHeLrwECP1O3mWnsxgsBmPfIXcCbbnepEFmzIMSHLWxttaHV9rFeK8jEjwMiHYWhsvkRZutjqEhlvQsSaVFfuySVkShEOhFaJMc2yyLAkudCS3yovSfAdyI41YYKdIqJU64WIdokW6xIg0CTNTwtNYHhuhCvoiDbRdDFD10EEvRB+7NEuMw4wxDjJG6GeCmasBOiYKmJkr4+tpTG6KO0kLhLRUBpIT40CImzH2VpoIRVoYmmlNw6KOQBUdIxXUzZUw9BKgFWGMVIox83IsmJdrwbx0M5RTRYQtzaRwdzv5u7tI3tJB0Ip69OOr+dElm29ci/lf9iUY5PdgVdaPQ/lR7MoOY1V+CJWUDSjFbUQlahOK4etQjdiIWtg6FP2WI2XXzI8mlXyjU8Qso2rkRU0oiKrRtmrCofAEQctvELvsGAF5O1gW58f9An3GCqWZzJzLgxwtnuaqMZajxWS2DVfSLCiw98TFMRP3zPUkdD6kZMV11q9ez5VFwVD3E+PJPzKUMofnGXN4kzqLtymajBWp8q5IhbFUWd4lSzGWJsPwtObyNnU275N/ZipFmpfJClyLVaNJ919YJvyKW8XSXGtXYecSNfYVanM014S+An0GWvS5WyjHq/T5vMgW8KzcndHGQIYbg3ndGMrLpnCeNoTzuCmKxy2xPGqL50lrLOMt4bxt9Od1pROvK6wZrbBgpMiA0QIdRnPVGclQZjhFgXeZUoxkyXAmTIrVznMosJIlTKSIq4UKzrY6hPlZT3enWpkqoSuYg6ZgNqr6P6OkNxN1k7koG85CzUgKbRNpdI2l0TGai66FLOYOGogdtRDZqiEwlEZfZxbWZoqEeQiJ87XGTnc+FloyiHRlsTdRIsJTSEmiN2kB5lQnOdOU5kJNjJgVhd70rshm97oiVq8toW5RIQ2ddTRVNbKsoI1i9xTSbSLI9EqgOqOKhsyVpPhVE+VaTFpAPeXxy2hJ30B1xDLy3RvJc6wjx6qSZNdaYoLbiElcQ0HbcdLaeylae5Dwmmb0/D3Q9nNEO8ARzZhgjBpaCW5ZRUruYipiu2gIaCdHXES6VQnpDlVkuNZNK8uqkUxRDWkWJaRZ5JNolEGaSQ7phpnUOpRSZZlEo30sTbZ+NFnZ0ySypM1cyGKRCSusDVlpq8cKBx22hYo4VxrK09WFvNpbx/DBWl72FXNnSwz3Ny/g0aYIHm2J59r6RM5tzub28Q6un17GzXOLuXm2nqsD2Vzui+fCngjObg/lzNZATm32pHeFBTs79dnZrs/uToPpKYFFifYsNGB3p4B9XUYcWGpG3zIhBxeasnuZPtdPNf5vgfHd2FMkN6UlCelfYHFq+vLL5/vSv/zs85RU8Lxianq7OPL/DoySO7bTsPh/2jD+0sH4t/O/AMa/tamnq3n+i9JuSYk3krLuDxJg/MTEp8/AOHy1j12lvvTl20xvGHdnW7Mlx4qtBZpszTekO9WIOh8lIrV/R4zgN9QHzWV3jYBr22x52GfDg4MGPDgo4GGfOY967XnQ48rgXk8e7ffl6UEfBnscubBewMEuWXa1zGRb7Uy2VvzM5tKZbCyZwdriWawonEdTqhzFkZJbvTMx1v0Lvh6aWFvOY5bUP/Dz3F/x7cyv+GbGPzBP8Y/oGs9FWf0H5JW/x8HNiPA4N6SU/sR3cv+Grp087jEiHMIMWNvbTNuGAtziRRgHGDLPVJk5+vPRdFBmrvBrpC2+wzvRmaBoMV7uP9NepcuKCm2a0+XID51BjOvX+Ir/gL3BbzDV+BfU5/8jyjK/wstZBQ9nGdydZ+LmPBMn+x/wdJuNr5fMtAL9ZPHznoevpzT+3nOJCJYhIVqJ6JB5xIbMJyFcnsx4DfIzBBTkGFFYYEpZmSVL2jLYt62TXVva2L6liQ0bqti1q449eyWzgE3rE1jfHcnGtX5s3+hBz3Z3ju5z5+guG47tFHG5z4GHpwN4dmEBQ5fieHUthnd3/Ri5FsLotWReXSzg+bl68iO1cBF+jcjg94T4q1BV6U7dykCa1kfQvCqKdTty2bk7iyvnS3h2u5CRO2nTG8Opm/FM3o5j4l4cU4OJvH+QzPvBFKYGU3k/mMb7wQze38/k/f2saX0czESiD4MSMMxg6n46k4MZTEq+f5DN1KMc3j/KYepJGlNPU3n/JI0Pj9P5+DCTjw9y+DSYB/cK4F4R3CuBW1VMXapj7HQlb46XM3K0gpHDlQwfrOH1gVpe7qnm6bZynm6r5Mm2Okb2NTDZ38r7U0sZO7sVXj+GcUmY5SNTkvvr05b0fw8YU63VyRQrTwNjmrkcWdZKlLhp/xUYSzw1KfZUp8BDlWwPdRKcVQm0VMBWIINQTxaRiTrmppqYGatjaaGN0EAJN7EmoU4C4n3Mqc8MpLUwguaiGDqqs0lLiCI9LZPwqBTsHHww0jHASFsPKyNTPMTWBFo7kOodRFlYIovTytlaupADdd1cbOvheqeki/EIdzuPcrf1CPfajkxvH2829nKz5RB3Ovq5s/AoVxb109vWy5bmHg4v7udY43b6s9vYF5HDvSUbeLT3MBe7FnM/2I3n/t48dPRg0D2MO9G5DDat4ULnDs51HeJccz+3Gk5zue04FzsGuNAxwLmOo5xt7+ds+1HOdg5wbuExznYe5XTHES40H+BOay+DXf08XXiMJ+WLuBcRzHNfcyYSjHhXb8yRXAG5jlqE2qkT6aJJToQFmaFmBNsr42+riq+dCgGuyhRkitm4NoqsNl9cCq2xzBYhyrXCvdiO9CZfGjqCaSh1J9ZNlXBLJcLN1YgU6hBtqk64QB5v3fnYGypiIpJ0t5qg4KGPrL8O6tGGqEUIUQs0wSTUCrG/JWr68zEykMXVVoPEMNH0drEg1Yr0UDMS/EzxcdLFQqSCqYUGAiM1NHUUUNOVR8VMGU0nHeS9tZkRqs3ceCPkMkQoZohQSxUTujSVzC3VZGxrIGFrHSHdFQS1NzHHPZx/Mw7m1wYJfGORg5RtNvOds5jjnMX8gHpmB3Xxc9hq5kRuRCZ8I2rRu5D2WMG3ZvX8XruEv+iWMdu8gTmiRhTENRhZFaFlUYN2XA9eS26TsOwYMTmr2R5hzpvsuXzK/YbxlBkM56oxkjmbqfRZjCco8zJDh8cFiZwrKGN3eTOdDQfJXniOpqU7ObK0iOEOS4ZzNHidIcdI6s9MJX/PVKIMo2lSDCfPYjxNlrG0OYymyzCcKsNI8lzGk2fzPmkGk0mzeJMyn6dp6vT7zeFymAwPypUYXKvNjjY5dqaL2Z7iT09RGAPldgylqjOWrMrrXHteNqQz0pHN0+ZUBpsSGWxNYrAjhUcLU3nUkcyD1ngeNUUx2hjC6xof3tS6M1xhx2i5iJFCA15na/BKAosZyrzJUGE8XYr3mVKMps3nQogUm4LVKfY1wNfJACt7I9zdzHA0U8Bcbxb6Ain0DKTQFsxCw3A2mqZz0RRKo2Uug55YFj2RLFpCafSt5DG0V8bUTRPbYFOcwi2wcNFC12gO5qay+NnrYa8rg432HFyM5Qhz1CU33J66VG8WFYaypjqa1gx3NtRGsr5mARtaY1jeGUtDWwKFLTlkNdeQ0dBF7bI+2rZeo2bvfZJ33yB8z1Uql12isuUUta1nqG06TUnJIWpLj1IYv53soG6KQzZSFriRmsitFISvJTN2PSXlPdQu6iUkpRgLdxcE1gYYOxhj6GiKro8NqjE+BGRlsbB6Fcuiu1hkV88692Us81hCp98SavzaKfFrJs+tg1yXNkq8OqjyX0S5WxuFVtWUikpodSqi3DiARrEnLUIL2ox06DDSZbGJgBXmxqy2MmatgxFb/M05me/Di+5sONLC1MAiXu2t5N7aRG50BXCzzY1bDS5cr/fkascCbm7I4/nJpdy9tIFbl9dy4/wirp6s4fbJSu4cL+fG4Twu70/k5E4/9neL2LPUgJ4lhtPas0ifHW06bGvVoWexMXsWGbGvy4T9S0zZv9iMvkWm7Fiqx9WT9byXXHoZG2P83S0mRx8y9WXDKAHG/wiLU++G+AyNf29PT719MW1Fv5+2oiXAOPy/3zBOjf+9FS2xo/+jJS35/j/b0Z9rdSSbxL+1pP+6WXwv+U/wP194+eXiy2dgHGfqE0xKgPHDW4avHmR3mT+HCu2mgXFfvj078u3YVWzAjgIztmVbsSHFjhUxNtR6aRKp8y9E6H9FR9yPHFmoy+WNxtzebc7dvZ8b0e/vs+dJnxvPD3t9kSePe124ut2MQysU2VY/m82Vs9lUPosNJTNZWzyT5XlSNCZKkR80mxinmTiLf0Zf/XdYCmfh5KSCwFiK2TL/xncz/gcz5/wGBZXvUVGfgYzcN8yZ9zWuPhaoG8mgbiaDgtFMLLw0cQo3JqMmhNWSLWOpD2oOcvxZ4Wt+1vwRRYuZ/EX1K6RMfktscQAO3hqEBMuxrFXIlnZ9lpcr0JAuRWHkTyT6fEOQwx9ws/gtVoJfo6fwD4R4KBIeoEJ4iCphwSoE+ivi6yWHh5sMrs5zcXGei53Nz9NysP8ZR/vv8fWag6/HbPw9ZxPkLUWI71ziI9VIitchLc2Y3FwxnR2+dK+NYvHSYDZuSWbZ6ghqm1yprrena4kXy5Z5smKZB5tW2bFnnTn7N5qzd62AQ5sNObffklsDzjw9F8DQRckbw1je3kng7eACXt+I59nFPHq7o0n01UKkPQOF2f8LE4O5RETZsnpDOfkd7qQ22lLQ7s3KHfksWZ1Id3ckA70JPLqcxvCNWCZuR0zr3Z0Y3t2JZfxuPJP3kng/mMqHBxl8eJDJhwdZfBjMntbHwVw+DObwfjCbyftZ06A4+SCLyYdZTD7KYvJxFlNPspl6msHU07RpcJyGxicZfHqaBU+y+fQwi48Psvg0mAWD+XCvlE+3SuBmGZ+ulTN1sYJ3p8p5fbiYp/sKeLK7gBc9FTzeWcvwgQYmBtqYPL2UUQkwDkuAcYr3k58+F3e/f/35Q9t/w5JOs9Eg20p1GhhThLKkieQocNKg1EN72pIu8dSgyEONfHdlctyVSXNVme5ndDOVw8pIEbGpBuZmWpgYa2BjaYCJoSqOYh0CHI2J9LGkODmAtvIUFjcW0lJTRFpyIpnZhcSlFhASmYrQ3AZ9fWMM9AwRmZhhayrE0dQMdzMRce5+1CXlsqG2kz3VazjWsosrSw5ze9kxbnYe5XbnADfaDnO1uZfrbX3c6DzM7a4jXF3cz+66vezqPEZP5wDHW3s5V7GO/QtyuFhUx8MlK7hQWMBDb1ee+AZwzy+KwcQyHtR2c7F9F6eWHmag8wiXOk9xvW6A8+3HObvwOGcWHudU53GOtR9loO0o/a1HOdzSz6EvOtt0iFutB7nYdYRLi8/ysPMwL4qbeBIkhgwFphrUOVlgQKWPEXGOGsS7qVEQZUpOpBEx3qr4WcsQaCNDpPN8SqN1OLwmgtImL3wKbRBnCDFMM8O6wJLQGmdKOwNoaw0kJ8qEJHcdQiw18BJq4WukjJfWXBxUfkasIYORsQYqFtrMsVbnZ0cVpLzU+cFHh+9dNFDzt8AyzAljGwGmpspYm8nj56xOtiSFHaFPdrgxmcGmRPsb4+KoidBcCWMTFXT1FdE2VEbZWAlla03mO2sx21eLuWH6zAjRYVaYLkrxQvzaYkjbVEratkoStlUSsCaH6BUFhHc0YBCRy190Q/mdvBe/lxXzZxUhPxq7oeRfgmrUaubHrkc+aSuyEeuRD1jLz1Zt/EW7jO+1SphrXMN881rkrepQFZdgap6KnnE+GsFrcGs5TfKyo+TV7+dYQRCjhcq8y/gLHzLmMJb6E5Np/woZ/8xUyp+ZyP6esQQt3iSZ8aDAid2trWSs6SNq9RmKlvaya/VCrnRm87TBlzclhrxNnctE4lzGU6V4mzSbseQ5DKfP4U36/Gk4HE2SYTJJivdJPzGVPONzejpZlmcpGjxK0+Buizr3DxhyZIMye5vN2dkZwYb6BezJd+Bpsh7PkuV4WerAq5YcXrRl87A5hcGWJB60JfCgJZrHjQt4Uh3Ei+pARmqDeVkXwO1cW25nmfMwT8jzfBNe5RyL/PoAACAASURBVBvwOFWFe3HzuR87n8E4WYbiZjIW/wNTyT8zli7LjUIxZ5Zn0VKbjomdMQITRVzE8jhZzMNcKIuJcB7WjuroC6URWMqiI56HluU8BA5KGLmoInBSxtxTBxNPbYx8dDAOMsA41AjrCHMsvHQxspDD0lQeX1tdwmw1yfYXsqwogtZUH3a3ZtJdGsnm2gQubW9mdVk4mxriOdyZwdHKGHqqU+hpr2dZWT1lyfWUZ62mvO4gWYvOENN9ldCtN8lafJrc9uOULDpDuUStJ6lsPE5lVT/5WbspSN1BUcpOCjN3U1DcQ1XHCaq6TxJe1YG6lzNKzvoo2Cmi4qKBoqsucq66aAUYI/K2pyCtjCUZq+iO2UJ3yDY6vdbQ6ruKBv8ltEauoC56I1WR66mJXEt18EpqfZdTYd9CjU0ltebJVOi70CS0ot1Eh4UGiiwSqLBUX5MVBrqsMdZji40xJ2NceVoXw4uOGO7U+HG3Poy7DUHcb/Ljfr07N0ptuFZsx92WMF7vruPlyTU8uLSNO5KauRs7uDENjYu5c66Lu6fauXOinlvHiji5N4S960TsWWnIgRXG9Cw1ZE+XPrsW6bGzU4+epabsW2JKz1IzepaYsXexCfsXm7J1mS6XT9YxJSnuHh1l4u0tpt78OzC+lQDjF9tZAokSWHw//mJ6/v128TlTb19+ebc4wseJ/w4wToxOQ+IvsCh5W/jxS+jl88/+C+v5y6bxF8tZMiVhF8mUgOJnTXwOvLz/Mqct6Uk+fZyED+PT+ltgHLl2kL0VARwptudQgQ09BQ7skvyjkG/JrjwbdubYsSPbgW3ZTqxPtaI1SJVS159IFv4zuQ7/xqoMVXobhZxcKub8WiG3d4l52GvJiwEHXh5z5dUxH170+3H/gCMXthnQ26XMtloZNlfOZUPZLFYWfE9X1vfUxX5Prt+3xDp+i5vFD5ho/gZNhX9h/pxfoaP1E0rK3yM194/Mkvoj0vO+QWrOn5CW+RoZ2e+QVfkJTSNZNIWy6Foroi6ai769HPZBAqoXp5HdGMFck2/5vfSv0bVRwC9JiH+6Hlah81Az/x4D8+9ZECZHZ50uu5dosa1DmVU182nOmUlZwnfkRH5HXowUqaGzCXL8M+HuMwjwlCIoQI7IBerExOgRE61PRIQuIaHaBARp4uA8DytbKYQWP2Iq/AZjoz9gZvoHbK2+xc7yG8Rmf8DR9gc83WUIDFAlMtKAmjo38otEFJVb07LQl+QsfZKztMnI06KxVczadR6sX+/G1pVmHFgj4MAaXfav0uLsbgsu9oi5f8yVx6d8eHkhmNGrkYzfTmHkXh73z+awosGNaC8t7AwUEajIoiY/Fz8fBwqK41m0rIS0GkcSq6ypWxlDRUcklQ3hNDUFs25lOId3hHLpoDePz3jy6kogw9ciGb0Zy9vbcYzfTWTyfsr0hlECjR8lgPcwaxocPz3Mg0f5vB/MYXIwa9pynnqYxdSjLKYeZzIh0SMJLGbz/os+PMlGoo9f9OlxNh8lepTJp4fpMJgC99NAApD38+BO0Rd4rGD8XCmvj+bzrDeHxz2VvD5cw/iJRibOLWLkwiYYkVjSE0xMfGR8YpypyVdMjr/h/dtRPr4b5uP4y8+hl8l3f/OG8QmrS5NItdEgx+aXd4wKZFopkmOnQom7FmVeOkg2jP8PZe8ZFfWhrn27zvOcsnfO2TvZidHYFaXXoQ0zDH0Y2tBh6L0rSpcmvYodaSLYu2JvKEgVezdqYhIbakzUWMHG710zxr3znrXPedf74V5/5j+Bb671y3Xd13UrLelihQFFCj0KAgWk+BihsNfEw94ATxcR7m7WuMvtcHGW4OQowtNJTIinHQmhcmZFeZExM5j8zERyMmeTkJjInPRcElMLiJmVi8zNFxOhFUKRBJFIhL21FY42EpysLJFb2xAgcyYrJoHmeYs4WLuV3hX7ObeqixsbzvDDxvNcbTnOhcZjXG3p5XJLN9dXdXNt7XFOrjnDmZ0/cWLjNU429XO2ehsn06u4XljNzYpqLs1J40FgFD9EzeGnvEX8sGQr37Yc41zLcc62nub8yjNcaDzJpYbjnGo+QV/TcdV01vZwZFkXR2p76Kzr5+jyPtqX9dHZcJLTDf1caezmeGsvJzZc5dqqizys3cbDuf68q9Dk8VJjTi9wZXGCExneAjIDDCmdJaEsxYqsGGPmBBmQFSKgPM6CpclC9i30pHZ5KLFFbrhk2GKVZY9jkROB1e7kNIZS2xJHTak/i/IDyZntT3ScPwGeVjiaTMVObwJWhmpYiI3QtTZBw9EENRcjpnoZ8WWAkC99zFBTWCEKd0XiaYPYTh+pvTYBngYUZLhQlCmlLNmeymQn5sbbk5wgw8vDBKmDARKJLkKJPgYSPXSlAjTcjJnqbYh6uIgJIaaMDzVFK96G4GWzyG6rIHfffJK2FZDZPp/KjvlUHlhJwYZtxJWsISxlGdFppfjFJ+MUNRO7xDJc83fiULwPy/ydmCVvwjRyHVNs56NtvwRjWS1Cl2WYOS/A1LkSO68q5s5dT2XpYWbW9JDUcorM1T2UrLrCsYXzuF1qza/zpjGcq86zHE1e5o/hRf4XPM6bzKOCcbzM1OdlmgG38sxpqy0laUcnwTt+JK71BvNX93C4tZEL1ZH8Wu7Iy3mGvMrW5GWmJi8ytVSq4tN501V/V/n5Vbomb9Jm8DZjMsPKPsasKTzLmMGzLAMeZhhxd7kldw4qRQhrBrZY0r0/nIOrYjlZGsHdRDsepGjzuMKJ503pvFyZyf2lcdxdHMm9RWEMzg/glyp/fivz4XmhB08K3DmVYsOZVGsupEu4km7BlTkCzidocTZWjbOx0zgTq8alZB3upGvyNGsGQ9nqDBUY8G2hHW1lwcxK9MTS3QpbVxM8ZBr4y3Vx9zLBSW6Ag6seNq46WLnpYu6sgchLD+tAEySBJtiGCbEPtcAm3ALLSAssYsWYx4mxn2WPQ7QEqcIMG6kmAb4i5gRYsijZk/21WRxYlkVHQz5H6/M42jSPG4ea2VWbyfalaRxZmcehRTM5Wp9Le8N8WvILKY7MoCCihMzYBUTHLiQguRZFXguB6csIzVxOVHYjUXMbmDWvhfSy9WRXbia3YgvFC3cyv+4Q8+uPMb/5OA17rrBgTz9WiQmoeYjR9NbHIEAXvUBDpvsKmOihi7pCF3UvIa7Js8lasJnckgPkZx2mPKuT8tn7qJq1nZrkzVQkbaMyaRvzE7dQGbGOCkULle51VEnLqLKcySJLH+pspTTamLBCokOzSJ/VIhPWCU3ZYW3JgMKT72cG82OKH78UhfCkNIgnhf7cy3XjToErt4pduFki587SSB7tKOfxqS3cvt7BxR8HuPFTP9euH+bbqzu5fmkjNy9u4Pszrfx4bgU/nlvIySMJ7Nsi4+AmG45usOXoehuOrLNWKY4HV1lxeK0t7WttObLOgY4Njh+f62Xs3SThypmlDCtDLi9f8ub1D7x7Mcg7VehlECUwfrKkPxV3/9OE9KuPwPhxd/Fj2EX58/80o/7Z/uIncPz0HFHtWP1+pUVZp6M8Z/b3XcXf4VAJjErI/DssfoLGj89/BF/+d2A8XB2pUhiVO4wdpd60lwVypCCAwwV+tBf5cLTMm6MVnuzKdWBnrgMb06xZn2JDuZcayeIvqVRosi7LlEOLzDm7UcyPh+140OvE4xPe/HYqlCfHo3jQG8gPHS5c2GlPzyoLDi7XZ/v8aWwoHceKnK9YOOtvFIV/TprPF4Q4jcZN/J+Ya41CfcIopo4bxeTx/86USX9hhtpX6GqPR3PG16ipfYmewSQEwhnom09F31INPaupWLobIHLTRd96EiIXTVzChUyz+gIN8QSCZ0pZ0BLLgtUB5Cx2wjdKH0fnMcRHTmHtchFHN5hwbJMJh9YYsrV2Bmtr1Ni4VJ+NS01pKjekOnMGhTMnEx/6DWHBE0iM0yR5piHJswTMmmVK0kxzEmdaEBJhQFCYAd7+mtjLvsFS8l9IHb7Ay/0bPF1H4yL9C9bif8NK/CccHUbj76dFdIQEuasm7nINgkIMCQnXJTvPmqr5UtZv8Ke3ZyZ7d/nStcudgR1Szux15fReV64c8eb2iXAenI3mlwvxvLw2m7c303hxPYc7l5awoS6SGD9jHEzVMdPSRqChj6GWPt7ublSU5TB3bjQlNVEsXDGbpg3zCImVYuuow7z8cJqXz2L/5mTat3hzdIsV/TttudzuzY0uBffPxvDbtdm8/iFdNW9uZfJWCY93s/hwL4f3Ski8ncv7e/m8u5vHyH2lBZ3Hu/sfRwmNb+7n8v5BER8elvDhQQkjqinmg/Kdcu4X8n6wgPeDSmjMYuTebEbupcC9DLiXDXfz4FbBx73H21Uq9XH423KenVnEi7M1vD6/gKFL9Tz/dhu8uM3I0CuGht7xaug1w8NPPrYVvHzG+1dP+fD6IzAO/zdg3KwERjcTCuUm5LsYke9iwDw3Q/Lc9Cn3N6M8wIzKYHMqgk0oDjCgyF+HgkAjkj118ZZMwcNOD3eZOW4ulsjlNsikFri5SJDLxPjLbQj1kxHgbU+wvzMRob7ExUYSGR1LaPRMIhOyiE3Ow07miYnQGqGlNSJLMRJLC6zEZthJhNiLzXG0tMBHJiMjIp6GggVsW7iGvjVHGWjt4nRrP6dW9nK2tZ8Lawc4s6qHi63HON9yjPMbL3Ku7RZ9ay7TV9fFycrNXJq3hOu5ZVxKzeR8ZAL3Fclci8vju/lruLa6gzNrBjiz8jQXms5yvv4UJ+v76W3opnvlCdrr+zjS0M/+JV0cWNrFoeV9HKk/TntdP+3Lj9PRcJKBpn4utPTRvWqA7nWXONtygVsNO/m5JprXTeb8tslfdTlocboHReEicoINKU00pzrNkuKZQubFmlMaJ2J+goilSeasyhRRO9+X9BIv/DOl2KXbY58nw73IiZmLFdS0JNLUmkrblnK27Gqkvm0V6UWzcXI2xUwwBXMzDYxEBmhLjNGyN0XL0RgNV2O+8rNgtJ+ICUqlJdABiwBHhC6m2LsaEqAwY+4cGQuLfVmQ7syCNBcW5PlQNi+AytIY4qKckTkYYS7Uwkisi76dgOn2+qjJDdAKFjM9zJJJwUKmh1viURZJ4Z6FFOxfQGpbCZkHKijdX0DZrkVUt21k6fbDVDZuZnFTK0uam6hpbiG3fgu5awbI3nSehKYePPK2I0vagLH7MkTu9dh7NWHrtgRblypsXUqQe5cyO3E5teX7yF/SSUZLL7kb+inYeJt9yxZzuVzOvUI9XuRq83yusQruHufN4EGeQHV3+XmmHq8y9LiVK6AmUUF03Vri1p8jf/Nt8htOsHHJfM4U+fFroYQX+QY8z9PkRbYhz3KVdTYCnpao8yxPi5eZOgyl6jCcqsFrpfqYNZEXWZN4manGq3QtXmeZ8EAZZlntxOvdzlxrM+XcYTln1gRzuzCWx3HuvJpjzJN8Cx4v9OW3JQoeVLpxr9SZwWIZj8vdeFriwuM8BwbniLgcpc/+SH12h2hyKFyLjkhNDgVO5oBiAgcCxnMgaCJ7gyfTHqvFhXRDvs/U585cA26k67ElXINchT5+vubY+kqQ+VjgLtfDy9MANz9zHNwNsXbRQeKig7lSXXTTVgGidZgQqwgLrKPE2EaIsI4WIYoRIUywxCzJErM4EZJYSxyiLLH3N8bRy4gwLyMWpfvQtiSV/XU5bK+Zw95lWRxZWcT66mR2Nc+jZcEsmhYl0lCXQE1FBIXZoSRH+xLm7UGg3Bd/7xDcfcKQ+oRhqwjH2isYa68Q7HxCVSMPT8AvKRWfpBR8ZqUSmjOPpMr5ZM1vZkHLATZ1XSGvZQN6Xs5ouhqj76GFqb8WBn56TPfUZ6K7DlN8tZgYZIl6UiQ+DRsJX9nDzLpz5C26QG5OJ7mJ28kNX0VhzGYqErdRHrOBfP8GclwXM086nxKbAqokySyRKKi1cqTOSkid2IBGsYA1Egs2iCzYZW3FCU85VwM9+DbAkTvRLvyS5MrjeDt+TZHxIMeJ+xVe/Fwfxb3Vadxvr+P7s7s4cbWLwz+e5eS3PZw8s5tTpzdz/uxablxcz42zrdw408D10zWc7Ull/3Z39m2y5+B6G/atteLQBlsOb7T7+HmNJYc22tC+yZ6jW6QfZ7Mz+7fbcfVCHcPPf1EpjG9f/8D7F/f/DowvXz7k9e+XXD5ddFE+/2hTf1IalQrj/wSI//39x9CLUtn4tMeoUhc/pqM//L7TOPJuiJH3b/4+Svh7p1QS3w79Do+vVVdf/t/q4j+A8R+w+I9anX9qSX/bxYGKUJXC2FfmoQLGQ8UBdBRE0FkSSm9VMN1VPhwotKdtrpg9+Q4crfDjaHkIbVk+LAm2Jd5kNGH6o6gOGUNbuQ4n14q4fcSN52dCeDIQzM/dQdw75svtTjk/HfXiuwNenNxky4F6PXYsnEZr0RiWpX9Jedzn5AV/TqpiLKGyv+Ah+QyJ/r+hMX4U474Yxei/jGLahD8jNlXDUHsMEyf8CU3tMSprWt1wLLrCKQhl+th4mjIrP5KQmR58PeNP/HnyKMab/wlLdz0yiv2paQhgYbMrS1Z7EJWkh4vsP4kJ+JzDGx3p3WpB71ZTujYbc3SDIUfXC2hfZ0L7ehH7W0VsqzWhqXgGi4t0WFhqwoIyM9JmTiEm/GvioyYSGzmFmEg1AhUTCQudTmjodPwVE0meqU/tYnc2rg5hY2sgrcs9yEzWxsFyFLaiUdhb/jsig7EI1Ecjt9fHXP9LZDYTKS/0ZOem2ZTnCTl+OJnuvZGcPxLNje4YvuuP5+65NO6eT+fh5Sx+vpzBs++yGbqZw4dbufxyIY9NTRkEuBogUB+LxvjxaEzQZOpodXSm6GMlEONkaYmZthoLSrPZsq6euqVluMgkqKtNwlZsRlFWAtta82nfOovuXcG0r3egLu8bFqb/lYE2Z37oC+HBuRh+vRL/MQxzJ5Xh27MZvjWb4R9S+HAni5HBbN7fVdrWc3mnBMnBXN7fz+P9g3zV8KAEHpT9YUpRvhu5X8KHwWLeD36Cxmw+DM5hZDCVkcF0GMyEwWwYzIV7+XCvEO4Vw91yuF0LPy3kw/fzGb6+mKffroFX36vk/6HhYV4NvfoIjMoA2svnfwfGt8PPGFad3vyUkn6AEhiVKWnlDqMSGAvkAgo9BBR4GFLqZ0KZwkQFjJUhZpQEGlHgr01+gAGJblp4iifhaa+Hm4PJx9CLzAJnqRC5swgPJzF+7nb4e0nx9bRH4e9KULAvoeEhhEfHERYzi7CYVIIjZ+PlHYyVjQyxpQ2WlmLEFibYWJriYC3EyVaMu6MtrrbW+DjYE+riwaK5pZzY1s3xtd10NXXS06RU9I7T29xNR8MRuusOcK61mxOtJ9m3pEelAPYtO8LZms1cKFjMmeS5nIhO5EJ4AvcC53A5NpfL5c18u6qdi2uPc6n5FBeXn+R07XG663s50NTNvoY+9tb3c6BpgP1KaFzey+GG47Q3DNBe38+xphMcazpJV/0xTqzs4sS6C5zZeIWLK89ws3Ebd+rieLMvmNc9NZzaUaUq3q5OsqMg0piKmWYsyZKwKN2KyiQJlfFWVMSKqI4zY2myKUuL5JRVKIjMcMIhyRrZXGfc57kSXe3PvIY46jfls2X/Mvq+72PX9TMk1+QRmhqCmaMhOpZaaEj0mW4lYIa1AC1bQ3QcjRjracZYbxFjPIVM8bVCEOaMRZAtNr7m+AQJSZ/jREmWG1UpjtTmeLBmSTyleT5sXltEa2MeseHOWFvqIBBqoiPSRldqhIabAE0/EdoRdkwJtmSSQoh2qBW5W6op3reYjB1lJG7IIWdTNlmr8yneXEvd/h0U1i6jtnUFzWtbqV+9mgWrtlLb1sea7ptsPPkz6/oeM7O6AwufpQjlSxE7L8bBbTGOzuU4Oc7DRZqBq00sfvbJ+EQvIan2EPmbTjBv413219VysdyTuyUCnubo8DbdhOFMA57PVV5xseR59lSGUzV5m6HNnQw99qZHsLahiRVr9rJywwDli47QnB3LxUxLfsvU4XWeDs8LZ/Ay34ynhVb8UibkSYUGL+bpMJSpz3CqPq9TdHieqbz8Mpnf5k7iZcZUhlLVIU2X31INeKQEzTJj7m4x59ImIdcX2TKU5c/LOEdINuJ1hg4P5xnzqNCUR/PM+GWeiIe5Yn4tcuCXYhnfZVhyNsmE9jANNgaqsSVIjW0BU9nuN4k2/8nsDJzG9sBprFdMpdl3EisU09gUrs7uOB02h0yn2u6vpEi+IMpFDR8fQ6S+Jsh8zfHwF+Lmb4attzFiNz0k7gaI5XqYOGth7KqFfYQEq0gx1rFWWESKkESLkMRZIo4TI0qUIEySIEy0xCJOjGW0BY7xNjhEivHyNyIt3oGlpZFsbcxha302K6sSWb04hTnR9hTkKMjL9Sc41pLgDAccgg2xCzDGIVCElb8YaZQz1pFOWIQ7IgixRcdXhLGjCIGNOSZ2FphJRYjcbBB52GLkJkLHVYiBrwSjIDvsgrxInJtLw442LBU+GLlZY+RshKHjdEzl6hj7GqDpLWC6cjx1GOsnYkxsEKJFDYRsGiCm4QxzyvrJTj1MYdQOykM2Uha9nerENhYmbaMivIUUuxLSRHkUWeezWJpNnTSOZVZeLBbbsdDCgqUiEQ0WIlaLxeywtuKQnTU9UitOOVlywVnMTR9bnsa58jzbn1/LgnjanMTDjWlc3ZDFpUPL6OvdxK4Te9lwsZvdXTs5eGQdXT2rOH2qhe+urOW7C818e2oplwcquHK6gKP7Q9izxZld62xoW2PFga1SDm6TsmejDbvWW3Joux1Hdknp2C3lyE4Hjmx34cBuKdeuNDCkvPTy/DlvX97k3R8s6RevHvJadcVFWeL9j1GqjCqLWmlTfxqlOPG/qIp//O4ftTq/7zIqwy9KeFQB5O+9jP9fwKgKurz5uMv4zxTGj3uLb/7ewagEyH8KjNeUwBhGb6mHypI+UuTBgUJfuouDOVYSQHeZgo4SL/bkSDlc6MbRMi86K/zprg5if6E327I9WD3HkVIfdfzVRxFjOorGWeqcWu3O/Y4I7h9T8KDbhztHXLl12IV7Hb487AnnTmcQF3c7cXSVEW216qyvUqNu7gQqE7+mIOoL0gL/SqzHXwh0/Bxn8V+xNPov9Kb/K1PGjGLS6FFoTv4XjA2/RkPrCzR0RzNF869M1vkbaoJxGNvrYuNpgSLGA6mXJV/O+Fc0bP+GT4wNMbOtmV8rZ+0OX5avklFQKGZW9FRWLbCia5M9fVut6d0s5vh2CQM7xHRtMqFnixkd64051Cqga4OEY+ut6NkmpXuHM0c2OdBUqUFF5jeUZ06kJl+T2kpzspMnkxI3ntTECeSmTaF5mSWduxVc7o3l1vk5fHc8nktd0Zw9Es2WRkcWFxqxd50PvfviOH5wDtubQyhJsSA7xoQAmzE4af07qXIDFifKWb/QnfZdvgx0RjPQFUv/sWjWKlNduz149ONcXg/m8vp2Gj+cSsXZRhu96V8zcfQXTP56AuP+OhnNbwwxnixEMkOMs74tab6xLJpTQ4RDBDbaNgg1RUz7SpsZYw2wM7antqSYzh2LOddRzi9XK3n1XQG/XEijb6szB1uEDLQ5cOtEID+d8OPuWX8eXwtj+HYC739K5u0PMxn6Pol3yqDMrVTe3krn7e1M3t/LYURpMw/mwf0CuF8ID/4wys/3C/lw/6O6qFQY3yvDMPdy+DCY+/vv5jMyqNxznMfIgwJ4WAQPi+FBKR/ulDGitKxvFfPhdg1Dd9bC8FXev33M6zeveTX0kuHhx6gaC14958NrpcL4K2+HnjE8rDy9+U+A0eUjMBa6G6uAsdBTQJmfqcqSrgz+aEmXBhpREmxIQbAJMz308LOZoQJGVzsjXKVmyGUWeLmKkcvM8HAS4Su3xdfDHl9vR/z95QQG+xEdF0NEdBwRsbPwUUQREBhLdFg8jrZOWIutsLEUY2kmwFZsiqOVBW721vi6yPB0dCDYyY60kGD2Nq5hYNNR+lcd4/yGMyow7Grs5VhjLx31xzje3MXZNf10N/TQubyP3roe+hbt5Uz1Ok7lVTMwK4uB6GQuRCZyJyyKH+KSuZNXzcOlG7nXfJhrjZ2crutS7SW2rzjJ3hWn2FE/wI6642xb1sOuuj4OrjhB+4oBjjYpFUYluPZzvOUkA629nF7dy5kVF7jeclpVCXSztoU7a2bz65E0np07wN4NdcRFi6iZ7UBpnAkVCUYsThGyPN2axbPtKY+xoizWipJ4MWXJFlSl27Kg2JesfB/8U5yRp7kgz3AmqMibtNo4Fm4rofVIIwdvHKft6mViyvNxSfDD3N8KDWcBk2UmjHcwYbyNPtNs9dCSGTLJWcAYZwFfy02Z6G+NZqQM/TB7zBQWuIaIWLQokYI0OZVznGguCWR7SzpLq8NZtjCerevKWFadorK+zYUaGFpooSXRRlNpd7sZMz3QiskKCeO9hEzztkCUICe+bi5z1hSQ0JpNRks+eRvKKN62kLKti5ldk01WxTyqlyxi+YoWaupWkFJUweL1+zly+Tc6b0Dygk4sApajI6vBwHEhEiU0yipwdijAyz6NQLtwfO3n4BS7gqiGAbI3nqJ01WWOLyngTokVj4u0eJarDxlqqnmboce7NDPI+AukfcOH9ImqPcQ7WQFcSw9lU/oc0mdXkjlvD2uLZnI1W8SLLC2GCnR5XjqNoQIznheK+aXUmMeV01WnApXA+CbFkFcp+jzJVF5VUePXuVN5lqHGcIo677O+5k3GaIYzJjGUowl9wfy635UHCwz5kKXNrxnj+ZDyFW/SxvI0e7oqdf04Q5cn2WY8zJFwIdmcBunnLHL7huZ4E7bnyjiYasGeeAN2RGiyNXg6mwPU2ByiwbpQLVYEa7EkUIv5Ci3KfaeT9FtzZQAAIABJREFU7vgNEeZ/I0g4jgA7NXycZuAuV0fmoYG9px5W7gKEciNM3PUQuGhj6qaLkbMWOg7T0ZZOR+BtgEWYCGGUJQbBxphGmGARY45FrBBxvAhxnAhhrBBz5bt4C0SJYoTxFkgjzQlKtCW/MpLG1lw2bqlg4eJZpGV5EzvHGecgY2wV+jj4KhVOAZGRDvgFSnD2s8Alwh5ZkjOm4ZboBhij5auPlrs2AlcTDKQGGEr1MXTQR+Coj6GjLrpSLbSdtTH0EWCgMMYgyBztIAsmeZvyV0ddvnLW4xs3HUY7TmKc+zQmhgn4MsyMv/kL0PUyZpy7kAmhvlgWVBGxfC8plUfISdlLecxOaoI2U+2zikUxe1kQv4tFiVupnbmBioAl5DoUkqus1bFIodoyngoTf4r0ZZQa2bNQLGOBqSXLzMxplViw2daCA04SjrnaMuDhyNVQHwYzE7lVlMTNxcnc3pLPhc0Z9GxIp7OtjCPtjezv28qOgb3sbN/K4Y6NHD+5njNnGrl4bgkXT83n8okqLg2U8e2ZEk4cm03XwTAOtrnTttGBfdudObjThYM7HTm0W0rnQSd6O9zo63Sl86CMzj2eHNrvzNXL9bz87WdePXvGmxff8+63e7z97RFDLwd5/vohr1996mD8x/PN7/uMqgCMMgSj3G38/wOMyg7GoZdPUfYxqjoX37xEGYRRjhIalbb0Hy1p1YWXP1jSf1cV/xdLWqVOfvgdGN8Nq67EKCt1lHuMf9xh/O13hbG7RK4Cxq5yX45VBdFb7sWxYk+OFnpxtNCfjsJAjhYF0FGioLtKweESV/bk27A1T8SOQns2ZjlQ4qmjUhvD9f5Eqc8UOpc5c3WHK9f2WPHjQRvuHHThfoc/P/dE8Gggmru9wVzY50jXRnPaVyl3Y4xZX6lPfc44FqSOJS/6K+YEjyXGdwL+LuPwkI5DJhmNtflfMNQYhbbGn9DR/RItvS8ZM+VfGaP2Z6YYjGWq0QTGaY1mgtYYvpryOV/N+BNjjP4FjwgRinB90rIN2brbl007PCnMN6YkU59djVI6V4voXG1N11obutdL6FhjytHVRnSuE9C7yVzVc3hhrxNn2qRc3GvHpX1WnNsloWu9Cbvrddi8WIM11eqsX2TArmZrtjda0VihSWP1VI612fFtjxe3Tvpy/6wfP59T8FOfF991efNdl4JvOwK4cyaC26ejuHUqnlsn5/B9Vyqnd8TRsSKY7eVuHKj2p8R7Cu4mf8JQ+98wMfgMoekX+HnrERpoRFyEgPVNcRzdnkZ32xxyk0zQVPuCb778D0z0dFAbP41xf52CzjgThJOtsZxojXSSHT5a7mRIC4k0m4OXfhiWU53R+doOrdH2mE5zwcdGwYKcdI5sruZGTwncreHDnSqeXMnkxY0sVf/i8K1Uhm7NYuh2PE9vhDJ41oufT/tx/4QXTy6G8vzbaF7fSFAVgA/dTOHNT5m8u53N+ztKdTD3o0qoVAo/zf1cuK+0sfNU+4tKSPxwr5APd8sZUc69ckYGy+F+OTwoZ0QJiQ9KeH+/iPeDRfBzMdzPZeRuLm9vKZPejTB8kffvHvH6zUteDT9nePjXjzuMr5U7jB+B8c3Qbwz9E2Cc62ZKgZuxSmEslAsocDeiyEtAqa8JFYFKS9qMiiATSoMElIWaUhxmQUaAOVHuxvg5CXB3NEbuaIab1BRfNzHuUmO8lAXALtb4e0oJ9HfFX/ERGCOiIwkIDiM4PI6A4Fiio5KJDozCw9ENF1sHXOxscbO3wdbcGFcbS7xlDvg4OeLrJCPW3ZH5s5NoX7GagTX7Ob26m9MtA6rgSV/9cfpWnKCj9hhddUdV0Ni/op/u5T10Lz5Mf80Oeovq6J9bSn9yNieTMrmSMJuH8QHcCfHjdohyhyybh+XNqnOEfU1HOdx8nH3NZ2lbfob1i3tZt7iLzct6WF11kKOrz9HReorulpN0N/XT3dhD/4o+jq/s5NTKTq7WXWSw8TgDafW0hUUxUKPg9pFiBk+fpbZmAWERZizOcmFppj2LUyyoSxPTki2lIc2Fynh75kVbkRMnJjPejPxYE/ITLZmVaIdfrD3yJBlus2V4ZbgSXRFKwfp5tJ7YwJ4bJ2nt7CU0dy42EZ6YhzliHCVjrIc5Y71EfO1kxARHPdQcdZlir8d4RyPGuJrwlZeQMYGWzAizQcfPFFmoJUtrU2hakEBlijPLcr3YtjKNlfWzWFQVyebVhWxuLaM0J4aMtAikrhbo2+oy3VGPyS4CJvlYMMnPijFuZkxyNWeSkwDLODnSdD8ilqaQv3YBZTuWkre5jDkrs8hpKaRy5RKWNDVRVrmQ2MSZhCdEkZBVQt3mfpZuu4goeCGa7gvQdF+OpmwpAsfFWEurcXYoQ+GQQbxjEO62KdjP3knompvM3XKBpg2nuVwawrOcaQwXTOB5vgGv8qfwZJ46j/JNeDpXzPuc/2I462ue5qtxO1eHB+levJvlxIaoMMJTW4isuMLS6gp6smQ8yDLmtwIBz8qm8m6eEW/mCfitRJNHZVN5lqfBULoeb+YY8SrFiF8ztXmQPYOfs9V4mjGdoRQNXubp8HKuLsPpQl5mefFhYC2/7KnhdqkPL9IF/FikwfNMfd5laPMmewbDWZq8TNfjfrIhlxOMaY82oT7UkEyFNnGhhiRHCWgNnkpbnB5tMTpsCp7O+sDpNPtNY5HnZAqcJ5DlMpkM9+nEO44nymm6qsrJx02Cp7sIHy8j5G5TsbEfjchxCgInffRcjNB20UZfroeRXB99Zx10ZVpMt5uGlqs2RgFmCMJE6IWYYRBqiGmUEhqFWMeJVWObZIU4QYxpvBCDODOMZomwiBPikCAhMMedkCw58fP8iMvzQTHHkeBsOY5Jljin2WEz0wpRtASrOBskcXboB5szzceQKQojpvjoo+6ph4FcD1NXPXTcjNB0NkDH2QA9Rz2MnAwwdTVE4KyHgbMWBnJdjH2MMPbVRNt9MibBJkx11WW6qxHTHHWYYD2FyY5qjHHV4AtPff5DrsNfvbT5F3d9/hwkQys1FZf8WtLLdpOTvIXSuM3UJGynPHoD1ZG7WBC1g9KgZooVi6gOWsSykFqW+ixgkVMxSx1zqHNMo84hkRoLBVVmchZLnFhsKWGJyJhWqZD1jhZsdZJwwNOJAz7uHE2M51BmPB2LUuhdn0PnlkwObEjlyPYCOvctpOPwCg4fWcOB9q1097dx4fI2Ll9ZwdVLC7l0upwrp8q4NFDM1dOlnO/P5eLJTM6dSKJ9vx9729w4sNuV9oNudHd6cHLAj+N97vT2ONNzzIW+dn+OdXrx3Y2VvHr2iJdPnvLm+Xe8fXqXt09/5vWLj8A49MeuxU8BmN/DL8oAzD9GWdj9P+8t/vE7lSX9RlXc/Yz3v9vSf1cYP9XsKHcY/xhmUVrRv9+RVr5XKoZKZVG526iynz+FXH5/frKzPyWklf/NiLJW58MQvEMFjXx4xdNrXbSXhNBX7E5PhSc91YqPNnS5Bx0l7hwt9qSj2I9jpYF0lwfTVR5AZ7lyr1HOgUIpB0uktFe6cajUiy3prtRFSMiyn0iU0f9lrstf2FwgoKvRljMbRVzbacrtw27c7wzj5544Hp9MYLA/iKsHZZzb7cDxzfZ0rrJhX60eGytm0JSnvB36DXlR40gJ+oaZivHEeo8j0uMbvGw+w8Lg3zHQ/jPaWp8xecaf0DWfjKZwKnrWWpg5GzPZ4Bs+G/svfDH13xln8F+IZOpExJiyfKmcfTsU7NzgRH25Aa0VRuxvFNPRYsbhJgHHVpvTvU5I1zozjm8VcW6PLRcPSLl8yInrR9y5etiNbw85cu2QPVf223K2zYr+TRYcW6cEXzP2rjDh4CoRuxpN2bxMlwNrzbjU7sbtPl8enVbw5HwATy4FMnjal9sDPgyeCuLh6XAenA/l5zPBPD4ewJMOXwa3OHGtXsK5hRJ6yiQcLbGnPlIdhd4ogoVfEm8/gTmyiWS7TaTEZypFXhMpD9EhN8QQP9txiA2/Qkd9Ijpq4wnz9kJ34gwm/2UqumNNMPrGAovx1liNdSDEMJpwcR5ZgfUUxrcQ61WMlV4whpNc0R1ri+lECQGWcmIcXTjaksuzy5VwbzHcK4N7SnUwXwVnH+7NZWRQaT2nM/RDMk8uxvJjlx8X9znTsdqcUzscuHTAgxsdCh6ciefVjUyGb+bw7scMuJMJdzNB+TfuKv9OzkdYvJ//ce9xMI/3KmAsZeRu2ccZLGfkvtLK/vgceVDGyINy+LkcHs37XW0sZmSwlBd3lsHQJd6/+ZWhNy8YevOUN8PK/0l7xTsVMH4Mvbwd/o3hNy958+Y1H4aewYv7bK5KZ6784w5joZsxJe7GlHgIKPcxpkJpSfsZUREooDLUhLIQARVhplRGWFAUaqG6ZZzoaUq4qwkhbkJ8ZKZ4uwhxl5kid1buRFnj4yNFESAnINCboJBAQsIi8FOEERYxk4ioFNUzMjIWH7kvcltnvGylxPh6EOxmRZSflKQQLxIVClICo6lNm8uR+lUMrNlDX/MBTrX0cGrlAKdWnORU00kGlPuGtV0M1Hdyprmbs009nKvt4GLNLs7m1nN+9jwuJyRzKSqWazEJ/BAfww8R9twNcuC+woU7/p78GB3Ft9n5nCheQG9NK501mzlYuonVhauonDmfkrhysgJyWFW0lkMNh+lZ1UNnYyftte101HXQW3eY04v30JO1iou5S9gTHM1iqZDGBCt+6Gvl+7NnqSgpIyZCxvyZ9tTPdaYu047adDFNOXY0zHWkapYtuZEisiIsSQsXkRygT0qIMWkxNsRGO+AXbY/7TEdc013wLvRlVtNsGrqb2HxmL8t2byYoPR7bIGccYtwRx3sw3lfM136WfCU34xsnAZOkhkxyMma8swlj3Ez5Um7C116mTPY1Q19hjn2ohNk5QTStyKUk1Y2aLFe2rJxNY10MC6tDaalLZc/GGpaUJlNRGE9IiC0CWzWmSzWZ6mLINB8xU/2tmeAuZKLUkMl2OsxwMsLQT2llupC6rIC5LcUkN2YQXBlJYEEU8YWZJGUXEBQ9G4mTJ/Y+Plj7xWIdXIB1xFLUXKpRky9Hza0WdecFGDqWYe9Siau0DF/rLOJto/CW5uEUt5X4hmtUbb3Orl0X6StN5WauK4+K3biX683TAkPuF+tzp9BIdWOZrHG8ztDmlywDHuUZ8EuaGU+z5ZxobWXh9ms0HHnJhs07OVaXy8kSb64U23K7zICXBQZ8yNfmXYEaT0qm8FuePs8zTHmZasLrNC1ep0/hZfpUnqep8SxtOs/Sp/Jrlha/zjXjt3QJQ+kyXg0c4+7RA1yriORVlgbfFZryMMuKV+lGDCt/N12D2xkGnI7XpyNMwO5gC+ZHiImIMkEeY4JXlIDZARqkBWuSHalPTqQ+maHazA3XJ85LjQhvDUIDDQmNMCckTEhopA2BUY64Btsi9TVD6q2HjdtUxI4TMLFXw8BeH00HA9TdDFGT6aDtbIS6nS7TrbWYIlFnhlQbI4UQYZQNgjALVWDEJNwUcYwFdgkS7BLEWMUJkSRYIJ4lRpgsxiDBDNNYc8SxIqwTbbCbaYtrhgx5tgyPec64FTghy3PGKtMRyxQZZnG26IYLUQ8RoBZkwCRfTab6aqLupYm2XANDNy1M3XXR8tRGU66Nnps+pu4mmHuYYuxuiMDLAH13XXTd9BB4mmHqqYOZtyZmChM0PYyZ7GLMJFcTpnqbMT1YyNd+unzhr81nvhr8WaHHqEB9Pou0Z2JMCIZJOQQu2UNkbhupCRsojlxFYUQ9xQGrKPFuoNS9hiJZAQXKKzBei1nkV88S72UsdS1hhVsOTf4lrEqqY8OcWtYkFbPMJ4JFUhcapQ60Otqx1tmeNl93dgb7cyg9nYOF6fQ25tO/LofudckcWxVPz8Z0unaUcGjPUvYeXkXXQBtnLu3h2o02fvhuLTevLue7C/O5fqaMyycKuHhyHmcHcrhwOoPTA3EcPeTPof0etB+Q09Eup7/Hm7OngzjR70N/jwfHe7wY6Ayiv9ePn75v5Y1SYXz8hOEXN3jz7I7qs7LAe0hVq6O8G/3L30d5KvBjhc5j3ilDlZ/m9WPeKh2tV8oUtbJi5/fvVMqj0q7+x4z6o5r4CRg/KY2fdhg/qG5H/2Mn8ZPt/McKHRUo/qGY++9w+D+9+/A7MCqZcQTe84rfrnfTWxbBiWIPjlV5cqzKn76yIHqq/DlW5k1XhY/q595qBd2VvvRU+qnedZZ6qb7vqfCjf34QffOD6Kzwo73ch3UpVpR6TybKZBSxFv+XBZG67Koy4fgaLb7dact3ezy5fyySn3ujeXEugUcDIfzU4cW1/W5c2e3Che12nFhnyZEGY7ZVa7MybyoLk8dRkTCOopjx5IWPIz3wa6Lk41U7jgbq/4fx40cxQ3c0RtbaWMotVMvpE3RG88XEf2P01D+jbTYVI+FYAv012NwcwqG1vhxqtmFLtTq7Fmuxr1aXY6vMObnFnAu7JVw9YM+3h2VcP+rCjQ43bnTKua4aD653evBdp6cKHq8cdFUB0ZldUk622dO/1ZbODRLV7Gky4uBqIacOuPNjTzA/94fx9GQEz85F8uRKNA8vR3D/vDKsEs7PJ8MZHAjmYZc3d7eKud+kza+LpvG23ojntaYMLrWiK9eIVPNR5FuPYmvsFI6kaTOQpc7FuVP4qWgGdyr1+H6JHedbo6ma7YDOlP9g0td/Y+Lnn6EzZiyan49H/b/U0P7KEINxZphOsMJ6kgs+2jE4mc0hNaGVTa0XWNs0QHxwGSJdD7RHm2H4pQCrcRbIJllRGuLJYF8Z3KkFpcL3IP/jHqFyh/BuESN3ihm5U8iH2wW8/aGAkdslPDg1ix+6Itm2yIC88FEsSPmCQ82WfN8Zzncd4QyeCOfnM+GqjseR21m8v6UMzeTyfjCf17dyeH07lw8Pi3l/v0BVscNgESP3ChlRPgeLVbuOI/dLQQWPFfCwnBElMD6ohgeVKot66OESeHWV9yogfMHwW6X9/IZ3Q8OqE4AjQ78xovzHrPr+OcOqQu+n8GqQrTXp5Hoob0ibUe5tRoWXKeWeAqp8lGNEhZ8B5QEGlAcbUhFuTFWYgJoIM6pCzSlWmJDrZ0qqlymJnuZEeYnxcjbB3cUUb29r3DwkeHrb4ePnQkCQDyGhISjhMDgohvDwWQSHzEIRHI9fZCSuzt7IrVwIdXQjO0LB0oIYlhZHU1+awprKKtrmr6Jr+VbOrWnn/NouTrd0c6ZVGVA5wdnmk5xuHOBkbTdnG/u4uKKXKyt7ub6yn8uL9nOloJVvk4u5G5/M45hwfo0M4GG4H4MRnvwYIuZ+sIQnwTY8DrThXqA9l4NkDET5cjQ2nG2hkazwDKLAJ4g0jwDiHNwJs3QmySmQuowqNpa30DqviRW5jawrXcfOsg2sT6xgpW8Uq7xcWOFjSYbVJBJddejct5IL57poaljGnJgQyiMsaZ4rpy7djrpMCY15VjTk21KTKqEgxoLMIAsyAq1ICjBmdogpc6NsSA2zISzCBu+ZMpyz3HAu8iZ0UTgL9pTT3NFA4Zpy/JL9kAY44BzpjuNMfyb7SxijsOZvciFfy4RMkAoZ6ypktLMJX7uaMMZVwHi5ADWPj7acOFBMUIo3C1uLWVAWQWmqlFV1UaxdlcCi6gCW18SyraWY1UtyqJoXTnqyDKm7Bhqy6Uxx0mGapwWaAfao+1iiJlPa4BpMs9ZEU2qMpkyENNod2yhHxJE22CU54zbLH3l0KHZegRhJ5GgJZRjYu6HnGo6WRyYaHlVMc2tihudqprvXo+ZYgo5dBnbORchlZShs84i3TcLbPgu3wFoylpyiZPUFVu88R0vdepoLK9gzfzHtNUv5dn4SV6t9+aHMkuGcaTBnBkNzTHiWacqrfAMeZRvy48pK+rsvc/DGBzouP+Ha9z9z8Xg3x9bXsL8qhPMLvBislPKyUAhlIp5VmPGk0JKnOWKepuoznDadkZSJfJg9mTezp/E8VY1fsybzNHMav8w15nGmkJF0fZ70HuOnkye4vDSaD3P/xr1sIb9miHmRZsCrjBncmz2d/tma7I3WYn+oMQcDJcyPscJ/pgU2M02xjzXDOcoSh0ghDrFCHOOFuMSb45skwT1KiCzCHJsoMfazHbGPtcc5XopLvB2yGAtsQgyQBOhhE2iEyMsAU2cDBPaG6DgYMUWmzzcSDabbG6FhZ8xUkR4atgJm2Omh72GCQ6Iz4mhrDAKMMQ01wzLKAps4EfZJIuxnKsFQiJXymWKFWaIQ82hTxNHKJLUE83grrDMdsC+QIquQ4bZAjvU8GebpTpgkSjGLskY9SMDkQF0mBWiiEaSNuoca+p6a6Mm10HXXRcfbEEGYAbpeWhi46WLsYoTAxQBDdx20PdSZ7joVDRdNjDzMEXgpK39csUvwUaWjv5FbMNrLgi/9LRgfY8U38eaMiTfkq2h9/hZuzqgwfb4Mt0Y3JhhRShGSpbsIbzxFRu4hSkJbSLLPYqYkh1z7fPLFc6iQpFAkSqdEWkGVZx21QStp8JlPq2cey0LmU5/bxuqyvWyu3klr2jJWRuSw1i+BTR4hrHaSs8bNlQ2+HuyOi6Q9dyY981Por0vheFMyx5uT6Vubw9FtVeze18TO3jZOXNrBxSub+emH7dy/uZFbF2v58VwV10/kc3kgk3MDKZw9lcqFs7M5eTySY0f9OHbUm84j7nS2u9LX5cmp4wpO9ik41RvAiW7lBDPQ58ftGyt59+Qhw0+eMPzyBsPPb/Pm2UPePr/L++cPePNcubv4ERiHVddclD8roVAJhE8+zuvHKG3qN6+UgZgHqufb1z/zbugRyud/n/8VGD+Bo+qu9O8hF5XS+IfAixIalQD5vwHjp9/5qCy+gQ9vGRkZ+qgw/hEYb/RwvCKaU6VedFUrR0F/eTB9Vf70KuGxSkG/UnWs9Ke73OcP40t/dQADNcEcrwmmd36gChiPVSs4XO7DrkI3ViZbkGT5HwTojiLT+S+szTaks0HE6U3mfHfYjofHffntTDwvz6fzqD+ee12B3O/zZbDPiztdnnx/2I0LuxzpXW/FnlpjNlTqsmKeOssy1ahJmURJoh4J3jMwUx+FhjLYMu7/MGHy5+gYqOPgZIeJmRFjx/6Nzz8fhZrGv+LqMhk/ty9Jj/yGhnx19i0X0NVixrd7nfnpqDd3ehTc6/dWzd0+T271ePBTtwe3+nz4qc+HH3qU9rEXN4558v0xT252evJ9hwfXj8q5fNCZc3tlnNxpT/cWCUfWCTm02oyTe5y41hvIvRNh/HIinGenI3h2PoJfLkbw8GIEP1+I5tGZaH4diOLp0WAuLjfi6gI1Hi1XZ7h+Bu/q1XnTqMOrFlMeNou43WrD9WVm3K235EmrLc9aLXjeqMPTpZN5tGgiD+qNuLfJj+Y0Q/S/GsWYP/8Lkz77E2r/9QXT/3Ms0z+bwoy/aKA3RoBgrAX20+RIJ3pjPtUfL9tMlpbsZdfac2THL8FB4I/uaHMEX5pi+rkR1mPMCTXXoWNlCO9uLmLkdqkqbDJyN5sRZQpaBYpKWMznvfKKy4/zePdTISO3i3n3UwEfbhUxfDOfa+1BtC0zomrWZ6T7j2JR6mdsXTiDm8cUPL6QwPNrKQzdzOTtrRwVGCpLvN/eUpZ5z2PkTh7cU8KgEhgL+QiPxapwzIfBEkYGy/hwv4S3D5S9kOW8v1PK23tFvBxc+N+AUdmRNcw75eWXoZf8ERiHVHb1cz4MK4HxHjsWZjHP15xSb2Oq/MyY72dKta+J6lnuqU+VQkB5gBHK/cXyUGPKQwypDDOhMtScsiBzCgPMyVVYqM4AzvS3JNpXjI+TAX5yc/w9Jfi4W+LmJCQk0J2IUAUxEZFEhEYRHhpDgH8kAUHROHn74ecdRIirD/HucnLD3Nlel8n+VYUcWbuEgQ1bGVh5gPOthzm/8jBnVxzh3Ipuzq7o57yqSPsEF5tPcrn5BBdX9HOxuZ/LrSdUc2LBbs6Xr+JmQTUPs1IYjPLgQZiUh2F2PAyz4Um4Nc+DrXiuEPPUX8K9AFvOB0k5HOLCWoUrtd7ulDm5kOwsI0bmSLTUkXBbe0KsHQi1dSbCwZ0IBy+8hY6E2nkTLvMjwUNBQaiC6kg3cv1NiHadgb+HDrPTFBzt2smOtnXMjvZjRbY71bFm1M62oC7VjKZMc1bmWFGfZUvVTAk5ocrTf2JSQs1IDTUjI1zM7BBLIiJs8El0xD3bE++KYAKqQijaVEjVjmqi58/EPsIRia8VDhGuWMd7MsXfiq+8RXz+/zD3llFxptu6do99zrdlSbvFXSG4SxXuUGhRUAVVuLs7BCd4AsQgbjTxjntI0Hi6O5103NNJx0NC7DrjrXSvtfde+8j3b/+4x/NKVfGTa9xz3nO6GvG1swlfWxvwrZORWiNcDBnpasAYd33Gu+kww1MPXS99LGWmJJdH09IYR32hFwsaFGzpSmf10kQWN8fSVh3HlhXV1JWEUprnhypKxEynSYy1m8pIJx2m+FsxxdeCic5aTLCZxliLyYwVzWSslQ5jTWcwxUYTXYkhxr6mzLDSRNfSBANjS0yNbbEws8XI1BxNsTuTbML41jyZMQ4NfGXbzLf2jYx3rELDLh9r59m4OZQit88g3taHMGkS4TmLiGk/TETXSYK6epB3HsB/7V48lu/GZ10PxUvPsKRtHccbUiHPFFKmQO44HuR/y51yLS7VJLK+qZ/ZDcdIqN1GQdM2dh66wNWrD7h39TK/nR/kzpEuflpSyqWWHO615XKvLZs7FY48ydfgfe4M3iYJfYyGPEzT4H7GJB5kTORxyixep47mRcZ0XmQZ8i5NhxdHu7ne28eFpnBI/Qsv0idD8ljepU3j1zRtTitHsTv4a3YHjeSoYhJHZDOZG6lHYJIRomTl8zKpAAAgAElEQVQLRLE2mAYaYxCgj7HKCPNQY8ShRrhHi/GKtsUj2h7bCBtEMXbYRTlgE2qNKNgM+3ALXGNEarlEirDw08fQVR8Nay2mWmkyXjyNafY6TBbNYqKZBlMsZjHZUpOv9UczzWkWjvFuWMfaYxhqioHKUN3HaBlpjEOSJY7JImyTLLBKNEeUZIko1QpxnDnm4UYYhRpjHGWJVaa9Ghjd57ihWCjHscwD4xQ7NKNFjAvR5yuFJqMjDBgbbsQ3vpqMdtdiiocJk9wsGe9myxgPO6b6aKkdRl2JPnrOQil6JgaSqeh6jsPAdzxGvpPRd5+MSVQgNkWliDIzGO1uzzg3c6Z4mzHaQ4uRUh1GhhjzRZgRfw7W4xOVMf8cqIttupKs2iZyatYQ1LCb6Dk9VJUN0BC9kVCTdFTTlaTqqMjXCaRUz59aURQV1qlUOhZS71FGi2s+i5xSafGZTWP4AuqjFjI3ZRmN0a20hdWzSlXBBnkOW+UJ7FJFsz8shINBnhyKlbIjOYDOdCVL8xJYXlfFsoXzWbZqOau3rGNn/05On1rFL6cWcv3sfO790MwvR3I4uyea4zuCGNglo2+/P/3dAfQdUdB9IFANjIf3+XJonycH9rhzcK87Rw/50HdYSn+3jP7DAWpg7On24/r5djUwDj96xMtnP/Py6TVe/Q6Mb57c5tXTu7x89neX8Q94FFLRAjQKEgBSCMUMPb3N0FNhpeDtv4HjK7VLKYDk3/V/BMY/StNvXj1Xl6D/CLf87fx9V/T/b2B8/5r3/FfAeIgjZSH0z/ZUA+OhGhm9FQoOV/iqYVEAxu5KPzUoHizzRnAU1fcVvupn3ZX+aoexrz6I3joFvU1KDtfJ2Vfjz/elElZmWFPmN4Ewwz8TYfolteET2Fg7k/51hlzYY8evfYE8PhbDo4EY7veEcPeIjLuDXtwZ8OJWn7DzWMLPe5wZXG/FoeWm7Fygz+a52qxv0KSzzphVNWIWV9iQFj4TY01hD/VHTBjxERNH/hMjPxWA6SPGfPYRU8Z8hOmsj5DZf0R10ggOLhVzfpsLNw96cW2fO7cOe6tXHd7t8+VOnw+3hVJxjw83jvpw7Yg3V7q9uXTIiwsHBIfRXe06XtjrysX97lw66MGF/e6c3enMie8dOLTGlN3LDOj+TsTZvR5c7A3gdr+CBwNBPDmu4vFJFfdOKrl/JpKHZ2J5fiqRlwOJnJ6tw5ncidytncmThom8njeWd/NH8b59DMNLxjO8WoPflkzjxQptXizRZHi1DkMrp/N2zSTerRrN+xWjebl8Er8u1aenSoNAjY+Y+KePmPCv/8yUP3/J5D+PZsZnU5jyyWRmfqaB9hcG2E50xWa0M6Zj3DEb70WoczbfzTtIS/4qZKJwDEdYovuZPtp/1sTsSwN8tCfTXiCG2wt5c1Vw9Qp5L6SehdV+6g0vwlaXbF5fy+LNtSJeXy3i9ZVC3l4v4Z3gPt6YzfDlAp5fyOHxTxncP53Mya1eLC+fREn4P5Hg9RFraqYxuN5Fve/65c/pvL2Uw/sr+by/mvdhjI7Q93irEG4IA8KFuY9Cb2Mhb28U8eZmMW9uFvHydi6vrpUxfHU2r24U8exWPe+HfvzdQRQcRqHx+BVvhv4RGIdfP+P1mxcw/Bie32BDfSZFfkaUemtR7a9PrcyAOf4G1MqMqPDWptRbhzKpPmUBhpQE6FOlNKZKaURlkBFlciOKZYbk+xuRKTUkXWZCssyUeH8T9cYShas+Yb6WBLgao/K1I9TfjRB/T4KlPkSpVESqQglVheHs4UtcWCxxUinpUheqoj1YVxvJ1tZMDrQ30NexllPte/lh0T5+WnSAHxYe5HTrQc62dXN2fg9n5/fyw8Jefmrv5+cl/fy84gRnV5ygZ8Ehulu2cb1zD0/WreVBQx6/Fcp5nOnB/Xgbfo0Q86vckidBVjwKEHE30Iof/EVs9zZjgcSEEmdTst1syHB3Jk7iQLyfK9GeDqicxQTYmiO3FxFoJybAzhqpjQhXE0Oc7CyQR0pJylRQXh1GSo4bXip9vGOssVNYEBDjRUVtNvWVCbRm2zMv1Zy2FGMWpejTkaLLsgwTluXY0Jpuqw69ZCpNSFXoka7QJ01hRJrSksgwa7xDxXiluaOsi0BWHkxUYxzRTYl45csRhdphFijGJtwVi0gPpivt+cLThI+d9fnUQZ9PxTp8Za3Lt0IQxsmQsW5GTHA3YoyTFlM99NCQ6KEj0cU/Xcq81hSaKwKpKnRj3bJYtqzLorMjg0W1AjBW0FIVRX1pEHkFvlhKdZjkMJWJEgOmyazQVNgx0VWbUVaTGC2ezEjRNL4ym84kS12mWekwVazBFPOpaJhroWVkiJaWEdoaxsyapo2epjb6Fo7MslMx1iKeb63L+dS6ns/tmvjatoYptiUYiHNxsClE7pJDmGsgPp6ROCkLSVt6lPi1p4js/BGvBf1YN/RiNe9HxG3XCJxzkdimfpoXbaOvrp6H6T68KDXjZoOY3rlhdM1ZTlVxDznVg/inrcA1eA4+ygpalhzk2I+P+OnyU/YfPMOcknnMji+hJb2azSX1HCtWcDvXgOHMqbzP0OVhuik3sgy5kTWL++nTGUrU5HXKKJ6lT+dJlilP0ky4t3c/dwZOcm1BOu8zvuVV1hRI/JIXyZO5mGxEj2ICO4NGciB4BAPykfT4jWJexFSCM0ywzXfBOtsPwxAbpsuMmOinyzgvDaZINDDw1cdOaY1NsA3WYQ7oyi0xChRhFWqHQ7QjTnF2uMTb4Z7kiHOsHbYh1mi76jHNZhajDMfzrd5opljNZJT+OCaYTmO86TRGGE1gqqMWojAHbONdsU12Q5Rsg3GMEG4xwSLGCFGsETaJZjhlWOGSY499lh3iNGtsUywQxRhiFG6AQYQxZsmWWGZZYpxugHWhCFmzHJcSH1xKZQQvSSF0dRaWJd5oxorQVJqi4WvAZBddxjnrM9bTjFHelug4C0PjtdAy10bLRJdZptroiGehbauJtqO22ik18rTHunAu9m37cZ+7EdeSenQVMiY6GzPJXYeJ/vqMjRAzOsmJj2PE/CnMmNHB5viFBSK39SfSIZW45FUkZ+8iP2kXlaEbKQ1YSrJ2BGnTfMid4Ub2JDH5Gg6Um8mpsoml1jGDJod0Fjiksdi7kvaQxbSGd9AQ0U592CLmhy1kSVADnfIKtimL2KHK4lBsNj1xifQmJ7A/LZlNWXl0FDVTV9lJVcNmWpdsYdPW7+g/vIyLffVcPVrM1e4cfh3I49aRRC7uU/Hjbimn9/pw6pAvxw75MHBYRs8BBYd2+3JotxeH93pyaK+E/bvd6Dnsx/H+IE70Kxk8GkT/IQUCMF79eRGvH9xm6DchKX2OoSdXefXkDsNPbqAGxid3ePX0Hq+FUvTz+//uvM8bIfzy/Ff1+5dP7jD05BZDj2+qz1dPbzP87A7Dz+/+g/63wKiGxd/DL69fPvvb3EVh1uIHfRjm/f/iMKrdR6Gf8ffytNDT+O6/cBifXDhMX1U4g2XeHJrjjQCMPeVyeqr86ZsTQE+1jCOVUo5WSumu8OVolZSjVf4cqfRTPxccxr5aBYONKnrrguhtCObQnAAO1wayr1rK9jIvOrPtaQo1JsluInLd/488369YU6rD4SXmnN/hxJ0jPjwaVPJ4IIL7PaHcHfThVr+Em70Srh/14MohNy7sduTHbXac2mTF4HeW9Kw05ugKQ7pXGHN0nS371jizqd2Z+ZXm1OUbU5trTn2eiNosS+pzzJhfZsrqBhHbFog59p0jl3e7c/+oFw96hAHj3tw76sndHm9+HfDjXp8vAjje7vXm6iEPLh/0UEPhxYMe/HJAwoUDHlzY58L5PY5qqa/3uvDTbid+2O3E4BYrTm534Kd97lw66se1gQDuCr2Jx4J4fELJgxNK7p0K5bezsTw6Ec/D7hjOLHKkL2ok17On8KhyOsPNU3kzfyxvF3/LcPuXsGYcb1dP4H3nNFgzDdbOgPWavN44nTcbJ/B+4xjYMIq3a0YytHIadxZqsCllDEaff4TGv/1PNP46Eo3PpzLtswnM+Hw8Mz6Ziv6XBliMEmM+whzzb20wH2GPn34w7YVraE5dRLAoAquxthh9aYjp1waYfaWPzHD6B2C8OZ+3V8t5d7NQXT4W1gK+vpbH8NUchHmMw9fSeXNNAEVh24swwHv2h5Lx7dIP+6JvlcLdCt7fLGH4UjH3T6Xx895gDqywZ90cTVoyv2Fh7ggW5XzL5oZZnNnoxsU9Uu4OhPL6Yrp6p/X7a3+4jULARShNl6jdxbe3S3h5R9hRXcnwtTJe3ZzNizvNMHSON+qxOR+A8e3/Bhhf/Q6M7wVgfHaDTU05lMvNqAnUoT7IgHq5PjVSHap8danw1qHUS5fZPvrMlhpSIjOiWmVGZbCxGhgrFEaUyAwolhlQINOnUGFMnhCQibKlLMqBwlB75uUGUxztTqLMmqwwT+ICXUiLkJGfFEFhaiypcdGEqaJICQsn0deFXH8rqsKtaU5xYmFOIFvnzOZ4+3rOLTnMTwsOcm7BYc4t6OaHloOcazvChcW9XFo6yJWVx7m4coCLqwb4ZfUgZ1f00b+sm1Mbe3nQe4pnR/ZwY0U1P8yWc71czvVCX84nOXMhwok7CT5ci5ZwLtKdvXIb5rroUehqRJqnFan+7qQppKQr/UgI9CA9xJcEuTuhXraEeNkS7udEqI/Qa+mBm1gHe1djlLkKQov8SW4OJbRGirJWjrIuDJc0Tzzj3QhP96OsQsWKWm86SuxYXWLDyixjOrOMWZdlyupsMe1Z1tQliyiJtSBHqUu2QpeMQD0yVObEhYrxlZvgHWNHZHU4YTWRRDUmEFIXg1uuFNMwa2b5GmIYZI1BiAOaKge+8TTmczdDRvtZ8YWDAV+LdBhlo89oO33GCdDopM84oWdNYsBUdz1meOhhprSmqjmRpjkqKgrd6WgOZvOqNLasymXtoiy+W1LImkVZtFaHUF4qQxZnzRS7CUx012F6gBWawXaMcdVihO0kRtlN4SvxZD4xm8QkK12mWukwXazNNPNZTDczZKa5LRqmLmgYuzFZy5ops8zRNHFGyzqIydYJfG6Rx6d29XzpsoBRrm1MdqhBR5SPWJSNp0MOfu7pGBqHYGiTgiRyPjGVewjM+x7n+PW4pe7FJaMPafk15DW3CF1wloxlR5nbuo/tFZ30VRVwrCGegy3FdC7tJrbpNPFzz5BSfQBpVDu+wc0ERrTQtOw4+8++o6S1G3nsYkJjlhIbtYgI7xRy7Bz5Xm7OrVR9hnJm8lvWTO5k6nEvTZ8nyRq8TRzDy7SJPMzU5X62JQ8yLLi8bjn3ug/xS0s6d5Mn8WueIXcTxnMpZiqD0frskk2jK3gGm5XT2SWfyi7/ydTGaKIqssGhxBPLDCnidAV+Dem4VcUxLcSWUR56THbRQ8vNGD2JOZoephgqHDEJtscy1BFxuAM20Q44JjjhGO+EQ6wTBlITdLxN0HQ3xizABqcIN/S9THAIc8U2zAXrMBcswpywinNHnOyBWaILRvH2mKZYYyVAYYYV4lQLxMkmiJNMsM8Q45rvgGuBM3bZ9tinm2OdZIhFnDEGkQYYxxtjlW2BfZEIaYMHtYerqd5XS+mWKmq21lG6qZKUjnSCK4OQ5XkRmO6OV4I94nBTdEL0mKrUwshfl1kumsx01GOGoxnTnSzQ9bZHT+aChtQNTUUATgWzcarfjmPLadwauwlduJegunYsYmIY52XFN75GjI61ZWS6E5+mWPOXODMm+BnhYG6Gcrot8Rpy0n3mkBu7jtnJ26lJ2E61kI72qiHPIIykKS5kzLAnbYYNmdpuZOhJSdYKJEUzmNmmyTQ4V9Ls08I8+Xzao9tZFrWAZcp61qvq2B5Wx47IOeyIq2d3Zhtb8jrYnlnL7qxKtuc1sKZkBfPrDtDS1s2qlTs4uHEx57cVcnlPEue2qvhlm4qb+yK42x3Dze5I9f+X49tlHNsTxOCBEAYPhTBwSKnuTzyy148je73p3ufJ/l1udO/35livgpMDIZwaCON4j4qBHhnXL7SrgfHFg/t/A8aXjwVgvM7rx7d49fiDyzj87B5vnv/Km+f31ecHgPxVXbJWw+LjW7z8HRhfCt/7HRhfP7/Lf9Z/AEYBEv/oY/zDXVT3OL76R2AUXMY/Ss3/N4dRDYj/uZdR6GEUtr38XpJ+xwueXOimvzqC4wIA1vnRXRtIX2UQA3PkHKsPYqBWTv+cQLX6hBL071IDZU0Ag/XBDDYoOd4UykCDkv4GJUdr5RyqlnG4JoDuegVCmXpjkYR5sVak2E8iSPdjEu2+oD1Di33zjfhpizV3DnvzqD+EJ8diuNPnx61ewd3z4uZRT24dFdw/H251e3HjoIRLu535YaOIU116nFqvzc87LLl8yF295eTGgIrr/aFc6wvnuqDeCK4djeBWbww3ukPUZeH7PVIe9nrxZEDC4wEJD3rd+bXHnft9Xtzv9+XXfh/uCS5jjxdXDrpxcb8rv+wT5MYvB9w/aJ8z53fbqYMv53bZ8dMue87tduTcXid+2uvM1aM+XBHcyV4p1wf8udPvz/3BQB4cU3B7QM6NY8HcPRbJo/447m0PoSt+LCfCv+Ze1iSeV05nqGkSL+aP4UX7CIZXjub16rG8XzeVN6unfIDFrlm836TD8A49Xu7QZHjbFNg5BTaOh67pvFmjzcVmXWJM/xmTv/4TGn/6Fo3PpzH18zHM/HwEM/8yAdNvjDD92hjdz2di/qUxll+a4T3Tk9ny2eT75hNtE4VkhhsW3xhhNcYYixE6KC012djoxftrLXCrmrdqZ09wFQVYzOPV1WxeXU3j1dVUXl0RVgUKpWMB6IRysXAKoFj291O4vjMHbtfBzRq4XsnDU2mc2xHA1mZ9FmR+zYKML2lJ/piFWV/w/Twt+tfZcnqrO9eOKnlwJl79d4WB3x/CLhW8+7Wctw8reHevEe7Vw4Na3j1aBC/P/w0Yh9/8ytuXL//LkvSr4acMv37Oe6Ek/fwmW+bmUaW0pEGlS3OoAY3Bgsuoyxx/PWr9Dan0M1Qnpgu89CiWGVMZbEpFkAnlCiO1SuUfdkyXKvQpketRE27G3AQ7lub60pEjZVWJklWlYdQmelIU5kRmkAPlyYHU5kTSUBhPSVo0qdFx5IQHkyd3olBmQnmQIZVh5lSFu7I0O4Peti71qr9zi3v5eXEvFzv6udTRx7VlA9xcfZzbnSe43XWCi6uP8tPyg5xYuJ2+1s0cWLiFfau2s79zA5vm17EkP4z2eBeWxzjQoRSxOMCMdl9jdsV5sS9RyoYID+q8zMjzNCfZz46kIE8SlP5EB/oT6GKDws0GlZcDsXIJUYEehPu7EOrvRIjMkaKMCMLlLrh5m+McYk1oWSBBdQEEzg3CuzEIaXMk0uowPNI9kKW5klIoYUG1K53N3qyf48r62dZsLRKzOV9EZ66IJVmWzE2zoDbNkuJQPfIU2h+gUWlEariY2ChbQuKciCsOIqoinOi6OEJqo/EqDsAyzpGZUgO05ObMUoiYpbTjK1ddvvUxRS9JylcSU0aK9RhrbcBYG33G2Rsw2k6XSa5GTJWYMNndgMke+kz3MUaZ6kXNnHAqS/xoLPVi84pUdnQWsnltCR1taWxeXcySxigaq4PILvNH23kik1w10AyyZmawDSPcNBnrPpOZMiOmy0wZKwCpswETxZpMEWkxVWTIeDMx05wVTHaLZaJbMmPsYhklDmGmjZJZNqHMcM5gtHM5o7wX8I2knRGuC5nk0IieTSlmFhlYmadj71DGlGlh6BgkYyzKxlvRgmfwIhwD2/GI2IAiq4eI8vPE1F8hesU5wteeJnXZRRbMO8fm2uUcaJnH8uaFZLcN4rn4HKELfiS2aA8hid8hUy5EGtRKaNIqqhafJjx/G5KIVfhFdBEUuRY/n0KCxeHkWtiyPciMWzkaPMwez9O0GbxI0uJN4nRI+oLn6dPVoZffckx5mmvInfYCXuxexuXmaC6kaHMyU0R31Cy6IzQ4GK5LV4A+6zN92VIUwuY0KSuUVuTEm+FX4IhVnge2WXKiVzRTcmgD2XtWE7V2LuKsCHQVbgTkJpJSP5sZzhZo+dgzy0eEhpcpGgIY+hqjLTPBLcMXZWU04khnHBN80PazxFzliKIoFN8cOd65ciS5gbjmBWCb7Yd+ghOTQsyYFG7BuBBjJobqYpJpgyjHDnGWFdaZlohSTLBON8chxxqXAkecCpxwzLbAIcMYuwxLzBJMMUkwwj5fTECjO5GLZVTvKaD9WCsr+haz9sAilu9tY9n+NlYdnM+irXNo31RFS1cJuYvjCazyxanYCftEWzR8dJnpY4ZhsDv28Uo8EkLwSYnCNy0Rn+xcpLNr8Zq9EUnpUaRVPcQuOklcxxH8G1ehnZzMX/xt+CrOjs+SLPhrkjF/ijVmkpsu1hqaBI82JnWShGSjGPICGilN6iQ/ppPyuC20hC2nOaCRHHEiaSbBpBhKSdD1Jk5HSsTMAKI0Iyl1rqbRfwmtipV0hHawJLiGpb7pLHeNYItvIjuD8vg+qoZtmR10FnQxv3g3a3KWsTW9lp3plXyfN5+1NdtZM38/W1ds4MjqGs6vi+TSFjmXt/lzfqMPl7fLuXcknsv7YznaKadznitr5/uyYXkIu9Yr6d7hz9HdAfTuk9Gz348j+7zZv9ON/bvc6Tnkz7HeYE4fC+fMYAQnjwVz69LSDw7jg/u8eHKOF4+vMPToNq8e/wGMtz44jk/v/g6MAjQKusdrYYj3kzsIgKjWk99PARif3GL46Z1/gEUBHj/6Awz//fn33sUPA7zfCKN2/uYsfnAY1cD4X2x1+QMO/yNE/rsZjH+AoxoYh+Dle3VK+h1DamDsrQrnVLU/vY0yjtYr6K8KRoDDEwII/g6Ng3UKNTyqgVFwGMt96S73VQPjqXnhCDo5N+xvTqMAj4NNKvqbVPQ1BHOwNoDvK/1Ym+NLua8pSq3PCDP4N+ZFT2VbnSGDK0Xc3OfFo4Eg7vcH8eh4CA+PKXl8XMXQ2UiGzkTw/FQYjweD1HMdz2+146eNZlzeLuLGPgfuHPHgt0EpD4/LPqSQT/rz4LgPj0768fSUgucnwnh2XMmzYwE8O+bD82MSng668ajfhfu9Lvza48q9o+782uvFvT4v7hyVcKPbnSsHXbkkwOEeJzUQ/iycQhhmlx0/77Lh3E4bftphw0877fhx5wdw/FnY63zQgytCKbvHl8tHvLh6yJNbPX7c7pdxvS+Aq/1B3OgJ5f6hKM4v8aDd90+cCvucu1ljeVI5mccNE3gyfzzPlk7gxarJvFw7g+G1WrxZpw9dhrDZlHc7rHm6y5rHuy15vtuENzt1YctM2KQF6/V4sESf77O1EP35I4w/H8fMz6cw+YuvmfnFp8z6yxisR5liNcacmR+Pxuiv07D8VBvHkeYkWkeQ5hhHqmMM/lpuWI/Sx36iAfaT9UjyNGFPh5x315t5c72cYWFP9PV8Xl3N5+VVIaSSzdDVVIaupajfvb5RqC4TCwO4hUHcat0RBnP/Do4CMN6dA3fq4HYt3J6jBlFuVoJQTv4pmzvd4Zzd6MHehcYsKR7FnPh/oTX7S5ZVTGT9PB3OHQri8cUcXgu/9WgO7x/W8OZxNTxqg0ct8KIFni+FVxd4+zsMvn5zn3fq/sV/LEkLgRehJK0GxqHbbJ2bR0WQGQ0huswLN6BZZUCz0oiWEHPmKS2ZE2BKsbce+Z66FPubUB4ouIumlCmMKVMYUqE0oiLYgIpgPaqV+jSEm9AWL2ZFlhsbSwNZku7Gilw/OstCaExwI19hQUmEI42ZgbQVhlObGU5RfDQ18cFUhNhRGqBHVbABhYEm1MYFsnp2BTvqV9G/cD8/rz7F1e9+4vp3P3Bnww9qULy+tpczC7dzatE2ji3awoHm1axKm017XDZVkalkRSSSGhNLbFgA8So3MsNdyQv3IDPIjQQ/WyI99Il01iXSXocoR32iJRbEKlyJDfUjUuVPWKAUbzsHfOxt8LIVI7GxQGJrgdTVlmBfV0IDPAgJcCNMLiE7JYyIcB/sJMb4JLniW+qNT0MAksYgJHUqfKtUeOZ64p3hSGS+E8WZptRkm9FZ78nmWnf2NXqyvdyB9YVWrMoV0ZpqRHOaCQ3xZpSG6JOj0CJdrkVupCUNJXKqy1Rk5MmILwkmojyEoDIlkjxf3PP8cMz0wj7dG5NIJ2bJxXzlNIsJCissikIZF+rAKCt9xloZMM7GgAl2hoy3M2CKqylTPcyY5G7EWBc9JnoaI5ZbEpniTnGhH/XF3mxZkc72zkI2ds6moT6a9auLWNYcy/w6FXOaVIi8pzFTosm0ADNmqGwY46vLBD8d3EsUhM5Px6VExQRXLcbbCKNadJloZc7XFi5MCy5ghKKGzxRz+VzeysigNqZ6FaHvk4dBUC2T/Br40r2JL1znM06ylIn2c9GzrcTEMhML83QsLUvR0oxHXzceU7MUHDzLcQiah03UMqySvkNS1o13TT9hs/cT1n6awM5rRK+9R035dnpXbKRvdzfysk6+SNiHdlkPdtk78YpYTXTaVkLDlhOiWkyAYh7eQfOQBM/HXd5OYPh3KMM7CVK24eNYQJCFgkI7EYdijXiYq8Fwynjex4+FhHG8Sx7B05SZPMvW42nGVCiYxKMaGx61BXC9yoXTKTqsU2qzIVbEjjhTdkYasCHBh7M7N/JTTy9HN25heWkB8dkBmCXY4lAYQPqSaiqP7Kbo0HbKB/ZT0b+fykO7yF+3gpVHD5PbNpeZTjZoeNgz1k6f8Y6Co6zFKFsNpkoM8cxVElqXind+GA7JMqzjfHDJDMAtR4qkMBDnfCnOJYFYFfoxK9mezwI0+SRgFn+WafIvvtP4VDadsWF6GGbaYFPohChbjDjTAussoU/REmA7NAgAACAASURBVJtsMQ759jjlW+CSZ45znjU26WJME4ywzTZD1SIhaUUgSR2BzD1QwnfH5rOtr4NN/UtY1b2YrsG1bD/zPV3d39GxczkVa5oIrk7BKTcExzih9UKGJDWRpLp6ZjfNJT8zkwhPL4KsbEnwDiBREUmYqpzQuJUkFO8lveUMyqY+ZAsOIV2+nc+jQvg62Z3PEgz5S7Qmf1YJ6zP1sZ6li3yyGcpvTImf6kmaQzJ5EXNJjWonP249NdHrqY3sZG58J/PiVlAqraDct5j6wCoWRCygJXwlrTGbWJS4jyWJu1kTv5JVAVkss3FjjZkpXWZmrLOTsCEkj/U5S1lZvoNFtb2sK1jGyqA41vvL2RGRxNbcJna3drG7YwUHl1cysCKW85v8ub7Tj1+2+HBusz/XDyZx+vt4VtZ6kh1pQFqEJRmxjsytdGH7Ghf2bpRwdJeUnr1+dO/x4tAeCYf3eHP0gD+DPcGcHozgxxPR/Hg6jDtXlvPq/i2GHjzgxZOfePHoCkMPBWfxGsOPbvJK0OObDD+5zZtnd3j7/C5vn9/jzTMhGCOApfDZD5/5cC3c/12vBWj8T/pvBYzPfjnCsboYztYGqh3Gw3MCGKxRcaI+iLNzwzgpgN8cufo81ahioCaQ7lIf9hd60FPhx8nmUM60RnK6JYJTc8M53hTCQH0wA/VKBhtUHGsUFEJ/YyhH6sM4WKNgS6EnrWFmJFuMJHDKP1MsmciWCnMGVppzaY/VhyTxYBgvTkQxdDKKV6djeHU6mpdnonl6PJS73f5c3SPh5l5/7uxTcH2XlEvbvLi1X8qDniB1sESAwyfH5Dw7HsiLE4G8OBbAi2P+PD3mzZNBDx4PuPKw35kHvc7cO+rC3aOu3D3qzp2jHtw+4sGtw25cO+DM5X1OaigUxuf8uMOWn/c4cmGvC7/sceSX3fac3ym4jILsObfTgZ92OfDzbid1j+MvByVcFMI7+yRc3i/hykHPD32Qh3240C3j6qFgrm6Rsb9Qm+8CP+dY2CdczxzFw6opPG6eyuP5k3m6dCrPVs3kxVpthtbq8arTmDcbzHm9xZqhnS48P+DL0wPePNvrzKtdIt5u1YcterzfpMeLdfrcXmKB2xcfYTd2CsbjtZn81adofv0nZv3pG2xGGGM/3pKZn32NwV/GYfHJdFzHmKDS8yTLKYpk22C8plniMlkfh8ka+BkZU6AScXJbHMPCMOxrJby6XsDQtTyGrhYwdKWQoat5vLiWyYtraby6ns/wjQJe3yzk9a1C3twu+nDeKlJfvxXW/t0p/pBkvl0Nt6vgVgXcrIDbv+tmGW+vFPHyfDbPf0zn6Q/pPP4hjWc/Z/HycgHDN0t5faec5zdmc/9SPo+FHsnfann3ohEeLYBnC+F5K++eLYHhX3g7/EztHr55c5/3/xdgfPfyIQzdYuvcfCqDzWkM1aUlwogmpR5NwQa0hpmzIMKKJqUl5VJDCrx1KZIaUCozpEJuQrXKnOoQM+ZEWFCpMqJSaUCNyoDGMCNaosxYnCDMMfVgXZ4Hi5Ps2FqtYltdJM1xDlRH2NCW4cPiPDlzMwKpTVLSkiylNdaB+hBjyhWG5EgtaclOo6O0gaWli1lTsYadLbvpWXqE3vYD7G/cyJ6alaxIrWRxfAGLEvOpDoknxzeYPIkPxd7eZMtkhHn7oPD1JjRYSlykjLhIf8JUPqiUMqQBXshUjkj9hdWFdoQEOBMa5IFc7kZAgDsBPm7InB3wMTPHy0qMp40VHtZiXMWWuFmJ8HSwRiZxJlwhJTokgITIIErzM0hPjUHkZYx9kh1upV64V/jiWS7DI8cLtxRH3JKtUOY5kJ1uSUqUFmVppqxr9GVfu5J98wPoKrNjTZEVy3PM6cgwYUGyiNpIY4pV2mQFaVIUYUKzsFSgJpzCVA+yCwMJz/UlIMdH7WD6FMkIa44nYl4yARWR+JeEMc3fjMkqaywrwtHOk/Ol+SxGWuj8DRonO5qqoXGiizET3U0Y42rIKBcDzJX2BKV4kZXrR0mGK9+1J/N9VzEbN1Yyd34q8+cl014XTWulgqbmICRKHfSlOswKtmRaiDWjpHp8JZmGe7WSrO/nEL26CJNYJ8bYz2CMSIuxVlaMcFTwjbycTyI6+JeIdfxLaBdfR29BM2YdOqELmRTYyARFKyN85vGVyzzGuixkkk0z2jYVGIiyMLNKwdIuDR1dBXraAZiYhGPtWoC1vA2buPUYRq3HMm0Xdtn78cjehUficgJSlxKa34VjcB3lS/ZRtesk07Pb+DiukzGyzWh6rcQxeAXhSVtIiO8iLnwp4cpWpLI6XCSVuHrWI5MvISJ8PTERm1AFNRDslUSEjYTZIjMGwsQ8ztBkOH0kr1LH8CxJl6EUfZ4lT4XCCbwr+CvMm8GbFkNuV+jT5fMXWiSjWBNryZYUK3ZnO3NmVQt9PafY23eV7Xt+YMfG/aw+tIXEtXPI3bSARQd20jTYR8OJQeacGKCsp5uyA/uZs2M3ey9e5eAvl6hdswpZViq6fs7YxgQQ3VCIrCgB98wQDFUu6CrsEcf64JodgltuKC45cpzz/XAs8MM6zxPTHFc002wYF2vKnwNn8M9+0/gXfw0+VRnyiVyPv0g1GBNmiFmeM46lHtgV2GOXb4NdnjWiDHNEmeY45prjkmeBY44VNunWWCQZY51hiGquK8nLfEhe7End9iQ6jpaT1BqEbbIFroW+5HTV03V+kI2nfmTh90epW3WQzPpNyNIXoszZRFzlIZJrjpBatIOipGXkOKZQZiijUVdCs44rc3RcqXaJpVBeQmZYM2mZG0iu7SGh4wxxXSfwmL+UcfEyvgk3ZWSIISO9RZi7uGBjao+zphUKTQcixlqRbh5MRVQD5dnrKIzvYnbsFgojNpEX1kV+yGrKVR20RCxmXlAzbcFzWRK/hoWJm1iYtIelibtYG9PBKu9oVovM2Ww6ne1m0+m0NGKRsx+Lw4vomr2KgbbtdEhD6bA2pctWjy4HU5b7+LEpr4w9CzvYtmwem5fOpn+FL2dWO3BmnRunu/z4YWsUx7cks6EthLIUZ3Li3EmNklCZa8eGdmt2d7pyZLsPR3Z6c3inJ927vTiyz4fewwEM9ARzvD+UH49Hc/ZUKLcvL/s/AuPwEwEGb/Dy8XVeCX2Nz2/z9vkd3jy7zR/vhPcfoPHvoPgHNP5nWBTu/1sB49NfjjAwJ+pDSbpeSl+TkjONUWpYFADxmNCfWBOoPo/XKtTA2FMh5fBsb/X18QYlp+eGc7Ylkh9aozgzL4ITjSFqnWwMQdCpplBONoRzrDacY4LbWOnJ9kJXViXY0aayItNmLJmOH7MqfyY9S825tMWFm7s8edgt59lACEPHw3l2LJRnJ8J4OKDk1mEp1/Z7cfOAjFsH5Vzf58/lnV5c3+vLvcOBPOoTnMTQf6cgng768fSYL48HPXnQ78avvS7c63Hm7lFn7hxx4c4RN+4e9eDXHgl3jrhz85ALV/Y5cGG3LT9uE3Nuhy0X9zlzrVvC9W5Prh5058p+Fy7tdebiHmcu7Hbmwh4XLuxx5fweN87vFYIxQq+jhIt7vbm0z4uL+zz55aA3vxyRcuFIABf3yji/xoOtiePYFPA5vapPuZAyinulU3hcN5Un8ybyon0yL1dOUzuMLzpn8rJLi9ebTRj+3oahXW68PhLE8BEFwwe8eLPTmndb9eB7Ld5u1eDVhhm8WK1Brvlfsfzqa0TT9Zj49b+i9c0/YfDxt9h+a4TdWDN0Rn6L7ThNXCcaEqhtR5C2E2EGHiTbyPDTMMVx4jRcZkwh1N6M2hR7rvfn8OJyGS+vFfLyej4vruTx4koRQ1dKGLoqQKMwCieTV9fzeHUjX63hGx/g8W/3NwXYK1ADpDBo+60QVrlRzJvrxby+Ucxr4bxezKurwu8W8uJyAUOXCnh1qYjhK8W8u1UJ9+bw/kEdbx/U8+5xE++ezWPoYQO/3ijl3o0ieNoOD9vgsdC/uBKGL/Lm/xUYXz/n7dBv6rE638/Lp0plSWOoPg1KXRqCdGlU6NMYZKh2GZtU5lQFGlEsFRxGPUql+mpgrAsXUxNhqS4dV4SaUBliRHWIEbWhxjSFm9EWbcaKNFs2FEtYnePCxlIp2+eE0J7mSmu8A4vSPejI9KE9S0pbmpSOdAnLUh1ZEGtFjcqa4hApC8pqmV+1mLaq5SyuW8uquVvZsGAHm1o3salhFTURGWRJAsn28ifHT0aatzfxEg/SvVxI93QgxU+CysMVpbc78UopqeFSUsL9UMrckEo9cHK3x83HGi8vawJ8HFD4OCAT1hh62+LrLiLQRUSog4hoKzOkNpZIbCxxE5vhbGmCm5UF7jaWuNuK8PdwJjJYRkpsGPMaGunauAVZUjCe+VJciz0IrA0gtCYI32RnbOQGOIYaE5hqS06OK1kZtsRGaJMcqcmCGje6WnzZUO/BmmIrVmeZ0JllRkeKiKZYM8oj9CkM0aI8woCmeDHtOZ40ZUoozvUmMdeTsDxvFLm++Bf4E1IfRdS8ZCIaEvEvDMEqXoJRqjfmVeHYtKTwpViHL0w0+MZcixFmQpLZkPG2hkxwNGaCiynjXE0Z42bMLJk18uwgIhM9KM/xZUlzDJ2r8ujaXMWSzjJKS5WsaE1jSUMELU0BhCZaYqEwRCdExLQwa77112GMXAdxoTfR6wpI2FiB02wlkyRGjBXpM8pUzETXSKZEtvBt7Fr+FPYdoxP3opF8gImR3/NlwHI+95/PV7JmPnGp4jPbKr4yr2KiZR1GTnVYupRi51WElVcWuqZBGBkpEFvEYGtfhMhtHpY+K7GWdeEZvo3w1H34Ri7EMXA+JpK5aLrOxsInG+eYVrSyN/E/8vfwUcZ2ZljXo29Tj0i+Av/ILpJTtpIYu5aoiCUEBs/HyaceG48mXKVLUUVuITZyI0nRbYT7pRPhqCLVyp9qOwcOJbpxId+KGwWmXEsVcT/bhSelzjysFfF4sTkPlltwebEVy8JHUuc3hmKnESyLsWRhpCktsXac3raRbftPsenQFTbv/JGGijbWHt7JwrPdNPQeYXnvj8wfPEnNkR7Ku49SuO8g1Yd66Og7Rf/dx5y48xvbjp9k6Z5dNG5ZS/3W1cQ2zsYnJw7HRCXOKSo8siPwK4nDMT0Ix4wgHNL9sUlzwzLFAZNUO/TTbJiVKmZSghnfhurxSYAmn8t1+UJhxL/6G/FZsDnfqEwYE2KAZb4AjW7YFdhiX2iDU7EtNrkWOOSa4SScOTbYZtgiTjHHIkkLh+xZ5Hf6U7jGj6oNSgpWqbBNMUcv2hjTdDeUbfmsPt1D94VrnD59l13rjrGkdAOtuZ0UV/aQUdVH5pwBSur7qcrbSFNoHfNcEphr7k+tiQeVlj7M8wxhcXAKS+KrmZ+1hKayrVTW7SWrYTvZ7d8z2UfKl04WjLS3wNQpkKiQQmJjK0lKqsbPWo7sc0PiJrtSHVBBc84mikK+oySqi8KoDRREbqY4fBN1IauZr2ilyTWfevsUFviV0hHRytLIVSwLWcVyRR0dbmGssLVjg7Uhmy1msUFsxEpHZ1pd/FgsDWezLIRGXW2WW+qyRjyLLgdjunzc2BwbxbaiXPa2VrFtQSnH2qVcWC3h2hYFl79XcXVPPKc2x7CjQ8m8ImcKE8UUJtnTWu7Alg479qxzo3urDz27fBk8GMDJnmBO9Co5JZSiT0Rz9mQMF84mcO6HSO5eXaEGxue//vpfOoyvhdKyAIQPr/Pq0XXePL2l1usnN9XPhXcfdJPhR7f+ox7f4s2TO/+g/3bA2F8dyckqKX3NgQzOC+V0YySnm0I4XhdEX5VMrZP1wZyoD1Y/E54fq5VzqlHJyUYVp5rD1Do7L4IfW6M41RSmBsWTDSGcbgjhTFMYZxpCOV2r5HiNguP1Cgbr5fTWBXKwWsrKVBFFnqNJsvkr86Jm0Dtfh/OdYq5vc+b+QV8edEt53K/g0YCC+32B3Drip3bsLh1w4uJ+Oy4fsOfKAQeu7nPkzmEPHvb58/xEMM+Ph6jdxscDch4NCMEabx4MeHK315WbR5y4ecSZG93O3Ox25Va3O3eOSNTAKDiNtw67cm2/E5f22PHLbju1oyj0M944IvRVeqlH/9w87Mn1gxKu7vfgsloSLh/w4uJ+L37Z56mGxQt7Pfllt7daF/f5cP6ADz/s9+LUXk9ObHBhcL6IbfFj2Bn0Nb2qrziXOIbbBVN4Uj2VF40TeL1wAm+XT+DN2gm8/G4cLzdOYHiLNsPfW/Jylwtvu+W861bAAW/YaQVbtWD7dN5um8TrLeN4vWokq0I1sPj8EyZ+/AUTv/kfaH71EcaffoP9t4ZYjTTEYNwIrMZNI1LsQZFflBoUAzWsCdCwQKZljOuUSfgbzyTK1Yh1jQoenSvh6S8FvLyWx8vreby8VsCLy8W8uFzK0JVihoTS9LUcXl7P/Qd9gEgBJPMYvpnP65sFvLmZr9ZrASqF8vaNAl7eKGToRhHPrxfy9FohT68W8eJqCa+vljF8rZy3t2vggeAizoVnbbx/3sa7oYW8HlrA8ydzuX+rlKtnCnl2oxaezOPd8+X/Dhif8ebNr7x/OaTuY/zPY3WEkrTQwygMTxXG6nzfUkC1SkSDSp9ahTb1it+BUWHAXKUJTSFmVCsMKZZqU+inpQbGcmH7i9KM6nBLKsLMKQs1pUxwBlVG1ISa0BRhSVuMGR3JFqzLc6Iz35WuQgkbSvxYnSOhPdmJjhRXOlLdWJntQ3u6BysyHFmVZsuSRHuaoj1ZWFDAkqZlLGxZz/y2TSxevIUVS3ezuGU9i+uXU5VaQrKPgiRPbxLcXYl1dyLK3Z4IiQMJvg4k+tgS7eVAsIsdKld7Yr2dSA9wJi3AgRBPEb5uItycLfFyscTfRYzc2QqFs5hAZ0sC3Szwt9dHaadPirMZOfYmBDuJ8HUQoNEUd2sTvB0s8XW2wtNBjIu1Gf4ejiRFquhct4HDJ88zf2cXATWRSOcEoKoNILYykKgsbzyDzfAMNSco2YGUNDei4sREx5sTHadPTqYpjWW2rJzjwnfldmwptmZrthlLkyyZF29JTYwRs8O0KFfNoiFUn7YYER3ZEqpzJaTnuhKV7UFIti+yXB+CKpXIq0JRVkUSWKDCMcUXi2x/zGrCMW+ORyPAmZE2BnxrqcNIcx3GWxkwwcaICXbGjHc0YayzCaNcjJnsK8Y53peQBE/ykj2oyPVhaXsGqzaUs3RTNeXVEXQ0J7NufiLzm6Qk5zhhrTJBS1jlFuPACLk+38g00UgQEdiRTFhnIY7lkUzxFjHWwoiRepZMsg9nVmQbM1I2MiLiO77wXcII51Y+lXbxcfhuPg5ew/90r+Tf7Iv5TFzCN8azmWhSidirFRvvOYg9Z2PpNRsz2xTEVkmIRWmI7csxc1uAocdSLHxW4CZfQUj0asz96jCQdDDLaRFT7HOwkSQgCVjADNVOPkrq4aOCPUxzqkfbvh5D6VI8QjqJS95GXPx6ouM6UUStxsq3FQPXVsy8V+IevIHk5HUUp64gLaCEWOdYou1CCRX7M1sWwp7yTG63Z3KjWsLNmmQeryjj0a4KLnUXc3hTKHXF5sSrZhEhNSDGYTLl/nqUKAwpiHTh4JYtrN91nI37fmbb1kE65rSycsd62n88waKfbrCk7y5LT5yjpf8UVYf7Kd3fw9ze03Seuczph6+5MgQ/PnjE5oEBWrdvoGhZGwlNFShKMvDKisMhQYkkJxqv/GjsUxVYJfpjl+yDY6obokRbLNPssC1yw6M+EOfaAJxrg7Ao9GVCiDlf+unzrzJLPg625vNgcz7202CkQhNRnj32RQ7Y5IuxzbfEOscU2yxj7LPMscuywTrNBotEY0xjZ2CdMpncNZ6Ub5BSvEpCSJk19nF2WCY4IErz/F+svXdwk4eavp3ZPZtT9pQkJxUIhBq6u2xZkiVXuciSLLn33nuvuGBjsHHBxthUAwbj0EyoIYWE3gmdkEYn9OYOhuubV4bknLP77exvZv+4R3pfG/iLmWvu+7mfh4CqJFq/6ODM6aPsXraSz/Mr2Rycwnb/FJaHzqA5tpIF6fUsL1pIe+ZcNkXm0KkPY73Ki2Z7Z2pVWhpUGprddTSpA6lxj6ZSn0VZ4Ewq0lqYW70en+hiXKNzsdHGEaUpozBiCfklG5m58AsKixYROUpJyghXSu2yqY/tYE7oFsoi2iiPX8vMmE1UhHcyP7idZZ41tCgSaBB502gTQINLLIs1Jaz0qKVVV8pSdTzLnL1Yae9Ah40162ysWGcvp0NpzwpbGzokEpZZWrDMRkybUsEn7o5s8BCKVGo+i/Hks3Q/9lREc6bZk8vtXtzeEs6tnVHc+iaBS1/Fc2xTGDuWe7GyVsnCSns2Llazq0PDno169m3x5MBnnhzfHcC3B4M5tj+IU8eiOHcqgfOnk/jxXCoXz8dw+8oq+u9cp+u2cB7wv0bST4U4+uE1Bh5eNejpo2sI74TPf333r8D49OH/BhhfngMc7O/mHyXMMP66Smegl2cDPYbnoTlFYQfjKwkXXH47Afjbbsb/OsM4KFx5EUov/c9ezjD20/XDfo7XxnB6ri8H6/w5VB/K6fooAzAerPThSJUfp4R388IM776tC0ZwHg3vGsI52xTFqYYIjtUGG+Dx/IIYzglu4/woTjdEcLo+3KCTNQGcqw/iTG04F+bHG37ndHMwxxbo2VvvTke2giLX8USa/JXm6D+zs2oSJ5bLuLxNzaUdbtzao+PWfj13D3tx75g3vxzy4NIeBy5+ac33X1nx4y4rLu4049JXYm7vczA4iV3HfHl8JIAHh324d0TD/SNq7hx25+YBF67tc+LaXmeu7nHj+h41N/d6cGufntv71Nzer+aWEEvvVXPtGzcu7XLhxy+dhxzGPVpuHvTk1kFvbu335sYePVd367kiaI8nV/d6c2m3Nz9948mPu/T88JWOH77w4OLnwnogDad2uLJ/oy27O2zYtVDEFzMnsy1uOF+GDeNYxPt8nzSKX/In8KRiMv1zP+ZF83hoHQ3tH/Js3Xs863yXp5vG0r/ZlP4dcgZ3qXjxtQa+cobPrGHrVNg+gefbRzO4ZST9K95hU9JUbN79PSP+8HuG/+01Jr/5GpZ/ewvH96cjfW8yZqPex37cBEJljlRFppGg8EA5bBqqj6biZ2SKl9F4IuwmUxnvwtnPC3l4oYjHP+Tz9EbxEDReERzAIWDseeUyCjH1FeGm9T/LAJivXEfBZbwxg+c3igwaFODxmuA8zqDvWjE9AjBeK6HrWild18rouVrOwNXZPLtRxbNbc3l+vwEet/D8SQv0LeV571L6uxcz0LOIge753P6pmlN7k7jzUwk99xbzou+Hlw5jF4NPb0OvAIyCul7uYXxgKMUMCJdengoXYIaAcUtTIXPC5cyLsKQuxJy5AaYG1QUL8bSYhnAp1cFWlPmaUuxtzEyhLe1tTomPOZVhMuZEy5kVKaU8TEx5sACSltRGSqmPsKAlwYpVOXasK3JhfbE762eo2VSqZ0WakhWpzqxMc2VdgQersp0M/0c6Mmxoz3BkWbo3nfVzWd20krZl22hd8SWtq3axdOmntDS2kZOYS4J/GOm+/sSrXYl1syPWVU6Mm4x4rR3JegUpejlx7nLi3GxJcJWT6iqh2FtOkZeERJUpIc7GBLuJCHOTEONuQ4yrlCilmCgXMWFKc4IV04hWTGOGWkqZi5hYVwmhrlKCXSQEucqI0jsS6uGAj5scF4UFGqUML7Uj1VU1nLh4lf2XzrFkz0oiqoKJKvcmvsCD5EwNcSluRKY4E5XhSlK6G3GpTkSn2hGVJiMuXUxOnoSKPDHLSmzZPsuFbXlSVqbb0JImpz5JTGX0dCoCJ1IXYsSiWCkLk+ypzXYlP9OJtDw10Xme+GdrCSoLwHuGP/6lYQSWROKc6YsoQ4+kKgrLuTHIUwMZ7SZhuK0po2wtGGtnyWi5OaNtLRjtNOQyfuhqyXCVGKtQN2ILI8jM8CIvW0/dvATa1lfQun4W8xekUzUjkLUtSSys9SQl2xHnaBmmEXImx9gzLlLK+75TGR5kjLI2DN9VudiWxzDKw4YPrEx5b7IFw800yOObGO45l987VvKaxQz+YFbM33w28Mewz3jDfzWvO5XyHza5/EU2g1F2NUyU1mLjvgArZTlmjjMwV87BzmUm9soSzCV5iOxnIxZ+rl+GmX4R0oAWVJFNjPNdwki3NsY7LcTItRBb5yR8dCtQBOzhjah9/L7oC97waGasezPTNC0ofFYSkryDgJiN6CM68EvbijRwJaMdG/hYtQKH0I3k5K6mIn0NBUG1JLunk6BJIEabS5huJoVJDexes54L7SV8v6qVm19s45fzu9h7Zh3BOQ44RVjhHOGMS6AatYsFOpvxeDlMQeNqSVXlbNZs/oY1G75i6/odfL6mg092bqT19EkWnLpJ097bbPvpNjt/ecyK0z+y+Nh3rDzxPZ0nf+KcAIxdz/n5ST9fnT5H6bIW4mbPwDc3mZCSLLxyEnFLDsc5KQRJuA57YSYw2guXVB8CSoPxLvbDb1YAMYsTKfqsgozNxaRtKiOsNRtlWTDjghX8xVvGXwMV/DlAwh+8jHjNaTgjA6dhn6/EtViJbb4U2yIJskwL5OlWKDLk2KTaYB1vgWXUx9ilTCBxgQPVnwaS0mhD8AwZnhl6nNPVaAp9iJoVQUNzLl+1lLHKW8lq6+msnTqGtlF/Z9XHo1kjMmG5xIpWOzntTnassDRhhclkVommM2/6eBY5yGiSimi0FlEvVzBP4U6TXSDN6lSaIippLF/Dus3nqVr4DemJyyhWziHTcTbFWWtpWnaA+jnrKbIIp3i8N7mTwyh1KmeBfztzgubTGNdGY+x6qkPXsiBoBSs1FbRah7HIxJn55nbUm9iyRBrIGpdsVmvyaNPns0SVb5zF9AAAIABJREFUQIuDH4vlLqxW2POpixMb7G3YoJCwWSbjE4U9bc4qWlVaVmk92OKrZU+oO/tC7DgULed0ppIfa924tkzP3fXBPP4ijsf7knl4KI3re+PZ2+HO9pWObF/tzGdrXNnbqePgFm8ObvfioACM3/hzZLcfB3b5cOJQmAEYL55J4YczyVw8G89twWG8c5nuOzfoeXSBngeXX84w/szTh69gUYDEIQ1BogCL/x0wCr//m9MotKyF1TxD+s1pNDiMQslFKL087X386w3pfyzBCHsYXwgnAIWF3UI7ur+Hwf5engsnywQ97ePFs34wnPz7bX3OqzU6/93n4PNnPH8xAIOPDMA4+PwFT74/yJG5gZyYreVYfRTfNsZypi7YAIenG8IMs4vCPKMAioKzKHwXJLiL5xdEc6E5hrPzI36FSmHu8UxjOGfnRxp+Lnw/3RDOmfkRnGuO5rtFcQadb4nhTFMkpxrDEQo1Qut6T7metSlyoqz+QozsjzTET+arBc6cXOfOD9vduLzLiWu7Fdw6oOD2IRse7g/nwZ5E7u4O5tZuN659bc3lL424/MV0bnwt5skhLV0HfXl4QMPdI3KD7h2x5d4RB+4dVnLngDN3D2i5d8CH+wcCuX8gmNv7ddw9pOfeYW/uHPI2tLOv7tFyWVjgvVvLlb16bhz04ZdDftw84MeN/b5c3evLlX0+XNnvx5X9Afy815ef9vjw4x5fftztycVdrny7TcHuT8z4YuV0di035csF09lRNo6t6SP5NOIDPgsfwZmYN7ic/D538ybxuMScnllintZa8rzJGJZNgDXDYO2bPF8/jIHOcTzbPInBz6bx/AsTnn9pyrOdxjzdOo3ngsu42Qg2mjDQZkZ7/AfYjnqNCW//jtFvvMmE119H8tafcf7ofab99Y9MHzYc8UfvIRs9DMv3P0DywVik745DNX4q3saTiZCNJ9XtI75dl07Pd3PoNcTPQlQ8JCGO7hHmF4VnwQl8+dx9uZh/Vc+VEvqEOcMbM3l6o9ygF9dn8uLaTJ5fK+f51Zk8u1pukLASp+/yS10pp/d6Jb2/VPH0bi3PHzTy4lEzLx4vgq6lIMwodi2HrhU8727laZ8Akiu5/3M1h78I4/juTAYeXTAs6X4mLOruvwPdvQz29hgg8UWfsKRbuCfdxdO+Xgb6ew07G+m5QueCXCoj5dRHiakJt6Q6xILqEEvmhlpTE2ZDtTDD6CumSGvCDKEp7SWm1MuaEk8rZvnLqI10oDrMxnCyTFizU+5vRmWwiLoIS1oSJazIsqWjwJH1xUo2lihZW+DAynQFS+KlrEpTsrlIzYZMSzZmWdCZac7mHAlbCl3YMCOIzupStixZS+fKg6xedpKGsiryYyOJ99IQq3E2wGCySk6qizVpThYUa22YqVdQ6i6i2NmEma6WzHKTMtNZRLWHJcvjHNmQr6EhzIpS/XQKPI3JDxWTGyQi3cuEDJ0ZBd4SctxFZDtbUeAqo8TdniJnBQUu1mQ5mpHhZEaOu5g5UR6keSoIVFqgd7ZE7SrBSSnGy82WipRYdq9vo6Uyl7hAJZGBCmIj7UhNcSYp1YGENDuScxxIL1QSn2VPUKKUgBRbArIcCMyyJSDWhIwEM1aWudBZYM/KPAULMqyZnyxiXqwpcwInMzfYmHkRVtSES6iPc6AhxZXSDDWJBZ6EZ2rxS9XinemDZ14wrnkhSDP9sMr1R1Eehe2saOQZPrzvOI0PbKcxXFjMrDBngsKCMTamjHUwZ5yLiNGu5gx3MkcUqsa/JBG/3FASy6Ion5fGsrYS1nbMpG1xBrPyPajIVNJQ7E5GjiuOkRIshBNvUbaMC7TgQ8+pvO9jxJQsNZq2IpQLsxkV4sh7ChOGGU1j1FRL3p/ixDhlOiP1dbwfuIa/BWzi936redtnEVPd5zHZrpg3bPP5s1sVb7ouYIJNC5aSecjsqlGo6zBxqsLWKR+RfRHT7WYhVtbir5qFyqkKS5eFTNe1I/Jt5S3tIt7VNjNONQ9j57mY2ldj47saq7DNTI38jDFxO/mjdxsfuDZi5FTPdOcWrP02YhmwAbPAdmxTPkUU1cYHytmM1zYjD24jK6OdsuS1FCYvIzGklBz/XGarqskM2ox9yDamJXxK8eqf+GLbYU7t+YbPt68mtcAP93AZjhH2KGN0OEYGIPH3wkjlirmLAxKlAomDHE9fL0rLi1nRsYz27R20bF3L4j37WXPhFltuDLL/Rg+nH73g9INBDl2+zxcnf6BzzzH2nbvExVtdBv3SAws71+GXEYMuMQTf9GjD+Ui3cB8cAvRI9Vrsff2RenjjHBFAeEU8Ja1lzFxZwsxPSijaVErk6jQ8F8XhvSSdgMX5BDcXMDVQyltepvw+SMxrwda8pprG7+0mMs3XGn2BHo9ZakRFlsgKZMgyZMjSpIjjLbGOtcAydCqKaCPiajwoXx1OwlxHfAqsUeXaY19kh75aQ1KVJ61VEXQGOHPWR8dpF2e2mxvTOn0CjdYS6sysWGBqTYuJlFUOKuYrbGlU2LBILmGtVMLnlhK+NpnODokxTXaWNDq5s0jkzRrXLDYUtDG/8wDLjt+kqPErEt3LKB6ro8IslHJpNI3aXLalLqRCFEalkS+l490oGetIsyyQGuc06uzzWerZRGtqJ40JbSzXVbBKHsVysRuL5TI+FVmyXixjucKdFXaRrHIpZoWqgoXOedTbhbFCG8FqbTifaKJot/XhMxs7tts5s0WpYaO7J5u8/fksLIgDiUGczPDmu2wV14vd+LnQkmtVcq43u3OjI4jePdk82pPJ5c+iObJWy84OW7ZukrN9oy27NirZt9WdAzu0HNqp5+guP04JK3S+CeDUoQi+P5PM96eS+fl0Kj+fy+be5XYGbp+h985Zeu9dpPfuDfrvC+cBTzP44Po/QeMQJL6Cx5eR9MOrL+Pqa/Q9vG7QUEnmhqEoI5RlBAkFmWdPhNnHWxjW6ghwKKzTMUBi38vPV8+Gz24DFL4CxCFo/L8Hxvvn9vBVsYZT1Z6cXpDA2eYkzjeG/1Ph5Vh1AKfmhf5afBFA8lxTJN8viueHxQlcXBjH+QWCoxg+BJrzwjjbGGH4HQEmDWoS5hyHAPH0/HDD97PCn5kfYQBGARpPNgiFmRB21cSwJNGWFNs/k+rwbyxJH8M3zVJOr3Pkh23OXP7ClWu7XLm+S8Uvu7Xc2efJ3X1e3BfW5Rzw5v5+Hff2q3lyVEvXMTUPhZnF/W7cPuDK7f3O3HqpuwdV3Duk5f4hT0OM/eCwH/ePeHP/sBd3hMXdezVc2uXG1T0abhzw5NZhX24fDeCXw37cOuzH7cN+BnC8cdCXGwf9uHbAj8v7fLm014+f9/oZgPH7r3Wc3GbLnk8s+HqNObtWm7Nz8XQ6q8bRkTOc1THv0h78DlsjR3Mm+iMuJ33E3fzRPCn/kO7Kt+mt/zt9ze/Q1zqCvjUT6Fk7ld71E+jb+BH9n46jf9sE+j+bzMDnU3n6+TT6t0/h2fapPN86lWedpjxaIafa869Yj3iN8e/+hckjRmP09vtYvv0WdqOGM/3vbzL27+9g9O47mL33HpYfjED24WhcPp6Eh9EEfEUfEu88ks0NXtw5WkrfjxUGOBQA8R81BIsl9F0WIumX0HilBAEQ/1FDsFjO05sVPPtllkEvhBOD1ysMwPjsatnQsu3LZfReEjST3ssV9F+rpP9mFQN3hmCRR83weCE8WfxPwPjCAIwreNq3CPo/4cXDpfTdmcd335byrOuiARif9nfz/H8LjL1X2TA/h7Jga2YFmFDmPZ2ZPibMFGIxTxPKfUVU+FpRoregQG1CocaUIp2IQg+hBCOiwk9Kdagt1aFy5obbMCdETEWABRUBZtSEi2iOl7A8046OQiUbSlzYUOzCmlwHWlNkLIqRsCLZgY25ajak2/Npli2bM2V8millU44dGwv1rCmOYcO8GtbMX0llQSNpwcHE6VVEqRyIcbUlwU1OqpuMXI2cMh8HmqJ1NEVqmOtnS7laRKmLiDJnMWXOIuq8JaxOdWN1hjPzwsXUR8ioj7GnMs6emZEKCvytyPG0IE9vRZabBTluYorUCko0DhS6yClQScl2sSLbTcwML1vmpwWQ6+9IiIsFPs4WeKokaFVSAlUKUj2cSVDbE+5sTZRGSoCLCV7KSQTrTYgNk5KaYE9mupL0IhcSsx3xj7HCM1pMQJYTgTmO6CONCAycQHmiJSty7GjNt6cl04bGJDF1UabUhBkzN9iUunArGmLk1ETLqY21pTjZmdh0d6IytPglueOZokOfHYCmIAzb7ECkuYE4VMTgMCsaZVEIY/Vi3lNMYbjNNEZKjA2w+JHMhDF2ZoxRWvCRizkfuoiY5uuEX0kCgYWRhOcFMaMmmYWtRXS0l7B+VSHzKgKpLdKyqj6EjFw3wyURARinx9oxJVLGCP0U3tR8zLgkJ7RtM9C3VzAxQcv7wg5IC2PGGomYLNXydzNvPnDO522Pebzjs4K/uS/iDWkVo0yLGS8qYpLPQkaEreLfXRfwrtMyPnZdwhTPZkQhi3AIbEbkmI2V1zysQ9fgErme7MQV+GvnYOdWh6XHYtTRq/hQ08QwZRUfO85kuk0uE0UZTJCVMFpZx1i/1UyI28YfdUt4x7WBia6NTHBu4WPVciapW/lY1cwUTSNT3Gv4SFqKkXIeSq9lZCQtZ3bkCuqjW5gdVER1YCozVOn4BTTwcXAzb4Y34JizjNrmT2hsnE9SdgzOAVJcIm1RBCuQByrRJYTi4O+J2E2JyEmOicIKiaMdCid7NJ5aCssLaO1cyfyN7SzatZt1539h5y+w93ofB2/2cfoh/NAD3z18xtaDZ9iy7wQ/3O3muxsPudXznAv37lLT3opvehw+qTHo4kNRBnti5+eBjZcWqc4DG70nMh8trgleJM5Jo2RpMWXtpRR3lpO8rpDgtkwi1hST0llD4fYWohZkMjJUyu98zfl9pC2vqU34D/vJvKUYj7G/CFWpFusSWyT5csPaHdNYU6TJEsSx5khiTLGNN8On0JaURj0hZTb45knRpjrgkGmHfrYnCbWhtK8o48ziOnbFxvNFWCzznVSUKmxpspnICtl41kkmstZ8HKvNx7LMegytjuNpc59Im/NoNihHs9nejE8UcpoVMhZa2dNm7kmbey6fzNtJxa7vKf38R1IKN5FqV0zFRF8qTIIoswwmz8SbubZRzBH5U23izZypHsyc6ErJZDdKzIIpMIom0zSdMp8W6hPXUO9RznybcJZK3emwt2OHRMxmqR3tChXtDmrWagPZHpbNzujZbAmdy9fxLXwZNZcOTSLLbLRsd3Jjq6uWTzXebND5stHPny0hvnwZ7cF3RYFcL/fmwRw9D2c5cGeWLVcq7bhUp+LmYj+uL/Pnx6V6Ti114UiHM7s7HdnV6cDuT13Z+xIYj3zhxbd7Ajl3JJJv94dx9mg0P51N5aezaVw6k8al8zncv7yGgTtn6Lt77r8A47P713n64Dcn8VUELYDjUCT9m9PY//D/ARgHeh8bQPGVy/jPzuJv8ChA4itg/C+f/0cO472zu/mqRMO5Ol/ONCdyZkGiARgFQBRcRGFuUdArt1GIpgUX8VxTFN8vihvSwji+ax4qygg/G4LESIPLKDiN5+ZHcmZ+pAEOBUAUwFFwG881RxkcRsFlFOBRcB1PN0VzrDGd3VVRbMxVsSB8GkWqPzND83sWJX3IZzVWnFil4sIGTy7tdOH6N07c/Mad23t9uL8/mLt7g7i7198Aj4+P6nl83J1HRz14KMxAHvbn4WEfHh7x5MERYWG3hvuHNTw4rOXBEZ1hzvHBEU/uH/Hk3mFPbh/QcXO/B3cOe3P3qB/3jwdy/0Qw904E8eDbIB5+KzwHcu94APdOBHNXuAl9NJSbR0K4eiCYn/f48/0uT85+puTAOmu+FmCx1ZiN8ybQUT6aFVnDaQl/iyavv9IRNopv44dzKX04d4s+pKdiGD2z3qK39k16FrxD9/IRPP5kAvc3TuXJhrH0bRhBb+dIejd/RM/WMfRuH0//ZxPp3z6Rge0Tebp1Ij0bTbi+zJk4y9ewHP4aI9/4A2Pe+YBp736A9Yj3UYwZjnjMCKynT8FxmhF2EybiOOljnKeMxdNyPCF2Y8gLmsaOxf7cPjGD7h/K6P5JiJ//RYZ2tBBPlxia0wI09gjQeKWE3quCSukTZHAWf4PFwVuVQ8B4U1jgXcHgNWE+sYy+S6X0CcAoOIxXZtF/fTZPb1bz7HYtg/fnwaMF8ERwFpcMwWJ369DaHGFOsbuNF91tPOtbwovuduhq48XjhfTeW87z3p/+BRh7hhzH/sf8dw6jcHea3qusnZdJgY85hR6TyVdPoshjOoXa6eSppg45inoRhRoz8lSmFKotKPWSUKi1IF9jRomXJbODbZgTLGNuuNzgMgonAwVoFO5NN0SLWZQiZ1Weko5CF9rznFiepmBxgpSFMRKWJzuwLltDZ4aGzZlubMmwZ3OGDZuz5WwucOGTIm+aswIoivQhztuDRE9XEjyciHNXEOtsTbzSinQ3a/I1Usq9bWkIV9EQ4kKNvy2VemuKXUTMcBJRojSnSmfJkhg7VqY50RgpGXJQIxTUxDowK0xOkY8leTpz8jwsXwKjFfnuMgrVCvJVcrJcJWS4iMlRS5nhbU99ojf5AY7EaqwI14gJ1Fjj4y4mzNWaFFcbYu1FhCuMiXAwJchuKoEOUwhVGRGuNSHe35qMWAdDfJucpSQ4ToZHuBWeSULBxAX/NDlB0WYkhhlRkypnfqYd89MVNCRJqYu2pC5SRI1QMAoVURsppjpCTEWwOelBIvyDJYTEKglN0eKXokeb7IkqMwCn7EBssv1xLIvEvToRr5okRHEqpvnbYuRlx2iFGR9aT+dD6XRGyo340MGEkc6mjHKzYpxGhiozhKhZySRVxFPRlENL6wyWt+azdlUBC6rDqCvSsro+iKJSHcpoGRYxCqbG2DI5XMIwj0m8o5/CxBQXVMvy8Fk/F6sZkbzraMY4qTmTRJZMligZZ+PNSIc4zCObUGRuYFLASj5SLuBjSTUWqmbMYzbwduAqfq9fyRvubXyob2N04HLG+M3HTDcHXcpyguYeQZ75JfLQVSyf9znx+gLUzoXYamqw86xlnEstoxQljLFKQWSXjpEknlGWSbwtyeVN57m87d3KnzwW8VeXebzrUMt7Dk28b9fMSMdmxikbmKSsZqK8mElWRVjIqnBTNxMaMIfq8CW0BNayxDeH1qAEGiMK0IdXMTqqiWEZqxAlL8MroQhdeAjKIDeUEfY4RCkw05lj7CbCztsNFx8t7t4axEobLJwV2KhcULg6Y+fihMrTneSCNBo+WcHqvQfZevE2n195yp4bA+y70c/Bm/2cfvCCn3rh+0fPuPzkGTe6Brn5eIDb3U/58dETtn17griyYrySY/GID8c1wg87PwEW3bBUKZFoVYg0Six0DoTlxzJnRRWzVldSsm4WKWsKSd44k5zP6in6vIXSnQup/qKZj2Ns+Q9vY34XJOE/fKX8h8M0/iQZx1uKsYzzM8GuXId8hjPWWTaYJoowjTVHmiLBNlWKbaIIZaoIfb4MTZYFHmlifNKc8Sv3xac6mLiGRBZ3zOPYlk2cbNvEnua1LJ7RSHluFY15RSzJyGNJWDIt7qFsjcxjW3w+ayOTWR4YRrNWx0KVO4td9DTbqWmR2tJuImGDhYbF7hksbNlD6u4bRLedIil5PQU2JVRND6LC2J/ZVkFUWvlRaaajxlRHg6kntcY6KqZpKJziTtlkH/KNokixzKLIeyHzUjfRkriMJq9sWmzUbJDK2CkxZ6vEmg1yW9bZW7NaKWaN2o0NPrF8EVnNvoTl7I1bxAbPfNpdw9ns4c0mvR/rvfxZ4+XDJ/4+7IwP5EhOIFfnhHOn2peuWk8G5qjoqVDyqMKFB7PV3J2l5lqJE98VyThZIeHkEnuOdjiyv9PZ4C4KwLh/u4Zju3w5cyCUC0ejOHs4ivNHY7h0Lo0r32Vx9XwmVy7kcf/KGp7eOUv/vfP03f+evnu/OYzP7l1j4L5QeLnyT/rnWHoIGv/3wPjLvziMgrv4co7xX8HREEP/Co1D8fSv4Ph/BIwPzu9lT4Un3zUEcLo5gePzojle5WdoRRtmFV/OLgrRsvD8Km4WHMbvWmK4uDDWAI3CdwEUhZha+C58GlzG+S/BsSnSAIQXFsYiSABGARxfSXgWgFFoWp9vzuHbumROzEtg35wgNmY7MMdzBBm2v6NI/VdWZpqyudyOfYttOLvRnp+2q7j6hY5fdvtw8xsvftnjyZ0DQ9B3/7CO+4e8eXgwhIeHgnh0xJ/HR314fMyTx8c8eHz8Nz05ruPxMS8eH/fh8Qlfur4N4MmpQB6fDOTRSQEQg3l0KoTHp8N4cjqYx6cDeHRKUCCPToXy6FQEj05F8+BUDHePR3PjcDhX9wdyabeOC5+7crTTlq/aRKyr+5jlxSNZmP4BjRFvU+PzN1oC3mdv4t/5IW8Yt0s+omvmaPrKRzJQ9SH9jcIC71E86hjN3Y2jebJ+BP1rP6B//TD6Oz+k79OR9G8ZzcC2cfRvGUf/1vH0bR7H/bVTOTJXSpDxa9iMeY0J7/6O0X//E1Pe+U8U497GetR/YjbqP3GwnIBWbIbabCoelh/jJR1NrHYCNVky9m+M5faZErovlfL4xzx6LhX9k7P4WxRdQr+wZudKqQEcewVoNADjECj2X5/JgBBBG5zFIXdxUHAYhecbFTy7Xs7Ta+X0XxEcxTL6rpbTJ7iK12YzYIDFGgbvzuP5g6YhZ7F7KXQvAwEWe1ZATxv0rILu1bzoWc1gfyv0roUnbQawHOxaw4u+SwhxtOAwDg7chp7u/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HZ6IdfrluBOa6EJSqICFJzoxUeyqT5FQn2lAdJ6M2TkZdjIyaSGuqwyypCjGnOlxEeeB0krym4qkzwcvbksBIJYGJHngmeaKM88AxzQfbTD/sC4JxnxOHT0MKCqEEk6DFJsaDCc5WfCCewnDJNIbbTGeYvdGvwPiRmxUWwS5EzEohtzGP6mWlNC2bwaLFOaxdVcjShjjml+ppLnGjtFyPMlqCRYycqbG2TI6QMFw3mXd1U5iQ4ITTggz8P23EZV4OI9ytDTH4ZEtTpssUjLd2YrydD1PUSdjH1KIt+RzX/N0ElBxGk/M10+M2MSJiA3/2XMUH3uuYFrGFMf4rGeW9AOOgBZRvuo7H3KPY5HyBOmElXy3dSltOLRGqDJzVldh5zeNj+ypGinIYYxqDtWMKUyRhfGgdzV/EybyuKOEvHgt5P3Qtf9Mu4j8d6nnTaSHvOy9huFMzY5T1THUVgLEQkcMsxPIqNLoWvAMqSNbNZmX8QjqCCmj3jWBdzmyiU5swTWpjRMJaRPEbkQXGYRvkjjLGDWW8HY5xCuShcqY5m2LqJMZO44Sb3g17nQvWOhcUOjUKd3dkSkdkTgpkLgrCMhNZtGU7n3/3C19d6mXfnefs+WWAr690ceiXfs48gh+74fZzuNUHd3qecbd7gGt9z9n74xXav95NYFYG+sQolKE+KHzcsfF0Qax2RKJxwtTFlmlONigDPShpnEnj+vmUd8whfVUxaevLyfy0mrwt8yjeOp/aXS0ELc7gr/7mvB4g5s/Bdvybw3T+KJ/MH63H8if5aKbEOaCs9EGS74B5uhTjeBE2WXbYpMmQJ4txSBWjTLXENc0S9xRrPFMciKoPJ6QxlvC6JJo7l7KtcwudizezsnErrcv2Ub/yMEUrDlPYsp+ZNbupKvuSlTVHWFTyBQuyO2lMXkVT3FIWxy1hdWw97f7ptNo4sdnYnK2WSpZ7Z1HV8CXRO28RufgMyWHtVNrMZK5JKHPMAqmxDqRG7EWtuZoGExULTLXUGWupMPKgwMiD+cYh1NplU+JRTUnQcupSPqW9aidrC1vo0IfypY2Cb2xFfCY1ZpuNGZttTVlrZ8JyhYhldg60q4LYEVzErsgatvtXskGXQ6d/KOv8QljjF8AqP2/WhnpzsCCay7VJ3G+K5VG9H30NXjybraa/xIXeYlf6ilV05yi5nSzl5yRzviuw5MICO860Kzn26RAo7t7sxt4tKo7v8uX8oQguHo3m4rFYLh6P4+r5DG79mM+Nizlc/S6fB1c6eHr3HAP3L9D3QADGm79G0k/vXTV877t/hX+UAJD/CI0Gt/HRUBwtxNL/cyT9cq3OK3fx/3+GUYishdnFXsMMo2FmUZhpfAWQ/0fAKMwwHq8L5sI8P443RHO4Jpyjs30QYuhXgCi4iQIEnmkIN7iFwrMAjAIUCpH0T0sT+X5hnAEYBYAU3r0CSMFdNIDjgijD7OLFxfEGYBTg8BUkvoLI8y3RnG2K5ty8RL6bn8zp+liO1URweG4o+6uD2FKkoiXKjBzHt4ix/Hdm+49gY5mYA0uUfLvGnh8/c+LqN05c36vkxj5Xbu7XcedQII+OhtB9LIDuY/50H/em67ieruNag54c1/DkmJYnxzwMOxq7jvuSc2BMAAAgAElEQVTQddyXrhN+9JwMoOd0EF2CTgXTdTqEJ2fC6DoTTtcZ4b0fTwwK5MmZUJ6cieDxmWi6zsbz8HQcd09Ec+twmGHO8eZBP24cCuDSXl+OferCjoUiluaNpD7mHWb5/oUS99fpjH6bE/njuVwylbvFk+krm8TgrHE8rxnNs+ZR9Cz/kMftw+htf5/B9vd53jGMF+s+5PnGjxjsHM2zzjEMdI5l4NNx9HWO4ZdVE9iYNYoc138nUPo6OsnfUZq8id2k32P94WuYvPsaknGv4Wj+R9xFw9BaDUMvfZsg57cpT53Gga1R3L5QwsMfi+m6UsITIYY2rLn5bX5RiJ8FCe6iARgFJ/EVNL6cV/xHWDTMLQqQeLPCAI8CRA4IzuLVcvqvzqTXoHJ6r82i73olfdfn0HdzLgO3anh6t4HnD1textDLfptbNMDiauhp50XPGoMG+loZ7PoEutZA70qedQ8BowCLAwNdPBu49V+BsXdohvFZfx9PB/oYchivsbomhQytEflaI4r0ZuRrjMlynUq6cir5GguKPKzJU4nIVVmSJ8CZ1ooZOrEBGrNdjSjSWVAZKGNumLAOR8rsYGtDNF0VKsxEWtMQY8OSNCVL05Q0x8tpjBKzIEZCS6yMRULLN96WjmQXNqY7syldwaY0MZ+mWbAtV8bmAgdak6TM8jdmho8ZeXopmRoxaSoLMtzMyXQ1NcBskdqcEq2IWV4SKnRWlHmIKNZYGM77zXAVU+IqYqbajJpAEfNjrKmPljA3UkpVmIzqYBuqgmyo8JNQpBeR6WZEqrMRGe4WZGmsyFSLSXMXk+QmIcVdRrbOljxPBTNDnMjxEpOqMSNFLyLZW0x6oJyCIHvy9VKytFakqMyIUxqR4GpOktqKZA8Z8RprYtytiFCL8FBPRK+dQlCwNQGRcjxjbQkUTqHlawxuo0ewOUnJDhTE2VAUYUlBsDnlkVLmxMiZHSFhTriYWcFmVIWbMzvEiDSvKfhpjfBQTUOnt8Q7VIlPvA63OA8kEW5IEz2QZ/rgWh6Ja3UEikJfTKKUSGI1TNMrGCabxgi5cPvZiA/spjPcyZgPXS0Y5WbJaJUIXW446fPymN06k7qlM2hZksv69hJWNCexqNKHhjx7ZpbrcI6xxjxGxvQEOyZFWDPG34R3PCYzLEiMuCKKkO0LcW3M50OtlJGSaUy1NmG6zBJjW1s+ltkzVuqKhSoUv6rN+C08ieus3UyObccobQummV8xPnwTw9WtTPFezUTNYqb6r8Rz/nkCm07gPGsP0uTVRKU0cnbRYs4vWERLdhMhUSuxC25nimMDIy3yGGkSw1RpNKMlwbxjE83rshRed53NsIj1TMrcwzsBHfxVtZi/q1cyQtfOMLeFjHSrY4quhrFOhYi96hFrG/BJWEdEQRv5xZ3ML1zNhuxa1gZHsDG1gJK0+bhFLWdSwCqswjqxDQ/FPckF+2gxNpFGqNLkqFKcsQmyZ5qTCGMHayRudii8VCj8dch0GmTu7ti6q7BzVyJ3s8XKRUFEbi6rvzzE7p8eG4Dx2BP48nIXO76/x8Ff+jn3GK4NwN1BuN0rAGMfl3tecPpuL1+e+5G4snLcIkNQ+GmR6JTY+bgi1zth7+OKSGXPNAc5JrZSyhtms3RTK42bWihcU0n2ukoy1s8ma30VeeuqyFpVQPzqAswLPfl3TxPeCHXkdZWIf5NN4XXpJH5nPY633M0YFylGXOCMZY4DogxbxOkKJGk2yFNl2CSJUSRaokyToM2xI6TCg/hFUfjVBRMwO4Kqtno+3/ElK+etZ1HVVubO+pziqr0ENpzEu/4k4QsuEt34HWHlR4krO0R2+WFKSw9QVbibxoJvWJ+7ke3RFaySOfKVtSlfOzizISKP5qaviV39Iz452w27FOdIi5hrGs5sE3/qJYE0SLyZa6SkYZoTDdNdqTFyZ5aZjnxTHc1TfWl0yqLMZy7locupjV9LY/EnrK9cxs7oVI46OHHYTcou28l8Lp3ANokxm2VS1soltNmKWO5gziqVA5+oQ9jhV84O/zl8GhbDupBwVgf6sypAx8YoPefmJHG7OZWeRfE8qfOmr86D/gp3ugqUPM524HGygvuRVlwPms6PIZP4PsOE83UyTrU5cmKrhsOf69mzRcW+bWpO7Q7k+6PRXDgcycWjsXx/LI7r5zMM+31vfp/L1Yu/AePTB9/R/+CH34Dx4Wn+J2AU1uy8gsb/Z2AUYPFXGdyOl9ddhBKM4DYaZhq7DXD4qvDyrF8Yzu95CYxDbuOr0ovQjB78F/13pZdnz58y+Fwoyjxk4Dk8G3xuKL2cqA/hbK2PwV08UhthAMaj1f6GmUUhYhbmE883RRmehTnFVzHzK5AUYPGHxULzWQDJKC40C2WY32RwHRfGGoDxFRwKsCh8F0owAjwaJMTUwmzk/EguCEUZYY9jbSjHa0M5UidcjQlj79xAvpkbwNZSLXUBRiRZ/4lUxb8zL+oddtRN53iHNd9tt+Xy185c36vhl/1e3DvoyZMj7nQdc6fnhDu937rTfUJF93EVXUfVdB/T0XPMm57jPgag7PnWl96T/vSeDjRIgMbu08F0nwmh+3TokM4E0n3G36Cec8H0Xgin51yEARq7zsbw+HQ0905EcPtIMLcOBXBPuFojOJBnorl/Kpobh8I5t8WTdbOmURH8nyTavkaaxR/4JNSEMyVyrs2cTs/sMTyd/S7MfQfmjeD5/HE8b5nO8yXjeNE6DFaMgFUfQftonq8Zw9M1Y+nvGEtPxxj6NnxM71YR93fq+aFTz4HlGjbVudBapmBxgZjlxdasLLNmWamI5hlmNBTaML/UjrXNHpzalcqtC8U8/KmUJ5cElfH453Ie/1TBk5/K6P65iO6fiugWomlD0WUoih4CxjIGhOj5Wtlv5ZabQ87ibw7j0Ozi05vCneeZ9F8rp+/qTHqulNF1uYzuy+V0XRGWcVfSe7OagTt1PLtbz+CDJl48WsyLx4t58WQpL560Isws0r3KED+/6O7gRfcnPO/u4Gl/G8+710N3B/Ss5HnPOl4MXDFsG3gq/P8ztKSFIlmP4foLhvj5ES/6hDLaEDA+f/rEEEmvqk4mXYigtUbkaozIcTci292YHHcT8jRC9CwmWyUiw8WcLFcRBZohaCzysCJfY25wGSv8JYY5xppwBdWhMuaESAxOozDTWBdpw/w4e+bH2tMQJadGaFGHWdESJ2dhvJwlCVLaksR0pFmzLs2S9SnmdKaJDLOMG9IVrE6xZ2GMLZW+VhQKrqGnhFJfG8p8pBQLz2pzZghwqDanTCuiRC18N6NYK6JUa02Ju5SZGgnVvhJqQ6wMcW5djISaaBuqI+TMDpRS7iOmxFNEnsaULLUJWRpzMjUWZHlYkaWXkKGzJkUjJUUtJVNnwwx/e2aFOVEeakeOt4gUrTEpOlOyA6QURziQHygj209Mlp+UOLUZsWpzQ3QdrbEiSi0m3M2SAGdTPFwmoXOehNZ1ChqtMfowG3zT3fDP16JPc8LOdzqaAFNSIsVkhpiT7GNEspcR+cFiKmPtqIoVwNWcujhrKkOmk+s3nWCNkeHvVDlPR+VhhTrQEV2CJy5Jnoij3AwxtHWGDnGRHmmBJ2ZJrljGuaPKCkWXE40+Nxan5EA+1tnwtu0UPnA2NSzwHqMWI4/2IKI8mdx5OcxszKKyNoG1a0pYVB/Nktm+rJrjQUtzJF4ZDpjHSZkca8O0WBvGBpjynm4q7/iYYZTvh8/6OryXlfORzoZR0qmY2JpjJDNjqtScidYiPra0ZoqVnLFOoYgSF2CZ2cb05Hbe92piYng7nlXf4layD3nKFvSFu1GXHcWk7BSOM7/GOrUNn+wlLK1bxi9Lqri2WDixtp7wrC+Rxe3GSL+K0bazGSXLYYQ0nvcUcbzhnM17gY2MSFjP+3FbmJx3kI+itzMpZifDvNbxvm41I33akOd+RsiCIxTvuEFB51X0s74mqukUIVXfkLz8DHPaD7N8fitbC5LYlhrMmjwBGmehDsrHMiAdVawL7rGmqBON8MoR4Vdojy7TFUmgwjA3+rGjFBO1IyKdM2K9C1KdOzYaDQq1CnutC3KVArnGAZnajbCsAjoPnmf/nUEO3Ye9t56x44eH7Lh4l2N3nvJjD9zohxtdA1x7+Jife+Dsw+d8deEK0cXl2Hh7IvZwReRuh8zDASc/N/wSglCFeGGutMNCIUMX4EXDskZWfb6Gui0tVGxppGLHAuZ8sYi5Xy6iZFMFM7ZVo1+QzJtBYt4IseUPHhJeU0zjNekU/qAw5nXZVP7gNI4PAoywzHXFKkeJKM0O6zQFNukKbJKlyBLEKJKsUWbb4FPrjm+jDucSBwIrPGlYXs7XG9excfYy1s1oZ3VuJ0uyt9CS8zWzM3ZSXPglhbP3kDb7S3JqdlFUtZPZldtoKN1Ic9FaOhNb+Mo/h0+dnNilNGOHi4IFLj6UR9aRX76X9OSN1ESvol5ZQq0ohgrTQOZYBTFX7EfROFtmjbenbpqK2VNdmWniTu50V5omaZhtHUaFVxnzolqZF7mU2tRGPims5UBKFkft7DjgYsU+BzMO2FnytcyaHdYSOqUWrLM1Yq1yCsttJ7JSaHfb+7DOLZolbm50+HjS7qNhtY+Sr1O9udOcyZOWRHrmh9E915OH5c7cyrHlVpYtdzJsuZ+i4GG8NXdizLiaYMylYjE/LXPm5HoXjn/mwZEvPA3QKMTSFw6Gc+nbBL47HMkPR2O5dCKRa6dSuXkui59OpfD9qXTu/ryawXvnDQ5j732h9HKdvntX6H946n8ERgEWf2tOX+NVJC0s7B54fMNw3UW4DCPIsLz7ZflFKMC89iss/gM4CnG04Ya00Jo2NKe7fnUTBZfRAIx9L4FRcBefDjWkhZb0EDD2IazceaX/LTA+vig4jCGcr/flWH0kAjCeqB5a1C3A4RD4CXFzpKHQMgSJsS+j6HhD8UUovQjOogB7Q8AYw4UF0b+6kYLbePFlO1pwGAUJgCgA4w9LE/nuZUwtvDvbFMHZBj9OzxPW+fhzsj6Ib+eFcLQ+mOONYZxsieLYgnAONQazZ64fG3OdaEuWMNd3DNmOf6BU/xfaciewq1nEsU8k/PC5PTf2KHmw342HB914eMiVx0dc6Tmhpue4xgCL3ce86D7qQ/dRX3q/9aHvpB99p/zpOxVA76kAek4F0m1QEN0vncbes8H0nXulUPrOh9F7PoKe85F0nYvg0elQ7n0bzN1jQQZYfHwynO5zUfReiKHnQixdZ2N5+G00N/aEcHqDhk1VxqQp/kS88Ws0qt/g66QxXCqdyP1ZY+mrGs1g7VhomAALpsLCj3m2ZDTPlo5hsHU8z9sm8mzVZHpXTeJR2wQetE/i6TYrOKCi77A/3YdDeHQogrv7o7m5J5Ybe+K4vjuG63uiubE/ipsHY7hyNJ3rJ3O5c6GARz/N4MmlYroul9B1qYwnP5fz5MdKHv8wh66fhkovQ7AoLOkuNjiLA0JZ5VoZT6/N5KkQL18XIuUyAxAaQFFwEm8IcDj0bggUywzzjYKr2H1lJl1XynhyZSZPrlbQfX02vb9U0y/A4v1GBh/MZ/BhM4MPFzP4aDGDj5cy+LiVwScrGXyymsEn7Tx70sGzJ5/wtKuDgb7VDHZvhK610L2SZwZgvMrTgd6Xl15uQ5+wyup/AMaBx9B7jdVzUwzAmKOZRp7WmDytCbkaE3LchbjXjFy1iByViGw3ETnuluSrrSjyEDNDZ02BVkSBVrj+Ys2cYDnVYQrmhAixtJhZgUOaEyyhLsKOeVEO1IUrqAoSUx0koiHSmvnRgtNoSWuSKavSLFiZYMzymGm0J5jTFitiheBCRthQ7WNFgfM0SvWWhn+rMsCG2QFyyrzEFHuIKHQ3o0BlSr6bKQUqIUYXGVQkROhqKTM9pMzxk1IfLriLYmpjJFRHy6gMl1EeKAComDJ/CSV+Egp9JRQH2lAYYENBgJw8fxsyva3J9LQhQycjx1NKaaAtcyKcqI11piJMTpbehBTNdDKFOchgGVmB1qT6WJARICHZx4o4nYgojYhorZhorYQwlRX+zqb4uhjj5fj/EfeeUXEdaNau55sOM90TuqdzcjsrkUNBRXLOqYAqckYkCSEyiJwEAgQoWDlYtrJsWVbOOQOSkJBQQFlWDqSiiueuc5Dd3RPuzLqz1v1+7HWqDhbL/uHlx/t9936NULuZEORlRnikCk2mO+G53oTlehI41Z6wFDvyZrhSmGFHVqyEaL+JxPtPZkaEDaVxCqoShH8WKbMTLCmJtBR3JEM9puDnboy3rwT3YCUOYQ7IIpywTXBHkuqJYmYQpnkeWBf4IsnxRTkjmJDyqahnpeOdE4/btChUqWomqO0x0rrwYaBCdBqN1A7E1UxjetNMGpdVMLttOp8unM6GVfmsbo5kU0soX20pIqbUG0maAuN0e4yn2vGR1pLfB5vwa7UVEzL98V1aTuSKWkyjPXlfacQE20lMkRljYmeJsdIac5UCExtbJlp68aE8AU3N18hz1uOQu53QhrNEdFzAZ+4p/Bd14dp4DMmsQ5jX9+BSvpWktm9YuOUouzZ9xZ0v5nOgdR6l+asILTmNedph/uyzhF/b1/ITy+n82imPSTFz+Th1OR9mb+ZP07fx65QvMSk+ym+jNvDzgFX8OmQtv/BfwQexX+DdeJyAtsPMOvyU2DUXif38GoEdXfhWnSJg1Q3SN3XTuOIzvpqTwdcFLnxZ4s/6plRmz07GZ7oSzUxHQrOkROQpSK/3xj9LjiJCwhRPKyZ5qJjg5sAEN3smOEuR+DnhEOqPS2gw3poQ/KOCcQtxxSHAAaWfCw5BAURMz2dbz12OPhzi9AvYcf05G7rvsufGc8491tH7YpSrT95w48lLep6N0vlEz8G+B0ytqsfc0wNbP3eUQe7YB7nhofEmODGU4CQtbmH+yJwUuHk6MbulhjVff8bczQuo3thK+aYWarbNo3HXQko3lJG7vozw+Vn8OtKWf4lQ8ONgGe+4mvOOvSk/srfghzJjfuQ4kZ96T+STJHsss92xyXZBPsMJVbYDygw50mRrVFOluOTb4VKtIqTNm5B6FxKrvVi0bCb7VsxhR2UN23NmsydnIbuyl7MtcxPrZ25lUdFX1OR/QXnp51QXrqS9YAWf5S1jXVobGxKbOBxfw8GARLY4qNjsZMISmRk1EmdyFMmURC6mY9omOuIXM9utiBqLeMqt4ii1jiHfJJQyi3BKJ/jQaB5Erak3FWbulJi7MHuCE5WWgdR4ZdEcWk1zcBnN4Tks1SSxwcubkx4u7HOWcMLNmTMunpxwseOQixV7XEzZ7W7JNldrNtpbsd7elrV2tqySW/GZix2fuSnZrvXkXLaGmxVx3K7Ucr8yhAel3jwscOFZkSvfvtXTYldeFLvyusiZF0UqnlTa8XCeG1fWuHP6K0/O7g/h3IFwzu4P5fiOAC4cjuLqqUQuHo7m4uFYrp5I4tbZdO5dmEHvman0deeIKenRJ5cQHEYBGAe+/f8CjEKp93jo5W+B8eHbE4IP0P2/AuPbdLRu8BVCIEaQAI/CGNowMj6GHh9PD4zX6XwPi0JFzsj/EhiPiSPpnpZwTrckcLo5ge7mqL9xEwVYFJxGASAFt1AARCEh3bc4TQy7fAeK342pryxI+X6PUXQn5yXR83ZHUQDEvqUZIjQK7uK/H1F3t8fS3R5GV3s4nW1aOtui6GwXzg8m0L0gga4F8ZybF83pDi0nW0M53qTmYE0oO0vD+CLLk+ZwUyoD/kCt5hd8mv1rtsx+n6NLLbiywYXb2715uNePxwf8eHrYT6zbeXUykDengnlzKoTBM6EMicAYNg6NneEMnA8fh8buCHE8PXghmsELMYxcimP0cjy6y/GM9MQzLAJjLG8uCjuOETzv0vCsS8vzrihedQsgmcTIlWR0V5PQ9SaKGrmcxJuuBF6ejefbY1GcXu3DypkfUx/0Y2pc3mGN9t84lPEeFws+5G7NR7xseZ+hjnd5s+ADXiz4hJcLJ/J8wQS+nfcx9zo+5FbHB9xaMolnW+SMHvJm7Iyawa4Yhrpi0V1IQH8xFUPPNAxXc9H3FWC4UYDhZh5jN2YydDOPof5C8ZyfcO5Pd7dCHBEP3apm6GYtgzfrGLzZICaWv0tCi2Po2+V8B4sjIiy+BcZ7VSIcfucqCruL39Xo/CUhPf5u+H4tQ/frGHpQz8ij2egeNzP6pBX9szYML+fBa+HEn6DF467iW2dRCLeMvflMdBQNr9eif7MO/Zv1jL5Zx/DQ54y+3sLY6/XjIZiBDRhG/jNgFNz9V/yNwzgyhE43jEEAxqE7rGmaxkxhhzHQlIIAE/L9BZmR52dBnq8luT5W5HpbM/Ot8r3HXcbSABlFfuO7jGXBNt/vMgoBGAEWqyNkVGqkVIZLaYh2oDneleY4Z2ZHKamPsKExWkJLvA0dSRIWp1uxMMWM+QmmfJpowYo0GUuT5CyMV9IYKqHE04gCNyMqgqypUttQq5FTH6GiUi1lVqBEDOTke1mQ42ZKrqcFpYG2lATaUOxnS0WQPdVqe+q1Sprj5bSmymlKkdOQJJSOqyiLlFOikVEWpWRWlIqSSCVFEUrRJSyIVCJoZriUgjA78kIUFATLKNeqaIhzpDnVjaZkF2ZFyJkZbMmMEGtmaqTkRcmZFiYRgTFHqyQjxJZkf2sSfW1I8pOOu4zeNkR72KB1MifCxYIwNzMiQmVEp7kRmeOBJseNkHR7wtPsyMq2J3+GA7lZjkSqjQnzmUBsgDHTNNaUJyppSrejPtGa0mhrEvzNCHWdhL+bEQGBUnzCHbDysmKKjyXGGiVWye4ocoOQVgehrA3DoVKLS0kkQRWpBM2aiseMGBzSw3HI0CCfGoJtcgAfB6v4rasZ73pKCClOIbU+m5K2PMpnT6W8PJwVC9L5rDmCL1vV7NtdSXiuExZJNhilqzBJs+eTKGve11jzboScD5O9CFxUSuTiCkwj3PhAZcRHkgl8YjuZKUpzJsktMLeTYSKx5uOP5EjsU4iu+wZ162m0LReInttDWHsX9m1HMGrYxftFXzJ51l6s644RUL2aui0HWXXwFHuOn+H4tq1UVywkPG8zNjMO8n7sJv4UtIhfuTXwa/dqFNnrkRVsZcrMr/nztK38PvMrTEsPEbykjz/GreUnvkv5qe9yfhG8kg/iPyeo4yxhS05Rduw5aVtvE76ql7Cl1/GqOofHFw+I3XyV6lWb+XJeITuag9jdEc7OZSls2ZhLdrs3gZmO+E11JiDdAe8UOdIQE6a4GjHFxYYJDnImO9vzR4kZE+ytsPZS4hzmh1tYEH5RaoJigwlPCcYrwhWnEGcUfq7YBQdRvXI9x+6/4tQzPfvuDrDhwgO+7PmWI/eG6H6qp+fJENeeDdL9dJTTj4Y5dPMR5YtXYOTigpmbAw5qb5xCPHEL9cYnIgDN1CjcQz2RO0hwdVVQXV3E6o1LaV3bwYz5pYRXJhNSFk/8nEwyFmWRsSwHTXsaHyY58NMwCT8Kk/KOrxXvuJjzA3tzfiwz4f8oJvKvvlb8UaPgo1gl0mwPFNkuKKbZocpSiMCoSJHgkmeHS6UDoc1exM3xZFqtO0sWJbF3aT47KjLYmz+Dw7mlnCxu5ETLek4s386B1dvZuOAL1jYtZllmGUvVqeyPy2V/cDJ7faM5qU5it1sAG+RSllkb02RmRoW5C4U2sdT41rE0aSUd2jYaPUspM4+n2DqJMvtsyp3zmONTRqFZLJXm4VSa+FBu4sgsExllE2WUmbhQb6el2SOVDs8UFrtp+MLVh80OKna7KrmaEE5nQCCd3oEcd1NwxN2Ig66TOORuyV5HGbsd7PjG3pptDlPYpHyfne5ydnpKORvjzt2CcB4Uh3CvwIcH+R48ynPjaZ47rwq8eFHixcsKb97U+vKm3ofXde68nO3Cs3ZXHqz05MI6Nw5vdeH4Xn/OCPei96lFl/HcvnAuH43lytFYzu/RcGFfJFePJnLn/DR6z6aJoZfnt9eKoRdhh1Go1fm/BIxvOxmH/hoYX4s9i38DjSOD33cvMjoOixh0/2tgFM71CSlpwWEUQi8XW2PEVLRQzi3sMQoS0tHjwCjsMwpAKLiMQp1O0tsgzHhy+i8j6WSxo1H4uTjC7kgU4fD6skwRGK8uTht3GcWgi3AhJlFMSnd3xHF+npbO+ZF0zY/lgrDXuCiVq8sz6VqQyLHGUI7PCeb0XDXn5oZxoiGEs82xnG5M4kRjKscaU9lVqWXVdDtK/X9Ohv07VKn/iU3FVhye68zZJe5c/Myd/q/9uL/Lh6eH/Hhx1JeXx30ZOB3IwNlgBs+FiE7jwPlQBs6Fik7j0IVIhi5GMXwpVtRoTwKGK8kYepPRX0li5HI8AxejeNkVzrNONc+7Qnl5IYzXlyJFV3Hkagr6vmQMfQmMXYtj7Foso5ejGL44/nuHLkQxeEHLi9Ma7uwO49xyH3ZUKujQ/IJW/79jfeI/0NvyHncX/JGbc//IjdZPuDV3Ir1NH3Km8nccKPoZh6t+w92NduhOazFcikcn/H3dzEZ/PQv60qEvE67nwJ1Sxu6Uo79dhr6/CMPNfLibj0HQnWK4VzFecdNfzWh/LaO3BX0XTKlk+LZwQ3ocFAVHUQisiLonXGARVDOuBzUYHtUy9m39uB7ViU+eCFdaZsPT2eJz7OkcDE+bRY09nwsvhGCLAIrz4c2nMLgIBhaNh1zEEbSQhl4t7iwy8AUMrofBjYwNbmJscDOGoU2MDH3B6JuvGHuzUQzBjA5sQj9yh5GRQYaFKy6jj8Txs1iW/++AUT8yzKhuGP1bYBRCL3lqC4rVZuQFGJHrP4W8ABMKgizI87dkpq8FM30syfGxYoanBbme1m9dRhkFPsJuoznF/pai8yeEXxpiVNRGyqmJVFARLqNMLaU+yu2KmBgAACAASURBVInmeHdaEtxFaGyIlFGntaJRGKfGWdMSZ01TpDnt8bZ8mqJiSZojC5PsqQ42ZZafMSW+xhT5CA6jJeVBwnlCiQiN5cG2osOZ72PJTC8LprmZkuNpRXGQlNJgIaCjpDrUmdpwJxoi7ZiTIKd1qoKGJCnV8TJmRUspjlZSHKWgOEZJYZScwmgFhVFK8iLk44pUkBshpyhcSWGIjKJgG8o1wghYyewEB+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RDvi05hA8J4dP/OV8oDRiotyYj6VGfCI35yOpOUYKG6ZYS5hk7IiZUwq+tVtxaDyGV0MXQfUXsMreym+zVvIv01fzXslOZLOPIytfS3R9K9mfLqRhxx46jl6kbsNBfMo3Y1m4l4m5+3k3ogPLzLW8q25FPmMjUQsuYp6zlV/FrOZXCWv5Xco6wlf0EbH4HMbZW/jH4BX8U/BKJmfsZGLKBvzmHCNt3RXKDjwhc/Mdopf3EdjaTWhTJyGbnxP3WR81C3eyb8US9q2t4Jt1lezeOo+jRzez4/LXJFbn4z8tEae4AD5xMmKioylGjjZYuzlj4+qGxMmRKbYWTJIZYeFqjZ2/K06BXniE+RIQ40dIog9BSV54RbvjGeWLe6SapLIaDly/z5mnOnb3v2Rn/yCbLz9hb/8AZx7rufTCQN8bAz2v4fS3wxy985QvjpxAFhSEuZsTDiE+OId4o06MICBKTVhSOCpvGdbSyQQHuFBbVcDSVR0UNBbiluyPSYiciQESjNW2eOZ5kTwvjcRF2ThUaPlpqAU/1trydyES3vEw4//Ym/JTpSk/UpnxUzcJvw1R8fsQGyymOiPLdEKaJsd+mgplqg3yREscsxT4zPJEXeVBcp0n5a0BrPs8lZ0rUtk9N5EdFbF8NTOS003F9BzYwM3uPdw8t5Peveu5sLiFbVGhfONsz0F7GUcdJBx1lbDDRcEWBwfW2spZOMWaBiM7yi38KJHFM8evkhWxi2j2rafOqZhKSSqFtpnUBcymPX4FrZGLyZfNpMAkklIjbyqMlVQYmZM32YKyKXIazFxpVQWy0jOcbU6+7FbYscvOlnX25hz29+BajIbTPk7sczDjiJsph5yMOeJkyVEnmeg6HnWx5biHBae8zOjylXEpRMGNGEceT/PieZ43L/I8eJHrxpsCb4aLAhjM9+d1oScDFd4M1fvxpsmHZ42ufNviyN35Dlxf5cS5jU7s22rPwV2enNobwsk9wZwVirr3hdF7LI7Lh2M4+XUQZ75Rc3FvFLdOp9N3PoM7vUW8uLNOrNUZftzzfxEYR4R9xb9Ao5CaFv5DJpZyCyPn78MuQ+I74b3gLAqw+L8Fxu9CL92NwZxpHS/uvjQ3dhzyxITzuLMo1OyM7zMKu4njKWjBPRRcxe/eC7uMQr3Od0ApjqIXjIdgri1Oo29pOv8eGIVdxvFKnbcp6fmJnP80jnMLE+hcmEz3wjQufJrB+Y5kzsyN5WSzhgPVPhyo8RSLxC+0JopXZYSx9aWFCVz4NIlz85M51JjIwcYM9tRksiYriBq/jylw+jeK3X/KvIQ/sHeOhO7Vdlz/yoE7O+x5uM+BZ0ddeXnCj9enA3lzNpg350JEYBwQ9hm7IhCgbuhizFtgTMJwORWuTmXsWir6K4kMXRJCMeG8vCDAopqXF0N4fUnD0NVkRvtSMFxPYux6HFyLhmtauKrFcDmcoe4QBs4HMtKlRtcTyfDlWN70JDF0NZM3F6cy2pMFF7J4tU/L/Q0e9K9U8mCNkuHtfnA8Bs6nwIU06MmEvmzG+rLQ3ZyG7k4ub/pL0PUXQH8u3BJUyOitMoZv14gJZP3dWrhXA3cKGbtdgKG/BP3NSkZvVDNyvZqRG5Xobgon+YoYuZ2P7k7J+Nj5rZs4eq9qHBIFWBSBsQaDAIoPajE8HIdFHjcgSABHw6M6+LZ+HBgFaBT0vAUBFMdhsQ1edjAmwOLrBSIwjg18iuHNIgyvl3y/syikoRn4HAbWwtAGGNrI2NBmUYbhTYyMrEM/uBUGNoHgNg5tGQdG3SBDo2/Q6R8x9t11pf8KGIW9xqE7fNGcTW6IOfmBU8gLnExBkDFFIeaUqK3ID7Ag18+C/ABrCgNtyPeXiMGX0kAl5cF2fOcyFviaU64WErt2jO8x2lEfbU+lRklFmILZce60JHoxN9GLtkQPGqLkVIeZUac1pV5rQbXalspgK2rUEhrCpcyJUlDmb0S+18cUBUyiOHAys0JMqA6VUB5sSXmwFVXCmNpPcD/NyfO1Jsfbimnu5sz0lVIULKMsTE5VuCOVakcqQ+yo1QqVNEraM+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EhqxHuSybwvM+MjhTUTZDZMsLLmXWsX/uSfgXn9Zt6t2sN7WTv4JG4zVpnbsKjYi23LWexmX8Sx4iCq/HoSawpJaK4gcskKvJbtwqRqM78t3sN7dd28X7yHX/pMI3axMJpexrthzUyIW8pPvJt5x6OZHwUuwL7uBMmfX2XqipMoK3byr7Hr+HnUOn6lXc3P/Fpxq9hFybb7VGx/QPqyK4TWn8E6ZT1WyZ/ycfZm/GcdZsmiy/Tvvk7vxR7O9t7lzOVBui7DsRuw/fowNZv2YRqk4VfWVvzZxgYbN0/SZhSyfPV6lq9Yia+vG5YKE0zsTbB1l+EQ4IZnmDdBcf6Ep/kTkuJJUIoPgcmBROekktPYxN4rNzn/YpS9t1+x/6Ge7f2D7Oof4OiDES69gn499Ong3FMdR24/YX/fLZwitJi42GPr7YKlsxJ1QiSBUWEExwZh42xESLgrn69s46uNy2meW41zkCOT3cyZ4m+DaaiSiQGWTAyaSMCsYKLmpuLdEMcPAyfz4whb/i7Mhnc8TXjHfgr/6mDBPzpY8y8eSn4X5MAvvMyZFKPEKkWJbYoUuww5dgIwJligTLAhOD8AbZEPKWUeLFidxJnTdRz+JptD69PZuyyZfYtSubSlivPb5tO5dSFb67PZMDWcC5lJ3NCEcdfPh+sedpz3knBKK2OnWslGd3vW2tiz6BMnGib6UG4dwSyXDOoCSmkNrKfZo54mxwrqldnUe1XRFLmE5qT1zI79nGK3egolqZSY+FI22ZZ6M1OKbGypNVdQ/7GEOeZK1jh7cFBqxzmpjP1yS9a52XDAz4szoSoOeX/Myon/xpdmRuyTSTnpJOechxWdniZcCVBwxc+Fq37u3AlS8Eir4mGUjMeJcgamOzGQ7cRAjisDMzx5Pd2b19P9eDPTnVeFLryocOV5gztP57ry7Xwn7i135uZ6V8595czB7Q4c3uPFyT0hHNsZyLn9YZzdGyo6jN37tJzcGkjnjjAu7Ymk71gyvWfSuHFxvLh7+NFfehj/f3cYDTphzCzsUX13GnC80Fs/MiDuKQqp6O/qdYTLL4K+h0X9iOg46oVrMILEc4H/9dWXUcMgOl6jH3uFwTAAuqcMXt7H4cZEztaF01mnpbsugosNEVyYE01PazyXWmLpbormYnMMl+cmcG1eMn3zU7jakczVjiSuzxeUQN+8ePF5Y0Gi+BTefSfhZ70dMVzpiOLagliuzo/h6rxoet9KePfd+yvzhAsyMVxZEE/vwgR6FyRweZ5wSSaC7tZIzjeFcbIukPNzQuls1tLZGsmFtigudkRzoSOarrZIzggnDmeHcV64VDM3nhNNWvbW+rCzyo0dVc4sTZ9EsdcPyXd/h5bYX7Ku2Jj9rQ5cWRfCvZ0ePDvow8uj/jw/4sMbwXU8E8BQZxDD3eMa7Ba+RzPanc5YTxaGS5mMCbB2OQv9xTSGOpMZ7ExiuDuZ0Z40Rq9mor+WgaEvjbHryXAjHkNfJKPXwhi5GsTQFT8GerwZvqRGd0mL7nIUusuxjPYmMtqbguFqOlzLwnAlE31PGvoLaYxdyICeaXAlG3pz4FouXM+HG4XjulkEN0vgRgXcKIcbZeO6WQa3Khm7VYnhVgX6W2UYbpZiuFmC/kYxo9eLGblWzPDVcY1cK0HXV8LojRJGbxaj7y8Tr7EIF1n+WmN3qvhOQgk392rR32vAcL8Bw4PZ4xKSzg9mo3/YhOFRM2OPW+FJO2Mv2jG87BDHz2MvFzAmlnELl1tWiD2KvF4Nrz8bTzyLO4kb4PVGeLMZ3myB11/C66/gzdcw8A0MbGds6Ju32sbY0Hb0gwdBdxN0zxDCLAbdC8ZGXqLXPR13EgdHYGCYseEXjOpeoNO9wTCkgzdP+KJ5GoWaKZSETaQw+GOKQiZSop5Caagps0KFXkIByMzEIEyBv5WYji4PUVEWrEIYT5f4KyjyFXYa5ZSHKKnVOlAX6UBtlIraKCXVkQrqYx2Zk+TOnCQP5qR4UREp9B5KKVZLqdQIe43uFPkKI2Rr0a2cFWTJrGALarVSKkOtKAu2oDrclgaNFfXh1tSE2TAr2JYZnpZkeViR5W3DdD9bprqakO0nIT9MSX64giKtilnRdpRGyiiPlVGXrGJOphO1ySoq42SURtlSECmlNFYYPUvJ00goipaLytfakK+1FZWnsSE/XEJphJziUFvKwqTMjnWiLsaBhgRX6pPcmRXryIwwKWl+FmT4WZMXriJPI2dmuC0ztbbkRsnJUktI9jUn3tOMBE9LEl2kJLhISXSTE+8uI8LVGq2nhEAXYzS+VqTFOJMe40xStJSURCVJSXZoYxSEpzjjm2iPe7QMzwgJ8anOrPg0n8bSKNIiVAS4TMTP3QgfH3M0ca54Rjlg7m+JqVbG+2pLPkyQ8VGdAxZz/VC2anCsiUQ2LRhpchCOaVqc0iJQJKmxiQ9AlhyIXZoaZWoI1rE+TAiQo4z1IDArmOjpQYREK4iOV1KY583GVdNZv6WEpHJfpMmWWGbKMUq345MEJWZp3lilBTIp2gOr3HCCGqdhGurIn6WT+cRmCh/ZGvOerTF/tDHmj1JT3pNb8L5CwZ+d/HDKn0NQxx4C5p/BrekssrLjONSex72+C4fCI0yKbsOltAxt63L8GzfiXL8bi1m7MC7ciuvcUzjVH2JywnKMw9uZuqgHi9j5/Mp+Or9zmsYvHKfxXvgcLGduJmHtQxLWPSJ8US+fzNzNTxO38ZPor/ll3A5+GrwS68JdzDr4hrxv7uFetQfjpHX8OWgZf3KZy7/ZNSHRrKJmWS+HLgxz4s4rjj14waF7rzh4e4S9d2D7XT3rLj1kzpd7qVq8nPpPF9I4fx4LVq5i3Y697OnsZc2+U7hExWDqqsDaS4W5qzWKACmOoTKCkt0JnepNbE44sTMiSS5KZursaaTNKeHr3h5OvzRw4CHsFwq9H8GxR3DikYHul3D68QAHbz3l6N1BDt54TeWydZh5uWPsaoMyQIWfMI6OjyevpIjoFA2xaVrmr2qldn4FdiFKzLwsMPWxxDJAiqW/FCNPS/7gaYx9ghspDWmEz07mneBJvBMr4+/jnfk/ATJ+4GjCT1xM+IGTET/1suJ3ISp+6yfhXX8rTKOUyJMdUaQoUaTaIk+1RpFuhVOuHN9ZLqhLnalbmcqprk+5cHQOp7/M5cS6VI5+HsPZLUkcX57GocIgTsY506VWcSXKldvxPtwKc+Wqj5JrGjeOx7vyTWgQaz1DWeboRdUUCYWfqJhlEkrRlBQWes1jtWYVzZ7NzPZvZlZAE3URy2lJ+pL2qd/Qkbyear8KiqQaSk0dqDayZI6pOU2mliy0VfB1gJoVKgfW29uzz96Bw3I5hxS2bJOa85WtGetVVqxxkrLG0ZrPVabscrfitK+ECz4WdHuacMbDjNN+UrpCVNwJk3E/yoZnKba8SJfwMNmMRykSnk934dkMd57N9OBloQ/3q+140GrH/flK7iyRc/cLO25sUHFtqyM9O904uc2FIzs9OLLLi2O7vDmxy1fUuX3BdB8Mo3OfmhPb/DizPZCuPaEIANlzNIErpzJ40rcaw+MeRoTi7sdXGHx0h8FvbzL0tJPhx7cZenyLoSc3GH5yk+Gn49I960f3/G8lhGCGRd1h5O296dGX99C/Fk4D3kP38u5b3eMdwT0UQi4CJP4NMP5VCEb8mQiL47U6IiiOjgOikI7+awmwOKob/G+BUbglPSpKuD89CLonvOnZy866BA5VhXK8MpgzNWGca4gU08lCQvlcU/T36moRanWSuDwvhZ6OZFFXF6RybUEqV+en0DsvmSsdSVzpSBY///W7HuE0YIfgXArj7igutEWL33s6hGBN/Pe61PGXEu/LC1LEsbV4EaYtnq65cQiJbqEGqLM1lnMCELbF0TUvQdT59jhON0dxsknLmZZoOjvi6WyP52ybsPMYwZn5kZxoC2ff7AC+qfRgc7EjS9LN6UiczJyoD2mOfo8vit9jX5s5JxZLubrZk3t7Qvj2UChPjoXx4rSWN51RvO6MFCUkpgcvxjF0KY5hYY9R2Ge8HCc6hIJLOHIlFl1vAvpr6eivpaHvS8NwPRXDjST01+PQ9UUzck3LUG8Yg1fUjPSGousNQ9erQderRXctCn1fnPjXj92aylh/OmP9GdCfDsL3m6miuJUO4vtM6M96q2lwKxtu5v1Ft/IYE9Sfz1h/Hvr+XEZFzWS0v4DR/kJ0twQVMHKzQHwK7/S3izDcKWHsrqBZGO6V/5cau1cO9yvgQRWj92vQCV2LQkH3wzp0jxoY/baB0ceN6IUxtOAsvmhD/7qN0Tdt6Ac60A/MxzCwiLGBJYwNLGNsYIW4gzgmjqBXw+BnMLiG8VH0WsYG14kJaP3ARvTiOPpLxoa+hsHdjA3tFGUY2sfowEnQ3YKRZzA8wJjwP2Qjr9GPvgXGAT28GWVs+Dmjo0/R6V5jGBqDN8/5oiWLQs0kSkI/oijkI0rDJlKuMaZCa055uBWlaitKgq0oDLCk0N+KAiGBHCSlPFhFib+ckgAVhT4yERxLAxVUqlU0RDnTEONAfYyKmkg51VFK6mIdqItzpjbOhfwQW2YG2ogp5MIgFbUaD/K9hECN4GCaU+BrTFmIJbUaWxEaBXCs1cho1FoyW2tNrUZKmVpOjo8NGR4SMr2lzAhUkOFtycxgGXnhSnI1Soqi7CiLt6coyoaSaAlVyUoa0hypTlSKAFkaaUNhhJTiSDlFETIKtLbi93yNDXnhEvG78Hmm2oq8MAlFGhlFobaUhsmoirBnVpiCWVo7ymOcKY93JT/KnsxgARolTAuRianp3AgZM7QSsiNsmBZuQ0qQFbFepkS6GBPraEGimy0J7lLi3GyJcZeidbYm1N6MMEczoj0kxPlKiQmyRhNojibYmuhoe6KmehKS4YlnihOeSfaoU5yZWRjOpwvyqatKxNtjMs5OHxMcJiM+ww9Nhh8qrRKTEGs+CDTjD2EmvF/vwIRGNyQtITg0RSErCGZipAPm0R7IEwKxjvRBGuuPdbQ3qtQQnDK1OGdpkcX7oor3xi7SGd8kT/zjHAiOVZEyzZ3qBg2ffVNBbIU38jQrLLKkTMyQ80GCHLN0b2wz1ZjG+WCaHYxvXbp4o/o9m0lMtDFigtSE90VgNOIPNkb8WWrCBzIr3pXJ+Mg9EHl6JdbZ7RhlLsamcAvu1QcxiVnGux71vOtdgEtZFT6zP8elbje25UewKjvB5PwdGOVsxDx7LY75XzNtWT/TV19niraJX9mn8c8SDX/yzuaDiHrsq3eh/fwuEWufoGo4x28yt/GPKV/yz0lf8qvkLXw87Ss8mo7jXrMbh/zNvBfczh+82vm9Swd/UDXxc8syjLxbKV7UzeG7cOSBjsOPXnHg4Sv2PRhm733YeR+23njDwr3nqVu9mfL5S6lfvJL1B46zu+c2W7rusuTwNWrWbkObl4OJpyPGHraowuzxT/VGneFHWLofoal+BCf4EpaqJq4khZzWKlYe2M/BW0KtzhgnHsLJh3D6kYEzDwa48HSQkw9fsuvat+y6+pJ9N0ZYsP0kgdNn4J0ahToziqZlC2hdspJlX2ygcX4LU/OzKG4uxz3GF3MfG9wSfTD2ssbUU4KFlxQjF2t+YzcRRZBSvDMeURnHOwETeCdOzt/Hu/IPanv+wcWcHzlP5oeuU/ixuwk/97Hi9/62vOtnzZQwOdIER1SpDihSZeL1F5upZkgzTfEoURFc5kTO3FC+3F3BhWNNXNpdyqXtMzj3ZRJH12n5psqT7YkSDoeZcip4CocizDgz3ZO+qhRuNZTQ19rKifYO1ibV0O44jTrrIMpNVZSbOTLLKoga55nMj1lOS/Ia6tNWU5u6hFptK01xq0RgbEsRgHEzs4ObqLFLpcbEh3mm7iw1cmKNjYJNzg5s9/Xkc6Utm1VSdiptOai05biDnIP2EnbaW7DHUc5eBzv2uqg44uNAZ5ATZ9wlnLEz4aydCScczDjubsPpIAcuxnjTn+nLvRmu3M1RcivbhnsFDjwp9+JxlTdPG3x4OtuTmy1SHq6058kGZ+5vUnF3mz3Xd9hxZbcjXbudObrNkaM7PDi+24cTe3w4sUuQL6f3BHB6lz/Hv/Hh0BZ3jm315vSOQM7tVnN+TwRdB4WaueUYvr3EyLc9DH0HjI9uMvj0PMOP+xl+cksExZGnN9E9uzWufweL38Hjv6/aGX15F4MIjHfRvRiX8O6d708CvoXG/yw1Le5WiQnO8bvR4zuLOoTn9yNqwW0U6nT+h8A4NqpjbNSAYXSMsdFRGHnBi0sH2FIdz47yIPZUBHCwNoRjTRGcnBPDsYYIjjdGiZ9PNsWIz7NzEzjfnkRnRzJdHcJllqlc6Ejn0rwMLs7LED8L34XPl+ZnihLfz0uja16KKPHPtyeLn4Xf09mRQldHivgUP89Pp3tBJhcWZonPrvnpnO9I48zcZE4LxeJtqZxtS+Fseyrn5qWJOjU3mePNCRwWOhub4hC+n2ob15n2ZM51JHB+vjCuTuJUezzHWqI51ZHAmQVJHJwTwcZCd9YXOLOxTE6F+p+pj/olGysk7Gp14uhSb06t9ufCpnBu7Irj7sEU8arL84thPLsYyvNLal73anhzNZzXvWpeXw1hoE/N4HU1w9e1jF5LYrQvSdxh1F8XRtPCPmMKo9dS0F1NZqQ3iRHBTezTMno9HF2fIC0jfRHobsSiv5WA4XYyhjtTGbuTxtidVAy3kxi9Gc/ozQQM/SmM3U7F0C9oKob+tP8gfX8a+v50Rvsz0N1KZ6Q/g5H+TEZuC8pi5E4euruF6O4VMSro/l+e+gfFjD0sZezRLMYelWF4VP430j8sR/+wjNEHZeLT8KgCw7eV6L6tHtfjGnRPatE9rWf0+WxGXzShfzkHw6sWDG/aGB1sQzfUzujwPEaH56Mf/hT90GL0Q0vRDy5DP7gC/eBK9EPLxUJu8Tm0gtGhVeiGVzMyvIaR4c8ZGVmLTree0ZHNjA3uYWxoN4ahPaK7qBs4AyN3QNhLHBacRB1jw8K/O8/GHcb/BhiLtJMo00ygNGwCZeGTRWAsDzejUmtNebg1ZaESioOsKQ4cv/AiFHfPCpK/HUsLwCinNEDJrECF2NFYo7GnNlJFbbSC6kg5FREyqiJV1MQ4isCYG2RDrnCCL8CWPH85swIdyPUQ3EUb0WEs8jelLNiMGo1ETFU3Riuo10ppCDenPtySGo0tZaFycfyc5m5NhpeNCIxZfhJyQ+Tkhim+B8ZZ8XYiMBZFWVOZKKc2xU7sMiyPkVISYUNRpIJCrYzCCDkFWhkzQyXkhdmQGyqhQCMlX3AI1dbkhdlSGC4Ao4ySMAUlws3pABtyA23JD1VSEu1CfqQj00LkZATYkhlow4wwGTMj5ORESMkKl5CtlZEZJiPBzxKt8xSiHUyId7Ek3s2KODdr4t1tiHS2ROtkQbijsNdoRqSbhBB3Y4I9jFB7maENsCU21o3Iqd74xDvglWhPUIoTgVEy8sojafk0H68QC2wd38c9xJrY6YGEZ/rhFO2ASYAFRsFWvBdswgdVTnxY44z5nAAc5kfh0haD6Qx3Po5SMDFUiXWEJ6qYQJSJQThmaHDKisB1erT4WR7njZVahWOUMy4RKlzCbAlOVJJdHUDzhploa32QzbDFcqaCCVky3ku0xSzDE3l2KOaJvnyS7IlP9VSUif78yeoTJkim8ImNMR/YGPOuxIg/WxvxgcSYD62M+KP5FN6Vy5DFpzJRm8Kk2FwUOS04537Kr5Qp/OPkMP7omIxdcQOywsXYFG9FVnUKk+Jj/CLhCybkbMGh7hDTNj8md/MzQlsP8lvfXH6iiOIH1kH83H0qv9FUoWjYi++qGzgtvMqv0zbwoUQ0zgAAIABJREFUi4yN/DxrPX/OX8+HOUuxKlqJY9k6Pgyp52e2+fyrRSG/saniE+cWPnKp5Wdm0zDyrCKv4winHiL2IR6+95xD919x8IGOA/dhzz34uu8NHbu7aNxyhOo1O2jYsI/PT99k1enbrDz3iE9P3mf+wYu0b9+DV3o6isggPFJCiSyII61qKhmVqSTmxRA3PZKEnESmlZezePNW1uw+yuHeR3Q/HqPrkYHz9wfpfvSGnm9fcPXZC849GWRX3zO+uvCU3ddHWXvmNmWrNlC4eBGFC9o4dO06By/dYs/ZHjbv38esuXNwj1Zj4iFHFupGbEk6MrULZh5yzN0UTLKz4l3px9i5W5GWE0F0cSQ/9BOAUcEP4134F60r/+Rlww+cJ/MjN2P+wc2Ef3Yz5Tc+1rzrK+HjQAlmEQoUqY4opiqxTbbGJskUm6QpuMy0IahEQVqdK/NXRHHmYCmX9hZyeWcOF7dncWpTIqfnRrJnhj07kk3Zk2bE/mIpF1amcG3nXHqPfMO5g+dZ/9kRaiLn0epRzxxVGpUmbtQofKj2jachvZGqki8oqthMWdNOqsvWMzemhdakVTQmb6ExbRfN6TuZE7uSFp9yFihSWGcTxR5pFHscnNhmb8MXNkZ8YTOFLywmsFNmxj6ZGQcUZux1MGenqyVH7Cw5L7fmtKOcs76u9MVqOB/ky065DQcclRz1cuJYkBsXM2LpnlXA8Jq5vFhawM054dxqDuBWqx+Pl4TyZEUwz9YE8u0ad/pXKLi3VsXDLQ7c3arizi47+napuLTLjrM77Dn0lR0Hv3bmyA5P0WE8ut2L4zt9OLHDlyNfe3H4S08ObHTlyBYvTn4TwNmdarr2R9N5IJ77F5egf3SRkcf/PTCOfAeM/8lzRLwG87fdjP8tMP6lc3HcbfyP4Dg4PoL+bmdRGEGL6c23Zd5CCObtOPp/4jCiM8Db1Ud0wMhrnvccYnNtItsqg9lR5cfu+kD2N4VxZLaWQ/UajsyO4PicaFHHmqI41RrHmbYEUWfbBHhMo6s9U1RnW4Z4neX83HSEz8L77o4s8Xm+LZ1z7VPpmp/5Vhl0zsvgbNtUzsxNFXV2birn2tPonJ9F18LpdH+aTffC6XTOn8b5eZmcaUvnbHuG+P3cvEzOzc8Sdao9jYOz4zlQH8uhxgSONSdzrCWFI3MSOd6ayrmOdLo70uhsS+Xc3BTOt6fSOS+N8x1TOdmaxJn2FM50pNK5MJ3OpZmcXpTK/pYoVs90YG6SGU2xkygJ/C01ke+zqdqdM58lcumbUPoO+XLzaAC3TwTy5IKGl1cieNmr4fllNc+vBPNSAMer4eh6oxm9KigO/dUE9FeT0PemoO9NQ9+bgb43E31vFoa+ePTXY0X3cfR6PLrrCYzeEMAwVYQ9w+1MDLenob+VzeiNGYz0TRelu56D/kbuW+WjvyGoAP2NHPT9yW+Vwmh/Krr+NIZvTGXoZjpDtzIZvj2dkTvZjNwrQXe/nNEHlegfChK6E8sZuSe8q/j+nf5RDfpva/+DRh8JTmI1wlP4ueFxPfqngpPYJMrwrBn98xb0L1vRv2zD8KoDw+t5GN4sYHTwU3SDi9ANLWZUgMTh5YwKQDi4itHB1YwOrBGlG1yNbmgluqFVjAytYnjoMzENPTy8luHh9QyPbGRYt4kR3ZcYhvaOw+LQHkaHDqEbOAsjd2H4NQyNMjZkwDCiY1T3/H8GjBGTqYgQoFHQZGaFCyNpYyq1VswKtaAkxILCQHOKgyzFG9JF4ujYlvIQYY9RRZGvXHQbhaqdQl9rivytKVPbiLAoQGOFVka5Rk5VlD31CW4UhykoClWSHywnP1BBWbATRX4yhG7HAh9TCn2mMCvIhFqNNbMjbGmKktIYYUN9uBl14ePj6Vmh4yXeAixmvHUYs/wl5ITIyAmVkxMmJ1+roDRWRYkAh9ESyhNkVCXKqYiXIwBjsTB2DpeSFyalSCuMsBXkCtU4QlglzJb8cBkF4TIKNXIKwuQUhyvF3cTicDsKQ8bLubP9bMn2l5IX7kh+hDPZaiWZgVIyg2zJCLQiO8xW3IHMUFuRFWZLVric5EAJ0e7GxLkaE+NkRKyLCfGuZsQ4mxLjbEakoxlaB3O0jpZEOEtQu5kT4mqK2tGYIOUUQtysUIeoCIxyQBFsil2YGW5R1oRkuBBXosYxQoKR859RBJkTmOpOQKoHjhF22IbYYB1iwyf+pryf78gHZc5MbvDEel4g7mvicVsUzeTp9nykscEkxA6V1hf7JDWu2dG4z4zDeVo0qtRQzDWumKrtsdU4YeJjgYWPGSqtFcH59sxYlkjysjhc6jwwzpXy0TRb/pRghVmWB3a54VinBPDrUCmuJfHYpwTxe8uP+NBqIh9aTeY9qymiBFCcYG3CZBtjJkmN+aPVRD5xlyOJCcYuIwmXGdn8wMiK91T+vGfjz5+UofzSP5nfhc1iQtpqfhm5gh8FLebjnJ2ErLpF9Lq7RK+5gWZJDx/F1/ET51j+ztafv5f78zPfqZgWLkfVfoSJ1fv4Xd42fpG1gV9lfsF7uZ9hVrkY64paVGVV2M+sxSiohJ9OSObnEzL42LYYE6dZmPkX8xtJHFb+hVQtO8TxOzoO3njE4TuPOHjnKXtvveLIA9jfP8zG8/dYcewGG3pesPL8E+Ydu0fbsQcs6nrFkosDrLgywvrrA2y6+oDPzl0mZ9FiNKV5JNXmkzArncLWEuoX19O8fA7NS9pZsfEwu473caj7Hudvv+bqMwP9g9D3YpjeJy+58ewV1x8/o1voYOwfYvOF52ztHWbTxees7brDmnNXWHTgBAduP2V/3zMOXH3A5hMnqVi0CHttCJb+rsjCvAjIiMYhwg9rb0cs3FRMklsyRTYRVydzsrPCScjT8i/+k/lBnJIfJ7rxs1hPfq625++9TPixuzH/4mnBzz0s+KWbBX/0suY9XysmhkiwTbDDPsMBVboSISktjzfFYaop/rnmTG90oL7dla/XR9C1exp9Bwvo3ZfP+a3TuLkmhwtL4zm/IpTzn/nSvSGIo1/GcvBoA/submfrqS6aOnZTEdHCitB6dic3ssw7gUr3CEqSi8mv/4wZyw4xY/ER8ufto67uazqSltCasYWKjJ0UTT9Iae4B5pbuoiW2ieUB09njk8T96FzOuDlwwM6MnUpjtquM2Wo7gf0qEw6qTNhvZ8JOJzO+cjVln4MxRxRGHPF1YLOvG19GRXAgJ4+d02awKT6etTGhHCufxv21C3lz7CRcP4/u9Foebq/g8c4cHm5P4fXhNF4dieHBHh/6d9lxe6uSW1tk9H+t4M4uFX27ZFzaYUvnDjmnd9hzeKs9+7c4sP9LFw5+7c6Br9w4/LUHR7d5cfgrL4585c3hzZ4c2eLDia8DOLNDTfeBGE7tiuLWuXkM3+tk+NHFv4yk/8phHHp8k6HH19+OpW8gOI3/qZ7d4n/sMH7fuTj0aryo+79wGr/fVxQCLiIsDo1ffRkZ32UUnEax2Fs3+D8aSY+N6sWcjH4U0Wlk5BWvLh9ie2MK+2tDOVjjz6Faf47UBXOqQcOZ2RGcbtBysi6cU/Xh4vfO5mi6WmLpbI4RdWmukKpO5kJzoqju5kS65ySIutgiXG1JRnhebE3iUpvQzShcjEnkovDn2pLoaomnc45Q0C38zji6WhLobhP6GFO5NG+q+BS+98xLo2e+cEEmg95PM7myMIOeBelcmp9Gp3ChZnY0Z5rj6e5I4eK8qXS3p4jvu9pTuNiezOX2RK7OS+FSWwIX5gr3rhM5Oyeak7O1nGuN5drSTG6vyaVveS7XluXSs3g63QszONueTPeiNLoWpXK8NZrPpiupCfwTsyN/x7z0d1ky40O2NUrp/CKQG9sjub8/jidHE3h1JoXBzjRGupPRX4xEfykKw6VoDD3RjPXEMNYTC5fj4HI8XEmEK0nQK4Ro0uBaOgjJ5utCBU4WhmvTGLs+Q6y/ESpwDDfTMNyKx3DzOyVguJmI4WbSWyVjuJmC4UYqY9czRBmuZ6G/Pp3R60Jqeib6mwWM3SqB2+Vwt5Kxu7UY7jUw9lfS36lj9E4d+rv14nvuz2bsfiOG+01/o7EHTYw9mPO9eNgM37bAt3PhcTv8P+y9Z1SVeZr2e9511pnTM/N2T/dUssqyzIqEDTvvDZucc85ZoggiCKKAimLOsUxlDigGzDmUmLNiLhOIOWDAQNr8zvo/QLVV3TPTZ97zfjsfrvUP+0k8bJcX931f1/1iHrycR+ur+VC3EF4vhjc/teHtEozvVmB8txKj6Ptcv6bdhLuM1vr1tNaXt1nj1G/AWL9Bss1peb+R5vebaX5fQdP7rTR/2E7Thx00fdhF88c9NH/ai/HTPloa9kpo/nSIxo9noKkGml7TKllVNUo+pyL9LKmh/8sIo6lEFkdFmnxGGM0oibRiVLickWHyNtsdYe7tK9oIKiXrmrHhjpQE2zMi0CC15xOEsSRU1B3aMDJUxZgoHZMT7aWUdGmMgTExdoxLcGZklB2FYQbyArTk+Qmlsx2F/tYItbNoSzgyUMaESCUTIuRMjVEzO9GaaTFqJkZaMj5CTmmEhuJQ0YFFQ26AgZxAW3KDbRnUThhzQrTkhOoYHm1LSbIDIxNtKIpVMSJezagEDSPjtYyI1TA8XElesIgQ2lAUZSdhWJgNw8IN7Xv2FEXZUxhhS0GYDYWR9hRHOTIszJbhYfYMCbAmW6TFRQ1lkIHhMa4MjXKUyOLAADUDA5QMCtGQHa4jM1RDRrCKzDAdGaE6Uv2VpPpakeZjRbqPFRk+cgZ6K0l2sZT6Tye6KIlzVpPobkOEu4pwFznRDnJiDFaEGmT4OVni7a8hMNkZzxQ7vAfY4ZHliFeeF165XjilOaCP1uKS5IBXqjuOMXa4JThjCLXGzFtGlwxbegx3wWSiByYz3VAvD8RlXSyuC6PpnaKls7sp8gA7ZKHOqBL9cMlJwHFQDA4Do1FE+2AR6ow8wone3gpMfBVYRiiwz7XGZ5wn6eWZeP8YirzEHpMCG7oO0GA52AO7oeEoUnz4s58c3aBgvIfE09POku5qE7prTOmmMae72pxeSnNM5Ob0VfSjm1VP+tia0cXQix9c+2EWao1FqAM2cUH0cXSgl96Rr5XO/ME2gq7hI/iD81D+6DMJef4u0ivq6F/+gJDF5/CZdQCTzDn0iMvnG784vnAP4wuPcPokFSIbtpBehWvQzTuJy4obWEw4SJ8h6+idOg1d4Sjkg8NRDQzAaVAKAbnjsA0bTU99MvqAHAaULiB17By804czdNZKVh44w5rDJxg4cTzhQ3NIGTee6Vv2U/mwiUNXa5m/+SALdp1l+y/vWVlVz4IL71hQ9YklN1pYfQeJMK6/18COx01se/COjbceMO/Qz2TPnUHhohkUzp3I9FU/smjTMhZuXMeCzWfZW/WSo/fecfT+K243QG0r3PkEl57Xc+1VI+dr6zn3Eg4/NLLjtlBRf2T9lTdsuPGGVRcfsfT0HfY9+MTPj40ce1LPrhtV+GalIfN3RRHkik2UF5pgZ7SBTmh8HZG7Geijt8TSYIa7k4L87GgyCuP4JlzOPyXZ8Yd0T/6Y7MUXCe78n2Fq/i+RjvZQ8rWPlk4+Grr4aunqq6Z3oAp5jDV2GU7YZdpjl2aNfX8Vhv79CMy3YNgceybMtWbFT04c2RTF+W1pXN6Zw/X9RdzdPpzz2zI5sTuJozvCOFcRRGVFBLv3ZLPl0BQ2b1vCqrHTWBQWzWIHA6tdXZnr4ElJaAZFo1aQs/Qs/X+6yLDZx5g+dgfz89YxK30zU4b8TEHeUbKKjpE5ej9jZ2xlyeRZ7BtTwNVhiZwPs+aMvYzTdjJOuyq5Fe1BpYucg7bm7LM2ZZeNGducrdjoIWeTp5Jybx1bM2LZPHY0K6fNZfWiNaxcuIq1CxaxZMpIVs/M58zOhXyovsW720d5eGYpD46N482FUdRfyOftuQHUnY2hptKVe5XW3Nql4eZ2NXf3WnP3oIHre/Vc3qPj7C5rTmw3cKTCjsMV7YRxuxc/b/PgUIU7laJF4DYfjlR48/MmTw6Ve3B4gxeVFb6c2xvFqT0x1FycT+OTy3x6euXvEkYpJf3yr0RRpKUb6/4Oafx/Sxj/pm/07+oXpRpGKeXcKKWhpUiiSFF3pKlFfWO7IKa58SMS/os6xhZjI02tTTQamxHG3qKe6+PNIxyZlcn5aXFcmBTO2bFBnBodyKWJUVRNjpFwaVI0F8ZHcnlSDFemxHJ1WjzXpiVwfXoCN2cmcGtGAjenx3NjepwEMb85ow3is1sz4rkljpudyK1ZCdyYGf8rrgtLn+nimjFcmRotoWpaDNdmxnF1RhxifmV6LNfEObMTJdz+MYU7P6ZwS/SunpUgQRx7aWoUVeJYcY85idLn4pibc8R5cVyfFcfVWTFcnRUr4cL0CC7PjuH2kjRq12TzYGUWNUuyub8oi3uLs6hekkXNsmyqlw3i/rJM7i4VhuPJXJwdy7lZsRybGs7BcX5sLXRgfkJPpoV/zfKM3uwarePYDFdurY7gxd4k6k/E8+lMf5ouJGG8nARXE+FaHK3XouB6JK3XwuF6ONwU5DGtjTjeHgh3s+B2O4QlTgfuDoJ7Alkg5ncG0Xp7EMZfBtH6y2C4nSOppbkjRnGdTLiXDfdFTWMeCBud6iJ4MApqx9AmUimFR6XwUKzHtM3F+nM8HguPx8GT8X8HE+BJO562K6GfTYLnU9oxFV5Mg1czoW4W1M1ug2Sjs6CtP/TbRSBhMbz9Cd4ugbdL4d1yeLeirS/0uzKoXwfvyqG+XfxSX0Gr8Fx8vw0+7KD1405aPu2hpWE3LY27aW48QNOnU9B8j9bm5xib3krCl5ZmUa/4QiKMrR+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iZ2iIUDjbMCzMIK3zg3QUiIhouB25QXpyAkX3Fx0ZXipS3KxI81SSE2wrRRgH+Crp72ZOuo+CdD8lAwLUZARpSQ8UXowKUgKUpAepSfaxINnLlFRPU7L8rBif7EGWt4J4WxMSHGRE21kS7aAkxEFGkI0pcfYKolTmROgs8bezJDTUnpBUD9xTHHBLt8cz1x2foiB8i4Nxz/XGJskOTbQOpyQnbKMMeCW74xnvgrmHOT3722KS50K/se70me5C73lO6NaE4FGWiPucGHpEKensYsq3rjJ6BhrQpgRhGBCBPjkUQ2oEVlFemIY40Mffmq4eVvQIlGGaIsdlrDexa9IIWBaH2Qgb+g6zoWuGBovBbhgKwrHo78FffOX0DLfDOSscMy9rvpb34BtlbzprTemiMaOX2oK+cjN6KWV0VZnxvaYP3xt60sW5F51detLd0xxNtBvyQHd6OdjxldLAPyk8+RddGP9inUDviHEMXnuL3PJ7RM8/iuf49fRMLOJPPnH0CE/kB/8wegSGYxKRQO/YLHpnjMVmymbSDz2h6FIj2T8/wWlkGZ3dU7DLSkOeaI1VnBWyMA2WQV74ZhYQVlBEyuQRDJozgmHzJ5JUUkDO1PHkz5xExJB0/AZGE5KXTHxJAfnzF0ril6NV11m4tpyK45c4UvOe8mtvWPdLI2vvtLChBjbeb2HT3Qa2PGhm68MWttU2sP3BWyp+qWXlmfPM37uHn/btYuWB3azYs511lZUsP13Drvvv2S0sdWpfc6LuE1WNcOTJR3bcesnB6kYOVcNRkRKvaWbbrXo23XhH2ZU3rL3yjpWX6tj4y0d2P2hmz4Mmdt57xMzdZdgk+KMMd0EX5YJtjOg+Y4su0Ba1tzVWrlp66cww0ffDxVnN2DGDyS5N54swK/6Q7sw/DfDiX1K8+CLVi39OtOVffZV85aHmez8bvvXW8Z2Xhh98NXT3U2IWrkOf4ohdhiOO6Q64phhwTLXEb4gZBfPsKJ2rZt5cFVuXe3KqIoHzWzOo2p3PlV0DObE/nSNHBnJgTzKHy+I4sD6dbRUFlG0azZzJuUyLiWahjwMrXa1Y7SDnJ3s7pockMW3kYoZP3UnOlL1MHL6WhXETWRU+lhVZa1g4dBsTi/YwZuIBCsatY+aPS1kxaRjHJ6VSMyaEc0HdOGHdkzN2FlT52XAjyo1TPnoOOlqxz0HOdgcrNnmoKQ/QsyLIjvmRPqwaUciyhauYvmwbE1fvZ/q6Ayxcv5WV6xazetU49mybxuM7R3hVvYvqC7O4XZnPizM5PKnsz7OjMTw9Gkz1IWceHLXlzgEDN/fZ8MsBW+4cceTmYUeqDjhwbo89J7bbU7nViSNbXCSieGS7Nz9v9eTwFi8qt/pwdKsvhzZ6cnC9BwfK3Dm4zoOjFf6c2hXG0e3h3D8/j6YnVXz6LMIohC4NdZdpfFVLU90DqW5RpKP/bmSxI+IohDBvaqUoY1uksRaRkhail7b6xfb1u0f8Hx2CF0EKO4jj36ajhSDm06/iFqGWFt1eJML4u7G58cNvCKOklm75W7V0c+tHGnjPJz7S0ipU0i/59EslJ+YNoWpWOlen9efShFjOlkZzfkI8lycnUTU1+VdcnZbK1empSKOYT0vhxswkbs5K/BW3Zvf/df75vphLhG9WokTwrs1M4NqMeAmC7F2ZFsvlqTFcEhE/0ZZwWjTnRceZyZFcnBrNpekx0t4lQSBnJXBtTqLkF3llZjzX5/Tn+pxEqmbESqbjwkfyxtz+3BCEck5/rs5OoGpOPFeE4GZuPJfnxnNpbjwX58Rya9kA7q3J5v7awVQLLMni/uJM7i8eSPWSTB4sH8SDFYJMZlO7ajAPV+dQuzaXh2WFPFhTRM2aQm4vy+HUtBgOjw1g2zAHFiX0Zm70D5QNsmL7SD07Jug4vsCdCyt9uFURxIsjcXw4l8jHi7E0Xomm6WoEzdcFEmi5mYTxVgrG26kYb6fRKkQy7Wi5NwABSexS3TaKKKJAy90BNN8Z0CasuZdF6/1Bbbg3sI1YVg+GmiFQkw81BVBTCMJz8eEoEEKVJyPgSTE8KWpHMTwd8Vs8GwHPRsKzUb/F01FtNY6izvFp++fPS0DCaHg+Bp6X0vpiLLwcR+vL8bS+nIBR4NUEjHWTMdZN/R2mYXw9ndY3M+DNTHgzC978CG/aSeRbQSJX0qagLoP36+F9OXzYCB8raP54gOaGfTQ37qOp8RCNDadpbblLa/NTjM11tDTX0dzykuaW558RxkZaPr6isZ0wNktRx9cSYRwa1ofCkJ6MiuwnKaWLw0wYFWHOyHBzSmMUlMYoGROlYHSkgpJQNcVCAOOnlFLIopZRGGQP91UjUtWjQ/WSxY4gjCKVPTpSS2msgZJIPaMFaYxzpDDMmmFCnBJszdAAPUWBthQFigijnCJ/GZOi1fyYamDZIEeWZdqzdIAtC5J0TI9XMSlGTWmUlsIQHZleSgYHGhgkwZrsYB25or9ziJZBwWqGinRynLWUki4Rvov9dYzur2NMf+HBqKMoUk1hhIHhYdbSKLwWi0T9Y4iOvCAN+QLBWvIC1ZJIZ2iwXqqRzAnWkROsZ1CgjgE+KpLcLOnvKmNQgJ4hYaJftJJENzNSPOUkeypI9lKQ7KOUkOAlI8HLgv6+lvT3MSfFx5xUz34MC9cyK9OHcfFOpDn1I95gQoytOZE2FgQbTAnS9iVKZ06s2oJwjQXe1ha4e6jwS3DFPdkZuzhrnDNccM/zx7MgEJfB3qjjbTAPkWNItMc2VtQcOuCT7IEuRMsPAVZohvpgVuRCnwnOdJ9hj9kiT+zWRBO4bgC2pYF0CZPRyceCr91l9AmzR50UgCEtHNu0CKyTQ7CK8qB3gC2dXGR849GP78NMkQ+2w21qMJ4/RqCd6IFpkT3ds3SYDnJFPzQMs2QvOoXo6OSrxDzSCVWUO10cLfnKuh9f6Ez41tqC7npLKcrYQy2nq15JZ50Z39n05TuH3nzr2IvvXfvR00tJT09rvnfQ8oVayx/lLnSyC0IZlcvAORVEjF6NR+5CDBlT6B2WyZ+cffiLhxtfuTrT098Hs9BgrGJiMI1PwzJ7NEE/7WDo8fuMvfSUyVWPSZq7AV14KnaJwViFmyEL7YGJXw96e8lQR3sSPyWLIavzyViUTPbMgUQMjcIrLQCHGHc8kn0JGhxOUmkWg2eXMnHjOg5WP+PUlYus2rCG5Vu3smDbPvbde8Xe2gZ21jax80Eje2sb2f/gI3sfNrHzUSu7HjWz6+FH9tS+Y9f952y/Wc2WKzfZcukqO6qucfD+QzbX1rP5wVu21L5m+8M6dj9+Q2VdC9vvvWXj9ddsu9PMrvtw8AHsvfuJzddesulGHWVX6lh7pZ511xvYcLORPbVGdtx/x/KzZ0ibORTzIC2GBBdcUjwxRNqiD7FG46dD7a3HJsARUzsFfe2V+AZ7smDRNMYtHsu3Mdb8c7orfxjgw59Sffgy2Z1/TTTwdYg1P/jY8IOvDd/7WPO9j54ffLT84KOiV4AKRawNtmlOuA50xT3NEecMDT5DLMj/0ZFJS+yZNkPGukUOHN0YyfltqZzbms65PTFUHojn0OEM9uwcxK41uexYN4a1ZZNZsnYWM6ePY3RcMtODQ1no5cZiOy1L9Wo2REQxLy6dwuhB5EcPYUpIJktdo1nvGsXK8CyWJBbzU+4M5hXPYXrReFZPLmH/xEyujY3lZXEAV7y7ckzfndMultxN8ORtURL3MoI5EWTHAW8tu3z/hLpVAAAgAElEQVS0bPDXsipYy6L+Xkwfksz8ebOYtG4rwzZVMnTHecYeqGL2weMs2beBVbvmsuPgLG7fWM+z6jXcO1/KjQOp1B5O5P6uUO5v96d6pxfVu52pPejIvcPO3DroxPX9jlwX42E3Lu5z5uR2ByorHDiy1ZnKre4SUTy0xYtDFV4crvDmyBZfKiv8OLTRm4PrvTiwzouD67w4WhHAie0hHNkaKhHG5qdX2lLSz4VK+iGfhNhFtAZ8VUvz6wc0C5HLf0kYq6Xe0g11NXx6VSMRR0EgW949+u8RRqNkq9Oeem5sTz23RxelyGJHhPF30cX/zFqnufU9jbyVSKOY01zHh3unObW0lKqfCrm6YBiX5w7l3Kx8Tk4bzIW5Q7kwt0BC1YJCqhYUcWVhB4q5srCYq4vyubYol2uLh3D9J4E8ri8eIq3FXgeuLs5tq0lclCvVJ15eOJhLC9pwcX42F+cP4oKoaZyXxZkfMzk1N4OTc9I5OWeAtD49byDHZqZyYlaatHf2x0zO/ZjJxYXZXFkyhMuLcri0aDBVP+VKa7En5mLvwsJszi/O5uLSHC4ty+XC0hzOLRnMxeW5/LJpFL9sGsmN8mJpfq+smHtrCrm7ejh3xbi2iPvrR3K/fCTVG0qo2TSamoox1G6ZSG2FwAQebpnA/Q2jubdhJNWbBYq4sWYwR2fHUDHal6UFboyLNyPP70umpvVl91xvLlfEcWtvAo9OpPL60kA+XM+m/nomH3/JpvFeLk3VeTTdz6Oxug0NNXl8akfjw0E0Pcmg6bHAwHZk0vQok6bHWTQ/zqblyWBaHufR8rCIltpijI9GYnxcglHUKYq6xMelND8ZR8vTCbQ8nUjri3EYX5RKYhUxCnLX+nKstNfyvBQB4wuxHkfL7/FyPMaX42kRENcR61cTaH4x7jNMoOnFREn40vhqMo2vptDQjua3M2h+N/M3aHozncbP0CSOEYrqukU0v15Ey+ufaHmzlJa3yzG+W42xvgxj/TpExxfj+820fDhO08djNH6qpOHTMRo+nae1uQajiCg2v6FZRBd/JYzvQCKHbRHG5qaXkkq6+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WvHADWUEakkWNoquMeBcZ8a5W9PdUkegpJ8HLkgRvCxK8zUkNUJDqIyPNsx+jYvTMHODG5EShvrYhxcGEWENfIvUmhNmYEKbvS5iyNzFaC4LU5rhozbC2t0Dvo8Y5zhlDhA2KICX6BHsc0t1xGuiJPskReZQO6/6O2CQ4oA7T4J7ihnOiM91cTegdrkAz3Iu+xY6YzPDEbL4v6mXh2CyJxGdVCraTg+mZqOdrbwv+zbEP5lHOEkm0TQnFPi0cu9Qw5NGefO+u5M92vfmzS3e+C+qHMs8Jl6nB6Md7YTrcjm4DdfQc4IhiSAjmGf50jXHgK18F3/moUMR7oUz0xq2gP528NHzpaEUnaws6K/vRVaugq15NZ50lnbSmfKPvSydbE753lvGVnRlfOVjyjZOKLww6ujoF4Jo2hLDhpcj8Y/mzpSt/tvLlf/Qy8Ae5gT8ZNHTy1tLZ05Y+gW5YhPtiFR2CdmAG9iNKSVy3jbzDJxl57CQTz54gfeE8/HMysIlzRx4mw9S/J318utPH14TuPn2JmRpNxvL+pC4MJyDHGYd4PZpgNaoALf6ZwaSPz6Rg/mjGrVvIihNH2V/9jGNXTrNw9Y+Ep8XhEh3Bkr0HOXDvCQdr6jhQ/Zqjjz9yqPo1+2vqJSK598En9jz4wJ6aenZXv2FfzVv2P3jNwdo37H9Qx467T9n08BUVj+rY8eQNOx/Wse3ucw4++sCOX+rYeOU5G6++YvP1d+y89Z5dv7xly43nbL39grIrz1h7+TUbrzdSfuUDex80sPWXR5RuWolnTgDWcXb4DvLHJdEFuzADGl81Oh9rdD52BKfFoHB3wMTdmcyheew9tJtNR7djKIznLwN8+Nf+nnwR70mXBHf+PVovCV16+tnSzdfAN65qvvPU8YOvXooy/uBtRb8gFZo4WxzTXHDNcMEx0xr3XDk5P7oze30gs+bpWDXflr2rfDi3NY5Tm2I4tSuQyh3BHN6WwL7Ng9i+fhSr107hp3WLmbNmFbOWljFx3AJm5M1kYUoJ87xCWGqjZp29gtVOaha5GpjuaMcCJ3tWOdmy1k7FKkcrVnjasdDXndkBXqxMDmNLZgg3ShJ5PjKOW+HWXLbvw1HHXhz3lfEgN4i3E9P4MC2LZyX9OZfqwb5oAzuTHdiS4cyasfEsXDqKOduWUrh7B1mHT5N2pIrsyipGHzvJovMH2HJzJ6drt/P44UZePlrBvQsjuXU4hWfHUqndFcm9ikDubPbmzlY37ux05uZuF67vdePaPg+u7PWkShh073CjcrMTBzc4cHizK5VbPTi8xZP9mzw5sNFLwsGN3hza6MPBcm8Ol/tK+HmDH8cqgji1M5RjOyKklLQQvXwUKen/BcLY8KqaT+1kURDGNtJY02al066QFpFGSSX9+wijUE132Ot8Pkpp6PbIYlt08WN7q8COloFtY4cH439GFkUKurXlA63GelqMDTQL0++WjzS8qKb65C4en9jC4+NbqT22nfuV27l/ZDMPjm2l5ugWqisrqD2+TdoT8wdHt0rrhye28/jkFh6f3MzjE5t5dGITj45vkubSnthvx6OTFTw80YbaE5upPS6uv4maoxslVB/dSHXlBu4LHC3nzpEy7vy8lruV67h3dL2EW4dW88vhNdJn94+VU32snNoTG6k9sYnqo+VtqFzP/b/BOmoq11N7bCMPj2+i9vhGHhzfyKNTFTw6s0XCQzGe28pLgbNbedGO52I8t70N53fw8uJOXlzaxYsLO3hxfhvPz25BOub8Vl5e2ELdpS28rtrK83MbJLy4uI2H53ZTe24Htee3cX73AtbPHcycUSFsW5bN1SPTeHTlJ55cX0z9/ZV8ql1D45Mymp6uo0GMz8tpfllO08v1n2EjTS8qJDS/3ELzy600v9zWjh20vNxJy8tdGF/toPVNhQTebkGg9d0WjG+3YBRj/RZa6rfQ/H4rrfXbaX23DePbrRL4bN3yZgsC4rPWd9tprd/5W7xv9z58377/fieI+fvt7dhB6/udGN/vwvhxD8aPe2kRNYaf9kswNuzjb9C4F2Pjnl/R0tB2XuuH/Qjw4SCtHw/T+ulnjJ8qMX46jvHTCYwNJzE2nIWGX6DhBq0N1zA2Xqel4S6tTS8wii4v7a4CTS3vaG55JaWn2wijsNUR0cdXNDe/p1mkqd+9omz6IIaG96U4tA9jos0ZEW4iEccxMRaURFlQGmPJ6GiZlKIuDjWlJExJcaACYdYtooyjQqwpDtS2pZN95YwMFoIXoaxWMypcTUmEIItqikM1Uq/m0bH2CJV0QbD+V9FLvo+OAl8Nhf6irV+bmfeiAQZW5zixdrA95bmOrEjXMSdJy9QEnWScXRCkYZCfhiyJLNqQGSRIo4acMGsEYRQ1jCLCWBCtZXiMmsIYJUVxKkoStIwSNYwxaooiRUpaGG2ryA2wJMdPRn6wgqEhSvKC5OQHKaTPh4moarieYaFacoOUDA5Wkh2qITfKmtwoGzKDNaR4WTDIX01emA25YdYM8BNpaUEYLYlzkRPvLtTP5kS59CPWw5QEL3OJPA7wV5Anrh8hVOgy8r1NGBOpZ0SYNWkuZoRpuxOq60a0oS+xBjNC1Sa4K/qgV/ZGYTDDzNECSzcFdsH22ARaow3WYhfrgEN/ZxzT3LBPd8MxwwO3bF9U0Xo0UTq8srwxhFvTw70vsmRblMU+9BnjgdmsQGQLQtCvisFpXQLuG/pjlufEt4EyvvWV8Z2HDEW0G4b+QTimhmOfHIxtUhCyMGe6uiv51smUL5170S1ChirfCevRnlgMc6BnloFu6Q7IhoRgOTicr4I0fOWn4GtvBV0CrTFJcGfQxtmEzimiW5QL/6TqwVd6M37QWdFNI6ezwpyuGis6q835VmtON0cVnR0VdHKW86WTjC8ddTik5xE5chw9XD34534y/thPw//sa8f/3VvHv6l0dHbX8q+2Xejsr+cbTzW9w5zRpIfjPXYY4Qtnk1KxjvSd6yms3MTQPYsImTEQ96IwNGmumIbr6eFjSXdPM3p5m9LLpzcRo0NImhFD+Ghfoor8cE9zQhOsQ+alwSctjOHzxzF65Vxm7ayg/OI19ta8ZcnODfTPT8E+xA3bYE8mrljMyQcPqKp7z8WXHzn15D3nXzVz8TVceNOGc6/hdB0cfQ77HjSw68FHtt6vZ3vNB3bWvmdP7QsOPKzj8IPXHKutp/JOHbsvVbPt7C22nbvGhpPn2Hr+MruuP2XfvXfsvvecvTXP2X7nFRU33rKxqp4t1+rZffslK0+eImFcHh6ZPiSNS8Evww+fZG/cIl2xD3DE2tsR98hQ3COjkLm4YxUYTuG4qdy+W831x/dJXjiBb5P8+Dbelx/C3PjWQ023YC29/G3o4WXgGycl/2ZrwRfOSjp5aPjeSy1FGXv7q5CF6dDG22GTYo/1AGscc1QMmO3FvK0JLFrpzaoFDuxe6cmZLeGcqQjh9M4wzm0K5cL6KE6V92f35iw2bBvB8g0TWLhqNkvWrmXi3J+YPG4lS8esomLERBZ627HJS8km+75sNJiy3l7OcltzljubscqtD+VOXShz6kGZhznr/RRsDLJid6ScmkJ/HuX6cNbPkpPOZpwIseB8ip67I/yoHhfCy1kJvJ2XypNpcVwbHcDPw5ypyLVh8Rg3pi6MZ+Lm0Qzbv4KsYwdIO36KQSfOkX/oMItvnuTA60tUfTzL07q9PHy4mhvnS7h6aAAPjqRRvTue+7tiuL09lOvbfbm+25OrO7y4uMWdC1s8qNrpx/ntvpza4s3RTR4c2uDKoU1uHNrszoHNHuzfKAijJ/vKPdlb5s6ete7sK/Pk0Ho/ft4QwPGKUM7sjOLSoThJ9PKwarFkq/PhSRUfn9/4b0cYJcIoRRZFdLFGIo9iFFHGDksdMQqPxr9JSYt0dGuTUDz/Hg1SCrr503sERD9pQSJ/D2Pzb027W42NtIoe079LSyNqIhs/IdTSzS3Q0tLadv23TzG+eyQ1vv70/iXv39fR+O5ZG+qf0fT+OS0fXtAk5hKeS3vN75/TXP+cln8AzfUvaH7/kqZ6gRc0vmtD8/tX/BYvafrwgob6ZzS+f942f/9MWn9695SPb59I++KzxvpniGdofPdUQsPbp3x684SGt0+k8dObxwg01j2m5cUjWl4+wvjqCa2vn7bh7TNa3j6j+c3TX9Hy+gnGN+J9PKf13QuM9S9o/VCH8UMdLe1ofl9Hy9tX8O7NZ3hN69s6CdS/QcD45hWNr57x6dUzjPV1NL1+LvWerH/2gNeP7vDu6V3pi9L87iF8fALv6yTfPz68bpt/eAUCHzvwEj6+pPXDc4wfnkkjH19Ie23H1MGHOul5pWt8EJ6DL9rxHBoFnkHTMxCt8Zqf0tr8BGPzE8nEnYY6+PQKaWx8DR0Q+wJi3fQGmt7+Du/a1g1vaP30WgINr9vOkc4V13ojwdjwVkoBi/7NLcIHsVH8sfQOY/PbdrzB2NyOltdt6eOmVzRLBtvPoeEpNDyDxhfQ+EoSsRgbXkt9n43CO7FJGN5/aPtMHNv4SFJHtzY8R0TtWxqMUqOkpsYWqV90S8trWpvqQapX/K0Po1TD+P41a6dnMSS4J/n+3aTI4rCgnhSF9mFUpCljoi0ojbWUSOOYaJkUbRwZIqc4UE5RgILhvoLgCdNuPcP9VAzzsZLI5MgQhRRdFBFGCcKiJkhJYYhGijAKtfHwUGvyA/UMDbRmqK+OYX5tqW5hpzMpWs7c/ipWDbJjTbYtKzO0LEq0ZHKMJeNjVJREahCEcbC/tp0wWjMwUM8AXwWDgrUMDtVJEcC8cB35EWoKYzUUxqoojFVK/ZaLYlQMj5AzLEzOMBExDVVRGKamSNgHRWilUewJiM/zA60YHqKUiGROkJycMBWDwoSARcXAUCXpAVakeJmT4WNJVoCS7GCtRBgTnC2Ic7Ik1llOnKuCODcrol1NiXHvR4K3jDgRcRS1jh79GOzVlzyv3uR79aI0UsOMdA8KI2zo72RKtKEX8fYmJLnIyQ5yITnUHUcnJRYGM/oYzOml74eVgxwHf1vcIx3xTBDKVhu00bZoE+yxHeCGLtkRWbQGTaIB9yxv/JLcsA7X09XHlK5xWrrnudJ7vB+yBRGYLgxCsToEw6YonGZHohnsiVmi+I/clz4iLRnhjmNSCD6D4vHLTcQhJRiLQHu6Ocrp6a2ke5CMfkkalPlOKIvc6JfrTNc0R/plB2GWHUHnSFv+7CXjKx8F3wRo+SpIR9zKCWRsmUdWxY8EThhCL387umjN6C7vRze5GT2VlnRXWdFFbUkXawVdHBR862TJFw6mdPGxxy5zOH/U2/Evcjn/bC7jS4WBfzNz4E/m9nRxcuU7NxXf+fTFPNWLHyLs6RXjjF1BHKHzRpOyeQkD9qwlbc8yMnfPIeKnLBwn+qAqtsc8y4nuEQ508bGlu4ceU18NMn8rlEEKgnOCiCmKxjHRGkOULTJvLaauejySoxm7ciHLjxxg1y93OfTwLRMqThI6dDCGKC+0wa7ED8vkdM1NTj+4y94rV9lVdYtN53/h9PMmLtW1cuVVM+eefuTwvddsvfqUimsv2V3TxLbqBiqqG6l40MKW+x9ZuLOS+ILxBKUMwy96MK6+iUQlZjMwdxjJWQMoHD+cuWtmsvzACbZff8L+GhGBfMb+2tfsq25g160Gtl15TcXF24xbs4z0iXlkTc1h4KRsBpZmEZsTh2ekD/4xoaQPHcrkRctZt+84E34qZ+yabQwfM5OL569z98ljNlw/g0lKON/4O9Pdyx6Zty3mvhpMfW34wVXL1w4KvnFR87Wbhk4eWqmWsauPml6+KkwD1cgjrVEk2iBP1mKdrSFmkhtTN8SxtiKG1Ytc2L3SnZOb/Di/LZDjW/tzZX0ct9eEcaPMn8ObPKgo92D3pmj2rh7AutlZzJ81hBU/zmDppCnMH5bBqiERTPOwYqGjkpW2Nqy3c2C5jZyljias9jGjPFDUHmrYFKJjV6w1R9L1XBxmw/3xzlzIlXM0uR/7o/pyIKYXVwpsuTzCgcohak4W6DlfaMeNcR7cnxPM5Zk+7BtrS/kINQsLtcyeEsbIH/MpWruIos3bKN64h4kbd7H17BmqHt3i3sur3H95lPtPtnLv9kLuXy6l9kwBT04OofpwOjf2RFO1N5jz+7w5U+7GyVXOnFjlzMkyD06We3N0vReH13twsNydAxs92LfBjd3rXdm93l0ii4Iw7lvvyb4yL/av85EI4+HyAE5sjeDc7liu/JzI2f1xPKxaJNnq/H8RYfwrQaz9NT0tDL3/Shjb9iXC2FG7KNoAdkQcf40utgtg2rq8iDrH94jOL0ZBKJtFXeNvYRTtAwWkKGIbWfy7hFHY8zQJEU0zxmYjLS1GjC1tkUYRbWwVpt6tTTQhRDGNtAjCKchna5MEsSfWn0Mip+IY419bFX6+99d5E63GZgnGFnH9Zozt6479jlFcXwh0pPu0NkkR0Y619Eytf32Gjp9TGts9KUXEtamjrrM9Qmv8WC/1DhamzTQK0/JPtEq2RB+lUZAJCQ1toyDlHS0YhUm6eL8t0vXbfC+N4j02NWFsaJRAUzMCrY1N0igx8iYxb6K1sQFjg7hfx/tvbN8TEWNxf3GvRmgUtkefQbJBaoHGDgjvTAFx3bb7d9y3bWxpu3eTGDvmbc/QdnybLVOH6bv4Q6Pjjw3xnfjrOX+di5/H2NDxc4qfpZnWppbfQLJrajZK50ufNbZ93vFsnx9vbDIi0PIZjE1Cvd+CUaj4pe+m+H52oImWpnZI6mbx+xHvrAGjBKF2bqSlsakdzdIo2eeI1n4NdVLU0PjpLa0Nn9p/lrZjRM/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EitwgKwYFWjIoVElmqIoBwUrSAhSk+MgZ4KNkoI+KTF+1JL7J9FOTJuoX3RWSVU6CqyCHVsS5WhDnZk6CuzlxLv1IcDUjyd2cAZ4WZLr3Jdeth9TNZkGaC7OTnaX0f6pdX5Ls+jLA3ZyZQ0JYMC6N/EEh+IfYo3SQY6I3p5fWHDNbGXJnGRpvNUpvFZpAPYYYB1wzPHEa6IZdphOGLAcccpzxHOiBNtaGPsFyvvDszZehMnpmOyIb64d6bhiqRUFolgfjuigKl8mhaIa541oShueISOTxDtin++ObG4d/bjyu6WE4JYVgExuAKtoLs2h7TPsbMM80oCp0RpbvhEmWK1a54Shz4/k+3JpOgUq+9FXwhZ+af/VWoCrsT2rFAvIOlpG1fQlh80ul9oQ9HKz4VtWXTrI+dFGY00VhwfdqC7rYyPjO3oxOTv3oLKKbHs78yUbFnzSW/EUj50uNhs62DnRzFeTFjh6BGrQDnVEPdkOV44W+IBS/mXmErZxC/PalJO1fSfrBJWTumorXpDAMJa7IhhowHWhHj0gDXX119PDQYOKpQu6vQeajxCnBA5ckT2yidGhDbTFx0WPp6Un2xOlsPnuRg/fus+PmNcZvKiOsZDihI5LRJ7hgEWhAH+lDxsSxpI6dSMrYmRQv3cKkihOsPPuQ9ReesuHsQzZdfsy6qkesqXrGuhv1bLknjL9b2XX/A5uvVlOyYjVuIWH0VWowVWixsNIis1CgsrLA38tAfKQD2QNcmTIhivlr5lN+/AT77lZz4Ekde5/Us/fhB6n/9I5r95i2oYz8OaUULRrP2NWzmbhmNsNnjSYgNZqgjFTGryhj2cGzbD5fw46qZxy++4Fllbcor7zOwQu32Xv+Mv3Hj6KLpy3fO+swcbNB4WGL3ENPP2c13R0UdHXT0NlTyzceajp7a+nipaW7l5ZuHkp6eqnoG6zDNM4as0QdijQNTrnWJIx3o2iWD4WjdcyYYkv5cj8ObIri5MY4qtZFcGuNPzfL3Di9zoaf19lwYJUD+5d5s3VBEJuWJ7JnRS575w5m9fAQFic5sSjQhiWu1qx2tKfMwZ41TlpWushY6W3OiiBLdvS353S+LzdLg7g3yY+aaR7UzHTj+kRbzo3WcXG8I5fH2HF1rANVY+05O1LH+ZF6LpYYOF2k43SJLeemenByhidHJ7uxc5QDa4pdmDjYmdKCUCaMyWDurFGsXT6DXZsXcuP8Dh7eP8CVO6u5V7OSqxcncO1kAfdO5XD7cCqXt4dzdpMfZ7f4cGqLBwcW2fLzYgeOrXDl6Ao3jq/x4liZF5VrPfi5zJ2f13lwqMyVfWtdpYji3rUe7CsT8GJfmXc7RGran6Nbwjm9O4YLh+I5e6g/tVd+ounZNRqeX+fji1/4+PwRDS9FVPAqLXWPaX5dK3V1EYKXBqnji+j6cu/Xri8d3V8aXwlT7wc0v6mV0CTOE4KZ12L98FeI9a+EUfgwdqD5U73UT7qjp7RYdwhhxJ4UOWn+CC2iNeBv0fq7SOLvI4v/2VoQrb+Suo75X8ldB4n7j0dxbMd5/9n4v+Ga7R1vpFaJHV1wJJ/KT1LkVHhWSmRPqMc73uFnrRglot7RcUci5G1tGjuIe2v7+xbjP4rf/2461p+fL/bEuuM+Hb/bz4/5r+Yd1/3vjH/v2jT/9jvV8YwiWiee79fvoojeiffyG/ztuf+d5/qvzul4Zx3P3/H+OvY7nlGY3hv/Dtq6u3R0eWkbhfhFRDjbIoyCmAvCWCelpBGE8eNbymZkkxfWi4Kw7gwP701xpAkjhA9jpEhHyyWyOC5OxoR4GVOSFIyJVjA+XsvYWDVjooUYRkVJhIKiYEvJeke0ExTdYUrCFZSEWTEqVM7YaJFiVTE0yJLiKDVj+tswOklHSZKaEfEqiiKExU0boStJVDImVcmYNDlTc2yYlmfL+CwtpQPUFKdoyItVkB1uRWaIgkGhOtL8lCR7ySVhSZKnnFQfJRkBcrJD5ORFqSXRS3GsluJoFcVRckZEWVEUZsbwEBOGh5hSHGFJcYScEZEKiiOVFEepGBGtpihaxfAoBQVRcgoiLckLsyI7yJKBATIygqwYECQnPVBJqp+KJA856V4a0tzVpLkppFS5SJdnB+gY4K0k0cWcJHcr4p3MiXE0Jc7FgkQ3C+LtuxHt0FtKVYs6xxQXU/I8+jI51Ir5sTrmRusodu9Lhk1v0mx7SYR6/aRo9iwfQvmifEoKE0hIDkXnbsDEXk0vg4w+Nib0tu6Lmb05cjcF+kBrPFM98BzkgVO2I/ZD7LAZYotDrjvadAfMY0XnDXP+zbkrX/j1oc8AA5pSP/TTg1DPCsBhfgjO84LRjHVDO8od/5nxuI4MwRYUrG0AACAASURBVCk/CJfsELxzonFOCcIlNQz3zDgcB8agSQvAKt0N84EGLPOsscq3wzJHELUwdLmJdI/U0ynAin/3seQv/mr+2VtFp1gPIlZOJ+fwerJ/Xk/OsY3kbluAYWAw3zpa0ElvyrfKfnyvNOMHtTmdNf341qYv39r3oZOTCd84y/jCzpyvDJZ8ZWPFN7ZKOjup+NbFks5eMvpGaXEeHoBLiSeOo3xwGRdLxPJSYioWErVrGTF7l5K8fwFZOybjVRqCbaEnynxXZAPt6ROpppuXBT1czenjail1POnrIUcWKKKtBrRhSvRhdpg467ENj2LJrkoq7z9n963bTNy8itgJgwgcJczPfVHE2GMR5oQ6JgRtbH98ckczbuNRlp1+yMKTD1l87ik/nXzKqjN1rLv6mlU3XrDq1lvK7jRTcRf23IUDt56xbNc2DN42mJp1p59pN2SynqgUfbFWm2Cv7Umol4xoPxMSAnqQFdOXqdNyWLJ5DWXHT7H59jN2P2tmz9OP7H/4jNUnf6Z48WTGLJ/C9IrlLDy0h1VH9zJ4yhgSRxYxcPocVpy7y9zj9/np/AvWXn3H7ppWdt9pYucvb9l6rZbFh47y70oZ3+lk9HPVYeVhQOZijYWjNf0MCvrYK+jjred7Hy1fesjp5KnkB08NPTy0/OCqpKunhu6BenpG6ekba41ZvB6rRDX6FBWeWVrCBmuIH6ykoMSR+QvC+XltFGfLIzi3LoALZR5cLHPkzBo7jq+y58had/au9ubAhgiOrY3k2IJgdo3xYF2qDStC1Cz3VLHKXcMaTw1lfhpW+Vqxwt+M8jgzDmXbcL7IkdsTPHg005tn87ypnePOndku3JzjwrW5rlRNc+TyJHsulOo5P1JF1RgdV8fZcWaknkMFKg6NMHB8ogdnpgdweloQlZP8Kc8zsHSgmkUZWtYWeXNyaQ7bpiZwZGkeNw9M5cKp0dy/PpUrJwo4tTOBqn0JXN8XzYUKP06v9+BMuSen17mz70cDBxc4cHSZK0eXu3J8lQcn13pxfI0HlavdObranSOrXDi4ypW9qz3Ys8q9Das92bPGS8LutV7sW+/Hoc0hVG6P4OS+aE4fTuLBtaU0ik4vL2/x8eUdPr54QsMrUWt4Xcpatrx++KvgRfJjfHH3t8SxnUQKwijI5T+CXwmjICy/EsbPvBg7oo8d/wH+/4Tx7xNRSUUuIoEdPpXtBNLYLhKS9qVaTdFSsY30dZCfjnf/+bvuICAdozjnV+L0D5LG/4j0dNz/82t23EeMn3/+j8z/o/v8I/t/7/r/IWH83Xv7j571H7nv/+ox4rk/v3/H++vY7/j38r+DMA4J7cnQ0G5/JYwRpoyIMGdMtBC8iFS0OePjLJicJJeijuPjVYyNVTA6ylIikKOjhLm3jMIgM4T1jjD7HhVmxehwAQVjIrWMilAzLFhE9qwkhfLYFGvGpQkjbWtKEw1MSLVlQpoNEzKsmZilZ1yGkvGZGkoz1BQnyShMlFEyQE9hkpa8GBVZoXIyAuWk+wsVshX9PWRSj+YkTxlpvjKyQxUUxOglwlgYraEwSkQW5RRHWlIYZkZRmCnF4eYUhppRHGHFyGiFhCJBKkW9Y7SC4ZFWDA23ID/MlKERCnJDRcpbLpHVjGAlKb5WJHqKOkVzyVonxVVOqqslA70VpLlbMsBTQYa3khQPK+Kdzejvakmim6hptCDG0YREp97EOpkQ0y6MEYRxiHsfJoVaMinInFLvfhS49CbXyZQiPyULsj3ZPS+Z/SuHsKe8lE3rpjJn4URiMuPxSgrH1FlFbxsT+tlZ0FPXl942/ZC5y1EGqHBIccIuwx67wXbYDrHHLtcFbYYDihRbFCl29IlS822wOV+E9qNzsgLZSHesZwSjn+aLYZovNpN9UI1wxXVCKOGz04ibPQivYdE4Z4bgMiAEx5Rg7FNCcMmOQZcegDLDHflgB1TDbLHMtaZnsobeyc7ohsTSNVzLt4FyvvST8+/+av4cpOfrKCcCFpSQc2gNw09vov+OH4lbMZqMZSX4j0pBFe0ukcZOKhO+15nzrU4QRhO+se1LJwcTurjL+c7Zim/shOJaxlc2lnxtZ8lf7Ez42t0UWbIdrqOCcR3ri/v4YLymJBG3eiJJO5eSsG8VcfuWkrh7LimbRuNZGoIu3wX5EGesMh3o204Yu7ua08PJgn4eKnq5WtLH0wplqA6vdAdsIvQo/A1EDs2isqaanddvkrfwRyLGFBA+LgenvHBUsUEooiKInziFIcvKWHzqBquqHrL80kNWXHlK+Z23lN95zaZb79jxSwO7qj+wteYtFTXv2VbTzJ4a2H39HbvP3SQhewD9rLqh7PcDStMuKM2+R2fVFXttLzwd+xHoKSPQy4wgTxP83HqQnZXI5NnzmbN+Lwt/vsWOGiM7HzSw8uw1xpeXMXnDciZvWMz8Q7vY9Mt9Kl+8ZMGBg8zdd5ilZ26w8PwjJlc+YN7516y88YlNd5s4UNvC7jtvqLhaTfLEKXxjraKbgxpTN2vkXnbIPe0xd7Smt0FJD0c1nV3V/NFJxp/crPjaS8UP3jq6e2jp4ibIo5qu/jp6hBnoFWlHvxhbzGL0yOM0KKJkeAzQEzhQR3imloGFzkyb5M+KeaHsWBnFsY1RnFrvx4nVLhxb4cDJte6c2eDP8XX+HC73Z99aX3Yt9mJdiQ3LBypYm6ahPFXPmng5qxMs2JihZF++nhNDNZwdpuFMviVVhVY8neHAy7lOPJxp4P4sG36ZbcPlaRpOjdNwfqINlybYcLlUy/UJBq6Nt+XyeHtOjbXjwAhr9pfYc3CsC5VTfLg4P4oT0wI5UOrNlnwn1gywZm26gT3DA9g62Itthf6cqRjE5V05VO3J4v9h7z2jo7i2fd/74Y337nv33HP2sb23vW1jMii01JJaUkvdrW51Tso555xzQglEFBlv22BMDk6YLBFNsI1tcMI2JhpQJINxIuPfG1VSg8B4n33PPne8L+/Df6yqVVWrVleJUT/mXHPOL7dmcGx3Nt90xvH5+hAOvmMRYfHTNUb2LNby/iItHyw1cWClhY9WWjiw2spHq6zsX2lm/2oTe1ca2LXCKLrwO1eY6VxhoXOllW2rbOxYG8S2NUFsWxvMjrfC2PluOPu2RPGRkLhbsDBePsadaycfAuMVoe7zdw8tjEKOxcctjEOtjWKexicD40BaHiE1z0P9N7HCy62fH6TUEaDFUV96KMA4PoD/PzD+Y8DosDT+DhgFd/mgVVaAC+G5OpYCiM/esQRg0Jo2FESE654EWH/U57jP4+3Q8x1jOu4zFIKGnvf3th8f/39l/0njPgkYHfN0nD90vkO3hbW3/yv3/8+eK8xj6LNyzMHR7/j38r8DGAULY13MKGqiRlEXPYbGWBdaEtxpinFFCH6ZkixIgEZB7gjuadFFneZJm7C2MVEqanKiJ1OEFDzxAii60xbvwaR4IbWOj7juUHA510V5MCldwYwCDdPyVUzO8Rehsb1AzYxCARj9mFYkZ1KeJ625njRne9KQ4UFDuid1GR7UpntSm+ZDdbIvlQl+lMbIKQgbSIItJMLODpKSZXMlN8iVkihPERgnJMmpi/OiwQGG8R4iLAqWxsZYwZrqTnOilKYEKRPi3WhJ8aIpyYO6eAlV0U6UR46lItKd0nApxYJbOlqo2iKnINKHnBAvBEjNMrmToXMj2yChJNiL8nA/KiMVlIbJKRCjueXkB/mQa/cmL8iXwhBfCuzuZAvWUbsPOTYfCixSmsI8mZ/sz5wYLyaHuNFod6dSO56p0X4srw5h05wk9r1Zw/Z3JvLOmzPY+eEG3t2znsZXp5Jcl0NgjJ6RvmMZq3BmrMqZEcqxjNY6IY2UocoJJKAoEFWpBnWlHr+SQPyKtARUWJEXG5HkqHkxXspf4lz593gn/j3ZGec6NX7TbAS0h+E30YZ6UjhhczKJmZNHxOQslPnByDNtKDKDUGWFYKtOIaA4HHmxBZ+yQDwrfPGuViIpVuCar8O/KpZh0T48Gyrl6RAP/hTixb+GyPi3SDnejSmkvzeLkt2LkE/LwLMhAk1LLGmLa5mwbh7SeB1P+43jKdlo/iwfxzP+Y/mL2onn9RKGGd34q1bCc2o3nlW58bTClWcD3fm3gHE8Y3FGVmTEOCka7SQb+rZw7LOyyFk3h6Ldq0nbvpzEzkUkbppN2OvFqBtseJYEICkKYGyqD8NCXHnR6MRwnSsjAwUroyejDW6Ms3nhG69Cm+yNMkaGPNqfjLYyNh75lOa1y0iaNpH4aRNJmTuV8tWL2HTiCm8dvsKSQ/0sPNTLkm+vsOz4D6w6/SPv9v1Kx+U7bDn3M1u7fmZH12129N2gs/dHtnT/SEfXL+w4fYOOr3qZt+JttHYTGo0neulIjB7DCfIfTbh2LCHaEYSbxhBpdyXc7k6IxZ1Qm4yU2CimT3+F1VsOsmDzt7z99c/M6viaiW/tZOORU6z85ADrvv2CLd39bL14j/VnrvLOsX7e/O4cS74+z6xPzjHny+u8+u0NFn3zEyu/+4GO76+z/OMjJE2cjntEBCP0KsYY/XEy+eNmUSExKhjl78lzvu78VePDX8wK/h+jF//d4MG/mWW8YPdjdLCSMcEKRohpdvwYGR7AqCg1TglanBLUuCSqkKYokCXLCchSYcxTY81Xk1kfTuGEEGqaLcyaaWXzmlj2vxfNh28Fc+BNG4feCeaztwfyDm5dZ2LH2zY6FxvZscDAB/OtfNBuZGeLPztb5eyfruTgTBWHJ3nzWYOEw40SjrW609su5/xcBWdnenNqtg8nF/hzdL4/h2bI+bxdyZczFHw+2YfDk+V8PVXJl1MDODhNy0czjOyZamD7JA2dkwLYO8PE7kk6djfq2FUdyJ6yQHZk+7MvL5Dd6Sq2Zyt5ryqAI8szObwqla/eTuLY9kw+3xjNwfdC+fQduwjBB1bq+XCZiX1vGPhwuZmPV9v5aJVgXbTz0Ro7+1dZ+WC1jX2rLOwSIHGZjY5lVlFbl9noXBnE9tUhbBO0JoTONaF0vhnC9neDeH9LLKcPL+LOpaOPWBhvXunl9vUj3L3az91rvWL+RYc7+o9yMQppd55kXRwKio5tERiHQqPjQydAjKPf0Se0/98Ao+BC/kf1ZKB71FX9X++SFmtqP1hreAexjI1Qa1uwMN4SrHa3BtYhiqUVb8L9WyLYCKAhPFcHEIng8QRoFEDEcY4Dmv6j9o9gaOh1jjEdwCO0Q4//I9t/dJ9/pP9J4/8RMDrmKl5z51E3+tD5/yP3/WfPEeYw9Fk57u/of/Bv5gnuaMFF/V/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UQXdJUQNZ44UCGmPi6A+ngNNXEaqmM01MTrqIk3UBWrozxKLZYxLI1UURSppjhcRXmID9MSlMxPVjInzpdpkb40h/lRZ3Lj5QwdGyYn8s6MGHatqWTXhim8t24Wq957jZlLZ5LemIspzY5fsD/Oagmj/cfxknwMw/zH8LxiFMN0Y5DGeqPI0aArN6GvMxNQoUNZriegwoyq0opfmQXnTCXDEj0ZnurNqCw/XKo0yFrNyJoFl7QNeaMd45R4wmdlk/S3MpSloXhmGfFKN+CZpMFSHY+hMhp9TTi6BhuWyTY0TTp8qwLwKtHiVxnK+JQA/hrmydNB7vwpSMq/Bkt5KtqXkXlG9LNzCF9ahaQhhDHlWmSNwcQsLqF282zy3mhEVRDKMLMHTyvH8pRqHH8OdOavBldG2iSMtnvxggiNrjyrceMplTP/rh3PsEhP/KvsaFvD0U8JRjspFPP0VHLfmUXdh++Su2slmTvfIL1jPsbZ6ShrLUiLAnDOVTA8TsrwEDdGWd0ZoZMwLMCZUXopw7WujLF64hWjwJSmQp3gjzpZR+GcBia/t5zJG99m8aFDvHzgIIs+P8LLnxxm5ec/suLQDRZ/9hN/++wKS07cYFX3Hd7su8Wmy/fovHiXjv5f2dl/m939d9l5/jbbz92go0+AyJ/YI+RoPNLP6s69JOXkYTCoMXmOJsRvFPGGMaTYR5Jo+yupYS+SGj6K5DAnYqzORJklJIQamNo2lbe2fMDibd+y7psfWX/0ZzYcvcrunp/YdKKXbT2XWHfmGm+evcPbp37mzaOXWfPdFZYe+YFXvv6RV779lde++ZE3vrnC2u8useKTb4iobcYzOhaXYBujDArGGv1xtarwsGtwNSoZrZTxYoAPf9H587RVyf9l9uH/MHjwLyYv/mLxZmSQP2NDlYwWEsAH+TE8yJ9R4UqcE3Q4J2pxTtQgSdXgmqJCkqLAS0hGn6NFmWvBXhFKbK2NtBo1TdP1LFkWxpb1CXy0PYNDuzI5uD2Nvdvi2b41kp3rI9i5OoTdi+18sNDOJ6/aOfg3K5/MN3BwgYFD87R8MUvD59OVfDHZnyPTVJyYGcjZ+Ua+f9nEydesnFgcxLElIXy10MKh+Vo+naXi0AyFaG38YrqKT6Yo2NemZO9ULTun6tg1XceeGTr2txt4f6Ka9+uV7KlUcKBSzaGKQD7K8eNAph97UmRsSfNkR6k/77do2TfHws6XDXz6diSH1kVw8N1QPllr5aPlA6C4b6mR/cvMfLDCwv7lFj5cZeeDVUHsW2ln3yo7e1bY2L7UyubFVja9bmHT62Y2LbaweYkAjSF0isAYyra1A8DY8baVXZuiRWC8d+U4t68+dEmLwPjDt9wRLI1Xe34PjE+oJX3nWvc/BozCGsZH3NAP1tA9msRb+Bg6PoBiMIYAFUPAYugH/j+7hlFcv/jENYxPBkAeW6so7IuQJrh9h+hRUHSM9QfAeO8uvw3V/buPjPX3xn0EGB33F4BRKJkoBK/cuTmQ/Fx0Wwuu6wFgFNbfCZDBb8L8BagcBKHBdY5DQUQEpX/QHS2O+cjaPmGt3+D6Psc9B/cfjDvknT7oe9L9hsCaeJ/H1rGKMCaM/bgeP08YW4zGH/x7Gvy7ejDPx893WFiH3N/xfIa2T4LBJ/2e383v8fk+sv9w7ajjnT0y5qBFWOxzWIcd/8F6AjT+JkLjQ3BEiJr+O2sYHwS9zC0ZXMM4itro0dTHjKUpzkW0ugkuZ8ElPVm0MkqYke5Oe4Yrs7LdmJXlxsxMN2akuzIt1UUEydlZnrSnS5mW4sb0FCnTkqRMjpcyOUFwS8toFupSx3rRnOTDlEwFM/IDmFmsob1YRXuxgpmlCmaU+jGlyJuJ+Z40CxbGXG+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ZSbccwIYlyrHq9CAd7EZrxoTbjVaxpUokDVY8G2wo2oKRz8pnvhXSrBPTcer0CJ+0L1SVFirYzFURKGrDCWwykxQmx3zRBP6ZiOKah3ychNuWTqeC/XgTxYX/s0m4U8h7vw5xocXUhWMLzXi3RyGe4OFMZVqnOv0mBekkr+uhaK3W7E0J+CSpOJ5qxvP6Jx5OtCJP+vGMSbUDWm8gmFGV55RjeXZQBf+VTGGfwscw+gEXzQTwtBODEMzyYqmJQh1YyT29iLKOpaQ3/kGOdsWkbqhHVVbLPIqIy45foxJ8+HFSAkjQ6WMC/FmlMGdF5ROjDZ48pJOwiiLJ24RfqjjAghM0mPMCSdjegNNb69i7dHjrDhyhqXf9PPKwV5m7z/D7J3nePWjH3nt0I8s+e4G7/TDu+fvs+HCPbacu8u2ntvs6b/P+/132XVeAMa77LggJPG+ydaeX9je9SN7zlxl/4l+1m7/gKzicsKNfkQapaSFu1GSIqEu15mazJFUpIygLGEs2aGjSNAPIyXcl9bWcpa/t453PvmObd//zLazt9nVe5ftXTfYevpn1p/6iXVnbrPm+A3eE0oInvqJDad/4d3TN1n7/R1Wnrgh1rkW4LXj5DkK58xHFhODS5CFsSY1ThYVrrYAXM1K3C0BuOj9GOHvwYsaOc+ZVTwXpuOZaD3/3erD/zAJdaVlDLP4MNzmy4hgP4YLNaaFhOyhPrjGBeCaoME5MQCXFA0u6RrGp6lwylQzNk2Jc4YB92wdiiItpjIVYRXepDbIaFxg4tU341m5KYO1W7JYtSGZdzansnVbDh0bM+hcm8i2ZTHsXR7PgRWJHFqVzKFVSRxclsAXy5L5enkqhxcn8dWrCXw+P5oPZwTT2WpgQ4vwHzYTu/4WzcdLIzm4LIyDrwfx6ctG9k9TsH+qgt2T5HS2+NLZFkDHFC27puvZ367nwEwjH0zWsq9JxfvVcvZWyvmw3J+PyxR8XOzHR7m+HMxVsjPTk405bqwrk7JnnplPV0Vw6O0oDr4dzier7Xy4VM9+wcK41Mi+pSb2LjWxZ5mF/QIorrDz/nI7768IYvdyO51vWNmw0Mr618yse9XA+oUmNr5hZcsyO1tXBg1A49pQtr0VSuc7NnZsiBSB8f61E9y5eoKbV05z8/IFBGC8JQDj5T5uX+l+CIwPqroIAS6P68nAePeHvt+B5JOB0fHB+w/aoR9M8SN9X8iv+PuqLk8MdBEjfYXI2MGIagfw/XYHfqdbIHwxH9HtJ+w/4VoHvP2uFWDwcd2D+0MlFrp+wnyE/gEwFYFUAF3RgjgEWoWIb0fwy+B6xgdWxsdBSADFoXKA0RNg7UkwNGCtHARQYexB6+XQ9/O/uv3IfBxzE8YehDzhPxCCC10AtcfH/nvA98i49wSIfjS4R9gX7vH473Tcw3G+cH+HtdvR52gd5w5tHx/vP7PvGO+Ra8UsAQ/B1zEHRysG6jwBGB2BMAI4CrCIAMF/Bxjv37wvpjkS0upUx4xhQvxYGuLGMiF2HC0JEloTpUxM8KA1Qagp7cykBGemp7kxO9uVOdmuzMp0YWaGM7MyXWlPF7YlzMlyZ2a6hJnpbsxKkzI92Z2pQqR1vJS2BKFijC9tyX60pfozMVUuQuO0PCUzSwOYXuTHtGJfphb7MLlIxuRib9qKfWgr9mNSkYLmPD8m5HhRn+lJVbKUgkiXQWD0EIExL9SDLLuErCBXcoIk5Aa5iVbGolB3KiI9qI2R0ZTgS2uSLy0JMlETE2RMFqyd6XLm5ilZUKRibqGc9jwZ7Xm+zMjzZ1qOgimZStqytDSnB9KQoqY520BDlpYJ2Xrq07XUJAeIOR/rE1S0pKiZlKphUmogrSlaWpK1NCfraUkx0ZhspjbOQE2MnlrR0qihLFZHRZxRtDo2xqh5Nc/K0nwbL6fqaYvWMCHKQHWInIVV0exZXsfSGXHUFCrIzVKQW2ijsjmDikm5FLZkkNWQREi2BWOKHv9IBYoYDZ7h/jjZPBhpdOYF7SjGBbtiLLYSWKpHV2FEVRKId54SaZYv3gVqRsS4MTrOA98CA36FFrwrzHhWG/GsNOBRYcCj3IBnhRF5XTCBLTHY29NR1IUxLkWOLEOFuSoKfVkkmuJgAooNmBqM2CeasLdZ0NRpUVUbkOWbeCHci6esrvy7AIzBEv4c6cnzSb4My5AzqkCBpEbHmKoAxtZoUM6IJHF1GelrqgiYEIp7rga3DA3DI2Q8Z3Xjr1YXRoY7IUtT8YJ5PH9SDudp9Rj+VTWK/6kZzqh4Ger6EDQtwaiazaib7PhX2pDm2TBPKSLn3flkvjcX2yvl+DWG45wtxzlLLrqjh0e5MyrMk/EhPozUSxmmcsHJKmeEUcjL6IVruBJPofpJvI2wynwmvvMWiz79isVfnmHex2do39vFtJ09tG45w4xd/bx2aGAN4LruO2wVgFAIPum9wf7+e3zU+xuHeuHAud/YfeEWuy/eY8f5e2ztu8XW3l/o7L3Ozp5rYnLvfaevs/OrLv62aAH5RfGUFgfR1mhj+gQlM+u8mFHuxvQSKc3pLhSHvkROsoymKdm8vn4JG7/+hh3dP9B59mc2nxKsiz+x4eRN1n9/nw1nfmNL1z129N7h/d5b7Dl3hz0XYMd5eP8SfHTxNh91X2Rp5zbcg82M0ikYqZXjbFYhDQrE1SRERfsxXuPDaIUHY5QyRmiFiGgVT9v8eC5WzzPRGv5kE1zU3rwk5GM0ejEySHBP+zLGJmWM3Z3xYV64RPviFOOLW0oArhlqxqUrGZEiZ1iSDy8l+jEsXsb4DF/8KzRoq1UY6/ww1XpjqvEkpEVJ4mwL2fOCaFiaxMx1ecx+M5OX16SzcFUaS1emsXpVJh/vn8wXH7ezd8sEDnZMYu9bdXy+aTKHN01jeUssLSly0vQvEBXwNHHmF2gq17Gk3cTOlXF8uSGbA8ti6JihYUubPxuafVjX5MP6iQrWT1bTMVnD3ml6Ppxh4kC7iQPTDOxrVbOr3o9dNT582BjABw0q9pXJ+TxPzsZofQAAIABJREFUyceFSrblerK13JuDL4fy+YpYPlsTw2drIzm4OoT9b+j5ULQqmtm3zMzeZVb2rQhi74ogdi21sXOJjfdXhLJrWTAdi+1sXGRjw0IL775iYP0iM1uW2di0xMKW5TY6VgfRKaztfDOY7euC6FwXxqkvX0UAxltXjnPr2hluXrkoBr3c/uHII8D4iCv6d7AouKO7uXe973e6/2O/2DcUHB8EvQhrrR5YER/7iAsfSscHcGjr+IAKrfgR/SeB8cnWwNvcF+4/VINpd34TQOa3WwitqMdS+QhWSzH9zu8gVui/84h+u3fnUevioKXx99cPWikfyy35AAYHXc9DLYpDc1UK6Ygcz3loKzxXBygJVjchgbpjDenQVjhv6HN/8G4G3dgDIDVwziNgMwipj1/7R/tD37Nje+h4jvsOtTT/0ViO/sctc38XLB+Hase+A9AGYXronMTtJ0C2eP/H84qK1tfHIqoFi6LjPo+1jt/reP5Df4vj+YjP/rF/O+L5QqWkx/TPAKOwhrEhbgz1sWNoEGpJx7vSEi8EuwgpcYTgF1dxDePsbC9mZzoxJ8uZ2RnOzEx3YnaGC7PSnZmR4sTMNFdmZ7gxM1XCLMEameLGjCR3piV5MDVJgDMf2pLkTE7xpzXJh1YxkbY3bblymoW0OVnutOQKwS1SUZOKvZlU7MvEYjmTSvxpKfClMceHmlQZhVESCiIGrIv5Qm3mUE+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vAAURRpUZXoUpTqcU2S8FOGCW6o/ikILXvk6PEv0eJeb8CjRIynQICkMRFZpxrPChLIxDE1rFO75AYyLccc3U49/lgV1vh11gQlbnRVbkwFLiw79hEBUVYH4FlkZEevLn4Pd+He7K/9qdeaZCCkvJvoyKlPBSxk+jM73Y1SJP6OrApBNshO+JIeoN3LwbTDhUqDAOUeBc4YS13Q1kgwVrmky3NJ8GR7qyjO60TylGcW/KIfxrGUcslwthsYw1A1W1M1WAhvtKMutDA+T8X8qRuFdHkfm2hnEvVGPrNKKJEfB+HQfRiXKeCHUlVEhHoyyePB8gBPPK11wtvvzkkHKMJMUp3Al6qRg9FlJTF73Lm8c/JZ5Hx5j7oEeZn5wjrkHrrHw81ssPXyfJUdvsurUr7x75ic6u39kf/8PfNxzlS/7rvNN78+cOPcb33Xd4/C52xy8/AsfXbjJ3v7b7Oq/yfb+H9l+/hof/3SHfRdvs+PsLXafuc3eU6fZc+QL3t25lnmvVjGlLZL2VhtvzI5mxZx4lrXHs2JWCvMX5LJm2ytsOfw+m04cY3v/NTp7fhbrUG8/c4vObujsg53nYf8F+OQSHLp8n8+vwpc/MVCfuu8GW744Ruu8Bch1SqQWBS5GX5x03rga/HA3KXDV+TJO5cVoPw+clN64qOWM18txDg3gWYsX/7dewp+CvPmz3UcMehkbpGS4yYcRFl/GBvkyxuzKsMAxjDSMxzXUE884fzwSFEhTVEgzNEgy1YxPVTAuRcGoRG/GpMnwLA3Ar06HokmPokWPf6se/zYzqul2NDNDMc6Pwjo/kqB5IYTPCyZqjo342XZip1ioWpbDko/m8t7B11nz3hTa5xRSVBxEfIw/0aE+2M0SAjVj0JqcsEd7k1ZqY/bcGBbMDmbBNBOLpuhYNVXHkgYf3qjxYGmtJ2/UerJ8gg/rWwPYPdXE3nYL+2aYOTA7iI9m2dg5ScOmWhnbmxW836Zmb7OaQ5WB7MrzpjNfRkepL1tr/Ng308pniyP5fGUkHy8PGli7uNLK/hVW9i6zsGeplT3L7SIodiw00bHQwvsrI9m5LIytrwc9AEbBNb1liY3NSy1sWWahY5UNIVJ625s2tglrO9+2sn19OKcPL+S3ayf/aWD8I5f0IxA5aG38bwKYDIXFoR894SP5EGIedRuKrsQhH2fxQ/u/Cxjv/cr9f0AD0Pgw9+MDN7dgAXxET4bDAWgUjj3UADA6wHOgFVzTDsuiw3oqAuNghLSQM1EExtsCaA+4oh+2Qr7DwTyLD9oBWHfAiAiMj7mkHVDypNbxnkQwGvrOhrwfxzl/BESP9P8dcBoKSg/u93fgauh8hfMdkPzgtz42R3Gej403dG6Oe/4RqDr+Xode88Q+xz0G7++Y54PxH5uXcPyP5j70mOMcRytYQX97gv45YBwtBr3URo8S1zBOiHUW1/W1xLkN5GSMd2ZykquYC3FWhjNzs12Zly1hTqYLczIlzExzYWriONpTnJmX7cncTA/mZ3kwO82NGcmCPJia6MWUJB+mpvqLVkYhMrkuWkJ1lAv1KVImpEupS3NlQpaEtmIv2kq8mFLuQ2uxJ/U5EmqzXJiQ401dujflCZ7khrqSG+pOQbhMzL2YH+pDtl1Ir+NOtt2dghBPyqJ9qY73py7enwnxfjQn+YvwNytXx/xCI6+U2FhYHMKCXCML8rW8VqrjjRojC6t0vFKuY26hjvYcHdMydbSkamhO19KYHkhTtp6GTC2NOTpa8400ZgbSkqmlPlHB9Fw9cwpNzCuyMi1LP+CaTtZRF6OmNlZLbYyemmg9lZFa0Q1dFqOnNFpHZbSWhkgViwtDWJRjYUZ8IC0xRsrDzSQHBZCbYqKsyEZRiZ7SaislNaEUVUVRWBFNQVkYReVB5FYFkVIbSlSJmYiyIELKQrCWBKPNMaHPs6BICcA71gdFogKPCBmyeDk+aQo0JXpCWiPQ11nFNY0e2f6Mi/fELdkP3wIhOMaMvMSMT7EJryI90sJAXPMDcCsOxKvKhLzBjl+1mTFRroyP9sY9ToN/ugVVlhFdsQ57g4HgViO2iUYC6wJRVQTjkh4oRks/Hy7jzyEePBXsxl+iPHkpWc7ziV68lOYtWhrHVajxajIT+noGQa8mI2vQ4VLih0uhP+MyfXHJVuJVrMW3QoNPsQaXVF+eMozgX5Qv8u+aEbxgc0JTbsPSFI623oKq3oiyQo+6xMKYUC/+onPlfwSOR5JnJ35hNbJSM26Zfjin+TI6UcbwCCkv2dwZppfwQoALL6oljLPKeUHnxktWL5wiA3AJCcBSmsvL+z7grZOXWH70JxZ98yuLvr7Fkm9vs+K726w6coPFx3/hjWNXee/7q3xy7jrf9pyjq6+fs6dPc+jAJ3z26VccPPgNnx85xqGTJ9hz+Bjv7v+S1fu/YN7WHcRPaiFp+jRe2fcZm079yqaTd9h69jq7uq+w+9QZdhw+xK5Du/nk8Pvs3PcuGzqWs+fAZj7/9gMOfPcBe098zq4zp9nafY1t/bfp7L0t5nTcfvYXtnXdZGv3XTq677Kj6xa7zvzM9hOX6Tx2ka3Hr7D1xDXWf9nFovXbyauoIDjcgqfBC6cAV9z1Xkj1PngK6xcDvHBVeeOskOGi8MFd7c84pYRRgS48Fziep40uPGWS8KxZynNaN4ZrvRht9mOESc5LOk+GKcczVueOi8mTMRoXXpSPwsXiwTirFNcIX2TJgcizTLgmqRkdJ2dknAznLH9klTrkE4z4NhvxaTXhPdGM//RgFEKJytmR+M0OQTXXTsBsM+p2PeY5NuyzQ/GrVuNR4E9AsRZDmj/6ZD/saYGEZxgJSzWii5CjjvBBE++HrcBAxtQkJsxP4bU1pSxclsvcmWFMrvFjcrGEeVWeLGlSsLhRzusTfHlzooZt7Xb2Lohkz5xQdrfbeH+6hZ2TtGypk7N9goL3WwLY26zhgxYD2yoVbCtXsL1SydZSOeuKPXh/io4Dr9g58IadD5db+XCVjQ9W2di33MbON0xsfc3AllcNbPybgQ0vG9jymp1tb4SxfWkYW5cEs+UNG53Lgtiy1MLGNwxsXW6iY7WZzrVmtr1ppvMts+iS3rkxkjNfvy4Co7CG8Z+xMArA6AhqcbRCwIwQCPMINF7v47+JH8oh1inhQ+f4eD780Ao5BB+u4XrStviB/ieBUSgnePvWL4/pZ27duv473b51nZs3f+DGjWvcvHENYf/2rZ8fu3ZwrJu/cPsR/crtmzf+Y9268cTx7tz6daB/cMxbN4WUREK0s1C9Y0BCNRyh786NxySe+zDnpWMN6e0bP3Lr1+uihG3Bqii0j2uotfHxbcdYD/qFROyP6MlWywfn/4FV87/yuDBH4TcJ7R9ZUcW/QYfLebB1AJg4l8Fn+M/OSxxT+M3CeIPPWpjX78YVAsBuDMxbnPuNR9+f4x053t/Q9vav17nzBN0Xcp0K6xj/Ey5pIa2OECUtAGNt1GgcwNga705rvCsTE1xEl/S0VAlzsyQiLM7NchW3F+RKmZPpRnuqYGl0Y0GOTNTLOV7MSZcwI8mVGULgTIIHE+OEmtReNMfJqItyoy5KQo0AjQlSapPdqUuViMDYku9Oc4GESaUeTCz1oLFAQnXGOGozBHe0FyUxUrKDXckN8aAkyp+yGBUlUUryQ+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8CmW6Bmt1ELEzEgieFIGuzoKiVIs0Q87YGHekqUr8C82oy4ORF5nwLtTjWRgoWvjG5/ojKdHgW29BUWfFPdUXp2hfpHFaZPEGfBID8U7xRV+mwtqgxdykRVevRVVhR5pjYGySiuGxfvw1woeng6U8E+bBXyI9eTbGkxeTfBglWBHLA/FqNBP2ejqmedF41qtxKfPFudiXsTkynHLlSEsCkNcGom6w4JGn4rmgcTylHcFf9GOQZWgwVodgqLFhnhCEqkaPJM0Lp2gp8mQtz6rH8z8UI3nG5o6+KRHvIiPeeWok6X6MTfThpTA3XjC78nygAIuujNR5Mtbiy/NaN160eDEiyIcX9BLMlbnM3fcBq05cYtnxmyw6cps3jt5hxfGbrDnxE2+euMryrjusOnuTbT0/8UXPRb777ggnv/iY7z99n1Of7OTEZ3v58uNdfHpgO9t3rOOVha/SNHUmtdNmkjuxGVtxOilTG5m97X2WfHqWLWfg3a57bO2H7b132HXmJ/aevsoHpy+z99QFdhzvY+f3F9ndc40Pzp5nz+kL7Oq9SUc/bOyGzWfv0XH2V3Z0/SiWLuzo+YmO7hts777Nru5f2Xn6Otu/vy6ud9x++le2Hb3MW7s/pWXqdKqqirElmPCzeuNr9kFu8cNT641U7Y270huJvyAfUX5mX+TBMpzt7owO8+I5s4sYqPSizo3RehkutgDGmBW8qPZkhFLKOLUXrlofXNReOKukjFe5MUrhzCi1K04WGdJIFZI4Ha5CJHViAM5pKqSFGrwqtXjVaMS/EbcaBbImDX5tVvwm25G3GfGbokU+SYG8RY5vvQ/elb645ckYn+qJS7IXshQvVJn+mPMNmLMNmDIMWLKNhJQFEVRtx1prIWVeElWvFzBpeRlzVpYxeVYsZUUyqnNdmFbhxeKJGpa2aVjcomBpi5q3ppjpmBfJznmRbJtuZ3ubiZ0tOnY2BPB+rYIP6gP4sEXH7nYrnc2BbK1Wsa1CxfYSBZsLvdhQ7smOKQF8/EYQH6ywiwEu+1ba2L3UzLZFeja/omOTAIsLDKybp2fj32x0vh7G9mXhbFseSseyIDqX29m6zMLmpUa2rjDQsdpA51oDnW8a6HjLyI51weze/GjQy381MArg6IicfgCNP/b/MTAKUOiAQDGgxGGRcbRDXIMDrsWBdXjCGsZHrXkO697A+saB44PrHAerewhWOsE6ePPX6/T1nKav+7TY9vecpr/ne/p7Tj6ivu4T9HYd5+z3R/j+5NecOfUtPWePIZx/rvfMgHrOcK7nDOd7z3K+7ywX+roeqr+b8/09v9O5vm4eqotzwjX93Y/qXDcXz/U86Dvf14UgYfyL/T1cOt/L5Qt9YitsP1nCeY/q4rluzvcNzP1CfxeXL/Ry5WLf73T1Yj9XLz2qa5fPce3SOa4OStj/4fL5J+ra5fP8sc5x9fKAhPHEcYWxB/WDMO6V81wfImHfcXxo+/gchf1rl4Xf08PlC91cudjLtcv9XL96nutXLzyiH69d5EkSz7tyXpyDcC/h3k/S0HmI28Lzutj7h7pyvptL54R3eIaL/We4fK4Loe+KME+Hzndx+dxZLp93HOsZHK+HKxd6uHy+++F157u5eqHrgX4Qyi+K6uUH4Xdf7OXujR+5f+vnQevjgPX+0aAXoYrOw8Td92/+NriGsQQxD2PUCKojR1ATMYr6aKHiizNNsa60ii5piQiNbYkutKc5MSdzABbnZrkhaEGOB3MzpczP9mRBjpeoV/K9mZshFYFxepI7k2IkNEdJaI5xZ0K0OzURLmKllVohz2GCO5VxrtSnutOY5U59hjOtBe5MKvGkrUxGc6E7lWljqUqVUp7gQWGUO9nBEjEHY3mMiqoELdUJeqridVQnaKlJ0FCXHEhzhpG2HDNTckxMzdIzNTOQ6ZmBtGcGMjfXyMv5NmalGJmRpGFmmpo52Wrm5QvQaOVvJWbm5BlpzzQwLc3ApHQjbdkWWrPNNOeaaSkQZKIpV09jViANqUom5+pFC2N7rp72XAPTcoTrdDQmBVIbq6E6Wmj11MQYqIzUUxyupjgyUGzLw1QsKo5jdWkscxP0tAjHgtTEGZWkpgaTXxFPZmkoeYJlsT6SvKpw8isiRIgsr46gvCqEjFIDQbkKQooCCS41EVYVSlxzEkmT0gmvjiK4NBh7oRVjpg5NnA7/aKHiiJLAHD36UhO2hhAsDSHoqq1oq2z4FehxTpTjm2tAXxOJotSGd6EBWbEBSb4aSVEgTvlKJCWBBDaHoywzMSZShlOkkvEhfkjC5XjF+xBYoMRUrUZfq8QwQSOe5yWUCkxRMjrenxFx/rwQ6cNzETKeCXHn2Ugvhif68ZIAraUBeEwwEbIoDf3scDzrA3Au9cap0BunfF/RPe1WqsJnQiCKJjPelTo8CtQMj3YXSxRa6iKx1IZhrLZjrgtCVWZgbLRgHRyPZ4wStwgFz+pdeNrozJh4f7xy9aI7XpqhYlycD8OCJDxvElL0OPOc2pXhRplY8eV5vZQXTJ48b3TjJYMrsuQQylcs5dXPjvHa1xd5/egvLDl+i+UnfmX1yR959+xPvHXuN97tu8vOnp/57Mw5Tpw4Tu/RL+j75gOOf7KV7w51sOW9RUydXEr7zDpaJtbSMrWNuqlt5DTVEFNTQP7cKSzcf4Dt3b/S2QMbz8HGPtjcDR1dsO0sdJyGrWdg4+nfWHfmN97t+o0tp35hV/cdtvXC5kFt6rpPx9mbIjBu7/6Bjq5rbD37E9u6brGj56YYDCPA4/aee2zrvsu+7lvsO9LD2vVbWL1mJY1TaimsyaG4Ph97rAU3f1fclVIkflI8lD5IlT6M83JDE6QgJM2INcskWrvdo+W8pHfipUAXxuq9cLGpGGdR8ZJKxki5B2P9ZLiofHFRyJAovHBXe+Oh9cVN64NToCdjtZ6MEFzh4Wrc4nRIU3R4ZmuRFQbiVarGqzIA11IfJBVCeUoVPtUB+NYo8av3x6/eB0W9D+oGf5SV/vgV+eGbp8Az0xf/IgWqYjXqQi1+GSrUOTrslWGETYggbmocEVPCiJoRRtbcVIrnZ1A0PZbCZhtFlSpKCjxoKpOxoFnDymlmVk7RsXySnqUtBlZNNLN+WjBbpgbR2WalQ0ivM0HLrtoAPpyg49OpdrbPtbG5Tc+GugC2VGvorNSwucyft4qkrKuXsftlIx+tCOHA2jAxEnr3UhM7Xjew6w0z2xeZ2PSyjvfma+lYaKPj9RA6FgexbVkQHUJqneU2tq60snW1lY61FjrfNtP5tonOd4x0vmtmx4YQdm6O5tRXrw3kYbx6ktvXhCouQ9YwXunjthgl3YWQmPuBxDWMgkXxcT3MtfjAyjgkmbcIjQIwDrXyiO7pISldHkCjENE7NC3M49uCK9YRVCKW9xNyDT6mx64ZCI65yX0h8OH+r/x271d+/ekSZ09+w+njhzl78jDdp74e0InDnD32JV2DOnP0c84c/YKTX3/KicOf8P2RQ+J+78lv6Dt1hN6T39Jz4htR3UJ78tsH/f3ff0f/2WP0dj2qnq5jdJ/5jq4zRzj7/becPvU1p09+Tc+po/R+L+gYfaeP0X/mOOfOnKD/zAn6Th8X+4TjPWeO0XP2uKjerhP0dZ/8J3WK871dv9OFvm5+p/4eEVYv9vdy6ZwgAVj7xG2h70G/0Hehn4uCzvdxYVAXL/SJ++fP9dDf10W/cF8RlgVgfigBap8EukL/UAnXiJDe3/Ww//xZLl/8nksXTnHpgtCe4fLFLhEgBXi8cqGPKxf6B3SxTwTmyyJw94hjXBkEaAGkhTlcHDKvoXMUth3zFFrxWO9pLvWceKDLPScQdKHr2EBft/BOv6P7+Fec/PoTzhz9jHOnv+H82SOiLvUI5x3jQtcRrvQe50rfCS73n+RS/yku9Z3kct9JLvYcF8+9cPYIl7qOcLnnCFd6hPZbLvcd4Ur/Ma70C9ed4GLvCe7euMr92z9x/86ARV+wdt69e1Wsbf3bL3fhlzv8dusH7t27xr17v4rxXvx6nTeFKOnoMdREjKAydBg1ESOpjRxNXeQYJiZLmZTsSVuKjIlJQu5CF6YlOzE7XSJqbpY78zOlzEp1YW6GG3/L9eLVfC9ezhHg0ZuZQoqdeAnTEtyYHCuhNcqZ5igXMb9jbbSQrsaVmjhXKmLGUhU3noYUCc2ZHrRkezIx14vJRb605HnRmC1lQo4H9dm+VKbIKEsYqONcEa+kJlFLbaKO+iQDjSkm6pOEbR1N6UYm51qYXmBhep6RqVlapqYH0J6uZXaGkbmZVuZnWJkdG8iMmACmx2uYnqRlVraVl0vCmZ1nZ0amiakpOibGqWjLsNOWE0prTggNWVaaC4NoKrTRkGOgJjWAhrQAJmZqmZypY2qWgdbUQOoTA6iKD6A8TgBDFYXhKkoiNJSGCxbFQEpCA8i1y8m1+1AdHsCK0hReSwihPdRMbbCBOKuSQJsfqcVWcqtt5FRYKK4OpagihIKyYLKL7MRm6YjJNRJbaCO80ERIkZ6wMish5SGEVUURVBaBrSgMS34Q9gIbIYUWIorthOaFYU23o080EhivIzBZjyIxEGWGAXWhDV1VOLr6KDR1EXgUGJDmG5CXBzEm1R/nbA3SIiOepRbcCg0452uRFhtR14XyL/qXeN7mwki7lHHBnkjCvZCnygks8sNU7Y+5wR9jvRG5UAUmww/nRB/8i2yMS1DyUoQPzwqpdszOvBjpw18zvflriQ8uTXqML8einmbHo1qJe4kf7kXKgXWMuWrcK/T4TDXjPcmEtF6Da4USnxo9iloTpqYwDLVBBJZZsNSEEpgXxAs6Z/7kP5yXLO6MCvbiz7rx/MXgzPAQL8ZE+TEuToVztBzXSG+cIn35i15Iz+PM00YpT5s8ec4s41mDlOd07gzXe+AV5I+L1Z/xIXoMlaXkLV3F0pPnWdV1g6Unb7H46G3e6oK3T/3E28fO896RHj7susQXPef49NhRNuzqZPbCeTRMbaBqYjUVU2uomddI5dxGsidWktRQQWRVBWFVtbSsXc/GY/3sOXeTPRfuseMcbOm+x9bu3+jsha3dsKVL0P1B3WNL91029dxgY++vbOq9wZbem2wV1HNLVEf3LREcO87eYvuZG+w4dZ3tXbfYePYOm/thS78ApPfY23OLQ93X+fS703z4yWese+c9tnV0smTpQsJjrMgUTrj6jGKMx3DcFBJGy5wY5+PGaNlIPHUuRGTZyG5IJrIwGFW0P+N1zgxXOTHW6Ms4k5LxgX64yD1x9hvQeLmU8XJ33DU+uAf64qGT42XwQ2qQM17nzZhAT8bpvXC1+yGNUuGbYcQn34x7gR5JqQ6XCgOuZSrcy/3xqlQhqw4QWwEg/eu0KBv06FqtGCfZxQpAlok2LK0hqKosyMusBAjVjOpj0VeHYakNIbIlnMQpkaRPCSF7aijpk+ykNplIr9eRUSYnK8uVukIPVk6xs25aEG9PtrGyxczCSiVvtlp4a6KF9VOC2DwtmM1tdtY3G9k8ycLWyRY2t2l5t0nD2xN0rK3Xs6bByMraQFbWKVnb5M+WmYF8uiyUD1eH8uHaUD5YHcT+FRYxefeHy03sWaJn0wJ/tryioXORiS2Cq/p1IxsX6dm4zMymNVY2rLWy5b1gtmwIYfN7dja9a2XTOhvr11nZ+F4IR794hbtXT3D3h1PcvXaWO1cucedqP3euf8fta/3cvjZY4m9I4m0HDD7eOqyJQ1vHOQN9A0ExYtDLUFem8OES14eJtaId0Z+CO3qgtN3Q9gFE/hcC45kTX/P9sa84e+Iruk4epuvEYbqOf0nX8a/oFre/4vR3n/H9t4c4Jeibg+J294mv6D01AIYOaBTAUZBjX4BHYbvvzNHfAaMAkD1njw5A4+kRlCMEAAAgAElEQVQBaBTAUQTFx2Dx3NmTnDs7AI0CQArg2HtWsHoOSIDF/p5Tos71fs9QOfofb8/1neZxDQBjN+d7H+p3sCgCZA8X+gSrpwBSg9B4vo/Lg9AoQqSwfb4PBxxeON/LhXO9CJDosLYK+0K/AJNDAfDvbv8BuInQNgiYAuQJVsUBYBRg8QnA6LCmXhCsgf0PLKsD1w6xtgpjDQHJB3Pr7+aioEF4FaFyEBjP957mYtcxLnYfFwHxcu9JBF0a3BdgUjgmAGT38S/5/shBuo5/zqXuow+A8UqfcO0xLvce53LvMRESL587zaVzp7hy7nsu9Z3gQvfRAbA88w3nTx/mUte3XO09KgLj5d7vuNR7lEvC9f2nuHvjmgiM924/LLv5RGC8e1UsDfjbrd/EWtJvzS2lJnYcDTFjqI4YQU34ADDWR48TgVEARQEaBbUmuDM12YVZGe7MznBnTqZUXLc4K82VeZnu/C3Xk1fyPEVgFI5PS5YwOd6ZicJYUeNoiRpHc5QTzYI1Ucxv6ERV7Hiq48dRFTeO2kRn6pJdqE1xoSHdlaZsqQiLAjDWZbpRlepBWaIn5Yk+CLkQa5I1NKQaaUgx0ZBspCFJT1OqkcY0A61ZZtqLQ2kvtDEt18i0bD3TM3VMTw9kdpaJ2RkW0bo4L9HEvGQzMxL0TE82sqAgnIUVccwvDGdmtp2paSYmCxAap6Mh2URjuo3GLBv1WSYm5JiozQikLk3NxGwdbVl62tK1NCcGUBMtpyrGn/JoBcWR/hSE+ZNj9yXX7keezZ8Cu5J8mx/ZFm8Kg+TURqhpT7Awxaah1RpIoVFBhNGXpJwIShrjKWwIp7ghksKacLJKg8gsDSYu20h4po6wXBNRJcFEldiJKjKLbUiBlaCCIEw5Vqz5doKLggkvCSK0yExIoZGgIgEghcAYK+ZsE4ZMA+o0LT5JKmQpKvzzjGirQtHWhONTZGZ8ij8j470ZFuPBiARvpAUGFDVhyMqsuORqGZ+lwqNAi2u6CvdUDWPDvBlpdUMS6Y1nvBcBeb6YqhRY61Voq7R45/ohSfXGK1tDcGsqqtJwXFO1DI/y5d8M43ja4sL/DB/PU+lueLfYCH4lBWWLBc9yJd6VarzKAnDN88clT4VbhRbZFCPek81IGwKRVKrwrTUQUGvBUB+ModqOodyGrToUnyQtL+ideUY1mpfMbjyjHiNaEF+wuvNSsCcjQmUiNI6P9MEpzIvRIQJQOonA+JTOjae0Qjofd57VuTPM6Mkoi4zhQvlBvQfDbP6MCDMgy07l1YMHWf3tSRZ/9DXzOz7lte1fsPzTo6z94hjvfPYNq3bt483t21i4ailT50xj8qw25iyczfwl82mY3UpZezMFUxpIrC0jqDCP/PZZTHtnM+8cPsX7/T+z5/xtdp27w+5z99kuAN+ZG3ScEayCd9gm6rZoKRSshYK299xkR+8tdvTdZmffHXb13WFH723x2gfnnL3FzjO/svv0T+w48wudwrpG4fqe2+zo/oWPz93gy/4f+eToWfZ+8gV73t9Px9ZOmpqayMnPRmfWIPFxwUk2nuGuI3CWuzLG24kx3qMZ4z0cL52E0EwrtjQjigg5UrsAfO6M0koZqfVijFomwqKTEDAjl+Kq9MJF6YVrgIzx/lJcVJ64B3rjqvZCYvLDzeyHk17GSI2EkVoJY4NkjInwYVyiAvcCI66FBpyKNLiWa5BW6ZCUq3EtVSKtCMCnVoeq0UJgsxX9pCBMbcHom80E1Blwy/PHs1CLui4cVVUIyjILgRVGzDUmghvMRDVbiGm1EtlkIqrRSHyjgZQ6NckFHqRnjKe20J2XW3SsmBbEmmmhLGk0sqLFxJqJVt5ps9MxM5LNU0JY32Jm8yQbm9qsrGkOZNUELSvr9SyvNbC8zsDyeh1rmgJZ2SDnnUlyPl8TxcdvR/Hh2xF8/E4EH60N5uO1wRx8K4wDa0NEF/XWhUKVl1C2Lbay+RUtm17Tsf51PRtXmNn0po3N64LY/F4wG961sv4dMxvetbBhvY1N60M59uWr3Lt2kvvXT/9vAcYHrujrfYgR04KFUViv9TtgHLJe0bGe8WHQxpB8gg6r4X8VMP54iYfAeJjuk1/TPQiNwnbPqW/EvtNHv+D7I59z+uiXos4c/VKExd5T3/G4+r7/f5l7zygr63TNe973w/tl5sycc9pWVASBCntX7ZxzTpWLgso5UlUURQUqkDNINLRtaLW17W4DBlRslSiYcwTJFJWLDCogqP171//ZtbFU+pyeWTNrzYd7PWE/tdfGVa79q+u6r/v+ClHifu/BL6XjwDGhLh64bkVVwv309uyXVMN+oSQKRbHn0GgdZuj4r2vg+GEGeqMVtdGFPX6U4X5hi/9U4t6QsM7Hlnhu4Nh16jpq4vUUxhg0CmCUFEYBVUKlG4yqjUM/XUvAOCLUxSgwCkj8SW2MAWO/ZLufFMA3tn5ho4+Fsl+pfGOUPvFcFBiPcnIkVqMK48k+zpwUdvGABIrXLHdhvf/Sfr8GlQJAxb9JWMGjiuMvVM6xn0389x/pFVAoVMZDnOw/zKn+w5zoO8TIcaEM7meoR8ChOO6j77D4XfucE337JeXw1MBBTg8e5rRQFfsPXoO+U8PHODl0lFNjgHHk+D76D31K74EPGTj0MSPHPudk/5ec6NvLib59nBAK5dARCRh/+E70qkb7Vf+Rwigg8vvvv+XvwpK+eJ6n7mqhIz+BuXlxUolNL13TRcWzpFTFUgGLZToWl2iYn5/Eorw4VpbIWVup4s46HWsrFFIy+s5qFXfXqiVYFArjxmqVBJZrKpJZUZAg1fKCRJbkJ7JQAGpBIt2FiXQVJUqgKGBxfrmCBZUiAKOis0RGe3EiHWVyFtRqWNJoZGmTi8UNbhbWeZhb6WZ+pZ8FlSEWVUZYWCGg0cuCMj+LKgIsr0thfXMWaxpSWCVgsTbaj7imyseGmjDrKsOsLvSzLj/IuqIwdxSFWFuZxu9m5bGxMYe1dZksL4+wMN/D3BwH7dOc0rDt1jw3bYVuWgrtzC6w0jRdT0uekbnFVroLTHTlmmjL0tGYoqQxXcuMdLG6UEtVWEuJT0GpV0mZR02FV0OxI4kKn5qagIaWNDPz0u10+0w02bUUWZXkptqobymhZWEpTfNymTU/n6K6ILlVPtKK7GRWeMmoCUl9VgL4wpU+plb5mT4jhfTqqAUYqPKT0hghozmVrNkRMmYFyJwdIKMzjXBLkHBzgLSWCFPnZBKeGcRT58VW7cJY6cAizpsiOGano6/zk1RuJ6nCQXyxGU29H0tbOsbmFLTiy7nGhbLOibrOg7rSjaLQTtJ0E8nT9CRmy9GWqHDONBLssBPsDOBs9mCc4cDRHGH6qhr8HflYGjPQ16VwQySJm9KU/NfUOG4u02OZn0nq2iLs3WE0TTbM7cJ6FMBoJrnRhnqOB92qEMZVKZhXpGBaGJKA0dEZwt0extsSJjA7hdS2DJTTLNzsSeQmVzw3+8SWGDnjwwpuE8CYpmFiupb4HDMJUw3EZ2qZnKFlnJjt6Evm393J/Mat4LceJbcIYPSpGO9XcoMIcgSTuDXLSEKRD0PNVFLn1JLRUkuovIhIQQHZhSWk1zWS2zaHaTNnMq2mitqWRu57+PesWruMZasWsXrjClbeuYKFd66hZd1aGlevZvHDj3HHU8/x+FsfsfmLY7zWc4YdAxfZNfI9O4evsntYrOi7xNaeb6Ta2X+ZHX2iLv28ei+zo/c7dvZeYVefGJkTrR19V9jWe0UKumztucy2nou83vstL3wxwF/e3c9dW3az+qktPLz9DTa//wVvHe7ni6EzfHS4jzfefJfXtu7kxZde5YUtW3nwkccxOlwkqJUorToSDIkkmBKYoptMgiGOBFMcuqAax1QrpiwjqhQ1iUEliSENUwJqJjuVKF0GqZIdWkQlWlXIbVqSHCJMI+BRh1KsH/TqSXBpiHeqSXCrSfRoiPdriIvoiMswkpBrQ1nuR9YYJL4lSEJLgMkz3chmC3D0o27zYe4OY+4KYJsbwr0wjH2uG+McJ9oWF4pGB5pZPgyzgxibvZibHNiarDibLQTmuAh1+6RKmR9g6qIw0+d5KeywU9Kso2amiq5uG+uXBPj94jAPLU/joSURHpwf4I8Lgvx1cYRNS1LYvCyNv62ayksrs3h0cYDHFoV4ZG6QhzsDPNIpoNHHEwu9PLnQxnPLLbwjgi9PZrPnqSzeeWYqbz2ZzttPpPPe01m8+1S2NIfxtUfS2PF4DtseSefV+/387YEAmx/wsfnRIC8+kcILT6ew+ZlUntsU4flnIrz4XCovPJ/Gi5uz2f/pffx47hA/Xvg/A4w/nh9E1E/gODg6uFuEEMYEEQQk/jKF+qNI/P6sxEy+Uav6fxcwxixpoSQKQDzyhVT9R/bSJ6zmI9E6fvBzeg5+jjj2HvqCPqEsHo1Zx7HjfkkdFHaxsJKFIhizlAfGqIExVVA6Xs9G7jnMoKjjRxjqFXWUIXEuXR9luPcow33HpP5JqYdytI9S6p2M9VOOOUrwOBDtqxS27T8uYQVHVcOfHYWS+EtovI6yKGBRWLySNT0Kj6dODHIyVpI1HbWiT50Yku5L4DiqOkZ7MUfBTFIIo2AmQGxsCUXvl7Ao2cLXBcZjUWAUoDUiLOrjUVg8NcCZk6J+0Zs52kcp+jGl18Yoj2P7O2M2tYDb6yuMxzghAaKAxCgoClgc7j3I0PEDDEmguH/0/CsGj+1j4Nheho5/JdnHku08eJgzAg4HDkVt6MEjnBwSPY9CZTzCiQHxfl8hgHHgyOf0HfqE/oMfM3jkU0Z6P+dEr4BGoTLGFMYzfC+CWpfPRwNA/8CS/v7qGa5e/Qaph/HieZ6WgDEeseVFzGGcm59ApwDG3HiWlKlZVq5jeYWBxaUa5uUlMT83jiVFMlaJmYx1etaIY7VQHJVsqFJwZ7WCu2vEPTGrMZl1VUmsLolndUkCq4oTWVYoBoNPYUFxAgvKEplfLmdBhUKCxUVVahbXaFhYrWFBtVraHz23UsXieiOrW53c0RbkjtYwK5vCLKkLsqg6yKKqMIurwiyqDLKw3Meich+LK/wsqwmxuj7CqrqApC6uqfOzri7IutoQ62si3FEeYmVhgDX5EVYXRFhbnsndjfnc3VzE4rIUFhSH6JzuoTXTRmu6lcZ0s7TST6z2E2lssYawbnR0z6wsNS3ZaprFdplUBY1hJXWBJGqCCioCyZT4kijyyMmzJ5Bvl1Fgl1Nsl1NkS6DSq6Taq6QlxUyzV0uTQ02RNp4MXRxFUz3MmlPO3GW1dC+tlEIugUwN1pAMd6YOZ7YRx3QrzmI3rnI/wVIfmSVeptemklEdIrUuRLDOT7DRT2prmIw5YbI6hSqSRtbSNMLzAqTND1OwPIfqdWXkzssioy2FcHMIZ60bU4UNY7Ub+8wUnM3pOJrTJHjU1HiQlVpJKLGgqvGgawigrHWjmuFCW++V4FJZ6kBdbEc+Xc/48CQSpyViazAT6vCQOjeCp8WHeYYLV3MK+avrCHbk45iVLUHjbVk6bskQ6+MS+bd0Ocm1blydGVhmB7C2+LC2etHNEpa0Hnm9AWW7A83KAPqVYWx3ZOBYkY65O4CjI4SzRVjsPvwzQ2S0ZSLPMnCLJ5Fxrnh+Y5skqY23hRRMFJtcBDCmapicriNO2NMZGiaEFdwcSGKcX8lv3cnc4EziRncyt/lVTAwoGR9KZtw0Nbfm65kiVtjNjOBozmRiRMFERzwJlkRUhiRUygRu1yYz2aRF7TLjCrspqcintraUlpZ6urpbWLBkLotWLmLlfQ9w/5bXeXTHu7z02VF2HDnJjp6zvN7/Ldv7vpWCKzuGvmfH0FV2D11hR99F6f6O/m/ZNXiJnQMXR+sSO/tFXWangMXjV9g1Coy7BDD2iZ/9ju3937FNqihovnrgJMsff4HUumZc+UV48/Pw5U8ns7qalQ89yuPbdrP984O8+d4HvPHW+7z1zufsfvML3nrvIHfd92eCmdNRWAwo7EriDLcTr49HZkhCZpKjcCRjSbdgy7Ghy9AT75cRH5CTGFES71OQYFNKQZckpwa5XY3MpiLRoopCpFNPkl2LQiiRLi3xNgXxVgUyhxqZQ4PCZ0TuN5IYNBIXMpKU7SK+OsJtTRFurvMxrsbFpEY/8U1+Ema6UQtwnO1G1+rB2OHB2OXA2OVCN0cEaHzI6m0k1llQNFjRNJgxNBiwNBmlvkd7qxNHuxtPp09qsUibGyCr08X0OVbKOq1UzTHR3mlj47IU/nhXAfcuT+N3C0Pc0+XlgW4fj80P8uSiVJ5dmsETi1L4w6IwjyyK8IfuAA93+nmsO8hjHU4e7zDz1DwDL60w88a9Pnb/KcwbT6by9lOpvPNEhHf+Gubdv6bwzl9T2fOnVF7/Uwa7Hs9m5yPpbH8gxCv3B3jpwQAv/DHIS0+k8OKmVDZvSuXZTWGeE8D4fBqbJWgUCuPv+eHsQX48f+T/iMIYm8MogDFmVUuDu2MpTwGNQnEUaocEjbHgi5hj+DNYFPD4j4DxF72LsV7GGFyOHq/Xw3jp61McP/Kl1MfYe/gL+o8KENzLUM8B+o/uk6BQspOPiC/0r+g7sle6J16P3v8JFgUcCqtY9CCK40jfEUZ6jzB8XMDfoWv28VhgFArhz63iIxIoRmHxJziUoHEUFAUsjohgzVgoHA3ZCBi8FsIZfV2ApARYsRDOqKUbA52fHa/1JsZ6FEet52vAGL2WVMVRKIz2AQ5x+sSQBIwCHE8Nx3oDhzh1crRGIVH0NJ4U52MAUqiOIrgj9Q2K46iyF1PtfvYZx0Ba7P7JoZ+gUsBc9OfFe/ZIoHhyLDCeEuGXgV+UCMhEwzZSyObMiHT9S6CMXYv3j0Hj2M8gzsV/a0lhFIB4/KD0uyT9rhzdR//o75GARvGaAMjh4/sZ7BG/X/sY7t0vAeOI6H8cOMSZ4aOSnSws5VNDxxgZOsbw4BFODB5huP8ggwIY+w5wYtTKHjz6Bf2HP2Wo5zNGjn8RBUZhbY/2MH5/+TxXLp2X/lj7hwrj1dNcEb2OQmG8dIGn726hIy+ejmmT6MqbQud0UWIuo4wlpWoJFJeUallcqmVBkZLOnCnMy09gWZmSDTOMrKnSsK5KLQ3sXlsuZ12FnDvFuJ0aOetrZKyrkrGmXABjHCuLJ7OsaBJLiuNYWpnI4qpEFlbKWFytkmppnZbl9XqW1utZVm9kbauLNW1u1rS6WdPuZU1biLVtKaxuTmF5fYSltSGW1UZYLGCxzMey6mA04DIjwsraMMtrAqyq80vJZRFCWVsXYP2MCGurw6wsDbK8MMiq/DQWTw2ysiSTdXX5LCnLpH26n6YMBzVBA5UeDTOCRsr9KipDaiqCKkq9MioCMqpDMpoyVLRmaWhOS2ZWRE5jMImGkIp6sVvar6DEK6fQLaPAmUieI4FCp5wiRxKlzmSqfUo6prloCumZHTbS5NVR61CTo4vDr72dvGwHLXPKWLV6Np0dJegNt+JwJ6K1TkJtjyPJFofMmYAmRY9xqg3HNDuhXAcZlSFJbQzN8OOpd+NscBLqCJKxMJWcZRkUrptG7sYsctZlULAhh6q7i5hxdzlVa4rJ6UqToDFtdgqeOjf6UhvacifW+hDelkz8c6ZK8Kir8SIvtZFQZEJR6cTQGEDT4JFCMZpaD4mFJuKn65g8VUlSvhZFoRpzjYm07gjZizIJtAWxN3hwNAbJXlRG+rwy7I2ZaCoCyAud3JqmZrxQ91IU3JKqQF3hwtYYwjErKM2M1DZYSKhWE1+rQjbbgGKJB82yANZVaXjvEJtosrC0ePG2C3UxQrApTFpzGgnpWm71yrjJGccNtknc6JjCOHeCBI6TUzRMSdVKKwYnp6mZlKrktmASt/iTGedV8FunnHFuBTe55UwIinWBaiZlqZhSaySh3oqy2Y2lM4XgolyUpVZu88YzyRJPol6GSq8kwSAnXp9IslFOYvJEbFYVTpuW4oKptLTMpGteN8++9AJ/e+cztnw2yK5D59l15Gv2HL/Mrp6LvHbka7b3XpI2wWzrF9ZydFPLKyLpLBTFoe/YPniRrf3fsrVfHC+xtU/A4FW2S8nn7xCK4g5xPSCeFTMer7B18DteG7zIq4MX2T5wkZf3DpLd1IUukore70Jp1aD3GIk3qphkNJIcTCVnZht//OsTvPzaLnbt+ZTdbx3g9TeP8MZ7R1mx/gGMHjfONCdKZyLJFgUyvZJks4pkuwqVR4Ml04ozz4EiJZk4/2SS0uQkC2h0JDPZIpPqNu0UbjckkmhTSra0wqlHbtMQbxZQqUHh0qF06VE6dCjsIhxjQuEykeQ2kegxoYi4mFQc5jdVQf5HmYd/L3dzc42X22rdTKx1ktjgJlmAY7MHXZsHXacdXYcDw1wfxrkhTPNSiKszIm8woWwwoqnXS9CortZhqLdibnJib/HibgvgbfUSmeMhs8NJnrCn57mpaTPT0mLmwfvKePB3xdy5PI0N84PcPTfAvV1+7u/y81B3gPva3dw7z8cf5gd5sMsrKYtPLwzx1zlWnurQs3m+jq0rjbx5l4M3HvHy7pMCEv28/1c/H/7FxweP+3j3MR9v/tEX7Wl8PJXXH4mw9b4AW37n4eWHgmx5LMzLT6Xzt81ZvPhsOs8+HeaZTSGefzbCc89G2Dy2h/Hsr3sYv/vf0MMYA8VYL6M4XhvcPdaW/smGHrOF48plCRIFKEoV25t8DQSvSJtNxHaTX9evQzP/CBh7j+7l+OEv6Tn4maQuDolwiugTFD2DQiU8doA+ET45Hr0Wr4nrXmE7HztI/7FDP6+j4p54NqoSXjtKaezD9B+PlrCUJbtYWMbXSiSte65bUn/hgOgtPM6QqNhzo0GVX6mAMcgbtY2HR39WqIeix1AkrP+ZktTGf9CvKNnQw1FAjCmM14IkAhxHwy4SJI4BRKEwxkBSKJDCrh6rIsagTxxFxRTFa3D2C9Ux9nzsPX66Ps7J4Z/X6ZO9nDnZy9lTfVKdkY6D15LQAgovnDkhpagFRMas62sp7lFVUoLSkZ/CMuKzScA+mrQf7jvMkOgtPX6IIVHijwMBkL2HEK8N9wn1+DADx8Xv0z76e75iSFjYQkEcPMqJAaEoCvtZpKiFqnjs2r9lZPAogyK53/MVg8f3MXhsL4M94o+dKDAOHPmY3kMf0X/kM4Z790lQefViNODywxUxXig6h/Pq1dOS6iiFXr65yo+Xz3L1ymlJYZR6GL89J1nSXUUyugvipZozfTKdefEsKElmaaWOJeU6llbopePCEjVzcuPpKpCxuFTJklIFy8qSWF2pYK1USayrkEnAeHd9MnfVJ7G+JoE15VNYWxHHHeVxrCydwuoqOcurZSypTmRRVSLzK5JYWqdmRYOe1bPMrG11sLHDy13dIe6aG2ZDZ4A72nysavazrN7LohoPi0W/YF2YVQ1prKiLsLwmxB31YdY2RlhTH+GOGRHWNESkAdobZobZODPC+oYwKyt8LCpw0pFlpi3VTLPPREvIRndOkPkFqXTkBmlItzMjxUpVwECFV0tdyExlWEtZUEWlKH8ytaFkavyJzEpR0jlVT1eOntY0BU1hJY1BLTXCenbLKXbLJXWxwBVVGAscMooccio8KvJNt1NinkKDR0Wz30CjV0+pQ0WqKQGvOY60FD35xQFy0kx4TJNRJ/wGdfI4NJrbSFTcTLxqPDJTHCqXAnPEhDnVgD6iRJOqwJCrRV+swzvbS3BuCG+3D3eXG/dcN/6FfrLWpFL6+zwq7y2kYkMehcsyKVoylew5EUKNHoKNPkmZtNf60Fd6JGg0VHmx1IewNoYx1wcx1QclNVE/I4C3Mxtvdyb2thRsLSno6nwkFBr5F/ctJBcZMVY50JWZSJmTytQFmYTbw7gaxU7gAP7Z2aR3l+Bumoq2PEBSoZOE6VYSp9uYlGHg9nQd48PJKAusmGu9WBt9JBQrkVVrkM3QoGg1YVgVQr8siGVZBNfyDHxLM7G3B/C1RwiIwMvsFCJNKaimW7jFI+PfzBOkusWVwK2eRG7zyhnvkTHRn8ykoJJJYSUCGieElPzWmcCNLhk3uZMY507iloCCyZl6ZNNNJBTomVSjQtFqQz/Xj3vFVMr/3MHUjY2MyzDw320KfmPS8VutnknGZOSWJLR2FW6fmenT06mtLmXh/G7++OijPLN5C6/seoudn/bw6hdnefXLc2z96mu2HhAzEb9h+7FLvN7/vWQnC2VQgN/WAaTZiSK4sm1IrBMUSehL/E2MxRn6gVd6v2ebGLvT94PUryh6GLcP/8BrA9/x6sAlXh24yCuD3/A3qb5m+8A3bD14kns3b8OemS2NyLH6jFi8OpQ2NYk2I/FONwmuACqziWB6Fm3dy7nngU28/vZR3vqgh5e2vcvMji60Lj0KeyJKi4pkg4ZkswaFVYPclow6qMEy1Yw114iv0oWjxIRxmh5NipFJNhlyj5okj4bbTYkSNAq1UcCizKpB5TSgD9rR+ixo3Cb0Hgsqqx6ty4zKYUIfcKELutGn+nC2VWBd0Yiqu4y4WdlMrk9l8owgcTO8JMxwkzjDgXKmG9UsB9o5drSdLozzA+jnBVG2udG0e1A121E1mtE0GDE0mrA22LE3uHDO9OJpDuBvCeOf5SM4y01Gm5dCodrP9VPe4WRGm5WqJh1tXW5WrEhn5ZIUVs8Ps2ZugI1zQ2zs9LNhjpuNnQ4eWRzhyRXpbFmTza4N09i2MsyOlV5eX+3kjfV2Tv2tkqMv5/PJ0xE+fjLIB4+7+OQvbj58zM4Hjzl4/3EXbz/q5s1H3ex62Mcr9/l5/m4nzz/gZctfUnn5mQz+9uJUnn82lWcEMD4d4tlNITY9FeS5Z9I58Ol9cOEIP5w7wg+/CL18d2aQ7870c+WMWA/46xLwJ1TDn+zmX296EVMtR6AAACAASURBVK+PhUVxfS0l/R8Co9hze0UMXf6phOJ4zZK+Bo2/BsN/9Mz1gFGkpAUsCmgUCqOwpIXSI77kxZe7BI0CFEe/8KNf+oek+wIcB3uEInj0ZzVw7DADx6L3h44fk14b6hXja44zKKzk3tGSxvD8Gg4H+3u5Xg31ixE8fVJJr/f1Iu4N98dUwH5GBn5d0VDKoBRSEc+eGBRpZmEd/7rEs7+CyNEexZ9ZzRIkRkMuUWiM9i+OhUVxLgGjGPnzC1taXI8FRmFN/wz2RlVG0TM4VmWM9Q/Gno0dY4AojlKf4ajKeFKMnpH6GfukdLToXRRq42mRlj4pqoezpwU8RoFRqIuij1GAn4BU8f7iPWPK4s+OY+xq8cw1YIwpv70CGAUYHmZEhGBEz6hQnUfPTw4ek+4JMBSgONh7gEFhV4vex4Ejo6AoYPGYBJAjg8cYFqN4hns5MSyS2T2SPT3SLwBUKNoHJIt68JiAxo8kYOw5II6fSlb31YunpUS0BIyjkwmuB4xXrpziu+8u8MOl6GrAp+9upbtYTldhPN0ifJI3ha6CBBaUKphXnMwCoTJW6FhUrmNesYqOQpFqTqSzQM784iQWFstYWZHMmioF66rFphc5YkbjXTOSuHOGnA21CRIsri2PY21FPGsqE7mjJkkCxqU1MlbUK1nXYmFju50NbXbWtznY0O7izg4fd3UFubMrxIaOIHe0+VndHGTpDC8Lq90sqRF9ihHJehawuKo2JI2xWdsYZG1DmLUzonMQRTp6RZWL5SLFLLa0FNhpzzIyO9VAa6qFWaJnMGihPdtHR16IruJUalOtVAQNlAf0VAaN1ETMVKboqUk30JBhoi6kYoY/iaawgs4sA/OnmejO1jInXcXsiJr6gJYqt4IyVxJlPiWlfmXUjnbKKHYnUeSQUeKQUWi5nSpbAo0uFTNdWmrdOvJcarymKdisU3C4EvAHFNh1E1BP+VcSJ/43NIpbUGsm4PSpcYUM2ENGbEEj5oAeQ0CF0h9HcnAKhlwlYQGL7V5crXZMTQaMs4zY2+3SLMSMxWHCXR4CLXZS2zxM7QyROzeD7PYUQo1efPUe/I0+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LO+5mxYjGunBTUbjMGl5mi8mJmt7bywB/+yPbd7/LOJwd5+9OjbPu4j1c+O8O2vRfYeeBbtu//mlf3nePV/ed57eAFth/9ll1CdRS9hz1/Z3vf36VU8/aBy+wcEnMUL7Bz6Aqv9lzi5cOX2NYL2wf+zraB79kqAi9iV7VQFwcus2PwIjuHRH3LzqFvJNv79SPn2XP4BP68EtROGzqHHoNLh8qmJsGkIcFqYbLJjMygwuB04AikkDq1mPTpVRRWNnPXA4/x8BNPUjKjAr1Hh9KkQmHQoDBqUFm1KBxqkl0KtCka3EUOfBUOXGVG7EVmbPkejNk25AHRl6hE6deT7Bmdx2hRIbOoSbbpSXbokVu1JNt06NwWdOK/qc+GymVE6TYhdxtRBG0Y66Zh6ipDN6cQWWMGE8o9TChzkFjnJanei6zWQUKNlaQGO5p2AYhuDN1BjPMi6DqD6Ob4UTe7UDfa0NZbMDbYsNbZcNQ5cTd48TeFCM9OIdgUJNDgJjLTRc4cP3ndAYo63JS0Wshr1FJQr6GyycjsDhcrVmZx952F3LMujw3Ls7h39TQeXZfLkxsL+dt9Fex+sJq37q/g3d8X8eEDhey5K403703j0z/l8s6fM/hwUzbv/CXMW495ee9xL+885uTtxxy8+ZiD1x+18/pjTrY+4mHz/V6evtfJMw/5efHJNLY8n8WLmzN59pkUNj0dkkpY05ueDvLcpjS++vheyZK+euYQV08f48qpE9GU9IV9XD03xJX/CWCMWc7/2fGfB8bRgdSxwdQCHv8RDP4z968LjBdO0iOs6GP7JDu6/4iwpfcy0HOIvmMH6Tsm0siHGBS9hEIREjMae0Udlmrg+BEGjh/9efVEr4d6R2Fw9CiSx0N9o8rgqCooKYUxxXD0ONjfxy9rQIJIAYv9DA5EXx/q7xuFxVFIHBxg5DolAFGU9NpA9PyEAMbr1PWAUYBiLNAiAeFY63kUCq+nLsaAUaiLMUVRgGIsBPPTvSHpXqyHUbKlY2GT2Lib/6CnMQZ1EiyOPhc7j72n6FeMQqHoW+zl1IjoaRQhmKNSnTv90+xHAYXC1hfQKHoUhZIYA0XpfMy1UB8lpfFEFHhjSuiI6BWVAkhHGekXfYfHpbmJJwZ7ODl6Ls1RFPAnQLD/CCMDoyUURjESSCoBrQIMjxEDRgkaBTgKYBQ2tWRPH2Kk/6AEjYNiNM/xzxk6JkJcH9Nz8GOpP/KfBsbvTnL58nm+v/gDfHOWTXe3Mrc0mXklMuaWiNRyHJ0FCcwrSWZuUQwY9Sws19ItLOliNS25MlpzE+kuSmJeoYzlFQrWiD7GWtG7KI+uD6yVsbFOzsZaGesqE1gnYFFY0+UJEjCurleydpaOjW1m7u50cE+3i7s6HGxoc7C+zcnGOV42dgbY2Bli/Zwga9oCrJ4VZGmdUBc9rJgRZlV9iqQsrpRgMcjyKjfLq5wsrxSA6GJZmV3aH92dp6U7Vydte+nOtdCcqmNmWEdzxESjz0hzio32HD+t0/10l6VTm2GjJKClNKCjKsVEdcRERYqO+mwLTdlWqr1J1PvkdKTrWDTdysIcE10ZajrSlDSH1NT5tFR7VJS7lZR5VRR7FeQ7EqUSCmO+LYFCWzwVrnjqXXKaHEoaHRqqXHoynUqctnisznjc/iTy813kT7MT8MgxGieiMU7A5lNgDagwBzSYg1qsIQMmnxadeCaUgCVDTka9m5w5AUKzbHhnmfHPtuFvdRJo8xBs9eKqM+OoNOKqMBKstROe4SJU5ybc4MNf78Xb6MXb5JcsY1NdAF2VB02lC2W5A8VoJVc4pLmFpplhfN05pCzOJW1ZPmnLC4ksKyC0OB9dvZcJWQrGp8qZkqFGnWfGWmnCP9ODu96Ds9ZPcFYWnoZM/E05eGdmoy31och3MjnbwMQsPVOmmrk9XS9Bo0gta8pdyIsNJJXrUdQZ0Lc7MC/241gawbkkBdvcIK65EXzdqbhaQ/jaUkjpzMI3K8w41xR+a53ETbbJ3GCeyG3uRG5xxHGrPY7b7PHE+RRM8SZzs30KN9oncYs7gVvcMmlw9zhfEr8NJPHb1CQmFBmYXGVlUq2VCXVmJjXZMSzPxr6hiLiuMDc1eJDPKUDbUUvVYw/R8tQmHtqzi2V//AMtd6xk/vr1LN1wJ39+5iVeef0D9nx4mLc+H2DPZ0Ns/3SEHXvPsefQt7x17DK7xQzF/efZ9tU5Xt17mm0HzrHj0AW2HTjP1v3fsOPQN7z0+SCbPz3Go7s/4J4tu9j0wUG2HjjN68cusafnKjuPf8/O3u/Z1fcDu/u+Z0/fFd4euMK7A5d5u/cb3u69wPv93/Bu30XeOPoNbx+7wL1Pv0xZSzu+7Aw0ThMah4Fki1AaTchNOuRmFUkmNSqrEZXNgs7pxOT1EcrOpqa5iUhOJmqbHpVJg8KgQmXWorEbUDlEH6IKdVCNu9CJu8SKWwBjsQlrgQtbgQtthlg5qELmEX8EibmMGpLtWlROo6Qiik0yMqtWmtWodprQuk1Sn2OSU0uCCMJ4tcgjJpILvSRXh4kv9XDLNAO3TNNxe6GJKaUWkuvcKGa4kdXYpLR9UqMdeaMd5WwPuo4g+s4QqmY3mlludI0udDMc6KqtaEp16EoNmCqtOMXayVlhws1hAuL/mToboZl20lvd5LQ7yWkxk9NsJKtew9Q6FUVNBmrb7HQtS+WOOwu498FqXnxpIe+9fhdvv3oHH7+2hi9fXc2+l5bxyZNzeOuROt59vJ63Hq/l9UfL2fHnIj7cUsvHL1fz9qZc9vw1nbeeSuONJ8Ps+LOPbX/xs+fZNLY/nc7mx8JsesTPs3+O8MKzmbz04lReeimbzZszeOaZKCg++3RoVGlMY+9Hv+Pq6QNcOX2QK6eOcuXUCFfODHD1wj6+Pz/M1bNiFuP11cWYwngNEMVml1/UL5+5evb/NoVxFBj7JGAUAZcoMB4/egBRvcJy7hHzDWOgKKzAn6r/+FF+WQIghYp4PRiM2cgCHsVYGskmFlbxmBJQ+MuKKo6/BsafFMVREBwc5MR1K/b6f3b8tcL4c2AUFu1ov+L1jrG5hqNHAZJj1UQp7BKzqceqjBJ4jvYwjkKYgLRYqEQAoADJGAj+o2MM3qTXpYHmopcymoYWwBjtXRSq4TFODI+O2zlxOBqEkQZ9D3HhzIhkSQu1MTqEW/x7BTRH1cYoNP48LCO9HpvXODraR4zciQFkDGqFChk7F58r+u+IKoZSqnukl5NSRW30a/eEojgcVReHho4zNNjDsASRIu0u+hkFMEaVxmvA2PM5A0dFm8Vn/3PAOKowXhWzGb8+I4VeBDDOL5Uzr1RGZ0E8wqJeUKZgbkxhrNRLKuO8EjWdpTrai1S0FSTTVayQks5LSpO4o1p5DRjXVcazoUbGnXXJbKwVO6cTWV8pY31VEhtqFdw1U8ddLWZ+1+ng93Pd3NPt4HdzXdzVKdTFqMK4vt3N+na/BIvr2gUwBlnXEmFVY4AVYih2Qwor6kKsqA2yQqiNVR4WlZiZV6Blbp6O+fkGFhYaWSC2yuRq6ZquZW6+ia5pZmYJYAzpaAjqqPNoaM1w0prjoWmqizklYSrTTBT6VRQH1FSmGqlKNdEwzUHDVCs1ES0VzkQ6Mk0smmZjyTQr8zN0dKYqaY8kM9OvoMatodqjocKjpsStpNCVRIFTTp4jkQJHIkVOOWXuJKq8CTQ45TTZFDQ5tFS69ISsclyeJFJyLJTXptLeWkBxmZ+UbAOOsAK9L5Ek52QUvkQ0ISXaoAqdX43apcDgkWELTCG/xk1uvYupDTZS6wxkzLQytc1LSr0dZ4kOS54aZ4ERe64ea45WOtpy9VhyddhKzDiqHHhm+vG2hLA3hbA0hqUSFrSy0iUFXhJLLMQVm4gvMZNQakXf6CcwN4vMFUVkrComZXkBKSuKJKVRJKwTc01SgGS8L5HkHBmOagu2Shu2SjfOmjDmsgDO2nT8M3MwV4ZJyrVxW4aa27K1TMjUIZTG8WE1t6drkedbSMzXk1RmRFVrxtzuxr8yDe/SFHxL0/AuTCW8NBv//HRcbSF8c1LxtaWSXKTnNr9MUhZvMN/Ov+nHI1TF20Q54pnoSCDBq2CyU8ZN5oncYJnAOHsctwpg9CZxkwDGiIKbp2m5rcLMuCoDN1Yb+fcyKzfVOZnYFuSmJgf/T34C4xpdxLWk417egG52OTMeuZd7d+/iyY8+4eW9B9jy0Rfs+vQg29/fz7b3DrLt/R62fzTEax8Os/3zU+w+cJa3jnzDO8cusufQBXZ+dZqd+8+wY99pdn51hh1fnWH73lO89mEfr38xxD1PvEzhrE5yG5tJKauipLWbR17cxVv7T/HB0W/Yfegiuw5dZvehy+w5+C1vH/qW9w9/ywcHL/D+vlN8vP80e49+zQcHz7P1i1O8cegCu/YP8+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llBPA1ubGIAeLUWV72B0CwzabPNZLVayGg2kjFTR3aTnpxGHTn1aira7TQvCbP6vkrefPdxPvrwCT5990/sffMRjr33J46/80c+eXkN729ZyRev38kXb97N+zuW89mbK/nqvVV8uruLj3bM4sPtM3jrlTK2Pj+NV57PYc+2Una9WsSWZ7N59sk0nnsmk+c3Z/PiyzlseWUaL708leeeTZGsaAGMQmV8dlMUGL8/c4CrZ2MK48jPFEYBjGMt5bHn10DxF7bz2GfEecyyFs+LQeD/nMJ4Vew+/s96GP95O1ookNdVGMdY0tcS0mKYtgivjAFFAYzXq6i93MNg789LgGEUCqMwKJTFa8+I3kNpUPX1Rtj0MTTY/6uKKY5jFcbha/ZzFAKvpxiKewIgR2LKojgXauPAqC39C5UxqjBGB2/HzscO5h4bZhHgOLZioRdJhRwDjDEl8fTJYcmGllRGYUGPAUbxTAz2JCAbhTcBVAKwYgqfuJaeGxOMGQtrseRzbPPN6ZFoEEca0i0N6xZK31HOnBC9ovvoOfwxQ/17EeNqzp4c4NypKAhKW2tGgXGsivirzyg+p7TVRdjvvwZa8dljJV6/PjCKZ2IDxfuiwDgKiAIYY5tqTp7oY+REH0PDvQxLtnQULiXlsV/Y3mLwumil2DeqMH7O0PEvGTq+V2q1+Elh/GkO4/UsadHDKEIvV7+9ChdO8+Sds5lbkszC8mQWlCXRWZhAtwSMShaWq1lQppHUxQWlGuYWK2kr0tBRqmNOsYo5hUnSlpi5+XEsL5OxrkbBhtokNlQnslEca0VKOhp6WV8p5556DffPNvNgh5P7Op38vsvFvd2i4dvJvfPc3N0llEUH69tdrGsT5WVdm5+1bQIYQ2xoS2XNrDBrmsTInHQJFheWOplbYKYzV0vndBVtU+W0ZyfRNU3N/Hw98wt0dOVqaJ+qojVTTUuGluY0A7NSTdQHdMzwaWjLdtGUZach20ZLkZ+yFB0FfgUFvmSKAypKwxrqpwnVUUGBPZ4ZASVLC7wsy3OyINNIp7CmUxS0BBKpc8qosCspsyspdSoo8Sgp9ijJd8rJd8oodMoocSVR7k6i2hdPg0vOLLuSRpuaXL0MnyWBtBw7Vc3T6FhQSUtzLt40kRKdgMo/GVU4EUWKHHlYTkJAjjyQTKJbhswlw+yTk5troGl2Gr60yaQXKQnmJRIqUhAsUmNNj8cUjsebo8eVbZLKmq7FnKbBlKlBn61BkaVAnqNAV2HB3ODGWO/DWB/A1BjC2pSCoSGIVmxDqXYTV2ImvtTKxEI9k4v0JJUbsbeFSV0hYLGQ4JI80paXkLKgCENVkIQsE/FpOiZFJmAo1kpgqiswYasMYCjyYCj2STuoLRVhEqeauSVNwfhsNTenKZmYoWdcUMG4QDLjU5TclpGMrMSAutaCtd1LZHUmvsURUlZmk7ZqGtlrCnB2hHDNCeNuj2Bu9HJ7jpxJEQWib/EGy+3cYJzAJG8yt7tkEize7kgk0a8iziVnvG0K44QKaZrIjbY4bvElcXNYwY3pSm4tMnJTpZF/rVDz73UWbm3K5qbGFP6tzs1vGh38t2oNN80wM2Wmh5sLDNwkwjthLb/xerDXzWLOHx7n3pd3suXDg2x55wAvvHGAF948xgvvDPDKR2fZ+eVZdu8/yZ6DZ3jj4Bl27j3B9i+G2HPgDG8eucCeQ+fYtf80u/ed5MMvBtiy/X0qGtpQmKw4wyH0TgcWb4Dimib+9PSrvPb65/zt7V42vznAph1HePrVr3hp5yG2vn6Yna8f4o3XD/HeG0f4+O0ePvjkBDv3nWf3wW94f+AKHwx8y6ufHWbZ/Q/jzc5CazOiMSRjtCjQukXQRPxuJqF0yVA44tF5lajsSpJNagkWLd4gFo8drVUtQaOwpMX6QEPQjCFixFfkQfyx4io2YsrToczSkZyuRh5WEe9JYopDToJDicwuAjM6VA4jaqcZhdOK2mNH53eg8phReg2oQkaUqUamBJXIsnSoi+yo8k2o8nSoCg3SqChduY3EfC3js2TcnJnApAI1skoLCRUWppRbmVRmYmKpgYmleiaVG5hUZmBKiYG4Qj3xuTric7RMzJMjq9Cib3BgbfJimeHGXGPHWGVGW65FVZqMtiIZW40Kf6OOVAGNc+xkt9vIbrUwtcVCZpNOUh6nztSSVacjrzbCojtm8tLL9/PVZ1s4/NmLHPlkM0c/28zBT5/j0L6X6Dn6Gp99+mc+/fRh9u19mP1f3sfez9bz4XsLee+dDnbsrOeVrVVs31PPa9vL2bw5h03PZvDM81k880IWz2+ZygsvZ/Pilqk8K4DxyQBjgXHfR/dKY3X+fuEYP4gNLqdHLenz+xA9jAIYx4LhPzr/JSTGroU6KX4mFn4R1//lx0vnEPXDpfOjdYEfLosvMRF4uczfr9WYId5iqHdssPeYmY3SZpj/hX5GxCaZHy5z8etT0rq/aHJZDNLeJ6386+/vkfoUxZy8Ez37paRz//Hj9Pf2M9jby4njhzlzTFh/wpLuiZaARgkMBRyKfkVhP0d7DIV9fA36+vsQ16IfcXiw/1d1PWCMKY7R9+hFWNTDA8JmFgA4CoFDA4yMljQIW2xVka5FaESMsxHJ5CGEHT0srgVMDosS94ejNTwkXYt7sRoZEjA0zKkTw9Lz4vgf1emTI4iKPXP65AlOjV5Lr506Ib0u7p8W59J19J74GfEZxfHMqRNSnT19kliJn/9m6DiX+o9xbnCI4ZFTDJ4cYvjUUU6d/oqzJw9w6sQIwyeu0Df0PSPDZzh/YoSLg4e4euxdftz3Ehf3/I7hp9oYeayGEw+VcPbhIi5uqYWP74JDu/iuf5jzJy5x6sRZTp7s4/Spg5w9cZhzw32cHflpHWJsLaKAZgGowra/ZtmP2vZj4VmcX8+6jwKlUB5jW22ETS1GHAnLWdjnov8yCqMnBUCPCKgUaqeYCSkCTGK0T/R5sWowtm5Q2NyiRBuFGPJ+5eI5okO7fwLGK99d4urly/x46SJ/v/QNP1y+wJXvvubK95ek/dt8O8Dz989jWbWNxcXJdIv5iMVJzC9TMb9CS3eZhk6hKhar6SrWMKdQTVe5lo5SNS2FCloKlMzOVzCnQMn8EhUrq9Ssrk5iTXUi62rkrK1OYp3YOd2g5vezzTzU4eLhbh8PdXv5w1y/VA/OC3BPl5vfdXu4s8PFxg43G+e4WT/Hw7p2D2vbvazr8LO+M8j61jSWSXubHcwvt9NVbKY9T09brpa2PA1tuSpm5yQzO0dBa66aOQV62vJ0tObqac+z0C6GaGdZaM62MzPDRm3ISFOKg5ZsL40ZTmZme2jI9lDq11PsVlPh0VLt1tHgN1HrV1JgnEC5LY72dDPzpzpZkOOiM9PG7BQDTRE9Vd5kCp0J5DnjKXQlUuyVU+pPpsyvkMIvJW45lT4l1X4VtQEVTcEkZoaVVAbl5AdlFOWaKK32U9IQobptKi0LSpndXYh7mhVvkRdjhvhSVKFPFeqMCoVLjtarIskSj9KaSPY0N22NuWSk6PGH1DiDaopmZOPOMGEOKNE7EzHaE3B4FTiCKqwRNcZUNeo0JboCM4nTNUzKVTOxQMPt4guz0sjEMi23l2hIKDMiLzKiK3fgbIzgbs7A2BghodLFhHIbU0qtqAut2BpCpC8rJrKyEM+SaTgWZOGdl4OvPRtjhY/ETB2yLD3mEi+uqhDmIiemfBuWQie6HCu6XBfW0gi6giBTsu2MS9Vyc6qS8akKbvIlMM4jY5wnmVsDShJzDZjr3aTOzyBn8TTSF6QxbVU2U1dnk7I0A3dHBOfssNTDKJLik9Nv49aAnBudidxgi+NfDRMY75Jxsy2em6xTuNmZyO1BjWQ/32gXvY7J/NaeKFnhE7NUjMtO4sa8ZCbWO/jvpVr+pdLI/6i38//VGfivDQ4mdGUxpWMaN5T5+H9difyLQ8ZvLQmMN05BZpOhsJkxh1PQp2aQlJFN5xNPs/CVnSzb+T537Picu1/9ik1vnuCFj77hhX1XeemrK2z+/AIv773A3/aeZefhr9lx9Bu2H/2aVw+dY+v+U1LP44bfP4orlI7WasPotKO3W9HaHTgi6eTXNrPjg/289sEwm3YP88TuER7dMcCftx/nlbcH2LbnEO9/2MuHHwzwyScnef/DAT7+YpDPDp1j/9APfD7wPR+LDS/Hv+bNr/pp7F6M1R9CplFJqWeFRYnGrkEt5ia6tMh9ehLcOpJEMMVpwWQyYbAbUVlUqG1qNA4teq8eY0BAoxZLmg5blg73dCPeAhvOAjeGTBOKoAZlQIsqoEfmUErvLc1odIpxPXr0LiNGjwmD14RC2NVuDcqQHllYTUKqisRMNeoCC+oiM8kFOtSlRkx1Dkx1tugqwFozpgYn8jIDCSV6phTquXmqmlunaZlYYGJivpFbp2u5MVPBzdkabs3Wc2umnlvS9dySpmFCuhplgQV7nQdVuZa4EjmTyhKJq0pGVqFAWaZCX6LCUaYhMtPOtDl+cjv85LS7yG4Vir+Z7BYD09pMFHY4yW3wMq3ayfQKByW1AToXlPHAI8t56vnfs2Xbn9n9wcvs6/uIz3t2sLdvOweHdvPl8dd46/NH2f3Ret74cAm7353Dnrdb2PV6Ey+/VsPzr5Tx/JZinn+hgBdfzOfll/J4+cVpkjX9zHNpPPlMmCc3hfjLX/w88ecwez/4HT+ePcwPpw/xw5lj/HBqhB9OD/D9+S8lZfHK2T6unOuV6ur5PsbW96PXV86JtYE9iV2SaAAAIABJREFUfH/6mFRXxfnZXn4QP3tGrA/s48cLQ/z49TDfnx/kv/z94llE/XjxPD9K0HiB7wUwfhcDxu+i0PgLMBRweL36Z/oXr/+MAMbT9BzZR9/xg/T2fMVxkZg+Kq4PSYOUhw5/xsljXzIizVHsoa+3n4HeXkZ6DnPm6JcM9YiUq1AXBST2jlb0XMDiUF+0z1ACRtF7OKakAMt11MTrAqN4btSqjkHj8KAAvyGGBQAODUgl4G5kWFR03mF0WLYAR9E7KHoFoyD403NjgFEAYeyZMUfxfgIoBcQJiBRAdv0Sz0RhUYJE6bnovWtAemI4CosxUBxzvPaeEnCOBcnY+Yj0Oc4P9/LtUA8XJEAb4cTJEUZODXLitFAij/P1SB8XBwe5fOQgVz96lcGX/8DQC3dyavMqhv7SxolH6zjzUClfP5jP+XsyuHBXKl8/5OP0X4o4t/VuLh/4ggtDZzh54hQnTvZz6tQRzpw8wrmRXs4K5fSXVrwA3LEjhmKv/8KejwGjgMaxJfosYyrk/8pRQKVUYy3w0fE+kqI5mt4Wo6zEKJ2xdeW7yxIwij/Y/n75PD9c/prvvvuWK1cv8d2lc/BNH5vumcvCEiuLCpXML0iWrOeFlXq6y7V0lgoLWktXqY55ZQbmlxuYW6mjS2xcKVDQnK+ktVBLa76KzkIFi8uUrKpKZk21jI0zlNzdqOV3swzc12bhD51OHu728lCXlz90eXmwy8f9nV5+3+nhrjku7unycOccFxvnuCSFMQqMXu5odbOqxcmKZgdLat10F1toz9dfg8H2fC2i5hREj615alry1LTma2jN1zE7V0tLrpHWPCuzp9tozDBTn2aiNmKkLmJhRkiAo5X6NCeN2R4qwiby7UkSLDYGzcz0G2kP26j3Kah2xdPgS6I1oqcz3cy8bAftaRYa/BpqvaJnMZlSl4wyt4wKAYceOVVeoSQmU+NLlpTJhpCahqCamWE1jWE59RlKZuQZmDXDx4ymIHVtaTTOzWH2okKa5uZT25pNuNSPPsOEKcuKPs2IWljQPiXJ9kQU1kS0jiRcETMZ2S7CPg1ukZq2JuENmnEGzZjcWuS6KSiN8WhM8Sj1t6M0T0Jhn4IyICc5RUF8ppLJOSoSSozIqx1SGGBKpZn4ajOWOWE83RkkFRtRFpvRlTsRiWlNlY+4EjsTiixMKrQgL7BgnBEgsqSQ8MpCfMtycS/JwdGdgXlWGEOtn/hpBmkwdnKeHUdtCpHmqfhnpOCuCmAocEgr3nSFAdT5Ahid3BQR6lwyE9IU3BKQSUrfLV4lN3mSGJ+ShLHGQfr8LHIW5JKxIIPc1dOYdkcO6cumEujKwtOaQbAtU7IM5Tlxki1+gyORm5yJ3GSPk2Dxt6ZJ3GAW/YpyxgdUjBM9jD41N3pU/Jsrkd+GZIyfpmJimY4JtSYmN7u5oc7CjTNd3Nju55Y7MlBsKEaztIDbSlyMC+q53a3jdouC201yJlnlxLmSSXKokFnVTLHqmOR2YKmpZfaTzzF/+3ss2b2P+z87x117hvjTl5d59MtvefDD0zz84SkeeKufZ/d9zYsHv+W1nu946fAFXjx0jue/GODpV/cQnJqP2etH77BjcFjQWo2orRbUDjferDx2fXKQN/ef54X3T/LXN4b44+4B/vT6MZ7euY8Xtn3I5i17eP6FPfxt68fsfusrPvnsKPuOnOaLngvsHbzK58M/sP8MfNJ3nm3vf8kjTz/P0nXrCaQFsDpNGM1azFYDaosWmU2D3CU2s2jQ2IwYjHpMDiM6pz4KlnY1GqcarVeDMaTDlmHCX+AiXOLBnWfDkmNDE9GhjRjQRUwovBoJGMVcRjF/UekSCqMJvcuA1qFF7dSiFLDo//+Ze+/guupsbfOrmfvVV33v7b7kbIOT0tHJOQeFo6Occ5YsK2fJCpbkhLFxIBgbmwwGGuMIJoeGhu6mSU2Tg6NytmzjbJpn6rePZBuavl/PzJ2a+8eq39Y+ex+5KFfx+F3rfZcaWaSKkGglmnQDmmwj8nQ1IekKVPl6LJUOrNV2bLUOHPVOnI0ewtt82BvEmIVJ+ofSjUI9jldyS5KaORlGqW5K0jAr1chNSXqujdNyfaKe2bE6AhOMyJMNqNJ0qHM0hOQrCS5Ro640Yay0Yio1Yysx4Fmox1cj1EU3yc1ukhrtxEltaqMEjWktZrIWO8hpCCe13E7KQjvJRXYySiPIKhOrP2PJqUyj564l7H1nLzve2saud57kpfd38/onz/Pax0/x+sf38bu/3MHbH3Xw+/eaee1NAYwLef61Ul54rYQXXspn33NZPL87lX17knlubyICGJ9+NpKntkfw+GMunnoiki8+uI+/TX7H3ya+42+Th/ibBIz9lwFjL+eE8jjVy/ljvQhIvHDx9F9LnwvYnDjIBakO8cPkEQkaxf5pqS19fIgfTgxzfuq/ITAeOfiVtI9ZgOIhkcl44HNpZd/hr96n94s/MPLdh4wd/lKKw+ntPUKfgMMj+xkTburDolXtVxIFHPohUYDiJVgc7u9HtI9ngO8n5z8JjEIRFGrkzLsCGv33LsGigMZLIHjZ3uZpFfEiDE6rh36w/N8Do1+BnFYhJXVxhDFJCZxWJWfUSQkq/wEwTj8vqY4CCC8DxZlrAZVCQZwcH5NqBjolVVKolKMCGIcYHRtgfLyXYyNHODHcx9Sw+J3HGJs4weTIMBd6P4XPXoDX7uJvD5QxuSGb4btyGNlczORjNZza2Q6vr+HHfUs5v7uD0QfLmdoYxfj9SUzsbOfUx89xauAbjo4OMDo2zOi4cHT3MTnay6TU1p7OmLwMCH9JOfy5uigB4y+5y38BGC9vb/8EIi/fgnMRFC/bnz0NjX6A9Lu8xeyn+I5fBsZTnBcRO2eO8+OZKT8wnjnJmXOnOXPqGHw/yG/vaqctw8SSDDU9uXqWFZvpLDSwOF/MKsppL9TRVWykp8RId7GB9kIVHUUaGrLkVKXKqElTUJsqoyEtWHJWr16oZEOFivsbjDzUYuORxQ4eaXfySLuLh9s9PCRVGA+0hbG52clG4YhusnNPq5MNjXbWNdhYU29lnVAXG12sqrOzrNLEkoVa2vONEig2CDUxfQYUNTRnXqomAY5ZGhqzNNSnq6lLE6cfGGuSTZTH6CVgLInUUuo1sNBrpTBcT1WCi+pkN/lhasnFXB6ppSXeSku0kdYoA7VRSqqjFNRHq6j3qmiMUtMQqabKLafUFkSJPZgSl4yFThnl9lAqHHIqnaFUukKp8vjNMPU+NaJqvQpqopXUpKppXeimsSKM2lovlU3RVCxOoHpJGgtbEojJMuCJD0XrU6JPNKNPMGOIN6Pz6VG45YTaQwgyLsASqccdZ0Nnk6HUzUNvCkapWYBGH4LBrESpDSZEvYAgzXwCNHMI1M8hyDiHuYbZzLHOZY4ngOuctzE/RU1gjoGgfBPzcvXckipHU+UmeW0hGRtKUS60MyddyW0pSmYlKLgxOpSbYuXMTtRya4qOOVkGaQNMeE8GkSsyiFiWJpWnOwV9nZeQYgez07XMyzQTmGVFXejGVu7DVeEjojYB+yIfmjwPqtwI5NkRLEh1cXOMjpuiQrktTsGsKBm3RMi5OVzF1QL4whegLjIT0RpNbFsKMR1xpKxKIXlVCnHLU/F1phPZkkZ0awZRjQkoM5XcEiHjBlcIN7tlXGuax3XGeVxvmi9dz/bIpVV/syKV3OLTcm2EgivCArkyKoDrUkK4rcRAYIOLwJZwbqq2Mq/Ni3p9NrZnarBsLsa9Kpd5SWpuM89HYQ1FZpIx3xjCLHMINznkBHiCkXlkzDEEMNcoNps4yexeTeszr7Lyne/Y+O1p7v72And+fpRVHx5mzQd9rP5TL3f+oZ+HPvuep74+y879Z3m+9yxPfT7MY3/+hpY71qELi0Rhs6J1WiT3tcqiQ2E2oLDYcMQkSZD3waHjvHvoFC9/dYyn3u/noTc/ZdOu12hbtY6UrFwS03OISc6mZclKntn5PG+991c+/GaQT/uP89XEBb4YP8/nwyf4vH+Mzw718ck33/LQw1tJjvURabUQZjBgUilQa/2zijKTEr3TjNakxWA3YHAaJbe1yqZC5VChdCrQR+kxx5twZTiIzA/HKcwuMRqUXjW6GCPaaCMylwqZS02oU2Qu6lA4DaicJlRCabSokDvUqCJ0KLxqQrxydOlGTPkWTEVm5JkKlDkKrOVmwhs9eBqchDW78DQ5iWyLJKozhoi2GHSLbITmGbk5KoSbokKYnaBmXoaJBTk2ZmeYuCXTzA3pZq5NM3FdhoU5yUaCkgyoUs0YM20Ysi1o8s1oS23YasKIqPcSUekmqtZBbJOduCabvxqt0kxjVJWGqEo1sTVaEup0JNUZSK+3k7DISHK5ldRyF2ll4SQWhhFXEEF8YTSli0t4/KUn2bxrC3c/s4l7t29l8+4HePD5e9n2yh3seWcpb37UzdsftPPiG1XsebGIvS8X8uLrxbzyWhEv7Mtm7+4UntudxF7Rot4RzW+3R/L0MxE8+qCNpx6P4MsP7oOjB2DqgASMfoVxGhgn+zh/VCiEfmC8MNXLD5cBo3QtQFJ8LgHjAc6P7/dD4+QhLhz1K49+YBzkh+ND0m7q/2YK4yQCGHsPfS0pi4cPfk6vtHHjC3q//CMHPnqZ/s/eZOLwX6XYk76+w/T19zIgwrOluJ2D9B8+TP/hQxeVxp/DomRMkYBPQN9P6x+qiT8DSdFavgiN0+Ao/TytLM4ojDMt5pnf44c9P9jNAKOALgFn/ywwimdnvkfAmwA3v1I509KePqVW8s+BUQDgdLt5WjkUQDgDiZeffnVStKHHmJzwQ+MMPIqWtHhWPDM4MczApDCyHOLk0EFODA4xOTjF0eHvOT0wwJn3dnDyqRpOrQ2DlS7Or4rk1N2ZnP/tYnj/Cfh8Hxx4Gw7/EQ79kb4XHuTkpnxO3J3A2CMFHP/das4eeo0TI98yPjbGyPgUY9KfuZcJ0aKeURB/fk4DpKQezgSXXwaV/0hhlNrZP59/nJ59nAHHmTnNi2riRVj0G2su32ktnhEOb1HiWrStxfmLwHjue86LCJ2zR/nxzCRideBZAYxnz3D65DF+PD7Ek2vbaEo20Z5moDvXQle+lbZcsadZR31GKF2lRpaVmVlaaqCrUENrrkwCxtZ8NfWZSqpS5FQkBNKQGkxPoZp1lXo2N1p4rMPNtq5wti0J49EONw8tdvJAq5Otra5LCmOLm82tLja2uri31cm6Bit31lm4o8bE8go9SxfpWVKqYXGhgubcENrydCzO0dGcpUGAoaQqSsqiAEgVTRkqCR5bcnSIahQt6Uw9jRlGGoXCmGKWYnHEvGJ5jInCcC2FXiOL4h1UJrmoiLdSHq2nyB1CjU/NkhQLPckmOgTk+eRU+UKpiZJTEymn2hNChSOIclsg5fYgKlwyKj0Kqpyh1Fhk1Fnl1Dnk1LnkNIQraIxSUR0WTF2UjKZ4Fa2ZJmpKHJQX26msCqeyMZqK1gTyRMh0hhqDdx66sDl44uToY7Ro40wYE23oYwUwGlCFC6dpKOYoI854O2qnMB/IkNtDUYlwZG0IWp0CrVaOSi1DITIAjcHMNwcw3xHIbdb5zLYvYJYrgJvDA/gP5638xj2bX7tv4Tdhs7jKO4cb4gKZl60isFDHvDwNs7KVXJ8m4+rEYK6Jl3G1N5Df2G/jGtcCac7wxiwdIRUewnvSiVuZQ+LtOUR2JhHRnUpYTwbahhjmFttYUGAnIM9GYI6VkBwLIZlGjKURRDWnY6+MR1McharQS1CGm5ujddwQGSIB4+zoUG6JlHODW86VtgBu8oWgKjHjaookanEC0Z2xJK9KIvH2JOKWpRDbnU1MWw7x7blENyUjF3uwo5XMCpdza7iC6y0BXGcUKmMgN5gDuC1cSUiimbnRGm6MknO1N4Tr4kK5OV3N7Hwd8yusKNujMK5MRtUTi3lNGonbaol5ogbP+hwc7bEYCs2oYmQEW+cgswcx3xLMjfogrjOGEuoNRREWgMIZTIhexq2hcoLtPsLK2ql+7FVW/3Wcrs8maf7oAA3vfciST76jeO979Px5mE1fX+Dhb39kZx888skYm/7wLV1P7yO1uhqtNwK5w4zWY0YlVDgRN2PUoLTZcCek8NQLb/DOt4P8oe847w6dQWyE2fbe51TevgZdhBud3cD80EBC9TrUFhMmp42Smhp61t/Dax99zke9Y3zcP8E349/z0cFePt5/kPc+/Yw3X32ZrWvW0piVT7LOQqLWjF0hx6hTYrDp0IhZRaceg8PoL5cBvUePzqNF7VEjdysIDVfgyHQRURiFJc2GMkqFIc6IPtYkKYyKMDF+oUfp0aNw6SVgVNgNyO0GKcxb7taiitITIgxgSWocJQ7sZTbC6jyoC5RYFunxNjnxtbrwLXYTtdhJeJONyFYP0R0+PI0RaEvNKPOMLIgXm36E0q5nTpqJOdlWZuXYuSbTzFU5Vq7Ms/PvWWZmZ5mYn2pAnmrBnOnBnO1Bk2WXNhsZS5yEV0cQXRVGbKOTuHYr8W1WYlvNRDcaiKrT4a3R4K1U+aGxWkdinZGUJjNxVTqiStVEFmjw5ZuIznfgKwgjushHWk0mj7/+DFte+C0bnt3GnU8/zpqnHmLt0/ew9qklbNrVwLNvNvL82/XsebWcHfvy2b4nnb0vZPPKqwW89GI2z+25BIw7d0SzfbuXZ34bycObTDz9SDhfvb+RHyf38+PUQT8wToxwYdIPjBf+ETBOg+NPgHHiID+Mf8f5se+4cBEaDyPa0wI6Z4wv5yZ6/7u1pP3AKPY5Hzn0pdSWHuz9mpEjnzNy4H0OffQCRz7ax+j+PzDS9zkDgwfpH+xlULia+8TeZtGGPkLfoUMSOEpqolAUpcibn8bdzEDdxXNw4O/MLf8IICXlcHr2cOaZYWmlXj+XTtGG9iuGfmAcZGRIwOI05E0riwIABXj9s8A404oW0DgDbeL9f1SXK4LimRnIFKqk/+fLZhcvUxovguSYHxqnJicugqMARgGe4v2R8UmGJ48yLkXh9HJitJczw72cPfgVI68+zcADDRxdl8D3q8IYWZnC8D2LmNi+hqnf7+Tkd3/lxFAfU6MjTIkZyqEBJgf6uPDYEs6sT2HivjgmdhRw8qN7Od33nvTcyNgZRsaPMTbZy8SEUBl/avaZ+VmApB8WxTzj36uQAhhnnr38vNxIM3M9Y/KZAUVJZZyBxMvP6a09wo0t5h4FGIqtNzMObfHefw6MJzh/boofzk7w49kJfjh7TGpJC2A8eXyKH48N8+TaTmlP8uIUC01JBtqyrbSKtq+Asmyxps9AV7GWJZIBRkmbmHXMU9KSo6IpW01tmpKqpBAW52pYXWHl7lorD7Z52NYdyVPdERI0Ptbp4ZF2Nw+3eSRY3NLiZFOzg42Ndu5rcnBvi5P19RZWlWtZUaZBbHxZUqygvUBOa34oLXkyqcTvWJyrpTVbQ0uWmtYcoSyqacy4BIwtWToW5xpYnGegJUecZpqzzFJLujHdRnWCmfJYIxWxZkq8egp9ZkpjrTRlR9JVFEtdgklqPTdEhdKVqKUrXkV3rIIaXwjVsQpqY5TUeEOpj1RQ4wmh2hVMtUtGtSeU2gglDeEamj1aqRrDNdRHqqmJkLPQHUC5N5jWLJOUI9m+0E3Zokiy8u1Ep2hwx8sx+YLQRQZiiArBFqfGGadF7w7BFGdCH29BF2vyl8+AIdooKTSacA0BxgXMUd/GfHMgoeE6LLFO9HYjBqMOo0EnnaFGBfOtInMwgGudC7g+MoRb4lTcEKfgmlgZVyfIuDYllGtTxBnMdclB3JgSwnWpgVyXHsgNuXKuzlPwbxnB/Co1iF8lBPCvUfP5j/D5XOMJ4MrwBfwqej7XJstQlTnxNMWS1JNBQlca8UuziOzJxNqRgqzay7xcC3MyjSzINKMuCsNeHkPykgJ6tm+gdmsPnpo0rIsSkedEckuMnuvCg7g1Vs4sn4ybI+Rc75FzjSeEG6KDCcrXYmtyE94RSVR3JAl3RBO30kdMTxzxPenEdmQR35FFRH0sCxICmR0ZwjyfhsAYPTdZg7hWN4/r9Au4xRbCAq9WAsb5MRpmRYcyK1HBvEzhpHUQIuJXyu3Iat3Mr7AQXGtjfoVe2kWcckcuKWtzSNmQTczqFHR1dq6LuZUbwudyiz2IOUY5C3RaAi2BBFjncZthLnONIdyilnO9QoMqIZvGR3fR/caHlOx+k+jHt+F5YguOBx/EtnEbFa9/xYavz7PlG3jws9Pc+85B8lc/yPyoFOY5LAS6LYSIzSZOsTpPgUJsQLHpUDps2GISWLX5Ed7dP8Sfhk7y9tBp3p34gT1fHCK3rQOFy4JatHVNCkLNAjY1GFwGZCY1pqhwXMlJtK1bzztf7+fr8Ulqly5DbrOhttnIT0/nifV387uHtvHy2k1sKKmiIjYRt16DySJyGxWoXVq0Yp7RqsPoMWIIN6DxaFB6lAQ5gtHE6okpT8KeE47cp0Ebq8OSbMOUYEHrMyD3qAkRLWeXVgJGoTLKrDqCbVpCnFoUEXoMiRZMGSYcRTa8tWFE1DlxVJvRlSrxNttJ7PCQ2h1Jcnc4cR1OotschDda8LWF41vsJawhHFuFC+uiMCmgXjJapWi5IcPCNXkOrihw8usSN78qdfMvRXb+I0/PNeIfEal6lDkeTMU+lDluyY0dlKnDvMhOVH04sa1O4jsspPQ4SO5yENdqIrbJSNJiGwlNZmJq9cTXm0hb7CCt00p6h530xS7SG90kV7uJLw8jZmEkMWUxpDfnsPzxtdz93DPc/dxe7n3+Be7bt49N+55iw47VbNjeyNa95Ty6t5Anny/k2X157Nibxs49qex7IYvnn09jj1AX9yTx/J5Edu+MYeezPnZt9/H0Aw52b/Px3Yeb+VGaX/yOH46KGcRLwPjDRB8/CNPK5BF+ENA31cvfpvr428WzT7onPpda0QIWZ2r8gDQTKZRH6f2pfsn8cnbiyGXAePoYP4pW2Nnv+fHvDC9nfnFecWYjzMzeacQqwX/W9HJxZeA5fhSu6Qv+GUahMIo6LOYXRbzO4S8ZOvwFE4c+pO8vL3Lo/Z2MfvMmw0c+YqD/G/r6D0mmE3+m4qW5RaEsXnIu/zRAW9z/e4PLjGr401O0m0XrWUDf34HiTGt7sF/ajjIy3MfwkL+GxB5o0ZYeHmJkSNQwI0MjjA6LErOLP2s/zxhbJMXxMuPLZS1mAZeXt5/9kCjA7zL4m1YdxWeXPzsDiH7Di/+zGWD0q46XzC+SweXvVMVxyewigaSAu2nzzNGRYxwdPcXY1HGGp8RWlq+4cOQtTrx6D4P3LWJkXQGT64s48UgbF97by+lP3uT4t58w1neEgbGjHJo4yeHJ7+mbmGJ4fEzKiOTlBzl/XwGj68M4vi2WH//Uw9kv93Bayjo8ztjkCYbGDkut8ElhyLm8xsTeaf89SX38map4qTUtsh7FysGfljDPzIDizDnjzBYK409a0j8LMhegOKMmzkT4SKriL7wnFEaxhvPyOn/uBOfOHuX86VEunBrl3OlJzpz5XlIYz5w8wbnxPh5d1UpdvJnmZAsNiUaa0sSMoJ4GMRuYpaKzSEd3sZbOXBGhEySFfLdkhdCYEUpVYjD16WJWUE1HgZE1VQ7uqXfxYHsEj3WG8XinRyqhMD7Y6uDBVpc0w7il2eFvRzfYuavWzJ3VBlYuVNFTFEpPkZylYp90sZKOQoWkaDbnBNNWIIw4OtryNbTlaWjP09I2DY+NGUpasrQIWGzN1kuw2JorTiPtBQKArTRlWhHAWJMk5hhNVMSZWRRjpjhGAKOZ9jwfq8uTKXYEsMi1gGZfKEvilXTFyuiMCpCAsTJaLgFjQ4ya2kgFla5gKl0hVLplVISJDS9KaqK01PkMVHu1lHtVLIpWsyheQ1W6kcYiB63lYbRWhVNbHkZWUSTWyFCMETL0QiEJD0UfpcYab8YaZ8EYKcwqejRePSqvDmWkKK2kMprjbeh9RuabAgi2ygg0BzNLN5+5ThUROYkobUbUoi2pUxNqVDPHGEJAtJ65SQaCijxck6Hn35Pk/CpZxm+ylPwmW8m1JXr+PTOYX2cEclVWENflhnBdXghX5QZxdVEoVy/ScEW5lisX6fhNgZJ/Sw3mxgw1NyYquMoXyL/65nFl9AKu981DnqkhojaKpPYU4tpTienOwtmRhrImyg+LWRYC0syEpNtI7SxlyxtP89K3f+CJPz3Pwjtb8SxKxbYoheBMN7NjVcyJVzInVsmcGA3XeUK5JkwmOajnZCvQ1ppwd9uJvzOCuDVufMvt+Lo9xHbFEb8klfiOVCKbognJCMZY4CY02UxgtJ754VpuNARxvW4BNxqDuNUt9kOHMs+nZF6MnLmxwcxPUhKSbUJWYOe2TB1zcnTMydUwOzMY+UItqjId+esKyL47n/RNBcTcm4luaQQhjQ7kVW5JrbrJJmOeVcvNVmHcUfCvbhn/Hm9kVnEsspo84tcvI23TOuI2rUW/soN5XdUEr20l5M5u1OvvpfDFP7Nh/xm27r/A1r9MsOHlv6BLL+M2ewRz7EYC3CaCPQZCPTpkDpW0i1kutp+4nTiS09n4zF7+cGiSPwye5e3hC7w1/iOvHpmkZNntaCI9Uui1zKRCbjMSKnITLXIpHifYrELuNGOIjiShtIi7nniM5NIiFhi0BBt0WI16FiansX31XXz46DO8dc+DPHfPJpbUVhLptaNxqlG4lIRaFCisKjQuDWq3EpkzmGBnICGeEMxpNsKLYlDFm1ngkaGJ1WJLdWBNcaD26ggVLWmnCoVbh9JtkBRGuU2PzKkn2KUhNEKNNdOGu9iOrVCHt85BRL0V40Il4c02kjrFjmcniW1OEtrsJC9xk7HcS0p3BEldXhKX+Iht9RJeH4anMRJvRzI5PeiMAAAgAElEQVSyYjs3pOu5KtPCv2XZ+Z85Dv6lMIz/oySc/1np4zc1YVxVZuOWIjvBhW6s1fGYqnxoFrmQl5gwVFowl5uIqDOR2GYhvdtFRo+bjG43qR1OUtudZCwJk5zT8Y0W0jtdpPfYyVzqIqvLI22JyRQ73xuiSKz1kVifQHpbDkUry2l5YB0b9u1m82svc9+Lz3P/y8+w+cV72fxcB4++WMsjewp4dFc2z+zNZNfeZHbtSWL33mR2i3N3Inv3JLJ3dzzP7U5g7644dv3Wy28323h+WwwHPrwfJvfzgzC+HDvMhclpYJz6jAvjAgRFu1ncF9B45DJoFODorwuThzk7+h1nB7/g3NCXnBv5WgLHHyYOTLenD/uBU7S3J38BGDl3EiQX9OUO6f8cGH+yd/r/KTCeP82p4xMcPvilZHw5fEAA4xfS/OLA4W842vcZw5+/zuE/72DwsxcZOfQ+Q/1f0d93gAEBh72Xzyz+LET7YuSNHxylGcaftZklgPxZS1lAogSMAginXcySEnhZS9oPnsLk0itt/RCbP/zmFvGOgEwBiyOMDI1Ol19NlKBxuh0ttZkvM7ZcbFeLWcN/smbgb0ZB9MOk35gyA5oCFmdmEaXPL7alLwGg+PwiMApovKyOToz7lUUBpdPvfj90nJNDZxgZm2L4WB9H+95i8q01TG7N4sSaWIbuyGXqidXwybuc6j/IMaG4jY7SPzHFoaPfc2jqe/qOTjIyMcTU2GFOjnwHf97NuccbmbjHx8R9Vk7tyOf0Oxs5e+ADjo2MMTFxjNGJIcYnROzODDDOKI2XgFEoh/8YGv3AODU+wuV1ERilrEl/ZuSMsvhzYJzZdCOgUNQMMP5EYRzu82dWSg5qv4tammE8dewnsCjAUcTnnDs7xflTY1w4KYDxKKdPn+DkqZN8f/woJ4cO8PDtTZKq1pJqpSnVTFO6kYZ0LXXpCppzVCwp0tJVqKI9O5i2zABaMxbQlBZIU3qo1AZuyzPTXeKkp9TOijIr9zaFc39ruDSv+GibU5phfLjNKQGjaEkLh7RQGDeK9X/VRtaUa1m5UMnSIhHtE0J3YSg9xQp6isXvVtGeL2dxXiidRUqWFGvoLBKzjEJdFO7tGZVRRWu2jtYsvVRteUYJFtvyzXQU2mjNvQSMdSk2apNEOaTcxcIoPYviTLTnRFIfZyTfMJsqVwCtQmEUwBgnpz0qkNpoOZU+BdU+JfUxAgrV1ESqqAxTUBmhotyroSRcQUF4KIVeJUUxavKiFZSmGqkp9lBTFk51eTjV1ZFUVIaRlW/BEavDECFHGy5HFynibcR6PxPmWBvmGBuGSAv6CDNyt0ZalRbsUkiuUXOCA3OCHVWkjrmmQILtoSwwB7PAoUAWZcWc7CXYpifEZkDpsWJJ8RFVk03W2gYS1lXjXFXIlSVmflNi4qoKK9fU2Li6xsLNzU6uqtDw66Jgri6RcUVBANeUhHD9Ijk31mi4tkbL9fVGrq83cfUiLVfkK5hVbOD6DAVXxgdyRWwg18QEcoXnFm703kZIqgJfcxyxnalEdqRhbU5AVR3F/Bwb8zKsBKbbCU514inP4I5nH+DRt5/j8XdfYPWOB4mpzcOxKA1DaTzKPDchmWZpFZ8I8L7KGcyVnmBmp2mZX6BFVavHtcJMxpZoch+MIWW9h5ilTml3dlxHIjGLE/C1RmMuM2BfGIE63YYpJ4LY6lyuVs3jGtU8rtcHSCqjWBG4IEbF/KhgQhPkyJI1yNJNEtzK8t1SGz20yIqu3IqzwUXCigRytxaTvbWYjAdKSNxUgGNlIobOWJxLMzA2JjInw8pNsTpuSXFzY340V9ckc8OqUmbdU8mc9RXMWVHErR1Z3Lw4jevaUrmhM5MFd1SwYFU9wWuWkrB9F20ffMU9X49w/18OU7PpCRS+ZBbYnMx1Ggn0+IFRAFSgTUGwU4PMY0Eb4yO6tJw3vj7MH/u+5/f95/ndELw1AW8MnKR67T2oI8MRABZq0RFsNqB0mlDYFBLkhViUhNiE41mPzGHEHBuJJsJBgFmLzKJHY9AQYbNSn5HDC/fcz3uP/5Z9DzzA5nW3U9+0CF96BIHGBdIqQJldQYiYubUvIMAxl2DPAtQxCiJLojCnOwj16ZD7dFhSrDgz3JLCqPbqUUfoCXVrULh0yJ06QiWXtI5Qtw5ZmApLqpX4qmg8pRashUqcZSoc5So8NXqSu70kt0eQ2Cw2GTmJb7aS0uEka1kk6T0RpPV4SeyIIK41nNjFkcR0RZO6OgtvTwbm1lQWVMYzvz6Lm2syubYmg99Up3Ftax43dmVya3sywY1xRHRnEt+VTsaqLNJWpUnf4WsPx1VlIqxcQ3SVVnJFp7XayemOpGBFDDk9XgkYkxY7pD9TXIuF5G4rmcvcZC8LJ7fHS153DNkdsWS2C1hMJr0zg9wVBRSurmP5s1vY9Pputry2hyfe3c0jb2zioZeW8MTLNTy+N5/Hd2awfXcqu3bFs3NXPDt2xfnjdcQO6V2xUubiczvjeW5HLLuejGT7fVb2PR7NgQ/8CuOFye+4cEy0kEUOowjg/pQLY0emoVE4oA9LRhZhZvnb0d6L9eNUn/TZ2eFvON3/KWcGPuPs0JecH/nGrzaK9vTkQWntoABOAZ6XZhinFcb/P4Hx5HERqzMNjGI94CERqyMCuw9ydOBbxr/9A0fe38Wh93cwsv+PjPZ96d/6cuQIY70DDF80uvzXAaM/bueSujhjZJlRCcXPUstZRKmMHEHk842KfcvDokRbepjRoVFGh8YYHRr3Xws18RcA8ef3/llYnFEPBez9BBjHplXGyxRIqZV8GfD55xL/OWD0zzJOx/IIYBwf5eTQMU73C4PLCFOjnzPy3gMMPlLIiTXhnF4ZzcTWVo698yKnBoQbeYhREbMzPsbg5DiDk6OMTgpwO8LJ0e+4MPwlDP0VvniNyWe6Gd2YytF1Nk5uieXM80s498nznJPWCI4xfnSC8YlRjs4oihI4zkDjT89fhsYh6V3x/uUl2s+XA+Ll1wIYZ6BRCg6fNsjMAKM/fmemFT0Ty+MPGBeQOPPcPwRGAY1nT3Dh9FF+ODXB+dPHOHP6e74/eYKjE8NM9X3FwyvrqU8y0pRqoCnNQFOmX12sS5dLphfhmO4uUNKRFUhnViAtqfNYnCFWCSrpLDDTU+pm2aJwli9ys7TUwr3NXu6ud0nxOY8IUGyx8YBUdrY029na4pTa0veIWcWFKpYVhrKsKJSlhTKWFoaytEhOT5GC7kIFXYXidyjokNRFJV0larpKNHQUqGjNUbA4V0VbnpbWHC2Lc/S0ZPlLAGNbgYn2QgudhXYW59pozDAjTC9iU0tNolUCxtpkB5WJFkoE+PkEBGqocgXR4JHR5lPSHa+lO1FDe0wotdFqKqJUCJdzdZSauhi9FKVTFqGiIkZsg9GR6ZKRFhZMuk9GfoqOsnwHVWWRVFZEUVUbS1l1NDnFLqJTVFgiF2CIEqpisBQtYo7V4UqxYU8U5cAiTCxeE6owHcFOhQSG8yzBqLwG1FFGlJF6gpwKZGFqxP0Qjwq1z4IzK465NjXzHToCwswUrmil4aE7qXr8DqLXVRK+YRFzm7xcUWnl+qYwbunwcsuSSK5tsaPbmEnw7VFcV6fmxjoVVy4M4KYqObPr1NzaoOHmGhWz6/XMqtNzfZmSK3NDuKFIyZUZgfxH4gKuSQjh+mQ5V8XO54qo2Vzlm01oiRlLkw93Z4qkMCoqIplf6GF+nof5WR7mp3gwFaWS1lFH0e2dVKxfTsOm1bjLMrAuTMFanoyhxIsix05gioGbvHKudAVzRVgIc3NMKKudGNsdRKxzUrAtmdrdeSx8NIWs9bHEdPrwNsdKCmdyTwZh9eH4GpJQpYo8vFzWbt/KTQYZNxtDmWWRc5MliNnuYGRJekJiQwmIXIA+y8bcOA0hWW48LbkU399J0eZmKh5upPKhKqqfqiF7ezmZT5SRtrWU7C2V5N9fT+GWFlLvriF6bRmeOwowLc8k5p52HPd24Nm9Hs2Ld2J4cz2hz3Zw49pcruiM5X+1hfMv3RH8ujuOW5fnM/eORdx2ew2Ku3vwPrGFwl3PsGjbY+TecTsybwRBdgsBLguBLiOBTi0BdhULrApuFYHaXif65CS6H36C3/dP8Mehs/yu7zyvDfzAm+Pw2sD3LLpjPaqoCJRuE9owG0q3Ddl0sLbCpiHUqkZmUxNiUxMsrh06VOEWZE6DFJsjArONVgNhFjNVGRlsXrqUroZqGhvLKCzPJGNhMiGm+cicoYR45AS6AgkJDyDQcxtyXwCefBtZrRmEehWEhCvRxBkxJpkwJpgxJ9mwJbvQRhklhVFE9sjsGuR2HQqHAZlLiTPTRUJFDAVL0khuCsNdqsRZGkpYpZqYJhtpS7xkdEST3BROQr2DhAY7KYudpHW6JXBM7fSQ2OYmcbFHUiITe8IouDub0vuraHhmFd2vPs66j99k0a4niNq4Bse65UQ/eDfm+zrRrFxI2IpCyu+rouPBStbtbOHe5xezYXczq56qpWl9LhXLksltCiOpwkx6vZPstgiyO71kdUaS3hlG2pIwYpotOMpDiWkzkNLtIGtpOLlLo8hfGkP+0gRye5LI6koiozuF3JVZlN29iJ5nVnLXi1vZ9PJjPPPedh5/4y4eebGVJ14o46nnsnl6VyrP7kyU1v3t3BHD9h3RPPOsT6rtz4rA7ij2PhvLc2IbzBNedm928NLjMRx8fzNMfCcFd5+bOsQ5AYwTfVyY/JQfBDCOHebCuHBAH56uI/xNQOPF6uX82CHODn/NmYFpYBz8gvPDX3Fh9NuLSqMU2SPa0xOH//sB46H9XyBKtKRFtI6I1Dl4qJ+RI/uZOPAh/R/v49t3n2Lgi98xevhTRnr3M3L4CJO9g4xcVBn/K4HxUjtamnecbk3PKIQCGCW3tNj0MXyI0dFeRkdE4HevpDCODY8yNjzG2PA4Y8OT/vNyWLysFf1fCowX1UR/y/qicigMI9NgKYBvBgLFvRnV8B8pjDPtaP9zfgf11MgkJ4ZGuTB+kNOf7mF4WyOTd6ZyZnkS399ZBn/YIyljveMjiOBuaV5QCtju59h4H8eFWWbkIGeGDnB+8AA/DHzH+d4/0//CegbuL+LU2ihO3uHhzGMLOff7zZw78memxgaYOHqcyckppsZHJYXwcqVRAOKluUShQM4Ehv90lvEnrezptvaECDC/zPQyswFGQN7l96Xr/wQYBRyKd2beE/mMl7epz/6Cwnj2zCnOnTnFBRG5c2qSsyePcvLkMaaOT0pZj0d7P+PxNQ20ZJhozdTRlCHMJBoaMpXUZ4TQlC2ju0TL8hIN3TkhdKQvoDV1Hl35SroL9XQVWllREUl3qVjX56SryMydNS421LvY0uJia6OZzXUG7m80s7XZJgHjpkYb99aZWV2mZmWxghXFclYUhbKiSM7yYgXLi5VSCWDsLlLTU6JlaamW7mINSxdqWVIs2uRitlInqY0dBXra8wy0iblFMbOYbWRxrpG2fNGO9gNjW56NpgwLtSlmapOt1CbbqUt2UJ/ipDndIbWO66K1tMeb6Yw10hKhpM2rYkmsTgrmbvEpqI81UBtjpDpaT7VPT12shZo4K4uEeSZKT4ItiJQwBflpZhYWOVhU6qZ8UQS1dQlU1ydRVOYjNtWILTIEnWsBxoggUhZ5SCx140xWE5FlJr7IQ2SOP2LEnmxCHhZCkCuA+VYRzK1EHq4j1KOVgowXWEMJsMuZbw9FHqHHkeElq76YILuGeQIcIowUrmmn+ZmN2DoLULdlENqZwnVVNq4oN3B1lZU5HVFoN2QxtyeSa5uMhD9ejHljCsFLHahXhWFZ58OxLhpNl5U5FcHcXDiXW4sCmL8wlIAyJbMKZcwqUXBF5jz+LWkuVyaHclO+nusLNFyVJ+ffMhbwv1LmEtjgQdsRj6VLxOzkMGdRFDcXRDAr18u8nDj0ZXlENteQsKSZlJ4WErsbUeTGocqPRVPgIyTDijLXQWCqgRsiZFzllnFlhIw5uSY0DWFYusKw3W4j69FkqncVUbEtn/x70sm7s5CY1nTSlpZQuK4Gb0sSSW2ZJLfkULVuMfc9v420ujLm2/XMMsu5zSlnbric+VEy5kUuIDA6mAVxKm6OVmOuy6Jt30Ns+ep1dk98wIYPH6FtXw9Nz7VS80oLVc+1kvdoHdn3N1L8QBfFDyyj4qk7qNpxO+2/u4s7PnmQ+z7cTc9bT1H88maSX70b+5Md6O4pJ+qRVnR3lfKbnhj+R5eH/7MnmltWZjFvQyk3ry3iptVFzLuzDO2GOozdpejKU5gbaWC+XUOQw8oCm54FVg2Bdg3Bbj0BbiOBkS6seXmse+5lfjd0jD9P/MA7w+d5degcr4ye55WBSR57911SqktRurXYEtzoouyECoXRLsqAQqh5Ng0yq4pgq5Jgu4oQAW4uLQtsSua7RWvYgMaqQ6dTEBFuo7y2hLLGYha2FLGotQhbpJqk8kTKbq+g8s5KstpTCCs24ynUk1LnJaUulltNtyDzhKKLNaL0qdBE6zAnWvFkRWJPdhPsEEqnSgJXsUNaQKPcIye6OILkai8Ll6ZSuz6L+Dojpuw5mPMC8NWYSWoJJ6UxiphyN1HlNtJaIkht9ZDe7pFUvtR2B+kCGlvsRNfpSe+0UHh7DCV35rFy1wbeGv2Gt8YHeXl4hBdHJnlh7Bh7hsdZ/+n7lD6yjoq7m3lg10q2717Mcy+28Obb3fzpz2v55K8P8ZcPHuVP729j75tbuP+pbtrXFpHfEkVKnZPUFjcJTXaiG83EiHnGJS58TXoS22ykdrjI6Awnd0kUxcsTyOmOJasrlqyeeDJ64lh4Vyptj1Wwcnsnq59dztaX1/HAvi4e2lvFE3vz2Lkvm5170ti1M549O6LZvTOaHTt9bN/p45kdPrY/G82O7dHs25XASzsTeOHpGF58IIw3nkyg94MtMHmAH6YOcPboQc5ODHFuXMwtfsrfRo9wYfSwBIQ/hcYZePSf50YPcHboay4Mfc75wc84P/wlF0a+5ofRy1TGiQPTsTuH/vsB48H9n0vAKOUvCmDsPcDhvkn6D+zn6MFPmPjyDQ788RkOffwiIwf+wviRA4wd7mXycP//N8AohXn7FUZJSRQ/S7OJ/oxF0ZIe6DvCEZEN2fcNwwIaR0Rbum/azTzK2Mg4YyMTfmCUrv2B2AI6RYtbmme8HCKnr/9fKYwzwPhzNXHasOIHSH8ItwDEfwYYJZPNxe/zA+P45ART4/2cP/wOU3uXMbU+l9NLsziztBK2PwbffcrQ0cPsPylMJqMcFQaX0WGOjQ1zfEycY0yNTXF09CSTo2eZGL3A8aPfMPrhk4xta+b8+jTO3x7J+a05nHllBVOf7eHE+BHGxo5zdPJ7jk2OSdB4UWm8CIczcOpvUV+aXbwEjZeg8hJgSoB4WbTOjKJ4OfxdBMefAeNMS1rMMfrb0v5WtXh3pmU9A42/DIxnOHf6DBdOneDciQlOHRvn6OQYo2NDDA0eZLL3E55YW09bjpm2XAGMIr9QQUNmKA2ZITRlhdCRp2BlqY5VJRpW5MtZXqDk9lIDd5Q7WL7Q5QfGErek5HUVWlhV4eCu+jDub3KypdHMpjoDm+qN3Fdv5J4aA2vLNdxeLAAx1A+LAhiL5SyfVhiXFSkQ1ZEbQmee/CI0dhYoWVqmobtUGGJUdIh4n0KNFAHUWWiiI1+UmY58Kx2FFjoKzRIwtuVbaMo0UZ9mpD7NSn2KXWpJVyVYqY4XO6QttCSZ6Uiy0uLV0hltoNNnoMOnZ0mcic4EsxShUyNBolkCxaooI+VRBsp8RvIjdCTYggk3ziMjzkRZYRiV5eGUlXkoLnKSnm4kKlpBfJKRyFgdYSJUO1pPdJqV3Pow0ivtpFc4iCsyEJ1nwJurx5tvwpOtx5ysQJ8UijZajy7aisprJMSlIsipJNChkFrQQW4VpkQXRR2VuNKj0EVYpPy/uo0rqH54DbqmLGZXRDGvNYErK+1cUW3hymoTc5rDiHmkBts9eVxZrmJOh4Pwh/LQr/WhWO5At9KJb3MSyQ9kkPVgNrkP5JC3KYuCjdmk3J6Ap9mFfKGauWK2MXMO/5Y8h39NDubqIj1XLNTymwodv67SclW9ievqrcyqdxHU7MPQnUFASzrGlZXYVtZhWVJL/Npl5G3aQO49d5J91yoy1i3F212HdmEKQWlOApKNaAvdyDIt0saXW2L13JpmJbDYgVzs+V3sQNGmx7vOS+p9CWTek0LisiQJFq2l8VhLknCUp6ArjCSmMRVvVQLprUUsXNbM1n3PklRZRIj47+ZQMMsZwLwoGfOjg5jtnc+cBBWW+gzqd29h2bu7aPvdk4TdWUbsvaVErEkhaUMK5RsziV8eh7MrifC15cQ/vJSCXRtJfXAJcXcupHRzJZUbi8moiMeT6caaH07h+noWbWhGk2RjXpiSoGw36tUl/MeaLH69Op3/6Irn1z3xXLMug+s3ZHDj2jRmr0xGuTSdwNIwZvtUzHUrJZUx2GEm2GEkWMz1uQ2o48JRJcWRs2wFj33wGc8dGuXt4e95d/wsb02c54WhE+zaf4j733iRVU/cS+LCRILtQYS45MjFnKDNgtJuRm4zSNtVQsxKZDYlcpeGILsCmWgRRxqZE2FgngSNeilAW+vSYYt3EF+SgD3Jij5cjso0D02MmrBFXlLbUshfmk7+0mTyuxIo6kohtszDXMssQpxBhHpCCfKEoIhUIo9QoYzQoPBM/06HSAXQTrektWgiFTjTDMQvclG7OovOrcW03JdNXnc4MTUGEhucJDWEEVcVTkKVl8TqCOKrXWQsjiSv20dOVwTpHS7ylkeRvsRDZqed5Y9k07U1n+o7cmi5u5m9H77FO4d6eW9wSjIM/XH4DH8aPc/vxo/x0refsfetZ3n79Y389c2VfPrqYj57rZVPX+3k6zfXc/jthzj41+f45tDbHBj8A+9/+TyvfLCN5z98hM0vrqR8XSa5q+LIvN2Hb7EVb72emCYzia120tvd5HZ5yemMlNTIzCVeMnt8ZC2PoWJjDIsfzaLnyXJWPNnIumda2LK7kUf3lvHsvnxee7OY117J5YW9Sezd4WPXjqhLwCi2u+yMZteOGF7cncSru5N5ZXs8rzwYwZvbEuh9fwtM7OfC1H7OTB7gzPgQZ38CjIc4P3bwJ9B4YdyvOgqIFHV2ZD9nBr+SYPHcwKecE+A4/AXnR77m/Oi3knv64jzj+EH+xwWhdJwWJTa8nOBv5076t7jMbHP5pXnGme0vF8Rso7+4cOafN7yIOUdpu4v/9H/HaU4en+DQftGSFsYXsenlG/p7D3Kkb5jeI18x2vsZY/s/5sCfX+HIR7uY+PZtpo58ybgI6e7fT+9AL33CMd1/iPG+/Yz3HWBUrP4b6Kd/cJi+oWH6hocYFPOEA+OMDIwyOjjM6OAQowPDjPaP+E9pE4vYF3yQkUHhchVr5MT6Pn+NDPZfvB7q76X34H6G9v+Rsf2/Z+LgXznW38f44AjDI6MMjI3SL8KsR8aZGDzGxNAkw2NDDIyP0Ds2yoAwpwwPc7S/n6n+QcYHRxkaOUrf+DGpffvPQOPMvOLlp6QiToPgzLW//SzmEH9eQnW8rKajdoT6KOYWZ2YX/ZA5HbUz/czYxBjfj3zH6Xcf4dTDJbAijTPLSjm4cSnHv/kDF458wdR4H33HRpkcG2NyTLSR/SWc0UfFn2XsKBNjxxkfO8nY2GnGx/s5/t27HHtxA8fvzYK7o7mwOYFTz1Ry/J3NnO37hKnhQSYnppg8eoyJyUkmJsYZHx9hbEy0vQcZFcHmY6OMjo8zNjbBhMiVFEHlooQzXbjMpVWF4vTfF4qjFPotBX+LTTH+ElE7EnCOina1AM6ZvdM/M8GI+Uwxzzg4Hd49Pdvod0oL5/QhRgcPMjp0gDOnxjl/ZkqK0Tl/5nvOifgcEdR9+nvOnTjN6aPHODYhsiePMDjci/h7drT3c55YW0V7nooleXLasmS0ZobQminOUOlsy5axtEjF6go9ayp1Uq2tNrK2xsIdlVbuqHKwstxKT7GBZaUGVpWb2VDv5O46C/fUGbm7Vs+6Kg2ryxTcXhLKssIQevIDWSGgsUTOsiIZy4tl9BSEsLQolGXFcpYWK+gUqwoL5HQXq+gp1dAttaOVLF2ooatYtKJldBWp6S7W011kQsBqV6Gd7kInXQUOluTb6My10JFtpT3TyuJ0Gy2pNskR3pBipzrBIjmml+SG0Z7jojnVTKvYC51koTveQk+sla5YGx3xDhpjrdTHOGiId1EXZ6ciykiZWC2YaCHHpyHaHkB0mIzcTBdlJTGUFPlISjQRG6fDG60iPFpFbIoZb4IARiXRSQaySyLJrIkgryGa1Ao30QVGovIMROUZ8eaZiMg1EZFnwVtoJzovHHu8FZVH/E9bQYhTToBNRmi4mvhFKVStrCW5Og1VuBatx4i3PJ3yx1bgXFNMSFcSwV2JyLqSuaHazZWLbNzcFEXM420U71uDaWUGcyqMWJbHELkxDc0KF6qVdpQrrIRvjqP4gUwWrU9g4Qovtcsj6V4Xz6p7k1i6IY7alZEsXBlPeKWVgBQ5V/qC+VWugl/V6vn3ZhNXNZm5ocnOdS0OrqgzcVW1jlvqrczuzMOwsRvPQ3cR8eD9xD+2jaRHf0v6E9vJfOJp0h99lNSHH8B51xrUK5Yg72xGt6QNU/tiLK3NqCtLCSpORl4Rg7zKg6HBiavRhq8zgqhOL96OGOy1XixlUZjyItCn2NHF6jHG6rCXROEoiyGsPJHU5gKKllajT3EyN0zBjc4g5sVrCc12oMu2ESKCnKNCUVYmELWhjqiNddjvzMeyKgn76jgcd/jw3B5JzFIXEcudxN2bTdqjXaRv28Ki558ifXMj2XeksrAzmlbX3YoAACAASURBVI7OHBY3pJCdZSE+XU9qiZuYbAvOWAWG8GBUkcEEJyiQlzhQLUtl/t3ZXLMyjl8vj+bK2+O5bkUity1NRt6eyq0ZVm6NVBMcIYwfAhKNhISZkIWZCHGZ0EdHEFVcwMqnn2Ln11/z5Dff8NyhEV4fPMmbQyd5feAoD//pT2x84zlW7NjMsqfXULCsCHehi3nWAIIsWkKEscQq3NYiHFu0p+UohNJnlxFklxHoCOVWu5p5dq2kagsVUmFVogvToQ3XonQpCLUFo7TLCHGL2VoNylgt5nQjnnw73mI3CRXRmJL0BNiDCLKHEmiTESwCzsWsboQWpVdPkEvJArv4+65A5lQjd+mQiRDv8PlYktWkVETRtqGcOx+rZt2Thdy7s4CuLXEkVclJrjATWWojbJGbsDIXpkw1ESVW0puiyF0cTV5bFIUdXvLawihY7OTuR0t4/PlW7tlWzt1PVrHz93fx3PuP8eJfnuOtb97j/b79fDw8zB/HjvPnoaP89WAvn338Jz569QE+ebmHL15v5PNXa/j8lTa+emUVX7y9lS8/3s7Br/bw9edP88nHD/Ln9+/l7T+t5ZV3VvHKe2vZ+84qHn9pCUsfLabsdi85HTZSm/SkNOpJazaT1GAiscFCQr2NjLYIytf6WLw1laWP5XPHtlLuemYRjz5fxfaXynnpjQreebead94q5+V9mewRM4s7YtixM1aaYxSzjLt2xbF3Vzwv7UnilV0JvPLbaF57NJw3nkjhyPv3w8RXnJ84yLmJI5ybGOD8xBF+mPiGH0cPcWH0IOdHD3BhTNRBqX4YFxE6YiuMv8Rn50e+5dzQV5wb/FKaYTw3/BXnhr+R7p8Xo2Jj+6e/4wD/Q7g1RZ0/c8K/4UUA4y9tcZmBxIvn/73d0X/nnr4IjJcMNQIYpb3Rh76l79C39Ev7ow/Td2iE/v4vGOz/jJHDn3Hoo9c5/P5Wxj5/luOHPmKif4TeoV6ODPUxMHiEsYEDTPV9w2Tvd4z1HWKwf4DewRH6hoYYGO5nSJhQBo8yOjjG2NAw44NDjA8MM943xkT/KOODIorlMOMjBxgf6mdscEAq6f7QAKMDfYwPDTAuNrkIYDzwHRPf/V/UvXdQnHmarXnv7kbMxp2e3rsz3T0z7aacPN5nkmSSeO+EhPdGIBAIkAfhhLz33oMESAjvkYS8tyVVyYMwmSROXiqpqvrZ+H0JVaqq7r1mNmLu/vGLL/PLVKKoUkQ+nPOe87by7G4Vw3faefP4Ec+6NWi1fQgrtnNQi7avn+Ge5wz3CGDU0j00xJOhYTr7B+nT6njxtJtXT7sZ6hWQ+ZzHw6+lcMjPgfFjKBx9PDq3KN77k8T0RzU5kv0slXAPMjTw0zPYP8Avj96uHgVGPSzqFclnQ/rEtHRvUMeLB5cYOjSXbzcGQP4U3i5O4auKTXS8us43PXf5Rmy76R/6q32Peoj9ac/js4Fh3nbf59X5Uvr3JvN2iw+v1zvzfPsUXlTn8fZWPa977vFchHCevWBweJiBoQEGBvvoHxBl4r3oBkTJdz/9A0MMDAz9AKkCVodEDZEEjaPgKCCyT39fKvPWq5CSlT1qb4/MOgrrW8CjfpvML/dVS+sBR6xoSZXUdNEvfuGQKncELD5Ep73Puzd9fPhmiA/vnvP+7Uu+efOat+8GefvmGW+fveOl7jkDfU/QaO/TrXmMplvDs6f3OLA6mezICRRETSA3YjzZIgktZhSnTmRBiCELI40ommbO6gw5qzKsWZVuyaqZlqxKt2J1hozVM2WsSpexJNmCxUnmLEm2ZG2mkrUZtqxOs2LZdDOKEgzJix5PbtQ46eREjKEgdhKL4g0pFBAZO5HcqAkUxBqQHytCL4YsjDFgYYyRlJYWqmJeghm5scbkC3gUtnSUAfnifpy5BKt5MbbkRavIi1aTG6kiN9yOvHAl+WEq8kPtyQ1WMW+ygjmBdsyeoiLNXwCjNfPD1WSF25EeImNWmC3zpspY6C8nz1tBjoeCuV4qMnzUpHuoSfdSk+ppxzR3axJENc9UO0I8TfFzMyR0qoLQEHuiozwJ8HPEQW2Og4sF9q5muPnL8A5W4BFohXuAOf4hNoTEqQmY5oJfojMuYTLUQRa4hMtwjZDjEibHLdIO71hH6fhEOOIcYIvMzQwzR2MmiS9VlQHqIEfmrVvAnLVzsA2UYaCahLmzDYnr5+K0Ko6xeZ5MWOKDyWJ/LAunMGamO5/N9Ea1MYOEEzsJKi3CbK4fExJk+C6fistKb6wX22O13B7zZXY4bfMhcZ0vmbnOZM62IydTxoZ8NQdWu1G80YNdG3zZsiWGeXlBuIbY8SdHA/4+wpT/muPA7wpd+Dzfk4k5vvzrHBd+NVPOP8y04DdpFvxubji2u9eiPrgHq627ke8sR72vFreSJnxKm5hcXk9QRT0eZdXYH6xAubMc5+3H8N9dR9DuKoJ3luC8bBHKRenI8qIxz/LBMdMbpyw/XOcE4TIrBNskX2zjvZGHO2MdYIuFhykWboYoItxQRHtJM4wxeckEZoRi5mPNp/bjGeNmzBeeJshi3bEOVjLWeSJ/dDPkN/5mfJrihNFCT6wWu6Fe5YrTahecVrngssoD91UBBO0OI6FiPjMadjOzsYXpFYeJ3JRCQpEb01Ot2LIwgbV54cxLc2VmqhNz5vuRmRNA3ExXfMIs8Aw0wd7xM2zlf8AuTo58fRifF3ry23x3frPIh98VBvB5URifpnrxJ185E93kjJObMFEocA7mjHeyYoKTDZPUMkzsFXiEhzJ73WpW1R0ju7qUxfVtrGk6z8ELt6m+/TUrqspZUnuAooadFDZuYEnDKjK2p2EfpcLQxYox0v5mQwyVJpiJPc0KYwxsjZhoa8g4+STGK4wlG3yCnYUUjBEl2mJFoKnCGGNbI4ztjDFSmWAszeCaMUFlzjilUMYnMsnREGMXUyy9rRlrN4HxShPG2ZnyhcxA2oYjQl4mYn7XXcYERzPGqk0YZ2+MoaOYobTEQCSvXT9HMcUS/0QPirbO4WBdIaWtWVSfS+dwWyJzljsSlGSOY7QVilg7ZBEyTP0NUYVa4ZugIjrLndhZzsRlqUieryZ1voqN2yOpaZ1H9fEMKk+kUHMuneqLczl6Np/y02uovVzC2QftnNF0cKF3gFtPh3n0uI9rZ+q53LqSG8ezuH18GtebUrlen83V+sXcaF3FV6fWcO/scr4+XcCt4/O42pLF1bY5fHV5KU/ubObh19s5fnU5e6tSKdrqT2qBLbELLImab8XUdFO8EibhlWDC1HQF0dn2zF4fQNHeSNaVJbCtYhqHG9OoOZ7ByXNzOHNuNmdOz6SxIYJjIvByRMCiD0eP+VIhpaT9qa+eTEvNZFqO+dFU6s6JYmdOlITSeVmkpPWJ6A8DPYjuxe+GOvh+4DF/6XvEd7qHfPuz813/I+l18Z7RI+596HvAe+19/el7oH8+cv0w+hn9j/hPAhQlWByp+BCryv6jgFGkpAUwClDs6nhAd+dDeju76L33Rtofreu6wUDHOXq/rODxxSK0N3fy4vFVhjpf0d39Fq0IVvQ8YXDk9PWIShyRdO6hr7uH4a4nvHp6n2c9T9Bqe9EK67ivA11fB/0aAZrdenjs1TCo6WVQKE1it7NGv/NZJ+YXe3oQ136x01l6rVfaJDP4+DxDdxsYuN3Ey3vneNl5hyEx16jrpbdfJ0HhUI+OYQGkPTq0/cM8HXjOU5Eu7htkuEfD855uhvp60Axq6HzWJ6lkPwfGUbVQAOAPZ3Tzyv8kMP5ScRQK5AjEjaakRwq8RwFSqI/S30XbzdD1JoZ2RvN2pRssDOSbJSk8b9uJ9uVl3vQ94ZWw4QeHfvzM0c8e6EfAp+h4/Pi86O/ng66Lvzy+xLv27QztjWd4ky/Pt01m6FAaz8/u53XnLd4M9vJ6sI+Xg1qei5T1QC/DAz0/nOcDGl70i6PlmfhZA/0MizMCjZKy2CdmK/WwqAfJERgc6W7U29Z6W3vU9paA8SOVcdSiFltcfhKakcBRn5YXdUsazRO0msfotEJh7Of9OwGMz6Rf2L55/Yo3bwd49WKAF7oXDPWIgNQjCRh7NE/QdIvQyz0Ork5mQcR48iPGSMpfbsQEFop5xdCJZIdNYlGCGavSbFg/y1YCxTUZ1qyeKWDRWrq3NlMuQeOKGdasTLNhVZqcdZlKVqRYUhg3iZyIseTHTJBOXvQEcqPGszBynPSaAMZF8XpgzI+eIKmNudETWRitT0vnivBLrAm5cSaSFS2qdhbG6I+AxzxxP9aM3BgrcoXCGGXHwkh7skMVLAiRkxtmR16okoVBdmRPUTA/UMG8qXbMDVaREaiQirxnhSpInWrJzHAZ2fFqFoQrWBgoI8/XlgVetsz2siPdW8kMD5X+eCtJ9bVjmp8tYe4mxEyRk5bkTd7COMJCHXB3t0apMkflYIGtgwlKN3O8glV4hSjxClXgG64gIMKOgEg73CPt8IxW4RwqwyHYCqdQmXTPI1qFb7wTAdPc8IhywD1UiXuQHY4BcqxdTTFzMMHGw4awtHCW71nJ1NQpmLubMNF+IuoIN4JXTJdmBg3yPTFd4odpnjcW2X5YLgzCfUsW0fUbCDi6FKulMXyRrMYgyRa/lUE4LnFHtcIV5WoX7Ne64L0jgIhcJTNmWjM3XcFiMZua7U7JYm/KVvmwb7kXGxcHsGJRMDGJblgHOjAmzQPLbcnY7c/Eeeds7Jan8MdZAfxDqjP/Nc2JP2W4YbF8LpH1R4lsbkK9vwyrHeXY7q3B/mAD6n1VOO09QmBFA1FHWogtbiZidx3Re5sJ3VFHwuETZJ+6TeSRahKbGwgo24vznjXI1y3EpmgOLkU5+ORm4zt7Fj4zZ2AbHYxpuDfGMZ4YJXrgGhdEWHoS81cuZvmOzaTlz8d5ihcyNwVqPxW2Hpa4BdtLAY3fyP+N37qM449h1kya5YJloTsu632YuiuA4J0+hO/yJXpPOPMbtrDychVrbp1h9Z1brLx9h8i964jbnELyIi/S02RsmD+ZFfMDyJ/jQ35OIMtWxrJhZybbS3JYujGF0Dgl7t6TcHEdh6XLZxiHGmM52xmTlYH8eXUgf94cyZ9XR/DbZBf+6GODgVqUYdswyd6MMUpjPleZ8oVaQJkFYyxNpQ7G8Qo5v5dZ8o8KK/7RVsF4b388U9MImZNFVOFsFhxeQ17deha1raewYSlL6xeTW5xDVH48450NGGcvUs0GTBCgKFb+2Yh5RmFV22Fgp2CSvTUG9lYYKs0xUphiojDDTGEqKY2GCmFjC1XQhHEKEym5PdFepP0NmGA/iQnqSYxXTeRTmzGMV5kwXmkqvW+SAE1HC6lPdKLYI+1oxjjRxehohomLNWYu1hipTTF0nYgqSMbkJHfWHcyl/dY+2m9tovnyYqrPZFN5OpeMRS4EpNqjjrJHPsUCub8BbmGmhKfYkpApI22+jPlFChYus6VgpR17ikOorE+k7ngSlW1xHDsZT0X7dI6dmUN5ey4lrYs4fHwVZRf303K3lauPb/BU+5iOR6e5eX4jV9pmcaN1BrebZ3O3sYg7TUXcblrI7aZ5fNmUwV2hPjZM40ZtDJePRXO6LJLT5bGcr0/j1vXF3L69hCvXCjh+Zg6HquPZsHcq2StciMkwJSjJgNBUc8KyLEkpciF7UzDbq+ZwpH0x9RdWcvzKSs7fWM65K3mcOT+HxqZojh3zoVz0LR7zpqLSl8oqf+rrAmltDKa9KYSTtVNoPerDmTIP6e/y9IqwpG/xvQi6/HuAceCxBJYCGsUZhcxRUBRAqVcmhSX9sy64/0hgFApjx8OvefrkPk8fi3T0fWndX9+DDvqf3qD/6XUGH91i4M4FHp/ZSd/1o7x4eAPdYy09Iq0slXT30Nur4alWy2OtTjqdvX3SF+7w025ed3bwrLuTXl0Xvf0daPofoe1/gLbvAb09D9H2dKLr7qW/qx9dl7Ct9YCo0/RK4DgKiaPAOPpc++AG2jvH0d6oRHf1EC/uNfG66yYvBVD1DUnW96Cmi5eaHt70DDCkHaJXO0yP7hl9YpWeRtzrZUDXiXboMT3PHqLTaX5Rq6NXEEeVxJGrmCsc6V38n1EYf644Ss+lCp2PlL+f2NM/bocZ6ulg6Nxh3m7z4u1SFd/lBvGmKJEXRwt5OXROmlkcGnjJ0PCzn1T06O1uAYyDPBv+6XnZ18vz3i5edD/im0dX4PJB3pbO4MW2QJ7tieR1+xZeP7rEG80Tvunv4W1/L68GNCPQKFLXvTzv75H2WL8Wu661Xb9QGAUsCkD8+RE2tSj67h/ZRy2FaUaS2D8HxtGexo+vAhiFsihmFXu7HtPd+QiNCEZpeujVPEWj6aBP28GrVzrevhmUdkRLKv+bV7x8pWV4SMtgzxD9T/vQ9T5C03efHu0TtD1annfdp3jNdAkY8yI+pyByLIXRE6SZwiUJpqyeYcPGWUrWZclZm2XD2iwrSWFcm2nDqplWrEy3ZPVMG1alC1i0ZrUIs6RYUpRopq/JiRzLgjARkhkngaNQFgUwCoAUoCgBY5wBhTETWRQ7Yk1LUDlSrxNnRF68iQSGelg0IkeEYUaVxhFgXCgCOFE25ETYkh1uR064koVhduSE2JIbrIfGvBAVOUFK5gfpgXFumJrsGCcWJjoxM8KGzBg52dPU5EQryA9RkB+oYL63jAwvGcmeNqR5KaWT6qMkxV/JtMkKkkLVZCT7Mm9WKDk5sXj6WGGrMsTOwRKZ2gxrR1Mc/RV4hjngFemAd6Q9flEqAqJU+EUp8YpR4h6pwDHYWoJFjyh7PKMd8Ix2xCNKLQVgnIJtcQ6S4R6iwC1Yib2vDXJ3a6ycLfEK8yR3TQ6mDiZMspuATaAt4SuScciejCzXF+sCb6zzvZDleGGb7Y/fpjQSq1aR2LQJtwMLMC0IZVyqIyYz7PFfHYJ6kQuqJU7YL3fCe6M3/hu9ScxRMCPBiNRQQ6ba/IZUp8/YNdOdowUBHMz1YMt8N1bNciUtzhH/WH88liTje7iIwMp1xFRuJ/nYPoLKtjK1cjtRjftIbS5hZv0x0hrriW9qZUrDSRwr27Cvasf2SBs2h+pQHqrBsaQKj+1HidrfzOzG66QcOUPMwVYSy06x7Fo327vfMufsVyQ3Xyaspp3Q1nOEVJ8gorSZ0G1HCFmzjynLtuBdtAJ1Xi6W2VkYzU/FKyuTaUtXMmvTLrJ3HSJ17TZsw6Kl1LGpqx0eIS5YqsfzieoLfus6kX8NMGHsNAUmc+1RLXVm8nZvpmxyIHGPG/l1YWw4l8eeO1fY90DHnsfv2NHxkpW3rxG0dR7TN6eQnu/P3JlK1sxRsnyBF0tzp7BqaSRr1yWyalMy63ZmsG5nJqs3pzM3O4iwMDlBviaETjbH0nssilwvrHbGMGF/Ir8u8uN/C7PkDz4yDJXW2MisMVVbMUFtzlhHC8Y6WzPBSYaxgwIjhQxjO1sM1Co+UcgY46jiM6WMMXZWGDvLsPBXErV0OrlVK1jYsJz8hsUsaVpM/rFc8srySFg1jQmekxjvOAkTYX1LwGiFgVyJscIRQ7k9xmqxecUMY6UZZipzLFQW0o5nYwGNdiYSMBoI9dDWSFIRRWBropi7VAloNGCsciKiKmqM7SQ+lxsw3k7sSLfA3NUGYxcrJjlbYOBqpT8ullJJt1AYTRwEUJpi5WOOW6Sc/E1JtN88wIW7hzl5bTfNl9ZTeSqfgw1pZC0PwTfeGccppngEGxIcY8CMLHOy8yxYtsKKXXvV7DmgZH+JA8eqAqmsnUptczi1rZHUnoih7lQSFW2JlLVMo7xtBkeOZ1LWPpvDbQspb1lBw6md3PrqCF99tZNr53K52prJ3ZYF3K0p4G79Au42p/Nl/TTu1EZzry6CezUhfF01ldtHArh22J8LB3w5c8Cfi9XRXG2I58aJFG6fz+Li6XROHE+lsTWN2tYsjjZmcbR5HgfqZ7G7dg67a3Oov7yLE1+WcvFhFTc6q/jy6WGufrWeC7eKaG1PprZ2MpXVflTV+lNdF0Btw2RaWkM40RrKqZYwTtYFcbzCn/NHvTlVGkHHpS38pf8GH/o7+XcpjP8jwCgA8btvXv/QCfcfDoyPRoBR2NIdD+jtfIDm0R10PVfoe3ob3cPHDH39hPvt5XScr0Z35yr9T7ro7v2aXvElremhW9vNU91TOnVPeNr3kC7NY3p6u+jt6ae35wW9mmf09vXRo9PQq+umVycA8hHdmntSuECokf1dg/R3PUOnEbU4QmH88YiZQ/FcdCzq72vRinWEX1+k+1oZ2kubGLy2h2d3mnnx5B4ve4fp7+6hW2yseXyTN08e8qq3U5qF0+r60PQPotEO0aftp6+vB23/YzQD9+jX9f4VYPzlVpd/ryU9PDjEL49eZZRURDFrOKhXAsVVUjZHNsC86Ong2am9sMuR98vteV8YwavCGIZ3JPCX3hb6df3oBt8wPCR+hn4e8uPrX1MYX+t6GNZq0WoHGND2QeclOL2O7w/H82p3CB/a1/O+4xJv+jp506/l1YBOb08PDTEwcoRq+lzXx8s+DQJA9QrjgF5lHFEYh/tH1MaR5wIexYyjBIxi5EDMSX5U2/MxMIo5RlHo/fEZreAZDbhoup9I0ChgUaPpHgHGTvq0nbwVKeh3zyRgfPd6mLcvhxkafirVMg10DzDQJdL1j9HqHtCr7aCvp48X3XpgzI4UCuOnFER+TlHsBFYkGbM2zZJNs2zZMEtU5diwcY6M9VlWrM20Yl2mgEMLVs4wZ0WqOWszZKxKs2J5igWL4o2kWcSciHFkh38hAaO4ClhcGDlWsqaF8iiAUVjVksIYPZ7F8QYsFha1AMc4A/JECCbOiAIJGIWqaEh2tKFkUefFm0rWtLgKhXFhtAU5kTbSzOL8UAXZAhZD7VgwVU72VLkeGkOULAwW95XkRKjJi3WlKMWLvBQXFkx3ZH6KmtwZjhRMU5MbKic3UMY8H2upmzHZ25oZnrbM8LJjukhG+8lJClGRluBBxgx/FubGMn9hHD6TFSgcTJCpzbF2NMfWwxr3MGe8Y1wlCPRLcMEvzgHfGBXe0Xa4RcrwibfHK1aNW4QShyA56ily7AP1xzFIgVOIHU5BNjhPtcEtWIF7sBoHXwW2rjaovVV4hrgzUTaeCbJx2IQpUWX7YpbhgDLPG/t8b9R53rgXTcGlMJiI3XOIK19MeHkRFqtjmLjAl7GpakxnOuCxNBBFriPKQgfURWp8V3sweYUrcZnmpMUaMFX9r/ga/YYoy38jy2ki25Nd2D/HnR1zXFibrmRWtJwpYS4k78wjtHQ1QeVbSKg4QMqREmKqSohtOsK0lkqyWmrJbWsho7GR2MZWfOpaMS2tZlJ5A+NK6zA82oiq8TSq2jZkhxuwPdSE/aEGwlouMf3UTSKOthFb1sbisw/Z/uVzDtx/z9qLOua2PCCl+iZJ1deJr7xC9NFzBOytw3tbOU6rdqEoXIts4QocilYzZXsJQXsrCSluYsrBRpzX7sFj9UYs05OxmxHGH10m8WvHcfxjgBV/ipRhkqFEvtCOgM3uxJf4kVkRwIrWUPZdiqfyqyUc67jJwXtv2HoHVlzvY0bdPmL2ppK9J4OCFfHkZriwLU/JhqLJbF0Tx66tqWzdmsKKdfEsW5fAhh0z2bxrFus2pZOdE0JGhIp0L1OCAoxwnaHEY1MEjgenY7g+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kXETKCiwY/8uHw7tcebIQTV1R51prHahqdadYxVu1Fb7SttQ6sR2lLow6lpiqW2Jpao5iormcI61RFLRHEpFSzwVLZlUtuZT376EtjN5tLXOpL12Gtfr0rhXN5c7dWncaojjVl0kt6qD+LIygC+PeHO71IPbh9y5WeLBtQNuXNzrxrn93lwo8ePsIX8uVoZyuz2Fq+3pXL24gMtXCzl5oYCmM3k0XljEiRsbOPt1MVc7W7n05BTXus5xq/c0X/Y2cvnBLi58tZrj59Kpb5xKdd1kahomU9s0mfrmQJpbgmltDuFkUzjtDeG0Vwdz8Zgvx4tDeHJhs6Qw/ruB8W9Y0j9XHIXS+J8EIH6sMkqhl782wyhtYxEbWX48v5hL/O8t7f4h9PIOvvtxhvHNyyFJWRSgOGpJ93Q+ofeJsJXv0itSyB0dDD56xMPzh3l49jDaW+cYfiJCAV8z0H2boZ7r9D+9gOZRCwOPa3j2pIrnHY0Md12UvrAf6V7zRPsGbc8ztJqX9Gie0aPtp1fXQ3ffQzTah1LQpV/60hbAKEq3NWh79adPBGS04p72x3saoUoN0ddxD83dGvqvb0J7YSPay0cYunuDF12D6Lqe0vH4Kp1fn6L/9mkGH1zgmeZLBvsf0afroVdSHJ+j0Qyg1fZIVvnonmn9+kChJupX+wlA/OnRp5x/vPeRXS2qc36wgAWwDTL8sxlG8fwnR7znY4VxsJ/nIyqg/r7+54nPfdXTybuLh6DYhfcrnXlVGMmLggierQ2Am/sl21439IZnAhbF7OPPLOjRex9fX/V1STOVXQNv6Rp8x/u+h3D9IFSm8/ZAJO+Or+Z95yVe6roR847DQ88ZGHqOTpzh59LWGfF8YGCYIXF0elB8NjACjCO2tABGyaYWIHpmNgAAIABJREFUYRzx31aEX4TCODKjKKznUUgU4Dj6WOp11AmY1Hc2fqwwjkLjaKpaUhu1nWg1Inz1WLoKYPzm7XPef/OCd2+f8frlAM+H+9ANPJbK3/X/9nT0ax7rle8fgPEBJWtTWBg1gUVRX7A4dizLEyeyPs2crXPkbBGQmGnJxlnWbJ0v4NFaOusyLFmTbsHadEuWJ5uwMsWMxWJOMWoCOWFjyI0U84rjyY0e/wM0CmtazDCKeUX97OIkihKMWJxgRFHcRJYmGrI0UTwWYRhhU0+iIM6IQtHVGC+A0UACRsmKlmYXTdGDo4U0wyiAcUGYnAVhdmSHKckOsSM7yJaFwQoJGMVVnIJoBwrjXVic7MGydF8K09zJz3Rn4UxnclLV5CWqyAmxIWeyNfP9rMn0syHZVyiMtqR5KUj2lpMQICctzpXMNH/mLQgnuyCe1FmheAXaIXcwwUJlgszFEsdAezyiXfFJ9MA9xgG/ZFd8ExzwirHDK0aBR4wc3wQ13rFqHKbKkPtYYuVhLh0bLyvs/OU4BClxDbPDUYQFJtvgPtUelwB7HL2VeExxxUykpm3GYu5shmqaC8az7LGc64jtPCecF3owZWUoQWsi8VkaRvDWVCL2zsVtXRITCwIwzvVnYoYjJjPVKHLcsM11RF3khNMiB6as9iRoiTMJM82IC/4cb9lv8DL8PVOMPyXC9BNy/CzZlu7GrrlurEtTMC/akogIFVl784kuW094+S5iDu0npfwQcdWHiGs8yrTmamY1N5HT0kJmcwtRTS041zQwqbyK35cc5bclR/ld8VE+La9hTHk1n1e18WnNScbXtmFW04S6tonw42eJrTtBetVp5hw5y7az3VR+/YGqe39h17XnLD7TzZz2R8w4eY/EtrvE198gquw8wTtbCFhXjX9pG75VZ/GouoTjsavYll9EffQczuXNuB0oRrVmEb+P9eZf47z4faIXY1Odsc1xwGOFmuSyQPJPxFLUFsbmU8EcuRZJe0ceFQ+r2H9Hw+ZbHyi48ICo0kJSSqJZVpzFps2zWZUdRPEqNzYtmcz29XHs2zmDXTtTWbchgVXrE1izMZmN22eyaVsGa9ansDxrMnlT5aSFWhOeZEfcylDSjyxgyo5UVLkhfBog548qU8arrJlkayrZuWMFMDpbM97BWupSNFFYYyizYJyNOZ/bWjBOHEsjTGRmWNuKdX2mTFBOxNDHAud0X2bvy6Xo6HIWVy0lv6aA5U3LWVGzhJSVcThHyrFwG4e1y3gU7gaovU2x9zJB5jwRM9UYzFUTsHYU/+atsHCwwESEUxRGjLUexziZWIc4cQQYzSRAnChmEB3NJHicpDZlnFIApDETlEYYCVhUmTBBbcoEBzMmOlv8AhjFNhtjZyUWnlaYu3+OY/BY6s9u5+Tlo5y/2UDL+WKaL6+n+vxsqk7nUH1yEZUNs9m9azLFuz2oKfGgudSF1nIH6ZyscuFEjTv1lW7UVnhSc9SX6iOTqa0Mpb42itracOoaQqlrDqGmKZDaBj/qmkM51hBHRfNMDjekU1afRHVdHPUVIZwoncr1imiuVUdzqS6SyzWhXDkWyOUyby4edOHiPkeuHnDm6n5xXLiy350Le704u9uD03s9OVviz83GeB5dWcD9W4u4fn0R564WcfJKEWduLOPiV1u42VHB7d6zXHt6hSudV7ny9DzXulu58OAAZ+6uo/VcJg3NIdQ1BlHbNIW65inUt0ylsVkAYxinWmI40xTP6dpILlTogbHj4paRGcanektaWNODf2OGUdjKI9byD7OLIgAjAjG6h9Ls4jcjM4wSKIp7Yq5xdI5xxKr+iSUt4HF0a8vP5xj/XXD4t0DyOz0wCmgURwDjxzOMenDsoqvjWzq7u+nsfkjP03v0d16h88Y2Hp/bxMCtRl4+uMdw513eP67j9e2d6M4uZfB0Nq9OpvL+ZBIfzmTy9tpqnnUcp6v/CZ29Ovo7nzHQ/R5t1wd6e97Qox2kW9dBr+4hWk0nup4++ruHJCjU9IiuRVHQLWpw+qQjHo/el17TClu5h+dd53lxr4T+a3vQXqmk/841hju1DEr1PHfofXyWzqvVdF6vYKijjefaKwwLW1w7gEb7Fk3va3SaZwxohMKklQq+9cCo364iOhB/fqTexB+g8EcbWSiBo52KelVPgKBQ+vShl18GXX4MvwgYFH9GWMbPh4d48WxYeiwBo1TNo7el32l6+O5WDcMH3Hm92pPhwiieF4byfJkr39Tm86r3EcPDL3g5NDgCiz9+pvhcKUAzApKj0PhS18Pg4DDdw+95OvSed6KE9Eox7ypn8boshTentvCm87LUr6gbeEX/8Ev6B4cRiW1R5j0grkND6Aaf0TfwgoHBlz+xpMUM4+gRECnCM+K5GC8Q5eICFPVdjj9CooDFH9YISqqjqOL5acm3mGX8OTAOaJ/S33NPOrrue2i77tPX81jqWHz35jmvXg4xPCzS3V306R6hE+8fURh1vQ8lS/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TC0dsauYsZcjcrlN4yPCNd8Ypzw0vsg413kHbD+iTa451gh2+CHZ6xcgKSHAmY5orcxwIzFxOs3K2x8ZRh5W6Fpbso87bDOcQOxyA59gE2OPjaYudug4ufA3bucgztJkmVKIpAO1SprhjOscNmngOKWfotJFEb9GvrAlaFMXldND6rIlDm+WNaNBnl6nAMZzlhkK7EOtsFm1wnlIuccCxUE77el7DFzsSkGBIe8CfcbX6Dt/mn+JqMYYrZF0QrvqAwWsGmLFfWZ6jJjrMkY4YrmbuyiTq8gdDSPUQVHyC5rJiYqv3ENBwiqamCrMZ65jY3MbOtldiTJ3FrbGJ8eQW/KynlVwcO8X/uK+ZXBw7zq30l/Kq8jn+oauOfqpv4l6PV/OngQUxKSvCuqWX2pRsEbCsmcmc5+dXnqb37ktP9UNv7F/bcf8nme89ZdLmXgotask92k1X7iPRjD4g5fh/vups4Vt/CoeERyrpHKGru4lR/A7+Wi0yua0C1fQMOO9ag2piHvCgcnzW+pB8JY+mZZFZdSmLxyWDWH/fl6JUpnHmSSuWDxRy6d5Wtd/uZ336O4INpzDoSxqqD6WzfPJe9K1Op3B7MttXBbF4dwa6t09i3J40tW6axfmMi6zYmsX5LKpu3prNt5yx2rZnO8hQPsiJlzJ7hTOZ8X+aviWd99QoW7M9jYqCcX9mM4fdiA5CdOWOUpnyuMpPOWKUZ42WmTJKZMV5uyp/lRvxRbc6fbE35Qm6GidIaC1tLzBRiN7MZ4xyN+dzNBHmUM6mrs1hasZKC6kIWVxeyoWEZS0vmklo0laT5nsSkK5mZ7cHcQl/SF7gTJ1Y/htvi6GOKlcNEbFzMMLM3xlhljMzdhi8sP2Oi7VgpoCWsaCNnC0zdbDByspSOFGxxscbQSW9VT7I3wczJClNnKyaJMI/alDH2xhIwGjhbSj2kRg4WElQaO6ulrUdGTp+hnjqOsubVVB/fxakrxzh/u5LGi+upvZBD7bkF1J2aR+vpLJobo6kt9aDpkAMnSu05fkjJ8cMOnCx35USFJy2VXtSWulNb6kttWSBVh6dQXRZC3bFQGmpCaKibSl2tP41VvjTVBVFTF0FFfTzljYmU10dTWR9G7bEAag840X7IjfYjAbRWBHOiIphTR6Zw6pAPp/a7c2afKxcOuHF+vyvn97lyfr8H5/b5cnqXF2f3+XD6gB/XqmN4dHEeD24UcPfLZdy4u4qr99bzdedWbj7YypV7xdzqbufyk4ucfXCBC0/OcamzlXMPSjj15UaOX5hHc1s0Dc1h1DQFU9caTGNbKE2t4ZxuT+Di6RlcOpHOufpEzh3x5qQIvUgp6Vt8P9QtWdIfBp7yYQQC/9L38MfQywgsjoLi6FWfkP4x7PKNRiSj9TOMAiRHFcaPr//LAWPHo6/pevJAP8coZhk7OujofEGHpoMn3Q/oenKPwcfX6bm8iZ5TS3l9bQ/f3a3h5Zd7eX9iBm9rpvC8woeXZU58V2IF5eZwxAqqXHlzJouXDw/wsvcCr7qeMvxkiIGO9/R1fUtv70u6+7rp0QmVUdSfaOjvHkSr6ZNS1eKq1ero6+uXriJp3dur/eE87RW2spYXffd413OWV4+P0//VaTT3bjHQ3S3Zz4N9jxjU3EL35BRPb5fTffMgA/erea25xlBfL32aV2h7v2FA85YBMcf23wmMwjbWQ+NPr38VGH+mLg71i1qbv3JG7OMfgVHAnR76PobGd71aPtw7TX9LGs83hzFUFM2zgiCGC9S83ZXI948v8HZQw0tRsD2qLo6olUK1HIXEj68vBJAOPad/+LWUcv4gmugvF/O2aTGvGov49k41r3vvSJ8nCryfD+p4M9DBh4H7fD/wFd8NfMW7gce8HNIwMDDA4LAARr39PAqK4ipURXEdDcPoVcZfAuNwv37f9LNBHeIIcBQrBP8aMApoHLWkxRzjgOYJL3tv8bLnNoOdN9E+vslA9wPePOvj5bD4/6WhT4xF9D1F87eAsW/UkhbAmEJ+rCEbUy2lNX675irYPtuGzZkWbM6yZEOGBQIQN2Ras26mFRsyLVmfYc7KFKEOjicv6gvmBf2ZBSGfSNBYIM1AipocvcIoVEUxwygUx+zwMZIlLYBRKIgCHlelmLMqyYiVSQIajViaIIBRP9Mo1Mcl00xZMs2MRfEiIW0iWdGiWkfAYkGCOQXxluTHWUuhF1GlIyzpBSEKSWHMDVVSEG6vh8ZQOwrClSyOd6QgTk1unD15iWpypzkzP1HNrHgFGZHW0raYhUEiKS0jx9+OLF9bUnzkZPgoSPOxZZqvDXGBMnLmh5JdEM2s3Eiy8uPwClVj722N2keGS6AdzoF2eEQ64BnriIewoZOd8EywwyvBFq8EOV5xNvgl2jE5WYRb3FH4yaS1gE5Bbqj8HbH2kGPpZoXc2wZrTzOU/jY4TlYid7XESm2KtYMZlk5mGKgnYehmiGOcM7IUNRbz1chnq3Bd4ErQ0ilEb4wmakc8/mtDcCvywWGBM6p5TnjuSMB35zQMZjkwIU2BZbYLFrlOGM+TochVEL7Bl7AiR6KTDAjz+zfcbP4ZD8vPcTP+HF/LL/Cz+COhdr8nyWsMixIVzI+Xkb3An8w9ucRV7Ca0vJTwksPEle4nsmonUQ17mdZUSlZDDbPaGpjZ3kry2dMEnjiByZEjfFp2hN+WlPJ3u/fzn3fs5T/v2MPf7S7jv+yp5Nf7K/nNwQr+UHKET0oOMfbgAayOlhJ26Ry+jbW47NtH6M4Sik5cofLpS84MwRkd1D36hv23XrD+6jBLrjwj9/Iw889pmNHWQUJTJzHNGoLru5lc85iAmq+JbLtP/Mk7hFSdJOBYNZMr9+K3azYzypNZdiqVVeenseRsNIUng1jZ6kHxOS9O3g+h7kEYlR3H2HjrKtNrDjN1TwK5lVGs2JnAgZ3ZHN02n6M7Itm5LpwNK0PZtiGG/btnsHN7sgSNm7Yks3FLCjv3ZHHg0EIOFeewY30yuZkekvq9INWZnCxfDhzMp+5MCY4xzvzOfjz/LPobHSz5wt6MTxXGfCY3YqyNEeOtDKXNLJ/YGfMvzmb8W6gDv3Y245/UpnziYIW5hz2mrnLkU5xwjPdDFe+Nc7I/Ydlx5B8sZGXdMlZVFbGlbikbj+SweGsiBWtCWLR6CgsXezB7oYq5eWqWr48hOcOVgAhrHP1NmCj/lIm2Y7BwMcEl2AGnqUr8YtyQ+8owc7fCzN0GKy87rH1UWHmrsPBQYO4hx8JTjpGzmVSnY+ZshY2XnRR6Easux6iMMHSzlpLbEmg6mEv7soXCKGYiDdRfoPSfwKpd6RyuX0Hjme1c/KqMC/cO0HxlDfUXF1F9eg4N7TNoOx5N0zEPWkvtOVmq5ESJHa3FDrSWuNFy2JOGMg+qS9yoPeRN3WF/ag4FUFc6lcajwTRXhtJcFUxD5RQaygJpPBpEbWUIVbURVImASUMYNQ0h1NdMpuaQEzX77Kg64ErVoUAayoJoPjyF1mJ/2g740L7fmzMHvDm135P2fR6c3O/Jib2+nNjjS/teH47v8ebM4ancaEnm+qlMrl/K5vrNIi7eXMz1O0u58dU6zt7cyvmvKzhzr5lT909w6ekZrnW1cfH+Ic7f2c6pi3m0HE+ksTWWhrYoGk9G0dIeTduJWE6fms6lM7O4diabq8dncasxRAq9CEv6e90NPug6eN/fzfv+Tt4LxbDvId9rH/DtRwEWAYd6hXE0wKKv23kvKnVGlMX/XwKjCLqIdPSoLS02vTzp+IqO7sv09nzJUOdDXt+7wbtr23neMotXDam8akikv8GVt5XOfFPly7umGL5tT+dVxVS+PeQIZXI4KufdMUdeHY/gze0VvO1qkpZtv+zqZ6DrlWRPd/f10q17SG/fE0lN1AmFUaP7ARR1fWLG8K8DY1ffAN06nVS386L7MS+6RaXPfXq7HqARCWyxPUT09PV2oNM8QPvgOI/Obqf38m5eP2rhjfYBA8KO7n1Ov/Z/TGEcnTP8xfUXCqOYS/xppc7fej6qLo4GUiQ1UIDez6DxTW8/33R9Tf+DfTzbm8bw0liGCqbwfIkHb1dO5vXpXdLKv9ditd3HAZeRZPTHoDj6WKfrZ3h4mBeDWqlc9MPDk7w4u5tXp7fw+vJBvu+9ysv+Dl4N9/Lt0BP+ornOy2ulvDm/lb9c3sL3l7cyeGY7r75qlhrr3wwK61pvP398HQVGPUTqgfKHNYJSnc5HawPFzun/FjCOFHmPlnNLwNjziA/dl9DeauTuqSM8uXYc3cNbvOx7yrCuG522ix5tJz1/AxilMJa2QwptCbW2YmsWq2bI2TnLnj1z1eyaY8fOObZsm23NpkwLNswUwGjNhgw5a9Os2ZRlxepUYxbHjSMv4lPyIz9nQfCfyQ37jEViFlHAXoxIPIuanEmSkijsaBF+EbOMQlkUlvRiYT8nGEk29KppRqxOMmZVkjHLhTWdYMCyacasnG7O8unmkiK5KM6IfKEwSvOLowqjOYumWUvAKCxpffeiHfOCbJkv7GgBjGH2FEaIo6IwUklRnJr8WBW5cUo9MMa7MD/ekdmxSmZHKZgfZkveVFvy/RXk+inJ8rQlxdOWWX4q0rxlxHtbEuFvyYIFoWTlhJI0ZyqBCW74xbjjFe7ClDgvAmNc8QpT4RmpwidejVeiCu9pAhbleMRZ4h1vif80mQSMfolqvGIcsfa0xNJVho2HCktXW8ydrbFwtcTC1RwbT2tsvWSovBVY2ptiISw5hQHGjkYYuBogj1Qgi1diOd0O8wwFigwVUxcFELs+iphtsQTviMRpuQfKHCUuYpfucj/ijs0hYPc0xqXLGZNqw8TZSgyyVRgukOO4zIXIrZOJXO7KtBQzon0+w9Pqn/Gw+BQPs8/wsvgUT7N/YYrtHwiS/578WEcWzfBm1pxA0nYvIam+mvimdmKONRF1qJjQyh2E1e0kvr6YmXWVZLbWknGikRntx4lqbUV1qBzT4nK+2F/GP+3Yz99v38f/vnU3/2XzXv6vTfv59aaD/HrzIX6zq4I/HKzj09JGPik5xhcl5Xx+oBinljbiL97Ao6SC8NIaCk9eo+RrLcd139LQ/Y6yhy/YfWeQDdc17LzRz87rg2y6PMDyc30UntGRfVpLxvGnpLQ+Jq7pLgGlZ3EprsJu53r8ds0jr2k2S9sSWdQWTs7xUOa3TqWoxYPtJ52pu+lB0z0XSu+uZenZYyRV7iO+bAF5RxJZsimckr2zKd02k13rAtm+IZzNa8PZtiGKvduT2LcrlR1bk9m5YwY7ds1k286ZFJcupKxiEYfL8ti8PomluYHkZbozP9WZRTlBNLRsJyp9MsZuJvxZOYF/U5nwidKET+SGjJEZMdHSiEmWhnxha8Tv7A34rwFWjFsYxqc5wYzPCeXzJE/+HChnQogS5Qw/AosSmFe+lDnFBSypXM3S8iLWVxay7kgeRdtSySqcSlKmMykzHUlIkhGfYEVsnBlxCWZk53uQkqViarQ5PuFWUqjLO8YFzygXPCIdicwIJDTFG1s/a2k3tLXoEnW1wdxdgaWnSroaOQuQFOsuLTByMpVUT1MXa+l9Bi6WTHAy14denPWqpNEIMBo6yplob46h2gALl7FkFEzmcGMuR9tyqWov4vSXu2m/WUzNuY0caS+ktn0+LW1JNB7zpaVMzfFSBW2HbWk+pKLxkAMNh1xoKHWn/rAr9aXuEjzWl3lSe8iTulJf6ssn01A+lbqyKdSWBFJbOpnaowHUVPnT0DCVegGLdWHUV4dSUz6ZymIvKvaL1Xv+1BcHUrfXl7pdnjTt8uDEXm8JGk/u8+D4PjeO7/egebcnx/d6c2qfN2f2e3Ou2JcLZYGcPRbC+cY4blyYxZ1budy5U8S120s5c30VJ2/t5NT9Ci52NnOt5zg3uhq5+egIF25s48SZXE6cmkH72Rm0nppG6+kETpydRvvZ6Vy6MJvrF3K5fqaAy81zuF4XxOnSCP0M48At/iL2R0sdjMKafiKB4V9E/+LPUs8SMI6C41+xon8OjKNp6Y+v/8spjJIl/REwCnjsefIQTfdl+jov0H+3ncELJbxoTeVZuTsvD9rztkTFNxWGvKty5vvTaby4sJTnd0t5ffMgr08W8PZYKN8eVvKXCjkfalU8aw9Cd2cRb5/W8KbnHkNdOrTdg/Roe+jWPaK3rwNtbx993c/Q9ApgFKA4gK5vQAqmiOcajY7enj79ER2P/eIM0Kd5xmD3SwZ6h9FoRFr7CZ19D9GKuTyNSL4O0aMdYrjrFrrrh+lqX0f3mR0M3jvNUO9TBnT99Etr+roRM4xiXeB/y5L+uUWtX92nn2P8qSWtt5z1NTrCnh61qH8ZevkJ3P2gCA7pZxkl2NMHWF73itWA3fQOn+Z9zTLeb5rB88XBvFjuz/tF7vQdyuL11628GdRI1rY0C/n/AosCGjUDzxgeGuQbUTz66BQvzu/n+ekdvLpczDcPT/B+4CHPn2l5O/CQ75+c5OX5nQxWZPCyJIz3JVN4WzyV/pI4hpqX8v5uDR96b/JcAKOw2D8+0iyjvkxcwOPfUhj1KwQ1PwZgxDYZMcP4VyxpMbP4E4Wx5wFv7zdxr20XNxt38fRKE5o7F3nW85AhrX6NZG9fF926Limx/wtLWnsfTV8nA9oBvh3qpn5vNusz7dmRqWZHloodWWL3s5ytWVZszrBgU4YVGzNkbMxQsHaGjDUSLI6hIOozcsM/IS/8U3LDBDh+waIYPTAWxUyQZhqLEo0kaNSnpMdISWmhNIrQi4BFPTAasjJxEquTjFgz3ZhVYiYyyUQK3qxOsWBlih4YxXsLhaqYaE5hogBFCxZNs6QoyYaCeBtyo2VSD6OwpOcFK1gQpEAojCLokitSz2F2LIpSUSSUxVg7cuMU5CeoyYtzZUGcE3OiVcyLUpETpmRRkD1FAfbk+9qT6SYnxc2WDC9bUj2tSfS1JmKyFVmzA0mdN4W42ZPxinZgcoIXYalTCU3yIyTBnQAxsxinljrf/JJU+Cbb4SMgcZo1AUnWTE62wTtehF5UeMc6SVBo6SrH3NkWU0cZJg5WmDiaY+pkirWHDIW3HbZucqzVFpiL9Wy2EzBwNMA23A6ndDfME+VYzbDDKk2BY6YjkctCiF4bzuTVU1AtcUWxxAHnxWomFzkSv8afqNJ0fLZGMy5NxqcpVnySZs2ns6wxzLXDcZU7wRt9iFzlxvRkc+LcP8PH/Hd4mv4Zd5M/42v1Kf7WfyJQ9gcCrf7AghBHClMDSUz1J6t4K3G1LUw7cYv4ugtEHCon6Ngugmt2EF2znxmVR8lorCSrtY7MtmZSWtoIPlqLU3EFFnuP8On2Yv5192H+fste/n7jNn69fgt/v24Hf7d6P7/adIx/2tnM7/e38/s9Lfx2SwV/3lPF2ANVmJU1YLivHPPdxaj3HyL0WA0FF6+w/0EntZ0DNNzvo/ZWF0dvdVN2s5via13sutTBpgudrDj/lOxTT5je/DUxLfeZWv8lbkeP41F6gPTmbSxuW8CihigWNkxl/vEwZrUGU3TSn83tLhy76kTbXTsOXJlPTuN2kiv3kVa1mmVVc1i0NojSAzM5smcGuzYFsXtrNNs2RLJ9UzT7diZzcE8a+3bNYN/eDPYfmM2uvVkcLM3hUEUhh44u4kDxfFaviqIgx5f5ma7MnK5my6YMDpSsICk9BKW3nH+xM+BPSmM+kRky3saISWYGGFkb85nCkP/b2ZD/I9iCT9fE8s/rIvnHJYH8Zp47v09xwCDLHev5vnitjmZO/RIWn1jL4qblrKwuZMnuGcxdGUHiLHeik+yJTVARH6siPkpJXKSKqFBbosKsSZ1pyaxsNdHTrXEPMsQ3RolXtBrHYLk0d+sRrsDGfTwOQXY4h7uiDnZGLtRzbzU2Pg5YeQmlU4apm6U0j2jhYS2lpCfZm0r282itjkhLT3Q0l0IzAhjFxpmJagsm2ltgJH6BcplEVLqaA3XpHDuVRWlLBpXtKzl59RhNV49QeX47dWdXcvzUPBqrg2gsd6S1TE5bmQ3NZbbUlympK1XTWOZKU7kLjUecaDjiQH25mvoyJxrKPWgo96O1XGFhAAAgAElEQVShbCoNpcHUHZpCzSE/ass9qJFCM540106hsSachqpY6o7Fc/RwGEf3B1C735em4gAadnvRsN2Npu1utO1y5+ReD07udePEfleO73ejcZcLx/e6cWqvGxf2u3Nxv7CsXThd7E57qTeXmiK5c2EGX93J5+rNQs7fWs7J2xtpv3eAC52VXO6s5vLDo1z7qpgLV7bQfrqAE6cyOHFmJu3n02g/nyqdcxczuXE9jzvXlnHr3DIuNc/nTnM4V2uT6L66g78M3OTbgU5phvHDoLCkR4Cx7yEftD/OIP4AfSPAOGpHi7lFAYpCZfwJMI5Y2z+HzJ8Ao37Ly5u/2sP4//0M41v47jXff/+a77/7AN++592LATof3+JJ5wM6nzyi5/HX9D+6ycDdmzz76ghDl9fR1zgLTflkBsts/h/m3jOqyjzN3p74zn96uqdnujpULssKZgUkZw45imSUHJQMYhYj5hzKLIrkLIhkUAEVc8SMiMRzOByCKEb0etfvQbs6zaxZ7//DvB/u9TwHkQ9WreXlvu+9N/2pUxlK1eFNug5vMyfxttie55WzUdUn0tKwA8XNfby7f4S35zYyWBDF8zwXhgp16a80Ql7vRf/VJbxsKmCo7SZ9HcLFOgKMHYrHKDoVdLc9patDIamMkoNZrvzju1Aeu0Rcz4dpE+qkQqytn9Ld8RJ55yCd8h7aFO08UTTTJdSnzm4pMLxd3k9fZyvPHl1Afj6ThxXbaTmbRH9zHU+77tMrQFHei7xbrCuFU1qsP0UMTDcqhRKVaI1RKOlVdNP3IR7mL6FRUhs/Gl4+ROL0CoezCOmWml5U9P4RGEfgsV+l4uMM9H5cQYu1sYi96aW/r29kensZUPUx0NPHc0WvpJR1DjXy7nIWw7mJDO4K4flWL94m2tK12wfVSdHOcpvBHrE+HpDUw56+HpT9Srr7xVNFT1+ftIbuUw3S3fuS/q423j85y9CZnfSULGPwzF6e3jjOq85bvFA181zVxIv7lQxVbaTtcBA9B1x4ljSNF8muvMkJ5VlBPKpjixkoX8f7m9k87XnA0x5RRdhPv3KAPvFn0ivqDXvo7e6jV96HSjFyxyiML9Kft2R0GenAlm4bJVAcuXMUEC+aZHoVbQx0tTDQ2UqfaAJStCNXPEKheIiyswnV4zt0n0/hRuFmmk6nIr9RQ8u1s6jaHqES/090d0r/jbu62+nqFhmNbSjbheotGogeSjmMCmU7g33P4bmKyvQV7Jpnwv44E/bG6LM3VocDc0X3sx575who1GHPHD12xxqwLVKHtSFjWOE36sN8yzKfb1gulEb/71kV8CMr/QVM/sDa0ImsmTWJVcEilHsMy0Rod8BYVgSOJTFkogSNiSET2BA2mY2zx7E5fCJbI6awLVKNrRHqbA6fwvZoTbZGabIpXJ2NYWI1rcna2VrSrA/XYX2ELuvC9UgM1WdlkCGrgsykG8bF4mbR24TlM01Y4mHAYnc9lnrrs8rfhMRgM5YFGLI00IDlwSasDLEiIdicRYEmJASasVyokTNkrHaXsWyaCTGW2kRY6TLXyZAohxFg9HPTIXaOM9GLPHGfZSkB4/QQO7wi3fCOcMY7zBbPcFs8I21xCZPhHm2Ga5QhrlG6BIi2huWOhCyxwy3KCJcwU+kvWV07TXRs9Ee6ew3VEU5QNUtNDKYbYjjNFPuZ0zCwM0bNWJ3JJiKmZByTHdRwXeKJLN4arShDdGONMYw1xWaeFV6JrrgmOmG90hLztZY47nTCe9d0Zm6ww3etHS67Z2C92ZVxsbp8Ha7BZ1FT+XK+Nj8k6GKyyRLvnxwJ2GxFRKg6oTajcdX+A9O1vsFJcxQeRmMIsp5CgPl4XDW/Jtxai0UBjgSEOrH0WAb+RZXMOnWHsMpb+GaX4F6Qjsfxo/gVpRJekEVcSQ7zqgqZV13C3OoqosprmHmsDFlKAWP2pPDloUz+/UAqv9y7n1/t2csvdh/iH7cd5Z925PGLPeX85uBpfruvhk/3VvLl3jK+2lfCF/tO8HXSCUYdLuC7w1lMTsnCIDUDz4JiltZd5MD1JlKuPCLrZhvp11pIvfqI5KuP2H+5hU0XnpBw9gmzq+7hU3YDh7xajA5noL97C4tOZ5NQsoglxz1YUe1KglAYa2ayqd6VffXm5F80ouaWIckN8Sws3kH4sWTii/eysXApC1fac3RfKAXJURzd70P64Vkk7QkkaU8QGYejyEiOITMlnoy0+WRlLuZo6nyOpi4kLWcFGQWrychbwf5D0axb78nihdbMiTFj3hw79u9ZQHrKBmb62/G54QS+MJ7EV0aT+c5Qje80xzPRUJ1vTafwiZMG/xCgzed7Avn1Ll/+c4cPf9jsya/ny/gmwZoJK+3QWeNIWN48VpYnsvr4MubuCiJ4jhUzQg2YGWSAb4AhAf7GhATI8PUyJnCmBQHeFsxwMyB4thox84zwn63FNO9JTPfTxspDA5sZ+lh66WHprc8442+w8bPELtABM09LZJ62mLnbYeZhL42RixW6TsboORtjMN0UbVsD1C3FXaOWFEo+wUJTitcRBhhx1zhJAKNMkwnm6kyx1GWiiSZTTKdg4jyO3Zkh5NZEUFgbQ37lYspO7aHuZh4119OpaviJ0/UrqTgRKAFgZa4x1Xl6VOYZUJ5nRFmuAEYrKvIsKc+TUZZnQlmesfT1MgGROY6UZ7tQnu1OqVAXs8S9ozUncmSUFVhTUehCeeFMygqDKSmaRV6WH3nJLpw44kRFynRKD9pTss+a8v1WVB6w4tRha04dseLUUSsJGisOW3LyiBWnj1hwNsWSc0fNaUiz4Gy6BadSzKjLtuVyqQdX66O4cG4+5y+v5MzNLdTf3U/Do3QaHmZQf/Mw567sp+H8LurPruHU2YWcubCUa43ruHJrNWcvJ0hz6eoqrl1ax41zG7l+aiX3Ts/m9skFKG6l8V51i7ciVkcpYFF0R39cST/irfwhb+QPpMYWoTaKIO9h5cgIgBQNLwISRZf0G7mAxnvS18T3vOv5sMIWP+/DCHiUXNJ/NLu8+duw+JcGmI+fP5pV/j893w7CcB+v6OfNMPAK3vXLaW05y/3OJppbO+l5dIPhe0UMnNrJsyJHyJwERz+HjF8znDmWnmQLFKl2PM03YijTkBcpGrxN0+V9jgGvC35kqHIUz2sdeHv+J7h4lecn0+gqdeBpmQ5vT5jzokyf95dnwcNUXrTeRNHRxZPuh7Qr7kvB3H2tgyg6f3ZDf3RKC5f0X49cck4L9/R/N0pFG71K4ZbtRdU1RPeDhzTVptBUOofehkRePijleWsP3W3Q3ttDZ087qp4OBrq7GOzuobezT6oYFM+nnUqGOrsYEK0lf2GGGblrHGlmkW4OpSo/pXTTJ+76Po6Ax4+r4H7hhlaJiBolT3v7JOd0j2hL6VXS2y9iX/pRCVeycoDBniGeKYZ42qNA1fuAnr479HY00FV3iN6MxbzfG8rL1Y70bnRhKCOG95eyGGwZZFDxTPo58kEVrUPdPH7eTfvzAeRPh1D2vqZP+Z7B7te8eXyDodotvD3hz7uT0QzfSuZV+2WGult42XqJ3vMH6M+OYGiXA893WPHsgBsDuQsYPJPB2+ZGhu5e4XVdGm9z5kBxBP1d+TzvbmZA3Id2vULe04GirwVFj4oexWv65cP0iYDxzpG8TeGY/njvOKI8/pzZKIK+u7r7aFM+pV/+mLdt93n35DEv2kQveButqpsoVFdRPbmM/OJp7uQn8rBsu2SC6rpVz93L55G3d9AtKdcKlFII+BMUiicjFZTtCnrahVJ5j27lI3r7eng5+B5eDlCVsYxd8/U5OHdk9s3R5UC8HofmGbA3Vpt9cTrsidFie9gUNgSJAO7vWRn8A8sCRrPM/1uWB3zHUr9RJIb8yNqw8dIzMXQMa2ZPYM3sSawNE9E441keOEZ6rp41kVWh41kRPFZ6rgufyIbIcawPH8emyAlsiZrM1sgp7IhRZ0eUBtsj1dkWrsbWMDU2z9ZkfbA660M02Byhw5YofTZFGrJ2thHL/IVD2pAlPiYsERE63iasEFmL3sYsEY7pGUZSRuOKIBlLA4xZFmDM8hBTEkINWRJiQEKwEctDzVgWJMK7TVk8w5RYJ21mWUwm0kaTcJupRDjqEOaiz+wZZsTGOBMe54KTjwkyD12cgq3xiJiOd6wLblH2uEY44BbpiGesPd5zrfCeZ4j7HE18F5kRmGDL9AhDpkfp4BFtgrW3NpoWwnE6CQ0TDdTNNJliORVDDxPc4r1wDnHHxNmScUZT+MF4AmOsJvGD7XiMw2RMX+mBxWI79ONN0IsxxDjaBIt4M2wWmuKSaEPYfh/WlSwmISuGoK2eTF9qi+NiK+yWmaMTp8MEUdcXoc5v46by24VajF9nhssRT0IPuTJnlwMxYRqETfseb7MvmGn+AyGOmoQ66RM2zQh/UU2o9gWe2qMId9YnIMCOhJwDBBUXEVx9icjquwTmncUluwjPogL8jmcxuyCFmOJk4srTiK3MIba6kPhTFURU1eCSfwL1I5n87kAK/3jgCP+6/wj/ceAonxzN5ZeH8/iHfTn8w/4C/p8Dxfz6cCWf7C/ny6QaPt9bw6c/1fH53nq+3F/LN0m1fHPkFD9k1PF1ShnfppcxNr8arfIGQgqvsazyLqtP3mF51Q223ehl6YVe6abR+9hN7A7lMylhMeqr4jDatIQVtXXMLV7NgkoXlp2yZM1pT7bWzuLAWWfSGgwovqZLxTUz9tXFsKh0O7FlKSypOkRi5gJi5lmyLdGDEynzyU+JJP9oNFlJEaQdmE1mUhSZybESMOZmLqIgdxmZGYtJS11ESkYC6ccSSc9bQXbeMvbuDmVdogtLFlgzN86SuFhrViX6smRFAD/qj+cLk4l8bq/FaE8zvrDRZIyNDp+bTeQ3zmr8KsqYX21z5febgvhsQyifbgrgP9e68O/LzRm9zgaTHa6EHp7FvD0hhMy1wdvfkBk+Zri4aOPja4J/gClBwaYEBBjj7aWHh5suHm56eHkYMDPAgNBwMwKDdfH0moj3zMl4+kzFzd8ApwAZFj4WjLOaiqG7DHMvK4xcZBhNM8fAwRxDJyvM3Ryw8HBC39EcXUcz9IWRa7olJu42TBaObxHmbSzabDSZIAGkJmPNpkrNNuPMRIajOmMNtRlnoIumpSYL1s8g7XgUpacjKKsKpKTUj5LKOGrPb+T6zT1cOLeOmpIoyvI9qMizpjLPmKpcE6pzZFTliJW0GMsRcMy1oiLXWlIdy3NsqcixpyLHkcrcaZRn21GaZUNJpg0l4j3XiZI8Z0oKXCkucKco341jua4UpbpSdHA65SkeFB1wpGi/Lcf3WVFywJLqwzZUHrKg6pCMkwIWk2ylr9UkW1N51JzqdAtO51hTm23JqTRTao4aczbTkoac6Zwv8ufK6XiuXVvHtft7OX/3ADVXfqLs7GbOXN7Fxcs7qbuwjlOXV3Pu8lYuXNnD5RsHuHBrL6evbaShcSNXb2zkzuXN3DuzlgcXEmisX0Pn7VyGlY28+9gPLer/uh8xLG/mXVcLw4om3iru81Z+n2HFA94rm6DnEe/FZk4pbhzvS5WAb7ruMCz1R99muPse73oe8L63ieGeJt4oP0zPI96KLmkBi/8rwPjmObwd4BUDfwKMClofn6VJ/pim5hbk9xroq9vK86PuDKWZMHDYnL6j0+jNc2awYhaK7Fl0JzvTv3cs7J7Iu92TebNbkzcH9HiWrE5PrjZdJcH0N+Ty/r4SHj1CdX03/Sf94YQ1nDThabUDg5fX8uJJA90dQmFso00EJYs2l1YlIkbnIyh+fHYLM8pfzN+CxBGolEsNNMJJLb5HqRDBzu10dvai6BqUlM3e+ydprVvHQ6GeXtjP4KOLPO1U0ScXxhcV3QoVcmlVLX5/OyoRRC1vZ6BLztOuEaVRqgn8E2j8r4BRpVIhRqiNIjxbPP82MPbSr/rQ0SwBowpVvwqVuGHs6WWwp49n3f0MKHvp7RWu5A4GlHd51niC58XreLnHj5frrBnYaIlqtxMvypbQc+kYdF7ndcc9nnW1MaDoYahviOeqfl4qFQwr2njf1cyraxeQV6fQdWoLfdc2M/Q4h5ftF3nVcpfXjWd5WpKI8rA5/XvVeLF3KhzUgwJPqF/LwP0K2lVtdA120/egnIET83h5LICO+8k8k99lUNFHT5eKLuV9FAONyHsf0aPqpF/VSZ/qDv0q0RstshiFK1qouSPvf9oGI96lyB1FuwTtg51y+hWtKJWPaVO00tEu3PIP6L1Zwv2SRK7krORJ/VG6rpfx+FotjRIwCrgUpw4/A2N398/AqOoQJwkP6Bto5fnQM968EP+oekplegI75+pJwHggXp/9c3TZH68nQeNPUVPZGaHOttmT2RQ8nnUBY0gM+oFVwT+wIvA7lgeMZmXQ99LnNbPGsnb2OOk9MWQMiaFjSQwdx5qwiX+cteGTpPfVsyewKmQs4rk+YiIbIsaxMWrCH4Fxe6yGBIzbo9TZFqEmAeO2cA22hmtLwLghdCrbovTZEqnPpnAD1s0yZJmfPotnGLDUx5RlPmas9JWx0s+C5b4ylvmaSQ0wy/1NWRlszrJAE5YGGrM02IRFwfosDjYkIVh8NmWxnzFLfE2Z52FIrLMO0Y7aI7Bop81sB21CnPUInmFC3Bw3ZoZYYemmjbVocAmxxjt6On5z3fGMdcI9ygn3SCc8YuzwirfEZ6EZnnN18Zijh1OYLrZB2tLTPkgXC09tdG3UmKQ/Hm1zHVxDPFmybRnL9qzE3N+aiUJZMdOUVnITrNT5zmI8Y50mox1kiMV8G6yX2qMbZ4hBrCFmscbYLbLEa70z4fv9mJceRuheb6attMZinjGyeBNk8WYYxBmhM8eEyXHGfB2hy+/nGPCbubpM2WiPZ0oQczJCid7qTFyEDnFekwiy+x5/m3GETtMm0FaLMCdDgiyn4qE9GvepX+NrMZlZIc4szT1IVFUVs2quEn3yAYH5DThnFeNWeAyf4zkE56YSVZRMTGkq0RVZRFcWMKemnKjqamacqEQ/o4DPklL55wNH+NWhVD45lM5/JmXzi0M5/PPBfP7lcDH/llzBP+89zr/tOcHvDlbw1ZFaPjtYx+/21vD7fdX8/kAlnyfXMDqrltFZJxl7rI5xRXWMzq1CPbsavZxKtFIL0E7Nx6X2Nnp5l5iS2oB6ai0T9qQwYftGRi+PRnt9AmvPX2T+8VUsLplGYo0lm055s60miENnp5Nz2ZKKRgtKLxvxU00Yyyp2svhkNitqklieHEPsXAv2bvSlMivhAzBGkZMcSWZSBNnJMWSnzJGAMTtjIbnZCRIwZmYkkJK+hCNZCWTkLiM3f7kUwbN100zWrJzOymUuzI23I26OI1Fx0zGbbsg3JmMZ5ayNRvg0bBNC0At05Cu7qfzBQ5dvEqbzzf5gfrnRh19t8ueTrX58s8efL9Y7orbJGeeffAnZ5otnmDFe3lrM9NLF10+Gf4AMHz8jZvrq4+tvgPcMbby9dfH00MHdVQfnaVPx9tMhIESfwGAdfP00JGD08tHAK8AQ92BL7Hyt0LDRRs/JAMsZ1sg8rdB3MkPPUYamtTE69jJM3R0w93LA1NMGAxdztO2NJTPMJAttCRolcBQRQqIlRqbJONlUfjSewljTcVJDzERTfdRkRmiYa+A524ijx6IpqgyjvDqY8vJACktmk18SS1XNEm5d38K5U/GU5blQnmtBZa6RBIxVOeZSzM5HWBRK48cpk94FOP4MjQIYy8WdY7ZYVTtQljeNkrxplB5zo7TIi5JCT4ry3SlMcZGAsSLVi4K9duTvtuLYbnNO7DWn/IAF1UmWVCeZU33InKoDVlQcsKDysCWVyRZUpVtyMsuKumxrajOEymhKbaoptSnWnMlx53ShP5caErh2Zwc1FzdR1rCJinObOX1eAOIuzlzaTFXDWmrPb+PmnTRuP8zh6v10zt45xNWmwzTeTeLe1QNcqVzLwwvLuXNmPfI7BbzpviV1RovbxbeSKviQYcVD3smbpacEjIoRYHzXLVTGB9IIeBQjfl0A49uuRt7IGxlW3P1vgPF/U2EUfwO+ec4rnvH6g8I43NfNk6azPOp8TFPTQ+SN1chL4iBdk6E0HZRZIfRW/kTfxQO8u72fgbJFdCfZ8HzPD/CTBuzThYNmcNSOlxnT6CkKoOPkRvrunadXOKJbFag6rjF4aSvvCmx4X67DQLk+qrowehtzULQ8oqOrmzbRzCEfqf/7WyD4f/U1SbFUjOQ/dvVJilJf2zX67xfQfHoDdypW0Xx2D08fVfH6cSvPO3rplj+lRTnAE5UChbKZ3u57DCge0C8XXcZ9KIUyJsBGdCRLGY0f7xf/XGGU8hglUPyLAO0/5iP+fOM3oBoBxt5esS5WoRLT30Nvn2hn6UbU7g12yxlUPGWw+w19ymcM9ih423KV9+dSGc6cy7PNTgxssqJnmzVdh1xpPR7Ou1s/wZMCaKvhXWsDw08uQ9tFaKuHB8U8v5DE05PrGbqQxNDdkwy03KHvyV367tXw7OJ+BgvDeLbfjDc7pvJ8lzr9Bw0YSnXkbeVC3tzOY0Bxm7ZBJU9Uj3jQcARF8RyGToSjuJfDy677PBeA3SXidx4j77uNXPVAeu/rbaav9xryDuHEf0zHkxYJFkfOAAQg/rnC+LSzlRdtTfS3d9OlUNLa084TVQud8nb6H8vpu3aO9qod3CsI407VPjqunqD1xkkeXj/HzSuXpEgmhaKbboX4R4CAVHHPOAKMojqyXy5uPlsYeqHg9ZtXvHslgHGQyrQRYDwwV18CxX3xeuyL12WvUBbjdNg6ezLrAsewRqyZxcpZKIxB30uwKBRGAY5CXfwIjKuFujhrLGtmj2dt+ETWRUxmXcQk1kdMZn3kFNYLd3X4JAkWxXNj9BS2xk1ma5wam6ImsjFCqIxT2BatxjYBjJFqI9AYocGWMC02h2mzJVybrZG6bIsyYHOEIRtmG7MqwJAlAhhnih5pM1b5WbDS34JV/pasCrBguZ8py0THdKAZS/2NSfA3ZEmAIQuD9FkUbMjSEBMSgk1Z5GfEIh9j5nsbEe+uT9x0XaIctYlw0GO2FKljjL+3MVFxLkz3NcbKUwdbH0OcgmR4RdozI9YRr1hHPKKnjUBjtB0esRbMmG+Ca4wmbrF6OM7WxSZQF2t/bRyCjDFy1sRkmgEzw2cSviCKsMXReEf5oTfNmB9NxjPGZDLjZOqMlU1hnI0a4xzUUPPSRitIH90II0znW2CyUIb5QhlOS60lWBTGFre1djiutMB2uTn2K22wTrBGtsACk3kWaMeaMjVWxrhIE76crc9nsSZ8EmvA1I3TJZfvguxY5v3kw/xYY+bOnCIBo5/1WElhFMDoa66Ov0wNN81RuGl8SYClGpGzXFmWdYCwklJ8jp8hrPw2UWWNeB6rwa2wGO9j+QRmZxFWcJjI4qNElmYQVZFHXHUJUVWV+JZWYpJ1jG+OZPLvyRn89mgWv0vK5D+SsvjXgzmSwvh3+/L4P8ml/CK5nF8nV/Kfh8v5MrOer7PO81lqLZ+n1fF5ei2j8s7xbf4Zvjt2lh+On+O7wnq+PVbL1yVn+Lywgk/ScvhNcibf5J3i07R6Pk85x6iUU4zak8KPOzfzeUIUk1cuYFF1BSsrV7O20pVtp2z56dQM9tT4k3x2GnlXbCm/ZUP5FWP2n45gVdVOEmoyWFm5n1VHolm4yIY962ZSlbOM/NRo8o5GkZcioDGK3JRYctPjyUmfR07GQnKylpCZMTKpGYtJzlxMevYS0jMXcfhwDLu2B7JhtSfLE6azaME05sY7Eh3jiLOXCTou2ox2msLXHjpMnu3AuJkWfO9lyvehNkxc7cdXm3z4l01e/NMWb36x0Z1vdvnww3pnLHbMxHWdJ+4xlrh5auLnqkWglwGeXnrMmKmPj58YXTxnaODhrYGn11Smu0zBxUUDVzdNXDwm4xeoQ2CIgEwNvLwn4eI2HlfPqbj7mGDvZoSehQZ6djqYeciw8LZBz8kUTTtjtOxN0XaQoetsiaG7NUYeYqwwdrNG28FYum0UK+dJ5lqSo3uCuFk0E/E7ov5QjfFmE6VaxImmuqiZG6Fro4el+xQ27p1JXmk4JypCKK8M4Xj5LI6VRlB0IpLK8hhqSkKoLHChQtwx5htzMl/GyTxrqnNtqMgxpyLH4sNYUp5tRXmWFeXZ1lRk20i9yxU5dtJTAGN5jj3luY6U5TlxIteJsgI3you8KT/uzYljnpLCWHzIhdIjruTssCT/J0uK9lhyYp+FBIw1h62ktfTJJAsqD1hSsteMsoPmiPV0ZaoVNRk21OfYcTbHlvoMC06nmFB31JwzmY6czHGjpiSU+nNLKTu9jJLaVVRf2My5a7s4f20XdZe3UXNhC7UXdnHpejKXb2VwvjGThrtZ3Ggp5H5TIU238rhcuZ3bdQncrF1P1+1jvFGMKIzDPS0MC2AUSSHK+7wXK2jFgxGFUaiMH5RGoTa+6brHq847vO68K6mPb+V3edN5i9ddjbz9AIzvVH9LYfxfBcZX8OYlr3jO63fAa7GhVtL26DxNbU1SgLeysRhVRTDkf82zYwYM1G7i+Z3zDD6qY/DGXpQnIuk6bMzzIxMZPmDOy2R7XgrTQ04gAwWx9NXuQHWnjM6Wm7R0tNGu7KZN0cbT6xkM59rzrliDFxVTGKhzo//GbpRNjXS199PWqaJD0YGi+/EHJfHPV9B/S3X87yDy4/pafI+8Q0FHu5J2eS/CWd0pVdE95mnbNRTXC7hfvZnb5UvourCB97dqefOkWYLC5t6XNPcN0tXTSp/iHoPyu/R1tyJXDqDo/nNglMDwQy6jdKv3xxBuEQnz1yNW0X+Zh9jfI+4ZhXrYi6qvF3FzqOpX0jegYKBfNKe08FT5mLvLl2wAACAASURBVFeKTl53dTMo7+CZkMQ7L8KdbDiZyOs0Pwb2OtKz247eFBe6jrswdDYMbi/l3b3VvLy9luc31/H82mqGLi5nqH4hgzVzeH97Kzwu5M3jq7xofsKz6w30V2+lL8uNF0lTeb1rIq+2avP8gCMD+VEMndnFwB0Rzt5In7yF54pH9N8qo7N8LcqiSF6cXMCzR2W86bzLkOgU7xCNLuJ2sAV5dxtKpeigbqdPdZ8e4VZua6W95TEK0e39RzPMnwPjYEc7r1oeo+xs43FPJ029nbR2t9PX2kz/tbO0lR2kKT+B5tIltFw5QWtjLY9unePejUvcvH5Nqq/8CIw98g5UkgHmCd2iXaarh2cqJa+Gunjztpc3b1//DIzpS6WV9P65+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MeY4ZdkBEybx1MPfQwmq6HzQwbvMN8cAnywsLDnskyLUbrjGG03o98bzyBH8wn84PlZCY4aTBhujrqM7VR89fCIMYE3WhDZEvEmtmKmRun4bPZGYelZlgtMsQ6wQzbFVbYr3bANtEJWYItOvEytOeYoxlrwZQYc8bEyPgqypgvYo3Q2+hKUFoUq4uWsPLQbBbFmRLvPYlA2+8IsBlPkK063iYTcdUdg5f+WFzUvyLEbALzPGTEhrqy4VgKswqL8M4/Rejx68yreUhQ+QU8jlfikXecgKwCQnIPM7swmfATaUSUZRNbWUR0ZRn+JeXIso8xNi2P36fm8GlKDn84nMUnh3P49yMF/MuhAv7+QD5/tyeXfzhQyC+SS/n3lHJ+m1HDZ3n1fJZbx5cFZxl1/ALflV7m2+LzfFt8gW+Pn+ergnq+LKjjDyXn+KSohn/PPs4vUwv4j/Qa/iOlgd+lXGRUSh2jd6fw5epl/H5+KFPXL2BuWRYrS+exqcKRfads2V/twYFqL1LP2pF7yYriq1acbjTnyNlo1p/cxYqaNFaW7GRNUgQJi23ZvdqTsozF5KfHkpMcIQFjbooAxhjyMkaAMTtjATlZi8kWqqJYSwtgTF9IWuZiko/OJSkplh3bAlm/2pMNa2ayarknC+Y6ER/nSGioNXa+BoybPolPnScyyteQUTNMGO1rzme+pnwd68T3a3z55SZP/mmTC/+SaM9niY6MSbDBKtEVhzhrnAUYeukT5KpLoLsuM7x1mDlTh5AQI6JjLImfZ0vILAO8Zqjh5jEFF9eRcXabgLePOr4BU5npoyatpd3dJjJ92kScnTSwsZyChdkUDKw00HPSw8RdhqGrOXouFuhOt0Rrmjna083RdbVAz80cAzcLjN3ETaMpWg7GaNjoS3eKuo6maFjrM0mmxUQzTemGUc1SQ6oQ1LIxQdvGDD1bfYwdJzF7nhmp+WEcL59NSXkIxyuCKCoPpbA4mMICf0ryPSVVsDJXxskCE04fs+B0vi0n82ypypVRmSOjMtuCimxLKgQsZlpRISbLmsrskSnPtKY8SwCjHeU5DpTmOHIix4nSfFfKCj0laCwt9KI43Z0Th1wpPuhMznYLCndbU7zXivID1lQnWVOTZEnNIXNqDgqV0ZqSPaaU7jen/LAVFUdtqE63oz7bgYY8B85l21CXakb9URPOpFlyOsuJyjwvamviqDq1kPLa5Zy+tImLjbs5d30npy5tofrCVk5f2MHZS/touJFCw+0czt0r5FpzBY33Srl99RiXqvZwp34lt+u3oLh7gtfyD8CoamFYJW4P7/O+5x7vu0dW0R8VRgGKr7vuIiLqxPNFW6M04v2t+LoEjLd4I7/DsPI+71QP/8ZK+q+A8cXfNLx8vFn8yydvXzAyfx7A/T+6aXz9Gl6/GVEYPwDju34V8ifXaBKVgI/v0nMjg94qLyj5lL5qS57eSuVpyyN6my/QVr+GxzmetB41QJ6qRU+aH13FcTw9u563N5J4djWXgftn6Wm/TXtPEw+6b9PS84g2eStPr+TwPmc6FGvxqvRHXtRZ8fbuRp42XaKnbZD29kFahWNaee//Chj/uJL+sNYWNYOKLiUdHUpauxQ86e6iVSGns6ub3g4lz1ruo7pRTHPNGu4Vh/Gyfhuv7lXS09lMS+8rmvveS7dz/V2tDHY9QtXdRruqjy7lz8Ao2l7+Ghg/hHkrFfQLd6+inV6p47pDai8Rd4t/2sQimVw+AKOo9PsZGBX0P+1ioL+Nvp6H9CvFv1LqeN1cwMDjAlRt+fS2HOVl827eNa5iuD6SN5XBPCv0hdpo3l+dy9vrUby8Gcrrh8E8uzeD7qvT6LnkTF+DO0Pn/eBaFG86C3inPMe7phren8/iXdFy3ia7MbxPl1e7JvD0Jy369tvyvCABrlXyqquJDqVQbTsZar4N1yshewVvsyJ4VRrO+xtred9eCV2XeNVxl6cdrag6FHR39KLoHKBHPkhf94B0wyhW0QISxf2i6k9g8eO7dM/YrWCgQ8GzVjmdymaa+57wpKcLVXsrL2+foat8PQ/z5tJSugH5hUIe326g6c5F7t++QuPNq9xqvEmHCIFXKCSFcQQY2ySFUTjjB7r7eP10gPfDvQy/6+f121cMf1AYqzOX8ZOI0fkAjAIad8dpS6reuqCx/OmsDRojrZyFwvhRZfzTlfT68AlsjJyEeK4NH8+G6MlsipkiqYib49TZHKvGplg1NsYIiJwkPbfOUWfbPHU2x01hS+wUNovvj5zERmGCiVZnh2iUiZ7K5nChNuqyPVKP7VH6bI8WJhwDNocZsC1CxqZQc5Z7G7DYVY/FLnos8zBimacxq/0sWB9kzSo/M5b7GLPcz5iVgaasChwBxyWBxiwOMGJZiIzloeasCLVkWZBYW1uw2E/GfG9jYlx0iHHUZdFMKxbNcsJzug6evqa4Bllg62uIQ5AJbmEWuM4yxT3CEtdIG+l+UdwwinfXKBlusYZ4zDHAPdYIv4WOuITbYOJugLr1FCaYTWSSTF3q3P1ebxI/Gk4Zuc8yFY0XU/jechLf207mB/spTHLXZLy7OhoBulgusMU4XobBHBNMF8hwWeOA72ZH3Fdb4bRChsMKc2yWyrBdaYPtakfMV9hjsNASzXgztOeYoD/PArOlDhgvc2RMtD5qS8yx2OhMTEYkO0uXsvVoBIujjZnjMZEQux8IdZiMv9UUput8j4f+ONy1v8fPcCzzp4uMSn3iAqaxpyyHyMIi/AtOE3rsCnMrHxBx8iY+JfV45ZUTkHGCoOxkQgqOMOt4CmElGUSX5xNdVkxQSSk2uUWoZxfyeUo2n6Xk8OmRbH57OIffHC3kV0eP83+OHOfv9ubxj4eK+Lt9ufzjAbGmLuSXGaX8JreKPxTW8k3ZBb4pu8hXxQ18WdTA1ycu8kXhOX6beZLPCxr47sQFvjt+lk8zqvhdyhk+OXKRz5MvMzb1LGN3HuH3cyP4aqE/5vsXE3VsM/Oy3NhaJmN/lTkHypw5XONM5gVzci/LKLxkTsNDW1LPRbO9bg8bajNYVbiZVbsDWDjHlJ9WuZN/KI6s1Biyj4SRlxJJ7tEoco5Gk5ceT2ZKHJmp8eRkLSI3N4GszCWkpS/kSMpc0jMWceRIPIcOxrJlcwBrVnmyaZ0f6xJnsHSRC4vinVg0x4kZIcYYzJjKGG8Nfu86mT+4a/NtoAWjQmz4ja8pn8c48ds1rvxytT2fLLPhs7lmTJ5jjmW8LdPCzPHwM8LLTQtvJ3V8XDQImKlFoJ82mzb4kJoyl+TkODZs8CY4RJvAQG38/LTx8dHEP0ibmX7qzPRVw8dXDQ/PCcz0UmOmqxr+rjp42UzF20oLSxstDJ30pNW0iYcVJl62aLuYM3WaGepOpmhMM0LbxQQjD0tk3vaYuFtj6GKBlr0Rala6aNkaoWVriIaFrtRfrS7TRt1iKurmWmhaGaBra4qWpTZTzcbg5D2FvUdCKK2Oo6QylOKqQI5XBlBU7E9xkQ/FeS6ckFRDY2ryjTldYM7pPFtO5diONL9km1OVZUFlphWVmdZUZNhQkWEtfa7KsqZK3DlmCJC0piJLrKbtKc12oCTbkdI8F0ry3Sk75klZkTclAhgPunB8vxMFP9lwfK8tx3dbUL7fkpOHbag6IKNyn6kEjCcP21GyR0bpfgvKk2woO2JLZYodtZmOnMtxoiHHjro0GQ2pJpxLk3FaKJDZ0zldEkJNVSw1tUs4fX4NZ69tofbKJmqvbaX+xg7qr2yh4douLtw+LKmLpxvzufigkpv3Krlz8wT3LqbRcmUzzZf20ddUxWv5bd4qHjOsesy73ibeqe7xvucOKO/xViFmZB0tAWPn3Q83i/d41XFnZCSl8Tav/wQY33bfY7jnbwFjM3/3sQqQtz9X9P0lGP5Xn0UrjNQM88Es8z8CxY/tLq/ffADGQV6/H0bIjO/6VHQ2XaX5cTPyR430XDlEf6Uzb0pG0VFuj/x6HvLmbtpbHtF1K4uu06toO+ZL1zE3hk9vpf9RFfK2yyhb76JsaaOjRUlLezeP5K08Vt6jo+suPW1NvL6SzftcN97l6/DmxBhendTnzdU5vG05RW+zks7WZ5LjubX7LvKukYaXj/eL4vmxKnCk/eWvf/1Pv/cv37u65HTI5VJIeHu3yH0UcT4v6Gwbpv/JIM8e3qH7QjbNpQk8KZqBvGEdPY/r6FIKRRKUXcP0dzzlaWc33V3ttKkUyHu6P9QG/ryK/giNQmEU79KqWjSYdDTTcv8Wd69fpOV+I72KDvp7FCOuYRE5I24U+/oY6B0Z8S4ZXvpV9D0VIdgd9KqaGei9T0dLA6q7Gxm640f/w3D62hfS3bYQxZN5DLTOZag5nuGmRby/t4w3t9cydHsvz+9t5+nDNfQ2LUTZFIH8XiCqB4EM3Atm6M4shh9E09NeQN/DIl6d2Q6ZIbDHDHaq8WbnJAb26tJ5yBFFVjgva7PgfhMvlI9R9d6k50EZL07th5TFcDAMsgN5VxfMszsxDLfuZrjzCK+68hnsrGWwuxlVlwpl11NUAhjlzxhQPKdf2SvdLn40vEih3n/SNf1RcVTKuxHh7a1SpWQHfW2PeHW3nv7KtbTmzqC5OJ6Ws7k8utHEvdvXudN4lcZbAhavc1MCxnYUcuGG75Q6q1XyDroVrfT3Knn7/DW8eQ3v+nj7rk9SGN+/Bl4+pTpzObsXGbJ/vgH75umzI2YqG2ZNYHXAj6wJHMPaIBGVM5Y1QWNYHTiykhYraMnk8kFVFCaX1aFjJXVRwKIYAYRi1gv4i54sqYniuSlGjW3xU9kWrym9b4iexPqYCWyKnSxB4ybxvRETpZ+xJUqNHXEiPFyHbTFa7IgxYGesETtjDaUbxs2zddgy24CtYaZsDDZjhZcBS1x0Weysy+JpOixy0ma5mxGJM0xZ7WMqBXevmGHI6gAz1gSZsSrAlFUhFtJd44pgc5YHyljqb0aCnylLA2SSyihW03M89JjvrMvqIDuWBNvj5ayDh48pTr4mTAs2xzXcGpdZMtxnCXCU4RJhjXv0yFpaqI1u0ea4xRgRkGCFW4wxXnE2OIZYSm0uP+iNZbTuGL4zmMAo/QmMNp7CD2Zq/GiuzljrqUxy0GH8dC2meOsxeYYu472mohtminOiJ+4bZmIYZ4perAFGc02wX26JW6I5nmut8dzggN1ScywWmWG1zBqL5bYYL7FCb4EMrbkm6MZqY7nIFPf10/DY6Izdaiu8d7sRetCbtcei2V8Yx/7kYNbMNWNZoA4R08bja/EjfhaTcNP9ESe1b/DSG8NMvR8IMBhDsMl4Il3NWJe8gwUnigk9dpLwgsvML7vHnNr7zK6+TlDxOYIyKgnIOop/9kEC8g4RdOwwIQVHiSjOJ+REMa5FJain5fFtej6fp+TxaXIunyRl88nRIv4z5QS/TC7mXw4X8c9JRfzr0WL+6VAefy/W1cn5/HPKMf4jv4qvKs7zRck5Pj1Wx+eFZ/ns2Fn+kF/H73NrGV94nclF15hQeImxhZf5MusKvz16hT8cOc9XB0oYu3sPXywJZlziDDxzFhCSEcGSAhu2lOizp8yEA2XTOHzKlrTzumRd0COvwZhz9yzJaIhid91uNp9MYX3hBuYl2rM03oRNC2zJ2hdJVloMucL4kirUxQgykmaTnSpc0jGkp8SRlbGAzMwFZGUuIjNzIelp80hNncfRo/PYtzeSTRsCWLnUnYRF01m7cgZrlnuxbN40EmJtiJtrj/NsYyZ7TOJbD3W+9NLh2wBzRofY8E2ILZ8GWvBZvDXfLLbj27mWfOqrwcQAPcxCTbH1M8QjwAQPb218ZuoS7KtLTKghe7YEkpM6j9yMeSTtn8WubT6sXT2dBfOtmBNnQWysOVHRJoRHGREWaUhQqDb+/lPx8ZjC4ih7Ns3zZkWgAxGWWjhaaaJnPRUNS3UMXEyZ6mDIVGdTtN0s0HIzR8dNwKMhGg4GGLhaomFjgJa9MUJZnGptIEGilvialQEaIm7KVBN9eyP0RJ6jpS7qZgIWNdGxUMPBU5tdh8I5UTWfwtJgiqsCOF7hy/FSP8pP+Etr4xOZFpSk61ORqUt1tgmnc2yoy7XnVI4I8ZZRk2nFyUxbSeGrTnegKs2WyjQrqtMtOSXW0xnWEjSWZdhQnmVPRe40CRhPZDtTmuc2ojIWelOZ5U3pIVcK99hz7CdbCnaYU7hTRuleC6oPWVG5X0b1fjNOHjSn6qA1ZfssKT9gQ8l+G4r2WVIpAr6zXWnInc6ZTFvq0sw5nybj3FEzzqbbcDLDiZP5MzhdFkZNVRw1dUuou7SWU5fWUXdtE2eub6L+ioDINZy5uY3624c5/6iY609Oc6f5JHcai2g8n8SDhrUSMPbcL5fWz8NKoS4KaBSQd5d3yju87xbr5pGVs7SaFgpj592fQVEAo4DFrru87rzN646bvO76WWEUq+23yocjphdheFE1M6ySgHHEGS1g778Cw//q6x+BUYJGoTZ+hMH/yVMA46vXvKSfV+9fwps3DPf10tV0iyfNrSgf3KSnYSe9xywgfwKqAkd6L+ahevyU1vZndD55QN/dOvrP7EVVHM1QwQq6H17gcXsHT1r6aG1+SVvrK9o6X/Kk8ymtbd0omp/wtOk+by+m8ibXjVdZxrw7PpU3lfq8OufP+6Ycnj1uQ9HST3uHgjb5A+Sd/wUQfqgLHIHGvzbG/CUofvzc2dVJh7ydLnkrCgGjwoDR9YKOznco2l8y2KbgRfMtOs+kcee4NzeOh9Jy/gC9zVfpb1cx0PmK3vYXqDpEwLcSRU8nyh45UoyOyG8Ud4wf58/Uxm4ElHQ8vEXjxXoun6mh8fI5up400d8jDB7dUhWg5KgWsTm9PQxIId19qIQ7uq9Pcksre9rp6RHq5l0Jzvse7Ob57RgG7i1lsHUXfR2HUcnT6O/JoV+ey1BXMa87qnjVdopn7ad51lnPYOcZnnbW0d9eRV9bkaRK9jzchureSgYeJtB/ZyP99St5mhPByz2uvNpuzOBudVRJU1FmWfG8NBLO74Vblby/d5bnN5PpOTOPnrIgnuWH8CotivcFC3hXH8uru4EMPHbl+cNABh8H0t86B1X7dga6T9OreICq+wkqpXCuC9POn3ZLiyaYDy0wH4BxxOwy0jkt7xGw3opcPkB/azd9N06jqN5Aa+5MOk9E033+KM3XL3D7dhu3bzfS2HidW43XuNUooPEaXZ2tIwYokbPZ1Ul3Zye9KjlDgwO8fzkMImpKAONwn3TDKAHjq0EJGHctMGBXnJak5G2JUGNd8DhW+I6WIHFt8FjWBo9DPNcIcAwdMbdIK+ePK+iw8ZJDel3YiMK4KWoyW2LV2Bw7hU0xk6XnxpjJbIyeJIHh9rlT2Tlfi63xGhIkboidyMbYyWyKE9CoxpZYdckMszlajZ1ztNk9T49dc/TYFWfIT3OM2RVnLMHjtgh9tkcYsT3MlM1BZqyZYUyipwmrXI1YMU2P5U66rHIxJNHNkNUehiR6GrLSw4A1M41Z62PMah9jVvnLWBNkydpgK1YHWbDCXybNcgGOvibM99Qn3kOXdd7G7IlwZmusO6GeRvj6W+AebIVbmB0e0Q54RdniMVuGe7g5rpHWuEZ8cEpHiRtGK2bMMydizXQCFjvgEWOLU4gNaqL6THcco/XGMUrEoxiM5UvTCXxlPpHRduqMd9VjsqcR47y0mOCrw7iZWkzw08JikQMBu2fhudUHi8U2mC00xyLBGqdVNnitt8FNwN+GaUxPtMd6iSVmC2WYLbKQ6gJ14gzQidXFbqEBQRudCN3oRNAaG/zXWuKz2pS5u53Zlh7IkbRgDu3yYP0cE5YGaDPL/ke8jb/F32ISngZjcdYYjYf293hofIOPzmh8tEYRaa9D7IpYEstLmFdSz4qTD0g83cLi+kfE1d4lpuomETlnCM7JwD/3MAH5SRIwhuYfJqo4h9klxXgVl6GTUcAPaXl8cTSXPyTn8rvDefwuuYhfJx3jl0mF/FtSIX+/O5N/Tcrnl8kF/FtqIf8n8wT/llXCbwqq+arsHF+VnOPrkgZGlVzg66JzfJZbyx+yTjK64BJjT1zjx9KrjC69yhcljfw65yqfZDfwu+RcRu1fw9cbZmK8z5dZx6KJKwhkyTFjNpYasqPMjl2l3uw/bcfhsxqkntUk94wRDfctSKkLZf3xRFbkbWNd1kpmx+iQEK3HloV2HNkeTNKh2eSmRpKbEi4BY+qBYNKPhJN+NIr0lFiysxaQlbWQrEwxC0hPm0vy4TiSDsWyb180W7eEkrjCm4XxDqxa4sqGld5sWO7JsnhrlixyIny+A/ahxkx0V2eUqwbfzjRklL8ZXweY83WgJaOCTBgXYcGUCEu+89JkrKs6ul7a2PoZ4BFoxAxfHXx9NJkfZc7uNd4c3RlC6t5QDu7wYecGVzYmOrBxtRMrltgwL86UObEmxMSYMDtMj5g5MuYttCEywgQ/98nMDzQje1006YtCSHQywVZvLFN0f0DDdBLGLmboucjQcTVH190SXXdzDD3FHaMMnWlGaDoYM9FCmylWIwHfGlZ6TLXUQ9faEG1LfTRlOkw11WaSgRpqJhpomGuiIfqrjTXQlmliPV2PNVuCKSidT9nJSElhPFEZQElpAJUnAqko8KA0y4rSDAPK03WoSDegMk1GTYYVtTmWnBKwmGHLqXRHTqY5c+pDO0t1ih3VQtVLt6Ii3ZrydCvKM4TKaE9VnjOV+dMpy3WhLM+dSnHHKAHjDMqT3Dm+15FjP9lQsN2cop0yyvdaUn3Akqp9Mmr2m3E6yXIEGPdaUbbfjpL99hTttaU0yYFTac7UZThSm2pJXao5FzKsOZ9mzZk0W+rSnajJcONkgT+nyyKpPb2AunMrONWwklMXV3PqQiJV9fOoOTuXmvPLOX19N1eflHOr7Qx3mmu4fSuPm+d3c7t+OQ/O76S3qZzh7juSS3r4w0p6uOce75R3f15Jy3++XxRw+GfKooBFaR0tNoXihnEEGEcUxv+/AeOr1/DqBS9Q8uL9ILx+ydteFR0PGmlt6kBx+xqq+s08K7KEDC2GciwYOrmBwetnUDTdRNFyG0XjJdpqkugsiGIoJ57e28fobrlOT/MTeh8pULW3IxfO5zYV7Y+fo2pWMth8gxcXdvM8azovM+x5l2fC+zJT3tZ78PTiel40N6J6rKJL/J6u1r9ySH8EPwGKne0ddHV0SFApPv9PpqOznTYR7tzRQW+bnN62Hro7+mjv6pfuGrvaO1G1NPOs6SatF7dyszie+yeWoqg/wKsHZxnqbKNX3o9CMfj/MvfeQVUm6Lrvrlv7nLNrz57YM3tST09H2xzJOeckGURUJCdFBFTMShQQEVABQUCCCggICCJitru1zSJB8lqLtRZZxNj6u/V9aE/PPnN33X13nar7x1uLtQShtCh+PM/7PC9KxRhjcql4pu5vwCiEKIZQKmZCMB/S0oLKKPT+9T68ye0r5/jmQgO3rrbQ036fCaVMBEaxp1HoahTLrQWbWkhRjzI8Os6wcKpPSFiPyhkbnbGkxxQPmZI08by3nGc99TyXfMu0vI2nI12MC+ljZScTil6eDUl5JpMwrmxnYriHSaWUSblcTHk/HepjSnaXKcl5nvafZLI3D75PZLraD0WBDaMFxgwf1UV5zJinFe48bwjl1fltcD2V5zfyUF7NY6x1N0+bQ3h+LojnzZG8uBzPm3tpPH+8iYknXox0mTPdbs+zPmsmJe6MSrYwPlTLmOIRo8ouRoc7GR3pYkzYZXx/Z/qDkiicFBz9ERiHGBZT0zJk8l4kyk7GJUNMPLiN5HwOnVXh9J8NQ34jB8ndVjru3+fBow4evQfGBw9u8eDBTR4++I4hWY+YeJ9JzQ+hlCmYejrG65fP4dU7ePMeGN/OAKMYenn1VKzV2R+pQWroEuJ9BTCcw541QtfiF6KiKECiCIy+c9i7drao/H1QET88ijuL/jMKo2Anp65bgmA1CzZzcviCHx8FFTF1wxIyotXIiFFjf+RS8fm+yEXEhcwlUXjfCAE0Z+zrNOEk4UYNsqK1ydyozcFIPQ5u0OdghD4Z63U5EKZLRqgB+wMMSF6tT7ynPnHuBiS4GJDgqEecvTZxy3XYu1ybOEdt4l11xEn00CVphR4JnvrsXmHA3pVG7Pkwq4zZKaSqVwh1PNpEu2oQpMoALwAAIABJREFU465F9hpjCoLtOLTehVB3XdauMcPDzwrnAGucgqxxCbLEJcAEpwAjlgeZsDzIkuWBltgHmLI82AivKDNCE1xYu3U5TsEW6DpqslB3MbM05/GZ1hz+ojuHP+rP5hOrxXzlLMChDnO8dFnia4zmegvmr9Vgno86C/w08Ehfg29uMG5pXtjsdsB4symmsebY7rLANc4Cx10zwZflu2wwiTLCaKMhRlGGaIaqoxq0FMNILXz2WhGWYE9EvB2h20zwi9Fi3W5DdqXZcjh3BWU53hQlOpCyTo/tq9UJsp2Nl8EXIjB66s7DRW0WLipf4Ljwz3gu+yteSz4m2GAePsHu7K2pYHvjVZIvd7Hvcj/bLj8h+lInMRc6WV/xHf6Vp/CpLMLndAG+1Ufxr8wjtLaU4LpqvOvOYnCihrnHK/n42El+ly8AYwW/O3qan2ef4N+yT/LLnCr+aV8+/yurhF8XVPKbkjP8rLSe31a28Ifqi3x85gp/rr7MZ2eu8XntNT6puMifypr5uLyFz2pv8ln9TT5vvMWnzXf407mH/LbuLr+vusRfSor59OA6FqQvx63Em5ATq4g57UHsaV321pkSV+NK3Gk/Us7Zc+iSCkVXNam6asKVRwYUtvqQWreHsKxoUst3EhSyjB1hmiRHmnFwrzsHM9dQXhhEeb4/ZfkBHM1cSf5hH47lBnDsaDClxyMpLY2irCyaE6XRok19NCeUw9khZGeHcSA9mKSENWyKtGPnJkcSt7kSv8WRnTFWbI2yJnKjLatCzNHzUOdrh0V87qrGpyt1+WyNEV+sNWOOtz5L1hihstaEee4afG2/iMX2C9F1XIjTCjVCAg2ICjYgNdaBg9scyNhuz/6tVqRts+DAHhtSd1mSvMOCuK0WbNlgwMZwHSIiDIiINBZhcXOsLbFb7AnyFu6xa5Eb4cHl5BjK/FxZa62Ftt58dEyXYeRoiK6wxyiMswkazsbouZli4GaCjpMh6g5GLDTXYL4QdjHTRMVcCxVTTVRNNFE1VEfFQI1leqos0Fwsfv8sFU9kqrLUQA0NY22MrLVZG2LBofy11DQFUn/ej4Zmfxoa/Gg6s5azFa7Ul5jRcFxnBhiLtTlXbCiCoJBIbhVgsdiGlkIHWgqdaS125UKhE+eP2dIs7BUWmtFYPAOMgl19rtyG8xXLOVfhSMOJ5dSfcKKxyo1GARhLPTib50ytAIwHzKlIM6Q63ZC6g0aczTKkMcuA5mwDLuQKiqMFDSIwWlN32JaaQzbUHLbiXIEdrUXWXDgmhF4MuVJoztVCKy4ds+JqiSOXSl1pKfWgtdqX8/UhnD27jqYL0TRf3kHrtb1cuBLNxWuRXLi+lYu3DnKn9xz3+67xsLOZu7dL+f5yCrfPR3Hr3C7kbdX8oHw4A4wfQi/KDt4qhNBL10zoRQDG90GXGTWx7W/KotC/KM4jXstmQi/CDqMIjMr/3wHjC3g5xXNkPH83zrtX07weGUHa3sZApxzF/duMXUri2WkTXhXp8rJ0Ca8qbXheH8ropVgUt3L5tjKdxqxQ7hS6MnxyNcOX1jF5K40Xd0/y+lEDLwdqGZO0IJd0MNQ3zfCAEkXvOZTXtzFeasezQideFlnw9rQxr5ttkTQG8OrJNSZ65Sj6J5AOyv8hMM6AoUQExhloFGDxb8+F1/6fZlA6SL9sEOWAnMleJU97Z8C2f6iTLsVj+pXdSCR9jA/KGO/7HsnVfHoqoxk4EcjklUQmu8+hVHQjGR5DoRjjmVQqJmo/qIoCKH5ITAuwOJOantlrFICx78G33L7cyDctddy63Ezn/e9/BMYRwbp+39E4NjLE2IhCrOAZHhlneGSSkVGhdFu49jLE+HAP40JaW/mICWUHkzIJU9KnTA29Zlz5CqXyKXKhckc5xqRikkmhzkZQ8oZlM1AmVzImk/NUJuOFoo83ynZeD91iquc8XIjjRbEbsuOmKM6aI6s1Y6zamVe1gbyqiWLizBZGW3cxfC2Fye+P8ubeCZ5/d5IXd07zQ9cZXvaVMy05wNiTdUx0rWC6y4lXjz143e/Ac5kXE5JtjEsbmRjqZUwhfE09jA4L6fMZVXHm8X3IRYTFmX3GmYqdD4rgACOSTiY7riO9mENH9VYen4lF8n0R/Y+u0X7vex7fu037g1u0PbzHowe3eXj/Jo/uf0PbgxsoZF0oh4RU9KB43Wd89CkvXz7j3RvBjmYGGN+N88O78b+FXl5N0VgcS3L4MuKFbkTvL8QC7t2C/bx2NsKjAIlxfnPFPxfe54Nd/OFRgMY4IREdOFeESQEYU8IXkyKkngXVMHwBKesXsU+ExcUciFIha7OGOOlRy8T9xZSoJewRuhjD5pMsftxi9keqkL5BjYNRmmTF6JAZrcPBjfo/AUY9Dq7TF4ExzV+fJG89Ejz0iXczINnFkBRHAxJstYgXxk6TeAdNEp20SXLWIclVh2Q3XZLd9Yj3MCReKOp212evpwGJQqraU59t7trEummKQZpdqw057m9OWZA1eescifIyJNTfBg8fS4TCbgd/a/EetEuAOY4Bxtj5G+IQYI6dEEjwMcTWTw/PSFP8dtjjHWOHyQotVCyWoGokFA8v4QudeXysP4ePLeYz11uPhf7GzA8wYrafPtqblmO2x5X5AZrMXquCWoQhQUUReGf7YhvniOlWS0y3mmO0yQTzWGOc9ljguNsK1zgHLGNM0QvVxiTSEOMNeuiEqKAXroLDViOCdtmwfrs1MTusiYw2JGaTIbv2WJCWZE/hQU+qD3pTsceR/SF6bPVWIdh2jgiMKw3mskIARtWvcFn2Ocvn/xHXRX9m1eI/4a/2CSu8LIgpOEzC+WsknLtH9jcy9lztZsvlJ2y/1MfWujaCTp/G9/Rx1lYfw7c6D//KXEKqiwk5U8Xas01YnG5gcWm1CIwfHS3no7yT/Da3kn/LKBXn14cq+Kf4HP455Si/OlLOb4tr+XlJA3+qucIfT1/k30+e56PjZ/lLxQU+r7rEX0+28NfyZr6qvMgXDbf4pP4bPmv6li9a7vCXpnt82fyQL6vO83V+FnMSPLHOsiX85ErWH3dj8ylHttcYsevMcrZU+LHpRCQ7al04eFGbkusm1Fyz5dJ9HUourWV3WRQR2VGklW4lPEyFnULRfag+CZtsSd7nQWl+AOX5fpTkrSXngCc5mSspyPXnWH4wx4vWU1S0nuPHIyk7vpGywgjyc0LIzgwiMzOUjAMhpO7zZ2u0I1s22LAnxoH4zQ7s3WrP9o1WbIqwZv06Ozz9LdBy12KOmzpfrtRhlp8xswPMWeBlgMpKIzR9zVm2yoCvHZYw32YeOvbzCAwyJmmzE0nhZhzabEfmZmv2RRhycKsFB2JN2b/VhIzdliRtMSJukxHbN+gRFarJRgEco0zYtMWKHbuc2LvHjR0bbAi0mkeypyG3U2P5ZmsYiUEeWFmoY2SuhrGDPvpOMwEXTScjhNF3NcHA2Qid5QZou5ih4WDEUrHAW4OlxuqomWmhZqyJhrEWmsbCtSMNluqosFh3MUsNF6NqosISfTVU9LXRNtHC3G4pO+LtqGzw42xLEA1NQTTUB9FcH8i5qhU0lFnSUKxLY7EGTcd1OH/cmAslQn2NOa3HrWfg8Ohyzue70nrMkwvHXGk5tpzmAmvOCT2JxeY0HjejqcSC5hO2tFQ6vgdGR2rLHDhdYsfpEgfqjjlRf3g5NVk2VKSZUpE6A4xnDhhQn6HPOREY9bmQY0JzjhB6MaEu24oz2bZUiyN8PnsuFtvRWmjGhQIDWgssuSicFhTuTRc6cuW4K5dKPbly2pfGCh+qTq7hXPMGWlp30noxkUuXt3L1egwXr+/g0nfZ3O+9SFv/9zzuusT922XcvJjE980RfNsYK9bqvBsRQio9zKSku8Vi7reKLt4N9fBW6GF8H3YRlUTZTOBFBMcPsDj0eMa6lj0QAzQCML6Wt4k/j/9zS/q/scP4/8mSfikA4yTPkfD83SjvXj0TgXHwURv9j4eYaH/E06v7UZ4yQXHSkqmyj6Hsd3DiY96e+oSBUl2yg2exa9XH1GWqcqfEjKHTC5iu1+VFgwfTLb5M3fVlpGs3iv46hnr7kfU/oqMzE8l3Ibw9t5bnZWuZLnJhusyMsdMmDNZ7i6fmJgRbumcc6cAIQ/+guPuDuigZGEQ6KMwHQPzp2x9ekyATlMhBqTiDEil9UhnKvmGmnoww3SNjTNLJ4Oj3dE/d4sn4A/qVfUj7hxkenOZVx22mziejKHWip9SOgZv76Jdcpm94kCGZkpeDMiaEv0+sZxGUxRlLWjgJKOwvCiGYYUFtFOxpuQTFk3s8uHGB71rPcv/bS/Q+vvcjMA4rhbOEMzM2ImNsRC5eg5kBxqcoRyYYEep2RpU8HZMwOfwExXgP0qcyFGNjjCimGVVMM6IcRz4yiHysndHxB0yM3GVccZ8RZR/jI08YH3nEmPIWY/KrTMqu8lz2LS8ld5h+cpeRO9/yvMiHiQI7JpsDedWxk3ftUXBzLTQ48rbSnZcXdvP0QSWv++p519fI5JN+hgdAIRV2PMcYHqhh/EkMzzrW8KZ9NW8e+vO2LYo3PQG8HIhgajCLadk9nkqmGJNNMSofmYHFoWeMiW8LSqKcYbkAiu8hUj7EyNAMLMqlEkb7h3ja3o70ajrtNb50N25C8t0pOh885Lu7D3nQdo+uh9/Qd+867Q/u0vbgex7d/462+zd4/OAaClkHClm3eEZwbGSU59Ov+eGHV7wTrGhBYRR2GIVfpJjkh7evZ1LSr55Sf2wTcUEL2b1mFrtWf8WOVV+Ks3P1V8T5ziHeX7jGMp+koAUkBs4EWuID55AY/H5XMXi+mJAWwDFZqMhZt4S09UtnIHG9oC4uZP/GJeKkb1zKgehlZG/RIDtWk4ObVEmPXkZy5CKSIhaRIKSk1y9m/0ZVUtYvJXX9Mg5EqpMVo01WjK6oMGZsECxpXXEy1+uTHqxHiq+uCIzJK41I8jRmv7sJ6U5GJFprkmClSZKtFkn2WiQ5aJHsqE2SkxbJztrsc9Uj0c2QpBUmxLsbEOeuT4KXMXuE0m83bXZ66LDH25C0YBtOBphREWRO0XoH9vhZsjFkOU6ehth6m+IYaIdjgBWO/hY4BphiH2As7iha+xhjuVofO399Vm+2ZtUmK8xXa6BhvwhVKxV0zPVZaqzGLKNFfGG5mNmeWsz3M2BuoAFzQwyZF26MUcIKFoYb8PmqRXyxehE2iW54Zfthsdseo63m6EYbYhJrhn60AWaxxtjvMsdptw0uux0wizRGL0QH/RAddINUMVmnhv0WPTx2mBAQbYFPoDarVi7G12sR4b4qbI804FC8EyX7PKhP9aZulyvpQXps9lxCgOVXeOp8iqfe16zQmy8Co5vKlzgv/BiXBX/Ca96/s3LOr3F30ccxMpj1x0rZXnWZo7cVxF19QuylTuJuyMj4RknYmTME1JTjV1uEf20+/lU5BAt7jDUV+Deew+5MM6on6vhLYQW/zi3j1znl/ObIKf7tQAk/23+cX2ee4P/ae4h/isvmZwcK+Si/il+WNvFxzTX+cOoCH5U08pvCOj7Kr+GvJ5r5suICX1VcYF7NZb6svcEXtTf4uuFbvj77HXPO3mNx/V10qlrQyU7FMsGDjXlObC/zYEu5F5vKlrPzjCW76r2JORVFRNkeoirXsL/VktLrjtRcdaXljh4Hq51Zm+hCYEoQe3PXEblenT2hGuwN1mVbmDFbt1lzPM+XU4WBHM8V7P4V5GR6cyzPn6KCEIqOhVFYuI7jAiwe3yiGYQrzwjmUFUxGRjCpqYEkJqwlYddKNoVbsjnElF0bBXXRnO0bLNm2zobYCCciIlzxDHdEc5UBc711mRdoyoIwSzT8rdD0MUdtrTmLVxnypcNi5ljNRsdmDkG++uyLsOZYtD3HtzhwItmL0gRXCvY6kLXNjAOxRmTsMCUl1oi9Ubrs3KDDlnAtYoT91m02bN/pwI7dTuza6czODTZEOC5lm/VSDjsb8u3mYAq3heFkq4Oh8VKMbHQwdhYURQu0hGS0kzGGzsbo2+uhaaODlrOpmKJeIiSkjdXF/cV52otZqL2YpbrLUNFTYanWUuarLWS+5nyWGS1G00IdVWMtFutoommkjYnNMtZvNqaqMZCzF0I52xRKY0MoLfUhnD+9UgyqNBzXo7FYk6ZiHZqLjWgpNqP1uDkXiqw5d9SWxpzlnMt1peWoJy0F7rQUOHO+wI7mAguaisxFlbGpxJLzJ+xorXKi8aQDdWX2VBbZUHjIgMJDRpw6bEVNlh2nM6w4mWrMqRQDatINqU3ToyFDj/OHjGjO0qfliJFY3F2fbUZ9tnARxp7aQw5UHrTiXL4DF4vsaCkwpSlXh+Y84bSgLS25NrTk2HD5mBPfnlrN93XBNJV7U1HiyeWL0Vy/lsTVSwe4enk3N77ZzvXvErl+O5/b7a08fHKbR48vc+fbUq43xXG9LpC7F3ag7Kjih+GHYg/jD8JJwOEe3iq7eSvv5t1QH2/lwtWXmXS0sL8oJKQFRfHVj7A4Y1f/IIRjhOLuoQe8kj0UgfG1kLL+6Q6jcCpQ3GH86XWXDyGWN/97Wlr8ifUPXn/3+u/f9z87Ifju9QveivMc8eNeT/PDD1P88OYZ715PMz0xQl/XY3o6O5B0tyNpv8mTa8cZbdrA6Ek7nhVr86JQlacl+jwpdOSgz1fstv89x/2+Qpplz3iOOa9LTKBSF+oWQf0CXtVo86bOFZojeNMUzPRZFyaubmSi7QRTjyoYu12M9PoR2s8foOvaMUaeXGdM2olCKtjRgyglMhRC0EVIOstmRiqRIPnJiMAo7UEifYJE2o1U0odMsMMHZAwNKFAMjKLoH0fRN4FkQE6PrBuZcMmmZxhFzwgDA0N0KPpoH+mkW96OXNLFRE8fY4MyJvvamXp8kb6mdB4eD+ebHF+6G5J41t7MU0mHeIlmRDHCsEwpFkELl1iEpO9ThZRn8j6m5D2MKSQohoV9RyVK2SCdjx/y4M73dD5+JCpcAlz+TY1UiCGZKcUIU8IOn1LKyOggyrEhFGOjKMcEpXGK8ZEJcedveFSOfEwmll+PCZ9vqIMpyU3G+xoZ7zvBaG8uyp50hp+kMtl5iInODMY7UxnrSmL0STwjXXEMdyag7EhG1paMoj2dyXN+vLwYAI9jefNkKy8eR0DfVniwlYnrSTxtu4CyV8KwshvFyLfIhnqRy6cYUY4yPnyPCXkxYz0bxb3FNx3evOkMYOTJZib6E5mSFDIlbWVS8oRxyTij0kmGhwS1Vo5CKeOZ4gmTij6GFKP0Dr9ConjB6NAo09JBXkq7eSrsn8rkDD+5ydj1wzyq3kbHuX0MfFdO793z3Lx6gZs3btB29x6d9+7Tcfs27Q/v03b/Dm33b9P2YGZkgz2MyCVMjg3zRrChfxCAUfheEhTG98D4doy3TPL23RtxPZgJJScyQ9nk/QWxXp+zc83X7BSCLT6z2LX265l+Rb/ZIhwKdTd7/b8mMWQ2CcGzSQ6dR4pYgzOfvQHC6/PF3cMPwChY0qkRi0mLFCBRlfQoFfZvXCY+CnZ05iZ1cQ7GqJMWqUKCEJIJWygGYjI2qpEuwGKECtlRGhyJ0SY7SpOMSC0ObNAifb0mByK0EeAxNVSHBD8tdntrscfbgLhV5iSuMCXRxYC99tok2GmTYCNAozb7HHRJcTIgYbkOCU56JLsZkuiiS5KHAfHuesSt0CfZx4w9K/TZ46lHkpchqSuNOeRvy4lgKyrCLDkRaUtBtAM7QixxddPEwkMfa39bbAJssPU3Ey1om7VGWK8xwnKlHuYrtLH3McZ7gxMuIfbouQm9eXqo2OqhaqrHX00W8fvl8/mDzxK+ijLg63UGLI00Z8l6Y+aFaaO114qv/FX4zGsBn62Yg+/RIFYf8cF4mykGscbobTFBbaMBGpvN0N1ugekuS+xirfDa7oTdejNUvBczf80CNNYtwy5Wm1XbdAiI0sDXV5/ldvNxspvHGg9V/D3VWGH1OZmxyzmV6EX1Xlfq97iQFazHVvdFhFnNwlP7L3jozsJddy7uWnNxWfYlros+xWXen7H76ldYfv1zfFcbsmqFBRv3bGbXqVMcetBP2rU+tlzoYOeNAbK/lRFaWU3Q6XICaooIqM3DryqbIEFlrC3Ft64G5zNn0S6v5utjJ/mTEHjJOcEvj5zk59kl/CzjKD/ff5h/STjAPydm8y8ZJfyqoJ7flrXwu3IBFs/x25ImflPUwEeFdfy2qI4/lTXxycnzzGv4hnkNrXxVc5Mv6zr5tOExs863sbSpHd3q85gXxuGRa0dsuSu7TjsQe9qZmJPh7D5jTVKtB7GnovAuzcSh5ip+rUdIuLiXkkv7KLiSzfYT2/CId2VDtg97MjyJXadBQogOiUGGxPoZEh1mRVaSJ+U5gZTnBVF82JejmavEU4H5h/zIPxJE4dF1lByLpuRYJKVF6ykt3sDhw4EcPOhPxsFAUlLWkrDHm+3RTmwKsyF2vS1bN5izY50Fu4LMiQ+xJT7Mkehge9aG2WMeYMbX3pp8HWKCdog5+v6maK01RtXbkIWOKiwUrgVZzSHEz5ADWxzJ22xHxd4VnEkN5FSCF0e3WpO1SZ+sWB2yt+uStVOflM2aJEZrsC9Wn/gtpqTEOZAc78iOHbbs2G7Pzs22rFspFN4vYLuDGpneZuz2NMHLZBEGyz7FzFwdDXMt9Fws0XW1RtPeBE0LHfTMtdA212a+iQ6LzQ1YYmHIPENNPldbyCzNxczSWMhszUXM1VrCPK3FzFebx1KdRWiYqqFlpc183SWoW+ijZamFlsU8HFbN59jpEOqbIznXFM65hgBaG304X+NEQ7kJDaV6nC3VpbHUgKZSE86XmHPluCWXimxoOWrH+VwnLuR60Jq3kksFK7mY787FAmdajtpyvtBGTDCfLRYCLw6cO+1KQ5UL52o9aDztTmWhNSfyLKjMtaEuz1EMvJxIMeBksi616YY0HDCg7oCuGHhpzjGkRehjLHSgNtOcM5k21B60ozpjZuqybWktcuJCkS2NucY0H7GkNceOi7kOtB5ZzsWjrlwtWcWNSn8aS71oPCXsMwbyzZWdXL+SxMXWLbRciab11l6utefxXW8d93ov8PjxGR5dz+X7M9voaIxi4OYmJnoq+GF4gDfKId6OtIG8B4YGeKeYqdcRUtLCyT8RFAVYFNXE9zuNH7oZf9rPKL6v8P4d4gjnBD+cFHyrfIIw//RBHRSCLR9CLP8o5PJjKEYAzJ9C5n+AyP9XwPhK+Fx/D5rC53w2OULfk8f093TQ193OQG8ng113GX18lqc3j/L8SgLPL2xj8uJe2hqT2RFkQoDtbHa4z+VS0nIkx9YwWb6C0RJjnp9W59mpBbysXMqLCjVeVmrxslqdV3VLeXptPcquK4z3Xme85yqjnVcYenQJZddNhvseMTTQhXSwHwEM5YNScYY+7ChKpX8Pi++t6EFpH/2yXgZkfQzI+hmQDjAgHURQFKVSOVKJAumggsHBAQYlHcgG+pD3yZD1yekfkPFkaJDOoW56pN3IBvsY6u5F2ttDb/s97l9voK5gD7XpAVTFu1CX4kVrwSYeXqmgq/17hgZ7GRkSKnsUDA+PI5NKGZYOMC7rZVzWM6MsKhXIBbtZIdjsEiQD/cikgyIo/kNglE/wVD7KuKBQjshQjilQCuGX0aeMj0wyOazgmbKfZ8pbTCkaeSo9zWTPMZ52HuTp4wSmHm9juj2aZx0RTHWG86wznFedG3jZvp4X7eE8bw9juiOMZ+1hTLWv42l7BGMP1zHetoHnt1bB4wDe9YXz9Ik/0z2+INsAfdt43pnFy6HvZpLq8lGUCuVMLc7QU54qeplStjA2mI6yK5ypJ6G86Yni1ZM9jAzkMiGpYGroknjxZVIq1OCMMSwZF6/pCMEhxegA48o+8Ta2UqFAphB2RYUU9RhjEhkTAz08lXSh6L7PwHcVtNfsoLMxheH7pxlqa6H7/hUe3L7O/e+/o/3ePTru3uPx97d5/OAuj+7f4dE9ARrv8PjhPZRCb+XEKC+nnyL8IsUPr3j79vmMwvjBkhaBcYLXb17yfPItLxWDlKQHsmnl5yIwbl81i+2CyiiWc38llnPv8f+ahOC5JIfNJyF4Dslhc0kOFR7nsS9MuNIi2NRzSQqZjxB2EQMv4YvFHcaUiBlrWthVTN+oIgZdhP1FASB/nChV0X4W0tPC7uL+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u6yJTHIkbIsh/sGqrHBVxc1hKa72i/FyWoa/hwYrLL4i2H4OeZscqNztyskttqT7a7HTcwkbl8/HW+8z3HS+xE1nDu7aH4DxM9wW/AXn+b/HTfMTVnlo4OdmQERUINuO55P67X1yvpez51of2692k3Wjn5iGc4SfqSS45jhBtfkEVGUTcOoQAVWFrKmpwLm2Hu3yKmYdLeXPuWX8Ib+S3xZU8YsjJfzsQA6/SM/iF6kH+R+JmfzP/UX8uqCBj0qb+W2ZYEWf4zdFZ/lFQa2oMv7yaDUfHTvDH0rO8nX9NWadaWbWmTt8fbaXLxvbWHjxAZrnH2BUXYfSXwE7AAAgAElEQVRt6S78Tjizq9ab+HpPttesJKY8gt3VliTX2rP9dBjeJw5jXPE9XhfOEnf1FMevVZJ3owqPRH884t3YVRzCrjQnNoepEReiw15/fTb56LMt0pH0PW4cz/bjRG4Qx4Sb0hne5B5cRW6mD3mZfhQcCaUkP4rSYzMKY9nxSPKPhpGZFUDafl9S9vmwL8GH3bHuRIVas87fmHUh+mxeZ8qWQCO2+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0BBeSC19eE0NoRwtnYNjdVuNFba0FBuxNlSPRpL9Wh6D4zNJaZcLjblUqEFLXk2nM9ZzoVcd1rzvLiUv5JL+R5czHflQp4D5/NtOVdgw/lSR1pPe9BcPQOKTdXuNJ52o6nKlfPCa2Xu1OY5c/KAhagwnkj6GzDWH9ATAy/Nhw1ozjGh5ZgAjBYIgFiX5cCZzOWcyXTg7BEhIe3O5RJHmo6aczHfhiv59lzOmwHGCznOXCxcwdUTazlXuoIzJa7UnfTkQmMEl1p3cPFCFOeaw2hqjaLl2yQu3s7jdlsFHQ/LuHNhH7droultiuLxRV+G2vL5YWSA10oZb0cezACjbJB3CmH/sI3XPwKjAIEzI1jUb8RCb6HU+/28B8QfQXGoU7xDLZwWFOat4snM/FeA8adA+VPI/I9w+d8Gxu52Bvu6RGAUwHGgr5uu3gHk3Q+Z6LzB0/ZWRruu0vPkexLTduLgrMdaL01SY8y4f3IjI+d3MNa8kYlzAcir7FFUmKCs0GakSpWxmiVMN6oweTNW/KE/0vuQsb5HTAw8Zry/XaxGUQogJ5EhkSgYGBQgb8ZSFlVEAQ5/oiwKKqPwXJhBiYQB6U9nkH6pAI59YnhmUATJXgYlTxga6GBoYAYMpQN9SAZ6GRwQdhd76O/vFmuF2trbufXdFc7UlFGQl8rBlCgSYlyIDzMmOVSfjGhbCtPCqT+VyZOHN1BKehhRDqEcHqFf+JpFgBQqW2ZO3QnW6rBCMVPjopDPKIo/sa//o8I4oZhiXDHJiHKM4ZERlKPjjIxMMjEywfSInGnFY6Yk15juO8GL7gxedCXxokNQAzfwsi2U149DeN0exivheXsML9ujedUVyouOUJ4/Dud5WwTP2yKZeriBZ482Mt22kWePhOcRTD9YzeseX14OBjItC2B60Jd38nUg28mrgSO8Hv2WYXkfI0OTTAw+Z2JgghcyCa/k15mWHWO0bzPyjhCm+nfzRpLLi77TjEmuMyG7w+RQF5NDUiaEW97ScYZlo6L1rFRKUIz0IR9WiLa+cHpxUtrHmEyGQqZEKlUglwww3nMbxa0qupoO0tawn5G7VYx2XmDg0WW6Htyg7f5NHty9Rfv9O3Tcu03nvdvv1UUBGIW374oK74RQn/NC+OXrJe/evET4vhGAUUxHv3m/w/h2XOxhfP7iGRPDL5iS9lCSHsCW1V+xzftLdqwWgPFLdq6ZOf8nXHKJC5wtnu1LWbdwRlEMm8M+ARbD54sjXGcRgFJQGAVY3Be2SNxhTBV7FxeRGDZfDL0I0CjsL/4IjFEqM9AoAqPq+6qdZT8CY1aUBtnRmhyO0eJw9AwwHozUFHcZM6OEfUZdDmzQITVMh4QAbfas0WXvGmPifSyIX2lKvJuhGH7Z52ZMgr0Oe601iBeUxuV6IjDGO+oS76RPvIshCaItbUyilxFxnnokeupxYLUJ2WtMOLTKiHwfMyqCrakMsaAs1JzyTY4cjHHBz9sIGzcDzLzMsPO3xcHXHOvVRtisMcF2jTFWXvpYeOpi5qGDzWphN0udRVaqLLXTQWW5Eaq2Jnxup8JfvJby2Tot5sQaY525FvXNNixZb4RqjAmzI1T5xGchizcY4p4bgM/xcFQ2G7BgoybLYg1ZttWUBZuMWLDFFJVNZuhGmaO60RD1aAOMNxniGGXIlgQ30vatZs9WR8ICdXF1noeL3WLcHVRws1uCu+1ifF018Laeh4f+xwRZfE7JNmdy15mS4qvJLq9lxDgvZpX+57jrfIWH3jzctefhvOxLnOZ/gsv8P+O28E+sMZiFj7s6ga76BIesYMvRbJIvf0vxfSVpt6TsvtbNoRu97Gq5TMSZ0wRXHye4toDAqkP4lmey9mQeK6vKcaw5g0bpSb7MOy4C45+OVfHvhdX8KqeUn2Uc4edpGfwyNYP/lZTJP+87yi/yavjN8SZRXfxNcSO/PFbHz3Kq+GV+Df966CT/llPBbwqq+bRCCL208FXdfWY3dDH77C00L3+LQdNljE8WYVsURUi1G3ub/EhuDmZvfRhbT4Wzs8KKxBpztlb74VV2CPPKa6y68B27Ln/DkYst7KnNZNEqTQIyfNh3cgNbE2yJXa/J7mBttvvqEOWjz/YoFxJjHcjfv5ry3CAKMleTe8CLnANeHE5fyZEDa8g9GEBR7nrKjwk7jBsoK4qkuHAD2VmBJCevIjHBm+T41ezZ5sGmdXaE+RnhF6jJunADokKN2BJswq5QK3aF2rFjvQsbQhzx8bPFeaU5XmtMcF+hg5OnDk5ehpjaLENT+zMsDWcRtcaYlDBrUv0MyQ615sQePxoy1lGfGcyZrLWc3O9KcYoNxalW5CebkpNoRE6SKZnxNhxIsCc1wYG0VDfS0jxJjnMjeZsLe8Ms2eqpyx4PQ2Jc9Ah3M8TLXgcTUxXxXrq6jQFay81QtdJDxUgNDYNlqOsLtvNCVAyWoGq4FBX9xSzRXchSvYUs0VnAfPXZzNeYg6rhMtSMtVETgjAmaizQXYCaiRqG1nroGi/BzHIu9ss/5dixNdSeDqShxo+6Si9qy+yoLxNKtw1pLNGlSZhSfZpKhTodYy4K5/cKhY5ES87n2NOS40JrrieX8r24eNSDi0fdaMl15HyuPS35y7lywpNv6nxorfaiqdKNc6fdOVftJk5r3QqunPGluXQNJ9KtKN9nSlmCLjWpBtSn6dOQrseFw8a0HDbk/BFjzhfYU3PQTATG+uzl1Gc7UpflyLlcZ26c8OLaCReaCyy5UmjD1WO2XD5qS+sRO5oP29Ny1IVLJSs5X7aCygLBFl/OmUofms5GcKExhLNVq6mvWktTfSRXLu/ju2+yuHMtjXsXdnG7Joy2an9uN7givZ/Nu9FeXir6eTtyD+TdIBvgrbyD14r/OjC+Gep4D4rClZifgKIAjP8lhfG9Vf13d6f/g7L4ARz/O8A4LSiMAjAKymJfl6gwdvf08GDwBd19o/R39SPp6kHSL6V9UEHlxYu4Bnhi765JYKAax7O8edyawsvO07xpq2bkcgYD9VH0n/FBUufOYK0zk62+TD0sRjkoRTEwiLJ/gOGBQYYHpMj7pQwNCGrgMIPSUQako6JCKMDgTy3of/S2YD/L++XI+4eQi1a0AJqCNd2DTNKDVCoAYReygS4Ufd1IB7sZkHUxKG1nqL+N0e7HDLe3Ie/q5O7tmxSWFXLscDwH928neV8sEZFr8fQ0xn+FDuu9Ndngrc5mPyP271jF+dNHGOq5w6iiG7liEPnIiHhFZlAxikwuANEw43I543LhBraw7yj7sYZHCMn8I4VxVPmMEeUUSuUkyuFJhoenGFNO8Eyp4JWygxeS80x0FvD0cQYv2lN40Z7Iq849vOraxcvOXbzoiON5RxrT7Tk8ay9mqrOA8e4E0Yoea09j7HEm448PM/k4h0nx8SBP2/cz3pbE6MN1PO+P5JUimpfKSJ4NhoEyFpQpvOzP56XihnhlZkoh5bn0CdP9t3g31MQP0sNM98cw3uuH8sk6nkryeC6/ylNJD8ODw4xIRhiRjjEqGxdnTDGOaOcrhlDIBxgSks/DY+LlnAlpDy8GH/FU2i32JUrkSqTC/+OdOiRNSfQ1piC5Xcd493UG267S/fAbHt75RoTFB3e/o+3eTTrufUfXg1s8fnDnR5Xx8YN79HS18/zpuAiJgrLIm1ciOP7wwzTvhOeCwvi+h/Hlq2EmJscYGZriqaSb0vRAtvnM2NC7fWcjjFCdszdgNjvWfEZ84Iz9LJzvEyAxOWwOKesE+3nBe2hc8F5hnAm7CPuLIjSKJd0LSQidJ9bqCNa0YEsLyuLBGDUOblJHsKMFgEyPUiN9o5poTQsKo2BJi7C4SZsjm7Q5HK3JoShNMjdqMQOLgsqoQ3qEDmnhuiQF6rBnjY4IjIm+VsStNCPOfQYEhR3FvQ7a7LHRZK+NJvH2OsQ56Ih29R4HXfa6GJPgbkqSpymJHsLH6JLiqc+RtWYcXWtK/hojSvzMqAqypjrEitMRtpRHO3Jokzv+XsbYuuhj7mmGzSpLHFaZYOttjO1qM2xXGWPpqY+lhx4WnvoiMOo4a4vAuNBaA1UXY9TdLJnjrs3XflrMWq+FRrwdJqkrWBZtyaL1Rsxfr8MXwYv4q/8StHfbs6psA455fszfYsCCbUYs3mXO/G0mfBmly2cbdJi3zgC1UCMWROgxf6MGBlt0CEyw5UCaN0d2rCDcSQUXk1l4Oauz0kkTTwc1XK2X4Gq5mFX2qqyxXYKT1p9ZbfRX9oeYkhFqQoqfNrtFYFzECp1PRGD0MlzISoPFeKjPwXnhX0VgdF/wR7w1PyXAQ4MwN32CfJ2IPZLGgSs3OH5HQtZdKftu9pH3bR8Jl74hovY0wVXFhNTkE1iZjW9ZJmvKc/A8dRyH6mrUjpfx5dFiPj5azh8KKvjdsSp+lVvCzw8e4eep+/lVajr/lnqI/5mSxy9yq0RV8aPiRn5dWM8vC2r5WU4lP8+t5F+yyvjZ4ZP8Mq+C3xfX8eeqVj6rfcCcOsGKvorF9RYsGioxKkzE7NBKgqociLsQREprNKktW0ioD2VnuQO7q0yJqlyLa2Eu9meu4nexl62t/cTVX8U10R/tUEM2Hg3hQEUUW/daszlcg22BWsT66hCxSpcNQVbEbbIjK8GDoixfERhz0jw5kubJoTRPDqev4ki6DwXZIZQXbOSEoDIWbKCkcCOHs4NJSV5NctJqkuK8idvuyY5oZzaGWrLGXx1ffw0iwg2J3WDO9nBz9q6zZX/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Jou7qb22fXc/eMPw8qVnK7zh7J3f38oOzgpaKHtyN3Qd4F0n5+GGrnpbyNV6IN/Td1UVAZ/zOF8c3Q34PiO2U3M/NfBEZBUfwAi8Lj/ymFcXpydAYY+7oY7J0BRkFh7HjSz1D/IMPdvYx09TLcI0XSL+fm7VvsituIg/081q6Yxe6tOtSWb6T7Vq14tu1Fewcv2r/neVsr021NPHt4mTcdD5nuG2RwQC6OdGAImTCDwsk+BbKhEQYlw/QPKBmQDtM3JKV/SMrAkJRBoUNRmJ8oiv1SCcIM98mY6JYz0T3EeI9MnNGeQYZ7BhjuHRRH2duPvHeQod4h+iUD9Mg7GJA9YLjvLlMPbzL6zRW+OVFI4f7dpMSt50isBwnrnEjcGkR+/gF2xW9m+7YQ1q4wJsBDh2APLXatX05eagS3L5czOXSPcUUXsqFB+hXD9Con6VdMIpcNMy6RMiHsZIrQKJ3palQKl0Zk/xswCmlpQVFUjEwgHxYeJxkZnmRcrmRK1sH0YCvT3Xk8fbyD4Y5Yhrr3oOxLZnQwm3FZEROKSiaHmxgfvsz46HeMjd5hbOwBY+NtjI10MKrsFs8aTsgljAowN/CI4f6bjEmvMyJp4dlgOlN9sTzrj+alZANT3QG8kUSCPI5Xgwd5rahhWn6JscGTjPSlMDUQz/O+jTzvXcOzHncmur0Z6dnGyGA1I0J9jfQ1cokwz5HLnqIQ7m8Le59i9ZAMpWIGooV/iyHFCAq5gjFpH5OSTsalTxiW9aCQdtDXdomHZ9ORNe5i/GYRiid3kXbe5ckjIdBySwR9AfZFYLz/Le33b9D14DvaH96j/dF9ERo7Ht1noPcJr6anePvqBT+8Eq4lveTtq+e8fj3FD6+EMNhbeCns+44wOSVhSC5DIZkQgVGwpLes+pKt3p+Le4vCmT9hhL1EYRKCZotgmBYhFGrPJi7wS5LeW9LJoXNJCV9IctgC0ZIWQDF9g5BuViE9UijnFsIvQohlGRnvQTFzswaHtmqTHaslVusIECnsNAogKUDl/g1LORilSla0Oke2aJOzWYsjMZrkbNIiK0pbtKTTIzRIj9Akfb026ev1SQ7S+9GSTvKzIX6VOfErTEjyMiXO1YC9jrrEOeqKkLjbVpPddprsER5ttdjtaESCuxmJbsaiPZ3mYUiGhz75a00p9DGieI0hFYHmnA60oibUhsowa0o32JMWZoevmz7O7iZYu5tjvFwXWzc97LyMsfYyw8bLFEsPA8xcdTBz18HYXRcdFx1Ul2ux2F6LJc6GzHU2YImvCQuD9VgUqYd5mhvq22xYFmPJ3HB9Zodq8Kn/fGav08LuiC/upevQ3OfIrK2GzN5pwqxtRvx1oya/D17Kv/sv4lPfZSzy00YjUh+THUKBtylhcebs2m7FjlBTnPU/w15/Ng7my/B00MDDXg0XyyU4my7E03wJ/svVCXFUZZXx56zU+yMH1lmSEqBL3Co1NrkswV3zzzhpfCruMK7QW4inxhxcFs7sMLrN/wMrlv0ZL+t5RLjoss53Oduzk8i8eJnSW70cuSsh/VYvBd/2kX7jLlFnzhBaVUpodQF+JzLw+xEYi3GoqUKlqJgv8opEYPzjsUp+e6ySXxwu4l/3Z/KvScn8Ji2Nn+3L4H8kZfObvCp+W9LI70qa+Ki4gY+K6vn1sVpRXfyXzFJ+kXOKX+VW8KvcU3x0ooW/Vt9nYcNDdFsuYH/5BNZVWdgWbsG10IvNF9xJvh5O6qWNHLq+iUNXA9ld5sXmcmdCy2OwO1KB5Ynz+DXL2XJxhNi6S5htdcRxtzO7SyNJzg9kx25rooPV2OSnzsbVmmxYo8eeTZ6k7/UidZcTBxNcOZTiQWaiM5lJLmQmuXI4xYvM5BUcTl1D8eFwyvIiKM5dT0lBJAW568nKCCQ5aRWJcSvZu8ODXZtdiA63ItBHA1/vZawL1CImTI/NQbrsDjcja4snRTuDKIgJ4HCID+khLuwLdmBvoB3bA2zZLACknw0xvlZs8bVgl78FcX5mxPlYkBbiKvYoNhzaxLm8aBrzwqnK8ubMUW9O5zpTctCMoykG5O6zJyfNkcwUBw6kOpKW6kx62gpS9noQH+PM7lAHYlYYE+JmiIulCjrqXzJ/8SfMUf2KOZrzxcst2jZ6aFsI6WdVNA2XoKG/gCUas1ig9iUL1WexSGs2i7XmoaK/BHUTVTTM1FEz0UDd3ECs21mkOw91o7kYWyzB1GgB7nYqbA21JGOHLS3lITSdWsuZ8hXUlbrSUOLAuVIrzpUY01ysT/NxPZpL9Ggu1aelRI/WIm0uHzfkUpEprflWXDjqwIU8F1FdnAFGT84fcePSEXeu5nlyvXAlV0tW0lrsTlORE83lLjRXuHCu0onmamfuXY6i+5tkmot8OZlqS3m8CZXxBtQm6lKboMG5/bqcz9ClJdtoRmHMFJLSgiW9XBxBZWzMceRqqQdXSoVqH0suFZpyqcCYS0dNuSx8jbnWNB6y5Ey2BU2FTpw5ZkdDmTO1p1yorXKnodSZ80cduHLUhatH3bl8zIsrZau5VePH9zVruHPam0eVnnxfa4nkTgqMCGpiD+9GbsNQpwiMb2QdvBh69F8CRlFdFO5PCwlr5RMY7obhHnEEaPxRYfy70IqwV/gPdguF1z7sN4qw+H9yh/G9wijsL4p7jD1tSHpuo+y5y2j3A8a72hnt6kHW2UN/RxsnizNZbj6XlQ5fExW6gOLDa7l78QTye51M94wz3ikTIVPxpAfZk2GkXa/FTsb+AQniDEroH5QyMCjY0ENIpUNIREtaKp5v6xVOBCqGGJAMIhX2GAclDA1IkAkJ6YFBhKT0/83cW0bVmaBpu9+Pc85MS3VXT0t1dZd2ecUTgru7uwVJgBgJBIIFSII7bFyDBKIEiEFcIF4VIRBcNnuz2Wi0ZKqq5zrrfUmqeurrWes7a86P+fGsdyMhshYrF/fz3PctnxTelqOUCiNDMT7BlFTOlFTB5LgC+ZjwnF6csTkUY48ZGBxmWPqQSdk95A8u0X2klvOZe6gP9yNnvRlp67U4uFWLy3lB9JyuYvBeJw+67/LgwR0keSkEeloR4GpEiLcZqVEeHC3fieJhG99M3WF+slcMB5+Yfcro1DOUygWeKBQ8kUtFQHylMgpKo/D6VSSP8BRW03PCWnZ+mukFYWaYnheyGed4MiPnmeI+z8ZaedqfzouB7cyNRDE1kcWCso6nc+d5OvuAp3OLjSWPnyyw8HSGuWeTzD6VMy90Us8KQDbP9NS8uA6eVypZUAp3lt3MKW8wo7jA7GgKM/2beDzoz9ejnnw9bM/3Mjd+mArkq4lNzA2HMzeSgHI0BsXINrq7XHg6spnnQyG8GNrKs9EEnsr2sTB1HaVSgPyvUUw9R6F8zNT0jGhuEQLIZ2YnmJ6eeNm2MiMqqE+FWsApOTNTk0wJTSyToyxM3Ef5sJ3BC2UMtGczd6uKhb7zjA08YrBXMLTc52H3A7of3OfevTt0379N74Nb9HXfZODhTREUBePLsBAZNTbM9OQE338j/OC1aAIT1tLC6x++/4ofvvt2ERi/+ZoXz2TMzo2imJKjlD/h+eQYBySb2BXwEfHr/ibeLu7d8LEIiimikeUzskOXIsBijuB4DhVW0Z+Lz4wtwu2i8PHlpG387EdgFEwvAjAK4dzCvALCV4qiAIzl8dqU7dJGeC3AojDC54kKpKBC7lhDyU41KuO0qd6lQ2WMlgiNJYJT+scbRiGbUY+CMH0yQnRIDtAhJcCYFH9zkn1NSfYyIsXLiGQPg8Ugb3tNdttrEm+5lgSLtey2UCXRUo3ddrqkOBmQ4WxAjos+End9St11qfMzojHAiCY/fVo2mtO2yZrWTdY0b7HmwA4HkgOMCXTRxWedDY4+dhjaaGHpqIWpgxb69lqYuehj422CuZsu+g5qaNqpisC42k6dlfaaLHPW4UN3XZZvMEQl1ACDREscC31ZvdOY5eHGvLdBlY83qfNOwGesjjPCutwPkxJv3o3U5O0oTd6N1eWdKC3ej9DEINcFnRRbtGPNMYu2ZLPEn/hSf6Iz7IhKMiMi3oTATZqsC9DFxmo1liarcbJezTo3HYK8jAhy08fLYg0b7NSI9DJgi/1qXNT+xFbbz9njrSIqjPGea1mn9z6+hkvw1FsqrqTdVT/BZcV7uC59C/elb+Kn+h7W6m8SaqfGVl8r4nL3UHrpIsfuS6l+IEfy5Rj7v5RRdKuH6BOn2Hq0iS0t+9hwQELQgSLWNZXicqAGi8NNrGmo52/V9fyl+gB/qjnM65UH+U1ZHa8VFPNaZiZ/Lizg1xk5/FZSyRt1rfyp8Qx/ajrDG01n+NP+dn5dfoRfFB/glyVNvFZ2gN+WH+TXpU38PxXHeaPxFktbbmNz/RI2ZwqxObQX+5pNeNTYk303kLzboRTdDKXqTghN99dTcDqa+OO78W0ox6ToKpYNl9lyTkl8p4y4c6fR3GGIS5I9qQ3b2J3lyu5dZsRu0SIiYC1hvuqEemsRt8WOgiRv8Y6xLMub4gx38pMdyE+ypzDViaI0VwqSXSjL9KVWEsL+0m3sL9tGU00EDTU7KC/eTFqyl1gLmLbXm5QEDxIj7Yn012ar52oiAlSJCdEgfos2CZt0ydhmRUmkJw27NnJg1zbKwrwoCHUhNcSWxGAbojdYEe5vRliAKTsCzYgOMic2yIw4fyHA3oba3Rs5WRzH2ep42isjOF6+kdYKX47XuNNSZcvBEjNqcu0oz7alOMeGghw78vOdkBR4kpHsRkKEPWEBZgQ76eBquRYTvSVoa33CGo1PWKH5OSt0lrNSbxVallroWGqjabwWHTN1tM010TRVZ7XuSlbqrGCV3ipxZa1pro2OjVABqCE2vaib6ohra02jJRhbfE7oZhviw53Zs92ezAgb8nYa0VLsRvt+X043eXGy3oWOBgfO1lstBnA3GHCuTkeExgtNelxq0uNqow6dTYbiLaNgRDlfabm4fq505oLgmK5w5VyZK5dK3Ogs96SryovOGk8667243ODOxUYXLh5y4fxhJ84cduDBpQhGbqRzoiP4UAsAACAASURBVNyT5lxbDqca05puxElBZUzT4EyuLucKdLlQYsTZamtOFJtzvMjqxxvGjnIXERivHfSk84Az52otuFRryKUaPS5W6XO12oIL5eacLjalTWLCKcFks8+WE3V2nDriRMdxVy4ddqOzxolblS7cKnemq9yBK8L9Y7UtV2ps6aqx5Ys6G24cMWTiiwz+Pi3E4IzwH3P3fgTGH6YG+Xa6j+/+0djy8rXQ+vLD9M9GAMWXK+ifVEUBGBcVRuGGUTC/CDeO/+vVKvn/r+d/ZyUtml5EYBxiYnQRGKUjvcjHbqEYv4tyrJfp0SGmhseZGpUxMTTM5Y4TBPs5Yme2hg2en5C7244vzzUw1d3N7KCU2TE5CqmUcZmUIdksfRNfMSRbYEI+hlQ+zrhcyrh8AqlcAD+FmKcoOJyVsgmmZROiuUIwvsyMy1A8EioJB5Dd7UXZM8Tc4DjzIzLmxoXwbjkyxYR4tyjcLgp5iwJkSieEEW4cFciFiB7pDIp+BdLeHobuXaGzrYYj+YlUR2yiPMiDCn8zDm4x5OROHXrTrJA3RvLs5hHmBu6JsTwC1F66cIHgAG88Hc3wd7MicasdVXtdude6l2fdB1joO8OcrIfJaSVj00+ZnlngsWKS50r5S1VNCPX+acTsxpdB369yG2fnBaPLq5libk7J4xkpz6bu8UzaxpPBTJ4NhPN4KI6F0QK+UTTz/fRdvlXI+Ubxgq+nvuer6W95MTvPszkpz2YHeDHTx3NlD08VD3gsu8vjiVs8kXXyRGx8aWFufD/TI9XMjmQx0xfF40cb+brfmxe99jztc+DJsCcLI4HMDW9kbmATioFo+u/toqnMnL6uaGZ7cnkxXMPz8aM8k19mQdmLckbO5MwcCsHsMzOJUoDEuTFm5kaYmR1hZlpoXFEwq5hlTvGE5wopTxTjKJVTKOcXmJkcYubROSavVjDWnsHM7QYWBs4jH/qS/keP6Hn4kIdCQLc4D7h/7wtxLd374A6Pum/T91CI0rnH4KMexkcGmZJJmVVO8v23wv3iN/9phJW0AIw/fPUd3zxeYH52GKWoGE+KCqMAjAcLN5O4/lOxI3pP4IfizaJgbhFgUABEARbzwl/OjmXkhgm3iwI4Lnm5ll5O+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PN5iwJEgP9TBD7NKd8Cj2Y0W4Pu8Hq/PuS2D8bLMKhpl2mEpcWJNsxl93rOWdGC3eidbio1hdrEp9iDgdT9jRCHY0bSdx/3aK9odTU7GRqgIf0pNtCNqujvc2bTyEAPH1Zri7GWBnsxJXBxX8BGh018fPRo2NDhpEuOsR4aaFh9Zf8dB6gzi3FaT5q5PgpcoG00/xNVqCl/4yPHWW4aWxRARG4YbRY9lbeCx/C8u1fybYdAWbPc3YnhhG0dkOWu6Ose+BTATGhjsTlN3pZ9eps2w7epDQljqCmgpFYPQTgbEa0wMNrKyr4f3qOt7ad5A/7TvM61UH+W15La8VSHgtM43f56TzWkYmv8kr4Y2aoyIovtF4hjcPnOGNxnZ+XXaY31Qc5jdlwq87yO8qDvG7ysP8svw4f6i+wqqWm9h1tmPeuhfL2jAcKnxZV2tJaU8gFfe3U35rA/tue9Dc40vJpTR2ntyP7b4ONAq+xLKmk8gLEyR23sehKA7DXab4pDqwp8Sf+AQr4sP02Ll+Ldt917DRdRVbPTSJXm9OSpQjabF2ZCU6IElxQZLiSN5eWyTJDhSlOFGY5ExZuhc12eupz99MQ1EojRU7qK/cQWXJVnIy/UnZ6yFCY0qCO3si7Yj31yPcfTWRPqvZFbSWuKA17ApSZU+ILtnb7aiJD6JxbxiNe7ZQFO5F2kZH4tZbExFgwY4NloQHWRIWZEH4BjMigy2J3WBJ/Dpzinb6cap0Nx2Ve+iojud4eSgtZf4cr/Kkrdqe5gpLmoqd2VdgT0WBHcX5tkgkjuTnu5GV4UHcTgcCvfQWYdFgKTq6S9AWVsyan7BaewmqBqvEW0VNMzV0LTTRNlVDx1wLVSGs20hYNa9htcFaVE3U0TDTRNtSF11rPTQFoDTXRMdEDQPTlZgKpp2tpuSn+JCf6E5+jCOSaBsKoww5mu/I8Sp3jte4crzKgfZqe85UW3GmypQzVQacrdHlQoM+FxoNuNSoT2eTHl1NRnQJrS+1ZuIt48VqWy5WOXCh0olzZU6cKXHkYokbV8o8uVruQWelB9drvblW78mVOhcuNThzUWhfOejMreMhdHdEcbrCndZcK5rTjDieYcSJDD2Op2txtsCAcxIhvNuYjkor0SXdVmjJiSI7jhfai9Ne5sD1Q15cO+TK2RpzMYvxQo0O5yt1uVxlxrlSM05JTGgrMKGt2Jy2CitO1NhxvNGGk4etudDoyNVyJ26WunK71IVrZXZ0CnE85dZcKbHhapE110vN6WrUQ3Y7A6b7+fvMOAgr6akh/kNYSSsH+HamDzEa55Wx5eVzERgFJfEf5hUwzgy/XEELoPjTaxEYpwb5TvE/DBh/vGF8eb8oHRlgfLSPsfEHjE30MTYxyphUxtj4JBPjCsZGpNy/e5+kpGRs7G3xd1UhfosxRyt2MXKnndmRu8wI4KToY1TZT//0IL3TI6IbWYjAkU2OiqaUCQHwBAVRyEqUTjAtlTIvlbIwNs7z0UnmHw4zc7uXkfYubtc0czF/H7eqjiA93cXzLwaYv/WIiZ4+xkeEVfoI48MDSIcfIRvuZXKkh6nRh0yN3Ec5cg/lo3tM377DwPHDNCeFU7bNmz1eNmRv9Cc/2JM7hTuZqdvOWLo5ylJ3vjmdxg/dp1kYfoh8fJKRETn373VTKsnH3cEcXxdL4kPMqYgy5XyeGxMtO5GfzWah7yyziiFGFdMoZ+aYV8h5Oj0pwpEASP9phLDvVyM0mUxPMTe7GJUzMzeJMLNCkPfMBE+Vj3guv8Sz0RqeDKTwpHc3z3sy+W64DsbP8fexu/x9fJAfxkf5QdrHDxN3+EF2me9lp/hmtJFvRhv4aqSGZ0OlPBko4MlALk8Hs3k2lMmL4QxejGQwO7SPOeH2sS+L7x7F8eJ+KI8fhjPTF8tUfyJzQ6k8HUphZqCKntuHCA82JzPWj1vt9Xw92cszWT9P5MMsKMeYm51gRsiEnJlgemacmdlRZmaHmZkdYnp6WATGWWElrVCK96uPZePMy0aZlI0xMy1jeugmE9camDiby8yVUp4PXUIx9pC+/l56HvbQ3f2Q7u5ueh4K4dwPeHj/Hj0P7tHbfVcM63708J64khZhUb4IiwszU/zwXwDj9//+Nd88+YoFoS5Q0ceUchCF8iUwykfFWJ09wZ8vrqGDPhbvEQUHtDDCrWJumACJy8jbsQxJ5AqKo9cgiVxN/o5V5IYJgCjcNQrq46LZRYDGjM2CIilkL/6kMIqr6DhNERaLYzUojtFAgEhJlOCYXoMkSgBG4b5RhcLINVTEalAVLwCjAIsaVMZoUBKljSRCkwIxXkeLokg98rbpkLpBkz3rNNntrUuynxmp/hakrDMl2deEJF8TdnsZkCBAo6MW8TZq4ko6zU6LDHsd0uw0ybTVJM9BmxInXSqddal106fRx4jDgWa0brTmZKgtrVvsaQm151iYAw1h9sR66LDe3QAXdzNMHYwwstHG3FYDY2sNdC210TZXR9NMBVXjFawyXMIa8xWoO2uyylGD1a66qPib8cEmUz4N1kEvygzvfG/c8jxZFqrNXwJW826IOh9v1sA4yRaXCm8cq73QyDDn/Wh1Ptilw8e7dFFNNmfLsUgyL6ZSeCmdkvZ4ig9soa46hOai9bRJ1lO2xwk35w/wClbHZ7MRG7bZ4r/eDG8/XezsluNkswIX8+Vscddni5M2kR76xHjqEmj8IW7qf2SH3cekB2iQ4KXGRoslYg6joDB6663AR2sZHqs/FF3SHsvexnXp25iuegP3te+zwVGfkMhgitpP03ZvnLqHk0i+HKf6xhhVXwyzt+MS4ceOsK2lnuADRQQ1FuDXWIxzUxWG+/fxeWUp71RU85eaJv5Yc5DXqw7wWkkVv8rN5Xe56byevofXszL4RXoOr5fU88eGU/yx/hRv7D/NH+qO86uSJv6tupnXKw6Jwd9/rDnKH2qO8ruKk7xVc5VVh69ie6kNrfrtGJQEYF/qSvB+C/b1+VP/YAtV132ou+7IsW4vCjuzCG47g3bVHVaX3se+7iZx53qI6WjDMisAk0RjNua6EpNiT2yYPkmhesSuVyPEeQmbXNewzUOL+PVWpOx0JDnaltQYG7J325O31568Pbbk77GlMMmBwiQnSpLdqEzzozZnI7V5m6kr2kZtWRjVpdsozA8iNcmD5N1uJCe4sjvSlt3BxkT6qBLusYwYvxXE+C8lxm8ZsX5r2BtsgCTKk4b0MA6lR1KbuJWMLZ7ErbcjMtCabX7mbA+0ICzIkm0BAjBaExdiQ5yfKSkbHTmUE8XpymTO1CRxsmInreXBtFV601btREu1LUcr3Ggsdaa22IEyiS1FEnuKij3JyvIkYocNvt762Fmpom+4Ak2D5WgarBBXzmt1lqJusAptU1X0LTUxstFBx0wDVSNVVhmosFpfBRXDtagZCe0tazC20UbTaDUG5qqYWGtgaqWOtaUq1uZL2eCjRu4eJ4r2OpATZUbeTjOKYy0oTzTjqMSJlhInjhU70Fpiz+kye85U2HKmTGhVMaC9XJdztQZc3G/EpUZDOhsN6Go05lqTGVfqzbhYY86lGmtRjbtQac/ZMjs6im05X+rCpTI3rpa701nuwbVKD7oq3bhS4cTlameu1LnRecCLrgO+3DwUyPlKV1qzTWhO0aU1TY8TGbqcyNThbKER7RID2ouNaK+wFE0vrRILjhfZ0SaxozXfhlOldnQ2uosKY0eVCef36SECY4WuGPh9ttiEk3nGtOWZiuHgzYUWnKiy51iNGc379DlTbculEheuFXtwq9yT2zWudFXa0Vlix+UcWy6kWXI5x4RLVTpIr2WKd4v/MT0BgullalgERiF78b8LjMIK+ie1cVhUIAWV8X+UwigAowCJcumwaHoR43VGBxkZG2VYOsHQhIJB2RRDEzKGRocYGR1gcHiAK9evY+XkjoeDLtv89EmLcaHzdC6Tgx3MSG+hlD1EJu9nTNHLyPR9xqceopANMSkfFltVZDJhtSxkJiqZGVfwVKrkxZiCp49GGGu5xOD+09zMquX63nIuReRyISyLs6HptIemcTYimxvJldwuPcK9hpN0N53gwf4jjLY0M97ayPixSibbSpG35DHZms34oUyuZe7keIgDhz2NKHPUJ9/Phc6jBxnoPMNXN5v5rjmRhQwrZLUh/P3L/Xw73MX0+AAj43L6hsYYGOin5Ug99ubq+LmZkLLVnAPxZlxONWGwyJqRukBmrpbyVHqH4fFh5OLdopw5haCYyn82k/8JFhdBcooF5SwLSiH4e5oZcWbEEOsnShkvFL18JbvIk+EDfDWUyb8PRvF1fwzP+3fxtH83TweSeNK3l6eP4nn+KIavHkXxdV8M3wzs4ZvBRL4ajOX5wE6eDUTwzVg8X4/u5evhDL4eKuCroWJmR6/yfOI2fx8/B8NHYPgQz/uPMDt4mqmhi8wOX+br8as8l/Xy6P5D3Bwd8HRxpOP4ceYmp5lXLLAwOSc2yQh3kk+nZcxNy1+O8HqCWaVUbFoRoFAY5ZQUuWyMsbFxMfLosbyf5yPXUNzYz+gZCYrOGp4PXBRjl4aGR+npG6Sn+744vWIw931x9Syspx91P+DRw256Hz7kUU+P6IqelI4xOzXJ3LSC+f8KGL//im+/fsHzuafMyiaYmeoXFcYp5SQzk0/FG8bDxVtJ2riEpKCPSRaAcbMQoSMA4+dkhgoq4+dkb/uM3LAlFEatpDJBk6pEbUpj1UVozA9fTc42IbB7JXlhi5E4gvElL3wN+QIwCnE6O9eKcCjcLgojZDC+gkbBACPZKYDlajHcW7JThdJYNUqj1RaBMV6bihh1SoSGmJ1aFOzQoCBcg/wwTXElLZheXgFjgpcOe31NRGhM8jMl2d+MJH8zdvsYEe+uS5yjJnEvgTHFRpNMOy2y7NSQOGpT5W5Ivacxda4G7Hc35PA6Mw4HmNMcYsOpMGdO7HClNdyZ5ghn9oXZEeulh7+rAQ4uppg6mqBvpYWRpSoGFurommujb6mNroU66iZC3+1SVpkuY7WtCsvt1FjqqMlyXyPe32bGZ5t1MYg2xTfPE7skWz4OUuGt9Sq8v0mTtTFmbGwKx2ffOtxrvTErcmBVqhHLkgz4LEYTG4kr6ZdSKb+cwb6zyVQ2bWZfmRuHy3xpk/hzOm8DdbEuOK76LT4Wn7DeSx0/Px38Nxjgv9mYDZtNcXVRwcrwI/zt1rLFUYM4HyN2eeuz00WVzVafEmz0V2JdlorAGGz+uWh6cddZ8lJh/Bxf9c/wWPEuLp8JTukPMFrxZ2yWvImH6Vr8QwNIO3SYIzcHqe1WUHhfRvWNcWrvjpN2rouIY81sP1ZHcFMhgfV5+DRIcGgoRWtfGR+VSHirtII/V+3nD9UHeL2qiV9ISvmXzAxez07h95l7+W1GKv/X3hT+NaeUPwiZi3Un+FPDSf6tpoV/LdwvwuJvSpv4g9BFXX2E35Ud4M/lJ/is4QZqR7vQOFjJipINGJQG4Fjuws7jThwa8qPxy0DqO31p7PTg2F0fcq+n43G8i2X7ull7+EvcD39JfHsnEUfKscv0xiBOi8gSL8KjjIgOUidvhxkxPipsclpGmJC4EeFORVwQxSn+SFJ9KErzJjvRgdw99iIs5iVYk59gQ168DZIEeypTfanP3khNdgiVuSHUFIeKwCjJW09asgfJiS4kJziTEG1LXLgVUZv02OazjHCvT4gPWEKc72fs8l1BrK8qieuNqUzayIG0aA6kxlKVuJ2ULV5ErrMizNeMHQGW7Nxgww5/CyL8LYkOtCAxyII4f3MKYwJpK91LR00q5+r20F4TxsnqAE7VenCqwYVT+9fRUuvFwSpXqkvsKRZ6yPMcyS/0JyXdHy9fQ7S0PxVvEldpf84aQWHUXsIarc/RMFiJnrka+uaaGFrroGeljY6FJroWGqjorRDNLpp6S9A3XIax8VKsLJZjafo5lsaf4Co4/K1W4e+4ksRQA4p2W1CaaEJxnDElsaaUxptRttuU2kwLmnKtOZpvR6vEgROF9rQX2XKm2IoOAbQKdWmv0ONCnRFXGk1FZbGz0YTrByzo3C+oeaZcqDbnQrUV5yutOVduw5lSGzpK7DlX6sSlcleulrlxpdCJiwX2XCxw4GqpK9dqvLhRv45r9V501rpwtsSSlnQdjqVo0pKixalsfU5k69EuMaItT5eWPD1Ol1vQKjGhtcBiMYexwJZjeVa0SYQgcaHtxV4MDT+/T5+LNXqcr9DjXKmB+DVO5BrTlmvKkSxjjuaZc7zMjuZyY46Ua9NRacfFEk+ulqzjZnUAXzT5c73Wja4iF65luXMj3ZPLmRZcKNVl/GoOKMeFtgqYfQiKkZ+AcbaX76b7forO+f+oMC4C40/Q+Cpa538WMD6bFzMYBWCUv1QZZaNDKAalyEZkSMdljEvHmJA+Ylr+AMXoTWTDN+m+d5mKSgleLqZ4O6sTGqzLvtL1PLheh3LgC2YHZUwPPEY5ssDUuIIp6RiKiWEmJ0aZlE4wKRXyEIXawHmxR1rZM0HfhTtcq2vjfvZ+HqbV0RWWQ2dIGjeD0rgZmEKX3x46/ffSFZxG16Z0vthSyP0txTzYmsej7emMRCYyEb0D5a6NPEkK4PFuF57stmMwyoxmrzV0OC7ljM0KemKD6KkqZPzBA0b67jN1vZWx4i08yXBk7FgiTx62MT18i9HxYR6NyRgYH6f74R2a6vJZ56rDjo3WFMXa07bXgi+yjBnI0GCs1A5pSywzD9uRTgyJVYQKpQylQire601PTf7DUzB9LNYJCveMix9T8HjyGY8VT5kXKv2mhbzDx8zPPOexkM84NcXXU/08l17j2chhng4W83g4m/mx3cxKdzI3Eca8NJSF0e08H97Jt8MJfDuSwrwQ1j2UwpyQizi6l7nxVBakBcyP7+PxeCvPpJ18Jb/P3PRD5uRdKLoPoLhRxHcjR/lq4iJz8i9QyvtYmBrmubxfDFi/330dVy8L7N0NaOloQD43ilwpZ2ZylgX5PM9lc7yQzYkxOo8V8ywo5pifFNbPs2LAubAenhXuGKdHmJoaZHT2GXLlLM/GvuBxVyXT7WnMd1Ww0NPB9Fgvo2MTPBqU0ftoiL6e++L099ynX3BCC1E6Dx/Q/7CHvp5eHvX08ai3j5HBPjGSZ074vYSYo2nFP11J//u3z3gu3H1OCX9G4XxgEOXMkGh6mVU8E4HxSEkoKZuXIdwsCiPcJgp3i4K6KKyic8OXiiOoi+W7VKlK1KRil6YIjAI0lsVqIkBjXthqMT+xaKc6eWFCPM4aUWF8tZYWFEbB6CKAouCOfmV8EdbQhdFrKIpZS1GMCiWxqiKUVsSpU52gRXW8JhUxapRFCUYYIbhbg/yXwFgYoSsqjMINY0qgLgIw7vY2Yo+PMXt8jUkOMCd5vQUJPobEumoTba9GrPVakmw1xaidPCc9ip21KHfVpXGdGccCbTjmZ8URHzMO+pjS5GNCc4gdJ8JcaQ1z4eAWG2o3mlMQaEiYs5oIjI5uZlh5WGPubIyxtToGFhromuuIwKhjriYCo4rJClStVFhlvYbl9mp8bqfOJ27avLlJj8+36WEYbYJPthtW8RZ8tEFQF9X4KEwf81xvQprC8Ktbh2uVC/rZpqikGqCeZY5uphUhB7eQez6J8lOJVB7ZSW25L0fzbWkucqVZ4k1Lph9VG62IWPseEZqfEKjzAevslxEYrIvvZgN8g/VwdVuDm/0KAhzW4m++jFA7FaLdNIh1V8dX+038tH7PDpsPSfRWY7PVcvyMl4k5jG6an4sraV+1z/BY+S6un7+N24pPsFT9AKdV7+GouwKXADf27m/k0M0B9nUrkNyVU3p1WATGzPPXiWg+SujRWoIaCljfkIdvQyH29SVoVpfwUZmEt8srebO6kT/WHOB31U38q6REBMbf56bxQXk+v89K41+SU/hFTomoLAqw+OfGU/x+Xwu/KF4Exl8W1YtNMb+vPCQC49tlJ1h7+C4Gx++wrDKXDzK90Cn2x6Xak8xrQRzu96bxhhcHrgSy/7w/h66vI/P6Hlw6brDkcA9rT18huKOXmGMn8C/YheUeZ2xSjNie68TWrZrEB2tSFG5O5lZjEoMNyAi3Jz/Sg8JwH4r2+onGl6xEZ9JircmKtyEnwZrsXRbkxFqQHmFCTowlZUle7MsIYV/WRiqygijLDaYkP5iC7ACyM3xJ3u3C7jgHoiItCY20YHuYAdtDVAjz/YQY7w9J8PmE1PUqpAbpsTvQmOxwdxqTYziYnEBjchwV8dtJ2+JF9Dprwj2MifA2JXqdBbsCbUkIsiIh2JQYfxOSNjqxLzmMtpK9nKtNor0mklM1GzjTuI7zh7w53bCOtjovjtS6U1/lTGWFCyVlXuQU+LI72RcffzMMTFazUnA6C6CouxQVnaVoGKxA22gV+maqGFhqYGClhbGdgdgCo2e8EhMLFays1+Lmok2gryHR2x2I22ZD7GYzQr3V2Oi2iuj1wr+VA8WJ1hTG6iKJUqckRofSOENRXaxOs6I+z4ZD+fa0FDhzotCFE/kOnMqz4UyhDedKrGgvMqKj3JCzNUacrzXkfLUe52v06dxvSud+My7XLq6mhTq+C1WWnC23oL3EnPZSO04V2dIhseVCoQOX8u25UuDI5XxHLhU4cbnYja5Kb67XuIk3ghdKzGhOUaMlRZ3WVA1OZGrTkqEltr405+pyNE+PEyWmNOcZiirhsXwrmnMtOZJtzrE8c06XW3GxXnBCm4t/PgEYz5XrcabIgNP5RhzPMaEl25TmLFOO5lnSWmzH0RIjDhVriArlmUIvzkp8uVThz7X9/lyv9+ZqgRtXkz25sdeXa9kOXCw2ZOxSnhijw7QSZnp+Bow9/21gFKHxpfnllfHlf/HDt/zTEasCX95YvXr98+fPbrDEAOKXmXL/7JZRyJsTR8ie+ye/9qtnC0hHhUidYWRjw0yMDjEhrHmHRpCPjjExNop0TFAf+5GPPWRyrJuJ4fuMDj7g/pc32Bzih5OdFl5uq0neY0Pr4QRGes4xNdTPzMgM8oEppsanmBwfZ1I2KuYjSoWA7gk5syOTPH0kZ+F6Pz0NHdwoOMiN/CbkJ7r4UtLE+YhsrmzP4m5sKV/Gl3FvdyW3Y4vpCs2iKziVTv8sbqzP55p/KjcDE7gTGM7dgA30h/gi3eyKPMQa5UZzxrZYc3u7K3cSQxhoKGTo/ElG799DMTLKwv1rKJoymE134+tkM8bPljHVc5Gp4fvi33t4bIIx6TjXOs+TGB1CiLcxhSkhHM4JpiPHmftlJjzMUaO3wIK+uhDx3k451I1sTIaQAymbHBDBZXpSJqpdgrFDOTnJzJQQtzOF8sdRMqeYY25qTozkmRXCsafnxF7o+el5BKPKY6WMx1MjPJt4xPOxWzyRnmJBtp85eSlz8lxmZRnMS/N5MlbJ8/FaXowf5NnYWR6PnWRuooVZxTFmZ9qYnTnD7PQN5hS9LMjlPJE95mulTVXopwAAIABJREFUgqdDx5FdjkRxagPf3M7gh+FbPJMJTTuCIUXJE8UY88ph7j/sYsfO9fitt+dE+36UM8NMK6XMKSZZmFTyWKbksVyJUlAYFUqeyuZ4PrHAE9k80wqF2FIjm5cyohxick7KyJycaWk3C10HWDidxlhnAbL+DqbG+5kbmkH+SE7PYD/dAw9F57Pgfv5xeoTXD+nreSiqi329jxgeHBTPFMTOaMFMI3RHT8lfAuNP3weC6eWrr+bEOsYZ2QxzMqGecFgERoVyAqV8lieyQY4Ubyd182pSgpeSGrJEXCdnh64Q182Lq+flSHauoCR2NeXxKlTv0aI0TmhqUaFslzqlcRrkhgvraSFnUY3iaC2x0k/ogi6IXGx4EfMXhXaXWA2K4tQp2qVBSbym+CyOV6csXrhrVKc4VlV8lsdrUh6vQUW8JpUCMO7SoDxWnWKh7SVMnYLt6mLTS2G4AfnbDMkI0SMpQJd4bx12+xiS7GdEqr8haetNSF1vSqKPAXFu2kQ7qBNttZZkB22yXQwodjOi3l2XA+76nPSz4twGR84FO9G23oZjGyw5FGDMwQAD2rfb0BJuRfVGI3LW67M3xAxXyxW4OOpi72yCnbslFi5G6NuooW2miraJJtpiEPEa1I1XoWq8ElWL1aywEPp71/KJ1Vo+cNTgz34GrNxqiF2iBVtLvXFLtmZpkBofb9RlWbgxlplOBJa7s77eH48aH9T2GrA8URutHAvsypyJPRlG6fldVBzaTEW5Dw0SZ47k2NCc58TRbHcO7HYh10ebaL1PiND+lCCND/HX+wQf0yX4Oargbb0cV4OPcNZ4F3e19/BWfZdArQ/YpP8pWww+xXvVn/BTf4sQw4/ZZrWK9cZL8DVYgof2p3hofoqn2qd4q3yM18q/4bbsXRxXvIuF2nu4Ln8fj9VL8XayI6KmjMrbD6jvnqT81iR5V8ao+lJG6vlbhB1rIfhgFQENeQSKwCjBsb4EnZoSPisr5K2ySt6sbOQvNYf5S80Rfp1Xwi8FhTEnhT/mpfDr1L3834lJ/CqjiL82HOeN2jbeqDvF61Ut/Gvxfl4ra+CXRdX8pngfrxfV8/uiA6zYd4VVh7/go/2tvFsYzftJTqzI9MC2wpWiW+tp73amocuP+stbkHREkHi9kvWXjmHTehON+tsYt37JutYv2VhbhcOeAGzibPBNsGBrjAURm3TI3GZCcYQVOdvNyQi3Jj3ckZyd3qRv8USyK4CCRB+y4hzISrAmK8GCnHhzsmONyYnSI2PbWvH7qDJal6YEKxqTHNiX7kJFtifFOT7kZvmQk+VHcqI7u6Od2BXhQGSkA+HbTAnfpEV44HIi131ClPeH7A5YIZrBMoKNyQixoHpnMM1JcRxLi+dIWhyVu0LZE+TKznXWbPcxJ8TDgM2+JkQGmhHrZ0iEpx5R3iZkbvOgMSuCjn17OVUTzZn9EZw7uJ0zB0I4Ve/LiXpvWuu9OLTPg32VrlSUeZKX605Kshs7ttvg5aaJpc0a9MyWo22yFG3T5WibrUDDZDnqxisRfqjSNlFF31wLS1sdnOzVcHFUIdBbk7gwS7LinSja40JxvAMlMXbkbzcjM8SAjC3C6tmeykQ7KuLNKYk1pChKj3whSSFGj9p0S2qzLGnKNaOl2IJT5bacLLHlpMSW0xJHOiTOdAiKY7GwntajvUyHU2UGnCzV5VyNEVf2m3N+nyEXhQ7nWnPOVZvTXmbKiWITThVZcyLfihO5lpzOteZsng3n8+y4kGfPpXwHLkuc6Cxx43qlsP6155zEjGPJmhxNUuPIXlWOpWrSkqFNa44ezdk6HM7UpjnfhMM5wphzOFfIbTSnOV/ooDajtcCU9lKhElBwRetxpUqPC2W6dEh0OZVnQGuWAc0ZhhzJMOZIthnH8q05VmjGkUJ9mgssaCtwpjXXlTMlvlwo9+VyqQcXc5y5nObE9TQXbmfaicA7dqEIlP1i28sPc4MIHdJCLeDfhUo/odrv5+aWH9/+h/tF4ZZRvGH8yfgiOqJfhXVP/6QyCtD4v8QcOCH77ecjZMMJgCeC3WKw8M8hUAwd/hn4/fxz/qu3f/raPx3+f/V0QTQGiKD4EhilI0OMDw+K7lLh/dLRIWTjI8ilo+Jr4WPCzaDw9qEDjXh7WeNgv5KwMD0y0ty4c6MR+chdFKNjyIakTErlyGUyJmRjjE+OMyGXMjU2zuSXPYwev8rNnHpupu2jr/gYo03nGLl1n7HLd7hT08y13DrGDp9n+sIXKC59wdyV+ww3dnA1oZgL2/NpD87k5IYkrkflcjc+m1vhcZz39aPTy4273q48cLOjP8iH6fx0XlxqZ6z7S/ompPQJzuvhAb7uOsF4VjCKaEOe7zVC1nUYRd91ERjlY/0M9PdyresiuZm7idq2jvLsSE7sT+PG4Sxu1W3hXq05dyUa3C8w5365F8Mnk5l9eA3liJxx6RATk49QTowzLdzSCdComGRGIdzvvQJGJcqpaXEEgBRiZl51VL9yUAvPH983I4DbY1HFezY5xDPFPZ5M3uCp4grPpi7zQnGDF5N3eTH5hThfKwZ5PtXH4+le5uZ6mX3cz/T8MDNzE+LqW8hHXJA959vRcb7p3sfMWS+UR6wZO7COb+7d5IX0GQrlFFOKWRYUUuamhugfuENCQhhbNvlw+UIbc6LjWsr81ARzCjlzAhAr5CimR0VIfiyf5dnEPM9kszydkosO7RnFANKRbublYygU3cjvtfHiWi0z53IYHzjGkOI+YzIls31PUTwYp7f/Ht2DX9LX2/O/Tf+jHh71CKvobgYH+pBJx5iSjSNA+uIIq2a56JIWv7eESJ3vvhEB8ukzwbEuY2ZihrmJGWamRpiaHmRySvgaUzyTD3K0dAepm1VJDV5BavByMjYt9kHn71hNkXBfGLmSouhVlO9SoSJBhfJENUri1lIUq0LpLjXx7nCxAlC4Q9SgNE6X3HBV8nesRRIprJsXXdAFwuo5Ro3CWDVKEjUpTtSkMEFdfF2RqEPpLkF9FCJ3NCkTgVGLsl1aVMQvTmmshlgPWByuQWGYJpLt2ki26ZMXakR6iL4IjIm+uuxeZ0BqoCHpgfqkBuiTHmTCHj9DdnnqEuusRYydOsku+uR4mFLqZUaThz7HPI0442vFlfVO3Aj1pGuHF1ejPTgTZsuxIH3Ob7fg+E4LyjbrsneDDlFbLDE3W46dgx42DkbYu5hh7WaMgYMW6qZr0TBURdNQBU2jNWiZrkHdZBUqpqtYabmGZdaqfGKtysdOOrztbcTqIF3ck6wIr/DEZbcJq0K0+SzEgGWhhpjttSCo3I5NRzbhXOPHmt36qCQbYpBjwbp9HqSeDKXk2CYqyl2pybZif4YFhzKtOZRqw9EUBxqirUlzX0OM+Wds0/mIEPWP2LD2I/xVPsRP6xM8176Hx+q38VnzLj4r38ZnxVsEqrzHhrV/Y/2a9/BZ9mfWqbxHoPanBBssJ0B/Ketejo/O53irf4rP2o/xWfURbsvfwW7Fn7FQexuPZe/j+/mn+JqYEFZdSPrVq+x/IKO6S0bW1QnK7ypIvnCHsNbjBB2qwa8hH7/6XHzq83GsK0S/upglxfm8XVLBmxVNvF11hHerj/Kb7CJ+lZHOa1lJ/Co9gV+m7OVfElP5bWYJb9c38+a+Nv647yS/rTjGL0sb+UVxFb8sKuM3RZX8TlLLG4WHMDh4j+WHb/DX+npeT/Xng9024liU2FJ2y4cLd62p61xPzZUIUs6m43P9BuYdDzDe34lnWz/rL8zi23wbh8wErOKcsIsyISTSkg3rtcR796IoeypjHMneZk56mC2ZEe5k7/RnV6Aze0OcyY5wJyfWkax4C7LiTciKMyY7So+8SA1yQ5eQv/U9KkM/ZP/2pdRHrqEmXoeqVAtKs5zITXchM8Wd5HgX9kY7k7DDkZhwB3ZsNiUsWIvw9WvYEbCUcJ+P2en1KXsCVMjZbERWkBFlW9xo3h3OyfQ4WtPjOJwWR0nsVmLWOxPqb02IvwXrvPUJ8dEnzF2LMHcdwlx1iFtnRkmcP8eKozhRFcOZ/XF0NO7kdON2TgvAWOclqoxH67zYX+3BvnIvSiWeFOV4k53kScw2C0JDzFjvZ4Sbmyb2zmpYO6pjZKWCltFytAxWoGe0BlNTDZzsdAjw0CHYR5uIYD3SoiyQJFhRuUdwbdvTkOBITaQtZaGWFIZZUhxpRXmsHdUJ9lTEW1McY0pehA75O7Wp3mtGTYo59VkGHC7U43iFCe1VggPZhhMFDpzKd6ND4kZ7oQB/OhyXaNBWZEhrkR4ny/U5X2fC2VpDztUac6bamI4qU06Xm9FaaMTxfAvaci05nmPBiZxFaOzIseJsrg0X8uy4lGdPZ6Ez18td6apw4my+OW1pejQna3EkSZ3mVC1as3REaGzO0OJwujbNOeYcyjLlYLY5B3MsxTmSb8WhLBOOZBnSmmtAR5EZ54q0uFSmzYUSHTokOpzK16M1W5/mLEOas0zEr3Ms15LWQitais05lGdCS5E9x/IdOV3kybkSHy5IPDif5cClTFuu59hxN8uGrnxfpBfL+Y+ZB/z7wijfLYzy/ewgf58ZgJnFhpb/ZGz5R5PLz1+/qgB8ZX55CYtCxI4wwjpavGec/e8C4yvF8B+e/xUg/vz9/wwYXzxdYGxI+M/7JSC+hMZ/BoxCKPbEqKBCLiqRwufcuXWDbVsDcLRXwW/dGnZGWHC6rZDxgdtMDA4yOSpDLpUzMTGBoCzKZUJo9ySTdx/RWXmIA2EpdKXVcL/sGL1NZ3lyTwjbljM1NsH8kJRnQzLmBsYZHxhiXCpldHRUDBLvv3aHs1mVHA1PpWO3hInmc8y3dzLbcpbbyXmc2RDG3a1x3A+M4F7wDnr3JvOko4OnA4+QCW02o/3MPbrN4EEJ58JsuBWqxUCiKdIbRxm5d56x3i56H1yhubma7WF+hG3zIidtO+dbS7jeUcHEjWaGTqVxv96O+0Va9BZb8KDciS8aNqL8sp3pgRGkw/3IZY+Ylo4vQqNMyoyoNCqYFcK8RZVRyczUNDNTQi/1YuTOj9D40lX9oznmpUlmTjnHwtQCT5SzPJ+a4/nkHF9NLvDt5GO+lc/z7aSSf1dO8O3sIM8W7vFkoZeF+RFmZ+Uop2eYmX3C3MxjFmbmeDyt5MmUnG8HrzPflcroUWfuFZvRkW6F8sZVnk4+ZnJWikIxxbxMyrxihLt3rxDg78rOiI3cuHYOpZC7qFyEspmXf69ZhYKncgGQlSimZplSTIu5lN8PP4Lu2yy0H2OsaR/fXr3E/BftTNw4wODFMpS9x1AobjCuHGBUKmf00STD9wfE9fOj3rs86n34n6ZPUBd7F4FxoK+X8dER8V5UUBeFEZpilC+NL99982LxB7LvvxVh8etnT5ibF04GpGLIuHCDKQCjQjkgAqNychoByg8XbWdv8GpSgpYvAuPmlYjRODtWI4lcNLgUx6x+CYxCXuJKcXUswGJFohbFsWpiHI6wZi6O0aIkVof8CLWXwLh4uyiuoWPUKYrToFhYZ+/WpiRRi8J4DYoTtChP1KU0QVtcU4t3jnGalCfoUL5Le3HitCiJUkcStpbC7WoiMBZs0yJ3iw6ZG3VIWa/N3gAdEtfpIEBjSqABaYECROqRFmRGUqAJib6GxHvok+CmT6qnGdneVhT72lDva8FhXwtOrrPiQqAtt7a68WWkJw8S1nE7zp1LO+zo3OnEmQR7qsKE6jU9wjeaYmGxCitbHcyt9bGyN8bKxQRDBx3UTVTQMFgrAqOW8Ro0TVajarqStYLCaLmGTy1W8YHFaj520uZvXrqorNcgINuJyBpfLKO0WR6sycdBeiwNNcQi1ZbN9Z5saNuCYakzn+3SQDVZD/MME7ZUeZDVGEh+oSNVGebs32vIoSRjWrJsOZJkSUuSLdVbddlj+wm7TD4iUudDtqq+T8jq9whc+S4+Ku/jteZdvNe8i+fyv+K76h3WrX6PAJW/EbDmPQLWvIvf6nfwX/s+wdqfstlwORv0lhCgtwR//aX46S7FV/NzfAWVcfWHuC5/G8dVf8FG9R08lr2H56cf4qqjxeaCVOLb2jjwUEbtzUmyr0opvzvJnnO3CWs7wcaj9fjtl+DfkIdPfR5OtRKMaopZXpLHOyVlvFmxn7cqD/N2xWFeyyzkF2np/Doridey9vCbjDR+nZLNv+WV8+d9B/lLneCAbuM3ZUd5rfwg/1JYwb9KisWw798WVPPHwgPoH7jD0v3n+FOZhF8luvDJXlveizHAssiU8pvunPnCnLor6yi/tJM954tw77qL8YluTBu62Hp1iojbz9l05i5GcZswCjPBJlyHLREWBAdokrDJmNxtllRGOVMU4UR2mDPFcRvYnxnH3g3eJPg7syfYnpwoJ9KjzcmIMSYz2oCcKF0kOzUoCltCUeg7VG59h7qtf6N620dURiynIk6Dst1GFCdbi87qlFgrdu0wIz7CkihBXdyoS1iQOuEb1hIRuJqogFVE+Swn1mcVmZsNyd9mRtEmWw7EbOBEaiQn0nfRkpFIQ1IsGeFBhK4TWmPs2BBgjp+HNkEuagQ7qbLDU5+dnobsCbCgPjmEI3mhdNRGc6YxmlMN2zhdv44T+zxprfXkaJ03B2q9qavwoqzAnaJsLwrSvIkPsyQ6xJyEUEcSwlyI3OzI5kBrvF0MsDVfi7n+chwt1PGw0cHXQZeN3oZEBpsTH2pBaoQFmZGmlCXYUBVvT02cExWRDpRutyVnqyk5W03IDxMc3VYURVtSHGNJYZQJ+ZEGFEYbUrLLlJpUAw7k6dJaakTHPgtOV1pyqtia9iJHzpW4cq7UllMSfVrzNGjO16U5X4fmAk1OlulxqkKfszWmnK4wpr3CnPYKK1oLTTiWbUpLtjltuRaiyngq14rTOZZ0ZFtyJsuSc9nWXC10pKvUmSsl9nTkmtKaqsvRJA0O71XnWJo2rVm6HE3T4EiaBkczdETQO5huTFOGKQeyLERgPJQtQKSxCIzNmXq0ZelyIkeFMxI1zhVpc6ZQTwTGFgEYsw1pzhGML+biKrtFuIUsteBovglna9zoqPCgvdiDjkJ3zhd6cDHPmesSNx6U+3Ivz4HrEj8mLleIt4siLM6P8sPsoFgL+D8WGIWGiv99/rka+X8EjE8WxBYM0WUsrKP/K2AcGxE/JnyeoDoK62sBMkeHhiguzMTSbBUuTisJD7WiICuMO12nkI8MIhseRyasdcfHGZWOi3mJMz3DXC5t4sDWJM5G5POopI2ps/d42q9ANjTB6KSM8QnpYt7ixP9L3VsHZ32nbd/Pf8+8z73bditboy7UkBB3dw8kAULkiru7u7sLMQgkQPCgxQstxS2eXEmuOFrfrX7e+f4Cu3t3e8897zzvvPLHOZeFpMN0hk+O8zyOQ4FcMcngvILbdxXcvjfN4N1phmYmWbgzwNyFS8xdusZXo3LuD0/wqH+S6RPXOJnXTl9ACecCq/k8pIwTYWn0xWcydeQID65+ztS5Pu7saaQ9xI5imw+odXqf+g0fkRPuSnq0BzEhzvj7WBMS6kh4+FpqquLp21vDhU87mR06xeKNU0yfbqG/ZxM36wwYbbZksNWWG10ezF/czqORYRaEc3v4BrPjIywq5CwoJqRbzsUZBYuzM9J6Vqx67y4szcLcLGIkcHysNP4rPD65e1wQ0S8PBrl7b4JHiwq+W5jm7/PT/Dg/zneKi3w9e5Dv7vby/Ve9PPxqHw8fneHRw9s8ejDPw3s/cH/hRx4s/MCjxYc8ujvNw7vD/DLczcyhQK61WNMTpUtPtgtjX5yV8iJnHg4hTCCPFAoezU5y7cpZHOyMyUiP59bNS1Jjy8LCDAsLc0vROAsLEih+MykyFReZvXuPuflZHg7f5t7e7UzlpzGXEsPXuWks5KQxWp3M/LEmHgwdY+HudSYXhpDPyhmdmGBwcJjB2/2M3rzFyK1bj5VEoSY+GWF0WXp/dGSI6anJxxmPYo0+I+UvLswKw82sFNgtfmkS8TpCWX+wOM/8whjzsxPcnb4nmXYkYJwfZkYKDl+Ueqx7qiPI8FlJpmw5ef4igHsVJWGrEWtpEaJdl6hKY4o6jSlq1CcLJ7OKBIkCFIUiKDIUhRu6JlGD2kQtquM1pH/8auLVqU0QaqQWDSna1InHdF0aM/Soz9ClVqyk07VpzNanOVNfel98Xi+MMQIQhZM6UYN6EceToE6NWHFHqPwDGCvDtSgN1qLAX5NsmQaZXlqkuWuR4qZFtkyfPD8jcvwMSZcZkO5lRKbMlCyR0SizIc/DjgJ3e8q91tLis45OmQP7/Rw54W/HeX9rbkQ4MpTiRn+aO5eTN/J50nqOZjmxOc6U/AgTQv0NsbBajbm1JlZ2QmG0xmadOcYO+miZqqFlKKBRGQ2j1aibrkLVfBXqdqqstlfhQzsV3rFR5j1HNd5dq4RekBaBVS6E1rugFbKaT/zUecdbkxXhhjhVrie6N4B1O7xQqTJnRaYGqokq2KVpE1VkSXGJDbUZBnSl6bEnTYd9GfrszjLmQI4lh7JtafNXp3LdCspsPyHX+ANSdd4jWft9YjTew2P1a3iseQNP5TclYBQKo4BGL+U3kSm/hbfq28hU3sJP5W3CdT8i0ngVAbof4qv7gaROemotx1PrA2RaH+KpvpyNKm/hqvI6DmuWsf7DZbgufxMHjTW4J4aRtqOHLVdH6bwyS+HJUeq+VJB29AvC9hzAf1cnHkJh3FrOpo5S1rVXYN5RjVJDMW/U1fJy0xaWNffw+uZdPFPWwH8UlfCn4jyeLs3l6ZIinimu5MXaNp7b3MVL7Xt5rmUvTzXs4umWnfzPmkb+Z2WNBIx/qe1gWfNubA/eRq3nCH8uSuKpdHteTzLk/WQd1jYa0XjBkUNXzek8s566U8mkn+lh/RfjGO7tx/+MgoSLdwk/N0P06WtYZwRhEqaLQ5g6vgE6RPjokBVgTEWIJc3R62hP8aIiYiN18YFc7O7g7oUL7C0rpDB4I0URTpTE21AQY0hBtC7FkepURqymLvw96kJeoiX0BTojXqIz4lXawl+nKextGiI+ZHOSFvWphhQl6EvVg0nR2iRGaBITpEaMvxpxfhok+GqS7KdNRoAuSZ4qJHsqURFjTHOUDe2Ra+lJ8uZwUTL78tPpycugPTedzDBvZOtN8faywFtmgr/MAL8N2vg5qBLmoEHGJlPqo8QdpB99jdEc7ojlYEcERztlHOr0YH/HJnrbNtLV5Mq2zR5srtlIfelG6os9KUh0IC/UhpJQJ8qiNpLl70iqryOZwRvICtlIdogok3CjOGoT+eHrSQt0JCPEjoJoR0pi7SiMMqMq3prKGCuqomyojLClKsKBikgbSsMtKQ23oDzSkvIoCyqiLaiJt6Yu0ZbqOAsqY81oyjCiu8KIvs3mHO005ninCZ92WHCy3Y4zbes4176W0y3WHK41ordMl52lWuyu0OFgnSH7qvU4UGtEX70pB2vN2F9lxt4KU3aXmLCnxJR9ZeYcKLPgoJgSc/qKzThUZMaxUivO163lYosrF1rW8alQJAv06c3RYme2uqQw7inSYXeBFr2FWuws1JYMK92FRmwvMmFbkSlbC03ZVW7FngpLDgiFssyYfSX67CtWoa9cjSNV2hytNeBgpT57pdX2Y2Ass2RHqSW7K8042GDG/npzPuvexKlONw7ViVggV07UrudUtSsXajdyTQBj9Vo+r/NGcaYF7t3ipwfj/PJALq2iRY+0AMafJXXwd6vn3yuLT17/P6Mw/sEa+3HN2e/h8I9e/9cK45C0YhYxJNKMDf/7SlpE14jPxWfjI0w8BkfFxASnjh9C5m7HhnU6ONkqER+5np7OaiZHbjM5MszE6DjyySmGx8eZHpHz98EZLlf30BeYz1G/fL7bd5UfrilYlC8yPrPAzKRCCuOen5xGMS5HMTXF6NQEI7NT9E+OMT43jVwxxYPJCR6MjjA3Psrs3DQT09NMTswxP7TA5KkhPivaw6m4Ts5GNnEipIi+oHQOR6dwu66Sy+XptHqZU+GsRq79CkrdNehIcqGrNo/kCBm+m6zw97YmI8OH7p4Szpzq4va1I0wOnGdu5BIPBq4x//kuBnsDuFlvxliTBSNtZgztcOHO/jzu3bjM3aEB5kZuMzM6xNzEKNNijT8+KqmNC4opFkT25KyIcllaUT8Bxn+FRgGPkov6sbooXs/fG2bh4R0e3B/j0fxlHk718dXENr5TNPPVVCr3Z2Tcm3Pj/nwAjxZyeTRfzdfz3Xy7cJrvFvr5el7BV6JZRbqTnGdhYZpf+suZPbCRcxU2VMnMOdCQwvida5K6OP3VDRYXxa3jLA8UE9y6fh4nezMKC7MYHLrN7PwMswtzzIrV9aK4XVyUZn52noW5RR5Mz7Jw5SqjW9qYKExlNt6fhQgP7kXLGPB25nqgAzezg/n67H7uyQcZn55kaGqCgeHBJVPLzZsM3rxD/63b9N+59YczPDjA1IRcyuYUJqKlPm+h5M5Ka2lxx/jTD98hVEZREfjo/qK0Nl8QwDg3yaJYSU/fZXFujDkBjPNyFmYWpJX0jpoIMv1WkektagE/JD/wEwkYhdO5OlaFOuFolvIRxXPR+ay0lKuYJBRFAYfqlAiHdKxYX6shbhdrEjSpTxLGGAGLS1E6EggKIEzTpS5Nl5oUHapTdWjINKAxU5/aVB1qkrUk8KxL1qI2QYO6eA3qxZo7QZO6GDXEOrouWouaKG0qI7QoC9GiOEibPBGrI9MkzV2d1E0aZHnrSbCY6aMv5dRl+BiR4WNGhjDB+DuS4+1EjsyZYj83yn3dqPd1pTvAmSNBDnwRYkd/hCNjCesZTtnEtWQ3zsW7cjhnHU0JpmRHGOMj08HcZg0mlpqYWeljaWuCpYMJJo6G6FtqYmCqjraREhpGK9EQ91rrYteXAAAgAElEQVS2yug4a7HSVomP7JV5z06Z5Y4qrHZegWWErgSMnqW2aIYq8ZGPMu96qaIabYJbgyehXT44tjqjnK2BavwqjCJX4halTGqqAdXphjQnaLArXYcD6Zr0ZeqyP8OQYzkW9Ebp0OapxOYNSjQ5rabaagVVFquotFAiU+cD/FYuw1/pTXyV3sBr9WtsWvkKGz55WYJIb7V38FF7F0+lN/FXfpNYvY9JMl1DpP4nhBt8gr/2crzU30WmuRxv7Q/w1HgfN5W32KjyJq5Kr7Hxk2W4fPQ6Niof4REiI2trJ+0Xb9N95y6lZ0apPC8n++Q1Eo6eJHh/D+4SMJbi1l7EurYirDpKUa3P4a26Sl5pamdZ0zZea9rBUyX1/EdhKX8uKeCp0jz+XFzIX0qrebmxk2dbt/LX9j280LafZ1v28FxrL39uaOV/VdfxXFMrr7bt4KOdn7Lu0zusbG7j/0jz4blMG15P1GNNhg5ebcY0nreh+7whrScdKD+ZTtzZI9idmUK3+yaJl++Tf+MuEacH8dvbh2OWL3aRujgHqxASqEusrx5FIVY0RDjREuFMa5wXLQmBNMSEsD0jk7unLnC2qZXm+AiKg50pibIlP8KQ4ih9isPUKA9dQV3Y29SHvkhL+LO0RzxLZ/hzdIW9yPawZWwLf5vOqA+pDH6P4siVZESuJDlyJUlhnxAX8DExPqukoPA4L00SZDqk+euT7q9Notdq8kI1aIkxpT3Sii3RzvQk+bE7I45dOelsyUmnOjWGCJ+1eG40xcfPkoAQK9w3aOHloEKgrQpxjppUhzqyPduHA7URHGyO4nBnNMe3+HKo3YN9rW7satnAtkZXtjZupLncheqctVRluFAYZ09xiDWVIY40xG6iMd6HynAPSkM2URrmRln4BqpjNlAT60J51DpKI9dTHCHUWUdKxUo/0pLiSHNKIi0pi7ajNMKOknB7yqLtKY20pVSAY6QNxeHCaGROZYwt9cIMk+BAVawNzelmbC8zYX+LGUe7DDjWJcK6DTjVZc6JVmvOttvzWbsDxxvM6S7UYFepjgSO+6oN2VNhwP4qEw5Um3GwxpID1VbsLbdgT5kZu0VMTolQ9E3ZX2pOX6kFh8WUWHCs1JIzNQ5caFrHZ01rOVZh/g+FcUeWGjtzNNiVr8HeYl1pdhZoSVC4s9iY7YXGbCs0oavAlN5yK/ZWWHGwyoqD5WYcKDHkYJk2h8q1OFShzZFqfQ5U6LK7RIedxXrsKDKkp8iUnmJzyTzTV2/GvlpTzm1bz+kt6+mrt+dw/VqO1TlztmETXzTLuNzsxbWatVyokzF1ppnfFm/yo1hB3x/nt8UR+H8TGAXoSWD3L48S/P3+3vG/ey0pkf+uPIrvLe63noxYSUvqorhblIBwCQaXlMQx6WbxybpaPIr5BzBOjDE5Pi5l4G3raCBA5ojbOn183M0pzI7g0oUjTIzcYXxErBenGJucZGZYzg/X5fTX9HLIM4OTXnnMNh/j+8uTzI3PMza3wIJcwd3HDS7T8klmphTSKMRz+SSz8kkWJhTcn5jk3tQk04oJxucV9M9MMjI7y4R8hvvDC8ydHODz8t2ciG3iTEgNJ3xzOOkTy9WYePozYjngZ09PkB2ZjirkeJmwpy6Vq6ePU5KVQkKEL831eRw53MGNa8cYHviM2YmbTA/fYm5kkAfDQyxc6mPsQBx3Gu0ZbbRkZLMRIz32DOxP4es7l7g/0M/c4G2mRwaYHRtiemRQUl2F0jg3KWduapJ5EVQ+I5SwOQl2RBj5E2AUoChBpICexw0x4vXcvGiPmebR3CJfTZ3h/nAVDwcT+GE8gr/PuPDtnBGPZsx5NOXKD5Pe/G0ymB8mE/jbVBF/m27n+7kjfLtwlYeLIvfwPrPz3/Hw8xjGeizZnWpC1vq1HOioQD42gOL+OIqvrnJ3YZavp+d5qJjg2qWTODmY0tRUxeBIPzMLs1JguQSMInx7YZ65xTlGH8zyYG6W76/cYrF9O7ejIplLDWU60YNH+YF8UxbFeU9LrrmbccvXlYH0DB6c+ILJ0Uluj41wZ+Am41e+ZOLaNW7ducONgf5/wOI/FcalFfX46AizIvhdBIILuJ6fkRRE4Y5eUhqn+dt3X/P914/46oGIK5pbWlmLLvD5yaUbxum73J37l5X0jDDsjNBTHU6W3ypy/T4mz1+YXsQNo7LU1lIdq4oY0bxSJd00qlEerSwBYV2yNrVJWhIklgrDi1AUEzUl40tNoqbU5CJuEJcURi0aRLtLuj4NafrUp+tTk6JLVbIuNWl61KbrUpmsSXm8GuXiZ8YLVVFLAsbGBK2lPulYDQkYayI1qQrXpCxEnZIgDYqDtMgTKqOPJskb15DipkqWjy7Z/gZk+euT7W9ITqAJmf6mpHqbk+FnLx37Z/tvIj/Qm6JAf8qDvGgO3kBvyDrOhjtxLdiO4WhnxpLduZPmyeepm+jLc6U+0YLkEAPWb1DD0lEdIytNTCz1MLMyxNLBGEtnE0zsdDG10sLAXAVNk5VoWKzEyEULW38LVtsp8ZHNKj6wUWLVWhXMfdWR5dgR3uCOa4E1muGqLPdYwUdeyhjFmyOrdce7xpl1ZRYYxK3COGg5LoEfExOlTnG8LvWxWrTHqbMrTZPdGeocyNTmYJo+xzPN2Oqzkm1eSuzwUmeLsxIdjsp0OKrRaqdGlckqktTfJ0FzOeEqb+G/ehmy1a+yaeXLeK4Rq+k3kCm/jdeaNwlWfZtkgxWkm60h2USJeONVhOp8gK/aO3irv4u35vt4qL2Dm7h5VH4Lj9Wv47HyNZxXvIbF6rexszUmu6mejs+v0XV7lqJP+yk6OUjemVuknb5A+OE9bNxSgWdXGe5binBtz8dqcw6adam8W1fKsqZWljVuYVlDN38uEsBYzlOlxTxdXshTpSX8taaJ19q283zHNl7s3MNf2/bzXMtunt+8g780tfPnunpe2NzOS63bWb7zGKa7z/CWyHBMdeWvWRa8Eq+NRqYGoV2mNH5mS8On+jQesyPvaCahp85ge3oBw223SLs4S/mNaWJPXcGtsxXXbE82xOjj4ruSEB9NUvwNJeVrc9R6OqPdaY/1oS0+hNbYKDZHxnKrfQenq5rZnppKib8rJaF2FIaZUhimT2GQGiWBK6gKeYfakJdoCHuWlvCn6Ah/hp6w59gV+ld6w15hZ+RbNIe8Tknw66QHvkZa2Nukhb1DcuC7JPh8SLzXauI91Yj31CRRpkWqnyYpfsok+62kLFCVjmgztsba0xWzge0J/uzOTmBHbirteSkUp4QSEeCMh6cZnoEW+PqbIXPVwtdOmTgXHcqD7WiKd2Vbvg+91SHsbwrnaKsP+5s20duwgZ56V7bWutJe5UpT4Toq0+ypTF5LebwTlRH21IY7UR3mTEusL60JwdSGyygPWU95qBO1sY7UJthSFWNNRYQT5REOlEXYUhphTUmEJYVhZhSEWVAUYUNhuIBIB0piHCiNdqAsxkGCx+IIKwpCzCiNsKQ61o66REdq4uxoSjVnS6ERuxuMONKlx9HtGhzbrsWJbSK4W1QAWnO+w55TzZb0FKrTK4CxVIddJbrsKtFnT5kJu4qNpTX0vnJL9pRZLK1+S8X7RuwuFsqfKQdLzThcZsGRUguOlJhzosKac/WOnG1wkG4YxUp6V7Ym3RkqS5OlIimMe0t06S3S4XCtFbtLTZBUxkITuovM2FNhw95yKw5WWHG40oqDJSYcKtPniIjhqdDjSJU+h6sNOFAhVEZDdpUYs6PIlF2lVuyrEpWBNhxptOFclytnt63neNtajjQ7cUzkSDa581mTN+frPbhU48S5ehmTAhgXbvCTqPMTNX4CGBeGQaiLd8eWwrlFs8uTWRzmV0lV/F3Ti3hv4fHd4780vvzzfvGfxpc/Nr38gdP5P5lf/jtA/KPP/+17LplqRJ+u6NEVIwHj4/tFAYL/AEJx1ygML48BUdwtLpldlr5GfCYZYibkyEdHuHn5Innp8cg2WrPBSY/I4LVUlyVy58Z5RodvMzElVozjzI9O8OiLfk4kVnLCJ4czHtmcDa9gaOtx7vUrmJqc5a7ofp4S3dNLzS3CpTwzOcW8fIq7Y1PcH5tCdEY/mJxmcUqBYnqKkdkJBucmGZkXLTKT3J2c4tvBCcb6znA2p40rMR184VfCZVkK130iGYyOZiQvkTPZ4ZT72pPobk51VjjjN2+ye8tWerd2MnzrMhMj15kYvcnU6B2mR4eYGRlndniChaERFm98yuzJPAaaNzDWYM9oszHD260YOpDA3MUTLN6+xYK4mRzpZ25skLmxYebkIyxMjjMnRkQNCWgUauOMiOBZWkk/eRRKmXguXMr/Oguzd7k3/S1fT/zAt6PH+Xogle/7PfllyB1m1/LLjA0/yH35YSSeX4ac+XV0Hb+MruXn8Q38rAjix5kcvl/o4auFS9xbXGRu7jfmTgVwqUGLzZHGpGzw5mBPC2PyQabuj6F4eJ3FuXkeTc9xd3KELz47iPM6U5qaKxka7Wf+3gJzdxeYl7InhaonbiUVDH4r5zv5ED/vOcRiVCrT7p5MRboxVeLH/R3p3NtdwNk0b676OzGy0ZWxTSEMplYxfekGN/pv0N9/ndmLl5i5dJUrA7e5PNIvBXU/WUELaBwcuIO4XXyiLoq1vVS1KPq6H+cvimgdUQ0o/l8XyqJYT0s3jrMKhMIo3TDO3OfBtIj9WTK9zC1Msjj3zxvGnAAlSVkUsFgeqUJllBoVUQIW1SRwrHpsYKlPFI5oNariRDSOyFPUluBOckeL+r40PZrTDWjJNGRzpj4tYgX9uAawMV2PpgxDmjONl+6xUg2pEZNmQEWqNuVJmhTHqlAmnNXx6tQlaFITo0ZDnCbN8do0xWrSECuMLhqUh6hRGKBMUYAqhQHq5PtrkuunRdLG1aSKKjtfbXIC9MgPNpAmJ9CATH8jUn3MSPSyJNlnHRmBnmSHBpIXGkZhRBCVkT50RLlzIMyF80GO3I5wYSjejdup7lzMdOdggRu1yXZE+elh56SElbMOehbqmFjrY2FrhJWjETauxlg66WFuq4WBhTC7fIKu3Roc/ExxDLZEzVHcMa5kheVKVB3XEJJtT3pbIGENHthkmKISosKHmz5CRbYGu3hTvAsc8cyzYmOiBp6xygRErCE6aDWFkVrURmrRFKHOtiQdtqWoszVNhd2Z2vSl6HM0xYh29w/Y7rma/b7adK1dRY+zGtud1OiwUabdRpUaU2XKTJVI1/mACOXXCVJZhq/yMmRrlkngKFRH7zVvEqHxLunGK8k0UyLbUoVU41XE6X9CmOb7+Ku9jZ/Gu8jU3kYmAFL1XfxXvIHXytdwUXoNi1Wvoa/0PunF+XSc/5L2G3LyD18j6/ANcs7cIvXMF0Qc3Y9rh8hgLMGrq4j17dkYV8WgUxPH8roCKVrn1YYOljVs56niRv5UVMVfKip4obaS56qqWNbSwWudPbywpZuXtoqVdC9P13XzbOM2nqlv4an6Bp5raeX5lq282rGXNZt38Gp6GM8lW/HXTGNeSdRDM02ZuG5zGj9zpKjPiOqDtqQdzCT4zEUcTj/AcfcwFdcXqLrUT9LJM2xoKWdTthvuUbq4ea8kaJMq6f7G1EQ40R69kc4oT1qjfGiJCqQ1KoKu2ET60vM5U9rIrpQMqgLcKQlyoCDIjPwgQ/ICtcn3V6IkcDnlQa9RFfQctcF/pjXsWbrDn2dX6HPsCX2BXWEvsS1yGTXBL5Lj+yypPs+S7v9XMvyXke73Lmk+H0sr6EQPZRI9VUjwWkOSzxoSxS+E3iupD9GmPdqcrhhHtsWupzc9kJ3ZUWzNjaetMIWsGH883C1wcNNB5m9OgK8pAW66xHkZSaBWFmlPXcI6OnK86K0MZn+tF7uqNtJd4crWcmdai51oK3WhKW8dlcn2VCWspSrOmaoooS66UB+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m1EX+VSFuOeUksOVjtxrN6Fk43OnG1bz9nO9Zza4synHWs52urE8WYXTrV4cLbFl88aZVyosud0vRcTZ5th8Sa/ShV+Y0uwODfEb/PDEjD+vDDMT/ND0vw8PyRVAv4DGJ/kMkoQuWRueWJykVpe7o1LZpelPMZ/VgT+j3+/QRR3iX+gBv6rW/qPgPC/e+/fvuf/JjA+BsonSqNwU48ODyAfGWJ8YADFyBDp8SFsXKeH61pVEmJd6GgtYuDOl0xOjzGhGGdyYJC589c4klzGQc8UTrmlccIzkyORxZyt3srC1SHuiUia6WmGpycZmJ9iaHEa+ayC6akpZiemmJ2ckj5fmJhGjFAgBSSOz04gnx1HMTPK4swo90f7edh/g2stOzjlX8UFryIub8rgmmcit8NTGSkp5VxZDgX+LriZqxLibsPY7ZtMDQ8zOy5nemwMhTRypkcnmBmdZHZ0mtlRBXPDw9wfOMPCuQr6m2RMtWxC0emIfKcjX2z1R/H5Ee4PDTA/3M/82AAL48PMjQ1JsyAfZXFKzsLUxNJ6elpA4yTzM9OSyrgU9L2U2yie/yssiueLczM8mLnLd/JH/DC6g+8H/fh7vw2/DbjAlBu/Tfjz03ADPw/s5dehcH4ecOfHfiv+PqzPT3JjfpreyA9zmXw9t5OH83dYmH3E/NlgztToUh5kSk5gEkM3P2N6boLpuxPM3utncXYpp3Bi+Apb20tx32RNa1s1g6O3mZ6fllbRwv19b3qKr2Ym+WZBztSD63zz2TG+Kyrn0SZ//iaTsZDpx+zOdEZPlTN+cQuLl/v4Mj2S/k2ezLsGMuYZxXhvL0M3v2R08BaLl24yf/kWlwZucHH4JnduiRHh3TelphcBi/LxUenvbamfW+RbzkkKolAWpRxG0W09OY5oexHubXHTKIwwkiHmD4Bx8a6I1hF3puKGUcTqRJEXpExBkKj2U6I0XGQqCljUoFK4naNEVZ8GtfFaNCTpUiWaVsSI+Ip4HQkaG1P0qUvSkUwvAhpbMg1oyzKgLduAzVn6NKfr0ZCqKymMLdmmNGdZUJ9mQk2qMVWpRlSk6VKapElRrCqlcepUxWtKP7MiXJnqCFXqItWpj1CjPlqbqnB1SoOUKfRfIwFjcZAmBQGaksqYKVMlU6ZGjp8muQFaFARqUxikTX6QUBz1SJEZkOxtSYK3E0kB7qSFBJAREkZmdCQFCeFUxQXSGenJ8bBNXA5340bMBq6lrOdSvjuHy32pSllHqK8hVk4qmDhqo2sh3J7C+KKHlaMudusNsHXRw9JeVJ2tRMviE8zXa7IhzAZrL33UbT5B2eITNKzXoG23ioRSZ9La/FmXY4VqmCrve3zIavePMPZdw4ZoA/ySTJDF6xIbr0VRhhG12eLA34C6cG0aQzRoi9CkO0Wf7gw9urJ02Jmpx4EkPfbFaNPu/iG7vFXo89ely2klva6adDuq0mG1mg6rNWw2XkW98QoqjD8hS+89Qta8iJ/SS3iseB63j57De/Wr+Ku8Qbjam6QafUym6SqyTFeRbriCTBMlUgxXEaW9nFCt9wnWXk6wzocEqC8nfOXb+Kx+jfWqy7BVeR2b1e8RFORP9cFDNF0ZpPCIAMab5Jy5TcqZLwg9sh+3bXV4dJXi012Ec0sSqlke6FQGs6Ipn7dbN/NG8xbeat7Js2Wbebqkjmcra3ixsY7namp4qamVl1q38JfOrbzYtZunG7v5U/VWnq3v4pm6Fp5tbOK55hZebN/Gi207+aihjZdTPHkx2ZC/JGvxSrIx+hlqpPfa0fjZetL3WVOww5a43gw8j5zDeO84Mecf0tk/T/mJk8Tu34lpdgS2EWZsDFTDz0+NMHc10n2NqQy2ozFkHZ3RMjriA2mM8KM5PJCdSUnsSUjls6I6Dmfm0xkdQk2YK4WBVmT7m5Lpb0C2vzZFISoUBL5Pof8rVAQ8R33wC3SG/5WdkS+yN+oldoY9T0/0K2wOe5FK/2cp9HmGLK8/k7bpKbK8XiLX711yfD8mTfYxybKVJHitJHrTx6T4q1IQqE6Zvxr1ITo0B+vQEWZEa6gZW+Jd2Z4VQntuHNVpscSGeuCwXhc7Z3W8fE0IDDQlKtSMtChrsiOtKI6ypTbemfZ0d3rLPNlRuomtRa5L8T+5TjTnrqMhYx1V8Y7UxDpTG+NCZYQDjfEbaE30oTnKn+3p8fRkJtCa4EdVpCONaTbUphlQFqtOcbAmtbEm1CeY05RqQ2vWWloy10rZwGWxNhSEm5MbZkpuhC0FMQ4UxthTGG1NcbQVRRGmlEQaUxZpSGW0AeVR+tQn6rE5S4uucnX6unQ5vFOHIzv1ONYtTDDGnGw15bN2C853WNBXp0N3gRK7ijXpqzHjYJU5u4qM6M7VpzvX4PHo05Wnw7YCXXqKDCQF8kClOQcrLThUYcGhUjMOFBixL0+fQ8UmnKiy5kydHXtyddidq8XuPC125WrSk61KT44qO/M12FmgyYFyI3YW6NCVo01Xrh7dhSbsr7TngJQb6ci5RhdOVttzrNiUE2VmnCg34YRwTpfrc6LOlJMNVhyrseZwpR3Halw4UbeJU/UenGp0k5pmjrc6cbTNnsOb7TnSspbjLZs40ezNqUYZ52scON0oQ36umV8Xb0hw+OvcCL/NDPLbTD+/zA7y4/w/YVFA4/9VYFzqkR7jNwGjjzulf1kcE00v/8Xa+XeA9/81hfGfoPhPJVIxNSqFJMsHh1GMjPLZpwfw87TAxWk1nh4apCR50Nu7mWs3PmdCMcKUUOkuX+NQbiU7PeM4uiGeE+uTOOWdyYnQfE6kVnJrxxHmrw8yNzHFuGKKkZkpqXd6ekrB9OQUE+K9OQUKYaIRLSFTwiAzhUIhR6EYRzE1xuzUGHen5czLh5k6+QUXk1u4GFbNBVkhXwaWcjq0gEsVrcxfOM+nOzYTKrPBZ6MJRw50MXjrIvKhO8yKHMqRCaZHFFI8kGJ0AsXoKIqxYaaHbzJxeT+jR3Lpbwpipi2I2S53Jno38nlXEGPnD0mwuDAxzML4IIty8TjE/NgQ8/IRyQgzK9RGxQR3ZxQSMM5NK5iToPEJOAqF8d+Bcf7uMIuLQ3w9Ncu38la+GV7PD4PG/DTgyM9yR76bcOd7eTM/Tl7he8V+vh6v5+uRBL4Z3sQ3I9Z8N2bHd5P+fDedz7dz27k3eYThwx4cLDMi19+SjOAkFOOXJPfzwvw0i/MTkqJ5b07BnZunSE2SsXGjKQf6tjGhGGLxnqg/nOXh/AzfzEzyt+lx/j52k8m+Fn7r7eBubBQzbhtYCHTj2/Z0po+VI7/Wg2L8PDOjt3hw4QzX0lK54yljYON6LmcnMHHmMLe+OM/Vk58zfvUON29d4dbAdQkSRSXgrRvXuX3zBiNDg8woJqXYIdHJvRQ/NMd9YRqam5bW0QIMxS81S6tpAYJPHN1CCR3/Q4VRxOqIG8ZvZ8fY3RhLUbi6tIYWoFgeoUxFpIoEbAIUq2M0pf5m0eFcG69DZYw21XG6UuZZbaIeNQk6ktoo7hbFmrolQ5+WDD3asvRpz9GnVZhahNElVRhaDGjKMKEp05y6VFNqUkyoTDGkLFWH4gR1iuPUJGCsEC7raDVKQ1ZTFaZMXbiqBIyVYWpUhKpRGqxCoXB2+ypREKBKvr8auf7q5PgJWFQn10+dPH9V8gNUKRCP0mdapPnok+hlRrK/M8lBniQF+ZEeEkFSdBQpybFkJUVTExfB7sggzkX6cCl2E5dSXbhW5sb2zA2kBZnhvl4DMztl9G010DJTxcBCA3MbLawcNbB11cLWRQdLRy30LFaha7USUxc1HH2MMHBSwsB+DaYOapjZqWHmsIb8FhlBZevQjdBEJ94InWhDjALVcQpQxS9cm+h4QxLTzSnPMqU1z5y2LHM2JxjQEqlDnb8K1bKVNPor0ZtqzJ4sU3anGbJXZND5r6JTtoodPmr0emnQ7aLMNoc1bLFVkoCx3XwlXUYfs8V0BR22yjTYKZNl9C4NnkYUrFUnRv9dApVfIVxdKIxvkmz8EZnmq8g2W0W28UryzVXIM1ch3WgVsTofEqbxLoHq7xKk9gFxK97Gd/WruKi+gr3qMtYrLWe9vQ15W7toutpP4+cjZB++Rdap2ySe+pzAvr147WpB1l2O55Yc7KrDWZ3shEreRpZXp/BGcwOvN7SxTARxlzTzfFULrzRu5qXGBp6urOSF+iZebN3C0x1beLa9h6cbunm2vpvn67fyXH0Lzzc18ZfGJp5pbOOVrXt4o7KGl5NdeTVZmz8nqPNSsgW2JaaUHnGn+vQmonc5k9ppT9i2FJx39WHfN0ntKOwbnqHswE68GgpZGeSAZYA+G33V8fVSJ95Pn/hNWmR7GFHmbU1D8Ho6EgNoifWnIcyHnsRo+tKSOZqSx8GkDHYkRNIY6U5JiCPpPhYkeRmT6KVPqo8GqT4rEZ3uRb6vUR38Oi3hr9ER/hLbo16kN+4V9iS8Rk/0q7SHvEiD/wtUBvyVPPc/kevxDLmyF8j2foVs37dJlb1Hsuxj4txXEuuuRLpMjdIgHYq8V1Lj/wmNAR9T77eSllB9OuJdaU8Npzk1kYLECPwDHXBw0cJpkxYb/PXwjTAhJMqU+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eXD12FRiwJU+LLXmabCvQZkeRnuRQPlhhxqFKcw5XmHO4zIy+YmMOFhpxsMhYMr0cLDJkT54O4oZxR7a6pC5uz1KmJ1dtCRgrRI6iHt35unTnG7KzyJzdpdbsK7XhWLUTZxsEMDpwotiC0yUWnC415VS5EcdL9fi0XJ/jFcYcKzfn00oHTglTS40Xn1b6cLzanWMNrhxrWcvRNgcJGA81r+VoixvHmmUcb/DifP1aTjd7Iz/XsgSMC6JDegRmB2FukF/nhv5vAEY5iDX34xGxOkvA+LscRQGQ/39QGJ9kMj5ZU4s7x9GRW0yMDjI9NsHk0ChDN76gozkLTzdV1ruuIDDAnPT0YLb3bObKtQsoJoZQ3LjGzR376IvJ4ahHIhc2pXDFK4srPrlc8MvhdGQxlyq7uLPvBPIrt6RV9P2Jae6NK6TnIl5neE6Ao8iGXFrtzk5OMC1MNXI50xOTzM7MMj07x5hQI6/0M1C9g9Ph5ZwPreVUSB1nM7uYOHqd+cFRLl84TliwExtdNNjcnMnQwDkpI1DcGU6PTDE7OsPMmGi+GUMx3s+U/CZTI18y+uVOBvuyGW2P42F3Cvd3hjLXF8Dg4TTmbp5lRtz3yQclYLw7McyifIgFMRMjzIi/s9Eh5ifHWRRxQxPjzM0omJud/k8jbhp/rzDO3B1l9u4kDya/5dHYTh4O+fB1vw3fD2zgh8l1PJrZyKOZOh7NDjIzLzIUr/JgdhdfTeXxaMSH78dc+H58Iz9MBvH3mVS+mcrndt8GegrNyAqwJyM8lfGRs9I9373ZOe7PzHNv6kcW5yc5fryT4ABrYmLcuHXnHDPzY8yLyr85BV/PTfPd5CiL1y4yeXAHs7nRfF+QxFSQBxNBG1nMDeFvfRXcv7hFqhqcUwyhmJpnbnSMyb49fB7ty+VNZlyOdmdoWxOjF7/k8qXb9N8cYOTalwxf/5Kb169x+9YNaYYG/mUVvbDUnCMZhBbmJWCUoFEYcqbkjA0JlVQoiwppHS3gUcwfAuPCUg7jk1gdoTDmh6hQFrFGWkdL0BipQrlwJMcKWNSmTiiJ8TrUJehRFatHdZweNfH6EjTWJepR+3g9XZuk+Q/XtKj3a04XhhetpYaXFB3qUvSpTzWiMcOc+jRzalLMqEwxoihRk0IBiwmalMVpUBGrQXmkKqUhSlSFKlMbqkp1iDKlgWskdbHIX4l839XkyFaS7b2aHF9lcv1UyfZVIddPZEqqURCgTJ7fanK9V5DttZIsmQrpPjrEeRgR5+1AQsAmEoN8SQ0KJT4mlrj0VOJTk8lPSKA9PJwj4f58HufB56nruFLuSlO8IxHu+rg4CdjTQMdGA01TAYzqWNlrY7dOC7v16thv0MFmna4EjNqWH2PstAZbdx30bERo8YfoGX2EpYUykdGuxJc6YhaqzJpAZdSiDdCKNMQ6VBvPUE0S4gwpzLCmLN+Rplwz2jINaUrQpjlGm8ZQDaplqynf8CGlzu/RHaHH/kRTeuP12ZWoR7P3J3T5q9Ljq8EOT3W616uyzUmZLXYCGlXotFxNr8nH7DRfwVarVTRZr6TY/AM6/c3ZGmpLrYchcXrvEqUpDC/vkGr+CdmWShRaK1NgpkSRuTKF5irkmCiRqPMhUQIWVd4mUGU5ySvfI0BpGc5qL2Gn+jLuq9/DzdaCwm1dbL45yJbr06Tuu0rmydskn/6SgIN78dzVLAGjR2cWDjXhqKWvZU2mE++WxvJmcz1vNXfwSu0Wni9v5eX6Tl5tauWv9XX8qbycZ+saebFtK093buEvbd38qbaLp2u6+EtNB3+paeSZ+nr+XFvH/6pp5MWOXTybl8erKWtZlqLBnxPVeTHFBtdaByqP+ZCz35mg7o0ktTsT2JHEup378fviEW0TcGhITsWeTtwrU1nuZYypTAMPX23CA4xIDjQi0V2XtA16FHtaUhOwji0pQXSkBNMS7UtXXBD7kqM4lpTJp2nZHExPpDXWm/IwV9J8bEiUWRHrZUqUuxaxXqqkea8gT/YOJf5vUx3yBo1hr9Ae9RLb415mT+Lr7Et4k92Rr9EV/ApNwa9Q4f0XSr2fJt/rT+T5PEOO70uke79OstdyEj1XE7tJmRhXJfL8NKkMVaM68H2ag9+mNWQ5m0OU2Rwhgr39aU6IpywxhsQ4GRs9TbHdpIm1TA2nIC08owwJizQlNdySolA7asPXUhttR0O8AzWxtlTH21GdaE91nD21cWupi3GhPmoDm2O96EzwZHuyLwey4zmcnc3BlEyOZGZzNDeF3Zm+tCdb0CiZ61ZTFadEU5qOdN5Sn6xHbaL4BdSKjjwnOvPX0Z63lsZ0Owri7MkMtyQz3Iy8aDPyowwojNYhP1yZ3OCPyQl8j6LwD6lNXE1juhLNuSvZ3qDO/m3G7N1iwo4mA/Y0GnKi3YTznYZ8vsWAL3ssOb/VgkM1uuwr0+NAuQkHyi3oLTBiR54+27O02JqhRnv20nTmqLMtX4sdovavRARoG3Gg1JhDZSYcKDJkf4EB+/MNOFxqQl+REfsKdCVYFArjzlx1SWXcmadOb5H2Uoh3sR67igzYVWzC7hJLCRj3l9nyae06ztS7cKrakTPFtpwtsuJMsSnnykw4XWbAyTJ9Pi0z4niZOScrHTldvZ5TlT6cKA/m0yofjtW5caRpLYc3O3C4zYFDm9dypMWNo83eHGuUca7BidPNPsg/a5FML1JO4uwwzA7B45X0/77CKIf7E0tzTy7lMD5WGP/Gb79rcHkCjL9/X7xeMr2Idpj/wiX9h+//EYSKn/sDv/70Pb/+uDTfff1AulMUcTpPFETF2BCLwzeYG7uDQj7IhHyEiUk5k3I5ijE5itExpsZGmBgfYmT0BqPyQeQTk4yNypkZv80Xx9vZXOaHr+tHyNw0kPnYEZcUQHVtBhe+OMr49XPcO3eQu131XIkM4WpwAhdlyVzySOeqR8ZSBWBoGcciK/iscAvzR7/k60s3+aa/nwfCaSwfR66Ykdy0UhD4rIIpxSRy8d82JtbGCh7IF5m8OsLY5/1c6+zjVs5mLsRUczG5ldvVh+jvucBXow8kR/adgcuUlSfj6qxNXl4gV68cZnryFvMCSMenpCzJWfkUojJRMXEHxeQNpsauMH3rCBPHS5FvT+fR3hzu9UYwfyCIwUMZzAxcYGr0n8C4KCmNQl0U0CiAcYDp0UHm5KPSTaNidAjRfTyrmEIojQuzwkEt1qfi8T/PzOKE1FV9b/In7o8d4+5AKF/1O/JDvzs/Tm7gm0VnHs6Xcnd2kPH5n1HcnebuvRs8nDvC/fFqvpkM4ptxe36Q2/OrwotfJ0IY2LeWngJL4j3NKE4vRC6/JimL92eneTCj4K7iK+bnZ9i6ox6/EDvqqmKYGD3H7MIgc4sTPJyW89vAdX48e4jJrlquFMTzQ34SM/4bGfVxZCzRg9nOdB6caOFvw2e4P3FTMqmMj88in5xDceMyVxvyOetlwUWZPbeLsxg/dYLrd/q5duMmY1cuMXzpC65dvSwpi+J+cXxs5LEreu4fpqB/Nb0IY4tYPwtHv2iGmRdr6NklYPxHTuOCUBgV3Jt58PiGUc784ihLN4x3JdPLztolYBSr6NJwZSoe3y+WhatINXzV0WJFpC1NfbwedbH61ETrUROjR128AY3JxtQl6FOXKABSKJDi7lGVmjg1asQ9ouiSjhXh3drUCEUy0YC6FDNqk82oTjSlPMGIwjgNCmM1KI3TpCRauK6F0qlGWYgylSEqVAYpU+q7khJ/JQQs5nmvIEcmQHAFmZ4ryPFRItd3Ddne4lGZfH8xSuT4rCLLawUZHitI91QiVaZBokwAox1xvhuJD/Ah0d+f+JgY4jMyiEnLIDUhhYqIGHqiQzie4M3JBCe+LHCmOtqZIDdTnBy1MXXURtNKDTVjJfTMlbFy0MROGFvWq2O3URcrVwP0bVTQsVyFgc0azJ3U0TL9EBXdt9EyXI6ZrTKxGV44xeiwYv07aIRooB6iiUGwJq5hWoRGalGYZkZjri0NOTZszjRic4oOjdEabI7WpT5Qg0qPNZSvX0W+3fs0eqnTFWpEV7gePVHaNLl/RJe3Ctu91Oh2V2fbRnW2umrS4ahOh70Gndaq7LdaQ6+lEh3mK6gx+YAS8/fZHmRKb4w9bQEmJOq/Q6LueyQYLpeAMdd6DWV26pRYrKHUQpkyS1UKTZVJ0/uEBO0PCFd7l0CVd0hSfp9A5TdYr/IK9iqv4CkqBJ0sKNjaTsvV22y9PU/srs/IOHGdtDOXCNq/F8+eFrx7qpFtK8C5OQ7NHFeU0u14vzCY5Y1lLG9p5tWaNl6obOfF+i08U9PEMzW1/EdpBc/XNvNy2zae7dzG8+07+F+VbfxHWSvPVLXyVHkdT1fW8B8VVTxV08jzwk2dFc+y9LW8kqLLM0m6vBJvilejIzXHPcjcaUXItk3EbgnDq7OEdbsOk3j9O7ZP/MzRkWGKd9TiVhiGkqcplh4GyGTGxPqbkxpgRJavCVlu+hR5mFHpa09rgg+dKUG0xwewNSaA3rgQjiamcjozl2NZaWxLCKEqdBMJGyyIdbMgVmZJmIceoR7qxMhWkyL7QFIaiwPfpDZsGe3Rr7It5mV2RL/M7phl7It5k32x77A14nUa/J+nyvtpSr3+REXg8xT4vkCuz6ukebxBsvv7JLp9SOy6D0l0/YSaGANKgj+hOfIDWkPfYkv4h2yJ0KYh3InKqEBKEyNJj/fBx8cKJy89LGXqWPiq4hy2pDRGh1uQHmpNUYgdVeF2VAuncpgFJcKlHGFJibg/jHKgNnoddREuNEe70RHvybYkfw5mJ3IsJ4dPM/I4lZ3HqbxMjhdEsz11LQ0xOlSLitGYFdQlq9CULnrndahJFHfQ5rTn2tOZ78DWAnvac60pT3YgO8KcjFAjciONyRWd8hEaFIQrURzxCQUhb1MQ9DrlEe9Sn/AxTRkr6SxXZ0ezEV31Bmwu1aSzVIs9NTocb9bnXIcRn++w4FKvHac7TDlYo0tviaYUmL2nxIg9xSZ05+jTlqROS7oyrVkqtGWp0pGtwbY8bXYU6Evq494iIw6UGLO3yIC9hYbsLTTiQLExewsN2FOoxy6xks7XRIBid/YaduSpsqtQnQPluuwv02evyFOUav4s2VNqzQEJGJ04XefE6WpbzpYuAePpQjPOlZpzrtyUM2UmnCo141SZFWeqnDhX7crpShknK4M5URPIkVpPDjWso6/FmiOdFhzpsOZYmwvHWrw53uDP+SYXzrb4MXluM8zf4Nf5EX6ZHeI3oTDOD/Lr/BA/zi2tocUq+sn8uvDY9CKZYIb4ZWGIpffEDaMwySyNUBO5L4cHk/BAQOMSMIp7xv/BL3/j30YCyMcwJ4Dup+///Wv+6M9J7/0dfv3d/MHX/vazCC7+hl9/+ppffvxGmm+/uit1ST+pBRTQODc2wN8GLvBg5BIzE7cYV4wyqphGPj7N1PAU00PjKEZEvM4AcvlthieHuC36lifFP863mL9+kNu7c+nJWoe33Se4rDfBJ8SekEgzUvNCObS9gMmdCXzV4MJivhW3s0M4FhrHCd80zm6I53xAHhe9K/h8QxVfutdx3vf/ZO4to+s8zHTt83Om0+kU0nDTpIlZLNliZrRkkGQxMzMza2uLJYvBJMuMsR0z2zGKeQu2JMsUO9QJ9frW+8rupD2dszrf+XN+POvd2pKsFa1k5fL9PPd9l/FQUsv86X28HL7BXP8DFkYXmZxZYFg+x8TSI4aEm0fZNDNj0zwfmOb5+T76y/fwIKWJwagGJiOb6ItroL98N/Mnb/B0cIK5yXHkCzJxrXrq9CG2brEmNGQLF84fYEbWL/7zCb8PuaBeTk8xKxOMPqOiSjotuJ4fXmLpQiODPWmM7ktkfn84j/cHM3ggk8nhG8gmh5mbHGZxcoT5iWEREgVQFGFxdFB8LkyOIIzw+WUjzJSY1Si0wwirajGz8e+eiwtCOPUMz+TPeTZ1jqWhYL4ZseWnQWd+Gnbl+0U7vpjJ5enMAxYWnrPweIClx1MIYdqPp/tYmM7kyYw5307rwcQm6Atg4fBmjhZbUB63hcMHDjI2tSi6nx8tjvBksY8F+Rjyhae07ttNQKI7V07WIx86zsTkVR4tjfLn0Xuwq47/zA7ki3Q3pvP8WKor5UmYHzOBTozkeTN7sZEXAxf5YnxYjE2SzcvFBqHpKTnySRmPblziTIgfg4H+9CVGM97bznD/dfoG7jJ05x4Dt+/w8ME9MXdRiNGZnZaJpqDX+ZSvMytFl/TS8pp8bmaK0ZEBBvrusyAA4+Lc38ziIxlLi3KezD3n2dxTnggNL48mmF8Ubhyf8GJ2jKOtaUjjDaiMFwwtWlTFa1Mdry2uousFUIwTXMkbxKmL1WZ7tB4NkXrURxvSnGxJc5otdQnm1MabUBtnRH28AY0JBjQkCv8D0KQiaj2VMdqiKlmXZExdkik1SWZUJ5qJ+XAVcUaUxWtTkaCDJE6L8mhNJFEbKA5SpixIBUmQKlUhGlQIsBigRpGgKHorkuelII7wutBXmSI/ASRVKPZXpShYlfwQVXL9Ncjx1STTU4M0T3VSvNaT5K1Hkq8dSf4eJAcFERfkQ2J0BEkpqSSlZ5OUlk12ahoNWcnsTAlmX4Qjl5M3k+nthMdWW6ztDTDcqIuuvSZqxmvQMVPAwl4Duy062G/Tx87bHAt3C4yEEG8zdfRM16Nnooa2sRIqBitRMluBvtt6nJId+MRTEQUfZfRDNmAVsh7PGB2i4nXJTNSlMd+KbqGpIseE5mRtWhJ1aInVpTXSkDo/HaRumlS46ZC3SY3MTSoUeenREmbMwSg92lzWsNtNlR4PTdq3qNHksoFqJ3UaNmnTvtmQHY6G7LXXpMNClQYTRSqMV1Nm9QmdAVrsCNejJUCbdJM/kWWsQJqZIhmWSpQ4rEdir0GZuSJSSxXq7DSRWq6nwFiVNJ11xArAqPYe0TorCF7/MZ6qH7BJ7X1crJVxdDUjvaGSpqt3aOtbIKr3DBlnbpB+5jIhvfsJ2tuN754GvPZI2NqVgVbhNtRzHVEu8kKtJhXlxnI+qG7gPyqa+HX9Dv61po1fNbTyS6FDuraD95p280Z7L2+29fDLqlb+XdrE72vbxfX1bysaeau6aXmtXdfMB/l+vJXpwG9SrXg3w4bVMbpENNuw/bQjNcfNSNrtSsieWlx6j+F66Cbld7/k0OS3HJ8YJH9fGXaxNug5m2K32YZAdwfSA+zICTIVG4VKvU3I3axNvrM+jTHbaE8JpCsplF1xoRyIi+JIcjKf5eTxWV4BRzIyaAoJJMdlI3FOJsS5mxHlY0Swtzah/uuJCFAiMWANef4fURPyBzoj32NvzLvsDv8duyPfpDf+Aw6lreRgyp9EI0x72Ns0Bb9NY8h7VAW+Q5n/WxT5vkmu5+/Icv8NxR4fk75lJaleamRHGlAdr0lzxEfsCH2L7pD3aIjWoSh+K5mxnqRHbiPIxwp3X1O2BpqwMdAQGz8dXMNNCIixJDLGmpQYO5qSXKmKtKcs1JKCYFPyQ0wpCDOnIsaOungn6qI30hC1UVQa21ODOZSfytmSQi4VlXKlqJRLRQWcK87kSH4EzbFOVEUYUJugRm2yKg0ZG2jI1KU23ZCaVHPa8jbSXWzPjmJTuov1aS3cRFWqLcUCLEYaUhhpQHGENiXhqlREr6My5mMqIt+jKuwP1Ed+QmPCOlpyNOkoM6JNYkKbxJh2iRGtBZrsKtPjWKMZn3WbcfPQRq70WnGmQ4/Ddersq1DnQIWe6JLeX2JHR5o5LdnraS/YQGvOepqzNtCRq8uOPEN2FwoVfWYcFFzVZUb0CvePJSbiU4y8KdGjp1ib3lIteoo06ClSZV+pOgfKNThSsYHDEl3R7Sw2tgjr6Ap7TlQ68FmtAxfr7bncIAChLeclNpwrteZCmQ2Xy225XGbHlXIHrkgduSzdyOVKJ87XuHKm3pfPGsI4VuPPsQZnTrZbcmaXJuf2aHO+245zLf6cq4/mWrMbV5qDkF9shfkHosnlu4Vhvns0yPePBvlhcYgf5kf4cUGYYX5cHBEh8i8CMAqGGPH95c//FRgFV/XjiWUDjQCIIjDK+MszmfhaMNYI8/8eME6O/rVHWgCkielJbi/OMyxU+k3M8mRsmqUJIUtxlNGZEcZlAvwM83JoGO6P8/2DWRaHHjM8+ZRh2SSTI5d48Fk9Y6ekdGZ6k+hqjavtBrwDTAmJ8yI9ags9qfY8KLJnpsoTLh9isHUXn6VUcTowmxPeyVzyKeS6u5QbbjVccJNyLqyCE0klHM0p48Huw3x9Z4wnozM8mplnUSZnaXIO+f1Rxk9f52r1Tq7nNHMrpoq+iGpGYxp5GLuda3E13JbuYubsLZ6OTYurypm5SWbmxrlz5wopSRH4eNtTW5PLQJ+wPh/m0bzwdTLmZAIwTjArE3q3R5mfHmex7xILpysZ7k1hdG8ci/vDeXkknKULUuYn7zA9Oci8AIxToyIUik7pV4D4GhRfw6IAkSIwTk8xL5tkfnryryHfAjj+fB4tysRYnWfyp3wxfZHHIxF8M2LPT4Mur4DRlhez2Tybvs38vOBenmVR+J4FIbfxAU9n23k2E8DXMnN+GLeEh348ObWZIyX6FMdYcvrYQeQLz1hYFGoLJ3k8P8SiXMgnfMKB3S3kJbhz59Zlbty5zsDdT/n63j4WG2J4nhWELDWEEWkaL051MVuWwYvoYJ7E+zFXn8rSg0M8H/2cZ5MTLM7MMy2fY14MipcjGx5l6voFZO31XPf34kqoH7erS5i4e4n+/jsM9fUzcH/Z9CLcLU5PTYiwKDii/yEwPpoXAXFqYpThQSHc+8E/DYyPliYQu6Tnn/BybnwZGBOEDlYdqpN0aUg1FEcwtAiraAEahf7mqmihYUWbhkgdGqP0aYw1pinJiu3JNtTGm1EdZ0J1rKFY2SfkJArfVxuvTZXQ/RynQ1WcHpVx+lTFCT/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sTl6BLXooBLYU2dOdb0pFhQFPCBtqT9OhKNBaBscFfl0oPLSTuOhQ6byDZbh3Zzhq0hplwKNqQdpd17Nqmyh73DbRuUaPGSZUyO2WqN66ndYshO7ea0GmtSqOZItWmClSYr0PqsIY2/w10h+uKwJhjuZpccxWyLFXJsVWjzFETqcMGJK+yHBsctKmy1iTPSIVU7bXEa68kXPOPROmsIEJrJX7rP2Kz+nu426vhFehEZHEO9Reu0/JwnoTDF8k4fZ3kT88TsHs3gT2dBO5rwm9fJVs609Ev80KvbBsapT6sr0liQ0sFqxqb+K10O/9e3ca/1rTwi9om/q1yO7+v6+bd5l5+09LDm+29/KquS4RGQWF8s66Dfy+r47fSRt7f3snbNU28l+vNb1Mt+GWCAR9k2qCQYEhMhxONp52oOmZKaq8LIbtL2bp7L64HryO59y27h7+lp7+PpM58tHy0MPIywdHTgkB/MxKCDCgItUAaYUtNiA3pDurEWihQFbqJuih3mqN96YoOZm9MJEeTkjmVkc2Z7DyOpmWwJzGB5uhQ8rw3Eb3ViGgvEyK8DAjz1iHKV4s4XzXSfdZS7P8x9aEfsjPuQ3ZFv8W+xLc5lPouB1Pe4UDS+xxI/oDexA/YEfMeLeHv0BD2HpVBb1ER+DalAe+Q5/07Ct3fJ9P1T4Rt/IBYD0UkURq0RK1iR9gf6AwR7iXVyY+2JjVqM+lxrkSG2uPha8y2IDO2BBrjFGDA5gADvMMtCYtzIDbWAWn8Zsqj7CgMMSfX35jCYHPKwq2pjLKnVlAZY52ojXKkJmoLLUm+HMxL5HKlhKulFVwvq+SGRMqlskLOlKWzJyOQxhgr6uLVqYxTQBqvQEWCCpIETWpTLWjMsKYt15ruIgu6iwxpK7anrdiJxmzB8GJIbog6haFqlIQrI4laR0XkCiqjPqIm/COqQz+iJnoV9WnqNBXqicDYWWnGnjoLdkkN2SXRpadCl95qHc7usOZqrz2X91hzut2QA1UbOFprxCGpENZtzSHJRnoqTOgq0qE9T4vmTE2aM7TozNFnV74R+0vNOFBmQq94i2jI7mLB+WwsZiTuKzeit0yfnmJNegrV6Sl8BYxlAjBqisB4uEJwXltwUGLHUekmPq3axNnaTVysF6JvHLla58hFqS0Xyq25LLHlUpkNVyR2XK905Hq1E1erHbkmfH2dM5/Ve/BZfSCf1gVyssmD010bOddjzPk9+pzfYceFdh8uNUdwrcmdy80hzF1sh/k+/rIwJiqK3y0O8/2jIREYBcXxh/lhfhCAUQDEV9AoqI//LDC+hkUBHoX5fxIYpydHRBgSO6QFYJTJ+Fz+gr7ZJ4zL5sW7QMG4MT/eL8bLCDeLQsPLHbtQCQAAIABJREFU9LiMLwcmeNk/i3z4MaPjXzA+Pod8+B7T1/YzdqKO/sO1XNtbR3ddjnj35uZuS4y3FSVe2uyNNuJBYyRf3T3H4vW7zJ6+wzVJN2fiijjpm8kFr3xu+Ui54VXLRd96TvvXcDa6nnMJldwr2M7Tc3f44vNRvro9xtzx61yVdHE9r4WrCdXcjavhQVglo5F1jCS38KBkFw/q9jFx+BKPH4yxODmFfE6GbGacubkJJkb7OHpgF67O5iQnBnL6015kE/3Mz06KYCkX7hmnJ5C/MtTMy0Z4MniRhVPlyE/mMbk/nvm9Afx4Jp7508XIBi4zOznAI9kI85OjyIWawInl1z//+PV7i7JxERgFWBTuGYWZn54S7xt/DovC68V5GYsLwpr4Ec9kV1kajuPlkCPfD2zlx2Fnfliw42t5Jl/MXWNxQchyfM7c3BTy2Qc8W7zLS/kVXs5IeDm5ja9GjPnmnitfXN7I1XYTjjT5Ihu6yuz0DAtC8LawwpVP8EjsfF7gcEclJZHO9PVN8vDhKAtXennaEc7THDsel6Uy29XJi9uXeHbzELP5cTwL9+dJaiRfHm7h0eRVlqZHWJqeY2F2gem5GRamhpmfmmW0f4CJe9eYP3+E83FhXAzx5/OCbORXzzI4cIeBwUH6+wZE08v42IhochIMLv8IGAWAfLQwx4xsQlQXBwce/I+BUYDsJREYJzjWlk5lojHVyfpIE4VsRUMa0o2pTzUS18zC3WJNvC5VsdrUxOpQF65LQ5QBjXFmNCZYUpdoRXWcGZWxxlTG6IuB2tXRWqIyKQJj3DIwSmO0qYjWoTLOgOpE02VgjDVBBMZYTcpjtSiOUKcwRMiEVKIoUIniQCURGMuDVCj1VyJfWEELwOi5Tnzm+yiJd4wFvsoIkycoj8LX+CmQJYyPMmnuyqS6KZO8TYk4V0Vi3dcT721Fkv828YYxMdyPxOgw4uPiiE9MJiExhayUZCRJ0WyP9aM1cCNNzjoEma9nk7kmVpYaWG7SxcHLAj0bIZx7DWZ26lht0sLaRQ9Hb1Ps3YywcNJG10wJPTMVtM1U2GChzFrTVahvUcMw2BjDCGPUvRWxiNLFNcUc32RTgmN1SU3WpzTdmNYCazqzTWlL0aU1QZu2OB3aY/VFYKz20ULqoU3ZNi1yNqmRZLuOVEclGgL0OBCuT6erErvdNNi1bQPbN6lSZqtAiZ0yEof11Dho02CnTYO1ElXm66iwUERirYjUaR2t/hvoCtNlu896Cm0VKLBSI1sI+rZRo8R+PRJbdcotlP6qMEosNMg2UCJJazWxWisJ3/Ah0dqriNVXIFR3Fa4bPsDNRgUPP3sii7MoO/EZTfdmyDh9g7RTV0g88Rn+u3cSuLeDwP3b8dsnFYHRpMofI6kXmmU+aFbHodNShkJjPe/XNfObmmZ+WdvMvze08pvGLt5o2MNbzQf4betefte6l1/WdvFv1R38R20nv65p55eS7fyqYruoOL5d18q7uZ78NsWE/0jU5aMsS5STTYns2ErVic1UHDUjbd8mgrqTcNnRhNfB81Tf/5YdfX+m804/oXXZKLuoYRViwUZfPQLCtIgKVhGBUQCkpphNpNmrEmG8kspQR6rCXWiO8WdnfAQ90dEcSUjmZEoWZzLzOZGWzZG0THqSk2iJCyPH25FoFyPivc2I8zElxseEWC9dknw0yfJXpThoDdVhH9EZ+wF7hVvG5Dc4lPQb9ie8wYHktziQ8i69ye+zK+F9WqPeoS7kTaqD30Ya9A4lPm9Q7Pl7sj3eJXLzO0S7rSLHbw2N4WvpDP8TLUEfUOa/kvRADWKCjYiJtCUywprAEDO8AoxwDzDCLdCYLb4GbPUzwiPMirD4TRQkb6Ik0YnCKFvyA80p9DejLMiS8iArpKE2VEXZixmMtTGbaEvyZH92FOfLXiuMUq6VVnGpuFR872B2PE0xAmSqUx2rRGW8AuWxCpREq1KfIZhiLGnOtGRHkTW7Ss1oLTKjo9SGzhIb2oS/WOULCQI6SCKUKQtdQ1X0WqqFCV+BNPgjKiNWUZOsSmOuDp0VZuwWcg+b7NjfYM7uCl26izXZU25AT4U+x5vMuLjLjqs9DlzYYcOROgOO1JhwSGoq9jXvkwpNLIbsLDaiq8CI9mx9OnMN2ZFvSG+pKfvLTdhTqMuuQn12Fhqzs0iARiPRVb23VJ9eod2lVJN9QoSPRItDEmElrcXhCj0OS4XMR0sOShw4XrWVU1XOnK1x4WKtC1fqXbhS6yQC40WJAIw2XCq15orEluuVG7kuwGL1Rm7Ub+ZK4xbOC0aZBh/ONARyptmXs10uXOix5cIeMy7stONilxuX2/252uzB5eYw5i50gnyAvyxM8v3CGN8vDvPDoyF+XBwSndI/zAtK49DfQKMAjv80ML4CxdfAKDz/n1MYZRPDYqbi60Du6YlxZJOzYjXb2OwEk7OjzE0P8WhsgEfDg8hHRsV7xYHpGSYn+piaGGB0Usbw5CJT47M8Gu7nyb3zjJ/uYOZaD+M3DjB8+xgXT3QhyQwnerMOWVvUqA0y4GB5KKO3TjMzOMR8/xRPPh9jsuccDyo6uB5fwEXfRG765XLTv5pLXnVc8avnil85t4LyuZxcyUBtLxP1B7mRUsvVKAl3YqroT2jgTngFD6KrGU9vY7JyP5MHL/Hk2gBP+yZE84ywZp6Ry5iVCyA1wcLMOBMD94iK8CA40Jnm7eWMjdwT1UQBFOemJ18B4yTzQs3fzCiP+z5j6Uw5Ly+WM3s4kaV9gXx9JISx/WlM919CPjnAwsQgc8L6+tXIJ0cR3NFywWktQqSQzbh8x/j3sCjkNAqracEU8/NZkE+LxpilGTnPZDdZGs7gxeBWfhh8BYzzdnwjT+XF7DmWFh6xtPCCebkMufwBTxb6+FI+yVczh3k5mcyLEXtePnTk2/sOzF9x4fPjYXw5f5lnC1MsyudZlC++ChefYW52il0tJSQGbqT/82Hmr3+OvDOHxRInXtQG8PKz03w5OM3z0Yc8u7KDqbQAnob78zQ/nR+un0Y218/cvJyFuSXks4vMzMp4NDnI9PAIQ30P6bt/ndE7Z+lrreZSRAiDOVnITxxkoO8m9/of8qB/uTN6amJcVBeF1bMQpfP3CqMAksJfBsbHhhgaeEh/3z36H95j/p9cSQtGmMWlOR4vPOVL+QTH2zKoTDKmMlmfMmElnaxPTYqgAupTkyR03AqqoA4V0ZpIo7SoDtGhNtyAumhTqqMFZdGcylhTpDFGSEVg1KYmRotaARRjNcVbxMoYLSRRWpQLgdsxekjjDJHGGSOJMaI8Wh9JnDalUespCFEmN0CBPH8FCgMUKfRXpMhPgWJ/RQp81pLrtY5sz7VkeSyPAI8FfsoU+gvmFmVyvRXI9VYky2cNmb5rRWBM2aaIMMluisRtUyDGTY1YL1PifDaRGORNckQACVEhxMVEEStAY3w8afGxFMeFUx3lS52/ExInHaIcDHC20MTKXBU7FwMcfSwwtFdnveFKDCyUMHfUxNJZDydPY7Z4GLLRVQ99cwV0TBXQNBfidBRRslNAy0sH/XBjDKOMsY3UxTPdEp9kU/xjdYmM1aZAiBrKMqMt14L2dEM6UnTpStKjPUaH1khdmkL1qPDcQJmbJsWumqTZK5JgvZZEu3VUuK9nV4AWXW5q9Hho0+2ygVoHJYpt1lHiqE654wYkdhuQWKpRYb2OcmsFKuxUkTioIt2sSGugJp1hOtS6q1Bsp0ihlTo5Vmrk2apTYqeBxEZNBMZKS1VxJV1qpkqeiSqpegrEaa8iQvMjEg0USDFVI9pQEU+tj3C3VsLd25qkqkIKDh2j8voQeRfuknziAoknTxOybw9Bve0E7m/Ae285rjuzsW4Ix7jSF81SL7QrIzBqK0a1sYo1LS2819jMm02t/K6lg7c79vH7lgO81XaE37X28uvmHn4hAGNtJ7+q38Evqtr4VU0H/1HVzhu1Xby3fSfv5nrwRqohb6Xr83GWOWqpVkR2eSM96UH5UWvSeu2I3BVGQE8p4YcP0XjvMTvufUnr1Qf4FaeiskkNKz9jNvtp4x+mSnjganJDzKhP2Exz7CZSHZSJNl9NdbgTkpDNNMX4szclnoOJKRyJT+VkchanUvM4m1nE2ZwSjmXmsispgaa4UAoCt5CwzYxELwsSfS2J9TIm3teIpAA9EeYKQxVoiF7JLuF+Mfl9Pk1/l4NJb3Ag6ffsT3qT3qS36Ul6lx3x79IS8RYNYW9TE/wO1YHvUBHwO1FpTPZ4lzj3FcRv/YBSn09oCRNuGVdSEbyCNL+VRPgpExxiQHCwPhHhZgQHGePra4CHrwHb/IzZ5GPE5kBzvGOdSEiwIy3OjswIa/JDrCkOsKTEx5yKQCuqw+yoirITK/xqY2xpTdhCb3ogn+alcKmohKvFVVwpquZCQQUXSso5VZDH7hQ/aqM0qIlWoipuHeUxaymOUkSaaEB9moUYwt2Zb01ngSmdZcZ0l5uwU2hHKTNnb5klXbmG1MaqUBK0AmnEOmqiVagKW0NlyAoqwlYhjVOiJn0DzUUG7KiyoKfekgPbLdhXY8huiT67yyzYVWrC7nIDDtUZc2GnPVd7HLm+dxOnms05VGXAfok+B6st2SuxEH/ubqHGr8CU7nwTuvOM2FNswn6JOXuKDcR4nO4CY3YWmrC7xIQeoYmlxICeEl16S7XFG8lDFcIaWojV0eaIcMcoNeOQxJpDFRs5XuXCp5XbOFPpxvkqdy7XenBFaGWpceRqlQOXRIXRmmtSe25UOXCtyp4rVXZcq3Pk2nZHLjc7cWG7O+e2+3O22Z+zHR5c2L2Ji3tsuLTbjks7nLjU4cKVZncuicDYBfJB/jIv4/v5cb4XlcQhfloY5CcBFOVDfP830PhKbfwnV9JivuNraBRW089k/w0w/rhsSPnLq/tF8YZRNLwIppefzT+4Tfzf7iFff83Pv0+8kXx1w/jDS378/r9uGP8KjIKRZXyUufEhvhy+zePxO8zJHiKbHWJ6Zoz5iTEejYywKAQlj/QzNnqf0ZFTjIydZmTqJmOzI0zPjPNoqp/Hw9eYunaAxYcnmB84zdzDUzy6d4qH+2tpCLEmzXY1+Z661OcFc/L4DgaHHjA5Osb88BTPHyzx8updHu3t5GFOJLcjfLjhH8tt/2Ju+lRy27uS/iAp14KKOOefywXfXK765PF5UAkPIiuR5XbxeVItD4o6mG0/wcuLD3nSP8EXk/MsTc2yKFQIzsqYmZ9mTj4tguCCbEJsZNnf20pYiBtpKeFcvXwS+cwI8plx0Y0tn5liXmhpmRXifIZ4NnCG+RP5PD9byONP03l2KISZ1s3cbY9gbvAqi1NC/uJyu4sAisuwOI7ws4QROqaFvu35qeX3hPXsa2VxcUYmQqKYzziz3EEtvCeMYIpZFCoFZ2d4PnOfxyMlvBzy4qcRF/4y6sIPc3Z8PRvHc9kxHsuf8Hjxsdhm8mhxnKeLMl7MLfLlzOd8OdXCy/FQXoza8d2ILV/2u/LlWBbfzB/gufwejwQFcO4xC3OPxGDxmclhapoLCE9wYfDMCb7u7WSpLIwn2yP4zzuHWFr4gvnZZ7wYvs2Lo+XMJHuxFOrH8/JSvrt/m9GlaaaWnjAnf8Lc7AIzM5MsTQwhGxxgqL+PO/dvcn/4Bg8OdHEzKZ6ZvFzmersZ6L/BnYE+Hg4O87oCcDlz8ZEIjOLNouiSFmoUF0UDzOzM5LK62C9kNt6n7+Fd5oX+8X/ihvF/A8b2TKRJxpQn6FAqAF6iHtIEXcoEQIwXFEEdJFGaYkZcefh6qkL1qA41oCbSlMpIU6rjLKmIMaEixhBpjN6yEhknqJGaVEZrUB6pjiRyPeVRmpRHCtCoQ3m0HuXRBpRHGYrAWB6jSVG4Gjn+68jyWU2O71pyfdeS57uWfN+1FPoriE8BCLO91onAmOmxhmzPdeLHggs6XwDGVwrkMjCuIdNbkXQPQWVUItldgXi3dcS6qxLrZUSsz0YSgzxJiQoiPjKI2MhQERoT4mNIjo4gLzqU8gg/qoPdkHrYkubhgJutLuamSti6GGDjZoSBnTpqeivQMlqDicMGzLbqiqaXbV6GeAVaYGytiKbJKtabr0HFag2qTkpo++mgE2aARYIZwZlWBCab4BOhSXDEehJitJBmW9AgAGOGCW1JAizq0hmnTWuEJttDtKj2WU+xiwqFzuoUuGiSbKtAjOVq4m3XUbRVlVZPDbo8NrDXW5925w1U2Kyj0FaRYid1ih3XU2yjTongdLZXoNxBhQonDcodVSlzWktbkBadoTpUuij8DTDmCwqjjTrlVqpIzJXEesFaO02KTJQpMFMn3UiZON3VRGj9iVQTFdLNNYg1VMRL80O2ma/B08ealOpCio4eI//sTQou3SPh6GcknTxFxKEegve3Eri/Dq+eEjz35rOxNR6TygC0ij3QrwzBpqsY3RYpmt0trG5r5sP2Vt5qbeO9rv38vu0Qb3ec4I3mffx6ew+/qOvmF3Vd/Jt469jJfzTs5Lf1u3hr+14+aN3PuzmevJlqwB+yDPgwRR+leEtidkZReSaSkqOOpPdaknLAj8SDySQfrqH1dj+7P39Ey9nbBOamYrLNCCcvUwLDLAkL3UB0sCIZAUbUJ22mOd6JHGcNMreupzLcgXwfG2rCvNibksTx9FyOJWZxMimHE0m5XMqt4HpJHVfLajiRW8CetBQ602LI9XYiztmQBE9DYjyNiPYxIdrfRFx9Z4VqUxKsSEeMIiczVLmcr8bpnBUcy/hQVBj3xP+eHTG/Y3fCO3TEvEVT+JvUBf2ehpD3qA3/HSXBvyEv8H0y/FeT4PxHUre8h9RvBW0xitRGryHL/wMifT4mNFQTf19VosMMSIy2IMTfAE8PHTz8TdjsZ4KdnwkOQeaExFkTEWVJXIgF2aG2lATZUeZriTTQisoQCyShJlTGWFAXY0ZbvC17Utw4kBzC+fxcrpcIwFjD2RwJ5/IlnCso51huHK0JRtTHqFMVvY7yqNUURqwmK3AdlYLZLtmEhlQjapM1aS/SoqtEk12lOvSU6rI7X4vd+To0J6lQGvgxJQECNCpTFa5AdcRaJGGrKROe8crUZGygvcyITokhe2tN2VdnzN4qM/ZWbGSPxJZdZcKdpA67y7U53W4ldk9f6LbheKMhu0vV2ClkMJZb0FNuSU+ZNd2F5nTnm9GVZ8KuIlP2iu+b0l1oREeesVjzt7fMgt5ycxEa95QIVX667C/X5aBUDwEaj0l1OSI15EilOYcqloHxWKUzJ6VunK7w4JzUi0vVPlyu3sLN+q3cqtvKVakDNyo3crPKkRvVgsLowLUaB242OnGr1ZHrbQ5cbnbhYrMP55v9ONvmxfkdLlza48jlPXZc3GnDhU47Lre6crElhJmLnTA/9AoYl1VGQV38y8KAmMf4g3yQ7+U/Vxn/OWD86Wcr6L9CowiM/53C+BryXj9/+FZ0NAuu5p/PP4LDn3/+//x6GRgF48uyAeZrvvnyCeJKemr8VZPLKHOTgzyauMDTkeu8GOnni7FJFqfmmJqRMSl7wPzgWZ6c7+BRRxbjteGMdSQx9WkdjyfOMye/xcTMNSamLjLed4Lxa70s3jzKl3dO8N2dQ4y1JjEgDeDTDGcqQm1IinShZ18z9/uvMyUbZHJ0lOmRb3k+NMzjc81MNHsyK7VjMmcbt8P9ueiTxCWfUu6ENXEntIob/gVccMvgimc2V/zyuJ9cz1jVXuT7L/DFrSFeDsl4Mr5cKSiXzYjZjQIsyuammZmbZnZmSgx1np+aFDupx4Y/Jy7GH3/fLVRX5jE9JbhrBYVxjEURLidFE8yibEg09yx+WsDE3lhkgkN6rz8T2x252RTM/NB1sRVlaWpMhDxBPRRMNuJMTYh3isur51eQKKyghWid6f8yvYjAJlYICjWCy7eNwufnZ+ZYmJvn8fw0L+aG+WJqOy+GhPDuTTDmzPcz9nw7G8XLmX0sTi/x+NEEC/NjYvD54uxTnssXeTkzzlfTF/hiQsLSuBXfjFvz7egWsV7wu/ntfL1wnifyUVENnJ1+wiP5AnMTA1TuKSEgdzPPTjXxNC+cL6rT+c/PTzH1ZJqHz58xIxvlq88/5cdDVYxHbWUpIoivm5r5qq+PewvTjCwuMS2oi7IZZDLhNGCYMWFl3PeAB/33uT56h77PjnI/O4vB2Fjmdrdxv+8Kdwf6GRgeY0b4fcjnRFXxdVC38Hz25PFyJaBQSyifRTY5Jq6hBVgc6L//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1AtXewNMzFQxcdTGwsUQPVsNlHQ+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PpakyTNofj4ETJOXiD91BUSjp0h9uhRgvd1E3KgmYD9VXj2FOK6MwvnHemYVAajU+yGYaU/ls0pGDcVodMqRaWtmhWtNfyhtZH32nfyVvtBft96mHfaDvDrhl2iwvgvNZ38S10n/1rfzb/WdPKLyg5+V7ubP7Yd5M10d95JNeKPGXr8MU6HNRGWxO/NpeKzLPIPu5C534LEXfbkHfGh4Egi3TfPsP/OBPWHT7Mp0Btnb1vCg7eSEulMZrQtiYFapPkbUpvoRGvyZppi7amPtKUiwo4CX1vKA1zZlZjI8fQCTqcX8WlyAaeSi7iQXcnVonouF9VyJl/Cwcwc9qSn0hgdSo63NQlu68kOtyLCU59QL0NigyzICLOgJNyEtlgTLpY5cy7HgtM56hxJWc2h5E/oiX+fXXHv0B37Ft2x79AW9RaNIb+nPuhNasL+A0nYb8gPFCJ3/kSG1yfEbXyblE1vIw1eRUOsApXRq0gL+piwQAVCfBWIClQnOcqIpChzfL208fQzxCXABAc/Y+wDTXENNSI8wYGEWEcywh0oCnek2N+CikAz6iLMqYsyojbWgPYkY3alWLIvfQv7krw5nZ3CtZIKUWG8mFfJjfJGbkkbuVyex77sLTTF6lEbo4IkajVF4SvJDlglnqxUJQrnLEJZgA5NWcp05quwo0CZHbnr2JuvxIHi9WK+YXOiEmXBKygNXk1V5DpqoxWojFIQgVFwUNemb6Cj1IT2EgO6yvXZVWXITqkpO0sd2VMu3CjaskdiRo/EgJMt1hyo1uFIgx7HmwzoKlKgNUeD1mxt2nMN6C4wpSvfjM48C7ryLenMN6M114iuIlO6i8zpLjBnZ7EFe8qsxDDuXcVG7C7WZ0+xALo67BOgUTC7lOlyWGLI4QozDlcIDmkHDpY6cVziyqfl7nwm8eJCpS9Xql25UefCzToXrldt4prUkVvVm7hVu4mbtU7crNvErcbN3GrZyM12e260buVKmyeX2ny50OHD+W43Lu7axKU9tlzabcHFnRZc6djM+RZfZi63wcIAP85N8cO8jB8WBLe0oDgOgFwASQEQ/35eraR/boRZGuOHpfG/jmh+EW4WX6uLT6f48cmk+Pn/9X+Gur8FxL//2mVgFCJ2/mv+/mv++4+/5ifBJS3OV/z0/Vd8/fJnwPiqBnBmatnYIRsdYWZUyFecZnZskrnBuzy6fYTFI8UsNXjxotiSb/K38U1xMAtFwQyXRjC7p5yXV/fy8sFxXg6dZvL6HqZu9PDs1l7+crmVmQo3Zku2MLk9molTHVz87ACnzh5iaPi2GFkzI5tkaOJbliaGmfuskpF6S542aPJ1izXfdEQyIcnianolJ2KauRRfx9VYCWdC8zkXXcKdolbkvWf56sYAXw7LkI9NMCWbZEZoiZlbrhAU4nemZ2TizM3OIBdrB2XMy6YQoHFi9D6nTvYS6O9MTnYs1658yvjoPeZnhd/JxLJjWnRjP2Th/jG+ulbN4qfZzB1N4tmhMKbbnOnbmcijsbssyiZYEiFQ6I4WfoZMjAQS8hyFnyfmRk4Kbm0BFgUofNUx/dr48goghbW0oCy+Bso5mRBgLiilYzybHeP55A6+GAznm34Hfhhy4rtJG76dDubldAdP5uZYWuhncX6KhblnLMq/Yml+mmezMl7O9PPF1D6Wpr35cmwj345t4s8TfvxZlsnXc7t5Kv+cRbmcudlnLMwuiveYbftLKazexlJHLAupfny1bxdfTE8z8GKRqcW7PO7/lBfXj/Llyb1MRLsiDw3iq9ZOnj3s497iDMNyof5xmtmpSSanRpGNDNPXf0cEusGHA1x9eJepz68xUlrKYFwM/a0V3Og7x/2+fiaGJ8UoHqEuUVASX89/BXYLt4vzCP8OjY0MMtD/APF+cWBZZfxnXdICMAqml2VgnOBERybVSaZI43SRxOgsP6O1qYjSpjxMCL5WpTREnYrwDVSEaVIZYkiRtzYFPtpUx1pTm2SPJMaMcnG9LACmBqWf+vHAAAAgAElEQVThKpSFK1MerkJpmCrFIaqUhGlQFKpBfpAAhxvID95AfpAmBcHrKQxWFifXbx1Z3qvIFOBQWCt7riTd/RPSPT4R38vwElTDdWT7KoqT46dElo8C6QIoeq4h1X0VKW4rSXb/hCT3P5G0bSVJLmtIdFlF4raVJHisJnLbasJcNQjdZky450aigjxIjAokMSaY+KggEqOCSY0OJTMymNyIIPKCfcn39yQ50Bt3Z3uMrXTRsdfBwt0SM2cjtMyU0TFVFIHR2EkLi83rcfbSxyPQHNutmmiZr0TF5EM0bFdi7KmBsZ86JsHquKWYEOC/lrAgRWJDlEmP0KAsUZ/WbEu6Ms3pSNSjM05HzMlrEGrdfFTYHrCB1nAT8reqkuGkQrrgkN68ngRbRRLtlEi1W0uB4zqaPHVoddelxkmdUnsV8h1UybZXJcNSkTwLFYrMlSm0XUu5k+qywuigQrnDGnaF6rPdS5mSjSsoslciz1qNAhsNSuw3UG63ngprNapeTaW1BgXGSmQaKZFipES03moidFYQr7eWFANlMsw1iDRei7f5apy36hNdkkLxiSOknThL+ukrxB4+SWhvD+GHdhC4rx6/3go89hSIwChAo1VdFKZSX6zrg3HqTMe0Ph2Dpnz0uypQ65Cysq2aP7a18W7bHt5u2ce7zbvF7MVfVLXyLzVt/KKhm9+29/JvogmmU1QYP2w7wB8LQvkw05o/pRvyXrgWHwfakXmsnaqLjWT0+pC1z4rMHgvy99sgORZI9/Ve9t6+T1FnN7buG/H1tyUt0o3SBD+KYpzJCrUgJ9ScjlxPeot8OFkZytGKUBoSNlMUYE95oBtdcfEcSSkQ1bRT6SWcSC7iTHoFl/PruVzYwPnCGj7Nl7AvPYfdqWk0JQSQJbYSmZAZZkNSsCWxfqakB1uR429KZagFxwq8uSTx50KhI0dT9DmUsoHexHXsjP2IHbF/oCv2PVqj3qYh5A3qgn5HReAvKQn8FXm+vyXL5z2yfP9Elu9KUlw/INvjQ0oDPqYmYiVlkWtJDFhNnM8qEoOUSQrTJCPRnMQEK3yDDdgWoI9zoBGOfvo4hxjjG2VDWKQ9ceF2JAdbkeZjQHGQPnVR+myP3kBTlArtcWp0JWjTm2bLsWwvzhUkcFNSwq2ySq4XV3G/uon71du5JinkeL4/bbGmbI/TpCpGgfKYNeSHriIvRIGiCDUqE3VozjGiJVuVzhxFduauZU/uKnpzVnCwYC378xXZmalEbfRKSkM+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IM8qP80Pimpq518D4tzeLf71fFIFxFNE5/Y+A8ZUr+vX94l+BUcxB/Nnq+R99LKym/xH4/d8ojAIg/ihE6ojzJT9+/xVCrI4QESN0Q7/ukp4VGk7GF5mckDMmBHJPjSPvv4X8s31MtOUxWx/F40Y/nm5347uONL5ryuK7+jS+ksTytDSGhcoknuws4/npFmbONjF3s4sXt7p5eTCfJ6X2PC6w5uWebL4duMLo2Aj9I31MTvSzODvG5PgY/TNPeTTZz8LpaqaqrXkpVeTbBg3+c5crLw/ls3jyCMNHbjN39AZju05wt6WXkX2nmTt3kyf3hlgaHkc+KWQ1yhiTyxibmxLv5YSbudlZGXOz0yIozk9PIxcgTiZbDvwWQr+nh7n7+UVys+NFlXF7YwnDg7eYnR4WDS/y6Wlk44JaOMj8g+PMnshj5lgGc8dSWOgN5tm+YGTHipgbuSdC4OKrP39eaKUR4FT8WYKh5dVr2ZT4nvCxYHIRoPCvI6hposK4DItC9qUws4IjfHqehblhnkxP8my8l+eDcXw76MgPgxv5fsKGP0/58VJWzdOFhyzND4kK4eL8SxYXnovr6cdzcp7PTPB8+iwLUxk8G3blmzEn/jzuzDdjQXw9W80z+VkRNOfmnjE/vcjT6XEunN3BpUMFPJF48jTdnW+P7+Xp7DQjSzIej5zi2weHePHgHI+uXWA22Y+5sDC+bOvmeX8/D5emGJ0VbjiHRff4+MQIwwMj3B26y8DD+0zcG+b23T5kN28xVFzCYFIs9zrLuDpyjuGBIeZHZ5djdIQWl78DxqVFoUpxQTTDjI0OMzT4UIRF4YZRmP9JrM5rl7RQhyi4pAXTi3BTWBGpjSRCC2mUDhUR2lSEa1IaqEZZkDoVIRuoCtNEKtSLBRtS6m9Avq8uGZ4bKA43oTRKGANKowTVUJ3iMCVKQhUpDVX+KzAWBCmTF6giAmN+8HpyAzXICRB6n9UpDlahKEiJXB9BEVwhTrbPavGZ9goYM7xWkuaxSgRDARoFUBQmw2staZ6r/wsWt60gye1PJLp9RJLrJyQ4ryRRmG0riN32MRGuKwh3UyfS04QYv02E+20jItCN6FAvEqL8SYkJJi06hPSoYDLCg8kIDiQjwJ/kiEiCggOxdnZAxVoXNTtdNKw3oGasiJapEgbWahjYq2O8UY3Nnga4+AnmF13UjT9C3ewjHPx02BpmyKYwLVxidNgWoU6o9yckhiiSE72ecsFwlGJIR6YZ3anGdMTp0BmtRWuoGs2+yrT4a9AWokt7pDm5W1RItF1LkoMymVu1SLRXJsl++b10+9XUeenT4W9GrbM2xfaqZNsqk2WrQqaFEoUWqpRZqlFsu5bKzRpUb9qA1EGVyo1r6Y0wosFdkULbjyiwVyDHSpV8aw3K7DWpdNCiykaDSksVKiyUqbBSJ99YkXQjRZIMFYnSWUWY9ick6CuIwJhjpUmsiQLeJitx32ZITEkyeYf3kXHqHLkXbhF96Djena2EH+oioLcG372luO/Oxbk7Qxzr+hgsawKwbwzCdUcaDi3pWDRlYt5VhF5XCaodFaxsa+TD1m7+0Lyb9xu6eKO2jV9WNfGL2hb+vambXzXt4Jd1Xfy6tpv3mnr5pO0gayTJfJThwMcpJvwhVA/lKF/yTh2j5uo+Mg/EkN1rQ+khK4oOmFJ0YBut17rZffcuERUlmLiY4BdkRlqEI2UJnhTHOFMYs5HCaBtas7exr8SXYxVBHCoLYHuKM2Vhm6gK96EzNoG9sVmcypFwOruCTzMknEqv5GxWLRfzG7lQ2MC54nqO55VzKKeIPVkpVMd4kultTbKXOVkhdiT6GJPobUCGrxElwebURdtzoiyU6xXRnM335mi6PXvitehJUmFnwko64/5Ia/Q7NEW8xfbw31MV8oZYJZjv82vy/N4izesdsgNXkuYt/DfyPtlu77M9UpHWBA0kkSpkCk0xgetIi9pAcpw+aRnWRMSa4BOih5cAjv56bBXMMCEW+EXYEhJuQ2iAMTG+WuQEracqXJWWyLV0Ra2gI2oFrRFr6IzWZH/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VWlTu3qly5Ve3K7TpXbje48vn2bdxpceZu2yY+b9/MjY7NXO3ayqVuZ7FT+vwORy712HHzsC13j9tyba8557o3IbsqhcWb/Lg4yg8LE/wwP8pP8v9/wPj90jjfPxpDeP4gROw8mVyO2fnZelpQHv/XPwLEf/TePwLG/5v3RGD87gU/ivO3N4xCnI44U+PMTU0jG15kbnwW+Ugfj/ouMnO6nYd1qcw05/DnY038+fxOnl/Zw+NrB3hyfjcvjjTw512F/NiezTeNaTyqTmBUGoV8Zw5fnanh5ekq5jvj+aLQjC/yzfn+UClfD91lYu4ZE3MLyCbHmRkTMg7n6Jud4JEQv3KiiceSbfxnvgY/VavyotWEF6eS+P+Ie8+oqhM03ffbOXeds27PTJ+p6e4qIwJKkihmkZyjgCRRcs45Z9jkHCWKopgTxjLnMmBAMhvYZEqrSq3QXel31/+P1dMzt+9ZZ+bedc+Hd+3tZm+oKuvDj+d5n+d98/w8syOTLA6OM/9qkKmXr5kfHmVyYJDJsVHGJ8YYnRhlVDbGiGyMMeGG9cQok6JCKNi+48xNTDAnJIEFcJsQ9hgnkI2PMz72GtlEP0ePNOO0y5j4OD8u9nQjHX3JpFCJI5MxJZ1kZnKYqec9TF+WMH4uDempOBZOhfHDxVimr5QzNfxiyToeF77/uPgzltTMj3+eFOp6JsWibvFR+LOgck4spaN/A8Vp6SjCTEmXytJlo8NMSWeZnpxjZvo1X05M8HbkDF8PJPCdmJS24adRK/4ysY8PkxIWZ6+yOC3sQ37D3MzXzMwLPYQzLEzN80Ym5aupe8yM7uerIX++G97F90M2fDvoxPvxdN7MnGZmdgDZ9BtmJhZ4K+xd9j7izecn+CZjN+8TzXl/OJ+vhZLy0Rd8+/Qiv7y8zNejj5G+fMhMajDz0bEs1jXz5kUvL+cGkU6+ZGHsOXMjLxkc7ufFqxEeDDyl7/kzZI8G6XsyxNjNB7zKLeB1Sgy9xyu4OXwN2bCUb6SCvT63FHJZWHr8LfgiwKJwFWd8bJT+vqUaHQEUhTodYf5zwLjUw3i6KZGisG0UBWygKHADZSHCNYgtVIRspthXm1L/DZQH6IpT5qdLWYA+5cEm5PnokeO7g/wQAyQCMEboIQnfLCad8/8KjAI4alAQqEGWr5BeViPbT5NsfwEWtcnw0RaBUSIAo98SMAqqogCNSW5rSHSVI9FtaZLc15DopiCCYfIeJcTxWEeSx1qSPdaRKKiLHyfBfY0IjLG714jAGO+iSKzLGsKcVhDkvJoQN03CPPWJ8rUn3H8Pwb4uRAR6EB/uTVKUH8mR/qSEB5IcEkhyUDDJASGEB0fiGxqBY4AvWrbGrNqhgZK+Bhr668XKnO3mmmy30sLEaTNugRbYee7E1nMnuiaK6JrIEZxkT0iyFT7RO9gTok1AhA6JAcrkRGhTlrCNupSd7E/WpyPFgPa47bSEb6Q1dAMtgVq0+WlzIHAzHSF6tIQYkemoQbSFEtGWqqQ4biTORpNEW23irFVJsFWiYp8erQFmlDttIstcjVQzVdLM15NurIbEVItyMx2KLFWosNOiym4DFdaaVNooczRYjzpXVfKs5Mi1ViPdXJNsMy0KLTdQZq1Lubk2pcbrKTZSo8RUkyx9NZJ3qhG7Q4XQzQqEbFEgeqsKidvVSTXUImz7Wjx2yBHob0liZTqpRztJuXiVrBsPCe4+gUtTLYHHm/E+Uo73sULcD2fi2J6EfUsCJpXhmFX5Ytvgh9uBeFza07BpTsa8NQ2jA9ls7SxkfVs1Cs0tyDV1srq+nU9rW/iHinr+j/I6/lvNfn7X2MHvajv4fXUHyxqOoNB8EtXSDD6LsWJ5+HZW+O9EPz2ZvKt3qLp3hawz6WQctab6giWSk4akHHGk+k4HLb1PcUiLYavrZlx9dIgLNqAgdhd5MfbkxtpQmuRIc6Y7x4t8OCHZx6FMVxoSnaiIcqExJogjSel0R2dxPr2Yy9kVXMmu5lJaFReSK7iWVceN/EZuFDZyVbg1nVdOd3ouDVHRVIT6k+phSYqnMZl+RqT6bCfFezNZAcLurzlNia48KMvjVmEiV3L9OZViw7Gk7XSnaNOZoEhbzApaoj+lKeKPVId+hsTnE3L3/iO53v+DlL2fkOq3mhS/tcS7ryF19wqaQjTojNKlTVD3QtRJ811LYqgGcbGbiE/WJzrRkKDw7fgFbsHXfxu7vQ1w9jXCPciMvcGm+ATtJNRfl8wwHaoj1GgPX0NXyKd0hC2jMWgFdb4KtAZv4VisE9eyo3hclsfT8iIeSnJ5JMnhcWke90ozOZroRl3oFspDVSkJVyQ/ZA2Z/vJk+CuQF6pMRbw2TUnaHEjX4lCaEscz13AycznH0//EscxlHM2Rpz1DkdoEOSpj5aiMXkN5pAJFoQoUBCpQFqVBS7YBHRJzmvOMaMwzoDFvJy35Qi+jHq35OzlYbMTxKguudrhwuXUXPU3WXG6143yjudjZeLHJnM/bHLjQ5CgCYWu2BY3p5tSnWtKcs4uWHEdac2zoyLPgUJE1xyscOFlpx7EyC7oKDemS6NEtXIepNOZCrQU9ZWb0VJjTU7UEjD01Nlyu28WVGicul+/iWsVu7tZ68qDal0fV/jyu8eNJjS+Pq7z4omIPj6s9eFK3h2eNnjzdv4dnze70tuzmaasjX3TYcb/TjjsH7bnZac+Ng7bc7rbm4Wkrnl6w5MlZI64fsmT8vgQW7vHznNC9KNjRw/wyPYCgLv5HFMafBVCcH146Jzi/ZE8LcCiA4193GH+r1fl7cPj3Xvv1J0Fl/Jv5f1All9TIv3nf337mb57/fWBcQDrS/69XXqQjTI5LGRwZ503fE35+dJmvj1YyUBbIWEcq7+8f513/Y6b6x5h8/YahyTGGZb3Ihj5n/kEzMxckfHm+kG/Pl/FNZyYT+f68Kw7lp0NZfHUkkcXMrbzPN+WnM2V8GHzNwPh7hiYWGZdOMjkyzsjQBP1TL3kz+JBvTrfyNteXX1J38ucsFd7VbWX+rB/Sx62MjvcxOjHC8NggA6MDjE5L6R8fZFA2wqDQFzk2yPjEqKiOisqp2KH4sax7dJSZ0THmhTvUogIowOIEEwLYTQ6LdTovnt1BUpCEp4cVOVkx3LpxnvHRfhH+hDqhidF+Jp/3MHmpgNEzqcxfzebN+RjmjwXx8mgmUyN9TE/OMDshQ1AXp8Ty73HxuXDNRbBkBYCclQnwuWTRzk1NIowQqhGvvoiK40eVUfhn+1i1Mz0uAOOMCIxvJqf5euwS74bS+W7Anj/3WfPjiCV/ke7h/Xga89OH+WpqnsXJ75mZmmd6YYDZ2Xnmpr7ky5lx3i08YUF6ia+Ho/hW2GEcsOD7IWs+jEfxdqaL6ZnnTE4vMidb5M3YGO+eS5nvPMt38bv5KVqbtyV2vL9ez0LvHb5/+ogfBp4yK3vB0OA9ZrOj+ZCdh7S0mpkH9+mf7mNK9pwvx54xM/Kc/qHXPHs1yr2hXvpfvWD2/iAjD4cZvXSbpxk5vEiPZfhaG3fGbrEgneK7ibf/mooWEtKL8/+mVmdmWibelu57+VxUFYX+RTEh/fIZfS+fIaTL/17oZV4o7p5+y5spISA0wdz8kiW9OLPIN5NDnGpMoCh0KyWBuhQHbBDVREFJLPkIisVempT7bqDCV5fCPRoUe++gxN+Q0mATioKNKQwXCtFNKY4WoHGLGF7JDVRBErSegkA1cnxVyPNfT16ABtm+6mT6qJPpq0WGtxbpXlpkCtdZhDS0nzo53iqiDZ3kJkes03Lid69aAkb3NcS7ChazPAmuCku2s5uiqCDGuy5BpGBFJ3msI8VTiSQPBeJcVxHtuIq43cL7BGCUI9JlFSG75QjarUaQ62ZCPM0J9nEl3N+d8AA3IgPdiQ3ZKwJjamQwyWEhpIRFkBwWTXBwDPvCYvBOSmL7Hif+RVcJuW0qqOipsn6bIpuM1TDdvY3dgTZ4hjviEmiJS6AFO6xVcQ0wILVgD5HJlngFbWBfwHqiI3UoiN5ATdpOGtP12Z+qz8FMEzqTDWiN2kxjoCZN/uo0+a2n1UeLruBtHAozYH+QPlmO6iTYqBJrtZ5EB50lYLTTIc5OnURHDUq9dlK5R0+ExWTDdaSYqpJiqkaaoQr5RhqUGmtRZr2eShtNqm10qLXRpsZahU6vTVQ5K5FvI0+uzXoyLLREYMw300JiokGhoRqlxmqUGKtRbKJBtgCMeqrEbFcmZJM84dvWEr5xLQlb1IjSVcRL/VN2b/yUiBBb0muziOtsIurEKRIv3cL30FHcmusJOtGMb3cZ+7rzce3KwKE9EdvmOMyqI7GpD8alPQyPzgTcOpJxak/Bpi0Zs440DLokbOioQLW5AcXGFuTqWlghVO1U1PJfSyr5L+W1/K6hjd/VtPGH+oPItRxndf0RlCUZ/JO/Ib/fp81nXjuwlhRTdvsVdffvk3tWQs6JXTRdsyH/pBEJ3R4U3zlAyf1b7Iz1YeOeDdjsVSTAR52kMH0yY83JSbCiMM6Wtpw9nCj24UJlIEcLPGlKcaYuwZOO1GjO5xXTk15BT0Y5l3OquZpTx8W0anqSKrmSXsvNgv3cLNzPtaIGrpXUcz6vhq7kYjoSMqgJ9UfiZ0/anu0UhhqS5qtLqt8mUgO3URRhzcWMTB6UF3G3NFW0e0+lWXE8XY+uZHUOJCrQnria1vgVNESuoSxgGfl7/4l09/9Gpu+/kOD1KdGeK0n1USHNVY7yfcp0hGjTFb2RlmhdJCFqxPqvJSxUlYj4TUQm7iAqTo+oyB3ERhvjFWzFbj8THH0NcfLXxzvSiOh4A3ITNlMZrURb6GccCfw9HcGf0Bj4KdXeK6jzUaczwoxLmf48LEnlgSSNOzlJ3M1J5n5+BncKs7iQHcj+SH1qIjUoDpNHEi4vqoxpvqtI9V1JQbgS7RlbOZ6/nePZGpzMlOdM9gpOZf6R7rR/4WDan2hOWU5twnLqktZQGSNHYcgKCkPkKAxWRBKiTEWcLh0F5nQUWtCcb0pDzk7Rnm7O305bgR4HigzoKjXhUoszPY32nG+woafRmkvNtlxoMhGnp8Gc8/V24pm9U9VudEocacq0pynLibZ8dw4Vu3C4xI6DhVYcLrHmWJkNx0ot6So0okuyk2MlhpypNudivTWXq224WGXNhWprLtbZcrnRgcv1Dlyt3cWVKgeuVztzt86dB9V+PK4N4VldCE+qA3ha7c+TKm+e1njR2+DNi2Yfnjf78KJ5Hy9a3Ohtc+LJAVseConvQ9bcOmjLjUMCMFpx/6QFX5wz4/klQ+6esGTiUT6/zN3m1wWhe1Gwo4f4dWoQpgZANiieCvyf7zAOiZdeBGD8y0dgFB4FlVEExoWRfwuMQq3Or3/5wH92fvnz+79+9m+f/699v/f88pdvlubP7xE+/+3XC0wId43HRpB9nKmxccaHF+FFF1+dLKa/uYiRM1XM9F7nw8vHLAy84oVwLnBogqFxKQPjk8z0P4fb9XC5isUbR+m/fgbZ/bMsPLvK7K1uvrtcyfdtXrzN0+ZDhRk/9ZTw3YtHzI1OMyUdZGTsFS+lYzyZfMPA0BBzQy+QXmzndbk3X+Zs45ccFSjT5eeD7rz9vIzFkftiz6FwnnBphpGODYlhB8FCF2dsWOyXXLrSItyYlooKpABrggUslnFLx5CNjYmvT4wJzwWYG2d0qI/Hjz7HZbcRsTF76TxQwetXD8TE9PjoCLNjr/iq/zJvb5Xy6mg0I+eSmDwdzrfXUnh2LIPJEcEKnmFBhEIBDMeZFuzwSSmTE2NIpcOi6imTSZmaWrLKR2emGZ6WMSKENmammZBNMilY2IJKOS5jenyaaeEqirSfhanXzErHmR8VbjE/ZGKgkrFXLrwZM+LbERN+Gt7NXwbi+DDezXcT/Xw1PsPcpIyZhQGmF4aZmVlgbmqRxakx3szc5cvhEL7ut+ObPjPeDWzlq2Fb3o6X8XbqLvNCh+PkKPPSBf78YowfDnexmODJzzH6fBWny1SlA9P3ypmcuc3QwiADc7OMj0zwzeEOnmZkcS+9gLcX7/LVyzGmRyYYHZfyeqSfl697Gezr5YuRAb54/YqhJ0+ZvXOHxbOneVyQy+MSCeOXzzAx9JJJoY5ncfHfqItCnc5vCWkhCCOsMwy8foVwNnBAUBlfPKdPnF5e9j5hdkrKwuzkx5lgYXaCmbkpZoSb0jPTLAq3pmenPt7unuLLWSnfTj3jQnMyFRH6lAUIl1SEZXEtCgN0KPDVQuKtQ6GHFmVu2lTu1qHISpVCOx0KnbdSvM+IfD9TsoPNKYi2QhJjTH74RvKDVcXf4vMD1pEfoEqunypZ3srk+KqT46tJlpcGmfu0yNirRbqntjiZXlrk+Oog7CQmuSsQ77qaJI81JLrLkSjsI7quIXLXCuLdFEhwX0ucmwIxu9eIE+0sR5TzavF5vJsAhvLEOa8mxVWeDA8lkl0ViXZYRaT9KqIc5YlwXkvkbhUidqsS7rqJYHcHQnxcCPTfTUCAC+GhnsSG+pIaGUpKRATxYZHER8XjHRaJS3AQ+2LD2RsXiPzWdazetJp12xVQ3CqHhpEaOxy2YeRiynbbndh6GOC0ZxOObqrEp1mQXexCYMQ29nmpEuq/noxoXQoThV647TSn7aAjUY9jSUYcjtpOZ9gmmgPUaQpUoyFQhTZ/LY6EbhehscV7A5Vu68m2XUu6nQqxlsrE2moRbbuBOKfNJDhvpDrQklwbHXLN1MkwUibFSIkkYyUyzNTIM9ekyFyLUlt1au01qbVQpdFClf226hwJMKDWQ5d8ezVybNaTbaFOjrEaBabrKTJbT7GxCkXGShQbK1NsokaBiRoZ+irEb1EkVGclQTrLCdOSI1pzLVHqivirrmC31jIC9kjdEWkAACAASURBVBiTXplKYmct4ccP43n2Pm5HLuDavJ+QI/WEHCvFszsHp+4MbLuSsGwOx7Y+ELeWSLwOJrGvKxW3gyk4HEjGqi0Z8/Z0rA8XYtJRiGFLMRsaCllRV8hndSX8obaSfyiv4HcV9fzXolp+V9nKP9d0sqypm1XNx1CWFPIHHws+8dTkn311MS+V0HxtgGM3nlFzrpLks5aU39xM5pkdJB73oPp+KfGHstjksxNNJxWMPJXZF6JLSNAOEkIsyQ53oDTGisY0F87UhHO2NozTVYG0Ze6mIW43nckRXC2u5UreAS6m1nM1vYEb2fu5lt3ElfQ6rmbWc6ugmbslrVyXNIhzU9LAxYwyjsZn0h4TQ0N0INlethSE2FOd6Eqatz7pPjvJDzKlPs6JnrJYrlemcrUokZNJAXTHuXEszYGOFD0aklSpT5WnJX4VDWF/pMT3d+R4/Xdy/T8h2esTkryXkxOmQXaQNvFuSqS5r6FBsJIjtWkO1aYydANZ4bpEx2zCO0KLwJhNxCbokRRnSGiSHXtCTHELMscj3JZ9sbsITrYjJdWMyrTtHIxX5UTwZxwO/pSWoGVU+6+ixE+J2rCNnMy057pkHw8Kg7mbHcG9nGRu56RxtyiLz/Mj6IyxoFG4Zx+hQEn4CvJClpPk9Qei3f9ARuBaGhPV6crSoTtTnSNp6+hOk+dYuhxH01dxMGUZHUnLaUtaTkviamqjVlLo/wl5fn8kP2gVBSEKFEWo0Jy1g1PVdhwtNac9T4/9OZtFWGzN3cHBQmOOlVlysdGJnjobzlWbcbbKgAt1Rlzeb01PnRk9tab0VBtxpcGKq00OnKt24HCRPe35TrRLPOgsdKa72I4TFY6crXHmdNUuTpRZc7zUXKzeOVMpfA9LLtTZcLHWnvNVtvRU29FTY8+lekcu1u3iYq0Dl+scuVLvxM1mdx7VB/G0LpxndeE8qQnli6pgntSE8LQ2lN66MF41RfOyMYrnjb68aHGmt9WRJ+32PDpgw/1OS24fNOX6ISNunzDl7hlTbp025MEFY+5d1Gf8ST4/yV7A7Di/zD/l19nXMD0C0wI0DvPr1AA/T/WLNvXPMwP8IszcR0hcEM4E/jbDCPeo//38LICjOKMIZwF//fL/A2D86ftvRNjjxw/i4/8aLAqQ+veAcZFJoQ9QsD0/pniF/b+5ARm/3ChmoiWOkSMNvHt+kamh53zV94q5oQH6poSb0lKGpaMMSGXMvOrlp0OJvGlNZPH2WSZePGa67x6zw0+QPbnEm+tNfH8kmjf5xvxYacI3LXbMnQxk/k4p73uP80Youh4d4PmIlNdDMr4cfMzs+UJGCvR4n6XIjzkqfFdmykJHOPMPuhkZeoh0rJ+J0aF/N4K1PsqkdBShT1Im/HsJARMRvMaZEL4mBE3Gl9S+pbN/S5dcxPdIZ5gcFRS/EYYGHlNXm8O+vZZkpIdy68ZZpIJyKNjGo8+Ze3qKxWtFDJ5MYOrzbBYuJfD2Yiyvz+YzMfxcVA6XgFGowplgZmpChEah8mV8fES0yAVglAn/LUVonGRiYkIMhUwJquTHGh/hczNTQg+i8JqgPg4wN9kv3rmeHp7i6tlOGitduXTSDNkrC968NOWHPnv+MuDJO1kk300f5Z2slwWZcPJuANnCa6Zmp8UKnHlBtZuc4KvhRN73u/Ghz54P/Tv4etCGt6PFvJ28xcLUMDOyfmbHZ3k/KuPD3atMlyfyPtGG76O28VW8PtPFnrztaeD7J9f5+fUrePEajh7mXkI0Db6etOdnMj0s/GIyxuSIlLGBYV6/7KP3RS8P+/p48vIVw8+eMn3rOlMnj3KvOJ8njTXM3L7OgnDCcWGemS8X/83u4t/uMU7LJhgZGhDPBr5+9UKExVfPe0VgFDoe+148+xtgFGBRuHwz/hEYp8RTi0LqfGFG9hEYp3kzO8Z3M8+42JJCTZQxtSGbKPJWp9Bbg2I/HYp9NyDx1KLUXZuK3VpUO2pRaaNOqbUmORbryXLQReJrTF6wGZIoSyTRRuSFbiQvSIV8/zXk+CqS4ycA43qyvNXI2KdGuud60j01yPDUJtVdk1Q3LdI9BGjUIMtbmyxvDVL3rCPZQ57kPWvExxQPRZLdhfDKGuJc5UVojHWVJ8ppFZGOS/MbMEbvlkMY4b2JLmtIcpUnxW0tcU5riLBfRbj9aiIcFIl0XEu4gyJhDuoEO5nh72qO3z5r/P13ERzoQlTIPuJCA0iKjiYxMZmI+CSCElPxiY0nMCmewOQolLepIae9inVb5FHZrojq9rVsMtNhh80ONhpuQHfranbtUiE9zYryCjeS00zx2KuEz14lksI3UJNtRF3GJloyt9GZrseBuG2cSDSiK2wrnUEbafJVp8FPjXp/VQ4E6XIkeCudfrq0emmx30ubSncNilw0SbZRIdFei1h7HaLstQm3Xk+e6zayLDXJMlYjafsaEncqEG+gSIqxEjkm65GYqlMmAKOtOk1Wahyw1+LQ7o0cDzahxk2XXBtVcoXQi5kaWYbK5JuoUSwAo4kKhUbrKDRcR6GxMgXGqmQbCj9DibCNq/HdsBx/zVWEaSoQob2W0E3rcN6wDH9vM5KrU4hoLyPg6AGcT93Dpu0kdjVV+HeUEXq0mL1H83A6moVddzq27TE4N4ctAeOhZHyOZuDUHo9teyKW7cmYtqZidagA844CzNokbGuWsKapkOV1hXxaV8bvK8r57yWV4onAf6xs5fdVHfyxvosVTd0oF5TwB29L/tF1HZ+FaWJTn0DrjcucuHmKpsuZpF+youK6ARmnjIg/5kbh5xl4V/izYe9WdFzUMfRUwz1IGz/fjcQHmpIX7kBZjCV1KU4cKw/iTE0oPXWhdGa50RLvxqGkCK4U1nItv4vPM1u4kdnMzexWbuQ0i9D4eXYD1/OauFXULM7NwiZuF+4X9xovZJZyJCmNtsQYysL2kuRuQk6gFeXRu8gJMCYnwJC8IAP2J7lztSqN+3USrknSOJkSRHeyGwdSzGlK3khtigptyWtpiV1JbeRnlEcsIy/oTyR5fULCvs/IDFajOFaPnOCtZPuoURuqQnfiNk4n63NYqLGJ30pitA7B0dqEJWwR7enkJBNCkyzYE6KPS4A+riFmeETb4JtoSWSiPoWpW+hM0+RkzBqORq7gQPhKGoJXURGoSE2oOodTjDif5cDNfC/u5kdwNy+R61mJ3CxI5lZRDMdTHGgK30Bd5DqqouUoDF1Opt8y0v1WUxihTnW0EvvjVWhLVOJg8lq6UuQ5krKa7rTVdKev5liWPIfSVtKetIrG2JVUhH5KUdCnFIWuojhcgaLwtVTEqnFIItjCFhwvM6YtfwvtBTtoyd4qVuIcKTLlTJUtF+rtOFdjwblaE87XGnGu3pxzdWZcqDfjQo0Rl2qNudZkw7VmJy7Uu9BdupvDpXs4WubG8VJHTpY5cqbSidOVS8B4tMiME6WmnKv+CIt1dpyvXhoBFoURYPFCrQNnK2zErwkA+XmTC/dr/fmiJowndeE8rYvgSW04T2sjeFITztOaCF7Ux/CqMZ6X+4N4LiiMrS48bXfmiw4HHnTacPugGTe7jLhzwpR7Z025fcaI22cNuHdJD1lvIb9M9fOzbIyf578Q+xeZHv0IjCMiMApfF/YaRVicGRDPCP4yP8zPC/86vwhKomA//+2IAPkbMI6IMMn/W2D86fuv+eH9GwRo5Kdv/8PA+Otf3rE0S0rld998iUzoCBR6CEWFcZiZ4UHmvviCqSYvZK3xfH3nIl/330U6MsTc636mhwYZFCpmRpd2A4dHpciePuBDcxhzjdHMXD+JrP85U/2PkA31Mv7kmtiQ/v5CJrL8LfxQrMH3ldq8rd/JXIsdH44H8ufrEr561MlM/y3GBl7w7YvzfHM0krlcLaaj/8DzsNWM1e5DeqEOad9dXg2/YHTs78OiTCpFmIlRQTkUno+LFvBvCuMSMAr1NEv7iyI0fgTKKek04yOCEjnM4OvHfPHwMv5+joSHeYg1O8MDveI96cnBJwzdOMDEuUwGTyUyez2XhcsJTJ0IZvRKOeNDz5GNSZkV9hKF7sbfgHFKCN1IEaBxSlAdBYicnhCLpudHx1gYGWV+ZIQ5QcWUDosnCGdkI0xPjyCbHmZyeojpKeHva5jR/kGunO8hKzmEmGA9KvM28uSKFV8+d+DDSyu+6zfnqwlrPshqeD/xhDfjc8zIZpDNjiCbmWR6apG5iW9YHP+a90M5/NDvw59fufL9ayO+6bfn7VAxb8ZvsjA9yMz0SzG0I1joi9KXTJ1tYirXi+/jbfgpzIwfIux5m+jDDzW5cLQZTnXwobqAk75O5DjqU5Xsz8jLm0wPv2BqoJ+xF/28ftbP894Bnvb28ar3JaNPnjBy9TJ93Qe511DJ6xOHmX/6iAXpGFMzM0zNzYnBFmFf8d+PkIwWOhr7Xglw+PyvwCiojP8zYJydkzE7JyTJJ0SL/q/AKNjUc2N8mHrKucZEKkMNqQ/cRrm3LoUeGhTt0aR83waKXTWodNWkylGdKltVam3UqLJaT7mdFrlC7YrbFvL9DCkIM6YgbCe5QRvI9Vchz1eBLK91Iijm+AowKICgGsnuaqR6aJLmoU2SiwZJAvC4CqNK+h5hh3E9GZ5CRY4iqcLtWw95MSUtgF/Cb8Do/jHA4ryaCMeVRDqtIma3HDEua8Tn0c6rid0tR6zzKmKdVxMn7jHKE+MkT7SjApEOikTYKxBuK0+4nSphtlsIctpBkKcJwX7WhAQ6EBHkTmSIDzGxUcSlpxOemUVkdiHBKdmEpqYTmZmGrvFWFDcoorxJAY1t61i/WQHNrevQ3aGGho4c6qr/QODeDdQWu1BV7EiwvzpeexSJDtSkMHEHbUJyMl+Pg5nb6UzayqGYrZyIMxSVxM7AzTR5a9Lop0lDgBZdIVs4HLiZAz46tHlp0uajQ5OXDjVCJ6OLJjmuG0h00CDCSpVgU0F51CbHUlOEw6Tt8sTryRO3U54Uw3XkCvBnqkGVrSZNdlp0Ouhw1HkzR1w3c8zfkGpnbfKtVSmwVifLUIlM/XXkGav+FRglBopIDNdSZKwiAmOusTopesIOoxyeusvx0lqJv9YagnUViTRUx3HLCnwCzImrSyWooxyPrhYsuq5i3HAIh/pK/NoLCezKwfNIDrsOZ2FzSADGBJybI3FtjsT7cAqBp3Oxb43FojkGs9ZEDJuTsTiYi9mBPCw6Jei1F6LUXMSqugJWNpTxx5pK/s+SMv6hvJ7fVzbzP6ra+KS6gz/VdiKfncunvlZ86q3GqmhldrV40XijjCM3smn63Jvsq+ZUXbUn/YQNMUddybuShk9NGDtDLNnosRFTH23cg3Tw2adBnL8ekkgbKuKsqEl04GhJAOdrwumpCuFAmgv7o1w4GBfOjaJGbhce5VbeQW7lHOBWTjs3c9u4mdfK9dz9fJ7byLX8Rm4Vt3CzaD+3i5q5LWnmWkE95/JK6EpPpSEuhHx/R3ICrCmNdKAyzoGcAAMyffUoCrLkZH4U9+oLuVmSw1VJMsfTfDmUsouWFEPqknTZn6TG/sR11CcoUhWnSH7YKjICV5HsK0eqvzKFQiVWjCElIZupDlTjWOIOLmeacD7TkI6ULeTHahAfq0lUnC6xiXokJpsSkmDIvtDtuAVuxy1YH/dIEzxj9AmK30JGii71aeocTl7HscQ1dMfL0RElR1OEAo0RKhyI30JXgiGnUx25lOXH1ZxILqZHcjUrilvFkZxOd6QlaiO14euojVagNGwV+YEryQmQJz9YmZJQRSrCFaiNkqc1XoHOJDkOJq7kcPJKjqav5nTeWk7mKtKdvZbO9LU0xq+mNPQzSsJWUBopT0mkApLQ1TSmaHK0eCcnSvXpLtXjSIk+nfnbOZC7nQN5ehwtMeViowPn6605V2/JmVpTTtWYcqrahDM1Rpyt0udCjSFXGsy5tt+ez/fv5nytC6er3TlV4cqpMidOlzlxptyJU2X2HC+24miROSdKzDhbacW5amvOVllxrsqWc4K6WOvAeQEaa5fA8VSZJWcrbbhY78jlRmfu1vrxqDaUx/XhPKkXgDGCxzXhPK6J4GltFM/rY3jZEM/LpjCeN++jt8WTp23uPO5w5sEBe+50LtXp3Dluyr3TAjSacOv0Tm73bGfyWaFoQf/0N8D4qwiMwh7jksL468d6nV9mB/lVGFFh/FdYFMDx/zdg/OXP7/jxu6/5+Yd38ON/EBh/fA9/nQ8ICuX37z4Co3QUIVAxKRR3v37B+LnDTBZa8lV3Fl8/vcfCUC+DoxNMDgwjGxpkeEKwF4X394npatmjW3xZ7c2XrXHM3DrNxMArJoeeIR0WTr7dZfh2F2PnkhguUeLPFWv4sUiDb/P0eV9gxIdiNb5r1OWbI858uFnIN886+PF2GW+b9zFXYEJf8mbq3eQ5XuLHs7vH6et/wvDIEGMj/x4YBUVRSB1PMjU+uaQUjk2KIZ7fVEYxFCOcNRwd+ag8LsGlYFNPCurX6CQTI1Kkw4NIR14hHe2lraWc0BAPJPmJ3LnVw+jwC6SvHzL58Bizl/MZPp3M2IVUJk6FM3ksiOlbDUgHny/9XEHlnBwTlUXh+ohgS0/LpMxMjYuKo1D1Is7UBF+NjPLN8Kj4uDgiFKAL5wKHmZYNIpvqZ1z2itHJ50jH+xkZeM3VS+dISggjJtyDFOE36nh9zrZY8vqqBW97jflhxJAPE1Z8J63iw+hL3o58x8zoD8hkc8gE4BcuxkxNMz85x7dDWfz42pefXrnxlz5Tvulz4M3rYr4cu87CdD8zM73MyUaZmJ1gYOIV06+us3iqkrcFQfwU7wGRbvwY6c5U9G5eJDlxP8eDGh8Tsdeufp8pPVnBPOkoZf7xVaZePWJYUP++eMXAF8MMPu5j+PEzhu/f53nPWR4fP8Sz04cZvXMV2Ysn4v9vQhXPrHDmcG7m386scDN6itER4WZ0n6gw9r18sQSJz3tFcBQ6Hl89f/p3FUYBGMUzizMTvJkZZ3FmUlQYZwVgnJfyYbqXs41JlAYaUrVvK5V7NyNx0kCyS41yZw1K7JSptFeh2kaJasu1NFgrU2ehRK2dOkU2auQ7apHlposkUI+C4G1k+2qRuU+JTM81pHsqiZdWMgQL2kuLVE8NUjw0SfHQJtlNm0QXLeKdNYlzVCN+lyKJTutIdxcuuKwj3UOBFLfVpLqtIdllDYnOciTtlkcIsQi2tGA9C5a0oDIKgCgAo/AY6biSKCcBJFcQ7ricCKcVhNovI3LX0i5jgosSsQ5ribZXJNpOkVh7FWKtNYhx0iXCYzth3oaE+VkSHuBEeOg+QmNCCU5NIkSST1R+GaHpBYSl5RCbm4uJozWqm1RR3bgWrS2K6GxRQE1rOerqn6Kp9E/Y6q/kYKUPbcVOlKUaEei+higfNbIjN9KUZUx3oTlni4w4maXH4bjNHI/V43jETo6F7uRQ4HbxTN9+v400B22hS1AXfTbQvk+T9n0atHtpciBgIx1BW2kO2k6F9xYSbdYSJoRrjORItV5PrqUGOSZqpO5cR9x2eWJ3rCHNcB0S4Ra0hRa1Npq02etweJcu3bt0ObhrA4c8t1G1S1P8uy220iBbby3Z+kqi9Vxsrk6JiaqoMIq2tImqCIz5ppqk6asSvEkON93l7NVZhZfmKvw3KhBuqo6D3kr2BVsQUZeK38FqbFob2NJwgo0lddjUFuHdloX/wVTcOtOxaU/Hsj0D+7YUXNvi2L0/nL0HEwg6k8eujnhMGiMx2h+LfnMipp1ZmB7IxuJQPgadEtY3S1jXUIBCUylyTdX8c0UZ/1hWxT9XNfIvNa18Ut3GH2raWZEWz/JAc9YEa7EiYjUuHQ40343g2N29tN0yJ/+aEVUXPEntdiL8sDPZl9KJO5zH7rxg9PxMsA3VxztqG37e64nx0SEv1JDaZBvqkhw4XhzA5dpoesqCaU9woinUmUPR4dwpbuZB8UnuFnRzJ7+L2wI45h3gVkEHNwrauJrbxOWceq5JmrhRvF9UGm8XtXK1oIHPS+s5npNHW3IsjQlBlITtpiDYmopYB0oirURozPExoiXBi2sVOdyrLuZulYSevBiOZnjTme5IU7IpjckbRTiqTVKnNFaZgiglcsKUyAxRJjNoPXnBupRFGVAZvoPqAE0ORW2mJ2UHlzK2cSJ1A/UJqmTHqhETsZ7I6M1ExRvgH70Fv4iteIVuZ2+oHu7hO3GL2IJv3CZik3TITVChMU2N7vR1nEpToDtBjs641bREytMarU5r9BaOpdtzJseLs9mBnE7153xaAFfzAzmd4cAB4ZZ92FpqIuWpilhDSYgc+f5yZHvLkRcoT2HIGsrCVlMfLUdr3CoOJq7icPIqjqSs4ESmHGfy13FaosbxgvUcSBeqdf5EUcinlEauojxqDcVhK6iKkac1bT1duRs4WbaDE2VCGEW4Ab2dzrxtHCrU50KjPT1Ndpypt+JkjQXHKo04WWPM2ToTztUYcL5Gn0uCVV1nxpUGWz5vcuZKgwsXql04V+FCT6UrPVUunCnbtdSvWGLNyRILBBg8VWbByVJzztc6cK7GnnM1dpypshFHeH660lp8/VKjE5ebnLlV68P92mC+qA/ncWMkT+ojeSQCYyS99bHiPK+L43lDBL1N/jzb78vT5r180erGww4n7nXacOuQGbe7Tbh7wkSExtunDLhxegvjj/KXVMTpCX5eeMwvs338MjMilnkzPSQqjb9OD/DrzEdYFIBxXrCk/zcBo2Ar/2ZB/0d3GAVA5Kf3S/PjtyJwCsA4OTKITOhgHBlifGiAqZePmT5Ww1uJCd+elrDY9wzZ8CB94/NMSGUIPYLSsRFmxF2+PqZG+5l/cpOZEle+PpjMm8dXxYsx0uGXjIwMMv66l9FHF3hxuoCxeldmCrT5qliJtyUKvJXI8VO+Ij/nqfGXkm18VWPKfIse881OzLVEM3ukGmnPYeqKoomI2UVRRRSP7p1mqvcRU0MCrA4ujWhNj4iKopDyFnYRBaVwYmSCybGlUMlvCuP4iHDRZvjjDqMAjGPiCMC4BIuj4teFkIuQjn704CrxsQGEhezhSFc9gwOPmBl9xkLvOSbP5/DuQRVf3i1h7kI8c6cjkF6tFGt3pqTjTAlwKgSJJkaXVEVBWRRg+6+F3ONiKbeQil4cG+eNdJJFIYwj/aiATkqZko0gkw0gm3jFuLSXof5nnD97jMSkQNIyAkiI8yAzcS+dtXF013jw6Iw1C8+N+GZgA++GdvJhKJEPI+f5ZkzK4vhXYmBGNj3I9Gwvc3OPWJy7z4ehUP7y2pmf+uz58bUB7/rsWOyTsDhyjUVhX3L2GXNTI8gmhG7L14wNP+TtwA2+v9vNNwckfCmJ5F11AqP7oziUZ81ej1VYumuRHWlPT0YgQwUJDKRG0i+UoZ/uQvbgJsOPHzP0+CXjj54xfv8Lhm/f4fmVC7y+c5XX968x9PQeU8OvWZwWgkHC7uH/HRjnZqdFm15QF1+/EtLRSyPY0a96n/3Vku5/+ZzZKcGGFr7Pv1rSc7OTH+3ocd7MjH0Exhnm5md4Mz/Bu6leTtYnUuhrQLHLZvLtBXVJnUIrNUotVSgzW0uFqTzVpvLUmMhRZ7aGBjMF6qzWUWa1jnxbZTLsVchwFWxmTdFyFq6x5HmrkuWlSZqnFil7NMnYp0Omly6ZXptI99xIoos2Sa7axDlpEmWrRLS1HDG2ciQ7K5DqIk+KixwpLqtIcVlNwq4VxNgtI85+JVEOK4h1lhPDLjHOcmKoJdppNZEOKwizW0aE/XIihOe7lhGy6zNC7D8ldNdywh1WEmG3ikjb1cTaryVxlxIJ9kok2SuTYadCvJ0S8e46JAcYkhJmTWK4I/FR+4hMCCEoPQ7fvHRCciREZBcRnplLWGoqDnvdUNushsbmdehuX8eWHYpobfgMHZV/wkL7XzhY6M211lCOFe0Sr1Ok+KiQHapNQ5oBB3OMOZVvTE/OTnoydnI+WZ9TMXp0+W/iWIgBhwJ30uy9mWa/rbQE63EgYCv7PdbT5KpCyx41DnhrcihwIwcCN3I4Qp96342kWK4k2nQ5wYbLSTRVJM9CnWwjVVJ2rBWBMX6HPJlGKpRbatNou4kGa03abLTotNak01KdQw46dLhupNJ+PYWWqhSbq1GwU5k8AxXyjFSQGKsgEYDTQHHJljZSJl94XSj3NtIgbIs8HhtW4rNRnn3qK/DbsJpgIyU8rVUIS3YjrD6TPW017KyuQVHSztqMAqxq8vDrTCfsaDoubSmYN6Zi1pSJfWsG7m0JuLVG4tUVT1iPBI+jGZg2RWHQGI1BSwKmnemYHMjAoisH44N5bGgtQKulENXmYpRaKvm0uoRPKsv5pKqGP9Q288fadlY0HuT3cXv5NFCP1YGarI5Yh0urPW13Ajj5wIFDD/QovWVAxZm9JHU5E9LlTGpPOgXX2sk624pHfgT2UVYEJRkTFKRBrL8GOaFbKY83pT7FnmOFftxoSOBBcwo1/qY0+NtzMDyIm3m1fFF6gnuSo9zNP7IEjQUHuVHQzq3CDq4VNHMxu4ZLOdWiGnmzpIXb5Qe4mFvLleJ6zuSX0JWRTmtSJLWx3hSF2JMbYIok1JzSKGuyfAwpCbSjNc6PS4UZ3Kos4POyDM5LYjmVH0xHiiv1SYZUJm2kPHED5ckbKIzTJDdqPZkhqqT5qohhtNLw7TTFGdMRb0Bn1CZOxmpxMVmT8ylqHElWoSpBhdQIZaIitAkI1cU7RIfQqB2ERRsSHGXM3tCduIVtYU+kLoGxOiQlalOcvpHufB0u5KtxOk2OY/Gf0Rr2J/aHy9MSt5FTRa6cKfbleI4XR5LdORLjzLEkJ46lWtMavYna0HXURa6lNmotZUFyFPqtIt9nJVl+ckhCFCkOlqM8eDl14Z/RGrOcruTVHElZ1o3CuwAAIABJREFUKULjqRxFjguTr0x3vip1scspC/+U0ohllIYvpyJyOZURy2iMW83BdBXaU5RpTVGmI1ODrvxNHC3eQZdkGxcabbjY7MDJGktOVFtwvMpEBMZTtQacqd1JT70BF+r1uVQvQKMpl2rNud5gx+f1u7lY5UpPhTMXqpw5X+nE2QoHTpXacLzYguMl5uI+44kyCxEYl0DRVrTBzws7jbUOXGxw5Mp+F642u/B5ixu3Gny4Vx/Ew8YQHjaG8bA+jEeCNV0fzdO6GB5XR/G0NpZn9VE8rQ/hSUMQj5t8edTsycNWVx4c2LWkMh4y4dYRY+4cN+bmcX1unBCAsQABDH+ZnhSB8ee5Pn6eHV6ypmcGxNALHx8FZZG5j72L//uA8T8fmBFh88d3/CrMx+DNt18vMjbYJ4LixPAgwky/eITsQA5v0rfy1fE8pgf6mBiV0je+yKgAQaNDTI8udR0uSF8zNfiSuYefs1jpydddKcw9vMTI8BBjowMMC7b10ACy53eQ3T7I+wtFfH04lNmOvYzud2Ko0oKF/B18l7WJ77M28q5gKzMV25k7FMjc1f3IvrjNwPOXPHlyj0JJPMmxHkhSfLlzppXBF3fFRPPEWD9jw30f094CNAoAOPFRYZQhFl2Le4yCTT3C+IigRC4pir/tNk5Kx8TXx4Wy76FhpMNDIvROjA0xNNBLQ10x3vvsycmO4otHF5ANPeLNy0t896Ce75808PZ+ObM9CfS37eNmSxyTw31L9TvScXFfcWJ8lEkhqf0RFoXOxbkJqXjeb25cyuyYAJSTTExOIp2UMTY5jXRqhrEJGeNCklv43KjQuzjE7aunSU70JzzSnrgkJ9Iz9nH+VAM3zrUwcLcJ2bMEZl8KwLeZdy+28b5/Dx9GS/gwcZ23YzLmRr5lZuQdc9J5vpSNsjjZy/thX77vN+OHV8b88Hozb19YsNhXxBvpbabGXjI3+4Kp8UEWhvp5O9DLzPhzRsYfMjl6h7kXl5i9dpCr5dHEeWxi715NbL20CYr3or21iIHrx/iy5xCztYVI0xN4GhPBF3lZDJ45yst7V5m4f5+p+w8Zun2TZ9cu0ffFXQZePmZ0uI+5mUnezM/xZmaOxRnBip752MW4ZE8LO51C2EVQFZdgUehcfEGfoGB+HNGWfvWcWeEG+MwE8zPjzM8Iz6XMzU4wL9rRUt5OLwHj7Mw0c2LX4yTvZ15xtjkdiZ8xFZ6GZFlpUmCpQamFOsWGa6k2UabWZC1VhqupMlxFg7kC9SbyNFopU22tTKG1Ern2qmTvVifTTYNMD3Wy9qwnZ48amXs0ROs5xV2TFGFXcY+uOKluOiS7aJPiqkPSbm3iHFSIMF9BtNVKEhzkSHJcTbLzKpIcl5PstJJ4++XE268g3n4VodafilAo2MxCWlqExV0rRUgMsf4T4R+BMdRhGSGOywhx+JRg+88IsV1GuO0Kwq1XEmaxkmhreWJtFUm2W0eBwzqynJTJ3itcotGnMNKKvDB7kvwdiAn1ICoxhJD0GCIzMwhPSycmK4OkvAzs3ezYuH09ulsU2LRlJdra/4y25j/iZCjHoSxPbjWGcb1qDyezzWmN30519BYakww4mGXCyTwTLuYbcz3PmEtpBlxKMeJUpB5HArZxLMSI7hBjukKMOBBkwIEQQ9p8tlLvqk79bhWaPdQ4ErCRExHb6Q7bwrHonbQFbabMTZlMB3lS7NeRa69GvuV6Mg2USdVbR+LOdaSbqFFkpUONtS4NljpUGSnRZqlBq4kKrSbKHNylIyqM5bZqSCyUKRQCLnrKFBiqigpjgZEyhYZKoh0tWNKFRsrkGiqRbaBGip4ykVvWErBJkaANCgRpyxG+VZEQY2XcLJTIqYgjprUc9/Y2Npc3o1DUhVJOCQ7NhXi1xRFxPAXTkkCMq5Iwa8jGrDYR19YYPDsi8TuSQNTlIgLOFbD7SAZGTTEYtSRg1pmGZVcG1kcyMe/KxrirlC1tElTrslBqlLCiOp9Pygv454pS/lBTz2cN7fyhaj//JdyUPwXrohi2CaVYPfa2BdNxK4lzD/dx5IEhxTd2UHHWnYRD9ni3W5N4Ph3JrW4k186S3L2fqLpE3CP1iYjZSoS/Kqkh2uRF7qA2xZZjRb7c3p/Ik7Z06gNMafS3oTs6mEflDbxuPMOD4mPcyuvidkEXNwsOcC2vhVtFbVwv3M/lvGou5VVxKb+Sq0V1XC9v5lrZfi4V1XJOUsap/AIOpMZRF+NDScguJCGCumhEZbw9xRE2FAXaUB3mypG0CK5X5nKzOp8rpWmczo3kSHoALel21KQaUpG8g8q0HVSkbaM8ZSuFMTpk+CuT7asmXnLaH2fAoSQjDsVuoStSheMxCpyKW8OxeDmaYhUoiVMjOnAtgUFq+AVpExq6hZgoA2KjTQgKM8AzZBseoZvxiRJUyO2kJmynLlWD03mqXMxV5FzKp5xIWM6RFFXOlllzpTmAC/VBnK/y51iOK52xNnTEmNOdZkFn0g4aotZTG76WxhhlqsMUKA9aTZHfSnL81pDrv5ry8LXURipQG7aM/VHL6E5T5ETWOrHIWyjz7s5SoDtnLV2CNZ2lRFX0MkrD/kR11HLqY1dRH72M5tgVHExVpDN1HQfTlDmUqUpnuooIj505WpyrMeZykzVnqk05UWnMyWojTtcacap6J2dr9elp+A0YDblcZ8zlamM+rzXnRoMT1+vduVrjwpWa3Vyu3c3FGifOVdlzvtpetKBPVVgjAOOpSmtxzlTbcrraljM1dpyttedKi+v/Rd17RmW5oGm6Z9aZ6Z6ZH3PW6tUVtm6zouRgToAoSM6YMKAiknPOOeecs4CYQEDMOSIGMnx8gZzUHWpXVVdX1d7XWe/rtrp6uvusPj1/Zn486/3kRfzBn8v7ee775l6to/gUPj+tceFp5XmelrvwotKdl+WevCz1pKfEhzfFAiz6iyOuqos86S1x53WZC68qnHhRdYxntYLKaMXjBmMeNRryqFm4ZzzAkzZdZnozYXacP09P8OeF1/x5fgAxmHt+gB/nhhHW0cyOwtxnWBSB8WfTy4/iKlpQGscQXNLiWvpn48tPSzKE+WKCET4L94v/yzeMX0DvP/b8zWdY/Ctg/N13Sygkw+IqWlhHCzPT95LJmih+F6fPN9fSUUiE1e8Ew/JFpELfsaAoSsaZlCuYlw4wJxlk7sUdlvJP8W1zFAu9dxkflyCVjjImUzAlkTA3/JqpF6188yCb3z4sYOFeA1P3OpF3tDBZ4c2HHEu+yzBkMcOapdZE5h9UMtXfiUz2Eom0H8XQAEOPH1GZGkeE70kSEs5RVZXGjc5m+t49YWykF4V0SIRGoQ9bXC8L/7b880paWFWLCqJUWEd/Nr58uWUUoPEvwDguEaFS+J4v3ycYa+7cvIa310kCA0/R2VmJdOAxc70dLNzOYFpYS1+PRHHVF1mTK4Nt6UxLR5hRTDMnxvVImVCMiyModAIsLgjmFZmUBYWcRYWCeZkUmRATNCVDMj2JZGqGsckZJIppFEKzi0zBrFCb+P4ttUUpRIQeJzzcgZx8D6615XP/TjPDb++zJLvHgqSQmWE3Fget+faFEZOP9Vl4f5rvZIV8kj7mo3SWD7IZPspHRCCcH7vGN2OO/GbkID8MGPJ9/y4W3lnwYSiPT/KXzE9KmJvuF93sH4be88NgD9PSNwxNvePJwD0utpWSHn0ev2MGeDkewPu8DaERrlTXVPLi6T2mhnpZfP2Qxc6LzFcVMZYWT09cGC9zknlYmkFf22XG7t1B8vwxQ6+eMvi+h5HRAeQTMuZEQJxjcXqGxZkZ8XZxYW6GpYU5cXU8IZeKt4v9AhwKoCjOz+7oL9DYJ8T2vGf2XwHGBdH8IufDrJRPM1JRYZybExRGAUgn+Ha6jyulESQ6HyDztCGxlptJt9pCprEmWfuUKdyvTKmRMkUHNpB/YC2FxhsoMlSizFydIisNMi3VSLJWI+mwFglHtYk7pkXcMU3ij2kQ66hNjOMWoo9tJuKwNlFHN4sjfI44pEOkAI2HdQixVcXXeAXBlmuJsF9PuN0awuxWEGq7nHD7lYQI6qLl1wRafI2v9Qq8rZb/RWn0slouQqSn5TLcTH+Fl+UyvK2+xtN6uagyetoux916Ge4Wy/AwX46n+Uo8TVfha7EOX/N1BJmvI958NUmHlCn3O0BFkCklvqYkO+qScPwA8edsifc7TWKMD2FhPkRFBxMZGUBEuDdH7A5gqKuC/vYVHNj5FadsNQhyFRooDnM9wZGueDuuRxjSFm5Ac4gu1YF61IUbcjnOmK4kY+4kGXI/7iCdIfq0B+hzxUuPy577ueRp9BkY3Q5Q56JP3Xl9qs7spfjYFoqPalFxXIsLLtu55LWbJvdtXPTZTb3HdvJPKJN6eCMZJ7TJPrqZdEtNkg5qEGOgTriBGlEH1Ek33UyR2VZKD2pTYLCJGlNNaozVqDPVoOnQdmqObSdLqAw0FUBxExn6qiT/rDAmGWwixWDjZ2A02Ci+T9qvIppewnVVCNi1Cb/dqvhu34SXAIy7NuBhqIqT7RYis0Pxri3DurIJ5eRavk5sYVNiLnY16Tg3BOFS7419cQBW5QmYl6dwsCAYx7oATtX54NISTODNNPxu53C+KwuruggOlAViUhuOTWscFk3hmNRHYFAZz46SSLRLolErjWNlbhS/yo7jF7lpfFVUxLLiKnH+s68By3y3oxygh1qIKY7lgTQ/zab7pR8XnpiR/mAfmW32BDWac7LKBM/WIJIet5H6+CEpd7pJvFbBufgj+EQcIChwOyFe2sR47yIz2Ji6xON053nzsNCPGh9zKtzMafI7za2EOAYqmunJucTj1GYep14Q1cW7SRU8SK/gXloJt1PyuZmSTVdiOh1J6XSmZXErq4CbGXl0pmbRkZrO1aQ4KkPcyfd1JNPLhkxfKzL8zMjwNSfDy5IcT1tKfB25kRnBg4IE7uXG0ZEcxKVoL+pijlIabUZhhCEFUQbkR+mRG7GHrOBtJHtpkOwqAONWygJ2Ux+0l7qgrdQFKNMctJ7LwWtoC1tPc+gmKsI0iPfeiJ+7Eh5umoT47SY+xJCEUBMigoxx89blpNt2jrtuxcVrNwGB+0kP0aYhehNt0WvoDPsFN6JW0pGkQ1eBFV1V57hR6cqtinN05Z3gYpwtlUH7qQnRpzpkN+WBm8n32khpgApFvkrkeqwm3Xk5ic6rSXVdR1GAKnURWpR4r6TM52suRG4U214uJarTHKdCbfhq6iJWUx+1jsY4ZYoDV5Hvu5wivxWU+q+kzHcZ1QHLqQ1aSUPYei5EKtEcs4mmmI3UR6ynKmwtTfHqtGfvpjNvH9eyhLX1Xq7l6YrTVqBHe6EeXcX7uFlqyO0SI+4WG/Gg1JRHZbY8LD3Cg5Ij3Cs+xO0ie24IoJgnGFms6CwUzDQCHFpxNV/IajTnSr4FV/IsaCu04nqxkPPoQGeZPdeLbegqs+dexQkelJ/iYcVpnlW58LzClZfl7vSUefGmVIBG35/vGr3oKfLgdYkHr8vO86riDC+qHHlec4jnwi1jnRmP6g7yuNGQx637ed5uwOybbASTy0/TgsLYw5/m+/mTUAU438+f54b4UWh9+QswSj4rjF+AcUnCj0v/BIyCG/oLNP4FGH82wfzvD4xSoUP6c9fx/OBrZi8k8PtYAxYupyMR1C/ZBOPyWeSKEeakA3wclSKVTzMvG2JubIjZF3f5TYUrv7mSwOK7h0ik40jGhxkdl4nAKMTkTLzpZvZhCd+8amG29zmTgzNMD0zz7YsOPrUn8+2lSP7hdgUf3gwwO/qOickXyKafMCl/waeRIb55L2H8SQ8N1UWEJJ/HP9SJ5KQA8vNiefywXQRHmaSPCdmI6HIWAFGIpBGA8Mva+QsEflYYpeLNowiTouIo/dx2Izqrhb8jqJQKcT3d8/Ih0ZFeeHkeoqYmgd4n7QzdaWC0NZLx9mgGL4cwfT2Ib7rD+Piynlm5YEyZZloqZ2JShqAwCtA4JYRfK2QIquK8XMaSXM4HuZx58a6yjwnFEPLJMWSTCsYUQgTN9M8ZlZ/NMM+6rlOYEkRi1HEyUs7S0ZFHW1sp798+ZEo2wMJEDx8n25kfz2PmnTffPrRh+LoaEy/0WBxxYWE0l0/y63yauMzHiXI+yJJYGIlgcfQYSwN2LL21ZumtEVOvD/HNWC1L429YEjq3FW/EOJ+lkTcs9T9m8M19bj7tJDQ9hOPnbTh+RB8/J1OiXY5RHhvNtYoaXj/rYXJUwuyooFq/FdXiiSc3GWm/wOjFKuSN5fSmxfO0uoQXba30PbrD8NtX9Pe9YUy4j52dYXZ+nrnZWRYEWBQrAedEhVEwvcxOTyGVjInKYt+7t/T3/RM0DvUJKuP7zyqjAIz97/5VYFyck7M0J0QLjfNpZvyvVtLzovr4ceo9LUVhxJ0zJM3ZiDiHHWQ67CJdcNEaqFK0X40yIzWKjZTJF5RG443kHVChyEybIpstZFlpkWSlRsohbZKO6JBwRJu4w1rEHdYk7qhw37iF2KNbiHTQJMJOg+hD2sQe3UzMER1ij+gQfUhLXAsHmKwi1GodkXbrCbNZRaj1csJslxNht5JQ668JtvyaIPOv8bFcjpvJL/E0/4oAu9V4Wy7H3fRXeJj9GnezX+ElKJBWX+NltQxvm+V42y7H02oZrma/5rzJr3E1WYaryQo8zFbjYbYGP/O1RJutIu2YOhcjLOlIOELFOT1ybDdTfESXUidTClxsKQk8TYb/aVL9T5MecIbgk+acMtThxD5lHHXXEHZsO1dzXLhX7UdnximafQ25HmzIJY9tXA/cw+VAXZqD93Mh1JD2OFNuJ5lwN/4A3RGGXPXXpdVrLy3uulzyOkCLuyEXXA2oP6dP9Zk91J/bS6WzPiWn9lB6cgcVp7ZR57yNxvPbqDmrSZPHVurdt1BwYiOZx5Qoct5G4fEtZFpqkmG2mXhDLSL3axCup0yKoSZFJjqUGmqI/xmoMtGgxkSdOgtN6h22km+tRqr5JlLNVEk9oEy2gTqp+9VINlQjeb+KCIxpguHlgDKpP6+kBdNLtIE6oXrqBOlq4L9DGR/hflF3Iy5Gqvi6WRBSGM+5+gb0S6/ydxF1/I/QJpSSCrGry8StJRjnGjdO1kRwqCYdi4o0DhYE4Fjnw5l6b9yaggjoTCLgZjYeXdnY1kZiVBqIeU0Ydi1R2DSFYlEXin5xGFtz/NhWEo5maRRr8sJYlhPFL7ITWVZUyFdFZfy6oIy/CTbn62A9VMP2oxlpzuESPy69KKP7RSQ1d6xIe2BIyhUrgppMOVNvzrlGPxKfdpPw+AXJj16QdredsOowAtPsiUgwJDRoO+HeO0gJMqIk0p7GuONcTTxFc6gNdb7mNPgd5nKYJ6+Ki+gtuMjzrBYepzdwP6Wa20kl3E4u5GZyLjdTsuhOSed6YiKX46NpTYiiIz2Vm1lZdKdnciMtg46UJJpjgqkMO0+e/1Gy/GxI9TlImu/n1XSOrzW53jY0RDlzPTWAm5lhdCQFcjnKi6bYU9TE2lEeZUFxpCH54Xrkh+8mP2wHOUGbSfdSI8dXm7LArdQGbqEqWIvKkE3Uhq7nggCMoRu4ErqJC2FqFIcok+ivRJi/JqlRuhTEHaQwxoTsGFPCg/Vx996Bk+sWzrhtx9vXgLigLZRFqHApcjXd4X/PnZiVdKfocC3XlNbi41yvPMPNylPcLjvBjaKTNCdbUBu9n/LQXRT5a5PvrUxxgArFfhvJ9VhFqvMvST67kjSX1ZQHqdORqUdV4HqKvb6mIVKZS0k6NCfq0JSkQ23EBurC19AQtYGGGBWqw5WoClOiOnQ91UFrqBHUxeBV1AV8TUvEBlqiNnApTonL8RtojV3Lxdh1NEWu4XK8Mp0ZW+jO2sn1zF20Z+3mWvZurubs4WreXq4XCSqjITdLjLlTbMzDMjMelVnzqMSORyX23C+25XahFd0FFmKTS2eBBZ1FltwoteFGuR3XCq24nGfOJWFyzbhaYElHqR3XS4RV+Od3wvfcKLHjdtlh7lce50m1AI3OvKg8z+sKd96UC4qiF71FXvQUuvOqyJVXJa70lJ7jZZkTzyuO8azSnue1tjytteBpnSnPLpjwtNWInk4j5t/mwZTghhaA8RV/WujjT/MjPz8H+HF26F8Fxp8WJfy0NC6OoDR+dkz/HwqMk+Mj4g3jF2CcG+xl/lImv402ZPF6HuPTk0xJhOpABZOKPhak7/hmeJxR+Tyz0hHmJSMs9D7m+0o3friWzML7RwxLxhgdG2TkSwPL8DCSvvco7t9j7lk3kwM3kMhvI5l8yuzQO77pH+G7wTHmRyWMDC8wKpEhlfYxKe9hTvqGhdER5kfkTI3JGR7u5+6zTkorkvD3dyQk5DThYeeoqcrixbNuFLIBBGexQjr6s1ooqKHC3aAQuP1ZXRTaXQSFUZgvMClCpPzn7EaFcAc5xcT4pHgX+f7NCzLTI3F03E9mljdvnrUjf3qZ2e505u6mM9YmmF4C+NAZytSDMmZkY8wL/cuT00xOyT6HiP8VMM7JZSzKhbtFGR/lCr5RKPh+7KU4H8Z6WRCqB4W7R6ELW8iVHB9hcWKMS7XFFKT4UJTmRn1ZFI/vtzI08Aq50NQjGJfkQyI0Lsjv8GGonN8+PsRoxyamX2kzO3CAqcHjLMg9mFMcZkZ6gJmRPcwPGTMzeI7JXi+mX7mz9O4MM73efBi5yie5RMx7nFS8Yn6iD/nwUx7eaSQhIQCHoxbYHjbivJsNfl6WZESf4XJJGq/b2pjuGUA2IWNeuJsclbEwNI5saJiegV5eD75i4M0jph7e5B9udTP58CZDT28z+OIBg29e0f/+PeMyBTPzi8wvLLG4sMDHxUU+Li6IsTpf1tJTEwpGh4cY6H+PoDD+tcooOKPFHMa/rKX/LWCU8WFOyqdZCd/8FTDOCs0x81N8munnYkkk8W7GJLkaEnN0F6kOO0kz1iRTX4XiA+oU7lclV4AHI2WyjFXJPKBFtslm8qy2k2G1WYxfSbbXJslBW+w4jnPQQpj4Q9okHtERJ8ZOnXBLZaJt1UgUXL2CInlEi7hDGkTbqhBhrUS41TrCrdcSbr2KKLtVRNqtINp+NRE2K4mwWU2k7VqC7NbgafEVHua/FsHQ1fgXIjAKyqKP1XLxa59VyGV4W36Fj9UyvCy+ws1UgMVf42q6HBeTr3E1W4Wn1XqC7FWIMF9LvJ0yl8Kt6Iq0o8ZxGxcctnLJYTctDrqUWe4g33onKdY7yTyyjxzH/aTY7SHzkD5V5y3E1oq2MHseZzrxIu8M3dE2XPE9wBWPndz030uX7246gvZxJcSIi6FGtEcbcyvOiFvR+7jsr0errx5NnsKdoi7154WnPjXOulSf2U21004unNel2sWIcueDlJ81oOL0bqpOb6XqtDblJ1W54L6Feo/NFJ3aRN7JTZS6bKPk5FZybXTIttxGsskWERjD9m4S1cLCg5pUGGlSclCNakFhNNWgzlKLShtt0s2USDLbSIq5EPCtLCqMqQeEdpjPOYyCwphioCTmMAouaWElnXBAgzhDLaIMtfHX/1wR6K+vho+xBk5m6viHn8C3MhP7hotolN7g/466wt8GtaKcWol9fRZuLQG41rtxqiYCh8pULMtSMSkM5Hi9J2fr3Dlf50NQeyKBXZn4dRdwqjWFYy1JHL0Yj3VdEHaNgeLzYFkYW9I92JLnj3ZJKBuLwvhVeiD/IymMX+VlsayolL/LLOCXye6sj7NGLXofmvF6mGYfpf5hOrd74qi5e5jUB2bEXTQnqMWUc01WuDQHEfv4FlEPe4m485KIzjYS2wuIKD1PRJY1YTH6BHlvJynEiLxwa8rCbGiOOURLuCXNoRY0BFrTGnGWm6mRvCpo4GVeC0+z6rmfVs6txHyux6bRFpNIR0IiXSlJdCTFcSkhlKb4AK6lRXEzO43bWZncTM+gIzmJa0nR1EV7URZ+htzAQ2QHW5Dmd5BUb0MyvI3J9Ten0M+aC9Gn6UjxoSvZn+txPlxJPEdzvCP1sfaUhhtRELqXosjdlETtpDBsC9n+auQHaVAVqkNTuA6VERqURKpQGrmR6pD1XApW4pLvWi4GbaA+bD1F4WtJj9OkIHE7pfE7KY3eSWHULnLiDYiP0ScgZDduXttw89hOqN9m8sI0uBK3kUcJK3icuIbuFC0uZR6gMc+BawIolh/mRok9XWXH6Sp3pK3AgQspBykP30FpiA5FgWoU+imR7fE1aS6/JO3s12S7rqbYZwNXk3fSnrqL2jBlKkM2UhOlTmPSNuoSttKUoMXlJE2afl4z10WqUB+pSn24Mo1hSrSEK9EWq8LV6I20hK/jYuRarsatpyNpA10pG7iZtpHuFCVuJClxK0WV+5mb6c7YQXvqNq6mbeNK5i6uF+yjrcCA9oIDdBQY0ZVvxO0iUx4Um/Oo2IIHRRbcL7LgXrEFt4vN6S4yo1OM6TET3deCoeZGxSERDtuLbbhWZI3wvJxvIYJjW7HQZ20rKo1d5cKa2o77NUd4WCNAo7BqPktPhQtvyt14U+bOW+F2sdiVnhIXcR39ulx4f4oXAjCW24tVgS/qrHnZaEVPixU9V81502XMwpsvwCiYXj4D4x/nh/njQh9/XOj/14FxYQwRGD8IuYpClI6wjhag8f9QYBRgROwoFnqKpRJmBnqZvJjFPyRY8N3dKiQzk0wODzMrvFO8YWm8l2+HxhlULDIrlzDS28PovU4+lbnyQ3sKc+8eMiyRiArj2LiUKSFGZXSEUekQE68vM/+yidl3d5EO9TM8Jkc+PoREMkCfVM7riUVGJnpRjA8zPTzNzNBHZKOfGJqc4920lOH5cSYmJMwPjjDa/4iOjlI8Pe04ecIIf78TlJWm8uxJN5OKYSblI0wpBJAS7hYljI8IuY0DaqQtAAAgAElEQVSfAVEI3/4CjJ9vHgU1Us60kI8oZjh+NsxMjE8hl0h50/OMjLRwjhzVJSfPh1ePLqN4doXfPi/jw8Mc5u6nM38jnKWOEAaupTMpGWZCMsGsoFL+NTAKvdxyqbiGXpBKWRQaZyTjjL14wdilUua66/j4vJPvh17xSTrArFTIfRxGIXvP1MR7LjUXUpYdQF1eEL0PrvDs7k3GBkeZVMwyoZgWW3qmRcgb5buxJ/zhQRT9DabMPjzNN+8i+difx3xfBkvDEXwcCOWbNyn88LKVhcEiFocK+dCXw+K7CD4MpPNp7AGLEhmK4TEU0id0XS0lIsYF+zMHOXHGllOONvi6HyMu+jQ19SG038ygp68NifwN45JBZmT9KOSDSBXjDI6N0z8kZeDdGINvhxh838e7vte8GXrJ8LuHjL55yMi7ZwwL6uLwCJMTM8zPfWRx8SOLC4tiYLcY0r04z+Jf1tGyn2sAP98vDogKo1AD+DlK56+BUchhnJ2S/YsbxsU5GR8EdfFnYPwg3DjOzYrKpgCMH6cHaCmOINbtIEmeB4k9uYckh+1kWGwmc58Kefqq5BmokiPEqhxUJdlQuGPTIdVwMxnm20k130yCuSZJNtok2mmRYK9FvIPWZ3C01xQ/Jx7WIdZWjXCLjUTbqJB0RIvEwxokHhbeqxNjq0yklRKhZqsJMVtBiNkywq2WE394DbEOa4iwXkGE1Sqi7dYR6rCOAJuV+Fp9jY/FclwP/j3uxr/Ey/wrUX30NPs1XmZf4SU8TX8pjqeoQH6Fu+kyzpss47z5Ss6br8LNci1+tpsINV9PhOUGis7upPLUdsotlGmz3UKX9VbuOOyl3XYX9WY6lJppUuuwi7pDe2g4oseVMyZcczah092Ubi9jnkVa8yDEmKtuu7l4fhdtHjvp9tpJh8d2uoL2cznQkJYgQ1qD93EtZA/twbuoc91Bo6cu9e561J7Xo0YARjcDapz3UuW0g+qT22hy2UPFOSNKz5lQ5nyAMqe9lBzfTOkJDcqd1Gn120OT93YqXTQoPSdkNwrvNpNro0WqiaaoMIYLnc/CPaKBGkVGwhpamyJDFcoOqlJpokaNlRalNppkWauSYKZErNEG4vdtEIFR+DvCfyCyzXX+ksOYYaQixuokG6qSZCS4sXUIN9TCXVcZn31qeO5XxeWgKoctNAjP9uF8XT665Q3898RG/q+odv5r6HWUU2txaMjF7WIAZyrPcLo2AvuKFCzKUjArDuRUsxfnGz1xq/UmrCOJgOvp+Hbm4tmZj2tHDo4tsdjUBODQ4M+hxhAsKiPZmenJ1lwftleEo1UZzVeZQfw/ySH8XUYyXxUU88u8EpZlRLE+/hhqcbpop21GL2U3GZdc6O4Jo+6BI+Ht+4lpsSHimi1nG804Ue2J+9Vmgu/0Ev1okNTnL8i410BEjS8R+YeJSjMjOnwfUf77SAsyoSjYgsZIG1oizbkaZ0NrtB2tUSe4nuLHs7xKXuY28TS7jvvpZXQnZNMaFk1TSCiXosK5nhRDV2osV5KDaYh350K8D20p0dxIS6Y7LY32xASuJUfTFOdPdbQrZVGnyA6xIDPIlFRfQ1K99pPjZ0y6236qgh24muDCzTR/7meG0ZXqwZVEJy4mHKUi/CBFwXsojdxNWfQOSqO3UhKhTWGIOqUBylT7ryc/cC054UoURqtQEaFMU9BGLnqv4krQOi4Er6Qs5CtykzeRHb2e3JA15AeuIydgA9mR2qTG7SQmdg9BoTvxD9xFsN8WMkI0uRyvysvUdfRkKPMwZ6cYiN1cfJSLRQ5cL7KkLd+U9vIj3Kg5QWfFMTpKD4t1erVxeykKUidXcEq7LyfT7VdkOi+nwH0NJV7raInZzI0sPdrSd9OUsIWaGB2qYjdTGb+dxgQdLidq0RynQUu8Fg3R6jTFanExTovWaDVawjZwOWIjbTHKtISv52LEGq7FraU7dQN3MpW4nbqG++nruZe2gYfpKjzJ1KA7dTPXEoWfq0NL4mZaUndwOVvohT7AtTxD2rL305lnxK08I+7nG/Go2IyHpebcLzHjdrEJXQUH6Sw8SEexCR2lZnSWWdJV7vAXRVFQEoURFMb2ElsRFoXPwtyuted+wyEe1B/mQfURntac5HmVEy8rzvC64jzvKtx5X+7J2zLB7HKONxXneFN5ht6qU7yuOUFvvSNvLhyl94IDvU329F605cUlE55dMWDmVRZMS2F26vNKWgDF+SH+uPju3wRGFiSwNA4fpOIISqOwiv73A+MX48l/4MkfhTidfz6iieXf9bO+46c/fhnB+PIbhBvGSakAjMIIbukx5oZfMns1kj9HOPJDczFyyXtG5EN8HB1iRvYGhaIXhWyQoUkFclk/XQ3FXIzzRlEVzMzNEqb6nyMdlSEflDMzJmdWOoBifFA0J4y96ULee4mJd53I+p8yMSqA1SjjkmGG5eP0TykYmOxDNj7M3JCMpf4pZoemGJPJGJgaY3B6BLlshA+jEjGvcOx9Dw+7L+J0eB/OjobEh7rQVlfA2JMuvn13iw+PLzDZmsJ0ZQizTXF887CBD+8eMDU0wJR0hhnpLNNCULcQqTMhZ3JyTMxZnB6XMDMqZXp0AoVkghcvnhMY6s4hx71kFbjx+mkT82/b+fC4lMmH5cw9r2fpQR6/uZfOxL1SZuSDoqN4XmhymZQzMTUqdkXPyCfEFfXcxDBzMjkLCgUf3z1hItubD3HH+JBygtm8c0yLDvFYvu3M4w+PG/iHnsvMP2vmQWs6l6oT6GotYfjVHSYG3zAtEfq/Z1AoFhmXL6BQzDM1McMHyXN+9ziAFxX6LD2J43cjHXwcfcGU9AYzE10syh/yzWgvPwz1MC99zKzsCR8Uz1mU3mNJ9piPk4PIBt7y/uU9MpLcCfSy4tTJfZw6Y4zrORviwz0ozY2ls62SV70d9EkeMTz1jpHpUcZmZEhnJEimJIwqJAyNjjDYP8TIW2EGGHjfx9v+t7wefktfXw/Dfb0M9312NY+PjTE9OfUzKC6IgPhhaY6FxUnm5idYXPjE3PQSsvFxhofeMDjQy1D/KIP9owwM9NM38Opzh3T/5w5poUd6qF9wecv5HM6tYEkwuMzIWJwbY2lWysfpab6ZFtpdZGI14Oy8EK8zy7ezI1wo8CPq/G7i3Q2IObWL+MPbSbfdTvpBLdL0VckyUCVLAEYjwSkr3LGpk26oTaaxjggSqWYapNvokGSjQbytGgmHNYk5pEasnSqJDhokHtIg1kaAxQ0kH1Uj30VoItlJ2kkN4g4ricphiNlKgky/Jsh0OSHmy4m0WUnCUSVRaRSAMcZ+LbGH1hNuu45gqzUEW64myHI1fmZf4238FT6my/GzWImv+Qp8zJbjY7EML7Nf4mb893iY/lJUJN3NvsLNbDnuVgIsrsLVfBUeFmsJtt5IpJ0qKUe0yD6sTZGtJs2HdnDFfiddR/TosN9Lk7E2jRababLbwcWje7lwbDctTvtoOWdA8zl9Lrnv46q3AVe99tEiwt9uGt130+yxmxaPPTR57KHBYy/1nnpc8Naj2XsvzZ57RAWxznkvtWf3UnNmL3XO+tSe0aXGaQ9VJ3ZSc2oXDWf2UnlKj0onfSqc9lJ5ZjclJzZTfFyTyrPaXPDYwUXvXdSe06LGWZPac5spP6lNrp0GScaqRBmoiLAYpScojMrkGqlSbKxGzn4Vcg6okGekRqn1Fkrst1Jgt4Xkg5tI3L9BdENnG6iQul+VdGMtsk11yBBqAY00yDqoScZBIQBcg8SDGsQf1CTSWIMgY0389m/H46A6jsaqHD1phE9xLCebS9DIqeNvglv4T+E3+G/Bt1gfX499XT5uzb6cr3ESzS+HKhOwLEvCrDiIU80+nLzgyYkGX85fisPraiZ+7QX4tOXicTUdp5ZYDteFcqghHPsLUZg3RrMj14et2f5szQ1hR0ksm7LDWJERwbLsVFaVVrCsuJa1xbmsSj/OuvTtbMhSY1PSXiwyTCi758blZ3YUdu0gvd2C6HZzztXrc6TkEMdrk/G5cZPIx++JvPeM0LY6IpqiCa88SUSeGWnZ5qSmGZOZaExxoiXVCfbUxxyhJfYErdGnaIk4yfVkV57kZfA0p4Sn2UJIdxk3E5K5FO5JQ4gjDWFHuRh7nmvJYVxND6UxyZXSkFPURXlwJSWC9vR4rqUIMBlDc0Io9dF+VEW4kONrRF6AETm+BmR56ZLrrUeehz61YdZcSzrNzQwPbqX70J3kT0eCD1cTnWmMs6YiUpeSyM2UxmhRHqdDRcxmSsO1KQlQpchzLTkeqygN3kRFqDK1YZtoCNzABb81NAeuoTFwFbXBK6mIXkttgiol4UIQ9kpSAzaSEKRKTJgWkRGbCQvTISREhzDvTaT7b6QhVp1baZo8yNDhQc4u7hcZ0l1kwvU8I7qLhLxDM7qr7eiudqC76gg3Ko/RVeHIpTxb6tMOUhixg3R/VdJ8N5Hhsp7c80Ku43oaQ5W4mb6Zm1lb6MjawsVUHSpjNCiN0aEmfisXEnfQlLybpsQ91EXtoDF6B60JO7mSuIWriRpcjd9EW4ISnYmbaI9fR2fiOm6nK/EgW5lH2co8zNjEIxEWNXmSqc3tTA060tS4mqzOxSQtmpO30ZK8m9ZUPa5lGNCVZcjtHCPuZFtwL8eOB4U23C825XaxkNm4i66iXXQV69JVdIDOQhO6Cs25UWpJd6mworais8SS6yVWtIljzZViKy4XW9FRdZg7Tcd52Hqcx62Hedgk9EPb8rTGnudVjvRUnaO30o23lR68qXClV4RFZ97WOPO+/izvG04zePEs/RdP8rbpKK8bHXjVaEPPRRteXTFiTgBGodVlVsGPS6/588IQf54b48f5Pn6afy/eMQommB/nR8UKwB+/qIs/r6O/rKV/EltcPhtd/vpe8UuQ91++JlYD/vFbfvoPDn8SArv/+XyGwP+/P/OzW/r33y8yJdz8yYZFaJySjjI7+oL5e7H8KfQs3xUkMP3+LoMzQ3wcHmZ6vI+xybeMTL5nTDHKwOhrOupzKHS35kG6GwPd5cgGniMfkTE5MMOc0DktfffZzTwmZeTdIyR9AixeR9F/k+mhHqZHR5GPjTEuHWFMMciIQnBYjzIzMioqiXNDI0xLJcjkY4zLR5HLRpmRjqEYmWFKusDgu9dUlCVy8tg+fJwtKIl253lJArNVMSxknmUmwpTZYH0+Ru/jQ+FJfrhXzeLAO2TjH1FIFpiWCsaYceQTYyimxphUjDIzPsbsqITpUQXyUQX3Hz7gjOsxDp/Sp7Dcm96ntcy9vsjEzSwmntQx9fIik7fzWOpO5sPLRmYmhpgQ4nAmxxGqCSdmhlmQK5iVTyObFsK8+5mVCQqkgk8vO/g2SJ8/+G3hh+AtLEVsYzJ6BzNxenxINOU36Uf4NucsE3nnGCh241VdFAPdVUy/uMZC722+GerhW+koi1I5M7JpJkV4nGZu/AWfnvjwqNKApZeF/INU6HGeQTHzFsXsEFNTM8zLFvkgFcLIh5maFFzcUpbmpsVgcMnga3qfd5MY5cYZR33OndQlxN+B2Ahn8lICuN5YwOvbV1C8fcbsSB+zYmOQoNQKpwsKFJMKFBNypFKhsm+QfiHmRlgR971n4J+NELbdz8DPIxfimmamRWPL4sIMwiwtzjC3IGNmQcrC/PdMT3xkfGyUoaGXDA68ZKhfaI6RMzA4SN/QcwYH3v1lhgYE08tbFqYFF7SQtSjng2BwmZGyODfC4oyMD1OLfJpa4MO8lPnFUWbmZczNzvH93BgXCjyJcNEh1nUPMU47iTuyjRTbbaSZbSbZQJ2M/epkHlAjQ3TJbiRtvxqZhkImn6ZYDyfEr+TY6JBmq0GCnSrxh1WJOqRMtN0m4u1UiLPdRIz1ehIPK5PlpEWB6zYK3beRclKFKIfP94pBZsv5MqGWK4i0WyMCYqTtKsJtVhBlJ6ykVxMiOKnNhedqgs1W42+yAj/TFaLDOtByDYHWQjzPGvytVuBtKdw1/gIP81/hbv5r3My+wt18Oe4WK3EzX4GbxSo8BZXReoMYsxPjIORKapJ7aAtlDtuott1Ki8NuLtvvoclsCy3W22g9tItWx73UO+6k7vQe6s7pUuOylzpXXerddGny3Ee9hz4Vrnup9tSn1lOfGve9VLvupsZtD3VuujS464vfX312D9Un9lDnpEftKV1qTu6l/rQ+1ScFWNxNheNO8b347sRe8euVJ3ZS4bRLXDkXHtem4uwWGtx2cslbl5rTWlSeUKXaSZ2io2qkWm4k2nA94fobxCzGKF0lkvdvIstYmZyDm0jZt4lEPSUS9TeSdlCdbEsd8my2kmqoQvI+JXIOqpFjqEqGAIimOmSbbibTSIusg9pkGGmSaqghNsDEG6kRa6RG5EEVgk3UCDTci/MBJY6Yq+MR4YpLWTpHLleyKaOR/+p/lb8NusF/C7rHmtgG7ARgbPHDveEMTjV+HK1JxL4mHavycI43+nG0yQfrai+sy/1xbk7Fry0f3ytZuDbHcbY5kkM1QRxqiMD2QhTGTZFsy/Nha6Y/W9KD2JkfhUpqAL+I8mBlThIbq2v5+7xKtra0sC7PmZXp21iVqc7qlINoReoResGCzpemXL6nQ9Z1fWLa93O+djsnKyywK/bAvf0CkU96CLn1BI+mGkJbUgivdyW8xJq0fAvyS23IyzMjP82M8hQH6hJPUx/tTFPUOVqjz9KedJYnhXE8K8jhaU4x91MKuBEXyeXIU1yIMKUu0pC6SHua431oTQugJcONsvDj5PkdoTrKjUtp4VxKiaQ1OZKWxAguxIVQFXqeXO8DFPkbUeS3n3xvXXI9dpHntouqIGMuxR+hM+0snanOdMX70xHnz7UEF5rj7ahPOEBZ9BZKojUoi9GkIkqH8ogtlAVrU+izicxzQv+0ElX+StQFbaQucD11AeuoD1hLo6AyhmygNngVTbGq1MSokx20kXi/jcQFaxATqkVUmBYRoRqEBqkQ6b2WVL+1lISr0BSvxbUkHe7m7OJ5qQGPi/S5mbOH7nx9bpUacbvanJtVFtyqshdXsG1FDlwpOsLlkqO0FDpQkXqQjJCtZLqrk+euLCqMFd7L6UxS4VaWBjeytbiark1dgqYIwyVR2lTG7qAhZR+NyQeojdGjPlqXiwm6XEnexdUUHdrS1LiepkJHohLXE9bTlbSB22kbuZ+lwsMsNR5mqvEkW5sXedt5nruDZyXbuF+whRtZm7mWtoXLKTtoTdzJpaRdtKXu5WamHnez9bmfY8qDPBvu55tzt8CImwW6dBfu5mbxHm4U6dGZv5/rOYa0ZxvRWWDErVJzbpaa01ViTleZFdfLrGgrs+ZyiSWXSqzoqj/GjcZj3Gs9xtNrh3neZsWLSxY8v2DN89pDvKx2orfGhTfVrvRWuvCmUlAXnemrd2Gk1YOxKx6MXXVl6NIZ3jU70tt4mJ4Ge3qbD9FzxYTZl+kwNQjzMn780MuPiyP8NCeFuX6Ye8+fBbVxfpQ/zY/y54Ux0REtuqMFVfGvRlhNCw7onz58hsYvjuj/7YHxd98vMikVYHFYrOYTVMZJyWvGekr4Luo032b7Mvu0keGp98yPyJgal4g5fAr5ABPjEkanRrh5vYYCv8NU+1ry9FIG44OPkAvr7dFpFEMSRiXvGJcNMTUuQz7cw8TofRQDN1D03ULR/4yp0WHRiT0uuKqlA0xJhPzDUaRSASIlSAW1b1zGnEQqqmkKmQTJpASJ/BOj0k+MyKW86L9DVV083mcMSDtrRLe3HZN+tvzew4iPLrrMhFnxTcQ+vkm1YK46kIVnN1CMzSCTzqOQKZhQfA7Glk+MoxBvBoWA8nEmJTImZHKuX7+K01kHTjgZUlIWxLvHdcjul6LojGfmaTnShyVIrscyeS2Eb3qbkUkHkU/PMDU1/a8C48xkH3NCB7dwv/iqi99HGvF9iDLfhm/gQ+RGFsI38jFYmR/8NfhHv638wX8XH/12MhW8B1myFRPlrkzUBTJ1MZnv79by05tO/vz+Lj/0P2Fp5D3TQjC5pIeFl8m8vOzMwtsmvpMMsCSbYXqmj6nZYWampsVonUX5ALOTUqYnpcxOS5mZFG4/3/Lm1U3SEnw4ddSAAC87ctK8qapIoO1aJe8edzJyt5OR9msoOm6wePcxv+sd4B8HpPyhX8pv30v4vk/Cx0EJU4MjDA/086b/LW8G3/Nu8D39/e8Zefee8bfvGX4vwGIf/e/eMzQwKK7VBVPLZyf0tAiMC2Iji4y5RQXzs98yIZ1jdKifwYHHDPY/YahPqAWUMTg4RP+wAJH/EhjnvwCjqC5KWZoeZ2H2/xsYv5v9AozaxJzfRoLzTrE1JNl2C2lmOqKamLFfg8wDGmTsVyXVYBMZhhqkC47bA+pkHtQg01idHGttsuy1ST2kQcIhVeKPqhNrL4CiEnG2G0k6rEL6CU0ynbTIdNIg84wGKSeUibRfRbDFV6Ky+AUYQyy+JsJmlXi3GGW3VvwcZrWCEIvlBBh/TaDJSgJNVuBrtAyvA7/Gz2QFAear+QKMwTbrCbJdQ4DtSvxsV4iOam+rFXharsDLajWeVmtwt1yNl7XQT71RbH4JtN1EhL0q8fYaZB3eTI6NFgUWGlRYbabeZhvVZtpcsN1O8+FdNB3bTd3xXdSd2YsAfZXOu8W8xMqzO0UgrHXXo/z8Xipcdak8r0uFy24qzu2i+vxeqs/riqvnauc9lDsJQLiXOid9ak7qUnV8D7VO+uKzwnEXZUd2UH50J5WOu6k6rkvlcV3Kju+m+PhOChy3ig08RSc3U31uJ42ueyg/rkn5cXVqzmhTfkKHdCtlYo2UiD6wiZj9qsTobyTFUIUsYxUyDJVI0N9AnN4G4g02EifE5JhrUnhkFxnmmiQYKJFjpiX+vtOEOB5jLTKMtcgUnkaapAm//4PCyluLBGMNYk3UiTJVJcRMRVQYTx9Yy4nDW/BLEdbN2di0VrIuvYG/CbjKfw7q4G9D7rAitgbr+nzcLwXh1ngWp1p/HOuTOdqYg31NHEfr/HFsDsKy0gvTAnfONScS3JlHcGcObi0xuF+Jxb7aB4f6IGybQjFpCmNHnhdbM33YniUAYwTrYs+zOtmXlZnRbKwqY31VIyYdd9lREcWmVENUM/eglGyOTvhefMp0udljwq1XOym7s5+EDn28LuzEo8UG68KTeHVUkfDyJeH3nuLR3EBIay4RTcGElh4lKduS7EJbiortKMqyoiTJjrrk09TGOFMf5UxT7FkuJ53hfmEUT4szeJyXQ1d8IlcivbkYeZimGGMaYg9QFWFGTZQTF5JdaclwpibuJPkBDhQEOFIe5kJjvD9NCUHiNCcEUR/jQYbHfvJ8DSkMMKIoYD8FvrrkuO+gwGsPFQGGNEXZci3RkbY4V67FutEac5L6KGuaUiypid9HWfR2cSVdHrmVyqjtVIRvpdBPnQSnZWS6rqbQax0V/kpU+m+g2m8dtf7rPquNIUpUBaykNnwD9XFalMUIubRKxAWqEhuqRWy4zmdoDFYjOmATif4byAhUojhkI3WRylxP28rjYgMeF+/jVv4eOnN305m/l1ul+7ldfpDbYl+zJdeLrLlWaE9bmQCNDjQX2NCYa0FZhB55QkWgtxJlfqtpiljHjUwtbmRv4WrGFhqSdCiL1qQwXIPiKB2qEvZQl2RAdYweVRG7qY/ZQ3P8LpriNGlN0uBaqiaXYzZxNW4THUkq3ExX406WOveyNHiYrc2TvK08K9jB0/ydvCzW5XH+Xu5k7aIrfScdGXtoT99Ne/pOrqdvoztzG3dytvOgYDsPi3byoHAPdwUgzjXkZq4J3fnmdOWZ0JlnTEeeIe25+2nP2c+NYhNulJrRVWpBd4UN7aWWXCm2oLXInKvlNtxoPE5HrT1d9VbcbbHkeZs1Pdes6Wm15ZWgFtYe5U2NE29rz/K25ixvq8/SW3ma9/XOjF/zZqo7EEWXD6NtLvS3nuRt8zHeNB2mp8leBMaZF+kwKQCj/C/A+OOcDOYGYbZPVBj/XcC49DMwClE64ufPMTr/AhjFasD/oLooqJL/s7oo/Pl/RWH83XcLTIwP/hMwjo8glb7nnfwWn9Jc+H3mKRavJyCRPGViTOhZnmVaLmNeOsLC6DjvFSO8enOH7spEUk7spjHbg3ev2hgbfcv40BjjwxKG5EMMy0aRjUqQDfeiGH6I5G0nkt4bKPqfMCMR/n1BORxDOj7Eh+Eh0eQxNCER7xYHJ+RMj0/yYUQhGigm5BIGZ8bEUO4liWCq6EX2spkXF8JoDTTk+tmt9LvsYu6kJn84qcKfvPYwH32ED1XxTFWEMZ51kpk8R35zLY35gV5GFTMMTMiYmHyPVC4XDRdSqWC6kSKTjosr8KYLFWIOo4ebHe1XCpG9amX6bi5L3ZEobsUhuRXL1I1AZq668+FFJZKRfqQTC8gVc/8OYOzkd5GGfBuuysewDXwMU+L7UGX+MUgVfNXAU42fPNT4vbcq3wdp8rtIDX4fv4XFeD2mUmyQJtujyDjKp0p3uJ3Nn9518mnsLYrhV4w9K2P4aTELww9YkozxQT7L7GQ/M1NDzEwqmJuYZ35qnPnpSWYmhRWtECfUy8P7zURHOOF82pBA30PUlCVwp7OOt+8eMDz2ho+SYcbbunibW8VARgXS/AvIilsZzW9ivKiVudob/NDxgt8+7mOpZ4Cx3ne8evual4NveS2sufveMvLmLbKetwy/6xONLoLZZWxkRHQ/C7AoxOfMz06xOD/D3OwEcwty5pcmmJ1aQjYiZ7S/h6G+Owy8uyP+jOE+CYODg/82ME5JWZyRi4qiAIuLU/82ME7PS5mdmeW72VGaCr2IOq9FrKs2Ka7bST25lTSHzaSaapGsp0rmfi1yjHTINtIWwTF9vzrpBoLiqE6WcNtmqkmmuQbZ9r2aVSMAACAASURBVNpkH9tMuqM2GU5bxHrBeLuNRFmuJe2YGmnH1Uk6qkzikY2kOamRcVqdGKHz2XoFoZYrCbdaTZjVKsKtVxNps5YQ8xXiZ+FrwnsBKIVgan+jFfgcWIaXwa/xPfg1AeZrxPE3XyMGgAdZbyDIdh1B9usIclhPoP1afIUOaZu1+Nqux89eCR+7z+Nrvwm/Q8oEOqgQ6qBKlIMayYe1SbFRJ9NKnSK7zVQd2kGZlQ6V1luocdhO7bFd1J8S1sd6lJ/eRfmZXSI0VjjvpsplN9VuelS7G1B2To+Ss3soc95LhYseVef3UemsR9U5Paqcdak8LaiIu0VoFKBQgEMBGiuO7aLs6A4RGEsObUOYfNvt5NnuINd+J5l220i10SbNTot0Ow3SbdXIddAg106dMkcdKp02U35qKxnWasQc2ECE/gYRGOMNVEg31iDHTPidqZKwfyMpJmqkWmgSb6oqTprtZuJMVIjQX0uamQaJBzaSZKhCkuiIViHLREuc9IPqZJoLULqZaCNlok1UibFSJ+HIFjz2aXLccAVnz+nhnxeFU0MpRs2VLEup57+EtPG3kZ38l7AbfBVTjllNNueaAzhXf4aTdX7YVUZhUZ6IVUUsdhX+HLsQin1tIEdqg/G8mkhIVzqhXal4XYrEpz0W24rzWFWex6rBG4uLIewp8mRHthe6haHoFUegmeHN2iQPVqcHs6E4Hc2GeiyuPcCyqZQtKUfRTjFFPcmOrZH6nMrU5upTI26/3kf9I3NSbxzA/9Iu3JuMOVx2CP8beaT2PiTu0TP8rlwloKWMkJYkgirciE23JS3XloICe4qybSlJdaAyyYn6pPPUxZ2jJuY0Tcmn6czx525hLPfyk7kaH0xj2EkaIs1pjDegPlGP8igDyiKsqYw5RE28A6XhNuT6W5DpZUWmpx1loWdoSvKjMcGbulgPqqLOiW0v2X4m5AeaUBJqTFmYESVB+pQF61MWpEd5oD714ca0xgor7+M0RDpQFW7FhSR7auPNqRDcyJF7KY/YQUXkNsojtlIYpEP82VUknFlByrmV/y937xkUZ4Jma97du/fOzO7GbGxs7N2Y7uoykpAQRnjvvbfygCQkjDwI703ivRXeCu9B3kulkqrkkfAkSZJAYiTky3Z3ddez8SWqjp65fSPmzsRG7O6PN/LLhPyhQD+eeM97zqHo+Aaqw5Spj9hCU+QWxcaxJUqJ5tgNnEnYwplUDepFOpQkapEeqUJqlDopMZokx2qSGL2NpCg1UqNUyYpWoTBamdPRSjTEbqZbtI3LRcZcrzDnSrkpF4r1FcB3rUzYOFpwqdyO6wIoVXvTU+JC72kP+qu201nmTmehNw2p1tQl6FMXq0ZD9EYGcrQ4X2TAUKEhHTn6NKXrUpumQ2WKNhVJutQkm1CbZEZNgjENSSa0pZvTlm5Ad7YhvTkG9Kfr0p+mxVCmFpfytblerMO1Yi1uluhxq0SPm8V63CzS53a+GbdyzbmeZ861QktulNlytdSKiyVmnC8yVMjiF4p0uHZahTs1W7hbq8edKhtulLpxrXgXN8r3calkBxdLXTlXZstgiQWDxTb05FkwUGz30QjjQX+ZE12lDnSWOjJU683FM3sYanDjbIMjl1uc+LLblbvdrnzd5cbjbm+ede7icdMOnrf4MtYewEhrEMPN/jxvPaTYLi5eiWDxWjgz544w0rOfR227edC6k0cdu3h23oM1wSW9NPURGJ+uZyquzPGLAIwr/33AKGwX/xoQ/+X7X7eO/+HfKkf/PwGM379/gUwBbOsbRsEAMyMZ58HiCD/WxvKnDDe+bQpi5mEvkqkFZiUvmZcuKLIYl6emGJ0bZ2zkS746k09lsCPFUV5c7C9ievKeoh1GNjXDpHSGCYlYYR6RiUeRTd1nZvgqs8NXmRu5g3x6mPmZccVWUSq4gYWgcMkUk/MSRuQyxhcXkc0u8GJGxivJLCvSSebmR3h3p49Xzem8a4jhZYEvaylOLIUYIAtQY+W4Ni+iDVlONGIl25OfB8p58eAbVp98jbQlmQ8F9pCjz3cd0bx4cAmpVMKkIKNK5pBK5hDPzjEtlTIjm0E2P8FAbz2HD3oSG3aAR3fPKyTo1cvprPQEIu4JZLI3gPleH1a69rBwUaS425QvvGJBuvo3gXFdkhYk6nVJ+m2UBe+iDXkXZcCHaGN+iDbjx3BTvjuhz7chenyINuBNsgHLaXr8ELcRIj/lx1gN3otseCOy4X2aBe9SDXmVZcvbjli+ezjA2sQ95JM3eSH9mheyCVbn5lmVLvJCNsmqbIKVOaEecZGFBZnC8LO6KGVRNsKDbwYRpR7k2DFHYqN301CTyrOHV5h8do9Z2RSz8xK+ly4y132FifwzTGU0MJN7hunidiZL2hgvamGiqBVxeReSxrNMd19m8tJtpu8/ZvTxE54/XZ/RJ08Yf/yE0eFnjDwTInFGkc5IUARnryyxsiTU9skV0CgA44uX86y8FCJ+VpAoTE9fMTVyntEnQ4w/fcC40Ek9NsroxMO/vWH8FRjlswpYfLk489/cMMpXZlmSL/F+aZrOihCSj2qSdlyD3OO6FAXqU7hHh1znbeRaqytgscxRjxJ7PQpstci33aaAxyJBkhakanvhxk2VIi9NSn10Kd6nS76fNsX+AjyqkbZ9E9l7t5K7T41sXxUy9m4h54CqQpJO3vUFCd4CEH6icEcLcPgrNCZ4CtAogOLvFK8RTr8lzO5Twuw/I8T6E46a/1+csP4tES4bCXfZSKjj54Q4fU646yZOuX3BKeHG0XMDoe6fE+LxOaFeGwnfsZnwnVuJ2LWVaB914vdrEbNPk/j9QnWhNkk+mqT5aCk2jUIgef52TU7vNaBspy7lXlpU79JH2P41HTSn3t+U2oMm1BwypuqgIfXBptQfNqU60JTKADPKD5pQ4mdMsY8hRUKDiq8xFfvNqDlkQbW/KRW+hlTvEaDRTPFauWv9feUuI6p2G1G914TTOwwo8dSmyNOQfHcjcj0MyXTXJdvbgJwd+mR6aiFyESThLSRafkGuuyqVvtqU7tYkVwA4RxVSbVRIt1Mn10mLAhctilw1KHbXVLT55HlqkuulRZanJikuKojc1YmzUyLK4gtSHFUQOaqQ7byNbAd1hMxFwfgiTK7jNnKcNRAJN5IOW0lx30aShxoJ21UJsFRmv+cGjse6EdWcz+62Bszam/g/c9r4Twln+bvUAf4+ZZDfplfi1JjHgdYQggVJuvUUrlUR2JTF4dGQhmd1JH7tyYo7xf1t0Zw6l0z81XSSb2QSczGFIz2R7GkKYldLEN7tR3DvjsC+MQzr6ggc6hOxqIhGp/gkuhWRbDsdi1JJEobtdTj3XODAuV7syyPRSPJGOXUPemku7Mg3ovnLnZx7sJeKy/sQDbkS3mtGQLMJvvWuHO6JJuVON2lf3ib2/FVCOluI6K0ktj2NhFwfssv2UViyi5J8L0ozPDidupu6NH9qUw5SnbyfquQ9tGcFMVQUzuWyePqzTtIc701TghXNqYY0ZRhQJxJCrm2oTnKkIc2N2mQ3yqKcKQ53pSDUjbwTHlTG7qMuOYCapEOURu0lP9yDvFBn8k/ZU3DKioKTRpwWchRT7TmTbEN1pCENMWa0JDpwJsGF5nhXmhO96EjfTUuqN03JLtQnWivcyDVx2oo7xppEfQpOqSEK+pwk/9+Qduh3FJ1QoipchaZYdVrj1GmNEZ43UR+9iZqYzVTGq1KepEVBvCZZsZqIYjRIjtxGYuQ24qM1SBCk6ig1sqK2Uhi5hfLITVRHb+JMkjK92ZqcK9LnUoku1wo1uFqozdViQy4UGXO+2IJLlc6cr3Slp8SRjkIHesrd6SzZSWexNx35TpxJM6EpUZPWlG30Ce7lAhPas/RoyzagKcuAylQdSuM1qUgypCbFjOokU2oSTahLMqYhxZD2LDO6ss05V2DL+QIrLhZZcLnElKulxlwu0edaqQFXivW5XKjH9WIjbhZZc6PQlmtFtlwrc+BGlRvXhDaYGnfOV7kxeNqFvhJHzpWbcL1aj1vVFgrDy81yb66X7uZy8U7OF7pzucKNq7WuXKlzVtwvni1zZKjckXOVLpxX1BA60V3qoIDGwRoPBmo86K9z4GyTE5da3bjW5s7NdlfudLrwsMed4V5PnrZ7Mtqxi8kufya7gpjsDmK8OxDx4BEWroYhvx7O7KXjTAwG8Kx7H4879vK0x4fRS9tZe1YO8il+WZXxp1fDfwWMEwpZ+k+CY/pfI0krbhpnPwZ1CyaY2fXg7r+Zw/jv2TD+8T38i/nXA+j6dxW//wfB9PKB798JwCjIyxMI8TrzM5PMSKZ4vLgI/aWQ6sTPxd7ILpcgGZtgdmaVmZl5ZmcnWBKq/2afsjJxl9Wr7ZyN8SX3iB1nKiJ5cLefxclnLE4KACphakaQliXMzUwwN/kY8dObSJ5eZ27kNovTj5BNP2dWPKkwxswLHc6SScWGb2ZuHrFMzqx0XpET+VIyxjvxI5buX+B1xVF+L3Lkh3grfoox5+cIM747ZsDbk2asJriwVBmEfCCepZvVvHv2DfLpKeSSKVYenGepOZyfssyhwI6fmkN4/VUfErFUEd+zKJ5BKpUxJZtjekHCzOwwZ/tqOX7Ig4z444w9+YrZW2dY6ItE3rKLmbZdTHfsYL7FkZVmB0YaDvJy6iEvZcssS5cVm7xFQfoUKv9k6zeMQhD2ytwCLxYWePfoEm8jLXgbac630Tb8EGXP76Od+RBiy4dwW97H2rKWYMZyij4LIm1+jNkIYZ/z+0h1PsQb8z7BgO/jt/FT3Ba+T97GSp4LK+2xfP9kiBfih4rcTPncLEvzcpak86zOzrAmnWZVOq3Iq5TOC93bcyzMjjPy5Aany2I4csQOUeo+envyuS/8LaUjLM2JFXeJ0rl5lh6MMVzWyUx+By+qz7PWfp3ZjstMd13keXM/T2u7eFLRwf2SM9wtbORJTRdTPZdZuPWA2a8fM/HoCc+ePeXxqLBtfP4XOXpeCIMXmlaWha2inJXlRZaX5lFU+L1cYHl1DplkgZnR54hHrjEx3MHju41MPv1KIW2PCreRE4/WgXH0GWOjw4yPDjM5+lTRhf1yeW7d8CIXJGnhhnEa4bPXH28Y11YlihvG5RdSxYbxrXyKrspQko9uI/24KjlHNSg9rE+Jjw5F7pqUOulQ7qhLuYMepfZ6FNnqUGinSYmjsHEU2mBUybVWJtduK4VuapTu1qbER5v8vZoU+2tTGqBFkb8GxQc1KTigTt5+NXL3qSrkaNEeJZJ2fEHiji8QZGgBGoX7xVj3z0j03kjy9s3EuH2ukJ9j3b4gyvkzwuw+J8zuC0KtP+WY+W84Yv5PhNh9ziknARg3cNzuM0KFZ+cNnHT5nJOuX6yP2wZCPDYS4rmJk56bFNAY47ON+APaJATokRJkSGqgAakH9Uj31yfrgD6ZPjpk++hQfMCIsoMmFO/W47SPEdUHBOOJAH0CLJpSfciECn9DqoNMFFJ0VZA5FYGWlB4wJW+XIdneemR56pLloUPBTkPKfEwo9zOmbK8hlbtNqN5rRsVuE8p3GHJ6lzFlwutOI8VnwnOhhw65boZkOBsictIj3laDZBcd0r0MSfPQJ8VZizhrZSKMvyDBehMZLpvJcFYm202dPHdt8tyE8wIdCtz0yBdgz3kb+W4aZDhtJctdjSwvDUUneIq7OgmuKoRZf8Epi8+Is1cmTQBLd22yHYQsRhVyHQTHtDrpdltJtVMmwW4z8Y7KJAnf9VLlhNOn7LPaxJEgTSIK93G0pQCnlia2NTXyj9lt/OfUIf4ho4u/SznDhrwyXM9ks6/5MMc6BGA8hmd9GA7VsbjWJeNYGopvWyp7m2PY23ic4/0hRJw/RfyVGGIvxRHQdoz9bcH4dQayoyMQ984QnJpDsa0Nx7E+HsvKCLQLgjGvi0LndATalUmYtpRg19HG4etn8essRS3Wlw1J+1BL88Imy5roM54MDqdTeTObpMFAQnvsONxuyf4mOw61BRB/rYrUm5cR3fiakO4+TvUL0nQpCUVHSSsNIL98P2Vle8hNcaYkZTuVon1UifypFB3gtMiHqqS9dOUe4WxJCL05h2hMcKQ+wZh6wdWbpkVDhiFVKSZUJplTm2JDbYo9FXEOlEU7kRtiT+ZRe7KOC3DoRXHULkpj91AQuZ2cUBdyQ+3JO2VJXoghxWEG1MSZUBtrSE2kLk2xRrQkWdCcaEVdtBVn4l3oSttFh2gH7amenEmyoyHekLo4Dapj1alN1KU8VpO0w1+QePATkg59iijgM3KPbKQyTIUz8Vp0JGnTkqhCXbQAfkpUxako5N+SeA3y47TIiNYkKVyd5AhN4qO1iIvWJDFSnbQoNXKjVCiOUqYsSonKqA00JGyiI0OVoVx1ruapcilHuEfU5lKhHmfz9OnPN6I334zeQmt6iuzoKnSgrcib1gIPOgvd6cp3pD3TjBaRPl3Zwu+a0JljQEeOIU3ZBlSJdClL1KIixYDqVBOqkk2oTDSiIs6A2mQjWrIs6cyxZiDPnqF8W84WWnOuyEKxMbwoQGOpMZdKjLhcYszlYmOulFpzudSWi6V2nC8T3M4enK/dzfnGg5xvOc5Q8yl6G05xVmixqd3HhSofLgotL+U7uFzmycUSFy6UOHC1ypVrta5crXPnSp23Yi5Uu3O2woX+MgcGKpzoKbGnq8SOoRp3xQzWOzHY6MJQkyfnm3ZwudWb292e3Ot14UGPE8M9boz37mSix4+xrgOMd/sz1uPP9FAQsssnmbt8EvH5I0ydC2a0/xCPO3151LmHB/0uLD0qXu+LfrHIz6+f8bMQkbM6zy8vhK3jOOvAOLV+wyg0urwUKyJ0/vp+8S/PipaXX93Sv8KjELuzDo+/hnn/uzaM/3o4/K9NMArQ/FXC/sN7/vyH93z/blUBjMKWcV4i3BJOKsKQR+dewpU2/pziyR8SrVhqC2f+8Q2kEzOIxXOIZZMszT5gZfwmHx6c4w9X2vgm5TDZ+80pStnHud5SxE/vsDw+xuzEFJIZybq8KxEzPzXK3Oh95p5/yeLYlyyJ7zMvHmZ2agKJWMh3FBzVU8inZ1manmd+ZgGpTIpsboQ18T1+P3wBaX0qf0h34c9RmvwQY8APaS68TvbiVfp+XheH86a9mG+/ucSr6cfMzYkRzy+xPPec5flRhall5vHXTNUkQokHpJvxbUUAy1e7+WH0G97OjLEwK2F6fp6ZpXkFMF4938ypYG+SooIZfniHxQd9zHSGIa33RtK6m4lmd+TNdqzUmvOo1It30/dYk8zwZkH+ERinPwLjEtKlOVbkY6zOL34Exou8ibRgLdKId1Fm/BS7DozvQ+34LsaJtzFWfJdiyYckXd5EK/PHqK38OVyVb8O1eBOlz5sYHd7HqPJt9CZ+SlFjTWTIcoEHaz3JvJ/8hhVFteMssoV5BEOJ4Fx/NSthTTqJfG6CWdmCYqMrHntAd2spJ464ky46yEB/EcNPziKfH2Z5QcyyYGaZlyvigp733WC4oB1JUQ+LjZd4d2eEleEJlsemmHv8jLlvHjN89iqXi+u4U1DP3bRKnuc1M9t4luWr3yC9/4Rnz4f5evIZz8YESXqEyfEJFucX1oFRkKNXlliSy1hZWuDlCzkrKzIWFyXMTs0iuONnnp1j7GEtX13JZ3r4FlNCFuOzZ4yNP1ZAogCLQgj42MgwEwIwfrxhfCUA4rIQ1i1lbVVwSf8VMK4IwChWSN8vVl/wVj5Jd9Upko+oITq6mfTALRQFaFK8V5Nybx1qvIyodNbntKMeZQ66lNjpKJzTeVaq5FurUSTcslkrk2O1mRw7JXJdlcnfrkbxXi1OB+pReUSPisO6lAdrU3hQndx9KuTsUyHLT5mUnUJQt7Bh/JwY998S7fobolyEEbaNG0j02kSM6xdEOn1GnLsSMa6biHDYSJjdRkJtPuek1accs/iEIxa/5aTt54Q6bOSYrQCMSpxyUSLEZRMhbkqEum8mxF2Jk4rZxAmPjUTsUiHGdxsxfhokBOqRctiI1GAj0oKNyTxsQs5hU3KCTMgLMqXwsDklx6woOmCsgMCKQxbUBFpSHWBOdYCZQnauDDShMsiUqmAzao5YUxVsS6GvCemeeqS765PpYUiGmwHZnoYU7DCkZK9wh2hC2Q4jTu8y+TimVAqxVl76lO4wUozw82JvA7LdjBE5G5HqbESsrTaxDjokuRmR7GZIkpMu8baaxNtokGSvhshFhXQXVQXoFXrpU+xlSL4CGrXJctIg3V6VTEc10hyUyHJXJXu7Jtm7dEjbrkW0kzLHLT7lqOknhFttIslVg1wPbbIdVchxVCXdWok0m82k2iiRaLuJVDc1Yp23kLpLm9jtqgQ5fkKglybRKfZENRzFpzkXraoq/ktxGf85vYm/S+/jf86o5x9SylEpzmd7Wxp+9Qc42XUAn0Y/vJqO4VQfgX11FOZ5h9l7Jgm/lmh21uwnsNOPYz0+hPT5E9J7lMDWwwT1HOVgbyB7uw/h3n4M15ZQXJtjcG6Ix6oiHI2s/RiWHcW8NhLrplQsm7Kxaivn6K0BQq90op10lA2iIDak70Yn3ZUdBTs48/AMp+8MEjeQzJF2D4La7PCtMyOgdQ/xl/MR3RBaX54QefYqJ/p7ONVdQ1JVAnFFh8ksP0hxuR95GW4UJHtQmrKX0wIspvtTkXWA04l7ack8RF9hMP2F+2hIslHIwHXJmjSkadKUpU9dmj6VifpUxBtRk2JJabQ5pdG2FITbkx1iT1aIE+nHHck46UxR7E7yIrzJDHEiK8SGvFMWFIQZURZpQFmYJhVh26iL0qIhSou2VBM60ixoijejNcGenlQPelI86El1pT3RijMJ+jTFb6MuVoX6BHWqE7aRfXwDKcKWMfBz4g78joT9vyXn8EZqozXpSjemJVmduhglqqOUqI7ZSnmkMiXRqhTFaJIVpUlSqBrJ4ZrERWgQI2waI9RJjdQgI0KN3IitFEVuoTRiI5XRG6hPVKJTtIWLWVs4l7GZizkqXMzTYChbg640ddpEGrSm6dCRZUxPvjWt+c605LnQnudMR64DPfkO9BbY0ZNnSU+eOb0F5nTnmdCaa0JDlhE1afrUiAypTjXkdIIeJdHalMXqUpdqQkuONV359vTm2NGXZ0t/vjWDhVZcKLPiXLFwX2nKxVJBNrfiQpEZF8qtOH/ahsEyG3pL7Oir9KK/zp+BM+EMdWUw1FvGYF8dF/oaudRdyfnWbM43hDNU6ctgmQvnSm24dNqWa9VOXK124XKVG5fqvLnRvIdrTbu4VOdFf7mjYvrK18HxUqM3V5p3cK7Zg6HmHQw0+dHf4M9Qsx/Xundxq9eVO102POpxYnxwNxP9vox07WWky4eRHj8mBw4iPhfE5NkgnvUc4HmfP8O9/jxo9+Grlu3caLFC9k0+rEr45aWcn9+M8LOQq/hyEdbE8HKSP7+Y4o+rwkx/zFpcz1z8CyT+anz5GKsjROv89SiqAT8C43pNoIT/lwHjuiQtbBgFYBQ2jEKP8szMKn/8+jo/5x/nD5FWvDm9i5e3a1kbfaIwgohlY6zNXEd+tYrFxlSWS+JYKIyjI2E/GbG7OV0exdc3+1iZHGF+cpJZsRjp3CxS8Qzz09MsTDxDKrSTjN9GPn0H+cwwCzMzSGdkTM5PK0wzgsnm1cQ8q9NCrd8Eq9Jv+H7sLK+7RayK9vBdlCkf4s2QZngiH8hGdruVtWdf8u3kGN9OLvBq8i3yyd8jlvzA+NIKC9JHyOaESjs5j+Y+MD2+wmxdFh8yPSHDjN9nWPFqoIi3T66xIh5DuiBHurzKvGyK25faCQv2JipkHw8e3GJp4iZLt8qYaQ1ipOUgY637kNa7sFprz+OS7byf/op389OsSWcUkrRMLkjCMlZkS8yvzLO6NM6L+UVeLizy/vEl3kVb8i5Vl7cJmnwXZ8jbUwa8CjHmQ6Q5P8aY8mOIOhz+DIJ/BydV+BBlxPtoI97FGfJ9mjk/F9jxY64Vq4k6vE414F26Ca9KtvP6ThtvRp8yPz2BZF6MeG6SJfEyrwV5X8h4nHvGnAIYn3PjYjvJsUGkxAdyfqCKsefXmJc+YXlhEvn8LHLZAguSeWRPp7hZ1MxEQSeS0j5m26+yPDyJdF6GeEGKWCr8HcVMjY0x8/UjnjT3cy+9ilFRLSPpdUzW9jF342smnj3jrpDF+HxYAYzTk1PIFxYUDmkBFgVJWogkerEi5+Xq4joszk4iGZ9m+uk9JM/6mLhfyrX+eMYfnGfiyUOFE/v5yCPFZvHfCowrL6ZYerHukn6zMKEAxtSj6mQc20JG4Bby/dUo9dGkcqcuNV4GVLvqUeWiT6WzHuVOuoqtY6HNNopst1Fqr0Ge5RYKbLeSa6tElt0GirerK6JfGo6bUHNCj4oj2pQFapB/QIVsP2Wy/baSs1+FtD2biff6jGj335Lo/Snxnp8SLdwpOv4TkU6fEO3ymQIWo5y+IM5tM1FOmwiz3Uio9QZCrD7nhOVnHLP4lCDT33DE8lNO2m3ghP1Gwl23EumhSoQwXupEeqsT4a1GmLcKp7y2EOq1hcjdasT6aiiAMXqfBnH+2sT765Dgr0PSIT2SD+qRFmRE1lEzco6ak33ElLwAEwoOmVJ8yJzTQvNKkCVVgeZUBZpRGWRGRbCpYsoDzSn0M0XkqU2qux7pHiZkeJiR4WZClocxud6G5O8woHCnAaU7jCnxNqLI00AxpduNKfRYh7xibyOE98LPM1yMiLPVJcpaiwhhbLRIcDUm2d2UeCcD4h30SbDTI9FeiyQHNRJslBHZq5HtrEWeqw55zlqKmkBBnk6y2kKKjTJpDpvI8hCAcX3DmOqtSYyrCiesPifY+BMOG33CSfMNpDurkeusSo6TKiLrTaRYbyTZdhOJDkqkusgSywAAIABJREFUeqoT47qZlN1anPLcTLC3EscOmhOZ68qR+mBcGrL5pKCEv8vK5z9lNvG/ZHfxD2mF/O+iLLRKUvFpTyCg0ZfwXh98m7zxaj6AU/MJXM9EY112jP0dqQR1x+PX7MfxgZ2EDHoT2r+HsIFgTg2EcfJsKMEDgezvC2B790m2d0axu1vE9vY0bKuj0Mk+gFraboxLj+DQlIBJWSQWrekcvt5G7I1BnIvTUco4wqdZPmzN8MY6cx+pg42cvvuIuLO1BHcEc7DFk4NnbAlu3U7CxTRyvhwi69ZDkm98zbGBQY73NJLcUkBo4XHii/xJy99JRrozOcluFCbuoCx1HxVZAZRl+VObfohG0QF68g9xrmw/DcImMV6X+iQtGkVaNGXoUJ+uRXWyFuWx2tSmmFESZUxRhAX54Takn7AmJ9yFlON2xAdbkXTUnrQTTmScsCcn1JaiCCvKIk1pTLKgPlaf+mhtGqO0qA1VoSlei64MU3rSLOhJtWYozZ7BFFsGkq3pTjSmPV6L9iQN2pK20pK0mcYEZUrDlcg6vomU4I0kBGwk7sCnJPl/Rv4xZerjdGiIV6UqchMV4RuoiNhIedhGSiOVKYxUIydiG6mh6qSGaxMXpk50mAqxp1RJCd+GKHwbGWGqZJ/aTF7oBkrCN1AdKzSxKHM2YytD6Vs4m6lMf7pQ07eRnjQVerMEc4oO3Rl69OaY0ZlnS2e+A515jrRn29GV60hvgRN9BQ70F9rRX2hNZ44JHXnmtOdb0pJrzpksM+pEhpTHaVEQrkpJ1DbqRMa05lrRmW9Hb54DfQV2DBTYMFBoybkSK84WmXKu2IKLpVZcLrPhQrEQ0G3J2dNW9Jda0V1iy1D9bs62HGOgPZGejiK6upvpGzpL1+AN2nuv09PTQ09rAe2VR2krcmegTHBEO3GlwoFLZQ4MFdkzeNqNyw07uX5mD9ead3Ohdh0az9e4c6XRm+stO7jZuourXb5cGzjO5Z4o+poiGWwL4WLPQa73e/NlvyNf9zjxrH83Y/0+jPbu4nnPbp737OFZ916e9fjyvHc/jzp8eNC2l4cdfjzs8uN2kydXms2ZUwCj0Pm8yM9vRvn5lZQ/rcn5ZW0GXk7zi6InWuiKFv+l1eVvuaR/zWH8a1gUnv8/AYy/ml6ELEbhdlAmEYKgF3k59py39QW8jXDibbohiw0HeXuzj9djQvf0CG/vtzJTe4xXp4/zvjiC19XpjA2Wk50VRFTaIc50FPP47hWk0yNIJBNMS6aZFUtYFEtZGB9F/Pg2spFrzE/eYEnylOVZKfLZZUU7y4KiUlDGkljoUJbwenqYH4Yv8Lo3DXmGGz+lWPNjkj2r6bsZq45hRfwNYiGncV6GZG6R5dkXrIjfsiT+kWXpB1YXF5AuLjK9uIh4fgGxZIHZqRWWn08j6Sjlw2kfKDJEVubP0vlK1kYeMC+VI5l/yYJ0hutnWzlx0JXgAA/OXe1lSvwI+fhVZDfLeNQn4llvIpL2I8zV7uRusR9Lo7dZkY7xZlnGitCUszzF2vwCLxdXWXwh58Wy0MiyyMvFRT48ucy3cTaKDeJ3yQa8iTZkLdqSH3L3sCryYDHOhnex5vw5RAMClfjjSW3eRBnxQ4wgT6vxIUmPP5zeARcSeVlxALnIkvdJWvyYY8bimXB+enKLFzPPmF0cQ7I0zeLMa9bEctYkIyzPPWRBNs/U8y8pz48mIeoglwabGHl8gznxsALUFxUNNTLk8wu8mJ3nxf0RvsqsQZLXxlxZD6vn77E2I0j4s0zKZpFJ51icmWVkaozJ4WEkt+8j6b3K/axa7mdUcze3lqctg8x+9YDpx8OMPHmquF+cnZEonNtCpI4gSS/LF5AL/c+rcoUkLQS2i8XjzIxNMTN8B8nTdkbvZXO9P5yRuz1MPrmvqAMcGXn87wTGaVZezrG6ssqbxfUNY8oRdUTBm8kOUqE4QJO6QGPaDlnStMuYRi9DGj5OvZchNZ7GnHbWo8bNkEZvU2o99Kly06FYuHez3UCe82bKdmlSGaBNxRFNqo4Jr1oU+K8DY5avMll+W8nwUSZ550biPH9HnKewVfxUIU1HOgtu6N8qjC0hNr8h3P4zop2VCLffSJitAI1Kigm330yEozLHrTcoJtRhMxGuqsR4aRDrrUWUlybhHtuI8NxG1A4NondrEr1bg8hdakTtUSd67zYEWTpWuGE8oE2scM/op7F+0yiAY6A+osPGZJ4wJyfEipzDFuQGmpN3yIyiQ2YIYFgZaEGVYG4JNqci2IyyQBNKDpmR72tKmpcBGd5mZHpaku5mSZqrOZnuZmR7GZMj3CAK1YpehhR6GVHkbUzJDmHDaKV4FZ6Lt5soRvhZlocZsXZ6hJqrE2qlQbi9DhEOuoTZ6RBqpUmYhSaRVtrE2GoSY6tKlMVm4iyVSbVVI1NwNTtpkmGnRpKlMvGWW0i0USbV7nOy3JTJEsK6PdVI9lQj2mkLITYbOGbxOUdNP+OkxSZSHVQocNOgUOimthcc1xtJddxChtc24l23kOajS9xOdY57biFojzrx8buIKPNme5kPGgVR/B95pfzH7EL+h/Ra/rOonv8tM5PfZCRgUZVAcG8sJ9t8iOzxYl+zE9vbduPUEoBldRCW5cEKoAzuiSawax/xN/eSeHMXsZd8iL1wlNgLMUReiuTEhaMcvXyC/edi2NERhXtzLC4N8YpxbYrBsy2OHZ1J7OpKx7kuHueuVEKvtZB2/Rwnu5tRyw5mS/FeVLLdscjw4UR9MY1Pxsm6dYHD3cnsa/LF/4wT/vUuiC6LKL9/gYzrd0m/84hTFy4SMtROck8tYZWxRJcEkFayl9xcLzLjnchP8KZctI+KzACKRfupSQ2iSRRAb0EAgyU+NKda0ZhkSFOSHs0pujSlatGQuo3aVC1Ox2lTmWjA6TgziqIsyAu3ITfCiawwZ0QhjiQeE6DRGtFRW7JO2lEQZktppCWV0WY0xJnQnmxGd4opLdE6NJ5Soz1Jl4tFttwodeJcphlnUw25mGbMpQxjBpO1FD3R3Ukq9CZvpjf5CzqSlKiJUSL35AaSD39B0uHNJARsIm7/ZyQd+Jycw0o0JWrQmKBKvdAxHb2F6qgtlIYJmYybyRFuIEO2IQrTJSVSk8RwVRJPqSAK1yA7WpfsSC2yTqmSc1KJfAU0bqQmZhPtyVvozVChW7SFjuQNtCV9QWvi57QkbKArVZUukQZdqVp0pBvSlm5MT64N/QVOdGXb06XYNDrSX+TIQIk9PQUW68CYa0G7MHkWNGcaU5ciSO5q5Avu73R92vIsaMuxoCfPmv6C9e3iQKE5Z4stGCwwVcjTAiheKLLlUokD5wqsuVhiy4UyO4aEoG4hL7HRn4GWcHo6smjvrKKtu5Wa/kuUDtymuv8irb3tdLcW01cXzbmqQL5sOshXDXv4qs6L61VunK/dwaX6nVxr2sP1M3sV4CjA4oUaYfvoxpUGd262bOdS50GuDsZydSCbgdYceloS6Gs/zMXe3Xx51ouv+z150LWbJ127eNrpycNWNx53ePG0aydPunbzuGsPj7t8edghzD4edu3ndrM3l5vMkX6dDy/n+NPLJX5+O8bPr4U8xiV4JYG1acXr+jZxRhHS/Wury/+vNoyK+0VFtM7U+h2jAI0yMRMzM7y+OMD71H28j9vMWrEtr9oLeHPvPssjD1lsS+RdYyDflu7j+6IT/NCSz+qjQZp7czmSdoCYnBP09dUxNvoN0zMjTAkO7Bmh3m+exYkJFkbvMz96Ffn0TRbF673D8ullXk/NsSSZZ3ZugZk5GQsSMd8+v8vr3hLkmXv4NtmcH2K28ibGktXcw7y5eIY1QXaWLSJZEBpPZKxIp1iSTbMglyJfXGRlZgmp9AUS6SLzs0Lo9wRvJGJWJsZ5+fQWC2fzmK/dx7dnjvBqII8XD26wKJEzI11jcXaOjtoiDu624vBhLxp7qxmem0AyN8bq1C1mn15C/niIV7dPs9ARyoP6CCae3EQuFytiagRglK+KebUgSNArzK8Isus4q7L1G8YPT67wXbwtPyVY8WOcPa8jnViK3cn3DQl8P5DD6+5k5ksPIU9w5F2ICS9P6rMWps0PYZv4c9TnfJ+kxWqeO2ttcXx3Pp+5TDd+SNbiTyJ1Fkt38N2tTl6J7yNZfIp4Rfgbf2BNvMKrmeesSr9W5Cae7akkL/0YZ2oyGX9yG9m0cLM4y5JsnqX5RRbm5hVy8cr4NOK+yzzJrGa1qJu1mnN8f+sZi88nEEtnmZubY2VqlpdjEiZmpnj25DHiB4+RXL/Hs9YhrmSe5nZ+HXfLzjDRdYnV24+ZfPhUIUcL4Lq6vLJ+v7gkZ2lxnmW58JlwxyhT/J+cnBhh6tkokuHbTD2o59GNeO5eiGb4dgtTT75R5DyOjD5h7OP94r9FkhY2jMsvBFB9wbulKfpqI8g4qUPOyW2UndKj+oQRnaG2DJ10oT/Ani4/Szr3mtPpa0HXPis69jnQsseGDh87uvyEn9vS4WtF/Q59yj22keukROn2bdQfMaAuRJfak3pUHtUi74AyWb5KZOxVItN3C5m+W0nZtUnhko5x/81HYPwd0S6fEO74W4UL+oTlPynuFqOclIh0VCLSQZkI+y2E220mwl6ZKGcVwp22EuaoTKSLKnHeWsTv0CF+hy5xO/SJ3alH7C49YnfrErdXj3hfXeJ8dYjz0yZhvw6J/uuTfEhfsVlMOKhL4iE9EgP0SQoyUEjVomMmpB03I/eEjaJBIz/YksJAcwUYVgRaUB1sRdVhS04Hm1MSYEzhAROy9xiT4q5HqpsJIjdLRK5WpLlakeVhSY63GTnehuR46VPgaUiRl/H6eBtTutPsL8AogOKv0JjlZUaCswHhNpqcstVSwGL4R2AMsdLkmLEKoabqRNtoEeegQYyVCgnWqohs1f8CjOl2aoo8xkRrFZLtVMhw3EiBlxp52zXI9BZC17cR46TMKTslTlpt5IjxZxw1+ZxMNw3q/Myo32dOibfOx9tHIbNSi5Tt28g+aEzMTnXCfTQ5EWRKSuZBAnIdscvzRqUwmn/MK+V/zC3hP2bW8feiKv5LbhobsqNwP5NE2LlYYnt8iehwxLfBAq8WN9y7DmJR649t7REO9qZwYiiOYwP7SH/gS95jP7LuHiT95imSryUTfz2BkAvHOXElhJAvszh8NZfdXSK8zqTi25eHX38WB85msaM9gZ1tyXg1JuLeFseR7lKS+7uI7+/CrPQkWlV70Cl1x0TkwY60EOrv36fkwT1Cz1Wzt/4QPnX2+Nc5kn0jncoH58m6doeMOw+Jvn6NE2fbie9rIqmzgFPFgaSW+lJ62pesJBcKk7ZTmupLWdoBStL8qUk+THvWcQaKDnOuzI+eHGfaRRa0ppjQmmpEU7IWDSlq1CSpUxajoajsK40xoijaguxTFqSftCEtxJ7k4/bEBFkRHWhBdogD+eEOFEXYUBZhTnW0KXVRBrTGG9GXYk5PvCE9cQa0xGrSm2bAxVxzruaacCVDl2uZ2tzO1eNGtg5nU1UZTFVhMHkjg4m/YUC0kTOJmykJVyLz5BaSjyqTELiFhENKJB3cSFrgRuri1RQ1fE0CNMZsoSpiE6WhG8k9sYmcUDUyQjVJD9dHFKFBargqonB1soTe6hh98qL0yI0QNn3qFIVvpSRiCxWRStTHKtGcuJl2kTKdos20pwrQ+BnNsb+jLWEj7QnK9KRo0JmqSWuSFl3pJvTl2tGT7UBPrhNdOQ505tjQU2BDb5E13flWdOZa0plrQVe+Be05JjSl61GVqE5Z7FaaMvXpyDejI8+M7hwz+gssGSyyZKjIXLFZHMw34VyBBRcKbbhQIMTiuHCtwInrRU4K+L4mmFTKHBmo8KavPpDetjjaO/Jp7aykZLCH9AtXyRu6TE3/eTq6uhlsruJCdSq368L4pjGA+407+KrBg8tNe7na7MONFl9utvhwq82Hq007OC/kMta6cq3Rky/bdnG17ziXB1K4PFDKpYFGhnqL6esKY6jXj+tnt3NvaBff9PjxqHM3TzrdeNjmwtNuL4Z7dvK0ex0YH3X58qjLj4ed+3nQuY97bbu53GTB7L08BTD+eW2Zn9+N86c38/z51Qq8EmJxZuD1rGJ+EQDytXCLKOQvzvyzDEYFPP4LKfrXTePf3DAixOP8K+bfc6/4t777L28YfxFuGBWxOhMszAqz3vgim51C+nFb9/bxQ95XJrEWo8PbZD3e5fvzvqOYpfMNyBqiWCndw3cVB/mhPpYfLzTyauIOt+4PkVKRwJGYfeTlh3P1Yj2jz28yPTPKrHgG2ZQU2bhwo/gc2dgdFsV3WZh+zPzUFPKpBd6Oz/JyehHJ3BIj81Kks895f62VlZxDvE+w5Yc4Hf4QocxSkhevW4r4Zfgeb8QzLEmXWFpYReiJXhayBJcmEC+PI52f5qV4gRnpCmLpPEuSSb6dGeb76ccsi58hFz9h6dkNxP3F/DCQwJsLRSzdHWJVMoN0Vs68VEqvEKvj54S/vzOlNencH3/KrFwAwGlWF6Z5LRvnw/QdXj3oYvH+IPK5SeRLQsuLVCE7v5aLeSeTsSYTpFUpL5bGFRmNy3I5H55e4X2yLT/F2PPhlC3volxYSdjJakcR3w5f5/uJm7y/34W4LZfR3KOIkzxYitDnh+Mb4eRv+SlOheUMa6YK9vLzYDovMlz4LmEbv09U5mWWLR+6MngzcoPZ+VFm5GIWJGsKgF6bGWFV/BXTk6MU50VTXRrPN7cGWJ4Tav0kipvFZcEos7C4Xjm4KGPt2STj1T1M5bfwoqyP1bpzvDj/Fd8Mnufpw2+Ym55gZXyC1+PTzExMMPr0KSMPHjH+zSPGb9zjq8ZurhXU8nVxI0/LWljrv4nk3mOmp6aRCRL0SyFOR87LxXleCLE/ywvIlxcUt4xzUgmjo+NMPR1F+rSfybt5fDMUyqPLiTy8UcHE46+YeDbC2OiTv9wwCveLgjT937xhXJlmbVnKG/lL3spf8HpVwsu1aV6+nuft69f8/rWMK+1JFMdZUBpnTG28BY2RlnRHODAY6sy5Yy4MBtgzGODA2WAXzh1xpe+QMz3+DvQecqTnkD29AXYMHXGi+6AVbftMqNmuRdMeA/rCremJtaA9ypTa49oU+m8hx09JAY3r0rSqou4vyvG3xDh8ouh0jnfZQLTTF4TZfqowtpy0/IQI2y+IdVIiznkzca6qRDurKMAxynErMS7qxLprEO2uTrTnNhL36pIgzG5dkvcYkOJrqJgkPwMS/QxIOmBA0kFDkgMMSQ0yVmwQRUGGpH28XxQFGyvuGEWHTcg4ZkHmCUvSj5mTdkSQpm3IP2JLQZA1hYfMKfY3o+ygORUB5lQEWVAeaEqhvyE5ew1J8zQgwVGbJAdDRM4WpLlYkepkQbqrBZmeZmR4GpHhaUCBtzGFggztbUyBtxGF3kYUeBlS4GVAvqc+hd6GFG43JMPTkARXXSLsthFqrUaIlTDCs5Ziw3jcRI1QMw1i7HRJctYlQTDG2AmVfVrkOOqQ66RNpoMGydYqpNipkeakQY6rCiU7dSjarUveTh2F8SXGUQByZcLstnLScgshVsqKm8u2YHvahHpCHyPyPdQV38napUWOvxFpAcZE+moRFmTCqVh3YvIP4S1ywDTXB9WyNP7X3Er+p5wq/j67ln9ML+Q32dGoZh3lYHcEGdeOkT3kTmyHDXvrrfFo82bn+WO4tB/G+8xJjl/OIfK6iMjzByi570Pt032U3DuI6PoJ4q4nEXcrhZALIZy8GELMnRzCbxdxoC+DXR3pHLxQRuDlMnz6s3FtiMGnK4MDvbns7UzBr0HEiZZyovqb8D6TiHXjYcxO+2CSth3HpEPkXO8j7+43xF27yr7mOLwrXfCpciT9Sgo1D85RcOMuuV89Jfmrexwf6iWqu4u0oQaOFR4mMnc3uaU+ZKd7UZi2m9IMX05n+1GZ50dNhi+dBQcZLPfnQoUPA4WuirvCthQT2kVGNCZuoz5BmeqErZTHqlIWq0FJtC7F0aZkhpggOm5O5il7Uk/YERdsScJhK7JOCLDoSIkgR4cbK7aLTTH6NEfrKKTmoVQLLqTbMpBmTk+KAQMiPa7mGnIjV5ebORrcLdLmfpket/K2cSVjKxdSv+Bc0m84K/qCriQlxY1ieZQKOSe3kHZ4M6Kg9UkPVqI6VpUzqZqcSVnfNNbGbOF0xBaKQpUpCtckP0yP7FMGZIZpkhWhQV60DgUx+hRE6ZMfoUt+mBbFEZqURWlwOmobVdEqVEcLm8YNtKYq05mxlXbRJgU0tidvpD15M60JSnSlqNGZpE5HojpdKVr0pusxkG3MgAB8OWYM5FgwlGvN2TwbenMt6co1W588UzpyjWjJ1KUxTZNGkQbtOfp0Fwh3keb0ZtnQJ2wZiy3pKzOl/7QJ/WVGDJWYcbHYhiv5DtwqcONusSd3Sjz4styDW5XuXCp3ZKjEgaEKb4bqA+hrDKe3JZX63nKKh9ooGRygYuAq9X23aOm6TFdzK+cacrjTHMb9Rh/uN3pwqWEH187s4nbHXsV82eHLjZY9XKrbrggxF6oAv+725fbQcS71x3C+L5eLQ42cO9vA4GABQ4NxXBw8xu2hw9wbOML9Hl8edLjysN2Nkb7djPbuZbhzD0879/Ko05eH3X7c7/LjXqcP97oEYHREcq9Ica/4y5qcP72d5k9vZPz5lZxfXkvXYfHNHCiehffSj93R/zy0+y/bRoXp5a/MLh/f/2p2EdpgBID8D/zhLf+a+eWPb/nXzX9tcPlbwPjPP1tvehFyGAXDy6+mFwEaZcK2blnGrHSGtYkR3l/rZT51Pz/FmPHnWB1+zrbjXd0Rls8Vs1IXwuvmKN5dOM2r+5dYmXyOdGaa219dJzTMn7iIHVTm+XOpP5/R53cQTz5ndlqMbGYWmXiauannzE0/ZXFmFPnMNItTM8jHJ3k1ucT8zApjUjHTzy+zUnKY72LM+ClKg3exWvwQYoy8MYfXT+7z/cwUa1PTLM3MMT+3jHT+BZLFl4gXV5leWFE4gd9InjEun2dELgDgNO+EOrznXzE+O8aEZBz546/48WIra1fKWblVh/TLdl5OP2BlQcysTMydr28SfNSXndstyM86yfDDLxWRNAJQvVhaZlW+yPKisI2bY1kAncUFxWcv5cu8lq3yk0TM97OzCmh8tTjLi4VRxCtLyJblvH9ykZciC36Ms+X7aGu+jzXl+wwbZgerkE1NsCKb5Y1kGLlUiuT+LZ7WxDIVZ8t3R7UheBO/D9/EuzRN1nJMocSTn2IN+BCjyvskdX5MteSPNYf48PCCYksom1tgYUrMnHiOFfEoy6M3uXjjLJnpEQx0VTMz/oAXcqHvWsLyvGz93ySXsbwkZXl5lg9PppgtGWCudICZkm7k7ZeZ6bvE2YpKrva3M/bkNuLRuyxOPWHuyTMmHj1lZPg5z4afM/pohLHrX/NVVTt382p5lF3NfE03818+YmZGwuTLRabfynm5LOO9TMrbeSnyZRmyFwvIF2SIp+YYfj6L9PkU80+KkX4ZyTcdwYxfy+bx7VwmHn/J5LNJxv7qhlGARcElLQDjysdYHYXJ5aPp5dXqNG9W5viw/IrvX7zmu7cLfPutjO9/WOWn7z7ADyt82ZdBebI1JUmmVCVacCbelq4oe3pP2jFwxI5zR5y5eNyTSyd3cOH4ds4FOXM22JH+w3b0HrWh+5gVfSds6TtiTY+/Ob17zejZbsyVMAfuZHtxO9uTvjgLao5qUOS/hVw/JXL9tpLvp0GatzJxNp8Ta/wZiVZKJNhuJcp6C6EWGwmz2swpyw1EWW8g3n4jiQ4biHVVJtpZgJrNRDupkuCmSby7FtFu6kR4qhKzV5Non20k7NVE5KOjmOS92qTs0yPlgD6JB/RIPGRAYqAhCUFGJAUZKW4VUw7pkxpgSFqgMaIAY9IDzcgIsiD1oCkxu7WJ2qVF0k590nYbkyHMDn2yduiRs1OPvD16FPrqU7hPn+y9WorbxUR7XeKstEmw1iPRyoBES0PiLQ1IsBVA0pBYR30SnPXI8TIky0OPDDehk1tLMYJUne25HnWT46VNjrc2KZ6aRDupEGa7mf+bvfcMqnpR0z2/zb23JtTU1PRMze1z9tkKKpKzKIJkEBQQUTGLkaxk1iLnnAREECXnnJEkQYyISE6LnMy6Q+999jnn/qb+y90907f71nyYL32r+sNb/1WLquWi+PLzed/nedwNduGiJ4ub/h5cD+7FRVcBdz0VXA4o4X5QEX8TFfwMFAk0UiHEUIVoc02izNSkE2woT5CxPOFCTI6lIol2gnNbi0R7LaJsVPEx2sUtg114GO7BRfh8A3ni7XW+1RKe0yXLXp3bx1VIPqFCjPC7Omrjc0kTF0dNnG+Z4JpwjrNRdhwUWaEW7cT38dH8x4hc/kN0Ef9jVCZ/Fx3Cd1HXOBBzDv/6C+QN2JDTqkVUtREXi49jX+fMuUeBnGv2wrHoJh4PY/HpiySi9TKFvSepfXqGewMXCOtywqs3EO9HYdxs88WzyVsatyPqjse9PY7LTXFcak3nQmsWtmUxHM0Pw7E+lZudd3FqTOJSZRSXqmPxHyzkSkMKNvcCMb/thWG8C4YxNziW5UdI9xOCOqZxqnqAeaoDNuk2iBtDePCyjeyBl2Q+myXu2TRerQP4VnQRXFvBjRRvzvpbIU44RXjUCZLizpGdepGC7PPk3zlGXqoZxRkWVN+xpjbjKBUJJhSG7KMwSIOyCE0KghW4J9rFXZEs6f4yJHnJcFukRoZYl0QvXSJd9hPldohIV0PCXQwJczYk0smYVC9zMoV1tKcWBQGaVARrU+yvSoG3ChXiA7TGWNGRaElXsgUt0Qd5mHCAgXRd+pLVGUpXY+SuJi8ylOmPk6Er8nvao3bSEPIdVeLvKBNGII8qAAAgAElEQVTtpNB/F1m3dpLqJku8kywxN3YT6yRHhvceCiM0KIxQoyBMhYJwNbL9Fcj2U+Guvza3PbVJdNEg2VOLZB/BaKJDmo8WKZ5qpNxSJcVDmbSbyqTfVCLTU4VsHyVp1I6wmhac0wWhuyiO2E1Z5B7KI+UoixAAci9l4QqUihSoClaiNmwvdREyNEbvpDlaltYYedoi1eiI0OVhhCFVEToUR2tKwbAkVpPSWE0qE/dRnaRDRZwG1Yna0qmJ06Mx2obqeCH30JDiu7oU3tOisuAAdTm6tN025FHSYZ7G2TCUZstAhh09WcfpzD7GwztH6L5jzqMsc7ozBAe0He13r9Be4EtjWSxllXncrW0jpfEFSU2vud3wmPyKUlpLIxkquMbTe7a05VnTVWhNb5kNfRXH6Cs/RW/xeR4VX6a/6DKPSy/xotaRx42X6G5woqnGX5ryUdNYRE1TJdX1RdTWpNNaG8qjZj8eN1zlcYUdT8qPM15znplaR6aESsDi04xUnudFtVAv6EB3+XEelQs3jGdYGMqC96PShpa/vl/irx8W+esHCX/9sMDfhNaWD4v/YoT3//pu4Z/NP+Yv/r+f/1QXKHzO7yMol//mgXFZCNBeWWRJssD7mUn+MtLPT8VRfAw9wpcgQz7FH+NdsYi/jLbzrjGdj63ZfH3ayIfx56zPzjC/IGFsepJnrwYJCnEiMOA0SfHuVJTf4dXLAeamJpDMfFt/z449Z2Z8iKXp1yxPTbI0O8/4yiLz8xLWpqf4MjrI5v0Q/uxnAe7q/IOnOjMBBkjSnFl83sLc8gRzy1MsrkmYk8yzuLjEmmSJrfkF3s/N8Xluls9zY2zPvWRhaY3J5ffMLG8yMzdJW3s18XGR9DeUsd1dwtfaSFZbMplovMPy02aWx56yIpllcUXC0PMBXD0csT66H2+PEwz1tbGxvMrGyirry0tsr6+xsbLM+so/B8bVjS3mtr5Iw6jX1jZZ2dhmbXONzbUJJBsrCNmHvz2r46cgHX7yNeQfxGb8JNbnU8ghNh8WsTI3y+bKonR9vDg7z/u5cX58Xs/bXE+Wr+0DD3W+3pTlc5gKXxMO8muEPr+KtfghQIlPYiV+DtXnh9un+ThUJ22sWVxYZEUwHS0s804ywfZkLzmFmWTejuDxowZWJWNsrgjqorCOXpQadgTjydqqhPW1BbaejDCWUs5UWgVzWVV8aXvMVu8gvRUlZKdGkn07kqrSTKZH+pG8HmHy1UtGhl/yUshbfDnKwtNRBvIq6Y7J5nncPV7F3GXp4ROWZxeYf7vK/Mc1tlYW+Cy4uOdnWVlbYPmtkMMp1AvOM/JmnrnXoyw8T2DyoRsDxY6Md0bzojeRyeE+xl+NMfrqKeO/u6OlCuObV0y8GWZ7fZGP26t8frvK13dr/PBhnR8/LfHzp01+/fgjf/38E7/9vM1vv23xl78K/1n7FX59x6PqSFLF+iSJdLgTqE+ByJhSL2MqXIyoczan0cmSxhtWNDpZ0+JmR6e7He3uNjS5WVLnbk61uwl1N82odzOjyvEQtRcMaTxnTJObMY/j7RlKOkFbpCX33TXIvKFM5g01Ui+rkHxBlfBjcoiNvydUXxax7k58dXfieVCWW/q78NCXxePQTryMduJvJkOA2Q4Cjuz9pjCayeFnoYjYSg3RETV8jyjjba2I3wllfE4qEXBSheBT6tIJclAn6IwGQee0CDynScBZdfx+n4BzmoRc3IdYWFOfUSfwrCbBZ7URndTAx0aJm4flcDeXw89WDT8LZcSWagRZqiI2V0RsuldahxdqpUCErTKRJ1QJs1ci6IgyAcaq+B1SJUBfDZGeBiI9TUSHNBEbayM234e/uSYBFmqEHVEnxFKFQOF3MZNHZLaX4MMKhFgJIy99hh5RIMBKHh/LvXhb7MXVQIYbujtw0t3F9f27cdSU4ZK6DJc193BVaxcu+2XwNlBAZKyCyECRMBNVwk1VCDVRlt41+hvsJshUgMbdRFvJE22tROwxVWLt1PExlJXCuttBGa7p/AkXvd3E2mpx/6Ih2Q77SbNVId1OhSR7FeLOahB8Xp2b59XwdtXDL8SGW6kXOeJvzKGgo6hGXud/Dxbxn4Tbxah8/mNEOv9rRCD/V9hVzDIvE9x2ntKXx2l4YUF+3ylcy0/jUHODc90BnG/xxrkuEO++ZMSPY4jvcabssQO1zx3Ie3yGqN6r+PT64dUdiE+nmMCuYMJ6YwjqjeemAIyNMVxoTOBsYwpn6pI4Wx3PlYYkfHpzuF4XjVNjHB4PbxPyohSfgftcqkvkWF4gVpneHM3w4nCyG75t3QT3zuPc0IBFui9n8vwRNWSQP/yYgufTZD1bJOn5CuGDc7iXPsSvqgLvBzEc9z7CBU8jwuPOkJ3lRFmeGzX516gtOE9lrj3VOXbU5djScMeKxjRTikLVuOstQ47XDvL8ZHgg2iNVGXOC90qr9NJ9hRW1HvfDzUnzNSTZ04g4dwPiPIyIcTWQdknniMy5LxaczvspEatRGaRGVbA6JX7KFHqr0hprwWDWcfpvH6E9Tp+eFH2eZOkzlKHN8ywtxvJ0mLivw8tMZQaS9tAdv4uWiB00hstQFSwA404e+O/hrs9e0m/Kkei6WwqO6R47yA9Slq6l74nluR+kQG6AAvfEauSINKVNLOk31UnzUifdT4Ms8T4y/DRJuqlEorsCSW4KJLkokOqmTOYtdbJ91Mj23csdn11SpfG+WJai0F1URMpRH69MS5I6rUmaNMWr0RSjTHOcEs3x8jTF7aY5VpbWuD20xyvQFqNEmxC+Ha1JTZQGpVFqFEeqUhCmRH6YEiUx6lJgrErUQRgBHmuSDlAbp0tNihFl6aYUZlhQcMeSojtWVGRaUpVkRGOcPoO3LXh615rHd63pu2tNb641/XlHGcyzYiDXku47Qje2Fc13TtCSd5WGIl8qy+LJrynmbmMbWU095DS2U1pfTFNFFA/znem650D7AwceFtrTVWJHjxTiHOgtvUSvAIwlVxmquMqTqosM1F6iu/YGTVVeVFZEUF6TRVntfcpr71FTl0FLYzxdrREMtvjwrOE6L2qv8KrqAmNV5xmvPMvL4uO8LDvFswoHBipO/f5v2fCw6CySJ3e+AeM7Cf8OjPPf+qSlrSvzc6wsSNicnuLHsWd8actjPPwUsxH2rN3xYLE8hZ/Gn/P+ZRfvRx7xfnKYzdkplucXmVtYRrK2zpuZcR49fog41AN/0VWio29SUXaX4ecDzE+/QTLzmtmJIWbGBlmaFppJxqWRL2tzayzPzPJu+gWf+gqZjz7GF7EWv3gp8uWWDhK/4/zcWMiX18/Ymp5gc2aS7cU5abXhmnC3uDjByuIoa0uv2FgZlsbCLEgmWZjdYn52W5rvOD09SOG9MHwvHiPP/wazlQn80JvC9pM6toa7eTs1zMb8DKvLqyytrjE8OkxKWjRWltpcuWBKS30JS/NzUkhckUikaqIAjgI0bq4KsyKd5Y11Jt+9ZWlzCcnmFgvb71na3mRzfZrFjTW2l5f47UkjP4r1+dHfhB9EZnwVCcBoyJfHDSzPLbC6uMS7hQmWl1bZXpji45t+fuop5mOiMx9vHuTDLQU+iRX4MVKTv4Tr8OdATb76K/MhQImvgft4l2DNVl8ZknmhSWeW9QUhf3GRrbnXLA43kZodR03lfabfPGFd6JSWzCDkNgrZjKvCCE07K8It6AKbL0d5k1PJ8O1CxnLK+PToCe9fvqCntpjkBDGXL1sjFl2luiyLV0M9jI08ZeT1c16NDEuVxunno7ys6aAn5QEvEvN5FX2PuepOaRzP+vYa8xsS3i9L+EGywFtBcV5fZPXdmvR7T4xNMzwyxvzrpyy9TGK8w5WBssu86Yri9WAGM6MDjI+MMvr6GWOjr6SROsINo/B6YvSltEf683sBErf49es7/vLTB/7253fw6xf4+Tf46c/87df3/OUv2/z1b0Jf+5+lwNhTGU6KSI9U0QEyRQd5EGBEqY8JVR4mVDsZU+dkTv2NwzS6HKX9lj0tTkdodrGiwe0wte5mVLobUysAo7sZ5Zf0qLloSOMlU6qv6dMbeYy+2OM8jLamwv8QRT56PLilS+Z1LZIuqBFqsxuR4Z+I1N9LmP5egvT3EnBIHh+DvdzS343HIVm8THbhZ7GHAGElba1IwBHBnKFAwGEVgqw0CLTSIOCIoDKq4G+ngr9gcDmujL9wk3dchQB7VekI7/sKjuljitLxOa6E3wlVRKc0EDtoIj6piei4BuJj6ohs1AmwUsXHVAFPQzm8DfcSYKxCoIkqQaYqBJsoE2quQqi5MkHmCogt9hJ0VJFAG0VElkr4Gwsqnwp+wppYTw3/g+r46qriZ6CBn4k6PqaqeJkoEmipgshCEX8zefxM5fA13YPYUoHgo4oEHVUgwGI3fmayeB0WDD3y+For4WEuh7PRbm4c2sO1g3u4vH83l7R346gjx7UDcrjq7+GWoQJ+xsr4GSpKv2+QiSIBBnvxNdiNj+FuQo6oEGMt5DDKE31UnthjKsTbaxJgugePgztw2f89zvsFKJUh2FSBe+cNuX/egDQbVdLs1Eg5pUGkgyoBZ1TxuKCOt4chomh7nJIcMPXW51CILcoR1/m7EBH/c1wu/0P0Pf5DRDL/W1Qw38e5cbzoBvEDl2mcOkPftD21Ty4Q0niZy7XXOdt6k+O1Lpyr8MajO46QoWhSB1ypeHaG2pf25D87SXz/Bfy6XPHvERHQGYS4I4igzhACe6Lw6Y7DpT2Oqy0JnK+P40J9LNdbE3HvSEY8kI1XZyLX6sJwao7Fo+s2/kMPuNqUzKmScC7XxHOuOIxzRSHcbGsgcniJ64092OcX45CXi1tZCUVjUxQMz5L1dImUp1vEPX2Ld+MTPMqr8C3L4kayG6dumuIfcZLsbBdK81woyTpLZfYpqrIdaLh3moeFp+krtmeg6CgdmbrUxSpTGSZPsWg3RSI5CoLkeRAqdDSrkBekTlHEIUpjLCmKPMq9wMPc8TcnW3SYLD9T8gKMKQ0xoTJMn/qoA9SFq1IdtJfqIAWqApUp9VehyFeNpshDtEbr0ZV0iIHbBgxl6vIkU5snGeo8ua3CUKo8LzJUeJGpSl+KHA9jZWiNkaU65HsK/f5Avt8O8nxlueu9i0zPXaR7yJDm+kcyPf5EjrcsBUEKlISpUBymIoXI3AAlMr0UuOOjIs11vB+2j4LIAxRG6pEdoEGSmzwx13YRd3UPyU5KpLuqkXFTjTt+auQEqJArUuBewG7uC20you+pDttNc4wiDxPUaI1WpCNFgfaUvbQlydGSIEdjzB7aEhXpSFaiPVGB9kR52hLlaUxQoSZOncoYVcqjVSmLUaM8TkOqMlYlHaAyWZeqlINUp+6nKkWFqvSDlKSZU5BmT/7tS+SlXSQv+SQPhPieJCNask3pyTbnUc5h+u9ZMZB3hMF7VjwWXt+zpDvHkvYcK9rv29J2X8hmvEx9sRdVlfGU1uVR2FBKYX0J1U35NNal0FwRRGvxTdryr9FeeIGOIgcelpygq/QUj8od6S25Ql/ZNQYrrzNQcYme0nM8LLtMc5k71eUiyqviKavLoLzhDpUNWdQ2ptHQmEhnUyRPW4IYbg3gRZ0zL6ouMFx+ihelx3heeownZfYMlp2gr+wEj8pt6C65wOLT7H8Hxv96Jb06P8Pa7DzLM3NszM3ydnKY5e4KZkujkRRH8qmzkA9Pu/gwOcPa9IS0+3llfo6luXkW5xdZWlphZm4ByeoKUwvTDDwfJDYxCJHIkYT4AIrysxga6GDyzSDzU4PMCt3TQsf09Jg0e3FFuDdcmOLt1AAf6pNZDzDlk58aP3gq88XLgBXRRX572s7byTFWha7nOaHOTrh1XGBpScLi0ixLS4JxR4CsMRaWppiULDM/s8XG1Dzbo92sDGTRlelI8iVjUq/Z0pjqzdqLYt5NPuXt7Jj0fnFlXuiY3mRxeYOZuVnaO+qxsdblnMMhMlIjeDPyQrruXluSsCmspIVIGMFg8zssCuC4ur6EZGuRjfUZVjbWWNp6y9r2Bu/WJlgV8gWXl/nlSRsfxWZ8DTDnS4ApnwP0+BhiyG8j3awvCiv0ZTbmJlhYWmdTMsvW7BhfRof4qS6HJX9r3vrq8N53Lz+I90KUNr8GqvE1QJUP/qp8CdTibYIV2/2l0iadRcmctKVnRTLPyuRTnrblkp4bS8/DBiRTo6wLsCgR4HteWgG5trzIqqAwSlXGRdZGXtN/N5+HSZm0JaTRk5ND/d100uLEnD5ngZWNDmfPmxEZ7kZjXSHPn3XzevQpI6MvGXk9wpsXI0z2PqU3s4S+qBzexOQz+aCerZdveLuxwuLKLJ+XJXydn+Xd3AxrG4vSlfTc7AzjbyYYGRlh5lUX80/jGW66Tm/JRYY7whl//oCp0X7GR1/xZvQFb0aH/2nGRocZF4Bxc5kvAjB+3OSXL9v8+Yd3/PYPm/zl54/8lx9/hR9/4W+/vOe3v2zz218/8bc//yIFxr6aSG4HGpAWcICsAL1vwOhrQuUtEyqdjam6bkz1NVNqblhQ52RJ5UUjaq6ZUedqQY2HGWVuRlTdNKXS1ZiSSwcpv3CI6vOGlF85SEvAYTpCjlIfaE5FgBFl/oYUCbVlrgfIuLqP+NOqRFnJE2egRIyhMhGGygQZKOF3SB5PvT2468ngYSiDtwBOR+SksS/+Vgr4msvjb6aE2FxVerMXZKWJyEqNAAEarZXxtVGSKo6CSihApHDf6G2tgNcReXysFfC3VUZkp4rYXh1/Ow3Ex7UIsFHHz1IFXzMl/EyUEJmoIDZSRmygjEhPEbG+MiGG6oSZaBJuok6EqTphpgJACt9DAfERJUTWSvgfFswnAqyp4CMYUQ6qSqHRV3gaaeBnqoGPmWBeEe4xlfC1UMDHfK/0LtPHQlBQ9xJoo4RYiAWykOWWyQ7czWXwsNyNl7Uit44o4GK2lxtGclzR282lA7u4fHAvlw8qcP2QAu4mirgayOFlrIS3kQIBpkJ7iyK39GS5qS/DTQNZwo6pk+KgQtIJRWKPCcCoTJwAy2Z7uXVwJ24HduCmuxMnnT/hqycjzYTMOaNPqo06KXbqJJ/ZR6iDOr7nNfFy1sdfdBS/xDOcibXFVGTCofCTqES78l1cOP9TbAb/KfYO/0tsMn+fFIF8ug8nSx1Je3GZtvlzDM050PbiKtENjlwtv8CFZhfsaq9jV+KOc1sYoYNhpA66UPbiDFWvjlP00p7kwdOIOq8g7vEluCeUkO4wAjtFBD2KQNwXh1d3HK4dcVxpjMKxLpQbTeG4Nofj3RnNzfYwrtT4c7kmkPOVQbh3ZeDSkYFjXQKnS8NxrIrCIV/EhapsfIeec73tKZfqnnPqfgeO+U3kvZmncGyO7OeLpD99T/zQB0L6pnGvasaz/AG+RfFcCD6NW7A9SWmXKci5TkHaaQoSbShIPE5lximpmjRYZs+zCiv683TpytDgYaomzbGa1IapUxaiTFGYAsXhqpSGa1MeIRhjjLjnp0+unwEPAs14IDYnL8CIYvFBysT76Eg0oD/DgBYhADt0F7VBu6TgWCFWoshXiRIfRepDNGmN1qY3eT9Psg4wlKHJUIYaj9OU6UuU43GKIk/SlehPk6MncRdtsTLUhf2JMtHfUyL6jsKAHRSIZCgQ7aZAUEK9dpLt8UdyPb+nULSH4iB5SsOVKAxW4L5Ijhy/PRSEqFIZv5/yOB3KYgUlz5CSCF2yfVRJcZEn7vIeEq4pknJDhRQXVVJvqZPpo8ZdP2Vy/eS477uTYv/vqQrcQUv4bnrjlemJlac9cQctiTtoTdhNa4IijTHKtMSr0ZakRmuSIq0pe2hNlaUlWZGmRHXqE9RoSNaiLkmbmqR9VCcfoDrlIDXpBlRL43EOUHVbmdI0HYpSzSlIdSA//ToPbrtyL/0qeRnnKLx7iooHJ2i7b0fPfVv679sylGfDk3s2PM61of+eLb33j9GVb0tnvjVdBXZ0F57lYfE1Wsp8qK+MoKY6mcqaLGoacmhozqW+MYv66gRaCv1oK3ajvcSR9pLTdBSfpKfsAt0ljnQVX6arxJGe8ot0Fp2js9iR1lJnastuUV4ZSGlNNMV1SRTXpVPakEll4x2aGtLpbYjncXMUTxq8eVp7lWfVZ3hReZxn5bYMlR5jsMSegZKT0pV0b9kllp/nwLvX0nDtf1cYBYVxfhoBGLdnF1ibXWB9YZ6VmTdsTj3lw1gvn0d7+DLxjPdTU6xPrTA3LzSxCMHaKywvLLIqEaJx5lmVzDM/O8PC4gLTC/MMDHWSmOhDkNiFhLggCh+k099TzdxkL3NTj1iYHGJ5epSl6RlpJd+b1UlWJvr5VJnOV7+T/CA245O3Hp98LVgPu8TPo/UszI0ytbLOhGSFSckqM5J15hc3WJRssCLMwjors6sszywzOznP88FnTHbXIakJYzHbnoVkcx6GnSD6mhWZsV709ZSyOPmaDckCKwtLrC4LauQmy8tbLK+s8vLlIOfPWuJ4wQJfryv097ZL7yG31pd5K7STrK2zubr2OzQKKqNwy7jI1socn5YmebuyzPbaOh/XF/hpcYgtyWs+zI/zy1ADbwNN+exv+g0Y/fV4H3gIxgfZWFpnZXGF9blJpuZXpY5xIbZmeXKav4wOsZTiwZrIhI8+yvzgLQORavwsUuIHsQYf/dX5EqjBh+SjvBssZUkiQLQAjJMsL8wy/7qfxoJIbt+L5c2rp6wJiur8jPR+cV1YSS9LWFmal4aoT0++YXTkBU+7OsgKFBF57SpedrY42VhwwlwXc1MNzG10sDy2H8ujWlxytCQpOYiW1jKeP+/l9egLRkZfMTI8wvjgC97UdtEZlsV4dCHT2VVsD77gg5D1uDLLl6U5Pk9P8m5umtWNRebXl5iZnmZ89I0UBidf1jE9GMuLJicGqq/yrD2cieFKxl4/YkwKiy//CRYFcPxHYNxek/B+c5kPm8t83Fzi09YSn9/N8/X9Kj+9/cwv7z7z8+c1fv55lV9+FWDyJ/jlLQN1MWQGG5Pqt587AfoUiE0o8TOh9KYRZS5GlF03oPK6MTVOZlRdM6H8oiHV182odbOgysOMQmd9St2NKHY6ROHlgxSf16P4zEEKzutQ6qxPna855d5GVPibUOpnRKGPITmuutxx0iXtkjbJ9hpkWulw21KHJAttok01CDZWxVtPTgotbvo7uGW2C9+je/G1Em4Y9+JrtlcaHyMyUZZmDwaZqxNooYb4sApiSxUpOPraKONvq4LYTp2AY9/uHP2OfDPJBNqqEWijithGDX8bLUQ2WvhZquFnpoJIyDI005SCYaiBOuEGGoTraxCoq0K4oRYxZvuJMtEmzFCNMBM1wg9rEG6tRfjxfYTYaRJ4VE1qeAk00yDASA2xkSZBwiraWIsQywMEHdlPoPU+/KzU8LdW/TY2KgQIYyuMMiEnNQg5pU6AraL09/ay2ctNazk8bRXwtFHCxWIvLuYKXDeW58qhvTiZqOBiqo6buTo3D6vibLQXT3MVvM2U8TdXIfCwqnTF76q3EzcDGcJPaJF7bR93LmmQelqFpJNqJJzQkq7Y/Qz34H1oNx4COO7/EwGHdpNko0Wmgx4ZDrqknTlIwvmDBJ7VweuKHr7+NgQnOOKefBGTEDP0gw6jG3Ue9URv5DIS+LvUDP4uPZv/nJ6CbHoEKule2BedJO3leZrnz9A/c5qu125EVZ3BrfI8N9qdsa08z4mqW7h1BBPSF0BC/3XyX5ylfOQERa9OkP7YgZCuS4g7bxHeF07sUDzh/UFEDEYQOhiDb3ckbi1huLdF4NYagmuzGLcmP7w7xLg1+3KzPYhrdSLsHtzkbGUYp8sjsC8M5lRxKHb3/TiW68WRvEDONRVxobWPE+UjnCoa5mJhH6nPJymZneP+6CK5I59Ie/6VmOer+LYM4FlTjX9lDu6ZflwR2yOOOkV25mUKMy+SG2VNVqgN92NsqbltS0+BNc/KLXhapEdvlhodSSo8TNhHc6Q2VaGqlIUrURamQrnQXhJ+kJIgPfK8dMjxFBzQRhSJDCkJNKBcrEl1kCo9yboMZRzgUaISrRE7aROyDMPkqBTLIUBjqY8c5X57aAxVpjlSkZ4kVR7f1mAgTZn+FEX6kxXoTxKe8vSn7eFRyh46E2Rpj5WlJVqGyqA/UCb6A6WiP1IetIOqkF2U+stS6P0nCoTx/V66ui4LEdzN8pSE7pW6nesSNakTGlvSdKhP1qEmTofq2IOURwhubi2SrskTf1me5OuqJDmpE+ukTKKrIrdvKZDjLUeBnywVIhnqA3fQHibD4wRFHifI05n0vRQa2xPkaU/QoDl6H00xOjTFa0tVxcYUOZrSZGlJkaclUZUmYZLUqYlXoypBk5qUA1SnHqQ+y5T6O2bUZBpQlalDScoBilNMKU6zozD9PMXZLhTleVJQ4M2DYh8Kyv2pL3Gmo9CRvvxzPM93YKTgLE/uOdCfd5q+wnP0lZ7lkaAgl5xiqPQCQ+VXGKhwpbfKj87qcFprk6mvv0tDexk1HTVUNRbTUhpPe0UwHZUedFRcor3kFF1lZ3lYcp62gvO0FJylo/QCnUUX6Cp2pKP0OvWlzpSXeVBaLaK4JpKCmiTyazMoarhHbUMeHQ136GpMpq8xmKFGD541OPK87jRPK4/zuOQ4j4tPSB3Swg1jb7kAjHe/AePbhX+5khZMLv9/bxjf/T/3i9I7xnf/Fm8Y54WWl2/B3ULTy/LsFNuCuiiEbM/NIrimV4Xu4aUJtiRCJeAsK7NLLM1uMi1ZY2Z5hcVl4XZwno25SbbnJtiem2JTWH1K5liULCBZmGByYoDK8lx8vW8QGebF/dwYhvrLWZjtZXb8EUvTr1icGmdRMsvk5izz0y9Zb67iU0Ys6ym32Iq5xNvQU/xD2g0+tIayMl6TnSEAACAASURBVNzO8swUGwtzrM7OsjG3yMbsMhsza2zObrE6vcHq9DYf3syy3VnPJVs9nGwVaBEb8TbBnD9nnWCxOoz4oMvc9HYkKVHM65HnCGrWwsISS5JNFiVbLErWWVleZWpilIQ4MadOGnH5ki3599NZX5lhc1UijaYR7hm/AaNwoyiojYtsra6yLdnm68IKHxfW+Lq0xK/zz/jriwcsdtxm69ED6L3ND2JVvvob8NHPkM9+unwMMuC3F52sz6+wIllhY2GGqaVNliTzLCxvSB3f76fH+NB0j7VIBz757uNHT1n+ErKXX0NV+SoS2l+0+SxW53OaLR+GyllanGFe+PvOvGFuapyxJ+0MNGRyrySdualRtpcXpc7k9aU5tlYXWV+ZZ3Z6lJbmWuLjIjh7xp6j5gacsTblrKUR5w8bcMpcF2vzfVgc3YeehQqHDqticVSTUw6G3PJ1JCExiN7uJoZfDjH8epjh0REmh9/wpqmHR9E5TEXmI8muZLOrj48L02wsT/FlYZovs1N8XJxjfXuFuY1vwDgxOsrE2DOmR8qQPE9ltMOLiUciRvqSGB9ukpqq3rx5Lq0cfP3qBa9HXjA68pI3r18y9vqF9Dbz7fq3asD36wtIZ3OaD5sSvmy848et9/zwYYmvXxelppfffv4R/mGbgbposoKMyfDVJcP7AA/8jSj2NaHMy4QSVwPKnY2o8zCnweMwdW6HqbxsQvllI6pczKj2tKDI3ZB8F30KXQwocTai5KohpY6GFDnqc/+SDqUuBtQGWFLma0KJrzFFPsbkuR8i67ouGVcOkHn2ADm2emQePUCq5X7izLUIE1a6enK4C6tR3T/gavQnvI7swctKlgDrvQQcFoBRnkBTZYJMhBWxsB5WI8xScCYLt4bKBNioEWSnSbCdFoG26gTZahBsq0GgtRrB1uoEHVVDfEQNsa0OoqPaiI9oEWy1jzCr/QSbaBFhso8o431EGuwjxmg/IXoahBtoE2G0j2hTHWLN9xNrqUPUEW0pMIYd1ybETotgGy2Cj2oTbKUt/axwS11CLXQJOaxLtJ0BYbYHCLbdT+hJXQKOaRBor0XwSW2CTmoRaK9BiIMWYWe0CHHQkN5giu1V8D6mwE0bOTxs5Lhlo4irpQJO5vI4mSlww0SR68ZK3DBRwclUBWdTBW4YCutqWdwM5PAzV5au1m9KjSxCxuJOxLZC7JEmeTe0uH1BjWQHdVJO6RBxRIVAMwX8jeTwOrgTD53v8NHdSdRhNdJOHSTrgjHpjqYEORzg1jk9XF0OcyviIj63b3Ih7Rpqgabsi7BHK/4GaulBKNxN4Y93MvhDVio7M6NRvC1G57YHFyrPcPu1I/UL5+mcOUfbGw9i687hXXsO13ZHHGrPcqLSBZc2b0Rd7oibHbjz9DxFI+fIHz7N7cdniO65TPBDD4K7AgnvDyfmSRBRQyFEDkUR0h+Fd3sQXh1B+HUF4dvhh1frTVzrr3OzzRP3Fl8cqzw5ft8Dm3veHM72xuT2Lazu+mJ5x5Ojdz05kHyBQ7k+XOp6yPGql5wse8PlqudEDQxTODPOvdFJcl9vkDX8ieRXW0QOTOLT2IFfTRk+hUmcFp3gusiK+JRzlOS5khvnwJ2IU2QGHyEnxJDmLAu67h6iL3c/HSmKNETupj1Wk8ZQDRoitaiJ1qAsRFVq2qgM06Uy9BAPvLTI9dCgIsiA6lBjysW6VAeq0xSuzqPkffSnqNGbsIeehF10xu6iNUqOhnB5qgLlKPXeSanX91SLdtEerUh7jBztMbvpjNtDT6I8jxLl6YmXpzdxL/2pcnQnyPAwdgdd8bJ0JwrfTYb60D9SG/z30mdThKD47aE+SIZq8Q4qxTupDJKhMliWqrDdVEfJURMrT0OiEk3JqjQmCaNBS/IB6mJ1qAjbR5FoH5luKiQ4ypMuNEK57yfRTZPYa3tJdZEjx3MP+V47qBHL0B29l/5YOQZjdvM0bg/9KbL0pSrQk6xBZ/wBOuIMaY42pCFGn4aE/TQkq9GUpkRzshItiSq0JqlJgbFWAMY4NSoTtL65o1P1qbltRE2GGVXph6nNFPqbjSlNNaD4thnFOScoLrpJfnkUuVVZ5NQXU1IeT0OxmEfFt3hZcJXXBZd5UXCV/vyr9BRco7foMv3F53hadonhiuu8qnLiVbUbL6q9eFwTSG9dPE31d6lqrKC0uZWKljY66gp5WJ9Gd2MwnbVOPKw6TU/VWboqz9Nedp7W0gs0lwrq4iWpwthecpmmsqtUl16nvOImJdViimpjKai7TUF9LhV192mozaGxJoXOxmgGWkU8bXHnab0jT6rO8LjsNEOlZ3hSdlaqMHYVn5eaXv7L9qtvAdtCBqPgkv64yN8+/uuwKADk34R5L/mX83tv9D83vnwDRt4v8s0t/W/OJf1WCovSWJ3fFUZBZVyZnmJldobVhVlWFudYXhT6lQWQmmNBWDfPLbE49y0ncWFJworgql2YYUsAxplxtmfH2ZqfYuP3FeeyZIr52ddMT7yiprIQsb8LoUFO5OeF0v3wHpOvO5h985jlide8Gx1HMjPBzMw484K7deQZiwONvHtYwNrdAGYD7ZmLOc5S9Gm24q/wOcONn/J8+GtFOLQkQ8dtfm5LY7sxifmKaBbv+jAXfoorJn+Pg9UOUj1MWC8Ogoe5bL/u5P6DeJydbUkUnaG4NJuRN8+Zm5thWSJ0LAtB4qvSlpP52UkaG8s4cdKcs2ctSYgXMTH2lNWlWentopBXKPQ1C+AomGC21pdYXVlnZeUXtuY2+LSwyuexZ3ztzeZL4SnelV5iNd+RrbQj/Nnn/+AHXx0++erz2WcfP4cb8/NgI5tzy6xLBOicYWZlm6XFBRaW15lZ2pT+bT49bmYp/gbvhaBvHwX+IWQvv0Sq81OgFj/4aktX0h+TbXg3UM6SFN7nWBMafRbmeNHTQF1eONUtRUyPv2Z5ZpqlWSFeaYq+rmaS4kM4f84W++OHsbM7jLnZIaysDLGxNuCY5SGOmR7gmPkBjlrpYm69H8Mj2pgc0cbm2EFOnzbl+GlzvDyvUll8jzfDT3n95hUvBQPK6ChvWrsZjL3LUkwhCxklbHR083F+krXlCT4uTPB5doKPy/OsbS0zs7ogzWkcH3nNxOhjZl7nMz2Ywki7P2N9wQw/SmXiVS+jo4OMvH7CyKvXjL4e5s3vIyiMgunln1zS65JvsLi+wLvNKenrj6tbfF7d5MPWHO/eTfP+wyJf3r/lt49LdJWHkiE2JDtAnxx/ffJ8DXjgfYgSH2OpyljrfZgWv6M0eh6mysmI8kuGlDgaUOZsQpmHKXnOB8lz0SPf1YBCZ0PyHfXJO3uA++d1uXd+P7kXdSh0M6DEWwBGE4p8TMhxOcjtKzpkXtUl+5Ieuaf0uXfSgNxTRtyxNyDF5gAxlhr4G+7Cx1gG0VE5go4LapsMYls5go7uJeiwPGHmysRYahJzWJMoczWizFWJMFcm1FKV4KMahNlqE263j7Bj+6TPUBstQmw0pe8LPwu1FSDvACF2uoQKIHdkH4HmWgSbahMqqIhG2oQb7iPKZD/BhpqEGGsTbrqPGEtdYq0OEGWpTYSVFpG2+4iy1yHsuBYhx7QIt91HpO0BYuyEGJ1DRFnrE2VjQIStHsE2+wm20yH05AFCTukQcmo/oQ46hJ3+x9Em4tw+ws9qS8FRMO8EOqghchDuLdUIOKmOzzE1PG3U8LBUxdlUGRdz4anGdUMFrhzaxRU9Wa7qyuBuuPcbMJrI4yIohgYyeBjvkq72S7z2U3xrP3evapB2Ro2kE5rEH9Mm0kpdWjHoJ9yP6v6JWzrfEWCwh/jj+8m8bEGcozkiRzPcnY/iEXoF39xgXO+HYZbkhGzYMdRTnDDIj0a/JBOd8jxUSnORzY5C6Y4Y7fSbWNxxw6PFmdCek9x9aU/1xAXyn1wnuuUC3vWnuNl+hot1Jzhd5ohHuzu+D6/hXm1HULMdOS9vkDfsTObQDYKbz+Pf7IyoMwBRVwBRg75ED4mJehxM5EAYoY9CCewWI+r0xb/DA8+mKzhVnsKp5gpnCi5gl3MR23uuHM3xwvKOL6a3fbC9H8LRewEYJjuxL/4kavGnON1chF11NyeqnnG2og/Plm4yR56TOzpG7utFckffkjvxkcxX60R0viCktYPghkLsg89yyscMzzAbsrKcKLjjwd3YS2SF2XMnxIKiaKFNRJ+Hmfo8TNWhIVKJxnA1WqO0aYndT02UNqUhwnpam2KRFiWi/RT56pDrrkqxrw41IYeoDtKlXKxGdbAyD+M16E9VZzBdmd7EXfQm7qEzVo6msD00hOylLnAPtWJZasU7aAjeQUuErNTY0hz+Pa2RO2mP2k171B66E+R5kimoj8p0xsvyMHYnj5L20BUvQ2/CLnrjZeiK+Z6OiD/QHvZHemJ20xEpS33gn6gL+p4K0R+pCtlBbeQuamN2Ux0tQ23MLpriFOhI0aQzXZcmQWUM20dZoA73vbS446rBHTdtMly1SHZWI91NldvOu7l3S5YSnx10RCnwIl2DlylKPImR5VmsLE+SdzOYtJdH8Sr0xOnwKNGEzgRz2hJMaEo4RH2iDrUJGtTFq9AQr0xzohrNyZo0JmvSkKxNXfI+agSzS8oBatP0qU0zpSrJmrpUM+pShffUqbqtQVGmISXFTuRVJHCnrpr83hFqerupb7xPT1UUI+W3GCm8zLPCqwwUO9NT4kZn/jX6Cx0ZKrnGszIXXla4MFzhwvMKdwYrvOmpCqe5Op2aumLKG5upau6ktb6ejqZ7tNaF0FDmSGOxLc3F1rSW2tNWcZrm8rPUl56mufAs7SWXaCt1pKnkEg1l16guc6G8zIvSymBKquMoqU2jvDaL6upM6mpTaROMME2h9NZ701fjwmDNdYYqBef1BQaKTzNQZYewkhZuGP+/gFEKiP8Iiv8tWBQA8r9PYNxmcXb895mQVgMuz8+wOD+D8FyTzEpnaV6oC5xjZm5eOvPCzeLCLEsCTEpmpW7itYU5Nubn2BRGeC3U4klmpe0xwgpUuJtbmp9n5MUzyotzEPldJlh0lnt3A2itv8PEqx4kE8MsTk2wNDfzzaQhqJkzc3wYn+CHkWd86q9nszUTSWUwK1kXeZtqz7uUY7yNt+J9tBk/xFvyU7wlX6Mt+BJtyYcIC96FmbMceZSIS9rYHFHE6ZI5b1qK+HH4MWtTkzwe6iY89AYBTgZEx3vR1F7GzMwIS3PTrMwJa/kl6VOICxobe8G5i/Y4nDYnKNCJxwNCXM3078AowOI6m7/3R2+uLUr7i9+uSHg3Nsjm0yZWmpJ5X3KZP9/VZD1Tj8V7J1m/68Dfkg/wxV/okj7AT/77+DHoIG+b8tmcWmBLssJbyTSzK1ssCSvixUVmF1ekcT+fxoZYyw7mregIP/mq8zVEnp+jNfg5SJsfvbX4FKDFh6RjvO2vZHF+noX5OZanJ5mdmORpZz11eRF09DcxMzGKZHKciZFn5GQm4u58jhPHjbGyPICJqTbm5vsxNdmPoakOpkcOYm1tgI2lHnZHDbCxMcD4yH6MrfdjYaOLjY0eNkcPcuS4Ma43zpOdHMuL/l6p4vdifFja7Tza+pDHMZmsxzxgObuUtfaHvJsfY2N9kvcLY7yfecOHlXlWNpeYkMww+WacieERJl8PMP3qLmM9yQy3B/KmL4yX/ZlMjAjK4hNejjxheHic1yMv/5nCKNwwCu7v/1phfLc5LQXGDyubfFze4N36DFtbE2xtz/F2Y42v61M03vclzkObRFd10jy0yHDfR7b7fop8jKjwNaXM3ZDqm4IT2pSK6/pUXDam7KoxFW5mlHuacc9Fj7vOuuS5HiLf1ZD7Vw6Re06AxYPkXThI9jkd8m7oUXjTiAJPIwq8jMl1FZpRdMkS+pcd9cg9o0+Ogx65DgbkOhhy95QBt08cJOGYBpE2ioTa7iXYTo7A47IE2+8h5JgcIZZyhJnJS/MFY8xUiDZRJsZUmUhjeUKMBZewEmITZcRmKogtVAkS1Mcj30wygttZZKlGgLCGFuaw4IIWVtKq+ErbUtSlphVffWX89FUIOKSGn4HqtxWziToh5pqEmqlLVc0QC1VCrATHtwbh9lrfoNFaS2rICbbUIthiH0Hm+wg6rCP9bGFN7CPcSh5VJcBWWDsLa3HhtQqiY6oE2asTaK+K+LhwZ6ksfYpPqiA6pYLopGDoUZE22Ny0VOSG8R4cD8pw+fdbxgs6O7m4/3su7f+eyzrf46q3Gy9jeektqNN+IYhbqFPcgY/Fboo8NSn21Cb3hgbp59SkxpcYaw0iDqsSYqpIwCFZvHW/w1v3ewKM5Uhw0Of2jaOEX7HC67o11z0duJku5lZ5GmeLEtFK9WRnuhMaD8IwrMnhUE0BujWF6DcXYNSQzuHKCE6UinCqEuHTchPvxuOEdx0hecCO2M5zUte0b9sp/HpOcbX2CBdKzuDZdg3fLkfcGxxwKbMlsd+djCdepD5yR1x7CY8qR7xab+HT4UlIj5sUGmMeBxI7FEr0QDCB7Z541l3Fo/YczpV2XMo35XLZGU4/OIt9niP29z04URCIzb1gjuQEc/iOGJu8IIzT3NGMskMp/AgGOcGcbW/neNVDzlR1cb26jYjuPrJejpEzMk/uyCr5b96S9/ot8Y8mCG3rI6S1GrvIKxzxNuWS6DAxade5nxfIncTrpIeeIivUlryww5REGVETc4imuIPUhqtTG6pKU6QmTbH7qY7SoVCsTpFIk3xfDYr8dSj01SHbWZH7N9WoDtKjNlSf8mAdygJVaIhUoTNRhf40JbrjZemKlaUzZjcPo+VpjVCgNVyBtgjh9R6aQnfQGilDW5QMrdIR4HEXTWEyNIfL0Bm7m74URQbTlBhKV+JJuiK9cTsZSJRlMHEnA/HfS6cr/P+kJ/IPdEZ8R0voH2kM/o6awO+oC5OhNkKGytDvqI76nrpIGeojdklr/5pjVakNV6M6VIj/2ccDbw1y3NW4665JposaqTcUyXJTItNZhkLvXdQF7eZRvBJPU5R4nryXZ/ECMO7kcex3DMbuoC9mNz3RylJo7Ek04GGiEa2JhtKw7frEg9QnaNGQqC5VNwVY/AaMWlJorE3UpiZRm7okHeqS9KSROg2JerQkq9OSqkBDuhJ1ucZUlLpytzyZlJoG7vbNUTw0TVlLEy1VyTwvv8mrkvM8LjrHo7JrdJe70V3kxPMyJ0ZqPHlV78/Lmls8q3TmSZUz/RXudFX40VwZTV31Harry6hubKK+rp3mhgLqKoMpzz9NxX0zyu7qUZZjSOX9w1QV2lJTeoLq/JM0Fp+nueQSjYUXaC65Sn3xDaqKXKko8aK8XEx5dTilVTGUVMRTWZ1AU30irfXRtNcE8bDSh55Kd/oqrjNQfpnB8vNShVFqehFc0u9eIyiAf/uw/C8Uxn9VSfzX1MX/XoHxp8/bSGbGWBBcy9NjUoVpeWGGhaU5FuenpGqUsFoW1Eah1m92boFZwW0ruHYlb1hbnGRVIkTkCGAokca1rC6usbq0Jq2cE6J5JAKAzgkmig1W5tdYmpcwOjxEZeltfL2OE+B3gsxUH1rr7jH6oo+xyXGWJ2dYmppidm6KmYVZtsZm+TA+w9bMGGuLz9me6OT9szI+9N3lXXsiGxUi1nJv8DbzIp9ST/M54Tg/xNnxQ4wtn1POsP7gFo13RBw7boTdWWs6H9azKQSFT60yNTpJdXUu127o4+Zjz928SJ4+bWV1YZy12SnWZgRnsYQVyQLTM+OIgnw5fcYCD/dTlJfdYVlY0wsO6WUBFjfZWBHAUagElPBW8oyvo/dZbxUzX+bMYt5xvuTo8mvqf2b7vjEzlR5sdmfwY5U/X4JN+MHvAL8EaPPVX5vFkjQ2xqbYXljk3cIks8sb0htEIepHsjjP3MosQr7k15ps3oecliqUH0MU+CFKnZ/FmvzspSXtmv6YbM/b/iokc/PMzcxLA9LHX72hoTiX+rxohob7mJsaY/zlU+5lJXP6hAUOJ0z4v8l7z6eqE3zd9z+4Vaf2mT2hp7sN5JxzFlHBgKgokqMokiRKRnISlJxzzllRMKOSc1pkUVvtOD3TcXo+t37Lmbp733tOnf3mvjnnxbeoVVgL1lov+Ph9vs/zWB7VxPywCkcttTA/rIGRsQoGhzTQs9Di6AkjTp005dwZC86cO8Lhk4YcPWPCiTNmnDtjLn6OK/7ulORlUVeYx+SDB0xPvOTF7BhzcxPMDAzyLPkW71MreF3awJvh+3zYXODV3gLvNud5tzLLh501tl5vMLu2wMLMHEuTMyxNPWb+5S2m7mQxORjH1Egck89KmZ+cEbuxx6deMDGxxNTkOB9l6XHx7eX/TJJ+93qJ93sivtx+w5fbe7zfWxYD45u3a3zxaoevtudoKfAjzlORBFcZUjwUyPBU4Za3BuWBRtQEGlPhrUvdFUPa/MxouWwslpvr3M1ovGpBQ6AFxT6GFF7RF0NguY8pZR7GFDsbUOJoSKmjIYUOupR6GlHtb05lgBkV/qaUXjWh0NtI3MFc4GpAqbMRRRf1KbYzpOyiCWX2pggmiwJ7fW5e0CDprDxxNlLE2UkRfU6CmNOSxFhJEm8hTYK5LAlmsiSZCdWECiSZyRBjIkuYgSwh+jKEGMoSaiJPuBArc0SFsCMqBJkrEmiuIB7/Q3JiA8rHx4pcM1ckyFyZQBMFAowVCDRRItBYkUAzJUIt1Ag7rErYISUxkEZZKBFpocB1CxkireSJPqVE9Cmh51mN60dVxfeQYYdUCDFRJlio8DOV//izjigQaKlAiJWieIKtFMRNNUGWcoQJ8UAn5AgVbjZPyBB2Uo6w03KEnZEn1EaewBOy+B2TweewFF7GErjqH8BF9wCOWvuw1/gMJ+3PcNb+DBeNT/HS3ocQkSO4nq/o7cND6xPctf+Er+lnVPorU3dNgwofLfKchRxIeXEDTIy5PLGH5Yk0kSJE/zP8df5M6CFpki8YkuRyhDCXY/hctsE75jL+lZl4d5Rzoi4XxcJYDlZFo96ah3ZrBTqttRh01GLSV4rN/Twc+5MIGLhB2qN0wnuC8W21JaDrGMF9x/Brtyao/yLhw3ZEPrbFp+sYXvW2XBtwIvSBC/4DLng2XCSiz5f0ketk3AshpusyV5tdudrjQ8AdX0L6XIm4603ccCBJD8NJGA4lqM0dn/rzXKm35nKjFfYlerjUnsOp1hnbcndOFnhzuiyCc9XJnK5M5tCtME5XxHO6Iga9FDvUb5xC4YYLrve7sO3swbnrPl4tQ4R0jpD5aJbiiXUqpnaom9qjduYDt59ucOPuC2Lu9OBcEM6xUEtsw44SkeVFSU0y2amepEedIyf6DAVRJ6i5cYKGuMM0xxrRFKVBW6wqzZHytMSp0RivQ+V1NarCtSgP1qQ6TPf/AUY/VZqv69MRZ0JDnBE1EWo0xijSk6TAULqsOBbnXvJB7qdIM5yqyN1ERQbiZbmTKMfdZDkGEyW5kyTBQNJBBpKFO0Vp+hOF+0YJOmOEDMbP6btxgMfZiozlq/H8liLjuYrMFCoznSfPRI4UkzmSjN/8nGdpf+ZRyqfcT/yc3uhP6Yz+jK74g3TcOEBTzJ9pS/icniRJuuIO0hq5n7YYadqiFWiNUaU5WpPKIFUKfRQo9FEm/4oyed7yFF2VozJAhtYIOTHkPkyT50m6NM8zJHmZIcHL1P2MJv+JZ8mf8DjpU0YSDzCcLM/9NHXupusyIEBfpim9QhROlr4YDgXDS1emJp2ZGh8nQ4OuDA06M9TpEG8iNelI06MnTY07GQrczZSlL1ORznxzGmuuUtpym+zufrJGFrj9aIvCniHaWnN42e7PbLsD452OjHZf4nGXP8/a/Jhr92OhN5zZwTgmekIYbb/Ck1Yvhpu9uNvsR29TOF3NKXS05dPeUU975widXXW0tcbSWHORxopD1JfoUpWnTVWhEdUlh2moPUVT9Tnaa+3prnOmt9qZ/hoPequ96Ky6RGvVFVpqfWlpuiY2w9S1JNDUliIO9u5uT6e3JYmB5hjuNARxr+EKD5o8eNLizHDDSQRJevOfsTqIpej/MTD+fzIX/7cCxm8/bhiFvueNlXnxhnFnc5W17VXWVufZFe4R11d5LRKJgXBDtCGOONlcn2NnY4LXG4u8Wl8RR8xsCA7pjT3x3d/G5lvWt16zvrXD+sY6W2tbbC+9Ynv1NTtrO+I7ybmpEYqLo/C5aklI4DmykgLoqCti8ekEHyaWeL2wwPzWHM92Z1kViVhb3WBetM7M1iq7Cwusr+yysvYG0cqWWEJ/Mz/OzvM7bNxv4vXDRt4I4duP6vj6RQsfJnp4uzKNi7sTR22tKKkvEEPy3tw2b1bf8Hj0EY5BZ3C6dJi4RC/6+spYXxplVzD8iFZ5JRKJo2gEqbqxpR57x+PYO1iQlBTC1sa8OHZGuF98u/OGvfVd3m2vi+sON57c5n3LIb6s1mEtS5a1tAP8pUiG3ypkeNftyc5UG3tbS6w/6OLrRBt+jDTipzBNfryuw0pBLK8mJsQb27eiOda2dsT3na83ltkVJP5Xq7zbWODvD7v5MtmLb0P0+RArz1c3VPj+uho/BWnyQ5wRX+Vc5O2jdoTPTviMdpaWWJiaoau2lI7yNBbWphEtz1FdkstVL3vOnTblpJUuFodVsLBQwdxCBVMzZayO63HISg9dC01Mj+hw4oQptmeOctHuJGftjnPq/BHO2B4lNOgSNeW3GXl8l5mxUVZevmT15TizE+M8n3rB7Mw4swMDjKXl8tfsOr5u6UdoFPpmb4WNrSlerU3yenmSdztr4nzNmeV5FmfmWJ6cYWH8ATPPbjJz7xbzI+nMP0ln7mU9s+PzTE1PMDkzzuTkMtNTE8xMC/eLH6Xp/+GG8fUGAjC+e7XGh20hYP0V7/eWePt2HgEYjw3voQAAIABJREFU3+294pudeVoKfIlxkyXm4kFiLkpww1GaZGdZcjxVKbykQbGHOmXuGjRfNaI3+Cg1zoZUuxpR72NOXeBhiq/oU+ijT/FVI0qumFDsYUSxmxHlrqaUOhpRaK9Dsas+VVcPUR1gTrnfv4BR6GA2ptDdkBI3I4qcDChxMKT0ohEldgZUOBpTaK9HnpMOt120yHBUJtVFgfgLksSePkjUsf3EmB/kxiFpbphIkWAkRaqZHJmHFUgRmk6MFbmuL0uYvgxhhnKEmykSdliZ8COq4saUIAtlgo8o439ImiALBYKPKhF0RBH/Q/IEHlYk4LAi146oEHJMjaCjqgRZqhFxWofrp7QIPqLI9aNCJI4i4UfkuH5UVgyMkSfkiTypxHVLZYIOyRMkxNuYKRFiKkCnPMGHlQg+pkLwcWHDqEywpQKhVkoIZpwQS3muCRWHlrKEHpclwlqRsJPyhByXIeSkjBgaQ63lCBD6no9I4X9UjqvmsrjpHcBJ63PcdCVx05PASesz3LT346G1nyt6kvgbSXNZ6zMuaX+Gm8YfcdH4Pd4Gf6TCT4HGUG1qA/QocNUi1kKSaDOhK1qeeAtFokyluKb7CZc1/iCO/Um8aESEnSnXPE7gF+JGUH4i/q2luPU3YlZXgExZMjLt2aj11CFVVYFcdRWazZWY9ORh1ZmAU1cEIQMRFI5lkTySQPjAJYIGbLl25wyeLacIHLQn6rE9cc/OEX7nJP4tZwm7a0/4Qyf8B5zx6fDEr/kyCXciSLsXRVx/AAEdXnh3enG5x5PLTTZcqrPBr8WBiF5vInuv4FN3AZ/6M1xtPEVA20nOF2jgWHkKhyoHThc4YpHlimV+ENblNzhdmcK5ugzcevJx787lcPYl9JMvIBNpy6GKFGw7m7k0+IiA3peEtL8grm+C289WqZzZoWFyl8aZD5S82CNleJrYu4MEtN7EPPwEloHmXE1xpajpJvl517iV7EZ2jB2ZISeojD9LXexxqsINqQpTozVWnbpwSWquy4lhsTxMjarr2pRcU6c8SIuqED2KfJQp91OlNliTpkihUtCIiuvq1EQo0h6vQF+yLEOpUgynSXM/WZq7N6S5Gy/DUJIc95LluJciy90USe4kH2Ag6QCDKZLcy5DnbqoCvTekxcDYHSfIwNIMp8nyMF2Wp5lyzBSoMp2nwES2JDO3pVkrU2KrRpG1cgUWixWYzlUQQ93Tm4oMpUjTc+MAPUkHGEiT5E6aLH2CRB29n85YabrjlegQGlqi1akLU6foqjwFV+TF4Fjmp0hlgDwdMer0xiszmCDLvSQpnmTI8CxDimdpBxhN3cdY+ieMJv+eRwm/Y+TGH3iQvJ/7qdLcTVNiMF2TgXQD+jJM6BEDozZdWdp0ZmnTdVObzkwtBDNOT5YmvTc16E5XpTNVie5MIddRlqF0Oe6nKzCQqkZP7jHqSr0pab7J7f4eUu6+JOvpB7L7HtPanc/SUCiiO47MD9ozNeTJ2JAfc8PhbA9HsXw3gqk7EUwMhPO825+Hbe4MNbtwt8WbvqYAupsi6GpJpKM1n5a2Adraq+juTKKnzYue5lO0VBpTU6hLVaEBZYXGVFUcpbHWhpaa83TW2IuBsa/Chf4KD3orPOkod6e10p22Wi+aGvypa46ksSWe9vY0Otsz6WnNYKA1RWyuudsQwFCDF/caHRluOse9Bjc2XpTAl7MgVAJ+tcNv4q//umEU7hT/c0C3AI//063jf1mS/uVr+F/Mf63h5b/aBPOvf/cfG2H+Y9OLcDM4x+bqgnjDuCvIyJurbIqW2VxbEkuzW2trCHmDW6J1NlbX2BQ/XufVyjaboi1WtoUu53n2lub5YnGVt5t7rO3ssbwtuKc3+Hp5m7/M7vBqZZf3i7t8MSNic2mJkeUnFHblcfnKCcIuHSMv2p37eQVs3hvhi5k51mdnWV1cZHNxTTyipVVWRKvMi5ZYXRegdkXcSLMmWmJ5dR6RaJFNsQt4kVeiRd4Id5RiaXmFnY1FvLwucPKkERHXr4odzq82tsXZkVPjY2TnJOPgcBR///OUlycwPTXA5vokwvuxu7HNzvououVVujpasHU4znFbM/zDLzE2d5/N1+Ps7izwYeM1f118z19fDvDuzlVet+vyrlEOUfY+NrJleF9/mDe9Drwfv8mr+fsfsydXlvhq8RGvEzz5MtqC769rQYgB38W48+WTTkTbL5nbGePd3jqbK5u8XRbxxdoiqzuLbG6/Z3Nyir3SeH66ps6XMfv4Kk6V7yI1+FuoPD/FybNXdY3N8RGW1zbE0Tpvl5/xsKeGttp8ulorWV+e4G5fDW5Ox7AwU8TYUJpjR1Q5IsCiuRJHjqphZq6Isak8Z8+acv6sOdZH9Qn0uMj1Sy5cc7Ij2NWRtIhQ+lsaxPLz5NhTRudfMD7xgvmXEyy9mGZubJrJyWnmXozxor6NqdQCfslrZXv4Bbtr63wpuMm3Z/lCNMbbzVle74rEZqr5hQXmpmZYHH/J3LMB5p9X83Ikk8nHOUw9qmD++TBzY3Pi28XxmeeMzz9hemqS6ckJpsWbxpfMTL5gb2uVd3sbfPl2k2/fb/P9l6/4/ptX4pid7794x19e7/D1F/O8eyvMJh923vCX7QV6SnxJuSRPipMsaW4KJLtIk+h4gAw3abI9ZLnpKM1NOyny7RWodteh1F6NchdNqrx1qfLVp8xfnwIfXYp8jSj2M6Xgsgm5XqaUehlR4apLpaMulRd0qHUxocnXkobgE5QGmFPkY0yRtx5ll40p9TxMgaMRxfaGVDgYUeVoRI2LMeWuBhR7GJDnpU+2lza5wmG8lwbpDorEWUsTdUyKWAtZhJ7kZDMFUozkyDJVJNNckWQzGeIMDxJtcJBIQwkiTaSJNBcCspUIF7uHlQgTwriFYGxLWcIsZQizkuXaUSlCTsoRdEKOgOMyBJyQEbfI+J5Rxd9Oi2AHXcIc9Ai7qE3YBU3CzqkRbK2A/zEpAo5JEXxMjnDheY8qiyNtxD/vsKI4yzHATIZAC3n8j8oTYKkoBkcBHgOOyeN3VI5rJxTxt5LnmlB1KORHnlfj2mkFseEnVDD7WAvbR0VCjisSZKlEwBElMSS66kjgpHkAFzUJLqnLcs1AnfBDekSa6xFsqMoVTSn8jRXwEuBS8094G39KrockNSHaVAcZcstZnRC9PxFrICF+H2+YyRNmIomvyX4u6XwmdlunuFvidUYPD98LeN+Mxr+7jqtP73DhfhtGDbdRr8tArbMEyZoB/lj4gM9K7qDa2MSZe6XYNEXh2niNqLvXKZxLInUinuiHgcQ/9CHl8SVSR1xJH3Ei54kz6Y8ukjB8jrghW9Ie25H++ALxd2yJ7LEnoOkCQW2uRN/xJ6zfB79uNzxbL+JYexL7YlPsCs1wKbfCr8WesF5PgrpcuNJ4hkv1J7jSfAK7Il1O3zLGpfoiF0qdOZbjwrH8K5xvjOZiexJ27am49OVjXZuFTV0immn2yCacRSHVBZvGPILuPSRxeJX4nmWie8a5MTJK0dIy5XO71My+o3L8NbdG5kkaGEGoHbSIccHY3xL7WDvy2jLIqYzhRooXyTEO5ETYUhp7hsqE4xRF6VEUqUJVtAKVQi1emDRVwfKUX5OnIkSdkmBNioK0KAzUpjhAixI/NaoCNWgM16E5TpMGIaQ7QommGBU6EtXoTlRiMEWRoWQZhpMleZgswZ2Ug4zclONJriLDmRIMpe7jbvJnDCZ/xh1Bwr6pIM4u7BMgL+Ez7qdI8Chdmsfp0jxNk2I8S4bxjP3M5uxjIe9z5nM/YbHgIIsFksznHWTm1gFmbkmwWqLITo02W9VazObK8DJjPw8zJLgjhIEn7qcr7nO64yXpTVCkM06JlihlygJlKfKTpeiqJGU+n1EXJElXrBJ3UtUZSldjIEmeexmKPM1T50WRFs/yVMXy+NM0CUbTDjKavJ9nCZ/xPGkfz1MleJYmxcMUKUYEME5VYCBDg4FsfXE/tLj2L8eM1mxj2rL06BYc3GlKdKXK0JMtS59gorlpwP1bJgzlG9JXZkhTtTUV9deo6KyluOcF0YM/kzi0RHN3Pm+bPXjfYc9W93lW+84yM2BD5117HrT48rjDmYe953nUGsrDujCeNF/hcbM7j5r9udd8nb42P7o7fenpuk5PayZ9zcncaYrmXn0QQ9Ve9Jfb01pwnOpcU8rzDSkvMaKx/DCt5ZZ0VVrTV3WB7lI7ekud6S11o7vEle5SV3oq3Oipvkx3QxDdzcG0t4bS3h5Fe0ci7e2pdAsA2RxFR4M/HQ2XaW0OoKUxjLnxJn75Zo1fv97jt6/ewpev4cM2CN3RH5b/2R29/p/uE8Xmlf/Q3vKvFpf/0lfBJf3/Dwz+Cwr/V1//BY3/b2D8KElvLM8jOKWFLaNwmyjcKW6urbC+ssLWunCDuP7P2RBvHPdWhBaObVZ21ljdEUK0F/iwIuKVaIfFrR2WhLaQNRF7G1ts7r7m1coW6ytrrIuWWZ96weu+bu77XqXilAWJgoxlIUuG82FGiuNZeNDI4vw9ZrfHmBFNsrw0y/r8AhvzKyyvrLG2/BFm19eWWVlZYFW0hEgw5giwu7kmNuIIzu1Xm5vsbGyxs7nElcsXOXnCAH9fF/Hd5ebaxwidpblZWhqrsb94FA+P46Sl+3P3bhUb6+NsrAkO8i1eCRC8tMrL0SeEXHbFztqcq4EeNA62MLM+ze7mLN8sPOG7kVK+7PDgQ5MuX1TJ83XFUV43nWV7MJRXk41sLo6zODfPugC3G0tsb27zZuM939YF8SHGlB+D9eGaAV9FmCOqvMbrxbviW74V0Q5vNoXwbuG1zTO/N8fK7jt2Vlf5pvUWPweo83XUfr6N1OCHMG1+DlHh1yQ1vmiJZ2v6GcuiTfGZwRfLTxlsLqSuLJvnT4bYWByjsiQJZ3tzTliqY2wgiZmJHIfNlbG2NuDkKT1O2xgRd8OPrJxY0rNiyc9LZXiwg9GhXp70dPC4vZUHTY2M9fSy9vgpa6PPmZ8aY04AtnFhJpidmGZ5fIbJgfuMFFUyU1TNd+2D7E4viY1CX+2K+HZ7ltfLz3mzMcverog1kYiZmTnmpqZZmnjB4os7LI03M/kkl+lnhcyONrH48imLEwvMTM8xMfeSiYXHTE1OMDk+xtTkmDhWZ2Vxhm8/vEaowvzxL+/45a/v+fvfPvDrjx/49Ydv+O0vf+Ef333gl+83+ev3m3z/3Tv+9uE7fv1ig6HqYLJ8VUlzVSDDXVEMjAkOB0h2Pki6syRpdgdJPbOfTBsJ8s4rcvuMLPl2SpS4qVPqrU3x1Y83j4W+BhT4GJLnbUTeZRMKPfQpdtSkwl6HyvPa1DgaUu99hPprxykNOEyxrzElV/TFwFjsaU6JuxllziZUOhlT62xMnZsJla6GlHoYUCQ4qr10KbqsTZmvPgVeOmRcVCXptBI3LBWIOyRLvKE0KcZyZJsrk22hROZheVLNZUkUtmYmUsSYSRN7RFFsiIm1UifGSp3o44JjWpEYa2WirJWItlEh6owK0efViRICvW3VxEaTqIuaRLgact3dWDzhzoaEOugS7qBHhL0e4ee1CLZRJei0CmGn1Ik+pU3MKR2ij2sSe0KL2JMfH0dZaxN9Vp8o248jGG4iT2lx/aQmEac0ibDWJFxwcNtoEmurQ9x5HeLPaxNxWpnrpxSJslHhxnkdYs9oEX1ak4gTGh8rAg1luKwvLa4GvGaoyvVD2sRbGhF31IBgAyV8NCUINlXkks5+XLX+jLvun7jlLkdNiAEVgcakX1AmWPdPXNf8lBsG0sQZy4hvFz21/4ib1h/xtZAn2sWCq25WBMYHEFZfRODdTi49vcPpO/XoN2Sh0ZCJamsFnxYN8t9znvCn/HsoVNdzarCQs02xuLeEE3kvity5JG7PJRE/7EvifQ/yn1/i9sMLVI87UTvhSMnTc+SMWHP70TkKX9iTO2pP6j07InrsuVR7FtcqW7wanfBqduJSqx0eTadxrbXEpeIwF4vMcCixwLv+rBgWQ3pd8Ws7j3/7WQK7zuBaZYptvineTS74tAfiUHsN25pQbBsiuNgez7nmG5yuS8YsLwa75kzONUShk+2CSpoTp+szCH8wQs7YFhnDm0T3ThB19xlZk3PULL+jeuYtdVNvqXy5Sda9JyQNdXEy8QoGV49xLuIsWU03yGtMJD7tEjHXbUkLOc3NkGMUxxyjKNqI/Ouq5AdLUXLtAJVBklRek6EsUI7yYFVKgzUpCdahOEiHIn9N8i4rUu4vNLlo0nZDh9Yb2tRHqVIXqURjjDJtcUr0Jn50Qg+nSPEg5QD9iZ9zN02Cx7fkeHZLlseZBxlJ28eQAIzJ+7ibLsVgujSDqRLcTzvAowxpnmbJMpolx/NMGV5kSDCetZ/5vAOsFB1gueAzVoskEZXIslokzULuQWZzPgLlYq4kC7clmcz8nBfJnzCc/Cn30g6IHdcDCfsZTJIWO7W7YuXFd5s1IXKU+ktTfPUAFb4CMErQEaMgbmsZTFGlL1GOO2nyPLylxmihFk8L1Hkq3FdmyTGaLs2oYIJJ3MeLpH2MpR5kLF1SDJJPUgVYlWM4U4gtUqc7U5uubCO6bx+iJ9+cvnxT+m/rMJCtzmCOMncKlBkuMGD4tilDOUbcydWlr0yX9horausuU92ST2XHPdIHV8kcfEZLZw6v2uz50OfOq3531nodmOl3Y3S+hZdPunl+r5rhrhiG2t0YabcVR9c8ahCkaR8etF3mXmsodzr8Gei+zGDbDYZa4hhuiuZBfRgj1b7cKXOhr/w87eXHaSgzo6pMn9piQ5pKD9FWbkVnxWl6KuzorXCit8yFnjJn8fSWO9Nd4UFH5WXaa67QUudLS3MYbW3xtLWl0tqaQktjDC31obQ2BNJU7099dRDTz+v55WuhQ3qHf3z5Bj7swfsdeL8O7/8PAUbB9CJsGIUbRtHSnNihLEDSlnC7uCFsFkVsrwuh3GtsrwuAtSneGgp90HsrO2z9c8Mo1PS9Xlvi7YpI3FW8vPuKlU0Rb5cFMFph6s0Gu2trbG4usjz3lI2eFta9A3hlZce4xTGaTbVI09pHkuGntNgZ8STIgcXb0czWZDFblctKWQmv6pp43X+XramXbM3Psr20xNbyEpury4hWl9gQag2FGz9hSyr87gJcbQj3h5uIVma45GXLaWtjwkK82RWgUvxaNllbWmL8xWMcLlriYH+YqCh3mpqyWV56yqZoUXx3ubsh3F8K0LVMUqAv9keMuOR9nryaPOYXX/Jqopc3fdF812zJX1q0ed+gwfum0/y1N5Uvn1Wwu/CQ9Y0NVtffsbEo4s38Y97NDvJhbpgPs8/5ZTiEb5MP8fcgA/4eqMmXUSq8uXWObx5U8mFzjcWtt7xZ3+Dt2jKbm/MsvJljWXBli1b5obuAnwI0+DJKkq8iNfkhTIdfwjT5W4oBX/Vmsz3zkpW1DfHnvPpygN7GAlrrS5ieeMrGwhhVpUlc9bbmsJkcRw4rYXVUA0eHo/hcuYC/vxMFBckUF6fT1d/E/dF7jM29ZHFtlrXVOTaXZtmenmL98ROW+4dYaOtlc2CY9UdPWH75gtnJf4Lb2DgrD0d5WdfG07IaFrt7eP3iKXvrm7zd2xNvGL/ZnmVv6TlfbC2wt7PO0soK09MzzE9PsTT5gqWxIeZeNDH5pIjp0TIWxjpZHB9lYXKB6clZxqdfMD73WLxhnJuZZmlhDsHdLvSH//TXr/n7j9/y20/fgDA/C/95+pp//PwX+OEH+OE7+OU1f//lDb/89C2/ff8zfPeGJy3RFIXrk+erQ56vNtmXVcn0UhDno+UIgbqOcmTaSpN5Rpqbp2XJOinNrbPy5Dkok+eqym0PVW57q5N3RZt8Hz3yrhhQeNVYDHmlLrpUO+lTc1GPKnsDKt1MqLpqQYnfITEwll4VHNZGFF0yp9TrEKUuxlQ4GYpd2E2eh6h1N6bKw5ByLwOKvfQpu6JDpa8hZZcNue2szU07LTLOCC5pJRJMZEg3lSfnsDLZhxXJspAn84gCqYflSDosR+IRBRKOKRFvqUyclSpxJ9SJP6VOnI0aN85pEntWndhzGsSd1yL+og5x9jpE22sTdVGLGAcdIlwMCHc1INRZnxAHfYIv6oknxE6PoPO6BJ7Rwt9ag4Dj6oQe1+L6CW2uW2kTdVKX6FN6RJ3SI+K0HhFnDblua0j4GX0irXSIPalP3Cl9Yk/oEntCm7iTOsQd1yLaUqgNVCPZWofEs8LzKHPdSpF4G00SzmiTYKPNDWttQkyFkHMprmh8jrfaZ1zRPMA1A1mizNW4bqKEt9KfcZb+Ny6pfYqn+qc4Kv8eT91PSbsoS+U1Uwq8DYi0lCRA649cU/p3wlX/TKj6p/io/R53jX/HWfvf8bGSJ8LTkrAQNyJzU4jraSF4eAD3hz1YdBaiVZ+Ean0GslUV/D57kH/Les4fbg8jVVLNif5CHHoy8OyMI7A/kuSX8ZQsZhA36Els11lKRx2pfXmW/iUHBpbs6Jg6Q9Xj41Q/OU3F6HmKRh1IuXsRnwYbzhZYYV1gjW35eS5WnsOtzhrPuqN41VngWXMMhxIzXCuO4ttsS1CXE+H9roT3OxE15Ez4oB0eNYe4UHQI12o7rrQF4NEaIQ7vtmuOxL4jnjMNMViVx6CfGcLZ6kT87uZxKP8yhre9sCgMI2CwlZKFLfJe7BB3Z4aQ3mckP5unduVLamfe0TD1lrb5t1SOL5Ay1MPFm2GYBpzAKvAosaUB5DTEk14QRHiIDfH+lmQGHSX3ugUFUabcDtPgpq8khQFSlAVKUxYgTUmAEC2jSGGgCkVBmpSF6lEerMutS3IU+giB3Jq0JejRmWJIY6wGNZFKNEQr0xqnRJdgcBFczynSjKQc5E7ifgYT93E/9SBPs6R4linB6E1JnmZJ8iDtoPjucShVUtzwcl8wk6RL8ixLlpc5CkzcUmQqR5bZXGmWCqVYKZZgpWg/omJJ1golWco7wFLuflYLpFjOl2A5X5LlPCkWbh1kMv1TnmXs41HmQR5lCi5rSbEZRzDfCIaWrjglGsNlqQmSotx3P+VXPqXaX4j/kaUnXon+RCUGkhToT5JhKEOBR7dVeZKnxmie0IOtJJbLn6ZK8SzpAM+T9zOeJsFkpiRjmQd4kbGf51nSjGYr8uSWKvdyNBi8pUt/riED+SbcLTLhbr4e9/O1eVCsxUi5Jo9KjRjOM+beLX3uFegyUKZFT80RmmpdqatPor6lkbL+fkr7hujoKGGp3ZmNnkusdbmz2uvC3N1QBp+MU9Nxj/6+R9ztquFOnxd3u60ZabcTZ+s+a/PmYZMHI02XGG71Elf93WsLEec0PmwK5VFdECMVPtwv92Cg4iK91TZ01lpSV2FITbEejWWmtFQepbXcivZyG7rF0OhAb4Uj/RVO9Fc6ixtmuiq86Ki8RGu1D631wbQ2x9DakkRLSwrNzYk0NMTSUBdOa60vbTVBLL6o4+9fLfJ38cZwF96/gvfbYmD8x/uV/zM2jP8CRkGSXl/+GGnzERg/Opt3N4V6ug2xDC0GRiE4en1TbGTZW95ma22Dlc0V1oQ/8kLw89oGItEmy3u7rK0v8/X8NHuTz1lZnmBHNM3G1Aiz1QWMXbnMO3tPts9cZNnJkae2NvRbmFKjK8NTQw1WjAzYNDVl4cghli2PsnHsOCLrM8z6eLDcdIvt5w/ZnZtna36e7eUlVhfm2FhbFm8vxUYbkbAVFV7DhniDtTg3Jt4w2l88Rt7tJDEwCnL5q81t8etbnJsgwM+Vi3aHuXbNjtLSBF6+7GdjbU5ck7i3tSeO19kSrZCTEMN5K0McnQ6Rmu7D3P0SdtpC+LbGgt8aD/Jdqxbf3vPhq5eVvF94yrvVZd6sb4vbbPbmh9l5VMbr/nS+6Ijm6+4wvu7x5YteV77OtOC3cF3+HqLEd9FyfHfDjL/VR/HX+RFWd5Z5LQRarwjROCuIhD5q0TZfLC/yY1c+f7umxZs4Gd7EaPFNpA4/xOjyfc4pfnhcy97SLGvrm4iWphgdrKX01g06W6oRXvPK5FPu9VcS5H+Ok5Zq2Fjr4uN9jvTUMJKTQikqyuT58/uI1mZZEi0wt77CzPoyK682WNpcZXFpjt2VJT7MLbJ99xErDV3Mldaz2tbL4t0hFkafsDD2guUnz5ht62G8op75ji5Wnj9kfWuGnb0d3u694sP2Kl9tTPNm5SXvtoXsTxGCHD05Ocns5ASLk6Msjg0x8aSeqWeVTD+vZWG8l8XJ58xOzDI5PsnE1Aum5kdZWlhAtLbKthBAvrvJ690Nfv7bN/z203diYPzHT18jzK8/fSmGSP72N/jhWzEw/vbrW379+Tv44Vf423tG2+OojDUTd0hXhJtQHKxP4TVt8v3UyfdR57abMtkXFci0kSX1uCRZJ+XIsVEg54ISN+0VSHeQI8NVnpueymKzzG1vLTE4FnsbUO5hSI2LIXUCLF7Qo8zRgKqrhynzN6fEz4RSXwNKfIQxp9jLlGJXA8qd9Kl1MaTZ04x6VyNqXA2octOnwk2Pci9tKi7rUe5tQIGLLrmOehQ7m1JwwZCckxpkH1XmpoUCNy3kyT6myM1jSqQdliP1iAJpViqknlAlwUqZeCslbpxQIeG0OnFnNblxTouYMxpEn9Ug6qwG0ee1iLLT5vp5DULPqhIiyM52mgRe0MDPVg3fc+r4ndPE31YHv3O6+J7Vw8dGF6/jGlw6oorfUXUCjmkQeFSDEEstQq20CT2uQ/AJHa6d1CXglA6+xzQIOSRsIA2JO25A1BEtog4LId9qRJmqEGGkyHUDeaKMFYg+pkLoYTkCjQ4SZi5LkrUW2XbGZJ83Iv6ICpHGsgRqfMoV1T/gqfo7/HQ+JcxYgjBDCS4p/g4Xyf8Ld/nf4SD933BR+gNeWp9x3fIABd7tg1wZAAAgAElEQVQmZLnof6wgNNxHkMofCFH6I0Eqf+Ky8u9w1/w9rkZ/JPCiJnFhDsSlRRJfU0bMQA+B9/u5ONiAfn0qanUxKNWmc6Cght+lD/PfMyb5/c0RDuRXcryvGLehfDx7U7jUGUnEw1gKptOJ7nIjosmK0sdn6V++wP0VG0aWrRlZPE37s2M0PzpG+cgJcofPEtl2Ctu8Q5immmGWfQKronOcLj6Fa40VVxssCGw5gnedJe6VFlxtOk14ryPX+52Ju+dB7D1XEh95EnvfEd8WS5zKj3GxxAbnGg/cW8JwbonCuTOW882RHCsNxDw/COObwVjlhnOl8yYnSwI5VRWERb4fnm15lCzOU7m4R8bTNcL6J4l7sEzZzFsa57+kaeoN3Uvv6F7bI32oH9/KTE7FOHLIx5irGRdJqAzhVnUkkZG2RF09QnboCbJDDnM73JTsYG3SvGXI81OgOECOQj9JigJkKAqUp+iaEiUhGpSGaFMVrs8tbzmyPaUpDVARx+50pBjTKOQaRqnQkqBJa7wyrTHCPeJBBhMkGErazz1Blk7Yx2Dcn3mQJJhVDjB5S1Z8e/jipiA9SzKSKsn95APcS/qcB6kHeCJAY4YULzKlmc1TYD5flqVCGVaKpVkrkWKjRJKNEinWiyQQFUqwWSLDRrE060UyiAplWM6VYCbjz4xn7eNpxj4epn3OowwJ7iYeoDdmP52RgitbnvYoGVrCpai/dpCqq59TG7Cf1nAZemIV6E9QZDBZgb4EGe6myvEgW5knt9UYLdDkWZ6waVTmSYYcT1MleZ4myXiGJFNZB5m6uZ/p7ANMZx8US+PzpWpMlmjzuECLoVxNBm9rcSdPh6F8bYYLtXlUqs2Dci0eFOtyL1cYHR6U6DJUpkF/lQmd1edprQmipS6LprYSGtvv0N3RzWhnOBNdfsx1OjHfcZ6ZwVAae8aJr+git7aLpsY6enuS6W735F73BR512/G805uH4sq/0zxsvMCDek+GW5x41OLBs+YrPKv35VHFZR6UX2KwxJ5+oV2m/jTtNYepL9OnscKI5spDNFdY0FJhRUelDd2VtvRW2jFQac9ApYMYHPsq3Omr8qaryof2mkBa68NpboyluTWF5vZM6pszqalNoKfej8HGcERjdfz2foa/f7EK77f4x/sd/vF+62Mu47tVfnsv+k9ytBCd87+VJP0vl7QAjdsiQeIV+qCFP9ZCXM7H6Bwhs09wCAuRONuijzV8giNakKdfr22ztb7B6tYK6zvLvBEk4I1tVjc2WXmzzY5onrfD/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LX/Cr/ctWG7K4i3RRf4OkaVX67L8HOwOj8EG/M+6SRvOoMRTVfx1eoUXy1u89Xqa4SA7S9Wdvl+dZmfu/PFLumtZHnWEzV5k6DJN8kGvM914oexHl6tLLC2vsbqwgs6qrOoKEjl/t0eVhdnEE0/I/WGDxdtDbloa8xlLxuS4gNobizm2ZO7rK7MiuVz0doia6urLCwK96o7LO1sM78pYmVrXRwoLoS97z1+wUpzD9MldUyV1vGivJap5naWegZY7uhjraWbzd4BRA+HWZx9yvqHFbbf7PDF3q4YGL9YGef18hjvd4RO8HXm5heZnJpiZnKMhYmnLE/cZ/JJK8vT3cxPdDM7fofFqZfMjk8zI+Q0Ls2wvrXI9qbQgb3F3u42r18JjvVNfv3hW/7xy1/gF2GTKMDht/wmbBh/EuDwB/jxO/j1DQIwChvGf/z1F/jLWx43R1ESaSSuHSsNNaQ0zICycANKQvSoDjeh3N+AYk8dcu3VyLSWI91SlqxT8mTbKpHjoEyWszxpzjKkukiT6ixNqpMsme5K5LprUeyqR6WTAY2OJjQ4mlDlbET1lUOU+ZtR4m9EiZ8+RcL9o2CW8Tam4pIJ1Z7G1Ljp0+JlSoOrAXXOetT+c8pcNai6pEvtFRNK3Q3Jd9Kj2MWEMmczyh1MKD6nQ7GNFrknVLl1XIW80xpkn1Th5kkVMk+pknZShTRrVVJOqZBwQpHY4wpECY0vwvbOWoUIG1VCrZWJtNUUA2OEnRbh5zU+jqMOIfZaXLugQaCdNsH2+gTa6eNna4CvrRE+Zw1xs9LCyUwRN2NZvMwU8DZV4Kq5Cr7mKlwxU8JHaGSxUOHyERU8he/rKXDVUBE/IyX8DRUJ1JcnzEiZUH0FwvTkidBX4LquPEH6UgQaSOCvs58Anf0kn9CkwP4QxQ7m5FjrkH5Uhes6nxOg8XsCDf5Eqo0KufZ63L6gQ8JRWeIOyxJpKoOv5md4Kn+Cp+qnBJlLkeViyi0Pc7KdjUmz0SDOWFIsSweq/BEv5X/HW/8zPC33E+ZziOT0AGILs0jo6CBiYADvvjasGm+jWRmNWlMUKk23kCrs4U8ZY/z31Fn+PeMBB/OqOH2nHPu+HJzaE3Fti8LvTjRRd6IJbvEkvPk0t4etGVi1Z2j5FPcXLRmZP0HziCmVfUbc7jQmrskU11xtDifroBFviHa6FWZ5Z7DMO4ZzpQWBTYeJ7DyOf4s1od3nCe+1I3LAgch+e/yaT3Kt3ZqYIXsiB8/j32qFe+1JHKvOcb7UEdvyK9jVh3CmJpCTlX5YlvlhdvsqJlmBGN+4zNGUq5wtDeNkmT8nSvy4UBFFypNeWrb2KJ17TcKDDYK7Z7k9uknj/AdaZ9/SOf+antU9bj94RGRrBRdSfND10MY6SJ+QAm+Sy4JITHcjwvcIKf5HyQ0/TkHkMbKDDEjylCPjkhy3fWTI9z1IQYA0+f7SFAitJ8FqlASrUxmmQ6G/Kjc9pbnlLUPVdTWaEw2pjtagMkKFtmQ9OpKEthg5WqIO0pcgwd0kITtRknsJB7gX9ykP4v/MaMp+pm5KMZMjw4SwhUs9yOPkAzxKOcCjdAmeZErzJEOCRyn7eJD4CY8SP+FJ8h95nv4JUzn7WCqUZLNEkt1yGfFslUixWSTFTqkcO2XybBXLsV4gw0aBDMuFMszmSTN5S4qXObLi/EQhJHwwUYahFCX64mTpjpKiPVyS5lBpmkKkaI+QoTtGjp44OXripRlMluVhjiqjBVo8y1fnWbE2z4t1eV6o/bEP+6Yiz7NkGMuSZDLrADM397GYe4DV/AOsF0ogKpVloVSRmTINXpZq87BQg3v5GowUaYq3iw9KtHhUoc3DEh0eFOnxoEiXkRJN7pdrMFiux0DVSfqrPeiuDKanvpD25sd0tE/Q113H44FIpnvPMtNqLm53aemsJamljLjKaPKrU+hqG6OnO52Bbm8e9rjxoseTZx2WPG+y50ntRe5VHqO3QouhGjMe19vwrNaJxxXuPCzz4EG5B8OVztyrseN+4wX6Go/SWm1EfakB9eUmNFVa0FolQKM1XRU2dJXY0Fl4ms78M3QXXqS/3J3eist0VvrRWnWNhpow6hrjaeq4TVNXBQ2thTQWujH3MIfvNgbh/RR8JYL3m/Bum9/eCcC4wd/frfHbu//NgVG46fpXl7TgkhYCs7fEcvQyouWFj1mLIuGOcVXshBbicT7OOsL936u1DbbW18Wu6o3tVV5vbLC7scPa1hYruyK+XJlirTiXtcgQXof488rNnfenHdnzuMoXLdWMbz5k4tU4a7NjvH4+yfaj56yMDPBtfxc01vBTdhKb/o6IbA/x+ogO7w5pIjqizpijIeMlOaw/H+OL5RXxlnFrZUkMiBvrK/xrBGAUDDoCMHZ11ON31ZFrgS48etDDlmhZvCkVagC3N9bFTuHaqiLO2hzC0fEIiYk+dHYUs7o8/lHeFu4gNwRJeoWWx32c9jnDBRtlki78meksdb5pMuG7/rN8N5bBu+XHiFZ3EW3s8WpliK0nGSy3uLPV7M56SxDfTjezt9TH+uo9RGtP2V6b5OfFR/zwuJBX+Rd4G6LBrwEG/HjdmPcJBrwtOc5XA6G8n2jgzdIim6tvWBfe75UNvl2a5deefP4Wqs9eqjp7yfp8l6DDL5kWfKgO4/vpEXHf9/LyPJPP+siK9aa1oZDxsSeMPX9MemQgV9xP4e1+gthIL5ob8qitusWLZ0OsLE2JJV3R6jJrQrD3ooi9xW1erb9iY2uX5c1NFjdErG6usb60wM70LBuPnjHX0cezynqe3Cph+nYFi3lVLJfUslDfwmxfD3NPh1mYG2Xn1RK7e9u83t3iy51VPoim+GJtmrebH533M3PzTE9PMT89zvzEI+Ze3mF6tJup591MvexnenyE+ekxcW3g6vIyW5sidnZE7G5vs7e7w+tXO7ze2xYD4y8/fMtvP3/HP37+VixHC5K0GBjFkvSP/1mS/vGbjxvG79+JbxjzQrUpE5ya0SZURBlSGWVIebg+ZUG61IebU+lrTLGbDkWO2uSdU6PQToNSNx1yXVTJcJQlw1WWJAcJEu0PkuQgSaK9JCkX5Ll5Xo2i89pUntOl5oIBlQ4GFApB3kGHKQs0pvyaIWWBBhT7GVEs5Dl66oqft8pNj0ZPI+rd9Klz1qXeRY9aJ11KnFSpvqRPzWUTMYzmOuhQ4GwohsZSFxNx9mO5owGlF/XIP6fNrdNqZJxQIu2EImknlUi1ViLNRpksWw3Szqpyw1qRFAdd4m2F7aIqUWdVxfeLCS76JHsak+BhSKyrnnhi3PQJdxJAUYNgey2C7HUIdTQkzNmMUGdzQp0OE2Bniq+1Lr6W6niayOKqd5BLRjJcNpbjkoE0V0zl8TaVx8tMHg9jWVx1JXHXk8ZDT4pLetL4GskRaKxAqKkSkeaqxFqoE22mTIyF0GSjzA1LNZKs1Ek8pkKKlSpZJzW5eVKDhEOyhGl+gp/av+Gn/ztKvIxpDLCk9dpx8i5qkWQlR5Dup1xWFUDwEzyV/0ygqSzpjmZkuppxy8OMXBcjsoUtq9EBrhtJiLMbPU0O4mx1kMhwGzKKb3CjoYqo7m6udrTi0FLGiaYsdKqjUGmIQLIsg31Zvfw+eZLfJc/zh7QRpHLLsL1TgnNfNh5dqVzuScLvzg28WiPx7QjGr9mJ2N4zFD45Tc0LKxqeH6Vx1JKiPmMymnRIaNAjqFwHx9taHErSRiVaF43Uo1iWXeR8tS1XW88S2W1NfP9pgjvOENJpQ8wde+KGHIkbciC0y5qwbmvihuxIHHEUP77UaIN7vT1ujZewr/HjfHUAloVenCi7wvn6UKzLQzHPCcQ47hKmUW7Y5AdzssiPU8VXOVcciHdtKu27azSuvyN/6gPX2qdJub9M7qNlmmde0TazTdv8DsWj0wTWVGCXHoyOlwHGl1W4mudGdPFVErM8SIo8S6KfBTlhVuRHWZJ7/RAJXoqkXlIg56oc+YHS3PaVIFc8UuT5ylASpEzVdR3Kw7QpDFAjw0OS7CsS5AXIUR6hTnWMFo2JujQlaNAcp0BLtCQdMfvpv3GQe4mSDCdKMBT7T2BM/pyxtP2s5CuxWqjCaNLnPE3ax9OUgzwUcg6FCJtsGV5kSfA88wCjGZ/zNPUTnqX+ibGb+5jJPchy/j62ymRYKzzI3M1PWLz1OaJCKfGsFUizkivB4q2DzIsNMQfEUTzCNnMkVciH/BgU3hsnwUC8FP1xEnRFHKQjQo7WMCk6IqTpjJSkI/IA/TekeJStwkSJLlNluoyXajFaos3TIk3xTePLQm3GC7QYz1VhLFuG8awDTN38jOWCg+yUSvCq7CCvKmXYrFJguVKFmUp1Xpap87xci+eVOoxW6f7f3L33U5WJmq79F5yab2bPzN67u7WNCAJiJmdQsqKgYk4oCoiKgATJGSTnnLMiCGZFQPIihxVYi0U02/YOs0PP7r6+epfdM3tOnVPfj2e+88NT75IFBVJWedX9PPd901uuT1+FPv2VxvRVmtBTbkRXqS5dlfq8KDPmWZkNz8oP8bjsDM0VidxpvEtDazd1bR08fhTI4H0bRDWG9Fe68KDBh8LWBJJqwkkpCyC3MpS62nIe3suio92f3kfn6L3jS2/jRZ5XOvGoVI+H5et5UKzOk+JddBRb0V18gO7Co3QXnqQj/zidRSfpLD3J81onHtZac7fMhOoCA+pLzWks20uToDQWOdJcsI97+c7cyXKiPs2JxvRDNOecpaXoMndLvWio9KG2PoTyuttUNVfR1NZIXa4H98tuoBiogt9NwycpCGvpd3P8+FbB394qvsDiu/9qePklnPsnldIoqI2/jEKlPP4ofP7fzd+/L2Q9CvPfz/QyK0DilCpW5xdgFFbSQti2oKYJSqMAjAqp5GeHtHCjOKt6vSAApGL2CzAqhbzCOVVDikw5rwKaP08OoIwNR3HxJPNu+/jBzoVPzid4nXobxVQn3e9GEXqjhZaR1+MzLAwMsfS8HmlhHLKwK8yc3I/CwZxlKxM+2Nux7OrK2NlTvCnIYPH5MxbHJliYnGRuakqVBSnAnLCOFoBxToj7Uf0dZEgmp2m+U8UF90OE3vJibKRTZXoRVuuCWipApWCMuNNQzcnj+zl82IKbN09SXpbA1IRwxzjzRWGVCwqrjMd9z3A7ewA3Sx3CHL7lcbQeigfnWRpNZ0k5oFJWl2RDvBXV8/39QOabPJhvC+Ttq0I+jr3gg2SCZfkUcyqF7h0zir/wB+k0v5/u4uPzMpbj3fn+ujnvA3fwNmI772KM+KHoNH/ui2NJ/ALx/DySlTFW5JN8murlL3dT+fNNS5ZijfictJ8fYx34Kekgn+6l8mm8m3nZNFPTQ7TfySYt2oPmpkLaH94lNiqEqyedCbp+htyMCNrvlSHqf4Ko/zniKRGzgvNcUGtlUmalMpZm5LybnGN5WsGcRI5sVo5YMcuMQopsVoJkcpzpwQGmul8x+vApY5V3mEgvZSI+F0lOGdN37jL67CHDvc+ZnRnmvQC9S/OqVpwP8xLeiId4Jxvn7ZyQAzrL6PgkIyPDjI8MMDb4grG+dkb72hkZeMyo6CXjo71fqv/GRpmeGEc8NYF0ehIBHiUz00jEU8gkUyrj0u8/veFPv3vPX/7wnn9XmV4+8sOfP/C3P31GtZL+NwEkl/nbf6yk/6ZaSXfUBFIUakxlhBlVUeaU3DKkMsKUuhgrSm8aUhNkScVVwclsQOEZfYqEIO5TupRfMqLEU59M962kXdxCwulNxJzYSOwJNaKPqRF9aDOJLlvJdtlFyQE9ylz1KT6iT95JPaoDbCjxM6fI14jCawYUXRfURiPyPPQovKhPhYcR1ReNqTpvSNUZA2oEcDxtQPGZnRSd06XUw4S8c4ZknjIg55wpee7mFLibU+RuRom7KcXnzCg4aULmET2SD2wjft8WYp00idm/mQRXHRIPbyXORZtoF20STxsQc2I3Ucd2Enl8F1GndAl224b/IS38DmsTcHQrfm5b8D2izQ03HW6e3EnoOUPC3E0IOWtCmLslkR42RF+2J/T8HoKOmRB0yAA/p+1c26uN7x5trltqqgK0/YV+572Cu1kLL+vNXDLX4KKZuurpbbFZlQt53UoTX8vNBFhpEWKjQ5jdNqIcthNtv5UoOx1i7LcSaaNNxB4tYuy2kuy8m3ih4tBkA1d0f423ya8pvbKHu0HO3PF3IuPodmIc1PE1+BqvHV9xafsqLmz7lkt66/E03sDVPZvIumRN7iULVYh6mBDtY7FB5eS+aK/DjQsWRMa6k1KdSXBDDdeb73CqupADpQm4NiViUReBTnUIG4vTWZ30iF9Hj/GvMZN8Ff+UTWnZ7LuTyJG6cE7VhnL5XjTXHsXg3prAuTu3OF52ltNFDpzO3smNCl3iWi24/WAPiS3WBFXocaN0N97F+riXWHAwxxqz29YY3bbFNt+F0/Wn8Gk+RsDdg9xqPUhA80ECW1yIfHKMyKduRDw5zK0HzgS37Ve9Fj4WcG8f56v34dF4Gvf6S7gWuWOXdRartBNYZ57CId+DPRke6IafQj/wBMY3T2AedR6LRHesEs/gmOLOqdwAkp/foVqsoGj8HdHP5ATeGyLukYgK0SxNE/PUjsxRNbGIT3kdrgm3MLnmxI5zmzka74pf7iUi0y4QF+FGzHU7UgLsyAqxJSvYiigPbW5f2U72jW3kB2iR769F7vVNqrvG/OubKfbbqsplLLmpR4G/Lqle2iReXMdtTzWyfbdQekuXqih9aiJ3UhuuTWO4Ovci1WiNWM/jqA08i1rP0/BveRm1iv64NYgS1yJKWMt4ihojSRvojVnNq9g1KpWx77YaonQNhtLUGErfyEDKWkTCTWLGBkTpGxClrWcibTVjKV8zdvtrxlNXMZH6LRNpa5hIXctE6jrGbq9hNOlbxlPWMJq6lqGU9XQnCoHiQm3hRu5HbqQ5dA2tocKqfB0PwjZwP3Qz94LVVIpja+hG7oetpy1iLX1Z25iuMGam0piJMj2GinbTm7+Tnryd9OXpooLG3F0MZGgxkLoeUcpqlYt7vnAdy0VrWCndyGK5BrPlWsxUbGWiYgejlboMV+sjqjFQwd5gtQFDNYYM1BjRU2VAV4UeXVVGdJSb0FFuxctyezrK9nOv2peGhihqW0upedLJoydB9LfaM1RjzWDlUZ5X2NNwJ4SC+ljSywO5XexOXukN7jSl8Lw9j64Ht+lujeZVy02eNx7jcZ0hHbVqPCtX40XZFl6W6vKqxJzOPGv6i5zpL3ClL+8wffludJbZ0VGzl6c11twrM6Wp1IymUkvulNrQXOJIa/EB2opcaM7dT1OWE81ZR2jNOcv9ggs0F7vTVHmRmroblNUnUd5cR/W9Zuryr1Kb48NMdyV8PwOfZF+A8f0cP76b+xkYf4a//0Vczi/g+MtTtaZ+L0CmnL+9m1WNChx//lrh/f+WwPhHlcIoOKMnkYuFAO8vKuOsZJKZiVGVQ3pu9ou6KADjnCpS54vKKKh2QtyOYDKRKaXMCc0us0qUQvzM3Dxy6QS/f9HO0nUvlt32s3xgL39ycmHF35+3HW3I58eQS8d5MzrC+4E+3j9/hrwgj4UgD0TnHel3NWHJzYZl4918Z2uH/NBRFOGxLNxp4/sRKe9mZCyJxSimJpmTzKjgUFhDzwoO7Fmx6s8C7M7PzjIzPklbSz1el48RF+PH1ETPFye4ChiFe0yZKrz6xZPHXDh/FOf9xly54kp+fjhjIx0oBKgW2m1mv5iARgY6Cbt6Hjc9dUL2a1MTe4CJnhxkim6kc3MsTXXzYSCbd3fP8G+lLnxuCecP4495LR5HKZHyWjrLR6mCT5Il3knesih5x0e5hHdKBe8nJ1ipLeJtghtvYgx4HbKV74IM+XOEA7+rO87boXLmlCKUC0/4JO3kTV8zb4pC+GOwI29zj/PXymDI8+XHnKu8e1jEu6l+FNIJRKLnFGb6UZDmQ3V1Or4BXnh7niUp4AI1xWn0dbYjnexnZqKf2Zkv2Yyzkqmf1/tCJaSMRbGMN1NSlqbEzM8IYe4CKEqRyCWqmKPxCSE6Z5CJkWHEolHkz3uQ1t1nMq+SidJqptrbEHU8Qvj9Lcim+KiU83p5gbcr87ybm2Zpso93sgneKr8o2CNjEwwPixgb7mV04Blj/Q8YG3jC2FDXF4gcEzGi6oseZlQ0xOjgIBOiYcZGRr7E6vzcJS3kML5dnuPT2wU+v1/g9x8X+eOnJf7w/bLKOf3X7z7z4/fv+fd/U/LXvyzz1z9//mJ6+cNbXjWEUhVnRWOSFa0Z9jQkWlIbZ0ZDghW1keZUB5lRftWYoov6FJ3Tp/ycARUXDKi7Zk6tnzn5XrvIu7JLBY1CJ2zCaU3iT2oSc0SbRNftZB7YSYHTTvIddpDrvIOcY7uo9NtDib8ZJQHGlPgZUeZvRvE1Ywq89Ci6rE+FlwlVwngYU+luRM0FY6rOGVLurk/JBQPKPM3Iu2BMjrvpF9DxsCD3ohmFly0oumxG6WVrSi/tJf+sGWnH9Ug+vIN4Vx1iXbWIPaRF3GEtEo/qkHxyB4ln9Eg4o0v8OT0S3A1IvGhE5NldhJ/ZSfDJbQSd3Ero+d2Ent/FrXM7Vc/oS0bEe5uT6G1JgqclMRfNiPWwIPaiOTFnTYg+bkjE4d1EHtxJ5P7tRDptJWrfdmKENpj92wh33k6o83aC9u3Az24L/rbaBNhp42+jyU1bTfytNxFgrUaQjQa37LUIt91MpK2masL2ahBkoUaQxSZC9mwmXLjJdNjGTSt1PA2/xtviG8qv21N304kyL3Ni9m0kdO8afA2/wlv3azx2rOK8zjec1P4tZ3d9jafFGjI8LSnxs6HY25Lbp/QI2KfNBdvNXD1lScytk8SnBZBQW8D1hjou363nQGEijnmBHG2KwvFeHLqNsWwozGFV4lN+HT3Bb2Im+CbuAeopKTjVh3H2bjgXG8K4ei+aq/cjOVQfyb4yf2wyTmGTaId5iA724epcyNPHv9YKvxozAuot8S435GKJEZeqbbnQ4MqhsgPY5TrilO/M6doTeDed5FqjG0EtR7nZfIDg1oOqCJ6Ixy6EPzpA5JMDhD9yJuKRC+EPXbh5z4lTZXYcL3XhYN4RLBIOYJZ4CJNEF8xTjrAn/SQWyWcwiT3Lzhuu6N04zJarLuiFnkYvxA2L8KO4pXhxszaNgoE+iobnKBz/RGD7CMHNnWR3jdAwqaRKpKRm6hNhra84lJzENg9HtM9qYxNiy5Vsd8IzLhAb6Ua0ry2JvtZkBO8hJ8yaGK8tpPnuICdgO3k3tSkM0qEwQJMCX3UKfV0tfRMAACAASURBVDUoDdChNHAXpcH6FAUZku27k8RLG0n23ET6NS0Kg3dRdGsnleE7qY/ezr24rdyP1aQlYgOPotV4IiiMkd/SEfkN3dHf0Bv9NYNxq1Qzkiy4nDfRF7+OjqhvVS0qQ2mbGMncxHDGRoYElTBnExO5moxkaqjCu0fTvmUsdTWjqd+qHNJTmRuYylRjMkONqUx1JtLVGE/dyET6eiYyNjCSrq5adT+JV6c9VoPWqE0qBfRu8Dc8CPuWJ1EbaQ9X537oF9WxLWwd94K/4nHMGkYKdzBbZ4qszoiZKl3Gy3YzVLSD/gJhxazHYKEhQ4X6DORspT9jE4Opa5jI3YCicC0LRatZLlvPUqU6c5WbkdfoIK3ZwWT1LqYbDZlsMma0zoCRWn2G6/QZqNOnp1afrmoDOqtN6agwo7PCgu4KK7rKLWmtO8ndhlM03gui+vEdnj4Mpb/5GH01rqr+6L5yUx7UX6fhTiL5VeGkFbuTW32QshpfGusKeHa/nc7HBQx0pfDikR9PW47RVbubjoptdFZso6t8Kz1l23hVsA1RsRFjRdaM5dsylmtPf5E1fZV7eVVjy5NKS1rKzLhbZsndchvulTvRXubCw9IjtJW40lrswr3co9zLPElb/lnuF5+mqfwENTWXqWxKpKKliYo792kqvUVtfiBTPQ389EkM3yngo5KfPihVKuNP774ohr+A4P/8/AUUf3n+8v7/JzB+/G+mMAo3jHOC01UqOKTHVS5pwSktKDqTYyJkM5Mql/QvN4z/uZL+ErGjECoDhdo6YYUon2VJNs+8fAmlcoFFQUWryOfNmZN85+LEh9MuvPY4x1J5LgsDL3gzNcoPHf38UNHIcmw0ikBvpo468HtTM5TOFkwcN2fF5wBiOz1GDuxhNiMGcddDxHOzKMQrKGZkKIU1qVAjKJcwK0DLrFhltBFezwmGF7mMRSE/Uian79UzwkN9iI/zVymMv6ykFxVKlelFaFCZFUu47nOR/fuM8bjkRE5OCMOip6o2F6EvW3CLCxC6MtZPc2owJ0y+5ubJbVRlXmVK9IwFmZS301MsPcpkufII78vt+F3LDX4QPeaTWM78rLCmnmFZPs73Yhl/npLxw9Qof555zoJ8AoVSCP9+x8epURabYpiLt+dDsCF/8DPis58pbyNMWCr05vPLYpgu4W89pby7n8XrvAD+kHiOD09v8+PEE/72qoXv7uXz+kUt72ZHmZrsp7WlmPjQo9yOOoWXzxF8/DxIT4umrSyJsd6nzE6NMKdyyo+rzhKEk4RZybTKfT4rlSCTipFLppmTCBWS08xLxQhnAArhFEAmRjozzejYCIOiQYZEQ4wPjzM1MIK4bxBZTw+zPd1MdT5nrOsFktEhFuQSluYVLC0LCqOC17MTLE7080E+xRvhREAiY3hkHJFoiLHhHsaGnjEx9JgJ0UvGRAOMDg8zPDLM0PCgqgZwVDTI2OAQE4MjDPUPfInVEQ0yIhpgZKiXlXkZb5flqqDud0Lo+ZKUtytS3i8r+G5JqAFU8vndFN99lPD547IqVofvllSml+Z0R54VOdNZeZi2XDtqE0yoiTHmbuIeKoOMKbqiS6HHbsovGXLvujWNPmY0+JpRH2BBma/g3DQg98pu0i5uJ9V9J8lnthN9WIeY/VtIcdQhz2EHBQ47yHLYwm1nLQo8jcnz0ac4wJDyQBMqb5pT7m9C0VUDirwNKPUxptLHlApPY8ouGlJ+QXBY61N2wYBKb3MqfKzIFYDxkhnZly3IuGRGuocx2ZeNyfU0psBTAMc9FFyyIs/DgpyLZqSf1Sf+qA6xbloknNhKsrBOP7OdxPO6JLkLo0fCBV3iL+iS7G1MvJchcV6GxF8xIt7HmBgvfaI8dYnx1PvycS9D1eclXzYk7vwu1demXDYk7aIRqecMSTtrSPZZY4S1edrhnaQf2aWaNLddZJ8yJO+cGWnHjLh9WI/bh3VJOaKreia6bCfuwBZinbWIcdYiet9mEg4I63RtIu00CLJcj5/ZWvwsN+JrqcYV0/V4m23Ey1yNiybfcs7wN0Qc2kb2RRMKL5sS56JOkPXX+Jp+zRWDb7i06xvO6XzFWWF2/UYVCl52y4kn2Wd4nHaKtpSzZNzYxylHLW4FHOV2wlXSCxKIqCzCu6mBc03l2OeE4JR/jcM1/hxoTcD0Xgbr8vL5OvEZv4mZ5Lcx46yKbUEjOZbDTbcI6U4npiuTyKcp+LaEY5rpya7402wPPYBeiC3GQcYY++lwONkI3zonLpeZEXzfkYBWR6402ePZuA+/x2e40HQE5zwb9qZYcDDXgcv1p/FuPMuNu6cIaXElrM2ViIcuRDx0JvyhE9FPnYl8vJ/QdicCm+3xrd/LscI9OKRaYxG3lx3BlhjE7MMw3hnDuP2YJrpidfs0BuHH2H59H9qe9qw9b8v2gFNs93PDMMAVp/ATHI29TOTdKspGpimeeE3CwAK+TU+IbntO2eCMqvmlYPADqT3znCuqYtMZRzad2YbhDXPOppwgOP08MVFuxPjZEXfNjIxgS4pjbUm6sZ2UG1vJ8N9ClqAuBmhRHKxN8c3NFPpuovDGZooCtlIUpEtBoD7ZN3aTLXzNFU1SfLTI8t9Glr82mdfVqArXoTluG/eiNWmL0eBBzCYex2zkhZCvGPMtnVFf0xf7NUMJqxAlrla9Fm7/RlPV6Ypew/Owrxi4vZ6JHA3GczchylhHb/JqBlM3MJi6iaFUdcYyNjCavp7xLDUmstURpaxDdFuYDYymqatmLF2d8bT1TGaqMZatTXeqpsrt/CBxC/fjtLgXIWQufkt7+GqeRq/ncbS6yqjzInEzT2LX0xL6G/qyNJHWGrLcasnyfUtW2ixRNBozXaXPaKkeolJDBkuMGSw2ZCB/FwO5WxjM2sR4/iYUJRtZLF3HSpUaK7WbWazVZKFhK7N1W5ms1GG22QhJszFjdXqM1+ozUrubgbpd9NTp0llrxMsaC15UWtJZYcmrKnNeVRrxsNaVZ/WuPGw8T3VzMh134+hruEFnrTvP6twYrzXlWe0Z7jdH0nAvlsomH0oazlBYc4bCiiBqaup59vQxXf25vOovQNRTTn/DYboq99JVYUBX+RZ6yzcgqljPcNE6pko0mS3dyWyhLpNFVoyU2tJfbsPLCiseVljQWmHNvUpbWiqcaCt35ZHQN13hRlvFIZqyD1OXfIiW7GO0Fx/lTulBaqrPUnMnnpq2u1S3PKW1IY2mygQm+1v54dMsP303z0+f5vlJyGBU3TIq4O9UwV/UQeEpwOEvoPjL8/+3wCjcMM7PCjmD03+3kp5RxZCk306kp/MFs+Iv1XeCMUQh/QJVcomgOiqQC5CmmEE6J2ZOAEbpAvOzy8hlCuSiXkThgbx1OcAfbWxYOXIAWWEcM3crmK9r4n1uPWK/GMSXvFk8eZAlp12837eDD8dOI/bz4EPuLZYCTvHW2oiPLo68Sb3F69EHyFbGmJsWagy/GFyk0mlV/qJUIUGmkHzJYlT83Ictk6CUShF+Xpl4lJAgT675nKLj+T3VmlIASWEtLQCxKndyVkFIoC8HnE05edKKxKSr9LxqRSHAzJz8y+fJZcz1P6M28QIB59Zw+eSvSA89RH9dGWPlNQzcDkOReYlP+ad433iLRfEwHxQ9vJW95K1yBMW8krGl9wwtv2F4WcnUohT5vAzpmw/Mv37D/PIsypVJvpf38ufqWIg/zF8Dd/E+cDt/9LXl+6vOfB/iwu+SnPgQd4JPpSH8pTYGGmN4v/yU6ZVJZpaEHux+fj/6FOXUAG3t9UREXMLf24pgXzuiE65QWJXJk6eNLI09ZG5SpOqSVswIpwnTyMVCk860Chhlki+rXfH0BFPSMSYVo0zJRpBIxlRRTEI3tdAeo5iaZmJ4BNHgIMODIkYHx+kbGaFzfJDOiT4GxnoY7n6OtLcb5egI83OzzCzNoViaY3lBxrJ0jJXpIT4pxKpOcum0hKHhUUSiAcZHehkXPVOZXMZFnSo1UQgBF42MIhoVIRruVxljJoZGGB8YZVT0s8I4/D9XAwrAOKuCxXeLkv8Axk+Li3xelPNxZYy3ryd4syznw8Ib/jA/TXuRDyURhtQnGXE33fzLpFnQlm3L84KDNMftodLPiKprJrQE2dEV40pHlDOPIuy5F7aHmkBTakIsqAi0oOSGOcW+luR6mZF+3piUo/qk7ttBju02cvZuId1Gk+R9mym4bEC2125yru4i//puKgJMqAo0oyLAlHJ/Uyr8zanxs6Liqjlll40p8zCm+Jw+pR6GVF+1VNUM5nuak+puSPolE9Ium5B6yYhUD32yvIzI9TQn18OSHA9zsi+akuFuTLq7AekX9Elz1yPx1DbiT2oTf2oLMad0iDu7jfjzO4hz30HU+W2EnNQk5LQWoed0uHVeh8DTmvge26iagBPq3DqrTcS5LUSf30rc+a3En9tCisdOsrx0yb5sQNqZ3SQc0uL24S2kHdIh3XULyfs1SDmgSdJ+DRKdNUjcr0GSg5ZqEuw3E2+vQdI+LeId1Ym220CkzToi7dYRYbNG9Yy020CYzXoCrdZwc89Grlmsw9N0DR6mazlntJZzJutwN13HWcOvuWD8Fdf2rCbh2FaS3LYQ5rAWX7Ov8dL/iku7VuGxaw2XdFdz2XgV8WeFmJEzPMo9RVfpZdqzLpATepir5y2Ii79MRnoImSUZ3Kooxru5CbfqHOzzAthfcBmXMi8c6iMwbEhnfV4xXyc85Tcx43wVM8KqmDtoJIThXOHD9bYwwp/EE9QSwbniy5hnebAt6gg6gU4YBDth5G+JRYARB+JM8SixJaTdlbDHztx6foTr7a5cazvErU53rrUd42ixLbZJxjhn2XKx7iwede74NJ4los2N+GcniH1ymND7Dvg1muPXaErAHUv8Giy4WmWGV5kp+1INsIwzxCTaQgWMu8JsMY53xizJBfOkQ+hHHMQw3A2ziOPs8HVG08eVbf7n2HHjJLpXD2IbdAR7v8OcSQwmp7OL4jEl6VMfCGzvwr++hfgHLykeWCBv4DOZAx/xvfMM4yBPvjm2Bf0bFpxIdCMw/RyxMceID3Qg7ropKTdNKIi1JiVwBykBW0i5sZn0GxoqYCwM1KQ0UJPyQC3KArdQFKBDYeAuCoIMyBdURr+dFATrUxphQlbAdsJO/4bwU78i+9oa6sM1VcAoKHlt0Wo8jlOjM1md7sT1dER9RVfkb+iO/Fd6Y35DX+xX9Md/w2DSenrjN9IRuYpXcauYytdEUbmDqYLNdMV9RU/SWnpvb1TF8ojSNyLMcKYawxlq9CWvpU94P2kd/UJsT9J6ehLWM5D4LYPJa+gRArxjNtAer8mDpK3cj9/C/ZjNPIkX4HADT2PW8yRmI0/jNqo6rCdK9FE0mLPcYs3bBzYqUJxvNmL5vhlvWi1Q1BsxWaHPSKmBChgHio0YLNJjuHgXI4XajBcJoLWJhfINrFSrs1yrwUKNBspaLWQ12kxXb0HcIKiMukzU6TJes5vh2u301W6ju3YXL2uN6Kjdw4tKa15WWtJdbUpPtT7PK0/QW3aKl+Xnaay7RU9tDiN30ulp96etxZ6R+t08a7ThUftlWh7cou5OMGW1gRTX+lLYcIWiO1epbs3kcWcnz3v6GRp4yOhdf3qrTtJdsZdXFdsYrF6LqOJXjJb8A5Kyf2WudDXzxeuQl1oxU+bISLkdPZU2PKmw4kG1DferHGguc6K1xIUHZcdoF4Cx6jDtpWdoyT7F/Zxj3C84yN3SfdRVn6CyMYKKlnqqWp7xoLWIypJ4Brru8sP3Sv72eYGfvhOyGH8GRgEW3/3nGvn/CmAUDvx//EE49P/Mj38VDADfq9ZxwmpQKbikJVMsCJl1Qp6hVMxw3yuykmLpetCMYrSXFckYS0J9oKAyCeAoFQK6J1mQjqs6nyfmlYzOz7Eol/L7V528jotm7oQrCwetWdlnycpBeyReRxnxPM6k+wmkx92QHtzPvKsD804mrDjr8727PZ/io1iqzOR1VRJTl/bzx716fD68jzdFmcxO9dE308ejonS67tYiHupFOTWOUixArwCzgvFFqlIcFYoZlMoZZLIZpFIpc8oJkpJ8uXDBnvqaDJTSKZbkQk3hl7YXpUzMvExMXVUR3t4ncHWzICzakycv6hFLBeOLWBWSvSyR86n7If2pl7kTakHyKTXu+J+hIyyW7tAkXkUEMBzvxVxmAD+8aOXtzBLLkmkW5OPMzc8gUSqYnFthQrnE5LyC6UUxM4vTjC+/QbqkZGFJwvKClPfyRX4n6ufdvVTms1xYCd/Nv1+35MfLO/nhqjZ/CNRjJcyR10V+fGrP4vcDd1hcGGRmQcH0wlsUC4u8nu2lu+MOYWHenD1jj9+1QxRkh/GgrY7BgR5mZyQsTs2obv8kkhmkEjESsQSpWKpS+ORiKbJpQUUUMzszpTLASGankUinkAoKpHgaxcw08ulpZJOTjItEjKiAcZChwREGh0UMjAwwMNyDaLCL4VfPmejtQjwiQiGXqX4Xi8pJ3irHWZkdYXl2nPeLchYVMsTTwv3iECOiXkaHuxgVdTIy1M2IqI8R0RDDIhEi4fsND6mgcmRIUBKHGBkURoDWfoYH+1Tq4piol9fzgqr4BRbfL0l4vyTm/bKUj0tSvhPgcVnOmxUxH1Ym+bgiZnn5Nd8tz/Ey25u7N3bTFKjHvTAT7oQYUe23k/ZoKx7GWtIebszTKFO64y0YSbVjLMmB0SQHhpLt6Uu25VmcJR0pjrTHO3An0oHaWw4UXrem8KIVZWf3UnrSigIXE9Lst5PiuIUst+3U+VlQfm0XBd4a5PlsJk/oNL4h3DYaUR9gwt2bFrQGWvE43IGOBBeexO7nacJB7oc60nTThhpfC8p9zMi7qE/ORX2yPQzI8TQiw0OfbE9Dsi9/CRHP8zIl31tQIY3J9DBUZUTmeZuRdkGP+BNbiT6mTcgRdUKOahJydAvBbjoEHNbB/7AOAW5b8XfTwfewNtdcNfHer4an0xq8963i5pE1xJzdQMZlDXK9NCj00qDy2lYa/HVpvqFHs9dOqs5oUuS2iVwXNbL2bSTdfgOZDptIs91I6t51pOxZR4qdGkl71pFsvY70vRvJtlUn20adzD1qX8ZGnRTL9aTv2UCGzUZS9mzgts1G4vduJMhkFd67/wUvvd/gbfQNHvpfcVFfUA3/mbO7fsW5Xf/IFbOvCdu3mdhD2/Dfs47LBr/Fx3QNoY5b8bfawC0nNSpv7uVp1gm6Si/SXeVLTcoFEkOOcSv4ODG3r5BUEEtseQ7B9aVcaCjDOj0G84wwLHNCsCuPwro+AYPGJDaXFLMquYdfRU3x64RRfh3ziI3xRTjXhnG+NoTAllsE1vtyPtODvSke6EcdYfctO6xjHbGJ3otDjDUHk6w5lWdPyKMz3BDWyy+PE9vpRt7ACfK7DhHb5ox7sR1msZYYJuzncMVFjped5lzxQW5U2xF615nwu/vxqzDnfLoO5zO34VlixOVKc86Vm3OqzBynVH0cbptim7wHkygrdoWYoBtqgnG0JRZxtljFOLE35jDW0UfQC9yPls8+dK4dRdf/NLrX3TC+7sIe/8McivQksqmE6tERKieXye+dJbjuMSGND0l5OUTe0ArZA5+JeyrnUHI23x41w+C6MS5RdtzIPMetxHPcCnEhNtie9DBriuMsyb+1kyx/TTJvaJJxQ5vcmzoUBG2hKEiT0mBNKm5toTREm9JgHUqCt1IYuJ38QH0yfbfTlGJHVawZwcd/RdS5XxPn/hvSvVdRcnMTtRFbaI7QULmSn8ZsojthE13R3/Iq+ht6or+hL3Y1/arKPaF2by1DAuzFr6Y75tcM3F7FjBDOXaTNq7gv3c2CMaY7dj1jWeqIMtToSRIieNbTJUTwpAh3jxqMpG1iNGUdo8lrEKX+E0PJqxiM1mUgZrsKKrtvr+OFqpJwC4/i1Hkco8WzGC2ex27gZaIa/embGSvYykzZTuZq9VHWGSKv0mW+1pAPrXt4d98cRb0+4mo9JisMGCkzRFRihKjUiOFyI4aFj1XqI64QKgzVWKzcyHL1Ot7Ub+RNozrz9RrMVG1msm4n441GjDQYIarbjahhNwP1u+it16W3wZjuWlO6qk3pqjLlVbUJPdUmPKvax7OKAzyvduN+9Vn67gUjuh/C5MtAJjovMdK8j8FWF4aenKL7oTsP7l6hsTGY8sZb5DfeJO+uHwV3IqhrLaGlvYnHLRW0pV3lacFpXpTb8KRUi46y1fSWrmYgV/j9qzFfoMFyvjrzpduQC2pjuR6SKjN6y015VGlNc40DTVXO3C8/wtOSkzwud6O92pXH1Ud5WOLK/Xx77uVZ0VpqR1PFERpqAmhoyqWhuYmqe1UU12TT3dvKn34n598/y1X1gKqWF0FhFJpePkrgoxw+zv2XUVUD/i/uGlXK498ZXv6XN4z/J1fSAjD+7Zf5GRj/+PkNSsEdLYQviydZEE+jVIHADJLxER40VBEX4M3jmnwWRrtVHb+Lkklk01PIZxW8Fk+o2l3ks7OMLCwwsjDL8tgAS9kpLLq58t55D+IDRsicTVl2sGJhvxVyZwvmnC1Y3G/Ooo0hS3v0WLDVQ+moz9IJW8TXPFlOjWMpyg/FSTu+d9rFyuUjLN6vY3J2mr7pUe6lRlEcc5OGglQGnrQyO9LH3OQoczOTKASIkUmQCTEwgnI6J5gzFMwqRnneUcV1Xxd8rx1lTjKBbFLKnFjJwqxStVadk4sZH++nvrGYm8GXCI/05tHDKhQzgyjHh1EMDCN7OcRcTTl9Yad4dtOSqtM6tHuf4sWNW3QGRNAReIlXEReZTA3lXWsr78eVvJZ+qeWTKcWqzEq5fA6lXIlSoVCZg6RL00wtzjO7IGFJOcE7uZTXsvcqxXZp/AXLT+J4m+HIX4JM+auvDn/w0+ZTqBUrqedZaUzkTU8T72S9LCiFtfYccwsfkM4uMjjwkOTEAC5eOMDVK27kZIbR09mCeKIfodVHMSNGOTOLXC5UK04wI9yuzkwiEc8gnpxhdlqCfEZQaWUqKFSIhbX0l5kVC076GVXoubCOFtpyhDvCkcEBRAMDDImGGRzoZ2Swj7HBHoZ7XjAx0MXY4CumxoaRz8qQyWZ5rRjhzWw/i5IBlhSTvFlSMD8nQzwzwdjogCpcfET0kuGh7r9bMw+pXqvaXAR4HBpEJHzfQWEVPcDo0BdgFA30IOrvZmSgSwWM75dn+aCCRAkfl8V8WJ7luyUJn5cnef16jtdv5HxameTT8iQLr1f48HqRvgwvHlzSoenSDu547qby/BZKTmvSesOYB4EmtPvv5mWYAaIEUyQZe5Em2yBNsUOcastMpgMTWY4MpjnSm36QztRDtEbuV5la6nzsueu9n3vXXKm56EjJGWtyjn+5P3wUu587ocZU+GtRfEOTXN/dlAYYUh9kRkuwFU/D7XgWasdw5kmklV5Iaq8y3xrEcOFFniUepiXUnoYAa0q9DMm/qEv+JX3yvY1Iv7CbfB9T1RRcNaXougUFV83J9TYhx8uEPG9z8q9YkHHRiLjj2wlz3UyQy0YCD27k5oFN+O/XwG+fpmp8nTZzzVGda45qXHdSw8dODa89q/Gx+Q0RbmvI8lCjIXgHDyL1eBKpx6OQ3bT5baftijbtlzW4f0mTuxe0qTujTcUxLQoOqpPvvIkc+/Vk264lx249GU6bSLFdR4r1GjKs1pK7R408603kW2+iYO9mCm21yLHWoNhWnWK7TeTbbCTPfhNZ9urEWa0hzOwbAox/i5/xb/E3X81V46+4pPvPXNj5j7jv+kfcd/8T18xXk3RcDz/rdXjo/ws+Zt+Qc9GS28d1qbhuzdOUI/QUnqW/0ouOCj/Kki+RGHGO2HhPom5fIaIglltVOXiVpXO48DZGCaHsTgxn1+1IjAsTMayMR68uGq2SXFYldfL/RIzxT3GD/HN0B6ujGrEoCuFqewZhjyIJrPfGO98H+9se2KaeZm+SM/a37bBPsMQ52YaDt205nuOER7Urvq1HCXroyu3uw9yZOE3zwCFyHx/kSvk+9qYcYGuMC2apRzmQ58axHAcuFlhxrdyOwGpHrhVacCpBh5OJOpzLMeBMkSluhaYcLDTBIUWX/WlmHMi0wybJBr0QfUyijLCMN8MmyRrHpH2Yh9ii62fNrgB7tK84oOl5AP2As+y6dpTtl/dhffMoNv7HOZt8k8LORzSNz1E5sEDUnVfcqGolrO0x2YMKcge+J73rA/4NL9ntcxozP1Mcgk25nHKckPTL+IUcIvLWPm6H7qEgypzisN3k+muS47dFdceYE7CV3Jva5AdupihYg4pwbaojdaiO0KE8RJNC/83k+uuSH6hHa8Z+qmPMCDn+z8S4f02s+1ckXPyatCvryPPfTHWgOs231GkLU+NFjDqd0etUrujuqFV0R35DT9w6umLW0BW9moHENQwkrmbw9iqG075lOlcI7NZQuY+7IlfREbaantiNiNI2fAnljl9LV7I6HUka9KRoq9ph+pM3Ikpex2jSGgbT/on+lNX0x+kjSt7OUNrX9Kb8lq6kjbxM0uLF7Y2q/usnMUIrzXpVrM9Ahjrj+dpMF+sgKdFBVrYdacl25iv1eXfHitf3TFDU6yKr1UNSY8RkpTFjFSaMVJgiqjBlqNKUoWozpqp2Iq/cjLJSjcWqtbytX8+7po0sNW5CVqvJVP1ORusNGKo3RHTHAFGTIQMN+vTX6zPQYExfnRE9NUa8qhbGmFfVpjyrseJprT3P6px5UuNKT4s7oodejD+5wkJvAAuvrjLZfoLxB4cYfuhG30MvHrUGUX83jNK7YeTfCabobhiVd5Oou5NHc1MJ96tSeVwfSXvleR6XO/CiVJeeYi0G8zcxma+JtGArc4U7kRepIxcyMPM1kRfuZKTYkGdl5tyrTnMQLAAAIABJREFUsqOp5gD3K9x4WnKCx2XHaa86ysPKIzwuP8jjMnsel+3lUaUdbVWHaKnxprkumsaGXIqaaylpKqV3+Al//J2cv6mAUQkflKpV9E8fpfz4aZqfhHX1x7n/MgIwCp3Sfz+/rKb/d08BJn9RKf+PuaS/AONn/vaDMF8iRr4A4wSKmTFVr/H8zJQKumRCdIsAjmODtFUXEnz5JGMd91GO97EkFUwyUiQzElamZlgRC//xzzEutMDIJIhryhnwOMOUoyVyRxNmDpog3WfCa3tLlpyskDuaoXA0YcHRlMW9hixa6rJsY4DSTh/5PmNen3Bj5chx3jgf4O0+SxZcdyGOdkfWfY9R2RTTcwpk3Y9pKkwiNsiDzFh/HjYVMtTZhnikB9nksErtUswIt45zyMVKlHOLSKVjjE88IzrGU9Vi0vH8AdJpsaqpZl4II1fOIp6TMC2fYnS8j64XrRSlRTHZ8YCl/h7kT14wVNHMw6RinoZH8/DaEV74GvPAawctVw7R5nuVF0E36ApwoT/Uha6w87zKSma66xXz4nHmlRPMzY8zpxhncVbMsuA6VsUSKZhVypmdE6tUyDezo7yTTbEsW0ApW2BZMs4fJ+/zl9YAfsiy53dJe3md5MrrHB9+/6CEfxvp4LNslHcLM8jlYywtyVUROEP9vaQnh3PulDO+PicpyImgT8gwnHzMzMQTxBMvmBp5hni8g+nJl0jEPYyNdjA19gq5ZJQ56bRq7S+ZGEc2NYN8WoJCUB7FM/9lhH8rkqlJJkdHGR7oZ6ivj6H+PtXt4aDw7O9hpL8b0avnjPZ2MCpU+Y0LK2kF80olb5VjLEt6UE73sjI3zetFBcqfFcaxkUGVqjg89L8DxgFGRIOIhgRY7FfN8KCgNArA2MfwQC8jgz2MDr7i9bygKsp4vyTlw5KED0szvF+a5dOioDBOsbKiZGVlVgWLn5YnmH+9xNvlWXoyLtByZiONp7WoP6VF4cF1FLhuoN59B23XjGjx3MEDnx10BuozGmXBVKQFsoS9zCbbqsBRkuZAb6QZvTE29Cc40xG5j84YFzpjjjGWdQVFRShdCRd4Ee9OW4QbjxOP0p17kgep9jTGGVEZpkvhTWNK/I2p9DPhbpA1z6KceRK2n6GMs8w1BPL5RTJ/HshjvjmE3qwztEc70xLuRH3gXsqvmVPma0GprwWp53dS4GNK4VVziq5ZUuq7R6Uw5niaqtbUOZfNyPIwJcvDjNSzhiSc2EHUoY2EOa8jyP5bAvauxn/PtwTarOXm3jUE7F3Fzb1fc9PmK27arlW9H+a0ioxTahRd2Ehb8C56E8wZTrbiVZgRT3238+iqNg+vaNLmpcU9zy00e26n8dIOKs9qU3NOh8pTmpQdVaPo0EayDqiTsW8TqbbrSLNeQ46NGjm2m8i330y+gxa5DlrkOGhR4qRB2b5NlOzfRJGzBgUHNclz1Sb3yFYSHDcSbPkVobZrCNm7hkCr1fiZfcU1419zafc/4KX/TyQe2UagzRpu2qwhYr8GVTccaAw5yLPUk3TlnqK/9ByD1d48L7tBUfwFkiLdSUi8ogLG8OJ4/MrTOZoejl1KKAbxIeyID0M7LowdGTHsLoxGrzKCrcUZrIq/zz9H9vMPES/5H8GP+B/XitGM9cTvaQFRHfEENHpypewKexJPsC/rNAdz3TiQ6YhTsgXOSXs4ku7IyTxnXNIs8Kx3wbvOjuQXh2ieusDjyfNUvjpNQP0R9mcfZkfsQXRu7cE6yR7XTHtOZO/lXL4dV8ud8Smx52yaIceTdnEy05CjOcYczDbCMdMQpzR9DmRY4pLtgEOqI4ZhRhhHGmIea6wCRodER4wCLNjmY8oWH2u2X3NG0/MgO6+fYPf142y9tA9zvyPY+J/kUJg3yfcbaZyQU9Y/R+KDYXzKmrnR0Ezci1HSez+Q0fuJ268kuKRFYu5niY2fIScj9hGaeQnf4IOEhTiSEGJNVpgZRRFGZAfokOWnQ+7NHWT565Djr0XeTQ2KgtQpD91MffRW6qO3URWqTelNTQpu6lESYkhNtAU5ftu4dfxfiDr7FbHu3xDn/rVqbnuuJc9nHZX+atwJ0eBBuDpPwwWVcANdUat5GfZbemJW0xX9jWr6E9fSn/gto+kbGM8UZiODQvh27DcIwNgZuebLxH5NR+w3KsATWle60rfSk7GTzhQdulK06U/fykDaFrpT1tCZrsbLrB10Fe6gI3c9z9NW8TJZUCY30ZO+jhdpv+ZJ0r+oAsM74tfQm7qBkRwNJgo2M5GvznShFuIiHWQlO5ir0EVWtYOZim2Iq3argHG62pSJKnNGK80ZKv8CjKIacyaq9JFUbkNepYWyahPLtYLCuImVJg3mm7SQNGxjsn4X402GTLZaMNpsxlCjEYP1hgw2GDPQYEJfnTE9tcZfwLHGiBc1ZrxssOVlwz667xymq+kYg/fdGX94CfFTT94PBbDSc4XpR0cZbjvC6NMr9D4O5nF7KM1tYVTcvUn5vTAqmpOpaMqlqrmS5p77PO9/yqO2Kl403Ka3ypu+Eit6CzQYKt7AYOFGRCXbmMrfjCxbHVmaBuIULcZzdOkuNOFhqTUtVU60VByivdSN9tLTtAl91KVneFJ2go7qw7ys3c/Talse1eznfvUpmqt8qKuMoPRuFRV3yhke7+RPv1Py4/fKnxXGuS8tL/83AuNP//6ZH1UjBBb/Z5f0vGSSOQFo/kNhFKrwBEVpAvmEiNHOxyQFXyXE6yzdbU3Ix4eYE9bSMimvJxUsiheQyRdUUSYfXnYwGezP8AEbZp1NmXbQRepsgszRBJmNERM2+ow7GDBmr8eEzW5m7Q2YszNA7mDArLMhSldzPtlbs7zHhiVbG+adTJEe3oUs+gLytlok4xOMTkiYF1y84508bS0iKcqLoOtu5KQE8KK9EunoK5YlYuaFn21qmbnJRRQSJbKZKeTyEcrKU9nvbE507C2mpidRCKYY5RyzCjETShnjMsEZPMX86CCLr7qQNrfQn13M85hMuuKLeHIrl/bgeNp9z9Djq89g0C4GUy8y15TFvz0t4vvi47zO2s986VXedt1BMS1iUTmOUjnM/NwQSwoRbyVjvBNP81o8y7xkHrlsgcXZMd5Ih3knFYBxgiUhT3J2nnmpkg8TA7xvj+Gn+y786b4ny/dus/ywku9GhvgonWNlbpH5eQUK5SRK5Sht98q4euk4xw7a4et5koLMCAa6GxgZaOBeYzwpie5Ehh0h4pYrsZHHyE69QmF2AHfqkhnqaUI68YLZqV4UMyPIJsZQSmeRTUmRTgqK4rRq/is4ir8ojEJ/88/ANjTQz6gAcn2vGOx5yWh/F5OiXiZEfcxMjKhc7MJa+o1ilMWZVypgfK0UeqUVCGaq6clxRoYF+HvFiKiL4aFXKiVRAETVSlqAwqEBhgVgHBxA+H7CqMCxX4DWHob6XzE88IqxoVe8EXIeVQqjjI+CyigojEtzfLco5/OimJXXC7x+rVAB43crEyy9W+T9GylT5T68ur6Nl567eeqxk4aj6pQfXEeZ6wYeexvxxNuQZ976vLxmSJ+fCaM3jZi8ZcpMpAXiaCsUSfZMRVsxGmHNaJQdozFOTCW4IM27yLvmcBguBXEjTFSz0BrJYOllnuW48SjHmccF+2jLcqAx1p76CBvqgq1oCtpDS5At94Od6M9wZ7jwChMVN1h5lMjCvRBEhRd5nnKUJ0mHaYnaT2OoPU3hjjSGOalUxsKrJhR6m1HkbUmJjxV5l0zJ9TAl/7IF+ZcsyblgRs4FczLPmZJ2SjCcbCLRRY24/RuIdVxPnMN6Ym3XkOS4jlTn9aQ7ryVl3yqSnTaQsn8jeUfVqb+0labLm2n11uDpdW26/LbxwkeLZ16beeKtwYMr6tz31qDFW5N7Pltp9tlGk9cWWq7toOXqNu55a9N0SYuKs9soO7mVwkMa5DmrUXhAg+KDmyl21aL40BaKDm3h/6XuvYOqTNQ131P31tw7UzWn7sycOWeH7rbbAEoSA6hIFBQxYyQIogQJIigoEiTnqGQk5wwqUbKSc06LRUbEgNq53bvb/t36lr337HPmzMytujO36v7x1rcoigVFWeWP532f50kx2EGavjRZp7eQayBDjpEs2cbyZJpuJ8VEnngjWcLPbCLywlZijBWIMZQn3mQH0UbyRJzfRqSBLA/MlUmy3EOkkRz3LipQ7HaUlhhznsZfou2BKZ0Zl+nMsaUi3oY4n0uE+VoSHOqAT9g1vDJCsE8NQz/MBb0IN1SC3VAK80chNJDdMeGoJIegmR2ASvo9vgzO5D971fLvXB/x724/5t87pLPJ0wajbH/cG/xwq3HAocCek7GX0I+/iGGKAUYpJzlzTwej2ONcjNPHKPYk56N1cSw3waX8HGF1FyjovUJ5nxlJjca4lRhxLukC+0JPs81FDaW7apyIOsr52NMYJ5zBIuUclkknMb13AKMINQyi1Dh7X5VT9/dz4r4qZ+M0OB+vK1EYj987zsFQXQ5HHkIvUocj4Qc55H8QdTdtlJ0PonD9EAr2J5C/do59Luao3L7MvpsGKNue4rDLFU642XH1figl4yLyhlaIezaNa0k9joWl3Ch9QmDzPJEdrwhoHsUyNxFdjxOc8jiEiddxPKItuBtkhI/3aYI9j3Df6yCJPlrcu72LiBty3L+pQOyt7STeERRGOdI8ZMn3VaAkcAfFfooUeMmT67mdFFdlEpx3knJHmQcuuwmz3kyg+QaCrb4k2GoDgRafE2T5OWGWnxN/bTM5t2UpcpHioetXNPlL8SxgI61+n9EZ9DmdQX+kK2QD/VFb6Qz9iv77UgzFSDEUK01HyBc89f+MtsAvaQvcRLPPBpr8/khr6CZaI7fREinHsxglnsap0ByrytMETTqSD/IsXpPWBHVa03VpLjhLU4U5jzK0qU5QpD1WkXZ/JbrCdtP14I90pPwnWoX7yKjN9MZJM5i0leEHwkhJoHEqbTtTaTuYSNnOaKocw6nyjKTvZCR9D0MZqgxnaTGQpSUBxv5cbQYLDzJepIOoSAtxoYrEHT2fv43loq08L5VlqVSW+bIdzD/ey3yVFjM1RxmvOMTIQx0GywRw1KC/VPM3aFSjo0CV9kJVnuWr0lakTUfJEYZqjOl6aERnqTFDVRZMPLFi+okF3wy68ab/JpMNlxmsMqevxpHOWheaal0pf3SLwgovciuiyHiUQkplAbGNFaTWt1JUN0hFZRd9LU/prYqgPvUYzSmytKf+ntGCzxBnyrKSvosXybt4HqvIQuIeRh7spzVViyeZR6nIOsPjbEMeZ1lRmelIdYY9dRmWNGQa0ph9nMbcg9Tn6VKbe4bKnEuU5dwgsySFvPIMhoZb+eH9Mr+8W4G3y7+pgDP8uj7Nx7eT/Pp29p+pi4La+P9bhVEAxl9//vq3+ZZff/5WcsMowOLsxDDzk6MsTo4xL9yqTQmmiSmWRWPMDHTSVJ7HgzAfsuMjGBUq3caHJNC4PDHHjGge0dICS1MjvMxMZfqSARM6SkwckGVcV4Fp7V0sHdzHkrYys4eUmTqkxNSh3Yh0drN4UJlV3X2sHt3Pc301Vs8f4GvT4zw5rU7WaRVKz+9j5IwSixdP8jwojPWng0yPzjIj3NCN9zIzJqw6KynOicTX/TJRgQ48zI1ltL2R+cFhlofFLI8tSqBMgJ752QmamiqwsbuEgfFpOrpamRLMHUKGoGCemZ1jfkrE0sAIs3UtPLv/gNaQOFp87lPnHkVLwAPqfZKoCoihLdyN9RQjvs/V5039XVZaInjX6M3POYf45oEKz3NNeN2fx/zcBKLZcabFI8zNj/F8YZxX4mHezIzzQqivm1lEPPuc5dlRVmcmeCESsSqEii+MMze/wOL0Em9Ghnj1xJ/3j/bxvtmWt/1lrI+0sTYpYkm0wpz4OYMjI0yI+khK8sPRTh8rUx1u250jLc6DlpoUyvKCCfO7jJ/nBVxu6uF0XQcHO6HZZT9Odtq4Oh4mxNuIMD8zyvOD6WsrYXrkGaLRXsRj44jHhHtGEaKJcUTCzeLkxH9ZSU+MS/qe+7o6EaZfUBZ7uhgUVL9uYS3czkhfl0RdHOrt/KQwCpFHguNc3C8BxuXpPtYWp1ldnGNWNI3QBT3Q181gfwfDg+0MDXT+V8AoKIsCNH6CxS76eoQRvqegbArqYifD/V2MD3Xz7uUi366v8J0QqbO+yPfrC3z7+gU/vFrlx1dLrK+/4e36Gt+/EfPj+jQv36/y6sUY82W3mfTbx8htZXpu7KDJWoYy4y/I0v9H6mwVeeqwh1aHvXTc2Ef3TRV6bu2hzVFRMp3Ouxhw38eguypDHuqM++gwFXAEccgJlhLNeFN4k/WSO6wWOPN1jR9va3wRFTjSnWJKc7w+z5LP8CzlLC0JZ6kJP0qF/yEee+lQ6qJOpYcuT/xP0RlrRneSJR0JFgymWtKVYMqzGCOa7xlQEXiCIk9d8tx1KHA/RM4tLbKdNEm31yBDiNex1SLNRpM0a01Sr2qSbKlJylUtki21eGChSbKFOklmu0i8uIPYCwrcE4wpx6VJOr+dNENFsoy3k20sS5ahNLnG28kzVqDgoiwPzWWptJSmwU6G5mvbeGq3jWc222izlaPVXpYmh23U2W+lxl6GSns5Kh3kqb21gyY3ZZrddtN4R5H6W9upddpH5XVlKux2U2mzm0rr3ZSbK1JsJk/RZQWKLXZSYK5IoYkMhcbSFF7cSv5FaQqvyFFouZ3sK3JkmcuTbCpN4kUp0q/Ik31FkYzLCqRf3k6KmTwPLsmSckWBx64HSbFQJOaiNJVeerQnmtGWaETrgwu0pRnTkmZOQYQZUXeNCfWzxj/kOj4RDtxI8MIiOYATYTfRDrmBcuBttgf7IhUYiFxkJLtjA1BJ8GBfoj9fBkTxDx5F/Jubefzv9kX8nzap/IODKRphDliXOePW4IhL1U2ulTtjVWyDdZEZlzP1ORctKIzanI3QwyThLFdSz2ORfZYbBfq4FxwhtPwYqY0GhJSdwqPUGMtcM47EG6PkrcPOO/s4EHCIE9FGnE80wTjRCKO401yIOszZcC1Oh2ugH6mO/n1NTsccwPDBQS6ln8Qw+TSn406jH6+PQdo5Ticc5VjUQY6G6nHY/xhq7kfZdfMoCtdPss3mtERhVLppjJLjOfbYn0HzpilHXOw45+1OeHUV2f3zPOheIKCuF5vcQmzzH3KnchDvhhluPmzlXGIkp4OvcNZHH1M/fW6EGeIRYshdL30C7p4g0vMYcd66RLnuI/zGdiId5Yh0lCHGWYYHd7aR6SlLcdAOHocp8TBoB6V+CpIKwHS33aS7K5PmqkSaqzKJzjuJsttGpK00EbZShFhvxO/KH/E1/YzASxu4Z7WRGMs/kOn4OTW+W2kJ3EJr0Jc89f0nmr3/Ay0+/8gz/y9o8v69pN2lPXgD3eGb6Aj5io6QTbQHbaQ1UJhNNPl/TkvwRlrCt9IQLkvDvZ3Ux6rwJE6L2gRdapOOUZt0krr4U1Q/MKU87y5PGksoLwukKEmf6vB9NLrr0nz3KE/vS9Oe/Du6YrbRfm8znTGb6Y3fwkDiZoaSNjMQv4mxZBnGkmUZjJNmIHErfYJ7O0me/uRdn4AxW4uhHG0GcnUYyNOhP1+HoXxdxgp0mSw8wHT+HonZZaFIluUSGZZKZXhesYPnVUosVqoiqjzC5KPDTDzSZbhMm94iNQbKtOgt0aCrWI2OIgEY99NZtJ/OYg3aCrXof3wKUYsFg5UX6Sk1YKL6MqIn5iw2XuWbYVe+nfBgttmG4QpzRp5co7/uJs+e3KGq1oeimiiyqh6QUZ1PZnU1OU0dPKjrI+OpmMzGaRLzHpOb6kN96gkmsr5kLf/vWMj+jKXMraylb2M9RYY3aYospe9hNEOdtiw9nuSdo7r4CrXF16grcKQu9xp12RY0ZBnQlH2c5lwd6nO0eZJ1jCdZBlTl2JJbEk1Jeaok+/ent6v8+nbtN2AUVseiT8C4Ljzn/ucDIz+/42/nV6Ge7M9v/9X5+Ke3SOa3z//t1/33Xn96T+F9/2YEYPzl60/z87fw87f8+PUrFqZH/wswCu0uU4J6OCPJNpSojpPDzA11kxwZgL+LA0+rSpkb7ee5pEpQzPisiInFCVbGu1iLCUV05jBzBxSZPiDN1EF5CSi+PrCf9QP7WDu0j+VDe1k6tJfVQ/t4o6vKt0e1+OakNt+c0+WNsR5DJgcIPbUTe30FXE7IUHlKkRmDY8w5u7NW2sDCqBjRzCdYmRVCmsf6GO1v5MnjZJLuu3I/8AZ5SSF0P3nIwkAvy6PjLE3NMjcxhXh6ku7uVtw8nDiop0Hpw3xGx/okZg4hnufFyAzL7cMMF1bTm5BHk080z3xiaPKKpt43lra4PMaK6plpaGOlNovvS6z58PAcKw32LHfe5U2LHR/zdvEhTYZXhXq8GYhnblaEaHaW8ZlZSWXirHia5ZkRns8MSQK+Z2dnmJpbYHFexJJYCBJfkdQtzi2OMT8vYm1mlvdDHSyXO/J1pSwvG0x40VfI+mQ7a9NTzE3OMjUppvFZI/fifLGxO4mttS6uTidJCLciI+EGKTH2RAZexsvlDF6u5wjwMiEq1Jr4+44EB5hzy1aHm1Zq3LyqjqvjIcL9TUiLv01laTwjvU2Ix4cRj01Jbhr/ojAKd4vCa+EpQOTY0KBkJd3f081ATxcDgsLX1U6/ZC3cxZBgQOnplKyJJ0aHJMHwi0K0jqiP59PdvJwb5eXSDKtL84inpxkZGpKsmoVInOGBT8D4SV3slaiKkrtFCTD+pjD2flIYhXW4MIN93YwN9TM9PsTs1Ag/ffOKn39Y55cf3vDxh1d8/OElv3z/nl+/fQ/fvuHHH37gxx+/4eP3q/z6wxLffHjD99+KedPgxcu4A6yF7mchQIkprx30u8jQ5riFXpft9Lvsos95J31Ou+h32k2vqxJdLrvpuaNE728z6LaXgTt7GHLbx5inGhPeGsyGHmMl1oAXiZd4kWzOq0wbXuZcYyXbhunUSwwnnmc0xYCxdAMG087QGXuEJ/6qVHooU+W+l1pPNVqCDzOYaEhfoiFt90/TFXOWnvgLDKSYMJh+iaZ7p6kNPcYjv0M88j5Ipfchanz0eOxyiAJbdXKvqpBvo0a+tTr51hrkW2tKJttCncwrqmRbqpNpuZ+MK/tJv7SPVGNl0gyUyDfbT4HpXvKNd5JnIEfeha0UnpOmzGAb5QbSVBhvoe6yNM+sZWmzkaHDRoZuW3l67bbT56BI1w0F2m9s59kNRZocFWm4qUijsyKt7rvp8lam8+5Omm/J0nhrJ01OO3jqvItWZyXabirx7IYSTdd3Um+/gyf2O6i0kafSWoFH5jKUXpKiyGQzxWZSlFjIUGSxjQKLreSZS5Fltoncy1KUWslTYiVHua0ijx2UqHLeR4vPQbrCT1J5Zz/FjrvoizlHZ+IFWuP1aYo5RlPCaZqSzcgIMiTU3ZBA36t4B1/HNfQaFvdcuBDtytHQa2gGWLPDx4Ft/t584RvEV4HhyIb6sDP0BjvCnPijpzf/8XYa/9Ypm//DoYh/a5vO75wsUQm2xyTXljsN1/FouoNd6TWuFl7mWqkJVrn6XErWwzTxOIbRxzFNPItJoj7nY3UxidHAJl6V6/H7CC45jlf+cVyLhIo/cy7nWnIs+gyafjpo+OpyJPoyBqk2nE+8xPl4A4wSz2GcqM+F2CNciNXDKOkoZplnuJJ1EptCIyxyTTDJMOFCygVsyi2wKrmEUao+F+LPoB9xBl3/M6i6n0XF1YidNwzY7XyRfXdM2XfbCBWnC6jfNOWgsy1nvd25W5BORs80qT3L3G+f5nphGTb5ZdiXPONW5SC2RY2ciI7gUpwrBoGmXA4xwiZIH7cwAzx8zuDjfpIIz9NEuesS5a5OuNNOwq/Lct9JnkTX7WT57CDfT5EifwXKA7dTHqBAuZ8cJT7yZLpvJ8NNkbQ7O8j02EP2XVXiHBWJvi5PlP02wu2kCLD4HB/TL/E1+Yogsy8JvPiPJF3bQNndrdQHbuNp0GaeBvyRZp9/oNHrH2jw+iP1nr+nwfsPNPl+zlP/DbQHC9C4RdIr3ROxlY7QLTT4fU6d3+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34EW7PT9OevL1kAuimkvMNlxlssGe4WY3OloCqW2KorA2mvzadIqrKshraCC5pYOoxn6iW0RkPRWRW5BNRaI5ww+2s5717xBn/Y75go2s5GzgXd5m3mZu4nX2duaz9tGXoU1LvhD3Y0F1iSV1JVdoKLagpeQKLYWGNOcdozHnAA052tRlHqE27TTVmeYUFPtRXhbL2EALf5LA4htYX/5kcnkzza9vpvn45r9WFyUK428q498qjcLt4l+idf5bz7/eMP5L0BOg7q9g+BdA/OtznV8+rPPxT+sSoPz0te/h5//R/A0o/gUa/xvAuCga+2fAKHFBC1WAommJI3p5epzlyRF6m2oIvXub6IC7zI/0sDI1zIx4nLGFccbnB1kcaGY62APxpdNM6ykxqCXN5FFllo8e4MURHVaPa/P8nB4rRkdZMjzK8oUjvDE6yTvj07y/fIGvbUxYczBl2N+coEsHsTXQwPrMbryObCbPUI2RMF9e17ewNDKJWDyGELsXhWpoAAAgAElEQVQyMy5mdlIAmUFEY8Kd3CNKsiOI9LMnPdqL7rpCpntbEG4zZ0ZHmB4bY2x0iJLSPHR09xMS4sFg3zMWpsZYGZvkZeMgA0mldEVl88wvkafesbQHP6ApNInR4moW2wd4PjzJysQ4L3oe8aLEge+fXGGu8Sqz7fZ83WnOhywZfkr9ilf5u1lrc5PcL87NzDEtXmV0apkJ0bzk51+YG2RhYZjZxQmmFsXMC8ra7Cri2ZdMCyv++XGW5sdYn+7nu/5HLBea8H3FVtaeXGCqIYZvxc94NT3I9GAfzY01RN73wdL2JNa2h3F2PsmDeHuiQ87i46qLv/tJgjwvEORlSnV5DH0d5YwN1DMx3MxAzxMy4u4QH2qNq4Met+wP4OKog//d8yTFONNQlcn0SBezY6OIJ/6iKn6CxL+ojX8BRsk6WjCeCMDY1UpPxzMJNApKowBwguooAOTk2DBLsyJW5kUsTnSxMtXN64UJXi7N8mJpEfG0SNINLayaBWAc6u9g6Dd3tACNf4FFySpacrv4SWn8dMvYw3B/H5Ojw5JooAWx0I8+wZ+/W+fXn97x609v4ac38NNrfv3xGxAaXn5Y58OHD/zpw/fw0yv46Tnf/fyOP/9pkXfNXrxN1uT7Byp8k7iX9XhlXsYp8yJ2D8/v7WExdA9z/kqIvZQQeSox6LmbHvdd9LjuZMBDmTFvVYbc9jB4R4lBl10M39nFkMtORl2UmXJTZcbrAIuBR1iNOM2rWENeJlxkJc6ApdhzLMWfZyn5HPOZJ5lJPUpPmApt/kr0harRH6HJwD1txhKOMBB9kNZgVTrDdJhON+B1lT1v628iLjZnNNOYvsQzdEefpDviOL3hx+j2P0bzbR2qr6tSYbuXRzZ7qbqmRqWdGo+uqlBqvkcyJZYq5FmqkW+hTr65OgVXNCi+osUjS20eXlGj0HAHWae3knNaikfnpak1lqHWeCu1RlI0m22l1UKGNksZOq1k6bFRoN9uB/32O+iyk6fTfjut9ttpsJWj1laOGlsZ6q7L0HpnB53uO2lxlqHpliwtzrI8vSnLsxuydNxQoNtpB93OO+l02kmr43aa7OWot5On5qqc5Na03GwTJaZf8dhyK4+ttlJmsYVyi82UmG+kzHwj1dbSNN5QpM11Dz2+GgyH6jISeYTR6OP0hB2kPUiLscTT9Cbp05lwjGexejTEHKXhgSn3XI/i73oBLx9L7gTacTPMDtN7tzgRfgO9YCt0gizZ5eeAtL8v/+QVwn/wCOILT1dkvKyQ97XhCy8v/uOtZP797Rz+/nY5/8k5Hyk/Z/YE2XI65TIWxSbcqHTAutACyzxDrAvOYp6hx6UHBzkfdYAzYTqcizrCqQgdDgUoc8J/BxdDlbgSuYfbGbrcyTmOW5EBruUW3H5sj32xLWbplzkTZ4J+0jUu57tgnGGLSYYlFrmWXM64iEnKOYwfnJKMRa4RlrlnsCk0xirfDLNsM84mncW63BynJzbYlF7CLN2QM/dOoxd4Bh0/I7S8TVG+bcQ+V1PU7l5Cy9sMlVsG7HO4iLqDFcfcnHBMCiWze5yM3lUSuha4WVKBdV4RVnk1XC/r4FppC+cfPMA26z5m929iFn4J84DjeMeZ4hNkiN/dc0R4XiD41kECbyoT5KBAqL0MCa67yPBWpiBoL4UBOyj0laHYdxvlfjKU+8hQ4rWVQh95stxlyHLbTraHElkeKiTfVibBaQf3HWSJtJcm2PpLAsy34Ge2BX+zjXgZ/iORlp+RdWsLlb6yPPHfQkvQJlqDNtDi9xlPPP9IrccfqHb/PTUef6D27h95FriZznAhEFuW/mg5+qJlaQ74iifef6QhcCONEduojZSj6r4yj2K1KEs4TnGSAcXJZpQnXqYkzZzUrGskFeSSXtROTm4uhalXqU5UoSZkJ0/85WkMkqH13lZ6EuToFqAwUZqRNDkmMhUYfrCN4SQZhpPkGIiXYSBhK92x0nTHydEVr0h30h4G0jUZyNJmIOcgA3mHGMg/RF/eEfrzjjFadISpkoPMlKozV76X5Ye7WXm4g9VHO1mr2MlqpQrLtcdZrDnG9KNDjJZqMVyqxUDpAfpLD9AlKIoFarQXqkuCvbsLVOgsUKWtQJ3Jhgu8HLBn7pk5Aw/PMlZhyGz9FeYaLFnrdODnaU/e9lxjqfEK4nobJptcGO8IoaM1nMq6AEprwymtyaew8RGpjbXE1DcS29hOQsUT4pIiyIm04lnsCd4UH0NUuJ3RvA3MFm1grWQDy2n/mVeZm1jOUGQkdT9tOfrUFlyiotCAmpKTNJSfp7XChLZHF3haeoKWokM0FxykKfc49RlnqE43oajwBmWF/kz21fHz+hqs/wUYhXX0JB9fiySd0pIg739hevmLCUYCjL8ZYD6+nuNXoVrw/8H8K6aX31TEv0Li3378vxYYhRxGYSUthDbPjQ+zMDEqWUkLTlgJMApRM4L5YXKEiZ42UqKCifASuh7LWRzpZmpmgPG5QaZn+pntbKT/XiAjLjZM2hrSb3yIAQM9RgxOM2J5kQ4HE0ShLjxPCWTxQQCie3cZ8LSn89ZVRoNdWMuJ5pvqTF42p9MTf4/oyxY4nT+K6eVdnLm0lchIGzrrilkcGWBispPxkSFmJsSIJ4W1rmDIGGFpZpiZ0VYaKtK5F+RITIgj1SUJjPc1Mz8l5AZ+6kTu6n6Gvr42LjevMNTRwOrEGLPP+hiPL6UvOJM2nyQa70ZT5R5BY0QyS81dvBybZH5iHPGMYC4RALOJ163xLFXfYKblOtPNFrxuMuZ92k6+T9nGy4ytiItP8nKgmlfTI8xOLTIpesnYzHNE8yLml4ZZWBJyGYeZnhfWz2Jm54SWnJdMzq4wNTPBc3Ev303X8afeeJZzjvK+UI439Ras9mTwcqiC56NPqSxKwvWWGebmh7hmfxgvbwP8fI1xdzmG310d/D308PfQJz/9Lp0t+TyfHWB1fpyVuWmeL3yqRZyf6KS7uYC8VG/uh1jg7X4KV2c9AryNiIm4wUBnNaKRbsTjI5JzBQEQBaPLX1bT0+PjjAz0SwwvgsI4KABjx1N62lvo7WyVRNwMDfZLQE9YM0+NDUtgcVX4PYx1sDLZ9RswillZWEA0Oc3wgLCS7pOA4pAQrdMvrKeFmJ1/Doy93Z30dHfS19vN0EAfYyNDkhrLBbGIpfkZloXKygURf/7+XwHGn97Bj2/hhzd8+PATf/rwA3x4DR9W+eGXb/j4y3O+a/Pj6yxNfsjazU+5yvyYt4fvc/fwXfYevk5T5uukfbyPVeHdPRXWI1RYjFBnLkyd6YD9jHgo0eOkwICzIkO3djB8azujt7cz6bYD0e1diG7sYtJBkSnHncw4KzPnqsqS1wFW/A7xKuQobyNPsR57klcperxO1WMtWZeXKYd5nX6U5YQDzMaqMRevjjhOjZlYVWbiDyJK0mMm9Tjzeed4XWHOUpER8znnmU8/y1TsEcbDtBn112bES4cJX1363TR4ar+bBmtF6qy2U2shT4P1LpptlaizVqb4shLFl5QoMlWm2GQPJSZ7KTZSpsRwF/lnZMk6sYm8U5upuiBNo6kszWZyNJrK0GCylVZzOdot5Om8up1uG2EU6bgqT6OZFNUXN1Fm+CVFhl9SeHETxWZbJM7pNncV+v016fVVo8tvD60eO6h3lKbWZiNNtlJ0OMrT4aBA+3UF2uzleXpNjpZr22m5vpOma9tpuqZA3dVtNNrJUWe9lcrLX1F55UueXN3CU/tt9N5WZNx3P+JQbWajdBHfP4w49ggzcUdYSNVnIe00M8knGEs9yWjaCfqSj9EUo0ddohGhTgfx9zDijpc5tj7mON53xCDiJkdDrqHjc5FDgWbsCbzBF56e/FuXQP73W4H8p9vOSLldQfauFX908+Q/u6TxD3eL+J13DV/6PkIl0R+NSEfOpJpjnHWBS9lmWBdcxjzrDMZJ2lyI2YdRnBoGgnM5XAv9cG2OhWlwMGA3ej4KnA3czdXEQ1xL1cO9+AIBVeb4V1nhV2OPf/0dXB46cSXDlvPJDlzOu415gROWhQ5Y5FlhnGKASboBF1PPYfTgNFcyjbDMOYNlzgUsck0xTjPmePRRbMqv4NriwO06O64VW2AYd54T4ec5EmrC0RAL9rsboeZpipafGdr+Zmh6XkTpugEq1y3QcbLD0NuOvN4Jikbekdy9wp3yWmzyCrDJr+LGww7c6gcxycjBoSSXK0m+XAgyxTTgGP4p5viFmxDgbUyk10XueZzAx04RP1sZ/K2liHPdSbLHTrJ8dpLjLUeepxSlvtuoCpKnNliB6kA5yvxlKPQWgHEbaS5ypN7eQZLzDmId5SWVgWF2Gwmy+YIQa2kCLaTwv7IRH9PP8DP9HdG2X5DrKs1Db6HfWZanIdI0+n1JpdvveHxHmN9T5fYZNXe/oMlvE63B0rQL0Tn3tjEQJ093pCyNvhuo999AU/gW6qNkqInexeNYDSpSzlDywJisWBOKEy9Rkn6KzGwtUgqcSCuoJ6uomZyiQIqLFKhK+Ueaw7fR7LeDusCNPI2Uou2+FH1Jsoxn7WAsU5H+BGn64rcymCjPcJICY6mKDCQpMPhgJ4Mpe+lP2f8JGDN1GMg5xGD+YYYK9RgoOMpAwTFGio8yUXaI6XJNxOX7mX+4h+VHe1h9pMxahTJrVaqs1h1hreEE81W6TJRrMVamzXCZDv2lOnQXH6C9QIu2wgN056nSna9KV4E6z4TXDw8z8/Qiy91WjNZeYPjxWUR1phJgnK2zZL3bnp+nXFhouMRk5WWm624iavWhv8md1npn6hrdKGyOp6gpn7y6R2RWlpNdkU9GUTh5+V4UpDhTleLBdyPNDBSfpa9gF6MlCozmfcFs9u9ZSv+MpTRpJlN20Z6qTV32GaoLT1BTeoD6cj2eVpymreoM7VUnaa/Uo73iCE9LjlOf/akZpiT/IuX5zkx0lfPxzSq/vn4pyWD89e30b8A4w8eXK5Ig778A4r98/r8Axn++fv74578FxH/5+n89MAqROjNjg8yODTM/PioJcBZuGOenhTgVoc1jQnLfuDI9yuPcNHxu2pIeFcDKaCcLs8OS2jnh7m55YIS51me8bmvkm4bHTMeGMRToy3B4OPNlhSx21zE30MDMcDPTw82IhpqZG3zK0nAHy1O9LM4OIhb3sjrRzLc9w6zW9pIdEo6tx1kMPLUwdNbG5sZZbjldJjzOheq6PCYnepieGpI00gjVhbOTQhzQEFOjvXQ+qyA5wY/IkBvkZwTR3/lEYraYmZpgcKADD1drrhgcoiIznsXObrpyHjMQmkmX7wOe+iby0C2clrhMVjsHeD4qqLAjzC1MMSEeZnJ2mAXxIG+mOhA1JzHz1AdxvR2vai14k36KN/H7eZ+xnZe5KiyXOfJNXz5roz3MTy8wJV5hZl7E3Lxg/OhlSTzIsniCNZFwwyg068wgFkLRp6d5Le7kJ1EBP3S7s5R/mPWCo7xu8Wd5uIKlkTqqihLw8bDghuNJrtkfwM31MDfs1bl9XRtXB13cb+rhc+cMD/NDEY00Sb7X6sIML5aWWJ5fYmFuicWF5zyfm2d+cgjR2DPaWjKJjrLC/c5R7rqeJDrclqKsUMb76pifEioDPxlfPqmLwj3jOFNjYxJVr7dTWEN30t/VQW9rg0RlFNTGfiH2RoC9wQGGhwaYnhhleXaaJaFlaLSD1ek+Xs9PsrYoZDDOSyJ9hgaGGOzrZ7i/9zdo/FeAUeKO7kGARuGWcXx0hFnhj4cZEUKvuLDyXpr/7wHjOvz4Cn58yYcPP34Cxh9fw4+rfP/zN/zy8wrftfrxPluT7wqU+b5ImR9KlPmhWJkfCvfwoWA/H7JV+SlFlR/i9/Ptvf28ClfhReh+XgSr8SJIg7VAbZa81RDd3s3EDQVmbiky67qDaUd5xm1lGLPZyoTNNkT28szeUGTeeRcrd/aydleV196avPLT5EWIKi/DNFi/d4C3MQdYj9XkdYw6y5HKLIbvYjFiJ8tRuxFF7GYyShlRghoLmbos5uixlHuUN8VnWc/VRxyhylzofpaCNVjy12DJT5Nlfy0WfDSY81Jn1lONWU/hqcG0qwrDznvov6VO53UVmq2UeGKqSLWRAnUmu6g13k6NkTwV56XJP/oHio79nvKTn1Fx9ksen/uSx2c38OjsFzw6u4HKCxt5fH4Dxad+R6H+7yk89zn5578k13ATReYKEpd0npUiD4w38cD4SzKubCbfVoYSJwWKr8tQZC1F2VVpauy203BtBzUWsjwy2UK58WYem26l5vJWmq/K8dRWgY7rO2m1k6fLcQfdjoq028nQaS/H0K1dTHooM+OjxFzgPhbD1VmI1GQuSoPZaC3m43WYSzzIbOJB5pJ1mcs4wVyOPlPZ+vSk6FOXYEjEnaMEeJty288Km8CrWITbcCLQloO+lmi6nkXz7jlkXS34v24683c3/Pm7G0H8vfMtpNwtkfOy4zOPYD73LuWzwAo+C6jlK/8yVB/4oHXPAYOMq1gVW3A69gKGCfoYJx3BKEGLiwmqXIwT5gDnorQ4EaKGXvA+jkXs40zEfozva2GZcgzbrFN4VpgR8sSKiCc2RNU7ENnoRki9D+4VXphnO2NVcAuHCnfsHzljknWJc0lnMEo9x8W08xinnMUs/QJm6ScxyziDec6nlfSJmGOYF5ngWG2Jc+1VnCpsMIg7w5GgExwKOMexsMtoeF9E09cETV9jNP2MOBRghobbZbRcbNFxsuH0bVMyWwcoGlgnpfM5Yc3d2BcWYp37kBvlrfi0jGGUnI1dUSlWWbEYRtlgFnGG29EGBEVbEBp4hci7JiT6nMXbWg5/222EOyqQ4KZE7C1ZUtxkyPKQJsdjE6U+0tQEy9MQup26EHkeB0tR6i9NrocUabelSXaSI+GmHDGOMty7LkW4/UbCHb4kwnYzoVabCbbcRJDlRvzMPsP/0j9xz/ozMpw2UuEjS5X3Vp74bKbe5ytq726g0vUzHt3+A49u/5Eqt8954vkFT4M2SUK7OyI2MRyjKFlNPw3+kuaQDTRGbKLuvgJVMSpUJ5+kPNmY7BhjihINKEs7QmHafnIzT5OenUhyURMJpSU8KL3EoxwZOuO20R0iT12wFI1C3E6kFF1xMgylKTKVs4fR1B2MpuxkLFWJ4Qe7GBccwxlKjGXsZShVheEMTYazDjKYdZD+7IP0ZR+kJ0eHnpyD9OfrMlqqx0S5LpNlWojK1Fh8rM6Lak3WqtR5Va3B69oDrD05xMuGIyxWH2L60QEmHuowUn6IgdJD9JYcprtEj87iI/QW6NBbqE13oTatBZo8KzpAX9VJng/YsNpvy2SDscQh/bzNnlcdTszWXeL7MWfeDzoz13iNiWoHZhrdmKh3YKTenO5GC0rrPSiqiaCwKp3CymLKnpST+/ABOSVR5BaGU5B3n762OkafBNGSfYG+h2cYqdRmvEiW2ezNLKRvYTpZls6E3dSnalKTd4CqYnVqSnSoLdGjrkyPhocHaa7QpK1Wm666o7RVHKM2/zDFOYd5nH+V6Z5CPr5Z4tc3a5/uFd9O8nF9nI+vxXx8ucqvwuf+ZyuM/+3187+EReHj//XA+F8rjGN/zdqbFYKwhWxGIdR7apSR9mZy48KJ9r7FfF8zy6JhXkxOsT46z9rICiLREhPCf9ZTY7zs7WWtrZPZjm4WBkZYHZlg8beVpmhyipnxKWZHp1manGNetIhodokxsRiRqIe56UXE42sM9o5QVZNCeu4twqKt8AqywM3fCid/E7yDLcgvCmdouAHR9DAzUzOIBBPOxDziKTGjQ310tNWRnR5KiJ85pQWx9LQ3I5ocZWq8j+Yn+Vhe0CHMyYbB0sd0pZTRG5JGs1cMlZ5RPAyIZrali+WRMUmY+ezsODPzY0zPDUugcVrorZ4QsTjczvO+FOZrb7H28Bo/lbnxXcZF3ibu4HXiRlZTVXld6cSb3nKWhVtAwSQk6boe5PlMPy8mBng+NMjb0TZejT1lZbKHuclxFidmeD31jPXB+yzVGrFUfIw/1brwrq+A8aFmivMTuH3bAmvbk1hc1cD++n5u3dyHg9UOXO1UuWmuhpvjeeofpyAaeiq5m1xbmuf5/BKLc8sszK8wv7DC3MIyi7MvWJxZYEE8ypy4lYa6WHy9zuB66zABXgYk3rtBT4vgUu/8q9lFAMdPsDjKhJDB2NdLb2cnvYLxpbOd/rZGSZyOAIy9PT309vVLZnhoENHkmEThFCB1Ubh9nRnk1fwkLxZmWZlfYHJsksG+QQb7hR5poRpQCOv+FNj9twqjAInCx8ODA0wIK3PhD5w5saSRSFAYhfaepflpluem/nWFUVATf3oBP77gw4cfPgGjZF394hMw/vk53zzzYz1Lk7cFSrwrUuabkj18X7aXD+X7+aVMg18LtfiYpcXPyZr8KVaDDzEa/BCpzjcharwL0OCd3wG+DjjIq7vqPHfZw/M7Sjy/s4uFWzuZuaHI1HU5JuykmbDZwoT1ZiZttiC2l2HZSZG1O8q88djPOz9N3vlr8i5Ik3ehGrwLV+NdpCqvwpRZDlRg3keaWa/NTAVsZTRQmokIecQJykwn7mEhVZ23+Uf4OucIL6JVeRW1n/UwVd6FqPM+VIO3weq8CVTldYAqbwLVeRukyXqgJq/81Xnpq86anzYrngeYd9NEfFsTkbMw2kw7azHppMGw/V5azbbRYCJNrdEWyTq6ylCKSkMpHp7fROnZryg/v5GScxso0P8Duec+J+/iFnJMtpJqLEWqmRwpFjtIslAk0XI7ydY7SLHeToqtAom2siRYbiXFQoZsCzlyL8tTeEmOfMNt5J6TIu+cNIUGspQbbOTJpc00XN7CUytZWsylabXaSredHEM3djB5Zw+LPhqsBWuxFqbKath+VsL2Mxeyh8mAXUwE7WIyTBlxjBriOHUWUw+xmHGUhazjiHP1mSo0oTbuPAl+5wgLvopn1E2sQ2055WmAnp8Vmh6XUHU6zl6nI2xyNOLfO9zg724G8XdOYfy9iytyvnbsDnJmo28sXwVU83lwNZ8F1rA5qAS9vBCOJN5CP8kMi3xzDBMvcyToAEeD9nHungqmiWqYJqhxJVmXyw+OciHmIMfC9nEmTo1LyYcxTznOlbSTXMu/wK0SI4JqLIhptCO2zp57T1yIqPfBvzaAmw89caq4i0utJ841LtiUWnMy9ij6cccwSD4tURkvpp7nUtpJTFJPYZR8FqNUI07FncA4S1hLm+BUY8WtKlsME85yIvw0h4POcTRUUBaNORBoglaAEQcCDNH2N0HXzxpdT0cO3rLF0O0y4cU15HSskta5SkL3OE6lpdjmlXO9uBH32n6u5j7CuqiSayU5XEl1wzTqLPbh+gTcu0Kw32UiPUyIv6tP+A0lgq7JSIAx1mUnoXZfce/6FyTf+pK8u5sp8d5Mlf826oJkeRK0jdooaR4FS1Hit418T3ky7iiQ6CRH3E1Zom9sJdx+A6H2n3H/+hai7bdy79pWIu23EWK9mSCLDYRafkaU1e/JvLmRgtubqLj7CRjrvTfyxHMjlXc28Njlcx46/54K1z9Q5/M5LUEbaAv9it5IGfrvydATtYXWsC94GvUVjfdlqY3Zy+PYQzxONqQ4yYzS5AtUpJyjMuECZYlnSU93J6Gomvvlo9wrLCY/5Szt97dJagpbIuQ/Oa6jZGiPlqFbuFGM3SYxwwwmKjKeupeJtH2IsvcwnbOXqRxVxjLVGc06wFiOLiM5hxnI0ZUAY3eWNr052vTnaTNYcICRkgNMlGoxVaaB+KEGz6t1WBVaYyoP8LL6AEsVasw/VkX8SI2pcg1GSzQZLNGmp0iHniI9ektO0F1ygr5CPXryD9GRLwCjNk8LtXlacpDhhnMs911lrsOc2dYrvOh0ZL3LhYUmSxZbzflmzI1XvR7M1Dmz0OTKUss1RLVnGak5SWeTE3VP7lJae5/M6nySqxtIqmwj+XEd2Y+LKXwYS3auCxUp3jRmezLa6M3gk0sMFO9HlC/PXPoWRMlS9CXK0ZKiRF2uOrUlOtSVHaW25Ci1ZYepe6RNY9V+mmv30tmsyWD7UXpajlOer05R2jkmOzMR1skfXwvGl1l+fTfOx7cCMM7yce0lv75Z/v8GGP+l6UWiOgrK45/f8suf1iVP4bXkdvGX9/A/mF9/fsdf57f3kTS9/PWO8Rt+/fkbfvhaCO4WXNKDzE18WkkvTI5KwrsFaJkVRgjCnv7kmhYidXrrK0j0d6E64z7ioW5JDuOLkVmeTzxnZHqR0cVlJsRilqZEPJ/4lNk3Oz7FyqiYBeHmcEKIaBEjHhMzOzrLwvgC81PLiEUrTAn3fXMTjIkXGJ5ZkdzyCaHZM4M19LYVU/skm6rGAnLKYwmNccA/zIqC0nsMjjQzPT2KaGqG6bFZ5qYWmRodY2ZyiI7WxyQn3CXhviflBakMdjWxONPPgqidSD8HnE3Pku7pQ1dyEZ1+CTR53qfcPYy+gkpWBidYnBIxOzOJWADGmWFJjuLU7DCj0+NMTs4zPz7J8lAda715rNRH86Y2lq/L3XiTeYo3acq8zlJiNf8Eq49v8OZZDGttGbzuyuVNVybverJY78jg5dNUvu2K4+vuJNZ7cnnZ+4hX/ZWsdsWw0HKdqcdnWK115Of2IhY6q8griMbG9jRXzHUxNFDi8qXdWJptx9Z8B5ZGCly7tBdX+9M8LMuW/A5WZkU8F8+yNrfEi9lllsVLLM4uMT+/yPziIuKZRebFy8yLF5gVCSHcz0iMvY3HndPcdTlJZKA5hen+DHbVIJ4c/Gv3uGh8hKnRYSZHhhj+LUKnr7OV3vZnDLV3M9TdzYCwLhbcy339dHcPMtw/hnh8ihdCfeNYF8uiQdYksCjcNAr1i3NMjI4x0CessPska2ZhHS2ssoXbRWEtLdQPShWyEb8AACAASURBVO4bhZ7pwQGmhX+nkk5xoeVHJOn8npcojZMIN4xLs5N8+PY1v/z4lo8/rvPrj2/49adXfPzwEn56KVEZf/npG37+8Bb+9Ao+CCvqH+HDK149i2Ah+zjPc9VZzVXldb46bwvU+bpQg2/yNPk+R4cfsvX4Kes4P2ed5mPqSb6/p8P7IDW+9lPjez9NvvNR51tfdd55q/LGR4VXPiq89lbhledeVt2VWHBRQOwkw7SjFJPXNjFlt5mZa1uYs9/KkqMcr24r885jP197q/HeV5X3fvt556/C+0AV1v2Veem9g+ce8ojdtjDpupEJ901M+kgzGSCDKESB57H7WH+gyfskLb57oM13ydp8n3qQbx9osx6tyrtoVb6OVuN9lCrvI1VYD1HmbbAy70NU+DpAgzc+6qx5qLHsosrSbXWe39HmhfshVt0OsnhbE/GNfYw6KNNru50uK1nazKVovSLF08tSNJpupu7iZqqNNlNjLEWFuQLldso8vLaXQqtd5FvuJt9KmQI7FXKvqZBtr0K6nTKptrtIsZMn5aosGVflybaUJ8NEmowLm8g8u4msM5vIPbuZggvSPLqwkSfGm6k32ULLlW00XZKi6dJmOqxkGHPew7zXAdaC9Xgbocf7SG3ehGvyKlyTlRBVZgKUGPdVZNBXjqmoPYjiVJh9oM5ixiHms44wm3eG+YeW1MWdI8HzBGH+JvhG2WEZZIae2wn0/E3Yf+cMu68fRuGaDhuun+LvHS3535w8+Teu9/mdVyA7w1zZE+nGpoBIPvev558CG/hdQA1bgvM5lRfK2RRH9MLOcTbBGLM8a05FHOCw3y70w/ZwJeUgNllHcCjQ50bJea5mn+RMtAZGSbqYJZ/EPOUMV1L0scrQxyb9OL6Vl4iqv8q9Whsia52IqPUg6Ikv7rW+uNV641Ltwe1qF25XO2OccoHT0cc5H3cSg3h9LsSdwvTBCYwSjnMu5iQXEs5xOuY4ZllnsS83xqXGnDuVVlilG2CYYIhe+AUOBFxAw9cQTf+LaPkbc8DfEC0fI/T8rTns7YjunWsYe9nglpZDSss0aZ3LJHXP4FJaxbXccuzzq3Eqa8YurwKbwkfcfFTItfxgTO+ZYB9phM99SwIDLhPlc4kYD33u31Yn0FaeIFs5op13EWq7mchrG0i4+SVZbpspuLuZR37bqAqQpSpgKzURslSFyVIZIsfDAHmKvGXJcpMmzVWaJBcp7t/4kgiHL4i6vpEoe+G9pIhykCHy2lYibLYQfnUDYVf+iXi7z0h1+IICl6+o8NpIte9mqn228NDtC0pv/57SW/9IhdvvqHT/J2q9fs/TwA20BW+iL0qGAQHsojbRHvUVzfekqIveyaP7GlQ8MKAq046yVGMepVykKtGaihgzMpMtiC1JIfTxKBGFE+Qk3KQxXImu0C8lET3P7inQcm87T6N30h63i/ZoeZ5FSNFxbysDiYqMpCkjylJiOlMJUZYKU1lqjGVoMJZ9kKEsXQay9ejPOUp39lH68rTpL1CjL1+VwUJ1xn8DxplSoZtag5cVKrx5vJeXVfuYrVNB/FiFhUcaLD7UZrpEQwJk7UVCjI4OncUn6S48T0+xPh2Fx2gt0KOtRI+28iO0lh+h/dFRRG1mrPbb8bzXjhdd13nZbs+LThum6gx50X2db0Z8eNHmznLzLVaf2iCuOcFU1VFE9fZ01TpQVetJVnUs8TUVJNYPktkyQU5dC0W12aTm3absgQtNaR40pznwLNuE1jxtenN3M5q+jelkKUmVY1eiMs2pqtRnq9NcdJj6Ql3qS3X/b+7eMriuNEvXnJnomel7496e7q7q25VZlZlmJslisNAyyMyUhjSDmJnZFksWWszMYDEdMeM5YlmSZXamnZmV9EzsI7syo6runZ4fMzExP1Z8e2/tc2T98hPvWut9KcvRpLJQjZoyFWpLFOis02a89ySN5btJj1FlqDlACoc/PZvn51eClc4IPwtb0kIs4KLQqp7+G2D8+bdLL/+DGUahZf3L80mk7wuf+VD/018rjMuw+LdLKj//+Iq/rl9+Ejad/6P1ip9/EtJdXvDD98/4/tsl/vzdEj8JG9c/CUD5mvevFz4AYxcTQz1MSqFRUH06mRTUMGELeXiYkeFRJMJG7lAvA02VRLtb4G92ha6GKiTDQ9KZMfHoKBKxYHkjlrZThW3r2dF+ZqTfuzz7tpwOIiSEfKxhqZoptJMFX0fpdrZYyH4ekX6n8EywWBF+/rHEwr9nYICqhmwCoqxx8r5BSVUM/cO1DA21Ix4aQCL4BfYJENzBSH8Tba2VpMUHEhPoRHF6KMNdpUyMNVBZFI/p1TPYXrlEdXgM7W5h1NoHUOISTG/uY2Z6xpgYkTA2OsrYqKC89jI10sXIWCeD4h5GhczlQTETA2ImBweZHhAx3JDKXG0oi6XOPC24zfOiwzzL0WUpSZFX8QqQq8/3Cft4Gb2XNylHeJl1mFfFR3ldcYbF/Eu8KbNiqcCWhSJDJovPISk/y0y9KYstCczUNJAS5sPVr9Q5eXQTF09t5vLJjVw5sZGrJ7Zwdv8mzh7cienN4zwuzWRkahbJxAxTY1MIFkjPxmZ4PjbD4ojgnylh+kOWtrC8JBkfZ1KyyOToC2bET2ipLyMy1Bo3h9N4Op4l3M+QvDR/utuKkAw1MtzbyEivaHn+daiPoa5WukW1tDWU01r3mJ6GfvpEXXQLaSvtDVJ/xLbmHnpFQ4z3jrIkGWR2UGiTDzAzNcns9JT0nJoYl7aWpQssAoR+qA4hPaZNAMYu6SlAo9DeHh4cYEIyyrh4hLGRgeWSWv8IM5b9jA31Ih7q4d3LBb5/+5Q/f/2UH79Z5MdvFvjz+3l+eP+MX969gXfP+fm7aX748xN++P4tP7z5Ab5+yVhNJC1x5+mP0mEgQouxKG1GQ9Xo99tJt5cMgw/UmIo6wIuMi/xUYQJFBrwIP8qCpyavPdT42lmR71wV+c5dibfuSjz3UuGpjzpvPFV5767CWzdlXrorsuSuwLzLTqbttjFhsQGJ0RokBquYuLuaqdtrmDfcxJLpNl5a7uRre2W+cVDjvbMG75w1eOugzmt7NV7byPHcYjtPTDYyYbSGCbP1jFmsRWK3kSn37cz6ybEQrMJSnCbPM3R5nb2H1+m6vE7W5HXCLl4/UuV1lCKvwmR5FbKDN8HyvPZR45m7CotOKszZqjBnpca8lQaL1lrMW2owZ6rKrKkykxYKjJluZ+jeWnpv/JHuq/9O99VP6Lr6GR1XV9N+dRM9dxXpsNSj0eEQIoeDtNnto91aj3YrXdptdtNiq0et7W7KrXUpttKk3EqJcmslyswVKDaUIf/mJtIvrCD93PLsY+bpz8k+/QXFp1ZSdnIVj8+upfr8OqovrKP20gZabm6j31yVSWc95r0O8MJXn9c+eiy5afLUTYsFd01m3NWZ8FRm0F2G4Qc7kUQoMx6rymyiDjOpB5nMPMNUwS3Kg46R6HaIENfjuPmc56LDAfQd9rHbVZ+dZjpsvrObdff0WGmxnz9Yn+Vfbcz4vX0wnzsHsu2+K7JBNqzwsOcPrrX8k1sz/8WxiE/sw9ELtuds+Jfoexxj3/3zXMi5wsXo3Rzxkef4fVVuJRzBKP04FgXHsSo+gVH2Ec4/3M2VmBNcCD3BxdCTXA47IjXlvpdwAOvsE3iWf4V32U08iu7iWWiKV5k9tqWOmBdYY5ZngVmeGTbF1txNvcWpwKMcf3CQE/4HORN0WGq3c9J/Hyf9D3Ey4AhH7u/hcuwhjLNPY1d8Eauc89x9JMxXnmJPwBkUHQ+j4nAaRZtTqNmfQcPpDDouF9B2uIKW7Q12297lqN1dTKIjCXwsIqZ1kqjWWVyKRRgk5XM3KRvTzGLuCtcZGZjmJWGUFsDFgDvc9LuCQ8hdnLyu4OVygUDHk3gba+N0dTsuX20iwEiOAMOtBBquJ9R4LZHmq6UwmOWymRzXTWQ4riPDaSOFXlsp9t5Esecaij1XkeP8GemOX5Bov4ooq9WEmK3C32QVfgYr8bu7igDD9QTcWUfQnbUE31lN4I0/EnLrEyIN/kic2eckWq0g1X4VWU6ryHb4jEyb/0aa2f9Brs2/kWf1ewqt/53HTp9T57mCRq/VtN3fIFUaW+6voCFgFVXBmykJUSMn+AjlicZkxV0nM+EquXE3KA69Rcaj84Rk2uBZkEtQ7hApkW7keetT7b2NBp/PqHuwkQp/GSqClKgNU6MpVIEaYRPb6zMag9bQEb2N0Uc7kMTtRJKggFiIyYtXY1DwYIzRpO2RHp3CqEXiMVpTdBAWVNrSVenM0KA/U5ORzF2MZykxn7OT1wXbeF+0kZcVWxipU2C6Qp2FAl0Wc/UYz9pFR448dbnyVGftoi71IKKkCzSkn6A24yjVGYdoyDtCc9ExGvIP0pR3kM7iE8y13mGp05j5lhvMNl5irukiE9VnedJwnW+6bXnX48Jigxnz9bcQlx1ntOgQ00XClvUlqgqvk55vSkyxP4+qComvaSKxqpm0qmriC1IoTL5H1cOz1Aecpz3qKxrSLlCdspvGuO0MR69hMmIrXQGqNAQqUR8hQ8MjRerTNKnN1qU6bzeVedo8ztekJl+VpkJVBuv38nTkEo2lSoy1OfPLs3F+fLbAj68H+enlBL88m1vOkV4UTLyXfRcF+PtYP/3dpJflhZe/vPNigp+EejnJj0K9Wq4fXk3y/y4w/viSH//8gu+/W+K790/5/tun0nsBRKXA+GYZGCWDvwKjFBqFJZihvr8A49iwAHGjUnPv8a4mHqdG4HLrFOVZSUiESL7R5a3ZCYmQMiLkEI8yOTIi3bIWFmYEE/DfzrwJ14Ily8eYuWUYHJO2EgVoFO4FWBQMxIVr4XdPCHnQYrH0mfB8SCIipzwCV787RMQ70dZVythYB5KRfga7OykrSCc/I0raeu7rqqavtYzMWF9CPE3ITvJjePAxQ32P8bC5y73Th8n08aU1OI5S1yBSHHzIDopmsmcYyeCo9G8SMqnFQm72cBejY72MjvVLzcDFg6OMCXnMQ/2IxzoYG3zM/EA+C62PWKhz42XdVV5WneJpriavslR4FreDF7EKDLivZvj+ZiQRsgxFbKc7+RCSYiMWa735c28a3/Zm8rIrgRd9SbwczmayPZtwNxMMLh/gxkUdvjwmz3n9zZzft55zu9dyRPlPnNq1ngCb23SW5zDa0shEn4SuahGTHUPMdo4w0dTNaHUrIzUixA3tTLX1sdg/JjUWF0y/BSNtIbJwZnyUsaE6aqvCyUq1JCrkGoHelwjwvkWQnzkpcX6U5cfTVJVHX1sNY70iBjrq6WgqRVSXj6i2gNaqKtrry+luK6enq4Kujmp6O1oZ6uxC0rvsvTg1UMTsRL8UFmcFL8/pSZaBsfcvoPgRGAVFsbNdWILpkp6C2iioiwN9vQwN9NLXI+RKC4svbfR3d9Hf3SkdS+jvaZP6MD6fn+T10jRvlqZ4uzTB26VxXj+X8ObFNO+fL/L981nevRrlm7cTvHv7jG+efgOvniKpj6I54TL1Qbrk2m8jy2IdBVbrKbJaT4nlRiodZKnzUKf5vh5dYUd5mn6FqfBDTPposeSlwVs3Vd47K/G9kyLfOSnx3lWd9x5afOumzntXVd65qvCNhxrvfTV5f19ruXw1eeumwnM7WRbNNzNvtI5Fo3UsGK7lqfEGXphv5ZWlDF/byPGNrQLf2Cryzl6Zbx2UeGsrx3PL7TwxW4bGMaOVjJqsZNhsFcOWqxizW8+01zaehiny5pEG36Xu5udsfX7JP8hP+Qf4MV+f7/P2Lle+Pu+yDvEycR/PY/byNFSXJ76azLrtYsFVnSUXdV64qPPWXZMlV6F9rcKCkzwz1psRm6xEbLwKsckGxi1kkVipMG6rzYjjQbodjtFpt48+F1363dTpd1diyFuJAW9lerxU6fBQo81tFy2C3Y2LHiKn3TTbadNouYuKu/KU3ZCh9KttlF3ZRsXVHVScW0fFqZVUnl7J4zMraf5qE203ttJxexu9RrIMmskxbqfKnLMGc45qTNooM2GjzKS9CpNOyoidFJB4KjIRoMJMhDpz8VqMR6sxm3aQ6dyziHOvkuO1l0SPo/jYH8bU9ggHDLTZZbobJQtttt5TZ9Od3Ww02scm+6OsdL7Mpy62fOr8kM+cgljv4cgmHzP+6GzLv9pX8o921fyDeQb/bOKH9gNrvoy6yvnQr9D3O8fxuOOY55/mdsJ+vorcw43YA1jknMK68Dg2xcewKDjG3ZQj3E44xckH+pzwO8Cl8GPcTjiOYeoxTNKOYp1zBrfSG9hmXsUpxxD3Elusi20xyjTGKNOIe+l3sS62xCzPhPMRZ9D32cNeL132eGpzyEuDAx6a7HfTYb/7bvRcd3HAR5UzoRrcjN+PQeIxroUf4FTwMfQDz6Hpfgo1h9MoWR5HzfYkWk5n0HU+j5btRbRsrrPb+jb7zK5y3f8BfiX1xLZNESmaIaBhCOvcxxik5GKWXcqN+Bxup2dhlJOCaXY4lwIMuRNwC9cIU1x9ruPpfIFAp9P4me/F6ZosdhfX43NnBw8MtxNqup1Iy61EW2wkyXYTaY6byHTaSJbzRtIcNpLhuJ5cl3UUuq2m2H0VJR6rKXBbQ6bTGhLtVhNruZoo67VEWW8g0nIj4WbrCTVaS5jBGiIN1xJjspYooxU8Ml1BstUaMuw2kO24kSyHNeTYryDX7jNyrD8lx+oTci0/pdD6M2m7utpjpXS7ut5zNc2+axD5r6bBfxXVQZsoDlIgN3AfFXG3SM/0IDHZifyoaxQmnCU19QoJyaYkJIcQn9lARHwu8cHXKPbfTnPAahqDNlMbLMvjgJ2U+22n6v4WqXVPre9q6gPX0Rkjw1D8doYSdjCUIMNQghyDCYoMJavTFadKa4wq7XHadCbuoSVpDw1JetJqTtaTtpK70rXoT1diMGUz4xlrWCxYzdPS9YyXbGOpYhdz+dqMpOvSnr6H6kw9HufpU5V1gLrkA3QmHaM+5SBVqQeoTj9IY/4JRMVnaC44jqjgCG35h+gvOcqzjps877jJbMNFpurOstByhactt3jRasp3/W5SYJyovIKk4hTjFUeYqzjNSMVJWivOk5N7meCEe8QUxZL4uJLkqibSqhtJrqykINeXiuSLNMQfZzDDjaGiLJrTLGiOU2Dk0e+lyy9DMQp0RSvSHruTypCNVMfLU56kyONsDcqzhVa1CrUFatTmKVKXp8BI80Ek3UdYGgsEqX3OEj+9GZIC48//F8AoQOFvYwGFa+GZsCH9N8D4YoIfX07ww4f688uJ/yAwCkAnqIB/U/8xdfGnH1/y848flMS/KJLC972Gnz98xweFcVKY/xvsZHywm0nBkHuwh+mPqqBgRzM8zNiIABDCtvQAMwOdDDWWEepoRKiHLb1N1Yz3dzE1KrSfBa9DARiXoXFibIQJQYUT2tq/UQl/vRYgcVk9FKDwI0AK83EfVUbhWoDF5fpVaRyb6Kalu5jwWBd8g0ypbcikv7+BjtYaXB3MOXZwFyePKHP8kDyXzujiYHqRzBgvgtwNMLlzlMhIJ7q7SokKdsbsq1PkPwxkvKqOobJqKh6lkBrwkIWhCWYGJUyOCKrpCKMj/YyJB6Q+kGLh7xW8CAcHGRkaoH+4hwFJN0PjbUhGGpjqreRZTy4LtT5MFxvzrPQaSzlHeJNzkJkINZrs1iBy2UT3fVmqXdcSbqdIc4Et830ZvBI38lzY+u7tY1b4/q5GMpPvY3h3D3cu6uFrdov8CD+CLK7jeOkQLleOkullR3mYP80JCYwUlSMuq2e4qJme7CqGixsZKmpAXN7CSHEDI0V1DOdXM5pXzWRxA5KBTiYmhpmenGRSPIngSTkx2sroYBlNtVG0NsTQ3phIVUkkqXFexIY58Sjclbhwd+IfehIb5kZMiDMRgbaE+1sQ5m9JRIAjkUE2hAWaEhJowqNoFyqLk2itLWK0q5rZ4WqmB/OZm+xnbmZaWh+BcaD/7wGj0IYWqkOqMAqK4zJEttLe1kKrqJE2USMd7c0IyzftLU20ixppF9XTKapjfmqUpTkxS7OjPJsZ5tmsEEPYz+LsCM9nJnglJMHM97C0OMCzxWmeTS/x/ZNxOgu9yfU/TJKdMrEWO4g22kSMwTpi760hznA9SaabSTLbSoLZdhLNZUix2ESx3Q5anBUYcVXiiZMSrxyVeO+gwg+OavzgtIvvHXfxnfMu3jsLCqQqb13UeOuhwdfemrz30+HHwH38FLiP7310eeuizILFemZNVjFtsILpeyuYubeSJ4ZreWa6mVcW2/naSpb3tvJ866jMe2kp8dZengXzTcyYrGPSaA3jRiuRGK9k3GQVUxareGK/nmce23gdoMC7qF18m6TLtxl7eZ+3n68L9vO2WJ+3FYd5XXWSVxUn+KbsNO8LT/M25TBvYvfzTeQe3oXo8D5Agx8Cd/H2gRZv/bV4+0CdF55yzDttZtZuIxPWG5FYbUNiKy9dqplxucCcmxXTbsaMuFyhz/kUva6H6XXTp89tHwMu+gw7H5RWt8seelz20e28l04HPTpsdtNlsweRqRb1d1WpuaFI9Q1F6i5vo/7LDTRd2ULnTRl67+5k2FieMVN56Qb6sMEWxky2IzGXY8xSAYmlEuKPZa3IuIMSs97qzAWoMx+2i8UYLWbiNBHH6zKVc5qx/KuUh5/gkfthXKwOcNVwH2qX1FE02I+ssRbbDDTYaayPrMUhZFxPstbtCp86W/MHhzD+YBvASmcHVrqa8s9WFvzvJgX8z6ZF/C9GifzO1JfdQQ5cS7jH9VhDzj28xYWks9gXn8Ox6Dzm6Se5Eb0P84xj2BUex7n8JK4VZ7ErOMvd+CMc8tRmt5MGJx7s417qWcxyz3Mn+TCXI3ZzN/Ek1yKOYxB3GatsY4wzjbgae4WbSde5HHuR22k3Mcy5x4XYc+h6aqPioIyyvRLa9nLo2Cmi66DObictNB2U2e+lgr63PId95Dl1X51TPloc8trLPp/j6LoJkHgWLftz6DqeR8fxDFp2p1AzP42K0XmU7pxH0/BLznq44Z73mKiWcaLb5ghtEWOTX8XdlBzMcsu4k1LArYwCDHOzsSpK4la0A8ZhpjiHmeHofg03+wv4O57lvuVBnG8qYntxE+43ZPC9s4MAwx2Eme4gynwrcVZbSLTZSLLtelLtNpBks4FUm3XkOK6n1HMj1X6baRYi+AJlqPDZIm1fZ9ivJdFmJUn2a0lz2kSq4xZS7LeQZLOJBMsNJFqtJ8lmPQlWq0kwX0m65ToKnLZS5LKFAod1ZFt9Tr7tF+TbfE6R7SpK7NZQYreaSrcVVHusptZjNXWeK6n3+YJ6YY4xYA2lAdspDtYhP+gwmbkhxKVHkRFjRXraEVJTL5OXYEZhtCdZiWnEZTYRmeRBSoQO9cEbqAvcRG3gFmoDt1N9fws1fhup9dsgVR5r/TcgeihDT4IsPUmy9CbJ0ZMkT3eiPF0J8nTEydMeK5wKdAp5zAl61CUeoy7xKPVJh2kUVMKMvXRmatCVIUNf5npGclYxkbua2axNPC2Qk7aqh3J0aRY2iXNOU5l7nscZJ2gQ7HnS99OYuZ/q9P3UZBymIecULfnn6Sm7zEDFRYYrT9Obr8d0zRGWRF+y0HKZJ03nWWy5yNOWGyw2GfB1lwPPmi0ZLjxPT84BBvJ3M1muxVilLgM1h6gpOUFcwhlCYs1ILEogtaqSxMf1JNe1kFNRQWFOCEXxNyiLO0pZogl1Ce50RhsiiVJmKu5fGU74nL74TXRGb6ElZgtNiTvpKdlNc6EWj3NUqcxRpjpfhZp8ZerylWnIV2KwZS9fTz/klyUJPz1/yo+vfwVGaUv66SS//B2F8SMU/vYUYJHfLMcI7WdBXRRUxo+wKJz/94BRALu/rr/A3/8YHIVWtFDC55cB8UN7W3gutLo/tqTfLEg3X8UDnYwPdDEx2CMtARo/KoziIcGcWQC4Yemzqf5OZvpE1OUkEO5uTVVWApO9rdKlGKGFLaiLgsootKYlY2LEH9rPv0LfR/j7FRY/QuPy+WtLWth2FUBSUBuFz38ESuE9yUQ/XQN1JKQF4OJ1h+KyR/T1VdPZ/piYSF9On9iF5q4VKMn/GxqKn7FbeQWn9+7guN5WDuhu5thxZQyNT+Foe5Wb5/cS6GDEUHMD450d9NfW01ZUzkhdKwPVTYyJupjqF/7+5ZnMsVEBooelvoRS9VSwHRrtpW+sh+6hDkYF4O7pYaGtnfnKMsaywmkKuslA9BVGok7T4qVDhZ0KpXaqVHvqUuWnh5vFLkrzPZkaq2FaMsjk2BPGBufpbB2kqCAPO/sb3LqzG3fTr8jxeUBvZg5NsbE0REZQ4e9PT1Iqo1lFSHIqmcirZa64lYXiDibyGpkqbkFS3ISktInxkiamy1qYKW5kNq+OxcImxjr7kYwKpuHzTI4+YWp0iicTYqZGu5gcaWGkpwrBekfcV8NAeyFtdRnUlydIoxnL8yIozAgk7ZEbyTGOJEXbkxBpS2SQJR6Ol3C2PYOjzSmcbM/j72VISownLVUpTA+WMzdSwvz0EE9mZ6QltKUnJyT8PWAUFMWudmF+cXmGcblFLcw1ttHW2kxrS6MUGttbG38Fxhbhup6OFgEYR/4CjELu9tLMIPOzfSzMDPFsepyX02MszXWz8KSPxfkJlqYW+XpykKokS2Ic1Im0UCLGSok4ayXiLOWIs5Ah/N56Ht5bT8jtNdIKvrOWcKNVxBmvId9yM412svTayiKx3smMhSwLFjtZspDjhZUiL+yUeGavxJK9Ek8dlVh0VmHRRYWnbmo899TgpbcWr7y1eeW1i+ce8sw7bWPGZjNT5usZN1rNpNFapgzWMnVvLU8MN/LcfDtv7BT42kGJbxyVeee4DI2vbGV4ar6ZOcM1eLIhswAAIABJREFUzBquZk4ogxU8MVrJgsVantpv4rmXDC+DlHgZpcbLBC2epWjzLEOXpRw95gv0WcjT53nuIb7JO8F3WSf4NukgP8Tr80P0br4P0+CHEFW+DdXm21Advg3R4H2gKt/4K/LaV54Ft+1MOmxDYi+D2EGeaYfTLDo7sOTjzux9d8R+Lgz62tPraUa/2z2Gna4jcfiKcYcLDLruXy6X/Qw672PAcR+DjvoM2uvTb7OXLnMdWo006DZUp9dAjSETYSFHk1ETVcbNVJk0U2bcWI5Jk51MGcsiNtnJsIUiYmsVxixVEFsoI7FSZsZRjQVvTZ4GaPI8VIsX0bosJOryJOMAcwVnGci+QGPyZUKd9mJvqc+lewfQuqGP7O0j7DDUQc5EB3WbEyjbHUPB4yTr3S7zqaMl/2IVyD+b+PLvVrb8wd6Y/2Rmzv9mnM//albAP5ok8O/mfhyK9sEwzwHjDAduJFjwZfxpLHKO4FJyHof8c5gkHcE87TDOxSfxqjqNT/U53ErPYZJ4iOO+Oux21uDIfT1uJZ/BsvAKBhmnOOClwGGfXRzx1uW0/2FuJ1zHIPU2Z4OP81Xsl1yMPseV+ItcT73KxcSL7HmwB3kHRRSdlNCwk2WX1U7UrRTRsFVnl70yOi4K7POUZ5+7LDq2W9ljK4+egyZ73A+x3/MMh32uccjzGgfcL6PneBZtmxNoWZ2TmnfLXT/FLoMLnHJzxjm7nJCaQWLbn/CwbQKbvCoM0vIwzS3DOLeCaxml3M4twrI4C/OMQMwirHF5aIWb7z38PG4Q4HIRX8vDON9SxfbSVlyuyeJxQwbvW9t5cGcrocZbiTLbQoLNVinwpdpvJtVuCxn2m6WKYKHbBh77bKY1XIGuKGU6I5VpCpaj0nsLeS6ryXNbR4mwXX1/J8XeMuS5bSPTcRMptutIsl5NnMUXxJl8RprZSvLsN1DpuYManx2Uu66n1GUNpU6rKXNaQ6njWkod1lDutoJK91XUeq6TZkI3+K6iKXAVdUGrqAraJE19KbivQUqsNfGpUUQn+BGXcZGcjNvkPbIkP8Kd3NggMjIKeZgbQWTSV1SGylATsp3agE00BW+hOVCYX9xI7f1N1PpvoT5oO01hMojiFWlLUqY9RZW2JBVa4hRoeSRHe7wCnfHydMfL0RMviyhel/qEo9QlHKEu8TD1yQdpTN1Dc5oGbekKdGVupzdrIyMZG5hN2cxcxhbm8nciKVChO0+Phuzj1GadozbjJE0Z+nTn7Kat6BBN+YdpzjtFa8El2ouu0Vt2A0ntLSTV5xgu1UNcpom4fC8ztadZbDnPs7aLPG+7zlKLsDltxqt2W+YbDOjPP0Z3jhZjxQoMlyowUKFBW+keitIOEvHwNFFJ9kTnRhNVmk9cfR0p9b3kV1ZRlBVMaZoxOYl3KIy+RX3YafoC5RkO+YSeqM/piV1Ld+R6umI30Za4jeEyHXrKdWjIV6U6T5mqXEWq85SozVeiNluOphJFFgb9pBnSPz1flAKjoAb+9HxOugjDfw8YfwOGHzeoBVjkhZBHvVy/vJzi51dT/CxA44d2tNCW/uHV1H9cYRRA76/rPzq/+HH28eP7v94LwCioj7+2pCeGexALaScDXYxL7XW6mRIsZIQsacF38EOix+iA0FruY2a4j4keEZLORkoTQ8kI82Kisx4BJIXtaKntyugYY0L+8Jgw/yeWKpS/zi0uzy8K8Lc8t7gMjsK98M4yHH5UEn8LjB8VyGWAFObu+odaKalMxdffjIQkXxoachgdaWZosJ601PucP6/MLrU/oLLz9+xXX8k+1ZXsVl6J8s5PUVJZiYLKF+hob+Cg7hbO6SsQFxlAa205wy0NjDc20ZFdSGVkPG2ZRUw1d7E4IGamf3nDWzw8wuTQENODfUwNCsbhHQz2d0oTT0Za+xDX9jJTOUxHeDU1PjEUOViTb3uZqGvqZFkdJNpAh4cGuqS5naY04jZuTgfJzPJiYLCRMckEYxOLdPUPkZmbhoOjITevHcbF/jrp9/0YSCphJLUMcXop41nljKYWM5xSxHhmFVPZ9UxlNzGd1cxSUQcLxW3MlrQyXtzMeFkzk5WtzFd38LSyjaclLbwobWVuYJbJsQWmxxaZES8wNTLL9Ogki1PTzI2NMjsmeFD2MzXUhri3koG2Inqac+lvzaenJZumx4/ISnInIdKGR+EWRAYZ88DrNj6ugjLwJS625wn0MSAywJLMeG/aatKYHa5lUVzPwsyYFBbnZqeZnZ5kcnwZGAUQlLajpa1owZi7Q2qzswyMH6BRmu4iksKiqKWBVqFEDX8XGBemRnn2UWGcXQbGhdk+FmeHpArjyxkxz570sjjf/wEYF/hmeoDGLBsyfPeQ56NPtqceSfaqJNgqkmKvRKaLCmkOCsRbbCXGdBORRmsJMVhBlNEqEgxXk2W0llqbHTRbbKPFaAPt99bRZbCeIfOtjNvsZNJOjkl7eSYdFBh3kGfUVpYhmx2MOMghdlFE4qrEuLsS0z7KTHgqMO2pxLSbIhOOOxm13MqI6WaGDTcyfG8jYsPNTBhuZMFShpcOCrxxVORrZyW+cVLkrd1OXllt57n5Zmlbe+HeahYMVvNEgEeT1TyxXs+Cy1aWfHfyIliZlxFqvIzR4FW8Nk9jdZgJU0fsJ8+krxLzD9R59kCdNwEavAvcxbeBavw5WABGLd6HaPI+WJ1vg9X4PkSN70LUeH1fkQWPnUy5yCJ2lGHMRgeJzUVmPC14EhrEdGQCo2HJ9Ac8YtA3iBE3JyROJkw4XkPseZQx98OMuB1g2Hk/w077GHbaz4jTPkYc9zLisIdhBz0mHA4z63SceZcTzNofYspqDzNWukybaTBtosK8uTpzJspITBQYFmDRRpVRCxUklqpM2agxLcxmuqiy6KPO8yBNXj3U4WXKXmaS9JjNP4W45Ao1iefws9HAxlKfG5ZnOON4B0XjS8ibHUTNWp89LufZ5XgcRbdjrHE4w+8sDPhHAy/+4YYb/2Roxe+sTfkvNvb8s3UZv3Mo5/d2qXxmG4C6vwNXUm0wyvbgTqojlxPOci9pN+7l53EuPI9J4mEs0g7jWnQCr4qTeJYfx7XwOJbJBzjsocouW0UO+Ghy/qE+1xOPcT3xKDousmjay7LfQ5sjfge4lXANk4xb0hb2pchTXIo5w4WYM1xO/JIraVc4FH4EZVdV1LzU0XFRYpeNHEpmcihZKKFup4yOqzL7PJXQ91BAx3YHGqY7UDWRR8t2N/vdTnEm4A4nfW9x2P0K+53PoWNzkt22F9A0u4jM1eOoGpzjpLsLTlllPCjvIa5jntjuWRyKajHKLOSeULnlXEyv5FpOOaZFedgXPcI00h7nhzZ4BZgS4m9CkNtVvK2O4nR7FzaXduB0dSeu1+VwvyaD5/Wt+N7YSNC9jcRZbyfVUYYU+62k2Gwhw2ErmQ4byHVZT4XPssLYGa1Eb6wK3dHKtIXtpC5wK7VB22gMk0MUqUytAJIPZCjx3kaOywaSbVaQYPkZSZafk2H5BRlWn1PqvoHGQBka/LfQKAW3DTz2WE2Zy0ppVQjG3a4rqfXagMh/G6LAjTQHraIxeCW1wWuoCtpKub8CmQ+OExtpQ1haKJHp9qQnW5ER70JKjDe5jzwoSPEnuiCOh9lu5IVr8DhChdrAzbQEbaA1aD3NAZuoebCZ6oBtNIXJ0xwmR220Mg3xGjQlaVMfr0lNjBqNj9RoS1CjI16Z3kQlBpMUpbnSjQl7aEjYQ33iXmlrujFFl5ZULdrS1OlMV6YnQ56hdHmm0xWZytjKdM4GJnI2IM6Voz9Th46Mg7RmH0GUfxBR8R46yo7SWnSC9uILdBbfoLvUgKHHRow+vsl0w2Umq/UZLFRgIF+dsdIDPBOd4+v+a3zTd4fXXUYsNBjyos2Gd/2ODAnt7BR1enNl6c+Xo79Imf5SHdqK9Ml8tI+wiNP4x5kQnBdMZE028a29ZNZ1UFpSQUV2KgVZnhSnn6UuTpG+sM0M+G+jM0zwp9zIYPR6uqPW0pu0le7MnYhr9GgtVKE2V4HqHHmqBWjMUaA+W56qrG086fORQt7PL57y45uh5VlDARgFxXBpcnlp5TetZqmq+HeB8VdYFKDxl1cf6vU0P3+on95MI9TfGHf/99JbPsLe/1MnP77h/ZsFJoa7/wKMkv5llXFqaOADMPYjHhyQtl3HBgWA7JeaeAuANNHbQV9VHllhntTnJTHVK0LYsJ4QfPpGRhkdFUtLCo6C4ji8rM4J58d4OeEU1EJhJlEARQEaP15LVcTREennhMWXjy1rAUiFGhsdkbaHe/rriXnkgYPTDULDnKiry6a35zHd3UVERFlx4sQ29uutwsfpMtZ3j3LusDJKsp8hr7gSBeWVKCr+iV1Kf0RH4U/s0ZXnytmDBDpZUZ+SSGdqOtVBEZT6htKRlMfbHjHPu8aY6R9jcmiUJ4NDLPR2M9/TwUxXG+PtIvqrG2hLK6c2OJsyl1RqXIsptYvm0S1DvE7uxfmkCo7nVHD4Sgtnw324WR8lPPgG9na7iYuzo6+vmZGxCXpH+kjJeYC96zFu3VTCwfgMMR7eiGLymUiuZTylmqmMWubympjJa2I8q46R1CoGEh4zmFjNcHItQ8mC2tjIRHEz4tJmJI9FzNR1MVvbyZOaDubKRSw97mBucIKxQQHYh5gaG5JG6c1IhpiVDDM5LBi7d9HeVEldRSbl+TEUZz0kOcZDGsUY9sCcqGArwvxNCA8wJjrMgsQYR7IzAinJi6S2LJnW2hy6mwsZbC9lpKuc0a5KpgaaeDrex/zMOHPC/OKUML8oYUIiZrC/92/SXARFsb31tyW0ogXLHpFUYWwTNUlb0m3ShJkmWpsbaG2up7W5lvbmGj4C47O5MZ59BMa5XhZnB1maGufF1BhLs73Mz/XzZFbC08knvB7vpDHLkuz72hR5a1Pqt5vKwL3ke6gTbbyB0FvCfyCbKPdRozF0NzUBGmQ6yxBrsobwG58Se/cLiux30OCpSrOHMg1OMlRZb6TGZgONZutoNV5Hu+kG+ux2MOgsR6+jDJ322+kQ4gedZelwkaXDTY5uL2V6vFXo91Zl0FuY+VOlz0mZTitZ2ky30W6ynS5TGQaNNzFqsokJ863M2ciw5CjHC0d5XjnK89JOliWLLSyabGTeeANzRuuZNVrHrPFaZk3X8cRyA0/ttvDceQcvXHbw0k2GNx4KvPPS5KWzKvPWcixYK7Bkp8JLJ3VeuajxylWZ125KvPNW5Wt/dd4Fa/LnMG1+DNfmh1ANfgrX5seHOnwdKFjaKDLtLofEZQtDzltos99Fu8cthh4+ZCyuiKHoEsYiMpgIDWb8vg3j3jcY8zrLmOdJRtyPMex6mGGXA4w472XURY9RZx1GnbWYcNdlwesMz32v8NLvCm/8rvDc4wzzDoeZs9rLtJkWE4ZqTNxTYdRYiQFLRUasVBg2V0ZsqcKUjTpTtipMOygy46rAnJciL0I0eZO4h/lEPYYT9WiK20Nu2B48LBWxsTmAgfNVrOID0bE3RdH8KCqW+9GxP4Wq9QEUXQ7wueVh/qvBdf7TPR/+4aYX/2TsxCfOzvybmxe/tyvnE5cy/uiUykrHQOR9bdENusXFRCduprpyLfUKt+K0sco+jG3OKQziDmCechirtP045R3APlsPu4y9WKfs57iPCtqOCuzzUOFYgBYngrU5EaLDfh9VNB13csBHl5NBR7kWdxHDlMsIyyyXok5w5dEZToUd4UriBc7GnuJ45FG0fLRQdVdF100ZXSdV1G1U2X5PBkULebRclNB1U0DPVR4dOzlUDbejeE8GmVuyKN7T4PT9G5zxu80Jnxsccr/IXsczaFudQdvyEgq3z6BseI4THs44ZpfiWdhKaJ2E6I5pvKrbMc8r41Z6HnfyyjibXsPlnBqMS0pwKEvGItYVp3BbfEMsiYmwJ9jrJu4WR3C+p439VQUcvpLH+ZoCHjcU8Lktj+/NbYQYy5DqokqWpwrZnorkuSuQ7yFPvqcMlYEKNEaqIopRoT9Vi+E0LQaT1BmIV6YrRoHOGAXaoxVoeihLfeh2Gh/K0RAuT8X9rRT7CIs060i3W0GW/UoybD8j1+lPVPqtoTVyO81hglfiepqC1lLt/TkV7p9S4fJHKl2+kCqMDd4bEAVuQBSympawFTSErqQhfBNNEfLUh6hTFHWSuHQHHiYnEJPykOjkAB4le5Od6EhuigGJ+dEkFMSSk3yRx4mHEcWo0hO5nZ7wjbSHCbC7nZpgWZrDFWiPUqYyXI26eAEAD1ATr09D8iEaE/VpjNOlJU6DniQthlKEbGk12hJVECWqIkpSR5SiKa3WZE3akjTpStakN0WLgXRdxvL1Gc1RZjxnI9M5K3mStYq5zG2MpinTnq5JY/4+mutO0152go6Ss3SVfUV36R36KkwZrjJlrPouk/VXGC7bS3+hMqMlOoyXHeBp80m+HbzKt0N3eDdgyqtOS+bqTHjVZYuk6ioNSVq0ZqgwUqrHUKEOffla9JfuoypLl4Q4XQJijuKdeAv/Qk8eNhSR2SyisrqN0pw6CvISKcy5RWWiAn2x6xgK2UpniBydYdsYjFrL0KON9MZtoD1hA11ZMohrdBEVKFGdKUtV5k5qcxQQFajSXKzIk15veCaoiov8+HaIn14LquC8VHXkxYxUNRRURAEUP84tCtcflcWP57LCOPnr81dT8HoGXk/zyxuhZvjl61lp/X8OGMeHu5EMdSHu72SstwNJf7dUSRTURImwyDEkAOMAy8D4ASQHhUSVbsZbq3ic+pAYHwfEnY1MDAhKW5903nFMgERBaRwZlbalBRgUf/Du+7gAMyoomB/mFYVzeRHmIxx+VBRHfgOLAtQI7wlQKnz3MCMjHTQ25/Iw0gUXVwPMzK9ganoJ3/vmBIdZYOdwmktfyhMVYkJTRTytNZk01eTiH+DAkePq7N+3DVXZ/8Ze5T+hrrwGfR0ZTu9RxuLcUcJNDCi7/4Da4IdU+IXTk1TIVEkzM809iJvamKxrZqKiiuGiIpqSEgkyNcb2/HlS7N2p8n1ImUsQZR7BpFiY4XpGF5ODW7h9cDWG57ZhdlsNZ+fDBEVcxTPkLJYWKkSGGtLdUcXIyABV9Vm4+57CyloeFwtVUrzNaYrIZSiumrG4CobjyhlJqqQ/uYKWmHzqo3JoSSiiK6OKzrTHtCSW0ppcSnNioXSOUVzWwnilCEmlCPHjFsZrWhFXtTBR28bEoIje7lIePXLEw+MS/v43CQ8zJ/KhPdGRzsREORIebkZMpDNJsQFkp4ZTkBVJcV4UlSVxiBqyaG/Oo1NUSJeoiE5RCa2t5dJ5UiEisKelgb6WGvrbKhhoK2Oos4qp4S6eTk0yPyMoix+BcVyqMArA+FFdFBJcOtoEOGylvfWvq4U2UTNtrcImvFDCHKMwxyqiQzAPF2YYP7akJ0dYmhWgcJSPLemFuR4WZgdYmpJIgfGpFBj7mJsR83RqltcT7TRkmpDprUy+swyFrvIUuSuS5yJHqs1m0m02k2a1ngSjz3l05w8kGHxCvpMMBc47KXSRJ99FjjTrTSSbrSHFdCVZlqspddpErdcOujzlGPZQYMBlJ72OO+h1lqHPTY4+TwW6PeXp9Jan3VeBNj8lRL7KNHsr0eypSKuXMi3uSjQ5ydHmqkyLgwI15tt4bLgRkfE6mu+tQHRvJX3mG5l0lmPGWY45553MOcoyZ7eNefsdTFhuYliw8DFczajhaulG9pTJOhatNvPOVYEfPFT4UShXFX60U+M7axXemivx1lyFr6138cZmF69t1Xlpq8KSjQJLNvI8dVHguacSb3xUeX9/F9/e1+A7f03+HKzLn0P1eB+ixzeherwOV+N5tCrzUccRh5vTFxJEZ0gGw7G1jD+qQvwwDXFIKFNhPowHmDPie48Bj6sMuF1gyO0Uox5HGXXfz6ibLhJ3LWZ9dFl6cJoXARd54f8lrwMu8fL+OV74nGbB9QjjltoMG6kyaqLOsLkqfZbyDFsrMWKpzLigLtqrM26ryKybKvM+qoy77WDaV45vHu3hSYw2fZHqPA5RJslHHjuDjZiaa2PsdhWbxED2u9qiankKDZtD6NieQMVyHzustPjUUI//eu8r/rPBff7zvWB+Z+HLn9y9+NTvPp84lfOZawF/corjc4f7bPa2Qdb7Guq+hhwIMedc3EWMMg9gmnEQ07RjGCcewzL9JNfDVTCKV8ciRQOTODWMYzS4ELQLfU9l9rju5JCvMscC1Dnqr84ed3m0nOTQcVZGw0EZfW9dDFIucDpwD5cjj3El5iRnww5xNeEcZyKOciriKEeCD6DqqMheD3XpossuO3VkjeSQMZFB01nlA0jKo2Epi/I9WeRu70DmlgzbryuibXmUQ26XOeF7jSNel9C2PY629Vk0rS6x/cZxFAzPcdDZDtuMYtzzWwirFRMpGse3rhOrosfcTM/jVm4pR5NrOJ/TgGllNW41uZg/csU+zBLfUAtiou154HEVF8tDONzTwParndhflcfxqgLuN5Xxu6tCkJEy0TaqxDsokuoqT66vItkeshT4ylMSoEhJkByFgdt5HCGHKEmNrtRddKeo0pWoTHucEi3R8oiiFehKUKE5Spa6sK3Uh22nNmQ7lf5bqfTfTqnfDvJ9hBjCtWQ4f0GB1wrqBB/EiI00hqyiIfALqnz+QKnLv1Dh+DsqHT+h1m0VzT4b6AjeTHfUBjqjBchchSh6A+2xMrSFb6c5cidl8fokpqfzMK+IiKwIUjKdSEuxIibjHilZgWTnxZFV7EZJ+jVEiXsZiFNgMGoLbeFbEMUoURe+k5rALTSHbOVxqCrVUbrUxulTm3iUupQT1CUfpy7xIA0Je2lL0qM7WYgH3EVHqgrtqUI6izotKbsQCbCYrENH4m66E/fQl7SX3rSDtBecpC33IO2Z2vSkKzKcto3R5E0MJG+nNVWZ6uy9lJWcoSbzEM05J2kvvExb4TXaim7TVXaHgapbiBuuMVJ9go58Tbpz1BnI1WSkWJOnLcd403OFl523WRIZM1NrzJMmMxZEpnTkHKUpTYv+4sP0FRykI2s3nfl6NBfrUZynR2ySHgHxxwhIu0VwoQ9plYmUVWTyuDyTvKJ80pNiyQy6KQX7scR/pi9mI93h2+gOWUNv5Ho6o9bSFrOGztQtzDbsYbRam5YceRqz5anLlEOUq0xbqQoLgsK4NA4vlvjp7TA/vp7ip1fz/PJqGl4Kpt1TUgj8/zEwLjIhpHcMdiLuWwbG8YEexEIE3F+XMJ/4oQR4lLaoO2rpKE0nyseRhpIc6fbrWH8vY4PL5t+CSiiYfwuwKJ1HFGYP/2KpswyQ0ntpO3oZBP/y81EBFJdLsPRZfr78ztiwkGk8jmRkjNGRboaGGqTQmJMbRVx8IMHBbnh5m+PgfJ07RvocObEJE0N9WmpSGRY2pjtraWkpJyEpEHPjs1jcPkSg01d8eVaTfTqb2a+xgaMaW7h9WItAo5sUP7hPTUgkFX4RNIel0RKbQWN0Ek1hcTQFRVH1IJhcT08cvjyN0Yl93D2ohc/1s/jdPIPHraNYnlfl7vHNXNb/gq+OrcXwqir3va9QUOxNU1cUrv4nsTVXJybkHv2dpTQ3lkqB18b2EHZmmsR6XaQ+PICR2HJGoysYiiliMK6EnoQSejIeM1ouYrSmneGadsZFfUx1DDLZNoikoZfm9FLa0koZKahnulyEpKSJicciJurbGWloY6Kzn7H+BnKz/bGzO4aD4wFcXY/j/+AWWZn+VJbHU1uTSGNjHM2N2bQ1V9HTUc9gbyODfQ0M9tUz1N/AQE8jfV2N9LQ30tnWQFtnPR0dQkxgF72tnfSJmukRldMtKmKwu4ppcT8LM0+Ym56RtqKnpyaYnhz/dYaxvU0a9yeFxVYR7a0i2kStvynhvoXWluX5RaEl3dJcR4s0jrCZtpYm2gRPyA/AuDg9xvMnEp4/EfPiySgvnozwYmmQl0tjvFmY4ev5aV4/HeHFszFeLM3y9ulzvl/oo6PEhtJQLWoDVKi6r0yJtyIFHgpkOcuSZruFVMv1JJmsIP7OJ8Te/D3RN/+dqJt/IPrOn0gyX0+m/TbynXZQ5iZLlYcM1S6bqXZeT5vTZoZdZZnwVmbSR4UpP1WmA3YxE6LFVLg2kofaDIVr0BemTk+oOh2BKrT7K9Hhr0K7AJFe8rR4yNPsLkeT607qHXfQYL2Reot11JuvpdlyHR12mxhw3o7YQ44pb0WmBZXPS5FRAVDNN9BpuIqOeyvoMVjBoNFqxs03sGgvw2sXBd55KPOdhyrfOSnznZMK7xxU+dpOjW/sNfnGQYt3jtq8ddDklZ0ar+1UeGqvyFNHRZ4LSz4uKrx2VuVr911866vDtwG7eRegxzeBu3kVrM2Lh/t49egSr5IdeJkZxfOcAqaTSxkIz2PkYR6SiFzEoclIQkMYDfJj6L4LA94WDHjeYtjjS0bcjyPxPMCsnz5LQQd5FnKUpaCjPA06wrPgYywFHOHpg8PM+xxgylWPUbtdDFgq02ehwKCNAqN2yozaKDFup8KUkxrjjopInOV48kCN+SBVxn12sHBfkfEABbqDFagKliPFVxYvGxnsHPZg5nUN0yhvzgX5oGF7DlXz/aia6iNnoMF2c3U+N9nLvxhc419Mg/k3q3j+6BjBSp8A/vTgPp86FfG5cwZ/dHjIp/aerHS3ZL3nDam5t5KnAXtDT2OQdYgb8bpcCtfhcqge1x7qcf6BHDcjlTBP1sD4kSq3w5X4KlyD4/dV2Ou6nf0eMhz2U+TIAxUOeCuxx11R2l7WdlbmgLcW12P/T+7eOyjOBE3zvNi9me2YmJ3ZjTE3PW3LyDskZAHhrfACJATyQt4iCwIEyGCERwKE9y7xCYk3iSfxJh0e5L2rKlVJZX4XX0rV3dMjrqvWAAAgAElEQVTTG7F3c3F3sX+88ZEIo5CJ+PG87/M8W9kRY8GB5K14pDqzM94OjwxXjmTvYn/6DnbeccYmxBSbUCNsQs2wuG6O7mUDNnnrYnRVH9Nreho1U++8NptOrmP9cW3WHF3DygPrWHfclE1nrDHxccHUzxnDy44YXnZl86VdrDrqjPYpV2wCfPAtkhBeO0hy5zxx7Woi2obwrZNyuKiCAyIx+nHlOImknGtp56q0jAuZ1wlI8iYy0YuUFB9uXtvDlYs2BHgaE3B8E9771+C9dw1X9q/Ff99qrnusIv7CRnKu6lISpkdZxEYkMRupvr2J+uTN1KXoIUneQE3qeqS5m+kWGdJXYkh/kT69Aihl6tGTpctwgSGjgukjdxM9aWtpjV9Jyy1hXa1N420dKmKMKQnfREnYasrDllIXs4zOxBV0JSymL1FQ/BbQFv4r2q7/Ex3Xf01XyAJkEcvov7WckZSlDKUvpD/tC/rSFjOQvpL+xGUMpyymK20VJXm+ZItzySpNRFR8lbxSb5LKL5FTGExuUQKpNcmIK3zpzHdhIHk9g3GLGEjRYiDHgN5MPbruaNEVu4iOxE20JunTkmpKU6YNDVkONOQ60pBjT1O2NdIsMzpzzOgS7hXzLGjPNaNViJ/JM6cj30Lz/p4cC/qyLRjMtqQv347WMndaK0/QXHmBlsrzdFQdpkNkRXehAe2FRjQWWCMp2EFjzlakec50FLvTXrKHttI9dFXuZ6D+IMr2I4x3HqC/xpG+YiPGivWQl+sy3WDK8z53Xg4cYb7lMHelntxtO8vTfi/udZ+gOW8z7SILessc6S62paPYAmm5CQ2V5hQWmpGaZcedjJ3E5R6iqOoizY1hdDTXUSGRk5tXSmHyUaRJS1Gk/orRlJX03V5Bf+xiemO/pDP293TE/Z7ulC8ZLlrN4y4bhit1aC9YTYdoLZ1F6+mV6PBo5ObHCJ2Xzz4C4+uPwPjjyzl+EoBRWC//r60wPtKEdisGBWODTAONU/JhjUo4MTbCpDDyEabkwk3jR2AUYFDoDlbJx3ig6EPeWkV5ehxl2cko+rqYGBtCPSpkOArrafnHbupPbuuPAPgzNAru55/VRMFd/REKhY/5Axx+UhMFVfEPyqLyY4TPuBD+rZpkSoi3Ge9Gpe5gTN5GX18Tzc2VlJVnkJpxkxthx9h7RA97u+WkJgTQ0SQoYc0MDrRTXy8iKvQ84Vc8qM0NIT8niKsB+9njpoet6WJMN/6ew04mJF25SN3teJpikmkIS6EpJJ6W6zG0X7+FLDSB1tAYiq9e5ephd/Y6bmSn/UrcbBayz3kpu12Xsc99GbtcFrJr21LOHDYlKvgU3W3FKOT19PQWcD1kN+eP6lKYfonOlizSUoK5cHE/F8/tJD7oLDUJ4SgyC1DHlzCVKkGZUclQWhnK0mbud47ycHiCB6ppZuRqphQqJgWTkhCWPjyFurmPgcI6RnJreFDZxby4g5maTiZbelB09DI+LARpD5GScINjhy0JDdlNlTicWkkKipEOzXp6enyAmaluZqaGmJ0WaveUzEzJmRwXsigHUCkGGBkSTCky+mX99PcO0D3Ygayvj37ZMIPdQwx1dTLQVU1vVyny0UbmZxXcm7/H3bk5zTr6IzBOa2J1BNPLH5TFP8CicKv4pyM4ozs10Njd2UZXRytdwgq6u43+nm6EhpnBvm6G+7sZHejm+YMZXj+d583TWd4K82yGr95M8c2beb57+YQPLx7z7es5vnl7VxOr892rN/BKjUp6lfZsWwbSLehONkUab0J9rDGVYfqUXt9Esb82JX6rKLq0hJxTvyVTyGo78a+kn/wNWZ5fkHd+ERW+K2kVlMMIHUZvrkMeshrVdS1U/itR+a1A5becCf9VTF3XZjp0PXOx+swnmjCTbMJksiGqJF2Ud3RQJuqhTtZHdWczY3E69EVo03NzNT0319AVupr2q6toubKcRp/FNHovoMl7Ae1+S+i/roUifAPjkZsYj9RBGbye0SurGbq8gt4Li+jx/BzZ6c8Y8Pyc0QsLUXsvZS5gNY+DN/AsZC2vbm7i9c3NvLqxmdfXDPnqmjFfXzPhqwAj3l7ZzDf++jzz1eWJrw5PfXR4dlmH5946vPTdzNurRrwNMuZ1iAlvwkx4EWbO43Ar7kfYMB+7jccZJ3ldEsyzknjUyXEo72ShvlOGPFaYQuQxOSiik1FGRaGODGQy4iwzEYd4EL2HF/E7eZ3oxstkO57esfg0ljy6bc6DWHPuR5tzN8qCuQgzZsJMmA014m6wEfeCjJkN1Gc2cDNz1zYzFbiBuzd1eXTbkCdJhsxFr2M2YBXjwasZvbWBnmQ9apINiA/R4+r1LZwL3svRaB/2JURiEbiPdafMWHfMFO1juqw6r8sib3t+eeEE/+KdyK+uFPJr/1R+GxLNb6PD+ZV/Kb/2y9S4p//RK4B/9j/DP/vt4VfeB/nC6wDa17fglmzAzgR9dtwyYke0KTsiDHAJWc3u6NV4ZupzIceIowkbOZRoyK7b+jiHr8cpfD3bYzfjnmCCW7wpW6MM2BKsh32EKTvibPBIc2BXnBWH0pw4nO7C/iRHjmTs4ELxYc7kH+BImjt74p1wjDDHIcIKu3A7rELsMAo0wyzIBKtQYyyu62PkrYPhBX30z+ux8cxG1h3XQ9fTivWnLFl/xoq1Z4SoIWvWn3NgzWknlhyyR+vENuxu+ONTLOFWi4LU7rsaYBQURu/qJjwKS9mZV8LaiELsClrwlLbj31LKpZxgrqX5EJPqTWq6D6HXd3PpjBmB502I9rXixhkDfD3W4btPG++dy7nsvpCYs9rk3dhMaeRmKqI3UX17A1Vx66lJ0aUpz4TGQhPq8vVpKTaio8wEWZUZ/cKUWNBbYIYsz5D+AgPGSo2RlxgynK9DT6o23Ylr6E3ZQFuKOTWprlTdsacq3hyxAKQxq2mJ06IrYQUDyasYTdVi5M5SRqN+x2DYZ/SGLmAgajnD8VoMJy9lJHMxQ1mLGMpeymDmCkbTlqPIXE5/9nLqc40QF3pRWBBJfnEEeVW+5FRdJbc0mJTSBG7Vl1JUFUZL3k4647Xpjv6c1pgFtNxZTXvyWroSltMV/Rndd1bRdkeb5qRNNKQbU5ttjSTHhmphsi2pzTKmKdcEad5WmvPcaMrbTmOeM015jrQU2NFaYE1HniXdueb05prTnW9Dc8lupI0R1LaXU9FZh7izkKpGH5prdtMhdqJdtI2mzN00pjnTkL6V1gI3usT7aa3YRUu5O+2SXfQ1ezDWcRRZ3S56Sy0ZK9ZhpGQ9I2XrmWu24ZnsAA87TzDXchp13VHmOzx5OnKeRtFG6vONaCsRnNdbaS21o77YmNpSY8oLzcnPtCc71Z30dDfKi/cjrfZCWp9HUXUb+eICykWXaEk2pj92OcOJAjAuQybcgUYuoC3id7RG/4a2uN/Slvg7ZusMUVbqIRNp0yNaR0eBNt3iDTwaDtVkLfLi6R+A8fuXD/hBuDt8+f8SMAqNLJoGl+9f/fH5P+mG/o/cN368YXykMWsMdAnu13bGh2Qat7SgHqrHBHAcZlII8NYA46jmqVEXNcCo+OiOHu5E0dVEdnwk6oEeTWC2WugLHhbW3ILregQBPpVCdZsmIkcARkEpVHxUHT+piz9D4bR6nCmVWgM9wscI62vhtk6Yn19rVtpyodVFAMkRJsdlqNVdqFQ9KBW9yAUDiqKX/sFmqhsyiIg/wZ59+uzZacJVv5NIGysYHBQMEjWkJlzlxsU9pId5UiuJIzMzgNDQIxw4YIKF2SIsDZZw1NWKjBv+qKqqkWXk0x2TzEBkIkORySjiMmiPuk3WFW8ueTjg6qyFtd1vMbH8b5hs+e9sdV+Ct789Bw7qceKYNSFXT1MnFiEfkKEa7qGnTUzw1aNcPmVBQboXKXcucunSLs55ehAbHEJRbCq9GRWoM8RMJRWhTitFnlPJlLiZpzI5j4UcRcU4kwoV4+Mq1ONK1JMKJifUzI9NMS+TM1bWwlh2NfdEUp5VyZgql6Ku70DR2ctI3wDyPjm3wiNIigtF2pjPhKJDc8s4q55jVv2Ae9MPmZmYZG56UrMyFkKyJycUqFXDKBVDmgzK4cFB+noG6Osepk82TNdgBz39Q/T2jtHfM8SgEG/TWUZvZyGqsSbu3lVpWmbm5qbRzMws89PzzE/NoRgeo18mrKK7PjqgBRd0TxcyTfVgu+YuUXOb2NWKrLODrvY2ujs76OvtYmhIpjEeyUcGUQlquZADqhrh2zdP+OGb5/wotLy8ewbfPuX77x7w/beP+Onrl/D1S35894gfvnvMh3cv+P6rb+CbOe72hDNS4sZ4sSuKQldGCtzozdmBNNmJ+tu2mpvGpmhzpNGmSCMMaApdT811Laqvr6Y2eC1VASup9F5Ay5XFjARrMRuxnvvha3kQLGQDLmP09O8ZPv4bho79hsETv2PgzGcMey1m5NpKRkLWMBq+BkWMFuo4baaSNjGXYcBshgEzGYZMpemjuLORoVhtBmPW0Be1EVn4RjpDtJFeXU693yKqL/2eOu/PafZbSFvAYjquLmXgxhpUobpMRhigvqnDcKAWPd6L6LjwBW3nfk/7+d/T472AocClqMOXMx+7jke3N/M4ajPPIgx5HWHCm5smvA424c0NU74OsuSlvxHPffV5dlmfF976vLhswNNLejz10uOpjx5P/PR4dtWAF0GmvLhpzpMwQ2aCV6MMWoYyfB3quC3Mph/jbk4ID/IzmMsqQRYuQnYzh4GwVOTR8UzFRfIgJYhnaZd5m32ODwWn+D7/MN8WOvJVvgVfF1jxJteCpxmmmuzIlzk2PM+240WOAy/znfg6fzvf57rzXcY2Xt224WmkOY/CjZkP1eWR0M+dYsL9ZH1m4zfwIHQds5HrmUrRZ7xoC6NiJ9IjNxMQYMSpQBf2Bp/GPSYImxtHWHvclHVHTdC/YMZ6b2NWB7jyhe95fuuXxu8Civilbwr/cjWcX4UF8S8+OfzS+w7/dPEG//3iRf7e+zD/+cRWfnHMjb87uo3fXTTCNGQVjlHrcY7UwzlMH+cQHVxC17I9dCUnUvTxEVlzIlGPk+lmHMuw5HCaOfsTTfBIteB4jgMn813Yn2bH9lvm7Elx5GieG57F7nikOnIwzYWDKc54JDnimb8b3/LjXCk/iU/xMTyz9uASbYXtTXMcoxzZkbAbm1B7bMO34BRrg1PkFmyum2MdYI35FXMsAi0x8dmCkY8jm70c2XjehrVnLVh/QXgKDvKtLD5oh9ZxZxyDA/EurOR2i5I7bdMkdE0Q0tLPuapGXHOKMEvIZHNyDS7l3R+BsbkEn7wQrqddJibNm7QsP24G7eHkYT18PY3JjN5NathObp4z5/rxzQQeXMeVPUu5fX4dxTdNqIgypDJWh7oUHSoT11OWuJaqbD3Kc3SpEhlQU2xAQ5kR7RILeuq20Ftpg6zUiu4iE3qKDOgv3sxA4SaGC3UYzttIf+o6hjI20ZvjgLTwOI3Z+2nMcKc+2Z6mZAvako3oFgw0iasZSV2NKl2LmdRlTNxZxtitZYzGrWAofhlDyQuRZy1Gkb8URcEKhnNWospayVi2Nv2iDQyIfklHpjlVOd7klcaSV+tHWVUwueIo4sTpRNZUkF8VTXvpUfrSDZHFLUIa8yUNsUtoiFmCNHoBPTGf0RW/kLaEpTQmrKImaT01mcZIciyQ5G1BkmeJJNeUhkJzanO3U5N7kAbRMRqLj1EvOkh94W4aC11pLrCntcCS9gJT2gsskIpcqauPQ9TeR0bvPbJGJijsL6K28wZdzZ4MVJ+kv+gsdcnbkCQ5IC3YSW/NYQ0s1pe4UFfiQrPYja7afUjL3ekUWdJfsJGh4o30F62jv0gHdY0Dj3uO86DrLLNtp1A2HETVspeG0k3UioyoK9xCfYEtrRVONJVZUVVgRHmOGaJUW0TJOyhIdac07QBVOccoFh0jreICeZJwxEVhdKR60h6mQ2v457RFfE5nxDK6o5bQEfk57VG/pS3610hjf01f5jJmaowYKduITLSGjnwtOkq1eTgYAs8Ec4tww6jm+1fzfATGGX56cfffKoyf7hj/Z24Y0dwwzv3bG8Y3P98w/j8Mgz87oDVROX+as/gXvs9HMH3NT9+/5afvv+Lr14+ZUPQz2ielq6EMVU8DU4Mdmm5gpabyTbhJFFbUw0wJjRmC+qgZ4U5xjEmhTWW4H3lXK81lIvqba5gZ7mV2dJDJ4UEmRgWjjJIpzRr6I/RNqj89P0HgzzD48alkYmyKSU2F4Md19rRayHEc1YywEp+QC9mHSk17x6SqnynVIJOqQcYVA4zLh9DU1Y0IdXUjKIaHGR3qoLu7kITEi+w/ZIT7Ph1OnLOhrDqavsFy8nIiCfb3JPDCcQqSrtFckYikOI6WumwOedhharIcU6PF7HM3JPyaB531SUwMNNBQmk1ufCjVeXEkhp3H58xW9u/cwPZtyzCz+iVGlv+I487FHL5kRV5xEKFBR7nme4jI4IuIqzLpHaujriOHG1FHuRa6l8BARxKTThIReRSvC27EXL1IZVw83ckFKDIlKNKrUObUMlhUg6K5g7vDcublQtf3R2OQWq1EJYxKgUopR6WSo1LLGR8aZkIqYyCnCnmGhMfiHqZKpYzXtGvuMKeGhijMziIjJYmxoX7U8iHuzkwwPSE41v8YoD43Nc7slJpZIa9xWsmkWqheHGFCaFdRjjE6OMiATKaZfgH0epuQ9cvp6h2nW9bPcK+Y/voERutzmOnrYm5yDtW9e4zfVzB1V/jaj7mnfMdD+TsmZHMMtsvo65HS2duAtK+Rzj4hT7GZkf4Kmmqj6Gi4zWCbiEFpM0Mdwt/1BKoJNaqpUabGVUyNKzU1h9PjQkTRGO+/EppcXvLTty9A0xf9lO/fP+PH755o+qQ/fPeaH799Bd88hm+e8O3773n/7g2v2pN5LDrBbMlZ5soucbfqCjNiX+SF5+hI2kfbnW20J9jSnWhFf4oFg/GWDCSY0HN7A93xK5HnajNfvoF7JWt4ULCSR9krmEn4gofXl/D04goenV7K45PLmPNYiHrvF4zu+5KBwwsYuriCkcB1jAp3jldXMnx9Jf03VtIbuor+KG0G44TOWH3UGUZMZBoznWXMXJIJU7cNUEVuYuzmOoZCtJFdXU6rzwIaLvyOxou/o+nSZ5rXsmsrGA5dy2j4esYiNjAYsobOK4tp8fqc1stfIr38Be1+C+kJXo4yWofZ24bcva3P3Vu63I3fzL0kC54X7OdNxWWellzjbaQrL/yMeRtowQtfY177m/Hksj5PfQ144W/MMz9DzdtPfA154mPEU19DXvht5unlDdzz0mbm8jpmrhszF+3Ak4wDvC334UVNCjP5EQwl+NAb7clI/BlmMs/wsPAYz8v386pqB6+rHPi6xpb3TQ68b3LkZZUlD0tNeFRuwZNKa55K7Hhe68jTWkeeSJx4XObE43wb3uTb8zrNkhcJhrxMNOJ+gg7q29oMx61i6I4W4wkrmMvcyJNSC55XO3Cvyp6WFEOCvFaw79RGDI9ZYxPhj1XgaQzObsP4kj3m/jaYX9uBjt9hVnn5sOBSDJ8JsOiTyD/4hPOPfoH811PX+JsjF/jFoV384pAV/+3kFn5x0Im/8nDjPx3cxt+dtUXn6lqsw7VxiVnH3gRddkdt4GCsMR6RJhyLteJ62V58Rc5cKHbiQrkrl8pcOVfgzIW8bXjlu+FTtIdTmS7svWPDnkQ7ThZu54TIkn1JLuyKd2f3HVd2JVpxINUSn/LDXKv05HL+Ac6m2bEr7mPDy/ZIF3bGuOMWtQ2Xm9a4RdvhfmsrdsG2mF2xxcx/C8ZXzDD0tcDQ3x79K87oeG9jw8VtbPbeheXVo5hfOcxmTzeMT7myLdAXv7wqElsnSO2aJ6V/lgDpAHurWlmbWsbf3khnTXoz28Q9XGxuJ6i6gODcMMJSrxCZ5E1yViBX/Hdz2MNYk0ebcPsUoiw/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uJX05u6ku6UFbQmrqDhzirqktbRmGlIXZY5dbm2SHLtqcyxp1pkTU2xAzXFB6gtvkJTxW0aypIQ54dRln+RypK9VJbZ0FSuy2CxFs1VR6npbiK/f46UgVEKRtspl9VT05lDbVsErbLbyJq9aCzeT2OJB101p+moOk67+CDtFcJ62pWWQltaCqxoFSbfCmmeKa15JnQUmCIrMUde58i93v1Md+5C1erKQIMz7Y1uVBVa0iDaQneFIyO12+kTOyAtsqI614ySTBNyUg3JTrckL8uRwpztFObupCTfg9qSUzQXnUSaux9pmhNlYbrUR6yl79YazZlAb/QCeqO+oCfyS1rDvqQh/DOUZTqoajciK19Mf9VS2orXcK8/BJ5PwuuHvH/9gPcvX/D9y0f8+FoFzx/x0/P/cZf0z4YX4SlAp2CeEfIYfx4BLIU8xo/mF8EAMw+v7/K//UdUwb/0uf8eGF//5frAn5XMDwIwvuFHARjfPNEAo2KwnfaaInrqipgabGNcIXQED6EcGfgDLE7+G2Ac1tSuTY4NMzM2zNRQH101YnrqxEwOdDM3NsT06IgGGNWjcsblQgD4n41KzsSfjRDhM6WY0vRNa1arApQqBVgcYVJw6woNMQIsjqk0d5KC2qmZsVHNGlwxNMi4AKlyBeMjIyiHhjRKnnxQMENIiL/jz9lLrrjt1ePEOVtqG5ORVCURFXYJ/0uHSAo7R03hLZoq02iszkLaVEh2Rjj7dlviZL8eZ7s1XL28E1FWGBWieIL8DnHt8m4unbblyD49drmuZsd2LXbu3sjBY6YcOGHGwYtWRMV7EnTtENd8DuJ/+RDV9dk0dBYQlnCem7dOEJ9ylujo/YSE7OTy5W1c9T+oqQDsF5WgzJegSKtEnlbNfFknU409TA+MaGBxQtOXLTjGlXwERoUGGAUzkQCNctUowsfM9gyjKpcyklbJfHEbs+VtjEtaGZd2MT0wxEBXpwYWlWPDzE9PoJaPMCMA46T642jgUXitZHZKUIYFSBRgUVCNx1ArRhkZ6Nesgj8aTjqQyZqQ9Y7RJVPR3S1joLuYrqoo1C1FzPb1MDcxh+ruPOPz40zNTjAzNc+8+hF3lQ8YH1Ay1NVDX5cA+x10aPqoWxntrqS1NolK0Q2aJbcY6ixjpKsNuXCHKZ9gYmIc1fjPwChAo+DC/yMw/vRnwPjDd881fdG8e8CH96/54TsBGB/CN4/49sMHvv/uLW/bE3med5CHhUd5WnKGp+UXeFrpzZMqb2aKTqHO3oM83QlFui3qLBvG7ljQf0uPsVQ9Hogt+LrDnjdSM17V6/GyaiOvyjfytGANz25p8yRwDQ+9VvDMew1Pzq1m/sRyJo4tYezoQvqOf8HAhSWM+mmh8NVC7r+GgSsr6fJbitRvMdLAJbTfWE73TS0GhHyxO0L/sQV3M62Yz7BkOsUUVYIByrjNjMZsojdkNW2BS2i5spAmny+RXllM1/WV9IVqMxy5kZGojQyEraPz2gpariyixW8RbVeXIL22kO7gFSiiNzKboM/dRD3mk3WZSzdlPteFxxVnYSST7xVdvBno4klTBcOJQUwn+DIT6sGcrx1PvUz42kuXd+e0eX1hPc999Hnlq89L7008u7SWB+dWMX5qMcrzK5H7rmfipinzidtRpxznkegyL8oDeC0O5Nu6a7ws8+Rl2UGel7rytMSGJyVmPBdb8KbGhq8bHHnb4MA3zS583byNr5pded20nQeVdjyotOdJ1VYeFFozkaDL/QR9HsXq8CBMmwdha5gL02I8YgWKmJWoE7V5nKfDo3w9npUKX9+a2UJTOpL0iLq8lD0eSzA6ZIxztC/77tzAJfQEppcdsAjcgvl1J/QDPVh9+QKfnbvGv5wL5+88w/jFmQB+cfos/+WwF//lwAl+cWAbf3vIhH84YcZ/PbSVvzm4g78+5MLfe9qiG2iIY4wp+1O3cDrXlsMJxpxOtuFYnBXH463wEbngV7YVX/FWLou34l3myKViR038jnehE/6lrtyo2snZTEsu5llzSWTNkSxDdsbasTPWjT0JruxLseZAqjlH07fhmb2P89m7uZDjyNGs7bjG2uIW48j++B3sjXXkQLw9BxPtOZ3jzqHUndjfsMEy0BJTfzMMfcwx8LPFMGAbBld2YuC3F/NrR7EN9sTm+mlMLu7DwecQbtf8uV5UR6J0nPiWcRJ6pjgjbmFLRglLbuXxj1EF6ORJ2VnTg1dzKyE1BUSIoonOuk50ih+R8Rfx8tnJwf3GXDznwO2YE2QlXaQ49SLVGZeoiDtM3rWtlIY4UB/jTHWENdXRFlSkGFKVbUytyIzaUjOqSgwRlxoiLjGiosiY8gJj6sptaa61orXRgo5GczrqjOipMaSrTIcuARjzdejN1qE/azPd2aZI8xw169amvH005h2mIe8IraKDdIlckRUK936b6M9dwVCOliayRZG/jKkiwVm8gKnC3zMt+pzZ4kXMlCxnonA5yvw1jOWuZTRvDSP5qxgtWc2YRI+hBjva6zyorb6GWJJGcVUe+VUplFVGUFtyjqYcJzrSdRjKWIE8axnyzGXIM1Yiz9JmJHs1/Rmr6EpZiTRxFQ2Jq6lL3khNqj61mebUZAuraQyYT/oAACAASURBVFskebZICh2oLnFFUrofSdlxqisuUF3uQ604EGltKG21YbTXhCIVB1Bd4k2lxIva9gRqZV3UDo5TM1yHpCuRxtZAZJ3H6K7ZT2/NQfrrjzLcdIq+umPIag7RW3OA3urddImdaS+1pbXIjlaRI23FjrQLb2sg0pzOEktkFTYM1jgw2uBEX40DHfXbaK6wo15kSVupLYO1rvRJXOipcqahaAslGYYUZRqSn2VGfpY1hTmOlBa4IS7chyR/P9U5e6jJdKUhwwnxbVNqYvVojFpNc9QKmiOX0BS+mKaI5TRFr6E2Vou6lJWMNhrRW6tNf/VSmou0mJHdgGcqvn85z4dX93n/8jkfXj7kx9dKeP74Pw6MQjyPxi39/xNg/OmD0Fn9ih8/vOHHD2/56tVj1GN9qIY7kTWV0ybOoaumCMVgN+rhPtQj/ZquYOHGbVIx8icK40dgFG4bhc7p2bFBBlvq6W2oYqK/S/N6VhPDo2BcgDeFoCoKq+U/jgYWlYJK9acjZ0qoIRS6qwU4/PQ9P8KiEPEjZ2JMyfioEvXYOGr5BCrhOapCAFOVoCoO9qMe6kc1KEM12MPE0ACqvkFUg/10tVcTHePDjl0GuLht4JyXMzn5QcTFXSL4xlGuXnCnNOMmDeXJlBfG09pURGdrOXVV2cRF+RIccIIbvoe5E3OZjKQAzp2w4/BeXfa5rWLPjhUcOaBDZPhhiooiib3tx+XAgxzzseOstxP+vnsI9DmAv88hWjtLiE29QsitM0TGnyY7/wqhQbu46r+DK77uRIedp6k4i7EKCcq8akaTK5CnVnO3tJvZ1kFm5UpmNe07co1TXIgYEoBRrVKg/rTGVyvGGFEK5wRy7g3ImWvoZSitksn8JmbKWpmUtDHV1sNETy8zasF1LtdAoqAszk4KNYzC8yMwCo09gmKnuV2clDOhFioSPwGjoGIKTTeDA/T39HyCxk56+1ro7Rujp0dBb3c3/R359NTEomgpYrq/l9mJOdR3Z5memdfUEQqROrNTKmanlChHBxns6aGvQ0ZfRx+9HX0MtNUw3JRCbcFN6ktuIRPik3obkA91oxbOJj41DQlnC8I9rBA0PyWo0+oxptWjGoXx3wOjoDY+4Wdg/P67l/DuPnxzj3cf3vHD+5e8aY3lRcYOnme48jzTnRe5B3hReIRnoqM8LjzME9EBnhTt5nHhdh7mOXI324HJNHPm8sx5WWvPu3ZH3rXb8FWLOW/qTXhTbcKrCiPe5Jry9NZmZq5qMe+3hkd+63l0eT33L2oz7bkCxalFjJ1ZwMiZRQwcX8yw53IGzi9HdmEZnV5LafVaTLPXQqSXF9Pmt5Tuq6voCtOmL3YTI3cMUCSboEoxQZ1iykSqGeokE0Zi9RiO1qEvbB09IWvoCVmteQ4KwBijw2isLsLbnTdWIQ1YSkvAIur8fkPr1YUM3NRCHbuB2cSNzKduYCZjM5OZlkzn7+RDVwgPJtuYnR7k8bSMZ2M1IC/nXW0Yr9OP8SLcnhdXdHhzeQ2vLq/lhe8m3vjr8sZvA2+vCJmRa3ngtYKpS8sZPb+EIa/lDAesQxa0GdVtOx5k7uJ18VG+rTzNO/Exvirfy9sKV76q3MpXVXa8qLThqdiGR+XWPKqw4UX1Vt427ODb1j186PTgXdt+3jbv4W29Gy9L7HmQasSD27oaWLwftJK5gMVMBy5mMmgJM1GreJC8gVf5ejzP0+Vx3mbu525mJlOPkXQDCm5uxOvCOpxOmmDnf5CjqaHsi/fBzHcr5oGWGAVuYdOVbSz3Osi/njzD3x/35b8cu8p/PubF/37sCH/t4clf7z3E3x5w4p9OmPP5JRt+6+nOL0/v5Z/PuPMrr61s9LXQrISPZLtzocidk2m2nEt35HSKHafT7fDMscarzJbAGgcCJLb4lG/Bt8Ie72JbvEVbuC52IKbBhZR2VzI6nImQWHI62xSPOGf2xu5kX7wrHmm27EkyZt8dOw4lbedosgsn0q05luvM/tSt7I6zwyPBmb0xVhxNstE4tQMq9+FVvJ8D8c44BllhJayk/SwxvmKP2TU3zK4fwCL4ONYhZ7AOPot10Fks/I7hHnyBgxFh3KrrIr1jkuy++4S3jHKirAmr9GKW3crmX6PzMBI1sbe2nUsNdQRLsokqjiE6+wah8V4EhB7npKcTO910uXrFnfjoY6TeOknWrWMUxx9HnHCUytsHqInbizTlAC0pe2hJcac20Yb6VBuacuxpKXSgUSTc4tnSUemkubtrKbKjo9SJtkpr2iWWdFSb0ykxoa/WnH6JKX0VxvSWGNGdb0BXrgGduYa05hnTWrCFpjx76vOcqc/fQXOBO+2FrsiKnBkosme4yJL+nDUMZC9nNH8pE6VLuS9Zzt3KxcxVLGSuYhGz4mWMlyxmuGgNfQUbP65nCzcyXLweeZUuigZzhhqd6ag5RHPlRSorIyiszaesOgFJmQ/1BTvpyDNlqGAdStEqVIXLUBYsRVmwQgOhI9la9KWvpDNlJc13VtKYtJaGFB3q0w2pyzDVgGN1lh2SPCckIkcqS2yoLLejSrydKrEHkrJLNJRH0SbOprW6mrqGLprr8mmR+NJYeZLG6qs0tiXQJIugtfs6g91XGG32YKjalZFaN4Zr3Blr2MdAzR66K93pFO+gQ+xKu9iFNvFW2iq20VbuRmuZK60lzrSI7GkusKYp35KmfDPaiq3oLrOho9SSlgpzmkotqC00pbnUlq7q7XTX7KC72pWWUnvNir0q15iyPHMKMk3JS7OgKMeRinw3Kgt2UpXnhjjTieoMOyqSzKlKMKI6bjOlYasoi1hJTdwmyiM3UBqlQ0WCATW5hrTXmDHYaU5f3Uqk5euY6Q+C5yp+eDnLh1d3+fDymWYl/REYn/yvB4w/vn/Bj+9f8oOgprx/w9uXH28Yx0e6GGiV0FqRQ0XmbUY7G5kc7mZiWLhJ7GVK8QkYFSN/spIeZVo5pgHGmbFBVL0dDLc2MN7XydRIP9OaoG8BFpVoXM3CKvpPRyX8mtAx/acjGGvkn9zYQqTPCBOCsqkBx095kGMKDTCOy6dRyWdRjk2iGlUzPiZnpLeHwS4pPS0SOhtK6G8TM9LRzPSgClXvgCZvsqVJhJ//AXbtN2Cr6xqOnLIg8tYJ/K/u4uqlndwKPq1RGOvF6ZQVJlJZks5IXzMTY11MjnUjk1bR1lhIY20qft7b2eW6kp3bFuLq9DknjuhSVHgdhbyRpsZSAm54cjHYjSNnrAgM2EdY0AliY7worUokJPYcYbc9ibx9ksysy1w6a4P3ha1E3DxJcV400/1tDBaXM5xRzlhyJcrUWmYKO5iSCu0ramYnJphQq1Aq5ZoRgHFcuPMU4FwuqLpjjCiGmZLLuT+o4F7LIEPplYznNTBZ0sJUdTvTbTImu2TcFZQ54U5VAENhrT02rFlJC/ComXHBoKRkeuJndXH4o7oorKVVAvDLNXeDH1fSPfTLuunpk9LbO4Ksa5i+zlZkLZn01scz3FzMZH8fM+OzjN+dZn7yEfcn7jMvmGlmB5iaHWRkVEZvdw99bb0Mt/cy0tbOUH020vxLtBSEMthcxlCXFOXYIEpVPxOT/UyNC+1EcmblE59MU59+SFGPMq0e+YvA+KMAiN8+hXcPef/+Nd+/fwHv7mpuF999eKO5Z3zVGMrzOza8SbDiRZwVL+448DDegaloayZjbZlNsGc+yY67yTbcTbbiSY4Tj3MdeFRgy6PiLTwpt+R5tTVvGx14J3XhmyYXXlU78Kp8K4+ytqAM28iw7yom/NZzz1+XB7463Pdaz0Ovtdw9v4rJU8tQHl3FgMciOvZ8Rtv+z2g/tpBOz2VIzyyi/fxS2oS5uBSJz0KqA5bQeGMl7WFrkUVtYvDWZkZvGyC/bYg63oTZFCum7pghj9GjN2gNbVeW0hGwXPO2PFqPiXhjVLcNGIvSpT90DZ1BC+gPXcHITS2UEWuYjtPmXuo65jM2MJtlxETGFmby3FA0nGey+yr3+67zRBbA1zJ/PrR78VPTGb4XH+BVqh2PYgx5GqrDmxub+DpYh3dBm/gueBPvQzfxXZgOr0LWMx+wknHfpSgDljFwYxGqSG0epprxusCZ14WuPMqw42GWLS9EjnxX7cr3DTv4qm4Hr+p28LLGlaeVLjwodeBxhRPPJTv4unEfP/WchN7T0HGIH+vdeF++lRepRtwLW8381aXM+C1gLnARd4OX8Sh6DS+SN/E6ayPP0tczL6ynby1jPF6LySwD2lPMuH3DkFM+Vrh4uXA8KYijaSE4Bu/DLMAKncuGaF0w48szjvzDod38zUFP/uqQH//p8Hn+6ug+/vbIaf7u4EH+jxPbWeRtx5przqzw2ceiix58cXE3C31dWOtlg334dg5l7OFMrhun0h05k7aVo4k2nMlx4li2DecrtnK9YSshdbb4i60IkDgQWO3E5WILAkvNiKvfgnTmEC0qVzKazPHOt+d08h6OJhzkcNIeDmXYs/OOPrsSbNiX4My+BAf2J5qxN9mKo9kuHE51wiPBnl3hRhy9Y4Z/mStBkj0ElO/BR7SfYym7cI9xwzLABiMfW2xC9+MYfRrLkFNsCT2LVdA5rIMv4hjixf6oq1xKTye7e4zSkYeUq14RVD+AZ3UnzkW1aCcW8PuYLMxEEg7U1HOppoygihQiiyKJyLxGYPQ5LgR4sP+INS4uGwi5toeM+JNkx58kK+YQ6aE7yQrdQd7NHVTc2kt9ymEa0w9THuOKOMwOSZQddQlbaUh1pj7Nnrp0G1pyHWjOtqMp3ZrWLFuk+Ra0FJrQUmiEVGRAZ5kxsgpTBiRWjDY4MFxtj6xsC91FxnTm6yLN06UxR5+GfDOai+1oFjkiLXCmo3A7vaKdDBa7IcvdSF/eGgbzVyAvXsa0eDl3a1dyt3YFczXLmapagrzkS3qLV9NeuJHOAl1khfr0FgotKjoo6o1QtlgxUO9AT40r9dWXKKwvQNyYikQSSF3JAdqKbBgo3YyifB2qspUoi5eiEC1BXaCFPGcVAjQKFYE9aVq0p66hLX0j0nRdmtM305huQF2mDbU5zlTn2yMusEBcZIG41JaqcnckpSeRFF6htiAScUEW2aIGqiVVDLRWIKsLpanchTqxKTUl9jSXb2e0+SDjjSdQ121FUbUFeZUN6noXRmq20VPuiLTEnoYiO+pLHamvcKRJvJ2mCjfqSrZRW+RMQ7ETDUWO1BXY0FBgRWO+BU15ZjTlG9Ek2kRdgS41BUbUFFlRW2pPc+U2WsQuSMuEr21Ni8icWpEFpdnG5KcYkJdmRnGOA2V5TpTnOVGSaUd5xhZKU82QZFojSdtC+R1jqjOsEKdaUZJoTU2uOy3i/VSXbqWtxYVJ9V56G9fSWWfA/EgYPz0XArun+PB6ju9fPuGHl/f5SVAYnz3lp+f3/pit+BcCu39eS/8PV9L/3yiMf7k2ULO6/jNg/Or1Y80N4LSyj6H2GmT1xXRL8pFkx6HqqmN2tJtpoTbwEzAKq2phXSmsIAWI0xhixgaZGO7TBHkPSOtQ9nVo+qgFs4sALmq5AmFF+u9W0sqxP4PFT+D46U5SAEVB1RRW0hPC9xOyIMfkGiVRPapAPTaBcnQc+YgC+fAQipF+asrzCL9+Hu8z7ngetiXy2mGklZmM9/YwMdDFcHctQ72VtLZm4h+4E9fd67B2Woyj2yr2HtrMxZOOXDnvRnbSNY2CVSG6Q8rtYEpyk5H3t2vgWQg3n5D3MdhbT3b6DU4fM+HoAW2Oemhx9NBaDu3fRGN9Ol0dlYRFeXPU2w6P42b4+e0kLPQ4EZFnCY+7SOjts4TdPk1+0Q28LjridcaeoMB9pCX7MzpYy9xIN33FpfSnFyNPEaNIrmYqt5Xxpl6NS10wCQkmF5VaobldFIBRo67JFUyNyTV/9kohSF2h5P6gUgOMIzk1TIqamShpYbxKirqhjXv9w8woFZrV85TmvlSuURMFuNeodJ9gUVAcBWCc1KiLQxrlTlhJq4V/E4rRTwpj9x8URgEY+2RD9Hf0M9TRhKwhhQ7JLeQdEsYHhphWzzA1N8E91UPuq+4zN6FmcmYA9fQIQ2OCcWaQgfYe5O21jDZlIivzpyXjCMr6VMbaGpH3jyBXKFBODTA+3cWEuoeZsVHujU3/W2DU3L9+BMY/v2EUXiMYYN494rv3r/nwXjDDzME307wT/q+8u8/zmgAeRRjwPFSX5+GG3As2QHFlI90X1tB+XotOr7X0+m1k6Joeo0H6jN7YjDLcEFW0Earbhkwmm3C/wI5nFa68rtvH26aDvG08wqv6wzyu2I0qyZoO//X0eK1D7q3DzOXNPPzZMHJBhyfndLh/Wo+5U5uYOL4WxfE1jJ5cTe+x5bQfEnIXl9J5ahldZ5cjDVhFy7VVSK9p0Xp1Fe0Bq+gLWsdw6CYUYXpMRBqiDtuMImgTI1fX0eO1jI7zizRh4SOBa1EGbWI+xpSnSbY8T7HnQbwZk9HayINXIr++EnXQKqbCVjAfu5xHKWt5lq3Pw3QTnuQ4glgXKldDhTbUGPBjpQEfKi34unwLz4u28LjQjgeFDrxIt+SbWH2+idLjfcxmPsTo8m3kRr6JXM9XMRt5HqnNo3AtHkRp8Th1NS+zN/Emz5g3+Za8zLflWa4d99KtuJu5hadFW3lZsY1nYleeinfwrNKNF5Kdmnle5a5535MyV56L3XlavoNn5U68rrDhbak1zzIFN/RqJm8sZiJwAQ/DV/E8dh0v4jbwLG4d85ELmAz7gvHwBUzFLuNusjaP8o0Yy7FAFG3MtWuW7PY05cDNSxxMCMU9+iw658xYcXwty0/r8eVJK/7xoAt/d+gUf3M4gF8cucjfntzNry5e4LdnT7DgghurAxzQCdrKGp9dLDm7iy/Pbmextz0b/Bywi9rBnhQ3DiTZcSzZhuPJWzmVsQPPwv1sjTbnkMidG427iGhw5lqVA9dqXbkp3UdwgxvXK7aQ2GBDRY89Db1WFDRbEliyC8/kQ5xLP8uZrKPsS7JmV6IBztGm7IzfysE0Vw5m2mpW1fuT7DmU5MS+GFs8oi05ctuEs2mWXMy05WLGVq4U7ud0+n4OpxzmUMpx3OOO4RR1HJubJzEPOon1zQvY3PTCJtQL50h/doXfIKNHRt3kA2rHn1Gueo5/tYxjlW04iiTopovQTi3ERlTCoeoyvKrzuFEeT0RhGMEp/vhGeHLCezf7j9ritkuf61dcyYg9RGa0B3m3PMgOc6cgYifF0bsQRe+kPOEAVcmHNa9zfKzI8DIl09eU3OsWFN60pCjKEnGcFZIES+qEiTdHEqdHXZIuTen6NGVupilHl6ZcXRrz9GjI20xjngHSYnO6is3oLdCnr8SInlIjOkqMaC8zo7nIjMb8LTRm29OU4UxLhjMd2YaathRBPRzIX8OoaCXj4tXM1KxlulYbZcVyBosX0lWsRUvhOqT5OrTlGyLN0UOav4nOMh16qjfTVqVPa7UZtXWHETWlUNWWgKT+iua+sLbAmvYiA2SidfQVrGCwYCljIkFhXIU8ZwWKXC2UBWsZzFpNT/pqZJnr6crYQFfmJjoydGhKN6Ih25amfBfqC9ypyd+LpOAANcWHqSn2oFK0k9rSXdRWeCAWXyJHFEGuqJHiklqqSq8gq3RmrMiJsSJjxiQbGWvawkS1IVMSA+YbLJlttENZbUO/2IaOcltayh1orNyGpMKZqjInJKVOVBZvparEiZrybdSUuVBZaIckfwsNImuaRFY0i0xoydemoWATNQUGlOcaUZ5vibjQmtpie1rK7Okst0FWbk1bmRUNAvTmmlCYboQoy5KiHBtK8+0pzrGhOHsLRRkWVGTbIMl2RJKzlao8F8R5bpTn7UWUuYfS/L2Ul7jS1ORGba05jWIt2uvMmB2J5Idncn54NcX3r6f5QVhHv7zLT68V8OzZ/2Vg5M9vGP/vA+Onzmeh9/lP5i/dMP4k9EJr5s9B8ePn/vDhBcL8+OEF/24l/cn0MjHWw2hXHQ1FaVRlxtKUG0OvJAdFRw2z8l7UQzKNoURYH6vloyhHhzTAKIR7TyuGNYA4NdLHWI+UiaFuzWvBWS3cLgo91ELAtmCMEMBCUBSF9acAJP92Hf1xNf3xXnFYc7P4UWH8lPmoFFQz4VZxRLN6ViuGGVcOMjbcRU1VHhfP7sXFQQdr0yVYGH6GnfmXOFotYIf9Kk7us+LMIWtOHDTH84QVZ89YsWv3Osysfo+N0xIcd2hhZv0FW0wW4GC+lPPHHSnOCmNMJuHWzctcvXyS/PR4VMO9GkieUMg1fwbd7VVcOuvCsYO6nD+tx5EDqzh+ZAMhQbupqY4j8panBhh3HzbkktCnHLCHkPDjBMWc4kb0cRLSL5Oe6cslT1tu+O4iLcmXpsYMamszyU4Mozknk6G8UgaTihnPrGc8q5mJJuH3oNC4yDXQKISXK+WaVbSgLgqwODMqZ1pzOzrK3JiCmc5BFBVSRnJrmSyRoi5tQSVpZaKli/tDo8ypP62fJ4SYI8VHw4jQHa4xjgggKnSEC7Ao3C4OaaBxalxQF/8IjAK0D8g+rqR7ZV109kqRCS7sLhmjbdV0SWJpr4plQFqFvE9wL08xMTXGPfUs95RzzE/MMjUxw/j4PGMjE/R3yhhqr0bemki32BNp3n56i72Y7hBW2sK5xDhK9SSK6SHUU51MjfcwrxjjgXxaY7ISfkARYFalMUIN8NWLB3z7+hHvXj3g3cu7fPNijq+e3+Obp3N882SCp8/u8vTpFK8fD/P24SBPhOidxyrm8s8yFbCWKa9VqC9pITuxiEaPz6k+8AWVBxZQsX8hFQcWIfZYRKXHYqr2Lfw/eXvPqKoTdM13Ptw1c+beM6tPmDXTp7qiGck555wEFVFEsmSQDIKIWTHnRM45g+S8yWkDmwyCmMpslRWsrtC/u/6bsqu771lzzrmz7v3wrn9tN7tK1/5QP5/nfZ6XZv+ttIXI0xImR3O4LPWRclSHy1IWtpXSCDnKopUpiVOi5KASZbEqFATKUOS9iVofWTp9lZGE6vIkzoxn0SY8CtXhUaguTyMMWAnRZDFYnfsR2syFqzMdrsZkuArjEcoMhshyz+8Tavz+QGPgZ/RGyzIcp8hQtBxjMQrMJKixlKTNbLwaswdVmTmozGSUHJIYBSaj5Rk9sIXhkI0Mh25iMkqepcOaPD6ty7PzGjw8ocryYWWWDilwP3Ery0nrWD25gWcXFXl1XYe3ty14f8uYn+4Y80uqKX9KM+NP6WaQacafss34JUcYE37KNubHTFP+mGHGD2km/JBixPs7hry/o8/7FAN+SDfk+0wD3mXo8jZDi68LdfimyJB3RSa8zjfjy2xLXhXv4GmeIw9zt/NlyR6+uufN6+p9vKl25XW1Ky8q9vC8Yjdflu3iYeF2HuQ78LDAgZU8OxZzTJjP1WIhW5OFdHXup6rxNEuXF1n6PE/T4ekdDVauKDKfvInF05+xeG4Dq9fleZamzvNMDR5lajAnBAdumXD6kCY+QWpYBOxkW1IszsnR2B5xQy3UGIVQQ5TiHPkkaBd/CIvk45hz/CHuGB/FebIhIZKtCaEoHNqLapI1eicdUD+0D/loN7ZE7UE23gH1RBtMTlthd94U58uGOJ/VxuW8OX6p7my/4IxipD4m55wIyXeVKn8xRTsJyLAjLH8nhyr3caTCmaP5FlyvtCb7ng03K+05kL4Xnyt++N+KwD8tkD03rNh2Ubjeoon1CSMcz5rict0I12tW7L5ghcNRI2xitdmRqIvLcR3ck3XxPGeA7xVbPM/Zs+uUA27Xfdh33Q/nKwFsvxiM7dlQHC/FsffOCXYKhxHOxbP78jE8r16mdGKanoev6X/yLc0PvuF0hwSfyg62Fd3DLL8Cw+wiXKrKCL5XREJdFidKr3Ai8xhHb8YTdy6MgINu7PI0JjDMlgsn95J7yZ3Cq+5U3vLmXooPtbfdqbzqQs0td5oyAmjODuVeagD5x3eQf2I7WUdtSTlsyt0kQ+4e0eXOYXUyjmtQccWYhjtWtNwxoemmLo23dGi8q01zmhYtmdo0ZGhQm6pKbZoG9Vm6tGYZIMowRJSlT2+BPv1lhgwIamSNBYM19vRVONJTvJOeQid6C+zozbNgsNCc4QJDhnO1GMlTY7RQFXGJGuIyNcbKVRmqUKG/QoO+UkN6ii3pKLSgqdCY6gJtyos0KCzSIr9Yj/xKJzLKw8muCKKw3IvyUmdqBQu32Iy+EiMGi3QYyldnJF+NqXx5ZoQpUGS6QBlJvjKTeWqM52kgztdkJFeToWwNRFkqtGdr0JFrTk+JGz1lIbQXh9FUGERjsSf1xfY0V5jTWulIY2E4ZeVJ5NafIOveZUprc2gtv8ZQmRcTJRZISnRYbFDnfr0OS3V6LNQYMFkmFIJr01NoRHuRBc1l9jTVOFMrgGHVTu7V7KCmajuVFTuoqHCismIXNZXOUoisKbKlrtCalhJL+iv06So1oK3UmMZiUykQVueZ0VBkSUepNb3l1vSWmCOqsKStzIKmUitpoKei0JqSfFtKCrZRVui4NvkOlGdtoyzNnpI0Oyrz91CW70V2mgfpdzwpKwykrMiVylIHairNqS3XoL7KnIWxq/zpzSI/vV7g57eL/CKoi2+EfcM1YOT1Y5CWeK/1MX5QFP/2Kb30IgRfPsxfqpEfEtNfrcLXj/69oZe/BsUP0PivA+PfguKH1/8OYHz7jPmpYe5PD7Ew1kVffTENOdeov32EzFMRTLSVszDSxcLkMHMSsdSqFOxKQWUU0tKCAiikp+8LO46Tw0wPdTMv7pdW8ywIPzc9xfzcnNQ6FSBRgEUpNP66tyhA5F+OACZCIvq3ncW1KzNCOlqo+FlLQY8xPT7I+HAzXa0FXD4XhZ+nFXaW8hjrfYax7seYG32GpfFnWJl8ho3Z5zhYzExXIAAAIABJREFUr2e7zQZ22G5gh91Gttmsw8bqcwyNfo+x+SeY2axD1/gjjHU/wtZ0PU628gS4m5B+LZ7mqlQunowkNsyTjDuXGB0UiqoFpXUa8XA31y7GEeJvip+nGl6uMvh4yhEcqMWtm/6cOudBUIIjgZG2HD3pwemzfhw97cPJy0Ecu+TPpZthJJ/x4XDMTm6cD6W5/i7dPYXcTjnClfMHKb55geJTyYxnVTCdVc9SYQcLLQNSIBT2GAW7eWl6zYb+YEULoLg8McXyuISl8XGWh8XMt/UjqWhDUtTMVHGLNAAzda+T2c4+VseFvkzBal6znwVV8S//eW3XdC2gJED6zNToGjQKgZrZSekuo/C9CsAo7DAO9/cxNNBHz1AXgz39THZ3M9FaRk/VefoabzMiamJiWEjZL7G4IGZ1YZbVufuszj9mefY5S9NfMieeZaKvhdH2FPrrYugo2UNvZSCznSk8HGthRSIk9ueYnplFMjfG1EwfM5N9zIuHWRgdZ3J0FPHwIGNDfYwO9UjLxF8+vs+bZyu8+fI+b54u8PrJHK+eLPHm8TxvH0l4/GSJx49nefFwhNerwzx5cp+3D6dZyjzATJwys5EKTITL0+O/kWavdTR4beCejwy1Xlup8dhKtftWatxlqdqzgWqXDVTv3UCV6wbKXTdQ7LqO3L1fkObyGXdcPuOW6+fccP+c6x6fc8tzPbfd1pOydwOZLhsp3L2RBjdZhgM0mQ7WYS5Ik4VAVZaC1FgKUuXBAU2exujxKEaXh3G6LEVrMB+txnysOhORSojDFRCHyTMRrsho0Fb6Pb9g0HMd476bmQmSZzpAltlgOZYilLgfqcyydFRYDFdkLkSOSb9NiPevR+K/mblQGVbjZHgSL4RzNHkYrcZyuBwrURtZif6cxwmbeH5Uia+S9XmdbMPbC468u+TAu8u2fHvZku+vmfLDDQN+vKXDT7c1+PGWKu9va/HtXUO+SzHi+1QT3qeZ8j7dlB8yTfgx15SfCk35sciEPxYZ82OpGX8steD7YiveFVrzOt+OF3kOPMnaxsNMBx7lOPG8eC9vy1x5V7GX72vd+anRhx8avPiu3oOvavbyrHQHDwvsWMqyYCZTj4kMRcbTFJjOUmYpX4vHJYY8KzHhca4eD1I1mL+mgOTsJh5c3MKTm8o8T9XkRaY2zwULPkUJyV11Gi+rkxwjg6/Pekw8TDGL8GXPqWh8rh3E7ogrRgkOaCdsRz7WhXWRwayPO87ncXGsP+TKloQgFBL8UU3cjUaSFZpJlihG72JD8G4+CdjOJ6EWbArXQzVeB/0kNSyOKmISuwXrRB2sj9qiEW3Np77GbIiwx/7SLvwzduN+y5E9V23xTtlJWL47B4u9OJjrQuAVM2Lv2BKXuRuXq65YJXmw42woLjf8cb7tgON1PaxP62J3ygSHM8Y4nlFj52kDHI8ZYxtvgEWYJmYhytjFqLIjUYPdJwzYfcKCbcIN6cRtOCa745DshV3yfkyPemF8xBeb5Ah2XUvE7nQkjskxuFw+Rmh2HrVzyww9fcv4y/e0PfqGU10SApsGcapswSKvFMvsXDyrCgmrzSGh6i7HC89zPP0oh67FEH4qCI8IJ3b7mhAaY8eF4zspveIqhcP62/tovutKa8peOtLdEeX4MlAcxlBZDP0lMbSkBdJw15fyq67knd9O7gV7cs5ZknHagPQTmhSd16XhriWdaZZ0Cj2raSZ0phvSmSGc1tOjPVOARw2aUjVpStOmNUWP9lsGtN/WpSNVi64sLbpyNWhIkacxTZWOPCP6SmwYKHVkoNiJ4RInxKU7GS20ZTjXlNF8Y0YLDBktMmC83IipWjOm7ukxUauLuNqc4UoHusscqC+yoqzAmNw8XdJydUkrMCWjyI6Mgh3kFu+koMiR0kJ7aopsaMg3pzXXiJ48QwbzDRjK0WE8Rw5JnixT+QpMFyitQWOeMpO5KkzkqjCeo4I4R4WR3K30525BlK2MKNeYvmIneks96Cz2oKNkH21FTrQUChaxC415cdSVRlBR60VRvS9FDUmU1Z+kvjYQUekeZkuceFFpy/06UxbrTVmoM2GiVJ/BAl168o1oyzeX2s0Nlc7UlO+mqnwH1RWOVFU5UVq+i5KKvZRUeVBa6Ul1tTfVFW5Ul+yhrtCRtnx9RKVmdBQZ0ZSnS2OuDlWpqjTm6tFVak5fhTV9Zdb0VNrQUW5Nc5k1DWV2VJfYU1a4jeJ8B4ryd1BasIvSgt2U5zhTnuFEYZoTBVnu5OUEkpFxgLT0SAryoijI9qI4bydlBZaUFhtTUmjN5MBNfn4tdC7e55e3i/zp9aO1s4Bvp6SWtBQYX6/dif5bSPzL138GRiEV/et8eP8X6W3pByAA41er/wFg/PkNQlXOX87/F8Ao1OosTQ2yKO5G3FFNU951Ks6HUZAcTuWdU0z3NkphUOi0E/bc/qwSfrCMpXtyYyxKhpkZ7WFePMCiZC1dLU3rCuqi0LsoBcY1lVFqawvQ+Vf7i2vqowCHa2loIRE9JbWhBWVxdnKMWQFKJ/oYG2qhtuwq0cG2bLeSwd58E47Wsux10iTE34ajhzw5FOtGeIgTIQG2hASYE+Rngr+nPt6uWrg6KbN7uwJGBr/HwPB/oq3/31HX/ke01f8RM4M/4Gi9kR3Wm/Ddq8PJ+H3cvBBFZIgzzjuMuHn9JFWVhbS13KO1qZxbVw/j5WqAs4Mse7ZvYu+uDQT4qnA40YqYBGtCEncSFGXH8TPenEj2JuH4Pg6f8yYx2ZNT532JiXTgwlFPygrOMDpSTktnFkfO+HMmOYyE4H1ciQyj+vQlpnPrkOTUM13bwf0hMY8mp1mekEiVRKkFLZn6s7q4MjHFyvgkiwNDzHX2MV3fhaS8ldmydqbL2pFUtSOua2e+b4gHUrVSCIesKYuCkijsMgrqohQWZ9feE753YWdwdnpMCoxC6EWYD5b0GjD2M9S3VqjdPdTNkKiXyfYWxu5l0112ioHWVIZ6WhkbFtYR7nN/YZT7S2NSQF2eecSK5CXL48ssDHcxKcpgsCGB9hIvOks9GWtJZnGslaXxHuYnh5gaH2Z8bIhx8TBjI32MDooY7etiVNiX7OmhX9RFn6iDPlEbA6JWnvz5NOAsz1enefZAIj0T+Gp1ilcPxKw+WmBVemN6lFcrozx6uMxXD+ZYTotgNlqVmXAFJg/IMxCwhW6/zXT6bqXVR5YWb3lavBRo9VSizUuFRlcZ7u3ZSK3zBmp3b6RqzybKd2+kaM8GcvasI2X3Z9za9TE3dn/MVeePuOT0EZd3f8rlXZ9y1ekTbu78mIydH1O5bwMtXlvp95NHEiiPJECO2UAF7oco8zBcjSfRWjyN1eJxnCZPEnT4MkmPpwkGPD1owONYPR7H6LISps5SsAqL/orM+8oxv1+OWe+tzPhsYTFQjtUwFZ5EafI8TocXB3X5MkablVAl5vxkmPLeyLTPehYCvmA1VJHHYVo8DtPlYagG9wNlmPf7jAX/T1kO2sizaFWeJJry7IQNL8/Y8irZitdnzXhz3pC3F3T4+pIGX19W5esrynx9RZ2vr+jw7qou764Z8O6GEe9uGfFtihHfpRvyPtuA9zn6vM/V56d8S/6YZ8n7XCu+z7Phu3x73uVt43WWPc/SbXmaasuTNDuep9vxNseBr/N38E2xE++rXPipwZ0fm9z5pt6FL8u2sZBlzFSaujRFKslUYL5AjaUSbZaKdVnI02IuQ5W5FBXmbyuzcEOJJ7dUeZGuy7MMPR6larB6V4m5GzKIb8jRclmJG4kyHPD/DGsfHYyCnXA5HkJsVjJ+1yNxvbwfi+M70TnijEysO59HBPFFtC8bDm5nY9Q+ZKNdUYpzQCXeCKU4QzaHOvCH/Tv5Zy97/nG/Mf/TW53NB9RQi1HCMF4O3YgN6EUooRttgmyIBf/kZsjvfCxQSrDD/tJObM7aY3PGmj3Xd+Kb7kFIbgCRRRFYHrbF6ogj2y94YnfZD93EANRjvDE+4YbtVTsszmlgdlwLhzNm7LlgidMZNeyT1LCOU8ciUh2zUDWMAxUwC1PAMloJ+8O62B4ywTzOAtOE7ZgluWJ21AOjJA+04lzRjffC6LAf25IjMU/0w/54CM7nEjlYfo+a2WUGH71k6tX3NC2/5njnJGFdk+yp7cAqpwCH3Cz8qvOJrM4gvvQah7NOcuhmPDEXIwg44sO+iO24BBgTGG3OjbNONN5yo+mWC623d9F+ewedd7bTnbKTwRx3JkqCmamOYbYugfmWY0jqE+kpCaMh3ZOalL00ZOylPs2J+hR7Gu5Y0pJqSXuKOV2p5vRkmNOdbkh3uh6iDJ0/T3eaDj3puvSkGSC6a0T3HX267+ogStOiO0ODltuKNN1SpPG2Ks13NWlJ0aXhjgltAoimW9CVaooo1Vh6bm+0wBxxsTniUnPE5RbM1Bky32DMTL0tY1Xb6S3fTnu5Aw0VdpQUmpCZbUROvg05edbkZhlRlGdOQbYpBRnGlGWZUpdrTlO2EZ05BvTm6DOQrc14niKSfHmmChSZKlBCkq/IVL4Sk7lKTGQrMJ6lwESW0P8ow2T+JkZyN9OXLUt/gSa9RcZ0CmXd5c70FLnQkuFEc7YLDYUetBS70Fy0h7pSZ8prd1PZFURlYwQNpb5MlLjxuGAXi/WOzDfZs9jkwGydHWOlFvQVmNGWa0G9UCBesova0r1UFTtRWbKTyvK9FJa4kVe6n7yyYAoqwqi6d5DauhjKSoIpznKh6q4+nYVW9BSb0p2nRUemEs0pMnRkq9JdZICozIKecju6K+xoLbXmXpEl1YVWVBTZU168g+KCnRTk7qI0fx+lee6U53hQmeNDaX4A+fnhZOUnkJZ7gpTsM6SkJ3L3jh9ZaXvIzbAjI9OC9DRbhkWp/PTqqVRV/NPbRXj9EF4LVTgSePkcXgkA+Zu6+KEq5wMMfnj+r4FxmV/erPCnt0Iv478bGD+ohP87z39bYRRCL7OTgyxKBqT/IxbgsL3wJqlRTpQkh1J96xg9NXlS1VAiHmZOan1OSSt3fktOC6cFx1iSCOnkfhYmBlmaGpNa1rPTEqanppgR9g9/hUMBPATwlMKnYDH/zUiT0NLqnBnmJdPSnUWhLmdxZpyp8R5GBhvISDuN524NHM0+ZZf1Rrx3a3LmsBdN1SlMjjSzPD+MRNxLn6iF9pZqWpsK6W4vpe1eNnUlNynOOM3dK1G4OqlgYfYxpmb/gpbOf0NL/Xfoaf4jBpr/gJPNerxdlPF0ViE62IYgX0u22algbiZPQqIvyeeiOXYsmPhYD1x26LDdSg63XWo4b9uCv7c655P3EJtgw/5oW6ISd3E82ZtjZzw5es6LmBMunL4eRGyiMwkxOzmf6EZJ/mn6BosoqrlE+GEX/EMdCPV1JHSXLed8/ZkqqEacVcWsAIzdgzwVT/FkYoaHE0KBuoSlCYkUIAU7WgDGB+JJlnsGmW8RST8zXd7GXEUns1VdTNR0IGnrWfvc1NoqwIcE+wf7WXhKFd9fbWlhDUEARmGHcWFWWAcYl9q9s1OCkjwpDb0I6qJQpN3fK6JzsJvhbhGTLfcYrryDqPQ4A21p9ItaGRqUMDezzMriCAsrQ8wvCfVJD1iVfMmDsWEW+jMZb4ult9ZdWlArbjjPdF894rEJRod7GR1uY2SwmeG+VoZEPfR39tLT0UlXRxNdnffo6+6it6uDnq42erta6e9u5enKHC+kpwHneflolpePZnjxcBYpMK6Os/p4kYePhfcmef1ggocrD/haOFeYepClaG1WolRZilJhOkwBcYgcQ4FyDPjL0++rQL+PIgPeygx6qdLlJUur22Za922m3X0rre5bqXfdTM2+jZS5rafA7XOyXT8h1+0zctw+J9X1U+54fMENj8+56vYp1/Z9zG3Xj8j2+Jhi709o8F1Hj88XDOxfx4jPOsTeXyDxWce8/2YWA7fwIEKBLw9pSud1gjGvY414FqHLs3Bdnkfo8TxSj8ehmiz7q7C4X4E5L1mmvbYws38Lc35bWQ5RYjVMjafRWnyVZMKrBEOeCn/eAyosBMgys/8LlvwVeRCkx8NgY1aDDVkKUGXWexOTbp8idvmEOY/N3A+R4VGMIs8T1XlxRIvnxzR5eUqHl2d0eJGszYtzOry8oMvX53X5/qwO35/T5bvz+nxz0ZB3lw35+oo+X13V5u11Nd5cV+LtdRW+uWHAN9cNpM9vbxvxfYop36WZ8S7FlLe3jXl904hXN415c9t8bVIseJNuxassK17mWfGi0Joviy15UGDMYo4+izmarOSr8rBEi0cVeqxW6LFQqMlEuiKTKQrMpamwmqXF02x9vkzT5UmaHit3tJi7rsTM1S1MXl6H+IYMPXfUKL2qzalD8uyN0sE6ygaP076cKL7IwezDRGZH4nrdFa0EYzSP7mJ9hBMfh9jzSagRH/vZsC7Alk0hhmwKVWFjiDqf+lrzz+6O/F/77PivHib8k5sB6wL0UI7UwviQBqbxSuhGqaAarsfmEFP+wcuQv/M25rNIKwzOOmNx0RmrZHucrzvjle6DT1YovoVH0Dy6H4XEALSSo1A75YvcwVCUEg6gcdQDw7NWGJ5SxfSYNg6nTHA9Z86eU6psS5THIkoG4+AtGAXLYh6uiGW0AuaxCpgnaGCeaIz5YVuMEndhcNgD/cOeaMV7oB3vheFhP/QPemN/6gBmcZ5YHvRk+/EoTjb3USFZpO/+E8RP3lI0tkh4tYiAdjF7G7rZVliMU24agZVZRJbfJSbvPFE34wk9E0zoqSD8krxwCrZmx34tDiRakn3Tlb5MH/oz3BjLc2MwbTs9t6wYSrNHnL0LSZ4700V+zJaHMFsfzVJbIovth5lrSWC2OZ6RykD6Ctzozd1Ff44jgzn29GXb0pdjy0CuDT3pRohSdehJ0aQvVZPhDF2GUrUZSdVlJF2fwUx9+tN06UvVpT9Nj4F0fQbSDelLN6DjlhbN19Rpvq5B+UUVKi6qUnFemepzStRfVKHrjh7dKbp0p2jRnaaFKFOHgXx1xGV6TFRaMlBkg6jIht4Ke/rrHBDVbqOlfBsNxTuoybOjOseImjxzyjKNKUzRpyjFgHs5ZrQXmNKVp4coW51+QUEsUJJW9EwUKDKeq8BYthzjOfKMZwsjx0SWHJPZgtKuwKy0ikeW0exNDORuojdvK6I8ZXoKDGhJNaL5riXdBRa0VW6mq1iTjrQ9NN/1oDbHhtrK7VQUB1KR50prkRUDwlnBcltGarcz3+rKSocHU9U7GS3fTle+PXXp1lRlO1KVv5uqAhcqC/dRUbKfopJQcotjyCpOJLv0OIWVZyitSqak9ATFeZFUp9nRkG6BKMeQkTxN6YWcwfSNDGTL05OvSVeJmTT13lnpQGOxDZU5ZhRlmlKSZ0tx/g4KcnZRkL2XyiI/aoqCqCo8QFlBFAWFsWQUHiGl+CJpZWmklWZzK/syV29Fc+OmFzevO3L9pg3Xrm1joCuHn1+/5pdXgvW8JL0fzWuhCmcCXn4Jf9HDKMDiz0K3orCn+Gr5r+bfBMbXv0Ljmwf/XoXxLfzy1d/MfxQe/21g/PartR7GGXEPcyOd3B8TbMoKcuP3kHPEh5QjQeRcOUZ3YxWTo0PMCHAn7BJOC1dfxljrZhSKvce4PzXKwsQA80KyenJEalkLPzs9M830lASh40+AQ6GCRQCMDyrjXz+FcMuvPYuTv9bnCAGXyQkk4n5EHVUknwpnu4M6u+224OkoQ3yQJdV5p5kZvsf8eJdUfRJ+fmp8iomxGcQjU4hHxpCMrlXrCKGc0c4aOmrTKc05QUy4FQ7bPsPI5B/Q1/1njPX/O/oaf4+lwT/j66rIqUPbiQo2w9/HEG2t36Ol8zGxh5ypqr9MZ3cWo0OV5KWf5oCvA4EeVpw85EF5wQlSb4USEWODd6QtR875cOqCL0dOuXHsvDchCQ7En95H5MHtnEh05XKSNxkpCdQ23eTC3Sj84hzxDrHG18uSOJ9dNN+5xXJNCwvlLUjKGpmsaWG2RcRizyCLAyPMD4wwNzTK9MAQkt4BJrp7mewQMdfUyey9duZrO1mo6mKhqpvZ6m4m73UzKxpiaWKSWYmgFEqklUeCoih8N8J3JAXGX3syhe9u+tfLKXPTY8xOja6pjVLV+TdglKqLPT309YroGOhiuLuLyeYahstu0Ft2nJHOLKni198vqJWLLM0NMLPSx/SyAKAL0sDKw9F7THcmIqqyp7HAmO7ScMZrSxhuHaW5a5LW7nY6uisQdZcy0F3LUGcPA+0j9Hb0IxK1Ieqrp0/URW93J73d7fR1CwpjG4/uT/NsdY5nq4LCKMDitBQYX69O8WZ1nIdPlnj0dJGXDyW8Wp7g0cpj3t1fYeFaNFOBSqyEyfMgQpFloTMwXJ6p4K1MBsoy4SfH5H55JN4KSHyUGQ5SoNdvK32+sgz6y9PrI0On1yba9m+iJWAzTaFbaIzYSkOIDA3BstSEylIaJkdu2FZSQzZwO/AzssM3UBq7icqYjbTEbmEwbAujYVsYCVjHuP865oM3sxS8mYWgjcz4f8FM4DrmQjaw4CPHkrcii96KrPiq8DhEi8ch2jwM0eRhiBZPwoVdSD1WQtWYD1Jgyk+GUfcvGPNcj8R3C0sHlPnyoK60aFso234Wr8dC0FamfRSY8tJg3s+YB6FW3A82YDFIjZn9sozv28S0hxyzfsosh2rzNNqQ57FGvIjR502cAV/F6fMuVo9v4vR4H6/Pj0m6/HRcmx9P6PLHU/r8cMaI92eN+P68Ad9e0ObdRVW+vqTIN5eU+f6iHt9d0OG7i9p8KwRjLmvw9UUV3l5Q4s15Rd5eUOarS6q8uqjFswvaPL2kzdOrOjy5qcvjVH0epOkwfUuFseuySFJVeFigzbsqQ95WGfKoSJO5bCUm0mSZyVJhOU+LZyVGvCk143WBKcs31ZFcVGDsnCxj52UYv7CRuduyzGaoMpFvzED5TkqFipuzZuw8ZMruREeSco6SmHuIkLu++Ka6sjVoI1si1Pg4UIePAvX4NESXT3zN2RBgzeZgAzYEK7EuWI2P9lvzO7ft/Je92/g/9pnxu73WfORhwkYfddRCFdEJk0U1SJbNvgp86qfF7/br8J/36/IPgXpsSbBC/9wOtl1zZl+aO375QXjlRuKSewLdK0dYl5TA+mMJKJwJZcPBKDbHRaB5KhDDCw5oH1PCMFEdm8N67DlphOspVfacVsLpuBJ2B+UxC5PBPEIW8xhZzOMVMD+sju1pK2zO7MDk+D4Mj/mhFuOKRpwHBkcCMD4SiG6sJ7bHArFO8MI+wRO3C4e43CehVDxP9+wKPfMPudHUi29RE3sqO7ErqcMmJxenrNsElWcQXXaHuLwLRN+IJ/CEP4HH/XGPc2FPhB3+h+xIuuREdb4/s+UHWCgPZqliP9P5uxjPsGU83ZqZnB3M5rmwUOjF/fIA5mtDud8YxUJDFDN14czei2ChPoKlhlCW7vkxW7aX2dJdTJY7M1HhzETZDoZyzRjONmIiz5jZAlMWCsyQpOsyfluL0VR1BrJU6E9TYyBVk8FUASaNGEo1YzDFjL47pohuGdFxQ5+GOxo03FGn8ZYG7Xd1pDApuqtD1x1N2m+r0XpbmZY7SrSlKtKRpkJnhg6dWcY0p+hw77YK9XeV6MzRob/QkqFi4fbyLkQl2+gqdaS1yIG6HGuqMk25l2tCR5Eh/aW6DJeqMVQky1iBAmP5ioiFyVNEnLMGjWIBFgW7OkcARllm0zVZSDVgJk0HSZYGozlKDOTK0p8vS3+RPH1FivQXKTFQoMBArgy9BUI4Rx1RoTmDua6M57ozWmhHV7EVVaX2FNVvp7F8O61F9nSXbENcvZsnPUG8GIxkttmP1twdlKXaUZzmSHmWK1V5ftSURFJff5rqhquU1N0iv+oupfcyqWnMpeZeFjUVF2kq8KAuxYrWO5oMpckzlbmRoVv/wmD6Bqmd3ppvSFuFIx1VO2gotqc0y4zsFCPys2zIy3YkN3MXxTke1JeF01geQ115IqVlx8kpPkFKyWVulKZxo7yEu1W15NZVkVt+h5yiI2Rk+XMn1YWr13bR31HAz6++5k+vn/4KjA/g9RJ8Nf5XwPgBFn9+sfT/HhgFaHy98u8Hxn/NfuYXAST/7fnts2vQ+GEH8ren0MX4Fd+8fSoFrBlxH7OjvcyP9jHd20TVtViykzzJP+bLjUhXbiWFM9Hbzayg+E3PcH9mglVJH/MTw1K1UdgvlN6QnhhlbmJ07TqMAJVCWbe0PkdQJSeYmxQCLELJsgQhOCKMUNb9YYSU74wUMGdZmF5iYXKe+TExc6NddNancyjSATcnWVx3bsHDSZErJ/0QNWYhGW5mXlBKBdt0fJypsTFmJ8TMToxJ7wgP9jTT31FFU+UdSjKSyLsVxp2zbtw578615H2cPuKEn48mpla/x9jiXzAy/QhDwz+wbdtW7t6NIjHRmW3b5DAx2YSx0Va22WpQVnidmfFOpkdE9LfVczQ2nGBvFy6ciqa7LY+0lATiDjnjE2nDmdv+RJ/YRuwpR5LOuxESt5PQmF0kJrmSGO/A5WRnbtwM5NK1QA4e3sPBw24EBDhw5XwCNQVpSLrbeTA8xnRnD+N1rYgrmpDUtjHd0MlMYxezzd0sdvaz2NXPYmevdObbulhobWe+pYOZxjYm61sYr29F3NTBRFcvc6PC6cc19Xd2eo6ZqTnmhW7HmV+taKFnUZqEn2B2XPhexdIb4wL0SxVi6blH4eTjBMJVIKG4WwDGfuFMn6iXgS4h5dzBUFshons36Kq9xWhXO4Odo4z2TzI3O8Lici0LywPcn5vly5kFXohFPO47y2KHF6N1O+kq86O/IZXe5kZ62nvo6uqmq7MZUWc9oo566XH5/s4uetu76Olop6ermV5RE31dnfR1ddDX1UZ/Vyv7tDAtAAAgAElEQVQDXS08uT/D89V5XqzO8XJ1hpcPp6WWtPB89XCCh08Wefx4gdcPJ/hqZZynDx7wZmGW6ctBjHjLMeGpLAXCSV8lJv2VkASpMhmsxnigGuNB2oz6azPko8lIiALDIXIMBssyFCpHX8hW+sMU6D4gS3vYVjqi5OmIUaAzRp6OWDla4xVoPqJM/VElqg/LUZW4laYjCnQeU6LrsDx9cVuZjpZlLlaehRg5lqJlWY6WZSlsC7MBG5D4fM6k9zqmfTcz7iEA3FYk+2SYc1dg3ksNibsaM95a3PfX5VmIDl+Fa/E6UovHEZoshCgxHiSLaP8XdPh9QUfQOvqjtjASJ4fksApLRzV5Eq/Bg3BVFgOVWfBTYclXlft+KjwIVpfuUwrgOOkjj9hDgVlfdVZDdHkWacCbOBNexRjzPMaU5TBjZkNNmT5gyf0oSx5FG/Mk3ohnSQa8OKHHq9PavD2jyddntPj2jDbfn9Hj+2QBIA355rw+313Q4/1FHd5f1OT9BTXen1Pm/Vkl3icr8cezSnx/du2zL09r8Oy0Bo/OqLF4QoHJw5sZPbQeyXEZVq6o8eVtI57dMufpTSMe39ZjVQi5pKjwNE+Xp0UGPCk2YqXAkIUMXZYvazF9diOzlzZz/4Yaj26a8TLDiuf5JjwoM2KmZhvNuXs4e2kXHtEWWPto4xRrz6HsWPyveOF7zQOTWH0UQlRYF6jIljBdZIMNkA3VZ0uwGluCFJEL1kAuwJx1Prv4Z/d9/BcPd/6Tuwv/zd2df3C15yNPAzb7K6MUKo+cvwzrPWX4zEuF33tr8VGwMesPmCITYYZSggO6ya6YXvbE9sZ+nNPC2J0ex860E+ifS0Tz7GG0L8azPtqbT0J3IBO3Dd0ztmgkqaOXpIZBgjJWRzRwOquL22VdPC7q4JashXOSCs6HVHA9po3bGSP2JpuzO9mG3RccsTrtgnr8XhQj96Ae44Hh4UBMkvwxivfAMskH+yOB7Dgajs+VcxRKHlA1vkjv/S9pkjzgRHkn+zKbcKnqxa60Dsu8NGyyzhJQk8nB+iwOV9wgMeM4/sd98Yx3w+PgXkJOenLqbjAX0/24VxTIan0kz1rieHjvAItl+5ktcGc6by9LJZ6sVvrzsCqAR9UBPL7nxYuWaF62J/C27yDvRkN5NxzKj2NJ/Dx8BoaT+aknim+6w3nVFsyzZh8eN+zlQe0OVqrteVBjx2qtPSuVdtwvt2O5yIylbA1mUlSQ3FVjMkULcYoOI3f1GE4xYDDVgIFUA6ny2J+pTF+6UJ6tJL1HPZiuxqAAmmlq9Keo0nNHme5binSlKNOVqkpnqjqdqZq03VWn6ZYS9Tdkab6jgChHm/4CIwYKjOnPN6S/0JiBYhN6i4zoytejq0Cb3mIdhsuFPUg9Jmv1GC/RRVygxWieKmO5SlKLeiJXUWpHT2YqMJWpwnSmKvNZwigxlSHPZKYs49myjOXKMJi9if6cjYjLFJisUmG8UonBMlm6i+ToKlVEVKZNf5kV/cU29Jdb0FNtRWedPR2tO+mvs5MGgAaqHBiq2sVMiz+LnRGs9iey3H8YUaUf1ZnO1ApWd543/a2XaWwroLS5grymCnIbiyhuLqCksZjiugoq6sppb0ihpeIk9zK9ac2woz/HiNYbm2i7uZHOVAU6MzTpzDGkqVioB3KkLNeOzNsmpN82Jzt1G9mpu8hLd6OqKIyGigQaqk9SV3OR6trr5JXf5lbBXa4V5nG1rJLLFVVcqangal0JF0tvcSfrAHkF8UwMVfDz61WpksjLB/DyIbx6IA3CCGnpX14L96Qf8MurFX5+ubw2r5b5WXj9FyO8z6/zp1eChS2MAJ9rnxXe/zD/W5de/p+q49+qkGuvfwPG31TJ32BxDSKFAu9v3zxhbmKIGXE/06P90rLrmaEuhhsySU30JD1mN5d8rUk56MtAfRWS4RFmJiSszIyzOtHN/PiQFMzmpbenJ5gRVKhJIZwyudalOCMAoQCHQmhFIgVG4SnYzotCondmRvpcs6GnmJNIkMxImJ1dkHYrzoklTA0IV2hyOHXQGV8XBTx3beGAtya3L4TQ3ZjNwmS39Caz8N8Ufm/zUzNMiUeknYsTA63UlaVw93o8Ny6Ecv6IC6fjbTkTb8mpOBMSw/RJirbgWLwDcVE27HTdgrHtx5jZrcfaQQ4Lu60cOurKxWshePoYoav/Oaqqn2JmpMjBCB+GRU1MjfYzPthLxt0bBPu7Ex/nR2NTJjduxRJ32IWgWEdOXfcm6rgtYYetCI6zxT/UkfgEb44d8eRw/DbOnrQjMWkbMQe3ERnlSMJBN5ISAmiozpf2Si5MiFkWCtDFYuZFg8w19SCEViR1Hcw0dDLX1C21nhfbRAiz1CZioa2Dpa5OlrpFzHd3MdPdxXRPD5LeXqaGhpmblDArAKN05piRzDIn3KMWgkrSOiMh1CRmUSJmXjzC4qTwlwLhM4JaLCTlJ6ThHyEAND0xzsSYcEe6n4EeEYOiPkY7JxgWLOG2QrpbM+nvKGWkW8Rgxwhj/YIqOcbCYicrszM8mZHwdLKBL8eu8LA3lLnm/Uw1JjBcd4f+ljq6Oprp6mxC1NFAd1sDovYmRO2tiNra6O3ooLezld7OZno7m+jtaqKvs0M6/Z1t9Hf+Bowv/hIYhT3GR3M8/xUYHz1Z5MnjeV4/EPPVyhhfri7zZnGG8fM+dO9dz4CzHEMuCgzulWPQVZZBNzmGPBXp91BkyEedof2aDO7XZDxMjYlIVcQRKoijVBmJUmUoWpX+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H1UR3eJeny/WFD3h8x4qvTOnx1Wpt3yTp8d16H789r8f6CFj9c0JTO9+c0+O6sGj+c0eT9GW2+TdbhzWktHh1RYiFBBknMBiZjN7CYtJWlI1uZS5Jn+qgqM8cUWTijwMplRR7eVuZplhYrmcIeow5TGfpMZhixmGLBfKoOsynqrGQY8WXmdl5l2/EsV5eVAhWmS/XozLbm2llHQmNs2Omvh4GHGqfLThJ2OwKvC/vxuOiNgp8KmwMVkTuggVqILsoH1JEPVUYhRAnFIHWU/IzY7LON/+Huwn/18OM/eR3g7z2C+HvX3fyTmynrA3VRDFdHxl+ODV7ybNivzmc+WqwPNmJTkAEyISZsDLPiD6GWrBduOB/fjck5d5zvhrPrTgLm52MxPp+IxfUTaJ0MRe6gM1ujLdFMMkcjQQudBFU0IrdgECvPzrNGeF03xueqAd4X9fA4pYnnCW32nzbC75wVvpe2se+sLXvO2mF5wgm1g3tQidqLRrQXJknBmCb6YXrIE6skH7YdDWXXyQTicnKpm/+SxpmHdC49o3RkiYicRlyyWtlZ0oltcTU2halYZh4nuD6PhKYijtakEXnzMF6HvHEKdcI7wYMjN6M5nxFFWnEMw22neNR0lEcNR3jacpxH9UksVkSzUhPLs+ZE3nYd46vuo7wTJfC+35sfh0J4PxjK+9FgfpT48cdxf34ajeKH3li+bjrAuwZ/vqry4EWxM0/zHXle7MDz0m28KLPnVbkDryt38LrSmVflu3ld6sjrIgue55vyKNuY+xmCOqfLRJoO4nQdRtK1GcrQYihTC3GmOqMZaoykqzKSrsZouoZ0RtI0GEnVYDhFk6G7mgykqdOfofbn6csQqm806MlUoytNmb5cdQbyNenP06AvW43eLFUGcjUYLNCS/npfvjoDhZoMlmgxXKYj7WWcKDdmvESfsUINRvOUEecpMJGnwGSOApPC7mKmMtMZasxkCrb0FqYytyDJ3oIkdyuSAjmmihUQF8oyViTLdJUKM3XqjNQo0V+hSG+5MqIyNUQVuvRUmSCqsaSr2prOalvGOl15MOTFYrer9HzfQKUTI3WeiOsDmW6L5MHgMR4MHWem8yCicn+aSw4w0JtPXWcbJV0DFHb3UtB+j5LWYkoFYKwto6Smipq6Auqqb9NcdYrOijC6inbTkW1KW7o2rakatAoBpByjNeu+xJny/B3kpVmTcduS1BtWpFyzJ+2GE0VZflQVR3Gv8iiNdRepv3edqro0skrSuJ6fxYX8YpJLajhd0cTpmnaSq2q4k3OQnPyjjA+VI91dfLkCLx7By0dSePzlzSo/vV3hlzdCIGaVX14/4OdXwvw1KH54LcCgAIh/OwjA+eoBv7xcWZtX/wFL+l+Dvv8/gFFQGqf6ask8GcKlQDvuhu+g6fohcs8lMdzaxMzYKPPjI6xIhqRqohQQBWAUbk+PrwHjwpRgLa+NAJNCh6IAiB/A8AMsCq8/gKRwpUUKIQJczs4xMz7B4qSY7oZiEiN34bdPA19XFcL9Tci6FYe4p4JlSQ+LE/3Mjo9IC6uF5PL0uKCEjTA12kFV4Q1OHfYkLMCQmGATIoT6Gz9dksJNORVnw/E4W+IjLQkNNMDHRxM3PzVsnDZgvm0dFts2YWK9AXP7DYTFbePIaQ90jD9FQe1/oK23jn37zCkqusHAYAMjo+1UVGXjH7ybwDAnbmcmcv5GMAknXIk55MLpS/s5eHQ74fE27PPRIzB4O+eSI7mYHEpijCPHD9kQHmFBdKwjAYFWxB/0IDPtvHRHT1BslyQS7kumWZyQ8GBMwqOhSVb6xCx2DzPf2c9MWw9Trd1Mt3Ux097NbEc3s52dzPd0szTQx+LQAEsjQ9wXdkEF6BwfZ25CgD6JdIRd0QVpd6PwnQkJ5FGWpkdZFBLREyPMjwu/hw+9mmvQOCuFRuHfsQaPErFwS3pAusM4IOphuLOfEZEQfGlmUFTLSO89hnubGOjuYKRvhJnx+yxOPebJxGOejrexMnaC+2MuzPf6MNN2hoXOGsRNIvpa2unqqKejvYau1jo6W+5JgbHnV2DsaW//s5LY19VMT0fjGkR2tNPX0UpfRwv9nc1ShfF/CYyPfwPGt8ujPFld5u3yHOKL++l2XcfQnq0MOG+hb9cWBvfIMbJPiV5nGQZd5RnzVGbUU4khD3nEQeqIQzUQH9BEHKHNWJQ24hgdRmN0GI7TYfigLoNxOtIex55oOTqiZGiN2UrbQXk6ExTpOqhAe/gWeg7IMBwmx0SoHDMBMiyEyHP/gAJLIbIsBGxm0W8ziz5bWPCUYd5dljk3ecb2aTHhosy88yYe7vqEVaff88DlM5Y9NrHgvYU5303M+Qr29VYeHNbj0RlzHl+xY+GSNeKzZvSdNER0zJDuwwaIEg3oOajDWLwOo7GajEaqMxauztgBNXp8ttLutoEuHxmGDqgyGqnFaIQuPX5KdHtvZSxYhdlobRbjjZmINqLVT4N7fnqUeOlQ7mFAnYcJtfv0qHBWpN1bg6koYx4dsuBFvClfHTTmuzhD3sfp8XWSmvQKzNdHNXh3QpOvT2ryzVldqer47oIBb87p8fyMNu9OafL9KU2+S9bizWkNVhNlWYzfxELCZpaPyPHohCJLhzYzEfcZw4kfM378M2aSv2D52hYepyqznKLC+DV5Bi8rM3rbgOk8B6arvVho8GWy3IXxfAeWC7ezmiMAgiKz6ZsRZ8nSna5E6jlTYuLM8ThgiIm3NvFZSUSmH8H9fCjROcfRi7BCPlAblTBNtCNUUDugjkqoDioh2qgEqqLkJ4fMfk1+72bN/+nqw3/2TOTvXIP5OxcX/n6vBR/76CMfps/WQHU2eCuzcb8GX+zXYH2gNpsDddngb8Af/I34nY8+/xJixqYYGxRibaUhl23XojBOjsDgTByWF49jcyUJkzPBaMRvx+ioPQYJBuhGq6IetBn9A7LsOmmC52Vj9l81xu+yET5n9fA4roXXSUO8zljgc9GBvWcd2HHKDsNDDihF7kIpzAXVcHeMEgIwiPPCNMET68P7sU8KZe+ZY1xpbKN++imtAjTOPeVu9yS+GbW4FnWyvaQV+6Jy7PPuYp92nIjGchKbKjlSmY3/2Th2R3pgu3877rGeHLsVz7mUSAqqkhB3Xmep7goPGq/xtP0Wj1uv8rDpHC+6rvDt0E3+KL7NH8dv8uP4BX4eCeKPo268H93D+zE3/jgeJAXHH4YDeFy7k46zyvSfN2UqWY/lczo8vKTH85vGvE214M1dU17fNuGbNBt+yN7BT7m7+anYhR9rXfmxzpV35Tt5VmTLwwILFrINmEzXYCxNlbFMNSZytJBkGiLJNGIyw/DXMWAiQ5/xdD3EabqMC5Oux3iWhjSxPJ6jyviv1Tfj+ZqM5qoznK3KaL46Y4WajBZoMJCtiihNgZ4MJSk8CuDYk61KX64G/fla9BdqM1Ckw0ixLuISHcTFmoiLVKQW9USBPJPC5MkzkS3PZJYikxnySNJlkWTKMp2zVsMzV6LCUrUWc5WqjBbIIC6WY6xEntEqVUZr1BmsVKWnXAVRhSadFXq0V5rRUm5DTZ4VrZV7WOj15+lYGIsiPyYa3RisdkFUupuROh8kLQdY6TvM66lLPJTcYnQkiyFJF+Xdw+R3TJDXPkxe4z2K63L5v7l776iqEzTP++zZnbdnpifs9PR0qu4qy6oykHOO5oyRIFFBogEQFTCXOaGACGJAJOec4wUuGW7gJnIwW2VpVVla+fOe30W7a7p7dnfOnn3PnveP59zLJXmu/3z4hucprUqntPwOxaV3KKq4RWFxHGVFH1OdH0lrUTCteVtpy99Ca64L9ZmraMpzoSJH2OPoQWmOKyXZW8hOcyElfgmJFxeTFLeK9Oue5NzZQVF2OJXFR6mrvkSrKIOiyrtcTb9J3N0cLuVUcT6viXOF7cQV1XE76wh30g8j6RaAcRyeTsPT+/DJ/TfAODULjM+nZwsx/w4a38Ljnx5/+CuwOKswTvPjJ38Cxh+f/W+WXv6/AEaVoJh1NyEuvUXOqTBSdq/nRvhm0o6GUZN+DXVvp9aelPX3aAFRAEXNkHB7WopSMvDH14aFFvQbkBQyhW/BUGtLC9a0XK7dpyhYyMIIwChY1YLCpYVQ+QC9okpOxPgR6mdL2HZrDketp7YsmUFxNeo+EaOSHu3N6mHpkPb6i0oiQ9bXzfBQJ+KmXBLO7yYi2JFt7nPZ4bmAI5HLuH4hgKK0wwy23UXWnUNLfRIpybvZtt0KY5ufY2r/j1g6/ytmDv+CvvU/Yrf8HZZtnI9bgA12K9/nI5O/Y67+z7BZPIeow9409xRQ0ZROedMdEtKOsvuQO6evhXE6JYgziYHEXQ4nPmk35+IC2BO1CtetFsQe9OPm9ePE7HXHz8OSyBAndu5cTmjYSg4e8iUzI46+rnptK3xMOcSESo1GImdMpmJ6SMM9uZp7cg3TUhVjfVJthlEl7kEp7kLV2Y26swt1dxeKHiGb2s2wUCSRCNAnZVgmQSO85xLBsp+NCYxKBxiV9KIZ6GR4sFML4aPyboZl3dodnBqpAI7S2UiBQgDGP4GiFvJlUoYkEgZ7e2ZLL+0iutqatYWU3vZOukQiOlpr6OmsoFtcRX9nJ8r+e4xLv+dJ/wj3ulMY7fdGNeiIsiuC0a4KRsSjdNUMIW7qoL21gdZmARYr/giM4pYmBFjUAmNrE52iRq26KACj9vUWQX1spLO5ns6Wuv8QGIUs47NpGffuj/Lw3jCfTUl5PjnIvakxPpsaRpMazuBOQyTb9RnaYYYqyAZFgD1yPztUAY6MBDkyFmLLSLA5o6HmDEcsRh25BPXeJSj3LkIRtQh5lBOyKAck++yRHnBEeWgJioP2yGIsGDxgTs9+M3qjLeiPsWRgnwBmZgztFpZ0m6IOMmYkwIixIGPGgwwZ26HH6PaFjPkuZMJXlylfA6Z9jJnyMUe9zZlhH2vueenyiee7PPX4FQ+832F82/vI/T9AGjIPZbgOEycs+PTGSl7c3cDLYm++rPDns4oAHhVt40HuNjSprvScWUZjjDWio450n1iK7OxqNBddGL3kguLkcjr3W9MSbkJblBndsTb0H3amN9aezn3mdO01RnLQGsXxRShOraT76HJq9zmTH2pDbqATBf7LKQ5YSdn25VT6LaHexwmxnyOq4EU8Cl/KF1HL+HrfIr7fb8U3+yz5er8VXx2w4oUwh2x5fsyeZ8fteXLMjgdHrHl6xJgnh3R5ELuA6YPzGY2ey0jMXMYOz2PqmA6ThxcwcWg+muPvIz//O4bj5zCW9AGTKQuYumHAeKrQkLZlNH0Vj0p9+bIjlkejN3k0lsdIz3XEBRH0ZW5CdssO5XUz1KlmKG6b0ndbh5yL1hyLtiU40h6XnYtZe8CTYyU3iMpMZHv8Ubwv78U2Yi2mYebY79XBbq8tlrudMQ+zxSLMAIuwP2AU8hFztjnwC89t/JP3Kf7WK4K/9fTjH7w28A9utrzrb4/ezsV8uM2KuX5mzAu00NraC0Ot+SDQjl9ts+XnPtb883Zb3t25GP2oVdge2cKSs8FYHQ3E7OBOHI7E4nQ8CvvDO7CIWs/iwy4sP7oSx0grbMMMWbzHjI2HnPG+4IzvRXt8z9ric9IGj8PmuB+yZsshBzYfXcaGk+tYdXQNNvtdMIl0wzzSG+uoABYfDMFxnx9Lo7ex5kgQ6w9HEnr1Kne7ZFRJ79E6+ZyK0aecaejH/VYpW/Ib2VTcwIbcfDbeTsQ/6zKxDVUcqalkf+YNdpyOZW3wVlb6b8J3vz/nbhwjMe0AlXWnkbdfZ6oxjYeidB603uKhKJWHoiSeipN4KUnllew6r+XJfCu9Dn0ZfN9zhG8HdvLNQBivug7wbd9BkO8H2T5eN+/nUfZppi77MHJ8KSNHnXh4cRkzZ2x5eN6aZ1ds+PyqLa+uO/LdrUV8nb6az3PceVmwla+KPXhduZWva7fyvMKFR8XLmMpzRJ1hjuSGAarbDmjSnBhOd2Y43ZHhdDvGshwYy7JjNMuK4QwLhjNM0WQaos40QJ1lgDrbCHWOMZpcE4bzzRjOt0CVZ4Ys00ibLxzIMqXztj4dN4UxpOO2MZ3pFojTLWlPs6DlphmN141oTNVHdNuArgxD+rINGcjWZyBbD2mOPgI4DqbraO3noTsGyG8ZIr1lgDxd+N1mjBVbM1lhx1CeIYoCQ6br7JlpXISizB5VlT2ySisGKi3prbKmo8KB+oLF1OS7UJHtRnm2D405box07OYT5UHGxMEM1rjRXbqJ7hI3uou8mBLHMik6iLQznuaefKq6WrjbNEiOaIzCNhXFDc1UVGVRU55MZdFFSgrOkV16gYKSM1SUn6a6+DC1BZHUF4TRUhJCc2kAtYWe1BR7Ul3oQ02hL1X5nlTke5CXvp7ky05cOWdPwsXF3E7eROYtTwozA6ku3kdN2VHaW1Npas4mqzCdyzdvcfFWAZcyarmU1cqVrGrSs4+Tfucokq6S2fbys0fwyUP45IG2GS20mr97Mab93I/CIu/PZsFRUBr/o/lzdfHtx2/VxbcA+X+/JS3pRSkfoL+5lPrbZ8k45EfGAXduRnmQcSqStpIsFH09KIeU2lyiAIXCCJlBxWA/ip9AowCSGqHsov2aoT8C4ltQESBSqyy+AUYh36gSsofSPgY66rhyJpJQPwciQuw4Fr2G6uKLyPvqECza4cEBRqVSxodUaAYVqAaHUEmkjKskiJsLuHQqiNiI1UQEW7EvzJTki15kXIugqeQaIwONDA+2ohxoYrCviu7uQo6d2M7i1XMwsPp75pv8Fxaa/1cWWv4MU6dfYrboN5gu+i2mS37DB2Z/w0fmP0PH9p+xXPEeq70sWOZuwipvC5a4GeCwaR7bY5ax58wGzt0I4dadg2TmH+fC1WCCI5exO9qF03FCQ9od3+0O+G2zITjInl171pKSeoiKyhu0t5WhlHfNnmEULHwhOypVMCJTMa7QMKGcnXGFmrE3l11GBAiXCjA4iEq4p62NBwxqd1dqhgbRyGcziLPZzlk1eFguY2RIzoRwqWdAjKa3hZEBEVOKLsbkYoalQk61l1EtaM4uTP8LS/oNLMolg9o9jF3t7YjbWujqaKBTKJ6IxHS0imkTMoZtNYhF5fS21zHU28OEbJSHXRlMtUWjbgtC1ROJZjCdEWknQ31DiBrbtd8namyhramJtuZq2pqqEbc0IACjYEcL9rMAhh0ts5a0VmXUgmQT4ub/CTDOaLRZRgEY798f5ZEWGCW8mJJw/94kn8wMM5Z5AM0xJ9TRTsjDHZHtWspQ2BoUIS4MBa1DEbgSxQ5nFDts0YQ5INu5COlOZ+R7FiPb44wswhl5pDPyvY5IIm3p22NBf7glA3vMkYSbI4+yQrbPFmWMI+oYJ9T7HBiNdGB8jz3jYTaMBs7ayaP+xoxsN2B0mx7j2/SY8Tdk2s9IC4sz3qbM+FgwvM0UzTZDxrbrMuavg2K7LpIQCwYjnZDELEXz8UrunV3FTMJSZm4v497dlczkrGMydx0PSt14Uu3Nk0ov7hW6cT/flZlsd3qvrKXr4iq6L6yg78JKpHGrUcavRX5pBX2nHBEftUR81IK+Uw7Izi9Gfs6ZgRPW9B2zQHbGnpGraxi/7ormugeya27Ikrzpj/Ol49RWmg+60RDlSt3ODdQGrEQUtIKBnSvQRKzgXtQKvo1cxjfhS/k6Yilf713Kq0hnvopy4sv9dnwRbc0XMRZ8EWvOs1Nm3D+hz/iReQwf+RD10bmMnprP+Bkdxk4uZOKULvfPGXM/3pTxa4aMJOqhiddBeWk+8gsLGIozYijRGiBebI8AACAASURBVPX1ZdzP8+SL1mgeqguYkjYw1lmLvCqF5hQ3eq8tQ3JlCUNXViJJXEZvigV1SU7EH7EiONSAtYF2rAh3JSY3lejcO/jFnWJfRgLrjgRgHmiLU6QJjlH2OEQ5Yb3HHNPguZgG/QoD//f4yM+O33p58QuvGP7eN5K/9dnBP/h68POty/jvHvbMDVzBhwGLmLfDjnkBJujvNGRhsBkfBNrw+0AH/sXfgX/d4cic3Uu1CqNFjAu2x7wwPODBgnAfjKMi0duzA73dHswPWoFusANWEY5Y7bLEKtQUu51mLI+yx/WEPW4fW+F61IytxyzZetiKzTHWrI9xYHXsUjaedmfxwfWYhbtgvMcNswgfHKJDcIoOxmHvNlYeCmTjx3twO3GIIzmFFAyO0ah4TIXiEZeaJIQWNLH+Tjme1R1417TgkZ+LW2ocEXlJHK0r42BJLsGJZ/A/sZdVgZtYsX0t26K9uVFwjrTs/XS0nUEjPs2D9hM87jzBI/FRnnQe4UnnQZ51H+SV/CSvpB/zSnqc1wNnoOc2P/Zf4pueY3wpOszLlgt81XoR+oU5DV3noeMWiC9B2zG+qd/HF6VBfJLnyeOMjTy4vYqZ1MXcu+7Eo1uLeHZ3FZ/nbOLzvE28LnHj2yoPvqv1gGZvvq334HW9G88rN3A/fxmTmdZMZloymWnO2F0jRu7oMpGlx3SeLvcKdJkpWMBk7gdM5eowlWvARK4+Ezl6jOfqMpqjw2iuLhMFxkwUmjBRYMZogRnyPKEBbYwky4S+u8Z0pRkhvm1EV5oZnWkWdNw2pzXVlKZUoUhjSNttQzrSDBELN6Vv69F714D+DEO6b+vSk6ZH/00DBlONkNw0QXrbBEmaIYNpAlDqa23soVwj5LmGSLINGcy2ZiDXgv4CUwbKzOgqM6WtxJqaHCeqczciqthFZ+1hOkqD6SjxpbvCi9HOID5RhfOZKoJPZOHIq7yQV+5AUhxIb/1xmlpTqGktoripjZLmAUpq26mqKqeh4hYNJReoLTxCdUks5dWHKS+LpaI4hrqSgzQURdNQGEldQSi1hTuoLPShotiTijwvKnO9qSn0obrAk9KcLRRmbiAvfQM5dzZRlO1FUY4PJdn+1BVH0lRxiNb68zTUJpKbF8e1mxdIvnOdpIx0EjOyuZGbTUXVZe6mHWFALCiM0/DZY/jkMXz6EJ7d067B0QKjsDvxuQCMs9CotacFtfHPRlAO3wLiTx/fwqLw+D8Gxh+e8+P/wvyvKoxCMeYvfp6w0/GnV2O+fc6X2gxjD4oBMUN9YlQD3agGe5ELamFfG+KSW9yM8SUhaDl3D7hRcGY3otzrDHW2I5cK9q90FvBkEq2yKMCiUgAW4WNt6URQsSTalvNfUxjfviZA41uIFL5vWN5H/t1EIkNc8Fi/gEAffTJv7mawKwu1VIRaImNEIkMzIJwlHEI9KCiMCoblUvrFddy6doQj+9YTEWTDgV22XL/kRXdDEn3NWah6mxke6GdYIkctlaKU99Hf10xtfTYe2+1xWvUuZk7/hL7t32C++BdYLPodNss/xHr5h9iunovj+vexXvUOpkt/i/Wa91nsqs8iV32ctuixyF0fZw9dlnrrsibQBNcwK7aF2eMVbM1mfzNcthnjvtMWj522bNhugnugFSH7VnD0nA9pmSeorrtNQWEylRWZyKVds6CtzXtqGFMMMyIXykBqRrTlFDXDKvWbHZezd6Q1KjlqpQyVQopaWLL95rlKIazEmf0/mYV3QS2UMKLNJUoZF5at94lQiusZEtcyIe9A1deMSru0vZcxwabWlpaE2MCsBS3kFhXCSCV/nMHeXro63gJjPeK2RjpEItpFYtpbOxGL2hA3V9HXXoi8J5NR2R2mxPuZEkUx3HoBTWcBo/IOlIpeJLIu2jubEbU2IGpsoK2xVmtJC8AoZBg73gCjkGPsaG6go0V4rZb25po/WtICMIrfKoxjKv7CkhaAUWhJT0l5cG+UxzPDPJ+U8HxqkHv3J7UZx4mCw4xeXM3Ypc2MnnNH/bEnqsN+KA74o9wXgGrvNhR7PJDv2oQqYhOyiLVII1YhjViJNHwZ0silSCMFldEZxX4n5PsdkO+3R7HXHtVeR1RRTiijnLSPmn3OjEY5M7nXmZlIZ2b2OHFvtyOTYbZMhlkyGWLOZLAJU8FGzAQZMbPDmOntxkz6GDHmZchI4FzUoR+gCjdCfXgZw1d2MHH3GPcK43iYfxbVFX8Ux1cjO7WM3vNL6LmwhO7LS+m6spjea8uR3FyF/PZqlHfWMJm7iQdFXgyneyFP3UJ/wlp6Li2j8/wius450XXWgbbjFjTE6lMfrUPdAV3ajpjQc1KAR0s6jxrSecyYgXO2qK+uZOzmJoZvbEJ9czOK1M3Ikt0ZvOpL75UAOs4G0Hp8Gx0ntiM+6kXHoc30xW5kZv8WHka78eSgO58eduXZwfU8P7SSF4ed+eKoLV+fsOLH8za8vObEY6EZfdWSB9ctmUkxYybFlLF4A4Yv6jF1xZR7Vyy5l+jAxNVFDF+2Q3HOHNlpI2SnDVHHWTGc6IA6aRHKa4uRX1/DQGE08tJkRqqymK5NRZG5HXnyCpTxq1Fc3sjglXX0pTjQkeLE3ZMWxEQY4h5qy8owF3Ymn+N0eSFBCRcJvXoatxO7cN6zDvudDjhGObH4kCN2+40wC5uD6Y530fddyAJfJ/7gvZlfegfwdz7B/I2nH/+Ppxt/77mOv3dbxi+9VvJ732V8GODEwiBT9MN00As1YX6QDXOCHflt8GJ+HeTEO0H2fBTqgMneZVgd3IhuxDr+ELSBdwK38/7ObcwJ2cLv/Jx5d5sVC4It0Q82xyjYFJMgE2z32OBy0JotR61wP2aN98d2eBy2ZkO0DetiFrHy4GpWn/DE9sAWjHZvxHC3B8a7vLHdF4z9vkAtMK46HMKG4xEEX43nQkUzBQNT1MkfkTUww/4SMT65zbjk1rGhuI6tpRVszbyNa8JJjpTe4lRdAQeyk9lxMRqPGD9W7FjJpl0uRF8KI0tQlmqOMCg+jro1kHttm3nU6cqDjg087HDhsdiFZz2beSXz4WvZNr4b2sF3QwGg9gZlMD/K9vFt9xFei07zZeN5vmqM45uWK/zQHgfdl/ix/yzf9Z/g+/4TfNt1hNftMbxuPcDrxr18VbuHz8tDeJLvx+OszXyatZpnOav4otCFV2Ub+bpiM1+Vb+Jl+RZeVW3l6xpfXlf78KJsJc+KF/GkwI4nBdZ8WmLDpyUWPC404mG+Lo8KdXlaqsezcnM+q7DmaakZM3k6TObOYzznA8ZyPmCyYCHTRQbMFBszXWrGZLklo8VmqAtNUeabMpRrhizHHEm2kFW0oPeuBT13LGi7Zaad9ltmtN8ype2GMe03jOjQjiGt13Rou65HZ7IB3VcN6E02pD/VmL5UQ3pT9em9pU+fAJi3dem9vZC+2wZ037CgU8hUpuvTlWtAR74hTTmm1GY5Up+3mZ66fUhbzjBYu5eBGgEa3RAVrETRvInxzq3c79vOZNt2JlvDGKkNZagukp76I3Q0XKG9NY+B3mYGu5vobc6nty6ZtooTNJREUVu2m5ryEGrLwqgt2klTcSRtZQeozwujoSCYhkIB/nyoLdlKdYE31XneVOd7UZnnRlnOZkpyNlKcLcxmSnM9KM3zpCxnG9W5YVTm7KQ4ayc56bu4fWMnN27t5fbdw9zM/Jgb2WdIyz1Lbu5B7t6ORtJZwPefCStyBGVRAMZH2uXdPzyf5PsXo292J76BxWezWUZtEeaN4vhWefyPgPGn8MinApjO/PWW9H8GBP+yJf3Xiy9//jOFTORfA0aVtBt5XzuynnYUfZ0oB3qQCTk3WR999UXkx0WTtGc9FeeCqL2yl7Tju+koL0TaM4hSMguKQnZRGMGSngVEwWJ+8zktOL6xM99Y0T+1pf/8uVI6gLyvg+sJJwj0WcyGFe+xZe07XD7jRltDMj1tZci6e7QKo7KvmxGtqibTWqbSnjYaq7L4ONaHAzsXExVsyeFwZ2oLzqLoKkLd34x6oI8RqQaNZAylZHh2/Y5kgO6uZs5f3c8adwOWbHyXdd7ziDntyq5oVwJ2b8Fzx1o8ApawbdcSvMMWsSXAHvfgRfjuWYWPdlbjtWclW3ctwzXMGffdi/COWMT2cIc3sGjKci99Vm43YKnffNYFGRBwcClnbu4kq+Yiop48GluzuZJwhBwBymU92jaycF5Ru2pIoWZkSDixqEatVqNUKrWjVqsQ7kir1AqE29FKlQylUqodlVKOcki4zjK793K2kCQowlKG5YPaDKqQkRwd7GS4V4S0rYaGkrvIu+qQdzcwJCiOsh5GhgYZlgvwL53Nmcpmiy5vYVGwo4Xnkr43wChqoautgQ5to7mR9lbBku6mo0lMT0sN/aKb9LZGo5GEMdK+g4m2k0yIyxntns20KtQ99MlFtAp7NBuFkkspbU3FWmAUgFDUWENbY7229NLWKKiLDdrSiwCMAlB2NAsQ2TgLkk11iJtrefDXgHFaw9MpARglPJwZ0a7dmQVGCdP3J3lwX8PDunM8yfDlYXYoDzN3M5oUivrSboYv7EdzOprRUwfRHItGdWgfmsN7GTkWiOaoH+pDXihj3VHGbkZ1cD3qg2tRH1yFOnY5qtilaKKXM7x/BZp9y1BHLUW1dxGqSCfUEQ6MRDoyFmHP2B47JiMdGIu0ZTzSiolICyYiTJkIN2JMuNYSosdYsL52T6JgV9+PmcODkzrci1/KTFYoj1tTedBfwb3eKkarb9J80ouaEDPKAs0pCLKjIMSOgp12FEfaUxHjRO3RRdQccaT6kA2NJxzpOL+MnriVyJI3MJSykf6EVbSfd6b1tB31R02pjtWnar8OFXs/omjnHIp3vU95+Ac0RuvQclCPphgdmmJ06TxhwVD8ElRJK1FfX47q5lJk11ciSd1MX6oPXSmB9NwMp+fmXjqvh9OeFEZnYii9F0LoPRuI5PwO1HGBTMb7M3PZnQdxa3h6eRHP4214EW/GoxR7plMdeJDuzJPcRTzMceRehi3Tt62YTLVk5rotU4nWjFxwQHN2DcPnVqE5s4SRs86MX3Bk+Jw1qnMWyM+ZIjlrTP85E8QXHOm67MFAUjDD6aFM52xi+Jo1mng7lJeXIE1YTt91G3qv21N6zoxTUXrs2GXF+pBl+BzbyemCO4RcPk3AxUN4n41gVbQ3ZjuWYxXujE20JTYxhpjumo9ZgAF6XhYs8FnCez6r+TeftfzM04P/6uHGf9u6mZ9t3cjP3Nfzjx4u/NJzFe9tX4xemDUGOxeiH6LPwiAhz2jHH0IX8bsgR94JsGJugDkGO20x378CvfDlvLNjJf/i7837kYHM2bOVX21fzG/9bZgbbMlHgWZaANUJNMUoxIJV+yxwP2aH1wlHPI/Z4XrIBpdoO9bELmP5wQ04xnpgFO6K7k5X9HduxWTPNkz3+GOxxw/n6EBWHQll44l9hN+8RXKrlJz+exT0TnBNPE5sowqPwg7WF7WyPr8Cj7wcvNKS8L56knO12ZysuEXEjRP4nw5lY7gLm/esZcdhD+LuHKC09jS97SdQtUUz3rqJR2JznnSa8UhswKMOXZ506vKiz4Sv5bZ8O+TM94qlfKuw58vhX/NKac6Pqs2gDgHZLm3Z5WX9RV7VpvFNYybft1/nZcsVvmi5xFeiOL7puMIP4svQGQddF6DzJHQc4/vmaL6pDea7Gk++rnTlq/KNfFW2ni9LXXiWt4rnBev5osiNr0p9+Lp8O68rXPmm2o3vat34vm4LNLryXd0GXpYv57MiJ54XO/F5qTOflTrwotKBz2vseFpuwqNSPR6ULOB+yTzuly3kQZke90sNuFdmxHSFMeOlBowWC2PEWKkZY2WWaIosUOSbIc81RZptRne6Od3pFnQJquNNM1qTjRGlmNB6zZjmqwbUxs2nKVEPUYIebZcX0pGgizhRj/aEhbQlLKTjqg7tVxcgvqZDV4ouXckGtCeY0n7VkLYUXUQ3F9J6R5fmTFNachbTkLWetqJApA1HGG2PRl4fSEfRBppynOkpX4qkZgXyujUM1WxgrHkb06IQ7olCmWwORdW4F2nTx6jFSYx232KkPYWB6pN0VOyjuXIXDZU7aCr1pLHYi8ZCX5oK/Gkp2EFj3naa8v1oKvCiqciDhqJN1BVspSbfi+o8dyrztlCRu4mSbBeKs1204FiYtZHCzE0UZ2yl/O52yrMCKMrwI/eON5lpXtxJ8yT9rh93Mv1Jzw4kLTOQW6kBpN/cg6Qzi28+1fDjZ/f54dmj2fnsPt//BBgFdfFt8WXWjv5TrvE/BYxCG/t/Dxj/1Hj+aSFmFiD/59D4F8D43azCKDSkZb1tSLvbkPd0MNTbibyvB5VEuA3dgqj4Non7vLgctJy4HUs5F7iOuvRrDAlZOelbBVGqzR1qwfGtsih/A41vgPGtivinx9kc478HRmFNyyAKaQ+5GUnsClyH67qFrFv2a+1sczfh1tUj9LcKlmYLQ32tKPraUUm6Uct66G2v4erFA8RGbCByhw27fPW4fNyV+uIUlL312uXiqkEpykE1Ktk4isFhFBI1SqkCaV8vGcVJeIY4s2TjHJZtfpe6jmTa+8roHhDR1SOiqaWI8uprFJQlkltylfyya+RVJJNXnkJ+ZSq5FSlklCRwK/+SdtKLLpBeeER72SXsoCuBMRsJOb6RLRHWbN5jTkyiD0XiVFoVZQwoa6lpSOfM+X3k5qcyJJSKhEsqwhobYRXRm3VEGpVwO1r1J2BUKVGrBXgcQikAo1KGQiFBMSTRtpe1KrCgDg4J77ewSkdQfAe1tr9yUFCXu5B3tTHULUIzKGagvYaelgoGO4WCUxsj8h7tHw8aab92hdJsfnEWGLUqo1SCfHBAu7hbyDAKa3XErS10CfnBVgHkGulobaajtY3u1ha6m/LobjhLZ50fmr4tqNoOMCrOZKq/j3HJhHYZ+JCqhwFpl1aVbG2oRdR0m7bmdDpaa7Vg2NZUi6ihDlFDg3bam+q1qqNgWYsaqxAgsq2pQQuMsxnG/6D08kZhfD4l5dH0qHbtjvD8+bSEiQcTzNxX87D5Ip8WB/KkMpynlft5WhrL/eyDjKTEMpL4MeOJlxiPS2D4bALKE3FoTsUyfHofo6f3MnY6gvHTO5k4HczEqe2Mn/Bm7Lg74yfcmTjuxuRRVyaObGbs8HpGD61h5OByNLGLGYldhCbaHvUBG9TRNiiiLVDGmKKKMUYTY8hIrD4j0bpo9i1kZJ8uk9HG3D9iwcOzc5m6OB9Vgg2Dd7YyUHUCZXcWCnEOHTknyYtaTL7fB2S56XF7ky03N9mQstGcm27WpHvbk7HNgawAJ9K32ZARYEd+mB0l4QZUHTCn9pA1zaec6U5YQ0/iWjovr6D+uA1Fwm3s3QspCtclf+d8ckM+pHjPAmr2G1F3wJiqvbpURejQesicnlMOSC87IEuyZiDRjp6rSxAnr0OU4kbzdV8aUvxpSg2h+eYumtMiqM6MovSGcBN4J61pu+m+E0b/LT+kNzahurmSsdvOjN20YiTVntFbToylOaK5aYHiuhGqVCMm0qwYv26J5Kwu8jOGKE46MHRkLcojq1EfWYbmiBOaozYoDxmjOKzL0LEFDJ2cj/LMfIbPzWEkTlAfzVDGGaOK/5DxpPcZTZiDOmEeQ8kG9F7XY/C6BfWXzEiM0SVitxHuOyzZHu1BQnEKUUkf438+koArUaw/HoyO7xp0g53RD7fCJMoSwzAzDLbZ8pGrLXPdnXjXdxG/3u7I33qu5mde6/lbn038nY8rP9vqzt9v9eCft27gd37L0dlpj/5uXQyCddALNGZeiDVzQhy180GwDTrBFugHmWK8S2hYO/Fu4FL+cdtWfh/uz7sRW/lV4FJ+FWDD+6E2vB9oxoeBpswPNGWBvwmLd5ngfsQRr+NObI6xZEO0NetiHFl9ULga44nlfk9093ihF+GL3h4fzPYFYRzuj3mkP0uP7mLlsV24nz9KSMpNklqGyOi9z7UWKUdrpQRXStmQL2ZdQSuueWV4Z6ax7eZldt6J43xjDh8XxRN2eQ+hZwPZELoM9/DVnEyN4m7pGXp6UxjtPc9k6z7ut27gidiYTzr1eSz+kCed7/Ks5w98KX2f71QL+E6lw3cKXb5WfMSryX/j6zEdvlGb8I3SmO+VBrzqWcrz2r08L8nmZWkvL8sG+LqkjW9LG3ldVM43JQX8UHUXGlJAsK9bYqF1N7QFQWsgNIdCUyDfN/jybZ0HX1dv4VXlRl6WbuLzgo08y97A04wNfJK5hcfpG3mcvoFn2Vt4XerLi3wPXuS58yLfnc8LPPgsx5VPClbwWeUSvmpcxssmR140WvK80ZTPGoz4pN6QJ7WGPK424lG1IQ+rDbhXpcd0hS6TZTqMl+kyVWHIaKk+6kIdhnIXIM2er93BOJhlwmCmGX13zOm6YUZHirDKxwxRkjE1F+ZTH7eQ5ssLEMUvpD1Bl+ZLH1F39n0azn9Iy6UFNF9cgOiKLm1X9BBd1qcjzoy2y4a0XtGlKWEB9Vfn05hqRONtO+puLaH82nLKk9fSkL4acaELncVraC9chLR2NQNVyxioXIasZhVjIg/GRV7cb3HncdMW7rV6Mt7uz0TnHoZbIpCUh9FfFkJLoY8W+sryN9CQvwFRqTsdZV60FXvSnO9GU94WGnM30pi7nub89dTnrKI6eyOVOZupzN1EZe5GKvI2UJG3nsqCjZQJF1/urCXn9hoK72yh9K43xXfdKUjfQv7djeRluJCTsY6c7PVkC5O7keysLeRnBpB7JxRZdxrffqbgxxeCDf2I77XzgB+eT/PDi/E/Zhj/rwHGnyqEb5//Z4Dx34Hmdy94+fyBdiWNrLcdadcsMApFCbVWbexC0tNOT3MFmXGx5JwMJCFkJSVnd5MSG4pGLGJYMqCFEAFE1MIlEK0dLeTlhNU6QjtaAB3Bbp4ttfwJFv9kQf8UGAUYGVJKkMt76Wyr5Xbyafy32uG5cT4bVvwO19Vz2bJaF+8NDsSf20tJbgKS7iqGBloYHuqgNC+Z49HbOLBrNVGB1hyPdKAq5xiK3kbGlL2o5b1aa3ZYrUQuk6EQSh+yITRSGYqBXtr6awncv4FVWxey1vMjLl3bTUdnLdIBCbJeGZJuMZLeGiT9DUgGWpEOihjob5mdgRb6B1sZkLUzIG2nX5jBRtrbMki6doRrqWeoaMyhWpyNT/hS3HfacyQ+hIa+UroUHQwo60lNO8nJMxGIOsqRy7tQDPVr7WVhkbYwgq0svEdCG1wYtfZRWLb9dmZvdQvXV7Q3vwdlqAZlaKRyhLyidpeiVlnsRyV5A4tCK17Sp81LqmV9yPrbkfQ2MzQgQiPr1O63FHKMI7I+bS5yFhKlDEklWkgUsovCDkYBGmeBsV27B7G7qYHuplY6m9u0FnFHaxXdbVl01J2no2I/PeUhjAlWdHcWwwMiRoWdnrJBFPJ+5DIJcolcq2J3NFYhqk+nrTH7jSVdQ2tDNa31tVow/GuWdJvWwm6go6n+f2hJP5nR8GxayYspGU9mRvlketaS/mxqkKlHU0w/1DBUcoi++KV0X1uO9OZ6RrJ8GcsMRpkahjLpAKPXLjKVfIfpq4VMXClm/EoqY5cTGblwCfWZUyg+jkV5fD+q4+Goj+9k5EQY46fCmDy1g6lTfsyc8ePeOW/uXfBk5uIWpi+uZzpuLVNxK5mKX8F04nKmkpYwmejEZIKdVimbSbRkJt6Me1fMuX/ZkoeXrXkUb8t4nD4TSUaM37BGdXsxfXdc6M/fzkjdfu41HECVtpmOo/rU7dalMtiUEn9Dsj0WkOWhS5anMXe3mpHpY8tdb3uyti0iL2gxuUGGFO42pyDSmqJoBypPrKD27FoaLmyg+tRqimKdKYp2pnj/IvLC7cgIteBOkDFZYRbk7jQnN8yE3FAjcoP0qYqyQnTcEfEpBzrPOtF+YRGiy0tpjFtO1bmltCa60pbkTWuiLy3J/lTe9ac8bTtVtwKou7mDxlR/utN2MHDHj97UDYgTnOlKtGPwii3yeBtk8WYMXtZDkWSIJtmY0WumTF2zRHXWmIGDOkhjzVDEOqGIsUcdY8twjBUjMSaoD+gwemghY8cWMHZiHmMnP2Dq5DtMnn+H8bg/MHZ5DtNXFzAd/x4zV3/DeNIvUSb9Dtl1XeQplrRfseTuMUOOReoQGKiHX6g9Uae3cyHzJN4f+7L1/A42nQ/BKtKTDwNW8X7gCt71X8yHAYsxDF7Oh562vONmzq89rfi1vxP/5LuYn/ss42deK/mvHi78F3cPfrbVl3/Y6savfNdo1+nohxtgFLIQoyAD9EIt+SjUjgU7ndANs8UgWGhf62McaozxLkvmBjrxz75u/DrIgz+Ebeb3wSt4L9iJuYFWfOBvyjx/E3QCzFjgZ8TinSZsirbBNdaWjQcEYLRhbcwiVh1yYelRb0z2+qC/NxCjA8HoRW5DL9wfg3B/rA4Es+xEBOvPR+MRd4Lj5bWkdk1wq/chcSIpsY0KfMskbCzsx62kG8+cMjxSEvBOPMG+vEQutBYQc+s4ey7sJOSYLz6RLuz5eBvJ2acpKL+CYiCD4ZZzjFVE8rB+B09Ebjxuc+FR+yKedlvyfNCQlwpdvhnR4WvNR7xWf8BLxUd8qbLmtcacrzXz+G74NzDxa35Q6vGixYWZvGim0nJ4ktXP17kKKFFDmQzKOvm+qIzXhTd5XXKer0r387I8cNZqrgnmq8r9fFmxm+el2/i0aDNPC1byONeJp7mOPM1x4HGmvfZa0L07i7iXtpjpW4uYvLGI6VvLuHd7NQ/SXHiSsYXneV58XuDLJ8Ub+bRyDZ83rOFV20q+7V7G192OfNlpzRdiSz7vsORFhzWfd1jxZbsZn4tMeNZsyJMGPR7V6fCkRW8abgAAIABJREFU0ZBHjQY8qNdjpkaHqeqFjJQtRF2kgyJPF2mmHv3phvTfMWXgjjkDdyzou21GW7Ie9Zc+oO78HBouzqXu/FwaLsyj6eJCWi4JoGhE8wV9Wi8Z0XHFDNF5I5rO6lF/ZiH15xZSf0mXxkQjKuP0qU40oybJmobrjtql49q72hk2tOXa05BuQWuONV0lTvSUOSOtXYFGtIEHXW486XRlon0dmo7VaDrWoWndiKbBjZ6CddSkL6HkrjPFWcsoTV9Ldc5GGopcaS51paVsE/UFa2gudqGpYC0NuWtozFtLZdZaKrLWUp69hvKc1ZTnrKGqYD1VAjDmbKDgrgtFmcJzN8qyXCm6KyiP6ynMWk1O+jJy7i4nO30lmWmryL6zlqw7LmSlbSHrtg/ynhS+fSHlm2djfP/8Id8/f8T3zx/ww4v/HwLjX1jZ37/gqxezi7vl/R1aS3qopwNFTzuaziYUvWIGe7vo72qltSydK5Gu2pOBlRf2UBl/lIKEi8i7OrTW81v7ebb0IuxqHNSC4tuWtNbKfNOG/mkr+qewKDwXro4MqQdRqAaRS7roE9eSfv0YH0dvIsTHGK/1H7J17XxcFn3I5jX6bHW1JNh/JbmZcYhbizh/YjeH9npwIGwlu31NiD+2lvbqKygH21HJOhkZHkCh7EGu6NbOkKwbwZLXSLpR9otpG6jnfGo0roEWuAYYERm7BZGoDkW/BmX3CMpuKZr+doYHe2ZhebAf9WA/qsE+FMJIBBVu1rYVVtYICl5XfR4lmTdprq5EOthDW2c1rj5OeAUuIeZEMPWtlfRKJLR2FXMhfh8Xr8TQ1Vur/XcqFAIwDqJRCnsLhRzigPY90gwptWcTtacTh2b3Vwp5UAHSZxvrEi0cjkmGGB6UMyKRMyKs0pEMIjSehVKRFhgl3QxJOhkS9igKkQJBfVQOohrq0Z5hVEo7UEnFqAXLWtrzBhgF0Bayi7P5RWGdjmxgVmEULGnhNGB3m4iexjp6GsV0NfbQ2SxC3FqAqOkU7Q0RdFbsoic/hoeNWQz3iVEIN8IVnSjk3SilSlRSDcpBKdKeJsSNRXTUliNuFPKJ1dqsoqAwCgqiAIuihnpaGwSIrKJV2Nn4VmHUQmMd7cL3NVbzYEz5FxnGpzPDfDaj4vMpGZ/MjPHpzAgvJiU8mxxg8tEUU480qKuOM5S6EtmtpchvL0N6Yzmy1HXIkz2QXw1FEX+MkfgbTCSUMhlfz3RyGTPXi5hJzmP6ajqTl68zduEyE+fPMXn+JJPnjjJx5hBT58KZvhDE9IUdTF3wY/KSJ+Nxm5lIWM9E0lrGklcycWMVk7dXcC9jOTPpS5i568SDDAeeZDnwJNOOJ3fteHzHlke3bHh405aJW0uYuOHATKoZD1L1mbmpz3iaCerbFmjS7RhNt0d5zZChS/NQnP8A+ZmPGDwxn/7jhvQetUQUbUP1HmtKQ20pCXOiKMxZqzLm77InN8KZvAPLyDu8mrR9S0nZ40RSmD2JwbbE+1txycucM1sMOe6ykKNrPuTMJl3iPAy56m1Mqp8pKZ563PYzIjfYkuIwG6r2OVAVa0fVYSuqjlhQHGNEzVFbGo8vofnYCkQn19B8ZRVtiRtpj3el4/JWeuL96I3zoeeCB6KPV1MbbUddrDXio6Z0H9dHfHQencfnMnhuHso4XeSn5zFwaC6ygwuQR+sh26dLf8R8+nd/hGLvQkaj9ZmK1WciegGTsfOYOPwhE0fmMnHsA6aO6jB+ag7jF+cwdmkeE+dNeXDZkIcJ7zGT9CvGkv6AJskK5TU7epPsqLhoxeVYPfbv1iUkzIRdB5aTVHAUv1Nb2XLOC7fEENbF7WJ+6FbeC/Dj117u/N57PTpBy1m4w5p3PA34hYcpv/Bx5lcBTloV8L8HCKcCN/PfvH35m63b+bmnN7/0c2FOkD36kcaYhi3ELFgP452WWtXRMHwRxrvtMQoywjhgAcZBehiHmbAgxIl/9Xbl33w28vuAdbwbsJT3/e1YGCzApQ0GARYYbDND38cY5xAjNuy3we2gvbbssinWDpeDS1l1eCN2B9xZuGsrCyOC0dkbhO5efwyjgrXQaB0bxoqz+1h3IZrtN65wSdTD9Z5pEtunOd7QzZ6aQbZVqdiQP4hbYRd+2aVsPH8S7ytHiC5M4nB1Grsv7yf8dBjb9roRuN+dK3dOcqcggbrGdBQ92QzXXWCmLIYndUe533iMmYYophr9mGl14VG3M58rbXk1as7rcQO+m9Ln+2kDXo+b8u3UB3w/+Rt+HP81jHwISiN+HLLlVc8yntRvZiRvO+Ppp5m8fY176Td4nHOX58V5fFlRxOvaYl7V5fFl9V2+rE3jZU0yr6ou8LLiOF9WRPBllT8vq7fwZdVyXtUs5nWNE6+r7fiqwobnpRY8L7Xi02IrnhZY8TTfjsc5DnySt5QvSl34vs4Lmrbzbct2vmr14SuRG6861vGqaylf9TjyqteOV/12fNVvx5e99rzstuGV2FQ7X4lNeCk25kuxES/aDXjeYcBn7fp8KtLhaesCnnXo82mbAJJGTJQboMjVRS7ck84xQ5FjgTLPElm2GQN3TOi7aUzXdUPar+rSFLeA+nPzqT+zgIazutR8vJDG04a0X7Kg7YIxogsmtJwzov6MAdWndak4NZ/qC7pUXdKh7PxHVFz8iJrk+TSmGdCaYY4oy4a2HHtasm1pK7CnrdCGjlJrRMXmiEvs6Sp1RlxtR5/IFkWXE+qOxagalqKsXoOqeQsDTZtoLFurVQRLsrZoVcLKwnVUFa+iungF9SWrqS9aQ0OhC40FG6jNX09NngtVuWupyFlFec5KynJWUZK5iqKMtRRnbaQocxOFGYJNvZbKwvVUFq2nNH8NRdmrKMpeR176OjJurOVuigtp19ZxO2U5d65vQtaTyI8vpfzwxQQ/vBBA8TE/vHjID5/P8OPnwv1nwX7+P25J/3U7+cfvX/Dn88N3Qg7x38+sajj7tX+eW/xrH7/9mfwEGIf6O5D3tDHU246yV8RIdz2K/g4GB3ro7emgp6Wc5IPbSI/dStGJAK5FeJB+aj99jZXaZd+CXSlY2PKBPobe2JNCpk1Qo5QyiXY3okrIvwmvvR3Z4Ozn3uTihDKFkLeTKcUoVH0o5AMoBvoZ7BDRUJLO3aSDHA5fzda17+O68rdsWvke65Z/gNsGE85+HETWnVMc3O9OZOhy9oUuYqeXCXfiApCIMlFJe1FKe1Ap+lAqexka6p4daReKwU5Ug0LZp5v+fjH5lTcI2L8Slx2GuGwzo6YxH1nvIOpuFSqxFLVg1/f3ohoYQNnXh6q/H+XA7KiFPZR/BGMZQ73dtFUV0lFTjapvAEmfmNzCFNZ5muG9axH7P95ObXMJg4MSSmuucfxsILfSzzE0JEY51IdaaDe/HQEchbvNWmtZaJcLa4kEm3l2IfosfAtrcmYVXY1MOlsMkkgZlgiwKEEtKMLavGk/SkkfSgEcZcKjHKVQPNKeb+xHKROjlLWhlLSiFNrk/e1aqNbIZv8Y0OZVpQPaRvyQZAD5oKAwDiLp66dX3E2nUG5pqqWrUUR3kzCVdDWnIGrYR2tNCO0V++ktT2GyuZfhXg1KmQKFshuZsgmFoFZLJtH0axjqqae7JZOOulra64SmtLC4uw6RUIDRWtICLNYjaqh9A43Vs2t3muq1X9cm5B8bqmlvrOL+mEJ75eXptHr20sv07KUX4Zb080kpT++N8XRmRPtcUBgnH0wwfV/BVO0JZu6uZ+TuMobvLmEkYxmjGavRpK1HfcMLxbUwhuIPIr90Dsm5K6gTbjGaeIepxLvcS8hg5ko2U8LEZzKVkMZUQjITl+OYir/IdMJ5puJPMRF3mLFLUQxfCkFz2Rfllc0Mxa9BfnUFsqRFKJLtUSTboUgRmrxWjFy3ZOqWDZPXrZhMsmAq0YLpRCvUCY6MXrXlXrIJT1Lm8yT5fWaS3mMi6X0mUj5i8uY8pm7OZfr675hK+iWTib9jIuEDJhN0mUgwYSzeEuUFc4bOWyE9Z0ffaUeaDtpRts+OjHA7robacWaHDeGbdQlc8xHbls3F13kOPg5z2bZ4Ltuc38Pf+T12OL3LriVziVr+AQdXz+PEBh3ObtHjkgCQW4244W1MTqgN+XusKYi0pHifJSX7LSmJsqRsnw0VUQ5U7nek6pg9DaeW0HxmNa1nXOi64ErX2c20H11NfaQ9VaGm1IQaUxM2j7qd71O78/c0RvwBUdS7dOx7l679cxCH/4GuPXOQROkgjV5IX8xcevfNQXJgLsqYDxmO+ZDxWGHmMhE7h8mD7zF56H00MQtRHpyD6ugcNB8vYPS4KffOmTFzYT5Tl9/Vvm8j8aaMXrVEcc2atkRrbh7T4VjER+wOnU9YhBVXMiLYmxyMT/x2tiYEsP16OJZRvnwYFMCvfLbzTx6u/CZgLR/sWsE7AXb80suKf/N24tc77PhtyCJ+E7KKf/HfwD94b+XnHt7841Z3fuGzlneCHJgXaYbJLgOsQw2x3GOOcbg1ZlF2mO21xijMCP1AHXT99dAPNEEv1Jl3/F34ne8m3vVfr1U3/+BvzYKdSzHY5YhRsBkmfoaYbzXDdocJa6NscT3owJYYGzbG2LHu0EqWHtqMaaQbC3Z7oxcVwrzdfiwI98UkOhSd8O1YHw5n3ZWTrI07ya78HM619RPfOcbFVg0na8XsqpbiXaVmc7EEz0IRfhm5bLh4mu0p54ktTCby9knCL+0l4KAvIUf8iDwRwN3COCoqUhjqKkDTmsZo9UXuV53icf0lHtRf4X79WaZq9zPdEMz9Fk/ut63jSdcKPulx5sWgEy+HHPh61JTvJhfw3cT7fDsyl29Uunyr0uc7zQK+Gf6QV+p5fNKvy+PmzUwU+yBP30Jv8mYkN3wZyQrnXtFhnlSc4mn5aT6pOsuL+pN81RrL67YovhEH812PNz/0bwTJSpAtgf+Xu/eMqirB1rW/756+53So7qru6q5cZVaS5KCIBCUjoqKYCCIZEUQw50ASzFmSAopgQHLOsPPesMlgQDGUZZkVteJzx9podXWfvuM799e93/0xx1prj8UOyBg++53zfWeHLaitoN2Sn1UW/KiYwqsWc57UmPO0yprhOjde1XnyfaMPtARBaxg/S1bxg2QV34nCeS3yZ1i0iBets3kucuSF1I6XciteyKfyUmrGG4kRrzVlzGupKW/kFgxLzBiWWvBCYsHTVjMeNRvxRDKBZzJtnogNuF9nxI1iQwaumDJQYEHvRTO6L5rSc8mE/stmXL1sTv9FM7pyTVCdNkBySk8zx1idPIlyAQh3a1OxW4eKnROpSdCjNtGAmiQjqvcYUZ6gR0m8FsUJEyhLnkB5yjhK9o2h5OB4Ko/pUp9uQuNpC5qyp9B0dgpNueaILk6hOd+YhjwzavMsqL1kQkOxAaIyI2RlprRXWNFb7cj11rkMiOahqptLWa4nJbkelJyfRWm+G2UXXSm94EJJngtlebOouuhJZZ4n5XmzKcufRVm+G6V5zhSfd6Qo15ECYf/2GQcunHHmfLoj59LtuXjWieKL7pRdmk3pxdmUXJhNYa4Hl3Pmci7dg6yTHpw54UH6cXsyT3jSLj7Cz887+VkAxKf3NPXT0zsahfHnpzfhsTB3KGx7GalfzzAKm2B+gUnNPSPB3UIm47sSTC+ajMZHwtaXEcf1//MO2P5+fAY//VP9+Ow/weLf7/9HkPzph6dvIVJ4/J+e53/yvMLPaDa9PLlDX4eETmUzHbJGOuVNdMvrua6q1jymapejUMmQNZVz4eB6zm7z4cIOXyoPx3B8oz9V547T2VLNtXYpvUqJBlY62troaFfT0dauOXYLrlqNC7pd46DuEkCjXUlnuwK14MgWzoVIHmFfdEcb6s4G2tqb6e/ppl2ipkvaS4+0nfrCPDZFeuLl+hlLPD7AZ+5oghabEBvuSozgTAxxJDxoOuGBFqwMNGPZPB2yD0bT1VL8i4P7nXNbMOcIaqhw1Li6NaDXRr+0g8rKi2zcF4JDyGSme48lv/wwSkkVvWIpXS1yOuVKOhQyOpVSOpQSTQnn76qrTUaPWqkBMqWkiZbaMvqEmJt2BS0txazd6YPTsoksWG1GdMJCyhvO0aZsJTVnHTsS/SgoOkFft6AAtjGgVjMguJkF00lX+8ge7rdRRB0KxdsViP+6va8BR8Go8ut6O186AnwjRiWNSamtg37Bed4uvM9Wetvr6VPX0dteq4keEoCxVyWhT9js0y5sBpLSrZLQpRI+t0zzRUGtUKKSKpG1ymmqbaJBcC3XlSGpu4S0JhVJ5S6ay1ZTV7yGhrIURLVFKBq76JcMMqC6SneXgrb+YtQ9LfS0DTIgH6JbVIek/hQt1SU0VdVrjC6C2eVdNdYIsFj5y7XQpq6rFOYYR2YZG4Wfqy55C4ydmh3Smj3SN3t4cLOH+0M9fDPYzsMbKr6+c437QwM8HmzXuKRv3bnG17fU3Cveyp10V66dseda1kyuZc/k+ll7rp9zZvCcBzfOLmLgtB9dJ5ejPLgcUWIkysRYOuPX05+wg/6E/XTEHactMZ2O/afpP5rOjaNHuH70NNePnefGsRxuHknj5uFDDB6O59qhdfTuD6LrwBLa989BudcReYoV8hRLZClTkCWbodhjgjrZhM4EI3riDLm624jBeBMGU6wY3D+Fm4eMuHlYh1uHJ3Hz0ESGDk/k7rHxfH3qKx6kf8w36R9x79QnDB35gluHxnP7sDZ3jmpz5/hE7p4cN1KnJnH7pD4Dxy1piDPnZJgeO3z1CZmny3zn8bjajcLVdhxu1lq4WurgYjOW2TPHstBxIstddVgxS5c1cyazYa4em+bqsmOhAXHeRiQu1iXFawLHlxmQHmJOVsQ0zkRYci7amrNR0zXH87G2nF9jR/ba6ZyOnUrOBivyttpSsN2Owi3WlGywpCjKmJLwyRQHaXMlcDyXl4+mOGgM5aFjKQv6isrgL6kK/YLa8K801bJ6AtLN2kjjtOhIMaR3rxFd8dqot46hb9s4rm0bx40tY7i+8UsG1n2GMvZzOtaPoXP9eHo36miqf9tk+nfp0p+gQ3fCeLqTx3N1rw69+w2RHjLlfLwuiWvGEhsxjrAIffacCmT32VgCDy0n4HAA607HMD8+EP3IJXwSuJQ/Bvjxu0BvPlrpzSdhc/ibrw1/W2zOhwGWfBxszVfhDowJn8UX/h58vNSDDxfN4kNvRz4NseHTCDP0VphgGWHGtGgzpsQYY7HWCNO1RhjGGKEbYcQEf0O0llugG2bL2IgZjAqYz+iguXwRNJOPA6fxebgHY1YIJhpjTJZrMW2xBeYBZjiutmLBRmsWbpyG50ZrZm1xZ/r6BehGLUIvNhCDNSHoRi9Df60/xhtDmbDSF6tdG5l34ihzjhxjVWElcc1q4ps62V2tILmshajKPhYV9zL3soxll8vxPZ3GguOHCDpzkujMA6xKCGf5Jl/8NizBZ+18kjM2calwL/K6VL6W5zJQsp9rxckMVu5nqGovdyqSNIa0O+U7uFuxmfvVG3jcsI6nTTE8bljBw9ogvq3z5l7jdL4V2/BINp2Hsil8qzDhRZcZL3oMed6rw9PeCTzpGcvLTlNetk3jkciMoYrJmtnAgUs6XL2gy83LBgwVGPCgzIKnzXY8UzjxusuF73sd+OGqLT/esOL762Z8d92ElwOTedqjzdNuLZ51jONp2yQeK/R5Jp/GmzYPhmWLeClazhvJSr4TxfCdaC3fSTbyRrKJN+KNvBat55UohhctITxrXsJLyRxeqxz5Xm3LD+opvJJP5rVcn9dyQ94oTHmttOB71XTeKG0YllnzVGzFo9YpPFVM4JliEk9l+jxsMeN+/TTu1Nhws9yGayVW9BdPoafQjGslxtyqMGaowpSbZSbcKDHhWqEpXedNkGcaIkk1ofGwITUpepTtHkfZ7vEUbR9H0fYJlMfpUploQHmCLhVJOlTv1aMscQLFCeMpEo5JEyjbO4nao/rUHNWj5pge9an6tGQa03ramOZsIxrPGdGYK5QhLRdMkBVORV1ph6p8Op3VdnRUC6aZ6bRcdqI+z57a8w7U5jlTk+dGxTk3SrLdKM5xpzR3HqXn5lF6fhZlGoh0puS8A0Xn7Cg+P4OiczO4fMaa/PTp5Kdbcz7dltyMGVzMctAAaPmFWZQISmSWEyX5nlw578nZTHfOpLmRleFG1qkltLemwdNrI7E6T+7Dk7tvVcVBfn48OAJ5Aui9rV9MLoLq+HSkfnwyxI/CzKMQtfNPG2FGAFPIbhxRKoWInv/DgPGuZkatS9migcUuDTA2cFVeTbusEaVKhkpQDmX11J/bz9mdAZyM9uDMZm9O7wzl5O5YWkry6JM1c71DRadChlImpU0hQGAHHSrBPStE74zE7whwJkTvdGqAcUSZEmbhhFlC4f4udSc97b10KjvoVCg0cDLQ0UL+6T1Ehzjj5TYe77kT8F8wgR1rPMg5sZHGsjT61ZVEhrkRtGwq4YHmBCzVwdPxC9JTwjVbawTn9bt8SA0sCcAowKIGGN9CY5uKHpEKUWslR87uwDnEEOul44g7tJLmxiv0SCX0SVW0iaR0KgQlVaaZ/RPm/zoFcBIMJCpByRS2mChQKySoJM2oZUKeobCLWc6FCyfwCpiOR6g+86PNiI4XgPEsCmkDm3Z5sTt5OQ1N+fR0yhno6OKqukMDjP2dSvrezS92jgSeC/uyBZf6P8+F/sP1r2FROBfU3rc5mZroo7fO9h6lEFHUTp9KTm9bK92qOnraauhW1dClqKNL0US3QkSvEO6tHvl3EYCxUwBmhRS1QoZarqRdqkTeKqOlrplmwalcW0BrTRotlUnUF22i5vIWGor20Vp1FonGwNJIt7iPflUfXZ1y2nvq6OwW2ub9XFWo6ZGUoGzJQVRXSVN1g6YNLbSi/7GqeAeOI6qjEL/zXwPGrwWV8aaaR4Nt3Lt9la8FhfGmmqe32hi6e517t9QMFWzk+tEZdB6zpOeUFf3pI9WXYcONbDeunZnH9dPe3MwOZig3kusXQhm6GMjdfB++zl3K7Rwfuk74oToYTPu+VQzs28Bg0jq6ElajjI9EFb+CtrhA2nb70JmwlJ49i1EnzkWR4I403hVxvAOSJCta4sxo2m1Aa4I+suTJKPZo0ZY4HnXcKDp3fUHX9s/o2m1ET6Ix/cn6XN+vy+BBPQYP6HHroB53jujw9Ymx3E/9gm8yvuJexliGTo3l1vHxDJ0crzkfOvUVt1O/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XWHp3jKZz5zg6d0ygbdN4JDFjaI4cRVPUKJpjxtK6fgING0Yj3jGRxo1jEccZIDtqS/lBG1J3mLI71oC1q02J2mDLwUtriUoLwmefNytPrSL4ZAyW6xejHb2EL1f68d7yxXwQsIhPw7z4Msydj5dZ8Ve/GXzib8vYMDsM1zgzKdyO0ctsGOU3g6+WzeSzZbZ87DeF8QEWGIdbMmWVFVNWm2ARa8DUtQZMXWeM+WpTdEOMmehvqlknOC7ClLFBrowLceOLQAc+9HXkLz5+fBG8EN3ImZivNGBagD6m/vrMjDBj3tqpLFw/Bc8NNrhucsci1hOtyMXoxAYzaVUQurGBmGwOxWxrJKNClzIzaQcLTh5nUWomm6pb2VGvZEuljB1VcpKqpUTWXMPlvAK3vBZ88otYeOIwS08dISwrlaD9Owja5MuydYvxW7uQ9ftWcLbkIOfz4hmQ53Jbmo3s/A66CuK5VrGXm9X7uVWVwm1NJXCvJo4H9Tt5UL+ZR40beCHawGvpRr6TbuF1axIvW+J5JY7jtXQnw+JNPGtdzTNRJM8kK3gqCeWJJIinbSY8U3/FC/UY3nRq86pdm2GFFsNyLb5T6vJGrsUPSi2+75jEcM9YhnvH8KTzM75t+4j7yr9yW/ohd+SfcUc2irvycdxXTuCB4iO+kXzCY/kkhtum8VzqpAHGYXEAr1pX8qo5ljctGxhu3cDL1o28Em3mtXiLBh6/V6zjB1UUrxXLeSn15KnYmecywQGuz4/dBvzca8CPvZP5rlub56oxPJR9zn3Jx9wVfcidlr/yQKTFQ5EhD0XmfNtsxf1GO+7WzORWpQM3Kxy5Ue5If7EdAyXWXCuzYrDChrs19pq6XWXPYKk9VwvsGbjkSHeuPe1nbFGlTUV2woKWgybU7tGnIk6HivjJlO7WpnS3FmWC0rhrHEVxEymMn0hB3Hgu7RpDQfx4riSOp3DPeK4kj6MwZSxlBydRcVSbymM6VJ/UozHTmKYsE+ozDag4qa2p1lwL5Jem05o3jeaLjjRfcqa1YBbNl92py3fTzCxW5s6i/Jw7ZefmUHrWg/JcodwpPedKcY4DhVl2lJy1p/ScI8U5wiykI5czHbiQPoOLmXYUC4+fdaTknCOluS6U5rlTmDuHgvOeXMydT965BeScdift6AIUjSc0qwF/FoK7hSzGfwZGjcI4pHE3Cw5noUag8f8SYHzx+A697SI6FE2opQ10CCWpo0dSqXFOCy1ppQA+olqkJacpOBDL2e3LyNzkTcYWfw5uCKGlMIer8kZ65S30q5UoxK0oZfIRYHwbt6JpSwuGBgEW2xQIbUxh9k1oX3e3Ccqjmu42Nd2qLnoFxUnRr9lSIqrNITluKf5LtQjy0yMwqrp/AAAgAElEQVTY15BN0a7kpm5GVJlNp6iUHlkVotqLrAwSgNES74WTWDJvNHPsPyFh3TwaijNGwPAdIL6DxF9fC+cqJX1SNUp5E2cKDuCz3hG3YCMCol2prMqhS95Kr1xBt3wEjAVgFFq6Qmt3BB5Hrn95vF2YaZQxIMBem5Q2SS2Zp5OY62PGgpVmeK2eyuqEJZTUZiMVV7NqwyxSDq9AIiumSzCYtHcwoAFGIQJHMBcJaxeFGcWRXdwCGAptaGG9omb+822W5d+BccSI9M8K4ztl9RdwFuYwNbCooq9N9hYY6+lW1WrAsVsptKRb6FaI6VFJNRA/4q4WwFmIZJKglknokMlQy2SoxGLEQqC2EHtTlU1T5T6aynZQV7idivMpVF/Kor6kiMbqcuobiumSqelv69K04NvVwt9Gp8YAc7WtjB5pNmpxAS211dRV1GiMLoKK+Etp2tKVv1xrgLFGaFn/rwHj48E27g4NaIDx6a2OX4Dx66EOBi+uY+CADT1HptF/woprgiM3dRoDqVZcy5jB1TRnrqZ6cD19ITfOeNN1fi59l2Zz7bIbg1dmcf2KB73581Gf9kR9dA5X983m9h4Xbh6YxbWjblw77MjVgzb077OkN3kKXUlT6UiwRhVvjzLeFUW8B9L4uUji3JHEuyBNdECeZIM80YK2BGPUcXq0C2CzZTTKbdood0yiffd4upPG079Xixv7Dbh10JA7RyZz78QE7qd9xdfp47mTpsPQqYncPDWam6lfMJT+KbczP2Eo42Nup33GUOqX3EgbR3uGAZkxn7Bp0UcECeMgrpPxcDdlhr0e1nY6WFnrYDlNF3PTidhZTcbTZQoB82xYucCaVZ4WRM8xYM0cXWJnjyfa7StiZ49h3ZzxbPXSZuPcccQt1uFAgDGnwqeSGm5BaqgJ6eGmZEVMITvEiswgS477m7HPz5BNnmOJcf+CmDlfET3nK9YtnMB238mcCtLXGGsuRBpxMcqA/JXa5K0cT17kaPKjvqQgdjSVW7VoSTSk/bAFfak2DKTbcjXdmmtpVtwQvgScMKX3qCG9gmHmmCE9B3Tp3T9Zo0Sqdumj2G5I2YrR5Pt/SsaiP7N31m845vUnTiz5C4cW/5ljwV9xMc6GrB02JEUZsXmlMSsjTThXt4PtF1YwL86dxckBhKRH4RK/ACFYe1KUJ39b5sWffZfwF38v/hI4i/eX2/CXpS78dakNo4IsmbrVkRm7nTFaNZ3JYXZoBToyfpkLY/xcGOVrz4SAGRhH2mMZa4XlakOmrdbFZq0B1utMMI0yRzfEjPGBhowP00EnfCb6q1wYH+7C35bN50PfTfzNfzUTo5Zitt4G43AtLENMsA4ywDncgPmx5sxZZ43jBnfM1nihvXoZY1cFM3ZVGJNigpkU7cekKH/Ghvthn7SLuUePEJJ3iVWF1WyqkrCjvo24pk7imjoIqLyKZUYzDmcb8M0rwOtwMgEZxwjPPE7I/u2EbvTDZ7UnsYkhZFxMJr9gL4P95dzrLqSz8jB1metoPrMW1cXtdBbtRl24g+7infSV7uB6xU7uNsTxqDWeZ+I4nrRs41nrVl5J4/lRfIrvWo/zvfgYP0iO8Ea0n9ete3gjTuSNJJ43kt28Eu/ge/kaXolX8KI5jDeiKF43r+JlbQQvq8N5URHCi/JAXlUFMdwwl+diE16rzPixywwGzOCWUEZwS58fb2jz5uoEXl8dzw8D4/ihT5sfekz4rsOaVwoXXssW8kYSwGtRBK9bhX3W6xkWreOlpjYwLNo8UuKNvJKsZVi6imFZKMPyAF4rl/JdmzsvFY48kUznW5E534gMeaI04nmnAS979HnZp8uLPh1edk7mhXoyT1W6PJRpc1+sxQOpAfdajbjdZMxQkwVDTVMZqLSks8gC9RUTeorNuVE1jaFaa+7U2nK3ZgZ3quy5VTqDa5dt6T1rR1e2LR2ZtrSl2SE/YUPzgalUJRhQvF2Lwq3jKdo2jsJdWhTs0uLSzklc2D6ei7smcDluEgWJWhQma1OYrENRijZl+/Uo369P6T49yvZNpihFh4I9kyjcq03xAT3KjxhRfdKMqlQLanJsqT03k4Z8JxovuFKf50Z9vju1ee5U5bpTfnYWFWdnUZ7jQXnObM11+VlXKs65UJbjRGm2UM6UnHGhMMOZy+kzuZxpw5VMay6cmkpBhjVl55ypyPegJH8eRfle5OXMI+2kC6nH7Ek9Mh9V00l+fqcw/itg1CiLQ/BopIQW9P91wNgjAKO8kXZp/Qg0SurpEteiljbRJhOhkolQSxpQ1xdQfTqJtE1+nN0ZyIGVHuTt20hl9hE66ovpF+JtFGLapWJNHp9GOdSoh4I5QkWXegQWhXm3TpUAi8JmmDbNdhZhQ4vQgu1RtjEg7kFeVcPl0/vZEjObID9tVoZOZvM6O06fjKSi4CCqlkIGVC30K8V0SRopOp9GzIr5LPc2x3fRJLxmf4aL9QdE+E3lfHqCxoyiUTeFTTRCK1qY43ubEymca5RGYUe2ohOVopXiuhwidy1ibpgFi8Nsyb10ELWyXjO72K9Q06UQPsPf29AadbFtRHHsUEo1yqOgMva0C+Ano1vZQmv9ZbbvDGTBcnM8I8zwjJzCuhR/yupzqKzII2bTHFKzNqNQVdKtFmYNOxlQCzUCjL1qJT0axXAEFAXz0MjcYodmteI7M9Gvj/8Ai79SGAVwHzEovVVelUp6lIqR4HZlC10KYQtOAz2qRnpULQjrInsUUroUYjoUwhcMYROLmE65AIoS2iUiOqQiOmQi2iXNyBorEVVdpKH0OPUlSTSVJtBceoiWknO0lFdo2sv1NVXUNRbRLhFMQ0q61VI6VL30qvq4rq6iX3mSbslhuqWViOobqK38z8BYL7SgK8qoryz/BRobqoScxv8aMN672cWDm2pNcPedW/2/AKMQ3D105zr3hzq5fmENvcmWdO01p2e/OX0Hzek7bEbfEXOunpzGYNpMhjJncfvMPO5ke3GjwIfrV3y5etmP/oJgegoj6bwSTVteCMr0eXQcnMLgIT1uHTXg5jFDho7rcfv4RIaOjuPWkQncPKzH9QMW9Cbb0pXkQkfiIlS7Q1DFhaBKCEKVuJy2JF/akxbRkTSfroTZdMc5073Lns74qajjjemI16crUZ/eZBOupkzlxl5Lbh4w5/YRfe6eENrOetw5Ycjtk1rcTv2S2+kfc+f037ibJRw/407GV9xOH03fqfFUHNIhIfhDAmf9mfmOY3Cw08Zqpi7TXfSZPmsy01y0mOaqjZWzPtMdDbB1mIyTox4eTnp4Oevi66ZHoLsw86hFqLsWK+boEu6hS8QcXcLcxhPtMZH1ntok+BmzP9CMQ4GmHAs2Iy3ckuyw6aQHWXLYz5TEpQZsXzyZtfMnEe05kVD3MYTMHscKTy3iF03ixLLJZIaZkLXSlJwoI7IidcmJ1iJvzSQub9SiaIsWZdu1aEjUR3LAHMXRqXSkWTOQ48CNPGf6ztrSecaS9kwL1OlmdB7Xo+PwZNQHDGnZIcQC6XMlYiLnAidwYvFXbLb9LZtmvMc21z+zZdZf2Dr3YxJ8x3Mg1IiUUGM2+msTHTqZ5LSl7M4PJODwIrySAgjNDCPotD9OcW6YrnFnbNAiPly6lD/6LOS9gDn8IdiB973d+NB7Jp8FWKIdPY0pm2dgttYRo6hZ6IXORStwAWP95vGpzxw+8XVjfLATU2IdmB5rgU2MPvZr9Zm5wRirNRYYRpgxKdiAcQE6aAdbYrDKGq1V9nweupj3fRJ43y+Oz1dEoL3OHe0oM8xDpmAVYIxjqBHzYqYyf7MTM9fPQT/ai7FR/ny+Mpgvo1YwaW0EE1YtZ1SoN5PXRGCfFMf8YydYebmEVYU1bKmVE9faw47mbtY3duN2oY3Jx2uZnlmJ3/mLLD6YQFjmUUJP7icwaQPhG30J27yULXvDyb+yn5aGTL7uL6e3JRNxQSK1WeuoPxOL4sJW5Jc20Zofi/hCDLKLq1FejqGndB1XK9Zxt34LD5q28Vi0g5eyOIZbEnktSuKNOInXoniGW3cx3LqTN+KdfC/dxY/y3fwo38VP8h38INnK96Kt/CTewXeNW3lZtZ7n5TE8LYnkaVE4z0vCeV7sx4vSubyo8OBllTMva+141TSNN2Iz3sgMeCUXlMkJvG6bwA+duvzcbcKPHVN5LbfhpciJ72UL+UkRyE+ycH6SRfG9eBWvxFG8FK/ipTiGl+K1vBQJKulGnovW80K8lheS1byQRI1UaxRPm8N51BTAt03ePGjx4kHrHB7J3XmicuNpuzNP2mfyrN2Ip+26PGmbxKO28TxsG8u3qvHcl0/krkSHexJj7kksuN44jZ4qS9qLDZFfmkRHsS4DlQbcqDXmdoM5t+ssGKo253rJVK5dcmYg34mubHvUGUI5ojzlgPSoHa0HrahPNqU2yZiKJBNKEoy4vFOPC9u0ubhTh4I4fS7HTeZy/GRKUowpTjGiaI8RhUnGFCQYcjFenwvx+uTH6ZMnnO8xJj/JiHPxBmTH6VJ4YgqlaVZUZdtTl+tM7TkXanPdqM2dpdkjXZHlTGWOKxXZsyjPcqUsy5nybCcqzzpRnu1AWbaD5lp4vPS0C8WZ9hSfsaXkjC1X0qdxJX06RadnUJTlzJWzs8nP8iDzlCsH99pwaO80ju51R95wXNOS1iiM/6ol/fAm/GpP9N9nGP//qjD+JMxGPuNnYYbxXayOWoCAppEZRmGOUdZIt7SZDkkzbZIW1DIRPUoRvdJaGi+eovTUTlI3eHMwwo2iI1vJ3bcFack5uluq6VcJe6hbaZcL//kLs4qC6UWIYBHa0HI6BHVRMMW8hcVulWDEUNHbptDASFtrLaKSPE4kxBAd4EBU4DTWRdlwdJ8f1aUpqMR5dMorGOgQa9qnA23tKBrrST2YROyK+YQsm4rf4onMsn8fJ+sPCPG2IOPo9reQKLyu8PqCKjjShhaO7+CpUwNMatQqKdWNl9i+bwULwqyYG2DBwfRNqNpr6BcURZGcboUCAQzVCjFquXhkjlEl0yiNwiyj0KYW2tPCuTDv16looKIkjdh1nngFmjFvhRlzV1qy7cgKKhrPkpN9gPXbvMi7slczwymYT/rV3ZotNsIaxBGziWBGEUB3JKJIAMN3KuOvIfHv5yMtaKEN/esSlEUBFjsFg5Jy5HfRJZfRLax7lIs1uZad8kZNG7pH2UKPSqQxNglGnw65iDa5ELsz8nchwKJQbWLBNNVMp7QJtaQOeVMRrdUnqSveT33RQZpLTyGuzEVcWYRIk5FYR211FVW15ShaJXQqxHS3S+hWXuN6ew832nLpkWynW7SHPnkTooYW6qpq/w6F1ZU0CFVVQU156S/AqAHIX2YYheidYhoqC2mqLubO1f88w6gBxlsdfwfGWyMt6Sc3lQgzjPdvd3I9P5aexCl0J5nSvceE7mQjupIN6ErRpyNFn669RvQdmsrgKXvuZXlwv3Al3xSv55uyOL6pOc695jyGRBe53phGT/EG2k+70H1iMteOaHPz8CRuHx3LnWOfc/fYJ3x9/Avun5zA3eNGDB6YztV9TvSnLKE7IYZOoYTZyKS1dCevpzt5DT1Jq+lNiKQ3LpzeXcH0JnrRneBOd4IbPQnuDCR50p/gxdWEBVxPmsvgXkduHpjG7UNTuHfEmK9PanEv7XO+Pv0R97I+4W7WKO5mTWTojC7X07UR7R/PpuV/xMf535nv9Cl200djPn0SMzwtmBduz7yV1szw1cLS6yumLdLG0ksX89kTMHL4EtMZX2I2/TOsbUbhYDsOZ5txzLafhKeTLkvdjVg21wQv+wl4O04gyE2LCA9tNi02YqevKUnLLTgQYsmRIFP2+RuxZ5kh8b6G7A2dRkq4NesXGxDoPBo/h6/wdx7N+llj2TF7DMmLddnnq8+hAH1ORRiRGW1ITqw+FzbqU7hVn6KtupTt0KMmwYj6FFNaDk9BnmZDb74b/Zdn0XvZla4LjnSct6Mz3RjVMX2k+w2o3DKBkrU65IVPIj/ChMxAYzbO/IgIiz8SYf0BYTYfsMrxY1Y7f0q0w8fEun5GtMcXrFw6luBV+uw5v4zodD8WJPoSeMqX6Lzl+Bybz9QYe4xX+fLZMj/+5LOU3/p78ptAZ36/TDC7OPNRyEw+CbZiTLg9equ90In0ZlK4H+OCffjEZx5/8V3M+94L+ch3FgZRs5i+1o4Za81xXGeMwwYTbNZZYBplim6oCZP8zdEKmMrkSBN0Yy0ZF7OIP/jG8Qf/g7wfupHPov0YFT0X/SA7rEKm4xhhhftqG+ZtnYPVmrmMDZ3Lp2G+/C08mI9WhDM2JoJJsaGMjwzCNnEnbvv2sSQ1k7C8QtZXtLCrpZN4ST+bm3uIaOxjapaECYersThZjHf2WXwO7ib01D6CDsXjuyOKiM2+RMf5E38okvKyI/SIc+muT6et4hD157dRnhlDXVYsbZe2obi8ntZLK2m9uILW/FDEF0JRXYlAdSmEjsIwrlas4nb9Wr5pXs/XNZE8aozhSfMaHjfF8qQphufNazSq3neyTfyo3MpPii38rNwIyg2g3ASyjXzXGMuLygielYfytCSAJ0W+PLqyhCf5SxnOXc6LXF+e5y7ked48nl9048nFGTwtmM6TKxY8LjThSbER31bo8rDSgIeVZjyums7zGifeNM/nJ6kPP0v9+Um6nO/FyxgW+fNSHMRLcRjDkkiGJTEMS9by8m29kKzhuTiGZ63red68ixctO3nRKqioG3jSGsNjUSSPxKE8lATySLqcRzIfnisdeaa04rHCjIfyyXwj1+GBQo9v5Ibcl1nwjdSWr0UzGRI5MtjqQF+tJbICbeSXJ9BRqsO1WiOGGs25VW/OYLUJA8UW9F1w0XRM+vLcUZ9xQZXujCrNDVWqK22pLihOOKA86YjomD11B20p3zOVwt0mXN5lRGGCGRd2GnJ+22SK95hTkjyFSwnm5MWZc363GTk7jcneZUr2bnPOxJlzOs6cMwlTyUqaRlbSVC4enkrhSRvKTztSle1KVbYLlWdcNOeVZ5wpy3Ck4rTTCDxmC7AoAOIMKnJmUJ5tS3m2HeXZMynPcqDsjCNlZ+wpy55BWdYMijNtKD0zg9IsBy5n2JOX5sjp446kHXPm2GEH9iaakxLngLjmMDy/MdKOfqcwCrOIjwc19bOw0u/BIO9W/P3w7SA/CkYW4R5hZeDTIX4USuOmfrcJ5iY/Pnx73y+7p0dmGH/+3z7D+GsTzI/PNLE6gumlS9lMl6JZ44btUbbSLRXTKWmhU9KsidcR2pECDCjrCqk8s5fsXcGcXD2bo2u8ObElDNHlDFQ1VxhQtNAuakQlbtHMtQnQKMzZCaAmGFyEVrRwrWlDq0b2HgvP3a1oQlx3hZxTu9kYYU1MsAXrV85kz9alFOUm0yUtpb+9kf4OEQOdQptXUO7U9Kk6kNTVkrAlllUh7gR6m7Bw7pe4znyPmdP+REy4M6WXUjWvr1HU3u661kCiAKm/LuG9Kto194rEleRcOIBX8HTmBFmQnBaDVF1Kd7uIrlYpnVLZCCwqJJpju1ykAciRecYRUNS0ptvkmjZuf0cTJ4+uIyjMmsWhpniEGLFw9Uz2ZW2isimHkyd3sjXOl8Ly43R2t4xkLbZ1a9YXCq5mIR9R42YWnOXtQt6l4Dj/x2xL4XrkdysotwIUCvcKYPzPJai7co1xRzDvCM72LrmELg0sttIlbxmBRpmQyzmy/UeAxU6p0H4WoVYKWZQtmkxKtVSMWiKirbURtbieTkkt6tZy5I3naa1LoqH0EM2lZ2ktLUFUVoFIMKHUFFJfU0xtTTXV1a1ImyW0y1roETbbKPu42S7hquwQ6oYoBsQpXFWIaa5rpK66RmNoqass/wUQBWAUIPEfq5y6ymKNylhbfoWKwnxqywu4fbXjX5peHmiA8W1LWgDGWyMzjBrTy1AHA+dX0xVnRle8MT2JJvTsMaJ7jwFdSZPp3DOZ9gQdVPE6tCXqod5jgjLZg/6TIdzN38XD6kweSqq4q2rhXkcTj7rLeCg7xtXL4QyccGBwvwk3D+px68AY7h7+kq+PjuJrwZxyTJ+7R6Zx6+BMbuzzoH9PAH3JIfTsiaAnOYa+vZvoS9lK/56tXN2zjWuJWxnYvYH+uPX07lpD3+619O1az8CurVzbuZvru3ZxffdGrseHczV+KUPJDny9X58HxyfwderHfHPmM+6eGcOdbENuZllxLcuOphQd9ge9xwK395lp9T62dmNwnT8Np8U2zFw2hXlrbfDebUNAijWhh2zw3TuDxUn2uKw3x9RvLFbL9DBfoIXpbC3MnHUwspmAqY02xlPGYGz2OVbW47Aw/wwri09xtPoCD5uv8HWdRMQCQ9Z4m7PO24jNyyayZtFoNiydyEZvbbYtM2CLryEblxiwYbEx0fMmE+w0lkj7UcQ6jibaYRSb5ugQ5z2iVh4TZiJXmXIuxoSL64wp2WZG8XYjircbUr1nCtUpU6hMNqP+8DTazrrSfWkOPQVz6L3sTs+ZaSiOGlG1YxyXVn/J5ZhJlG20oG6XG5fXOBA/dxJhZu+z3PRP+Jm9T6DVh6yY8RmrZnxGuNWH+E35A94zP8DL61N2HJvLxtP+uGxyZlGSK7G5/oRn+DJjgwsmUYsYFxbAh4HL+I3vfP5bkAf/HuzCb4OceC/IhQ+C5vCXgMV8GhzKp0ERfBQQyp/9ffiT/3z+4L+MP/gF8me/RYwOno1xtDM26+2YuWEqM9aZYrfOHMvVJpiunIpegCOTAwWDiwGTVk9mzFo3frd8M/898CD/EZLAn1au408hKxm73APTUBdsIp1xinXFaYMnemFujAr14vPIYD4MC+XDsDC+jApn4poIxq0KY9bhg8w/fpKgsxcIzytic42EeGkvO8U9xNR34lPdh2mOitGHqrFMLcXrxEmiMvaz/MB2/FM2azbjhG/2JnK3N8nHo2iuPcW1lmyu1aUjvZRIZdZ6ijNW0Zy7HlX+FuR5qxBfDEJ8MYCW877ILi+nvSSEtqIAOooDaC9cRtsVXzqu+NFXFMiNsjDu1kTxoDGWx83reNIkgJdgNNnOi+ZNPKpdw9O6aJ7VRvGkMpInlVE8LYvieVkUwxWreFUeyfPiEJ4VBfDykg+vhAzFtNk8OjWbx6fm8CR1Hs/S5vMiw4s32Uv56bwfP+b78PyKE6/LZ/Gqwp3h8tkMl3vwpsaTHxoX8KZhDs+qnXhW48izeg+eNyxkuNmbN+IAvpOF8UaygtfilbyRRfNatpphabSm3sjX8EYRwyvZKl5KI3kuXcETUZBmDvOJNJBHEn++FfvxVOTLM9ESnog8eSyaxUORCw/FbjwUz+HbVi++afHmfuMy7jQvZah1AbdbPbnZ7M7VWkeuVs9ksM6RO42zuNs4m9u1sxis9GCwfAlD5d4MlvgwcHkpPbmLNKM2qvTZtKW7o86YjTpzNoo0d6Sps1FkzEV1ej6NR50p2zOd/O3GnFmnw4WdplzYYUZenCVnE6eTm2xH/gEHclJmkJFoTVqiLenJ9mTsdSD7qDtXTi+kKseTiqy5lGXOpuy0O1U5c6g9O4/G8/Opz51HTY4HFafdqMxxoiLbnsqz9lTk2FGeY015znTN+sLKswI8zqDszAyKT8+gWKM8OmqUxZIzDpRkOVNw2pn8DBeyTjpz6ogDRw7O5OhBa46kzEJUfeit6UWYYfx6ZOPLY8GkckNT74Dxxwc3+OGb63z/YKR+eDioCfcWAr9/DYx/N8X8i20wb9cJ/u81vfwnYLxLT5sItbzxlxlGIVqnSyanRyqmVybM7Yk0QKEUIFDSQMOlNNK3Lidn43xOrl1C2tYw0neuoqephD5pPR3iBk1rUlCvNEAiGCKUMtpVcs3c4jtYFKJohFWEfaomaoszSdkVRswKJ9ZEGnF8/xKqi5LplBTSLWuiRy60S4W4FfXbcPARZUzYNCNtrCbI250gH2t8F+qwwONTnOzew3bqB4T5O1Bdck4Dr8L7EUBRUNg0KtuvYVE4FxTRtnaNOtqmaKG88ixLgmcwN9icDfv9qJaeo01Rz4CkjU7JCDAKKqMAhiP11vgixNUICqPQohaMMcLsX3s1e/cEsTzEHO8VpniEmrA41onjF+KpEeWyb38MOxL9KalMpbNLRF9nF/3tfZrZPk0czq+AUWjvvwPDd+D4r2BR83netuB/geW3zvB3CqMmBkn4vWigvVWTRSnkUQoGF82aSIVEs0qxSyalQyJBLRfRrmyhTSaoz62oJWI6hHa0qIkOUS2donLamguQ1WfRUpdCfclJGkuu0FxaT2t5PU1VRTTU5FNfc4n66irqq6SIGppRiIVtPXJ6lWJuqPLpatyMsjyCay3HuKGUImlupaGuTtN+FlzQQgv6lzb0O7Xxl+OI6UXIZayrLKK27DJ15Vf+14Hx9jXu3Wyn7+wqOnaZ0BVnSGecPl3CxpBEARj1NdWZpE9H0mQ6kvRQJ+nTmWxDR4odyn3CVhRnmlOX0Fa8k2utOdyWlvBM2cDj+mIe5G7i/qkF3DrkqHE2D+414OZeXW7t1WUwxYDBveYM7pvOjX22XE2xYWCvA30p7vSmLKRv33J6k4Pp3xtBf3IEfUkrGEgKY2CvLwP7lnJ1vw8De/0Z2BPMtaRwriYGMZC0mKspzlw/aMWdg8Z8fUCLO0c+507aJwxmfsVQ3lRuFSxAnePN8Wg91nq9R+DcPzLd4StcF5hhN9cC6wWWuIbOJHTfIqIzFhCR7kTQcUtCTloSmGqH73E7lhyZgUfCNNx3WuO2yRaX2JlYLZ/K1CVTsfA0x2aRJXYLzbDzMsFpkRke3hYsXGZJsBCFFWHPMm9TvL30WL50MiE+YwlY9CWLXP7CXOvf4zn9PfycPiN41ljCPCYRucCAKC9DYucbEemuR7ibDkHOWoC4P7QAACAASURBVKyYrccaL0M2LZzM7sU6HAsxJjfGkovrp3AuWpczERO4vNGQ0p3mFG0zJm+dFkXbDGjcNx1Vmgs92bMZPOvMjWwnlAenUrZ+AudCPuPgvPc55PUZqf6TSQuyIH7OJNY5jibM6mNCrD4i1PZTQqd/zEq7zwm2/oj5Fu/hNvMDduyZx/78lUSnehOwz4MVp/yIyIjAcctCDKLmMzZ8MR+FePNb/0X8Zvli/nvobP491J3/CJ7L7wOX8N7yEP4aupG/BG3iveWx/C4wlN+HLeN3QWH8ITCSD4KC+WvAQkaHzcYwxhWbzU7Yb7HFdbstDuvNMQszQjfQAb0gJ3RWmDEh2ohRa135XfAGfhN2gH9bsZ/fRibz25AUPg4IYFywF8aRC5ixYQn2W5ahu9KLUSt8+DwyhL+GBfNxeBifCEpjiD8GW9bjdugQ3ulZhOcVEl1QzY7GNnZLetjQ0EZ4lQqXAjUTU2V8vr8Ks6MFeB4+RPjRXfgkrWVJ3Gq8NgWyfIMXMXuXsS81iuaqIwy1ZDFQdpTmnK1UnllL9dl1tJ7fiOrsBpTZK5Cd9UV2zhvx2cUoLvigLlxOR5E/nSXLUBf70Fa0VFPqK950FvnSV7acG1Uh3K6N4G5NBPdro3hQG823tdE8qFnFcFMsrwX1sWYVL6pX86JyNS8qVjNcHs1waSQvSyL4vjKSn8vC+D5/Kc+zFvA4fQ4PT7rz7VFXHh934+kJZ15nzOL7024MpznxJn8h311awncFS/i+aCnDBQs06wR/qJzPT3Xz+K7WhTe1jvzQMJc3dQsYrpnPqzovntcs4GX9Er5r9ec7cSCvRQEMtwoq5DxeKi151WalqZcqK54rLXneZslT5RSeKC14rLTgifCYeDbPWz140uLGw2Ynvm104GGLKw9bZvOwZR4PWxbysHkJD1sD+LY1jActIXzTHMTXTUHcawzmbkMod+vCuVsbxd3aGO7VreZO4wru1q/kdnUEN0pDGSgIov/icrpzvek6u4iecwvpzV2oOe/IWYg6eyFtZ7yQpM1BljEfcdo8ag+7UnPQhQs7ppK13YLUXVNJi7PiTPJMTu915FTSTA7vtubYHgdO7nMl4+hc8jOXUJ3rT03uMipzfCg9vZDSzPmUn1lA4Sl3Lh5xpCTNnYrTcynPdqP0jAOlWTMpExTFnBlUnJ1JxTl7Ks46UHzajitpdlxInUFehiNXsl25fFoARScuZzpxMcOF/Aw3ctLcSD/uzPFDDhw5YM3Jg3OR1R/TmF4Q2tH/M2D8dkRh1ECjAI7f3mAEGAWF8faIW1pQG98C4f/X8f98YNQoTCr6ZFIGBIevTFCdJMilEpSSFqRVF6g7vZvUKCfS1i0hdWMAF/ZvRlyYRUdjGe0tNXRIWuh6C4wacBQURo07ul0DZV1KFd3KEYOFqOY8KbsCWRvhSEy4Leez1iNqyKBTUTIS8aJU0iUX5gY76FJ2aOYeOwXndpuMdkULjdWX8fa0IsR3Kn6LJuI562/MnP57Zlp9wsqgOTRUXHk7rycoioLCOVL/oC5q4FGpiQIS5iq7VXIaagqIXL+QBRHTCNjqQrEojTZVLQNiFd1SIXNyBBBHWtOC0ii4hqUj2YbtwpykAKEyOhUimmpyiNu1GL8gfXxWGuMVOY3g7V5klR2moimbbdv9ST4cQU3jWTo7xfQIbnFlD/2qrpH8xF+AUWjzv1UPNUrt39VGASLfKYudQpC2cqT9LqiJv9TbNnSHEIWjcTZLR8YHZEKs0oiiKKyH7JC2jswkCgqiWFAQW+mUSulQiGlTNKOSNqMSjwBjp0REl7BaUFRNR2sRbU15yOqyaK07Q33ZORrLi2murKGlqkYTcdNQdYX6SqHKqa+oo6muGnlriyYAvVdRSJ80DnVVBOrStQw2n+OGUqwJAxeAsba8dAQa384tCs8hKI6/rvrKMk1eY31VCfWVRTRUFlFfWfhfB8ab6l9idYQZxqt5MXTHm9Edb0CXMBuYYEB3oiFdSUZ0JBrQuceQzmRDOvbo056oR8ceIzpT9FGnaCFPnkDzXn3qDjrQnBpEa9pG2jP2cetcBvdzdjB0yp+eFA96Eh0YSLLlWpIV1xKm0L/bjL7d5vTHT2EgwZze3Xp07zZCvXMKbTvtaI9zoyd5EX17velNXkJv0kIGkhfTtyeE3qRw+vZEci1lLUP7d3IrZSfXkzYwkBjG1eQF3Djowr3j5jzM0OLe6a+4kzuawUum3K315VrdFjL3+LFimRmzZ33KTLdPMHCeiMlsAybP0sNw/mQ8tzgTeGQ2walOBKfZEnhqOkGnbFh6yIJF+81ZemQ6nnstWXzYEd9jHiw/7sX8ODdc187A1EcPcx9d7MMtWLp9Fj7b3PBaY8uCaCuWxkzHN3oaPiun4L/KkuBoSyKjLQkNM8XPRxe/xTr4LNDCw/ELnG0/ZqbVh9hO+ysesyYQtMScMO+prPCzYekcY3znmhIb4MCOcGf2hNtzJMKOtEgbjZkmPUSL1MAJnA7V4myELudWaJPu9wXZAaO4FDGJ6g0mSOOt6TxsR99xB66ecKb3kAPyhGkUREzk5OJP2D/nIw4uGE3yvNHschvHautPCZ32V4KsPybI+hMiHMYQYvcVXhZ/xdH8fQL9zcm4HMveKwGsODAf/2R/go6tY+6eKIzWejE+2pNR0d78JWwZ/+67jN8sX8i/B87nPwI9+V3gQt4PDeSDkGj+FLye3wdt4D+C1/Dfw1bxH8Gr+V1gNL8LWsEfgwP4IGihJirHaP0c7HfMZk6cE3O2WmKzSh+dUDP0QuzRDrNhzApbPo1cwG9DdvBvEYf5fyMP8d8iD/Jvoan8MWQNn4YJUTnLMVjljdnaZehEL2NU5HI+Dg/k47BgvowYAcaPw4Kw2L0Ln+xzhOVfYV1pHZsqWkmU9LC1uYPoKimB5QqMUpv5IKGSz/fXYH60gKXHjxGyfxMLtoUxb2so87cEsGzzQrakRZB2YTPSumMM1qbSX7APUc5WarLW0ZC/CeWlraiz1qNKDUOe6oMi3QfVGV/azy2j44I/HZeXoS70o+2KN4qCxSiuLERROA/5lTnICzxQFsyhvWAePcULuV7uzY0yb25V+HGz3IehK8u5VxDCN4UreFway9PitTy+EsuzK2sZLl7PcNFahotieVUUzfCVSIYLVvK6YAWvLgQxfM6Hl1mePDw5gzsHjBnaq8Pd/brc3mvLoxOzeZ45n+GcRbzKXcTrC4v47soivi+ez5sSD74rc+eH8vl8XybsnV7AD5ULeVO1gFdVnryqmc+bBi/eNC3itSbU25GXUh1eyfV4rdTjlVKXYaUOL1VaPFNM4Kl8LE8UY3iqHM9LuREvpCY8k5jyWMhmbDHnUaslj1qteNgynQfNVnzTbMW3TbN41LyExy3ePG7x49vm5dxvDOZe/Qru1kVzt3Y9d2q3cLtuM7ca1zDUuI5b9eu4Wb2GG2XRdF8MpivPn67zPnTnLaHr/CK6zy2m69xiOnIW0Za1EFXWIs0XUWXWElpT5yPLXExr6gIaMxZSkTafgqOzyTvgSkbiTI7vtuVo/AyOJTlyLNnlf1D3ntFVHuba5vly8qU4cRJ3XMDGmCrUUO+99y6QqEIFVFFDvdNEEb2DJEASEl2o9669tas6VSB6B9uxk3MS55r1bkHilDNzZs2aWWd+POt9tS0s1tKfi/t57vtm/3ZXjuzyovJgMLUnw2goj6D2RAgXjwZz+XgQFw75UrHTieLNlpze7cilY+5Ul7hTXerK5dKp2J3aU67UnHTlUokzp3abc2SLAYeLzCk+4sTpUg8qS1w5U+LCmWJnzha7UFXsStlRV4oPOHF4rz2H9llzoMhDBYx8fRNePlatpVWd0v+oML4GRmEt/eent1CtpZ/fVq2j+foeP3w9BY1ThhgBHH88/6w0/g8DxgdTLmlJp+qGUchiFNzAIxIlV8RirvV3c0XUrQqgHhBLGBD1oeyup69qBxVpnpzKWMrpjTFUFCYhulTCcGct8s4GBvu7VEA4KBglhHs5oQ3kdT7jiEKo4ZOpVK0RSSuVJRvITHBjfbQZSVHmqnYXoX1lKuNPggCXAsQJ6p/gpBaewv9vZFgIFW+i4mQRywNNCFu2iGUBM3F3/B0WRj/D2uRT8tKj6GtvngJG1f2iAFFT86+AcUQID5crGZcpkPa2kl8YTVCiNUtSLCmt34JysJVrfTLGB4QbwCl18e9uGQVofB2388ZBLXQ1nzu9g4x0V1ZFqLM0Rhu/aGMSt4dyqeck9R2lJCX7cbA4jT7JRVWw+PjQCGOyUa7Ih/8eGIemDDv/SmH8e1iUMSQouP+gMKpOA97E4LwGRoUAheIphXlQ1MmgEAUkEgBRpFIVlX19DPaLVKrzFDB2IRN3qc4OlP19DPX3MdzbwWB3PYNd51F0lDHQepK+1mba6y+p4FCAxKl7wgY6Ghppr6unva6GjvqLtDdXI+rqYVww3kiPM9wbjrx2JSOXc7nTVcNNaS9ScR+dne0qYPwxNAqGl381QttLe9Pl18B4SQWN/92V9IvbSl7ckjF5d+qG8UZVIuOb9RnbrMX4Fm3GC3UYL9RlrFCPsW36jG3XZ3SbLkNbtVEKCuP2RYxuU2Nk0yyGCr5AsXEeki1G9Bc60V/oT1/BYpSbVyAvDKKvwIPODAf6MuxQ5joylu/AWJ4No1lmDGcZM5JjyFiuHleytRjJ0kWRbsBAqinidFtkOa7Ic11R5rswvMGZ8S0uKAoCkeUFI8tZxlBBBFc3J3Jzayo3tsZzfVsIN3d5cOeQNQ+LtXhaMZvH57/kft1CbjU7MtS0hjPF8YRH+OLgb4GOqxoLXGcxx3Ues1zm8JXHHMyjjVm8zZmg3ZYs2WPI0v3GLNtnwfK9dqzeZ82SrQYs3m6I3zYjgvZaE7zfjpCj7qw+4sHirTZYxM3HLGYeDmm6BO1wIPKIHxH7PAjeZI1vhgGLMw1ZnmNK+CYbIjfaE77Ohtj1LoRH27I6woLwSBuCVppg5zEXQ8fP0bT5BC3Hz7F0noV/kAErwmzxWWyKm5c+q5bbkZO0mKObIyjJXcreGAd2h+iyd+lX7A/+ikNLv6J4xRxOrphDccB0Tvh/xunFM7i4/CsaIhZQHzuX3kxdlJvMGNtmzbVd9sg2mlG3biGnVs3k0JLpbPf8gGzL90k0fo81Rr9jmeFvCdT/LUFGHxJo8BFumu/iqPMBPo7zOXA8nBMd4aQeWs7aoiTC9m9m2ZEtGBesYFaSK7PWL1atfH+xJJyfB6/ilyuCeWuVD79a7c57UQG8GxnC7yLj+E1kBr9cm8tPI3L4eVgqvwiN52dhsfxiTTS/jAjh7TB/pke5Y5zhgVeBEwG5prikaaCRMJsFERbMXu3A9NVeKpXwlxE7+WnsEf5Xwj7+bd0u/ldkCT9bm8dvIxP5JCqKr6JXoZEcyvykcD6PDeXDNSF8HhPJzOgIPghbycdRa3HYt5/w89Uk1LSQ1dxHXruMDb0jpLbJiW0UEXyxjxmFdfw8u4YZuzowOXCZFYcPsnxjHL6ZofjmrmHxhggiNq9kY1UyFY2bkHcf4k7zISZr9jB8fjN9Z7Lpv5jDyKV8rpRlcOV4PCOHwpDvW4H84HKGS0MYOR2K4vQK5GeWIzkThOhMIP1n/ek+60bXGVe6Kl3oqnCmp9yJ/gpnZGc8GDrvzdXLgVyvXcLNc8HcrlzG7YoV3K0M417FGu6VreVReQzPK9fxomodr86s4/n5WB5eiuTBhTU8uRDFywtRfHtuLf95MZLfVwTz8IADN7cacHOzDhN5BjzYas3jIkee73Pnm6N+/L50Mb8/GcjvywP4/Wl/vjvjxx/PBvCnc4v504XF/OdFf/6zxo//qPPmD/Xu/LHJnT+0uPNdsyvftdjxfacp33Ua8123Id/3GvB9vy7fi7T4TqTOt6L5fCOawzfir/h24Au+HfiSb0Rz+bpPnVc9i3jRI4R66/OsW5cnXVo87lLnSZcuz7tNeNFjwYteO571uvC425uHXcE86Arjfmcsd9uTmGxP5WZnBhMdmUy0Z3GrNZOJplTGBVPfmVCGKpcxdDqIoYpAhssCVbCoUhhPBKA4uQTlyWDkJ4JVsKgsW4Hi1AqUVaHIzoTSX7GSttIgzu/xoHiTHfvzrNibb8O+jfbs3eTI/i3uHNjsx8k9y6k8FELloRWc3h9Mxd4AzhwIpGqfL4fyLNmXbcLJnS6cO+rH+WO+VB1y59wxTy6f8KPmZAAXi/04ttWGHRn6FOYZsXOXHSXFXpSVelFR4kH5URfKDzty6pADpQccKd7vyLF9DiqX9L4d7gy07eNvwPhfrKRfA+ObEG7VfaIKGO/CN/f4izCv7sLLf5x/rTr+vw+M/1fh3W/W0q9vGFUu6YEpYBwWd6puFkckcsZE/Yz3djLe16WCB6lEjkQsRtnXTP/5fXQdTuTsxjWcK4yn8WA+4nNH6L90Enl7rcowI6h0gvlFpW4p5AwphUDvNwqjYHLpY0jUSMmBNLKSXEiNNSE/3Rlpj2CuGGZUOcLokBAALmVIKVEFfavUNZWSpmR0WIyov5bCTbGErzQndJkGAZ7TcLT+Jdamv8La9HMO7d6EtKdbZe5QwZNCAC7BkStE/PzjDaMUhVwIzB5kXKJA3tfJnoNZLE20ISDJhPxDa5APNjMhVf4VGFW5i68NLm9MLiqVUVivDsq4KvwcSQ/HDiUTFWNKaIwuQVHaBMebs+FICq3yS9R3niAl3Z/S8o1IFA2MjUlUK+lx+ShXFELPtYJxwXE9KJhehHvEv6mKbyJ0hJX0PwKjoDJO3Wr+/XNIyJBUKY1ShHel4HIWd6EUC075LpSC0UnlehYxKKyhRSKGBwZQ9vdPdWlLe5GpFMZuBvt7GBY6yHtbUHbXohSAsbMCSfsZelsGaK1roLXhHK2NlbTUnaOtrom22jbaa1rorLtMd1MlLU3n6WvvYkzUy2jfJqTNbkiqgxmt28FkTxvXpF3IB0T0dnX/FRhb34Di69X0mxX11LMOlbrYVENbwyXVOlpQGd8A45PJMZ7enppHwvvksMr0cv/OdR5OXlW9v7wlnwLGyRGuVyQyulGfsUItrm7X5eoOA65sN+TKNkOuFhlzpciYsR2GjG7XZ2SbnipQe3SLNlc3aHItVxh9hrKMUOZaMLzRhmtbbbhRaEZ3phl1661oXG9NW7INvSkOSNOdUGQ4Mphhy2CmFcPZFoxmmzOWYcFQqiWSRAv61lnRE29LX5IDHfEWtMcb05mgT0e8FtUxc6hdN5/GRHV6Mo2Q5VlybYcrt/c6cfugOZPF2twtn8vdqtncOfcVDxrm86DLgNE2N0oOOBMaaYuVvyNq7hbM8jTgcy91vvCYzUeOn6IXoYfPFjd8t9ngUqCF+2ZtfLcb4b/diiU7XAnd7cTyrRYsKTQlcLsZS/fZ4Fdkit8OE5bsMsN7wyLcstRwydHAfZM+npsNCCgyZ+lea1bus2VZkQWBGw1YvdOKhGMepBz1Izrbi9BEZ1bHOxES78yyaAeWxjnjFWmD1SpD9JfroBGswQK7T9GymY7zMlOCYryw9DTA2k2HNWvduXiqAEXNTs4XhnAg1IAdnp+y1flDdrh+xF63jzngMo0DTu9z0O63lLq8T7nHR5S5f8BJ3w+oCPyI6lWf0xo9j84ENbqSFtKRpE77em2qY+ZxPOhD8i1/TarJ7wjXewt/7Z/jrfMr3DV/jdOCt7Cc9XMcND/EXm86Iau1Oduzlo0nE4k/vJNV+/ez+PAOHPZE81WiE18mBjAjdg1vBa3lreC1/HrlKn69yodfhzjwfqQzH8UF8mFcOO/GrOftyHx+EbGJ/706lZ+tXsfPwuP5SUQcP1sbyS8jlvPbEFfU4pxxyXHGN9MU93QNjDPnoB5pypchTnwWupRPYrN4K/IoP0s4wb8nH+HfEvfxk7hSfha1gbcikvgoKo7Z66JQS45kwfooZsWvYUZsBAtSEvgqLoJPwkL4Kj6B8Et1rD1fp8pezGzqY0OnnPQWCYnNEqKaBnCraOfXWRd4u6CZWTvbsT1cw6rDB/BOC8UzIwSf/DUEb40itTiJoupszrZsRdZ9gDutB7jfuJeJhiJG67YwUr+JK9V53D6bw73TWUyUJDF2OJSRo8GMli5l9NRKBk+FoCwPQ1qxEvHpIPqqAmgv96S9wov2Mi/aTnrQWupGxwl3Okvd6D7hjqjcG8XZQG5c9ONOtT93LgQyeTaYG6eCuHo8iJvFy5ksDeFeaQgPSkOYLFvG1aoArlUtZuLMSiYrQ7lXEcGzqnV8U5XIdxUJfHsilq+Ph/Mfpf68OuTOw12OPNjlwoM9njza583jAz48O+LHy+P+PDvmw6vj3nx3wo/vy/z55oQn35325I/nvfiPS578Z407f6hx5bvLTvy+2o3f1wTyqtqHV9UefFPrxreNznzfas/37dZ832HBdx0mfNuhz7fds/m2ew7fdqvzTZceX3eZ8aLdnGfCdJjyrNOAp116POuez7OumTzp/JLHnXN42qPJkz4jHvVa86DHlfvdftzrCmKyK4IbXWnc6MzgRnsmNwVgbM7kdksG49XRKKtWoKhczGBVAMOv1UXlyQCUJwORlfojKw1EfmIxkmIBIIORli5WKcOKilVIy1cgKV9Jz8ll1B/w48RGW47kWXMwz4Z9ebbsK3Bm/8YAduV5UZTjxp48N45s8ebQJjeObHaleKs7Rzc5UZikz/58e8r3BlB5YDEndnlSvt+HM0cCOHd0iWoObnZiQ6IBaYk6pOeYsHe/ByUlAZQc8+bwHnt2bjKiaKMBOzcZsqfQlH3bzVU3jPuL3FUK4w8vrr1eR/8NGP/8/BbCTJldXre1PJtqe/mzYGQR8hm/vgff3J8CRuFdgMYfz8u7U+YYlYnmdbD3i38Z3P33zS3/VaPL/73P/7nx5S+CQ/qH1zWEf34Ff/6a718+YFw+ZWgZEe7IRL2Mi4XMvTZGJR2MCN3S/SKG+yUM9ooZEQ+g7OlA3FbN2ZKdnNqSwun8WKryIjmbH4WofDdjbdWMiroRmkhkAmAO9DMkF6FQ9qNUiBkUVqVCrZ5sgOGBdk4eziM72ZOESCPS4sxoOLsXpaiWEWUXMlkPQyODKAYHGVIOMa4cZnxAzoRMyGyU09RwnsS4QMJXGrJ88Zf4ebyLrfn/xsr4t5gbfM7h3VsYeV3jJ7ixhVXsoOBaHpYwNCxheGiAkddZiqOCMijUEQrObSE4XDLAxUvHWLveBb+IRURmuiAbrldFyowI9YCygdcVgQOMCkqqRKT67IpCylWFFOF5TSbliqiDrHxjgtZq4b/WnCVxlqyIN6CkfDddfY3UtZaSXbiY6kulDMn6uDIy1epyfXRI1cct9HCrFEWlQtWkI7ik3yiMb54CMArw+Oam8cefv/nsH5/C9wiQKfyeBuVTfdCDMglKlQI5Fco9LOtXGV2GJL2oRip8/wiDEsEo08G4tIFxySWGeqtQ9p5D1luNVDC99DbR09lIW0MjbXXtdNb10Hm5i+66NrrrG+huqKG74TI9DZepbWqgp72D6+3neNgWw2i1LdLLQqXjUQZlHcgHhJadIZSdclWjixDS/cb4ogLEpnra/2EE04sAjSpVU7ibbKzm3o1hntwZV81TVT3gOE8mr/FscoyXt4e4LwR33xWAcZBXt5Tcu3OH57cnmDiRyVi+KfLNC5FtVkexRYuhrbqMbjNgbJsRY1sNGS3UZ6RQT+WkvrJFn7GNOowWaDGSr8lwribDeToM5ugzmGPKSL4t1ze7M7rJHXG2A53JlvSk2tK73o7uJFv6UuwZyHBGmuWMPMcVaZYTA+l29KVY05lgTvs6MzoTzOhMNKUtXp/OZD16UnXpTtWmNcuc1hxTujcYMFSkw8Te2Tw+9CkviqfxtOxTJipmMlK1AOklHSQNhow1G3CtzYzKQ3OIif8Qu+UzMFxtxCwfLb700uJz13l84jSdGe4zMI0xxC3XHo8COzw22OKSa4lrvg1uGxwwjNNDL3IOxnHzsEpbhMtGM1w2W2GbbYRlig52qfp4ZpnhnWGOd7YF3gWWBG6zw2ezOR4bjPDYoI/PZkN8N+jhn6/LikJTko57kVIawJodjgSmGROw3ozF620JSnXGLc4Kk5BFmK7VwyhKF22/OWi6zEbbWY3lScG4r3bFxH0RwaHW1J3PZbJjK71F/jSt06dx1Xxql83hnP9Mzgd+xcXgeZT7zaDE8yNO+E6jPPBjqoI/45zvp5z3mc5Fn+lU+82gZcVcetcupCdyHqL4+cjSFqDMWkhftgmHl84h0uQtAvTewlv/N7guegtnrV9gq/ZTbDV+jaXW+7g6z6Tw+Gp2119i9bFLeB8qw/f4DgIOJWGeFsaXocv5OCqSX0SH8u8Ry/j5miDeXhPAOxE+vBPixvToxXwRH8KncRF8EBPFu7Fx/Co6gV9EJfPTiHh+uiaWX0ZG8+uIVbwb6stXkR6Yp3rhkO6MY6INTrF2mK+zQT3BgemJ/nyUmcJP47fzk4ST/DTxLD9Zd5qfxBbz3qpoZkdHo5eehlFGKurr1qIRv5aF8WtQT45iVuxqZsWHohkTQ+CWA6Sca2f9hW5yGgfIaewlp6mbnC4pUa0DBNaKmFl0iX/L6+KDggZ0Np7Bc1sxS7ZuwzwhDMe8SHx2xLFifzwF1Vs4emYT9fVFyHr2clO0i1sdhdxq2MCty3ncrslhsiadW3VJTNTmcL06h2vVftyo0ePmBW1ulNswfGApQ/sTGTwai+LEUgbPeCCpcEFU7kpvhRvtp1xpEaZcME04Uy84ZYstaTxhSWelDqLzusgvWTNS68vVmhBuXIzkWkUkV46Hc+1QCNf2LePW3iDu7V/M3SOLmTgewLVSP66e8udmZTB3T6/gUXkIL8vX8OrUGh6dDePBuTAeDIbj3QAAIABJREFUXYjg8cUIHp5bzYtLoTw85cedQ/Y8OGjF4/3mPDlgwdND1rw46sA3xe58X+rL96X+qvnjSX/+46Qffzzhw/enfPn+7GL+eH4Jfzi/mO/O+vLtGU++qXLj2zMu/OGiO3+q8eRPNR78pc6GP9db88dGW/7Q6sSrFkceN9nxoMmWB822PGq151GLHU+aTXnarMvjJi0eNanxuGUBT9rVeNahztMODZ62a/OkVYf7rWZc6/DlWttSrreuZaI1mdstOdxqyuFWcwpjNWFIz3ojPefCyNlgRqqWMVwZzHDFEhQnfZCVeCArcUVR6oKsxAlZiQOyYm9kx4OQHw9Ecdwf+XFf5CV+DJT4U7vLiVMbrCgusKJ4kyMHN7hycKMbBza4si/Pid3Z9hRlWKtmV5Yde3IcKcqwZWuqOZuTjSnKsuL4Di+O7/CkdI8PFYcWc+b4UsoPB7J7oy1Z6eYkpFpTsNmboyUR7DuwlM2bXVifpEt6qhbZGerkZS2kIEeNgjx1NudZ0t20kx++vgGvHvPDi4f88OI+f35xhz89v82fnk+q3v/84i4/nh9eCorifRDm6wfwzesR3v9u7iN87z/Ov1AY/78Cxlf/EhivKESMCJEo/V2M9HUzKjwlLYwMtDMirKNfA+NQ3wDyrm4UPe2I2mo4f2o/Z3fnUpYXzbmNUVRviaHxQC7dZ44z2NOOUgjvVigZHBCjlPYjl/chl4lQSCSqVpARqQAdXdRU7WNr3grWx1iRGGnMzrwQ+ppPIjiLhwTAHBpheOQaw8orjCvHGRUruC5RoOhv42RxISHLLAlboUeQz+f4uX6Iv/sM7Mw+Jmt9CG0NF6aAUdX5LChrYtXt4/CQlMHBAYYHJYyoerBljClkKOViFYyNywdV/dD9ohqi0zxVwBi23o7a1uNI+tuQ9QrxMVO3nUL+4LC4j5EBIatwgHG5RAWLQh3g+EA//Q3nSMvRIyhSi8BoSwKjzQlPsaS26TQdXbVUnCsiY1MAEnEz40NSrgzJuCq0ugzKGB8UHNJTjmgB+N7E6FwdHubHI+QxvgHCN7AoPN989uPnm8+FpwDuAjAKbvZBmTBSlAJUq6BRzKAQyi0WcjiFnEUhY1OCQixjcKCf4YFWRsQ1DPefZ7C3Cnn3OaTdNcj6WpD3dyLqbqOzuYXOxg66G3voqu+ip7GNnqYmepob6GlupKe5mdY2of6vjrGmvUw2BjF2yYnhxjSG+y4gl3UilzUyLlKg7JTS09aiann5MTD+80paMLtcVo1wwyjcL/6fA+P4a2C8yYO713ghuKQFYJyc5Pntm9wsSWc0xxxlgQHKAkMUBfrIcnWQZGshydZAkrMQWe5CFPnqKDeoM7xRk2HVraM6o5vUGSqYz8gGNUYK1BnOFyBSn7ECY0Y3WqDIs0CaZc5QvgND+a4MpDvSn+KEJMOTniQX+lM8Ead70ploS2eSPR0J9nQlOtKT7ExXkgM9Kfb0CrCZZkVfuiU9WY705jog3mjNyE4Lbu7VVdX73T2mxa2TJlw5782NjjiuDuxidOA4d5SHEdelUJhny4q12pgvXYjxWnOMoywwDNdHc+kCpjlPZ36wGqZxxjhl2eKUaYVVsiFOmZY4ZVljm2KORsgCjCIXYhKjjsk6TSyS9bBMM8I+2wLrFGPM1+lhn2iMZ4YN3tnWeGSb4bfJGq8N5rjlGeCSq4tngT5+Gw3wSNfAJ1OLVVstiD7kTtQ+D1ZstCMg1RLveAuWZboTVbQcx1hzdJcvxDBMC90l81nkNQ91pzk4rrBhadISLH31cfJWZ1ueL6JTsTRm23MpTJ2aFfO4GDSbCu8ZVPh+QYXvl5T5fkG5/xeUB3xOWcCnVAR+RnXQl1wKmEl1wEwuBXxBdcDn1Ad9QVfYXAbi1BhK1eR6vj6KPHOqIjRItPgVoebvssTkXfyM3sF90VvYzv8J1gvewnDOr3Cyns62A2Ecb2llbXEjPvurCCg+TPDxAvyL8lkYtZYPQ0N4Lz6Cn4Ut4xfhS/lVxBJ+GxHAe2t9+Tg2kBmJS5mRvILp60P4MGE570YF8e6aIN6NXMoHcat4L2Yp767x5aMIV2ZGOqC33gXrTBfsMlyxXO/LoiQfZsYv5p3YtbydtIWfxZfw8/gqfrGujF/GHuB3idv4JDIS9ZR1WG7JxSA7Gc3kSLTWR6GZEoXa+rWoZ8TxVfIabAs3EFV5lqS6dpKbRSQ29JHaIiajXUJim4ywthFsK/t4Z9N5/m1jK+9vvoxOYRlOm/fhnpuNfUYsrgVx+G2NZd3xTArPF1Jxfgs9bXsZ6d/HbfEubrVt4Xb9Zu7UFHLnciF3ajZyuy6Xibo8rl9O42bdEu41W/GwyYJHl925XbaS8aNRKI+GIC3xQVbhyEC5PeIKB0RVzvRUOtEp1MqdtqP5tDVN5WY0lRnTXmVK7+VFiOq0EdcaIb5szcBFV8SVXkhO+TN0KpjBY4uR7vVBtssH+U4/pLu8ke3zYPCoJ6OlXlwv8+VGqQ83j/kwecyf20cCuFEayK3yIO5WLePx+VW8qA7l25pQvj63lJflAbw65cPzYneeHrPn0RFrHhy05sEBWx4fdOLZETdeHvfkm1Ivvilx58VRJ54etedJiQPPTjjxstyV359x5w/nPfn9WVe+PePEN1UO/P6sI3+86MIfL9rwx2pbvqt15LtmD161ePO8zZfHrX48ag3gcdsSHrUE8rjZi8dNTjxstOZ+gzH3G3V40KTBw5YFPGqdx+O2uTxum8eDjgVM9Koz0W3IzXZHJlqXcKs5iht1iUzUZ3CjNp3Ri4koqyJRli1DcWoJylNLGCxbjOKEL4pSH+QlnsiLPZAec0EixPAITuojXsgOeyI/4o7siCuSI66IjrrRfdSDpkPuVG2z5XC2MYfzbaemwJbDBbYcKrBlT44lu7IsVLMzy4Lt6absyDCnMMWYTcmGbE03Y1euNQe2OHF8pwfHdnpQvMeLfVscyE43IyHZjMRkM7JzHMjIsCIpUZ+kBG1S12uQmaZObtZCcrPVyEyfQ1aqPu11W/nLG2B8+YgfXgqQJwDiv4ZFARz/Cox/B4f/CIvC1/8/AMY/vHzAVaWgHHYz1NfJcE+n6h5tWNzCsFiISRGAsZ/h/gGG+8QM9Qk3a13Ie5poOF/K2b25HMtYrTK/nEgNJneZA1W78hnsbkPWJ7hqFShEAygGRMgFaJSIkQ9IGBTLGBaeoi5kPZcpPZBOXqo3iZEWZMY4cqlsE7KeS6oomSHFCIOKqwzJrzKmGGdYPKXc9bdVkJ8RQNgyfdYs1yF6lR5BnrMJ9tYgbV0A3S1nGZIKlYciRgVjhrifEeHGUGhmGZQxKDxVa2nBNS2sfRUohbo7VbyOQqUwDkjqKToaz/IEM1YkWHLwRC79fY3IhTWsqFcFiCpYFH6GoDpKhWiYgamKPbmEwb5OzhYXEZ+mRVCkNv6RZgRGm5Gy2Y+O7lpa2i6ybU8CuduXIxNUXaGneVBYP8tez9Tf7cfA9wYa34R2v2l5Eb7nDSy+WU+/+frHT9Wq+nXsjvAuqIVKYTUtHUApEUZQhYUZYFAsVt0vDgq/y34hb1GEQtSnCnUfFNqA+qpVyqK8+4wqTF3e24i8twNZXzcD3Z30tLbS1dRK51+nmc6mJjpVBph2upq76GptQdxyAmVdIldr7Rm+6MOVtr2MD3Sr/pGhUDYwKvy9egbo62xXQeOUsijE6QiGl7p/GkFdFBzSwkq6veESnU3V3L85wtM7V3h6Z5xnr+fJnWs8vzPOy8lh7t+b4OG96yqF8eWEkvt37vBi8gbjhxOQJOjRt04HUYIuosRF9Cdq0pekjih1IaK0BYjS5yHOnIc4ay4DOWpI89QY3KjOyJaFDG2ay9DG2YxsnMPoxnmMbVzA2AY1rqhUSD2GcvUYyTdjKMcaSao1omQHZBneyNIDGMxZznD+CmS5/shyAhFn+NOX4kvPel+6krzpT/OjL9WbvjRPxJmeDKR7Ic7wQJztjHKLI9d223F9vw23T/gweSGaq01buSY+o/qHyJD8Op2NjezZlkF4pCfOS00wWW6I1To7zGKNsYjRwmSNGl8tUUNtpRa6a/WxSDTDbJ0hems00Q1XR3PlfPTCtDBco4tZpC5GEZoYRGhiGquP9XpzdNZoo75KDbWlc5njPwvN4AVYRuvgnKKPe5YJHrmmeBaY4pFvhEOaBt55+vjm6uGbpYNPhjYembp4phvgl2lGQLo1vknWBKW7El20gqV5XhguV0d7yVz0l6uhEzgPLa956Hlr4hJmh+sKc2xd5xC6ZCGVee6cjTWi2G86xzymUez5KUddP+ao22ccdv6E4+4zKPX+glLv6ZR4fcJJ308p8/qYCp9POe39GWXu06hwn0aVx0fUBX1Oy/Iv6A77EmWCOrJUfS6vXUiW1a+It/uQCJtprLT8iMXG7+Ci8XMs5/4cs/m/xWzRO7h7zSP/4FHSTvexorgZ70Ml+B/aRuDe7RimJDErOoJP1q3mV6HLeStsGW9HLOM3a4J4J3ox78cFMi0xgM/WBzArcwlfZvgzJ9kNtSRXFiR7MDvRg5mJ7syMd+XLdQ7MT7BDP90Rkww7DFIdWJjsz/y0EGakJPLbdQX8LPogbyde4u11Z/hNzCHeic7j08REpsesQjMzBqMNyehkRrMofS0aKeEsXB/OgpQ1LMyMRbsgBa/i/YRXn2N19WXWNncTWttJXJuU5O4hItuGCG4aZ9HRTt7edIl/217DRzvOorOjGOsNhdhnJuOQFYt7QRwrd6WSXbaJXVWF1NftZKT/CDcHDnB/YDd32gq5U7+Vu7VF3K3ZxWTtdm7XbuZmbTbXa2K5Vb+Uhy0ePGl24VmDN08vL+N21QrGyxejOOmG+IQ1A2VWiMqtEFXa0FNpQ1eVNe1VFrSdMaHtrAGd5/TorzZE0qyLqFmL3noteur06K+3oPOcBc2lZjQcMOPSViMubTKmerMNlza70LDdjd4DniiOezFS4sF4iRtjxa6Ml3gwetwD+UFXRPtdGDjoivywC6PH3bhz2p9HVQE8qQjgecViXlUu5evTy/i60o9Xpz14XubO0xNuPC525cExJ+4dsePeERvuH7Xk/lFz7h8z5UGxCY9PmPOs3IqXp615VWXN12ds+OasNS8qzXlWYcLLSjOelRnyuMyQh6fNeHTBnqcNPjxvW8aT9hAetYXzqC2SB62RPGgO42Hzcu43BnC3wZU79ZbcadDnXpMG95rncr9lFg9aZnK/7QvudM3kdvs8Jlp0mWiy5maDNxP1K7hRG8HN2jhu1iYwfjGO0aoVKMuEVbQf8lJf1ShKfZEd90J2zBP5MS9kRz2QH3FDftgZhWockR92QHrYgb6D9nQddKTjiBsN+104t8OO04V2lBRYcCTHmEPZRhzOM+Vgvjn7ck3Zm2vK7lxTdmYbsyvbgh0ZZmxNM2FrujCmbMs0pSjPkp351uzaaMveLQ5s22BLRqoxyQl6pK03JjXZkPWJuiQlaJIYv4CU5PlkZqiRm6tOduZccjOM6KjfplIYp9TFh38FRiFjUQDHf1QH//uwOAWQghL5j/M/UmEcFgl3aJ0M9QjTzpBIcDq3/QgYxSh7ehns7UHW2Yq8p5n+1kuc3J7C0cxV1O5K4GiiH1GOmhQlhdFfX420uw+lWIFSJEMhFiOXilAMDKAQSxkUyxkSS187cVupqdrLkd0JpMU6kxFjxtYsf9prjtDXVsOIfJBB6SiDqlWojGEh81DUyrG9USRHGRAfpk9alBUZMU4kr3EhNTqAjvrTKjOPkF04LLi8+zpUQCwEU48KkCgEiatCu4VMyKm2mXGVKUdob5mK8BFif6TyJs40FhGZ40xAlAGpG1bS11+HQiyosKKp9pPXq2hBXVRBo+D+lgkRMRLk3S0c3ZNBdLIGS9Zq4x1uwJIYU3Yfj6ent5nmlnNk5C9n17F4BsTNKmAUVEZVH7XqXlGIAfqbUvgG/H4MkG/e3/y3N7D4YzB889mbFbSgKr5RFwVgVMUeSQUleEClDAvq8KDw+xHJGOqXMtgnYUg4S+jvVSm7yv4m5H01yHsuIus+j7TrAvLeehR97ch6upF09SDp7KG3tY1OVU5iLe3NdbQ219PW1Ex7czsdzYLDvY/exlrEdYWIL/kwWKOrise40lbFaP8gUpkIqaKWIUk3yn4R4p4uettb/xap8+OawB+/qyJ1LquAcSq4u4YHE6M8u3uVZ3ev8Pz1PBUUxTvjvLozwoP7t3h07yYvJod4eUvJg7uTvLxzneGD0fRFatAXsYi+Ndr0RWrSG6VOb6waokQNROsXIkpVR5yuwUCmJv2ZixBnL0KWr8PQ5kUMCSrjhnmMbJrL+Oa5XN0y93VvsRrXN2lxc4seE4UmjAtr73RTBtZbIE11ZiRvMde3hHJtaxjXikK5vnMN44XhDBasRpazClH6csQZy+lLDUKUHoQ4Iwh5ShDS1ED6Uz0RZTuj2OKEYpsTV4+v4m79Vm71XETZ08WAaJze/mscPlZGVMJaPFe6YBxggFWkNdaJNpjH6WGTqIVZtBoLQ/VQW63DwtXaaIVpo7FqIQuC5/Clz3RmuH2M9rKFWEabYR9niXmEIcZhepisMcQsxozZAXP5xHU6n7rO4GOnz/jY4VPUl3yFTawmDkm6uGeZ4p1vic8GS+zXa+GSvgifXAP8c/TwTNfGNkEDq2g1rKPUcYjRxS9VUBod8Vtvz6oNfrjGWmAQpIZxmAZGq9XR8p+NXoAG+n4aOK8wxtFrHjb6vyQnYA5VkYacCp7LTqf32GH3Dttt3qXI9kN223/MbruP2WM/jb32H7LP/n0OOX3IEdf3Kfb6mGKPaRxyeJejDu9x0uUDLvrPoGHJFzQt+YyuFTPpWTOH6lUz2Wz7K1LtPyDe8VMirD8izPpjlhi9i92Ct7BRfx/jhb9DT+t3RKRksPXyIIkXBwk8fhH3fXvwP7AHy7wMNIT2lOQwPli7krdDg/mNAIxrl/Gb6KV8mLyCT1KD+TwtgPk5AWgU+GOU54JVnj3muY5op1ihkWqLVoYjWml26KbbYZxli2mGJbqpdsxMDGR6YijTElN5L2En7ySW8eH6at5fV8q02K3MWJfAnORVzI4PRj83EpOCGIzzIjHKiUA7NQTNlFB0MmNYlJ2A06EiAqtKCbpQRcD5CwTVthF8uYvwFhkxXcOsalTidl6CxuF2pu9v4d+3l/HZjmJ0CndikpWGTUYcDtkx+G1NJr5kM5sqt3Pw7Hb62w5yW3Kce5KDPBTt5G7rJu42bOFe3Xbu1u5gsraQidoCJuqSuVkXymT9ch41B/Gk0Zdnjd4qaHxY68Wdy95cO++OstwOWYUVojJzesvM6SwzpfO0GW2VxrSf0afjrDbdF7QYqNVB3KCNqEmb/mZteoVp0qP14iJqT2lRfWQRF/boU73bnOq9TlzY70V7cSDDZ5dz88Jybp0N5ErZ1MpVUu5Ne4k7Z3ZaUVXkQNkmMyo26FNfZIKyxIUrpS7cLHXldokn90r9eXgyiKeV/rw458vXFwP45mIgL8/78/ysN48rXbl70oaJEmMmSgy4XarD3VINHpYt4nGFLo8qdHhQps2Lc0a8PG/I8zP6PKnU4fFpbe6d1OBWsTo3SrS5WW7MvWo3nrYt53F7BA/aY3nQnsy9thTutSRxryWOe80R3G0SXOPu3G6w4naDHpONC7nbNJd7LV9xv3UW91vmcKdpLpONatxq0GaiwYg7zfbcrHdmot6LWw2B3KwPYqImmOsXl3DlbCCjp31RnPBAUeLBwBFXBg67ID/qqRrlURcGj9gzdNiewSN2qnf5EXsGDjnQe8CB7oPOtB9wpnGPIzU7HTi/1ZqyfGOOZOiwN0WTw7lG7M8xYF+OIfvyjNmbJwCjKbuyzdmda8GePCt25pizPduMLelGbMsypSjfih15lmzLNWdDhgE563XJSTEgK1mPzPV6pCRqkhA3l/i4WSQlfkVq2lxysuazJd+Kvtbd/OXrm/xFUBeFlfRrhVEwsfzllbB6/ucRlMMfr57/bj39T6qj8L1/P//jgFG4YRwSdf4VGId7OhgUqgH721Rq4rDggu3vn1IX+3pVnyl6p1bWPRcPc3FvCiVZy8gPMiLORYvcUF/az1Wg6O1H0S9jUIBGsaBgCQHNApDIGBqQMyyMSFDk+lSAd+JQPtvzVpEercX6SH3yU3zorD+JtLcdheDYlQqxLl0MyRo4U7aF3GRLkiLmkxqlz94NwRzZHkdP3SnGxB1cFeJsBNVPMKQMdDPa3cRQdzNj4h6V+jemEJQ7oY5wkDH5oCrjcVQmZ1gp3O5JGJUICqOUwZEuzrbsIrrAlcBYA4LX2tDVd0mlXI4KtXgqN3EfwvvIgKAyTt0xCiqjMANdDezblUBo7AJ8QxfiHabLingLys9tRdzfRUPDaTIKlnK8Kg+JuIURhdASI0aoFZxqixEyHV//XV8riD+Gv7+9T4Hvm68FGPyvgFEFiBIhI1M6pS4KSqJUUIOF348YhfC7EklR9stQ9MpQ9EhQdounprcTRW8d0u5qBjrPq0bSdRF5Tx2y3mZk3Z1Iu3qRdPUj6xDT39ZOZ3Mtrc0XaGm5REtrA20tbbS3dNPZ2kt3Wy+yhrNIquPpOquPuFqN4fpUxtpaGeq5glQmRiKrRikVThz6kfb10NfR9vfA+Nf8xan2l87mBlWsjpDDKNwwdjZfpqe1jocTYzy7d5XnwtydmmeConj3Cl/fGeHh/Vs8vj/Bqzujr1fSt3h59yrjR6ORx2uijFnEcJweynU6SGI06I9SQxyviThJh4EUI6Tp5sgyrZHlOSPNdUSWZ4+ywJahfHNGNxoztlGf8Y2LuLpJi+ubtbi5SYuJjcJoc3uLPre2mnB9sykjeSZIUo0YSLVAnumgckPL8n0YLVzGlW2hXN22hitbIxndtBZ57mpEaUtV4NifGoQieRWDaauRZQQzkO2JtMAB2WZ7ZEVejJUl8VB0jttCe4+ylZr6/aTmBhEYYYpV8AJMVqphl2iK6ToDjGIWYRKjick6XRau0Uc7yhitNQbMXabG7MVz+cpvFjM9ZzDXdxbW0eY4rrPBLMQALX815nvNQSNAHeMwE+b4LmC66yymu89muttsZnjMZdEKdayjNDAJn4d13CI8siwJ3uaiAkePLCO8svRVsOidqYttvBaW0erYxi7CLkYHl3gTAjMc8Em2wTvBBo8YSxzDjTAMXYB+2DyMQtRZFDgfLe85WAdr47NCBxujX7HK5NccX6FNxSot9vt9wQ63j9nm9DGFdtMocpzBNptP2Gb1EUU20yiy/oAdVu9SZP87dju9x37Xj1TGmEPOH1Pi+gmnPT+j2u9zan0/oyVwBp0rp1MTPI0jnu+T7/QBqU6fEGv7EVG2HxNh8xk+uu9jOe+36Mx6C835v8UlcDGFF/tJvTyM/9FaXPcfw+fIfhx3FWC6OYmFGeHMSlrN70L9+fXqAN5es4y3o1fyu7iVTEteyRepS5mfEYRu/lIsNnhiXWCHZb49hulW6KZaoJtigX6KBTZ5DrhsdMA51wqLDHvU01cwNyWc6fHxvBOZzi9W5/F+zE7eW5PLF3EpqKfGopMZgnF2GGbZYVjlhWOTF45VTijmmasxy1qDVUESTjsKWFpWTPDp0/hXXsD3bAPup5vxqWpnyYVuVtb0say6F7eqTsxPdaBd3MQ7m/Ywb0sRerlZGCatxSErGsf8WJYfzmN91Q42nNnGoUtFKDuPcb//GA/793K/axOTTZnca8zhXn0ud+uymaxLZaI+nol6IYw7kDt1y3jUGMLj+iCeNHjxtMmOx02WPGp24H6jO9cuCPd0zgyUWdNzwpz2UhM6ysxoqzCmvdKAjjM69JzXRlKjh6zeGFmDMZIGffrqtemq1aDp3AIun5xPTfEimoqtaDnuRFOJG/Un3Oit9OV67TLu1S3n7uVgbteuYLQhnAsn/di63YrcrTZs3OVN9gZbCvKN2V9oxNm9ZojKnBkpd+HqCReuHXPm+mHh6cDNEw5Mlrvy4IwXjy/68KzGjxd1Pjy57MLDy7Y8rLHi0WVDHl9YoJqH5+bx4Ow87p+Zx53Ts5ms+IoHZxfw/LIWr+p0+KZel5d1ejyvM+JRrRlPWpx52hnIo85VPOiM4kF3Mve70rjbnsLdtiTuta3jbms4k81B3G7y4HajHbcbTbndqMvtRi3uNGrwqFGdh40LeNA4h3tNs7nbMod7bQuYbBGSFrS51azPRLMJk41u3BYAss6LiRovblz0YPS0C7JiWyRHbJAfd0J+1FEFiSOHbRk5ZMfQYTsGD9ujOOSA5IADA4dc6NvvQuduJ9p2OtC604GmIgdqttlydpM5p3KNOJiqzZ4ULXan6bA3y5C9OUbszhbGmKIMQ7Yk61CUZcTOHDP2FFixK8+C7TmmbM8xZ0uaHpvXa7IhWZPcRE1yErXITNQkPUmTlAQ1kuLnkhA/i4SEL0lO/JyNueb0tgjA+PqG8fVKWoBElaHl6wf/pA6q4FCAwm8eTkHjawXxr/eM/wSM/7yq/n8EjD/86RU//Onl381/1wzzw59f8cMPL/nLn1+CMH96pTK9CDeMQ/2dKgVuqFuIRxEUxnZGxF2MDvQyOtDHiEhYS/cyLIR393Wi7BVgso3uS8e4dCCdC9ujOZ29lKxAY7JWutF8uhh5t6AKCSqinMEBwTEtGCgGUAqh1yLhcxlDIgHo+lH0tdJcfYqS/elsyTInJVqHmBA9IldZUX58M9KeasYUTSjE56i7uJXUREcSI9VJi1ZnW7YLFQeTEDWVc1XawxWZlHG5gqtCJaFQ39fXzHj3ZaTN5xnpbVbVHo7JhAYWIW9RyZgQo6NQqv6M0GesgkmpkhGpDPlgBwdOZxEQp4/jqnkERVtSWrmDgX4BmIV2lL+togUSNf1NAAAgAElEQVTjy/BAv+p+UVhNC6aYjsazZGYFsiJaDb9wTfzX6hG23prmjnKkIhEN9eVs3BFCZe0uZJJ2hlUr8am4HiGeR3VLKBEyE4WInKn8ReH5X8HglGr4+i7xR0A4BeoDKkB8A4yqVbQK4KdCyIXfjwDm8j4xil5hnS5D2StF0S1G0dWLoruXIeE+sescA21nkHaeR9xxAVlvPdKeJiTdbQx0dSHp6kPaJUbWLkHU1k53Wy3tbRdpaaumpaWJ1uZ22poE6Guku6UW+eUD9FcG0VaxkM6zixhs2sFYp5jBnnGk4m4kkhqkombk/d3IRL2IujvpFiJ7XucvCiaYLmFam1Wfd7c10902BY1dLbWqn9HTNgWMz+9d48X9a7wQnoLaeO86L+9d4eu7Yzx6cIfH92/z9d1xvlUB5CTPJ0e5eTKOsTQNRhPnMpY4n9GkBYyuV2c4RRtpgjbieANk622QpTgjS/ViIH0x0swgZJmLkWX6o8z2QZnlxlC2M2N5TlzJt+dKgS03N1gxUWDKjQIjJjYZcnOzPjcLdZnYrs/EDkNu7jBmbLM+smw9upJN6EwyozvZmt4UJ0Rpnkgy/JCk+yPJ8Eea6Y80w5/B9DAU6auRZgQhyXZHWWDJaKEx47vMuXbMneFTIcgqE6k9vootmUZErZ2Lf8gXGPu/h2OsOnaJupjG6WASb4Rpojlm660xSrJEf50p6mGL0AzTYeEKTb70nsVsn9moBczHKFQfw5U6LPSey3z3r5hh+wmfWX/Ml05fMNt9DgsDNJnnr8GCQC0WLFmESbg+1ms0MAtTwyRMHZtYPTyzbHDPtMQt3RifHGM80hbhmCAol+pYx2hiE6uFTYw2bskmuMQb4bbOBM915njGmeOyxgiLSHWM1s7HJFwd41WaaPnNwTBwAU7B6ni6f46f/i/Jc5/J0eUa7F/yFVtcp1Fg/xFbHD9jq+PnbLX/nB2OM9lm+xk77D6jyP4Tdrp+wg7nj9nq8CGFdh+ww34a+5ymcdjxQ0qdPqTK9SNaFn9Jb8gMWld+zEm/D8mx+TUZTh+RaP8hMTYfEmnzCaE2M3HVeh/dL3/Jl5//nOnzZxJbdITEijaWHavFv/g0HkeLsNmThvnORNSzQ5ke48vHUT58EOnPO2sC+V3kcqbFh/NJfBjTIpcxfW0Q8+JXopkagF6OFwZ5Puhne2CU5Y5RuiOmKda45zvjt9GRxRvtcM9ywDwtGMPUlagnCaaVcKavW8uXKev4Mima6dGrmBWzCrV1q9GJXYxdRghuBWtwyw/DOXsVbrnh+G5JwmNTKmHFh0m6cJ7Q8ksEFNextKqHxZV9+J5sZeW5TmLruwk9X0tAxXk8T1/C4dQ5TPcexGxDPubrY3DJjMEtNwq3rQmsLttC0sUici5sYX/dNsa6S3jcfZRHXTu535bFvaZE7tTHcqcuism6cG7XL2OiwZ9bDR4qJexu3WIe1C7jUd0SHtd78KjBnHv1utyrN+Z+vT336725Ue3HlQs+KKrc6T3pQMtxS2oPGdJUbEJnuTldp03oO2OG5IyNakRVZnRV6tJxehFdVfp0VZrQWWZJz0ln+ko96TnhQt9pa0YuOHGz2oPJGj9VjuO1lrXUXwwlKssY59hF2CSZYpVkjV2iOT7ppsQUWpG9zZhjB83prHJhsNKJ0RJLbpZYcrXYmvFSO8ZK7BgptmHkhA3jFbbcOGfHrUs2TFy24G6jFU/aTHnRpsHT5oU8aVLjaZM6T5s0eSrUDzZp87hek4d1wvsinjWp8apNk687dHjZaciLbksetdvzoMOTex1BTLat5HZ7BLfb1jLZtpa77Wu50xbOZMtK7rQGc79tMXdbfJhsdOVWvT236w243/gJD5o/4WHrJ9xvncZk84fcaZ3O7eZZ3GpcwETjIm41GHKr0ZSJBlNu1Jlyo8aU69Xm3LhkyfXzVoxXWjB0ygRFsRGKw8YMH7Bg+KA1gwdtURywR7rPgYF9jvTvcaR3lyM9u5zo2elMxzZ7/g/y3iq6zvRa19xj9N4n2UkllaoUpMhlW7KYmZklW5ZtgS1bFoMli8lCi0wyQ9llZhLDEjMzM1iyLLkgyU6ldndfbMjT41uykgqcczLO6TH6dPfFHP/3r/Uvlde6euqd831no6izDtSddURy2p7ys448zrPiRpoxFxJ0OBOnyalYFc4kqXPuiBYn41Q5maDBmSO6XM2x4O5ZZx5dcuPuWReu5ZpxIVWLk/GqHD2sQHqEAulRyqTFqpISq0xirDzxsbLExW4hIW4TcZHK1JUd+2+0pAU4/rma+ENl8X/0/D8JjH8OiwIepXuh/+O/b5z5z//43Z+A8d/XgfH/+Jc1qUt6VGxn2WhJC2jsfrOxRQQyi+iUHgEL7Yx1tzPa2cJwRxOjXc0MNRXR+uwClZcTabgcS36QHcdC3Kh9dI3J3k4GO7oY7u5luLtLuv5trF/smhbVy1hvP+O9Qs3rk2Y/DrSLyJX73L7kQ16qPdEhRoQdNCTEx5T0+N08vpXCvWtRpMXbEBuuR3KkDifT7bl5PpjW6htMDTRJDScCBCcGxUziECIDcaRDQm/FdYbqHjPYUMx4VyMzQ31MSZ3awq09yJSATBE0PtTJpFAY+0QrvY/e/gZSzwSwI1QNy/2bpS3li7fS6eqo/hMwCjgc6JU6pQUwClAUV2F+aax5SlyyEx6Bcnge0mJPqAahyRb0D9Uz1j9Keektsk96UyC5wmB/yxtgFHOUG6HgYs3gevt4Axg3lEEBfOK8cb8BhaL9Lx0B6OlhqGdD1RXxOX1/vP/LZ8TOcLG5Zbinh+GuvnVVUSiLHQLcuhjtaGOko4mRtgoGm5/S1/CU/uZi+tsk67DY0URvWws9LW30tLTT19JFf2MfPY1NtDdW0tRYSkNDpVRdbKlvpb2+nq76Irob7jBYmE73I1fqHmjSVLCdkcZHjLX3MNjeQ29nDb2dEgY66xjsamWgu4NeMRvZ1CDdIy2gUawHbKmvobW+lnV4FNcqWurXXdKtdRW0NVTy1dI0//J6nt+9nue7tXl+tzbHb6Xnab5fneKbr17x7euXfL86IwXGr18v8y+vJnj5NIbFXA2WsxVYPLqNufRtTKfKM5mqzESaDiPJxowm2zKStJ3hpD30J/kwcMSfwRRRfoykBTCa7sdYhg9jGd6MZ3oxftSTmaydzB51YPqoFXO5pswd02fhpDZLZ7V4eUGLlUs6vDinyfRJbQaPGtGVrEtbnC7t8UZ0J1nSmWBFZ7w1XYk29B6xZzDdmeGUfQyl7mcww5OhrB2M55oze1KXxfNavLiqz+xtW/pvOPAky4TcMA0O+ynj7L4Zg92fSVu+9vH6mEVpYRyjj1G8GSbJNpinWKATqYd2uB7GseYYRBijuE8ZFW8V1A+oYRJqgNkhI9Q85VF1l0NllyyKrltQ3LEVI18dzENM0D2og3GICYYhJhgHaWF8UA69/dtQ2bMJrQMK6Pgrox+kgk2sLq6phnhkGeOcqI51hArWh9VwiNPGNlodxwRt3FJN2JlkjGu8Ea7RRrhEGGIbrYlFpComIcqYBmui7iWHpqcc5t5KeBzUwFbnxxy2/5QT7tu4vE+GK97ynNstS554zXEzp5xkOGm/mVP2m8l33MxZ563ku2zhuMNnZFn/igyL98ix/oDzLpu44vwx150+4Inrx7QHqzMWq8rkEQ1a47Q4v/tjclw/Jn37xyQ7f0y07YeE221mn9HHmCu9jZLc22ySfQezXTuwCozE99xdfG7cZe+909hejkU9ywfFFF8+j93Fp1E7+CRyJ59FeUhDvbfG+iETEyh1KctFhbI1PIhPw73YEu+OfJInqileGBzdi2HqTsyOOOJxyoO9J1zZm+uAe9Z2nDN8sE33wzjFH40kXxQSDyCX7I3ckQPIxBxgW2Qg8hGHsEwMZlfOYfadisb7VAR7Txxi38nD7D0Zj8+5bLIqS8itqSVd0kl0ST9R5WNEV88QKRkmsbaXvPYeUmoq8X1wgx1fnsfuYj4mmalYJEbinBSGe2Y4u7IP4Xn5CEGPjxFdkEfaswy+kOQx3XqDb1uv8lXzCV7WxvGiMpjFcl+WKvbzUuLFSo0rKzX2vKyxZqXGlpUqV9Yk7ryW7Oarame+rrXgda0hr6uNeV1lxZrEhVfV3qxUH+BFlQ/TFQcYLfWmv8CD/kIPep6K1rIdHQ8d6b2/ne47TrTetKLxhjFNt41ouWtK231Luh86MPx0F6NPPBh56sJYgSmzJZYslNgyX7adyUovWsv8SMgywTxYBfkgXT4Pt+LzcEsU4mzRSLTEMNEA0whZDuVq8eT5TrrK3Jgqsuflcyum7lkwftea8Xs2jNyxZOiOOX23jem9p8/QE32Gn+syUWbAfLUeS7UqvKxX51WjFisN2rys02GlXp+VegNe1hqyXGPESp2R1LjybaMav2nW5NctWnzTpMNavQGv6i15We/EYq0bC3WeLNbuZaluPyuNfrxq9OdlvR8rdf6sNgTwqt6Pl3U+LNd687J2B6/qhNKowkq9Aiv1MizXbeJlwyaW6j7jRe3nLNZsYbFGlhe1yizWqrFYo8ZClRpzFWosVGiyWKbDfIkOc4U6zDzXYu6xEYsPrJi9a8XELWtGbtjQf9WGnss2dF2yoeuCKFu6ztvSetqS9rO2NJ+xoeG0DfVnHagR4HjWhfIzLjw/Zsf9TAtuZxlxPl6Zk5HbOBmtQG64LDmH5DgRpcrZRF0up5vwZbYVt49Z8/CUDXeOW3EhVZ+8aDUyIpRIi1QiNVqJlBh5EqNkiI3cRHzsZ8REKFJbmsd/frfwxiH9p5b0+gzj/w+AUcTq/JXC2NbMiBQKm6WOaAGIwugilMV1dbGZofYmRjqbGW2X0F78JRVXjlB5JpybCe5cjvem/NYZJrpbGOhoZaBDhDyLnL8WRvuE6tjBiNgS0rue7zchFLReAZZCnaqh7Olx7l6NJy/Ni9hQK/w81AnwUiNorwrxIfpE+KqQEKZDXoozty8fprPhFuODtYwNdjIxLPYkD68rcmLrith7LJSwsvMM1dxiuPEZg83CqNG0rg4OitV9G5E43YwPdUhd1QIYBeh2dNfin+CCfYAipvs+ZVeYHqeuxdHZIfkrYBTQKAXGNwAp1MfSwusEhOvjEaSIW6AKe0JUOZxmzeiIcFhPUvDsMhnH3CmQXGOgr4UxEWMjrR7GBkWJXc/rULgBhz+8bqiFG7Aorj+EQXH+W+9tAOVgdzeiBjpbpc7voa4uhjp7GGoXjvgeRtrF3GoboyJnsUPCUEsBw01PGGh8Rl9jCQNtNfS2NUhnC7vbWulqbqWrqYXupjb6G3vpbmyirbGS5sZyGhuESaWNttpWuusq6au7SXdNFn2PA+i4a0/1XXNaS+MZaqlmsKOFvg4JPW2F9LbUMNjeyFBnK32d7VKFsbOlSaoqru+SFrE6NVJwlEKjtEX9w+DucgQ0fr08ze9eL/DdVwt8J65r81KA/P3raf51TQDjKr9+/YrvV2f/CIzfrY2zVhjHq3wdXp9WYeWkAkvH5VjMk2c+V4npo2qMp+owdsSUsWRbRpNcGEzyYvjIAYaP+DJ0xJ+R1BDGM8MZzQhjOC2IofQAhjMCGMs4wHj6HsbTtzOVbcd0rhkzx/SZO6HNwkkNlk5r8SJfi/mTukyfMGHkqD59Kbr0JovwbtG2NpPWQIo5w+mWjB21YSJzO+NHdzGWs4exPDcm8+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sRHhYfkrZLhgt7N3Nmz+fkOn9MjsMn5LtuI3+nAsedZTi1fRsnXGSkddT6c9KtNpFi8QnJFh+RavMrsu0/4uLOz7m5ZxMP3T+jNlCZwRhlZo/qMZRjwbX9W8hz+5iMHb8ifcdHxNu/xyGrD/Az+wgXnQ/RVnoPZfmfIKf4Psr62jj5HyLiiyv4387E7mwAulneyMV5syVxD5titrM5yhmFOFdU4tzQiPdAPW4fqvG+qCUdQiYyiI/D9/NJ9D4+jnBna7Q7min70D2yB7P03Xie92f3SU92HXNjZ647jlkHsc0MxuJoJEZHo9HODEclPQC1DH/UUoLQSIpEPS6eHTkJ7MtPwudsAgfPxuBz5jD78yPxzo8n9MtT5DfVkN/czInGXuKLO4gp7SOjdZ6UhlGym3vJra8h6tE19pxJxS4vBousSEziw7CLD2RXchCe6UF45YXjdyODkAdZRD1IJffxEZ7WnWC+5QrfNJ/ldUMGy9XhLEn8Wa704WXFPl5VuLNauZ01iS2rVRa8qrHgVbU4O7Ja5cRalSOvq2z4qsaar6ut+brKmtcSO1Yk7qxU7ZVudFmqDWShNpTZ6kPMVIUzVhJEz0Nv+p8cYFisGrzrRfvNnbTdcqXjniu9j90YeLqLkee7mS7yYFZU8XbmS61YKLNirsSaqXIX+io9ePRgN7vCFVH3V+ezYHN+EWLLe8FmfB7nwJZEB7bGW6AQo4dThiGnn3hSX+fLVJ0XLytcmHtmz8xTR6afOjH6wJaBuxZ03jKk7aYOnfd16HykSe9zLQZKtBiu0GKsSp+pOhNm6i2YrbdhtsGBmToHZmqdmal1YabGiRdVRixJdHhZpc1ajQ6va3VZqzHgda0Fq7X2LFdvZ7lmN8s1e3hZ487Lmr0si/nDKh+WqvxZrg5iqSaYF7VBvKgNZKn2IEu1u1iscuFFjS1LtWYsiXZ1nQpLdTIs1n7KYu0HLNa9x0LNZuarZaS1ULWNhSo5FisVWKxQYrFcmcUyFWktF+nwqsCU5edmzD42Z/y+OQM3zej70py+axb0X7Vg4Atz+i6b03bWkI5zprSfM6PlnDkt56yoP2NF3Rlb6s45UJVvT8UJW0ryrXmQY8jVJDXORclzPHQLuUFbOBYqx/FDiuSFKXIqUp0LCbp8mWHCnTxrvjxqzukEPXKj1MmJVidTKI1RcqREypActZmEvwGMYo7xD78Tbej1IO711vT/xxXG//Nf1pgRM4w/UBhH24WC2MJw+zowSsGwq0WqKI52ifeaGWprkuYxTnQ30l1xn8ov0rmbspc7yZ7cyQyi8Isc+hrKGO4Wjtlm6Z7qke4GRnubGRZ/o6ttHRyljlvhvO2UAosAl+7mGmpK7vP09gnO5QQS6W9E+AF1YgO0iPFTJylEj9w4G25eiKG17gGTw40M97cwPNjDoDBtSCNihHmli6nBdsbbi2h/nkP9w2wq7hyjo/IBfU2VDHe2SF3TYo+yCNeeFM8Ot0lnH8d7Bhno6Kay5jl7I6yx8ZPDdP+n7InQI/viIdrayv4aGAeF6eVPM4wDbc3cv5NPcLQB7sHKOB+UxyNMlZAEY4YHepjsm+bZ4/Ok5blRWHVTCoyjA12MDnSvzxRK5wpFtI2Y+1yvv6UqbgDixjMb90JdFOcNKNy4/+H7G+8NdrUx2CngvoPBti6G23oYau1kqLWFobZaBtvKGGh9Tn/9A4bqHjLYWEBfYxn9rXX0tDbR1dZGR0sLHc1NdDY10tXYRF9DD50NjbQ1SmhurKK5vomWmm46q1vprylkoOYk7aW+dN1d/7/6uvsedFbepLuhlc6WMjrb7tDdfJfe+nqGmpoYaGmSuqS7W5uRAmNj/R9Vxg2lcR0YBZgKl/SfNr0Il/TXUoVxYV1hFErjG2D8bm2af5UqjGt8+3p1HRhfTfD16yV+/3qcr0riWDunz1cXdFk7p8HKWRVenlVarzOqLB7XZC5bbGMxYiLFmIEEG4aSnBlO3sXwES9G0nwZywxlJDOMwYxQBjJDGTgaxkB6IAOpBxhK82I8exdTuU5M5VoxlW3MZKY+M0eNmMsyYTbbhJk8I6ZFFE+2EWMZxgynGDOYbMRwqgljGWZMZpkzlW3OvFAUc22Zyt3OWO5uJnJ2MZPnysJpV2Yu7KDnrAMPE9TI9FbCb4cGxqYyyJjLYRBkjU2CPVaxejgmauGYrINtsiE2KaaYxmlgkaiPZaIx5nGmmMeYYRxpgsEhAwwj9DGOMsQs1gjLOF2cko3wyLLBO9sep0hddsSI9rERNmFaGPoq4RBjxO4kS5wO6WAdpIX+fhVU9sgh7yYjBTzDYDXs4nRxTBDtZ028U0xxjFBme5wa7pl6uOfosydbH7cMXXam6OGaZIBrnB6uCbo4x2hhFqiEdYQ+JuH6aAVpoumrhmWADh5+ejhZf0KypwI3AxQ577mZTPv3OGL5Lgmm73DE6ldkOmwiz3Ub2du3kmb/KQmGn5Bosol4003Emn9CnNVHHHXZxMW9ctw6sI3HPluRhCrRFPI5A4kq9GSacsHjE3JcPyRjxwek7/iAFOf3ibB6lyCLD/Ay+RRLjU/QkfkHDOX/CY2t76Kvq8ueED8ir8XhdTEAzXgXVGMP8lm8O5/HubItxhHtRAeMk20xTbbDKNkJrURXVJP3Ipe0n82x+6Xq4+dRXmyL80I50QvluF3opLrjciEMhzP+2J7ywTzPG5PcAAyzYjDMykE/6zRamSfQyspEJzsBg6xYjI/GY5SaiFN2Am4nEthzKhbP05F45IfhmR/BgYvJhN8/T16ThPyudk51dJJV30xMaR3pLQMc6x7haH0DYbev4H4sHpfMMBwyQ7FMC0I/9gD2Sb64HfFl79FAgi8m4PdFMiHXk0m8mcDVJyl0tp3nRdMp1hqOslofx0ptKK8bglmrDuBV2UFeFnjxqmAX35S68U2VA2u1ZqzVmrJaY8pqtSWvBByWObJWuZ2vJE58LeBRYsmKxIUViRvL1Z4s1RxksTaE5YZY5qtieFGTxHJdGvPlCcxWxDBZdpiJ0sPMVMcxXxvHYn00i7VhzEl8mK/wYL58J/Pl21kQkFfhxGS5M8MSN1okXpy7aodTmDzKfup8HGDGu0G2fOSry5ZIKzbFOfBBtC0fx9limreD+Ad+FNRHMtgcwkyVB4tlbrwo3cl8kSvjj+3pv29F910zOu8Z0fHQkPbHurQ/1qL1iQ7Nz01pKbCgo8SWfokrI7VejNTsY7TWh/G6AMbrgpmoDWSmzJXJAmumnpuxWGTKyxITVkvNeF1uw+sKJ1YrhDrrwetqT9aqPVmp9GSpYh8vKnxYrPBjoTKAOUkAs9X+zFb7MVsdyGzVIWYqg5mv8meh2pvF6p0sVluzVKvPcp0yLxu2stL0GUv1W1ms3cp89WbmJVtYqJJhvnIrC+UyvKiQY6lSgeVKRZZLlVgpUWOlTIfFEn2mnusz8lCf0YfGjD0wYfyeMeO3DRm9acDgDUP6rhrQd9WI3qvGtF80pPmsAU1njWk+Z07DaTNqT5pSccqM8tNWlORb8iTbiCuxypyLUCA/RI5jgbLkBchyLEieYyFK5IQoSis7RIljERqcjNHlRKwOx+I0yI5RIuOwDEfCP/uvAOM38J2YTRSQKIK4/++HRdHG/l+qJS0Fxo0ZxjctaTHDKGBRqIzrqmKLVE1cB8d1iBTAKKBysLWO0cYS+ouuUnMhlrKTYTw5dojnlzJpKnvEUHcjw73NjPQ0MNJdy4iYRetqkLpphaIobYN2d663qXvFDF0vI92TDHcO0FlXSeXTixTfTefehSAeXwniwXl/bhzz5smFcJor7zAgzDlD3QwN99E30EP/UB9DwyJrUZhXBAS2MtlZSPPjFIqvxVB5L4eW0pt01xXT21QjBcUpoUwOtDEx0MroQAvjYtaye4DOxhaufJmPR5gFtgEKWPpvYechLTJEC7yt9K+AUTikhaooWttiLlOoppXlN8k+txu3ACW2+ymxO0SRyFRLhvt6meydpfDZJfJOe1LfUcDQQBt/CYzC6CGMKBugKGYUBRgK+NsAwA1QFNfh3j9XGAUQbjwrrhuAONDVhaj+zk5pCVjsa22iu7GRroZm+po66Gtsoaehmq66Ijrq7tNRe5Ouqhv0Se4yUF9AT10JHfVVtDfU09LQSHN9Iy31dbS9yVjsqmmnrbaWproKGmolNNa00CrpobOyiX7JA/oqkml6YkvLNT3ablrTWRBNe3klTVVt1Nfdo77+BK01l+msqKVbUktHzXr7WcwritazgMSGasn69pc/2/xSRWNNOQ3VZTRUldBYVUJTTanUJf1bMb+4NsfvxAyjML+I89oU369O8vXrVb5dW1cY//dXE3z1epHvXo/yVXE0r84ZsnbRhFcX9Hl1QZPViyqsXlLkq8vKfH1Zna8v6fDNBUNWTukzlKTFQKIB/Qnm9Mbb0ZOwg7FsPyaOH2LiZCQT+dGMn4piJC+SoaNhDGX6MZrlzUT2biayXBhPt2c02ZrJFAfm0newcNSJuVxj5vPMmMs1ZybLgskMC8bTTBlPNWU8zYTJDGNmskx4kS02y+gymWXDWJYHEzl+jOcEMJoXSO8xfwqPuHE+zJKYA6rs2rUJDbuP+Mjxc9QOGWMQL4BQDbsYOWyjFLCN0cBOtNFiVLCM18E8Th+DcG10Q7XRCNRAxVcVrVAt9CJ00ApTxzBSCdtkbXakGbI/15rIS+54HjHBeP9mdL0+Q8vrU0wDFXGM0MYxTBt9Tzm0PBXR2qeGvp8OlodNMY/QwyFBH9c0A7YnaOAaocbuOE12J2vhnWfEgdMm0nBvlzR17BNVcYzTwDlOB5doTVwiNbEL08QuyhCTSCO0w/RQC9BE11cT+/2aWNp8RoqvFj3n3KnNcuALHyXSbN8n3uxdYpSXSXMAACAASURBVE1/SZz5+0SbvUO0+btEm79HrP5nROp+yiHdjwgz/JAoy485bP4O8RZvkWb5Yy66vUtFhDINoZ/TELaJinAFTu18nxTHX5Bo/3MSbd8i2eFtYu3FjulfSFcFWiu8j63CP2D6yT9gvfUnmMhsQkdLEQWrj7GLs8Q5ez8qod58GLmHTXFuyMfYoRcvsiwNsEnWxSrVCJ0kY2SiTZBJdkQh2R2lhH2opxxAO9MXjVRv1FL3opq+F+2cg8gm72Zz4k42J+9ma/oBPk+MYXN8Pp9HX+eTQ1/wYVAWWyLiUEuIRCcpFK0YP0xTD2N9NAr7nHCcjoXgkOuL0/FAdp2PYe+XOYQ+u0VMRSFHaovJbq0gq7OBuLoaDpUU4n/3S7zOHMXxSDD2yQHYpgRjkuiPTtJ+zJP2YRfngesRb7zyQvA+fZhDl2LJ/CKGO7fj6CzKYKo8iaXqGFbqI1ipC2S1JoA1SQjLBQFM39rL7I09rD7cx+tiF5Yl+ixXabIkUWepQpcXpZYsFW/nZeEuVoocWSk2Y6VEn6VyCxbLbaSQN1/pzqzEl5nKUOYksSxIkpktS2KhPJUZSTyTVTFM1yWy2HqU+eY05hoTmW84zHy9Ly/q3VmocWJW4sKMxJOZak8mqj0Yqt9Hc90Bzt90wjlcHs1ADT73N2ZTsA2yXnLIB+qwNdKaD6Ic+CBxJ/onfYguSOJ+cyYdrfFM1gWxWOnJctkuFopdmXjmxMgTBwaf2NH/1Jq+5xb0FpjR9dyQ1mdm1D/bQfUjFyQPXKh6sJPaR560lwTSWxlJX2UMvRVxDEoSmS0PZer5PiYe72TygTCTGDB+w4Dp2ybM3rNm9r4DC49dmX+8ncVnrqyUeLJaeZCVSn+WKgNYlPgzV+XLlGQ/ExIvxiTuDFXtYrTak6kan3WIrPBlvsKHhTIvFst28qLMiRfltizXqfGqSYnVJmVe1iuwKJFlvmIr8+UyLJTJ/rGWy2VYrZRhqVyOhTJlZks1mCrWZrpYn+lCA6af6TH1SIvJ+xpMPjJg4qEho3f1GLypS9+XunRe0qHrkgHdl43pOG9Iy2l9ak6bU3XWmsoz1lKDTPFxK27Ea3L5sCpXojQ4GSDHMV9ZcvzkSPeTIztYmaNByqT7K5Lmr0BGsBJHwxTIjpAnO3IbmVFb/iYwivBufv8DYPw7DCz/I3OM//CHf/uOP6t//05qQBEmlB/W3zSz/Pt36zOLP7z+HfOL4m9JTS9vnt3474gZRgFMw52NDLfVM9LWwHBLvVRBHO1qk7aixWaXgdaGPyqOAiaH3kCleGaktZZ+ySOe5sfyKC+UmusZtDy9SFv5A/paaulpb2Gop52RHuG8rqO3rkg6SzjbVctMZz3TPa1M9HYx1CWAcZDhLhHfIlYQCrWrgf4WCb2NpfQ3l9LfVEpfYylDrRJGRFSOADPhVu5fV+KEGifO42/gbULE6HTX0191k4rbR6l7lEdX2SVGGh7RX1vIZGcLM9KwbdH2FfN+rUyKzMi2LmmGYGxaCDYBmpiFbsM8+HO84/Q5fSmU7r+hMG4Ao2hLi9Duoc42ygse8OjRGTz9VbHf9xE7/ZVJyQtmaHCAwb5mquuvkXfBj7LWewx2i99BzHaKsGzxvXoZkYZl90jDz8dEELpwmPeKfMQe6XNj0ufFZ9ZLvC5W+UnnRMUqP/GbdnVLI2lELM0P78V5qLObwY5OBjpa6Gmul4Zpd9bV01lbS1ethJ6GUjpqHtBadZUWyXlaKm/RUV0m3dDSVl1Ja7WElupqWmrEjmhxFVVFW3UVXZW1tEoaaaippbq+nKrGAuoFZFYW0Vt4id4HvnTelENyVZOGB/50FH1BZ3kTjZIiKirPUF6ZQ63kKq2SStoqK2mWiJicKikoin3SDdWVUmAU0NhQVUm9pIK6ynLqKstolJTRUFFKXXkRdWWF1JUXsrYoYnXmpUYXYX75zas5fi1UxtUFfv9qjm++nuDXa0t8/3Kef305xVevRUbjLCsFUSzlq/EqX42V02q8OqvG6gVV1i4rs3ZFiddfKvPNLTW+ua3O2g1Vlq8Z8OKSAfOndJnJ1mEiRZeRJFMGkxzpSXanK9Wf7qzDDGcFMpbuxUS6J5Npe5hM2cl0qivTKduZSnFmMtVpvdIcmDpqzWy2HXO5dszl2DCbY8VUlhlTWcZMZRkymaXHZJYO01lazOXospBnwGKeMYt5ZiyetGXylDMdeS7cizXnhJ82iT4q+HnLY+LwMYrbZdENMcYw0gRzEacToYJViAL24eq4JppifFgdu2g9HCMNsA3WQdtDDpU9sqjuVUTzgBraPuoY+GiiuVcW3QPyGBxUxDpMC+8sB/akWGAZqoqh/zbMw1UwDJZHbe9nqHltxsBXmW3OH6Hhvg2DA6pYBOlgFqSOxSERuaOLW7oRTpGyeKSo4ZOtw/4sTSIuWuGdrc2OREUcohVwjlPHKV4LB+GiPqyJSbAShqFKmMVoYRChjm6wKnoHVbD110XbYTMH9qlTdy2Q1mv+PI634oK3KinWnxCk9Q4BOh9yUPOX+Ov8En/dX3BQ42f4ar5NkP77hBj9ikOmH3HI9H0izd8h2uItslzf52qgPHd8ZXjkL8f9IGUyHd4l1vItIi3f4pDlzzhs/x7BNr/E2/gtdhq8janGzzFS/TFGCj/FUPYX6H7+Lloyv0RR7R1pdqTP6SiMhBM6bAey4c6oRtmjH2uFabwp1klm2KRaYppsiUaUGQap2zHO2InNcS9cLwXheiWU7VcOYX02EJ1sbzRzDqCRdxClrP1sy/RDNisO+ewM5I4eRz7zHEpHL6OafRGVrHzUs4+jlXMMraxsjI8nY5GfiNXZRKzPxGJx8jBW+dHYno3H8VIqdhfSMTt1BPPj0diejML9i2w8L+ex9+Ixdp3KxOFoAlYZ0ZhkRmGYHYtuVgSGGX7YHj3I7pyD+OT5EXg8gEOnD5H6RQxnb8Xx8H4M9YXxjJT6MlfpzWLNPuaFKigiXqqc1mcFC5yYurediRtuLD9y5usiI9aKdVgpVWe5QoPFCm1my/SYLzNhvsSM+SIzFopNWSg1Zb7EivliJ+aK3Zgrdmeu1IuZYm9mS/2ZLw9nrjSWyfJ4ZmqSedGYxkpLGivNCaw0RvKqIZjVhoOs1nrxsmonL6q3s9DgylTDHkbbAuloj6KoIZ6sewHYxpsj66fNe/u1+VWgCbKh2siEG7A1xpotydvZnOGO8YVAwkvSudF+mpauM4y15DBV5Sf9vvOVbkyX7GC6eDfTxV6MFrgz+NyV7meWdBUZ0l1sRmeBC+3PnGl57EjTQwcaHzjS9Gg7TY920PLEja4iL4Yq/RgpC2C4yIfRAm9GH++h45IFXWeM6TimT99xMybPOjB3fgezl+2ZvmbJ1JdWTN2wY+aOC3MPdjH/2J3Zpx4sFHqzULSf2aK9TBR7Ml2yl5nS/UyXHmCyZD+TZQeYKPVmomwvk+V7marcy2y5HQuVVryQWLEosWC+3IjZEl3mSnVYKNNmoVyT+TJ1XpTJs1y2mRelm1kskeFFmRwvyhWlbev5YiVmCxSYfirH1GMFZh7oMPlIn7FHBow+1GfigS6TdzSZuKnF0DUdOi8Z0CDUxvMWtFyyoemyA7UXnSg778TDY1ZcTTHgfLwmFxI0OBuryslDyuQFKpMbqMzRAAXS/eVIC9hGZtA2jgbJcDRwC9mBW8gL3crRsC2kBCjT/DQXfrsgXQ3Id19LgfEP37/mP6X1NX/4/ivE/X+3fv+a/xRB3T+oP/xerA38i89KFcZ/+x1/+EHxb38Oihsw9zeB8e+Ew7/12b8NjKtMD70BxnYBjPUMt9ZJgXCkU7ihW6WgKLIXhaIo4PGHJWJlRjub6K1+TsPDcxRfTKLp3jHKrh2l8fl1BlrrpErWwEZ+X0ctHRWP6Ci9y0jtM2baKpnpbmSiu2PdHNMzwGh3N6M9IupnvUa7Re7ixn2PdK/1RF8vosZ7Rf35axvvbVynetqkLumGp2d5dimWmvuZ9FVcpav0NqNCZezuZKxPOJH7pXl/o13tDLa10lBbzm5/O8wDVDAK3YLVIRmicpx5/jyPoe6av1IYpc7oN3OMwvAy0tVOa42AmSIOBGvjtP9j3PzVOHUpg/7+Hrq7y3hcmMexyyE8rLoodRlP9PQyKWJuukU4djdjfQIWBUCK6mWsu4+xnj99543vPiZ2PovfrVvAYRcjXZ1vqofhTnH/Jni7s5sRUV09jAiY7OxiSAqMbXQ3NdAh1vTVVdNZV0FnbQnt1Y9pq7pNU9lFGsvO0lr1gLaaaloFJFZX0VIlkVazRABdJc1v7lslVXRU1NFSWU99TRXV9SVUNz6hrvYRreXXaXuURsuXrnR8oUjtXWeaCtLpKH5EZ1k1dWVXqSjLpqIij+rymzRVVkhhsVFS/kZNlEjhUACiAMWNkgLjG2hsKC+lvqyYutJ1YKwvK2JtYYrfvFp4U+vA+O3aAr9dXeL3K4t8880Qv1lb5Puleb5fmuLrrwQwLvKyIJqlk0q8ylNi5ZgSr06qsHpalVeiNX1OkZVLSqxdU+H1DRVWbyixckeDr+/r8us7unx7TZtXZ9R5cUKbmVxDhrPM6M6wpeOoE70ZtgymmjOcasFoqqV0V/RkqiVTaVZMpVutq4gZZoxnmjKVZcpMrhlzx8yYP27K/Akj5k8Kk4wu82Jv9Qk1Zo4rM39Kkxf56rzMV2E1X4HVfCWWzqgzflqPmnRtLgXLk+2zjQQfRQJFiLbDp6g6bUX3oB4GwQboB6hLh/ZNfLdhGaSCQ4wBJjE6WEboYBWogdVBkXG4DbXdsmh6K6O9Xw1tL1UMvNTQ26uE3j4ltDzkMPRVxTHaCLsofSzCNTE9pIpltCZ2CXqYRaqj5S+PdbQ+lmHa6OyVw2CfAma+KlgEqkrnEC0iVKXAuCddA9/jRhy+ZEvcVUdirzjgk63LniNquCao4pqkhWuyDo4xOliFq2McoohBqALGkSpYxGphFCr+nhrmvlpou8rj6WtE1aM0+oqyuRhqQtYOWRItPyVE9wP8dX6Fv84HBOm+S4j+2/jq/DM+Wv9MkME7HDL+gBCDXxKk+3NCDH5GuOlbxNm8TfrODzmx6zPOum/ljKcsMWZvEWr4I/wNfoSP4T/jb/kuvlbv4mH8Fi76P8FU48cYqv0MPcVfoCPzC7Q3/ww92Z+huO0naFvJ4XHEB+NIdzQid6N+eAfakU4YxtpjmWSPRaINNqkOWKY4YhBvj1XmHswy3LHM2Y/DqUAsc32xyPPHNDcA3Uwf1NP2o5npi3r6QZTSApBNjUQ5OxnN40fRPpGL9onj6Jw8hUZuLhrZ2Wjl5qCVl43OsVgMTkZjnB+D8aloDI8flpbxiUhMT0ZjciIaw2NR6GYFo3FkP3qpfhinBWKaFox5Zhjm2RGYHo9C/8RhtE8dRu1kBIrZhzE5cZi9l+IIuxRF4uVIjl2P59q9JB7cPkzJrUB6C8OZKN3DTPl25iWuzJQ5SKFjvsKIhQpD5kvNmHlux8T97Uzd2sniHTeWHu9kqdCZxRIb5krNmKswZr7CmIUyExZLTKU1J8wipWYslNixWOzMYrELCyUCHp2ZK93FYuVBFirCWKhKZKkug1eNopJ51RjLq6bD687hRj+W6n2k5pClxv0stfsy1RrMUGciHb0nKem4QPyX0RiE2fP5PmPe3qXDW7t1+MzfENlD1shEOLAtdidaeQG43EjicNEJbnXepWeshNH2+0zWJTBdtZeZqj1MV+xgqmwH06W7mSzxYKxoD/0FDvQUWtBTZEVfgSP9hc70FTrT/dyRjid2dDxxoPWRLS2PbKXbbHqLd9JTuIueAjcGC9wYe+7G8D0Hei+Z0ZqjRXOKGt3pegxkGDGUa8LIKVMmzlkxfcmOmauOTF9zYuqaI1PXnZi9vYPZO65M3XFl4v5uJh/uYeKRO2OP9jDyaDejzzwZLfBirGgfY6XejJftZ7JoFzPFO5ktcWWmxIWpIjumiqyZLrZgtsSM2RITposNpfC4XKHKYqkS80UKzBUpMF+syHyJuBfAqMjMc3lmniky+1iFiSfqjD7VZOSJOuOPlZl5JM/MfQXG7qjSe1Obli+N6P1Cl74rOnRf1qPtkiGNl8yQnDWh6IQRj7J1uZmizhcJilyKUeV8pA5nI7U5GaFGbpgSWSHyZIXKkRUkQ06gDLkBW8nx28xRv82kHlCi9WEu/GYDGL/iD7//SgqL//H9a/7j+2/4z78TGH8Iij88/xUwfi9a0j+ARXH+fxYY15gZFkDRyEhHA6PtDevQ+EZFFEriRokW9QZEblyHO9uY6GljvL2KDmF+uZbO87OxlHyRQeOzqzSVPaOvTSiMIvC5WWqe6JQ8pfHZddoKbzHWWMJEe53UeS1UsqFusVlEwKHIOFyvdRAS6+n+HBoFLK0/s/76X95vQOZUTzszHVV0lF7j6aVYir6Ip6PoPD1ltxlukDDe2cZwd6f03zjS285QVys9rXU8eHQZB2897MM1sDi0DZdoNS7cj6Onq5CJ/ta/BsY32YvSuJ0+YegR8NZBf1cjiRmu7PTbyu5ADRIzg+ntaaWzs4Srt46QlOPFlcdZ9Hc2MiY20gi1tEe06YUxqPsNLArVULTr1zevbHy3jasUFN9A4nBnB0Md6yU2tKwDo4BJcV6HRCk0inNHF4PtHQy0d0ojcAQwtgtYrC+hrfoJLZV3aZPcorH0Ks3lV2mrfvpXwNgskUihrkmogG+AsaWqhuaKFhqF8ldTRH1tIQ01xTRKHtBUfJzae4FUXXGk+aoDLQVxtJVfpr3sIe2lD6ktzKW6JI3a8pPUld6nQbSpJRU0VpVLQVEAolASayvLqJOsvyZg8YdV9wYWa0sLpQpjQ3kRrxen+O3qIr9dFZA4L61vX4vzi/8KMM7y25UFlgsOs3RCkbUcFVZF5amyelyN1ROqLJ9QZvmkMi/PCHhUYemcMotXFXh5U4WVG6q8uq7Gy6uqrFxT5+U1dV5cU2f+C1UmLyowdlaV0XxNxk5qMnlCk6ljmkznajCVo850riZTeZpM5mkwlafO7HF1Fk5p8OK0JktnNXh5Xp1Xl9R4dUmFlUuKvLy4jeULMry8IsfLy1tZubCJ1fOf8vrC5yxfkmPwlDxPYz/lhO8HpB34hMPeW9nnIYuRzYfIW36Mxm5l9A9qoeutgLlY8+e7DZNgFSxj9TFO1sc0WgfjQFWMDiiiKxzI+xTQOKCExn5ltPYqo7VbAb19yqjvlkF9jyxGviLeRhXjYHXMw7UwjdDA5LA6zqkmuB+3x+OEIzszrfA+5oJ9pD66+2Qw91fGMlgFY39ZLMMU2J0m3NKGeOeZEXbRiSP39nLooiNuSersStZgT4o2bsla7ErWYmeiPrYR6pgfUsYkQhmTSFWs4nSwizfENFADp3BTTLzUcQ+05tnDU/TXXifX34wo68+It9pEsM67BOq+S4TxL4k2/TnxFj8j3PinBOv9mFCDt4gwepcw/bcJ0/85IXo/JcL4Z0SZvUWS3Ttk7dhEtutW0l0+J8Twp/jq/hgvjX9kt/r/hpfBW3ibvcMew7dw1voRVsr/iJnyT9CV/SlaW36C9tafoLnlnzDSfg91vQ9QtZZDb58l+hG70Yt0wzBqB8axTpgnOGIab4dJgj0GCQ5oxTmil+yGWownqjE+qMT4sDnIDZmQXciHuyMfvhu58F0oR3ugFrsX5di9bDrsiUysD4rJwSglh7ItLhCl5ENsiw1ANsYXuThf5OMPsjnGg63xnsgl7UUx2RulJG+Uk/ejme6HTmYAellB6GYEopZ6EPmkfSgkeaOe4YdSijdaOYEY5IejcyoMrfxQNE6HoJIfgfypTGyv5hJwJ5fE26mcupvMrUepPLkXR9ntMJpu+zH6yJfp0p2MF9oxUejARKE9s+W2zJYJCDRgvtyAF+XCmWzP1EN3Rm8FMHr3IGMPvZl85sFMkRtzJU7MF1vxosiMl0XGLBUZMFuuLf3sYpkZS6XW6zE1ZRbrMS/l9ixU7uJF1QGWq+J4VZvOWkM6q00pvGpNYrktjvnWSCabwhhtCGG0MYSxxgimmo8wUJ9GR+NJapqucK/yKr6Z4SjssuZDexN+Yq7LP5pq8Ym7NUr+biiICtyDSVo4u85nEnozn6ti1Ge4h97mRgYkJxmXHGKiaj+j5U5MVtozU+XEdKUr0xXujJbsYrDIlf4CZ3qe2kmhcbDYhcGS7dIaKHKhp8CJrmcOUojsLXSi+7ktvc9tGHxmw+gzG6af2TL3xJbuMxrUHtlKS5oiralKtKVo051hymCeNROnHZk658j0RUfmvnBk4ZoDC9dF2TF73Z7J69sZv76d0S9dGP7SmcEvnRi86SIN5R57uJvxx+6MPXFn/OluJp/vYbrInZkicd3JdNEOZopcmCl2YqbYkekie6l56EWZGfPFRswWGkhrrsiA+SIDFor0mS/UZbZAm9nn6sw9k2fyuSLDz5QZfKrE8BM5Jp/IMP1YlvFHCgw8UKfjvi5jt5WYuC7L6FUZBi/J0HdBgc5zKrSK731Ck2epytyNl+d6rCpXYnW4FKfD+VhNTkerS53UueFK5IQqkBsiT45QHA9u5mjAFtJ8VWh9fAx+u/hGYfwTMK4rjH8/MAow/CEobpz/3wWM7X8CRjGjONjWKC3hiN5oQ2/A48Z1sF0ojk0MNpTSXXILyfUsqm9kUXIlnYpbp+irK13/G12tDHY1MdHXymBTBa3Fd2l6ep3eyicMNpRLW+Gj3R0MdXZI1bV1EBJAKEBHAG3Xuur2A2j84Xsb7//pcxsw2cNETweTHTUM1D2g4IskHpw+RNXtTEqv5tLw9A6DTXXSXdDDvZ0MiX9DTxuVlY+ITTmAs78mTpGq2Eco4ZdpT0XzbQZ7Ghnv7fwrYBQ5jKItLUBRAJ+4iplGAYJXrscQFGfE3jBdAiN30NVdQ09PGaWVl4jL9CA625u2lnL62hsYlLbaO6UzkMJNLlUMxe8g1vSJdvQP1MR1mN74jYRS3Cn9DYc62qXQKGBxsF283iVVFoWaKM4bJe4FMA629dLX0k5XQw1tNUW01z2hpeoOTZU3qC26Ql3RdTqqn9BRU/pXwLiuMgq1sYrW6vVqqa6lrrKVuppiGmoe01T1nNaKMtpKb9DwPAbJvV1U3nSj5W4CzSU3aK54Qkv5bZqKT1BfEENjURItJWdpKSmgsayaegGe1W/gsKqS2ooyaW2Ao7ivefOaOAtgrC0tQgBjbWkB9WWFvF6cfgOMi/xWKItrC3z7WoDjIr9/tcA33wzzm9Ul/nV5kX9dnuKrr6b59ctZXjwP48VxOb7KUeV1tgprOcqs5qqwekyNtVNarBzXZPmEFkvHtVjI02DyjCpTF7UYu6jFyCUtRr/QZPyqKtM35Fm+L8u3z7fw62cf8fLBZhbuyjF/Q5b5q1tYuLyFhfObWTy7hRdnZFk8I8fCmW0snN7G0tltLJ+T5eUFWV5dkmXtigzfXN/Gtzdk+PbmVr69uZlvbnzG2q2PWb3xIWtfvsfXV3/JV9c+YOXaZjpyP+LGobfI83+XRO/3Obj7Qxydf4W2xS+RNXofNUdZTPZpYLZfCXNfeQwDFDAM18A8xRSjTCNMkw0wPKSGrq8Cuj6K6AdroOqjiOLebah4yiPn+BnKO7agvHMrWp4KqOzagtKezej4ihaxGqaHNbGK18c1yxr3kw54nXXiwHlXfM+5sTfHnt0p5uyI1cc1ThfnaHXsIxRxjFbBIVEfmzht7OJ12ZVhzo5UI2yiVKWq4r6jRnim6bInSZ09yfo4RmlgHqaIaYQSFjEaOKWaSl3fBr4qmB7UZHe0HU4HrDh98Tgd9c+I8TLmgP777FP+L/hp/YQE+0845iHDKc9POb77fRJt3ibK9KdEGP2ESOO3iTD8BdGm7xFl/EsOG71DiM5PCNb5EYF6P8NX7218dH+Gp/qP8ND4MW5q/wU3jR/jof9z9pn+Eg/Dt9mp+c84KvwT5tt+hM6WH6G+5cdoyP4zqlv+AW3FH2Gg/z46pp+jYaOMsrspOv72mEW6Yhrlgt4ha/QibVALM0ch1ALFw47IRzojd9gL+Sg/ZMK9+dBnB7/yceJTX0c2+dqxxd8GmQBrZP2t2ORrzgcHLXnfx5Jf+drykZ+99PpZsCO/8rPiA19TPvAz5gM/A94JsJQaNt4LdeCDMCc+DHPm47DtbIpwRTZmN4rxHijFebItzp3N8Xv4NG4P8ln+yOUGo3YmBuX8WORzYtA+k475Fydxun6O/bcvkVxwhavVV3lee4EHT47w9HESzx/GUXjvMJUPD9FTHstImRcdD2xovW1D5117Bp/aMymy+0r1mavQYq5Mg7liLWZKTRkrtmPwmRV9j60ZeGzD2FN75gqcpVC0/NSG1efWvCowY06izXylAS8qTFkuN+NluQlLpfoslOozW2rMTKkt8xW7WKqMYqUmnVeNmSy3pPOiPY25zlQmu1IZaE2msymJjuYjtFRnIHmSw/VzMRzPiyY6KZzd/r4oWdnzsaElH5s68JGZEx+aO/GR7XZkt+9BzsUNWaftKO9yR883AIfIBA6fuMqZq2VcOl9O4fVzND2Kp68snKmG/cw27mS6xoEpiTOzEg+myvcxUXqA0WKPdbXxqS29z+wYKHRkuMSFkdLtf1ajZdsZLrRnrMiB8UJ7xp/ZMPnUhqkHVkzftWb4ignNWSrUpyjRmKhDa6I5vRk2jOY5MpxrzWCWCSM5RkycMGI634i5M4bMnTdj9qID05ccmL7syPQXTsxcc2b6Sxdmbuxg+uYOpm7uYEKs+7u5g+E7Oxm958bo/V2M3HNl9P5Oxh7sZPTBDsYe7mD8kSvTT12ZK3Bl9rlwijuxUODMQoEj889sWCgQZcX8cwvmnhmx8EyVqedajDzXZfCZHkNP+TH80wAAIABJREFUtZl4psHkU1XGHqsx8FCLjnt6DN+TY/LeFqbvbGX6xmbGr2xm8PxWOvPlaDyuQvUxXUqyDHiQosvVOHXORymRf1iR/CgV8mPUOBWtTn6sFicj1DkeqsLxEDHjuJU0f1Xanh2H3y3B776SGl6EwvhHyPv9N39/S/ovW8//jfv/xRTGVaaGOhCbW4ba6hhuq2OopU46szjY1iSNz1mHw3WTi9Q9LRzUb6q/rZnx3nbm+ltoK7xB3d0T3MoO5VpGEDV3TyO5d5n++nKpOaa/vXHdad1eS39dMV0VT2gtvEd35XOGW2qk4DnU0YxQyIb/2FIVgNPxpr3659C4AZICkkQJaBTAuN6m3mhX90oDx0faahlqfEb1/Vweng7j8enDtD+7TG/FU8Y7mhgTsNjTId0k0t1Vz+1Hp/EMNcU5VBkHEW6cYMDlp2n0DdVLlbqJ3r7/i7z3jMoq39J9+9zTve/etXfl0rLMknPOOSOSFJGcQcWAGABBSSLRiIoBBROSc845ZySIAmarrLxjn77d43T/7lgLrXKnPj3uhzvuHefDHP+11ouUvK86fvXM+TzzbwKjAIjLCuOgaHwR7icHu8krTGFPlCWeoZoEh1nT2pbP0GAV7Z13OXF6J7ujnaipv8PQQDOjglFoqBsBoMXW9Js2s5BlKSi1U4KzXGhZ/0UJP7/Qil5+P5bhe7y3h9HubsZ7e8Ua6xH2gAuf9/LXCdfis+5hcW5zuKOFnuYiuoQ2dH02zVWXaSq/SldtPv1Nwuxiw18BowCJQptaaFELCmNHfR1t9XXUNzXR3FRJR0M5vbVlDFYX0lOWTuO9YGruuNNUEEZf+VXaqmppra2irfoSTcX7aCsOprs0kr7yLPqr6mivaaVZgMTGmuX2c2P9G4XxZ3VRBEcBGmuqaKqppLWmUmxHN1WW0lRRQlNlCa+fzPPjl0/48cvH/PjlkljficAozDC+C4xP+OOzeb76ak5cIfiqaj+vMuX48pQsLzNkeJEuw/N0WZ5nyIvt5hdn1XmVqcfrSya8zrLgRY47r/KCeHw3mNnbQUzdDWD6ngeTucI2A02e3lHg63tSfFUgzZeFcrzKk+bLmxJ8fUOC15c38fqiBK8zpfnynCwvT8vyXKhMWZ6el+HpOSmenZfkxUVJvrwixetrUnx7Q5rvcqT5LleS17c28M2t9Xx3az0/5K4XQfLlDQW6kjZyY98qEv1Ws8d5BVvtPsXY5jP0N69F0XQ1yhbrMdwmj7WPMrqu69D2l0ZzjyqGcabonjTEKtUSixhD9PeooR2ihM5uNXT2aKIepIKalwJy9hvQ81LBOEALTXcFNlqvZJPdKpTcJdEKVsIwTBOTQzqYRehiFqWF+VEN3E7b4nfeicCzzuw8u5WgNHsCTlrhHqOL/X45zEMkUfGRQtVPDs0QIZhbA1OhjX1Qmy1ROrgnGOAVr4N3rAZu0Vo4HVHHYq8c+rukMNyngF2MIU6xFmj5yKO+XRrrID0MHDUwtzHGwVIdZ+2V7DJdxWHrL9hj8iFHndYR57qOZK91nPbfyCkfWc74KnAxWJOLQdocsV7NXsPP2Gf8OXsMP2e3/kqxQoy/wN/wc3z0P8VT+yPcND9gq+ovcdH4NTt0PmC71q/ZpvFLtmv8BjeNzzCT/Q3qEu+hIPlrFKTfQ07y/0BF/hdYmG7E2EwGY1sNVJ100fYwwyRkM/rBFqj46iPvp4eEjy7rffRZH2CGZKgdG3dasz7YjLVBJqzyM+Azby0+8VTjQ3clPvJQ5iNPJT7zVeVTHy0+9DblIx8zPvQWypyPfS340MeED3wM+NBPj48CdPkgQJP3gyz5cOcWPgl1YsX+7Xx+wI3V4R6sOeCOdKQfcpG+SB/yRPGoF1pJgcge80Y2cRdSJ/ajkBaLUkoKRudycLpajXduFwfvdZFVeo87ZdcpLcygJj+WunsRVBccprzoEKUlB6iuPkhvbyyttQcov+VPxY0A6nNCaL/pzUCeE7OVNjytN+ZxlQrPKhVYqpZjvlae+Ro1HpTrMVNowvRdS6Zv2XL/uhUPb9nyJG8Lj/Ntma8x5WGVBY/KrVgotWSxxJTFUgMWyo14WG7Jw0pnHjcEsNB6lIedSTzsPsH99lhGWo7SVXeE6qK9XDq7g+NHrTkUbs6uIGv8PF3w8XTHw9sXS3tXFPU2I6lth5TeVjbqOLNe25nV6vZIWPqgYheIjr0/Bg4+mGzzx8JrD1uCY3Dbf5aA/TfwDbjO4V3HSDsSwsV4b25lOFF/w4WhEi8e1AXxsD6QBzW+zFV7MFezg5nqrUxVODJetoXxUjuxpsq2cL/CnulKe2YqHZipcGC+woUHZduYL3XmYakTj0ocWSh2ZrFwG4v3XHh0x4Xxi7b0JOjRHqlG62FleqM0GIjWZPiYJlMJesydNOBBkj6Pkg1YTDNh4ZQlD8Wy4OFpSx6ds+bhOWvmz1szn2kjAuWjrC3MXbXnwXVHESLnc515cMOZ+dytYgnjBA9vbWfxrhtLeW4s3nVl4bYLC3e2spTnzON7jjzOs+NJvlC2LOVZsnjHnOf3rHiUb8904TYminYwWeTKXPFW5oscmCuw536+IyN5WxkotGSo0IixfD2m7mgxfVOd6RwtxrL16LtiRPMlC0rTTShI0ic/QZucaFUuHVHk7CF5Th1UID1ciZQwZVIFYNynTvo+NZJCpYnfqUZv6Sn43VP4UdjIIsDi/3Ng5I+v+bN693u9A5B/BYyCAUZsS79z/lfDuP/WrOLfe/b3ZhjnxnqZ7HsDjN0t4gzjmLAv+o0TWmg/iwaYASGPr/udyB0hHkeAuW5mhGDl5mJqb6SQlxFOaeZRKrIS6Ci8wmBNPlM9LaKxQsx3FK7bahisLxFbkAN1xaLKONnVKLbEhX3Fb2fwBAXtLQwKgPQWCN/OL75VGd+C1c+K28/ta+FrBJVxureWqpxE7p4KpeHGcTrunmG0voiRlhrxZxgf6mVssJeW9nJSLh3CKVQT691S2O2RZ2fcFqrbcpkc62N2eIpZMXR8YFlFfLMSUIBDQVUUonVEA8wbp/TEQBdFJZnsPGSF1x5NAvcbciM3lq72Qrq6i7l4IwbfcDPOZh2no6uC3p46xgY6ltcOvp3jHBL2cgvh50KbWoDFZVVR+LkFUBQAexkEl1vRy4DY82ZVX5d4Tgh5mO/U8hq/Lka7OxnvFCJ0ehntbKK3uYCuhlwRGNtqr4th6j2NFfQ21NPTKMwvLs8uCq3ov5xdFNRG4ZnQPq5vLRPnF7tqGxioEbIwr9JZHEHt7WAaCw/SVXOezpq7NFU00FRZRENpIo1F3rQX+tFfcpzhipsMVDXRUdtGU2M9TY3LbeeW+lqaRXPLX7So/0JhbKkSZhiXFUZBZfwZGAVofAOMrwWFcYnfPl/k9esJvnv5hD88XQbG16/n+O2XD/muMZxvcxX55oYcr7NleHVVmpdiyfHyqhKvrmvyzU0jfrhrzY/3HPm+LIzva47xdd0JvmzO4MvO87zsSOVp3SEWi915fNecZ7e0eJ6ryPMbMjy7KsGzi+t5cXYdz9PW8ixpHS9PSvHlSQVenlDi6QklFlOVWEhV4lGKAgup8iylK/DklBDto8SXF1V4fVmVr6+oiQac19cV+O66Aj9cV+L76+o8zdKl9bgi2btkSPZXZZe9JFusV6Fn8xl6W9ajZrURBZPVaFitxXyHDAY7NqDjL4vufi30jplgkGaBebIFZtECMKqj4CmJcoAC2nu0UQ9SQ3GHDPIOEui5q2IVbICBtxoyW9Yh47gO2a3rUfWRFX+dwX4NDMI00d2vhPouCYwOqrDluCFb483ZkWiJR7wF/ietCDppwdZwZSyCJVF0k0RmhxQyHnJIecqhs08Pk0OG2Ebq45ZghH+SPn6xanjEaOB6VAPLPdIY7pbCcK88BnuU2BxhhLaPPMrOm1BzkkDdQgpdXRls9NbhY7ySRDdZzgUoEmm/gsOOqzjguILIHV8Q6bKCGOdVRG5ZwTHntSTskObQ5jXsMVtJsOEKAvRWEqj/BcFG69hlsYFdVhsIsViLv8nn+BmtwMfwU3yNP8XfZAW+xp/gofc+7tof4qH1BebyH6Mq/QEy0h8gJfMbpKX/CQW5X6Kp8TmGxrJYOxpi6mqKqacZJt5mGPqaou6ph9wOTSR3aLHBTYd17vpIBVgiG2CApI8qGzyVWe2uxAo3RT5xU+J9N2Xec1PlPU8NfumpyS/ctPm1pyW/cjfjVx6W/MbLll972fALdzN+4WHCL32M+XWACb8OMuHDYAdW7nVnVZg3m4TWdfxBZBMOIRN7AMV4YTYxCq2kg5ikhGOSuBu1KF9Uj4egmhiGXnoclufO4nrlLqE3GwnP6STxThs3i3MpKc6itjCNprzjtNyNpPFeJDUFEdSVRtJaG8VQZzyVjRe5VXyBwpKrVJVc5ea5cEou+NCX58ZCtRPPqkx4WaHDi3IDnpVb8qTElseFzjzOd2cpz5elu/48vOXJbK4LszedmLvryGSxPTPF25grcGE+fxsP8uyZu2cj5h2O33NgssSH+xV76a6NoKbiEAV3Q8jN9uHyBTfOZbgSH+PA/hAL/NxMcHc2xnGzNabmjphbu6Jn6oKqvjPSGg5IaTojrbkNaY1tyGq4IK3ugqShLwpGPhhY+WNtH4idczCbXfdi5x2NvW8a1ttOoWeShKNtODvdQjnoH0y4lxNxIQ5kH/Ok6cpeJsvCma0JYrbelZk6Z2ZrXJlvcGOmxoXpKmfuVzgiAON0+RZmKrYwI5xlm1modGKhwoGFcqFNv5nFclseldqwWGonKnmPSxx5lO/AQq4Fc5d0GEoW1MaNtB3aQOchSfojFBmL0WQyWoe5WGMWksxZTDVlKd2cpQyL5TptyeMzVjw5a83SGSsenbJgPsOMR2fNWMy0YOmiJQsXLFm4aMVili2LWZtZvGzH0lUHlq46snjViUeXnXh42YGHl7cwl2XDXJYVDy5bMnfFnLkrpsxeNmL2sgmPbzoyf9eDqXxhW9V+Rov3M1m0m5miIGaLApkuDGS8IIj+Un/6S70YKnJhLM+WiZsmTOYYMplrxFiuKX3XzWi9bELDeWOq0w0pPKHNrTh1rsSoci5CmfSDSpwME6BRjdQwDZL3qZEarkjiXi16yk//BIzL6uLPwIigML6rOL4DfT+pkH/n2Vtw/Ftf9zeA8c9NMMszjv/rzS1/Dwz/3vP/DBgn/gwYWxFMLiIwvhOvMy04ovu7xJnGt+rjWG83432dCAredGclXcVZ5Atu6VMHKb94nOqrJ2m/l8VIUyWTomLWu6wkdjWJ7eqhhlIG6ooYbChhvK2a2d5mcY7vLTAKsLcMjP2iovYuMM6OjIhqovDs3foZppafL8/u9TMz0ExL0VnKLx+h4sIhevLP0F9+i+GmSoY6GhkTgsaHuimrzSUkxhmr3QqY7NyIRYA0CZmh9A3Wiure/Mg0M4L5ZHhAbGW/PWeGBXVzGSIFcHx7LwRO19Xd4cDRbXjtVicoTJO4hB10txcx0F9DQfk5/A4acyjOh5rmOwwMNSyrjAPClp3lPd4CRIvbWEZ6xVNUEn9SE5dVWLENLc4vCmpiD8JnI8yYjvV2IWRCjvd1i0Yc4ZkAjsI4gaAQj3Z3MN7ZxURXO6MddfSJwHiTzvpcuhrv0t1YTGd9Fd31jXQ3NL0xuSwriYIhRaj2WsGYIhhfBGCsp72hmqb2fNrqm+iqbKG/spT+ilSa7oXSeO8IHRWZdNUX0FKbT3NFGQ0ll6gp2Et9wTbaCoLpL01juLKQvqpG2msbaWyop6nhDTAK84sCHL6BRuF826IWrluFe6EdXVlGc2Wp2JIWnNI/A+PPCuO3Xy0srwd8vsDrryb45sUTfvdYML484Jtv5vnTd4v8sSuC3xWq8LpAmq/uSfIqbxMvxZLixR0ZXt5V5sVtTV7c0uPlbXOe5XvzpGgXjysO8azpBE9a03nensbz5hieVITw6LYdM1d0eXhBhcdn5VjKkGIpZSOPE9fz+Ph6Hkdv4lm0HC+OqfHsqCYLUZrMxmozn6DHfIIOD+K1mE/QYj5Rk0dJWiylaPMkTYen6Xo8P6/Ly0whL1KLr8/r8DrTkIcZJjRH6nJrrwFndlqxx16LzVbr0d/yBfpOEug6yaNqvRFViy8w2roJox2bMAlRxfiAPsbHLDBOtcYo1gSjQ3oY7tFE3k0SqR0SqAaqox6ogZqnChssVqProoyGgyz6bqqob5VFwXEjyq5SqPvIo7tTDc1gRTRClNDcKY9asATqIdJohsiiu1MR41BVTHcrsyVcC4cwNayDpTD0WoeqmwySThtZ67gJSQ9llEL00NlviOlBPZyi9fBN1CUgVhW/WHW8jmnicFBBTDTQFb53gDS6QUpo+yig5LQRVadN6NpK4rhZmTAvLWJ2SJLo8jlxDu8TsfnXRG5bySGXLzjitoa99oLi+CkHbX/Dfqv3CLf9iDCbTwgx/ZAAo48INF5BkPFqgs02sMdmPXts1hAqKJC2q9lttYpdlivZZbmC3dafs8tqBf7GH+Cl+wHeel9gp74STbmPkJH+DRs2/QIpqX9ESvIfUVb5DH1jeUxs9TCx18FiuwGWHsaYe5tg4G2IqqsmSju0UHDTRm6HNso+xmh4a6Pjo4F+kAHaQUZo7bZCa78T6uGuKBxwR3K/O5v2e7JhnyeSYV58EbSVVUEurN7pzqoQdz72d+HToO2sDHVjzQFPNh7xQTFqN0pR+1CLi0DzZBw6p1Ixy8rE8Fw6RudScMzJxPxsIjYpR9mScBCr2L2YHg/BLD4Eh4xw/K4kEH7rHMkldzhbWkx2eT6VNedpqM6gpfQETXnHaLwbS0NhOvUl52ipymKg5TqTXbnkt7VyqbabU3dqSLl4l4TEk1w9G0PFtf303wtkWvgfrgp3XlX68GVJAC+LgnhZGMqXReG8Longy9JIXpYfYqkklIWSYBbKg5go8GE6P5DZvEAWCoJZKgxgociH+VI/pst2Mlx8gOacfdy+vZez1wNJOL2d48mOxCdvJyLKiX27HfBysWH75s1ss3TE0sgZHSM3dM28UdHbgZKeG/I6O1DQcUde0xVFje0oqbkgr+qCpK43ctruaBt4YG3tz2a7AGydQ7H3jMHO4yR6VrEoa0ZhqH+AbZsPE7D9KL72ofjb+nJgqzcng324lxxMT0Ewkw0ezDQL0OjBw2Zv7te4Mlfnxlztdmart/Kg2lk0yzyocuRBpR0LwpxmjTFLNYYs1erxuE6XpRotHtfo8LRWn6d1hjytNeJlpS4vizVYuqPC9CVZhlMk6I7ZQPuhjbSHy9CxT57+g1pMROszHq3O/VhtHiQKqqMRi2kCQJr9VAtppgj1OE1v+d+kDH2enjbk8WkDHp8xYum0MYtCnTXl0WkTHmSYMp1mynS6KffTTRhPMWA0RZ+RVH2G0/QYTtdjOEOP4dMGjGfZMJLjSV/eXrqLjtJRdIy+0hgGiw8xXBjGcFEYwyUHGCiPYqD0MMNFexi9581Qth2j18yYyjZkJseA2ZuG3M/RZ1hY0XjZhuZMQXE05NYJHS7HanIuWp2MCHVSDqqRfEA4NUg+qEjCfm26K0/D75++aUf/uStaiNn5rwLj25lF4VyGxGW18f+3wCjAojC7KJ7CtRDU/UZdFFvUb55N9Auzcl1M9bYy21NHT9k1ijOPcj0uhNKzkfTkn6Pr7jlGG0pF8BPVQ3FzSOdyHE9rNX21hfTV3GO0qZiZ7jruv2PeENQzAYR+blMvt2KXwXHZHS1c/6w+vn0mxMu8me0bHGZ8YISZoXZ6qq5ScfkIt5MCaMs5yVDlTbor8xnpamR0sIOB3iYu5p5g634jTEPl0PJbg6WvEhduxHNfCPYeGGa2X/hey2qiAIjCvKLwcwmGFeFecI6LJQLlIILrerC/hbjkEHxCNQg+oIRfoAotDbcZGmikpjmXwMPGBB+2J7/qIr1D1fR01oqq53R/H9NC+7ivl7H+LkYGOxgb6P7J1PJWVRTfnzdtZgGwhefC+yb8PoR4HwEOJ94C44DwfgrQKLSql6FxQohS6mpgrKOKAaElXX+Xzvo8ERa7Gytor6umo05QFhv/JjC+hcWfXNMN1bS3FtBRU09XZT3d5XdpK4qlueAI3RUX6KkpprmygoaafNors2kqjqahyJvGwq20Fh6ir+wa/ZWVdFcL7epqGmpraKhdjs1ZbjtX0VhdSWPN8ik8E00wAjAKCmRVOY0VpTSUFdNYUSwaX/58hnGRH75c5OtX83z34hG/ExXGSb55/lQExj89m+fHHxf4t98/4f/qj+QPZSq8LN7E88J1PC9cI9azgrU8y1/Pk7uSPMiW5P5FKaYvKTKVpc3oJcGtZ8nwDWe6rjgzeseDqXvuzNxx5P41Y0bPqzCTocJCiiqLJ5V5fEKeJwmyPI2V42m0As+OCrCox5NIQ+aPGDIZYchMtCmzMabMRAtbZYyYO2bM7DEj5o4bMR9nwqMEMx6dMGYxyYAnSfo8S9LnSZIx9+NNaT9qSdGhLSR6mBBirYWtpQQGDuvQcZLE2EsTc19tTN0VMXOTRsthFYbe8hjv1MbsiAWGcRaYx5ijHayGprciWt7KyLhII+0qh6KnKnLbFPi18q+QNlzNWrUPkNBfgZaTPCoOkqi6SKPhKY9BiIYIjRpBSmgFKaAVKIe6vwyS29Ygu2Mjqt4yaAhKpJ88ZkGK6Lmvx8hLAh1hPtJhA9Iu8mxwUULKRxvlEF309mpjH6VL4EkDQk9qsfukDiEn9QhINmTzIWX0gqXRDpJDzVsGVXcZVLZJoOYsgZGDNO4uKiSFmRLrvprUHR+Q4foeiU7/J5EOvyI9WIoE7w0ccf6Y+G0fcMzxVxyx/e9E2P0TEfbvsdfynwgx+QWBxr8iyPhD9lh/Qbjd5+y3/oh9Vh9y2H4l+20+Zq/Vh4TZfkK43QoO2K5gl/kH+Om/h4fmezhpfIS+/K9REza+bPxvyGz4B+Sl/juKih+ipLEGBR0pNA0l0TWXxVRoobvqYOFlgLG7NoYeb0sLE299rLz02eJrjFOwNQ47t+AeGUBgSgQhZ5PwPpXM9tRktmdksO1UMltPReKUEcWWlCgsEyIwPn4YvegjGMZFY5IUi3lqIrank3FMjsP9XAZel7MIuJNHcGk5e+sa8CksZPOFc1idTsYsOQa7hChc46NwO3EY18RdeJz0xTfFnT1nPDlTEsGd5mRKOjKoaEpkoPUoPXVHaC07Qs29Y5TknaaypoLqpm4a28fp6pmhubGfxIIBQq91sedCG7HX+4jLrODUxRyuXkrnblY0VdkR9BTEM1MexeOKUF5UH+BV9WFeVhzmWdkRnpVH8rQyiifVUSxVR7BQdYgndVE8rozkSVkkryqP8k1tFM+qwnhUfYCRknCa7hymMOsgF64fIDYzkJjTvkScdCMm2Y/9hz3w93fF1cmVLaY7sNRyw1jXFx2TYLRNg1HW90HZwBdFHU+UdDxR1NyBisYOVNVcUVLdjpS2J3JabqhobMfQyIvN9jtx8jjCVv8E7NwT0TE7jJZeBHr6kViaxeC8OR5X2+O4mISz3SAQP0t39m+1IytuG+3FgYw3BvCgNZCHrUE8aPLlQYM3s7VuPGzw4FHDDh7VbedRzTYeVtuzUKfOYoMCi41yLDXJ8KRZgsdNG8QVfs9aN/GsVYJnLRK8apbhVZ0ML6pl+apKjSf5asxeVWb0lAJdx2VpPCBJ8wE5ug4rMxShxGCEEiNRKozHqDNxTIPxYxqMRasxFr18PxGjzlyMPHPRMjw4JsejeGXm4hSZi1dmOk6JiWPyTMTKMxarwHCMIv1HFek9qkB3tBIdUUq0RinTEqNG83ENmuO0aYrToT5Bh8oUfcrOOVNwdSe3cyLJzT1O/u3jVBXG0lIeR0dlHG0Vx+kpS6O3KIX+glgG8g7Rc9WH7vN29AnQeU6DhStaPLmqxtw1I0ZznBm95UJHtgM1l2wpOmdFTpoJ11JMORerR+oRdZLCVUg8qEDCAR26q87AH57C77/mP4R620YWMhj/dwXGqe7Wn2YUxa0ub5zSb53Ry+fyHOO4qFQJQd8tzPU3MNxwl+bbGRRkHCQ/7QDl5yLpyE1lpKaQ0e4eEfwEdUtobU/3tTPRWc9QQzEDtXkM199jvKWU8Z4uES7fQtDPUPS2Vb3chhXyCgWX9Nu27FtoFAFShMVlYJwYGGZ8aIKxHiEAOofa7KPkp4VQkhHO1dh91N65zFBnPcODrfT21BB23BOzQCXU/NaiFSDB1lBz8gqviJD1aHiEmf7u5d3aIhwuA6PghhbAUQC05dWH79wLMT3DfaSfO0xgmA5BB2QI3KnEjSuJ9HTU0tiax+5oczz2mnH6WhTNnQX0dgnrC7uY7OlmorubsZ5uRvs7GRnqYFxYs/hn6uLbucWfT+E9E1rOgvo7IajC/V2M9XYy2tPO5ICgPHaLz8bfPBvvqma8o5yx9gqGWsvpbSilq76MroYquhpqaRdUxHdic0RndH3dz+7o+uV4nbct6c66OrrrhPzEKnrrCuisuExTYSrdVVfprSmms7qG5spq6qtK6K08QXepL92V2+mo8KKtJIXuimK6qhpor62ita6MppoammrezC6+a3ARnNLvKIzC9VuF8a+B8U2szqslUVX8/tU7wPhika+/nuLbF8/40/MX/Nvrp/zpT8/gf7zgf44c5V+q1Pm+QoHXxRJ8VbyBL4vW8jJ/DV8VbuRlnhSL2VLMnJdgImMTI8nrGU2TYjhdnsEMVQYyNOhNU6M/Q5WhU8qMnlFg4qwck8mK3E9UZvaEEgtJCiydVOBJkiKPE5RZjFVjIVaP+RhDZo8aMXvUjLloc7EexFjwKNaaR3FWPIy15OFx4d6SBfHelIU4I54mGPIi0ZDnSSbMJZjResSIooMnrCUWAAAgAElEQVRWpPoZsddeg81WGzFw3ICWsxQGvlpY7DTAPFADcx95NLesRMtxA3puihgG6aITro/FYXP0fNXRdFFA200F1R3KbHKQQtpZnlVGq3lf6X1WK32IpMZnSGh9ioLpWtTtpVBzlhbNMGrusugFqaEVoIxOgAp6/qqY7NZFxVMRme3SKHoosNF+Hdq+yhgHqGLgLYuBuySGroLSqIK0ozQbXZRYs10ZFWE39R4dNkdoE5xqxK4kDXYnabAzSZudaSZi1I5ukCTagXJo+smj5CqBovMG1LZJoLllI5ZbJEmLs+PiETXKYlWoOy5HZZQkN3au4krgF1wOWM0F70+5EfIJ1wI/IMvvPS74vkem/2+4smsll3auJjN4Haleq4nf9hkp7qtI9VhF0o6VxG/9lMgt73PI5j1RnYx0/JRY19XE7ljL8e2rOerwGTstPma77vvYqb+Hkcw/oLnuH1Dd8A+oyf8T6lorUTHYhJ6RBLpGm7CwV2aLuy427jo4+Orj6KuLs58ebkGG7PDXY5uHBi7umrj56OMVaIHvbgd2HfbiQOxu9saEEpkSTVR6LOGpEYRm7Gbf6QPsSjvI7oxoIq6e4cDFs4RfvsTBa9c4fi+fpNJyLlaUcb2xjuvt7ZxrbuPAnXs4pqThkJqCfUoim08cxSbuEHYx+3CO3o173C68Y33YmeDBwWR3ki4GkF8TT1ljCtUtp6hrTKG79hgtFbFUlaZQUHKV6yUVZFb0c7VliWtNj8kqnyQ9u5591zoJvjpA6NURDudMEH29j6TcFtJyKjh1LY/Ma3fJzi2lsiSL/oYoRpuOcr/pKHONUWLw9lJ9JEu1USzVxrBUe1w8H9cd5En1YZ5XHeFl5SFeVR/gWd1+5urC6CzaS9GNveRcOci5rCMcPRlMbPpuDsX6EnLAFY+Abbh6erJ1205MTYLQ096Jnu5etPT3oGO8D2WdIJR1A1HQ9kNZxw9FTS+UNTxRVnVHUdkVSW1vpDTckVVzQ1F9BxYOB9jsEYPZtgj0bMLQMgzFyCAMPYNItHSPoKu7jy1WR3C2PMB2i93sMPPGd/N29rjZcea4D11lR7jfFMRkvS8PWoOYa/JnvtmPh41eLDR6stDgzqM6Vx7VOrNQr8NigyqLjUosNsnyuFmSJWHfc8tanrau5VnbOp61ruV5y0aeN0vyvFGa5/VyPK9R4UmZOvN31Ri/rERXmjTN8RtpiZGgN1KejoPSdIZLidVxQJKBSEWGY1QYPabG2DE1RqJVmIySZTZanpkYeSajZJiIkWUsRpahKCl6IzbRG7WRnqiNdB+VpOuoLO1RMrRFK9Eco0b9MS3qEgypTjSlMtGCihPWFJ+0IzdtG1mngzl98Rgp2edJvZlDZt5tLt2+xuWbF8i+fY4beZnk5mZyN/cS+Tcvkp97hso7p6i7cZyGzJ20ndrG6Bk7ps+YMZFpyeAVewayHejL3UZbzlaqrzlQcNGWWwI4nrXiWoY5mScMSY1W5+QRQ7przsLvH/M/fydkLwqROsstaTGQ+39XYJzsXg7uFtvOb5XGt9DY1yXC3rLa2MmEAC4DfeIM5FRPHRMthbTmnaHuWgJlZw7Tmp1A/cUYuopuiLEtomu3r5ep/h6m+zuZ7mthtKWMwbo8huvuMNZUwFB7q2jQEBzTP5lf3hg8ljMGl80db9vQy8C43LJ+F6TetrUnh0aZGpthoq+dyfZ8ugqSqTy/n6K0fTTcSKOz/BZ9rVWi4aS05Cr+B+0x36mCku9aNPykCY7xpLmlitmBIR709/NguJNp0ZSyrCwK6uJblVEER7H1LuzL7hPVxam+HsaGBsi5m8HeKFMCwzYRsluRpLjdNNeXUd98l8PJ9rjtMWZPjCuFVVmi8jjaJeRidjPZ3cNYTxcj/e0MD7WJAd/i3OKb9rNgWlk2syw7owVlUWxJ9wiQ2IFgJBKAUYDHdwHyLSyOdLcx2lHMaFsBo22l4krHgaYauuqq6RQzEIU2cy2djbV0CUHd4pziuy3p5QzGt7AotqlrGuiv6KOvppDOmkxaytNoq7hBd3U1XUJMTk2N2MJurW1gqOoQQxX29FVuoasykK7Kq8uwWN0iZli2NRTTVldPa13zclh3Q52YxyiGeLc0IawDFKJ2BJe0oDQKwd3LLek3bemqUlFh/Js5jF895PtXj/jdi0W++fo+P3z5in/76mv4/hX//M9P+fc/PeFfB4/wLxXq/K5MlW8LZfiuWIpvCzfxOm893+RL8m2eAt/cVuXZFSVm0qSYOynPbJIC9xPluZ+oyFSCIpOJikwmKTCZLM9kqhxT6XJMpigyeVKJ+ycVmDkpw+xJKeaTpXmYLM/MCUWmEzWYjNdm8piuCI0Pjpkyf9yMh7HmLMRbsphg8We1EG/OYpwJj2MNeRqry7M4LR7HCa0kDTqP6lFzzJJjLtKE2GzE0nQlOnZrMfRQwcBfB/1AbQz8VTHykkbPeQ3aW9ahtUUSQ09NZD3l0fRWQ9tVGXUHWVS2yLLebB2fGa5ildl6PtFeyccqn7BG4QMkVT5BWmMFklqfImO0CmU7CZQdJUT3tJqnLLpBqhgGamLkr4X1XjMMgvSR36GEhLM0q23WsMluPSbBOljt0sVutw4WO6RQ27Iexa1yfG4rwefOimjus8TksBkO0YYEJRsRmqxFqACMJzQJStLD+4TQHVAQ/+5q+img4SUvxv2ouUig4SSN8VYlYuO2cDXegLbzxkxdNmI4TZnBZFW6YxVpi5Sm86gMA8mydJ/YxFCGHAMZsvSmy9J/RoX6eCmKjmwg/5AEeeGS5O7dSPbu9VwOWcc5389Jdv2YJNdPSHITZiQ/56TnWk56rRcBM93jE45t/ZhYt41Eb5fkoON6sQJtv8DW4EPU1X+DnOanIjhq6X6BkYUk1k7KmG2Rw9pZAUdXZVzdVXFzU8RzhwJu7lK4eWzE3UMCXx9Z/H0VCPZXZk+QBqH+6hwJNSRyjzH7dxuy66AFQfss8Q/dTHDYDiISwjmWFs+RE/GExcZy4sIlUi5nc+hoBOHREew7HoPf0Rj2nj1PQMYpPFKS2BobiUv8IRyjd7MlyheHaA/cY70JjvMhKnUX568cp7DgIhVltygrLqCkqISC4houFTVxoaiF86XdnKseJ7V6huTaB8QXdZOYW8TZ65fIzUnh8LUKDt0dIyp/jog70xzOFcCxh4icDiJvdBCdPUDM1XFSr3Vy42Y5xYUV1JXm0ViQSfu9RCYq43hYd5yF2qMs1kSwVHuIxw2hPKndw/PqvTyr2MXTqmCW6oMZqfCjPt+fgtu7OZcZxLHjARyJ8CciOpDdYe54Bjrj6O6MzTYPDK39UNEPRkknDEWNMDS0DmBoEoWK1h6UtHehqB2Ckk4wihp+KKr5oKjkhZyCO1I6/mxU80JKzRspVS8UDYJRsdiDvHEwCnoBaGgHYqK7CwOjSLSNI9Ey2ImFVTCuW0PxcArB0z4QT1tfdlhuI3CrGxlRnozUBTArxPu0BDPd6M+D5mVoXGj2YbHZm6UmT5Ya3Viqd2Cx3pbFenMW6wxZqNNiqUGNJ03KPGtW4kWzolhPmqV40irJ01YZnghgWS/PUq0SCxXKzBercD9PkdEcWUYvKjIltIsTNBiOV6c/RpmuI7J0R8gxJOQ6xijTH7UMj1PHVJmOVWMmTp37cWpMxqsykajKWKIKwyeUGTmpwlCSIv2JinTFK9F8TJ76Y8pUH9Ok9JguxXGm3IuzJC9xC/dSXLh7yp/LZ2M4lXmaxCv3OHq9kahbA8TfHSblbj8ZdzpIz20g+XolybcqSb5TTdKtKuKul5J0rYhz2XfJvnSBvNOxlJ8MpTbei6YTW2hOM6b5lCnNF2xoznakIXcrlTlbyb9sx83zVmSfseDqKXOupptzLtGWgcaL8Psn/LuYv/j1MjC+3fDy/x4w/rXpRQjvFo0v/5Xzvxjm/Z/OMPYKkNgimlMEYBQ2uwixOm9b0uPCvbDtpaed+30d3BfczL1vYnd6upjq7mK6q4PZrnoGqq5z7/QBCk7t5V7yHmrPx9F8M4vuuioEeJoUnLm9y3N0goo2LqiMjYUM1t1mtOEuQw01THW2M90rQKWgmgmmjgEmhKxEMeBb2Boj7KJeVhyFFuzbOUcBMAVl8q0qKYLV0DCjQyOM9Xdyv6+GvsosqrMiKM3YS93lWDoLs+itK6SnrYazV6LZHmaKpvdGlLxXo+sjT9adUwx2dfCgf5Tpvj6mRjuYGl52MQvh3EItO5qXIVFQGQWAFDbVCHuzJ/paGesdor6mmMhjLvjvkyQwTIKwI/aUll2jtbWQ0+d34XvIFLd9BqRePUBrXyF93bVMdHcy1dUrQuNoXzsDA42MDLSLM4jCjOJot2BaEWYUl40tAigum1m6Ge3pZkxwR4sRO8ttaGGHtwiQ4mfXyqiwpaeriSFBWWyrYLithuF2YR1gI11ivuKbucQGIWOxlk7hfDOn2FEn5C8KGYnCa3V0vSkRLutq6KoVFEYhKucS7aXZ9FRX0Cn+mhY665oZaKpmoPESMw3BTNVuZaTGm/7aaMbaS+hraqGtrommujLaGsrobm6mp6Wd3vZW+jraxF3SA92dDPZ0IeyWFtYECsAotKiFecam6nKahWid6uXg7uZqYdPLA77/qxzGBdH08rsXS3z97RQ/fvOK//ndt/Dbr/jnP73gX394xh9aj/D7O+r8cEeV14LxJUeGr3KkeHV9E69uSPJVjhzf3FLhyxsqLF2QYyFVjvkkWeaT5HmUrMxsgiLT8QpMn1BgJlmR2TQl5jKUmE5T4n6qEtMpCkynyHE/WZqZFBlmxXtl7ierMXVSk6kkTe4nqDObqMmDRE3m4zWZj9NkIUGbhQQdFhL1WEwyZCHJiJfJJnydbsbrDBOeJunwWNgAk6DPcIIpDbFWHHVeR4DNF9jYrMZomzQmnioY+2ii66mCrpsCWs4SqFivRtZwBTIGq9BxVkFqyybUtimivEUGRVspFDbLsNZkLSsMV7PSRADHNbyv/gmrFT5kk9InSKh8iozWKjZpfIak/irkLDYgt1mARln0A3QwCTLAPMgYixBTjAIMUN2hisQWSdZYrWW99VrknaXR99PANtQQtc2rkbX6HAmbtawwW8VKm03IemhgsMcIhxgzfFNNCTmtT2iqNiEntPCN08Yn0QTbMA10AuTR8lNA118JTU8Z1Fw3orptIzrbpQk5aE7yMRsab/jzpC6cgSwrfqj35cUdK55kafLVVU2Wrinz6LIsz3IUeXpdmmfXpXmdp8bCVQUmz8oylC5Hy/FNlB1cS8G+teSFriUneDVZPp+T6b2Ks15fkOG+kgyvLzjrv44LAWvI9P6INPdPOe0vwaVdStw+rE11ogkFMZpcDJMjcZcE+33WstX6Y2xN3sfO/CPsrVew2eJTNpt/jIfTenZ6yuJq+ym+TqvxcVyBr9MKAreuIsj5cwK2fEqA7UfstPuEPfafEeawkgMOK9nr8Dm7tq1jn6skYdtl2LdNloOuKhx21yHC05hjgZu5dHwn2UlhhDnpsNdZn73u1hze40Vi4hFiT0ZyOOEgO4/uwTdqD36xB/FO2I9P0j72nj1O1OUMkm9nc7GkhGtldVwtbuVq4QCX7oxw5vZ9kipekFI2Q3pRN+eKGsgqquB87k0uXsvkxvUk8nOPUJu/j0t373KuuI/TJVPE35sh4uYUh29OcDB3lH3Zg+y/Mcnu7PtEXhsn+UovydldZNxs5vztcrLv3qak+JqYGdtXfoHBkrOMVpxmsv4407XHmK+KZKF8H48rg1iq82aixovu6p1UlRwmNs6d4N2O7NrnTlCoO57+rmzz8MDU1gVNY1dU9HyQ19mJvM5+lHQOoqYdjqZ+BAoa+5FTD0VBaxfymgHIa3ijoOaNnLIX0opeSGsFsEnVBym1AOS0QpBSD0JKKwQJjQAk1XyQV/VBSzMQLd29aBuGoW2wEwOjQJwcwvBxi8TXJRz/rfsJcArG3dqV0B0OVN7Yx1jjMaaaDjDbslMExoctgSy0BvOwJYj5Fn8etPgwXefBdK07s8KcY912ZmrsmKs156EIj3os1evxuN6QxQZtHjWoL1e9Jo/qtXlYp8N8rQ6zVbrcL9dmrEid0dtaTGaZM3jGkN40A7qTDehMMqTrpCEdSbq0JqjTEq9M2wlluhM16I7XpCdRi8FkPQZO6jKYqsdguj79GboMnNGn/4wuPWcM6DhrSn2aIaUnDMlLNCU3wZLrJ7aQfdKFqyfdyU715cbZcM6fzyTjwk2SLlcRc6WTiOwxjgh/Fm7MEJUzTWTOfY7kTBFxY5ijuSNE3RonIneMozdHOZ7Ty8nrTZy6XMi5c5c5l5pMzolAKhPNqUgwo0xQMtNsqTzrQGmmI/kXHcm5YMflTGuyLtiQc8GeKxnbGWm7JgKj0I7+d6EEhVEERiFm59t32tRvHdTLJ6IS+c4zcdOLkMX41Zu5x3de+4uv/SvTy98L7n678eV/df5XHdX/GTCOC3E6IjAub3sRXNKCwjjZ08mEcN3Vylin4KBu5X5Pm1hi67qzicmOdu539DHTMcxcdyfDdXepvnGc6yd8yUvZS3FqDM03LtJSmMt0dysDLc2M9w0w0ivsMRYiXjoZEXIc6/MYrr3FaEUR0011zHa2M9Pby1iPML83wOhAH6OD3YwNdjIx1I5gJnkLhj8pkYJjWJzhW46REV4f6+9lqK+bEcG0M9JJV/UtKq/GUn56D7WZ4fTcO81g9V1aqgoIjXPFJFABDZ+1aPtvwiZQi6bWUuYGR3nQO879gUGGxzoYH+kRIXHyzTzgsrL48yyjOKspAmM7k4MNTPVMMNTaz4XzMXjtksLz8Crc9ylxKSeartYi8q8lExJlhtMeRULibchvOkN7Twmj3W1Mtfcy1dHHaE8H/f21DPY2MdLVLga+CvufhTlEwdAiQOO7JQDjSPcAo71CFqNQwnvSJX6uwg7wcWFus7Oe0Y5ahtpbxD3Sy7uk2+hvbRW3uQiziQIQ/qweCm1oARTf1nJbWoREQYVsqBaro7GMptZrdDXcoLeikIGyevprBIWwitamVnqb25lsK2CmNYS5xh1MVnkyWHGAkYZLTPXWMNLTSndbEw01FbQ21DDY2cFw9zIcDglqa1/Pn5WgMoqgKMbqVNFYUyFWU40AjmU01/x5DuOPr4SVgIsIm16+f/WE3758zNffT/H7337Ff/zuO3Go+Y+/e8X/+PIlv62O5rdXdPj+qiZfXVTm1QVFnp2X4cl5KZ5ckOLJJSmeXpHmebYML7JlWTwjwaN0CebTpHmQIs/0CUFpVOC+oBqeVGQ2RZEHaYrMpSowmyr/poR7JR6kKTOfrsbDDHUepKnxIE2dB6fUmD2rwPxpBRYyll3SC0lyLJxQ4FGiEjOxityPVWbupBYvUvT54YIVP17dwpNTwkYYU56edeBxlhf9pz04sHkNrqafYuOwAVM3eQxcZDB1U8LQRRE9J3k0N8ugaLYJSb3VSOmvQ32zAuqOChi4aaDqqIDaVmUUHOTZZCvFWstNrLOR4gtrCd7T/pQvlD9ho8oKNiqvQFLtczaprmSTxiqk9NcjZSqBnK08+r7GmASYYh5giqmfMSZ+hmhsV0XKZhNrTFax3mINay1WI+sohVGgHpssV7FC/zd8qvdrPtP/kJVGK1lnKYHCdmXM9uvjmWGNb6Yxu0/pE5Kkg2eMBtsitLDeo45RsCp6AcroBSqh6yeLvr806u5rUN++BvtAHaIT/Mi/Fc/iSC6dBcH8MHiAb+vs+SZPje9vSPPs6iaeZ2/gy+vr+Or6an68vYF/LVPkX8vU+ZdSHf5YYsCL66oMJ0vTFiNBbfh6SnavpWDXem4HbyDbbw2XvD7nos/nXAlaQ3bwGs65vU/q9o84Zv8bsvfI0ZxsxOApXfqSZZm6oMKTe6ZM3zLk3L61HPP8mONeK4hw+Yggs/9GiPk/ErX9c1KDZdhl9QvCHd7nwOaP2G/1EfstP2Kf2fuEmX/AAbPfsM/wl0RYfki0zSdEW39MjM3HJNh/QobLKs7vWMVlt8/Jdv+cG+6ruOb2Bdme67nstp7zLms47/AF51wkuOCnyZ0oZ27GuFKcEcjVeE+upO/m2rUEruVfIjP/BhdLy8iqauVC3QinaydIqRojsWKI4wU9xOcNkl44y6Xal5wUYLGglos3M7l38xitd4/Qkb2fnuuHaMveR212MI33Qqi+d4HC/FJuFLWTUTTBsXvTRObNcvD2FLuvDbLn1jiBOcPsvdZN5LU2wnP6Cb01zJ7bQ0Tk9XHiTjPXChq4l1dFYW4JpbfyqClMpb0kjaHiRGZKj7BQGsBS9Q5mat0Zqd9LY1ks+3ZvZbuvBdsCN7PNfyuewcHYOPqhbeiJhl4AKlohKGnuRkV3H8q6+1E1CEdeKxw5daHCkFXfiayGD3KabshpuiOl4oaEoicyan5Iq/ohpxGMgtZu5DRCkdcIRVYtBCmVAKTE1wLQ0A1BT283+vr70NEOw8I0Co/tqfi7JbHbO5ZQjwMEOnsT4LSdzIR4yrJP0FEYwUTdfuZbdrPQGsqjtv3Mte1jomUXw40B9FR50lPhw0BVEGN1u5iq82eyxpmpamtmqs2Zq7bgUc1mHtVuZqHWhoU6Wx7V2TFfJ+Q/bmau3o7pWlumam2ZqLZmrMyK8Twb+q6b03zWiJpUocxpPW9HdZoJFSk6VKZpUpmuQlWaDpUndag8oU1tkh51Sfo0pxrTnG5Cfaoh9aeMqD9jRNVpM8rO2FBwyoYbyTZcTLLjTKIjaQnbOJ8ewPmUEM4n7yQz/TCnz57h7IUrnLp0h7QrFSRlt3L0cheHrg0Tdn2SPTkz7M6dY3/WJIevTHPo6ixhWfcJvzbNoRv3ibg5TmRuH5E3mgm/XEZyeiJ5CW4UJu6gOH4bxXEOFCVspiDZjtun7MnOdOBilgPnsxy5lulE9lkvRjty+fffPuE/RDXxTe6iCIxfw+++4z9Ep/Sb+cY3c4788RvE+oPw9X/+mjgH+XYe8u+cf7VL+v8LwDjW3fxTDuOywtjJuBC3IgBJdzsCQI52CtDYxnhXGxPdrYwLeY2dzYx3dDDR3sdkxyDTnR1MtJbQeCeJvPQQai9GUXPmOB2556nNOctUWxVj7U2MdAqg08eYmAnYxZgALY0FDNbeYrj8HuN15Uy2NnJfUNB6hNDvAcYG+hkd6BFn+cb6OxjrE4CxVwyqXoZEAT6XSwDFt2YZoW0+OtjHyGAPo32t9NTl0XArlfIz+8hPDqHlVgrdlTepK7+FfZAe2u6b0PLegPU+dXbF7aCto5Lp/kFmekbEdXqj411MjgqGEsGA8/PM4s/t6OVnk4IhqL+d8f56JrpHGe8e5t6dM/iEyuMWtgqvcDXOXzvMYG8F9YVZ7I+1Yfs+FdwO6JB8bQ8NHXcZ6m5msrOXifZeERD7+xsY6GkSrwWHs2BcEf87Qtv7L4BRnHvs6Wesd0Dc5CK0rQVH9FhXG2NdzYx1NjDaUc9IRx2jIoB2MNjeJoLjUEc7PU1Nb2YUa0VgFKDxZ1B8e70MjB31NSxXNR31VbQ3lNLcfIX26nv011QwUFNNT309rQ3tdLUJn2kl99vTma0PYqrajeEyb3qLw5nvuYcw2iC0zvs622h4Y2rpaW5lsKOT4d5uRvp7xbzMscHl3MzR/l562lpEYFw2wghmmJ+Bsam6DKHeNb38LWD85of7/En4y/2HH+DHV3z/zRK/f/aYH6uj+H22Pn+4bsAPV3T4NkuDV+cVeXpWhsdnJFk6K8nSeUmWMiV5ckGSV1kKvLygyOPT8synyPEwWYkHSW9LkbkTcjw4IcP8SRnmk2V4mCKokgosCKv90pXEWspQ/ul68bQSC+cUWDqvxPNMNV6c0+B5hgbP07V4kqbLUqo+c0m6jMWqMxunw7PTVnybvY3H522YP2XNd3d28YfqeB4WxeJuuBJz3c/YvF0RSy9VTN0UMXNXRsdRBk07KVStJVCxlETOeCMyhuuRN9uEsp00Oq5qqDopouGiKgKjvJMi660kWW2xiXW20nxmuo7PlD9mtdInrFdbyTrlz5DT28B61RWsU1/5f5P3nkF1JmiWZs9uzG7v7nT3VKeRw3vvvRNWBnlvU96AACFAeCMQHoSTBWElQEggvL8ef/HyXkrZtFJmKqu6Y7tqqp+N70PKypqq2Z2Jnd7Y2P3xxr1wkVBwMyIfznnPeVnkOB8td01s19nhssUF1y3OOG92xG2bM3YbbDBebsh898/4zPUTNH0WYrBcB9PVhixcPI/5nv/IwsWfMt/rMz5x+ZRP3Ray0FcT0w36LI92ZGu2C8H57hzOdGF7oj3rox1ZdtQenyN2eB22xeuwDYsPW4j3pr0OmGK7UQvHtQbEZu6lrPw492bKeD6VzuOeLbxu8uBNuQHflsznh5J5vBXmnCbfl+rzwyVL/qnJid81O/O7Zif+uc2RHxuEiz5W3Mg3RRa3kOaQT7ga9Bl1hxdQfXABpXvmcWbXpxTt/A2ntv4Dhds/JXPjp8Qs/9+IXfq3ZKz+WzqjDVAm6vDgvCNPKt0ZO2XBQIoNNwv8eXBmNeqT3nSHW6FK9EAe64Ik2oG+KBu6Iyy4GmJK9WFjqg4ZUnlAn0uHjKg9bEztAUPqDxpzPdSCtnBr2o5a0R5mQedRM2RRlgzFWjMUbY4kVI+eYF16jhjQdcSQzlATrhzQonTnQi7sNeB6og/1MW60pS2mPWsx8rJ1jFw/xGh/DJ09VdR1jFDeOEXptUdUtr6mou0ZZ66MkF9xjdK6Bi5UX6TgbC7F5TlUXUqhszGW0bYobrVG8aInk6dt+SgvxFCRuJWzcWs5H7ebvMQwTuRnk1jfwvGOISJ6ZwnvuEVw/TTH6u5ztPIRR2tuEnx5lD1VN9hz+RX7a77lSOVLki89pHaeYMEAACAASURBVLheLULjhUt1lFUW0VodibI+lpnGGB63HOVJ0w6etm7gQddO1K1BXD4bxNa1Hqza5M3yrQGs2bmBHYdDsHZZhY3LNuxcD2Buux8rxyPYuoZj7RqOvddxLJyjMLOLwMwuDEPrfRjbb8fIfgNGduvRs1iHjtkGDG22Y2K/GxP7vZjaH8DE7iAmtgcwstkrwqKhzU7MHHfj5BaEl9cxPD2P4+wchYvTcfy8k1jqE8v+bVkc2JrI4W3H2bchiI1LN7Nz1WpOhm2n6XQIDxUZPJBFc18ewc3+MMY6glA0HUDasAtJ/R4ktXtRCSnrjsPc6RGCMhu4372Kh12reNy1locdq3nYvopHnWvEe9YPu9fxoHsd97rWcLtjFbc6Vs+VggvXd675crdxCbOX/Rm54I280JPebHe6stzpzHSjK9uD/vzFtGS60ZLpTnO6G82prrSle9GS5kljigf1ye5cTV/MtWw/6tK9qT6xmKqT/lRkreZ02hpyk9aSGb+JrKTd5J8IoiA1jKLMYxQWh3HmfDyF59MouFhEbkU5KaVVxJy/RPj5esLKmjha2Ur4RQmRFcNEVqoJK1NzpHSCI6XjHC0X1hvGiSof5Hi5kvTTtZzJTuV8ZhRl6bupSF9FdboPtTme1OT7UlG4jNKiVZwrWse5gtWcP7WdcbkAjEJKWkhEfwi9/FsD4/+VYvjf+vr/HYXxd+9ec3tiQEwJTyn7mBanX+zmE+BiQqUQIUMEjUGlWM8yJUDHhxE6/KZUg0wpR5lRjXFjQMENRQuSuhwa8o9Qk7yLmrjdVMTu41JGODd66rkp7+DmgJwJhQCNQhBGUDF7mJA2MdZTJ1bdjLTWM97TzKyyX/xeM6OCUjgsqkqTgpomjGi/ChbsRzVRUCPniqoFWPq42zcl7hAOMy5emxHUzBZkDcV0nY9lsD4TZWMhbXVFZGUdx2urGU5bdLHfrI3/fhsuNuUyPNzLjaERbg2qxZ3KyakBZifmEsii9SzY5CNDCGqjYEMLFrWQQhat4WEZNyZk3Bia5MbwOC2NFwiP92NPtDGbg82IObEJaV8Natk1ErM3s/2YIxtCbNkfu4S6lkJkfdeZkCuYVY4wPTCIekSGekg2B36iDS3sKX6Y/wIwTg4J6qTwc1GJyqSoHovA38+0qo8pYQRlWKVEAEVBZRxXKhjq75/rVBQrc+bqcuYs5Y+wKDzOAaOQop6bNuRdrci7mujvLEPZ0SIGX5RC56ashyHFLONDMmaHT3NLeoCHbXtRN2xFUbsb5ZVYZmR1zAz0iZVAYwMqFH19SDqFwE0fAxKpaD9/hEYBFIURAFJQGEVLur11rry7U3hsEa3pvvYmhPnTacCnorooQONb8Zb0U358+Zivvp3hx7ev+f13X/EvXz/l228eiScDv2uN4O0ZW34858w3hTa8ybfkZa4pL/JMeXFKGBNeFJrwvNCEF0XGvCwx4c1pC14WmfMkx4RHGSY8zbDg6UkLnqSa8eiEEY+SDXiYrM/DFD0enTDgcaohT9IMeZZuxJeZJrzINuVFlgkvs015mWfGswJTnuaZ8GW+Jc/zbfky15FHGY7cT3fhVporA5GWNO9ehCrMgtkUDx4XreBGth+jKV48PLeLt52ZPO87S6CrJmbmn7B4tQXeW8zFEIjTKgMs/TSx8NXE3FsTY08NDN0WYeC6EH23hZj662K9Skg9m4oKo/FyI0wElXGJIbrLjNELNMVsvS1my8351Pof+cTs71lo/SladvPQsV+AjsMCtBzmo+28CMslZrhscMRjqysO6+1w2eSIwwZbrFabYxCgy0KPeSzw+Bxt30UYBOqh4a/JfO95zF/8GfM8P+c3zp/yHx0+5zPX+egt1cRppz6BUZYcyfficJYLW+NtWBdjh98RCzwOmuF+wByvw1b4hdmwKWUxW1N8WHXMBefNRvjttGP1HluCwh2oPLcEWc1ixkvNuVuszatiDX5b+Dk/Fy7gd+cM+V25Df9U68b7Whd+vubMP7U68i9ddvyuxZjvLpnwssyMRyUmTGbq0RM1j8aQT6kPnkfVoXlUBS+i/PAizuydT+EuDdI2zSdp3efkbFvE1QgLTgX+DfJoTe6esuZGrjlj6UaMHddlOs6EOyk23EiwYuCIDorDGoweM+B2shXP81yZTTBiLM6YkQQLRhMtGEswZzzJitFYU5ThesjDdFCF6zF4TJ/BcD1GI/UZDNNkIkqPW/FG3I434G6CIXeSjJiK1mU4XJOJOEMGkgzpitalK86M7iQbBrOcmCl04EGpPc8uO/C0yYkHrW4Md4fS1lNOdV05JWdqKK9o4/KlNi5VXKTzWiHKjlRGu48z2x/Ljb4cbnYncbszgofd4bzqj+NV70le9uYzVhNH7cmtnI1ZxulgDwpCl5AYuZHguIMcyT9JRFkZMdXNxFXLOVF7m7jKx0TV3OVo/SxBl++xr/whweWPiCm/TW7NGKW13ZwX7e4CLpSl0Ft9kOmWCO61hPH4+n6eXd/O09atPOg6iOxyENEH/NmwzIslK33wWRVA4MbNOHqtxN59K3au+7B3C8HcLggz2xBsnCNx8IjBaXEclo7HxRFtabv9mDhsw8RxHcYOa9G3XoOe5ToRIk0dvsDE/gvMHPdi6XIIK5dDWLocxMR+F3qWmzF33oWbVwg+vsfx9IrG2SUGO7tonBzjcXWOY82KTDasTGXzqkQ2rIhi1ZIgdq6LYOuSXQRv2EJfTQ53Fbnclscz0haC5EowsmtRyBrCkDUcpf9SKP1VQYw0HOZm5wHudG/nbtd67otp6k3ca9kgzn3hjnf7Zu63b+Jex2buCXZ2+ybudGzmlvDYupInLZ48anLn/lU37ta7c/uyFzOVXkyU+qA+F8Bw8RKk2d70Fi2mu2gxHXkeIjy2ZXnRnOlNQ7oP9RkBNOavovn0RtrObKK1ZAPXT2/m+rndXCrazfms3RSf3E9u8kFyEo+QHR9GbnIIRaf2cPZ0CGfORnG2LJWSijyKqk+TV3WBjKoyTlSWk1xZTkR5A8eqOoi4JCG8eoCwylFCKyYIq5jmWOUM4RcniSyfJPniEBln2kjNPUNW9nEKcrZxNncJ5XleVOb7Un1qFdUFW6kq2sXZwg2cLdjNuOISf/zxObz/TkxKi2GXD8D4r+//jRRG/tN7/mz+8J7/Vkj89df/9wBGYY9NAIcZVT/TIqQpRVgcV8k/QKMAJQPiXWgBLMQZUDE+MMC4aogJ1QgTqmGmVXJuKDsYbb9Id2kiFXFbqY3fQV3SbppyjzJYW8Bs7zVuyHvEG84zQ4JKOJeynlF1MiVvZqK7ntHOOsZ6rjEtqF+CiimkeQVbWbhcIiqTc9UxAiyKcCiC50d1cU51FFRGAUgnh1SMDytRjwwwOaxiZrCXobZKeipSaTp3nMaKZK7U5rLr8Boc1ulgt14Tr53m7Ildg0LdyriwMzg0zOzgCNMCpIwPiMETARJ/DYhzH3+AxWFhh1DJxKCM2XE5s8NqZgZHUPRdJTl9C7uPWbA91JKQ6CU0XMllQnmd8rpYDsX6sCHIho3BjpRUx4n9jWqFlBnlMFOqIcZHBlAPCkAnmxuhO1GA9r+AxTlldnxgkAkBFoWU9aCw76hgUlQY5xTiaeH9VvXPvdeC7atUzEGjQs6IVCKe+xM6Fuf6FgU4FOavAGNnO3JhRFhsRd7Zgry9gYGudlS9zQzIWhgZVKIenGF2rJkbA7Hc7V/Lg8atKKu30VsTzFBzHlOSJmaEf+PgIOODQ6gkEvqFap2OXpR9UoS9xV8s6ZE5W1oASJWkb86SFs4CCqnprjb6OueAsbetid62xr8KjN+/fsQPrx6LoZc338zw/dfP+e3r5/z2xQO++eY+718/5uvmUN4UmPJNoTWvcs3EeZljyqs8MxEcX+aZ8jLflJenTHlZYMKLYiNelRjzusRMVCJf55vzMsuMl+mmvEgz4XmKIV8m6fMsyZBnSUZ8mWzE82RjnqcY8eKEIa/SjHmTbsLrdGO+yjDhTbYpz/OMeC4Ao6A8Ztpw54QN49GWjMfZowi3omm3Ng07teg7ZMpEvBu3Mn0ZT/VAetye0fSVzJaGIr8Qh7P5p+ibzcfO3wjHlXqYLp6HmfcCLPw0xC5G08UaGHsswsJXFwsfXSz89DAJ0MVYKPdeZoj5ClPMVphguNQIw+UmmK62xGK9LY473Fh80B9NH13+zuLv+dz2U+ZZf4Ku40L0HReh57AQI1ctLH2MsF9hhetGJ5zW2eO22Rn7tTZYrDBFz0cbHW8NNL0WiKPlq4FuoBGaAVpo+C9CU4BHTw0+cVzIJw7z0PXVwHGLIT6HjMSwy8FMV7YnO7A+1p6l4dZ4HjbD9YAJHofN8D5izoYkD3amerMlxhWf/ZY4bTPG8wtTlu7SYU/QItJjNbmWa0pXpj6jecZ8dcaY786a8PNFW/73Kmf+pdqV35bb8nO1NT9dNueHK8Z8U6vDN1X6fCvssVZY8vKCFdNZhsjitGiP0KAuaAGXj2hRE6zNhf2aFO7WJm+3PulbNUnf+DklWz6heuv/wniiAXcyzJhM1mMoTgt56CeMHtdgKkEftZAmDV+IMmwe04n63BPK23PNuHVSlxtJ2txJNuBeihF3kgy4k6DPzVgdbsXpcSden5sxOtw4rs3UMQ1uRetyM0qLu7G63I/X426MFrMRC5iNWsh01CImoxZxO9mQu/lWTOfaMpppjyzJiukcJ27nmvPlWROel+nwok6H5036zHSuQNYdSVdTAq21OfRcLUV+vYKB6yWoW9OY7YjmbmcYj7ujeNSWw+P2dJ50p/K09wTP+tN4Ls3ihTKXO91JyC/tE3fHLse7cynWmwvRS8kNX0FezHYKk4+Qn5rAidRc4nLqOJrfRdTZARLKRzhequJoUQexJQ3knCvnWkMFPU1nqD0fT2n+US6dPspA7V7x3/GoM5jHrXt50rKLh+0HuNEWRUNJMDtWebJu2Sr8li7Ha0kgHv7rMLMLxMZ1FzbOh7B1Poq5bRi2Tsdx8UzC3ScFd98U7F0TcHRPwsYlCnOngxjZbcTIcZU4+nYr0bdZg7nzdixdd2PpuhdbDwEU92PlegBLl32YOOzEyHYrlq5f4Lb4MH7+kXj7xuDpnYidUyy2DvE4uaTg6p7MurVFrFiegZ9vLL5+kWzbcIrNy06y0TeY/LgkbqrKGO9PRN4SSs+VcPobUui7Ek3/lRj6a2OQXI5k6Go4t7pDude3j/u923nYs5VH3Tt52LWTB53C7OB+x3butm3ldtsWbrVu5kbLRm61C8C4mXttq3ne6snjJiceN9nzuMmWR9dsuVdvy93Lztyp8uJGmQ+TZ7wZvejBYJkryvOuKM66ozjrheSML53FfrSfDqTj/HrayzbTVb6FrrLNtJdupb18F00X9nG5eD+lOQc4nX6YwpRQ8hLCyE0MJT15J1mp+ynKj+JMSQqnz2VzurSI4ovnKSy/SH5FBbnllSRUX+H4pWaiLnUTeUnBsUsjhFdPcLRiiojKWSKFqZgipnyKuAtDxJ9u4uSZYnKKosjP30FJ7hrO5qzmfPYWynL3cjH/EGdLdnCu6BDjyiv88adX8F5YW/oG3r8RZ85afvtvY0n/GSwK8Pj/NDD+4ac5QP39T/zTu9fcmRTUp/5fgFE4DTiplDGhlDKulM6pUuI+nAq1Sinuk40qlYyqVIwpB1ArBxkTR4VaKWNS3sVkTz3ymmzKYzZRF7eRy7EbuJK6l+rk/ajqz3JD1sm0YHGLlrOgWEqZGehFhEbJNYY7LzPYUctobxMjfa0IiWGhfHpSAMDBkQ97ecJZO0EdVTIxIIRLhJTwXEJ4zpIeFgMfAjBOCHuSI0OiQjU9KEXddxXltWIul0RwvT6D7IKjeK6xEmHRZbM+K/e5cqEum7GJfqZGhR3BORVTUCsnRaVSUEbnVMU5NXFuj1D43C+l2ANKJobkTIzKmB4eZlKlYkTezsWKRHaF2vHFUWv2hrpQVBTGuKqFju5iIk+sYcNhO9YctCYudyfN7aWMKnuYUqqYVAwyMTSEWiVAnRS1QoBGuQimH8u5hZ/RxxEAUa1SMS6AogiLcyXdwvs6qRTWCT6Mop9xxZyqOK6cUxlHZTJGZdJfbGl5Zwdz85fAKO8SXmv7MIK62Iqis52B1j5UXU0oJVcZHe5BPapmelTJzdFzzEr3c6t9GbOXltNXsZueywmMdpYzq+hlZkBQZ4XdyxEGpB+BsR9Vn0x8/9TCLy7CDuPIIOPDAyJEKvp7RWAUy7y7hSLv1jlg7GgW1UUBGoXQi3A3Wrjs8tGS/v7VA354+ZifhdDLt7N899WX/PTiGT99eY+vvr7LT28e8pXQ91ZgwOt8E17mGouPr/JMEOZlrhGv8uY+9/qUCa8LTHhepMuXhTq8LNLn69MmfFtsyld5RrzJMuJNuiGvU/V5mazLyyRjXiWZ8yrJjNcpFrxJMed1iimvU0x4c8KUNydM+DrNlK/STXieqc+LbBOeZVlxN8WK0QgTOvZo0bZHj+Y9htRv16VhlyHyYCtmEty5mebJRLIT0ggL+iKdkaaupzZxB9Z6f4eWwefoOy7AKkADk8XzMPb8HHOfRdgs0cXCVxtzby0cA01wDDTFeY0FxgE66PtoYhygh56vNtqLNdH01EDPXx/9JcaYr7HGar0dTvsWY7TemnlewutaaLlqoO24AF37BejbL8DEWQsLD32s/UywW2GN/SobnNc5YLncDCNfPfS9tdHz1kLbayGL3D5nnstnLPLXQzNAB60l2ugu00PbX58FbjrMd9ZEw30BdusM8N1vyqbjVuxKcWBHijPrYu1ZHetEQIQtHsFmuBw0wvWAAcuj7MSzg1/EOREYZoPbIUuxesfnkAl+Oz5lw7b/QMi+zzgRpsuFZBskRQ5MnXPhy3I33l104rdnLXhfqMePxTp8U6LNq/O6PDmvy5clmjwv1BDf86eFRtzKNmQ4SZeeCE0aDs6n7pAWlw7qcGG3BqWHjEhd/xknN84jcdnfkrvi3yOL0OFGshG3kw2YiNFCFb6AvrB/RHF8AeMpBqiTDVFELUJ6bB5D8RrMZhpy95Qpt/MNuJumw7M0A56lGfIwWZc7sYu4Hb2IJ8IvJWmmPEzU526sDrORGsxGaHHzuA63Y/W4cVyHsbAFDAR9xsCRzxmL0GIy1oCZRGNupFsyk+3E0AknVElujKd7cSvHhYdFdtwtNuRhtSkPGyy41baSqe5QxttjmezIYby1kNGmU4xfz2OqOZPpxnRmG9K53ZjP7LWzTF4pZKalmFs9Z7jVX8xdRSF3VFncUaVwUx6FuvMAioptSE5vpiNzNdfjltMY7k9DSACXwtdQEvkFccePsj30GLuOpnM8oYzIxGIOhh0jKnovZ3L3MtAYifpaCI2566lOXcf1oj2M1u3mXucRHnUH8ajzAA/aD3O7I5re6mjigjax3DeAlYG78PZfj6ffBmycV2PvthNzhz3YuIRh7RSBpX0k7otT8VuSje+STHyXZuDkloyDayKOnnFYuwZj5rwNM7d1mLqtwch5DcbOG7Dx2I2D90EcFh/G0fsIFs77WRwYLT4XlEdj+23YeOzBzecAAcvCWboijiUrU3H2jMfaOQ4712Qs7GJZt7mUpSvycfWMx841nKVLitgQeJGNy7LYuHQv8o4ypB2J9LdG0tMYS3fDSbquxNNZF0/35Xj66+JQNUYx23OMO5JD3JPs4kH/Fzzs38Ojvn3iPOzdy4Oe3dzv/oK7XTu43bmNWx2bxV1PYd/zXvtanrf58bTFnWetjjxrs+ZpiylPm015dt2Kx1dteVDryMNaN+5eceBGnQ2zl4VxYOayM+pqVwYqPFBU+iGrXkFv5Ur6qlfTW7Waroo1dFVtoqt6J63le6g7vYey7D2cTt1H8YnDFJ88Slr8QU7EHSIvI5rC3BSKC7I4fbqI0+fOc/pCOcUXKikureFExRXiqq4TW9VJTLWUmJohYmrGiapUE105Tlz1ODEVw8RVjhBfMUBiWSdZ5XXkl5ZQcDqFooJjFOUfoTAniIKsYE5lB1FcvIczRSGMqxr5409C5+JfAuMf3/8KGIVdxQ/zFzuMv+wxCoGZ/3z+csfxb36tDn58Pnfd5dcXXz5A3Ue4+z95/K9WGP/wE//pDz/yxz/MfR/+5Ud+9+6VaEmPK3sYk3YyKe9hWtHHuLSbKUWfCBXCDqOQbhbtSoWcUaWCEaWSYYWCMYUKtUIlfk7YORtRSJhQ9KHuuoqkKo+6E7u4eCyAC2H+FAUtpSJuJ/W5sSgbq5lWSsQ7x8Kt44kPe3Wzg71Myq4z2HkZeWs1yo5aRnqaGJd1i7uTgs07IVizqmHGlQMIgDOhEpSzOQtaUBw/QuOcJS1Y1yomhhSiMqUeGmRc+F7KDgbaSmmrz6C8IpZ9x1bgssEC5x36OK7T41D0JiSyRsaHZeJJw+kRYY9ykGnhcopQeC3uT86VXwt7hCIkijb5HDgKr4ul2ENKxkcE0FVyQ/w6Ob3dNewJcWdnqCW7jlgTG78OtbKFQWUteSVH2BPpzYYQB7aGuVPVkI1SIVyiEfYOh5lQDTKmkIvAKAReRBVT2D/8oDQKauPHmRDUOJWCCfFnphThUvw6AeoVEqYUUqY/PBdWD0Tw/mBLj8oFYJQxLOkX70PLfgFG4apL169G+LgDmXALWpxWZKK62ImqcQh512UGlMLdbAkzamEH9BLTsuPMdu9g6upqRip86KwIFpPU6r5GbgwMMDs0xvTwGJPDw2IqWtrZjaS9F2WvVExFCwrjRytaeC6kpoVaHSH0IgZfOudCL4LC2C/a0nM7jL+u1Xn36hFzM1ep89sXwi3pG3z75jk/Pn/GT8/v8dU3d/nx9T2+7Qzm63OGvC425EWhHl+e0uHLPG2e52nzIl+XV6f0eF0o3H424lWhAS9KtHhxWovXZ7T56rQOX5/W5esiXb4t0OfbPAO+ytTlVaoWzxMNeJ5gyqskC746Yc03J23EEeDxeaIpL5MFaDTnVaopz07q8TTNiIdplszGWyELMqRpuxZXt+txdYcRjbvNaTtky1CILVPRjkzH2TEabYLyqD6KSGv64/3J3+WK2bx/h7bObzBwWIDtUh1MF8/HwldDhEXHFcY4C8GWJfq4rDbDdbU5HhttMPTXxjhAFwM/HQz8ddHyWoS2lya6Prro+uqj52eA8TJTDDfZYrnLDesdLhitMEfPWw9dV010HQRgXIiB3QJMnbWwXGyEiZcBZt6GWAaYYuJjgL6nEIzRQd9bC0NfHfQWa6ElqIluC1joo4mWvybaAVro+gvfz4RFbjpoeWhguVIPjx1GrA23Yn2UJeujbVl13JaVMQ6sS/HAP8oOuz062O7SxDPIhDXHLNkeaUZguCUeYda4htniE+6Az14Dlm7TZMVWLVZvN2TzPkt27dckM86cjlNO3Dljx8s8Lb7PmsdP+Rp8V6AnnmJ8WGLNw2wdHp6cz93U+dxIWch0shZjCbrIo3RoCdLk2gFtKrfPp2T9f6Rg0284ufJ/JSHgfyTF/2+4uOU/cD/HnicZ5jxOM+FushHqSG0UERqMJhgxmmDMaLwJw7FGqI7rojquxViSnqj43c03F3dgn5w05mm6qfjnb8fpcCNGm7tJRtxNMmY2Ro/xY5qow7WYjjFm4rgxE9GmjEaZIgnRp+OQFj0hhkgjLZAdt6Q33JS+MDMkkU5I4vyRpaxFnbOD6VNbmSlcy8Tp5YyUBTJau57JhnBmrmQxWZeLuvYUw7V5qC5no7icJR5rUFZfRFnZgLKmCcnVCiTXqpBcr6G/pRJJRymq/jMMSvNQK7OYGkhnrD+BgcbjjDfHM9sSz1R1MMMF6xnMDKA7yZ36xMUUJwVyLHwpB/esYf+GzezdvI59W/wJ3+1KYbQnktJ1DF1cTcMJZyrjnKg/GcBw5Q4e9xzlSV8YD3sFhU2wyPPJjt1LgJcXXos34Oq9m8W+O/H2+wJn9x04uB/Czv0odh4x2LrH4+CejG9ADoErCwlcmY//siy8fTNx80rD0SMee89wHLwPYO21FXPPDeg7rsbUdQsO3odwW3IU9yXH8FgaheeyWHxXJuK1PAYb94MYWG/Fxe8IPsuD8VsexPK10azclIbn0kSs3KKwcovDxi2BxUtzWLKqADffE9h7xuDklkXgskrWBp5hzdJwctMT6GjNoKstno7GeDqupdN+LYWWukTa6pLobkhC2hjDeG8UN2Qh3FYc4I50L3elB3kgO8wj+WEeyoXE9T7u9e/hXv8u7vbt5E7fdu70buNOz1YedG/meec6nrQv5VGrB4/b7HjSbs6TDmOetBnwtNWIZy2mPG4SINKYZx/m6XUT8XMPGi25edWWiXpHRuvcUdW4I63xoq/Gh+4qb3qq/OitXk539VqaS9dTkbuKcxnrOJu+lZKTu8k/GUZWyhEyT4SSmx7JqZwETuWnUlSUw9mzZyg5fZaikrNknq8lrbSJtPIOEku7SCzrJ/GijIRyGUkVUk5U93PyUh8ZlzvJuHSdrKpGCqquUXyxjpLzlZy7UMqZ80WcKkkjsyCW1JxQsvJ2U5AfyqiymT8KyuK7b+cUxp/+pDD+p/dv+ePH0MvP38wFXX4VeOFnYT9+bgSY/ONPX//5iPD4/3ZgfPuKm2oBJnqYUPSItTq3hqTcVPYwI+9mRtHLtLwPtbRHVByFdK5aKWdUIWdYLuwhqsRdxDGlhBFVPyNKIW0rYaKvk8n2Wq5mHSJ/vyPJm0yJWmNN6p4AMkK2IblaxYRCIlragmU6Z31LmB4UwjddjEmvM9TTwEBnPQPt9Yz1tSLsWApXZoSqmImhUSZE0JwDRkFhnIPGud1GcZdRsGEH5qxhobBaPSjYucOMC4Cp7GWkr47mqzkkpu/EY6PQ1WaI7VZN/HfZcupcEtOjCm4ODjEtdNWAkAAAIABJREFU/D2CQjmmZHJUsObnVEwRCAXVUzi7J6SPP57gEwqzhz6CqooxQQ0bmqsqmh1WMarqJjVnP/sjHdgVakFMwirUqjZGFc00XM0nNGE1qw9bs+qgNUm5++jqqWZY1iWqjKNSQVVUzAGiqCYK6qGgsM59Tvg5/nrUwkqBAMzC68oPYCmokgKAKmRMC8/lgposvC78d/BBYfwFGP9kS88pjJ3IOrp+NQIwfrCjf2VJKzq6UDWPoey/wuhwE1Nq4X3tZFoaz42ePcy07GC07gu6L/ghbUxjuO8qY5JuZgfGuDE8xezoOIKaOyjtoV+oymnrRtErQT2kEkcExuFBxgaVIlQK96XFwItw/UW8APOn0IuQkJZ0Ns/V6rx6wttXTz7A4iN+eP2Q9y8f8fMLoYfxBt++fsGPz78UgfHN17f54c1t3vUf4YcaE76rNuDbKn2+KtfhdakWr85p8fqsNm/O6/D1eT2+PqfHV+d0eSMka8s0+apMg2/KNPmuTItvL2jx9oIub8/p812JHq/ytHghqIbpxrxIN+FlugmvMs15lWnBy/SPY8nzNHOepgg7j7rMHtdk7JgOiiP6tO/R4+pWPZp2mXF1pxkt+2zpC3VlONQRdbgtg6FGKIM1GAzVYjjSgs4wB9LWGGG36N+hp/0PmDguwmmlETZLdLAO0MZxhRHu6yxwWmks7jI6BBoijNdmW4yX6omj56OFob8ehgH6GPjpoekhqHxzYxRghONhX5YkbmJD+m4WBy3BIMAIXXcttO0XoGs7D33b+WJy2tBJCyM3IYmthZ44mui7aaLnMTeG3toIIyiOCzw1+cz1MxZ6fY5egAaGS/XQ9zdCx1sfLU9NjJZq4brDhGWHzVh7zIZVEbasiLJnZawTa5I8CIiyx26PLjY7tXDaZ0BAkBEbw43wCzPBJdQCzwhHVkR74LNdn6VbDPDdaITnVisctlhhsXYBfps/52iwJhcT9FBm6HIrQ5OnWTq8yjcTd0lvp1vzMN2QJxnaPMnQ5WGGHndP6nMrzYjZVDPG4s3pCdamcdd8Lm39DVXb/o6Stf8zBav/PZU7/4GBOEPx73mda8GX6SY8SDFmNs6I8aP6TEeYMhtlwWyUJWNHjBgJNkC6ez7K/Qu5l2jFvSRzpmP0mIrT5c4JU2YTjRiO0GQwXJPhSH3UsaaMx5kzHmfBhFCsnGjPaLw98ihbOo/acC3YmqtH7GmJ8KQ5cjHXjnpwNcyd9oglSJK3IM88jCwvguEzCQyVRKEsPkp/SSitZ8JpuhhP9/lcFKfPIj9zGun5fPovptFbHU9fbQx99Sn01J2ip7ac7is1NLcV0dJ6nva2Ktpaa2hrq6St9Syd7Wfo6ThPX0cFko5aFN3l9LQW0tmWTXf3CfrajqBq3oaqdjmScx605rlyMdaarIM2xGxzYvcyC/avdWfvKldid/pRnbyFa+mrKI1x4GysJQ153kxX7+d5VwRPu8J4JonmoSydgaY8gndsxNs9EGf3baL97OG1By+vfXj5HMF18TFs3SKx9YjHziMZJ09BXcxlxcoiAlfk4xeQwZKl+SxdXkBAYC5+K1PxWxuLW2AQZp5bMXDeiLHLDuwXB+PqdwwX30jc/WPxWXEC35Wp+K8WoDAWC+cDeC47zuot8azcEMny9dGs2pqK75oUbDwFYDyOuXMUTl7JLFl5Cp9lmVg6R2LrnIrn4iICl5ewYnkcX+w8yKVL+bS35dLekk5rUzotTek0NZyk+UoGHdcykLSmMSZNYVoZw6zyKDOyEG7IwrmtCOeuMox7qlBuy4K5LTvEHdlB7sj2c1e6lzvS3eIIfY+Pu3fzqHs7j7rX8bB7KQ+7PbnfZse9VnPut5rwqF0YY5626PGiTY9XHfq87NDjy1Zdnrbq8+C6EbcbzZhttGWiwY7Bekektc5IahyR1DghveSK9NJiuit8uVLsTVWuLxcy/DmdtpSCjA3kn1xHfvp6ck+uJz1lHcUF+ykqCOJ0SQRnz8ZRXpnOmdLzFF+oprC0jpxzdWSdayCz9BrZ5Y3k1zRRcKmB/KpLnKo6R3F1AaerTnO28iLny6s5VypMBafLzlFYlk9eeQbZpQnknznKqcIoRlXt/OvPb+GH7+FHoUrnNbx/LVbs/OHnt/xRSEKLYZj/rwLju1fcGhdUwm7G5YKq2MuUrIub0jZmJC3MyjqYFSxmaRcTsh4m5IJ9KUUtAoWUSamUSVkfY8INYmUng4o+hmUypuUK1G1X6TgTzakgF+I3mRCxzp7csE1kHN1Ff+NlxhRSxlSDqAeGUIvAImFqQMKEqodRWRvDfY0iMMqbqxnpaWRC1im+LgCSGHz4YJMLythH2JlTyea6CT92FApfPzkkZ3xwkLGBEfH7jaukjMkbqb2czrbDnrhtMcFiswE22xex9Zg/Le1V3B4e4YZ0WLRIBUt7fEywl4XqmiFmBGj8oCgKCuYviqIAcb+CR8EOHhES22o5s0NCulzJqFJKxaUM9kfas+eoGRExAUg661DLupD01pFWcJh1IfYsO2DG5iA3zpenMKrqFHcPxxUycd/wYxhJtOk/AqMAhL8elQz1gExUVycGBFiUiTP5CzDKfwFGwZJWKxTi+yAoyR8VRmGPcbCv90P4pQNZRwey9s4/jfBxhwCMv7KkBYVRsKS75AwrhLvYfcyqW5hVFHFfGszttm1MXd2FouYAvbV7kbWdQdXXJlb5zAqwODzJzMiIuP+p7GtD0tmKrLuHAYlMfN9FS3pkiPHhQdGOHpBJxKBLT1sLwswpjR9CL0KtTkcz0q6Wvw6Mrx7w/vlDfv7yEd98NSsC4/uXL/j51UPefHuHd1/d5Ed5CO+vGfN9oxZvm3R426jD22s6vG3Q4fs6bd7W6/KuTp93tXq8vazL2zphdHhbpyXOuzpNfqjV4t0lbb6v0uXbcj2+KTPg2wuGfHPOkDen9XldLIwRr4tM5vYg8014nm/Ks1wTnmaa8CTVmElBeQrWon23JvWbNLi6zZjuw850HXKmP8QNRbgXqjAPBsKd6Q8you/gQgaP6jAYYUbzIUti/BZht+B/wEjvM6w89PHebIfvVgd8ttiLz702WotJaSt/bVxWm4gw6bjKBMMAXRw32WC3zgrr1RaYLjXEZImRmHrW9hTATg/bVTYsjlzJ+tz9bM8/zKbUL3Dd4Y6+l64YgJlv+g9oWPwjmhafoG0zH02bBWhaz2Oh1WcstP4MDbvP0XIUgjELMPDUwnCxAI06IhTqeC9E0+tTNL0+Qd9fgEQj9Hz10fbWxGyVHj6H7FkX6cqacAcW7zPCL8SKpVGOrIh3IzDBA98IB9yDLXE7ZIHXIWOWHTXBO8IK9wg7PEOsWRFkxc595uzeacKKddp4rdfHZr0+jlv0WbxDD+/1n7Bm499x7MDnZB36hL5Ma2by7Xmca8vDE8Y8STfgebYBz3MN+VK4C56jz6NsAx7nmPIwy5LbaRZMJZowelwIoGigiNBhJMmcyTQL7maa8WWWEa+yDfky3YCHqcbcTDJjJsqE8VBDxoINGAs2RrVXD+VeXVT7dBgNMuRGlBU3ogRgNGY8zoCJBGNGog0YjNJnNM6MkThLBmPMGUmwYSjOBlW0NYoYOyTHHeiL9aAz1peGCF+uRq+kIXotDdEbuBq7mab4bbSmHqIzN4q+s6lIy3NRVGTTezaR7jPxdJxNofFsFvWlZ2g8X0z72Ty6zp+i43wWneUpdNdE01N3lL6r4fRciab3ygm6r2XR0ppBe2sB3a0X6LpeRlfTedoai2hvOUNrawWtbU10dSvol8uQDUkYnpUzcb+bkZESZuUx3G/7godVS7h7yo2pFKGI3o5roXbE+s/jsJc+BxZbErvem5xdgpLuSOF+C06HmHEpzoHh7LU8qNrFq7Zg3kiiea7IoT5fCI0sxcdlFS4uW3H22IOfbxCByyJYtUYAxAis3Y5j6RaHnUcKnn5ZLA08RWBgHsuWZuEfkEHAklxWrj5L4Opi/FemE7g1jYBNsfhuiMZhaQhm7gdx9I7AOzAZnxVp+Aams2RNLsvW5hO44RQrN53Ce7nwWjIrN6awblsqm3blsP6LfFbvKMJrRTr2XgmY2Udi5xqP75IcAgLzsXdLwN41BVePLHx8s1m5Ip2VK8KorKynqamC680FtLZl09RcwLXGQpquFdPaVIKs+zRjykImB7OYUqUwKUtkWpbGjCyRGXkMs/JopiURzEiPiSB5SxbGLWkot6RHuCUJ4nZ/EHf6grnTH8TdvoPc69sr7kLe79nAva5A7nf586Dbmwed7jxsteZRqxmPW4153GrAk1Z9HrUYcLfJgNmrRkxeMWPkshmqy1bILtsgrbJEUmmOrNICeZUtsipn2s+7UJNtx4VUOy6cdKE004uyHG/OZLhTkOpMfqobuSc8yU31IyctkLyMdZwv3kv1hQRqLmZSWZZL2YVTnC8toeRcMcXnijlz8TSllSWUVRVTWpVFaXUSFy+lUlGTTkVNJhXV2ZRXZ3OhOpOz1Sc5c+kkJTUnOFeTwoXyDMZH+vjDjwIsvvv/NzCOK3pEYFRLOxntbmam5ypT3Q1Mdl9lqvc6U/1tTEg6mJB2My7rQy3rZ1TWx5SkjylpF2p5G8OKNgbkPQzLlIz1y1EL/6OuSqf4qBc5Qe6cT/iC3upc5I2VDPa0MSKXM6oaYkwYUd2SMqWSoFbNAaha6Gbsa2Kos46hjnrU/c1MKLuZGJAyPiT08n1UxebCGnPQ+Kfnv8DjoIIpARiHBMAYRS1Ao1LOsKyJ7NwjBO60xXqdNqZb9bDcNp/kc8GoVG3ckA1zVzbBjBg2UTA2JmV8RKgZGhYTy6Kq+MGe/kVtFAMoc3uEAqgKqubw8AgTI3O1RTOCujk4TGd3FUdiXTkQaUZknD+1VUWM9vYwKG+nvCGDzcdcCdhvxMq91sSl7kLad4UJZZ9YbSQGXj4oiaItLaTZ/0sK44D0AzAKsCgV58+BUcGkXEhG/6lO58+BUehM7BNrdUTrub0D6Z9NO9L2NqQdrR+mBWlHM7LOZlR9rahVwt6iYN1XcUMWyoOu7dy9tg11zS56Kg7S35JCf2cN0u4OBoRuxhHhhKNaDCuNKfuQdjfS39GErKebQZlUhETxl4XhQREeR1WKuYS0UL8jdDB2tiNcgBG6G/u7BGgUdhgFhfGvA+OPH4Dx/dOHfP16hm9fveC3r1/zz18/45t393j39U1+VBzhfbMh33cs5F2XJj90afKuXYO3LYt4e30R765r8q5Ji3fXtHh7VYsfG3X56bou75t1+Om6Fu8aF/Lu2iLeXtXku3odvqs34Pt6E36oN+RdrQ7fVmvyTaUW31Xp812VMd9UmPL1RTPeXDDl+WkjnuYLlqMVs/GmDEeY0bFXn8sbNWncaUlPkBvSEE/koR7IQ93pD/FBdsybrmBLOg9pIT+qhzzcjKsHLAlx+xS7Rf8T5mba2PuYE7DDmRV7vQjc4ylCo8d6K7GL0TpARwRG26W6WC8TFEUdHDZaYykkpVeZYbXSDLOlxuh6aotj5GuI7QorvCJWsqXwMLuLQ9h36ggrjq7GxN+YBdaf8rnpP7DA7DdoWH6Crp0QhNHGyEUXQxdtNG3nMd/iH9GwnYNGfXdN9Nw10XXTQNdDA23Pz9H1/hQ938/Q8f4ck0AjjJeboBugg/FKHTz2W7Es2J7AEHuctuuKFTp+4fb4RzoSmOBJQLQbXqF2eIc64BlshUeYBa6RdnjHuuEfYs26XQYE79Albq8xB7dpsX6bFv47dFi914xle8zw2mmC1ToN3HcYsHK7BvEhBrSk2XAny5wXJzR5k2so7q6+KjDiZYEeLwt0xRHXE04Z8WW+CU+yjXmUqs+zVGOeZFryNN+eRzmW4i8Ej08s5PlJDb5M1+dJpjm30iwZOW6IIlQbSZAWksO6dO/Tpu+gHrIjxgyGmzN63Ap1jI14i1cdP5eWVieYMXXClqlUB9TJ9qhTnBhLcWYgzh5JlDWyOEck8e7IUpfTm7aexvgN1Mdtoz5+N1cSDtCYHExrejjXC1K4fi6LtsoCOmuL6azJpuV8PG1n42k/n0HT+RKulFbTUF5MU1U6LVX5NF88RVt5Ht3VWfTXpiCrj0daG4u0NgFpfQrdV9Pov5qP/OpZZPWnkdSdoltQvq7n0tZRSmtvK11KNW0D0/SP32H05l0e3J/ltvQyD+rieXFmK1+le/Jtgj2vIy35MsKcO8csaNuhR8kqXU4E6JG8xJCTy/UpWm/E6Y36nN2sT9VuczoO2SGLdWaycAm3a7ZztzmG1D3L2O63BD/HFXi5bGax1xcELglj8/oTrFp9Ahvno7j4pWDvfQJn3wy8luSwZFkuK5bnErgsC3//dJYsyWPFqjMsX1VMwKpsArdksPFAHtuOlLB6bz72/sdx9okjYHU2S1bn4RuYg9+KfJavKyFwfQkrN5awdE0ui5elsmRVKht2nGLX4Yts3H2OzfsqWLn1HJ5Ls0Q73M4xAQ/PdJYuK8TNS9ifTMHJNRk3jxSWLs3CzzeOqMizXLp8laaWMlo6TnG15RwNTWVcbSznelMFsv7LjA1WMTF0nnFVAWPSPCakxUxIc5iUpTElT2NSmsy0NIkZWQKz0lhuSGOYlUQxK4nkhiSCG/JIbsiiuCWJ4Y4kjvvSWO71R/KgP4RHkgM8knzB/Z6Nc/DY6cGDDicetNvysN2SB20W3L5uztRVM0brLFBWmyOrshBBUXLRGMlFA2QXDVCUm6CosKa31J4ruZaUnTDlfLIZlSdsuJRpz8U0K84mm3Mu1YbiJBtORpiTcMSMxFA70qK8uJC1lsund9NQGkJDeQy15cnUlKVSVZpGZdlJqsvSqC5LpbIikYpLMVTXHae6NpTquiBq6g9TXXeYisuhXKyJpPxyAmWXT1Bal0V5zSkmxmT8yw/fwQ9v/wowvuOPP38s7/7vqjB+DLp8ePz9e/719z/9xcyFYf6zrxUDMn/+uX/9w/v/yqswP/Kvf/hB/D5//P3P/Ovvf+bnt2+4oVYyrepmor8RxbVS2i9k0HPuBH3nU5GUnkRVlYv66hnGrp1j7HoZ6pYK1G01qNsvMdNxmZmuGiZ6qxjtq2K4r4GR3jbGezuZ7LzG0JV8ruV9Qef5MIYbzzDWVsV4bwtj/b2MyVWMKYYZU4wwJh9kXK5kUqlgTNmPWtErwuGkooMJSQtjvdeZkHaIwRwRGAeFnUQlauHah0rJqELJmFzoEVSgls9B44Swn6cSKmgkTA0L9rcQ0hlBrRphWCFB0l/Htv1euK3Tw3TVAsy26GK7ZSFnr6YwOtLFvZFxbsnVYjp5bETOyJiU0VG5mDoWUuITAoh+UBk/AtscwM3tEQrP1QMqhoSgylAv04ItrRJs8hFGx7qJTg1kT5gFkUlLKS5JYKSvn1FVH9c6znEwcQUrgyxZud+SXSG+VF/KYkzR+SeFVwy8CPa0oDjKRWCc20Ocq0Kaey5HrZIyMSi8LnztR2CUMaGQfrClFUwIwCgTFNe5II24qyqXiqEXQWEU9hgHeoW7zp0iLEraO5ibdhESJR0t4uk9iXhVRbis0oyk4zryvjrGleNMCilsWQ4zvRu41bSG+417Ga4+SE9NFNLOi/R3NdIn7Eh29zM1OM7EwAjCjXK1AIxdjfS3NyHv6RKBUQi7/BoYR5Ry8cqLYEMLyqK0u5MBWT9KyQdoFHcYm8Ti7r+2w/jDqwf89PwRPz19xDdvZvn+zSv++euv+cPbl7x9/4gfv73Nj4oQ3rcY8a5nET/2afNTrxY/dGnwfdsCvmuez9uWhbz7AI9vmxbxY7MWv23X5Xedurxv0+T76/P4rnEe3wtw2aLLDy1G/NBiyk/N+vzYpMF39fP56vI8vqnV4Psr+vzQaMZPTVZ8f8WCl5UGPDltyLM8BybjTFAdM6V9vyFXthnQvNeWzoPO9Ae70x/kQv9hRzqCvOmPDKAz1IH2IEN6QwzoD7em/oAt+x1/g6Pe32NnZ4qVhzEuq8zx2ezIkh1ueKy1xinQFI91VritscBphTGWflrYLDNA02OBCIqGAXN2tMlSQ8yXm2LkayAqiMY+Bpj5G+O0fzFr0nayrySMg8VH2XlyLzZrbVnoOJ+FNp+xyPITNAVgtF2AvoMGxi66WHobY+qpj66zBgusP0HD4XN0XBag5TQfTad56AvhGs95GPp8jpHvPHSFVHegEbYbbDBaYYhmwAJMN+hisPQz/A85YL1eG6sN2mL/omewLf4RLvhFuBIQ5cayaA+8I5xwi3TAMcIe72gXlgRbsH67JiFbFpAVZELSIQPCgvQ5HG7O9t2GbDxog+cua0y3WmKxzxWnPdYs36pB6La/pyvJQCxnf1lozJsSU14WGfOi0IDXRcLOqhbfFmvy1SkNXuRo8Sxbj+eZBnyVYcyrLHPeFNjxQqhnyjPheYYWz9I0eHhCm5uJegxEatIXoUFX+CI6j2rSHqpDa7AwenSEGNIfZc5Qoj0D8TYMxhgxGqvPSIw+E0mmTAmBqHhz1Mk23MxZzGS6B6oEB/qjbeg9bos82Qtl+gqkGZtoS9lGQ/wOWtNDaM+MpD0zmr78ZNouFtJae47Whgu0NJyl9Uo+TeUptJSdoKM8l5ayMzSWVXGlqoiGunSaLp/i+sVCOsuKUFQVMHo5i4m6ZNSXYlHXRIuPY/UJTFxJZ6ohl7HaLAbrUlE2JdP/f3D33kFRJuq67/3/1j13n7VXmBnHLDnnnHOSHI2IEUVUQFAQIybMCkjOsUkNDd3Q3XSTmiQohslBneCMOc6MOjO/W18z7r3W2vvUObfqVt3a54+3vqYRY1n+fN73eR7xIXplF+hRNSEdUyEZHEehnuLa0BW+7JUznJPJ1S0xfLXOnUfrbXiSZMK91XrcT9Ljx016fLPDgivbTOnbZEDDivmUhP6Juuj5VC2fT0XQIiqDl9ESvYTOdTp0bTeiM9OWyjR3di63JcbJGT9rP9ytlhPktZo1cftJiM4jPv40No7pOHkfxNnvGC4BJ/AIysc74CQBgafx8zuBl9cR/HyF1fQpPIRn0AkCok+QsKWQDbtrWJ1aQfCKs3iFHCMk5gIB4edw9z+Bq+8J/EMvEhB2Ed+Qs1qAdPE5grvfYUJjL7BqYw0xaytYsbGBqDVV+IScw83nJGaWWVha79X+eO6e+Tg4H8Tabi+OTvvx9DyCm+teIsKzKSxqoF1ci0h8lsaOChpaa2gU1dHaVo9S2cG4poPxkQaGFCUoJBdRdBWi7j3LSH8+GsUpNPITTCiPM6XM00LktHwfM4o9c/CoyGJWvY9rylxmFQe5qczjY9UxbvQd4CP5Pj4b2MtnA+l81J/Mx4rVfKKM41NlJJ/2B/Gx1JNbEleui5242u7AlVZHxhodGK63ZrDODHWVMeoKIwYrDBmuMGCo3JCBMlN6CsyoP6bH5T0Lqc4xoO6gMbWHjak6bET5YRPK8qy4mGtN3k5zsjebkbvVnv1bDTm3z4GqM+G0lGyguWw7DcU7qS/OoL44i8bLWTRc3k11yW7KK9Kpqt5ORfUaKmuiqK4LpbYujOqaWKqrEqmtSaG6ZjclddlaFXJ6vA8hPodHD+CxENY9d8P42/MfePNuJf3PZhdttu+/3y8Kd4zaG0ahXvCf5j8L8v4/ePOS/0/nf9Vl/eYhvL4Pb57z69u3vH4Ljx8/4drEEJO9lfRe3ErLXh9qk82pWWdNzRpzWtab07nJjP5UK3qTjZCmmNGbKtzAWCDZaUP3PkfkJ32R5wfSdyqUgYLVDJVuZax2D+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nk7QzgMR0d9JPRtDb18rosAKZtJn8s+lEJdkSkKhH6BYTNu0JYHCwmSuKPqa1t6MCDAsh3HMjqIaT/2EUjCv7/mEmlH1z7veB/rn3tWqxjDFF7x+QLpwc9DOukDHaL2W0T8ZoXx/DUqm2/1kARVlXN9IuIRxbRJ+kmX5JI9KuOqTiJvq7OugTC2tqCSP9Ym6MtDCrzGe6J5npziiudMaiqFlJT2UG8hbhCL4XWVsn/Z0d2ugeQc0UTD1as01PD30d7cja27RrcW3by/AgwkpaWEcLlYBDSrnW8CJE6Qjh3do/AyFTckTNqFqOqk+ijdTp7WjhPwDj3c/48e4XPLx9h+d37vLk0ef88uwJPH2qzdh6+ct3vH7xDb9M5PBbjyP024DClt/l1vwsMeZx6xJ+bPqQp+IlvJAs42WvDj9JdXklXcprhR5vlfq87F3M4855POr4gOeSRbyW6/PrgJH2+brPmJddhjxt1+Wb2g/4pv5D7jbO566gVEoMeNhryCOpMT+2W3CnzJXulL/QlTyfrs26SLdZodzlhnKnO9KtjvRssaF3qzDuKHZ5I011RJFmR2+yKV2bLaleY81W5/l4GP4FFwcTXPxt8IxyJCDeXTs23kaYuSzDMcAcpyALvKIdsfI1xthTl/kO72O23ISF7guZ5zafJf46LPVdhlGwEeYhJpj46GHqpYuhpy7O8U5E74kn8XQycSfWY5nowuIAfXS8dDB2WYa5wxJM7RZg6rwQK29dHELMsAwwwMhnGcaB+uh6LeZPpv8X/934/+QDqz8x3/bPLLL/K8uc32eZ8wcssP+LNuLHItIU40hjloXqsTRcj0X+izAJN8IoWBejgGXYRZrxwAnVAAAgAElEQVTiutIa10QrvFLs8c10wjXNEqddFtinmuOeYYNLsiF+W40I3qjL8lXz2LbDjKzd1uxNMycn3ZqkbbbEbbIiJNEE/yQz/DZa4r/JAq81urhGvUdgwjyyDrszJoS5F5vx/WV7vrnoxOMie95cNoWCxbw69Re+yftQu5r++KglXx435s5JM348Z8OzIieeFTpx/5yt1uwykbaAwe3zUG6bh3zLXxjcsQBl6iJkKYvp3baMgXRTRrOsmN5nx0eHHJnda8n1/cZcO6DDtVyhh1yfr/LN+eqUNR8ds2TygBnqvWb0ZpjQsV1fG/Qtz7JhcL8bA7ne9OUEIM4MRHF4DePn07hacohr5SdQNZxFLipAJiqmu7mcblEtnc11dIka6GyopLn8Is2l56ktOUtNyWmaiw7TU5jGlarN3Bat4KE4kOe9XjwUu/J9qys/dvjzpDeaR/LV3O1LZFacyIRkOxOKA1rTi1x6HqW8XHvrfFNcwMT5DEaz1zCS5M9XG4P4MtqBz4OMuRNqysM1jny3yobbqyz5Zr0Vtzca8O0uXb7YtYjZ7QvRbFqMcr0u7fGLaYxeRG3EAhrCFlIRuojyeBMurrJhk9tiMmJ9CHe0w9vcmRDHCHas2kfy2tNsWFvA1o01ODvsJSDwBN6Bx/AKOYFn2Gns/U/jGFiEm38BHu4ncXY9hp3zUezcjuPonY+zXz4xiVVsSe9kS1oricnVRK0uIiaxlMhVxQREnCM4uhDP4DN4BJ7FL6wIN7/zOHjk4+5/lpCYElasb2btljZWbWwhalUVXiFncQ84iYldFiZ2u7FyysbF8wjOrsextz+Gk8MRvDz24+OVzIED52hqrqejs4KWtgLqW6qoa6mhQVRLq7iZPlUPo5NqFINS2rqbaBBVUi+qoKn1Eq0d5xD3FiBTFjMwXIJ66AID8sOo+zKZVu/m1nAaH6myuNl3hlvyk9xQ5HFdsY9ZxW5uDe7mhmoXswM7mVXv4uZwBtdG9zEzksPVoUyuqXdyfWALNxXruCGLY7YrhNl2X6abXZloM2dcbMRUhwMzbd5ca/NmttWJay3GzLQsZbpBj+FSXSSnl1Kdt4ya40uoO72EmrOLKDu9gEvHF3P+uAmn8xw4eciL4weCOZYbwt5dnuzZ4cHxfWFUnN9AW0UanVW7aS9Lo0M7uxCVZtFYkkNDSQaN5ak0VmyksWIVTVVxtNbG0lYXox1RXRS19ctpqFvLrakaeHobHj+CR4/hiZDH+D2/Pf+Wty+/4fcX9/7N2PLO4PKfPf/fNL78/wiMj+DNA3jzjN/e/sLbt2958vgR06MDjHZVMiY6ycDlFBr3+lKfZkP9DjOqNgvtAfOp2zSPpuR5NG55n6at82jevpC6bfOp3TKfqo3zqdy4kLqterSkW9OV64nyZCSq0/HI8xOQHY9HeioBydkE5IXrUZftYLLxAFdajjHRfIKxlpNMtJ/livgCV7ovMSOtZEpSwYy0hmlpHVf7m5nuEzEj72BGLmaqT5guJga6mBiUMK6SapW2KcExrVRrlUptxZ1wIymYcAb7mBxWMN6vZrxvlFHlEK3iOpIPJuC6zgDzuHkYhb+HfawuydujkHRWohnoYVwp1zaszChGuaocZVo5yBXBIS6TMCrvZUJQ7gQzjVrOuHAfKNwGClE6guNYpdLG6Ai5hxPCjz8oKJ3vlEchgLobUes5dudGsjndhS17nOmTtaAZkjOk7qKu6Qwx6x3wWbWUoI0GxKc4U16Vx0hfN5MKOZPCLeMfM6GUI8y7j//+KcDfP4/Q2DOpEt7vQwBI4fMaeY92BHDUyKXaGe3r1QKjpr//74Cx8w9Tybt1rwipuBmZuFm7ihbURXlXO4NSMWOKBmYGSpmWHWJSnMyYKI4rnetQ1m1B2XyMgY5G+tplyMUS5OK51bb2HlLyh/O6S6yFxf7OTq3aOSncrAoKo5DH+cf9ogCJSlmvdg0tuKUFYNSolYwJNYpqBUMKqfZ+8e+Dux9+8zmP7n7Gwzuf8uDbL3j23Te8/uEer15+zZsXz+HZM3hxn59//YG3P93jlSaHV212/NRpxc9dVvwktuRJiyH3ahdzr3YRz1r1+LnLmNcSE+380mvI2z4Tfu034SeJLs86FvOqexmvpfr8JjcBpSm/9hvzplf49ma87bXgfsMSvqtdxJ2qhXxVuZA7tTrcrtXhuxZj7tZZ8tF5B9o2/gXxZgEeTJHvcESe6krfNmckm23p3mSFZLMlsq1uSLe5INlqi2SrObLtFnRusqBitTUpbovxs1iIh5sVzn42OAVZ4hFuj2eEA5ae+lh66GPjY4yRy1JsA0y18TdGHjosdPgAy+Wm6HgvQ8dXB5NwM0zDzbCMssRKyGAMt8DMVx9jbz2M/QxxXuVKRHY8CcfX47UzBMMIwWmtg5W/CTbu+th5GmDrY4iFtx5WgcYY+ephGGiAeYQ5jisd0fXX5W/2f+NfzP8bH9j8STvz7f6MnudCjP2XYRyki3uSC+F7IvDZFYDJSkv0I41Y5L+YBV4L0PVbimmwPi4rbXBfZ4vvVgc8UqxwFMK8d5jjvtsWl53mhOY4sTzNguVbDQhfv5hdOU6kZdqQut2EHanmpGa5szrFjvCNZoRssiBgsyXBW63wWquHZ8IiHEP+Ba/Iv1B82IrRS458WuLJoyp/HhY68fCiDY8LbPj+nBlfnjDiy+OmfHXCnK9OmvP1CVPu5pvz/Rkrvj9lxZ0TFnxyyIRbB82YzjFhNEOfYSFIO3MZyl2LUWboMXHIjqnDDswctufaIRttDeT1XDOuH7Bh9oAdNw7Y82meM1+d9OSL457M7HNEkWpG1xZTxNusaU91onmnDy1pfrRlhtCRE4n4YALiI2vpP5vKcEkuY9XHGK8+yWhtBSP1DQw2tKCsa0VR30l/XSf9tZ30ljfScbGUjvNFtF/Ko+tyBsrSNGaqt3O7eR2POiJ40eXBTxIHXkqceCp25WmnFz91evFC7McjcTB3RMF80hjOZ62JfCLawkfNO/m8LYevOw9zK3876k3LUSd48vE6fz6KsueLcCu+DjPnuzgb7sRb81GUCR/HmHIz2oBPVuvw2aZFfJG6hC92G3J9lwlj281QJJvSkahDffw8aqP+Skn4e1yMXkK61weEGf0Lm4JdiXR1xdPChUDHMLbEZZAYkUn6posczmwk2CuT8KBcwkMPEhZxhKDwPDx8D+MdeAa/wAv4+pzC1eM4ju7HsXc/jp3ncS0wrk8VszWjm63pnWzPFLNiQyWxiWXEJJYTvaaC5bGX8Qu7iFfweTwCzuPufwFHz9M4eefjH1ZAXGIDickdJCa3E7euDr+wC7gH5mPvcQgLp2wsHPbg5H4IB6cjODgcw9npCB6uOXi6bSYhYRvl5aWIWssQtRXR2FpKfUsJdc0lNLVVIO5toFvWRGuXAJGl1DUXaz9f31xBbVMV1Y2V1LVU0dxRTUd3FT09ZcillxlXFTM9WMBVVT7XVfu4od7HR8P7uDW8l9mBdG6oMriu2M1sfxaz/dnclO/nhjqX64M5XB/cww31bm6q07ipSuW6MpnZ/iSuStcwIY5jtCOAoTYPBpsCGayLZLg2mtGGCCZEIUy0BaJpXs5gbQSyskhExSHUX/ShvsCL+kJPqi+6UZrvTEGeGxcP+3HpUBjn90dyal8Ux/eGcTI7nPMH4yg8spKq0+tpurSVjpKddJena6ezYjdtVZl01GTQUplCU8UmmirX01C+hqaqdbRUJ9FSvYHmmg3UNqygvm4rN6aa4Nk3c8CoXUv/qAXG359/z6/Pv+f3Fz/8bwSMbx/D20fa3Mff377it7c/8ezRj1wdUzHRL2Kyt4qprkImWo8xWLGeljx/yjOsuZxiQGmKDtU7dalL16VhtwENmYZUp+sh2qlHa8oyRFuX0rhxEY2bl9C23YCuXaa0pxrTlmKEaKshLTuNacw0pS3bho59znQf8qEnL5De48uRnQxHfjYK1cU4hgpXMVySwmDxdobL0hgsy2C4OpuxhiNMtOQz2XaOqY5LTHddZranguuyWq7J6rgub+b6QCczyi4m5BLtfaVmQICHQYTMSOFmUQuM/SMMygcQddcSsMEF2zU6GMe/j2HM37CKW8yh4zvolzWhUUu1/cpT/UquKQe5rlQxq1RwXdXHhLQVjUysVeqEvm0hs3KuRlHNtFqtdTMLuYnC+lloUJkUwrEHlVwdVGlHqFScUHXSJykiOyeMlHRHktOtUcia0Qz0oRmU0CutYPU2D/zW6uKzbhnhm63JPrIBpaxN+/MSjEfaETqgBdORYg78/hkO/9OPtaqj8DXCLapMC40CMI72S/6YXkb7hZFqe7/H5HJGZEKmokS7gtb2M3d30icWI+voRNregayjHYXQ+yxuQdndjEbezLS6hCuKM0xJ9zMh3oFGtInhpm0MtR5A3VGEorON3vY++v8ARkFlFEZ7EykWa800gsIoQKRwY/nvwDgX2C2EeA8r5VplUYBFQXEUYnYEaBRgUaNWMDLQh7K38x+6pAVgfHj3Uy0wPr73FT89+A6ePOD1L3d58+Ipvz8SqgHv8fPbH/n9l4f8pNnP8xYHnonseC6y42mzNT9UG3H78mLuFi/mh3IdntQZ8arZjF9aLXnVasLPHWa87jTjVZshL0T6vBYb82uPGb/3mvO71Izfek34TWIBEmt+l9jwsFaP7yt0uV28jM8uLuHGmUVcOfYhs6eXMnVMl+6UhVTE/jea1i6kfb0R7UkW9CQ70ZPsSPdmWyTJ1vRstdLeNHZvtKVzkzkt63Rp32BAwxpDCmLNWG8/Hw/T+Tg4mGLjbopjoDkuIVb4xjjjFGyJpbchVj5GGLosxdRTH2N3HQzdlqLjtADLQGNM/IW2F2Ns4+ywjrHGJtYWy0hLTIKN0fNahoH7Moy99TFfbo5ljC0uG73x3bEc940+mAnvBZhg52uCtachVt6GmHrqYR5ggp4Am2HmuG70JiQjCvctfhjHWPOvTu/xnt2f+cD+Lyxwfp9FrvPQ8VqEQaAubkmuhO+JJPbISnzTg7Fca8fi5br82fU9/ubyHjp+S7GNtcB1rQ0uay2wXamH7WodbNfr4brTAs80C0Jz7Fl5yIUkYbJt2bTHllWb9VmxbhkJa5eRuted9WmOJGy3JWKbNYGbLQjZZo3/RhM8Vi7BOeJvOIb8ibDYv5K67n0qMvW4dsaej04ICp89N467MHHYjtkjFnx53Ig7+cZ8e8GeO2et+eaMNd+dteFuvpUWFqeydBnbrY8m05ixPeYM7tFFmbkMRaYuQ7mmTBy151q+C7MnHbmaZ8nVQyZM5xpw9aAtMwdcuHbAhY+PefH16UC+PBXE1QOeDO92om+HPdKdzvSk+9KeGUPH3ljE+xIQH1iF+MgaJCeS6LuwFVVJGkOVWQxV7WWw+DBDJScZrjjLcNUFBqsuoqq8wED5GfqLjiI5m4307F4GLm1lrGQ1N6qSuNOwjh+ao3kk8uF5uwPPO6x5JXHmRbcHz8TevOrw5nGLJw+bvfm+xovbJZ7cLQ7gu8vh/FAYw/fnYvjsQCA3k/y4leDDl6t8+SrOjS8ibPks1IzPw035KtaKz2ItmQ03YibUiImgZcxELGIi8s98smUJX2Wa8UWOPbdynZnMsUeRYYJyrwmqvYZ07DSgKFGXZPc/E6D/fxNqb0KgnSMelq4EOocS7buSSPcEkqN3cXTXeVYEbCXSexNRAduJCk4nIngv/p6ZBHgfwN8nD0/PPNw883D2PIad+1EtMIbElbM5TcqW9B62Z/ayY4+UlRtriE2sIGZtOQlJtcSurSE0rhQX31M4eeXj6nsOj4CLeASewz+8kNi19azd0k7Stk7WbBYRGleCi98xHL3zsHLJwcJxL07uR3B0PoKzyzFcnA/j5rIHX6/tJMSnUlpShqi1gpbWAhpEBdQ1X6Su5RJNwl1jdwUtnaU0iIqoaxYUyELqRUVUN9ZQ2SiiqrmdquY2yhtbqGhspKa5gSZRPV3dzchlIoYUVVwZOsLV0Tyujhzi2vB+ZodzmR3MYXYgR6s4XpfnclN+kFvKfdwayOaWKpubqr3cVO/lhnovs+osrqp2c2UgHY1sO8Pi1QyKolDVJzBQnYS6ejODdZsZbNyEqmkT/fUpSKrT6RBWx5fXUHQmhsJTURTlR1FwNIKLB8MoPBBFYW4sBdnxFOxN4MK+VZzaE8fJzGjOZsdxPieOS7nxlB5ZQ+O5ZNoLdtBVnEZXRRrt1al01OygrSaFlspkGso3U1+eTH35dhrKd9FQsZv6yt1U122ltjaT2SnBJS3kMD7U1gMiZDI++16bp/jbs/v8/nfROf+Zsvjuvf8aCqOQv/jrY37/9SnC3SNvn/Pi0XfMaIQVYCdjik4mBzqZVDQzKy9koiufgbq9NOWvpuZwJKLj0TTnhdF0ZDnNR0NpzgtBnOOGJMuOzl3mWjjs3mVCl3BnlbKMjs0L6N66EMm2BYhTl9K6S5/ODBPa00xo3WGKKNWUlu0mdKSZI84wpzvTHMkeS6T7nOjZ54LyWADqU2GozkQhPx2D/NxK5BcSURRsRF2yjfGKLK5U72ey9gDTzXnMdJ5msusi45JSJqWNTPR3MimXMqmQMqXsZkIm4Yqin8H+LmpEl3CKM8Vy5RKMEz7AZMUHWCUsorLlNHK1iKGhLka1bm2h91q4PRRicfqYGZYyNtCOuqcVTZ+Uq0KkjloYARYFBXJoLmBbeKqGmVLPZUwK6+NplYoZlWouf3JAzIC0lGN5CaSmObJ1pyXy7notwI2rJPT317B1z3ICNxjhvnYxgRtMWZsaRE9vPRpBUf1DGRRUwnEh9kiAv39aP899LLz/jzOnIM4piWNyAYz70MgFQJQw0idhtK8HzX8CjCrhhlHINuxunVs9d3Yja+9B1ipBKuqgv12EQlyPuqeWCWUVE/I8JvsOMiXNZbR9N6rGNFSN+xkRFzLQWYusQ4ykvY++zm4EFfE/AmOX9n3BbCMAo3CDKtwvvrthHBMc6ELEk3DHOqT+N2AUwHFEJddC47BShqKnQ2t8+faLW9pIHa3C+EcO4/OHt3n7VFgjPOT16zv8/PQhr+/d4/UPd3nx8w/wyxN+0hziebMLz1rceN7ixtNGZ36osOZOgSF3Lunz7UV9HhSb8KLKhtf1DvzUYM1PjVbaeVFvyst6E16LLHnTasGbVnPetJnyps2E39ut+L3NljfNNtwvNeSbSwZ8mq/DjaO6XM8zZCxbh+HMZfRuW0jtig8oj/4b9SuX0LTakPoVRrSus6J7sz3iTdZaQBRvMUe8zpKOdeY0r9GjbuUiahKEVZwupyKMWGn1Hs5G87C0McTUQR8HP1MtMAav8iJ4tTeOy60w8zbA2EMXE0897Ri5L2OJ7fsYey7DJsQMmzAL7GNssY6ywj7eHqtoa/QC9FjsuRgzHwPMha/3FVpblrLMX1/bAuOe5IVnohcu0Q44hFhh42uKrb85ln5mmAdbsNhbj/mCyhhrh3d6BF4ZkTilBGGd5MEi70X81f7PzHN+HyEwfIHbhxiHGGKTYIPHFm+iDyYQf3QNgXvDMVtjy1+8P+RPru+xOGAZJhHG2K+wxDpaH5Pl87GOWoRl/CKs1+vgk2ZJ+D47Np/zI/VCACn5nqzdY0No0jJCVi1h+aqlJO2wZkuWC1tyPFmT5ULULgfislwJ2mKB11p9nKIX4BTxAc4JS/GKfp+N8f9KScoCpFkmDO5zQJXjinKvIzNHbLhz2pR7F8z4ocSVby7aa8HxfqEL9wvd+Crfni/ynbiyzxJ5qh7ynYZIM3To2L4ASdoyhg5ZMXHCkamTjkwds0Vz0ISxXAOmDhoxe9yB2RNu3Mx35/MLftwpCuF24XJunvJl/JAryj129GfaI8/2ondPKD17QunNDkN2MIq+I9EMnE5AdX4lQ0VrGCtfx2TNRsbLNzFensxE1TYmarYxWrmJofIk1CWrGCiKQ3ExnOHiaK5WRPJFbRQ/tq3laWciTzqiedzuz+N2F550OfO814fH3QHcFy/noSSeB+I4HrbH8aAhiu+Kg/nhQjB3D3nwdYYjX6XYcnOVId/HufAgxoN70S58G+3AR0FGXA/S4/pyAz6Ns+TzlXZcizBlPNCAUT89xoIWMhU5j8+3GPJVugWfZ9tzc78A1XZojpkzfsacqYumqE9bU77TkA2e/51g878QZGuMn6093tZuBDoFEOAYQKiNNytcg9mzahvrg+KJ84gkwi2WcI9EwjyT8bXfjK/jdjwc07F3yMTRdR/2rgewcz+Ci/8ZVmxoZX1qD5t29JCS0UdKupTErc2s2tRAXGI18etqiV9Xr4VCVz8hU/EkLj5n8Astxj+siIDwQqJW1bByQwtJ2zrYsF1MQlIDLr7HtAqjlXMOlo7ZOLvn4epxDA/P43h6HMHbM5cA3wzWrc2msKCM9vZarcJY33ye2uZzNIgu0tJxmbauUprbi6hvEUDyEg2iQu1UNlVR2txCRVs7le1iytvElLXNPctbOihvaaOypY361jp6egpQDZQxNlLOpOYyU6PnuTJykpmhPK4OHuSaKpdrAzncVOzjliKXm8pcbij3cX0gl1n1fq6qhFiffUwO5KDpz2KiZxtXOpMYb17PSO1mhqqSGaxOYaghjYEGIZ5pP101R2mtPExN+XYqirZRdmErpae3UnJiGyV52yjM3URx7hbKD2zj8t4NnM5Yw7Gd8eTtiCE/PZ6T6bGcTIvmTGYslw+uperYRlrOb6ezbAdtlcm0V6XQWSdA4w6aKnbQVJlBffkeastyqCk7QHXZQcoqsqisPMTMhIy3z+/zm7YGUIBFIVZHuGP8gd+fPoLn9//3URh/+/Upv/72lN9/fQKC2vjmMa8e3WV2Qgi2Vmr/gR0cUDCsGuCKEM8il81BVl8XM7JOrvaKmJW2cFPWzLXuWgaqzjJ4eRf9p1bRstef5t2etGW60pZuQ+8eWxTZNqhyLBnMsWAg14aebFvkB5xRHHBBsd8VZa4r/XsdUOc6MZBjgzzLjL4MQ3p3LqZz24co9hozdNgOabYFkr2WdO6xpjXTBlGWPR25boiz/ejKDkScG0jPsVBk52KQXlqBvGQzIzV7GKk5hKb2BOMt55iRXmas/SIz0goGJcUcP70F11g9rapoEvMhptEf4Lxah47+cgaG21EPdTE02ItaKUM1oGBoaJDBkUFUo4MMaNS0tzTS29KCsAafHhpmUiUEmw8x8YeJRyMYeQY0WoPNxNDgXCOOcpAJ5aB2XT05KGVooJ5zF7awebs9ybts6RWVM6mQManuQdZTRcaheII2meIu/AO3wZiwdY6091QwohJc6TLtKlmbZaldO//jreI7WBSA8H84CgEW576fcaWwhn6nMvbMqZZyGWPyfgSFUbhjHOzp0YZy93WLkHa0Im3tQibqoV8kRdkmQS5qRNlRgbq7iFHZWcb7djMqyWCoPZOBpmwGmo+h6SpD2VaNrE1ET4eEHvFck4sAi4KaKGtv/ztwFP9x2yjRhsZrTUt/Vw0o3DJqBgf+7X5UUBu1ACkojCq5FhqH5FJtBqNww3j3sxvcv/MZAjA++fYLnn73Ja+e3uU37RrhPj/99AXPH97jleCS/u42T1/c47efnvBy+BBP6l153ODJkyZvnjV48bDShe+LbPmh0Jr7BdY8L3XkTbUHv9V68UuNC7/UOvFLrSM/19jxut6en2useVVtwctqM17VmPFznRmv66z5uUr4Wiu+P2fKZ3n62iy9a/vMuHnIgfFMa1QppnQm6lK/Uofq2CVURi+lNs6A+hUmiBItkaY407XFltYkE9o3GNORaErHOlNqExZTt3oJlSuWUBSry9FQA2LM/4qz8Xys7UwwczTAyd8cn0hHQhP9iEkOJTjRF6tAU4y89THzNcTC3xgD16UsNP8Lhq6LcYu2xyHcCvMgY63pxTbWFotISwxCjFjguQi7YHPsAsy04Djffh7zHD/kfYcPWOyxBNeVrsTsiMR7pTu2gRZY+1tg5meGdYQ91vEumK9wwWCFI/YpQbhlRmnHe080ATuDsYy35j3n9/jA6T0WeSzAMsoc6zhrbFfa4bzBjZA9EUQeXoFHWiCW652ZF6zDvICl6IYaYBZlgmWkAYZ+H2AZsgDb2KVYrl6C40Zd4g+7sK0gkJ2Xg9hy2oPNxz0JSTbEJW4+XglLiV6vT3K2G2nHg9hyyJdV2a7E7HYifKcdPuuN8U0yIXCjOW4bLXBcuZTguPfZsXY+pWkW9Ox1ZmSfG7OH3fnkmA13zpryXaEF35e6cq/URQuOP1x25btLznxX4Mmto3YM7zZGmqJLz3YD6jfPp1uIxTnmwkS+O/37zBk/4cTIEVvkewxR7jFg8qg1ty658GmJB19V+vNNXQh3aoL5sjKQm0XezJx3Y/SEA4NH7Rg56sRgtj2yXRbI0iwZPujG9Okgps8EM3UukOmCIG6Wh/FFQxy3RKu53rqKG20ruN4WzVRDION13ozVujNR68pUnTO32n252xXBE+ka3gyl8svgDl6otvBYsYYf+yJ5oo7lxfAaHg8k8qNiKz+OHeXFldP8NHaC57J9/FidzCcHQ9EkWjIUpsO1KGM+jbXgXpgNTyIduRdhw7dxNtwMM2B6uQ7TYXrcijXn43gbbkZZMRNqiSbAGE3gMm5vtOaLzWbc2GTI9FZDRtMMUOUsZfKSEV+LXblaZ4z8oiHNR63YFf0h4fbvE2xvRJCDPcudPAixdyPEwZV4OxfWODiTujyIlOVBbAhaTqx7KNHuKwl13YCX9Tq87Tbj7piKo1MGDi5CvE0Wdu6H8Fp+kYiV9azaJCiDnSRt7WJzai9bdklYn9LOyg2NxKypYXlsCVGrqvEOvoCT10nc/M4SGFFKcHQpgZGXCYuv+AMam9iY2qWFRq/g09h5HMTSOe6diXgAACAASURBVBtLxxyc3PK0IeIeXkdwdz+Aj2cuwf45REdkcPJ4AaKWP4Cx6RJ1jRdpaCmgpb2YlrZimkSXqW8qoLbxEvVNhTQ0F1LRUkxJWzllndWUddVTIm6iqKOZwnYRxWIxJV0SSrt7KOuUUVYnpaZFSo9CzaBmANVIK0OjlYxqLqDRHEczup/R4SymBw5xVZHHVcVhrioOcVW+n6vKXGaUggN7D7Oqvdq53ruZm+1x3GyN52bLCq43rWK6fg2a6kQGqzcxUJ+OrHYvnZW7aavcirh6F22lGTReyqThXA61+fsoO5JF8cEMyg9nUp6XweVDOzmXnczRXWs5unM1eTsTOJwaw4GUSI7sjOZERhyXD2+g7lwyjQWbaCtLpb1iF22VGbRV7aG1JpfGylxqy3OpLjtAZdkhiov3U1Z6ginBJf38Ib++eMBvz7+D50JN4LdzauMT4fb9AQih3f8TpfG/hML429tnvP316VzTi7CafvOQV49uc31SzZhaxqBChlopAOMwo/IJRuRjDMlGGJYOM9Y3zET/MFN9aq7IlMxI5Vzp6WNG2sSV7lLtilhVfZjmYxuoPxBLXXYI9Xt8EeX4INrrQfNeR0S5trQfdKTzoBOdBxwR73eg56ADPfut6TtkTd9Bc3qy9enLWMbAXuEvvTFDBywYOmTJ4GEbVIdsUB9xYPiEG6pjzqiPeiPNdaVjjw1dBx1oP2CNaJ8F7fttkB71QHnUn6ETYQydj0N5eRV9l1bQW7CW+nOr2JhkjkfEQqzC5mMVuRDbqEWEbbBB3lrIhKSBK9J2rvb3ounuRdM7gKZ/lBHlJKqBK/Qrp+hq66S3pZFhWY82T1KjFG4ZhUzJETQqoaFkmJGBUUbVGobVQ4yohPc1CCCpUQ2hGVIwONTG6Us7SNzmzPodDoiqL6GRdmvd4X3SajbsCsQnUR+3pKV4rNcnYrMLRVVHUPa3ak0qwr3huxGAb1JYlw/8YWBRzsHg3Lp6bv387vW7G0Xh+Q4m524YJXO3jMKvWy6MTLuSFm4YNf1za+lBWTeKHsEFLUbe2YOsRUJfcxeK1naUbbUo2gpRd51lTHYCjSyN4e5MxnqOMtp9gZGuKlTtjcjb2+nrkCAVS+npkiHt6NSCogCMfR1za2kBIKVtbfS2ilD1CL/HSiYEJVEAxmG1NrBbeC2oi8I6WvVHNaCqX/YPK2khSF5YSfe2N/Pt5zf/CO3+gqfff8nrx9/z5uX3c8D47EdevviMR/fu8vTr2zy7/Tn3H93m9YuHWmB82uDG0yZvLTQ+rvXgXokD3wo3apdsuHfeigcXbXlV6sabSi9+rvTg50p3fq5041WZM89L7HlcZMWDS2a8LLfVAuLLcmueXrbh/nlrvj5qws1sXcZ3LGFo6zKUm/VRbjale40hrXG6iFYYURWnR028kXaqYg2oiTdGtM6K3u1OSLbZ07nFEnGyBZ1JlloFsm6NHpWrl1G5Rp/CeAMOhxqS5LIMD4vFWNoYYGani72nId7hDgSu8CB0QwCBSb54rnTD0FsfA09d7YrZwG0p+o4LMHZdgqWvAVYBRpj7G7LMfRE6XksxDTXFONQEw1ATbARgDDTDwteIRXYfMs/6Pd6z+ivvW/8NfU8dHCJs8ExwxTvBA78V3gQkBuCV6Ifrej+sEz0xWeuGw47lOKaF4ZIZiU92HN7bA7Ff64JZlCWGwYZYRljgICibUVbaG0q7lQ64b/LCd2cQ3ruC8RImYzlmaxzRjzZHL8wQw5BlmAYvwdR/PoaB8zCOXoCDsHY+7MKWCz5sOe9OTm0kW874ELXbFgdBhQz/EJ+EBSTssGL9PjeSDngQl+XIyhw3ItMcCEi2wH21Pr7rzQhNNWfdIXeWp5gRslaftI3GNGXYcmWvJd8fNuWHU2Z8fc6E2eM63DppzMenjbl5VI+PjhnwWb45315y5dZxG64dsWV8vzVD+6zozTJHedCBsRMeTOR7MXrMjanTPkzmezF4yInhw87az1254MONsmA+rYnkY2HqYvmoNp5rFTFoCkL/mDAmCkIYP+eGMs+O0dNeTBeEM10YzZXCWGZKErhetYZPmzfydcc2brblcL1jP7e69vFR126uijZxrTWJ622J3GxP5JOujXw7sIsHw2k8G8/k+ZWDPJ05zv0rR7k9nMUX6u3cHU7lvmY3zyb282LyBG9uVcOtWl6qzvJVaQqz+6OYTfVDE2PBRIgRn0ZZcyfGjjvhFtyJsuDrWAtuRhkyFrKYiXAdrkYbcyvOkk9jbfksyo5ry63QBJlyNdKUj1eaadXJa4n6TG7SQ771Q1SHF/BVlyMPJryZFumirjai44IVBzYsYpXP+8S66RDtbEqcsw2Jni6sdbUn0dqSzQ5WpHjbsDPEkfW+LiR4BhLjuZpwz1S8Hbbh7rANJ/vt2DnsxN45Ewv73ZjZ78XK9TBugReIT2pjxfo21mzsYFNKr/YWUVgtJyQ1EpdYT2BEEYERxXgFzQHj8phywuKqWB5TRlBUsXaWx5YRsaJSu5Jen9JJcEwRdu4CMAq91XtxdM3D2+84Hl77cXbJwt01C3+vbKLDs9mffZaG+mqaWwpoaCqmvrGY+qYSGlvKaBBuFhsvU9tQpH3d2CJ8rpCqtmLKOkooaS+lpL2C0s46ijubKOxo5XJ3D5cl/RR2KyjoGKao+TrFoquUtk1QKxmlVTGEWC1jYFqKeqYN5WQ1Mk0R6sEihlUFaAYvMTV0gXHFUSb7hQrIbD5WZfGpMo3PlDv5qm8NX3X482mTC1+3unFb5MoXTa582ujFjYYAphvCmGiKYaw5juGaaFSV8SjKE5EWb6HzUiqNZ3ZSk59O5alMyk9lUnRiFyUnMig+lkbR0Z1cOpzCyewkDqcncDgjgbzMFRzcFc3hjFhO7Y3n4r54Kk9uoKVoFy0lGbRWZNFckUVjZRaN1Vk01GRSW7WX6vIjVJac4MqogjfPHvL2+QN+ffEdvwnA+PzfgfH3p4L6OOd+FqDwfwSP/yWAUVhD/yYYXt78AY1vHvHi0W2uTQg1cGJG5YJRoZuJAal2/Sf0Rgv1f8NCXI1qEM2AmjGFoDwKgd39XJHPOW7HtCtRCRP9HWgk9Yx2ljHYch5l7VEGG44y0niE0cb9jDVmM9GSy1TLfqaacplqyGaiJgN18Wb6L6yiOz+StkM+SHIc6NpjTVeWFT3ZNkj2WCDNtqQ/15qBg7YM5Tkyke/G0FFXhk54MnTai4FTHvSfdEF+0gVVvivKPAcGDtqhzrVFlm1N33F3FKe86T3ty+V9jsSE/AnXgD9jE/whtmFLcAhfjG/kEuRFWxkvTeNKZTZTlQeYrDrGlfpzTItKmBHXMiVpZLSrYe7XKalD0yusvluZVIqZFIwyA0JckAyNso8x4a5ONcCISsmwXMlQn1KbNSgEUA/IJUj7Gzh+fjurtjmzIdOdpqoLaPq60Si76JVUEZXkhMcaXdw2LMVzgx7hmx05eSkduayRMWXvP8y4shcBGoUZUwgGlrl7xHeQ+D97zq2ju7WmmhHBmd7Xw2jfnEtauF98Z3xR93YjlwhqYAd97Z30idqQi1pQttWjEBUhb8lH3XGUsd6jaKS5DHUdQiO9iEZaw5AAmh0dyNq7kXb0IO2UIBUc1384oQV18R00Ct+/AIzCCJE+QtTPO2AUQFGYUfUAwwNyreFF6JAWMhjVcqFtaE4tF+4Y390w9miB8RYP7n7OY0FZfHCXX5/9yNuXP/Dbi/va/yE+e/oJD78XgPFrbfPLg8e3efPiAa9GDvK82ZXnIk+eNrrxpN6FH8pt+bbIiu8Krbh71oRvz5nx6LI9ryrceFHsyqsSN16WuGmfjy7acf+sYHAw4/ElO14UO/Gq1IXHl9y4c8KJ2T2maFL1UG5aRvfqJbTGLaZzlRGieCPqIvSojTSgPFqf2gQT6laYUrfChMY15rRvtEWa6kzPdge6tlrTtdUS0VpzquL1qVilT/lafcrWGnI2SpcDIfps8TbE23oxNtY6mNssxdpJB78IR3xiXfBZ6Y5/ki8+ST44xTliGWKOnvtSljouQN9lETaBJpj76GPiqYNtsCnG3rosdJzHfKd5WpCzX+mIfYQ11oFmWPoZY+Suw1L7+Xxg/mfmWfwVfbel2hpAy0BTnMLtCE70Z+2eNazOSWR5egxeqaE4pwThmBKExSYvrJP9cNsVikOSO5YJ9hiHm2ERYUng5gDWZK9i05GNJGTF47baDeeVztjG22KVYItdogs+6WF4747AbWcwJittme+zgGW+C9D3nY++AI2hi3BJMmRVngcbzrizo8SX452rSCnwJybbAZc1elhELMBj9VLCtpmTkOXAmlw34vc6Er/HkbAdVvhvMsF9tR6+SabEbdNj91kfdpevxHWjKZErFlOcbs7XZ1355Yw5z84Z80m+DtPHl/HxaSO+EOoETxnyWb4hX54x5e4lW24cNeJqnglTR8yYzLPkymkXrpxxY+acJzcu+fHx5RBmLwZy9UIQk2eCGD8bytjZMMYuxDFVnMS1ym3MVO1kunY3k9VZDJem038pFUXhTpRFu1CWbKevYi2ysnXIyrbQV76DvvLd9JZm0leZjarhEJr241zpOc1MVxEznZeY6TjFdOtBxht3MdWcykzLdq637+Qz6T6+VR/nu7E8vp85yo83L/Hgsxq+uVXBJxNn+Gj4IF+P5PJAc4hX48f5TZPPm579PKxO4YsTMVxP8+TGJgdurbLkeqguHwfr8E2EET9GmvJltBkfR5txPcqIieVLGQpawFjoMqYjjfgo1pqb4ZbcDLbkVpQ9N1c4MhtjxrVofa7H63M90ZDPMu0Yy9blaokhP4658pXGnGmxHpOdVvRX21F30o6MhPms83qPTZ7L2O5lwoFQF/b6WLPfzYqTgQ6cjXVmf7gpqx2WEm5tS4B1GL72yTjbbsfBYQdOLunYOezC1jEdS4dMLTCaOR7A1v0EIbFVJCS1zgHjdgEYO0na1sWKpGbi1jayamMrsWsbtdDo5n+W8PgqwuKrCIoq0d4wCirj3BRqFcn12ztZuaEBz6BT2LjmaoHRwSVP22ft5pWNk0sabi678fPIJcQvi50pR6ks/8P00lROXX0p9fWlNDWX0yIqp0kLjQU0NhfQLBKeF6ltK6GyvZLKtioqRDWUixooE4kobRVT2tFHcaeKoo4hCtqHKeoYoVg8ymUBHtsHudwxSKlYTYt6iq7xq/RemUV29Rqqa4OoZ/pQT4oZHG1idKSKicECplWnmB04wkcDuXyszObL/q3clcZyV+LP3Q47bjcbc7ten9v1xnzVYMlnjTZ81GzDzWZ7Pqr3ZLbWhyvVgWgqwlGWxNBduBLRxbXUnVtHxZn1lJ3ZSPmpzVScSqbs5GaKjq3nolArmBPLsT2RHM2K1D6F18d3h3NyVyhns6K4lJtA8dFE6i5upa0ynY7adFqqU2is3EJT9XaaKrJpKD3MrEbGr8/u86sAjM/n3NEISqNQF/jkMb8//XGu7k+o+fuvDoyCO5rXQubjc4Qcxl/fPuXZ4ztcHe9D3V3NYFsJ452lzPRWM6FsYULVzphKjEYl0SqQw9pQ7h5GhaBuueDW7dbWA46qhxkeEBpMlIwNCCaMHsYVgvmkgyllB5P9LUzKWpjpa+dqXyfX+ruY7RMzK+vgmlTEjKDoCS7ttiKGGk6gLNxET34C7YeW03EggK4DPvQc8KD/oBv9+x3oz7Fh8JADQ0edGMn3YKowlGsVKxi7HMfQpSiGL0ahOhWM6pg36iNuqA+7MnTMG8URZ8SH7bmYYUrc8n/B2fdfsQr8EJvli7EPX4hT4J/oEqKBzoYzcjGWkfNxjBWsZrwwkYnijUyWJzNWsY3hsmRG6nMYahSA+Bjj7ee5IilmWlrBtKyGKVkdV+RNTMtbuKJoY1IhZkohtOVImZT3ae8Nh5WdyPoqOXxqA+t2urB+twttjYWMyrtR97VR33Ce5avt8Fijh8dGHbw36hG6yYZj51O0Id5zgChA4ty8g0Th+e71aH/3vzme/0FV1Jpk/lF1HO0X1tECMEoYkUkYFpzgfb2M9Em1hpd/B8ZeFBIJfe0CMIrob2tA3laFXFRIX+NJ5M2HGO48zETvcUZ7TjEsucC4vI5ReTtKSTe9HcJI6O3oQiasocVtSNtbtWAoxOf8OzTOxekISqMQtaNtAvoDFN9F57xTFoXA7p6ONt5F62iB8d1KWuuS7qCnvYnv/rhhfHbvNm+e3uP3Fw94+/I+vwn5WY9+5PGjj3jw3R2efX2bF3c/5+Gz27x5+YPW9PJS5MTLdmeeNTvwpNGOH6rM+a7UlG8um3DnkiHfFppwv9Sap5UO/FTuwc+lnry87MbLy+48PGfP9yettfPwrCPPCz14UeTFvTM+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UEFy3BWCz3gPbDZ7a145JHtisdMIswhKrcCt8E71IOZrMjhMppBzdQnjycq0q6hJrh0OMDdZxdjhs8MQzIxzfnFgcUvzQizFjceASlvjMRy9gCeaRRrgkmhJ/wJWNZ9zZVerDyW4BGH0JTbfAYcVSLCMX47PZjJAdNkRlOrJinyv/D3fvGVR1oq57fpqZW1Nz0z5nd7dtQMk555xByQICBsScc845CyqCAUEEgZUTK6/FImdzanNsbdvUtp13h/2b+i/7nLPPnTtV98NUTd374a31B6SKKi3Xj+d9n+eZvDmKgtXBZC7yIWWWGwmlLqTN8mHqIhc2ViSyX72ASfvSyJ7rwuaFjtysTuS7qjC+Lvfg9kFHbla48uCYD89PBfPiVCAvTvjz8mQAX50K5IsDrlzd58LlfW7cqPDj0VlhzZzIo/okHp9L5WlDBrdOpnK1egIXjmczWC0oiCUMnV7CxbNbudi4l8Hzh+hpPIKt/hj6mgqUVYdQn6xAc7IC1ZnDSJr2IW06hLjxKKJzVYgbTiNprEMuqqdVeR6TroU2s4h+3RmGNJUMKvfSL11Pn3gxg5L5XJDO46pqKfcsW3jSuZeH/ft5cOUIT7+o5/kDJfdutHBj8AS3ew7wZed2fuzdyS+WTfwkXsz3hyfyfEMC9xcEcWuyGzdyHfgiYwx3x4/hWY4zbyZ5867Ih8clwdwuCuRKricD48cymOHIcKYLl3M8uTMphBs5AVzLCuSLkgjuzIzi5lR/bhR5cHe6H3fn+nN/XSjX9vnwpS6KFxdCuH/BgyGNG4MqPywNfpjqoqla7cquKaPZkP4ZezNdOZ4XyKEkN04n+6GaHIN2QRw1pV4sihrBpEBvUrxTiQ+YTXT4SoIjlhMes5qIyDWERK4lOHIDAVFb8I/aTmD0bhIzqygobWbmQg2zF7Uya5GWGQtbKZkhYfIsKUvXtjN9npLMgjOkZFUxZZbUDpBpOdUkZRwlNaeK1OzjJGZUkDXpNKXzhXtGBdnFp4lK2U1g5BaiYveTmLqL+OT1xMStID52LROSdzEheSNzpm+lurIKiXCf2FJrh0WR6AwyWR0yeQ1i6XGaxeWIJIcQyw8iku2nSXacRlkN52VnOC+t5byknkZJEw1SKedkGurkRmrkVk4rjNRo5JxpVXNGY+Ckykq1opOT6kFqdFep0d3grPkuje2PkA3cwHDtC9pu3MJ6eZiOC130DJsZGFQz2NfMYOcZLnTWcKPjCPfaNnHfNIdHugyeKCN4IvbjabM3z1r8eCz24b7EjXtiNx63hHK/KZQ7zeFcb4riQkMs3WeTsNSkoTqeRkt5Os0V2TSX59NSMYnzhws5uz+P+gMTOXswn5q9eVTtyOTIlvEc3pTK4fVpHF47nsNrJnBg1XiObMyhdv9URNVzUdYtQFk/D8W52SjOzUF1dgmK2nXcHtCAvfP5Yw3gH4IzWjDBfHhpj9j5+7d/dkT/LwGMf/sAv3wHf/ue33/9kV9/+57377/kypARm7wKS91W+uo3c0Wyl77Wk1wwNTBsFdt7nXutarosGrrMGnrMGvosGgatrfY6t/72Lnrb2u0z2NGBsJ7tb7PSZzXbw6CFcOlBW6d9rdtv7mfQMsCQZZAh6yDDbYMMW4V1dzuDFguDZi3Xreftbu22+u1oK5egr5hJW8VUusoL6T2UTc/eVDp3xGLaEIBufQDWPalcqp3PddEmrst2M3h+C9YTS7BWzsZyZCodh4sYPFDIQEUu3dV5NOxJonTS58RkjMBvwmj8cx0Izh9JZO5/oWJzAtIjBRhOlGA7VUJf7RR6qifSezybvuMZ9Fam03s8nbYjEzEdmYLpyDRs1XNoP7UIW80y2uvW0N24mYvKA1zTHuWa/gRXjee4Ymjkql5kvwO9bJYzaBWh1xxlw+Zs5q0IZ+H6SEy6BvpsOkw6EfsOrSF7ejiJZR4kznUlbb4H2bP9qapbS5upif427b+bPmurPfew36ploE1nV4o/qoyCmeXfRjCz/CM8/tvzx1idj0qj/l+B8V9yGAVgFJTGLqOFDr0Fi1qDRSXGqqrHoqjCIj1orwGzSbbQr97BsP4gfYY6Biwihjt1dFkNGLQ6tCotOlWrXVU0q6VY1SKMCilGxT9C47+Bo+CQ7hMaXjraERTvf1EWhVW0EKkjQGKrXGoHxjaDzu6a7uu02e8Xe9rNdFkM9htGnUJsrwb89uUTfnz73J7Izw8CML7jjw/f8Pub17x+dZPXXz7lw5Mn/PD8Pt98/5jffvyKnwa28JMinB9VwXyQ+fON2JevGzx4Ue/OV/WefN3gwzctwXwrCuXbljD+di6RX8+l8HNtEh+qY/m6PJyXh8J5XRHDmyPxfH8inXdHk7m3K4WupZGop3mgKfNBPtWLxnxnanPG0TzZB3FpIE1T/Dhb5ElNgQtni92oneRMXZEzzWVetMzwxrgyGu2SMKRz/JDPC6CmyJtDmWPZmzWKXdkj2ZH5OZtSP2fjeGc2FoSQGvAZob6fERLsQEiEMwmZwUTnBNvjcAImBhFTFk9MaRwBOQF2lTEoy5+Q/CAiCkIIzwsiXPg43ct+0+gQ/Om/QqOgNPpk+hCSH0JQpj9uUWNxCR7JON9PcPL7FJ9IR3xjnQlN97WvrSMy/QjN8sMzxdVe9eeX709YaSSh06MILY0kalYcSQvTiJ2XQuL8dBJmJRE3JZa4oihmbZjG+vKVLNgyk8yyVKInhpFaEs340niSZyYSPiMe/9nxRKzMIn5jPvHrcggoC8d9ogfeed4EFwYTPtWHnDWhzNgfxZq6NI6ZZjDzQDhR0z8nMP9zggudSF0eQfa6GPLWR1O4MYrijRFkLfYidZYzCdPGkjjNkQlzfMifMZbluyI5rJ7FRulUshY7MG/eKCS7w3lSO4GnlUE8Oe7Gs5OevKwJ4d25SL5tjOB9fTDv64P4pj6QR8dcuFPuyBcVTjw85cMrUTjfKGL4VpXAW2kCz8/Hc7c2nqsnkxk6kcHAqUL6a6dxoWE9l5oOcVFUSb+khnbRWQzn65HX1dF06gwtNXX2aao9x9n6Fs7UNlNbK+NsnZqzdRrONWhoFrUiU2rR6LXozWp6DMcY0O2kX7OGXvls+mQlDEgLuCCfxHVtGffalvGgYy1f9Gzj1oUjPLzVyOM7Su5cbuFW7wnu23bzXLucN82lvK7M4v3eFH7dGM/L2d48KBzL7czPuTN+JDeSPuNOugNfFvrytiyCr0vDeDI5ggeFodzI8ORi0lhujnfjxng3bgpr68JgbhWGcqs4iqslIVws9uL2dF/ul/ryeGYg9+b6c3WxB/1bx/LSGsXrL0K52j+KfqUbV42hXGqNYFAag+10BDWLRtI415mzheMQFXgiz/OhLS+QnmJ/2krd0M51ZmfqJ8wKcSfbN4kE/zLiolYTHLGU4MjlREVvICxyA0GRmwiM2kpA9A78I3cQkXwQYaU8d2krMwW380IdRdPF5JU0UjJTyrL1HcxerCWn6CwT8msoW6CmdK6C1Owq4tLK7fmMcenlhCfsITplP9lFp5m5SM7EqXVEp+4hNGYH8ckVJKXvJiF1LdFxS4mNWU1myn4ykrdTkr+Wvbv309RylObmU4hEp5HKapArTyGVH0MsO0iLdBci+XYkyq2IFZtoke+iWXYQkfQgEtkhZLIKJNKjtIiP2yN5GqUNNMhbaFA20ag6Tb2ijrOKFmoVak7LBQWylxrtJU5or3G89ToVqitU6m/R0Pslisuv0Vz5Gv3VF1hvPKPj5iM6rt3GduESnZcuMzjUz4VONRcsR7llWc1jUxlPNTk8FiXypCWeR6JQ7om8uCty40lLEI9a/Hkk8eOB1IfbEi9uiny5fD6AvjOBWI8HYjoagvZoNKqKGGSHohAfiER2OA7J4XikR1KQV2bQdDCZU9siqNoaRfWOJI5tTmDfyij2LIvi0OokTu/Ko/FwMfKTZWjqZqGpm05r7WQ0ZxZwv1/y583iO/7+7duPvdEfPjqlEUSIb1/+L6QwCsD483fwy4/89uvP/PL7T3zz7QuuX7QwqD+JrWYV7eXT6T4yG2PNPnqlZxjWSxkW1qRmE91GM90GK33GNgZMbQxbbAyZTQxbTHblbMhs5oLgZm2zMmhtY1AI2ra002cRavis9vVgb7uVHkH9Ed7UO2102Uz0dJjo6dTb8we7O9R0m1UMtWm4ZJVzxXiOC7JyBs9txFYxHcueHHr2Z9G9J5W+PXG0b49GuTaeHPz0ewAAIABJREFUxtWZyPcuwXb2CJd1Yq5bZQyoTzGoqeS69AB3T69j8MhMuqpLEVUUMGeWN5FZY/DMGINvgQP+kz4hauqnrN62GK1RQle7HIviBMaGXbTXb8R2YhGmw1Mx7ivAcqCAjkNZ9B7JpKcii87yLLqOTqTz6CRsR4qxlJfQVjndDpO6wzMwVK7AemIDnbW76Wk4THfLETqkFeglO9i8IZmFy/xYtz0ao/4cnW0aVMpzLFo+mcxpYf8KjOkLPMma6YNEfYAum5gBm+7/OW3CGrqVHpOabpOKHpMA9v8Gi//6bF83Cyvnfxi7Q1pLj6mVbkMrXXoNPUYdPUaDPYNRgMVug4FOvQCM7R8bX1RNmBUnMIj3YRRtxdSyji75Zoa1u7hkPMJwm4oLHYKr3IrFYECvM6BRt6JVqRBMKBZVCzbVeUwKCQa5AIz/CI0f19PtOu3HSB2hL/xPhVFY8QvAKKyfhYYXtVRs75IW8hiFXmlBgRSafLrbTPbgbrNGjk4h4qtHt/nhzXP+9u0r+zr67z+84fcf3/PHh+/49dUbXr64ztfPhPvFJ/z44gHf/viU3376ip8HN/GzKoSf1L68l7rzTuzGV42OPG9w5OsmN95JfflZF8mvpjh+NybwhziVHwRzQ0UQX2x24vYWN57tD+PZvgge7wrnzZFU7mwKZnBVFNqZITTmOSMq8qKx0J0zuU6cynXkdL4LpwtcOZHnxPFsB6pzHDidP47T+Q7UlzijnB+IamEQ5tUx6JZFIJntR22REwfHj2VzwiesS/gLa5L+wub0T9mSPoojpeHUri4gJ2w0scGjCA8dawfG4Fg3PKMdcYl3wmOCF17ZfnhkejMu3hH/DF8iC8OInBJph8bIghAic4MITvXEJ9YRx5ARuMY44JPmjmeqK45JTniO97K7pF0iHHALHoWz7yc4e3+Cd5gDvtHOBCV5EpjsTmCqG95JTrgljmNMzEg+EaJzEsfgOsEV/3w/oqZFkjQvmaiZCSTOSyV1bhr5S/OYs6mM2eumUjAng8kL85i6JJ8J0xJJyQ0lPieIxKmxxM9Lx31qJO6zYglaMZ6U7cWkb5pI1IJ4QkujiJwcTcTkAGJmuJCzxoPlJxM4qC5m/dlM0he5EFwwgqD8ccQvDSd7YyK5G+PIWx9B0cZwcpb5kC6ciJSOIbnUkQmzPSha5M/iXfFsqEljrzqPefv9mTx/FOsXe2A7nsvNqiieVDrzpsad943R/NAcy8/iGH5qDuWn5mC+a/TnxUlXnlY78eSUK6+a/Hkv9+UHTSA/acP4Xh3BW2kkd2tDuHQikv4TyfSczqWntoT+xuUMNG9nQLKPHmUlVsUp1MLdWsNJ6mqrqKs7yZnaE9SePktDdSv1VVrOHtdx9ries1Vazp1U0nJWjrxFgkbejE7dQKdmDwO6TQy2LmdQWcYF5SSGpVlc0xTwwDqLp93Led6/gacX9/L01klePpDw5JaMu0PnuNtRwT3VSh7WTuTZ/ki+3uDF92v9+Wl5HK9nBvF4kie3Mpy4lubElfHuXM32515pAk8X5XBrZjpPimN5lhfGvVQvbsY48jjNk8cZPjzMCeCLvECuFoRybUo0w8X+9OWP42qxCzeLXLgzxZP7c/24ty6YK/tcedURybuHYdy76cx1SyhPB9P55cEMPlydSudpXzRbx9JU9hfU08bQNycIW6E3lyZ6cznfka6Cv2CY+h85kvafWBI6jgLfOBK8pxARtIDQqCWExawkOnozkTFbCYoQgHE7QbG78Qnbalcas4pqmL9Cy/xlrcxeZCB/SjPZk+opKpOweLWNmQtbySmuJyWrGuGGsbishaSMY0QlHyAm5SARifsIit5GQOQWQmK3k5BxmPSJlUQk7bQrjLGJQrvMduJTVhETv9SuMOakVZCVspu8CcvZumk7InElEslJJJJqZLLjyBVHkSkOIJZtRyRbj1S1DplmNWLVUsTKZYjkyxBJFiMWL0YmWYJMshyJeDVi6SZEil2I1AeQqI8iE59CLK5FLG+mWSHnrEzNSWkrx+U6jqkMHDe2UW3toFz3gP2qp+yVP+SQ5gmnO95wrv9bznS94nTHC8SXPtD6xa/Yrv+N/gtvGOgf5EJHPXdse3lqWcuXmnk8U5TyWJ7LA3kCD+ThPGwJ54EogIcSTx5KHLkv/pyH0lE8lIzjYYs7dxu8uXrSg64qLwzlbqj3OaE+4E7rYR9aywNQHw5CUx6G4Xgcuso4xBVR1ByI4MTuCKq3R1O9LYEj6+PZOT+EQytiObl5PC2HitCdno72VAatp6fxqL8BPjz72CX97Tf8XYjSsQOj4Jb+kr9/ePE/ATD++j38D813/P237/n9t5/4zR7c/QvffvOK68NdXOpQMqg9jeXcdtQVi2g/vAjroTlYy2fQeXIe/edXMSDbzbCxjl6zmg5LFzbrJbotNnrM2o/3cxYDg2Y9Q0JUi9AUYrPQ3W6ls0Mw0lgZ7LAwKKys2630t1vtX+9pM9HbZqav3YJgUOi1GT8qZXaVzMSgoFKa9Fw0qbikb2RAdghb3QpUh4VQ8AmYd0Vj3hOPfF0w8jXBaDbFod2Zww3FPm7YRPS16ew/yzWjnCsmGb2GRqTiw8xZNoHwHAf8cj7FO++f8S8aQXSZC7PW5KEy1tPTpbNX6Q2YhSzCVnpNUgbMLQzqGrmoPU9v8x6M1QtQHpqG9kgp2sPFaPbnoTuQQ1tFHh1Hc+k8mk3n8Ul0nJhHb9VM+iun0XtsMu2VxegqJ1G/N5XNCxxZN/dTDm5wpe1oCV01CxFXzWHugkhSpnoTW+ZL0uwgMmaFMGlaCCZNBT02KV0CZHeY6Wk30mPT0dPWSp/9DlVJj0lKt1FMl7aRHm0d3dpa+k11DJjr6DfX0WOoo1sv3BSK6dGr6NXrGNDLGDbKGDLIGdAp6NcqGdRrGdIbGTZYGTba6NdaGdCaGNC10qNpxiKtQCfaila8FlXLSnTSjbS1HqTPUsOwTWT/uxbqEfvbbVgNBnQaDVr1P44KnVqNQS2sjBXohdW0WoVOIcegEjqgVfZKQPupgz2Q+6MjWshaFBzRFn0rOqUcjVyKQaOiXVift7fRK/x7+xMYrXq1fR0t3DC+enKPX95/bXe48eNb+PEdf/z4nl/ev+K7rx7x9tljXj17wuvnd3j/+h5/++6dPS7h3fBBvtZk8L00jtcNIbw6F8TLOl++rvXmm3ofvm8OAFUUaKJBFcOXJ1O5uT+WvrX+mOa5YpzjxsDaaLpWRGFbGo11aQzKmYE0T4+gpiiMfUmOlKe7cjDZkWOZ7lTneHIm35szE72oynSiInUU5emjqJgwmqo8J2qKPamfHkDDrGDEi2JonBfBiam+7M9xZMMER9akj2Vt2mi2ZDmyM9uFTeMdOTgtjCMLUpme5MT44L8SHzKSyDBHgoId8AoYhUeIA96xrgRk+OGV4Y1D0jhcsz0ImhKKcJ8YOS2K8OIwOzh6pbvblcEx4SMYFfYZ3qnuxJdEMWFGGpE5YQSm+uId7YpzwChcA0fjFjAKnzAnAqLc7BMU50FgvBs+0Y54RY7FPWwULiEjcAn+DLfQEbiHfU5QghOxmb4k5gWTVhjG+OJwkicGMG91AbuOrmD97oXkTx9PWn48afmJJGVHEpLgTViqP5G54UQUReNbGIrf9CiiV2eRtKuYxL0lRK3PJGppIpELI4mc50/MfC8KN0cz92AGJZsSCCkci0/maMKLPcnbEMeUHclM2hRNwfpQitaHMH6+cLfoTMLUcSROdiVrViBTVgSzaHsEaw5Esed0CluOJTJtsTOzZo+jqSKV4aoInlW68r7GlTeN/rxtDuQbcQjvpWG8k4bxZZM/d2vduVnjxq1aT55IQnkujuSlTGhJSeQrZSIPxfFcro+luyYRy6kMDDWTMNbPoF2yiXbZftpkh2lXnUQvPYH8/FFEZw9zvmYXzWd2IKrdiqxmF9qqSjRVx1BXVaKuqkJz/AStlcexnjpKb/0+LjRv5IpkCXdUU3moLeZ+60RuyVO5qUjihiqFe6aJfNk1ixe9S3g5sIZXl7bw+tZBvn5Yx73rdTwYPMUjzTaeVpfyeF0cD+YFc2uKLw/KQnm/KJbXc8O5K9wbZjlyefxYbuR4cKcwiDuTwrlTFM3d4nieFMdwO8ufy0nuXE3x5ovsIO4VRPBFfijXCoK5VhzCnZnRXJnmR2+hAzdneHJ3ujcPp/nwoNSb+/N8uLhyNO+MMby/G8OzR4E8upnAgMGVJ73RfGWL59opH7rWj8M21wFz8Uj6prnQN2Uc3RPH0pnrgCX3czS5n1A7/i9sCv9PLAh3JNs3kJTgicSFzyM6YgURYSvwD1mDe/AmXIK34Ra6Hd/IbfiGbyBnymnmrNJQtlzFjCUaSuaIyS9tpGD6ecoWKu1NLnmTz5IwvpzkzKPkldSRkHaYiNhdhEZvJyxmB0ERW/ENXo9f6AYCwzcRGb+bqITdhEdvISVpFzkZ5aSnbCc+ZhlJcUtIT9xAbtpeMpNXsWj+OkTSKkSiY4hEVYglp5DIqxEp9iBTL0ehnIxWlUmbJoM2+XhMykQM6hj06lh0ynhaFYmoFSmoFONRKrKQyLIQSbOQSgtplc5HLVuGQr4VsewYjRIRdWIrtdJOzijNnNHIqNHWcUI1xHHFLY7Kv6BccZsK3V0qjLfZr73GTuVl9rfe43jbWxp6P6AeekXn4C0udKj5wlzNE8NunrSu4bF2KQ91s7nbWsxtdSZfKOO5Iw/igdSVJ7IxPJaO4L5kFPfs8OjBI5EPj5u8uVnvT3+1O23l4zCXO6E76EzrQQ8UB7yR7PNDciAMyYEoRIfCaCkPRHYsAvHhCBr2hnB2dwhndgRRuzOIM7sCqd8XgqwylrbaVNQ1CdwZPAE/fMPfPnzHbz884+/fvYRvhbYXARg/5jH+3b6yfvlRffyXmsD/rmv6X0wxH1//34ww/983vfwPVg3aYfH37/j99x/4/bef+f23v/Hh3RuuDfVwoUOozhPRqazGXL+TjiNLsZXPxnqoGMO+LNR70hDvmID2+ALamg7SrRbRazTTZzXRazXQZdTSY9TblcgBixDFYvm4lm632NeD/XZYNDEouHjtphATfW0CHBrs0yO8Cg0jNpPdfNMvGDeEmJS2TnqtXfRbbAyYdVw0y7lkPEevrJyu2sWYyiei25eOemsExs0BGNZ6Y9oQgnl3Dn1Nuxk2yRmwCuBp4qJQIWgzoTdLOXByA/FF7oQUjCCg8BNCpzoQVeZO9uwwGuVH6O0xMtjexaCtzx7+3dPVxkCv0MVs5nK71a68DqrrGVCeoV9eRXfTfjrObqG9ZjW2E4sxH52JsXwaxopS9EfmYNg/GfOePCx7szAdzEJ1KItDK/zZMHM02xY4ULcrlM4DmVgOTuT4xkQmT3EiocSJxJk+JJZ6kVPqy4xSfxR1y+hQVNKlbqJH00KfTsKAQcqQSc6wScGAUcqQWW5/7dbU0qfbS5dmB13abXRoN9Peuglb6zZsrXtpbz1Cp/Y03fpz9GjPM2AQM2iU0aeX0aOX0WdQ02dspdco3DUa6NRp6dG20Keusr9JmcSb0IlWoxWvRt2yHqPiIB26evrM6o8qc7uNYaEK0dZGm/1+UQjqVqJXqeyjU6nQqTToBWAUALFVTZtRb38WQFBQD9tNBrtiKKyiP+YtflxLC65og1qJRiahVVhptwq/xJg+AqMQDdVuodNqxNyqRCtvsSuMr5/dt6uLf3wvwOJHYPz9h3f89M1zvv3qLu+ePuP1l0949fIO79894I8P39v/M3g1fJRH2jxeKeN52BjEwwZ/Hpz15tFZL541evFKJKhBofysDecXbSQPq2IY2uaHdZkT+rlj0MxwwLTQC/OSIEzLhHvDYM5N9eBUSQgHsoNYFz2W7UlubE90Zk+qKwfHu1MxwZ3qPB+OZbhxON2Rvalj2JfmQHmOC0fyPamc5ENlsR8nSkOonh7C0SkB7MpxZXmqA0uTR7MieRQbx49ja4YzG9Id2ZLnzZ7pUawrDqU4bjQp4aOICXckJGgM7u6f4Oz1GU7+I3EOH4tnqiduGR645njiVeBHUFEooSXhhBWHE1IYgpuQmZjmztiYMYwKG4FL3Dj8x3uRVBRHXF4UERkhBCf74R3pglvwWDxDxuET7ox/pBuB0R4ExXoSFOdJQLQrniFjcAv8HPfAEXgFj8IraATewZ8TFDGW0GhHwuKciEx0IS7dneQsb3JKwpi7PIeZi3IoW5BHXkkqyRlRRCUHEJnsR1CMO77RLnjHu+Ke7IZjuhueU8IIX5VJ+sEyMg5MI2VTFvGrkkhZnUj8wlAS5gcRMdWDgHxHvLPH4pPjTNAkT7LXRDJLiNQpz2LmniRyV/oxYaEH0ZNHEVPiQHKpB9lzgilcFsiMjcGsPhjHjuOpbDs+gZmr/Sko/ZzDO8LoqorgcbUXb2t8edUYz6vzCbxqSeGVOJ2vROncrYvjyslILp+M4kpNHPeas7h3vpR752dwt2kGX5yfzsW6KfScLsVyYha6E0tordmIvn4P7eJqOqV1tIvP0SGXYGxpQVl3FunpU7RUVSCq2o+4aifyyk0YK1diOL4C/fGV6I6vRl+5DsPRdXSfXsvFc4u5JZ7O49ZJfKnJ4Lk2jcfqBG5Lw7kpDeO2Jo7H1hy+6i3jZf9CXg2u5P2lDby/sp2vr1TwpO84j/UHeFy7nOe7C7g5zZt7Jf7cmRTGvZJoXs2N4qtZodzMc+ZK1lhu5rlyM8+Dm7k+3MoN4LagKhbEcCc3mKvpXgwnuXMhxZvhNB8uZgZwNT+UK4XB3J8Zw5OFCVws9qC/0IE7c/14MNuXB9O8uD/ZnXtl7gzN+YyXTWG8G4rm4UV/bnSGcNMSxCNTODdqPejfNgZd6X/FNmUUtoJRdBWOpq94DL1F42ifOAZj9ghasz9DnPMJR1L/M5sSP6Uswpmc0HiSQ4pJCJtPZPBC/AJX4Bm6FeeQ7biEbscnYhuh8dspKKtjwXo9pctVzF6pZdpCOQUzGsmdUkfJ7BZK58vIn1JPQvphYlP2k5l/kgk5x0lKP0xM4l5CIrfiH7IBv+D1+IdstD8HhG4iMGwTQSFrSI7fTN6EI/a7xaTYFSREzyMlbiU5KXtJi1vFzOmraBJVIRIfokV0FJHkBCJZtX31LFbOR6HKRq+Kpl0ZSpc0BJssEIsyEKs6GIs6DJM6AqM6Cr06Gq06BpUiErksHIU0Fo0oB7U0H4W8FIl8Jc2yQ5yXtXBepqFRoaBB2cBZZSWnZVpOSDupFPdSLhrgkHyIA8oB9qkG2K++wH7VDfYp7nNQc5tq0xXklh5sWjEDimNcU+zhhmIrV5QbuKxaxRX1Mq61zuOWppB76jSeKMP5Su3HS40nj1UePFB681Dhw2OpN1+KPXjY7MedRl9uNvhwpd6b3hOutB1zRl/ugvKAK9K9noh2edO82wPRfndE+704v9uT83t8aNzjS90OT+p2uHN2twcN+705f8AbTUUomroIbg8f57cP3/C373/k1x8f8ne74eWNPYvxIyh+/eea+h9e7eaXf98l/d+P3fmH7xFyHf+c/x+B8TvsWYwCNP72E3/89jMf3r3m6mAP/VYNQxYpQ8ZG+jWn6ZdUYD61Dv3ReegPT0GzOxv5llTOr0miZWM2xooF9NVvY1gvotugotckmCasdBvb6DULMTQd9nW03VHdZmFIAEGb4d9Pm54ewWhh1dFjFV4Fh7BgqmmlX6ios1noswm3kR30tXXYV9zDgkPbrOdam5Eb5nMMSfegPFSGdHsm2i2xWDeGYlsfjGKpP+rtE+ms3cIVo8gOjAK8dNkstHfrkehOkzrFj7CCkQQWfkbYtLEElYwlKt+Jk+d3092lp9e+Vu+hr6OTni4r/b1CBaDQ5WxhyGRlyGhjyGBlSG/gksnANYuWK0Y5FzWNDCrOMCg/xYC0irb6feiOrEKxcway7SVIdxchLZ/GmhneLJnixIa53jQezMZ6qATVvklsXxROYfE4EoU3pTJn0krHUjLTmeXz3Kndm4riUCma/YvQl6+k49Q2hloquKw4xQXlGYZVZxlubWRA3Uiv4iQXDXsZ1G6jT7ORdsUqrLIVGMQrMEjWY5btpE1ZTrumik5dM90GOT0mBV0mJV0WNZ1WNTaLijaLEqtVhdEkx6I5jlW8htaGJeibV2AQrcMo2YZBtJ8OVT0DRh3D5m4uWAcYsrVxod3GgMVEu0aFWS7BLJfax6SQIozwsUEpt8OfAIuCciiAolYpVA6q7BD4ERQ/BnMLz8JKWrhXtKuLMglahcx+yyisqHvssCicP1josBgwauRopM12lfHt84f8+t0b7MD4w0do/O371/ZoqfcvbvPu6RM7ML59fZ/vPjzh79/9BN++49VQJbe1xdxT53LxfBIXGuIZro/hYoOQ8RbLbVkKj7WZPNFm8LQ1g6f16VzaG0Lbahf0ixxpnedM6wIvzKsisKxLQLYkgvrZAVRND2VXnj8r40azNnEsG5LHsSllHFtSx7IpcSQb4j5lS9JItqeOZWOiA1tSxrEny4P9eT4cKvCjvCiQw0UBHC4O4EChLxvTHFiSMJJFsZ+xNPZTVieOZGOqA+vSxrI515Od08KpWJ7JjPEuJId9TnToOPx8PsPZ5S+4eo/AI8QRh4BROEaOwzfDD9/cAIImhRCQF0hIYSghBaEE5wXjLjiko8bgGO2AS6yj3f0s9Eh7xbvjl+SDb6IXngIMRrngGelCQLzQU+2Ob5Qr/tHuBMR6EpLoS2CMJ+5BDjj7jcDFbwRuAZ/jHjACz8DP8Q0dg3/YGPzCx+AfMRrfsM8Iix9DwgQ3EjM8SM7wZnxOEPnF8RQUJ5GVH010khdxaX74hjsQluqNc8QYRoR+xog4B9wKg8jcNo0ZVUuZfGA6KStTSVmeyPgVCSTMC8W/wAmfiY545IzDI8+ZwCk+RM3yJGNlGEVb4piyPZ7cVYHETB9DePFnRBaPJHbyOHIWBJK3IphJ60NYVp7GllO5LD2YwsSFHmRM/pQta71pPxXD/TOBfHM+htfNebxpzuNVcwEvmyfx/Hwht05mcqkynctVGVw7lcvdhmncrF/Cjfpl3KhfyuUzC+mtmk37sXmYjy3FcHw95jP7sdZX0tdyhiFRPQMt5+kTibE1tKA9XY+y6jTyY5UoKstRHNuP5tgGLMfLMFeVYaoqw1g1E2PVHCzV8xhsWMgVURlfKPJ5asrmpTGNr/SJPNZEcUcWzC1B1THE8bwzh9cDpbwenMe7C8v4cGEVPwxu5LlmLV+cXsntQwt5tLOUZ+syuFzoyt1Jgus5nIeFUdwv9uNesQ/Xc5y5M8mTL2eEcq/Ij+vZXtzI8ef2xDDu5kdzZbw3Q4ku9MU60RPrQlvkWLoSXBnO9OPSxAAez03gxdIUrpX4MJzvyL25fjxZFMDTeX48LPPkfpk7V2c78KTcn0fnfRmsG0X7cQdung/iVk0gHes/R1v2XzBO/gxr4Rg68sfRX+TCUIkLg1Oc6J40Gmvup+hz/ooy75+oyfiPHMz4hI0ZHhSHBZDqG0tqSDFxIXMJDFiEb9gm3EI+KoyugetJyipn3koVy7dambpEzsxlakoXKSie3ULe1LOUzGqhdJ6UoumNJGccITppHxl51eQVnSEjt4rUjKP2JhcBDgVg9A1aZ38VngNCNxISto7k+E1kpx0mPWEHSbEriQ6bRXLMSrKT9pMas5bSyatoajlFi2QPLeIDtEiOIpIeo1m6i2bpPGSKHLTKaExyP9qk3pjFgZjE4VjkUVhVsVjVsVg0sVhaYzC3CspjJDp1OHplLFpxOq3SFJSKNOSqPKSq2cg025Cqj9pDwUXyappkFZyV1nJGIuKkSM2xZhMVIhuHJTYOy9opV3RTrhjksOwS5a0XqDJ302TQoVHUYmo6SEfzHnrE++gQ7cUm3kO7dDc98m1cVy7jYescnmsn8caQwTtzEi8t8XxpiuGZIYJnmkBeKL35UubHM5k/T+X+PFEGcF/qy12pH5cbPGg7NgbdwVFoD4xBdWAc4n1OnN85jsYdTjTv9qRljw/ntntwdpsb53Z6UL/Tjfodrpzd6MjZA85c7TnEH9+/5+cP3/ObAIxCaPd7ARgFdfHfIO/fPf/PCoz8JoR2f8PvQoD379/zx28/fqwGHOq1G1n6BZXKLGHYLKLPImbQ1Ehb0340Rxah2zcVw84cOvZkYtkSj3SxNy0L3NBULKNPdY4hg5JevWCW6KDL1E2vuYd+UycXTFYuGY0MWQx024z26RHWzsK06ekyt9IjrHzbtPS1ae3P9ls7q5E+m4leYa1ts9jjfbot7fS39THUPsyAZZgBk5ELFiXXLCIsZzaj2VmAaVM8nZsjGNgZh3p1JKqt2fS3HPzYjWy12IGiUyhfN9STMzOcsImj8J/4Cf5Fn+M9cQRheWM5XLOB9g41fW1CX3MvfbYOutvN9Hab7S0rQrh2n6WLLvMAXeZ++tqE6aPP2k2f8DNaBJNPG0MCWFpN9hvQa0YVt/RibukauKQ9Seu5LaxaEM/CshA2LIqj5fgC5AfKOLY2gzklnmRPciB5yhiSpo4gu2wEM2Z9zp61HogOx2E9OJ7u3Zl07c3BuisXzdZspJtzkO4oxli5GPOpNZhqNmCr28nw+RNckpziiuIUF2VVXJBXc0lTy7D6HAOqJvqVEvpUSnp0rXTqW2nXabBq1bQJeYtWHRarFqOlFVObFr21FbOuGrN4FZr6peibNmAS7cYiOYJVWkOvVsFFazsX24TebcHQZLVPn1GPTSHDJGnBKhXRZp8W2qQt2KTNGOQSeyRO15+ROIJaKMCgoDgKxhZBXbQrjPZAbpv9c1a91g6Zwp8TgFEASOH7BeAUonaEppd2sx6DWkarrMVeDfjty6f8/v1bOzAKDmlBZfzbdy+FZIFEAAAgAElEQVT5/u0Dvnlxg3dPH/Hm+RPev3vETz88h+9/gQ/f8vVANVcVSxgW7cN2ZiNtNRuwnF5PW+1Guhq2MSQ9wGV1BUOyAwxJ9nBPtJo7Dcu4fGI+nftKUa8vpGlZHuqtc9DuXUnjxvlULSvl4LwktpR4sDJrtH3WTRzH6uzRLEv/hJUTPrPP4uS/sCjhE5bFO7My2ZVNmb5szwtkd0EwuwuC2JMfwL7CAPYW+LE2ZQwrksawPGEUKxNGsi5pFFsnOLM1x5WtBd5sKQlk59w4Zme5kh3vSHyEM0G+n+PjMxJvfwd8w9yITAsltTiFwPQAAicEEJoXSlBOIKH5IfhN8ME33RuvFA+cY8bhHDUW15hxBKR545/qSUhGEH4pvrhGOeMQNArn8HH4JXgRmh5ISFoAgYk+BCZ44x/nhW+UB+4hTjgHjMHJbxROviMZ6/0Zzr4jGOv5Tzj7fIJn4Ehc/D7BM+QzfMIEBfKf8Qn+C/EpTozP8iY715/ikijmzh3PgsW55BdFkST0VUeNIyLRg+AEN9wiHHAIG82YyHFETYmnaNMUFlUuIXdtLhOWpZC+KJ7EuZGETvXFt8idcVljcJ/kRvCsYKJm+xE1x5u4+d6kLQsgfZkvSfNdSZjlSOx0B3sDU8GqYAo3RzJpWzRTdsYy71Aas/elkr/cn/ElnzC77J8wnY7iTmMYbyTRvJWm8EaSwsuWFF40p/K0MZUvahK4Vh3PrZo07tRl8qgpnzsNadxtTOXe+RRu18dzoSqM3iOhdB+NpqcqjQvnJnPx/Ayui5ZxS7yB66LNXG7ZSt+5zdhq1mE+uQpD9VJMJxZjqhJiy2bQc3wy3VXFdFUX01k9mY7qUnpOzeK6eCH31LN4qC3kmTmD1+ZEvtJH8UQTzH2lH/fU/jy1xPB1TwZvBop41T+NN0Oz+TC4iHe6eXSvjsOQF4IlLZCB7GBul4Zxc7IQxO3Pw4mhPJ4Yya18H67neXAjz50n00P4el40j6YFcyPPhxu5/tzMC+ZmbhiXxnvRF+9IV/RYumKc6IhxYniCH5eyA7mQ7cvFib7cnBrM1UJvhjOFG0Yn7s/14NliX57O8+ZBmTtfzHDh5mInLqwaiW3Zf0Yx8z9w52Aw17f5Yykbgbl4BH3T3ektcaMjbxy2LAf6J7lzabobvUUjsWb/E8bM/4I+77/SMP4/UJ78f7A/x4GVqT5MCvQhOyiFguQlJEQsJjBsLR4hG3EP2YJ70DpSsspZvE7H4o1GiheImTpfah8BGHMm11I8o8kOjJNnNpMxsZrE8eVkTTxB0dQGJhadIXviSVIzjhAUvhnvgDV4+q3Cw3clXv6r7eAYHrmRCWk7yEo99CcwriImbC4psWvJjD9IavQmiiaupO5sFS2S7Ygku+yOaJHkCM3i3TSJFiORFqKSx6OX+2KUuWBo8UffHIVJHI1ZFoNVEY1FEYlJEYZFFYZJFYxJHYJFHYVFkYRBHoFWGYBaE4hSE42qdSIq9RxUilXIJZuQNG+lWbKF89IDnJOcpqZZzMmWVqpEeirFeiqleo7LTFRJ2ziubaPKqKNO04REcpzWlkOYRBWYxNUYpLW0SupQNp+htbGSwebd3NPs4IVhFW/Mc3hrncwLSx5fWjN5bk3lpTmW16Zw3ltieGMM56vWQL5U+/KlxpsnghIpd+O2xIUr58bSW/VXTBUjUBwci2SPA9K9Tkj2COqjF5K9vjTv8qRltxeifT607PWieZsrdXvHcql9D398945fPnzH7z88/Njy8v6tHRj/+O4Vfwgr6P8WHP9nBkZ+f/tnPeAH+z3jh3cvuTzQY49TGTC3MmxWM2BWYOtQ0dUmZ8DUYo+76arZSuuuqei3ZtK+K5WOndHo13txekEI4p3T6Gk6wDWLjAGTjm5zG93mLjs89hlM9Ot19Bh0dBiNdJiMdJqMdJuN9Pw5VkFJ0rfSazbQYzLQbbTQbTbT3Waky6aj06amS6jLM7dis1rptPXSbhmgp72fnjbBfW3iglHCJeGmbncJytVxmDcnoduWgf7AFKz1u+zNJb1C+LStnc4OM2rDeRZvKiKu2BnfnH/GI/ef8S0cRVD+aOasy0OuqrO7cweFdbit3X4v2P8nMAog2CeAiZCv2NlGd4eVDpuJznYT3V1mOjuNdHcZ6ezQ0d5moLutg4vt3Vyz2bgiKKmGBhrqNrNi5QSWL0vj0J4Z9Jlq6DGUs2d7PpOmepE2RTisH0vi1M/JLRtN2UwH9q0PoflAOpbDqfQdiqNjfwzt++Poqkij82gGlvIJGMuzUB/MRLk/A+2hArS7p9K6ZwqavSUo9xahOTwFy8l5WM4spb1+HT0tOxiQ7adHVk+/SspAq4LeVhXdrRo6tVraW3W0tRpo05uxGqy0a6W0yY6jazqCvrkafcsZDJIGjLImbFqZHfr72rUMdgl5kB30W9vpMhgxKRToxSLMUikW+0iwyMT2dhi9XIIAgALsCdAnrJqFFbXwuX8xuHyMyhHczza76iioj4I7WlhJC8AorK4FuBR+uRBGCKG36jVoFWJaZc1YdUq+e/Ulfwiu6O/f2iN1+OEtv3x4zoc3d3j34irvnj3i7YsnfHj/hF9+fgk//AYffuBl/wkuSubT3bAe08llmE4tRy9MzUrazm+mS7KLbvk+2iW76VLsp1tSjrXxAIba/Sir93J2z2ZkJyoxiSWYlTpUEg0ycSvaxmaaDuyjZttWFJVHqdu5nc0zy1hemE9pchILc3NYPDGP+RlJzIhzZVacKwtTvFgxwZd12f5szA1ge34QuycFszPfn1XJY1md7MiqRAfWJI5hXdJotmW5sLPAky35HqzJc2dpjjuLJ3pRmuXH+DgPAjz+ipvTX/DxG0NwpDcxqRHsqNhG+ZmDFM0tICIjFK8kd4In+BOY7ot/ijfuMc54xLrgHO6AU9gY/JO9CEj2IjQjiKSSBCaUjScw3R+veA9cIp3wjHMnKNUf/yQf/BK9CUz2xzfGh7F+YxjtPZLRXiMY7fkpY30+x8lvJI4+n+Ho/SmOXn/FK2w0bkGf4h70Cd6hn+IX+lfCokYQEfUpiQljyM3xomRSEKWlMcyem8ak4giy8oKJjnchPNYF31AH3ING4yXAsaBqpvvim+lFWEEwofn+xEwJIWpqMCGT/fAt9sajxAOfmf5ELoshdIYP4bN8SFgUSN7GWKbvTSdrVRCTt0Uz90AKmcs8Gb/QmcJNIUzZFUvxNuHWMYzJmyLJW+BGRuH/xezJ/xtd56J4JIvkjSKI90p/3sh9eSn24XmTD08afLh9yp1bJzx5VB/Ki5Y43spSeNcYzpu6QL4+5cOLSjceHR7Hvf1juX/QlYdH/Pi6NoGXdQJ4pvGVfDxfyifwUDyBG+fTuFCXxFBtAoNn4hiujWW4NooLp0O5djKQK6d8uXzal0un/bhUE8StxlgeKpJ4YUzglS2ct91+vLdF8VIfymOVL/flXtxTevHCGs2bnvG87c3lVfdEXncX803ndJ42TkSVO5queC8GIn0YivXkYpYnfXlOXC304XZeMPeyw7iR68vlTDcuZbryaFoI3yxO5v7kIK7netm/dj3Hnxu5QQwku9ARPZq28FF0RjvSFefC5ewgrk0M4WKuH8PZnlwp9OVanjfXMt24XuTM5SmjuT3HiYfz3Lk3zZX7U9x5ONObu3PcuTHXiYGyT7k4x5G+qWPpLnGiu9iZnhJneorG0TFxJIbx/4QtayRXyjwYLB5LR/ZnWCb8FXP2PyNO+z85kfS/czz7c3aMd2VxjDslweFMip5GRswCIiNWERwtxOpswzNoLVGJO5i9RMqi9XomLxQzb6WW6QtlFJadY0J+FZPKGiidK2bKzCayC06QklFOakY5Ofkn7JOdV8X4zCPEJe4lPGor/sHr8PBejm/AaoLDNhIdu5nxKVtJjtlOYtQm4iKXExexkOTo9aRG7iMlcgt5GcuprCynRbwDsWS3fTUtEh2lueUgLS0bELfMQi7JQqeIRivzRi/2wygOxiwNwSILxiwPxCzzxyLzs49R7INB5ItBFIC2OQjNeS+Uzc4oxU6opB6o5aG0ypJplebQKpqEqrkEqbgUqXQZYskemkQ1NLRIOCtSckaspEYs47RIap9quZwqpYg6aS0yyTG04iMYJJW0ik+hlDYgl5xH3FSP9NwJrPUHuNV6hOfmPby2ruNry0Ie60t5aCjhsbGAL41ZfG1I5StDMq+tqXzTmc679kReWSN51RbOS0sIz/UBPNX68VDpxQ2xL0ONgfSc8UVX7op8jxOSnU60bHdGstsD2T4fVAf90RwOwHw0FEWVLzd7DvH3D+/49bvv+f2HR3/G6Xy8dRfqAv/48Op/PWDk93d/9kl/jwCMF/s76TbrGDDrGTRp6TUqsdiUtFuV9JgVDOklXBLWrE2H6a5Zi7liOq17MtDsTqR1cwSSVWHIt+XQWb+Fi/oG+oWVptlAp8VEpwCBFh3dRj3deiM9BhO9BrP9/rFbb8Kq1KAVSWlTCzeQFnqM/zdzbx0c94Gu6Vbdf3a3avfccyZnMonZli1mtbjVYmYmWyaZmZlJtmRLsmwZJYulVjOzWmyKkzjsmClsCE4ykOfWr53ZnTo19+5U3a3a/eOrbrVkS1VWJU+/3/e+r7DWHsSk0mLVq7CZ+9HpWrjYcohFywqYW13AngNb6e7vRG8w4bANYTfbuTJgdzW0XJM1Mnh2E9qj81HVLcPZfYRxwSzj6kt2uG4ihx12jOZ+9tatJKnCh8C8N/DO+z3+ZZPxzfsDWQujaO9rYkSoxrMK63DhJs7M6KCJMSHU3G5lzG5kxCGsUA0MDxgYcRpdj4MOPQMOHc4BPYODBpxOM07nECOO4Vd3mDYjdnMnx5tWsmxjMuu359LUtJ4xRzf92oMs3BBL6lwP4ubNInaBO6mLfCio9mfRsgjMsr04unbjvLgC+6ky9HV5qGsy0dRkoanJRH04Hf3RTIy12a4xH8vFeaycgdpy7LWlWI4VYa4txFhXiOFEKabG2ejrZ6NvnIu2YTn6k+sxnRagaDfGcwewtzfg7DrPYG87w/19DMvlDMi7MUkvYOhtwdDbga63B21fHzpZPxadkkGHjkHhzcaAhlHHMKP2IRwGCzqZEk2fDL1MiVGmwCiTY5LJMfTLMCoVLoVQAEbhDlGvUrgURhcwDthfNbcIYdxOh+tGUXjdtY6W96OWSV1wKRheBNh0QaPd6lIXrXq1CxiFG0arTsEPXz/l1x+f8+sPzxBg0QWMLx/z8kuhY/ptnj/+DRhfPuBPP38J3/8ZXn7Po8FGrnaVMHqxAEdzFgPncrGdzcXRUoSzo5Kx/mpGZYsY7l/MsGI5JtlW5O0b6D6/lq5zGzlbv5rejsOoXH2ul2iXX6RD1Y5S2kd7wxka99XQ1XSB5sP11Gw7wKnDDRzaeoD6gyeo3VPLntVrWJAaQHVaIOuLolmbK2JDnoi1mX5syfVnd1EIuwsD2ZQ+ywWMayQT2ZgwmW3CKjrLjZqKAPaX+bGtwJNNBV5sLvFnRZGIsoxgUqJnEeTzBrNmvoanz2TECWFULixj676NbN69jvTCRETJfoSlBOAdNYOZosm4h03BK9qNGaJJeERMw0/iTmCc0CPtR1ROOMkViaTNSSG9KpWs+RlkLcggPCsUSWE0wamBhKQEExAfyLSgqUzyncgk3wlM8ZvAJO8/MMN/ApO9f88kz9eY7vc6U/1+h1fYRPyjphAsnkqoeDJh0W8SIQBjwmRyczzIy3antDSE8spIlq3IYOmKLLLzQpDEe+AfPBEvvzcJCnMjIsaH8AQ/glK8CE71JiI7gIBUd3zTZ+GX50FguS8BcwMIXioibnM8MctERFYHELssmNytEhbW5lKwLYrs9YFU1ySw7lQW2WvdqdgRxJw94VTuiiJ/fQhFqwPInzuB8pL/xJF1/847vdE81UTxnTGCH/UivlMH8UIRxNd9ATxp8+GTJjc+PeXBZ+1hfCtL5CdVGn+WJvNLVxw/tkbxrdASVO/L0xoPntR48/nxYF6eieXluQRetMbyrFPM110SPmuP4e7FKD4+G84HZ0L58GwoH58N5dY5EbfPhnKvKYw7TUHcbvLn01MB3G4W8eBiLE+7kvhKnsAzbTQvTaG8MEXzpTaMh/IAbvd580AVyFfWGF4Op/FyJJtnzmxeDBfw3XAFDy9loEh/DWf4dK6FenM1ypMr6R6MFM7kSrEPNwtFfJgbzs3cQK6lezKePIP3C/z4bJGE25UiPiwK4IPCQD4tj+DjkjBG4qczIJ7MgHgqA+IZjMR78GFRFB+WRHIt25fxdHeu5XrwTrYX76a7cz13CtfK3uSdqkl8WDWdO7M9uVviw/0yfx7MDuDTSk8+qprER/Nm8Va5O+MlHoyWuTNe5cbluZO5umAKI+UTcOS/wZWKGbxV6cGY4JTOno457Q9oMv6drrR/5XTqv3M0bTpbY2ewIMSP8tBsKhOXIglfTljkFsIl+/AP3UJg6EYy8utZvlHL6h1W1u20sXyjjvKFHWSVnKZsXhtV1d2UVV0ip/A08clHSEo7RlLqUTKyTpCV00Bqei0paceIjT+AKGwrvv5rCQzeiFiyl7j4PaQl7yZRvIf46B0kxGwgQbyK5JjtJEUcIj5sOwWZ6zl5sp7u7sP09Byht+c4fT0n6eluoLfzEP09m5H3zkfem45WGYdJFYpV5Y9N7Y9Z7olF7olN4YVD4YNd5otd6o9TFoKjPwRDtw/6Tm/0XT4uiLTIgrAoBMgMxaKIwKKMxiQXo5Fno+ifh0K6DYVgwOnrpLdfRld/Px39PXTJe+hR9tGhVtCultOvaEcvb8YkrcfQewJ170nkfWeR9Z1D3nsGdU8Tg9JGPjA28dB6jKfWXTw2reeOfgV3Tcu5b1rEI2MVXxjLeWIp5ZG1kEfWXB5ZMnhkTeaxPYGn9jg+s8fxuSPeNU+s8Ty0JHFXn8A7vVGMXQzF2uiP4rA7qhovVEd9UNZ4oznmi6E2gP56Tz4aPgovv+aXF9++AkZBPXz5HL4V8nyf8et3X7kCu10Glv9uePmfVwX+7abx7//c357/b7thdAV3C5WAQo/0nwWF8Tu+ffYZ10YHGDQL0TkGl0I4atLgsCtx2oSIGw1jJg1XjSpuGGXc0LczLK1De249PcfnYdgXg21vOKqdMUj35GJv3cawookhfSfDVjlOm5Ihh9oVCn3dYOCqQc+4VsewSoNTqcah0GBX6hjQGBk22Bi1OHGaBjBr9ahknbReOMbGjeUkJM0kOm4qUfHTkaT6UDgniZrj++mV9qA3GRkYcDBiN3LNquBtczfjqnMYu09hVncyLLSeCGtk2wBjtiFG7E5sVg0XumrInCtCVDAZ/6KJ+JROwr/kTWIr/DjatINBq2DisTNqFSJahO5ng2uVfkVYk9osjLtGMPdYfzPo2Bix21zQMmSzMmi1MmC34Bi0MygobWa762c0WdrYuK+AxVvi2XqoGJnqBE5rL/vPLSZjRQDi+TMRL3QndrEvydXBlCyPp65hPeP2V+Hnbxm7uKI7z5iiicHeWgbaD2C7sB1T0xosJ5djqV+MqW4B5mOV2I4VYK8rxHG8EOvxPEx12S4V0lSfi+VkIYb6fIyNhWjrMtDVZWE4UYCpoRxj4zz0DYvRN6zGeHIzltN7cZw/grG1BmXHUfS9J9H1nkPd1YKyqx1NXx9mtXD3aGbIISjDJoZtAwzbB7AbTGhlCtRSGZp+BVqZYEQR3NBq9AoVVr3O9eZi2GHDYTK4YFBQGP9HruKrthzBAS1ApUWneaUu/qYwCl8rKIyCEUb4/sLYTTrMOkGF7EUn73WtpH/85jdg/PH5b6aXb/j55RNefvUxz568y/PH93nxxWN++O4xf/7lK/jhT/DyW+7Yahm9kMpoYwTO4yIGGyJwNkQyciaey63pvNVTwLWeAq72FnGlrxR9ezF9zdl0NmTSfbKArqYSpBcXouhag6x3M909W+iV70bafZiWpl3UH17LmfodnDu5l/OnD9Jy7hhnTtdw5sxRGk8e4viRzWxbkMbORZnUrCmkeUcVWyvEbCkNZ3NhMDuKQ9hWEMCaVDdWxExiTdxkNiZPZWPyJHbnzaKuKoT6heHUVIVwsDKY/ZUhrM4LYHaKLyVJvqRLPPHzep0ZM17Dy28aMQnhLF25kI1bVjN7fhG5FcmkFUoQxXozK2gi7iGTmfXbeIROJUDiQUiCD0GJfvjEeOAeMQP3SDdXX3Ta7GTKV5dSubacqo1zyF+cS3JFMjH5sXiKPXELncGUwEm4iabhEe6GV8QMPMOn4y6azPTAPzDV/3fMCv4D3mETCY2bSXq+iJziMApKQ0nLdCchaRJZOTMpLA6gpCKM+YsTWbkuj/K5sWTlhyJJ8MQv6E1EYdORSHyIjvMmItmb8CQvItN8CUqchbtkMjMTJuFb6E7YomAk66NJ2ZFI5uY4klZHEr9CROKKELI2RJC41IekpR6Ubg9lf/ds1jelsfRQFHO2BlK5NYL8VSHkzndnwaLpHN3ugbbej0/lUXypj+RbYzg/mSP40RDOj4YIXqhC+bzbnztnZnHvrCdfdYbxgyKen5SJfK9I5Ud5Gj9Ik3nRHsMXZ0J53BjI06ZQvj4v4duOVF50pPFtWwovWxJ5djGBz8/Fcq8pklv1oXx8IoRPG0TcbhDx4GQYT5rCeXwiiEcnfHl4woMHrvHhs9PhfNMSx/POWJ4L2Y/9wTxXiXnSK+JOuy+3LnnxSBrCN4ZYvrOn8MNABt87MvnBmc0P9nzuNMcgS/lv2COmMiLy4KrEl6uZPlwu9eZyiR/Xi0TcyA3jWpo/ownuDMdP561MT26Vh/BJWRAflwbxaUUYtyvD+bA4mKH4adiiJ2KNmow1cipjSV58UhbDJ2Vi3sr242qWF2/lefF2pidvp7pzLWcqb1dO5ebcaXww243b5d7cKfDhboEv90r8+aRoJp+U/YEPy2dwrcid4UIPBstm8fYqbz7a7M2n23x4a+l0BssnMl4xleuV7lwp9uBqoS+OzGkYMiYiTf89Z5J+R0PGVPYmTGN5iDtzAiTMkVSQFF5NeOhqwqJ2EBS6Bf/gdYiitlIyt4XtB8fYfnCYTbsdLF6jpLiqhZI5LVRVd1E2p4W8otMkpgrAeJSEpEOkpNaQknqUhMRDxMTuJSx8GyGizQQErXc9JiUfITOjhvTkPSREvwLGpNhNJElWkxyzlaTIgyREbHNlMZ4+3Uh3Zy293bX0dR9H2iPAYgM97bVIO/Yj7VxHb2clakUxJm0sNl0AFrU3+v7pmGTTsSlmYpe7MyDzxikLYFQZxqgyFKfCF6c8CKcsgkGZmCF5NEOqUIY0gQzp/BnU+zGg98egykApnY28dwPK/gb6pZfol/XSK+uhR96JVNWFTN1Dn0pOr0KBSt6JWX4Ga389xr46NH3HUUjrUfWfQNtfh0kmNIid4B1jHZ+aD3DfvJ2Hpk3cM2/ivmUz901reWRYyhfGRTy0zOeerYp7tgru20q4b8/jni2T+7Y0HtrTeTyQyRNHJk/sKTy1J/H5QDqPbRncM2bwoTyZq+0xjFwIx94cjKnRD1ODP44GEZomHz4dq30FjM9f8tcf77+q/nv5EoTyh++eu4Dxb/D3v+rxnwbGX3/5nv84/JOO6H/8dd+7ml5c4PgnIWJHAManXBsTYEZQ+HSMmYSVqYZBi5whi4ohs8b1uWGTnjGzwWVwGbeqGLX2o+puxHyiCOuhOIwHk+nfmULnrhykRxdibN3NkPo0TsNFnOZ2RvUdXFd0cFXRwZisg0FpBwPSLobVCgZUKob0BpfKaNcZMeu1dLSdZ8O6avJzopCIp5OcPIv84mAWLk8hPG4yIXGTiUr0Yt7SEtr7W1FZdOjNOpyuSjytKwpHcMna7AM4BOOMzcSoxcGosCq3OBm0mzA5eiheEktYwTQCSybjWfgGfpUTiCr3ZMOeaobsBkaNwr2ixQV6ww4BGIWGFBuXrYNcNo+45orrcZRx8yhjplHGLGOMWcYZMY0xZBFW4EYGzRaGjBacFi1q/VnmrROzcEsU+xvnoNafwmaSUrQ+hpiFs4ipdkeyyIvYhb5kL41hydYK+hQXGXPYuWJyMmYeYcg8wojwfa2DvGUd4KbVxvsmPe/r5dxUdvO2tIW3eup5q3c94+0rcZxdgK6+FFlNLqq6fNQnCtA2FqNpKER3shhDYxKmpgSsp1OxNWdhPZ2PpakYy8lKLCfnY2pYiPbYPKTH59F1ejF9Z1fTdXo9Xad3ID13FFXbOUx9vQzpXoH/sFEI+tYxZtHh1Kkw9Peilfag7utB3S9FLZOhkcvRKpQ4TK/WyYIi7XI+C0YYtfD6KxPM35RFASiFrxFuHFX9faikva4Mxr8Bo6AyCgqlAI7COtqgkqHu73a5pC1aOf8IGP/48inffiXUBX7Ai8cP+f6bL/njj5/zp1++eHXD+PIFn1oOM3gyjsF9Qdh2B2DbE4BlTyDOwxFcbkzmWnMmV85kcvVcNlcv5DJwOhbdMRHKg0HI9gajPhKNuTEd86lcTOeKsVyag7VzAbKL5bSdLuRCYx7NJ3I4e7KIs6fKaTpZzrnzCzl9diEnmxfQ3LSYs4eqaT26jPba5ZzdW0XdulxObi5kf3Ucu+ZEsibbixWpbiyPm8Ly2ImsTpzE2qSJ7MqfybE5gTQvE3NmuYTGBZHUzhaxLsOTksiJ5EVMojjZl7hwN3y93mCmxxtEioMoLctl0aI5LFkyh6KKNErnZFJcmU5iRjjeIdOY7vMG7kGT8Q6dQXhiAOFJAS5zi0fYdKYFTGCy/xt4RLjhG+tJaFowiaVxpM9NpWBJHqUrSyhbVYY4X0xYRijeEg88ot2YFT6NkGQ/orNCCE3xxVc8HT/xVDxC32RGwO/xFL1JVLI3BbPjWLGxiGXrsh2pkp0AACAASURBVIlNnUp8+lTS87zJLQ2hcE4EVcuSmbs8jfKFiWQWhxER50ZMvDvxid7ExnuRkhlEXKov0UlehAj1h2GvMyX8d3hkTEK8OJiUzWLSdsRSvCeFgu2JZKyLJmahLyGlU4muciNuvhv56wJY05DO0b65LD8YxeyNgZSuDyd/eQSl1YHs3SFmWFrGu93x3JFG8Lk2gmfmCJ5ZwnluieCFJZIvNSIe9vpwr92T+5e8+LI3mJfKKF4oo3mkSeCpPpXPtak8lsdzt0vMw544Plek8dxQwLfWEp6bi/mjppKfeyv4tr2QLy5k8ml9DB/XRXDreAS3asP4pCaY2zXB3Dvqz72aaTyoncSjujd5VPsGj2on8kWjJ8/Ph/CyLZTnQuRPlzdfdkVz91wIHzX58vFpXx60iPisO4qvZTE8V8XyUhvPC00cz+Vx3G8IRZbxX1FFTsAcPourKcHcyA7g7WI/rpf4c7kgiJGMIMYSfRiIcWMozo3rmV68V+DPRyWBfFDsz0elQdyqCOXTilCGEqZhj5mMI2YqA7EzuZzmx0cl0S5gvCHcMOb48G6BLzcyPLiW7Ma17Om8XT6DdyrdeE/IYyzy5na+H3cKfbld6sV7hZN5t/DfuJ4/CUfmdAzZbuhLZvDejhC+OhXH8+Z4Li+fwtDc6YzNnsRoyUSG86ZwrdiPoexZGNIn05v6e84k/ivNOdM4ljGDdWEzqPYPpVyURlbkPJdjWhS6gcCQjS7ntJf/SiTJB1m33cqOQyNs3GVn5UYdVYu6KZ/bSunsixRXnKeo7CwZ2SeITz5EUsoRkpIPI4ndS2TUTgKD1uPrt4aAwPVERG53wWRuXiMZGTWkJe0hNmIXcVHbSIrdSHLcahKi15MYsZfk6K0srNpJS+tpersa6es5jrT3GNLuGrrbj9B96RhdLYfobNlBd8ca+vsWo1VmYtZGYtWFYVb7Y1F54VB7MqjxZljtw4jSnzFlMGOqQEY0Xoxpg7msjmZcKWFMGck1g4grpkDGzQGMWoIZs0VgVBWiki5C0bsVhbQBuawNmbIbqTCqTmTaHuRaKf0aFf0qNWp5J0ZZM0bpcfTSo2j6j6KSHUUnO4xJdgCbfD8DuhpumA9zy7aXh/btPHFsd8HiXfNG7hrW8FAvAGM1j23VPHAs4IGjivv2cu47ilzQeN+RgzAPHLnct+Xw0JbGU4cAjGk8sWfwwJzBHUM6t7RpvCeL51p3NKNtIkZaQrl6QYL+lC8fDx6G51/B9z/BD/fh2y9dosKv3z3jL9+95NfvvuZ/FSj+7e/5p4Hxr798x9/Pr798xz8GwR/+udd/+dEV2s0vr75eiNl5+ewJV0ftDFo0DJqElH9BUdQyYlIwbFIyZFIzaBI+p8Vp0jEs/A/ZZMDqujvUMS475nLbKQ6Xoj1SjqGmHM3BMrTHhDXnUrqPVXPp6GI6a5aiPLYSfeMmrOf34uioxd59Em1bAxZZKwM6KTadjLYLJ1m3cT5FJQmkpYnIyQyjMDeK3dsX0ddTj8HUSm3DZpKzgxHFTiI4bjKR6QFUb1xEa28LZrPa5by+bBUMNWactkEGHYMMW4WbSQejpmFGzUMMW604BhUs21aIuMzdBYxexW/iXvIa4WUzWbS+GItezqhRyGG0MCaYdAaElbQQC2Rn3DbEmGXENeNmweAzwqhxiBHDoAvoxi2vAHJcaLAZ1DNuMjOqt2DXKmhrP8LizXEs3h5N46WVKLVn6G1vIW+5mPj5nsTMcSNu7iyyFgdRsjyWuuatmC39jFisjOmdXLZfZ9B2Dad5nEGTYFga5bJtlGu2Ya5bB7luGeCa0cpVvZnrWotr3tJZuKE387bOyA2NjutKFeNSKYNdHTg7L2Fu2Yi5ZRnmluUYLyxFd6YaVeM8FMfnIK+djexYJfLaOcjqKpEdr0BeP9vl9JY3LELWuJKOmuXIm3ZivtSAo+sCzp4WBvuaGZGfwyk9i6nzFIauM5j6WjH1d2Do70QrnBUo+hgwG1zrZEFRFCJyhLtE4UZRUA1fuZ5fKYtCKLcAhILCKIR1C+OK1PnNTS3ApLCWdlpNWPRqtAopKmmXK1LHqlPy4zefvVpJ/53C+OOzp7z4/DbPn3zEyydP+OnFN/zy85f8+Zcv+FX4j8LLb/jQuBtrfTiDB30Z2O+D44AP9gM+jNSGMHI8jFFBbWyIYOxkNKMnxThrIjHvFWHYGYxhezDOgxLG69IZO5HNeFMhV89XMNJchq4+D9nxHPpP5NF9LJtLNVlcqi2k+1QV7U3zaDk5n/MN8zhbN4+2ukW0HF1AV/0SOuqqOb+/gprVqTRtzefinnL2zBcic0LYUuDP6tQZrE6ZwobMaewqnMWhch9OzAvmglB5tiiGC9UxHJsdwdKEGWT5/d9khU8iOWoGEaHT8fGdRHiUH1nZCRQWpFNSnEFJaSqlFenMW1jAwsXF5Jcmk5ojJiVHTNGcDOYuLaZ0QQ5phbH4RsxkVtBklxM6Ok1EblU6JUvySSyORZwXSWh6MFG5EUQXRhOUHkRMYRQpsxNInZNAVE4IXuJpeMdMxy/WjcD4WQTHz8BPPAV/8Qz8o93wFE1kZuDreIS8TljiDOJyPAlLmogkbRYZxSFkVoSRXBJM1twosudGk1QUhCTL2xXJk5rjT1p2ACmpPojFM4gQYnskbgSKJ+MZ/TpB2VNJXi4ic0s02TvElOxOpGRnIoVb4ohb6Idb4r8QnP8m4sqpJC2YQckGf/a1lLDqcALFq4IpWC0hvTqW9XtL6G5dwljfHN7vTuZuv4RHmhgem+K5Y07gjjGe27pYV1zNjTZ/bnYE8X57EPf6o/lck8DnmiTu64u5r6/grrqMW9IibveVcldawSPVfL4wLuMr+yq+GVzHzwPr+LNlJT8Zl/BMUcn9tgw+bJZwsz6UD04E80FdAB/XBnC7NpRPa6K5XRPK3ZoAPj3ozZ0DAXx+PJ4vGzP4/FQmT5tTeXoukYdNEj6pDeODo8F8WBvI7UYRTy9E81VHDN/0iHneJ+ZZXyTftke41uO64tfokvwBfYI34+mhvJ8dwqf5AXxQEMT1vGCG0gIYkHhhDJ2KLXo6VzN8eL84iFuVIt4v9uO9Il8+WxrP16tTGEudyUDcNJxxMxhN8uJGdjDvF4TzfkEYV1I9GU2aztu5Xq6V9FtpHryVO4vrRW7cKHTj3Xx3Ps7z41a+H7fLffhojhs3Zr/Be7MnMlIwDXnSZC7GTuRcyu+RzX2DD46G8P5BP7qy/i9Gqn35aL03NxZOwJHzO0bypzGSPwtzzlSUuRO5mPEaB+P+K3V50zmSGcjqoCDKfKLICi4hRrSY0NB1BIs2EBSyHr/ANXgFrEaccpC9NeNs3+9kzRYDC5b3UjL7PPnFp8graiInv4GklENEx+wiPmE/iYkHiIraTkjIBkSijQQGrnU9z86qIzfnBLk59WSkHyYpfgfRom3ERQrAuIHkuJUkitchEW0hJWYTyxfvRiq7SH9vE9KeGnq799DdtZWOS1vobN1H+4UDtF3YQ0fbNrq61tLbVYmqLw+rrpCrQyV8fKOEW2/n8uHlBD4ei+Gj4Sg+cEZw0yHimtWLmwMiPhoS88mwmFtjEdx/J4LPbqVw771srgxkou1NRStbhEa+FY3iKGrlOWTKTvqUXfSoOunRdNGnlyLVKujVaujRquhXdqBWnEYjP4FaXodKcRyV/Dh62TGsssM45AewKIUc6IN8YtvDfdsWHtrWc9eyllvGZXyqn8c9XRlPtAU8Mglu/wIemPN4YM7iniWd+9Y0HtjSeGBN474ljbumVO6ZE3lgieWhNZFH1lQeWNN5aMvioQCV9mzu2tL5SB/PTUUM480ROC6E8PDycZfC+KdnL/n174FRaAv77tv/zcD483f89T/M/z9g/Al+/hl+/gn+9KPL9PIKGG04zYLxRMmwUc24RTCpCPCodimKQyYVwgwaVTj1aoYNBsZMVsYMFsbMMpzKM+gFU0zdMuy1Cxiuq2Ksfi4jDfOwNSzA0rQEa9MSBk4vdlXoDVxYh61lC6ZLu1G17EXfW0/XxcNsWT+XirJEMvL8ySsKpbwijup52Zys3YVF08uAWYndokSr7aWt8zSzlyUSmT0Vj5gJBKUEkFWWxu7d69H1tnBFr2BEo2TMaGHYZHbdVAqRPyPGYUaMgsPZyoBTSe35zaQvEuFfNAmf8kn4zHkD//zJFM5PpLutmVGTiTHBpCMAqF3PsN3IqOC2tptdju8hwdRiM7jW3iM2vcv5LcQEjVp1rjW8EPp9za79DeAc2JUK6o5toHqDhLX7U2mV7UKpvsCh3XvJnRdJapUP6XO9yVngS/GiII6eWoLOeJpBu1DRaOSyoNyZBKVT6+r4Hh80MjZoZMRpYmhAMNqYcA6YGHAYsVuFe0kzAxaLaz0urMuFbEshL3NUUJJdod2CsUnJiEbDiFrLiFqFU96HvacVR885BqVnGJY2YWuvQXlqG6pjq9EdWoxq/1yUB8pQHy1FW1eCqrYIQ1MVAxdXMNCyFkfLRhwXdjLYuhfbxb3omnehObOPvpN7kJ09grK1Hm33GezqbgaMWtf6WXBFCwYWARiF5wIcCito4S5RgEUBCAWIFD6n7OtxKYxaxW/xO4K6+JvCOGAxYjVo0MgFFbILo0qK3aD6fwHGz3nx2V1ePL3FH7/+hj99/5I//fIVf/6ToDD+6MphvKndiuZIALqdnuh2eaHf7Y1hny/OunCGG8WMNkkYcU0MA/WRWI6FYDgUgG6fH8YDgTiORjB8IpbBE3E4GxMZPJ2K9WQy+mPRaA6FoT4cgfJwJIqjsfQdiafrcALth5NpP5ZB27EsLhzO4cKRCvqaliA/swJp0xJUZ1YhbVxCf+NSWg/MZt/iWLbPjWB3ZTjbSwLZWerPrlIf9pV5c7jCh7pKf5rnh3F+fiQX50dzcm4UOwsCWBg/jYKoyaRETiUqbBo+PhMQhXmSnBJFbk4ieTmJ5OfFk5UlIScnlvzCJPKLk8krTqK0Kptl6+ayZutiVm1exOrN1RTOTic2PYzweD8ik4OQZIZTuCCbhRvmMHt1GQXVOaTOTkJSIiYiP4zowgjylmaSvySDjLkJpFbGIM4NIjBxFkGJM/GJnIC/eCrhyd5EpwchSvBlRtCbLvXRK3oivpIJBCRMQJQwjdhsH5JKQpAU+pM0O4z0BdEkVYqIL/YnrTSI5AI/0nL8yMsJoiA/jIKCCCTx7gSEv4FnxGtEF7mTvTqcnM0R5O+MJndzBEXbYph3IIOybYmEFE7BN+PfiSqdQvycqVRtC2d9XQo7T5ewsX42VXvKmLNrAUfPb6ezdQ26M4V8LMvnniqN2+oE3lfmcF2+lCt9i7jcs4Dh1grszfkMnilguDmfty9V8knPQj7pmcft3lzu9ubwaXsm759L4f3mNG5dzON+ZzmPpXN5LJvPE1U1n2lW81S9nkfKVdzqnsdHHeV82lXKve4SHnYVcr81iztnU/n0VCLv14l571gIH9T48t4Bdz466MeTxkQ+P53N0+YcHjZncO9MEg/qk7hdI+HjQ5F8dCiMB40xfHE+nmdt8TzviOHrtnCedYTx08VQntcEcHWFJ11pk9BmBDCaEcrHmSE8yPDjTk4Q7+WHMpYZwkCMN+bw6djFM1zA+GGJ0AcdxPslfrxb6MOdqnBuV4W5gHEoyY2RZA+uZwXxXmEEN/PCuJ7ux1DcdEYSpnE1XXBOz+JqujtXsty4nDOdq9luLlPNh9l+fJTrzUeVHtxcOIVr1X/g2uzJWPPc6E5042zCTM5kTuNk9n+hfc5/YXjLTPoK/wVNoRsfrp/JrXWT+WDZdD5Y5MtoyQwMOW8gz32dS3mvcSDhP7E/43ccyfJiY0gAcwOiSPfPIVa0iNCQ1fgFrMbHb6ULGH2D1xIas5OdB4fYssfO0jUKqqo7yC89TVp2LVl59WTlniAh6QBiyS5SUg67RgDGAP/VBASsIThonQsYU1OOkJNzgqzMWhIT9rpyGGPCdpAk2UVqwiZSE1aRErcecfAG0uM2sqR6K929TfR01NHZvouOjnV0d62kp2sNXe3b6GzdS1vLPi617uBS+wb6uteh7FqBsms+Bnkpg4Zcxq1JXLFG8u5gGJ+MR3D7cgR3r0Vy+3oo99+O4vHNSJ6+L+Lph77ce28W71/1xWmMQN2ThbJjCRrZFtTyg6jkjSgUrcg0PfRquunWdNKt76HPqKRPp6XToOWSUU6npg2p+hRyVYNrZKomFMpT6OSNWGUnGJDVYlUd5YrhEB+YdiGoig9ta3jgWMVdWzV3LeU8NOXwSJfAI10cD3WxPNRJeKCL5oE+igfGKB6YorlvEnPPIOGOPoY7hhhuG8TcFj42JXDHlMw9axp3LWncsaZyx5bMLUscnxjiuafI5R1FEk+vN8CzL11myFcK41fw8jt+/T8BGP/jOlr4+J9rdBG+7h+pjj/BL3+EX4THH11/13ffPOUtYSVt0TLoAkShEk6ohhNgUc3QbzNoUDEovGbQMiy4nvVGFzAOmfQMGZUMa7oYlZ9jtOc4Q5f2M3xpN8Ntexho24310m6sF3dgO7cFR+tO7B17MXftR92xj56W3RzYs4Cq2fHk5YaRmxdBWWk861bP5tjBzSi6L2DTyBky6lzGmSGXucGMw6xDJj3L7v3LyS6NxU9QCuLcSMgNZPnaQno6j2NRd7lq7gSTzYjBzphpgBGjzWW4EXIjh2xK+pRNlK9Oxr9wEp7lb7qAUYjXSZ4dQn3zbuwWBU5BfbXoXHeeQ2YDIxYzIzZhjapnyK5j0Cbc4KldM2TTMCz0bttUrhmxKrlm0TBqtCL87Er5WXbtLWb1hhhqTyxCrT3tSuVfuraU1PlRJMzxJ22OJxVLfFi/OZzWs1XoujcwID3ANeVZ3lZ28Lahh+vWHq4J0Ud2BeMOLcMus40Bh9OIzanDOqDB4tBgtQjxOAasJi02kxaHWYvTosMhwL/wRkB4o2CSM6S3MqwfYFhvZ0hnxqnWMiTE2mgVDKqEKJw2DJ1nMbU1YWmpQ3t6H4rGzSgaViOvX4K0dh7aU0uwt67D0boO+8UNDJzbivPCdmxnt6JtXIeyfg2yE2uQNaxDcWoj2vM7sHcfZrD/HKb2M6gvNKBtPY2u7SxWqdBSo3Td1I4J97VWIyMWAza92rVqVvR2oejrQSu0wmg1OCxWHBYbdosNq8mCVadGI+1B1deJSdWPXa/ip2d/rzA+g5+e8f3zz3j25V3XWvpPL4Tml5f85efP+cvPn71aO7x4xruq7SgPBqLZ5o1mmxea7T7od/vjPCYoixJGGmIZaYxlqEGCvS4Sw5EANAe80ez3xlwTjK0uHGe9GGeDBOfJOAZOJWBrjEd/OBTNPn9UewOQ7fKjb6cfPbsC6N0TTM9eEd37wujeH0Hr7nDO74mlry6bvuO5KJtK0DZXoDszB13zHLpr8mjelkD9+mhOLI/k0LwAji0K5vTaaJpXR3J2TSRnV4ZzbnkYLauiObs4jCOVgWwp8GZp2gwq46ZSGDudDPEMooMnExftRUyUN4kJIS5QTE0Xk5QSiVgSRGi4N5HiAOISw8jIiaOwLJ38kjSKyjLILU4lOVtCXHoUIok/YQlBRKeGIU4PJ6U4gZSSRDIqUpDkRROWEUJoehChGUEklUtIKI0iMieA+JIw4kpCCc/yxi9hCl4xr+OfNJWIXD8kJWGIi8IJTPXBJ34W3rHT8YiaiACO/gkzCE5zJyLXl4g8HyLyfYgq9CG60Iu0qlCKlsRQvERMdnkA2YVezFskYcWaDArLREQlTMRP/G/El7uTvz6col3R5O4KJ3OriJytYcw/nMaK2gIS53oTmjMBSck00uZ5MG+7mLXHMtjVVMGWE1XM31VCSnUqGQuSySwNoaR4Jge2hKO+VMyobiGDqpU4pHuxdG7D0rEZ1fnVSE8vp+/MSqRnVmBqW8tg11pGOpbxdstc3m+dyzvnKrlSX8DYsRzea67kVssCbrdVc6tlPp+0zuP9Syt5+9Jarl6oZqipkJHTuVw5k8NbZ3J471wO75/J4OPz6Xx6Lp3rB8VcOxDGWwdFODfPZGjTTB6fSeNZez7fdhfwvCuLLy8l8qApmVvH4vjwcDR3TsTzdWsOX7Zm8GVbGt/0pPO0PY5vVVm8UGTypDWJT44nIy91w5jvz1iOiHczQ/ggzZ+Pc0J4Pz+M8TR/rNEzMYZPwRYzjcsZXtwsCuTDshBuFgfwXnEgN4uCuJHnjyNuOva4GQwne/F2fhg3CyO4kRPCaJInDslURpJnMprsxuUUd97K8OFahifXMt25nuHOzRxvPs7346N8Tz6ucOfDeTO4OW8aNyt9cOTNoithAufi36A9fzrdpZM4n/Gf6cr7b8iL/53e7N9xY+VEbm+exsMtPjzaGMzVymlY895Anf06vTmvczHnDWpT/pXDCW+yI2IWK8ICyfEVkxBYQmTwcoICN+Hvvwn/gPWEhAq1fdvYvsfBtj0OFi3vo7zqIgWlp5Ek7CMt85gLGJNSD7uAURy3l0jJbkLCt+ATsIagkI34/53CmCcAY/pRUpL3kBi/kVghXifxANnJO8hJWkdB0iZSQpdSkjqfjcsrUMlW0d+9mN7OefR1VdHfvYD+zuX0d2ymt3U3XRf20nF+Lx0Xd9LduoHeSyvoa1tOf+cSlL3VaPoq0fRmY+hPwK6KYkgXxrg5mHGLN1csvlyz+HHd7MdVsx/DWj/MsghUnWnI2+eh7d2BRroTrewAWkUdWtVpNJqLKDWXkGs6kOv6kOvUyNQ6ug1q2s39dOg76dK00KM+j1R1Hpn6gqv/WqM8jUmovFTWM6CpY1RzmOvaXbyn38wty1ruO1bxcGAxTwaq+NxezGfGDB4ZknlkjOexMYZHhjAe6QN4ZPDlsdGXx+YAHpmDeGAK4aE5nIeWSO6bhYninimK+5ZoHlijeWCL5qE9ivu2cB7aIvjaHMeDgRheftjoAsa/CkaXHz6D74SWF6Ei8AV/+e4Zf3VVBX7Br9996Rphrex6Lrin/2Hby/880PufXkn/I+j7RxD5j177R3+WP/8AfxZA8QcQ4POX7/n+68+4Mepk2CwAme6/9wg79QoESBSAcdCgcd2hDeq1OHXCTZqOQb2eIYORIYPwKECjjiGjhmFhhW2U4zRIGTD04NB3YtW0MaBs5aqmiwHpOZyaFpQ9J2hrPcCKlXmkZQaQnR/G7HkpLKzO4ezxWtRdXQxotVy22RB6jIcMBtcIfcbCjJhMXNZbsUrlSDvPk18ejyhtOl4Jvyc8ZwYlSxLplJ7EoOvBodUxqhXWxYIDW89lm55hvaCsabAYulm5vZzISg+8Kv5AwJyJeBe8TkTJLEqXJ6OzdWI29eM0C7E/JsYtgsJndn3/YUF5FPqLTUacRp1rZT9o0bsUxyGbgUGrniGzlnGjBofZht4mxArsZc3WKLZvjqPnzH5sWuEIuIm8JYHELQojbkEwGfN9WLAigJbmEnpOFqE+WY7uxBy0NQsYPbuVt6UnuK5s5rqmlSu6XkaFfyujzlWNJ6iKNiEv0aLAZOx3mT0cRg1Os44hqx7hueAYFn7OAaMGm16FSS1jQKf67d9YeJOgcc2gXo1Tr8KhVWJV9mPo70Et7ULZ34la1om6rxVV1xlU7Y3o2xuw9TQy1N+Es+c4jo4aHC0HcF4Surj3YT63Dd2pdWhPrUF3ejXGc2uwtqxjoH0j1rNb0J7YiOLYOlT1m+mv24zm9H7snY0M9p9nUN7CuK6bMYMUh7YPnbQdeddFlD3tmFQKLMLvpaAYW+w4rAPYTDbMKgXqnk6U3e0YFX04dEp+evY5/PTi1Vr6p2fwx2f88O1nvHxxjx9f3uUv337jclD/9Y9PEYYffnbdp7yj3I3qYCjabb4oN3mi3uqDfpc/A0cjGDkuZui4mOETYoZOiHHURmA8HIhqjyfqvQIwhmCqCcXZEIOzIZaBhjgcDfHYjsei2S9CvtMf2Q4/+rf70rvVm56tXvTt8KF3u7drpDt96druTcs2oZ1AhKImCs3xeLT1iegbUtA1piE7mkD7ngjObxUgMZDaRR40rQqgc1ccPXsTkR1Ko29/El274+nYKeH0mhAOVvmwOX8Wq9Knsjx5KkuT3ViQMIvCyGkUx3uTn+BHRpwvmSkiEpLDSUqNQhInIjTch2CRJ3EJ4cTGh5KQGEFcQhgxkhACQ73wDfHAM3AmviJPwuKCiUmLJDoljMiUUCKSRa4RJQYSlhJEaHIQ/rFeeEZPxyN6Cl6SKUTm+hGZ50tYjifBmW74pb5JQNZUIop9EM8OQVIVQUC2j6u/2jdupktp9BBNwCNmCj5JMwlM90SU6YUowx0vyRuEpE6lfEU8CzdlUL05nTmroila4M2cJSEsWBbFwmXRlFQFEpX6OonlM6jYIWbRiXTKa2LJ3Ckic2sIC2pSWV2XT+V6MVE5E4gvnkFyuTuJle6sOpzPhsOFbD1aQfWOPCJLggjI8XO14fikzkKU6cbC9Qk0nF+ERrMfk+wIqktb0Hduo//iBlpOr+H8+S1cuLgVafcO9H2bsfasZah9J6Ptuxlu3Y69eZ3LzDZ+cQNvtW3mxqUNXD+/imvnV3L1wgbGz69j8NRcLMczsdYlYa9NwHk0keGjCQzXiLlyIpq36mLQLfHGtMqfwS3haJa7o1o6jU8aE/myLZOf5Hn82JfC80vRfHIihrcPRXJtr4i7Tcm87Cnj8cVMHrRk8IW0mLudWTw3VfGZs5oPtZU87p/P6NoIBop9Gc8P4WpOGOMZwdzIFfFuXgjjyR5YJdPRR0zAFjuFy5mevFPoz7vFgbxbFMSH5RG8VxLBlUx/LDFuWCQzGUr24UZ+OO8WRXI5MwBngjs2yTSGktwZTJzFUNxMbggtMKneXEtzd6mO7+S5c3t2ADcLZvBxySxuakzAkAAAIABJREFUlblzu8KXj4pFDGfPojf2X7gg+c/ICyZjqvSmN+0N2hP+hf7cf0NV+RrvbZrOnW0z+WTtDB5v9ued+dNx5L6OOftNFOlv0J87hbNJr1EX+xp7xBPYJHanLMCPFL9kJEGLCPLbQlDgbkSinYSHbyQ8YgVzF7SxaZuJ6qU9lM2+QFFZM+K43SSn15CRc5yktMNEiHfgH74FL9FGfESb8Apcj0hQGkPWIwrdSGH+ScqKTlGYe4K0lF2IY5Yiid5CVtIh8pJ2UZi0nrLENWSGFDEvI5lTB9MxqyRopHGoepNQ92ah6S1B0TEbdddSFG0r6b+4xvX713dhA90Xl9N9aSndbWvpuLSVrrY99HbuQ9q1g772ZfS3l6PqzkUnTUHXF4muNxp9lwRDRyL6tgx0bYVo2qpQdy5F07serWw7ur5tGPp3YlLsxaQ+hFlzDJP2JAbtOfSaNrTqHtRKKVJNP136frr1Mrp1/fRpepFpOlFpWlGpTqPXNmIyHMeqP8aQro4R3VEu6w/wlmEHN43ruWVdxUP7Uj4fWMiXjiq+sJbxwJzNQ2sKT6yxfGYN4wurH19Y3PnCMpPPre48tXrxxOrLY4sAj4E8tryaJ9ZAnlgDeGLz56ktgKd2Yfz53ObLtwNefDnuy0+f1sGzr/iLAILfP391r/jtl/z15Qv+8u0X/OXlF/z1t/nVBYlC1/SXv8XtfPUKMF13jsKt498+/v9+/D8KGL/76inXhx2uG8VBARQMGpeSOGhQMmRUuZRGARgFeBgyCKD4ChhfgaMAi4IRRgBHA4PC511KpAAwcobMMobN/QyZpIwapFwVauwMvVgVF2g/f5BNGypISfVzqYoVlUkcOLgateICQ0aDC8jsavXfwekrYPzb9xO+56jezLBOj00vR2/qYtmmMkKSZuAR8XuCYqeSURRFQ/NedOoeV1yP02R0QdOwWctVoaPalQupZH/tGhKq/PAu/j1ehX8goHAKopyZJBWHcqmrAZtFiAkS1vTCKt7MZZOVcaEW0WRh3Gx9tZ43Wlzr73FhVW+0MG60uNbHV4TnOhNO4yBGs4bmtj0sWRPFrm2ZqDpPYtfLkKrPkbUwgKSl3sTPd6dwaShbdhfiNDQx0HsUffMW1MeXo29cgqJ2DtKa2SiOL0Z/ZiuWSzUMyVsZF4LTTXqcej1Oox67QY1FI3cB4YBJ44JDh1GNw6B2vWbRKlxrWiGfUFjZClBo1yhwaBSu3wHh9OBvr9nUMswKKUZZL7r+PjSyV3eGWmkvmp4ONB0X0bSdwdx1nmFFO1e13dww9vGeTca7lj7eMnYyojiLvecEtu46bD21WLuPYGjfh/rCDtRnVtHfsICeunn0Ny6mv2kpqgvr0LVtQX1pC+r27Wg7dqHrOISxsxFDp3D72oj60klMvRcY1PYxYlQw/NtJhfA7bNUo0fX3oupuRy/rwa4VgPEzFzAK0CjAoqAw/umnr/nTT5/x1x8fw3fPXRmNf/35Kb/+IuQw/gwvXnBDtQfV0Uj0+4OQbfNEs9sfw4EgHLXhDJ6IxFkfxVBjFIONkTiOh2I+HIJqtw+afX7YaiOwHotguDEOZ70EW52YgfpYBk/GYzkajW5/KOo9QSh2+LugUbrdl55tPnRt8aR9swdtm9xp3+JF584ApPtDkR+MRF0jQXM0DsWhGJRHYpEeiKF9RxjnN/hTt2QWtYtn0bw2iLbt0XTtjqVrd5wLGAVobNsu5uLmSE4tCuRYoTv7MoQGmclsTZzC+tgpLIucyLLYmaxOC2BJki+lEg/KCuIozBaTligiXhJAfGwwKcmR5BekUlicSXZuCompEqLEAYSEursmItqX+OQwUrOiScmMJCU7ivj0MKISA12dz4HxXnhECreKQo2fmwsWfROm4Zc0Fa+ECfgmTSI4YzrhWVOJKfQgeU4wyVUiJGUBRBYI0Thu+IiFuJ1JiGKm4Rc9lZBET0KTvQhN8iAseRb+4gl4h72GOHU6SzdksXFPKSs2pbJsXTSLl0dSMduPOVVBzJkbTOX8IMqWBLK2JostZ4uprksmf3sYpbvEVGwXs3hvCmsPZJFW5k5k2gSi0qeRVhZESmkw5SvjWbo7j9lbMolfEIFfvicz06bikzUNUfYU4gunMn91GPUNs1F3bELfuhrThaXomxeiaKxGenIV0lMb0F7Yhu3SDpxt25H3HKC/9yD9PYKjdQ/Szh2oe/ag6dmJtnsbuu6t6Lq24GzdwOVzKxhqqsByLBXjIQnG/TGY98Ri2RWDfc//w9x7Rkd1Z+nevu/Mmulxd9tuk4RyVlUp55wTQjkgcs45Y3LOILIQklCOpcpJWaWARDTZ2LTBYIMAm2S77e729LT7d9c5Mm5P37l3vR/eNe/98Kz/qVNBAn351bP3s3c4XduD6dzoS9M0exQzHdEtlKCa60T9dEva10q5ujeAweJ4HhwL4vImO1qXOmJe40nzImdaFjvx+4J4ru4O5ubhSB6cTeX3ZSl8VpvBZ+qJPNDM4mHZFPR5zrSOcWEgzYfL6YFcSPXnYpo3H6Z7cSlFyrkxUlojbeiItWMg1Y0Pc9y5ki3jWp4PtyYEcXdqJFdz/GmLdqUzVkpvoifnhbBMijddAixGO9IZbU93nCPd8U6ci3PmcpKUC8nOnE9zYCDLmutTnfl0gRcf5ttye4Izd8a58mCyL7dz/LmY7YEmfhRV0e+gyLRGP84VZaYdigxLjJPt6Vviwd0t7jze5c7nW2TcXyvl9kIXevItMKQNQ5VuQVO2LaXJwzkc/T47oyzZEi9lVogfqT7xhHtOJsh3Lb5+WwiP3E1oxEa8/BbgG7ia8ZOLyZ90hrzxp0nNPEJMwk7GpB0kK+8E8cl78A1cg5v3cly8VyDzX4NHwFoCwzcTGLpedB/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gRudWrres4LpxNndMU7jXnM/nrcIonWwed43hsTmGJ12hPOvy54XZi6+7PXll9uCrdneetHryuMWLR82ePGp2/4VkPG6V8aTdk8E2d1HC9ZedniIwfjngzp/uFcDXwvKH5/z47aufZy7++PVr/vrts/8EjD9+I8xk/KX+z2D4vwPI/6uA8bsXT/jwnFl0GHuFUnSzUI4WnMIht7BPcA2b9aLMegEidKLzN+QwCrDYOiRTi+g0CttCBLgUwLGvRUOf0B/XpmagVSXuKO4x1FNWuJvs9BCiI91ITw9i0qRETp/ciVFTSYdJPvQ5xiFA7NIJ7uaQo/nmZ76Bxl6jMN/RSJtOQW+nHpWqgvWbFxKd5I1PhD3+MY4k5vmzadciGuuKaRP6Lc160fk719zGRaFE3dJMRVUB2XPD8ckZhSTTApfkkXil2BM3LoDNe5ah1ddgbhsK/3QLrqtJCAUN7VceaGvlfKsAn+0iIAqu5wVDBxf1HVzSd3JR38WAthOzrgujXsXeQyuYuziaA/umY9KU0drcRHn9UTLnBJK61InU+S7MXBFPYZHQ21nLRZ2By5omumuPoT+zEu2Z2ZiKZ9NRslgcvN1RuYMuwdlTV9OvV3NOb6RHq6dHY6DPYKKvrRmhjN7XZqKv1USHXiO6oZ0GLR16NWbh79VixGwQ/rYaOoTUurDTWUgp6wSIVNOmUogpZ0NDHfoGObpGYaaiEl2DAm1dI9q6egz19Zjq6+lSKTlvMnBJGHNjEP6vNJxrEdobBMdaQW+znP42BQPtCnpb6unQlWOs24WpZhPGmk3oqzagLluHvmojprqtGOq2YGrYjr52C9qyzeiKttJ0bD11h9fScHQDhtK9mBtOcU51lvPaKi4aarloktOuUSIMhBe2yAgOY6umSUxJD8GiAIyv+ZvoMr6GPwsjdB7zV/Gb4wuxHP3jX57BH/8C3/6BG637MJxORF8QQeMuX5R7A9AcDKbleCRtJwVF0HYyjJajQegOeKPfG4Rimw/K7T4Y94eIaiuIoOVQmKiu4zF0HY+mvSASw54Q5Ju8qFknpWa9jOr1MsrXSanc4E7lRi/KN3hQscGTmk0+yHcEo9wdhu6AkMKOw3AgHuPBBHT74lHujKJuUzClH/hxZq0vJev8Obs+kIZdcdTvjKV2ewyVmyMo/UB4TSglS30omu3G0cn2HMyzYU+GJZuShrEq5j3WJY9mXZo9q9PsmZ9kx/gEd3JiZWRGu5Me40V6YgDpY0LJzohnxowJzJ0/g+z8TGbNyCU/N57EeH/CQ6WMSQ4iIyOC1LQw0jIiSEkLJT45gNB4TwITPfCOcUMSZos0whZ3YX1fhCXeifb4j3UmMN2V0CwJocl2BCRYE5nhSmyuOyFpzgQk2xMQb4t/jDV+4aPxDxtNUKQzobHuhMZKCY+XERTpiFeABd6BFgSEWpKQIiEnP4Bps0JYuCSUufOCxN3ss2f4M2d2EKvWJjJrSQiz14WzZF8yc3bFkbs6mHGrg5m4JpQlu8ayeGsyGVM98Yu2wMXndwREuzE2L5bE8aFEjfcjaJwHAZM8ccm0xTHNAkm6BYG51iROdCJjigtTZ8jY/UEszWUzGCifQv+pHM4dy6XtwDiaD0yn7fACuo8tp+/kCtoqZtJaOZXWiim0VkymrWwCnRXjMVfk01uVT3/NeAZqxnOhbCqXSqYxUJiNuSCWzv2RdO6OoXVLNOoVwWiXB6Bf4YtxhRf6ea6o5zqjnONE40wHyieMQjXPkc7V7tw/lsgnwheY2cNRzbCnYZINjROtqM8fhW6WA71rvPnoUBz3z6TxuCaPW4XxtG4LwLg2iJ6lYbRny+hJ8aAv0YuBMb4MpPpyKcOXazl+XM/143KmN92JTnTF23FurBMf5si4nu/J3WnB3J8VyeCiMdyeGEpPkhedcZ50J3gxMNafngQZ7dGOdEQ70BVrT0+CA31JjnRH29ITZc31cTKuTHViYKYlH62V8OESO24tdObOLAl3Jki5N8GHO7l+opvZleaAfqwV+jx7VHm2aCbY0znXk655Hmgm2GCe9z6f7Xbl2SE/ri4ezc0ljnRPHoky9dc0ZQyjcuzvKEl+j8PR77IldBgbo+2ZF+ZOpm8oYdKx+LrPwcNzFREx+4hM2Itv6Do8fVcQEPIB8Ul7xL7F9OxjYklaKEULfYxRcdvx8FmOzG+V6C66+63G038tASEbCA7bSHjEJrKzjonAmJdznOjIDYQGryAxajcZCfvIiP+AnMR5ZETlkxYWz7YVWTRWJqNROaCXB2KQB2Ns8seo9MKkltCsdaNZ40yz1oUWrQST2g2VPJrGhlwaGiZQWz+Vmrp51NYvF8d/yRu20lS/nababchrt9HYsJ2mhs0oG9eili9H27QIg2oxetVSdKoV6NRr0Gk30KLcSJtqI22aDbTr19NuXE97swCNG2g2bcBk2kRLyzZMLUcwtpQhjJprb6+mvUVggDK6TCX0tBRxoeMMl7vOcMlcyIXuE3zYd5KbA0f5qH8fH/dt4pPu5dztnMXv2ybw+9YsPm1J5bOOKB52BvNFZwBPzb686PHhVY83r8xePBccwzYfnrX786zdm2dtElFP26Q8bZUinM/apDxpGdLTVhlftct41eHK4143vvv9QXEV4F//8Jz/EEfpCJtdfnIYvxPKzsIcRsFVHHIWfwmMAkC+kXD/fweI/3j//zJg/HtJWnAYBWfJbBDcRQH61GJJUnQXm/UiSAgAJ5SK30Bct95Et74Z8TQY6TYYRRdSAEcRPsXyplDm1NCpb0JeWUh6Siju0pF4uo8iMkLCoQPr0cjLMJuGAOUNGL75OaJ7aRQ+d0jCY0FdApgK44DaTHTphN9bj7K2goKD28jMjyEo0RXfRFvicrxYuXYyDapCjG31dLTr6WvtYsDQQ7+pHYO2mjXbpxCYORqX1BG4Z9kiTbHGL82FrNnCrMSFnDq7h/qmQurlhSgUxRgNNbS3yulsE7aMqMV+wG6Tll6jnnNGE/2GZvr1zfRrWzmv7xRH6jQ1lLBuwxQWrUjibOVGDKYyFJpitu5fRN7cYDIWODF7fQS7jixE3lhOh6aNi6Z+Pmw2c8kobGA5TbduD32KrQw0bKO3fjfmhsP0KEvp1zcyYNTRpzfSqzXQqzWKwGg26OjUacRZiSVHC9iwbAmzJ+Qza3weG1csper0KdQ1VTQr5OLrBDgUrlsUctrVSlHCY0NjPUPA2CgO4BZhsb4JraAGOfrGJnQNTTQrhfBUK32tQpCqQywV97YL10JgxUSHsH6wVSifC2sGleiVtegaSjA1ltAsL8XYcIbmhmK6VOX06avp1VWK6taU0dVwgvbKPWhPb6ahYA31h9egOrkZXfEuWsoP0V59lLaqI7TVnMQor6NdK7iM9ejltZgU9Xz3fHDIYfzhmyFg/ONQCZo/POOvrx/yw7On/Mc3z4d6GP/jK37801/guz9ww3wIfUUGiqIUqgqiqCqIpO5oNJriMWhLxqAvSUZfkoi6MJqGI6E0HY6h8UAU8gORqI/GYjiZgKkwEe2xaNRHItCfEM4wNAURqA6EU7fDn8qt3lRt96Nyhx/l2/04u92Xkq2+FG/zpXizN5Vb/ZDvDUN5IBLN4Vi0h+PQHopDtT8axd4oGneFU7MliIotARR/4MWpVTLKNgZQsyOCOgEmd8ZQuz2a8o1hlG0M48zqII4v9mHfDFf2THHlwDQZeyZJ2J7vyr4ZfuyZGcCuWQHsnBXClunRLM8JZGayJ/kxEjIiJSSHy4gKlhAe7EFQkCcBwV74+zoSGuiMr5cN3h7WBPg7EhYiITREQliYjNAwGSFhMvzC3PAIdUISaIc02A5piB2uQdZIw23xiXfGJ8EJSaQVziEj8RFKzSEW+ETZEJzkRPhYF1HBiQ4ExNjgG25JYJQt4bEywmM8iIjzJDRKgm+wHd4BVnj7j8Y3YDSxiVJS0rzJG+/HlBm+zF8YxtKlMSxdFsOS5THMXRzO+Dne5MzzZMq6UGZujWHSBzEkz3Ync6EP41cEM2t9HJOXReMXa8Mox7fxCHAlIMyfoMRAAtP9CZ0QjHe+B/apo3FIG4EsaxTB42xJniwhfbKMcRNdmTfVkar9cdyqy+ezqjQ+PhnNxT2hDOxLpv9QDldOzuBW8QI+Lp3EneJ8PjqTx+3T2Vw/Npabx1O4ezqDB6U5PDybzedlOfy+IpfblVlcLUng/IkQzh8No/9AFJ1bI9EuC0K9yBf9Uh9aVvpgWuSGYaEb2vkSFHNcqZ1qj2KOG5p5bpzfFMaVreGY5jkin+xMw0RnmiY5U5U1mobxNpjmSRjYEMJHBcl8XpbLzeOJNK/yRz3TG2O+J61JErqi3biQ5Mv5ZAEYfbiU5ceVbB+uZHlxOdubgTQJ5iR7esbYcSVXyu3JvtydEcy9WRF8Pj+eD3P9MCd50RHvRWeCF30pfvQkedAZ60xnrANdMbb0JTjQn+xIb6wtPTGW9GVYMjDLimvrHfnihD/Xtthxa60z12c7c3uClDs5HnyS787tfBkXc5zoHedAx2Q7Ohc4c3GjHwMf+KKdbkNd1vs0z/kN9w+4MXjUl6trLLm60pbuWSPRjHuXhqx3KEv5LSUp73Ig8jdsDHyHtSHDWRhqz6RgfxK94wiQ5ePttYjwmD1EpxzBJ2IrUq+lOLnNIyR8I6mZBeSOLyQ4fANhkZuJTdhFSMRGESolXsuR+q5C5rsan6D1IjCGRW4hLHwTmVnHmDqllKzMI0SEf0B4yCqSY/aQGreLsTGryEyYTXrUOPLiM1kzLx15dS5Ggw+mplCamwRg9MHQJKFF7SLKpHTB2CShVeFHqyIIozIMnToKnToalSoGpSqJJkU6jY3jUDTNQtW0BHXjapSNG5ArttOk3IxKtQ6NeiU69VL0ghQr0DetxajYjElINDdto1O5FbN2G92GbXSbtmBu3oq5ZTvmlh10te7G3LqXjo4DtHUV0NF1nK6u05g7Suhpq6CvtZbzHXKuduu40WPkep+aa5fKuXHpLLcvn+HulZPcv3KQ+xe38tnAKj7rm8c98xTudY7j0/Y47rdH8LAzjEddITw1B/Cl2ZfnZh9emL15LqjLh+edHjzvcONFpyAJLzqlvOyU8bLTnRfCc+3ufNUm46s2KS/bXfiix4U/CMD47Sv++p1Qln7F374TFjwIY3a+5W9/HFo3+2YpBN+/GNooJqyh/en6Z6D8f1mOFuDx/zNgHArAfP+/zGr8ezjmH4IvYg/jT/f+oYdRHJvzU79ap06J2aDCbFDSpVeJpUmz4EYJDqNOkE6UAHSdGoOoLq0Rs85Il85Al06AS8FpNIhlbKGU3WXQiv1vB3ZvxMfLDjvb3+Ds/B7Bwc4oG0tp0yto16jp0Rt/BlIBCoc+RwDRN32Tfy9NC32FXS1DoHhO10KfpoV+QxvNyiYqq04wblYiQekuBIyxI3qMK4vW5VPZdAK9US5uH+nX9TJg6MLcrOZs1W7Sp/vglDIch5ThuKRa4J5ug3eGHYkzA8ldEsek5WOYviqN5Tsms6dwFcfKN3OqcjuldQeoaTqGXFWEWl0mAmibUU67sEZPL/ybDHQYGzl2bC3L16SzYdd4qtV7qFDso+DMGmYuS2TCvGCmLw9n2+EZ1CuPo9cKfXcd9Jv6uNDSy/mWZgZamzjfUcPF5nIu68u5oK+kX19Hn6GJHoMGs15Hh0ZDp0aDWaulTalAXnaW0wcPMC0nmzAvD/zdXHG3tUFqY42/qwsRPl7MnTieY7t3oauvpU0IkTTJ0TfUYWxswCRvRFdXO7TRpaFOBEddQz2CNA0NaBsb0DQ2omloRCW4jwoVrQYTHc1tdAmrBFuF2YlddLd10t3eQU9HO50tJpp1GnGWoqK+BkWNHHWdBn2jDl29Gn2dik61iX5jB/2GVhG8hbL+OU0D3fITdNQdwXB2H5ozu9Cf3Y+xooCW6mO0VB1Df/YQmtLDYqlc31iPoqqMpqqzqOsq+fbLL8T+Rf78k8MoAOMfXvLX14P8+ctP+ePjQf7j6xf89d+/4i//8RU/fP8Df/36NVc6DqCqyqGmMp+y4kxKT6dRfiYDefUEGqvyaarOR16VR01JOqXHEyk9ksTZAkEJVJ0YQ1NpJorSDOpOJVF9LJaa4zGUF0RQeTiCykPhlO0Po+xAGGUHwyg5EMKZ/cGc3O1P0f5gSg6Hc3pPAGd3+1N3KJymYzGoTiagPpFA46FIqvcEU7krkIod/pRt9aFymx8lGzw4vsKZ8i1+1OwIpWpbKLU7I0VoLN8URsn6YI6v9mffEi+2zHBh2zRX9s3xYs8sL7ZPdWf/vCD2Lwxh36IwCpbFcnR+LNsmBrIyw5NFaV7MSfMhI9yZUA8LvN1G4iWzwtPdGqnrCFydfoer4/u4OY/A29OWkGA3/P1d8PSyRyqzxlViiZObBc4elrh4WOLmbY2bjw0SPxtc/ayQCVtkgm1w8huFk68FkgBb8Z5HqC1e4bYExTkSkugiKnyMlPAxMoLiXAmJlREcJRVdRs9AOyQ+lrj7WeHhbykqNMaNiAQpY7K9yJzgzqRZgUyfH8a0eSFMXxjKuFk+ZMz0IH2uF5mLfclZGUzKPH+ip0iInyFj7HwfUoW+x41pxOT64OJnhZPMFncvGa6+UtwjhVJ5ON5ZXkiynJBkWeOeaUn4eGcyZviTPcWP3AkyxudZcHSDFzdrxvC0LorBYi/uHnbmdoE3N46H8XHpWB7U5vOkPIfBkgwenUnlYWEynxRE8emRaAaLknlRls6L8nReV2QwWDeG+w0xfFQeyNXTnnx4wofzB/xp3yCAoje6RR4YlrjTusKDlsVuGBdJRUCsm+ZI1WRHmuZ4UDPFmaYZEnRz3FFMdaZmnAtVuU5U5zpSlWVHbZ4d2hkSmhd5cWFrFLcKUhjYEYl2njfqCT6oxrhijHSiM8KVgTgvLqT4cW6sN+fTvRlIdadvjBsDae6cz5DRnexAd7Idl3IkXBvvyZVcd67keXJzYiAD6e60xklpjnWnOUZKS7QbpkhH2mIcRWDsiLahJ04IvjhwKcWZGzlSrk935cEOf56cDuFRqT+fHpdxY6MTl2bacS3flWtpztweZ89H4524OcGJa9MdGZhnw+09Xnx0PICODbbUTH4b+YRh9Kwexd0CNx4V+nLhg1H0Lh/OwCobOhZY0TjuXSoz3uNs2vvsC/83NgX+htUBb7MsbBRzI6TkBIUQ7Z2Kr8dU/IPXERK/H6+IHUg8l+DmvkiExCnTy1m1zkREzDbRdRQgMjD0A9y9luIiW4yb13IRGH0D1+MbuI6I6G3iyJ3UtMNMmVpKSso+AgOWER6yjOSYnaTEbGVM1AoyE+aTGjGFKWPnsmz6JCpOz0SnTsbYlIBRHoW+MQhdoxfNSk9aBKdR7o2x3p/m+ghaG+JpkQvbWQJpUQVgUvvRrA3AoA5Bq4jGqM7ApJ6MUTkHnWIlKsVuVIptaJUb0KvXYNSswKRaSqtqOZ3qtfRoN9Gn3YZZtY4e7Tr6DB/QZ/yAXpOgDZxr2cZA227Ote6jr/UA5vZDdHQdobPrOOauQnq7SjhnrmTA3MDlPg03z7fy0cUubl9q5dZ1OXeuN3D3eh33rlfy4EYxn18/xuNrexj8cBODl1fy6OJCvuibyBe9OXzRk87n5iQedkTyWADHbn++6vXmZZ8HL3ulvOx245VZwmuzhJddbrzsFCTlVZc7r7s8+FooZZu9xOvXXRIe9bklefq+AAAgAElEQVTx/b3D8N1rfvzjS37849fwMyR+B39++VOr02v4k7Ac4tXQggihkiVq6N7fRHj8x/K00NP4X/c1/pfA+F8FV/5P98Tgyk8hlr/95X8d8P3mvW+g8k3Y5ef7vwBGoYex06AeAkMBPMRrARqHgFHobevQKukQ9vtq1ENQon0DjgaGYFGAOyOdWr2oN9A41OtoEOc2NtSUUXBoBzKpFZZWv8LR6V2iY7yGysVCT53WgFljEl1KARZ/7o0U+vJ+AsY394THHSa1KMFZ7BOcPG3nkJtnbKG1WUm9rpjlO6cTkSEhJNGeoCRHZi7LoUZeQrsQ1NF0ck7TLpaYjfoy9h5fhGeWDbJsK1zSR2IZ9zZWib/Ga7wNwdOciZwjI26BF7HzPImZ5UHcTC/GzPMnd1k009aNZcHmPFbtms72Y8spqd9PjfoEGlMFOnUVGs1R1m3KYOm6BI5VLGf3mcUs2ZnNtJWRTJjvz/RFYWzcPpvK2gLUmjI6WlR0txrpaWmhVxgL1CK4dm30tQqrFVsYMLbQoxOGnRvpMjbTbjSJg7CFIdZGtRyDoo6a4lOMS0rG19EJqaUVUitrPGztkFlZIxlthdTSGomlFQ7vDydYJmP3+vU/h41alUp0dXUoKipQVVWJ10IQSdjqoqmvGFJDFZrGatSN1Sjrq1E01KBuakCnVojJ5e7mVrqFYeUtwuxOoY+zmU6DnjahVKxSopcLoFmHok6PvMZEU40RZa0RZbWeZkUbZp2Zbk0nZlUbZlULHYomWuQlNDcWo6sR9lgX06mqpFtbi1lTQ6eyinZ5Oaa6s6hrK6ktKaK6uJCakkIayot58ege//7NV/xV2CX9p1f87U8v+eu3L/jh+Rd8P/gJfxp8wl++fskPf3rKH/44yNevv+X7L79koGU3DZW5nK2Z/rPKa2dS17SAJs1SGlWLqWqYy5myKRw7lcvxU9kcPprGgcNjOFyQwslTGZSW5nG6MJ0TR5M4ciCGg3sjOHowkqMHwzl1NIbikwmcORnHqaORnDwSwZGDgZQWxXH2TDyFR0I5czCAimPhNJ6JR1mahKo0meojYZTtC6Bsnx8VBwKoPhhI1W5fKnZ4cWqtM4XrXCkTXMoN3pxe58WJVZ6cXOXNiZVeHF3hQcEyGYcWSjg414090xzZlm/NxhxL1mZYsDrdgo35Dmwe58y+CV5synBl5RgHlo11YWmmB/PSPZmYKGVsmD0xAVZE+FriLR2Oh2QEXrJRuLm8j4dsNIEBzvh42+PqYoGzyygcHUdibz8MB7v3sLN9Fwf73+HkNBxnlxE4ugxD6jEaL387PP1s8Q50QOrvhEeQE7IAG9x8LXAPsCAwRhgW7kpSbgiTF2SRlBuJT5gzniGOeIY64ug1Elc/S1x8RyMNtMbV3wJpkDU+UYJDKSUu242kce6MmeBB0ngpMXnOhOfaEZpnT9gEJ6KmS4ma4U5AjiN+2Y745zkRPsWdsQvDmL4xm6U7ppE9LQ5nyXBcnEdgaz8aS0dLRjgPxzXKmYAcL3yzXcWwTli2C2PyvcWh4qmZLmRkjWDnciculITwuNqbFxWOPCu25OEZWz4rc+OL+kC+1MbxVBXHo8YoHtaFca86iI/P+vCgJpjBxgieKaJ42hTJU3kkTxShDCoD+KxWxt1yV26dduP8XlcMy23RLHBAv8gJwyJ7jIvt0c91QD/PhcZpDpSOs6Qox5La6e6Uj3ehLM+R0ixbzqRaUpIlXDtSmm5HRaa9CI71452RT3FBPVeGeX04qoXu1E50oyFDRmOsI3J/S1pCnDgX7znkCiZK6Upyw5zoIsJeS7Qt51IlXMiU0Z/mTH+6M71jHTAn29GT4iTCYu8YN5rjJeiiXGmOk2KKcUEZOBpDuA3t0fZ0RNmJQ73NMbacT3Lko3x3Hq0K4en+UAZPBTJY6s8DYd/vFleuzXXgwzxHrmU4cjV3BB9PsOWTyfbcmmnD9dXW3CuS0XNwOLXL36Ji5luYVztxcZcTnxS687gimIs7rehaM4yLWxy5uduXtsWOKKZYUZdvxYGoX7PO519Y4f0W66PfY3mMNbOivMgKjiNAkoGv70L8IrbhH7sfd58VuLkvJCB4HSvXGmhUvmDGnGpxwLdQqg6N3IyrdAGu7ktw81iGu88qPH2FAeBrEBzG6PidRMduZ9yEQlJS9+MfsJjI8MWkxG8nKXIDSRHLSY1eQGbMErIilzAndyGlRzahFQZyyyehrc9EU5eMrjGWFnUUrepw2tRhtClDaZaH0SaPpKspmm5FFN3KUMyqAHo0vnRr/TDrQjhnSqZbn0m7Kpdm+WyM8h0Y5FswNn1As3IVbeoldGnnM2Cax/XOhXzct5R7/cu41j2bG/3zuTmwkA9753KxYzYDbfO52LmCy13rGWjZQL9pMz2th+hqP0N3xxl6uorp6y7mXG8p58+V8+GlWm5eU/DRDTUf39LyyR0d9z8x8NkdHQ9uq/jio0Ye3Srn2e0ivrx5hK9u7eXZ9S08v7qeLy+v5Mn5hTw6N50H5iwemhP5ojuUwV5vXgzIeHXehVfnXPm6x51vez141SU4jEPAKEDjiw43Xpvd+abHk9fdHuJrnl7w4E8PjsL338C/fw3CXOwfhsKT/PE7/vYzML4BxKFTbH0SgPGHIaNCdCd/7m38CRwFF1LQf+E8/rcB48+wKKSiBbj8y9/dSCEhLUgIvVzsbqddCEgIzqLgJBoEvXEZBWdxKBAhlDY7tYKGYFFw/8x6g+gCCoA45DwKwCj0wP39NcJzLWolDdVlnDy2By8vW0Zb/yvWtr9CKhuFvKGUVr2GLmGci679Zzh8U4IW4PCN0yiApHBfuCcEO4QxK0IKukfXzDltu6iB5g4xBWxqkaNpqeZY6XYyJoUTEO9IRKonG3YsxWRQ0KNroV/XRo9OR7uxHpW+iLlb8wmdIMM93YqREf/Cb0PeYkTCP+GU9z4+s+wImu9CyAJXwhdIiZgnJXy2GxGzJcTM8SB2ticxMzyJnOJO0qwAspdGs3D7RHYVrGJXwRQWrg1m4foIxi8JI2qSB/GzZIxfGcjijfFs2DqO6opT6NWNtBkVdDY30dMujPRRiwnt7uYWzKYuugy99Bj66TX206XvoV1vpt3URbO+BZPBQLNeS/XZImZMyMHD3hova3vcRozG+f2R4ulpZYcgbxsHvK3txed9bR3xdXYlUCJjzYJF1BQV0ytAqFqLoUGOpqYOZWU1qspqNHXVqAUgqy9DU1+OuqECdUMlqoZKFPVDUjZWi25yi7KJduFLhlYtnsJjo7wBo1DeFkbiiD2Rdaga5cgb5DQJLmWjHGVDA3phR7RKjrFJ6JusRltbgaqmjKbaCpT1Qkq6Ek1DDUZFA8amBozyevT1NWiqK1FWlqGoKqehvJTGilLRYVTWlPPk/h3RZfzjy0H+/PVTUd99+YhvBu/xzaOP+e7RY757/oxvXn/Oy9ef8fyrl7z84nO0VSs4uDuEvQWpHDqeTVHFdCobF1GvXkmtaiVVylWUy1dSWreMourFHK+Yw/GK2ZyomM3xspkUFE3mwPFxFJzM58TpiRw9MY79hzLYf3gMh44mcaIojVNFqZwuTuXEyTiOHongxLEwjhcEc/xIEEXHQykqCKTkWBBVpyOoPBVG2dEATu6WUbTXnYrDvtSfCKGpMBzlsRC0JyJoOhxM/b5Aqnb4cXipPTtnWbBzliV75tixe7Yth6Y5cnKyhDPTPCme7MnxHDf2JFizIWwEm6Os2BLnwK4UKbvTpezMdGJrpiMbMxxZnmTFokQrFo91ZH6qEzPHOJATMZJkv98yJtyWMN8RBHq8R5DnMML8LYkKdiDYxxpP1+F4uI7Aw20kMsf3kNn9Gk/Hd3B3+C1ezu/h7fo+rnZv42j1L7jav42b42+QuvwON9loJO4jcZP+Don0Hbx83ic41JLQSHsSxvowbX42i9bMIGdKIiFxUhw83sfVzwIHr+HiHmrBqXQLtkbYGiPIO8YBr1gbvOOtCRzrQGC6PX6p1niNtcAn3YagcS4EjnPFJ8sJ31R7PFOE2YsOBOZ6kL8mkyW7p7Pp4Dw2bJtMboYUT8e3kNn9BjuL3zJq1L8y0vZXWHu8h2voKHzibYhIdSZzvC+p6VKSk21IHfs+u5Y5ca0ymi/rffmy1JJnJcP4qsqaF3IXXmk9eW304UWrF1+1evDEKOFzjRMP1Y68bPfm+75g/v1CuKgfzofx5+5wvm8N4aXGkyf1Eu6XSvhwnzPtq2zQzbPEuNAK/YKRqGcPp2nqaDRznKieaEVR1khOZY7m7ARXzua7UpLjzKmx1hxLGsnxsZacSrfhdLoNxRk2lGTYUJxuRVmOLWV5dpwdZ8fpHEuKsxwoH+tCeaQ1NQEjMUTY0xkvwRTthC7SltZYJ1rCbTEGj0YbakVztB39Ge70pbnRmWSPMcqC5hgr2uLt6UpypS3OicYQS+qCLWhOktKR4oE6zEp8rynMmtZwG3Ggd2+sM31xdpxPseHOLHcebw3mwW5vPt0r5fZWB26vceTOQlduTXbmw0wbbk2x5MEsN+5Pd+HufAfubnfgqdKbW3J7zpdbcb3Uk/M7PejaasWt0x48rAmlf68N5s2jGNjuyMXtMm7tj6RtqTtVuaPZG/42GwPfZrXfW2yJ+xVbU0ayLlXKrNhwEnxTCA2YTXD4JmJTT4i7pSXui5B4LBbDLmWVD9m177yYkhYCL0JPo+A0Sj2W4uG9ipCIrQSHbcE3YC1BYRtFN1IIycQl7SIydisBQUuIDJtPUswmxsZtJj1+HRnxK8iKW8fY4LXMSN/Ayd0H0TTsQCdfi6p+IYq6aaga8tCpUjFqYmjVB9Fm9KTV4Eyr0Y4uvRe92mD6dH706905b5RwsUXChVYp51s8GWgNpNcUQqc+jDZDDO3GeDpMSXQYk+kwJNGuieacKYYLLeFcag7gansAH54L4ur5UG5ejuajq4ncvpLEtYFkrg9kcev8RK73TeV670yunFvOhf7NnO/fwoWBbVwY2MnFC/u4euU4N6+f5c7teu7eUfHpJ1oefKrn4adGHnys48EtFQ9vNPHwWjWPr5fx5Popnlw/zODVvXx1fT/PrwvnTp5d28SjS4t5cG4in3Un88AczONeT56dk/DynDt/OOfHd/0BfNPnw9e9Xrzu8eSlWcZLs4RX3VJe9UjFU3j8eEDK958dgT9+g7gtTwDGf/8JGP/0HT/+8JK//RSmHHIUfwGOfxZ65Yf04/cv+PGnPse/A+L/zw7jf4LFn2Yy/tKJfAOM3z4f5IK5jTaNAiENKyRjBUDs0g8BY7dRgMeh0SpCIEJwGNvVQxLLn1rheSGYohODEgIciFAp9BSKQDlUnhb6yVT1VezavgYnx3exsPwnRtv8E7YObyOXl9Bi0NBpaqdT1/6fIPSXnyFcv3EaBWg0G/WiY9WpF2BV+DkCSAoOpQmzyYi51Ui7SYNKVc3xkt2EJEkJGePG9EUZ1NadEkMZA8Zm+pub6TKpaGmpF2dA7TqyhvELx+ASNZJRIb9iRNS/YJH0Ng7Zw/CcZk/AHDcCZ7kSPNOFsDkSIua6EznXg8g5nkTMcidwojORggM5z5f0JdFMWJbO3I1RrNkfy4Yj2cRN8cFtrCN+ExyIn+nK4o0pnC3ZgkFRTbtehblZKw4AF0rlPa16elpN9AhunVGA6U66hTK6vpN2bSvtemHzSTPNWh2qhnr2bd1CfHAQvk6OSEZZ4DrcAulIK6SjrJCMGC0+Fu7JRlnhbmGNu4WNKImlDe629rhZ2RDtF8i+jUIarp4WhYr64lIRHBUVVSirqlDVVIoS3Ea1CJACRFajqqsSgVIYZ6MV3Ma6anEdoEHRiJCoVtfVomtsQNc4VNLWCiXt+npU8hoUjVUoGitRN1WjaqxA3ViBplEA0rOo6ktQ1p1BXnOW+uoqGmqqaaiqQl5dhaK6GkVVFcrqalRV1SgrK1FUVtBUVS5KXnmWxooS5BUlDN77iNdPHvyk+7x6Iughr5/c55vBu3z7aJBXTx7x5bPf8+TZXb4cfM43jwdpafiAk3vDOLQ3loO7YzlWkMrxo1kcPZZLUfF0SisXUl67gvLaVZRUr+CsYj0V6k2UKzdwpmYVh0/P5UjhPApLllB8dhlFxUsoLFzI0ZOTOHoqh9Ml4zl1OouionSKC8dQejKeisJYqk5FUVMYSWNJDDWnw2goiaKxOJKm4gi0ZbGoSyIxlsfQWZPIOflYLqoy6K4dw/mmLC4ocjkvz6WrMh3l0Wj2L7Jhw6T32DHLiqMrZDRsdaRlzwh6DtvRX+BC3wFnOnY6ULf0PfbnvMW21LdYn/wWG1LeYtNYK3blObNrnCv7J3twcmEo+2b4sGGcE2ty7FiUMpKZsb9lcrwFedEjSQ95l8ywYWSEjSAtZARjg0cxJnAUyUEWJAaMIt7nfRK832OM/3Bivd4lxusdoj3fIcj1XwmV/ZoQ6dv4Of8zPo7/jK/ktwR5vEOI52+I9P0NiSHvi2ek//tkj/Vkzoxk5s/LYv7CLCZOiScqXkZYtCsObu/gIH0XF+8RQ85kkDUS/9HIBHgMs8U9zBKvGBu8E2zwSbYhIN2BiHEyQnNk+Ix1xjPJnpAUJ/E1nrGOJEyKZuaaKazbOZedu2dwYHsue1aEsyhjGImyf8bL4i2cR7yFs90/4+T6b7h6vYNf+CjC40aTNMaK5MSRZKaMIjPhN6zJfxfTDhfun5bx7LQ9zwoteVHmxNd1HvyhyYfvFL68qvPnabk3j0s9eFTizoPTbnxV7c83TeF8r44Zkiqab5QhfNXgyZMaNx5VuHDvtIRre1y5uFlG7xoZV7b4cn6DG80LLJBPGoV5lS81E605kfo7ivPsKMy250yeM8W5zpxMs+Fo8igOpQznaPooTmZacibbluIsO4qzbDmdbs3xFAuOplhwMHkEh8dacjLVluIEKyojRqGItEIbZYs+1h690HOYJKE13J6WEFu0ITZoQ61pEeYsJjqhCx+FIWI0xkgr9OFW6MJs0IXZURs0HJVQdh7nT1eaO9pwG7QhVuiDrTAF22COEkbqSDgX78RAii03Jkm4t8SHe6s8+XStlFtL7Xi4xoNn6wL4fIEH1/NtuZhvybUce65l2XFrmj2vT4fx3BTIYL8/X12J4Ul7Mq0bnWjbbsuNEl/u14dzq9Sb84ddMK4bQePcd7i8OwTlbAdOJr/D/uh32Rz6W9YHvcWpvGHULZJxbIoH6zNCWZg+kXCvcUSEr2PKrAZS0gvwD1orlqljEnaxeJlK1PRZVQiaOKWU9Oyj+AV+QFDIJjKyTpI/vpSo2F2ERW3FL2it2OcYKARo/JYRGLSMuCihJL2ZtISt5KRsIjdlLZmxa0gPX8/UtA3s27gbnfwgqqbtqJVb0CjXo1EuR62YJe6ONhlSaGuNpL3dm45ON7raPTG3+tLT6kV/m4wLHRIumyVcMUu40CnhgtmT/i5vejqkdLZb0tXhTFeHN51tIXS0RNJuDKenJZQLnf5cMcu41GHPhR5n+s0O9JsdudDrOqRuKZd7vLl6LpirfRFc74/lxsVEblwZw40rqdy4nM21S+O5dnEm1y8t59blbdy5WsDd68X8/mYFd+9Uce/jWu59VM/9m/U8vNnA45t1DN4o58mN0zy7eYzntwt4evMgg9f38/jaXh5f382jq1t4cn0tTz+cz+PzeQz2J/KkN5wvu4N42R3I694gvukP4tuBQL4d8Ofrfh++HvDidb+MV+ckvOqT8KLLlS/6JXz3WQF8/zV/e+Mw/gIY//rDS3788ysRGgVw/KX44TWC/vbn1/z4p5cI0Ph3WBxyGYX+xn+8Jzz+b3EYfy5Zv4HFf9hL/QYY3ziMbVoBGJXiWBVhtEqnruknaBxyHMURK4JTpBZSs6qfJY5i0avF97YoGsV0aqdWKC8LKVshIDOkLp0GXWMNe7avQSYdzgiLtxht+/9g4/grqmtPYjSoaTW00qJpFeFPcCiHgPRN6fvvfZNvoFEI2AjuYodeR7teQ7tBQ4dRJ0Kk0Etp1proUplo0+lRGerIm5lMRJqMjEkhnCjchNnUSK9OQ69BL6aF28VNNjqa1Y2UlBxm3IxkHENGYBc9DKvYd7FKeg/7tJE4ZozGJX00rmkWuKaOwi3dAlm2Ne45NshyrHFJHYlnrg0+4x0InOROyPhAMhbJmLrOk8wFHgTleiLN9sFnkoTx62PZc3Ih6sYiOnV1dJuEGZZa+tuENYImuo1tonqEErQw+9Kop8+oo1dINWuH+kvbtUoay0vZumoFoVJ3ZKOskbw/Gvfh1sgEWBxpKcKiAIzeVvYEOrgS7CTB384ZDwEYR1njamGJ8yhLZLb22A8fSZRfAAunTmfXug2UHT+JorwKdXUtyqpaFFV1opTVdahr6kVpaurR1tahr61HX1sn9j0q6oeGa6vlgnPYgKK+DmVDveggKusbUNY3ilI11IklbaGsrW6sQdVQJX65UNVXonyjukoUdTU01dYjr66jsboGeVU1TZVVNAkgW1mFqqIKVXklyvJyGsvPoqgWwFFwG8+irC5n8N4dXg1+xqvB+7wcvMerwXu8ePKQV8Kml6e/55tHg7wY/IKvvvyUL5/f49nj53z9+WO6VVupPZ5A+eE4SvbHUHwwkZP7EjmyJ4mCvakc2p/DwQPj2L9/Anv3T+TAqQUcKV7O8ZKVHD+zgpPFqzlT8gFlZzdRcmY9hcdWUXh0JcePz+LYiQkUFU2mqDCP8qIcqk6nU386BWVREtriBIylCZjK4tFXxNFSk0RLVQJtVQmck6dySZXJVU0W1zWZfKTP4dPWCdww5nOzeRI3mydz0zSFS6oJtJenUbc/jMIPPKjbG03zmWx6yxK4VBHK5YpwLpZGcKkkhovFCfQVJtC4xZf900fwQc6/sSrt12zLdmRrlj07ch0pXBCAcV82pgM5qHePpeqDcE4t9qJwsSd7ZslYkTmaRSkjWDhmBHMShjErfjjTY4YzJWo4kyNHMCV6JJOihjMxahjT4i2YEj+KSbEjmBAzgvExI8mLGkZmmACc75ETOZzs8FFMirdmUtwo8sJ/S3bQr8gM+jcygt9lXKwdMzL9WTojmaXz0pk3K4XJE6KZMC4Sf7/RuHsMQ+YxDBfJe0g9RyDxHIHMZzRSXytkwvPBlvjF2hE61oWoLBkJ4/0ITZXiHeuALMwK/zALZL7DCYl1Z8bCiazZvIwNG+ZwYMtkCtbEUb4xmMZNXuyb5kae368JtHoLf8f/Qajf74iOsiY23oa0dDvGjhnGmPh/JTvxbWak/I6dk0ZgWOfA3UMynh6X8OSoEy+LvPhDeSDfVwbzfUUgz4t9eHxCxqNjEvH84qiEV2WBfFsdzh9qIvimKpxvqiPEjSuPz8r4vNiV+6ecuXPIhZ7VVrQttqN1oRPXtwVxfbsP7YttqJ8wnJ41/iIwHkt5l8IsSwqz7SjKdaRknAtFWfYcS7HgQOrvKMgcwfFsC4pybSjJtac0z1F0HY+MGc3RVBv2J1mwb6wFR7NtKM20oy7FFlWSHapYazRxtmiibelP98Yc7UJ7qAO6MAc0AjiGWtMc44A+wormGDta45wwRNqjEYHSnvrQ4ZjGOtE3zhdjggPqcMufgNEGY6ANbSFOdEdK6Itz4mqWC/dm+PPJdA9uTXXhoxlOfDLHiacrfXm5NoAvFkq5Pt6Kvmw7LowVdli7cCHXlo+3S3ik9+NOp5Trbe5clwehWmVL6y5HOg7Y03fUhXvySG6XBdKx3Y66+e+gWGDN2dxhHEv4Lfui3mVD8NtsCnmLujnW9O0Op2yOlL35QeyeNZfxCXPJSdvFwsVqZs+vF1cACilpAQwnTT3LlBkVTJ9dxez5dSIwTphSQu64IrJzCpk0uYLJUyqJjtsllquFGY0+AavxC1qNl/8KAoKWiesAU+N3kpG4g5yUjeSkrCIzdgU5sRuZnrmeXeu3oFHsRa7YgUqzB63uAFrNXpRNW1DKV6JVzcOom4jJmEpbWyJtHTG0dUTS2RFBb2cEA12RXDRHcckcxYWuKM51RtDTEUFXWzhdzWF0NifQYcqi3TiJduN0ulqm0NuewaW+WG5dCeLj657cuhzA1QEfLvXKuNDtyqVeVy71uHC5x5UrvVKunfPixoAfH13w5pNLnty97MvdDwO5ezWCTz6M5+Mrady9OolPr8/n/s1V3L+9lbt3Cvn0zhnu3jzDxx8Wc/dyCQ+vneWLq0UMXj/J0xsFfHnrIIO39/H5zb08vLGPL24e4PPr+3h6aw9f3tzMsytL+PLCVL48l8tXPYk8N4fyvDuEV32CAnnR58vrAR++vuDFqwEpLwfceD0g4es+d55c9OD7h0JJ+mt+/HcBGn9yGH8Q2pu+QwRG4fofYPFvAii+0U/PiQ7kL0rQQ6nq/yZgFNzEN72Jb85fAuObe38/hdr7t6K+e/6IS91ttOsUorslQFe7CIBCanYIGgVY7BD6GHUa2rQaWjVvpBXDLAI0CrBoaKgdGmeiVYklyKHy9VAIQ+h/FH7GySM78fIajZXdP2Nh+z+wdvwVhUV7xSGeLbpm2jStdGh1tGs0Q06mEOIQStw6Ie2ro+sXLqPgJHbpjXTotbSJwKmmVfhdDQKkGulUGuhWtGDWtKDXKti8e7m4WzYxz5MPtk6l1VBFj05Fj1ZHt0mYXajjgradAV0rrcom6urOEJroiWukFQ4xo7CNH8HouPcZGfs7Rke/i3XUO6JGR/yGURG/ZkTE21jE/IZRUW8zOvbXjI59G+vE97FPtsY55V/xznob3+xR+Oa4EzIlkpg5ISzeO4Fq9RHaTAo6jHV0GBro0CnEPtBuQweduja6dC2i6yq6vSYFfcYm+vVyurUNmA2N6BvL2LZqMb4Otri+NwzZ+6PxGmZHgKUr/vbOhLhKxTPS3Yv5eXlDhz8AACAASURBVBM4vnUn+9asZ8G4iSQHhBDsLMHNwgo3S2ucR43GbbQVDsNG4mJhib+rlGk5eVQWFlFTXIKyqgFFZROKSjnKykZUVY2oqxvR1MjR1sjRCWe1cK+eJqE/8WfVo2iop6muliahN7JeAMd6ESRVdfWoautEqX+6Fk614D4KqmtAfI3wnvo6mqqraRLdxSHHU1FRiaqyErUg4bq8Anl5qQiJTZWlCFLWnOXJ/Y+GYPHxPV4OfsrLJ/d4PvgZL57c49WTT/l6cJCXTx7x1bP7fPXVA756+pzXjx7TrT1M7ekplB2fStmJ6ZQXzqH4xCwKj03nyIFJHD4wkYP789m/N5c9u3PYtXcyBw7PoeDIfI4dXUhp8TrOFn1AedF6io+t5szhVVSd3kR50TIKj0/lxKFxnD6cTe2pfBpPZqE6mYrhVDLNJ+PoOB1Pe1EsrWWJdFWPobculf76NC7JM7kiz+CWJpc72jzuaHJE3TJO4Jo+nyuacVzVTeCKeiLn5ePprR3HufpJDDRM/Z/EvWV4lfe29rv2vs6WZRWKJwSJESFC3AgEiRADAiQEJ0iwoFEI8YQoSQhx95npGhcotLi0FHdpaanbqq3fuZ6Z0tV373Wdc94PZ78f7uv/zGc+czLh0497jHEPhpvCGW5cx1B9FH01UfSUb2KwZhenGuMYqo9HVxFHbeoGMrYHkbHNl9wNDqSsnElGpCW5G2xoiPehtziCMzWbGClfTW/RMnqKlqDMDaIuzoOiaBsKts4iYZkBOxa+TvT819k2/w2i57/B9kVj2LbwTbYsfIPtAWPZETiB6IDxbPMfz85gA3aGTCZm6RT2hBmxK9SQnUHTORBmyr4QI6IXvMkGj/8g0vXfWev9FpHzDNgUZMP2lZ5Er/Fmc6QnG8Pd2bTKm4hQF3y9zXG1m4y95Th9f6Wl8WtYmr6BtfUE7OwmMdvZAM8FpvgusWNekDU+IbY4zDPGyn0KxjZjmONqgIuDoX4l4t7920k+Ek9exkGKEiIp3+uNLMGRk6m2DGf60LLPg72LxrJp3lg2BUxj+QIDguaNZVXoZMJDXmdV8H+yJfiPZEVMRnzAivOZdtzLt+XDIhueF87i83I3vquby/e1c/m6wpWnxaY8KprBo8LpPC6awbNScz6vtefLege+qHfg8zrhdOKzGkceF1tyv9CMW7mmXEk1Q7NlPOLV4xFHTuKdeDsuJtvSu8OIxrC3EG8wpmrpeEoCx1IaasDxJVMpDRWgcTplIUYU+I2jMGQcRUsnUrxkEqVLDDixZApVy40pDZlK0WJDjgVPI8d3MlmBkyhYbkRNuDHty02RLTFD5jcNqc8UxO4TObfUiVMLLOl2n47cYzpy92nI3Y2Quxui9jJCM2cqvQvM0XqbIHObisRlKvX2f0btZ8TQUksU8wzpcpuAzG0yKjcjFE6GqJyM6Pcy40KwNffWz+bWaluuhBlzadlUzodO5r2IqTzYbMnDrZbcXD+DiyuFPdKmvO1vxtsLzehfZIA07I+cKjTk3U5jTotm8k6DE/VbJ1CxaQwZS/9AXuQfuNrsxse6IM4X26DdP4WaZX/muP+fKfF9g6y5r5Po8ScOe/2B5k0GDKa4cmzlFHIjPMjdEk3KjlyS9rWQkTZMfFIPGzY3ERRaSFh4GRuimohcW6OX4C5u2tJK1LZ2ondI2LxVxLoNLSxbUYH7nCM4eSTg4BqHtf0eZjnsYbbrQVzcD+DjfZBg30xCFqURsjBBX5JevvAg4YsS2bIijtwjh5GK0mnvSkUkzUYqL0IqLUEsOoZUlI+sKx25OA6ZeAdKxWaU6giUmiWo1Uvo0YQxoA1nWBfJye61nOzbwGD3Wnq1q+lRR9EvjaNHIgRyZ6CVHkUnz6FHlcxgzw7OnIzg+tVQPnq6hC+eLuXT+wE8ue7JzQs23LxoyftnTbl6xpgrp025cnomV05Z8sFpK+68a83dszbcPW/DvQt23LvkwN3LTty76s6D9+bx+INFPLqxjJvvH+D29XhuXUvi5qVkbl9M4/b5dB5czObZtVyeXcnmyaUMHl1J4cHVVB5cy+bBtXzuXsrn4eUCnl7O5fmlVF5ciOfjczF8fCaSFyd9+WhkAZ+cms/Hp7z5aMSVj0YceXnagU/P2PH5u3Z8fd6Bb9915OOLznz/pFgfw/b3Hz/h7z98AfrEjc/5+/df8MtvUCg4ib8Dx9/cxdF7erdRKE9/81Lft/iPGJ5fI3leRfP8ev5Th1EPeL+6ga+u/wF4/wDCV+/9v5//+Myr7/nlh6/45QcBFAV7VJjoecHXz28wpG5HJ2ult1uJWqdGo9MwqBAxqAeXLj0saqRdaOQylDIZCrkClVKDSq2jR6GiTyZM5yoYkCv1Z49YTneXDOHs7RpVt0SCStJKQ10xdo5TmWb+V6aY/hEj4z+RmBiNvKOJfomCQbGGHsHFFErfchm9crle/cL6N2HLjEat16C+JC1MXysR3usTgFJ/jj7/6nPCOSRRMdAspaQohYUr7XBZMo2wbXMQdZXTJxEzIlUxIJUyqJZxRt7NKbnQvydBI++gvDqfJRv9MJ5jgKH3WMbPfY0Ji95guv8YTP3HYOL/Fka+b2LoN4ZpwZOYGjyBqYFvYRI6DrMlYzAJ/SvTlv6JGWFjMFtpyKwIYxZuduBgdgRxKeEUlBykS1mPoleGpluBTiujRyOhT93FkEbYwCJMWovQyTrRCVtZNAoGZSrelglB6RpkkhZiD0TjaG2MtcE4nAwnY/XGWOaYWhMVupytkZHEbt9OXUkJWpEITWen/hSGWnRdXag7OihITcXTxg4rg6nYTJmuL1ULruSMN8dhNtGAxd7ziIuJoer4cTrr21C3yBHXttFV14y4oRmR0N/Y2oG4RYS4TUpXq5zOZsmoS9hah6SlFmlrHYr2OhSt1ShaBFWhbKnUS9HagLy1GXlLE/LWRv2Es7y1AVmLsEmmDllrLTJ932QN4rYqulor6WqpoqtFAMFauppqETfWIW4U+hd/VV01koZqpI2CKpE0lvPRnWt8/uwOnz2/w8vnd/nkw7t8+nz09WfP7vHp84e8fP6Ej58/5dMXH/Hhs8c8f/6Qnl4VFe0ScmWXONF3i+qhm5RozpDTKeFoSzVFLUcpqt1Hftlq8o6FcPxoGMfSQihMCaYse7leJRnLKD8aQWVeJFX5a6g/toHa4igq89dRkBxMWVoIVakBlMV6UHnAkfoDtjTtt6QzzhqRPlbHjsYUe1rSHGnLdKYz2w3RUXfEeZ6oSxcwUBPESMMSBusD6Kv1pbfWl/6GxYy0hjLYHMxQayhvd67gHXEEI+1hdLesRtW6DVVLNF01UTQdX0dj6QbayrfRVr6Djuo9iGoP0FW1F0nJZsTFW2jMiqQhMxJx8TbqMyIpjQulKnkloqJtSIq301uzhXc6dnNWtJe+qk0U7HAmceUMdi9+i10Br7Mv+A12+v+RvQF/4WDA68QFjuGA/1skBE3i0JIpHAo1IHXFFNIiDEiPmMiRleNJXmFM9lpLCjZYUbDegoyV09g+/w02zBtH5MKpbAxzZPeWANatnMmWNRbs3OBA1Ap7dkZ6E71iLuv8XQh1tcTLeBwuhq/hZvIazpZ/ws70P7Ay+XcsZ/4Jc8s/M8Piz8x0HM9MNwPM3Q2x8RLcSxe2r11M/MFokjMOc/RYHlVludSk76R1fxDDB+ZwI8Gd++ke3Mny5P1Mb04leVC7bgYpgW8Qt/iv7A3+I3uX/geZ2w2ojzHkSuIM7uXM4kGuNfeOzuR+rhlPjlnystKBz6ud+aLWjU/KHXiaZ8HjHHMeZ5vxLGcmH+VZ8lWZI9+dcOb7Ey58e9yF74678GXubJ4nW3A3YTo3k0w4f9AM+Vph/d0YmsLGodlqxOC+qfTsnkbVkslUL5tCWaghxcGGlC6dQf5iA46FGFEcYkhx0CRKgyaRv2gcx4ONOBE6lZJAQyrCjKlcaUr5cmNKlkwlN2CiXkcDJ5K31IC6KBsaN1jTHmFJu+80JF4GKBzHM7zAnN75pii9pyF1m4zaayoKN0NUrob0eExF52ZE31wTfVi3wm0GXU5TkbqPpc/PiNNLLdH6TKF99pvI3Cfp1eUyFvVcQ/r8pnMt0ooHUZa8v2oql5ZP5OLyCVxYPpFzYRO5tHIql8NNuBRuxqWImby9fAqngqZzMsCcAT8z5H4TeTd2FteKXblY7sZgriPlG8YT6zaJaPs3ORT8Gu2pRnykW8wHJfboNo2jzf81moMn6Ev5Wf5/JjvoLxya/wcyg/5CzhIj9nhNZYubM/uXbiV73wkK02SkJcvZsr2F0LAiloQVsjKilHXrK1m9uoI166rZsq2NHbsk7N6rZPceFbtiFERFdxK4rBRXnyPYe8Zj4xaLhUMMznMO4yZMTXsnMn9BHAF+hwmcn0ygZzKhnqls8MtnzaI4olfspLogG1FjFp3tuUjERcilpcgkxYhFBchlhSiU+cgVWUhkR5DID6FT7aVfGU2PLJpexU4GdAcZ6jvM0EA6Q4PZDA/n09uXg1qVSY+iAI28ELXyGEplETLFURSaDDTdiXT3xjA0uI3z72zhs5u2/P2ZKXxqBp9P55fPp/DV84l8/NCAp3emc/99c25dtuaDi3ZcP+/A9bOzef9dB26ed+HORVfuXnLiwdXZPLpmy+P3rHj0/kwe3bDkyW07Ht105NEND57c9OPBtaU8vLaBR1djeHw5iceX0nl0MZFHFw/x4GIGdy7kcfvCcW5fquLu1RruXi3n3rUS7l/L58mVJD6+tJ0X5zfz4dn1fPhOJC/OrODlO8v47N1QPj7lxycnF/LypA9fnnHnk4t+/PCsEH68Cj/fhx8+hm9/gO++gx+f8cvfvvnViBsdbtH3LP42If27fkbh3queRmGS+puX+vgdfV/j16NRPH//3fl/DBh//uEbfvzhm1+hUfjRL/juw/c5Ja9CXZ9NT3MupySlvKuuRysAk1SCWtyFViqmWyZFK+6iR7gWi/Q5fYJrqL8vkaATytRSKd0SMd3SUYdRyPETcv2E57ulXaglHYhF9Ti4GDPF5E8Ymvwnb036A0uXzqO5uoxesYxBqVr/XcL3Cd8jgKOgPoVcD4TClK0Ahr0KuR4ShfuC69kjeyUp3cLv+J36xXIGO2RIxDWEbvTEJXQ6Qetdqa49yoBcyohMqXcZ9b2awqS2MMijVqCRt6NRtdDWWUJp1WHWb/clINyWuUtMcQ+djmPQFKx9J2LhNxkzPwPMA6divcQEmzBT7JebYB82Hfvl07APN8Z5rQ1u6xzx3TaPbUdWk3fiIF3iYhSSKjTyVv16O51YTZ+km36xlt5OJQMiJYOdSobFGgbFWgYESXrolncj7pKilCuoLC4l0H0OPqZWeBvMwM/cCm8ra/bviqa5qVY/4SxtakIlDJK0tSFrbtZDowCOQnuBcF+Yhq7MK2Sl32Icjc1xNjbXD8gYjxmPpYERwT4LqDhWTGt9Pe11Dcib25E1tSBtqkfSJEwkVyNvrUHeWouyTQC+ZqQtzXS0tNPa2EJ7UwudLaNl5K6WVkTNLXQKJeXmZoTX0jYRktYuupo7EDW10dkouIitdDW/Ugtd+mdbEAmfb2nRf7ajuYmO5gbam+ppb6r7TR1NtYiEwRe9ahDVVSKqK+f5nff4/NldPnsugOJdPTQKpwCLQm+jHhifPeLjp494+eETXn70mE8+vI9M0kTusVKyKrTkVHWTUa4i84Sc7HIRuccbqKippbWlGllXBTpZKbKWgxzPWUFBSjCZ8b4k7Z7DoRhvDu2Zy6GYuRzZP5+shADS4/zJSggkNymQwkMBlB32oyp5IfXJ86hPdKP2gC11+6yp229J1T5zKveYURFjSnmMCZV7zag5YEHtQSHo24rGBBvajziizPNEW+RNT6kP/eULGaryp798EUPV/rzdEMSpxiBONgQx1BTIQKugILqbAtHWB6KpD0JdG4KyKhRV9VIUVUuRV4ShLl+DtHglbUdDqU/1p/rwImpT/KlLWUxdSiD1qUHUpwQhzltOW3oQdYd8Kd8/l4x1s0gKMyZhqREJywxJXDaZw8snkxQ2idgl4zi4ZAKxSyZzIGQyewInsnvxePaFTODg0vHELh9PXNhYslZPIX/dVI5tMKJkgyF5kWMp2DCFjHVTSd1kQeZuN9L2ziU1xp+9Ql7kmrnsifQhdoM/B9f5snOFJzvCXIgJd2Xn8tlEL3djV2Qg+zeGEbMhjKhVQaxYspClSxYSsWYpq6NWsX77BqL3bSNu/0YSErZzKP0gR3IPU1CeQ2NDDu3HY+hKC9FnHb6X5cG9AjfuFrpwI9+Da7nevJM+h95EN7piZiE7aEevsGklzZnhJCuuxk/ndqo5d9LNuJtpyv1sE+5nz+CjYhs+LrXnRbE9j47O1IPio0wTBD3NNuejfCu+KHXk82IHPi205UWuNR/nzuJ5uiV3E4y5ETeNq3EzOLV7Gl2rxlMX8hY1IWMRrZ1MT8wMtLtMqFg6hQK/seQsGku230SOBhpxVCgv+0/Wg2NJiBFloVMpCjCgOMiIkuCpFAYakhcwmWMhUyleMo3CECPyAg3IDzYkP3QKJeGm1EXZU7vWmoZlZtTPnUy7ywTUblPQeU5H6TGVLtfJyNwNUXpMQetpxMA8Y4bnm6FzM6TbczpazxnI3aYhczNG6joJjbcRfQtMUbgbIZo9EbGjATKXKUicJyN2nsig70w+WOvA3fWWvB8xncsrpnAtwogb64x5ED2L6+vMOBtmxNmw6bwbNp3hJZMZCZjKKT8zhv3M0fgb0rNhCqodkxHtGEdb9GSqIyeQ5DSWnVZ/JHH+v9MQM47rVe5cSLFEGzmO9kWv0xI4gYrFY8jze42cgDcpXPIW2UGvk+w7jk2zxxJsMoPFsxaxwG4NPq57WOyfjV9QPr6BuQSGFugnndesq0HQhk0NemDcsq2dXTFSdseo9Fof1YZ/aDEu81KwcY3FRnAYHfdj7xqHq1cy8xem4e+fzGLfRAIXHiTYZy/hfrHsXpPBnvWxHMtIobMpA7UiFZk4E4U0F5U8H5WsAIUkF4U0B5UiG7UqA5UqBY36CP3KZEbkyYwoU3lbm827fcc4N1TOu0NVnB6o4sxwAwPdVajlRXSrctGo8tGoi1FrSpCrjiFX5aPWZqPVHkar2odWuZ0RlT8XB3y4eW4+z2/68NVzH378fB4/fzGHnz7z4m8fe/LtM3c+f2zPszsm3L1iwJ3Lhty9YsS9y9N4cMWYh1dNePLeTJ5/YMVHN6148YEpL26a89ENc55fn8mz65Y8v27Lsw8ceHbdmafvu/L4PTceX/Xn0ZUwHlxZw70r27lz+SD3rqZw/2oWty+lcefiEe5fTubRxQSeXTjIi0uxvLx8gE8vxfDZhWi+uBDF1xfW8/W5SL49F8F358P55t0wPr6wlu+f1MMPD+DnF6NTz9/+BN8J65Yf84vgOOpdx/8NYBTg8duXv0Hj70Hx1fX/EDD+lwzGH7/h5x+/5ccfv+Nn/bS08Jf7hO+eX2O4PQ9J3hbEaSvQZCxFnRWBtCoXVUMx/Z3VDEua6Bc10tPZRK+olT5xJ31iMT1isR4m1XoYFOknobUSEVppJzppB93S9lHJ2umWddKtkKCStzLXxxZT67eYav5nxhv+K/N87KivKKZXIqOvS4lW+F7BAfsVPgVwfAWM+n5FIWNQJtPfE+4LTuQoWL46RyHzN9iUSPW/V61pJnidB06B0wha68aJygx04g6GpAqGpELotopelUIfLt2nEXYsC7uw2+hX1KEVlSKqTaOmIIb85HWkZ6wnNi2SpJxNxGZvZnNCOJH7l7HqQBibDkWyZLsvwVt8WLU3hKhD69iTs5v4ojjSjqdQWpdPa/sJdMK/a1cLpyRdvC2W6h1WIaJIyLbs7pLq1SOS0C+W6dXT2UVv169gLpfrA7M3r1yD+4xZeBpYEGTuRHlcCkfj42lqqqRTMgqHgosoAKJwCtD4+2vBdRTuKVpaqTiaT+jc+dgZzWDmuMn6QRmzCZOZ5+hCY7ng6rXQVl9LW20V0pY6WqqKqClOo+F4Gp3VWYhrslA25KNpKkLZWEpbQyvtTe2/qbOlE1GriI4WEe3NnbS3dNIpgGKLlK5mKaImMZ1NXYiauuhs6qSzqeNXtdPZ1I6oqYOupk66mkWImjvobBa+v4nWpnpamutoaa6lpaWGlpZqOhrr6Gisp7Oxjk4hi7Gplmd3P+BTPRgKbuKouzh63hu9/+whnz57yGd6PeCz5/d4+ewmnU2lpB6J5lBaFPsT1rL7wGp2H1hLzIG1bN+5nL0xyziwO5i43f4kxiwkYdcc9m12JjbaXS/hevcGB/ZEObE3yll/7towm71RLhzY6ka8EKkU7crhbU5k7HQmN8aZvJ32FOy04diuWZTttqZ690wqd5pTscOU8u2jEq4rd5pRscNM/169AJd7ZtJ0wIqOJHvkGa7o8rzQHHVH2DQzUOLNYKk3Iyd8GKnyYKjGkeFaZwarnRmudWekzovhGi8Gq+YwVD2Xwaq59FXMp7s8GE3pYuSFvnQdnU9n9jxa0+fQkjqHxmRP6pLcqE10pSV5AS2HfWk57Edt7HzKd3tRf3A+TXELqN7jQdVuZ+oPuFG135myA85UxntQnTSPmsMLqE32peaIL0X7XSnY50TBfkeO7rSgdNtkOhIskR62RJJoQmfsFNQZVmjznFAWelB7xJbSBGtyYrw4FDWHuHXu7I9wI37dXL3i1s0hdq0nB9a4si/Sgf1r3Di4bj5xm3yJ3byYA1uC2R0VxNYNgWyNWsLOXZHsj91MXNIOEpL3cDgzlrT8RHKPH6K8NpmO5nhUDdsYqQvnRstSblbP4+ZxO24cs+J6oQ0fFDpzo9CLD/K8uZ49h5tZXtxMc+Vehht3U2ZzP82aR5mzeJhpycNMcx5lm/Eoy4RPS+z5rNSRT47N5lHmTB5nmuph8UmWGR/lWfNZ8Ww+L3XS67MSJ14U2vM8z4ZHGdbcTDLjWrwxZw9MZ2SPCaLVBpT6vUHhgtepXzEZ1U5zpNFm1K2xJjdgMpm+k0hbNJkjiyaTHmBEuq8B2f6G5AcZURBoSHHoDAqDplIQNJXCkGnkBRlxNHAKeSFTyQ2eStZiA1IWjufIonHkLzOmfK0NFausKA+cToXHBJqcxuuHXGTOhsjdBddwCmrvafoSdL+PMKxiwRl/CwbmTtdPUWs8pqH2MkHuPgOVAJDexvTMm4nawxSJ4zSkTtOROk+ny8EQ0exJ9M2fyeUV9rwfMZMPImdyY405dzZa8mi7HZ8cdOfeNlsuhk/nYrgxZ5dP59QyI4b9p3JyoTGnfE0ZCJjGwOpp6DZNQbpxIqK1BjSFTeK4z1TSnd/kiPu/UBTyryi2T0K5djzyJWPp8htLs99bVPm/RrH/GxQFTqR02UTSfP9InM9fWGf3GmE2Mwmw8Weh4xa8XROZ653DosWFBAQXsyggH/+gQoKXFBOxuka/YzpqcwvROzqJS9Bx8GA326JlhCw9wTzfXJznHGGWUyx2rvHYOcfiNucI3j5p+PllEhSQRqBfHKH+u1i9bBd7t8RzLLOI4pw0muvTkUgOIVXsQyE9glKajkqaiUoAxV+lUWSjU2WhU2XQo81gWJvGaU0qZ7QZvNubw7mBIi6MlHF+pIJ3hyo5e7KWkb4KdMoCutU5aDV56HSlaLvLUesqUGsr0GjL0GqOoVXnolFmoFEkoVHsQafcxIBuJWcGF3Pl9HxuX5jLs/d9+PKuH98/CuKH5/P4/oUDXz+34fMnM/nskQmfPjTm4/vGfHhnBs9umfDsphnPb1jw8XtWvLhmzYtrs3hxzZYX79nx6Y3ZvLxlx8vbVnx824yPbhnz7ANnHr83j4fvBfHo/TXcv7qD+1fjeCBA46V07l9I4+HFdB6cS+P+u2k8fDeFJ+8e5vnZBF6cO8hn5/fy9cUYvru0k+8vbOPbc1v5/nwMLy8e5LvH8tHNYD8Kyx++Aj0wfg0/PeCXH1+Oxu38Gp/z/8lhFPIa9dD4KX//5uVoILgQCv47/c8A46uQ7t+df//pW34WgPGn7/jlp6/hx8/45vk1BloykWZHoji0APleO0TbLanZPZ+WhFAURzfTWxZHb006/c3FaJvKUbfWoxF1ou4So5GIUYk79dJIRGgkHWgk7XrppG3oBFiUt6PTQ6QYpaSZVZH+2DoZMs3iLxga/xE3DwtOFOfQI5HS0ymsc/uvwCgAoFCe/ocEGBwtO49Cot5R/NWNfAWK/zgldMs7UajqCV7tgZPfDAJWuVBQnIRC1MSA0CfZJWVYoaRXp0SnkaITSsFqEYPyZvpFVfS1FNNbl0t3ZTryonhajyfR2ZaHWl2FVFFFu7SSJnEVNZ3l1IurKGsq4nhDPuWNxTR3NdMh70Ci6kKulqBSStHJxAx2dXG6rYNzTS1crG/gnYYyRmqLGKgupL+miIH6Yror89GeyKbnRDaDlUc501DIu/WlvFNfhbb8OPMsrHA0MsXH0onDG2NQVTXT3dGBXNSEQtqqdxAFUHwlARAFV1HQK3AUStMaURftVbUc2bNfX5YW4niEyWrLSVNwsbQmPzWdlppammuraKopQ9RcRVNlHhX5CZRlxXAiI5ranO10FO1BVnoAaVkSrRVltFdX0FlXg6ihji6hZNzUjLi5BXFLq156F7Gxja4GoTeyHXFTO9LmDoSBmq6G5lE1/joJ3dCItL4RWWMz0sZG/TR0R0MNbY3VtDZV09JUTXNzFc3N1aOuY6PgPDbQ0dxIZ2sTT+7d4uXzh3z6/L7eaRTK078B43NhelqAxQd8IUxSP7nNV89v8/mT96gpTmbnhjlEbzJn87qZbF1vw5b1Dmxa68imNc5sWevC1jVORK9xYMc6B7avtWfnegei19ixNdLmV81i22pbotfYAgEmrAAAIABJREFUsnP9bLavtRvVGlt2rLEhZr0de9fbsmeNJbsjTNkbYUL8OguSo2aRtcWasm0zORFtQcUOK6p3z6ImxpbKndZ6lW+31L+vf2abKRXRZtTsmknTPmva423oSJxF1+FZyNNs0WTZ0ZPnSF+BLX2FlvQXWdFbYEV/4SwGiuwYKLTXa+iYE8PHnBk85kJPyRx6S+eiLfJEXeCB7pg32sI5ejdTkulCW7Id9XEWtCS505Iwh/oD7lTFuFC1y4Xmg96IkxehTPen52gQZ8pXcrJyBUO14Zxt38RVRQw3exK4M5DM9Z5ELmsOcEl7gLcl0agqQ1Hn2nG+fh53xIt5KPPnVsccbnXO4XrnHG4pfTnX4c2pFk/ac93I3W1BRvRMDq03J2G1BfGrbYmLdCBhjRuHN84lcb03cWucSVhvx8G1thxc50D8Zg/it83lwFYf9kcvImFvKKmJkWSkRJGaFUd2fhJFJfHU1MTSXLsdSe1qehuW8E6zH/flAdxp9+JunTU3y2bwXtF0Piicya0CW+7kzuZOui1PMmbzPMWOF8k2PD1sxaN0Gx5n2vAky5qn2VY8y7Hgea4FXwtl5gp3vipz46M8Oz0kviiw5uUxOz4/7sTXle58We7Gl+UefFHhyYsSF54W2HMv044PUmZxIcGUoT1T6N1tqo/NyfV5ney5b1ISOIGW9Sa0RllSvW42qb4GJMwdz8E549jnOZbYuROJnzuBpHnjOTJ/PKkLxpPtP4W0hZNIXTCRTP8pZPgbcmThRFL9DEgLMCRt8RSSFoznoNfrHF44kazg6eSGGHN03iRK3MZT7zRRn8sodhKAcTpyz2l6YOyeN4NhXzPOBllxNtCCIZ9p6DwM0XhMRTvHBIX7DBRu01B7CGHdFvT5zELrZUn3HCs0HuZIhZK1kyEaz+mc9DfjXIgxV1fO5P1IC+5ssuHxDkeexThza7O1HhgvR5pycZUZp5fPYCRgGm8vMuYdPzPeXmzM0PLpDKydQffaGagipiEONqQz0IS6BQaUeP2R4nn/QmvoGyiXT0YbZoQ8aBKi4HG0hrxJdfBYypcY0RY1k7yQv3LQ5/9ix9xxrHK1ItDRn0DvPSyal4mPTxEBQSUELzmBf2AxC/wKWOgvgGMRYSsrWL+xkZ27xRw63Mv+/VoiIxvx9M7Eyf2IXvYuSdi7JODgEofPwkx8fbMIDshhaWAmQb57WRe+h9TENKrLipCLqhG159MpSkGiTKBLtQe5LBm5JAWZOA25OAulNBe1vACtsgCtKh+tMhed+igDmlSGNYcY0Sbzdm8GZ4fzOH/qGOdOlXD2VBnvnCxjqL+Ibs1Rervz6OkuoqenjO6eSjS6av1aP422Dp22jh5dHTpNNXJNNVL1cWTqHORKoV9yE0rRcnrEwZyUB3FBE8p7vcu5edKPR5fn8PFtHz594MVnj1344rkjX3zkwGfPZ/PymSOfPHXm5SMXPrvtxIfXHHh62ZGnl115ctmDx5fceHxFAER7Hr9vxePrZjy67s29awHcvbqC++9v0zuMdy6lce9SAfculHD/fBmPzp/gwfky7pwt5tbpPG6cTOfm8GHujsTz9HQcn7xzgK8uHOSbC/v45vx+vjl/hI8vpfPd4z74/svRDMbvvx5dH/vdV/DTfX7+8RP4QWj3+99wGF+VpoWex+8+5edvPvlv+h8Cxm/Rh3X/9LvzRwESv+LvP33NLz99y99/+oqvPr7FSdlx2rPW0JngQ1eMDYpdQkCrAZ1bptK4yZiqTdbU719IY/JqOo/FIm8oRNVZh1LcOpqD19mGqrNVv29YyMTTdHX8Tu2outrRiEVou7pQSdtISd2D13wrLGePw8xmDPYOU8lKj9eXvDUdXXpnUXAXX5WlR8vho46jTjpaqhYAUQBC4RSefeVICp8Z1ejnhWutTES3pgO5so6IjYvw8JvJvGA79savRyyq0Q/jDMoUDMuU6NRSdBqxPgtRK25G1VKOtrmM3qYSTraWMdJYxJmWEpRVOUhq8umXNTCg7kCn7KRbK0OjVaDWKFGqpajUUjRqpT4jUatQoZXJ0Op/r+AmKhlpl3CuoZmR7Cy692znzI4QhqMW0LPRB+V6H1rD3alf5kTjUkckq9zp2zSPk1t8OLMtiOHt4Uh2rcXfdCJ2RuPxm+NJRWEx6pZOlPWN9LQ00dsubGhp15ehVe2j0CiUn4UA7leu4yvHUd7ajqDj2UeZOdEA60lG+qxGFzNL7I3N2Lp6LY0VlTTX1tBYW0FLfTmSlkpEtQXUFcRTlbGd6tQoao+spfZQBFWJq6g4soOq1N2ISpLR1eejrs1DUZ2LsrYAVf0xlHVFyGoKkNaUIK0+jrTmOLKaUhT1ZcjrSpHVFiOtOYa0pghpbRHymgJUNXlo6gpR6T9biLi6iK7aEjrryuhsKKejoZKOxmo6m+ppa6yjpUFQvT6O59G9O3zy/JE+SkcoTX/59I6+HC0ApCABGD8XgPHpXT579AHfPL/FV0+vUX50P5vD3NkV4cHOFV5sW+7NthUL2bEqiOiIEKIjQtmyMojNyxezJdyfrZFORK91JHqtA5tX2bBltR1bBa2xZetqG6LX2rE50prNEVZEC68jZ+m1ffUstkdas32VJdvCLdi1ZhZ71tkRu86KjLUzyN5gSv4WS0p22nFijyNlMQ56le91QlDpLnsqds+mao8DtfsdqD9gT93+WdTun0ntfhOa4kwQpVggzbBGlWlHd7YTPdnOaDNmo0mfjTp1NspkW5TJdmhTHOhOdUSTNhu58Hy2DapsYU+2LaosO3S5TvQXedBb4IEmxwlVpgPqbC9UWXORpnoiOeJJ4157Wg44IDnkjjLVC1myC0MF8xkpXURvyXyGKvy51BnJLc1W7vXu5uHQfh6diuXu8H6u6bZztmsVt5ShfDQcyScjK/lkKJRPhhbztNuHB1ovng7O58nwQu4P+vBBz1yGW+xozTGkcO8YMreOJzFyInErZxC/0o6EcHeOrPMlI2ouOdG2ZG61JTXKhiNR9hyOciRt+xyy9/qStW8xuXFLKE1bz7Gc/VQXx9JRtZ/ull3oqpZyst6XK+0+vN/qwt0OB+532vGsw1ofa/OkYSZP6224V2rBrVwzbqYb8zDdlEeHZ/D88AyeJJty54g5d1PMeZBuzsMMMx6km/AgYwYvj9nz1Qk3vq305ovj7nxxwokvK5z5qsqNr2s8+arGi69qvPms0ouPjrvzsMCBu0dt+SBjNtcznTmfPIuB/TPo3WtF8+oZ5C4YT/qc8RQuNqIi3ISSFTNICzTWQ+IutzFEO7/BZofX2O7yJrtc3yTG9XUOuL/OIZ/x7Hd9jT1Of2aP81/Y5/46e4XXrn9lr+cbesXOG8fBuWPZ6fRndjn9hd1urxM7Zxzxjq+R4ziG47ZjqLF8E5HTFCTu05G4C0A4nf4Fppz0NeWMvymnfafT5zWBXq/J6DynoPaYhtbLDLmLIQoXQ7SexgwttGFkkR0nfe0YXGBN9xxjNJ5GqNwno/WchM5jLIPzJ3EqwJAr4ebcibLj9mZbLkWacHrpFM6tNObS6pkMhQj9i9M4G2DKpUALzgaaMRJizECYMX3LjekPM2FgiSndIcZogqcj9Z9M24IxyIImo1k2jf5VpvRGGqNYMRHpijG0Lh9P9XJDGjcYULDsP8ha/hcOhRmwedEsQt0XEOa3h+UhhYQtrSY0uISgoCL8Awrw9S9gcUgpvoFFLA4tZtmKE/rS9M5dnaxYXsGC+bk4uyRj55SEk1sKjq7J2Dsl4OB4EB+fFPx9M1gamENYQCohvjuIjTlEa305UtFx5JJjqBRFyJQ5yDQZdCoSkcjTEEvT6RJnIpbkIpcfQ6UqQ60u158KRTEKxTHUymy0iiPolCn0dWdxcqiIU8MlDA0Wc+rUCYZHTtA3UEJffzHDQ2X095fR23sCne4EKtUJ1NpqVOpatNpGurub0agbkWprEesqUfRW0D14gt7+Ynq7c+iWp6Bqj0datw9p9R4klWuQ1QTR3R7EsNqf4W4vRvocePe0A5cuuHD9/bncvu3L/bu+3L/pzHvn7bl0xpmLp725eNqXc8N+nDvlx8V3fLl8bgFXLszj/Yvree/8bq5fTOLO+0Xcfq+am5ebuXlRxI2zYm6fk/HwsoaHVyTcu9rA3cs13DpXys3TR7k5ksLN/oPc7d/Ds1P79eD4+bl4vryUwUdXs/n2+YC+7PyLPk7ni197GAVgfMjPP3723x1GIZfxn2o0ZudV3M5vgzC/AeRoZqPw2T/8N5B7BXX6oZd/DKv88rev+K/6Z8Mur4Zafn/+s+f4UUgnf4lw/vLTN/z087d89ukTTg9K6W7PR1wUTcuhYJr3uSLZOY327Ua07TChZZcVdTtsqdjhROkOdyoP+tORvQ51WQwDbSfo62ikt72B3o5mujtb0XV2oOkQnKwuVB0SVJ1StCL56D1JOxXlOYRFzMNlrjHGVq8zacp/knpkPxqpiG6xFE2XsJO4C5WoU3/9yikUStOj7mOX3m0U8hdfvSecr0rYrwBSeF4ASq1chFLZhFrTQnrWfgJC3fFcaMX8oNnkFSch6apDJxHRL5WjlQoldcEV7UAnFfYRtzKobGFI2cSQooEhWR1D8jr62ivpba5iSNzCsEJMv9BjKazEU+noVWrpUQpxPmp6FRr6lKNRQUNyKUNCFI5cWN2n4u3OLiTJibStD0O2Yi7DoeaoF0yk3O7fSZnxBxKM/8Bhy38j1erfybb+N8rs/4M2rzfo8TWiZ7EZLYGWbJv1Boum/4mIufY05GXR09REX2sr6oY6pDXVejgU+hYFMBSgUThHr0ddxlfOo7ytHUV7J1WFx/BxcNYHetsYTNNDo/0MU5Ys9KU8v5DG6hrqa2qpr6ykU+gRrC2nrfQoqpoC2vLjqD2yhdrDG2hKWY8ofRWtyStpTFxG9YEgTuwNoOpgMOX7AqmKDaUuaTnNKatoydxCS/Z2mrOiaUiPojFjCw0ZUdSmrKPy8CrKk8KpSAqnMimMyvhAKmKDKYtdQlncSsoS1lKdupO2whQkJwpQ1pxAVn0CUX057fUVtDXV0NZcT3NjAw/u3ubjZ494+fQBnz+9xxdPbv9TYPzy2T2+enabr57e4Oun16jOj2PH6jnsWutAdIQdW8Pt2Rw+m6hwe6JWObAxcjYb19izYZ0dG9cLMOjAttXObI6YzaZwW7avc2TzKls2RcxiwwoLNqy0YGO4BVHhlmyJsGbrqllsjZhFVLg1W1bZsH3t7FHYjLRjU4QNW8JnEhNuxN5V09kXOYPYdWYc2mzN4S3WpETbkb7TgSyhjH3AneKDXhTudaVwrzPF+50ojJlF0R4LSvaZcyLWnKpEM2oOmVGfaEVr0my6Ul2RprshE5TmijTFGWmKE9JkB6SHHZAfmY34sDnKNGuUabNQZ9ihzZqNPMUGRaodsiO2iJOsER+yRpFhhzRlFuJka+Sp9siS7VClO9Kd7cJwoSenit05XerByDEXunNsOFvpzYU6H26IgrmvWM4N8VLuayJ41LOOh93ruKeN5G7Pcp4OR/BseDlPB0N4PhzEk8GFPOifx/0Bb+4PevP45HweDLlyb8CJGzpnznU50JU3jcp4A47tnkr6hmkkrpzOoQhLUlfZkrPWkWNb5lC0ZS5FW+eTv3kheZv9ObrJn5xNizm6OYSS3SupiF9Ba9oKuo+Fc656Gc9ky/lE7s/TVkceNpjzrMWcJ80mPG0y4WmjKY8bzHhYb8H9GkseVFvzoNKae8ctuFNowr18Y+7lmnIny4I7mebcyTLhdtYMbmdO41bGVG6kTeNejhCxY8+HxU48O27Hhydm87Laja+b5vG3Nj9+7grh29YAHhQ5czvXgUclnjwu9+PecT8uZ7vx9mE7+g7aI91mT9Pa2aTNnUzmQkN9CVrYSLLLYxzbXcewxelNNjm8yTq7v7LN5S0O+hhy0HsCiT4TSPM1IMlnIok+k0iaP1kPgvs8x6CX11vEeL7JHq8xxAjyGMMetzFsc/wLB+dOIHnORLJdxlFk+yZVVm/S5jCJLrdpSD2n0z3XmMEFJpzyM+VcsBnng43p9XqLXq+J9HhNQe1mhMrDGI2XId1zDemZa8SwrznvBNsx4mehdyYHF82gx2cyZ5eaM7BwCkrXsXTPmUDvvPG8HTSVSxHmXIwwZThwEsNBkzm70oRzERaoFhrQv9CQkQWGnBfidQLNOBVsylCoGQOhpgyGmHAyZAaDwVPoCzSgb7ERvUHTkSwYj275NHrWTUe7YTI9WyYjW/0a7RGv07RuEpWr/0zDjjdpi5/O8d0ziQ23I3pZEGuColgZGMeywDTCg7MJXpSK7/wUAvxzCAw+RkBIMT6+OfgG5BIcUsi8eUfw9DiMh0cKzi5CaHcSLu6pOLsdwdU9GXe3RPwXprFkcSYrgjMJC0ggYskuinLyEbedQCUtRqssQSUv1g+1iKV5dEqzaZek0inLpFOWQ6c0D6nyOHJ1OQpNJUptFUpthV4KZQUKeRVKZQ0qVS3KV1LXodY2oNI2otY1o+uto7//GD3dBfT2FNLXe4ze3hJ0uhK0ujI0QnlaV4lKV63/M1TaStS6Kv09pf66Bo2uHpW6DomkCnFXFZL2YqStWcjaU5AJQeOi7Ugkm5DJ1qFQrkel3oxCJUxyR6NW70Kj3o9KmYhSkYZamYtSUYhaVYRGW4hGl4taO7qfur8vn76+YvoHqzh1uoN33lVw9l01595Rc+WsluuXerlxRcYHVxq4ebmWmxfKuXG2iBtnsrlxMpk7pxK4d/Igtwd28b5uM+/3beVc/1ae3mmHH57z8w/P4W/C7ujv4TvBiHvCz78NvbyCvf+H89fJ6f8FGAVnUp/v+L+e/4eB8ZNfgfFrfvr5ez759COGhrrRyprQdZ5A05iD/EQsovy11B4OpDJ2PlUHvKjc5UjLfmfa99nTumMmLVun07XTlPrYpbRl70NXlcVQy3H6W6voaa2nu60VXYcEbacCjUiFrlOpd9WE7R2izmr2xa7H29eKaTP/gvscC44VpqARtpwILpxYjFokDMqMTkqrOjv0MPgKDoW1cgIUCs+OQuHocIzeTdSXs7t+K2trBPCUtiOV1aNRCFEudSQl7mK+vyNOPib4r3QjPfcAXR21aLuEKCFhcEcA1nZ6FSJ6FB30qDrpFibJ1W1oNW3otG0MytsYkbRzUi5hRClE/ijpU2r1cNiv0CFoQC6s7tPQI9cwKJMwIutgWNGBsKu7V6HgZJeIsxVFXM/Zxzsb59K2yIA0qz+w1+wPbDD5F6Jmv8U29ynsmjONna4T2TnrT8Ta/5l0u3+l2PXfyPf8K2me49g96w122U4hM2g+fQU5qMuPIW8SpolHh17+KyD+M2hUikTI2tqpP36C8IAgHGaY6UvSQmlamJ5e5OpBRnwiVSVl1FbU0lzTSFttI501dYiqKlHWV6GsLkZ2IofOokO0ZO8a/c9HYhCth0L06kgOpTHOT+9W1x9YSP2BBdTtn099QhB1CcFUxy2m4oAvVbH+1MQJ8qMm3pfaBD/qEv2pS1xAfYI3DQk+1Cf6UpcYRG1iGNXxEVTErqU6cSvtWXFoynOR1hYiazyOqPEErQI4NjfwUA+MT3j59BGfP7nPF08Eh1HoZRR6Gv9Rkv786X29y/jl89t8+ew6lQWJbF29iM2rfdgY4U3UKiHCZTTGZcsadzasdmRtpC2rV1uzeo0VUZFObFjpwMZwwWF0ZGO4AH52bFply8ZwKzatsmbz6llErbImKmJUm1Zas36FlV4bw23YuMqODRG2ekUJZe1VM9kSYc62SAt2rLNm9wZbdq23YZ8wcb/NmbjtriTscid1jzfpe71J3+NB2m5n0mMcyN47m7yD9hTF21GaZEfZYTsqk22pPmxN5SELqg/NpP6IJc1p1rSlz6I93Zq2VAvajsxElGJJV9JMxIctkQogmGKLNHkWokRLxIdsECVa0xlvhTTZHmnqTMRHjBEnmyBLsUBy2BxpsjnqdCt6j9owUmTPqWI7ThfbceaYPe+W2HOt1p1rda68V+/K1ToX3mt054OWOdxqn8/trkV8oAjkljqIm6oAbqh8uaPz40GfP7e087jXt4DHI/7cH1jAk8EFPOqdx/1ubx70zucDhRdXxJ4M19qjLbFGnGNOfZIR1ftNKNtqQdUOG05ss6Y82obyaDvq9rhTv8eLhr1zadg3j7a4hfRmBzGSF8CFEl+ulXpxp8KJO2WW3K8w5WHldL0e1xhzr8qE25Wm3Ko242adBTfrrbjZOIubTTbcaJjF9TpLPqi14HalFQ/KbLh/3Jr7ZZY8ODGq+2UW3C+z5nHFbJ7XuPKizpMPG934sNGdF81efNrqw+fti/iobh5PK725kefI5fRZvJflwNlUF86keXIuy5PhQ7PR7bVFvt2R5nWOnAiz45DXeBLnjGGfx+tsdR5DlOObrLH9Kyss/oNV1n9is9MYPTDG+Uwmaf4k0v0MSfefqr9OnD+RxAWT2D9njN5RjJs/kdgFE4idP4G93gI8vsUej3Hs8niLuIWGJPsYkOk+nhLncdTYj6XNZTJdHkZIPafSN9+UU/4zORs8k+vhs7i71o4B7zH0eo6jb84Uur2mo3Y3pn/+NHrnGTC8aAYXltlxyt+cfp+pnPSfwenAGYz4G/LBOhsuhFnQO1eAy8mM+E/j7eDpnAqZynCgIboFY9HOH8uZZWa8v9GVvmBLehYaMeAzgTO+BlwIMeXtEHMGg80ZDDXj7WWmnFk6lXeWT+NU6BROBc/gzFILhlYYc3GfPdcynFDHjGMo3pCBfRNRRI+j95A10oMGdCVMQn3UhvY0F5LX2hCzbB4r5y7E32kx/s4rCPWIYqHjerxmb8TTZSdubgdxdotntkscjq4JuHok4eGZhJtbAu7uh3BzF7a5HNI7jc7OSTg7xzHHI54lAeks8T9M2OIEIpceYP/OJFpqj6PsOkavKp9e1VG6lblohKllWRYyWTpdinjEqiQkqmQkqlQU2hyU2jxUunw0PQVoewvR9hXor5W6fBTaXOTaXJS6XBQ64fooyu7cUfXkou3Lpr//MD3dCfTqlUiP7hA9uhR03VlouvNRdZeg6i5Dq6pFo6hDIatFKq1GJK1CpKhGpKqhXV1Ni6qCNm0VEl0tCk0dMlUlUmUZMgFqVcdRqMtQ6p3Q6l8hthp1XwWa/mpUPVUouqtQ9NYg76lC3leJvP8Esv5iJP2FqPsr0PbXouqrRd5Th6K/CfVgCz0jrQy83cLI6WZG3q5nZLickYFCTg0W8M5wPudP5nH5VA5X307n/bdTuHnmCLdOH+LGqViuDGznzMA2Ht5p45cfn/LLz0/hh4/g229/BcZn/Py370f7Gv+bS/hPwPH/D2D8vWP46vqfO4f/fcDlnz/3pR4W+elLfQ+j0Mv46cuPGB7sQyntRC1uo1vyfzP3ntFR3dmavu9MT3fP7TvdNraJQjlWKeeIAkoIRDbR5CCCEEI5I5FERggkUM4qlapKqYJUClXKCbCNExhjso0zbrdzu/3MOiWY9u3b6879/z/Nh71+51SdKrGWtFjPevfe79toWMaQS4qQ155BcimTmhMx1OS+QkNGOLJUX1oTHGmNNaclZhZVsR5cjguhPCka6dHtaC7l0FN9jt7GCnqbpWibWwywqG1W0d0sLKi0oGyr5+z5LFZtCDFsSgeFOXL4UBJNtWUom5tQGZRFoTUttJflqGUCAMqewuFTJdHQjn7Wfp5qUwugOfXsVItaJWs23CtbmlApG1HLm9DKFQhzb/viN+O3yB6XCDPCV3mSdyzREG8nJNUIaTbaVgWdLTK62uV0dsjRKOWoVXLUGgWaTgXdHTJ0bTJ0hkhDJT1KNd1KjUFd7G0XbInU6Numcra1bRp0rXL6W+vpa6unq70ZjWA6LmvmPWkl984lM7zakXL/GaRZ/YZEpxdJj3Alf8cqSnMOUHYwgfP7N5O7Ioj0UEeS/GcQ5/4bYsTPsdPiOeItf0OSxR9Is5vJiQhfSvZvobn4GPL6S4YtaUFhFFrRz8Dx2fWze6Ft3SaV0vIUGDctW4mzqSWimUaG5RfBasdH5MC2V9Zw4eQZSi9epqGyltrSahrKBNPseuSVgv9hOa1Vl2mtukhL2Qlazu2j+dQuJPnbqTu0kfrc9TTkrqUucyW16cuoTV9CdcoiatIWUp22gMqUcCqSQ6lMCaM8KYSypCDKk4OoSJ46y5PnUZESQFVqMNXpYVQKMJkSRVnKYkqTl1F8YCnFB5ZTn7edluIc2suP01J5DmnVRSS15dy7/R6ffviQzx494MuHd/nqobAd/RQYhWWYf7L08uXj9ygvOsa+XWvZE7OePTvWsD9mLUl71pC89xUO7FjEvh1h7NkezO4dgeyJCWTftmB2bQwgZoMvuzb6svNVT7avd2PnBqGcidnowq7NLsRsdDa0q3esF1RJZ7b/n3Jl+3rXp8DozLb1Lmxf78LWdU7EbHJnz1YvQ+2P8SdxbxBJscEk7Ak0VPLeYFJjg0iPnUdGrD9Z+3w5uN+bwwnenEjx5ky6DwWZvhRmu1KYbce5TGsKs6woyrbico4VFXk2VB+ypvqQJTWHLJEcsUN2UIwsR4T8oAOKXCekWWKas+yR5QjzkWIaUkXIsp1R5NmgyLVAkSsAoy2KbCtacqxQHrJFddiGnuMi9GdEDJyxZ+KCGxMXXXi3xpfXS5x4/bKY66X2XC8Rc73EnrdKHHmr3JXXav25VuvHlVofrtb5cl0ayC1lBG/K5vF2SyC3OyO4272AD3uW8EATxR1lKA+04dzVBHKvK4Cb7R682+LKm81OXG0Qca3WlfEST66U+zB80Q3dWQe6T4gYKnRn5IInI4UejF704uplf26WRnDj8nxulQZx67IPNy46ceOimFuXxdwuEfOzn2kVAAAgAElEQVT+JTF3yhy5cdmRty478FaZI29VOfNWnQtvS9x4R+rOO02uvC1x5u1GJ27UOvJ+pSO3KsS8Xynig2oxd2ocuFPtwJ0aF+5Wu3O32pN7NT7cqfcx5EjfqfXlTpUvd6sCuHXJhxvnvbl+wo3xHBFjWSK6EsS073egN92d7hQn2vaKqN9oS9FSSyrXe5Lh/xLpgdNID51pgMMtrs+zxW0aa+3/YADGGK8XSQszISfChLzIuRxfZMKZFTYcijImI2Q66cEvkxbyMkmB00idP52MiNlkLZhDWvhMEoOmE+//MvvnTSc5fA55C0w4GjiTAu+XKXd/iUbf2TT7GyH3M6JznhlDkTYGdfHt1SLubHZiYuEc9MEz6Jk3x7AtrfazRO07G32YOaMLRQyEW9PpL7SnZ9Efbsprr4h5Y42I29vdeHejK5PL7NFHmCFkUg8tNmMg2oS+BXPQhM6gNeBFeiJNeX2DNyNrfemJsqA/cg6jUbMZjzZleJktfUts0C+3YXSNFROrjbiyzozhZXMZX27J9VddmNwh4oPTftyp8qP/1BzGzpjSlfI8rfun0ZpqStcRG0YueaG74Ef7yRAKYv1JXOrDpnnerPbyZ41vGCvcFxLtuphw11cI9tiMh+tOnF1jcfFIxNUrDXevdLx8MvDySsHXNw3/gGy8fbLx9s7GzzebQP9MIkIyWRGVw7KIFNYvS2HP1hRO5x+jrbkQrTKfHpUQQpFGnzqVHnUS3ep4ujT7UKq30aHZjlITg7pzL5qu/ag18Wg6D9ClPYC2JwFtzwG0uli69DF06nai6duBpm87qp4tKLs3ou7diKpnA+reDXT2baCrez1d2nX09Gygr2crvd0xdGr2otGkou46jEp7DpX2EmpBpWyrpFVRjkxeTpOinOaOSqTqcho1JUi6L9OsL6FtoBrVQCPKfgnKviaU3VJUWinaXgXdPTK6uiR0ayV0dtai1dXTM9CAtr+aTn05nQMlaIdK6BwqQTNUgnrwMsqBy6h0NWj0jaj1jXTo6mnX1aIarKNruIae0Up0I6XohorQ919gQHeBgb7zDOvPMTZwjsnBs1wZOsnVwXzeGDnO2+MneHc8n3dHD3F1JJsHd1WGWcW//fXxU2D8BoQZxp8eGYDxlx++/rtlzn8GjoJn44//WE+m+EzoBD+rH5/811vSU/F+gtz56/oncPirxRZDZrRw/w+ejsK9MLf415+/4+efhflF4Zm/8OdPHjLYpULYbhZgSy1ToJS1oBBUvjYBmhrpaipBW3uKrpIM1OdikB1cQm2CPw0J3jQmONGU5EztATdDy7o8OQr5qVi6Kk7Q21RJt1SCpklOV1ObYaFFSG9RtdUjaS5i+96lBmC0sHsBH18Ru7avp+ryRerLSmmqFKxRqhDUxSm18amKaGhLT8GjAShbpqBSAEsBNIXnBbicum82nJo2Gar2JnrkrejlapSNTdTWFrNu/0K8V9rgEDaXkCXuHD2aTmtTg8EqqLujnU5h0aajHW1HO13tQrUZrruVHWgFg3NVK1pVO11qFVq1hi6Vmq4OJb2CLU97O/3tQkqNEk17F72tcvRtDfR1CEplK0ohBrG1gyuVRdw8spfeBSaUuDxPhun/4LCvNZ2H0xisqaCnrg6dpJHB+lp6Ck/TkpVIUdxa4pY6syPYhG1ufyTG5r8TZ/YcCSb/nVTRNA54mXFhzyu0Xz6BrKqK5spKBGudZ/OLQiLLr6FRAEd5g5C20khV8SV2rd+Im8WUwij4MQq5027mVqyNiuZkbi4Vl4poqKyiurSChkohcUWCpKrOYJUjEbaTa8uR15fRUl1ES9UFWioLkF8+QfPFQ9SdTKHmSBwVOULrehvlGZupy15DQ/ZyGrKXGao2I5qqtCgqBTUyLYKqNOGMpDItivLUaCrSntVCylIXcDk5nIsHgihNDaMkJZQL8cGUZb6K/HwqbWX5NJefpammhPu3b/Lphw8MwPjFw3sGlfGJwVLn39vqCF6Mnz0W/Bjv8dnHd6muvEBKyl4SknZzYP92kuK2kBa3kfTYdaTtWkHKriUk7VrEgZgFxMdEcGBnJHHbQg3QuH29N7s2+rBroxe7t3ixe7MHe7YK0OfGrs1uBgCcAklXdm5wZcerLk+VSCc2rhQbassaZ3Zu8CFmoy97tgSwb3uQoeJ2BJO4J5zk2AWk7FtA2v6FJO2NIHFPGCl7hW3tUDL2BZOxx5/svX7k7ffn2AF/jicGcDrdm1PpTuQniziVJuZsmojzGSKKs0WU5thRlm1DWY41tXl2yA/ZIz9s//R0RHpQTHOug6GacuyRZNvTnOtkmHVsPyKi/bCYtkMOtOc50HZQhDJPjOqQCPUhG7T5dvScsKf/rCvDF9y4UuLGtRJHrpc78EaJLW+W2PLWZVveLLLhjYu2vHbZmckiR8Yu2jNa5MDYZVeuVfkwUe7J1Spv3qj3511pMO/Jw7gpC+GmfB53lYG8p3DjptyRm3J73pPbc1Mq4naLE/c7XHmodOUjjQf325241+rIXYWYRx3OPGx14K7MlntyWx61OPGxJIhH9YE8aAzmviSUDxrnc6s+hPfqQni/PpR7kgV8KF/MXWkU7zdFcLMplBvSYG7Ig7jRMo8bLf7cbPHhVosPt4WSe/K+1Jn3JA68JxHzvtSBD2RO3G525laTC+81unGzwYOb9V68UePGW3UevFntzhulbrxZ4snbl3y4dsqVyWPODGXaok+2RB5jQd1WK5pirGjeYUbbHjHN2x04HS4kslhxOHQOB0OnkzZ/OvHC/xfu09jm8RKb3V5gs8sf2e39ElmRZhyJtiA/2owzS80pWG3HiaUWZM2fTsq8F8iJmEVayEukzX+ZzPCZZEfNIWehEelhs0mYN4P9wdM5EDaTI0ssOTZ/Nqe8nqfU40UkAbORzZuDzG8WKj9jBsIsmVhkyfWV1txcZ8O7a6yZjDZlINSELn8TlN5mKL3noguxZjjSHm2ABWofE1Q+RvSFmPHmGldubfbm/a2evLPBjTfXuTG5XMTIYisGFpmiizJGt9CEnkgT2ufNpG3eHHTR9ry5axEjq5wZjJ7LaPQsRpcYM7TCjr4VduhW2TLyqgUTr85kYr0JQ8vmMrzElCurbdBvnMWbp0TcbHTgSr0J91SeTF4wpy1tOrXxsyjd80dqk+dQn27HpVgHLuwOYn+YE9t9HNjm7cJWH3c2evqz3jucNQErWTl/BxHBcQSHpOIbmIm7TwYe3pl4+mTj6Z2Mr28yAfOy8PXPxj8gl5DgQ0SG5REdeZAVQht6cRr7th3k+OHjNDdeoqPlGFpVKv3afYz07mS4dzODPavo74lG1xNBb3ckPV1CLUTXvYQ+7VL6tMvQdS9D37MMfe9S9L2L6dOHoxsMRj8cjH4oiL6BAHr7fejr90I36EXfgPtUDXqh1XnTo/NF3x9Evz4SXc9SujTr0GhiUWsOouo8h7KrlBblBRQdF5C1FdHcehlpWzlyVTUyVSXN6jIU2nJaesto01ejHJKgGVHQNdyKRi9D01NPV285PbpCenX56Ppz0emz6dedYnDoFANDx9AP5qEbyqV/5Bi6odP0DVykr7+cPp0Alk1oB+RoB+VoBqRoBiV0jzbROyoojFXoh0oZGLrM8FApY4MVjA5UMDZYythQCeNDl5kYLmZssJDJ4Qu8Nl7E9YnL3Bgv5/WJYh7dH+fnH7/nZ6F1LHhZfysA41fw1/v89cdv+EUIRPnPQPHZez98yd9+/Md6wi8//cf6L7ek/xn0/dPXns1A/rvzP0Ljj3/7gW9++Zkf//ajYfFF8Az6/pN7XNG2o5XUoRVav01yOuql9DZJ6ZFI0DY0oG2sQ9tUQ5e0mk5pBR0NxTSWnaD4ZBo1SQ40H5iJIsUSeYYL5QmeFO4PoSJ3C+qq0/TKauhqbkIrbaFX2oHBMFopoUlWTEr2VgMwzjT5LXOM/oCp0TQsjWbg7ejAumVLyU5MRFpVaZhjFFrLQkta2JQ2zDI+bUsbZhSfLr20C7FzAhhJGg3PCtAowKNKIaVD0UhvczsD0k50MiUyaSUFkjwWx/njttQcp2BTfAIcSE9JNPj8KeUtaBSCIqqkT1AM29ToW1T0K5T0K9QGgFSp2+hQttKubEOpUqJSdqBRdhggU1Ae+zsU9Cnb0Sh76e1oRd/RRK+yGZVKiULdR5+qh56CUyjWhtAdPpd8u+dIsftvZIdaoi3ORddWg7KtkRZ5He1NFfRISumvO09P7WU66yvparxIw7kDHFhqQ3qkESnufyDB+jekO0zjoKcZha8upvriRQM0CosuAiQ+g8Zn18/a00J8n+CLWFdaRl5SKj52DjjMMXmaN22Ei6kly+eHk3kgjpqyQmrLiqkuLaG+qobaylrqauqora2lvrGOusZqqutrqGlop6pWTm2NlPrqRppq6g0Rfm3VFbRXlqCqukx7WSFt55KR5++k6fAWmo5spunwZoMaWZuzmursV6jJfoW6g6tpOLyFxmOxNBzeRd2hrdQd2kDDkTU0HV9J/eEoLqX5UJzqTmmGL4X7IylMXEl1/n4U5aeQVV/mwfv/CIx3n/oyPlt+mTLu/uyjR3z60Yd8/Pghn3zykMqqyySn7yY+bQPxCWtIjH+FtP0ryIhdSvK2MFK2hZO4JZT9GwPZs86fuO0R7N0ays4N89i6zpsta915daUDG1bZ8+ordrz6ii3rV1qxea2DYf5x02pHNqwU8+oKOzatEhvmFrcJbenVDuxcL2xTe7Nv83zit4UTvy3MUAk7IkiKWUDKroUkP620vdGk7I0mbd9iUvdEkbh9Pik7Q0iPCSIzJpDsmABydviQvd2bnF3eHNzrxaF9XpxI9Od4vDcn9rtxNsGdwkQ3Lia6UJzsQkWmM0151siO2CHNs6FJqFwb6rMtqc2woCHbmqZcEQ3Zdkhz7JBlC2qjGEWOI8pD7igPudF1zJP+M35oj7nQedSBrhOudJ50Z7DIl6FiN66Uu3GtzJE3ysS8VWrH2yUi3rks5t1LYt4pEnP9vC3XCmyYOGfL6DkR44WODJ+zZ+S8I2MXhBa3E4PFluiL5zJQbMRklTnjZcZcKTfjWrkl1yvEvF3pxptl7rxV6cCNeivuyOy50yzinkzEnSZrPmi04EGzNY9kVnzcYsMnrfZ81RHIV5pIvuxewmd9q/lIt4HbwlylZhN3NFu5p9rGh507edS5hfua9XygeoUP1Cu427WUe12LuKeJ4L4yhIcdwXzUEcJHqkDuqr14v8OVW21OvN/hzB21G3fVHrzX5sbtdh/uqYO4pw7hA3Uod9RhvKcI5I1qL94o8+T1Ii/0ebb0ZVjRm2xBT4I5ku0WVGywoGrDXCRbTVHstEWxw4nSFVaciTLleNRcDi2YweHFJmRE2bI3YDbbPV5iq/s0trj+iZ3ufyIjzJgji8zJX2jM6cUmFK62o2CVDccWGXMwYiaHo+aQFfYy6fNfJC1kGpkRM8iLnsvBKGNS5s8hMXwO8WHTObzUnBMRRlwKM6LCdzoNftNpCpiBzG+mAfq6581hKHwury8z591Vlry1wpRrSywYibRA62+K2tscjbc5nd6WdPlYo/IwQ+VpTqePBV2+puiCzekLNmE0yophg2JoyuBCQV00py/SiK7QGXRHGKGLsqQn0oqOIFOUIdbc2L+KW/siuLbWlrFls5kUrHZW29G/xh79OlsGNhgztvklRtfPYWyV0I42N4Bj3+aXef2cBdcajLnaPpdfbi/nh4ml3GwIpuOIExd2/Ilj635H5pLfs9v/d+z2m8UuL0t2edqy28uOhEBX9gX4sMM/kE2B0WxYsI1Vi5MJnZ9M0PyD+MzLxc07CzePLAKDs5kfmklgUCae3qn4+Aq2PDksXniUdSvy2bgylwM7TnH2SBnSxmpUbcVo1YfQafczot/CxMBKJgYiGRvwYWRAzPCAJaM6J4Z7XBjpcWdc58NY37PyZqzPk9E+N0Z6nRnSuTKodzfUsN6N0QFXRgddGB10YmLIiTEh3m9QxMiILfpxc/rHLBkaETM44I6+JxBdz0p6BAVTdZD2jgJa2kpo7jqEtDsPaddxpOqzNLUV06KsoU3ZSIdKSld3K11aBaoeBe36FtQDbXQOtNAtKIi6C6i16Wj1W9ENR9M34svAmBfjYxFcuRLB+MR8hkeDGRwKZ2xsNSNDuxjWZzLSd4axvnL69Qp0Ayp0gyr6BpTohlXohjvQD7YxOKBguF/KqL6JUV09I33VjPXXMT4kVC3jQzWMDVYzPFjO2Eglk+M1XB2v582BFl4fk/Hhvff5+Xv46/ffwffC0ovQkv4C/nqbv/4kRAD+akP6GRz+s/P/EzD+/B38uv76HYLljaF++pZfntWz13518tfv+Kf16+8Trv/Jc3/7+TuDwigojQYl8qe/8JdPHzHao6ZT1kintJEuARqlTWhlzYZTI5XQKZWglUvpkjXRJZegaRbamzUoasrQNxSiPp+AJGcZTSm+yFNdkSQ7UZ3sTfOpzWgl51HKGgwt7zZFDR0tDWha5XRIm5HV1JOdmoyHhwgr8cvMtv4ts21/i5V4Og4uJri4W+DpZcPevRs5dSKHipICFE3VqFokqFulqFqaKT5/mrWvRJOTEc/hvER2bFvJ0iVBzJ/vzoIFARw9kkFLUz1dUiF9RkGLtIaDR/YT/oo7fsttcFlgjFuEOa5Blti7myB2nc2R40k0yypoVwiAp6K7VUlPS4fBJ7JbmJ1USNG2KaZiEg1RiS0GVVIr5F8bIgwFZVEoId9ahlpTz2BLG32tXbSoepB0dxpSXG6cyuPq2kiGFzlS4vOvFNk/x1HRc5yPdkBfdAS9tA6tYZ6yGcPvoakBraSeNkkd7QrBiLuMjopTpK8N49SWRVzesZTTiz3IdJ1GrsNvyXGbxuH1K5GWnKWp4TIKaQ3K+nq66qW0S+QopHJapAo0DQpkDY1IBCPsqmpKTp/Dx9Yex9kmOM4yxn66Ec5GZiz08icjdh+1JcU0VggpK7XUl5dTU1JiiOtrqqlGKGmtUDU0VtfSWF2DpKrG8L3Cd8tra1AIVVOFQrDaETKfy4uQlRUiKxXqPM2lBU/rPLKyqRJek5QVUFtWQH1ZIZKyQprLzyMvPYus+BiNBelUHtvDxcx1nEmMpixjIZcSAihO8EVydCWdJZl8fuM6X97/hE8efsYnQmv68Q0+f/SBYQnm8w+F5JdbfPb4Az7/+CFfPP6QLz58aNiallQWkJm4kYzE1aTuX0ly7GISd0WSHruQlF2hpMQEkxITSOI2P+I2eRK3zY/YLb7s2SQkhQjb0u7sWOvATmGxZZUd21fZsnONiN3rxexZLyZmrYjtq+3YtsqOHWvE7F7nyN71juxeZcfeVbbErnVg76uexG+dR/yO+cTvimTv9jD27Yxkz5YQEnZGkBG7iPTdkaTEhpG0Zz7Je0NJ2RtO4s5g4jb7sH+LNwe2epK8w4ukHW6k7nQmfacDqdvFpG0XkbFDRN5eR/LjXThxwJmCVDcK0925lOlOZYYD1dmO1GQ7UZvtRP1BZxoOulCb5UBNhpiqNFvKkywpTzajNs2SuiQLJElWyBJskMZZooi3pTPDjZ5cb7rzfNAe9kBzyJGefGeGz3kydt6difOujJ4RM3lWzLUCe14rEPNaoQPjl10YEdTFiyLGL4oYLbRhpMCG4XO2DJ62Y+CUmMEzTvSfN0d/wYiBi8YMFpkYauCCCQOFZoxesmXskpiRIjFXixx5+5Iz75W7cqvckVvlIt4vt+V2mTW3y625W2HH/Qoxd8sduFflw4PaAB5Lw/isLZqP2xfzQLGQj5TL+KRrFZ9qV/N1/0a+GtzCRz3r+EC5nNvK5dxsi+ZtRSg32oIM29wfdLhwr8Oeex2O3JK7cKvZ0aAs3ml24o7UhfsKb+62zOO+MpKPulfyWf8mPuuO54vuJD5R7eNO02YeNW/l7eIlaBIdaN5hiny7KbKtxtRtNKZ6gwkVa40Mp2SbHZLtjtRucuD0QiPOLTHn3FILzi2zIT/alqSAWez2eIGtbn/iVac/sDdgBsnzjTgYbsLhMCNORhpzarEZJ6JNOCZY6ETOIjd8FgfDZ5EVOoOs0OkcXDCXw9Gm5EQZkR4xk4OLjcmImsXpVTacWWzGpUUWVIaa0BhsQqP3LKqdptEgzDP6z6U9WFAALeiPsqQv3Ix2n+m0es7E4NnoY4bawxSttyVaXytUXmYon5ba2wyNpwkaVyP0Phb0BZqhCZpDX7g53YJCGTIX5bzZKAON0EfZol8oojPEAnWIFeMbQ7m2K4jhLfYMbzZnfLM5k69aMbnWhom1tlzZLGJksxmja02ZXGvJ8GpzulfO4WqymDdOiRkvNOVqnTW3O/15TxXMuy3zGC2zpzrp3ziz6X9w5tUXyYj8E/EBLxHvN4d4P1OSg2xIDrIlKdCOGF93NvhFsiFsCxuj9/NK5E6WRcQQFbKP0HlZeLsdIdgvj/kB2USGnCA6ooglC0tYtbyCvTslpCbUcSi7gkvnG2isa0DRWkJ7x3k0mqP09qQypN/FaP9qxvrDmBjwYqJfzJjOgoleL670BTDR48dEnz/jPb5Tp86fcb0vYzofRvu8Ge13ZnTInpFBMSMDIkb67RgdEBlqXDj1NozorBkdMmPk6guMTMxheFTEwIA/fb1L6e7ahlKZQHt7niFFpl15gfbuItp7L9PeU4pUVUyzYD/XVUN7jwSlTo5Kr0Clb0HVp6KjR42yvx3lYAvqwVa0Q2106xvR9Z9mYnI3N24u4fGDUH56uIIfHkXz0+MIfvg4mK8/9OGT+97cveXPu2/P5/XXo5mcXMnI2AH6h7PQDR5CP3yWgbFy+kcb6B+Voxtpp3uwg+4hFQP6bsa7e5jsa2eir5pJXQlX+kuZGKhkuL+a/qFK+icqGb1Wzxv6Dq4P6Pnk9sfwHfzyw0/8/NNjfvnpHvx43xCCwl9+hu+/NaiMgtL4n9aPfzZkUQt51P+3es6AqAKmPq1fDMAoQOP/vZ595v/P+cvP3xq2o6fa0VMK5NeffshwjwaNTILGsOEsQGMjmmbB7Fnw6psq4b5TJjWUcK1qErZt69FIBCWymu6Ko6hOb0SeOQ9ZmgcNKZ4G896Gk7tQVp9GKa2mRd5Mq+ADKJMZEmFUTRLkdZWczs9my9Zl+IfY4+BhhIXoeSzs/oS1/YuInGbg6GKEu4c5Cxf5snnTYvbErGF/7Ab2xLzKymVhODkY4+pqgrunMa4ec3DxmIOj62ysxS+zen0k504dpqWy3tB2P3w0kZDFTjgEz8Q2aBpWfs9j6TkNC+eXMBFNw8jmXwlZ4EzBhUNoVIIxeQvaFiVaRbvBJ1JYiOlskaBtkU1lXQuLOcIzCoXhNOReC9nXT0vb0YxaXW0Axp6Wblo7upGpWhisL2Ri+zLejvZgIMiEC56/56LdcxS6/47aDUEMlpxCJwDi0wg/g2eiYI0jkdLWLKVF3ohKWk1H5Xnydqwmf/sqTm1eRmPcWs5H2HLK5ffkWD1HjL0xhWk7aKg8RUtTBZ31DWjrZLRJFDQ3K5BL5XTWyWltEky1GwweifWXSvAXOeIgwOIMI+ynz8HFyIwIN2+y4+INqq+irg6FAJiVFYb71oZ6FPVTrwmvP3t/6lq4nyoBMv/+vuDJ+Pd7IR1GuJcJHos1NVNw+exztTU01VbRUFdJo5DsUlNlGFmQV1WiqCihpayQ9oqzNF/Mo/zIXsqyllOTHUF1uj8liT5UH1zNkxtX+ebDz/jyo6/44pPHPPn8PcNIxp8//oivPr3PV5/f4asv7vPks0f8+dOP+ebTT/jL47tIK85wMGk1uanRHEpfTF7aQjIPhJCdGMzBxHlkJ/hyMMGb3ERvchI8ydjvS/Jeb5J2e5K0y52EnS4k7nAmWTi3O5KwRUzCVjFJW0UkbxeTGuPE/i1i4jaJSY5xI32PJ1m7Pcja6UzmdgfStzqStNmVpG3eZO4LIydpCdnJK8hMWkFa/GIy4heTfWAJ2fsXkREfSWpcGEl755O4O4SkXSEc2B5AwnY/Enf4kLLLm6SdboafmbHLkcxdjmTsFJO6zYb07dZk7rAie5c1R+JEnEh05EK6O7V5PlTleFKb501dnhfV2W7UZLlSk+VMraGcqEoTU5dqR2OKDdIUO+SJdkhjLZHvs0G+zxbFfjHyBEcUyc60pDggT7REnmhBe6o1nVl29OaK6c62pu+gNfqDVgzkWTGcL8w8OjB03pHxImcmLzkxftGOsUJbxi+IGb/gyOh5J0bPuzBUIGb4vIjh88IpZqjAnqECBwbOOjB41pGBM04MnHFm5IwTk6fEvHbegesXRLx90ZZ3i224UWTFuxesuHHBhpsX7Hi3QMQ75x24ccGZ94pdee+yOzdL3LlZ5sGtKm/er/Png4Z53JeGcL85nEet0TxWruBR+3Luty3hXlsUD5VhfNwZxMM2Zx612vJhmw33Wmz5QGrB3SZzHjRZ8kBizcMmMfebnLnb7M09RSD3WyN5IHuV+9JNvF+7hrdLlnCvZi1vFixAFS9GstkYdawDLdusaN5mRe1GU6rWG1P9qhkNW0XIdrnRuN3FEPl3LtqUwmWWXFrtwMXVLhxbaM0B/+ns8PgTWz3+RFzwbFJC53IwwpSj4SacjjLnZLQZJxebkb/IxODBeHjBXI5Fm3J4oTG5kXPIi5pL3kITchfNJXPBTA4tNTHUyZWWHI8yojDKhLpoayRh5tR7zTQAY7XbTAM0NvvMoT3AGNU8Y9p9ZiFzeQmF20xaPYwMSy9aX0u6/azQ+luh8rOgzVuIEzRF7Ssoj+Zo3Ezo9TRHH2BOX5AJw+E29Idaog+1oDvIhM55xvSFWTIQJUIbYkGL72xawy3pWWfH2F57Xk+y590kEXeTnHl7uzXXNpnz5l4Rk/sseX2nDdc22zK41g3YE10AACAASURBVALNSiN0MZb0xhujTZ/JlWIxw8UiWo8YMXDJnjcaPBgpceXy7mkUbJrJkaWzSAmeQWqwMRmhVmRHisiMsCUzypT9YfZsC/ZjfXAkK+dFstg3gCgvfyJ9FxEVEsvCiBMsW3KCjRsvELO7lsRUNenZvRw7NUJx+RUqG4apbdLQ1NKGvL2Jlo4K2pTFKFWn6erMpU97gIHerQz3LmNcF8aEAIS97kzoPJns92ZC78V4vydjOg+Gda4GRXGo35XhfjdDjQx6MDLgyVC/O4M6N4Z07gzpPBjqc2dU72lQLccHfJgY8WT8ij0jY+70DwTR27uM7u7tdGlTUHceQtV5BmVnIW3qi3R0l6HsqUTVW027sHiirULZW4eqT5gtlKLWN6PSNaPsbaWjp40OvZS2/gba+2WoB9V06VX06qoYG83mnbe28uHdRXz3oTfffejJDx978+OnfnzzcSCf3Avj3TeiuDq+lisTcYyNpjM4kox+OIXewSx6h07QN3IZ3VgDfeNt9I53oh3tpmtch360i9GhNsaHFYwN1DMxUM7VoSKujZ7jjcmzXLtyiiuTJwz17tXjvDtZxed3X4fvhOWWv/Lzj5/zt58e8suPD6dUxr/8xC/ff/sfnG3+0elGuJ+CxL874jzbUfln5/9jwPiI4W416uZG1E31dArQ2DQFjAIY/rrUgsfiU4BUNgk2LQ0o5R2GxJHOhjL660/QfnobTVkLac6KRJK5gLrMJbSf2UlX1TnaJW0opa2GxZaOpmo6FTV0tdSglFUb/PMunjrOlnWvEBwiwtFlOs5uM7F3mo7I4UVE9i9iY/cCNnbP4+g0HWeXWbi4zEUsmoGp2R8wtfg9s4yew9zmt1jY/R5bxz/i5DmTZWv8OXUyg8YyIYKvkVWvhuIeYoyN//PYBj2PbeALWHj+ibkO/8Yc2z9gZP2vuHiZsjd2A+o2AQ5b6RJgUcjHliumNqgVEroUMgMkCqD4rARw/MfqapOhVkroUbTQLW+fik6UlNBzJJbhtYFMRooYCDXjrP2/cF70HJeDZqHYt5LRqmL6Dd8tbI0rUDc3oxLmOaVShI3mNuH31FyLuu4S5zP3kbN1JXmvRtN9JIH6NfOoCDTirPj3xJn9G3Hh9lScTqa94RKdtXV01TbTIpHTJJUha2qis6aRdmmzYY6xpb4BWUU1fiJHxNPnYDttJnYvzjQojAs8fDiWmm6I/RPa/oIRtzBn2trYQEeTYMsjoU2IH2xsQABI4ZlfV5uk0fBZ4b22xgbDs8Lzhmd+/fmGesNzLfX1hu8Rnheu5Q21yBpqkDXUIq8XQLOOViH2sL6W9qpSlDVTnpnKqtPU5sdQeXAFNQejqMgIpSAhkq9vX+Gnzz7j28//zDdffMb3Tx7w/Ref8N0Xn/Htk4/49s8P+ebrj/ju68/5/qsv+fHJF/z05Yc0lh43KHv7Y1zYv8uF/TGOxMeISY6153CGB/nZHhzPduNUrgfnj/lx7mgoZw+Hcio3iBNZAZzI8ud4hg+nsv04menDiTRP8lPcOJbswolUd46neZKX4EpegjvHUn3JT/UhL86Z3D0iju6z50S8C0f3uJOzw5W8ff4cSYrgZM5KDqUt51DGSo5mr+FY9lryUpeTk7KY7ORoshIFeFxA6t4wUneHkLprHum7/cna40v6LnfSY5zJ3OVEzl4Xsnc7kr7dlvRt1qRvsyB1iwlpW43J3W3FuRQX6o8GUp3nR7UAjge9KEt3pSLDlaosV+pyPZAc8qYh1xNFlhvyZEfaUl3oSHZGHidCFmtL0x4bmmJtadwvQnJAAEd7WuNFyGOtke2xoG2/NZ0pIrpTxfSk2qJNsjCULsPGAJFDx+y5et6V65c9uF7qxuQFEVeK7JkscmD8oj1jFxyYLHTnSqEnV857MXnekwlBuTzjybDQ+j7uxtBxd4aOezB8wpnRk7aMn7Fl8qw1r5234s0L1rxVaMWbBVa8fd6Wd8+LebfAnhvnRNy64GiomxccuHXJmRtFjrxz0YF3i4VlF+epKnLhg1If7lcFcbcqiPu1IXwkCeVzRRhfd4TwROHBl80OfC635rHChEdSIx5LjfhUasynElMe15nyYa0lD2psuVttz50qZ96v8OFWuT9vXvRkLN+B1097o0sXI9s2B228I8PpfvTEudGx25HGrVbUbjCjdoMFjQZgdEW6043ilWacFbKiF5tSus6B8k2enF1pT1aECfsDZxDjM40DIXNICzM2LL0ciTTl9CILziyz4eRSK44tMkOAxdxII4M599HFZhxaZExulBEHFxqRGz0FjHlLjMlfaUH+UhOORMzgbPgsGpbb0LzQggb/GVS7vECtywyaPGaj8JqD0tcIja+RIRqw08uITm8hV9qcHn8begNt6PK3QO1rhkqIDPQ1pU2YY/QzM7yu9TWnz8+S4UArxkMsuRYhYjLcjisLxIxG2NIXaIp23lx651vQM9+CjnlzkAS9TOcaY97McOHecQ8en/Tg83xvru825vU9xryeYMqDAk/eTLBhbKsF2lUmtC4zRrbSCMXGOTRvewlthhm6o8Lf8Ms0p89h+LIn78mXoT7mw5EVL5K3eA7CpnlKsDHpoVbkLBCRE2XLgdA/Eb/AlG1BVix3NSdSNIuFjrNY4GRCqIsz832Xs271cbbtLiIlT0rmiXZOlg5TKnsLRf8DOicf0nnlJnLdAI1dSqQaGS3KBlo7quhQFqNWn0aryaVHfQCdejuDmnUMaZYzqF7AaL8vY4PejA15MzrkzcigF4MDbvQPuKF/egrXg4NeDA36MTz0tAb9GRkMYGRoHqPDgUyMzmd8OITR4UgGh1bRp1tHl3YLas0+VJpMunrPoOktQtNXhrqvgvbuMtq7KujoqkTdU0NnX72htLpGtDoJXcKMoa6Zzt4mVD1NKHsb6dBX0aIvo1Vfh7K/jU69hq5uKX29ZxgeTObq5GquX7PmxpuO3HrHk5tvzePNq5EM65fTp92Nrvs4g/2NDPZ3MjR2mYHxs+jHLtA3Vo5uQkLveBvdAixO9KGdHER7ZZjea2r0VyX0T3YwOKpmZFTG5EQxb13P4cEHCXxyN5ZP39/D45s7ePAgmrvv7+PPnzTDj4/gh5/55bsf+EUw8f7hqdfid1/zy/f/0QrxnyuI/zVYFADy/zlgHHoKjCpJPZomARgbUEmFCDkJ6qdKo3CvkkoMyqKyqQEBGIX3Zc3tyGUq2qVy1PVV9NQU0nEumaacdSgOLqMtJ5KWjCBkR7aguHSR7sY6OiW1dMmEn1FraIWrJA2o6hvpblKglUipKj1GTtZ2li/zxstzLp6ec3F1n4WD04vYO72Ah89svPyN8PYzxcfPHHvHF7Gw/j1m1r/BxOq/YSH+HTZOf8DJ+2XWbA2i4EIWckkFzbISVm4IxHX+bOxDpuEY/iLi+S9i5fsnTF3+F6ZOf2S22e8ROcwhdu8m5I01dCpa6JK3Pi3BB1KKWt5Ip5CPLf87LD6DRkNajZBY87SEGUtVWwvCDGavQspIUwUjhVmotwQztMyB8YXWaAJncc7mXzjn+FtKo8R0pO9kXFLDsKoTbduU4bdaIUMtFzbZheUkOV0ymSGmsVtWRcWZgyRtXk7mxqX0nsxAn7QBRZQDNe4vctTyN+yw/5/kbQtHWnQEbU0VXbVNyBulNDZJkEpqUQvQ91RdbKmrR1FZg5eVHaKXZmP7wnRsX5hhUBhXBodRdOy4QfkTZkWbKitprq42wJ8AfQI0ToFjowEGfw2Lz64FmBQg8e/PCqApQOPTzxrAcQo6fw2VwnVrQx2tDbWGU7hvF7wj6xtpralF3ViPqqEGZUMl6oYy1NVnqc6PoSRrGbVHVlBxeA3fPpjkb199zI9PnvDTV1/yy58/5acnX/DDk8/5/s8f850Ai3/5hO++/oIfvn7Cz395wt++/giNrIj8rDVkxAeQvt+X1FgP0uJcyUpwJTvBkbwUB7ITrMg6YM6xTDH5mc6cyfM01Olcd4ry/Sg9GUDl2WAqzwRReTqAilMBFB/2oOiQJxfyvCg64kf56TCKjs7jVLobh+NsyNlpzJE9ppw7YEfRAWdO7hZxZJcDR/Z5ciI1jLzEcLKTFpCbsZTD2a+Qk7aEzKSFpMVHkJEQRV7qUvISo8ncM5/0GH+ydvtycI8P2TFuZO0SgNGR7N1OZO9yJCtGTOYOWzK2WZK3x5acGEtSN80hbeMcTu6z40y8PQUJDhSluFCW7UXD0Xk0HpmH5Og8pPmBSI4GoMydhyrTD02GH50Zfmgz/VAmuSHfZ480TkRzvBh5oiOqRFe6D7jRGeeMcrcI1W47NHvs6NxrS9ceG3r22dK3347BJDGDyTaGbeArRxx444wTbxe78k6JC2+XOfNGqQPXLtvxmrBZXezKWxc9eKvIw3BeL3Tn9QI3rp1xZeKkI5OnnBnLd2Q435bRM9aMnbFk/IwF185b8+ZFO94qtOX6WWveOmPLO2dFvHtWzPtnbfmgQMTt81N1t8iB24Ui3i8UcVuwxil25O4lJx5cdOJBoRP3C525d8Gdu4Vu3C104f4FJx5dFPPRRSs+L7HmyypLPqmby2f1JnzVaMFfGqz4utaSryqt+LLCjs/LHfiszJnPylz5uNqJDyuduH1RzGtHzXn3tDv9yVZoYy0ZTfNmIiOI90+vRBPrRuMmK2rXm1GzzpzaVwV4tKFhqwOlqywoWDyHwqUmlK4TU7rBheJXXchbaMb+gJfY5f088ULSS9hcssLmkhs+lyMRRpxcYk1+tBVHF5lzZKEpByONOBJtyrFlFhxZak7uwrlkRc4iK3Im6WEvk7NgFidWmHE0WogdfJkzEdOpWWqGbJklTeFzqPGaRp3TdCTOM2jzmE2nsNjib4re1wS9MJvoZ0GfnxU6PxtU3iaoBKPvAHPU88xp9TGizWfK2LszwJyeAAv6AiwZDbTmWrA118PFvBYm4voiJ64udGBgviVqv9logozRRQnWObZIw15iYKc1d0/583GRP18U+3HvsJjX9s/htcS53Dhmw1fSEG6fdEO304TK8H+jOHAal0NnUbXEmLq1xjRunoNstynNu01pjDOjJsmC4UsLqUtyIz1yGvv9/0i8/3RS55uRFWlDaog5+3yms8njX1jl8BzLRb/lFbFgZ/SvrHf8I6udZ7DCy4ll819h/epctuy9SMbpDk5UDlCmfIvWyQ/Rvf+E4XtP6L/9IdLBcaq7epF0aVB0SGnpaKBdWY1aXYJWc55edT59qmz0ymT07XH0tWynTxtFX08Yur4I+vrC6e0Np6c3jO6+cLp14fT2R9I3sADdoD+Dox6MTvowftWPsUk/hsd96R/ypLffDd2AJz16d7q6I1EqM2jvyEGpykfdWUhnTzmq7hratLW09dTR1ldPS18dbd11qHoa0PRK6O6X0TMgo3dATm+/jF69DF1/Cz29zXT1NtKpr0XVX0qrvojW/gradM209yhRdnYYjMD7eovQ6w+i0qxAq12DtnsdnV0bUWt2oulMpU9/Af2QjJ7BHrr6R+kdldM3Vk/vqISeMQU942q0491oxvpQjw/QeWUUzdUxNK/p6Hytm86Ja3SN3aB3fITh16q5cSeJz79Yzs9fh8ATP/jCkyffm/DZk0h+/PYc/O0dAzDyDfAt8P33UwkvP33KLz8++Q8KowB9/35x+b8Oi//PAeOfP33EkFaNWtqASlJnAEaNoBw+BcJnwPhMUeyQ1Bta0YK6KLynkMqQNsqR1ctpbZCjqmuks6qEjsIcZIc2ociJoiMnCMXB+TTkLkN+ahedZSfR1tXS2dhGR52KLqma7uYWVPXVdEkrUMuqaJWU0FxfRE3FGbIzdrFiRQDLlvsSGuGAt78pvoEWhEU6sXylP7Fxr7B773KiFrvi4TcXR4/pOHnNwMb5edwD5uIXZMOqlaEcPhbHkrU+eEUY475gFu6LhLb0HzF2/x1Gzr/DzOV/YW49jU2bllFSdJoWARjlQmZ2C1pZC51CFKIB2iRo5M2Ge2GJ5++wqJhSIQUl8ml1ylsNKqxK1sSQrILxohz6di9gZKU9I8LA9kIz5L4vUuzwe864vUDlKwH0nshiuKmRnlYBFpWoWlpRKWQoZU10CLOkzXL6muV0S+tRScopKzhE0q51HI7bgvxQMhN58SiX+9ESYEy98/8k0e45dvhMJ3/3CrSlxfRU1xssdCRN9UgbK1FVlRpmClsMil0divJKPM2tsH1xOrbTpiN+eSYuc01ZFxFF5bkCJJUVNJSVGtTFqbi/p2qfsFTzVFWcUg6nVEcBBv9ev4ZFASyn1EjhFCBS2HIXSlAjhdeE75kqARCFv9EGlI1TCzzCtndbnZBc00hbQyOtwr3wb2hsQCOppaPyNI1n4yjLW0NJ3lq+eTjO375+yE9//oyfv/oSnnzJz0++5MevBED8hB++ecz333zKj99+xd+++4a/GYDxIcPaaiRlWUhK0qgqiKPw8AZOZi7jeHoUp7MXkJ8aSG68BzlxzuQluJCXaE1uggWHEq3IT7ElP9WG/BQrTqXZcDrNhrMZthTm2HM+U8zJJBvyE6zJ3mNCXpwVubFWpO+Yy6G9ZhzZbcI5IaUl04nqBFuK91lxKcGRi0nuHNvnyolUQcFcwOGMKLLTFpCdsYis5EgyEyPISogkN2EBhxKiOBgbQs7uAA7HBpAf58exWE8Ox7pzcK8rebFu5O11JjtGTHaMHZnbrEjdbEzGVhOytplycIc5OVvNSN8wh6zNczkSY8GJWBuOxVhwZIcpx3eZc3afLYUH7Cnd50jtAXdq412pjXWiKc6ZlnhX2vY70x7niHq/E10HXOg/4M5onDuDe5wZ2uvEyD4XhmOdGI51YHCPiIl4JyYPODEZb8/1JBFvpYt5M8eOt47Y8c4ZMe8VO3K7wpnbNU7cqrXnvRp7btfYcafWlrt1oqdlx/0Ge+7Vi7lRZsHNcitulFnyxkVzJs+ZM37amImTRrx21pR3Cq24ddGOmwVW3Dpnze0COz4osOP2aXNunTQ1nHfPWXG3wIrbZ8y5W2DNvQJr7pyx5EGBDY/O2fDojDWPztrxYYEjD8858uCsA4/O2vP4nIhPz9nwpNCGJ0UiPhXqgojPLzjw5KITTwqd+fSUA4+PO/H4mAsfH/fks9M+PBZgs9CR947ZMRg/m8k0MRPJrvTHujCwz5ueGE+upUfRscMVyUZbGl61pnatFdVrLCl/xYzSlaYUL51LYfRszi+aTdEKc0rWO1C93YvTK2xJmz+LOL8XDSUoY+mCUXfwdNLnTSMv3Ijjiy05Fm1BdtgsMkNnkB0+y6AuHl1mTu4iIzLCp5Mc+DzJ8/5IesgLHF08h2OLZnFi4XQKFs6gYokRkuWmSBfPRTJ/1v8BxnaPOWi9jOj3M0HvPZceDyN6PE3o87E0zC4qPY1Q+hjR4WNEq+csFG4zaPecjdJbUCSN6Q0wpz/QirEQWyZDbJiYb8tgkAWDYYKZtyUdgUY0er9IS+hcVNGWyCOMKfObhnylMeptxrRtmYY25mX0MbPp3TaTnl0z+N/UvWdUVInWrttn9+6w1TaLARAlg6CgRHPOsc05kAREMmIi5xwUyVABilCEykUGRUFtO+do52jbbWsntZ8zVqG7e+/9jXG+e3+c794f71i1qpaUaI2xnnrnfOd8IdGOO+rN/Ni6lYFEFwrWjyLeczSpC4Xyug3nN1mRt34yJTtMOP/8JDK3jCdxxwQSt03k5JpxhC4awzGP0fi7jsbXeRQ+s0Zy0O4Z9lo/yT7HYeyyH8Yeu+fwc5pA9NypJC6zJfP5JeQc8SLRPwHv3cmERcoorHyRlq6v6HzpJy6/9yuX3v+J/g/uMPDhT7S/9Dn1nW9Qr+1DpatHqa1Bqa42rKbVq86hV2TR3pJCZ0sCXc1n6ZCfoF0ZTJsqiA5tCO2aYNq0weg1wei1Ieh1YbS3RdDeHkmn/oxhPWCnOh5BXZpEenQpdKiTUctj0bQkoBZ2UrekolAVGMrhwtzEJmUFjUoxjRoZcl0DLZ1yWrvlNHXUGx5r+hRoehVoeoRAi4KOSyra+5R09Crouayls1dJR3cTnRcb0F8UoewtQXmxktbuGprammjRKlBoGlGpJajU1ajUdWj1MnTtIto6K+joLUffW2YYl6MbqEcz2IJqQIm6rwVNbyvai2p0/Xp0VzrRXOlBebkHxZU+VFevoLx2GeV14fgCLVfep/XKlygG3kI9qKTzxVhefW8HX322kN++nQM/OnP3dwd+/GkrD389Bw9eg7u/wU+PgfE3/hACL/e/Gko+/9vClSFg/PcQ8n8fGv8HHcafefjgHggyBF/ucefboR5Gdb0QZBGcGgkamRRF7RAYCn2KgoTzVqH0VyPM9BuSAI3K2mqUNRJapXU0i+W0iJpQimRoq0vRliTSkumFPGkzLXGLUcZ60nBmOdUnt9OQeRptZQW6miY0smbDFhKNEI6pq0RZK0FwMTWNMhR1YhokZYgqCig6l0JGxilSUiNJy4gmLy+OkuJ0RNX5SCTnuFCcSljEEdZvmofHAlvc5lkxx9McV08L3Odas2KtM0vXz2D+Ogs810/FZe1kLD2HYeL0FBPt/heTbZ/G1m4KiXFR1FaX0CqTohMGiAt9fg1yDDuXDXuzhdE9gsMoN+hfgXHoOuFa4XWtAIwNKoMb2F+RRlfENnq3zeDljdO5sd6M3tUmNC0yIm/G0yTNHk/L8d1cLS+gRyZD3dCKqlmBurkZYU+3Ie0tb6CtQU6nrMGw+k/XKKKmIp/UuAhiQ33JP+7NpcRItPvXolhmQ+fCseTMHY6v0zP4LbKg9mwYXWUlKKTV1MmqkEnKUFaV0CKuprGygsayMmICj+FhbonduAlYjx6L7bgJuFtasW/dOspzcpBVVBh6Fw0BFonYkEwXHEehRPxnGVmAxyFQHHIT6wxA+BgCBbAUoFBwNofgcggkh4Cx3vBac83jkvSjawSolEoNUgjlauH9xBJapLU018horqkzSC4VHteglJSirs5Cfj6a8hQf7n5+jYd3P+b3O1/x4Idb8P1tHvxwm9/v3OK3n77lt3sCLN7it3s/cv/uHR7evc0fdz+hT1eK+Hw4dcVRSAtDKM3w4lziLvJjt5Aft4Hs08vJiF5I2om55McuIuukE6kRdiQGW5IUbElysAWpoZakh1mRGW5NVoQ1edF25EbakRVqS2aoHRmhM0gPdSQ9dCaJAdZkhTqQetScoghHRCdnURNmiTTSlppTM6k6OZusIDtyIt1Ij5pH6qmlxEYtJv70Ks6GL+Z08ELiwpeTGL6ChOClJB5fQkLAfFKPLyAjeB6ZIZ6kBruRGORCnL8zCcdmE+8/k3h/B5KDZhLnZ81Zr2nEGDSdOB9Lzhw2I2r3JCJ2TiB67yTO7J/MyT1GRO8ez9l9Ew2KP2xGmq8V2UdtuBDoQGWgAxI/Oxr9ZqAJmElfsAv9x125EjCLa/6OXAtw5Kq/A9cCHLge6Mj1QAcGj9pyNcCWa4G2vBLiwBvBVrwdZc/bZ2fwdpIDb2Y68EqWDe+UzuQDkRM3a5y5WTuLD2vteb/Who/q7LjZYM9H9Xb/1Hs1lnxYZ8vHjfZ8VOvAR2JnPqyaxbsl9rx93pp3Cq14T4DGXAEGLbmZZ8nH+VZ8lGvBJwVWBn0sPCe8lj2dm9nm3MyczkdpU7mZNpWPUk0N+jDNjPfTpvF+ugUfZlhxM9Oaz7Nt+Drbmm9zrPgu24bvhP3Q2Y7cynbidvYcvkufzdcCKCbO5st4QXP4Kt6Vm4mufJTkyVun3ej1seHF8AUMHl9Ir+88+vwXozvkyUDoGjTeHjQcmEnNbntq9zgg2mlD5XZLLmycStVOG/LXTiJn1QSyVk0gf5MZlQdnGXoUzy6dRPi8MRxzHWHY5hK3ypTE1aYkr53K6UVjiFthRLIwPmfFBM4sH8/ZFUacXj6emFWTSNo4lehl4wywGOb5LKeXjiZ1gzHJa4xIX2NE0fNTKdloTPn6ydRuMUO2zgz5YiukLpNpmDMRtYcxHZ6mdHlORTN7EhoXYzQe02iaY0qTy2TkLhORu0yi0dmIVtfJaDynovWcitrNGJ2nGR3zzelcZEXXMlt6VztQ6zIBiZsR9UumUrPclOIF46hcNYXugPk07JhB0TwzipYaU7hyHAWrhlOy7jkkm4woXfkcRauGUbF7LC+eX8YrVSvoSPcgZu1w/J2e4ajjSCI9jIn0NCLEZRghLn8nzPUpgt2f4qjHU/i5P4337Kfwdn4G71nPctDu7xy2fxqvGc/gZf8UXjOewt91AuELTDm7dDpZa20o3WRP7W53ag6spDbIh7rEHEpTqpFWdNHbc5MbL33Da+9+x6sffM2L73/Gjfc+5aX3vuCFN7+g6/I7tGrbUevL0LaVodVdQKvOR6/KolOVTpcyiW5FHD2tZ+lpOU1XayI9qlT6tBn0CtJl0qPLokeXTbc+l25dLt36PHr12fTpMujRpNOjFq7NplefR7cunzZlDlph/3RrLhpVPi3qPJrVhbRoimnWlCNXVdGoliDX1tLUVk9zewPytnrkHU209ChQ9KlQPZL2khbdJR26i1r0l3RoetXouhS0dTWj76lD01uNqqcKRZeI1vZalG1yVHo5an0Dan0jTRoVLbpWlHohXd2IVihrC+NzLivQD2hQD+hQD7bTcaWTzsudtAu60knbQDe6gW60A91oBnvRXO1DNdiHerAbzbVeVNdv0Hz1TeSDb9J89Trq61q6rp+nfzCca5f3cP3Saq4MLGHw8n6+vlkFv38I936Ge3/Azw/h1194+PsPPHjwreEoAOJfNeQu/jswDp3/ed3jvsb/PP6PAqMQfPkrMP4kAGO7BpVMgL5qVFKhrCc2wKEAiH9Vs0T0z/MWicgAjlppCXppKRrhWlEdzaJmmqobaRXXoBVKg1UpJ3gnsQAAIABJREFUyPODkSduQX1mAYqY5dScXEnV6S2Ikr1pKo5HIT6HUlaNQuiLbGikVSJDWVOPuq4RlUyYrVhPa73MkHaWy0Q01lbTUFttOArnTTIJLQ21hlRzraSC9NRYfHz2snXbKlavmcfipc54zrdhwTJ75q+wxnP5NDxWmTFr8QQs5gxjiv2TjDZ7gokWT7NgnjN5GUm0yCQIoRxtXT26OiExLuzCbjA4jErDruxHwCiUhx+B4+OjAIuPgVEnb0XbpKFPWk53YgCdhz25umU6b6w34eXVJlxcaUrjoolkzHyapHmmKE/6cKm8AL2w71neikKYiykX5mPWI7iUyoZ6tLIG9FIZGokIdV018poyCnOSORt+jFjv/bScPk57yAGa1zlxZbUJ4nVTCHV9liNOI0ncNB91agxNxbnUiUsMDqO8rJiG8lLqSorJiI5mo+dcXEzNsB83Adsx45g5aTJzbW0J2LObqoKCR86iaCiwIhUg8S9hl0fnf+1TNLiOQqm5TvYIEB87h4/dxb/2Ogql6TqDU/m4F3IIKofcw1aJFAMsCu8jGUpcC5DaVFNLU00dTTX1BskNaxAl6GvK0IvyaClN4u5Xr/Dg3if8fvdL7v/4HX88Asb7d27x+91v+f3et/z28/f8evdHfv/pDn/c+54/7t5E35JDYdo+SjN2Upq+naKUTZxPWsf5pNWcS1xGYfxCChPmkR/rzvl4D8oSF1ASP5eCk3PIjphJRogdqUFWZARbkxNmR0GUA+dOOFIY7kBBuKOh1JsX7kxu+GxywmaTFjiD/FAnso5aUxw2i+qomdSGmVMXaU3jGUfqzjpxPtiK4mhnciKcyYh0JTHcjaQT80k+MY/YYDfiQjxICJ5HQtBcEoPmkRw0j4yQ+WSEzCUz1JO0YHeSglxJCJxNUtAcEgOdSDo2i7RgoV/SnjgfC2K9zYnxmk6ct4VBpw+YErVrIpE7xxNzwJhTe4yI2j6G6B1jObF9NGF7xhO2dwJRuycQt38KmQdNKdhrguSwJY0HLOnwcuCK/xz6ve0Y8LVm0M/GcBQeG+RnxcBRawYDbOj3s2DA35Ib/tO4FmDGjUhbbsQ4MJgwg8F0B14odOLVclfeFrvzlsiF18UuvCyazSviObwmdfmnXhE780KFPS9UzuAViRNviJ14t9qZjySuhkHZH5Q7894FB97Nt+GdHAs+zLPgo9zp3Mybzvt507lZYMkn56z5tNCazwus+TTXks9zLPkix4LPM835LH0aH6eZ8nGGKTczzHg/fSofZE7jw0xzPsq04JNM4TpLvsq05NtMC25lWPB9ljW3suy4le3INxmCZvJN+iy+SnHkyyQHvkx05GbcIj6OX8Xb0cu56OXGm1FbuOy3kkt+q7kRto32w0vp81+N3mcxLQc9qd8zh+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GkLRuHPmo5JdttiXc05qzTeM64jeKsx3Bi3Z4le+FEkl1HETP7WWIWPEPxkekU+k+iMtqekJX/4IDTM+y1H47P7PEcdR2Lj9OzeM38G/6znyHAdTi+LsM46jqCww5/x3vm03g7Po2X/ZP4OT5F0OxhRM0dQ9zyKSStMaNwpx0V++wN445UR+zp8ndF4zsfRfAWevNjuVxXyaBWwdsvXOH9167ywVsDvPlGL6+93s0rr3Xz2uv9vPH6Na4N9NKhl6HVCmGXLPSaNNpUiXSq4+hWn6FXFU2fMoI+RQh9rcH0tp7hkjqBy9pkLutSuaxLo0+dQp8mjT5tJr2aDPq0WfS3JXOlPY7+NkHx9Lcncakjlb72NLr1abSphXmPqei16bRqkmnVpKLUZaPQ5hvgsVlTQrO2nBZdJc26auTaKhrbpMg762jtkaPsa0HR24KyT4H6khrNJQ2qixoUvSpU7Qq0+mZ0HY3oumrQdFWj6apC2y1G2ylF11GLrl2Gul1Gk76OJl0NrfoaVG21aDrq0HY20NanoO2SBl2/Dv2VTnqutNPdr6erX0v3FS1919vpvd5Ot0EddF3rpP1qB+0D7XQMdtB2vRfl1QGaB1+maeBtWq68i6r/+lCSuyMfpeYM6taTqJsSeP81Lfz6Dfxyd6gU/evP/PHbXR7+/iMP7t/m4e8C8P0/Bcb/7Hv8a1Dm/1PAKKSkL7apUdSKaRFXoZBUo5SIaJGK/0PCDVoARUHN4moDPGrFRejFRWjE5bSKhNfqaZY2IhfLDDd0tayCVnEBynNn0SR50RS7jeakddQnLaUyZh5Fpxcjy/dHWZ2DWlqDqkZBq6SOVmm9wbVskchQ1NbTWiNARL1hHE+rrI4maQ3yR2naRpHgctXQJJWhEPYzy2qpl4qpKjtPzOkw9uzewIrVrixZ6cSyNbNwWzANm1mjsJszFnvX8UyxfIqRk59gssUwosKOUV18HqVMCPUMAaNWVoe2vt4AjOrGehQCuAn7soXnBAfyP8rSf0KkrqnFMM9xoDiXzoCN9O2w58bzpry6bjIvLzflygpz6uYbEe/0d6JcjbjgvRl9USbtdbW0yOoM6WWl0EtaVzuUTJfVoZLWoRLVohRV0youp6mmElFZEafDQzjl50X1qWDUZwKQ71lE72ozpJumEeX2DL4Ofyd41niqfLdRkxpNXWUhlaXnkZWUU1tURHJEOBs8PXGfbo7zZGPsRo/FZvQYZk2Zwjw7O1IiI6gvLzM4iYKjKEiAtSHXUIDAPyXAngCSQ47jI4fwr2XmR4+F1x/3MBocyUd9kMK/r+BMCj9TgM/HwZdmSQ0tAiBKBWCtolFcYTjKpSKaamqGXMbaBhrrhVK2FLW4Gp2o3PCl5t4373L/3hf8du9rfv/pO4O7+ODH29z/6Rb3733L7z8L+oH7P9/lwb2fePDTtzz46X30zRkUpG2hOGMJF9IXci5lLoVJ7pxPduVc8hzOJztzIdWZc4kOFMbNQJy6hOrkJVQlLKIidj7nT8ym6MRsik/OoeTUHMpPu1B8wokLETMpiXLmfPgscoMdyAmeSWagAwmHzUnztiDtkBkF/taUHrehMnAq4mBz6k/YUXfCjvNHjamOdjAklgtPzCIjzIHsEy6kR8wiLdyJ9AgXko7P5qyPIynH3UkImENKkBvZEcLMRXeSjs0hNcSDtFAPkoNcDMCYfMyJ1KBZpATak+RvQ6KfJXHe5iR4WxLvZUGClzlxh6Zyeu9E4g6akOJlRoafOZl+FqR6m3HiwATC940lZPtzhD0/nLM7xpC8dQz5240Q7zWjeb8V7V4O9Pja0+1tTqfXNLq8zWk7bIb2oAn6I2ZoDpvS7mtOm8902v0suHTMhvaj5qgDLGgJtkYf70pP7mLUaW6oM1zQ57jRnuOCLkfYtuFJa7oHigwPlBketKS50JTqjDxlFo3JMw1SpNjRlWXFlUJhULgbb5R58laJO2+dd+btQgfeK7Tn3Xwr3s4x490CC97NM+fDR9AoOIwCMH6ZZ823BbbcKrDjuzxbvs614Kt8C74qsOLzfAu+KLDii0Jrvsi35stca77OsTa4i7dzLPgx15jbeVP5JmcqX2ZP4/Nsc77Kt+GrfFuDvs4Trrflk5QlfJK8jndOr6bfdz5vn9rNjeBtXD22jZci9tHru4Eu7zX0H99Cp/86mvfOR+21FJ3fMlTeC2nc70KrjyfZSyeQ6DGM/FUTyV0+hqrtFhRvnk72CmOyVppSvdeFc5vtyFxrTtpqM/I2W5G+9jky14+gYKsRRTtNydwwnrOLh3N64QhOLRhJzNIJJK02IWGlEXHLR5OyegLVh2dSuseW/E1TKd5mybmNZobwS/bySeQsm0z+EhPKV1tQsciYcvex1M6bSMO8SdTMnUSlhxHlc6dQttAU8QpLFFucaVxjT5n7JEpnj6d45hhKZo2lZPZ4LjiPI9d+OKk2w4izeY4I079xyuZZIm2e4ozLSFKWTSbI+UmC3Z8mZ5cVGVusiLSfRKjjOCLcxnJi7lii5owkeZ4pKXPNOOMygXCXYYQueBbfhU8QtOpJvOb+HW/Psex3Gom321h8PUbj6z4cX7dhBM4dw3FhHavnOMLmG3HcbRShHqMIdhnGsVlPEe76D84uHEPWuqlU7HVAfNCWOm8rmv0t6AyzoT/MhuvhM+k7Nou2EE8GcvfxgSaJtzpSebsvk/ev5vP+jULevl7AG9cLeO36Od56sZx3X6rmtYFSrnTm0KGJp0Mdg771BO2KcLqUwfQq/elTeHNRcZC+lj30Ne/iYuthrqh9GdT6M6AN4Ir2GP3qQC5rgrmsDTPoij6SgbZQBtuCudIWwpX2MC63R3K5I5r+zjNcbD9Ll1Cy1p2lQ38WlTYaleYkGu1ZNLp4VJokNPp0w1pAtS4HpTaXFlUOjcp8mjTnaRFW+HVU0tpRTWuXBGVPHeqLcsMIHUVvE6pOObo2Ofr2RnTtNWj0lajbStB1FBuk7yijrb0SXXsVinZhJWAJSl0Jak0JGk0pGk0ZOn0VbZ0S2npq6eirp/diA719dXT31tJ7qYZLA/VcGmzg0mAjl642c2lQwcVBIeii5+KVbnoHu2gf7EM7cA3V5TdovfgerRffpvXiIMp+PeqLzXS1ddGp1fHBW6+DsM3ltx8f6Q5//P4TD3+/y4P7wvFfYVGAx/+zw/h/Gxgf/gr/rr+M7Xk8guePBz/z7w7jY2BUysS0SKpQSoZcxsdg+NejAIwGV0dUhby60vC4RVRGi0jogSuhsbqUJkml4WbeLBVgQmR43CKUumuk6KvKaco7iyh2G6LTC5DFuiFPnEdx+DxEsQfRFmfSLhbTKpS4ZVJaaiWGm75SKG0KvWnChhJJ7SP9WZ5UCqAprUdVK0dR20hrrVCalFIvLqNeUkqN+AL5hUn4HN3Jhk3zWbjYnjluZtg6jGeWiwkznCYz08WMNRvnU36uELlIgrKmFuHnamvr0Ang+CgApDIAYz0qwel7BIt/Db8I8PhXh1EIuwi//wuZcQwcWMrV560Y3GrCjS3TeGu1LS+ttKdu7kSOz3iCw9ZP4j/PgnORfmhqqml9VNJVyWrRyWrQGcbqNBjcV6XgMNZIUUqE/4cqQ2q48kIRaWdPEnd0HwXH99AYtAXtahsqNpgTIawStHmCMNunuLDVE2VGFPUl2VwoyCM7PpPAPXtZ4+bK4hn2LLS2wX7sWOzGjMF2zBjsxo9jkaMDxWkphi8Kjx1F4Whw//7StzgEeEOQN1SmFkIqAlQOBVse9zgaStIGqHz82uNexaHj41CM8PMMDqLBxZQil9Qil0pplFbTIKkwtCs0SMoN45mahC85AjTW1tLYIACk2NBT2yauR10l4aevP+O3n7/ll5+/5td733L/zvc8EHT3MTB+x++//AmMf9z7Dn75kP6OQiQl+5GVrkFWvBpx4VKqchdSmTOP0nR3yjPduZDkRH7MDM7HOlJ82oW8MAfORTpRdsadcxGOVMa4I02YhzjOg+oYVypPOVMR7UjVKSfKomdxXnAbQ2dQEOJA5lFLEvZPInHPODIOGJHvZULhEWMKD0/m/JGJlPhO5tyRcZQETKE6ypqKE7ZciLSlINyWgmg7ciJsyQ6fQU644BjOIs5vhqHknBbqTvJxF4RjSrAb6SEeZITNJSXIheRjzqQccyIpwIGUAHvSg2aQ6m9Dgrc5Z/cZc3rPJOIOmpLiM500n+kkHTQm4cBkkg5MJuXQFLJ8zcg7ZkH+cUvygizIOjqVbD8zMg5NIf+QCeXeFlQdMEd6yAq5tzUtPpY0ek2n4Yg50v0mVO2ZjPiAKZV7JyM9Mg2ZryVNQQ5oI93Rn11ET9Ym9DnPI01cRV32FsoSV1KSsJyKxOWUxS2m9OxSzp1YQH6EJ7lh7uSEupAdMpvc8DkUnfIw6PxJN8rOOCGKsUJ0xoq6uBk0JziiTprJpVxXrgmhmVJ33q5w460yJ14vsOCNAnNDyfqDQmvey7Xg4zwrPs+z5qtcG0NvogCDt/Ks+aHAltvn7PjunC3fF9nywwU7fiyy48fz9vxUaM+9Anvu5lvzY/5Ufiw05xsDWFrzRZEDn11w5PPimXxeLDy25VPB0Sxw5Wb2XN5MmEtfoBMvn1jLRf+VXA7czEDQDrp9N9HlvZ7B0N1cDtmF5vBq+oKepz9sGzq/ldTvcaUjaAUq3/mUbbSgeJ0JaZ5/R7rNAvn+mZRtMKdozXRavBahDVqNZL8r+cL8xL1O5G0cTvUBI9ThjjQds+Pc8xNIWzmSjLVG5G2eTs4GCwq22JKxzpjUNeNIWTWWom3mnN9qgfiAM5qQFRRttiF3jTmxc8cR7vQs0XNHccZjJEluI8h0GU6x5xiK3EZxzmM02W6jSHUbRaLHGE46jyBxrhFJHhNInDOGnHnGZLgakew0mviZIznrOMIAh5HW/yDcYjg+E58g1GYYx2yewd/2KXzt/8ZRp6fwdvob3i5PEuA5jBDnsQTNeY7Q+aOIXjae04uMOO1mRIKnqeEY7v4cYYtHEDD3f+Hn8Tf8PYcTvGASXs4j8HUdgb/HMI56PIOf2z846j6aQLexBLmOJnrRJE4unED0/LGEuw3j9LznSF42nrQVE8hePYkLm81o3GtF8yFzVL7T0PmbcinEkssB1vT52dIb7Ex/wiI+bvLhQ70Pb7Ud5r2+QD4cjOLmCzG8ezWGNwfO8v4LSdx8MZUPryfz9kAKL/Wmc60zgUuaSC6pjnFJ4cUV5V4uK7ZyWbGey62ruNK6nEHlCl7QruGGfh3Xdeu5rtvEoHojVzVbuKbbzlXdDq7pd3FNv5druoNcazvCtXZfrrYfZbA9kIHOYK50hnGxPZS+9jB62yPp0EahV4XSpg6jQyf0P0bToTtBuy4avfYkWnU0amU0quaTqFvOoFHEoVGloNZkGrbAqNvPo+4sRdVVjqKzAkVbGSpdGdr2KvRCb2J7JW1txejbCmjT59OuP0e77gJtuhJ0bUXodefRqwrQCWXy5nS0TSlomhPRKhLQa+LR6+Lp6cjhYlchl3oE5dPXncfF3gL6LxYz2F/FtSu1XB9s4OqAisuX27l0qYNL/T309ffQfaWLrqvtqC8paOyup76rjobOZtS6K3R0Xea9997ld2E498Pv4f4PQzBomJMtzLgWnMb/3wDjb/DwL/pvA+Nn9OmUtNZU0ywS3MBKFOJqAww+BsS/HpuEXreqChoqyw1BiUZpDfVSCTJxJXXVxTSKi2kUFdEsLjH0N7YaRqIIjl89tbUNtNZWoypNojXNm+YzG2iKWkJj1DJqolZTGbkBedYxGkSFNMvKaZZVoJBVGcrVrVLB/RShkohRiSWoRGKU4iqU4kqUIgF0JagEiKqtN7iBqjqpYfajRl6NorEKmaycisp8CguTOBl9FB+fbWRnnyYgcDeHjmzheOhhioozkVVWoaytN8w7bGtoHILF2lq0dUJP4VBJuFWYQykMNhdKzw2NBnAU4PGxBOfxsfuolgsBjgpeTznFi7vmc32TORe3TuHS5um8ucqBl5c60LjAhECnJzhk+3d22o/Gb60HJRmJKIQ0+qPB6R31dXTUNxrWK6rrmlDW1aOprUEnuGgGF64GaWUV4rISsmNCyT1xmIpjW5AttSZ1wXiCnZ4gwOYJkuYMp/nIcvTp4dQWJBPk58fBHV7sXr2WA2tWs3/lSrbNn89CKytcTUyZbWyMk/EUNs6fS3lW+tCwbVH10Eibxz2Gj5xFA6z9cySO5JEDKTGM2RHcQ8E1fNzXONS/ODS7cciZFEDxTzfxcTn6MZwKsxsbJVLqpbU01EhpkFZTLymnXlJCY00pTdJymqVDX2IE97GurpSmGhHK6lpUZfW0lMq48/U3/PrzbX755Tt+EdzEu7d4cHcIGB/8/B33f77F/V/ucF8YvipImOD/83tcu1iMouY4CtEB5GW7qSvaTmPxTlrK9iK/sIvGoh3U5m5GlL6W6tRVNGQuQ5I4F1GCB1WxrhSfmMGFSHsqzzhRccqR0hP2VJ12pOqkHVWn7Kg8aU/5SUeKIuzID7Ykw9eE2D2jSN0/mqzDYynwMSb70FQy9hqRf9CICn8TyvyMKPEdR9mxyUhOWCI9bU9ZpBXno8zJCzejIMqGC2dmkxXmSHKQIzF+9sT4OxIXKPRXepAa4m4oS6cedyPl2BxSjs0mOWAmsd7WxPtakRZoR5KfFfFHppF8ZJqhxBy7bxLx+yeTeGAyCfsmkXxwMmmHjUk5MIm0Q1OoDrFBFGJNZYgVhQFmpB42IvXwJDKOGJO6fzKpu43I2W9CwT5Tzu2eQs62CWQ+P47s7Ubk7THh3KHp5O03I3e/GTn7pnLe2wZp1AJqY1dRFbuW0qStFKXtJjtpJxmJO8lI2EFW4g5STm4gPXoJaRGepEa4kyKU50NnkxI+m9RIIRw0h5QIJ9KinMk+6Ux2lD25JxwojXGhOs4dSawLktMONMTaocuYyWCJO69UCWNtZvJRlRM3K2bxfpEd7wolayH8kmXBzXRzPk234ItMK74VysyZlnyfLfQpWvJ9niW3cs25lT2NO7lW3Mu15m6mJXcybPgx15mfznnww4WFfF+2nDs1G7kl3cDt2o3crtvAbdlavpcu5zupE5+VzeDdbAf6Iyy5Eu5G//El9Piv5IWIXfQf20bzjkV0em/mesRh+o/v4XLwbq5F7af72CYa9njSengBncdXogtYTH/kKl48s5LLYYu5GrmKq1Hr6QhYRuvh+XQEr6XZZxHSA65ow1bT4DeV/vjZvJC+kI4TztQcnk7ZTlPKd1kh83Klaq8zZbucydlgRuZ6I9LXjid73WQq98yg3tuD85ttKNxoS+z8SZxwGUu4yygCPf5BxNwRJC8ZT+7SCVxYOpFzC8eR7j6CmNnPEOn0NGFCuXfOP/B1eha/mc8Q7DycaPexRLuOIdxpBCGzhnHcaRj+M58hxHEkYVajCLYcQbj9aMIcR3PMYThBziPwmvEkXrOeJMBjGMcXjCJq8ViiVowiYuUIwpb/g7D5z3Jm3lji50/k7NxxRHj+gwCPJwic8wQRc0cS7jGWyLmTiJg3gSDXZwl0e5Ljc582JKHDFk4ictEUTi6aSPJaYcD5dDLWC0GWccTMH07y4lGkLh1FnuC6brdEucsF3SE3ugI8uHpiMa+cWs5gwDwG/RcwcHwRNxLW8HmNF5/rvfig4yDvd/ny4cUIPrkWzzuXYnn7UjwfXUvnkxfS+fRGGp+9lMP7g/m80pnAZUUIgyp/rmkO84J2F9dU67mqXMo11QJuaObzono+r+gW86p+GS/rBK3klba1vNaxkdc6tvBy22Ze7djKy207ealtLy937OflriO81OXN9U4fBjr8GOw8Rn97IBfbAunTh9CtiqZbHUmvNpJeXTg92mC6NIF0aQLo1BylXeOHXuVLV3MA3fJjdDYF094cTltrNG3qOHSaZNSaNJTaTJS6HBRt2SjaslC1FaDWFqFSnTP0Srbp8mjX5tCuyadNfY42VR5a9SnaNGfoVMfSpYynqyWBnpZEOuWxtDfG0N58Fn3TGdpaTtOhPE2X+jQ92jP06mPo0cfT15ZCf2cug90XuNpTzuVL+XT3J9HRnUdPZyW9nZX0dF2gpy+Hjr48tN1VqLu0KDv70fb3or2o562PXuK3h9/Aw+/g/k/Cyhe4/yt/3P+FBw//LwGjsJXlvzO0W3AIH7uF/3L8d3fx8fm/QeMfD3/h4UPBZRR+zlDwRUhJ9+gUNEkqhhxCURlN1WXIReU0iStoFhws8SNJqpGLKg2wKACjwW2sqaFRuIFLqmkQlSMXl9EkOI7iMlolVbRKhd7IGuQ1jdTVNNMkAF1tNbqKbFpzwpCe2ookajnVIe5UH3emJHAWZbE7qE49TGNhKIqyWBQVaWgk51BJSg3lciEZK5SqhT7DZpnQw1dJg/D3rBXRWidBUS+mtb4KpbwKTXMVigYRLXUNtMjqDeng2soKxGXFNEoFwCqioriAypJC6sSVhpStslbooawZchWFNLhhzJAAb1IUDVJa6oX3qDUAkOA0/osaG/7lXOg7FH7fq+kx9B9cyeAWG66un8iNtRN5bZUZ14UVVmstSV06ngC7p9hh/RTPu00m4th2amtLDOV1dV0zOlkL2nphPE8TCrmcVmEAujAGqVaMqrYGIehRK5IhF0tpLEhBcvoIxXvmUrpwOqdmDsPP8gm8zZ8gwnkkUZ5mnFg/j6Dn13F4y3Z2r97FobWbCdi6nVNHvPFev5EldjOYb2XDIjt71rl74L11K6L8fJqqqpALwCiUo4XQiZCsFoIogssoJJprhkrGwnOPJTxnKPHX1f3zur9eKzx+fC58wXj851oEV1EofQtDvB+1HzSIBXAU0Sh8FiWVyA3uYrnh8ys4rYZ2CWk1TbIKWoQvQdUi5OUi5JVi7nz9Ffd//oHffvme3wQ4vPc9v//yrUH3f77Nw7v3+eOuMFtLWPH0FQ9+vsWDX77l5ZflaPXnaGkRU1WZh0SUR600F3l9Ho31GTQ2plDfGIes4TS19VE0i4/QWLGHupIdSAo3Is5fS3XOSsQ5yxFlLUacuQhp9iKqk+chSpqPJHkB1fFzqTzrRtmJWRQEWpBxyIicQxMoODyBYt8pXPA1pshnEqLj06iPtKT62GRKfcdSGTgRSdhUpBHTkUaZUx9njfSsBZXR5pSftOZClC15oXZkBtmRGmhHnK+S+Y7HAAAgAElEQVSVASDTQuaQEjyHxGPOJPrPMigpQDg6EOdjQ4KftaGHMc57Okle04g/bEqCwVWcRPw+I1IPTSL98CSyvaeQ72tCUeA0QzBHEjINSZg55cfNKPSbTMFRE3J8jMnyNibtwETSD04m66AxyTvGcWrds0SteZrTm54jdts4YrePI2bHBOJ2TyJ+z2RSj1iQ7ONMnLcz8YFziQ9dTnTQUs5GruNMxDpOh60hNnId8RFrDf2acYGzSRQc1AgP0iPcSY9wJT18DpmRLqQL8Bg2yzCMPDPckewIRwqjnSk+PYey086UnXSg6rQ9sgQHFFmzact3pTd3FgPnZnOjeA5vVMzhnapZ3JTM5BOJDZ+Jp/O5yITPqyfxTaUZ35Vb8G2ZOV8VT+erYku+KLLm8/Mz+LrEje+rlnBHspaf6rbzg/wAP7Ye5ge1Fz+0+fNTbxg/XYzip75w7vQe43bnEb7VbOVeuxO3FbZ8UWvHa3kWDCZYcT1pNt2RDryUvJh38zbQf8qdazGLeTNtIy/Hr2YgejE3YlbTH7kYlbcT7QGetAfORePryssJK/n4/BKux8zitaQFvJexgf6wBXQHLeGFMzvoCd2Mym81XWFbGTw7m8/Ll/Ph+cVciZnFpdPzaPF1Q3ZgPm2h22j0WUH1fncq9zlTtN2S5BWjyd40hZznzRH5zKfWfxVdZ/ZRvXM2F1ZMIWfecBIWDqdwzUhUh0zpPjKF7gMT6Ng3CfGG0WQuf45TS54jcN4/CFsyFn+PZznq+iTHPZ4hxP05ItwmEDHHiKg544l2e46Y+f8gZfEYkjzHEO8+kuS5o8laZkTmsvFkrRhLypJhZK4aQfbaEeRsGEPu1unk7TQjb5cx5/aakr99CnmbppC4dCyn5o0g3HMYge5PE+TyNOEewzmzaDzJK01IX21C8rKxJC4ZSeaaieSsN6Nwix0XttlR8rw5Jc9bUrh+OgXCsPOlU0hbPJG0xeNJXTTaAIyS3ZYo9tuj9XJG6+vGpfBVDEZsYiB4E5ePredi4AquR6/h48J9fCo/wEe6A9zs8OXLy1F8fT2ejy7H8P6VWG6+mMJHLyby4Uvx3Hw5jZvXc3il6ySDah9utB3g1a5dvNy2gRc1y7mhXMxLysW8qlnGy+qFvKZbxGv6RbyqEx4v5I22JbzZvpw321fyRttq3mhfw+sdG3mjaytv9uzk9a49vNJ1gBsdh7nW7sP1ziAGO4K53BZMnz6YLl0IvW1hXOoQFMKltmP06Xy51HaES/r99Ol20qfdRn/Ldvqbd9DXtJPeln30tB6hW3mUDmUQOkUoOmWUAf60mrOo1DGo1fGoFAmoFQkGt1CnjEWnjEGniEWniKdNIQDhcboVIXQrQulpDaNXEUGvMoru1ii6Wk7Q2RJNW3M0nfIAupt86G3x5aLCh0sKHy62+nFJEchlZRgDqpMMqs4woI/gUkcAPZrj9KkiuaQ5Qb8ugsttwu8VQZ8ugV5tId3aMnq7cmnvyOedDzr5na+5//AOwuY8fv8Ffhc2693ljwdD5en/XN98D37/d/01BPNXV/LfQy//xRzGf4G/R5D3x4NfePhf6I+Hv/L/Vg8fChQ89HMNwPjgHj9++xm9bQrDjbdBcAhFxQh7dwXJRSUG8GsSlyMXQFJUQWNVGfWVZQaXsVlS/S89jUJfo+BAyoWStbD6TTR0AxeCMwLgCSnqJmkDLTV1hkS2UlyANDuY0pPrqQz3pDLAiko/UwqPTKPIz46yEHfKI5cjSdhNU0E4TUVxtJTn0iIqoVV47zoxLfVi5LJq6qXlNNZU0iSrNjzXXCcyrAFsbZDQathK04Sqthm1rBllbSNKWSOtNTID4AhpX0FCz5uQ+FbWSA2jW4S5lIaZk/VSlAIs1ktorRfeUwBQKS11tYYwjhDIaRF65uplKBrq/kWCQ6ivEdFdmEJn6E76dznz4ppJvLliFC+vHEP/2sloN5gj22BN0pzReNn+jY0Of2fLagsKC84YQLxV0oRGqkAla6RFLkUul9EshGAaatDWDQWR6kU1yKrraKkSo81NRBGxi5pdc0ibM5YTNk/jb/6/ODj9b+yyHs78cU+wyGQc86dOZd50O1Y6zMdvwzZOHfYhfM8B9ixbxZb5i9i+ZDleW7Zywvco8aFh1JWU0iqW0CQSVvv9qWZhf/df9lQLe6v/XcLrwt7qx9f9V8fHf0ZIPw8loMX/fB95dTXy6j8/V8JnS/i8CRLaI4TPnaF9Qir03woSPouVNFaXU19dRqOoAqH94uHPP/DA0KcolJ5/4Ldfv+W3377h/s8/8vBH4M79oabm328agPLXe/e4+lIjtYoUcorTiUmJJi0ngcILWYgkxTQ2VRsastv6Gmnrb0B/uQaNKg1lUyzy2iik5YHUlh+lvvIoDRXeyCuP0Fp1BHnZflrK9qGpOICmbC8t+ZtpyVlHU+pSak7N4cJRM84dmUT5UVMqj06hOmAC4mMTaYg0o/mkJXXhU6kJMTZIFmpCfYQZ8hPmqOItaImZRv3JqYijTKkMn0q1sLovyp7iSAfyQuxI87ckKcCG+AA74o7aEecnaAaJ/jNJDXIi3teWGG8LTh404bQAiV5mBmBM8ppK8uEpxO8bR/qRSeT5GVMUaEpJoCkXAoypDJpCVfAUyo5NpPzYZIr9J1Pkb0xxoBkXjgmhgmmcCzQn/+g0kvcbEb15GJEbnyFq8zCiNg8nYvNwQjcOI3zzCBIOmXBy9yTC9lgStMOcoF3W+G6zZM96U/ZtnMbhrZZ4b7PCf6cNx/fNIGS3JaE7p3HioDVxfo4kBTqTdnw2GSHCfmxXcsJdyDGEipzICZ1JXvhM8sJmkB9uT2GEHecibDkXYcWFE9aUnrKh4rQtkrOO1MfPRJHmSPe5WVyrmsWbDY58orHn63Yrvm4z5ps2I+50WvBTuy13dDb8qLbhB+UMbrU485XcnS+bl/G5YiNf6/dxuy+A7/tD+Kbfny8v+/L5gC+fDwby3YtR3LoRzu0bgdy+fojvLm/k53577vZYcbvNls+bbHinypI3Sq3pS57AQKYJn8rceKdiBu+WOnKz3JUPi115M9eZ9wo8eTtnHi8muHL1lCsdgfYoDlvwarIHn1Y4MhhnxLu5M/mieDlvJC3gtfjVfJLvw7VTu+k4tpW+sD28mbaA2+LV3JKsof+MPS+nrEUXtJYmry30ngxEG74bqc9CxF5zydtsw9mFo8jeNo2sXTPozPLnNXEab5YlMHBmN237HencZY549RSaN47h7RALbsVY81nYFN4Nmopm+zhKN4wna4sZJ9dNIXrZJMLmC+Xjpwlb8DQRc5/j7AJT4udNJ22BGedXT0K8dSzSHUaUbpxEwcrRVGyeTOXmich2mdC834ymvZNp2T+Rxl2jaD4wicqd05Hst0R22BJF4Axa/G2p3GNC4pJnCZ3zBIGzniRozgiC3YYRMXcYWZumUufngmS/PSWbTShYOY7KLdOQ7rRFstOe+j12NO21RrJlOmVrp1G21orzyy3ImDeZjAUTyFg8lpwV46jaPg29nytqLxfaji6kI3AlXcfWc+PMAW6c2stA6BYGj6/n3Zi9vH3uAO/V+vCpMpRvO8/wbV8Cn1+M4+P+GD6+FseH18/w3guneP+FWD64msyrPWG80Laflzqf57XutbzSsYRXBDDULuF1zUre1KzlNe0y3mgXtITX9Qt4o20e73Qu5J0OQYt5t3M573Ys552u1bzTt4F3+rbwRvc2Xuvaw8udB7nR4cOL3cG80BXOYHs4F/UhdLYH0NsZRF/ncfq7jjPQfZzL7YITeYTBjj0MtD3PQNtGBpTrGFCsp79lPf2tW7io2EGvYi/dikN0KXzpVgXRqwmjUxWJrjUSbUs4upZw9IoIg7QtoQjSNAcbpGsKorven165Pz1NvnQ3e9Or8KFb5Uu32p9udRDdqhA6laH0Nh6hv/EAl5v2caV5NwPNOxls2cVgy24Gm/dytfkgV5sPc7XFi6stR7jcJFy7n8HWg1xTHeG6xodrKl+uqQK4rj7OC5pgrrYepk8VzvvvNPPbw6/45eEv3L8vjNMRoFHoU/zhUYlaAEHhuf+TBID8KzT+e2r6T4j8j9DL/zwwKmmSVtAoKjFA4j+hUSRAY6kBFoX+ROHmK0heXWG4SRug8BEkPobFfwJjdeU/b+SG10QS5FW1yEUymqUCOAgjfErRS7JoyPKnNGI5ZUEuVAc5IPKfTvHhKRR7TeOCry3nfB3J85lDQeBiSqI2IYrfT136UTQX0mmrKKGtqhxNRRmKsgoUlUJpuhFVrQJFrYrWWjWtMjmKuipDabi5RgiJlNFcV0lrgwCXVQY3Sl5XQXN9NYpaCUphXNAjCSVUof+uRZCQ9BVmBDbUGSBUIYwfkgnjY4Q+PKHfcqjnUgDPx1LWSWhvrOZidQ4dZw7RcdCTq9useGmNEa+sMeL6yolcXDaJtmXG1C4zI3b2cA7YP8Hm2cM4G7AB+YVMNOWVaCvEKCrLaJJeoLlBgOEaVLJqNDXlqAzlemHgtphGoQczLoyS3QtIdBlFrN3TRNs/y3GH4RxxGMVe5ykssxjH/OlTWGJrx7IZszmwfDMR+73IO3WWyrQsLiSmUBCXQHlmNuKCQqpy8yjPyUVadIHGysp/QpwAjQIsCkcB6B6fC7D3GP4eH/8FGIVe1L9IuKZFIkVIQP9XsPgnnA7B4eMvI4Z91I/6aYXP3Z+tE0OwKBdV0PAIGAX3+1+AUehV/OUHHhgkOInf8/Cnhzy8+xsPfvma+798woO7whT/O7zxRjWdndupF5mSmziMglgTyhJcESduQBS7H9HZAMQxkdQlJdCak4XiQgrK0mSazsVSkxlBbWYozQUn0JWcoac6noviBHqqYuivCWGgzocrNYe5LN7PoGgvA+VbactcRPOZWTRG2SIJMqX2uAmN4SY0hBnTFGlKa/Q0FCeno4u1QXXa0vBYOFedtkCfYE3TCWPkJ0xoiJ6GNMIMabQV4mhbxKdmIjk7h5LwGWQEWhLnM42YI4LMifO2JtHHljT/GaQHziDjmB2JvtOI9zJBAMX4Q1NI9jIlzduE5IMTyPefSmmIJVXhVlSGmlMePI2K48aUBBhREjiRC/4TKfAx4kKgKcVB0zkXMJ2Co9MoDDCnMNCSPH9z0o8Yk7jfiIR9RoaeTaHcHbN3IgkHTUg6Ykb07omE7zUheJcJgTtM8NlqzIFNk9i3cSJHtprgs90U3+3GeG2ZiM/GCfhvnkjQtikGHd8xhYh9Zpw6YkGcrw1xfjYkH5tBWtAM0gJsyQmdRW6oAzkhduSG2JIXYkPmsWnkHJ9GYZgF58MtKQmzoeqEHZJTVtTHTUedPo3uAlNelVpxU2HHZ2pLbnXa8kPPNH7omcIP3VO402PC3Z5p3Ouz5u4lR364OIcvOmbzaYcbX3Uv5LuuJXzVOZfPO135pNOFjzrdeV/nzkc6dz5tn80XnfZ82TmdH3uMud1hzO02c25pbflWOZOPZba8XDTZoJsyGz6QmvOhyIqPKm35sMyOD0rs+bBYGCbuwgeFbrySMpO+iOm0B5nwRtosPi224/U0Uz45N5NbFYu4Vbaa99KX8l35Ed7LOsgLMXu5cnIPH5zfzEP9UW7L93Ejaxmfio9xLd0fTaQXHWeD6U4IoClyM5LAlZR7Leb0chNi1pkTvHQqJzbNIe/oNl6V5PF+eTw3YnZxPWSlYWKDar0lH4TM5atIN26fnMvNIHdaVxlT6D6O9LlTOO0ygRNupkS6TSLSYzSnFo4kY50JBZutKVgr9GFOpfnANHS+k1AcnopkmxVFK4Qh4dMoXjUB8RZTlIfskG6djGzHZCrWPUfxqmcoXTuCyk0jubDmKYpW/82gwtVPU7p1Iue3mHDKcwRnFo4nZsk4klZO4Px2c5THPWj0caR6hxlF6yaQt2IkJZunUHdwBrK9tjTus0e0xRzJ89aINltTucGCNM+RZC8cTcGK8eQtH031Fkuu+PnQfWgPF/22czVsG13+S/nf5L1nVFXnuvafc85+z947O8WKSO8oYjcaS4w1mth774IdsdBElA7SlN5Zi8Va9N5776gxJnaxoNi7Jmpi/L3jmUDKPvuM/4f/h3eMcz5c45lzrgl8YI6xfvO6n/u6L7mv5uYxC84d2sCpPeu4cGA3511tuHTCmfYIT65GuXNLdYx72b7cK/TibpkrdyoPc6/uELfqDnGhyoFLNfv5vnwDZ8sX8X3FV3xbMoHvSsdztnQiP5R8ybniafxQNJ0LpTO4WDad8yWT+aFkAlcqv+RKxRSuVEzlSsV0CRovVszkUvXXXK6dz4WaRZyvXskPVes5U7mFM9W7JGhsK7emscya6gpraiusqSvfR0P5AVqqDtJcZkVb+U5ay7fSWrqettI1tOStpCV3JY3Zq6jPWk1t5npqsjZTnbWNyuxdVGZbU517kOo8WyryDlKWs09au473U5azn/LcA5Rl76cky5qSjN1Upm6mMm0jFenrqEhfTUXGSiqzV1KTu4a6go3UF22lvsiSllwBeFa0ZO+gJWcrLbmbaMldS0vOKpqyl9OQsYz69KXUpayiPmkjDckbaUrdTHPaVlozLGjNtKQlcyvNmQIot9AqlL6emkxrrp3P4N27e7wVJehf3naDYRcwvn8n9jT+rwDGf+0wCnAUwChgMVUWKbmL6d3AmCaPI1Um4FEARJebKL60f5dMOv7tS1x0MscpSZeryFCIsGXh5skoVIVTEu9D8rEdxDosJmzXRGQWusgttInbok3kJi1iLPWJ322Gwmooir3DiLceQbz1KGJ2Tid292JUdhvJ9txH4QlXCkP9KYiOoCheSYEihQJlBvliIkhiODmJEWQkhJOhjCQrOZYsEUmTJCdNRPUkKUhLEvmPPd3IXR2/WSoxzq47siUxlazkDLJTMslLTqUgSXQvJ5MvJpcIB02p6lrFcbeyVfFkqiIpTwyjLPAQJQ6rqNs1k5rlQ6Tg7ravdDg9XZvmSeqUTNMldkIvDg/9gO3DPmD7+P6E7VxKtpcjxcE+5EV4kyPzJDshiBxlFHnyYApijlMYE0RGsB+xzo4E7tyE4/QR2AzrhdOQ/8R12F85PKYXNhO1Obr0C2SuBzhkuY6tSxZhsWQZlotXcMRyD+HuXigCg0mJiJKkCguXHMXEiEjiQ0O7wFDAoSgRd8NhDyCKNU2Uqv8FNPYAYA8w9gDkH9eee/649oDo77AoHM2u/bPimfsjNHY5jL87juJ57Hm56QFG4TKKzNH3wkl8/Zx33erK03rJ+9eP+OX1T7x98yNv3zzmlzcP4dUbeH6Ly2c9+K5+FpfKR5Du8yEJhz5CZTOA1INGqHabkLLXjLT95qQdNCPloAmKQ8NRHR2NwmkEsfZmxNoPJsllBKluo0hzG0myy1ASjw4h0WkEykMjibc1J8FmCKmHhpF5ZBhZh80odR9BmecICp0HU+lhTrmrKcVHDKhwNaXKY7C01ngOodrTjCr3rvMyZ2MqXYwpOqRHoaM+uQ76ZDsYkO9iRtYRM1IcB5F2xJwUpyHE2A3muJUxHlu1JRh036yHl4Uhx7YZ47PDkIA9JgTsMeLEXhNO7DHF20IH7y2aHNuigc9mdY5bahK+W4/YfYYSMEbt0SHOWofI3RpEW2kTsUuT4O0DCd2pQ/AObY5baOG/VYsAS20Ctuniv00PXwsdqWFG7Il026CB6wYNqaHGZ7sxrpt0cFqngf36gexb1Q/rVQOwWq3BtuUD2LVGC8ulamxd3Jcdy9XYvrQPFvN7YzmvD9sX9mPP0oHsXjqAPcsGYLVcjd3L+mO1Uk3SgVXqHF6vy9FN+jhvNsDNwgCv7UYSQHuJJp2d+vju1MPbUovAnUaEWBkTa2NKwiETEg5pk+mqRflxfVpjTDmXOITLqeZcz9blRt4Abuap0ZHXj878/twpUuNeqQYPK/V4VGfKnSojOov0eZRnwIM8Te7kqXE7vz+38gZyt9CA+4X6PCzS4kmJGs/Le/O8vB/PygbwvEyHp8UGPMwz5EGOCQ9zB/E4fzAP84y5l63H/QwD7iTpcVOuxQ2ZDjfjDOiINaUjZgjtoYM57aFN/aF+fOehLUUFXQ/Q5U6oMffCzXgaM5afVN/wQrGUjpClNB76itSNo8nfP547yRa0K1ZzO20L7xt8eFUeyiV5IOdiZHwfmUypSxDZh2xI2Lsc72UT8FwxkfWf6TLPTIuVnw9n29TxLDfsh3zDLIqs55O/dzqRizWIX6VG1lYNIub+B0Ez/w/OYz/AftQH2Iz5d6xGfoD9yI9wHtcLjy8+wnva3/Cd/leOz/iIoGkfETb176jmfkTO8o/IWjYA1VxdQid9SvCkjwj98mOCv/iQ4xP+k+MT/sLxiX8h+Mu/ETnzQ+KmfSD9TNG63lJYd90uQ9rsRlN7YAzZlsPxndkfh88+xG1KH3xnDcBnRm+Cvu5HzGINYhapEz6vL0HffMqJb3oRvUKHuOUGZG4YRfbGkRRvH0uBxQjyLYaRttqAlFX6pK7SR7FQg+y1g2nZ+QXNu6bwg/1CrrtvpGnPfL63X8t1t+1cdtrERft1XHPaRIf3Xm74HeSa3wGuBxygI9iWWxG23Io+wM04KzqVVtxP3Utn9l6ulllzs3o3l8tWcb70a86VTeJ8xRi+LxvK96XmnCsfzqWqz7hS8RXtlbO5WjmTyxVTuFzxBe3VU7o1lWs107lWPYML5V9yvmIKl2pmcbF2Lpfql3KxfjXn6zbwQ70F39ft4EztLk7VWNFSe4CWWhuaqw/SXHmQ1sqDtJTt41SFNafKd3OybDunyrZxpmwjJ4vX0lKwlub89TQXbKa1eLvUsV2ft4O6vF00FVnTVHKApjJbmsvtaSixpbHEjsYSe+oL7agrtKc2357qPDtqcvdTl7WF2qwN1GavpTZbdIEvoTJjHtWZ86jNmk9t1gJJNekrqM9cS1POOppz19CUvYLGrBU0Zi6nIX05dSnLqEtaRp1yBfUJa2hUbqBJtZVm1TaalNtoTLCgUbmJRtVaGlQraFAto1W5itrEndz4LhV+vse7X0T24h+A8Zdn/PruGe9/+R8OjM8e3qayKJtURTTJcWGkysIlSWVpqTwdKcFiSlyEBIyiJJ0qFBdDSmw0Ahy7vsC7wVFAY3dJ+o9f6hJcyBPIjBf73sQ+NwGNCeQkxFKgENAYSG6YcGj2k2w7DYXV50RaDCVssylRloNR7B1OysFRpNqMINV2GEn7xVzaUSTuG4dq/0SS7KaTYDcbmf0CZIdXovSwRHVsL2kn7MmJ9CRfHkxRQgR58jDyFFEUqGRSSLnI9MuRStMpZCaIWdkqClKUXbmUYhRdgphjLIKhRee16HjOIDspi9yk9K6MyKQUclQiBihRkvhdf5TkTooZ3WlKSpWRFAa7UOS2m7rDm6ix/JqaxWOpmTGIqgk6VE3RIX/KAGTjP8T3s//A1vwDbEf3wX32cALXzybUahEhBxfib70U390r8duxBP+t8/HfNBef1V/hMm88jlMG4zRWA7dRvfAa9Q/8vlTDbboeXssnEXJwC5mxwcjDQ4gODiH0mC8hbh7IffwkJzE9Tka6TEaqGPkXF0dyTIy0psjipLnRovFE2k/4B2AUkCfg7l8BY89n4nNxLE1m6Q7c/mc4FPf03NfzmTjvAcZ0eTxpcpm0FUI0XfU8c2JPbQ8wZii6StbiPCUuqut5lceQKo+WytIvH96RZn2+/0MSPy/fdYHhm4f88vYZb35+yeufxT7HF/DiV3h5g2vf7uds3UjunfmM7wsHke3TC8XBj0i31SFtnz7p1rpkHdQm206dDJvepNtqkWEvSsQ6ZDrokWanTZpw/ITz56BFtpMumY46pNkZkmY3iDQ7U5L265Nqo0+6rR7ZDvoUHDGkwEmfUldjylwMKXfSo8rZkAbPwZLqPQZR5276m8R5vedgmjzMaHQzo97NjGpnU8qPmlDqbEKpyyAKj5pS4DyIfOdBpDqZEWc7iODduvhtFRCoge8WAXN6+Ftqc2KHLoG7dAnZa0TIXlOCdhngb6mFzxZ1/LYMIGDrAEK2a0qwqLAxIXq3NhG7NYnco0X4Lg0i92hL5eqQHdoEbdPihKUmgdt1OLFNW4JGPwttfLZoSdB4bIs2npu1OGapL8X0eG3Vx8vCAMfVatit6oPtqr7YrFbDZp0m1ms02b9eh31rtbBaOUACyf2rBmC9YgDWKwditVy9GxQHsGd5f3Yv78euZX3ZsbQ3los/ZfvCT7Fa1I99SwdwcIU6Dms0ObJBF1eRN7lJG09Lfby36Uslcc9Nenhv1iNguwFBu/QI3aNFzD5NlPba5HoYUR00lMbwEZyJG8oP8YM5rzDlotKIK4kGXEvV51aWAXfyjXhQasrdYiPuZOvzNMuEJ9n6PMnR5kmeDk/y9XmcY8wToWw9nuVp8GPJQJ6XqPOsWIMXpXo8LzbkcZ4hzwpNeZJvzJN8I16UGPOsSJ+n+frS73uYrsu9FB3uJ+tzP9GIe0oTbsUYcilIk3MBGlwL0uNOkD53gnS4H6bNw3Ad7ofr8SR2OE9kX/Awbg4X/L6ieO8ovjuxlMe523lcuIZHpQt4UrWQHxsteFJ5gKflATwpSeRygoyT4e4UuK3De/lIrL/UZvmQT/jG9GPmmPdnzuA+zNb8gBW6H2A9+mNk2ydhO+VDbKf+Gy7z/ortlA+wnfRvHPjs37Eb9584fv5Xjk78T2Lm9CL6q/9DxIwPSFzyn2St+Zj8dX0pWqNGyfL+tGzS55KVOd/vGkbtOlOy5vQld6EahcsGUrRSg/zl6qQv7EPeCg0qNhtTs9WY1s1qnN+rzw9WepzZrct3e0244jSBHxwnU7Z9FCem9sF7Um98p/TF98veuI/7T4Jm9iZ2gTrxSzUJ+uof+E37Ky6T/g2vGR8SJqFE3dcAACAASURBVELJ5xmQuX4YxdtHULl3OHUHhlN/YBh11kOp3mVO4UYTqraN4DvbiXxnO5Nb3pY8DDzKVRcXbrj5cudYCLc8Auhw86LDzZXOY0e47evALV8HOv0cue3nwC0/Wzr893MzYDedwbu5E7qTG1GWXFBt4mLyWi6mLuZqzje0F0zlSuFYLhUO40KhGReKBnOpZBgXiyZzofBLfsgfz9m8MfxQOIZzxWP4oXgM50o+42LZeC6WCUdyLD+UjuV8xUS+L5/M2YrpnK38hrNVCzlTvYzTVas4Wbmalor1NFZa0FKzk9bqXbRU7KRFchZ3cqpiN6crdnGqbAeny7fzbcUaTles5NvKtZwqF67jBtpKRRe2BS0lljSXWNJULLSbltIDtJXb0lZmR2upPa0lh2gqcqBOgGK2LTXZdtTl2FCXbUlt1hbqcjbRkLuO+uwV1GUtpj5rAQ3Z82jMmkND5jfUZEylLmsqjTkzaMqdRVP21zRlzKMpbRHNqctoSVlNS9JaWhJX0qRaSpNyJY3x62mUbaUhbhsNsdtojNtCo2wdDXEraIhdQmvMUmriLOg4mQxv78PPb+DtW3jbXZL+5Rnvfv0fCIxiH6NofqG78UUAY0VhFinxUSTFhpIcF0pKXNhv+xgFOKbKIpCAUewFE2VpWQyp3Z3SAhwFNP7JZewBxh6YFJ+LecWihBkvXColGQmqLnBMSCBXdD7Hx1KoiKFMEU5xqCNFwbYku24mxmYRSsfFKOy/Rmk/kwTbyajsJ5JoP4Ekh9EkOYwg0X4kSY6fkWD/GTKbz4g9OA6Z3WTi7KYgc5hOgvMKlF77SfU/REaQMzlhXuRG+FMYG0JebAR5cVHkxcWQJ4uV5hAXJsWQr4ohVym6xmOlQPMcqXlHlNKTyVGlkiM6vpNSpAifLDFlREwXUYpg6uR/UgpZielkJqaRkyJ+TkGuLJziMB8qvOypPLCZkrXfkPv1Z5RONaRkigb5U/uS9MWHhI75DzyH/YVDQ/+Ow9j+2E/V5MD0AdhM18Z2ih4Hv9DCZrw69p+LmIh+OI36lKPD/o736I8JGt+H0CkDCVxoRtjGqSiPbCc12EvKLFQqlCQmJJISn0ByZCR5cbFkxsu7p7coSJHLSI2XSzmKYm+nGP+XIpMhdSpLewn/XH4W01akF4J/AX098NcFjL+XnP94XXomusvbPdd7HEhxLn63ANI0WRcc/vElRcChBJDdz1yP8y2AUXqx6S5JC4fx5aM7Uon5T8D44j28fCvtW/zll8e8efeC17+85M1PP8Iz4NUNrrZa0lJmwLVvR/Dgh+k0JA4ixVWNJDtN0mwNSD+oQ5a9BlkOfcm0/5hCG32KbIwotDGi1GEQJQ6DKLQzJt/WkAI7I4ocTSmwNybP3ohCR+EcDiLfwYA8Bz3yHHTIth1I3iFNio7oUHxUm7KjOlQ56VDvZkijuzF1rgbUuuhT66xPjbP+b9ebPU1pdR9Em4cZLW6DaXIdRJ2LCXVuptR7mlHnOZgaj0GUuxqT7zKITGdzkhwGEWOlR8QObUK36xCyTYegbcId1CRkpybhokS7S4+wPfoE7dDmhKUGJyzUCdjcj4BNfQndpk7sXj1i9mgTu0+P8N+gUYuQ7RoEb9MgyHIggZYaBG/XJmS7AEhtArZq4btFE38LbXy3anFsixY+W3XwsdAjYIcR3lv1cFmvwaEVvSVwtF3RnwMrBnBgpQZ263Vx2KiP3TodDq5Ux271QGzXaGC/TpsDqwditawfe1f0Z/eyvuxa3ofdy/uyY0lvti35lB2Le7NrYV/2LOovQeN+AY7L1LFZPgCb5Wo4rtbAaZ0mh1YN5PAqLY6s1sJ5jSbOqwfgvk4Nz3V98dvcn9CdA5Ed0ENlb0i+8xAqPYZT5zOC5oChnAoawrnIIbQrzOlIHExnigmdqYZ0JhlzL9Gc+0kmPEgx5GGqAQ/TxLEZD5PNeZA8iIephjzNNuBJni6Pc3V4kiuA0pCHWX+UPo/F9VwdHufodgFolj4P0nR5kKLL/aQuaLyrMOR2nD6dMiMeyEx5GmXKi1gTnkRq8jBcjYeRA3gUrcu9KDPuRn/O7ejpXAqczm3Zdh6n7+VZ3haeFC7mfv40budM5W7+Iu7mWfK40JXHuYHcTHGl4fgGYrd+juc8U6wmqmM5YQArR33CqjGfsHHU37EY9hdsxn6I96z+eH/zKUdnfIDzrA9wnfUBfnM/wm/6P4ic3ZvkheoUr9HjzN5BtG7TpH5zX76z1ua8rR4XbHS5YK3FhZ0a3N5vwrNDI7l3YCgXtxnQtLIXZy00uLhHl9uHhnDN1oQL1gZc2G/MpYODuekwnIf2Q3jsaM49OzM67cy5f2QcD92ncc9rDpecZpG3dghxc7QJ/LI3/hP+gfdnfyF5mT5Za4wp3DqE5FU6hH3zKa4T/w2Xif+O1xd/J2ByL5RLdMnZaED13kG02JnRYmvKSbshfGs3ilMHx3DGdhLnnGZz4ehirnhs4nagPe1+R+k44U9nUBidgZHcDojgpm8It/wC6fDx5YbXMW54+dDhdYwOb09uerlww/MwHd4O3PS2od3HikvB2zkXtIlzISu5GL2Yy/I5XE2cyeWkyVxKGc+ltLFcSh/LhdwJ/JD7OWdzRvNdznC+zx/G9wVDOVtozvdFwzhXOopzpaM5VzqCc2XDOVc2irOlozlTOpZvyyZxunwabWUzaCmdRWPJLOqKv6a2dCGNFctorlxJc/kqmstW0VK+hraK9Zws38ipso2cLt9EW/lyTlWu4mztJs5Ub+VkmQUny3dwqnIPp6usaa3YS0PxDhqK9tBUvJ+m4gM0F9vSVGRHY4E9DcJZzLKjMt2WqkwHarLsqcqyojJjF5UZ26nK2EpV+gaqUldTnbac2vQl1KUvoj59EQ05k2nI/ZyGnPE0Zk+iKWsqLRkzaU37mpNp8zmVupjTyUs5mTKflpTZNCfOpylhOU3y9TTGWtAQvY3GaEuaYrbQGL2ehoiVnIpaSn3MVjpbk+D1PWm6C2/+DIy//E8Dxvfv3/Dr+66mGX79CaHnDzupKMyUgFE4jEkxIV3QKAsjRSguXIJFAYwpccJt7IHGWFL+4DJKpeju0nRPM0LPNclpFNAoExJNMcKpUkql6SylcOeSyRHTXRISyUtQUSBic+Qy8uXRFMrDKIkPIj/KQ9oHlnRsB/FuG4h3WUO8yxwSXGcgOzwZhdNkkpynkuz8JalHJ5Pp/CVZRyeTcXgiqUe+QnFkOTKnZShd1qJy3UiCyybSfPeQ7rePFF+hA+SEOJEV5UG+zJ+cWD9yZcfJlZ8gVx5CjjyMnPhICpRxFChlUnOMFCatSiDzD8r6bf9iV0lbuI25CZlkKbNITcwkKSmdpOQU0hOVFMTHUBLiR7GHI0UOu6lePY2Sr00p+UqT4um9yZ36MQmTPiJIlEtG/o3Do/+Gw7i/cmTc33Eb+w88P/8E788/xnfsh/iP/gvHR3wgQWbMF72Qz9AibqE58VYLyfc9QHGMH7kJ0VIEkjIhGVVCMikKJZlyGbnifxovI+U3ybs6kUUJWDS3JIixfwoJHKUO6W64+2dHsAf2fl9/B8Qut/B3x7DHOfzjKu7p+Z09wChWcU+P6ym51yIDVNr+0JUHKl5apBcY8RIjXmbEeQ8wiiatbofx1aO78OYlAhh/K0mLJpeXr+HNfX75+Qlv3wmH8SU/i4HyL4CXt7jUtJOGEmOufjuSR5dECWgi5RFmpB3RIc1euIK6ZAnn0FGd/CPqlNsPodRmCAX7TCjYZ0qprTnlDsMoth1CwQFTiuzMqHQaQcVRM4odDSh00KXIUZeyowZUuBhQclSHIidNipw0KDmqRYWzNrXOOjS46UtqdDegzkVXOm7yMKTtmCmt3ia0eBrR4mJEq6sxzS5GNDob0uJuSrOHKfWuhtS46FPvYUyDlwlVnmaUeg2nwHUoifv1UYju5n1GyK0NibXWJ2qPtuQURuzRIlQ0ruzWJXKPHjF79Yneo0Ow5QCOb+qD/4ZeBG3pIzW4xFrrErNXRypJx+3Tk0AyYqcmodsGEmKhTrDFACK2axK2TYvjWwZyfOtA/DeLzun+HNs4gAALLY5v0yXAUhffrdp4bdLEeWV/3NZq4rRSA9ul6tiu0MRpnSGOa/RwXKOL42otjqzV5uhGHZw2aHNorQa2q9XYv6If+1b1x3pVf/Ys78vOZX26tLgP2+Z9yva5n2K1uL/kNu5e0Ic9C3pjvbAvexf0Zu+CXtJqPb8vBxerYb9MHftlatgu6oXdwk9wWt4H11X98N6gjo/IxtyohWqHKTm2wyk+PIxa9+Gc8h/BhbDhXI8eQkesCbdlBnTEGXMt1pwbMhNuxRtwO0Gf2wojbskHc0s+lNvxQ7gtOrBVhtxJ1u+WAXeSxbkRnUkGdCbp0ZmkS2eSDp3JWnQma3MnSYe7kvS4l6jPXZUBdxMMuRtvxN14Y+7Gm/JQPojncYN5KTfleawOT6IFLKrxXK7Nw1hDHslHcCfmM25GjOd60FZuheznTuQBOqOtuRlpyc3ozVyP3sTViK1cDd9DR6wjN2WOnAu1psl1K7UOW8nYsYzItTM5vmYyh78ZhP+y0WTumU/rkVXU7hxK/d5BFFr0o3B7L6r2qlO3W4fKdWp8u0WPm7vNeHpwBI8OTeCu/QQ6bcdx99A4Hhwdw2MXc565GPHiqC4/HdXlrbMBb48Y8+qQMc/t9XnuqMOPLvq8djfgpasuL1z1eHJUnyfORjw+bMzLQ+a8dDTnheMwXh4Zw2v3ybz0nMYL3zk89l3IeYepVGwdSunmoSTM6U/klL9zznEq5w5P5YfDU2g+OJaUlZqcmP53PCb8G+5jPyBg4l+Im/MpWWvVqNipRdMBPVoO6tJmY8APjsO44jKei0e+4NtDczjl9A2n3b7mjO83nA2ex/nwZZwLX8vFyO1cjbKhPeow10L8afcP4fKxINp9w7nhH8V1nwiueobQ7hFEu/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hfCYzCYSzLzyA1PooUWbgEjAIahcvYJQGMXUqOiSA5NlIq9/XAovhyFi6PgELh7kjuT8+exh6nUZzLZRKcCEDJFBAiXKkEFRkJiWQokslMEEohIyGVVGUeKYpsUuIzSFOkSvdkKuLJEm6fIpIcRTh5ijBy43zIjXYlNdAOpdduUo7tJNltMykua0l3XilNlck6spjUo3NI8pxFqvfXpPvOI9nrG+KPTifu8BQUzjNRus4mxWseWQErSPC2QOW7mzh3S0lK372kBzuQFuRIWogTedHu5MV6kSs/TnZ8MLmKUPKUYeSrwqVVnOcrwylIjJBUpIyhRC5yI7tK8elJSaSmJpOYqCBFJdzLGAoUkRRGBdLqdoBay7kULTCj8hstqmb3p/QbddJm9Cdy4icEjP0bXqP+Hd/hHxA08gPCPv8bsVN6kTijD9mz+1I0tx+FC9TJWmxM1tpxFBxcRWGYO8VxJ8iJDSVTRCIpRGZmIskKFanC7ZXHkSWPJfU3WBTgKJe6xtNE93g3HEoxOnLhEHc1umSJGc7d3cz/df1zl7T4vAcGBfx1dTyLBpY/qwcee+4Vq7gm3MXkmFiSY6KlbRDi2RMvI1KETndXvngORfd+z75aCRjjxDMdRbIsSoLGfwmMr17Djy/hzUPevf2Rn39+zc8/v5SOeQU8f0BblR1F6br80Pgxjy8N5dG347lePJ7qE6bkHjKm0GEkpYcmUHpoMqWOX1B8VJf8wwMocBpAiYsGeY79yDvcl2IXNSo8Nan20qbScyDlrroUO+lT7KRHyRE9Sp31qXAzpMLNgFJnbYqPaFF8RJOyo1rUu+rS4mVIq7extDa46UnXGt31aPQQIKlLvasOdU5a1B3WovawFtWHNak5ok29AEVXA+rcDKl3N5IcyRrPQVR5D6PEdTCpB/VItTEiXey1PGiC0sYYxUFDovdoEbZjAHF7dZHv0/9NsQIKd2sRvl2dEIv+BG3pS/DWvoRY9CNypzqyfboobQxJOGBAsp0JqgMGxO4cSJRFf8I39yFsa39CLdUlBW3pj/+GPvhv7EfgloEEWmhyYqsm/psH4itiezZqc3yLPsc26OG8ShvHFVocXq2L02pdjq7W4egqLVxWaeK+UVsqIx9dN5DDawdwaI16Fziu7Mde4TIu682upb3ZtaQPe5b0Y9eiPuxe3FfSjrmfsHPuJxI07pnfiz3zPsVqvgDIfuxfrMbBJQOwWToAmyX92D//U2wEOC7pg+Pyfjit6I/n8t74rfyUgFWfELLhUzLt9Kj1GsyZoCFcjx1Kp3wQnbF6dMTp0x5vyrV4Xa7HD+CmXI0O+UA6ZHp0yI3pUJjQkWhER7I+txKMua34o4y4ndAjQ24nGHJbqc9tpQG3lN3nCiM6heKN6ZSb0Cnr0h2ZKffkpjyWm/BYZsTDGB0eRmvyKFqTJwIeZYY8V5nzVDWCR4pRdIbNpTNwK/eOO/PoRDwvQ8p4EVzLj6GNvI5s4lV4LS/CqnkSWciDyEweBObwwLeAe36F3ArI5uqJJK6FJ3IjSElHgIoO7+PcD1jJk/AlPAz/ikdRU3kcOZWbXmM5v28IV62Gce/AWH46NJmfjqznxeFtPD+8nRdHLHnuvIqnztN47jaMlx66vHLtxxv3frxz1+ZXV2N+dTPknZs2P7up88atP2/d+0vrTy4D+NFZg1dHtPnpiBk/Hh7C6yPDeOM8ih+dR/HCdSxP3D/ngecE7npP5obHeDq8JnPV5XPO2ppz030i7c5juXJ0LBedxkquYd3eYRRZmJC6XA3l/A/JW9efUgt1anZp0rJfl5O2+pyy0efUQQPO2Jly1nEIp12HcdJjKN8HjuKqfDzX08ZzPWsMV7LMuZo7iHuVI3lUO5qHpYu4lb6BC7K1fB++mXMh1lwMceZKUACXA8K47BPDZZ94rnhFcdXNhxteftw45sM1H0/afV244ufI1eN2XA7cx6XAXZwP2sgPyWM4l2XOhXxzLpUM4XLZYC6UGXG+zJBz5YacqzTiXKUJlyqNuFxpKK0XKoz4ocKEs5WDOVNpzqnKYZyqGkFb1Uhaq0fTVvs5LdVjaasdx6m68ZysncDJ2i84WfMlbVVTaamYTnP5DBoKVtOQZ0l9nhV1efbU57lRXxBAbX4wlflhVBZGUFUURW2JP40V7rTWeNNafYzmKm9aqnw4WXucturjtFadoK06kNbqYE7Wx9BcHUljRbgkkafYUBZMY2kgjaUBNJT60FDqTYtQkSsN+cKZ3E11xnpqMxdTnz2TxtzxNOUOoz7HiPrsYdRnfkF9xpfUp86kIXkujYlLaUpYQ3P8RtriLWiTC3C04FT0MmpjtnKrNRF+ust7UYH63+gwCmAszUuXHEYBjInRwZKSRXlaUhjJseHdiiClGxjFF7QU4N29n0wqBXZfkwCypxzdA40iEkXsfZOLgHChrvJ0ulxAQZfbKOAxPSGZZEUqKQmppCnTyEgUElE8Kd2lXjFyUCm5lFkiZDs2TiqpFspiKIwNJy/iOAWRfuSFeZIT7EJO0BEyT4gu1U0ovVcgd1tEvPtClJ6LSPFeTJrPYlK9F0jAmOI5j7Rj60g7tgGl60oULiuIO7oMpftaVJ7rULivQe6+BoXHeuJcNxB1ZD2RTuuIObqBeHcLkv12kx18gLwwO/Ij7MkPt6MwwpGqWC9KIt3IC3cmWyjSjXy5HwXKE+Qpg8iODyQrNoDSQA9Sdq4kfcUEyhaaUj1Hk9JZauTNUidjlgbJM9RJ+KI3SV98QtqU3qTOUCfta21y5mpTNH8gRfPUyJmvSeqqUWRbL6Pk+FGy4mPIEo6c+D/IxNoFgcIp7HILBczH/QkYRTk6Q9ENh2Lco7xL2d3rn6GvK16nxxkUcNjjDv4xRqfn2h9h8I/HPbDYs/Z8Jp6Z1DgZKbEiLF5khXaVoIXT2NV93+Uy9jiP4pkUe2sFMIqXmyShuMj/Fhh/ff2MX18/5tc3j3n/06+8f/0L79++6IpJ+PE97569orrMnxTFXGlzdWv+Ms7kreBi4RquFqyls3QT9yu2cLd0A9dzl3MuZS51kV9QenwMRX7DKQkYRrabIdlu+uR56FPgqU+hhw55rprkHtEi10mXYjcjyjxMKfcwodzdmBIXfcpcDSR4rPIwps7LmBZvI1qOGf2+HjOi2duQ1mPGNHsZStDY6KlPo7suXRBpQJOnIU2eRjR5mdDoZSqp1decs0GjORs6jm/DxtNyYiwlruaUuA6nwHmENK860caYJPtBUrlaKULBDxqi2K+P3FpXWhP26xNnpU3cXh3+CI/Ru9SRWQ2UciFT7AzJOmxKlqMJaTb6JO/TJtlamyQrDeJ3DyRmh7oEkWKNsFQj3HIAYZbqkkLFJBuLgQRbDCRsmzaBotlmvTruooN6rQbu60WntjaeG7Tw2qCJ1/qBeG3QwHPDQNzXiZxIdUTIuOPqATisGYDDuoHYrBnA3mUCEnuxe6kARXHcG6slfdm1oBdWi/qyd3E/9i7qy+55n7Jnfm/2Le7P/iVq7F/Sn32L+7J3UW92z/0He+Z+iNX8f2C94CP2LfqEgwv+isPiv+K49G84LvkLnmv/Tvj2T0m1HUCdjxFnQ0y4HGHCjbjB3JCbclOuyy25Op1yNTrj1LkRocGNSF1uxOhzQ6bHdYUOt+SG3JIbcTteQKAxdxTG3FWadsuEu0ohU+4oB3FbOYjOhEHcVphyO96U23LhaJpwO65LnXECHI25IzfkTpwhtyP1uBWqS2eoHvfC9XkYbcjTeFOeqwbzKnUIP2bq81SUzqNmcDfYggeBLjwODuJJUDSPAxU8CUzjZUghTyOKeBpTys+xLRB1hjfBTTwJLOHW8WTa/WM55xzKlaMxXHYK5PZxe+6G7uV+1GbuRS6nM2QB1zy/4abrYm4dWcVdpw289rHilbcDr7w8eOV1nFeeITx29eSR+z4eeqzhkecsnnl9yVP3Cbx0+4y37sN57WbGa3cj3njq8sZLizeeA3ntocFrNy1+dNHmR2ddfnI14pWzIa9dTXjrPohXrsY8dzXiibsRDzwNeRxgxoMAU+4FDOKe/yDu+prwPGgETwKG8iRgBA/9RnHn2Bhueo2j3X0cl1xGct7JjPNHzLhwZAjnncw57zSUK24jueI2nAvOZlxyG8J1nxFc8RvOtaAJXI+YQXv0HK7GLeCqci7taTO4mjmOjuLh3Ksewr3aodyuHMa1whG0507kasZs2lNWcC3JgmvKfVyPt+e63InrsQ5cj9rDzRhr2iOsuBS6kwvBllwI3cLFiI1cjFrLhegVnI9ZyJWcMbQXD+NG+TA6aobSUWfG9XoTrjUY095oTHuTCVebTbnWYMT1On3aaw24WmvIpVojztUYcbbamG9rTDlVbUJbtSlt1WYSOLZUDqO1ahht1cNorR5OW/VI2qo/o61qPG1VX3BSOJLlc2kuXUZD8TrqindSV+JAffkxasqDqCwPo7IqmtKKSMrLg6it8KeuKoDaygDqKk9QXxUkqbEmlJb6cFobImltjKGtVUVDfTz1tQnU1yZRW51EZXkCVRUqqqtV1NQoqanpOq+qUFJdIaemMpL6quM0VLnSWH2QxioLGiqWU1c2h7rCOdTniGaZr6lJ/4ra9K+oS51Fjeor6pRzqE9YTKNiBS3xqzktX0l9/DZun06Bnx/w/u3r/7KH8X9FSbrLYUwnWSbcw7DfgDEpNoQuhZIUI0rVYUgOo3AZY4TLGC05i7+VArvL0z2wKL64pb1l3e6jyNDr2ocmk0rTmdK+xu79Z3LRZS1Kn8J1TEDEoUiB4Uqxj064kWIkYZdD1wWVIqA6idz4JHJlyq4oHbmSXAE0AorksWQqYsgUIeKKKLLkweREe5MR7kp68GHSA+3JCLQhS4Ck/05SvbeQ5r2JFI+1pHssI8t7Oenui8nwXEKqx0JS3BegcplLgvM3KEWUiliPzEXpOAeFw9eSVIe7zhMOfUPSkfmSxDWhZOeFJDvNJ+nQXJLs55BkP5+Uo6tIOLqeRB8r0sOOkB7lQZ4snEzPQ2RuX0T56s+oX2RE7QJdyubqUPiNLoWzdSmaqUXRzIHkf6VB1ixd0mYbkPmNLrlzNclfoEnGIkMydnxNgZcd+TGRqBJSSFIkdY3Uk8nJioslWxZDtixWAknh/ApwFJAo7V0U/ycJ6uPJjlcgIDE7Ti4pVybOu1y/Hnfw92aXP5eTe3IWe0Cxx4XsOf9Xa889AhZ7PhfHPX9LPCM9kCi674XD+HtXflezlQSMwmkUwBgTQWJMOImxEf8tMP7y9iG//HyfX988Q3IUfwTE8c9iwPw7KWKrqiYZVZIdGSoH0uTWZMfvJCduPTkxSylWLKEicSkViUsoT1xEsXwupdGzKY/5morY2VTEzKA4ZCKloROoCP2c6vBx1Ed9TkvsROpCP6Py+AiqT4ykKmA4FT5DKPM0pcjFgFI3IyrcTagWzS1epjQfM6ZJuIs+JpJO+g+WrrX5DaLJMntB1gAAIABJREFU24hGL8Pue/Rp8jag1deEU8fNOBlgxqnjQzkdOJJTx0fS4G1Grbsp1e4mVLqZUHDYgCQrdZL36UguY+JBYxIOGBK/3wCFjSGKg/ok7NeVpNgnVj0U+/WIt9bpgscDhigOGEruo+qALsk2OqTa6ZFz2IQKr5EUu5iR72hE/iEj8uwNyLHRIeOgDin7daW/qdqrhWynOrECIHdpECe0WwuZlY6kyO0DupzM7QMJ3KaBv6Umvls18N06kGOb1PDZ2A/fjX0lN9JvsxZCYuqMW3dEj4BGyW1cpYb10t7sWdKLPcv6YLW8L1bL+mK1tA9WwnVc3Afrxf3Yt6S/5DQKcNy7pC/7l6lxUOydXN6ffUv6sHfRJ+ye/yF7FnTJauE/2LtYlLd7s2fRp+xZ9DH7l3zMoeUf4bHmIyK39SVl/wAqnA34PnAo1yLNuR1jwn2ZAQ/jdLkfrcetEH1pHGBH+CBuRJpyPcaImzHCkdTjtlwfsRfxnlI0sggZd8uEewIgVYPpVJnRmTD4z8AoOYxGdMYZSbDYKTeiQ2HALZkRNyKMuBZkwLUAA24E6HEvzJBHsQY8idflmUqbl1kaPEvT51GCOXdjx3MncgodoVO5ETyba8eX0u6zjZu+TrQHHOHyCSc6/I9x1/s4He5eXPM4RHuANe3BO7nks52rXlbc8TvAw6AtPAxZwuPwaTyN+Iwfo8bwU/gEnvpN5rHnVzz1mM8rnxU88tvL4wBvXgYpeBNaxKugAp4HJvH0RAhP/N144uPAfbcDPHJbxQuPSTxz+4ynbuY88zDhuacBzz10ee4uytL6PDtqwHNnQ165a/PKQ5ufPLV57anNT15avPJS55X/QF4FafBThBY/RmnyU6wOr+P0eRdvDHJTfok25nWYMS9OGPPIz5QHvubc9x3BA/+R3Pcfxl2/Edz2HsUN99G0u43hmsc42j1Gc9FtCJc9B9HuM5hrxwbTETiKmyETuBIymXMhU7gUM5uLsllcTJjJ1ZSvuJk1m+v5k7la8DntBRO5WTyVjuLp3CyaTkfhdO6UzORu2Qzulk6js3gqt4tm0Fk4i47cWdzImsX1rFm0Z86kPWsq7TmTuZY7gWt54+gsH8Od6lHcrR3B3YahdDYOpqPRiBvNBlxvMeB6qyHX2oy41WrEnVYjOltN6Gwz5dbJwdw4OZj2k4O5esqcC62DOSdpON83juNM7UhO1w7nZI05rdVmnKwZysmaUZyuHce3dZM4U/8lpxrG0FY3juaaqTRUL6SuZhM1tfspr3GkuMaFkgZvCuq9Ka7yp6I8mIqKEMrLg6msDKW6KoyqqjDq6iJpaoyhqSmW5hY5jW0qahvFbOg06pqyqajNpqQqi9KaXMrq8imty6W4Npv8uixJhfXZFNdlUlafTmVDIrWNcmrqw6ip9aW62p26soM0iSie/NXU5S6gPm8WDXlTacieLO17bEidQUPy17QkL+KkYiW1iu10fJsKvzzg3c+vef9PXdL/z5teRHj3f9H/j+DuP+9hFI0vr6U9jKIknRQnvlxDUEUFSWtSjADFLlhMjhGl6nCSorsVI5xG0VTQ1SktHJ0eidK0gEYBkhI0djuNomEhJVZ038aSFhdLunAmZTGkCfAUM6YFQHYHMWfHh5MdHyEpUx5JelwkWQrhKAk3q2f/Y6IUUp0jF6MClRLcZIkSpjKBlIR4UhOVpCWrSE5MICNRRb4iiQKxPzJeQaE8jiJZNEVx4RTFBJIf4UNeqCfpAY6o3NaS7rOeFK/VpHqvJsN3Nek+K1C6zkPlOodMv6Uke8wjw3Uuua7zyHefT77HAnJd55DuNJOUQ1PJcJpButMMUh2nkeI4idSj40g7PI40u7Gk7htD0u4xyCxHE7N9AhE7pxBmNZtou6VkRnhSEu5Ore8+KqznU75xAmVrRlG0ZAiFc00o+9qQmq/0qJmlR9lsffK/NiRrtgE5s3XJ/0aHogWGZC4bTp7tBorD/CRnTq5IQ5mQSlK8ikyxZ1ECxliyZLHSNgGxRzE1XilBotSFLBfRNQK+FF0d7XIFmXHxZMXF0wWMoglFSJSzBcyJEvMfXUYBewnkiIkt3aVoUc6WXghEOLoI9e4O+e6BSmnSi+oPU2ISlNLkF3FdTH0RTTWiW11MfpFimkQ5Wtk1c1ysIqhbPHc9Ly9posQeFy292CQKaBTAKIvmzyVpsY/xBe/ePpD06+uX8BL48X3XcPmfxRzpV/z86h1VbY3EFySSlK9ElR2DKiMQZbI78fF2yGL3IIveQUy4BXGRlsgjtpIRvpS86GXkRS0iP3IepbFzqZLNoT5+Nk2Kr2hRzKBVMY2zymlcSp7J9ay5XEyeSUvEZ9QcH0KV7yCqfQZRfWwQNd6m1HsPosVnEK2+g2nzG0KL72Ba/AbTFjCE00HDaTs+RJI4Pn3CnNMnhvJdyEi+D/+M0yFjOBsxiZPBn1PlaU6ugyZZtmrk2A4kx0aTFCs1ZJa9Ue3RIN3WiMxDZqTam5KwT594a13ke7VQWKmj2q+Far82yv060jUxkjB+vx4qWxMSxDxra32yjpqTc3QI2UcGk3d0CNU+Y8myMyBtnya5tjrkHtQi9+BA0g5qoDiggfKABon7NFBZDUBlpU7C7oGo9miRuFefpH3GJO4zInZnf6J39idip8h0HEjILg2Cd2oStH0gAVv7ErC5NwGbexGwSY0TWzQJ3KqNvxhXKGZxr1PHWZSoV6tjt0INm2X92besqxlmz/J+UnPMzkW92LW4DzsX9sJqcV+sl6qxZ1Ef9i3tz+4Fn7JvaT8Oip9docbBZQIoe2O18GMJHAU87hMAurQ/O5aoSdq1dAA7FvTGakEvbBf3xmV5b46t6kXYJjWyD+pz+thgLgaZcUtqNBnM7XBT2v1NuOpnzhX/kVw6PpqLJ0ZyKciAyyG6tEfqS07j3UQT7oru50RDHiQa8jDRgEcqQ+4lmtCZOIg7KlM6lcZ0Kgwl3Yk35I7cgDsyQ+7KjbijMKJDaSCVuW/GGNEeYsCV47pcOKZOR4g292J1eBCvyYN4Ne4nGPBQNYhHqsE8UBlxV6HBXaUa91Qa0p7Ijoix3AiayaXgaZwP+YJL/tO47D2Dq8em0RE8hYeKKTxMnMBj1Rfcj5nIvdDPeRM3njeyIfwSr8Mvst4Q3wfi1Xkfqc0vIYa8Pm7K6+PmPA5ZzP3g3TwIcuNpaBwvwzJ5EZrFi7B0XoQk8cRfwUPveB55HuKxx1weuc/isfuXPHEfx1P3ETxxGcxTZ2OeHTXm6WFDnh814IWXBq98NHh5bACvjvXndYAabwL78zZUjZ+jBvA6qj+vY9R4K9PkdYwGb2O0eROhyc8RuvwUrMOzAG0e++nyyM+AB76GPPQz5VGAOU+DxvDQbzR3vEZz22sst46N58axsVz1GsnVY8O5cmwo17zNaD9mRrv/UK4EDueHwGGcDRrDt0ETOBc1l8uytVyM2cwFxQbOJ67iQsoK2rOWcT1/PtcKpnOj5HPuVI/mbv0Q7jQYcrtBn5uNRnQ0mtJRP5jb9ebcaRzOvcYR3GkQ95hyt8mY+83G3Gscwr0mc+41m3G3yZTOJkNuN+lxq1mXm6263GzT5UabHrfadLlzUo+7pw25860hnWdMuHXGlI4zZnR8N4z200O5eno410+P5ebJL7na+jmX2j7jXNtozraM4tuGUZxpGMvZhvGca5jE+cZJnGkexKlmU1qbRtDcOIn6htk0NC2nsm4tRVXrKa7dSmGtBcU11pTXOFFRc5SKKhcqq9ypqvaiosKb6ho/autPUFN7gpr6YKrro6iqj6OmKZmqxkyKqjIpqi2guL6E4oZSCuqLyanJJ6shi6ymTLKbcshtzCO/oZDCxmJKm8sobSylrL6IsvpCKmtk1FV5UF12mKoSK6pLt1BTuoqqwnnUFHxNVc4MarJn0JDzDfVpKyhP2cb175Pg3R3ei7GAUji3COB+KZ2/e/eK97+I8/+v0G7x+X8T3P3zK97/kz54/+tb/l/p1+6/zbu38O4Nzx/eoSw/E5UEhWGoooJJiAgiISKExCjhLArnMUJaxXGqrDvAWxbddT06gqToSJJjorpLgV0NCD0OY88q7TETpUIBkt1lxZ4v+B647NkLKeBCOFdi7XGdfoOPf5ow0vX5780Vf7y/x6USq3CqxGc9eYCiXJqXJBpuRKyOSpIAkqzEWLITo8lMCCE15hjKkMMkhdiRdHwvKh9LlJ4bUHqsI9VtNXle68jxWEOx3wbyvFaS6baIDNd5ZLoLzSXHax653jPIcDcnw20kac5jST70OSqb8aj2jSdl3ziy948lZ+8IUi2MSdgxGpnVFygdF5Dlu52iEFty3HeQabWE9KWfUzzLlOavDGmcpk/dV0bUzNGj4uuB1MweSNMcfRoXDKd42ZdUOu8jP8KfdGUsSYp4UpQqkhOUJMYrSFQkkJyQSGK8ElW8uKbqciBj48iUYnXkJMbJSJQrpHu69joqyZAL2EwgPTaBtDglaXEK0mUJpMuFunMYRZlYjOdTCqD7vVmmp2lGrOmisUV0nCeKwPNEabZ0dqIIR++SyL0U6prCI7rOu3IwRRST+LlMpfj5Pyqe9ATRnCOif2SSUrufr+TYaJJio0iKi5b08uE9CQLfv37Fr2+6xI/P4MdXvP/pLdLx65e8ffsLb0RkwutO+PEW3z55R95dKL5xn7xLt8g6c4nUxtMkldeSVFiIMjOZiNggQiO8iQh3If7ENlJCt5ERtpX04DVkBi2mMGwhlTHzqI75iuqoL6mKmEhL6Ai+DzfnTKQ5reGDaYseSmv0UJrCB1MbaEytvwENAYa0BAzitN8wvgsYwXcnRvFd0ChOHh/G2YixnIudwHn5JC7ET+Ki4v+S955RVZ/ruveX993j7JKVGMWuFLFiS9GoMRqNvWGv2FHsIip2sQAC0pHeZu9zApNeJnUCIiD23rFriprEnt87njllxZW99hn743v2+XCP599gmEE+/MZ139d1j+B87EjOxoygIXIoFSFfkntwAEqfnkg2uaLx7YFhryO5AV0oOuiKZV9fCvf0InOrE7rNnTD4dCFzuzPGrU6YfFwwejtj8nFCt80BtXcbFN4OyLd0QLa1C4kbOxIvjDGbXYjzdiVygzMJ3t1J9elN8uaepG7uhW7Pl8i9u6PY2AX9li6YfNqTt7Mjmr1diN3XhaS9HZHubId6mwO6zW3Qrm2DaaMTGZt6o1nTB9mqHqSvaUfqmrakrGlL8pr2JK/tSLLYLrNOzFCK1rUDUctaEb2stW2NYtTytoQvbUeIRzuOeHTg4IJ2+C3oyK7Z7dg1uwPb5nRk05wObPxQ62Y64OXe6s8onjkOtjnHtdM/ZftsB3xnt7Wd22c5sGNOe7YKd7V7G7a4O7BpSis2TW7Fphl/Y9PsT9g8+xN85nzK5un/zsap/4tNU/8X3lP/le0zPmHbtH9nz/R/IXrJv6D0bkV5sAsN0T2pDemKZb8Dlt1dKd3pRtmObyjfMRzrzt6U+nal6oAzZ+L6cl01kDv6vjww9OCpwYnn+s78ru3ET9pu3NP04ImhN0+N3Xmqd+Gx2pFHSkceyZ15LHXlibQnj2XdeagUphgnHigcuSfvwl1pZ+7KOnIrrS13ZZ24r+jMQ5UjD2UuPJK58liUvBtPRMlceCJ14nG6I4/SuvIwtTOP0rvanj21Pe/CY0knfpJ35leNI6+N3Xild+Q3TUeeq9ryTNOaF9q2/K7rwEtdJ35XdeRXeQd+lbTnRUo7niW04beUDryS9uadaghv5KN4emw0zcGTuRWwiDsBG3kQfIAfI6J5GhbHjyF+/BS4kl/8l/PCfwm/Hp7Lq8PTeHVwNK/9vuKtXy/+OODEe/8uPA914kV4V15EduLXqPa8iGnD8+jWPItuw/OYjryIceKXaGeeRXXnWUQvfgnvw/PwfjwL7cezsH48E3AY1osnAhjDHXkc1p2HQf15fHQAP4f352mYG0/D+/E04iueRA/nfsQo7oSO43bYRK6HDuNi4GDO+w/mYvBQrkYO51LMEM7GDOVM7GgupMziavpKrslWcU25iuvqVVzXeXLTtJIbGUu5mb2Y5sJl3Cr04E7xIu5UTON67VfcPPE1N2sHcqumP83H+/Ggrj8PT/TlQW0vHtX14mlDL243deDO6fY0N3XkUVNXHjU68bjeiccNzjxscOZ+vRMPGpy4d7ILd0914v6ZLtw904lbJztxq9GR5qZe3Groy426L7l1YijNdd/y+PhQ7tV/xY2TA7l06gvOnhrE6cbhnD0+gks1w7lRPYQ71i+5UD2S09WjOFXzPU21o6ivHkmDqKqRNJSPoKF0BI2WkRyvHkplw9dU1A2hqvp7qqsmU10xF2v5Mqzla6gs30Bp6UZKin0ozT9AWUmITX0stKRiyktDn68iw2IkuyKb7KoczBXZ5FqzyK3OIKfGRG6NiZzaTLJrszHXFmCuLSOjugpjZTWGKgsGazbGqhwMZWZMFgNZFik5liiyi3eRXbyCXMtM8sumklEym6zCVVy+kg5vL9myGHnzM7x5blvr/PbtG16/+4P3Nq6yi3H/bCFLy7P/1iroDyuj/38HjEXZJhTJoh0diyLRDozSuCjk8TEoEo6hSIxFmRSLKlnMMn4wvYjZMNHu+yfA2GKIaVEdbecHJ+vfYfFDC1uAZAswCri0t7TF3JqIUBGr3+ygJ2BPXLeUHQbFTuk/n38MiB+DoADClvtstZqPqwUWW74RMCJgJ0spnNApZMvjyJVFkS8No0ASQmF6IIVph8iI2kZW1FYkB5aTvGchyoCVqI4sRx20DHXQUmT+C5AcmoP0wDQku0cg2zMa+Z7xyHZPRLZjPNKtPyDzHoZqyyC03gNQruuOZHV3ZBsGIvEeisR3LMnbJqDZM5PyI8s5cWAx1jVjqPIYTIl7X3LGu2Ce1JW8aV0omd6VUncXiqe5YZw5BIu/N1mxARikx2zxSKItb9/YIzb52Df3GEREUnoSOjHfJxTcFCmZqQpM6Up0ErEbXIlWrkCrkKG3wZ99e4qAeEO6CGAX7uUPSqNtLtI+U2iHRTsw2gFPQN6f9TE8moTaKNYFqjW2EpBoUggjlIhdUthil2yZnR8gUnxvFP+Wv5QAxgylgFERB5SGUf7nykCb4i2zg+SLp/8EGH//BX7/lfcvX4O4fvmCV6/f8PLVSzswvryP9c5zJBdfobn8HN2VF2Rc/ZWsy88wn39M3vn7ZDVcRFNeg7KoGHlOFkp5DCpJKFrZUYyKIDIUh8lR+ZGr3EVm+kYMCSswxC/DHD+HgkR3CpPdKUp3pzBlEnnxo8iL+ZbCqCGUhH1FSXB/m9JYF+ZKQ3RvasN7UhHcncqQ3uQd6EbmHif0O7ui3tYF6ZaOxPh2J2hzF/zXtiV4fUcStvUhbeuXaLcPoXDfdxTv6k/Vvt4U7elB9p6eZO/tSdaubhh3dMXo25mMHV0w73QkY3tXTFu7kLmtG9otPVFu7kXaBjfi1vYjbPUXBK4egv/a0RzaOIn9m6axe707PptmsHGDO16rJrDc43uWzB3G0jmDWLNwMNtXDmPv2mHsWzOYA6sH4796MIGeA4j26o10U090Pt3Qb+6IdnNb5Os/I33t35BtbINiQ0dSVzuQ6tWO9PUdSV/fiSSv9raK82xDzLLPiPNsTdxKB2JXtuXYyrZErRAO7naELe9A4OJ2+IuZxvkO7J/flp1CKZzXHp+57dk808E2t+gt5hTntMN7lv1ezDIKhVGoixtnfMbmmZ/jM8cB71n2OceN0z9HlPhezD5umv4Z3uI7kfHo/inrJ/0b6yb+K5un/s1mktk48d8QtWnKp2xwb4Xv7E8JWdEK2dZ25OxpS8W+1hzf8xl12/+dhi3/xumtn3FyV1eO7+hEla8D1r0ONB115FpyH25L3bgt5iBThQu6p60VfVPagwfavjw19eVHU28e6brxQONsc0w/VApVsgePVD14KNzXcmfuyZz+XuL+F2MfXmT156muJ4/UrjxS9uKRojePFOIU1ZNH8h48knfnocyVh1JX7otWucSZh+JMc+J+ahcbQP4oc+SZ0pnf1C78pnLid5Ujv6sdeantyjtTN94ZXHirdeG91pVXMmd+T3fi9zQnfk9x4o3Eld/0/4vfs/5ffjd/wguTAy9MLrww9uOZfhA/a4fzk3YUj1WjeJQ8kfth07hzZBKPQmbwOGgGjwOm8fTQZJ4HTuGF/zh+PTyKl/6jebN/PK/3j+W13w+8OTiKt/4jeHV4CC/9v+Gl/2BeBogaxG+h/XgR7sbz0AE8Cx7Ez0e+5afAUfwUMIan/uN47D+eh4fH8yjgW34M6cPPIb35OaQnT4NceRLcg6eh/Xkc/g33w76jWWzICZ3EveAF3PD/wdamPu/flfMBTlw88g1XQ6dyM2oRN48t4kbcHC7HLeFigieXkj25mubJNYkn16QruKX25En2Bp7krbfVg0IfrpX4caPMj2ul+zlfsINzxb5cse7jfOUuzlT4crZqB2cqt3G6dAnnKxZxsWIBV6rmctU6g6vWyVw9Po5rjT9w7fRIrpwZzvXTw7l9+juazw2j+fwgbp8bwO3zfbhzoRc3z7ly81x3rp9x5UpDD243Dub6yf5cPtWTsyedaTrpzNlTbpyu78vp4725UNeL6429uNI0iPONgzlT/w2nGr6lsf476k+M4ETdSOpqR3KiZgQnrN9RWz2W6trJVFdPpNY6njrrWE5Yx1JfM4YTNWOorRlNlfV7yipHYKkcRUnVJEqqF1JoXYO5bCu6wj0YCgPJKI4kyxKPuTSRvAoNhVUmimoyKKwxkWc1kldtJteaS05VEXk1lWRXVZFRUYa+oghtaREZ5WVkllowFeeRUWjEXCwntzSRgvIoCipCyLbsJbvwCJcvF9rHlV4LhfEFvBU7pZ/z9t1vvHn3yrbOuQUK/3fn/7HA+MvjexSaDciTYlF+BIyyuGhk8QIe7cAo1EYxE9ZiehGQIe7V/wQYW9TEj4GxxSTTAoxiBrLl/T9Co3313McKo4C9P8HQ7s5tAT3x3NbulH5od37YY9zyvsV40QKM4r7lWcs3Laf9nY4spRazUk22UkWOUk6eUkK+Io0CRQoF8kTyZXHky46RnR6JKSkEQ8IRjEmBZKUHY0rxt21jMSQfQB23C030dszR28mK2kZGxDaMYVswHF1vi/eR7plG0pZviV/fj5RNfdBvHYBehJPvGIJh/yikvsNR7R6DdsdYDD5jMXuPo8hnImWbJ2DdNI7Sdd+Ru6Qf5nmumGe5kjnLDfWCoRQGrMcUvQdDWhAZqSFkpoViSgnBKOY4k4MwJIkzGH3iEXTxgbYzIzEFc4qSbKnaFnFkkMtte6x1ynT0qjT0SrGrO9kGZTaTkjAqiba0TfG1zw/a5gqFuigXSqM9x/FjWBTXthlVMZcoxgvkMkQ0UYuqaDtFSHoLNNryOu3B6Rm25wIkJX8pqU1xNIp5RrnEpjYKcLTtlRZzjkoZGSq7MvnrUxGH8Cv/oDC+FJD4K2+F4+33n+Hlc169es0rAYy/34PfH5J96i4BlvsElj0k0PKAsKqnJNS/QNL0O2n1PyFreISy8T6apma0DdfJqT6FPKuIyFQFofEpJMmVZBUWUFxZSnlNKdbjpdScKKei2kR+URJ6YwhGYyBZxgNkqraRkbYaU+wCTGHuZIZMIjd0JKUxfSmP/YLSY19TemwYtemTqE6dRmXyDEriZpAdPgW1/zh8D69hzYE1rPNbwYa9Hmzbuxi/vUsJ3LWQmD1zSNg5hrRdQ0n16WVzMZv2u5FzuK8tlzHbTwBoV4zbO2Dc1gHj1g7ohFHFux+Sjf2JW/sFR1cN5sDKEWxa9D2rPSaz1GMWcxfOY+qcuYxbuJAxHosYt2gR4xcsYNKCBUyeN4dp82Ywe6E7Hsums3SFO2sWjGXr9GHsmf0NgQsHEr2sN0meTqStbkf62s9I8vpXEtf8C5JNn6Le2BnF+o5IvNqStrotMjHjuKY9iZ6tiV/RigTPz0n2ciBOuK9XtCZhVVsSbOaZdrY4nyjP9kR4tuPoiraErGhr24O9d0E79i9qz+55Duya48Cuue3wndUG35kO+ApXtHsbtk5vjc+CtmyZ3xbveW1sM4+b57Zhw+xW2M5Zrdgo5h/ntMZ7Riu2zWjNtumfs3V6K7ZM+4zNUz5h85S/2aBx46T/YNPkT9gw9XO8pnVgw3RhpPmcfQs/I2jpJzaDjHqrA1k7HSjc25aqQ51p3NuZpt2daNzdkRO7OlC3uz0nDzpx6ogrJ4O70xDsyukoN85E9+B0pCMX47txKcGJu6pePDL05oGuO/dt6qML9z7E8oionXsyF+5KnW11X96NR6qetvrF2J/npi94ounDI3V/Hqj7c1/Vj3uKvtyVixnJP+uubV6yN/dlvWzQel/SnXupLjxMc+FJejd+krjyi6Qbz9Jd+FXqyitlL96qevFO3Zv3Gjfeq/ryTt6HV2m9eJHYnefx3XkW250X8T35Ud6Bp7r2/GjowlO9sy2n8pGuDw91bjzQ9+OhsT8PMwby1PAdP6sn8UQ6kYfJU7gX605zxCzuhs2nOXgh90MW8yBkCY8CPXjhN4ffDszl94Pz+O3gXH49OIvnh6byImAiv/iP4pfA4bwIHsYvof35JaIfv0R8xY+hQ/gxbBQ/hk3gUchk7gVO4e4Rd+4emc7dgHHcPzyUh4HDeBg4lEdB3/I45HseHR3H/dCp3A2fS3PUUu5GbeBpeBwPQg9wM2gFVwKncT14NlcDvLh5ZC+3gwO4GbyPm2HeXI5ay/ljXlyI9eJS3GouJ6zmUrwnVxJXcUuyljuytdxVrOOWyptLul1cydjH1ZyDnMnaw6m8/VyuDeVCXRgN1Uc4Xh3AieMhNBYl01iQQkN+HA35UZwsCaOu+DAZqqRPAAAgAElEQVS1pfuoqdpNdd0Oyo/7UFfrzanajTTVrqGpdhkna+fTdGImpxqmcrJuHOdOTeTCmYlcOD2JK6fcudz0A5dPD+Hiqf5cPNWXi00DuXLmG66cGcKl019z6cwXXBbA2DCE0ye+o+nEeE7UTaHm+HSsx2dSdXwWVcdnUlkzjUrrDKxVs6m2unPcOoET1tE0WL+jsXo4jTUjbMrk8arvsVaOpMz6HcUVoyismEx++RzMlsUYClZgzPcio2A9WYWbyCn2Jrt4L+aSg2RbDpJTdpjcigDyqkLIqQglpyKSwpok8qqSyK6Uk1mRganMRE5VHjmVBWSV5pNdWkhueYmtcsqKyLHkkF8qJ69Iy5XL5/jjzTt4/R7eCiXxOX+8F6Hdz3j7/jf+sOVb/w9WGAUwFmTpkSWK+UUBhx9a0gIWPwCjUBfF/KJQF20Ko1AZP1yLdvR/akl/UA9bgPDvCuMHF7VQEv8KlR9Do4CQ/xoY/9Fc8SdI/mmUEHDYAogtMCjOv8Ki+OZjeBQt6myVwV5KAzkqUTrMCjVmhYochYpclYp8tdjmItqqYmYyHbNWTqZaYttXnaVJw6xNI0OdRKYmiVxNCsXyVIpkKRRIE8mTxJKbHkFuSiBZcb4oApeQuHMCSSJkfMtgVNuHot87ApPf9+j9RpJxeBzGgxPQ7p2AdOsYpFsnoN8+hZwd0zBvG49p43ByN35L0eaR5G34nozNk9Hu8yD54AriA7xQhnqjDvdBFbYF5dHNKENFeaMK24w8ZCOy4A1oInzIiI0iMyEJc1oq2TIxDpCMXpaMTpGMTikqBY0iBb1cvPvY+CJmVj84lW0zqGIlZCq2DSyiBf2X+lhhtF8LmBPt5pb6swXdojTa45eE8ijHIGJ0Pi4bmIpw8XQ7LMoliJZ0S+xOpvg7qRWYlDL+OTA+451YB/j6DbwUwPjM1o5+/foV/HoXfn2IovwiG5TnWCu/wFrZRTZrruFrvMXujNvsy7rFodybHCm8QVjZbeKq76KuuY+u9iFq610UFTfRVTdjPvmEogvPKb30gvIrv1F57SWlVx5RdPE6hecvYb12hYYbF6g7V0NZVQbZGbHoJYcxpOwjK82bPOlsTEnu6OJnoEuYhzF5GYXabeQotqOM3cCxwKWE7FvEnK0HmbTVH/cdfszYsZP5O31ZuGUDyzZ74r1zBVu3u+Pj/R0H1vUh3rsn8j39UezqiWxbV5TbO2Hc3RWDbyeydjmSsaMrSuF69u5B6sZexKzrS/Car9jvNYJ1i0eyxGMiC5fNZb7ncqYvX8HU5SuZvHQZ7stWMGfFSmYvXsKsBQuYt3AuixfPZfGSmSxe7M66eaPZNfNr/OZ8ReC8voQtcCVqYWeiF7YhdsnnHBPZjkv+ZovgkXt1QL2+CwqvDsi92qHb3BX1hk5IBUB6OSBZ1wHphk6krmlH8moHW6WsbUvahg5IvDuTtqkjKZs7krKlI8lbOhK52oGgpW0JWtKOI4vbEejRnoBFHTi8oD0BCzsTuKgrfrPbs3uGg327zKK2+IjVhPM+Z+sCEdHzGT7zW9tqy/zP2bawjQ08/ea1Q9S+uQ7snevA7rlt2Dm7NdtmtWLrzM/YMv0TNk37hE3ThXGmNZtmCIWyNVtmt8Jn7qfs9PiMA6s+J8ynA2n7XSjb04nqHe05vrMzDbucqdvWlWqfLlRvd6ZqVzcq9na3bfOpOdSNE4e6cvpoNxqOdORKgiv3VW480rtxX9eTZo0LdzRONNta0d14oPizhPpoVx578FjVi6daN55q+3JPNYBm5QBuyftxQ+rGtfQ+XJe4cV3aUn25Lu3LLYkbzRI37kr6cDu5B7cTu9Gc0I0Hia48jHflUVw3fkzowfOUPvyW7MZvSW68TOnPy+T+vIhz46eoXrb27pPwXjyNdOPn6AHci/+CuymDuS8Zxn3Zt9yVDuWO5BvuyAfTrBpEs+ZL7hm/4knWcJ7nTOBZ1iR+Ns3gmcmDX3SePEhfya2EVdxN2sjdxC3cjlnHo6iFPIpcxMOIpTwIX8798OU0hy3kfvRcbkdO4nb0aJux53HCUH5K/pafUr/ncfL3PEkbz2PJZO6nTuZO0gSaUydzO3kiN2OncydiMXciF3H96Dyuhy7gethiLoYs5XLEeq7F7+Ra0kEuJwRzO0HHjTgJ1+NjuZEYztW4o1yKCuVieDgXw0K4GH6AS1HbOXNsHU2xnjTFreJ0nCdn4j05G+fJuVhPzset5EK8J5cSVnE50ZMLicu5kOrJRcVaTivXclKznnP5uzhX5kdd8W6qi3dRXxVAdV4SNbkSavOl1BRIqCtXYi2TYymVUlgho6BWRZZVQWGlhNKKZCxl8VjKYyiviqSyOpwKazBllf5U1gRgPR5IXd1h6q1bqatYTmPFDJrKf+BC1SiuVI/jer07VxrcOXtiEqcbJnKuZhxnrZM5XT2Xk9We1FRupLJqG+XVuyiv3U3Z8R1Yan0os66i0rqA6urZ1NVOpL72expqhlJf/Q2NNQIcx1JfNZHayslUVk2mtGwKxWXTKSydTW7JXMyFc8gunEl2gTu5BVPIK5hEVuF0MgtnklEwk6yi2WRb5mEumU9W8UKySpaQW76KnLLVZJfuwGwJIbs0lPyqGAqsieRVpZFXpSavKoucikLMZaWYLaXkWwrIKyzm8uU79mm+12C7+OM5/PEzf/zxC+//+PV/PjD+/Pge+Zk6pEJJ/BgYE2KQxUfboFGZaAdGMcMowFG0pkXZ7//zDKNtdiwlCfVH9fcZR2F0+WCIaTHNiO8FVP4JjXZHdUtLuqUtLU4Bk3bX7Ic8wA8xLjZThK09/XE+4J/gaG9Da2zt6BZwtEOlWOknvlOSoxFbXERpyVJoyRTZkDI1mUodJoXIiNTYziy1wRb1Y1Dr0KvUmLQ69Go1Ro0ao1aFSafBpBOniiythhyFlmyF1g6eShXZYtuLPIlcxTHyFeHkph3GGLMd9ZEVJPlOJWX7OGS7fkDnNwbDoXEY/CdhODID5eHZqIM80AQuQXN4ERq/ORj2TSdr7zSy907DtGsK5sMeyPwWkR7oSVrQauSiVR60Gk2wF5qQNeiOrkF5RDxbgSxgKfKApRgi1qAJ240ydD/qyAMYEoIwpUVglMRgkCWgl6eglUtQy2Robe1nMS5gd7jb4P/D39TW/pWKGVXxN06xBX0LU83HJSBRKI220HPRYrapjPa5xRZl0dCyCeiD0ijuDTIBi1KbwikUxI9LLwD3wxyjVpJqn2dsgUYxYiCMT3LpPwVGEeL95vXvvHzzETC+esWbV6/ghVAYnyKxXGSt5Czr0s+xLu08GyQX2CS9iLf0Alvk59iqOIu3tJ5N6dX4yGvZq2gkwHCeo+ZrhOfe5Kj5JmF5zcSUPCK29EcSKp6RbP2V9BO/oDz9DOOl3ym6/ZbKe2+puvUCy/m7GMrqkGXmIzOaURhVpKmCCIzwYcve5SxbP5vJ88Ywce54pi6axoR5UxkzewqTFs1h9Ly1fDd7FSPnL+P7hQsZv3QJYxfOY+Ki2cz1nMMCz/Es3/ADuzcNI9pnEHFbvyBmQ3fSt/VEs7sn6m1OaHy6otvqhH6rM8LFnLbJgWTvTsR5OxO+qSf+6/uze+03bPb6Dp8t7uzZv5Idfl7s3L6Y9Ssmsn7JOHaunsrWxWPw9RjN7iWj2eMxgm1zB7FjwWD2L3QjYEEXghc5ErnIkZiFXYia04HQaW0Ic+9A5CwnIme5ED3bifTlHZB6dkS2sh3ylW1QrW6LcVMXDN5d0W7ugnpzVzRbXJBv6IR8YydU3l3QbHNEu8MJ3U5H1Ds6o9nVGd2+ruj2dSFtS3uOebUjfPnnRCxvQ9SK9kSt6Ejksk5Er3AibnUPopa5EL7Umf0ebdm9oDV7Fjmwf0k7/Ja2Y/fCz9k5/1P2L3Hg0Ir2HPbsQJDIixSrFUULfIkDgUvbErCsLf7L2nJgWRv2LW6F77z/YNvsf2HX3P+HXfP+jV2LWrNrcWe2L3Zk+zIXtiztjM/y9mxf1Za9ax2QbGmHYWsnCna6UrW3L7U7+1Ln68Zx395U+/agwtcFi68T5du6UrvDidOHe9FwwMm2O/p6fE9+NgziqX4AD7U9uafuxj0BjGKuUeXCI7VQFl14qBQbYVx4JIw0aleeaMScYzfuqAZwUzGQa9J+XE5z42KqG+dTenMupTdnRSX34WyKGxeSe3M1pQ/XU9y4Et+DC1HOXAh34nKYM1ePOnMt2JkbR7txJ7QH94J78Ci0Nw9CenHvSE/uHunF/SA3bvv3ojmwLw+Cv+DR0UHcChvBjfDR3Ioaw+3YcdyK/YHbiaO5mzaKe9IR3BEAKR/Mfc0wHupG0qz8jge68fxinssz81J+Ma/mZ/MGnuds5ZdsX55mbeFxgRfNmZ5c06zmsnI9V1VbuKHfzu0MHy7rVnBBN5crGbO4b5rNj5nzeZo9n7sZM7mbM5M7+TO4VTCVO5apPLTOpLl8CjdzV3LLeJSrmgCaUnZTn7iTuoTd1CUepF4SxhldCucyVJwyKWkyJ1GUEo4lJZkTWhM1KjWlaaFYUrZTlraSavlCahWzqZUuoCbdg5q0RdSkLKQmaQHHkxdxIsmD+kQPGhIX05DgwZm4BVyNncvFmDmcj53P2YSFNMQtoDHFnhtYI/GkWu7Fce0G8nXLsGSvo9qyk9ryQ5yojaaiKpG8MilZZQYyq4swVJeSYbVgtpaQWVmMuaqUvJoq8qqtmCuqyKmsJaeyjuzyOgrLyinNl1JoCqJMtxWregVNhqWc1i2hybCcOsMyarJWUF+yljPFqzhXsolz5fs5XRlObWkilRaJLf6mzKqmtFpOsTWVEusBymtWU123lOMNM6hv/IH6hqHU1w+ioX4Y9cdHUWMdQ1XFeMrLJmOxTKbEMpUiizsFxdMoLnPHUjYJS+kYLJbvsBR9Q37xEPJKhtkqt3go2YVDycwfQlbBMHKKR5Bb/D15JaPJK55GXuEiCooXU2BZSkG5JwVVG8iv2kFeVSC5VbHkVUnJr9RTUJpLXlERl6/c4t07ePcW28a8P/54zh9iJZgAR7EM5d1LePv7P5Z49pf6P7Yl/fOju+QY1TaFUZ4YgyIx2qYyirlF++yimG0UJSBRmGLiEAApymaK+cjwIqBPgGGL6vjxaQNGW7iyCFi2Vwsg/v1nPhhnWtTFjwHxT1C0hz2L+xaQFCrjx2UDQcUHI8uHd0JhbJldFGDYcv2xApmtFvAoWttSMpUyMm1bW1SYVEoMSiV6hTgFIOoxaXRkqHVkaQ22ylBrydBoyNRqydSqydTYK0OtxqRUkyHAUqXBoNSgF2sExe8RaxEVMvKUUvJkaWRKEjFLo8lOCSArZiuZoStRHZhB+q6JpO6eTMq+GaQdWoA8dA3KyI3oItejD1qJOcyLrNBVGEJWogtdhS5yI/oYH7SR3mREeqM7uh592AZMkRsxRqxHHbQKXagX6pCVqIKXY4jwQh+1AU34euL3exCzxwNVpC+mlCOY5XFkytLRpsnRpmtt840GAYQflbg3CRf7h9lBkYloGz2wRSXZAbGlHW1vQYs2s1AWRTtaKIv2mcU/FcUP84t/AUa7o1tkRv5jiRlGAZACFkXZYPKDW9+mdArlUyHjtx8fwSsRuPobf7z+UK9e/AUYf+HN69d2YHz5GH59irTyBl5pp/BJb2JbehM+qY1sS2tie9pJdkoa2S09wV5ZLXtlVeyVVbBXbmW/8jj7lHXskdexW17PLkUjO+Un2SE7ia/stK12KZvYo2pkj6Ke/eoG/PWnCM48T1T+NeItt0mrfoiy4WfUDU+RV98mrug8+2QleIWr8PBPxn13JBO3hzDGJ4DRPv6M3HyAaRs3MWPDKmZsXMGszcuZs8mTeWvXsHT9Zlat38yatWtYu2Ypvl6TCFw7jND1Qwj16kvkqm7EeHYmwbMjKas7I9/ginR9d1K8upC83oFoz0+J9GxN4OJW+C9tz8GlThzy7M2BVQPwXdKX3Z5fsW+RKwcXOHFkkTMRS7oR4+FMgoczqUtdSFnclejZrYmb3474xQ7EeHxC1IL/IG5hK+LmtSZ2lgNxMzoRPaUrx9x7EOvel9jpvUlZ2hmllxMKz04oV7ZD7emAfMVnpC//FJlXW7QCFjc6otzcxQ65250x7XYlc283sg92J+dwd7IPu5J/pAfZh50w+Tmi3e1M0rrWRK/4hGOerTi2Uhhm2pDo1ZmUdS4kejmTsNqJ6NWOhK/sbIPBCE/hzBYrDdvbVgOGrXQgyqu9rcI9WxG5+nOOrW9rq+j1bYnZ1J5jQtHc1I5on45E+nTgyIbW+K1vxcEN7fFb15UD61zZv9qVwHW9OLrOlaOr2hO87BNClv4rRzZ145CXI2FrXUla3wv1+l4U+w7EKmZQt3ejzLsdFVsdqNzUCetGZ+q2dqduuzM12zpxLqA79xK/5Bf1YH41fsMTVV+eaHrzWO3CE60zT7QuPBY7p9WOPFR34aGqC481XXmqd+KJzonbSjeuSftyOa0Pl1J7cym9L2eTe3MmxY1TSX2oj+1OY0IvmuJ7cia2OxcTenM50Y1z0T05E+bKudAenA3uzrnA7lw40oPLQb25FdSPe0cHcjfkC5qDv+De0UHcPzqEe8FDuBMwmHtHhtnqTvAwmkOGczd0BM1h39McPpJbYcO5FTmM5thhNMcP5XbCIG4nDuVO8vc0p4ziTtpImmWjua8eyyPDBB5lTOLn/Ok8L57Nb9YlPKxey5PabTyy7uNBRQAPKyK4Xx7Dg8poHlrDuV8dyL1qPx5U7OWJdT8Pq/dztXw7FyrFDvktnK7ewpk6Hy40+nKmdgvHLfsoz43FkhlJjjqYHNVRCvUxFBjiydYlkZelpCDXQE6uGlNxJLq8ZLRZRnSZJRjMZZjz9ZhyAtBleWDKG0Fmfj/yjMMp1k6gVC92IU+l0jCVSt00KrXTqFRPo1I5hUr5ZI5LpnEmdRZNiTNpTJhFY+JcTiYtoDHJg4bkpTQkLac+cQXHE5dRpJpLgWYBxXpPyrK2UZoTQE5GFKYMOXpzPvq8E+iLLqCpqENVXYam1oqq5jhK6wnkFQ3Iyk8jq7iAsuoq6upbZFReodBcRbZKQ4kiFqvEn/q0PZxJ38vJ1D0cT91FlcSXUqkPddptNJj205gdTmOhlPqSTGothdRUlFJtLaOquogKay6WynQsVcFY6w5Q17SJhrMLOHF6DNUnv6T+/JfUX/ga66mBlJ7oQ+XxnpTV9KGooh95li/JLR5CQdEIioq/p7TkBypLfqCi6HvKLOOwWCZQUjKekuIJtioumkhRwXiK8sdSUjQBS9EESgvGUZ4/htK87ynJ/5aS4pFYysdRUj6VgvL5FJStoqDMm8LyfRSWx1FcLufazUbevn/Bu/evePfHr7wXwPj+Obz7Dd6+5f2bl7x/89s/lIDD/zHAKFrS+Rk62wyjUBjtDmm7stjSklYk/jnHKIDxYxOMML2okuzV0pq2AWCKMMX8WTZg/Ch+x96mtquKQmEUJQBSgIYIaf4YGgUYtsCjAMWPYdGuDv65WaSlRf0xQIpru5r4j23plp8V0Gi/FspXqs0pnaFKI0OVToZaSoZajkmtwKhWYlSrMKhVZNjMGirMGrWthOPXrFaRrRX3wsghVgMKIJJhVEkxquUY1Ap0SmEkUaKzQaOeLKWRbLmBHJkRg0qUhgx5KlnpURSmB5GXsJeMCG+0IWtQBq9BG74ZRYwv8rg9GOL3oQjahD5iG9qobUjCNqE4th113E70sXvQx+whM+4AuiixqWYXxmO70cf4Yji2A02kD7KQdUiDvZCFrEV6xANFsAeyI4tI91+IOnQNxmM70cccwBAfjlkiMhjVZAiji0yshxRrIhPRS+wmGqOsZV2fCAT/r4GxBRxFq7pFbRRB7GJGUZhe7Hu5Rfv5g/mlRV2Uyj8olcIN/XF93Iq2A6NoT7fAa4sSKYwy/xUwvn39u83owsufEPX29Ute22YYH8Lr5+hO/YRvVjO+ytP4ypvYIWtil+wku9NP4Cc9gV96FQfTSzksKSFQVoKftIiDCgsHVWUcUlVwWG3loKoKP2UV+xRW9iqq2aeo4aCqhsPKag7KrRyQV3NQUYefsp79qib2ac6wR3eOPcZL7NZfZafqJvsMzRw032e36QYbZadYlVrD0qRy5sfmMysyi0nBGiYeVjEzWMXsoGSm+wUxf/9hPPcfZvVWX9as88Jz8XR8VrmzY+VoDnh+yxGvoYSs6k/4Clcil3bm2NKOxHi0J9qjE9GLHYnycCRoThsOuf+NwNltCJzdlqMLHQmY05mghc4EC0ic7cjhuS4cnNuOoEXtiVzSkYSlHUhb0p70RW2QLmyNZGFrkuf9jeR5n5I4vw1x89oSO8eB+DltiZ/dlriZbYmd0ZZj09sRP6szcTO7ED29I0lLnZGtckW7xhXDWmc0K9shW/op0hWfk7y0FdGL/kb4wr8RteQ/iF76bxxb9u8ken1mUxdzD/ciX6xADHajMuoL6hK/oT7lW2qThlKTOJTymEHo9zsTv/ZTjq3+GwlrW5O2uSOSLcJA5EjKekcSvDqR4NWR1A1dUG13RS5UV18X1DtcUPk62Uqxqyvq/Y7oDnVDfdAZpZ8TCj9HNP6uGEN6ow/qhTaoJ2kBPQna1519213ZuNaFFSu6s2zlQDy9hrNi5XcsWTIUj4WDWLzwKxYu7sf8eT2YN60Ly6Z2YvX4VhxZ5Ih0XXeyvF0o3tKRMh8Hyjd1oXSdM6XrnCjb6Ez5Zkcqtzli3dmFk4dduHGsH/dSv+ShfKDNzPJQ0QMxu/hAIVYICmOMI/eVnXkgInNU7bmnaMcdeU9uSnpzLa0nV9N6cTVdgGMfLqT24XRSL07EuFAX042GY640RHWjPrIbJ6N7cjq6D6ej+3JaxDqFiRrA2fAvuRQ5iLtxw3kmm8TPaRN4FDeaBzGjeRw7jusBQ7iw9wsu+w3m4t6vuLF/GNf3fsu1vcO5eWA0dwMn0nxkIneOjOdOyDjuhI7lTtgP3IkUET6jaI4dwe24IdxOHkSz5CvuKgZyS9GHu7q+PMwcwE+FQ3mY/wNPiqbys2URv1hW81PxRp6X+fJrxS5+rdrFb1ZfXli38qR6P08bQ3lyJoabjVFcbornZF0iNdZUrBUKKku1FJoVmDNUmPMyMBjVZJi0ZGboyTTqMekNaDUGdHozOmMOKn0OckMJEkMZ6QYr6fp60nXnUBrPkpVfQ05ROubiDViOz6C2Zjx15aOwFg2nIm8YlfnfUlM4ghNin3PJWBpFFY+hvmgUdYUjqcsfSV3e95zIHU19zg80mMfSmDmBBtME6g3jqdONw2qaYAulrsoSGYNzqTAvoThrDXnm7Zhz/MnMjyGzOBVdWQGqinpUFSdRVpxCXnEWacV50srPk1J+gdTKS0hqBTReIiOnmkxTNvlaGaXyY9RKwmlIDeWMJJJT0lDqJYepk+2nRroDq2w3FbIDlCpDKDPEUZqZiiVbSmmegopCJVaLiqoyDeWlCsos8ZSXHqGyYidVVeuptC6ntt6ThjPrqWn0otS6gNraSdQed6e0XLSeJ5OTP42cPHcKCqZTmDeFwuxxFOeMpTD/BwoKRlNYMIaSwvGUFk+itHgipYXjsRSMpbx4LBXFY6nMG0eVeTyV2WMoM4+gNHs4ltzvKMobSVH+OIoLZ2ApWUBZ6QosFT6UVfhz42Y+79/f5927Z7x7/xvvP8wt/iHc0W/e/18CjJl6m0tagKE8IQpZvChhevkAjjbji5hxtCuLNoVRRO7YVMcElEnxKBPjbeAowPC/XR8AUpNqj+QR+Xli9kzAor3tLMwUdkBsAcEWWGyByP/qbIHEj6EwS/mn4UU8Fz/b8r7l3qRKw6QWsGgHRpNKgkkpxSSME2olGQIWhRIpYmGUcrJUH8p2LWYixXMR1WMvoVSalOkYVRIMKik6pRSNQopa/HcpBRzqyJBoyZLoUctFadEKOEpPwSxNoEAeT056hC14PCMxkKyUYLQpwSiTgmyGG9XR/WgiD6I4doj0hENI0wJRJgVgSAwkMyGYjJRodPGhGJLCyUiNwJRyFGNKMPrkQLSJh1DH7Sc93JfUw4tJOzgHmf98tMGL0YUsRx+6BnnAGmRHfNDHBJGREG1TQY0yAYrx6NITbOBokIoQ9xSEsmjfuCKAUTiT7cYWu5poN7wISBStZfHO3mIW9/Y5xkyVxhavY4NF0Zb+B1i077L+R1j8CBw/KIwasUtaqIwf5YFqxQiENM3ekv6LwsjLF7x79ZI3NtPLj/D7T7x9JQBSmF4e8u71C1KOP2R9xh18s26wzXQFX/1ldmrOs1vRxB5JHQckVvyl5QRKSzgiLSRQUUCQuohgbYmtQnSltjNIU0ygupgAlf0MUpcQoinlqLqco+oKglVVBCqtHFLU2BTKPap6dmsa2ak5ww7lNVvt0l5nh/YqW5Tn2aw6zQZVE2vkdXhKq1maWsGS2EZWJdazOr6QVeESNkfE4hvkz449m/DzXYzvyqEc8PqC/Su/4tDq4RxZPZhwrwHEre1Nwipn4pZ1JNqjPTFLuhK52ImQ+V0JmtWZA1PacNi9PQEzOnF0vgsH3TtweEYn/MU79w74TevAvtlt8V/YgfDFnYlb0onUxR2QeLQnbUEbkua0IkHUvNYkzOtMwrxuxM11JnZWV2JmdiJ6ZgeiZrYlYkZrYua25di8dkTPbUvEvC4kLemGcnUPjOt6kLneBdP6rihWtSPNsz3Jq7uQ4NWVeC8HYlZ+QuyqT4ld9TeS1rYiZf3npGz4nLRNrVFsa4dxryPZga7khnanKKoPlph+FEW6URjhhvGwI+p9nVDv7YR6X2e0+x3R+Lqi2OqEbEsXFFu7oN/djcwDPcgL7ENBkBu5AT3JCehOTkhvssPcMB/tTUZwDzJDeiGQsUEAACAASURBVGEO7U3W0d5kh7tRED2QotgvyYr6ClnoIBKPDmXHtn7MWezKuAX9+d5jJMMWTmLAzCm4uU/n67kLGLNgNOPmDmPM9K8YM6kPP4zqyKIpXdk6pzNhy0U73oVsH0cy13XCuKojplWdyVrrhHmdE9kbnDBv6EzWunaU7XLiZHBfzkf143p8b24nu3E3vS/3pW48EKYVeXfuyZ24r+jCfWUn7sk72tYLNku6czu9u23v9U1JL25I+tjA8UJKb5piu1Ef48KJaBfqIpypDXPmeER3TkT25kRkXxqiBnAi4gvqI76iIeobmqKHcDria67EjeBGwihuxI3m5jHRdh7N6f1f0rizP+f2D+bcnkFc3DmQS779ubB9AJd2fs11AZAHvuXawWFc8x/KjSNDuRkylFthQ7kTOYQ70YO5E/sFzYn9uJvWmzvprtxMF6sXHbkpd6RZ7cJ9lQsPND14ahzIzxlDeGIYyo+mkfyUOYqfzT/wLGcsz/LG8bB0EY/rN/Pj+X08uODP7UtRnG2Ko642nboaE/XVFmpLyynJzyPLrMWgl5OhV2DWKTBrFORolJjVSrJ1Gsw6DZmi46TIJUOTgUmvwWhQYdCbyDYWUZZbSGVeKlX5WzhVO48rjeO42vAtF2sHc7riC05XfsHZqi85a/2Ks1Vfcc46iIu133Cu7hsa6r+msX4QJ+u/oaluCKdqh9BYMZim8iE0lQ3hpGUIjcVDaMwfQ13OaI7njOJEwVhOFE6iptCdisK5lBQupbB4HQUWb7JLU8goLcFYWoa+1Iqu7ATq8pMoKk4jrTxLetVZ0qznkFSeQlVSg67QQqY5gzy9ijKVnBqZnBPpaZyUJHJaFkWjxJ86yUGsaX5UpPtRJjuIRXmYEk0AReoAClUBWHTBlBuOYjEeo8iUSLFJKLZRVOSEU5l3lIr8YMoLjlJaFIGlOJqykjBqSndQU7abqtLdlBbvpLBgG3l5G8nJXkl21nxyMmeSn+1Obs5ocnJGkJvzPfk5oynIG0tJgR0WLQWjKS8aRUXxSCrzBTC6U545mRLjWCwZYyg1j6EkazQl4syegCV3MqV5UykqnE5JkRc3r6vgj9vw/ldbhM77d28Q9cfbNzaF8Y//GxTGPJPW3pJOEJBoB8Y/W9IiUsfekv77M9GOTrZnNNpUxOREVKKS7POMtlb0R/OLH88yfnxtA0uRlScgMzXJNttoFGvpPswpfgyONjD8uyvX3o5ugcm/ni2w+HG7uWVuscXkIgBRfNfybcu1SS3DpLKXUAftiphdDRNzkpk26NTagqUzlHJbgLQtPNoGjErbcxFMbQuctkXDyMkUbl1bFIwEvSINnTwVtSQJvSzVBlim9HQy0iWoUlNRp6ehkaSjSU9DJ/Zui5k/0eqVi40sQtlLQC+NR592jOzUOLJiY8hIEDOmx5DL45Eq41FJj5GZLt7Ho0uToEpOscUU2X+PiJ1JwShPxCCLwyCPRZUSjip0C5IDS0jeNRvlwfkYj3hgDFqMLnAJ6sAVKIPWogjehDr2ELr0Y+gkwpQRbwNGoTLq0u2bf+ygJoBRZCP+94BRtKJtCqPIYmyJ1mmBRZlQFmXoJTJ0Yk2gCOX+qEQLWiNGHD6cKpG7mCr+f7KPR6hSEhElshhtppf/BIzCNf2SdyJW5zc7ML559Tuv372BN0959fpXdupO8LV/IeNirCzRXGZzzn22ZjWzw3iNnepz+KlOclh5nCNKKyGqSkK1JUQYLEQYSgjTFRGuLyRClC6fcG0u4doce+nyCNfmE6EpIFJVQIQin3BFAUcVRQQrSwjRVXDUZCXUfIIgUxNHjCfx1zfibzhJYOYZ/AyN+Jma2KNvZLfhJHsMTexVXOaQ+jyB2lqC1DmEKRWExIcRFLKDMP9VBO+cSMTukUTtGE3M9nFEbhpC/KYByHz6otzSE8k6R+JWdODYiq5ErRCzfC6EL+xKwMy2BMzuwJF5nQnxcGbvdAd2TGuN77TWbJv2Od6TP8V7Smu2T3Pg4KwORCzsSsKirqQtdiRlQWfiZrcndk4nEhY5k+TRkySPviR4uHFsfg+i5rkSNseJw9McODSlFUGzHAib34Hw+Z0ImtGFmPlOtra2YoUzBi9n5MvaYtjoQr7fIPIOf4v58AiMfv3JOOiGfn9P0rZ0JN1b5EV2tkUNSbw7INnSHplPR1S7OmA80om8SFeKjvWkNLEvdfLBnDaMoEk7nOr0L8mNcEbv3wGDXw/0+13R7HZCs6crGYdcMQd2pyC0F8URfSgM70lBmCu5EW7kRA0kL+oL8qO+oCjma4pjvqYs7huqk7+jIn4oluivKQ7/ErO/G5mhg4nZN4Dt3v1YsWkIIxd8ybce4xgwZxq9Z87j60WrGTlvJiPmTGHk/Cl8M30UgyZ/zYiJfZg+pRurpnfh0CJHUjf0QbrOiTTPtqSv6oBsTVfSV3YmbXlHUpe1J9njc+SebdFv7IRZKJK+Hag/5MrFiH7ciB/IraR+NKe50ZxuD/x+oLQrj7aoHBH6LemG2BAjVg3ekfXmtszNZoK5nNqL80k9OZvUm5NxvTge2Y3ayB7URvWhNro/NdFfYI38kqrIr7FGDcEa9Q0lAb0oOtST8oC+1Bz5ghOBX3Hu6Lc0HRrE6QODOX9wGOf3D+Wa3wCu+/Xhql8fLu/vw2Xbmr0+XAnsbduccjOiN7djRPXhdowbzbFu3Inrxd3kntxN7cHNZBdupLhwPdmVK4muXE1w5l5KJ+6nd+SxvDM/qrvwVNOJH7Vd+FHfhZ+NTjzLdOVFdi+eFvfnac0wfjk9kR8vzub2eQ+uX9jA9Ut+XL8UyY3zaVyoS+N4SRSluf5YzIewGPdTrtuPVe9Hjd6POsMBThj9OG7cx3H9Hk5pD9Bk3MZJ8xoac5fTkL+cMwXruVrszc0iL27lz+JO/vfcKRvIvZq+PKgbwP3j/XjYMMBW9+r7ca/BXs31fbnZ6MbV0/24ekZUf66dGci1M19wqbE/lxsHcqlxIBfrB3C+biDnrMM4WzmUc1XfcN46mDNVgzhtFfufv6Om4gcqyyZRXuZOSelmCi3BFJRFkV+WSm651haAbawoxWCtRVtdj7KqAUllPalVDUjLa1AVl2HKtZBrKqZQns9xdRGnVFmckqZzMjWS48kR1KSGUSMJxio7RKl0F+WKXZTKtlOSto1y6W4qJXspluwlX7aPIsVBSpSHsSgDKFEGUaIJw2KMJl8fQ74pnpKcRCzmIxSbgygrDKfCEkVxUQhFRf5k52wjK2sN5uzlmM0Lyc6egtk8gazMCWRlTCDLNIn87CkU5kymKGc8lryxlOb/QEnOeErM7liyZ1CUOZVC0ySKTBMpyZhISeZ4SrPGUZ4znvLcsRTnDqckdy63L6fCu9vw9jV/vIH3b0W9x6YwikUrH7ITPz5tM43/U2YYf3p4F7NeiSQ+GqkNFiNt0Pj3/EVbBqN9dlE8+3vMzgdgbDGriLlEAX7Kj9rTH88w/jOI/DswfnBai98lTBQfrxEUSqOAuRaIbFEeDR+Ux78qjC3w2AKCH0OjuG4BRfFz4r4FFG3fi3vbrKGYMWxx66rJkItWrApTusgpVJAlE3ut1RiVCgwKOQaRGyi+V6lsp1GhxqAQe7FVGGUqsqQqsmQCUAVApaKXJ6KTxaKVxGCUHiNLFkuW9BjZsljMsjiM0gTUaUkoJVIUMiUyqQq5TI1UqkSaLkMttuekJpCTkoI5NglTfAryxCRS0pNIlv9/7b13lF3FnS761l3v3jvz7thgbIMNFkEghMAej8PY2DNjz7VNNkFIAkQQGGPSgAnGaMgiiSwklNW5pQ5qtULnrG61WmolgnJsxc7dp08OO353fVW7ztl9+rTUsoThzfUfv1W1a9euvKu++oWqNOQv5k0uaVi+cBHys4uRm16AvKwCFPKawMX5KFych8Ili5G/OAsFS0gZqMqYgcrZr6Dw9YeR9udbkffSrSh+YyJK35+M4nduR+FbdyDv7clYNP1hLPhgGrLnvosCci+zyGlcKK7iI4dY6AySu5czHGBke0kuIw/xJsfRrbuo/MrQhWCxSIDFHCzNIpBOH0QEgkt4tFNGGvLSF2LJovmCOA7J9eZzHt8PBxgjISASlecwhggYPaCIWgBGrQ8RI4xHsxrxzceX4KwnC3H+c6X4x9dqcdXMDfh93n68UNGNNyvb8W5FG95btRPvLNuCGcuaMWvFGny0ogkfLW/AnOUNmLuyDnNX1GDu8irMLa7A3OIyzFxWig+KSjGjsAQfFZRibn4J5i5ZiVnZRfgwqxAzcpfiw7wizCpagVnFKzFz2UrMKCrBB0UVmFFcixnLmzC7bBNmlWzGBys2453iTXh75Sa8U7oOb5fWY3pJOd4prcT7q2owY3kdZhbVYHZBOd7LWIy5H/4Zma9ej/nP/BQLnhiH9McvRPrD52ARLY0f/jZm/u4cvDfl2/jw9+dj0X+cj5n3n4337vsG3rr363jz/rPx8r3fxNN3fBWPTvj/8OCtf4/7bvzveOjar+LRX30Fz17zNbw/aRTm3nY+Fkz8Dhbceh7m0JjlpnMxa8IFmHXbBZh55/mYefdovD/5Irw7+RK8PflSvDphNF4ZfxFen3QpXp90GabdcglevuF8TL95FObeORrpUy5Axp3nYNHkszDn9jMw4/Yz8Not/wvTJ5+NhY+PwnJeQ/j2D7Hy9X/EshcvQ/FL4wQtf3Ecqqb/CA3v/wyrCeTSvovVaVegOfP7+KTo59hZ8kvsLPkFdpf/Ozbm/xA180ajfOb5WP7WpWiY91Osz/olWnN+iQ25/4YtBb/A5vx/xeb8n2NT3pVYl/0DVM3+AVZ98AMUv/1dLH3jMhS/eQWKXh2LzD+di48e+Ach7p7/8JnIefgMrHjwf2HpI19B3lPfQNZ/fgcfTb0A7/z5Erz5zPfx8mM/wp/u/T7+cOv3cMNtE/GbyXfjZxMn4qeTJ+Jn99yKX9x1LW66+3/j3rt+imem/BDvPfwzLHjicix64jwsenwUMp64BAsfGY05vxuFGZPPxoeTv46P7jwLc+4+Cxn3fh2F95yJkgfPQc0T56Hx2e+g5cXzhHX1jg8vxP75F+Fo5hh05PDawgvRl30BenMuRHfOaHTx3MVc3iRzOTryvof2wn/CUVpR5/0IB/J+gt05P8b2zB9hy8J/woZ5P0Dr/H/G2jn/jDWzf4o1c36G5nk/x7p5/4yWOT9B84wfoumt76Ppte9h0/QfY8d7/4Y97/wCW1/+CTZP/Sdsf/4K7HhhHHa+OA57pl2BvW9egT1vXYa9747BgZmX4OCc0Wibcz4OzR2Fw/NG4dD8UWib+20cmHsu2uZfgIMLx+DA/CtwYMEP0LbwShxa9HO0p/0z2jP+CUczxuFo5kXoyDsfR3PPwZHF38Sx/HPQVTQKfctHw1f39wiu/2+Ibj8D+uFR6N13HnZu+SY2rD0HLasvwPrV38X62h+ipfLH2Fj9M2yuuBKflF+J7WVXYk/ZlWgr/xnaa/4FXXX/gq76n6O3/kpEqn+AYPV34asbA9+a7yDQehaCrX8PrfUrsJrPAerGAuU/Qqz+CoRbxiGy/nL4my9BqHUswpvGIbR5HIJbxiL48WUIfnoZglsvQXD7+fBv+w5820fBv/NCBPZcDN/ei+E9MAbetrHwHhyLgYOXovvoBeg4dC46Dn4LXYe+hY62b+HI/u+gbc9o7N5xGbZ++o/45JMfYfOWn2LTln/Dxi3XoWXjZDS0PIrqta+gct1clLbkY3nzShQ2lSO7qRFzWnZiduNnSGvchsLGvVhRsRerCnagqXA7Pl66GTsK6rAjZyn2FVXgUEkV9qwoxIbcGWhd8gY25L2CdTnPYW36VGzIeBmtC19Gc8aTaFz8INYsfghNuQ+hMfdB1Oc+gOol96Gy8B6UFd2OkuJJKFlxO8pW3I1VK6agpOQhlJY/gZLKZ1Ba/Rwq615EVd1zKK96GiVlj2HVygexqvgBrCx6ACuWPoCVhQ+ibNnDqCj+AyqW3YfqFVNQu+IuVK26BWVlV6O87FqUrboOZSuuRcWKa1G94hrUrrwKDSW/QlP5v6O58pdCTaCpfCI69mQARgeg2bA1wBKgkYAxAihdxiRwmKy/yGc3oDyR/4s9uNvWYNnyphmahQ/0dqFseRFyFs5H1tzZyF0wT9DiBfOxJInyFnIRJidREp/pL0hLE+FZs2ejMD3dReTykFSY9FNHUZF6x2ce1l1EDltmBoqysrCU1wlmUexIowZe/5YjOFfkvPE9wyTgUMBDuRRxkvsnjSoEx0+c98fnJGIcEc8Jz8+ThhgiHv358o5rgps48Yo6mQevIiRJww1a8rIM8pkGHcKow+E0StEsj+Lh7STS0nc5LXwdIheSRAON5YKWoCg3N05L6edVftnUE8zGipwcLE1LR86cuUibNQuLZs9C1sL5yHO4tgVpi5CfkYW89EzkZ2SiIDMLheT8Lc7FstwcFOXyDmkedp2FlbkLUZwxE8vS3sWyha8j9/2nkPvOw0h/9S6kvTIRyz/8PYpn3CeuSyx84w5kvTQJGa/ciaw3HkTBrOexMuMDlCzmLUBp4J3USwn0xKHfi1GctxjF+UsGU94SLFvCsx5zsCxvsaCixblYmpuDwpxsFOZmS39utnguyM5CflYmlmSmISdtgahn9sL5yFm0ANmL5iM3bSEWpy/C4ow0EWdx+gLkpi8A3SW8VzonA0FPT8LYxTF6sbQILC0Km5xHnskY88GOhRCNhKEZJgI2MD2nAlc+MQsXTs3DuJdW4vuvlOOHL1XgypeqccvMLXi5JoD3mjV8sCaMea0RZDcfQHbjTmTUb0N63VZkNmxDRv1WZDduR27TTmTWf4Z55Rswv6IB8ysqMKekBLOXr8Dc4hWYV7QcH2Tl4vFXXsOkBx7GYy+8ghlZOZhTmI/ZhXmYXZCHjwry8VFBAeYsLcLcomWYU1QsaPbSYswqWo5Zy4rx0fJizF5RjDkrl2PO8mLMKS7GnGXFmLuM8QuRsWQWsuf9Ce+9MB7THv4xPnjs+5j7+OVY8NgYzHvkAsx84Dy8e9+38NYUHjvzLbxBuvvbeHPKeXj93vMwdcKZmDrpLDx721n404Qz8B83/j0euPr/xUNX/Xc8ftX/wPQ7zsU7E87BrInn4qMJ52LObaPw/k1n44Px38LsSedj1vgL8M74i/HazaPx7qSLMeeu0Zh1+3mYNmk0Hpz8L5jyxEO49/00XDOrGr95uwg3vZ2NO9/8CFP+cyp+/8hkPHHfVXjujh9h2i1j8PYtF+Ldiedj5p0XIv3+S7DkD6ORdfc3kHPXGci68x8wf+L/wJzb/g7z7joDCx/8OtKf/gay/nwOlr16MZa/PgZLX7kQRdMuQv6Lo5D34igsfv48ZD5zNjKfPAcLH/0a5v3hK5hz399h/r1/hzl3/Ddk3/8PWP7YOSh94lyseuwc5P7hTKQ/cIa4YpHXLGb+4UxkP3gWch/6OrIeOBOZvz9DUNb9X0XO/V9B9u+/gqwHvoqMP5yBtAe/hoxHzhYHkuf88ULkPTUGaY9eiA+e+gGm3jsGT06+BE9NHocn7vguHp9wGZ6edBleufcfMf3338P0+8binSnn4b27zsIH93wTGY+PwaJHL8Ls+7+NWfedjZn3fR0z7/0aZt57JmZPORPpd52JjHvORM79X0PhI9/AKnHH9YVY/dr5WPvW+dj04Whsp9g6/SJ0ZV2InpzR6F18EbpzLkBX7ih0Lx6F7iWj0JP/HfQWjEJ74SU4VHg5DpIKLkdb/uXYnzcOu3PHYkfWJdiWcTG2ZV6CzzIuxZqPLsTaORdj3ZwxWD/7UmyYeSk2zRiLdW+Nxsfvj8OeOT/Grlk/RNu7Y3D0vUtw+J3ROPLuxTjy3mgceX80jn4wGu0fXoyu2WPQM28s+tJGoy/7O+jPHoV+ujmj4Mk9H9680fAXXIpAwWXw51+Ggfyx6Ft6KXqXXoKewtHoLrwQ3YXn41DWN3E452xBB7O+gfa8c3Gg+n+ie+tXoXdeBAyMhekZg2jPGHiPjEH7jtE4sOli7GsdiwPrL8Ph1ktxeN0YHGkeg6ONl6K94VJ01IxBT/Vl6K8eB2/NdxGo+R60qiugVV2OWPU4xGrGIlZ7CWK1F0OrvRh6zRgY1eNgVl6BSN1lCK0eg3DjWISbxiLafBmizeMkrR2HKKllHEIbL4Fv63nwbTsP/h3nIbDzPAR3n4vgnm8jtPfbCO//FiIHvoVI27cRarsAobaLED50ESKHRyN65GKEj1wC/0GCy4sx0HYp+vaNQefusTi283Ic2vY97Pv0B9i++ef4eMNV2Lh+Ata3/A5NTY+ipu6PWFX9EvLr0pHdsBRpaxqwoGUrFrQcxuyqA8gu343Sss+wrnwjdlSuxb7SdThatRGelq0IbNqGzsYm7Ctfha3LlmBzXjo2LVmIlsxZaMp4FU3ZU7EmZyoas/+ExpwnsTrnMdRlP4ia7PtRk3MvanLvQc2Se1CVfw8q8u9CeeFdKC++B+UlU7Cq5E4sL7sNy8onoKhiPJZVjxecxrKVD6J0xUNYtewhrCp6BCVFj6F02ZMoW/YnVBQ/K6i8+ClUrvgP1JU8hrqVD6F++e/QUDwZ9YU3o2np9VhbdDVai3+D1pW/FjqOjWUTcWz3PMDYCxi8wi8ZMHoBMzTEwCUVYBRhPMdxBPSFA0Z1LSEsCRjLVxQjc/5cZM6bi9yFC5Azfz5yF6SiBVi8MEG5CxZgySKCknTkp6cje948FGRmCH9eGjk/iwTRn5cuKT89TcbPSEcBKZMixQwhgpUAMUuEkZskiaJZiiITz4WZElTGgaQ4bkXqxBFAErxJC1wHMObTAGUoDQGPebx5hCCP5/ZJAMln+qVomnp4ijvG/OhPEEWwLJNbFEvwKMMYniCpv6f0+KQrAaUEosov80vkIfOTefMd2yVr3lws/HAG0mbNRM78eaKtRduKNs6Q7ZzBdpZibpU3yyPbVh6GTbC3LGs+VmTPRXHae1g6bxryPnwGi999DAXvP4rct+5HwfR7sGz6ZCyedhvSXpiEuc/fhfmvPoKlC6ZjefY8FGWngeAuLzsbhYtzxL3evC2G4LEob7HjymeGExiK8Dx5BzifC3L4fQaWZKZjMSkjDbkZi5CTvgjZixYgY8FcZHC8LpgngeOiBchJW4hcBzAuzkzD4oyFkjIXYklWGgpyMxFIARhNLSoAI7QQEPNLwBj1wdQiiOgWvDqwuKwJf5yRhXs+KsSUmUW454NlmPJuMX73zko8Nbcecyr3YXFzOwrXdaD04z6s3e/B+oMebDjkxcbDPuG27O8DqXlfDxp2tKPy4zbUfrYT9ds+Q+2nH6OitRWrGpuwoq4eyyqrkVmwFPPSs7Fk6XKUVNdieVUFiivLsayyDMsqJBVVlCKZCivLUVhVgaVVFSiqqcKymioUVVcOoZVVxaioyMGKwhkomE9DqEdR/ME9yH/9ZuS/dgOWvHo9cqZdj6xXbkDmi79F+os3YNEL12Ph89dh/vPXYs7UqwTNevbX+ODpX+Ktx3+OVx/9CV575Cd4+9ErkfHcdch65hrkPn0Ncp+8CnnPXIecJ36DzD/+GjlP/BrZT16F9GfHY/4zE5D2zI1Y8udrUPjMv2PB09fg7Wl/xNQP52LK/Ar868Jt+FXGdvxqwQZcPbsOE+aU4Z4P8/DwO/PxzPQZePG16Xhh6nN47Y93461Hb8SsJ27EkhcmIO8/r0f+1KuQN/XXyPzTv2PRn/43Fj17NdL+8yqkPfsLLHzmX5H1wq+R9+q1KHj9euS/dh2WTLsGha/fgKI3b0TB6zcIf94r1yD/pavFAfpFz1+N/Kd/iVXPXYPaaTej4bXxaJh2C5ZPvQqFU3+N4heuwYqXrhO08uXrseqVG0CXYctfvBbFL16DZUlU/NK1WDntBpS8dhMqpo9H7Xu3oWz6LSh897fIeeN6ZE67EfOm3oC3H/4Vnp/8U0y7798w88kbMG/qTZj9zLWY/fivMefRX2HeY79B3gu3omjaJBS+MgEFL49H/ss3If/lG5H/0m9R8OJvsez536Lo+eux7IXrsOKV67DqtWtR9ua1KH/ralS+ezXqPrwWTXNuwKbMq/HZkuuwp/hmHCqbiKNVk3BUiE7H41jNLWivvRntdTfjWM1EHKm6YzBV3o5DFbfhQOkE7C+5VdDekon4pHgSPim+DZ8W345tyydj1/J7sKPwTmxbcge25dyBHbl3YmfunThcdCeOLrsDhwon4WDBRLTlTUBb/gQcKpgkwo4U3Y5jxZPRUXIbuqomorfudgysvgv+5ikIrL0X3sa70Vd3B7qrJ6G7eiJ6aiahs3w8Okhl49FedgvaS2/GkVU3CjpachO6qyYiuv73COy7FZGem2H5J8EOTIAdGA8rMAGm9zbEeu9EuGMKgsd+h+DRKQgenQT/oYnw7Z8A7+5b4d1+Kzwf3wzvplvgax0P//pb4V8/EQPr78LA+rtPTOvugLflNvjW3Q5/62QENtwp/J7miSLcv/4OBDfcicDHd8C/cyL8uyYguGcCQntvRWjfeEQO3IJI282IHrwJsUM3QTt8I2JHbkL0yE2IHbsZWvst0DrGI9p+C8LHbkKI1H4zgkdvhP/YrfAdvQ2eI7eh59DtaG+7C4f334cDex/Gnl1PYetnf8amTc+ied2rqFubhvL1S1G8sR4FWz7Dko8PYXHrURSvPYDaxu3Y2LAFuxpasbu6FYcbP0XPxl3wfrYP/m174d++C/2ffIKuTevRtWktjq1fjYPNlTiwpgT7Vq/A9uo8fFaZiU/KF2JTyUfYuGoGNpa8j42l7wlaX/oOWkrewtrSN7G28k00176B1bWvoK7+BdQ0PIfq1VNR2fhn1Ne9gMbal9FYOw1Nta+jqXY61ta/j3UNs9BSPwctzBGxHwAAIABJREFUdfPQXDMXTVUL0FSVjpbadKyrmYd11TOxofpdbK5+A1sqX8THFc/ik/Kn8XHFE9hQ+we0VD2Fjn1FgHlMMBXiImnTgG2FAGvg5ADjCDiRBJZDAKPgazJ3N1n653LftLpLmqCRgDEw0I8Na9egrrwUtWWlqC8vRV1pCeorylFf6aKKctRVlA0K53NDVQUaa6qwprZaxG+qqcbq6koRrr5nnFTEePyW1OSmqko011SjuboKa6qrsLa2Rrj0u4lx+M5NLXW1WFdfN4jW19cPelbv1zfUIxWp93Td79fV1Ym8RNlS5K3CVblanLK5w5XfXWblZ/ruvOlnfZJpHcNqa0VZ6G8oL0PViuWoXrkC9WWlaKysQFNVpSC2F/1rqqpEmzIvlZ7It6YGa0nVtWghVVVjXVUFNtaUYkvdKmyuLkJraQ6aiuaidskMrM57By2Fb2FN/luoX/IWqhe/h8q8WWiuyEdL3SqsqSnD6ppK1FdXoqmuZhCtEc/VoKuoqbYazfW1gtbU14pwfsexwfFTV1mG2ooy1JaXoqasBNWlq1BVslK4NeUl4h3HYZ0zVuPjrLocDdXlWE2qqUBTbSUifs8QDiMBI8l2AUYBHPUwIpEIQjrQ1uXFtsOd2HbkMLYeOoytbUexva0du9u6sO9gD44c8+BYex86O/vg8fjRF9LgiVoY0GwMxGz0hQ30hDT0hvQ49QQ19ATD6AsF4QmF0Of3o6u3H53dvejt6Yenx4OBHg+8PQPoF2Hd6OnpQnd3F7q7OiV1O67rubO7G509Pejq6UF3by+6+3rR1TuUOnq70dnXgd7ew/B17ULw2MfwH1gD/546BPbUwre3Ad59q+Hd1wTv3kYM7F0Nz97V6N/TgD7S3gb07m1A9556dO6uRfvOGhzbVY1jO6rRub0a/r2N8O+oR3jnaoS2NyC0YzVCOxrg314H345KeHaVo3tvI9r3rEXPniYEd9dA216C8I4atO/5FFvburH2mIG6oxrq2nXUtmuo7YiivjOKxo4Imo+F0Noexpb2CDYe9GHr3gPYseNT7N2xGZ37t6B773r07mtB3/516N6/Hu37N+DIgU3o3NuKgZ1r4CHtaBKud1czBnY1C79v91r4966Dd89aePetw8DeFvj3rYN/TwsCpB3NiOxeB31PK/TdrTB3tyK8qwWBXWsR2r0O4T3rHHc9IntbEd67Ph4W3L0OgT3J1ILgnnUI7l2P0L5WhPe3wrdrDXwHa+A9WAdvWxM8+1rQtX0tDm9eLahrWzO6d6xBz85G9G1di/5PW9H/yXp4t25AYOdmBHdtRmg33Y0I7t6QoD0bENyzEcE9raIu/t1r4N3ZAO+uevh218G/pxb+vTUYOFAL3+EGhDqaEOtuht7XjFjPakR76hHrrYPWVwutvxZ2bwPQ3ZSCGoGu1UBngyC7q1GkE+taC62rBUbXOthdrbA7NwDtG2AfboXVtg72IYa1wO5eC6urWZDZuSbuV2E23/WsgdnXBNvTDHhbAN86SQNrYfQ2QutugN7TAKunEeh0UcdqgNTeIF36u9cA3g1ApB7QKwGjHDBWAeZKwFgJ6GWAXgvEGoFoC6CtBowyQCsDYuVAuBwIVgCBKsBbBXiqgX5SDUzvaujexhMS+uqBXof6GoD+1fK5uxboqUu8668HBuoBbx3gqwP8tYC/BvBXAgGWoxwIlQGhUknhUiBSBkTLZVkjfC4Foiy7omogVgdE64BYLaxYLYxYPbRYIyLRFgRD6+H1rYdnoBUDni3o9uzA0YEjaPMNYL8/hoM+G8f6NfR1BxDq6IfR3o3wkW7EOvqhd3mgd/cBA17AOwAM9ML2dAO+LkkD/YDHB7vfC727B1pXB2JdxxDtPIRIZxsinfsR7dqHaNd+xDoPItohwyLd+xHu3YdA7y74+nfA69mOgf6t6Ov7BN6+Vvj71sHftx5++ns3wd+7BYG+TxHs24Zg7w4EerfD292Gge4e+Ht74Otph7/7CII9BxHp2YdI9w5Euz5DtOsTRLs2Idq7GuHeVmi+vbBjAzAimiOOlvdHi6N1bM9fEzDyJMjBpDiBp9NNBowUS9Oyh0qcgvQYQIsfcYm2NtSVQnvJi3XHofYnn4UWqMOrVe/FN4k0bSMGRfLcIi7aEUmxMCzqlUUjCaLFKo85IfEGDpKuOX6GpSARP5GGHQ0jmQblofKLyW8YV7zns8iTdwtHZBoR1zu+Py65yqzKrtIbUm6nbu54qh7uPPg+FoXNcrC/SMntw2fWid8pl/mx3QSpvJy2i5hADJKiBiCMQMJAOAiEeN8yb0HhNXq98o5lXpsX7QQ0nm3YB+gDgOaFFfXB0oKwtLDoF1uIeyOw2K8k9gPL5NTd7VdhwuWYZL0EmKPIOCK+NaMhmMlpDGlH6iQG5S5QiJ5DsGKhIWCRZzGaegyGHhPvEAsIDiPF0tDk96ZpIqqbMMQ/0g/oHlFPWlMLIxnGZduE+4BILxDrhxULwoiFYGghmMzfiMI2OeajMHWOc+YbhqnFYGoabN4yE+PB4RrscBQIx4CIDoQ0IBAFAmGAfU0KhxKkxuwgl/3O8aBIk36GuUjTLLDLNcOGxrEeC4k68xgh1h1O/4m+iAbElYmyfdhGAUAPCbEMjLA8g0ycQ+aE8V0sCIT94tpFWqILf4TpMO0+2GYnYpYXISsCnd/qXiDSBQS7gEhE/HLhMAD/DiCwAwjtAsJ7gWgbEGwDoseAWBcQ7QHCPQjqJrwWELSAsGEgyqOR9Ch0U4NumYjY8l2M13pFOJewXRwS7a857abCY7B1DRbnRRpA0eV/w7mRh7yT2MYaw/neCRP/pitcxFX/3FCXeZhRqkVw3lV58XuOtQHZ1vzXORaiFhBlpzl14LgP01jLBiIAwqy8yQYAwrokjiNSVIcVM2DzW7aBbsDWdVFHcD7WY6B6Bm89cuzCoEWc6YXFZpFUtZwqW5wvoicmi1MMm45LBI0EuBTwW96WwXKTmE4YsHnGcUzwMsjPECT4KGyamIvcXaGWAlVGZ3lQ01w8fXdZVb4qb74LAgi5yuSOw3cBhzjkVXlYxpgstx0BbI5ZkpNuVDY9m/+4RH04Mf/SVZTcvkxTpa/yUGVMfnbac0h8FU+1hcqXz6pPdFkG1lHAAmeJsWK8Dq8d0Lth6h5oRhCaEYOm62IeE/OLmKOCYt2xtQgUcf7lvGhpAUG2HgAMzgUabJVvzIbNPHjtHsepZgD8NwWZcowwroovyp4Yz4xnxzQYkT5YnBe0PsAcACwfYHjlHGPQz7wDsHVD/NqELOrXIwSzNBumZsBieiJvzgmc89gQDLMAHt5tApZpivujBWC0TlIk/RdzGPlHwBhCpxMoDpdWHBga/BuJmqmQmfTHDvpzXeVkuS1OqoyvS3cQl9T9xxMMy/i0KOI3JOU3xWIqF1QB1jgZKtAjZipn1KpJW1ixDp2AE0DSAVFqMXUDLuEfBsipPOPfOYBKlYfv4wDFNUOpMv41XDFwnb9ZtIfTDu5ysZyirCyjU1fVduIIANV2Th1iXIRIBIskB8RwUYwQeDI9xiXY44TAn52gij9SEDaJP6IZlEcOcDIQi6zMXwBHTiAKLLIOHDeiLsdxkwAjAacVk+kwLUEqTtzlREUQwhP3CTwZbxjAKDiMcrGU9aIeI8GLR4qotRD0SABGNAToTNNJVwDaqADBUg+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taDLGIFl/M+Ls4U634bcRiTlBrRiRZsl6qHoYRgGkGYZohGKyDqSiMqBVBzI4gZkURJZkR4fJZWHXy3+FYJ+dd578cFPfmwvRDkhemPYAYPIMoansQtvoQsfoRtfsRsfsRJsGDEPoFhdGPCPqhYQA6vII0y4OY0Q+YXNjJqfECxoD001V+AaQ9EgCYPoAkQIDjt1g+H0CXZPsRsb2IwIsofIJi8Lv8MoxxuHExzQhMKwQbAVi2F6bVD8PqhynuCw6Kc/dM+KCjC1qcuqGhBzH0IYZ+hzyiXvFyqPIM4xoIQEtBOoIgaYIC0Dk2DA2mEXMoCsNguUNOXwdgGH4Ypg+WxevqfDBtHwzbKwk+mAhA5sd6BKAjJNLV7SB0m2H90NEDHZ3QcQy6fQSafRim1SHBFuc3AfgIvLjRVHMj51quNTy4OgjLCIl/zHT8NAyxzShMIwxd3LDFSxN80PUBmCyv6YdtBwFesWcHYVuKQrAt1lumaVN/kH6mq4fE/2+L9YjloLSI83mCuBmSkwlRvoP0Dc4j7Gv+a1HoLJMZgWHzQO4YDFuDYRswYMK0bQksudEhGTYsy4JJzENGgAB+PJyb+otDD+keVodxpIBxkOg5DrAGcxcltzFJTG2nFlOnTm/otynjCe6fJoCbG1SSE5lMNvNPouPFUe+O941pxsDJXpHBiSoOfNzgTIEe1flq158CbKjvFaAYAhYVAHJAlQJXwh0MRiT3UMVzviMwcaet8vtrucmAUW2l4/krkOhuP1c7xeO53rONCJIFe4Gu7Adynwn2LHIgBHE3acISuzOebE/gL38+y+RdmkHYZgAWwaOTTxwsCrDp5BkHiq4yqHKJSUeGy28T7a0AI0GjItUXg54Fh4wLniQhcqY/DvqkX9XLFuOOk5/UYxSgUQAOPgfETlkCHwIgE4ZhQjcMQZppghRzXAk8HU6c0IuUaQzi0IlwAm9y45LJAYfCEMd5x0VbgVHBBWT7piCRlut7xS5Kcllf04jAigMDp53I7YqS62VKHMxdv0YOLMePZOvYPHvMIFDRxKTJidMQm0ANNo+bcN4TnDHcsDTB6SM3IkZuK/uB3GbNEEwE7k+4kbfEhkS2G/vL1HXB6Cazm8xAuTfizj8GuUCQE0wuHME9QTmt3PuBaL/jMtzrcOlYP24gwrBsPyzLH3cFGDB9YtHiwqXIZhwXmbYfhuUTi6pm+6BZPtA1GD4C4vcpyRocztsjBAgU/xXb1IQtDgW2Yem2AOKWbsI2DAFuTAIbFxn2AAzL49CABAoC8PCwYVIApritgiAjBMMMO0TASQ41uZOG3DwqDqVwHS6s4FRLaYVhGhhC4r/QoRs6NF2DZpDLG4NuRqGZ5PpGYZgxsVBbVkwsunIO4T/PzlabVYctp57dbDrBHVZc9GFcwf118mb+imwNmsuv2zKOSV00g8QxHBMgRcxlJm/z4LwWFtawUl+NoFSSHCcEmLwBRIJzw+ahzpxHU5TNxemPc/0NHabF/hxMhsl/K0GUeBCwJMiCaZhg2SXpYlPEdZWHSltWSJbJdsqFMAxEBOkIQxd+giRNENds24rCtiJO/SUjwNb9sCk5EJw/9g/7ypFKcC7TuFmOCGkN+9wWkgduNAjulDTC2cBzDhC7UTKpeKVev0MeqQdITp3g1nETIDcotuWDgX4Y8MCEB5ZNGhCg2FYbBxE3IM5E5P/BjbAl+pPnJKq5iX1LiQ+Jm4o+wGK+HtiWcye0+j/sMAxbgkjNMqFbBnSL81lE3vLCsxjFwd1ksjEP7qRZp6FXAZ5K2P+TErjFgePxgZ6dQrfxVNLjtwSKtJwmceAoK2o3gPw8/BycHNgEiYMAo2JtpHQVYHTxy9XWm67gMiVY4YolftpdAVikeJWgRoCjlOV1dl2n9Z3DanDXWwCwEeQ1iAuXaCcJPvjjS6LIQHINQ85OkTs8ggxDSN8M3RZcJj4L8CAWN7nzI6dRkEskIdv/JNopVT86bR4Xbysxdwo3fvWfYw0d5zgKgETuiSQBiEXbKY6KwyEUYEy1B4EZAQeRDVU4KMJzQLJokxgMQ4Nh6IJkXV3XD7rKMLhcIWeXrHbLklMrxL2cnF1kid01d9gJMvUAkskSE3dS3nGuaKLeUixDLg45Oj5J7PuoX4AxtjEPNLfEwuAAUyVGEjtp7qa5QeDuX5Lk7CXCxWJlc8EKwrACMExyPwgIKaImR5XgwAS5kQThVA+Q3AgfLMML0wjAiNkwYzYoDrNjJmyKVWOaMFSieN8Q3EoC0AAQcdQDqCJAP8PEosZ6K8DLCd0lRheidKoNyIVNuaIuSZsLIX5XfeKKL8K5QI6EktMc7pmcepJYbFXaXHAl6I3nJcCMX1xPRrEYyeKGLU5BWNzEMZ342Oc84bQHNwICfLlAmthgq02HazOjAILYuPA/YTouEb3bT7Am0mb6zn+v5kmxcVRj0b2JkxyiE0odWHbRDgqInMB1jVfJBZJjdIhfSEQMR8WA64u6F1hxrZ1+YDvG66LmNNeGXGzgucNhGOs3+F+WGz+1AXRct2qHe3zGwZZTRwFaCVxd5Px/8j9UXDmOn8Q4j8e3I7AcMhEByaZMWOgJUDZLsTOkVMERTQsRsCOypnCKIls5FyqJE7l8YQEWY4aOCGW14l9Q/eJqN7EOqrZiG3E8OxxsNdaHjFPZ3wYIGskxlRssi2NdcCE5D7nrys2sPFBbunzmxiQqybmhRYBVwb3mPKhE1SwLyyu5odw48FvF4TXAvL0CrHKjINqccQQ4pVYhOZj/lQCj0id0ACq5fwooGtBAImiMK5AocfTn5LJDTD0qQCOBI0Xigq09rOsARreCRRJwinOl4uCIXI0EODodfsnNcsSjYuI8UblP5/tTAIwOx3BIG3EHafggd5J+WAafCfzkgsNFR4oY2F9SxCh2cbouuIwCeDmiAn5DGjKpqkl22L51tdEwgFFxE0/opgBpiQVTLVapXLWAObvn+OLoiOEFCHE4W5onodOoMUwCFCkSIahxU0JEosQlQo9RDwqQRKAkyJAAnW2tSHKByAkaTLoRRDLJNB0dSepJ8l5TchKTCIZflp16ctQfJGgUdfA6rg92nMNK/VQnnlv8F9/ZpxINJkRiQjRmemELcEpOIMXOBIzUBSYw4QIcEfqduhATU6TmhcXJXIjw/VJcLXSbye3XYOgmYoaNkAUh1tZ0AxaBZEyDyfcxXYJQ04ZpStE5GQC2wcVO6Um5XKpkJJPQGaTeoEPUr6IOoaJ4fAvgu5GQSut4LtMV6h2OeDW5nd3PYpF1wJ8AKgRwSvfL0XckV0iUPYW+YQq9OIoGTWvghCTHUFCKrMkBdxP/hTh3nRx29f/Qdd4xjs5x6GxY9AFwETbswIkJXsFtIsfpeERuFIyRkgILDsCJgzWGS7034RIACmlUMhDmsxzLwuX/R1GwKKvLJQc4iYSFLa1s3WRSNJ9M5MaRK0ZSnLlULuvsT5SbnDzBzaPIN0FCBEwLXwG4uK4QMPMfcXQpqS+o9B3Fa8kooITJEnO/VGMzjBh0g9xkHTGh86vmUbfL+VbN8Q5o5CZc6SUezyUkGQQCydEjs0Kq1AguPDnxJCEmJuBzU1hyTMkRjG9w2Vfc2CiiviT/HfXfWOK6P3JIdDHO+mHBA9tmP1FfUd4hLUElObyJA7xPJ2j8YjmMSYDRgh5nRxMs6gSNBIxC1v9XcAWrmOJOij0lq1pyfYbxExy6y+YGi8qYRnCApCJ3nBskztujcvnpIWGkQy6MOsdvJGU/XXGS6iyU1oXi+jBtNiRfd9s4fmM4LkvS7ljs/tRPT1eBruSdNJ/VTtLtur89jj8VYBy0AZCi8iHAN/5dEpdNiKNVWd2umtBkWPLYi9eP3BWx0BFQ9QNarzT4UUY/FIsKoyAunGxTciITpECi203FiRScTOpcum4MELo2gpMpxciS0+tw18hhc1GqzVBq7re7DSKgiNomuBRETic5zA6HVS38YoFX3ACHA6Y4YYIb5rzj5oIiT4robOkX+q0EoEJ8xbw4SROUK6BKbmkYus6FhxtIcnTJMTwGRNqBcJcwbkGYImeWi/1G0aYOzSLX24Kp2TA0W6oxq7lf4TjbRoy6SNTDTLUwqUVRuaniMMy9kA4X53SEKw5avH2V7mCSK3R0FZePuqgOCBbgNamuqm50VRndYY5f2e+4GYap/MJYIcX3cYDhBqM0JnETjS9SfEujmPh6rdbtFC7tdohtTkRML1U+KcM4Xw3h6irw6HYTolXJhXTO0xNgyB2P4veR1YfGFkJXmFw9RWqsnYyr+pXuIO6d+l95/IuLbMcvACPrwUZl45LTSMDEscV1Ra0Pcm6iHjF1KYVkhaopYu3lfO6sA2L8Ou0y6KzBJA652Ny4/qvj1VW0iy0BLUEt1TOoTxgnS3D6pE5hguPo5rRKv8MBFOBY5T04XWkY5hjUUF3Apj4o/z1Hb1P0tWTcCKaXRdF1WKiSnE6wyLS+dIBRKHg6YFFzuIyDQJkboH0efgEsFHjgYnsc4HMCwCh0CJIAlbIAPF1gUVgTOhaF//8DjCm4k+Jnd/RYhSa9MqhJpQvJRZ6ctCSRChf/uOiFkwYBiRsouv2qr4/jxoFfgjM8LMdScS5d7mDRrwSPcfAXB7ncYTqcRE6IYtPCiVCPkxC3C1Epxc3UF+I7iqM5gUpOKidTaULK3TInGdY1qW7kPCTpEcYt2JWBldAhZZlScS5ShAnRoaNvqvxRx0rarSelrIFdLi391K8sbKDEVai20M00xK5dbuLYJnE9LKETJi2CqbOTvON3dBVEuGHp0KnbaFGnilxoip+lpbZmULBjgcYjcSMH3Sc5jLoBg2WLmcJSMWhZCJvSqMakoqPQcyTY5Pji4uyIF6m7GT/ZwGkrlp0LlxBJcsF0uCxxEZgL/FLc7iaKw+3gICL4tYVCfkgo5quFV4reEwBZAeVklyBaAJI4CBzumeJxpU+nOxwTpXelXCrbU8+OIkgvqOMlRWQBoUcsudOKu8zxykWSbaGI7ebop9HYwPTFSYBxNZ6E6xoDQifPUSqlsYUdSEkGOYWmD7rpk2oIDhdHbuAJOuSCLrk9FKVTvEeOWBKn0s21HOTnP5fin0gO4xgYoYgwwZGSxpiyDxyuFa9/czhY1BXUbJImSOhA0kjCol6mJIt6gMxXzAXKwNDluudZMk2oF4fwIDIQgkHdQxfRSENy0Jz+pxGX0J+T9xlLvxw7YucUF487czp/eqHWRlU0HZZjwyAnA1p00PzXEqed2KyLyJvGSb0w7R7A6BMGSNwAcg6kLip1mcV/xv4RG0CeR0hDLEc/la4VFTqdUq9S6lbyv5HEZ3cYN5nUCXX0jG2pciHVEBzAGVcz4PinaFrqG1NcTTWZBEhU451zAdc+px0cHWzZZ1GYbH9RBqbH/KifSl1KyU0UfclvBbfedjZcBJmG4GTyP9BBnUrmPfIxN5K4pwQYT1VfUYqaE3qSQiRNLqOwB6JNkAGLSgzyksTBrjARUqZCbvcUOZFxziCB4ucAGGmR7XAwT+Sm4tCkDkvicCUDhBM8p+aMOWmKb4cHWKKNVJv9BW5KUK2Ugl0/VGLCcZfFWajdoCuln5Ol4nwkXDfXbbDf4XQq7rCwcpOHavMmFnEbC40d1Hu36xhlKOMMaaDhLrMD4IbsdFVdJMBVgFHqZMojVZRRjKlTDEpOFl2CSlr7cVKUpwqIiVocVXIcwOgWVwn/CRa8E4yh1AsmQX4yuRaq+AJCkZI0ouAO3RRgWCqJW2IB4kIkj79KjANOtgnAKOpsEtA45Fq4CCYFUHTESIwrWX9S1zNikTNIIOOANmHtyCOHNBAY8kgLugSLUcMCj8Nh+1PML8vD8eXiVggdU4IIt0iQ711xFLiMLzYO2ORzXPwo/Vx0aMDgJi4GtNZUBCsM0uDFTi2CqV2h86l0P4d1uRmRIjfpOkYYQtSmwIxS4md5lN6ao1Ma129zcaoHiecoqiPwoNqDoxMb13kkcOYmim2pyGlTtrcbkNGAyJIc5FSuMK4xpaW24pgTZEhy67+q8isAP7Q/kvtHcrL4/56YEkDQLaJM5SfIc7evAu10pZGREIPS0EdshqRBl0ldfEEugCTSccZochkF04PczAQJy/0kwCgAJK2iXUT9Q2mUQsMUEjcNbpK3uIm7jd1zuZrfXWBR2kNQKdG9ljtnH/GfpkGSA6JoGEbVEinmZj9xjPL/lcA1ru8pmAbciMh3fC/J0R9UFv0muXGS1P8k3YROtLCUFps0efJGAjASBCY4iOKfcutxui2VBzGPEmCRwJFtRAvpBJh1DH1EWsyTBjnOyR+iLTmHuVjg4ngqth3TYD9xHBMsJvo17h9UjtRMm1TrMsO+WMBIcbMgN2g0YNvmIBJnY/D8DBfZFk80T6bUltsnZSRDC0vqMopBdhzuIjmP4mdzAdQRdIRY+I7HtXS/S8HZSgUYxcR5ogV9uPcnyEOm7QY8nHgSlJIDO4J2GG5Ano7woWUiuOM5byOhhOhWgUi36NbtV+8T7lDdQMZXwEa6nCiSflJnFyjOSHT3/zB+sdFIVmdgnySnywn0RJueYfIY2oYn+BdGmE6qMn6RYcP9jyOVAIy4nVL0zRdZ7y9j3iNty1Mt+9B8kv7H/6J9JUW33Fwm6KTWRmG17IDAk/ST8zeIyyc40kPTEkwkJW5wu6fQJyOeA1Pl4S6D258q7pctzF1et/8vLqf25QOMCa5lAjgmwlzA8iQH7Ih/jJMAjGLiUh0hUP/IJp6hE9Ywi7F7B30ivwvEuQHdCf3DpKuA6YkAI9MfUp+/eECOrP1OtGAoblTcFaBpKBBMAD33O4KsoXVK5gaLOMkc1WE4xwnAmALgZEwvAAAJaElEQVQssq1OEjAy7+Ty8DlVu4x4skxR51TtcKphqcr4RYYNCxiHaePkdh9xe3zB/8QX2cYjzXukbTnS9IaLNzSf0zPvDJfflyU8wWFTnDZyA4eCts8ljOLqZEqR9+cCGJPn6eM8D+krtb4nu6f0P7uYTCrdlPghRTzGT5W3SmckbqrvRxT2hQPGBABMgELFdTy+O5j1rdjgp2HwJwHG4wMuTjROp6bs8BQTUSqdsr8U7H2O30kxtSP2GaT/l+AuDt82Keo9ogH5eX03mP0f1x0ZVC/FRT2xWCkuehokViZgG07sk0KPJEV7DAdehi5wQwEtgWGqieRvgDF1u6i2OrU2T9UPw4Sl6G9Vhr+5so9GNs5Tb4xOpg2H5nP8MXIyaX+Z41LEPRIu3+cCGFOAw1T5fB6A8ZT6ZDgAdir/80jTHGk8lmW4uKnC/+Kyf+kAowKJvN/oeBQFKJ8fQjzD6RSJrHIhjpY6N3FwkKz7IZ6dyYt6AqITHNCQCkioMAHyRgpKRpCeACnDAJWUZU6Rtyqbcsltco6CkQr9TjlGXPYRllvlN8RV7TkSNzmvFDobw+lxpGwf6hAmkTgLy21xSL9SYE5yU8WNK/eruA6ATPpxRwxekr473oT4N8B4/DGUus2P/427vUfcvifRZ+70/2/yDwVyqcH3qbbJ0HxG3t+nmvcX9/1pYKaMEPSlBIKpznZOdY4zj8w7rSDnFMFUqrIw7FT+Z9pfqBNilJsqTYap9253SN7DxBN2Hinac8j3Ix3/XyrAyEqz4FysE9ZpPH+NhzZb8cObnavfxDPvgvTDjCniM++IDImT4OVVPTzIM5kYh+k48Zz3fGa4yft3o7yCzQ8z4ocVDYgDhHmjA/0khtvijmBeSXdypNITJ9K70kykLdPnfZcm82P64hBkKoBLij/TotZ5J13GlfFVXLc7OC5PxKdF8WCApNIR+Tp5M46I647vlEV8r8JZFudqJHEFHq/Bc9pHlEPkRdBKJfZEfaRflmPohO465kiJE+Lg1Z2Oqx7CwMCdj/NOKM9LRXpVTnksikqH1nVUtndc5XeNSff4HKIAT4MF9Q394ppCx4JZWDLT6pRK0jSAINhN/KwCvKj6ncB1f3c8/8mk+deIe7yyut+xLOqZfiFydybV+Pg4Thupb92uql9cfK/SS5GO+7u4nyI1qjfwGA9Hh1Q9q7SFO5zeqJMP85dAM1HHeB6Mk6we4GoLd7yR+1MsGqz7SGmY/GVdJagTivtJ7cg2Uu0i6ux6n6rsKu4gN0Vbpvo2LulJrlOKsrN9qaPqzoffqzLS5T3WfJ+clwqjK/tR1X9oXH7LvJQrvk0u30k8c8yItNztyO9FPon8Wa5UfZsKyA0bRkmbYyQiRMmnABaZR0KCmJAqCkMPMmeUcY/IU7WX/M9EXdgPJ9FOX/64qQAjDVZS/JNuoKj8I443TJqpvh9h2Bdo9EIdRedOZ2H4wgEfRsTXg5CnA2FPB4J9RxHoPQJf/zFBfk87Ap4O+PuPgX66nu5D6Dq2D93t+9HXdQgDPcfg6+tAwNMJf3+CAp4uKPL3d8Dby7S6EBzodsI7HX8nfH3tGOg5iv6uI/B2H0WgrwMhT5cg+km+nmPCDfZ3ItjXiWC/fK/ihTzd8W9EHMZz4kS8PYj6+hDz94F+fqPS9ffKtJlvcKBL1IFuhHH9fdBCAw55oIU80MMDg0i9NyI+WDGCzRMT45oEx1E/jIgXWlKaetgr8nDHk3F9sHgbB78NewXpAY+oV8zfL+vo1JPPfMd4FvML+2CEBqAHPYKM4ACMkEzDjIZgxMKDyQnjIkQyomEYkYDMk2kEPCI9psF0mYcVkeViHmxrLcAy9Yo2p8tnlofl5zf0G2zTUD/MyADMiEe4VoTpDcCOMq4XVpTlZH79Ily8j/JaON7o4RPfiCMduKmJ+WDpXlg6XZJfbH4kh1JxRzn2ldg8MfFzIfi/ldTCLPqaRwC5Fg2+0yLc2MlFfQjAchbpVG1HoKCFea4jF1VnQh1hO3PBZp68y1ukE+FGYGgfSTCYxB1zFnnWJxbiBnd4QEIr/LDfC13kI8FlqrqMOGyEi0HKBYvfplK3oVVnLCzKyPbktwqI8d9lPVkPxuGiL/uLmyRn8U/Rbqnqk6otU8Ubvuyp+scBhAIYkusvrfDFnMP74bUodPZtqnEk2kNuGGJh3v4zfD+y7JynVF/TP2w5R9JHTj/ItpXlVumxjUU+SjUlVXonAfoMpifOIOV5q7TYTmG0wnY7iTST4+paGBrHuDhHUV6YwXroETn/c1zxP+P/pur5NzcFqEzV159T2BcMGGn5zB0HdyD8sUOIeLsw0NkGX+cB9B/dg4GO/ejvasNA7yH0dx9EbyeB4QH0d7ehr/MAjh3agf27t+DAnk9waN92HDu4B93HDqC34xB6Ow6ip/0g+jr57RF4uo+gr/Ow8+4QPD1HBXAkQCSA9PYec9x2eBnWcwxdh/eh5+gB9LUfRH/HIUGezsPoaz8EugNdRzHQdUT4PZ1HhJ9g0tfTHid/bztIDKMb6OuMPzOuv6fdBS4JHjsFgAz7ehH29SDi70Us2I8YgY+gfkQJfgIqjG6/AyC9kMAuAQIVGDyemwCWBI0+kY8EowSLXpEXwSj9dFkOAWAdwEcARlAW8/UJoBjx9jp16hYATQE2gjQtkACJ4tmfFBYOQAsHh1IkKCZyLj6crKOBAQEAmbck5t2L8EB3PJzlICiP+XsQC9DfjfBAJ8IE4d4u4ff1HoWv56gAgLFAN7QAv+8C/XqIwLIHWrAHRrgPZoQgsV/4RVioV8QT3wUT8SzeJcw7hXUvDK3fIQ8MbQCmxnPmOAkqLiMXZec+8hEupCkXzf9C33KxJrASC4TD0ZOLr+QMKbAnOEUujp0EGENBAtuL7xgfthH3M2wkbUlgaPI6SIIgLmICOB4fLKiyyHwd8EQjM9twFnduGBQgky7zYT3pHhe4nExfn47FI7mcjlEQy8k+YnuwvKwr24dtFQ365YJPwO9qc4KCkbS56DOn39xtmfLb4eqY1E7x9uVB6wR7ziaAZeY7llv07TBAUAAzgmHWwTbioD65TEyLxPEmQBCBkdik/OULPtPj3CfbUpafYEq1PcWXoh7D5TNCcKcAHG89ExbV7GvWhwAxiVKJTJOB4XDPvE2NefA98xH58opN1ikaEv8/N03iHxmuf/8W/lcF0/8HsvDk97E3fBsAAAAASUVORK5CYII="/>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png;base64,iVBORw0KGgoAAAANSUhEUgAAAowAAAJDCAYAAACBjUW3AAAgAElEQVR4AcS955fsxp0l2H/9bPfsjLpbEkm1JMpLFIekRD5X3vuq9JlIeO9tZlU9amc/3T33B6BeVvFNt3pnz9kP94QDkEAgEHHj5/IfjFUBvcmh1Rl0osk/oM6gVSmWVYpFlUCpEizrFGqTQW1yyc+LGLM8xDQLJZ0UIUZFiHEeYFqEmJWxnLtgWsZQihaLIsKiDKFU0QZiLOsPUKpY2linVjG0OoFepzA6WE0Gu8nhrHK4TQ57lcNssqf2D/kEekXE0MoYWhVLmdcxGyKDtcokNbuUbe05iVyPx/Rtkmd5AxavxftqWuhNKvfL+5ZnahKoHbQV+7Ar1wm0un22/rl4HV7PWuWw18UTWH66z43flt9cZTA2wN//GNiH0o+8z+54uccyeurjZRm9ePa2jzaft8/rdSLn8Rovsfk70nf8vWf92r+Xvo+73+nfxdMz9u/pedr3F/uE/eTel/DuK3j3Jfx1i2BdgnCZPtYI3zeSuutCjmPag+fZDyXMxxLqfYab1MZpoOI8NnCV27gpXFxnNq5TCzeZg7vCxaDwMMw9jDL3CePCxyB3cRmbOPaX2A8U7AYLbPlzvHGn+NYd45U/xRtvii1vJm17/kKOY7qJXW8Ooq/b9RfY8efYDhbYDRXshUvshYqcy9858Fsc+gqOPAVHvoLjQMVppOE00gXniYmXuIgNec6zxMBxrGE/WuIgUnGU6DhOdJzGOs6iFqc8JtJwFKo4DJZP4G/zd1nHtuNgibNQw21qY16FUMoIyyKEKoigdWNO7cZkPzaf0iZ5GsP9GN2cH/69/OZY5HhWyhBMX4L39DQHdXOPUrfzDuenWRFgmvuYZj6Uor0G03nuY5Z6gkUeyHXV/jvuvqvNOeDpfupYnqn/9visvCd5vopzZSR9NSsDTAof45IIMMxd3CQWLhMLF6kFvoMTvpPEwGVqSR/fpTbuEgd3iYvbhMc7uE4cXCUOLmILJ4GOk9DARWLjMnNxntg4jy0B665TBzepK7hLXQwyD8PMxyBxMIhtDBNHxvgwdTBKXYwzD5Pcw5jjX8ouJrkv+FDnYVoGLYqgbc88TAn24QbmRdDO9w3XGa4XIeZFJOjXjkXOccO5NofdFLCqXGA2+dN8pnFu5bz74n2zjv3NVMkDGYccg3oRwW4yhI814vcrRI+NwFtXcFYlnKaU1F5XsNYluGaqVYppFmCS+phkPsaZj2Hi4SaycekbOPd0nAcGTn29RaDjNDSw56nY9VTs+zoOAh37nobj0MRRYODQ1XDs6bjJAgyJ1MMgceV98p0Oc1/ezbGngrhKHQyLAOOsxSj10YPnMs/7GvE6sSv3dhs7cl3Wc31WqvRpTeYzEYtuTee6zjX/ae3uOMCi7Or6tTyPwPdCcH3vr7PkcXmEecbvZeM9li2X4Lttr92W+VvzMsasjDAtIkzyD8/GZ5zkYQfWt8/aPvuHZ+Q7aPvAw5B9F7Xfg4xn9kPqPfUn+7Qvs19uI8LFXerjxDexayvYdpbYcltse0t5d3x/2+5SsOUqeOcoeGcvwHx7LNM2v+O258h7d5fy/vd9DcSep7XXc9sxsRto2PV/iLf2HMQ7Z9H+lrfEjq+Cx+8RXguOpUNfl7F0Epo48DTBYWDgKOAY68GygUO/xUlg4DI02/kidiS9TT2ZOzh/XMc2rjr8g9l9AMYmUZSP7wOR5AAgUWxBsphBa/In0igvuojlw56WEcYbhJFEU87jNUpOjkk7QMtIJsd+suZESZAk9guBTNzdJN5/7JuEkR+5kMVVIYSR+ZZUtam9btOW3HwgmiQaPeFhSsLxAT0pawmjUSdCKtv2vu05WeQ17DqD04F5klkhRy8WQxLF5TrFcpVAaRLwGZdV1JHhREgnySKfjQSYRMi570njx3///1fC2BHjp0V+43k3CSsXyL7PW6L3gSySmLfvpH0v/Ttsj3/+3tpzn9eR9POcngRuEkZ/VcJfFXCaXMgkSSMhx3Tk8gNhrKCvMlkAb2ITZ4HWki0uyrmN68LFVWrhKjZxlVi45gKdObKY94SRi+go96T+MjJw7LUETkijv8A7b4ZXzhivnbHkdzqCuO8tsO9/IH4kiCSKO+7sA2EMFOz5JJ8KdsI2ZX6vww8Io5DFJU5CDWckhB8hin0dye1lYuIiNYUgkoiSNB6lHwjjeaTjPDJwlpKsPCeMPXk8CpdCJklmWEeSeZs5mFUhFiQEXKjzEFoRCmFsN3DtJuYHY+jvJYz8pl6gJ6GcN4gn8lC1pJEEksSPpKSdd6L2WySBq9vvUsgbN70dqVmQ6HbXIkkk5pkvKa/P++eY78lgP/57ktLPYfItrHMY60zOeUkYe4I1KQNw8yHISBxs2cRw00KiyE2AbGZIGDMHA25i0pZgtISRpNEVwngecfOi4cjXhLiQLF6kG4QxtuS4HxJGkg2SxZYwCmkkOcxJFp+TQ34DL+v4PZD8zspQSCNJMEnmJlnsCTnTBUkeCXsdY07CngWY5xw7HSlJQyzzGEbFObeAXeWw6xzW30kYucHlfNNuXEg+YyGM3roQspi8XyN6qBE/NPDXFdwNwuisK/SkkYIVpUyEDAlxFDITCMG7Di1c+DouQlNwRuJIsu7rsqBzIZeFnQu2o+HE03HsaDj3TdyRKOaRkMBR4mEYu0L2hNxkPm4zD5exjcvYwnXmYpCTFD4nVj2J6tNNwkhCS5LEOhIyrs18juUG0fsYYeyJ+2bK43jeJlnk+t4TRrVb64Uw/oActoR7RqJJQRLJYkGi2JNCpu1zMf1AFj+08/k+kEMSxBYf6v4DwshNUeqBZJH9chu2hPE29oS475AwdmSRRHCTMAoxJFF0Fnhrt9hyWpLI4+Q8R8EuyZwQxHaDcBAYOAgNMN0PdGljO4kiSSDP7a/NlKRQCKM1B6/P9nd/J2E89HQcdASyJYgtmWReEJqyWTkLLdzEnD983CaO9Mdd6kkd6zchhJG7JhLHXrrIHZS5KmQnRamjSohUsU/zJ8LY18vA426kTkHSyBfMnQLrtVUOnegklhxIS5Eedjt5kkVO3E8Sx3bCaIlju9vsJ9ueMApJ60nCuoS3KoRg9WSDZJFEi+XnRKUlG33dZspjSdD6c3pyIr+1ZtsmAf1AgNju1hn8Kodf5/DqXAgKSZ9IHSlV64gUCaOyTrFYJVg0rUSBkySfjxMZjyfhpOS0J6n83fa3n/9mf+//GcLIhZT3oFECucoElIyQtPKdsJ3559LV5wS7/12m/O1+YfyP0pYUts9AIk6J78d+Z7OfeU4/yffH9unm9aSvug1ETxg5JryGoDSilURL2wNJYwP/oZVGUvrY1lcyBm8iE+cBF1atleKkJs5zCxeZBZKmi7DFeajjOjZxR4lLRomLK5IWLuys53EngfokdSOh2/bmeG2P8coeiXRRyJ63wIG3wB7REUiSxS17KmhJYyuB5DV4zk64wDYljd4MOyKFbNufSRh9RX6fpI3EoscZpY3hc1xEukhE+YwnqdFKLqMlDhNdpIyUTvJ5iZfSRRLDHseR+tRnJI2UTFIiS6JAkiYSHVmkY+iU9ovE/3+PMKpNCpVS+w1wfPcElN8W0ZNGIYod2aOkkJKtfu6ROaeTcHEzy3q2zzuCyGvyOr1UsZc69mRxkzC+JI7999HXM+2vJ/fXSRhJrudVhGkVClkUIpa6GFHSlzpCDvku+Q45Hq8Tq924kEB0hFGkjKkrBIOSQ0oYKeFqSaOKE47h1HmSMFLSSCLyMcJ4F1ugVJEYJLaMdSGGQv5IWNwn6ePHCCMJMJ9JQOJYBJjlhN9Jb1uJ44Tkku+CgoNOUNCTEZFeZRGULIJWJLBkji3hVDmcuvhPE0a1iGT8mVUCq0oRPtQt7iuE61Lgryp4TQm3kzCSMDr3NWyul936SHJESRzJS0tqAowyH7LgdhLey8gSKeOxq+LE5yaS5NHAiWfg2FFxbC1x4Zm4i6mpCDFMA4wpHXxBGG876S+J4k3m4Zob0w3CuEmsWrLYEioSqbuOFAlhpLQy4VzlQ+kIIyWDvTCH5JzPtClhJJljuZcUsqyUH85ROukir0GtJMG+4XXlHYqGsZcktsKn/jd6KaP8RkcaSRw/4IPEkc/Y1keixSTx5bO0ksX/PGGU7yR2QJJPCSPfQU8Yd50ldjz1oxJGIXUb0kVKGAkSRZ4jxM7mfN5J/0jcIhOHkfmMMFLSLISxk1qKZLIjoj1BJGFkntclqfy7CWO3QRGyKBLFljAeRxZOOCZjW3ARt1LYTWnrTWwLcRTJa9fOvvoHkwTpviWMrZSRqtcCrJePolNXCzFcZVB7NBmWPYns6pZNCmJRxZhxR0EVANUzvD7Bj4xqb5FYklzGMjG2E0kgO8oFJRFUX9URlg3RTvayE+wlUVTXCjko4HGxp/pxVbYki0SrU087VOdS6ijELYMhaukERvVcQiXEkJLGTv3L1OyIpkWpYVPApRSTu00SU6pDXoBkMaxyBBuk0eWkxt1vncHkb1ZcGFORMC6a9vlJFlvJBdXtnYSxky4aopLNu3vJwXJbR9JFIty3dURS7nlDLd8d35/H5+TvE7Kwde0qd9xl188klCV38BFMoo5g1TGsJoH9EZhNDOPvhFyrSeRaRs0JOwRTwux+g79DSbEQZkpqKQ2uPg6RxK4ojeU1Y1hVBLuO4a9z+KtM4DUpCLdppYx8j/59hej9CsFDLfl+DDEdUu0XabikKjZUcBwvcZrpgpNExUmwwFmg4NRf4sRbCim8SWwMuGhyAk8dkUCSWJ2RMIYa9oMl9kNVSBhJ3mtnglfmGNskir6KfVfBoas8kzCSMG47E4EQRn+O/aBTW5N4BtzNzvHWmeKd05LGPf4OVeD+Egf+Eoc+VcKtVJCSQZEOhjpOAw0nvopjwuMipoo0lRJRqjfPEhOHodqqpGMdJ1RlU0pJEk0CHC5wEMwFzB9GCo4ipU3jJdhP7LOLjCRVxVWsYZw7WNbh01jR+f4rSuxCcMMiGxmOvQ5C9mQzQm1G+rSR4TVeQl3F6KGtOOcQNPvgwtRKC6m5mJcRZlyIKLHIvFalKqrRQIgK28UMhmSFG7teRSykMRSSyHvhxqr/Znm/T5sv0bz0G7Fuk7yiqrQDpYpdXjZrMn+mrVal20CTLMnc0CSY1zEoZRx2mxEhbJmD29zGecKxRQmuhqvUxCCzMRQJo4PbjlTe5i7uqMrOXVxllChaOIsMHPlLkZzzXV8kBmiOQFzGhqi2aUJA9baQREo2KWFMXQHzI6qiqV6mOjRv1YGyaLNPSWD6ekrbRW1NCSNV7e18z34WSVJ3HNWLIpmXd9KqSvns6prCCkryUsyzGPOUhJEbDc4PVBfXcOoKTl3KJt9YpzDWfB8cTyGWVY8AShlImeY/3KiqJeecdq7hfBNR60ABBDf+1EYQNFehdqLX9Ii2p4RNjQ/xWMFY50JuWzVqS4ZplsU+oAp5kHvg/HAe6PKtnQamkMVTzwBByeKRqWCQ8Llj3EUe7kJuDgKMYh+DmBJeH3eJh9vEw3VKsxgPN1RPFwEGGyrp8ZPKtiWwvQRu8EQYKUkj6W9V1MPUx4IqaKqOSewoMRXVMU0xfIGMR47/DYhwp9MGUjoppJDqaREE8VvlRigTUzbWybXFrI3cIINSEznm/D1io21WJZiWRNylH8p8vhGfsWjbxnmEQdr2DfuPanyWW3U+pb0+buNOpU9VdAeqW5lnSgn8dezgKrJwFVH96uEqdkWVu/OCMG4JEVSx42nYdqmWJplUseUs8Y6wOSeTLLbtLPPYHVE5aziMLMF+YGBPiKIuEki299frVd1y7e6a/XV4zq6vg2puqrh71baknoZ9kSgaOAwoObRx5PNb76WKrXSb5g8kimcx5xBHcNVLWmVD2kpcr0Lz44RRpGlUF4patpVktRKtVg1KyQ2JzLyORIXaq1MpHWvzqdQL+SPJ61Q+vYrG7FQv3E2TpHAh4G563iQYrxOMmhDDKsCw9DCqPEwqD7PGx6LxsGhcKJUHK0tgZomkdp7CKTK4VSHw6gJ+XcJvqnYnyN3gS6xK2ZFqeQwto1SDxK0d1JspJaubMJsCYVUhLJ/DL0r4efEMQVkiqAr4ZQGvzOEVOfyqQFhXCKpS6tw8g1W0dqLyu90ujDuxJ+mukEASdkp8C+j1c6hlBrWizSlNBkjCK1HNOGWOTbhl/tRHfV+53I3zuCKDXWRwSiL/SP+yjx04hQWntOFWDrzKgV+7P4DXeHAaF1Ztw24cuGsP3n0A796XPNvs2oFVO3BWrhzblm05R+pYvwG3TMC+EhSZ9Cn79SXcIpT782sPXu2299h4CFc+AqbrQBA0wdMYCZoKPcJVDSJY1dJuZDHuUhUX6Qyn6RRH6RgHyRgH6RiH6QRH6QQn8Rin0RinwRynPkkUSZGFq8zFdeHhPHNwmlo4TkwcxwYOYgNvUg2vkyVehQpeBwu89RS8MmbYpc1SYOPItXDkmELy9gLaK1INPRUwvx+QLH4AbRa3Aw1vnAVe077FoX2kKnWS+ip2Qh37MW0VHZxFNk5DSphIEChVcnASmDikasylmlLHuW/ILpsSCNpgXQWmqGm402T+gjZZLtVnC+xHA+yFdziIhzhIRtiPh9I/e8kIu8kQe+kIR8UUl9EEd8kco3yJaaVDfXChPXqSKmsb88bCvDGh1FzMW1vpp7Szldb5HawL0XAoJAAr6yOwoa5sqGsH2j3hYrGOMV9nmK1SjOsYwyrEXRXitgpxUwa4rgLc1Jx3Pqi4aDclxKYkseFC9hy96kxMcqgxWReiQaE9t0a7tiYT9dpStDI02SmgNSW0FZ+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nvbNFYL7Qjab7ioFYT0kMB/jj8J6n4Bgu/GQQFtTpUqCTEJtY1y4GJeurGfjysOgcETSTskOISpBj/aNtB+zMSZBqlLp00ke4zYOcR3FuE0S3KUpbrMEd3mCO5JKous/6WtKJbMQfActgSJRoq2eL9JKSixZ39bRjo+bEJIvjjOOvQxzjt0mx7igSZmNaWlgWpmY1RZmlYl5bWPROE/lWcV6mhskL5BiUWcvkGNal5i8wJTvtXmOSVNhXBcYljnuihR3eYpBkWFQPsddkeEmT3CVxbhKoyew7rbMcFOk0nadxbjNQtykPq5pl8c0DwQcdxcZ52wP56mL08zDWRHiJPex7evY8jRs+Rre+Rreehre+Cpee4SGLc/6KN65JnrIMa6Bd66Obd/EfuwKdkMbO4EldWx762h4Z2vYtjRsWSq2TBVbXf6tsZT6XZf2ryb2PRMnropT2r46Ko5c2qbbOAos7LkGdl0TB5GLw8iXOZ6mEJs4Cw2chyZoosKUZUrAN1XzlLYSXAte4h/+XsJI9YyoMml3s27VPxp3gKtUpIG9cThVNAIamXdGxs9UMFSHdnZCJJncrfBcUfsUPhZUXVW0rQigMq0CzFfhExbrCMp93OIhxvIhEaiPKZb/SyRQHmJMm0BACYVVRs9gVxEc7jg30SQw7jPoL0DphbZKnkF9SKHKvXT31t3j8j7GJvRVDLsi+t/nvYRdXQynjuFyImtSOFUC+wWsMoZdtvVOTclZBn2dfOiTvm/+nZR92IN9OV+3/TtrArSghDeDUtGxqV341G7h01YVNqGuKyzXJZSmgLIqod3X0B8b6I8rSbWHGup9BY32P3ULqyphVQXMkkbrJewXoNH6chUJ1FUEbR1Du09+AJPS37KEW1WwS24gKvhNI+jzwaqBJ5uJRBYBd53CW2fw7rMuzeE9UAodY0bVW0yHAR+XsQvadhwHBk5ItiIbZ6GNi5AEijBwESi4DJe4jDVcJZT06LhMdVxlXJSpjqWqlqrmKXbdCXacMXbcCXa9Gd6YQ2w70ycVtKiigwVeEsZdkscX2PNJKimBnGLLGosUctedYU+cY+bY9xc4pC1hrEGkhqGOy1DDZajjKqIUyWpV5oGGM2+Jc3+J82CJi0gVnIdtns/VPpuOq0Rv230VN5aBK1PHtaXj2jZw2aVXto5LW8e1a+LWdzBwbUxDH4skgppTwk7VYQWzLkVKpBU5CKqmDUqbO5hVKNJtq6YzQivZprRbLyMYZSHn6jyvg1ZkICh5MoiqEKnlsuE4puaCEjEH48LBqKDNqY1BYWNYOlI/z1ws8hZK4WFZ+lDL4AegRNR4Aa0MRFLKerYvcw96FcGoYoj9s2hDaGNLm2Q6Z3V2yHUihMVYxeCcoNWREBnOeUrpY5Y5WJYBtJpky8WooLTQEaery9TE2ZMjEt+RIRLBQWKJHeOgcDGkMxadsnLCEbRlBxeBhnNXxW3gCgahh2HoYRT6mHQY+x7Gnotp4GMc2RjHLUaxjWnmdvN1IPlhZGEUdWrr3MW4YH9TYkZbRQ/zzMOy6JxMuvWhdebxMUi5KJmgzTDztMOkg89IruOL9oubabGxyyldpENgq+GhKtrt0TSwmzWsegWzajrUMMoaalYItLyAUZRi8kM1NKWH4UOD+GGF6KFBtK4RNhXCuhS49Qpucw9v9QB//ShgXrB+bFOW72t4jwnsdQitdrEoLMxzE/PSwqwwMS1MTIjSwqj2xVnuihJdOoTFJkapg3lJVTzNsto+HVPN2tkv0pZx2tlIPklwO4eoCfuYtqOpi0niYJzYAuYnKcsbdWlbN01dOWeWe+AmTDZinfPpLPMwT2Ms0kygZDmUrMCSRD0vsEjzjTZKF4NnENtQmlhtgtemnSKlkZvonGhov9iDPg+URIsEWmwX6XS2qZ5u81T/9ypUOgYxP+qk25Oydbqlwxbr2L+0weX3IanYntu4zWiCQVt0S6T0Yp+e0xnMwr67wJ67wK5D06AZtpwZtl2aAC2w4yki4aOU7yV2aXfoLMG0lQLq4pRC6d8hHVECA5RcblkLwbalSLpjKdi1FOyYC8GutUQLBfuOCtojisTQM4QkHthLHLhq6+DCDUhoYd8nqaRtpIX90AYdXyjQeIaOMD4Rx9AUh5b/zwkjRdNU8ehrEhSSxjYVwljRvoHeYp6oanq7nt6YW9RLvQ1fZ0/UeqeF0DIfahYIllmApRjEt8bIVENz4C0bH0rjSaquAmjrEH2q3XNXGbV4iKB/DPcReNzmNXj+JrR1IMfwuA+IoHH3+AKbBPAp/xhDeR9h8Rhi8UAEmN+3YFl5DKVdfSQBCttnWLf3sFxxV8znau9BnuchbokSydIGngjUOoZ+T3B3G8n5vMYzvHjG9jfavpPf3OhL6ePaw6J2odQe1DKHWpbQygp6VUGva5hNA7NZ/QBG3cgxRl3DWq1gc9d/34J5wlqvoa1X0NYN1BVRY9l8HFoTQW/8DgGMdQhzHcGUlPkWrXpvBWPVtPe3XsO+v4e5WsFoGvlNlq37BsZ91IISgfeJQHuIYP/PAvr3CUalhdtEEw+5mzTCZRzghDs1SgBDR/KnkYuLyMNV5IsK4yJe4iqlt6KKy4ySSRUXTHMNZzklQFQ5T3BiDnFsDHBkDnBoj3DgjbFl3eKdc4d3/gBb0QjvohF2w9kPCWMnaewljkxJQPe9CXZJQK0hdu0R9pwx9t0JDrwpjoI5TiIFJ1QPpyqOP4ZkKRKqo1iR9DBZ4DCZg+lRquA4U3CULuQZTnIVp4UqdYeJiv3IwS4nqMjGQeRgj/nQxl5gYZc73dCWY9hPw4wqpRyzqsC8qaCsaixWNeZ12aKpOhWsh8XKh7L2sVwHWN6HApXpOmjraR5R1rCKCiaRlzCIrGiRl1LHdr0gkfNgVL5Aq32oNRdIF7PCxjgzMEoNzFITSmZByWwscxtq4UArXDmX52/CqgMQJq9Zej+AXrjQcgdmGcCqws5EgqQ3hvMEEuAYJMNWHcJuQtjcwPLaVXtts/ShJCbM0oO7IvkMME0TDJMIN1Eg44/j8CxwcOHT/srHKIkxSRKMkxjjNMEka8H8KIkErONxV66NI1PFvrfEgXjStzaN57GJ64ySMJpV0DTDxHVsYRybmMYmJh3mqQ2FBDtzME0sjCMD41DHODExzizBNLMxyx0huzx2mbNvPGiFD7WgrSLJlIURv7lwibuQEk0V49TANG/bmPLZ2V8GCXziwK5CeE0CryZieGXUoqI94z3scv0MZt5ATyuBkTewixXcci0ImkfE6++RdIib94jrR8TVI5LqEVG9QtSsEK1WiNdrxOt7KYdN09Y3KzAfcJO6WiFYr+CtGtkYczO8pEQ0iTCNQ8ySSNS9o8LGpHQwzm2MaNvbgRsEblrYt5PIEIwjDcNQlf6dZbb0JTc33EDM2bdZh9TGLLXkXfA98Z2wbZZY8t76OpZ5ff7OsuAcz43RB/TvdJHEUOJcsExKaFkFPa+hZTXUtMSyg5ql8i75PjfBd/xRlD60TXzkON4PN23yfDn7xMGicKG8ANtlvHHMpSYm/XgruJlxMc1t6VuOQfaHjF+OU45hnpOQqJsYJAbuEh13sY7bxMANHQNpdmNNcWhPcUA4M+w7U+xzU97hwJvhh5hLHY8jDjyWFew5CwFNj/bsOXbMKbaNqaQ71gy71hx71gx75gy7ZpvuW3Mc2AvBkbsU86ETXxMb5D1Px7ZNUqrhIKT5EGE9OdFQRU1iSptleuo/Q1d3FrRe/JQu0gv6Y4SRNosv8Qhfx90AACAASURBVHdLGCkJpK2OcZ+3WNNGp7Uv6m16SBpJFnsj8ydDc5LNDaNzEkm9CGFkPvTUg5b60LIAWh5h2Rk1M3SCVmatIW430VM9veTE3xEhrSM8+joCYdzHMF/AYH0HrQmgr1pCqJDEPUME5eE51IcI1po7x/Q5Vgmsl1jHMNdx+1urUH5Hb9rUWIVST9JDkrd85O+EWNz/ELwHti8feVzyAygPlJZu1qdQSYj5XM8QQG1egP21agkj2+R4ku/Gl34lUSSkj+Wd0fMzbp1OmgTmOoN1nz8HTRk4LsRhJxEpinvPEDfPQZsf/SGHdp9JyBr1PoW6TqGs4h9AazjWAoHekDCSLH54j/37pL2Syft5KJ5S+7EU71PaM7GeZaqrqF4SFdNDAv0xhvYYg+9X/1uK2drHVbzEdaLiNjVxm9AT2hD7MHr9EidRay92SSeDyMB1pOE65vE6bnMDN5neEsdEFXXfaczwMjMcuGOcmmOcGCMcWyMcOSMc+iPsugO8dW/wxr/Bu3iAd+kQu9FUVM+bKumeIJIkbmLfnQpJJFnsCeOeM8GhPxPbS0o3TxMVB5mKg1zDYaHhMNekvBsvsJsssJco2EsV7KdLHJDcRjMcxHMcZ0scpySMLU6yJUgaWXeQKtjJVOykKvZzHQeFgYONdC/VsBsvsRMpEopoUPsYrUKMVyGm91QzJpjex5isI0zWMSb3Mab3IaZrHzNusPhdPHLj1YJl1hOLNckVncJo05rAFMlkBKNowbJZ0ZY1gVH4IPFqSV4Iqwlh8rtsGALHxSy3ME1NzDILi8wWwqjQzrJwoZYe9Np/gQBmHcIUwhgICdVLktE+70EvWlDauGn/20pJYyE+vb2ttFfULAQtSDJ7cCFNSY4C+GtqGxLM0hjDOMB16OEy5MbFxVlg49y3cRW6GCThEzEcpzHGWYJxRvIYY5RGHWI55tpzcEQ1mHjtz7FFj3yGSGKontzGWW6LWcUJF0/aRm6QRS64M4ZJ6sli18b6cWIJCSIRGpPAdIRRiBAJUeYI0eTiPy9MwTjRMIyWHRSwPM0MzHJD0kViwih9mFUAPWv7xKsjCCqSxRBeGcCtErE1t6oMRG9jbpYpdEom8xjM07PaqVZw6zWC1SOi9XuEQhzfI149Ima+eUTavEe6uke6XrdYrZGs1ojrpkXTICZxrBuE9T2C5nuEq7/BX/0NXvMedvUAvVhBSSvM4wKzuMA8zcWWd175rdQ7I+mx2n4jSUwsIeVDX8MoXGIUKRhFS4xjTTY2HKciCc9cKCnhYJ46mKUOpqktxIjX6AkjUymTUJJckuQXnkiwKcmmnSel2dTikaTJMXxPtG1MWigZHdUSkexq9KTmGp1TY0AwRBY3AP8x+m9jM9VkE8GNxAeoQgxJFPms3Jg4UAqOm+dgG7/fSYdpZsk3PS/4nCSLJIYcR3ZLnCMLk4ibHvZx2y8jShwp2Y6NFkkbnuqctt32HEcOsRBbdYYoO6TNubvAPjU57uSjkE28M5bNPLVKu5RMWi127HmbJ2G0ZiBZZN0uYZFIzgTM75MsOorg0FviyFcFh76G7dDAO08T7NCukeZHAb2wGa6HNuwKjsVBkVqwH+Lc13HWhX2i7SYjKvynCGPrjcvQMv9rG0YheYxZKISBjjK093tul7gpUew9AjfJ42aeqhzuOJdUVxA5By0NyzvxNT2sqkzsiCjGH3LhqX2MqVZeR7LozO5jzO4TzB8SzKmOfsig/gBUFadY3tMzmerhBDrJBEOx/AewmxRxmSMpiw8oXpTZVhSIywxRmSEsU4RFgqAD81LH+jKFX1E91f62SRImji4bKR046MghKizGlqTjzr8Pkq/ZQ/Ic0jfsHy7Ibco8+0rq1n1dgskqfAL7tu1XC7N7A/MHwsTi0cTyexvq35xn0N7bUB8sLO8NqA8m9Pc2jO+dD3jf5q33Dvx7B96ado423JUFZ2XBro0fQFkFmIsNGtXlMZSH9KMw1j6CtYPowUN47z7BaywQrGNbdO8jWZWI6PDS0LCdC0cCZ51BocoiMHDrqbj1NQzCGQbRCDfREFfhAOfhHc7CW5wFt7gM7nATDnEXjnAXzHDncWLnQtkuqnehgRuqfb0lzjjR2DMcWZQGdh7Q9GamejmYYSeY4q07xFtvgN14jL10iv1whgM6t3hULxM8d/YRzLHrzkVdskOHF3sGpqw7CBjWRscJw65I6BV6SJu4YPy+xJQwN62HNB1Z6MXdOsDQiefUXeDMU3AVUXXdgjvu69jAddyVQwUDf4ChP8Q0mmCRzAVKOoeaLqCmiqRL1hcKFpWKRa1CqTVoa1Ogrg0sV7qAea1xoVHlXNOBKoG5SmVzYqzoIc8NSwtuvKwHG8bagrE2oa94rg5tZUheX5tSzzaD5I5qYZrF0K6aKlFugmiLLY51VAFSXU1PXU/UpzT071WDdLhTOtDxTpzv6EzRg/baddQ5WDAUWFvm9VvHnVQ22BpNRrpoBJupShtNRgkoQ1G1U93egmptSmhIUONOjZ1hUtARhZ7sS5zFCk5TSo9pw7jASTSXuvNwIRuXQWliUFkYlBbumC/bPDc1xHXaelcf+Q4OHEtw5Dk4C3ycRwEuoxCXYYCrMMRtHHc2jHSWaMGwUXRmoQNM7wQjTjH00qaTDL2pGTGAWqfOsWXImI709BaHGfa3I6BEkpIephMu9ARtADtJ5SSxMU85PmLY97nMl1ZNL+nOLIdEkZ7OTQBz7cBYc3zYT3mtMaHVJpgaKxvmvQdzxc19Aucxh/fIjW0G/7FA8NAieigQPZbIHv6G7P7/Rrr+n4ibvyGqv0dYvUdYfy/5tvw9/OYe7roR2GtqWRivsRJ7VY2mOiXtNhmvOMKMcTZrOm1QbeoL2K83IYkL5xEHt6GJu0jHMNExytg37BMHVCGLVz9DDaUB5gklz1S7tu+jd0xiymv3Zbbz9/jbTPlO+B7YznJ/P6zjeVShT2l3nC8xL1UsGxPqirbGOualJnWsX5QWFDq3Chj6qA1/xLoP9cwzfmkI9QX4Tb4ETdIkxik95vm8LNMBJ2/LmylNHiY0XSDxpvqdmxiGexKvfZJBS/KTxMM48jCKqOb3MKJtZ8L4ohzDrjjG3DBOZcKQRa6EOtozFex1auE9W8Wu08HVxFv5nTvDS7y2xnhljp7AMkPuvLEUvLUZLkfDO0eVPMvPwGNMBe9MBVv2EjsOnWV0SXc9Osm06uYdz8BWZGIrMvDGU/GGoXZosy7xfuns2IZxY1SL68QGPes3QYJIe/Uzj2GcDFwxnBAjK/C4zpP+37Vh3AwM/SFP4vjB6aX1rqWEidKlliwyLw4tHyGNPXHsA9n2RHFTNc1Je1a2k8aUImTaGXVgOIlZHWHW0Pg8hhFH0KNIUjNJ4GQZ3KIQeHSGqEpBVNWIihJBliPICoR5gYDICvhPdSWSrEAe5yiSQpDHLLd51uVEXCBLCgRFjbBsEFYNgrKGl1eSD6tVV9fW+2UFT5xbSrkvp8jhle19ubSv4/2WvJccSZQhDtMnsMzfSuIMSZxLvsgqlGmNMm2eocoaVNnqGeK8AvvhOeho096Lm9MJh+1t2c4yWEkC9qWVpl1/tvfLY3idqA4R1wHCyoNfOJJGtY+XSOoAaekjLlwB81kdIq9DZGyr2vaw9mE9hjAfAoF+TxMDG4uSE5ElebWhJ60NMwnhxAncJIWfZvLu+C7DopT3y3fMvFtTokw7p6AD877Umes2bz8EsB8o3SlhEasK5po2lSX0x1pU0OehBQEN0mOqYSc4SCbYS8fY6bAdj7ATDXGczXCazUTVe5LYOMtcXFUhzgoPxylVsQZ2Qw3bgYqtQMW7UMW34RJ/CRZ4Fat4G2vYimhMrWBH4i4y8DVtUQgFB/SEpqMLiWKfbpJGsV9U8M5d4q3DSaf1zNsJdOzS+y40sR9Z2I9tHEU2hraNqe1g5riYuZ5g6riY2A7Glt3CtHHhmjgMdDDI63Fk4rR7tjMag9PLM/NwmjrimXvujXDhj3EbzTFKlxinKiaZikmyxCLXoVU2tNJCVLiIEhtBbCKMTUSpjSR3keaepHHmIE4dxHEo3wS/gzTOkSZEIeA3wbo8LZGUObQHD8ragXrvChYrG9qDD+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ZuUAcdt3BU0aQgxSOiNTSfLCvq6htpUUOtSHIp02sQ2tdiTL9ceNqGufeiPEfTHEOq9D+0hwHJNx6kSi7oQe2vr/T2c7x/gvH+A+3gP7/0D/PcPCL5/hP+YI3hMELxPJPUfYviPRFd+TODdR3AefFjvbViPFoxHE/qjCeO9Be29CeVBh/JoYPGgYdromDUcI5Vgvi4lHZcp7tIQNzHj4LX9dxk7uGRYHhLzPMBI4hvH0g/si0nWYkinjiKS/mUf9+j7nOW7MsagSjGoEsnzXdIem7jJQtyVbX2f0klnVtuY0cmlw7S2MaksjEvzCeKgWmWYlikmRSKY0qmpoglKjmnJjQ7bUrD+6Rh6vVe5lMd5e96sao/lszEO5SANMeRz8vpVhnGRSHmYRdI+KmKM6wyjKsWw4PfbgedyzHFMJgx0HuAujnET0Zwjwl2S4DZNcEPTjISmRxyXdJqJcRoG2HNsbJsG3pk63lkGtmwT7wiHziyW4K1n4lt3+YTv3CWIv9gLwV8dBd86Xbuj4q+2im8dTfCdq4Ng+a8dmH/l6Hhtt3jj6HhL5xnP2oCJt66BN3LsAlshNQRLvHFmeOcwXi8jV7QxcEkWGUqN3vmiUu4ClksQ/i7u5FXn2EKS2Kude8LYO7qw/BL/0BPD/1VK6WMfb89iPEASRgk7Q8/qDyFcJM5gZ5/4kiCSQG6SSLbPq0C8yEYlPcQcwaS0Ma1szGlHRw9perrV9JKOYaWRwM5iOHkKl57SHbwyA0Ev5bDM4ecZvDx9Svt8UOQgeCzjd/UG0wx9QzBmH8OvPNXTS5mTFB05BB3RuO/rmFbQ7issVzmUVfYMCzoErTIsGXphRU+0REIN6fTSLloxPx03GAaIKYPRMuRP/y8GDBfhiG3Oh9StK7yERy9xemh/BEFdgPCJrp1e3Ow7J09gZwncIhUv7v7YoC4R1yvE9RphUcNLSbhLBHmFoKDHeI24WiGp10iYFs1zlCuk1Rop20qiEaTMFw36NEgLBEmBMC0FLPtJDpebgiQWuGkMN03g56m8u/4dshySfGcVkqxGmjdPYHmzPisalGWFqqqRFSXSokBGW6M0xsy1MLJ1jBwDQ1vHrWPh2rFw6Vo4d02cuvRKM3Bs6zi1NFw6Jq5dCzfi2GFgIAFfebyGC0fFqa3gxFZwbC9wZC2wb8/xl2CCr/0xvgvneBMqeCdkkbtBSvcMnPnc9fGfOEgaFzj0W1sYppKn3Yyom+eibuY/qezKvw4sseerOAh1HPFfZUgkGOsrNARHDBzu05bFxEVsi4e0pLGDc8bhYogFGkbTjsUzcGupuDGXuLU1DD0TI8/E0DUkP/ZtDFwD17Ym5PKC/eA7GEY+ZglDnsRis6XlOcyyhFPX0KsSGh1QaA9btNDKAlpVSptO55eqhFFtjv8P3wG/BX4rTPmNWPQsrlssed2KXsgVSBr0VS1trGcdox3oDFvDMFadUT03n7MOU0p5OkwYvqaOMG1ijKtI/uGEk61MuJSIMdTNml6kKZQ1F7BIpGcSb1YkNzH4rS/XGZb3rdfzovM6XZBEkiQ0uXii9t6oyqqQOaMPRSZxbCUEUDtHSIgfxipdF+JkaLx3MamXuCmmOE2HOEzucJgOsBff4CC5w1E6wHk5xU09x129wF2tdGmbv63muMzGOE+Gkl4VM5xz85NMcBqPcZZMcJFMcRFPcBlPcBVPcZ3McJsuhMDdMAQJA/vmwRP6ursiFFJzyxAnqY8BAyqTTFf0To8xKElaQlylHq4kfmAbgPoup/dwGxqG/1jCmIIsMzg140GyTAe0W4aViSmtTKA/NNDvG2jiad464BkrjoEaWv0CTQOtaaCyvmmgr1agB7uytrBcW1DvbRjvPbj/VwT3byG870P4fwsR/C1q0RFFIY09SSRpfIhbIvmYSJ4OdC5jNPKfYBhpo/sTDI7B3qOesYi5RizFo76UDSs3rSodBjlGVjkmJaM0+LjLfFwlPi6SAFdpiFshQdyctIRxkkeYUlpJb3U6fxQk2tEzkGTyfRHMD/t2ksvUwyWjIUT8Zx8P8v76azBwdpFiXhZYVCUWZSl5lolZkWOWdyjaDQ5D44gElVJU/oFHHy5HiCFD6ZAw0pY5xUxAzWEmdZM8ETI5r3Npo6c4MS4TTHgs65tcSCPL9MwneZT2OvtAGkmKiwhDeudXCQYkzynHUoi7hJ78IW4TftsJ7rIYvZ36VRLipkhwFnrYd0xskygaKt4aKt5ZOrYcA9uuiS2PBK7FW8/Ad47yA/zVmuNba4Fv7QW+s9v2V66K75yl4JWj4o2n442ngfUsC1wVr11KC1W8sdv0LaWRnv4MrHvrMoTPBG+diaRbDL1mU7vEdaO1RT6NOKebYmdP8nfN+X2DIJIEbpb/twkjA147/Ju0jSDWJI0st/860hLFNoBzH9OwjaC/KUXs888IY2fLOCt9TCTsgCuSxnlhYVEYUAoNWqnBqDRYlQa90jCuLcGksTFtbMxWDmZrVzBfu5jfe4LFgw+CZTmmO45l1isPARQec094WHLH2dWxXn0MsXxs65YPvrQZdJJ4jKE/9Nh0rOnraA8XQs65p+G+h4XAhXLvQZVr+lisXPAZRqsW43sH0wcPs0cf8/fBMyy+57309owfUpW2dy+wpEONPB+fsUXfF8v3IdTvIzDls6nv22Olz7q+Y1+yP5TH4AlLhgyhFKShc0Iu6XJFj+gK6rqGxkn7oWnT+6adyB9WT2W2cXKX49h+38C6X8FcdynP7yQFas1QGVTdMOYaF1cf85WDebOBlSv9urxv3wv7mt76lC4YJAgkDXUJo65grto6pta6kWC7Igm4j2A/RDAfIpE43KZLnEcznMVznKRzHMUzHMV6GysrsrAbmdiOP2A3MrAnwVdtCW59Wig4rzQcpjNs+a0Dy3Y8xk48xnYyxlY8xlY0xLZ7jS37CnveAAf+CIfeBEfeTGI5Mj7bRWDiMrDkb/SOA/6d3wKH3hxHfo8FjoOFlEkgj3muO8GJO8F5MMdFuMBFQPT5udSfUvWdzLCTL7BXKtgrl9gtFAHrtrO5YKdY4DCd4zie4jAc4yia4DSd4zSZ4ySe4Sxd4Cxb4CSZ4TBiWB0T+/T4I+HkX9AV3KH7mEh4jgKLzmN+ui4xuW8xXuUYNRmGTYbRKgfL43WBCXEfYXLvtt9C9z3MHjxMX9Qp9xGsnN7wNeyihJUzTFQJp6wgnvJPdYzNR6cSD2blQi8c6KUDtbSx7KCUNpTKhqSlDbV2oDGUV0H7Jg3jWMUk1TDPDTlGrV0YNZ1g6DBAJxlTrqcWNvTKkTaz8WGufBh162gjKfO0h6wIDzrtIysfJm1zpZ4ONoQj0EoHhFpYAl7TWccSNkyjI0vk4y502vHimxJa44SblYAe0gz4HGAS+xh3mCQBiFHkYRA4uPNtDANK8HwcFgH2Mw97qYv91MVh6uEw8XCcBRJe5LyIcMG/eqVaNDV+gFGiPzmpiLNKYmCempjTnqyzDxVbUTp6FAzdoYtafZAZGCbGkxpaHEComs4sUVPTo515gnFRaWtGL2yqp+2HHM4D16EcDgUYNN1pUthVAbuoXqCGUxJ0dqlg5UQJo2B0hqrd2FQVovU9wtUaEW0UV/dIiPUD0tV7JM0HpM33T04xdI5hmzjJlO8RF98jLv+GsHgPP3+Elz/AL97DLR5blO/hVvdwqhBOFcClHSYjZtDhiY5PqwhmQ5MsG6NQxU3I4P+MvUhP8vavF0UtTTvGzMIys6BmJhYZHT6oQqbNKJ2FbEn5Pvh+Nt9R62hkyzujo9FtoEh7f+68dOT8JWNd0pGscypjXktzqEkmYJ51ep5Az12odBhLrQ62lFlHBzC2026RZhZiFrKhlqY50CLzxCyI6mqWxeuaHuOdKppe4/K3nk8xNWl3yagqnRc+U5qVbJTJLaieHjDqBe0UIxPD0JB0lNoYdR7Tt5GBK0aQ4D96WTPsGxPs0hlFb9M9OqN0NoY7lOLRBpEe050JUG8OtM0/WLCmeGdO8M4cd5hgy2Ic3Sm2bebHkjKaxa47xY4QvbaO+V1GzHCm2LUnAub3HAoK2npxuJE8HRvp5DjEtnmHbXMgxx+4Co5cxtalgMDGWeTiWv7q0MYNyWJgCkggGcT9loIOghLGLlYl8710kelL6SLLP5Aw9mTRfSg70tj/40hLGHsSKcGuN/7XuS1/+O9XhkbpCWMvcWRKBxkOAPmbsMKX0BGcRI3chJ4o0IIxzHAEOxjACW6hBze4Sq5xk93irhhiWI0wrMZdupkf47Yc4rYa4q4e47YaSfmmHOKmHOC6aMFjJuUYaj6BVkwlXaYjKOkITJfZWCDt2QRWPIUZTWBFE9jxFE4ykzLr+nq2mfEERjKGEY+gR0No4VBSlk2pH0vdIrrDOB1gnNxhkg4wzUeYFeNnYN00G2KZTX+IdILlC8yqKcbNS0ykbrqeYXY/f8JkNcOonmBQjgTsy0E57PJtnfRzPsOoWGCUE3NMqyWmtSrppFpCUCoi9Zg0Kp5Dw3TVQ8dsrWO61jG61zBcaxg96ILBSsVtreCmXuCmmuO6mkt+WE4wLscdRhiXI4yKEUblCJN6gmkzFUxWCsa87krDsFliUCsY1Espj1YqCLZPH3Qs36uYrueYPSoYPy5wkl1jNz7HVnyGrewCb7NzvM5ZvsK76Bpvoiu8iq7wXXyJV8k13mS3eJve4m18je3kFvv5HQ6rWxzWd9jJLvAqOMK3wSFexSd4k57hTXaG19kZ3kbHuFJ3cbXYwbV6iGv9BJfGOS7tW1x6E1yS5EUkripO6VwT8r+fSQ4XOO4RtPkDeuo5U5w6Q9yY57g2zjBwrnDnXOHaPJNyn17ppzjXjrFrH2PbPcGOd4o9/wz7wTl2vVPsuCdtvXuCXf8MW9Ep3sQneB21eBOzfIq3ySm2snO8Tc7wLj3Du/gc79wLbHmX2HLOsedd4TQa4MC5xHUyxrhQMCkVjPMFZoWCea5gli8wzYg5pmkHKS8wy4gJZtkQ82yERT7GophgUYwlrxQTKOUUSjmBlk3hhQqCWIVPREtBEGsIEk3aHH8ON1DgxFNY8RgGv8NwAC0cQCWCOyzDFkp4B4Xl4A5aNISRjuWYhXcDQvFvn9r0ePThesEA+gb4G1bUtlvRWOYJzhVWRLRzR5/2c4adzGAnU5kzeG3+vhq098f5gnMI79VKJwhKA3G0gu2WWJoJ5maCkRnhWnVxrli4VB3c6j6mTgrFybCwEsz0SDA3YwiMGPMNDO0A54GDM8/CmWvi3LNwSY/rwBXcBh7uApJMFxNviKl3i6l7gwnhXD+BdTPvFiP7ClPrCkv3Dqo/wMJhH95hEQwwDwaYBncYutcYuNcYercYOCwPMPSGLdwBRv4I03CCcTDGwB1g4AwwtIcYu2OMHWIELVFh5QZsIjNgp7rAiTS4gfoMXqjCDzX4kQ4vUOH4CtzAhuXWsN0GtlPD81aIw0dE4QPi4BFJ+Ig0fI8seo80WiGNG2TJSpBGNTaRRDXioEQSZsjCCGkQIvYDRL4vCIMAURwhjEIEgY8gdBGEM3jBBEE8R5Qq8KIZvHgGN5nDzRawkpn04601xbW9xK2zxJ0zx9CZyvNPnTvpW8W9gepdQ/Gu5b3w/cz9O+lr6W/3BmPnWjB12zYeM/Pv5PiBeYE7/QwT50bOUSL27QR6OoXuz2B6c1j+QmC4c+jOTGC4s65egeXPYXhD6O4AmnPXwr2TMuvYJvBHWPpTqMECWqQImF94MyzcKRRvBjVcQPFnmHtTMYuYdencn2ERzKFECyxjBctIkTJNJ8b+BCNvIukkmGIazp4w8sa4sweCoXWLgXkDpiMZU3e4tW5wZVzhdHmGg9mhYH9+jN3ZiWBvfoLdxSl2lVPsL8+xp11gn9AvBcfGDY70axxqVzhQL7G/vMDu4gw789MWsxNsz06wszjCrnKEPWJ5jP3lsaTMs17alsc4UE9wpJ7icHmCg+WxpJJX2ry0qady3L5xgT2N93SJA/MOR+4Mx66CY1fHsWvhxPdwFoW4Dl3cMp5iYOHap0bIlLL8vzb/1aZHp5b+f00YSRbdhwotaWz/Ku9lMG/GGPsoaeQ/u2zYNfakcTMVAtl5NrpVDL8M4dObSb3Cq1e/wfab3+Bw67c43fktrrZ+A/Xrz7H8+peYf/lvGP/xE9z99l8x/N1PMPnjp1j8j59D+8uvYX73W6jf/hrLv/4ai798julXP8fwi09x8/sf4+LXP8LpL/9PwdVv/hnXf/gxbr74BIMvP8Po659j/M0vWnz9cwy/+hnu/vwprv/0U1z+8Sc4/vITHHzxY+z+4V+w8/sfYed3P8Lrz/8Rr375j3j9+T/hza/+CW9/9V+x/fv/jt0//TP2//yvOPjyxzj66qc4+eZTnP7lM0mPv/kEx19/gtOvPsHln3+Kiy9+0uGnUmbd1ZefCC6++CnOSOHvjgAAIABJREFU//Rj3P75M9z9mffzAbdffIaXGP3pU0w+gumfPpP66Rc/w+LLn0tfTb/4TFKWec7gdz/Gza//GYPf/lj6lu2zP/8M2tc/hvHNv0L7+l+g/o8fQf/6X6B9/c/QvvpnSdlm/OXHML79CfTvfgL1r/8qYN549dMnmK8/AWG//hTud58I/FefwX/9WZt//Rm8V5/C++5T+K8+Rfj23+B+92t43/0e/qs/IHjzJ0H87s9Itv+HIN76EuHbLxC//S3SrV8i2/4c+c7nKHZ+hWL31x1+hXL316j2foN67/dYbX+DausrlFtfIX33JdxXv4f56nfQX/8O+rs/YPn2d1i++z2sNz+H8/pTuWf99U+hvv4p9Hefwtr+Nzhb/ybP4b39GYK3v4b36g/w3vwR0daf4b75I+zXv0ew/WdE+18hPvgG0f7X8Pa/xPz0Dxid/h7Dyy9xe/MNLu6+w51+ghv3GpfBAGfxBCfJFKeRgtNgiRN/8QycEGRS8Ob46/gUXx5/g+2j3+Ltwa+wc/w7bB/9Bq92fyH4y9vP8M2bT/Ht9r/h3d6vcL71a5y8+gUOvvkMe199gr2vP8Hxdz/HyXe/wMl3P8fpq1/i7M3nuP3rLzD5+ueYfvNLwfirn0t59tfPQUy++QXmf/0c09e/wPl3/w3Xb/8FV69+hJtXP8Lk3U8wffNjzN/8BOrWpzC2fwb97adQd38GZeczzLc+ESx2PsVi+9On8mzrE8ze/RSLd7+E8vZ3WLz5LWavfo3pd7/C5NvPJeV7Mff+DOfwK5hnX2I6/gOuL36B85NPcXbc4vLsZ7g4/RlODn+Kw71/FRwf/gqHh7/B/sGvsLf/K+zu/wo7+59je/9zbG1i75fY3vkFdvc+x8HRb3Bw+Bs5fmf3l1K3f/BrHB3/Dqdnf8TpyR8EZ6d/wNnJH3B89DvBCdtPfi9tJ8dM/4izkz/h/PQLXJz/GZcXX+L87AupZxvBtpPTP+Lg+Lc4PP09js/+gJOLP+Hs8gtc3n6F2+FfcDP4Bnejv2I0+RrT6b9gOP4nXA3/C66m/4Tz2T/hePp/4HD6X3Ay/0ecKf8VV+p/x536I9wu/huuJv+Ii/H/8f/Q9p7tcV1nmu78jhnbbbu7px1kK2eJAblyQI4kwZyDRDEgh8oJhUKqQlWhqpBzzjmRBMGoROVESW5LbtuatqfPt/tcaxUhyz1nrnM+zPnwXGvttTdIiRsk7nqe912La/cs3HjTzo37NtZvm1i5Wc3KVhXXb9Ty1jUr71yz8uCGnQ+3XXxyu45Pbnl4/5qNt1ZqubdQyd35auYWAkzPh5maDzE5F2RiNijn4vtrZrGN2aUIE7OtTE4HmJsNMT/XxtRUgKnZ4KOvCzO5EGJkJsCw0GyQgakQfZOt9E20yrF/KsjgdJjBmbBc6x5toWukmd7RAIOTYYamInIcnmxjfKadybkOpuY6mZntZHaui4X5IMsLDX+ntWXx/dHC8oKPrWthqc2NRja2TKxdq2bjeg3Xb5rZumnhxpaZrS0zN7csbN8UsnJ728m9O3W8dd/Hm/fquXPLze1bLm5vu7h108nNG3auX7Nwbc3G5qKDjQUb15adbG/Wc/t6Azc3vNy52cT2jQaub9SxueZje7WHreVubq33cfvaIDfWerh5rZ8b1/rZ3Oxlfb2bjY0elm7MMHttnun1KcaXhhib62V8toPJuSgz8yHmF4IsLgblKN7D9EL8PcwtRxGaXggzOSfel/h+j98bmw7I9ybuxd9lSL67+ZWY/BrxdeJdzs41Mjdbx/ycV2pnvjBf//317IyH2Wkfs5OtzEwEmJ7wMz3ul+PcVJDZqVZmJgOP7gWYmIoyNdvBzHyX1KT4f3kkub7QzfRcJyPyPbcxPBVhZCbKyEyM0ZkYY7PtjM93Mj7fIa+Hxb25GP2TYXrGWukdDzIgvk9mIlJ9EyG6R/x0jfjpG22hf7SZ/rEWBiYD9I/76Zvw0zXaRMdIAz2TfnqnAnRN+umY+Jti4y1Ex5uJTrQQm/LTPtNKx1yIrvk2uqcjdE+30TkZpmMiRPt4kM6J0Pfz2FgrsbEA7RMtdE376Z0L0jMblPPumQBCYl1IzHtng/TNBumdaaV7yk/PVICe6YC87p8NMTAfZmAuTN9cmM7FTmILnYzfmWPzs3tsfv42a5++y+onH7Dy6Sesfv4FGw+/jn8AFAcyPIJFAY4CILeFyyiPQRTQKJzGeB3j/ydgFMfn/VCffvctn+2csfvdt4/uxe1/EQHE9a988mg7FXGUm+jmEx2JUmKz6z+KY+7i3YnCahYb2e50OsZH0UkYr1X6QmyZII53EvUJ18bpuKJl6KqCkeocZqxFLFtyWKnNZqU2h+kSLYPnkxg4l8jA2UTG3lAwXaJjoTKdNXMeq6ZsqaWqTGbKjAxdVNJxKoHQ0VcJHH4F/6FXaDuZRMf5VNrPJdL1WgpDJVrGyo2MlRkYLdExelXL8CU1A68r6LmQQvv5FEKn9tB0+CXcRc9Qd+A5rAVPUpPzOFXZv6U69wlq8p7Atu8Z3AdfoOH4LppO7CZwOoHQ2UTC55KIXUghcj6R6IUkOl5PofO1NGLnk4mKe+eSaD+XTLuYn06k42wSneJazM+l0HkhVarrfCrdrynoPJdC+6lEOk8n0XdBQc/5VPrOpTL0moKRiyoGL6QxeEFcxzV6ScHEFTUTV9VMlqgZu6x8NNcyfkXFyMUUxq+kMVmiZKZczVyVlqlSJfMVGhYqdSxW6uR8tkzFzKN1sbZSY2TdnMmakCWTFVM685VaFqp0LNUYWDVnsGET7yODVVM669ZM1kxGVmoNXLNns+XMZdOWxXVHjpRY23bnc1PIlc8tdyF3vQe46y2Wuld/iDd9R9iyF7Fem8NtdzFb9gJuuQq45z3AfV8xbzYc5E1fMQ9ajvKe/5gc4/PjfNBymveaTvF+82nebznNu00nedByigf+0zwInOZd/yneaj7BA/8x3vMf5f3AMd4PHue91mO86z8i9cB/hActcb3vP877gZN80HqKz6IX+Cz2Gp+3v86XXZf4uvsyv+u5wu/7S/nDcAW/Gynj68Favhqu5KvRUr4ermX7vSUZK298dp/Nr29x7ct3uPblfdYfik5ncYzTe2x+LiLnOyw+fFN2xa1/epepaT/j0UuMtRxntOU4U6EzjLQcZ7j5GF3ufbRZc2mz5dLuKqS7bj+TzScY9x1ltO4I/bb99JqKGHEcYtx1iFnvEWa9h5jy7GfBe5BFTzFzzn0sug6w7Clmpa6YFfcBFp2FLDoKWXAUMGfPY8qWzbQtm1lnLguuPJZceay686XW3PlsePLZrCtg3ZvHal02K55s1rx5LDozmXdkMu/MYsaewZwjmzlXDvPOHJbd+ax4Clmw5zFtzmTalMG0OYMldw7Xmgq5Ey7mfucxbnafYDW8n9nmHCYbMplozGTGX8CoL4chby5D3nx6nbn0OfPpcxXQ5y6gy5lHl7uATm8RsbpCwu4CQu58gp4Cwp4Cot582n2FxOryiXny6PTm01NfSE99AX2+QgYbihhu3sdoYB9joWKGA/vpayqgt7GA3qZCOuvz6G4sZCBQTG/LfiZCx5kMnmDMf5Qx/xEmgscYDx5lxH+QoeYDDPkPMBo8xEToKGOBI3Jt3H+QubajLHWcYL3vNDfHX+P6xHmuTZ5jbewE18YOsjl6gI2xA6xPFLM2dZC1mUNsLhxjY/E4q/NH2Fw+wY3lk1xfPM7m/BHWZg6wNrmPzcl9XJ8oZH0wi5VuPRu9BrYGs9geyuPucAHvju3no8nDfDJ9jE9mTrHdt5/VzkLm2guZiBbSFzxEe+M+IvXizyuPiDefsCeXqDePDl8BHb58Ip5sop6cuOryaPXk0OLOocmTS6M7l6a6AnzOXJrcBfjr9+NziesifM4D+JyH8DmO4LEcxFFTiLUqB1tNDm5rPq6abDymXLyWArzWIrzWQvx1h2l2H6LBUUyz+zAtniOEXAV0erLp9uYSsRuJ2PT01GUx2pTHgFPDcjCf9XAeK6FMVnrSmY1oGPWnMhVWMxvVM9aqYjSgYqxVy0RIz3QknYmOTMY7spjrzWe2O5/xtgymYznMRLKZak1nujWTmWA2s4EcRtwG+h1aBj16plrzWO45zPrQCVYHj7I+eIyNwWNsDp1gqe8Yc12Hme8+wkLvcea7j7LQe4L53hPMdB1jquMo872nmB6rpq+3nEjoDJHAEdoaCwh5s2jzZNBen0tHfQHtdQW01eXi9xpo9WUSqM8i4M0l3FBEsL6QUEMhIV8+4cYC2poKCHqyCXlyCInRlSnV5cuny5tDhzuTDlcGXZ4semxaBm0axlwGRpwGBq1aqSGbnkGrnn6zlj6Tll6zgQ5TBl2WLDlGawxEao10WLLpsGbTbs0mZskiYskiaCsiVHeUQMNJGnynaGg4S3P9OfzecwTqz+NvvIDXewqn6ygO1xFs9kNYbcXYHYekHM4j1HlP4HIfxe44jNt9DIf9EA7rQWzmA1hN+3FZD+KxH8ZlKcZpOoC9dh9uy0G8lgO4awrwmIposIvrfdSZC6gz51BvziDqLSTqySXkNBJ06gk4M2j1FNDiOUCT5zBe91GaW87T5L+AP/wGLeGLNAdfo9F/Dl/jKerqj+PxHKHBdxxf/VGafMdoaThOQ91hvJ5iGuoPE2g5RbDlNIHGkwQajtPqO0qw/iDhxoO0NRUT9u0nWLefgGcfrXLcT6DuANHmY0T9J2lrPk646Rit9QcJNhThazzO4GKI61/clcd8roijJ7+I73qx8sV7LD8UG3aLAxs+YOurj+RuBltffsTWww+4+cUH3Hr4EbfECS9Ccv7x364frW8LuPxP+i+fivMyfyBxnu7nO8D4529/cE8U9v694nuK7QDjo7OHJTCKbTC+5D1xTqzYPkeegiCgUZwb/BXi/OH3/ijORhbnL3/G+2KX/j98w/31IbrOvMTomWcYeSOZ6RIVS1cTWSlPY7E0hYnXXqX/xDN0Hvot3UeeYOj083Jt9nICS2WprJSlSC1cSWLmUgLD516l4+iztO5/nKaCx6jP+zVNRU/QevApgoefIHr8GXrPvUz/hVcZuPAqQxd2M3xhF4PnXqXv9It0H3+OyJGnaT3wOM1Fj+HJ+RecWf9Erf4fKNf8iBLVf6NE/SNKND+iUvcP1Bp/jj3nX3Dl/oK6gl/RsO83tBQ/TuvhJwkdfpK2o08TO/k8sZMvEDryNG3HniV6/DnaDj9Na/HjhIqfoO3gk0QOPUX00NOEDj9F+OjTtIlnjzxN7NizRA4/TeTgk8QOPU3HkWelOo88Q/exZ+k9/jzdR5+l++jT9Bx7ht4TzzBw+jmGz73I8LkXGLnwIiPnX3p0/SKjF15i/PWXGXv9RSbfeJnpK68yW7KLyTdeYubybuau7mWhJJH5qwnx6yt7WShNYrE0iaXyZFYqUlmrUrBRo2K1Uryj+L3l8hSWK1LkmnhGzOPPiudT2ahVsmlSsVGr4LpZLeebtUpuWDRcM6vZsqikbtm0bFt13LRq2bbp2bYYuGk2sGU2cNeZxbbVyG17utQdRwZverJ5qy6Hd+rzedBQwDu+/PjcV8ADbyHv1RfxQcN+3m/Yx7veAjm+79sn18X1u3UFvFOXw3u+PN5vyOddb3z+wJfHg/rcR+sFfNBYyIdNcX3i38+XbUd4GD7Cl21H+X3HSb7tOs0fus/yp77z/PvwG3w3dJHv+sv5c/9l/jxwjn/vvSKBceXTt1j/7C2ufb3N9YfvsvXVPTa+EkcAfijPMt389DZrn91k7uE9JsS2OJ/eYWbEyWTTYaYb9jNeV8CoK5chZ45UR7WWSIWSWJWabouRfkcWw64cBm3ZDFqz6a/NYrAmmxFTDsM1GUxYMiW0TdvSmbdnsGjPZMGWwZIjkyVHBku2dJasRhYsehateuYtWuZMWubMeqZrNMyatMxbdCxadMybVCyY1Cyb1axaNazZtKxYlSxblCyZFCxbVCyaVczVKpipUTBZlcpUtYLJagXTNanM1aaxYFIxU5XGVEWK1GRFIvOmZFadadxs1HIvlMXttnxuBDJZrFMw5Uhixp3GtEfJmD2NYauKYauWvho1fTUq+mvVDFi09Jg0dJk0dFp1xCw6QmYtrSY1rWYtQbOaNouKqF1L1Kam3aam066hy66m26am166m36lh0K1luF7LSIOBwXodvR41PR4tPW4N3R4t3R4dXR4dnR4tY425TDTkM+bNYaw+m4mmXCaachj1ZTJYp5caa8xkoimbUW8mw24DU74Mllrz2IgWcr2ziDsjh7kzfpgbI/tYG8jl+mAe1wZy2RzIYWMwl/WhXK5P7OPG9H62Zg9yc+Gw1K3FI2zPH+L6dBEbYzmsD2dybTCdG/16rnep2Igkcy2SyI32VLa6VGx3qni7z8CHQ1l8PJTL+/153OrMYr09i8X2XEaDGfT40ok6tbTZ1QQtCoLmNEKWNCJWBTG7inaHiphdSdSupM2qIGRV0GJR4DOn4TWn4TEp8FrUeKqV1NWo8Jo0eGrV1Jl0uKsNuKsy8FRn4yjPwFqix3xVjeWqEluZCle5Gk+FhroqLd4aA/UmIw3mDJqs2TRas/GaMmiwZhO0GYiJ92hWEKxKIlSdRLsphV5rCl2VLzPtSmKzRc1WWMtGu5LFYDJTjbuYbt7LTEsiYw17GPbuZti7h+H6BMabUhhsSWYkpGC+K535jnRG/QqmAhpmAzrm/FqWWo0sBYwsNRuZrdMx6dHQb0tmPpjF7bETbI8d5eboYW6PH+Xm8EE2+gpZ6c1jqTubhc4sFrtyWOnJZ62viNXeIpa7C1jqKmC9v5jF0YuM9J6lJ7SP/mAu/QEjHXUphK27CZsTCZtTCVtUhJ0qAu4k/M5kWhypNFnTaLapCDi1+B0ammxptNjTCDiVtFoV+E0pBMwphCyphMwpxKyptIuxNpFY9V46TIn0Ve9lqGo3I9V7GalJYKQ6gaHKBAbK99Jftpeeq7vovrKLzqu7iZXspbM8mY6yJNqFKpKJliURKUsmWpFCrDKVWJWC1io9LeZs6m15uBxF1NcdxWs/RL3lIA22Q9Q7DmK37cNqKcBizqO2JhuzKReLOV9eWy352G1F8r6pNhdzbS6W6hzMFZnUlmVgKsvAUZ2LszoXW3lWXGWZWEszcJTocVzV4yw14q5Ix1luwFNpwFuhxm/SELOLfxeU9LhUdDnTaLOkELRoaLVlErAX0GjfR1CAXvMpAoEzNLWcpKn5OI2NR/HVH6Tesx+v+PDjKsTnzKfJVUCLu5Amex4+Rw6N4sOp7yBtjUeI+I7Q5i0mUrePWF0BHfV5xOoyCdv1tFp0BMxaAhY9AYsBv8VAqz2ToCuHkCuXkCuPVkcmEbeWBk8Bg7NNXP/iDkuiBvPhh6w+FFulPWD1y3dZ/vI91r6In+4lNt/fFk18X/0QGD/8O2gUpzXt6HuIFFs9/Sf9HwdGAYRCAg6Fs/iedBjjLuMOLIr9B9//UxwYv/zDZ/KkDrGh6v2NQTpPv8jomacfAaOS5ZIkViuVLFxNYvL1XQyefJbYgV/TffhxBk89x/iFV5i9tFfe3wHG+csJTL+xh5ELu+g5+QJth56ipeg31Of9Cl/er2nZ/1uChx+n7djTdJ56np6zL9F/7hUGL+xiREDj+V30n3mJ7hPPS0gLFj9B4MDjNBY9Rl3eL7AYf0aV7seUaX5EqfpHXFX9N8rUP6JS+xNMxp9jzfhHbJn/hDv3X6gv+BWN+x7DX/w44SNPEz3xPNFTLxA6+jShI09JKAwefIJg8ePyvzNc/AShA/F5oPhxgoeeJHz4KQmu7cefl89EDz0lgVFAY/vhZ+gUOvI0XUeeievo03Qfi6vvpIDG5xk4/SxDZ5+PA+PZFxk6+yJjr73C9JXdjL/+ElOXX5XAOHP1VSbfeJHZK3skLC6VJSM0X5KABEEBg+VxGFytSmOzVs01s5b1aqWEQgGGAh6FBEyKdTGK6/WaNK5JUFTK+feQaFJJULxh1UhovGnVSGAU4w2zmhsmNbdsBgmI91w53HVmI8b77hwJiQIW77myeKsul3fq83hXAGJDoRzf9Ql4LORBfVwCEIUEQO6M73jyeduTxzt1YszhXW+u1NuebB7UC1iM6/2GAj5sKuLjlv187N8vRwGKv4ud4OvocTl+23WGP/Vd4M/9r/E/Bi/y19HL/GX0Mn8druYvw6X8+9AF/tJ3lVsfLMtzmTc+f/t7YLwpulS/fls2lCx8+oD1T26x9ukWc1/cY+zLD1j7eJuJfivDdfuZ9u1n0lvEoC2LAVsmPSYjbWUK2qs09FkyGLBnMeDMpt+eSZ81k15zJr2mTPpqsuivzmSgyshIrZFJazqTNiNzAhhtGSzY0lmwGZk165g16Zgz6ZiuVjNTq2a2VsOMScO0Wcd4tZLJGrV8bsGqkzC5YNGyaFGzKOCxVslirYJFk5L5GgXzNUoWzVrmzRqma1SMV6QxWp7KcGkSI6WJjJXuZbwsifGyZCbKBDCmMl2VzJwphWVHGjcatNwNZnK3LZdbwSzWGzXMu5OZcSYy50ljypHGuFXBiFlBf2UqAzVKBkxqhqw6+i06us1quqw62i062sxaQiY1QbOGsEVNxKIiZtPQYVdLSVh0qOmxq+lzqKVDJYBxyKthqF4ngXHAq6Pfq49DY52O7jo9nW4tHW4NI75sxn25jNXnMO7LYbIpl6mWPMYbsx4Bo47xR8A4UpfOkFPHhNfAfHMWK6Fc1qN53Bos5u7EEa4PF7E+kMeNoXyuC2Dsz2G9P5vVwRw2RvO5NrkvDoyLh9lePMLt5WNsL/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vr77B/fkz3J07xVsLZ7g1eZT1gQJW+3NZH8yX40pvDqt9+XJ9rb+Q1b5C1vqLuDZ0kNWxs8z0n2CsvYipjjxmO7MZaVXT6U6gzbKbQM0eWk3JhBxpBFxJNNkSabal0mBOob42lSaLkkazAp8phWZbGq1OFc21ybSYkgmYUwkK4DSn0GZKJlqbRKQ6gbaKXcRqEuiu2kNP+av0lL1CX8Uu+ir20F22i+7S3fRVJNBduof2y68SvfQKEQGO5Ul0SCUTK0+irSyBtrIk2sqTiQhgrFYQqjHit+RQb83DaSukzn0It3k/7pp9Uk5TIRZzQRwYTXlUV2XGgdGUJ0e7tRC7rRCHrQibgEpTHraaXEzlGVRfNUjZKrKxV+ZgLcvAXpGNszIH81Uj1ssaXKUGPBUZEhjrqjLwVhmpr9ISMOtotxvosGrodWkkNEYtCtpsOiKuXMLufbQ49xNuPkXIf4bW1rM0NB6TwNjUdIxG32EavMU0eA5IYGxwFsSBUUCjs4BmdwEtdUWEGw4SbTpKrPEoMd9BYt79xLwFMp3o8GYRcRkJ23S0WtS0WgU0amkxa2mx6PDbjQQcGQRd2QSdGUScGnyuPAZnGrnx8K7cpFtuhSZcxYfibGkBje+x/v8EjF+KOsa/gaCERLH/p9iC7XvH8UO2f/DMD6Hx/wdgFC5iXDvQGAfFr5EbVf/xhw7jv/JQdAj+8d/4WOzLtN5P7ORzDJ96gtFLyTICXStPZrVCwfzVJKYu7paQKICx69Bv6Tv2FKNnX2RGAGNJMmuVCtYr01gqEQ7jXkYuvErfmReJHX2WwP7HaSj4tYTGpqLHCB4SAPckUQFWp19k4MIuhl/bzdjFBMZe3xuHxtMv0XvmJdoOPyUdwOb9v6H5wOM4sv8Jk/GnVOl/Qrn2x1xV/lfKVD+iXP1jqnU/xZT+c0zGn2HL/Ef5rCvnv9NQ9GsCAgwFJB57hvDxZ/EfeoLAoSdoO/oMAkrDh54ifPDJuMsoXMeDT8Rdxh84jAJ+IwefIvpIAhqFw9h15Gk6DwtnUTiNz9J7Ii7hMA6dfYHBM2J8Xs5Hzr8swXHstZeZvrxbuouzJXuYLdmNAMapyy9Ld1E4hjuQKOYCBqW7WJYsQVA4izcsOikx34HDHddRrAmg3LknnMXrFg2bJgGMCuksXreoJUQKWLxp17Ft13PboWfbpmFbgKNZKA6Mwk28785l25ougfGtujwJjAIW3/bmSmCMQ2O+hEUBj0IPfAUSDgUUCgk3UQKktxABi2+5c3nLFde73nzeqcvlLXcOD7z5vCfgs75Ajh807uPjlmI+DRzi89bDfBE6wu87TvNt1zm+6TzLH7rP86c+AYpvSP370CX+OnKFv45d4T9Ga/mPsQr+OnqR/zlQyp0PV1n7/B15HvX1392SDuPNr9/8e2D8eDvuMH5xj1Fx/u8nt5gesjNWf5Cp+v0Mi6i1xkBXtYHOKh2RUiWxcjXdNQZ6TekMO3LptWXQ58iiz5ZNryWbnppM2ks09FbqGajW0V+pZERAoEXPvNXAvMXAonAcxdxqYNasZ6JSyUSVkqkaDdMmHRMmHSNVCkarlEzUqpgyqZg2qZkxq5gxKZmqTmWiIpnZqjTmqpRMV6QxXalktlrNRIWC4avJDFxJov9yEr1v7GXwcgJDV/YydDWB0dIUqbHyVKaq0pi3KFh2qrjWoON2awb3w9nSabwXzmKrRceCM4FFdwrZmzwjAAAgAElEQVQLrlRm7WlMmFMZrkpipFbJsEnFiFXLsE1Pn1lNj1VLp1VL1KyhzaSWsBi1auiwqaUEKHbalHTZlPQ51VIDLjVDHg3DXh3DPi2D9VqGfQZGmtIZacpksCGdvnoDffVG+nzp9NQbGWnIZqxBOIrxUbiL0k30pdPv1tDvVjNSr2e8IYMxbwZDTg0jLg0THi3TPq0EEREL3xk/xNboPq4NF3B9MA6LG33ZrD0CxtWhHOkwbs8f5sbcQQmMAhq35oq5PlXE5lgOmwIY+w1sdKpYaUtiNZzAhgDGaBLbsWTudabxbo+KdzoUvN2u5O0ONfe7DNzpyeJ2fz5L0QwmQ7n0+wz0eLX0enV0udX01GnldXedVl53uFSPgDGVVnMqfptSOoz1ZgX1VjU+mxafRUe9SYvXpMZTK4BRhatajbNKi6tSL91GV5UBZ6UOR4UGR4UKd5VwJgVkammwGGi2Z9BsTcdvy6DVmUXQmU2rI4ugXUfEriLq1BC2qmg1pRKoTSJcm0Co4iXGvWmsh9LZbDNwrUMjgXE+kMRsS6J0GCeaEhhvSGC8MZHxpiSm/CmMtaYy0aZiuVvE2FnMRfQsxzJYiqQzF9Cx2GpgOZQu39diMJNpv4Fxv567s6f55GYp95bPcXfpDPeXz3B77jhbE8VsDuexPblf6tpIPqt92az0ZbPcm81qXy4bg4VsDu1jffggS337mO/KYbE7k+XudBY7DEwGVfR4Ewnb9tJqSSBgS6TJsgefaQ+N5iR8NUIpNJkVUo2m+LsIudQ016bQalHQaknDX51IS+UeWiv3EqrcS6D0FZovvUCo7FXay3fRXvoy0asv0VH2CtGrL9N26UViV1+hrzqZ7spEold2Ebz4IqFLL9FRnkB7eQLRsgTCV/cQrUgiUpFCW3kK4fJkgmVJNJepaTZlSYfRYS2QbqIoP3BUFmArz8VUlkV1VTYWUz5WUx41lZmYa3Kkaquy5Ggz52O3FEjZTHlYd4Cx5O+BUcJiVS6emnxs5ZmYL6lwlerxClCszsRXm019TTqNNQZaasX3bwbdTgPt1jTaralExQdIh5GYW7h6AvyEw3hcRsqt/jM0+I4iYbHhKA2+Q38DRkcBjY58mhz5NDvy8btEWUAxocYDRJoOEWs6QoeAxvpi2kRZjCOLqCeTrvpsOr2ZtHsMtNk1hO1aQnYtrTYtQYeeoMNAq8NI0JVByJVOh9dIo6eQ4dlmbj68J7fQWRV75z58n/WHD6T+d8B4U7iNMoaOQ6M4G16cNy5GCYwigv7iQ7ZlbP03sNyBxv/jwBg/8upRPP2H+Pjxn34nax7F+JFwIOWxc1/Lkw4+F9tH/OEbPhQbf6710XnmeUbPPMXYZRFJK1gVDldpigTC6Yu7GTr1HB0Hf0PX4celhMso4HC5PI3V8hTWKuLR9EJJEuMXdzNw7mU6jj8rgaxl/+M0Fj5GQ8EvaSr65SNgfIbOk8/Te/YlBs/vkrAogHHo/C76Tsedx84TzxE+9CQt+x6j9dCT0mW0Zf0jpvSfSWgsUf1XytQ/plT1Yyq0P6HG8DOqdf+AyfAzzMafYUn/KZ7cf6Gh6DGaDvyWlkOPSzUX/1ZCpHAehZsYOPBbhNsofq/QwSclMAqHUUhcC6cxevhp2oqfJFL8pHQXxdhxOA6LHYeeoufYc/SeeI4+qWdlJP2/AuNLDJ55XkbTU5d2MXXpFebLEph7BIzTV15hWYD6I5dQjMJlFMAo4mkRUwt3UQDidbNWSkDijpMYj58VEhZ31tdrlKxXC0dSKSXiaDG/adNJiNyy6eT8pl3PHaeB23Ydt4Rsem7bRQQtXMRs3vYW8HadcA2LeNubx11nJrdsRt70CLcxhzfrcr53GgU8iohaPCfcQwmG7lwJjTvwKEax/qYrh3uOLN725EpgFE7jW27hMIoIuogPm/bxUfN+PvEX81nrIQmLX7Ud55vOM3zbJWDxHH/uf12C4l+GL/OXoct/A8fRS/zHaA3/MV7Bf4xf4v8aKufOR6usf/Hu3wHj1ldiH7xHDqPYif/TW6x/vi0jaeEwikh6vN9Cjz2Pjmo94VIF4RIF0TKVBEUBje3lGjortHRX6Rl15tFrz6TLkk57jZ6u2gz6zTl0VujpqzEyaDIwVKtluFbDZK2GOeEAinjZomOyUiFBccakZapGy2SNhvEqNSOVSoYqlQyUpzJYkcaQUHkKwxXJjFWlMlGdxkRVCmMVSUxVpDFZlsZEmYiZVYyWpDJ8NZX+S8n0X06l/0qaHHsu7qXj/Ev0XNzDcEkqQ1dTGbySzODVBCarU5m3qVj1aCQ03mzScidg4H5YwGM62y1q1utSWKtLY8mZxqw5mYmqRCYtKkZNSkbNKkZtWoYsGgasWnosGtrNaqImEV+qiVlVdFiVUj3CVXSo6LYr6HUq6XUq6HcpGfCopLs41miQDuNoUzoTgWwmArmMtWQz3JwlgbHLo6XXZ2SkKYexplzGGnMYE/DYmCk16jMy5NEyJFxIr45xn5FxbzqjLh0TdTpmfAbmm4zStdrqKeDmYBFbw4VsCmexLxsBi+tC/dmsDeWyMVbAjekD3Fo4zK2loxIYt4S7OF/MtZkiNkZzWO3Vs9qhYiWSyko4kfVoMhvRJK5FEtiOJHK/M4W3O1N50JnGJwN6CY63wqlsR9RsxQystemYC2Uz4c9gsjWLyUAW/V41fV4NAz49g40GOQqY7HRriNgUhG1K2tx6Ai4dLS49LS4DTQ4Be0aa7ek02Q00WNXU1SipN2moF9G0BEMN7koNrkoN7iotnmot7ioRY6tpsOhoshnx29Pjjotd1JuJH6CZhN2ZtDn1RF1aIm49frMCvwQjBQFTMhFzIqM+DbN+4QoauN6hZ7VNyWJrKvOtqSyGlEz7k+MKpDDpT2ZCxNStKUxFVKz2Zck/96V2I0tRIwttBuZDepbCRpbC6SyGM1gIZzAVNDDZls6dhdO8fe11NqYPsb10kltLJ7g5L0oFjrA9vY/bs/u5M3eArclClvszWe7LZKk3k9WBHDZHiuIaymdTuMj9maz3Gljt0rDYrmS6LY2xoIKhVhUDrVq6mzUE3ckE3QoCDgXN1jQCdjWtDh1Bp5aAXUnAoaTVqaTFlEKDgENTMu0utSwj6LQr6bSm0Va1B//VF6XD2GNJpqN6N+HSF4mUv0y49GXCJS8TESBZmUC49FVaLr5A82vPEbzyIpHSV4mU7qKjMpFYZRLhsgSilalEKtMIlafgv5pIc7lGRtI+ez4OWxwYXdJhLMJekUdNSQZVldnUPoJEU3W2hEQBiAIghZwikhbOojkfmyn/+0i6ptQoHUZLWQa2ymzpLlpK0qW7WHNJh/WyCneZDm9VOnXVmXiq0qXDKICx1WKk3W6ky66nw6Ki3aSQ/zbE7AZiIgp25hNwFtHqO0Kw5SSh1jM0Nh6jseGIrE301RVT79qH11GI15qLz55Hgy2HRmsOAWchbY0HCDccoK3xILHGI3S1HKez8RDtop7anUNnXQ5d9Vl01hloF39/7ErpIMbcOqJuHWGnjpBTL2srw24jEY9RPitqgYdmmrj58G4cGL/4kLUv3mf9iwfxxkkBjl884NrD9+V58DuR9PZXH8nthuJAKI6lFKfkfMqdr8WeuvF6xv8XYIzXKX7yp2/45E+/lzWLoobx07+rX/y9BL5Pv/s9n333DZ99J557tP+VOMpOHtUUb3r54Nsv+c8SkCjrHWVzjLgvzpv+Wh739Pk3H/JAbNz77dfc3+in98LLjJ17iomSVGbLlayWJcn6xMWS5O8j6fbix2QsLaBx4OSzso5ROIxLpYmsliexXJbE3JW9TF7aw/BrryKALyTcvOLHEe6iL/8X+Ar+O4GDvyFy9Cnajz9L16kX6D/7CiPSZdzL0LlX6T/9EgNnX6LrxLPEjj5F64Hfyli5af9v8OT/Anv2P0toLNf8V8q1P6FM8w9SlbqfUaH5iYTGWv1PqdH9BIvxp9Jt9OT/C96iX+Lb92uain+DgMbmA7+R4Niy/zf49/9Wupni92os/BUtjyAyJKLpQ0/JSFo4jDs1jCKSFsDYfTQeR4saxjgsPkffyeckMAo4HJTu4vMMnnmB4bPxWkbhMI5ffJmJN15m5sou6TCKGkbhMi48iqAFLAoAFHWIMpq+miChUczFmoykTRr5zA5Urjz6mh1YFONGjZK16jTWqlMlOG7UKOLOokUjgVE4jFtWLVs2LbfscW3btNxxGrnrEs5iFvfd2dyXUXSudBhFFC1AUq67syUwCkAUjqOoZ7znypRAKe6/6RQAGHcRBRy+7Y6D4s4o1sT9d6QDmS8dyPd9RXzYuJ+Pmov5uOUgn/qFsyjqFY/zdeQkv28/wzed56TD+IfuC/yp93W+6xfu4iW+G7jEn/sv8qe+12UN41+HqvjraJl0GP9joJS7H6+x+eV70lmUDuOXj2oYv3wrvsehOOvz09sSGOcf3mdcHO/36R1GumuI1WTQVqairUxNtFxDtExNrFxDR4WOzjItHaUaust19FYZpbvYbUknVqWjs9oogXHYlseoNYcxayYjZj0jJi0TNUqmq9KYqVYyJ+LnGg2TVSrGBDhWqxmrUjNcrmSwXMGAUIWC/rJUBspSGRbxcmUa49UKxqvSmBQ1itUKJsoVTJYrmapUS42VqxgrVzN4VUHvGyn0vJFC1+tJdFzYQ/u5V+l5I4mRMg2j5VpGy9UMlaYyUpHCrE3NklvLslvFZp2CO34D9wIG7rXquduqZatBwZormXW3gnWXkpnqvUyZ0hivVTBWq2DUrGTYomLYpqXfqiFWnUqsJo1ITRrtZgVdljS6bXH1OhT0OZV021PocaYwWKdkxKdhtFHHaIOe0UYjY80ZEhhn2goZ82cz1JhJb72RHq+BgeYshpuyGG7MZsiXwegjWBxvzGBMAKNbw6BLxWidlvF6A2N1orFAw6RHx3yDUcaby0EjWz353B4uYmson43+LNZ6MiU07tQwbozkszlWyNZMMaJuUQCjgMVrCwe5Nl/M9dl9XBvNYblTw1IkldW2FNajKWzEUliLJrLRtpdbkQTuRpN4qz2ZdztTeb9bxYMuFW92qHizU8+dDj03Y0ZWozksR3NZbMthNpjJSIOG4QYtI03CaTUy1BgHR1HLGRPRtEtLm0dP0KMn4DHS4jbSaNfjd2bgd2bS4jDid+jxmVQ0WbXU1ypxV4o4VYO3RkV9jYa6ag31NTrqqlXU1aqoN6lpFPGcw4DfriNg1xK0awk79cTq0un0ptNZn05YQJJNTYtFid+qjMew1XvodKQyLKAxoGerK52NmI7lsJLFkILlNjUz/hRmW1OYC6YyF1YwE0xhuk3BdETJen8Wy51G5iNaFqJ6FiJ6CY2LbUaW2owsRtJZiGUyFTYw1Z7Ojdmj3F45xdxwHjcWj3Fj8Qg3Fg5zffYAN6cLuDO3n+sTeawMpjPfrWOhx8Bibzprg7lsTR5ga2I/WyM5bA1nsNmnY6NbzXqXiuUOBXOxNKYiCsaiagbDKrqa04jUpdDmSSPoTCPsUhHx6AiLd+AW70FDu09HT3M6EZeKkD2NqKjVqxOAr2LQp5MfgsQHo25rIgMuBSNeFT22RGI1u+g07yVatUuqvUbM90oXsvHis/jOP0G45EVilbvoqNpLV20y7dXJBK6+SmtpAoGSBFqu7KXlSsL3DqPPlo/NkofVUigbnOwV+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EDVsRuG5+9y8YX70lgvPU70QktTn75OH4EpaxZjLuL98RRkkKPnEZRwygj6Z2I+gfjf/nsu/8dMP59M8z/AovSLfwhLMZB8cNvv+TDbx9KKBRgKPTRH77kI9lFLe7FgfG9P8Q7qT//9gPe+7ff85HYLX6zn77XXmb07JOMX01mtkw4jIksl6VKaJQO4+nn6Sh+jMi+X8rmF9EEM3buJeYuJ7BYspflsgSWShNkDd7UlT2MXtxFz+nnJRgGDz9J8744MHrz/pnGol8SPPhbokefpuPEc/SceoGh869Kl3Hw3Cv0nHiegbMv0n3yWTqOPU3o4G9pOyIaZp6k+cBvJTSa039Ktf7HVOh/Spn2Z5Rpfkq59qeUqX8iobFK9xOqtD+mRv8TrBk/x5Hzz7jy/hl3/n+nft+vaNj/axr2/VpCY2PRr2gu+jUtollm32MSGJv3PyZBVziPIeE+iqaY74HxGdn00n7oKRlJdz2CRhlJi1j6+DOIGsb+U8JpfPZRLB0HxtELLyM0cuGFRw0vfw+MomZRAKBobtmJocX1ThOMWBPacRp37v0wwhZr4loA52plqoRF0fQiwHEHGEWTi5BofhFxtYBGAYqy4eURMEpodAo4zOS2XUBglhwFMAoYFE6iuCcAUYDlDkiKtfh6lgTGHTgU8fP3dYuPImkJkRIWC3ngLZIR9kdNBxH6uOUQnwWO8DB0nK8ip/hd9Az/2n6W33ec45vO83zbdYE/dL/Gv/W8zp963+DP/Zf4rv8Sf+57gz/2XuTPg6/zPwYq+PehEv4y/Br/s7+Uex+vsynPZ36AAMYbXz74vull8cuP5BF9m5/dYeOLWyx8+TdgHOqqJlqTQbRCR1uZhkiphs5KAwPmHLorDPRVpdNbYaS3zECniJ4t6fRY0umuTafPnMWQNY9xRyET9jwmbdmMWwyyhnHRbmDFpmXRrGauRsW0iJsrFIyUpTJSrmS4XMVAqYJBCY1KBsoU9JekMiChTsFohYBFBeOVaUxWiaYWhXQWx0pTGS1NY7xCxVR1HAQHrqTRfTGZrotJtF9IIHZ+D9Fzu+l4PZHuS2n0XVUxXK5lsExJX0kyo9WpzDo0LHm0rDhTuNWs567fwF2/jjt+Lbeb1WzVK7nhVbHpUrJsTma6JoXJ2lQmatMYN6cxJoDRrGTArKSzKpmOmlQiFYnyB1yPJZV+h4JeWyp9jlT6nKl0mPfSYd3LoFfJRLOeiRY9401xWBQO42izcNzyGA/kMNSUxUBDBoONmQw0ZclrAZFDDelMtOQw2ZLNZFMm4w1Ght1qhpxKRj1qxuq0jLi0DNkVjDtVzHq1LLUYWGk1cLMnj7uj+7k5HAdG4S5eEw7UQC4bovFFAmMBN2cPcnvp6N8cxpWjXF86xPWZfWwOZ7PcrmIxlMxKKJmNSArrAhhjiWxGErgVTuROJIn7sWTebI/rfiyF++1K3uvL4N2+LO60G9iIZbLRnsNqJIuFUDqTzVom/HrGmvUMN+oYatIz1Gigz6un06Oj3a0n6jUS9BgkMAbqMmh2Gh8BYwbNdgPNNg0t9h2p8YkfilY1zTYtLXY9jSK6rlZTb9biqVHgrVXSYtMRkM6ZcF60tDk1RN1aOkUtqS+D3sYs2lw6Qg4dTWYlzWbhqqXRXJ1I1JpKj0vJSL2SW705XO9MZ6VNw0JQIR3GmUAyQrPBZBYiCubb0phpUzAf03B9MIeFmJbZsIqFqO5v0BjRsxgxshBNZ6E9gxnhPvblcGP2MDcWj7I0UcDm/EFuLB9ma+kwN+aLuTlTyNZUvoTFhV4di/1GlvozWBnIku90e+YgW1MH2BrN5sawkY0+LRs9aqkdYJyOKRiLKRmOKugPptHVlEZnk5KIJ5WIR0G0ToCFmphXQ4dPQ2+LgaFwFn0tRjp9GjoFENZr6G/QMO43MhVIl9/jo/VKxhs1TLXoGPam0WNPoM+ZRJdlr1SfI4V+Zxq99hRiNXsIlb1Ie9XLdJn20GVKoNOUSKRyD82XX8J/dQ/NV/bQeGk3jZf30lCilJF0o6MQmyUfsykfR20RjgoRG4taxCwqK7KoqcjEVJGJpSqbqhIDteUZ2GvzcIjnfyCnuQCXgM7aPFxmAZ95WAUsil/jil6CYuVFNVUSGNNwlqokNLoENFYZqasSTSXZRJy5RMxGwlUqwhUKQuVphCuVxAREygaTXILufALeA4SbTxDyn8bfeAJ/43GafUeocxThMGXjrM2i3pJLoy0vDoy1mXir02V9bcCdR6iukKC7gKAzn5BDwKL4vTOIOg101hnpqtPLD1vt4gOXU02bXSmdelFC0CxqUoVMabRa1bL0osGRx/BUI9tf3OXaVx/J07o2H4rTXd5nUzS+fPGA1U/fYePzB9z46kMEMO7o9lcfywh6J44WwLgjAY1xp/FDOYr5DyWB8YfQKDqmP/tOOIw7wPgt4v7n/0OMYk04iwIUhaMYj5wFFL4v9M0XcTj89ks+EuD4zUMpMf/PigPjl8SB8V/56NuvJDD2vy6A8QlGLycwVZLCSqmIQOOx9Mwbexg+8wLCYWwr+oUcZR3juZfidYxX97BUspvFkj3MXd3N9JU9jF/aTf+5l2g/8Sxtx56h5cBvaCj4BXW5/4SAxmYRTR96gtixZ2g/+oyMoUdfEw0zu+k79SIDZ16k/8wL9Ioo/PjTdJx8jphwLI88RX3Rr7Bm/hxzxk+pMvycMt3PKdX8TIJjqfonj6Dxx1RofkS1cBnT/1G6kvbcf8Sa/TOcuf+Ep+AXeAt/ia/oV/gKfomExn2P0STA8cBvkK7jgbjrKBpjZCd18RMykt5xGWUkfUS4jKJD+ll6jgs9Q8+xp+k5/vQjaBTNL6Lx5YVHdYwvPeqYfp6Jiy/JWFp0SYs4eqeGUcDhDiCKUQCiiKRnL+/5fhRQKIBwByp3gFGsC4n1nV9nuULUQYqoO0V2S4uIWjTB7MTUYi46pXeAUUCjiKNFp/S2Vc+2VczTuePIlBLgKIBROIqiKUZE0wIWRa2jmP/NacyS7uEPY2jREb0jAZI7ruN79aJrWjTGHOCjpkN81HyIT/1HeRg6ye9iZ/mm4zy/bz/Pv8bO8a+xs3L+TecF/tD1Ov/WfZE/9lzkz30CGC9L/anvEn/sF+5jqeyS/m7gHH/pvRp3GP8TMO40vSx/9QnL4i//53clMAqHceKrD7n+xT3Z9NJlzaO9JoP2KiOdAhBrsxm1FTJUm8OYJZ8xUx5DVVn0lOiJlSrprNTSW2NkwJTFoHwmjwlLDlOWTKas6Sw4s1l1prPh0LNm17Fk0TD7qDFl8GoKvZeT6b2SSs+VVPpKFBIehyvUDJakMVSaxkS1holKtXQkJyuFo6hkrDSZwUt7GbqSyLCAvjLR5KJgQPx6l5LovphI1xtim6kE2l9PpF0A5KU0IheSiL6WTM9VNb0lSrqvJNNTksiYScmCW8ecJZHrPi3bLXpuNeu42aDidrOWu816bjVo2XCksWZNZd6UxqwpjRlzGlPmNMZNaQzWpNBfk0JXVSJdNSlEykRDRAL9lhSGXUqGnAqG3EoG3Wl0WvbQZd/LUL2CyYCemVA6U/5MxlsykcAooTGL8UAuQ6KWUbiKLTn0N2Yw1Jwt10SN40yogOnWXKaaM5loMDJap2HYqWTEpWDUpWLEqWbErmDMoZDd3ktNOtaCRm71FfD25CHuTxazPVrAjaE82Sktml5EDeP6cB6bY38DRtHscmflOLc3T7G1epSNqULWBjJYaVexEk5hLZzMugDGaDKrsUTWI4ncDCVzJ5rKnVgKd2LJ3Iklsd2WINc+GMzi45EC7rUb2IwY2Iylsx4xstJmlA0f0wEBjFpGm3RMtGYy0mJksNFIb326/AHY7suQwCgiab9buIzpEhgDrkwCrnQJiyGPnlaXmoBTOI0ptDiUhNx6wp50WmwGvFVKGqxa6kwK6k0K/A4drU6NdM6iHi3tHjUdHjWdomO93kBvQxYxt0G6Ns0mUTOnosWkxF+TSps5jXZbGv3uNLZ7crjekclKWMN8QCFj6amWRKb9icwGk1iIpjEfSWU2nMZyh46bw3ksd+qZi6hZiAqXUcd8JK6FqIGFmJH5mJHZmJH10UIZP19fOMzmQjFLk3lcXzrI9cVibswf4PpkAcuD6Sz0G1gdyWZzvIC1kTzWRvLl196YKub6xAHpDm8OpbPep2e9V8dGr47lTjULHSpm2pWMRlMYbU9lJKZgIKSkP6im3Zci3cZ2n4qYV0lXo5Zev46hsJGxWBZDISNdDQra61LoaVAw7Ncw0apjJmRgLmxkNqhjLqhjQTilLSqGvUkMepLodyUw4E5irEHFRKOGUZ+aQXcqXZbddJleoce6h07zHmI1u2kte4WWq68QLE+ktTyZ5quJNF1JwndVQWNNBg32uMNoqs3D/oMaxtqyLMrLMqgsS8dUnimdQ0tllgRCt7kQp6lAgqGAQ5eARXMBHtu+R/M4MIo4WsTSwlWseE0lYVE4jfYSJe5yAYxq3JV66mszaTRlE3EXEXPl02Y2EihX0HI5icCVVFpLFbTVaAmb9YTsGYTcebTI7aAOEWg8QaDpJK1NJwg0HsdjK8BamY5TRN2mbBosOTQJp9GURWNtFo3WDAKiFtJTQKszF781i4BFdEVnEhXA6NAhHMNOty7eNOcUsbRK7kTQak7DX5uGX3wPm/9vvt6zO+77ytL155hpt1pWtK1gSZaYiQxUrkLOzDlngMg551jIORM555xBgJlikkQRJK1g99yZeXHfPXedX4GS2u11X5z1L1SBIBepXn5677P3kdCSFmuilipRzjOD6BkqZk0Uxk1RF5+qCp2FF18rYJyT8IsojFvAuCrA+Ldvufn6G/4VMCqF8Tcq428h8ZfXL5/xu+7ockMAACAASURBVOf/z88KCN9Ao1jRv74WeLTV7Hz/f+R9OcVk20P8FRY3f4FFAcZnP7/8ZURpVNAoKuM/QaPcnn709xc8/+kRX8s95Z83uTPfyo2ru+m79DndoU70hzkzES5p3S1glCDL+R00HvmU8sD3qAz+QKmMstfYd2k3I6F7GL0us5fRcHsGw+zpC7Wj/dIuGs9uo/bUl5Qc+oSC4D8qWMzxf4eCwPcpPfgR1cc+p1FUxlPbVOBF7TFe2KN2/Tou7KD9/A6az2xT1nXzhV1UnviCwgMfkR30AWk+fyDe612i3d8lyvyOGmVPG/6dKOPvidL/GzHG35Pg8R8ke/+BZJ+3SfT6d1J83iZjS23MCnifLP/3yAv8UO1YyrNo/58pCP6TgseSAx9j3fdnyg58QsWBT6g88Ck1hz/7RWGsPyr7izZgbJSU9PEvaDz+GU0nPqP55Oe0nPqc1tNv4PFLtb8oFTtdF7fTfWmbqtbpvbqDnivb6L78FX1XdjEUYqesfbH3BRTfAKN8LTAozzcgObz1eizCBpa/wGKEDTrF4p6IcmLyN8Ao9rRKTcdLmtqmOkoIZiXFwEqywQaOaZat4IuJ5SQLK8kChd5spIvK6LWVnpb3Ler1m5odGzCK4ig2to+yoAUMBRpln1EURnlKAObNHqN8/ajgoIJFeT4rPqpgcbPytILDN7D4uuY8L6vP8qr6rA0a6y/yU8Nlfm66wj+ar/0TMF7j55YL/Nx4nZ8aL/NT02n+UX+Fjacz/01h/FfAOP/iJmMv7/xiSXc3J9KcFkRn1n460oNpSfSlIdqD5lgvepKD6E0Ooi8pkJ44P7pjBBA9aU/yojPJl84EXwWSXXE+9CX4MJjozWiKN1OZ/izm+LKW68Nqrg9z6R7Klh6I09Mbo1dKX2esifZoEzciDLRec6UrwkDLNWdarznRF2VQ+4m9sqsYpWUwSqv+77c9xE4FWWQXsSPchbYwR9rCnGm97kzLdWdaw91oDnWmMcSVuituVF90wXpyL5XnXWi+bqT5uo7WCB3N8mujXelOcKM/3lFZ03N5RubzdMqKXsjRsJxnYDXfzHyGjpFYe0biXRhNdFOhmZEULYPJWqU0dia60RTjSHOciwLHtiQ3ujN09OTo6c01MFzswZDVnbZMF7oKtLTnutJVqGO4ypuhMl/6S9+Mn1IXRWFsL/CircBLAWNHiR8dVh/ai73pLvVlsDKQgTI/Bqze9Bd60JdnpifHQE+Wjp4seZrol7BLtpHRPBNTVtlj1LFY58Xd3gPcHTjIzd4gljttKek3O4yLvcEs9O2zKYzjx1U6en36JDfnTrM4eYSpXn+mWz2YbTAxU6VhptyFWYHGGhdm6pyVNb1cpWW93sDNOh1rtW6s1bmxWuPCWrWGe80efN3my61ad5aqLSzWujNXbWG22sJUpTsjZWYGSswMlHowUO5NR6GJjiJP2ot8aS30oUHUvjwvynI8KMn2pCTbi5JMb8qyfCjPlg5AC1U5MiaKU1woSnakLMONiiwT5RlmSlLMFMQbyU8xkp9qoCBFoFJHRaaRyiwDNVk66rK0NAjcZ7rRmCn1Rl7UZnhQl+VFRao75alST2KkNEFHRYKG6kQ3ZOXgZkugSoFPV5kZLdMyUupKb6E9gyWOjFS4MF6jYaTKmZEqNybrDCy3+7Lc7s90kwfjdaIw/hYYLYzXujNaY2Go1qLWBFZGj7AyfpSNhdNMDgSyNnOMtakjLI8eZPyGJ8PNZma7A7g1cYK1kaPM9UgFkuyc7mOh7xBLA0eY7w1mptOP6XZvZlq9mBXLusWTqWZ3RhuN9Na40FnjTFetK51VbrSVudFU5EJjoRttpSZaig20l1norDDTVWWmq9pMi1VDXZ4jdbmOtBS50lWmo6dUx2CFcctmNzFUrmOs0sBImY7+Ile685zoynWiJ9+VIauegSI9fQVaukWBTNlLY9IuWtIdaElzoiHZicpYe8oi7aiMdaUi1o3SSFdKItwoiNCTHWkkM96bVFWb409qXBAZsUFqhzExypeoKC9ipVop1pe0OH/bM96fjIRAMhODFDyKopiRGIgojGJJ2xTGIPV5VmKQUhiTI7xICLWokaS0JO1z4yRtbyY33oPiVH/KM4Kpyz1EXVYQ1UmelERqKQ5xofS6htIwDRUxBiqSLJSlelCa4UNxZgDWnIOUFBxX0FhScILCrENkpwSSkeBLVrwvOfFiQ9uAsSjRF5nCZPl/lHyoyA6gPMOf0lRfqjICVKCmNtNTAaPAYmO2hfoME/WyYiGrFskS3NJRHOtKaaKBClHXk4xYE3RUJWspyd5H74iVm883WNgCxvnvH6szhwvfP2R+87Gyo+e//5rFzceosIs6ifjsvwHjxqtvleIo6uIbW1ogURTIf57fPf/ff+e/QuNvuxd/Bcbncr9TlXXb1EVV2L1lM9t2Fm3287d/f4XMNwKOAok/vvhlnv24qd6Tz+RSzL8Exmu7Gbr2FX3hzvSHOTEetld1MErwRcItYj+3nPicyqD3FTBKWlpUR+loHA7ZzUjILgWMYxGODIU70BdqT/vlXTSd207t6S8pOShWr0DZB+QFvk9B4AdKZSw/9IkCRqnSkf3F7iv2SmFsOfWFqqVpO7tNWdN1J7+gQSzuU3+l5Minah9RlMJEnw+I9fqAaI/3iHZ/jyjz28qajjK+pYAxyvBviD2d4PkfJHq/RYLn7xU4pvu/q5RGgc4M3z+Q7f8+uYEfkO3/ngJH2bcUm1p2GouC/kTp/o8p2/cx5fs+ViqjdDGKJV13+C9bCqNU7HxO43Hb/Hdg/FJZ1KI0Sjdjx/mv6BJgvLydnivbFSx2XfySnkuSPrf7RUkcuLpHfT1wbQ+D1+TfRJLoduopr+V9UR4FIt/0N75RFtUzwonJKLGwXRUcCiCqEIwkpuM0TMe6qeS0sqYTdSwmalVKWkIvy8lGVqSPMdlWrSOwqIAx1VOpjqIuvlEV36iMtv1F246jUhpl9zHDd2tP0RaAUfAo4Lg1qqex8BCPCw7xpPAw35WeYLPyDK+qz/Gq5pyyouUpX7+sOstmle2zv9Vd4KeGS0ph/M8W2V38jbrYfJWfmkWJvKp+xmb1Ef5WeU6lpP/Zkl7a6mEcf/GUieePmP/uJnPPV1EK4yvp0LrDUGcG7dkHuZEeRFt6EK3J/rQKCCYH0BHvR1eCP32JgfTFB9AX709Hgic3Yt1pj/WkPdqTzmhv2iPc6Yv1YijBi3EpXU/3ZTbNncUMC0tZojTagFHUws5IDW0RGjpjzLRFGWkJ09Ie4kZ3uJ6ucB3dYVr6IvQMROoZjjEwGivl7Qa6rznSenU3TVd3UndhG01Xd9MW5sCNcGfawp1pjXCmNdKNpjBn6q45U3nRmfLzzpSccaDmspbmMDN11zQ0R+hojdLQGu3KjWhnemIdGUpxZSzDjfEMF0aS7ZlIc2Q2043FbAMzqRqGo+0ZjnVkNMGV8RQd42l6RtIMChg74l1oiranOc6JRlEXk1zoStfQl22gN1tPf76JgSKTTU0pNtKR70ZXoZbhKk9GKvwYKPNlsNyfwfIAekv86C4WC1oURtuIJd1W5KWAsbfMn54Sb9vOY7EXA0UeDBa6M5hvpj/XSG+Wnu4MPQPZJoayDYwVmJkt9WS8UMdCrSd3eg5wRxK1XQG2Sh0JvLT4MN/hz9rgIZakUmfoEKtjUqljC76szJ5kbvwwE92+TDZbmKkzMFPpxnS5MzMVzgoYZxtcma/XsFJt4FazO+sNRtbqdazVa1mqceVWo0klpe82enK7zpOVWgvLdRYWaszMVbszXeXOhPr78KC/1F2pjO0FRtryzQqcBRhrcjyoyPGgPNeL0mxPijM9KMsWWPSlPMuLyiwzFVlGanJNVOXoKct0pSzDhcpsIxVZZpUMLUo0UpxupiDNQEGqjpJ0gwJGsVwbco005xtoyzfQmqenRaqNsjypTbNQlylWnxfVUkWSbKYswUB5vEZ1NLZlGlhutCmMkxUmhq1uDBY70V/sQH+xPQMlDoxUuTJe66Zs6ck6IwutXiy0ejPd6M54rSiMJkZrTIwIONZaFCyK4jjV7M3KwEFWRw6zPHaY9bmTTPT5sTp5mOXR/Uz3+jLe7sN8/z5WRo6wPn6C1ZGjTHcFM921jxlJxPcdYWXoBAsDh5nuDmaqI4CpVj+mWnyYveHHbLsvE60eDDcZ6KlzpbPaiRvlTrSVO9NRqaWlxI0Wq1ZNZ6WZ7moZE93VRjoq9DQVOdFY6MCNrcqgnlI3Bit0jNUYGasyqLDPkISBKnSMlgs0utBX6MxAsRtDJToFj32FGvoLtbSm29GUuof2bBfas2WVw5XaRCcFjOXRzpRGuWCNcMYa6aYUxpRrrqRGu6vQS3SkF8nR/mTEBitgTI72U5Z0TIQHSVsKY3pCINnJ+xQgCkDK1wKPsrOYFh9AZsrWZ/EBpMb6qR7GzPgA0mP9SIvyUeGXrLgAsmON5MebyIuXvVkvilMDqMjcrxTG6jR/VflTHOamYLEyTE9JqICulopEEyVJJoqS3SnNCqIsXxTGE5QWnKI47xh5GQfITg4gK9GPnET//wKMxUm+FIvimChhL0/KVEVPIDXZwdRlB1Of5U9dhqfqf63PNNGQYaIu1URDuoVagcN4DdZYN/XfbmWqu6qNKk00YY3XUZOsoyx7P33DVtaeb7D86hvmRWF8/oiF5w8RYFwUR+rNbD5mafMJy5tPkNDLPyuM/x0YbalpCcL88/zu+//z8692s1jOKtTyxo7+4Zev39jR36jE82u+2bKm5brLm5CL2NLf/uM13/z9lVIZ/1lVVOrj31+qz5/842+qwPvFz0949PcfePbzJncX2ugM2ctY6A4GBRDDXZgKt1MdgMNhDgxc20vPpV00nfyM8uD3KQ16jyrpZDz1hbKNB6/tYjh0J6Nhe5mMdmIk3AHbHuMe2i7soOHUl5Qd+kgBokBjrv+75IstHfxHyg5+RNXRz6g/8VduXNyjKnaazmzb+tnbaD27jcbTXyLvCTDWnPqKsmOfUXDgI3ICPyTd/48keL9PrPs7xHu8S7QEX7ZGdhojJBBjeotYy9skuL9NvOU/VPVOivc7pPm8Q6rPH5RSKSpjTuAH5AS+T/G+jykK/kjtNEotUInUAUkoZt9HVOz/WIGi2NG1Yqkf/oSG459Tf0xKveX1ZzSe+JzmU1+oaT3zV9rOfkXbmW20n92xNdvpOLf9l4odKfGWncaui9JvuZ1h+bcIc2AoZC/9l2VP1I6ha3sYCbW3BYvkKXU70pt3dY/6+xZIH4pwYFBqesLsGQ13YDzCkekIJ+bCHZiPttnR03FaJkVZTDIwIwnqWA2LcRpuJuhYTtSxlKhlLcXIerKZm4lG1pPMbCS7s/6mrFvS0WliT9t2G+X5JuQigRdJTMs+o8Ci2nOUzsZMAUY/FWyxpaFFbfx1HhXs43HhAR4XHuJZyVFeVJ3mZc1Ztbe4WXWaF5WnkOdm9Rk2q+S17DSeUuGXnxou8nPjZf6uVMYQ/rPlOv9oCuXnhiv8o/4srysu8Lz8BN9V7OdV+WluP5li+cXXrHz/gMVXKyy+fMD85l3mNu8y/eIB45v3mX5xm9nnt5l8fpeB1w+YfblCd2MizfGByopuTvChLdGP1jgfWmO8uBHjrRREpS5G+9Ad40tntBdt4RY6IjzpjvShJ8KH9msmesLMDEW7M5noyVyqN0upHrZKo0wv5lMsTCQYGYzW0hOppTNSdhiNtIbraL7uSluII+3XXRmMNTIcY2QgTMtQuI6RSAOjUUb1uuXMThrOb6fx0g6aruziRrgDNyKdaIt0UhZzY6gjLWFuNF5zofaqC+WXHCm/5ETVFRdqQ9xoDNdTH+pKs+xKRmtpjXKlNdKFzihneuNcGU7RMJzswmCiA2OpzqrcezZDx0SyG6PxzowlOjOW5MJ4ihvjaRpGUtwYSHKlN9GFDikijndW052qoT/HwFC+maFCC8PF7gxZzQxazQxYjXQXaOgp1DJYZmGkUmDRh/4yb/pKPOm2etBd5E5HgYUOCQ/km1WIoD1fKnd8VYK6p1j2wzwYKLYwVGxmpMjESIGJsSIzYwVGhjPdGM/WMZWjZ6HQzK3qAJZKPVip8+Ne71EejJ7i1tAx1roPstAWyIJ0MnYHsTYk+3C2hPT65EluTp1iY+YsG3NnWRo/wmSXD+PNJqYa9EzWuDJd7cxsrSiLzszVOTFX48pyjYk7Ld7cbvZko8GswHG1VsvdFg/utXpzr81Hfb5S78GSWNM1FmZq3Jmp82K63ltV7oxUuDNYaqa3yGBTGUs8aS/1pi7PTFWuhao8T8pyPSkWWzrbm9IcPypypE7ETHWWkdpck/reykwtFRkaqrONW5+ZKU3RU54p/4NrpDBVR2mWiTJJkkoiu8BCS5GEbcx0FJq5kS9l6iaaMi00pHtSn+ZDbYo3FQlmKuJ1VMQ7U5fqQnuOhtlKTyZK5PqLidESN4aKnBguFTDaS2+hHcPlroxX65TSONNoULVEs00WJuoMjNfKGG2AJfuMtRZGao3IXuFMlzdrYwdZnTjEyuQhVqePMD3gz/L4AeYGApjo9GKmL5CbE8dYGz/KyshhFgb2M9nhz3RXIHPdwSz2H2RNdiAHDjDXHcRMZ4AKw0y1+TLXEaBWEcZbvRhpdmeo2UxPjRsdpY60lzjSUymvXWgpcqIp34EbVg3dFWb6arwYrPNmqNZIR4kjN4rt6Slzobfcld4SZ4artEzUGhiTkE+pM2MSBKo2Mikhn3I9w6VaBYuDVh2d2dJX6UZfoY62TGeaUsWudqMjV0trpivVCXspi9lLeawTJdFSp+NCQZgLKVeciLvkREqEmaykIFW2nRQhBdv+pMUEqOLtuEgPkmO8SIvzVpMe701Gog+p8V5qMpL9yZAC7wSp1PEjMUbUSB/S4n1Jl8tAiQFkJwWSEetLRqwPmXHy9CUvzoOCeE81hYneFCf7UZLiR3ma7BL6UZroTl64q/pzWiPcUCMWdYyewhgDhQmyOhGMNXs/RdmHKCk8TmHBQXIzxRYPIDvZn+wEP3IT/ClICqAoOYCiJJstXZBgpjjZnQoJ0GT5U58rl3UCqM/2oT7Tndp0I3XpBhoyjTSkG6mX1+kmiqOdKIh0oCxBZ7tclOaJDRilC9WEXInpHSll9fk6K6+/YWlT7kV/zfJ3D1j5/mvbRZeXT1iREYVxa9Y2n3DzpaiHAo5PWX+1FXx59Q231MjXv86t16I6PmND1e8843ff/W9REWUEDiUF/QOiJtret7337f+yvS+fvRn5XoFHsaZt4ZZNtcNo2298tfX+pjobKPuOtnml9h/F1n6ypVZu/vyUxwKMP21yf6GN7lA7Jq/vZCjCjZEIN2Yi7BkVtfD6XvpD9tB9eScNJz6l4sCHlO77gLIDf6Lm2F9oPPMVA9d2MXJ9F2MRe5mOcWY0wkFBy0CIXHDZRcvpr6g+8gmlB/5EUfCH5Pu/R+GWwlhy4M+UHbKlplsv7ubG5b00CjCe+asKzUhwpuH0lzRLoff5ndSd3qausJQc/gv5wX8mJ/gjdeUl0eMdZKJN/6GAMcb9HWLc3yPS/A7hJoHId4gzvUO8+Q/Em98m0f0PpHi/qwIxKd5vk+73rgrEZAe+T1Hwx+pCjVypsQZ/rOzosv0fU77/Y2oOfYqEXORZfehjqg79mZojH1N79BOqD39E7dFPaTjxGY0nP1fTfPpLRCVtPb2dG2d20ib7mWds4Nh5YRc9l3arIm+b6riN3ovbGby6i5HQvQxd3cXAlZ2MhOxlOGQPkwKA0S6MXrdjOsKZ+WgNQwKMETZYHIqS/VM7hiPsmYh0VMGlhSgXFq87sCTAGO3GVJyOiQQ9kwkGZhIMLCYYWIvTsR6jYSVJz1KintUko4LFWwkmbieauJPizkaKu01tTHNnJdWddRWGEWvaQwGiwOKvnYxbVTvZfqqQW6pyZKRn8UGulHFLGlpsaelmDOBxwT4eFR3gackRvqs4wYtqAcYzfF95kucVJ9R8X3WSF9WneFF1UpV1S2H3D/Xn+KnhgtpvFGv6702han6qv8aPtZf5ufwYL4pP8UzS1mVBfG89xr0nU6y/+Jr15/dZernMwqv76pb03Pd3Wfj+NmOvbzP+6h4zzx8y+90Dhn64zdTrWdqrYmgM9aM61EBtmImWaC9aojxpifSgMURsXDMdkV50RXnTHe1LT6Qv7SEedIR40R3qTftlC51XzPSGmBgONzEZa2Eu0V1Z+jdTLNzO9GYhwcR0nIGRKFEPNXRH6mzJ5lA3mkKcaAu150aIA4NRckLSwGi4nqFQDYMhWjW9V92oP7ZdXTaqP7eDjnBneuI0dMS60hTuQF2IPTWX7Wm5LmlpHfUhGsouO1Au+4xhbjSIVR2ppUGs60iNUiJbIlxojXChI8KVrihX+uLcGEx0VdA4luLCZJobk6lujCe7KmgcTxZgdGQ0yZGxFGfGUl1V5Y5Y2t2xdnTHOtCX4MxgupaRArOCuOFCM6PFFkaKTYyUmBm2GukTYCxwo79Yz1CltxpR1dT+noQ/rGa68vVqevINKjTQletBr9Tp5EtAxJ0B+XmlAidGRov0TFpNTJdYmLOaWCzSsVIodrqeu6VevGg7yqP6fdxuCObr/lM8nbnC49krPJQS6J4jrHUfYK3vABujR7g9eZw7M6e5M3+e2/OXuLt0jfvLV9iYOc1cfxBTHV5M37Aw3qhhvM6JmQZn5uqdma9zZr5Ww1K9B3dvBPCwI5B7rb5KVbzVYObBDV8e9QTxsCeI2x1+rDX7sljvxWydBzMNXsy1+jHb6sd0kw+TdV4qKTxUrKO7WE9nuYXOcg8aC/XU5hmoybdQXeBFWZ4nhQJ/2d5U5vlSlyu1IQZqc4zU5pjUa/lavSfQmGWgMsNWz1OWYcaabqAsx0x5rpnqAnfqC91pFGjMM6lqH4HG1lwdrTlmGtIsNKX5UJ/sTVW8maoEKY62py7NnrZsJ6ZKPRgp0DFdbmZcYKjIkeESZwaKHOgrdGDQKtda9EzV65ht1rN4w8Jss5HJOh0TdXpEdZyqMzNZZ2GixsRwnY6BZjcWRvxYnTrA6sxBlqcPsDR5gJlBf+aHg5S6ONPrx8r4YdanpVz9MMsjB5nrC2SuJ4DlgX2sjxxW/65rQwdZ7PFnrtOXuU4/FroEFP2Z7w5UwZjxVh9Gmr2YbPdnuMHCQKUbPSVOdJc40Gm150bhXtoK7LlR4Ex3iZGBKl9G6wKZaDAyVOXCQLkTQ5Uu9FjtGSwXC173CzCOyd5mtYHpGhPTNWamqs2MV5oYLTcyaNXTke1ER44LPYV6bmRraEhxoS1LS4cEaTJcqIjfjTV6B9bovRRHOlAU6UxOqBMxF+yIOu9AUqj0avqTHuVLqgJGP1W2nSTKYqQ7abGyD+hJepw7afFmMhLdSU90Jy3Rg8wUP9KTbYnplAQ/4qLMJMV4kBrnRVq8XHrxIiclgCxlEfuQvWUVFyb4Ubw11kRfVe9TnOhFWZovVVkBlKR4kBOlJSfKhYJoFwqj3SiM0pAfoaUgSvorPSnLCMaatZ+irP2UFByhsGgfOdkB5GT4237PeH/yk4MpTAmmMDmQ/CQBSC+KEt2xJpqpTPemJtOHhlw/GnN9VDCsVu0r6qhK1aoC/EYpwE/X0pBhoCjKjvwIO6xxcpXHRHmyieI4HUWxOirT5BTkMXpHyxUwLr9+xookoF884ub3D1n//rGtR3HzMTf/1bwUaPx1Nl495fZrAcZn3Hr59Je5/foZd/72Lbe33pfn7wTwBPwkzCIQKLAo+4oq5KJg0gaJ6nP5nt/Ms3+8Vp2KojAKOKrQy28CMW9S0rZ9xzfQaKvYeSwK499f8uLHx3z982tlW9+bb6UrxI4JURjDXbeA0YHxaGdGwu3pv7abzovbqT/xCeX7P6T8wB8pP/hnquRU4Llt6qTdcOguxsLtmJKzYgKMojKG2tN9ZbdKPDeclLSzpJD/pKb0wEeUSEp53x/Vs/LoX2g5v0sVeTee3U7DqS9U2EXURRm5DNN4fgf1Z7ZTffIrVcQtJwDz939C9hto9HyXGMt/EGN5mziPd4n3+pBYj/cVNEqSOtrwFjGmt1XRd4zpLRI93yHB421V0ZPq9w7pAe8hVnW234fk+n5Avv+HFAf9mfIDnyqFUYCx8uAn1B75jKqDAoifUCVBoEMfUXdMAjECkB9Re+RT6o9/pt5rPPGFAmY5Hyi7jq2nttN2eruq4Ok4J7uMttS0quA59yV9l7YzcHmngsb+yzsYvLKL0VA7xq7bMyN1OnEaBY+zEc6sxGqZEHv6ur0KtEzHuTERbbOf52O1zEdpWIjWsBitYSnewEK8kYVEM/OJZmbjpdhb3jOoz1bj9KrXUa7HLCYZWVHqoon1RJNSG9fEmpbOxnR3VtPcuZluC7iILS0K4xtF0Zae9uNurr8CSIFEGzBKz+KvsGgr5hZoDFR9i0+th/mu/LiCw2/Ljyto/KbsGM9KbRD5BhgFJH+oO8/fam3VOpKW/rH+ktpl/M/mUP5We4nNyrNslp/ieX4Q3+Qe4UnRQR6XBPAkdz93H0+xsfmIje8fsPxqhYWXoijKqcDbzH+3wcjLDUY37ypgnH/+kJEf7jD1apa28kgarvlQe81I9VU9ddeMNFwz0RxiofmaWU17mCcdYZ40XzHRGeZF6xUzLZdMtF220HRWT/c1d/qvWxgKNzESoWc8SsdsjJaFOC1rae7MJxiZTTAzFmukN0xDZ5itL1Elmy870ipnNK/a0x/qykiYjvEwPUNX3ei+4EzHOUfaztpTc2Qbxfs/pvr0V/TESKG2no44NxrC7KkLsaPuqgNt4XpuhBloDtdTc92V2jA3mqJ03IgzcSPOSF2II01hLrSES/DFmbYIF7oiZX9SrsPYbeF7JgAAIABJREFUMxDnyGiiE+MpzownOzGW6MBoggNjiU6MJTgwnuTERLKMMzMZOibTtAwnSk+jPT3R9vTFOTGSoWWyyMJkkZmRPD3DeTqG87WMFBkYsxoYKdYxWOhGf6EbQ2ViS8suo6iGZnoKjfSJfZ2vV6AoryUU0F/gyVCxLwMF7gxbLQwV6ZkoMzJRome8UMNcqYnJfC0TWc4sFbhxq9TEeqGeu8VmHlf5cbvUkzu1/jzuOc6T0XM8m7rIdxOXeDx8mjv9R1jvP8j9yZPcnz3NvYXz3F64yK2FK9xZDuXhejgP1kLYmD3L6tgxlgalBNqbyWYj0406ZrdmocnCaqs/93r283TwKI97D3KvzZ/7NwJ4NniE78ZO8GTkGPcETqULstFbweJ8WwALHUEsde9nviOImRY/Jmo8GSkz0ltqoKfcRG+FhfYSSeeaaLZ60FziQ73Vh9JsM1YJteR6UJ9vpibHQE2OXj1rc22p3uqtr2tyDYjqWJ0jIRgLZVIRk+9ObbEXdTIFUqcjoRcdNwostBebaS7Q0ZRvoiZDT0OWBw0ZHkgxu+x8lcU5UJXkQEumK+Oi7hbJv4eRUatGKYwDhfYMSxej1WbBDpfqmKrXM99q/AUYpxv0jNdqGK/VMd1gYrrBwmSdmfFmI1O97mzMHuTmzCHWZg+xOLmP+bFgpvp9WRgOZnF4H6tjh7g5dUzNyqjUIR1hY+o4t6dOcHfqJA9nT6sRYBRYnO3wYaHLn+XeIBZ7glns3cd8d7ACxQlJyvfuZ7rdl+kmscV19JbY01Gwi/aCXXRZHekscqLbqmOo0ovJhkAm5MKN9DnW6xmpdlPfP1qtZaxG1FS9UlAnavVMVBuYrDEyWWtiolagWGqELAyWGrmR7UhTup0C76Z0R6rj7WhKc6E10426ZAdKBRYjt1MYvouicHsKwxzJvGJH7EUHoi86kRRiICfGj4wof1IjfEkO9yE+1J2EMHcSI9xJjrKQGedJVqIX6fGiRrqTleJJRpInWQKMSX6kJsj4kpLgSVqCF+mJ3qQneJOR4E1Oij85Sb7kyp3oFH+VXC6I96Uo3o+iBF+KE3xUWlvUxeqsIGURl6R4kRtjID9WR2GchrxIF/LC3SiI0lMcJ72e3pSkB1Kecwhrjlx12U+x9QD5efvIyQgkJzWQ/LT95KcEk58cRH5SAHmJvipcIz+7OFHUcg+qM72pz/GlPkcCLxZq0iXxLGO7mNSYaaAx26iuJlnjHCmOdaYkToIveqzxegWLJQlGKlLM6s/RPWxTGMV6FmC8+fIxt14+5raUc0vx9v8fLG4+Zn0LGtc3n7Dx8jez9fXdH77j3o/f/QKNApC/E2iTfUQFjVvA+CssikVt61yU/cX/Oq/Vr/stFMrrN3D4Rnl89KNtt1G9/xul8fE/Xv9rYJT9uJDtDEitTrgr0+H2qlRaLpEIMIrC2HL2iy2FUVTGD6k49BGNZ7+i97Ls3e1iNNxOBSxEmRwRdTLMgZ5re+i4uEMphtXH5NTfRxQGfUBR0IfKkhZgtO77E+WHPkZAsfXCbhrOfEXj6S8UNEq1TsOpv6o0deO5HdSd2aZuQZcd/ZzC/R+Tt+9jpTJmBfxJKY1JXu8S7/EO8Z7vkeD9AbGy22h5l0jj20Tp/50o/VvqOoz0NcYLWFreUpPo9TYpvpKmfpcs3w/I8nmfHN/3FTTKDmNJ8J8p3SfwKID4yW+AUSDyz9Qd/QtVhz6m4sCfqT78sYLGGgHHY5/RJMnpk1+pzsaWU9t+BcbzO+neUhhtKWoJEe1QsDh8bQ8CjH0XtytFcSzMXnVdLiTIuUZ75iJdWInRMiX7i1d3MxdnOwcoNTpzsVoWYg3MR+vUzMjrWAOLcUZW4k0sxxpYUa/NrCRYWEq0sJjkzlyqOwtpHiylurOSJulnd1aT5Za0We0zLqcJMFoUMK6nyy1pWzr6jQX9BhzFllaXX0RBVNazrZT7jbr4dZ7ckw5WI+Aol1y+KT3C05LDCDgKMAosPi46qN57XnkSAcbNmjNbO40XeF0j+4tXVEpa1EUVfmm8xPcVJ/nGeoRnAomZ3jzNO8Lj4oM8KPLlQUYAdx5NbgHjQ1ZeLjP/4i7Tz+8w+80G89/cZOTFTUa+v63UxYXvHjLyt9tMbU7TVhpB4xUfGq8a1TRcMVJ/SU/TFSPNV020XDFxI8Sd9hB3Gs/raL1iovGCnqbzBjquetB+yUJPiIcCxuEIM2NRRiZjbNd4FuJ1LCdLF6YH6zmBzCZ7KmDsCHGj+YoLDZecaThvT8upHdw4vZuOU3voPm1H71lHuk7ZcePEXlpO7KX+6E7K9/+VguCPqD69jZ5YHd3xGpojHam/vpf6MHsarjupQEuT7CmG62mK1NMYqaVJLOgYAzdixZJ2UjuOAouSlG4Ld6IrzJHeSHnupidiJ32R25lItmc8cS9j8XsZj7djIt6OqSQnFtK1LGXq1XMuXcdsup6JZA1DsY70RdkzGOvEsOxDZmmYyjcwWaBnNMeNkWwXxvLdmCzWMiWQV6xhKN+FvgK9Ugv7Cw1052npyhGQFBVSwgBGBotNauREnJyKG5afaTUxVujGtFXDXLEb88Ua5oo0TGQ7MJFhx3yWA+uFWu4U6VjPcWU1w5m1XA2PG4P4vwth/N+1aB4PnOBJ/zGeDh7nQf8hbvUd4O7YEe7OnOb+0mXurYRwfz2Ch3fiubcexZ3VMDYWr7I+d4m1ybMsDx9TdudUmxfTbZ7MtHqqyzEbvYe4N3CUp6NneDZylicDJ3k2fIbnkxf5buoCTyfP8WTqHHcGjrLUHsTcjQAWe/az3H+IlYHDLPYeYKErmMkGL4YrTQxVGhisMjJcY2GgykJvpTvdlZ50V/vSXRNAU4kXVblSNK2lKkdLjVIgDdTk6dXUF5qoKzDSUGShoUh2HMWiNlEj4ZhcC7VFXjSV+1Fv9aS+yJ2GfDMNOXqlMjbm66kv0NJWaqFOfnamhqpUOX/nQmWiC2UxjlQnuCI7jP1ZWgWMI7KbWuTGqNWNoWK5+iLBDg2DVg39RRpGql2ZadEz12ZkokHDWJ0bkw06Jup1qkR7qMqVkSoNsx2erE/t597SMdZmDrI+f4Slyf3MjgQyPeDH2uRhbk5K6OUAiyMHlMp4c+Iod+dO83jlEg8XzvFg9jQPZk5zb+oky/37WOwJYKknkJW+fdyUe+F9+1noCVYKo9pr7Ahgvu8A0+0+zDabmGkSm9yF/tK9dBftoqd4D+15u2jN2k1nvgsjFRb1Z55qMjDZoGeiXs9YnY7RGi2j1bLDaGC8zmSz28VyrxOwNDFeb2GszsxQlZGBCgO9JRoa0ndTm7qT+pQ9qquxNmEvzeku1CTuxRrxFdZIgUY7iiMcyblqR9KZ7cRddCDuojPJIdKH6E9GhB/pEf6kRfiSEOJOopzwi/QkOcJEeoyZ7AQPMuJNZCdZyE31JDvFi5w0PzKT/chI8ic90Y/keE9S4z0VMGYl+5Kd7LcFjH4KFPNTAshN9sOaEkhJShAlKYGUpgZSlhZIZdY+1Yco95kLEtxVijor0o2cKFdyZecySktRjImiOHcK4z1V8rk0+wAVhccoKzpGYcEBCvIOUJB7EGveEXUJJi91HzlJAeQk+JEjtTpyDjHVG2uSOyUp7lRmelOb7UNNpidV6WZqMszUSzo6x12dFhVYlJvsojwKLBZGO1EqwZcEHUXxeorjjZSneChgLMzcT/dwCTdf3FKhFrkTvSYCxOYjbsn5v+ePWHvx3xXGN5AoMClWs/r6xWPWXwhs2tTFja3n/R+fc/+n59zdUhkVMAosikUsO4kCh79Yzv/rDSDKlZZ/PWIzy96iDRRtNTsKIH9Tt/P1j99vfc+b6y82pVGAUX7vzZ+e2nYYf9pEFMbO3wJjmAvTssMY4fCLwthzWcq0v6L8wIcUB75LceB7ChjrT/+V7ovbGbq2WyWkxyMdGYt0YjTSWamMvdd224Dx9OfUHP9U2c9iR8vYoPFDrPv+qEBSOhmbBApP/pXa45/SeNpmS4slLQXfLRd3K4Wx8sRfKTv2OSWHZZfxE3KC/kRWwB/JDvozqT7vk+DxBxI831PQGGN5h2jLO0QpZfEtwnX/hgRiYi1yYtA20abfE2t5i0Svd0jxeZ8Mn/fJ9H6PbJ/3yPWTP+sfyfd/H2vQH6k4KCrip0pprJTXW1NzWCzqT5D35Flz5C9q6o99TpPqZvwKURkFGFsFGs/IucAthfHiLpUKbz8vwLhd2dDy9ynqojwnJfF83V4pjfMChjFuzMe6sRCnUTa1gKV0LE6rEIuUdGuZi9MzH6dnIcHIdLyJuTgDK/EGbiUYuRWjZT3KjY04A+tJEm5xZzbRwkyyiYV0D5bSPVjJ8GQ5zcJSipmlFJOtqzHNxFKaydbZmGJLR7/ZX7TtMv66uyjQeG/LghZlUcBR1EQBxDeQKKAo+4tyzUXgUMDuifUw35QeVaAo78lrZU1LaXftWf5Wd5HX1Zd4VS01O1f4sf4yEn55XXtO7TbKz5Kffz/Ll3up7jwrOMbXRQfYyLFwN9WX+0+mufvqKfdePmb9bzdZ2rzP3It7LD6/w/J3t5h4eYuJzXvMf/eQ+W8fMPrqFtOb07SXRtB0yZuGiwbqz+uoPauh7qxGKYjt1zxov+pO62UzLReN1J/R0HhBR91ZLY3n9HSFetMT6k1vqCcDYe6MRFqYiDEzHWfaKmCXKzx6VqSaKCeQ4Sg9rRfsaTrvQMM5J+rPu9By3lkBYvcpOzqO7qLjyG7aD++i9eBOGg/spP7QLioPbKM0+K9UHt9Oa4gTfQlGOuMEBh2oD9tLg7KlHWgIdabhqqiHOlpjjdyIl1OFejUCjC0RrqqHsSXciZYwR26EOaod574Ie/oidtMbvp3B6O1MJO5hPH43kwl7mU60ZyJuD/Mpriyn61jNNLCSaWAxTcdcqp7JRDeGouzpC9/LYLQj4ymuTGa4MpnpwlyBnpk8DdN5bswUapkv0bNUbmKhzMBUkYaBXA2DUrOT40ZPlgu92a7Kvh4s1DNcZGRE4LDUwkyZJ/PlnsxajaxUWlgq1bJsdWWx0JHlIhcWC5yZzrJnLsuehYw9rGQ5sJJhz1zCDhYSd7Oa6cTDSi/+MXKe/3cpnO96j3KvyZ/7rYHcbvXnVmcgd4YOcmvsGPcXL3FvNZT7t2J4cDeBO7diuLsRw931GB7eiuPrjVjuL4ezOn6O2d5DzPXIbtw+BX3rQ8d5MH6OJ5OXeDpxmafjV3g2cZVvZ0J5MnWVrycv8Wj2ChvDJ1jqPch8zwEW+g+xNHyEZZmhw0hv4MwNP0brLIzWGhip0avuwpFak4LH/koTvVUWeio96KzwoMUqRdJaqnLdqC3QU1eop77IQKPVTFuFJw3FRhqtJppKLNTk66jO0lObY6Ymz0xdsQetVQG0VPjRWu5La6k3LUUetBV50iKWdLGR3ipvWvK11GU4UZVkR0XsHqpiHCiX/+ZidXRmeNCT6cZEiYX+PBf6850YKnZlsNiZ/iJn+otd6ZMEcZ4zfWX2zLTqWepyZ67dzOwNE3M3zGoWOtyZaTUx3+7Oxlgwd+YPc3fxKGvTB1iZPsDCeDCLE/tZmti/FXo5wOLQPgWM61PHuTN7intzp7k/f5Z7s6eUwnhbboEPH2KxN5Cl3gBW+oIULG4MC6AfYKE7SAGjVPfIv6EA49QNL2aa9Mw06Zhp0jBR68RwhR0jlQ50F+yiJe1L2jJ2MmB1tQFvo5Yp+X7Zb20yMlwtICxAbGG83syYAGKDmdHGrak3M1JnZLBaT3+Flr5yLe2FjrTk7KU5y46mFHs1jSn2VMbuojx6F9bwnVgj7Sm8bk/mxV2knt9J3Hl7Ei65kBZqIjfaj7Tr3qRe9yYl1IukEA/irhpJvG4mOcxAqnQmxhrJijeRk2QiJ9lCTrIHOSneZCX5kJXkT7ZYz2l+ZKfaJjc9gIKMQPLTA2zXVuTiSpoAoy+FSX5qZK9QKm+KU/wpSQvAKiXbSd5kx5jIjDKQGaVDoDE7QkNOhJb8KAP50WbyYizkxntRkXeIutLTVBQfJz93P7my0yhBmOJTlBWdJi/9ILkpQTZ1M9GbggQviiUlLdU6aV6Up3splbE602vrMpGts7Q+2536bIFHo1LHq9MNWBNcKYpzxZqopzBeR0GcjsJ4o0ptV6RayE/fR/dIKRuv7qhwi9TmiMK4/sIGjOqU379QGNdfSa+i3Ip+xMbrZ8jXApaiMorlfOf1N+oprxUw/vhcvfcGJn/3X4Bxy262BVpe2/oWBSi3FEgBRwWXWwApv/a3CqMA5Bt7WpRLOQGogPINQG49RW189PdfgfHxP35QqWrZYewK2assaaUwKmC0Z0zO1kU4MBCyh96ru2m/sE1Z0oX+f6Aw4F0FjLUnP6fz3FcMXt3NaJgDkpIejRBbWoDRkb6QPXRe2k7j6b9QfUxO8H2i9hhFZfxFadwn4ZePqT35V2U9yxWYikN/Ugqj7DCq0MvZHbRe3kv92R1KYSw//gVlR7+g+NBfyA36E9kBHyq1Md3vA5I838GmNL6LXH+JsfyBaIukp9/iuvZ/EGH4vXodafx3ok1vES73qE1vqdBMkvf7ZPh+QKbPe2T6vEu2ryS6PyTP/30FuKX7bSpj5eFPqTz0CdWHPlVqo1jUb6bm8F+QEeu6/tgXNKo703I2cNsWNH6lwi8CjEphvLTbBoznvqT34jb6JSl9TZLne5W6KFb02HUJvuxmOsqFuVgNMwkaJuJdGItxovvqDmYSteq9qThXpmJdkROAc/G2k4DKeo7VsBGn4UG8Gw+jnXgY7cjdGGc24rWsJEqBt+zU6VhKNbIsUJhmZjFFSr0NLCTr1evVDFEYbda09DOKwijqolx9EYtabGmVjN4Kv8j1lzd7i2/2FW3AGKxsaDn9J8AoIycHBRhlj1Gg8Yn10C9q44uqU0phfFUnwHiJ19VXFDC+rrnEq6rzfF9xShV8Pyk6wD35vbO8WU8xczvFzDdFx3lYtJ+bWWYFjA+ezvDgb9/yteyJ/LjB2uuvWX71NaubD1j7/i4zr+8y8+oBi98+ZOHZfcZe3Wbu5SydpZE0nfei/oyWutMaak64UHvSjdaLJjpDvGi/4k7LBaMCRPm8/qyG2jMaGs7p6bzmSe91X/que/1iSY9GGpiKNarg0XySjtkEHWuZPqxmB9Ab6krDaVHa7Wk850LjeTdazrjQc8JBTfdRezoO7qYx4EuagnZQF7idqsDtlAZ8iTXwSxrPOdAVqaM33kRPkpGmSEcaIx1oiHCg+uoeqi7vofaKI03hGlqi9bTG6GmJ0tIRZ6A7wURHjNYGjGGOtIYLMDrQFbKbvnA7+iN30xexjZHYnUwk7GIycQ9TiXuZTrBjIm43iymuLKW4sZiiYSlNy2KqloVUPTPSzxhpR2/obvrD9zIS58Bo4l6GE3Yzk+XCTLYLMzkuLBTqWCrRs1phYlWg0apnPF/HWJ6W4Rw3BrNcGBI1Ml/LYJ6GoTwN41YTk6UW5sotLFWYWSrVc6vKxK1yLRtWZ1by7FhW48hCtj2LWXYspe9mLcuBheSdTEZ+zlzcDlZS7XhY6s7jKm++bQri61pfbpe7s1Hhzs1qd261+HK7O5hbg4d5MH+RB6vXeXg7hgd34ri1HsWt9WhuCzDeTuLpvTS+uZfGg9UYlkbPsTRymoWh4yxJkGZUbFDZkQzh0WQIjyZCeTQRxpOZcB5OhXB34gp3p6+wMiyp3SPM9h9iduAQc8OSAj7Gytgxbo4dY64rgLFGd8bq9IzVahit1TBSo1XF1wOVWnortHSXaumtNNJTYaTNqqMmX4BRQ12hlqYSI+2VHnTV+tBkNdJYbKC51ERDsZ6aLC31uSZlYTdI3VG1Px11QXTUBNFRFUBnhT/dFQF0l3rTU2JhuMqHrgIdbdmuNKU4qCskNZH2VFyzUysPXame9MgZyQoPunOlMsaengIHegrt6S12oqvQkbYcO9rzHBiqdWGhx52bQ76sDflxc8iPW6NB3B4L4vZ4kO39QV9uT+7n1sxBZUmvTu1nYTyI2dEAlqcOsjZzhJWJQ0pdXJVAzPgR7i6c4f7iOe7MnGRj8hh3Z06xPnpE7TEu9QWjpjeA5d5A1gb2szF8mNWBg0phnO8OYr5X0tQC7weZ6fBhrtXATLOWuRYtc81uTNc7MVXnzEiZHT15O+nN38OYBHnqXJlscGOqScdsq5nJRiNDNRommixMtXgx3ujBmIxU9zRbGG2yMNJgZLjOwGC1lt5yF7pLnOkpcabb6kRngSNtGQ60ZThSm7CLsshtVMfZanXKo5wpCLEj4/wOcq7Yk3DenuTLLmRcN5IX5UN6qCdpoR6khnqQEupB7GUdCdcMpEUYSY/QkRGlU/fDcxON5MgkmclN9iQn2VtdVMlLCyQvK5DcdH+lPOam+SlYFGgsSPOnMC2AwvQA8lJ8ydu6ulKQLD2JtslP8lUnAtMiTaRHmUiLNJIWqSM9UktGhIasCB05kQbyYswUxHmSE+tBZf5h6kpOUpxzgNys/eRk7qcw/zgl1jNYi06Tn32U3LR96kSg/D5FSRKw8aIkzdt27zzdh8oMb6oEGDPForZQnWGmJtNMdaaRainsztBTka6nLFWvLhlZkwzkx+soSjSp8Ex5ujdV6R7kpQUjlvTt1/dsxdzSsSi28qbNkpY6HAm4iJL421GKorwnYPkLMD5iXX7d62c2NfH1M7XPePeHb5EReNwQm3rzCb8TeJPTfv+sIv4aVPnVshZw/BUeRYG02cpvrGj5TCDSdirw16d6/+8ShLEBpew6PlTVOpu8+PGJCr1IFc+DxRt0S/L2+s5fLOnZSIetO8f2DIba0R+yl45L2ynf/wEFfn+gwP8dtcdYc+IzdSZw4MoeVQUjvYEj4ZKUdmRYUrthdnRd2U7Tmb9Qc/wTVdYte4y/VRklCCPAKKAoBd2VRz6ldP8H1J34TNnRUqkjMPlGYZQdxgpRGY9+oVRGFX4J+JD8/R+RHfgnBBpFaRRojHP/A7GWrXF/mwjDv3Fd+z/VhOt+j0yo5n8ihd+iRsa5v0um34dk+onS+K6a3ID3yfF7jyKV6v5Y2dLl8uc9/Bc1ojgKOMp+o7xXd/TzrecXChgbjn2hbk1LubeojAKO7ed2qOm9Ijel7dX1l84L2+i5YANG2VscD3NArOnJSCf1lPcmwh3VLuNUklz1cKAvyo72K18yGe/MTIIL45F7GAvbyUKCE/Ox9sxH27Mer2Mj1pnHyS58l+zAZvJevk/cw5O4PTyMd+ROghu3kiQZrWEt0YXVJFdWkzUsJWtYTJKnjtV0EzczxI6W84FvyrptkChXXX6rMNruSPsrhVH2F9/AosCjhF0e5dvsaGVL5wer974u2M+jooM8KT6kYFGA8ZkKwcg+o4RdTilL+mX1eTYrL/Ky8gKblef5ruSkSldLNc+DnEA20jzZSPPgZrKZexkefFN8QgHjrTwP7mX48+DJDPdff6OA8d5Pt7n1wxM2fnjKxsuvWf/+LnOv7jK7eZ+lbx6w8OQuk6/vsvBqnt7yGJrPedJwSqP2ERtOa5FpvWim/YoHzReMNJzVqak/q6P6lDPVp1wVMLZdstAd4q2AsS/UTH+onqEwrdphnInXMp+sYz7ZwFqWLytZ/gxFGqg/tYfGs060XtRRc8KJmiN2tB7YTcdhO7oOO9AWvJtGv200B+6ixncbpV5fUOj5OQXen9N43pmOcB1dMQYG071oiXWhIcqB2nA7qkJ2U35xJ9WX7dSuogRcmiJcaYnS0BlnoDfRTF+CSYFiy3U7boQ70nbdjp4wO94ojH3h2xmI2sZIzHYFjBPxu5W6OBm/h9l4R+YSnJlNcGI6zlH9NzmfrGUuWctIlFyA2rkFjbsYiNzOSPxuZjNcmMl0VjOb7cJioZblYh0rVj3LcrO6QM+kwEaOG6NZLoxkOjOQ7sBQtjOD2c5MlZrUzJcZWKkwsFqm406FjvsVGu6VuHCrwJ7VnD2s5jmwlOPAYuZeVjPtWM9yZC5+O9MxXzIfv5OVlL08slp4WuHFwxILdwqN3JYEdbGFu1VePGgJ4E57IOtdwdwakeDLBR6shnF/PYrba+FsrIZxcymMO2uxPLmbzvOHOXx7L5OViSusTlxkeew0SyNye/oU9+cu82AmhLtj17g/dp2vJ6N4OBXJvckwNiausT5xmbXxsyyNnGR+5Djzo8eYGznCsrouc4KbY0eZ6/JjrNHMWJ2WiXo3xupcGK52ZqTGlaFqV/oqXOgrd0Hgsb9SS1eZhoZCDTW5zkjZdEuJgc4qD7qrPWkrNdJaYlDPFquehhwtTflGmosstJR60lETQFfDPjrqgumqDWag4SDDTUcYqwlirMyL8XIfRku8GCxwp0e6GWOdqbluT/U1exrC3OhOc6enSEIennQXOdNT7EhPqQOdRXvpK3em0+pAc95ueircWOj1Zm3Un/WxADbGA7k7vZ/7swe5N7ufO1NBbEzIZ36sjfmzOh7IykQwS+NBzI0GMDtiA8blyYOsTBxkbeKw2mG8PXuKh8sXuL9wlltTx7kpe4wTR1keEMs5UMHiysB+VvqDFTCu9O/7BRjVDqPY0j37VJp6UUq+ewNZ7HBnocPEQrskurXMt7gx0+DEdJ0zk1XOTFQ4MyWdkvUuTNYLNGqYbjYy3mhgWEI8LZ5Mtvow1uzNaJMXoy0ejLa4q7OFww3yPTr1b9hZvFf9PXUX29Ff6shAqQtdOY7cyLCnJm4HFVE7qIlzpDzSkbII5/+PsfcMrvpMs33n0/18bt1b55yZdjvijE2wTRIo55xzDmSEAKGcc845SyAhlHPOOecEAkybjHHsbs+cnpn7u/W+W9jumVN15sNT/723tnEZl8s/1vOstcjxUyHNR4lMX1USrqiQcE2DFH/pBXVLAAAgAElEQVQ9skLNSQ00JcnPmEQ/Y+L9DIm6okWcnx7p4cakR4g7RwNy40zIjhVtP4Zkx5uQk2BOTqK1BMKc5D1gFKaTZFsJjVkSGu3IFJCYYCO/J56ZcdZkJ9iSk2Ar4TEj1oqsOFvp2I7w1SEhxJi4IENig/RIDBWwakBKqCGpIQIYzShKsCcrWuSIOlGc5UZ2iiPpSc7kZZ0hL+c8ubkXKSr2IT/3ApkprmQmKNpecmIsKEiwpiBR5I7aUS6zGK0oTbGgTAKjGWXJxlSmmlKZbkpZqhGFogs8QZ/iJCNZf5kXZ0imAMYEUwqTrShOteZGujXZyU609BSw8nSd2af35A2jXDM/vsuauGeUvdAKMBRw+Ou8Vh2f7LLyXMTn7MqfLT66q1AYnz/4dTUtAFIqjs+ES/oei4/u/BeBUXZFKwBQGF2E8UWsrsVTwKC8V5TgqTC0iM/+4yhA8re1tWh62f3uMY+/3WX3+5cyu3FrulG6pAf8jtIdrMNAqC7joeoMR2ozFKFFV4AyLVdF88pXVHruJ8f2HTKs3iLf8QPKTx+g8dJRRBtMf6CGzAMU6qJYSw+EadATIv4ncYzaSweoOisq/g7J9bO4XRSgKMdR8ZTxOuePyHvGYtePqPD6XDqxhRtbgOTtqyepvnScKuGUPvsVJae/pNjzMLnOn8ocRQmOe+vpFNuPSLB6nxhxz2j2rgIczUUrzFsEG/6RIAMxbxJk8BYBeuK1qBgUppn3iTF9h3iLd0m0eo9kq/dIs933KzCK3EihkopbzHJ3oSQeliPaX0Sot5gKUSPofogbXgIYv6Lm7BF5wyjuGOVK+oIiYkd0TrddOyWBsd33FAIYRYyONLoECjhUk8qi6OmWimOAsqxfHAnVZDBGh/ZwNdpDlekOUmIqRpO5aDVmw5RYDD/JatRJFkKOsBRylN1oDbZDjvKnmKM8jjvM84SDvEw6zKPYQ3wTe5yHcWrci9HiTowq65FKrEUrs52sw2KcOjPRaszF67CcKlbQovlF1Ae+BkZFRaBUGJN+Uxjl/WKWPRuZIjpHOKN/c0QLhVERo+MibxfFa/HZdrYzd3Jdpbp4v8iLB8WKkUaYPbe0AMfHFZd4VHqJb0ou8nXhOXay3FhLsWclyZaVZGsW4s1ZTrJiNdmarQxr7mR7spRuy0yyAYux5mzcHWHz6X12nt5j8+Uqqy92WX35gLWnd1j5ZoPJp+tMPNpk5t4m03fXGX2+ztTjcbrLY2j2tee2txG1l4youWDArUuG1F8145a3EVUX9Cjx0qD0jBbVPsZUXtBWzHkdbvsYU3vJgMYrhjRf1afVV4euAG16ArWksWwsXpfJRLHCtWYqyYqOAF2qzpyk6rRIDNDlxjldbp7WosblFHVuqjS4q1HnrMJtR2Vq7ZUpszxKvulhckwPk2f5FY3XDemMtqArwZL2RFPqY3UVgdnh6hIaK/1UuOGnJm8Va0Q4d5gezVEGdMaZ0pNoTneCiQTFukBVxNQHqNAWrEFnmAZtwadoDTpGT+RJqTL2RSnRF3GCvnAlesOOMxB6ktFINQUwRqszGq0hYXEqyVAq4i3Xj0tg7Ao9RW/EKUYTtJhM1WU8RZuRJA0GElQYS9dkKkePuQIjFotNmczSYTxDi4ksHUYztBhMU2ckS5uRHB25sh4t0Gey1ISpEn3mSvVYLBaGFi22i7XZLtBgI1eNtRw1VnI1pbo4nqjEdKIys3vr6JGII4xHnWAxWYONTAN28kzZyjFhOVWfsUhVxmPVmcvU506NPfda3dlqc2WhxYn5Tnc2x6+wNe3H2rQwv/ixNhsklcVXDwt59bCIp3eyWJsIZmn0GovD3iwOX2Bh+Byr41dYG/FlbcCfzaEw7oxGszEUxvpICGtjQayM+bEwdJmFER/mRryZHjzP9F4/8uLIGZYGPRlrtGSgWty86TJyS5fR23oM3dKV7uy+G9p0lWvQWapBd7k2PZU6sp+5vcyE2mwtOU2FBrSVmdBSbERzsSHiZ52V5rSWGtNUYExjgSkNhebUF1vQWGFL801HWmtc6LjlRn/DGSY7rjDbfI7ZGhfGKxyZrT7DcJEbw0WetKfaURdrQmOCKbXRelRFqtIrjBy3LOkRytlNPQZuG9BWoU5vrT4D9cYMNZmzMOjOwoADi4P2LA87sjrmxOakK+vjTqyNObI27sjKqC3zAxbM9lkxO2DP3JCjBMbJAQcm+h2k6UWspBdHvVgZO8PyiBfrkxdZEzNxgdXRcywNnWa2x5W5bnEbKk4FFG7phW5nCY3ifnGlz1OupIXxRfSHC4VxttuD2Z49VbLdmuk2C6ZbTZhqNmSqUY/xW1qMV2sxWqnJSJkmoxUCFDUZqVaojMM1+rKXeqDGmOE6K4brbWStYW+tNX23zeirNUbAYk+V6NPWpr1IjZa8k7QXKNNTrEZ/qTr9JRp0ZKtRl3yKioijsiqwPFys/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dlWvnX0HxNTT+DhiFO/pXYPzmjoRDoSiK9bNQE4VzeuPFw19VRnHn+F9TGCUwKm4Pfw+McnUtml/2nNHiKX7+n0cBkK9VS6E0iqaX3e+f8OTVPQmMD79/xs5sE+1BanIl3Ruqy2C4PhOh6gyGacj/oXX5K9N67bhcSd84/Tl59u+RZfOOXEsXuHxE3bmv6PIV4dGiwk6DgVBNBsI0GRCZjGFqtAecoN7nEDfOH5AKo1AThcoooPH1CHAUMCnc0KI7utD5A8o89lPu8Rnlwjxy4Qi3fJTkSrry/FHESrrkzFeUeB2WPdWZ9h+S5fixXE+n2X1Iss37JFq9L1VGoTTGWIhGmHcIM32bEOO3JDAG6r9BsNHbBBu+Q7ChqBfcR7jpB0SbvC3jdkROY5LVuyRbv4v49UW1YZ5wdbt+KqdI5DM6iztGoSp+KcFRgOJriBRPAZLVp4WyKFbSwiGtiNVpuHSMxkvHJDB2XFeW0ToN3uL3UeGQFito0c0tVMaxcC0ZsSOidoTCOBikyqD4LFSdbv+TDPmdYDFUhe1wFe6GnOB+yBGexZzkZdwpXsac5Kc4de5f/4ivg97jYfgfeRb/Jk/j3uBP4W/yKOxDnoYd5kX4CV7Gn+LbVDWeparzdbIa63EqbCRps5yoy2KiAcuJpiyJVXTCb8AoVtACGIUJRmF6sUKuorPs2ZTA+JszWiiNr1fSvze9CKAUK2mhMArjy9clp6VjWsDiw1KFc1o8vylXKI0Pi85wL9+DnWwX1lLsWIy3ZClB9Fbbs5xoy3qqg6wZ3M1xYDPTjYU0a2ZTxL2mJet3htl4co+dJ7sSGNde7LL+4gHrT++y9s0G0083mHq0xcLXO8zf22LixSaLL2bpKYum8aotDVfMqD6vz+3L4l7RlFoxV02p8jak4qIeFZf0uXHFmNprRtzyMUSoja0B1rQHWlPvY0DTVT3a/fToChB/MNNjJtmU5Rwr1vLt2SpyZzLJmnZ/Xeova1J7UZs6b0PqvI2pPqNDtaca1e6q3HA8RYXNcSptTnDT9hTlVicotjhGoflRCiyPUehxnLpAfboTrGmLN6U5wYg6AY3RWtSEq1Mdok5NsAY1QSKbUYuGMF0aI/RoidKnK96EgRRLqkWGY5AqjcEKYGwN1aY9XJvGwJM0+B+lI0yJ7siTdIWfoDP0OJ0hx2kXIBl8gv7QkwyEKzMYqcJYrBbDMVqMxusyFKtD0/VjNPoeoydcldEEHcaTdBlN1GE4QYuhBA3649Toj1eRbTKihnCx0ITpdC0mUtWZztRmSoBimjpTeXoMZ2owlqfDRJEBU6XGTJbqM1Oiy4IARgGKeeps5aqzka3GSpYARm0WsrWYSVdnNkUxU4mqTMQpMxWvynqmIesZxmxnmbKdYcJKkj6z0bpMRWsznaAjlcaVcguWb1oyf8uS2QYb5lqcWOh0Y3nkLNvzvuzMB3J3IYJv1hJ5uJzI10vxbE0GsTPtL9fYAlgWRs+wNHKBpYHLrPT7sT0SwZ3RWNaHwlgbCWF9PJiVMX/mBi4zP3yZuaFLTPWflSrjVJ+HIkuwx4WRWlPpwB2u1Wes0VDOcJ0B4v1AjS4CGnsqtem7oSOnt1KP7nJTWgv1aCnQpaVAPPVozteltVCfrjITeirMaCsyoKXQmLYSC9rKrWkqs6KmyJTb5da01brSeduDvsYzTPdcZ67jIhO1LvSVOjBbf42ZuiA2e1JY7oxjuOYqAzVnmWy9wHzvBRb7PRlttWGkzZLRDgtGO80ZbDNmotea6UF7pgYcmB1xZWHYkaURJ3bmTvNg5QJrE04sjdqxOm7P+pQjqxN2zA6YMt1nIYFxdtCBmSFxu+jEpFhL9zkwPejM8vgZCYyLQx6sTpxXwOLYOYTxZarbWTrZ53tcZazOyoAXi33uLHS7MN/pzGKPG6v9Xiz2eDCzZ3z5PTAKF/x0py2THVZMtJky0WzERKM+Y7d1mLilw6hYQ5drKeamOqM1WgzXaDNUo8dAtT4j9RaMNtoy3GDHYIM9vbdt6a42ofumvqwgFCvr3kod+iu06S8Ta25VueoeKlVjuFREEanTmHKK8rCvKAk+RlmoAEYNMi4rkS7G56QCGq+dINlXiVQ/FTICtcgI0iM9SJ8Ufx0S/TRJuK5GUqAGmWG65EYZkhOpT0aYJpkRWmRGaZMhwDHagOxYU3ITrCQQZqbZkZPuQK4YAY0pdmQl2VCQLsDOXgKjgMeMRCvS4sVYkxovagfNSYoRTyuiQ0wJ8dUlMtCEmBATYkONSAg1JjHEmKwoS0UjTJanBEYBgfkpjmQl2pOZ5EFp4VWqqoIpvxFEUYUfxaXXKCw4T1G2J+VZblRlulCZ5UpVjjs389y5ketGWbodRckWFCebUZpiRnmqUBlNKE01oUyau8woz7SgKNWUvERj2buel2xOXrIIwLejKM1WOq1fA+PCHjCKYG5xj7j27D6rYh396D+vo4UC+fs4HRm5I5zSIpvx0Z1fV9Kv7xXXnj9AOKVfr6XF2vq/Boz/QTEUbmmhLioA8e/X2XL9/Ho1vfd8rTZKsNyDy9emFwGM9374FgUwNtMRpC5X0jJWJ1ibsRBFrI4wvgiXtFAY6y59KTMHxUo60/ptMm3eJsvuPW56HKDd55QERlEnOPA7hbE/XI2uoJM0+X5JzcVDMqRbdEiXeh6g1ENhghEB3gIcxWeie7rU83Ny7d+VK2+R31judYDKs6Lp5Rg39mJ1hOml9MxXFHseosB1v6wdzHb6mCyhMNqJ2kCRsbiPOEvFPWOM5XtEmL9DpIXinjHYUKEsBuq/RZD+OwTovk2ArlhZ7yPc4A1iTN8kTlQKWrxNkuXbsjowy+FDsh0/IF9EAzl/ggIYP6fMRdQFfqEYdwGJX8qpcBNK42Fuen0pV9GvYbHxkshjPIqAxmYfxR3jbwqjwiUtnNDC7CIyF4XJpUfciAaqyPW0jNkJUqffX5U+n2PM+StzN0SNJ6GqfBuixKvAL3hy+UO+9f2Yf4k8wl9Dv+TptXf4PnofP6W+zS95b/Nz1ht8l/AGz0PflD/79uonfBd+kO/jjvB98kl+yNXhYZom99L0WE/SYyXRkFURoZNgznKicEgrXNJiHf16JS3AUbxWKIwObO5lLQpX9OvsxZ1sJwmNvwdGuabOdZHraKEuCpe0yF8U4Cjc0sL4ItbT4vOvi73k/aMIAl9JtmIx3oL5OAuWE23YSndlI82FzXRX7mZ7sJ1py1KSAzNJFlJhXIqzYG1niPXHu+w83mXrxQrrL3ZZe36f9cd3WPtmk9lnm8w+2WHlT7ssP7zL9Lc7LL+Yo7cshsYrttRfMafmkhG3fUy5dcWUah8Tqq+YcuOKCZWXjaj0MeKmrxkd4Xa0BltLI0yTnwUtfpbc9taj5ZqBXEkLYByPMWU9z4E75S7slLmxmufMcLQJ7X661HtrUn9Zn5Zr5tw6b0j1WX0qPdWpcFOhxO44RZZHKLc5QbmVEqUWxyk2P06xxQlKrE+S73qMhmAjBlId6E6xpiPVgqZEQwmNdbLXWZf6SF0aIhTKYmuMES1RBrRE6tEZZ8RQqiU3rx2nJUyTphA16vyVaQwWWYxaNAQp0xBwnJYQJdrClGgLPUFr8HGaA47SGnSczqDj9IScoDf0JH3hpxiK1qA/SkOGevdGaVDve4R636P0RqgznmTAWKIeY0n6jCTqMhAngFGD3lhVaYgZy9BjNteIhUwdplLUmcvSYT5HT0LjXKEBk7k68tZx7ZYNd5pd2BGr4mozFkt0WS3QZCN3DxgFLGaqs5qny1KePos5esxn6DCToslMqjazKdrMpeiwkWPGRqYpm+mmbCQbsRynx3SYHrNRBqykmbGaa8Z8riEzRfrMVhgzW23G+A1jxmtMmemwY3lY0SKyPnqNzdEAVvp9WRnwZaH3Incmr3Fn6jLrE+dYHPNifugMc70XWO67zp3RKHaGY9gcjpDAuDISwNKIL3ODPswOeDPTf0EC41TfaaZ63JnpdmW82Ubm+41WGzFSa8Boo5GckQYjxptMGGswYqTOgJHbhozcFmtQPXordekuMZTTUahHW74O7QW6dBUbyM/6yk0Q05avS32WDk35RrSVW9FaacOtYjNulVjQUedOV70X3XVeTHReZbLtHIO1jnRVODPVIlbqefxpqZYHSzfZms9lbjyM2anrLM76SMVP5COO99ow1mfFcLcp/R0GjPabMzVqz/SYE9PjziyMOrEy5szdhTPcXz7H0qg9S6O2rE06sDnjxNqUHfNDpsz0K4BxZsCe6QEHecMogHFiwInZYVfWpy+wPikA0ZOV8XMSGIXxReQwTon8RXHXOHKWzbHzcoRTem3Qk6VeNxa73aTCKILa57vdZJPMbJc7871ezImA7x5XJrvsmei0YbzNnLFmY8Yaxe+3DuO1uoze1GawXJOBMg2GqlQZrdGUwDgi4L7BlIkWGxkOPtRoz2CTI731dnRXG9NTpU9vlR59oiaxUofBSm2GK7QYLFFlsFiZkVJVRso06C/WojNHg6rIo5SFnKA8VJ1Cf3UyvJXIuHySDJ9TEhjTrh8n5foxUv2USPNXITNYm/RAbVL8NUgJUCc5QACjCplhwuxhQG6kLlnhWmRHaZEZqUl6hBY5oh88wVyqdnlCQUx3ICfdXqqM2XsKY2aSNflpDhIYc5JsJFgK1TEtwYqUOEuS4yyJDTcmNsyUuHBzooJNCLiiTYivARFCZQw1JiHMlIRgYzKiLGUjTHXuaQqTHRHAmCdMNTKs253SgmtUVARRXO5PXsk1isp9KS6+JE0xlTme1OR6UJXtTpV45ghgdKci05GydFtK0wSMCue0GSXJJpRIYBSwaC4rNSUwJplQlGZFXoolhel2FGbYU5BqI1fSOSkuUmFcfrImFcZp4Yh+Iowr96TCqKj4E+Hcv+Utvn4twFIoizK3Udw9ivePFS5pca8ogPG3e0aFCea16rgHjGKV/PdOaIVq+HoNrYDC+z/srZp/ULwXK2UBg+KW8XU+4/3vf8tbfK0ois9eQ+Pr798Twd0/KBTGez+85E97CmNHsDojQUp0BGrQFaghm15Epp+I1Xlteqm/fISbZw9KZTHD+h3SLN8i3eYdylz30+x9gt4A0V+sieg1HghRY0DcQYap0huiTJv/MW57fyFXzCJep+L0IdkjXep5kFzHjyhw+ZQiEVcjlEPPA2TYvC2DvitEXI2XAMyDVHsfp/rSCQmNpWe+pPzcUYo9D1Lgtp88l08kNAqVMd3+Q1Js3pfB3LEW78isxeg9WIy2ep9I8/cIMX6bAHG/qPcmAfpvc13nTXy13yRA7x2C9f6RcKM/EL0HjUJpTLV9X9YGZtl/QK7Tx9KwIzIaCx32yyl1OUi522HKXUVGo1AZv6DS/TA3PL+k5swRmcEo8hdlaLf3CeovKICxyfu4hEYBjC1XjtPmI3IYlWTTy5C4BfVXYSxCR37W66csG15EWLdsg/E7ydiVo+wEKrPrc5iH3vt5dvUTnnq/x3dX9vGL/8f8c+BH/Bz8AT9HvwPl++H2h9D4DtS9BdUf8m85H/FDyDu88nmXH0I/4XnwR7yKPszfCvR4lqrGbrwKG7EarCXos5powmqiOWvyZlHkMJqxJFbRKaLtRcCiUBkt2ci0ZSvbni2pMjqwLVbOEhoV62ixhr4jDC+5zuzkOMmfi+BuYXZ5DYwCDsVr8dndAnfpdN4tFGYYNzYzbVlMNGVB9FgnmLOUaMVqilAvBSS6s5nuxlaGG0uJZkxHWzGVYM5cqjFribasbQ+x/miX7cd32ZTAeI+V57usPt5m9ZsNZl9sMvfsDquP7rH6zS6zr+6w+HSavrJoWq7ZU3fFTM6tyyZUexspoPGKCTXXTKm6bCjVxaYQOwbj3BiIcaEj2IZmP3Oar4ssRi1aruvTEahPR4AW08nW3Ks6zaO6C+xWeTGZbE53iC6dQfp0BplIRbL2oj415w0o99Ck0EmJAvvj5Fp9RZ75V5Ran6TUUoli82MUmR+lxPIEFXanKHY7QWuYGYMZzvRlO9GVY09zihmNCUY0xxvRnmROW7wJLTEGtMUY0hlnTEesIe3ytRH9yebUBijTJqAyWJ3aABXqg7RoCBGNL1q0hKvTEq5KS9gp2sKVaQ09SUPAMdpClekKU6Y3XIXeCBW6w07SFXqS3khVeiLVaA9TpvbaV9T7HaMrQp2hOF2GE3QZTzZkVAR5x4rAbw364tTpiVGhJ1aVyUwDVnINmE3XYDFHh+UCAxYLDVipsGBDrojP8HToOj/Px/DddAh32zxZrDBnpcSYtQJ9NvJ0WcvSZDVTk7UcXVZz9VjJ1mUpQ4fZFE3m0nSYyzBkIduMzTJHtkqcWM2yZDHRiLkokWWqz1SkAavplqzmWLCUZ8J8oRGzJYbMlBsyWqzDULEWE7fFLZs5E7VmrHaI2JwzzDe6MNfkylSDExuD52V8y9roWRZHvJjrF60iZ1nqvcqdsUi2hiLZHo2UK+mlIT8Wh64yP3iZqd7zTPacYar3NJO9Hkx2uTDeZs9gnZm8hRu9JVabxow0mzHWYs54qwVzXbbMihzCNkumxbRbM9poRr9YdZYbMXjDjF4RxVOsS3+ZIcNiVVxhwrDM/TOhI1+XukwN6nN1aCkxpbXKhvpyK2rLrOlq8KK74TRdt70Yab3EWNNpBmqc6a05z0xvKvfWmnn8YJBvHvZw734NM/MxjE9dZWrqvHQuTw85MzFgz3CvBb2dhgz2GDM8YMb4qA2TEw5MTDiwMOnCyqQrW3OerE25KtTFCQc2ph3ZmnVmfcqehRFz5gYtmB+0Y25AKI5CVXRkasiJiWEXZic82Vz0ZmP2Isujp1kZv4C4Y1wc9GCu11k2w6yNn2Nzypv18QssD59hY/QcW8JJ3efGkjC97MHifJ+nIluz34uF/jMs9p9hXriqu+2Z6rRlvN2csVZjRpsNGK7XYeS2LkPV2vRVaNJbps5gpQoj1QpgHKszZKrViqk2O9lrLdpmBpvs6K23pveWMX039em/oUt/pTb95ZoMVmgwIqZUleESZQaLTjJYfIrhCnEjqUtt/HEqw09QGa5O1uXjpFw8StY1ZXKuq5J+RYlMPyUyrh8n0/8kGQHK5IRokBumTXaIFtlhWmSEapIapEp2mDaF0cIlbEBejD65sXpkRGqRHqlNboIJReKOL8WaghQbcjMc5Do6a28VnZNsQ3aSWEnbkZ9ij4DK3EQbMpJsSIkX8TuKCJ7YcFOiQ02IDTMnOsSMwKt6BF3TI8zfkJhQExkenhhqQka0+Hs5UZXlRkmKA8UpdhQm21Cc7kR2shdFOd5UlAdQUh5ARs4l8ouvUFjkTXH+OcpyvLiZd5rSTBfKs92oFCpjvidV2a7cyHGmMtOO0lQL2ZtelGQkbxZFv3pZmhkVmVaUpltSlCa62G0pSLelKNOBvFRb8lNtJXCmJTrT3F3E2tNN2RM9/acdFh7vsPx4h5VHivXyylNxE/+7fMXfvVasondYErmNvzO1rIjbxif3WBfqoozTEevpu3LEz2QO42tn82uY+48GGMX7Jzz44f88X//wlK+/F/V/j7kv5tUjHnz/RPHZ9094+ONTvvn5BV//LJpiHvP01R3uffeMr189Ynu2ga4wDYaDj9MTpk1fuA5j4WqMRGjJtbQAxlZfJeqvHKfE/VNZ7SccxIkW75Jm+4HsW7598SjtonUkSKxS1RgOUWUwRJn+EGXpthZu6YbLX3Hr3AGqvD6jwvMgZR6HKHI9SI7jpxR5HKbI6zAl576g+MwhUqzeIdvhIwrFzaBQEYWL+vxRblxQqIzlZ7+i4uxXlIqbSPfPJDRmOX1IpqOYj0hz+JAEm33EWr4tgTFKAKOI27F+nwjz9wg0/CPXdf8JX90/4Kf/Ftf13+Ka7h+5ovsHfLX/B0GGfyDM5C0izUSw97skiagdW9E1/SGZdiIKaL9sg8l3+Ix8+08pdBJxOwIWD1IhVtQeB7npeUg+q9wPcMPzALXnvqT+gqIm8Pb5rxAjzC8tV07SeuUUAh4bLx6h1UfAt7rs8BbPkTBd+VmL9zGGQnVovXycVv8jtPQoBOkAACAASURBVPt9xmLQF7wIPcL3Afv5Ifgjfkk8yLfRH/Iy5D1+DvmQH4Le5lXqH/jbzXf497Z/4l/7/xu/DP5f/ND6D/xz8//Nv1a/w99y9/O3pC/5Kfpzfo47xF8SvuJfUk/xv7K0+TFNWxplNmLV2Uw1YinFiJU0c9ZSLVlJsWAp0ZTVFPHegrU0CzYyLNjMtGQry4qtLNH+4shmliNbwtwi7hVzXeW9oni9nePCVrYzm5mObOe6cqfAXc69Yi92izy5W+gh34vnpnBRF7iznevMQpIp0zEGKJzalqyl27Od48adHC820l1ZTnZkLtaGmUhjJiNsmIq3YiHNnK00F9a2R1h7fI/tJ7usvVhm5eUuSy93WX62zcrjdaZerDP7fEdmaonvTb/aYvHZFF1FYTRdsabpmgU1Fw25ddGAWm9Dbnsb0ORrSt0V8V6XJl8j+iLs6Q22ZSTKmZ5gK9r8jWn106fRV5uG65rUXVejKUCd6Sx7dqvP8XXteVaKnOiO1KE1SNwJ6tIWYkyTnxF11wy5cVGXIjdl8m2PkmPxFQXWxym0ViLP/DgFAhYtjlBs+SXFlocotjhIldMxmq4b0J3qREu2C5WJZpRHGVITZURrvAVdyTa0xpnRFm1AV7QuPXEGdETr0xGtR1ecER2xRjSEilW1DqLppSZQXa6sm8L1aBERKRE6NIZr0hKhRWukeKrREHKS1ghVOiK06BR3zxEa9ESo0RuhSl+kCn3RqnRFqnBb/MExUInWMGV6otVkvE5/nKZsjBlL1ZNh4N1RynRGKNEVpSTvGteKjJjL0WI+T5OVUj02q83YrHfkQc8VfljK4M9b5fy8fYtnc1l8PRLDRpsv6/UXWSx3ZiHfgrl0PVZStVhJVOFuhhabKcosJZ1gNVWd+VRtZrJMWan24uVMIi9nk1iqOsN4sgVjEfqMRekzIdqP0sxYy7dls8yelWIrZvONmcrXZ0LkOxbqslBhzHypHstlumzf1OdJqwUPGky412zJTrsj612ebI9eZbn/AjNd7sx2nWa28xyLvT5sj4WwNRrGzlgEW2OhrI0EsjJ0ndn+S8z0C2D0ZKrHlakeJ4ZaLRlqMWeo2YLBJgsGGs0ZaLJiqMWOyU4nprscme9xYqHXmZlOkRloy2y/M1N9Tgy329BTZ85khyPjjVaM1BgzctOQURGIXWEo20WGyk3oLTKks0SbjjI9OipN6ai2o/WWE3WVDnQ1nKWn4Sz9jWcZbDjNxK3TTFVdYPBmEFvzzTx8NM+9FwvsvBhh91kzi8upLEyEMjd4mcl+cWsochLtGe62oq/TjMFeC4aHrBgdtWFi0p7xCVvm591YXvBgZc6N5SknVoWyOO3Izqwz27POUmlcGLZibsCchT5zFvusWBl0YH7YiakxVyZnTzOzfIGl1UsszoqMRg9WJq/Ku8WlPidW+u1ZHXVheeo8c1MXmZm4yPLURdbGz7LYac9iizWrHY5s9XuxJELYR84yOXGBwQEPCe1r/edY7XZjocOahU4rptpNGGs1YLzDiNF2Q/oadOi5rUN3jQ5dN7Tor1Bm7JYOY0JdvG3M6G0TJpqsmGi2ZlT8O7xtQN9tfQbrDBisFStrLYZuClhUZahchfEqDUYrVBipUqWn+Bg9xUcYrTrB+A0NmtOPcTPmKMVBR0m8cIBUn6Nk+Z0iO1CF7IBTZF87Rf51FYqD1SkN1yAv+AR5ISfJDVEmN1SD7BBt8sL1KYk2pijaCBFQnRVlIB3SqbGGpMYZkh5vTG6iKYUp5hSlWpKTbE1Bur0EqdxkG/JTbClMs6cg2YZCUfknAC9RqIs2JMVZkRhrRWKMNQnR1kQEmxAZYkpMuCWhAcYEXNUl4KoOEeKmUjTHRJiTGWtJUbItpSlWFCeaUJFizs10C8pTRNWlBzeKr1BZ4ktx4VXyC66Sk+9DfoEPhYU+5OWeIz/3LKX5npTmuFKa40ZZjlAbPakQEJnuQGmyFSVJJpQkGVESb0RJrAkl8aZUptki3NCFSZaUZjhQlGlPXrodOam2ZKXZkZLmRGSsG7fbitn4ZpPlb0QsjnA6b7H8eJO1R1tsProrN1irMshbOKcVsyZUSPFaKIrSUX2X15+J59rTXdaf3WPj2X02nj9g8/kD+f3lRzusPn3tkt5bOf/vVsy/weP/GRYFUN7/7pEERQGMD75/LEFRAqSASAGOPzzlTz893+uifszz7+9y//vnPPj2EZtTt6ULcjBQ3BbpMBCpx0SkBmOROgpgDFCm3e8UTdeUKPX8DNkHbf+hNIQIJ3G+8yfcPPclTVeV6A4QPcgCGlUYFPEZQQpgFF3HLdeOU3teAOPnVHgeUACj20GyHT6RIdx57p9TfPYwRacPkmn3AdmOH1PofoBSr8MUioaV80flVJ47IusBJTSeE8aXAxR5fEaR5+fku31Grut+Mp0/IdnuA+Kt3pVNLkJhFCtpAYyRFvsIMXmbAIM/clXrf3JN5w8SFq/qvoGPzj9xReu/4y/id4yEc/ptCYzxFuKe8T1SrPaRZv0+2XYfk+uwn3zHz8h3+JRCRxHaLSJ2ROOLAhhvSGA8hHjWnDnMrbPCLS3W0wpYFJ+JtbSAxfZrKrRePUWz9zHarihJWOzxV5Pg2B+kSf35L6k79wXidcvl47RcO0ab9yHmL3/Bw/MHeOK+j+ceb/Fn30/4JfQgLy/v4zvv9/nx2oc8C34Dqo9C62FofY+fbv03/lL7/0L9+/x76af8OfZjfgr6nB9D9vNT2H5+jNjPn2MO8HPiEV4lHedZqir3UjTZTDVgNU3U2FmyKjqkRZ90kjnraVZspFvL52aGtQRFAYubmXvAmOnIVpZQEhXxOQIUFcAoFEYXaXbZyXf7O2AUkCjyE8UIWNzOc2U1w56VNFtm40TYuAkrKSJCx56NDCfW0x1ZS3NiPt6a6WhzxkKNpDo0G2PPbJItSxmW3MvxYvPuOJtPH7D9dJfV50usPL/LwrM7LD7ZZPl3wCgcb5vPvmbmu22WX8zQWxpJyzU7aXK5KRzSF/Vk3mLVeS1uXNCmwdeY21f0qbtqQFeYDV2BNvSG2NEVZEWjr6GEv+YAAxr8dKj316IhQIuhJCuWi1xZzHNgONGE7ghd2kMENOrSEqhPS6AxLYGm1F0zoOqsBhVOyhRYHaXQ6jhltspU2qlSbn2KShslbtidoNrhOLWOJ6h2OkqdtwZtsZbUJppTEKZFWbgO9TFGdCUKM4w5bbHGtMcY7FX96dOfZCphsTPWSN4xChNMQ7gu9XvQKOCxbq/1pT5EdFOr0xShSWOoKs3harRGadAWpU57pBadkX8PjANRqrIJpjtKjebQU9QHnaQxWImOsJP0xYo1tCaDsmZQm75YoUSe2JvjdEUosZClx3yWNvPZmqwWG7BabszXbZ48GbjO93OJfL+Yw3crxfx1p5Sf1nL4ZTOXvy6n8e1wKDs1bizkGLGQpslyqgZbGdosJ6kwG3eS+SR1FtKNmBeh7g2X4GEV/2u7iG+6Q1kpdGUxxZq5JKFOm7OQaclKvi3b5c6sldkyW2DCdIERs8XGTBbpy5ku1mO53IDtmwb8qdGMh01mfN1qyUaDBbv9Xjye8WNj4DyL3R4sdHmx0n+JjWFf1gevszEYyO5EBLtTEWyPh7Ax6s/KyBUWhi4y3evBeJcjI+3WDDabMdxizli7FWMdNoy0WjHaLmrwXFga8ZIGj4UBV8SIOJm5AXfmR84wMySc1l7M9p1lbfQSU22iLcZc0Zxyw4CRSgNGK40YrTJluMKE3nJ92kt1aa8wpqfWnvZbTtwsNKfjtgf9Teek6WVAAGPdacZunGakLozHd4d5+u0WD7/bZPvZGHeftLC0ks7ceLC8xRR3hYvjXjIncaTXlsFuK0YGbZkYc2Ri3InJKWfm5t1ZWT7LwowbcxP2rMzYsTlnz868PTtz9mzN2EtgXB53YmXCVY64eVwYcmRu2InZcVeWFs6xuXaZzYWLrI16sTrgydzgeRYHPFkbcGFzyJkN0Q4zfprp4dPy92Wu7zRzHW4s13qxWuHJRtVp7ty6wL12X3b6rrMyeJUpeYd5kdW+Syx1eTHf5cxClyNz7dbMtJgz1yrGgqlGU4ZvGTJwU5+hGkPpkp6sM2Sy3oSx2yYMVxszfMuE0XpzqfwO1RvRL4Cx3oCRBkPGGwyZFOcEVRoMl6syWqnGYOlJBstO0VV4lJ7io4xUKDFWpUFHjjJVkUdI995PysVDpF85Rtb1U2T5KZNx/SR511Up8FelMEiFohAR8H2SwnBliiLUKAhTJyNAhdwQbUpEOHWMMcXxphIY02OMSIkxJC3eRE5WosL8UZgmjC825KfZSdUtT7xOsaUg1Y68RCs5AhpLUoQZxkEGfIuQ77QEexKiLIkJMyMiyJjIYFNiwywJCzAmxFdPAmNihIUCGGNEJI4Npam2lCZZUJVmSXWmFZUZNhRmnaUk35vykutUVgZzsyaSwlJ/Km+GUlbuT0nJFXJzzlKcf5rSfC8qCs9SWXCWqvyzVOR4UiFUxywnytOtKU4xoyTRjLIEC8qSrKhMt6M42YqCZGtKs5woynAgX0ymE3lZziQlOxAUZk9taxGbj7ZZfXxfwtzy0x1WnmxJYNz4ZncPGAUg/jYCCMX8CpB7719/LmDxN2C8L1+L7648viN/Hakwvs5WVKyNf1svv14zP/hRrKv/a8B479UjhaoogVEAogIUBUAKcBTvBTTek+ttAYy73P/hhQTG9clamv2U6Pc/QneYNv0RunsKo7YiuFvkMPqdovHqCcq8Ppc3fJn2H5Ekgq7N35ZmkKqzX9B45QTCINMfqCxhcSBYmX4BjCFqMpuxw+8kdRcPSWAs9/icUveDFLockIpdhojFcf6UojOHyPf4TKqL4mZQKIvFHgfJsv8QAYoSFk+LtfUhmcdYJjIbTx+k7MwhBTC6f0ae22dkunxCupMCGsVaWiiMAhijrfbJlXSo6TsEGb/FNe1/5KrOH/DV+yPX9P7IZe1/lMAo1MdAgzckNEaZvUOc+bskWu6TwJhqtU+2wOTYf0qe/X7y7D+lwHE/JS4ii1EBjFXuB6kSETseh6TSWO11iGqvgwpoPPclDRePUn36EA0Xj9F8WUmGeAuFseHiEYSS2HH1JO1XT9Lpqywd6LdOH+SW1wEJkAIYWy+foNdbiaULSqxb7uOB0Rs8N3+DV3Zv8tfzn/Lj2Y/58ex+/uJ9gGfn3+TfYg9B3hEoOsj/V/45/172GX9J/4gfoz/ix8BP+bPfYX649hE/B3zELxGf8C9xn/KXpP28SvqclxkneF6gz9d5ZqwkG8ve49UUKwmMK8kWMvtQuKF/64u2YyvLjk1ZD+j4q8q4meW0pzTuAWO2AhhFQPcdAYz5bghwlLCY78ZGtpOExfUsRzaznZgTt5PJ1swnWDEba8FqmgOrqfZyVlLsWEqyYSrKmIkII0ZCdJkI0WUx3pnldCfWcmx5VHiBnftTihxGcaj8fInlZ3dYeLrD4uNNqTBOv1hnRqqNu2w8uc/sq21WXs4yUB5Ni68dNZcNqZI5i/pUXdCh8rwmVRe1qPbW4aa3Frev6dMVYUtHsB2dwXa0+Ftw85I2LYFmNPgbUuenR2OQAfWBunTFmjOaaktfjDEtQZq0BWvTEiS+q0tbkAFtQca0B5vS5GfArQsa3PLQoNLhlFw7V9mpUG2vRrWdKvVO6jS7adLuqUmHpzpdF9TpvK5DT5y4XTSjMkKbqlAN6sK1aYvUoz1KX66gu+IM6Y4zoC/BeA8YjemUIGkkFUUR4F0jYneCNBHqoqgIbAzTpjFcm+YIbZoitGgK16A5QoOmcDWawtVpDBFQqE5bmDrdQmGMVKMnQlkqjEJRrA88Tm3AMZpDleiOUmFAVAvGC2hU//V1T7SKBMa20ON0hSsxkaDOYpY+K3n6bJWasFZiyEalFWs3HdhqPMf97kBezqTy5/VcflhO58elFP68lMyPk5HcqfNkudiSqTQt5tI0WUrXYjZJg8kELRbTjVnOsWa52IWdpiv8dTOfV/Op3G/3Z7PiDOs5TqzlOrKQYcVithXL+bYs5VuzUGTFTIEpUwXGTIjYH6E0FhoxVWTIfIkBd2vNuF9rzJ1qPXZuGbB8Q4etZmsejZxnp9eTtR4P1rq9eL4Uzqu1eLYHr7Pac43t4QC2hoVr+jrbo34sDl5ktteLyS5nRttsGGo1Y6jFmNF2Mya7rZnutWOy24bxHnsmB5xZHPNgacyDhRF35kUG4YAn86MXmBvzYWrYh6khHxaHr3J3LpiF3jOM19swWm3C2E1jxm4aMXnLlJk6S2bqremrMKCtWIe2UkN6b9nSesOWskw92qtdpLooXNJCYRyr92SgypWh+hCe/2mKZ9/e5Zvv7nLn+Qx3n7SztJbJ9Hgg00MXmRx0YXHqDNMj7oz2OTLUa8f4sBPTk+5MTbgxM+3ByspFFufPMjPhzPykHdsrjuyu2nFvxZq7SzZszdmzMePC+owX63PnWZk9z6zskHZiZsyBhSlntlfOc18A48QZlrtdWGp3YbrbjaU+NzYHXdkZcWVrQsTuuDDZ58pUlwcL7WeZveXKXMZ5xoM8GL5qx9hVGxbi3HlQ48+DrlBWu6+z0neFtYGrLPVdZKbHg9ludxY7XVhuc2C93YGdLmc22h2Zr7diosaM8VvmjN82ZrrRgqkGC0ZEMHeVISO15ow3WDDRbMF4sylDDfqMNIu1triFNGSi3oCxam1Gq9QZq1KXwDhUfoqe4uP0l55gtOIUoxUadOaoURV5jNSL+0k6f5B0n+Nk+ynL8G4R4F0cpEFhgAr5/ifJCzxBftAJSiJVKY3WoChCnQx/JXKC1CiK1KMkzpjyFBF6bUJOopkExZR4E9KTLMlMsSE7xY7cVLvfYFGsalPE2FAogdGa3ARLCpKsKU1zkIHeKXHWir7pWGsSo61IiLSUN4vhAUYkRFoTHWJOuL8REWItHay4Y0yPNic33lJmKFak2VCdZcvNTGsqMuwozvOmMN+HomJfSsqDqKqJpvJWNOXV4VTWhFFVHUJBkQ9lZZepKLtMVZkPFcXelOadp6rwEjcKL1CR50lJpgOFadYUCQd0sjUV6fYSJIWyWJzuQHGmEwUZjhRlu1KS50FhngdJKQ4EhtpJhXFTKH+PH+zF39xh5ck2a4+2kcC4pxi+hkHxFGURYl5DpHy/B4mvYVHxFArj/T243N1TIXf5h/vfKe4SH+zdMApIfPjji/8wInPxvwaMYg0t1cXXz7319N+pjd89loYZ8dmz7/YUxleP2Ji6TbP/SQYCjkpg7A3TZjhEmaEwTXqDVGSsToe/MvU+x6g6q1gBZzkIYHyXONM3SbfdJw0rdZeP0eknIFGVAQGKgYrgafG+P1iDLr9T1F86/KvCWO55mBL3Q1JhFMCY47Kf4jOHyXb9mDyXT8mwe59cp0+kuphq/a5cQYsMRgGQRSIw++xX8u5RKIyVwixzVrS/HCDP/TMynT8m3fkTUuw/JM7yXaIt3iXCTJhe3iPc7F2pMApgvK77h78Dxkua/wMfzf/ONZ1/xE/vDwQZvCFVRtEeI4HR+v1fVcYs24/Jtv2YPLtPfgVG6ZIWTmm3A1SKVfQeMIqVtBipMkpgPEbN6cPSKd0oQskvHFHMuS/lWloojU2Xjko1sdtPFQGMNV4HpPLY5nOCtivK9F5SYemCCrsOB3lu/gHfG7/Nny3e4V899vPLmQP84PUZP589yE+eH/Hz+Y/5yedTfgk5zJ/DD/JD8H6eXdnH80v7+NHnU/5y+XP+evUTfvH/iL+Ff8Tf4vbx16T3+DnjE77N/ILvSnR5VWnPRqoZq8kWrKXasJpiLaFxI00EdIsIHUWby7ZQFMUqOsNBwqJYS8vV9N56+rW6+HotLVTG7VwXqSJu7amJQlVcTbeTqqJ4LdSemXgzllJsWU52YDbWipUUR5aSbFlIFMYbWxYSLBgLF3/Y0WU4WIupED1Wk9zYyHFnp9CJZyXe3Lk/xfbzh9yR0v8yq8/vsvxchKfusP50i9mXwviyzeqjXTaf3Gf+ux1WX87SVxJJg48lFRd0KDunKZteys5pUHpWjYqLGlRd0qTmig4N/ka0hJjTGeZAW7Ct7JMWETt110WFoCG3fPWo9tWh8qoGzeGmdESa0uAvQFONBj9NmgKEwqhPe7Ah7UFGdIQY0eKvR/0lTZrO6FDrpkG1gwrVdirU2qtRZ69Gs7MGnR7a9J/RZei8LmNXdRgK0KU/2pjuZDNaEgxpidGjPVqX7ig9uqN06YzWoTteAKORXEe3RenRHKFLc4QejeG6EhJFn3SNHLF21qcxXGfvO+Ip1tICHjVpjNDkdogqtcEq3A5SpSFYQKMaHeFqdEeq0ikd1cp0R6nSEHiMhhAlOqNVGYgXjS+KTurX4DiUqEVvjJo00wilsTvyFIMRp6QpZTlLn/U8Q1bz9FjI0WWhwJj1m47stlzk1XgU387E8e1cHM8mI/hxPo6Xo8HcaznHnTp3pnMNmc7SZT5Hn4VcMxbz7FjMsWOl0IWVitNsNPhwfzCCzU4/5m+cZrnYjbVcJ9YLXZhKNWMy1ZT5PGvm862YzjdnMs+UiXwTRnMNGMnRZ7zQlIkiUyYL9Nm+ZclGhR5rpRqsl2uwXKbOcqU2uy3WbLXYstrmyO7gOX5ci+LlQjir7edYbD3HcsdFFtrOSnhZ77/MfO9pprpcmOiwZ1Q4i9tMGW41YrTDhMluC6Z7RV+yNeP9towPOTAz6sysmBHRdOLO5IAXUyOXGR/yZXwkiNmJcJbHQ7gzHyFdy+ONjozWWjBWbcJ4jTHTdWbMNVox22hFX7kenSW6dJYZ0nPTiuZSM8rStOiodmag4QxDLecZbj7HWJMnvdXO9NYH8vThBM9e3OXRq3s8eLnIvafdrGzkMDsTwuTIRcb6XZgZO83ksDujAy4M9zsxMeLG9IQn0xNezM+eY3XlMnNTp5mZcGFl3pH72y58vWXD/XVzdlcs2V60Z2POg/XZ86zOXmJp9gKzU57MzrgyO+PI0pwjd9dOs7t4luVBF2ZEe0ubI7NdTiz3OLPe68xGvyMrA/bM9Nky1e3EfIcXa03ezBR4MhNyjVGPi4w6eTBqY8Owizlr0We5fzOQe91hrPf5sz4SwOq4P7ND3sz1n2el/xzr3Z5sd7lzv8+Lu90erLU5M1dvy0StFWO3LZmot2a8ThiVLBioNmOmxYFZUUPYbstMhyXjrUaMt5sx2mrKSIMBY/X6jNfqMHZTU66eRyqU5Uq6v1SJwbKTjFeqMi5idzJUKA/9igzvAySfO0iGzwlyhaIYrEFhqIbMZsz3VyLP/wRFIacoDFGiLEqV8mh1SiPVyQk8QU6gEiXROlQmm3Irx5bSVHMK0yzISjIlNcGUtCQr0oXrOcWR7FRHaQLJS7VBjLjty0+2oUCAY5IVOfEW5MZbyLtD0f6SkWhLcqyldEiL3unEKEsig4wI9zcgLsyC2FALYoJNifA3IMxXl5hAA5LCTciMMSNfKH9pNlRl2lGZbkVZhr2ExeJiP4pKAygqD6G0OprKugRKqyOpqovhRm0kRWXXKS6/RknZVcrLfSktuUpRvjcVJVepLPahrOAcxdmuFGY6UpRuT7HIasxypkKssLNcKMlyoTDThYJMF4pzPSnJP01etjuRUeb4BVlzq7mILZG7+OThHjCKe8QdaZzcenRfCg2vAfH1c0OsmwU0PtlVjGgbe3afzeeKkatouZIWn9+Tq2uxqhZ/vXj+w9cCFEVw93dPefjDc/7044v/zTzfUwZfK4Svn0+lWigUw7+bX28YFWqj4o7xseI7wgDz3SMFMP7w5O9uGLdm6ukIVmUkVIneCF0EMA4Fn2IoVARwq8qKvy6Rx+ZzDFEFKEwpmb8DxhSb9yS41Vw8SqvvSXoClOkLOEW/WE8HqtIn+o4D1OnyU6bB+0tENI9oSREKY7Gb4oYxw/5jclz3U3TmMOmO75MrVsoWb8v8wwLXz6TCWHHuK8SINbVYUUtg9PicYs/PuXHxCDe8RaTIAakwZjh9LGEx0WYf8VbvEW/9gVQYI8zfJczkbYKN3iLI6C0CDN+S6qK4YfTVe5NLmv+TKzr/yDVx36jzT/jpKpphomQ24z6SrN4nyXIfyRb7yLD+iEzrD8m1+1jeMIqVtCJSRwDj5xIaBTBWex3mpudBbnodlCtpsYoW94u3znxBk/cJeccogFEYYW6f/UIGoTde+Eo+BTSK1fTts4clMIqbRqE8tvuq0nVFhZmLp3h49jh/9viSf3Xcz79Yvsu/OLzP987v88Dmj+xa/hMP9f4fnpr/kYdmb/Cd+2c8c/uEr+3f4ZHzezx1eZufz3/Iv137nL/57ucX3338c9A7/BL1R35JfZufMvbxU+FX/FCqw8tSK+6kW7CRaq1oVBHNLsmWrKfaspEu6v8c2c50YjtThGg7s5nh9J+BUcDkr6tpZ7mqlkCZ5SRVxA2hJuY4I1TF5TRbOUJ1nIwRlYTmrKU7sZHuzny8Laupziwn27GYaMVCogUzscbSFDQWoS3DzReiTdhKP81u0TkeVnjxquIad+9Ps/PsIbviP9Y908vGq6//f8Le87nKO83W7r9h5ky37XY74Ox2AGMyklDOOQuRkRAC5Zxzzls554wQCKGcw1bOOZJENuC2u90zc+ac663fI3B7ek7V++GuR3tri4IPFBfrXmvdrPywzdrzDaZerjH5dF3yOS4/3GbihTjlNMKtTD/KL+mRf0mFAgcVypy1KL6qRtEVFQovK1PlrkW9rz7X/Ayo99HnpgSLxlS46FLuokORUCJdNan01KHMTYP8qyeo9Nah2kuLSlcV6jw0qPfU5Ia/Li0hhtwO3IXFlmB9WgL1uOWpTfMVXa5dUKfaRokqK0XqrE9wzeoEjTZKtJ5VZcBR4Gx21gAAIABJREFUlylPM6Z99RkP1mcoyhB5hjXyXFv6U03pitahNViFlmBlbovkcrwBrTH61Ity7kA1av1VqfRRptj9OHnORyj1PkGFnxoVviqSp1F85nqIpvR1XYAq10I0qA5QpjZYldoQNcr9FKgLUqMhWIRjVLkVcoLboYq0hSvRHqFEa4QSTSHHaQ4/QXu0gEUVumKVEZDYl6BBb7wGXTFqNIcc50bAEZpDFGgJVqAj4Bh9oYoMR55gJEaJyUQVFrJ0mc/VZ7nMgrWaMzxovspa0xWWm66weOMyD3q82W5x4U6LMw/aXJkps2G6xIrV2nPca3Jj85oX03kXWa10YbPRm7VmPxZu+zBed4X+/FMMpVsynWHLdI4t8lQzhlJNGc2yZCLPmpFsMwbSjRjMNGYw24hemR69WcYM5JnRl6nHVJExY9nqTOWoMJunzHyhMrMFJ1ir0mGl1pD5Bguej7jzdNiDhRvnGC63ZLT6FOP1ZxmusWWoxoaJm+d2S6WbhQ/RkoGbRgzc0megWZ/B2/oMtYpaGTNGOs0Z6rVksN+akSFbKW082GPDcO855P1XGOzzoLfHj5HROBbmM1iajGNmKIj+JgcGb5xn8Jq1pDIKYByuMWRYnK6r1KGjSJvOYj06Sw3pKDOlMVePyjQNOmrP0nvdgaHbzgw2O9PfZEdr7Wlu13uyvdbJzqMF7j9d4c6TCTYeNjO7lMHUdDjyQVcGui8y1Gv/6wz0XGSw147hAXtGhhyYGndiZtKFCblYSV9gceYs26unuLNixvayMZuL5qzNnmJp+hLzE87MjF5lasSeiUk7puYuMDV3munpkyxOn2Zu2JahNgt6WizpbbFhrNmayWYbppttmBK+zttmjLSZM95yivmmK6xUezMa68icdwSjp/wZt3Rl2syOMauTDF+yYirGngetkaz0hLA0HMLKVCRzYwLAfVgYELYCJxY7LrHceYnlDjsWOuyYvH2WwQZremtt6Ks7xWCDeH2GkZvnmeu6zEzHRSbbTjHRZoW82ZjBFlP6m03ov6EvqYyDtdr0V6gxUK5Kf+kJBipU6Co6LqmNg6XKyMu0uR5/lBzPr0m5+jVpzgeQuR8l3fM46V7HSPM6QqbvUVLc9pPhfYjisBMUhChQHK706+QFHyXT/6CkOlYm6NGQbUl1uhmVWZYUysyRJRiTGGtCQqwVyUmnyUg9u+vtS7IgK8mCbDGJ5lKKOCfRnKxYAYwm5CVYkJlgTVqcJUmRZsSHmZAYaS4FW4SSGOarS7ifAdFBxsSFmhHhr4+/iwoBbqqEeqoRG6BNerQJ2eK8X6IFBUIJTDtFRoYzpeXBlFSEUVQZQVFNDAU10ZQ3JFDREEdJbRg5xT7kFHuRI4GjD/lFPuTle5Gf50lejisFec4U5DiQl3lBUhBzU05RkH6OfNlZslNOk516huy0c2SmnCUn/SKZaRdIiLHG21cbT18LKhtyJQ/8wqP7zD3aZvaRAMY1Fh9tsPrwLsuPtlkS/74IW5Po+xUjvd6FRgGO4r3lx9usPNlmWXgWf/N58f25B2sSWIpfQ0Dm7+4KUPztvHzM/VdP/tvce/WEuyKw8pu59/IR94Qf8Z/mH4GXB4j19G9X1G9W0ndFyvovoprn4a8K450fdlgZraclSIXBUMX/BoziLnS7v7j0okiT53FqXQ4hTgHmX/hG8hcmWnyyG3yx+YxcAURXDnDD4xjtfkoSKHb7naDbV9xAVqHLT5VWb0Wuux6k2nE/YiVdcO5b8s+JWpxvEQpjqu0X5Fz8lsxzu+qiuLCSYfvF657FT6V1tPAxFl/6XlIYxXq60G5X8Sy8tI9ix+/Js9tLzoVvyTz/DWlnviLx5GfEWX5CpKjTMf5A6mEUCmOoyccEGe+RVtIeWu8ixk3zj7hovIOz2u9xl7yMb+Gu/gcC9N4jxPBDIo0/ItZst98xzvQjUi0/J1NaS4uKHbGO3i3sLj73LSVnv6bk7DeIwIuYojNfUnr+6199jMLLKCBR6mMUq2gn0dF4UIJC4VcUoFh/eT/Xrx6UgFGoi+Xnv5I8jLc9FLjld4Lbfor0uh9m0/sYL5z383e7L/mPU3v4Pxc/5YdzH/DU8TNeOH3Jf57/lB+tP+QHq494YPwBq5p/4In1Z7w89zl/sf+EX65+xN+u/om/unzEzx57+Mn/ff4e+xEU7OPved/yU8FhfizR5nGeKespJiwlmbGSbsV0nCErMrGKtkTU3CwkW0vQuJRiy6LwFCbZsJAq6nVOSWC4mnlG8iwKD6NQFYWvcSFFFHzbMp9qw0LaSWkNLWBRgON82kkJHqeTLKU/92SCOfOSX/GcVJczHWfDeLQ549EmTMSaMBCiKd3bFv2V49H6rCRas5nuyN3CqzyudOSnSl+2702w9vgu6zubLD2ZYf7xOvPPNll5tsnG8w3mftxg9oX4X+K2tF6Y+GGFhadjtGQFUOmgR5GDCuXOWpQ5qVPhrEm1uw7lzuqSstjgq8/NQCNuBZtyw9+CKlddih0FVO5OpYcOxc5qFDmrUeisRrGrOiXiVrSrOvXeOtI0+ulx01+Xm77a3PLTpdlfh9ZAPdr9DGi+osNNe03qTp2gxlqRazbK1Fso0HpGjc5zavTbaTDnZcpqiCkLkSaMxxgzmmrORPZJxtMtGEk0RB6nR2eYKp2xWvSmmNAWZyQBYLWPMhXeJyj3OUGJl9JrYFShwl+DmkBNGl+ri6J653qoFnXB6tSHalAdqEZVoBrVwepUBqpSKc4JCmAMU6c5TI32SFXaI09IK+fOGBVaIpRoj1GjU3QuxijSHSeAUZWBJC0GknRoj1SRQPF2qBK3Q09IK+2eEEV6go4xGKbIWMwJ6SLLvEyD2XQNpjO12Ky0YjJbh4kSc0ZLLKSZqzvD4rUL3Glx4eVwCBtNV1lsuMRLeRj/PpfOzxNZPOqI4md5Cv8+k8VfZmQ8mUxg9pYHvbm2DMismEg/yUzBWaYLzjCWY8Nojg0T+ScZyDCjT2bMQIYpw9lmdKfq05qsT1uaEb0ZxgxlGUiXaqZyNJkW0JirxHz+CZaKVFgs02C6XIfFelPWbtgyW2PFWLk549XWjFZbMVRhRn+5MQMVJgw3mjPabIlcpHBv6DHYrMdAsxZDLdoMd+gz0mXEaLcpIwNWjMpPSjM8aMVQvw1D/WcZ7LuMXO7P9GwSm3crefK0kdnxOLpuudDb5MjATTtGbp5hsNaM/ioD+iv1pBBMd6k23cV6dBfrSwnq7lJj6mVqdFSI38sl5LevMtruzki7B33Nl7hZbUNHkx9rize4d3eEB4+nePB0iI27DcwupDE1FcGo3IfhAVe6Oxzo7rhEX5cD8oGryAeuMC53ZmbSnalxZ8bkl5mQ2zE1cpaFqVNsLNmwuWTK1rIpa/MWLE3bsjx7hcVpdxbHr0pq4+ysHRML55levsDE1CnGBiyQd5rR22HJ7XZLbrVZMn7bgunbtsy2nGG65TQjzRaMtlsy3XaOlZtu7NTEMBnoRf9ZX3qNPZkwdWfOxIExUxvkF6wYDjjNncZwtnpjebacy7ONAnaWs1mbjGN1IpKl0UAWhj2ZGXBmZtCJyX5HRsX5xlY7Bm84Mtbixoy46jMQwMZoKGsj/iz0OzPTfZHxdhvkLSYMt1sg77BiqNmE3nod+qo16CtXpa9UmYGyEwyWK9NTrEhPkQLyMlX6ClQoCfgSmdMnJF/5knS374l3/IZEp30kOO0lxf17kly/Id7pz6R67KMwVJHSSBVKw5UoDVekJOwYJeFijlAeqUBtvCp1SRo0ZhrQXGTNjWJbKnKtSY7SJ1mAX8IpstIvkJdmRW6aFVlJZmQmmJKTJIDRnKx4E7LjTaU1b16CGWmxZlJxd0qMOYmRpqTEWEnQGBVkSLC3NuH++hIoJoSZkRBqRnSAITGBBkT4aBHho0FSmAEpEYaSpzA/yUoqBk/PcqGuIYby2igKKsMpqI4ioziI8sZESuqjyasIJL3AA1m+B9klfhSUB1FcEUpeoT+5+T7kF3qTX+BGVpYDmRkXyBUKYpY9eRkXyc24QGbaOTJSzpGTbocs5RyZMntkKReJCDXD20cbd29Tqq7nsSpA7pG49yxUxk3mH61LELjy8C4rj++w8vSOBIIC9hZF5+9voFGCxSevYfHxFsu/GQGOEizurP+3n/vdvZdP+Of5fwHjvZcP+e/ziPuv/udIHsU3qejXa+ldUNxNT0tAKap3pKDNDg+fr7Lx4rHkYRQr6Zu+igwEH5eAsTVIjQ6fI/QGq0m3pFvFaTABjM4HKXfcrb1Jt/1SOpsnPIyx5ntIO/UFhXZ7qXc5LJ0S7PQVsKhEt68yXT4qdPmo0uIpgPEANVd2gTH/7DdSSloAo9SfaPOptE7OtfuWZIuPpOCLAEYxCWYfSKAoktFF9vslhVE880TJ9/mvKBDVOyIwI2p2Lu4l++LeXWC0eQ2MZmIV/SEB+n+SVtIhxh/hp/8e7sLDqLG7lhbA6Kr5R66q/B43zXd+hUY/3fcI1H2PcKM9RIvLMYYfEGPyESmWn5Nh/eWvoZe8U19RdPYbSsVKWgLFvVLgRaSlyy58g/AxiqS0gEWxmhYKo1AaBSgKeJRUR/u9vyalRWJarKZFt2XNpX2Unfuz9LVYUd/yU+Smv0hTH2Am4CBbbl/xzOFjfjz7Ln87/z4/X/mUV55/5kfvr/gv58/4vy5f8V9Xv+Vvdl/xw8lP+OHUJ/zV4Qv+7vQp/+G2h//wfI//CPicvwZ+xnP/93ga9gHPEz/jrwVH+HulFo/zNNhM02Y2WoPZOF1mE/WZSdBnWWYhpaNnE0T4xRLRuSjAcSHZBgkcRQJawKFISQvPokhJv74dLdLTb4BxNnl3/Sz5FTNOs5x5ZldxTD9Fd6CGtI4WiuNC2inmk04xHm3BRLQF49FmjEWbMBZlTLe/Gj0B6pLSKFbmW7Kz3M9x5WGpG89rnflbTQDbd8clYNx8uMXKk1npwsv8kw2Wn6yz+mSNaaEoPt9EqIsrO1tM/bAmAePtTH+qLulSelmFKidNqp21uOapR5O/CTd8DbkVYMwNX30affVoCjCg3lOPaldxT1qNYkdlaWVd5qJOhbsmtT561PsbUu2jR7W3DnW+ejT46VPvo4MAxht+4v60Fje9tbnprUmzjzat3nq0uhrQcEGNmpOKVFspUG1+jBrTo9yyVqLjtAoDF9WZctFnJciYtVhLSfmdSLVgPM2CqTQLZtJEWtyYvlhtOuM0aYvToznaQLryUheoTqWvCuW+KlT6q1PirUx1kDZVgdpUS8CoQVO4uE+tKxV8i0BMbbA6FQFqlPgqU+SjRLGfMhXi1wlQoS5IhVvharREKEvKoqjJESvongR1uuLV6YxVpi3yKF2xJ+iOU6EvUZMRmSFdMWIlrUpLqLhipERLiBJ9kSfoC1dgOEpRCqqI8Mp0kjLTycpMy1TZKDNhOkuD+VIzJoW6V2DEQvUp5qpPs3TtIk/6AnjYG8DSDSceD4ZJPsVn42k8lyfx00QqP44nca8/jO2hMCZvutCZbU1XshnyVGvG8mwZzz/FSO5JRvJOMlZgy3CuNX0ZZvTKTOjPNKMzxZCWZCPahIqbbkKvzJCBDF3kGZrIxTnCdAUWCtRYK9VkuVSD2WI1Fiv1WK83Z6nWgrlqSyYrzZmpt2G00pS+Yl36y/Slmp7RJhNGmgwZuqnD8G1thls0GW7TQt6py0i3PvJuA4Z6jRketGBs2Ar5oDlD/RYM9tkyNHCJkVF/llayuPeogTsP6ujvDaLzths9zVcldXCk6RwDdRZ0lxvQXaZHT7kuncVadBXo0FOkL01rjiZVsUforbRitMke+a3LDLW4MNzmwVCHC723rzDSG8nGUi07d7t48KCbu/ebWFkrYmYmifERoTAGMtTvS3enG92dLvR2OTHQ68xg3xXGR1yYm/ZgdsqVyVFHpkYvMDN2RgLGtXlbNhZs2Fo6xer8KeYmzzA3dZnZaVcWJhxZGD3D3Kw9U4tXmFtyY2HShcWey2wPurM96cfkiBvj4y7Md59mofMiS12Xme2wl0JBU72nWeq+zHaTP/fy45j1imTwTAB9pu6MGl9lyvAiI0ZW9J+0oM/ZltWCEB60pLPdns6d9kzud2bzaraSZ0tlbM5kMDkSydhoKGPjwYzI/ZAP+jA+FMDsYAzLo0msT6SwMZnM5lQCq+PhzA95Md13mbGuM5IaOtxtjbzHhoEWE3rqdeiuUqO7TJneEhF8OcFAmTJ9Ii1drIC8VJnOrGPke+8h3fkjUq58TrrrPtJc95Hnf4S8wCPkBh4my+970jz3kuHzPQUhxykOU6Q47DgVkYpUxShSHPo9FZEHqYs+xK1EBToy1WjL0qCn1IS+altayk+TFatLWowJKXHWyJJsJVDMTjYnM9FUmtxkc8kPmCPgURRdJ5ojgDEj3kKq25HFWpAcZUpKlDkJ4abEBBkQ4adLTJARUQEGJIaZkRxhQWKYqTRJ4SYkR+xOWrSpVNMjUthiTSy8i5U1YVRfi6a8PpqCqggyS4IoqA6npC6C4poQUrKdSM11I7PYl7zyYIoqw8krCSI7f1dpLBBF37lOZGXak5NlT262A1kZ9mTILpKafI7kxLOkp9mRIbtEhsyB5MTzhIWa4+unh4ePBVXX81l5uMX8jgBGMcJzuMmS9G/GPVZEqPLxNsuPtlgU4Ccq3B5usix9Zvcpvi/UxZXHW/9txGcWpJ8Rlijx2V2g/N2DV0/5/58n3H/56H/O/wMYhQopAeJvnqJKR6iKvw3AbLwQZwLvsfNsmfUfHrH9/L7kYbzhoyDV6rQEqdMSoPIrMIri7t8CY+WV7yUwzBCBElGObfIB0aYfkGj9iVRtU3XlgLR6Fv2BXd5KdPso0+2tSpeXAEYFGt0OUed0kDL7fa9X0rsKY9rJL0i2/pSsC1+Ta/+ttIoWtToZp75AKI1R+u9I3sU3/sXdlfRuQlqspEXwJd/uW7LPf032hW9+BcYEm08lhTFKhF1M9+Cv9y7BRh8iQi/Co+iq+nvcNN75NSXtrP62tJZ21XgHV423cVH9A3667xOo/wEhBh8Qqv++VOwdpv8+sUZ7SDH7RPIw7ial/0zhmdfAeE4oi/8ARuFfFCGXNx5GkZTerdk5JAVfRPhFQKPwKgpVUVTrvAHG7gB1KSFddfEbqWJHBGGavI/THHCM9qAjDPjtY8L5E9bt3+fZ+Xf5+cIH/Oz4CS9dv+SZ26fSmvn/+H7F392+4G9XvuCvlz7nxbkP+eXqp/zd7WP+7vkh/+n/IX8L+4yfor7kh6gveB7/LT9kHOFFvipP87VYT1VhLUWL+Thx+UWTiVh1FtMMmU8xYDZRjBELyWasyGwkb6NYU6+INbNIR2ec+XU1LaBx19N4UoLFOQGBKSL9bM1sirW0ihaJaDFiNS1W0R1+qozFGDMZLy7KWDIRY8ZAiB7D4YbIww2l52CIHq2eygwE6zKbZM1q+lnuZ13kYZ4HT8o9eFHnyt9rA9naHmXt0R22xHnAp3O7F14eb7D0eI2VRytMPV9h5tkGKw+3WXu4zcyLdRaFwiiA0V6HCgcV6py1afTUp9nXmLYgc9qDzbntb8QtXwNu+enT5KNLg6e4M61BrRh3TWpejwi+NAYa0RRiSoO/IXV+Ah51qfPVkQIxAhhFmrrBU4sbnqLoW0taR7d669PqZkDdBWWqbBWotlag2uIY1SaHuW5+lNaTCvSeV2HksibL/kasRluwmGjFeJIZIwnGjMQZMpNiJoV/xtJMaY0RoRU1GkVNTphIRGtzLVSH+lBdroXrUxmoRW2oPtXButQEanEzVIPmCF0JGHcVRk2qA9WpCNSgyFeFPC8livxUpa9LfZWpEldigk9wS3gYwxRoj1SiN0Gd/hQtqZS7O16Z3oQTDCSr05+ozlCqDvI0fbpj1OmM1qBZ9Dz6K9AUIE4QHqYr7DADkUcZi1NiNlmN8VgFJhMVmZWpsllqzGKeNktFhswXGjGVp89ShTVr1y6w1ujAk/4gXk3EsdzswZPRWF4tZPBiKZtXc+m8mkrmiTyShdvujN+8wkCNHW2ZlnQkmzMsO8lQtjUDWZb0yMzoy7JEnn8KeZ4tfRmW9KabS8/2JENakkxoS7OgPc2M9lQjulL16EnRpDdZhYEURRaLdNmsMGS1VItFoTQWq7NcocdqjSnr12yYqzZnvt6KyWpThsv0GCzTZeSaAaM3DRht0kN+S5uRFi3kbRrIOzQY6dJipFsXebcuQz2GDPWK8mtjhnoNGe43RT5oy4jcAfmID+vb+Ww/qGVyPoe+/iC6O73oaXWmt8mO/sYz9NdZ0VVuxGCNOSP1lnQW6dJdoEtPgR69hXq0ZqlRFv4dPaWmjN24yESrEyNtbgx3eDElrtLIQ5gcimFuLIuNxQpWFotZmMtkdjqR+elEZscTmBlLYGIsjvHRaMZHwxkdCUI+6MXwgAujw05MjzszM3GVmYkrzEycY37qNEszZ1idPcva7HnW5y6yMmPH/JQ9s9OOTE9fZW7yEosTF1ld82J5I4yt1UQeTafyvDOehw3B3LsZyGZXMCuDfmwMO7Ax6Mz6kCcLfa7SmcCZITu25V4860zgXkYaC05pjJ4OYdjcDbnBJSb0zyHXt2bA0oZ++wsM+bixmpnMVGIMI2GhjAUH87CulJ2eGu7NXGN5sYrhqSz6RpMZGk1mYjyVmTEZCxM5rM4UsD5bwOpMNqtTMpYn45gbCWB62JXxfjuGu2yR951iuNeGvhYTuq/p0FmpSmfpCXoEJIpqnjJlCRz7SxSRlynRl69AScDH5Ht/Rp73t+R47qMwUNTsKFEacYzi8CMUhB4m028/OYFiJa1IWcQJKiJPUBmlSH28EpVRB7mWcITW5MP0pR1BnneC4Xxl5CVajFSZ0VdpQ160GrIIHVKiTEiJMSM9wZiMBGMyE03ITjJDAGNOshk5iabS5CYKD6O4CiPuT1uSHmdBarQpieHGxIcaERtsSHSAvpSIjgk0JCHUhKRwAY3mJIabkhBqTGK4CWkxFsjiLKUrMuKaTFbqafLyXKVzgOXVIVTWR1FYFUZqvhcZRT7kl/tTVBWALOcqsnx3Mop8yS0LorAilNyiQLLzfMjJ9SAnx4Wc7CtkC1DMdiAz24H0jEvIMuxJTb1IUtJ5UlLsyEh3JD3dkeQkOyIjTxIYZIyXnzXVjYWsPtxm4eED5h/fl3yM/wDG+6w8usPqk21WBTS+BsWVR1uIEUAontL3n9yRPiPBo/S9LenzS+KoxG9/7vEWv9t59ZR/noevnvHbEd9/8Orx/5yXj3jwT3PnxW4H468hl1cPX8PibxXGHQQwrj+/x4Onb4DxAUsjddzyV5KA8XaAGrf9d4GxO1CspHdDL6KHUaykKxyFh3Evv1UYY8z2EG+56zssu7SPW2It7aVIh5ci3d7KdHup0umpQouHwusTg4elGh4p9HJBVObsRQJGoTAK2LvwNSmWH0vn+AQ0plp9QoTuW2Sf/UryNoogjPA1ivW0WEmLhLRIS+e+rtUR9TxZF74l9fSfpWqdeKtPibH8FFHaHWT4ngSMAVLg5R2clf8Xrmpv/ZqSvqr2FmKEl9FJ9Q84Kv0rHprv4K/3Pn7a7+Kn+TaB2n8kRPdPhGn/kTiD95FZfCr5GPNshcIowi67oRepf/HCbq2OAMYq+916HQGLkmfx9bUX0cUoVtLivZpL30mgKJLQAhjFU1TpXHP8XvIxDoTp0uh0iFtux+jwO0FXsLgvfYBh9y9YvLyHZ/Yf83f7T/mr/Wf8ePlLXrh+wY8Bn/BXUcjt/AGvru7hb86f8sL+PX5y+pCfXD/gZ689/BL4CX+N/ZIX8X/mSdw33I/bz7McTXaytdnJM2IpSYONdH3W0/SZilFhNlmT1SxDZpO0mYzTZDZJnwWxrk4VvkZTSW2UrrkI+HsNjGIFLZTGRRGGSd0FxnmhRorXQm18nYYWfYwiBCNqdETvpAi7TMSbMZVgLkGjPEKfHn81hsJ0GQrTQ8CiSEZ3+mgwGmnKsuw8G5l2PMq9xJNCL55VevGq3o1/rw1ie3uMtYd32Hq4C4xLTzZYeCI8JmusPFxm6tnyLjA+usPazi4wLj0dpy0zgBp7XSrtVWhw0aHZ25BWP2Na/UzoCrHgto8Brf6G0jR56XDLR5frHho0emrR5KfHdR8dbvjq0einT6O/SEUbUO+tS62PNtU+mlR5qVPtpcE1Hx0pFd3goU2jmzYNzhpcd9bkpqs2N521qbNTodL2OJXWx6i1VqTW7AgN5oe4ZXWYztPHGbRTZcpNi/lgQxbiLRlPMKcvQof+cG0m4o1ZzDzJZKYljaFKVPgco070ekbqcz1Mj2uhutSF6HAt3FACxrowA2rDDLkWpk9LhA5tovQ7QkdaSV8L06EuTIfqEB1KAzXI91Ulz0eVXE8lCr1PUOarSJXvMW6EKNIcdlzyKo7I9JjIMZZmPFuf6TwDpnINGEnXYTRDj954ddrClbkdosR136Nc8z7CNW9xhnAv7WH76Q4/wEDEEUZjFBiNPsZ4vAIzqSqs5Osyn6XOSoEeq8VGzOXpsVhixvZ1O7aarvJsMJT/WstmvSOARyPxvFjK5NVWHj9v5PJyNpHNbh/kdefprjxFZ9lp2rKt6Ey1ZDDtJL2ZltJ0pZvTk2HJYO5JhnIFMFrRm25FX4Y1bYnGtCSZ0iGzpj3NgtYUY9qTDWlL1KIjUZW+FFUWSoxZrzRjpUSb9RI1aT09X6jGUpkeazXmLFabMVNpzGSFAeMV+oxV6TF6TY/RRh1Gm7QZu63NeJsmI+1qjHSqMdKtyUiPNvJeHeQCEnuMGezWZ6BbRwLHcbktE+OXmZj04+5OEStbpfQMxdE7EERPrw9dbU60NZyjvdaGnhor+qosGL9+mskbZ+ksMqQ7X5/OHC06sjQr/cEMAAAgAElEQVRozVShIeEo041nWexwYqrdBXmrK+O9/syPRkjwMz0UzVhvNFPDscj7gpH3+SLv92FuLIa12UzW5gtYWS5kdSWfleUslhaSmZkKY3zEWwLGiRFHpscdWJi5wvz0aZZmRdr5PMtTF1mZuszy5BWWppxYnHFmTvQrzjgyO+3Ayrwrd3cSePComKfrtTzpKmU9OYIZj8uMup9hPOIiO00h3Jt05cGUP9tjQSzL/VkY82Bh7CoPp0L5uT+HHVkeq1eKmT4dzoSFG6N69kzrX2RU7wxys4tM2HnSf8GLOc8klrwzWXGWMX8hlmnPZEaTsng1P86DO6OMLjbRO17J5Gw964tNbMxeZ3G2itWFatYWKlmZL2ZlLo+FqSRmx0OZGfNhQu7ESP8FRgbPIu+3pb/NlN4b+nRXq0vA2FWsSG+RggSMYi09VKbEaLkio+WqNMR8Q1nQV5QGf0dpyCGqohWpiTtBWdQRSiIOUhB+mCz/78gPPkyZAMVoVapjVKiMPEZN9BGuxR+mJUMRec5xJrMPMZN/lLliRSYLlRgr0WSgxJCC8GNkiTOBEXqkRBmRGqtPaowesnhDMhNF3Y4J6XEGZMUbkZ1gTF6iKUWposhb+Bh3r76I+9ICGBPCjIgLMZRURgGHcSFGJAllMdSEuBBj6bWAyqQIE1JjxB3q3VvUqQI6461Jl9mTnu5AVq4r+SV+5JcHkJYvVtDuZBS4kV3oSkbuFTIKPcks8iG3NICC0mByCvzIyfchK8ddgsDMjEtkZdmTmXUJWaYDaRmXSMt0IDXdgaQUOxKT7EiTOZKWdoWkpEtERZ0mKNgUb38bahqLWHt0l8XHD1l4LKBx+zcK431Wxb8dT3Zn9fGWBIXitQBIMeLr9ad3pXnzvgSTAhJfzxvA3H1u87sHL5/w2xFw+PDHZ/80Aiof/4/5Z1gUr0XA5be+RdG9+CY1/VsPo1hJ7yqMK9JK+s6Lnd3ibuFhDBFXGjRpCVClzesQ7b6K0pUXcRpQAGOdyyFKLu0lV/Qc2nwmpaRjjN8nRpR4C8Cz/YzC819x3fkwLe7HafdQpMtLmS5PFTrcVbjtpsAN98NcczlMhcN+ii/uI//8PgkYs85+Q4o4vXfmS7LOi1//U6la5w0wRuq9La2h020//zU9LTyMYiUt1MVih+8oECqj/b7XHsavST71hQSMiaICyPpzoq0+k1LSQmH0138Pb50/4qb2B64q/xuu6rsqo/AwOij/Hif1txEq42XFf+GK0r/grfWuBIze6m/hpfJ7ArXeJUTzHaJ1/0SK6UcSNOba/lmq1Sm7+J1U2P0m8FJlv19SE8XKucZhv9TDKOBQ1OhcdzkqBV8khdFxN+gi1tACFIXS2OyhIK2hha9RqI+9wVrUXtpHm5sSfT4atPkoMhh+Arn3PpZdvuInt/38u/1X/G/7b/nx3Jf8zXM/jwP38NT/Yx44v8NTpz/xo/MH/Oj0Pi+vvscPzu/xo/dH/Bz0OS/jPudZ0tc8SzvEWvR+ttM0WUoQRcfarKbqs5yiw2joEeYSVXhQasFmniErouMuTp2ZBG1W0s1YShWwaMZqug2b2WekSy2Sopi6ey96UfgUhTdR+BTTdqFRqJBL6aclz+Ib36JQG8UqXoR85FGGjMeaMBiux0iUAUNhWtJNbXmELsNhugyE6DASacxAsAEz8SdZz7zEVvZlnhc58bIsgFd1/vzc6MV/NYRx9864pBxuPNhg9cksKyKl9myb5cfrvwLj3PNN6S/96s4WMy/WWH42QUd2EPUO+lTZq1DnqE6jiw5NHrrc8tSlM9CUzkBj2v2NaBaw6KlDk5dQCDVo9FCn0UuDJl8dbgcactNvd2Xd6CtKuTWp8dak0keNSi9Vqr3UqfXUpM5dkzqRuHbWpE50PF7RpEEkrR1VueagTon1EQpND1BldZx6q+NctzjCDfODtFgfpv+CMvIrKsg91BkPM2I01pSuYNGnqsFAmDaTyeaMpJlSH6RAlZ+itI6+FW1IgwDGMD1qgrQkWCz305RgsSZUn9pgHVoj9WiP3b0I0xSlT3OcCfWiDDxUh/IQHYoDtcjxVibbQ5E8z+OU+SlxI0KDzgQdehI0GEjWZCrXiPWqU6xWnWax1JLZQiMmsvUYz9JHLtOlJ06N5mAFGnyOUO91mGvex6j3OsCNoK9pC99Pd8RBesMPMRR5hOHII4zFHGcyUYn5DDWm05RYy9Nmo0hceNFluciU5YqTzFeeYbvFg1/mZczd9GCtI4j1wXBWx8LYmYnl/mgos81X6K8+RXORGbcLLWjNsqQ92YKuREv6c07SIwBSZkZPhgVDebYM5Z2WYLE71YJemTWdyea0p1rSlWlLR7qNBI2dMnNuJ+jQmqBBv0yHuRJTlspNmS/QYLlAkdViFZYK1Vgs0mKpzIClKhNmKw0ZL9VhokKPxRsWjF3TZbRBi7GbWky0aDHerom8TQV5hwqjPRqM9Wkz1q/LSK8hI73G0lPeo4u8z4CxIUumJi6xthbOo2dlrG6XMDCWSO9wCGOTEfR1uXOrxpbWais6Ks0YrLNhSMBjmRmtufq0ZGjQkaVJe4YazamKtGepsdxqz0q3i1Q4LlbSi2ORbC/KuLOQwbw8lvHeUCYHgpD3uCHvdaavzZHx/mC25vO5t1rD+molS4uFzM9msjCXytxMNNMTAUyNuTMz4SStmhfnHFmYs2V5/jQrcxdZmnRgecKFpQl3FifdWZhxY27WidmFqywsubK+HsS9p3k8fX6braFrjCWmsO6dwP3LIQzrW9GgokDrJW3uTbjxbCmKnbk47i3Es7UYxtaiP4+mInnWms56VCbL9hVM24QxaerCqJYdM7p2jGqdY0jfgdkzIWy75/DEu5b7V6rYOVPK89MlrNsXMhZYxNP+GV7u3GdDFDivj7KxPsaj9QkeLw+zttzE2soNVpeFClkpKbBzU2lMj0cyMxnI9LiH5N0cH7VnbPgsw12WuwGY67p0V6jQWbTrWxQK41C5CvKKE4yWKzBZpU5PriKNcQepDPuehgRlqmMUqEtQojr+GMUR+8kL/Z5032/IDTxIcbgi5ZHKVEWfoCr6OFVRB7meeJjeQg1mipRYzP2epYIDLBcdYbbgCBMFSnRnKZMftJ+8CFVk4drIog0lYEyO1kEWZ0BmghGZ8UYSMApYzIoTt5gNyU80JSNerKXFiT0r6VRgYrjRrypjTJChpComhJmQHG5GQoixpDxKCmOYgEcj4sKMiA83JjXWkpRYSxKiLUhNOosszY74hHMkpTmQU+xNTokPWYUepOc6SbCYmXOZjHw30gs8yS3xp6A0iLwif/IKfMkRZd9ZV8nJdiQ70470TDtSMx1IydidpFR7EpIukphsL4FiYqI9cXEXCAm1xj/AGA8fayobCljZ2Wbx0UPmJWC8g+jtFb73lZ17kvq49mibNQGID7ek58aTu2w8vYt4bj69x9az+2w9u8e6AMtH25IncuXhJis7m6w92vpvs/pom9/dfyVCLrvz4Mcn7PzlKeL52/d+fS2CLmI1La2iH0uexrsvdr2N4j3xOWkl/eIhAgC3f3gzD6SvxXvi8+Izmy/vs/n8DjuP7rHx/CF3fthkdbSG1gA9hoOVaQtW5LafgrROFsDY7HVsd7wVqHM9TKnDPklhzDz9Z8nDGGf6IVHm7xBl/kfiLfdQbHeIasejUl1Mk+sh2ryO0eJ2hGbnY9x0VaTO5Si1TgepvrqXKscvKbH7iMILeyiy+4yiS19T7Lif9NNfknX6K+LNPiTZ+mMpNR2s9y+kn/ucpJMfk2j9ESm2n5NvL2p1ds8GipOChfYCGsXFmH1knv+alNNfkHTqM2KtPyLa4iOizD4hXHgQTT8hyOADvDTewk31Dzgr/xsuqm/hpv42zqpv4arxLs6qb+Oq/kecVN7iqvLvcdd4Fw8xmuJCzHv46e3BV/dd/HXfIszgXeJNPiTL+nNKz35L1fl9lJ36iqoLe6m8sFdSDWsu7aXWYR/1jvulqb38HdedRDJ6Pw1XD3DD5TB1jt9xw+UAjU77ueV2iGb3I7R4HqPbX4V6h+8oOvkp/cFaXLu8n3ZPZTq9VbntLpLoyvR6KyD3OMys6/cs2n3Bo6vfsnPhE34OOMCD6P1s+X7K1tX3eOHyEb+4fsLPV97nJ7c9vPL7hKfBn/Jz2kF+yVbhRaYyP5bqMp9wgIWUw2ykH+NuxmGe5B7hYfa33Mv8nFc1+3hS9SUv646ylS0+o8FGmgmbslOsJp9mNeUMG7LzrIm0dPppaeUslEQxc0lWr2HRVlIWJXVRgGOqKN4+yXzKSZZlZxgON6DTV43RKGOm4i2QRxhKI7yKw+H6DIboSq/7ArUlhXEsyoTJWHOW0s6wmWPPo1IXXpa58rIikJf1Afzlpg//uzGMrbvjrD66y8bDbVafzbP8bJulp+J/fhusP1ph9vkSc8/XpL/A4jOzL9ZZfjpFe2Yo9fYm1DjoUmWvSa2jJtddhdKoR0egMZ3BprQHCMXRiCYvPW76aNDgqUKjtxoNXqrc8NGkSarL0eWm3+40Bxhyw1+LBj816vwEOGpT4WNAmZchRS46lDprU+WiQ6WjGhUXD1J99lNqzyhSc1aXQksV8s0OUWtxjJsmGtwyN6DeWpvKi8p0OGgw5WPEfLAxMyG6DAao0eavTmuoHu3RpjSHibW4OO+nzs0IHa6FadEQbUhtlAHFgRqUhOhQFqpPeZgBZSF6lAdqcz1Yi454MzoSzbkVbcBNcUow1pDrUbo0ROlQE6ZGZYgKlWHalIdo0hCtS7fMhMEsI3pS1OhPVWE8R4uVKnNWay2ZLzNgtkRbuvs8mqWNXCiMyTo0hSlT63uUWr/j1Pgdp1aolD5HaA9WpC9CkdEYRcZjjzEdf4SF1GMsZxxnJfM4K9kKbJfosJSnwVyuJnOFBixVWLJcY8vatfNs3rBntsKaxZpTLNWfZqbOio12B1bbrjBSe4buMhs6Sk7SWWhLZ64NralmtCWa0pd9lp6sU3RlWNGVYc5AnhV9uRYM5lvRl2NBZ7oJHTJjaQ3dnmZMe5op7Wnmkp+xNUmojNr0JGtI5wxn8jSZy1dnoUCdpaLdWS7WYKNSl+ettsyXajFbqsNynSmL9WZM12ky26jN9E0txm+qM3ZbjbE2VSa71Znu12S6X4OZfg2mBvQZHzRmfNCQ0UF9RgcEMJoxO3GB+1th3N2IZ3EmmpnpeFa281lcS2d2LobWW3a0N56mr/EUw9dPM1J/it5iU9qz9GjLNqAzz4jOPH068nUZrbdhqcuJ2S43xto8mRmMZm40lc2VUu5sVrK5lM/UYDjjPV5M9rgx2evKQLsTE8NhbKzms7JYwNp8PotTGcxNJDE/Gcf8VDhzE34sTHsyN3mFhRl7VhbsWVi4wMKCA4vzbizN+bE0F8DCjDdzk67MTzqxOOXKyowna8sxbN6v4s5fxnjxYoeNJjkjPvmsuWez5JbI2BkfejXOM6B+DnlUCP81080v2z08XG9ga66QuwOZ/NRVzl8qq1jyTWfqUhbzZ6KYNHZhxtiRSd3zDGieY8TUgzvuedz1rOK5fxN3HMrYvpDDHft0Vh0zmfHI4S/XRmHpCf+xfp+nK/PcWRrmzno/9+/2s73dw8p6C0vrN1jYqGVxs4yZxQxm5hKZnYxkXh7EbL8vY0MuyIcuMd57nunOU4zdMqWnVpO2cmXaK1TordBkuFKPsSojxkVnpki2V+jRnqtCXfwBbsoUaUhRoj7pBJWxxykIPkBu4Pdk+uwjx/8ARWEKlAhojBKr6OPURB2hMe4YvVkaTOUpsJj3HUuF37FceoDZoqMMZipwLfIIOT5HyBZXYUI0SAvVIFn0N4apkR6lRUa0DllxemTFG5Aeo0dGrD6yGD0y4w2kxHROnAXZseZkRJmSGW1OUoghcQF6JIeakhpujizSktRIC1KjzMmIs95dWYcYEhtqjAjHxEeYIUs4RXKMDbER5iTH2yBLPkNa8llSk8+SlnZBWidnZjmSnuFAqsyezOwrZOU5kpV/hax8J3ILPKQzgvmFvuTkeZKV40y6pCZeJFV2EZlYR6fbS/5FCUiTzyETa+n488hSHElMuERIsA3e3rq4uptQWZ/DygPRkXiP2UfbTD1cZebRCjM7ootxXfIwCiVR8ie+XkW/URZ/VRef3WXj2T1phNoo3n8z/+xrFD/7D2D88TEP/vKEhz894+HPz/4Bjj/+AybfQOR98VkBhwIMJSh8ID134XEXKqXvibJuMT+8HgGMr8MzWy/vsfl8mwc7O6w93WH72SorI9W0BRoyHKxCe8hxWgMU6fFVod1PAONRbnkepcnruKQwipS0CLdknflKOpMnyrujzP9EtPl70iWUvDP7qbh0mEbnIzS7HqTd8yAdnododTlEs7hi4nSYpiv7uen4JTcvf0yT44e0OH9Cs/NnTMVp0B1wnCzLd8k58zVJlh8Tb/EhiSc/Itjg30iw/Yg4mw+Js95Dsu1nZF3YR/aZr8kXKWQ78fv6jnyRmrbbJ62kRXl38unPibP5mGjzPUSafES48R7CRUJaAKOozxE1OgISVd7CVTzV38FF7R0JGAU0irmi9HsclX6Pk8rbuGm8i6e2OCX4AR5ab+Oh+a8E6r6NAOc0848pOPklVef2UnH6a2oufkeN3XfUCVXRYS91l/fRcFX0LH7PtSuiPmc/jc7CryiuuxzhupOAxe9ocvme2x7ipvRR2r0VEDela+33kmP2Pu3eJ7hx9RDtXido8zwhqbYdPsp0eCrS6XqIYbeDTDrtZdDybeZPv8cz/0OsBu9nyfsrVtw+46HPVzz3/jNP3T9lx+Mjnkd8y4uUQ+wkfcfT1OPcTTjEToYSW7JjbMuO8jhTgZ9ylfhRdoCfMvfzS94B/lb4HT/k/Jmfig/xLPcILwo1eZSty510QzZl5qzJRMWO6GXc7WEUp/uET3Eh1UaCRgGJu2MjnfWbS7aWehTflG8Ln2Krh6h50mE82lSCxqEwA0lFHI00ZihMnwEBQiG762gBixJsJp9kLfM8dwsv87zKgx8r3HlVFczLa4ESMP6nSDneHZc8JuviL/KzeRafbbH4G2Cc+2EXGMX/8iRg/GGd1eeztGeEUn3eiJpLetQ46FDjoMk1J02aRFG3rz6tfga0+BpIwHjbx1ACxpu+GuyOJjd8NLjlpy3V5bQEGtIcoE+zKOb216fRT5cGXz3qfQyo8tCnwlWXCidtqoS6eFWDmosKlJzcR5HVVxSYK1FgrUWWlTgVuI9qm0PcttCi3VSXDkt12s4douWcKj0Omkx4aLMQosdooAbtARo0BevSGGbAtWBtboZoSv2LNyJ1JOhrSjKjLtaYkjAdCoK1KArVpTLKiPJwA8qDtakP0qIxTI+mKHGDWo/rETo0RulyPUaXhmht6iM1qQ1Xoy7WkDqhRKaYSHA1nCdSw9oMZaghz1JluliH+XIDCYxmijUZz1NnNEebQZk2HfEa3IpUo8b3GJXeR6nwPkqNzzFagpTpCDlBb7iC5GGcS1JiKe04KxnHWM8+zmaeIht5iqwXqLOQq8p0tiojGaqM5eoyU2rGTKk5U8UmTBYaMlVkxEShHpOlemzcPs/SrYsMVZ2kq8SatgIbOgtP0Z5lRXOSMa1JJvRlnaU38xRdMks6003pyzGnL8eUwXwBjRb055rTmW5EW4o+LUl6tKUY0ZttQ1eGJe0pxnQk6dGVpMF4ljZT2erM5qlL0Dgvfq8FqiwVqrJaos56hRYLxSK4o8NilTFLdaas3NBn6aYOc01aTDWpM9KkzHibKlPd6sz0aTLbr8H8gAazQwZMDZkyMWTM+JChNJMj5ixOX2BjyZPZMTdmRn1ZXUri7uMqFlYzmJuLY7DXnZ7bFxlqvsBY03nGGs7QU2hCa7oOXfkm9BabM1RhhbzaksV2cTbvEqPNV5jo8pN8eGtz+dzZqObOVjUrc1nIu/wY63Jntt+Dmf7dQMzEcCiry1kszGeyNpvD/HgyU8NRzIwIWAxhfsKXhWl3FqavsDznwMqCHUtL9iwtXWVxwZP5WT9mp8V4MjftyuKsgEY3lqd92VrL4v7TXu78ssWjZy9ZvznLhHcFW875rDgnM3c+lAVjH4aPXaTO+Bzzaan8MtXB09lGNvrzuXMjkx+qinieVsy6RyaLl7OZs41iysSDWRNnxvUu0K99nmW7KB76l3PHp5on/te551TK9sUMts4nsWaXyvSlVLai6vjb9Uleto7zqHuA+8M9PJ7v4+XWEI83e7i/2cbdrVusbVQzv5LL9HwSM3MxzM2EMTfqz2S/J6ODzowNOTIlbl93nWWs2YLeej3axV3qSm36Kg0YrTJjvMqckUpjhisMGBZXY0q0aMpQkICxUXaCmgThVTxKcehRcv2/J8NrL1m++ykMPU6p5G9UoDLyOPUxx7mVoEh3uhpjmUeZzd7LYsE+lku+Z7bwKN3Jh6kM+J4CX0XyAtXJDFJHFqxGmrhbLYAxTJ3MSC0yorRIj9JBFqlNRowuGXF6ZCcYkh1jTK4o8o41JSPSWJq0cCOSQwxIDTchJcwUWaQFsijhcbQgPc5aWllHBugS6qtDZKAh8ZEWpMWfJjnWloRoa0llFOGblPiTpCacIj3lLOmp56XASrrsItJk2JOVe4mMHPG8QoHoYhRXYISnscCLzBxnUjMukSy7sAuM6fYSeMqSzyJLPI0s4TRpCWdIiTtHilAYYy4SFGSFl6cWLm5GVNZns/ZQBCXvM/Nok6mHK0w/WmZ2Z5n5nXUJFN8AoxRaEb5FoTYKX6MAw6evV9LPXq+ln/7mvaciZf2PIIz4dSRgFJD4BgB3gfEpj35+Js3Dn55KECl9/y9PpK93Xj8FMAq1cVdJFAri7ryBSlG3I+BwV3HcBcc3sCh+bvvVfbZ+uMvOw4esC2B8/hoYAwwZDDxBW8hx2kRpt68qHX5K3PY+JvkOb7gfodZlNyVdeFEA49eS71AEX0TPYZTph8Sa7CH75FdUXvyOm04HuO38LR3u3zDg9z293t/R6/Ed/S77GHD5htnA/axHHmQz8juepCrwPEOZxzIVRjw+o9r6X8k8+RnJVh8TY/Ye8dZ7CDZ6m2irD4m13iMBY8qpz0k/8xUifJN79msJFgteA2Ou3T5y7PaSfu4rCRgTTn5CtMVrYDTZQ7jxRwQbfoivzrt4qr+Np+a7uKu/I3kZBTBeVf4Dzipv7z5V38ZR8d+4rPi/uHJClHqLqzDv4627B3fNt3BT+1f8td8iyvA9Eo0/JMviU0pPf0356a+pFbBov59rUhn3LiQKKBTzBhpvuu3CogDGW+5HJWBsdj9Ii+cRbrsf+RUYa+y+JdPkTzS7HuOWy1Fa3RW47XqM2+7HEcDYJi7CuB2ly+UgA1f30m7zJ2Yu/5kt38PM+x1myns/w65fshJ+hK3ooyz6fsVa4NfsxB/msUyB5ehvuB9/gPtxB3iRdYKXWSd4lnSYp9H7d08Ehn7NL7EH+SX+ED/FfM+r2O/5a+oR/pJ+gJdZB3mRf5xnxWo8LNJjM8eYhTRTFmTWu+qiqM75DTz+qjaKoEuSJdMJFpKKKBRCAYT9QTp0+2kgjxAnAI0ZFjehww13vw43lGBRfKY/WEf6vLj2IkBxNfMc2/kO7JQ48UO1Bz9Ve/JTbSg/Xg/kpyYf/vOGUBjHdoFRyP8i9PJ0U2rWf6MwvgHG9cfbbIqOrR/WWX8xR1tGCBVn9Kiy+/9Ie+vguu50XbOrZmrmzj1zz+k+3R1Gx3awO4ljxyRmZpZZsiSDZDGjxcxMFlhMFjMzsyUZJDPEcbjT6aTPM/VbstN9z701dWvmj1+ttfde2q5ylZLH7/u976dF9RkdKh3UqT6nxhVXDVq9dGj30ZMs6Q4fI9q8DWny0pDqcEQlTnuALs0+2jQJW9pHl1ZffZq9dWny1qXR24gGLxNq3QyoddGj1kmb6rOq1NgrU2+nRL2NHOWWeyk0+pQ8UzlyjFTJMVci02IvWdbvUXp8H1eOatNtacCwmQqTVp/QekyNpmPKdNspMOmhxoS/Bn3B2hIwVgZoctlPldoQDUklrL2oSa1QCxNNqY0zpizagPwQDfJDNCmPNqYkVI+iQE0q/NSpDNCgOljMOIpgjDY1YdrUR+tRG6lDfbQuNZFa1MYZUp9gREe6KUN55gxn6zGapclopiqjmUpM5qkxXajBTIEG03lqjGepMZKuSV+iOu1RKtKKwUofWWn+8bLXttIodlJ3hcgxECbLdLwCq2lKrGfIs55+mI0sGW7kyXMtV46rOUosZikxk6EkAeNYpgYzhYZMFxgxmqXNWJYWU3li57MOs8V6XGs+yXztcQZLLCRgbMuxoCvvCG2ppjTG6tEeb8SABIxH6E4xoztFKI4mDGQLYDRhNN+c8UJretONaI3TpDVOm+5UE4ZyjtGbbkFnkjFdiXp0xakxlqbBVIYqs1kqzGWrMJ+jzHy2Aks5CqzkKTKXKcNCnjKLlzRYLNZhqUyfm63GXGvVZ7VZm9kmNSYalZhqV2G2R435PnUW+tVYHtJgccSAuVFTZkeNmR01YHpUn9lxExamjjA3cYrxARuWpt3ZupHIzdslLCwlszAXw0ifO71NpxlqtGGs4QQjlVZ05erSkaFFT74xo+VHmK0/xVTtUdZ6zjN+xYbhBnumu31YHIuVAhxb10rZul7C8kwiA20ujLQ7MittlHFmpOsCMyPBbKymc3U5g+WpZOZGo5kcDGZ2JJCl6QCWZrxYmnVmZcGRteVzrC7asbJ8mpXls5LCuDDnwdyMO7OzLszPO7Ow4MLsjBtXl0O5c7uS+08X2fjLPW4+/oZrnevM+lexeSabLbt4bpwI5ZqZHyOyp6hVNKLa1Jz7ZTl80VnKank8dy6n80VWDg9Ds7nlnMWmQz4LFhFMGXgyb3TOiqsAACAASURBVOzGlN4ZejVs2Dgfzx3/Erb8ytnyKGHrQh5btqlsWseyZhXDik0yKxdy2Iys4U5WMzcL67hRVs3dpnoe9zbxYKye+1M13JuvYHOhgKtzSSzMhjM/F8TcnA/Tk66MjZxnfOgsU0NnmRt0YLb7JOPNFgxUG9B9WYfuEl2GL5swVW7FVLkFowIWS3QkhXGwWIv2bGUakuWojpelNOIwl0IOSWnoHL/PJYUx3WsPOQFirlFeer8k9DDVUbK0JirRn67GRLoM8xmfsZTzGct5e6V5xo6ofVz22cslX0VyfVXI8FMhzV8ojcqkBquQEqRMeqg6qSFqpIVpkh6uRUaUDpkxemTH6pMXa0ROlAEZ4Xqkh+mREWFAWpgBySF6bIOjPqnhpqRGmpMUYUpiuIlkWYf76+DnpkKAuzpRIcYkRR8lKeYYiTFHpVqe+HBz4iOETW1FiuiGTDxOSsIxUhOPk5ZykrTUU6Rn2pGWaU9G9nly893IyXOXKnXENT3TiaRUOxKfAWNysi1JiScl+EyJO0pStLUEjUkxJ4iNOkHoxSP4+Rrj56uDm7sRZTWZrN1ZZ/neJnP3rzEr1MX7qyzcuyp1Jkpw+Exh/H8DxvVHW7+GYyTl8Znq+BwYJVh8uD3z+BuhKEoQ+PU2EApoFDD4XGmUoFFY1M8USMmy/hUyH0g9jM/BUECi+FlxxPMCHv8ZHLdreba7Gze/vsvWV7d58OAB15/cZ1MoKMKS9tWj30eWtoBDzxRGZbr8FGj1kqHB5QC1F/ZT4bhve4bx5EdS6CXR8j1JWRP9hBFGO0kw3UW29S6Kj++k+fyHjAfsY8jzfWZCPmYpag+TvjvZuPgRD+I/59v0g/w1az8/Ze7lp/RP+VlcM/bxOOpDBux/R97J90g5sotos7eIMt+Bn+7LhJrtINpqN1Hm70g1PsnSPONuKQiTa/uJpCyKDsZMm48lYEw7+RHx1ruJs9pFlLCkjd8hzPgdQo12Emz4jqQyCmD00HgdN7VXcVbZtqQFMIpzTuEFHBVf2lYY5f7IWfk/Su8LldFLewfuor9R7J1WexF/tReJ0nuDFNNd5B/9iNITH0uwWHtGqIYivLJfgsR/BkZxL9RFoTIKYBQ9lc2u+2nzOEirm1gPeECy9Pv8VagR/ZfmOyRlsc1dnuYLB2l23E+ry2E6vBQRVTtt7nI0O+2nw2kvvU6fMe62nzlvWWa8lOj3PEyO9StUunzAcJwSA8H7mAr6jKsRB7gZe5jViM+4H32AL2MO8jTqcx4FfcQ9j3d44rObH4I/5sfgT/nO/xOeen3Ed0F7+Cn6AD8nfs6PqX/mr/kf833xJ3xdtp97l+RYSVNkLlGLpVQLhHr4PNgiVEVhSYv3tkHRlJloE6ajt6txRHClz1+DDg8l5mItEMqhZEULWAwzlM6QWPsXoClBpQDJmWgzrqae4Hq2HTdy7LhX5MSDEmceX3blL9We/FATwrcNgXzX7MXP/wkYV0WtzsNr/1NgFJtgniuM608EMAZz+bguZbaaEjBWndGg5rw6ja6adPjq0xtkQn+wOV1+JrR66tPqrUNngIF0OvwNaBFwKOYbPbRp8tCh0V2bZk89GtxNqHczp/qcHhU2qtTZqdBsr0qbvSqNpxSptpKhwuIQ5ebyFBupcdlMk/IjcpQc/RPFJ9+l/KwCdY429Di5MmJ7ilEzWWotdag7pkPrKRW67WQYcFdm8KI+zSG6lPlrcMlPhbJgNeojdKkL16U+yoCWFAuaUi2pSTQlJ0iF7CBVSiL0KQjW4lKgJpd91akO0qE6WJfqi7pUhepSFqxJZZg21RG6NMQaciXeiMYUU5rTTOnOMWMw14TBLG2GM9UYyVRmIleV6QJ1JvPVmMwX6qIGo5nq9CQo0xqpSFOoEjX+clT6yVPlL0+FnxzVolonWIaeUFmGo+SYS1bkaoYS65lyrKUfZC3jAOvZh1jLPsRGvgpLWcpMpysymamOAMbRLC2GBQAlKtERI8NwuroEjDNFuqzUWDFZZsFAsTk9RVa051rSmWtNa4oJV2J0aYszZDDzOP3pR+hNNaM3zZihHFOGckwYfgaMU8VHGM41pz1Bi64kPQazLRnKFoqkGZ0JRnQl6NMZq85omiYT6apMZ25D43yWMvMZ8ixkyrGUI89yjgLL+cqsFot1ggZsVBtzq92YW10mrLfpMndFlZkWVWY71Jjr1mC+T4PFfg1Wh7VZGTNmcdycxQlTFsaNmB83YH7CmLkxU8b6TZgePsbqrCMbK8Fc2yhg/WoWa0uJDLQ701F9kr6a4/RXWNJbbERHthZ9Bfr0XjJlpt6WhWY7puqOcbXbkdHaEww32LEw4M/SWBS31/K5d7OUzfU8liZjGOlwZbj1DBOdZ5npdWKs6wKzo4FcX01hYzmNmcFwZofDmBkOYmEikKvzAazMebK64MLaygXWVs6zNH+apYVTLC3Ys7TgyOKcC/NzzswvODO7eIHpBVdmlwLZvJPFF18P8/D7h1z9y7fc+O4X7s1+wWp0CzdPpfHkeDwPj4Vzw8yXWc1zDKlY0KJuyJKvD18U53AjK4FHOTl8mVDAQ99c7p3NZetkHvMm0cwahTBj6E2fymkG9Jy46pjEhmc+N/0rWHPOYVPA5alErhtFsmEaw/VjKVw/k8NdvwruhFZxO6aMzbhCNhNzuZGcwXJ2HGuliWw2pbHZlcjVnlBWR4OYn/BictyJ4bEz9I+eZmzoNNOD9swM2DPRdYKxFmuG680ZKDeiv8SQ8TILZiqOM11uyUipNiMlWtIZLNKkM0eZ+mRZyiIOUHzxIJdCZCkIlCU/8CDZfvvI9NkrJaWFyngpRAYBjDXRcnSmqDKco81sjjKLWQdZyNrLbMYeRhL30HLxU8o893LJU4EcT0VyfFXIClAh1V+JNGFRByqTHqxKerAaqcGqZIRpkBWhRU6MLrkxYs2gOPoUxhlQGGdEbowhGWG6pIRok3JRj/ggbdIijEmNNCMhzJjYEEPpGhdqjL+bKs4Ohwny0SYu3JLE6KPSSQq3IFm8DjcnMUIkqK1IibMiWZSEx1mSkmBNRspxUlJOkZpuT4awpzMdyclxITfPTbpmZjk+s69tSUo6JcFicsJxUhOOkRxjJX1vUqQFSdFHiAm3JjTEgmCx99pfF3d3Qy5XpbGytcLC7evM3ttg9r6wpFdZur8mFXD/rwKjsKKF6vj8+ed2tQBGAYvPX4vnfvPcfhbQ+M/qoQSS3z6SoO/53OFzaBQg+M/2s4BC8Z6AzbvfPtq2s5+Bp/gZ8flzWJTmH79+wNY3Yrf0NjBe+0LU6qxLwNjupy8BY7voYgxQoM9HhW4/RSn0Uu/8OdWO+7aB0e5jMo9/SIr1+zwHxot6opfwLeKNXyHF8N+ot3+D5cgDPMxU5kH6IR5m7uFB1kfcTnuDJwVv8FPFu/y15G1+Eve5r/NT5hv8LXMHf8/+gJ8yPmQrbAdV5z8izfpNokxeJczkDfz0XuWiqPGxeo8wMdto9S5iw0y8+TukHH2fbJtPpPJwkZBOP/knqQBcbI6Js9xJrKRUvk2o4Q5Cjd4hxPAdCRiDDHbgJQq7hRUtjspLXFB5WbKkhQUtgFFSG5Vfxl7m9zjI/kF6fUFF9Da+jpu6+NkXcFH6Pd4qfyRY42Vi9N8kx/oDSk99QpX9Z9Sf+5yG859TJ6zos3uoP7+XK077abxwgCZnAYWHaBY7uN1laPOQpcNLhnbPw7S6bauLPX6KDIuy5HP7yLfcSbePCp2eijSJfdNOn2+Do6sMV1xlaHCVod75MI2uYi+4SKjL0OchS7+bCk2+SjjI/4bjcr+h/OIhusPlWYtX51aUInfCDvFVohIP/fdw23EnD8/v4C8e7/G9x06+89nB98E7+THqfX6M+VC6/j3jPf5+6W0o3cl/VLzL14Vv8zh/F4+KPuObGl3uXjJgMVGbuTgDCQ4laEy0QlTozMSYSO/NxojCbUMmIgyZijJmOFiHXj91un3UpFnEuThLCRBFbc5zaBwLM5BmG8XcolAYxU5pUaFzLdOWW/ln2cx1kGDxi3J3nlZ68NdaH36sC+W7xiC+b3kGjLfGpVqD9XsbrDycYVGsBHx4/dcZxucK46+W9JcbXH08S0d6CJU2hpTbalFpp0HtWS0anbVpcdeh00efbj9DegNM6PQ2pM1Dnw5vfdq8dGj10KbeSY2qM0pU2CtQc1aVBict6dQ7alJzRpsaB10qbdWps1Oj6YwmV+w0qDutRZWtHlX2Zlw6aUiuuQYVpqpUWqpQZ72fOsv3abL5lO4AOzqSCmhPa6I7oYpKBxcyTMwptjKm7pgWV44epveCEn3+ujQF6FAeoE1psA4VEXrURRpxJdKEpjhzWlKsqE80pSxGl+xAJbIClMgL1iTTW5nCAC3K/LUp89ehMliP2nAjqkSSOkiLkkANLou0dJg2tdGGtGRY0J5tTk+eGf15RgxkaTGYqcpQhhLjOSqM5aowmqPMeK46Q2mqdMXK0xIhR32wLDUBclT4ylEuEtY+spT7yVEXrEhnhBy9kbIMRR9mJkmWlXR51jJlWMs8xGrGfpbT97GatZ+1PGXJkp5IkZOqbAaSlehLVqYnSZmueAUJGIdSVZnM1WK6UJuFCjMmL5szUGROV745HblWtGWa05xoSEOENo0R2vSlWtGXKmp1jOlLM2Ikx5TRPBNG84ylM1VkyVSRNSPZpgymi00vZgxkWNGZaEpbrAHtcbp0xmlKqwnHBaxmqDGXpcZ8lirzGYosZIqwwfZZyVWSZhvXSnS4WWPCrRYDbrTostqowfwVFWabVZnrUGe+W4PFXg2W+zVYH9ZlbdyU1QkLViZNWZ4wZnHCkLkxfSYHdRnr02Nx8igbiw6sznuwNJPIteVUbiwnMdnjRWfVCfqqjjFYZc1AmSndhbqMlJmy2OrA1S4n5ppOS9C40efMTLM9s+0XuL0Qx4ONbB7dLGLrajar0zFM9noz2nae4ebTjLXZMtNzjvGO88wO+rAxH8v6fDyTPf4sj4WyMhnM1ZkA1hd9ubrgzsaqO9fWXFlZPMfC7GkW505tg6OUmHZidvYc84tOTC9eYHLJk/n1WDYfV3D/u2Vuff8jq3/9mavf/sKd1adcTengxslUnlrG8NgqlGuWvkzqn2Ne7SQDKpbcdAnhy4Q8frncwpcplTwILeWRTzlfedRx+2QRqxbpzJvEMKkXwJC2KwsnorjpeYlrvuVs+Fay4pjHTacctmxS2TJP5KZlIjeOpbF+MoN77pd5ElzHw6By7vjncz84j8eR+dxLzOBafCzrqeGs5QWzXhnI9a5grg6KSiIPxkad6B12YKzPluleG2mt42DHEYbbrBlvPiJVHQ0VGTBabMJosSnDl/QYLFRlpFiDkRJNBos06MpRoSFJlqoYWUrDZCgOkaVY7IwOPEhuwH5y/PeTG3iQwouyFIfJUx4pz5UEZXoztRjM0mRaKN8ZMkwmf8ZIwp/pjfqYxoCPKXX7jHznw2S7ypPtqUi6pzwpXgqk+iiSGaBGhr8q2cEaZASrkh2qSU64FvnROuRFaVMQpc6lGE1KEvQoSTQkP0aXrEgdMiJ0JbUxMVib1HADEsO209NSMjrClIRwM4I8NXA9K4uPqypRIaaSJS2s6aRQC9IirUmPsiYt2or0WGspFJOZeISslKNkJFuTmXKElBRbEpNOk5QsktDnyMxy+vVkZTuSnnmW5JTT0nOZaXbkZJwmO+UkmQlHSIuxID7MiKQosdbQnIhQM8IvmhEcqIOHpz5l1alcvbXM8p3rzN3dYP7+mrRLeuX+Nam0e+3B87ocUaPzrErnf2ZJi9nFR/949jk4SsD4TFnceKY6/kZSBJ/BolAPnyuI4ipgT7Kcv7gjAaJ4Vvr8mR0tgeCzTS+SFS1UxWfzjdL3/pPS+FxtlDbECCv76zuSwvjw0UNufins7WusT1TS4a/PoJ+CpDC2+8vT56MsAaOYYRTAWHn+MwkYt4u7PyHt2IfSDKMUejF6mxjT16h0epfZ2P3cTDnA/dT9fJNzmMcpH/F19nt8X7STH+te4W9dv4OeP0L7C9D0EtS/yt/LX+Pb7Jf4LudtvsncxdOsTxgI2Eu21YvEm7xAhPGrBBm8TrDxO0RafUCYqYDA3cSa7SDBchdCaRTF4WJLjNgjLap5JHA88RGJVruJt9hJtOk7iH3QIYZvE2q8kzCT3YQY78Jb83XJkhaBFhfVV3BUekECxvMK2wrjc7VRqIsOsr9/Zk2L7sbXpPCLq/LLuCi+gKfyi/iqvkiYzmukmO2i4OiH1JzZR93ZvdSLzS1nP6PWYQ8N5/bS6CSUwUO0u8nQ7i7767XTU15apyiAsdnlc7p85BkKVmcoWEP6nqKj79Hrq0rjhUOS5d/otI8Wl0M0uQlYlKXeVY56NzkaRE+jh4wUVhI2d4ubCsVustio/RccDP4btTGqTMVoshWhyh3vvXzh8ylfBnzMXYd3+Orsu3xt9zZ/Ofc2Xzm9wo+Ru/kh/V1+KvkAmvbybe7L/FDzX2Hm32D6ZZj+GIZk+bLqEA9L1fi+7jibWSYsRGuzkmD8bEbRgtlYse9ZdCgaMSNgMdKIsTAxl7h9BgI0pQ5FoSSKeUShHD6vyxEJaAGN4ipURQGMom9RqJAiIHMj2467RY7cueTI4zLRuejJNzU+/FTnw08N4fzQHMxf2nz4e6OwpEelLqz1e+usPJph8eEaK49usPHoBtcfrrP4dJWlJxtce7jJjQdbLD69ztoXc3RmhFB92phqBz0q7TSpOatJo7MOre46dPka0ONvRJePAe1e+nR6G9Hurkebqw6NjhpU2ipQaasoVeJU2ipTbadGw1lt6s5oUuegzpVzmlScUqLitDrlDnoUnDYkwVqHi2Z6eBro4WZogpuePh7KcoSa6pBkokSRyUGarJRYS0qiM6uDy9nj5KX1EeuRQJi5A3FG5hRZG1J7TIXm0/J0uInNMbqUeKhTGWpCWZgh9RHmVAUYUhWkT8VFPS6H6VAdZ8gl8R9+f2XygzTJ9dPkkp8OZT66lHrrUO6vR0WgPlUhhlwO0KE0QJuyYF0qQvUoDdKiOcOcthwzevLN6MnSoztNjf4MFQYzFBnJVmYyX4PRXFX6UpXojJOnI0aRpjB5qvwOUeZ9iHIfOcp95Snzlac8QIGGMGU6I2Tpj5VjJF6W6SQZltJlWM08zGrmQVYy9rOU/jlLGftZTJeVIGwqTYGhZAX6k5ToT1GhK0GR9hg5ehIUGEhRYTxLg7lLuiyWmzJVZsFgkQU9BcKOtpYCL80J4u9Gi5ZoPfpTLekW1nKSPr2p+ozkGjGWb8RonqF0nSg0Y6LQgvFcc/pTDCRFsSvRmI4EE5qj9WiO1qYzXpvBFC1JZZzO0mI+W5P5LDUWM5VZylRgOUOOq9kKrGQJpVGRq4Xq3CjX50a9JtcbNdlo1mSpSZWFFqEyKjPXrspitwYrfVpcHzbg2rgpaxPmrE2aszFrwcqEEbPDOkwN6jA9pM/ihCWrM8dYnjrL4kQ41xfieHgtjZXRQAbqT9NffZyBSiv6So3pLzFgofEE1wddWWo/w0yjDWvdTmz0uTDT7MB0mxNro8E8WEtnczmF9ZkYlseCmOpxZaLjLGOttoy32jDeZst4mwPjHU7M9HkxPxTAZJcna5MhrE8HcnXai+VpZ9YWnLm26sLGqrMEjKIqZ37WhsW50yzNnWFZQOPcWebmzzK77Mrs1WCWt3K5/bSDW99ucvMHWPvhF7a++Zkn177kbskgG6dTeGQWxQOLUFasfBg2dWROxY5JdQfWT4XyfUwNX8Q2cDe6gVsh9Wx5VfPAtZb1I7ksmiYyaxTOlH4Ao7qePPAqZtOngut+9ax61nLDvYotp2I2bbO5eTSda8fS2bIv4OaZQh771PJFQD2P/Kt44HeZez6XuOOVx6ZvGnNOIfTbOtJ86igdbscYiT/DfLknK10BTPeIgm9f5kQ/5IAT430O9HWfYqhbbIGxZb75JCNF+owVGzJYpMdAkQ59ucqMlmgxflmHkRJt+gs0aUlTpDZOjrJwGUovylIaqkhhsLCnD0s2tBR6CZWnNEKRunhVmpNU6U7XYChbi/EMVcZTZOmNErD4JzpC/0SD3yeUuu6l2E2BXBd5st3kSXeTJc1dgUwvZbJ8VMnxV6cgRJuCUC3yw8TRpDBSi9xQNS5FqlAco0ZRzDY4FsZokxupTU6kHlmRBqSG6ZIark9yuBHxods9jaJ7MT7MlIu+OnhdUMLzghIhotw7worEqCMSMKZGWErAmB5tTVqMtQSYiUKljDQlLdGa1HgrUpPtCQ87SnCQBclJDmRmnicry5GMjLOkp4vXZ0l7Vtadk2ZHXrot+WmnKEw/SVaCpVRUnhJtKsGosL8jLxoTFqJLUJA5tVey2LizKhVrL4stLw/WWby/xvL9DVbvbUPic4VQqIT/3Lso7p/bz8/DLmKucXu+8dmc47O5xefPXf/itgi93JcgT6iLkg0tQi9CJRTzi89Tz0/uSiqhgMXnyqP4TMDh/3BE4vqfoPGfQVL8WdvAeI+bEjDe4dGjR2w+FUrmDTYmqxC2mZhhbPU/KM0w9vuq0O2vKIVe6i7so/zsp5Se3SNteim030PGiT9J6/xiTHYQZvA6cWYvUWr/ErNR7/Eoey/fZX/Oj1n7+DHzE75OeQMqdkL7S/zH6H/lP4b+hZ87/4W/t/4OWl6Fhrf5ofQtnua9zZe57/Jl7ifcyVCi1/N98o+8RLLFawTrvSr1J4aZvSeFVqJMdxJl/BbxljslyznW4h0ypbWCfyL95Eeki87G4x9K9T9iFlLMWorQS5D+m4QY7JCS0hdNduOv+zZemm9I0OiiIuYWRbjlpW0rWuFFaX5RgKI49of/fVtplPm9FIDxUH8Td5XXcFF6CTfFF/FUfoEgrVeIN36bLMvdVNrvocZhD/VntkFRwKJQBlucD0pWsgiqCGhscz1Mh5ssvT5ihaI87Z6HaHL5nD5/ZWknsqiPEYpkld2n0jaTxgsHaXDcR6OzqN3ZVhSFsnjFTZ4moT56ykvA2OR1mCZPGRo9VUh2+Jjjyv87XlYvcSVUgesx2nwTrsoP/p/zpfsuHnq9yVcuu8BnD3h/Cr6f8pXfbp6mfsRXVZ/wH6MHYfJTfmp/ma96f8MvN38DN37PL4sf8l2/LHer1JhPUmUp3oCFKAMWIw1YijaSgi4CFoWiOBdrJqmJYo3feLi+1KEo9SgGa0kAKIBwOlo8a85kpLEEjAIQBUSKq1Abh4J1JHVxPFx891E2nqmL94svII6kLlZ78W2tLz/Ve/PTlTD+0hzEj+0+/L0phOtbI6zev8b6vTVWH02z+Ogqy4/EL/F1rj1YY+HLVRafrCNmGG882HwGjPN0ZYZSY2dC3RkDGs7rU39Om2YXXTq89On2NaTTW58ubwO6RS+jtzFtF3RpPKtBvZ0qVaeUJPVQ2gN9TJHyo4rU2KhTa6PBlTMaNDpqUX1Olzqvk+RdOImfpTG22joc1TZBX8kAXRUTdFXM0JI3Rl7BBCtNc8KMLGk+ac/jnFraUzvJTh0kLWeYgpwWnM1c8dA+QpKZGZUn9Gg4oUSNjTyVZ5TJd1CkNsSKEj9DLnsbUuqqR5GrJsXempQEalEeLsBRl8JADYoCdSkONORyoDHF7tqUeGhT7KFFhZ8BlQGG1F40oS7cjMoQQ0r8tCgN0KEhxYTGDCM6ckzoztanO02D/gw1BjJUGMpUZSxPk6EsNboTFemIVaQ1SpH6EKEsHqbU8zAVvorSfurLAhr95WkIU6EnRoHBeAVGE+SYSpJhMU2GlQxxDrKULkBRnIPMp8kyn66AAEZRli0Uxv5kFTri5GmNlqE3UZHBVBGyETOU2syXGjNZas5QkTm9BZb05B+hL+8Y7ckmNEXp0ilmGNMs6UkyoitRl75UPUZyDBjPF7C4fZ0sNGWiwITxHBN6E3Vpi9aiNVrMPxpLKfLGSC3aY7XoS9JiKFWTyUwt5rM0WcrWYjlLlZVMRVYzFbiaKcdyuqwEjWsFqtwo1eZGnTo3mzS50arFarMa803KzLeqMt+myny7GivdmmyNGnNzwoz1CVPWJ03ZmDZnadSA2QFtKT09P2LIwqgpS+MWLI3bsjTmy9pkILeXIlnsd6e/5ji9FdZ0l5rQUSjWAxqx2HKCpc6zzLXaMdNky9VuJ+aaHZhoOM1Uy3mWBny4OR/NykQYy6MBLA56MNlxlom200wJwOlxYL73LKMtNgxdsWW40YHRFkdmezy4MRvC2qQXS2OOrM6cZ23RkfUVJ64uO7I0f5a5mTMszjuwMGPP/KQdC1P2LM86SNC4sOTB4noM1+7W8PCbGW5//wU3v4O7X/6VL+4+4fHYMjcy67jhlMYdk3C2TIJYtPRi7Igb8xpOTKs7s2YdxVcBddwNbuRWVAfXQ5vZDGrgUUA9W2fzmDLwZdrAnQk9Z6ZNPPgysJQtvwqu+V1hzfMKW+5XuONYwS37S2zZX2LzzCVuOV3mjns1X11s40lIC7c8K1hzLGDJPosluzQWbROYPh7KkKU7XWZ2dB4/Qce5Y4xHOrFwyZfpSj/WemK4N5nIrZkYZkaDGBrzYWjQg9H28yy2nZNs6LFSYwYv69NfokNfjiojl7QZKdJi6JIm/QUadGWr0pioSFWkLGVh4ihQdFF2+4SKtYAKlEQoURalRG28KlfilehIVpVmGAdTVRhIlKct/GM6Iz+m5eLH1PruocTlc4rdlMh1liPbVY4MV1kyXBXJ9lAh20uFHB9VCgLUKbqoTVGopvSPzeIILQpDVSmNVKEsVpWSaFWKo9UpitEhP0qH3CgBjPqkhuqSfFGX5DAjEsNMti3pUGMSwrd3Tof46ODrpoq/pyaRIaYSMKZGWpEcYUFKpCWpUVYkR1qSFGVFoptjlAAAIABJREFUbKipNO8YF2lBeLAh/j7GuLno4uqsTUTYUTIzzpGdfZ6MdHvS0+zIyjwjXTNSbMlLO01Bui1FGbYUpZ8gR+zJjjYiQ+zGjrdAlIbHRRgTFaZLeJglV5qzuX5vlatic8tDMQO/wfKDdVbubbB69+avKWkBfBIwPgNAoSCK4m4xu7jx+JZ0Fe/98xGgKc5/tqV/8xz4ttVDAY0i9PLFNhhKFTtiFnF7NlFApLCwJRv7GVA+VxKfX58D4n9+Lf05/4vAOOAnT7PfAYTCOOivtq0weh6m9sI+yhw+4ZLdn6Vd0kUOe8k+9fF26EUod/qvE2v6AllW/4Ue93/leuSbfJ30J/6a/BnkyfJjyk4oeUeCw597/4Vfuv8Vul6A1lf4e/3r/FK9kx+Kd/M0bzdf5n3Ik9yP+Tr7ILeTDrIYLUO87n8jTO9ladNKiNFugvR3bM8jGrxOtNnbRFvskOYcRZVO6okPpS5HUc2TduwDab2gKAGPN99FhMkuAvXeIED3TcmSDjV5lwD9HXhrvSnNMYoVgaJWRwRcniuL4t5e5t858yz4Iq52z8DRRfk13JRf54L8S1yQ+yMeKi8QoPUyUYZvkmzyNqWn/kTV6Y+ps/90W1k8/7kEh20uhyVobHeVQdyLI+Cx30+stlOgzUOogge2+wb9lRi5qMUVpwOSvd3jo0KXtzJNrgel9HqrhyyNLodpuHCIRldZWj0VafGQo8X9EK2eB2nxPMQVD1niTr6Dvcr/RoLt2/QHyvAoVIWfg2X4yf8jfon7M99nfgCX1fk5+COIOgQxcvytQIvNosNcbz3I0yV5flr9FGbe5Ie5/4sfNv9v/ra5g4cjHzFd+IH0r9OpOBFMMWIqzJi5cGMWIo2lWcXxcINns4rG0s7niQhhLesyGKjJYJAm/QHqUvH2VJQJk5EmEhiOhRr8CokSKIrNLiF60nNCeXwedBEhl3vF23OLYnbxSYUo6fbeBsY6b35qCOWH5kD+0ubFL43Bz4Bx478DxqUHollfvCdKu5eYf3RVWi5/7d4NFr68xvqTebqzwqi1M6X+jAHNF4xouqBPm5s+XQIYhf3srk2HhygPN6TT05COCwbU26pRfUKJ6uPK1J1So+qYMpVHlak5rkbdKS1qjqtTbaPOFVdT8h2MaU+Jxs/WHiMNU9RVLdHUsUNR9TiyilbIKJ/kc1V3/u2QE7tUPDHWcKPiTBy3kq/Qk9JCblILmdldVJf2ccoygBMaNgQbH6XouCm1xzUoMjlA8RFZCm1UKHE2JOecJoXn9Mg6qUqGjRIFF9Qp9dXhcpAupUE6lIUYUBZoTEWwBVVBVlR6GVHmoU+xixblXvpUigqh6OM0hFpQ5KFBgZsaTTFHaMm0pj7NkMZUPToy9OnJ0KY/Q5OBDHUGMzQYzNSkN1WVzngl2qKVqA+WodLvMFX+CpT7KlDhJ/ZRi+JvWS77yXMlXJXeOLE6UJ6heFkmEmWYTxWwKMdS2mEWUg+ykHaIxQxZFtLlWchQlIBxIEEWYT8PpKpJCqOwpIW6KGYYJ7I1mcnXYr7EiKkSM4afAWNXrhU9OdZ0pZpJdnKnmGFMM6c32ZCeRB36UnUYydZlUqwfLDBgosCQqUJjJguMmcozZTBZn/ZoLZoitGmNNaIxUp+GcC2aIjXoStCkP1lY01rMZmiymqvLSpYaq2IeM1uJtQw5VtNlWcuS51q+KpslWtyoUWWzUZ2tNm3WW9RZaFSWVMa5ZhVmmpRYbFdnc8iYG+MmrI8bsjZmyOqYEfP9Okz3aDHbr8fCkDGzA0bMD5uyPHac5RFH5vvOsNh3nokWWwZrjtBVakprgS5N2er0XzZkqt6SicYTzLTaMd1ky2L7OYYqjzFcfZLZNieuDvuxPhXCwrAfCwPuLPScZ7LNlsn2U8x02bA0cIarwxeYaLVluOEkw/U2jDbas9Drxs3pAK6OO7M05sDG/HmuLZ9nY9WR1aXzEhTOz55jeekC89NnmR2zY27MlmWx0UW8v+DD1bVUbt3r5Iuvr3Pv2+/Y+uInfrz9NT+OL7BZWMFGRCZbrinctYxk0ziIeWMPJqzcmNO6wIK2FxuWcdy/UMYd/2a2orq4ldDJk7QOvktqYOtCHPMWZ1i2tOXqUQc2HTx5EpjBll8hGz7VXPNu4q5HE/fPV3HTppDrdpe4ebaUmxfKeRjQzLcxfay7VbBwrohZ+3wWHApYPV/EqkMOSzYpzBwJZdrKm2GzM3SYHWHovD2z4Z4spAeyVZvMNxPlfLFUxcpcIVPLuYxPJzPeE8Jyuy+L1Q6MXbZioNJUWuM4lKfDaKEewwXaDBZoSqc3V522NBXq4+SpiDhMycVD2/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ssGemnpcLubWC0JyvVloL00xRn2VOadZritGPkxpmQHWtIbpIZ+anW5KZakxZvRmyELhHhFlxpzuTa3WXp/xGr/wSMQohYu7fFc0v6V9XwGRQ+t6d/BcaHmxJACoj8x9lOSItnpdLuZ7OMv9kOuYhOxe05QwF697//BzBuzzYKq3rbjpagUVIhH/8acHkOh+L6/xcYxQxjr7cMV7z3SaGXQX91unwVaPOWlSzpsjOfUGD7EYWnP6bojFjJ9ynJ1h8QKwHjO2Qe281I+OfczfqMbzI/45d0GUhV4ZdYGX5J/IQfE9/g75fe5D9q3oKaXfxc8iY/F+7g57zdPIl/jUexb/A0+V2+zvgTf8n9jB/TP+Bp6qeshH1Mr/cewjR/R4jem4QY7iJIfydhxruk/sNQo9eJFMAouhmPvkfK8Q+kHsdk6/ek4u8ky90kme8kwXw3UWbvEmzw1j+A0fRdAvR24Kf3Dr66O/DQfANHpRexO/Q7CRolpVHpZSnsIimMMv8uqYw2B/4Vm/3/irPiq3gov4mj7IucOfRbXJVewE/zZcIFQOu/SsGRd6m0+TO1Yt2fgMYzn9Huclg6LaLc/MJBOlxl6BLl3B7y9Pso0x+gJIVeOr1kGQ3TottXgakoA2nOscp+Dx2eilIqusn9MK0+cnT4KtLsJkOziwwtLjKSctnmfIA2l720ue6h1eVTWlz3kXniTfy1/w9K7HewHHCIe+c/4KHdK/wUvpuv83bDlBIPM17nXuSr3I98n6+z1Pmm2Ya1DiuGO9QY6dnL44V9POl+kSddr3Gv+yPutO9jo/owQ4l76IuUYShCixExkxgjks+WklI4HWXMWJi+FGwRdrQ4o6EC/LQlYBwKEmlnTakqR8CiSEOLUIuARBF6EUeAYp+fxq+Ko/hMBF1EyOVWwVkelrrwqMyVR5ddeVrlxdc1PnxX58tf6zz5a0MIPzQFPAPGQK7fGmb1voDDq6w+mmTx0QqLD4SVsM7a3RUJGOcEMN7dYP3OdSklLWp1urNCqbUzodZej4azerQ4G9DubkCbmw4trhq0uWnR7qFDp5cB3V7G1NuoUWElT+URRepPqtN0Wpva4+rUn9Ci0UaP5tMGXLHRpdzWgNRjhkSfOo6NnjVa6ieQUz/DXuUz7FWy53O5Ixw8ZIyS3AkUVQJ5zTSH/1MzlT0GaSS6lDIbX09HSj0pYSXERlZRktLBkZPxGGo54mpkQ6KJERXW2lRbq5Grf4BErc9INZXjouYnxBvJkmyiSMZRFQrPa5F7XpliT00aI63oSDhFdbAlJR4mFLsYUedtxmVnPYqdtCl20qLcw4D6QHMqvAwovKBGvpOKpEC2ZB6lJtmA8ihVGuI06BL9ihk69Gdo0Z+mSV+qJl3J6nQmqtMarUK57wFKPQ9Q7iNCLspUil3UvooUectS7CtHbagKPbFK9MTIMxwvz3SyIgtp4siykCqzfcS9gMV0BUlhnEyVZzhZ4VnoRZuhDE1GnqWkRzI0thXGPE3mig2ZKDJloMCUnjxzurItaU81pTvVnK5E0TlpyFC6sJoN6U3WoT9Vm6EsbaYKDZksNJDO1CUBjEZM55oynGxAZ7Q2TWGatEQbSsBYd1GT+lBV2mM16E0SfZPazGfp/AqMVzOVuZ6jzHUBilnyXM9R5Ga+KlvFGmyUK3C9TpmtVm02O3VYa9dkvlmZuSZxVFhoUWO9S5frI4ZcmzBkY9yQ1REDFvr1mOnWZaZHn9l+Y6Z7jJjrN2Vh0JKpDlMWeo8x33OSsUZrui8b0l6oS2OOBg2ZKnQV6TJYYcxky0lm2+2YarKVZheHq44xUnOKhS4Xrk8Ec306hMURXxb6nVjqsWex+zRzXaeYbD3KyBULRq5YMdZ4nOG6Y4zUnmCi0Y7ZTkdWhpxZG3diY/Yc6wsOXFs+w9ryGZYWhBV9hoVZR2ZnzjM1foa58TMsT5xhffYs63MX2FgKZutaIY8fTvLV04c8+vIHnt77jr/1zfEkLptHIbE8DIzjrlsiT2yTuWMSwqq+B/NmbqyZerCg7cZNyxju2OVzzbmMJ6n9PM7u4LvCRn7OKWHjvBN3HI/y8IIFX3nb8NTXkdte3mz6JXHdv5gbPrU89mniqUstt20vsXIshxnLNMYtU5k8nsmcQyGLjpdZcali3b2O655XpLPpUcl1p0JWbRKYtwxgSMueHk1rWrVN6LCyZsbHjXs5iTxoquPexCC3Nia4emeMta1e1uYqWe1MZKnSi5nqc0w1n2G45hijBcaMXTJmtFCf4QIdhi/pMCR2kBdo05mlRkO8HKWh+6S0dHGorKQqVsSqSQrjc2Csj1WQgLEjUYG2BBXaElVpijlIR+JhmqIOUB10kGL3QxQJNdFZgUwBjC5y5DqrkueiRr67OvkequR5KEnbnoqD1Ci9KI4ql0PVqIpUpSZGncpodS5HaVAarcOlKD1ywvXJFKAYqE+iOBeNJUs6VlobqCtZ0hIMihqdMDOCfXTx99Tioij7jjQmIcqUJCnscpyk2OOEB1vifE4NLzcDPFwMcXbUw+W8Pq6O+rg76+HjqUds1BHSUk6RnnqKLDGvmOlAZro9OUJdTLOhOMOW0iwbilKPkJdgQl6CMQUpZhRlWFOUeZScFEsSYw2IjrSkqSWDG3eXWLsvqnWEyrghLX4QW102Htxm/YGAxn8oh8+DLWKLi2RJixodYVU/Uxz/AYvPwfHZ3KNYIfjgprQR5jfPwysC9ATwSbbzd4//Uafz7L1/KJHPwi3PZhwlQHxW/P3r/f9nS7qSVh9dujwOUu+xhxYfGQQwdvrK0+4jxxXXA9IMY6HtR+Sd+pBLDp+RY/vpr5Z0kOY7lJ49yHy8Kkthu7gZvINN951snX+fR26f8VPkfr4J3cHDgBf5KuIdvovczTdhO/kh/F1+jPyQr0N28kvCx/wl7gO+i3uPvyS/Dxm7+C75fe4n7qPi+AuEa/wboXpvEqy/k0C97fLtIN3XCNJ/hYtGrxFq/DqxVrukVHSS9bsIUEyxepdk812/AmOk6W5phtFf53UpIR1itItA/W1YFMDopf0WruqvSoqi7cHfSqqi6GF0kPn9drWO7B8ka/r0wd9KUOkk9woeym/jqvQ652T/iJP87/FU/SNhBq8RqfsSuZY7qbT9E3X2n1Bz+mMJHNucD9HpJvsrOHa4yGxDo7scA74qDAap0O5xiL4AJUZDNenxVWQ8XJcGx88pPfmRBFo9vio0ecjSLOxrX0WaXGVodZWl3fkw7WI+8tyndDh9wqDX54z4HKDD8SPSzX5HveuH0oq/NfdPuGf7Jn/z3c3PGR/wQ/devr+nzo+De3hS/h5flcty77I+d7ov0NN4hKY2Q/r71fliXoUnLW9xLft9FhI1mIhUYDRcloGQgwyEyTEYocxQlCbj8SZMJVszmWAlwaKYV5yONpYCLpORYh5RbGvRZihYlG/rIVb9jV7Uk+BQ6lYM1mUmZntntABIEXDp9VVHqI7T0WZSKGYjw4bbBee4V3xBmlsUVrSYX3xa7cXXtb7bwFjrwV/rQ/i+yZ8fWj35+UoA17f+R2BcenhN+uXfLu5eZuHxGmv3rrNx98YzYJyjK+MiNaeNqbPXo/GcPs1O+nS4GdDloUeriyatLhp0eujR7WVIu4seDafUpfnB2qMqVFsrU2mpRJWVCnXHNGmy0aPltCHNtoaU2R+lPjSMNM8wLPTOcUjpPId0/FExj+Kgmgu6OuexNXfC75g3zuoe/Nkomd9blvCaXhom+qHUh5ZQn9FI5MUyXFxKyYmfwcI+H3UtV84aORBtbEaZtT6VZmqUmiiRYyBHgtZBYrUPEqVxiCjNwySZKJB6RJ6k44dIOnWAdAdZCl21SDutRPIJZTJtNMizVaHATp1CB3UundXg0jl1LrvokGkrR/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qAu1yYM2BgzYFXMLPbrs9BvyHyfMdPdxkx2GTLZbSTdz3QaMtNpwmijIQM1hvSWbQNjW6EuXUX60j7p6cajzHeKgIs90y2nmbpiy0T9aebbHFkb8OL6eADrk4Gsjvux0Huehc5TLHSeZKb9GMMN5nRXGNBTYcRQnSWj9QIYjzFcc5zx5tMs9p9jfdKR63PnWJ0+xfriaVYW7ViYs2NuVoCjC/OzLizMurC26M7arCMr43bMD9kxO+TG/HgSN672c//WXR7e/YYvV+/wJL2M71yC+dElgCfOgTx0ieGpbSJPLKJ4bBnGdTMv5nXtWdA8z5KWF0uGYVw7m8ffCod4kFHJZlwiW8Ee3HE7wVMffb710+T7IEO+DT7KHd+zbAWGcic0n9uBlVw7k8eqRTzLxvGsWGQxY5LK2uki1s6WctWpnA2PetY9GtjwbGLDo5kNj0Y2vMrZ9CzmlnM26yfCmNE7x7j2SQa0LOjWM2PM9jRrfr4spBaz2DjC5tVNCTyubi5ybaGXlfYCNupjWWoMYLkvgPl2Z2ludrrYSlLIJ0oMGSvRZ6RIh8FCbbqyVLmSKEtFxOeURSpQEibKuhUoj1HlcpSKdF8ZrSiFXlrFfG+8PM1xSjTGqdAQc5j2JDmuRB2iKvgwxV5yFHurkeOmSJabPJkCGJ1UyHYUNrUK+W4q5LsrUeynRkmgGqXBahRLBf4q1Ear0xCnSU2MqOjSoixaj7I4Uy7FmJIbZUaa6GEMMSFJbHoRW12C9YkK1CUqyICYEGNiL5oSE2pKeKARgd46BPnpEHFRl4QYc6nAOz7KmrjoYwT5m+F4Vp1zDlp4uJrh4WaJr6c1Pu5m+HqaEOAr5g9NiYmyICFOzDeeID3VlvTU0+Sm2XEpw5aSLFsqcmwpyzzG5XQrLmdYUZxmTkGqOXkp5mQkGJMSb0hstBXNrRncuLfIunCmBCw+OwIYrz24zcbDZ8D4TCUUcCjmFJ9bzxIsijCMAMh/6lyU7u/fkGYjBURKsPj4lrTF71dgvPP1g21Y/E/F3VLyWdTofHmPO0/vcfer+78esQrwP78Wz9x5/oz4TnGEpS3tnL7HbfG56Gf86i63nt7m0eMtNr8U33+L9fFqWnzU6PQ4QJ37IZq9FSR7tMNbkQ5fJZrcZak6v49C2z+Te+ojxFYVsVEl+cj7xJruJETnFRLMXuPy6beYubiHm+H7ueW/l1suH/OF2x6+9/6Uv/h+wNdub/KD726eBr3PF5Gfse65k4njv2Pz3OsQs5+fY/7E31I/4sesD/khYTffpexlJfjPtLt8xEX13xKk+wb++u/gp/8OYv5Q2Mt++q/ia/AK/oavEWH+DjEWu4iz2C0pikkW75JotptE010kmO4m1uRdos3exV/nDby0X8PH8G289N/GS28HXjpv4a39Fp6ab3BW5QVOyf4bNrK/xV7hD9jI/BZ7+T9gJ/t7Th/+HTYHfsupz/8VuwN/wEnudVxV3uKs/Iuckf13XJT/gADZcN1XSTV5m8s2H1N/Zh+1pwU0/pkO14P0eMnS7rqfdqmc+wBt7odpc5ORAi1DAap0e8oy4KfEaIgG/X7KjIfp0OgkgPF9Ri5q0+WtSJPHAZp9DtLifYAmlz10OO9lwHU/w877mHLbz4LHQW4EKrIZrM6SpyaTp3dx0/19bnm8yy23d3ns/Q5/T3qLv1e+Cquf8uXjw9waM+B6uyXrbccYrrKgrdqRzh4vugb/H8beMzrKM83a9VnfnIk9bbs9djtHwMY2zjZJOZdUUVIpCwVyEgLlnHPOCQkkJKGAcs45IBBZSCByEhhsnLp7uqenr289r7C7Z86sdebHvarqLcHij5cv7fvee+/m4pwHj6++yX+cfombVR8wGWvCSIQewxH6jMeaMp1kxVSigpkUa06mapkRxpZkreRqPi4ZXJYdziJXcTxayViUXFIVxfvJWJUU0C1CugUwipvFUykOEiAOhlhI940iuFsEe4smmPMZLlwr3i5F6AhV8Ztafx7V+kn3i2Id/b0EjCH8Qbikm8P4qS2In9oD+VNDDNduDrOwdJHFO5dYWDrH3P3zzN2/xKWly1y5N8+FR3PMfb3A1XtXuHZXAKOoBpylOz+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Itn6C7JddCjbaU5lpCW1SXKa0zUcjTGhId6E1iRTOlPN6U41ozPFmI4kA1riDTkWbUB9pCH14UZU+etwxEeHSj9dKgP0pHX00QhDmhPFSllE75gwnGHCRI4pk9nGTOcYSxE1Igz7RL4xx3MMmcjSZyhtIwNpGxkTQeECGIusmMiXMZZnzmiWiQSMJ4qtmBXh3YdUTB9UM1Igbi3F2Eg5ij3p1vSm2TCa58TUQRcmSxwZL7BhUvRgl9gwe9Ca2RI1p0o0nDqo4WSxihOF1oxnKhgUdYDxFnQnKmiPtaQ5ypRjYcIJbspQhhXH8xScL7LibL455/KNmSs0ZKFIn0WRJVlqwGUxBw24XGbI5aOGLNYbc71Nxu0+NTf6lcy1m3G6yYjTjSacbjTjQqsVC31KFkfVLI5puDii4tyQkjNDKs6O2DDbb8N0t5rpLg3HuzSc6NYw023DRKuG4QY1PVVy2g7J6DhkxUCVNSda3Fgc8uJ8/y5mu4TCuJXp5i2cbN/JhQEfrk6FcvV4GAtTgVyc9Odk31ZmezZJM93hxFiTlv4aFf1H1YzUa5locGKszpGxOgdOtbkzP7yT+ckdzB3fxtzJrVw8vUOCwovTwkxzgPP9+5hp2MVk5Q5GizfTGW9HS7CGdn8t7fudad+zhW4vX8YCkjgemc9EQCqnPP247enNgx0HeOgdwoP9cTzem8WPu4r5cfdh7m8u4JRFAKdkvkya7WbYfCsLe6K4HBJD5yZHhrbbcM7XmhuhKh5GyPgh1pLHcVY8jLfhftwOvkmM43FCKVe9i5iyj+G4fRRnPNK5uOsQl3Yd4bZfM7f8W7jq38iloAbmAxu4FNDCFb9Orvl2cS2kkZshddzwO8zCjjROOwUxZb2LEYUbPea2nHDZymUvP+Z841jIPsr1gTPcuvs9l67f4Mq5CRZ6D3KtOZYrXZFcGIjkbG8Ax8sdOFXtwmy1IyeqbTlZIxzUCkYPWTJYbE5XjgHNqRs4lmzEUQGLcfrUJhpSl2hIdexypE57pjEdafp0puvRkW5Ea5oRzcl6tKUZ0BCvS3WEDoeDdBHd8CV+4m7RQFIYxUo6b68uBd76FPsaUBogFEYTqqLMqY4xozLKhJp4M5rFL4XpFjSnm9OcIaMh3YqaNCVHUjSUJWspiHcgM9qe9GgtaU9URtEjnRiuIjlKGGG0pIrbxAhrwv1lBHobERMqJy1OK+UwCgdzcqw9MeG2+HnL8NknJyzQkbAgZ2JCNxER6EBEkB1RIVqiw2yIi7QhWYSEpzqTl+lOfrYHJTmelOdvpqpoC0eLN1Nb7EFtkRvV+Y6UZ9lwKNOa0gw1RalKitPUpCc50tqZx6W7Z5m/f0VSGOeXFqWUDXEHf/n+TRYf3FzuiV66LtUCSvV/4jbxZ8VQwKPojL4jhIrlm0UBh+L7vz4XRswbXH14WzJAPyVW0cvq4s/A+MTYIu4XfwnpXuL2o9vc+fYudx+Lucdd8f7J53vi85Nn0s9Iz+9x77t7LH23hPS9AMVv7iz/Pd/c4eY3d7n16BZff32J64/uc/vhXS5NNdDJnZ9fAAAgAElEQVQWaEC3z5c0+OjT4m/MQJCh1OPbHWhCq48etbu/4vCWTyjxWCNVA4qQbOGUFreBUYp/I83uZVr913Ii1oS5WCNOer3P4v4P+SbwE37yX8MffFbzl8D3+HPoKu5HvMfdzA10b3ueGqunuHXgff4U9Tlkfs7v81bzfcn7PE7/jK8zdBn3/YBi+xeJkr9AiOJ1gtXvSBMlDCvK1wlQvoyv8iUCVa8QqX2LeNFrbbeSFO1K0uxWLY92Fem2q0izWUW6w/vSLaS/1Sv4KV8jQP0WQep3CFC8JQGjn/lr7DV/kW0Gz+Kp+2s26zyN58Zfs0X3N2ze+Cwe65/BY/2zuH31azy/fIYd619gn9GrCFf1Dt1n8TJ8jhDLl5eDvFWvc8htDQ0719Gw7TMatn9CtwDGQB16/NbS4fMFHb4ipFvcLG6kP8iU0WBjhvz1GAkyZDLSnFEBjDGWtHuvpcrzPUYjzSQndev+T+jw+4jOAx/Qteddxvet4ZzfV5z3+pSrPutY2Pkxl7d/xMLWzzm/2YTrbm/xeOdL/NF/Bf8etZbbIW/x08EX+cvg83BrBfdvvMPCCUfGOjfR0+RCR8tmOnv96RoIZ2wsloVZX5bmXuCPZ17jUcc6JpN06Q75jKEofQkUpxPUTIn7xQRbTiVpmU3QcCJezXiMiolY9TIkRiuZitMwKppaohTSM+k1RsXxeKFAingdhXTHKEK8R8Kt6A80laBTwOScqBrMdmMh14MbpbtYqly+WRRraAGNYoS6+ENjCD82hfKHhnB+3xzIj61+/NAaxB/rErh2o59L986xePsyC8L4snSWuaU5Fu7Nc+WugMXzzD+Y5/q9K9y4d5WzD4WL+gQd+eHUbNVQv11Bwx4FrQfktPiY0RFgSk+wGcNhcibDNYwHqujYbkzzJiuaXeU0OJhRY6PPUY0uPZtVDO2yZ3CPMx1b7ejY5ki6hR3uG23RN7dlk5MPO7al4+NTx979bazXT+Ajs2gsTWJIc0yi3smDpO3p6LsU855bNZ/IswiWx5Ll6E+wdisqHTXB7ol4bUpCqQjGxjaQvU47qHC2pFv9OQOa9TTYyshxsCXKxoIghRlRKjlpGgvyNYbkWG0g22oDWUp9cqxNydUYUmyjR6n1RoqU6zikNaTMzphchQ7pVutJU2wkVbWRROVakjRrKXA34XCgCZWRphxLsJKqAutjTWmKN6UjRaiL5nQKV3S8DseiNlIdoUtNuAG1IQbUBOhT4y9eDaT1dFWoPkejDGlJNac/25KBbBmD2RaM5MkYzbNgNM+MqSIZ08UypovMpRaZ4RxjetL16UrRYSDbiLF8cyYKZIg19JR4zTFjMtccAYwzJVYcL1EwWSBnJMeKoSwxSsnl3JOqoi/dhuE8J0ZLnBkrcWQ4XwCkhqkCa2YKrTmRr+ZEvorZAg0n81Ucz1UylGJGT5wRndFG9MZb0BltRke0CU1herTHGDGcIWcmT8GZPDPO5BlztsCQCyUGXCwzYP6QHpfKDaRZOGzAwmFDLlUbc7nWhGstMu4OWHN32IaFDhlnGow5c8yUsw0y5ltUzHcqudSnYnHImoURDeeGlZwakHN6SM3JPg1THUqmOzQc77CRZrLdmrFWDUPNGrprFbQdkdF5RM5gjS2nOzZzdXg/C8NezHZuZarZg6nmLZwf2M+dUzHcPBnBpYkALk35c2nal5ked6Y6nTje5czxLhcmWh0YqFXTX61muM6W8WMOjNXbM3nMnrOtLiwMbuHCiAdnxj2YO7GduZndLEwcYKHfj7EyTw7u06HYeQMHbfUpVZtQbG5OhZk1DZbudCt2MiDfzYDFVnqNNtGp70KbrjOtOrZ0GmoYVzlx3nUnV7b4c3dXMo+8DvLYu5ZHu2s5ZRnLjJU/QzIPGg0tGLBX06jUo9V2A9N7TDkfaMz1OGMeJsr5JlnJN5nWXIuXcz9lG98nR/IoLJ0be7JY2JnNFd9iroVVshhWw7WgBm4IM4wAxsAmLoUeYz60jishLdwM7OaOXx83gtu4HtTAFb8jzO3N4/SWOCYcfOhXbKbXwonjdltY2OzNvT2BXAtM4EJhA3fmHnDtyi2unh3l9lgZl+p9uNTqx4WecE61+3G80oHjlfbMVIloKC0na7RMVqiYLFcyVmbFQJEZ7Rm6NCUbcSzRkGOJBjQk6dOcbEBDgg7NKXp0ZhrTnq5Pe7p4b0hbuiEtKQa0pBhTH2dIZaQeZcG6FPvpUBKwnMWYLxlfDMjZp0Pu/o0U+OpSGmzEoTBjaR1dJcwu0cbUJpjRmm5OZ5Y5HdnmdOSa055rSX2GjMoUOQeTNOTF25EaZUdqtJb02OURwJgQpnySybj8LCVSQ0ygjNADxkQHWJIcKWDSVjLHpMbakhhtQ0yohrhwe2LDnYgNdyEuzJnoYHuigrREBloTE2JDbJgNCVE2pCXYkZ0moNGVokxXyrJdOZLvQVWhB7Ulm6k/6EllrgOHMzSUZ6qpyFRxOF1BeZqa7CQHWjtzmb93TqqUvSjaW0StrBgRz/bgulT3d0XU/j3pjhaJG5cFPIp+6XvXpP5o0TG93Bu93DkteqdFlJuARvEqIFP8HaKY5cY3d/hvwPgkvPtvV8pSAPc97nxz5wkg3lsGwJ+h8fHd//JZwKEAxXvfLUmwuPT98qsAytvf3ObWw1vcfHiLG4/u/I/A2BogwqA/pc5bhxY/IwaDjegNMpZMFM37dajdvZZy0dXsKVTGjzm49VMp+zDD8V3i1G+T4bCa4k0fkq16iaOOrzKyYwU3Qj/j2v63eODzBj8Evsmfo96F9M+5E7uapWI9joe/y8DO3/JN/DoeBK3kjxkf82PB+3x78EN+KDRiaPdrDPt/QqbmeSIVLxGiepMQ65WEaFYQKV6tXsFf8TK+ihfxV75MuM2bxNqvkKAxQSuidFaSbLeSZO1KUmxXkqIRSuN7JKhXECl/kxDZa4Qp3iJcvZIQuchkfB1f01fwN3kZH+GW1vkNO9Y/zbaNz7Bd7zm26PwGj42/wUP3Odx1n8Pzy1+x7fN/Ya/ucxwQndT6z+Bt8DQhFi+QKAw58pcotF8hNb4c2/YVDdu/oH3fOnr9NtLrv57OA1/S7buOLhHQLYAx0JihAAMG/HQlYJyKtGAkeFlpFBE6FW4rpZtGURfYtX8NAwdWMbx3BdO7V3J62wrOub3NnNObfL3rcy47vs2Eyb/S9tlTNK35OyaV/8C9fa/x72GfQowpjyM/5+uy1/jLmbf5z1sv8tP1f+P6uVXMHV/HdL8FU/3bGB6V09mxg676ePrKw+nN/Yr5snXM5ekwHLGW3uAvGIsxZiZJyfEEDRNS9I2a47FihLtZyYhwNUfKGYtSSN9PxqolWByLVv4CkuLPibq/n00tkis6WphJTBEK4/F4EcVjL90tiszFK4VbpXW05Ij+GRbrAqT7RQGLPzT9FRh/1xTA980+fN8cwJ/qE7lyrZf5O2e4fHOBeRGNsHSGC/cuMH/nIpfvXODCg3NcXLrItTuXuX73CmcfLXDhwQna88Ko3qKmdqsVtTssaNkvArgt6A62YDhSyXScltlYR6ZEcPcOEzo3K+nerKZ9kyXNjia0u5gztE3DwFYV/VvVEjwKgCyU27NT1w4P112UJBwiK6aGxKg2srNOY2aZwUeKePTMooh0SmJwXxj9CUcJCqrl002FrNpUjMo+kRDNPtI02wiXuZOwOZ6gHTnYWkeitQ3E22Eb1a5y+rTr6bHV56ijLSV7fAh2dCFAqSTExJA8rRWFagNyZWvJka0j00qXLJUh+daGy1WEmnXkWXxCsWIdZTYGElimmH1Fsmw9CZbriLH8kjCzj0i23UjRfn1Kg/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KOTWoYqZHxXirFeMtSsZb1Iy3WDPWomG4WcNgk4aeOgWd1Vb0HFVJgDfd5MypVjdmOz2YbHJh7Jgzk00enB/05uaJcBanAjnVt4sTPVuZHdjGZIcLE+0OEjSe6HVnqt2ZgToNPVVKhutsGGtwYOyYA5MNDpxqceZcrytnBpw5NezM2XEPLk97c3kwgNHi7eS46RGq/yEFeroc0jWj2tSGZtVWuu39GXKLYcQzkUHPeIa3xdPpGkybypteS2/6LHfTaexKh6Ed3YZauvXsGDHbymnrEG5tyePr3Yc4brWfTl07Ok3l9GhkjHuqGN5swex+JeeDLJkL1edOqjEPM2X8rsSB+7m2nAwx4WayJ0tx+7kbFMzXAek8Dq/mXlA9N0LquRJex/WgJm4HtHM3qJPbIe1cCW3gUkgtV0WFoH8btw50cj2ojUXfOi4fqOTSvhLObUthbnsC47ZeDMo9GJK7ct5tH4vbvJjfH8SJ6BxOVHdz78wF7p4Z4EJnCiPFrpw7tpczjT6cbtzH7FEXRg9qmCy3ZfqIlqkKa04eteNEtZbxQ0qGSmR0ZOpLTujmVCOaU4XiaEB7hrGkILam6dORYSRBY2uaHu0Z4rMB7emGtKebcCxhGRgPhehS5LeRQl9dCv0MyDugR95+XWly9m0gb/8GDoUaUx5h8uR+0YQjUULVNKE1zZTeXEt6ci3oyDKjM9+S5lwF1WlyihMUZAt3dIydFMItNb1ITmmhMCqk9bQI885JcpBaYNJjbRGTEKYmPUZLZpwdWYn2iDidZPFdogvpiW7ERzoRF+5CTIgDUUJdDNISESBgUktsmDUxoSriI9WkxNmQkWSPyG88lOPG4Vx3KvLcqS50p6bIjapcRyoybajMsaEqx5ojmar/PTA+uMGVv5nF++LzTcSrBIxP4FFAo4BDacSt4tJ16WeuPrzFtYe3l+eRqH++zVO3H4uV8ZMRLS3ilvHbe9wVbS/iflGMWDELYBRwKMHgXxVF6dnfKIzS9wIa/9sI5fHWo9sSLP7/AWOb16fU79el1d/4F2Bs89Gjad8G6vaspWLbZxS6vU++6/sUuK+h0PNjKYsxUv4ekVarSdZ8QKbmbQ7avsbI/o85G/ABp71+y73wt3gU9Qa/S1rNf+Rv4HLCaq6V6HEq7XPadz3P5cg1PIj/mN8XfMXvy7/kdzU6nIn6krHgL6jb+T6Zjm8RIher5xWEa98nwvZdom1WEmb1CgFWL+Fj+SK+li8SonmDKLsVRNuuINrmbSmvMU677I5OtF1Jso0wwLxPhvZ9ktUriZG9QZjpq8SqVhGhWEGg7A2C5W8RbPgy/rov4L3+WXZ8+Su2CDDc+CyeG59l04ZncNn4DA7rn8bti39m62f/yO4Nv8ZHBHgbPou3/r/ib/Q0CapXSZS/RLbNG1S4f0SV2ydUuX1E65719Pnp0+cronTWMeC3kT6fDQz46TAaZMRQgD4DvrqMBhtxPNoSsaI+HmNF057POez6Dl2+GySFcTL0c26krONRii43973LNZdXuWP3KreVL3Ld8nkumvyaq6qXuKZ5hVm9f+a853N8k/ARv0tcy58i9fg25lMeNb7Lv19+h9/f/hXc/Ht+t/T/8N29f+TRjbf4etGCh4/e59S0gqGGPVwbTqI31YixuLWMR69jKHQ9U7EmnEpRciJByVi4BdPSPaKS8WgBiFaMRFgwEGLOoGhmEb3PUQrGopSMRFj9ApHivXgmVtVCRRR3isLUIrqiheIqQFLA4gURoZO/mesHd3Dj4E5pHS3W0EJdFM7oR7X+fwVGAY2NIfz+WBg/NvjzuOkA3zX5Swrj4tUeLt4+zaWb8xIwXnwCjBfvzHH59nnO3xeK40Wu3rnE9TuLnHsCjG25oVRtVlK9WUb1FlOavS3pCpIzFKViJErJqRRnjkfZMeBtRaunEV3uVnS4ymh3saDDVYw5Pe4y+j0s6XUzY9DDgiEPMwa99lO6M5jGokN0Z1VQEXuYooQWshKH8fJq5gvHLL5QJbHDPpmZqELOppYxWNrD5uBKVuw6xEe7Ctlv70eplQc1yi0U7IoneFceKlU4avkB9mu30LpVy/gmY3odzSizt6fAO4ptcmf8LG2INDCg1E5JhdaUAtlX5Fh8RY5Cl1y1IUU2hhyy06fcZgPl1uspt9GlTKNH4ZM7yHizL4k0+YxIs88JNf2YaOVa8vfqUhZkQKlwOYcb0pYspyXBnLYEEzoSjelONqZV9NiGracqcAPlPms5tO8ryrzWUu6jS224OUcjTaX/6RyO1qcm2YS+bEtGCtUMFygYyrNkMFeAoRkjuSIQ3ISpYnMmCk0ZKzRnINuY3gwDKSpkssiSqSJLJvJESLgZQ+mGjGQYsRygLWNW3DdmmjKcaiKpg4OpMoZS5YxmWjORa89kgSODRY4MiCl0oD9Py2C+LUNSQLctI7nWDGYq6Eo0pSvemK44Y3oTzemOl9GfpKQnQU5vopyOGDM6YowZyVBwskDN2XwZZ/PNuFBkynyZgEUTCRSvVhlzpXIZGhcrjVmoMpaAUSiMt3rVXO9TMN9usawwNphxut6C8w1yzrdaMt+jkIDx8rgtc6PiflHxCzCOScCoYKxZzVizLSPNNgw32zDYZEN3vYqeWhU9RxUMHFUxVmfD8SYHJpscGG+0Z7LJmeNtHpzr38PFkf0sjPtwYdSLk72eHO9xZ6LTickuZ070ezDTvYmxVkcG6qyfAKOWsQZHRo85SErjdKOWmXYtJ/vsmB204/SQM1fH9nOjK5orR1KYiY6nQrWd0g2OVGx0o9nKh1G3FGZ2lzCz9xDjuw8ysreYvt3ZNLnH0eoQTY8mnC6FP6M2fszY+zCr9WJGvZ0pqy3MKHdxUuPNCfU+OvWVTNnZM+miYtxTxnyIAxfC7ZmPs+NSspr5FBO+Llfy8IiMH47ZceewHcNhBpyNV3Mt0ZlbUZ7cDfbhfnAe9wKbuBnSzmJoLbdCWlgK6mYpsIvbga1cD2ngSnAN14OOcdu/hTsH2rnu38o1vyZu+Ddww6+ahd0FzG1NZdYllCm7fYwqtzBlu50Lm7dyydubU74RnEzM57uhIb490caZthgaMpWcqt/B2ZpdnKnezslqAYzWHK9w5GS1M9MV9sw1b5FyRcfKVIyVKRktVdBfaE5fgRnduSZ0ZhnRk2NCW7oBralCWTSkJ8eMrizxnQHdOYZ0ZZvQnW1OU7IxVZG6HA7VpcRfhwIfHQp89REKY94+HckAk+O1ntx96zgcakRVlBlVwuwSbczRGGNqxS+J4pSkQEF/gRVd2eb0Fihoy1NSky7nYIKCvDhrsuMcyBRVfzHWUi2gtJIOU5AQJpdc0wIYs59UB2Yl2JMd70BeshM5SfbSZCXbS3WBqXEOpMY5kxjlRFyYE/HhTkQG2hIRYE1UkDVRwWriwm2kEHBhpBF91DlpzhIwlmRuojTbjcoCT2qKNlNT6E5Ftj3lGdZUZllTlaWhIu2/KowL985x8cGyseXSvUUWlxZZvC8ic5Z7ooW6+LfQKCDw6tfivnEZCoWiKK2o715FAsela5IiKUBRZHBff3Rnufb5CTg+9QssPoFGCRgfL3Hv+wcs/fC19HpXfPftspIoVszSmvm7J2vp/6YwSitrcev47R0JMqU19JNVtFAXfx4hb/73lfTC5DGafHVp2fsx9fv1JGDsC9CXVtIiqkVk/NXvWUf51k8pcF1NwaYPJGAU7So5rh8Qo1lDsMW7xKpWk6JZQanrKsZDdejd/Taje19mMfJd7ias5mH6FzwSjQ+Rq1koNWM4/jNaD7zFZPAH3MnQ5VbGWu4VrudqwTqqPF5nJkVFmu1rRGtex8/qNQKU7xBu9z6R2veItnmHcPnLBFi+xAHz33LA4rcEKl8n3HYF4bbvEG79NpE2K4ixXUms7UribFdJsTrpjh+QphX/zndJVLxDhOmrxFi9Q4xqFWGKdwhRvE2o7E38jV/GW7S96DzHlrW/xnPd07hveBZ3nedw0/03nNY9jesXv8L9s3+Wvt+p8yx7dJ9hr86v2afzKyKtXiLG6iUSFK9Q4PgeFc5rOOr+CW17NtDnq0+/ry69BzYw4LOBQTEH1jMeZMBIoAGDfsvAOBNjhVAZT8Yrad77ObXbPqQ/yIDhMGOuZpvxY4kR3yZ+wWPf1Xzj/hqPbV/iD/Zvguca/uC+mh83f8DXbu9y2/kdLu99hQfJq/l94Wd8n/Eu35a8w5+mV/PnW6/z5/u/gltP8eelp/j3paf489f/L3+69xI/fP1P3J3XYbTRiJPNppyr/ZjRxA/oD/6MiUhjzqdpmI62YDraihNxKmaEqhinZCzaiqFIc3pDjCVgHI2UL6+hI+XLa2hR7xdhxXC4FUPhltIzkcEoQFH0QwuDi6gIFAHdImpHBHQLWLxavF1qdBFmF+GMFgqjBIs1fnx91Ed6L+4XxVr6u/ogfqoLkYDxu6YDPG7y5w81cVy+0i0Bo1AYF+7MM3//LBeW5pYVxtsXOP/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JVz+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xJATdUac75BxeciaxQkt8+PWnBlScrJfwXSXgtFmGaNNVow1a5judGFSVM51ODLS7kB/ow29x9T01ioYqFUyXKtkol7DVIsdE81aJpsdOd62ibMDO7kwvIezgzs5PbCV2T4PprudnwCjiwSMJ/o8GG1xpL/Oht6jGobq7RhtcGSk3oHRenvGjlkz2qRkslPJdLeSqXY1F9q3M18VzHx2GjeSarge2sq5kBrOhNUyH9PKlbhuFmN6uBjaxmnfOmb2VTC+s5DeTSl0OSXS7RBPl00IQ1pfJrV7mbHZwnnHLVzx3MWc82YmlXb0mVnRY2rAlIOM2e1y5oJsuJzgzJWcLdyvOcBSkxfz1fbcaHfg8ZiKRyNyHgw4capczuVKNTcPW3E7T8btZHvuxUdzL+aolN14NaKeW6GtEiw+COjmXkAbV/2E8aVSer3lc4w73k1cOdDEVZ9Grvs0cO2AcEwf5rr3QRZ3ZXJxSwwnHA4wrNjCmS1buHJgD5e8/bjgE8aNvGwedZcx3x1DU6GGyapNXDiymYuVmzld48Z0hROz1W7MNW5noXUXdwb9WGjdwek6VybLrRkrVTJxWM74IRkDhSZ0ZutJt42t6bq0puvRJtzROaZ054qbR0P6CozoLzBjoEBGW4YJ1dE6HA4TvwDqUeinS4HvsrqYK5RF743keK0jz3sdh0KEGmnCkQgjKqOMqIk1oT7BjJ4s8YueiuFCBf2inrNYSVuuFbXpVpSnKClJ1pKfaE9WnJbUKBUpkUpShfklQiG9z4i1Ji/ZgZxEO7ITljunc+LtyU0Sz7TkJtuRm+pAZqLdk4gdF5KinYgNtScuzJGYEDtiQ7XEhNoSHWL9CzCmilrBRCfJaZ2b6kJRphtluZ5UF2+npngr1fmbOJJtz5FMG6oEMGaoKE+2oiJNTU6iA22dufx/gFGCxifA+AQKl6Hx5vJq+Qn4CWiUwFG0wUiweGV5NS1yf8UG+Ju7y6D46InCKKmNt3hKUhIf3+euGKEqPhaK4jIw3v/hIfcFNIrnT4Dx53WzUBAFFP7y/G9URvFMKJLSCvrR8hr6Z1AUKqO4hxTAeFPcMD54csP46B7zE/XUe6+jefdHksLY7GdEj5+u1E/csn+5bu7Y3vXSSjrf9T1JYcxxXS2FYwtgFKDlL9Q5y9dItH2bIrfVNHp9xlGP12nb/gYzIR8xF/05s6GfMBHyOU3eq5jJk3Fo79uU73qb+j0rOJ9mStvuN2nd+zodvu+SafcqBe4fkGC3Aj/Zy+yXvYaP/C1CbVcTYbNKiseJEMBo8SL7TV7A2/S3BChfJ9R2BSHW7xCqeVsyxkSq3yFGs4IY65VE2b5Dmssaku1Wk2S9igThtrZ4k3DT14lTrCJGuZJgizcIVLzNAYvX2CMyGQ1eYPOGZ3H+4l/Y9NXTuK9/Dvd1z+H65dO4fPkMzl88g/PnT7N5vXBSvxWErf4AACAASURBVMBekeG48WnCZK8QbPo8oWbPk2nzNpWuH9K49Qs6dq+nx1uH/gO69Hqvp997HUM+6xnYLxzNeowGGTLkr/+LwjgdJeNkggBGUS34KSPhJpJz+mziBpZyvuKb5M/5xu9d7ru+yLf2L/Jn91X8ZdsaftzyPl9vWc1V95WccHibC3te53Hu+9D+Md81PscfRp/nzxd+C7df4C93/om/3H2K/7z1j3D372DpKbj3FP9x7x/4bvETZjs/ZaxmNQ9nPmYodRWDkTpMxco5l6aVYHE6yoqZGDmz8eIWUclQhBl94Sb0hhkjVs9iDS1eJYUxWiiQy6vq4XDLJ8AoVtLLDS59gSZShI5YRQt1UcCiyFwUa+gbpTulVfSdJ40uIkrnYY2fdLv4MzyKSB0xwvwigPGnRn++a/bhcaM/P1XHLK+k755l8dYl6YZx/v4yIC7cnZeytaSV9P2LXL39V4VR3DAKYKz0lFOzxYImL6UEjL0hakZjbBmPsWU6xoHhAA09e6xo9TCh09mI7k0WdLjJaXC2osXTlpbNWprc1LSKnudNFkzssuZabiy3mw6x1F/ND8cqmMnNo7+gjua8ESpSzqLa2cgn2sMo7PI5UdrJ2YMp3DlawIXGXvxC61jjnMz+zQHUe+ygy8mdgZRigoOO4bilHGenNLxVO2jztGPS1ZBRV1NaPJzI1LqR57KdEjsPjjm60+rsyNA2Z47ZmXNQwKLKgDxrY3JVuhRrNlJus5EjtjocsTOgwt6EfJUe2UoD4s3XEy/XIcj4U3wN1xCmWMvBA+aUB5lxKMCAQ34baYozpcznU+rDN9CTYk5Xggk9iWZ0x5vTEmFCXbAhx8LNqI+QcTRSRnm4KaXhRhyONeVwvAkV8UY0JhnRl69kqFjNSLGKkWIlY8UKhgtlDBeYM1FiyeRBSyZLROyNjNECc8aLZNINozC7CFgUd4yjWcaSyjiVY8bpfBmn8iyZzbXkRI4lE+lmdEZuoD/eiPEMOdPZGiay1fTmaujM0dCWbU1LpjXteQ605zjQnqWlPV1NR5qC9mQZrXGmtMaa0JEgozXGgq54OT2JCroTrGiJMKQ92oChNBnTOXJO5VpyKs+csyK4WwCjWElX/g0wVhpwucqAS0eNmT9qxOUGU272KJGAsd2cuVYLrnRruNAs5/gRI07UGnGu3YKFfhWXxmx+AcaZPismO6wYbrJg6JiM0UY1M93uTHe5MdnlyniXC4OtWnoaVPTWKRmoUzJYI2e4Rs5kiy2TLXZMtzlyvN2V033bOD+0i/PDOzk3vJ2TfW5M9zgz1e3CRJcARk9mB7Yw0eHK4DEtfbU2DDc4MHLMkaE6B4br7BhrtGGkUc5oq4zRVnNG6s2ZrnJitsCbs/EJXIus4bvYSe7ljnOvdIpvyk/x7aEzPCo6yf2scW4m9HAxqI5T+8qY2JpN76ZkOl3jabcLYEC7h+OOm7mybSsP9m3lkc9mru2w44SDGcMqHcat9Zj1NGXeT8VinAM3CrbxfWcM342ncGc8krkhLy5Mbuf2WXNundbj6oylVMN4Y8SS7yYs+P2gGd/WWXErbxfX0jJZTKjkcsRRboY2c21fA5e31TC3pZxTngWc3JrH6a35nN9czAW3g5zbVsmFHdVc3FnF/M5KFnaWc3XvYS5uzeS8RzwnHQOZsvPm8v793AzwYsnHlzteviwE7ud+dRI3e+MYrdvMTI0b58qcWKzy5Gy9B7NH3Thbv4VrXQe4NxTM3aFACRwXWrczW+PEWJmCmSNypitkDBcb0Zm1gY6sjbRn6dCRrU97tgHd+Wb0FsjoyTekv9CAgSITBorM6cg04WisDuXhOhwK0aM4QKykhcKoS773Bmny9q0jf/86DgXrUyWAMdyAqkhDagUwxpvQl2XFaIGSkQI5QwWWDBcr6cgRd4yWVKaJnmktRUlasuNsSItSSZMRoyE9Wk1mrDXZ8bYSLOYl2UvgmJfkQF6iPflJ9uQm2pIngDPVjuxkLbmpzmSJ7ucoB2JDtMSEaEmIcCA52omECJHpaE9ilB1JMXakxjtKPdGZSc5kJjmRnexCSbYnVSW7qD24g5oiTyqyHKjMtKU6S0OlUBeTZBLk5iTa096ZK93Bzz+p71tcusrVpUWuCNOLuGG8f0NSC8Ua+qq4Q/zbFfMTcBQwKd0tSreL16Q/I9RFCRif/Mwva+mHt3lq6bsHEhAKKFx+/4C73y5x77sH3P/+6yfz4Bfjyt8aXf7rmlr8maVl88uTdfTP4PgzLApQFBApAaNoj3l4kwcPFpZNL4/ucXG8nlqvr2jatYa6fTo0+xrS66/3CzA2e+vQsG8DVTu/pFg0qLiulhpURDh2ntsaomzfwtfyefwsniNK/TIZTu9QuGkl+Q6vU2T/KmLVfWzrezTu+IhDbqvIc36TGv91JLu8RuqmNyjasZqyHavJsnuRVPVzZGpfJsH2LSkCJ1jxBr6Wr+Nt8Tr7zF8nSLWSMPU7hFq9QrjVS/iZ/hYvg3/Dy+h5/ORvEKB+G3/lm4Sq3yHR4UOilSuIlr1FhOUbRNq8Tbrbx8RpVxGrWUGcagUxsjeJMn6dbM0a0qzeJc70TQ5Yvom31Zt4CWg0fYXNOs/hvvYZPNf+Bvcvnsbj82dw++xpnL98Hvsvf4v1ml+zVecVduu9jLfBy3ht/A0hpi8TKXuFAP2nSVO+SrXzKlq3fUrnri/p9VrHoADGfesYkIBxHQP7v2AscCOjQkEMEEqjIZMR5kyEmzGboKLF60tqt62Rml+6/TYyHLKG84nvcyX2Q5ZCPuB3gZ/w/a7VPHB7m+tOr3Jr23ssbF9Fq/Jpyixf4MyB9/np0EcwvRJuPMOf7/wd3PhHuC7UxV/z+wf/wJ+vPwvXn4ab/wfuPMVfbvyKnxZXcHn4C/rKPuG7ixsYyv2c3lhTRoRRJVmEbMuZiJRJKqgAWxEF1BdiQH+kCcNxlswkaZkURpcnd4xCVRQjPguVcSDUgqEwSyl7scffiG4/Q6nNRaiLojtaOKOF2UXU/90+tEcaEdQt3NFCZfx5Lf2zU/rxE1h8XBfI7+pD+V1jgLSS/rbBlx8qo7h6vU/6j/3K7eXwbqEwihW0ML0s3p2TbhjF559vGH9eSbfnhkkr6bptljTstaLDX8VQpJbjyS5MxTswHGpDzz45bdssaPUwo3eTKZ2uFjRvUlLnrqV2mzvVWz2o3uxO3WZX6dm43w4Wy9JYbMznVnsB/9FYxLedNcxW1zFY0kdv1jn8Iyb4Sl2G3DaPvuJ6rncf5E5NCj+2tzNROsaOXdkUxWUwnp7EgL8Po3kV7PWpxcSuEK1DNkFOoXTt2sqEh4whF1OanDVUu22m3tWTNtcd9LnvZmaPN7PeO6m3NqPYUodCYXixNiNXbUChWodDtnoc0hpQpNGRVMcshS6pcj0S5XokqPTw1f+QfXrvEar4ivw9RpQHmnHY35AS769oijGmPlyHtjhDepLM6Io3pS/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qlHGhxZzLnSrJ9DJ71ExSGE+3mHKuU8bcoJKLYxrphnGqy5yxNgtG/gYYxc3hZOcyLI51OTPYakd3vZKeOiX9QmWskTN4dBkYp1qfAGObM2f6t7Ew5sWFkV2cHd7KTI8rx3tdmOwR48ap4e3MDm5jutuDkWYn+upsGW50YviYE4N1AhrtGWuwke4ox9osGWkxY/SYBcerHDmes5PJkABOeqVzzecY1+KbuJfXwzfFw/xwaIr/qD7Nf9ae5Q8VMzwqGOB6chOng8sY25fH0O50OpwOMOTowcLOTXwT4MpPIXb8EKLmUZCS697mXNxtwhVvBZf9rLgcrmIhScudCi84W8YfL1Vwdy6HM7PhTM0eYG7OkLnzH3P+3AZmJtZx/Zw+385t4I/ndeG0mu86trFYFsS5lDROBRQx53OEi9srOe9WzqxTEVNOWRx3z2LGPZtTbnmcdi7gpFsppzwOccbjMKc9yjjlVsIZt3xmHJOYsgtn3MaPCe1+Zjy3cNPfi8f+fny9aw/XDuzgavp+brWEc6p5D+catnClxp1rtR6cb/TkTJ07F5t2cqsvgPsj4dwdDOJsvSdzzZs5U+/MaKklJyotOV5hzkiJAb15G+nM3kBfkSF9RUZ0C0XxoAWDIruxyIDego0MFOkzUGRMZ7Yx9Yn6HInUpSxEl5JAfUoCjSjyNaBovw4lvsIlvY4C77VUhBhQG21GdaShZFSrjxOmGRP6s6wYK1AwVihnrFjOWImS7jxLGjIsqEwRKqM1hQkasmLUEiwKUJQmStQF2iBAMT/ZnqI0J4rSnClMdSQ/SUtBkh0FKVoK0+woSrcnL0UojY5ki5rAWCcSwuyID7cjJdaZ9ARXkmMcSY5xIiVW5Do6SDWDUi91kitpCU6kJziTn+5BecEOjpbs4GihJ+WZ9hIwHs3ULP9bEy0oT1aSm+hAZ1c+V5bOS7E3Avyu3b/G9ftXuXb/6t+soQUsLt8iSjXPkmIoPv91ltfUP//cLUlZFKtoaSUt1tI/z6M7T4Dx8X3uPX4CjEJpfAKMS98vQ6N4/e8wKH3+mzW1+PyzG1q8irX1/e/vs/S9+LuXbyCFuijBo1AY/wdgFApj3b51NO36kBqvDTT6GNDrr0unn760jm702kD93vVU7vxScknnOL9Llsg6dH6X3E0fEqV9hUDlc/hbPUOM9lVSnN4mw3mVlIWYbvMOpW4fU+DwPvmOH5Ju+y45Lh+S6vwecY5vE6Z9lTzvrwi1eZUw1atSJE28tbhBXEGYgD+r1/Eye5ldxi+y1+Rl/OVvEmGzgnDFa4QrXibQ4hW8DX/LXsPn8bF8nQOiG1r2umRiiZSvINrsLRJM3yLZ8h0SVG+TaLOSRK2I11lNgnolyfKVFFt/wrS/A0NbZZQZvUuMfBWhVivxNX6NvRtfYM+GF/D85F/Z/sVv2P7Fc2z9/Dd4fvxrbNc8g+1nL6D9+Dm2rn+ZLZ8/w4GNz7P/y18Rb/YiYTr/RNC6/0Oc/t9Tpf0t3Ts+oH/v5wzuW8uorw4jvjoM+21k0Gctvd6fMeS/lrEgQ+mWUdwwCmAcCzVhNlGFML1Ub36foTBjqWP6RIohCwV6nIn9hFuJG3gYp8u9oC/4NkKXh9H6nPH+kCsxepyOM8H1g6eYDFvPg4qP+c/Tr/Hdnaf44/dPSVDIlX+Ba8/y3dI/Sitpbv4dXPt7uPkU3HiKHxf/idmOdyiP+YrZrvX0FOnTk6ZiJNWRqQwXRmKUjEaK4G1zJqLMGAjWZzDShLEkOWOJCqYTbKR19GCojKEwmQSIwgQj3NHiWa9QFMMtGY2QMxBsLoGj5JSOF60wtogYHbGOFq7ou+VeCHVR9EaLVhcBjeJ2UXRHi9X0zyYYcdf4uC5AAsafGvz5psGbR/UH+L4i4n8NjD/fMArTi1AYl00vCmq2WVC301y6YewJVjEe68BEnAO9fgrad1nQ5GFKq4e5pDB2uFlxzN2W+t3bKd/tTfqm7WS676ZwmzclW3fRGhDEycPFnG4oZa4uh7+0lvKo6zBzzVX05x5hJK6XtIg+DM1S8Npbzs2JE3xzspGvmzP5Y3MVf2id4GLjOLcnhrk50MSp8oM0JxaydV81xvalWNsXEuCaQo9/GH1b7GjfpKLBw4WmLbvpdPFkbPN+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mmkjnlRKGasWJr+vOtac1QUpeioD7dlro0G5oy7WjPtqM725ruDAWd6SraU1TL/dFiIxBtSatIN4iR0RppRH+SOdP5amaLrJnNU3Ai15zZfGPOlRqzcMSYhUoDFir1WKjSZaFKR3q9WLm8khbAuNBsyrUeOZe7rSRglFbSx8QNoxVnGs2llfR8v0pySc+NaZjtt2Ky04yxVgtpJT3SZMVos5qhZhvGOh0Y7rBnoE1LX7MNXcdUdNep6KtVMVCrYqhWzXiTDVOt9hxvd2K6zYWzAzu4OLqX0/3bJGf0iV4BjM5MdLsw2evOmdGdnBzczkSnG4ONDvTW2THc4MJIowtDDc4MH3NkokHLdLsd4+1KRlstmGyRM15lzamybfQFuXNYqaHFZjejDn6c2xbLpf0ZXAnM5+v0ev5YOQxts/ypY5bfdcxyv2GMW6W93M5s5m5yCbdCffkm1IXvAk35KUSHH8N0eBiiz71QM26GyVhKsOZOspobaWruHnTn6qGdLHXG8v3pEh5eKmXhQgqnL0SwsGDFxbkvOHd+LTMnPmVx7ivuX/yCHy6s40/nLPnLmd18NxLC7ZpMbmbXMxdYzuV9Ndz0auTWvkYu7ixn3ks8O8J171pu7K3jmnc9V7zqubSrlvnt1VzcdoSz7kUcd0hh3CacQdUBOs230GZlzbDWhtu7d/N7f3+ue23mfIg753K3c7HBi6ttu7ndtp0rDW5cbPHkXIMH8y07udHry52BYK527udUjRtn6l04cVTE7Mg5VSXneLk546VGjJYaMVhswHiFBaPlFvSXmjBw2IyRIzL6D+rTV7iegRJdqae6t8CElnSxYtblYOAGSgL1OBhkSIm/AQd9dCn10aVw3zqK96+jKsyI+hgzjkYacDRSj/pYQ5oSTenPsGCiQMF0iYqpg0rGS8Q9oyXNGeZUJ1tQmaahOFFFTqySjKjlSY9SkBphRWaMSgLD4lRHilIcKEp1oDjNkcIUO4rT7ClJd+BgpgMHsxwpSnegIM2RgjRX8lLcSI4SwGgrgWJavIv0mhhlT1K0gwSNopM6O8WNjERX0sUkbSIzaROHC3ZSW7qH2uKtHBHAmG7N0Qw1VQJuE8wpjjKVQsY7O3K5dn+OxYc3ufrgJtf/F8AojCt/qxiK9z/fNUoQKZlblm8Xl8tcfq5zXi52eWpJwKIAxG+XEO9//ixe7z9+II30/PsnQCi5oJcQ7mexnpZuGqX3/xUYBSw++OEBD34U0ClW3XclZVEYXgQ0/k/AeHGsjurdn9O460OO7t1AnddGKfevw1ePRq/1HNuzTnJJH9nxBYeEO9pjjdTTnGr3Ntku75PsvIoI69fwMXuWsP/L2HtHZX2va/r5zfzWzJxz5sye03dJMdHERI2m2Bvtpffei0hTEEQQ6b0oHem99w4qTYp0EOwKoqIgUm1pOzm7nGvW54tm79lnZs3541nf931BllkriZf389z3rfsbIo0/JN5iM0mWWzhn+DEJpp9y3vJzzltu57zFDumZbLONKMtNBFlsIOb4dsIctuJjtIHTWu8Tov+JtE4OMdiEr/YGPFV/javCP0tzWv09gvU3SiaYAM1f4acuchB/g7vir/BUe0+CSg+lX+Ov9iGhyhuIVvyQNPUtlBrvJE9vC6k6H5Okt36/GKO+gXjlD6nR38WMuxnPjpnz2EaPcTdjmszlSVPYTMiX/0TAV//CqS/+Acct/x2H7b/Acec/Yvvl/8Tii7/D9PP/gdXnf8uxL3+B186/xf/r/0rIl+8Qu+//I0f1r2myepcS7b+mwfwf6HD4kC6XT+lx+4IB7/0M+Byk3/cQPT776Tq9m16/fVzxk2fAX4nBQBkjYWpSrM5bYCy12yyto0XH9HC0IsPR++n23U6n+yf0uH3CqNcOxry/4Hb4IcaC93L9nAL9scocUf4rfHX/iqrgX/Bi8mO+n/tP/H75HXj8X+HhP8DsP/DD0//Mv4o19Pw7MPufYPYd/m3uHb6Z+TtGWj4n7vRW7o3acuvyKTqyjnAx1oz2cya0h2owEK3NQIRQChVoP7OfnjAZ/Wc16IlUl2J0hLGlRyiJwRqSuihc0QIeL/urSE/JBPPmdlGEdIsRsTpiHS0idITRRaiLi6UnJWicL3TlqVhLV3r9HKfzoubM+nr6jVta3DD+UBvAt7XerNacYKXKg1dFQf9xYBQ3jE9nuLk2tR6rkx5MhYMO1U5iJa3NJR9dOv316A01ZDDClHYvbZqclGk+qkajjRp1hgeoM1ejxMqYDFsHEp198TX3JMAugKAjAYTa+ZLiHk5VQjFDde1MVpTzsiKfxbYCpi4VcLOihLGgHHqyu4j2yiMvtpKVkSt831vP8/oMntdn81NvC9/0NDPXWc71xnzGaqqoDM3E41QFMsMM1HVSOWmTTtfZQnqCI6g/6UX20ZNkWJ2i72QUsyGZPI/OZzEskceBIXTZ25CtrUKCtgoxWsok6qmQoHmQBI19xBoocFZPjjCN/YRpHiRSV54gzX1EG8sRY3qIMINdhBvu5KzVLjJcD1NwSo4Cz720RqvSGqVIS4Qcl6JkXIpQpjNai9ZIDUr95Sj0Fa5qBYrD1Kk4p0dRlBZ5Ivw3Sp2yKFWKw+SpjJanUUR0pGvTLYAxT5++fH36C/QZLNJnqEiPoUIdhn+GRXVJZexPV+WK6MhNUWI4U53RNyrjaKoKN7I1mBSfnZcxnKLEYLISVxIU6IjZT1+iIqMZGoxmaTGcq0tPhjbNiRpUnVOnKl6P2mQj6pMMaUzQpTlOQ3KAX4jX5mKiIRfi9GmI0KQ+VJ3mcAGMalwIl9GXIDIY16N4rqXrSDeUkxnK3MqTMVWixH2xgi4/zP2Kg9yvOMB0xUHulclLK+m7VfLcqVPgUYcmjzqF8UVj/YZRAkYtbjWrM3NZj/lhc+auWnB/2JhrPVqMtqsz2KrOuulFh6EWA3qb9OhrNeBysx7tDbq0N+rTVqdHe40eXdX69FQbIuUnNhoz3GzGaIsloyLIu8tZumGc7HRkvP0I17odmOw5wkinLcNd9ly7coyr3U4MXLChu96MrlpTehss6W+y5UqDDVfqLBlpMGP8ghki1kdAo8iGvNoqnL1WTGQeof20IZmae8jbdYjczw+T95US5fKG1OkeocHUVfp39k5cMU/yWlmp6uN1xSjf5fVz90wMg5aarJ7R4Du/3fwYuJ1vA3bwMvgQL6P1+ddcZ37XdJQXpca8qrTgpxZXVipdWag8zWy1P/fr/XjQ7sez8VBWbh3l2W095u9q8/CWjMV7Kry4pcLLURVeX9FjtdOSF30n+MNwAXSMMRNRxg0R5u1UxmP3eubEneLpGh561zB7qp7H7nUSOD5yr+aBWzUzx6uYOVbJ3aMF3DqSzlWraAZN/Bg0PkWnvi3jdo7MeXrx0t+HZ76uPAx2ZCrOkfuFx1i4dJKFy67ca7LkdqMldxrtpJvFmQsnmG4+wViJFTMXjvHgkiMTVfoMl6pxrUyTsUJVhgtkjBSrMFSswki5GkPlqvSVyOgrlTFYrcZAmQJXCg/Rl3+Y3jxFurJktKYoURUlR2HAAfL8xH+nihT4KZHvfZgcz33keu2n6MxBKkMUqYlQpipMgapQOQkYm2NV6U4ScVY6jAlgzNWSzkU6UpVpSlamMk6Zghg1cmM0SY/SITlcV1Iaz0fqIyYtxpCsWAGGFhIsCmjMEdAYZ0xegin5SabkJZuQm2QiQWNGvCkZ8RZkxtuSEm1FfKQ5CdFCYbQkPmpdXYyNEMAoFEVrzscdISPJkYxkJ1ISjpIcZ0dRpiu1hR7U5rlQnGBMwVktSmK1KDmrSlGUjPwodVKjTWhvy2B26a5kYHm0/EQCxifLjySVUbxfN7u8VQ7/wsQiwPHtSKvnt8ri+vdJhS6iyvnPRlREv7P0cpnFF0vSiNdLAh5fLLEsAaN4vw6UklIoVMQ3kLiuHq6riNLrv1QYv1li+dtlCRbfqpPCOPP2rvH/BIx3B2ooF8B4bBsVbvuocttHo+vXCGCsP7GXWtc9Ug5jmctO8o/uIMt2G+KGMd5koxTcnWC1gxC9j/GS/ZJgnY+IMt5MnMUW4i23EG/xKedMN5Fsu5VUuy9Is/mKFIttJFh+SoTFBsLsNxHguIloz514W2zklN4GAvQ/JtRgIyH6G/HT/oBTKr/CVf4fJBXxjOZ7BOpuwF/rNwRq/UZyNnurfoCnynu4K7+Lm+KvOCV7j2C1jZzT+JQLx7UY8jJjOtieW16G1JnuJM/gc9L1t1Bg/jUVxjtp1fiap3YG/NbGlFda6qw4WvLsuA3DhjKK926mVmc/tZYywg5v5MiWv8Hmi19gtuNvMfnsv2K99b9xdOt/wXfPLwjf/dfkq/0zxcr/nR7r9xiyf5dpry08Dd/Dw8i93PDdwcCJT+k5voVe96+44r2Pfr9D9JzZT6fPbjp9d9MjQrt9FRgKUmY0XF0CRmF6WY/V+USK1ekPUaE/VJHBcHnafb6m0W0LzW5baPXYRvvpr+gJ2kuj51YavbZRG7iLU/YfEBu0k3N+v+Bu98f8fkZA4l/B7C/5w5MN/H7ul/zxsYDFf+F3j/+ef3vwC7j3S34381f8MKXI5EVTEoP2cKXNkYU7Nby608hcdxz3mwK5WXiM/lg9BqM16PQ/SFfAIfoilOmLUqMnUo2xs0aSK1qsnrsD1CTHtLhlL8YgrQAAIABJREFUFM5p6bNANUllFLeLwuzSE7DeKy1gUWQuioDup0VuEiAKVXGx1EMyvszlH2etyltSF6UMxhofqelFKI1SHuMb08vrGi+Wq1xZqjjBy8JAHs3+x1bSD5/e59FbYFyd4FJGMJWO68DYfFKHNl99OgP06Q0xpC/EUALG1mMaXBTVgbYa1OgfoMRQiXxrc5LsXAmwOYOJzAlLXR+O20Tj7RhLkFsinvbxRHvlUHsun7vJqUw3ZjF9OZeZhhy+ySllpbWH3txqLmbkca+xiJ/qq/imtoC1zgJeXSvlVV8Gy13ZLA61MFrfRHlIHg72KWibZmBtX02ARwNZXpkUnIomwTkAf0tfoqwj6Q+r5FlcHa9iilkISmA+OJIB12MUmxiQpK9FlLYaURqKxGoc5pz6fgLEaBwgUPMgARoHCdQ8gJ/6LoJ19xBlsp9wo51Em+2SgDHZYS+57gfJP7mbhjB5miPkJGC8EC4yCpXpjNSiKVyNEmFu8ZcnJ0CBgjA1SmP0KI7WoTBcjbIoDSqi1KmIkFEbp0xtvPiDRo2ObF268/TpzdfnSoE+A4UCGvUYEL26P6+k1+8ZBzPXA7tFh7RwSgtgHDgvYzRNhWtZalzNVJVCwAeSFRhMUZJCwXuT5OkXweBZ6ozlaDEmzDXZOlw6r0VtvCY1ifrUJBtRm6BPY4IOLXHqUih5Q4waDWd1aIjWpiZUjbpQdZrC1LgYqS65pgdTdBnPMOBqui6T6TpMZmhyLUuVm3kybhcJg4s8U+WHmKo4wFTFful5t1SOO6WHuVV+iLv1isz36PGkW4/pi0Jl1OB6raqUwzh9SZfZK8YsjFrydNKK2avm3B00WM9hvKzPtW4TbvVacrvPluF2Y3qadeho1KatQZvOZgPa6vRpr9Gns9qQnhoT+mvNGW42Z7DBhKFGc0abbZhoc+RapwtX2x0Zb7Nn8rIDwuQy0mHLyGUHJvpcGOt2YvCSHb3NVnTXW9ArYnma7ehvtJWAcazBgtFmAYzGDLUZMNJpyNglQ642GHOtzIzxdCPa/ZVoMNci97A8cdu/JmbLV8Tu2E/sF/Ik79Yi67AFxarO1Bud4YJVDJcsYxg6epqZExa8PKPEjwHb+SlgE9/4fcbzwEO8iDLhp4ITrLUa8kOXBT+2W/N9ky3f17vyvMSd56U+vKry57smP35o8+FFjytLA0dYuWrJ0nVD1q4ZstSnw3KbAa/a7XjV4ciPw57822gWa5VN3AzK5uaJPO46l3LHoZRpt0rueZRzz6OSByfrmXVvYNajgln3Kh6dqOaBAEaXCmbdKqU7xrtOyUzYhDJicZpB8xOM2brx8JQPiwGnWQz2YDn6JE9ij3E/9ShLFz151u/Owx4Hpi/YcK/ZlukWR+41OXOr1pHONG3uNR1l+sIRRso0GShS4mqROmMFqgzlyRguVGa0VI2xSjVGBSRWyuirUGSwRpnhKkWGSuXoL5KjL1+B7hxlLp6XUR0jT5kwoPnLkeenSFGAMoU+chT6HCb/9AEKzxyQgLE6TImacEVqwhWoE39BjFOlN1ldAsZRYVLLVKcvTZm2ZEWaEpWojJNRGKNC/jktss/qkRqlT1q0AenRBtIz85wxOXGm5CaYSbMOi6bkxhuTn2hCfrIJecnG5CQakp1oTEaciXTnmBZrSepZKxKkWkEzzoWbSBMbYSqpi4nR67CYnuhA9vljZKW6kprkzPmEo+SnH6Myz42aHGcJGHOj1CmOUackRoWiSCVJYUyJMKLtUjqzS3ekGJyHb4Fx6f8BjG/Xy3/+fOOEfruGFrD45OWzN3XRf64wLvLO4otF3o6AxbcjgHEdHte//tYdvfRn62YBim9Hck6/yWb831bSb0BSfCbm7V3jEyliZ44VQcTPl5l/vsDdgWoqXPdSf2w75W57JGhsPLGXC95ykju66vguKo/vQiiMeUd3kG69hVSrzxB9zbFGHxFrtp0g7U14y35NiM5GIg0/Icb0U86ZbybRZgtnzT4iwXozKXafc95mB+lHvuCc6UdEmn9AsNX7nLZ8lxT/g/jZbcZD7138jUTO4iZC9TcRoL0Bb7Xf4CH7pQSMPhrv4ytuFTXew0/jfc6obsBHTZhUPsRN9i6eSu8TpraZJLVtlOntYyHGi7WzPryMcOe7IAcenTTiqpMqF4x20mG6lwk7ZcbV9/DCRIcftbX4Vk6Bf7U25bWlAU/01bipo8ismyWTHhYUGR/A6fNfYLrtbzD+4n9g+tn/j93mdzix5R0abbZTKP+3jFh/wg2bTax67+aZxxaWvD7jVehXvDi3h0cB27hxajMj7pvpdfuM3lNf0u8nml9E28tOLnh9JdUz9vkeZihYxniEiNWRMR6lKbmki20/pjtAgf5QZXqDxCjRcuprqo/voNptCw1eX9LovY/qk1spcP6ESs/tlPh9QYD3J8TGHcbX69fUpG/gX29/DQ//O3+c/YifHn/Jj48284eZd2DJgJ8eaPDj7QP8OKHOt9Ma/P5xPAtXc4gNUaOw3IkXT4dgdQIWLsFsIzfLTzGcYklHsIx230P0hihyJUKVXjGRGlyNNZaAUaiJYv3c5a/MYISOpCx2nFHiorccF73k6DitKK2jxe2iUBcFLIquaKEsilW0gEYBjGLEelrM8yoR1n1GWksL84tYUYt6QPFacklXB/Ki2ouliuMslp1gqcCf2UddTC/eZkZ0RS9McXf5BneX73J/UQR33+GuyGFcvsujp9OSwnjr+RT3Vq/SlhFMtZMO9cfUaDmlR5ufMV3BpvRHiPpDC3r99On10qftuBYNtsrU6O+m1FyLjKMuhDoEcswmAhPdM6gcdsZUxwcvl2SCvQvwdMjGRi2QQHN/ukPjuV2dzePuAp53FcHFOhjs5lF9FUNZyUxmnuVVfiHLpQUsXy5leaKAR/VBPK49y2J3PSNVDeT5Z2BjHYuidixGViX4ebcT7JiJj/VZHIwjMNKOxMs2h7aYdh4ld/I8toaV8GSeRUTQ7+FOhf1R0iytSbM0I1ZPmThDRWIM5Tkl28kp5V2c0TqIl9peTqnu4rTGbnw0viJEbydhel8Qa7aLFPuDpDrsI+/EQQo89lIbeJjG0MO0hMvTGqbIpQhVOqK0qQ9RpdBP3EUdJidAkbxQNYoidSiO1qUkSouySA2qxNr6nCYNSerUJajQmKRKe6bOzyrjlXx9BgoMGBTQWKjLUO76Ono4V4vRPG1Gc7Sk/MXBVBWGUlUZy9Bg+LwqY+lqTGSqMZahuq4sJirQn6wkZTRK35sm4FKDqzk6TOTpMiruJjP0aE3RpSnFiLpEA+ridNbvF88qcyFGgYYoGTWRKlSHqVAVqirFA9UGq0i90pfjdBhJM2Ai21C6YZwQq+ksba7nqnEzX4lbhXLcKzvMvTKhKh548zzIdIk8t4sOcrN4P/dqFVjo1mO+W597rSJaR8b1WmVmLugz22nI034T5kfMeDJhweNrltwfM+G2iNfpMeDOgDnTo0eYGXfkarcZvS06dDZp09Goy+VmIzrqjWgXUTjVhnTXmHCl3oLhVguuNBjTL6J1WqwZuXiE0Uv2jLUf5WqnA9d6HJnotme4w47hTnvGe5wY6XRk8JI9V1rs6Gm0ltTFweYjEjD21Vow0mjBcJMZIxdNGe0wYazTiGudpkw2GzJersP1YgNuiBadc04M+TrR7mJNhb4uBYra5OzXJfULbZI/0yZliyFZX1qRf9CdRsMIbnpEsBrkyreBmvwUuIffhXzNS/+veRWtzvMEc2bidJjrVOIPN0z45rI6z8qV+KnRkd9WePHb8iB+rAjip1ovft/kwstLrix2O7I8as3yhAErA7qsXtDjhxZ76DgDw6H88U4Ur4azuJdXxY3QfO6653PfoYApu3xu2ucy6ZzL5PEC7pyo4IFHLY9OCGCskcwxD0/U88CtlseeQo2sYvaU6LU+z22XSK4d9eGWsydTHh488TvJUugpVqK9WIz35NH5Yyw2n+JpnzsLw27Mddnz8KItjy448LDViZlmZzpTVJkoM+FalTEDhWr0F8gYLVBjJF+FgVwlBvNljJapMSqAsUaVwSoBjHJcqZRnqEqBoQp5+kvk6CtUoCdfmfYMZRriFKiJUaIo6DCFAcLUokyp/yGqQhUpOrOf/NN7qApRoDpMkTrxl7sIReoiFWmNU6XvvLoUjD+cqUl/mgqXU5RoT5bRkiijOlZG+TlVymI1KTirQ1a0LlkxumTH6JEZrUvOOQPy4ozJjTUiXyiKCabr6mKiKQXJZuQnC/XRmMw4Q9JjjciMNyMjzgIJGM9Zc/6cFQlR5n+CxWgL4qMtSY61lZTF7GRnclOOkZVyjNREJ9ISHchJWe+Ulm4YE43IjVSnKFqdkig1iiKUKQhXJj3SiA4BjIu3pfzEdWB8LKmMsyJse2VeylwUKqMwvDxam5NyFH++R/wLYHwijC5rwoi8ILX6zYtCl7+cF89459nzBZ69WGDxxTOWXj5j+dUiKyI65+Uii6KxReQvPl//+tvvEdC4/EqssNef4vW/m9dLrLxeZvWbFekpfqb0a14uSj97/uUcc8+fsLq4xOzzFeZezHKrv5IiZ3nqXHdR7rmbMo/9NLgr0npGSVpPV7juofz4bsqO7yX36Bdk2W0nzXobKZafkWCymWijjYTpb8BP/V8I1nmPCMMPiTT6iBjTT4i32kKM6cfEWnxKgs1Wkmy3kmS3jbPmHxNjupFos40EGbxHosuXxDhuw13vn/Ex+UBaSwfpbMJPcwPequ/hq/kRHkq/4bTGR/jrbOaM5iecVt+En+omvJU+xFtrMy6y9wlR38oFRz1uuVhx20iPFQd7CPYHXw/+eNyC72x0+M5ak5cmSjxT38Oiyi6eqx7gW1U5Xsof5PmhA/xgJOMbncOsquzjubYiq1Y6zBwzpkjrayw3/GeMt/wNOp/9FSYb38F50zskHPxv3HH/klHdv2fR5mO+tf+cl9bbWLTcxJrTZyw5f8BLr3dZ8X6f5cDNLEZ+xUzETgZ9ttDjs51u3510+OzigudOOrx3ctlnD1cCDjEaoSzF14xEqlLhsJkCqw1cCZXRFSBHu68KF3xkVLh+RtXxPVS6b6b65A5qPJTId/qInKPbqPDYSXHAF4SGf0Zk6DbcrD6kLE6f+VFr1h69ww+PNvB6UolvJrV5ee9vYDWanx7l8PvpLP54N5/nyxf56dVNVu+PER3sgl+BC0uLtfCqjx8XB2BtkBdjBdwuPU1bkBZdAeKGUYmeQBk9wSr0hqgyEq1HT5CqFNEkguAvBygzHKVLd6CKpGA3n9wv3cpKLTchWlKf9O1kK8nkIqDwLTAKaBSw+KxYKIwCIkXLi2h48ZWeaxWnWa04zVKpgMbTfFsXyHcVwSxVebFY7sZioRtT+aeZe3iZe4u3ufP0Pg+e3OX2ynXurtzlweIUsyLAe+0WM6t3mVu8z/ziA+68mGZ6ZZyOzGDqXLRoOq5A8yldLgRY0hZsS2+4HbNZnkzH23Mr2oLRIEPq7A/SbPw5ORZaBB71xtQmDlOXQjw883G1CsLDyIPTln4EuJ4n4EgyMfbJFHinM5pVyXx9Ld90VPO73ip+11fF7wcbWW4t4WllDmsFmdxLS2UiNZXp0kLmqvO4lxHGvYxwHpTnMpRfTGZwMoaW55A3TOGgVjLysrPYG6WjfDAaVa0S9Gw7sXdoJcatkIG4bp6ldrMUEc1anD9jYf4UHvckydaNFh8vLgW5UOBrSpCdPF5KOziluhNPjb24qe/GVX03Hpp7OK25i3A90fSyi2Sj3eQePUzhcXlK3eWp9JKnzk+JugAF6gJFlI4IsFaXKvMawtUoDlAk5/Rh8gNk5ASokB2oRkG4NmUxuhRHaFARo0V9gi41cTJazmtyIU2btgxdLmfr05ttQH+uIcP5xowWmDBaaMxIvi6j+dqM5eswLiZXl/FsbcYzhOtZnYk0La5l6DKRoc3VLE1GUtW5kqBIT6wCvXFKDCSqMHxek5HzWoyl6TKZbcT1XH3GsnQZyjKkO92IjlQTLibqczFOm854TbpiVeiOUeBCjBx1EYeoCZOnIkiJiiBlKoNUEP+c3Yn6jAp1MUuXq5m6XMsx4lqODjfy1bhdpIRQEsXd4lTZAabL5JguU+ResQIPRD1gwWHuFR7gQbUCy116zHdqc6teges1ctyqF7eNmsy167MyYMqzcXMeXzfn4XVTHk6a8GDUiDs92twdNObOqAW3x6yZ6DVnsteKiW4bKVqnv0UogeZ0VAtg1OdynRE9DSb0tZjS/yZ6RzyHO2wY7bJjvPsIE71HmexzZOzyEYY6bBjpegOMHY4MtznR3+JAX4MI8XZisNmevgZreuvNGWg1lzIbx9rNmegwZ7LNlFuXLLhRb8y1ciNuFJtws9CMW6nm3E2043HSKRbiInjoe5YJh0gGLKPot46n0yqWy/YJDLsXcPNMBQ/8E1kJPc1P0U78IdqSf40y5XW0MS/TzXhZZs5CvSZLtw/y7Z19fD+yhxet+1gt1+Gl9P+MSBYrglhpdOO7y5asXrFlftScJze1eXxLnoXufbysUoAWFxhLg9t5zN9K5uZwJbcbrjIWWsm8ZxnPHQtYtMngrk0SI0eT6HdMYvRYGlMeRcyfbOSJRzOzJ1t55HWRR94XeeJ/iScBzcz6VjB9Kos7JxK56+rDDQc7plyPMu99jKXAU6xE+fEswZ/FwhAWm/yZ7/Bkqd+NlZ4jPGu35tklW5622PC09QjXC3S5VWbM1WJ9Rop0GSnRY6RAnf5sJfqyFCRgHClVY7hchcFyZYarVRiuUWGoRsZwrRJDNYr0V8jTUyJHb5GM7jxlLqYqUH/uEGXBe6gI2U9d5GEaz+6j6dwhKoN3Uxm8n9owBRoiVaSpDpWnNlyBjiRtBkS7UpYaQunvS1OlI0mZjmRV2lM0JAWyLkaGMMiURIp1ryr5MeoUnluP3CmK1yMvVofcszoUJhhRlGRCfoIxWXGG6zeMCeZkx5uTGWdOZrwVGXFWpMdZk5FgR1aSA2lCSYyyJCHCnPgoc+Kl3mkrkuNtSU+wJzvRgbxER+mZnniErGQ7MhPWQbQ0zZTiRD3yYjTIi1AjP0yd/BBxHqNEdqQBXRdSmVu6zcMVAYjrK+hHK/M8WFtg+sUSD9bmebgq3NLC/TwrvZ6VwHGex8//NE/EmeDKU56uLrCwJnjvTyLiWzFRPJ+9kBTGZz/DooDEtxD4fwJGAZRvvy7gb0XcKb4Wt45/AkwJHN/Aovja2+/5S2B8+mqepy/neb68ypOXazx99YTbg1UUOctR7fwlpSd3SsBY5yYqAhWpO3lQckcXOnxB6bE95Dl8SabtdrKO7CDVehuJZp8Spvs+wTrvEqT9Lv4avyTKeCOheh8QabRRAkbxPtrkY+Ktt5B85HMJGM+ZfyzBYpQARqP38Td5n+STe/Cz2cgp43elvugA7Y2cUf+Ak0oia/F9Tij+Ci/VD/DR3IiX2od4qn6Iu+zXuCr/EjetDzih9SGnFTbQeESd5RAPfvR1Z8XRgmUHU350MucHLRnfaSjwQraHVyq7eKH8Ba9k2/lGtoO1Q1tYO7CF54e28ezwdtbkvuIbxX18qyLHt0bqPDLXoEZuKyGf/U+OffhfcPvsfxC7859pMdhKv/NX9Ni/x5TrJhYcNvKjw1a+t/yYRYv3WXXfzJL3x7wK+Iwfonfy03kFXp1X5Em8HI/Pq9N35iu6fXdx2W8fHaf30uWzh16//fQHyTEaqcxQmIyhcGUqHT+l9MgndPnL0+kvxyVfOZpPH6TMZStVbtsod/2cMtcdFLtsJ9d+K7kOn1Dkupmck9uJPCNHwMlfEHpsE0VhqjQm7+L8mXfordnEUIsyjYWqXJ/cz7VbQQz0BXGl2QOe1fDbHy7Djzd4NdPL+UgnosuP8XyxCtba+fFxG9/dqeW314qYrfWn1U9ZgsIOHzm6AwQwqjIUpfMzHHb4rjcHCWAcCNeiN1hNcuG3eB6Q4FEAo2h4ET3R9zPs19fOBevAuFjiIamMktJY6MbjXPG5uwSGa5XC8HKGlXJvFks8pRGffVsfJAHjYtUpFkqPs5B/nHu5XjyZ6eKuAMaF+zycn+Lu2k3u/b+AcfUqnVkh1B3Xoc5VkQZPbS74mXHJ35wuP2OmExyZSXBkOtGFG3HHueCuz6DxJlos5IgyNMNI1RUz61RcHDM5bR9HqnsCVWcSaQ1Jp8g7i1yvPC4nN3Kv7BKPymtYrq/k27Yqvuus4GV7GXMNOcxWpLNSkstMXi4jiamMJqUxlZ3NzPkEZs7H8ygvj3vFtVSFpHPm6HmcbbKxNc3kmGUWYS6FOJllom9SgpxhJV/KxaEt70XakXhmwov4Y2wChJ1iLeAEY17HybIwIc3OhJ5Yf+oCnDhnqkiU+k6itPcRpr2PIK29+KjuxEtpO8FqX5JsfIACawVqHFUpcpSn1E2RSk8ZFacUqDotR2uoKhcj1GgOVaYpVIWWMFXqRe+suFUMUibXT5GMMwqk+SqSG6JOXogquUEySiPUqI/XoeasjPYMfTozDejK0qc311CagXxjhgtNpBnIN2SoQJdhYXwp0FmHxjxdxnJ0GMvSZjRdg6sZWlzNWAfI8UxNhkXVYIIS/YkyBpPVGE5RZyRVi9FU7XVgzDLkVoGRBIxX0nSlwO7OVCPakgzoSNSjO1HUAarRd06Edh+iIXQfNYH7qAo4RFWAPDVBilyMVmcw1YCRVG3Gpd+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umz3DuRzOTRZMaOpjJxPJvJk/ncOV3DzOlanvqm8jrYhz9GO8A5c4gz4ttYXZ6n6rCUp82rS0asTmmwePUgr8bkeN13iNnqr1lq1WahxZTHzVYstDnwqt+dV+NGPL+hxPMpBZ5Py7M4oMBCiz7ftvvyXW820z15jAwVMTbezY2uKa6ca2Tat4aFExXMOxYx41TA2NEMhuzOM2pznmvW6dx3KZZW0rOe9TzybuTh6UYe+dbxyK+Kx/7FPPbP5rFfKpPOHkw62XPHzYFpTyeeBHgwH3WGx4kBPC2LZLE9nLkrviwOn2S1z4GnbdbMX7TmUYM596tNuFWqz41SA8YLdSVgHCs1oD9L+Wdg7M2SZ6BIxlCZMkMVyoxUq0rAOFyjzFi9KuP1qozWqNBfpkh/iTK9+cp0ZChyIUmeyrDdVIXtpemc6J0+TFuSIk1nD1MfeZimGBl1EUrUhStJ8NgYrURPuh5XREJBpirilrj7vDLdqepcTtXgUqIqjTGKNIhfF6VERZSMwigZeeGKFESpUBqnTXmiPiXxehTE6lIYp0dRvAEFCUbkJJhIhpecBDOy4kzfOKktSDtnQepZS1LPWZMWZ0P6WRvSY6xJFjeLURYknLUiKc6WtER70uOPkHHOlrwEB/KSHMkSwJhoQ2acKXkJRhQnG1KcoENelCq5YcrkBq9PSbgyaaG6tLemMLd8hwcrsxIwPnqjJgpQvP/82Z+AUQJKUfH3hP8YMD6ToHFh7Rl/Oe9IEChA8I3y9xYa374XquJfKovLb4Bw7dvVnxVEAZKSQvnnsChg8uf3/7vCuPD6Kc9eL/BydY351y949s08d4drKHZRoMrpS0o9dlIugrpd5Wj0kqf25EFpFZ1rt40Sl11vgPFzco5+SbrtdpLMPyNCf4MEjAIaz6j+k6QoCkgUI5RFMVHGmzhr9gnJtttIstlGrMVmos02EW66kUCjDwiw+Ig4j92c9dyNu8m7BBp9gp/uR3ipv8cJxX/BR+tDTij9Ck/V9/FS/5CTKu9zUuUDXNX+BQeVv8NN93289D6h0EWNa0GOPA/14Pe+x/nG2YhFSyUWjOR4orKXZ1oHmFP5kiXNL1nR2s6K+qe80PyMZwofsij/IcvyG3mhsJPVPdv5Zs9XfLt3Jy8P7eWp6iFG5b+gU2kHbZq76TNV4JaNCk9dNZg5vp9B81/RovwOt2x/ycKxj3nutpWl4xuljMSZ479iMfgr7nt/xqPQXdwJ+pqRM9sZDd5Dl/cXtJ36gq4ze+j2P0CH9y66fffTHyzHSIQyw9KoUntsO7XHRX/0AZpO7qbJa6fU3V3u8iVV7h9T6vwlBQ6fk3nkN+TafUXR8Y8pcd9E9oktJPkextPsP5Ps8RFlQYeoDVcj6shmnPX/Hg+nrXh47yWrVp/kGmeyql1pbfTk8Ug8z1dq+e5pM4/7s8kXx8NldvS3+zBQ6UF3jhtDBe6M5xyjO9qAdn9luvyU6PJVkBpe+sM1GYs1ZChCW1IVO84oSFWTAhhFE4xQGNtOy3HB6xDdAcpSs8tkrIlU/ycCusXt4uPcN2aXEg/JHS0Cu+fyXf8dMApAFMrifMEJCRgFQH5TG8jrUn/mS915UuDIk2xHbmed5PH9TklhvPtsRlo7/0eA8f7qVbqyQ6lz06PeU41mH32avfVpP2PAYKAx4/76TASaMhhoTau3LTUnrBl3UabPRZ8qZycy3SMItD9HqHMKRUFltIYVMxiezVR8AcPxVXQlNHKrqJfr2U3cy6lmtb6V79pbWWooZq2tlJWOIhaacviutZIXrY1MFZYxeT6fB1llzKbk8jgpk/mMYubyGphIruZSaAOpLsUku1VQG91FV3IX4U5NRZykAAAgAElEQVQZaKhEskMuli37w9n1hSNntLwZPZPGdzHZEHGWfwsLYiEikFY/b47IZARaWBGmr0echgIFRocoMFMg20yBLAslzpscJl53N5kmBym3lVF3REaDnSKljgoUuchT5iZPmfthyj0P0OCvyIUwFS6Eq9IkoDFERn2YCpVhqhQIldFPkUwBjQEyiqJ0KIjQIC9UmbJodWrjtKgIE524KlxMES5LA7qzDOjLN2agyJShEjMGS0zpLzRmsMjgjQFGgKMuo4X6jObrrbs0s7QkE8toppZkaBnP0mQ4VY3+JBmDKaqMpGsxkiY+05JmJE2HMXFvmK3LiDDbJGnSm2bE5TQTLqca03veiP4UPYaSNRlOUGEwToHLkQdoCdxNg/8eav320hB0kMuxYhWuy0iqKuPpylzLVOdapjY3czW5U6jGvRJlpstFb7RQFsUoMFWqyN1CBabz5LmXe4hbefuZrpRnqUufuXZt7reocqdeJqmL8x0mPGrV4WG7No8HjXk0acaMUBcnTXk8Yc6DIRPuDZpwY9CUiX5Txi+bMt5tzvhlK8Y6bREK42WRm1hrRGetIZ2169DY22xGX6s5/RctGe0U5hY7xiRzizM3B45LwCg+E8A42GErraVHOhwlYBy84MjwBSf6G49IwNjfaEN3rRl99SYMC9d1mwXjHaJ/2pSJS2ZMNllws96Wm1X2jORYcC/lGPPn/VhMimQhMp45/zTmfApY9K/hWWAjTwLqmPKpYOpkraTerfpk812AL78NsuS3wWq8DjrIi7MKLKYocT/lIGsX9Fi6pcLipIyXkxq8HFVjqfcAq8OHWB6WY35AxvygActXHXh9S4nv7nzN97f38P0tJVaGjZjtPclUTwqjnZVc6Wmjf3SA0ck7XB9+zHBeL9dDGnnoXcecey1TLqXcPl7CNftcrlmkc8s0jWtWydxzzuWBRxmPfep45FPLjE8FD84UMeufz9OQHJ6FZnD3lB/XTxxnzMmWO6ecmDrjykyEN3MZEby4kMZqfwKzA0E8GfZibdCVha6jLHTYM9tsxXS1sQSMk0W6jInEgEIdBDD2pCnSn61Mf46MvmwFhkpUGSpTZahCleEqAYzrM1anxkS9OuM1agyWyRgolkkr7b48Gd2ZonP6IG1J8vRmqtKTpUxXmowL8fLURx2kIVpBgsb6SLGWlqcxWoHLqesK43CWOlfSVehKVqInVU2q+GxPUqUlVsaFOBVazilTd1aZihgZZdGKVMaqUhWvSWWCNuXx2pTG6lASpyM5lsvE3WKiKfmJ4q7RlEyRvxhjTEasOannzEmJMSMl2pzzZy1Jj7GSJiXKgpQYS1JirUlLsCMz0Z6sRHtyE4+Sl3CU7Dg70s9akCbyHWMMyDmnR4EIFY9WIztUkexgRXKDlcgTE6RAergBXZfSeLJ0mwcCCEXOoojWWX3Cg9V5ptcWpM8erYqV9J/m8f9BYRRG5KerT3m6tq4w/gkS377/0/MdSR2UYG99VfwWFP/0XF9V/6wsvgXAb5ZZ/XZlHRj/TGmUFMW379+sodeh8f8CjGvP/x0wCoWx+MRXlHscoM5NnnrPQ1Sf2EeJ89fk2G6j2HkXWXafk269lewjX5B99EtSLLcieptDdN9j3bX8L9JK+i0wCkhMsN4qQWS08UbiLT4j0WorcZafEWX6MSHGHxJivhE/EbHjuJVzp/dzymYTfkab8NYW2Yu/4pjCP+Krt5ETyr/CQ+VdPFREqPavcVd+DyfVf8RJ8x9x1fwNKc4KPMwLYzkpkNdB7vz2hC3f22myoP0VTzW+5KnGHp6q72RBeQeratv5RnMHr5Q/5RvZZl4d3sSrgxt5fegTXsntYm3XDr79egfff7Gd1W2fsbBzO0/kvmbJSIlFCzWWbTRZczbgpasuK/YHGVf5Ox4d+5Rp3x3cidjFzYivuXXyIx46/ZKHTr+h0+bX9Dh+yID7FkZ8vqLD/TMuuW+h/dQOWt0/p12son330eG9mx7/g/QHy0vK4mC4ACwVqp23US9iSjx2UX38C2rcP6fJexflLrsocfmIXJsdZNtsJcfh1+TY7aDQdQNlnhvJdd9Awql/IOHYB+Sc3EhDyF7qAzRIOrofZ809ONkqcypMD+8UU0JLXEkud6epzpvO3KO01bjQlmdHZ6o1ZdHapFZa0Fp5hMZ4fZojdemKNaIzQpsLZxSk9XK3nxK9ATIGwjQYiNBmOFpPgsMuPxkSMPoqSnAogLEnUIV2H3kueR+mL0iN8RhDSV2cTreX1tEPsx3XgbHITYLFuQJXqRLwSd5xnuS5slDkwVt1UTzFilqsqgU4ijX1iypfnhf6SPEZD3Ptmc04yq3Mk5LCOLV0h6nFh8w+nebO6o3/u8L47AF3X04zszbB5Zww6t0NqffWpsXPiEZPLdq9tBgLMKD/hBKdLiq0uhpRftyODEcHihwdqPPwoCsknMnUPIaTihlMrmUiq43b2R3cTqzhfnwp15NruFPUzWLjJLcyWpnJvcCzyna+b+tltbmOF11VvLpSzuu+Ur6/XMW3XS3MVlZzK72Yh5k1zJ2v5GlSKYvnK1nMrGcp7yJ3Ixro82+k2CmXwbgOHhb2cjmxmRCXHJSVY/h6bzD7P3fEV9efLv8CbobXshRVwXJ0NvfOptEYnYqRrhNHjY7jqWJIsroyNeYHabBVot5ehUo7JYosDlFqLUeltTy1NvI02srTYitPlZOMwqOHKXWRo/KEHKWue6g6tZ+mQAXpfrElTACjEg0RqlRGqFIQqEi2vwJpZ+TIDFKmPM6Q8jh9ys/pUJ2gS32CDpUhh6mJUKApTo3OdH0uZxvSV2BCX6EJfUWm9JWYcqXUjIFSIwZKDOgXJpgiPantYrhIn5ECPYZztRnO0WIwU/RLqzOercVIhgaD51UZSlVnNEOokFoMndd8M1oMpmhxNUuH0Uw9+lK06U0zpC/TnN50EwZEE8x5PcZTNLmapMq1JCXGzh2iO3Q3naF7aA/ZR3vYfvoTlCQ39niaItcyFKSw7lvZGtzJU+dekSpTxUpMlcozU6nAfdHsUqbIVIkidwrkmcqV526eHLfyDyLyGOfbdJhr1+V+sxp36lS4U6vGbKsBDyVg1OHxsCmPrpkzPWHM/QkTyfzyYNiUOwMm3BwyZ3LQXLphHOk0YaTDnP5W4WY2lNbRXW+hUZhfagwQwHil1ZL+i1aMdBxh7PJRxrsduNbnws0BV+k50nmEwXZbSWEUd4yjnU7SSnrwghOjl1wYbD76s8J4udqUnipjhlospQxHsRK/2mnFRLs1k6123Gk5zr2Gk4zlOfEw1Y/l82dZSUhiOSqD5dBiXoTVsxbcxEpwK498qrl7soRZz0aWPFp5daaQ7/0Dee1rznNfedZC9vAsei83w3dwO3kfCw1arE4osDyuyrNBDZ50qzDXo8DyyCFWJ/ezfH0fz27KsXBbjW+mDvHTnf388boyfxg1YbX/JLcun2N0qJ4r46MMjk1xdWyWm+NPuDf8kJsVI1yLaua+bwOPT9Vz73gZ909UMOVUxJR1Dg8ss5i0imfUIpYbDhk8PlPDrG8tj/wqeehbxOOAPBbD81iOyGI+JIap097021kw6WrHTS9nZiJ9mMuK4sXFDFYHzjPTF8x0rycrw6dY7HNj4bIzsxdsmaox5VaZAROFOowWaEvZpAIa+9JlDGSr0p+jQl+2EsMl6gyJtXSFGkOVagzXiFFnrEadiVoNrtZorK+si2UMFskYKJBxJUdxfaWdp8JIkQb9+ap0ZYhO6kPSarrxrALN55SkdbW0so6RozNVg35hMstUo0/cLwpgPK9KX7oGXSlqtCeq0iaSD+JVaI1TlqoI62OVaEpUpz5enepYNarjNKiK16FCTKIeFclvDC+JwgxjQlasMekxRmSKNhhRHxhlQpKo/YsyI11kK561Ii3GgvRYa7IS7MhOsic/1ZGiNGcKkh3IjbcjO9aazLPmZEQbkxVjQN45/XVF86w2ueHK5IYIYFSQJi9EiawoE3o6sphbvru+al6d57FQEMVqenWO6dWn6xC5+gQJEtfmJJgUr588Fyk1f5q5tT+Hxbdw+O/VRQGS7wiY+39D45/dKgpgFLAobhPfPMXrPx/x+duf+3ZF/fb9WxBdVxif8mJ1jbnXL1h4PcedoeqfV9IFx3dQekJE6chT63FQul0UHdJCYRTAmGm7jQybbWTa7SD76FckW2xBgKAARnHDGKj1awkcxUpa3DKKO0YBh8IAE22ySYJLAY0JVlslYAw22kCIxSb8LDbiab6BAJfPOXfmIKcNP8JD613cVH+Jk/zfcVr3I9xVf42HmgDGd3FTEvD4Hk4q/4S90t9Lr9Ot5HmYGMjz6AB+8PXgD8eP8FLnMGtK21mT38I3si95Kb+NH2Vf8Fu5bfzu8Of8bv82fvj6M374aivfbt/K919/ydL+r1je+TnPP9/Cq083s7LpI9a+2MrLwztZk+3mhdZBXuseZuWIDq/cTMBNj1W9zyBGj7vxMjJOb+B80EZaPD/godtGZuw+oMr8N9Raf0Cd7QZanDfT6PQJF9130Oy6lZYT27no+RVt3rvo8NlLT8AhegPl6AtWkKJq+kJllNhvpsplB3Xuu6hx+5pqtx00eu2mwmU3BXZbyTDbQpbNZsrcP6bQZROFbr+hxvcTqoN/w5XavyPd/deUen5MW+gOOsP3UnpS1DqZkR7tSGKWFSEZ1oRkOFBQfprG3OPU+Iu14H7EekFUnpWE7iOr3oSWamsaRV9umDLdEaq0ByjQfHIvbV4H6fFTYiBYlcEwTWnt3CfyGUM16fIVzUHydJ1RpDdAhSvBalwJVqfbT0a7txwjkbrciDeTInQeZDogRiiMQlEU8TkiRkdE6zzOOyaZXdZvGD1+vmEUwCgAUoDkcpmoCDzDSpk3q/nePMhzZibbjkcZR7md7cncg8tML99lamkdGP+vN4zP7jP3Z8DYnRtOvYcR1V46NJ4xpNlLm25vLcZ9deg/JkePiwYNjsaUux7nrI0bxxwTCDiRSFN8AXdyinmUlc+TgloeFbYxU9jL7YwObiY2cSezhTu5raw1XGU6q5P7mR0slPbysqmf1+2d/DR8ie+Ha3g9WMJ3/eW8ulzNk5oypnJLmM2p50l6I/Op9cyn1LKS1cTLvFaWzjXy8FwnE9Ht3EnuYjn3Io+yLzCc3kNJzBXczfOxP+RHvlsurWENZJ5qoODMRcr9a8j1KSD4RAY6JtHYmAQQbHSUAiM1upxldDjLuOQso9buIOWWe6mw2kep2R5KTXZRZbaHequDVB1VosDmIOXO8tSfUqbs+B4qPPbQKM4owpW5ECajJUyJpmg1qqPVqYrWpDBUhXQ/OQoiNalJMaU+1Yy6FGPqkg2oi9eiKUaVprNqNMWq0ZaqS2++Kd15JnTlGdKZb8jlImN6y8y5Um7ClVIj+or16S/WY6jUgKHi9didwTd/iA5kqzOYqcbVHG3Gs7QZTldnKE1DUhjHs3QZTtN+MzoMpWozma3PRI4Rg2n6dCfr0ZdhRm+qeG/ISIoOE8kaXEtS4V6KEncTDjMRvY+rcYeYSFJkOPYQIwmHuZGpxPX0w9zKPMydLHlui0rAfGWmi2RMFytyXwCjWEuXKzJdpsS9EkVuFwh1UYG7+QrcKjjM3XJFZlu1mGvXY7pBjbu1qtyoUGa6Vov7jVrcv6TN7JApD69ZMDVhwvRVEx6Om3NfrKMHjLk5YsmNEWsm+ywYv2zGeJeV1CV9sUKb9ipxu2gsTefPwGhO/wVraYba7KTInKs9Tkz2OnOj35WbA26MdTkw1C7UxSMMdx1lrMuZkXYXhi6uA6O4YRwSN4z11lyuMqWv2pzRVlsmuuy53ndUWolf63LkVvsJpi+d4WFLKNNVocynxbGalM6LhDyeny3lqV8JD9wLeHCihPsnSplyL2XGq4I5r2ZWTl3klW8p3wRG8iLwKGthWixHH+ZFtjoL+ZrcTldiqdmMl73KPG1X5OFFGVMtKky3qDLXocbygDKrEwdZvfs1SzNbeXVXme9GDFmt12cu24IXbed5MnKR69cnGbr5gGtjczy88pT57ofMtU/yoKibe1H1PPCvZsazjKkTxdw9XsCUYw4P7LN4dCSDm3ZJjFvGM2gex3XnXB771jEfVM/jgHLmAotYjhCTy0JILE8CApl0tmfcwZLrJ+x5EH6amfgA5spied6XxuO+KKa7fVgeC2B5xJeF/8XZW4ZXmaBZu8yZnumZ7unpmZour2qqKEqowqWwQNzdPcQhkATXEELc3W3vuLu7G4EEAlGiRAgByqWluuv+rvcFuuvr6TlnrvPjufbebwL8QW7W86y12k8yV+fIZKklw1l63JBoMSDRoTdNm740ITRbHeH3fGeSKu2JgmqoKuYw9uVp0JuvTl+hOv1FGgwUCrCoxa0iLQby1OjPVqYvS5leqRJdqXL0ShTFAPAb2er0ZKiLNYIVoQeoDJOlIkSeihBFCn1lKPY/RGngIepjVOhIEKo7VemMVxOnI164ZdSgTQjJj1GnKVKVxggVmiJVqAtToDpEntpwFSpCVSgOUqIoWJWiME3ygjXIDtIgK0RHXBkLLum0cBPRBJMQZExyqBDobUaMvwlRfsYiNMb6mxIfYE58oJDdaE16pB1pkXbkJLqQn+JKeoQtaeG2pEccITnYjER/I5L9DUkNNEAabEBumCFSf3XSvBVJvS5PyjV5UjwVibymK5peFh6NizeM848XWRDgcG2OWaFH+rFgelkQIVKEQyGo+8VnIdbwxTwVYg6X/tvqWYDDlaf/9yw/XRFidf5GWfy7Rpa/fs8LABTuE8WVtKgyPrtlFG8Wn6+hRQj925/7J5+Xv1rm4VfLfC4ojF89W0mLwOgsS9GxXUhdt5Plto/yk4ri/aIQsSN12Eaq7RbR9JJg84loekl13EmK4y5RYfQ33ICPwTt4aL0hQqNgeBEURuGZAIuC8UVYSwvw6GOwgQATQXXcgr/pB3gZvYeX2ftcMd/IOYsNnLV5nxhPZXwctuGu8yZHVV7GSfElTun8Fjf1Nzil8Tan1J4Bo7vymxxVeA0X2dc4d+i3eO1+l5T92xgw1OGpox1/tLXid1rKfH1oN9/JbOVPClv5QXEb38tt4cvDm3l8cCtPlWR4IH+Imzt307NjL727D3JfZicz2z9i6eMPWPtwI6vvreeLXZt5emA7TxV28aX6Xr7TluFLeyO+OWkLp634wk6eeycPEWnzBsfs/oPzlzYSZvsyfc4bmT21hySDV8m2eY982w8odPiQPNv3xNdyly1UuW2j6uQ2as/sovHifpouHaDlyqFnsOilTOPlw6RavkuG/SYqzx0k5+hWco9tp9h9HzlHdyI9IkOi1XukO62n/Mo2BhK3UnjpTRoCttEY/TqrU/9Op/Q1Sq68wY3Ij+kO/hcqz26mJuhjqlO2k5e6j6oKe4pzTlKR5Ea9vxVVR4VV4gEavQ9Q47GDPJ+dJFUYUF5iTVmQIj0BKjRePkjFyV1Un/qUpvOH6PBQpv2KMp2eanRcE3IZ1ej10qTpvBz1pw/ReE6WHi8NOq6o0HlVla6rauLrcLARY9HWYkC3AIovVtJCFaCoLKa7iAApROksSd1EJVGAw8+LLosj3C8KEPlCYRQ+P8o6y6PUs9xPdWYi3pqpmCOMppwRV9KCwjgpxCCs3P+fbxgFYFy+z90n46LppTVFAEZjis7pUXhah8ITKtS7q9JzSo02+4O0OKpSfdSMPBcXfC3cULTPRtNBgueVbOqSq7iZXs5QejV3Mlq5I+lgJLWF8eRGJlOqmUqtYiGjlccFQ0wntTOZ0Mh8RiPft/Tyh55mvuku4fPODL4fzOP3/cV82VLMQkEuk2mFTKRUMZ5YxYKkibXsFlaltTxJbGI59Qb3U4cZjW3ns5RavkypZi29i/vpd7mTNMlk7C3m4toZSmjD50I1Zs4lGNtIsbRIwEQ7CDOdQC6YXyDJyoga+0O0nlCk4ZgsdS6yVB49RNnRQ+TZ7iPJYDPJBluRmO4h22I/WVaHSTXbR4r5Hopd5cl23kPhyf2UXZKhykuOWl8l6v1VqAhQJU9wFQdriSufhKsKSAO0yI80piDKiJIYI4qj9CiL0qUl3oimGAPqo3Spj9WjNcWY1jRTGlMMaUg1oCXThLYcczpyzURo7MoxoTvHiN4cI3qy9OiSatMt0aIvQ5s+qTb96VrcTNVmUKgYFNbSMWr0xmvSHSvE7mjQE6fFjSTB7GLA7VRDhlKM6I03oDFMi7pQLZrDtemL1WcoTo/ReB0mEzSZjVFkJvIQ4+EHGA7Zy93ow9yNleV2tAyTqQqMJhxkNG4fUymyIghOSRSYSJdjXHKYiQxZJjLlRGVxPEuRe5kKjEhkGUtTZDRVAEY5xnKVmavSZq5Gh6lyTUYL1Zgs0Wa6RJfJUk0ma7WY7TVhetiSiSFzpobMmR40Z7LPjLs9Zgz3WTDcZ8VwpyXDHcI62pLuGnPxZrG+QF9cSbeUGtNSakRbuYmoLvbUCTE8dgjA2N9oz2CrEwPNDgy2OInAKOYu1tvQXS/cMdqLN4w3mo4z0OBCb7UT/dXCWtqWtmILERjb88zorzrCcIszt4V6wTahk/oEd+sucr/ajweVUTwsS+auVwBDJ3256eLHoGMQQ44xjB1PY9o9mwfni1m8VMLchQIWzpXy8GIVj67k8uhqGJ/5X+abWFe+l9hD7Ulov8yDXHuWC1z4ruAoK7mGrFTps9yoz1qLBd+0u7BSZsJssRwPuz7li6ltPOyxZzT9OLe8nBm77MF0TAaLdf0s3Jpl6tYsM/V3mE9tYza8hPmIXMauJjJ9KZX5i1KmT6cx4Z7C6Il4bjuGc9s2mCnnaObcJEy6pDHskEiLUQidFlHMXyll8VoJCx45PPTO4qFXGgsXA1jx8GL50nlu2ZoydcqJqYsnmPI9y2T0FdaqQnncHsJCmxdzXZ48HLjOau8VHnWdZ6n5BLcy9cX7RUFN70zQpCNBk6YIeZqiFGgXwC1Zjc50dXqztOjL06YvX5PufDV6CzXoL9CgP0+dgfxnr305KvTnqDCQrUyPVJ6+DAEYlenLVBZDv5sSFSgJ3kthwD7KguWoClemKOAwhf4yFAXIUB2pSHuCoC6qitOZIFR2atCdoEFXnDrt0ao0hyvRGqlCW5QK7TEqtEQoURMiR024MhWhyuLtclGIOvnBGuQKwBishTTSGGmEkMVoTGqYCamhpgjQGB9oTIyfEeHeBkT5GhPrb0KsnzGJgWakhlqREWVPbpwzJalulKa5kxllT2qYNUmCuuhnIq6aE/0MkQSbkh1uTpbgzvbTJPGaAonX5Ei4ephET0VifY1pbEhiYW1CdEGLwLi2wMLanNj4IrqjH80jOKYXhOePHzx7ff7+weMHiJnYTxdZEozPIhy+MLs8i1YUTDAvngsAKayt/5fA+EyFfLZafmZkERXF5yvpF2rj/w2Mf4XM/walnz9k5e8Ao2B6SXM4SL7TdtKPb0V6fA+FLofIdfkUQV2U2G8l3X4bGc67iLPaRLLdNvGGMcl+O/FHtol9z4Ka6Kn9pmh68dZfj6/RBoTXIPMPCX5+xxho9iE+hsJt4zNgDDT9UKzru2a4AQ+TDVyxeJ9zZhu4bPsR6d6anDV5F0eV/+KY+iu4ar6Bm+abuKu/iZvqG7gqvy6uqO1lfsNJ+fV4HnqXEQ8nJk8eYdLOiBkTTRa1lPhCVYG1XTt5uP1Dlve9w9fqO3mqvYdp1R0Mqe8mZ+c7uPxyHca/WIfuS/+CxZsv0bFjI3c2rWfy/fUsfrCBp1s/5vHuzTzYs4kVuR08Vt3Lt/ry4GTJ98esWXM1YNpDl+rzMlww+g3n7NcTdHYHQWavITV9jTrnTcQYvEq65btk2bxPkeMnlDpvoezoFsqObRE7vCvdtyNM3bm91J/fT8OFAzRekqFFWOVdkBFrFlOsN1Jyci/ZzgIw7qb01CHSbT8SgTHV4RUy3X9JY9A7fNm3k47Y12mJWM9a916ezPyMxb6XuFv4b3zRsonh+H9iKPotnrS9zuPBXzNc82txPVEcpEbxZVXqTynRYrePZk9ZWrz2Un35E/L8tpFQoUt5mS3lwcq0Xj1I0+X9lLlup+7MflovydNzTZ2WiwrPYPCaGh1Xlen30RZBsfbUQdouK4mfWy8JSqQ6fde1GPDR4XaIsXi7KPRFz6Uee3a/KKiJz0e4ZRQgUvgsAOOL9fMLh7RgdhGMMILKKMCisJZekriznHSSiSQHxuOtmI6zYyz17P8vYBxfHRBd0kXH9Shw0yD/hDp5zkpUHFWm+ZgSrXaH6HRWp9nFlHxbSy7Ka6Go6YGKUSjGR+JwPp5OoF8DWfF9VCf10pvSzn1JAw/TyllIKWc6uZr5tGaeFgwzm9zJYkYPf2qZ4HF5C1831vO7rmq+7S7ii64sft9XyHedxSxX5nMzPYvOlDIa46toS2pktOAGs8WDDCc00RTeRlPcEGN506xJOvmdpJGvU5pZS+llNeUWXyV3831SNQ/iiykIr8H6WCoKeoFoqHlx1iyUUs9cSpxO0HREjlbLj2g6Lk+9iywNrvLUHD9M2VEZMq12EW+4mSidT4jS3UqiyT7STQ6SZryPeL2t5DkepOiEDMWnD1LlIUeDrzK1vgrU+SmJHdO5fkoUhmqRGaBOup8a2aF6FEQbkxXy7H6pIEKLsmhdmhNMaIo3pjZGT+x1bk+3oE1iTqvElLYMMzqyLGjNNKM9x5SOHEFlNKYzy4jODD06pdp0SjTplgqdujoMZutyM1OXoXQ90UXdFSvkxSnTGa0qgmNXjAbdsZr0J+hyI9GAkTRjRiRm9CcY0hiqSVOYDp3RBvREaHEjQo3RWHWmYlWZjZFnNkqGycj9DAft4F7kPkZjD3Avdh/TyYeYiNvHZOynzDgjobEAACAASURBVKYc4n6aLNMSOaYkskxKZZkSYDFTnvFMBcYyFbgrlWckXZ57aYri3JUoMJqrwnS5NtMV2kyUaHAvX43JQm0mC3QYyVfhboUaU13GTN40Z/SmCeODpkwNmDHRa8rdHnOGei242SPAoqVoernVZkNfvZCXaEx9vp4IjKI7usKUrmoLemqPiJmKvfV2dNceEae/0YGBJkcGm5253XlCfO2us6FLqBoUOqobnRloPIZww9hd6UBfldNfgLG1wIyOfHP6Ko5ws1GI5TnGcLsbYx1XmKj1Y648lqUCCbdDI6myOE2ThQf9zqHcdU/i/tks5i8WsnS5lNVrFax6lbPkUcT8pXxmL+ax6JHNsmcyy97BrARc4lGkO19IzrAmPcudEAfGQk7zXVgiq7GXeVhwlNU6K77qcOSbKncmws3o81LhVrQSX3bbMJV3naHgCCa9kpk6JWX8SjHDQRVM53exUNHJtHD64S1h9XwMS6dDmHcPYe5UFA8uprBwWcrU2VRG3GIYcgnlhqM/g/a+jDrHMOuezoML+UyfzaXHJprFa+XMXs5jRgDNCwl0WV5izN2DZU9Pps+c4J6LJWOu1oyfceD2WQfu+rnzeUUov+uJ5fP+SBYHI3h4M5TVAT9We67ysP0cNzOMGJQa0Z2oQ3OkGq1RmjRFChV9ynQKsCaEZ0u06cnUpjtLk06hYzpblZ58TXoLNMTpE8BRmHx18daxJ1OF7kxBbVRFcFh3S1VoS1OmLk6O4qB9FAYcoCxYnrJgRfJ8ZMjzOUi+70HKQxVojlVBAMXuJA16kjTpEpTGODU6Y1Vpi1SiOVSO1jAFWsPlaQmTozFEloZQBerClKkMUaY0WAURGIM0yAkUMhE1SQ/VRxJhRJrglg4xEKExJURQE42I9jVEyEmM9hOA0YhYPwMSA4xJDTIlI8yK7AgbSpKOUpZ2Akm4FUlC9WCgKbE+xsR4G5ESaIEk1BppqCVpgUbEX9cgzkuZuGvyxHvJk+CpRMR1Q+pqE5gTFEbhflFQGNfmebA2y8LarKgyCrA4/1NgFKBRAMWfwKLQvvffgPF5FrfglhZA8a9qoxDcLdwv/mSEWB1RRfzbqJznt4uPhTX0T24X/3YVLUDjs/XzT4DxJz//i1/r7wHjXxXGnUhPbEfqsoccp30UuO4j8zkwSh13IH0OjGmOO0lz3CWaXmKtthBk8r64fr4m3jG+Ia6nvQ3ewUvvtwSYvi+aXQSFMcj8I7yNNuJr9D7h1lsJMv0IH4P3uK6/gevGG7lq/B4Xjd7ljMHbBLjuIeyMDC46r3NE4d85rvka7lpv4qr+BidUXsNVcEYrvcoJ4Z7x8OtE6X7C7YvGLFw2Ze2iKZ+fMWHNVpPHOoos7/2UpZ1bWdr7geiOXlXZw7z6Pka1DlK0ZyNe6/8T6//4R4xe+QV2775C8+bfMvLJO8xv/ZC1rR/z+e7tPD2wk+VDO5iX28EjrUP8zlKT70y0WNSXY9j2EGXHdxJ59EM87d4h9vx+0s/IEGXxLrHGrxGl9xKR+q+Qbr2BrCMfkG+3iRLHTyg/uoVix48pObaZctftlLvvoOr0HqrPfEr1mb3UnNtP0xU5as7LEGfyWxItN1Dgupss563kuXxK+ZnDSOw/It12E/lnf81AyivczPolfxh7k69ufsKd/Nd42v8x3879nG8mf8EfJn/BH+/+F0tVL/F112v8OP6v/Dizjt9P/At3cj6i0mczVRf30HhiD/3HZGjxUqDh2qdUemymIGQXyTVGVFU4URmsSuPl/bRfk6PMbSeNF+Xo8tKgx0uLxnNydHqo0O2pSvtlBQa8tal1P0DrRUVu+uvTLQR4X3z2fCjAgDvBxtwLM+P+89tFQWEURoBDAR6FDmlhXjwTgPGFwUVYRQuAKICiAIzCc+Gz4KBeSD3Bw+RTTCQ7MpFgzUy8vbiSFkwv/xuFceG5wnjvyTgCMNbFeVB4VJui46oUuAjAqEaRgwrV9ko02crS6ahCq6MuNfYmpJsYcUrbkdN2gVhbRaNpmoS5Uwmn3UpI9KoU7wmnkyp4Kq1gLauBB9IW5lJbWM25wXRyOzMprazmdTIrLWelsIRvG2v4pqWctfocPmvI4vuuMr7orKM3J5+kgDSunIzjlHMs3qczKInrpjyxHXf7ROzMUwi/VM9E+iBPUhr5PKmGz1Kb+UzSyndplfwhLZ+vJIXck9SQEVaGtZE3BnInSXSLp/9aLAMnnBhyUuO2ixwd7qq0u6vSdUadllPK1J6QJ8tqN3F6WwhR30SQ2hZCtXaRanAQieF+0k32kO8gQ8MlddoEk5O/Bk1+KtT5Koh90lVBquI/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RpMFegwmavNSJ4K96o0uN9twtigGfcGTRi9YcJEvynjvWbc67PkVq8lN7rMRWAc7rBmsMWa/gYrOivNRVhsLzejs8qC7hpL+gTVsOYIXTUCNNqJ011rS1+DAzeahCzHY9xqc2FAyF2stxUVxs5aG1Fh7Ks/KsbqdFXY01ftRHeFHW3FlgjA2FVoyWCtA8Mtxxhuc+V26xkmWn2YKA9jKD6EHs9gWlwD6D4Wxk3XeEbPSpi6lMvc1RIeeJaydK2MVe9yHnmX8fB6MQ88s5m9nM7sxQwWLmex7JnOinc0qwF+PPC7xJTXWYYvnOSW20UeumXzwDuG6ThPZvPP8oeuIL4t8mfi+kkmrp3jjs9pfteQzHRiOne8sli4VsWMayXTpyu5czaHES8JU8GpPPCK5fG5SJ64BLJ21IdVt1Bm3MOZuZDEglcu01ezGbuQyu1TMQy4BNLn5MNte3/uOocydTKRUfckOiwDuO0az/iZJIaPh9Bg5EaJijUdR5yZvHyWGQ93pi85MnXOlvuXnbhzwYHb3i7ci3Hns7oAvh9O4cloJo/vpvJ4KIrVXh+W2y5yO9eKvhRDREd/lA5tkbo0hinRFKlMu6DsCX3OEm26JFp0SDVok6jSKlWhK1eDngJNeoo06RVGeJ+vQVeOOt05GvTkatKTrUlXproYtSN0UFdGHaY4+CDFQYcoC1WiNESZfF9Z8n0Pk+97COEesTFa6RkwCn/GhIlXoz1KifZIRdoiBEiUpT1cXmxWaguXo0kERnmqguQpDVCgOEiFXH9Vsv3VyPQT/lOpTkqQtgiNaaEGIjCmhQkB3ybE+RsQ7WsgqowCNMb4GxDrp0dSgCGpAUZIg0zFyY20piDODkm4BUnBxsT6GRF13YhobxNSQ+zIiHRCEm5HcoAZkdc0ifJSJcJTnqhr8sRclif4qh7VVXHMPhp/Xg34TF18sDbDwtoMc2tCr/Q8C48WREBcfAGKjx+w+HiRJcHo8nSJZXH+qiSKMTrP87iFAhcBGl+ojEIu97MbRuGO8afzt7D44vNPDS8v8hV/escoVAH+HWB8scb+6a/xPwFj5lE5il12I3XdgcRlNxm2uylw2y8CY5rtZiQO25E47RRDuyXOu5E47xGBUbhhDDR5X1w/X9f7rRitI8TrCDeNnjpviXeLgvFFuGEMFIFRaHHZSJjVVoJNP8ZPfyO+eu8RaLJJbHbxNHiPK4YbcDV+m5AzB/A+ugMHtf/imOaruGu/iZvG6xxXfgUXhZdxVXwVJ8VXOa32Jh6H/p1s3bfott/M54F6fBtozLcexvxw0pLPdTWY+XQ3Mwe284WmPKuK+1lW2Mf0oV1MKOxjRE2OXlU5amT3UXV4H3f3b+aJwl4+27+Lb/fu4cmOrcxv28TS4T0sq8vw2EiZp8ZqjB38mNuKH9Fu+jExRi9z3fIVrtn9lrhTn5J/Tp5o4/XE6L9MrMHLhOr+FxKb98g68j7Z1u+RZ7ORUqdPKLT/iAKHTRQd20KJ2w6KT2yj1G0HZe67qDy9l0YPBSrPHiDG+C0SLDaQe3wnGU5bKHDdQ/mZA2Qf/YQc11ep8Pon5utf4tt7/8Ifpn4Gi2+w0vmfLHf8hj/N/jus/JIfhdq/lX/ij2Ov8OPMr2Dpn8Q+6d+PrePzzrepC3yNqksbqTu+iVtnFWj0VaLC81OKPbZQFLGfrCYbGiuPUxmoRuOVg7R4ylN+cq8Yxt3trUu3lw5N5xToElfRqnRcVqDLQ5Uat/0MXNdmJMSE9otKdF5W4aafHvdCTRmPtGQi0pLpRIe/wKGgNAqq4kyys7imFj4LmYzCTeNyhrvohBbWz8K9oqAuioD4/H5RUB8FeJxPOc5qypm/AON0rC3Dca7MTTX+L4FxkoXlKe4Jwd3PgbHIWZtyF1VKXLQoOKpDrp06RdaK1B9RoNNemXZbZVqOaFBvZ0CJjTXlVyK55hyLmmowqurRXDqWQ2lANWOpzaxmtfBZQTdP8vtYzellUdrFw5wBFqRdzKY1M5lYwWJmNWuFVXxVWcOXVZWsVZfzRX0Jf+pv5Ie7A9yoric6phhj+whktQORVQ/C5XgxsYm9WLvls08rHhm5EPJ9GphLa+PzrCa+Lmzhi6JafleUx++Kivkyp4xvC2qZSK2h1LeI83pXcNxlQM/Fawy5uTB5zo17544ycsWE/tNa9J/VovuMBq0n1Si2kyHVcDdRGtuJ0PyUcO0DZJkqkGl4AKnxp2Ra7qbL24Db0Zb0hevT4KNIzXVZGgKUqA5RoyRci8IwLQoi9ERVURKkSUaINpmhWmSHa1IYrUNtqhm1yaY0plvQkGZOTaIxVbF61AmKX5IRzSlG4j1jd6Yl3dmWovmlI8uYjgxDujIM6M7QpUeiRa9UkxtZ2gxmaTGYoc3NdF0G0/XEJpe+JKGJQou+JB36hf7oeG06BfOL4JJO1GcgVo9eIRon0ZS+eFN6ovXpC9fgRogCNwMOMBoqw0ysLAtJ8jxIU2Q6SYaJeAEWdzEatYPJqJ3cC/qEydBtzMV/yqxkHzNCVE7aAe5LDzGdqcCE9Nnd4ki6HLfT5RhOl+NOihIj6SqMSFUYyVJmNF+VsWINxoo0GcvX5H6BLhPZ2tzJEYBRk8kuY+72G3N30JTRQVPGB0wZ77Ng7IYNQ31W9HeaMdRuwc1WC/obLUSFsafGio4KISPRCuF9T62VGLXTUWlJW4WlCI299fZ/AUcBEm+1HeNGszPC8+76IyIwdtXZ0F1rR0+tI52VDnRXOTBQe1S8YWwvsaS10IyeEmtuNx3jTrsbQ63uDDedY6IxgJHsMG4EhTNwMZ67F3KZ8ihk1rOE2WulzF8vZ9m/lkWfSpZ8yljxKeWhYNLyKWLZWzCNJDB9NpXZM3msXinnC+9SPveR8NgzikdXI5g9FUi/yRXm7TNY8MhlPDSdKYkEulv5MiObBQEiL8Uw6yvlD2X9zIeXMOVZyJJHHXOuNUwdLWDKNY2p01HMXQxh5VwID48HseYcwIq9F0uuYYy5RzB2KY2FwDJm/cq571XA6MV0bp2MZtAthFv2V7hhc4l+26s0GZ+jRN2Fcu0TdBy5zB13X/odz1GjZ02RgQE9Z5yZDz7PnO9xpjwdGPdw4K6nE8M+R2m8YsRs3gW+uZnCZ5OlfDFZwBf30nh6M5zF1ivcybOnK8GArjhDeuNN6Yw2pk6IfApTpDVWjY5ETTrTtOhI16Rdok5rugrN6cq0Z6rRnqtGe74q7flqtOep0ZajRrsAi/m69Bbo05mlTZtEg8ZkFapj5CgLP0xJiCylIQpUhKtTLhhU/BXJ95Mnz1eWokAF6iIUnt8xPltNd8ap0hohjwCHQqe7MF2RCnRGKtAaJktj8GFqgg5T7i8rtsUUBCiT6a0kNj8JyQmpvuokB2qSGqxLeqgB6WGC0mhMSoiwejYSVUZBWRSUxhg/PWL9dEkOMCQ90IiMQBMyAoXthRnZEZZkRFiQEmb6bI19zZgob3NSQh2RRh1HEnGUeH9LQq5oEnJVhVBPRUKvyhF6Vga/i5pUVsYytzbBtBDMvSbA4SyLj6Z5sDbN/OM5Fh7N8+DRAgIsCoAovj6HxWXhbvHpkpix/QwIn0Xp/BQYX5S4COD44v26F2vkF6/P1MHnK+gXoCgohM/vD1/A34vvF1+fq47CTeOz58KP/8mPeQGaQi7j83n49cp/u2EUVtISp0PiDaPgks48sVcExgynHWQ67SDNdgsSh22kO2wn1vIj8YYxyfZZDmOU+ceikcVbbz3CXBcyGbXfEmFRMMAIRhcBFoPNhBidj7hu/D5e+hsIt9xKiMnH+OltxFv7XcLMPiHA6EP8jD7A2+QDTpm/wynzdwk6tQ+fYzs4qvEyJ7Rfx03rDREYnWVfegaMqq/grPBLrir9Mx2nt/Ig6DBfx6vz+yR9vosw4s/e9nzrZM6SmT4j5ppw/RQ/uNmwqCbD6PYPWdy7naey+3m4fw9rB/fzjaoys/u2MLv9AxY/fp9Hmz7is53beCKzl880FfidrTGrpurcOrSdzr1v0Sb/Kq1G75Br+iqBhv/OBYN/56zhyySd3Eu0yW9J03uVdD0BGF9CeuQ9cmzfJ8f6PQptP3wOjJvIOfIBWXYfkn9sC4Uu2yg+sUN0Qhee2CGqi8Xue4g0eIN483fJPrYdif1mik/tofriATFa565kC8MZv2G6TgDCdXwvtLYsr+OHmV/z3Z3XYf51eCA0uazjh+V1fPdgHd/P/YIfFv8Rln/On2Z+yZ+n/pU7hW9T7fMmVaff48ZlRcqvy5N7eSeZ5zdRGHGQwk5nOqpPUxuoJa6rq87tp+b8YVqEmj9PwfmsSfMFJXo81ekTVtIX5ak/LUPbRUVu+etzw1ub7isq9HuqM+yvz0SEBVNR1tyPtmYmwYHZJCdxXphe7ic6MhlnjwCMgvllRYjXyRQidk4yl+IiwqIAiAIwCiMojELsznSis6gwLie6Mxpvy2isBZPR1gxGHWVu8qfAOPU/3jDOL0+ysDTF6NMJ8YaxIcGTYictSh0VKD6qSaGLAbkOOhTYqFFhKUebjTxdtgp0HVGizVKRFkNVii0dKfNIJ/lqNY7qPtQH1TCT1sJqeiOL6e1MZt1mLmuQ1dwBERZX8wZYyupmJbuT1dw2ZpJLeJRbxZP8Sr6rbuWr+h5+39rKZw3lfN7XzlBTByk5Hdh6lCJvl42sRR5HznRw/Ho1Jpfq2WKYzWbFBI4aRnEzuZXHJW18Ud3Io4pCvqlL50+9PfyxYwyq+yC/h5WsIer8q7mmf5p855NMBMXwMKGSxylVPI25QJ+bLu3OyrQdVaTRUZ56Z1VK7VTIMJUn3USZLBtd8s1VKDCXJ9N4L1KzHfT7mXA7yoK+MD1qrwtB3p9S7SMrqtSFIRrkBKhSGKEruiAFhVEaqk1WuBYl8UaUJxpTmWhES5YdjRnWNEmtqE8xoyJah/IITcpD1cS1VXmY4J42oD3dmJY0A5qStWlOFv5h1KUzXYvOVDW601W5kanJrWxtbr0AxrS/AmN3/LPbqp4EbbritOiI0aAvUZ8bsTr0x+rRE61HX5wRNwRojNanN1SNwRBFbgfJcMd/H6Nh+5lJlONRriareWqMx3/KnfAt3A3byr2QLQz7fMBYwCfMRO9kNn0P02l7mUrdy/30g0xnyjMpAKMAiWmyDAsjgKMIjKqMSFW5k6nMSI4Kd/PVuJevzmieBpN5uoxmaDKSp8p4nQ7jncYMd+tzZ8D4OTCaMTlgycQtO4YHbOjveOaSFoBRuGEUFMbuaku6q63pqbERobGj0pyOCjNaSs1oKjEVobGz2obOKms6Kq1FSBxsPioCpPC8vcpCXEn3NTmILS8dlXa0l9uJsTqD9S70VTvSUWolAuNApR23m48z1HqcwSZXhhouMFEXxHh2LBMxGcwGVrDi284D71oWfKqZ96liwbeK1ZBGlgKqWPIrY8m3iCXvXJauZ7N0LYmFK5FMn0pm2rWAtYuN/N6nk++vVTJiep0e9dMM63syahLId1fyWLpezm3fWsbiB/mx9QuWItuY8yhk7nIBD3xrWI7tZyGgiAXPbObO5jN7oogJu1RmnKN54BbCw7OBrJwKZvFEOEsuYay4BLNwJpaRMwmMXM1mNqyeudBGJrzKmLhawL1LGdw+E8ew80Vu2J2h3dyVRpPjlGs7UKZjT6fdaW6fvMKQ21lGTp6l78JJhvzPMRfrwUyoG9NBLox42TPk5chNP2eavUwYy3JnvimAuZtZPL6Xy5ejGXx9N5HFNk8GpNZ0JRjTmyCcUFjSHWNGXZAidaEKtMQIwKhBZ6qW+GeiQ6pJm1RdBMZmiQqNUkUaMuVpylaiJVeV1hwN2nK16MzXpzvfkNZMHVqlOjSnalIVLU9p6GHKwhQoD1elKkqb0hAN8v0UyfWRI/PaQXJ9Dok5je3CGvp5cHdrlCJNoYdpDj1MW5gsbaGHaQ89RGvoIRoCD1Lrf4Ay730UXz8gAmO+nzISL0WkvupI/bVJ89MiJVCLlAAtMsKNyIo0Iy3EiNQQY9LDzEkNMychyIS4ACMRGOP8dEkNNCQjyJisIBNxckPNyRa+N8iIpGAj4gJNifa3Jj7QnpSwY2REu5MZ605SqAOh1/QI8lQn9LoagR5y+LnvxeusGhUVccw/vv8XYJx/DoyLa9M8eDzLg7V5FteewaIAiKKq+GSRn8LiQ6GY5bMX5pbnrX4/URifVUSvPauIFoK7hRXzi1Bt8fVFFM5fYPFv4PEvLum/wt8LCBReHwsjhHo/H+H94y+eP3/x9S8fsfrlMqtfLPPl46csf/m5mMN4r7uAVPuD5B/dQbrrdlKP7URitwep026kjrtItd1Guv0Oko9sJdF6M8lHtpFqt504i49JsN5MpOkmfDXW46f+W4K1N+Cr/Q7XdN/hotZbeOi9Q5jlFiJMhF7pzVzWX881vQ34GQoQuYVreu9zRX8jnsYfcFX/Xbz130Vojrlo/BYndF/GzfgNAs58yjmHD3HQfw0n3Tc4qv0GLmqv46omuKbf5or2v9Ls8xZPMnbxedI2fizYDqUf88fsrcxfPcANq4N0mqjTaqHP3BE5PtP+mD8o7+SLffsZWP8JTRs2UvHmKzStf5ORT7YyvX0Tkx9vYOaT91nbt4Onh/fwvZEq3zvo881JE56cM2HloglF+u+TpPEqJRYfUe2wgxi9N/DS+i88DF8j1nUnAfpvEq/7W2LUXiZM+yVyHDeRZ7+J3CMfkGfzAfm2H5Fj8z4Z1hvJdviI3KObKTixm7zju8hy3kam0zaKT+4n78RuIo3eJs5sA7kuu8gQnh8/TMN5ZYpPvc29rNf5auBl/jj5D/ywsI4/iUriOn5c+Wd+WPhXWP21CIs8XMefltbx+9l/5k9LP4fH62BtHT88WMcfpl7nm6HXuVf4G3rDPmDgohK1V/UoOyVL8bld5MfIkjnkRm/tRToCTei6rEzdqYM0XlSg5ZoajddUafBUo+aSKl2+JvT6mtPsoUPRxYN0hGhxK1KPQR9Fbl86zMQ5GZYuKfPYS5f5Kxo8CbPmsxBLnoZb8zjOgYUER6Zi7JiMsed+nDMLKW4sZp5lPuc8D3IERfG4qEg+zDrFcoYQp+POkuSkCJDC+vp+oj2LkmMsJDowEuvIeLwdYxFGdAYaMDfWwtTKJPdXJ1l8OMTE2ijjaxPcX/1r08u00PSyPMnikgCU40w+HKAl/hplxwwodtGk2EVbXE/n2alTYq9BqZUyjfbqtNir0uWoRquNPJXGByky0aHlnC8Tqe0MxHYzlNTL/cw+lnN7+Lywj99VDPFV2Q2elvSzWtDLk5KbLOf18ahwkNX8fp6WDLCY1cBiRg2r+b18U7/Gk5YOvmjO5cfWfGhr4VZGBQlpFZxLqMfGp4nT10exvVSIokMqm7WT2a6Rya5PryPxr2C6pJYvqiV8WRbIn1vCGU9Mo+FSCV3Xa7kV2kObfyf1fh3UeDfRH9XJzcg2boa3cC+hj8G4NnJsz5Ctr0aB1nYqjbdTaSNLqYM6BfbqZFgcpMBmLxkGB8k1lafIWpZ6NyV6vLTpD9SmO1iTOh8Fij1kqPBToTJIhyJ/bYqD9SiPNiIrSI10fyWyQjXICdekJNaA2lQLmiTWtGUeoTvbnl6pLR3x5jQEatMUqEOdnwbVvqrUBKhTH6ZFm9ACE69OS7wKLfGKtCcq0pOqRG+qIn2pitzKUGc4S4vhDG2GJToMZ+gxJNFjME2X3hQhNkednlQ92hO0aY3TojlGg+ZQVVrC1GiP1KQnRodbSYb0hqsxGKrKYIAiN6/LctdXkakwVRYS1FjL0GAlVZYHiQeYjNjDSMAOhny2MeQngON2JuP3MSU9zJTkENNSGWYzDzOXKcu09LB4zzieIc+ddFmGUuW4kabIjXQlbqYrMSxR4o5UmbtZKtzNUWEkV0VUFodzVbhdpMpEvS73O4wZ7zLkXq8Rd3oMGek35e6AJfcG7Rjpt2O4y4bbrdbcarHkZrM1Nxpt6KuzYaDBjv4GB3pq7emoPEJLiRX1eWbU55nTWGBBS7E1nRV2tJZY01luK0bltBVb0VJkSXupJd1V1vTWHKG3+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0ru+aRy40wQ3Y4X6LQ+TqvFEdrt7Ok65kyrkwP9bm7ccHOn/+wJBq6cYDrSg8nIS4yGX+RmwGkG/F3p9bWnN8CI8VRzJgutuVvtxHj9Ce43n2ay4RS3ipzoSjOnM96AG8kmDKeY0hepTVuwGh0Rz9Ty9lh12uLUaE/RoCVVjWaJOvXpqlQlKVAvVacpU5t6QUXM1KY5S5eWbD3acg1pydanUapDU6YurZnCSYgGRWGHKYqQoyJejeoUHQojlSmKVCEnUJa8AFny/GWpj1CkJUqZjljhblGNpnAFmoS80lB5WkPlaQtToCnoMDV+MlRcP0iF1wEqvWWo8D5MyXVZcq8dJvOaAtm+mkh9tMn01yPLX5MMPy2ygnTJCjFAEqyPJNQAiaA2hgmOaUPig/VICzIkzV8Pif+zLMecYE1ygzXJD9UlJ0iXvBAT8kLNSQ82Iy7YjIQQKzITjpObfJrsxNOkRRwjzt+acE8DIr30ifDUwv+iIh6n1akojeXho/vMrMwy+0i4WxRW0TOi0rgkgKKgJv6dEYDxWXvfs5Y/8f2TZVafrvDo84ciuz3juEfie+GZ8LWVJ8use/rNk+fh2z9ZS/9PsChA4F+A8UXl39+AowCIgoP6+TwDxufQKIDj8xGA8dHfAmNPAemOMuQ5byP9xDbSju8m03EfKbbbRTBMs99JusMu8XOi9RYRGpNsthBnsUmExiirzXhrr8dT5Q18Nd/lut57eBpu5LzO25zTfI0oq09INPuIKOMNBBi/jb/2G4QbbCDc6AOCTTfhabSRK8bv4WHwrnjP6K33DleN1+Om+RvsVH6Fi9EbeBzfhseJnRwz/i2OWq/ioPIbjqm+ykmlN/DU/BnN1/+N1bT1PEpYzzc5b/NN6evMSl7ldsghSh0O4n3wXfzkNzF00pJRExVW9BT4TFuR3g82UPDrlyh77S3q3nmHwR2f8OjwPqa2vM/U9g95qLCXhxoHeWqjwaS5LMNHDlNvsp1qy50k6LxFoNKvSdF7myyjjURrv0mg/pv4W27giuEbhJi9R4zBuyTo/lYExlynj8l3/IRc2w/Jst5IpuV7SC03ILV+j0z7D8mw/5BM521IHLaQcmQTqbYfk39ijwiIoXpvEG3yDpnO28WvFwnAeEGZ0tNvslq7mT/eeYs/T/+cPy88UxcFhfHH5Z/x5wf/DAu/5Meldfz5wTp+mFvHH2d+CSu/EmHxzw/X8YeFdfzh/pv8OP0rvr71GrOFH9F57hOqBWfr2d2Ue2yhJFWGgjEXBmpd6QzWp/GSPFVn9tNyVYE2LyVahbmmTKunKp1e2nRd06PpnCp1p2QY8ddjwluL8bOyLJ+UZclmFw8MN7NispMFs918fVqbOYcDPDilwFfh1iyGWzIVZslMrAMLycIq+jRLWedZyLnAQtZJ5lIdGY+1Fg0wD7POsJIpKIvuoktaUCfvJ9qxkObE/Rgr7sY5i8A4EqpLZ6Ae86Ot3F+ZYnp1gsWHN5lcG2N8TQDIvw+M408mmHo4QHOcJ8XOeuQ6q5HrqEaunSp5R1Qotdeg/IgatbZqdDhr03tMhwbzw1SayVJorEnX+eusZnUwmdbHnRQBGtsYjK3lbmIDo3F1jCXXM5fbxWLhDebzbjCR3sls9gCrxbd5XH6blYJeHhX3sFLczaOaQe6UZ7DQms63XYXQ0c5McStx0dm4BqZh75fN+aAmZJwq2WhSzH8opfCKUiofysWirRpM3OlEZrPzoDGOP1afY7wojST/Qq64xuJ9OZdLlwpwPZvP0bNFOJ0rxv5MIY7nizl+Np/Lp6S46ztyQfkAvvLvkKTzPoX2cpQe1abUWYt8SxmKLbZTaCZPobkihZaHqHGRp/OKOt0+GnT4q1HtJUf+5YMUeMpT5KNGga8mRYE6FIcJf4FrkB+hRX6UNjnhGpTE6VOfLgCjFc3plrSmWNAcbURjsA5Nfpq0+GnR7KdJvZ8aNf4qooO5LU6bNgEYY5Voj1ekO1mRnhR5elNk6U+V55ZUheFMdW4LqpxEmztSHREcb6bp0J+qQ0+yDr3pBnSl6NOWpENjjDp1/vI0BirRGqJCd6QGQg/0QLgawxEa3A5WY8hbgSFPee75KzAdqchKijIPkg6KwDgdvY97QXu45bODoYAd3AvbxWTiAe5nyDMlOcx9iYwIjTMZh5jOOMyEVJZ7UjmG0mQZTJWlN12BfokSgxIlbkmUuS0AY6aKCI13spW5k6vMnXxV7pZpMNVswGy3KVM9xoz1GXO3z5h7g+bcHXwGjPdu2DPSY8twqxXDrTYMNlrRX29Ff4Mt/YKxpcaWtgobmgRYLLSgLteM2mxTanPMaMgXoNGG1iJr2oqtaSuyprnAgqZ8c9EB3V1pTXeFMFa0l1ggBHX3VtmJwDjZc56JnvN0ldrRW2xPv7CqrnfkRtNR+utcuFVznrvlQYzlJTGemsNkfDnTsSVMR5cwHVXG/bAK5sNreBBayVJQMSsBOawIETTXY3l4NYGFM/GMOIQw5hLHyNE4RlwS6TIPpMXgKsMOQbQZnKVcwZFiuRO02oYwdC2f0cgG/tT0kPGwZsa9q5m/XsPy9WoeXq9k4Uou02fTGDsWx5hDNOP20Yw5RnHvaCSzV1LpdQugxNKdZB07pMZu3L2QyNTJZEaPJzF8VspIWA33ktu4n9zJUlwHaxEtrCQ00Hcygj5HL27YnqXTzJ4WCxsarazoOnaMW6fOcvvkOQbPuHPjkiv3Ai6wmBrEVLwvwxGeDIReoDvIhd5wS0ZSzRkrMOdOhTl3q2y4W+3ArVJ7OqVmNMXr0R6nx0CiITcT9OkNU6Puujy13gq0hWnQEaNFY4QyDbEqNCSq0pSmSX2aOpXJStSkqdMg1f7LNGbqioDYnK1PU5Ye9eLXdGjO0KMlTZeKWGXyww6RHylHZYoWZQkaFEQqUhKlQmGIAoXB8tQJq/BoVdpj1EU3dH2wHA1BsuI0BsnRHCRHvd8hqnxkKL9+kDKvA1T7HKLGT54KX3nyrx0i20uBHD9NMn11RGCU+qiT4fsMGqX+WqQH6JAepCeuqNPCjEgNMyI5RMhTNCAj2IDsED2ygzXJDlIhP0yTkmgDiiINKQg3ozDCiqwIa1KjbEmPcSQn+STZiaeQxriRFOpEXMARwjwNifQyJMbbgEAPVTzOaFBREsPD1SnmH86JN4sCMAoz/2iOpUd/HxYFgFx+sviXuudn1c9LrDxZ4uGTJVY/ew6Nnz8U4fHRZwIsLotfE75n3WffPRXjccTsxP8XUHxhhPn/AkaBRgVgfPr1Y3FekOoLUHzx+veAUTC9SJwOk+O4lbQT25CcENzR+0X1UFAQ0xx2ki4ojfY7RGgUnsVbfUKs+SaiTT8Uq/68DNZzTvkVrmisx9PgAzyM3hdNLFe0XxXVsWzz9yg4spFs23fJtXqHAusPyLB8n2jjd/DWfwtPo/VcNXwXL4ONInBeM9rAKY1XcVL5T2xV/wMH3VfwPLELT5ednDB6m6Par+Ki+RqnlF8jwuzfuB3zCl9kvclnkrf4vOBVFop+RWvCL0i5sJEzuu9gJfMyhrt/zjXtQyRqqdJra8QjN2MWDPYzdvgAN3bvo3ffXnoObmVZfj+LsntYUN7HfY39zFkpU6PwPoUq71FktJlwxVcIVX2NMO3X8VX8FVGarxKr8RphWq8TbLyeQOuN2Mv8I4nHdhJl8j6Rum8RofcK+Ue3UHhsK/mOm8m2+YB0s3dIt3gXifVGMuw+JNX6PZJtPiTZ5iOSrD8gxeYjclx2kWb3CUHarxJlvF4ERqnjVspPylN1+hCV5zcwkr6e7wbe43cjv+KHqX+AB/8Iiz/jzws/408zP+fHiV/B7Dp+nF3Hn2fWwewvYfElflz6f/hhcR1/XPgH/jz/Ksz/gm9u/4ahtP+k89IGqi/upPLcTiqv76EmR5PasbP0Fx+jLVCbiov7qTz/Ke1eguHlMH3XZenzPEzfVVl6r8rTe1WR1lMHuXFCnofeJiyeUmXGcg+fW+3nieZmnip+xGPZD1k6uJHvDWWY1/yIWbOtPDqtzAMPLZbCLFlOdGI53Y3ljNMsZ51jUYBGqTszyfZMxNqIvdKPss+KwDif6spM0lGxVnAqwZbpRFvGw80YS3RhNPYIt/zV6QjQ/V8D4+LyJEtL9xGA8f7qDRpjPMiz0yLLXoXMI0pk2yiRb6NMhYMGtY7a1B1Ro8fFgIEThtSbK1Bpo0WRpSldF31ZSKlnOKqWnrAqOiIqaQoppSO6jvbIBjqjarmV0spM4TCjmQMMxLVwK7GdycwBlorvsFxyi9XyW8wXdjBX3kRnsZT64ihu1qXy2Y0mbhbkkRafivvVIKxO+3H0Qjy7HVp4xaCSX+vk8J/aUt5QSmPboTj0FYLIuizhcUU239Ze43ZZBlnSTjyv53DKIxfbcznouWWj6pqHvGshsq4lfOqcx16bJPSsA9BVN8Ne9QCXND4iTPcDJNZC7qIG5U7alFrJUW6+iwprFYotlMg3O0i5wyHaLqrS5aVOm7cqlR6y5J4/QOb5A2R7yJHrrSrmMAqNLrkhGhTH6FEUq0tBlBZF0dpUJxnRmGZOY5IpDTEGVAeqU+OjQnugNl1BOnSF6NASqE6tvxJNoRq0RGmIbRJNkfK0x8rT939Ie8voLA90bZvZe6bTzkyn3lKmLYVCoTiUIoG4u3tCDAnukJAQ4u5G3N3dXYm7hwT30tJ2plOb41v3Tds9M99+97vXen9c636eJBBW+HPkPK/zvOIV6IqX5VqCDP1JcgwJtm6aMmOp6kwkaTGWqMlQgib98ZriLmNPglDyrU9Hoj5NsdrUhKvS4C1PnYcs9Z5ytPorMxCpS0+gGgOB6gx4K9N/RY4+JxkGrkgyGSDNnTglbsXtZeHqbmbCdjLq/xm9HlsZ8NnGSOA2JqN2Mpssy1yy9M+hl73Mp0oxny6cBJRnPEOB/mRZOhOkaE+SF3vwriUp0pekyKCwy5j686QrMyFY07lqTJZpMd9sxGK3OXPdgg1tzGSvCZMD5oz1mTPRb81knx1j3bYMNFrSV29BT60F12os6a62orPKhpZSARbNqRJgMdeMmhxzKtNNqEgzpjrTlLpsCxpyn4NibaYxdVkm1GeZiHU5rYVmNBeY0JRvTH2OIc35ZrQWWdJXfYhbg1dY6HWmo9iW9lxzWvOMaS4woLnEiLZyC/qqjzFadZmp0kCmsqOZSklgLi6X2agCZiKKmAouZjagmAW/Im765HHXM4O7V+K57RjGnQthLJ4KY8DKnTH7MGbPCHuKwrnATEZPJDBzPoXJM7F02fhyzTqUnpMJ9F3JYyK8ke9r7zLmW8OUWxk33Cq461rOTecCFh0zmDkdz/iBCKZtI5ixDWfcLoThIyEMOEQQZ3wIR3kNDu6W5piUMll25+k9G8zAyRB6z0bQ657KVHQF16OquR1cxeOgWub8yhi+kMiAfQB9Vo5cMz9Oo7EN1UYW9B0/zchpB8ZOOTB07iz9jqfocz7JjRgfZmP9GI/xoy/Sja7Ii3TGHKYnyYqBbHMGik0ZKtvHYLE13dnmNMTrURupSWOYBi3BarQIN869ZCl2kKTIUZIqTyXq/NUo9ZajLFCB8lBFKqJUKI1WouSqImWxylQlqlOVqEFFghrVSQI8alGboiUCo/AUgFJQGhsSdaiN16QgXJ6sYGkRGMvjtSmMVKE4Qo3cAHny/OWoDFSgMUyFpjBVagMUqPKRodJbmkovKSo9pajykqLcbQ9lgqooQqME5R6SVHrLUOopQ/blPWRckSHDQ5VUDw1SPDRIclMl1VODZA91EtzVSPDSFHsTkwMNSAoyIiHQiDh/A2K9tUkN1CMzRIBGVREYM/2UyQ3RJjfUgMwgY7KCzUkLsyUp8jBpMSdIjzlNUsRx4oIPE+1vR6SPFYEu+mIyOsrbCH8XNVzOa1JaEMHdezPiruLio0UWHv0/AOOjn6HxiaA0/usIIHn3588v+fybx2LqWbCT//v9xX+1pP+3wPj5V4/4/KvHPHn2SFQbfwHFX57/J2BMPihNut1GERgTBVVr/06i920kwnwdwr6ikIoWrrsId6SjLDeIHw83+wRhAqw/wcV4BaeV3uacyvtc1l+Ls8Fqrhh8iL/eMgpsV9Fzcgszl3dzN1iROz5y3PCQY+yyNM0XdxNksBRPo/e5YrCCK/of46a3FnfDTzin+h6H5N/ggMpbWCm/hoXKqzgd3IT/+b2ctfiIw9rvcFrpDTJPLuPrqg38VLaMn0o+4Lu6ZXzZvZyRlvXkpCrh6CiNuuZSVNVewkx3PRdN5ahzs2fOw4YnF/T49ow5Ny11GDPTokrxU6aVdzOrsZcJfSmGLeW45WbNVcUP8JZ9E2+1ZTgqvIqT2lt4a7+Lj9pbBGksJUSARc138TH4AB/L1ezbsYSwg1sIsVyHj/YygvWWknFwI1kHN5FzYBNp+9aQaLKCeNMVJFiuItHqYyJNlhNhsoIYyzWiuigojZlHtpNouwFfzbfFEE3W0c9EW7rg+B4qzwuXeD6g2u1VxjNe4+ued/h25EWYfwmuv8D30//JDxMvwsgbMLUE5paACIzC17zGT/Mv8ePib/np9gtw52VYfIXbjS/SGvYCrU4rqDi3jbLzeyn1VKEh/xBdI750xh6hwUWdcocd1DvvpMddkmG3PUx57GXSdTf9F7Zy7cIWOi9upeX4RqaPK/G5gx4PDsixqLGBpxpb+EJ2Dd8pbOJ72U3c3/QeP8p/yldKn3BX+SPmNT7m1iHhtJcJn8ce5J5Q3i3sKKac5lbyWW4kHuN6nJ1oOz/MPMuDjHOiHX095rC4uzgdZcNkuAXjYaZMBBqJwDgUbEaHixwN7uosjDf8rxTGW3dnuH1njqkn08w96KU6xIE0C2WS9imQYiFPmrks2RZylNgoU39Yh/r9WrTZG9B2UJ8KExUKDlhTf/Ey3R5R9Pqk0+mVxWBkBeOpzYxld9OX0ctg3iTdSdfojGlmPHuQ8YxBxtMHmMoYZDK1h+mMHu4Uj/CwfJyp1DZ6Y2opSizH0cWVS26naKyJpijuPAVJXmQkx+Ds7IPFvovI28az51AGW+2SWW4Yw3KdDDbplrBZOgYVOXdygtLpSgmlIb6A0tgRssMHSAjsJci9A+eLDZw4UcnR49UcPl6DhU0BlraZmJv7Y6t/lFM6Gnjo7iZcbxsJRhJkmStQbK1GkbkMRcY7KLZQIs9MjhzTPRTZSlJ/RpFGRyVqLilQdEGKzHN7SLsgSaqjNGlX5Mn0UiHFQ5FUH2VyQ7UpiNKnOFqf3GA1isI1qY0zpibSgOpgLap8VURA7A3RYyBMn55gbVqEEnlPWer8FakPUqY+WJE6YT8qTIprcfL0JQqgKM9YhqI440LaOE2dmSQdJhM0GYnTYDBO43mRt7DTmKRHZ5KeqDCK1yp8lWh0k6HORYomDwUGw/ToD9Km11uNrstyXLsky+BleQZc9jLlL82DZDXuJctyPUaCibAdDPpt55rHFvp9t9Hvt4mh4K1MxQkpaRnmk6VEZVGAxdkMWaazFRnLVuJaiizN8XtpSVYQa0y6kpXoSVZiIFmZ0TRVxtPVxDqdhWJ95op0ma8x5EanBbd69zHXY8rUNSOm+k2YHrJgctCSmSEbZgb3M9m7n9E2W67VmHKt1lxUGMVkdKU1TQIwFlpQk29BbcE+6vKtqcwwp1wERkFNtKA+20wExdoMQ+oyDGnINKIhy5DmPGPqs/SpzdClJl2XxmwjWvLN6K86xI1eZyZbztBRaEVDqi71GdrUZKhRm6tOR7UpI22HRZt6rNqZ2Wp/rleGM5WSwsTVTCajc5iMyGcqOJdZ/xwWvTO5457C3UtXuXUmkJun/Ll5JphhOw+mTkSx4JjFnGMe044FjF3IYca5kAX3UhbdS1h0KmH0UgGDnuUMhdTz18objPtWM+VWyoJLCbeci8SKnnmHdGZOJzIhAKNVODNWoQxbBdBt70/ZcXcOSiqgu3c3mnK70ZLayQllZbIOnaLpjCvdjn70eUUzFpbBbEQuiyH53AooYMKrmKGLyYyeimTAzpUus5M0mRygwcKOa0dP0Hv0JINHTzF45jT9DqfpuXSCIV8HRiM8mcmIYirvKv0Z/nRmONCeeYSOHCv6SiwYLLOmN9+CtlRDaqM0aIzWpi5IhWovWapc91DlIkGJgzSlTvKUuShQfFmeHGcp8t1lKfCRpyhIgYJgeYojlCiLUaEyXo2KeFXKYlWoEF+riQDZmK5HY4Y+9Wm61CVrU5+gRVOqPtUJWhRHK1Maq0FprCZlsVoUhatSEKRIUZASVcHCSUAVseKnJkCBaj95Kn1kKPeUEsFQgMMy1z2Uuu6h2E2CYlcJytwlKHXfQ6GrBDmXJchylSHLU5kMTwEa1UR1Mc1LU7SlEz00SPTUJDXQgLRgI1KCjUkSgNFPn3g/HdJDDciJEOBQncwAFTJ8FcnwVyUjUIfkAH0S/AzFiy9pcedIj79IUtQpYkOOECeMEHzxsyLgij7+LtqEeOgR6KaJu6Mu5UVRosIoBFtuPBaA8bktLe4y3r/J7Yf/vcr4/1cYnyuIAhje+zdYfK4u/tfnl4gdigIsCuriL0np/0Fp/L8Bo7C7KCqMzx4iQOPTrx/zWLgE8092tPD6vwPGic488dJLut0GEo5sIt7+UxKsPyXOdiuRFuuItFhPvN22nwHyE/F9mOlaQow/FsHR2/wj3ExW4KC6lIuKy/DQ/RgffUE9XEnR/nXcdJPhidNOHl3cyD2HT/jWazdfuO7grutO2k+sJcN2OZ66b+Ki+z5uxutw1d+Al8FGHFRXcFzhXQ4pvo2N4htYKr7CAe13uGC9RryP7H92F+e0XiPx2It8UbkMGl6Bxneg8w0+736dwZYVhEeuY//J1RjZLcfm0DscOvQHQi6vIdhuJcfWLqHpoCIDp+Rps99N4xE5YpU2Uav2Kc0Gu8hWWYv/nrfwlH8HJ8W3OC37Z84qvcYphVc4p/w6bhpv46e1FG+1NwnW+wBf7ffw1vsAd8MPOCj5e1xNVuJnsw5vkw8JN36fjEMbybLfTO6RrWTYrRdhMdr4A66afkiM+UqC9N8l3PhDYiw+FoFR2FXMPbFLfO2q+Ar+WksRgDHt0FZyj+2k6qIk2UdX0hG4js7w11gseZWfRt6BqVf4cez3fDv4n/w49CcYWAojv/svaJz5D5j+M/+YfUW0q7n7W364vYTvrwu7jL/j+5HlPC3bwGzsdqqurKM4eC9tNXbMjrjQHapJ64UddJzfyujlXcy67OSO6y6eeO7hSz9JbrtvZ9F7BzdDJLkfocJdF02uH5bkru1u7uht5L7aJzxQWM0zlQ08kVrNo10r+E5hM99Jr+ULieXckfqAe4abuXVEkqchFjyIO8BNocA74Ti3409xM+4oczE2TEdacT/9tAiMd5JPMXf1ENdj7cVrMSPBJgwFGDAXbsFU7FH6A0xouSRFjYsyC2P1/ytgvH1vljt350VgnH/YR2XQBZJNFEi2UCDVUoF0c1lyLGQpsJCj0FSO+v061NsZUGGhQ76RDhHWJym9cpW+iDKm4hq4ntTIw4JOvm+fgaH7zJeNcrfpLvfqb/Ow/ibPWu/z984nfN/5hPulU8ykdjGV3MZiTg9PKid4WDZIe1AuR40COXm+itNuFVjYnkFLZjW1yWdpzb5IvK8lbhf18HPV5uJpTUzNDdircZD16p68pxLOO0qRfKgUjJ5dEpYWQZhrBGCjGs1p00ycbPIIOF5OrGMDWW5tVAb20BjaS+HlSlJO5pBxupwwEw+C1S2I1VAhRWMP2TqSFBjKUWKhRIGZDDmmuyg0V6DATF5UHEtsZcT6ncrTspSekSbnpAQZZyTJcpAl3UmWNBcZ0t3kSHVXEIt5BbuoMNKAkih98oPUKAxWoyJci8pgLWqDNGgJ0aQ3QpfxaEPGogSlT5lmT2nqPaRo8JWjSQDGAHmx0601TLB1FRhOUWQiQ4mZbBUmM+SZSJdnJlWV+URtpuLUGYtVYyhWjf4YdTqiVOmK06Y1RpPacGXqQpVo85Cl5Yo0zVdk6fBUYTjYgNEQQ/o9NegSaqMuyjLirMygsySTvpLcS1Dmbooct5JlmIraTb/fp1zz2spAwHZ6fDdyzWcdgyHbmY2XYj5JhvkUaebTZZnLEqpz5OlNk6M1UYqGBEmakxVpS1GmM1mFa8kqDCSrMpquzlS2NovFxtyvseRGuQnztcZcbzfnRq8Vc33mzPSbMjVoysSg6a/AODVgw1i3DUMtwr6iUJ1jLqahhWsuLWX7aCzZR32xFXVF1tQV2VCfb0tFujllqSbUZJlTn2NBdZoRtemG1KUbUJOsQ32aHo2ZBrTlmohAIViXdam6NGUa0pFvQXeRtTjteZbiJZ7GRH1qk7Soz9SmpUifnvp9DLcfYqT1BGPN55ludmGhzY+FkgQm0xIZiY9jJCaeiahE5sKSWfCLY9EljJvnfbl90pNbJ72YP+7DgLUr188nsOicy4xTIeNOpYxeKmXWs5Zpjypm3Cq541HPjEcNw95VjIQ28HXpdWYCa5m4XMDYmTSmzqQxez6d6QupzJ5NZuZwDDNW4cxZhTFlH0HHiSASDl5AV0YSaeVdSKh+hqT8ZnTlt+NhaUD68UPUXXFiJjWROyXFXM/JZ/hqMtf8Yuj1zaB4vyvxipZkKZtSaWBFmbEpNXb7KLMyoczCgDpbU66dOEznKXvazh+i5pwN3cHOzOTFcrsxj4XmTCaaIrlW5UJL4SF6S60YLLelJ9+SthQD6iJGdqWEAAAgAElEQVTVaQhXo9ZfgVofWeo8pal1laTCSYmyS0oUOsiTe0GWtLOSJJ2TIPOKLEWBahSFqlEaqUbZVRUqYlWoilejOlGD0mhFiiLlqU5QpzXLkPZcE1qzjWhO16cpSZeGZF0aUvWoStKm6KoqgsJYelWDkkh1SsPVKAlVpTZMlZpgJaoDFakLVqY2SIlqPzkqvKVFaKzweA6OAigWXNlFiftuKoR77B4SFLruItdlJ9mue8nxlBdL/lPdlUj1VCPZU40ULw0ESzreXZ0kH+3nKqO/AUn++sT76pEWZkxOtAl5UYbkhKiT6a8kjgiMQTqkhhoTF2BMctQRslNdSUu4xNWgo0T4HiA28BBxQQcI8zbD10UHL2cNfK9oEuSmiZezAVWlMdx/MCsqjP8OjDfv3fhfA6MQfBGsZ9F+/vyuaEsL1vQv80CwqYXPPxVCLz9X4fzSjyg+/+kii5iO/m+7GZ/3Nf4CkKJCKQZc7vPw6fPQy+MvH/L0myei0ijAo/D+oWBZf3H/X4Hx2VPuf3WHqWsFpNrLigpj3OGNxNlvI9HmM2JsthBiuoZQ07XE2m4lat8GIizXix8LMl5NkNFqwsw+wddkJb5GK3FTegdXydeJ0FxJlsUG8k0+YuDYVh6e287fz27m2zOf8K3jJ/zd8RO+vbSeL122cMt9B33uuyl22IGX0Ye4Gq7Fy3QbXvobcVRdwRnl9zmisBR75aXYKr3OAY23OKD5JkcNl+F54lNiHXdQ4PEWj2pegc4XoeH30PUHvu9/mdvX3ictYimujktxOPsmno4vUZP8OtOFH7CQtY0Y85cxXbmEYJuN+Anp5UtShFh+go/MuzjvehVXhWVcUHibk4pvcFzpdQ7LvcxxuT9zVv4VHBVex1trGX46y3BXewtf3fcJMPgQP4MVuOm8x2nFV7mo9x7uduvxsvqYUJMPiLX6mAz7LWTbbyXr0BYSLFaL/YphRu8TYvQ+vjrvEGq0XFQYBXUx3X6bGHqJMlvFFYU/E6D9rrjTKFjSOUeFWp1d5BxdQ+nFD5lK3ciNwnf5svVVmHyTrzr+g2+7/wB9b0Pb2/zU8Sd+7P4NDP8Gpn4L03+E2Zdh4UW4LQRklvCjkKS+/Tt+nHwdBjZxPXYlDf5rqEyUZ6jnFIutJxgJluP6ld3cvvgp9y5s4c6ptTw++wlfOmzg7x6f8ZXPZ9z33Mod3+3cD9jL3bOS3Ni3mQfGm3istY7HKmu5q7CK+8preaD4CQ+kV/NUag3f71nLXz9bwZcSK7knvYJvjyvylZch98ItuRF/gJvC/egEARiPMBNthWA7CxU799POcCPhODNRB5mPeQ6Mw0HGDAcaMhtmLu4wXvPRp9lRkno3NdGSnrs3K+4s3rzby8yjSaYePd9pXLw3wdTjUWYfPg+93Lkzx+SjSRYeD1Ad6kiauTIpFopk7lMke58c2WbSZOhLkGUoTY6RMkUWhpRYWZFreZCAo0HEOKRSF1rPSFIX11PbeFrcyY+NA/y9YYB7RZ3cLxvhQcU4t4sGWMzu5m5eL7czO5mNq2c6tpZHRf3cK+jhSfkwt3I7mU5qwO9wCfYH2jnnPop/bCUxETbc6dnP01597ncZMN5kxsO23TxslqY/R42rXrqYH7Blu9kV1ljEscEql10m6Zx0aMT5VBkh5yvI9Osi17eNusheriUM0h7eTG9EI5MJ7cwmtjIY1kS9Vy/Zx5MJ0TpCiLIm0Yp7ydaRpdBAjlIzBfJNZcg0kRBhMc9EhnxTSQotJamwl6PiuDwlJ2XIObGX9FN7yb4oT85lRdJdZEl03EuKiwJZ3hpk+2iR7qlKjq8auT5KYgq6KkSD6gAN6vxVaQ9SZyhSh6mrukxEqNMfKE+7tyTNnntp8pGm2V+BliBFWoLkaA2SpC9GnrEUZcaFE3zpSsxlqjCdpsRsiirXEzWZS9BiIkaNkauq9Eep0hQgTXeMBu3R6tQEyVHpI02rmxTtrjJ0uCnQ5a7KkJ8BI76GDHvo0H1env7z8kw4qYpuyYyvFPfiFLkVL8VCwl4mo3fT5/8pXV5b6Q/YTq/vBro819Lnv4W5eBmuJ8lwPVmGuVQZ5jLlGc9UoDdVlvYkaVqT5WlNVaUtRZWOJBW6ElXoT1FjOE2DkXQNZgsMuVNjzUKFGdcbLZjv2Mdiny0zvZZM9pkxJVx8GbZkasiSib59YlJ6tNNKVBa7qs3oqDKntcKc5nIL6ovMqS+2pK7YmrpiG+qKbKnNs6Uiw4LyNFNqsgR10YKqFAOqk/VEWKxO0BDVpqZ0fVqyDGjONEBQopozDGjNNqE914yOXAu68vfRlW9FW6YFDXHG1CUY0JRhTHuhBb01dgy3HGW0/TRjbRcYb3Vkqt2F+ZpQZksiGMsJZiQ9mImUMBaTo5kLDmTKyYVbl1y5ceICt8+4c+N8CFMnglhwSmHhSj6TTkWMOpUycrmCWe9Grvs3M+9dz23XWq571THsWc5kWANfF05yO7KJMYdMho/HM3s+g/mLmcw6ZjJ3Pp3540ks7I9l3i6S8SORVNt74aK/DzUlKST09rJNazsSqltRVNjIYWMZMrxPMJAfxp32HO71ljLVkMNAeTpt6TGUenoTY2NHkJoaQTKSRCtJEqstRdERXarPGVN4SJVCO0Vq7Q2pOmBI+WEDSk4ZUedznNHcMG605nCrr5Dx9hi66j1przzNQNVBRmuP0FtkTWuKAQ1R6tSHCrazHPXeMtR5SFFzZQ/lDvIUnZOn4Jw8ueflyTgjS+JpSVIcpMn3UaU0TJPiMFXKo1WpiFGh/KoSFTHKlETKUxqpQF2SJi3p+nTlmdGeZURLmj6NiTo0p+rTnGFITYouxVfVRIWx5Ko6FTHaVERpURKiQnWIMjWhytSFqVIfqkp1gAKVvrKUe0tT6iGEW/aIqqKoLnpIUOYpQaW3EHzZQaHLdgrddlEgqI0+cuT7KJLpqUiKlyqJwg16TxVShCJvLzVS/bRI8dUm1V+XFH9dER5zokzIjzGhINqAvBB1MnzkyPBRIN1XhfRAbZKDjIgPMiEp+ihpSc5kJDoRH3qcSG8bYv33E+NvQ7C7Id5OGrg5quB5WZ0AVw0RGCtKorlzd1pMQgvAuPh4gcVHQnH3Irf+aYdRSEqLaemfAzD/rDAKfCcGXYSwy7/Nc1D8GRZ/BcZnD0Vl8ZfanP/x+c/g+E/hl38u8n6uJgrQKIDhA9GSFlRGYYS9xl/+UQ+e3eXhl3f58vHn3Hn2lHtf3WayO5+0w3LiDmOc/QZiDm4h3vpToq03EWT8sTjC6yjrTUTu20CI6VoEYPQ3+IgAw1UEmq0hQH8FoervESTxMqVGaxg5LcnY0a1cP7KBp0fX8ffDa/juyEf87eRKvj+9kr+d+pCn5z7itvMG2s6uJsL4dXyN38fV8GPcjTfjob+Bi8ofclb5fU4q/4Wjyu9yQPFNDqi8iZ3qG9iqvc5hnXcJPLGR+thPeNL6FrQvgbY/QOfvoecF/tr7DoN5y2lJ+ZiW9NVMVq7iy/p3oOlNqP6AhfTNHFJagtz232GksQyXUxuJdd+Mvcyf2L/3ZY6rLmW//KvYq7yJvdJrHJL5E8el/sQFmVdwkX8Tf+338dd7Hw+NpXjrvk+g0Urx5+Cjs5wr2u9hK/Uiroc2ccVG+Bl+QKTlKtLst5Bpv42Mg1uINV9NqP77BOn/hUDD9/DTX0aI4QciMApQKOwv5p+SQABGQWEU1MzsYztEhTHryHYKT+8i/eBaCs+sZDB6HTfy3+dB1Uv81P9n/tb2Et+2vsbXdW/yrOJ1vqp8l7/WL+Ob5lf4ceAP/GP8Rf4x/SJc/50IjELljgCOP8z/jh+mXufzhrcY8vojTUEbqMzUZqjXkTvFBxlz3cHimbV8IczJj7h/8F0eH32Pr85+xE/u28BfgqdXtvDIdStfuu/m/r71PDVcx1dqa/lWeQPP5Ncz/dl7zEitZlryYxb3ruXurrV8sX0tX21ZxV+3r+bJpx/wVHcLNw/s5rqrBjdibcR70rcTj7MQc/BXYHx+9eU0C7FHmAq3Yzb6AGOhFvT76f+qMA6H76fDQ0cExlaf5zuMc3dnmL0/yY27PUw//BkYH0zz78AoWNITIjAOUhN2iQwLVdItFMm2UiTPSo4cc2nS9CVI1ZMhQUeFLAsr8uxOkWB+BkebIFwOxhB1Jp185zxaffOZulrI7eRC7qcVcz+tgoeZzdzLbuNeXgePC7p4WtDN3dQGbsTXcC+9ha/LR3hWOcaDkkFu5FzjXtEojdET+Dr3ccGtlcjcCoorD/N4Sh5ubuPHiU38dVINptbB+Gp+6t/E/XYVyvKPY3bWgZ22sWw0yWabchgRwZ20J/czndzD9fR+5pO7WUzp5mZKJwvxLcxdbWT2aiOLCW0MRreREdxLjEsBly0vckpJE0fpnQTLbydLV4piY1nyjaTJNpJCgMU8Y2kKzKQpspSm4qACZUcUKDwqS84xKTJOSJF1Xp5sJwUynGRJcZAh47IyOR7a5HjokOasTOolOQo8lMUzfFV+qtT5a9Dkr0Z3sBrD4epMRaoxFa7EaIgcvX57afPaTavPXlr8ZGkPUqQzRIH2IEl6I2UZjVdkIkmJ6RQVrmdoMp+mwVyyOvMJGswnajIVq8boVVUGo1ToDJGjP0aTbuHebZACdT4yNDjtos1FirbLcrQ5K9Hrqs2IhyH9Dhr0n1Vm4qIqUxdUmHWRZ9FPloexStxLlGE+VoKx8B30B35Gj+92Bvy3M+C3iV6f9fT6bmb6qiRzgsqYKCSkpZlNk2M8VY6BZDm6k+XoSFKgLVmdtkRVWuOUaI9VoidBhf5kdUYzdZjI0+dWrS2L1VZcb7FlrsuO+d79zPTZMNFnyUS/AItWz2fAhul+W4baLOmqMaejyoz2SnNays1oKrOgoUSAxX3UFllRU2RDbZEdVdnWlKdbiipjTaYFdZnm1KQaUp2kQ02iJg3JWjSlaNOUpktLhgFtWYa0ZBrQkmFIm3ACMN+SawVWdAvAmLeP9gxLmuOFXTtTWtIEkLRloOoIg/XHGW05y1jbRUZbHRhrc2S20YupKi+Gi10ZLfJkutCPG/khLMT7MOPlyK0rjsweO8rCGRduCqf5HGOYv5zOjEse486FTLpWMnq5nFmvWhb96rnhU8udy5XMuZYx41vJ9Yh6vskbYtaniNHzyUydS2b+YgZzDgIwZjF3IZPrJ1NZOBTPdftYxk5EU2bvzklVXVTVZPhMdzdbtD5ll8oW5NQ3Y2cnS3G2K+M9CUz0xDLem8BwTzKdzXG0VEfTmRtGU/QVqtyPkntUnwxbJaLNdpBzUpGKy1qUOihT5aBC03kDOi7to93ViiZvK9oiTzBc4Md0YwKzXWkMtkZwrdmb3uZLDNWfYKjmKD2F1rQk6dIUrU6DUIodpECzv7youpdf2knpBVlKzitQdF6JvHNKpJ2UJemkFMnnpcn1UKY0RINC4X5zuKIIiCUR8pRFKSI8BWCsF+5S55jQnWdGa4bBr8AoWNICMNal6VMer0lxjAZlsZpUxulQGa1Febg6lSGKVAbJUxUsT3WwApUBslT4SlPmLUmpxx5K3SUo99xLubckFb6SVPjsocJrFyVu2yl2/ZRSj52UeO2hyFuafG/BmpYl3l2WRE95kjwVSPNTJVuo5AoSRoecEH2ygvXJCtInP9qYgquG5IVpURiiRq6vPJmeMmT6KJMZpCMCY0qkFZlJZ8jLdKcg05Wk8GNEe+8j2tOcCDcjgl108XMWbGhV3C+pEnBFHR8XI6rLYkWFUajL+RUYHy9w89GiGHq58+i2mJIW+hd/6WL8tVLn8zvce3pXPNoiuMuiyCcIfb/Oc8XxF+XxV4XxF2XwfwTFp3e5J0iUAo2KSenn116E3sUnXz/iyTePEdLW4ntRSXwexxa+uaAmCuriF9884enXT0S7WoBGARgfPbvHMwEYf67VmejKE4Ex88BmYg6tJ9puE7GWW0Q4DDRahb/hR4RbrifaRuheXE+o+Seiyih83Fd/hdjDGKi3kjSjj0mXf53rp/eweGwLt4+s4/b+lXxpv4ZnNiv5ym4FX9uv4G+Hl/PN4ff4+twqvvTcyoNIeeLN38BD503xEoyr/nrcDNZxRvEvnFb+C2fU3hcvuxyQfZ2Dim9hr7aUw+rvYi3/Kie036EifAOP2z7gh7YXoPUVaPk9dP6Of3S/yjdNq/imcT1fN6/iq+Y3oeE1aPoz1L7K4/KPyfD/lB1bXmLLlpcxNnqbqJD1WKu9ipnsy9gqv4m1/CvYK7/JMcU3OCb9Z07u/RMOsq/hprSUQJ3lBOotx1NrGT76ywk2Xk2w/kcE6a7ER28lZjt+w8X963A5uJ4A4w+IsFhNqv1WMuy3kbp/E1EmKwnWf58Avb/gb/Aevgbvia+FHUbBdhbgUADGSNOPRGD00XibnOM7ReUx6+gO8k9KkH5wI9nHVnIjS5JntRt4UP4CXzX9B9+1/Jm/1b7D9aSXeFz0Hrcz1nMrfQv3C9fwt85l/DD8Ij9O/JZ/zP4nLCwRexq/nV7Ct9O/5evhF7hb8wI3wl+h++pWGsvNGR915UGKCbOX1nDv3Ad8fW4535xfzlfnl/P45DIenfwLBEjwg+t2vr6wha/ObeO7c7t4pLGSr+RX8qPMJyCzjcfbP6H0td9Stvx1Cj94nfZNq+lb/zHTaz/i/ier+HrjGv62ZRVfyn3CI+vdPPTQ4XasNYuJB7mVfIzFeCHYYsV0lJV4Z1qo1Zm7as9EqA1T4bYM+hvT460jAuNsmAW/AKNgSXcFGnJjoon5e7PMP5jm5r1/UhgFYLw/wfTjsf9SGO/OMfFwQlQYa8IcybRQJdNCkVwrBQqs5cmzlCHdWIp4XVliDfRItz1Jhr07oWYuHNZ24piOG84mfkQdjCLFPpicw+7UnPGgzcGHvsuhzPhnciepmoe5LXxR2MGz/HY+z2rmcUYzj7M7mU9qYiq5lYH4JoaS2xlK62Qkt4feqlkirtZgfcGZxIJjPFpQgxsr4PaHsLCTfyx8BnOrYXwZP42s487IMXwjvdlp4Msm1QSkZDyJuhTHXGIFXyVUi/NNcj1fJtTyKLaOx4ltPEjuYTH+GvPxfdQHt+DkU8uBU1cxMD6JoaoONtI7cZLeRJK2BPkGkhQayZBrKEOekTT5xlIUmklTYC5NsbUsJQflKTwiR+5xObJOypF9XpHcS0rkOimQ46RMpqMK6Q5qZDhqkOOsRZaDCiWuatR4a1Dvo0FzoDbtgRpcC1RmMEie6XAF5iKEpyzDQXu55idBT5AM7X4ydATK0xkkR7v/XnpCpRmKkmM8VpmpeFXmk7RZTNVnLlGbuUR15hI1mIpXZzxGlZFoVQbClRiKUqc3XJWOQEWavaWpubiNJicJERg7nFTouKjGtfOadBxVYPCEMtNnVJk6ocgdN1UeBCrxeYwyjxJlWRCAMewzBgI/o99vBwM+Wxny3cSQ32b6/bcxFraLqSgJZmP3MpcgJKZlGE8QLrzI0ZsgR/tVaVpilGmNUaYlSoGmcFlaImXpS9JgJFuf0TwDrtfacq/jKLd7TjDfc5TZHnvmBu2Z7LdlrM+KiQEbJgdsmB06wFSvHQPNFnTWWtBeZU5bpaAumtNUvo+mchtRXawutKKqwJrqQjvKM62oyLCiOtOK2qx91GWaUZ9uRF2KHg0pOrSm6dImwGKarggSgvrUJqiLGYZ0ZpvSX2TDYPF+ruXtozPbQixVb04woyHehJYUC7py7BgsP8ZwzSlGG86JlvRI83lGWi4y23aFsbpL9JScpb/0ImNlV5gp8mAu1ZXZEAcW3M4zcfwgU2ecmb8Sz9yVFCad0xlxzGTgQhajlwoZccxn3qOMWz4V3PIo5aFzKQvO+Sz6lvJ5Qgs3QsvoPxfDxIVE5hzSmHPMYO5SNnNOucxfzGHuZBqz9vFcP5HE8OkYig65Yi+nho6WPBI6u/hMawcymnvYrbwByyOyZBRdoqM/hLYuT5pb3OjuDKK9NZiO5jCGm8PoK3SnL9WBanczis6rkXNWnmKhhsxLjSoPZRo8VejwNKTPz4qhqP1MZJ5kNO8CY+WejNeHMdYcxUBzAH0tHgy2OTPV5cRIwyk68yxpSdIROxYbhRLsYEVaAxWo95Si1OEzKhzkKXdQpvSiCvnnlEk/KU/ySRlSzsuS7aZIcaAq+f5yFIbIUhIuR2mEPOXRSlTGKFMZo0JDsjZduaYiNDan6T0HRgFQU/VpSjegQVhPSNGn+Ko65XHaVMXpUnlVm5qrOlSHKVIRJEN5oBSVQTJUB8tS4SdJmY8EpV67KfeWoNpfiuoAGaoDpanyl6TM8zNK3beJI7wu99lDsdce8j33kOUlSYzrHlJ85Uj1lScnRI2yWGOKogwoitSnMEKfvFBd8sP0KI4xpihan/xgNcpC1SkLEloZZMj2UiI7QIfUYGMyYw6Ql36B0gIvSnNcSQo9yFVPEyJddAl31ibUWYugy9p4O2nicUkNH2cVvC8bUlMeJwKjsMO4+IvC+E/A+C+VOkL/4s9F3YIFLcKiyHM/M92voPiv0PiLwPfLc4kAgP8zLAoF3P8MjPfE8m1h9/E5MD7+F2AUFEahUkcARQEYBblTeC/A4pd//VyER/Hj/x0wduaRai9D1sEtxBxcR6TNeqItNhO2bz3+Rqvw1v+QQJOPibLZTKjFOkIEYDT/hEDTj/E3XoWn8Vp8dVcSr/UXxo9/xoztCmbN3+KW9VK+Ob2O785t45HdGu7v+4indqt5tn8l3x5dyTfnVvHAaQ2TVzYQb/YKgSbv4mm0CleDdbgYruGE0lJOKi3lrACMCu9wWO5tjiotw15hKQfl38FG5g0Oyb6Lv+2rjOa8xdPaP/FD41JoexM6/siPbX/kH83vQvM70PomdL0NTW9A4xs8K32NgYS3yPP/DFPF5ezd+jrqyq9x8fyHOB7ciLn8K+yTfYUTqu9yTOY1zim8xRmZ1zgt+WccFd/ETajK0VtBsO6H+Oi8j5/BSjEAFGW4lkjdj/HXWclxlTc5ar4C77M7CDJbQajFRyQf2kLqoS1ikEWoyQk1+pAgo+X4Gb6Hp+5S/HWWiYAoBF0ES7rg9B4iTFbiLPtHvNXfEoFR2G0U7nxnHd5FkvV6Mg+vpOzinxmN+yPftb8BA6/xj9a3+Kp4GTcSlvKoeCsxxi/gKfsbqi5+xKOK9TzrEnYcl/DD+H/wj+nfwewSfhQ6HG8u4cfFJTDzn9C0lPG8lXR3azE5d4Q7Yeu56/4S3/i9zU8h6yBiM38PXs+X3h/zU+gOCNrLszMbeGy1mkcGH/HMYB2PVNfwjew6/i6xmYcb1jH00SpKPlpBzIfvc+WVl3F64UWcliwh908vM7FyJU/XrePHjZ/wvdRG7mpt5MZpWW5FWTCfYMd84iFmYuxEYJyKtGJRuC2ddEK0owVgHA3eR7+vgagwjgYbMxVsKgJjl5ce7c4y9Iaacmu6hYWH11l8Ms/dh4PMPZlh5vEs8w9nuHF/kuknY8w9mkQIvdy5O8f4wwmuP+ynJtSRbEs1siwUyNunQJGNogiNQugjWkeBqyb7SNjvRKx9MD5mvpxWO4azvgPR9uFUuBXQF1HDXGItY2HZjPqncCO8kIcx9TxMa+Z+dhP30hu4l1LHo4xmHmV1cDf7GjfyhuiObSXLJZfuzF4eDV7nflcp3SVp+HvFo2kejozOCdITjPlyShZuLuen26v4fFGVxyPbYGItjGziTo8tx89Ys1HxAtvVE9DVCiHuQgTTCWU8TKvnXlINdxIquZtUy92UZm6mtLOQ3sts+ggTaWOUhnZwwb0Ky2NXUTM4jYGOBSf0tfHVliZBezfZensoMpUn3VCWfMGONpYUJ9tAgiyj3eTukyLHTprsw3JkHpcj57wyRU5qFF9WJ99BjYSjMkTu30usvRx5F/XIOq1CtasObX6GdAbo0xmiT2eAOl0+svT6SDAfJc/tOEXmI6UZDZKg3383A8HSXAuUoztIns4AGTp89zIQrsBIpDJDYYp0+0mLRdszMfrMJ+kznaTGdKI6UwkaTMapMx6txmikKqMRagyHqTEQrEK7sB/p9Bn1l3bR6abMsI8hnec1aDumTOchebptpOi1lGDAYgcTR3dwXdjTDpXl/tW9LETtZDJsJyPBuxgO2MWgzzZGfTczGrCVoaDPnkNj6A5movdwPU6auXhpJuOkGYmRoSdSkpbA3VT6SlDmvYtyr53U+u+lPVqJniRNRnIMmSg1Z7TcnNmm/Sx0n2T22knmeo9zY/wsC2MnmBw8yFi/HRMD+5kdtGei247+Rku6ai1przKjpUKARXOaKvbRVGFDXYk1VT8DY1WBLRVZttRk76cu1466bCsasixoEG51Zz4Hwxbhgk6aDh3perSl64vTmqZHR6YxPXkWDBXbMiQAY44lnZlmtKWa0JpiSHOyPu1pplzLsWGo9CiTtWcYqz3DcO0phutOM9Z8luk2QUE7T0fpcTpKTtJfdonR4itMZ7oyHXGJeW9HJs4dY/yCG1NuyUx7ZDHqksmAQwa9Z9MZPJfBwKkkph3TuXklizuXM3lwLpP7Lrk88C9iwSeHtmMBDJ6J4LpzKtcd01hwzmbRrYgFlyLmLuQweTyFySOJzJ1Npf90FLkHnDiqoIaesiTSKtuRVNuNjKokkprb0T8sRXDmYRoHfahqOk112VGayk7TV+/GRHswIy3e1KceId9Dh9wLCmQc203a8Z3kOkhT5q5IjbcyjZ5KtPlo0RVsQH+8OYOZ1owUn2C20YOZtkAm20OY7PRnotuLsU4XJrtdGG0+R1uOOe2p+nTEa9AUIktLoCzNfjLUe0pScXk3lQ5ylF9QpOisIjmnFMk8pUTqaQXSLsiT7SoAozIFgXIUBslQHCpLabg8FVFK1Map0ZikRUuKrvhsTSLgnmIAACAASURBVNOnJVWX5hRdmpKFXxQMngNjhqH4i0RVkh7VwsTriQpjVZQW1REKVIZKURkiRU2YDHVhslQG7qHcbzcVfrupCthDTZAUNcHSzydIkkqfnZR7fkqZ51bxWemzixKv3RR47ibLczcRLp+S6L2XzCB5SmKE6h8zapJNqYw3pDhSh1yhkitUi+IoPYojdCgJUacqRI3aYCEhrkiRsO7ir0NqoGBJm5EcfYi8jIvkJJ4mxteE8MuahDuqEisEXRzUCHTUwMdRE69LGng6KuLppC8qjGKtzn3Biv7Zkv4/AKOgLAqinziCsvjrIZb/ARgFhvu3WSL8wV/+ol/3GP99h/GfSFQAzF/mF2h8/PUjER7Ffcifv4EIjMLX/uyLCyrjs799ISqNwi7jr6GXny1pYYdRUBiTD0iJwHj14DoibNZz1WIzEVYbnwOhzgf46K8g0nqjCIzBZmsIEmxowZY2XoWT/mpctZdTcmALgwfXctv+Q+7YvMGjQ+/wvdNmnp3fytMzO3l8ZBuPbNby7MAavrb/iG/OfcwXbpt5Fq9Mp8dOwizeI8BiLR6G67hsvJpTaks5ofQOp1SWcVTubY7Ivs0Jxfc4Lozycg7Kvov93o+4qPoHQmyWcLPgFX5s28CX1W/xddOf+GvTS3wvKIr1L0LTK3xXu4xHFb/l645l3ChfQ5jdEk7L/pYjMq9gsPNFVHa9yD7DNfie2MsBhTewlfgjZ+Te5pzU61ySfZvzUq9zYu/LnFV5m8uGK8QdzgjDVfjrf4ivwQrCTddyVQBGrVVEGq3jnNZf2G+4DJ/zuwix+IhAkw+JtVlHvM160XYWanKEnUUBGAOMPsDf+AP8tJeKBd2/JKQLTkmIX+sk/RIeKq8jWNGC+phuv5OMw3tI3b+NlP3vcz1tF39tXMcXNf/Jd62/4bu61/iufDWLcSuYStqC5V+WYPjKEs5sXkJP+HIeN73EN32/4fvRF/jHxJ/5x+Sf+H7mj/x95rf8MPdbvh97EQrfojthBR2dZgyMnOBpqAQ/hK7k65C/8CR8BfdCPuBh1BpuBXzE0+AtPPP4lGcnN/O50Woeyy/na9X1XNfYxGO1Xdzb+xnD6zdQvnItF//wMiYvvIDmC79H93d/RH/J7wh+4Q/0friSh2vXw4YNfL9jHU80NvP4ggoPYqyZjbdmJnE/U7E2z4ExYh8LcfbcSjrBVMR+RoOt6Pc1ptdbj6FAI8ZDTZkOMWUozE60pAVgHI7e9ysw3hCA8ZEAjNPMPJnj+sNZbj6YYubzceYfT/E89DLH2INx5gVgDLtEzj41ciwUyN8nT4mdEoU2iuTZaJBzwJx4m6NE2Ljgbx2Eg44n4eanSbRzpvpyMlOJHTwpn+Zefh+3Mlq5m97C5+nX+DpzhC8LB3lY0MW9rFbuZ7XxKLebR4WDPCiZ5E7lDSaKFwk7m8UZ0ygSvK5xo7mAxa44HM8dZ83OM6zY7oWWmhrt+ZawaMtXY3rcntFjvnU737Tv5IcWRdqSDdE2VGWV0nE2GcSx/1Qtyd5tVPo303e1l7n0cW6mj3AnpY97id3ci2/nXlw7t2PauRPbxXBoBzEX6/E7kcMFSz/sVe1w1tAnSluRJLWdZOnsJttUlgRjOfJNZUVYzDXcQ5beLjINJci2kCR9317S90uRfkyWvAuqlDhrUnBRhaTD0oSabyfSWpJEe2USDipy1WoX2UdlKD0rT8UFWaouy1N/RYZml110um5jLkJa7DtciJJmKmwvo8F76fHdRYfPXrr8ZekOkKXTT5LBMEUmojUYCVPlmq88nR5yDAZoMBWjw3SyGpOJP0NjvIYIjEMhivT6ydDjK0ufnzwdbntpct1NjeMOmi/LMexrxKCLMU0HhIs+0rSb7qLXZAejFrsZtt3E8NG1zLtu5U7YThYjdzETsZvxUAmG/Xcy4r2NMe9NTAR8ymS0NH3+2xgO2s5E2E6mI3czEbGbqatSjERKci1oF62+O2gOkaMh6PnN3ZZQOXriNBhI02W8yIyJ8n2MVu1jqNqS2Y7j3Bx05M6EEw/nXbg778jc+Akmhw4xO3KU2YEjTHYdEAMvnXX7aBXsaBEYLWiutKah1IraEmvRjq4qtKWywIaqnP3U5h6gNtuO6gxLajPMacowpSXdkOYUHZqTNGhOVKcpUUN8L0Bje4YhXdkm9OZbMlhkQ1+BtQiMHRlmNCXp0ZCkSlOSOm1penRmmNCba81Q8UGGyg4zVHGE4epjjDWeZLThPIN1F+goP0VLyUn6qi6LSttElgcjYU7M+Dgz4XCOCWd/ZnxzmfUrZManmCn3Ysac85m8lM3QqTjGT0UzczqC2ROh3Dkex9ThMPoO+9Nu78WIYyTXXZO44ZLGTZcsFlxymXMpZM6pgJnzWUydSmf2dDpjpxJoPOhHssUZzqvpoSu1CzXlnahpy6KkrYKKmQK6x2VwjDIivfoY+SVWVGRbUp1gRmeqPVNlLvRWXqQgWJ/U89LknZWh4JQUeUIlmrMidV7qNPto0OmjybVQXfrjjehJ1BMvsrSnGTNWfY7pFg+Gal0ZbnRhtNWJgcbzdFSdoK3oAB25lnSk6tMZp0FnpBKdoQq0C/2HQn2Ni3AJTJqKi4qUXlAm74wS2WeUST+rRKajErnuSpSFqFEapkRBkDQFQVIUhchQEiZHtaAuJmqJ/7cCPDYla4vg2JikTbNwcjPz+S8PDYItnW5IrbiuoEdNgj7VMboIwFgbJU99tCyNsQq0xCnSEC1HbZgUtWGS1IdL0RAmRV2oJLWh0tSFylIfKkNjiCR1/ruo9tlBtd9OKnx2UuK9kzz37aRd+ZREXwnSAiTF3sfaVCNqUgypTTGmLsWEynh9CsLUKQgVoFHYzdSkJkqH2hB16gVg9JSn1Fed4hBDUvwNn9+f9jUmMsiCKD8Totx1uXpFkzgXDeJdNAm7qELIpf+PsvcOyvJA2/ZJtmRLNsnGxBhj770D0nvvHQFRsTdEUUFABOm99w4qRUUB6b1XC9LFBogKdqMpm3J8cz+a7O77vfPN7/fHNTc8PqAzOs7BeV3neeoR5GqIn4sBvi4avwOjYHoR7hP/nwrjb7mLv6+g30HibxwnPP+9in7/8W+FK/9lVn6EmKAePnr+QDSPnwuhjYI75sG7ef+5UPP3P0lT+E1EauLrCdFtoqA2Cp//BoiitbMAnsIq++m4SGV88fYZwgjwOPH+hlFYST989YKJbx/Q35JH8nYZzu5aTfyeFURuW0601SrCrJbjb7IAb/3Z+BvPI2rzSiJtVoheD7ZcSoD5EvzNlnDKeC4+hjNINJ5BvuEX1Jt+ztDOWTw+vIR/eUgzsW85D+2W8MRuGa/3rOLtoTV877yWFydW8dRTnNunJCnYuZBIszn4WSznlMVqXE0XcUhzOvYa0zmsJSiMX3NQ7RscNGdxSGMW9hqz2KUwlR0yX7NP4Z+46ovxqGomjwrn8OjSdL6r+ZoX5WJM5s3kddFUfqr/ku8bZtKb9hkXnD6kM06KmmAltq4Vw07uY8wUPkdV/jOMTeZx1G4Jjpaz2Sr/F/YrfsoRhc9xlJ+Cg+w/2S/zKUc1p+NquoBgiyXEWi4lzGSOKCMx2nw+UcbziTBcSITlCtxMZnDQeAq++5YTbrdKlNEYtWkOybYLSbBZQJjZXMItFxNquYgwywVECuYhk6nEb5vJuQOzKDo+k6H4jfRGrKXg0JfEm39E9p5F5B5YR5a9BJmHNpK+ZRX5O5ZQ4zydaxEL6Yhbxp2S2byon833dbP5sWoxY7nLyLT5iuPLxfCWEWM4YQavS77mx6Yp/Hztb/zS9wE/Dwpq42fQ9wn0fchPQx/y6toUWi9No7dCjZECE76Pl+Np7Fxu+XxKv9s/mQxbyOOgBTzyXsj3QRI8O7qC7w6s51/bJHitt5IXmst5ZLCMlyqruCe+gtKlS9j92Wcs/UCMb8TEmCf2AeIffoDiB2L4fvRH2ubOYWTxYr5ftYwfVNbywGQNYyc0RSvp4SQ7hgV1MWab6NkbsVnUNz2SeoChmB1cD9pEk4c+nX6m9Ibb0B1syWD4ZrrCN9NwWp9WDz1uxu5ndLCKO8KaeUJQEAU1cZDbT4e5PznE2EQ/wy/6GH46wOijYR6M36F/coB7E9epCHPhvI0WFzcrk79FlfytalywVeWirTblB3eSvsuBgD0+7NoSgo5xAE5WLqQdi6Qi5AJtqQ10nO2mM6WJq6H53A3L5XVKJa/PXONZXheTF1tFDurnhe28rbzJj/VD/NQyypPyYQZzb1IXXc/JzXFsMkrhtEs8xcUNxGVVIK3vyQYVD1TlLIh3dWT0SiyPiyIZKg/j+sX93LqyjdpEA/ZvUkTTyB4pk0hWacdgtSOH1NAuYlwr8TlSRIBfLVcSeriXPsjT1A4epVUxll7Mw6QyxhOquR3fQk1gG3mnikk4no6TuQMO6voEGWsSZyRLhqksZy0UyLJUIXeTHHkW0mSbSJJjvJFsYynOmUmTYbqRM5vlyd2rzsXDelxy0iXvqCrxthuIthAn3lqOrL06RG+WJXmnDFm7JSg8LEP1CWUuH1Oi8qQatSflaD4lyZ0oVUbjVLgbLcdwlAwDkTJ0Ba6n1UuGTj9Vrgap0Saokf7KdIdqieZGsBbX/NVpO63E9RAtBhON6U/QYyBRi944FfpilLgatJFO341c81Xghq8a7e6K1DvLUmG/njoHKbpP6tPrZkGtnSp11kq0bVLghqkEQ6brGLTdQO/Otdw6vJ5RT0nGg6QYC5fibthGBoI20Buwlh5BYYyQof+sCR2hUtwM3MBg0HqGQiToCZPmZrQCN6LluRoqSbv/WhpDJKkNFKcpTI7WaFXaUvToumDFjfLdXK/aR0+9Az21hxhodeT2dRfu9nhwf8CXOwOnGexxor/bnqHu/Qx27aK3aRvXqjfTXGJD4xVr6gqsqCvcTI0Aixc2U3ZBMLzsouLyHq6c305J7lbK87ZRnrtFlMdYlmlOVZY5NZkm1KTrU5uqQ02ytqgqrirViPosM5rPbaI1x5qOPFuuXthKZ44tbWetaUw3p1po0EkRFCtDms6Yv3vfha20n99K+4WtdF3azo2iPfSV7Odm6VGulx6nregwDfn2dBY70110kr68k/TEH2cw+Di3vI8y6BPCQNAFhoIKuB1cwpB/Cb1eBfR6nqf7RCo9DpHcOhDIyL5AxnbE0b/Vnxs7veh28GfALYZ7nme5536esVOXGXE7z90TmXQ7n+em8yVuOeZx3z6Lvn0JVG4PIMnmGAe0jNGRk0RdbT3K6uIoa8uhYCqF9gFZ9ofp43/OivT8zWRnmZMTa8ClKGMaMnbSmLSTbFc1zh1T4txhec4fVSLvqAKFJzWo9Naj1kefJl9DUd96a4QhzeF6NIfr0hptxNUUG7oyttGYakvHxd301xxloPoY9elbuBKuQ3WM0IGuS1eiDl2xanTFqNEWrkR9oCwVXhspclOgyFWVQhcNLjprknNUg5zjGmSfUCXvlDJlYdoUh6pwIVCW8yFyXA5XojBCmfJYTaoTdKhN0qMqQYdq4ZmkS2WyHtXphqJb1doz5tQI/ybOWFKRbkZxoj6lSQZUpBhRJrw3UZXaZDXqU9RpSNGgLkGF6hgFaqIVqBWeEbJUh8tQGS4rmtooBeqi5KgIkqAsYD3lgRso8V9Lif86Lnut5LzHcorCpCiOlKI6SZ66NBXKk5QpS9ahPN2UolRTcmJ1yIhQJTtakwsxWpQlGVIRo0tJqBr53gpc8hMg2YQsPwMSvPSI89Ej3l+POG8d4j10iD+pS6K7PgknDYhy0SXcVZcgFx38BOOLixrebqaUFiWKml5GJoRYnfvcf3qXkSd3GZu8z4PHY4xOjDL6ZJSxp2M8eL+GfvjiIcKIxMGXgvn4nQA48fwx/zUvhPKVCSaFeQ+NEy8eI/b4+QP+a0SwOMbjZ2Oi1yeeP2Dixfj/TqBCQPerd8AoCuoWxee8UxUFUBQyfUTp4U+F7/GIZ98+eQeMwr3jt494+uoR3z55ziMBGAWFsTmXJDtpMnesJH7vCqK3C20uawmxWI6/0QK89ebgazCPMMtlhFutINRyOUHmy/A3XYqPyVK8DL4hwnQmaWYzyTX4kgbbOQw7rOaxszivXTfyaMdCxsy/YcRqDn02c7m5fS63ndZyz1OKbud1dDptJFzjM05rf81J0yW42KzFxWQJ9hozOKg+g8Pas0WweFD9Gxy0Zos+F17bq/wVu1S+wE72SxxUptB55kvynMUYyVnEm8r5PK/4kAq3j7kWM5XJsjncv/wV1X6z8dX7CE/dz8hzlRHlJVpJ/QVLhS8xVfkSS93P8Ng5g9D9QlvNp5zS+wRvzc+INJ1FiMF0PFU/w1NzCsHmc0QtNwnWK4gynUOk0ddEGc8kynQBoaZLRF3ZHhZzOaT/Dzy3ziV0xzpRRmO46XSSbOaSumUx4eYLiLFdLXKax1ovIsFqDpGbp5K25wsKjk2hJ3w2b/NWQaEkj5OXU+U4hTrX1eTtWU7WkdWcPS5Blu0GLttsoHDvV1x0nEOKoySVGZL0lyzjWcM0fmmbwuvKGTzMlOam/xKu+3zKy9wv+aFoNj/XzuCXzo/5uV+Mn4fF+KnnryDMwLuInfGRP9JR+Rd6MufwMk6Gf8VtZCz+a/q9/8mo2wKe+65k3Hkuz92W8fzoUl4fXMHbXWt5u3k9z/RXMqm5jGc6C3guPZ+eFXOJ+GoK68TE+MOfPkTsT3/mE7EPWPahGLJ/FCP04z9xbf4cxlcu5Y34Cl7rrGdyjyIPfIy5E7+FW/HbuRO9k9vROxDq/7pDrbmfvJeRlH2iKB0BFOvdtbkaYE5PmA3XAizoD9tMW6g51e5atJ4y5WqYPSODZdx+fJ07jwZ4MDLI7cdD3Hlyi5GJQcYe9/4OjCOPhhkbv8PAkyHuT9ygItiF81aaXN6sTIGdBgXbNbi8VZ0SOz0aHHZyZq8DYc7RbDmUgoxdMlaWfhzd6oPfwTCSvPJIDqnnYmgNTUH5jEbk8Sa5lGdnrvPqYjcvLrbzqrCTb8u6+Lb6Oj+3DfNz+10eFnRwP7edu+c6uORTzK7NWWzZko7z6WpcgutRtfRFWusw5mYncN0byHn/HIr9zpHunUVmUCyxp53ZaaXK9l1bCU4qx+ZgHjJq0eyxyyPU+TJpXrU47s7BbG8mO/Zlk+0r1Jp1Mphcz3BmJSMZ1dxLqWEgoZGuuGuUhdQR75SOk/Vx7JS1cTVQJdJMkRRTac6YSL03u8hx3lKaHGMJ8gRY1JfgnOFG0vXFOWMhS66dGuf3aHPeXoPcw8ok2Wwg1UqGeHMZEmwUOK27lJhtgoq+nssH11PtJEvhcRUq3dSodJam3lWc4QhVRuJUuRejwJ0oWYYiZLgZLEG3vyLd/upc91ej00eZdi9FESR2B2nRE6xNX7A2XacV6fAU1EJtBiP16Q1Xpkf4+jBxbgSupTdwI0NBygz6qNF1XI7Gg1LU7lpHw451XDuoRN8xI9p261JjqUyzqTx9ZtKMmG1g2EaSwR3S3D4gxZ2j4ox4SDAWKMlI+EbuRG2kP0JCdLfYm6LFrSs76BNW4mEbuR20gVtB4vSEynAzRoWeWGW6w6W47r+ajjBxWoLW0xIsSXu0CjfzrOgu28P1hiP0dLjR23aSngYX+tqc6O10oqfTnb5rvgx0+zLQ68FAzzF6r+7hZqvgRt5CV6UtbaVbaSi0pr5gM/VCDWC+LaW5NlRc3E715b1UXt5L6fmdlOfZUi4EdefaUJJlRmmGkMMn3K0ZU5thQG2aLtUp2lQk6lCZYkjDGQtac2xoz91Mu/A8Z01LpiWNaWbUJxtTl2xEQ6opjZnmNJ3bREveZlovbHlnjMnbTPt7yLx+fhvXLh7k2uUjdBQ40HLpIJ1Fjtwsdmbg0gl6Uw7TG3aAQf8D9Pv7Mxh2gTthRdwNLWU4qIx+/2Ju+lyi+1QWfUejubXPn/s7fbhnF8Gtnb4MHPBg4Lg3w6djuO2Ty9DpQoY9S7hzupBb7mfpcL1Il3M+A4fPMbwrjhvbQimxPU2oyQG2KOuiLi+Fmro4apoSKKhLIG24Fnm7NWwL0MQt3ZSEi7bkXthCdrIJuTGGXIoypdrXnNwjSmQfUeTMYTnOHVUg10mZS67qlHrqUONtQM1pfaq9tKn11abJX5eOQEOuhhhxNcyIzkhjmmONaUo152bhbm6XH6Ez2ZYCDwWKPWVoClXhaow6V6OUuBqtTFuEPPVBUlT5SnLFQ56Ck8pcdlPjoosGuUfVyHPWIMdJiRwXOcqC1CkNUuK8vzR5wbIURqlQEiWogZrUxGlTJ3SyJ+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mKc8RcPRSMCRwEYXwlxiv8DFp8/ZvK5cFooJNtMMvlCSLd5957/GxgFgHwPi/8Gyf8FGN8fSQr3ib9Doyike0KU2SPUyDyYHBVVzgjhjyJg/N388oRnb4TInQnePHshAsbHr8bobcwhcZs0GXYrRApjjGB+sV1HlM0ags2X4mc4H1/DeQSbCe7opQSbLyPQbAl+xovwMVpEiMkMzmxZQL39elq2L+a2sJZ0k+SJ02pGd8/myZ65PLb5mkbdTzhn9BXpZlNJsfmaZLtZBBh/xmndf7zvYP6GE5sXccRqISdMFotgcZ/K1xxQm84+lWmip4PWLI7qzRON8PpO1X+wS/lr9svPxsNMjBArMboT1/G0bDWPKz/FXUOMYEsxricv57Lr3wiy+ETkdLbe8CE2smJYSYuxR/6vOMh+gpPM3/BS+QNV7otoPL2UhhMLaDm2gC7HJdz1kuK+jywdR5ZyzuivFGz5kiybBSTbrCDcYDqRRtOIs5hHpNkiAkyWELh5HW6bFrNH73OOW83Ef+syvIy/JszsG+I3zSVt2wpRxWL4psWEmc8i3mYGqZu/pCNMklqPOfSGLmIo6BsehE+Hi9K8TFzLDff5vM62ouzIGnIdF3PWcQXZ2xS4sFmTi/YLSDs6ndDDK8gIkqHzvCoTdQug7x/8dPWvfFe9hvEzC5jI/pLn+X/gu+Ip/FT/Fb9e/Qe/9ovx6+0P4O4HMCjcL74zwTwbE2Os4xP64qbwInA9PwVt4HX8NzwPWshLNxnGD61kaNsMxvcu4I3jGr7du5Jvty7nzaZVPNdfygud5bzSW824/DJql87m+Ed/ZJmYGB998EfE/vBnPhb7kBViYmiIiXH2i88YXDCHiVVL+Fl5A79uUQUfa57FbON24jaG4gRg3M3dmN0iZfFGiJXIBHM/ZR83w6xpPq1P/UltOoXIk5BNXA+yZCBsM02BxiJg7PLZRFvgXu4PlP7fwDj57n5x5OFNhp7d5NaTfkbGbzH64PY7YHx8g7JAZ/I2aVBgq0bhDi0Kd6pTeUCHG+7bqDloTfLW7SS4J3DE7QJaB/Jw960iMuAKSYGFxPoUERHQSE5UJ22JzTxIr+P5mRYe5Q3z+mI/P1y6xk9lfXxX0cerql7eNt/mSVUP9/KbeVzUydj5ZgbOdlAQeRX/Ixdxsj/Hnv0ZGG+NZJWSA6qmp1E3OomGjhN6ei6sk9+PnKo3cnKnUFTeTlFDDtfH2gmOO4++egT2hhfI9ymjJKCcK2GtuB/KQd0kDC3zePZuyyHrVCutCQO0J3dxI6mR/pQ2muJ6yA9qxGNXNPtNHbFTN8ZRQ5FQI1lSjMTJMdrARRNJzpvLcN5MhlzjjZw3kSHHQJJzBpJkCsBoJs0ZKznObVEkc5ssmTukSLWWIMtGgQRTaYL01uKsPJvQTavI3LOBy4ckqHGRp9RFnko3WUqPr6HGeSVD4YqMxakxFqvKvShlboUpMhiqRF+QMj0BytwMUKE7UIVWDxnaPeXpCdSiL1CbwQBdbp5Wo+O4LM2HJBj0VWcgQJ6B4I30Ba/jdoQE98PleBimyri/GoPHZWndJUHHTgk6d0jQvVeeO04mXNtnQKONGs1mClw3kWTEaiPDtlLc2iXL8AFpeg+upddpDUM+4tyNVuB2soroNvFGohqDuWY8qj/IRJENd+LluR0mwWCQOL1hcvREqdIbrUp/hAI9gRJcC5PhaqgsNyKVGcow5d6V3fRV7OdajQM3W93oa/cQrSiv1R2mo86ejrpjXG/2YKjbn7uDftzqdeF62x66GnbSUbuLjuq9tFfuo7ZgC82lu2gs3klVvlAJuIPqSzupvLBdFKcjROpUnLOh7MwmqrKtKc8ypzzNmOpMU1HESm26PjUp7/qIy+I1qUzSp/msJe25NrSe20RThhkNqQIkGooU7vpkQ5pSTWjOMKNFAMtsK1pyrWnJs6ZZeOZa05ZrQ0eONa1ZFrSfsaMzdy8dF/fRmr+PjgJ7uouO0pt/lBspB7gRupub/ru56evBYHAWoxGXGA0p4l5QCbcCS+jzLaT/dB533TO47xjN7d1+9O86zfARTwacXBny9GQ0MpGB4HN0BxRw1b+Ma0GVtAdeocv7Ml1OWXTbx3N9qy/V5k6cMdrPKQ1LbFW10VVRQltLES1dRZQ0JZHUWcF6s4XYnFbGJcGQyEwLzmZYUXLOjuIkGwrCzLjsrMW5g3Kcc5DnzGF5so8pkntcmQvOyhS6qlPuoUO5uzYlbqqUnVKlzkc4odCnI9CAXueWywAAIABJREFUVn9dWkMM6Iw3ozZKn9YMK3rO76Yj0ZrKQC0un5Sk+JQ4df4ytITI0RYuT3OoLLUBG6n0laTYU4FCd2UKTqpyyVWDvOOq5Dqpku30rqbzip8yZcHKXAiQEQHjlWg1SqPVqYjWoCpGk9p4HRqSDahPMRCpjKUJ74K9RTmcGaZUZlhQKVoJW4g+Lk83oTTVQNQSU5WqSX26EA2lTZMwqcL3U6I2TpGGeCUa4xRpjleiPlaOmmhp6mNlRVMTKUlNhDh1URJ0pijSnihLa7w0V1Pk6U2XpTdTkp4z4lzPFKclWZKKOHkKotXJjdQiPUKD1Ch1UsNVyIvTQbitrEo1FqmMBUEqFIVqUpNsRWGUKdnBBlyOF9zUhpwL1eFMoD6pXoLCqEfCKSOi3ARg1CXkpC5B7jqcdlbBy82UitIUnjy/h1DvN/pslNFn93nw9D7jT0Z4OPkA4W7xN3Vx/Pk7WPxNYRSpjP8BjAIg/te8+P8DjP+pOopCHR/83wqjAIzv99yCdPmb2UUASMGCLaqTEboJnwoAOi4ywQitL79F7Dz/bpKXb5/w9vlLHr16iQCMPY3ZxG/ZSLrd8t8VxgiL5URYrSTYYil+xgvwMRTWpYsJtlhGiOVyQiyWEWS2hACTRSRZzuTK9gXU2M7htv0qXrtIMnFoMQ/2zuCe3RQm93zNd/ZzGNq/iNwdSwk2+QoXg885bvwVx4y/4YTJLI7pTcPZ5BvcbebhZjOfkxbL3ymL6t9wSHOmaOw1ZopeO6o3H0fdeexXnc521T+zVf4Ldkkv57D63zmh+QV5J9bSmrScsZqlOCiL4ajxB84cXU74pikckp+K5bovsJD5JxbyYtjKiLF3pRjZRjMZd1Hihcs6nvitYMJrMU9OLeTx8dlMHJ7Fy+PzeXl8IZNH5jFmP4vxo/MptJpBstlcEoymkWA6lRghFsd4Dj6GC/C2XovTpqVs1fmCfaZf4W23AHejLwmznEXspvkk2iwl0nIJsZsXE201jSTbT7gRto6nuUIP7WIeRS3gVdRCHrhPgYQN/BAlyaDLIl4k6VFzaDEX9s/k4pHFXNy3gbNbNMk6soH4kyvwdV5HS4UjBTHq9F9eyI/dH4hqAX9on8aPTbP5seGfvKkW46f6f0Dbl3DjE34VraT/wE8CLN561wjz85AY39/9iO875nAvdAZ3ds/n0c75PHedxuNDcxkyXsSg0Vxe7Rfn7aENfHdgDS+3LWTc4GueG8/nue4Cnqkt5I3GBm7Lr6Rg6SycPv0YKTExpon9ib9/8Bem//GvSIn9Ace/T6Fx1gweLpnL5Mp5PJFexLDWUh6d0GU8ZisDCXbcStjDSMwBRmL3czdpD9eDNzGaup/b8Tvp8jej5bQBjad0afESHNJCcLclNwIsqPTUos5Tl57grdR72XG/v+R/AcZb3H/Yx/0HNxh60s2tyT4RMI6N3WZwcoiRiW5KA53JtdSkcIsWJXt0yd+uSJWDBndCd9J81IIzu7eS6Z2Il28J292qiIlppDqvk7v1dxmouENP7WuuFo4zkNPNwzONvDrfwcTlYV5d7Oft+evcT2ngVmYrb5ofM1E3QldWHQ9Lu5m40s6D3Epup5bTl9TFtdQbXA6p57TDObZsjkHZwI+1WqeZJe/EFKkjrLEIZ5W2C2tko5CWzkJF0Y/a9hIGH1QTHhmDytpjWInHkOWST7RHLqlBVfQkDlMc3cfm7VnIGsWiYZKBxdY8fNwrKfWr46p3LVXR17kQ2oLXwRRstQ9gIafHHjkpvNTWkay/gTwBGPXXc9FUlnwzBfJN5SiwUOCiiSw5hpJkG0mQb6NItpUcZzbJkL5JglSrDaRbbuTMJgWSTeUI0lmLm/pCQq3WkrZbggv2khQ6iFN4bD1lLuKUHFtB5fHF9ARKMRKjwmiMGncjVBkOUeFWsDq9fkJv+Ua6fWW46S9P60kJWl030uuryaCvDgMeWvS7adDjqED79lX0OEpw30+eO4EbuRMqzmiEBJOR8rwMV+Gptzy3D62j206S/u1SDO+W4+4+Fe4e0ufWIQu6tunQaqlIu+EG7m6W5s4WGe7vUWTUQYnBQxJ0O67jhocE/ZEqDKXr05dlzO3LW3lYtZ/nTfY8KrRgKF6GwfAN9AeJMxCuSF+EBreidbkbrU2vrzQ9ocrcDFWhJ1yD4VQLRq/sZ6DCns6KQ7RWHqavTTBVeNBV7Uh7jQNdtc70tXjxoD+ch7dCGLh6gvb6/bQ3HKajwYnOBhdaqo5QVbhb9PUt5fZUXtgmanUR1MSa81upz99Ode4WStPMKE42pvasNQ3nrKlON6VWAMZMY2rShPWkJmXxapTGalCVpE9jphlNWebUphhRGa9LdYIeTWkm70aARaFyMc30HTSetRStpFvzbGjKtqQlexPtOdZ0ZtvQlmXB1aytdJ7ZRtu5rbTkbKP1wi7azu+m/ewu2pJ20B5hR2eQHZ3eR7npFcZIcAaPQi4wHlzIvaBiBnwL6Pc6zx3PbO6fSGb4QBC9u50YsHdk4IgDd91deRgcwS3fJAaDLnMzpJrOsEaaQuvpDiii2yWd6w5RtGw9Ra7uTiK1NuGma4qdli56qqqoqaogrySNlOIalsvNZrXebKxOyOMcrktMsgXR/hrEuStTFGFNTYwdOfaKnD0gS/ZhBXIclbggrIMFhdFFjUI3dYpc1Sk7pU35aW0qvLSo8daiyUeXVj89mn10aAnQ42q0Gc1RxjTHmdCSYE5tmBH14QYUn5ajwHU9Ra5rqfeTpjFIloYgGWoCpKj020jRKTkKTipwyVWJiydUyDmmKALWnBOK5LnJUeSrREmgEoVhyhTHarxbPSdoUxWnRaWwlo7XplZodknWF6mLQlZjgfBDQqYp5WmmlKYI0GhFeaoFVZmbRKvpslRDKtKFcG9d6jP0aMjUoylLn+YMHeqT1alLUKU+QVnU9d6YoER9vDy18TI0JivQmqpIS4oCrSnyNCfK0JosR3uKLB0pctzIkGMgfR0DGasYOLOS3qzVdKWJU58gT1GkCnkRmmSEaZASrk5GuCbnIoWmGlNK4/UpjtKmNEqHijhDalIsKIo1JC9ch/LMTZSkm4gMNDlheqR6axHvrkW0qzaRrvqEuhoQ6KKH3wltvF3UOeVsSHFhPJNP74o8JeMvH/DgxSjjz0d4+GSUR5MPGH/yQASTv3tU/tOb8ltEohCPKDIpC6vn/5x36uL/J4VRWEGL1MXf19P/CzAKN4wv3+25hacAjwIo/ma//v35/qBSMMEIUClaSwsRO99N8uLtpAgYH79+KVpJCwqjAIypW5cSt2c5gsIYabmCEIslBJkvwc90Eb4mC/E3XUKgxTKCLZcTarmUUPNFBJvMI9tmBi37F9K7dxEvjq3ntcMyfnZZzfNDs5jY/xXfHp3Fj05zeOG+lmvOUqRaTMfb4EtO6E/nuP5s3I0Xc0xlGl4Gc/Aznk2AxTxcTRaLIPE3hVGARmFFLcwR7Tkc0Zkj+vXdmn9np+o09iqvwU7mE45pLcZB9Us8rP5GacISXMyns1PlY44bTsXbbC4H5OeybeMsbCU/ZquEGJ5aYlywmkG77TyeOywH14U8Pb6A167Leeu6TBT98+LgTL49NIfvji7k9ZH5PHOYx2unpQw4rqHBfg1nTT4lz2oKubbTiTGair/+N3iaLeKY2XxsNT9jt9EXBB9cjovR54RZzyXRdhnJtqtI3rqWCAshd3EK5/Z+TE/EQn66vJaf85bzJGQaRC/j4ZEp/OS9ih99Jbh9eD4vI1QY9FxHk9MKKp0WU+I8nZxDcsQ6biRN+A+k6DBXrx4n1msN+aH/4GXXXxHicn68/jn/6viat01/5sd2MX7t+hvc+EJ0s/jrwIf8PPBHfun/Ewx++G5FPfBnnjd+wVjqHHoOzeCG/nR61acyZDiVO0bf8MR6FS/sVvN690p+PrKe7w+s4OW2+YzpTeW54Txe6y/hjcZyfpRawajCKqrWLyB63jfs+esnyIj9iWVif0L8gz9jKfZH8qYtZGTpYr5dvZDvZFfwXHM1/zpuxNNAK25H29ITb8dg7G5Gog8yFneQe8l7uBlqLVpHD8XY0e5jTKuXIQ2ndKhz0xKtpHvDbLjqY0Kdrz5XQzfRF7KNWs9t3PtfgPHek2FGHvUz8qBbBIzvTC/DjI/fZfjpbcYmb1IuAKOFJoW2upTtN6RovypVjsp0exvT57uZEqfd5PnGEuxbyDGPKiKcgqkLiWQwIYmOkFhqwvPpzmrjdmYDj9LLeJ1bz0T+TcZyrtOb0EBNUAll4dUURdaSG1hCYWgJQ+evcvdMDWNpVxhLKGQsuYkhYT0c00RleBOxLldwP5KPrV0aa5RPMXPjMRapeRIRVET0yRJO2WUT7ZTPk4Exnt8fJc4/DTNlV0xkfcgKrcfPs4QA9yquJt2it2ScysZHBKS1cdi5AKcDlwl3qyDD7QqX3C5R4V9KYUg5SR457NA7gIWsHjtkZXCUWk6ktjjnTGS5aKZAgaUKhZYqXDZX5LK5HOeNJMk12sB5M0mubBVMMTLkWEpz1kqKrE0bybMW8hsVSDaSJlR3LR6aiwm1WUfGfmny7KXIt5eg4IgEJcclKHJYTvGhBXR5reNOhAJ3wxW4F6rIvRAlbvkpcMtflkF/afr9ZOnxk6X9pDgdbtL0eKrS66bKoIsG/cdUGbCXp2/XBnr2reWBtwKjgdLcDxZnLFyC59FyfBuhyKSnBAO7FzG8WYp7tlKMbZNhdJs893ZqMO5ozZ1Dm2i1UKTTVJL72xQY36rAxE4lJg6oMHpInuFjsvS5yXErVJvxs1uYKDzAtw0n+aHdnbfNhxjMUOd6xDq6Q9aIbhn7g5XoD9Kkx0eNbg8F2o6tpf74ejpPyXPTX4Nrwdp0p1jSU7iXjpIDNJXa01ntRFe5E21lDnRWHeFG7Qn6608x2uXH+A0fBluduNHoSH+XDwM3IrjVE0//9RCaq11oqT5BS+UxKi/upDJvG2VnN1GaaUZxmhGFSXoi80J5silteXZ0XdxOfaY5jWcsaDpjhuCQrk7WojxBnfJ4DaoT9ahPNaQ+zejd6jJeh9p4XdoyzGhLN6UlxZjmFCOaUgypS9KnNtlA5L5teG+SaTlnSds5S9oF9THdhPZkc9G0plnQfGYTjWetaTpnS+tZOzoyd9CVuJOOKDs6/Q9y7ZQ7A6cDGfFN5EFgDiNBlxgKyGfA/wKDXmfpc47n+j4/+ne7cc/BnfuHTvDw2CmeuAZy/2gYw04pDJ68yHBAHT1+tXR7FtB+NJ263RGU2HqRqLsbT3VTDmvrYaWhiqaSAkrKysgqyCCluJaVCgsQN1iI5RFZnP11cHeTx/vgeoJ2ryfJXpHKgM1k75Mj75AC5x2VueisxhUPHfJd1cl3VeOSiyoFrmqUuGtR5qVDpa/eu650X30avXVo8NKiwUeb5kA9GoL0aAjVpz7MgDJ/Tcp81Sj1UqDCW55Sd0mqvaWpC5CjNkiO6iBZKgKlKfSQpeCkPJfcFLjookjOMXnynBW54KbE+ZPyXPYS4mxUKA5XoyRWk8oEXcpjBVjUoipWm5oEPaqT9EV1gOXJepQm61GSakh5hqnIbFKebkl5uhWlqZaUpVlQmvouZqdSiNzJMKT+jBGNZ4xoPmdCy1kj6lO1qU1Spz5JjeZUDZpT1GlMUaI+VZ6WTBXaslRoTVeiNU2B5hRZWlPlaE+Xpz1djmsZ0txKX8FQxmIGMhfRk7mUrtS1NMTJUBKpwuUoXXIidEXQmBGmybkIbYoSTSiON6Q83oiyOAMqE42oSDaiJNGAvAh1yjNNqDgjNNYIOY6apHqpkHhKnRhXTcJddAhy0cP/hD6+J/TwddPE48R7YHx2T3SP+PDVQwRofPh8lEdPx0TAKDoLFHlUBJ/Kv53R/3ZIC7AoNPP9W038bQ39n8//WklPCveJohvF95D4+83if982/papKICfUP0ngkXhfvF9jI7w6+9Kq98lg4sA8f37RF8jAswJkcIoGF9+A8bvnr9i4ttXImDsacgmdrMEybaLidm1lNhda0SxOoGmC0WmF1+TRfiYLMLbZBEBAjBuWiYK8w63WECM1UJq7Zdyy3kl9w4u5CenDbzePZcfHBby5shcXjvN5ZXLHL5zn8+b06uY9JWh7dhqQg0/x0VzCkc1v8FFewGuarPx0Z2Hv94c/Azm4GIsrKS/Ed0pHlB7pzIKK2hhhPtFR925ouderc/ZrjqVrXJzsFP8lJ3yM7CTncZO1U9w2/YlQfby7Nafhq3KR+xR/YzdMt/gIPsNnqqfk2TyD6p2TuOBmwxPnDbw2H4G3574gqdOi3jttpJvXZfx46kVvDmxkJ88lvHdycW8clnA8xMLeOg4m1HnFVzdN4erB2bQ77KY1iPzyd/2DcHan+JjMhNn4xns0vmM/SZTCHVYgYvxPwm1mkOC7TLS7YT6xXXE2cwjZfuXVJ2ayVDsQp6kfgE58yBlEb/4z+f5wen8eGwFP7pu4O7eObwOlOFJiDQjgTKMxcrSEzuTG5nmpPgokpVmQ0OHF1eqbYjwXc3Z0M953DlFdJ/4vPFTXjdM5aeuT/m1W4yfr/0Fej6Dgb/B8Af8OvQHfun5lJ/6/8gPg2L8MvQxwxmfc8X2A8q0PmLAbDoPLOcxYbGOJ5tW8HzrfN7sXcwPh5fyr6NL+enoMl7unMuYwVSe6M9lUn0Br4TsxTULmJBZzE25JVRuWEz6rFk4fvQpmz74MzZiH+L3l7/TP3sZL5Yt4AfJxfysK84T0w385GvNZNRWBmO30JOwg8E4QWG0Z/Q9MN4I3sRw3A6uB1vS7KlPk4ceta6aorX0QNRW+sI30+ZpIIpluR5uwzVfayrcrP9LYRwfHRLF6dybHGb00QCjAjBO3uD2ZD8PHg7zUASMw++AMcCZXDNNLlvrUHHIlIqjOtQ4q9LhoclIlB09EScoDY4i8nQ2Hh5FpDg4ctXHibt+xxnycuN6SBqdUUXciClmIOYyNyPOUx9eRKH/ZRKPphF1NIso13w8D2TgfSCDS6G1NEXXcjXkMiPRBUzEFzOWUMlYYi33EpvpiWmhM6aLhribXIm5icfBPFSkj6Gh5EpjZBX9SVVcjyukJ/UKdD/ipxvPaUxtIfhgCi7bY8iNbyE+ohMftypSPYppvdTN0O0X3Lj/ivrmEerTr9IQXkV1yGXqIi9wMyKPupBs0l1i2K21FStZLexkpDkgsYJATSnSzVS5sFmPgk1qFFkqU2gpwKMMF8zEybeU4KKFBEW2clzcJE2u+UZyLDZy1nwjFzYpkGMqR5qRFBF6a3FXm0+g5UrS9kpxbr8klw9JU2AvT6mjPEWH1lF2ZCWdp8W5FSrH3VBZ7ofIMhIsxx1fKYa9pbjrr8C9YBWGAoSeZ3HanCW56ixH93FF+hyV6TmoQO9uaYb3SdG7dx0PvZR5HKTIg6CNTEbJ8TxKgVcRijwRvp/9cu6aSzBqJs64hTgPLCV5sEWZezv0eOW2h6GdBlw3l+GOrRxPbJV4tVWF59uVmNijxMPDKtx3UmU80IRfLh7l52I3vi1w5tmlgzwr2EpPrAJdIWvpEnIZfdfT46vEVTdFWg5L0WwvTtPBtdTsezcNhyVodJWl3l+N1kwrOor20lF5hNayI3SWHqOt1IGrVY4M1LkyWOXMcOVRblXac7NkFx3Fe7hzLYSxoTM8vJfPg7tn6e4Io6vRh7ZqNxquOFByZjNFaaYUJulTlKgjukGrP2tNa54dPcUH6S3eT2OWJU1nLGnNthRF6YgML4kaVCVoUSsAY7IBjSmGNKYYUJ+oT2OiPh0CMKYa05JsKJr6BD3RqrMiVpOqRB0qErRFANoigGOGCe1Z5jQlGdAco0dLrD6tSUY0Z5hQnyHE9ljSctaWruydXMvazbW0PVyLsqfr9BGunXSi76Q3d3ziuBOQyUDgOXoCz3LTN5XOE+G0HvKh84A3/UcCuOMYwOiRAMYPB3LvQACDe4O4uS+SIeezjPiWcN3lIqW7k7iwJZKztqH46zngabaLQHsH9m82R1VJBjklBWSVFZCUX89a5RVI6C/FfL8MTh5aHD+4Ab+94oTZiRMvGEkPqHPhoBIFR9W47KROgYsmpV4G5LtpcN753VpaAMaikxoUe2pT6WdAXaAxdb7CXaM2NR6a1J3Wot5Hm1ofber8dKjx16HER5VyXzXKvJQo91Kg3FOOKm95avwVqA9VoT5ClboIFUq9FbjioUCRhyL5bnLkOcuSf1KRi+6KnD8px2UvRdEdY0mEBqVx2lTE61IarUlVnA61ifrUJAo/HAhGFgMq0gxFLT9lAixmmFOZZUVFhjUlKZZcjjOhIMGYkhTBMW1O1VkL0c2rqP1HiF46K/wdGlGXrkttqhb1qZo0Z2rTmqlNc6YGTQIonlWjPVudlkxlmtIVaE6Xpy1TkfZMRdoy5enKlGYwfRkD6Yvoz1xIT8ZSulLWUB8jTXmUGsWxBlyIMiArTJOMEA2yI3TIjzWgKM6QssR3cT/lSYaUpxhwJUGb/FgBGA2oOmtIRZYR+VGaZPgqkeypTPwpTUJPaBBwQgcfZz28nfXwc9fitKsxZcVJPHs5imBKFoDx4asHPHwxxqNnAjC+47Df4PC3p2BKFs17I7PAcv9PYHzxP24Yn7wSlD8hYPvfqqIIIH8Dyd+eohDud6AorJYFp7OgGIqA8dWESGF8B4z/XkH/pwIpfCy8V1hJC3mMz78TDDCTfP/yNRNvXv8HMIqLgDFqx2Kid6wkxnoVwWYL8TOej5/ZYnzMluJhtBB/wfBisYSITYuJsJhL3WltBrykeOS5jjcn1/P2wBK+37OAV7tmi2JznjjN55nHEh67z2fSczGvQiR5FKtCuOnHHNf6GAetqRzVmYeDygxcdefjYbiAU0bzRaaX/UKPtOJUhKewfhZGAEbB+CIojILauEttKttVprJN8Qt2qP+NXepfY6c0i80K09mm+RXe+xU4ZrcQG+0/Yq3yR3ZKfUyK1Qo6Dosz7rqa7z3X8fqEBC9c1/L09ALGfT5jwmMRTz2X8n3wat74L+bH0KX8GL6Eb4Pn88x/Dq9CFnPf/WvuH5vJY+eFPHadx0P3uTwN2UCP+2pi9f5KqOk0PMymcUD77xw2/ZyAfUvwsPiKYIuZxFgtImXLalIEYNy8gPSd0yk8Po3biSsZDBTju+QvIW4eb058w5v9QtD5Ur53WMOD3fN47b2Bt5GyPA+X4EXSBu6mzaEvz5TLaWo0th4kv3IvJQ12BHqv5UzcDJ4NLIDBvzJy+XMeFn3FT53TYOAv/HrzY+j7lF8H/ywK7v5JuFvs/Zxfhv/Am2GhU/ojvi/eQP32KVzbMp3XJ5fz1nkZ3+6W49s96/nh6Hy+PTKTN86z+c51Dj+6LuSV/VxebF3ApOECHqst4YnUQlg/jzcyc5lQWcyI8kqur1xM9pQvCfrzR0T+9S/UfD2Nl3Pm892a+fystorvTSUYtRFn4rQJo1G29MdsoTd+B8MJ+7gfc4D7sftEZhdBVeyLsKXN20gEiw3u79RFYT3dHWIlmlYPfVqDzegMtqDNw4zSE5b/dcM4PjbEnYkh7k3cYuxhPw8e3GRo4ga3J/pEGYwPH9zh1sQQo4+7Kfc7zjkjNXJMVak+YkmThwX1JzWpc5bnXoQNT7MDaI+PJckrkaDTOVxwP0V/kAsPA48z4u1Gu1cc+S4Z5DhlkHM8hcQDEQTujSHwSAq+R1LxPXqGMI8reDuex+dgNgWhzWQ5ZFF5PIvR8DKexFfyILmCscQqRmJrGI1r4kFiF/fjrzEUe5WusGbOO+YQuyWKu8ENPE0s51HaGcYyk6C+DToeMpp9g2sJzZSHltBypp1L8W2Ee5biZp/A+ZhShrofcn/yNXcnnvC6o48XqXmMREQwFBPMkJ8/tW6nibE7yE4FbczXS7NFcgP7JFbgqylNqqUW5zYbcMFCkSIrOQqspCjbrkDFbgWubJPivOVaLlqJc8FCcE9vEEFjnggoZcgxlibDSJIo/dV4qM8lyGIZSTvWc3bvBvL3b6Rwvxplh9UoOSRNi7sC133k6A+QZThQmnvCetpfijFfae64S3PvtDIj/prc9teg3XkjTUclaD2ykWuOcnTukeD67o3c3LWR/j1SDOyXYMJTjQlvJZ4GKvI2RpNXkaq8iFBlMkiRwSOrGTWR5KGROI+N1jNhKs6kjQL3rFV547SDRwc20Wsmx51NMjyzVODtJiW+tVbixRYlnu1RY8Jeg5enzOCMEz8nO3Dfx5LeU1r0+ClyM0iGq0HitPuuo91zAx0npGncJ07Tbkla9m6kZb8EzXs30rhbgro966h3lKTaQ56KSE3aLu3gatURWksc6K5yob3kENcqHOivcOTm+R10ZZjRnqJLW5oudenGDDf58LD/LBP3ing0ks9wbxq9nVFca/CltcyZ0rNbqTi7mYY8W1rzbekq3Mb14n0MVDkyLARpVzvSnG0tulPsyLWiI8eCOiFSJ0mARW0akvVpSjWkJdWIpmQDEfQJoNiVKUTEGNGaZEBLkgHVURqiAOfKaHWRA1cwV9SnGdKUZkRDkr7oa2uiNWmO0qY5SovmOF2aUw1oTDd6v/K2ojN7O9ey99CTd4ie9MN0Bh+g5dQerrodpcfDm+uewVzzj6EjMJp2/3A6fINpOOlNvWck1/xTue6ZxE2XOK4fCqLH3pd+Rz/adrvQvMuV8YAMbnjmkrcznlS7RJL2ZuJu5U1WQAblufns226FvKI4UkoySCrJI6Uixwa1DUjqrcLmoArunoacPChFxH454rZLk75DkXM7VSg+qkWFmx5lJ/W4clKHUm8DLrqqk+esLFoTX3ZVEzmmrwjA6G9MbaApVd76VHoKt42aVJ7SpM5bh1ohgsdHh0pvTa6cVqT4tBLFnooUn5Kn2F09cnQKAAAgAElEQVSO8tOK1Aaq0RKjS2eKEf25m2kI16bcV5kiT3nyTkiS57yRAk9F8j0UuHBKjkIfZcqCNCgOU6c09t/AWJOgT32KMTXJhlSnGlGeKnSHm1CWYfIuyibTkopMa0rTrChIEPqadTkfqUdRkillAkwKzmnh9jXDhPIMI6oyjajOMKAmQ4jq0aE+Q5vGLG1azujSmq1DS44WrdladJzXpi1bAEhlmrOUaBGNIi1ZinRkCfeLq+jNXEZP1jJuZKygPXktNTEyVMVqURpnSH60AefCNDgTpkFutC75cYYUCCO0z8Tpi1zTZSn6XI5V5UqSBpWZutSc1afmrJFIPT0frkG6nwoJp9UJdVEl0EUbH2ddTjvp4ndSC08XIxEwPn85KlIYx1+N81BQGF8IhuUHPH7y76aWif/a/D5i8n2hypP3TmjRSeF7g8v/VBbfqYsTTDwTTg0fIfY/gVGg0/80vUw8f69A/n6v+G+Ty7u7xXdB3aIw7vcF1sJ6+jcF8t0fRnjPO7j8zSn9n8D45O0bnr59xEDLeRK2Sv0OjDE7VhG7eTVBZvPxNZmPj9livMyW4m60SASNPsZCBd4soixmMZy4lZ5Taxg4PIux/XN4YP0VzzbP5MWuBbw+vobJU2t5FiJFw97PqT84hTa3OdxO1yTPax3Otl+xw3AKe03msEN7BvsM5uJguZgjm5bgarZUpDDuUZoqMrzsUvhS9BTg8bfVtGCE2aks1Pd9xQ61z9ih+Re2qP4DG8WpWMhOx1x2KnY63+BxcCm7N32MqaoY26XESDP6ktv2i8BtMW93fcnbwyt5dnIN4yGLeZ23nKfBC3gbtYwfE5bzc8oSfkiezQ9ps3gRP5Vn8dN4lTKbp/EzmPSYyWu3Bbz1XsQrn3l8F7meyXBpLm+fTrD+Pzip9wnHjT7DxXoafjsX4W8zm1DLWcRbLyTBaonI9BJjs5AY669I2vIxeXv/yrc5C3mVOJ1XATP4wW0h3+1bwlObeXy3bzWvHFbyg58kP0ZK8yp0Ad8lLeFfRTpccF/DQLsZJdUKhCZupLnLDdfj6zibvoTxvoXQN5+h1OncjP+UH5pm8suNv/Br76cw8E9+GfwTv94RAFEMBj7mX8NivBkV4+3wR7wpWEHXoS+4e2Iub6KW8Mx/Ft+d2shr4dzAbSaPXacx6T6NF14z+Sl4Ob/4rAEPBXDW5XtLWV4qr+JX8W/4UWYG3yvO5Y3iYl78H9reMyrLBF3XrHPm9JnZe3b37lBdZZWWOedIzjnnHAREMSdURHKOIjknyTkjOQcRE6iACkZAQEHBWFVdvfua9X6WvXvvvc7MmjVrfjyL7+VjCfjHy/t+7vuR2siTbRsZ2bKBh5vXMr1hBf+2fhk/yqzlR6PdvLWT5skhGcYDTRiLsmIoxpqRhH2MJhzkYbQjD6IcGIm1o/WCGrfDzUWpaCEh3RdgKNpjvBZoSF+AgQgmr/sZcC3CjL4QY7o9DGh0t/o7MD6aGuGLwvhk5iHjLz4D4+irOzx+NcKLF2NMjT9mdOYhE9ODNAS7kGegRJGpEh3nrOkPtqM3wJAud2VueKjzoSSE0dwECoIvEe2fRKxHBPUBQXS5nqP9tCu1ntkUBXaQHdjDZf9WsoJbiAloJdq3kpSQahIDqwk/X4j3wTQSzpZQG9JOzpFMujzKeXyplanEdsbTGhhPbmQ8oYnpxA5eJ19lMqKFhcRe5uO7+JDUw3xMGy8jHzARN8idqBKG0uNZaMqEznpeZVYzGd3GTFIfE2l1DKbVUhhWhMuRSCLPFXO9cYqJWRiee85ISw5/S/fnF19bxg4r0bFPj+ZjDkSZ6HNIShJ7cTEOSu4kSE+BJFMlMkzkyTJRoMJahmpbCer3S9HlrMxtH306nZWodNhFqfUOCox3UGi4ixIzSZE9XWIsToH+brIMdpFmvodUe3GSBfV933YKDu6i7OAe6o+r03hKhSZnOQaCNLkXqsZdf2mGfMR5FqzAbLgGr8M0eemrw7SvARP++oz5a3PNRYar56TpPSNBz7FdtNqu5/qBHdw7IsnYKSWenlbg8VEh3byZJ0e38SlYg1/ijfiYYMj0JU1unRSqnaR4ZSDOnP5OXhvs4rWpFOMm8tw3kOeenixjJvJMWsjxxkSODyYKvDORZ8FCkQ/7NPh4RJe3x3R5dVSLIUtx7lqJMXJIhjvOkgy4i3M7UJzbIVLc9pOl6+geuhz20OsgydX9UvQ6SXLjkCzXDkjQtX8HzYe30uC6m5ZoNboLLOmpPkBr6X6uVh7jatUhbl05xECZA9eStLkdr8RgvCw342XoT9HgRbcvPz4u49NkMxOjZTy+l8OTe5k8vZfK3e4grtacoqvMif7qgww2HGao+Qj32p252+rMvVZn7rc5i25C95fs5XaZHUOV9tzIN6E3Q5eedF2uZhrQn2XMNQH+hD7AVF1uXjYWOR83M424nm7AtVQ92mJUaRTKpZM06U7TpT1F2GnTpT1Zi9Z4dWpCpUUXPzouKdN+SYkuAR7ThN03Q5Hd3ZZmRG+2LdfznRiuOMNI6Tluph6l1tWYTvf9dF04RqvraVq8XBnOjOdtWwXv20p5Up7OcHsDg7UN3My/wmBWHV1hGfQER9J0wYWaU/u5csqB2yFuDESl0R5eQmtCDwVR18hO6OHm1edUV9YjKy/Gbult7FGUYLeiPBKqaohpKSChJ4bZAQVczmngd0yOuEOyZOyXo/iQKiUHVak/q0mblwHNPgZc8dLhip/uZ4XRTYUydxWRNV3tLSiPerSGmtAWZkpjgB51vtpUe6hS5a5Mnbc69T7qNPhqUOerQrmnFBXuUlS4yVDtLketpzw1nrKikEtbhAZXk/W5U2DNvSwreqK1aAhWoNZfjuYwNZrC1akJVKLcV7CkFakPU6c2Qo0rsZo0J+vTkWYkSrR3ZpjQlv45NCKchGzKNaUx14y6y8KYU5thQWWyGSVxRhRE6VEQpUNZggG1GaY05ljQmGNJfZapaEdQAMfmbEOas/RoEVTGLC26cnXozdflWrE+10qEE4Q69JUIz9r05qvTna38GRxzlenLVaE/T4mBXGlu5e7mVs52rmftoDt1D42x0jQnatGQbERVvIFol7EoTpPyZD2qUg0pS9CjOEaL8ngdqhJ1qUrSpDpFncZMLdpy9WjP06M1R4+2XCOE/cuyeB0uh2sS569JpK8uwZ7CpRcdLvrrfU5JX0ll7s0z0dWWLwrjzIKwPviCV6+neTk3xcs54fUUc8KZ5v80rxdeIszc/8KS/pKMnhHB4v8KGAX/e25cJGsKe4yfgfHzXei/K4ZflMW/d/R8CcB8PgX4RU0UlEhBVfw8wutX/3GH8cMrPs2/Y/bje15/muF+XwmJe8VItV2LoDAmCneO7XcSZrKCIOOVBJisxddkPZ6Ga/HQW0mY2TqizFeRZL2CNMsfuO66jpdBO/nkK8ZDw98zZbmMt8d2MX9BhofndjCbqMNIuAwJJv87IUb/hL/VH/Gw/x6PQ+s4ZrkUR51vOay7mOOGy3G2WMsZ6/V4mG0UdS4KgCgkowVlUQDEL8Ao2NXCCFdfHBX/hL3CH7BT+DO2Cn/ERuH32Kn8CQv532Kj8i94HNiA28ENmKv+hgOS/xt1BzcwcW49f3VdCqeX8PPZ7by6sJmnQcv5sXQzH0O38dprDfP+K/lb3GZIWQ+Z6/glbRUfE1fwU+o6Pqas5X3oJoiQ5N8id/PXuF38nCzFiyhpej12EWnyZwIsvsfF9BtcrX4gwHYNfkJK2mwJ8ebLSDBfRYLNJmKtNxBvs4pk28XkOn7LTM5Wfinew/vozcyfX8f7Ixt5s3cNC/s38OnsTkjS5HXQVhbCVvAucjVPLkkwVbuPybv6tLdJkpmlTkP9CS6FKZObu4dbnav4S/OfmMpex43wf+Z13dcw8nt+vv3P/DL0r/zb6D/xtydf8bcnv+F1x1csDP4T754uZfLaMp5fXsazkNWMB2/nnt8GBn3WMO63mdmQ3cxFiPPy4g4mw9bxPHgFs+HrmfFcAwFyvLbbygutDUwrbWBBfQ0/q63hZ8UVvJdZzrzMOl5JbmF291ZebVnHzPolvNuzjEn55TzT38TEARlm/U14KfQtxlgzHGUl6l58lLif+9F2DEfaMhJjJwLEoei9CPbzUJQt14OM6fLWofm8iui1AJE3A425EW1Jf7gZPR6GNAqW9P16xqZv82hqmMnxX2t1pgQ7epgXk3d5PHuXJwIwTgrA+IjRmQciYGwMOkeuvnAnWZGm02b0BtjTG2BOj5c23WcUeV/oy5Pci1SG+xHh7ktQUAH5oZm0B8ZwKziVhoBqKsNvkBfQQ5ZnLTURTdSn9lEf10JbfBNdia10x7dQH1hO58U6+qOauRPbzu2IRkbiOniU0MJsegMzqY1MJDUykdzKi7QuxhPbeR7dzKvETubi25iPa2MiaYCh+PtUeTWR4ZrE46YqZupKmcis4PnFFmZjbjCbWsdc0hWuh1TifiYLk6M5hCXf4MHAHJ9uXOddhh8vvS25f0KRbkdJai3lqD5gRKqdCQEmOpzTkMNVeSdFB3VoPa5Ni6Msjda7aXGSpu24LD3nFOk+L89whCHXvNW4cmQPJTbbyTPcRrGxmEhhzDfdQ6HxbopNxCiylKDQQZpcJynRJYyCo2LUnJbiynExqg/vot1Vlj4fJQaC1Ri5qMmQvwq9J3YzdE6ZGV8zZr2tmHE1Z8LFmLFzetw7r03vaXmunpenz1WWa2cl6D68hYFTu3noLMe0qx6jjpLcM1zPA4O1jGgvY8xsHVPHpXkfZsTH5L088dVi0lSWWUNJ5g328NZgFwsmkrw0UeCZoRJPDJQY05TkpZEsMwYyvDSUZc5EgTlTed5YKvFurxoL9qq8sVNmxkqGGWsZZvYrMe6szv3zCgx4SdPvJclVFwm6ncTos5Piur0s1/bJ0ndQhhv75bjhKMX1g+J0Hd1BvfNWuuLU6RCqbcps6KjYR0/5QXrK93GzyoGBAnOux8gzEiPO4/g9jMbvZjBehpFCR+auxfF+tJLnIyWM3Ehn7HY6T++k8aAvgv7687QUOtJaaEtPuT03rzgx0HmGga6z3O06y3DXWW7VHaK/zI7rxdYMltpwPdeYq+kCHOrQl2HA9WxjrmUYiGCxL1WPGxmG3LpszO1MY25lGNGfqkfjRXkaIuRpFWpb4tRojFOhM02H5lgVGi4pUOKzi+pACeqDZGgKlRP9rt1J2p/DF8k6tCTr055mTmeGLTcLjnC98Cidlx0p8dAi/5gGhYf1afY6zFh+JA/LoxituUR9lBNlYbZcyXPjak0KT/s6GO/pZ7Kzj6eNlQyXxtAefZRiV21Kz2vRGHGSu7VFjN16yM2Bd7T2v2bw0Ucqm7oRk5dkj4IEu1XlkTMwwvroGSyOH0HaSA79vXIcO6JI4DEF4pxkyDogT8UxDSqPqnPFWZ1mN10aPXSp9dCmzk+PSi9Nyj3VKfdUo8xDhRofTRqDjOiIsBKNoEJWeKpT6qZMubsKVV7qVHmrUeOrTq2fKlU+0lR4SFJ+QZLy81JUnJem3FWaQpc91AQIRdjqtCdo0RmlToNwq9lfivpgedovqXMlSIFSL0mKPCQo9pSiOlBZBIx1cZq0JAnKorEIGltS9GlM1qMx3UBUT3Mly4gr2SZUpxnTnLeXukxrSuOF+816XA7RIDtMQ7RDWJViLALKxjwb6nOsaMixoDnXnOZcE5qzBaVSl9ZsbTpydejO16G3SJ+eIn268nXpLtChR5h8ASjV6c5Vo0eYPDV689TpyVWlO0eO7mxJOi+L0ZIizpVYOWrjNKhN1KcqUY+iaBXKk7WoTheAUY+SeG3KEnRFIFieoE1Vkja1aVo0ZurQnmtAV74hbdl6dOQZ0ZJtTG2aESWJhmRE6JMYbsSlICPC/A2JDDIk1Nfy15T0s8/BlrdTTL97ITq5PLswzdz8K2bfzDD7Rng9I4LCfwREARL/8fkflcX/u9f/RWGcmhOqcJ6LoFFQGj/3MH4+7/ePauHn15/DLkLA5e87iwIgvhMs61mRbS3AomBfC/P580JSeo7XH1+JanU+vl4Q7TAKCqNQ3P1lh/GzJb2VeJuthBovJ9hkJf4ma/A2Xoen4Tq8DdeIIDLSfAXJVsvIdVjFg5A9zEdK8fDgEp5ZL2HSajWPrNby4NAO2h3XULpvKTVnNhJu8mfOa3zHSe1FnDZZxlmL1Xjt3cQFoxWcVVuEq/YS3I1W4mWxHneT9aJaHUFhFBRFARgFWBT2Gb88i3YcVb/GUfEP7JP/Hkf5TexTWi66/2yr9N+xlP8Ka8X/hpPmItzsd3PSci0HxP+Zsn3rGD6+jDen/8zH49/w0XkL4ydWMu67BKp287ObNAvHd/Dm5EYWzq3lZ/9NfApax09hG/lr5HY+hG7hbeBm3vhu532QOPPB23kdtpnpiB30u62j8thaoqyX4WG6mBPGi3C1WUWAlRAeWkq85TISzX8g0WIFcVbridu7lfi9m0m120j2vjV0+HzD2zwpPiZIMXN2Pe9PbOOFxVLmHNbyNy9pPgXsZj5kO58ubuVtyGbmU9T5uVs4DyZHU5UYBZlmZKRqEhsjRW6BPE1lG/hY9c9Mp6/kQdyfmK0Sirl/yy+D/8Jc73/j09Bv+NvT38D4v8KdPzJS9Tv6KzdSFb2Uq4Ff8zxiKwPuu2k6I0+7hzKj4WJMRMowFqrI0ygF3mSpM5MsyUzsTj7ESDJ+YjUPDRczbbBBBI1jBut5o7mWH5VX8V52ObOK65iV38b8ri28376JuR0rGZddxoTBZmYPK/LGy5DXUXuZTnJkNMqa4UsWjMbu5VGCA/djbRiKshYBomBJC32Lgi19I8REFHYRYLHFVVWUkBb2Gm8HmdAXYUpvkCFdbvrUX7AUhV4EYBx7MSzqYRybecCjFyOMTwwx9eIeT2bv8VQEjKNMPX/E6PQDJqYGaAw8R56+AkVmclQc1KY3wJGbYY5c9zOl56yqKME9nh9MZ3IACX7unPctIdY7gyq3CHo9YugJrqEptJu6gGZa/Eu5E1vKk/xmnma18iS1lcdJjTxNrOdRXDX3oyoZiqriTnQtpc6JdF6s5n5SC/NJNcym1DOZ0siTtBYeprdzPbKWoYRWnmf08Sypi8mkTsYz67mT3E+BZzfOpqlUJbdwq6iNB1kdPEm8zvO424yndTKZ0sFgTC8X3ZowPVKBi1s1Xcn1TIYH8vCCAR3HFGjcr0qtpRrVNgqUOxkRZqTCKUUxzmtIEm+lQPMJTYZdNRm/oMLkWRmunpCgw1mK9rMSXPdX5laoGl2ectQc3UmR7RbyjLZSbi4l6mrMNxes6T2UWohRbCVGsaMUBYelKDopJUpI1xwXo/bINhrPbOJmsCz3IoS6HCWGL2owFmbAtROKjDgbM+Gyj+cnHBk7YMw9By2u2yvTfUCR5oOSdJ9T4Jq7Ajc9ZBm4IMEDTxkmvNR572PJYzspHmpv5IXWJl6oreOp6mpGjTYzeVqFD3H7+Cn1CC/MFZg1khIB44LuDt7o72FSS5yHSnu4ryjGmNIexpV3Maa6kzFtcSaM5JgykeOlqQJvLJRZsFTktakMr40leG8hwzsHFaaPaPHIWYU7F+TpdZGg7chOuveJ02ctTb+1LFf3ynD1gCzX7aQZOqzIyGlFbjpL0Oslwc10PW5WWHO1xp7e2gNcE0IwNQe4U2PPQI4BtyLFGYvcyvOoDTyL3sCDuD30x2hwv+QMTzvjGepLZ+hqCmM30xm/m8H9qxF0lJ+kIc+Bxnwb2optuVq9n762kwz0uXK3z5Xb7ae42XCYaxX2XCuyoj/PhL5MffrT9ehL06U/04Drlw3pSdamJ0mLa6m63Eg34KYwafpcT9GlN16D+hBpmi8p0hqjQlOMEnVRCrQlaVB7UYZy/z1UCuO7m2pfcWr8JWm5pERztDI14XI0xWvSnKhPW4o5HWm2XMs9RHvOPqpTzamLMqcx2IqOkP30xzozVODHYJkPrRmHSfZQJNFNkrxgBapi9nGnMoXJ7jamerp53lHOnbIQqkNNKXaXo8ZbkSxfWQpTD3HzTisDUx9of/SJvuc/UtTah7SmOjsVpZE3MmS/qzdngmI5HRqGvLk6BnZKHDuiTOARBeKdZMg+IEvVcQ2unNCi5byuCBivCDfSXdVFCmOVtxYVXhoiYCx1V6bGV4uWEBM6I6xpC7eg1k+Pci9NSj3VKPdWp9JXk0o/TWoCtLkSJECjLNXeMlS6y1B+XprSc9JUuslT6i5NiacUZf7StAh/Z+GK1AVIcyVAiqYwBVojVKj2l6bYU4wiTwkK3SWo8FOk5qIaV2I0aYjTpjlR2F00pClJj9p4bRrSDalK1aVaCERdNqY63ZSm3L00ZO+lPMmc3Ag9ssK0yY/SoyzRmJoMC2oyzKjLsaE+14bGPGua861oFIAx14iWXH1ac3Roy9WmM0+brgI9ugoN6MzXoyNfl85fwbG7QFsEjj15mnTnqtOZq0lrri6tuWq05yrSli1PU7oc9UmqVMaqUxWvS02yPkXRSpQmqlKZqkl5ihYFMWoUx2tTEq9DhaAwJutQkaAm6orsyDOkK9+ITiGQk2dEW65gu5tQkWpMZpQuiRcNiAo1IiLYWKQwhvpZ0dJ0mdfzz0WX+qbfCcA4xat3U8y9neHN29lf59VnFfFXdVGAxDeCcCdw2f+DwvhKgM5freq5t7MI89XswtR/2GH8AozCR8GeFoDx1fwXYPw17PIl9CLY1L+e/hOAUfhBRT/Iu1e8+XVev/t3YBS9J9pjfMX8h5csvH/J2zdCQvotb95PMdJTTLTtHpKFipd964lz3EqMzVbCTFYRbLIaf+M1IlD0NFyDu+5yAk1Wiy6TRJstI8lyOaOR8jwL3MHwwSXMHl7HE9PFPN27lrEjO+k4uJkw9X8mwOD3eOkt5rzmak5qLOO43jIOan7HSb0fCHfchZvWEjw0l+Cts4xA43V4GazlpMr3HJT9mqPK33NE6TuOqyz+fBpQUBZVv+Wg+iIOiIDxzxyQX84huW0cVFjNAdU/YyX/FRaKX2Gl/BusFb7moN46fA6Jc1rut1w2+D0jzst46fodn1xX8NppNTP7V/H63FqI2wMeqrzZv4vHZot5YvknPp3ZzusT65k7tYY35zYwcXQN772280uYBB+CxVkIkhEprOOhW2k68i0hyv+dEMPFnDP4MyctFnPBbr1oLzPUVDgf+AOx5ouIM1+MqKzbfrvoDGOi5UZy920lf//vGAjazGy0PK/Ob+el7Sp+OryT2UOb+Rggy3y4GG/DtzPvv5GPIbt4FyPDpwp1HlZtoThpFYV55oTHSRGXKklRiRJdFdv5pfF3vM1YxU8FW/mlaRmM/gs/j/2G+zVfMd36T/xt+BsY/5/waBH3albRma1EacAuhuK3MhS0mavnxWk+p0+7lwEDwfIMhShy01+ZmxdVeFVuzfNsDR7GS/IiXZmnQhjhzE4mrDcxo7uBh/rrmdNczyfltXyUW8Ub+XXMyW7irfhmFsQ3MSm5msc6G3hkuYPXLjp8CN/LbIw900kHeBhlzb2L5jyItmU0zp6RWBvuRVlxK8ycHl9d7lyy5G6kFd0+2jS5KFF7WpZOT21uh1lwPdCUu6GWXA03ptNPm44LWtRfMOXpcB1jUwMiSJx8fp9HM8M8mrzHs8l7jE8N8XR2WBSAmZp8yMTEQx7MjDDxYoCaABcyDZUosVGhwkmbXj97hqIP8Sj+IA/CrHgc5cR8UQh3E70p8XLG+0w0KRcuUeviTedpF4YC4xgKvSya0YhMXiQXMF/awrvCdl7EVzIRX8l4bAmTMQVMxOQznlDGzYhSLug4E3wolrZLNXyIzOd1QhHjKdXcT2nlRkIPRa5FXE3o4G5GN48v9/I4sZOnGSUMpHSQ6NqKuWEOzqcqaEi7yb2M6zxNv86DpD7G0vp4lHqN24l3CXfpw8yxjKOOcVw+5Em7pTEt9jJk7RUjy0adAnMDKh00yNurSbCGBJ7KO0m0UqbuuA4D5zV55q7MrIcsP/rK8yzUgF43Ba55y/M02YTrgYp0echx5bg4xXY7yTPdQamlFMWWEuSZ76TQYjfFlnvIt9pFoaM4RYclKD4mRtUJMepP7KH51E76vHfyIFqeB9GyDEfIigIit13VuXFUl8fO+xk76MSwtR2DFoZcM1OnzViOenMpSk230nBInN7z8vS7yzLoI8dosBLjIfrM+u9l1FaWCe0dzKtt45PmDmbUNvDcaDv3LHfw+Iw6f4s7ykszeV4ZSjKts5MJjS0809jGQ7UdDCnt5I78doYVtnNfbhN3lLZwW3kr91R3cl9jN890pZg2kGHOWJZ5ExnmjSV4ZybBOxt5ZvepM35ImZGjsvQ77abbfgf9e8W5biHBNXMJei3E6bOT5JatFM+PazNxTpfh8yoMRmlwq8CAu012DLY4caflLCOdQYw1+vK44jRDaSbcjZTgcdRWxqM38uTSRu5fEqM/XJn+WAt6049xo+ESI93xPOyN4mn/JW5eOUNnkSOtubai6Siwp7/yGN3Cmb5rHoxc9+R683H6rzjRXWhFd44pHWl6dCZri/YS+9L1uZFtTL9wXzhenQ7hPF2yNjcE1TFNn75kHXqEPr9LStT6i4nuHbdGK9MYpUjdJXla4tUpD5KgwGM7NYHSlHnuothrN4Ueu6gKlKYqWIaKQGlqwpSou6RJS7wx7SkCtB6kJWsvRfH6XEmyoj3Rkaspx+hKPEpP+gnaMw+R5a9Kkps46R67yL+wmaoADRoj9jNSGs14QxbPGuIZLnGjJ96ScncJ6rykKA8QIztMiZpyH3qHb3Ft/C29z95R1DWAyeEzaNofweDoSbxSczkXncOFxAzsXU5ic0Cf0wdVCD0sT5KTFJlOMhSf0KDSWZduL21a3f0QpkUAACAASURBVNS54qJCtasaV7y0qfPW5oqPFjW+mpR7qVMZoEtTiBkd4Va0hJhR7aNLlZ8BlQFGVAWbUh1sTE2gHvVBOjQFa1AfqEydvzK1PipUuilR6iJPhZsyRS4y5J0Vo8hNgqaLn8GyykeSWn9pmsOVaApTotJHiiK3PRS5iVN4QZISDzkqQlSoidKgToDGWG1ak/RpTNClJlaT+lRDqlMMqM4wpjrDlJp0wY62pP6yLdWpVhREGZIdrkNJnDFliaYim7o8yYSay9bUZlnTkGtLc4EtDTnCbqMJrTmfFb32HF2RytiZp0dXgQGdBQZ05Onx+VmPnkJ9egSYzNOmM0eT9hwtmvP1acnXoa1Ak7Z8DVqy1WnK1KYiTo2KeE1qBUUxVomyRDWqUrWpSNEWAWNhjCal8bpUJutTkahDUZQKdWmCqmgiAsbuAmOR0ihSGXNNqEwzID1Sk8RwXaJDDYgIMSI8SI+LIba0t2Uj2mEU1gbfzfDyPwHj/Ls55t8J4Pjq73b034HxVyv6s039OSU992WPUehg/LWs+5WgUv5DJ+NXQtjl1YKgEH4OvQh2tKjHR4BF4T0RLAoe+H+d2Tcv+PvMT/F6Yfrf5+00b97OMP9OIFqBeP/jvBOuvAgw+f4tcx/e8+HdDA97SgmzlyDOai3xNuuIc9hOpP1uLplvJtR0PQFGa/AxWImn/go8dJfhZ7yGYKGD0XQDgfqrGI7W5pbbRvoPfMPcmXVM7P2GyX0/8OToJtoObMRH7fecN17OGd0lXFBfxBnt7zhm8D2O+t9ib7AIl4Nb8T64i9P6S3HTX4mv3hoCdddwXm0px4VSbpXFHFZczFHFxRxXXswxte9x0vqWffqLsFP7DkelHzgkv4STcj9wSnEZhxQXYyP3NYYy/4qRwu8xUfwDFup/4pT1MrL3r+C+xxamfNbw0nsF77028tFpA3OGq3mstpzXB6TAV5y3p7eycGI1P7ksZf7gesatV/J872KmDy/j3XkJPvqu4Y3rH3h5eglTp6SY9ZPideQ2rp1eRKzK/yBU/Rs8Tb7mpOU3nLVegZvaUoKMl3PR8nsiLL4myuLPJFgtJ9V6A2mWG8m02kSu3RYuWyylwG4pvac2M3tegg9W6/nosJU3rlKMR8rxsUSLn+N28DF8Ex+Ct/KXwB38Er2d0bhlpPn/T5KLxHCOFScuX42GWkUedWzhU9u/QNY6SNwBNRv48dH/4O3rr7hZ8hW3Yr/hQ/0WGP+KD3O/Z+KeNE+a7BhI1+NBhhg3g7dw1X0XPa6S3PST5Za/HoNB+lwPUaMpUoXBYkuuZ2rRk6wsshJutdgxU3OAWS9VFoyE84Ab+ElrKz8qbuAv0mv5N+n1/Ci9ljnp1Uwqr2PSeCdT9jKMH1HgubMaL/3NWIjfz1SCIyOXLBm4aM6wCBYdGI6y426ENT0+OvT66nDnkjkDF03o8FSjxVWR+jPyXPU1ZCDMhsEwW+4G29IXZkSblxKt5xSoOafD8+E6nkzf48mLUaZElvQgjycFgLzDw5dDPJ25z8zEfaYn7/N4eojhubsiYMzzcyFCT4X8vdqUOWnT72/DaPwBxuLtmEg+wKuUk8xEneG+60H6j+yjzcOV4ZgwHkZ4ct9rP7MBdiz42fAm0Inpi548ScjgYW4bo/EljEVmcD8ulwcJuTyNy2AyNp1nsdn0XyrFQvYo6mqeRJ65zN8uJrEQl8B4ShF3EzppCLzJJTth37GRwYxWnlxuYTq5k+epwo3oa4S6NyBlmcIu0ygyglsYTb7KRHwDYxnNPEruZirpKoPRt3E+2IGYTjjaWvvxMrAgQ0OPAi1VMoylSDCXJd5chWxzZTKNZblsIEmhiST1tjLcOK7KEw8tZvw1eBOsyttQZV6nOfEwyor7kQa8KznADX9FetyVaTguT6mDNHmW4uSY76bYRpxi6z0U2ohRYCdOrp0YRU6SlB2RpMRpO42nxelwkeS6pxwPQtV4GqvM01hpRiPEeBAgT/9RVW7vN+fx4WPcM7dj1HIvd2wt6DHXptVEmXoTGQq0NlFguJ5uZ8Eel6PPR56RKG3GMw7wLN6Z4X0avDaS5xdNCf5NazevtDfx1GwrN3RWc0t/A9MOirzU2cO0rjij6tu5q7aFe7q7ua29g5ua2xnQ3iF6HlDfwqDGTgZUdzGotINB+W3ck9/GY7XdvNCRECmMC9ayvLaS4LWVFK+t5HnvqM6MrQLD+tu5Y7SD28Y7uGmynRumOxiw2M09G0nu2Uoye9iA92fteBnowMNCBwZaLbneaspw+0GedoXz7HoVL2tLmMuM5EnsfkajFbkfuY2xmJ08ipFl+KIat0O1aPeUpyPcmNu1wTzpusjTDm8eN59koNic/mx9UUL5Wo4d1/OPcafMnY5iYY/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gf1iXhsCwZRyRJOypL8kkNMl0M6POVpctTljYvNboCjWn20qfVS5s2Px06L5rSeMmKQgESgyxpCrKiPcyaGm99agMtqQqxpzx0HxWh9tQFmdARpENXsBZNIdrUB2pR66ctuuCSf1qRvJMK5J+QpfCEFGWnpblyQZEKd1kqPGVFIZmmUFXqAhWp8JSm6LwEeWfEKXKRpeCMHCX+SlRHq9OYqENzgjZNsZo0xHwGyNpYHaoSDERqblWqORUJBpTGGlAeb0hVkinVyebkR2hTk2JFeZwpJdGG1CRbUZ1uTUWKGVcuW9Gab0dzjiXNl01pyTQS1Sr15BrTk2NId55gCwujT2eeMHqi555CI7p/hch2QZHM0aY1X4u2Ah3aC/VE01agT0uuHlfSNKhIVKEmVZOKBFXK4rQoi9elNE5HNJWJ+pTHC7b05xF2GmvTTGjLM6erwIhO4XsL6maBPm35BtRk6pMdrUnaJQMSw02ICDIgOEybi5F7aevM5s3b5yIYfC0cTRHCywufeW5u/t8VxC9KogCOIngUYFEIvLyZ/vsIz8LXffm8sPcozJev+QyWM/8eevnHpLSgLgr7iyKYnP8Mk38Hw3+ExH98/f8SGN++neadqJfxLa8/fuDTh1eM9ZVzcZ8k8dbriLNZS4zdVi7u3UGoyXoCjdbgK8Ci3nLc9ZbhabBCBIyBJusIMd0gKvMuOr6B+lMruX1hEy8DJei3+SOjJzYw4iJO5YHNBBov5bThMk7qLuWcupBy/p4Tej9w1GgpTkZLOGa5gihXJbzsN3PeZCWuhis4Y7yKAxrfsU9zMQ6aS7BTWoST0vciYDyl8j2nVL/FWet7jqr/wEGFxRyW+Y5jkos4Lr2IY7KLOCD1J2zFfouDxO9wkvqDaMdxr8GfiD66htaz63h4ajlvnVfz/uha3hzazOyhHYzbb2XIaCkTB5YwdWA1r4+t5MdzP/DXc7t5f2wnH89s4eP5Dbw9u5Of/Nfwo/cPfPRcw7zbdua8dvM6ZBvPA9fRduw7QlV/yzmd7zhquYiz9ktxVV5EqOlKLlr8QJjpN0Saf0+icA7QegMp1uvJ3b+ZnH1ryLFdQY7l9zTaL+fF8V3MaP3ArPFKpk9sYjpGnE/lslCyi5+SVrEQtpK33uuZ913HdPJmOjLWklW0B+eIraSW6FBTrcaDDnE+tP4rH9MX8SF+BT+VLufnu7+Dqf+D8epv6Q1awrXIFbwa+prp8fU8vaPJ3eq91ASocCNGnm6/nfR6S9LrocTNAC1uBBpyLVSf5nB1imNV6K93FC0x9+cZM9Vzhrm73gxnW/MixIhPJzV5Y7aLKfV1TCuuYlZuFe+UNjKrsJYJ5XU809vCT2cN+NnbgnkfEyY99ZnwN+FVnAPjCQ6MRFkzeMmSoZi9DEfbMxJpx2CYJe0eGnR5a4mAcTDCjC5vDRpd5Gk4q0CfvxF3I+y4F+HA3WAbUbqwzkWahlPS1Lro8nzkPwPjAE+nBnk8dZcHM/d4Mj3Cy4n7TE3e59HUECOv74mAMdvLmUB1WZJNlClw1KLX15YnKceZzjrFRPJh+s8b0eqoTae9MVcdbOjaZ80zH2d+jHXnL5cO85OfHvip8m/eSvzkq8u7UCfmYzyZi/RjOtyHF9GBPEsSehvTeJCSx8PUIoZSijmsZoeqjD0nTc7xJiSW+dgkniYW0RXZRNL5ZgIPVVEX0c79DAEUm3ke18J4SgsDydeI9G5CZV82YhaxJPrUMxzXxXh8I2OXW3mU2stUche3Ijs4c7wBSX0/jDSsiTS1olTHmCJtddINpEjWlyVNT4ksYzlyTGQpMpej1FyGcjMxWvdJc8dZhUk/Hd6E6/FjrBE/FZ7lTd4pXucd4p1wkcJfiR53FeqPK1BiJ02ehQR5FuIU2wgdjP8OjPn2YpQelKL6hAzlR3bS6iJFr4csgwHKPIrSYTxJgxdpKrxMV2c+zZznftb02xlw08KcARNTHu+1glBv5t2O8vCIKY2GYjRZiFG/dxedp2TodVeg01Oaqdy9cO0SXM1ixNmUSVMFPuhK8qPWLl5qbuKF6S7uaa5jUHUtI6obGVPdzKjqFh6ob+O+1k7uCuCoup1htZ2MauzhmaY4j5V2MqQiwx11RQZVZLmnLMmQ4i4eKG3nsdp2nmvvZNpYnFcW0ryxkWfBVplXVnI8MRZjxGAng3pbuaW/lX6djdw22s6whRgjluKM2EiwcMKUH90P8jbmLJNNnozePs+9/hM86nVjujuZodocRjOzmUyM52msM4+itHkUJcazODGexsjwIEyJgQBVOs7L0B1uxL3WYMavRfCo1YOhyiPczrfhapoxXUnG9Kba0pd5iK7UQ7TkOnL9yklGOl2513ySpkxDqmJVuBKnjpCg7Ur5DIzdqUZ0JOnSkaBDS4wG7bFa9CTp0RWvQ8slNZouKtMYrkxdkCxdl1S5lqhLa6QaVYGCcihDU4wmxT5SFHpIiEIYpZ7S5HuIkemyjWyXHRS6iVF4fg/5Lrsp9ZKhMkiFynB1OtKtqI03JjtYlbIYQ64kWXMlwYaSMENiT4sTfWw7CSe3cPn8Dkp9paj2FaBJTpQWrvGRpzVMi/5Ec+5m7qMvzpKuKEHVU6fOU4xGH2lqAzUpCNOkuSqQW3cHKGl7jEt8E2dTK/EsaMWjqIvwprs4J5fil5hBeJgPgccNiHWS4vJhCVEtVPJhOdKOq9HhqUxvoB7tAUY0+RtT72NIk59Qn2POrcxT9Bd4U53iSlPyOerCD1AbaE2NjyH1IdY0RDhy5ZITtRH7qQ+xpClQXxR+KXVXpPC8PHln5ck+KUfmERmyDkmTe1SagqOSFB0Tp+SkBFXuMlR5SFPjLUNDoCL1gQpUeEhTfF6CXGcx8s5IUXBWnlI/Jaqj1GlK0KEuWo36aLXP4JiohwCMNYlG1KYKIRdTiqN1KLikRcElbRE4ViYKKWldrqRaU51kSXm8KZWJ5pSnmFOaJOw8mtMgSlSb0phpTHOGIa2ZBnQKsJhjRGeuAR0CsBXoi6zprkJDRCNSHfVFoZS2XB1ac7VpydOkNV+H9gJd2gv0aMvXozVPn4bLOtSmalCbqklJjCLlCUJtji4lsVoURqlRHKMhmtI4LZEtXS78nkKoJ8+MrkIj0ffvyNOhPU/385+XbUhJigGXYwxJvGhIZIg+QSFqhF60pK0ji4W3458tZlFrjQCMU6IRgPHzfA67fFEWv0DjF0v6Cwh+gcovwCgCxX8IyXx5/6u5t59vOn+mU6F4W6jF+Xw/+rPy+P8PMC7MT7EgpKnfLTD3/t1nhbG3lHAHCeKs1xJrvYYo282EWm8V3YsOMl6Hn+FqvAxW4CH0I+ouxUe4/GK6TqQwBgnqo87/SbHzeto9dzGTZkyKxldU71tKy1kxIowX4226iiM6yziitUxUun1KeynHtZdwQn8pR/QX46T7Left1hN5XgFX+/UcN/mBk6YrcdD8Fgedxdjr/ICN6nfYq3yHk6he5ztOKH/LGbVFHFVdzAGl7zmkvIRDit9zUGGRyL4+pPANjpK/x0n8dxwR/1cc5X+Puc7vOWj6WzKPLKfTfglPrZbxynY9Eyd28+jMbm45LOfpgdUsnNvIgvN2Pp7fxE/uS3l3agM/u+zhR9dNfHJbw8cLO/g5YBk/ei/jJ5/VvPcWwG0b7wK3MhuyimfhwkWbNZxSX8oxu+Wcdvyeswp/INRMAMYVhJsuJcZqLQk2W0m02USS7WqyDq7istMi8vYtodppJV2Oq5g/KclfbXYwqfEd86e28D5JjL9e2QNX1kDlKt7HL+aFy2LmPbcweXEzAxlbKM3dhnfUJtKLdcgrUKWjbBcf2r/nU8k3fMpZwvvC73jb8FsYW85Y0te0ua+kNnAnmcm/Zei2PEM9hjSl6FLqoUVbgBYdvtL0BcjT56vNzWBLroUY0RKuRf5FBUoKjalvdKCt0oaJHhded7szWODAYIoNj6JsmA20ZP6ECo/NtjBhuo0FGymm9LfyVHcTL2wkGdsrwRsvE+aDrXgTbsPLi9a8uGTDRKw9T+LtGY62ZiDCgjuRQvhlL/ej9nIr2JQ2NzV6fHUYjrEWQWO3jyZ1Z2RouaDKjWBzhqIcuHvRjsEga5q91Kg5I0HjaRkaLhgyfr+eJ9NDnxXG5/dFAZh/BMbHU8MihXFqYoSxqXt/B8ZMj1P4qcoSq69MqqUKNaeNGLjoxOPE44xeOkj1XgWuWKpRb6JLk6EhfSYGPDjkwLuQC/wt2Yuf44/yMdKahTATZsMseBpozx0fJ9rPOnLD8wgvLp1gNtmNmZwYXuSk8CQ+nIeBZwnSUUNHQo192vt4FhLPXHQaY3ElFPqXc9Ahi+OHyygLbuZBUgeTic08F3YYkxsYTOwmwb8FszNVSFrGEeNew92YTlHCevRyO49SrzKV2sm1yEacDhUhruuCpYohqYYm1GkZU6SrRaahLHn6SpTpaVBgJkeBqQzFZrIUm0pRZLiL5n3y3D6jyfNAE2YvWfBTigN/KXLjbf5ZXl0+wLNEM3rcZWk6JU3lfimKbWQotJShwEKSIitxCq32UGC9hwJbMQpEwChJzQlpqo7upOOCFH3estwJUeFJghGT6bpMZ2rwOluXT7l2PPI247qDHm3aKtw00WHcyZx3p+15fdySmRNm9BjspN9eigarzdTt28wtPzWu+iswnGjAx/ZAGKrkzgVrntqqMWcgzXtdMV5pb+OViTijapu4JbaUEZm1PFDbwgONbYyob2VIAEeNXTxQ3sFjld1MqkvxSl2WVyrSPFTVZUTbkoc6xjzUUueBmhSjGrt5or2LUfWtjGnu4LmBFFNm8sxZKTBtIcdDvV0M623nrjCGO7mts4X7JmI8sZLhiaUUzx3l+XTGio9ex5hP9mWyJ57RkRiGb4fytDea1x2F3M3N4VFKGTNJRTyN8uFBmBGj4ZJMxIgxHSfNswgFBrzl6D4nza0YC4Y6fXjWF8xInSu38o9wPd2Rqwm2dEZbcj3Vievphynz16cszoDrtce4JxSC1x+hOkGNKmHvMF5NtE/YmqBDV7Ih7Qm6NEVp0B6vS32ECh1xOlxNNqQ1UoMrwQrUBytS7SdDhZcEXZHqXI3XpTlClTI/KUr8pKi9qEKJnwzF3tKU+cpR4StHibcUl89sI+PUFgoviFHmKUOZlyyl3nIUestRGqxKS5IZZeFaRDtvI9p5B9neihQHapLjqUj04c2kn9lDuvMOLp/dTqm3BJVeO6ny2kWtjxi13hI0BirScUn4j68RHbH23Cl0oybCgdqL2lT5ydESqkpbtBjVCRpca8+ioecunuktuOU04nq5G5esHo6kVuNX1k5wVgFRsWEEO1sQvV+KnMMS5B0SJ+ewDMVntejxN+ZWpAO9EXbU+RtT66tLW5gZPfFO3CrwpackhrbKbAaai2jNCqI0+AAVvuY0h9vSHn2AlphDVIXak++hT/55dfLPK5N1Ro6cs4rkOCuRfUKBrCNy5B6RJ/+IDPmHJSk8IkHZSSmqXSWpviBGlZsYdd7S1AuXYTwkKXWVpOCspKjIu+SCMpVB6tREatAYq01jrBbN8cK1Fx2aEvVoFIqv082oSjKmKFqXwkgtSmL0KIrSIT9C+LdAm6JIPZG6WBZnQmmMMcXRhhTGGlAUZ0hFkgn1ly0RSr6bMk1pEq4BZejTkWVAV7YhHTn6orRyR75gSxuJAO4zxAkgaSB6T0gzC3uPLXlatOZr05avK4JFARjbCwxFtTh1GVpUJamKpjpF2FXUoyxei8JoVYqi1ShL0KIiSaja0RZ9vjbNkNZcYxGcCsDaniuEYHRozdOjOc+IygwjLsfoiWzpuHA9goKVCAk1obUtnYW3z0W7inPvZpl9K3Qq/ldg/BJ8ESDxCzAKH78oigIkioDw173GL9AoUhl/VSG/gOXnHUZR2/fUrwXev8KioCz+alULSuOsYE3/5/n/oDAuLEzxVgDGt/PMvnvL+7fTPOgpIdxeQmRHx9usJXrvZsJsthFhuZkQs/X4Ga0WKYtu+stx1V2Kt9EqUXI6xGwDQql3gOkiEpxWknl0HU/y9xFj/jXhhn8k2PBbfI2WcVJzCSf113Jcdw2ndFdzWncVJ7WWcVpnGSd1lnBQ/WuOGS/B98RuAl0kOWK9FGej5RzU+Jb96otw1FyMnZow37NPfTFOakJi+ltOKn/LEcVFHFD8Dkfl73BQ/Q471W9xUP0WR+U/s0/+jzhI/459Ur/FVv53mGv+AUvtf8LfehG1BzYwaLeFW2bradu7lhrr77h9ci3393/HG/fNvPMQ473nJj74fC8q8P5wYSufvNbxF/81fPLexk9B3/FjwDI++q3kg/8yPvlv5WPgBt4E/8B05BpaXHdzWmsFR/evxvnQEi6o/olw81VctFgt2g2NshBuSe8h2mI9cTZLyTy8mAb/dfQGbOGm12buO29k9tBWsN/DG4NVvD++hTehG/mxfCN/qVvMLzVf89f8JSwErGHBbRdzobsYS95OW85Wwi+uIr9Uj5w8Lbpr1PixayM/NS7iY/mfeZv/NXOX/wXaVzIRs4QOr83k+ckRFrOJ/jYzrlYYUB6mSK23Oa1eFnT7qnAjWJEbQXrcDnPkWpg+tRFKxATvorjWgrxqMwavn+NR8ykeZNlzJ96SwThrhhMcGI3ey5y/IeNnVXh5Tp1PnkbMnlDl5Smhn86EF16GTASbM3nJhvEIKyYibUSdho/j7BhLdOBOlCXXw0y4LdjSUTbcj7LlRqARbe7qXAvQ50H8XgYjTEWWdKOLHB0eGtwMsWAo0oHBsL3c9DWj3k2J2rMStJyVp8nDhIkHDTyd+QyMLwRgnLotUhgFm1qwpAVgnB4XKneG/wMwXvY8ha+qHGGaCkQayJNmq0zzBUuGIo9z29+RcmtlinUVKdfSoFbbkA5dY3ptHBjx8uFFRiqjWfH0x/vTFOZCoccJwg844GZpzzljay4fdWA0yI4Foc8x4RgvIg4z4WXGnIsCNfayGIuLYagk7GQmMheXw73IEi6eyUDZNAp9hywue9fwMKaV6dhmniR18iKlnntJXST6NWPrWo+MdQJx7jUMxXYzkdDMg8xWxtJ6eZrcSXNYA/rmiYhpnuSgujF5+sa06ZpRZKRHpokCRXqKVGuqUCTchzaVpthUmhIToZBbksZ9Ktx1N+dZqD0vLjkwn3SQn4u8eH35NGNRFtzyV6H59B6qnXZTulecIisZiqzkRdBYaCVJkbUYhcLYilPiIE65kzjVR8WoPb6Taz7y3AlV5mGMFs/TzJjONmImW5tXl3VZyLBm1N2EW/sNuGamzV0rXV6dtmTOUYcpa2UmbJW4Z7qHQVsxum230XloJ7e8lejxlaMrUJ47Kfv4sTWNUT8nBk3kmNCXYkptB9NaO5g1lmJSZw+3dy/nvtR6RrV3MKy+RQSMD9W380hjF6MqO3miIsaEmgwzmkrMaqoyrn+AF1auvLI9xWMDY+6ry/JQcw9PdHfzfxH21nFZ5fu797zOOb/Ye2b29IyO3Tp2Id3c3EU3gootJgKCdCrdLSjdISXSiIGNARggYmC3Uzvf57WWOmdmP+d5nj++r3WvdS/Uf/T19ro+1/UZlC8WPw8qNBhUqHPbVIVh8xX0yxZxWbaAS/KF9Jku5Yp8EcPW6ty3F6p6dHiyxYif3Bx4G7iTp9lRPLhUxeDtam4OlHHvZBkvmhq4dqCMkcwWHmYeYSg2moF9jgxGanM/YTmPUlQYTdCkP1SbHi9NLqU6MHDSn8HjwfTV7eVykSdnM7bTHbWO7pi19B7YwbkDWyjyMaRgvz491eu5dMSVs9VrqEs1pD5Zn6OpEpqEepxECR2pJjTHSzkSbUhnsol47cmy5mS6BQ3huhwO1qQhTIcqvxVU+CynI1pCR5yUpkhDygPVKQlUpWa/HocjDKjdb0B1qC4N+w1FaMx3X0z2trkU7Vn+zk4O1qcm1IDyID2qwo04kmBBSYg+idvnErdlDmk7FpDjsYwCL1UO7V5KkdcK8j2WUrJXhQo/FWr85lHjN5cjQYtpDlHheKwxdYF61O+zpDpyNZdqE7jSnEN58hYqo8w4lqDL2bg5dCWo0FroytH2cnwyigksOUlgyQW8Ck6w9WADfmWtxFcdIT03ixi/jaRsNaTKw4DqHZqUu6rTtNeEU2FOXIjfyOn4tTSHWVIfZEx3gj3H0jZxk7dl1QAAIABJREFUpiySrup8WhqbuXzxPJ0NJRTGuFMeuoqWGBc64tfRFLOWwgBbcrxMKfC3ojzUlqowG6pDbCj3MaN4t4yiHUaUbjegdKsOJVs0KN+mSa2bDvVeK2jYq0LD3uUc8VelKUiDOj81qrzVKPNUp9xLl3JvA2rCJNRFSzgSJ+VokrDlRUFbhgnNaUqOZpjRmGlBRYKComhjSuJkIiwWxUgpiDKmKFpOYbScklgTKhItqRL2NMeZUhCrEOt2KlMtacyxp/mgPS1C5U6OBc3ZpqLK2JVvQUeBOe2FAjSa01lsQVeJpXg6iwQQFIDx3fdtBaa0iiqjkvb3wNhebEaXoBCWWtJaYMqRgzKaDslpOmROY44Zh9PllCcZUpZoQHWajMMZCmrSZdSky8Xv2wqF309QMU3oLFTQWaSgo8iEtmILMRFenGbGgTgFaTFyoiL0iNxvQUf7AV6/ucOLN8949uYZT14/FplN4LRnLx7z7H1K+oNa+A4K34Hi72HxAzCKEPl+3lH4mf+bLf2RMKMogKEwryjY0B+saDEM8ztgFGcYXz3g2YcjwuP/c4bx2Yc5xg8zi8IM45s/zi8K84wfLOlnb1/z9O2bd8B4vIIYFzUyVv9A+qo5JK9ZKFrScSsXEGH3g2hB+5lNYa/pJHzMJ4vAKMwx7rOdLW5+8Tf7jlC7cSSsm0VduJRCLw18zb7FSzmG3dLvcVdMZ7diFttk09mqmM5O5XR2SSfjIZuMu2wC22VjWSv5gu1OUwjyUmXHxpl4mE9gh+Rbtuh8JULhJv3vWac/lg1G49hkMJat2t+yW/tbPLW/Z7fuODZpf8sag+9wkYxhteE3uBh8zVqDr3HW/wIHg8+wN/wcW91PWWnwMVsM/kyK8yzK1i0hVO1PeC/6iOo1k7jqvZAe5095HLqQ+34Luec3hWcRY3i1by6P/GbwS/QcSJ3Pj/vm82vc9/wSO5nnIZN5ETqTv0Yv5ZeYWfyUOINb+6ZSv3M+nlaT2LR+Cu7bphMg/4YY+2nihpwoq1nE2y0mc7UG0VbTSHYeR4nHREaqJIwWafAgZTEjXlN5unEa/1i9kOfm03i5djZvQ+bzc9EP/K11Or82fcnfy7/lnylLeO2twquQZTxIWcS57B8oSp5NSZ4+lWVmXO504G37En7pGsvPTV/zS8VYXqR8wU9pn/IwaRKtwT+Q4Luc4qZ1nGncQkemjIZ92nSHreZ04EbOBMvojdSjN1LBpdi1nI6VUh2rSlzMQopqzDjZu4tzx7bSk2tLf4IVt+MduJ60kkvpq7h0YA134+x4lODI80QnXsY78VPSWl4nruFlyjqepm9gKGElN5KcGEpyFlPRA/EO3EhdxfW0NVwQOhT3m3Mh2oZ+MTHtwNkwc44HKrgYbcutrHX0xtjQ6WdEh68B3QFyzu6z5UrcanojnTnla069lw6Nnuq0e+rR6i8AY/MfgfHhRYZHL4lzjcIOacGSfnCnXwTGIUFhfD/DmBewmyAjHUINdYgy0SNSsYKijUrOhLvSsceJIis9ihUGFBlIqDS2oEruQO3q3ZTuCCXbJ5HogFT2eESyaWsYK9eHIbMLRrEqiXUbo8jy3sud+A2QZMLP0aa8Djbmrz7q4DGTS9vVsVNbioGWJR2hSTxKK+fk/mLc1iWw0CoaVYdU0ryruBnXzuOEZm6ktHEvs54r6Z0k+zfi7HUEA5eDZAY2cy31FPfT27iW08Jg9nGuZZ2mJuo4OtJ4VA13sMvYmkKZKa0m1hTbmpG7Up8qK32OKg3EXdAV74GxzEqDClst6lcbccbTnuFoV15ke/Eky40nB9wZil/DmQBjTvpo07JzGXUbVaheo0GZgxal9jqUO+pS5qhBqaMKpQ4qlDmpULlGhZr1y2hwXUqbxzKuRhsxlCLjTrYpw9lW3M+34GG+ksc5JjxNtWdwrx03tjtzff1KBtdacd/VjAHpAm4YzWXIZBE3LBZzzmw2px3mcX7rCi7s1eaEvybNe5fT6KlPp8dKTqxVctFSmxsyFe4rVBg1Wc4jKw1GLTS4ojWHAd0F3JAt4ppkPjelCxmULmJItpQruvO5rLOYK3oruGqkTb+xAbetdvJsTQQ/bgpm2MKeqxJNrsuWM6hcwk35Yq5LVzCo1OWmQgDJZfRJFnHJcAG9kgWc059Lv3wp/dIl3DbX4L6FFqNW2jzfLOHVNmveBO7iSV4Sz24d587jM9wfOc3jnmM8q2xlKLWWe5ndjGZ2MBSXyvX9mxiKlHAnToXR5CWMpqgzHC/htL8uZ5NsGTjhy7X2QPqq/blWHMLZBE+6grdwOno7F9N3cSJ5LSW+BpRHG3Gi1JmLtRs4UWTHkTQj6hP1OJoswJohR+KETkUpdfv1qd9vwIl0K7pTzenNc+Z4sjl1ITpiV2BjmB5VvmpU+6nTEiHhyD4DsSy6xF+dAt8VVO0T5hiVNMXKqQrRoTlGTpW/FgW7l5KzbT4FHsup9NOhJtiA2jBjKgMNKPXXpSnWgqowCanb5hG3fjpprrPJdVtI6Z5llHurUO2nQbHncip8Nan0U+NwwHxq/efSHLyIrn2qXMm0oC1SSWWoNSWRW2gtSWHocg8XTrZRmLCJ5jhNzu2bxdnopRxNMSArbRU+iRGEl54loPgk/hXHcS9uY0tmJQn1nRyoKCc/M4KDvg4c9jWh2VfGEQ99Gt2NOB3qzHlh93X8Go5FWtAcYsCpJFu60zdxqiyOluoqGpvOcLrvDk0dnRxIDCMvfDN10RtpiF5LTcQa8oJWUhq5geqEbdQmbqMhYQt1UeupCHSkzNuSCg8zSrYZUbZNn/KtuuJ2mTp3Axq91GnyUafJV42mAHWOBgsWtRqVXqqU71Gn2lefCh8DKgL0qA7Tpz5KQn2MIc0pMjoOmNOaZcaRNCXVCTLKoiWUxUopihGgUU5BlIS8CCMKIqXk7ZdQECUXlUUBGvMihPdMKEs0pzJFsLPtOJojHGuass1pEtYNHjKjQyj0FvoZC8wR4K1dSCr/7rQLzwotxO9aC8xoFVRGISldLNjRZqJ93FVqJaqMx8osEY7wTku+Oc25ZjRkKzicbizuv67PktOYreRIjglNB01pzjWnTVA3BfgsUojA+HtburXYRlQZC1IUZMYaER+pS8x+MzrbMnj1+va7JPOb578Bo8Bqz4U6nd/NKIoq44dU9HurWQTJ97U7v1cenwmh5n9TFj8okB89e/PoDylpERjfy5of5E0x+PJiFBEGxSS0IGEK/T5/DLqIUPn+2e8DL6/ePuH1j0//cITAy2+hF9GSfq8wuqiS5TJPnGGMdZxDlNMiEpwXEWH/g2hB+5pNZq/ZJPH4W0wVn30IvwSYfk+w1QSCbSbjZzkRX8tJeJsLMDienQbf4yGZhpfxLNxkM9mqnMku4Ugm42E8GS+FsOJvHBukX7Pe8jvctvxAeJAuW+0mskX6DVu1v8RN/Rt2qXyFm+p3+OpNIUx/GuEq40hVn0LWimkkLZtMmMp4/LTG46k5Fjf1b3HT+IYd2t+yTv8rHI2+xNHoK9brf8sm1U9w1f4LO60m4LZhLkqt/2Sz2n9Q6TKbC24LOLVpDDf2zSfP9CPat/6ZpwemMxIzm16vMdyNmMSL5Jn8kqrKPw7N4qfMKQwFjuP05gm8SVaH/KX8enA5D1ONCDX6MzssP8N1yzR2bp6Jj/HnRNlNJtp2OgIwxlkvIs1RhSS7WaSvHkfhjm85FjeVxyVzeZU1nedB43gslIq7zOKJ5VQe2k4Tk9ov4ufwj1YV/tY8nn9WjeFfacv4yU+VV74LeRwxm6GsHzievZSOUgktVSb0d1jz9259fj4+jl9bv+Vf1ZP4R8ZkXsd9wnDyWGpCJ3AoRY+Wsx60ZqykM9qQ5oBlnA934IKPC5eClfRFCpspDLgUZ8uZBH3yQmZyIHUZF85s5tolD/EveE+ygqEYM17EOTISb0/fASfO5DgylObI3cxV3El14m6KMw/SXLiT7MxI6moGU1aJtnJfqhMDwudEJ/oSncTtLpcSHDgfbcPFGFsx2NKf4EBvhCXHA2Sc3WfJjdQ1DGas5ex+c9p99OnwNRRXBF6MchRnGE+H2tLhIaPBW5ej3lpi6KXN3+b9DON7hXFkgKFHlxh5eFkExg8KowCM9+/0MTh6hatPLokzjAWB7vgb6OCnq0WoVJtwuTqRJqoccDKi2EXJIQtDcuUS8oxk5BmYkqV0IspsA3sstuHq6Mu69fvZ7pnB+h2pbHA7yFq3Uhy2VrLbNYa6wD0iTBOpy9+iTfg5zASCJbBrDmdddXDWM0BPeyWlHvu5k15FnV82m13iWO6chsaaAyR6lHEjrpWniS3cSBI6Guvoia4jfFcJW0K7kW4sJCughRup70IvNw8eZTjnGBcyLpDs1YWB5ACW5mFEO7qSK5VRZmjMQRslB52FGiENGsy1KLNS5bCjHodX6lNhr0uJjTbVzhK6dtlxzs+FGzHbeVMUznD8Flq2anNqrz7DSTb07TfhuIcRDet1qXbWo9hagwoHHSqddSh2UKFYSEk7r6B6jQq165ZyZMsSzgRpM5ym5Fa6hJvphjwuc+ZurgmP8814eciWp/FO3PIUCsXXMbR+HUMu9txyUdKrM4vzKuPpWTqGriVfc1x7HKeU0+lxnMf57Wqc9damffdy2l11Ob3WinO2Uq6YajFkosaQ8WIGjYXNLmoMWahxWncO5/TnMyRbwi3ZYoblS0RgvC5dxAX9BXRpzqVRbS41GosoXDafpuXmXJFsZ9TejX6pKddkOlyTLqXfaB43ZEJyegUDxprcVOhwU6lKn/FSMVXda7iQS0aLuKg/n6tGi7ktpKstdHlkqcvjNXq83W7Lq4AdPM1P5pfHV3nw8gbPH93m1ytD3M9p5X5qG3fTuhnN7uLhgTJuxe1lMMqKkUR9Hh7Q4UmBTATuC3HWdCc5MdAVxEhXNIOHo7icFUJ3iAfn9vtwIcaTE5EbqQsyozLIiIZEBScKHTlRYCcGXZqFdX4Zco4mCuqiMYf361EfaSTayI0RRrTHm9ASLeNUujXnsx25WbaZYs9l4rzcYX9Nqn01aQyVcDhIn+K9ahT7qZMnpHSFtXbJ5tTsNyR9+1zaEszE2pgqfx2KvdQo8lKlzFeHhn1y6sPkHI004+BOoXZHQamvLhnbF5LuOpfcnfMp91pKtfcyqvYsFef2av2FOT/Bztal3Gc+jcGL6QhfztlYXW4etOdh/V6uVobSeHAfFfnZnDh1jov9oxxvr6UyxppjwSqcDl/C8RRVag6akpLvT0z5EUIq2vCv6sSjuAPHqDySWs6Re7SDuvoKimM96EreSleEA0f3SjnqZcy5EHv64124muRMb6I1JyOMOBVvzslMV44Vx3Kyo5tjZ+/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P74u8CE1ryBdvY/Ddl8ViZFd3lwhGURnPaxTlEcwTAbM4z4eghpXhahTWAhe8gUYRP8V6wtpV0FsvpKhKOAgEahe0v7cUWNBVaUn3QjOIMOdlJRqTH23CyK5vXr0d4+uopz396xZM3T3ksCIDP7/PixQOeC801/16n8z7Y8u+28x/u3wdefg+RQtr65dtnfCRU4QjQKKqM74u6fwPFD+AoqIl/AMaHv8GjqB6+VxGfv4fJF28e8/Ltk9/Oqx//L8D49jE/CtU7P775LSV9XUxJryDNebY4wxjjOJsIx/nEOS9iv/0PBFpNZ6/ZZLxMJ+KpHC+qjAGW0wi1nkmk8L3peEIsJhFiORV/86n4mU9/B4KSCezSH4enZArexlPZLZ3KDsV0dgnHeBK7jSfhKZ/MLuk4tsjGsNn8e1wdpxCwR43dXstYbzmGLeqf4r/0K6IXjiF+wfdkLZlCwYKpVM6cSOfsGRwZN4Hy78ZQMn0S2XMmkD57LJlzx5EyZwxxi8bip/IdG1U/Z43WV6zX+gZ39a/ZqPYxdtIvcNr8A3L7Cdiq/hcR0u9Ik/yFo9tnU7lrAr66H1G09TNGSlXoCptGjvP/5Gb6cp4W6PAsW8mjA4t5kD2D/qiZVDiPp3TVxzzMXcZwuio5DmPxNfySzab/zZYNE/HYPAd/xbdE2EwkynYKcbazSHFYyAGn5SRaCn2WY6nY8T19mUv4e91y/pU3i79GTORHzwn8zXMRT1fNYlg5jh+3LIRkHd6WrOBt5RT+VjyevyUt5pX3At74zeFN1GyeZiyg/4AKA1XG3Ggz4fFpJZzQ4U3bN7w5/AX/LJkMh+by48FxtEd+TG7EBA6XmdPe7MzRcCWdgdoc81/KlX1KLvnZcSlQIVqDvQm6nEmS0BylQnWSKscbHXh41pMTOab05trRm2zBzShzXiU68yJzLTeznenNd2YgxZ7BdCdupDhwI0UASGeG0teIR7CU+5KcuJq0kr4kZ/qTVzMgJKJT1oj/uF6Kt0cItQgq4kCSAxcizOkJUXI1fiU3hF7GFGdOhSpp26sv2tJC1U5vtCO90U50+5nT7S2U5RrS5q9Ht48Rx0IdGek/IgZcbt2/wf3b/Qw+FEIv74BRCL0MjfYxOtL3GzD2Pb38DhiD3Akw0iVAok+QVJdAqTohclX2KVVJsdEnTqpJopEuqYYSMowUxEkU7Jdb4mNshbvUFh+LVSRt3MXhkCiyd3hRHZrImfwmbhXl81NxBL+kruMfBzZxP9WDE95r6dhkxpVNupz0WImnlQ0O0lXU+CZyNbmUAs8U9gdU4ZN6FYedhzkY1MBAYiv34xsYTmnmVmo1bWGV+G/Jx8W3DR2nbDJ8jzKYcpL7SfXczW/mbk4bx9NP4rOhDCu9dLabBVOyzZ0KezMKpIZkmBiSbadBoY0q5RZqoh1ds9KQCnsDqlZKKbU1pMTOkEIbfcqcjalaK6N+swmduxQc2biClm3LOO2jyY1oM3oDTenaKaV2lR7FVmqU22lQYqcmhl9KHQSrejlVzss4skmFbg91rsVIeZxnxYM8BbdzjLhTYMH9fBMeHzLjTY4jr+M3MrhtLYNrXbm3fjcP1m/hnosj/RIVLmvN5rzaNM6smETXsjG0q43hhHw6J2zmcGWnNtf9ZfRtV3BngxMD1jKuSNW4IVdhwGg+A4Y/MGS2jOsWKpw0mMMx3VkMCsBovIhh2SKG5YsZNlXh3kojrtoa0ibXIk9tIanLF1K+SIeOpTLO6Sg4q6XJZb3lXNVfwIDhfPHXGJSrMijXYlCpw3XZCq4YLeGScCRLOK+/gPO68+nVX8h1qQp3zbR5ZKXPk9USXm+25qXPZn6tTOevD8/z8Gk/z+7e4qdzQ9zJaOdOYjt3Mrq5m9PJg5w67qUnczvJnWHhP2cFKxnKt+POYXduN4RzszGW6y1xjDSnMVSWxKWkME4He3M50p9TYdtoCVrJ4SClqNwdTTHjZL4jJ/MdaEqWikGIzgxT6qP1qQ7XoTxQm+oQAyoDdaj01+LIfmM64804mWItniu5ayhyW0L5nhXUB+jQHGbMkVAZpd5a5O9RI9dLlbRdiygPN6A+TkGdUPocqEVViC6lfloU79WkYI8aeXvUKPTWpDLAkIYwBe1RVuS5qnA0UEl9kJyMrYvJdJ1PsfsSKvcspspzIeW7F1Dnp8XRcDlX8rdxMsOFYl8hPLOQtjB1eiJ1ORNpzOUDG7hWG0dbaRYlRWW0nLpG55X7XOi/w8WOJhqjVtIdo8XFbGOGWt041hrG8ZudJLUcx7+yB+/SY7jltxN15CI1vcOcvHyFUy3lnK+MpTt1O02htjT6m3ImzFLsj72aaM/VFDvOx5lyLMqcrrRtnGnI48LlGxwb+JGEpuuEV54i4mA5qRlJlObEUpsXTWNhLPUFMdQe2k9Zmi8F8R4UJHhRnriH6thd1IRvpNpvJRUe5lS4KSjfJaVsp4QqDxl1fjJq/STU+OhT46tLXYAudYG6VPtqUblXi2ofXSq9dSj31qYyQJfacAMaY4XwiwkdwoxfjjmtB8xpTFFQEyuhMk5KWaIAhIbvodFYtKOLYuQUx5r8BoyCylgcbUJJtAllcabUplrTmCXAoiW16UrqM5W05FqIKl9zniUt+UJHow0dJfa0F9vRVmhLe9G7a2uBjfh9S77wnimt+YK6KKiJ1giweLzCimPvYVFQC9tEW1nY3GL6vrdRUBDf3b97JsxDmtAmqpXvk9f/BoziPGOJOW0lFjQWmFJ9SE5JpozsBGt6urJ4++YOz14/58nblzx++4wnb4SQyygvXtz/P8D4+5Lul4/E1YAfFERReRSgUljd/GGWUXj/faJagEYRFgVgfPNUAMaHIjC+S0m/s6eFz384QlfjBzVRgML36qJYlSPAoQiM/6c+R7gXVMXfzr+pi4La+PY9MD7/HTB+qNURK3VWziR25Rz2O8wjymEe+x3mEmw7U4REd8X3YjLZ23Qi/pZTCbWZSaTDXALMJhBoMZFAi6kEmE3Hz3Qm3vLpeEin4C5AoWwye+STcZdPYpdssjjbt0s6SdzkslsmzDhOYLNkDK7K8Wy3moKnyzwCAjTwdZxBmMZ3ZM77jrIZ4ykc/y3VUydRP2kiTd+M4cyYSXR+9j21f/6Gyi/HkPvllxz8y1+oGDOG2imTKJ45gYg53+C+7Bs2a41hnda37NL5lnWaH2Nj+CmWdhNwcV2GbMWfWav6CTtX/Bchii/Yov8Rq9U+Yt+6r+gp1iXLcypx68cQv+YvHNz8HQXrZ5Pr8ik9sVPpz1GjbNd8vPQ/4tD2L8na9A17jT7Gw3gc6xV/wXXtOAJ3zUNQYcOtJhBlO4l4u6mk2s/m0KolpFlOJtdxPOUbxnAmbDa/FC7jl8Sp/Bo2EeKW8cp3Pi+2L2DUZgovHKZD0AreZqvxz8ql/KvwB36MnsdLn1n8HDydX6Nn8lP6Yu6mqXK3RItnXdr8cn4FHF/E26Nf8GPZV/zj0FTIXsDwgbEUx3zBocyldDS40Jypx7EwE04FGdETpEZvmDYXAky4GGLFuSglZ1J1aUleTlOaAacOr+buOV+uHlzJtWQ7+pMdGc7ZSH+sA89SN/BT/k5GcjfQX7hWBMab6U5cS3FgIMWR6wIwZqxhMG0NN5JXcS3Rif44R7GA+1rKWq6nrhO3twwkreJKnD290VZcibPhWrIjF6PMObvfTHx3SCj2Tl/DmX2morrYHWjMyRBTeqMcObffgQ5vJSd9zWkNlNARYMBJfymnItYw0t8oVugM3bvOvdv9DP0OGG/8GzAKlnT/08vcf3CJwiAPgoz1CZIZESTXJ9hEl0ClOsFKNSLMtQmXabDfSJsYiREJxjJiDfWJNjAk0kBCtIGUVKmUPDMZpzy2cCshnPt5mTyrr+FxXTn3K3O4mRdDS7QP6W47iV6zlnhLE864O3MtcjeZLlYE2dhzJCiDnoQC4jaFE7S7gMiEPjy9OyiNbOVqeiu3k2oZSWniRnIV7RF1hLlXs2pvG4tNE0jzbuRWygkeJtVyN+cw1+JKKQ3KZYtNGJs1QinaGM3RnZuoWS2h0EyfPIWEXDM1ci1WUGijJSqKlSslVDhKKbQ2JMdUh3SpOmkyNTJMNChwNKTYWcKRTXp07dLhpJcWHW6L6A025HKwCe1bDWhw0aN6pQ6lNisoslUh33Y5BdZLKbNfSs2qZbS6qnE5RMKdVFOeFVnxtMSEh8UyRovNeZCv5EmOKT9mreJ1hCt3t+5k0NGd2/ZejNhuZ9ByJdcUBlw2WEqvzgIu6yzgnPoMjqtM4JjGBHpkM7nstIy+jRrcXGvMdQs5FyQanBfeN5jPFYM5XDOcw7ByMcOWK7iiXMIpgx8YVC5jSFAYZYu4LVvEHRMVblvpcM/Fijtb19LvupHTmzbSY2JOj7YOJ9VVOKu5hCt6i+nTm89NI+Fnl3NbqcawUoObMjUGJMvplyznstFSsYrnvOFiLhot5bz+Qnr1F3HNeAUjpjo8WaXg+VozXnq58Do3jEeXq7h7+xSPbvbzsPUiw6ltjCQfYzijm1sHurib3cZoVhV30lK4kerHnRI/btcH8fRcAc/6mnl4sZn7bcUMVWZzPSeZ3sgwekMD6I8K4Oz+HRwNtqc6RE5lhIT6WBlNiQo60s1piDWiPsaApngph/frUxGsQ6G3BsU+OpT76VAkQGGoIR2xZrRGKmgINqRlv4z8HYuo2KNGrZ8ODYGGVOzVo8Rbh+xdy0ndvpDUnYspCNSmJkpKY5ySI7EKKkN0KQ/Sp9BHm1wvdYr89Di0R4NSH33qguR07LOk1FWdBndDWkMtKPExpGSPJrnb5lHhsZAqjwViyON4jBm9ORt50hrFrboQ6qItKPRcwdEgbU7uM6DDX5vLWZvoq46nqTiH0somms7e58jle3RcecTl/iecaymlJdWenlQTbpSt4/bJcK7caqCgp4/g6isEVZ4hoPoCaSfvU93/jNartzh74RQ3emq5WBNHc9JWKoOs6d5nRm+iI5dSnLiSsZoLySs5nbaRk4VhnGip4eLt5+T1PMK3ZoCgun5Ci9tJL60hr6SAsrJDVJYcoKIwlcrcWErSAihM8aUoM4yS1AAqE7yoidpOTbCLqDKWuikp262g3ENJjY8ltUE2HA62pCpASYWvEdX+BtQECNU6AjTqULVXi0ovTSoFYPQVrH89GqIkNAsp9wNmtAlVStnmHE1T0pgkpzZRTlmCgsJoKYf26ZMTpkdBlDBCXtvAAAAgAElEQVTLKKU4RgjBmFAQKRdnGctizCiJMqE81oy6VMGKduDoQTsasixoPGAmqobCnumWfCta8m3E3dPtRfa0CVthCmzfXcUNMXbidy0F1qI9LVjUXSXWdJfb0F0uXK1EZVGAxfYiBW2FMjoElbDw3RHmE4+VCKXgwhpAk9+etxe8e7etWCrW9QgK47FioUxcKSqNx4TqnjIzWktNOVKspDbXhIJUW84dP8CPb+/w9PVzHr0RgPE5z94K1TkPePniPs9e/LEW5/eQ+AEURav5PVD+Oxz+/v7F+z5HcdOLoDAKSuMHSPyQnP7DVZhNfK8gCnOMguL4/H3X4juVUSjtFt55KM4s/v8qjG8e8VbYCvNvM4xRa1aQ5vROYYwVtpI4zme/3Q8iMIbYzRaBcZdsDG7ysaLS6GcxlWDrmaJl7Ws+Hl+L8fhZTCHAbAZ+JjPZq5jBHvl0dssms0s+HjeTcbgpxrHbeAK7pRPFdX87ZRPZIZvITsVkthh9LwZh9pjPxNNiOhGbF5JtN4+CJd9zcv5Mzk6cSvPn31L/9Rhqv/mOmk8/p/Uv31D7p68o+a8vyf34SzL/9Cn5f/6c6k+/oenbCZSOGUP4xM/xWPwdGzTGsEZ3DKv1vmS13ic46X2Cg/4XbHVaiK1iCgr1z7FS/QTbJf8TK63/RL78P9i7aRbVh6RssPgLQZvmsd7wP1it+hEbl/2Fjcs+ImfnV5zO1aI6Qp2Nhv+L9QYfsdHwI3YpP2ej3veskYzFdfVYQnbNINhiMmFW44mym0C8/URS7KaQ6zyP/JWzKXWeSonj17TvmMhw8HQeen/PG9/JkKnLs9BFPPFYwLNVM3hpNQH2LudV3BJ+zlnC3zIW8jRoBs99JvJL2ET+GjWVf6Qu5W2GLq9L1Pi1Yy7/ODOBv3d+z0+Nf+GvxWP4Z9Ys/pqxiLMZY4mPGUtBhSVNpes4tk+VnjBTTgXLOROqw+nQpZwJkXA63IlTcY60JGtRkTqb7sOrGTgVxMXaHQwmuXAr2JG7iVu4nr6Va9nbuZ3qymjmVp5V7KHv4NrfVMXryY4MJDuKQZXBtNUMJq9iMHEVQ/HO3IxZyc0kF26krONmyjpuJAuVOkKXojXn95tzNc6Gvnhbzkeacj7SAgEmh7M2MJS5ljP7zMT5RSEpfTrMnIuRDpwOtaFzrwlnA61pCzQWexh7AuWcj90gKoxC56KoMI4McOuxYElfEecahRlGIfTy2wzj+x5GERiDPQiS6hMoNcRfqkuAUgdfhRoBphoEmmoQpNAkRKrDPqkhEcYSkoz0SNTVJUXXgCw9Iwr0DcjX06TByYqL+wO4WVbIuYoK8jPLiU2uxjMwC8tVe3F28sBn7U4KtrsyFOnOaOxWLu61oHGrHUf80mjcl84eWzc81iQRE3QGz42Hyfar5ExaI7cy6hhJqON6ag3VvsUE7qrCJeA4c6XRZPo0cTvlOE+Sargac4Buj2jCnLeywdSFRLk/A3uj6XI1o2bNCkqtdahRyCmTaXJIqUaOtQ7FtvqUr5RS5ignU6FFouEKkozUiNJeTKpcnQOWOuQ7GtG0RY8ebyMGIky4FKrL+UBdzvgYcXSTFu1bZTRvNKbcTlAV1Sh2VKfEYQU1q1SpW7Oc9q2qXI9QcC/dhKcFZryoMOVljRlPys15lCfjWbYZP6e78NO+3TzZ5s+IXSC3TP0YUu7mhnwtl6TGXJJp02uoxgXNxfTpLuWK9nxOq07luOpEegymcU75A+flSzmrp85xrUV0a//Aab3ZDEjnMWQ8lzvyBTywWMEdSzV6DedxzWQZ1+WLGZIv4rZ0IfdkS7lvpsN9O1MerHfhrV8gJB/gF283Bkw1uWiwmF6d+VwzWspdpTr3lGqMmqgzaqbBHZMVXJcsoU9/maiGXjJYykXDpVyULOOC8TLOGSzmrO4CLugtok+iwoilAQ8dpDzdYcvdWFdGjqdze6CJ0ctnGaruYiilleGUbgYzuxk8cJzbWafEecY7mXVcS89moDCNlxcb+en+VZ6ODnPn8mUeCEGZQ7n0JSZzJjCQK6GBXIv2ozd2F637hN4/E6pipdRESigJ1KQyVIfqcF2a4qTUhOtxONyQyiADCry0KPAUbGNtCtxVqAnUpyFEwmFhFs5HmyPBEvK3L6bETYVyDzUq9miSt0ud0r16ZGxbQtKW+WS4L+eQryYV+yXUxchFlbE8WIfaSAUlwYbk+epQGmJM+o5lZO9cQYUQznA34JDTAvJXLuSIMCsY40BLpCXZm+dQ5jafKvf5tIXpci7Vgd6DW7hdG8btIzGcynOjMlBOc4iUs9GmVLou5EqmK31VSXRUl9HYdoH2gZ+ov3qfhr6HdAy8ZPDuEy4eyeBCtgt9WRa87A7g0WgPx+79SvKxx0TWXyG88Tq5V3+h6Mprqi7cpvP8BYb6T3HrTDU9VVHUxG+kK9aa0ylOXMhaz4UDW7iQtY1z+f70d5Ry6colTtz7Bd/aAdxrbxFw9A6hh3vJPNJDzuEm8qsPU1RRRnFpLqV5iZRmBFN2IIyivHiKMsOpSA3gcLwntfs3U+plQ5GbkhJ3E8q8zKnyteFw+BrqI12o3b+SymBzqoPkVAcYUhskrBvUo8pbkyovDaq8tKnw1qYqQIf6SIlY3t2SaSICY2u2KUfTFBxNUdKYLPQamlKeaEJ+pITc/YaUxAmgqBQt6aJo4aqgOEYARQtKIk0ojxGA0YbmgytpzXWk+aAtzbmCzWxDq2A3F9rSkm9Ls3BfaE9rgQCIwipBYaXg+yPcFwhWtZWYbO4stqKrxErsTOwUuhNLhLlGwaoWqnekdBQJe6LfHSHIcqzERNwi0ylW57wPtxTKxZqe1mJj2otloiXdXaygu1gpgmN3mQnHKkzprDChtVzJ0SJzKnOcuNRzkB/fjvDk9XMeisD4gmdvBSXwIa9fjv6mMP4eFP+oIv4uNf1eQfy9mvjh8wdYFABSVBifv3mEcER7+r1FLUKk8Oz9c7GU+9+A8f9zhvGD8vj6kag0fphhfPXjU4Tz5s0jXr96l5J+8voVb16NMnCsjIhVy0lbNYdEh+lE2c8ULekIx7mE288h0HoG3maTcFN8Lx7BmhaAMch6BuF2c/C2HI+35Th8LSbjbz4TX5MZ7FXOZI9yhgiGrrIxbDX9jl3KsbgbjcPdeDy738PiNtkEtskmsVUynj2K6eyVTidEOoNEre8omPcFbRO+ZmjiNEa+m8HFbyZT8/HnFHz2GYc+/4yiLz8n85PPSP7LlyR89gWRf/ozWZ98Ts3X42gcO4mSceOJmzseD5VxrNMci5Pud5ho/xkHg49Zo/7fbFX7jI2aY9jkvBxj2UT0tL7EVPULpBpfINH8lp1bllGYb4+TzQT2bNLAQf8rbFZ8jNOySVj98D/YYvQR+7f8iWT/aYTsWMYa+Vgc9P6L1Qb/i02SKawxmslW5+8Jc5/CPoc5hFiNJ9L2exIdxpHhMJFC51l0e+hwbIcK9asm0bZhIg9DVXi2dy4Pd07iwZ4pjIbP47HffH7ZuYDXNuP5ee0UHvpO5WXMPN5EL+Bp0CxeBE7gr5ET+UfsNP6ZtIy/pRvwU95C/tY4Fk58zC9tf+bn+o/5Z8F4/pn2A2/TFlOX9C1pearkVq6lInkVZwM1ORliwvFgE87uM+ZU2GJ69hlyPGINTVFOFEQtp7VOh4sn99Je7c65YjfuxbryNNiVkX3bGMz04srBPdzO9eZu9m7u5e/mRUMAg8lODAshliRHBhIduJ7sJM4u3kxwEmHxdvwqhqOduJWynpvJ67iR6MJgsgt9sY6cDzfnbJgJl2OtORdhxskQKRdjrLmVtZE7B7cwmOEiWtKt3nqcDFFwdr8V5yPsOBlsRbefGRdC7GgLktLur8/pIAWXklzFWh2hc1Es7r5zjeEnV7j7+Cojj/sZejogFnc/vDfA6L0Bhh72MfD0CqMPLlMY4kmgoDDKjQiQ6eFtrI6PQgMfpTreClUCTLUJVuoRZmJMuNyYBH09UnQNSdeVkqkpJV/fjHQdBTFSayJcdhMenIHttgimr8riU6cKxm2qQ2V3NZv98yhLymIkN55/HPTllzhHfokw5uE+Z07uP0i403bWGKxmndyPqJ1HWW0YT6BLAq3x5QwfbOBO/GHOx5aStSMLz21lrAk4wXxJFHmBrYykHONJQjknfMJpXL8Hb1M5bpYKOjeGcGPzFo65qFHlNIdC8+XUGUlokBlQaKJHhqU++da6FNtLKbAxJstEjyQjTeL0VYnTX0GikSrpSg0KV0o56WXKrTgH7qcLx5L76Tac8zXkhJsRfYEr6XG34OgGfRrW69GwyYi2bTJatxhwZK2wIk+VmxFy7qUpeJyn4Hm5gpc1Sp6UmfAwT8aTTFNexjnxa5gXL1xDGXWIZMR8H3fNA7lr7k6/mT0XFTLOG+pyQUeVqzoq9Gsv5rL6HM6rTad72Tg6VcZxSncuPQaqNKnN5oRkAYO2GgybL2XUbAkP5Qt5braC55aa9OnNpVe+kKvyhQwqFjEiW8gD6RIeKTR4YWvKi9Wreenqxs97w3m0yZarJvM5pzedXr3Z3DZRE+cQn1vr89xaj6fWOoyaqzIkXcJ1yQr6jZbTZ6xCn1yNS7IV9MpXcFWpziWpCmd1F9KjOY/LRuo8sJfyeIsZoxFr+evFXG6eKuBWdxPXSpq4mSrMpR5j8MBJBrNPM5x1kdsZFxk50MPNg81cyq/g7Q3Bwr7HyN2nDJy7yfX8GgYyi7gUlUyn2x4u+HnTF7GHMxEbadlnS1OCFVUJcirDDMjfq0qBjyrF/pq0xJtQHaLL4TAjyvz0KPHRp3CPAQWeQr2LGmV7tSncLUCdFo1BEtojzSjYtlQ8hduXU7xTlZI9eqLKdXC3Oof2aJLjpU5BkB5l4UZURUgoDdahJECTslBDikOMKAwypDRMSsLmhcSumk2Zmw65a5aQrJhMlsk0GtzldCeu52z6Wgp3LqZ01zyq3BfStU8ihktOJK6mPsyO7owd3GxN5mz+Ho7HOXM+xo7yjUs4l7SZO635XDvbw7ELI7Re/wctw2+ovXGPo7efcHL4Vx4NjXC/JYZ7Fc687gzi16ePuPwSKq7/i4SjN4hpuU36mZfkXXpD5eVHtF2+wdVrF7l/4wSDPeV0FAVyOncjZw5uoLfAjYsF3lytiOTuyUpG+s9y5fYoB04N4954C/fmx/i3PyGy/Q4Znf3kHD1FbkMrBYdrKawsoiAvibJDUdSUplJUdojivESqs8OpS/bi8P7NlPs4UOxpRflea6r8bKkOcuBwzFaOJO+iKcmVuqiV1O2zojZUweEgI2oDDajz06faW0sE+nJBafTXFhVGYeNLc4aS9oPmNGcqaUgypjFRSn2inMPpFmJKWoDGiiQzalKtqMuwoyhaQVGMUrSlBXAsiTKjOEJJZZw5dam27xTGHDuaD9nSJkBhvjUdxXZ0lDiIgNicJ1jP7+BRuArg+G4H9burYFO3FVrSkmdOS56ZaE835ypozVfQLiiKJe/mEYWuxq5iYRbx3VyisH7wmAiB70BQmFPsLJLTWSinvUjKO2CU0iXsry5WIuyz7hZOmZJjFQo6KxV0VChoKzGnodCFvnP5vH1zmyevn/Ho7SuevP0AjA94I3DXm3d2sgB6H5REAQJf/ficV2/fbYH5AIUf7oV3P5z/27OPXr59N2/4Th18hHAvzBy+s5nfq4av3m1tES3o99D4QW0Ufk4Iw/yfwItgUQt29DNe/fjs3fW3z+98cOEP+eLNA56/HeXZ2+c8f/WSt8/v09dVQsiqZcSumkXcylnEOMwl0m4B0Y7zCbedTZD1TPaaT2WXfBw75eNxN5mMt/l0/K1mE2a/AH/LaQRaTxMBMtByJntNpuAhnyha0J7KqbgpJiF0Lwpnp/H3eBpPZI/RBHaJW1smsFE6ge3yqfgZzyBGfxY5y6dxYcZ4eid9T89XX3Lum++5OG4ap8ZNp/rjr8j/z0/J/dNnFH72NQkff030n78m/r8/58CnX1L05Vfkf/Jnir7+jMJJYyhYOJ3MZTMJVZ+Ki/bXrNH9GmetL3DW+hxn7S+wVPuE9ZbTWWM5FZnGJyjUP8Zy2SfINP7Ell3zyapazYZdc/DeupxV2t9iv/BzbBd/jXLJJ1ho/SfWRv+DXRunkJ5gwirlVzhqfMwGjS9x1R3HKsk3rF01Fs/dswhYOxMf27FE2I4h3XYMueZfcsRhApdcF3Bt6yJOO0ykb8NM/p6py5PwZYx4zedZ2GIoUeFl4iReRyzk0Y4lvN6kxk9b5kLEMv6VqcqjkBk8Dp3Fq5jF/Jqqxt8zNfh7jgY/Zs3lrwWz+UftDB7Wf87bkq8hexqkLeDBIVUiY8ZSUiahKduCpmBj6qNkHNkn43iolCshxlz10eR8qA4dSVJyY7Q4XG7LwGlveqt3ci7emdsx63me7MajGDdGYzx5lOzPw/QAnh4I4HHmHl4V+vC6zIeH+Tu5k7OZq/H2XI6zpi/RTrSnr6U4MpDkSH+CI1fjHLiesoZrwgxj0iqup6zmcqw9Z8LNOR1uJp4uf2PO7DOnP8mZwcwNDGdvFgu9O/1ltHgb0hUgF2H3RIgpnf5yOn1lnPST0xJgxLEgGb377LiUuI17148w/OgiI4+u8fDedW496mfkUT93Hw2IKwHvjl5nZPQaQ/f7GRzt49b9yzy/d5WcYA/cpTr4GGvhJ9PBV6aFj1RTvPoptAky1SdAoYufTFu0rKN19UnQ1iVdX49DhgbkauuRrSUlTtsSD21HtljvwcE5DP2NOei51+IQ3EBM/ilOHLvC3RPH+fvxOv5aFcu/8n34W9pmnsZvoH7Paqz1V2Kjv4XwtZHU7avA2nAvjmbBJHpkciK+kt6kJiojSnHbnoWLRx3WW+ox1wqjybeau8k13IxMpHPXLoplStL0NCi2V3Bm52Z6Nq2kyVFCjbUOJSaaFCq1KLDU46CNATk2+pRYaFNkacBBpR4Zcj2SjfVJkOiSYKxDkkybRJk6meZaXAy0YDTDkSd5DoxkyribJuOyjzoDnvrc87dk0MuMSzsNueSmRf8eHfp9FZz1VHJyt4zz3lKuhRjyIMWIuxmajBbq8KTSmKeF5jyoWMmtA048iN4M/oH8siGEUedwbqwMp8/ajxGFF0MKH+7bBnDDZBM9moac01ejR/cHevRm0KM3i+Nac+hQmc3RpTNp0pzL5S1mXDJX46GVNk8tNRmxUeOBmRo/menwxkyXS/rzOWu4QKy7uaGcz7ByFneVU3lkNZdnTmo8Xyvh6WZLRjfbM7DBkAFXHe7sMua+q4Sb9mrcsVVn1FKVl7ba3Jct5rHJMu5Jl3JPockduSa3ZBpcl6rTJ1WjT65Ov1SDAZkW/RINLuqpcERrAVesDHm5dSW/eq/n7X43nh+I5EV1GbeK6+nP6aQ/4zQ3s09y6+Axbh08wc2Dx7me283V/A6uVZ/g+blB/n77KU/6hhmoO8FQejODydWcC0qkeYcbrbs2cH7/Nk5EuHAscRVtaY4cTjCjPECLfK8V5PloURBoQFmIERWCfRyoRfleVXJ3q3DIS49sbwMOeOmTsV2VrI2Lydu6TJyXawiSkrZ2PhmrFpBuO49Mh4Xk79Kmwk9GtpsWmbs1OeirT2GIjIIQY0r3ySkOlVC2T0Z1uAFlwdrkBWlREmHMAQ8NKjwNaPFQUGS+gHyDmVTI5tPoJOdq5F6upmwme9M0StznUbtHm8adphQLvaGOi+jwXMrxGD16ThcwcukIt5tKGciM53SQJ3V7NnDjaAUD12/QcP0lpffhyPA/ab32gs4bTzl96wXX7z3n7qMH3Hs4zODdm9x88pTBt3/j/MN/UXnqBTmtgxSfuUdV/zMaB9/ScPUZJ3rvcLtvgMenWxgoj6arxJOr1bu5WefD1aOJnLt4kuMDd2i6MMzhM8PE1PbiVTuMe8fPuHX+hG/bAxKPXSe/rYvKxnJqanIoK88kuzSPpLIqImtOElJ/gwOHG2kojKYrZTsdoc40+W2i3Hsr1SHbqdnnQkvyGgoPhFGWE0Jdphv18Y7U7VdSLSjBIQqqAxRU+Eip9JJQ4q4hrhSsDNSkIdqQungDjqQZ05qjpF7o4Ew0pD5RQm2CMTWJcsrjJNSlmdOQKcCiNS2HnKhOseZwmp1Yq1MUbcLhNKGT0YTKZBPqMq1oybWnLc+B1jw72vNs6Sywp6vQga4iB9oL7WgrsBGvrXmC+mhNS541bfk2tAn2tLBWsMCG5gJbGnLMOXpIWC9oTWeeJV15ZnTlm9JVKKz6M6VTsJ4LFXSJu6qVdBeb0F1qRpdQ9v2+9Luj1AThdJYq6SqVc6xUIZ7uUoUIigIsnqgw5USFCcfKFHSVyDhRIqe1zJaB87m8EZxfIS8i5ETevOLN22e8/nmEl2/f8Ortyz8ymMBh/2/nPat9AEgRLN+/K4RdXgrK5dunfCRYx8Ks4W/A+CGwIqztez+vKKiLH2Dx368f3hGhUbSthRqdd4maD4T67jf7I9E+fyPA4j2evnnGi9cv+enlKP3dZYSuWU6sUJ7tNFvsX4yyW0jMygWE2cwi0GqGCIxuivFsF2pyTKbgbT4TP6s5BNvOJ8ByhhiMCRT7GqfhbTIZT8VEPBST8TSZips4uzhRnFXcIXkHjJ5GE9hpMI7txhNwlU7ESz6DcN1pRM0bS+r3n/9v3t4zqso03drt8+39de/dXd1VWtlKVlLLUGaRnMMi56SimHMWJKOgZMk5C5IVBBVEFAFBjCiSkZxBkmKq0NcZ74vWru7dZ59zxjjj/HjGs9a7cOAPx/Bac95z3lR/+SV3Pv+Cmx9/xrV3ZnLjg8+58elsLs34mPMffkL+l18R8R9/IvTdvxD23jukf/Ihqf/xJy6+P4MHy36kVnk1ZRqriFr5FT6rv2D/qg/YIDsDW/n3WS8/k3UK77NG6X0MV/8ZM+WZbDL6GmvtT5FI/yemK95BR/4/2HFwERE569jvupxjdvIiMFotfg/DhX9FZf6/YyD1nxjI/i+s9f9KoLcKnodWsEn9PdZL/YXdKp+wTu1v2Fp/jOvBRfiun4u7zkzirGZTtHkB122+pcr6S2rWf8Ojjd9xZ+0XVFp9zPMI4T/XL6jZPYN+rw/g8pdQ8D6/pHxFr/Nsnuxfwou983jl/gM/hSxhKmARv0bJ8kuUHM/DVjEVsYzXCct5ET+fl8lz+TV3AQPnPqEz5M+8iv6Gp4nLKPD/itDExZzN0OaCrwrlLmqUeEgoclah4rgG9721qTyuSJG3HIknV3A2SZ+a64d5kLOHB+GbaPfbRLf7esZOHWA06CijwS48i/biSfgxniacZCL5GFOZx3ma7cp4tgMtkZvEHdB1wtB3sIU419gQaoXwvlYAyQBL6kOmE9LC3RhmI9bmCLB409OAMlcJVR76PAoUbG0bWqI20xK1hZoAK644qFNop4IAjhXH9Clz151+7a5HpbNEnGGs8NCj1nsND0P20ttcSNvAXdr66ujvbqRtsIHOoUZ6BpvoG2imd6CFrsFmHg808niggY6eh4x1PyL22GEOaiviqCWPiwCG2oricdGZvt31VKafSxRw01XBQ0UFf00NTqkrE6ggQ5S8LNHyKoTIS/DVsMTNbCcJPkmkJudx/sIVyq5epelOORONFUzdz2f0agy9WR4MZx+nO9GOGye34GWlg4vtDrJcPbgXEkp1SAy6shsxV9qKu9FWrhxyps4/Dt8jcWw5mIaNSwkrDeJZa5jEVd8q2sMLuOPoTPmuzRRbWHLJ3JDSzebc3rOesi3mFFhqkWOsQpq+AqlGSqSYqJBspkqqhToZxoqkGCoRI1EgQkuJMC01QjRVCNVSJlyiSIREhlg9WfLXL6ftlBGjqWsYTDaiNUCJemdZ2hzU6HcypNvRkGZ7LVrslHh8WI76w6o8ctDnwVFdHtir0+AsT7e/orilpDNOma5UHXrSrOktsKM96wSdkf689I3i+SEvhrY60Gi+nSazHbTp7qBV+wADlk70W+2nVkuPamUpqpUXcUtlPrdUFlCjtYoHmrLcUpKmVGYlNQaq1OvK0mOiwJClAh3Gq0QretBChV5zNW4qLKJGdQkNustoNl5M19ql9G9ZxtRhZZ4eUGV0pxrDm7UYWK9NzzYVJhz1eOqgz/hBHYa3a9BvI1jXsvQYSdOhvZwu7RV0S1YxoKfAgKEyPXoKdOgq0K6vyGN9JbF257GuCo91VGjSUqRaS4EabUU6TDQZWmtA90YT+lwPMRQdTXfyeR4nlNMcdYf22Jt0JVTQlSiAYwWtSTdoSamkNaOKsWuNvLjTTldRNXXJRXREXKM97AIPT0Rx/Yg9JYc3c9tL6Ai0oTLCkmvRRpwPUSfHfRoYTzsrcOa4OvH20qTaSZHrLEfmESmity8m6YgyMYdVCNkpQ+SWlcTaLCbRZjG5+xS46KBF3MblBJv8QLD+D4QYLRB/JvmQMjF7ZUVgjDwiR7yzGklu6qR5Ssg4qcMZDy2yPVUoDNbnnGBTBxqT6aRB2XELSvfqkqb1I5nqS8hUX8p5Uxmq7Qy5e9KIpM3fcPbAIoodZCk9LCTyF5NhOZeSfdJUeelTELOdzsoMxh/cYuROLb23aqgqzOVWdQnNvT087PuF0iYoaXrNteZJKtuecq/rKfX9T2keeUb7xAvaJp/TPD5F8+QL7j75mbzW5wQX3yP1bjMXHw9zpWOCq63jVDX20NhcR3d9Ca034rh9wYuaK2E8rMygoeEW91o7qe58SlHDJOHFrZy82IZ70SCORcM4XR7kWFEHIdcaOX31JumXLpCel0VCThZBZ4vwzr+DV1EzYaXtZJdVkpcZTHH0Aa77b+SGz06u+dlxIcCO7KCD5CU4kJoUTka8HwUxDhQFbyDfU5t8T01xr3buMS2yHJXJPCJL2sFVpB+R4py7Ig9rFPcAACAASURBVHleSuT5K3MhTJ3CKC0KhEqlMA0uhUu4GKZNfpgu50IkXIgy4lKMKQVCMXecFecjp2ExO8SE9ABD8iJNOB9lzNkwPYTVfFeSrLh62pqSN8AowGL5mTVcS7HgcrKJCITiDGOKoDKa/u6ZxXQA5oyFuI/6QrwRhcK2mCQTSpOMKRMKwFMMxRWDwoq/0jMCPOqKs4jCur9yYR91hrBFxoAyARwzp48wn1iWqfcGEAVg1OZ6+vQRALIiS5fyLN3p52laVKVrczXLlMb7yTybHGbixRMmng/zVOizFoGxg7GpZ4wLwPh/BYj//PxfqI6/h8e3r/8bMAoJZ/EIsCjMJL7pVfxnUPz9+9+rjWNv2sTf/oK38qZ4v5FIhc8EYBx52iMWTo4/neDFRD+NFVl42q7i1Ib5BNn8wCnrRfhZLsZ/7Y9iEloAQUejbzmk9yW7ND7hoO5sHIymgdHNdL6oQAr2tKvRt7gYfivug7bX/5ojusL5Rtzusk/rC/ZqfsYe9U85qPklBzW+YI/aZ+zR+JL9Gl/irDQb7yWzCJz1N2Le+TMF739E+VffcmP2d1R+9Q2ln8yi8P2ZXJ/9Ode//YKr331O+ow/UfjDhxTOm8mNHz/n1oIvuL9kDvdWL+Sm+gqSpb/CT/EzDsvNYLvCDDbIzmS93ExsRGCciZXCDAyl/oyhzDtYa33CFrPv0JV7B1OpvyKR+yM79i8gImsNDt5yBJzQZp3SR1gunYHBgr+gOOf/wHDpf2Cy8t8xU/nfHNn5LbGnNDm09nMspP7ANtWZrFP5C9ssP+HYrvn4W32Lt9YMcqy/4862pTRtXkjPtkXUmX9G8/qvebx9Lr1HljIZuoLOY9/R5vQ5PZ4z4MKXUPI1f8/+lr6TX9Bn/y1PHWbzi/cCXvjOZ8p3Pq+CljAVtJhXkct4Hb8Uslbza+ZiXqfP49fzP/JT0XJqPf6DjqjvqE1bSWjA56SeVeVcvDoXjytw20WDm3YqVDmrU+GpyWUvVTJ95InwWk5qrCZ3S/ZRm7uPWsEyPmFLr8cWOp1tGfLZz3iYG2MRHoxHejER5cXr1EBeZvjzLMuLJxlu9J8+SE/SXjrjt1MXbM3DQHMawqyoD7HiUZCgOgrAaCWmCAVwfCDAY/Ba7vmYcuukETeO6XDdWZN7vmaiuigojA3htjSG23LPz4JiB3WK7FW5JqwLdNfjmrOEay4CYBqIwHjtuISbgjLpb8OjsH30t16mffAebf3TwNgx1CQCY/dAI739TfT2t9A10EzHUAudw8109T1iXFAYj9txSEdJVBUFSHTVVcJNT1lUFoX3wutpeFQQlUZ3LTXcNJTx0FDCR02RUwqyhMrIEC6nQKC8Ml4aWlzy8ORhWjDdl8PpLgqmp9CPvkJv6tPtKPZbQ46LESVB26k548bl4KPk+nlTlx3P6Dl/XuT50p4ajPP6A5w030zhrh3UOe6m1tuTI3ui2OV2AfPDeSzWiWTL9jJyfB/yIDCfBw4O1O7fyJ0tW7m9ZQO3t1lTvd1aBMZ8KwnpAijqK5BmrCqedGM1ss01yRb2SRspE6klR6i6AmHqKoSqqxCpqUSsliKJ2vKc1pXjyiZZGjx1eZa+iec563kcoErbcVU6nTXpcdCl00GX5qOaPD6iRPsBORr2K9PkoEODg4Q6eyWanWXp8lYS/1xTmIRH0SY8TNtBQ0EgjRfO0ZxzlcnsCrqcfWheZ0OLoS6N2hLqJIY0Sqxp1V1Hk44pjbo6PNJS4LbSEm4rLuSO0iJq1VfSrKNAs64a9RrqdCgp06guR996XTrXqtJmIEWzuTQduyQ8tJGjUnUeNQo/0KizmC5bacYdNBl1V2fKS5fXJ414bq/D0AZFRteqMrlZgdcH1BjfIc/QJhlGtioztEmFnjUKNOmtEJPYrZLVdOnJMWioyLCxKv2GSuI8ZI+hCl0GKvQYqdNjpEW3oSYd+uq0GGjTIlGlXUuJLm1lGnSVebDWnE4PL0aTCuiJq6A94g5d0dX0xFfSE19FZ0wlnbGVdCZU0ptSzZOce/Skl9OSUEhbfDHtYddoD7lAvU88N51duX50K9UnN3A3bC23Ykwoj5VwKULYuKJIjlCB465Mkos88UdWkXJoJXmOCpyzUyB++3Jid8sSuGUVPmsXE2WznESLxSSbLOScrTT5O1VI3rCaYMMF+GrOIchoEafWLiJ+nwLRb4HxsDwRR+RIdFUj7YQO5/yMRGBM81ClMNyU/FOGFIdYkXVIjdIjRhSuVSVLYwX5eoqkq68m02ARhdsWUuYow7ndcyl2+JEKlyVUOiziyq65pFl9TdrapVx3MaXIQ46quAN0V1+lu7Wf5r4p7vb283C4l+bhYXoHfqKp5iXXaye50jRJedsz7nRP8bB/itqBpzQ8maJl8pWoLjY9fc3dyZ+5PPoT0dUPSLv/iOKWTspbernTPkxtexeN7TW0tpfQ2pjJgysR3Ki8zMU7dVysG+RG6yj3up+T/2CUgMtdHC8e5viVIQJLeom42kly9RCptwc4Xd7I6Wv3SLh8k8iiO/gWNeF6uQ+vK11kVjzkQmUF6RnB5CUcpSRyJzeCd1AV5UBBhCtpcb6cyYonLTmRcwmhFEQ4ccF3HZc8dbl0QosLJzQoOCGEYOTIsV9O1pFV072MborknVQm11eJ/GBVLkRokB+mRn6oOkVROlyONqAgXI/zwjxjtDGFseZcjDEX5xMLoi3JCTUhN9ycjFPCnmlTCmLNOBduQEGMiQiM0yqjBddOW1KetuY3YCxOMaPkjLloTwv3ZQEYhSodIS2dZik+F6xrQWEsTDQRVwwKwHj9d8BYLlTtiGnoaVgUlMWKdOHoU5GhT0WmARVZBpRnGVD25lSIKqI+FdnT4PgWGgVgFGBRUBrLM3Uoz9CmKuMfgXHyfwDGtxz22/3PoPj2/b8Axn9gN8Gqfjr83xVGAQTfqoZvYfF/Uhh/A0ehnFss6BaA879757/98jfDlaPP+hmd6hUt6fGnkyIwNrwFRtv5BK9fQJCw5cV6GQFrF4uWtBBucTb5niMGs9mp/rFoMR81/B4no7m4GP/wm8Io9DM6i8D4NUffAONhna85qDObvZpfsEd9FruFDS2an7NX83Nxrd9e9S84pDAL92WfEPrNB+R8Povyz77h6nufUfbJ19z8fh63Fy+kRmYJ+V++y/nP/5P8T/+d+0s+o375l9Qsfoce9S/p0Z7HoJU89aayZEh9SdCyD/FY/QFu6p9wQO1dNsn/GVu597GRnSEC41r5GVjIvovR6r9gIv8uRvJ/E1XGdTqfYSr9VzRl/40tu78nIssKtwAlgvwMWKP6MVYr38dw4TvIfvkHdOb8G2ZL/oSl4h9Zo/9HQnxk8XJagpnyH1in+p9s1PwbO0w+5NjWuXhZf4W//oecs/qaGtsF9NgugMPyjKz5ml6rz/n5qBR/P67Ay7AVvAyTZvj4Uia8V/IychlkKvAyWYahoCV0uXzBsNsMRl0+4YnTbCY8vmfSew5PA+YxETSHn5IWQ/YKXmUu4lX2Ap5nL+LnfGVq3D6kLOg7MpIW45fwI/m5BuQFKlJyQoVbxzS5s1+RCjslioRtCiEaePuvxCNwFRXX91FfeJjasM10eW9j0H0Hfe47aHTZTPPJPXSEONMf48VwjA8vkoJ5mRTIy/RARs940RXvQHf8AUbSjzJ05pBYhfMoyEoMvwjq4sNTFtT4W/DA34qHp6xESLzrYyoqiXe8jEVYvOqgJt51QUIi24aGsPXUBq2lLnS9CIwljhpcPqrGVSdN0ZYucdQU4VGo2BEUxuueOtzxNaUpcCN14QcYeFxMx3ANnYMNDPY20znSTMdgA1399fT0NdIjWNICMA630DXSSk9/PZN9DSR6HsVOsJ11FXHTV8JFVwEnbTmctOXF9256SrjoTD9zlMjhKFHEQbSwFXFVV+SEkjwBMtJEyckQIydFkPSPpFtq0hi4m4GUQ7REbqbsmA6Zu1eRuHUZsdtWEb1TkVQnc+rzgugpzabubCZPK1L4tcwLyk8wWODL/YRQWnydeeJzgOFTh8lzOIDHsWyOnjiP5fYIDG1PY2ZTzNGNeZzdH87Dg7voPGDFo+3beLjFlgebLbm1yZzyLeacs9Qk2VCBZEMl0k01yDHVItdYk/NmEnLWSkgxVSNKIk+omjyhqkpEqCoTp6FEqrYKZw3VOG+kSsUWNbp8rXiZvpNXOVvoDdWh64Qm3S5adB/Vpv2ohFYnTdrt1eg+pEqbnSatjto0O6rT6CBPq6sc3X4SWgKMeBi0hurIHVxLP87VrFSu5FZRerGVRyVt3D4ZSo21OW3acvTpKfBQV557qrJiifZDVXkeaSjQoqvKHdklVK9eQI3CYh4qLKFJYxWt2jJ0asnxQkODNi1VJo/sYGC/LU0GyjTaqtDopMWjo3JUG3/OI9Vvqdeby8BuOSZPaDN4UpU2JymeeUv4xUOf0c0yTK2X5/VGKV7aLuXJ2oUM2ixmwFaK/k0KtFnJ0GAoRaOuNA2aMjyWyDJgpDDds2isxKChMgMGKvTqKjNgrMWAiTa9xhJ6jCT0GxnyxNiQJ3oSBiWqtElUuKunQ6edG1Ox+fRFlNIZdpuemNv0xt2kL+4mPdFV9ERV0RtVSV9UBV2hJXSFFdETfom24AJagy7TEpBHvXcCd909qXDcyU1PW+6FreNOjClVcdpciVDg0kkt8o5rknVMhWQXGZLsVpF2WIr8o8oUOmqRuV+J6K1SHDObh7vxXAKN5hOlPZfTOgvIMV3F2XXyxJqtIEB3AR7qcwi1XEmQzWKSD6oQd0CBeDtlEp01CNy7ijhnVVKOS0RgTD+hQ4K7ChciLLkcsZZrQevI3avOOWsFcvVkuaSnymUzfbINhHWV0uRuW0y5uzwVQr+i7xJun5hHtfM33HVZQoUwk7dFhoL9qlR5zKHslB5XU07Q1NzEre5JKoefc/fJM5qfTDEw+JLehjFuNj2jpPU5V1ufUtk5xf2BV9QMvOD+wDNqR57T+PQXGp7+wsNnv3Dvxd8pbO3gbPUdSu49pKaxjZaWTro72uhsv0d7xzUet+ZTfyOLs+V3Cb05StDdXzjf8Jyq1jEu1gwQeq2LE6VPOH6ll8iLD8gofkBx/Th5dU+JrugioqKL4OudIiQ6FA2yr3ASr6sDVD6sp7iqlDNZYeSkHqMw+QiXwnZQInQ1ng4hMSODiNzLZKamkR3hT27AIS6csKbwuDaXjqlTeEKDS56q5LtKk+uwhHP2q8mxk+eskwLnTyiT661IboASF8LVyQ9VJTdIhYvhWhRF63EhQp+CSH0RGIvizLkUa87l+DXkRZiLdvT5KCvS/PW5GGfJpQRLLsULyWcbrqWs+82WLjuzlsrM9dxIW0upYEm/qdAR5hQFWCxMNHoDjGbiZwI0Cqf4jOV0ICbZjKvJplxPNuFGigkVqUaUpRpMW9Jn9EUb+kaaLjcEYMx4czL1KX97svUpzzbgRo4BVWcNqcwRXk+Do6gsZuqKCqPwuiJLjxtZetzM0JlWGO8l83RiSLSjJ6aG/pvCOPZ07B8qcd5C479UHf8JGAWG+43ZfjfX+N8Uxn8Fi/+3wCja2NNVOsL8ovAXe/sLhVTO75M500rjCGPPBhh73s/Y83HGn03+gyV9ynY+IRsWEmKzlMC1K/C1XigC43GzuSIwCgqjAIz7tb/ETv87HA3n4GI8TwRGUWEULGmj73DQ/xpBYRQs6UPaszms+40YfhGAcZfqx+zR+pxdks/ZqfEZB9W+wE3hS0IXf07KZx9SPms2bbPm8+rdHxmbOZ+Wj2dz86tPuDDnXa7IfULLhhWM7lfixUFlJrau4rXFHH62msfoplXc2yKNh+wM9srMZIv8B9is+gsHlN5nv9Sf2C39F2xk32ed9Axs5D5gncIHWMnNxFT6b5jIvIuh9DtYqX6M/caVGKz6MxL5/83GbV8TctoE90AVIsLNWSOZhfnq9zFd9i7q3/8B4/l/xmLxOxit+l9Y6Pwb+3Z9ir/PavZs/gxjlf+FreSv7NJ/H8+tc3Hf/CXuhn/ltNlHPNw8n4H1c/n75kWwaT6T5p/y6/Yf4PBSJj1/4KXfaibdZHnursGYmxpPA3SYitDhVZw6o6e+54nvu4wd+4xxpx+Y8ljIK/9F/BK5jMmwuUwlLGLqzBJe5qzk+dmVNAXPZjxN2PTwDanHv+K472xSi00oTtTjoqc8F44riFsZyh2VKHRVJOm4DGHhKrhGypNzdRt3rxyhLm47rcfW02lvS/2eNVQesua8vQUZdhbkHd/M/Rh32uN9eH4mgmex/kzG+TKW7MN4hi+TOR68vuDNaKYjLRGCNb0GARqFlX73fIWQign3fIQEtCm3Txq9URLXctNDn2uO6lS4af9mWQt29KPgtaIV/SjEhju+5hTZqXLxsJKoKpa6aov3dTcdyt10RGAsP6nH/QALWkM20xB5iL6WIjqG7tM11CgCY/tQowiM3QMNbxTGZrqHWmgbbKZ9sJHu/jqe9jWQ4GnPYT1lnHUVcNFTwklHAUcBGHXkOWakiqu+kviZg0QWe43VHFVdgb36auw15HEUlEZ1Dbxl5AmWWk2M9EqiVy8kUWUxhXusuWC3mXgbCUkb1Dltq8LpjUqc3qREzDpZUrbrUBvjxk9l2YxdSGGs6jT9dyNpu+FLd4kPry8GQoILI34Huey4F097d2ICz3LKNRjPg8c5bh+HiUECGgsP4SvZTtvhTfRu1+TRxrXUb7KhbqMZdzaYULbJlBxLLZKMlUk0VuGMiQa55joUmEjIN9ESE9JnzNSJ01UiWlOJaHVlopUUSFFXIldXnWsWepRb6VC9WZNWV1OmErczdWYj/SH6dHtK6HPTpddJn8f2mrQ4a/LYUYsOOwktRyU0O2vxyEGRB/ZStJ1UpydsDY9Ct1AVcoDSOB8KC/I4d66M0+ceEZvfTuy5Ou5nVPBgsx1tqhK6lKS4rbmYWqEgW3sVzTqyNGjI0ipRpl1bjXaJMo3KUtTKLOSR3ALqFL+jSeUrhrRW0Gyoys8nXSAllsaN5ox52zIeY85ErCrjXj8yvHMlnRsXMXRwFf12K+h3XkGf4zJGHFfxzFGW54dk+fsRFdgvy+utixleN4dne6V4elCJ8f1qdK6X5bG5LHWaK2nWkKVFQ5p2vVV06q5i2ESRMVM1RgxVGdRRoV9PjW5dNbr1Nek31WfQwJBhfX0GJRoMaKvSratOrb4uXfsdmArPYSjqGo9DK2mPqaYzrpqu2Go6IyrpCq+kO6Sc7qBSBkJKGQi+zGBIEQOhRbSHXKQlIItG30RqT5zitpsDNb7CF8J93I/cwu3odVwLNqD4pClFXsYUBuiT7alI3MEfidr8A6nbVnL+gDq5R7TIOqKJ/8bl+NquJMBkEaEac0jSWkiCxkISDVcSZrScQLNV+JtLEbFRidgdcpyx0yDFXoMMdz0yTxoSuFeKVA9tsrwNOetnTLKbBrkR1pSl76E2z5GmNHsqXddw1kSOs1qynNdW5bqtDTcO7uW6sz03A924Hb2Vq8EyXA+ax52gH2gIkOKhuwL33FWpOq7CTV9Fbp2aw+1IOa5GmlKc4kJn00Medwozir/QNAhNIz/xqH+EOwM/Udb1mkv1TyhsGOFG1xTVvS+4O/CSh6M/82j8F/G0jv1K19BPtPZOcqXiLlevV1F3/xE9j5oYbWpkvOkB4y23eNJSweOHZWRUNeJ27QkOFb8QcnOC4tpeSu41kFFxn4DiB7gV1ZN65TY37jdzu/clua2v8a/ox7W4C6crvThc6edwySgHrj4nsGqS+639XCi5THZ2JPk5/lw660Nepj+p6THEZecSnldBSN5tMpLjORd+nAL/XRR6mFLsLqHYXYtSL30uH9fkoosS+fZS5BxcTfZhec46CH2MCuJ+71x/JdGSLo7VoSBMAEfBmpZQFGPMpRgjLkQZciHKmLxwI86FGnI21ARhl/S5cHPRks6NMOVinBXFp9dx5fQ6SoQ7yZriBAuuJAgzjGuoOLOOsrQ1XBNgUOhbFI+we9pYtKSF94LKKCapU8y5nPomQZ1sRkmiMaWJxlSdMRMt6dLTelxL0RUt6cp0fSrT9aZPhh43MvR+Sz+XCQCZpU9l9n+BogCLwsxipXjriXON07ON2qLKKADj7Rx9rp+1oLkmRWyaGZsa5v8/YHybZn5jRQthl7e9igI8iqsA33YwijOK0/OM4s8Jw5ZvOhcnnz8RN7mIsPi7xdbDY/3TwPhPBZDjUwIw9omW9OjkOFPjfaIl7bVZmkDb+YTZLiJsw3L8rZb8thbQ3eR7XEznYG/0jQiMezQ/Q1QYjefhZrpA/JYplHsLpd1OBt9MW9J6s7HT+wZ7/e84pPu1CIy71T9lp8pH7NIUirqnFcbDCrPwXPEp8T98TsEXn3H/izm0fbGAttlzafjiK6o/fY+HCz+m+se/0WM8l1HbH3m5V4qp3ct5uX8l47sWM7B/Fc0OKvhofsiaFX/EQulDTBQ/xlz2AzaunsGelX9ll9S7IjDayMzERu591sl/gJXsDMxW/w0LuRmYSP8NY+m/scN4DtuMvsVQ4x2sbT4mIE6XE2HqpGftZLvNAkzlPsRS6gN05v47lks+xHLZBxit+CNmav+GrfW7eLivICZMH1ONP7Fe/c+4WH1F7P5lBG74hBCjd0jXf4eatV8ytPF7nm74GgJ0wX45XRs+YdxuIYRo8Ku3DD8fW8r44dk8OfolTzxmMx70DeTL8SLmKyYDP2bUfTYTLj8ydXIJr4OX8UvsSp5FL2I0diHPM2R5mavOk3Rlqjy+5ebJ5VxxWkCUy3fEJihx+cpGin3UKHCRI9tbiTg/eZLdpDgToEpRwSYuVuzjRKw6N8rsaMw8QF/ILkY8dlB3cC2Xdxhwwnw5lpqfs2erDCH+tqSF7KUm1ZvuGG9exwfxS1IIr8+E8CI7mBd5foymuzOa4Ux9sC21gWtEBVHoWHwQYCHOKgrAeNvLmNteRtz3NRNtaQEYSxzUxOS2AJkCLAoKo6hE+lnyIHANt7xMuHhISQTGK44aCGrj9CyjHlUehtw+ps8doZIndB2PQ7fSFH2YvtbLdAzV0DXUxFBfC9OWtBB4+S9g7BoUnrfQPthEz0A94z11JHjYc1BXEQcxGS3HUW0Z7CXS4ntXQyUcdeVw0pPHXniuKcUJjRW4q63EUVUGRzVl3NQkeCtJCJLTIEJOmUh5WcLlVxJiqEXIWlNC1xgQs16PGBt14myUSNygRMJ6JRJt1aj02cuv1zMYPBfBq47rDPZfo6vtHP03I6E4nOc5CZT5BeN3+CRHHQO4GhLFnVOu3A92psjzBNtUD7Fx+SZi9NbRuseE8f0SHqw1oXnzGhpsjbi5RofLa3RINVYmWl+BeDMNovWUSDFUI9tYkyxDNc6u0yVBT5F4bSXiNJWJVVEiRV2VCwY6XDPV46alHo1bLbi7UYsmOwOmYrYwGbeW3gBd+k7oMuBmQI+DPq12mtQfVaPBQZNWZwNa3IxocNfnvpMq95yVqPPWpTNxL21n/SlPCiT/dCpZlx5x5mI90UWN+BQ24HephbzkRzw8cpZOQxceKxhQoy3NQ62lNOmspFlbhiYRzgTLV8KwsQ7DhhoMGSgyZCBDj84SHmvP45b2HG6ZLeWZz2YoDKDZ14SJ+DW8iNZl/NQqXkTKMnJCjmHX1Yw6rmL00BKeCefgEqbsVjBuv5IJV3le+mrxq4caU0ekmDy8Cvz0+MVDwmtXCRMH1Wg2W8p9lbk0qi+lSXMZTfrLxJWBoxbKjJuqMmGkxqi+GiMGmvTqa9BnokOvuT59hob06GnTqa3KYy15GiXy3JWo0bxlF1MhafRHXqYlspzGqAoex9+kOeoGbdFVtIVX0B5SRmdwKb3BV+kNKqQnoICuU3m0BmTR7HeGRu8EHp0M58GJAB54eVF7ypOHwe7cPmVP6YmdlHtto9R3HSWBpuK+55Sjy4naNJ8Ym8WkbJUj66AGOU7axDuqE3hAnpDNqwjSn0eI5lyi9JcQZrSMAIuV+K2TIWCjIqHblEnYpcDpQ2rkeZpRGLiOc37mJLtJyAu0pDB8HXkBZmR5GXAjYz/3ch3puuxNZ6YrtV5byTdToNBAhar1VlTt2sbFrZs4f9STsoQ8HhSkkH7Kkiw/BUpD5GiKk9ASqsn9k9Lc9VnBg2ApHoUp8Ch6JQ/jlnM/SY07qbuYrBPSzE9p6IRbg1AyMkLF4CtKO15woW6Y/NpBrrSMU941RVXPc6r7pqgZeU3t2M+0D//C5BB09r3k6t0m8itucf3OXZrq6njyuJXR+jqmmpuYaG6ivb2e8tZuQm504V4+SsCdKS7V9/Cg4S737l/m4s0SYu82crGmgZvNnZT3vSSmdgL7K50cKO7m4JVu7K72cPRaH0eu9HGydIC8midk5l+h5EI6VVfOUFl1gbybNwm9fA/f/AeEFNQTmXWT1MgT5ATu5oKPDVdPGFN2XIdrbrpctJeQvkuR7D0qnNujRMYOGbL2yZF7VEiyy3PWQ5GLQRoURWkjAOPlWB0uRmqRH6bJ5VgTiuJMyI8QNrZMK4xnQwzICjLkXLjZ9C7pAEMyAoXAiwFFiWu5nLSGkuR1FCdac1EIyoTrUxgrhFasuXra4k3IxUQMt1wT1EYxAGNOqWBHn7EUPy9MNKbwTfXOtVRLSk+bcT3JhMpUU64l6nI1UVsExrJ0QwR1sSp9+tzM0KMyQ0hICz2LEoRgi6AaCqpi1dn/OgIsita0aEUL4Ze3R5eKTF1uZen9DhiF5Sf/GhiFGca3YZW3t6guCmri788/JabfKpFinY4o/gkC4PT5w9sOxbf3WwAU7mlgnE5BT1vV/wSLb4Fxapinz4VUtJCCnpYyhRi3oCwKHUDCLSiLwl/ktyDM1ACjU8Ic4xNGJ8aYOJmIzAAAIABJREFUGuuj8UY2PltkCdnyI6G2iwhZv5RTa5aJHYueZnPEGUVn4++wM5jNbs1Z7FT7hMO6X/8WenEzmSOGXgSwFAIwjgbfYKf7FYd1Z/82w3hA8hV7NT5jp+rH7NT6jO2as9irOgtHmU/xnPseZ77/nOvffUfZzFlcf/cj8uZ/zIX579OoMo+nJiuY0JnLrzbL+Gn7Ssb3rqDXbhUDXirc95Sn7IQKRZ6abFX4T9bJvYeF3EeYy32KlewsbGQ+ZqP0B9hKz2StzEzWivf7rJX7AEvp9zCXehdz6fcwk34XU+l3WaP8MXusF2Ck9Ves1nzAyWBl/GJ0yMrfh91BefTlZrBW7hMM5v47a5fPwnr5Z1iseBdbtRls0n8fp50/EnFCD/v18zlpu5DyIGvu+xlRvnMuFRu+5Kb5h3Ru+ppf7JfzdPf3/OS6nBdeqxk6sZzREAUI1gEvGX5yncfA9r/xi/sPTB7/mlHfTyFjLuTM5UX0Vzz1m8eE52ImfRYy7j+XX0+v5Ke0lYzE/0hX9FLunvyBcrf5XHFaSJHbSjIdFxPnvYoLZ625mm3DVWFN1zElkvyUCDolQ0GaORUVBzhXvBW/GE3yirZz/cxmHvrb0O+5iSH3bdQ4ryd8vSyWmp+hZzUXk12rOORnTkTsXi7HO9ESeZynYd68jg7gVWIQT8+cYiz9BE9zvOlNsKc5bLu4ieVBgBUP/IVSbnPu+Zhxx2taXRRS0YIVfcfbhMrjupQ6aYhJ6YaQdSIsCmsDa/wtuR9gxcM3wJh/QJ78/XIIVrQQgBHUxUoPAxEYa04acy/Y8jdgbI6xE2cY/wEYh6dnGHsGG8XQS99Ai6gwCpZ0+1ATvYMNjHc/EoHxkJ4Szgby4nEQ63SkEW4XQwUc9WRx0pfnqI4MRyVSnFRZiofqClzUBGBUwlFZA09lHXzkJfjLaXBKSY0AVRW8tGQIslQixlaDpK0aJG9TJdZWlsStSiTu0CBxtx6lpw4yWZ7N44IEnraX0d9VSn/bRV415DJVfJqqxBx8HBNwcogj6Jg/rcHHmAjZzZD/Bu472hJjuo14s90U2qzn0RYNurYpUr/RlFobQ+5aa1BmoUa+mZCAliNCT4EIIzUCdeSJMlQmzkiZVDN1si00SdZRJEmizGktVdK0NMiRaFJspEeZsQ4P1hrRvs2Sjv0WtNkZ8TTUlrEIS3qEmhx3bfpcDOh1FFLSutQf1aLeSZc2Tys6fdfTdNKKWg9jHnmZ0puwlycXAnn5qJS68mtkZV0hvqCf6IuPCS6px/d6A74lbZxO7qTqWA0tG9LoNXHkkbY2jbrKtOgq0SxRokVLhXZtdfoNtRkx1mbURJ0xE0XGTWQZMZKn20SRut2qNNkp0OutyquzlgwXm/Ms35Tn4aq8DlLjSZAyo7ESRoNVeeWvzjN74YvqMp7vXsFLe3km3VUZ9tNiJMqYiVO6TJ5U59lJNQjSZcJVjid2UkzayzOyR4buDSvpsZGi0WQJ93Xn02SwlH5TWcZMlHhqrMa4vhpPDLXoN5LQYSSh3VSXLkM92vQ1aRG2w+jK0qgvT52hFjXm1jzzj2cw8iLN0VdpiCqlIfI6LTEVdCfcpl0Ax9DrtAdfpSO4mPZTBXQE5NFx6iyt/mdo8Uuh2SeZJp8kGn0SqPeJpc43klq/MGr8Arnt5UNNgCu3g/ZQGbaOS/4aZLtJk7BzKfGbpTi9Q5nkvULBtoTTJyXEntAiwUGNxJ3yxKyXInLdakJspPG0Xo73RhkCtikQtFWe5H2qJO5XJfe4Kfm+1mR4GpHhZUS2rylXojdyPX4rFUk7KPC1pipiJ3fCd9AQtov6Yxu4ZCJLgZY01831eHBgFxUHdnPW/jh5Ebk0Vz7kxoVsSrN8qErfw4MUEzrTdKgNWUFNwBJq/KWoDzCiNUqWlvjvaDn9HY1panRcCqLnfh3NrS+51fcrV0efUjH4ksre15S2T1HS9lQ81zufc7P/NfeGf6Z29Bdqn/xE69DPDA1Dy+jfqegdo7i9gxudrTR1t9Lb1sJwazujbf0MtA3SPdRLx8QYhY09BF5v5djVDs7db6K+voz++lxaGgq53tNGZWcXVxraSX80gGdlH/uudrO7pIeDpT04XO/EpbQd55JW3Eq68L82xOkL1ZSXXOFWWTE3a+uJud2L05UBXC/14Z/bREhMPoGutqQet+D8MUMKHdW4eECe3J0KpG9RIn6tHHGWspxeK0/aJlkydsqSc0iRHEcF8k6ocjlUh6txBlyJ0xOBsTBGm6JYPYpjTbkQZUBBpHCMKYyz4GK0BbmCuhhmRnawCUJKOtlbg7NhRlxOXEdhgjWFcZacjzAiN1SfvFA9LkYZUxxnxpUEM66dFo65eJemWiCcsjQrytOsuJ5qKdrPlxONKTotVOtYijb2deFnkk1FS1oAxmvJupSmCiXdBqKyWJ2hy61MfW5l6XMzU48q4WTpUZWtT5UAi78Bo6EIjoLC+NaOnp5dfDvDKACjDtWZupTmmL9RGH8PjBM8ezrC5It2xp4JoZcxcZ3fP1vQk1Oj/P78xmT/QxfjW4j8w28ziJMC1AlziG8Vxv/a6CJseXkbhBHAUqzeeQOLwnshZT35XIBBAQrfAOPvVMb/V8C4VY7Qt8Bos1ScYRQ2vZy0+EEERiH0clj/K/ZKPme7ykcIAOhqOp9j5gt/m2E8JsClyRycDL/BXkhK637NIZ3ZCIEX4ezRmMV21Y/YJkCn5mccUJqF09IPOPH5n8mb9w3Xvv2Wm9/MIeEPf8D7sz9wTTKHsW3q/LJVBbYo8GqHDH0Hpam2W0l5qBaZoSqE+spx0mUlwe7KrFP5K9tUPsFW6gNspT5ig/Qs1srPwlLhEyzkPsRaeibWq2eyRnoma2Tex0LqPcxWvYv56vcwE8FxhgiNu6znY2nwAeYW7+LuK41PpBbnLh/GwVEFA+UPsFGchfXid9iw4gt2yi/gsNoCDqt+S0X4QdJcrIg7YkSqgwm10Xtpi9hKq4sGXZu+Y2TnD4xs/ZbxHd/x89EfeeawkGdeK/k5TpNnydqMpejw4pQaLz2XM3xgFmN7vwB3BZ4dW8lU8EJ+Ov0tFC+C80uYipjH5Kn5PA9fwEjIF7w6s4Cfz61g7MwyWiKEuZ75FNkvJv/Ics67ShPpuoyMBAOuX9zBpSihi0udNC9VYgKUyMuxoun2UdJy13A8WIGEM+ZUFR/iaoAZNW6m3N+tQ4OjNZfsDXG0ns++vbJsddVG/7AMB6PXE5yyn6JUV9riTvAyyp+/xwXxMj6QkQRf0ZaeyPKhJ/4odYFbxLV993wsRVC86y2AognVnkbcOmEk2tACNArJ6BvHdKlw1xbhUUhOC9AopKSFUIyQjhZO9Uljzu+XE0/xUXXRni5z0+XmSWNuehpS52vB/TfA2Ba2lZZYe3GGsXP4gagwDve1isGW6ZT0fwFjz1CrOMPYMdQsAqOQkhZmGO2NVHE3VcbdRAknAzkcdKVx0BOAUR4nfVnxmaOeDA7aUpxUXcUxVSkcVaU5qqaAo6oqLvIquMuo4CGnygk1TTwlmpzUXkKY2QKSNq4iY5ccGXsVSNklR8JOBSK2qZBwyIxrkS4M3DzPg5JMphovMVSTw8CtLMZv5nEnNhRfu1DcXXOIC73IzfBApkLsIWQzI+561O7W4MamdZRt3EzlJiuqbVW5byvPo41G3LLU4IaFIuVrNCgwVyNOS4ZQiRwBOvIcV1+Jp7YUPkaynNliSK65Ful6qmToaZAh0SBTU4PzOtqUmxlzx9KI9q1r6NpiwcjR9XQdMWQiYA2jwaZ0eWrR667HoKspfU7mPD5qRLOLEa3HLegL2MJAyG4e+27hsd9WOkL20pfkxk9V53jZUktHYztnCx8SkjtM0MV2QsuaibnbQXRFD0lpfVwN7eL2gWI6N4XTabiVJokRDZq61Klp0SKR0KGtRb+hFsPG6jwxUWLcRI4JU2nGTFUYsNBlyHMdQ0EGdITI0J0hx8hdYyZKDJmMUed1qB5T0eb8fGkTE0kmPPHVpOfAarpsl9GxfgWDRzQZ8TZnNHErLwodeJ29m9EQYwa91XlyQpEhp+WMOS9n0nUVzz3leeGtxqsAXYYcVam1WEKd4Y+06i1l2EiOSSMVRiSKjBlr0yvAook2dfrqPNbXpElPmXp9WRoMV9NiLEejvioPjYwZcvRmMuYCrVGFNEeW8CiwkPbocvrib9EeXkZL4BVaAwULuoi2oHzaAs/xOCCTFl8BFoVzhhbfDFr9s2jxy6TBJ5V6n2Qa/JKo94unISCA2lBH7kZt41qYPpcC1Mlz0yB5twKJu1WJ2LWa08eUOe2vQaK/JimeGpz10CPTSZvYvcoEbJXh5GYpvDatwsd2BUGbpEjao0LUdjnOOOiQ5qpPvKMmp911OeMhFENv4GbKHqrP7CN2zUoy1slxdr0cF2zluGwpRZH2Ekq0VnFReSU3rI1pdT5CtbcPxTFpdFV30Xl/kM4H9bRUZlKduZk7CYrUxsrwIHg1t72UuO+9kUchWjTFLaI15Vua0pfxuGAPww+KGOwZ4lHvC+48+Ynq/hfc6n9FVd8rKnpeUtoxRWnnFLcGf+LRBNSP/UrdyE80PvmJxtFfeDAFN6d+onpigvrxQfpGOhnqbGGsf4i+vkna+l8wODHGxKspHo9OcqayHo/8u8RcvMq9u5cZa7nIaEcxbSNN1A0PcvZeM0FlzRy92smBskH2lQ1yqKwP57JOjpW1c6y0Fedr3dhdHiCprJ3ishqKr90ht7qD49dH2FcyiUvJKEH5DQSFpBDkYE28vQ5pB5TJ3S3Duc0ryRK+kFrIEGsmT7y5Iklm8iSvWc3pjSvJ2CNLrpMKF320uBKuxzVhNWCcLpeiJeIpitGjMNqI3BBt8sL0xGodYeXflaR1XIxdQ36UFTmhpqT46BAvzEhGC2qhragyXoyxICdYj3Mh+hREGHMp2oSLkUYUxwrVOGaUnTanNMmU60nTr8tTLClPEaDQXHx2LdlMtKRLzliJwFiWKnxuRsVpI64n6/82w3g9zYCbGfrcztTnTpYBd3IMuZ1twG3hPmvIrXNGv53qc29gUVAXswSrejoZ/a+AUZhhvJZtRtP902JKWqjUGX82yOTkOE8FUe55G6PPnvLbDOPbYItwTwlO8P+XwPgGHIW5RQEUh8f6xPPbbKO4yeXNrmjBxp4cFG1poZj798D4dmDybWHk/xOFsakyB7/t8gRtXEj4ph9FS9rPcok4wygC45taHSH0IvQw7lD9mAOSL0VgdDURdk1PK4zCfunp0Ms32InAOFucY9wvebvZ5Qt2an7KVo1P2S0Ao8xHOM77G4Gz3iHjs4/I/GAml76ezfUf53NHfh6D1soMb1BmeKcqbQeUxCHmgkBtQqK0MXKei0mUAtsClHD0UmXProXYaM1gg/Rf2LziL+I2lo0CHMp9hKnix5jKfyjCopXUjGlwlJ6J+ap3MV3xVyylZ2K28m9YrH4PS7n3MVWbybb137DGeiaHHOfjG61F+qV9BIWvwUjjE8ylZmAx748c1VxG5sEt3PJy4oylHk1+xxhIDKfUcS/VHgfoOnWAscBtDDuo8Xz3PF7uncez3d8wsesrJg58w/DBbxg8Oo8JbylehmswckqRLvcf6XP9mp5DH9K350uG98kw6ChPt+c8RhM+ZzL7fShZwlTyt4yGf8GvGT/wLGUWz7O/4nneXF4XSjOUqcgVp7kUHFpC3iFpzrnJc9JjBdn5thSd30qanxYhx2RJiNTlRtFuHhXu5ZK/GgF+coRHa1N6aS8XIi244WfJXXczbtrpc36XMlG7VpMZZk1JsSfBSfuwdlLheMYesku8eXwziRcFsZAZBykR/HwmnKmcSEbTfJnI9GUsw5Oe+CPUBmzgjpcFt0VVcRoWK48Lpdx6VLjriNtmBFi84a5D5TFdqk8Yct/PjAf+QkBG2CttyV0/CxEWKz0NuXBQgUuHlcVqHSH8IqiLQnr6vp8FTYFrqQm1pj7Mho6I7f8AjN3DzQz3t4qhl86hN5b0QBN9g630DD+mc2QaJgWFUQDGFB9nXCy18bTW4LiFGi7GijgYyOKgL4ujoRwO+jLia+G9vfZqHFVkcVCTw05DjsPqstipSOOksBpX+dW4K8ngoiGLnYYMrurz8Nf5lsT1K8neo0Ty5lVErV1CsOVSAqykCdsk4XqIKxM1JdyryOTn2/H8ciOJsStZ3EtO4szBg6S4BXE1qYiG7CJGwtwh3IkJ3y002+lya5M8t63Uub3WgBsbDCnZqM1VW3Wq10qoWqPKdWtFSqyUyTVWEoExUE2akxoyOGms4JDWElysZcl0WEfFZkty9NXJkqiRpalOtoYGhXp6VJoZcc/SkMcbzXlso0//PjM6D+ow5mPOSIAh3cc16HfXZ8jNggHnNXQ5W/PYzZJurw1MhB9gRNh7fGI3vf72DEd4MJwYSHdOCsP3a+nrmuDK7QFCCgYJvNxF1I1OUu/0knatk/iMRnKS6rjsVcyD3bGMWnjQobubJi1bHiiZ0KCmx2OJFn1GGgyZKPPERI5xU2kmTKUYN5NlfJ0aL1zN6PUx4HGsAY9zzei4as1QyRp+uryBV+lmkL2el/nbaA83onzfCi5ZzSdT42tydBaQay5F5VEzJvP94G4yrwrceJa0hUE/PYY9FJj0XM3k8SWMn1jEWOBynqWo8vycPhNxBvTuV6fObAmPDZcxYCDNoESaYW0FerQU6TTQoMlQk0fGmjTpKIu1P4/0VlGnv5xm/ZW0aMvTpKdH49rtkHiJzvDztIVcosk7n96wUrpDSmkLKKbZ9yKt/hdo9DlLrWcqdV6pNHifoc03kxbvDFq8s2j1PUdbQB4tfjk0+6XT4p9Ka8Bpmv3jafINpyHEg/tRuyiPMqY0Up9CXwMit0sTLIwv7VlBnKccp08pkegtT9JxedI91El11SDqiBI+O6UI3KdA1D5ForetJnbzNDCGbV5N/AE1Eu21iBc6AH3NyQ2wIj/ImhtJOymN20q67hIuSpZzQXsJl3QWcUnte0qU5lCutJBbmqsp0xT+TRtR67KfrpwkXtW0MFQzTH+dAI23aK6I5FbaOmqSDHgUq8/tYGPqcnypitlCZZgGD+JkaDwtw4NUXTrLTzLRW03vyAh1Az9xf+D/pOw9w6q8123v/b77vGeXtZKslZWuKSYmMbFXmvTeu3QQsPcCioI06UVBiqigIL1JVUB6b2JBpReVJtKLRk35neuZmLLy7tM+/C+e55mTOT9x+XOMe4z7BS1PX9A0/IK6oRciaKx6/JzGkVc8mIIH4z/y8NlL7k/+QPPcC269+Im7My/pG59manCQudYWntVV0d3QTG1zO2UPhxh8OsL0ix8YmH5JbccImTUPSb5RTvPtRgZ6bzHSU834kwbu9/eS1tRNSEUPpypHcKya4EjlBEfKRjhRPohr5RBulcO41Izi3DDB1YcvSGt8SkLlE0JuPuZY4QhOlVME1I4SW9lJbHwm2eEuJDiZkLRPhZw98mRai5FoIkassSRXtsgQbSDJFYNNxJpsINZqA8m7Jch1UabAT120CrIwUp3CC+oihbHwkiY3ohZqddLPqHDtnKbIXhZqdcoTbCmNt6Pwso2oizFWUJ495Mk+L3Qo2lIUa40AjGlntcgWVMdoU4ovm3MzegvlMcZUXTYSneorxlRfNqYyxojyS/pUxhgiPKuJNaFasK6TzChNMqdCUB8TTalJFJ7ri2YYRSlpoYsxSZcGESxqcytdh5YMARoFYNShMVOHpmu6NGXr05ytT2O2vkhdFGBR6FsU2dC/paP/WWGsTVYXhV5+A8bnQo3hU6anp5gRanbmexmfnWFiZuKfnN0/g+Kv939WIP9X96LQyz+t8XvTyyioiCIb+k0ptwCPY1NDv+2UFlnYQqJa6Gh8M8commv8LfTyq++90DL+fwKMnXWZnNkrR+SudZzfvoYI2w2/hV58TJZxSv8rnHSX4GTwFUd1vmCf8icie/mE7te4GgoKpNDVuDDDeFKYXRQ6GDU+w1HrC47rfMVRTWGG8XOE2UdhZ7SgMO5T/JiTMosIEfuczA3fkvLJB2R/sZibq5fTrKVAif4GCqw2kWy/ltAdywg6sY4Tx1exdfeXbDuyBss9a3Bw1+aYizJHjojjdGgTJ3atwkL+37GU+m9YS/x/WIv9B1Zib2Ml2NAS72Eu/g/RsZB4D0vJ9zHd9HeMNryNidi7mIj9nS2bhJnGv6Mi/t/ZarqIbfaLOeD4NVeuWRGbvZuEjEPYmn7HNuUvcNddSVWgE89S45iNjWHUL5BHLl48D49h/GwEzYf2MR98gte+O5g6ocBL3w38EijOy9NrmHP5jimHL3nl9D2Tu79gbvfXcGQ9L3avYMhrAzNR3/P64kdw8T24sgxSv4MbnzKX/9+YzPtXprI+ZTblC35M/xIKv+F17sdQ9hVULOdZ5rfU+n1E1pFF5B5dS9ZRSRIdNxIUpUxyyS4uXtYnxE2S2DQLcsv3cyPFinJ/dVrclAl1Xk92oiX1WfsoOmdMVaAJVacNyT+mQvSuDVTH7eRu8Snykw9zLsQe9zAbInKcyLnpQ0tuAAMxp3kR7s1chA9j0f6MJAXzKuc8r3LCeZEVzIucANrDti8Ao48Rjd4G1J/Wo9ZDR6QoCqAoWNICJAodjEKtjlCvI8wwCna0UK1zS7Cw/Y2p99anzlufvMPS3HCQEyWlhflFQXW8LUpdW9AVasW9CEvaz2/l8fk9CJb0SG8xj8fu8WSsk7GRHh6PdYmuh5518vRZD6NjfYxM9jMw2Sd6bWBkARhTz3jia2tIoK02/tYaImh0NZTFRV9GdJwFlVFPWnTtpL2Zo2pKHNVQwUFLEQfNzRxXWY+78lo8FVbhrrgSF9U1OKqvxkldEndNRUJMtYjfZUK0lRrn9MQJ1xXnoqEsEdrSpNtv4d4lX5oKz0ClDwMxp0hzcCRgqwNZe3dT47idR+e8mLp8jl8unGbc7wQtx+yoPrSFuj06tFqr0myqQpGpKinmqqRbqFBtrkKtlQLlNnJcN95MlqE8iXqKXDFUJ2mnBT5blNiutIxDZmIkudty//AOSswNyNHRIFNNlWw1dfLV1ajU16LFRIc2Cx26LDXp26HBwFFNJn0NGfHVYNBLjSE3HR456tK5X5duRxP6PKwY8rFj5swBxgIOM3D6CBPBnkyFBfHsfBgDycm0FVTS/fApDwchqniIM0WPuFAxTFrtGMU1o2SXdpJXeo+Cq4Xcdo5lyiiIx5ouDBm5MGR8lCf6W+lSV2NQX4lnxrKMG4kzbriJScMNTJkt5/m2b+GwIkOC0pnqzk+tqXAviR+a/Bir2EZvohjPLq7iSdQWUmy+xWvzX/CV+xhv+S85KbGE4xJL8VBdR4X/UR5nRjASd4IXcft5eXErM77K/HxGgZdBG5kMXsHLVBnmS9QZrVRnKteIl/4WdNtKMmCxmXETWaYN5UXA2K8qTbfQwWigRpOGLG2qUjxUF6NVcx331FfwQOk7epQ20aumRruBNU9dIxgIyWA45DqDfvlMnCtnKLCQkbMl9Pvn0+VzjQceSdxxjaH19BXafBLoD8yl2/caHd6ZdPpl0hWYSU9wOp2BcXQEXqQrOJKuoHN0BUTReS6Au+cPUH3ekKoLeuR4C+qhLGF7pIk8IU2E1ybC3FcQcfJ7knylSfFWINZVnhhXJUIcNhPlqMDlgzIk7pYi84ACV/bJE2q7kUsHFcjwMqYiZi9NKY40JB2hOm4ft1IdyA42oVxHil4TTe7oSFEq+zUVsl9SJ72UVsXVPFDeyG0lCW5rKdJko01f6DHaogOpvnKJmqxcOhuamO99wFhDJvcSHagL06fojBrFlWHUF4dRE3ucxrOW9ETq0XdFjQdppnTUBTM03k7n9C88GH/N/fFX3Hn2klujr2l8+iOlPdOU90xxb/xnuqZ/oWvyNQ+m5rk9N0PPy58ZGJmlq7iBlsBIBv1DeHQ2jNaraZQX1pFT20bbvbtMvoC+SbjZ2EdRST0tdzpp639G19AEg096mLxfQPOtZvLvDhFR0Y9f/QzujS85Vj3H0bIJjpWNcax0HMfSKRwqRzle14Nf4yhnaqYIrpjF6+Y4nlXjBDePktj+jJrBKe73DjBUV0Rp0HGyD5uQv0udPFs5rhps4OoWCRIsZIg3lyTFSowkazGuWm/kqv1Gso7Lc8NPjcIQDYoiNbkeocLNGC0EYMyLVBOlpDND1N7U6hiTF2VISZw1xXG2FF3Zyo1oa9JCDLnoLi/a+lIQY0XhFSuuXzQlOVCd9LOa5AtW9kVjbkabUhZtTOl5HYojtKiOMaLykgHlF/Qov6hHzWVj6mJNRKda6G9MNqcsWQBGc6qTzKhLMqU63oDqeH2qEnQpjxdKuvVpSNWmOe2PwKizAI2ZuiJoFMCxIVOH+kxdajN1RcEWoVJHBI3/E2CsSVKjJNXwtx7GqT8B49T/JTAK4PhPM43/i/t/mRUkSqHscW7sD2fhXrRaRohUC8upp0aYnH7K1MwoU8I8omA5Tz390/M3r4mgccGeFqWmRb8zKlpVI3zmwhlmanZQNMM4NjvF3MwwHQIw7pIhasdaztuvJnTrOgKtNxBgsRJvk2UIPYyCcugs2NLCthblRRxQWsQxzS9xMRA2wSwAo4veEk5qf85xLaG0e6G4Wwi+CKGXBUt6EXsVP2Gv3McclVuMq/RnBIh/zrnViwj9+n1iVn9BvNgy4mSX46fyJadUPsVB7RN2qb/PdqPFmOt/iLHehxjqfsRO29VcCLXjQsx2LO2/xsxsEa6OEjjaf4e18tuYSf4b5uJ/wVJIRUt9gIX4e1iIvYulmJCU/gALsfcx3fgPjNa/g9H6tzHZ9A6mYn/DROxtjCTfQk/uP7CzXoz9gSXEFmwjLMWK3JuQzIU3AAAgAElEQVSnuHJuB65mcnTGhzOWeIX5xETmrsQzdyGBdic/XoRe5eWZaNp372PWw5E59108dzJidvsGZvat4Lnz98yd/ppp7y955vopEyeXMuWwjKl9y5jc9TXTMV/xMm8xVH4Cle9AzbtQ/y4/177F66r/hNqP+Kl4CRQugeJvoOA7Xma+DzUr+KVMgrvhK8g/8RU5x5aRdXg9qYdkCTy4kYSCfZzJs8EpTI7kFAuKkqzICVKl0E+oV1DgqrsYCef1KM3cTXmMNWU+WqIUc9UZQxJ8VUm7ZM7D664UH9Mj18eG+IRjJGa7U1IfRVVpOLcyghhLi+B1fCQvos8wGx3EXEIIz9PP8To7HG6E82NeEI1ewtyiqWhusdHHQAR4dV76VLgKs4d6NPkJ6WkT0QyicH/Lfwv3Q61FVTpCkEUAxUY/I24FbKHKXYucg1IilVFISwtrDRt8DEUK491gczrPbeV+1FY6oux5fGEf3dEneNp7kyfjdxkc62BsqIuBsQ4GxrsZmejh2WQPz6Z6GJ7q5fFEL33Puhgc7WD8SQspoSfwslcnwFYVXxtFTlvIiI6H2WZcDDdx0kCMk/riOOmK46C5EQeNzRzTksZRU4rDglqnvJbjSms5qbIOZ7UNnFDbiJOWmCgsI1T1eOvIcclGl7AtigToSOCnJU6glhQhGtKc11Ak2caIrGNWDEY4Un/MnjgjfVKs7KnZu5N7B7fz4OBOnnq68DrYhwHXfdw6ZEbdAWOqdulQaaNKnqEsCVqSRGtLk2KiRu4WNZENXWipQoG5KoVmGpRY6lO7dysdAafIOm7PPt217LaXIjJkJ/m+uyneZk2NviVFcnqky6mSqCZLoYESzSZa3N9iQOuWLXTvMGHA0YwRT3P6PfW4d1yJOw7q3Duqy/1Dhtzdr0eXkwlPA2yZCt/FxNm9PPM/yligBxPhkTy9nErvtQpqb9ymsmmEsoevic0d5ez1AQJuPuJc+WNiy/pJqeolp6qNorRSWnyuMGbvR5vJITpNjzBo5U6HmSvTfjFM+gXTbmfGoGhFnwQjput5arOK5/vX89NJdcb8LJlOded5eSSjuf6MF55mOPcgXZf1mEgyozrQjiMyH2D9/b9yaPNHHFNYygGpr9ix7jPsVn3CcaUVZDhbceuMHcNxB5lKc6Q7QJfnkZrMXdzE8NWlvLgjx9MaWUbzlZi5rM6PXno8spenz1yDJ2YGDFubMLLTnO7DWxkK82E4LYGu1DSaDuygVkeVViU5+mUkGZTdSI/SBlrVJWk11KJ1iw0Dtifp3u1H38lLjPllMHA6hUH/LB75ZdLjk06PXzq9AWl0+ibxwPMqD9yTafNMpcMrjQ7vVNq9k+kLzqA7IIHuwDh6g2PpCYqmIySKe+d8aY48TEPMVgrOaXLFWYLII2JEHt1M9CkFrvopE+qyjuATK0jwVyTBU4lLTjJcdlEm6rgCsSdVyHbTosLbkMx9soQYbuCMzirC9dZwxVKCfAcdyrzMqAq25u6lvfQkOtJ4xoY6AymqZFdRJPE1N6W/plTuWypkv6VBcRX31DdxT02cVo3NdJjL0+9oTGeQC335BTysbqW56gF3qxp5XH2T7two6s8f5Gb4DvJKz3O/tYCephyaU7ypi7KiNUGb1msG9DS4MT3ZwOTrlzx9BU8EuJv9hc6pH2mb+InbQmfjwCwPxl7RN4fo9Ez9TO8c3Hv9E51Dj3mYFM/9g3sYOrSdjnMe1KclU3nzNqWFPTx6MsTsS2jvmyAmNofr10poq29jamCO6dHnTI+N01x8jYQrcZTd7udKyxBuLZM43X3Fkbo5HMsmOFkyyvGKUQ5UjbKvepQjlaM41k1wrG4Sl7pJPCtGiaqbIPvOBLWdozwYGKS1vYWGCDcq3bdTdtyMskN6FO1So2C7Cvl2SuTZKJJvo0TBVkVyreS4ZilNstUm0vZJku+hQsEZDW6Ea4iK3Isu6VB0UZusEBVywrXJCtMk/4KQkNYj94KwlcWKwlgrCuOsKbpqQ9ZFEy6dUiRO2CJ2bgvFFy0pjDQhN1Sfa2d1yArTJy/KhIIYS4rP6VLiLUe5nwL1oWo0hanTHK5OY6gqLRFa3DqnSXOoJk3hWjTE6lB/RYv6WG1uJRpwJ9WYuqs61MbrUJOoS1WiNjWp+txK1+ROugZ3MjS5k6HF7QxtWjJ1uHVNl8ZrAiQKtTraVKYJ/YsL3Yzlos0v2qJi78oMAyrS9ChL1aUsTY/KdD1qktUpTjWkTSjuFkYAhdCLqLh7mllBYZzrYWJ6msnpCRGnzcwuMN7s/ASzcxPM/OkIz0SvCa//4Qhc+OtrC4w4zr/MzU8uPBSgcVZ4w5s3ie7HmJ4RzjOmpp+JrkVfPjsuup6YFIDxKZNTo0wJfUCi94wyPfO/P8Lu6JnpBWB8Nj/N7OwwgiUdtE2KKLtVRGxdyRmbNfhZrSPQajU+pt/hYfA1rnpvSrm1v+SQ0kJgxUl76ZsuRqFO50tcdJfgLBy9BUvaQetzjglrAt+kpIWtLvuUPmWvzMc4yH6Ks/RnuIkvxnPjInw3fUao3LdcVF2N7+YlHFL6lF3yH7Fd7kPs5N7HVOodrJU/xEL5AyzUP8ZC4xOCXbWJS9yN11kdDE0/wtb6C1wObcTRbjk2Kv/AbPM7WMp8wBbBmpZ8H4tNf8NK7B/YSH6ExaYPMFn/D4zWvoPh2rfYsvFtzMTfwUx84aeu5L9jrPcuVrs/J+7mLs7Gm5Jf6ELlNV+8zdV5GBXJZFw887EJTMUkMns5g5HAGGYDYvgl4AKPt+9m2nEPU45bGdyqzITuWgYMPmdg24e8DvyO15HLGfX/gvmza5nyXM30yTXMnljBy6yP+KX2fbjzHrT9jZ8e/jsv7vwrL5v/nReVf4XKRVD2JTNp70LRcl5c+YofEj7m5+vf0R+3gusnvyf/xAayHL8n/dA64g7LEeKtRXq1M16pppxNM+V6jj1ZPorcPC5JpZs86R6b8Q/YxI3s3RQn7aAgWI9qTzV6Y2wpOKdDXLgWxdePUHrOjppt2hQ7b6WqMISGygs8aEykuzqRJwWxzGTH8jL5Ii+vnONlzBlexJ5hOj6A6QQ/5tP8GLh0hAYPoUpnCwIsCnOGgq1c7aFLhasWNZ56NPpu4U6wBVXuOqL720Hm3A8VOhfNqHTToc7LQKQw3g4yFXUvXtsnjhB8KTquSJUAjL6GCK8JwNgeupXWKFvao+x5FCUA48k/AWMng2PtDIx1MTTezehkF6OTHQxMdNA/3k3vsy6GxroYH2gmJcwBr22K+Nsp4rtVDh8bafzsZPC1lcbbZjPuZhKc2iKBi7EUzgaSnNAWFwHhcc1NOKhu4KjKeo4ob8BBdRPH1MQ5pibBMTVJnDTEcdHchIfGJiItVAk2kOa01ibcNDfhri6On+pmzirJcFEImuirUr1/GwXWW0jVUibPQJtqawvu7txBi60t97fvoP/QYR4cMKNpty5N+w2p37+FInttko2ELS1iRKmKk6CvQqy2IrEa0qToyXHNUInrxmpUWOjTenAHY2G+PIj05ISVLLv3KuIbuZNzZ23J2buVKh0r6lWsyFLUIlZ1MwXGKjSZ6XHLwJhbW+y5u+8QHW4n6PQ9zj2//dR57aHW5xD1Psdp9D5JlfN+mtwO0Bl0mIHwowyGHGcw2J2n4WGMxWXyMDafmvRaCks7yL87TkrLFBHJTwjMH+B0US/exd2EFnRzPr+Lq4UdZGU2Uh6eQduJMO6Y2dBjbMlT80O0GhxhNuY61D/gad51Wk6fYtTrGH37THm8Q4nJA7L87GPGfKA1M5G7GYzcReNpYx6EbqXZz5gadw1Gkx1ojPVlv+pydJf9O7vkhCUD32G/aQnmKxZhseITDL95C2e91eQcN6bax55ib2vS9kgxEqnHaKw4QzdWM9GvRkeZIn1XNBkLNeNZgDVdTtvodDjOoFsg02cvMBkVzsOoYIbrKnncM8TDvhkGWhpoORdC0879dBtYMKSuzpCOPP160jzU3CwqLO/XMKPN/AjdDiGMescz5JXAE99U+nzT6PZJo8cvjR7/NB54xNF8/CK3nK7Q6pZIu1cKHd7CSaY/OJPewBR6g5LpP5NKX3ASD8IiuR3hTVOUA41XtpPqI8cl5w1EndjEFTcF4jyUSQvQ5pyzOAEn1nLVX4U4D0UuOskQ56ZKrKsqSZ5aVIbbUOZrxBXr9YQpriJGaQ2JSmtIUVpFpuZarhlvIMtSjLJ9Stx1NuS+kyFlqqvI2/A5GWs+IU98CcUKyylVXEGV8moa1dZzS3k9t5XW06a7jmeHtRkOdmOitJ7W8jYqbt6nsqiB1rIyHtfcpL/0GneuJ1BcVcj99vv0drVxr6aAxryzNGcfobX4OI9bLzE93srsq58Yfw0jP8DwCxiY+4XHc7/QPfGK7snX9Ez/zKM3wPh4GgamoeOnH+npuUN7hA/ddoY83bOFlnBnCjMTqahqo+rmAOPPf2B6dp62Ww/Iv5JBW3ET3ZW3edLcxkz/sCggU5adTYiXHzdK6shqG+H07ae4t73iRNMcTqWjnCoe4kTlCPtrRthX+xSHymc4Nj7DoWGIU/WDnK0eIK1ygNqKbjqqmukpyaEhzpcKFyuqnEwoP2pA6UFtyg5oUbZHg5LtahTbqlCyVY1SG3WKhf84WiiQYy1Nsv0mUSdjvr8qN8K0yI/QoCBKm4JILbJD1EVBl5xwXdEcYkqwOvH+yqLOxeKrNty8akPRVWvyos2I91An2UOD/GBDyiLNKQwxoOicAddD9cgM1ibzrC75UeYU+KlS6iJO7WkZWoIUaQ1R5n6IErcDZGgNUuCWtwxNnjLc8pOj9YIC9y4qci9amYcJWrSn6FF/SYn6K6o0JWjRmKRNc6oe9zM1eZChTmuGOvcyNLibocWdazrcyhKAUY+aTF3K039dDygAoz7lKXqUpehSnqpPRYYR5emGlKYZUJJuSFm6vggYb/4JGGeeP2N+doZ5geGe9zE9M8vU9ISI0/7IdCIAFADx/3cW+O+PDPjHa9HKwdk3wPg7NP75g4QPWYBG4efvXzwhgsvJP8Hi/xUwzgwxO7NQ3C0CxrkR2mszCLCTIGLrCsJslhNktQofy7UEWa8WhV4WgHEpwp5od8NlImDcJ/8RJ3SW4myw0MO4sOVFgMYvcdb7StTDKMDicZ0vcdT+isMaX7Bf/XN2qX7GdvmP2Se3iCOyi3GS+QxXuSW4yy4hQH05EUabcFP4kv1Ki9kp/xHb5D5gq7QQUPkr29UWY6++GEvlDzDY/BZbtT4lLHQL8Sm78A3QQEvzL+yw/RJ3Rwmc967HQuldTARoFCp0xP+Gudg7WEn+A5vNAjC+j9Gav6G36q8YrPkrW4RZRrFfz9sYSP8VdcV/w3Lbp1y9vpOz0UZcvmhHZ/klWq+EUuHswkx8CtNXEpmMTuR5TAYvwhKYPX2On9wDmNm7h4ntW5jZpcuohRQjhqt4tOUznu39HC5Iw4VNzPp/z4zPal74buK5+zp+9F7Hz4Wf8lPde3D3Peh6Hzre4sfW/2Sm6v9ltvjfmc19h5+uf8rk1Y+Zj1nGXPD3vL70Nc8zVlEX+Dk5TivJd1hH5uGlxB/8nrAjYqSn7uVqyRFSSw9xI3c3mcHqC7UJp6S56S5LirskMVd1qCw5wo2LplSd1afKS5W6aFMu+8lxI2ErNfF7KHAyoNBOnXvBjgyVxDFRn8l4XSZjpSmMZV3hh/TLzF8O5UXMGeZjApmM9mHgvAuT8d50hx2k6bQZTV7GNHkbijaxVHtoIYRUSp2FtX66VLnr0uhrzN0zlr8BpACPraE2NPgYiSCy2d9EFHgRoFDY8pK1X4LrR2UpfbPpRVAeW0OtaA2xoi1kK/fOb6XtD8A40lPEk7E7DI11MD68AIzCPOPAsy5GxjsYGW/jyVg7fWNd9D3rZni8m4nBW6RFHMNnhzIB25Twt1PA316eoB0KBO9UJGiHIsE7VQneoY6/rSoeZvKc0hdmGTfipLmJE1riHFMXEx1HNTEc1cRx0pDCUQSNmzipvpFTahsINVHET1cSd40NeOiI46ElKQLGMDUFolWVSNRQJkNPiwwdDTK01MnQUCVPR4tb2+xosd9KtekWKgz1qbXRocpGg6ptutTvN6Ns9xYSDYWtLBJEqEhySUuRSFVZLqpKckVDgsuqYqTrKlJsrk/zHjseB3gwmxtPnOdu3N0s8T6/h4DobQRZqXDd0IQy1S3kKeuQoChDoZ46NVsMuWVpz63tR2k6fYHG0AQaLyRSfzWZ6qQsqtKKKEst5WZiMbkx18i5mERJZDS3Ii7QGhVLa1QiD4R6lISbZISmkhhbSHpJK9c7xkm5P05AZh8+N5/gdbMX37xOwtK7iUjrJyLnERdyOklMaaLkUild+xwYUFdnRlufER0jOk54MN/Wy9D8j7SPzTHV2s2rpGxGHPbweLsMr1xN+MHNhOEj6gw5adPhoEqh9QquGnzKJYNFolnZ/sJ4soMcsJH6DAuxj9gu/w36Kz5BY+mHqC75B8pL3kLru7dxVVmHp9JaXFWXc+2wKg+DVRlOVeBRsTRDXVvorrKjL24fE1d9mC+4zHhWOrO5lVDaBo39TGff5FZ0LE9q7/Kg8TGtbT/QNj5O7+BjBpubaQ4I4I6tDU8MNBnXVGBISZpHetp0mVvy5KgPI6ev8tQ3mUGfFB77pdPtvaAgdvum0eufRqd3IvddY2lxjqPVPYk2r1Q6fdPo8k+jNzCd7sBkegKT6A1Opjc4kdawMO5e8ObWxaPUxdiS4CFJrIcEl92luOqlxGU3ea6eViLcRZIIYX4xWItkH1USvVVID9YlOUiXlCB9CkOtiD+qRJjuclJl13BDYSOVyuLUKotRo7yBEuXVFKqs4KbqckpVl1OmuIwy2WUUSS4lb+Pn5G78nBL57ylTWEGlwkpqFVdRL7+KRtmV3FH7nk4bCZ6f9+J5STndZbe5XfmQ2/XttDa20nn3Pr0P2+ls66WqeZi6u+O0PJigrXOUx7299D2o50lnI4OPOnk0NEXnCHSPvaZ38gcRLD59CaM/wuM56Jn8ke6pn3n8HDonf6J99DX9o68YHBlipPgag+6HGbTSo8NSj7yT+7memUb57W5udc0y9+o5j7rbKIuN5+GlZH4qbeJxTR0dDfXcLimhNa+IlOBzONjt4NLFOFoGZrnaOk5E6xwBzdO4V4zgWjKEU/lTDpaNcbhiGOeqLvzqe4ho7CJWNBPZQFJ0JnnBEZS7n+COsz3tTobUnzSnysmUsiP6lB7SpsZBmMfVoWynOiV2qpTaqlFspUqJpTLF1koU2imQZidG+uHN5HmrUBCqyfVwLQrO61AYpUt+hA65EYZkhuiQF2FEWqAGF10kRTu/S2KsKI+z/e1c89Ml21eH6wE6lIYYcN1PjTwfZQqDhJW06mQHaHAj1IAcFymKndZTd1qKu4FytJ6R5/4ZOe4HyfIgSJZmTwka3MRp8ZakI3wzXefl6LqoQPdlFTqvqNIQKsGtKDla49S4H6/BgyQtOjM06UhX50GqKq2pqtxN0+BOpjYtgsKYKXQwvtkRLdolrUNVmh4VqXoiaCxP1aMi3UAEjGXphpSkGVCaqkdNigbFaYa03YljTtjxLOyRFoBxboYXcxM8/+ERc8+fMzM79UYE/FVZ/KMg+EfWW4DFBXFwQSAURELh/ndoXHiPSGEUgPHP53cC/SN5vvniNwrjH5VFwaJe+ML/vbooKJCzImAcYmJ+krHn08y9AUZ/W3HCbZZzzup7Ai1X4m2+Gj/z5Xht+VakMLobfC2yngVgdFD7jL1yH3BYZTEn9b/F3fhbUZLaVX/pQg+jzpc46QgdjML5SgSMRzS/ZK/GF9irfYqd0idsU/yEXQqL2Cu/iIMKn7JH6kOOKn3BSY1vOa6+lN2Kn4iA0V72fdF2FtNNf8Fe4UN2qC7GXuljtip8gJn03zDTep+ws/rk5h4hMFgDXf23sbdbgqeLDMd3r8FE7m0sZN7BXOItLEVbXt7DSkqwo99Ff9VfRSXcppvepKcl/46l1N+wkHoXI+m3UJX5V0zM3ic6wYLwCCN8nFS4mxHEaMZVXmdk8yolh/n4a0xfTGY+Ip5Jr3PMu/oxc+gwOO5lzk6TWRtpBgy/44H2Yp5u/5aZo9/x0mMlPwesZ95zNa98xPjBayOzbishdBOzWe8yX/5XuPcBdHzAL/ff4lXzfzBf+W/8VPkeFH8G+V8yfXkpk8Gr+NlXil/C1zESs5IS7y9JObKC/IPryHX8jvOHvsLbaT1F9ae50eBGYdZeCs/qU+urRaaLFFmeMuT4ypPgI03eDXvyUyy5HqJFmZ8aBV4KXPSR4kaGLfUZ++iMPkDlAX0GL7gxGhvM84w4pjPieH0zk9fX03iZFscPVyJ5FR3Ci0sBTF8S5hg9Gb3szsOgvdzysqHJy5xaDwPR7GKNh46oAqf8lAbFzqoiYBSgUQBDARIrXLWpPW3AnTOW3D1rJVIbK9y0afLfQkuQKU1+RtxwlH+TkFai0k2Tak8dUeXOrxZ2u9D7GGVLx4VtPLl4gL7LLgx1F/BYAMbxTiZGuhgcX7CkB8e6RcD4dKxN9EwIvfSP9TA81sXYQDNp4Y4ihdHXThEfWzl87eUI2CFP8G4lzuxRIWinMkE7VAnYpo6PjQrOehIc19zISR0JnHUl36iMgtK4AQEahT7HY+oSC/fK63FWXk+woTw+OpK4qC3Y1m5CPY+KFBGaKlxRVydJSYUEBWWSFJVJV1UlQ02VHE11bm234/YOO0qN9SjU0aDIUJUyCy0qbA2o3GVOxQEbrhqpEq4mzTlVGcI0FAhRkSNMWZILKmLEqEuRZaLNDTN9iiy28NDtJJTdoCXtAmd89+MetgfPrL24H1Ij3lKPG9r65Cupk6OsQpGWNhXGltw74EzRNkcKva5SfL6Q4tgy8uIrSU1qIiG1jbjMfmJznhCT203ktdtEpDdwOesWCdl3uZb/kJzc++Rm3SMjqY70pFqS4yu5nn+X65V9uOV143SjA7cbnQRm93Ah+Qnnk0cJyB7Hs2AU78LHROZ2Un6hiI5dvkypbgOdrVTt3Mu90goeDc7QefMh7W6RdO86QJ+tMY/sNRjZpsYze3nm9yoxt1+O6cOydO7ZQKXt9yQbLcZP6W8c1d2AxebP0Fv/DqrL/zuaa95CddV7KH73PnLfvofSyg+Q+/6vmK3+f/DQeZ9sdwXqzqnxJF2T0VIlJh6oM9JnzMS9vTwvPMF8lCNPHGxo3WnLY0dXfjkbA9EpDB88xNDBA4y5ePLUIxziK5i7Uc90UytjD1p59egh3K1k8ORB+gx06FHTpN3EhmGvYIb9Yxn2S2PAL52BgCweB+XS559Nt28mvf6Z9Pln0OOTTKdXIu3e6XT4LBwRMPql0uWfSndAMt2BSQvQeCaJ3isXaYv1pTnmMKWRpiR5byYlQJ44Lxli3GS46LKZK+6yhDtLcuG0Ild9lEn0VSIzRJP8aBPyrlgQ46dJgo8hyacMibGU5pr0csoUNlAnt4Fm2Q3cVthIk+J66hXXUK+wiiaFlaI5xXqFlZTLCND4FQUSS7ghvoRy+e+oUVpJneJKGhRW0Si3kmblb2nSXkaJsSzP4i7xKLuA1us1NN1s4l5LN/fah2nunuDOwM/U3IXqB1DZ8RN1fa9pfvSCtsHXdA/9QtcgPBiCe8/gwdOXtI1M0zE6JzptT+e483iCu0+muD8yT+vwPG1jr+mf/oWh4SlGSgoY9jzM5DY9Ji21yZeVxFdLm8TzFylrucftwWFeTQ+TER3CpV3baHVwZtQjgIdZV+loLKK/toyOq+mE7TmCvYEJXl7BtHZPUNf9A9mtc8TcmiCwdhjXsgFOlD7jROks7uUvCSqbJaWgi4SAcOJ2mpO3S4OywxoUOmhR4WFFvf8eqjy20+ixjWonMyqPGdPgbMZDb1uanYyo3KtBsZ0ypbYqFNuoUmKhRLm1IkVbZbm+S5bCEyoUemtQHKpLUYQu14JVRCc3TEcUiMwO1acg0oS8UAMS3BW44LCJnABtSsJNqDhvQcNlO0rOGlLgq8n108qU+qlS4qNIkYcspT6KVAapU3NWh4pgLQqcxahy2UiLrzQPz8jz8KwAipt5GCTFgwAJWjw3cMtjEw/8JBk6v5mRCzIMXZDhyQUZeiMkaQ1eT1u4JN3RCnTFKNAZo0B/qga9aep0parRnqrO/TQN7r2xpoU+xdpUTapTNESdjFWp2tSkC+sCdahI1RFZ0eWCHZ2uL1IYS1MNKE3RpVYEjEa037nKvACMz8cWgFHYmDc/wfOXj5l/8YJZwbmdmxCxnfBzwWL+1UH+r4FREP0Et1hgO+H8ERoFePwNGOefT/H7WQDIf4bGBdoUfkn4kAUL+lcb+lcaFej0/xQYh5mbFdYDCsA4w/z8UzrqMvgVGMOs/wCMZstFm148DL/BVfcrnHWW4GH0Hcc1l7Bf4SMOKS8SAeNCSlrYJS0EX5biov81J3SXclz7K45pf8VRYZ+0AIzqn2Ovuphtqp+yTXkR2xQ+EamNe5Q+ZYfsR+xV/oz9qkLX4+dsl/+QHQofYS/3AdaSf8N841/ZofAxu5Q+ET23kngHG6m/Yyr3NvZbPuVsgBaZ2fsJPW+AzY4vsNu+hFPHxHG0/x5rpXcwlfwPzDe/jYUICP+Bqfi7GKx9S2RJC8AopKdNN72NqdjbmEq8g4HkX9CS/jf0td7mYpQJl8MtSAy04VHOeZ5fS2Ek5Dx9vhFMRCTy8kIacwEXeO59hhlnZ6aO7WFwuwaDW8UZ3bqWTsPPeGD6KXjL88tpccYdvuLp4SU8P7WOX/ykmT61kolTX/M88Dtmst7jl4ZFcPsTfm5+l1f1f+GVML9Y8S4vbwjA+C3kLmP+8jJ+PC8BQQpwUYrhmDUU+y0j1XEDRQ5AsakAACAASURBVEclSD64lBDHb7gYt4W0JleKC45SfM6EGk9NGk6pUHRCigwvaeICZUm4qEnNzb1cO6tCqWBB+MmTEShPUaYNNxKtaIrbQVfYHnoD9jN02ZOxuLP8lJ4AeRlMxkczlxDDq/hLvLwQysvIQF5EeTN7yZOpWA9mU325H7iTxtMW1LoZUe2mL7KVhZnFEmdVESyWnBLW+mmKoLDe24iWQHOqPYR5RcFethDZ0YJFXeaiQb23gWjDi2BlC/OLwhGURmGeUQjB3DljLir1vhNkxsOzNiKFUbCkBWDsvezCYNcCMA6PdzI50i2Cw8HxboYEYBxrZ+QNMD6Z6GFgsp+n4z1MDDSTHubIaTt5fOzk8LaVwddeBr9tMgTuksd/uwCPSgTvUidwhzo+W1VwM9qMs644LnoCMAoK40Yc1TaKVMbjGhKi0u9j6uI4CM+EmUaV9fjpy+CpJc5J1XU4qa3nlKYEXqqbOaeuxBV1TZLk1EiUUyNZQTgqpCipkKKsRLmlKbf37qDS2oQsTUWuqcuTraNCvqkueZZG5NqZEaWlRJCiNP4K0vgryhKgJMc5VWkuakhxSVOGVGMtKnfZce+4A0OhZ6GkkP6CDFKifPA5f5iDmbacubSdc3u0iNdVJlNWjptKmpRrGFNruZu7Tv4UHfHimkMAJUHxVEXnUXjlJlkJDSSltHMl8zFR2U84l9tFUO4dPHIfcOrGAG75/fhc7+NMfi/nczuJSb9Hdk47NzJbuZHURHpiM675/Zwo7MW1oAe/rB7Opw0SnjmB1/UpTpaM41I2RGBhL9HX+8m62kDeqUjavIJp9venITScMo8Abjt5cd/GhsdbtXliqcYjM12GLDUYtZNncrcUL51kmXESY8RJjLbDa2ncv4YUsyXsVHqfffqLOecsS2HSDjJibHDYuQ5znS/QV/4YJfH/xEx3EWePL6Yqdh11cRu5kyjBULESrzsMYcScnprNtFxaQ7u3OP37xBmxEKPfTIZ+aw0eb9VhyEaDEdPNjBhtYlhfgglzLSYsTMBmLxP7DtPn7Upf7FnGkyK4vc2SVl1j+ox3M3osguHQfAaCchj0y+SxXyb9vtfo8bkmCrx0+2XRL8wz+mfy2D+dR/4ZdAVk0eGbSbtvGu2+qXT6p9Lhn0KXkJIOTKIrMJG+kGQeJ16iLc6Lxkv7yA5QJ8lnMznhmqQEqRDjIcNlD1mi3aQIPynJZSER6ybcS3LJU4LLgXKkRRty5YwuWeF2ZPnaEbtdlXjFb8gW1ETl1VQqr6NCYQ2liqsoE+5VVlGjuIJamW+plfueWvnlIjisUVxJhewyquS+p1puOTVy39OgsJIG+ZU0KX1Ho9r3VGiJUWSizV0Pd3rikujOK+F+2S0e3h/ibt8ctZ3zFDdMUtkxR9XQPKUjMxQPzojKum+PwL2ncH/iF1pnX9Ex+ZyuZ/P0jL+gd/IlfdM/cX9ohjtPJnk4+oIOIRAzOEtL9wDtDXXcdjnI9A4tfrRT4ImFHNd0FAjW1icvKISWguvUFWTwIDEaF0t1zhgqUWthSoeFBZkn7Cm77MejnBSep+WT5O5NUHAUYYlFJOa3knKjVxTwSrg7w9nmpzhXPcK5bJTTlS852/QzsW2zZBTUE3/KmaIj1pTvUaXWUYMWLwvu+26jy3Mnj933cst9O5VO5tScNKPZ3YImF2OqDmtQvEOBQls5yrapUrJVlVJLBcot5bhpLU2uvSQFRxW56alByRk9isMMyD+rRZqvAqm+StyIMKMwwpzCc6bkB+mT6qpEnIMUCQ5S5Lgqc9Nbm5aorTQK8BigSZm3MtU+ilR7yVLvI0+TvyItQWrUeCtQ5iZNhbMYje5i3POT5mGgNA8CJbjnu557Pmu5572OFvfVtHptoCdYkqfnxXl2QZKR8+IMRorRF7aR9uDVdIZtpPeClKhrs/uCFH1xCvQlqtCbrEZnihoPUtS4L5pr1KIpVZP6ZHXqktSpSVGnOk2Dmgxt0e7oyjQtEThWiuYXdShJ0aVEsKpT9USQWZJuTPvdeObnx5n+FRiFjXm/Kozzz5mbnxHB4vxzgecEQPyfKYz/LAQK0CjAojByKFz/7i7/EzBO/gaMv1vUC1/wKyQuKIgL84wL9vOCXb1AoQtA+V8Co5Cinh1lZlb4cgEuBYVxmNnZIcbnJ0TAODf/lM76TNEMY4TNcpElHSxY0ZZr8TdfsTDDaPgNLtpLOKH9BZ7G33NSZykHlRZxWOXTN8AoBGO+xVX/a07pfc0p/W9x0lkqKu121PoKB62vOaLxFXtVPmOH4iJ2Ki8W/dyu8Anb5D9mp9LC/S6lxexV/ZxdyovZrvAROxQ/Ypv8hyKF0XzDX9il8BF7hN+X/QB7yXexl3oXG9m/YyL/FnbGizkTrEV8qj1ewSqY237CdvsvcDuygWO232Kp8Bam0n/BXEaAx3cwlfg7hhveFoVehPS0CBiFOUYxITX9DsaSb2Mg+1f0lP7ChSBDsi/twsd2MzdO7WIs+iLzUXFMhyUw7H2BV2fieOEZwuCBIzw7vp+RE1sZcNLh6UklRo9J0L/7O/r3fsf48VVMHF/G9MllTJ1YxnPXdcy6rmXSdTlj7ksZ9/mMmfSPoHoJP1Z8zFzRW8wX/ZUXhe/w8vp7cOMLKFrDq8SlTJ3/nMngpfwcLA7xUkxd28x1r6UkO2wk/4gUcYeXEeq5kdSSQyTedqHgvAWVrho0OKvQclqTCkcpUjwkiQpXIKdoOxXxllSEalIYrEicjxjXE4yozrKnJtaapjBrOsP38izOnUfRp3gWf5YfMuOhOIeplMtMXb3A8ysRvIgMYj7Ek7lwN+aj3ZmOdWUy2Z3+C4dp8DSj0kWfajcDqj30RfB3U9gD7axEiasq5W+AccFyFmYYdUUAKdwLR5hxLD+l+dsMowCMgh0tAOOCHa1Fo6+RqND7XoiwPtD8DTDa0B4lKIwHRcA4/MaS/g0Yx9oZHOtiWLCkR9sYefZQFIgZmOhlcKKfkWddTL4BRp/tiiIr2nurNL520vhvkyZwhyzBuxQI2K4gsquDtqtxZocWXmZyuBlK4mogKQLG45ob3ljU4qLaHUdVYbZRCMeIcVxLAifVjfjoy+CqIVjUGziuvoGT6hJ4qGwWAV6kgjJXpdWIl1MnUUGDeAXhH2AVrioqkL/FgJZDu6nZvZVEdVkSlGS5qiRHvIYK8XqaxBnqEKwki4+cNKflpPGSk8VXSYFgxc2cV9/MZT0lEoy0KN5hy53jx+j08uaH7CyGb2RRnRpN2KWT7L22Ff+03VwItCLOTo0MJRkqlbUpVzGmzHgntUe9yD96mtx9zpQ4B1AXEktNTC4FcRWkJdwhNrWL89f6CMnrIOjGPbzzuzid/wyPvGHcc5/gmdeHf14PoXmdROd1kJDTRkrGPeIzHnAqrZ9D6e0cz+3E63ofkTeeEnJ9DPfCEU4WP8GrtI+LRZ3EJtYS7ZdA9BFv0ncf4Yb9Thptd9BttYMBQ2tGt5jzyFiHYXNjRreY8sREnf6t0jx1lOFliCovIhQZD9pMn+sG2hzW0nRoLcneUnSU76WjdjeNJRbczDMg/rKy6O/mTOBmvD3XEndZnaJMKWquraQ5YxVdN8R43qbLy159xltUuBX9DWV7P6DF7Ev6DVYxqreJx/qSdBlK024kTbexFD06qxnSXcWI9hqGNNczri8H2io836LNsP0Wnhy158khex6ZmzJkaMWA8X6mnGIYCShgMDCPAb8M+nzS6fXJpNcvm74AQWXMoc8vS/S83zuNXiHk4ptBm086bT4LwNjhtwCMnQFJog0wXUGJ9JxJpOvKOe7GuFAVsY0E182k+MmSE6FF5jltYjzlSAlSJzVYlShXGS55qhLlIk2UszhR7mLEBMqRGm1Ewjkj8iK2UR5+iHsRx0jfsopE5S/JVl5GmcY6ytXWU6y6liKVVRQrr6BC8Xuq5ARg/I5GpVU0q6yhWXk1DQorqJdfTrX0t9TILKNJaRUNigIwruKOxkZuaYhTrbGZahMdOl2dGbgcR19eCW1Vd7l9q4fqW/3U3RultneUyqfPKJ4Yo3h8hsrRn2kYhtZx6H7xI12vJnn84iVPZn/kyezPDAuzjD9A/8zP9Ez9SOfEa9rHXvJg9AfutHfTXpRBxwFzXtnK8txWjIfbNnPZWIYzGmpk79lD7SlHql32ULN/B0fkv8dJ9hty9ORoNdUhdqsqF7frUnbsEI98QwlzPILfpXT8r90mLKtD9LcSWfCYc9VD+DQM4FTdi3PFMN4Vc5xtesHFtmFSC8pI83al/OQ22ny20xq8nZaQ/dwPPc5QhA8vLoTyNMaH/vMnRS5Po6sZ+TtlKNotS8F2aQrtZCm2VxLNMpZbK1BpLUeZrRy5NuJk75Ti+nElbniocTNQh4rILdw4o0WalyLXzxhTft6agiAjck9rkeOqSt4pFbKOyZJ3XI4bTgrU+ujSfFaPhkB16n2VaPSRo8lLmju+crT6K3A/QIk6VwnKnTbS4CbBHW8pWn038zBAigf+G2n1XcMDv7Xc91nDXc+VdAZs4knYZoYi1zMUuYGBiHU8Cl9L59mVtAWvoDNsLT1Rm+iOEqM7SpzeS5vpi5WnJ16RtgRF7icq05qqzp00TW6latCYrE59ojq1KWrUZqhTn6lFTbom1elaVGdoU3vNQBR0KU3REdnRgk0tqJIiYLxzVWRJ/xkY5188YnZu/jdg/NU9/l0A/KO6+Pu1wHm/jiAuWNK/CoG/g+a/LNDngqIoXAsq4wIw/m5F/w6Mv4ZfFqhz4Qv+/L7/WmEUQHFWlMRegEYRMM4MMT4nAOOCJS0A45kd0qIZRsGWFoVerNfjJyiMJstElrQAjEJS2sNoGS5634hg8aDSJzgJ1TrCikCDbzkl7JbW+waX34BRUBi/5pjOtxzRXMoB5c/Zq7BYdPYoCH2Oi9mp8Ak7FRchwOJupcXsU/mcvcqfioBRgEV7ufexEhTGDX9hu+wH7BEAU+YDtm9+T3TsRTuh38ZA5i9YGHxI8BktLsVZ4Owugb7+X9i/fSnuh9fjsPUbLBXfwUzubcxl/4aR2FsYbnwLg3VvYSb2D8zF3sVs0ztYiP9NlJi2kP4HxtJvYaL4NmGnNCi8sJ/zgoKkIUW9gyPPI2L56UIGr0OS+MXvEi9PejPndIye/eY8djOn3U2Dqt3f0emyiaeeUkw4i/HsxAp+ChJjxmMZz71XMO+9hlnvtUx6r2DKfxlTQV8yHb8ISlZA5Qpe5HzID7kf8mPuJ7zMWATXV0DWWuYuLWUm6jPmL37NTOQ6XmVJMnxNjFyPJSQcXE/qESmC933JxUgNchtcianYT+5JRZqOq3DbTYOmAG3qTspy2WU9MQm6FNQdpDBAg+oAZdJ9xMm+qktFwXaqL5tyN8JSpPg9TnSiP/EUXZEOTKSfY74omdcVmQymRDISF8pUzFnmI/2YCXbhxXk3nse4MhPnwsDlwzR6mVHjZkSthzHlLjpUuOpS6qLJ/2DuPYOqTNC13e/Pmdqz98ycme6ePNPT08nQBnJegcVai0UGSaJEc44gOeckCOasbQJEFDEAIknEAJJzTiImFNC243XqfW2nZ+8zZ59d58/5fjz1UmsJFFYpV933c99PSZgl10OVlEVpqIi0FSFRCLcIlvTNMBsREgWVUVAdBVisjLQTIVJQEoVy7nwh8LLFDMHWFi68CDa1cAGmNdvn7Q7jLl+a9vvSdXAlo4e3iJb0RH+pmJIWdhifPRRS0h2MTHTx8FEX44/aGZ9oZfRxB8NPehh+3MvIWNuPwOhP8ioVaSsUJPqYkexnRuoKCWkrpW+fK+Skr1Syc6WG9BVWJHlaEOMmESdikSnBdgaE2BmKFnWQzT8pjnYmhDhK2GGpR6yDGRE2hoRYC2qkHoEaI2I0MpJV5mQrVBySWHLQTMVhmZojCjWHFEr2mJly1NKCq35LuLZ8KQfVZhyUSzmkMGe/UsE+jZrd1pYkyKXEyqVESSVESqTEKRTsVJmz38qcQ/YqjjhoyPNwpWz1au4HBPH02HGGc09z7/Qhzn6ZyMpj7sScX83R02spSvXjqoeGKrUNVZrF3HRZxe1t0ZQFxXFp+RZubI2gKjaTe4fyuHG0mAtf3uPEuQ72nO8l7VIXiVdaSSvsYdf5UXbmD5N0cYiEywPEX+kj8Wovadd7xWBLVlEn2YV9JOY8YtOpdtafayTsWjdZFeNkVjwioWKEuBtd7LrSwKXCBs75R5Pn5kehgzc3XZZx13cFXb6+jLm4MWPjyksHH/rd1tDvupzHTq50OSroW69kLFnD6zw3vipy5uU5KyYPqniUaEZXiDY9Vxfxunc9Xbetqb6uT3GRFl+e+JSzZ7XIyzOi5LqK0mIFxYUGVBQspLPEgOlmJS97LBhrMuVRjfCL8u/cdf2QYTtDRuWmPFKbMySc+HNQ0+FsSaezknZbE3qtjei3NmLA1pRxdzUvPZRMeljyZLE1E642TDha8czRlqdOzowu8uLRmkheRJ9kIv4cI8LuYkKOmI7uTywQoXEgpZCBpIv0xeXRH5tDT8w5mmPP0RYvwGIeHUm5dCSdExXGzpTTdKedoTfjHH2ZZ2nal8Sdff5cTfXgcJABuakWYudezk4bDkfLKdi9SITHo3EqsoPlZO0wZl+wCQeiJBxJVnIs3YZDcdbkJy2mJmsjI8fDubtNSb71J1wWehVV8yhXLuSmSotySy0qVAuoNp/LXcVc7ivn88BSiwdqLRottcVp1ujQIALkAurUC7mjnMddpTYPVEa0aYxpszSkTm3EnUVW9ESE8eJSEX3Xb9JQdov7txu41zLC7d4xqsYfU/niJdVT31D7FO6MfEvbxLeMffMdD79/ycR33yPsLj7+Bp6DmJoe/xpGXgtXXb6lUyjsFqa7l5a8AzyPXMebNWqebpRzyWMe0bZfkKo0FO+rt3k50udjTctSN6IVc1it+z57NAupWKxhl60eCdL5HFNbcH2JHwmblpN4/BJRuS0k5PWQnDtA6pUR4koHCSnvxr+8k6CyfsJLxoivesyuhnH251zlcHgQpeFraE5dR236GmoOhdOcf4iR4it8d+c+VBXwXdEBendvp3yHA+d9dbm21pSStVLK1igoXamkxE9Nua8F1X4KypeZU+RtTL6vIedXG1OwTUZJrA3Vu1y4meHI5XgN5yMsKUl1pTDKmrwAORf8pVwJNKckSEFpoDnF/hJuBsqpipJTG2fOnRgpDQlymhIktCZIaU+U0Rhjwq0gbW6H6tMQJ6ElSUZLohmtySYiMLan6NKRpktz/Hya4ubRlyEoihKG9+sxvF+X/j3adGcvoCnlc5rT59CRrUX3Pn26DxjQfcCQwUNmDB6R0XtcTvtJc1rOKGk8Z8mDXCsenLelPs+We2etuZtrxf1LttQV2nOnwJbaC3bUFjhwv8iN2wUub+3pHCEQYy8CY9l5V9obTjIlNNL8F4XxJ2B88d+sGv4Eiu8CLf+V5/4VYP5LYBTAUfS8/yk1/RM0vgvB/GdQfPfN/qXC+PKtuigA49SMUN/zmOmp8f9kSU9Pv7WkU5ebsM9vPoIlne61kGQfPRI9hB3Gt8AYaidU5nwkhl5CHT9n+497jP42HxHmKNjRnxPhNIsIx9mEOnxOkP1nBNp9TqDdLAIdZrPd5jO2qD5ii/lf2aT4KxsUf2W9kIS2+LMIjoItLSSoN6v+JoLlWvVfRHXR1+w9lhj+kqUGv2SV/PesU/75bXpa+ltWSn/LcrPf4Sf7PUtk72Fn+m94u/6JzHRbjh3xYP26z7Cz+hkbVn5CjL8B27w+w0Xyb3jIfoWbya9w0v0PnLR/8Q9gXGr0G4Rb08IlmMVGv2KJ5NessPoT4b46tJxP5Nn1Y8wUnGLm2Em+PXyWl6lH+CrhEJObY/jeP4Jn61cyHuhNS5ANF1bM4ojTr6je/AWjMVJmIiRMR+sykzSPF8mf8iz1Y17v0ebrfQa82WvA6z06vMycxdShzyB3IVw3hvw5UDgfLs6HK/p8e/oLnu/+hBd75vD68OdMnZjNeI4ZL25Zcv/o5+Tu+DPH12pzbIeUiC0fcyrXk0sVQWQfdeTKdin3A5Tci9ZQmW5NcZgpJ5LMyCv04nT+Yq5FWVAcL+P6IVsqipZx/pAd97JcaRAs4DgXbmf5UpK6hOETIYzlJPHw6n6mqk7RcDCSviPxTJ3O5M3RVJ6lBzG1L4zp4xE8PR7E/UQ3ykNtqAwXFEMXKiIcKY9w5Ea4DSXhGkrCVZTHWInAJwChsMN4N8mNGyEaERoFK1rYbRTeE1THt+EYOzEpnbNal4JNJmIHowCM95PdxPqd9t2+tGX50P5jSrr70CrGjmyl/1gYjwRgfNIgqojCDqMAjKOCuvi4m0cTHTx63CYGYoaE04APOxkeaWVy+D7nswJIEYDQT06ajxnpvmbsXGbGzuVmZK6QkblCwe7VVmSvsibV24LEJebEukuJXSwlysVUtKbDHY3FMIyw0/g2EGNEsJNUnO0qHcKsDIgQANLWiADrt2nqCEsJceZSUqXmZMlVpBlLyJCYk2WuJFNuTrrUlFQzIw7YqDi71IXjzjbsVynZbaEgXSYlWSohVWVBvEJOrLnsLTCaSYg1N2eXpYoDVir2WqnYb2PJSSd7iny8aQgK4dH+fTw7f5aOM4cpPpPO9r2exOStZv+FdRQdX0fpBidqbG2pULtwzWYpN5ZvojU2hfLNMeSvCCZvUxS3D+RQeryY/DN1HMnpYmfuANH5g4QXDhJ/qY+M/B7SLvSQdLGHhMs9xBf1El/UR9LVflKLBkgv7Cfz0jDpZ54QmjfI2jP1bMy7R8y1NnbVjJFZO8Kum+3s+bKEQ1FHuOi9lBYnR8ZsPHi8dD0PAjdxI8SPmq2L6fVyodfFi9tL11HnvoxhGxt63NWMRjrTnWlN4wEprWekdBw3Zvy4nBcHzBlL0+fhDTWvO5x50mpB3wNdGu9+wd2aedRWaVFZOp+7lbrcuTmfqmI9OmvM+bbbGobl9DX9ne6mWQxUaDOx35h2h88ZN5fwUmLNtNyKJ0oNI1aWDNpZMmivYchGxZiVkhErc4ZszBlZpGZ4sS3DLrYMWKvpV5kztkjNgJs53R5yOjyU4s/0alsALyKzGYs7wWj8KUYSchhOzmcw6SKDSYUMJRXSG51Lb3QOXdHnaIw5S5sAiyn5dKTk0SFY0qk5dKadpScjh/6sPPqzc6jfE8fNjLXkRttxNNSUM4kKUVU8GClnj3BrONuFIzEysoJN2LnDlKwAU3ZuMWBXgPD/ij0HozWcS1zErawVNGaupivRh0eRjtQv1qFS/gl3JHO4bTyXuzJtHij1aVDo0CiZR6dsPo3K+TRZatFsqUWrRps2jQ4tai3arHVpstKmxnw2NYrZ3FXp0mwlpUutT59SizbzhdxRGdO0fjUjx47zvPoW/beqabt3j6q6QUoaRrnRO0356PfUPoGGx3Cn5xVNfVM8fPEDE6++Y2T6W0ZnfuDxtzAJDM9A5+PXtI5Pi3b0wDT0vPiBkbGH9F89xYtd0Tzd4UPzJlv2uy9gq+XHpFjMpdbVgsklGmacpQwtdeaQoxGbpR+y2egvZCp1SLM2It5wPtmGBuS7uhLkbUtE/G7STt0jPbeDpPwB4i8PE3djhMibfYSUtRNY3Eng9V52XB0mpHCMzC+r2BcZy+WwtVRFeXI5zJWDYT5UXD1Hc3s7d+tbGT9/kI7MHdTFraAqxImrG6RUBaio3GJB+XoBGBXcWK6mfLmCm74Sir1MuOxlxHlPffJ8Dbm4XsLVIBWl0RqKwuTkbjfmzCZTzgfIubhDTv4WEwo2G3Ftmyk3/M0o8zflxlYjKoXndl1ubNemKkiXpjgpLbGmtMSa0BxrzN0wHW5smc2dCAOaEuQ0J8lpSZHSmmxMW4ohnemGtKfq0BA3h9bEBQxmmTCyX8LgQX2GDhvSf0CP9qwF1Cd/TkPaXFqztOjYq0/HPkM69xkyfEgiQmPPUQkdp8xpPG1O/TkV9UJi+qIDTZecaMh3oPGSHS3FjrQUL+LBFQfqi5you+xMfZEbdy66cOu8M1V5zlTmOVGba0tZvpu4w/i/CTC+UxnfUuhb/1tIRv8Ei/9PVPrfAuPME6ZnnorzauYRM9PjPH81+daSnn5ER00eSb6G7PWdR5b3XDElneStS/LS+WJKOtZlFuEOn4iWtKAkCgrjDuu/IySlt1j+lRB7wYoWLOnZ4jPE/nOCHQRbehY7bGexw04Axs/ZohJ2H//CBou/imriGtVfWaH8sxiAEVTGdRZv39uo/BABGFcqfo+PmaD8/YKlhr9kmey3ovIo1Oz4SN7DR/I+ngbv42X0W1x1f4G3+QcsUf6ajV6fsH+nA0f2ueDj9Ufs7X7OSp8Pid9qyDavz3GX/xJX01/ioPvvosK45MeORi9joXLnA7xNhGLv98SKHS/Je2RvtaQ1J5HpG6dFG/aH3Hym9p3g9Z4TfJt+CKLSmFq+lie+HkwGetETbE/xqoWcsP41lb6zeBltxbeRCthlwVTabF7s/hiuSqHAmFcndXl1RI9X+/WY3DmX52lzeJ76OdO7ZvP1gS94tfczyDNhas+nPN/1KZNZc3mRvYBvjxkynaug7IgRWXG/5GjILzmz4a8cW65LwkZd4lL0OV3oTX7eSg4EG1EUpqA6TEldoi1VGbYciTekIMeN4svLyN1tzbVES47GG1KR70n56cWUpFtTn+JEXYwDlWE23Ih1oixlMY8LY3halMKzK1k8vJhGRdIqho7F8HXuLt4cT2L6QCRPDgQznRvHyIkASoOVolJYGSlAnyNV0c6URzqJwFgcZsm1MAtuxKi5GWElQmFNrBPCFAeqKAu1Fj9XsKMFxVFIU1dF2YnqohB8yVmtJ1bqCHekhQ5GITkt2NEtYkrak7ZMHzH00nN4Uhi5HAAAIABJREFUNQ+PbmfgWDgTAzcYedoohl6eP3q7wzgmwmI3ExPtTEy08fBxJ0OPuugf62BkpJUXI3XkZweQulLJLj85mb4yMnzNyPQzI3uFlH1rFGQtl5O1zIJMXyXJHjISl8pJWCI8fwRHdwEczYhwMiXc0QyhbmeHtT6BjmZstTZiu6W+aEsHafTx1+ixSanNFqU+YWoJcRZyEmUyIo0NiTEzIU5qRoJMQqK5lFipCfFSUxJkZmTZWHLQ2YHdVhpSzWXES0yJlZkRZyEjRiEjWi4lUmJGuLERkSbGpEpl7FdbctjOjgM2VhyzsyHHyYmyZcvpT4xn9PBumvenUnM8lfTMNYQe9CQ1x5cvj3pRsNGScntLKm2cuWG/mMtOblxzc+Pu1mTKNidzfl0YV2J2Unowl8tnKjmV20x2bi8J54eJKhgjonBQDLNEFnYTdbmHmMu9JFzuJ6lQAMVBMi4OknlhgN0XR0nNfUTU5WFCr3YRWFBH5Lm7xJ5vJKGonYyr7RzOu09qwAFuum6ky8qLXmtP+h29aHFzF+9cl7taiV2RXYtsGbOzY9TOhk5HJd1+lvQG29ASr6A2WZeq9Lk0HtKh94QRYyfNGD5qxPNSS55Vm/P0vjHPWg2ZGpLysNOE0TYzJvs0fPtwEdO9KqaG1Xw9pOKreiMmqrSor9bl3h0V1ectqAnWo9V9AcO2ejwW1ENbU8ZczBj2MKXfw4ReV2NaVAvosNShy1aPHhcj+pdKmHS04om1FaMaNX02KjqcFTQtkVC31Jj6pWa0LrZkzHsJ41sjeBi5j4n444zHnxaT0sOJ+QwnXWIw4SI9UXn0RObQGXWOVsGKTs6nK62A7rQLdKXl0Z2eR49Qp7Mrj4Hs8/RlnaM2I4Ir8X6cCbPhbJylGGjJy3CkYI8Hl/cL1zyWkL5dl1R/XdIDjUnbasTOTWbs9leRk7yEg4EaitO8xH/rTVHOjMUv5lWCKxOb1TTbLqDG8GMapFrUSXWok+uIwNhqrkWHdB7NygW0/AiKXVZ6CNOu0RHhscVGl2rZZ5RLPuGOSotGK0O61AsZtFxIl5U+d+wUlK9eTdfpPL4efMhIbx9t3d1Ut4+Re6ufnNqnXGz6hqohaJ2A3sdfMfL0NU+nYWIKBp5/Q//kG0ZfISqN3U+/onn0BfWDT2kceUnHk69FhXHw0ROG6iroPLiPb86cZig7lQvbfNi1XMVhdyPK3U0YXiJjcomCdl9HjjuaEG9vQJidERHC6U0HJXEqGVEGOsSa6LLNUocwNw8Ox+zj3OlK9hW0kFbYRcaNETLLR0kvHyS+fJCw8iGCb/YTeq2J1NL7pJzNJyljJ8cy06k5fYKu82eYKDzL0JeZ3E/eyt3YLTxI2sz9uOVc26ymOtiK6iAV5VtklK6Vcn25nOJlSm4sl3Pd15jLS/Up9DQif4mBeBWmaK2MGwGW3Ay15OoOKQVbDMnfZMLl7TLxYMLVbWbc2CGlIlBG5Q5TyrcZULZZh6rthlT461G6eQGV/tq0xEnpSJTRkSSlKc6Yu+G6VIdoUxNpQG2UCXejTKmLNaEuzpCGRH1aU/RpSdaiJXkh3TsNGNxtxtBeU4YOGDN62JTB/cZ0ZGrTmDSXtgxtOnbp0Z6pR8tOXZp36jCw34T+gya8A8YHp+TU5Sipv2BN42VHWq+40FrkQutVJzrKhFkkQmNzsQuN11ypL3Ll3iVXagtcuZUvgOMi7py3p/yCOx2N/xsojK9eTyLMW9/7bcLm3U7jWxXx7a7iOwXynbL47vn/Bowzr54hzOtXEwjQOPl6kqevpxAUxo5beST6GJDtNZdsb6FW5+0Oo2BJx7nOItZVUA4/FYFR2FEULGehUsffSlAD//wPYAxzmEWY/SxCHWYR4jCbQPtZBNh8jr/tLLZZf8ZG9UdvbWhhR1ElhF/+gp/qz/ip/iSCowCQguq4UfWhGGxZZfFHERIFhdFDAEbz37FC+Uf8zH+Ht+x9vGUf4GX8e7wM/4Cf6R/xNBZOAf4SL+X/ScjaBRzZ40pqigYnt99gZ/tz1i/5KzGbDdjo/gmL5b/BQffnOOv98m1Ho+F7iMD4IzR6Gv1GLP32MnmPHY5zuXc4nK4TaTzPPc7k0eNMHzrFzP7jfJ2xj/HVW3i+xIcXPu5M+y9lPMyF+k0SbnnPp9lHm+6l83m8VhvSpLzO/oKZ45/yVcEcZi7OZypHm1enDHh1SJ/pLC2excxjKn4hL+LnMpU8h+m02UylzWI6cy6vshfyYtdCvtpvzHdHVbRkmJCdrEVQ9PvsCfwduetm8+UyE8K36LLzS0tOFC3h/BF3zi6fz7lIKaVxau7GW4lptaxDCs4VLuHKCVdupttyLlZO0RVfruQu5nKigluRau5G23I7xl60fG+EWnMnbQkNx9fR9aU/T3NiuZ+ykvqUNTw/ncDr0ylwbieTB0J5dCSY7oNbqU5ZQmmIBRUR1lTHCLC4iLJwR/GXSGm4LddDLSkKMac40oIb4Roqo+xFWBRUxGsBFqLKKMCiMAIslgZbijU8QtfivWRXzq83pHCLhNIQtRh6EfsXM5aK0Nic4UlbhjctB5bRe2QN48e2M3g8QuxhFFLSI487eCpY0o/bGXnUycPxTsYftjI+3oJwDnDoUSeDD7sYG21narSeC9k7RMt573IFu/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27yB0goGCSxcIiEoiHirwwTc3WI6GtDxBePkVQwSnhRD7Gl3aQVd7LnYjtZ+V2En3pA6Jd17MppYnd6CbnLI6hxW0mz82Ja7K24u8iG2y6u3HFYQpuNJ322DrTZmFJno8u9RSb0bbSlP9iG1lAJdZHatO82ov2wAQ8Ozqfp+EJaT+nQf8aI3tyF9BTOovfGJzysX8BInTbP22S86dHwqk3BizpDJhrn8PT+XF4UG9Ofa0/7rVjam84ycOcSdXHBNHpZ0+mqw6CzFqN2Bgwv0mPYXY9RDwPG3YwZszJkSKlPj0KLLo0WHXYL6bbVottaj35rE4atZQxrJIxamzFiK2XATkW3vRN9zr70rghg0D+J8Yg9jEUdZiz2FKMJeQwnFDAQV8BQwiWGEwrpSxAg8eKPU0DPTmEuvAXGjFz6s86LwNiTeYbrUZu5FONNXrQT5+KtOJtszbVDPlw/spLC/X4cjFKTuHEh6YH67I4SVEcL9gZacSzMlbL92ylM8qMwzInCNca0Bqp5nenJkwR7+jfK6F8m465qHrdk86iULaBKocVtlba4k1hvPpcG5XyaBUVRrU2nRpdujS7tai0RJJs12txTz6NW9QV1Njo02urSZf0FPZZzaNLocM/LmWdn8phpG+b5k9d0PHxC++QkTS9eUNo3ybn7zzhz5wU3e97Q/vgl4zNPef7Vc6a++Z7nX8Gjr2Bk5nuGp79ndAa6nrymrv8xtd0PaXk4Q9/LH+h4+i19TyYZ7u+krfAGr4rreZJTQsG27ez1s+WghyHnXRbS5CtlYLmam14qDmj0SLA0IMJBwVqlKavkpqyVGLJFossWg9mk2BpzfqkL5TtCKT90jlO5ley71MSh0iFOVz/l9O3n7Ls7ScL9Z8TUPiWz6jlH6iY4WvmAi2Xl3CzI48GJwzRnJfEgcSt1CcupjV/M3diNtKQHUJewUgTGqmBLijebcH2dESVrJRSvkHPNT8G1ZVKKfAy5uFSPi0sNKVhqRKGvGcXrLKjcYUNlsIYSfxlFm40oEoKGAebcCJBTFiClPMCMcn9jqncYU+VvQPlmLSq3aFO2eSE3Ns2nJlCPtgQ5XclyOlPkNMYJNTl61EYbUB1lQHWEETXhxtRGGnE/zogHiQY0C8CYqkP7Tj26Mw3pyzZhcI8ZDw9IGD8kY2SvKV1purQmLaAvy5i+LBO6dxrSlqJLS5IOfdkGDBw0ofe4lPZT5jw4q6D+vCX1l2xoKHKg5aoL7dfc6Chxpqvcie4KFzpvutJ5czHtZR40FXvQcHUJdUUe1Ba4cfuCK3eF7saCxXQ2fvn/hyU9ybS4u/h2f/HV6xciMP7zbuM7ePxnT1tQHd9B4j8/315x+S97jELgZfqxaEdPv3oqAuOrVxPMvJpg8tVLnr+a4tXUW2CM9zUgw2sWWT5zSfdeQMJSoVZnHnFuc4h2FkDwYwKt/0aoEGpZNJsQx1kE2n/GJtVfCLb/jDDH2YjKot3nhDrOJthhNjtsP8ff+lO2W3/KVqtP2KD6m7ivuEpQFYURYFGAQou3wLhW/eHbpLT6b6xW/PGtmij7LUuFMm3DX+Er+y3LLf4gAqOX9H28BIXR9Hd4itD4O5YavI+v2W9ZYvorPBS/Ij5Uxt69Lmzwn4+19c9wkv8fbPT8lOhNJiy3/xAHw//AyfAXeJi+j4fxj4Bo9GsRPL2NBfXyN3gZ/gYfk/cpzt7IROlhJi4c5OnxA8zsP8bLPYd4mpDK5OYgprxWMuXnw7j3Ih6vdWbQWymm5vqcDGgw/4ge+w95ue0L2KPL96e/YCr37zzL+ztvLunwTa4RXx0x5PVuQ56HLOBx2CyeJH7Oy4wveJW4kJkoLb5JM+LNXmNenzTlzTkFUyftKE+WsGXrh2wO+D2HAj/j7Lov2L9Kh5AQXXbnLGLPGVeSw8w47DOfg1EyLu6041qyFWejJJy8sISci16c3aXicpwZVw5aUVO2gkt7NVwKNuV2iBV3YxzFVHVpsJyyYDnFEUpyIpXU7FrC4IG1lAZa0Zi+nPGTYUyeieXZ8Sg609bSvXsDNQlLKI104GaohluxjlTGOFEaYc/1cHtKo50ojhDqFCy5EmROSZiCUmEPMdqJ6jhnKqPtKfKXi+nniihbqmLsKQm2pCREQ1WMI3VCrU6KGxe3mHFpq4SSYDWVUXbUpbjTuHMpTRmeNO30pCPTj/ZDKxk4tp5Hx/wZOh6B0MM4OFHP8KM2nox2MPSolbHxdh6OtzP6SIDFZh6Ot/FwvItRoXZnvIOXDxso2BVA5jILDq2w4MAyOft8Jez3k3J4lQWHhFmtZt9KFVl+Fuz0NifRW0aSrzkpfhYk+VqQukxFiq+SuCUycaJczQi01SXAzoCtVm9VRX+VDqF2xgSKlrQh29T6+CsMCDDTI0iARbkRO6T6BJubEKaSEKqUECQ1JkhiRJCJIeFSU5Is1WRaW5FhrSFZrRRfC5WaECaTEC6XEqNQEC2TEWUmIUUmI8vCgj0aS/ZbWXNYY81RpRX5Tu70Jabx5NRp+s99SXPuMSpzsolMdSfmgBOHji7myx2WXHW3ocLRnSoHDyodnaly1HDffTm3vdbRFBZNbUoS1QcPU3w8n4JTFZw6+4B9OR2k53aTmtNH2tkBUs/2kyrsa+UPklI4TOLVt7AYcX2Q0JJBIsrGiLryhF3XWjhRVsnFihIuXbzG2dxm4vbXEHu4nMwTJWTuu8+pjFwubY/khusSGh2suees4e4iB5rt3RlQL6FLYSOe3Lttb0qtrQmtazV0RFmJVljnPmMmL6kZzTGg48s5tOZ8QWvBAtoL5jOQM4e+M5/Slft3+kvmMl6uxcNKXbqLF9BeqMXYeQPGiucxemkuw/sNqQuzpOtkOqNlN3lW08Sb69V0hO+gbpUdrYtNGbU3Yshel5FF+jxyNea5m5yn9jImrKQMq43oU+vRbPEFt9SfcFczm2aNFr1qQ0aUpoxZmDGuVjKksqZX7UqvjR/tzsto91xNl98WBjbG8DB0HxMJZxhJzKM/IZ+HadeYSC9hJPUafVnX6ckoontnId0ZhfTsukz3riK6si7RtbeAzr25PMg4TG6wL/mxS8mJdeZgsIIjMRou7PXm4oFl7I7QELlOi2R/Q7IjFRxOtONIlD3n4z0piPTkZuIqSkOXcGqxHnlOc7jlpUPLSkOaV+jT5KlHr6+UDjdTMQVdIfuCW6qF3FYtpNbiC+5bfMEDxVxalPPpVC2kx1KbLksBHhfQrBH2F+dRp1kgQuNd9ULua3RpUQvqrBb19mY0blnJm4oKvpqYZHjyK5qezdA68zU9r2bonoZ7w99Q2/Oa7olvGX8+yczrJ7x584zvvvuObwQb+lsYe/UDgy++YWjqe/omv6Hl4UtRYWx9NEPP5Hd0PvuGvskZhp9O0HqvjfE7A4wWN1K79xTZvp4c9rbm6ko191da0L5KxWFrfdLkWsQqDFlrrI2z3nwcdeez2HABnjqz2Kw/mzPuNtR729Ky2ouahExOnCtn1+UWskqHOFQ9yYl7bzh59yuy61+SWT/J8ZqXXKx9ROGV2+QfOETxznhuxm6lKnIV9+JXcDfBk7IwOx7ErqIvy5+WlBWUBmgoD1FzbYsJl9fqc2WlEdeWm1LsJ+O6jxlXPA0p9NCjaKkhRZ6GXF9uRsUmC2qCrKgJ1VARbE7JdhNKt5lS5i+hbLspVYFSqnaYUb7NkJodJtzeYULFFl3KNizk2vq53Ni6gNoQQ5riZLQmymhPNacxUcK9WCNqY42ojtanKsqIiggjqiOMuR9nxoNEY5pSDGnJ0KclU5e2DH26dxkztFfG6D4po/ulDO0xpSdDn66degzsNqUvy5SudGPakgxojtejLU2Prr0mdB1V0HzSgrozKurzram/ZMeDyw40XXGio9iVrhsudFU6013lSnelOz3VS+mq8qT15hJayrxoKvXi/lUP7hW5c6/AkcpCF7qaTzAtHFaZnmTq1SNmpiZ5Nf2cmdejvHwlJKT/7zuM79zi/5yY/hfrhf844PLPu47P+F/vqnQEUHz9lQCLL/6Rln733r9+Pv+XwPjPSejJl0Is+5GYjBb3F4Udxn/MBC+FkzYzU0xNzfDmxSM6b+URu8yAFJ/P2OnzOTu955HmpU3ikvkkeCwQgyxBtn8nwPrv4mWXUKc5BDvNJsDuMzapP2Sb1d8JEV5znC2GXIRngO2n+Ft/zHbrj8X3t2o+Ev+soCAKgZf1Fn8RLejVsj+ySvp7Vsv/+I/XBbDcoPmIFfI/4GP2gRhE8TT6tfjxu2S1r9kHb98zE1TF98Tb0J5Gf8Db6E94GP4WV9Pf4OP4Z1KS1MSnylm+7C/YSX6GveznbPSeS8h6I5wVv8HK4Ge4Sn+NuwCZJr9iidEv8TB5jyV67+Gt+z7ewvlA/X/ndOZSGq7H0l4Qz9jRVCbTMxhLTGE8JpFXATG8XLaVV2v9eeq1kgELa54YyXlmKmVQZsyARp8J+7l8s8kAEg34KmsWL498yNTZv0GxId+e0eHVfh1mMvR5HaTF49hPGN//dx7u/4Tv0swgWgXplvxwWs3kZRm9ZwyoztDndLwRvqt+Q+j6jzi5dSEnNs8l0f9TQhJ0OHzWh5g0J5zcPmaxze8J325EVoqG3Tut2JdpR1nRdo7tdiQ7wZAjGbq01nhTd1jF9XBDroWYUx61iFtRTlSHW3Bl2wKuR+hxLkSXkxEy8qMtKAw2pmCHCWVxDrQcWEPbgQ1UxLhzN8mTyghHaiIdqA61pjpMqMOxoyzakeuCchjnxNVYR65F23EtXENxsIryUEtKwh24Ee1CeZwLN6PtuLRdQlGAhPJIS6pibCnyN+d6kIbK2EXcSVtMdYIzeRtNuLBZQkmohtsJztxPXkxzpjctmT40pCyhb89qeo6tZ+TkZsaPbBOB8XFfKcMTDxgZb+PJSBsjj1p49LCVh49a6X/axMDTRh4/bOXZWCePHnYz+LiT5xONFKRvI8tTypHl5hxZJufoMjmH/eQcWW7B0dVqDq3VkLVSQbKPGfFepsT5SUhYISdxpTlpa1ViV2P6aiWpK81J8DEjZomhOGGLDAixF8Iwhm9PBdoZiUXfgdaGbBVsaYU2Wyx02G6uKwJjoACNCmMCLEzYbmHMNrkhAXIjAkz1iRIqcyyV7LRQkm1pTZpKTZRMRrjcnHCFglBzc0LlCkIkckIlwk6jhGSlCVnWFmSrVRxU2nLMwpkLLuvpyTjLTFUbI3c6aL1TR+3Nc8TFuxOfaMnBDAfORDhz1t2R67Ze1Dqu4I7zEm572NPu4swdZzcue/lxLS6d0uOXKThVxekzD8Q9xl15fSRc6Ccxv4+03G6Sz3WSkttFWkEfO4uGSLsyRFJhv2hPx1/uJ/76GKEl01y8VET9lRgeFPhSkuXMlT0nuXC8lLyTpzmzL4707AqyT5Rzds95itZHU2u7lCZba1psJXQ5SumyltOmVNOgsqdV5UirSk2tj4LmPQ7cPyen84YZP7RZ8/jKHEYLPmP48hcM3tShpWEWT0vm8TxnASOnFjJQoMd0kREjF7R5cE6bOyfNGc90Zmi3ks5EHRpWf0aj82waPcxo2OBOU5w/TwpOwM0rjOzZxZ2lzgzbGzFgo8+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6721O1ZSXN547w9NEAPU8e0/nyawbfIFrOz6dgavoH3rz6nu9f/wCvv4c3P/zTwMtvYHj6O3qffUX/y2/FGZj+jr6p7+h69oYu4erL5Lf0vnzNwPRLRiYn6R0YpbOxl5ayBxSkHqY4Mo57Aevo3bSIFk8j9qlNOO5uR5qtBcsWfoq7zqcss9BlqcFsfOf9nRSZMTe9vWn3ktOzzJ7qgFT2XmojsmSAkMpHhNW8IPrudxwuecWB6gkO3OnmZEktX+47S15IAqXbd1CxfQ2lId5UJvpyN9WP2ghXKterqfe35/4Oe+6GOVATaUdltC1F2yVcWGPAxeV6XF9uTKmfCTeWmlLibsJ1NwNu+phQ7K1L2SpDqrdJqAwwoypUTkWYjGJ/fcq261EdaELVDhNuBZpSHWBCdYApNQFm3Npuwo31ulxduYDL62dTtkOb6tC3SeimJDmtaRY0JctoSDSjNkqf6nBtKmMMKIsxolqwpaNlNMSa0ZRiTNMufe7tnM+DNC06M0wZ2mNB/z4JfXtN6N1jRO8eQ3F6dhvSkWFIS4oBDQn63I3S4U6sNvU7TWg5qObBUQ13T1pxP9ee+gJHGi470HzFga7SRXTddKGj0pWOajc6by2mu9aTrttedNZ403nbl7Zqbx6UeXD3ugt1RS7UlDjS236E6cnnvHzxFdMzI7yaesKrqRdMv3rCi6+eMf36p+abdwz3n93if9XJ+BMgvhUK3wai330sAuNbVfEtLAp29Lsv/t8//3tgfFefI1jUorr4D1D8ERpn3gHjNNPTM3z9coKO6lyifHRFYEzz/JR0r7mk++iQ7KUlAqMQaNlh/RHbLP8q1uUEO84S4TDA7lM2qIS9wz8TaCd0L84SATHARrg5/clPsGj5N7aoP2SD8i+sU/yZteZ/Ep8COK6W/UEc4WPBihb2GNcq/ixW7awXoNH8j3jo/xIPg1/hK/ktq37sblwm+z3LpL/DS/oBSwWoNP4tnoa/x9Pg93gYfIC76XtiLc5q37+TmCgjNsoEL6cPcFD+Gzbyn7HG6zPCt5rhZP4rnEz/Azezt8AoFHe7C0Ebk9+Jdren0Qe4mP6SbSvnE7dDyiqrP3PQz4qzLo60RUbyKCmN72LSITiRp+u28XD5ap56+jBj58xXTosYtlPz2G8Rk8vtebFRw5s4DW+ypDzb/QUT+z7ihzxdvvlyIV8dXsjLXXMgdT7Tuz7h5cm5vMkxhIMSsZj7h9NavLg4n+GLplwKmMPRNZ8Q5vsb/Na+T9imjzm8ZQEHNs8heNNfSdqnZOchV3w26rLA9OdYWPwOjc0H2Dq+h++qj9l90I3kdDtsbP6D9Ws+5vIFH2oq1nA9TcL1SFNuRFlSHulAVaQN1wONKfDX4kKUsdi/dizdhV2xNqSFyMjYZsIFIbkc70ZjnDvNUYt4EGVPbaQllVEKbkTIuRmqRLzoEmNHaaQ118I0XI+05Vq4LUXBVhQFWnItxJqyUAcqwh2pEr6vkEr3l1KyQ0ZVuCXVEVYU+1tQHmJDTZwzNclulEbYiMB4cav0R2AUCr89acv2E8+7NaV5MrBvLb3H1zN8YhMPD29l6Fg4/1NgfDrayfhY14/A2MClDH92ewuQKBNHAMajy8w5tlLJiXVWHFxrSbqvlARPY5J8pcT5mRG/XEaSUO69Tk3mBiuyNliRssKcWE9j4jyNSfaTEu1mQqSzqWhXx7rLiXKRinZ1oLWBCIybFVpskC1gi0ybMJUZwUoTApTGbBfHhO0KY/wFiJQZEaWWE6tSkGRuTrpKTYLCgjCJhGCJhBCZjBCZnGCJjB1GpoSYSImWmpIoMybDwpw9CktOalw4Y+XJxcVbaE4/xbNb7Yx1jNLR3k3jrRJ2pq4mKlzJ3nhLriYs5qK7hhpbZ1pt3Om0c6DbVU23tzOtnm7UurnCdoSCAAAgAElEQVRT5r2G28n7Kf3yKqfybrH7QoNoJe/J6SfzXC+puV0k53SSnNdN2sV+0i8PknJ5gMTCfhKLBki8MkBaaR9H79ZTfmEbjV9K6Dj+Ba27vqDr8ArqD6+j8fBiGndKqM4OIudQHhfOVlK47zTHvHwptbfigYOMB86GVLnrUuVuzH1HU9qt5HSo5FQ46tKcYsPY1aXM3Pdl/JqKe9mfUX9Qh/YLGrorF9Pd4cpYhYLhQh2GruswWGLI49OmjB5U0X/And69q+nf7EGrnx7tiz9l0G4Wz630eWwtpd/RkgY3W+qXuVLv5cRz/3XMbPBhwNqADsVCOlVadKl16LMxokujT6elPh2WBrSp9WmQa9Gs0KZdrkW3dAH9ci0Glbr0WOrTZW1Il5WQqJYwYiWjSWPOLY2abk8/pgPjmYrey0T8CYbT8xnIusJgVilDGTfo31lG1+6bdGQX05F1la7s63TvLqM9q5zuQ1X0nCyjP+86t/ft5USYK1/GCnfk3dkVZElWmA2pQWoiN5oQvEaX8A3CSUAlp7J8uHZsM6diXLgWu5TCDVacddKmyFGPm4sMuGGjTZlmIbV2+jRqtBAsZSHQ0qReSJNygTitai1xR7FDo0OHWpseKx36LLUZtNRizFab4UXavNlqB/HejK0xp8NNi1brOdxXfMot2Wc0WhszvmEVU5lZPD53keFbD5gYn6Jr8DmD418z8RIGpt7QP/U1gzPfMvT6O0a++p7BmTcMz3zN6KuvGZicYvDFNEMz39Hx+BUtwueLgPiGgRnon4EOoVbn2TfijemOF9/S9uJbESQHnr2hd+AZHfV91BdV0nz8JI0RW2hdo6HHR5/7nmY0rtJwd6U1hYtlnF4s47ingmTVfKJ0PuSQ2QJuudjS6GNN/fa1VB28QPa1DhIq+gmvHCCwfJRtFVNElk4RdfMRqdfr2L17D0ejYija4c+t7au5t8OL2jBn7ie48iDWiaZga3oC7Wjxd6BmvYoba8y5ulbODX8brmxScnGVlAu+xlzxNaPEV0qxt5wSHwtKfBWULjfn6jJTStfLKNuq4NpmU24EmVMWoqA4wISqIGNqQky5HWrGrSATbgdJqA2WcidIwp1ACVVbDbmxQZuybbpUBRlwK0SfOxH6Ysdie6opLcmG1MXocCdiIXcjdLgVqU1lhBZ3wnSpD9WjKVKXtiR9WnfqUJ8yh+bkefTtNGA0W0Z3tjE9uwVYNKJvrzDGdGcb0r5TsLENeBCvx+3whVSHz+NOkj4NexXUH7Hk3klr7uXaU3fRkcYiR1quOYnqYneFG53VbnTVLKHn9lJ67njRXestAmPHbR/ab/nQUuVNc4UX7Te9qat0o7/rODMvJpme+vp/Doz/6GT8KZ/yk+r4EywKbvI7SPzn5//6/waLAlT+dIP6J3lTkDbf1ub881NIRr8Lu7x7Ts08ZkqMgwt9Qa9EYBQUxhg/fVJ9Z5G69BNSlswixVOLJM+FxLnPEytzgu0+JsD6I7GMO8j+c4IcZhEgWNLqD8WqG0FJfKcwClU6osL4z9Co+UgExjXyP7LG/E9sUH7IJqFCR6jWEUq7lX9lk+VHrLcQbkj/SexjFDoZBZVRUBcX6/0CH9P3RWAUKniEPkcBGH3kAjT+Dk/T3+Nt8ke8jf6Al9HvWGL8Hq6m/4G75S/YtuZzkmOkRATpY6f5GbaWP8PO8t/YsGI2oZsNcVf+GhezX4i3p71k7+Mm/4Alst+LX9Pd4D3sjH7OUuc/4b9Jl7Xun5HoKaV7byqPDu1nMmsv3yVlQWIWX0XH8zRwB6PLlzPj5cdTV1deb1nDix0bmA7aznTYBqZjffk2y5NX2da83GsKOQq+PWvM9Aktnh6cDUf14Mu5fJ0/i+8KF0COLl9fWMhMhQ7PH0gZqXTi6g5zDq6Yy2aPf8fN598J2/I5B/x1yNw6l62bPyTzSycS9zpj7zeHOfJfM8/kA3RV76Fc/CdWhuizP381Fq4fYOP+FzL3e3K1NIy0TDsup1tyJVJKcbhSXHK+GWrB5WBjTgXp82WKJVnpLkQkeeC+WY7hor9h6/Q3DoTaUxLhRFPUItrDbGgIVXI7RujvkpIfaUJhmIIbsdaUhFuKamJlhHAO0I6bEXYUh9pwJdSGq5EOXA8XktsaisMtuR6upCDAlEtBEq5HKLkWruJykAUlkbZUxC+iKmER14LV5G82o9DfnNIwK6pjncQ6ntYsP1FhbNvly/DBDfSd2PgPYBwUgbHkf6QwCna1AIxDQv3ORAOFmQHs9bXgkJ9MnJ+AUSUC494VFmT4yUSFMc7LhPhlMhJWmJO0yoKU1UKpt5qMtRqxxzHW04TYJcYkektIWCojYYmCZE8l8R4KYt3kRDiZ4a/RRYDFLRbabFXqEKA2INTKjHA7OSG2UnZYmRGgMWO7yhR/pQk7FCaEKqUECfuKQteihYJoQVGUSgiSSAiVywmRyggxkxEpVRBhKifS1EQMxqTLFRyysOPyohVcd9nI9aWBPIg/zquGYUZ7xhkYekTXvXoK8rJJFgAi1ooLMY5cXqqkyd2FUfelPHReRL+DBbUOSm5aW1Bha02xozMlm7Zz88BxLuRe41D+Lfaeb2L/uU52ne0mRawP6Sb5fA8pBf0kX+wnvqCXuIt9xAs1O0JSuriLnDvl1OS603FMm+HDugykaTN91pHhw3KG0+cyEfonXuxy49aeVFpultNZdY07hxJp3rGcTj9r2jzMuOehT427PnfsdWhS69NjJeWWrRa3NxrTv28RT8970bNfQ1WkIQ173Wg5t4HBmgyGe4t42nmU4fpAeu9703TNkq4MOV3BCto2qWleq6bdxZAue20e2uvzlZ0UVAq+sbBgUm3BqJ2SXmdzRt0UvFis5IWrOY9c5PRY6tKp0qbdQthZ1KdNuI2s1qfd0oAWpS71Mi1alTIGhSS1QkGvqQldZia0WZhSrzbhrpUxtRoj7mmMKFHLKNLY0L3On5dR2UzGHWM8KYeBnZfpzi6hM6uMzqxyurIqaN9TQdvuEtp3X6Nrt6A4ltGzt5ru/ZX0HStjOLeEyvRM9myx4XjUIk7EuxG9xoiYjWaErTVim+9CtvssJHyNMcnblJxIX0plXiBVx7dQmuxD/hoLTjtocdFGi2KNUJmjTZWlDnW2BjRYLqRRGPVCGlULxDS0kH5uUS0Up00t/F3o0mejz6CNHsM22ozYLWDIeR6PV5swHahmdJ0RYyv1GVz8BZ0OH9Fs+yF3NHOo9bCnKSKe7jPFNBS30tf1ioa6CbpbXzLUM03f4+d0TUzSMPqM24OPqRp4SmnPuDiVQ4+pHHjIvfGnND9+Rf3oSx6MTdH65I0IiD1T0PXie1qffE2bUKnz/DvaXkDTC2h7Cd1T0PP0OzoGnlFX00B70WW69sTTH+7NyHo5j1brM75cj1E/Q3q9jWnyMqF+uZz7K5XU+phzx82MZlcZNxYpKArawe3aDvZVCyGXLmKre4moHmH7rSk2Vk8TUvWEQ2UtlOR8SeWBLO6nRtCasIWGKC9K/FWUBlpQHaCkbouKjk1WtG2zoW6jJTdXmHPJ05Tra625stqKAj8LzntKuLJMwfVl5hR6ySj0taBoucX/xdt7RlV1r+vb7vRkpxpjTI/ZaXbpZbEKvTdBEelgb/TeO4IoYO899t57A+m9LHqzgAIqYoma5PqPOdEk+z3nPee873+M8+E35lxzrQV8clzez33fD8emG3B0hoKTC4w4sdCAE75yzoebcjHKjHOhci6FaJIbpk1+pIS8cF2KoqQURupREKZLYbigNGpx0U9VHFHnh0sojNSkJEaFxkxtGpdoiN7DioSxlMWOpzpBnaLo8VyLGktZ9ERqolWpiVFBmaKGMlPwMY5HmTGBlgwVWtNVqVmsijJLnYYcDRqXa9K0XHMQGF8ojGXJGuTHqJAbM46iRZpUrjKkbIMphVstKNxtQ7GgMB6bRPUpBxrOTaHx0lQarjrTdM2NlgJ3mvLdabjmjjLXjbpcd2rFI4CjFw2XvSi9MlUExv+vCqMgAgoA+NJe+BcMCoD49/PvyuLLzw15OYb+nyuLfymQ//4LBn9Zv9C1KECj4Fl8oSq+9C2+DLwI14FHfwHjw4ePefbgDvV5+0jwEkbSP5Lp9oOoMGaI6uJYsUZHqMuJsP6XOJIWCrkF72KozY+E2AiF3IN7n4WxtAiSwvO/jaMDzUfy8iw0/prZis+Zo//FvwGj8GwQIAVg/FIExrkmXzNHSFErRiCMn6dpvj84ktb/TIRFERjln+Kh+BRX2XBcJMPx1PscTxEah+Os+SHOkvdxkr+Dl83HhM4fQ0qiHgH+o3Cw/yeWZq9ibfo6EX5qhMyagKvJMKZI38dFPhRno09wUwgJ7RGicmml+Ta2Zh8we8Yoguao80uSF207VzKw9xeebdrKH0tW8iwpg/spSfQlx3EzyJeH8xfwYO4cHkYG8SA5hgdJqTxOSeRRajiP0hbwbNksbqdbcn+9Bf07TejdKxPHzexRwP5x4kaX38/9iyfHxlO28Wsu7fmRxloHepSBHAxQsHbORBZ6foSD27tEBYxlaZAqCb6jCIudSNp6G4ISjdG0/oyvJB/wjcZQVCw/w8hrJIHZZoQut0Dd+p9EZzux/UgM3vN1Mbb5kuWBmhyIkHEqypDzEfpcijXgYJQevywyY9kSB8IXuzI5dBI/TVPnQ5Mv+UrnA5Ii7TmUMk2szClLsONavCVnU6zYmWjCqig5y4JlZM5UYYu/lBMR5lyMtCA32oorURacjTDleKQJx+IsOBNjhrDxRSjxFoDxQLCE/cESjkYacCzSmBORZpxPtOdSsgOXkuxEYDwUIOd4iBEXYq24liJ0MLpRne1B5RI36pf5cH3dAlq2zKdj8wJurPWlbUMUd1r+Z8AoKIzdXU109jTQ210mAuNqLyPWC6PoFyPpDV4KNk43YtNsE5Z767PUW06GlwwBGFN8FCT76JMmlH3PNCRDXB1oTLqPAcnuUuKdtUnzkJPmbiB2Ni5yE4BRSFQLhd96BJuriZthIoSaHRsJ0fYyIm1kRNkrCLGSEGCmTYCpDsHmUsItFUSY6xNpqk+ogR4hMh0i9KWEK6SEyQWfo0wcSUfL9YmWKkgxNCNZ34Q4qZx4qYxUPX3WKWw55zifvCkhXJ0aycXZ6fSequRB81262vuovlpG7uWjZK1YSEqSHRuTHDkwfxL5Pm7Ue82g1XM6tc5OnLCx5RdTc7ZZWrLHbRq75s/hdHYOZ3YeZN++C6zfV8iK/VVk7q8n/UAri/a3kLq/mZT9zSQfaCbhQBOJAjQeaSXxSCsZJ+vZXXSFoqOTqd6sQdMaE9qzbHh82JKuHer0ZP/Abwk/8DTTlIYsD9p3x/Ds6gratwbQnT2TtgUW3HDV59ZkBc32MipsJFRaSKg3l1JorU6+uyaF83QoD5ZTOF/ClbkGFMW6U5odwr2CEzQ33qOpqYH6ppMoG9ZwbNNUTs6TUDRNgnKKHg2T1Wm1H0WbrTpdNnIe2Rjzm5kpT02MeGhlTK+DIZ2TdLgzWYf7jprcnaTNrUly2qx0aLXSod5EnTpjNWqN1akRjwZVhsIIWpumyS70eM6nd9pcrlt7UWUwhUpbd1rmBdEYHEZzVBS1IUGU+QVy1WcBVfOiuZ+8mbupu7mVfojmJSepWnqayuwLVC+7TO2Kq9SuvkrNynPUrjiFcsVpmpafp2XFVZpXXaF+5SlqVu7jTOwicuZZsyNpGluSnAlyHU+gx0RCfNQJ8FAhxEud2JlSFi00ZkOqE4fWzSBvRyAnU6axb7Yhu+xV2W86jpOG47igP548Q1WKTdQoezmOfjmSFsbRJhOoMR1UGBss1Gm20qTVSpNOaw1u2Kpyw34c16eN4UGgHk/iDLnlp8rt+RPp9hnFba/v6XQbSZn9D5ROt6YuJZG6LQe5tieXyrwb5F/qoPDKDWqKu2ioaqBB2U59Sw+Vbf3kt/RzTtnH2fo+Lrfc41rHfYpvPCC//R5F1x9QcusR5d1PqBH2Rt8H5b0/qOl9Tl3fc+ru/kbNXai+BzXCewNQJ5y+p9S036atqoq63espiZtNQ7Adt/0k9MzR5I6PJnc8deh016XVR0brXCPaF5jSPtuICoeJ7DNWY1dUOJebb3Kw9SkZV5pIvtxE3JVOAi/1MTO/R6zY2bj3LMdWLeFCVhJXkv3Ji/fmcpQDZ6MtORlmzIVgM64ttKB0jiUlc+UUzJZx0VvKSQ85p6abccLHnINuhux3lXF2rhmnZxlw0EOPA54y9nvJODhdwaFZCjEkc9rfmNN+BpwLMuR8sAEXgqVcDtUkN1ybvHBtrkXoUBQloTBKl/wwLQojdCgI0+JKoCrXAnUpCtWlNEqTslgh7axGa44aLVmq1CSPpTphArUJGpTFqVMQrUpJpAq1sZrUxmtRm6JLdYYeFS8qdloWq9GUNoHKRROoXaJKfbYAjeovrprUZGpQkaZOabI6RfFqXIsdR/EiTapEYBRG0sJ2F2sK9tlSdtSBqpOTUZ6dQsNFZxquuNCc70FLgScNwij6xVHmeaC85oky3wvlNa8XCqMTbQ2bGbh3j/v3Hv+PFcbBqfHg5heB3wTh7+WzwXvh9eB5CYl/v/4JjP/1+PkvSPz75/7+g17evwTGBy9DLg+FkMtg0OXfgbEHAST7Hz3kJTA25O0XPYyL3H9gqedPZHmOQwDGJKcxYr+ikIwOsxxJoNk3hNsKsCiUcQvnR9HHKMBigNm3IigKyqOgNvqbfiMe8T0BGi2+w9f0G9GnKACjAIYiHCo+Q/AxCvcLTb5lvvHXg/2ML7a+CJ7Fl8DoI/9UBEhhHC2MqkWPo9DBKARddD4RgVFIS7tpDmOaxoc4a7/HVN13mCp7Gw/boYSGjCM1Vcr8+d8xyf4tzE2G4GT3PomhEoK8x+Gk/5E4fnY2+Ah36cf4SEbgpTMCe41/YqA5BC/XkQTP1eDcpnBaD6zi4aGdPN20mYdpmfQnpdCzOJnenFQ640LoDw2i128hTxYlMZCVzq/LlvM8O5vHi1J4ujiBZzlRHJg0hhPzJpCboUvJVn06Lzlye4M2Tw5P4MHpr3ia9wMNO38i3H0IKanfUlTvT3fnIo7FGJE1ezSzPD7BwvEdooLUSA3QINxvHGGpEqKXmuE+W4WxBsP4RPM9vlB7n4kWnzIlcCIBOUYY+QzDM0qTradiiF7ihqpsKCqSocy2+JhdIXqcjjLgTIguF+L0OZpmztYcJ4ITbDGcbcAIi/G8pvieIRqf8Ob4d9Ey/IJFUXbsTJ3K7nh7tsXYsCFhMhHzFJgbjEBH5130Jr6Gm2IY20MsuBDnwJUoSy5HGnM2QsHxSBnH4hRcjDIhN9Kcq1HmnA834bCvHof8pJwKM+FMuDnnI6zIFb4rbIlJsBET1keC9cV/IAeDMM6I6mK2BxWZrjSumM6N9QtFhVEAxpvr/BhUGF96GGv+Gw9jA3e6m+nsbaSnq3QQGL2N//QwCrC43lPOem8DNsw0ZoWPAUu8ZKLCmOopJdFTRoKHTITGlOnCJhgjFvkYkOatLwJjnJMW6d4GpLnpkzJNQZqrASnT9EmaqiDeUSoWfQtp6uSpxiROMSBxqhGJLsbETTUkzE6PIEsdQqz0CDDRIdxKn0hLA8LN9QkxkbNQqom/XIdAuYRghR6hMikhEgnRMgWJBsakGVuIwBglUxApUxCnrWCFrhXnbOZRbBdCtVMChW6pFEVupH77FfqrblN4Mo/8/ItkbYonMMmZ5DRPNiUu5GhEOJdDE7kWksrZBdFs9whhuasvya4zWB0ZzqakOE6uWUvenqOcP3SJrQdzWXq8hLSjdSw63E7aoTaSD7SQuL+J+P2NxO5rIP5AEwmHWog72Ezy0Ro2FZynNHcqFXulVK6fTP3q6XSfMqbrjDbdW8bzZLEavUvldGWoMZCjy4OlevRmGXB3uS3XA+XccdblN0sD7poYUGOpT6m1glprfUqsdSm01yR/kgr59hMpsFen3NWMS9OsuDrfm/7Dh6hQPqW6+zcqbnVR215JwaF1HPSwp8DGkDZrGbfsNLjlMJ52J11aHGTcsjfgnr2JeHodjbntbMR1Zz1uu0jomapJt4MmnXZSWi11aLHUQSkAo3gEUFSj0lCdKmMN6q31uT7XnzsLY+mbl8TdORk0uSVRPSsTtl/j+cFSnp2spG/fVQa2n6B78Qaq/RZxJ34bt5P20ZV5kobMUxSnn6B06Xmqll2mevlVatbmUb36PDUrT/8JjO2rrlGfdR5l9inqcg5yMTab5XMmsTPJiy2JrgS5qODvrkKwtwa+rhOJ8NElfoactNnGZIdbsjLegktbFnIkcQrHAqw44iZjr/EYzpiocEE+jnx9VUqN1UVg/LuHscJQSENPQGmuRpOVJk3WWjSaq9NmpcV1W01uTlLlltM4bs8Yz2+J+rDSmv54TXoCxnB/wSj65/9Mz+wfaXT/kWZfE/pyIunasobyzTupPVPKtXO15OZd59KlZipPXab01FXqihppbrxPubKfvJr75CkHyG98SHHLI67V93GutotrHQMU3nwsnqq7v1N3H+r7EcGx/v7vg9DY8weNvdD4AhirHkLFwB9U339KW3cfrcUFnM9K5Hy4D3UxDrSG29PmZ03HbAvaZpjTOt+KFj8rmvzMaA80p9pHmzOOUi6vzCS3+zbnb8MvjY9Iv9JB4sUbhJ/rJrC4kyVHLrI2LZ3NwbM4HDWHM9GenI+ZQsEiJ/IXO3IxwYYLYVZcXGBJ3mwrLk9X4+J0VS7O0CFPqMKaY8aZGaYc89TnqLeM3GBrzvsacmyGLod9dNjnqcUBH10OztTjlK8h5/yNOOsr58wCXS746nI1REJepC7XInXJDdeiIEroVNSmSEg5h6uLamJhhAZ5ISoUBGhRGqJLVawOlYkq1C9Ro2W5Bk056tSkTaQ6SZ2qeE2K4vS4HC3hYogaxTESypL0KU0zoSjdnLxUA8rTZdQv1qYhXYWq9InULVWjPmcQGJVZguKoRuUiFUqTVShJUqMkQYO8mLEUp6lTtdKA8g1mFG215NoOK67tsaXkiCOVp5yoPeNE/YVp1F92pTnfi5YCb+pzBWD0oDHfi8YCbxoLvWko9KY+34uac66UXHaivXELj/rv8+DfPIz9/6WH8SW/veS1l6//4/W/URgHvzD4IYEwhVH14yf9fwZh/n10PZikHpxzC8ri4PeE1y+B8aXKKI6gHw12L/6pOIpdjHf+Cr0MPBQVxoZrAjBqsdjrZ7K9R5HtNWFwJO0ynsQpo4md9DNRAihafSd6GMNsfxz0KApr/6y/F+99Tb4WQy6Rk0aLiqIQchFgUfAzCrAo3PuZfSt6FIWR8wKTb0Q4fOlnFIBR8DC+9DGKvYymg6lqIfjiJf1ETFgLawRFWNT/DB/FCLzkn+EuGyFW43hIRuCtJ4ylh+Gq+SFuQvJZV/AmvoOj4k0cJ72L/8KfSErUZcGCf2FiPARD2RBmun9FSpicEB8VHOUfMln3Lbz0PmKWzqfM0hyBi8b7WGi8gpPlxwTNVOXwigWsW+BAxdJEunKWMrAkk3vpyfStzeDOpgzurl3E/cQoBhJiuZeRwvNNK2HnOp6vXsq91Hj6kmOpDpjFGpPxpFl+S4rnSI5vc2DPFlNyM76n+4gKd/M06Ss0JMBqCM4Wr5G41IRTVdG0di7mUJIxabPH4On2JSa277Nw+jgCvMfhu3AiccutWBCug0TvPX7S+oDPdT7i63GvY+3xM77JcnxTtXGY/wV7rkQSucSBCdJ3+UnlDSZovoen4Yds9dfmZISMc2E6nIlVsCPBlJQEW6ynS/lINpJ/6HzPkPGfMWT0UIZ89wZv//gPvlR5gzE676Im/Yixqh8w/MtX+GD4q3z49bu8O+ZdPv3pTeSSzwj30OFAnCPHI8w4E2nAiXBdjkRqcCRWk7woc0oi7MgPteZioDlH5+pzaI6cY/OFWgdrLgdbUxBmx5UIa87EWIprqwSF8VS4CVcSbCnNnPYnMFYtdaNlzWw6Vs+jYcMcWjfMpWuDP51bYl94GEvpvFVDT+dg6OV2Vy1dt2tp66uiva+Snq5a+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Y8R3aWcnBnDfv217DzUDFbDp1n37GzHD18mhMHz3D0yCW2ncgn+0wRaSdqB2t0jnSQdLidhIOtxO1vJmafAIttJB5pJ/5QK4lHK9lUsp/qSjOaL2lRucucys1OtOeqcaN0AncvajKwTYvmjRP5fdV3sPRLSP+aZ9mjeb5OzpNUOQQZgrsRT6caUT9FSr6tUK1jQKm1PlV2MqqttakxU6PeXJMmGwU1diaUT7aizG82VbeUFPTfoainn8a2Bzwq66IoKIUiS0c6zSy5Y2ZCp7UpdQ561E+T0DpVRrujlJtTDLjhZMh1Z0M6pxlw3VnBLWc5XU4KMeDSaq1LvYkGNUZqomex3kyHegs9as11qTbVocZCjzInW6pd3OicGUyP72K6gjbQmXCIu5vKaFpbSOXqPMpWXKZl6QEawpdT6JPEjaitdCUfpCX1CFXpxynKOElJ5mkqlpwXVcbylVepWnmeupVnaFx1ltZVl2hbkUdtxjnql5yhZeVpKhZvZ+MCT7aEebAp2p0ID1uC7gMAACAASURBVF2S/IwJn61HgKcGoV46pM03Z6mvLel+xiwJNeTIMm9OLnLjZJg95+aac9JRmzOmE7ioP56rsnGUGqkOjqRNJlBuPI5Kk/FUGo8XS7mFjkVRXXwBjPUmE2ixmECbzRg6Jv/A7TmjGYjT4LcsKazU5174KAYCf6bfbxT3/Mdz128CPQEa9EWZcW/xdO5uTuPOmaNUXyngbG4tJ681UHPmEgWHT1N3rZr2hjvU1vVSqrxLeduvVN+Cihu/U3nzd0puPaO4+xlF3U8pvPWY8p7fqLk3CIzC6Lmh/w/qhdBL7zOu9/zG9XvPabz/hKoHv1L66HeKBqDq/u909DzkTtt1Wq9eIm97DkXrMijLSqQqNYrrS5O4uTyeurQFVKdMp2nxdG4um83N5Fk0716JcqCPaz1w8hZsr/+dzMu9JBxvZ3FBNfv3buPqknCupc2hJG06eTG2lKda07jMjvZ1jtQttaU4xpT8QBMKfc3JC9SlNNqQsmhTikKMuThXj4tzZVyYJ+eyvwFXgw05K3gUF+pydr4Ox2ZqcMBbjUMzNDk5X48L/gou+upxab4muQs1yA/SIj9GQl6EFoUxuhTGaFMap0txrBbFMZoUCN2KoePID59ISZAm5WHaVMXpUJmsSWWGBnU5EpTLZFRk6FKWokdxvB4nw2TsDREmSQZciDPhcooNF1IdORprx4FIU87FKyhJ16MqXZ36LE0acoRRtJa4P7omcwKV6eMpT51AeaqaGHopjlcnP2YspWnqVK/Up2qThQiMedsFYLSj9NhUas65UXfeFeUFV5pzvekonk1rwUya831oyvemudCHxhenodCHhgJvlBc9XgDjVp4MPBA9jI8e3+TJw77B149fhF6eDFYkCmz3ktH+UhT/LgIOKooC44mfe6E6vvzO36/ippdBQPzrh//fAKMAhcI4+u/A+HK7i/jsxYrAB3+GXh6Iew+FkXTjtf0k+WiJHsYsr5/J8Z5Apoea6GEUdkcLCmO41Xdi72KE3Y+iwhho+Z3oYfS3GFQPhVCLAIYRdj+LACkCosnX+Jl+86fiKIRehDS04GMUlEQRDg1ejKCF0IvJN6KPUXhP8CkK0CgqjNJPxA0sQuBFeCaAoqAuClcPqeA1HI5Qvi2MkL1kn+OqM4ypmh8wVfN9pmp/wDTJB0yW/RNbwzeZZvchwQvHkBKvS0jgaGwtXsFUMYT5Xj8Q46/L7KnCNpg3cdd9j7l6I5ilMRw3tQ8wV/kHk4zew9Pha+bYfM/mUGcq1qTQsCyV2yvS+fWXFXTtWkLz9hTu7F7KrxuX8mj5YgbWL6NbAMn18TzflcOTrUvpykng+vJEMi1UiLcXxsn6nD7kx9IsY36JHMr5Nd/Tmj+NjrJwpul/wAzXn0ldbsnREl/au7I5sNiZZF8FXl7jWbdpIQWnskgKsSAgWEbkEhuOHovh3MFFzPW34Sv1Dxg97lVcfcayIFyTBdFqrNzlzuZDfkgthzFG6w1+UnmFMaqvkjBzAnvC5ZwIk5Abq8+JGEPWx1oxa7ackXpfM+TnoQwZ+RFDPn+H1z9/g9e+fp23fn6L99U+4GPJJwyXfc5bYz/kje8/5r0fv+bDMd/zuvq3vPHzR3w57iOmOEwkK9KOLfE27Ig1ZmuEhC1R2mxLkPBLuh3bM6ayJWMq27M9WJfhxJpFU9ia5cq2xVPZmmLP/iVTObPEWRxJn4+zEtdWCSPpQYVxGtU5nuJIWkhJt66ZIwJj48Y5tG2cJ6akr2+Jo6f1HJ13/paSvl3NfwqMNxu43d2MAIzCSPrUykjWzTBDgEXBx7jJR18Mvaz1VLBpjinLvRVk+SjI8JaJKelETznx7jLi3KTEu0tFgEz2UJDgoiceARiTXKQkT5OS5qZgkbsB6e6GosoorBQUfI1xjsJqQTlJTvrEOymIdNIj1llBmqc5aW4WxNjrE2ikib++Jn762gQY6bFQXxc/YwEkpQQZy4kwMSBIKsFXQx1/NQ1CtSUEa+kSqKGNn64eC/Vk+KrqkKplyi9SZ64YzqXWKIQKaSD5imByLaM5PCmcTNe5NOaXcvTyJXJOHSdi7z6idx4ncdtFUrYUkbq9lkX7O4k+1E7CYaEmp56cXaWs3l/IikN5ZB/NJftkAavOVbLmdBVLTzSScvw6ycL6s2OdIiAK30s40i6+Fp4J9ylHa/gl/xTXqydzP19Ky04Z9etM6bqkQnexCr8WyuGMMQ3bx8JWVdiqwvNd6tzdpsLDVSo8XqTC40QNHqfI+TXdnA4/TSqmalBqY0qZlSHVlnKUZjo0GKvTaCiELTRos9KjyUpKuYsVTbeVFHTdoKLhLs3nb1KefIDWmCWUTrKhwVSbbgs9lNZSmifp0DlZm+sOOly30+H2ZAW9U4zoczTmjr0R3TYGdFsruG4ppdFcSwy41JtpUm+mRZ2pNnVmutRZSFBaSqm10KPKRItaqwm0TJLSPtmO1mkzaPCOpCVsHffWXKI+4zh16ceoTT1Ec9w2quZnUuubQ3fKPq5nHqMq4zAFmUeoWH+J6jWXqF52lvoVl6lYlkvlsvPULDtFfc4pGrPPolx8nppFwvUszcvPolx2iF1+vuwOn8+2yFnEeBkQv8AEP091Arw0CHTXIHiaBqHO2kT7CJteTDiSM51tIVZsm6ng7EJLSn3tuDhJi3OGY8k1HEeB4ViKDEZTajhWPGXCVX/04AYXUxXqzYU+RXXqTVWpN51Ak8VYWu1+pmPa93Qv+IlboT9wPfI7bsf9QG/49zwK+YmBgDE8CFLhQdB4BgJG8TBwPA9CJdyJsaUtK5DyHasounKByyWllBcXUltdSVtrC40tLVQ2NFHS1EZl931qB6CsH/LvQXHP75T3/kHlXajq+4Oau3+gvP8Hjf1/0P4QbjyDlv7nNN1+SMedh1zvHaClr5+6+48of/AbhQ+h7BHiyLq151c6b92lurmVRmUTt5WtDNQ08ai8ml+rK7hbcpG+ouPcufIL9XsX07gqmvoDG2jovknh7d/I64ErvXCsFZYcb2XD2ascXr+I4oxZ1KW5UJ1gTWWMlFs5pjzYaMnt5XKa0wRFT5fSCDmVcZZcjjelMN2GolQL8qIUXA3R5UqAFvkhUooiDMgNUXDOT8KZ+VqcmavBiTmaHJqhwcFZ2hyeK+H4fD3O+Uo5O0+dS/NVyQvUIDdSk7wITYqE3xOvS2WylKoUCWXxGhRFTaAwahzl8WrUxWtTHadNbZqcysUCDGpyNkGXqxkmFGTZULDEljMxBmwPNGJ1gCWbQ834JcKUHeEWbAuzZ2OwA+v8zdkXLicvXY+abO2/Qi8rtWlaoYmgMFYvniiGXhqy9FAukVKeokNFqgaVGVpULVdQs8mSkq3W5G61JG+PPaXHp1F+0oXKU9OoPusiehPbCmfTmj+T1sKZtBTOoLVoJo0FPqLK2FTkQ0vJDFrzZlCR50JH01YeP+jn4cAz/teAcdCHODjH/svH+P9fYRQURREaX/oYhVWAD+5w/8GLbsYHtwe9jf8JMA4qjJos9vxJrNXJ8hw/CIwu44l3HCUCo+BhDLH8jgjBz2j/M0FW/0KAxYWmg7U6AhgKY2ghLS2oisJrX+OvxGfC/ULjr1hg9JXoXxRS0MIaQCHgItwLiqOQkhZG0r6mI0VwFDoZBVicof+ZGG4RdjwLsCh4F71kw8Vnor9ROgI3XQEYBzsZ3aSf4qL3iViNM0X7Q6bofIiz3lCcpB9ir/cODvrv4G7/McHzR5GeJCUsaAyTrN7CzvwdFkwfTUKoAnf7T5imeB9vyTBman+Kq8aHWGu9gZn0DSZbfcJUo+GEOKqQ4m7Ikfg59OxfyYWkWRRui2JHigtX1wVRnuFP76Yl9OxcTdnyaNp2J3P7YCa3dqfTvi2Zth0ppE1WI3LyWNYl2HPleDSRwZosnfMpmSGfc/H8DMorl+DhOBb/OTrEJOmy67QLrbey2ZUznWWp3lzO3UhR0S5u157h9N5FJKRMZc2eAJQlm2jP20lWui8qim+wMf+G5cs8WL7ala1757HvVCQWTt8xSuNNflR9jVEarzFB8jpJc8azO0zC6SgpV2P1ORJjxooYByZN0eIfn73GkE9eZ8jQV3n141d5c+gQXvv0H7z27Ru8PupdXpvwEa9MHMY/xg3jXfWRfCoZyxcKVd7W/ZFh0h/4weB79CeNIyjMksz0KWQm25AabURytCEZSeaEp1jjEqCLiecorOaoYrNQg0n+WjgH6eDqr8bcMG3iMyzYu3KaCIxCb+OhQDnHBF9NjBXlS92oeQGMNdmeNK+eRceaeTRtnEv7S2DcGkevsOnlTvmLWp06btyp+X8BxkEP4/W+RhEYT6+KYt0M0z9T0oK6KCqMXgrWTjcgx1MmAuNib7kIjHGuUmJdpcS5yYh3l5PkoU+im5xEV5l4kl3lCGeRuz4ZnobiaFpQG5OmykiYokfSVLl4BGAU09NTZERNFWBTn2QhIDPViHh7fcJMdAgy1CbQQFAZZfgZ6uFvIqiMegQYSgkzUhCkJ8FfUwM/dQ38NbXx19LBT0sHX20d/HT08NeQEK9pxHqpI6eNZ5Enn0up3I9ig2BKLKK5YBPOZrtZbA1cxIkDV1l7pJD4fQVE7y4hYms5YVtqCNveTPDu68w90IL/wWZihSDL7gYWH6gn+aiS2BM1xJ2qJeNUA8uONLD4cAsJAhQK52gn8Uc6iD/SLt4nHbtO4rHrJBzpIPlIMxsu1tJW6svDAit6j5jRsEKP3nO63C1U8LTAFC6a0HZEnV+PyeGCOY/PGXDrlwk8XDeBR1njuJM2js4MTdritamfPoqayWpU2plSYaFPtZmMOhNdlMaa1Bqq0mihRZOFNi0WOlRNNifvUgF1zXeoOVPNOf9sCqf4UThtCiWT9FBajqfTYjzKKZq02mhy01qHm7YSsS6nb7Ih/VNMuWtrSJexhBuGulw30qXdVJcGcy1RWRQCLvXmOijNdUVgFJVFMwk15oPA2GI1mibzCeJ4utzGgUrvYAZWHKZr5QlqU/fQlLaP66n7aAhaRfXcxbRGbqAtdQ91WYfJzznE5bXHKfrlMrkrj1G6/Cg1y85QnXON6pyL1IrVOoPA2JB5gYbMyyiFa845Glee5HR4EvuCAtkSNIe0WXakBdgS4KONr6caC11VCfHQIniaJpFeumT4m7Iz2ZWtITZsmiHn6FwTykIcqVlgw2VbFS4Y/USu0c8iMJYZjRMVRiH08rJWp1IYTRuOE2t1lKYqNJpPpMNOhduuKtydO4E/UiQ8XaLFrfjvaQ/7kjuhIxkI+oFfQ8bSHziGvoCfuOf/AwN+o3jkp8oDfxnXQ2xpXuJH18lN3Ky4QF1THU2tSjo6lLQ0ldGoLKLzZiNtPV0o7z6g7N5z8u8PAmNF7++iP1EItgh+ReXdZzTee0bnwz/o/UMo9n5Ofc8Ayp5HNPUO0Nz3gPq7j6i+95zSB1DSD2V3BU/jbzT1PqG671fquh/R3vWYrpuPuX2jn+6uu9y8dZOuW210ddTSWVfAzbIrdFZX0NLdT8X9P6joe05FHxR0w8HKh/xy5BInd66ieHM0DWv8qVvuQ1m6NZ1rHfjj6Ew6l5tQu9iIqmx7yla4c22FN+eyPTi/1Jnzi6y5EK/gWpxEBL3yeAVFEXLOztfi1FwJp+bqcHKeDkfn6rJ3li47Z+mxa46cA0LoJcCIk756nPMTyrl1yY/RJj9Kk+I4HcoSBWCUUJ2qS3mCGqVxE6lIVKVukRYt4hhZ8CLqk5tswP5QKbvDDTmUZM+pTBeOpjqyNcSA5f4WZAY4kB1gzrIAA3L8jFkeYMfqEBdW+9uxN8KA/Ewp9au0aV2pR+tKCW2rJbSuEhLTgtqoTfNyPZpyZNQtkVKZpkvDEj3qlkioWa5P7SZLSrfakLfNmvy9jpSecKPspCuVp92oPe9Jc+5M2ovm0Vowh7bCObQVzxZPU9F0RFgsnUF7xWw6i+ZSU+hBZ8t2HvX/rwPji1n134yO/zcK48AjIZr9IvjyQk38ExhfwKLgXRRCL3/2ML4YSQsKY/J0bZZOHy16GJd6jCPTXVXsYYxzEMbR34uhlzDrf4kpaQEYhRS0v/lI0Zf458jZ9BvRxyikpF9CojCaFsBxodGXCKEXARKFgItwxE7GFzU6wnMhJf0SGIWEtACHgqoopKEFYBS8iwJEvlQXhZqd6Yov8ZF/iZtkMPjiLBnGVL1hOEuHMVkiJKU/xkn6ifhssvYHOMk+wMnoXdzsPiRk4ShWZpszf/a/sLd+F0ebofjPVSE8VBMXq+G4yobhrTcCJ40PsJK8jb7eq9hYfsQUixHYa32Ig2QEqXPNuLAykPnm3zJz6vdEBkn5ZbkPsXbjqVoTR9XmdJYvmMTV7VG0nl/OgUWerAkw4+zy2URM/pEol1FsEzaXHI3G1+V7YqaMZqHXSHafnsOVpkwCQxVEB8mIDlVl134nGjuWcmhHAFVle2m/UcjdO7X01uTSVHKEpcvms+dUKt3V+7l9eQ87lseibzaG5ek+nDuRRnHxas5eWoz7bC2+G/c6X495nX+pvsUYyT+ZaPAWSXPGsDNYnRPh2pwJ1+NQnDVRs40wNFNhyLtDGPLRa7z61hBe/+cQXv1gCK8K0Djidd745p+88cOHvPbzUF4d/RFDdb9hhP73fCL/jm8tVfnRRgXVyaroe2hiOV2d2bFWeAYbYDDlR0bJPmK84Qh+NBnOZ/L3eFfzVd7WfJWP5P9khNF7fG38LhNshmLq8Q2zI3VYv9iW8/HW4n7Tw0EKjoUYcjbSnIostxcKoyd1y7xpWT1LTEk3bZpL+6b5dG8M5MbWeHrbznNd2CXdXUvvDQEYa7nzn4ykB0MvjXT2Nogj6ZMrIljrYyIqjEIX4zoPqQiMgodxtaAuekjFHdNp7hIRGGNd9IhxEaBRRpyrjHhXGQkuAizKSXSRkzhNRtI0GelCqbenISkuMpKnDR4BGoX908KGmIQpMjEEEyPso56qS6IAlc4Kkqfok+JgSJihFsEG2vjLtPBT6OJnoMcCAx18DSX46+uJHsYgia7oYQyWSAiS6BEg0WOBtjYL1DQIUNcmSENChIacLD0bDlnM4ILpPHINFlBoGkyxdRTXbCO44hDCxknhbI7ZxZr1xSRurCRucx2xm+qJ2dJI5LZmQna04L+riuC91UTuryfuQCuxhwTVsZPoI9eJOdJJwqEOUg92kHSog1hxPaBw7SD2cLt4BHAUADJB+Kx4rpN+po+KohRuXbWj+7ghylWqdJ+UMFBqzbMSC/64qEPHBVV6S4x5XmPPwEUZt7f8xLNtKjzbpMWNtLHUhIxFOVONJkc1Wuyk1NgYUm0uo9ZMSq2pROw4LDJWp8pWSoWFNnWWEionW3Pxl8u0l7ZQkrWa3EkOdFoYUOWgTaWjBkobdVqM1ah2lNBkoUeHqYxOa33abBV0ORrSO9mYbisZ7Qo1WhWqNBuo02iiQb25tjiGrjXRpNZUi1ozbapNtMWgS7mxNsKpMNaiyVKNWnMhCW1EsfN07i/bQ+/m81RnHaI8Yx/1aXtojt1CzfwlNPovoyNxO8rFeyhYtp8TK/eye+VO9qzayabobC5kbqd65Slqs69Rm3MJZfYZGnNO05xzjqall2hcehXlkktimrpp1TmKk9dwOiKRvWHB5Cx0JT3QgZCZevhP18TPU40ANzUCXdQJc9cmxkvC4jlGrPOzZK2PjN3T5VyYZ0JTxBQa5ptz2Xo0Fw3/RbHBaF4Co1CrI+yMFnoYK4RjMJZKg7HUGk2g0Ww8HfYT6fPW4FGABiyWwjoF/Usm0Bb+JX0RP/Ao5GeehozmYfBP9AT+wO3AUfT4jufeXDX6p2sxMM+IOyF29C2dxYMj2TTUK+lorqO7uYweZS43io/RVXmBruZKrt/qoqXvGeV3/hBH0BW9Qqjlj0HfYt8z6nuf0NT3hBsPf6MfuPPr7zTcf0rxvd+puvuUxntPaLo7mKiu7IPSXqgUlMl7z2i8+4jae0+p63lK053ntHQLW2J+o67nV2ruPqZWgM2eu7Te6UXZ20/VzQGUN55Rev8pdb09tNzrF9PZRT1w9qKSK7kXyb+4i5ojG6k9ugLloRTaj8Vx/3wiyi2zyFs9nbxfwrl0aBGH96Zxckskh3NmcGzxZC5kmJOfJqMkRZeKRBm5QTocn67B6dkGnJir4Mg8Gfvmytk2U87GmfpsmmPC9oXm7PIzZb+vAUf8FZwRlMl4CYXCVpZ4HcqSBGDUoWaRLlUpmlSnqFOXrkn9Yi1as9VozpFQmi7nSJgeW/yN2BLmwC+JXuzNmMX6KEeW+hmS7m9LSsAU0gMEcDRkaYAZOcGOrAh2ZZXfJA7HmlC2TEbzGg061shpXyOlY62wV1qP1lW6Yi9jywopjdky6jKl1GUqaMmS0ZgjQ7nSUFQYy7fbUbDDjvx9kyk+JnQqu1N93ov6S9NpzZtDR9EC2grm0l40l/YS4cympWQmrSIszqKzci43SuahLPHmRtsvoofxf1VhfDnffhmzFq5/AeNfZd7/vYdxsMNHVBhfqIovx9JCAEa4F67C+4/EQsm/gFHoYXw5khaAMXvGWLI8fyLTbQzpwqYXl/FipU6E9XeEWn77Z62OEHoJEpLQVt//WdwthF4EMBTKukOtfxQ9i4KqKHgbRWg0+VpUGAUwFEbP4vhZGEEL1TpGX4kjal8RGF8EX0y/EVPSwmha7FvU+Qgh9PKyh1GARsHXOEP+BT6yL3AXNr7oDWea9BOmiKA4FEe9oUzWG4aTbDjTZCNw1f0UJ90Pcdb/AGfT93CxfZ+kaE2yM82Y4T0Sc9N3sLX5mJBoHYJ9NXExGYGbbAR26u9jqP06Esk/MDZ7D0ebLzDT+CcKtXew1f+UmJkSrCVvY2r+Lh6zf2Z5jjPu+p+wNmASlzfEM8tOhYA5CgrPZxPvb8BM+6+Z7/AlAZO/IsTpG/ZnTuHCxlmEOI1klkKdqfY/sfaYNxdvxrF0vSUJEboEzR7Fzq3TUDZlcWCfH+2d5+jpq+fuTSW9VQV0lJzm5MGlXLuyjjuFe+k5s4sDOfEELnCk7NwaKnI3UFa0mfWbgvl54jt8O+odRo57n+9U3+UHnXf4SfE6mQGq7A3X5FikDodDJWwINGSOkxbGphoM+ecQXn/3H7z31hDefm8IQ4YO4Y1hQ3hn+Ju8M/wt3vn0Ld756h3e+O5N3hrzJu+ovcVQ6UcM1/6cYVqf8OaY1xgycghvjh/C26r/4B31N3hD5S1en/geb6l9wtBRbzJi1OsMH/smn6i8zRfaH/CT4mO0LT7HynEknq4/sjjWjD2p9pyJsRA9jEKlzolQY85FWVCyeJpY2i2ojI2rZtC+bp6Ykn4JjLc3BXFj2yAw3uipENf/9d1QclMExrr/6GG82UD3rSY6ehq4fbOYozmhrPY2ZqOPAWs9ZIOBF0Fd9JST46rLEuF4Skn30CNxmjYJgrLoJideuArQKIyf3fVJdJGRME1KkoucBGc9UWFc7GlIqouMlGlSkp0FhVFK/GQ9ou11iLaXEG6tRaS9NlFTdIidIiFxioxkR32S7BREmUqINJWKwDhfoslCmS5zZRqinzHMREGovpRQqZ7YwygUd0cYGBJmYMBCiYSFKuqEqGgToi4hWEWXRC0jNpu6csbelxKnKApswymcFE2pQwzFpoEcc0hil+8u1qTkkby4nLillcQsLScqu4SolSXEbqomfVsJqbtLiTlUS+jxVkKOdBK1/xbJ+3pYtLeH2F03iThwi6jDN4gWIFGAxb8BY5wAjC9gMfHodeKOdRF05jFFtevoLHai/ZQWnQc1uHFem0e11vxRZwplKtxr0qCr04i+ajkPjo7iweovePbLRNhvyM0UNRrcx3PH0YxbZla0m5ujtJRRZ6aH0lxKtZmUEnM9cs11KXEwoshGQaWtISWONpTsOEPriSPkBzjT7jCeR2bf0DxpFHWTJTTamdNiaE2VzSRqTcxoNDak0dKYGisFShuhh1EmJqGbjFVoNFWhxnSC6NurMVJBaaFFjbnGYCG3kRB00aTaXEKlmYRyYx0qjHSpMDcg38yCXAdP6iOWcWvjZfIWH+Vy5nEKs05QmX6AqwuzqPLN4lb8Vm5m7KVx1RHOr9zDmowVhIRFEh4VTeiMBeyIXkzZiqNUL82jNusi9dlnaMo5Q8uy87RkX6FhyWVqMy+izLlI/YqzVKRu4WrcUk4lJLLC15PYmWaEzJDi662Jr5c6fm5qhPtIiPTSI8pdQoq3gm2hk9k4y5DNbtqcmmtIY8xUbkRNpnWhKUV24yg2HEuZ4TgRGoWwS5XxeIrlP1FpNE4cTQs7pKsMx1NjPAal+U/cchlH//wJ3A0aTX/yeNggpTf9Z+5EfcuT8FE8Df6BxyEj6Q37ga7wCdzwV6drlhb33XV46iHj11ly+hdIuZ3kRPOlS/QqK3lQX8Cj0pN07smmfFUMyn1ruV6US09nH+23fqP29lMq7/xKde8z6u/9Tn3fUxp6n9B89wk3Hz7nAdD/OzT/ClceQLEQennwO833n9Mk9DQKsNn7nFqhw/HuQ1rvD3Drye+09AzQcOsByluPqev9nYp7f1B073cK7z6n7N5vVPY85XQfnO+FonbI7XtMdc8NlN0d1PU9IO8O1Lb8TmHnbS401pFXXEVxRSnlFVdoqr5Ae8UJWooOcmRXDpt3rmDFgc3kHN/FsYMr2bsqkCPZnlzOnsRFoSA7RpVrUVqcX6DBMS8tzs0y5/hcY/bN1Wf7LAPWzjRi1WwLVs+3ZfUCG1bPNWHLAmN2LjTkUICUvNgXCmOMBmUJmpQlaVK1SJvaRVo0LtGlJUdKQ7aEthWqtK6SUJypz65gKev8rVgX7saWpHlsW7SQzKBJJC80IdnfngQ/RxYF2rA02JwlQVZkBTmQHejEan9rzqSaEbeJ6gAAIABJREFUolwjp22tKtfXG9CxTk7HOhkd66S0r9GjeYUOAjA2LZPRIIBitgEtWVJalitoXGNM7UYLKnfYUbF3CiUHnSk67EzpSXcqz3lRe8GHpiuzaM2fT2v+PNqLF9BeMo/mwhmD6mLJdFrLZtBWNktUGBtKvbnV/guP+4Uexl95+PgWjx/e5fHAAAOPe+l/0sfDF2ueXzKe4EUU2G4wr/LvHkbhPWHCLPoV/0sP48sP/T9+2H8ExJfF3n9dByFzcK3MYBdjHwMDPX+ehwM9PBJ2RwshlxfPhWfiedjNwKNb9At/3EA/z/u7aMrbS+p0LbK9R5Pt8TOZLmNImzqeFOfBWh1BYRRS0gGmXxNo/g0h1t+LKekwu58ItPoXAeZCKnqkeALN/yWuBBSuvibf4mfy7Z/v+QpBFyPBq/gVcw2/YJ5wbyz0Lo4Qn/uZjxRVS38hUW32LfOMvmC+sfDZz/HU+ejFa8EHOYIZsuHidTD48ime8uHicZMOw1XvY/FM0/0IF8lQ8V7YBuMiG8o0ibBScDge8mF4mwxj5qThLE83JyPDiqkePyAx/gCrKSMIC5QSNVsXD8Vn2Ku9h6HaW2ipvYJU8hYOlp9ho/tPzFTewlz1beY5/cicad9gb/YGMzw+JzvVhOn2n+FmMBxn3eFY6Q5HXTGUDTt82bF9FrPcvmSO02f4O48kwPl7tmU4kh2lYKH7VyikrzJ56lds2j6Dqobl7NjlQXDIz8yZ8zk7djjT2LSK48eiUNYd5Lf+Bp41FnGz7gKPLh2je1E6TxZl8uDgdq7vWkt+RgzlyxK5c3gVrWfXc+3kchLjXTl+ZCnF5zcTMssCmc5wRmv+k5EG77M6QINdoVpsjdMnM0LOfI/xuNmOxdVakx+/eJf3338FNbkKchtNDGzGITcfzViNEXwwYgivfzCE1z4cwuvDhvD2l0N45bMhvPLNP0RIHPLTKwwZ/yZvaLzLK6pvMmTMEF5Rf5NXNN5iiOobDFF/iy/HfsjIMR/yhdZHDDP6kHeMXucbxw8wmvEtAUHqbE+0ElcNXo615VyclagsHg5UcCbKnLxkBwrSpogKY+1yb5pWz6R93Vw61s2jees8Orcu5M7mYG5ui6ev7Tw3eyro6lZy/0YDt27X0XurnttdSjr6aui4W01vdz13bzXTfauF9p5Gem5XcDg7lBWeJqxxNWTlVBmrXGSsdpexzkfBcg8dsly1yZymRbanlCxPYdQsJ26KFvFOWiQ4C0XdesRO1SbeRVc8cS66JLoLgCgldYqUdGd9Fjnpk+QgI9FBQbStVKzQCbdVEG6nIMRaSqSdnCh7OQlOhsQ6yAk118JfXwV/fXWCDHQINZIRaqSPr64qwkaYGGM5scZyImUSIqUSIiUSIoTSbi09wtR1CNWQEawuJ0RdSoSahKixmmSqG3LYcjp59iFUOSZTa5dGlU0iFyxnc3hSGGeCd7A34RxL464Sm5hPzOISorOKiMi6TGTOORJWXiR1Yz7JO0pJ3F9D5N4qog/UEyukoPe2kLS7ldTdwh7pdhIPCYGXTpIOd4jKY8KhdhIPdxJ/qJ24g23iiTp8nflHe8g7u4Enx33gkDmdh42oOjGBe5e1IE8GBXp0K3/kwTVd7p+bSNepr2k58B03D2rxxxlz7ixTpXbGGJqdrWh2sKLZxoAmc22UxtrUGOqKfYfVJoZUm5lQY25CnYURDVYGlNoaody9jcqMFIpcp3Ddzoz7VlI6bLRocNRB6SSj2lbwHEppNjOizdSUZhMDmkyF1xI6rAY3uTRbaFAq+5lS+WhqDMfQYPQjJbajKLAfRYXNWJRm41CaqlFkoUOBmYxyhT5tUnOKjeXk2tpRNDuUpsX7KMs4RUHSaSpSTlOfcpim+M2UB6SijF9DW/peujOOc33pKXLX7CVlcSxuGdOZmuOF43x7lifEk7/iIBXZV6lddoW6nAsos87SkHWGjpWXaMw+R23maZpXXKY++wIFCZs4H5XBxfQ0toTNINJNQYinPiE+xix0U+Ar/CdogRWLguxJnG3Ekjmm7A5zZoOXAWumaHB4pgGNiW7cjHHiTpA1jU5aXNMZS5lYSD6BasNx1BqPpdp4NBUmYyg1GUepmQqFphMpNlSnQP8Hqky/5I79jzxxVOPJXDWeZavz5OBoulYOpT/ycx4Hj6Q/7Bv6Ir/kZsQIbgZ9yd0FP/PcWwNc9MHLmIE5RnQHmkJmEHcqd9FyW1AVT9K7Lorr8XbULrKkZvt8uioP0dXVTvOdHpQ9/dT3PRET0PXCaLn3Dxr6fhN3TAvA+JA/6HzyG8V3ofzub9T1/0HzADT3/0ajML6+K4DjU5R9v9EyAL3Pof3eI2pvP6DqzhP+D21vGV3VvXZvc3pqWPEWWijF3Ynunb2z4+5KAsGCEyPElbgnJBAsuFOkFAoUigUnIe5CPIGQhAhW2l7vWDtw2vOM5z/GO97x/j/8xlp7bft6jTnvOe/s57/LLeusdsgSFMm2P8l69o6rT19xIOs5SbcbicvqIq3od/aU/86hyjccq+jmbEUnx4qa2XW/gt2Z1RzIauBwTgOHH1Vz4Foeh35+SMapG+z68Qbp526x97eHnLhymMun47ietoaH4cZkblrATa8FZAZJueiqzDmnedx1lpDtq8+vXprsX61O6hoTEl3tiXG3J9rVgoSNeqSv1ZC/d8pDg0vR6uQGq1ERpEJpmBIPoudzP0mRvBhFyuIkFCZpcT/dgMqdylTv1eJ6rAZ7vNRJ8zJhd6AjB8JXsCfYkVg3YyJcjQhz0SfcxYgYN1vi3JcQu2kJMV7WRG+WkRGqyuMMHeoOyqjfrUT1Xg2qMmRU7JZQtVtK1U4JldtUqd4mpjpNLN8pXZGsQmWyCuXJKlSkqlG6XUZZhj6lRywoOmXPkx8X8fi8Ew9/WU7e1VWUXV9HZaYHZXc3UZnlSWWOK+VPVlKatZjKrKXUZq+m5tEaGp6sozRrEU1Vu3nd2URHVw9tb5tpf93Dy553dMvXO7fx6n+Fw3+CYu+9AIkfBcO/ofL/kJLupc2/yVMAxb/T0X//uECf/zwfqfUjNApXea+PUKPzDziUA6Pwuuv5f5+eZrpfNdIplEV2v+R9ZxPld08RuUKR5GXTSFkylUTHmcQumitXGAVL2t9kghwYPfV/YJPBD3JglBdzG0+UJ5/ddH/AXW88AiQKx0NvvBwUXbS+x1X7b2gUPifAonB6YbAXGNfKRvVa28Lso37vCkFhNnK95nfy58I2GSelQaxRHyl/tlZjFKvVv5GDpqA6CrDoJBnBErXhLBZgUTSUxQIYiobJnwvvOYgGYycaIAdIJ8lIlgkKpdYIbNX74rZyCtFRhnj4aKAgG8I8jcGIZcOxNJiEgdJIZHOGoDx/MPMVBjFXcSC6OmMwko1Ca+EgdBS+wkp3JJ4bFmBi0BcHm6HEbZGx0uo7FmkIW2i+wVj1a6Ys/BJ3Py1OnXYlPFCEo9FAVluMwn3RZA4m2uG3dhZOFkNQFvXBxnEMe/YvJzsvmdPn1rB63bc4r/mag4ftKC/fTUFeBuVNV3nRngvlj6h+fIGaM/tpiY2laYMnLbExvEiOpzzEn/vua8gN86Dm+FZKLu8mL/MguY9PUPj4FDcuphIZ4oCy6mDmSQaxw1WJA57K7A7VZv3y6ZiajEFf5wdmTRvAV4P7MGxcP+w9F6O/Wg9VmzlI7OajbrcQkdlspoi+Y8ikz+n7/b/4bHQfPh3zCZ//8CmfjunDZ9/34dPv+/DFuD58JqiME/swcPrnDJ7Tl88n96HfjE8ZqTycMZKRjFAewEyLMSjaj8Zs1WSCtmiwL9aE4/7aXAsy5laICTfCTDm/WYPTbmJ5abewFvBhjC35KU7yTS8Vwvxixgbq9qyn8tB66g+50nrAi8bDW/4bGOv/BsbnLaXUthVR115I27NSXjZX8/xZDbVtlbx4lse5FG/SnHTY5ahNmq0a2xeJ2SkojStl7FmlzlF3Y3Y6a5DiJGbbCk1ihVlFGxUi7EVELBITLlwXC4EYCWGL1Qi0VSJC6GFcrEGEtYRIaynRNhpsMZcQai7F30hEoJk6vkYCKMrwMhR2T4sIspQRbCkj1FpGqJU6wWYSvHSV8dJWxVdHio+2OgE6EoJ1pfLNLyFaUoJkaoTIpPI1gUEiCYHKagQqifFTFGBRgtcCVXznKRE8V5kERQ0OSC25rLeGHKtQisyjKTSJ5JFJIFdNAjlmHkKabSSp7vuJCTxNbPx1wpMyCU7MJDAxE9/ETPxSH+Cb/hi/vXl47HnC5gMF+B0rJUS+FrCG6DO1RJwTZhZrCf2pluBzTwk6Wy0//7wXnoX8VE38pSpOJbvTkKbDux0L6TyuReVREQ37VOjYLaFjrxbZu2ZRfkCRpp/m0XpjJpVn51CwU5WOw8Z0p2mR7ziBSksJjdaaVJupUmyqQL6hArn6iuToqZCrJ6LAUEKRiRrFJioUGS/ksYkCDcf3cnPjarJsLKg10ee5kZRaMxEVNmJK7CQUmIgp0FKhWEdKmZ4mZbrq8lLwakMBLKU0WWlSbymjWE+Jx5LZ3FedTpZ4Jtkac8jVnE2B1mzKhKCHznzytBZSoCOiQEtCobYGD42MKdu4mbqoXVQknSUn9hLFCbepjL9JY+Kv5HvvoDp8FzXxx6hL+pnm5CvyvdCnkrazLmwt6hGmiBKMka7XxsvbhUtbj5CT9CuFW3+jOPk3SpN+oyL5OjVptylPukZ58jXKUq5RnvobtwN3cTUglsthoezycMJ/iQz3RWq4OEhZY6PKWhsV/NboEOFhTOh6LeI36LLHw4zUpVLS7JU4sUqdnEBbqrzMKVsq5r7WJDJls3moPY8s7Tlka80gR3sa+bozydGeQbb2TB4Lm1+MlagO3UL1vnRuJWzm8mZHHjqaULRITK3bAuqiplAdMpoe75m88ZzBS68JdHtOpcdjBj1u03m1cSrvNkzmz7VTeLd2Jt0bF9DpIeathy7Vu9fx8t4O3t/czvtUZ9oDlGgLmktDuIT6PS50FFziaWM1FR1dVHa+o7TjL0oFBVFISbf9QU3Xezr/gjf8Rcu7P8jrEOYMf6eo4z1VPX/xVDjdvWpj+cs/ECp4yjr/pONPaOx5J597zGvpJu/Fe7KfveNJ63vy2v4g/8XvZDV2ca20jYP36ki4Vk307ReE3Wol/EYj0TdqSM58SvyNKiKuVhB5s5Hwm88Jv9lAfGYtO26Xcex6Lhd+ucW5Iyc5nbGTq6f2c/fKcW5e3sejMwk83rqau5slZHsrczdAqEyTcjlQxhVvDR766nHbU40rm0QcXa/OtrXGJGy0IWqjFdEbjUneqMOuNeocWinhjKs6mYm6FG9RpTZUgcqIhTyImMODuLmURE2nLnYWNUkLKdqpTm2GiJJdGvy8RUy6pzpbvcxID1jErqDFpPlYE+ViQISbEeHyY0rspkWkeK8kwWsJcV7mpIXq8VO6IfnHzag6qEXDfhkVe2RUCme3jJq9mtTu1aJyuxpVH4CxOlVM9VYRT7eqUpWiSsVWEUXJquRtlZC3S5uCwx+Uxp8W8eC8AzmXnCi9tpzyWxsov+NK2QNXKp6spzJ3JeXZS6jKXk7dk/XUZbvSkLuR0mxHmqv38OYDML5420zb6x46en6n+1UHr169+L8JjL1gKJR4v3nbydt3XfKrAI9/A+Xf8Pi3pNlOV0+vFS0Ao9zKFsogu3sVRbnC+EFd7BIs6X+c7u4munoaeSmAZlcHv79sovzOSTkwJi2dSvLiKXJgjHecR9ySefLQi7/JRHlK2ttQUBLH4GU0ASEl7WEgzDAKlrPQw9gLjILS2Ksq/q06Cq/lR/cHeUhGUBUFpVG+VlBbWAU4qjc8YzBeDoxCX6MAjus0vpUrkMJnl6oMxlkyQq42Coqj8B1BmVyh3guMAiwKoOioOhQHlSE4qA6Rw+NHkBT2RNuo9sNedTCOohE4qA7HXjwYC9EX2BkMZZ3zXCwsJzFlzhcMm/k5wyb+m3GTBzBj6lCmThrM+CmD+X7GYCbOH85sxW+YO3cYEuVRKM/7ConqIJxXzcPQeDCmZoMJ8FHF2fYHbNWH4aAmAOM3jJ/9KeaLJnP46Fq2pZhia9ifZWZfE7hOkYx4W9Y5TsRcty9Kqn2wdxrLtl0O3MuK5cRZZ1auHYW71yROnV5JSekenrdcoeF5Ji9r78Ptq+Qf3UbFsR1UJUTRFrqFtphoSN/Oi4QY6hPCKQlwJz/Kl5qT6Ty9cYSqnHOUFJ7j8aPDJMWvxNp4PKYaI4lYPJ3kDQq4LZmCucVoxDpfM1PpK76Z2IdRM/ryvepIRoi+4Tvt0YzVH81kk/EssJ3NfKtZzDGZxoj5QxgwrR9fTvmSvtP689mkz/l8/Cd8MeFT+k7+jP7TvmDA9C8ZMPNLBs3tx3DFQQxRGMhwpUEMNxjFSJNvmWHxPVp2E3DZoERqkD7Hw004v8WIs76aXI8050aEGTfDzeWBl5MbVLgaYMCDaOteSzrFiZJtK6jctYb6fS407N1I9eGNNBx248UHYGx/ep2m1lxanpXS2VBO8/OSDxU6pdS1F1PXUUTbszJetjyl9VktdW1VtLXmcz7Vl+3L9NjjpEOanRppi0TsXCohY5WM/eu0OeNrxZ41WiQ7qrB9hQbxi2VE2IqJtBcSz5JeJXFxbzI68oM1HeUk1OloEGQmIshUxBZLdYJMxPLjZ6iCr6Eqm7UVCbHQxFNXCRfN+fibqhFkISXUUkhPaxBhq4m/oQhfXRF+uhI2y1Tx0xIToicj3ECLMD1NgjUkbNGUESJVJ1gsJUyiQahIHT9FMZvmKrJp9nwCFigRoSQmUVmDPWJjTssWc8/Um1zzLRSaRJOnE8d9/Qh+1vdhm8YqArWc2GS+nhj/PcTGXiAy8Q6BcQ/w25qF77Zc/NLzCdhdgkdaHh7p+XhlFOF3uIyA42UEnizH/8cKfE9X4n+umoCz1fidrsT3xwr8/scJ+bGc9FPFnIoLJT/KiOqgiTTEzaImTUJTug4taTo8T9WnKsmAojQZdT+q0HFdieoTymRFSaiO0aMtUpdCu4nUmSvSYrKApybzKbBQIddMmSfGyjwxUuaJYe/JM1Eiz3QhOUazuWc4h8r4MO4uX8wTcyNabEyoNxRTbSGizEaNYmspRUYSCtVVKdCRyDseiwyklBlKqDKWUmeuSZOVHvWWejw106VYT8ZDdTVuqkp4vEBEznwlnigrkKOtSpbmAko0lSjTViFbS4Ebeko8WryKpvBt1MQdIjfqOAXxlyiNv0ZN4nUqIn8i338fVbFHeJp4lprkXyhLPM/VqAzCgr0w9DdnapCYSRESFF01cXJbytH4dJ4knqUw5ReKk65SKvxO4k2ebr1LeeJ1SpN+pTj5IgWJ57gVuINzHiGcC/Rjh/sSfBylbLBRZo21MsvNF+JsuQCvlVKCXbQI3iAjykWb6NXCnnQVEp2UyVipxtWNejxaLuWx0SyytKZxS28ud/Tmcl9vFg91pvNYaypFhnPJ0/24Y3ouNbaaPD96gfK8Ku5Xl3M77z6Vh/dStmEJ9Su1aHRVpWrDLLo2KtDjPodOr2m8dZ/Nny7z+HPjHN5smEK32zheeoylw308Xa6TeeU6k27XuTwL1KIr1o6/khfTEyrhz6T5/BUynr/8Z/Ey1JDOO+nUNhRR2tZO2cvXlLz8gyJBYWwX1gK+5+nLd7z8A97yF63v/qSw/T25z15R+OKVHDCfdr+n9tWfVHb+TkXnHxR3/E5B6xsau9/R1POe6pdvyWvqlKuM+a1vKWgV5hSF+cbX5DW2c7u8jTPZLWRk1pN+t5W0zBbSbjWSdqOGbTdrSL3TQlxmGzF3O0l42EXSw+fsfFTH6awyrmXe4/aZY1xN28KNJDfubV1L9elg7h7YQtZOb7LCbXngpkRJiJSiREN+i9Tk5whN7m+3JzfdgTvBwtpAZU67qZO+RpetGwVl0ZzEDQZsW6/JvlVqnFypxi+uGjxMMKYsWkR52FwKIxbyOFaNR3FKVMRPpSlhHM0pU6jZqULTAQ15D+KpQFW2eWqy1ceK9EBHtvktIsHDjIiN+nJgDHU3JnSTGfHeDiR7LSbR05oEL2Myosy4fXwZOSfsyMvQpUCwnfd8gMbdMp5maFKzR5PybWJ56KUqTY3qNDWepqlRs1VEzVYxlSkiihKVyE1UIjtVRP4BXQp/NCP3J0senTMn9xdrin+1o/S3pZTfXk3ZvdVUZq/mab4z1bnLqX6ymvpcDxrzfGjM20RZzlKan+7jTWcLL7t6ePGmibZX3XT0vKNLDoyt9PZe/2/c9t/P/j8ojIJ6KMBilxwWe4GxS6409lrTHXI/XPDE/3Ne9f6p/M8+rJQRQFIug/6XBf3Bjv6fCqMAjN0NvOx+QVdnB+86GuXAKFjSAjAmCcDoMJN4h3nELp4r3/Ty9wzjOFx1RrNZAEahnFv/B1z1xsotaY8PyqIcGD/Y0wIkfrSl5cCo15uqFtTFj+cj/AnwKECicIT0tXCE9z6+v0I8jFWSr+UKo/y7H6DRWWMUy9S/kauLjqpC7+JQOSzK4VE0lCUfFEc7lYHYqPTDVnkQ9srDsVMahp3qYKzVBmCi1h8znVEsmPUlEyZ9zoBpg+g78Sv6je5H/6+/5JtxIxg0diiDxg9h6OShTFz4PaOnDGHs5IHMWfg1sxUHo2s+HvsVM9E0GMSatXNYYT8Ra40R2EtGYqAygrHTP0VmMJLkNDsydi/CyfYbHE2/ZmuEOclhZiyzGY+W2r9REvVhifNEkrZbk/k4imPnVuIfNp+UHfr8et2HouJ9PGu+Tlf9Xci+weuwGFp3p9FyfDcdR3bx54HdtKbG05oQSffBdJr3JPJ2RwpNsWFkB26icGcMLQ/OUJxzipt3dnLxYhQXj/vhYjEVL9upOBmMxET/ayQG3/Dd3H8xcu6nTFQbioLZZIYr9GXg/H/TX+EzPp3/L4aqfcW3miOYaTGFGaZT+EHze4YoDOHL2f35Yu5ABqmM4F8zP+ezuf0YJBrOcNkohslGMkgynAHiwQzRGMEY03GMt57MMNvvmLxiItqrZuLno8GxLRZc32LFTV9DfvPS5lqwPjfjLbkllNOGmXLWXSLfJS2sBXwcb09OkiOFqcuo2LmapxnradzvStN+V2qOutB4xJ0XB71pOhxGe811ml/k0fK8jM7GClqel9LWLNjOZXJgrO8oov15LzAKCmNdexUdLwq5sM2fnc6G7FupT7qjOtsXq8nt6H2rNTi4QYdTXmZkrNFk62JVdjprkrJUh2h7KdFCKfcidaIc1IkR1MRFUqIWaxDpKCPYWkU+n7hJdyFeBkoEmknwNxUTYCImwFjEFgsNAg3FhJtrsFlLgfXS2fgYqhBsISXEQsIWKynh1jKCTdQINpYSaKCOl4YKAdoSOTCG6WsRpqtJiKY6kbo6cmAMUBERLtUgUl2TUEFtVFIhSFGJBE0ttmrpkCzSYJuSNvtVzLiks4a7xt7kmkRQJEsmXy+Ge4Z+/Ki9jASxAW4qmnjbryMt9jgpO+4QlHQPn9R7+Gx7QMD2J0TtrSB8dwVBO0rk8Oi/v4TNB/LZfCQPjyN5uB7Ox/N4Cd4ny/A6XsLmo8X4HC/F90SZ/Op9rAT/wyUkZ1RxaOsZbiRuIldIZAZ+T17IHAqTlKjeI6LzuA7taSZUp+lRd0jMi3OKNB4UUxmvx9Mwbeq81Cixn02tqQpN+jOoM51PgbmUAjNhVlFKnomEPGMJucIxVSPbWJUHegu5pTOf24utuWthSL6JNlVGMqqNRJSYq1JoKabAXEKpoQblMiFtLfyOlAIjNUqNBGCUUWuiTbOVCc3Wljw1MaXWwoa6xWspW+JLntiBzFk6/KqgwQVNGRd1xDzWkVJgIOOegYgL5mrUhu+kMvIQxTHHyYs7TX7MT1QlXaEi5iIPPPdSHPkjpYlnKEu8QGnyJe7FHWdveCxrQpyRhBkwLlyFcZFqiPwMsFhvQ6yPH1kJBylMOUNJ8iWK465REnOT6qR78jnG4sSL5CWc5F74Hs66RHDcxY9zIQGkbLTHy1HKelsVVlkpscxsAc7W8/FyFuO/XoL/WhERrpqErBITslyFyGXKJDoqsMdiNtfMF5Kl3auk3jKYw229WdzTm8kjvRlyiMzTnUmxwTxKDBdSoDufClMxd31jyX1Sz7X219zo6eTJiYOUr1tKz3ILXq01pc5ZzMvVC3jlPo9XAfN46zuddx4/8IfbBF5tmMSz9dNpcJvL801z6XafzuuN42ndPI63m+eC60LwWEBnyHQ4K+Gv+HHgP4X34QZ0PthKY0sRJS9eUNrRTWnXn+S3/UFB258Uv/id6va3dL6H3/mLtnd/UNT6muy6VnIbWqls76G+5x01XW+o6HhFyYsesurbuVf9jKzqZopbuihvF0rgX5HX/Iqi1rcUtb6h+Pkrilq6yK1t5V7VS34r6+Z8fgenczo4m9PGmUdNnLpXw5HMpxx63M7e3PdkPHnF0ew6jj+p4qfsAm5lP+TR9Z+4tz+OOwkbeBy/lLwke0p2LOFa+FJuBtpwf7M2uV4iauMMKN5mzm+J+lxOM6P4ghul5zeSnWxAZoAql3w02bVak50uZqS7W7DD1YiM9TKOOos4v0qN31y1yYq1IT9GTG7MQrLipNyONeJenC6lW+dRlzaeph1TaNirTvNhfXK363AiQEzaZl22+tqR5i8AoQ3RLkZEbNCXq4uBbkYEbjIl1tuWGDdT4twMSfYyZHeYKTm/eHP/iBPno8Q8TNOiZJeU0p1SStLVKN8hpTxdQnGKMmVbRciBcZuEqlQ1alLE1G4VU5WsSkmCIgVJChRsU6bssBYVZ40o+dmY/AuGFF8xofSqGSVXrai4tYSnj5ypzXGmvtCZ2oJVPM3dQEOBL8+KttBU4EtZrjPNtQd5K1/iUytxAAAgAElEQVTF3EPb60baejrp6H5DlzBe2PPs/y4wCjb0R2B8/bb3XnjdezrlQNkLj3/PMH5UHwVo7P7glwvA+OofwCjMLv5nbvEf93KF8X8C491TxKxSkQNjouNkEhbNIO6DJR1sIawFHI+3wQ/yHkZ3ve/xEUIvhhPkdrHcYtb6Xq4gfrSjXbSFip3emUY5NGoLgZix/7GXBQv6IwgKNrOgJMrB01CYXRwrVxUFS1rYUy2ApGA/rxANY7X0m//63hr1b1il+S0rNEbJreePVrST2giWSkb8w5oeiqAw2qr2x1ZpEHZKI7BX+ZpFouEYzf8Mc7VBGIiGozhjAFPG9af/pKEMnDaSARO/4d/fDOSzkYP4dNRgPhk5gE++6cvAHwbx5agv6P/dF4yYNJBvZwxkhvQbDBbPwsBuEtaLJmNrOR4LrZGYqw5HPKs/P0z/AlWNYfiF6LD/4DJWLB2HpdFw9u9YRWSQKXaW41GY3wdNvb6s85hHbKoFNx9HcinTi5QMQ7btM+XSbz5UVJygpeEWf5VmwrmTtC3fyF8Zu3h3ch8dGVupiQ7iduAGyuIDqdwayvMDybRvS+BZZChNoYHURgXTc/EwlZkHyX6Uwa3MJE4edCFhszYaCl8iURvEQslgvp//GX0n9mGM6lcoW05GZDGBSUqf8e20Pnw1oQ/9JvXhiwl9GKXwJRMkw1CwmIb2KjU+m/EJn8z6lD6zP+XzBf3oP+Nz+k3/lJEqQxkrG8V3kuFM1P2eYcoDGKYygNEaI5hrN405yyeguW4a3qE67Aox5Ly3HpmeumT7GJC5SYM7EabcTrLiVoKVfNOLML8oFHf/FmxEXsoS+RHUxZq9G6gXYPGgO80H3Kg55krTUQ/aDvnQdCSMjtobNLfl8+x5GV0CMLaW0t7SC4z1HcXUvyym43k5Xc9qaGutp6HjKR1thVxI8yd9hT4ZK/RIX6JO+hI1dq2QsmulhL1rZZz0NJErjduXqpGxWodER02ibaTE2msQbadOhLUakXbqRDtoEOkgkwdbAsyU2KS7ADfthXK72c9EDR9jUa+KaCYlfZUtkYK6qDYXd/Ec3DQX4mckJlBQIU3FBJuJCRGOqRqhpuqEGssINlCX75QO0JISqCklUENCkLqEIKlEbkmHSCQEKKvgr6hElFTKNkMDdpmZctDWin1mZqSqa5KoIGGniiEnZI5c0F5Dpr43RTqxlBlHkW/qxy2jNRzTtiZMrMVGLRNCPcPYuvcCsUduE3f8N2IPXSVu7w1S92WRkJ5FfHoeCfvKiDtWRciRInyP5uF9OF8Oj5778/Dan4/3gQJ8DhbI73325+O1Nw/PPU/YtDMPvz2NRO7N5+DhvVzaY8ODpAlkJc8m69BsGjKVoUKf1wdEvNyjTdtuVdp3z6ZrlyLduyQ8T1Cgxm8hlc56VJibUWOiRI2pAuWGWlQa6lBhpEOFoS5lhroUG+qRa6DHIx1dMjW0uKmhSaa+jGxDDfJ11Sg1ECpvFMk1ViLbRIUcQzEVhjrUaetTpCch10hEofDMWEadqQ6NpoY8t7Si1caRJksnWuxW0bDMn+I1qTy0DuLu4gCyfOPIDI/mxPo17NHT45BMnas2lpQHBfAkcB9Pwk7wJOoUhck/kx1xkrqtV8gPOsZjn0MUxV2gKPUKxWm/kbPtMj8l7iM+IRTbcHtE8YbMStJkrK8CKhs1MFmij6eTI1cCI3kYu4eCpLMUJ16lOO4WlUn3qdl+h4KEs1z2TuCsexCnXIK5EBjJcf/NeNuos3mxutyGXmq2gMXGc1hhOZtNy5UJXCfG31mJwFWqhK5Vw89pIZutphNhOYt0wxncMlMmX3MeRaLpPNCexn2NKWRrTydfdxYF2rPIlk4hX2c2BbrzyNefT5GxEqUOTtQdOkdD/XPyq8s4v8GeKgsRr81Vee2kS8sqKe0rp9DtMpN3EWLYO4+ebSPoCBlK85pxVNmKKbYxpcHZlG5XKa/dp1AbNJou70n8sXEKf3hMo27LeP58YEb3aRkNsao0pC6l8MEunraUUtXeRlXXK0o63lHQ/p7Ctj8oev6Op+1v6fkd/vgLut79QUVrD3cLK8jMK6awtpGGlz08f/Oehle/y+cg75TXca3wKTeKm7mSV8/9mk7ynv/Bo9pucpvfUvDsHYXP3pLX0M298hYuFz/nUkU3N2p+52HjXzyoaOfMlXvs2HeSk7/c4lphM5cr3nAlr5afz+znwL54MnZsYW+KD6dTfbiS4MHdVE9uJa7jVsoaHux24ddgW6566nHfW5MCYbXiDjsexhlwd4cNRRfcqbjuQ/GljTxK1eVxpIxb4YbsX69Fhqsp+zytOOJtwSkPXc6uFnNphSpXV0u4G2hGdrw6D5Il3EjU51KsPbdTHMjfpUnxnnmU7Veg8pAZ9YeMyEk34ESwjFQvA5J97EjyXkS0izmR6w2IcTcm1tOcUE8L/DxM2eJuRORGbeJctUnYpEeClx6H4uzZGajNqWhDLkbLKNiuRsE2MfmpIorSxBSnicmNV6AkRZWqbVL5qUgRy4FRgMbyBEWK4+ZTlDSP0p1K1JzQ5Ok5HcrPa1H2izbV1w2ouWVM+TUjnt6x40XBGp4XraapaCUNRWupyXOjsTCE56XxNBYFU5a3jubaI7ztaqWrq5uOVw20d7/kZdcrurtf/N8HRmE+8Z/Q+PZdN3+fXov679nG/wmNvWqjAJSvhQT0hzlGwZr+DywKz/7r/D3D+D8VxkQnwY7+GxhjHOcQbDEZX6NxeBmMZZOeAIaj5TOMwi5pQQUULGlBRRSA8OMMozC72Du/2AuOngYT5QAphF4EwJRb0AIMyou8e2cRBUD8OL8o/KabAI4f5h0FuFwurK4TZhg/qJMCdAqWtACMKwVoFPoaZSPl84yCHb1IWbCeh8qVR0FldBANwlalFxhtFYdjqzwCG5VhWCoPwEI0CFPR12gvGMnCKcMZPW04Y+aO5qtxg/ni2wF8MWoAnw7vS9+RAxjw3VcMHTeUr8YO5JMRn/HV+CEMmvQV41RGMUXyDYr6Y1DVGYWRyQT0Nb5FS2EI077vw3fjP2Wu0gCWOM9kR8ZibBd9y2LHiezL2EBQgClamt8wZ+6/0DcbwVqPhbj4qnDrSTQ/3fQgIUOfbYcsuXonmKc152h//pjO3Cv0nMrgqZcHnSd3U5caQZHneio2beD0Ohsy3ZZS4bGGOh83anZG8/vebbSGBNIaGkh9fCgtl/aQf3sHN27GsSNjBStWTmOOan8UtL9losogBs/4hG8UBjJePAyx6QRcN+uQFGFNvLc2SQEmJEc4EhloyWLbWahLR6BnMpHVXgZYbpAwQvELPpvZhy/n/ovhSn0ZsvAzRqkN5AftEYyUDGC2zQS+0xzEYJVPGakxgGlWY9A0+5qIQC12hRlxPFCXK4H6PNhiyv1AA2756XA3yoyHW+25m2grB0ahTueitxaZ4ebkCJU6qcsoS3embr8LTYfc5ZZ003436k940HzMQz7DKCiMHTWCJZ1HszCnKLekS3kh3+rSa0kLwPjRkhaAsfHl078t6RV67FyuTfpSGduFWh1nKRmrpaQvV+aYmz4H1mmxY6mYPSs1ibeTEm0tJsZWQqy9OnGLZETbSQmzUiXCRkyEnUSuPIZaSfExUsXXRIyPiRhvEzGe+sqEWGoRbKour83xksxnk9p83NQV8TVQw99QjQCjXlAMMhYRaCjCW1ORAB0x4SY6BOlqEqClTpCmOn4SMcEaMkLU1QlSUyNSS5MkQ0NCRSJi1SXsMzdht4kh+yxMOL7IniNWtsQqqJG4QIODMltOai/lot5askx9KLINpdghjOxFwfxq481WvSVssXcmLCCQrcf2EXJyN1EHEthxcg8nL17k0NFf2bP7Ovv355BxqJTUQyXEHCog5OATAvfmsGVfESF7C/HfmSO/huwvImhvAYEZ+fjtzMFnRzZee3JwP5GPx8ksEn85zuXrm6m4ok35GRnFV0U8K9Tg5SMFGhKn8CJ5Pi9T5vAqbQZ/7J7Lu0MT6D46hecZOjxLjqBkYzw5yxZTukiTSgMV6kyl1JiIqTEWU66vSqmBhHw9Gfc0pNyQSsnU1JIrfiWG6pQZSCg1UKHAQJECMxH5JmKKhfCMoR71ekYU6Qhpa6FjUUKVvlDQrUujkQnPLRbRauvMc0dXSk2ceWyxiZ8XRfI46Rz1d8qpzK2kJK+UvIdPKL5xl7LjP1MRv4/KzSnkhZ7mYdgZsmLO8SThHJXpVyiIPEVO0FHywk6TF3eRJ1uvkpv+Gw/2/MLFQ8dxDd+AXpApc3zV+Hb1VGasmo/+chkONtq4WxqRtsKJk5v9uR6+g9yUn8lNuExxynXq99/lVuguttuv5rxXABcCIjnp48cej9W4mavi4SBlwyIJi00WsNxKkZVW83BzUiDAWZXgFUK1jhJednNwNZ/GZvNpRFnNYbfJHO5aqVGmr0KtxnxKNKdSojGNEtl0qvXmUaY9h1KdeVSaKFNgMJ8n+nN5rD+HGj1lSlYuoevMj9SfOEjOEl0aDWfTbjSHJhsxjcvU6Vkyi+4V86hzV+bVRXM6bujwbJ8qpc6zaLUx5bnNUpodrOhYrU236zye+Uzmmfd0Oj1n0+U5l/rg2bx/tJo3T7zouBXBuyfnqastoLa5ltrWZzR09SBYzMXtQuL5PeVt7ylr6uTVe3j/+588b20np6icx/lF3L7/iOz8Qsqqa3j1J3T91Rt0qe58y8Onz7hR0cmV4nZuVnaT3QL3a9+Q3fyeJ02/k9P8npyWP8huekdmyx/c7YCcbsh78QcFNS2cPHmMtLgQfNyW4+3rRlx6GhFRAaT5O5AWsoS0LU6kyWcC7eX1bekuluz0tGP/lhX8lO7F2VBbznjrcslXk9tbdCncZk9mgiVPDqym5tdAaq/7U3FpI3l7LchOMeR6pCl71muRukafPe4WHPe14kcPHc6uVuWX5QrcWKlAZagB2VELyUpV5WachDtxZuQkW1G8S4PiDEWK9imRv1uLyr1a5O0y5GiAGkkeWsR7WhHrbk2siznxLqZs9bImyduGEA8zNq3RIcRFj4iNWkS56BLlZkKYmzn+a/SJ2KhH/EZ1rqZY03jClKIdUvJSVclJFqxmRbJjF1CcrErlNimVaVIqtqrxdKtgS4upTlGmcqsi5WkLKNuxgLpjajT/rEXVTxKqLkp5elWDhlv6VP6qS8MdazoKVtJdsY6OinXU56+hsciX7obtdNVn0FQeQ0meK8/qT/Ku6wXdXd10vhbyIC/p6n4lb6IRFMbeTuw2OruEbmzh9G7l+++k9P8ebukNv/y3dS0IhH3+DrL0hl0+qoyCLf3PIzz/34BR+L5caZSHYgRg7JArjB/nF3uB8X/CorBbuoUeISUt2NnyGcZGyu6cIHyZAvGLJ5HgMJF4++nE2s8h6kNxtwCMnrpjehVG3THycm5v08nyRLMAdUKYRVAShTnGjzOMAkAK956Gk+QgKYRihFlHAQwFABSugnooQKAAfsLrj72OwgzjR4AUFEfh/WUqQ+SgKcw/CkcIxAi/s0brO5w1v2OlRq/SuFTytRwUBWj8qDgKVwfVwdipDMBWeQi2SiPkx1p5KBZK/bFU+QpzleGYKHyLzrwxzJg2hKlzvuG7qUP4amx/+n7bl/5f9+OLr/7NoJH9Gf7DUL4c9SV9hnzGZyMHMnDiUEbOG8mwWQP4ZnZfpomHo6bzA1Onfs6ksX2YOPbfjJnQl5kL+qNv9i1xqdY4b5jJ4hUz2L5rPUuWKzNzzpdMmvYv1rmLWeuhjOPq6fz6KIKf7nqRcMCIHSfsuJ0dQ33TJTpan/Di4XnKUkKo3+JL6/E0ioLcKN/gzDUTXezHfU6UZCr3HM0pWuHA41hPOnbH0xG3haZgbypDN9N6Lp2CX7fyyy9bSNjtxCo/FSaoDWTQtH8xYMq/6DfpE0bM/4rxqsOZIx6K2zo1jkTZ86OfISe8DTgX4cBPMU4cCbVhT7AV0Z56hPkaEhFly6ZgY5a4q6FsPpoJeoMZrdGXsdr9mWo6nLl236G8bCLzHcbwg2F/xhr1Z/aiUXgum85xH23OBuhxLcKEW9Gm3I0249YWQ26EGHAnyoKHifbcj7OTW9K/+GhzxV+Pe9HW5KU4Ubx9JZW711K335XGg+5yS7rloDt1x91pPOouB8bmI72WtDDD+DElLZ9hbC7nxfNyGl6W0thZQvvz8t4Zxue1NLx8SntrgXyGcdsKXbY5yUhfLmPHcgl718jYv16DvWskHN6oxf41MjJWqrPXWZNEOzVirUXE2oiIsRERaysm2lZMlI0qMUIy2k5MrIOUcKvekEuYjSZRjvqkuziSun4RfmYygkw12SxscFGZj6dYCXdhL7SOOj66Evz01QgykhBsJCFIXw0/LVX8NEVsMdQmxtyUYB1t/NWl+KqJCdHUIEiqRqhMSrSOFslGBkTKpMRJxRwwNeKAmTFHbCw55ejIbkNTYpXViV2oQbrEjL0yO07qL+VXsxXcs99M1pIw7jvGcNkukv32AaRu9CcuKoi4o1H4nvQldPsaUnf7cPzHXRw9fIL9uy+yc9sNkpLvEJV8l8j0h0TtyyZ6bx5RuwoJS88lOC2bkPQcQnbmEZD+BL/0bLy3PcZ35xP89+fjebIQ99MlxP16m5/v7KQscxWNdxZR9dCY8kfqVFyaTfOOmTQlz6FzhyJ/HVSG48p0n57IiysLyT9hw730DO5EX+O3gARur3WgyEFG3SoDyhapUmw1n1LLeZRaLuSx3mwyNWdzT0+ZB/piSvSEzSxqVBiqUWakSrGxCiXmEkpMpZSbalFlrE+tkQCMEkr0JVQba1JjoE29kSH1JpbUmC6iwnw593UWk6m/nKu23uRvv0FFTjMPa9u51djO/ZZOHjW0U1jbRnlmKSXJP1Pjso/CLT+TG/0L2XEXyEu5SMXOa9wPOsSjoKPkR50nN/4SWSm/8njHJW7uPc3JI3sx2WiMspsGU1Yt5HurqSywXICplYRl5hqsN9XA11aXPZtdOOYXwpXIHdxPPElO2nnK917ivHc06UucuRgYxBn/AA5tdiVmpSUbzRRxc5Sw1l6NRUbzWWqhhLONAhsXK+C9VJEAJyWCnJTxtpmLl81cghctJN5Bkd2W88l0UKfUSkqNkRJVetNoMF1AvfFC6owWUqLZG/ipNFGh0EiBHKP5ZBnNo8poDnkWEp6sWcLjdSvINlWj2kiBZgsRdTaaNNvr8tpKRKe1CpWrZDz9cSPP86JpOeNJ2VodXlpq022rR+tiDZ4tFdG+QoG/XBby0keJDm9lujwV5ffvzjtDfhK/F5ygJyuThoJKyvILqKqspPVlD/UvhUqdt5S0/k5Z6zvKmzrpeQMdbS+pLCkn60EWTx5lkXn9Bo/v36emqpq3b3/n7V/Q8xe0/Q7VL9+RWf2KayUd3Cx7ycPaNzyuf8OjutdkNwrA+CdPWv4iq+lPHryAe+1/kdX+p7zDMb+8nJ9O7OFcRgQ7QpcT5mlFiK8j4f5LiPa0JsrHhmg/W2K8bYj3sCJhnQmJq41IcbEg2dOaJF9b0j0N2e2pzQEfLQ77aHA62JAfg824vX01leeDqfzZm4oLLhQcWcztFFOO++mQuk6HlPUm8g7EQ94WnNmsz88bJVxZo8wjVxHVAWrkxYl4mKLK/QRlShJlPI1ToyZVherdilTtV6Z0lxLlu0VkbZNx1F+ZJHcZMW4mxLiYE7fBjIQNpmzdZE3SJhu2uJjiu1aXLQIwuuoR7mZO4EY7vNY64bbcAa9lZqR525N3wovqQwYU75SRlyYmO1GRrLiF5CUqUyr0NG6XUblNXV6vI4RfatLEPE1ToWa7MjU7lajOUKD+mIimc1JqfhJR84sadVelNN7QpvaqLi13rHjx2IGXBctpK3am5okzjUWBvKzdSU/zMdrq0ykr8qGl/jRvX7byqquH7tcNdPV0IFQUdvcI84st8qsAib2w+P8TMApBl97zTxtauP/n6bWm/98A4xthf6E8+NLaC45ytfH/DIxd8lqd3pS0AIxbnOYT6zCBePsJxNpNJcZu9n+Ku4VKnU26Y9ikNxbBkhZ6GAWF0U1P6EwcjaAcykMvBhM/qIwT5a+FucbNhpMQFMZN+hPls44CDAoqoQCawncFtVE4wnMPww+hF71eYNxsPEm+q1oARkFhFBRJASSFI0Cji6BW6ozBWeu7XpXxgzUtBGDkiWnRMPk8o1xxVBGAcRB2ysOwVfoaG6URWCkNxkq5P3Zqg7FWGYq5wteYK4xFT3kMCvNGMG7aQIZP7Cevihn49Zd82f9fDBrWjyGjh/DJiC/oM/Az/j1sAF9+N4hBk4fRd0Jfvpral9ELhjJfYzxDv+vDN9/14dvR/2b0uH5Mm9MfZdlAIlOs8IvUZfGaucRsdUakOYYJ079g0qy+bPI1xG7pTCyWTOT8nVDOP/Qn+ZgFGT8t4X5hIvXNl2htecTze2eo2RpKV0QgXfuTeBblz9ONzuStccTo+z4sn9KP4yYi7iw25bbvMp7tDKcuKYCi8E2UpQTS/HM6uZeS2L93PSu9VFkbrU3faX3oM6YPn4/rQ78JnzNoen9GzO7H+LmfY6IzkiPBplwNMOaXTZpc9jfk+hZLft1iwYVQcy7G2HM6xp7Dcfac3LmKn456cGj/Woztx6Jn/S1WyybhsHYmzp4KLHefj/26aWjbjUBmNQSzleM47K3BdR89fvPT5WGcJXfizbkeaciVUF2uhxuRGSUkoe15INgfkRZyWLwRaiKfXyzavoKK3WvkdrQAjA0H3Gg+6M6zQ5uoPeYmD70IKenmo+HyGcZehVGo1RFCL6V0PKug/UUlTV1lNHWV0tFa8Z/Qy0dL+uc0P1KX65DqpC6fUdy1SsaB9ZocdtEiw1nEkY1a7FslJWOFlL0rZSTYqhBnrUy8jQqx1krE2aoQbaNMrJ0qcYtERNkqy0+4uQqxNhokLTXkdOhGCk6mc3dvAns8VxNsoU+ggRabhdV+Skp4SNXx1JDhpaWOn646wUYahBprEKyvLp9b9JKo4CuTEGNuRqCWFt5iNfwlEsJ1deShl1gDXeL0dYnV1SJSJiFeTcQBQz2OWZpz2NKCfWYWJGvoEqOqSeAsVaIWaJMmseCAviOnzR25bO/Kr/YB/LoomivLUzm5Nomd3mFEhm8iNMMN3xNrCE10JC3Nnf37Ejl84DipyWeIjrpAWOQ1gqNuEJp0h7C0O4Qm38Uv8jbekbfwjb2Dd/xdfLc+xDv1Ed7pWfjsziHwYBGhx6vwP1GLz6nnxF2o4eRvt7h/PYG8W+u4f8OOzGumZF00pOSghNxUEc1HtPnjsj5vL+rQ+psR5XdXcP6MH7t2nmF/WgH7En7iRPAWbvms4rG/M/c2mvJ4rRZFa6U0euhSulSFsiViCu1VyTFXolxfKOVWo9xITJmJiDITMVXm6lSayqgy1abSRJcqU0PydCQUGcioNtOnxtSIp2ZmlBpb8sTIhisyC05rWHNE056bvmk8z+0kv/4Nl5q7uNT+hmutr7nX/Ir82i7yLhdQEHWO5x7HqYm+RHHsL+QKq/62XeFB7FnuhB7ncfgZ8mIukh33C4+TL3Mv7Ud+TksnLs4PtWViZjgpMt56HtONFRDpijA1lOBkIWOFpZjV1iICV1uS4rmeo1u2cDl+G3e3HSB75yHO+IZw0MWNCyFBHPVyY7fHCgIdtXC1UcLdScpKG1VsDeaz2FSZldZKrLKexwa7eXg6KuK3WBkvm/n4L1IkYpmYFGcJGctE3Firw5NlmhTaqVBmO5saR0UaHMU8tVbhicZ0ivUXUG6iQrGxIgXGCuQaLyDPfA6PLRS5pq/EZR01rsiUuKerQqmFBk8tNHhmqk2XkTbdZprULtHjcaoP3cU3ef3LcSpX2dFuuoBOx+m0Oc/l2VIFuh3E4CSm21NKu6+Ens0qvHdX5EWMLq9Ob6bnlzTazp6k89YTnt59SNnjbF40vaD5xWtKG7spbHxFUWM3ZfUddL/6i7rqevIEVfHGbfIy73LvyhUeXf+NxsoK3nR28acQjPkTXr6DiuZObhe1cKOgiRu5ddzMrSWropWHZc/Irn5JbsNbchvfk934B1lNr8hu6SanuZPy593U1tfy8NppLuwO4tJOd06mOLMzchHRftZE+C1li/8SQvwcCPG0IdzFnAQBxFYbkLLBhGR3U2I9jIl1NSB5szEp3obEusqIXS8jeYMeP4YvJfdYIEWnvSg570L2sRX8mmbLTm89otfqE7/RihQ3K3ZtMuWMvzFXfHS57qHOk0A9HgVoczPBmkspptxO0aAiWZGWmNk0JanQuEuDhoMa1O5fQO0BVfJ3qfNztJRdfrokuBuT4GJG0kZzktabkrzRnPgNFkSsNSFsvSHR7kZECTVNXkvZtH41a1e4sdJhPZuclnFhexRPDvtSvFuTop0a5KWp8SRZhdxkFQq3iindpk65cFKllG2VyEMwwkaY6u0q1O5SpWGfiLoDKtQfU6X+R1Xqz4tovCyl4ao6jdc0afxNn9Y7VjTdtuDZQ3tacpZS/XgljUUhvKjexZsXZ3ndfozK8hCa64T7Vl539tDzur63Q7G7hx45MDbTIyxI+UcoWT46+D/qEwW1sVdN/NiU88/r/6IwflQOheu733tt6F4w7PygKPZeP35OgMv/nmX8b4XxrQCgr9rksPjx+t9W9Ad4/KAw9gJjJ++7mim/e5KwpQuIc5xInP14YmynEGU7S16rE2gmdDD+wGb973HXGY2bkJIWehiNJ8nnDeUQpy30Mwr9i1PwNZ0m72EUIFGASA+93ueC0ij0NQq2s/Cd/yiFgsUs1OfojZUXgcuhUa83/OJjPhVfi2lysBTmGAXIFD4nB0ZB2RSS1Lrfs0pr9N/AqDaC3hnGrz9AY28Ixl4OjIOxVxmBrbttcfMAACAASURBVPI3WCsNx1LxK3kQxkE6CDvRYKwVhmOjMBpTxVEYa0xEWfw9o6YOZNDYvvQb+hn9v/qCr4YOZMCoYXwxdgSfDB7AJ/2+pM+X/6L/2CF8/n0/hs0azsApA5mg+j2Dx3/BoDGfMGLMF3z3fX+mzhnIPHFfIlNtiN/tyAZ/TQLjnJg8fyBjp/dFUTaOxStUUdP+GhOHyfx4I5greWGknbHjwKUVPCxJpqbhZxrqbvOy4BIte6Lp2exBZ0wQ7RG+1Hmto9BzBWdDl/CTnz0nVuhyY50FjZFutOwIojDdj8LjUZRd3kbRlTQeXIonfdsKHNfNwylAzMDpffjihz58+f0n9PvhC/pO+pIvJ3/C8Ol9mDu/D3sC9Ljop81lLym3QvW4EazD9UBtboYYcDVAj0sB+tyMseVSuAWnAg04E2bK7bQV3Nuxmivx9lyItuKnSAt+jrbgRIg++7wkbHdRkO+Vvh5kyC0fbW4H6vIgypQ7UcZcDdbmSqA2mYK6GGNHTsJSshKWyIHxWrAht8LMyEpYRPmu1dTsd5Hb0fUHehXGlkObeH54EzVHXWk84kbbIW/5DONLYYbxRf5/Qi/PWst4+byKjrYqmrrK/wOMnUJK+oPC2NleLFcYk5dqstVJwg5nTXaslLJvvQZHXLXZv1bCj5sM2LNcxM4lyuwXgNFGkSQ7ZZIXqZIgXB1ExNsrk+igSoJwHAVwVCbKXJEEGykHNtpyKdaT4jO7qLx4hDsZKSQsdyDC0gIXJRU2idRxF2vgJlbHXU0NT3UxPppqBOlrEqCjjr+mFG+JWF7SHaSjQ5i+IREGhmzR0SFcR5tYQ32221iy3cqMBH0dYrVlbJVJOGJkwBl7O07Y2JKmqcf/Q9t7R2V9oO26ZDJpk8REY3qZNGOiJhaQ3nvvvSNKFUF67703C4odC6IiKgoiKF1E6UhHigV7j0m+me866/eiyWT2d86as/befzzrLcD7+o9rXeu+n/t+clR0yFTUIUlKg+iflIhYrEDCcnWK1K04YLKWapckatbkcNg5ncrwTWT7BhES4EziZm8idrqQU+BPQXYsuVm5pKbtJj2nhviMJuKy2kkp7CF9SzfJG1tJLDhPYt4l4vMuElNwkbCCC4Rv7iC2ZJDYg6NElY0SUTZCRNk4YfuuE37gESmHf2HL8ZuUVdVw+HQS+6vD2XcyhkPHEjiy342jxQ50HLPm+nlTxs5YcKWjgPoLhyk4fozwvS1E7hoWWeKF286wKWsnBwq2c2ZjIW258XQmejOZ4EqXmzrTvkYMO6vSZSzFiIESwwaKDBoqiGbEUJEpYxUmjVSZMFJnxFiDAVNtug3U6DXUZNBUnyFTY7qNjDiroc1+GSV2qOiRr2ZMlq41x7J30TX8mParv9F46784e/MXmm78zOXrzxi9MElP0UnGYkt4HFPK7cwTDKUcpi/7ON0bTnM8fDcNSUe5IMBiWiUd2afoKqyhOnEDO6PDWOtljpKzHIutJVlkIs9P6orIKamiraOEiYUCFrYyODsq4GqvTLSfDYXRazmUFUftplzObcijLCqcg+GhVMREsyfYk83+9sS4qBLsJIe/qwqe9irYGcpgqy+Fg4E4LibLWW0ljrejNP6OcgTaShHuIEv8akXS3RXIWy1NTZQx7VEmtK5V4pK3BG2rlzPgpUy/swI1il/RobOcPj1J+nUl6NdZQa/mj7SZiNNmKkGL3nJOKi9ll+wKDipJcl5Pjkm9ldzVk+aWoSYPjdW5Z6dFT3I4vzW28uuuMibsbZgx+IGrzp8z472Eh2sUwFYXjOW46SXPTKgsj8Mk+KffIu4ELeFmjDI3E6y5mxnMr4f3cP10NRMt7Tyevs3M9Yf0jd6md/IhPVfuMzh5l0dP/sHY0DjdjS301Jyhr7aOS6dO0VZZyWRXF89u3+a/n/3GL7/8g3uPfqF3aIozjZ3UCVPfztn6Nnr6RunqGaXr8hQ9o7fpv/qEyzd+Y+TqHYbHp7g8Os3YxE1uTF3lwumjHMoPp3KjP2d2BbEr04G8OBvSY1aTkeBGSqwLccFWxK01JEtQFkXqnSHJXrrE+eiS7GNKepAVKcHmxPjqE+GuQ7y7IRsCbanI9qZh9zq6Tqyn/agfRzc6kxGgR7y3KUm+tqT5WlLgb0RplCFV0brUhqpSF2fG7hQ/EhPDiU1ax558R7qK1LieJ82VbH1GNtkwVmLFjWPqPKhQZ7pMl/btxhxMNSI/0IAcHyPy15qQ72VMnqcxWR6mZHgYkeFtQKa/EUmBlgT7rcFl1TrsHKKxNAkmwjOSo7lZVGV4MLhDk4Fidbo3KNBVIE//BiUGNigxtFGZoUIlBvMUGMxXZHiDLCPC6cCNUkxsleXqLnmulshx9YAcU2UyTFfIc6NaheunVbleo8HMGT3u1JtxrdaQ643m3Op0YeqSYEnHc2u8mKe3jvHo9j56e8KZHDvEs3t3+OXhE54+neKJ0FTz6DFPntziydMXwPhHx+Kf4fAFDP6RP5nNpLx4/39+FPtjT/Exv/72RASN/1vA+IsAjLPBF2Gf8f8VGv8FGJ8+ecg/H88w2nJIVKuT5bhApDCmWS4k2XKJqLhbCL0IwBig9Rn+Wp+zTuNT0a1o0fk/Af6eK4zCHqNgQYcbLyLEYOFzWPyjm1FQGAN0Z3sWhb8RRgSNz5VGAQRFiqL+tyIQFOzpIMMFhJl8L9qTFOxnARiFIIzwKIzwO97af8dN47NZS1rlIxzl54tGCL0I9rSobkd2LjbS72ItPQ9bmQ+xlvn4OTC+jbX837CRfwNrmTexlpqHncynGK6Yj5HaNxiYirNcfSHvfvsOr7/3On957a+88tZbiM19F7HPPkRsztv85ZVXeemNV3l53hu8+vlbvPHtO7z0xWu8tfAdXvv8FV795GXmCOGYj15j8Yp3+VHmVRLyLdha5o1PtCbmq6X58qc3+fCbV/h4wet8/9PrfL1IDB2rbzhQG8XxSzHkH7Gi5IwbXRMbuXa7iuvXmpi6Vsf18yX8nBrNTHIIDwrimUkP5WqiPy0RLtSvMWYmJZDfCmJ5EObBnc2RPGjazvRAKVemjtF5aQeh/hqscl6Kg+tPOK6XYu5CMV7/VIzXPxLj7S9f563v3+K1xa/y1o9iLJAQw9fhWw6EKXMsQp7KKFnOCLdJU3RoitOkPlyVc6GqnI/WpT5Mk8ZIXU4Hq1OfZEpVlC51CUZUx+lRHa/HyVhtTsRocCxKlYooVaoSdahN0ONMjBYNCbq0pRrSnmpEQ5QmDZE6XEy14lKaA325bnTlrqIp1ZzGJFOaks3oyHUQweK1vQEiYLwqhF32BnBjjz8zu/1FwCiEXu6VhHFtTzwPp+u5db+PW3dGeHJjjNv3Rnh4e0ykMF57ODRrSd8c4qEQerkzu8P48P5lKvJDyXZQIe8FMK5RYvc6TQ6F6HMoWJcjQfrs8VSlxEONbasUybeVptBBng2OCuTaypDvKE+OnTS59rLkOsixxUODIg8NdnnqczzMmfqsQKoyAmkvyWHoRAmdB3dyMC6SQA1NfGQU8ZdTw1dGDR8pJXyk5PCRkmKdtCThakqEqSo+h0UFguQUiFBVI05bh0gVVQKlpUXAmGWoz1Y7K/a6OrPHyZ49jraUmBlTbmFOpYMDzf5BbNTQJ0tJh0Jtc9KVDMhSMSVXzYICdVu26Xiy1ziAo/axnFiTQoVXCieistkaEU6Ynx3RqatI2OpFemosuakbSU7aRUL6KVI39hCV209EzmWiC/pJ3NxN4qY2onOaiMpuI3FzD4nb+kjcM0jsviHCDwwSemiYoMPDBJSPEHBsCP+KVoIrLhNVcZfEY09IOzVIXvNRMmqPk3i0lei9vcQdPEXR4QJOnfWms8+a9lZPuvt7Odb5lKgT06w+0ofXoREC9g8Tsf8aobtukLRzlKJt56nadZqu7fsZzEilY60rQx4OdJrr0GWoyqCBEgMGilw2UmTYWIkJExWuGalyVV9IQasyZCycClTnopE6LbqqNAnVOfra1KirsV9Ojq2KKmSraROpqsvB6CQGO4dF1mPXxD8YmPwnA9f+weWpJ0wP3WJs12mmErbzIK6Ih8lbuJtWxkxuJeMbqmnLOUFVwiHqhYR0RhUXM6voyqmmOeUwhwPjyfd2wdVRA0nzZSw0keAHfRWWqmghq6yLsoE6yrayaDivxNhaHCsbKZzsZFnnoka8txmFQas4nhXD9gBvSoL9KYsIp8jXUQQfIbbSuJsuYZXpcqx0l2OjL81qSzXcLJVYbSaJk5UEzg5SeDjKEOAkT4izHEFOkgQ5LiPc/gfy3VdwKFCRumgNOrN16c00YmaDC2ORJlRqfUezzlI6dVZwWVucYWE0lnLZcCX92ovoUP6CKtnP2a7wE/tVV3DJYAX3Db/lsdE3jFtIcttcmqfmklwOsuZecTaP42K4amrEdQMp+hx/ZHC1NPcctcBUnyeWSgysEWcoaCm3ohfxLPzvPI76kl+jfuS/oxT5NcaEqSwXOrbkMnSqll+n7/BEqL4ZvEHXyG36px4wfecXZm49oq+rn+76ZnpPVtF94gQdx4/RUHqAjuoqHk1O8ezufe7dus/01du0tnXR2tBK9bFKao6f4PzZOgYuXWK4p4/ujh46uwa5PDrD4OQDpofHGGo7T3dLO0Pdo1wdnGTs4gWqduZxtDCMk9vDKd8WyNZkB4oiTSlKsGJDvA3ZEZak+ZuS7mNGpp8NKf72RPrZEuRrTbynJcl+tiQG2RETaEOwpykRbmak+FiRH2zJjlQLag97UL7difxYQ2L99Ihbb0e8nyOpAXaivsTdEfpUJRjSnGTAkZTVuCZtRjZoJ3JBufhmRnJ8pyN9W0wY3hnG0MFsLp+IZ6rRhX82mPOwyoz+A5YcTNGnIFCXXB9DCteassHLhAJ3E3LdzchxMyLTTYd0H32ifMxY4+qIsYUPGvoRGBnFstY2mEyvdRyNX8XoHl2GdmjRV6RC7yYlejcocrlQiQFh8hUYyJVnqECRwY0yDG6UZGCDBCPCScEdslzdK8/1MkWmDskzdkia8aOyTJ5QZKZGixvVutyqM2WmzoRr9ebMtDsxdcmL6d547kzs5PGt49yb2Ud7exDjw2X8+uA+T+8/4uenUzwVAeOj34FR1IH9XEH8YyfxhYL4AghnX/9ZBBREwRc///Oj2Oye4h8Bl1kl8UV5t6AuzlrWvwohGKF259kjngmJamFEIRdhb3F2hNfPhPCMCBgFlXFWaRRS07PPX7wntJDf5MnPMzx6+oCnTx7zj0c3GWs9QtoaWbIcF5Jp8y1plt+TaLaIBMsfRKEXETBqfkaAEEZ5XqsTbLhAFHoRbGnhRrToBKDWl6KzgEF63xKo+w2Bzx/9tb8S1fCIgFHrS9aqfSY6E+ij/jleKp/grfqpyNYWfi6MsOsofJ7Q8xhqtFB0ZtBb9ZPf71MLJwdfjHARxktIUqt+zBph11FISD8fJ4UPcJR/HzuZeVhJvYul9DysZd/HWvYDLKTew0T8LVG1jo3MO1hIvIX1yrk4yHyI/fK52Mp9jLnWV+gbL0TLehkWnpqIay7mna/e4qV5LyM291VeefcNXnrtL/z1zVd58705/O2Dt3nl/Td47ZM3efPrd3j1y9d5fcHfeOPrV5j3uRifL5zDUrl3ic+1YO+JIALjzFkiO48PvhNj3tdivPXJm7z35ct8tkgMbZu/c7ghmCPN68g/YEpZnR/d49uprM3kytVabk3U8LizjMfleXRkeDJTksAvRwt4sCuda0XxTGQFiSDx/s4EHlcU8XNrKc/GTzM9foL+sSO09e/hUHUiYamGOPitwCNGgR9WvMYnfxcTWelvf/EXUZ/iy0te422pt1mk9xlOnjJsznJkT7Q2VdGqnEvS4VyCNnXPlcazkRo0xurSEKtLXaQWNeEanIs3pC5WnzMxutRE63A6WodTERpURWlQFa1JTayOyHI+E6vD2ThdGhP1uZhpRkuyAXWR6qLPupQhqIuOXC50pzvPhZZUM5qTTWlMMqG3wJnJXb5M7fZjuMiDyZ1+XCsJ5PreIKb3BjC914/bB4K5WxrF8N5YHk/Uc+fuZW7eH+fe3Qnu3RVqc8a5e3eU2/eHuHN/kHt3R7l3d4o7965y+94Ez+4McLQglAxnFXIdFShwUaRIAMa1GhwOMuBIoD7lQUYcCTTmRLg1Oz20yBPg0lGo2VEjz1aFfBtlCmyFOh41il11qE30ojnLn7pkdxqzfGgqCOLSnlQ6y3K4eCiH6qJIisOcCdSTx01qOR7iEqyVksFTXAIfKUl8pMTxk5EgQE6ScCUFwuUViZRXIVJWhVhVNRI1tYhTVyNKVUnUxZhnZcwmRzN2e9lzKHA1x8I8OOHqxClLe3rCohlIyWSHmQ0ZSlrkaxizVc+Gzbo2FOhYka9lTaGqPXuMA9hhGMQO8yB2Ovtxef8umkrzyU3xJjLOk4SCOJISd5CZVklO7jmSsxuIz2sT7ShGbeggYuMlwjYItnMz6ze14b+7l+iyUWJLh4jbf1k0MQcGiDw4JOpkDDoyRuDRUQKPdhJY3kfYsatEnbhDzKnrJNSNEnVqhMBDY/gfmGL9wcsklp6k6OQ+Drcd5Ex/I41XHnFyBLa0PSDm5BDRxwZJPD5K8rFJoksnCNs7QciuIbIqxqi6eI2Brj6mj5XS5etGt646V7U06TPUpk9fhWE9Oab0ZZgxlOW6gQKTBkIQRoExM3X6DOSp15KlQkmKChUFDquosUVahRw5HdI0rdi1PoFoJz/OHTrD0OBNem/+g76Z3+iaeszw5CNuDN5hqvw8V5L3cS9hD88y9vEgZy+3Nh9nZvs5BgvOURd7kpqEczSkN9OUVUdTdjlN2TvYvc6fotU2pDjq4mgqg4TOjyw2kGaxjjIrNDSRV9dEUUcJFTN5tGzlMbWRx8JOCRtbJVwcVPFy1iRwlS4F4S5sDHZkb5wHO0IcKfTRIctHB28LCWwNV2BlKIml3kqsdFfiaCSDk7EM65x1cLGWx8VOFi8XZda7qrLOUQ5PmxV4Wv+El9UifK1+IMFdiu2R2pQna3Eu05yONGtavNSoVP6Wi+rL6FOToF9jJV1aEnQKARhjRS7qSnJWbQlHFL+jRHExR1V+4pKeODeMl3PLcDE3raW4bivLFeuVjKyS5edwUx56ajBlvIxxo5/ot1zKsPVybttI8tRiJTesxBmzX86oyzJu+Uryc5QMTxJW8mvSSv4RJ81vYTI8jVDhRoI1tw8W8uuVKzz6DS4NzdB5eZLR8Rlmbj+jp3+SC22dXGpqo6PmLJ2Vh+k4VMT57Wk0b0ph6NABHnb2Mt3ZT3tjC/Vnz9J17jxnD5+g5sAR2k6eprehkcmeXrqbm7jQWM9Qfy9DAwNMdbYydLaSK22NjF04z+3BPm70XGC4oYLT25OoLg6nemsQRwu8yQs1JifEmI1xduRH25EdZkOqvwWp661ICbAl3s+aKB9LYjzNiVtrQsJ6IxL9DYn1NiDWzYRED0vSfczJCTFgU7wOGWHaxAuw6GtCor8diX52pPpakxdgwfZwM44lW1OTZkVpxlrck7czL7yG90L2opKQS86uNAZ2mzNUeYDTNedZX7iD1TnFHDyYQfv+aFpy3TgQqk12gBrp3rrkr7Um192aXE8LNnsYkumhT6K7HmlOmoS6OmHtkYSM8ybEzQox0Q7F33wNsavtKM3yYGi7IYPbjLhcpEv/Jk16CxQYKJThcs5KUX3OSJYCY5lqDOTIMJAnxXCBLCOFsoxvlmN6pzK3yjSZOazORJk808eUuF6lzs1aXWZOazNTo83NOl1m6g242WrJtfPO3Ojw58l4Fv99cxuPhxPpbnJmcnA3vzy4x+OHT0UK49PHd3j68CFPH98SQaMAjE+fCCuCgoB3j6dC7aHotVB/+Hz+/fWL94XaRFE9jxBi/mP+DRj/6F78Q2WchcFfRIA4C4kiUHx6XwSMs5AogOLsCLAoUhWf29KCHS2CReH1n+YmT3++yeOnD58D4y3GWstJd5Mnx+kHsu0WkmW7hBTLn0TAGGu2UFTaHaj9hWiH8cWlFwHkRGcBhc5EYbdRa3aECzCC+his/61IiRT6GoUKHuHGdMDzE4JrVT/DR7gprfY5nkofix79tL4S2drC3uNscOYL0d+FG38v+lsv5Y9E3yHcqxZg0u/FaP9dpFYKpwY9VD/GVeF9XOTfx0XxA1yUPxYBo43UPCxXvouF9FwsZeaJwNFSci5m4nOwkX4PW+n5WIi/g5XEXOyl5rNa4j2cJOdhrfQBumrzMbVfhGuwJuuS7bDw1map8nf87YOXeXXuX3jpLTFe+psYr779Kq+/8wZ/nfOKKEn9xhdv8+bCd3njh7f5Tv0bPv3xDT745l0WSr5LZKYpe08E4xloxOeLX+GdL8V4S7iE8v4c3v7sVT5Z8jKaNp9RWufD3hpnCvabUFEfQs35TCKTLdhfnkhfWwlPh09xr/sAt9u38az3APRX8M+OY9yt3sXT+hJ+a97Nf3eV8WSwhvvDNfS0lNDfd4QzzUVk71zHzpNRJBQ7EF5oQkSBAV5uEugpf4S4oHJ+/1feX/RX/rboL3woOwdJswWYOi3Hx1uRPXFG1Mbq0JBkSF2cDqejNEVzJkabs/G6nEvQ42y8HnVxAiRqizoUhR5FARhrorQ5HaUtel4bo0tdnPC7BtTF6FIfr09zshGduVYipfF0hBoNCXpcyralO8+ZwU0e9Bas4kKGOc1JJqK5vNFVBIuCJT28xZMpIfCyN4hr+0KY2h/E1ZL13N4XxMz+CHr3RPN4/Bx37www82CCW/cnZ2HxOTDevzvEg3tD3Ls/xu37U9y6N83dOxP8eusy5fmhpLmokOukQL6zAju8NDgYoM+xUFNORVhwOMCQ4+HWVMU6sdlFlUInJfId5EUq4yYnBTY7ylHkJMsWZ1lKfbW5VOjNaEkYncV+XNoWQMeuCAaOZnHxYCI12wLYm2pPrp82YeYyuMn/iMvyJbhLiOMmvgw/eWmClOXwlRbHV3IFAZKShEnLEyWrTJS0EgkqaqTp6Ii6F5P1tMk0MyDHxogCJxO2r7XhYKgrFTEenPBaTd0qbzojkxkv3MkOGw8yVAVF0YYdBqvYomdPgbY5eVqmbNKyYpuBO5t1PSnQW8Mhv3Bu15+k4+QuigviCY8KIzqtgKTUk2RmtZKdd4GU7GYScpqIy28hurCF8MLZjsawzRcJ3NlLQNkokRUTRB4RrOfLRB7sJ/LgZcIPCirjCMGHx0VAGHx0kKAjQ4QdmyDyxDWiK28Se+oOgWUTrNs7hH/pKAEHR0gqb2dP6ygnhx9QPf6EM1P/Re00VAz+zM7zNyhuvEpx03W2NV5nU90UccenWHdwnNBjE2xtmqJncJLrVcfo9HFhUF+VWzrqXDbQ57KBBqP6ClzTl+G2vnDyT5FePSXadBVp01ekTUOSE8ri7FeSZLucNFkSMsStVCFKyZQ9IVkc23iE0q1HqTl5gZa2UVq7p7g0dY9LV+8xMH6LyQtj9BVUMJ1axr3Mcu7lVXBn60mu7TzD5I4mLqTXcCa6hsbUi7TkXKQ+q5r6nH1UpaaQ62JEnpOG6GKQjfaPiCt9z0860izWlGeFhgqyasrIa8ijaqSEno0aZrYqWNqrYW2vhp29Oi6Oang4qhLmrkNeqCV7Ep3YFm5Goa8q6WvVWWMmgYWBJKYGsljoS2OlK46NznJs9SRY62yAo7k8DpbSrHFQxN1RkTV2srhaS+Bi8ROrzH9ktcUS/FykiPFRJC9EkeIQNfatU6bCWY4jSt/SprqMTuUVdKqK06ohTrORDM2G8tRqS3FSW5KDyks4rLCYGqUldOus5LqZArcspLltLckNB0muOKzgmp0E//TW4omLAuOG3zNgsIBBkx+4YraUG2YruWEszlWbpUxZLmPCYjkzq+R4FqXDszQNHqfJ8yhxJU+jJPgtVJr/Stbl8b44/nF1gjtA29AMvQMTTIxf5+atZ5y/OMz5ti46WtvpOtdAf81BessyOV+4nsaUtZzPiuf+2Uaune+g9Uwd52rPcKmumeYTZ6g7dIyG8hO0V53mWm8vA80NtFSW09tUw5Xu81xpqmS4+gBTTZXcuHiOW91NXO+oY7zpKJ0Vm6jeFEztJj9OFa5la4IDCWuFkIgeqQEmonvMqQGWpKwXFEVLknwtifU0JczdkHAPPWLWChdVDEj0MSLG3ZAYN2MSPE1IWmdAgo8aMd6axK41IGGdGSn+tqT4CZa0Fdl+FmwINOVAgg0VabbszfJjfUYJL8dfRCz0GN9F78Rvy06Gj3rSePQk/vlVfO1bzHteJ7GO2syGuHT2+3uz09eIVH91cn1NKHSzocjThczVJmxy1STDQ1/070mx0yfeLwqj9bv5Zs1hvrHZjb5WAL5GVkStMWVn9ioGthowuNWYy5sN6N+oRW++Iv35kvRnLWcgXZyRdHnGUlUZzJLjcpYUA1nSXM6UYiBHmvHNClwvUefGQXUmSuWZLFfgWqUaN2t0mDmtyUyNGrfq1LlRq8nVOj1uNFlz84IbD3qDeToYzd02D3rPmjM9uI2n92/z8MFT0Q7jz4+FfcYHImAUEtKzoPgvkPgCDv+jR+Fk87/PXf4jYBTkyheQ+PPvlCqAoWA//3n+DIUvFMZ/h8VZhfHfgXG05Qgpq2XIcvyeLLvvyBSA0eonEq0XP7/08o1oh1Go1RGAMczoO8JNfhAFUgTbWIBCf23Bkv67CBJDDb8TJakFSPTX+Ur0PEhPOBk4280oAOOL8VL+RASMAiS+qOURdh/9tP4uUisjzRaLAFQARuE9ARgFWBS+TxihgueFxe0h1OsIoCg/HxfFD3FV+QR74aKL9LznI1jTc7GSfBdrybnYCFC4ci62Uu9jKT4PK4n3sJN6Hw+FT3CQnIut4gcYqsxHYYjMlAAAIABJREFUSekdVnnL4RVuwNpYKwJS1vCTyjf87dOXeXmeGC/NEePld17ilXf/yktzXuIv7/2VN7+cw9sL5zJ/xUd8q/I1CxU/Y96C9/j0p9cJSTfhQHUkJg6yvP+1GG9/JsYbwj3muW8x94u3eH/BS2jZfsnuU55sOmJO1m4DKhpCydvhwoKlYijpfMze0jhuXK/n3p167tw6za1rp3h8u4kHV5u5d6WJe2N13J84zdPrZ3k00cjVodMkJ7jgsU6HsupsrLxlidvszIbDfhQe8iJxqyV5MdoUReqRGaCBn7MEasrz+foHMRZJvoy86ts4W32Nn80C9oWri+zjWSDUpDpSQwSMtbECMOpRn6hPfaIB5xL0ORmqRnWk5iwsCgpjlDZnBHCM1hGpjgIwiqAxVo+GeANaU4WKBmtqozWpDlehMdGArlx7ESgObfakf4Mr7RkWNCUa05pqxsCm1UzsWsfYdm/GtwtXXQK5vi/4d2C8VrIeYZ9xencwl7aF8mjsPwfGm4LKePsKv9zs50heMGnOKuS5KLHBVTgFqM/xSAtq4mxpSHbmeJg5x8OtOBRoRqG9PEX2Umy2lWCrowTbXSUpXrWc7WuWUeovQ12aAZ1b7Rjcu4bRiiAma5KYrs1gvDqD9tJQTm12ZUecHhk+CqS6q+NvKI3dih9wXLqUNSslWKcgR4CSAr4yUvhJrWTd8uUErFhJ4DIJ0cQqqZCuq0eSliZJulrkW5uSb29GroMxm92t2BvsSmnYGg6tW0NzVDxdOUVM7zvNfs9ksnXWUqjhRbG2B7sMV7NJAEYNfY66eFK3PpJqvygqA2I4l5pH596D9J2uZ19xKVExG4hN3096XgNpOa2kZDWTlNlEojA5rcTltxFTcIGYok4Sd14mfu8oMaUTxB6eIPTwCIFHBvEvH8DvyGXWlvay/tAQYUcnCT40TmjFGBHHJ4g+MU1E+RWCDwyJyr3X7+wguKSTqIM9xB3upbTjOuemntB84784O/kztRPPqJ38jdNXfuP44FPK+x9zsOsBhzvvcbz/MTu6n5LScIv0U2PsPnKRzoOnGU9No9felCEjBSaMFLhioMeoqTZjZqpMmSpzy0idqxZGNBloclRXhcPailRryLNPUZxiFUkKVeRIUlIhWEmLtFW+VBYfpqGylZ7OK7S0DnCyuo0jx5to6L3CxclbdAxe5WJtF+1FpxjKP8nEhtNMFNcysb+JiZ3N9OTXUZ9wgnNJNbRkNdGYWUNj9mHOpBayZ70nOQ7abHTRINNRGSedxUgrfIu4lgTLNOVYoa6IpIoCkqqyyOsrom2lhpmdMpYOalg5qGJrr4KjvRJOVtK4WUiQFWzCtjhriiNN2BSoRZKnKqtMxDHXX4mZCBilsNYTx0prKVZay3E2U8ZMTxxzwxU4WMniaCWDi60srnYyOFksx9liGa5Wy/FxlsHHWYL1zj8S7baSFCdx0f+N3bqLqVRdTJ3CYpqUl9KgupRazWVUai7jmOZyTmiLc0hxEdVKP9GksIQRHSlmTGS5bS3LjL00dx2X8shhEbetpfjF04IHq4wZ1BdnQHchQ/rfMmm8guumalw31eamgyTXrFYwabaMSZsV3A9S4Wm6Bo/yVbmVJceNZBluJypzJ82QB0cyeHZtguuCwjgyQ1ffCGOjU0zPPKbxQj9tbR30tLQw3FDDaE0Jvfvjac1zpz7ZlTMJvrRu3cSl4ydpO9tEQ0Mz7a0XaDrbwKnyCspLSjhdVsrEpXam2lvpqTrOpYpSpppquXK6lCtVuxg7XcJE/RF6q0rordrDeMNBhqqKOZzmRmXWGo5nr+H4Rl/KcryIdVMhyE4GXyspotZokeZvReI6C2I8TYjyMCHY3YAQDyMivE2J9bUgbr0lkd6GRHjqE+GlT4SnAWFu+kS66xDnrScKzyQLKuV6G1J8rUjzNSd7vTE7Y20oibOgINYdr4z9/DW5F7HQGj4KP4hF5l7OlkaSHFeEhFMeb6/ZwivuJ1lik4OjZQR53hFs8HclJVCwoi3Zs9qRUjdX8p2M2eKuT4qrATGrbYi1tSIiOAsF373MdyvnQ4e9qBmE4m5kQbCjFtmhWgzv1Gdomx6DW3QZ2KRNT54i3dlS9GZK0J++ksF0GYbS5BnIkqUvQ5LeNAk6k5bTlbqc4UIZJncoMbVXidF9MgwfkOTKEXmun9TgZrUGt2rUuXVGnWvVqkycUmOyxoArtZZMNThztdmNKzW29NSZcW14B88eCC0zz/4vAOO/KJMvFMon9/4zYBQsZ8GKnlUZH/Dsd0gU7Oc/z+/W83M18Xe18U/q4v8MjILCmOGhQK7LYnIdBJXxRxEwCpZ0nPkPolvSgdqf4ydcY9H6nAiT7xFALtDgW1EoZf1zWBQeBWXxxQjAKHrvd8VR+Nl3IjAUAFGYdep/F8Hjv9byCJU8guUcYrBA9D1hRgvxEYIxmsJt6lk7WvSdgh3+fAdS2GkUgHG1cFtabj72MnOxFdREiTnYSr+Ho+z72K2cg53kHKxWvIXlirexkZiL+dI5IlC0WPEeNpIf4ij7KatkP8RRRuhunI+92sfoyr+D7MrX8PJTJiLdDtcIA9am2qFsLc78799AbI4YYnPFeO3DWYAUmyfG21+/w/s/fcQHyz/hJ71lqDgr8cHSL/hkxRx8k43YczICGfVvRFb1nE/EePNDMV6f+zZzP3+HeV+9hJzBx+w+6UPGLn02lFqxv9oX+7WLWSQlhqO3BMfrCpm43caNJ+1cf9rC1YfNXLnVxK0n/dx9NoKVszLlVflcv9tKY30J9Y0lpOWvR1ZnAbJGCzDylCH3YCDFJ8IorgggabMlxeGK7A2Q41CkFtv9ldkerceOVDNSgxWIcl/CxgBp9gYL+4uzwCgoiqcFazlCXQSNAjC+gEVBgRRAsjJUlaoIASi1RCPAY3WEJlXhGpyO1KIuVo/aWL3fFcbWVBMuZVtwOkKVmkg1zqeZ0JPv+DswCn2Lwu80JhjRkmJKT4ETo8WejBZ7MbnLT6QuXt8XwvV9oUzuE6xpfxEwTuwI4HxRAI/Gzv7HCuPNu9P/AowhpDgpkeMo3IpWZoeXJkeCjTkda8PZBEfK1utT4q1DkaBCWsmy3UKbrSYabDXTYLejHge9TDi83pSLhb6MH4xhpCySqWPxjFXHMnY2gemmDK7UJTFQGc75A57UbLOjYoMNFRvd2RxlR5CFGjbLl7FKWhpncQkcf1yKr4wcgbJyBEvLECopTZjESuIVFEhUVRcBY7KmFvEaauRYGpNpaUC+sznb1jmzM3ANJWEe7Avx4VxuDjdrm/nvnusMljRzwCOXDdr+FMg7kyNtRIGSLhu0dDni6k53egrdOWmcz0zjVGIGNQWHKMurYkNaNenptaQVNJKxsY3k3BYSMhpJymwhNecCaXkdol3GpK2XSdw5SNzuIeJLxkjYN0XMgQmCD4/hd2wU7+PDuB/tx69yjPCqq0RXXifsyASBZcP4lvThu6ub9bu6CN/fS0RJBzElbaSVtZN79CL7msdovfoLF2Z+o37iEbWj9zk3+ZRzE8+ou/IzNWM/Uz3yM1VDT6keeMjJy3co6b/Hwcl/cqLvEafLWmkIzqTFyJI+PTUGjGQYtpThrpEON2z1mHLQYcpaiztmBkza2NC/3peu5DguJcdQZWXOfkMNyl2taEqMpL24iO7KKi6da6W58RId3aP0j9yg+cJlztZf5MKFy3SOXKNz8iZdozfoah+jt7Kb8eP9TFYOMnFmjOnWG9w+Pk1bZh3nEitpSDtJY9Yxzqbt4VRCNju9Pcmx1SXfXo0NDvJk28sQbC2JgdYi5DSWIqUlzQoVGSRUZBFXlUFKRxENS3VM7BSxdFLFylEFGwcl7O0VsDZdjqftSrLDjNkaZ05RuB45vqoE20tiq7sEY63lGOmsxMZIGicTaRwNJHAwkMRCZyW6qkvQ1/4RKzNp7CxlcbSWw9lWDnuLldibr8DZaiXr3FRwd5bGyXoJ1gZf4W4qhBkXU2ghwTbVhZQrL6JWfSl1qkuoUlzIUfUlnDBcSbWxNCfUf6JVR5ILiksY117JTWNprpmt5JaLPI/txcFuKXfsF/NLpA73gnXpNRcX7UNOassyY6TIdXMFpm3kuOskx30Hee7YynDNRpxrnhLcT1flVpEm09u0uLrHmJEtRgznmnHjeC6Pr1+h7+pDWjr7aTnfyqWOi/QOj1N9tpnGs3V0nTnOlZoDDB7J5mKxD5c2utKS7UJd+loq0qKpKNpC1ZFT1DdcpOHCeWobznKgdB/Z6cmkRoXQfPQgN9qbeNjRQl/ZHjr3FHN5fy6jh7Np3xnPiZxADqSspakkjfHaXQyd3EjTjnBKY60pT3HgRJ47pzeuo2ZzACWJLqR4arPWaBn+1vKEuWgR5W5ElLsxYZ5mhHpaEOJpTqiXCRG+JoSt0ydsnR6haw0J8TAj2M2GSHcD4r20iV+rT9xaY+LXmpG4zpzU9ZZkBVqyNcae4igrEkJWYR61hVdS+hELa+HNkBrk4ys511yDrdsGFjgU83bAEcR8zvG5ZSlKWlmsd0onOTiCwpRgtq5x4qitC40e/uzzWEOBiymprvbEOLnhrW+P9eo0vvbYy188jvGaSykyFvE4Glvhb6NCfpAiYyW69BepMLBFg4FNmrSnytCZIUtPhiy9GdL0ZUpzOVuGnnQBFiXpS5eiO1mczpTljG9WZHqXCld2yzNSIsXQPglGDwoBGBVmKtW5XaXOnWo1bpxU4kqFHCMVygxWaDJ4Qp+RanP6K4zorDHi6tB2fnl47/8aMP785D7/OoKd/R8pjAIw/iraX3z4BzT+LOwe/k9y52wKWgBHARb/ZFH/CRr/V0v6d4XRQbCjvyPTZtaSTrRaTILlYqKMF/yekg7S+4ow44VEmC4i2Og7UVBFpDDqCNb0lwiWtGBXC7AnWNHCewE6X4lUwhCD70S9jCIF8fl9aQEOX3Q2ColqASKF17MK4wIES1qo8Fmr9qnoswRV8YXCKHy2AIwvQjDCHqObysciaHSUmy/aXRSg0UHuA5yEkZ6Ls8w8bCXewWr5LDBaLHsXS/H5mC97D+uVH+Eg9wWChe0gOx97aeG04HzslT7ARvNjnG1+ICXblsg8W9ySdHGJ1mNNjBl+qc4EZXoipb+UVz/5iwge//rJKyxU/J5v5b9D3FgSbW99FqiKM+/HN/GKN2BXZQQLV7zHvM/EmPPR7PztnTm8/dE7vPvFy4irv8+OY+tIKTZg9ykP9p1ej4HTF3wvI4Z3hDJHTmQwPlrH/QcXGB4/xskzeZxpKObmvS4ePxsnIMSagBAzLvYcYuhqM8pGS/lq5Tw+lZjD/GWv8anM3zDzk6fwcBA7K8NYEyrDVn8JKgJlKF8vw2E/ecojNDgcp8OOEAV2BstSHqHE8UBpqkKVRKBYI+wgRmtRHSkAo7rInn5hRwswKVIeI4WfC6NJ1XNQFGxq4bmgNgrAKKiNgiUtXHNpzzSnPdOMM9Ea1CfocjHLkp4CR3ryXRh8rjBeEBTGJGMaE41EwDi9R7Ch/blZGsqN/SG/W9LTpcEICqNwJnCs2I/24uD/X8AoWNL37kzwm2BJF4SKFMZ/taQrws2oTbCnKXUVh/wN2O2hySYnJQps5dhupUCxhSybLaXZ6qjA/vV6HIuzpKskkCunErlyOonpulRG69MZasxmum0j15oLmDybQne5L+dLXanf78SpXa6UbnRhY4w9oVYGeGkosl5LjfUqKqyXlSdETpEwGVmi5GRIUVMiz0CTdB0dMvT0yDTQJ0VQGG1MyLUzYZObLXtCvDiZE0fP4R30Hytj8GQlt9rb+XVwhLsNbdSnFLLdzJW9+g7kSaqxSVGLfGVtiiyEhHoaFwtTqc1MpDwph/1Jh9iW0simrG7SMy+SnN9CYq6gKDaRmN1CSm476Ru7SS3qI3H7ADElw4SXjhBYOkRw2RjhhyYIKRsn6NAo/oeH8T8yTGD5CCEVY0RXXSPo8Aju2zrw3TtIcOko4QdHiNjXT+y+blJKO8nY30puaQO7qi5wceoBPbd/o2PmV5quPOTs6F2ap57SOPGU+vEnnBt/Ss3wQ6oG7nGy7zan+u9wbPgx5YOPOdv7gMvNE/Tk7qfVwZMeM2P6jZSYtlbhZyN1HjhoMbNKg+v2ajyw0OOKrRUz2Wk8Pl3BwzMnaI8IpSHYj5bkGDq3b6Z5/z7OnzlLQ1MbZ5ovUlnbzOWhSQb6R7nYeonmumYudV/m4sAoHQNX6O6+wsilq0xemuFKx22GOu/Q13GHK0cmac48S336CerSDlCXXsyRsGiK3ZzJsFAj20qBAnsFNthLk+8gRaKDLKtNVqCptggZpR8RVxZHXFWaFRryrNRVQdVCE0NbecydVLByVsHGSRlHJ0XcXRWICdAlL9qUbUkWFASrkeqlhI/Fcmx0lmCmK46ZniQOJjI4G0niqLecVSYymGtLYKC5HD3tZZgarcTWQh4nO2UcbRUxM1qOlak4NhYr8VyjjrOdLNYmSzHWXYCr9Qp8LJeTbCNFnvYS9mv8yEmNn6hW+p4ape85rrqYKiNJmlZpUGG8gmpjcS5aytJtuIIRwxVMmCznsZs6z5zl+a/V0lxbt4w7uRpcSVGjzXkZndrLmNFT5I6xFNcsvmfacQEPXRR54qzCQwcFkdo44rKIxxv1eHrcntt1q5hu8KbnhBsDe1zp2hfJ4IVqWtrOc6HlDH3tNfR31TEw0s25+iounDnEQNUOxo9m07MrkPZNLnQWOdO+aRUNhWup2ZJAW2U5LbWN1NWep7GlgVNVx4iLDcPeyghPRwvyY4NoK9/D/Uv1TNWUczo3ke6dCQyWRHMq1ZXsNaokOimwJdSSc9sjGKzMZeh4Bs1bAzgUb82RJFvqN6+jbsM6zm4K5ESODzsiHcnxMydtnbnIdg5z1Sd6jQ2RbqaEuWkS6qlAlJ8KEes0iVxnSMRac0I9LIjwtCB+rRGpvgak+AqwaEy8jxnxvhYkCmqjvyV54XZsjnUiIcIL3fWZvJtyCbGQJl4PbmZZbAvbz3Si6bSN79zKeDPkJGLeZ5hrdYrlBnsws8wjNmETR8tKKbRZRaWpF60OEZxan0KarRshJi74G3vjqu+Pim0e890PI+ZdxV/cjiBuk4mtsRORjnpUpFsyskebge1qDBarMVikTne2Ip1pwijQkSZDZ7oEvXkr6c2UoTdNht5UaTqTxOlMXsH4ZiWmdigzUaLAxEE5RkolGROA8Ygy1ytUuHVCjbun1Jg5ocj4IWnGyuUYOSpAoxpDlboMHjeh47Qh0wPb+O2xwGG/8vTnaf5PWtIiUPxdGHzhIv8OjLM9i0L3orC7KFjQL8IuouciS/ohv/z8BzDOWtF/Vhdn1cZZ+/l3WHyelJ59PQuRohCMEHp5+q+hl1uMNB8i3kmCDHsBFheQYbOYNJtlJNv+SKLVEqKMvyNY5++i4u4Qw29FPYxhxt8j1N4IKqMAiQIUvrCkBcgToFGwoYX3BPgT4DHEUADJhaJexlloFBTGLxBOCQqv/9hf/FIEhwJ0Ct8jPHqrfPwnYHwBqcJFGKHDUYBGd9WP8FD7FHe1T0WWtBB6cVL4EEf5D0XA6Cg9DydhZ1EEjHOwEWzoFfOwWDEfs2XvYSXxEfayn2Ov+AEO8vNZJf8BboofskbxA1ZrfIKT4eesdl1CykYbgvIMWR2vgVuCAcH5zkRuXotTmDmfSsznnYVv8f6P85EwkGCp9lJ+0FiEuLUsX8gv5b2l7+AYqsbOExF88cPfeO8zMd75UIx3PhDjrTlzePuDd5jz6V+R0fmCreXrWJ8sy55qHwpLV6Fo8i7fy4kRkW1CZJwF2anunKnOJTLaiLAoQ0pKY9i1N06kJlpZi6Os8gGungpsP5bD1zLv86H428yXeIv3pecwX/J1vlZ9Bws/WTJ3e6Fp+wWb/MRFwFjpL8/xdbKcClHjRIQGh0KU2B8gQ1WkKrUhStSEKlMVIVjNGgjQKMCioDLWxumILOkX+4uCyigoi/8Ki6fC1H9/7w/VUYtzcfq0pAjqohXn04xFQZrmZAM6cqzozhcuuaxiqMiLgU1ruJRtTX28gUhhFCp1bh4M4WZpMLfLwpk5EMq1kiCu7Q1mujSE6T1+TBZ7M7LFh47tYTy5Us+9u4N/7DDeFcIvwoxx/96waIfx7v0x7jwQdhivcu/uJP91e0AEjOmrVMl/bklv91TnZLQ1jamrqE9y5tB6A7auUhLZ0YX2Cmy1laHYQY5iVyWK3JQ5EGXG6Q2edJXHM1aXy1h9HlMtGxlvLWKkpZip87u53rqL682bGK2Jp+vYWpoPOVK1x5pT+5w5snUNxbFrCLdRJdJcg2RLQ+J1tYlSUiJSToYouZWkaylQYKxGpr4u6bo6ZBnqkmEoAKMhefYmbFu3iuMZ0fSU72as9hijZ88w3tjIRGstk+ePc61hH5NH8rmUGkCtpyMHTYzZp29Osb4t8Vr29GzbxfkthRzPTGVfciF7MqooyrhIbmYvydmXiMk5R2zGWeKzGknIPU9C4SUStvSSsGeY6NIxQg6P4Hd0mLXHhlh7fBifimF8ywYILh0k8sAwCQfHSCufJrZ0FK+tF1lTfAGfff0El10hVNg13D9E+J5e4vf1kF7aQW7ZeYqPnedM5zjTT2HqF+i78w9arjygefw+56ee0CJY1JNPaJp4yrmxh5weuE1l700qum5xvPseNf2Paep9yMW2q3SUN9Gdu412z7X0W5tx3VyXJ0bKPHRQ4bazPPecFXhmp8k9b0cebs7kWf0JrlYdYWTLRvo2FtCzvZi+8nJ6zjZyvuUiNQ1tnDzXyulzzbQ2ttLd1EJvQwN9zU0MdnfR2dnBxY4uOi71MdA1zkDnFIP9N+kbvENb5zXaits5l36ScxllnEoopCwklKLV1uTZaZJpIU2utTQb7GQpcpJhi6sc2S5yRDsq4GwkjrrKIhQ0xFmmvILlmnIs11ZCwUQVA1sFjOyVMHVQxMJBAXtnBdZ5a5AcaUJ2tCGb443YEKFBpIsUHqZLsdFbiqWBFJb6UjgaSeFksAJH3aW4mshgayiLlbEcZsYyGOtLYGeliIONMjZW8pgYimNuuhJLc0nsbeSxMpPCxlACM72fsDZZjoe1JHHOihTZK7Jd+0cOayyhQmkBp5S/o1Lxeyp1lnHex4CGEGPaYi25lufBgL8eHZbiTNrK8mi1Bg/d1Ljtp8GtHHtu7FvH6FY3OkJ0adJZwBWd77lhuJBr5t9xw/EnHruq8LOLKg+d5LnmsJx260/pS1jB7dP2TF3woq/dn472CMZOB9Kyex3lW6M4siuHiyeL6Dmzmfa6LZw/X8aZU1tpKkultzSagRJ/Lm5yoSXPipZ8K87l21Jf5M2lo7n0nD1Ka20tDWcaqT1+mAPbCgnwcMTGSBVzbVncrLTYEOdL8+EtTDZVcHJDAq2bg+nY4suRaHPSnaVIdJIiZbUCGwL0OFXgzYU9EXTui6JhgzeHY8w5HGPBiSQHajI9OJvvx+H4NeyJcqEw0JpkLyNi3Q1JWWVHoqsuKT5yZEdIkxEuS5yvOpHuRsR42hDlbkr8Wl1S1xuI7jin+BmT5GdKnK9Qw2MusrAT/a1ICbQmM8yO2DBP9L1i+SalEbHgOl4NaOar0PO4b2lE1m43X606yFthpxDzOc0bjjUsND+EqtVm1kYV09zWzx6fJMoNgmiwzmCPUw5RZtF4aPriqhWIpV4ySy2Kedv9BGLrziDmdpQfbTZgYexFmI0Jlan29GzXpX+HFgPbVOnfrEhvnhIdqUpcSlaiPVmGi2kS9BYIwChLX7o8lzPk6UpaSU+aFKMbFBkvVhAB49QhBcbKpBgrlWGqTIlrR5S4eVSFu8JO4zElJg/JMHpQiuFDsgyXKzJyXFOkMLaf0mPy8lZ+fXx/VmEUUtKP/thhFDoYZ880/yujCeD3v4p8s9z2Agr/vx5FwPj493vRs0GXf+9ZnH0tAOKLYMsf+4z/w4cLgPjv80JpfA6PopOBT4RLL38A4z8fzwJjnIM4abZCD+O3ZFgvItV6qai4O8FyEZFG3xKk83eCdL4U7TAG6X0tAkKhI1HYYQzSF/YTn+8w6n9LhMkPImVQAEnR+4Ly+BwYQw2/F9nSwuUXQUl8cUZQBIzCe8/PDAqQKVjbL+BTUBjXqX8msqR91D+bTV3rfCUqDxcqeUTAqPIRXhqf46n+GauUhDOBH+GsOAuMzgof4yzsJsp8KAq3WIrPxXrlfCyWz8Vs2VzMl7+HtcSHOPw/rL11dJV3Gq6dmU47nbaUUsWhQFusReLu7u4uxJ04ccHdNcQdC+6BhLh7QkiCWxK8Nuc6692BTmfOnPWd7/vOH7/1Zu937zf5K+ta9/3c9yM3XaQoCnU87gpf4a3wDX6KwvrCb3DR/BoXy5mExciz4aAdEZuNsA6XwitVj5DNjnimWuOd7kTopgDCt4SSsC8eVQdlpkhNYYHBUuYoL2fC/A+xCVbkcHkMU797nymz/8LMeWLMnvcBkyZN5KNJHzNx6vuomc5ne4EvLhE/knchjJTdFixUFmOp5t+JWGeAjtlcflzyEW7esijpfklIvA6pW53Rt16Iud0yloj/DVmFvyOt/BFSRt/xjfhHfCPzKV/LfcbXSpOYrPwZU5U+4VuVT5Axm8Yy3c/YHCxJUZgcZUHynAhQ4Ey4OqejtCgLV6YoVGHcRo5Q5UzEODAKYRcBGk/HqHE6Rp3xGUY9KtIMRTOMwoyjYEeLlMVYLU7HaHIqWij91hLZ0X9WGkUAmG5K3XpLrqUZiICxKsN4HBi3ONK505O+ff507fKibr2VSJGs32DDUFYgj4ujuZcfLlIX3ymM9/OjRMA4lBnAwB5venb70ZQZw6vBa4yO9PwHMN5iZORPwDjS/xYYb4uS1L8+7qJsa6Qo9LKpn50+AAAgAElEQVTFRYldnmoc8FbneIwF5xPtOLvKhjw/Lfa6KrPPXZ29bupkeuqR7W9CaZwj1/dEcyM3ifYz27hTm8ODpkKGqrO4VXWYW9WZDNZkM1xdwJ0bRdyvzmWwYiutpyOoOebOmWxjzhdYcKHAibOZ/uyONmS1iwqrrdXYYK7LWj1NkpVlWK0lz05LTXZaqbHV3JD1hjqsN9Rko6kWW2302epkTH6MPw2F+xi+fkYEiXfqarlbX8/txvN0Xd9Hx9kkBsqjuF8SRd+WIGrjgrgYGEq2UyApVkHcPHmVusISCjZsIWdzNge3XGLH5npWr68jccN14rdcIHHdJVI2VZGyo4HEva2syuoitugmkUduEnKsh4ATHfifbMPvVDuBJzvwza0lMrOBDfn9bM0ZYFvuIKEbqvDeXElgVqtollFQISMK+ojI6yJaAMaCdtYWt7KhsJbcS1203P+FB7/B7V+gawTqb7/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UJVmiKY+UngJ6toro2ytjZK+IhQCMrkr4+qqTFGPEmlg9NsZosi/FgFDbZbgbLxFtdrExlh23o42lcDFYipvhMjzN5XG3UsfJSg1bC0VMDSSxt1LC2kIeC1MZTI2lMDeVxsJMGhNjCUwNhLCMJFYGEtiaSuJuLU2g+TKygkzItJIlU2sBhZo/UKL5PccU51OisYgjLoqcTrGkLiuAR2dTRaMl9YGaDPpoM+ZnxN0AE26muPPqxE6eX8vn5ZUsHh2KpcJiAe26M7ipO4ebegsYMpdmzFmJZ06KjLnJc9djOTVu06lI+I6b563pavSlqiGEqw3xtF4I4cweR7bHmbIt0pyz29y4csiLU7n+nCxP5URxLBcPeNJwyJmmA3Zc2WRM2SpVssLkObhShcMJxlQUJFN3JpPq80epuXiea0WZFGxOIcrdAh9bHaz1pXEwkcfbXpPtqQF0XCuh7tQhajLjqNzqRUmCGRu85FjjJU/GCgXWeCuywVeF7FUW1GRG0poTy/Wt3pxItKZwpREn4m05m+ZOcbQdudF2bA0wIsNLhwxvfXZ527M3yJDsJHXyNyiSvUGTtAA1VnkYEetsRoq3ERvDtVgbqkd6kDGpQSakhJgTH2hGXKA5q4ItSAi2IjHIitRQG5KifXGPXI3mzut8EnGa9wIv8EXQVeYH5/OD0R5mueTzSUQ57wWc5v0V55hpV8xy0+0YrdhMTfcoVQeukGeeQanZNlL0N+Khmo6jViqm2imo6u9grl0xH/meRSzoPH/1PMIi+0wMjSIJMrNh2wodGg/Z0JppRNsBNdr3CD2MijSsVqA+VZnaVAXq1kjRtl2KtvUKdKxVonuDKu1r5OlYL0/vdkX698hzK1uB4WIFBoql6S+UYbBIkdvFStwrVebxcXXulykzWChLb54k3QXS9JTI01OmQvtRI2pO6jLYsZdfno8D44uXQ7x6/kgUenkt6mEUhDshHT0OjMIY4ZvXz0SZk/90hgVgFO79+/kvbCesBnzXwyjU6YwrjP8NGN962cIvFcmU/3r9n6GX/wUW/1AY34Lkq6f874GxlGQnCTKsv2Wt9dzxWh2LRaRaL0ToYYw1moswwyj0MAozjOH6c0TKnwgYDce3vojmFQUlUW8OQuhFUBiFtLTwWoBF4XW0saAW/iAq+BZg8V3wJUB9JiHa42sF30Hkv9nbRt8j1OoIc42CHS1cBUVTUC1FJeBCP6NQ4K06mQChtkd7Fl6idYHT30LjFJyUpmGjMB17xRlYy0zBUvIrLMQ/x3z5JEyXTMRi6WfYSnyJo+xk7BQm4agwCXeFL/FRnEywynRCtGbhpfENTrpfYWH4Oes2GpC22xyvZCVsIqWxj1MjcJM9GYWxrD+SxvbTW9h1eht2UVZ8qzKLRXpLmC33IxN/+Dsmnss4fCyS7xZ/zE/LJ6Gu/S06+guZMeMbPv7iEyZMfg9Vk/msXGNESLoKR28kEbZWh7myYihZTcU9VpH5yp8ydekHqDrMR9pqKt6rdQnbaoW81SzkjKfiHiqNltlnSGn8jQUqnzNPZRJT5SfwhcxHTJT9iC+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mjwGZ3nZcWhvHUHkWty/l03M+k5ZTO+m/doiHTUU8bi5kuOogwzd2cKd2F/dqs7lbW8rd2hKGbhyi61I6TacDqSiyoqLQmMoSM64W2nBunxX58brsELoerVQ55GjCPms9Dtjrsc9ek502gmpjyhYLPTaaqLPVUpNdTvrsXWHO6fUx3LleznDdRe623uBBWzMPWhp40HmJgcaDdF5NZPBKNKNXU3h5fgtPyzPpyz7MlS37uZBZTuOpSqqOX+Zk/mlOFF9j797LZKw/T+rmq8RvukTMprMkbaogdUcdyQfaWJXbQ1TpTVGfYvCRLkLKWllZWk90WQ1xR2tJONpAfE41Sbsr2bi3iT2ZfWw/0EvMhhqScnqJKx0grKSP8IJuwnI7WZnbSVRuB4kFXaQWtrO6qIUtx1rJrbhF82NofwpN93+h4c4bagZfUD30nBtDz7k++IzKwWdU3X7BtaFnXOh/wamu11xuGaOi7jGXm55wtmOM0s4nnKy/RdulZh7llHM3KpkGVyMGnFQZdZbiZ9cfee2zlOdReoyu9+P+/rU8OFlG55lyao6eouFsFS2VbVRXdXHmfANHTlyjrOQUZ8vKuJx3iIai/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YqjWTHNX5HNJaxDarpWwJUaT8sCf15ZE8vrKGoQOBdMVY8HCVI4OpodzJ2gdd1fzWcpZfbhTw87FN9IRZUK3zEy2aS+nWkaZHT5r7VhI8tpdi1FueJ1GKDK+V51z6XOpP61PX4MHlhhAu1CfQcHUlx/fasGuVDnvD1ShdpUBxugIFu404djKMI0U+nN9rSs1+PaoP6HIiQ5mDYbJs9pZi3QoZUjyl2BZnQuGOMC6WbKf+bCFNJXs5tTOZ1UG2hLnq4GWngoe9Ko4W8gS661G4P42emhPcPLeL67sCKEiwYKOfMttW6rA+WBgPUCLDS4GNvqqUr3en4VAkDXtDOJ1sx5kEO07GWHMi2prMFVrsXaHJemdF1nuqsy3QgLxQc0rjjDm7xZxze804l+lC3no31gVbkuhhRJq3DmsClVgdrEdKoBkpwZYkBJkTE2BKTJA5ccEWxAZZkhhiQ2qYHanR/sSv2UNgaQvfJp3jPf+TfBxwgU/9i5ltvJc5HkUiYPww8AxigSf40i6LBYabUXfczOmGMepPD7HbbS+J6qvx192Ol+FhjPS3I2e8lR8ti5jsdpa/B5znL8Fn+MjnBPOdSlA3SsdZ351kR2Mq93pRc8CSur2qtO6TpWu3LPWrZUTAWJeqTP1qeZo2CalpFdpWq9AhnLXKdG5QpHebEn17FP4FjCXSIlu6L1+Wm/myDBbIi8BxuFCRm3mydGdL0pUrQ1eBHJ1FSrQfMeTGCW0GWnf9EXp5/nKQl88e8npsPCX9UjT+99+BcVxR/Hfl8d9h8R08/hkaxz8v9m67iwCO77a5CDb0f55/KYzj1Tr/WxnzP9XF/xfA2Hu9hASHZWTYzCHVbAYpJnNJMV9IsuV84k2/+wMYgzWm/bHpRbCKhRlGoSvxnZIoArq30ChAogCLQkpaOMJnhBlGYVWgEHB5B4xCrY6/mgCCQvfibAI0ZopS08KzBHVSgELBfvZR/gZf1SkiWBQCMMJ94fhrTBOVeb8DRl+N6XhrTBcBo6fGDDzVZ+ChNgMn1VlYqc7FQnE2JrLTsJCbhpXsFMwlvsB0yQQsln2KneTnOMp8ISrxdlSYiJvC53gpfE2AygwC1GbgozmNFXrTcND5HD+HOWRsNsInRQlDn/lYrpTBbpUmIbs8SC+NZ92xNHZd2MLG46txT3XmO6W5TFk8m8/mvIeNjwRZR8JZtGQCS8U/Q0N7Jqoas5g48QM++PRvogCMlNYMjN0XsPqAHQdOhKLtNJt5Cn/F2PsnrIIlmCHzEV8s/Zg5al+i5bsczzWGaHktZpbc30jYbE9eWRip6ZrYOE5HxWIWcxX+zjS5vzNTfRLTtb7iG40vmKb9FZNVP+MHw2lI2n1PpO9SdoZIkRMqz5FgJU6HqXEqQoPSUCXyg+UpXalCSYgSJUHyHAtXECmLAiwKR7CoBUVRSEdfzzARqYzCHKMAiIIlfTpGQxSAEV4LgRfhPaFiR5hhvJRkwPV0U25kmHE9zYjraQZUrTamdp0ZzVvs6NjhKqrMGTgYhACOQkr6YrwuTZvsGc4O+sOSFroXh7NCuZMdzj1BYSyIoH+ftwgY+/YG0pGbyJvh64yN9vLw2RCPx4YZG7nF6Mh/B0Yh9CJ0Nf78sF1Uq7PBQ5Pt7qqi0EtBmBHHYy1EtTolwXqUhRmT66dLlq8uh/30OOCnSWGsCR1lsfzau5/RzvU8FtZMdUbwojeEN/3+vGx340mjJw/qw7jfsJq7TYe521LCndZibtXvo+9aEgNXQ+k64Uh9kR41R9WpK9Kn+oA5pxL1OeyqTL6rAUf9bSj2MeOAsxqHvbQ45G5OlqcVme6mHHI3Ii/QiuwQW67tS+NR/RmGGy9zv7ueux113O+s4X7vdTrri+isPsTt+mweNxTwovkUoy1XedRWy3BrA33NTfQ0d9PbdpfW5gc0tDyhsLyJzZmXSNlxlvhtl0nYUUPyrnqSDrawKq+LiJJ+wo7fIuxYH5ElbSTm1bI+s4JdBy5yaN8lDu+5zJ7tF9iy5TIbd1azbn8LcTvqSDjcRWJ+P3EFfUQX9BCa20pwdivhOR1E5HYRIyrf7iEur5Pk4m7Sy3rYdv4OF7pfUDP4ivo7P9N4/1dq7rwZVxYHnlFx6xmVw8+5Pvycy0OvuHzrF270v+BGx2OqOke41veaSwO/U974iPrGOzxsHuDn6noatqXT4W/LiJsav3gs43WUBPdilHic6szDjUncKSzmfv9NOjtv0dx2h+aOB1y43kfx8RryCi9Qmn+Mo5kH2BzuSVa8F0fWBFCU4cex9cEcWR1I+fpwLu5O5MqhdC4dXs213I1c3J9OUVoI5WviOLd+FSVxK9jqpMlqs+VstJZgs40kG63EWSf87CDPJicZtrkKaqMUO22l2OmpwZZwc9ITXZDVXIiisTwyOgrIaMuhYiaPlrXKODTaKGFmK4eDkxxBfqqkROmSvlKVaPcf8bNZjr3BEuyMpbAylMHRVA5Pcxl8LaQIsVPAy0JOZEnbmcjhbKmAnakMNqYy2JnJiq4m+sswN5HEzEQKI0NxETA6GspiZyqNu5MKLnbS+NlLkbZChc3eKmSG67AnUIkUhwVsNPmRtcY/kmq/jGQ/KQp22XMhx4eGwlC68sLpywyja1cgD0q28uu1ozy7uJnubGd6D5hxZ7c1z7Z50utnQpWBBLU6i2k3XMgdiyU8dZXhgY8Uw9GSPC80ovOoOq03LKlp9ODCjUAuVsVTXRlLWbYzOxK0ORylSlnMMorSxSnOMuZ4RSQnzwdzLtuYiv3KXMtUoXS1Auu9l7NmhTIZ3hpkBGiwJlSTtSv12J/hyrmsZC5npnB8ZzS7kz2I9tUnzFcPL0cVPGyVcTNXIMrDlPIDa6nKy+DMdn+yU+zYEWNM9npndiWZkx6gQrKHHEnOUmz316QsyZ5TKY4I/4NubPDleoYnF+MdOB5myqlVthwK0OZgiB7ZMcaUJShTFKdGYaI5R9b7cvbQKk4djiZrszupIRok+2uS4qNPkr8ZCUHWxAdZERNkQWSgGdHB5sSFWhIfakVymC3JIdbEBLqzIjAVz33nWZB2jr8Gn+SvwRcQCypnitlBZngU8X74Sd7zPYdY8DG+sDvMTwa70HU8wLYjN7lSMcr6qGKctZIw0EjD1ngf8ua7meWQyVfuZ/jQ/wp/CT3DX0OOMcH/GF9b5iNntRcdnSC8TC3JS3ThwjYbag9o03pIhvZdy6jPWEZ9igKNqao0pgvQKEVTugItaUq0pCrSmCxD6xqhj1GZgX1KDOUoMm5JS9FbJElPgTTdedL05coykKfAQJ4i/TkKdGfL0ZkjR2eePG15ijQV6VB5TJOBtt0iYBwbfcnY81u8GHvAK6HIW+hh/N8A47g7/GcQfOccv4PE/7wKn31nY48g9m67y7+UxvEZxj8D43hK+pko+DIefhlPTP8v6qKgPv5fAMZ0q9mkmc0k1WweaRaLSLZcIAq8CAqjsBowUH0qQZrTRAqjoB6O9zDOEQGdoPwJVrFojtFAKO4er9oRrGXhnqAYCuD4ZytaUBiFWh0/NcFqHg+/CN2MwvsCFArfE74jqIkCMHopfCmypd89T7i+2/wiVOsIKWlvtal4qkzBXThq01ihNQs31WnoLZ3I0tnvo7DwUzSXfYmJ3DTM5aZiKfMVZssmYC3+KY7Sk3ASbYT5B47yE3CW+ww3mS/wVpyGj9JUgrRn467yJR5aX+Gm/TkRUTKErFZD1uIzFOxnoBMgjnWCLm7rbUksjmHj6Qy2nFnDqoMrkdRdwmezvhRV6NiuWM7h4mCWSUxEWvYLVDUms1R8Ap9++h7vfSTGJ5PFkNKajp7TPPYfD2ZTnheShpOYp/g3bELk0Hb9ga8Xf8DkRV8wS/JzYrd5oeP8I9q284lfbcfZ0+vYkGREtNdifJ2+Rdt6BlJ6k5CxmM5ik6nMN5uBpPtSljgt5gfLuSywnIu06094On/L5uDlHA6VpixYnrMrVSgPVaQ0WJbCEFkKQmQpDJajOFgIxchyIkKZk1GqnIpWE80xCrOLlasFWPxXP+PJt7U6AiieiFAV1ey8g0ZBaRQ6GIUjVOQIqeeKFANq1ppRu86c+g2WtG13pHu3B/37hdqcINEMoxB6uZJoQPt2F+7lh4ks6UfFUTwoEGYWx5VGoYdxICeUvr0rRJb0UGY43QUp/Hy7kmdjvTx6PsyTZ7d5Njr4X4Hx0cgQAjCOjgzxy6MOju+MZauvPvt8ddntpU5huDFHo804EW3GsZXGlMdYUhRsRI6/ATmBRhyNcaJ+XzSdxavoOxNN13kf+q46MHDNgId1mrxsUeWXVkVetWkx2mbDo9YQ7rdv4153Efd6jnGvs5A79Vt4WpvM7TPeNOVpUFP2E+3HVekpMaNtry3no40pctemxMuQMn8TyiOtuJjmwpFwF46tdKMkyI58P3MKQ6w4luhBc+EmHtSf5l77NW531XCn+waPBmq5c7OWtoZLdDZeY6itnoedLTzqaed2fwv9g810DzXQf6uW3pv99N0ao+fWbzT1vqay6xFXOh+Sc76btZlNJG3vIPlgBwl5XUQV9xJY1ov/sX5CSrtILGxhZ04dhbuvcHTdCS6mHeNK8nHyYwvJ3HSR7QfrSThYT0RuK1FFQjimn1W5fcRkdRKS00RQViOhOe2E53YTltPLyrybhOX0E57bT2TBTVaVDZNz7TZXukeouvWS6uHXNNz/jZq7P1N1+xXXhl5wbfgFFUPPuTIoXF9Rf/cFzXfGaBl8TsvNX6jt+I2qtjdca75PdUcfXbe6GKivZGhtEs/9zPnNR5aH0Uu4GSfH0zRn2L+df16s5ubQfdFzam6NcbXjEWdr71B6ppW8oksUZpdQtGcbm1Y6szXYmM2+Wmzw1mRvkBH5kdYURdpSEGXLgVATMiPMKYyz41SKO9fW+1Oa5EZ2hBV7vHXY5qzEBisJNlouZ7O1JJtshf3k0mx0UGCjixxb3WTZ7SjDHkGpc1NhZ7gZB3eEYWgrh7aNKnK6cshoyaJqoYKWjTq6tuoY2qliZq+Eg5MCfgLwxBmxMV6fKI8l+Fgtx9FoGfamMtgay+FkKoe7sQR+FpIEWEnjZLBclJK2NpDExUIWe1Mp7E2lsTeTxsZECnMDcazNZDA3kcLEUBxzY0msDcWxtZDGzkYaBztJ3O2WE+SwjFh3KTKCldiaqEtihCypKxRIcJEm2mU5Cb5S7E814MgmWyr2+9BUGEnz0VW0nEnnXuUaHpwJpD/LhIE9CgzvWMrtbYt4vFuSke2qtAcs4ZrRHBoNFvLQXpIRT1mGvJfSEbGI5+Vm9F7So6HajOomdy5XBXHlWjxXq+IpPxFC7g5HChK1OZ0ux8mdyhwps6asNpbyykgqyh2oLdGhIleJ03v0SfEQZ5WLCskrDEgL0BP1DW6M1GbnKiP2JVmxP82RNRHGpIQbERmgTWSwIeF+Bvg6qOFmKEuwuQbbQ70oXhdM2WZ/CjZ6k7XBnfLDK8na5EZGiAarA9RI9ZBno7cqB8OMKIqyID/UmIp0T5o3B3E9yZmKBEeq13pyLsWe/AgDClcZUJL8HWVp6uTEebAlIIQtUeEU7Y+gKMudQ7ss2JRoSayHHav8nIjxtyLcx5RwP1PCAkwJ8RX+TiPiw6xIDLUmIcCCcG9nTG3C0I7ew8yYUsRCTyIWehGxlRf4wvIwX7oW8l7ERf7idxWx0BN8aZ/LUp19aFtmEbSpip2FXfiHHUJVMwxVo2Q0NdJZbLObj32K+au/8J1riK08iVhYMR/6FvOV4wl+MD2AnMEqzI0cCDNRYn+EBpe3q1K/bxktOxZSl/4jDSnyNKdq0JSmTk2yFHVJcjQkydOYJEdjsiyNaVJ0bpKjd5ccA4flGBJZ0lL0l0jTWyxLd4EMvXmy9OcKwKhMf64K3dlKdOUq0ZmnRGueMg2FWlw7okF/y05ejz5hdPQFo88GeD56n5ejI/8PwDgu+P15vPC/qYv/nlcZr9gRVg++BcbxlYDvtrwIa2HGz9v5RSEl/eb5/xkwioq7hY7G/zjvQFIg35dCkloIvTzkuUCvr57xz5cP6a0sJcFBglTLuaRbzCXdcj6plotJFhLSpj8QYzQPoYPRX20K/hpTRRAXLswt6s8hVLjqfTtuFQszhlozRbAoKIMC7AnAKKrDeQt3gaKAyix8VKfjrTINH9UZouMv1OtozsJP2P6iJiiZQs+iAIuCVT0bL8WvcZGeiI+gMgr1Om+DLr7aM/DWnCqCRcGe9lObwQqV6biqTMdGZTqmqtNRl/uSxd+/z/RvxJg7TYylcz9AU/wrrJRnYi0/BbPlE7GR+AwHqc9xkJqEvYxwvsRB7hsc5afipDQLF7XZOKtNx017Bq46U7BTnYiD/RyCEtWx9lvG1GViSBjPQtVNHG1/RXy2uhGZFUTGiXgySlbhFePEP6Z8wEdTxDB3/Yn9BcEslZqApOwXiEt9xvQZYnzysRh/+UCMj7/4ACn1WVj5z6OsaiWOYUosUP4CCaOvcEuUYJnBFCZ+9x6TF09EUv8Hknb5oW27gG0HAzl3bh171zkSYb+ARPvvSXSdj5PzHMwcZmPkuRBZp7lIei5GKkAC2WBppP2WIeG2AAWvRfi5zmFHmCSHw2QoCpalPFyJo8FylAbKUBQoQ76/FAWBMhQHyVEWIk95pOq/qYWXk8eVwouJ72YXNTkVqcY5YX4xWoPyt8B4RlAdY7W4sEqHK8mGosSzAItV6UJdjhB0sRHNMjZusqVzlxs9ewU7OoCBAwIweohgUgjI9O9fwf2ClTwsjBQFXh4VRb+1pMO4kxvGzUMBdO/x5dZ+P+5mhdCbG8Pr2zWMjQ2KYHFsdICx0UFGRoYYGRlgVFgTONKLEHp5NDKI0MMoAOOvjzs5tSeeHQEGHPDXYY+XmggYy6LMORZtwZFIM0ojzcgLMSQnxJCiaCvqDsbSUpBM94l02o7H0HYyiOZj9rSfMOLWWW0eXFDmyQVZXtYo8aZVlxft9ox2h/Okbx2PevfytDeb0fYDvGjewsj1eHrLTGktnMfAcWmGj2szXGpB825TTsVpcHSlBkcjdKlY60Tj7gAqtkVwYWMIJ1LdKY614kiSNZe3e9NSmsStil0MVB+iryab2005POwsYrjrFD2d1+ntbmOg7xbDN+8y2H+Hm4O36bl7h577Qwze7Wbo3mP6b7+h7w60Dv5C49AzWu6+pOXu75RXPmFHVi/J2c3EFrQTUdRLSGkfocWtxOReZkvuScqyyqjcmc+1uB1cj9rHhZgcSpJLObTrOmsO1hGb30ZYUQcRJT3EFvURl9NDfE4PoTktBGe3EJrbSUheDyE21iMAACAASURBVMG5vQTn9hGY3UNwdg8r8/uJLrrFnvwaTp9ppaJmiNrup7Te+4Xmh79Se/8NVXdeicDxxu1XoiDMjeEXNDx4SdujV3Tc/5nO4d/ouPlPattfcK3tPhfa+7h6s5eWW7d5du4co6sC+SVAh4dhMtxMNeJJZjIvT57gRXU/A+0jtA+9okF4du8o5+puU3y6heyiCnJzyik7nMe2mCDW+5iy2VuHDCd5Muzk2OauyR4fA3Z66bLeRZmtnmrs8FDhoDAfG2VGoZBaDtFms7M8G2ykRXb0GsulrLVdznoHKdYK4CjsKneUZZOLLNsdZNhpJ8kuVwV2BOmSucmPgBATjJzUkTWWQ9JADlUrFbTsNNCx1UDPRg1jG2WsbOXx9VJlbYIFmxIMCXddjLv5cmwNxLEzlsHOVB57Y2ncTaXxs5ZnhbkMdrrLsBaqdgylcLWUxdVSRnSczaWwNV6OhaGQkpYSzS/q6S/D0EAcC73lONsqYm8thYu9NA4WP+LtIEGwuzQxQQqsSdFmVYIcSSuViQ9QIsJNiiQfJbaEanI4wYjTu125WhxI5aUYahtW01EXSNcxRfr2L2d011Je7ZzHq32TeZn3Fa+K5/Jg60LaA36gxXYxQ45LGfZaTqvXd1wPnsG9I9r0VejTXGtOfcsKLlcGc+HKKi7dWMeJM7GcKPDk3F49ru1X4nKeFidP2HHsRjRHKiM5f9WPyosuXCg15WKeFVtXSpLksoREN1lS/bTICNVl3UotNoQrsy1ajXWRRkR7q7DSS5nYID3S42xIibAkzE0LPwslImy1We9rT1aqFwWbvCne5sfB1c7kbfHi8Dpn1oVpsdpfhQ0BquyN0OdwjDE5UQYc9FPjaqoLPdtX0pjiTUWEPZeirWjc4saFNYacXKNC+Zo5nF6vS1lGBEk+iZi7r8YtPprNh/wpzrUjc4szq8P8SAhwI8LfCh9fI3wCDAn1NyDcU4soL23iw02JCTMhJtiIIB9rNM09EF+Ryldh+YiFnUUs+BJiK6/wgUMeH7oV8pfw84gFXEUs5CSTnAr4QX8fSsb7MPfJx8E/G3O3ncjoJyFltgkZg+3McMlFLKQcsZBLiIWeRyysnL+En+CDsLN8G9fGNPtiFpltQtM4GF8dXQ5GGXFtlxYNe8Vp2LaY6jXiVKfLUZ+mRFOKEo2r5KhPkKM2Xoa6BFmaUuSpS5KkKUOSts1S9B6QZbBIgVvCesBSWfqK5OjOlaInW4q+bBkGchS4maNIb64ivfnKdBco01GgQpMAjKXa9Dfu4tXoA8aejTLybJBnow95MfqYly/u8PLlGK/ejQ8KM4p/ZFD+U0F893p8xvFf8ChUKf7rnjD3+BYYX/Drb69Ee6RfvxnjzwuoRQnpN2OiNYB/7mH8r8riHxHs8ZT0nwu837weGV8Z+NaeHr8npHie8EIEpyP8/uo+PZVlxNnJkGq1iDTLH0ixmE+y5SKSLH9ildlCIvXnEawprPGbgo/aFISQiQCLwfpzCNQVVgOOb18RdSRqTBeBomBBC1byu5S0yD7WnI4AeCuEUIrSVFwVhaLtGXiqzMRbfTY+mrNEdvIKdWEN4BxCtYX09TyRVS0EUJykJ+Kp/DV+wnMEe1h9Cp660/DQmYqX2hQCVKcTqDILX9U5WMlNR0HiS7796WM+W/whH897j69nvsfUWe8x79v3kVz0KcaKMzGS+gb9nyZitvwLbKQnYyc7DXvpmZgvn4a1wlwsVL/HWO07dFVmIbv8E5QkP8HGcDZGap+jozsZWzcJgqKMmbPoQ6bN/wc/qsxGyngx+oHq+GxzJizbm9UnEthSsIZFqjP55Fsx9Bx/Yv1+PxbJfMQi8U/5eooYEz4R46MPxBD761/5xyeTWK44G7/k7zhevwIZvR+YuXQaag5zcMuYxjSpj5mw8H1mKn+GVaQWNhFqaDn9QNbRSI4di8JedxLRVt+yxvY71jvNJ9ZzPv4eP6BvNx0Zx1ks817AT0E/IRsthWa8HPK+89AOnk9S0FL2hEhxIFia7CBZSgR1MUiBkgA5Cn2kKPSVptBPhuJAOY6Fq3I2Vkd0zgu7ohMNuZpiwpUUY87EaHNipRrlEWqipPXZaE1OR6mL4FG4CsB4cZWuSCUU0tHVqy2oSDGkMt1UpDIKqejatTa0bHGme7cXPXt8uHUokFuHgune40HNWiM6djrSvccdQVkcO5rI09JVPC6KEaWib+cIqwIDuLXHm/bdQnrSn/uHVtC7bwUvbjcxMvaA0dHbvHnaydPRIZ6OCmA4yNjoTZ6N9DEyOsCj0UEeCiD59Ba/Penk9D4BGHU56K/OHi8hNW5EabQlpTGW5IaZkBVqyIFgXYqTbKnLiaLzQjJdl1Lpurya7ktruXllPQOX0hg8t4rbp0K5c9yTu0ecuH9cm5FLSrxqUOfnHn1e99kz1h3Ik7YkXnTtYKx1M6NNqxk4acNA/jzuHlnCg5Ny3D2pwsBxLVpytajLNOTKdiNq9jnTnh9KTWkyF3OiOL3fl9JNVpzf78D1XGeaj6+g/0oYHecD6LkSKlI9ey8H01u7jsH+EwwO1zF8r5/B4SEGBu9zc3iM3ts/0zv8M8ODI9wafEn/4C/03f6dvge/0XXvOb0PnvHgJQw//J1zl3tIzT3HykMXCTt4g9jsJuIOniJ5xyYO7o3n4oFI+vYn0xgVzMW4DIo3FXJo9zlW76tiVXYbkUIhd3EvsQWdxOS0EZPVTmx2l8iKDs/rIqygm5DCHoIKugnMayc4t43w3DZi8jtIKOwif895itbmcSbnIh1Nt2nre0LHgze0PvmVhoc/U3/3NY133tB872ca772m8e7PNN//hbZHv9P+6Hda7r2hefg59X2Pqe64zaWGfs52PeR2cxePD+7kcZgTb2IceZKZTs+lo9RUN9Be/4Bn9b9zq+sVnYPP6Rp8QV37Q46e7+BgcTUHcq9SnH+Jw+u2s9l3BeucDEm1kyfZWoEkKyXS7DVId9Qk3UGDNc7qrHEU+nAV2e2jyu5gJXZ4K7DZUY51VnKss5UjyXopqY7LWOO8nLU2S9lhK8sWRwU2uSiwzkac9dZL2O4iw04/dfYn2pEQbYm+vQLLzaVZZiWPgoUcWg4aaNlpomurgaG1GoZmsni5q5EcZUxyqBor3X7E0UQScx1xrAyksDeRw0pfHGdBZbRUxsVUEXs9aRz0ZXAylcfZUhYPW3ncrWVws5LE3mQJ1sZLsDKTxFioFDOUQt9QFmsdaZzN5XG2kMTJfBnOluJ4OSoQ7K1KWIAiGSmaJMSLExW0jEgvCVY6SpHops56f102hKmzf50+R4sduVwdxLX2aBpavGg9q8rNwzK82SsJu+bBgc/5Z+lHPC/7mF/KvuflPkn6wxfS67+YB0kK1IXN4WzoF/QWyDBwTY/uRhuaWrw5dy2IUxUJXKjexblLKVw+5UjzWTWqS5dTWabChWMWnL8SzrHr0ZTVxnD0ehRnzoVz9bgLR7fIsCd0Juu95pDsJUOirzaJ/mqkB8uyMVySdWEmxHpqEu6iRHKwEZsTHdm9xouUUFNivHSIF5RJf3O2xliyL9maU/vDOJBiz65YC3YIKwCDtUnxkGZ/nAG5KWbkJBmyL0KJjc6LORtrTluGP+2r/DnjZMIZHz3q15rRdsiA+sOy1O6W5voWI4pT/QkIXM3UgAtMDDyERUYcudkrKNjhwq41kcSv9MM/2AXncHscQ8wJ8DUm0l2X+BW6xEYYERqmy8pQHfx8DNBzdmCObQgTfQ8jFihYz9cRC76MmHcZf/Ut472gU4iFXuL9kHN84lrEN0a7WKa3GXG5VegYbkbNZDsSJnv5ybqIBXYn+NT7HGJh5/lb6Ek+Cj7GP8LO8H50JX9d1cw/Ylv42PUY0yz2I6GbyEprX4pSnKnZrUvrHmmad8hSuUGZK2tluJYuQUOiJJ2RitTHyVKTIENdopwIGm+sEqcmeTlN6yTo2S/PrQIh9CLDQLGgKsrQnSlOzyFx+g6Jc/OwJL2ZEqKuxt58oeBbnu5CRVoLtKgqNmGg6QBvnt1l9IVw7jA2Jmx9uc+Ll/28fPGK16+EHdP/J/bzf9rS498RVEgBGoUj2NIvnj8RFMYXIlgULOl3lTrv7GgBIIX3hL3R/3+AUbCpBWj8w64Wpaaf8Or1E16+EVTMcWDsvl5KnK006TZCYfdCUi2Fwu6FxJsvItZ4PhHCfmfBclafJtqqImxXEZTFMKPvCBKtBhyvwRHgUDh/qItvi7ZF1rEwb6g5HR8tYRZwBp6qAjROw01pOh7KM/BSnckKdWH2cBz+fFWmE6ghqIzzRN2Mnorf4Cg9EQ+lb0RJaAE8vQRg1PgGL42v8VabLLKyfdVmYyX5NT9NFmPql2J8PlOMCd/9nUkLJvLlvIlM/W4SU2b+gx++/wxV2bmoS81CQ2IamuJTUV/6NbLff4LKj5NQ/HES4vM/QnLpJBQVZyAh9SVLl09g8eK/seAHMRZ9L8bsuWIsEv8Q72A9xBWm89HXYsxa8jlSBouQsvwJo3BNbNONCdjhzpaiNcRsDUDaeB66TktI3ObO95If8v3SCXw17a98Nuk9vvpyAu+9/yGfff05ctrfknFQiz3HbFiqPoOFSrNxjVXFa/UCJi0WY8JCMRbpf8mmsgiWGX2BvMlX2HstwstjIS4GXxFrPeetYjyHJIe5xLkvIixQClPX+Sw0/JxlrnNRXSmO5Rp1TJJkMIxdyrooWXYFSbAvQJJskQ2tQHGQPEV+MhQIwOgnQ1GA3PgMY5iQlNYWnXNxulxMNORamhmVGRYieDwVpcnxcFVORahxMkJVBIwCKApVPYLqeCFOR1SNU5FsRFW6GVeT9KlMG9/eIoRZ6tfb0rrVRQSMvXt9RcA4dDhUZE9XZuhzMV5TBI/38sJ5UhLLSFk8DwujGcoKYigrgOEsf5EVLQDjrYOBPDjkTecud54PNTIydp/Rsdv8/LSLp2NDjIzeZnT0T8A4NsDjsSEejQzz9OkAvz7uoHx3LFt8NNntpcReLxXyQg3IDzOmcKUpeeGm7A/QJWulMfVZMTyu3CcKs9ys3EpvxWY6L26g9/JmBq5s4Nb5NIbOxPHgXBRjV2K4e8aWobOq3Lsuz6MmGZ52KvOs35AXA/a8uOnJ0y5HHrVZ0ntFgb5z4jy6rMzDcgUelyrxIFeFgYPqdGYa0H/Ci9ZTgXRUxNF6JoXKwnAuZ63gwiEnqos9aDnjR29VOMPtCXQ3RdHeFElrWyjN7eHU1MfRULeZwa5S3jyo5ZeHrTwebuHmnS7aHg7T9vght+89YfjeGMMPXjH46BWDI88YHLvPgzcPefrrI27e6+NGfTVrdq8jODUWv4REwtesJzQjksg0e7Zvt+VMnhcdZXG07o3l+v59lGSeZ+/Bq6zJaiIxv4e4wpusKuonJreN6OxWorPbicrpILawm7DsFsJyW1lZ0EFofjvRZT0kHO8n+Vgva0/eYtOpIY7mV3PqwGmOZZ7h9NEqKq73UNl0m7q+Ebqf/A/6xqD94e+0PBCUx19ovP+LKCTT+uAX2h78QsudV7TcfkHb8DNaBp5yo32Y8rON3Gzo5MHl8/Qd2sbPp8sYqahksK6brpa7dLU8Zqj5Md09I7QNjNB//zV9d3/mXO0g+8uqOVBSRU7hJUozC9gYEkCKsylprgYk2qiSZC5LurkUa8wl2GQtw1orGdKsZUixUyDZQYHVLsvZ5CrNWisJMkzFWW0pRZLlElIdxFnjIsUaW3E2W8uwwVaWdfYyrLEWgjDL2OUuxy5/DbZHmbEm2QldWzmWmUohaaOEkpUCGnZqaNqoiTa/GFipYWQmi62VFFEBWsT5KxLrLYm1/hLMdJZjqS+BtYEUNm+PnaEMTsYKOJso42ykhKulCi7WiqKd0m7CphcrwZpehp2pYElLYmYqhaGJNKYCWJop42Qmg6PZcmyNFmNjtBg7k2WE+2sTH6nD+tX6xMUsIypAglDXZYTYLiXBVZH0FQqk+YmzNVGOvEwjrlUHc605hsqqCBpOB9JQ4EhPlj4Pc+R5lvsdLwsm8fuRz/ln2Tf8XjST/1GyhH8e0YXTxrwu1+LJKRXuXVWnv1qHwX53mtr9uFQdyrnKRM5XraHiejRtlc4MXlWm/chCGkokuVamz8Wzvpy4Es2RqnjKKuK4WJFAxZkVXMrW4fhGKbYFzWNDoAxpgRqkBKqTFihHmr8ECYG6RKzQwNdRDn83RWKC9dmS7sb6BAdSw81JCzUnwVefVW6qrAvQo2xTAGUbA9kRbsn2UDM2+umQ4a7IwRgTchLMORxnyDZfOTY6LiHbXYmT3gZc9DLjpIMBJ1w1uRKrR9teM5oPadCYqUbzDhVyUp0wDt3GhKDzvBdazvSwbbiuTiJ7VyT+MWmo+KeiErYR65AtOHmlYusRhblnAOa+HnhHriAqyIkkd1NiHMzw8g5kiXko37gf4D3/c4gFXUcs6BJ/DzjJRwHlfBJynveDLzPB5zQTbfL5Smcni7S3I66xEUXzfcjYZ7HIMY/Jdvl85VDGB35nRcAoFnyCv0ec5OP4K3yYXIPYqhrE/C8wwaWIWRZ7kDNKIczen0NxVtzYqUHrrqX07JahbqM8letlqFwtSW2iFA3hCtyIlqYmQY76JAVq4mWpjpfiRsJSajOW0rlHhpt5igwUynGzQJaebEl6swRIFKf74HJ6D0nQlylFf64cffnydOfL0pEnR2uBJtWlZtxqOsibsT8B47MnvHj2kFevbvLy5f8XYHwHjv+6vlMZBYXxxXPRakABGF/w59DLeL3OeCfj/xVg/HOtzh/g+JTXr5/+AYy/vbxH17USYqwlRSXdaZbzSTb/gQSz+cSZLiRaCKoItrDWuLUsFGULAZMQ/TmEG31HsP63BOuOr+gT7glWccjbuhvBOhZ9XmumKJziI8wYak4TqYgeKtNwU5yGq+I0kcrooTIDL7XpCOqit8a0t5U7wu8Uyrlns0J5Ci5yX4jW/nmoTBY9Q4BPf83JBGh+g5/GFBFwuqp/i5nCLBbMeI8vPxfjixkf8uGU9/n7jI/5x6zPmfDtF3w6/VM+m/Ix30ybwJSp/2DyN39j5oy/M3fOx8yY+b7IHl7408cYW0tiaCvDUpVZiKt/i5T6bH6U+pxlUpNYuuwjvl/4N+bMfx81nQVo6C/lM6GAe9p7yBosY7n+IlRcZTGPMcAtw56obcEk7Y/AKdIADYefcAzT4Fvxf/DtTxP4dPJf+PsnYvyw8Hvee/9jJs/+DB3r79hRZE/MJl3mSX+CuPYMIjZasCJVji8WizFxkRjydpOxjZRAyfpr9Bym4+D+Ha72s/EynkKY0TSSTOewzuoH1tnMIcXuO6KdFhLksRQPH3FULKaiu+IH3Fer4b1ZE/t0adZFSLM7UIL9gVIc9JekMFSBggBZclZIkOMlTr6gMAbIUiokFyPUEZTFc6v0RFdBYaxINRUd4WcBIk9Ha3E0RIEzURqIVMZIoabnLTCu0qEixUhUvi3shRYUxhurzahbZ03bdmcaN9ojbHXp2eMtsqOHMoP5AxjThb3TugiWtZCQflISx9PSOB4Xx3InJ5TBTD9uHlhB/y4vOvcGI3z37n5PWre78Gywgaej/wLGEQEYx24zNjrEs1FhHqWf0bFbolodISktAOMvj9o5sSvmLTAqc8hfcxwYQw0pCDPmgJ8Wu7w1uLQ1gNvndzBSl8Od2sPcbcjmdl0WN6v2c+vGAfqv7qT/0maGrmxipHoHv3dk8rBqA0MV8TyoC+Z+ozWj3Sb8PGTGr3cseHXLlLutqgw2ydNXI0tfpRr3LqryqFCGF/ulebr6J+4m/sjdrWq8PONN3ykvOq4G87gylfsX4xk8FcatU4Hcvx7B3doIBhpW0tUWQWPnSm50hlPZFUBVpy81DUG0XAmn82goA0URDBXF8rz6AM+HzzP0oJKhFz2MvXrM0+dPeDT2mLE3Y7z4/THPfr/Js1/bePKihuF7l6iqzGFdqgsRgcaEBVoSGeHIymhTViXrsGGTPlkH7TlfEsfVgo2cLCxmb/ZlNmbVkF7QTZxQ6p3bT0x2J1GHmojObiE6v4PI/E6ic5pILOlk/bnb7Kx8yu7qEfbVjnKo/hn7q55wqOoph64/5uLFXmrPtXHjbCt1V3upu95P7Y1b1Dbepb7rMTW9I9QPvqD5wa80P/pNBI3N93+m+d5rmgVr/fZzWoaf0XH3Je3Dz2jsekD1mWaull+lvaGZ1uYWWpt76Wx8RHfdc3obX9DZ/ICWzj6augZp7rlH/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EQvdBZhpL8TJYjkBntKsS9MjJUGaEM8lRLhLEuMmRaK7JLtiVMlMV6Z4jxbnjtvQ0hpDa286TU0baK7aQu21eBoqfGg9Z0ZnsQx3C37kef53vCmezW/ls6HyR57dkORVrSxv6hQYuSHL3RpFbjYbMDTsy/8k7S3Dstrbbm9cZa2lLpet2N1Kd4MKKNIp3SkhIgahYncLCAqI3a0YqHR3pwEqNsaK3z7mZHmv+36f59nv++794X/MeU0uuL5w6I9xjjHOzEJP0rKCuJMZwd2cKB5n+lPxyITGG9NpOj+WmrMzKLygS8Ytd26lh3MpYx1n7kVyLS2C21fduJmkw/UD8iRHTmWD53hifOVZ66fKWj9hQ5Ysvs4qeDkp4+6giLujEm6OikSGmxKzypzIIEPWBhmy2luHMBtlVlursc3LiFt7V7LP34IdnovY5jqfTY4aJIVbkBphScKyRexwUmGHtRRJzqrc9FvIAx9Tbjou5LSVGmddlHm8biHFh0zIi9OmYJ8yp/fYYxy1k26+F5AIzqBb0B1Gex9iSdgG9CNOMi7gBCP9zjHb5zxSvieZEhDLZO+NKLqF4usdQoynJ+sdzQgwno+N/hJ0LFYz2uYAvVwuIOF9h24+N+jufZkeHufp5XmF3j536e9yhf7mxxmwII7R8+OYtDCRiZbHkVxygt9cT9PT8xw9fS7zvTCGXnaHH8Jv0yvqLj3XPuD7iPt0W57GD+7n6W8Rx8RFO1FbGImdsQMnt7uTGz+fqkOzqd0zm6Jt8mRskhEVxkeRCmSt0CZzlSqPVymSsUqR7DVK5EQISWpZ8jdKUbxbhor4rpBLbaoiNSny1B9XpPaYPFVHpKk6IkNVghy1yUrUpChTIYRekpUoSdUl+5wpTUUJdL55Qse7LoXx7Vuhgaadzs76/9/AKCiRXbunBSuhULPzz0j629feCx7GrrDLOz5/+ef8U7HTBY3/twqjMIL+9yJvcUT9qYPOTx0iMH7o7OAbMK60lhOBMdpkIhGLJ4hl3asWT2W5wQSChR3QglooqIw6I0RgDBCURf2x4hHuxfCJMJoWPItCmfa8UeL7BLgUnnlrDcdDa6gIjO7aw3FWGyYqjM5qkqLC6CoAo9YIPIRxs+4IERKFxLRQ6u2rMwo3ARiVBrBEUdgTPQR37ZF4CjCpORh/jYF4ag7BXmM4ltrj0FKQZPjQ7+ndV4Ke/X+gx4AedB/yC92G9uGHYX3pLdmfnoN/oeeAHvQa8CO9B/3AL0O/F2Fv+NQ+aC2egZWXDtZ++kgtmMKgmX0YpzCM0XN+Y9jEHkyd3Z8p035m1NgfkBz7E6Mn/IzWPCnGTh7Iz4O+Z8C4X5ikNAatJaoYBxqyeKk+Tmts8I5xwCF8MSY+6hi5KzF8Vk8kp/fl56E/8t3P3RgwfAjf/fQLo6f2xSFAmsTLAZi5yTBsugRqJiNZH+eMQ5g6kjLdmKAugY7TYCwDJ7PIeQRLvCbh4DgWW6OBuOkPInTxaNYYjWOTxWS2WIxhvdlYoqwmsdJ2Gqs8ZAlwn4Ot/Ti8QmVYtWsBK/cvIMZvNgd8BWCU4ZDHHI75ynHUS4YjrrM56jaXFC9ZESDPBapyJVSbW6v1RVj8NpIWgPFu5ELxuTCuvrpcm/MByl2j6L+VxRtCQjpMRxxJC9U4groo+BeFSh2hX7Fgh42Yii7YYUfpHidqYr3E5LOQfm48EiBufUlfN1+s3amJdUdQGF+fWyOqjO3CSDppKXVxHlQfdKFmnytVcUE0JSylYb+DWM/ztjG3Cxhft/C5o4LXb5t5/baVt2+aefemnvdv6njztpFXb1t48UZISTf8S2Hc5aXHAXcNEv3mcdRPj+OBBiQHCJU1mhzw0iUvKYIn9+J48jCBukfJtBVfpKPyGm1lF2grPUtTTjKNmUdpyTrKy4JUOisv0V50i9b8a7SVHOV50SraSxx5X2PG7y3GdDYs4EWFBi3FStTnq1KXoU972gKexUvzeuM0Pq+eyqflU/i6UZnfE4xpPLyAwtgFPEmy48lRGxrjzWhJsqT5lA0tN11ozQmgosifnIoA7lX68bDMk5x8VwoeulB1xYHqWCOad+nzdIcBTw/bUn8mmPK0TZQVJFGQf4nysjRaW/Jpf17My/YcOl7c43nLBVpqU6krTiTr5g6StniwcakRa7wMWelnRKifLlERC9mw2ZKDccGcPhvL6ZNniTt+i11ncohJLWJ1SjXhSfWExFWw4kgpK48WE55SwvIT5YSdrmTD+UqOZHRwouQTJ8uE85FTpe85XfKBEwVvSM3tIDnzBXceNfL4fhWP7pSTdaeSzJvlzI2GFgAAIABJREFUpF8v4cGdCtIz6rmT3UBa0ROx2Du//SvFL36npP0LRU8/UND8hsKmDioFBfXNX9S/+oPK5veU3q/jzsVH3HtUQHpFI3erX5Fd9JXKXKjP/kJZ7hOyKsvIKamkqKSByuqnlFe3UVD9ijt5Tzl1u5wzNwu5fPkuO6LXssbFho32hmyxN2CDuSYbTVXZaa3FRhMl1i5WZLWRAmGL5FlhpsJyM1nWWiuy0UKOjcZziFk8iyjj2USaSRNpLkeksQzRi6RZZywl+hn3LlFkh+UcdtpJs9dbk93LjYlZY4uOsTRyxvKo2GqhZqqErqAwWqija6bKfFNl9I2ksbdTYZnfPFb6aRK1VIsl4mo/eTHAYqovjZm+HJYGSpjpyWOqIyceWwM1HC20sbfWwslGG2tjeRzMlXC2UsHJShl7c3nszOWxMpbBxkSOAJf5+DlrscRUCNPMwsJgBobqEzDSHo+HnRSbo+YTvUqWYJc5LHeWIcZPhX0rNImPVOTyYW0eXTQi74EdtRUrKCuLID9/AxnZG0nPDyOjzI/8Encqs515lu7Kh7sOtJ/X4sXFuXzOkqa9bBIfKmbwvnAar7Nn0vJYhqayxZRXuZGW5cbNzCDu5kaSXrSW7LylVD02of7CRNovjqH1/GRqr2hQ8sCF+4+XczV7LWfuR3PpdgTXr7pzNVmLW/Ey3DogzckN0sRFqLIxQIkIbyWCnGXwcFTC1V5RPE528libziQ8SJ+oZYZE+Ouw1l+bSC9VVtkoEmWlzh4vY05GeJC2ZxWJy2zZ6TqfzfbqxC41JHmFMXEBBmyyUmWzmTQJDircXWbG4xArMgNtOWmpzlEzWc55qpG71YL8gwbkHJ7P1QRHlu+Ppm/wUSSCMpEIyKGv7w1GeKXwm99penpdoKfXVX7xvspPAReRCEmhZ8BepnlE4+29mrUe3kS5mOJnpo+Jsi0GZmsZb7aH3ktS+c7zGt18rvGj9yV+cjtHtyWn+dHpCj2XnOEXqxP8anaCgSYnGWx1nj525/nJ5QLd/IRgyxUkgq/w0/I0+q7J5Nd1WfRe94DvVgkj6ot853WaX+2TGG64g7kGW9BbvBY3jzDOxC4jO8GA6sNS1O2aTelWBTI3ynJ/vQz3IpW4v2IeD1aokr5CkcerlMmNUhNDMXnrZMmNmUvB9rmUHZKlNkmJhpOqNJxUpvm0KrVJClQKsHhElsojclQdU6Lq79BLaYqaCIy5F8xpLk6k83UrHe9a6Xjfyrt3Qo3OCz59avg/AMYuj6LgUxTUxC5gfCdeu1LSHV0exm/KogCJXfAoqI3/ufnlfwLGrk7GbzPyb70+/9XDKHoWP/wDjZ86X/PpU4d4hJH0N2AUR9LW8kSbTUUAxkjjiUSYTOEbMAYJ6/h0uvoPxRobAQIF7+L8UaLCuFQARr2R+AgK49+wKIyfBa+h8FxQIIWr4DsURs6uGkNxVBnS5WFUEzyMo3DVkBQVQk8BGPUk8RYCLNrC2r9R+OiOwll1CHYKQk/iQBxVh+GuMwZ3nbH4qA7CR3UAzmqDsVAbgb7GWCZP6UuPfhL0/O1Hfuz7I9379eCH/j2QGPAjPUb0pf+4wfw8rC89Bvag+8Af6T7ke3qP/IGR0gMx8ZpPYIwTnmtsULWQYajUAPpO7s0omWH0G92dwWN6IKcwBiX50cgpjmXEuJ8ZPLInM6XGMmHacHr/9j3f95Wgz6heKBrJomKhiGmAEbou6hh4aLLQSwMDdxUWuaszR28CQ6b2o4/kz0j0lECix49I/Pgz0+T6s2yDLklXwhk9oy+DJ0tg6DiBncd9MHJWYIZmHxZ7T8Q+bBqr9+jhFDAZV6+JBHhNw1SzJ35GIwgykCTCZCJrzSaywXosUaajWGM0ki32M4lZMpMo+xmEO09j7TIFtsToEL1Whc1eMzjkJ9MFjF5zifOSIt5jLrGus0hwlyLFW44TfoqcD1IXgfHmKmFf9DxRTby9xoB7UYvEcbSgOgrqouBjvBSkxsVAVS6HqIvexVtCB2O4nliL83CtEZkbTcWTtclUVAyFNYDl+5wo3GFH2V5n6uK8xVV/QvpZSEkLQHkvSpeMjUZUH3YTAy9vL0TQcXaVOJJuPuqPAJI1h12p3edKbcIyUWGs2W1L8e5/Uxj/BYwt/wDjW6Ei4T+BUQjFCB7GqwdXsdtnPoe8tDm6dD4J3jqcDDYUoTHeS4dL652oubyLhjux1KUdoTn3Mu/qH/Gh6RHPK67QLsChcCou01Z2hfayG7yqvMvTihIay0p4UpHGi+pYnpUE8rLcis4GIz7W6/GpxYCX1do0F+rSnGtJ2z1jWhMUeb5xGu9WTaJz2QRYK8tfG5ToWCtLS7QMT6IUaF4jS9MaGZ5tUqNqnTwV+zR5fseJ5gJfiir8eFjhRU6BO5UZ7tTed6X5sg1NsTo826nIq23yPNuiTPNBExpSvclKXkrsbjd2rLPn2omNZN88RMm9WCrT91N5byf16XspvrSJnNQN3Di4mj2h9qz1NiUqwIJwf2NWr7AlZnMQBxIPEZtyg9iUAvacKibmTD4RJ8tYkVJLyJFqwo5UsyqhnOiUclallhN6soLw87XEP3zOparfuVz9lfNl77hU+Z5zxa84U/iCswWvOJ3bzsnsdm5lt3DnQRW3b5Zw70oxGdfKSL9UxL2rxaSn13A7s4604ic8bnxLbttXSl79QfmrPyh9/oHCplcUNb2k+d1fVLd/prDpNVXPPtNQ/YkHgsp4O5f88iYeVDwnu6iT2nxozOikPKOFx2WlFBRVUVlQT2VBHSV5teTmNZNT8oo7WU+4+bCWM2dusT16A1HO1myzUmerjR7rrQ3Y7mFPwspQohysWW21kBWL1VhhKE20mQJh1tpE2mmzZYk62yyF0fUs1hrPZY2xDKsWy7FqkQxrFs4lYuEsNpjOZb+jCjus5rLVZi67vTXZEmTAihAjdEykkV0sh46TPmomiuhaa6BjoYquqTJ6xvIYmsjg5KBGkI8uq5bqER00DwcLOWzNFbBaLC/W6pgbKGKsK8dCTWmMtGQw0pTGbqE6zla6LLHSwMFKExtTRZysVHGxEY4AjQo4WymwxFSaJaZSBHroEeSlg6+zKm62CiwxlsFywRyMtSfhbi1FTLgOUWEyLLWfwUpXWXHjTMomPY5EzyQtWY2iNAMqsixorQ6isiiErNxg7uT48rDUnYxKJzJK3SgsD6O2YjtNhduouRtAS5oNb/MMaK+dxPuK8XwtmsjLO5K0pk2nqcCI7Bw7rj1y5Xp2MA9LonlYtpHcohXUZdvTcGE2Ly9O4Om5CTReU6Qyw4aHWf7cyF3J+fQ1XEmL5Po1d64c1+RukhQZx6R4EKtIWtxC9q1UZXOYLoHuCng6qeDuqIKbvTLOtvLYm81hubeWuHFlna8am/xU2eyjyDZ3DbY66bDVSZfYADOy46O5tT2QfV4L2OWmzX5fHRKXG3LIT591ZhrEGMuxz1qBGyEm3F9mQZq/OSmWGhw1VybRUp674cbk7bEiM96W20dtOJ7ih0LkDnoFXeNHn3v09L6LhH8mEoHXkfA6h4TnBTGoIhF8EYnlp5FYdoThvlswDt6Av38gYe62LLW2QVfOCVX9CMaZ7KanxREknIXd0Vf5wfcKP3heRMIyGQmrk3RzPsVPLmfp7XSRnnaX+GHJVSTcbiLhewsJIRgTeg2J8BsMiMxgdFQ+v61+hETINST8z/Kd53F628Yy1vwA0/Q2ojp/EwbGGwiIPETykUgyU2yoilejfo8SlTu0yNmixr31SlxfrcTVZTpc8Zfh7nIFsiLVKVivQfEGNYrE1YFSFO+UpuKwPLXHlEVgbDqjSutZDTHwUh4nLaqPFfHylCcqUZGsTsVxLcpTtSk7NZ/8S5a0lBz9D4Xx/XtBHXzJ58+NfPzXSPobl3V1aAsg+E+w5Z9Qi6AifnjfBYXCWkDhPYINUXi/qDyKX+tA4uvvQkL6w38Di9+gsev67x5G4YcIH9D1wcL9t54eIfH83wDjh2/J6JdiQlpIUH8Dxo/iOsLX/Pnx+d+hl38UxkjjCaxePImVRlMIWzhR9DAG6o3qCrfojRS3qoggKIDi/FH4LxiN7zwB7CTxEWBywRi8dSXx1h3x97Ouew/tYbhrCx5FARq7PIxi6EVjFM5qw3HVGI6gPgpjaeHne+tI4jtP+NljcFIbio3cb9gqDMJRdQSuWmNw1RorpqK9tUZirzGSxZrjmD79V/oN/Z4eg37khwHdkfj5e3r2782vkv0YOLk/o2aPYOT04QwY3Zcf+0nw028S9Bv1I5Jz+mLqrUXodldW7fRDcdEMfp3cg35TevPrpF8YMKEvv47ozsixfZivNYcF6jOxsp6HrasxCy10mCkziRlSE+g3pBcSvSWQ+FmCvuN+YdD0gUzXncY49dFM0x2P1KKpzFowAWnDqSgulmKq6iQGTBxEt37dkej+PRLf/YSi3gg2HrYg7swq+gztwa+jJbD2ncWhs8HMUR/FHK3+rD1kSfKtAGLPuODsNRF35/HYGv6G84KB+OoPJ9hgFCuNJhBhPolQixGsMJMk0mwMGywmst1mGlssJ7HBcgLbXGey1Xs26z2nsUfoYXSfxQHPORz0mstBzzmi0njYYw7xnlIc85LhZIAyF0KEzS66YrhFCLiI4ZeV80QfY1qkofhaGFlfCFLnUrAaV0K6PIyCuijAogCNd9foi+pi7hZLsjaZiX8NF+20pXSvAxUHnCnauUSs0KmL86HlWCDNR5dSF+srAuODtXrkbjOj4YgXL0+H/Sv0Imx5aUzwpSbWTVQYhZWADcfCqI/zo2a3jagwvm8WPIzPuzyMHRW8edfCm7dPuhTGfwPGl2+bRYXx7RshJd3lYdzts4A4/3nE++pyzE+Ps8uNxC7G8ystKTwWQd31/dTeiafx8Ulaiu7QUZ9JZdZpTsUtp+DePj633eXT83TetT7iRd1j2muyaHtSzfP2Gl62Z/Ph1QU6WjfQ0ejGuyZj3jXq8vvzhXxs1udZuSG1BQ7UZ1rTdMtI/MeuLGYCz9ZN5usmKdiuCqvm8HvoTFgpxdfQWfy5UgbWqvFyxVzq1syl7pAOHZme1Jf6UlghrEPzoOquG5VpLtTdsafluhmtp3VojJWhfo80L5NMeH3Gk9pUXy7FOxMj/Mfmq8ehUAtOrXPl/HpnrsS4cXdbENn7osndu4XrB2LYvcqD1T7mRC1zICLchVWr/di8czsHjl7mQHIBh48/YdfpBtaeKSL0WCFLj5QRGFfJ8vhKIo5WEJVUIiqMISfKWXmxnqtVv3Op/CPXqju5WfORWzVvuVb+kkvFz7lY2M75/HYuFrziel4rd3ObeZjVTFZ6A3n3Gsi7W0/uw0ay81p5WPqMzMY35Ar+xZd/UvzqD2reQU3HF8qevKas5SVP3v9FaetbchuElPUnClsh63Y5Refu0/a4kIq8IkryG6nKfE5zRgdNOS/IK6qnPK+W+mzh1FCTXUtF/hPKSl9TUPaO+48buX75MbvXbWODizVxdqrsttdnp58XKbsPc+roRfZsiSUmJIzlloaEG0iz0ViKrcu82RPmSewyG/a7abLFYg6bLRWIWCxP+EJ5Vi2WZ/WiuawzlWabjQIHXNXY56zEVgcZtnmrsyV0IUFL9dEwmoOatTrajgvQNFVG11IdHXMVdM0U0bdQxNhSHhsbBbxd1UUfY2TgAhysFLAyFboVFTA3VMJkviKGmjIYakhjoD4XA9VZOJho4myliYOlMq52GtiayuNgpYyLrSrO1oq4WCngbqeAh50C3g5K+Huoi4rzupWmhHjp4muvhYORIhZ6M3CzkCIqRJNQn6mEe0gT6SnLoQht4iJlubBPhrwrGtRn61OdPZ/afEvqiz3IynXkeqYpj3OMyc42JT3LgbSCMNIbj3CteD9pGWupK1zD6xJPXlXL8aloGl/uj6Lz6gheXZ1M08P5FOY6cj/fj7SCUB6VruZeyUYyC6KozvSg9ZomT89MpeXsBKovzaTwro74mXcLfLmVu4K0h5HcueXOtRPq3E+ZTdaxqWTFzeRhnAZXDhkRu82EkKXq+Lio4eemhb+bFl72ynjbKRC4RI5oYYOLjwq7fRU4HKjI4aXabHNRY52NHJscVLm8yYPy0xs5E23PwYAF7PZRZ6+/Bnt95rPJdiEbLNRYu2gWO82lSFiiyhFLVVLt55Nsq81BY1mO2ilzOcKGBwedyTpqSVqiMRGHo5AK2sVg92R6el1DIljYCX0bicCLSPidFbsTJfwvIeF3AQnfFL73O8CA0G1oh24g0D+KMIc1yGksY6LWagYv2kF3i3gknE4h4X0RCZ/LdPO6iITjKSTsTiDhdRIJz1NIuJ9HwvUKEs5XkfAQUtW36bYqne9W3aHf2ocMXX6Pod436eFxCQm300i4ptLd6jDDF+1itt5GFDXWoqG+Fh39GExDD3P8/BEenAmkONGYqj0G1B6wIXOrAefCZTngMo4kbwVuLVfjQbiKCIz569UpilGidKsipTtkKd0lRcVBWaqOKFCbokTTWXVaz2lRdUye0lhpyuLkKItXoiRemZoTetSdNaT8xDwar5hSeMWap+VJ/NH5grfCxrzOZ2Iq+nNnB5+/NNH5sVMMvQhqoXC6IPCNuN75vwLjN3D85/qtVkf4XiHs8k4I1Lx90VWr81+Vxf+ERWEDzDcy/Zaa+WaG7ILH/xdg/LtKp2uH9CsxAPM/AeMqG8FwPZ21phPFUeYKw3Gif1FISAuhl5AFY8U+RAHkBBVRGEMLYCiqiuL9aHwFlVFPgLyRXUeAPhEcJcWveYsVOAIUjsBNs2sU7aIubGgZhZvmSFw1uxRITwE09STx0hYAdDTeeqPFVLWlTH9s5AexRHk4DqpCv+JYnDXHYaM+hvnyw5k8thf9Bnaj5+Cf+HFQDyT6fsf3v3Vn+OQRTFecxDTlkUyRH8mo6QPoL9mDnwd1o/cQCYZO7oGNnx6rdrviu86M6WojGS01kNHSQxkwpR+/TuzDb2N/YYBkT0aO6s2sSQNYqDGTqLWBJJyJJe7EQXbHbSVy8yp8Q72wcDJFWmsuY6XHMGKOJMOlJOk2TILuo39gwPS+DJszgAnKo5ilPZXJyhORnDWSQROG8dvYYfTs3wd965lsjrNnia8OvQb0oq+kBIscJrNmpxXDJndnmlJfNhxy5Mg5f+JTvdmx3RwPmwlYafbFTXcQvvOGEbhAkuULxxJmOo4AC0mCzCVZaTGGdRbj2WY9me0WE9lhOZFtluPZ7zKTo4GK7HWexm6nqex1ncFul+kiPIoA6T6LWPc5JHhKc9xPgbOCYrhMS1QRhXCLCI0CMK4xEI8Ak0Lg5Xzg3+pisLoYdrm5QlcMuwg1O3cj9MXuxbxtVuRvt6ZghzXFu+0o3yf4Fl0p3mVP9WEPmhKFxPNSGhMCxLSz8N4H0XrkbjUVvYovT6/4eyS9kqcpy/4BxkMuNMd605i0Qvy+yh2WlOx1FFPSr9+28eZNK186Kv8Gxr9H0v8GjMK44ZWQhOtoFD2MVw+tYp+/IYmBhiT4zyfJfx4XVxhTsN+fuhPRtFzdTc21/VTfTaSt5AbPajJ4/SSX0szjnElcxvXTYVTk7Oft02t0tj/kQ1suH9vKaHtWS+uzBt69a+XP3xv4+OYWr1r38bwmhPZKR95WO/I8z5SSuwakP7SgqsKDtsYAnpc403R7EU0pqnxK1oaDGnyNnMWXoEkQOh2WTuUPv6n87j+DzpC5PFk+m7rNSnTccqC1wJOKMg8Ks10oeuRGfpYHWTmu5OXZU5pjQUX6Qqqu69Ny247n9/2pvuJP6pbFrHeRZoenDinL7bi+3o/MncvJ3xNB0d4NFO/dSdneWO4e2UjCNl/WhZkTudqStZvcid4WwoZ9W9ideJJDKQ+IPV7IvpMlbDxRQFhCHkHxJYQcqWBFYiVRyZVEpZQSLiagywg/U8PVqq/cqPlCWv0X7tZ94F7dG26WP+dO5Utulr/kaolwXnOt4Bm385/wMP8ZOflt5GQ9JT/3GcVlryhr+EB+yweynrwn41knWW1fyH3+iZL2TqpfddL85jPPP/5O6/vfKW19Q2HLG7Kb3/Kg/Qv1BQ1Uxp3g0+WrvMxPp6KggLKMKmofNFP7oJX8nEZKH9dQfq+Minul1GfX0VDSRlX5G0or31NY2kFedg1nj51md5A3iR6GbHU2I3XnHs6fvM3J89mcupTPvds5HI5Zx1YPC65uWkr2/XTSzp/gxNYQjoQYsc9FhZ32GkQsVmS5gRyrjRVYs3g2EUYziTaexSZrIbCmxSZHGTZ4qbAhbBHLQhejZ63IAq+F6Djro7ZInnlWGiywVmeBpTL6FvIsNJXCzlYRH3ctQrx1WeGjh42ZPJbGilgZq2KxSA0jXUUMNOVYpC2HkY4sC7VmIWx/cbYQjgzutgqiKulgKUCjPE42CjjbyOK+RA4vB3n8XZUI9FYlWCihDjMiyEMHJ1MFnITE9fy5BDmqs2nFfJY6jWO1x2zW+0qzf6USJ7epcC9ZlcLrSjRkqdJapEFjvg7F99XJeLiAR/nWVOY7UJ3hTFGWH4/Lorj99ACJZes5W7iSgqoIWiuEuipzPuao8uX6eP66MJwvlyfQmqZMea4FeaWeZJX6kZHvzsOicPIKV1Gd4UHtRU2aT8+k6cxEqi9OpvyuIqV5JuTlLyE7z5/c3DVkP/TkwQUdsk9LU5g0hcLYSaTvm829pEWkHrEkbLUWnu7qeLtr4eOmiZejCj5LFAhxlGdniB7H1xlxfoMhqSuVOR9jSvJqEzYLax599UhaY839w8u5uTeQDa7qrHNSYqXNHNbYKrPSTBsfzWkE601mvak0u2xU2GmqTPySeaS46JPqpisGYjY5z+PBTmsKE8xJO2rLyaOBLNuzh+lBifzke5kfgq8iEXKd7/1u0ttTgDkh9XwHCc874mq/7p6XkfA8zi/Wu5isH4OM7nok9TbQV2sdfRfvo4dlAhKWR5FwO8f3vlfp5n1ZvJewP46Ei/A8he+8ztHH9zp9fG7Sy/cm3f2u02PpdX70Ps9P7qfos+Q4/W1O0MPprAibPRxSGWJ2mOnztqCqFo2OZgw6elvQMNnH/LCLpN57yP2b+3iY6EPmTmfOLTdix5LpbLEdQ0qQHCk+ipzwmMGNYGkyIlUo2qxB6TZlKnYqULFbhtJdc6g8IE3NESH80gWMzWc0qDwqT2mcLGVxCpTFKVN6RI3ak/o0nDem6vRCmq+bU3bTnqcVyXwV6gm/vPgvwPjxQycfP7wTYfH/BBi/cZ0won739iVv/wHGrsDLv4+huzyM/w6N/wDjP32M7/9bhfG/9C/+q4+xS3kU1cXO13z+eyT97wqjMJIOt5QVa3X+HRhXLJokehgFWAzUGy16GL2EFX1/h16EWh1BWfSdPwofQWGcN1K8dr0eiQCIXc+67gVvopBs/qYwOqsJCemRuGqMwl1TGEsPx1VzKAIwCuqkp/ZwvAX/owCMasOwkR+ItfxgbBSGYac8Ekf1cVhqTkJdajhjhv3Er/0l6D3gJ3oO6c2Pg3vx/eDuDJk2lAlyY5miPJZpaqMYLzuEoVP60WfEj/Qe8h09BkmgbDid5VtdCN5ii5L5WH6bIJRi92P4rEEMmTEIybnDGTixL4PH9GaY5E+MGfEDU8f0ZGW0P8lXk0k4n8CJaykknjtCwpk4DqUeYE/SbjbFbSb6YAwhm8NwDnXF2t8Gffv5SM+bzUSFMUxWGs/wGUPoM7oPvYb1pvfQX/h1eD90TKbhs3Ies1WG02dQH4ZP6oWhzXRcg9XoM1yCOcpDMXeWwydUhz373Um7uoEQRxnsVAfgqSVswxG6MiVZtmg0y4zH4G88giDjkYSbjyXKYjwbrYUgzAS2Wk1gq+V4dthMItZ9Lnsdp7HHaRp7Xaaz02kqu1xnsMd9pgiOgqdRGE8f85b911hagEYBDAU/ozCCFoIugtp4aZkW55aqcjZAhYtBql0KY6iWqCzeEba7rF4ghl2EcbQQcsnfZk3hThtK99qL6qIwUi7d40it6F8MEGGx4Yg/1Ye8EfZH34/WJWeLCU2JPgjAKFTqvDwVLo6uG474iKPq6kMutMb7igpj9UEvKrZbiinpj61FvHnXLqqKAjC+fvs/jKTftfDqbavY0/hnRyV3EtcSH2rO8TAzjvjNJ8lvHsf9dLkeYUlNSgSVpzdReWU/demp1OdepqX2Mc21d0m/vZtzKYHcuhDEg+vLeXQrgqaKFD60P6bzZRFvXjby8tUrPn3+i4+df/D0aR1Pmh/Q1pTMs/Io6tJdqLhsQtEFIwruLaG9ehmdTSvorArgQ44jry8Z8DFJm7dbpehYMYkPIRP5tGwyX0Om8UfwLFguy+cwWZ4sn0N1jDwvrtvRUuRJWbkbuTlLyM9yJDffnUf5rjwqcCArz5rCHDOqcqyoyXGm7JE7d08vYWeQGts81YgVVo2tcuN2TBC5e1ZTsC+K4v0bKT2wm5L9h8g4spGL+0LYHWXL2ihL1m71YM22ICJ2RrMlNpZDyeeJT75G3PGH7E7OJzoulxXxxYQlVhCeVMGqpBLWJBcRnlRMaHIFq87UcbbkA+lP4GHLn6Q3dXKv9hW3yp5wp7Kd66VtXCl5yZWSN9wofkFacTsPS1+RXfGGzJIXZJW/JL/+nRhsyWv7RHZ7J5ntn8ls/53ctk8Ut32g6d1XOn6HN3/A809/Udn2npJnH8hqecPd9mc05RfQlHiUr1fO8aLsEXnFeRTl1VKX+ZS69FayMqvJflBO4f0KKjKqqCtopLHyJTV17ymueU9h9Wtq6l9SmFvM6cP7iV8VSPz6aK6knufS+QdcuJrHldul3LlbyJmUsyTt3U3O9YuUVD6jMD+fK8e2kRhhyQFvTfa66hFlokKovhxrTOSJMJ1JpOksos3msMkSQDSvAAAgAElEQVROlviQ+Wz1VGJH6Hzi93gQEm6CTaAR87wWou2sj9ZiRfStNDCwEYBREUNLBRZbyuDqpkWwvwHB3rr4Oalia66MpbEqVsaaWBrpYKSrykJtJQw1ZVmk09WpKARbnMzm4GY+HS9bKZws5+JoLY29tTSOtnK42Mvh4SiHj7M8gZ7KLPVRJthPjbClurjZyGGmOwNLHWnsDeQIcdTiwDoLAh3HE+0zi91hisRGKnFmpzIPUpQpui5DS648z0qkeVokQ03GLAofK1JQsJiGIkfqsj2pyF9GQVU0aY0xJBcv41LFSrLrYyiriqKuNpD2XGM+3pwFlyX588pwntyaRnWODhXllpSWC7/3C8kpcKC02J2mHDsaL6nSdHIazafH0XBhHPW3Z9P4SIfqdH2K020pzF5KSaYbWZd1KTkvR3XqNCoOj+Xx3oncPaZJUoIBy9er4h08D3tXVeydlHF1UcPNQZ6lznLsWa3Pya3GnNmox9EVczm70Zj7R4JIXGPOoVATzmz2Zk+QOWFWKjhqTsRReyIuelNw1p2G53wZ3HWn4z1vCssXz2WDrToxZmpsMlUh3kWXO5GW3I424eAKYx4esCYrwYbLRz04kRhIdEIsUhEnkPA+T3fvVHEM3dvrJj+7Cxtb7iARdBcJv/t853Gfni5p9HK5RS/HS/S2OkFv4wR+NNhHj8WH+MU8gV4WR/nJKpkf7c/Sy/M6PTyv0t3jIt85nUDCPhEJmyP0tE5koG0Kw+1PMGjJcX5zOE4/x+P0dzrBAPsTDLROpr9VMj0FYLQ/RU+rZEYtOoiizhZ0VaLQ1FiHwvxtzDGPQyH4Hkce1XM17SKJWwLZ4rKYUANlVhjNYpe7DPG+czlkP4UTHlO5v1qJvI0aFG9RpXynItV75KnaI03FntlUHZKi7ogcdceVaDijRsNpNSqPKVAaJ0dprAIlscoUx2tQeXwB1acXUXbCgKZrZpRcs+VJeZIIjO8/tfHu03M+CmNkQWH83CjW6vzfAqMwihbVxbcvRWgUa3W61MUuOPyWjv6vwPhOLO4WxtLCppdvp0va/M+RtOhPFDyK/3H+KfEWAi+fP/3vgVHwMEYJ4+hF4xAUxnCjyf8aSQs+RiH04qE+RAy4CIEXISEtqozzRuItwOL8UfguEM5o8bWX3gi850mKR7gXVuu5ag4RPYzCSPobMAoqo4v6CFzUh4nAKIytBVgUeha9BO+j3mgc1YZhqzAYK7nBYleincpobJVGoTJnGJKSven76/f06vcjP/XrQY/Bffh51G8MmTGMiSrjmaY5gWna45msOYZhUgP4deIv9BwhqJDd6D60Gx6r7Fi2zQ0TPxX6z5JgwKTeDJs5iCEzB/HbtN8YOGMgknOHMnjSz4yc2IvhkhJMndSTkEhvkm6kcuTSUY7fOE7S5aOkXDlG6vUUTt46wel75zj78BKn71/g7N2LnLh1hrhzR9iesJWo3WsIWuvPYqeFyM+XZabqdMbOGc2wiQNQnDcOFYMxjJn5K5LjJZk4azgGlnMwd56DvPZQDM0ViN7szfEzMWQ8SqT4USJrXDVFb6ewKUfYyLN03nCCDEYQZDiCIP0RhCwcSbjpWNZYjGet9UTWWo0n2mI0G6zHs8FyHFttJ7FryRR22U9ml9NUdjhNYbvLVHa4ThOh8ZDnHOI855LoLcNxH3nOLlXlYoimCIbC6FmAx6thuiI8CrB4yldRPMLeaaFaR6jUEVTF+1GGCN2LGTEmondRuOZusaBolw1l+xyoOuRKXZwnZfucqY31FBVGoRanPt6PygOeZG8y5360HjlbTGk55serM+FiQloIvAi7pOv/BYyuPEsMED2Mlfs9qNppRfkBFzqfFPP2/QvevnvCl9f/e2B8KQJjEwIwpiWu5chyC5JCTTkaoE9qoD4pvjqcDVlIVdJqGi/vpvzKAXIuHSLvTjLVlXepr71J9uP9pN9eQ/otARrdeXA9mEe3oqgrOc77tgw+vasVa68+dP7J0xd/Ud34goaWCtrb0uho3k/DI0/qrpvSdMWMJ1ed+ZoZyNf7nrw4ZUTdLlle71fm9ea5vFo9hY5lE3i/bBKvwqfSETadd8tn8/tqRf7aoMPzaCWqtqnw/LY9jWXe5FU6k1tgQ2GWFbmZdmRlOpKf7URJ1hIqM62pybKmMseRwmxXblywY0+oAbFhFiSFO3F2jS83Y4LJOxhJweEoCmPXUxi3lfzDuyiO28ajA1Gc2BLA9nUuRG3wJmxDMGGbI4nauYPdh+NJSErhWNJ1Yo9ks+VwDmviCwlLLGH5sRJWphSzOqWIFQIwHitnRWo1B9IauVb9iUdP/iK37U8yW97zuPE192pecqviJTcr33Kr+jP3Kt/zsOo9mXWd5DR9Irupk5zWTnKefSKrrZOsF5/IfPWJzJdfuoCx/TNlLzt52vknb/+Cto9fqHvxltInHZS2dVLy8hM5b2t4XvKIxuQ4Ws4co76hgMzGekqqX9FS8p6W3DbyimspLGqiovgZteXPqK98Rl3DayqaP1D65DMV7V9pef2ZJ+0vKC0p5fa1u2Sm5/L4Xi5p1x+TdjOTh+nF3L1fyN30Yh7n1VBQ9Zzi1r8oqWnm8qkDxEZas9VFnk12qkQYK7PKSJloC0UizacTYTaTaEsptrsqkxi+kNiVhiRusePiqdX4LDNgSagZWu4LUHPQQ3uxEgbWmiy000DfUpFFVvIstpLFw0uXkABDAty0cLOWw8ZUFQtjDaxMdLE2XsAiXXX0NRRYoCHNYj1pbIxlxQ5FP3sZQl2kCPVQwNVyBq5LpHG2l8XBTgY3ZwU8XRTwdVMg0FuZpX6KBPurEuyjju3imRhrTsVcSwrnhcr4WymzfYUhYW7TiPScxKEIRU5s0+LiPjXuJclTelOGtiI5XlXMpKNqOs+LJ9FQOJPaMg2aKiypLfGmqjyMstoIsmpWcq0ggPvV68hq2Mfj6n1k1K2jKt+BF3dk+OvGCP649itPbw+n6vEsKovUqS7WpDZHgbICHeqKF9KWZ8Dza3I8OTWR1lMjaTk7ktZrk3h+S56WK8qUXZ5H3n17KjMdybmgQdkZGRpSp1EXN4a8/WO5nSDL0aOahO9QwTlUD3MPVcycFXHy1sI/UI9Vy+cRu82Ck3tNObFFi4TVszi12ZjMk5HcOLyM+DUOrHM3xE3owlSYhJXqDKzUZmKtMQs7rdm4G8rgtVgad4MZBAieVmtNghfIss5MhTgvXe7EmHN/ixGX9phxcbcRaUkunErwY29iNFabdzM+/LjoW+zmepY+Hmfp4XWJbr7C/mdBZbyBxNJbSPjf5kfvO/Ryu0139ztICH2Jrlf53vES3e1O09sqhT5mSfxskkQv81P84nCZX1yu0NvlPD0dT/CLbRJ9jWMZqL+XUfP3MN5gDyP1dzHNPpmZnueY6n6B8UtOM8ruBP1tkujufA4Jh7P0skhmvOFBtHS3Y6i+DhWt9cxcuJPxdinMCMwlNKWI4PXbsTU1wklvPh56+kQ7LmSrmxIH3GZyyleG2yuVebRWlbxNapTtUKVytzy1++SoE5TFA3OojZWiNl5a9C3WnlKh/pQqVclKlMbJU3RQnsKDShTGqVOWNI/yVENKUvSpu7hYHEkLwPj7hzZxJP3+03M6/wbGTyIwfvi/VhgFYPzwTkheC5bCrvS0mJIWAVEoZ/y7c/H/CYyfP7/j65cPfP3yni+f3/9HJ+M36VI0Rn7oKuj+9EkItfzb6Xz9rw7GLmAUIttdwZdvCuMff3sYV9soiKGXCKNxrDQcw3KDsWIHo1CrI4ykv3kYvYT1gEJ1zt9jaMG/6Cd4GMUzSoRGAR6FIyiFoidRezjfwixdCuNwcSQtJKNdNUYiJKUdVYbirDb0b5gcIm5uEd7rpSspAqPQ2WgjPwQL2aGYy0tiLC+JxtR+SA7vQd8hPenVvzu9B/xMj4F9+G38cCYoTGOG9ixmzZvKrPmTmGMwmZkLJjF4dn9+HtuL7iN60G1gN/pN7MPyHUtxCDdhpNIvIjBKSg1h6Jyh9J8xiD7TBtBn6q8MmT2AcdIDGTWpO/JKw1gwbxJh63yJvZRAwtUkjl5NJulaEklXj3HyViqpN1M5c/8cJ++d40z6ZS4+uM6ldOFc48oj4Vzm6qNLXH18iYsPzpN6LZkN+9cRHOlL4BpHPEPNcfIzx83PlaBwX9ZuX8rB5DCu3t9PbukdqptzaX6eR9uTLLKuHybQTBZnlRF4qY3AW30w/rrDCFggjKaHsUx3BMv1R7HSeCyrzccTYT2BVVZjWW48jJVmI4m2mcBa6wnsdpzOLvsp7HSYwnbHKWyxn8QOl2ns85jNIa+5xHrOJcFLWgy/nF2qIpZ3n/JT4kyAcK/OpWWaom9RgMXUv0u+BQ/jteXa4rYXoXNRSEbfizTsAsYNpgiVOoKPsWiXrbjVRSjXrov3onyfC9WHPKiP9+3a8hLvR/k+dzI2mHIvSo/sLSb/AkahTkfoYBR2SNfHdymMNYfdeJ4UTHVcIBX7XKnebUvpATc+PS3mnQiMz/j8upo3b5t586+U9D+hl463XQrj29dN/PmqgltHojgUbMzR4EUcX2ZEoo82qQHzuLTClLaL22m6tJfKq7Fknj/E9ZN7KSq5wdO2Rzx9cpmm2jiqijdQW7qByvwYijM28fBmDBm3d1JRcJzGujvUN5VQXt9EUV0tJXVZ1Daeobl6HVUPLalN06Lloia1WzR4tlWLZ9FyPF8xk3fhM/m0cjoflk2kM3Qyn5ZNoTNkMi3hE3kaOZMX6+ToiFGF5CW07denInYeTx67UVvtS0aVE/mFVpQ/MqHsgSVVDxypv+9E0117Wh/YUnfPkppMRyoLvUm/5cHecEt2BVmwL8CG4+Ee3NgUQs7BNRQfjabw6FpyEtaRn7SN2vgDlB/azf19MSRsWsba6ABWrF9B2Jb1rNi8gY27tnMsKZ7jR89x5PB9dh94RNThPELi8wlMzCc8pZiI5GLChSLvo+UiNK45nsGOywXcqOyg9NVfNLyHmtdfyW16zeOGtzxu/kLmU8hr/oPC1q8UPvsqrgXMa/+LnBdfyHjxnkftb3n8opNHLz/ysP0zj9r+ILvtM5WvP/Ps8190fIXa5y/JLK0kvaiY/LoaGl8/oflDJh9qLvEp8zhF53aRW/uYorcfaO6Ad8/gddPvVLU9o+7FGxqefqCh5R0tTzppbvtKU8dfNH+EJ1+h/XdoffOWplcfqXsBdc2fyM8spzA9j4qMfCqyisjLKqeo6gU5dcJqwz/JbvqTqtYOivPvc2JfMFu8tVlvr8kaMzXWmKqy1lKetZbTWGctFHkrEBesz5UdLtw7FszV5GVcvrQO1+AFKJlLM9tMnrnGSqgvUsTQVhtjJ10MbZRZZC2HsbUMbh7a+Hvr4WGvIpZvW5uqY2WqyxILA5aYLxIVRl3luSzSFkq3lXG1UmapuxYrvZXZEqLOrjXCZhAZ/FzlcXOUwcZyOh4ucvh6KLHUW4XQpeoEBSgR7KdMqL8G9iazsJo3G2s9OdwXq+NnpcJS2zmEukxjXcB0Dkcpcn73PG4e1uNxqjqVtxVpK5LhS6sMfzyfw5ua8byum8Srpjk8aZpHbaMTVQ1BVNStoKgslEfZQeSUbyen7jj3605xo2k32UUeNNxX5PP9Ufx+rx9t9wZRlT6ayuzpNBTMpi1/Os0lUrSWyNORJ8+rOzNpOz+Bp6dG8vTMCF5cGceb67N4eU6K6nNKFN5bSEOuJbnnFCg/NYvmE1NoOTqWwsNjuHlkFsdS1Fi9Xw3bFTq4RCxkxW5ndqWEsSshiD2H3UhJ9uJkoiOp+42JW6/AmT2OVNw5TNmtWLYGWWGrOR1TxSnYaMpgr6dMuJMlLgaaLJknh4exLP7WSnibyBBgrkSIuRreulKE6M9lo40sJ8PmcSNmATcP6JOwy5J9O12Jiw0j6MBu5CMOMiQkiR99ziHhmsYgu+N85yeEXC7S0+cC/dzP8b2P4Gc8i0TQ+a4tLP7XurawBN/jO79H9PJKo/eSc/xsmky/Rcf41SiVfqan6Wd1RgS+HhZHGLToMJJ6e5igtZ3ZmluR1t6CjOFONF1S0Q28xvywB8x1PMcomxR6WSci4XgSCcfT9LZMZpLBIebp7sZYawvyOpsZa7KPwc6nGez4gLGWO5Fd5M2ihXa4GDnhZ+zAGkdTDocs5PwaXW6v1uBBtBqZMaoUb9ekbKcK5TtlqNknQ90BKeoOS1EfL0NtnBRVibJUnVCi7pQq1SkqlMbLk39Alrz9iuQfUhO7LAsT9MiN16bilAHF12x4VpHMl/fPef/pBR++PBf5TVQYPzXz4f17Pn54+89I+ltVTuc/PsUuwe9/ei2EXQSrYRcoCpwn2BAlPn8SAPCf8+XTB758/v9yhH3SgrrYIW5s+fjxhZjQEQIwXYGYrg/o8jp+C8l0BWXEZ8L3dr7mQ2fX7uo/Pjyn6uE5VtsoEi38tWo0gXCDsYQuGEuowXhWLJz0rx5Gcc2fEH4RKnbmjybQcFxXStpwHP4GY0V1URhDd6mCI/HSFbyJQreiUNY9WoRE4bWblpCIlhQVRSfVobhoCDU7QnJ6sBhucdccgZ/OSDEl7ao+DC+tMTgrjsROZhSWcpPQlZ7E6DED+VmyH78M70vvgb34dWgf+g7uzUTZCcyaN5fZRjLMNpZiruEM5A1moGM0nXmGY5g+tx9DRvek/8if6T+2LyqLZFi53R8145kMmPgdY6V+Y8ycoQycPphfpg2hxzTh+hvjpQaiqjoc2Sk/YC4UjutOIsTfgoTTh0i+cYrEG+dJunOR1LTznE47zfGriSIwJqWdIyntIifvXOBc+lVO373E6bsXxXvh9YVH1zj/8Crn069y8dF1rj2+ya2MW2SWZFDaUEpNaw01rdXUP6ul5UUDTzuaaXvzlOY3bdS2N1FXl835hEj8TGbipDkMZ81huGgL9UTD8Zs3goB5wwkxHEOw4WhCF41hhfFYIoWd06bjibKYyDqrSayzmkyU+Xi22k5hu91UtttNYbvtFHYtmco+p+kccplJrNts4t1nk+A5l+P+CpwNVhc3waT6CbullUVf4/lgdVFxFEu+PeU45aPAhRANESZvr9bnUYwJj9YJKwBNyN5oQWaMGVkx5hRutaF4pwPl+wR10Uc8pXtcKN/nJu6QFtYCCuXdxTsdyYgRtsIYkL/Niuepy+g4u4YXp1bTfmIVzYkh1B72o+qAJzWxPjSmLBfH2lV77Snf60hBXBB/PMnn07vnvHnXwVthaXyHsNqpmTdvmnn/poGPHXW8fSWsDGzm7ZsnfHzTwp8vy7mTGE1syCKOhy4gaZkQftEhzkePlABjivdHUZt6gKdpF8m5cJwLKYfIqLhLecsDmp/e4UnTRZqqkmmuOU5byznam05T+mgLd0/5cTfRj+yz66kuOEVNfTo1jRnU1dymPDuOsrvhlD1yoiR3MfXp82nZNpf2qKm8Cx3L15DR/Bk6mi+rx/J25WjehI3h84pJfA4cz8tV4/mwT5Gv501oObuYDwVBFFy24OEFY5oqgqip9qO4yp3CMntyM80oe2BD1Y0l1P0v6t4zqKq03drl7Zyj2rY556zkjAmzCCJIzjkLiqKIWVExBzAiKgZQQVEUFFByzjnnnA1td19fzUnbu9937/PVqTp1fuwfT8015xLWquLP5bjvMUa0ORUJNhSnWZObYUVeii0FrxxJfeDI8U3rOGK7nJNWK7hsq8GTbRakH95Ksf8BCi/4knfxCIVBp8kLPEve1VNkXDnEw5ObOL7fnO2Hbdhy1h1P/23sOr+VSzf2E3QrgICLwQSdisD7ZDQO1zKxDMzG62Ievhfy2XMtn61BeXgEZeB95yUHgp8SmZpHe2c377vb+aOrjfd9vXT2vKWy8w/yu6Cs8Q3lzW0UtjaRIWYtQm5nP7ndNWR2VpHa/pr49te8aIPoZkhoeE9R6zsaev+kqRfyqppJyoonPSWAoiR36hJ0eZ1szru09fSmrqDk6RIKoz3pKi+luxGa26CiD/LeN5H3ewmFb6qo6HpNeye87obf++Fd/zt6+tpp6uqjovkPKhqhsup38lJryY/LoyQuh6qkYkoTSihIKqVYGHXnlJGXlEleTgnl5bWUl5eTmZnEpfOHObDNis3GS3DXnMveDbM5rjeLw4bz8bNU4taODeSF7CHzkS+B/k4c83dhvfNyJLUkkdJWREZLBTXtRaw0WYGG+VLWGiuxWk8SLQNJ7J3UcXFYjqWBEvoakuhoqaG7fjGG2ksw0V6ErvoCNJWnYLhsJk4bZXE1kMXbdhEHnJQ57q7IGa9FHN6sjLeTFC4WM7AymISj2RxcraTwtFfEy2Uhm93U2OIqGF9UsDeWwXD1XIxWymKrvRgXw6W4m6thpz8LZ6upYuvUVe9FRBxQJ+3KCjJDFalIVaCrUZW+Fhl662bztn4i7xpG0lE7gfoGOcoa1pNb60RS6R6eZx0kueQ8mRWXSK8I4HnRcRJznUhPUKE+bSavc6fRHD+JmrhpVL+aQWPadFqzxtGcPYP2gln0l82kPW0iFY8nU3Z/KpVh42l9MYr6yME0P51AdfR4qjIm0VEoS9Hj8ZSGjqLm7kgqgoeQfXM0z27M4fZtdU7d0OHgLTfOP3Xl6ottXHl6kIsRxzgXuYVzjz05e3cX5y4f4uRpW/yPuxN5+xyx9y+gpTYDDeVJrFOegI2WDPud1pMYepo9tpqYLp+DvfYCNgl7pxpzsV0xC6dV83BeNhenRTNxUpmKp/pc7ntbEXzUEfetniy18GGpiz9GB4JQ2+bHOLeT/OB+ly8do/lG5y5f6d/hS7N7fGv9iG/sH/OZw2MkHCOQcI5Awk1obhmIwBEaWT51TBBH1hJ2kfzLNJQv1gfy8zJ/Ri+/yNhVlxm29iKD1l9k/EpfpizaxTQlbyQX7WGuqg/qxpdY4xzCRp9odHe9YLHdHUYK+44md8V9RwmLK3yz0Z/ZK8+hoRaAllIAMquuMNT4Jp/ahfKtUSjj9a4ju+4EWmt9cF7vxj5TC+7ssiH6mBGP9y/k2X45Xu6VJvWgLNlHFURgLD6pSNlZRSoCFCm7KE/pJTmKL8mQf0WK/CAZim7KU3BdnqxL0qT5S5HmL0vqOVkyLyqTdUmN9ABVsi8vIytsLfV5l3jb005nbzc9v1XT/6ZFrAB8JzilhYaXD4YXARb/Nin/PwHifz4fYDaB5f55/j8CowCH/wRGARr/ExgHrNkCoX4g2r8h8n8Axu0b5di9fgY+ayfitWo8W1YMmF6EHEbR8KI+Fse/YnJE44sAjEKPtHBWT8BZhMaxOApj6hXjsV82VgRGAQytF48WgdFq4SgRIIVxtDB+FiBxQFUc/hc8DhXvrcWx6misVUdirjYaE7Wx6CmORXPBWFbMm8D0MYP5cci3fDHiRz766TO+HPw53w/9CvnFkkiqz0NKQ5KZa2YzS2MWclpzWW2kxBrN2axbPgoFmSGMHPM5Q0Z/xaDx37Bkgyx22zYwS24IE2d+zaQZ3zFmxs8Mm/0rP8wYyjfTh/LjjEFMnj+IJWqjWCb9I4Zqo7BcOhlLo8WcunyYoIhgLj+5R2BUGEFRodx5HkLQo6uEvnxA8MuHBEbf5+azUELjHnH7+QNCYh9yM+oed16Eic/uvXrMg/gnhCc+IzzuMU8To8mtzKexp4nK1moau5to6WmmubuJJqFdo7ORqo4myltqKC9P5k6AF+bLx2Os+gsmqkMxVRuOxcJh2C0ehuPiX3FeNgKnZSOwX/QLdgsH4bpsGJ5rRrNTSxhLT2aPzmR81k/AV28KfobTOG44neMG00RgPG08nbMmMzhvNlOM1xGg8bqjDHfdlLjtosDfwOimLAZ6C00w160WiEeoEBRCvoWdRiHMO36fpgh8iQfWk+arS9K+9aQd0iHrsB55J03FkO6qy06iolhw2oKic9aUXbCnNMBOfC/nhClJB9aLId+Zfno0BW+mI8RbhMWmm9uovrKJUn8HhBG0AIzlQZspDbCm6JQheaeMSQtw5c+GTN71ttDd20lXVzP9bZUIKqIAjH1/AWOPAIwd1XR11tHXWcPvrflEXd3NebfVXHRQ45SlAoeNpPEzVuSMyRIuWqzj3g4XMoIvkxMVzstnYbzKT6KiRagezKW/I5XfOhP5vTeVnuYXtFaF01Fxm9b8C1TF+JHxYDex4bt4+eoYCUnHSXp5kLTn3uQ+30xegisFOS5UvzKlcf8cmrZNpt9rOv1bJtG3Ywqde6fRsGsC7Xun0LFtHP2e42k9NIbfQpQhxZDeDCtacl2ozHShJMOFmtKtlJS4kl1sR16JMQU5ehTF21P5/ABNSTeozQinsiiSktJwSgtvU5YZSN6Ls9w47sZu65UcMFvOaau1XLXdwDNvR5KP7iDr3AFyL/uRF3icguv+5Fw5SV6QH7EBO/A/bM3u43Zs8d/ElsDtbL+yjaPXtnP56kHOe+/krusRru+7w7HjEew/FsGZA+EEH47g+uknXDn9mGt+d4jct4+7u3dy7/RxosJCeZX0ioqmBho6O2nv6udt73v+7PuD3n5oe/eOxvdvKe+H3FbIEPYUO1rJ6+ohvuY9Lxt+I6G1j+SWRnKbS6hqzaGxNYu6xnRyC6NITb1EaowrOZHLKI2YS91DNeoj59KaOJ3ObBnKX2lQnepPbUE+NbV9VHW/peL3Vur+fE3rn9D5O3S/hp5uaG99S21tM4WlFRRVtFJc85aC0jdkJtWRHpVDWWwu1XE5lL/IovhFLqUJRVSllVCXUUBJ7EsywkMpiH5MTXo8Tfmp5MY95NmNk1w74MI+syXs15PjrLkqp6xUOOu4mJBdeqRc20by/f2cOmKOq7c2K60XomyojIKeGgob1FATqgBNl7HeWh0tC2U0jCQxtJTH2XU59jaLMdKRwUhwR70oqHcAACAASURBVGupoqu1EH1NVYw0FDEXDC4r52GrMZ9tJspsN1dil40q++zlOewiw8mtapzauRTfrapsc5TEyXwW7jYCLCrg5aTCdmc13J0U2eKizHa3hbiYy2G4ahbGK6Sx1lRlu5UG263VcdCdhY3GLLYayHLUUYXjTrO5tnciT6+OJTd6DG0Fk+nMGUVb8i90Z47hdclM3jcq0dO0gpZmI6qbNpFR5k1CwV5Syo6QWuFLetVBUor2UVBkS1XeUtqyZ9KeNJLGl2Opj59O1cvpNGfOpiVrogiMPaVz+LNhPq+LZ1HzfBZVT+ZSHzWD9ldjaXrxCx2xU2hNnkFH6Rz6yhQoi5xEVdhE6kLHUnNrOBX3Z5AWpkxMpB7hz924HLufS3E7uPRiJxef+XLh6UnOPN3J6cfenLi7m7PXfLkU5MPJI+7sdjcT6xbXLZzOGpWJbDJbzFU/J+5d2E7gEWcs1kpiuHQa9lrzcNeXw1lLEruVs3FYPguX5XNxXymJm/o8HFVnsG/jEo76OKO1aSeTHE4z2O0Gs/aGMHPXNYa4X+KLTSF8vvk5/zK/jYTuNSR0b/CR0V0+sQzjY7sI/mUfgYT9I/7l9Jh/OUbwkWMEnzo95QunWD4Sep9dnvIvu3C+NL7FEM0rjFhyinFLjjNO/Si/Lt7HhEU7mKO+C3Xd0ygvP4i8+n5c9rxE3yMCO990jHwSUbe5z+T1NxmyPoTvDW7zreE1hq6/wLQV55Bf7I/CikDGG9zmU6f7CHE/3xjeYZJRMMobzmKmd4gj9ruJ2L+TOD874nw1eHVYldiDUiQfliXVV4Z0X2lyjshSeFyeAsH0ckqW4vPylF1RpviSgqgo5l+TofC6PPnX5Mm+JEO6vzRp52RIOSNDhr8CGf5KpJ5RJO38IhJuLqIy4yxvuwVg7P0HMHbzrr+dtwKH/W8FRsGi/U9gHHgtjKn/XWEsenUPL11ZdmlNF4Fx++oJbF014I4Wg7uXjRVH0sIO4weXtDCSHqgHnIDTirH/GEuPwXHFOOzUx2C9SAjjHon1olFYLxqDleCEFmFRiNQRFEUBGAcidsTmF6WBe+uFo3BUHY3NwrEYLRzHhkUTkJv2PTJTBjNv0lBGCmrikG/5euTPfDL4M77+9TOGTxnE8g1qqKyXQ1prAfPXz0FOX5IlhjKoa89DW3MmekuGs0plBLOm/8CIcV8ybPLXzFMbzXpjWWQVhrBg9rfMnvQVE6Z+z/BpPzFk5lC+nzqY4XOGMl9uGIsUfkFTeSiGqiMwVB6FkbY8x/33EvToBhcj7hIYHT4AjDGh3Hp2k6uPrxOSFCkCY3DUPREOrz8NEUHx6qNghGd3XoSLz0NiH3E3JpzQ6DCikl9QWF9CY1/z38DY0NlAQ0f9wGmvp6q9kYqWKspLE9nptAZDteEYKP6ModJgjFV+xVztV2wX/Yrjkl9xXj4S1xVC6PpQ7BYOxnnpr3iuHoO35gR2rZ/ELu2JeGuO5YDgmhZVxumiwuinP4VTxjM4azZLBMYA89kiNAbaSRLsLM9NJzluOMiIUTshrkrcdpQTqwOFRhgBGkVgFEK+tyxCyGkUqgNTfXVI9dUl9ZAO8XvWkXF4I7l+hhSJaqI91VeF4G0HUV0sDbAV1UahS1pQGzP9jP5SGFeJAd5Cy0t7iDfNt7xovLFVVBhLAxxEhbH8kiOlge6U+FuJwJh/yoT0C278UZ/Bu95mERh7elp4Iza8DCiMfZ0DCqMAjJ3t1XR21NLbUcXvLQIw7sHfbS1XHNU5Y6XGXt0F7NWWwldHmUPaCzlqos15T2fuBJwg+lk4CXm55JUV0NFeAf0V0FtAX1MS1fnhlGfdojrjKuWvjlEZ60dh1H7SorxIerWFpHgXUl86kBvvQmW6N+V5h6isPEdTkjc9O+bQ6zmL3s2z6N46m9adc2g7IUeV3xz6g1ToCZCi49g0Om5MhuSl/Ja3ccBNXeBCRf4Wygu2UVboSXGJBzklTuQXWpKfZk5Zsjf1aTdoKUiktqSAkooSiupKKKsroKoqh8qiZFJehnIr4ABXfT25ttuNm94uhO3ZzItju0j2P0z6leOkXz1GdqA/+dfOURB0nOTLu7lzfjN+AZvYHujJ1pA9bLvrg/dNT85e2sbVzTY8M3Hmic0ebrr6ctXjMHfdDhC5+QARW/cT5rGbCAcPku11SXQ14sUWKyJ3uxNx/ADRt4LITkqipKSC6oZ2atv6qet4S2lLGzmNjSRXvSO26E8Sqt6Q3txPeuPvxJVBfPV7sloqKWl9TGltIJUVJ6gq9aW88AAFWXsoSPOg8KU2RU/nU/pwOGWPxtCaMIuutPl0ZMrQmiNkYm6kIn87lRU3aWgtoKmnh+YOaOuAlk6orG+noKyarMJyUnMriE+vIDW3ifSCFpKSKkmKyCYrIpWSJ0lURiZSHZVKZUwO1a/yqU/Koykpg9roKGpCLlB55xyNj6/TGR9GS3wYFc9uEnVuF8dt17FvoyqXHLW45LqGC27LuO29gaenHEh5cJBzJ2ywcF2Oir4UKkYqLDJbhrrZSlaZLWON+RI0LdXQMpdnvYkk1k5qOLkswdpCGSMdaUw2yCGOpNcpY7BOCbN1CthpK+C8QQ63DdJ4mynjba7AHhtl9tnJsd9BkkObFDi5cylHvZfi466Eu60kWxzk2OqoyDZH5YHjqsJODzV8PBbh47oEu43SGC+bj9lyaVx1VNlsoMQWIyn2WS3E13k5/gf1OHN0HVfOLSLmgSqFzyWpj5tAS+wQ2mMH0Ro3kpaEGXRlS9NRuJDOKh3a6h0oLnEnp8SHzMr9pFTtI712D7lFnpQVGNFatJi+/Jl0pY6gPXk8jUnTqUueTVPmXJoyp9GYOY3espnQMp/fa+bRlDiPmufzaIybRUvCaJpeDqUzcRq9ufN5Vy9LR74UJRETqQmbStO9yTTfHU/t/Vnkh6uRFmXIi5hNBL7cScDz3fhHH+R8tB+nnx7h6MM9HH3gw/G7Ozl5bSe+pzxwddBGc+k8VqhMYd2SaeiumoW3qwYhl7cTemUHmywWobt8OsarZmGzZhZuG2TwMlZly0ZFHFbOwXH5HFxXSeK6UhK7hTNxWDqf/du3sNT1ID+6XEbC8yGf+Dzhh20P+NwhGAnrO4gROvY3kDC+gcTG20gY3EHC6O6A4mcWgoTlfT6yDudTizA+NwvjC4twvnJ6yiduUWI7y0ebnvGlfTiDDW8ydKkfkuvOsMzwAlLqPsxf4sVKvROYO91ijfZJVJcfRMcimDXmt9F2jULd5glSuneYtiaYiavuMHpdMMO1ghi97goT1l5myrpAJujf4XshqsddUDgf8q3JXcYb3WCRkT+udie5e+AUySd2EO29hle7lUg/IkfyoXmkHJEi2VeSlIMLyDgkScah+WQcnEeG7zyy/BaQf06eAn9Fci/IUXBNjtJgFUqD1SgMUibnkgLp52RJOytH+jkF0s8qknJageRTKsRcUqAs+STvejro6u/7N2B8+78eGP8qsP6gMA4Efv8PwPgylK0bpPHRnIaPxiR2rJnIttUT8VgxHsEpLTS9OC0SxsRCkPZ/hXN/CO4WdhgFw4toehGNL2NFYLRaJIyeR2HzQWFUG4258ggxpNtEQWhuGSrG5QiGFzMloSbwV/HeWnUUTkqjsV08Cf2lk1m1ZCrDR3zEqDHfMmL0jwwfM5hBowbz3ejBfDniCwZN/Ab5FXNZoa/CQj05FPWlmK89gxUOKiwzkkTTUJINK8eLDm3DxWNZIj+CqdO+ZcLsb5FfOorlqyewcvEoVsoORX3WIObP/pnh475k8ITv+HnSD8yUH8cS9ckslv2Z9YpD0Ff8BX1hLL1BjuPnfQh6eI0Lj24TGP2QoOcPuB0TSmhsCAEPLhOS+IQbMWGiwnj7RRgXw64TFHmXS+E3CE98yr2Xj7kb+1CERUFxDIl6wKNXkeRWF9LwARh7mqjvqBdPQ0cDdW21VHc0UNZYRmHeC7TUxqKvMhQDhZ8w+gCMqsOwUv0F+0VDcV05GvfV49i0cgzuq8bgsWo0W9eMw1tzIj5ak9ipJTT7jGH/hkn4bpzC4Y1T8d04mSMbJ3PKeCbnzGdz3nyWePzNZ3PZej7X7KW5Zi9FkJ0UwU5y3HaWF3cbBWgMtpfhho0Utx0GRtKPtiwWG2Fe7llH+pGNZBzVF8fRCXvWkX3UgMKTppSctxY7n4VGl7IAOxEQS87bIJzCs4Jr2pz0IwYk7Nfi1Z7V4r6j4JAWFMbmYC8arntSG+hB2QVHBFd01VUXSq66UXTOgkIxrseUnKtb+L0unbfdTSIw9va28Vt3HT1CNWBXLX2dVeJIuqe9ks72GjrbBWCs5vfWAqID93JhkxbXXTTwt1vOXh0ZvDUk2a2pwH7tJRw20+WUpwuXTvry+NkjUvIqiH2VzIvIh7RVZPJbcy5ZsTeICD7E4+A9xN7dSWHUQapeHaHguTdZz13ITrQmK16P7HhdyjJsaKk4QHPDFWqaQ2lKO8qbXQtod59G39b5dHtJ0bxTmvoj8lSckuJ95BqIW8ubJyq8S1XkfelqOkp1KC8yJS/fkdwcdwryPCks2EJRqQfZZY7k57qQH7+Z6owzNBQ+orYimYqGIgpbK8ntqKGgrYGS5hbKGpopqy+lpDyf3IxEsl89p/Dlc1Lu3ebFVX9eBfmTHnKV5NsXyLx+mbxr/uRd9iPj0l5e3NzPhaAd7ArejufDfXhE7ME5ZAs7z1pxylmDmI16RK81JNLAmggrWyKMDIgy1+OZ1UaiTXWI0dMkymApmY7a5DjrkOGsS7K7KRFb7Hh2/jRpyRm8KKontLiNx5kVPEpMJzwxg4dJjURmviW+8j1J9b+RUAXJlZDR8JrSlliamnZRW25LfYk+zWW6tJRvpL5Ql+YCHVoyF9PwahpVT3+kJOpzOjKm05+jQmuy0Pc9h46yqTSUL6C2woCWuuu01dbQUvYbtYVvyM+pISkjndjMdKIz8ojOqCAuq4XUgg6Ss+tIiM0j82EaJU9SKQqNoujuE2oex9MQm01jXA4tLzNoi4mnPfIR7++fofvmAdpuHqQ15ARNYefoiAoi9cIerm8x5rDhUgLdDAjaok2Ay1Juemny7LQDyQ8OccrPCjPnZSjozEfVWJWl5stZY7MGfdd1rLdbioaZPFqmkhhYyeC4aTH2DqpYmspjoidE4ihgqK2CnoYCxpoKWGnJ46gth/tGeTz1ZPE2lmOHsST7bZXYZy/LXkcpDnoo4ue9lL2bVdniIMsmOyk22crg6aiAl7MSO1xU2OO5mAPbl+DjrsxejyW4GsthumIuZurzsVSfi4umJLstFLm4awmBp7V48NiTsERfwmN2kJ7gTkWcAaUPJKmKmEBL4hTakqbQkTCF5rhxtCRMozNbmY6C9VTnWlBS6ElexT7Sqg6SXrufwhJXyvN1aC1U403xPN7mT6QvdxqNKVNpSJtNY9psmtOn0ZI1hb6yKdAyE5rn0Z0nQ138XBoSptOUMozWtKH0Zk3j9wpp/miWpiZ5MsWPxlMTPpXWB9NouzuB2tuTKXugSPHzjWTGu3A7aSsXYw5xJuoYx58d5fDjffiGHeFw6H4OXPfg2A13zFw3sFBtOsvVpqKzdgFaq2ZibiDL/p0bCThpj/8JOzRXTGTd8okYr52FzapZOGtKstd6OXutluOyThpjlYnYqM/GebUUjisWYK42iwPunqxxOsxgp0AkvGKQ2JaAhMsLPrKKQMIoBAmTG0hYX+YTs1t8bviAj43uI2ESgoSxsE94BwnzUD6yeMCnhvf5TDeETzfe4RPre3zq8YxPvOP5aMcrPnZ7yrdmtxmhcYoV5lexdQhi7dItmJiexswqABv7QCxtrqG++jBSqnuZvfAIc1ZfYrrmLYYsuczwlTcZueom4zTvMF7nLmN0ghm+8Sa/mNzle9twPnZ5goR7lNg3/Z3NQ0aa3kTe6Bz79t/h1bVgHmzRJWqLIvlHlSk4Jk3W0XkkH55Pou98UnwXkO4rSeKeWSTtmUXyvtkk7J1Fsu98sk8pkOMvT+5lOUpuqFIWvIjiIDUxTifjvALCEWAx9bQ8ySflST2pQuwlRSqST/J7bye9b17/N2B8879aYXwj7Dt+mJH/NRMXjTD/rjAWvgzFU1vqb2D0XjsJrzWTRYf0h+DuTUI/tLC/KDS3qI/BUX20GH0jZC5+AMYPZhdBXbRdKuwvDphbPgCjkLVoqiQEd49CAEZDuSEYKwz9GxaN5H8R7y2VR+AgL5hhxqO1eCoLZEfxw5gv+XbkN3wz/Du+HvodXw39lk8Hfck46VGoaEuy3FARdUM5lpjIstBcBnV7BRT0prPScC4b9OdivHIcLguHYrNkLBsWjkNe6mfmSn3HJq9VLFv8C5qqQ9FXGI6e5DAWSf/KpAlfMmT4xwwd8xWzFgxDWfYXlkn/wAaFn9FTGMxGhV8wXr+Ao6c8CXxwiYsRt7kcFca15w+4+SKE4Oe3CHoWzIWI61yOvE3Q0xBuRt/jbMgVAp/c5vqzEO7GPSTkZQT3EyLFczsmnAdxETzPiKO4qZz63iaqO+tp6muhrrOeBmEc3d1EdWs1lW01FFXnkZn6EL2lEzFS+xUTlcEYKQ3CWGWomGlppTYUe3EkPQqX5aPxWD2OrRoT8Vg5hi2rx7Bj3UR81k8WVUbvdePZrzOZQxuncmjjFHx1p4g7jcfE0fR0TpvM5JzZbAIs5nDReh6XbeZzRTwLRJVRGE0L8Cg4qK9Zzee6zUCNYJiHGgIwChmNr/Zpknxwg6gwCupi6sEN5J80EYGx9LwNQnSOAIyCopj/10hagEVBXcw9YUryQR1e7l7Lyz2rxfgdARjb7u4Q1cXaa5sHFEb/AYXxAzAWnDGj4IS+CI5FN3fwZ2OWqDD29HUhAOO7rlp6uurEXMYBYKxgABhr6eqop6+zjj/binlx7QABbtpcsFqFr54KOzSk2LZaiq0rZdm5bgm+lgZEXb9EYuxTUnPTyK9oITE5izNHDxF68SjPbh7jwkFHbp3bQtTtXaSE76I24QhNGYepTNpOcZwDpYnmlCXpUZGmT0W2JRVFWymt8iOr6hwlefv44+l6ms7IU71zNi1eC2j3nE/Pbln6Tyrw5oYSr8MVeRujzJuSVbSWa1JZrkdemSXZpZvIKvQgp2AzhSUe5JU5kVVhRUn+TuoyLtFa8oj6ynhqW/Ip7y6j+E01uf1V5PQ0kN/dQWF3H4VdfRS0dJJf10JBRT2FJVVUlFbSWlNHf3Mj3TXl1OSlUh4VScaVALIC/Mg6v4eU4EPcuOHDgdvebBZgMWovFuGbsThviKujGmF6GkSt0uDhmtWE664i0mg5keZLiLBcylNTdV7qrSBGfwMZjmYkOukR72lI9uktpAYdISb0OlHR8TxNqyc0rYeHKXU8TS8jLq+O5xk9PEnrIba8n9Tm38lsgsxqyG0ooKLuJE0la2gpXUhXlTy9NTL0VsnSU65AT4ky/cUK9OXNpTVlHBVxI6lPmExrynS6s6bRmTucjsKf6SqfQFu5Gk0lDrSUnKWjJJ66nDxyUtNISM/kRXYJkTnVROY2klDWR0HdW0pqe6kpaaExoYSmmCxqH8VSFvKE0tBnVDyKp/ZZMs1RCbQ9fkbH/Ttw7yh/3NpDT+AO2q/50HR9Nw23DlBxYz8ppzdz3no5ATaruOC4jMtu6jzYq0+Mvysp4Yc5fdwWC7eVqOrLomqkjIqBKhq2qzDz1MTQbTnaVnLoWctg66KKnZMSdnZKmJnIYqArhamhEqa6KphoKWKmKY/ZasFYIYu7jjTeRvLsMZPHx1iSww7K7HeUZa+LLAe3qHBw22K8XJRws5XGzU4aF6sBlXGHizK7Nqmwf6saB7er4eMux1Z7KRz0Z2OwbAqmy2Zhv2YBbpoL2LxhDlf85AkNW0doohOPy/14lutLdupumpO30ZfsSH2iHnkp66hKXcDr1EG8Sx/Eu7QhvEkdT1eyFDUvV1CSZEVBvg/pxYdJKTtMQc1mKqvMaCpbQW+5HH1FM+gpnEFT5hRqEyfSmDSZ1sSJdGRNoK90DL83joX2GbyrlqM9dz6d+TPpLBxGb/GvvCuZDA3z+KN5JuWvhlH1fCINj6fQFjaJ9pDRNN4aRcWdGZQ/WUJZkhnPC9wJTT/FpVf++EUfYd/jnRx/4s+ZiFNcjNzPyRAXjDfpsWKtNOvWzMHYUAH9jZKcP+fEo4cHePhwHyEh3mium4SuzizcbRfhsGYuDmvnsdVAhe3Gi9ikLY/dqgUYq03DQHkyNivmY79KBpdly9HWtGee8Qm+tX6AhFUcElaJfGb+ki8MH/OZ7k0+0/Xnsw1BfKETyhfGYXxqIQRo30fCKhQJ6/viePozy0d8bvKQTwWgFCJzbB8MmGDcopFweMRHFncYb3wFTZtrbHMJ4rDDeY57P2Cz/WXsLc/j4BjI0lX7UF3th4yGP9M0Axm18T6DjSP5yuQhX5rd52eLcIZZPGSIxQO+twnjS+cIPnaJ5BPn53zp/JJvnF7yqcMTBlk/QMo+GFO3c+xxciPa15ric9pUnF1I4QkZUnznkHpcipRjkqQJAHlMjpQD80jcM4fkvfNI2DOXl7vmkH5UnpyzimQHyJEdIEt2gDzZ/gpknVck46yCeFJPyZF8Qobk47KknVAm/ooylcmneN/VTk9fH73vPuwwdiMojCIw/lWoIqwJ/vuE9wOL/d+u/767+GGPUeLt617+8wiml9/e9fP+t9e8f/dafC3c//a2f8AQI5pkhA8THDRCvqLQ4NLy1+kQFywFQPzPdpgPX3rgvS7evOmi/02P6O75vb+ZIlFhHADGnWsm4LVy3N87jNvWTPkri3G8GKvjsmyM6JD+ENz9n7E6Qu6inQCTS4W9xYGdRXGPURhJLxyDEKFjoTIKMyVhLC1E6wjml5EYyf+KsYLQLz0Cc6UR2MoMx0x1IotkRzFy8nd8O+FHPh35PV+PGcznAjAO+47h00eycKMiy8yU0LBdxEpLJTZ4LGeZgwJqlvNYYjYLHUtJDAxmY7R0OJvUfsFadRi6qiNZrjwMOelvOXRQB52VI9BRHoSl0kjMJUegqTgSuVk/Mn7UpwwdKsH0Kd8gPfVz1sr8gL7Sz+jJ/YDJwhEYac5i9z5rAu8HcPnJHS5HhxEU85DrL0K5EX2L8w8ucjbsCoHRoQQ9C+Hyo2AuPRRG1be4/ixUhEYBFh+mRovweOvFA+5GhxGXk0hFRy3VXfXUCepibxO1gmOzvZbajnoRGMubKsgvy+DCaS+Ml0/CSOUXLNR+wUzcYxyG+cJhYne33aJhOCwZgZP6KDatHIvn2ol4rBqL17pJA8CoNVlUGr3WjGOP9iQO6E7lsP4MDukOKI1+BtP/3mk8az6bS7aSXLJdwGXh2MwXr4F2UmILzHU7aVFpFKDxuq3UX2YYZZ5sUydm91ri92uJ6mLi/vUk7NUU9xcFYCwRKvwCbKm+6iweYW8x75QZhWcsKfG3EfcXhftUXz0RGOP3rRHjdz4ojML+Yt1fwFh01pbi87ZUXHai+Iob+adNKTiuN6A03tj+1w5jM38DY3ctvV31dHXVi2pif0cFfZ21dHc20NXRKAIj7aWEn93OYXN1jhksZr+Oshia7KUhj7eGCru0lhF6wIfUR/coyE4hLT+Tosp6qqoqyEp4yvM7p3gZcoRX931JfnyYlMd7KYnbT1e2Hw3pOylLcKXipSM1r+ypiLOiPNGG0kxH8vKdSS92I6VyMxl1rhTVGdJaakbfM21aDkrS7zIdnGaA+1Te7Z5C76lp/PFIkd4SI+orLamocyK/dhPZVZ7kVXpRWLGVwvJN5FXYk11tSUmxJw2F52gsfURDVSENjT1UN/1BWdOfVHT+SXF7PxX97yjsfk1Ozx/kdg20o+S1vSe/+S11vdDU8zst3W/o7Omjta2N5rw8yiPCybp4ksILB0m/upewG7s5eWcnWx/64Bq3D+sX2zEMssTEfRlBxht4uk6HSE0tHmmv4rnhKiLNVvDAeg3h1uuJMNflsasNNbeDqH0eRVFCEtk5haTkV5FcUE9qfiPp2fWkp9cQlVLPs7RGXuW08Sqzn6dpLcSWt5Dc3ENqw2/k1TVQ1HCDmmobeiqW0F2tRG+tFL21c+mrnkN/+QL6y2R5U6FEf5miuJ/WladIc9p8WtNm05s9k77cifTmjaM9bwItBXNoK11Ce7kOLaW7qSu9TWlJIplFjcQXvyG2/D1xNW9Ia+ojr6GbsvpeGis6aUgqpi4uk7roRKojX1L+5BUV0WnUvEin6tFz6u6F0R4aTN+NvbwJ9qH7mhfNFz2oPudCyRkHck/aErNnI4E2yly2ViLIbSm3d2jw2NeEh342xN7dh+9BM9aaKCClORs5HVlUDVRZY7UM250bMN60FG0LKUzt5HFyU8PZRRUrSzmM9KUw2CiDqaEqphuUsdRRwVpbEVstWdx05NhupIS3oSy7TWXYYy7NIVt59jvJs9tNnr1bVPDxUMPDQQFHSymcrKXZZC/HZgc5drgpsX/bQg5uVeTQDnkO71Lk6N5FeLnKYr1xNubrZmG/fj6uOvM46KxG8NGVXPdfyuUbiwh5vpznMUrkPJlH3cP5NIYrUCso8EWbqMtZytuk7/gt8QveJ3zG+/gf6I0ZSVXEFPKfqFCebU5llScF1dvIbdlOaaMDdbW6NJap0lYyl5bCabTlT6MtczIt8WPpjh9PR8oIuvOH8q76V2ifIo6ne8sW8KZ6Fn1VQ3lTM5i3FaP5o24i7xvGUpU4iNrYsXTETqcveiq9D0fQencQLY8mUP9sATVJK8iqMONpzl5uJJ/gQsopTr7y5Wx0AJefn+VSpA87AnRxPODAOiMVvHbqceP2bnyPmfPg8QGevzpBVOxR7j30wdBsHl4+azl3whpnbRlM1adhqj4dy5Vzot12WAAAIABJREFUsFsrib2GDHZrpTFdOhurlQtwWa+E5zolHDQ00NfbjLzBOX41ecQnps9Fd/TH5o/5xjiUH/Vv8d2GO3ylHcJnG27zmaHQLR3OZw5C1E4YEk5CePcDJCzDkLB+yKfWYUjYPUZC2GMUQr7tH/OR6U3kPB5i7BHCHo+bhO4N48buR/i6BrLZ5ixurpdZvnY3csv3MFfjBBM3XmOwZTgf2woRPk+RcI3gU8cIvnGI4GunCD4R6grdIwcqBF1e8KV9LF/Zxoif+ZVzNJM3PUHTO4SDxy6QGXaC3CvGFAcsp/CcKq8OSZJ0XJbEY9IkHpEi7agMKYckSdkvSfK+BSTvlyJxnyQpvnJknVb6CxIFUByAxaxzimSeVSL1pBwpJwZ+T/xhKVL9FIm/qEi1AIydbXT39NArROm8bh5gr9dCOYoAfAN+kgHeEnis+y8Di/D8gxHmv4zI/+S1Dz/7ARQ/XCXevBZMKf91RHh80yvCoQCL/xMwDriqhS8gkKsQpdPO69dtvO5vpV+o/fvLgi18AXEM/ZfTRnz+V0eh4LD+JzD+8Rcwblkvyfa1k9m+cixbV4xhy4pxbFk1SRxJfzC+CDuMLsvGisAo7DAKOYzC+RDO/WEsLQCjzeKRosIohHELzmhxd1GEQwEYhW7okSIgGskJu4zD0ZcegoHML+JrS+VR2MkNR19hDPJzh/Lr+O/4YfJQvhg7hM9H/MRXI37im1Hfo6ShxFq75ax3W4Gux0rWuy5Fa/NSltjLsNh2PlrOspjYy2JmOBvLFaNwVPkZ24UjMFk8Fj318bhZKbLJRoa1St9ioDwYE5khmMz9BY35P7J07k/MHPUxY36RYNrIf6E+/3u05X5AX/47DBV+wEh1KNrqY3H3WM+NMH+uRN7mshAm+uIh156HcuPFbS4/CeKCELXz4h63Y8O5HBFMYORdAiPvcPHhDQLCr3M79iHhKdGExj/mVkwYd6IfEJebJAJjZWctNd2CI7qems56qjtqxZ3G6rYaKlsqycqL55CPFcbqEzBWGYyp0k8iMApuaQEYhRxLu0W//r1G4LZiLB6rxrNpxRgRGL3WTsB7nTCOHo/nyjHs3TCFfRsms19nCgd0p+CrN5XDelM5Iphh9Kdyznwul+1kuGQnJULjB3AMtJdCgMbrDjLiePqGvQw3HWS4566KoDA+27FC3F9MPKhNpp++OFZO2qdF+uGN5Avj6LMWlAfYiQHdQqOLYHLJPWkqjqIFtXFAZbQg7bAesbtW82rvarEvuu3uNlFhFMbRguGl8rIQoWMj7jAKwFh02XUAGE/oU+JviagwiqaXfwfGvp5Gerob6e2sob+9kt6OWno6G+nubKKvs54/W0u4d3Ir+wwX4qujxm5tJbavk2e7hgI7NdXYt2ElT04cIuPxfYpzUsnMz6Coooz8vGTSYu+S/tSforjzlCaeoyDuKIVx+2hIO0hn5h6a0rdQneRM7UtXGuM8qI5xpyzBXezKzSxwJLXUkowaC3KaLchvM6WsQIfq0IV0HF7AH5sEYJwJm2bQuXsmLVcV6E3Rpa3ElZa67VQ37KCg1ouCuh0U1XhRXOlJUbk7+RWu5NS4UFzhTmXJLirK/Kkoj6C+Jpv2hjq6Gtvoaemms72f+pZeqtpeU9j1joKu9xR2Q34nFPdCxRuo7oe6/j9pef07jd19dNQ3UPoiitxr/pT4H6ToygFe3jrItZC97HrgjVuUD/Yx27EMdcN6lz7ndDSJWKvLs7XaxKxfT+pGbeIMtXloa0LE5k0knjrHk0dPyMwuIiOvmtS8JtKLe0gve0Na2RtSS3tJLekgraSVV0V9xOX2kJTTRXrOW5IL20iqbSC5uYWMxn5KG3OpatpJS+0q+spU6a1SordOjp5aSXoq5vK6bAH9xdK8Llemt2oR3dVLeF2uSleuAu1pcnSmytKTPp+e7Gl050+io2gKLcVzaClVoLLUnPKqM1Q2pFBQ957kGiFoHOIb35PW2kFeUxvlDb3UVnRSk1ZGVVIuVfEZlMWlURiTRlF8HrWpxdTGpdD2IobWB7fpuOZDT+A2Oi6503LekfozNtSctqLwqCFxO1Zxy06GqxbzueW+iCAPdYK91nHDR48LB8xwd9dgqa4kMtrzkdGWQlVfGUP39VhsW4OeozKGdvLYOqvgtmkRDvZKWJnLY2wgi/5GeYwM1DDWVsJMWwkLLQVsteTw0FcWgXGHgSy7jGXYay7DfisZdjvI4O0qi/cmRba5KrPJQREnGzmcbeVxtZXF3V6GnR7KHN65iENe0pw/upDAgFUEXV3PxQBtTvrpsM97DdtdF+NpK8+xncsJ81tL2InFPA5UI+WZGkXRs2iNGkP/k6G8jhxNxytJ6rOX05WlyJ/xo/gj7id4+S28/J73MYPoihpBbdREGjJkaa1YRkO9FnmNTpQ3WVFTrUVdiRIdFQvorJxJW+EkunIn0ZU8jr64sfSnTOBN3hj+qBoD7bPpLJxBf6UMv9XP5W3Dr7yp+5F3VcP5s24s72uG05U/lpbkKbS/nE531ETeRA6n+9GP9EQNpyNuCs2p0lRVLietxJH7GTu5kurLhVQ/ricHEBRzhFOhzjgdWYGTnx0OPnpcCd1NZOJ5wmP9eBzvR0zaKaITjxEZ58ulG84E39/GrRueuJuooa8+Db3FU8RjrD4TGw1pLFdLYqou5DRK4a63kB2Wyuw0U2ezsRGr1joxXvsUXwq7ibYPkbB7wGeWoXxu/ICvdO/ztfYdPl13jc/WB/K10U2+NL/F5zZ3+dw5HAl7QZ0MRcIshC9MQvnM5D6fmNznM7MHfCaEb5sGscg9FGuPWxzbfocov6fc9XnAuS3X2et+kc0eF9DQ9kF2yRakNA4z1+w6Q2xC+dTtCRLOj5BwihCbYj6zj+BjJ8GV/RgJjydIbI1GYvMLJFxj+Mj5BRJugtkmhm+dniK5LRyXk8EEBx4k6boN2RdXk3VWjeSTaiSeVCLxhDzJxxVIP6ZI+hF5Mg7Lk3ZQlpT90iQfEJRIOdKOKZB5RpGc8ypknFYk44wiWWeVST0hR/IxGfEk+cmQeFha/PevzstRnXiS3zvb6e3p/S9g7BPq//4nYByY8grgJza//MOcLDDafwp8gmHmAyT+8/rfgFGARwEaP6iMH5TFD1fh+QdgfPe2m3dvP2QqtvPmTfsAuf4NjN0i8X74wP83wLh5/QK8Vk/Ea+VYtgnQuGoCW1ZNFOsBPwCjy9LR4jj6AzQOAOO4gaYXcXdxII/RXn2MCIwWArgIYdyqggtaaHUR6gCF3uhRmCqOwFh+GEbyw8SrAIvCEZ6ZK43EUnoIG2SGIzd7CMPHfc8P43/hy5FD+HLYz/w47hemKkxDz0UXQ68NmO7SQd9rLXpea9DZvgLNbYvR3KKKvocyVo4KWOrNwnrVGGwXDsZmyUjMFo/BWWceRz3Xorf0F3RVvmej/A+YyA3FaMGv6Cz4kbXzf0JtxvfMHfMpilO/RVP6Z/Rkv0NP+ksM5L7DQHkQmguHY2u9hFvh/lx+Eszl5+FciXnIVUFRfH6ba1HBIjBefBLMjRf3ufjoJlef3uHS42DOP7gmAuPNmDBCE55w5+UjbsWGiy7qV/nJlHfUUNZeTXV3/d/QWNleQ3lLlQiNlU1lZGbH4O2+EZOl4zBRHoS5ys9iMLr5opFYCNE6i4RIomE4LB4p/t3cVozDfcV43FeMxUtjEtvWTGC74IpfMwCMezZMZY/2ZPbpTOGQ/nR89ab9pTROEeN2zpoLWYxSXLBZwEXb+QNKo90CrgrAKOwzOsiI1YGCEeamw0D0TsS2pTz3WS2qi8m+OmT6DewhJh/QJvOoPgWnTCk9a0n5BXtxJC2MpQVIzD5uIoKi4JQWRtICNKYf0SfGZwAYKy7bioHdbXe2i+pixUUXygKcKDht/bfCWHjJWQRGwSVdfsGGkls74T9H0t219Pc209vTLCqL/e1VIjB2i8DYTH9nA7SVicC4x2Ahe7WU8NZUYJuGHNvWyLFznSqHNq4m9pwfmY9CKM1KJr8wk4LSbPKyY8hJuE1FyjWasgOpzwygPMmP6hRfWrMO0pm+g5b0zdQnuVIft4mWuG3UvvSiNMWLvDxP0oqdSC8zJ7/GlMoGcxrqrKnP0KX8ugJNvnN46zULPObS6TmPFv/ldKU40VDrTU/NIdqrD1BdtZPy+p2UNeygtGYbZZVelJZ7U1S5h/yaAxTX7qGs2ofC8n2kpu8kJW4nFcnHeVdyhz/LnvJHbRZtpQU0VFbT0NZGdUsb1Z391L0eiJOpfA2VfX9S2/c7re/+oO3NW9q7uihJSiAv+AqtN89RH3iE3FtHeBh6kKP3duIZsZ1NL7xxj/TG45gth9Yu48G6DURp6pK4fiNl+qZkGJiRsktQJ+9S+KqAxyU9RJb28KK0m8TyHlLKusgo7yO1rI+k0j7iy14TX/EbscVvSCzsJ6ugn8K8dxRUdpDd1EhaczM5ja+prE+iqcmK3gYF3pWr0lOuRHOJDC3FknQWLaA7dw7dWXNoz5WktVSJjjp13lYt5k2pGj058rSnzKcjeQ4d6bPozJ1NR9FcWkrm0VwhTXm1E0WNNylpySOn8Q+S6uBVPSQ2vye1uZXcxlZK63soK++gLK+G0qwSyrKKKc0upSi3korSVhor2mgvquJtfgG1YbdoPudG11l7es7a0X3amq5TFrSdMqXmmCG5B7WJ2rpUNJcFOSlyyUmV8/ZqnHJezm7nldjZq6O2fj4KejLI6Uiz2FAF0y0bMN28nI32ili6qOLoqoarsxoONopYmytgZCDPRl1FDAyXiDuMptrKmK9XxFpLHnc9ZbYaKuFlIIuPsSx7LeTYYynDTgcZvNzk2OqqgIeTIq4OSjjZKeJiLwR0K+DposDebWoc37uE47uluH11NWH3dQgN28jdcDMePvUgNHwzgUF2HD2syUm/tdw+qEL02aUk3lxLXYIZzfFr6IyRpv/5BN49H8rbl7/SlzCc17Hj+C1yIr9FDofnQ+D5j/we9T1vo3+m7+VQ+tJH0Fcwks6ySZRVrqWqdBl1hQq0Fs3nTc1c+mum0V0+gZ6CibzOnEp39Dh6YqbyNm06f5ZMgzpJmtJn0VuiyOvqBbxrGM1v9UN4VzmCP6rG8mfVaP6onENr8kxaY2fTGTWFt9Gj6H/2I70xg+iOH0lL8gTxPyRV9dpE59sRlLKDq+l+3Ek7wtVID87ds+NAkCV7gr04emc7IfEniMg4T1TOeR6nHSMm5wyxmSd5muBLdOIRnr48ROg9b7bYLmOD+lT0V8xEd8lUdBdNxVJDGotVkiIsOmoqssN8JVsd1Ti5dS2nPAww09Zl9rot/Ghwik8trvCxTRCfWN1CwjyCT4we8rVeCF+uv8Y36y7yg9YFftC+wA/6V/nGLJh/md9CwvoeH1k94GvtQL5fd4UhmlcZqX2V2ea3kLUKZJ3TVeydArhxJIKYY0+4s/MuZz0DObT9Ctu2nUdHbzsLl7igYXCC9R7hTHMI4VvHED62u88ngnJpE8EnthFI2D1CwvHRQJyP5zMktjxDYvNTJNyfIrHpCRKbYvmXWwwjtjxm5b4gjgQcJOKqDSmX1pLlv5iM8+oknlIj/rgyiceUSfVTJvOYCjnHVMn0VSDlgDSphwQXtSzJh2VIOipD2glF0k4okH5SkYxTSqQelyPlmCzJfsL70iQdliZ5vzQvz8pQHX+CPzva6e/t+xsYBdYSBDxBjPugEv4TBoX3//8Bxn/kMQqj6P8OjD28e/cXML4VQrgHgFFoePkggQrkOvCl/xG1839RGAvjQnDXnCcaXQRgFEbSW1cNmF6E0G7hCE0vYg6j0CO9bIzYJS1UA7oI+YsCLP4TGJcJTS8DLukPwCiYX6zUhJH0GIwVBFgcjqnSKMyVx2CqKIyoBYgciYnCCDGA2kZxGPqKI1Gc8wsjR33HzyOH8PWQn/lm6E/8NHYQ6vpLsNtjic1BU+yPmmGxbyMWB3QxOaCNySEt9H2WoWkviZWdHBba07BeMxa71SOxWjYas0Wj2WEsz1b9BRipDcJY7SdMVIeIET5GCqMxkPoBI8Xh6MiPQkPm//D2nlFV5enWb5/0dp/TVdXmrGUqtYJVJpScQUEFkSg5iwRRUESCoBgAAVExoSiKAcUcUVSMSFZyzlFyTobfO9ZCq6v7njPuuPcd9374j7X22hvdXxz+mM8z55zGOoWZmMtNwF5xLPYKI7CWH4G1yniM1KfgYKfIpZtHOfPgkgiMZ1/c59wzIZMxjguCyijsMQrvxV8m6v4louOvcOreRfH1+SfXiRUMMYm3uPD0Jlde3BUd1ElF6ZS111DyBRgFaCxvraa8uYrKLypjRUMJaemP2GS7AlPlyZjL/g1bxZHYKo/DRnUKdgI0Kk/CXnECjspTxLD1r8C4TXDBawu/DMzER1hB0J6Nt9Ys/HV/YLfBPPat+4n9ZvPZb/KzuNMYavqz2NV5xHYBR20XIoymTzosFIO8BXCMdpIQj+CevrBR6ndojNssx0NfDZ4FaJMkROmEmfA2fBgYBZd0dri5CIylx9dTHuUitrkIQd0CHAqOaCGXsfD4egqODQNjZpjZ7wpjRbST2PLSdMX7iztaMLu4iMBYctKZiuhN5J3aSF6ENcVHLak840zZ1YD/Fhj7upvo7mqiV8hdbKuiu62Wrvb3dLU30dvewKfmEq6Ge+K/TkGsZduhK4vPWmm8tKTYqaNEyDotkk4c5O3NyxSmPKeoIIOi0neUlyRRnH6dipRo6tNPUp16lKrUg9RnHqApYx9dmTtpy/ChMcmD+kR3ml9upyF9B8XZ3rwt3EZamRvZZRspq3ChuXITPcWb6c11oveVGS0X1agNXETLHmkq96nQ8cCdjw3nKK09SXN+MJ1lgTRVBVBd60Nl7Xaqa3yprdlHXW0E1XUxlNbFUVR9npLaKOrbomloCCX/lRXZcaqUXVSm7NxK+l4G8CH/Mm15D+ipyuZTRy3dbQ20tLfS0jfI+74P1HcP8L6nj+4PQ/R/HKShu4vinHfkXbvI5/g42s4doPT8fp7FBRF1IwD/W174PPbD7+lOfE+54LtGjvOG2tw3MSBpnRGVZrZkmm7g/fVH5Cfnk5haTULGEIl5H0gs6iaxrIkX1fW8qKrnRfl7Xha387pggDf58Cy/i+SCdrJy2sh/20FxRRPZ9bVkNrSSV/uZ2qpUuhqtGKpdzIdiefrKlXlfKEdjrhRtOUvpTP+VjpR51L75gap3v9JQLkd/+So+VCrRX/orHTlTacmYQkvGb7RkKfI+R52aPCVqS2WpbI6isL2Q7JYG0t73kdoMqS2Q2jxEZlMPeQ1dFNV2UVLdSXFFK8VlDVTUNFPb3EN9xyfqu6Gh9QOd77voLisnJ+4sDYFmdAUaMhhqylCYGR/CLeg5aEnzQSsqwq1I2WNErLMCpx2lOeksx3FHJQ65auLrtAJLG0WU9BejaCGHkoU8K23VMHTWxNxdHctNyjh7qLPZXU3cI3V1kMfBWh4zY1kMDeQxM9fEzFAZayNl7AwVsdeTwdVABjdDSbYYLsHTZAl+VpLssF6Kj+NSvNyk2LZJBjcXWVydFXBxlGeTkzxbXRXx26ZMoJ8ah/apcuagHHevrSX+kRG3H6/jRqINN59v5l6SHw+SdnHr8XbuJ3py/5I2iZf1SHmwkeLUEPJT91DwxpXi59pUxP9ET/w4ePQtxE/g44N59N+dQt+dkfTf/ZbBB9/x8fFoPr8YC8l/g/T/5GPWN3Tm/UhL+gw60qfxoWAW1MxlqOp7Bmt+oLtoDn3Zv9H65Efqb/xCw60fqbg1kbL4aRTFz6cjR52uIhkGa37kY+10Bstm8aH4B6iYBxUy1D1bQFPiMrqeSdCfOJveJ2PoeTGajqTxtKROgrrpdDRLk1pqyLW3nlxKP8DFV1u4nOjElSdbuPwyhOg3h7iQepjYlIPcyzvJ3azDPMqN4EnOYRLfhZOQEkxCUjCPXgZy45YfmxyWY6Q1nw3m8litXYLx8l9wMZTH1UiRLcaq+FitYp+zAR5Omhzx0SFmlwkhnvYo6NgxS8eHSQZBjDcJ51urM/xp/UP+ZHOH/7C4wjfG5xmne5qp2pF8v+ooU1cfZ6zOKf6ie5p/EwK2zWKZqBPJD1onWKh5GH27WJw976BvdRB7x4N4OIVy/1g8qScSuOAfS5jnKfbsOImHZzgmRluw0PXC3eEknr7x6HvFM9PuHN9ZxfIX69v8r/UCMD7gXx2FTup7/IvLfVF5/NPWB/zJS1Ab7/PvHjf501ZBdXzNt56PWeATTWxSPA+vbePNmTXkRqmTc0Kd5CPqJB1WI+WQGm/2y5MUKEXKPslhdXGfBOn7l5Eesozk/Ut5FbyUpP3LSAuXJTNCgYzD8qSES5F6UJqUA8PQmHpAmtR9krw6KkXN68PwBRh7Birp7Xv/JQO7lT5h3e8fRtL/HyqMgsr4DwHe/cM7jV93GL8qjAO/q4vCGLrly/ljYPf/C2Bcu0gcSftpz/7ikp4jBncLsLht5WzcV8zATTC+/BMwCtE6X5tehAxG8V5jhrjD6KA2HNAtxOqIGYxKgkv6exEKLaQni9AogKO59CSE1+ZSE8WroDCulxuHlcpM1JZOYcb3Ixg/eRwjxo7huzEjGTllJMs0F2PjZ8bWY654n3HH/ZgjLodssAszwTxwLQa+aqy0/RUnZ1nsdIXF6imYrRiD3arvcdCczcZV84aBSnUcJjLfYK4wBnPFKVgozcRiyXeYSozGUGICeksnYyw7jXVLR2Ij8zfWK/wNO6VRWKuOx0B1Ig428py7Gs7Zh5eJenqHM8/vcubpDaITYjn3JJaYxDhiEq8RIzx7dJWzCVeJehArXoVQb+FeeB774o54BMd0culbyjvrRIWxuque8rZqKoSdxvZaBJWxtKmCktoCnjy5goHGLxjJj8NE8q/YCCCrOBYblcnYKE/GRnECtvJjcVAUVMbv2fSlD9xdYzpbNaazZcU0PFdOx2v1TBEYfdbMZKcQs6M/hz0Gcwky/okgYafR5GfCLeZzxGYBEda/EWE9n+N2v3LCfhgcTzsuHt5n3LAEARovukqJGY23tikT77OCxF1avA7UI/OAGe/CzUn6Mo7OOWhBwREbykSH9HCji6A0CoYXAQ7zImxFYBRUxq/PXu3RITloLTUxrrRd96X16g7RIV0SKQR2O4sj6fKojVSdcyP35EZRYSw5ZkXV2Y1U3Nj73wJjb9ewwigAY397DX0dDXR3NNHV3kxfx3s+NZVwJcwDPyN5dgkKo74cvroyeGlJslNHnjCj1bw4FEziqQgeXTzNk/vXKK/IpqEqk8rsu9RlXqQ15zyNb0/T8DaSxszDNKUG0pG6i/Y0f5qSvGh4upm2lK20F++grGwbaSWupFd5UFDhTU2pPw0VOymt96ao2p3Geg96yt3pf21H/xVTuOwK1wNojQsm9/wecq5voOS5IzV57lSVb6aycjO11T401YXT1nhZrB2sqkumrDad8tp0aupS6KhJZCgvhsFHXnRF69IZpUpllDwVN7Wofe5GXeI5al5dpSErkbqiDFqaaukd7KVnqJe+D318/NTP4EA75e3NZGdnkB4bTePZCOojAqg4HUjGtTBu3Atl/20//B/44Jvog991V3wdVAi3UOOirRYPLXTIMjEmd9M2ki9c5Ul2CXdKG8l6W0Hmu1rSclt4U9DFi6I+Eov7eV7ay6vyTt6Ut5BS3kBSeRMpRU1kvmsgL+096ZmFJGZlk1zeQlENtNYW8bHZkc/VC/lUKEV/sQI95ep0l6jQlyfD52wJPmX9wmDhb/TWLKOtXpLB2t8YrFxMf/ESevIW0JU7l+6SH+ivXUxLqRx5yeqUvnWgoCqHd+8ho+UDKa2dpLR3ktrWS2rTgJgHmd8wSGFtF1UtA9R0faa28wN1PR+p7vlMaQ+U9kFlJzS19FKZnUNa7Bna/NbQ56nMoLc6H/xWQqAhfYHraAo2pyTIime+Rpy2VeLkelmiXOQ4t0WDMEc13K0VMDaTQdlQAjU7ZTTXL2fNBk30HVdg7KqM/TYNXLdp4O6ujvtGFRxtZHGwUsTUSB5dHTn0DdUxM1LDykgFa31FbNfKsNFQDlf9ZbjqLsTNYAG+FstEYPSwX8Rmp0VscpLAVdiJdFLExVERVycFtroq4O+pTPBOdQ4HqnA2QoaLZ5WIvabOtQRdbiYJu33exL/bRXzmHh6k7eLpu108S/MmMSWAxMwjPM67yK2C8zysjOJZ4W7SX1lRel6W7iO/8vHcDAbvjeFzwlgGHnxD791v6b83mqEHk/gsqI5PxsHzkfD6G0j7MyQL5y/w7jsoGgmV4/lYO4O+sh/pzFpEd6ocjddlab0lS+W1eWIAd/F9aTqzdekuVGeoajEdeVPpzplNa8o06p+PpeftMqoeLaXtlTr9SSp0Jcyj4+FYel+PpzN1Ij3Z06BhLAOtP5BbrcG93K1ceBPM6UfmxD4x5+aLrVx9dYiopEDOpIQQk3aA67lHuZEVzu13YcRnhfEwPZjHaQIwBvLkVSC37+7Ca6suNqbSOFkpYbF2CVZrlgwrwaZq7LBeTbCLEWGbzDiw1YFzOyy5utuc6N2OODtuY7mWJ/LLfVm2cg8z9Y/zJ7uH/GnDA/7V7ir/aXyOCWtO8uNqAQiPs2TlSX7ROsMU7WjG6F1kguEF5mkfQXLVIXR1jhDq+4hTQY/Z6XaCLXYB7HMN4lHEdZ6HXSHU9TC+m8JxddnL6rV2rFBah5uRL6HOpwl0u46HzxNWOMUxyeoy/yoYbYS9yE2P+PeNj/hPh/t8a3mTb82uMsrlPiO2J/Ct7wNG+VzlL37P+dcdqfzF+ymztp/G6eBurpx3IevKOmoua1N8UoWMY5q8DFfjaZA8D3wW8tD7V57vXCSqi5n7pUj/9TZlAAAgAElEQVTfv5S0/RKkCMphmCxvQqV5HSxJSpiMqDamCIAYLs2bsGUkhSwlJVSSzCBp3hyXpi4pAtra6O/u5f83YBTAsL+v+x/2GAVgFOBQML2IkCgAo2h4+WJ6+b0JppvB3w0wghT69QzPxIcVxg6xh/pr//Q/LFYKOYxfTC+f+ppE04uH7mIRGL/G6mxfNZstorI4E7cVM9m8Yiauy2ewSWM2ritms3HFLDZq/MCmlXNxXjELF43h47R8pvjaUX0GDqqCU3oa9kpCBaBgbhGcz9Owkp+ChcxkzKQnYSo9iXXLJmAiNRlTmamYSE/BXGYydtKjsVacisaSifw481vGT/qWkZNG819jR/DNhNGMnDaeBfKLkF61lEXLf0TbQY1tR52xCzVBb+cKlm+WYOX6X7BzkMBi1fdYqkzAQnkcdupTRJiyFcOtJ2OrPAELudGYyIzERHYMFgoTsZAawzqJkRhKjGadpNBdPR4jiZGYSY3CRn6cCGIWCuMxUJqMo40S56+Ec+ZuDGcSronj6AtPr3I+Poa459c49yiWyDsx4jha2GE8fe8SkbfPc+npTW4lP+LCkxuiwiiMpa+9us+NFw9ILc2irL2W4pYqKjsEdbGKKmGfsaOW0velFDcUU1Gby9OHMegozMRAYiSWkiOxkxmDg/IUrJWnYKM2CRvVsdgqjxzu/17+vagyOqlMYtMKYRd1GptXTMFdc5poghFaYLavEUbVM/HT+4EAg7nsMZzLHv0fCDScS6jJT4Sb/cwh8/kctvxVVBqP2y3kuO0CTq1fzGmHJZxev4jzzstEWLyxRZF729V44KVOojCSDtTn7UFzMsPNSAk2FNXG7EOW5B4RAruFOkAXSqOcKYzcQLZgcAkxISfChiLB9BLpSOEJBzIOmCNE8yQF6lEV40r7rR00xXlRe8GD4pNO5B5ZT/6xDZSf3iTuMxYd30jOcRuKT9rSELOZhutBfGzOpa+/lZ6+Xoa6u+jra6Knp4Xuzia6O+rFZpeujgY6OpvpEMrf2xv42FzK9YNe7DRWJMBAjl368vjryLNTMLzoqBJiosOziGAeHw/j+cVI3j25QUXxWyqKkil+e4+ilPNUpZ+jNi2axvQztGRE0vn2EO3pe+hL2UHH863UPXenIXsnjZUh5Bf6kVXkRV65J6U1HpRXb6a20Z2q95uprPGnueE0fc3xfG5+zeea51D3ksHUOGqvHST/uD+1x4KpjNlOabwNtdmG1GVpUPFUk7aXG6HoPAMNb6hpekdNawZ1zclUN7yjvq6EpuoSWkuz6Ch6QVfhLUpeH6Is/TDdVbcZKs2i6dVN6u6doDx2H+VX9tL6/Cw9uQ/pr05nqKWYvpZS3tdV0FKUw/vHNyk64E3D/s00HnSjMtqHtNtBXEzYj/+9XfjF+xN6x4eA/eZ42ihx3Hol98zWkqJvRPYGN9IOHyUvI41XVRU8qe/nZcMQb2oHSa7sJ7l8gOSKj7wu6ye1upe0yiYyKqpJLWkmNaeGvMw8ChOfkh53meRLVylISKMh+z0d9SU0t17mfZUVHdk/0fpuIb3FSxiqWMLnKgk+VyzhY80sBhvm0l2nQGupIR8rFaBcng8FUgxmLeRj7i8M5M1mqOxnesuX0FKkQEPBKhoaz1PZXEHx+0GyGiBNUBhbh3jXMUhu0yCldf2UlNRTmF9JcWkLxdWd1LUN0NA1SHlrv7gbWtIONUW15Jw+QH2AId2e0nR5LKXDW5bOXcvpD9ajP8SM3lA76gOsSHZdQ5yJHLEuylzy1eTiHiP2uq/G3kYFDT1J1E0VUbVURMdpOYYu6phuVMbWVY7N29TZskWV7W5qeG9Sw9lKBkcrJczXyaOnK89aPWUMDOQxNlLAWF+edTrSmK+VxXyNFOZaS7DXl8TFWIYtVgpsc5DFzWEJrg5L2eggJY63XZwV2bBBFjc3FdzcFPDyUmXPHnVCwiQ5eESOw5FKHD+nyclYPS7cs+f26+08eruXh1mBPMkN5nnObp5n7+F1UQRP80/wMO8MiSUxvCk7TXbpQYqztpGVoEf2lcVUxM6k4dpM2m5Noff+RAYejGHg/t8YevgdPBvF5xcj+fTqGz6l/wtk/BufM/6Njxn/zlDmf0DBaCieDoU/Q64EH1OXMvBCmo8vZOi89yP1V6dRFCtDQ6oKtXnLaCvWoPbpHJrvTKH16kTex06gJ34OdRdn0JmgRG+2IblvJGlNm81g6hi6s0bwvmoStM/hY9t8mquleZuuxv14LS7f0+XyUweuvtlJbNpBzqQEcyY1hLPpYcRmHeRadjg33oVwPyuE53kHSUjZw4u0QJ6+3MXD50GcjAvA398aG10FzFQXY79KEgOVeRiv+AlbrSX4Wq7i6GZroryNubhHnythesQdNeXsQSci9+8gLOAgOwKuoLs9nil298SdxL/YXOM7oximap/iN61TSGqeQGbFCSQ1TrJgVTQ/asfwi/ZZpDWPoqV7GivD05wLSef20XSCnI/gZe5NyKZdHNu+mzBXD5xMbXG02oCpgQVa6roYaVoQuj2Sgz6X8XaOwX3zDZw94lG0v85U8yuMsYrjb073+MYtgb+4PxHPtx4vGOH1mpHer/nO9zX/5v2Cf/FI4M9brvG9VzTaB08SnRjL69eHyY7fSvktO96dWMmjUF3ObJHn9KZlXPOS5o63BE93L+NNiLS405gaJkVK6DKSQ4WRs5R4Xu9finCGR9Sy4jj6jfCZMOHnlpGxX4bkSNlhYOxop7+nj57+Cnp6G8Ww7v7eFvq+sJgw7R3sFwTAr0k1Xxnt6/Xr/qJwFT7z9XNfDTL/6Jb+09edxK+7i8L+ogCQwgj6j8AofO5/OoLiKPy8eMQZ+rDKKBpexH3GLgRg/PuXEb7slxzGPwCjUA24TW8JPtpzfs9hFIDRXWMWm5cPw+KmFTPZqD4TJ7WZuCwXgHEOLivm4rz8B5yWz2aDmgCI03FUn4nz8tk4qc8Sn61X/h57JQEahdDuaSI0WspNxkxmknhMpCdhuHQCxtJTMZWbjonMNExlpmAnOx5z2YmslZ4sjqVnTv+WMZO/5buJI/jruFH8dcwYRk+axJgpguL4Fyb++B2GG1di7KuNhpssiut/QcdxAWamP2KsMh5rxfHYKE/ETnUyVorjsVaaIN7bKE0UswvNZEZhJjN6OMdQfiImUmMwWDICo6UjxXszmXFYyE3ESmGyeCzkJmCoOBVHa2XOXz7AmdvRRD+6wrnHV7n05Aox985w9u5ZIm+c5rQwgr4XS4xgdrlzgRM3znLx8XUeZDwj8mYMFx8LndN3iH16i+vP7pNelkNZex2FTZVUddZT1lxBeUsFla2VlDeXUtZUQnn1OxIfRLNacjImy8awXnY8G+Qn4qA8FVuVadioT8J2+Rjs1UfjoDRh2NmuMR1n1clsXD5FjNnZpDEVIdTbffX3eKyZgbfubHzWzmaH7mz89QVonMPuPwDjAZOfOWQ2n8NWC4iwXSQqjketF3DCdiEn7RZyZv0SBMOLUBV4w12Be9tUifdaPgyMgkP6oJkIjGmhxmQcMCUrwoqco9YURq6n9LQzRScdyT1qx9uDlqQKgd5HbEWAFJ6XRDmRddiaV3v1xHie+tittN30peHyNqpi3MTP5Qq7joJDOnozldFbKI/cTO4pe0rO2NN0YQutN0L50JpPz0A7vX39fOrupXewld6+dnq72xCUxr6uOrqFYO+eNjq62+jqaORjiwCM3uw0UWSPsQK7DRUJ0FNit54ae/Q0CDZdy50gPx4f20/61ShKnt2kLCuJkqynFGVcpzj1HDUZ0bzPPEtL+hlaU4/Tm3WE9rQ9dD3fRsfTzTQkedJUFkJF2X5y8v3IL/KlpNSTytotlNc7U9GwkYq67dTVRdDenEBnW6HYVNPT1wYDjdBaSE/qLfIid/I+OIz60J3UnHKl+aY1fffW0hqtQHu0Jm3X1tP57hhdnU9o7cngfXsONa3Z1LQXUdVWSXVbAw3tbbR2tNHeWktXawk9LSUMtjbTX5RO97MYOq4F0BrjTrPQrhO7m5oHkbRl3KM16zF1aYmUPIjjaaAHOfs2Uh1gR+1uG2qPulF6O4SEF8fZHx+M391dBN7Zwd6L7nh6r2WvpQoxest5rK3Na2NzXntvJ+XCSQqLM0lq7iK9uZvc5h4KGnooqO/nXc0gmbUfyKwfIKu+i3c1jaSX9ZJT2kHuu2ze3LxAzrVYGh+9oiu5lLbcOhrryilrzaS88hAt7zRpzVlAX9GPDBX/yqdiST6WyNBXNp/Wknk0Fi2mqVSN7jop+mrk6SuVpzdXmv6cxfTn/kRfvhCxM5+mLGlqM9TJz95CeW08le/byK6BzGbIaP/Iu/Zesmu7KK/soSS7isKMYopz6yksbqW4vImyykaKqt6T1/iZ/AYoS8klP9idfrdlDG5aRI/7Ytq9pGnbrU7Xfl26w8zoCrenLsiWhw7qxJhKcd5NlbhgQ+IiHNjtY4ShuRIq+jIoGSuiYq6AwcYVmLqpYyM4oj2U2LZNle1bVNixRQ1/t+W4WErhYC6HuZEc+vryaOnIsc5EEWMTRQwM5NDVkcZgjSy6K5ehp7kYU+1lmK+RwNFUga3rFXF3WIar/VI2b5ARR9EuTvI4CvebFHFyksLNXYGdu5cTdFCB8KPqHDyqQcQJbY6c1CX0iDaHo02IubOJhLehJOYd5k3BAVKKwnhVEMKronBeFh3jdfFpUkrOkl56iuzKw6QV+JCcvIHMx6ak31hB1rmF1F38kf6rs+DaJLg1FuLH8/HxBD6+HA+Zf4W3/8XH9P/FQPK/M5j8Zz6ljeJz8iQ+v5oJr37hw+OfGXz0MyT+xsDtGfRdmErrOXnaX8jSnL2UtrdraLwhQev5H+iMmUHX+Rl8vvo9XeenMfhcnea3RqS9lKE1fR4fMsfRlzeCtvfT+dg1n89tghN/EWUpv/H8/lLuPjLg2sstxCTtJepNKKdSDhCVcoizGRFcfHuYq28PcjMjlAeZISS+C+N5+n6evt7Di9f7eJwUwpWnYfj4mGCqsRRjhUWYqUqgKTeL5YozWav+C9arpPG30Oe0vw3nw9Zz4dh6oo/acOGIE9Eh2zgUEISzywFkDQ8xU/804wwvMEr/POPXnmGmdiTzVx9jycojSGpEIKVxlGWakSzWOImE5imUtc+gpRuNjUkMZ8MyuX00jRPbz7Hb3h8/uy046Bphb6iPucFaTPXWoqmgzErZ5biYbiRq/2VOBN/Bx+08m50u4ef7hHVOt5AwucgvFrFMt7vOWKc7fLfpAX91f8RfNsXznetDRrk8ZLz9LX42j2GRZSQqGw6z5cBFrj5KICv7KZkvTvPqqg9PTtlydOMi9lgsJMJZUfxF6rKXPNe2L+HR7mUkhcqQcUie1HBZksOkSQ6V4k2oJEkhy3gVJCE6rIXXKQdkeB28lBeBi4chMlSKjBBZkk/KUfcmAjqE/zN66P4KjN2C+1kwIH+N0vnjxPfvkDjMZsOxOl9XCP/5+tV78sfrnwQwFFTG4TGzoBgO3wuKovieAIp/2Gf876Dx/w4YvyqPf/yLxd3Gf1IYBWAUXNKC6UXokvYT+qS157J15Q/D0KgxEwEYXQQoVJomQuMwMM5hg9osHNVnsV7le1FFFMBRAEbhKsCineJUbBSErujJIjDaK09HAEZzmUmYy03BTG4KRssmYCwzFTP56ZjIfo+JzFTRFGOhMBV9mcloSk5CVfJ7Zk//hvET/8qYiSP5ZvQIvhk9hr+OEF5/y3cT/oNRs/7MfI0ZKFkvQt32N0yclmGwWvjzRmMnP150DgvuYRuhPk8Y1woAqTIZS/lxmMmOxlRmFKYygrIpPJuIocRI9Bd/h7HkGARAtJSbKF6FewvZCRgqDQPjuUuhvwPj2YQrXHgUy/ErERyPO86lx3FcSBh2Rl99eY8Lj6//Hq1zL+0px65Hc/3VA/EIWY1xT++QWZkvAmN+QxnVXQ1UtFZR1lxOeXM5lS3llDYWU1KRwdN7UWhLT0bIr1wvOw5HhYmsV5yCndp0rFUnYqs2hvVqY9igPBEhDknYPd24XDDATGOThnCmipWBQgvMNp2ZeK2dhY/uD79DY4D+XAL0ZrNX/wcxlzHM+CfCTX/hkOVvHLZewCHL+Ry1WUCk3TAwnnVcKu4vfgXG+55qPPRZIdYCChmM6QdMRWhMCzMWwTFbBEYbCiLtKTn9d3UxM9yCtFATERgLTjiIIFl62kWEwuRgI54HrKH5mhct172pvbSVsjMbyTtmT97R9RRGOlEe7Ubl2S1UnXIn//QGys5uoOWSB223wvjQVkDvYAd9/QN8/gKMfcKKh/ALVm8zAz0NYlxVd18HXb2d9HY38am1nGvh2/E3VmS3iQIBRors0lciQE+V3XorOGS7juu7PLm9fwfPow5QGB9LRWoC5Wm3KEs5R1XaCRrSj9CYcojm5IO0vAljIOswra/9aUnYQnuiB62ZfnTWhVNctIPc/G0UlXhSVuZBTa0HlbWbKa32oqL+NLVN12luf0NjWxG1bY20Dgzy4eMQdNUzUPiCzCh/WoIDaPb3472/Hx37dsBRLzhsSf/RVbyPUqb6ni4DtbsY6H1Ce38Fzf151PWnU9GVQUV7AQ3dLbR1DdHZMchg9yAfB4Zo6uljqL2OwbzH9CYcoeeaP52X/WiI8aPibAAVl0Kpv3GMqlsneR3uxUNPSzJ8rSndYUNdoDO5+xzJigkg+XU0EbcDRZXR854XPjc88DpkiZ/rCiLN1UgwXcMrc0OStzrxcr8XSZcOU52bJI7B60pyaaytpvZ9GxWtQ+Q3fyTr/Qdymj+Q/b6PnEYobYHq912U5mXRkFdAR2EDbUWdVOS1UFBRQ35LKXWNrxkqO0qLYIDImk572o90v5GmN0WetmQZqpMWUpY2g8qSCZTUyVJVr0tTjS2tpXY05+nQU6ZAV8lCWgsW0fBWhdIXumS9dSOv8hLFDWXkNn4mu/0zWZ39ZLV0klfdRVVZP6WZtZRnVlCZ20BJUSuF+fWUFFZTWlJHUVUf+aWDFD9JoWifO/0bl/HRWYKBTUvp3i5H5+4VdIXq0hZuQn24JXnB5lxyUeboBlkOu6twdOdaToWvZ89eW7TNlVAwlEPeWIHlNiqYe2hh46nJBk81PL3V8PBQwmurMv4e6vhvWc4mGxlsjSUxNZDCQF+W1TrSmJmpYGqqhJGhPPo6MuhrSX8BxiUYa0lgqr2E9cZybLYTWl1kcFsvhZuDLO7C/qKDDG5Ocmx1lcfdWZLt7rIE7lnBgSMrOHZyDeGHNAkJ0WB/6Cq2e8vhvl2e7bs0OHHehdvPgnmWeoCkrAOkFoeTUh7Gy5L9vC6LIKkkkqSCSDKLo8gqOU5a2UlSKk6T/i6Idw/sKb6gSWOUBB9jfoXYuRA3g4/Xp/Dx/kR4MxLSxkDqKD68+oaBZ98w9HQUvXdH03l1HN1XptF1cQZd56by4cZ0+i9P5PPxGXBSGh7I8SFNkdaHyrSfVaHtnDSdVxbTGzcPYqYyeHk2g0maNKboUvxAkr7kn/iQPYWBoonQ+BOfun7mc/tv9FT/RlnafF49lubO43XEvfYiOmk/p1KPcfptFKczTnPqzXFiUo5yPe0It9+EkpAaysOXe3n0bA8PHu3ixesDPHoWxINngWzcoITR8gXoKixAR2kxako/Iy03C3W1X1mjtgwTdUV2b9nI4SB/Dh/cg4/vZrZscsHSwJq1GvbIKzjzq5IPP60OY45WJLNWnmKO9knmah9hzspQfl4VwkKtAyzVOoTkygikNY4is/IUsvoXWW5wHhOTs/i73+CIz1Wi/M4T5BrIFouNrFVbhbqCMs729uivXI3KUhk0pVRxNnLmcsRtLhx+RJDPNXy3Xid470usN1xHyeAsytZxLLGO4wfry0y2imWs5QXGmJ5jskkMs80vIWd2Fm+dALx0/Ai03MM572OknL9L9s07PI2KYO96Pfys1bHTmEfoBiVOuasR46nCKZffuLtTmqf7BOezHG+PKJF+UE4ExqQQKV4FSfJ8rwSJuxfxYp8ESfsFkJQVnyfuXszLQGEkLUtGqJwIjLUCMLa30d3Z9d8C41f/yN/562uUzjAo/hEa/6/3/6gsfmW3YWD8Byj8mrf4NXPx/xwYhS/+D84cIWbnf1IYv7ikhZG0v85cfNfMw2vNTyI0umnMEsfRTirf46g6HSfVGaKC6Lx8Di4ac0WF8Y+KovOKYWAUxtACKAph3WIN4JfsRTOZCZhIjsdESlAWJ4rAuE56yrDCKDtNhEcT2WmYyk1Db9k4dJaOxlR1pii5L5o7kgmj/4NxE0bx3djRjBo3jlFjRzF+yij+MvpPjPv5ryiZLETLTgIzu6ViILeV1DgcZCeIqqKlwjjxaiVcFSeIqqO53Bi+HgEaBSC0UZqCmcx4ERrXLRslqoym0mMRlEZz2QlYKUxinfL3bLBSIvrCfk5/URhjHl8l6nY0R2MPcfZuNLFPrhL3/A5xz++K0TpnH1wh+v5lERoFRVHIZLzxOp7rr+6L4d5XE+/yrrpQBMa8+lLRJV3ZVi0qjAI0VjSXUVRXQH7xG66eC8ZMfZ4Ir7YyY1gvLxhzpmKr+v2XXulR2CiMEJ3SzmpCl/QUcQd16+pZuK2cjtvK73FdMRkXsT5wMps1JuMpKI1rZ+O7drbYAOO/diYBurMINJjLfqO5CNB42Oo3jtovERXG43aLiLRfxCl7YRwtxWVXGa67K3B3m6rY7iIA49fQbkFZTD9gwleF8d1hSwRozD9uR/EpJwQ4FFTFd4esxPGzoDZ+BUZBZSw740LOERtSQtbReGUbDVc8KI8ehkVBffyqMJZGuVJ+2k0ExsJoJyrPO9Eau01UGD/+ERh7+ugbakMARrEkvqeJfhEYm+np76RbMI/1tEB75TAwmioSYKbITmMFdhkosVNPhV166uxbt5oz7vbE7XTnzn4fnkcGUf44ltLHJyl8GETJE1+KHrqRf3sjOVcdyb/qTMtzP1qf+dD5bAc9ybvozN1Da/VeigrcKSjcSEWZG7UVW6mr9qSqypOq2ghaewqobU2jujWDirZCKrpaaPoE3R/gU28PbfnPeXPak/ZAXzq8ttO0ZTu1rtv5GHoczp+BayH03nKiPE6K94m/0Vq5gfbBOPp5R9tAAw1d7dR3tfO+r5mOoVaGPn3mwwB0CBE6QOeHXj425tD96hy9N/fx4eoeBmID6Iz2o+WkL93ndtN5eTfVkVt5F2BNuqcJb7eYUejnzPOtVjzY7Uxy/DFuJkSw+94uXBN88Hy6A9+rrnjt1mGPnSw3HTR5bq/NO09L3u1aT+peeypOuFMU5UP2xVCKnt2iND+L1NxC0iqaKOyE4h7Ia4OMOkgqGeJNYSM55dUUl9dTUtJOQVEfmQU9ZFZ1kd3WRtX7JjpLMmgosqazZCkfihbxOVsGslX4nKfBQLEGnZXLaG6SJL/1JkWNGVTXF9DS8Jbe5jgaKi2pKVtEY/VcuhplaKvUprDCjZy6C1R0lpLf0kt2axcF3d0UtnZSWt1HXekQJW+qKH1dQlVGDUXvGinLa6SmoJaq3HJKC5opzmmn5kkqzYd38dFNkUF3Ofq2K9C9U4WuYE26D66l45Ah9eHG5O434q7PSo65yBK8VZ2d3mvYtduCLTut0LRWQ9FSFSUbdda6rcbOTxd7Lw02blfFy1sFDw95fD1V2LV9Obs8NPBwVMbGRBITw2UYGEqjoy+LkZEcxuvkMTFSZJ2ePHqrpURg1NVczDotCSz1pbA2kGS9yVI220mxzVFB7IfeYi/Ldkd5/DarEOCuxD5PJfZ6yhEaoELE0dWcObOOkODl+HnLErBDFT8vNbyEEbm7Gta2khiY/MYmNxXCj5jy4KUPqeX7eFm6i1dlwbwpO0J6aTTvimLIKoghq+QKOVU3ya+4SGV5BLV5XlS/Wkf1HSnar82j/9JkuDQero1nMH4EQwmj4fl4PieOZfDRKPrvjqbr8mg6z46j88QkWsIn0HZsAj1XJ9JxZQwc/AVCfuLT+SX0P5KnLnYJ3WdMqbmgT0WcMp3XFkLkVPouzqY9UZXmN2vpuCsPGUsYyp/JYMn3UD0fuudB58/01PxCWeZ8Ul4o8CTZjrg3O4h6E86JjGiOpcUQ8TKKk6+iiH52hHupJ3j48gCRUfbs9NfA0uInAoONuHLdj/iEfYSH6mC6dg4mqxaxRmUxKnILkVVcgPzyxcgp/4ay/EJWKsigs8KAtWusWa3jgJLmBjR1vFBb4YWyqi9K6gFIa+zlV/VdLFA/wAK1Y/ymeZSftA4wWyuQOWv2MV8niGW64ShoH2a51jFUdc6y2OgaKmZxaBlEYqEfSqBbFNEB59nrsptNFptYo6GPqakdbhs2ord8NfLzl6K5VBVfe2/OBcdyOugmB/yus9Mjjn3+CVhZnkdR9QDyKyOQXHMCOYtLrHR/iK73cyRNziJjcBp1kxgMjU/iqe2Nl84ONi/fxiY1T1xUtmAn74idgjX2yia4aBoTYOVIiL06p9wUOb9NgThvGR4HKZJ0QJH0Q4q8jVAUlUUBBJ/vk+DZHgkS/BcQ7ztfvD7fK5hgpHkZKMnTgMXi+68CJUkXFMZIWWqTDosu6f9HwCiOqv8ZGL8qj3+4folC/AqKX69/EnIWB78Gcn8J7P6jsiioh/+nCuNX0hX+UoFkBelToF6xS/oPI2mhS/rrDuNu3XnsWjtPBMZtq+eyRXM27pqz2awxSxxJO6pMx/ELMLqsmMNGjXm4aMxBgEQBGh3VZv4+nv6qOgp1gGL9n8IUMWfRTEYY+U7AWGqCuCOoLzEOI8nJGMtMY53UFIykpmAgOwN9qcnoS4zGSGIEVvLjsVCYgr7cTH6b8R0jvv1X/vrdf/HNyBF8N3oU/zniP/nrhD8z9qdv0bSRZY2tJMbWEqyUHjgzlkIAACAASURBVIXZ0jFYLxNUwnGYSo/GSnEilvLjsVSYgIX8ePGZ8J6V0BMtOxZTaeF+kgiOwr2J1FjxCPcCTArvWStOwVh1ugiMp2OCOX3rDGceXhabXY5cOc6ZWye5nBDLtRe3uPTkOgIoCsHcQtuLAIz7z0YQm3hLBMVbbx6JjS/CWPrmi3iyaoooa6tFAEYhwLu0uYLSpjLKmsoobyqlpKGI5NQHeG0yYJ3KbMxkxmIn7FbKjsVGcQpWQpOOmMU4VjTCiLCoNmU4YkesdpyK+6oZbFszW6wM3Cx0Ta8a7pv2WvsD29fMwmvNTPz15uK/djYBesIe4zz2GwmZjD9zyGohxx0kOG6/mGO2C0WFUdhhvOQqK+4vCsB4x0OFR74aYgajoAgKkToZ4WbiEdzSwi5j1hdgzBPq+06sF1XCr8CYHmYm7jIKwFgS5SyOqgUlseLcJvJP2JN3zJayM87iqFrYexR+ThhHF0U6URK1kdKozVRHbaHsvCv1lzfTedWb1hshfGwvpG+ok/6BQejpp2+onf6BTlFh7BcVxkYx21QAxi7h34ww8u2qHh5Jmyqx00QePyM5/PTl8dWRx19XhRALHU44mRHr7Ux8iDc5lyKoiY+i8l4opfd8qHqylZJ4B3KuWVJ4w57mRC8+CDmMT73oeLaTrpR9dOXvo6bAk5J8Z4ry7KgscqSu1J2qIk9KCnyorblET18fjW1lVLdlU9aeR1l3I7X90PcJepoaqU+7wZsoe1pC7Hi/y5ZcLzsqThyA7Fy6i0roqsimq/gmeddNqYmTpfaZAe/L9sDADYb6XtLTW0R3fzvdg5/p+4h47ervo3VokKJP0P5hkP66PDpeXKD7RjAfr+6FG0F8uuRP90l3Ppz1hIvb6IpypTTImuydNtRH7KT+WDApAdu447eRpzGBpL8+y/FHgWxN8MX9vgee113wizTjQKAO94KMebJtNek+uhQHmVN70I4qPz3iHdSI22rK9cN7SH79jNqOLorbesl530datRCt08WLwkExMDu5tI30ykayqlt4W9FJRtkAGRWfeNfwiazWAYoFZ3JdHeUl56nIM6KtWIKhcsHs8itdxT/SULiQynwtaipDyGlrIacJ8uugrG6Q5vZaWjofUN0QQlnldqqqAmhriaah+zoFLU/JbSgnv3mQwq5+iru6KHrfTlFxF1W53RS9KqXkRR5VKeXkpVRTnFlLXW4NDTnllGVUUpHZQOerLD6dP8aH7ato9VOmabcSLUHKdISp0R+uSX/Ianr3r6XjgAklgUbkhlpyLcIJN299zF1XobdRG1V7DdSdtdDeqoeJjx52Plqs91Rli68q3tsV8PFUxG+7Kju2CuHZqrhvUMTOQgYzE2n0DSVZo7cME2N5TNcpYGqkiImBIgbaMuitlkRv5RKMtJZgqrsUS/1l2KyTYIO5BFvXK7DVTh4PGxn8HBUJ3KxK4GZ5ju/S4NguNY4FqnH48AqiTq4lfL86e/0V2Oenwm4fNfbt1GKrmzKmJr9iYyuJj48mR46bceysMVefOvO6NIjk8jBSyw7yrjyC3JIDlJSH0l4XzOemAPqavWlvdaHu/Toqa9RoaZCjs/Rnet9O4cPrUQwl/Bcd976l7d43DL2YwKdXk+lLGEPnzRH0XZsAV2dDzFx6Dk2hNWoaXU/m0pY4h+5jcvQF/0BvzDJ6n2jQ9lCVoTt+lD3eTuEjawbidek/s5CmmPnU3pCl7IYcPQ/lIW8xA4WTGCybCJWzoXsudP1MT+1PlL/9mcxkJR4nWXD5tSfn0g4R9fYsJzPPczr1jJjPGPvyEPFJ4YSEGbDRYQGBfivw9VAiYNda9gWbExRsis26uRiunIf+iqVoqcigqiCFiookSkoLWKGyEG3lxRgoS2KsqoHZajP0tZ1Zqe2L4upgpDQPsXj5YX5dHs7PGiH8pBXMj9pHmat1ih9WC9eDzNc5wII1IUisCUVR7wjKa46hvuYkKnoXWGB4AxnDSyzXjsDJ8jhXDz0hLjiO0/6RBG8JRl/DnPXWW9nu7MF6PQu0JNUxkNPmsGc41w7f5kpEAmdCEwjdeY/9AQnYWF1AUe0wcsuPILniKFJaJ5HSOYWk1gkU1pxAWTMCVfUDqGmEIrVyF/KrAlFbFYqK8l5WKu1GT9kHU1VXnLQ24LXOFl9jEyLdV3MncC0PgrS4vVOeh3ukSA5XJDNCicwIRXGX8VWwJC/2SZIYIEGC30Lue8/ngc+v4n3ibgle7JPidZAMSftleRUoRVqwNEknZKh5fQjaW+kRchj/h5H0wO8Zi/8MiX98/d+riV8h8Y/XvyuMX3YUBVgUw7oFiPynUfVXcBTH1X+ATPG5MLYWP//HJcqvcDj85f4+Ixf2Gf8JGHubEKoBBWD0X/sje/R+ZOfaeXhrzWHrqjniSNpNczbCcV0xCwEYN6hMH95lXDEHQWX8qi5uUJ3xD7AoGl6Uhb1FARQnYiOC4zRxJG0mPQyN6yQnYCAxHkPJSeIeo5HUZAylp6InNxMDmSnoLxmJ8eJvWC87GieVKVgqTmfVsmnMm/YtI779N74d9R1/HvEtfx37Lf814X8xX2UOmrZyrLGXwsBiEasVBJVwNOZLx4hgJaiElvKC0UXYkRwv3gv7isM7iuPFq6giyowXlTthNC18TjiC4iioi8IzARjXqXyPg6Ui0RdCRIXxKzAeuHCIK48vcuXJZc4/jB0eScfHiZWAQji3sLN48NIJUWUUxtRCReC5+DgRKG+/fiQqjCWtNeQ1CMBYTVnL8A6jAI3F9YUU1Rfw+s0dXG1WYKI2W4ReO4Xx2MoLTS9TsRCUXZUprFedyHqlseLeotABLmQyCs0vjioTxD1GD+1ZuK+ajrPaBFzUx7N1zUy2rZkl9k0L0OivP5cdOrPZqfsD+wznEWz0EyHGvxBu8StH7BZzwmEJgsIomF7OOi0jdpMslzfJcs1NXlQYH/lo8HjHSl7s1iE1ZN3w/mKY8e/3OUesyT1m+wUA7UQoFMBPUAu/AqMAgwIoCs+rz7tTe3ELRScFA4wpuUdtKD4lKI8byT++nvzjGyiN2kjFWcFkMTySrop1p+n6VrquedPyz8DY20//h3b6BwUwFKqdmhnobaS3t1lUF7vFbNQ26KzixiFvdpkps9tUgZ2CW9pICT89RTG4O9h0NUc3GHHB046H+7dRePkw1bcOUnV7DxV3t1H1yJWS+7bk37Sm4r4z3W92Mpiym/YnHnQ830lHSqAIjJVZmynL2UB57noaijfRXOJNWZYvZQX7aW9OpKdjiOaWKmqbs6hsy6ais4r63kEGh6C3Np+i+0EUXTSlOEiN3AA9cg/50p/5jta6ZrKqinhT+pyCitt0FJwl/4wDpZfsKLptx6fyA9B5gc+99/gwmM7gh1oGPvfRPdhH50Av7/t6qf4A/UMDDFZl05F4nt4bIXwSYPHaHj5f28nnK958vuwBl7fy4bw7nee2k7nPkQfuNsTamXLOzpRIB2PO7LAl6fYBbiSGs/ueN943NrPjugv+5ywJPqLP1UgzHh/QJyfChLooG+qPWJDvvpobVupc9nIi8Xoc2UVlFDS0kVPfxtuqFjIr2kkr6yKlsI+04l7SSttE13RyaT1JJU0kl3WRXjXE2/ohcpqGyGsZpKC5W/zFq7ImksoSa2oKlGkolKeqZDF5+cvJzQugrKKQt82DvGuBnObPFDQPUd7WS2V7k7gmIu4Tvy+jsrWeso4CSjoqKGzpJ78JCtuHKGrroqi+jeKibqpyO6nMqKAmrYC6tHLykgVgrKfybSWVybmUvSkkL7GAkhtPaDoeTpe3AU27VGnep0x7kCI9+xX4GKIMQep83LeS/v0G1OwzovKwPZF7zDF2XYWWowbqG1ai4qKF5lY9jPxMMN+hi+32FThvV2GbjzI+nnL4bVdkxzYVvDYrsdVZkY32ClibS2NqIo3hOinWGkhiYaqIhbEAi/KYGSljqq+E7sqlCAqjsc4yjHWWYGkgiZ2pFBsspXCzU2CLtRweQs+0rSy7N8gR7qHCuaA1nAtexckgVSKPrSDyuCZHDy4ndK8SobtVCPRXxnebHK5CVaAQ8r1Ti4OHDDh+0pgTMebE3HHiybtgUkuOkFESRm7pLvILN/C+wYG+Vj0+d8jzoUOW/nZJ+jqX0Nu1kN6OX+htnUNf8wz6GqbQVTqOocxpDKRP4XP2DMiZxaeM7+lJGEdH3Gg+XZ0Bl3+GqDn0XfiJz8mSkKdK/0UjOg8soOOUFF03l9N9R42uOD9Knu6h5Ol2hh650XxDm5IzS6mIkaHw9CK6n8szkD2LnvzvGKgYwcf6aXzumcfnjp/orfmR6nc/8jZJkqev9DmfYEfUM19OJoVx4lU451PCuPRyDxcfenPijBVeWyU5uHcVty9s5F6cJ1eveLH/gBUW5ksx0PiRNaoLWKkkibqcDMsVZFGXW8wqeSGXcRG2KyXZYalD8HpjdtrYstHMjbU6O1Bcc4jFa88yR+cC03TOMk0/iikGxxizLorRxueYqH+KOTrHkdA+guzKQyhrHEJjTSQq2qdQXhuNnP4lFujdQFrnPGv0TrFjUxyvLubx6MgjboddIzb4EuFeR9nlFkrQlt34r9+Gu6EjnsabOel7grjw28SE3OP4vgeE70lg944HmNnEoqwTjZxWFBIakSxbHYWUVhSSGsdQ+N/kvWdUlumarVu7u8fevbp7r+5atcoyxzJUWcFScs4555wFIwbMKChGjJgBBRUEQcGE2VLMqOScBAHJOUf1OuN50VXVa609us8Y58cZ5/x4xvN97wfyTy7mfc85jU6iZ3wCQ8Oj6OrtR0k/BDX93Wjr78VQfx9mOjtwMAzEy3wZS2ycCXAy5eBaR1IOuHIr1IIrWzW5EaLMs4OavDosInPUP42k1Unbr8zTPYo82inPw+2y3Av+hbtB87gXNI87m38idYecBIwCGp/tVuR1qCKPjspS/ewwdLb/BRh7ehvo7W6nv7dF2mH8jbf+2tDyGyCOjqtHBbzR179TGf9iYv7tmWR6+f1eogSMn93RIqT7c3Wg5IYeNb6IrxlVIf/aNS2g8bO55b+6/7bpRQJGmwVstf6eHRIwzpaAcb3pHNYYzWS10Yy/7DAu1Z0mKYzL9L5lmcEsFutMZ5HOqOFFmF4+H2l/UVPE6ozuNo6OpEWA9++BcRxOiqMjaQGKYo9RKIyOypOxVZ+BrdIE7GS+xHn+v+Gr9CVL1MdK5hlnjRnoy05h9sR/ZczYf+ffvv43/vDV/+Rfx/4jWvbyWC3VwtJPEXOnHzDVHo+d4te4KAil8M8IYBRK4W/wNx4X8bk0bh6FQgGM4r2ARGF0+fy14rlQG8XtoTYee83JEjDGXDgo7TAKYIy8cZ5TV6O5+vgScaLl5a5od7komV6EwSX2bpKkNh5NPC1BolAZheIoDDHXX97nZtoDCRjLWmskhbFChHULhbGlctQh/QkYnz27ykpvfZx1pkvA6K32NQs1x+GtPRl3YS7SnsQSvYks1xMj50nSWaIlYHEcS7QEIE4YVReNJ7NEewzL9L5hjfl0VpuKXcdJrDefzhbrWWyRgHEWu+y/I9RhLgecf+SQ208cEWaXRTJE+soQvViO2OWKxPsrS00vSatUubFBBwGMD7aaSi0vAhjFOFoojS9CbckMc2EUGL0l8Cs8OQqMwiH9eSQtXotRdFXMKmk03ZC4gXdxARJgirG2UClLIhdReXaF9HWFJ/0kw8u7uHXUxK6jMmIldcnrabu2YVRhvHrgPyuMvwdGUanZ38pgbyO9vS1093XwF2DsrObq0S3sdNNmj4sGu5w12emkzTYxlrbT4oCHGccX2RC33pPUsA1UXj5G3Y0wqq6F8Ob6Ospv+VN43Y+Cq4upfbCR4ez9EjB2PVpH99NtdL7cRWf+TqozV1GZtYR3ectoKd7Au6zN5DzeQlVJFAPdOfS1ddPeXEl9Yw41Ahpby2jubmOou4mWnCsUxi+kJk6fkpPG5B71pe1eMh/eNFFWVMGDrHvcSD/Hy8IY6M2g+GoULw4vJC3MgJobi+jO285IUwS97efpH7jH4Mdchj7W0TfUQWdfH53D7/nY18Zg0VO67p5mQMD31X2MXN3D8JXtDF/dwvtrm/h4aQMfrmyjNmYL55ZasdlQmS3G2uy2M2OPsynbPfQ4t8uL2HNrCEsIYF/iSnZfXEpIjDs7Imw4EWHN7XMu5MR5Unneg7cRrmRtcuFW4DJeJiVRUFjNqzftpFd1kPW2hdzKJnIqWsgs7yCruJOs4g4yS1t4XVZPWkkNL0rryBAB3rX95NUPUNQ0TJ7IR2z9QF5rO5VtBVS8u8abimOUlQeSU7qYrPJQ8ipfklcBOc0fyW3rJa+jjfyOFgrau8mXABLpzmuHnA4xEu+iWDTiCDWyBUrbP1La2k3Ju3belPdTVdTJ25w31GQVUJ9VQUlOI5XFHbwrqKf6dRHVr0t5m/6Odw+zaI4/T2eoP11bjejbocvALk2Gd6nAblXYqUH/Ln06whwoO+LBw1AnVi7RkWDRfKUFusvN0FltifEGG+y22OK80QTfDboEBGqzaaMGWzeMRt0ErRPAqMOaZTos8VHH2V4OJ0dFHJ2UsbFXxN1JHTfhkrZWwcNBG3d7HezMxFhaBsfPwOigiI+rMos8VFjpo0GAhxrr3JXZ4qVCiK8yR9bpcmqbIad26HF8pwanwvWIOKFLdKQJp44bcXS/HodCddkXasD+/WaEHjBn3xFbDh4xITbRk+Tbq7n8IIjUzKO8LjxJYfkBMjO8yXqhQFedMkPdsxgc+JKhvq8Y6vgz79vG8aFlMkMNU+hvmEZ/6yz6OubQ3fQtVM/mY+W3fKycAZUzoWI2H7Om05D4b7Se+ZKhM1MgejYj0XPhtgJkWMCNNXQd1aNprxwdR+ToPLGA1pP+1FwL4u3lTbRd3ETNw8VUJZtRG61BXbQ8va816SqczEDZvzFS++8Md02TTC8f2n6g5+0s6rJnUvpalox0Cy7dsSHiqisnbywh/JY/5+4uJvGuL2cTXVi/7mf2btMi9oQbF6OWEBOxhCtJwWwMNMPS/EfMNRegpyKDrqoKBurqGCjJY6b4E/aqc3HX/ImVlmqErfQgbvsiwlYvJMBzGY6OW9F0OMmPLomMd77MH52S+N+uF/mjaxz/4BnHF57n+dI5hu9sz6JuFoWxfgTmOiexMY9Bz/wcGnYXUHZMQsYyCTXzWOwcYog5VkDBrVZenc8hZf91kndf4sqBK0RtPUvk5iNEbDrIsTX7OLHmENFB0USHJHBy22W2r01g+5Zb+HifwcT5HOpOiWg6X0LVPhFF6zgULc6hZBqFqkkkOqYR6JuexNAoDFPtIEw0grHS2YmtgEXdYFwN1uBt5sMiaytWuxlwaLMd8cFGJGxU4WqwCi+OGJB5Qp/0w2pSZE7OcU1yTujwOkyD5/uUebpbQKMcD0IW8Ou2+RI43g78UXr2Yq8Kz/cq8zxUSWqHeRg2n7ePD/GhrZWeztEdxlFgFEHezf8JGP8zCI7C4eepr/hMiBR/u8P495/9LTD+vZBuAY1/Bxg/K42/v/9vA+Ngj9Ql/aFvNFZHuKSFwihG0tusZkuml0DLuYixdIDxtxIwLhMjWO0p0g6jAMal+jNZ9H8ARqEuCsOL5JL+pDKK0bToihah2KMu6QkIl7SjwjjEDqMYSUvQqDwJB41p2CtNwHbBn3Cc/+/4Ko/BT3W81EPtojIJe7Xp6P0ylhlT/sjYif+bcZP+wJfjv8DCTRnXVbrYLVbE2OZbDNW/xl5F7EuOwVH+K8n1LG5XJQF9YjQtgFAAooDIUZAUTmgBiqOq4mdI/Eb6HmGAkVRK1XE4aE2WXNICGMUOY/SdBE7dPE/8r4lcuBtL/N144u9fJCrlvLSrKGBRKIyiVzr8k1NauKWFEebqizukvLrPndePyKsto6ylhoK6ct60VlPeXElZY7kEjGIkLXYYHz9KYpmrBo6ak3EXtYaqX+GlPhYPjYk4q03AU0T+6E5kpf4kKU7HX38yS7TGjQKj9liW6YxHmF2ES3q5/jgCTCcTYDaNVSZTWWE4iTWmUxHj6SDrWWy3/Y5d9nMJdZzLQbd5HPb4haPe84jwkyHST4aoxbLELFUgbvloaPfvgfFRiLkUqSOAUUCeqAcUId5CIRT7i+JkH3GjKNxXUgmFkiiAUaiM4rUAxprzq6XYneakTVTHrpJAU0CnGG0XRwpIXIEwxQiFUaiL786v4+2ZACojVtFwZROdNwLpvbKFzuthfPj9SPp3wDgkYhD6Wxn6pDAKYOwWqxx9bZLCmHIimFB3XfY7qbPfVZs9ztqE2GuwzV6T/V4mHPY15/x6N54c20B50iHe3Qrj7c3dlN0MpuDGevJS1pF/YxPNaQeg5BRDmXvoeb6OnudBdL7YTmf2duoy1lGbuZp36QFUp20g+9YaUoWxpyKFof4SKVS8o6WUpqZCahsLqW4oobm1kvbqZ5Td2kpFjBk9CarknPCk/MJ+RtKf0Jj6lKonqeTcjyPz0SkqCxNhMJfO2tdkJq0k9aA8SVvlubzfnJInIXQ3nKWnK5ae/osMDj5ieKCA94O18L4dWovoepFI+9UD9CXt4v31Awxd38dAyh76b+xg4NY2+lJCaUs5RF7cHoLdjHBS+RkPDQVWmemy3d2cEC89tvqqs9lfg00b9dl9yImwc77sPefJ1nBrth8x5solL54melJwwYPymIVkHt7Aw9PHyXxZQGpeK6lvRkir7Ce7op28N03klDeRUd5OZmEzmflNZBQ0kJ5fR1peFa+L3pFT2Uz+u04KG3olYMxugRdtkN7ZSGF7PyX18KbuAzUdNZS1FZDf0EBO/UcyaiGvAfKaB8hpaySrs5rMjkYy2oZJb4f0LnjdN8iroQZyu/soaoXiltFT2v6B8rYe3jT28Lb6PdVv+qgorOBtXi7v8sooKWmlrLybqrIWGoqqaCiooqaojdr0t9Tfuk9zxB6GttjxPtCIkSAdhoLVGA5RpW+3DvUHzCg+5UXxr3sICTbDcZkuFivMsVhjg8l6O4w32mK83gKzAAOcAnTw36TPhk3abFmvxrZ16gSt0SRwtTbrV+iyeqk+vp6aONgp4OyshqOTGrb2yrjaq+JsrYyTpTLu9lq42WrhbKWGrakc9uayOFrJ4OGkhKeLEt5uiiz30WSVpzqrnJXY4K7M1oWq7Fyqyp7VquwPVOdgiDoH9ipx+KAap8ONiT1jQ8QJE/bu1SIm3oM7jwO59XQL564t41ySJ3efbSQt/xBPco6T+voYaRlhFORs4/ktPUofz4SamdA1hoGBPzDQ90d627+it2kig3Uzef/uRz5U/AzlP0PpPD4Wf8egFNI9lZG66XysmwW1c/lYMJv6S3+kPvKPdB79hqEjU/h4YBYDe7+l56g8QwlrqD/gQPd2DUY2f8/H4B/oP+BKe7gPzZErqY7YQFPWVj5mBvDhsi0fEvT4mKUH9fOgTVQLTmSwazbDHTK8b/qFvjdz6CiYQ0+5Gk0V1mRm2HD1jikXrpuRkGLB5RRjrl03ITHOiOU+Y9m2ToG1i+Qx056Ao/lcPF3kcbD/GQvjnzHTVMNIUxNVOXm0FOQwU5HBTvF7vLV+YaG+PCscjAla7k1MxDYO7wsmeOteXJYeQMHtBDMXXuJPfin808IU/sHrGv/sk8IXC5P4wjueP7me5yfrs+gZn8HB8AyuBmdwNo/HwiEJbZdkZG3ikTM9j65NPFZ2Maxbfp27sVXcicji2r47xG0+T8yGKK7tTuD24YvcOpzIveNXuHX4Ghd2JBIZlMjhLVdY7x/Pxk13sLSPQN32NArOF9DwuIyO13U0XC5LSqayZQwq5tGoW5xGwyICXZPD2OoGY6UVhI3mNuw1Q3DR2oqT+mq89Jaw0nYRm718WONkSZifPFeC1UgPtyI/ypLXRzR4HaZM+mFlaSSdH2lItgSRmrzYpyztKabukJF2Fn/d9stfdhnTxN7iAdVR08t+FZ4cl5cUxo9trfT19EkjaQGMImXjs8I4CoFCTRz1kPT2tNHX2/6X9599JaNA+fcB8a9B8u8D41+Nmz87qAc/uaU/K4x/7/4tPue/Uhi7GBzson+wh4HBbj6KHMZPsToCGLdbz2abpQDGWRIsih1GYXr57JJerjeDZbrTWaIzXVIXBTT6aU8dzVsUmYufzmjuouiQFp3SIlJH1AJOkoDRQ+2TS1plgqQwSsAolEUBjUqTcFSehIv6VJxUJmIvOwZHGbGfNxlfjeks1BQ1eCJ+RzSxjMdAcRrfTf1Xvp3wD8z/8Y/Y2P2Mx2JlHL1+wcRsMiaqX+Gg8BWOMl/iIPsVdgu+HFUtFcfgriKifcZKx0XxG5wVBDgKVVHsMornoxAp3n8GSgGLAiYXak/BWTjCfXSITThI1LUzUqPL6VtxnL93geirkSTcT+DcrXjCr5zlwoOrRKXES2NnYYCJvZdE3P3LnL4eR9z9ZK6+uCsB472MxxTUv6GspZqC+nKEwljZWkV50xveNL+RHNKFNQWkpiayxFkFe40JuGuMwVXpP0ad3mrjcFAWIDxB6s1e8Wl3UQCj2GUUCqOv+p+lsfQKg4mS6WWF4QQpVmelyRRWSsA4WTLEbLAQMTuz2Goz5xM0fs9+l58I85jHUe9fOOm7gFOLZCWFUYyk4/2VJIVR7DDe2qQnjaNTQ8wlRVEoi2l77aSKQElhFLE6Rz3IOeIu5TMKYBT7isLoIoBRwKI44plQGN+eW0nTpU1Uxayk4KS3FK0jAFR8n4BFMZYu+RSp8/bsat6cXkntmXXUX95A183NDN3YTuf1Q38XGAeHRP5pN8MDbQz1NUkuaQGMXb2do6aXrhpuhm/jkI8RJz30OeKmR5inIaGuemyz1yDU05D9PkbEBbrzPDyQjLPbKLm+j7xrto52zgAAIABJREFUOym4vYfc23vIurWPiscR9BZehMpE+rP20pW2lo4n62l7spmO9GCaMgKpf72JytT1lNwJ5PXlYGpyLzPQXcjAUDkdXem0tOXT3PqWhpY63jXV0NxawrvCC7y9409Tgh795xbQmBBIx4NoutKTaM28wrvH8TSmXqAxNZ7O7OsMtjynq/81Lx5s4/JJY5JP6XPuuAZnTppy5cIyMp4ep6HsCh3VFxhoiqKvMZrmd6l0FF+h9vY+mi4FMXB5ByPXDjB47RB91w/Sl3KA/pt7abx7mqrUBPIfJLJ/2ypsjdSw0pTDVU+BVXaabPXTY9cqfXYEaLPJXxn/xbKsWKNK0H4LdobbE3LUlEvJvjy8uJDseG9K4pZSkXKcitdPyStr4UHpCHdK4Xn5MFmlHeSVNpNZ1sKLsi5eFbWTnt9Kem4rGTktZOU3SZ/nVzaTVdlI9rtO8ppHyGqG102Q0VlPdtsI2XWQVQPZDZDb9pH0JnjVOJqlmN3ST3ZbO5kdDaR31PK6o1kK5E5v/0BG50cye4bI7Osir3tA6tguaofSDijv7qOis503TZ28qXpPZcUg5eW1vC0vpa78LWU1PZTVDVPfPExfez9tNa1UlHVSnPWOgrtPKT5znMat3jRstKRxiylNIYY07zHm3SEbKmOWUZ4aRvLdg5isMcbI3wgLfxPMV5tjstZKgkXjtcaYrdTGc4M+m0LM2Bakz45N2uzZqMf2dXpsXqXL2mX6+PsZ4OGiiauLJs4umljbKmHnoIqzML5YKGBvpoCDhTKuNprYmSthabQAO0s5HG3kcHdSwtlBFieHBSzyVGW5hxrLHRUJcFFivbsS67zk2bpKnR2btNi+WZ3dISrs3aXJoX36nI60IyHRh0vXlnHn2RYeZO3mZsYOLr/aSsqzLaRm7eF5YRhP8sN4lhPGy1c7qCnYRmuWN62PFsCraVA+HepmMVI/l57qH2mr+IXWUhk68mUYyPiFwYffwn0RmTOD9pIx9L6dyOC76byvmwN1P/M+Zw5tV8bTc3YyA0enMbBrKkNB0+lfP4vWTYq0J22h4sxm2nYawfrZsPZ7OnZq0hWiw9BRH1rPbqTisge1l8zoPqvNULgig5fmMZgzi5Hab3nfOIf3dQsYaFKm7+08uvJn0Jo+icaXM6nJkKPopSovHirz7Fc1nv+qxtObCty7KEfs8V/Yuno2Pg4zcTD9AXszeezMlHC2UcXGdD72poqYa4oRtDx66vIYqs/HWmseXvoLcNNdgK2+KvaO9nitCcR66x6cdofjfSAZvbWxzF54hi+9YvknUfXnk8Q/eF7mDx5X+N9uiYx1i+N7lzhUbc9hbhGNo8lp7PXDsTOLxtQmBm378yhYnUHZ6hx6jgnoWUdjahHOMt8EQjekcHT9RY6tjOT8xtO8irjDo2NXeHjsCunnUnkS+StJe68Ts+c2x3bcY+vmuyxfcwf35Tcw8U5Ex/MC2m7x0s9Wt4lF0+Y8KmZRKBtHoGoajpr5CVTNDqOivwdV3T1oaO3CQGsHVtohuOpuxlcvgLVmq9hm588uh8XEBujx/Kg52aeteXlUm1eHVUk7+LkGUI3ccD1ywo1GoTFM7ZP5ZQGpO4XJZQFPPhlipNxGYZQ5qkVOmDqpR2SoehImNb10dwpj5OccRpGy0cbAp1gdsX8owLC3p52e7lYENIrXo/foawGUfw2G/6f3fwOMvx9P//713yqM/VJOo8hq/P357wKj6KEWvyD7h3oZHOrh40ALo7E6MgRbCsPLKDBuNp/Nuk+ml78BRpGxqD0NX80pksL4WUX8DIvSLWUujppdRg0vIlpnVGEcBUZRZzcBB4VvsJcb3WEUe4zC8CLtMyqPx0l5PHZyY7GVGYeL0jS8NWbjrf4tXupTcVUSit+fsVYS4d4T0J//DRbqk7AynIqP1wLc3H7E3HA81ip/wln2S1wWiCDuP2ErgHHBlzjK/VlSHZ0UxDj6G8TtIPcVTvKfR9ajY2kBimL8LBRJoThK6qLaeAkYXfSm4++rR2zCIaKuRnPqZhynbpyXXNLnb53l/G3x+hwnkqOlnEURoXPuzkUSHl6VHNGnrsV+gsjrXH85any5m/5IAsbS5ippJP22o5aK1ipJYRTQWCIc0jUFPEpNZJGDogSMXlpjcVX5D1xVv8JVYwLOapPwFvFHOpNZoTNRitX5DIzLdCewSPObT3uME0aB0WCCpDD6G01G9IOvMJoi5TRuMBfmF+GYFu0v37HT7ntCnX7koNtorM5Jsb+4WI4zS+SlHcbPCqPYYfwMjA+2mkiQKJTF57ttpPG0CPEWiqNQGcVoWgR6CzgU0TjiFrE6Yhwt3pd9GkkLaGxOCqTy3AryT3jzZKelpFgKs4xQGEdVRnGvQriky0+toOl8II1XAz8BYwjdNw7/fWAc7vkLMA6Lmqf+Vj7H6kgu6a5qboWHcGShCdHexpz0MCDMTZ9QZx222quz19uYfQsNiVprz92DK7gX5s+9UwFcPLiQ0ztcOLbVmcuRm6nPSoH651CTQm/2fjpfrqHjcQDtjzfQ8XILTS+3UJ26ifyra8hJDqI9O5mPbfn0dr6h4t0LWvpTqWvLor6tnprmDqqamqhvzqelMp6WZytovqBGT+Qc6s+ZMJK5n4G3l6kqvU1B+iXKnp+m9N5+Su/vZ6jlOa1dJWTkXST+4gqiYjw4GW1L5Fkros9ZcuuaDzmPN1KSuoW3D7dR+mA7aU8PUP7iIG9vbKbh0jpGUnby/toBhq4dZfD6cYZSjjNy8wi1z65JMTglBWmE7NqIrp4yBpoyWOvMx8tMlqX2Mqz3VSJktQYha9TZuEKJ5ctkWR2oSdBBC3adsCE8woEzoYZc321EZrgneZd3U1P0iqzyJh5VwK9v4HnJCFlFnWQXt/CqpI3U0j6eFXfzLLedp+mtvMzoILegm+LyLgorW8msbCS9rpvM1o9kt74nr7mb3LYustv6yJAq/OBVK7zs6ORlZyMv27p5Vi+eDfG69T3prZAuVMk2yGgbIat9kJyOQfLah8hvHSavs5f8rgGKuqC0Z4TKgTYqext509JBZT3U1EN1fRe1dbU0vhN/BI5Q2QVNvdDf94HezkHeNX2k6t0Qb/OqqHlwh86rR+m4GELnxUBa4vypjVpIScRC3t7YQ2lGIhsPr0VvkxeGq6yxWG6IyXJD9PwNMFhtiEmAPuYrNFiyxZitOy0I2azLro3a7F6vx7YAXdYt1WKplzqezuo4O6jj4qyDnb06FlZKmFsq4GyjjIO5PLbGsljoz8fZSl0CRisTGRysFbC3ksHVQQFnJzkcHWXw9VRjqbsaSxwUWeGkxGpXRVZ7KRC4UoPAdZoEblBnZ5A227dosz1Ym9A9xkTHeHPzYRD30vdwL28/d4oOcrs0jPvZYTzOO8bzkqNSFuPLwj1kZwZR/HQ5Vbetabi4gO7E6bTenErtszlU3Z9J1bUZ1F2ZRcvV7+hImU3nram03xlL16MxdL8aQ1fpeIbezRiFxdofoEYGsufRe3kGg9GzGdo3i4HNM+jeMpOudT9TvUadNGGYy7xGS6QbbJ5F7/IZVOz4gZYtP9O924y6476UhGny7qwa3dGq9Oz7gf69E+m6N4nON9/RXjaXtqdib/EHGrJn0ZI+mba08XS+nkZn7nxqM2QpfT6fgkc/kXlrBq8uf0vapXkkn/iFAK8JLPOQx9tZHxNdNaxM9LEx0cTZUgM7AwXMVOdjpDkfI2Fw0f0JF5P5+JjJsmGxI45ujqg5eaPkv53xG2OYHnyN7wJTmLv+JuOWXOJf/OL5YmEcX3jH8c+eiXzpcpFJ5tH8aHoKFesz6FpEYmp6HAvjw5gbHcLC4jh6Zsex9kjAI+A+3pufoWIbjarlKTTMw9E1PYq7SyRR+x9xcf9NUkITKbnwhNRDl0g9nEx27BPuHb5J3PZk9gfEsXF5PN4+cRjYnkbfJR4Dt/NY+V7AadkVHBddxcHnCnYeSZg7xmFkewZDu9MY2J/CwCYcI71DmOofwEx7OzZam3DRXsVCPV/WWnixx82LA+72RC9351GYI9mn7cgMN+PlYU1ehSnzYr8srw4qSHuMmce0yY0wJk8ojcfUpazF1B0/82jnPJ6Gykjvn+2VlVTJnBOaiDF2/hGtUYXx6WEJGCXTS3+lVA040CdWmtokFfE3s8qowvhZXRSKooBIcaRUjr/rnP77iuP/48A4LJlnxAj7N4VxtA3mt/fiMwGWQ0M9DAz1MTjUCwOtlD67KuUwBlt+R4jlbClWZ7P5HNb9xfQyQ3JJr9CfziKtyZLpZRQSp+KnPbq/uFhX7C9+anb5pDL6iIgX9d+Ot5pQGCfhoTba5iJaXuxkx2ArMwZ7+XHYyo3DTn489vLjcVAYi4OCeDYWW9mxOCpOxktzFp6i11nUCQpTitLXOKtMxEFlKhYyY3BQm4SV6lh8rOfibTMXG81x2Cr+GSfZr3CS+TP2Ml9h/+l2kP0zjnJjcJD9GmHAcZQfI33mpPCN9G9/HkdLwKgu4HYsnmrjcVf5RooJ8tOajIvBTFb7m0tNL6eTI4i6GUdkShynU2KJv3eBsynnJJAMTzotjZzP3Ign7l4SialXib+fzLGLp6Ug74up1yR1UYDkndep0ii6pKmSwvoyyfQiQFG0u7xpKqektpDidwU8Sb3EYjtlHDUmsVBnPB5qX+KpIXqxx+MmmnW0J7NcdxL+OhNYpDOeZWIkrTeRpeLoTmCp3gT8DSZJR4ygVxlPwd9wKquMZ0hntfE0NljMZKP5DLZYzSTEbg477b9jt9NcDnr8LAV3n1j4C5FCYVwix9ml8sQuU+TCCiVEh/SNjbrc22LE/SATnu6y5pkEi9afgrdteLXXgdf7HMnY70SOAEQpFseHguPe5Bx2l8BRGF6EelgVu5qauDU0J2+RgDHvuIfUT/36gJM0shZjaAGKQlkUt3BJV55ZRXNCME03gui8tYWBlBB6bh3lQ2cJfSOdDAwNQl8fA8PtEiwODfbQNyQidpo//aXYSW9fJz39LXzsqeZ2+DaO+RgRvdCIUz5GHPPQ44CrDntctDnkZ86+RWYcWmHD6SAvTm/15uAGR5Y7qeJlrYyzuQo+jvo8uBJOa/EdBsuv0J11lO607XQ/2UT300C60rbR+GwH5Xd3kXftABUP46G9CrrfMdBZRVllKk3DqbxtLaSqrZkKASLNTdTUF9H4Jp7ml/40XlajNfoHGk7L03Xbm4/lp2mpuEFZXgqF6WfIex7Ky3traX13kc6ObMpq7nPuSiCH45ay/4IXexId2J1gxpFLply95Ubm3QCKk9aTHh3A0e3WhG+15MxmC5K2OfAqYjUl8TuovhxG841Iuu/GwtMrtFcUU19fR15RHtv2bMPAWBM9bVnMtOfhbDSfhdYy+LvIs36JKpsD1Alcpcqa5QqsDFBkTZAmu47asHO3EZt9f+G4nxLPD/iScTGU0sxU8sprSKsc4FnlR16X9JFf2kV2cSsvyzr5tayP1NJBHhX08jizhey8UbNJWXkPhW+6yajoIqNhkMz2D7zuGCKjs4+C5kEKmnvIauslrWOEF52Q2d5LdnuLdKe1CmB8z8s2SGuDl+3wSsT3tL0np22AvPZ+CRhzxfv2YQrahilpeU9pzxCVQ928622nvr2Xunao6oPKXqjrGqCzrZPmXmgZhI4h6BkQ0UXveds4QEVdL9XVrdQWFdOW/4jm3BSaMuN5e3c/+efWkX0hmJwnp7lw6wj2m10wW+eMyWpLTFYaYrzSCN2lOpivNsJyhR4Wfqos22jK+kAT1q7SZP1ydTavMmDzKiNWLtLB20UVJ1tFHO1UcXbSxM5WFStrJSws5LGzEmHdStiYKGCmNx8HM2UczJSwM5PH2VoRJ2s53MSuo4sCHm7y+HmpSb3Gfg5KLHFQZrmLMiu8lFi/UoON6zXYslmL7cF6bAvSIyTYgG2b9dm3y4oL51dw895W7r4K5V5RGNdLDnA/8yCpmYd4nHeQxwV7eV6wi4zcYPJerqL0oSvFF9WoiJtH5eXveHt/DtXXZ9KYOJXuhGkMJU5j6OJEeq+NpeveGDpfjKUzdwKD1TN43zCXj43zoFaWD8ULGHz8IyPXf4SEeQwenU3Hzqm0bJ1C28bZNAar8+C4J++K0qhO3kPdZnm6l3xDV9A4egLnMHLAnKajrhRsl6ctzpCBeD26D/xEf/B42iPH0nL3W1qfz6Pj4XyqUmfw7tk0qp9NoOr5WOoyptKY/R116T9S/ewHyu7NIu/KJHKu/MjjeHkid8/D234yq5cb4uFmgK2VNjYWmqz1d8fVTg9TbRmMVX9GW/l7TPXnY28mh4PxfHys1FjsbouLry/m/huYvySY/7XuCv8r8CF/WPuAP6y4zz8uusk/LL7B/1h4mX9wi+ff3eOZ4BrPLPMIZI2PoW1+EhPjMGwN9+NkuBcX4334uZxmbcBNtu56xYZd6Rh7J6NgeRpZ00gUzE6hYx2Fi1ccsZG5XDn5lLvHblN44Qm3Qo5ze2c4aZEp3D58g8igJDYuPoufdyxm9lEom51C3vIsSpaR6NhGYuWVgNuyW3j738NzyR3c/G7g5J2MrUc8Vu4xWDufw94sGk+LCDz0d+Gnu4FlOktYb+TJVit7DrlbEbHQgDvbHMkON6XojD5F0Xpkn1An+4TaaDd0mDIZx7TIOK5DToQRRVEm5EfokH5YhUe75vN413wpvFuqAzwkT9ZxZfIixJqPCgVH1XkRIUbSB/nQ1kRfTzfdA5+A8VOixm+w+HuDy2+G5NEx9O9Dvf8+IP610viF+AX13zn/XYXxc0zPfxpjf3JbiwYZyUQjonrEzx3qZWCon8GhPhhoo+TpVdZaiR3GuQSbzWSL6UwCzeZIlYAr9UWH9AxWfAruXqw1msW4SLildUWbiwjuFt3R01iiJ0bTE6UqQF8ptFt0R4tdxmn4qE/FS3Wy1CPtIQK7lSdIlYACGG0WjMFObhzWMmOxXjAWW7nxEjgKgLQV6qO8UNAm4qE+BQ+1SbipiErBb3BV+AbhsnZQHIe9gjhjpeOmPhVPrek4CiCV/wYb8TNk/ozdgq9xlPsGBwGXYtQtNxYH2W/wENmP8uOwlxGjXVFZKCBy1NziojwGT41J0t6lAGCRKemjNp5FmpNwNf2BLcGexCUf4dTF45y9EUfUzQSi7yQRfTuBmFvnibocyamkCG6+use5WxekE3fvEhdTrxKeFMXZm/FceXaTlLQ7xN5O4O7rhxTWlVLS+IbCumLJ7FJaXyI5OkVgd2ltAcXVeTx9mMRKJ21c1QW0j5fyFr01v8JLqkAcj4+W6I+eiL/uePz0J7LYcDKL9CfipzuBxboTWG40leWGU/A3mMIKo6msNhV/FAg3/EwCjGdJe6sbLWZJwLjZagbBovnFfha7nedw0PMnjvrM55jPPMLFDqMAxmXynPdX4lKAGkkBalzfoMNtEasTbMqjHVbSebzDmue77Xi6w5rXe51I3+dExj5ncg+5k3fYA1EVmH/Uk9zDbhSc8JGyGSvOrqDq/FpqEzbQkBTE29hV5B134+E2EymPsfTUMimkuyJ6FZVnVkvQWBG9gurYAJovhdBwM5j228EM3NxB962jvO8spk9yRg9Aby+Dw22MCDf0QA8dI+10Drcw3NvG+55OBno76BhsZrivirsntnLcS5+TPtqc8jOQ/mM67qnHEW9DDi+yYPdiKzb6mLNusS1rltnj72WOtaEKRjpqGOpqYW6mQ8TxIO5d3kfRo+N0Zp6h/1U0vS8P0ZG2i57so7x9fJjCX6NpLUnnY3sr9PXDYDuDXWX09GTS1PeUisa3VLa1U9HeRlVHIxVVb8hLO0V12nJan5hQd1GJ5pNKtETpMnB/OZTG0lP2gPry25SWRJGRvYXCwhD6O25QV3uN5Ls7OHRhKUEXvViZ7MTiKzasum7HjiR7rl1bTN6VNTzY58a+pea4aXyP0bzJ2Kj/gJ+dOiGrbQjfuZCrJwIpu3uB4fx03lU1UF7TQkZuETt270ZPRw1d9QUYa87DRncenhaKLLFTZbGrIiuWqkjh0UGr1VjjL8uqNfJs2KbFzp1mLLf9gX3OaqSs8yDzbChZ12PJfvGI7IJickvfUVBQRX5mGXnZb8jKq+ZJdjXPCrtIK+qU9hffVrVSVtpIcXE7ecW9ZJT2k1s3RF5rPy+6hnnUC8WNI1TW91PQ3MvLzkHSuqGgAUrrkKJ00gRAtr7nVfsIzzuHedY5xIuOITJbB8ltHSS/fYjcrhEyxFi6HQoboKz6AwXChd3VR31rNwOtA/T0QTXw9iM0SW5z6B+B3hHoGISG3o9UtQ+SX9NC1tt6Cutbyauup7goj/ziFxQW3iX919O8SthP2p1IEu+fZM359ais0MBxlR4Wa4wwDrTEcrM1ZquMcd9kh91iPSxcFFmy0oQly/Tx89XA000JPy8dlvoZ4u2uhYujCg62CjjaKeHooIKdrRLWVvLYWCtgbCKHuQjrNlPB2kQJGyN57I0VcDSVx8VSAXdbJdztFPFwlsfHQwCjCn6uavg6qeHnqMpSdw2WeCqyerkKG9ers22bDsFbtQkO1mV7sDHBa/RY66XILn99zh32IunSam692sGV/B08TN/Fk9ehPMrcx8OcAzzMDeVx3g7SC4OpeLOFwnRvXt40JO+mLG/vzqT+9kzark+l79pkRq5NYvjqOPpvjKXvwSTI+QkqZRhumMNg44+MNMlBnSpdL3+m/tJUuKcIDzTpj5lDc+RkWvbNpHP7dNp3zKHogBnlT65Q9fyOlAXatWQMLPsX2PAdg6FG1O4wImOzHF0X7BlKtKTtwDy6g6fSu3UCnYen0pn0My2/ytB8Zwa1D6ZR+mQy+a+nUJQzg+q8udRn/ETto7m8uTaLkkszeZ2kzI1YQ7ZtlMXVfQGLVpji5KnB4qX6rPQ3JGSrF/b22tIfYDrKP6Kp9D1m+jLYmynhaqaGm7Emdoa6ODo6YemxEK2FK/i35TH8U8ANvlh1ly+W3eeLxQ/5YnEq/8PrFv/smsQ4z0tM9Yxnrn0EihaH0THej51+KIsN97HKcB8BJgcIXZ5M1OFcArc8wNzlnNT6ImMkgPEsCmZn0bKJwX3RVcKP5XBi+00uHbjJ01P3Sdm8neT1W7i3P4p7J29zcGMCAUsTcPaIR9c2BhXrWOSsYpAVMTqmEaiaR6HvkIDtwlu4LXuA14qHeC6/i/uS67guSsbZ+yLOjvEsdz3HCou9rDPcwAZtX0JMvNhhZs0hBwMuLDMk44AThREqlJ+V5805VQpPq5ETrkHGcU1eHFLj1REtsiIMyI8ypTzWipIoY3JP6Ei7jCLE+9leean9JfOYEjknFckNlycvXJ7Co8qkRcpQ82wfH9ob6O3ppHuwgr6BptHR8kA7fSK791OWooDD0Xgd8fvlvweGfw2Kn9//vwoYi59cZY3lfAkYt5h+S6DxDDaZzZYURtH2ssZkprTDuERbjDmnSZE6Im9xie63LNETId0CHqewSHcKvtrC6DIZP62pLNScInVH+6hPwUt1Eh7KE6UjdUgrTsBZcdTwYiczFhvZb7CVHYet7HjpFkqjeGa14Gvs5MfiqTENT82puKtOxEWK5PkGN6WxUlOMi+oknMROo6JQKAUgfi2BpqPSBKxlv5aAUUCnAEIBiOIIWBSQKI67BIxjsV/wNc4KwuzyeX9RjKDFSFqYYCbgJeVIjpOgUQRke1j+Quj+FcReOsKZy5GcSTlP9K1Eom5fJPpWArG344i+coqoy6e4k/GAmNsJnL56jojkMxI4Xnx4havPbnL9xR0uPbpG9PXz3EtPpbCujJKGcgpqi3nTXIkARhGnI/IXBTAWVefyNDWJDT4mOKlNHgVGtf/AW/NPEjB6aE+QAslFhI4AxiWfYHGxwSQW6U3EV3scSw0ms8xgsgSMq4ymscb0W9aZfUeAySzJFb/GeAaBVnOkHcZg21mE2M9ml9N37Pf8iTDveRzx+YWTfgs4tViO6GUKnFumQKy/EsnrNLm2QZsbgXp/AUYBjb9uMyc1xIJHIZY8+QSMGftdyDrgKgFjrqQyjnZL5x5xp+D4b8BYHbeWuoSNNCYHUXV+Nfkn3Hmw1UiqDyw/vZzq2HW8iRYKYwDVMWuoPLuSmvNraEveQeOtbbTfDqIvJYT2lLBPwCgURgGMPQwMt/63gfGklwGRC7WJ8NHhlJ8h4X7GhPkYsdfHhPXO+vhZa7LE1YRFHua42+hgaaCKnpoCuhpKWJpocSYyhNuXD5CavIfqF+eg5jG0vqC7+SHlxckUlaTQ2FFA13ADPe/bGfzYSltPHrWNd6iqSKCt4iZNbyqoq22lor6ZkroacooLyU4/R/mrABrTbKlPMaD7pDwdkYo0JJoznH+QkfrH9Le9pqPjLm9rTlKQv53OpiTam38lMz+RsJgVbIzxxO+CAw4JZrgkm+KfbMGueGtOhFtwarc5N09uwV37F4x+mYnR/O/Ql5mNvvw07PW+Z7GdIus89dm72o1TkeE8SXtNZk4Oe/bsQk9bGV0xPlOfh7nWz7iaKLDEXotlzmqs8lIhdJ0JuwN02eyvyMbVCqxbp8iOID0CHOZy0FWFOE8dnvjrcX+DLQnrXXkSvY+c5DPkJ0Ty7Mh2nh0MJv3EHjKiD1OUkED57fvkpz6lrLiC3JIacsubyClqIi+/iTdv2qmu7ia/aUBSE8sbRqioFUpjH+ldw7zqhKJ6KKuHwmZI7/hAXssw2a3C5DLMq/ZhMtqHyW0ZprBlhKLWDxS0fyCr6z0Z7e/Ja3xP8bsBMps6Sa99R35WFrXPXvC+4g09TdUMNdUz0NVH7Qeo/Qg1QPkI5PTC0+Z+HjUPcL+xl19bBnjU0ktGVho5mfcpyr1JzvMYStITefQiloPJu3AL80F5uQaWAfpYbrHA6YA7ngcKGu1tAAAgAElEQVS98drtjleQA6YeKhjazsfTTxdfP10W+mji7qKMk50KjvYqOIjpxKfbzUUbe3tRC6gsHWtrRfT052NoIIulqRL2FmrYmSjiaqmKl60GHrYqOFvK4+GgjKerIt6eCvh6qbHQRQ1PO2V8HFRZ7qWLn7sSS/0UWb9Ok5AdxgRv1Sdwkx7Bm4zYsFSDZbY/scVDiRPBViRE+3LvSRD3C3aR+no3j17t42HGAe5nHeJu9n7u5+zhSd4OsotDKC8LJvfVInIf21D8yJD8W2pkJ/xCzrk5FMbM5E3iLN7d+J625wsYKFTlQ40Gw03f01//Pe+bR4FxJFeJtuSZ9MTOhuuqkKxM76nv6I504GOEMRyfxPDZsdT86kNzbqxUidm0zZq+VXNpXjGdyqWzyPP5nsJ1C2g+pk/HCS2adsyle/M0ejaPp3n7GBrCp9KQ/APv7nxHxcM5VL6aS2OZHF11qvSUK9Lw7Dsqrk+hPGkaFckzeX1FlTtJ1sSf9+BE9Gr8Nzngv96O4O3ubN/mwv7QpXh7mqCvMR8T1Z8x15qHrf4CXIzkcNL6BSeVeVgrymChpYGBgSFatg6MW7iDr1eE8x8rzvCvKxP5p6VJ/M9lKfzjwst84RzDF7aR/IvTaWQtTmJvcBgvoyOsMjvOFusIttpGstEmnKV2EdhbnUDX/Aiq5seRM45E3iwaJatYVKzPS/uGepaRODmGs9LzJIfWxHDn+H2yws/yKPQQr09d4knUfU5uTSYoIInFiy9h4x6PvmMsatZnUDI/haJJOMqmp1A2OY2KSRQGdhdwXnSbJeue4LHsJk6+SbgtjMPVeT+LHHew2mYd60182KBrTZCxOTus9InwM+RhqCMFkS4UnrGg8JwphWfNyIsyIeeUCS/CtHiyX5WM43q8PKxBboQ+b2IsKI4yIue4NulhIp9xtOFFGGSyj6uSc1KJ7JPy5J6Uo/CYMmmn5Kh5vn8UGLv/fwqMpc+usd5Gji1mcySFMdBkBmsNpv/F9LLKcLo0kl4pwrl1RmN1PpteFuvMkEbRfjoCXESMzqjxRfRGe6tPQoyhhbrorfYbNAoVz0UCxgk4KkzAXiiJsuOwk5uAnfxE7OQmSgqjjexYrOaPwp+X5nTc1CbjrjoJdxWhAo7DVXEsDvLfSEApqYsiokdxPPYSOAql8hts5cZIECnqBz8rip9h0VnsTMqMQbolkByDi6IYO39SMJXH4qYsMhtHIdJdRcDlOAkcfTQnS00HB49t5FzSUWJSoom6HkP0zQSibiZy5lYC5+8kcOZqNFGXT0tgGH09lvN3LhJ/P4mEX5NJenSd62l3uPr8FhfuJxN1LYb7n4CxuKGc/HdFUmC3AEbhjC6rL6astpCiqlxev7zJ/kAv7FUn4qM1loUaf8JX+2t8dMbjrTvpN2DUmzCqLOpNQADjEgGNOuMllVGMpkXkjqgMlIDRfA4BRjNYZTCVNcbT2Gw1e3QcbT+HPS4/Eur6A/vcxEj6J44unE+4iNVZLEv0UnnOfoLGxNWqJK/V4PpGHe4GG3N/qxl3g02l+6EAxu1Wksr4co8D4mTsdybvsCc5YW6Swlh0wltSGUWji2h/EfAnAWPiRpouB1MVF0DuMVfuBxmQftCZz8AoFMa3og4wdi1VMaupjV9Hx5VdNN8OkRTG3pQQ2q4d5H1XMX3vO+n/DIxDLYxIIav/tcJ40kuf075anPbT5aSvPkcWGrLLXZ+NDjosslDH1VQNBzNNXOwNcbLWw9ZUF1NddYy1VfD3deDx3RhKc6/T1fgKespgsJ6PQ21SFmTHcCPvet/S/KGRLtro+lBLU8tLat5coPDVDl5e8afr2TlGistpf9NARWUNRe/eklNeSmZ2PIWv11Lz0omGu9aMnJSlP/xnmhO1aH6xhuGWh/R1ZNHdnUZ7xzUa6s/Q23GTjpbnlFc+Ie7WIQLP++Nx3hX7q47Y3rXH5qoJi69asCHRnMVb5dkT5EiAnxkGij+g/uMcVL6biea8mWjJTkVXeRrWRvNws1XD09Mebx93liz2ZqG3MwbaSmgp/YSB6s9Yas/HyUgBL0s1ltiqEuCozK4lBhxYbUDIcmWCVymyK0iTkHXKhPorE+Gvzc01ZqQ6/cCjRRokuKuRsMiMtFB/2uN303B0BbW73Gna7c7bLXa0hPhSvmsNObGneFP2lsK6DjJK68jJLqf0eT41L4ppz62nvqaP/Lb3VDWMUFU3REnzMNkd78ls+0Bx/XvK6z9Q0vyB3PYRylo+UNQqRtAjZLYNk9UyTH7TCCVNHyhp+UhBG2R1fCS9fYDsxm7ya7tIb+mkoLGe3If3SDuwk+KwYPJOiD3EffTfu0TN65dUv35FdVYWb/PyKc0rIjeriPTsEvLfNJBX0czjjGIy0+6R+ySZnEexFGUmUlr/K2cfnWDNmXUYrDfHaIM5JoEm2IU64XnMj8Unl7Li6FJs/A3QtV+ApbMSTm4auLtr4u6qgbuLprSr6OSohbW1snTsbNVwsNfE0kIRS0slbKxVpFvAopG+LBZGCtiZKmFtKIuzuSKedqq4WClgazofV3slPN1V8PJUxsNVGVc7RVytFfG0V8XPTYvFXhos8VNl1WpNNm7SJ2iLKYEbjVnnryOtJay2kyHIQY6TawxJOubGw5urefhsA0+eb+fxi1BSX+3nXvpBbmUcICU9lDuZe3iUu4uMwl28ygzkyVN/nj9ZSlbaSvKfLycv1Zvc+/Zk3TTgVYoimXfnk/d4HnVFCrxv+4nB5h953yLPyFtF3mcqUHN6HPUHxtK5fyqde6bREfotzSIc/agaHB0H576m9po2jWmr6H66ES66U7tRjvKNhpT6a1LnN5c6AYyhKnSEqdKy/Uc6Nk2jL2gKbdvG0nhgPA1nZ1B1/0eqns+jLluW9jIVesqUaXj6HW+vT6EiaQpvkmdReHEWj5JUSbxgztkL3kRfDmHjvsXsPLaa0+eDOHtmA+fPbsXHwxALfXk8zNTws9PG10YNXzMFPDR+YIn2fBaqy+CuqYiTgQZuTjZYe67E1GsTFkv3oe13iDk2u5hsHsoUq6NMs4lkjnMs832S8LCLJcTkNLvMo9hucoKt5ifYIIK5zY7ibHYMPcMwlI2PIGN0DDmTcOTNTqNoFYOS1XnUrM+jbXEae6czLF8Yw971yVw8+JA3iXcojEkmK+Ym98JvE737OptXxuPrE4uTRxzW7vGYOMeiY3sGZdNwlIzDUTMTUTpRaJqfRdfqHBauiXituMOitfdZ6J+Mu0soC+02s9ZxPYE2S9li4ckWC2f2ebhzxM+ei5udSY9YxrPwRTw46sGNPVZc2KBO1PKfuLB2HjeCZXh9RIvXh1XJPaFJcZQ+RacMyD2pw+tDapLKKFpeMo+ok3tSg9xwVXLCFck5KU/hcVVenVbk3YtDfGxvoqerk56BitEdxs8jaVGM8v91hbHk2TVpJB1oOksCxs1CbTKczjqT2VJwtzSWltpeZrJMb4akMC4V4+hPTmkxkhbA6KslgHESC0WfsYYI7J78NyNpDxUBfJNwFY5ohQk4yI3HQV6YXyZK6qK1jFAYJ2AvL+BxPFYLxDj5Gzw1puMqvk95ojQ2dlEch6vC2FGVUiiVvztCTbT7NMoWe5DitRh9C1AUY2mhMApl0Vl+3F+URjGiFs+lkbTyBMQuo6vSWDxUxku7i15S1I7ov56Ah8Zk3DUms9RLl6Ont3Pu8knOXT/zCRgvEHXjAmduXSD+biJnr50l6nIU/xdt7/VVZb5u6+5/4FycNdecVeZUpWWO5AwDGIM4GOQMEgVUJKNIMGAAFQMqGBAQEQQD2ZyzGMCcEQURyVmtek77fWjNmnPtdtra++xz8bZv8Ak2b2w+9vftvQs1sejMUQ6dOkLh6RLp88GaIkovnODoxXIKT5Ww/0Q+Z2ov8rjpuTT1jY8kYHzx8bmkMD7/8ERSGOtf36W29iR70iNx0h+Nv4nIp/wbwSb/INB0FAFm46SVdIhQGM1GEmw2ihD5aELEalqAo1AdTUdKt4yiWzrSYgKxtr8SZzuFSIuJRFmMJ972F5Idp5L4/X5RAONGz5mkec74Exh3Bs0n038u2UHz2R+iRs4iNQ4v06U0ypATsSZUJ1pIsHgq2ZpT31XGS6kOXFknDDBOXE114na6O/czfLi72UMCxicij3HHQup2LPx+n7iMd4diaCpaLgHjm4PLqM1w5dRKc2q3eCJW0gIUhbr4Q2EU6+iPxcvpOL6OTzWr6KhOQgLGss383vWU/r8AY//gfx8Yd/qasjfAgP2h5mzzk7He25QENxk+5mp4W+vjbGWAUqGPq6MFDram2FuboTQ3xtJQEz8XBQd2JfG0roqvQ2/59q2N/v4uOtp66Oroo6uvm/ahVnp+/0Tf0Fs6W27SdP8g784mci9Hyf3dNjQUJPJ77W1a7tdTd+8OD17XU/vsAbdqc3l8K4bGq260VjvDNnUGdsyktdiElptRtDdW0dNeT0/Xffq6L9LTUUFv51maP97kZVM95x/VsK5sLR55C1Ed88SixgWLGjscq2zxOKogIMeMsNVm+EWYYSyfzfw5k9GYOR2tGb+hPWsSOnMnYqj1G+bGc7G1NkBpa4SDnSnOKjOpssxEayaWwslpqo6zXBMPKx0CbbWJdNAm2deY9aEmpC7RY22UDusT9ElbacDWFUbsXi7jSIIV5wN1KXRaQIGXjCxXI4qCbOg5tIb2bUF8TrGjO0FBd7QJPRFyutLD6TpbxcOHjdS+6uJe/QeeX6vjfc0FXh6u4M3Ri7y5/ownr1p5+bKTN41DPG7+Sm3zIHeb+3n0rodnjX08ae6nrmWAZ81DPGoZ4r5QGtu+cv/zVx5++sbTlj94+mk4i1Gso++293GvqZ26d11cb+mRonleXTrNw3UxvEv05FWSLa0rbehY7cG7TRE0bI6kcUcCjdlreLs/ndcHd/IwP4umM5W8OVVN9c7tnNi7gbsnsqmvzubOlf2U3t7L6vJUvDYFYhAowy7GDru1jnhs8yVw9yIWZ4URvjUI+1AZNp5auPgY4uwqKv4McXYUT2M8PBU4OBphLZy2tjrYOxji6GiIUqmDnVIXlZ0utjZaKMwXYG2uhp2FOk5WGrjZaOAnQNDDEB8nLVyV8/F21cHHSxcfb1283HRws9fE3U5Aow4+TrqE+psStkhGeLiMyEhzVsTYEr1EQbC7Fv42s1nppscmbwP2LjHj6HpHLhQGcqVmMTcuJHDt8mouXU3lzI0NVN/cQMXNDVTeXs/J2vWcv7eOS3fXcvFOKhdub+DavU3crF3PrduJ3LkZwd2b/jy+50rjC0da3trQ9EqX7veT6f4wlZ6G2XQ/mkPv5dm83vGfNG/4mY41Y+leNYmeNb/RuWE+vRum8vvmMQxkTeB9oTbNZWa0l+hBoRad22X0HUuje3c0naHTaImYwYfEuXRl6NOboUXfhll8TZ9O/6ZJdGwdy6d942g4NZn3V6fz4eYMmm9Mp+nCFBrKJ/CmZBKvS6dTVzSDG4UzqS4x4liFO7nHQsmt2Uh6QTJpOcspOLGeI6WrOLBvOQHeZrjb6bE8xJldGyLYsSaECHcjwizmsdHbgtVOMpbbG7PCy4q1y3xJ8PZlsZ0bwSpfvFVBOCqXYGsXT+DSXFamXyN5x0MWJV0iyj6HDcbb2WyZRbpqL8mqLMJtd+Bqno6l+RaMLTLRkGeiZbMXHWU2mrYCGHPRUuWjZ1+Age1+lM65LPQ5SExYMVtWVlF/5BpPSq9wfFMx+9cUs3F5MctC8/HyzsHZKx9H38PYLyzCKfAYDgHHsHQvxMB2HzoW2egostG1yMLIZg8KpwPYehzE0TsPb8+d+LukEe6SSpQqgUjbaKJU0cQ4hpPouZiti5eSvSyYTaFerPSwIEalSaqXFgeijDkcp0VR9AyubdKjdpse9bv0qdslwNCEO9sNubXVkNtbjbi91ZDa7QIWjanLMuBBli4PsnR4mGnIzX26vL+xjd/bP9HdKYDxNf39LQz2iVi2dgalKLZhaPw/vJL+bkARJpT/l3vG//YN44/Q7+/NLz/aYaQWmH+7YRwUGYzfbxj/+HHDaDeflba/kWw7mSTbKQjTS7TlZKkaUNwwSk0v5pNYYv6LBI1h5mIV/eOGUYR3jyVA3C8aj5b6owUwipV0gKEYccMoFEZxwzgOH71xeGmPxVVA4YIRuKiPwlVrHI5qo7GfL2BxrKQyOmuMlu4aBTB6603AS2+cBJpCERTA6K39z7W2iOZx0xr5LyPeCWVRwKKLuuivHindLrqp/ywpnJ5C5RQNM9/vF3+oje7ao6X7Sk+tEfjqjsRP3C0aivzIEXjqjcTTYCxuBmOJXuZE1qHN5J7YM6wkluWRU3mIfRUFHKg6NAyMZbnsKd1HQXURFddPcqimmINVhyk5d5zc8gKKzpRy9EIZRadLpa/P3b3Ek6YXEjDWvXvEC9HuIlbRAha/A+PDN/eovXeaA5nLsdcfTaBQEU3+ziLTn1hkPoZgxQQCZcPmliXmowiVj2axxVjpuch0BKGmIwkTphfz0SyTjyXaaiLL7SYTZ/sLUZbjibGaMOyMdp5GiuMU1jhPZaPnLDZ5zSJj4Vy2ifvFwPnsDJzP9oWz2B0wV8piFPWAQmE8FmssraWrVsqpTrSUoLEm0QoBjhdTHbi41oHLqQ4SNN5Kd+fOJg9qN7lTv92Hp7sDeZTp9ycwvs4N511BDE3FAhiTeZ2/jNubnTm1Us7dDC+eZodKt4sNedG8PhDJ27xI3uVH0XJkBe3HUmn5oTCWpdD2L8DYL62k+/9dYfzaype+HzeMnXQMia/fcmpXMrv9zNgXZMjuIGMyAsxY5SUjyEoDZ9kCnBR62Fsa4Whrjp2NGQ625jhYm6OSm2Bvpo+HjQEnj+3m9YuLfP39I4N/9NHU0U1z42e6PrTytaedP7585Gvvc/o+XKH9wWHq88N5tsuel5u0eZVhQH2WH1/vnOHdzfPcuFbJnaeXuP3oKnduZfPyRhRNZ51oP+YAm/Xp2arJ+0JL2h6u4+2zMjpa6+ltr2Ow6yoDXefobr/Gh/YnvOx+z51P9ey+doCFhYsxz3PC5LgjZicdsapW4lhlg/tRBYsKLQjeo8I8VJfphlOYuWAa82ZPY8HMKWjM+g21GZPRmz8bfa2pyGVzsbXQwsFaH7nhPMx0ZmFlMA+VTB2VqCwzU2OhpRrRTrok+5mQHKTH2nBdNojO4RRDNiTqsmmVERlrTclMMuNohDU73A1JVeqyxVXBXl9rLq7woCnDn+YkKzpjDfkSY0B3vDVDeRvpu32X+3Xt3H04wJPr72g5c4v+sko+5B6kofAEb05d5eHVezy5/47nb/p42PiFO297udfQSf2bzzx+28bjxi7q3/dQ19DNvfc91Lb0Swrj/favPGz9xpNPf/D40x/UC9d0Ozxo7aX+fSf1DQNca/lKffNnWm5epDEtktY4BZ/iNemLns9QhBo9UTp0RevSFWdM23I5LYm2tG/yo2lLKC3ZK3i6NYYzK/0p3RDOnbwN1BalUX5kNalHV7KkIF7KWTTzN8d+iRUuaW4s3OnHkn2hLN0VRNgGDzyXyfEIMsbDxwgnJ11JQVTZ6ePgYIyLuwKlvRG2dgao7I2wUxmgUhlgp9TDzlZHgkUrCzWsTOehUqjhYq2Bl50mwa56hHkZsNjbkIXOoullLl7Omni6auHloYu3m+6wGUapiauNOo6Wcwn2MSE00JSli+VELFGwfImSxd4m+CnVCbKcx0Yfc7L95RxaYkH1Wgeu7PfmRqk/t2siuHkmlqvnV3DuUiKnriRTfW01lddWU3VjNSdvruH8nXVcvJ/BuQc7uVifyaV76VypTeHm3WjuPwjm9QtvWt870/xaRutbbZqejuPD0wk0PfyVtnszGLg6n/e7f6Z140gGNvzKt/Uz+X3jPP5In86XDeP5fdsvdO2ezqdcLT7smkp35ljYMZKhXBO4uxtOptIfMZXW6N94I2J4NmvRl2UAB4zggBa/58xmIGcyvYcn0XxyBK2Xx9JyeRxNZ8fSVD2O5vIpvC2dwePi+VwtVOdKmYwLZx05ccqH3PIl7Du5gazqLWwpSmZbXjSHSxMpyF/J2qSFpMT7smf7ckoPp1GSv5bkJUoSfU3IXubEVn8LUj1MWOVjyppgG5IcLUmwsyReZU2ckxNRrt5E+iwhJ7OUY6UP2JF1jZjkMqKU20nR38hGm91scMuVYNFFtgFr0zRM5dswsshGz2IfGvIs9JRZaNlmo6ncj6YyFz2HQxg7FCB3yEXldABf74OsiKzgWuljrpfWsyEqh5SoApaE5OLrn4ejVy4qn0Ls/Uux8yvFOfgEPktr8AyrRuFyCAOb/RIw6iiy0LfKxtBWzG6MbXZia78HO8stOJutw0O2Ci9ZCm6mYlbiKovCS7aIhTIvPI0d8DG1ZrGNgmR3U3YsMmBP6BwOhf/Gjc163MnQ4v52Le5n6lGbKWBRn3s7TRnOZzSldocRdVmm1O0xoW6PIXXZBjzaZcrNHAPe39zB7x2f6f4e3C2Acai3S/p3Y+g7MA6bW36YXf55wyhuGf/rPeM/G11+mGLE7aJ0//g93Pt/SC+kH/4Bjv9zE8z/CjCKmB0po/F7nuOPzyLH8YcZRnJOC2Ac7GNgsJc/+j9LppdYBzWS7KaRopxCslJ0SU9D3C+KEcHdw/WAkxE5jKJLWowAxuDvLmmxig4wEk0uw3C1UH/U8DpaUhrH428o1tJiJuKtMw5PrTG4a47BWaiJaqNw0RiLw4LR2M0diWqemBGo5v+Mw4LhdbWHzljctcXPjMJDU8TcjMZbe1ipdNcWeY7DsPgDEgUgSnE9wuSi8TNuEmQOA+IwcIq1tnBrD/8eP9bU4p7RXWcsntL7kfjojiDAYCS+esP3jJ7C4S2bhJf5FNauDWNfaRZ5FbnsP35AumEUoHigqlAywEgKY3kee47uI7+ykBOXKyVAFPAowLHw5BEJFkvPn5BgMa/iEBceXJUML2IlLW4YRWC3AManHx5LKqO4X3z4+h51jy9SUrABWxFmbj6KAKO/EWT8d+lGMch8PMFmws0+gkUm/5BAMUwxWspYFG7ocMVYlsqFsjheCvaOUIwj1noSK+x+Id5mAvG2E6RawDUu01njMo0Not3FZ+73wO4FbPefL5leMgPnsX3h7D+BUWQxFkfqc/T7SloojNXJ1lQmWlC10uI7PFpJ0PhDaRTAeDPNTQLGh5kLeSY6pXcKYBxeSb/MWULDwWhaSlf+uZK+tclJMr0IYPyhMDYejOVVToR0w9hYEC2tpD+XrvlTYew5kUyraHoRK+mvnfQP9kNPNwND/7xh7PzWQde3z3zr7+D33i4p+qBTAsoGTu9exW5/c/YEGbIz2JS0AHNiXI3wkKujMtVEaa6HtbkBthYy7CxNcRTQaGWGo4UprpYy3Kz12bcjkebGWwwMfWCQAdr6h/g22AtDrTD4lsHP1+l8W07TnWweFEZwMVXB621yWnfo05RtxMMiT748LefNvTLuPzjBnccV3L5XzeObO2m4EMbnCiWDR5z4mmFDy3Zr3hwNovlJDo8eVvPx/W26Pl5mqP00X3su0Nl2n6b+D9T1fOBycx3ryrfhuM0bRZYjxvl2mB+3x7rcHocKe1yrrHGs0cOryg673TZohuowzXI2M3WnM33Wr8yZPgWNabPQ+HUu2vMmYqjzC8Y6U7Az18DaWA259kys9efgaa2HneFMnGSz8ZHPZpH1LFaFmJK8WI+kcE3SVhqyIUmXVSu1SFqlR0qaKWvTLcle5cxKL0MirXVY5Shni5sFOV5G3ElQ0rzWlo7l+gzFaPMm1Y9P1aV8fNDA/XuD1F/p4tOZ13w5dh7y8+k7lEN72VGaa2p4efIcH1+18PL9IPWN37j/doBHbzt58v4zTz+08/R9F48bern7uoObDR3c/NjDnbZBatsGedAyyMPmQeo/Dkqr7TttQzxs7uF5wwBPGpDieB639NF++wqtm5fRGatPx4o5DMTO4EvkbwzGTGEgZjJ9cdPoWTGHriQt2tbKeJdqxa1YGSeXGlKxzIzzWyI4m76Mk9uj2L4pgJSiFTis80YWaoVdoBW2/jKCd/oTnhNC9P5FLMnwYFGyLSExFvgFG+EmuqHttXF2MsHe3gQ7exkqB1Ns7UywVRqhsjdGpTLETqmPvVIPla0OdjZa2FlpYG8+HxeLBSxUaRHspEmErwFR/gZELNQjyFUdL/s5eDstwMdVC193PbydxV2jOh5KDdysF+BsOZdAD0MCvAwI8Tch2NuQpW4m+FqqE2yjRZSdHlt9rDgYZEtltAOX1rtxNdON63meXDviw6XShZw7FsDJ8kVUVi+m8kwk1Rfjqb4UT8WFWE5fXcnpW6lU39nIqTvi7nEl124v4/7dIN488ablpYqWZwY0P5zNh7pfeX1vDA0PJvHx4XQ66+by9ZYGrXnjaM8YTe/GiQxtnMbvm+bRnzqVofSJfNk6gsGsMfTsmEr72in0JE6G9Nn8nqdHxxlHuo5Y0hE7gdYVk3kVP5F362fRuVefocPGDBZp0Vc8i76jU/j99G/8cf1nvt3+md6r/+DTmf/kY9UoGo9O4mXJHB4eN+RWtZLrl32pOelAcZkjuRWh7DmVyu5TW9hZvo7M4ngOHltBwaEEsnZGkbVrOfmFGygpy6DkaBrbNy0iZbElaYsUrPc2ZL2vIZvCFGwMtyEhwIbEIDtWL3Fkc7wPsYE2xIV5kLk1nV378knPLmVbwQVWhOQQZ7udOKfd+FttxsFsPZZmGzGTZyCz2InMci8yywMYW+1HxzoTXdtstGz3om13AGOXYsxcizF3KsDaOR+l437il1+kKPc5OzdfJTggh2BhdvEvwMHvMJZehZi4HkTuXYIyqBKn4HI8QsvwWVKNS2A5NuGaI7YAACAASURBVO5FGFjvQ99KrKf3YGC7B0NlNkbKbIxt9mAq34qFaRrWxuuxMlyHqZ7IZNyApWwNNsZx2BksxsU4iEArfyLs3Uh0s+BAtA3HE004tUqL62ma3M3Q4t5WAYz61GYa8TTHiqcHbHiea0ddloL7u815tM+Cx/sVPNwroy7LmKd7rbiVa0LjjUx+b2+jr7ufvsEGBvo/8aWniy+9nxn6MzKnaziRRhIDh4FRgKKUUjP4T4AcNrX8M+T7r6Hef4VLCRj/CY1dUrXf/1xp/NdawC9D/5q/+Ncsxv9dYHzy3SWdpPwOjHZTJWAUod2RwjmrGI7VCZcPK4wSLEqgOJFgE6EuijzG4ZFW0kbidlEojeJ+UaymxxMggFFPOKUn4qs3AVf1UTgvELE6I3FWG42Lxjic1IXKOBZHtTHDwDhvBPbzh8dDRxheJuCuNRoPrdH46o/HR2cMQi38dxOLUAwFAAqTixhp/aw5UlITf0CidEOpOZKF+uO/m15GSKqjZIDRHo+bBLTDCmOQkQggH4WX3s94Go7B2XAcgXbz2bx1BTllueRVFZBTkU9e9bALOq+qkJ3F2Rw+I24Vj1B4qpi88gIO1xzhxMUKik+VkHviIEfOHKXyag3Fp0vJrzjEoaoiLtVdkxRG4ZSWFMaWl5LpRTK8fHjM08Z6Hry8w6MXV6mq2Im9bDy+piMIMf2JUNlPLDIdTZCZMCCNZZHojZb9RIjZCMLko6TaP9HmIlpcIi3GEmU5jiiLscTZTGS57S8sV04k3nY8K+wmsMpJmFyms9FjFpu957Jt4QK2L1Qj01+dzEA1MoMWIFbSO/xms8t/DnuC5nMgRF1ySZdGGUgKY02SJVXJVlQnW1Ej1tIpNpxZreTsaiXn16gQ0Hgj3Y2bm9ylLEaxjn6xZ5EEjKLpRWQwihtG4ZBuO5FC6/EU3hyM4GaaI5fWKnmw3ZfnexdLCuPb3GhpJf3+UBwfCuMkYGwtWUVLdcrwSvq7wihc0r1fO+j7F2DsYmCgm86vHXR9FQDZzu89/xUYd/kryAwwYnuIBbEu+vhZa+FsoYODtbG0fra3MkUahQnOVkY4WZjgpJDhIDfGwUIPH1cZp6v286n5Ad2djVL/aEfnc9rar/LhfRnPH2fxrDadiyXBVO1ScTVbxasiRz6UCPizpP6UNx8e7OfRnYPcvXuYuw9KeFZ3ioabWbyvCaXzuAN/HPGme08gDXnLeHspk+dPqnj87DIP7hTw/uluvnXsp735IJ/b7vO87TW1ba+49PoWacXp+Gz0RpVmh81uO+yLXLA/4oTjEQccT9hgeV4P65NyVCeccC/2w223L7pBuswyn8JsrV9Rmzcd9Wmz0Zg7Dm31cRhoTUYl15KUVweZBs5m6oS4mBDuYUSwSo1A62kstZ/OmsWGrI7QZU2MNquj1UkIn8XqRB2iErVYvM6AlP3OVFTGciBjIVGqBcTK5rLXTU5FqCVXww1pXmNOZ4I2A9FzaS7MoOn2Pd7de8fzax9prH5Cd+FZvu7ax+9b1zO4L42O4ky6qg4xeP0SPc2tPPnQz+MWePrhD1409vKs+TPPP3XyvKmXJ696JYXxdkMnd5p7uPu5n9rmbu6+aaP+TRtPG7t4+KGT+x87eNbUw6uGLzx5C9da4PnnIbruXKY1LZj2yPm0rphBR/xM+mLmMhA9j34xMfPpjdegc4UuH5cb8iLOjFsRplyOsqIuLYgHOcmc2LiI3LRAUlI9CN7ojdEic8wCLVEFW2PqqUXMgVBWHgwjfpc3i9fakLzZVYrR8fPVwMtVHU83AxwdDLGyNcTazhQbpQlKOxPslEY4qIxxsjfGWWWIq70hTmJFbamOo5Ua7hbz8bVWI8xJm0h3LVJCjEkJNWR5oA4xAToEOs/G32Uefq4a+Lpo42mnho9KAx+lOr7fZ6G9Jk6Ws3Cyno2LYhaLzDVZpNBmsYU2y5WGbPWwItfXippo0f7kyZ3dPjwqCeFeeQi3KhdxpSKY02X+VBxfSHlFIOXVIZTVhHK8OoSj5cFUXorl7P3VnL0Rzc2bodRedOL+KUNenVen4fw0Gi+M5+OVMbTenkDTgxk03p9O04NZdNap8fs9bb7WzKY9ezTd28bB3tkM7pxJX/58vhyaxdddI2H7z/StHEFn/BQ+xc6kLWU2X/bNZ+jIDPpyptCZOpnmlIm8ShhHw7ppdOzXpTVPnY6jC2gtm0JL5Wi6L4yGuhHwaCQ8GQ+PJjN05ze6Ls+h5bw+L84oqD3twMlKFaWHjTh8WE5BeSA5p1aRdXoju6rXsuv4cg7XJHG0ah0Fh1eTc3A1WQWryTuexuGydPbnLGfDSjeyk7zYEmbFhgAZW5ZasjVWRUKANWtC7dge60pOiheZsfbsWxtExcFtnCo/zv36t1y738zuzCsEuWXjZrcVO6t0LBRpmFtsxtRiKyaKTGTyXZjKs5ApsjC03oWxcg+GdvsxUOVi6lqE3P0IZs4FWLgeROlRgMotHy+/w7h45WPnnotHyAk8w2twWlyFXUgV5r5H0Xc+hInHEVT+x/BZXE7AslN4h1Xj5HcCmSpPUhpNVLmYOORi4ngAmdM+jB23Y2yzHjNFCnLzRMxNkzAyScTEPBlzeQJW8gjs5WF4y8MIsvAn3NqeVE8Ljqc4cHKNCadS5nM5dS630tW5m6En9Urfzzbh/VEXes4s4nNlAM9yVTzItqB+rwUP9yl4uN+cR/vlPM+x43a+OQ03dvJVAGPvAH1D34Gxt5OvvSJhQ6ylRSD3cHTOcD72D4f0jzid/w/A+EOCHKbPf1UZvwz2DCuG3zukhxte/s8D49PLJ4hz1CDFfgarVVNZZT+NJNUMooRD+i9NLyKHUaykfwBjiBSp8wvBJgIWxw6bX8QNo5GARRHaPWx8EaaXQKMJ+OlPwEdnAh6aY3EVyuKCUTjMEyvpMThJoDgW+/ljsJs7CuWcn7GbNwK7uT9hN0eoe+Px0BmHh9YYPDSHodFLa7QEjCIqR0ChMKwIEBTzY808HKXzT0e0UBQFFA5/jzC1jJG+V9wwDv8eotN6Iq6aYyXA9NcXQdej8NX9O976P+Mtm4CT0UQSQqzZuXc9+8sPcqCygEOnj5BfM9zsIuoAMw5uJ6c8j6JzpZKqmF9+iPzyAgkSj5w+KsHjsfMnKDp5RPpcUFnI4ZpiLtdf/36/+IQHDfW8aHmFaHYR6+injY948eExYiX94NllzpzdT6iXFv7yUSyWj2SJuTCziOicsQSZjpFuFUPNRrDEYjThlmOItB5PtM0EIi3HSsAYbTmOGKvx0vpZCud2nsJqlymscfmNVLdppHnOZLPPXDJ850nAmOmnzk5/DXYGqrMzWI2dgfMkYNzpP4esgLn8WEmXRP4TGMsS5N+h0ZqTAhjX2HFurYqL6xy5vN6J6wIYN4vwbm8EMD7PDpZuGO9t9UHkML7KWSoBY3vZKj6fWCWtpG+kOXBtg4MUvfNy/1JJWXwrDC950TQXrZDuF5sOx9FSnExzZTJtVYkIhfHz8U18/QGMA3380d2FWEl/EWuE/u7hWB1pJT0MjOIupevLZ74NNHAmaxU7/S3Y4mdCWpAFgVZqeFiJXDojHFVynFSWOCsVOFub4qIwwsNKH3dLY1wszLATsTrmInxXm4RoD+5cOsy7h+d5fecc716e4c3rozy8v5MX99K4dDSIM3kunM9x4HqBE/VlLrw468yziy48vRlC89N8XteX8PRBKc/qymi4d46GS1m8ORHGpxJXug/58fZgLB+v5vLm8Vlu1V+j5kIJVy+s5t3DJTQ99ebercVcu3OYa/WXOXPrNHklWaRnriB2gz/OcXKsk2WoMpU45DjikOuIslCJvMoUyxpbrCudUZ5wx+WYNx4HXbFdK2OB8y/MNh7HbPWJqKmPR2PBeDTnT8RIcwY2RuqojOaz0EaHZe7GJPgZkxJszNpAXdb6L2DjUh02CpNLtAZrl81l9dI5rFmuy+JYDUI3mpNU5M+u8lCqTqaS6G/OEq0ZpBqqU+xlzt0ER56tlPMxWUbXSgP6zxyjrfYRn67cpv3sJVpzc+ncnErvqkiGVocxuGUZbdsjaNq1kuaifXR/eMez1kHuN8PDhm+8FsDY0i51QD9rGuDZiwEev+zm3st27jd08rCpl8fvO3n++jMNrz/z/u1n3rz9yJumVt60dPOicYj6N3C5GR59aKPrSgXdG7wZiJpD2/LpfI6dTXeUJoMRegyJidRhMEqXvhh9uuNkvI8y53Wckucr3WjMCOdkWghHsyPZtM2fiDQPrBabYepnhjzAEsUiBWZhBsTmB5N8wJ/YNDuiVylYs15JfIwJwb4L8HKag4uDBnZ2utg4mKKwNcHKSh9bG0OUNgY4KA1wUurjqtLHXaWHq40WLgIWbdQJsddmmbMOcV56rPDWZP1iQ9KWGUm3pvs3uBEToEWwy2z8neez0EkDPwcNgp20CLTXwF+5gIU28why1MZFPgNnxUw8FXOJNNMh1EiNAO1ZhBsuIMlciywXU8rD7bm23osH+4OpPxLC7cqlXD8ZwdUzkVw6F8G5c+GcuxjJ2UtRnLkUxamLkZTVhFB5KYrzDxK5fGMJdy+58eSUCW8r59BW8xvtVeNoqxnN51Oj+XRuIs13FtBSp0FLnRod9Rp8rdOBayISZzw9ueOhZA49eVMYvDiXwQsz6cofD3tn0LtyLJ0x42mL+4XWpF/oTptE//ZxDO2ezODuObSn/Ubzmsl8SpvFQK4+vUd0aCsTcTq/0n59HD13R0H9KHg6lq/PJ9D7eCJdD36lu3YuHy+p86hsAbUnDLhQasiZI3qcKDKh8KgHeacS2F2ziszKJLKrEii5sIaKi5s5WrOFovIMCsq2UFyzg6LKDA6XrCdry1I2RzqxIUBBWqCctBAFqwNN2BhozfZQG/JjHTgUY01hrA1l64O5kr+NN7dqefXoM9dutJKecRW55SYUVluwsMpAZpYuqYtCzTNVbMdUsUMamSITE8udmNrswcR2L0bK/Zg6FWDhUYTcrQAz51zsfIuw8chHZrsH96ByVL4lKBeWogo+gVKaMmwCj2PhcwRzDxGjU4pP6AmCo87gF34aR9/jmNnno2e9DxP7fEydCzB1zsfUJQeF607MbAUwCliMx9QkDjN5IuaKRCwVcSjlS3FRLCJAEcwSC0/ibK3ZHiDn5Bpbzq7V42zKLC6tncXNdE1ubdKXbhcf7DHh5SElDcXOvDjowMO9NtTtETmOttTvVfAoR8HLAiXPD9hz77A1H2r38q29g56eAfoG3zHY/4mvPcPAKE6L/gqM0vpZMsF0SKHewyD5vw2Mw1Lkj4qYf1cYvwz1/rPNZej7uvn/B4Xx2ZUyVrhos9pxFmscprPafroEjCK4W6ykxTo6XD6RpeYij/FXCRhFcLdQFyXjixTaPfZP44uoAfxxwzisMo4j0Ggi/gYT8dGegLuAMQ2RfTgWR3GzqDYGh/mjcZg/BtXc0djOGoHt7J+xmyue/8BmlmhfEarfWNw0BSSOxFVtBO7qI3FT+1mCRmFg8dAcxY+7RFfhehYxOkJhVB82uPwwuwgwFAqkAE1hchHvhRIprapFNaH2RFw0BZyOIkB/NAF6P+Gj/Td8DEbgJZuAm9kU0hK82XdoO/srC9lxZC8nrlWTW1XA/vI88qsPsbM4i+xj+yWQFIaW/LICDpYfkqao5ghHzx6XpvTMMelZWF3EkVOlksIoTC/1jU+4/7ae59/bXf50SX8Ydknfe3aJy9cKSYlRsshmAmHmIySDyyLZKAJlY6QbRmFwCTMfiaj+W2Y1liib8cQpJxFjLVzQQlmcQLzNRMkJnaiaLEHiBs/pbPScwUbP4YDubX7zESPUxd0BmmQFaZMVrMWuReoSMO4UbunAeWQHzmNf0HwOLdWmJMqA8ngZVYkKji83ozLJUpqqJEtOrrLhrFAX1ztxZYMz19NcuSWAMcOLx7v8eZ4d9K/AeGAp7wvjEMDYVrZaymEUwHgz3UmqBRQB3cLs8i4/hncHY2kpTpDuFz8WLefj4SQ+lCfSWrGCzqMr+Vi6kS8dj+n50k7vQO8wMA5+YkhUAPZ10f6ljY4vn6QcRqEwDvV30f21jd8H33E2ezWZAVZsCpCT5G2Kl2IBTpZihWeMvYMlDioLnJVyXCyN8VAY4mOphbeVER7WClRyc5SWMhxsDfCw1yY+xIrSHXFU7lzJtRMZ3D6TwcXSWK4fXsSZXSou71ZxdY+KW4XO3K1w5v55Zx5ccePh9VA+PMzn/aMyXt8v43VtJY03LvDm9F6eH42g4YgP7Ucj+HxjP++fnuX+01pO1taSvnsVh/OVvL5vxqeXehQenMnKVFe2bE8hbW0MaUlLyFgVRlpqECvWeeGZZInlKlMsN1livdMORbYtpocsMSlSYnbcCfNyBywq7XA5ZY/PCSXe+yyQR83H0HMGWoaT0VD7FW3139BXn45cZy62erNZaKVBjKcBif66rAvVY1+8ObmxJuyK1WVLlDqZK3TYFq1BZqwuq8M1CIvQYNF6S6IOBRBzLIgTt7LZnR7LMpkJ8eq6bFWYcHKpKzeWO/E42Z72LT4MnTlJ19nLtJUW0HNwIx2bQuhe5U7vCgcGE5zpS3Lm8woV7xI9eL17DZ2Nz3n0uY97H4XCCK/f9fL0Uzt1H9upe9vNk8cDPHvcycPHn6l/9pknr9t4+66D5letvL33ipc36ml+/IrP75p42fiRx+97qXv3B1c+iSzHD7Sfyqc70QYiptMVM5WO6AV0RunSE2VIX7QB/dG69EVr0SNmuSFNMcY0JljTkOLM+4xgzuyMYO++pazODcNroxMG3tpYB1ghD7LGZKkF9utVRB30I2G3CwnrLEhaI2dVsilJ0YbEL9Yj2GMBrg5qqBz0sVAZo1DKsDDXxsJcE6WVLs52hrjY6uFqq42LlTru1up42Wrga6dBuIMWy911SfHVI8VXjfQwHbYs0yMtXIdTeUvZssKKCO/5+DvMxlclQqPns8RVh6WuuixSLcDfeg5hImJHqUaQsw6RbjJSrEyINNIkTHsuwfOnEqM7m21KA4qDLDmV6MSdPUHUly7hQnkEZ2piOHsmjvMX4zl/JZ5z1+I5ey2Os9diOXs1lpoLEVRdieb0nXiu3Qjh4Xklbys1+Hz8V/qPjaH/2Ch6T4yj/cREmsp+pfmmNp1PZHyq0+HTfTUG67X448Z8+ip+oadkPINlv9FX9ht/1M+ip3YqH6t/4/cqffq2TaV35Rj6Y0fTFz+OnpRJ9K77lZ6tU+jNmk7v1un0bJhBe+p02jNmMlSixe+XtRm6N5veRxPpfjKSL88n0/diMm3PJ9L0eBzvH4yj98k8+u5p8q5mFi/K53OvZA43StSoLtSjuNieQydjyK5JJLMqgX2nEzl2fT0V1zI4dn4HR0/vpKRqO0eqt3O4PIPsvQmkrvBiTZAt6xcq2BRgyXo/M5I89Vm/UNw2WlKSZM+xJGuOJyupSAvifkUeD67covrUU9Kzb+C7uBhrx72YWe7AXLEdhWIHcrOtWCq2Y2a2BRPzzZhaZmBmLcBxJ+ZW2Zha78XYei+m9rnIXQ6icDuIuVseqoAjuIQcx8whj4Xh51D6lKDwKEDukY+NfzF2gUdwDjmGc/BRbL0KsPPMxz3wCAHhNfiHn8Yr9CQK50LJLa1vm4OxVBWYi4FyDxYO2cgt0lGYrsZSloSVLBmFbDWWZqtQmiXgZBqJt1kYIWa+xFg6s9bJisIoG65tsuXaRh0urpnB5bUzuZEmVtMG3NluwqMDch7nWvL6sCPPDzrwOMeOuj02PNpvS/0+S57kWvP6sAMv85yoK1HRfD+Xbx1d9HQLYGxksE/coHfyraeVb38Bxh/r5h8VgcONLz9Uxr/eMv63VtLim74Do9h793f+F/OLAMZvXwf49mVAAkehMIqA7q9fht+J9z/mx2r6x92iqBf88/NfjTDf7xn7B7sZGOzhj742nl8pJ8FVAOMcVqtmkWw3nQTlVOJsphJjJaJWJkuhziJWZ4n5r4SYjCfYeJwEiyGiJtB0ghSnI9zR/gbijvE7MEp3i8IpPZ4g40n4CeOKlrhfHIeb+hhc1cfioi6gcTT280bhsGAM9vPHopwzEptZAhjF8x9Yz/xPqRpQQKPkqlYT+YmjcJOgUYDjCDw0RuClOUoaD42RuIucReGGXvDT8FO0xfxlTS0g0V1jJJ5ao/9caQ+rj+Nw1Zwo/bkEMPoJV7Tmf7BQ++/DTS+ySQQ5a7J7ayQFJ/ZLeYtr9qRTU3uWPcdzpHvF3Ip8Dp8ulgAyv0a4pYvJPZbH4api8k4cJP9EAQIaj587wakbp6m6WkPFpUrp3cUHV6UcRgGMDxoeDlcCisDuD094JZ6N9Tx9V8+D51e4fruEjckehKqmEGI+gjDTn6Wu6CCTUQSJSkCz0dIqeoliJBFWY4i2Hc9y+1+IU04gymoMCSpR+/cLyQ6TWeM8bRgSv+csbl04hx0BCyQ1MTNgeBW9Z5EO+0J02Ruqw55QzeFYnWA19i5Sk0wv+4IXkL9Yk9JoIypWmFO5Us4xAYzJVlQmWVGRaCGtpoXSeD7VnkvrHLm20YXbWzwlhfGxUBillbS/1PzyYl8Yb/KW/akwdlSu5e2hSG6mO3Jrk4sEjKLl5W2euFmMp7Egjo8CGEsS+HhkBU1FiXw4kcCnE8v5fGQF74+s42v7I3qH2ujt7+GbUBgHWiVgFNVOnUNtdA19Yqivja+94i90N71f22GwkTPZq9kWaENqgCVLHPTwsNLETq6FnY0Jrm5KnOwtcLYxxUmuh5u5LgutdVhoa4y3nSX2FnLsrYUJRh8vlTZL3XVJDTZnb5wz2fGu7IiyI3eFDYWxRlxYb8mFtTKub1HwtNiDp9Ue3DvpwN0zjtRWe/Pqynaa7x2l6UEN72pP8+HWNRovH+FFdSqvK2IZvLGLj3UlvBIK9LXzrN6xnaT1wWzbNI2bZybw8eUsqsrnsChcHR93E+L8HdkcHUDWyhB2rwkhI30RiVv98F6nQp5kiskaM+RbrLHKUiHPccQgzxajY7aYVFlifU6Byxk5gSdtCT/hxOJ8B3xjrLBQqWNgPANjvWF3tKXmVHwU8wl30SAlSJd1S3XYG29ESbIph1cbsztuAXkpuhSvlVG0RkFK8FyWLNHAK0Yfn832BBQGsrV6E0dP5BPp7EXgAlOWaRqRaKLPAV8brqb48zkvhS9Hj9CavZv368Pp2uBCV5IJvQn69MUb0h9nRl+0KT3LjPiU5EJT0Xa6Wl5z/2Mnd1ug/j28eD/Eo0/d3Gr4xI1HzTy4+5lndz7y5O5HHt9r5tXDZrrefKbz3lPqCo9wOXMHzWdO8vXZQ5pfPuPJk+fUPXzFk6aPfHhyjc8FKXRFG0DkdDqjptIVo057lDZt8Tq0rdChfYUWn5er8yl+AZ9WatIQr8XzeH2eJyt4v8OXU7mxrNsVyJJsPwyjDDHw0cXSX4EizAazeFt89/iw9IAnMekWrFknZ3WyEWuW67NhhagANGVVpAUBnvrYKrVRKI0xUehjaqSOsf48bOQ6uKqMcVXq42yhgaPZcBOPv50GwSoNIkTMmoc2axfqssZnPunB6mwKVWdrpB4XC5ZRmOFD0Y5Awr00CbCfj7/dPFYEmJG62Jp4LwOW2M0nzkOfWB9DYhYaE+9hRKaLnE2ucqLM1FhiNJtlutPY62ZGxRIVZxIcubHDh/vFYZyrjKG6Jo7qk7HUnI7h1PlYTl+O4/SVOE5dieHk5WhqLkVTcSWKyuvLuHozlMeXnHldqc+HI9NoL55E++HxtB6exIfCX3lZ+CtvTs+jrdaA91fn8v7SVPpuz2Hg8m8MnJ1IT/UYuk+NhztzoUGdjgdTeHHxF9pvG9BdNIuetaMhbiyIu9Plk+leP4OeXbPozJ7MwI5pDKbPoHvtb3xcPZFPu6bAJW14pgHvpzPQOI6OpxP5UD+Ot4/H8/b5L7x9/Atfm3T49lybd1UTeVUykWeHJnHn0HROHlTnaJEVxVVhHKiMYH9FOIUnI6i6nEj5hXWUnM6gtCaT42XbyMlfw4b0JSxeZE2Asz5RriakeJix2suMZA8jVi+UkbxQkx1RMnIS5BSlKjm4SkXuhmAunyzlYHEV/nE5GHpnYuq6DyuHAxibbkNhvhNLsx0oZOJWcCtysy2YW2zB3GYr5jbbMVfswMI6C3PrPZhY70GmOoDCtQAb78Mo/YpwXFSCd2QF9j7DSqGB9W5sfQ4hc9qDjW8BDoGH8QgtwTOsBBe/Amzdc7B02YfnouMERJzFZ/EplN6lGNruR99mL6ZOQmXMw1i5F7nlXsxNMlAYbsDGcD1Kow1Y6a3DznAdTkar8DRaToBxFOGmHiTZKtnmraAmxYb7mTbSCvpa6mwurp7FlfWaXE034M5OGY9y5dTnyGmtWsi7Ug/q99tSt8+GB3uteJyr5Pkhe14ccuBVgQv1JS403c3ja0f78Ep68D2DfUJhbJdW0uIpGV+k2r9OqVtagOKPDulhcfCf0Phjwyze9/e2D89fVtrSHWN/F//jR1bPj+cPqXL4KFKsosWI+8U+vogRsCj1Rw8MQ6QAyb/OX6BSfP9f+6j/+vlr/wDf+nr58qWRLwPt0NvN88s1LHfRJEmlQYrSgJXKBcTY/EKs5WxirWYTqZhOuPlUlsmnEiJuFiV1UayhRcuIaH6ZRKhMgOSvBBtNIkBvPP56E/DXm4ifzkT8dScRqP8r/nqT8NIUoDhaWkk7zR+J/dyfcZg3EscFY6T7Rft5o1HOGYW1gMa5I7Ce/RNWM/+Oq9Z43LTHS6viH0YZsZ4WCqPT3L/hNPc/v8OigMeReGqOxHXBT7jM+/swMKoLVXFYmXSaJyJ0hqHTU3sMLgvEynokXjrj8NYZz0LNX3FTFyab0fgZi6//QZDaTwRptfev8gAAIABJREFUjcFPNpWwQAsyC9eTV5VDfkU+W/O2Unm9kuzSPew5to+86oMcuVBKwZnD5J0SdYBFFFYXc/jkEelWcf/RXPYfPcDBykJqbpym7FIlx86XcfxCGZfuX+Xx+2fUv31E/Zt6Xn96zYumZzxrfMwrYX55+4CnDXU8fnmTh4/OcuzwRhbaTCNAqImm/yDU6P9msfHfpUBuqYFHPpEwxSiWWgpgnMhy+19ZYf8LsdZjSbCbSKIY5XjWuU4lw3sG23xnSlE5WcFq7AqcL1X/ifq/vSEa7F+sLQV154RpSlWAewLnsX+RGjmi6SV0uE+6KNKAo3EyyhMtJFXxWLwpZSsVVKdYc3KVrQSM4o7x3Go76YZRAOOdDG/uiDrA3YE83xfKw50BPMoM4Fl2CML08qEolpYTibTVrOF5/mKubVBxN8Odp9nBvMmL4N2hOBoPL+d90Qo+lCTQVJpA09EVvC9NoPVoAp2lK/lcsoo3RzfBpzq+DLbQ92X4P0zf+jr42tfJl76O4aPlvlb6BzroGeymR1RpDnRA/weqdiWSukhFqJcSJwsdnCx0cZBr42pjiK+THBdrQ5wt9XCxEvE6erjZG+HhIMPNzgRX0QFrZYSXlT6LXcyI8TRnuY+MjUttWR8qZ12QEbsjFeTFmlGeIudsqikX1htQt9eChqMuvDnuSEOZI43HnXhbHkbrzV003S3l1d0aHt6u5nFtJc9qy3j3oIqOpxdpuVHGhysnOLJpOWsX25Kdbs3OzdM4XjKbm9dMqb3uTqDn/4Wfy3QiApSsivBia3IIe9Ij2Lstkh3bl7Jp1xJWbvcncK0dqngDbBK0sE6TYZZtiWGBDfrFNlhWOOBUZY9HpS0BNUrCTquIqrAjPNcSt+XqmNhMQGE0GTu9afjIRY+0DqFeasRF6pOWpENW0hzKd8goT9ehOk2HMxnGnM60ZneKPjFL5xG8RAP/ZTositYgdbsvp68XcKziINamMtz1TQjR02ONhR7Hw+15vjucpkRfuuM86Y51oivWit54M3rjDOiN1aEvVpvBeB0GYoTrNZy3L+tobGmhvqmXW01wvRlufYIHn+De215qHzVw99YjXpx/xYuLH3h5/j3NF17Cxet0bF1BW4KK1jgTWlbZ0r8/kqEDGxnI20hLVhi9Wa6wUcG35dp0x2jwboUmr1cu4OPyOfTEzmUwVovOeENaEsxoWGHGqzgj3sXo0xCpzcul2rwMN6Jtsx87tixkXdZiwtZ5ouutiXGIDMNQExRRCtzXOBCy2YUlmxxISpWzdoU2SRFzSYvXYmO0FlsTzEmPtyHE0wAbhQYWCkMsLc1RmBkjNzHAzsoMV5UFruKm0WguLrLZeJvNIFA+jWj7+azw1iHZT48NgfpsC9ZnZ4geW4M02LXMiCsFMVw6kkDt2c3kbwlhqZM24a66bIywZ2uEijR/E1Y7ziPdS431/vPZm2JJbpKC26sdKEq2JHO9DetXW5K6xID9XjpcDFbwbKULjVlBPC8O4WblUi5VLuF8Wag0F6uWcLFmKZfPRXHxYjRnL0Zx5ko0VVcWU3E9mHN3I7lSG8eNW7HcuxnF05tLeHTOkfvlutw/OpPHRyfz/vhkPpdPprfyF34/ORFOj+GPsz8zePFv9Nz4D3oe/gytM6BhOh+ujeRJzc903zagq0yHli3TaE/6lZ4Vk/gQ/xPtGZPo2v8rHQfG0rl7LIOZUxjcPI3OdVNp2zyT7qI5/F6rBh/n8LVtLDT/B70v/0Zj3c88qR3PqydzGOyQ01Q/l4cVY3lVOpXGQ/O4UzCT4zm/UZyvQVWliqpiM87lanFx91zKUqdTluXGnp3hpKdFkhrvS5i3AhcRe2S+ABeFGp7W6ixyMyTYVYdAVw0iFuqT6jOTjCB1di1TcCBxIfuSo8hYvpr1y3cRtywPP998nFzzcfYswcmjBLn1HoxlW5HJMjA3zcDMZDMmRumYmQhwzEQh34qldSo2dtswt9mJoWUW+jb7kTkcxDm4ApeQY3guOcLihEo8gi4iUxagZ7UdU8dMnAJKcPA7iuuiMtxCSwmILSdoeRWq4CPI3A6i8CrEN+Ys7ovLsfI4gNwpG0sBmS77pCpBles+FLbpmMpTMTddg8IoBSu9RFyMU/A0XImPXiy+2svw11lMvMKRbV5yKpOtub1DxsNsY+5mGHJ5jT4nV2pzdoM25zJmczNbk7r9MuoPmPHysC1P8q25t8ece3sUEjDez7bizi4FdfuseXLQiruFfry/c5CvXQ3fe6FbGehrZlCaVvp6hsFvoLeNv05/z2f6ej7/+W6wr1363N/bxlB/hzQDfe3097Qhfk2M9H6gky8Dnf9zYPzhoPkBiwIY/4TFP1fR/waKP6DxOzD+u/Hlr7AoPn/pH+JrXz9DXz4wNNgBvV08uVROtOMMVtrPYKXtXOKVU4hTjZKeMdai6WXYJS1W0iHiXlEAo7HokJ4kKYfBRhMRE2Q4kUB9AYjjWagz7v9h7b2CqkzXtd21T/bB/qv2wVqrZ5tjt21OKGkQBiPBGOScc84ZESQrillERFRyEFBQVEDMOWfFnHNsI+a+dr0f2rPnXHP9e9WuffDWO/j4ht190OVV9/3c90Og0VACDIcRaDScYNlIgk1G4CdsZX2h6g3EVSShJ/8sAaNQFyWF8a/AOLk/NhP/hs3EnySLWECjh4FIVougjEg8C/DsjwBA16k/SeDnbTBQquwRKWxhXUswKKxrsaN6Wj/pXTc9YVeLUEw/aR5S3OJdX+MhUoLb32C49O/oZTyQQIshBBr+jVD9/oTJhkt1EIUFkaxtW05dZzW1m2soqS+h80gHtVtrWd0qoHENtV311G1roLa7gZY9rRIYdh7ppnpTLWVNq6naWEv7vi0SLLbu2ijBogDHvd+B8cKdHs7dPMetZ7f6gPF+DzcfXeXK3fNcuXOOi1ePcvXaQU4dbiHYYQIRuuHEavoRq/h3CRhFIbc0V6oeKqmPYo4xxX44GU59wDjLaQTZziPJc/mVAtdfWeA9juVBkykL0/sOh0YSHApQlGAxxoiqOBkVMUbUxMuojTWSQi5iHaA49fEy1glYnKlm0yzxP6qNdITCKOCxSwBjnp0EjDtnO0qhlwPz3KTAy6niAE4uD+TCqnCurI2WEtLnS4K5vCqCaxWxEjA+25wrAeOV6mgJGM+XBnB1TZSUoH7UksWDllk8XJ/Nww1ZPGydxaO2WdxvncXzDX8HxhsbFkrA+OWDAMbXksL+9f0rvrwXlQiv/gTGD2LF0yexW/odH3tfwtu7bK+YQ1aQNf7Oapw0hhIwumplEiD6OaskcPSyk+NtbyE983VR4+2sxMdRia+9Eh8bOYF2cqJdlcS6yUnwMCHNz5yZ/qYURqgon+FAfYYNnXPs2VOk49BCNSeL1VyqtOV2swv31ntyp8aHu82p9B5dx7vze3l09jDXT+7n9vmD3L94mNc3z/L0/BFu7K5mx9o81uaFUZRkz+IcJYtnj6ehUp/tW2yoK7MkzGUwvlZjCHeQMyvYmYWJAZLKWFmYwJqiOIqLIikqCiV/fiBpC7xwzVVgU6TGrFjD+GJzJldbYtxsi2qjPXYd9thutsJ5mzXR+xxI7HYgtsGOiAVafKNNcXGaipetHkEO0wlznUak93Ti/aaSG21AzVwtO9c40l0q50ClioONOuqXm7B4noz0LCN8wsbi7jcGv0hD5i2PZMe+ahbOjiPc2pRY+XSSjCcy39aUXfkxHM8J4UZRFK/L0nhdEsOjAjcezbLmZaaWV6kq3iUp+JCs4kVFEc8fvuH3O094ev4Cj48f4eHhfbzuucDrOw+4d+s5p3qecvrya64fvM2VXVe5tu0sd9p3c610KddzgrmVrOFeiikPZim5V2DHk+wg7mQGcXqmLTfmaHmbY8HnGYZ8TNbj9xlTeTljKp+Sp/I1eTrvhMKYYcHDTA230tVcTTHnaqIhl+KmcSZGj9MJJhyeYUlerjPZy0LxTNJi6muAKkaDZaIW+3RbAue6E1nkRsRsW1Lz1GRnmTI7x5x52WYUF1hRkm/H3DQdUT4m+LnKcbaVo1Eao7E0xdpaFHWrcXPW4OGswFU3HQ/NRAK144m2m8BMj2kUBJowP8ycReGmlESZURpjyuLQ6SyPNaWrNJxnp6u5vLuY893FtK9KI9nHkNwIJYURCgr9jSjynEJHvhs753uyc4kH2xa7c6gilnVl/qxY6cGi5Q4szFdSO8Oc4/NduLzcgwurXDnb4MnBbWls786gs2sGHd3pbNubTdeBHLYdKaDzWAFbj+Sx+Uge2w7NYv/hTA4fy+TwkRkcPZzAqcPRXDoaweX9fvR0OXJxk5YrbebcW/8Lj1qG8nrTML51jeBb1wD+2N2fD/t+ovdEP77c/AWeT+T9+VHc3vYzPW0/8XLvdN61G/J02a88yxvCy+xBvFv0C+9Wjaa3dgxv60bQWzOSz5W/8XrZCF4tG837ymm8bpnIu/3j+XZzArwYA89GwbOJ/PFYj/f3DPn42JLeuzpu7tfjdNMILq8by7WasRxtkNPR6EBbix+tm6JpqfWmfZUNbfOMKIkYToLzSOKCrYgOcSDC3ZgINxP8rKfha62Pj85Acj2CnM0IcjHFz8GQAAcDkl1MyQ9yoCgmiIygEPxtfPFzSMXPfRFenlV4+W7G2asTnVMDdq6V2DiVo9QuRmk1H7VVEUrNPJTquagtF6DWLESpnofKqgCN9XzU1sukeUaFdTk611r8ojvwi92Mf1wbkelb8YnYicqxBnOHFdgFVeEY2oR7zGZ8ErrwjtlIWGo7UTPbCUndiktEK5aeVbhHthGWtp2AuM04+tVi5bIaG/cKbN0q0dgtR2czG50uH2tNDjYWmThbZOAhT8VPnkiYMoEYdSxR8lBSFEqqo23ZM9+Bs6vUXCgz5/gCGXvzZGzLNGLHHH12LZnIiTXGXK235vo6W242OXC90YHzFQIWreipsuP8GhtOr9JxqdqRWy3OXNgQzeMz6/j2RgDjSz70vuDTh8d86n3Mh/fPePffAOMPCBTgKM5fYfLH7wQwiuc/fv4HYPwhRf64+0Ivb/5UFr98FvOL35XF77Ao2c8/APFf3T+g8c95x77vS9b0j+DMh88SNH788piPn97wR+8bLh1oI8VjFFmuIi07ihn2g5nh/J9kOg8jzW6wZF8m6oYQox6EWA/YB4wiIf0r4RbijCTcYgRhAhjlIwk1HyGpi4HGwwgwGoa/Yd8dKBuO/3dg9PwTGPvhqjdAqtRx1huE01RRrTMI2ykDsJ3cD+sJP0nQ6KY/GA/DIbhN/0t3owBCAYx6P/dB4xSx2k9U5fSFY4Si6CGsaKEmCnVRvw8axWdhaYvvCsB01xOrAvuA0ddoCIGyYQjl0ddsMAHywQQa9yPQYABBpr+Q4mvJqrI8KtrKqO+spaa9itUt5Ww+0E7zjmZqO+qo2lJNpaja2VxFxZYqmna20Hm4m92n99HQ2cSa9ZVSInrz/g5EAGb9zjbqt66j49C2PxVGAYxnb5yVgPH6wytcFWsCH1ym5+YZLtw4xaUbx7l89QCnjrRSNNONaIffiNIMIEb1N2KVfyPmOzCGqwYTbdlfUhjTHEcyy+U3slxGkef2G3muo5jj/hvzPEazyGcCJUGTKQ+fRkW0IZWxxn/eVbHGVMebUPP9NCSa0RBvIoGiUBSbk+U0p8hpnaFk8ywrNmdp6cixkc7GTEsp9CJsAQGN4gg7es8cZw7N9+T4Ej9OLw/kVEmQBIyX10RJ6efzy4P+BMaHzem82JrH864CLlVFSZb05dVhXKuI5m69qNzJ5fGGHB635vCoNZuHrVk8/A6MzzZk8vv6LJ615HF9/YL/FhiFjSDVIrx/igDGdx/f9AGjUBjfP6BrzRzi3fpURGcrY0ldFLdQFX0dlRIketqaS8AowFGApXju76gi0EmNv50FQfbmxHioiXGXE+FsQLSbAdHO00j2MCQ/wITiCFM259mzZ54dh+drOTJfwcllKq5U2HOz0pU7Zf48qs/g2dZVPN/Xzqtzh3l17SSPLx3k2dXD3D+7m4ObqmleFs2KLA/mpzhTPjeYJbnWLJ1jwvIiQxpW2ZERNo1ZwVqCNYaEqmTE6SxItVOR72nP4jBPlkZ7kRdkR1aYLfkJrmRnuBNd4EjgQmfUhRoMF2mYWqLBtNYeeYMt6vW2WLXbYrnVGvddlgTvtSF6hwvxGz2IK3clMt+WkBgl/h6GhLoaEelqTKizjHB3E2bHqamZZ0lHmZIdlSYcXK9gV6sl1eVmLFhkROKMyXgFTMIvYjqp2dasWhtNS1Uamb6mxJiPJdFkMonG05jjaM++BRnsKYzl5JJk3mxYzKf183i1OoUnC4J5kufF01nuvMhw41nlcu4cvsLtzh3crSvj4aocbi+KoWd+FGfLi7i2ezfXLj3mTM9rrhy+zrWdJ7izpZue8uUcnRXOsQR7joQaczpcj9szTHiYJedOuj2HYnWUe4ynKUKfqzMUvEk24lvCJD4nj+VDyiS+JRnwKUXG85kyHglVMV3FjRQFl+Nl9MTocT5BjxMp+uxMMqAhVp+CQk/C0u3QBRtjGaHALMwcXbI1nrluRCz0IzjXnsAMDXE5KtJyLcgvtKJwtiUlC5yYP0tHaqgxke76JAXqCHO3xF5jiMpyOjb2pjg4mePiLMfLTU6guxl+tpMJs5tAsusU8vwNWRxiRkmEnOURpqyINqUkRsayKEOWRhrSuSyQPy63cKIxk0f7y7i1cxnFKZbMjTJhbrgRC0INKIsw5nRpGJdKg7lc7MO5lUFc3LWUnRszaKwKpHqVE7XL1Byqded8lQvny63pWWvDzSY3zuycyf7d2ezYPYvOvbPoOJzD1mN5bD6WS9vhLDYeyKR9fyY7d8RyfKsvJ7rcOdZpzYkuC053y7jQbcSlDmMutcm40mLKjWYZd5tHSMD4e9tQPnUO50v3ED50/8zbPX/j45lh8GAKnx9M4Pm+Edxa349rTf140TWBr536vFv7K28WD+HtgsHQqM+3xil8aBhHb8OvfG4eBW3j6a37hedrhvF5oz6vNo7n+bZf+HB6NDyYzB+3x/P11kQ+3ZjCh6v69F6W8/iQjPPrx3G88hcu1I3nQvUYTrS5sXNLMpu2ZtG4OZ/G9TNpq4+mtkhHru8woh2HkxVnS26yK7HuUwm2HUeg9UT8rKbgpzPEz8YUTysZrmojHCym425piqdahafGBm9rD1ysAtApI7GynIXWdhm2ro1YOrWhctqMyr4Wa+dy7NzK0ToVo7adj9K6EAttAWbqHMxUuZgq8zBR5GKmykeuKUStXYiVdhla3QrcPGoJi+kgOGYLATHthKZ0EhCzHUf/FjxjN5K86Bhyn1VYBdbhl7KdwMQuQuI2kpSxhZSsbqJSu3ALqMPBq4Lg2HYik7rwCWnB3r0KW5cKbJwqUGuXYKfNwd4qBwd1Jo4WqXgoU/FXJRCmiSHBJppUu3Bi1V4s8LRma7Yr+xZYS5U450pkHJ1nwIF8Y3bnytg7z4C9iydxfJUhl2osuVqv4+56Z+63unG5xoaLldZcrnHg/BprTpdZcbHCjtvrXbjYGsOTM018fX2Ht2+eS39XfPrw5E9gfPumTyX8KxCKz33w97sEi+/fPPsTDCVIFKD4/fyARXH/AzBK3vT3Esf/Dha/fvl7IvoHLH778vEfrejv4Pjn8x/QKNnXf//+nzOOH7/w6eNnPnx9ysfP7/njw1suHWolxXM4Ga4DSLcbRqrtQFIc/50Z9oNIsRlIkm4gCdpB0hq5fwWMofIRUm2OmFUUnwU0ikS0sJ/9DIfgZzhUOv5GQ6WgiruegLz+uEzpJymMriItLeYY9QbiNHWgBIx2UwZiO6kfuvH/ie1Ese1lIAIaXfT646rXV/btIUq/xf7pqT9L0OgyRSSdRb/i0D718TtQCgVRvCegUMCiSFn/AEhxC2CUvvc9ge1rNABf2QD8zAbiK/ZIm4gzjHCdHgVJftTWFVO/pZYGEXLZsIaaTVVs3NtGc3cT9R11ktL4AxrL29ZQs7WODTvb2HNmP1sOdEgqY9XGGjbu2UzHoS6pZqduSwNbD3VJwHjp/lUu3r3EmWun+xTGB5e5cr+Hq/d76Ll1RrKkL908weVrhzh1bCOb6+cQ4zJRWgEYre5PrKofsZZDiNaIHd9DpECMCL3MdB5FttsYclx/k2pzZovqHPfRzHX/jUU+41kRJOpx+oCxKsaY2ngT6hPNvh9zahNMqUswoylZTtN3aNyQqqBthoqN6Wo2zdSwNUsn9S52SsBozaZMKzrz7ejKt5M6GYXKuEcq73bm8AIvhLoogFEojMKSvlQeyZniQITCeKU8UrKkH7XM5GVHAU878uipiJCKu6+ujeBGZaxU6v1kQw5P2vKkYu8+YJzFgw0ZksIogPFlyyyeNudyraXoXwLj5/dvpLmTT+9FYvoJHz684N2H15It/fHja/jwhObiLIJtDHD7bjsLO9rZ0gihMgo4FLAoQNHHQSEdfwclAQ5KghxVhDhrCHFWEWhvSrSnihgvJUEO0whxmkaw3RSCrMYRpRtNjvskGlMt6c61YV+BFQcKFByZq+R8iS1XVzpzc6kbz+rSuF2by+2NK3h5bCOvLnXy/u4OXt/u5sKBCpbl+TEn2ZJZUQri/UxYlOXDnHQbshNlpEdOYU6SihDtFGaHBBFqYUGYmYxIUxkxJsYkmZuQrjInS6sg20ZJvpuW2d625AXakRqpJavAl7B8V2yztajn6KTZRrvVTugq7LBusMemzQnVRlMcd2rw2etI4HYXIjd7kdzsT8IyV0ISlYQHy4nxVRDsqkIos+kR1syJN6Z+oTntKw05sF7B2Z2O7GizorlOwYoVZqRkKAiP1yNppjFF83QszrFiabyaRNVYQvVGEzB5ChFmlqwI8aMtM5bGBH/2zE3izdbVsLuaL52lPK7M5t7KNO6XpnK5tJDjZWs4uWg214oSeDg3kLvZjhwIl7EpTEvXnJmc29zJtaOXOdl1iJtd3dyqL+NIZiAn05w4FKNhb4iMY+EG3Jthwov0aVzIkNMYJyPbfyLpXhPZGGbMo2RzviVO4lvySN7PmMDbdPGunHtpxtxONedWsoLr8eZcjjLkQsQkjsdOZG/adDbONGR1hikFC/xwi7JA7W+AZaQCi0gFjhlOBM/zI2q+H74ztASkqojM1pCQryEtX8PsuXYsLHQiM9accOfxxLhMIzvEhjQfK/xtDbG0moiDgwHOTkY42+vjbqdHtI85US7TSHbXI9fPgEWhppSHyVkTbk55pCkroowpjjZgWbQBxZEGbJnrDierOFEWy8116bzbs4BdS7xoyLJiRYIxS6P02Fxoz9XKSB6sDuHFCn8eloXw8lQt1zvncGiNP/tX2HK83JIn2/y51WzHlbUq7lXoeFbpyI32SM50xnFiZyL79yaw/UACHQfi6DgYT9f+OHbuiWP7tggONdtzqdqAy/WT6Wn8hUvNA7na+jM32/pxZ8NQ7jT+yt268dyvn8i9puE8Xj+CF23DeN8xgs87R/Kq82fe7hvEt4vj4LGMV5fHcH/TUO7UDOZu3WCetYzk6+bx/NE8ik9rh/B+5UBonsTn5km8bxjDh8Zf+Nw6EnZO4EvXKB43D+Bd90RedIzhYftQXu0ZCT2TeXdpHC/PjObJoV95tPs3HnSN5/r6sZyp+pWTFaM5UzeJU7WT2N7kysb2VJq3zaGicz5r2wuobUmhfLkTmREjWDzLiJY1QTSsCGJpmhUpXpNJ9TYiUtQY6YzwtTLDQy1HM00PK0NjLA1NUMk0yA11KMzcUarCkKuSUdnOReNShs6rCXOnRsyd16PzWIeDRw2OXpXYeZSjcVyChc1cTLV5GCgzMLDIwFCeiaE8C2NVgQSMlpZF2FotxNl6GQEeVUSGtRES1kZQ1GYiUncSnbYLUacTm3+QjnMw3XUBJp4r8IzfSkTqfiJjO0mfsZWcWV1kZ3YTH7sBd5dS/H2qiQpvIyigCQ+3KhwdyrGzXYm9bilulnm4qbPxUGXiaZGCnzKRME0s8TZRpDuFM9MxgHiNI22zAji42INDi9ScKTXl3HIjTiww5GihjINzTDi6SMbhpXqcXmXMpRo11xt0PN3iyYtOX241OdJTqeVihTVnyjScKFFyslTN1UY7zjZH8OhUI19e3eL1q6f0vn/Ox97HfHz/kN53Yl3gC8lW/pfA2Pv7n8riX8Hwz3e/W9E/fvdPwCii1X8/wo4WFvQXKRktwi7v+Tsw9tnQAgq/fRXA+F+hUTzv+93fQzI/IPGv9+dPH/n4uZfeb0/58PkD3z70culwG8meQ5nh9DMz7Ucx0/43Uu2GkqwVa+J+QawGjFENJVY9/HvgRYRehksp6XCFSD+LQu4hBJkNlUAxTMwxmo/E33go/kbDJFj0NRiCr8FgPPT64TrlZ+kIYBQzjAIYRehFwKJQGJ2mDsZu6l+AcdLPOOuJlYEiHCMUyX54GgySQE/Y0y5Tf5Ygsg8kB+EjgFFKVA/GQ7wnOh+n96mRAhaFqigAUkDin6qjAE2pe1Fsj/kJb9nf8DXth5fxz3jJBuFp/gvxvhpWl+SxbkMF6zrWUb2xmuLqpRI8bjvcwbquRqrbq6jdUkPFpkoq26sob11N9dZaSVkUcLjt6A4JEIXSKPoYu4/tRNTriA5G0ckoZhgvPbjKxXuXOP0dGK8KYLx3se/cOcetR1c4d/Uo5y7t5+qVvZzcV0dmmIIgKegiZhkHEqcdSrx2BDGWQ4nS9CPReohkR2e7jibHZRQFYj+013iKPMcy1+03lvmJAm491kYZUB0rk8CwZYaalhkqmlIVrEux6APGRDOaUxQ0J5lLKqMARgGKmzOtaM+0RICiOJKamGuLqNXpKrCX0tGij1GkpH8ojCIhLYBRnBPFAZyYYQUaAAAgAElEQVQtDeHiqnAJGC+sCOGa2CVdncBjoRJ2zubx5hzOrQ6VFMYrq8O4Vd2XoP4rMApL+v76DO6tn/kPwPikKYerzUXw5Bw/LOnej28RlvTn92+l1U6f3z/ny/snfOx9Tu+n17zpfcW79y+h9ynlc5LwtzbAz0nYz+YSIAp10VHd90xY0T9gUcCjr7CgHRSEOKkIdVYT6WFFqIsFkR5Kor1ViI46fwfRdTcVf8txxNlPptBXKLka2mfq2D7Lip2zlOzOUXC0yJrzS+w5W2jO8/oIHjWlcH9jDne6C3l5vpTPD+v4+qKZh1dWUZhhSrDbBLxtJ+CunYib1SRcrcbibvUL3trfCLObjq+ZAYEmGkLNVAQbGxNmZEysqSkJMhOSjIxJNzEhW6EgS2FBgc6KxW6OlHg7MsfXltxYdzJn+ROcZI8uxBhdvCn2OWps51uiW65F1aBG1abGarMVjt32eG13IaTDg9gWT+JKXYjK1hEaJSc4UEmIr4aYQAW5cRYsSTOmbq4J3WvU7G9Qc3WflwSOmxvklFU5ULRMSVrmZNISJ5EeMpEUhzHEK8YRYTyJQCND3PWNSJHJqPTxZHtmChtTIjhSnMvN1hVc3biMU01zuNC+kItbF9HTkMe1FSmcXRTJ+cURnFkQyrHCQLYk2FEXqKYp3IEqf1tqwnxYnZlHS0YCO5PdORmv4mqaJUejFRyIsOBUjDmP00x4mziWA5lTWThjOhEJRniFmJLvOY1DUca8TtXjffpIHmdP5HaenBtZaq4lGXEtwZQbcRbciDLjWrghV6KmcSx+Kt0ZxrQvsqZ8kS0z53rjFGmBwt8AVYQc1yxXfAt9CZrri0+mPe5xCgKS1IRkaAibpcY/zpiMHDvSkzREe+kRbjuODA8T5gbpmO2jIc3dHH93A7wdp+JuPQF3q7H4aMcS6zyNmZ4GFAWZsTxcTnmkgroIC6pDTaiMMqU0woBl4XosDJrIyojpbJ/txPMN2Zwu8uHiPBeuLXDg8hJXrqwNYt8yN/aX+9KzPpYLlf48rQqmd5Uf70sDeL4ui7cVcTyfa8+TbCOezJ7C1yYbXjda8WiVgqeLVbyeY8XVBWacXyHnUoMtp9sc2L/Jlj1b7Ni31Z5Dm+05ucmBE+t0XF5jxNOV43m+ZjxPK0bxpGoET6qH8rhqCC9rR/GqZhyvKibwomIc95uGc2/dYJ62DePdtlH07vyF550DeH9oFFyaDrdNuLN/CHfrh/N47SieVo3k8dp+9DYO5vO6QXxsGMinhqG8rBzE28Yx9DaN5X3jcCmR/W3vL7zdPZinOwbwcu8onu8cw53WQdxrHcDrXSN4fn4IL07/xt3uX7i6bjg36n7hWs0wemqGcq5+FEdqJrG7Qp+WRjtqt0RQsyuTlbvzKe6ayYpNUVS0eFJVacHebg8O7/Kmu9mdDcs8KUm3pCJP9C8GszQ9nARPJ/ysrHEyt8JWZoXW2AqNwg6ZTIeRiTNK62gU9umoXeeh812JxmsVtiJ0EtqEW/BGfIK24u7fio1bJWqnUsysFzBdmYu+IhtjRY6kLsoUucg0hai0RWg1c3G0nIeX9WL8bIsJcluLn2c1QcEbiEvdQ8KMLkLj20nI3c+hm5BashtTrwVofSqJiD/AjOQjxIU2kZvQSmFSG/nxG4h2LyPEoYQEnxqS/BsIdS6X/mwPywV4aooI0c4jUJVPsDqHEOVMwpSJJNsmk+WaSI5bJBkO3iRb2XNgcSinVjhxZqUlZ0tN6FlpytmlJhybZ8SBAn1OSh2MxlxYY8alKiU3GrU82ODEvfWOXK+3oafCknPlKs6UqThdquL4cjlHV5hysMKbO0eq+fz7LSnI8vbNE96/fcCHdw94//bxfwuMP6DwT+Xw+9zix94+1VGyqb+riv8SGAUg9gHj9xUw31vAf8wv/ktg/BMK/ysw9kHkv3r+jzOPX7728vHbK959eyiVFwtg7DnYRrzLQNId+zFDN4YZ2kkkasaQptMjUT2BeNVYYlVjiFb8SrRqJGHyIYRZiPLsnwlVDCTIfDABpmJjitiMMoQg8+EEmAzD26Av3OJtMBhxfAwH4yPWAIrNLmJn9NT+Ug+j85T+kiUtNr0IaLSfNACbSf2x+8sMo1AXHcS8o1Amp4q5x59x1+vXt1ZQgKi+UCnFGsABeIp/jmwYfiYjJHD0NBBdi4P+BEQBiQIaJaXRYKD0WcCjCNGITTKexv+Ju+G/4y37GTeDv+FpNgwPzXhy04OpqVvOuvY6KtfXsKphFUvXLqJxSy3bj3axfnszDR11NHY10L5/Ew3bGvrAcVOVZDkL67l11ybqtjTS3L2B9v1bpZ9FobeYZ2zdvYn9Zw9x+cE1CRiP9Rzj9vPbCGAUe6SFwijs6Gv3L0pzjKcvHuDMuR2cP76R4lx/wqxHEaoaRLx2mGRJJ+pGkGQ9UoLFRO1gMhx/pcBzvJSInidKub0nsNB7Asv8J1MSpEdJwETWhutTL6mIFjQlK2hJVUqA2JBgRo0AyXhTyYLekGJBS6I5rakKtmT0rQDsyulb/9eZZc02qajbXgq7iMCLUBi3z3Zkp+hgnOcqVeocXeQjqYtnSoI5VdKnMJ5fGcqpJX4IS1oojHdqk3jaOoun7Tk82ZLLmbIgSWG8XhHJnbpEHjVnImYYH7fm8mhDthR6kYCxJZ276zOkGcbnTRk8qM/kWst8eHaeLx+f8O6TSEi/4es7MXD8VirO/9L7gq+itf/Dcz58fNU3x9j7mj/eP2NFfhLeVgZ9oGhj9mfoRSiNQW5WBLhoJGD0sreQoFICRnsBjEpivHREe1kR66sl0lNJqKsZIS4m+Nnp46ebSrB2EqkuhhQFWlAZp6M1zY7OTHu2zbKhOd6ETWlKts5U0BQ2hu2ZKg4u8ORsVRzXtmRxqXsm1w7lcvfcYs4fnsv8HA2uVpOxV+hhZzFNUkHdtAZ46vT65p3UevhbGBGmVBOmVBEilxMmlxNuakq4kTHRxjISTMxIMZeTrlCSZWlFnpUV+aYykk0NiFAa4q8zxtfFHHcPU2w89VEHTkedKEOVJcdsvgrVals0tXZomq2x2WyHS4cjflucCd/gStamYCKWaInINCMxXkZChCG58WqKZ9hSmWVHc4E1nUs0HKvTcrZVzZE2OY1tKqqbrSguVRIWOBwfq8Ek2k0jSaNPnNKAANkEvM0mEGc4kSzT6Sy0V7EtL4nDJXlsLUpg8+J4NpcksLU8ic7KFDqWB9CRb0VHkQvbV0XTtCicqjmh1BaEU+RjQZm3OS0BSlp8VSzw82GJk5J6x8ns85nA9SRzzsarOBmr4VKChseJJnxN1eNaljHV6TLCog1xSbQhJMCE0lB9LmSb8TBvMo/zjXiQoeDuDA09CUZcjJXRE2nKpVAZl8KMuBA5naNpMtqzzGkqdmFFqQ/hmY5YhZigCDZGE6vCq9Ab33l+eGQ545yowSNOhU+MAt8EBcGpGgJjLAiLsCDIy5Ag+ylE2kxlabQzS8PsmOetZm6AhpwwNYWxNszwMSFMN44wy9EkWo+jwF2fFcHmrA2zoCZCQWOkBbVhplSEGVMWqk9ZhD6lwZNpTjBhf64NN5f68WCJH8/nOfAiV8HT2VbcW+TEw7oIbm9M4HZ3Ko93zeB+fSCPljvxYLYlj4uceJ2p4GvyNEgay/ukoTwv+I0XZWY8WaHh+SI73sxx5kGhBXeXKbhbYc2NZkfObbDn+AZbjm2w4fg6HWdqtVKy9WrlRG5W/Ce3Kgdwq3oEt2p+43btWO41jON+/UgeNw7i6bq/8WTdTzxoGcHtxoG83DqKr/un8Grbr/y+fSQfD0+Ci6Y82zOGiy0/cWftcH5fO04KtbxaO5D3dQN439iP3paBvF0/lN+bRvCicRTvWsbwZt1QPnQM5dPBYfx+oB+PD/Tn6eFfeHFwAve3juBmUz8etffn8dn/xYer43hzxIC7G6Zyo2YMV+sHcbG5H6fbfuHoJjMOtXvTvi2M+t3xVOxNp2R3Fst2zGR5VxxrOwJp2+7FgUM+nDjiwYnd/uytj2RTaSBr892ZHWlNkqclMa72BNo44Gphg4O5LfbmDljLnbDV+KKzDEdjmYhSl4WN21Kc/NbiElyLR3gjHmEN+IRsxsuvExvnRiwdKlHalWKonstU0ywMzLIwMc/GzDQLpbIAc81sFMp8tMoCXKzm4WVVRJDNYnxtFuPntIIQn2pSkzrIzdpCRvoWZuXsYNOO51RtPoZ7RCGW9kV4uLURF7yfmIBmZoXUsii6gSUxTRT4V5Jos4gU+yUUBVeT4byIaHUmkcpUwuQppNotYIbdfFKsC0jWziLddiYpVtHkucYz2z2CLAdPLre0SX9X9FQ4cqHckvMrzTlTLOP8cnOOzTfiYKE+p5eZcLFczrUaFVfrlNxq0nGn2ZbLVWourFFwttyCEyWmnCwx51SphbQ+cP8SAw6s9ebesVq+vr7N+7cvefv2qQSMvW/v9wHjm5e8e/P3OUUBfz9gUdw/5heFeijCLOKWnr97/mfQRTz/5/NvfwXGf9j4IimNb6X5xb8rjL199TlfPvCn9fyvZhj/J8++vuPTHy94/8dDej9+4I/eXh6c38aipMlkOv87Wba/MUM9lhT1GAkWE1TjiFOOJkY5iljVr0QqhxOtHkGYtAawH8Hynwk0F1tQBuFl2A9vowH4mQzBz0TYwn2JaC8J2AQ0DsJLKH1iw8vUft8taWFL95MURmFJO0qVOv37UtKT+0szjNbj/1Oyo8W6QGexLnBqP2kHtbCa3aRtMQO/q5T9cJGUSLFqcPCfqWqxdlAokmKWUQq76InexX7SZ2m+UVT0/ABGo4G4GP47XrK/4WXcD0/jQbiYjCDS35KFi9Opa11DfXsdJZUrqF5fSVldCfXtNew4uo2mzgaqN1ZSt6VGmmms3FhBRdtamrc3I4q5xWYXYUM3dKyjvHmtVNgtktOb9m6WgHHDzo3sPX1AAkYxw3j80nGuiRWBN89y7vopLtw4w8Ubp7kurOnbZ+kRBd4X93Lp7Da61y8izk2PCO1IojRDJEs63mooibphpNgMI0k3RALGfPexFLiNkdTFxb6TWeI7ieKAKZSF6LMmbDpVUUYIOGxKtmBdkly6haLYlKKgMdGcdUkWrE9R0JaioDXZgk1pKjoytWzLtvmHsz3XTtodLUCxe7aDBIu7Cp3Zv8CDgws9pcLuE0v9JFVRQOKZ0mBphvF8aSinlvpzfrmwpEWoJZmnbVmSJS0UxlMrAzld7M3N6hgeNKbyVKwM/DG/uCHnH4DxTstMnrZk8ExsfqnL6FMYn53n68en/wSM7xArM7+KDS+ihPXDMz58/F2aYXwnoLL3JcUFaXhYGkozi67fE9JOlkaIOUahOgpgFLdQGcXsop+9gkBHJSEuKqK9tcT4WBLjrSHS3YJwV3MiXEQIRkaw9TSibfXI8jJlYZCKijhbauKtqY5Wsy7ZmtWRFqwMN2dVhAXlIXKWestYFqCgOsWVHaXxXNk2n4s7F3D/bDXXT9RRUhiGq6UZtnITHJSmuFjJcbUywV1rhI/OCD9LQwJUhoSoTQhWmhGkMCdUqSBUISfIREaITEaEmRlR5ubESEdOrJkpccb6RCtMCFKb4KE2kpLg3m4KXDzNsPQxxDzUENMkUxTZOtRFDqiKHVCstcWs2gpFgwbnzQ4EdLoSt82bmFZnZq61JSvfnOxZChblu7E824vq/EA2zPWnfZ4D25cqOVhuwsFaIza2y2jeqKaqzob8XHNcLYcQrp1CgtaQJCsDEq2nEaj4lXD5GCJNxxJtPo5CLzX16UFUJHpQkeRKa34QW4tC6VoYSuMcN5bMlFOca0X5Ig/Kl/hTWuTHqtm+zA/XkGevR5mHnFo/a8pD/VjuZEGt41R2B0zjYqIF5xJVnI5T0BOv4H6iGe/TTHiVouBAnJK8GAUuSba4x1gSHaJPSfRkjs+R8yBXzYdUHc9iFJxKMORknAnHI2QcCzXiZKQxR2MM2ZZiwroCLeXF3hSVheKepEMRLEMRaY4u1Rq3OZ54zvXGOcMOxwQ13olafGJU+MSq8I+3xCtUjruXCc5206S1fmIT0dwoV+aF2zMnwIr5IVYUBctZHmfDHH8z5gcryXDSI9tpKkv9TVkTpqQuUk1FoAmVoWbURMpZE2JEmb8elaH61AZNoSlgPNsjpnIr35pn8xx5nWPBx0xj3maYcj/TguerA3i3Yxb3d8/k4f4MLld7cWOZLY8Xanm73Jovc8wgbQLED6c3YQD3Zgzi/qLp3C+x5P5SRx7Od+dGoT23i925U+HPlfpAzjQFcGJ9IEeb/TnS4MPJel8uNAZwtsmJY00WHKqz5EidMycb/TnfEs71TRHc6/Dj3lYdtzZO51rzKO40Def++uG87h7Pu10TebJlBE87RvLtiAGf9k/nWl1/Llf148HqkbytHEtvxa+8WdWf3rpBvG0ezKvWobzY9CvvO6fwomUcr5pH82HTr3zaPpLeQ0N5dvBn7h/4mcdHf+XZ4Qk82jmae5uH8bBjAA9O/p/0XvmNN8f1edJlxI3miVxsGc7pTSM5snUquzps6O6MoGV7MlU701m9M4uVu2dTtmcuq3blUbljJm2ipPxIAoeORnJkVyS7G6PZXB5K7Xw/Vmb7UZIVSXFWMnGengTZu+CtdcLT0hUXC18c5aHYKRJx0M3GybEUT991+IW0ExC2Bb/QNtx86nB2r8fFfR22LpVYOqxAbj0PQ2UmBmbJyGTxKM0S0VmkYquahaUmDytVLvaa2bhr5+OjXYCfdj7+1kUE2i0g0qOY7PgGFs6qZklOC8Vz2tm++SRnzhymeHkxXm4ZuFmvIdp3F+HeDSR6riDft4TZfqUsCFpNodcysuzFooRiqmOXU2AfwwyFB0mmbqSqY0myCCfBPJgEc39SVQHkOgSzLCiGQg8vKpNi+XRyPy+7M7hYoePMKhXny9WcLbXg3AoLji0y4uA8PY4vMaCnXM71WhVXauRcq1VyrU7FhTXmnFtlxtkysVvalDMr5ZxZacHplXJOlSs40xTOw1MNfHxxvU9h/CdgfPf/Bozf09NCWfwBjH9VFP8ZFH/8/F+Asa/ksa/7TaiM/xB6+T6P+GOO8R/qdP4nkPjXd76+58u33/n4xxM+ffwEvW95faObg+vcWF8wkSKPIeSJ9XGqn4nXDCDK4iciLf5GtGqAFHoJNv2JCOUgwhViXZ7Y6NIfP9MB+JoMxNOwn7S3Wex2FpU0UmeivtjzPERS+iSAnNYfMcMobGnnyT9LM4wiKS1KukXvooNQFif2l0IvQmEUM4y68f8h2dFCZXSdJizofpLFLMIuwqKW9k6LxLUElN/3UE/tj5v+INwNhvQd8XmaUCX/cqaJbsa+uUYBjOJ4GgzAyeDf8TYdgPjvcDccjLdmIpnpAZTWLGD1hjJqNtdSXldG85YGKppWUbexiu5DHbRub6GqrUKyqJu2CShcJdnTLTvWSynopm3raepeT2VbDSsby6WaHfFMWNFbDnayfkcru0/u49KDa1KtzonLJ+i528PF2+c5d/00F26ekWp1rt+/yMXbAiJPcv7SIa707Ob0/kYWZ3gSrhtFtFZA/WAEMCbphpFqI4q6hzLLcRT5bmOZ4z6OIq/xLAuYSrH/VFYE6rEm3IiKcANqY2Q0xItQiylNSRasS+yDxpYUpQSP4tmGZAUbU5USLG6ZaUnXLB3dAhiFsphlzY5ce3bm2bNNWNOiqHuuM7vmOrOnyJUjS305usSX40v7wi4XysK4WB7B+VXfbwGPxYFSrY5YDSgBo6jG6ZojdSqeWOHPhZUB3KmL43FzOs/bcnn2fX5RBF/+aknfbk7nkajkaUjjXl0Gl9fNlRTG/wqM7xH71sUO6T96n/Dlw1MJGN99esfbD2/53PuKJQXpuFkaSzOLzlZGUlLaUWMoKXg/Ai7eDgop9CKgUcBjoKuaEHc1UT6WxPpZEuVhQaSbnChXC6JdlFJCOcrGgBRHfWb7WrAoSM2qKBuWBSrId9ZjrreMXA8jsr1k5AeoWRjhRo6XDXk+dsz2t2N1egCH1xVxpqOUy/sauXpoK0uz03C30mBvYY6zRo6bjUjBmuNqZYqn1hRfnQn+loYEaqbjZ2GAv7mMYKWcYJUcf3MT/EyN8TeT4W8qw9/EGF9jI3yMxXsGBGvl+Grl0jC9h85cmt3097bEPUCNbbgSTbwSbYYdqiwbzPN1mC22xqRUh+FKJcpaKxxb7QjY6kL4Nndi1+pImGVCQroZBQXOLJ8fSF1xNJtWRNFR4se2Yjt2r9Cwe7U57euNaFmvoKnVmfIKV+KipuNvPYpg5W/EaSaS5WxEiu1kwq3GE6QaS6DFaELkY0izMyDHSUaRuxlrwqypCtdSE2FJSbwV6QlKslOULJvrSGWxJzXLPCnLsWFhtIp0ez1SVNOYba9mmacNxS4WVHqZszVCxcFENccSLTgeK+N0rBFXksx4mGlFb5ItV+PtWBKpxC/NHl20GvtQGV4eo5kfpce5QmeeJ1lxP8qU/cmG7IwVx4RdsabsjDejI8GYulRTVs62Z0lZOLEL/LCO02ARIUcZr8Zqpi12ec44Fbhik6bFLl6FV6IO72g1nlEqPCLV2PmaYukogi16aC31cbY2JiHYntRQW9JCtOSHa1gWYsbSUDmLg+UsDJSzJETFbHd9lgaYsTzAhBJfQ1YHm7AiWEZpsDHLffRY7TuNWr+p1Lv9xlafMRwNn8T1JH0ezjTidaY+nzL0eJemz6ssJa9WePO6PZXLm2K5ti2JC1We3Fhuz+OlOt6t0fF1mYJPWRP5kDic90lDeJQ2nHsFk7m7WMH1hVquL3Tg0gIfriwP5/LqGM6sjeJETSzH1yVwpCmBI80JHGtJ4tT6FI5tTmZvVwK7Nieze1MmB9rzObFlNhc6c7jcGcfZ9Q6crDfiXMN4bjQO4XH7b7zZOZmnHaO51zaMJ5t/5fNufV62jePqyn7cWz2MpxUjeVc9ivdrhvF7yU+8qRzM780jedz6C/c3jubzflG1M42XLaP52DWaj7t+4e3+ITw/NIgHBwfx4PAoHh4cz6P943mwaxT3dgzm4TFR2zOKF0fH8uzgNG5u0+P8VgOOdFiws9Oeju3BtO1IpG77TNZ2Z7N2ex6Vu+dTuWcxFbsWU7VrAc17i9h6sIBt+zPY3pVEV10UG9eEs7kiia1V2bSWF1A2ZwZpwT6EuzkT6eFOsKMrvkp/PBUReFnNJMi9lGD/JsLCuggM6cI/aAsBIRvx9KnH3Ws1bt6l2LktwMJmJjLLWGSqEMyVASjNPLFX+OKrC8ffJhEnbTaOljk4WxXipl2Ih3aRpDIGWBcSbJ1DjGMOsyOWsCy1gOLkIkpSF7C3vprzu5fQ3ZTPjLAYXC3y8LVtxMu5FD/bAiKts4i3y6XAbzGLghcz3yubsuBZdOUsZGNKChUBbixz1THXyZU8WzvpzHdzpSw0kPa8GayK8qQ62ZsrG5by7mgjj7ZEcr7CktOrNPRU2HGuXMvpUiXHi2UcXTKd48um07PGnOu1Ci5VmtBT0XfOlcs4WybjzEoTCRrPCnWy1JxTK8wkVVukpB+dbuTDi+tS6OWfFcb/Fhjf96Wf/xpukWYUv1vTP8Dwv7v/BTCK9WSv+Njbt6D6hzX9Z63O/0/Q+E3A49d3fPn2ki8fv8KHV/Te2cSZdh3X2i04uMKEhpTRrAgfSJL9/0GE6t+I0vwbcbr/iyj1/yJE/n8TKv+JUPlAAmSiKFsERAbiZyZsYKHs9cPTsD/u+kLt+1myiP8KjF7/BIyOk/pW/zlM6idtd7Gf2E8CRpvJ/aUeRuvxP6Ed9x/SDKOAP5GSdp7SZ0m7TvkJpyl/w2Fy3xF7p12mDZDeFTOPbsIKlw2XjpehWEfYF3wRKqOATVfRx/g9ENOXnB6Al+FAHA1/wtt0sDQL6WYwjHhfSwrnJ7KyeRmVXdVUba2hZkMFNevXsrqhlKYtdXTsa2ej2B29tZ6V9SWS2igURhGM2bCrT1ksbSiTYFGoigIc2/a0S7ulRQejsKsFPO48sadvhvFun8J48fYFbj29IXUwXhO29L0LXL17nlNXjnPi0hF6rh/nyuV99JxsZ8OaLAItfyXebjRxVkJVHE6ybqgEjDNshpPjMpo5HuNZ4DOJhT4TWR44jRVB01gVok+lKOQOmUZttDGN8WbUxchoEZZ0soV0b0hVSXfzd2BsT1Ox9TssSupiljWdmVoJHHflO0jA2J1jK6mLu+a5sLvIVVIXjxX7S/OKJ8XM4ooQesojuLQ6kktro7i8NpqeVRFSD+OVVRFcXxvD3foUyZIWM4z3WjM4ucKfq2vDuNeQyFNhObfl9AHjd2gUwPhgQyb3189EAOPDdWkSMN6vz+BSY+G/BMaPvQIY3/8JjF8/POXjx75qnT5gfM3i2ZmSUidCLqJWR8wuilsojB62fTONwo4Wx12sBXRS4uuqJMDNglAPBdG+KqI8LYh2tyDWVUGcq5o4F0tSHE3IdjVmfoCSpcEaSkK15LkYEa8ZT7KDAbGORiR6KUkNtmNmlDeJfk6k+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hFsMI858NJlafVIdjIjSTSFMNYEI5USiFZOIlU8gUT6ODMuJZKhHk2X1GxnOelJCPd5jCguTFazOUXFf+agAACAASURBVFM7x5LqXEuWxSlJstMjxGwKEeZGZFlOZbaDjIU+aqpiHdk6w4FdiWYcSzbidKqMszNVXJnnxaMcby5kebIsSYNvghJ1mAWqMDVyb0Ms7IbTtNiTE7NtOD7DhM50I9rTZHTnatmSZUVDsilrk41ZlqFg8VJf0peHY5fhinmkEnmsGvUMa3R5TugKnNDm2KNJUWMTr8ItToNbuBLHUDnaABNMnfUxstVnunoahhoDTK0M0TqZ4eBuhneggsRwJQv99VkSbCKloJeEKykKMqfQ34R8L33m+hpQ4D6Z+b7TpODLPN9pLHCbRKWPPvUu49nuO5XzMcbcTzPhSdo03uYa0jtHn3d5erzN0Of1LAteLHLleWMsl1uiOdcaycVKb+6WuPBkiQ3PyrW8W6Hm9zw9Xib/xrukUbxNGcPzGeN5nKvPnUITbi5QcGGhD+eWhnNmeSTHSyI4Xh7DydpkTjWnc2ZTFsdaZ3K0dSYHOmaxY/ssdnbPontLCl0tEWxv8GFfvSOHq+WcqZnO5bqJXG/4jVtNw3i+bQK/75jE3baRXF83iIcbfuFl63geVY7kUdkIXq4aze81I3hbO5TXq/rzfOl/8Lx8ME/E91vGcGX9GD4d0vC+04QXrWN5u+1X3u4czu+7B/P7oRE8Pfgr9/eP4e7+Cdw7OJ57h37j9t5hPD44jrfnxvHs1BAen/6F64emcvmIL0f3pdC5I4u2vTnU70lmVWcSZVtSqezMoHHXbOp3FlG7awl1e0po3F/KhgNLadtTyKatGXQ1p7CzdRZHuhZyvHslu1uXsygrilBXDX52FgQ4qAl21BJm7UqEfQjRnhmkxqwmJXEjyWnbCY/dgn9YMwHh9fiHVOLpPw9Hz2TU9qEYW7pgZu2AytYGaxstHvY6wp3tSfP2YIZ3BL7WmXhqc3C3noerbjEu2sU4qwvxscoh2CqZJPsE5gdlsCopnJKIEOZ7uXJoZRLn1ztzutWPqvxwfBWx6GSFONjPxkaTjIdlCmGOWcz0K6QgIJcivyTme/iyLimUE0uTObU4lINz3dlR6E13oRf7l4TSUzuTp9sWcbkpgwMrgzlVG8WNzTO4tz2Ty+ucOVuh4ewaa67UenCh0omTIsBSasrJlUacXmlIT4U5V2vkXK6ScXGtMRfXyriwxoTz5eKY0rNWQc9aFT1rVFyq0HCt0Y7Lm+J4dr6FL69v/38Cxh9q4g+bWvz8w57+/PG/WtE/APJfA+P7PmAUs40/gFHqTvyfFHf/VUX833z+9vkzf3z5zLdv7+ET8OEFXx62cHWXike7p3FzozHXNyi4vMGC05sUnG3X8v+w9p7RVR1omm7Nndv3TnfVVHdV2S5nY3JUztLRSTpJOR7lnHNGCSEkEDlH5ZwTQeSMyRkkJIFAZEywwSZju+xn1t4Cl3t198ysmf7xrbPPRgv7h8PDG77vRLuOnuVWLE0Yw6LYaRT4TiZC8jHeBu/hPvU9XKf9ER/z90SF0dfiryI0+pqPAqOP0GS2+FS0joXMoa9QUBHURcP38TB4H7cZ7+Nh+AFuBn99e9Xlr7jM+BAngw9xMx7dw+g47S9iflFQEIUMo6fRB3gavS+qhQI8CucDhRGa1GIxxnRUZRS+i7sbrb4Qiy+/AqOw7NvkA7yNR3c3CtAotqaFIozVJ7hbfYC/rXBv+ksilYbMzQqlpXsd67vXULO7nqY9zVS1bqCuo5KK5nX07Gpn1+GtbNnfQ8eOVpaULRRVxqatjfQc6KZrXzfl7VU0bGlGuCktrNB5t3uxfVcnHXu66dr7FhhPH2Tw7jCDdy5zcuCkqDDeeHiNq2+LL5cEVfHqGQZu9TN4+xIj9/rpv3SAwfPbOLR5DXNi1SQ4TSTdaTyZjl+S4zyWPPfxFLiPp0Q/jfl+M1gqWNEhxiIwro80pzrOhvpECXXx1r8CowCLAhy2p8t+BUYBGjfmqNk0U4UAjO8AcU+Ri6gsCgApqIsH5nqwd44re4vdOLBIz4HFeg4v9eP4yiBOrxnduXhuTTh96/8OjFeFTF5dCpcrE0ZvSAtXXupSud+Rx5Mtc0SF8e7GAi6UR3K9PoF7rRk86s7nUVchD7qKeLTp7y3pez2zuNudL2YY77fl8Kglh69bZv2HCuP/Chh/eP2MZfNm4a2VINjRnhqrUVgUWtKOduJKHWFht1B8EUYARl8POf5eMoK8pYT52BMXKCcxQE6Sr5wkLzlJHgrSvbTk+0iZ52fLslAlqyM1LA9zIM/NnHQXM9K87IhwtSYhSNi95kJcvCOJsc5kxDuTG69jab4nnevj2dtWxL6OJWytX8GS3EyCXezxc7LAz8WcIE9bgr2FvycFep0D/joH/FQS/BzMCVdYkyCXEq+QESWXECKxwt/WggCpDXo7S7ztrNBLbQmSS4h2kBCplBCrlJGqUpEpVTJLpqbE0ZnZ7o7k+juRF+9N2EJP1HOVSArlSOZosZytwaJYg2SRE4qVTihWqVGvVWKVIsHWV41DmAzXeDMi840pXmVHVb0jbfWe7GiO4Eh7Bl81pNBb6U1DuYbyOiVVPTpqNztTVaMhK/xLoqUfkmw9iTQzE3KlZhSqrSjU2pGtsCTexoBYyQziFAbEqKYRqR5PpHYsaY6TKXYyosR9BquibKjOVlKTr6IyT83adB3ZbqbESKYRJzEkx2EKmU7mzPRTsSjJh8p0ZzanWXOpVMm9NR7cKgvnVusshttm0betmD375+EYMR3XGDnKcB02UY5MDjHDd5Ydq8u0dK6Ws6nIlo1zlexc5c3W1XraFruyqlBK+bpAilaH4ZHvgWGcGstYGdI0Da5zfQlcF43zQj3qQhdU2RpcMrR4JDrgFSNHG26Ltd4UIxcjTN2tma4TxgYDR1uMXSwx9zBD4m+Bb7AFi8PMWBply9wQC2YHmpHlbUhegDk5vsbMCjRlTrAZpeGWFEdYMT/MilXBltT5W7AlwJz+RAW302Q8SLfguxwj/lZqxZvl1jxZbM7TEiu+ybXj/nw3bpeFM9yaxPnmaC5t8OfuCh8eL3HjwWpHvl/lxONiO77LMOKHhGkQO4Wf4ybxQ/pUns8y5EGxIYPznBhY7M/V1WFcL4vialkUAxWR9NfG0NeayFdVIRyqC+NoVw5HNpdyYuscjvUkcajRg68qbDlbYcz1WgMe1k7nSdVkHtdM4GHvVJ7tN+HhjqlcafuEvpq/MNL4OY+aJ/KgYhyPN0zkZdl0njWN4fvGD3m84T2+W/MhT6rGcbdxKsNt0xnsNuDlES3PttnxsHMST3Z8yePdn/Nw98d8d2QC3x6dyteHDbh92JCbR6dy89RErh8fx4P9cn4elvDD7fE8vv4Rl05P5dLZLM6dbWbP0W5aD62m4mASG3bHUbY9jprtcXTsS6dzfx6tB4ppPrSY5sMraD2ylJaDJXTumMXeLUXs753HyX1rOHOgkh0dS8mKccFHbYy3yhh/Rwt8tWbEuEtI9HMhLSqGuXNWs2LtdsoazrCy5iT5i7bgE70QtVcGDm5ByJwcsdUpsHOyw8HTFjdfW4JDJOSluVKS5ExxuJKCAC+CHNLxc8hDr5uPp24Z7rqVeGoXE6ibTYwulXzPBFaEJbEhwZmyKCeqI7X0lflxrd2IS+02bFsZRJJbDC6y2chUyehc0vF2zyXYp4CkoFlkBqRR4B9GaYAbdSluHF7iT/8GPf0bXLjc5MVAgyc3N4Zxf0c8t7ZE09/iR1+rnjONrpxtceFsmwsnK6Wcq3LgQrUzV1tDuNkl/PPjxukyKac2WHC+3JLBWilX6qUMicBoxUDNKDT2V9oyUGXPlToVw3UarjbouN7swnCLCyPbM3k80M0PT0b+j4BRgEMBEoUso7BeR1jmLUKjkGd8m2l8B4m//fyd8D+hv7ekBSv66a8Ko/B+tDUtXHv5+y7G/wxL+pcfX/PLj6/48eeX/PDzGxB+/3u7ubrXiYe7XXi004MHu324t9eHu7vdubndhZs7XLm+1ZlLHUr621VcbFFzqlbJkXI5RyscOLjegYbcacz2+WcydP+dFNV7hFv/Gb3hn/Ce8SG+RmPwNvwSH5MxovonQJ2HiQCD7+NmItjPH6AzfA+d4fs4GX+As/EHuBj8M67CGP4zrkb/jJvxv+Bh8mfx8913d5N/wd34PdyM3sfN8C94Gr+Pl8n7eJu+h4/pX9Cb/pkAqw8IsHofAWR9hJvVZsLNasHWFtbxCPb4h/iZfkSA2ceEWH46Wsox+4gA2y/xkU4iKdyRRYsyaekqo7G7is5d7TQLWUXhZvSmOuq7qmjrbWTz3i52Hu6le2cbS9bPp6Gnht4DG2nf3kLr1iYaNtfTvku4F93Bxv09tO9so2tP5+js7aJ7bxdde7rYc2Ivl24NMHT3MoIlPfz1MNcfjXD94QiX7wxy7f4wfSMX6L/Zz9DdQYZGztHfd5CRoYNcPNFJzaoUIl0nkuExgXy3ceTpPifHZQzF+inM9Z3KwkADloQYsSbKgtVC0SVKuOJiS3WirZhfFJTFtjSpCIYCLAojgKMAkAIwbsrViCUXMbdY6PwrIAoW9I4CRxEWD87zRJjDC/QcXxrEqRUhnFoZytnVEZxfG8WFtVFcXBdN/4ZYhioTGa5J4XpjBtfq0sTvQxUJXK1J4WZjJg+7C/mut4SXuxbxdVcBlwWQbMrgflc+97sKeNBdyDebivlmczEPNxZxX1jc3TWLe10F3Okq4kF7Lg+aM7jTlMXl9rnwzQB/E9XDlwgt6Z9fPeb1qxe8fv2Sn8SrLo/4+ZWwKuF7Xr56Lo5wBWbNwkL8nezwd7YjwNmOYGcJYa5SIt1lRHoIf6KXEuhih7+rHUGeUsI9pUR6S4nykRHlIyXWX0mcMHoFSb4qkvWCOqeh2E/CMn9LMUNWnujI8mg1GW4mJDgZk+wh3OWVkaTXkBzgREqIC5kRHmRHujEzyokF2X5ULoxjU9VsdjYtontDCbNi9AQ62RLobEuYh4yEIEdiAnSEeCgJcJGj10nQa20JdJMS4qgiUKHCV2pPgNxOHD+JBH87OYF2DgRJ5ITKZIQrZQQrpAQppISrlUSrlCQpFczSOZGvVjNT60CGu5rsEHcys/3JXRJJxDx3XIrlaBersF+kwmyeAtNiBbZz1UjnOmAVYY3CU4pzkANqP3M8osyJybOndJ0bGxp9qGnxpHtzALu2R3J6SxaH2uLoqdTTUOZObZ2eyoYgejZlU5iqItphKvEWU0mznEKGzVSypMaky0xIkhmRIDci2cGYFJUBqQL8qaeQ7TCFPNUMZjsaMN/TlFVhdmyIk1Ob4Uh1hgtz/axIdphEnGwSiQpjEtUWZHrKKQzRsSDGkUWRUhoKPNhXnsKxttlc2LGKCwfqGbq4jbP9O8hdmob7zADMk12YkqxmXKwlNrGGpBarWLfMnbpSDY1FDuxdG8y+qnh2duSzrnEmizvn4Tc3HEm8M5IYR1TJDshnavFcG05YRxa6pb6oMtR4JGvQx6nwjFagjZKi8LPA3t0Ya3czDD0sGe9swRhnG75wtmWcqwRDbwWm3nLkPlb4+UwgLUJNpr+SAj9rcj3GMks/llxvU+Kd7AjRqIjV+xDp4ki8hyupzkrW+0s4ETmVh+nTeJg+gwe5dnydK+WnYhmv59vwuMSUZ3kmPMu04P5MW67P13C1yp/+uiAG1ui5Nt+Dr0vduLFEzeulKn4ssuR19gxezpzKi8yPeZP2B37MfI9X+QbcnqniRq4jQ8tCONGQyYEdpRzalMeJsgCur/Pg9kodx5Yo2VPvz8FNszm4aTX7exdxaFsuh7oCOVxtx1C1MQ8aDPmmYQZf10/jXrsht/ea8e0Bcx5snMxI5YdcX/8x92umcr/WgNsVk7lTMYFv6ibxpN6AR5VfcGf9H7le+Vfu107kSd0EHtSPZ7jDmIdHPPluq4TvOsbz/cZP+Wn7BH7YNpGn2yfx7UFDbhwx4sqxGYycnMGdE1P5+sgkvt5rwpMz03lyZRx3h7/gwrnpHD6i5+TZxRw920Bz72Jqt8yiYnsOFTtn0niggMZ9eTTszqN5TyGt+0roPryIzgPz6TlQSte22dRVJlNXkUJbTS7167IoyQ7A19EUvZMV3i52+LjLcXe1J8rPkbkZsRSnJ1CxYinNLe3UbtxO6qIVOEbHIvV2Q6qTYe0mReKhxcPDl5BgLUFJVoTn2JE915kNi9zoWOpK81xfsny90ctyCNCU4qtZgpdmBR6a5XhrF+CnyyHUKY4Un3BmhYRSFB7HAn8XGmOtuFmn43KrBedb5Ryu9KcqPYwYeQReklx00mKcVCV4q/OIcssgwTOGdL9AMnwdWZKoZe8KHy5VunKjQcdIq4s4tzo9ud7uQX+thr4aFX21Ki5UKzlbKeN8tZy+ciX9ZWquNHhyrSOYZ4dncm1jKEc2KDkhLPHeYMelajlD1VKGquwYqLRlsMZeVBgvVtgwUCvlspBvbFYz0u7I7Y3u3OryYHBzBPcvtPLDd/d59uIxz14+ErOMr54/4NXL67x8/lgcAQh/O4Ki+Ku6+BtgFH7mncr4DiZFxfHNU376zfzu77D4DhxH84sCSP7w5u+nAUeBcXSf4v9VdvGt6ijA4i8/veDNL694xQv48Q3Pru/mVLuEq+06rrSoOVlty541RuxYOIm9y6ZyeK0Bx8sNOVVlSF+TBUPtdgx1SBhss2e4S8nVbimXWmw4XW3FsXJ79q6Q0ZBjwvKoycwNEC7FfEqs7M8EWf8Jb7P3cTP6E64Gf8LF4C8iNDob/hUXYe+i8Wc4GX6Go8EnOE3/K87T/4rjtA9wmv4BbkYf4yFcgTH5BHfT0REWewunA10M38fFQADHD/A0/RAvsw/xMv0AH9P30Zt/gJ/lX/Gz+gS99Zd4mX+GpwCM5p/ga/GpuKJHb/JX/E0/JFhoTwuwaPwhesvP8dMaMDMriA3VC+jYVENTeyX17VXUdNfQsrudlm3NIjD27GyndXMDe4/tYOPuDpauX0DL5nq6drSyaXcnrb2NNPU20LOvi437umjb3kzP3k6693TQvbdTfD/6a93sPblXPAl45d4VERgv373MyMMRrj24xtCdIfFTuADTJwLjEJevn+fy4DFuDB/jSv9OjuytIM7PkGS3cRS4jWO28xfMdPqMuX5TKfWfxuJgQ5aGGLI6yoz1sZbiVCRYU5UkqIyjdrRgQwtKogCK71RG4VMAxs15WnYUOiOoiu/UxEOlXggjWNGHF/iIJ/++mu/N0UV+HF8SyOkVYZxZKexbjKRvfYwIiwI0jgJjEleqk7nekMG12jSGKhIZFIExlVvN2XzTU8T3vfN4vXsJ99rzGK5N5XZbLg97Zotw+KBnNt9sniOO8HxfgMXOAnHudhWLOccHzencacrgSsdc+HaQn8UG9Gvx0osIh6+fi8D4t9ffw6tvRIj84dVTXr16watXz/npxWPWLcwn0MmaIBdrIjzsifUazSEm+TiQ4qcmwVdFlLecMG8pEb4KEnwVJPopSPBXEusrJ87fgSi9jGghv+inItVPQ5qfhgXBMjaES6gUygYZ7iyOVpHsakS0zpBoJ0tiXe2Jd1cS764i0UtLqq8TmcHOZIU5MjfNl9VzounYUMiW6lLql2QT625LoKMtQS5ScQ9kQoALSSHuROm1IjT6Otnho7Mh0ENBgLMGb6UKN3sbPKWW6GW2+EulBEocCJPoiJRqiJY7EK0ctatDlfaEq2VEq2SkqBXMcXWmyElLrk5JqpOMDF8dMyO8yE72JHeODwkLHAlY5ID3cmdclrihm++OtsgZWaYU+0ALdB4SHL3s0Xnb4ehng3uEDdF5Dswr82ZVixfrOl1o2ebHsT2zOLUjnyPdaWyuDqe5MpT1FSFs3l7Mjt7FzAx1IMJqMjFm44k3H0+SzTRSZEYkSg1JlBmRojAmU2XMTJWBCIp5DjMo1JlS7GwmKo0LPc1YFWRLVbyGykQdCwNtyHc3FE+dxspNiVdZkuJkQ6anPUVhOnKC5eRGKlmcp+fQ1hWc2lfOxdObuHBuD30Dh1lVuwyX7EDMMtyYNlPH2HhL7JOs0SfaMr/UjYr5Kqpn2bN9uRe7q2Job8hk7aYFZLeUoMjxxThUgSxKgzZDi8+qcPyb03BvTESzMhCnXFf0yU74RalxC5cjCbHB3ssSqbMlVi5WTHex4gtnCz52tuJjN1vG65VM91Vi6C3H0ssKtd80QsO1ZES5khNkw6yA8cwLm8FMvQN+Uiccbf3QqSJQy2JQS8Lwl3uy2FPBlUwbnmZO5HnGeL7NnMG3My35MceUJzkG3M8z4rssY15mmPMk14bbJTKurHZmqErP4EoPbi704PYcJ4bnKHlVZMUvOdP528xpPC8w5mHeeL7Leo/nGe/zYuY07mereZSrYmSJL2fbs9m9ex6nDs6jvymMGytU3F1sz8klCs5tT+fQznwO7ixm39757N0zh8M7UjnZ5cVgsxW32w253mHAYJcJl7bZ0bfbjlv7JXy9xZg7dWO5VzmWR3UGPKgz4lbVZG5XjeObhrF8U23CnfVfcm3d7xmq/Yh7DVN4Wjuex7VfMtxpyp2jvnzbK+G7lrF83/ohP3R8wau2L3nSOZZHu6Zz46gRQ8enc/XEVG4fm8z9QxO5e2Aat49O4saZCQyen8yJk2YcOubDgWMz2bRzDotXx7GmKoPVLVmUb5lF3a4SWvaV0rJnLi075tC6fQ49e+azee9CenaW0tCSQ11ZKo0VmSybE0JmtJYIb1t8dWZEBWhJiQ/Az9eRiChfvIR79j5akkO9KEyPJi8/haC0SHSxftgGanAIVOAWIBEjDc6RjkRGR5Cd5knmLHuyFykpXetDV00ARxr82bM+ikVJMfgp0wnUFqJXleCjXoiv4zK8NXPRa7IJdIwl1iucVP9gMoMzKA3yFjPuN6o0DDarRQXweL0PX5WFsy4tiFjPSHxUmbhK83CXZRKsSyPGPYackDDmxXixPl3Nlnkqzlc4MdzgyEiLlqtNaq42abnSoKa/SkZfpYxLVXLx84JQWKmQMbBByWCZhpEmL0a6Anh6LItrW8I4Uq7ieJmcsxVyBmuUYo5xoEJoTNsxWG1Pf5WEi4LCWCdjuFXN1XatONc6HLnV5caljQF8fb6ZH75/xPcvvuGpCIzf8+r5I16/Gub1s9E9jL+FRfH5xbe8fpdjfNuWFhRG4dd+C5Pv4FFQF98Bo2BV/xtgHAXFv1vRvy29/Pju0sv/xGr+34XJX4Hx51e8/uUF/PCGexe7KMv5J3YvmMTlZgcG2tQcLLPgyHpbjq634ch6K46VWXKq2ppzdRL6mhQMtGoYanNksNWJ/mYT+hqncb5uGv1NZgy2SehrtudSuwODnRoObDChd8kEGmfPIFc/lgDL/48g69/jbfSPuM/4A+4z/ozb9L/iNv0zXKZ+jmb8J2infIl26lhUEz9DNfFTXAzH42Y0ETejCXiYTMLLbDIeJhNxNvwEJ8MPcTb8cLQoY/oprqaf4Wb2OR5mn+Nm8hme5mPwsR6Lj/XneFl8gqfZh3gLF2IshVU8Qh7yA9Gi9hfOBZp8gK+wG9L6C0I9LCkpjqe1ewNdW+pp66mjoaOa1XWraNvTQePmeuo6K0VLWlAZBYVxy75uyhrW0Lm9hc17uti0p1MsxXTt7mDzgR5atjWxaX+3+CzA4zuIHH23kf2n9tE30ieCodCS7r/eLz5fu39VbEwLn8JC74s3+rh8b4hrt/q5MXKOm9dOMnJ5P6ePNjE/14PcQCMKPSZS7DaOfLexLAgyZGHQqLq4JNiAVZGmlMdbU5lgTWWiNdXJtiIwCopiV5aSnpkq8VNQFt8pjcL7Lfk6ds4eBUZBVRRAUbgHLSzhFgDxxNIAhJN/AjgK348tDhCB8eyqcBEUB8riRWh8B4+CwihA4kh9OldrUxkoT2CwXFAYU7nTmsPjTcU83VbKm71LxTOA1+rTRSgUIPHRRmFh92webRIs6Tk8EC68vAXGu53CLeliHnbk8bAlg7stWVztmvfvAqPQkH7z5oUIkkJE4+dXQq7kGa9evxTVx59efMOGhXmEOlsR7mpBnKcdKXoZ6X5K0v1UZARoSA1Qk+DvQIyfgkhfIav4W2CUEeunJNLbnigve+J95KT6qsgM0LI4zIGyaAU1Kc7UZftQGqEkwckIYbl2qMaUCEdbopylRDjaE+0qJ95DSXqgluwwHXNTfVhVGEHLmlw6N8xmcVYIgSpD/DTW+OvsxJJLpJea5FBPEoLciPDR/HqRJkjYJ+mixFslw01uhZvEDB+ZNYFyKSEyJZEyLXEKHfEKDfFyBYlKexLVMhI1UhJVEtIVEuboVJQ4qsQl39kuMjK8Hcj2c2ZWjAeL5wSxrjyWBWVh5K0OJmtVBJkrY0lbGkVonivekXIcXa1w85bh6qPA0dsejY8VbhHWxM3WUFobwLIOP1Z0+NCyNYmTp0o5sW8Wu1rj6aoKZ+1Sb1ob0zl3tIZDPauJ0ZgTaTOZeNupRFpMJNZmOrk6CbFW00m2NyRDYUyWwpCZDobka0wodbdluZ+MYp0RRdppLPI0ZW2ojKp4HStCZeS7GFDobUm83IR4pSmJajNSnC3JDVCQFWBPRrCEwiQdh3qXc+ZgOWePtXL2xEZOn9xCbesqPDN8sUhxZEaWhgmJ1sjTZThGmJGdbc/yPCNqCi3YslzHjuoQyteFUFKTSuCySMwSHJgRbIM01gGvBcEk9MwmoCsX29VB2M33QZvnjkeyM55RGtTB9pjqTbFytcFaK8VYY8ckrQ2f6Sz4UFAZfSQYRumY6m/PNB9rjL3NkQdY4hOuZWaWDwUpcuanWzMnVkailz+udpHIbVKxlaZiqViMnV0+bpb+FDnIGMjS8jjTgFepY/hb1liep47hWcpYvssz5lGhNU9zrXmZbc33BfbcLZFxaaGc/lU6rq5w4vZ8w6kGzgAAIABJREFUHXcL1VxKt+dRwnh+SvqcnzMm8SDNlNs5dtzPMuLb9Ik8zZrCk1xLnuRbMVIsY6gqlIubs7m+O5c7nWHcWK/myjIpx1c5cWFHPsf3JHH8YCgH96azfWsOh3Zkc2Z7GOe7benfOJXTmw05vF3KwT1uHN/jxOA+Dde323KjbTq3GyfxoNWQO/XTuF0zkQd143hS9zl3yw0YWfslV9f/M9cav+Be43Se1I4XdzwOdZtz86g/Dzfb8aRhLE8bPuRV4yc8q/uEb5s/40HvRO4eNeTqsWkMH5vIjSPjufPVOG4ensbw4en0HTHi1FFrDnylYtfBALYfSKGqOZb4NCnJmVry5weyoCyJ1Q0zqeqYTU1HIeWNM6lomElbdzHtXcXUNeaxbnUCy4uDWZCnpyjVneRg4Q+kwjJ8BWF6B+IjvYmK8KF0YT5ObhKUCiM0CmO83aU4edijC9GiDNeijFThkaAhIE6BPsacwFQ58fmhFBZ4Mb9Ew7JVHlQ0x7FvWwbne+LYvyGGlekRpPpnEuGaRoA2G39tEXqNAI5z8FFlE6RNJsYtngSPSBIDklgWF8qJJeGMrBeWYXtyvsGTs42unK5z5lC9nlXz3Ejy8yFIHoO7JAZvVSIRrtHMi4ykJs2brmx7thZacarchb4mDy7XKxmslTNYp2CwVvEWGKX0VwrgKBfX4fRVyBkoUzBYoWK40Y2hZg9ubw+nv92L45UOHC+XckFQF+uUDFZLuVRuy0ClkFkUFEYJfYLiWCfjaotwX1rLlVY1Q00O4q7GS91+PLjQzE9PH/H980f/Chjf/B8AowCNAjC+K8O8g0fBnhYzjW+ejt6S/rcK41sb+q26OLrA+91pv/88hZF3CuOvwPiaH+8d4NoeF+5sdOFWlxNXu3UMdOm41OLB4XVSts43pGPWOBqyP6Yq9T2qUj6gs3AyR9Y70NfoxUi3glub7bi5yZZbm+y4tcmGkW4zrnTMYKBlPBeaPuVU7XscrZrA0Vphx5obGxfZsiJuHDlu7+Nv/DvcJv0XvKb+Af30v+Ax+T0cJr6HdupHb+dDXA2Fk4Gf42b4Ge6GwgLvz/ExG4Ob8Yc4G78v2tiCpa2a9h5ag49wNh2Ds8lYnIzH4WI+GQ+r8XhZfYS39Sf4WH+Mt8VHIjgKiqSnibAYfHSHo7j82+xTvKzHkBbtxLoNs2npLqe1p5q2jbV0bGmkvqeGht56GjbV0thTQ217hWhJC4C468hWUV0U8o3bDm4SCzE9uzvoPbiRlt5G0aLu3NnKlgM9bN7fLRZlhLKM8Lz14Cb2Hd9D37WL3Hg4wtmhM1wcPs/1ByMM3hwQ3/ddu4AwQ3cGxd2M125f4uaNPq5fO8W14UOcOd5K/fo0svyNyHMbT7H7BOZ4TWRpqAlLQ41ZGWnGqkgz1kWbIyiLIiim2lObbEdDki3t6VLRfn4HjAIkCuqiYFML63QEYNxV5CKWWgRF8R0wnlwWyKnlwZxeESyC4jtgPLk0GAEWL6yJ4lJZnNh87N8QJ0KjoDAOlMeLiqIAjFeqU8SfEd4J8HivLY8nm0t4tn0+Px1YIVrW1wWbeqOgKgo29BzRhhas6FFLelR1FKzrewI4dpfwsDOfR22ZfN2azUjPgv8QGH9485JfhKsub57ws5gnGVUdX796zt+eP6BmWQHJPvak6W1J97Ej09eebH85OYEOzAxSkRmkIi1ITVKQSvyPd6yXPXHeUuJEVdGeGOEcoJ9CXKuT6CMj3V9FQbgry6MdWR/twIYER9YmuZPnKyHcYQahamOC1WYiMEa7yIh0khLuZEe0u4QUfyWZISpKkj1ZmR9K5YIkyuYlkKiXEqA2RK+yxEtpgZfSkmAXwZZ2JTPaj7hAV/EajbD2x9dFipfOZnSELKaDDf4OdgQ7SIlQyolXaUjTuZCucSFNqWGmSkG2Rk6Gyp5stZQCjZwCmR15MhsKHeUUemvJ1Ksp8HNlQYwv6/PDqFkYScOaBJrKs6kvL6Cxei4NdaWsWZ3BvOJIosI06L3s0evV+Pg7ofWUIXU3Rx1iQdRcZ4qawlm0JZp5m4Oo35PAwSNC2D+WTWUBtK30p3KBnp2tRXx9aRt9+1tonJ9Khqs1IRbjiZcYEWk2hQRrQxIsDUi0mkGizTRSpQZkK40odrZkXaiORZ7WlDgassjdlNWB9lREa1ikt2KWsyGlfhJSlEYkyg1JUZuR6mxJmqcN6b62pAXaUhCvoXldGoe3LefEvgpOH2rg0umNHDrUSlCmN/I0R8yyNBhlKzGPtUQZbk5EjCFlRcZ0LbVnxwYntjcEUlYRyMx1oXiV6jFPUmAQZo11tBSvFbF4VachWxvFtBIPps/U4TDTA+dEZ1wiNEj97DD0NMHcWY65WoOBWs4EjR2fOVryuacV08IdsEp2Z1qQPVP8rJnuY8t0ZzuM1aZEJWuZM0fH7GxbIr1tcZeFIrfKx9pmPhbyEqbZbkBuM49wmxDmS2zZ5m3C3TRzXmVO4G9pH/M89XNeFEv4Zo5cXLb9ukjNixwpT3Il3C2SMLJYQd9CW64ukHBvnj33Z8m4le3It9Fj+DnhI35KGsvl0GmcDbPjUoQF12Om8yBjEvcLpnJ75gRuzjbh5nIND5rDudMUwI0aJ27UahlpcGOoM4aTnVmc3RLE6R5rDra6srMphBObo7m0y4f+bcac7R3P4e127N4TzNa9aXy1P4gTO525sEXCYLcRI10zuN1jxOW68VyrGcejpgk8rPyE4fUzuLJhEjdqPuZm60TuNhjwbe1Evm4YT1+3BVeP+PN1jz1PasbxqvZjfqz/nFf1n/Gk8VPud33Bg4PTuHVsKteOjOf60bFcPzyGgUMTOH/QlJMHHDiw34utuwPp3R9Nx/ZoFqx2xjtwLF6+U3H1nIGXnwURsSpiE3SkpruTm+tLbo4PBbm+zC8JZdWSeJbPi2RZYTCL8gIoX5hE09p85udGkB7rid5dgrOTNe6eCnRu9qg8bVA4meHuI8XLX45LgASncBlOcXK8MzUEZDoQmq4gr0RF8WoPMjdEMGuOO3VLg9jWmsOug8s5dWYVfb15fFWZTllONEVxKaT4xxGgicLHIRl/XQF+mln4OswkTJdNglsmia5JRPkmsTQhksPzQ7m51puhNY5crtQyXGXP5XJDLlaasHWNFcsS1aQ5+xGgDMRXG0WEYwCLQ33ZnOnEgVxzji2040SFMycbPeivlnBJgLxqGf1VUkYVRamoKgqg2F+lEMFxoFzOQIWCwToNF2pV9Le6cKHJkb4WYY+nisEmFZcblQzVyRiokjBUI/0VGAWV8VKN0IqWcbnJgeEWNVdaVFxpVHKx05v75xv56elDnj3/5q0l/T2vnz/izcu3CqOoMv5rS/rVf6Aw/lZlFMHxrXX9axHm7U7Gf6MwChnGdyPkF0dt6RdvM4z/ucAoQOMPP7/mzS9C8eU1b27vY2CLiusdWoYa7Nk6/wuWRf+OhUH/D1Xp79M++0s6ir6kpeBTqtPfZ2nY/88s99+Rpfkd2ZrfsSzkH6lOeZ+eogkcXWvDhVoFA0JdvVnKULMlVzssuNphwqXWGVxoNeBE7RT2rBnHvrXT2bXCmJ3LrdmyyJamPFNWRo9jtvcHJLv+iSjVPxIq/a+Ey/+BOO3vidP+gVj1PxGr+kfi1P9EjMN/I1T63/Gz+SNe5v+Eq9F/w9ngn3Ax/hdcTd7DyfA9XEw+wt38czwtP8fL8mO8rD7Gy+JjvMw/xtNMsLk/Fm1uT9PP0Vt8iY/5GPTmn+Mrn0JJXjgt7ato7NpA28YaGtoEcKylc0cz1T2V1HRWiJa0AIeC9dy0sZZtBzaJymLX9hY27uoQn4UGdUtvw6jSuKuNjXs7R2FxXzcb93SK63gEaBQyj7uP7OTi1QsiJF4YPocwV+4MMXjzkvju6r1h+kf6GLozwNDtfi4Nn+HKlbMMDh7l2sgxRq4d4MzhOlE1KPSexjzvKeLNaCG3uFTMLppTFmfF+hhzapJtxRHuRjekSWgV9i++LbkI1rMAje/AUXgvgKOQYdw+y5nds13ZV+whwuG5VUKBJYYLayI5tzqCE0uDRGVR+Dy1LER8J1jQlzbEiXD47lMAw/71oznGUWBMFm1qASwFe1oAxsebi0Vg/PnQKlF1vNmUJSqJgrooqoybRlXGx70lfLNJAMhRaBSyjAIwinsY27K43zaT6xsX/rvA+KNQMhOB8Rm8+Y6f3wj/Lr4QFcZXL77nl+f3aVszh8IwNSVhCopDFcwOlpMfIGWmnz1ZfjJSfKUk+8tJClQSL7Sh/RzESfBTEqOXEusrI8ZHQryPPYneUjJ8leQFalkUoWFNjJYV0TpyPK2JdJiBr90U/ORGBKosCVJZEaKxJVhjQ7DOihhPe9ICHMgR9upl+LE6P4z6JemsyI8gxtMWP5URHjIz3GWW6FV2BDrJ8dNJSQjyJD7Qg2B3Nb5OMjw0dnhoLfFxtiLITU6UpyORzhrC1QqiHKQkaVTkuHqQ4+xNpoMrWVIVeVonsjU6crQ6CjSOFDroyFdqKHL3YH5UOMtzUpgXH8XyjFiWZ4RSVhBO7dw4akqSaVoyiy3VK+muWkZr1Xzq1uexfmkSgR4WRAXrCPbX4a1XofORogiwQhNvQ/BCNwo3JVC4P5TFWwNo7g1jd1cYnfMVtBXKaMx3oGWennPblnP9dBsHWhZyuGkJ1flRBJuOJ9JsMrEW04kzn0685QxiraYRZzudZMkMsmUGLHC3Y02gAyv0EpZ6WbEuSMb6UCWlHhYUOhozy9mMdKUhyXIDEpWGxKuNSHK3JEVvR4KvFenhUiqWxvDV1mUc37OW/ZuXcWZ/NZdOdxOa6IgmSY1dthbzbDUWiXZIIizRh01j1SxTGhfJ6K3yYWNTOGuqwohZoEeb64ZRtAyDcAnSZB36NWm4rU3FeUMassWR+K7PIGxJCh6JXmj8HZB52WHiZIKp1hYjlT3TVNaM15jxqdaQib52mMW6YBLlimmkJ8ZhnpiHBGAbEIe5i7O4gic4cjr++s/w1lnhZB+H1LIEK5tFGElyMTDJx8cqhhVu/mzxlbEvyIzhZEsepU/nSep47udY8WPbXG4uCOTRbBUv5mh5nq/k+wIZX8+y4VqRJcNzLbg515yv55jxbaEd3+a78jhxAs/i3uf7+E+5ET6F4SATRgImczN6Erdmm9G/WsngIgsG55pzuVTC84YQbpe7MFKvZbBZxWCXK+dbfTlRF8rF9Y4MrzDm4hprLtYruLJRyrVeA25uHcfgpqmc2eLJV9sL2dG7iCM7/Tm6SSUC5oUeIwY2G9HfY8Kppumcq5/BUL0BlysncbHcgsFKA0ZqPme4bhy3a2fwTf1k7jRN5Ey3OQOH/bjTLeG7qvG8qfqUH6o/42X1pzyu/Zh7zR9xf/s47h2cxPVDY7l2eAyXD31G39EJnP7KjmMH/ThwII0d+/Po2p1C6444ylsDSS+wJTzajOBgc/z0Jvj6GBMaYENkiD1x4QqSozVkxOnISnQkJ9mJnCQnSnL9WTQnnJUL40mJcybIX4p/gBz/UA2OQsRDL8M5wAGXCCWaADu8I9X4Rmnwi3XAP0VOSI6S2GJH8lb6s7Q+mZqmWNY1RZBeE01ucSAbVxUwtLedG7dPcP3RcU70bmDzqjmsz82iIDKOeM8wAtSh+KkTCXbOx0+dg68ynUinDJLc00h0icPfKZDVqeGcXOLP9ZUKrqy2ZWClJZeXmXJnpQ1Di5QcXRRIS2EsJXERpPh4k+Xrw2y9jpoEJ46WenBuiZKLGxScrXXgbKOKgVp7ERovVthyodyGixUS+iqkXCgTrGg5l6pU9FUoGawUGs4KhurV9DWoGGx3pF9wRTsc6W9WcqfXnZEONZcb5FyuVzDc5MBgrUz8vUehVIBGIceo5EqzAJcKrgjN+3Z3vj5by9++f8CLl9/w/OVDXj77njfPHvHDy2HePH381pb+XwPji2ffIMw7W1oAxnfPvwVG4fl370ou4iqdt7AoLvB+9TbL+PZUoFh0+XH03N//ru38P/s5fnyNMD/9/IYfRGB8ww+393J5q4q7G5241aVmqE3KuRY7LrbI6WsTRvbrHK+2ZO8qQzqLxrA+4Y+U+v2OOT7/wCyvf2CW5z9Qov89c73/G4sD/0Bd6mdsmj2ZHfOncXSNGWeqjDhXP5Hz9VM4XTOFk1XTOVlpxLFyU/avMmL74ulsKZ3KxrlT6Zw/je6FM+iYJzxPp3uhIW1zp9NaPI36gonU5k+kInsMK5InURo1gYWxU1kQM505YVPI8R1PiP0fCbD+Az7mv8fb7PfoLf+Cl8WH6K1GLWkfIb9o8TmeZkKm8Qu8zMbibT4eb/NxeJp/Toy3LauWZNDStYaWTRXUta0fPQnYXUNTdxXde9uo76mivrNKVBQFS1rILQqQKECjkGXs2NbM9kObRXu6rbeJ7l3tYilGsK0F1XHj7k7xZ4Rn4V3v/h52fbWdC5fPMvL1VQau93Nu6AzX7g4zdHNAfHfl1iADI31cunGBgRvn6b9ymqvXLnJ5+AzDI6cYuXGUob5NLM/1ZE6ACQv9DCj1ncKCgKmsCDemLM6a8ngrKuKtqEuxQ4DFqngL6lNsaUq2E5VEwYbekq8Vc4xCllEYIb8owONohlGARU/2zfHk+JIgLq6N4dIGAf7ixOfTy8PE98Ln2ZXhvwKjAJWXyuJFcBRyi1eqkkX7WQBHofgiZBffKZGiwtguNKRLeL5jAW/2LBUVxpvN2WJ+UQDDb3+jMorAuLlYtKYFxfFBT5EIjN90FfC4YyYPO3K5sUkAxiHRen7142ve/PCCX4QtAW+e8ZNoST/ll9dP+EkooL1+wctXL3jz8nt4do+NG4opjdSwJELG4ggF8yMUFIVIKQiSkeZjS5KP3SgwBihJ9FeKsJgUoCY5SEO8v4JYX0FttCfFX06Gv4IsXxm5/koWRmhZGetEaZiGeK0pgfbT8badjrfEGB+ZBd5Sc7ylZnjLTPGSGxLhakOcl4SMACWliV6syQ+ndkE6i7PDiHSX4KUwwkthhafcBr3aHn+tHC8HCUGuaoLdNPhopXhp7HFzsMVDY4GfszWxfq7kRUcRoXUkVCEn2UVDslZBvocXc/XhLAtOYWVwKstCUlgansqqmCzWRGWy1C+eue4RlAYlsKGglOplq6lctpzKpfOpWTqHspJ0ymenUjYrk8aFpWyvqWZj9QbaKpfTUlZEe1k28zK9SQtTkxiiITbcEX2gHG2ANdIQc5xnqomuCKbgUCQlW32p6NHTXK6hrciMLfkW9OZL6C5Q0bXAh8PteZzrXcbxjkUcbVrIhowg4qUGRFlNIdpqGrE2BsTbGxFtO41EyQxSbKaS52DCUh8ZK/RSVurtWR+kZH2IisXedsx2MqNAZ0qGYgYp8hkkqYyJVRmT7isn3tuOOF9bkkPtWTYniJ1d8/lqxzIObF7EkS0rGDzeyrwF0bgnqVBm6TDPcMA6TYlpiBkekeZULPWmbo0vm9uTae1MJ3eJP9GLIpAmu2AY7oBRuAPydE8iq4qIqC0hvLaYxJaFFPWsIa+8hJi8WHQ+SqROVlg4GGGqMmG60oDpWkOmORsw0WUGRoH22MZ6YB7uizZzJjZRaZj4ZaAIXYyxNhQbnR0OTl/i7voZrkoLnOzisDfNx15SjIF1FCamUQRLvCn3cWRXsCX7wk04FT2d60lTeJw5ndszZbzpXsOb+lk8KlTxdLaGp/lynhXKeTTLhvtzrLhTbMb13CnczZ/G49mWPJvjyndZBnyT+gUPkr7gfsIUvo+awnfBH3M/aSxXlirY2RDOQGcY/eVuXFnrzvO2OAbXOnGpyZnzXU6c7NTQL5xvaw/gxmo1Dxdbcn2tMbd7zLi9y4hr2ydzc5sRwxsduLAxkqOb53Bgy1xO9+g41yXhfLc553qMOb3ZjBNbZXy1yYF9LXL210o406ykr9WJwXoLLld+xlDFGO7VCeWZydxpncTJTeYMHgvgVqeEp9WT+KHyC15XfcHz6s94UvsJDxs/4mHPFzzcPZFb+8YzfHAslw6N4eKxCZz6yp6vDoSw90AB2w4uoOfALBq2J1DRFcrSMh8Kip3IzJSTnmxPUqwN6QkKUmIVZCRoREicnenBvHw9Cwr9WLYgkoWL4igsCiY6XotfqD36cBk+USo8Ih1wjXDAMVyBa4wGjwQlXolq/JOdCUl1ISJDR8psR3IWOlOy1pflDfEsa8igpjGd+s4clm4tZU3ZQnauq+HKzqPcvXWHcyOXaa9rYdWsxSxKK2FObAFxnkkEaRMIcswi0CkXP002wdo0ohwTSHCJJsk1hCS9C61Fvlyu8OPaOmH5tYZDq5w4utaXoytDOb4un941q6lcvpJFc/NYUxBLR2EAvflO7CvRcWq1B6fLnLhYq2SwwZrBejMGau3or7ajr9KWUWgUnket6Atlwl9DGAX95TIGquUM1Cnob1Aw1KZmsF3F5U4NV7u1PNjlzdfb3LneqRVh8VqrhoFa2aiyWCsomKNgerlBISqLg3VSBmtsOdfixP1zNfz89D4vhPziy4e8+g0w/vD0yb8PjEIJ5u3SbjHT+K4l/RYY3717B4zvCjICLP6HwCjsYBRA8u95RuGm9L8+7fd/+30UGN/wt5/f8OMvr8TSy4tr2zlSZ0RflSX91RZcbLCkr92Wq5tkXO9VcGenmvt7dXy9R8v9fU7c2anj6kYlZ+ut2LtiCm0lEynL+ozF0X9ibtDvmeX5/zLL/b8yy/W/UOD8O5YG/Z7mrLFsmv0l2+d+zO4FX3Bw+USOrJ7O0bUGHF1nxFerDdm9ZDJb54+nt3Qc2xaNZcv8L9i6cBxbF06kd+EkNs2fQmvReBpnjaM6Zwzr0z5iedJnrEybwPLkcSxLGs/6bENWp82gbKY56zLMyHZ/n2TdH4lx+BMBNu/jY/FnfIVzf9ZChnF0Z6On6WfoLceitxyPh8kY3C3GMDPOnbINhbRuXE/z5kpqWtfSs6WBLqEZ3baB7t3NNAlFmI21lDetpXNbC737eujY2szuo9vE7GLX9lbRqm7b0ijmHIUm9db9G+ne0SYWYgSg3LK3W4RFIf8o2Nm7v9rOmf6TXL83zPCtwbfPVxkc6ePWg+sMXe8X3/ddPcv5y8cZvHqO67cGuTxykSs3L3DpymEG+reyrb6QBRF2LAkyZVHgNEr1E1kZbkRVkq1oQ9cm24qqYkOqHTXC/egka5pTJCIwdmTIflUWBVAUVEVhBDt6W6EzO2e7sqfIg92F7hxbHETfujgGyoUdikn0b4jnzMoITiwJQQDG86sjxbLLxbXRopooAOM7QByuSRULL0KOUbSjN8SJeUfBqhaA8euOfL7bMpcXOxeKOUbh5wVgFMotAhQKkPh4S4loRz/uncu3b5+FPOPDjXO411MingZ80pUj7my8tWUxPB7i5x++5/WPwk31l6IF/bcfRoFRKL0I+cUf3wLjq9cv+PHVd/DsDr0bilgUqWRFuD3Lwu1ZECqhNFJBcZSKZG9rErxtSfSTj8KivwNJ/moS/VWj1138FUT72JEUoCA9UEmWv5xsvT35/jLmR2hZFufK3HBn4nTW+EqM8LAxxs3GBDdbU1xthU9j3CVGeCuNCXO1JU5QGX0VFMe4sy4vmlW50ZSmhRLpLsdLYYZeZY+Xwk4cHwd7vFVScXw0MtwUtng4SHBzkODrKCHO14mFmVmUFS0m1SuEULmKVDdHUhyVzNYLV1Lm0FtaTe/cOtoLy2mZXU7X3Fo2za2jM6+M6pRllKUvp3FRI3VrWilfW0N1RSVN1eXUrF5M9eIFlJXMp37xWjZVtdJT00hrZTntZQtoWZlO97oclmR4Mz/Nk4JEZ9KTnPEJtkMTYoMuSU34ynCyd0Yzd0cEqzr1VG1Q0lhkyJZcA/bPsmJfkZxNs5W0leg4UJ1Kf+8SBrevpm/LGpYle5GoMyFWaUiU/XRiZTOItZ9OotSABJuppEsNKdCYUupqzZoAB8pCNawWQNxdsNnNydWYkGI/hVSlERnO1mR4KViYHkqsXk6Urz3RARIy47V0NxSxd9sS9m1eyJ62eZzfU0lD9Sx84hSo0zXY5eiwEazpcCsco6WsW5dKY+ssdh1dT01vKemr4olYnIxtnAcGIVqs4tzwLI4hu20VibULSayaz4ItVazaUsPSxlUULMrHw98RidIUG7kxNo5G2HkZo42wQx1hg3eWC9IwBYaeCiwDQ0lb04VHVhUGbqUoQuuxdJ3NZEsVSp0VHq4GuMhtcbKNRGmeicQyDWMLH4wsggjU+LIq2I3uMGu2hMxgf/BYBqK+4GHyBL7OsOTxqhR+qUrn9QJX7mfa8LLIgacFEr4vtOHJbEu+K7HkmyIh42jA49lmPJur5VmRFfeyJnEncwr3Mwx4Ef8lzyP/hce54+lb70JDWxZnduUysnMmN7vTGa6J5nS5Hyda/TjS48XhLkdu7PDhXrsLd1bZ8PUyE0ZqpnFjrxnDR60ZOKhgYIcnA5siubglmRO9qRzZFM5QixVX2s241GHMmS5TDm+S8NVeH/bsDmFbbwg7eoI4sjWCC5sD6W+yZbD8M66UjxFb1N/UT+RW2wSObzFn8EQgtzrseFo5mVflY3hRNYanNf+DtreMzjPBsnNnzc0kdyadgXRPT1d3kV1mFDMzM1gWs8VkMTNYzMzMzGxmS7ZlSWZ2le1yVbnARfNkvZ/LPZVJ7l2ZJPPjrPf9Pi3rn9d6tPfZ+3zIy4Y/8bzxjzzv/JCXo7t4OLWL9bmdrCzuYOX4Ns4vKXF84TAzC5EMLaTTfzyVxskQqga8qer2JrfCgZQMPVKSNYmLUSM2UoukWBPyMp0pLzhCVbE/lUW+5KY7kJpqT1CsDa6B+th4q2Htq4mVvzbm/toY+2pi5KOBWaAuliEG2IVp4XDUAJdwM1xCjQniMs3zAAAgAElEQVRPsSGryI7yOmdK612p64miYTSPofEypmdrmTjTR3dzN1Plk5xuO8v6hcfUts8RGlpBZEAFSQHlJB4pINg+gyM26bhbpGFnEIuTUQxHLCIJtAwg2MyVCCtHCgL1mM83Yb3WgnsdzszW+9PTnEpLSyHNbTV0jkxQPHSW7J5Filpa6KlO5EKFA+ul+lwv0+FctTEnmsy5JNjCLeLcbdrN9QZFrtYpiKBRsI6vVCmxUiWc71PlXLEyZwoUOVOozPkSBS5XKrIi7CQ2qnCjXYONbi02erS42afDw1FTHo6acKtHT2Q7bwhXXgRQFKzoX4BxtUaJGw1qIgVyrUGFtXo5Lrbp8fRSLT9/+Zivv37K118/49uvXvH9V5/xw9c3+f7LV3z31dvanF9D4L/l/Z01/S4k82dgFAHiL5D4Zzv6XUpatMv47wGMQpXOW2D8UQDG77/j87V++nPeYz5zCwvZHzGfv4X5sm2cqdnGpabdrPeKcW9UhgfjcjyZVuLTOXVeLOjwctGAF/MG3J7W5UKPInM1B5ko3sd4wQFGj+1nqkCS2UJpxnL2M5i6k4H47QzH7GQ0YTfTaQcZS95Db9THtIX+gaGkHSwWSHGyTJ6FQkkm07fREvIPNIf8juawP1IT+B4VAe9T7PchmW7vke76RxId/4lIu7/j6KHfEGrzNwSa/xWBpv8PRy3/X9Lc36MuRozeTGX6s9Woj1Eg21sST61/wEn5v2An95+xlf1b7OSEu9G/x1rmD1iLgjAfYKH4CYlH7amrT6Ohu4jG/kryy1Np7apgYLiJ3uEGukbq6R5rEe0wVraUvN1VFGpzxtqZWB4WgeD44pDoe6HYe2Cqi4mlIQSI7JvoED0FwBQ6HIWAjBCOmTk5zuKpGS6snObu45vcebTJxatnuXlfSENf4/6TW2zeW+Puo03RLemrm2fZvLPC7fvrrG5e5srmBS6vH2dtbYqzk+VkeqqRcUhIRR8g03YnRS4H36ahg1RoClKiNUSFtlAVmgMVaA1UoCv0befiW1taSEi/taHfKYujcYaMJxiLLOmJGGOEOZ5px0qpYCsLimEQa9X+XCr2EAHj2TxnETBeEWDxV/uK71LQAhS+G8GCFhRIwcYWKneE0IsAjMIO49cTWbwYTBIFYoQdxic9sSIl8fPRNF6NpfNK9Ezj89F30Jgk+vnTwTRe9sfzqjeKF32xPBzN+/8Bxte8A0bhDzahZkcARlHVzlf3Ga+II9dNjRJXJfJdFEmzlyPFRZUEd02CDinhYyPAlzpeNpp4WWvib6eLl5XwWU1kR7tbKBDkoEGYgwbhdmrEHFYjwV6dZCdt0t2NSXI1xVNfCXN5cYxkJTGSl8FAVgIDOXGMFMQwU5XA0VgZL0vhdxgS5WhEmpc1xwKciHO1IsLZClcTLayEwm5NFSzUlTFTVRQ9LbVUMVNXwkJLFVN1Jcw1VbDW18LdwpAoF2c6cqsZqxiiMDgTX31r/Az1CTLWJtPNg4GMSuaKBlgsnmSuZILpkkkWyuc4U73MUv40k1kjDGQN0Vc0SXvFFOWlXZSVt1Bf20pbYys9Td10VvXQWTHAQO0Y/fWDdFe3M1xbzUh5BgMFMYwUR1ASak5BmAk5URYEHNElOMYJ3yQfQstiCO0NJmEogIIhL0pqjahOl6Ireh8zsZKcTFFhPkWdjkhZxrKtON8azsbEMT693Ep7kR/JAQbEuGvhbyqFh/ouvFV34qOylyNK+/FT2oefwk4iNQ+QY61KqZMuuTbqJBrKEGcgQ4KxAsHq+/FTO0CYmSpHDxuQEuRClL89fm4mOFgrcchCit62NEaHc5gayWG8LYXZtkx6m1Nw8NFGx08DhTAdpIO12O+hiIyjMskliZy4vczSw0UqlmoJaUzCItkXaQ8L9trpoB5ow5GKWLKm2gipzyWi9hhFgw2U9dZSN9BIbFY0lk7GqOrKYGypiaOvEQFJtsTku5JR7U9imR/2oVbImmohYWSP+uE0DD1akLGoRdGpCx2XdrZLuyImo4W1hQGHjM0wUnJDVcwTVWkvZKUs2CPvhqKSLUdMLShx0qXReg/jNn9ixfH3PHL9PS99PuFlsBSvopT5OduQR0HivI5X4ZsEZb6KkeOrWFm+TZLnTYYS32Yq8mWaAi+TlHgZL8mzWAmeJauKziV+GiHGZ6Ef8CxDjAuVZjS3RjDXd5S1ySTOtQYznHWImWpvZjr9mOp148yIIw+n7HjYosrdsv1sVu5ibViS1Yv6HD9vzfwJb45Px3B2MIoLQ16cGjLgeM9B7jTt4VbzHq62HOBUqyzTPfrMLfgxunCU4fkoJuaimZkO49yYGyvtymzUfMw9IUldv48XTdu407mFkyOSrJ604UGnIp9X7uDLqo/5suETvmjeysumD3nR+D5ftG/ly4F9PBzZx8bMQa4uiXNt/hMuzUtxesmU2eUj9C1E0bmYRN1kNJXDoVQOBFHY4saxMkMy89RIzVQnMUWLnGM2VFT60lAfTmGhN6Gh+ri5yeEsXBDy18LWXxOrAE0sgjQx9FPBwE8Z4wA1TALUsAzRwipEE/tgBZzDtHAJM8Q32orcYi8a6jzp7fRnZDiWicUKpi+OcfriHFfPzHLnzDJTNROMFR1nvuY8cy2niYlswMO3jYijQ8QFdRHt3UCEZyNHvZo44lCOnWEq3taZhDulEe8cS6ydH1lufiyWuXKtzpbNZldWe4TQTifFY2fJmrtB7PRlAqfP4zi3RsDsTdJ6l2htzONijT23KtXYqFHkQqMuJzssRMrvZrMYj5p3s9aowGqdHKu1ClytFdRFFS5XKHOmUIHjx2RYypJhMVOWkwVynC2V41K1IquNyqy1qXG9TYWVZkWutalyf8SUh+Pm3O4zYK1Fg2uNqlxrVHsLjb+kpYWrL0IQ5u1+oxLrDbJcbtfh6YVKfnr1kNevBWh8wnd/BsZb/PDF/zkwvlMZReD4S7JatMP4dlfxXa3OV78oi6//XKvz4w/f/N9XGL9/C4w///SGPwPj9X4Gc97jRO52ThduY6loC7NFH3Ki9E+cKv8Tlxq2sN61mzuDB3gwKsajcSmeTMjybEqBz2ZU+GxZgyeLajyYUeHWqBI3+hS41iXPlTYZLjSKc7lZipUWKVab5LnaoMaKQPHNWqw0qHOxVoVLdWpM5eyjP3ErPfEf0R3/MaOpO1kskGYgeQ/FPr8nyvyvCDH7awLN/x5f099xxOwPuBn9Hk/L3+Nt/Y8EObyPr81vcdT+S7yM/hP+pn9NrMPvyPT6gPLwvTQnStOXo85woR59x3QoCjpAlM0fCTT5R+zk/woLyb/EXPI/YC7117gYiZOT4kNNQwa1nQXU95VT3phLdX0eTa0ljM90UN9ZxMBUh8h67hppFamMQiejAIcCAArQOH92SvQ+PNvL1PIIrb119I61MzrXz8hsn+h9aLqHwalu+sY7RM+l03NcWDnDrQfrImC8fP08a7dWuffkFht3romeAkDefbLG7YcrIoXx1v111u6ucWnzIldunWXj1hJXFhspDzcnx0GKfKeD5Dvtp9xTinp/BZEN3RwoAKMyHWGqtIco0xakSEeQ8p8T0oKyKOwsiu5GC2XdUboiO1qwpIcj9RmNNGQsypiltENcLvZivUZQC0NEzysl3pzNdRGNkIYW9hSF5LNw6utGjb/IkhZAUajSEUZQDm83hoiA8XSOvegpAOST7lgRMH4xmi6CRwEkBev6fkekSGEUgPHL8Qy+nMjky4kMETwKSqMQgBGKvJ8Npr8Fxr4oXvbH8Xi84H8KjMLO4k9vvuKn717x03efi/pRv30j9DR+w89CN+NXd5mqiKHQXZUyV0XKPNXJc1cjwVGRCEdlAg+r4mWjgoeNBm5WmrhaauIpPM2UcLdUxstaFU9LRXysFQm1UyXKXp0kZy1SHDVIdtIh0cWQGEdjPAzVsFSSxVheFgM5WXSkJTCQl8BYUVy0l+hspomvrQHRblZE2psQdciIWHtzwu3M8TTWxVZLBWsddcxVlbHSUBONjZYG1toamKmrYKEpJKKVsdLVxNHcGD8bG9I8g5ksH2K6fJ6BnH5yvGMJMDImwEiH+MOOdKaWM1s8wqnSOU5ULLJYNs9S6TznKk5wtnCJM4XLnCg9wVz1aSYaztJbt0Rf8yLDXYuMdM3R2zTJYPMSww0nGak9zkjlLEOlQwwXtzFb2UhfRgpzJcmM5fjTGmdLVbQV5WlHiI/2ISEtiYSSAoIbU4noTCB9KJq8Lk9Kygyojpeg4+g+xiIlWU7TYixelZ5wJSazLDjTGsipwVhqipxITzQjLkyPUBdFfAx246v+Cd5KO/BWfWtPe8pvx1dxBxHaB8m10yDXTot4Q1kidCSIMZAjXEcSP01xou0MyA7xwM/RnBAfe0oK4vH3tcLCTIrO1nQGRvIYG8tntCOD/ooYZvoL8Y+wRMNTCcUwHaSCtRH300DG2wintDjGH69Sc22cpPlajrSloxPvibSXOVJuBuhF2BDaFEfKaD2RLcWkdVZSOthIcVc1lf11xBTGE5jsz9H0IJLyIkkpCCU6w53EXA+K68OIzXQiMNYREwdLlIyckNWLRMW8HC3XfsTdu9iiW8Ee9SwOyB/BxMwDN3t/rHSD0ZIJRFXCDxVZNyRkjiAu6YymrAVhJsY0HJJlxPIDLjt/yAOfT3ju8zE/BnzI66DtPPLfxatoKV7FSPF5pCTfxSnwTaQMn4cc5Hm4GM9iJHgUI86D6IO8jNjDk5AD3IvV4XljDE86YzmTrsvVAh3Waqw4WefJYrkLx9wOorf1L3BS/QNxvloUZznTUevD5ckIPp3z4V6zOrer97PRvI+VKU2Wz7swdCaYoRNJzM9mcLo/mPOCjd20j+vN73OvcSe3mg6w2izLyXZdpvqdGZmJom8+mZ7ZRAanopiaDuHkmAvnW+TZqP6IJ3XbeF67i8+btnCv62POTklzacmMB+1yvCzfxouqj3jeuJXP2j7hecsWXjZ+zJdN23hSt5UbjZ+wOiTGlTlZbs/tYG1+L5dPqnL8jBUDy0domY+majKRspF4yoYjKOn3oazdiuJ6ffIrDUkvMKa62Y+K+mDCY61wcFXBxlEOawdZzOylMHOXxyFEh8OhOtiGaGEeoIKRjzyGXjJY+ytj46uIuYck7iHShKWYklMVzPBsJWdO13H5eD7nZ9JYHMtgfrGNuQunWD51gpMd7cyExbKY2sFyzXlWetZY6zrHTPNFwmOn8PXvIdK/i6N+XYQe6STAsx1f12b8XRqI928jzqOUZNdM8o+kM5Rew8mKVG60JLHZmcvJ7haqes6SOHSfoP672NUsEj51Dc+p6/hNPiWq5ybFjW1M1QRysVKPa9XyrDapcKFVhwsCyNUrcLNecEBluVItxZVqWYS+REFhFNTE5WNSLGRKspwty4ljCiznynCiQJqLQgK6SY0bbepcbVLkUp0Mqy3KPBg159G4NXf6jVlr1eSasMvYqsmNZg2Ryigkpa/WCP2MyqzVCqPIeoM0l9q0eHyujJ9e3efrrx7zzS/A+MOXn/HjawEYv/g/Vhj/Z0EYETC+vebyWgSKb8u6X/PDu5T0D1/z7w2MP/38VmH8an2QmbJPuFIlxlq9JKtNElxqPsjVpr2sNu1irW03N7v3cqdvL7f7dnF/aD8PR8V4PCrBs0lZPp1S5MWsGp/PafJ8WpNn4xo8GFLl/qAy94TLMT3SbHaJs9lzkPXevax172Wtax/Xug5wtVOcq51SXGmT4kz9QY5X7eN49UGmC/cynreXwZx9dGeL05AqTorvxzjo/0csNP8jhwTQM/sjzrbbsTH5gMPmH5KXbER+oi7BDlsJsPkD/hb/gL/Zb4h3fo/sI3+kNPSfaE3ZRWemGF1Z0rRnyNGYLEdNnByVMfJk+OzhiNFv8bVVoiw/gtrmLArrM8iuSiGnLJmcgngKi5No6SilpCadpt4qUWl3x3AzVS2lIjtasKQFC3r5wpxof1GwnMcWBmjpqWNgopOxuQEGJ7voGW0TgePk4hD9gnU91c3E4hBjM4OcurAsUhTvPNzgyvXzXNu4LFIcBYi8unGZ65tXuH7zAjdun2fjzgqb99dZf7DJtQc3uHTrHJt3TnLjTBdtaS5kO0hS7CYumkpvaeqECh0/OVqFkEuoKj0R6nQfVaUjVFmkKP56Z7Hvl3odARbffS+8j0QZMBppxHi0MQsptlws9GCjNoRbDUe51RDGtQp/0XfC95d/lY4WbGdhd1GwoIWQy92WMO42h3GrMUQEjoIKKSiMotBLYzBPe2JFO4zCvehHHVGiwu+rQiCmOVQUfBHgUADF11PZfCXY1uMZCBD5YvgtMD4dSON5Xxyf90SKFMYnE//fwPjzm69EcPjjd1/w5rvXfPvmO759860oMS0A43RFNIVuKpQ6y1PmoUbREW0SXVQItJXDz05FVJnjaqWBi5UWrlY6uFuo42auLAJGd0slPCwU8LaUJ+ywKtH2qiTYq5HqoE6CvSYRh7QIsdbFw1gLcyV59KRl0JKURENCHAN5KYyVJDBWEReVbvsfNiHW4xDhh4zx1VfD31ATbwMt7DXVsFRTwUJLHStNdQ7paImA0VIARy11zNVVsNTWwEJbAzsjPQ4Z6eFhZEGWRxSL1QvMlZ5mpmSR/pxWcnwCCDLTJ9zajjTXCCbzhzlfNs+ZigVOC1M6z8XSZa6WnGSl6CSXys9wquoMczWnma67wGzrJea6LjLddYbR1tMM159htOY8U1UXmSk9wUzRDAtl00wV9rJY0kh/Qjgjyd7M5fkwmOlBS0YwtbmZ5KQVkJRTjW9pPiGtBYR1JZMyEE5JtwclWWo0REnSHSrBdLw682kGjEerMBitytAxM8ZavGlq8CAjx4KkZBOOJVqS4atFsq0MQVr7cFPej6tQwSO/gyMK2wlU2UWsgRTxhjJE6UkSqSdNpIEswZpieKsd5IiBEvnRgVTmphIS4EpJSRpV1RmEH7UnLcWL1t4seody6WtOoS7Dj6nufJIzvdD1UkM+SAvZMD0O+Gkg7mOGckgAdTfPE3+yC9+xEtx6slCOdmK/iw4KR/TRCzcmuCGU6MEKItpLyOitoWignsLuKgp7K0moTaN6oo6asRoK2/OoasunrDaVsppYisqDycrzJiHNG78wX3TM3JBQCUDJMB9Zmwb+q3k+7+nX8pFKKbvkE5BS9CAivARPxzx0FKJRFo9ASSIIzX2uaEl4oCNxGAdpbUr1xBgy38IJp51cC5LlYZg03wR9zNfBW/k0aAdPg3fwMGAbz0P38SJoH1+HSfJFsBifhorz4KgYN4/u43rgVp54vcdTr+1shOoxlhjASHMJiz1ZLJQ5cCFTnTvZmlzJNqczSIUgzT+gsvUvUDjwW7RVduBqLUNtiiWXmuy5Xq3OZqk4t2pkWR2yZn4hmKHlOIYW4pkfDeJCsyU3KxR5VrKX52Xb2azdxVqDOJea1TjZZcPMSDCD0yn0zmXTP5fK6HQEs1M+LA3ZcbJOghuV7/NZ/TZeVG/ni+YtPOzbwpVFec7OGvCgRZoX5Vt5Vv0hTxo/5knbVj5t/YTPmz7hy/rt3C1+n5WKLaz0SXFxUo47E59wa34HGxdkOXtJh95FGxpmQikfT6FoJI2i4WiKR/yoGXagssuc4iZLssqtCUnQx8lHFSsnJUztFDGykcf0sBK2Huo4BWjgHWWMe6QB9iGamHnLYegqjoWnNG7BakQJ99lrfGnpCaB3PJnJ5SpOn+/k7HI1F2eyWJnOZKE/g6H+Opr7R6mqbaTKP4hZE3v6DidQF17L8Zpp7rXO0pPURnjUMOERQ2TGjpEUN0VY8CABPj34e3UT5tNHhFcbyUeaKAxsoC2mnaXCcU5WT3Gupo/uxGzKkwrIbzpB7uhDMnpvcfTYGCGxrZS13iC55xXB7Z+R1jBHd9MxTjW5cKNZi80mWa7Xy7FSp8blWl2u1OqwUiPFlRppVmrlRHuMl6uUOFciz2KWBPMZEiJYPFOgyskCBU4VyXG5WoW1ZnXWWlS53qLM9VYVNrt1eDBiwb1hCza6Dbjeqsl6u5YoCX2jRfMXlVGZ63Uqb2GxRllU7n2jXoqLrRo8OlvCP796wDevn/Dt10958+Ur/gUYv/y/Aoz/GhpFpwF/DYyCDfYOFn/4XoDFt8AoFHf/+H94R/rnH98gzD//9D38+D388D0//fQ9P78Dxs1h5oT/UG0K3OpW5lafMrcGVbjbJ8e9flnuDUhxb0CMe4MHuDe4jwfD+3kwcoAHwwd59As0Pp+S5/m0Is+nlPhsUoXnU+p8NqXOpxOqPBpW4F6/DLf7xLg5sJf1wd1cHdjJld6drHTv4XqXBNc7pLjWLoCjBJfaDnCxZScna/cxUy5H1zFVatJ0iPA+iJ35+2io/QYT8/exOrwd+0PiuDsrERioy2FHCUKOahEXrUtMiCKBTjvwsnyPI1Z/IPjQb4lx+Bty/d+jMnIrrcl76Uw7SF+WFL05svTkyNGWIU11ohSZMVYUFQRTXJVAVnkiOVXplNYdo7oxl8bWQlp7ymnsraC6rZSm7hqRvVzfWSmCRyH8IqiMUyfHRKcCRxYH6RnvoGuohaHpXoan+xie7mV8fpCRmT7Rc2JhCGEWTk8xNNnH4uk50a7ivae3EBTGG7evilTGjbvXWblxUfSza+vnWbt5jptP17h2f5Xr966zdu+tyrj28BI3VscYKAkl31Weck9Jyj0kqPKWptZHlno/eVqClekMU6MnUpPeSE26jqrRH63DUJwB/dG69EZo0SukpKN0GIzWY+DXCmO0PiPRBoxGC8vJ1lwo9GS9NpSbjZHcaopkrSaYK2U+XC4R7sEK58F8RMqiCBjrg94qis1h3G0N5157BHfbwkWXXlbKPUVXYd7W6ggKY4wIGJ/3x3O3OZhLhY5cKXVnoyGEJ32JPB9O49VEFl9NH+PL6WO8msjm87FMXgyn89lgKk/6U3jWE8+n3TE860/i0WQJvFwXJaHffP8tb77/RhSA+enNa35889aSFlRGoaHg2++/FUGjEIDh60dMVyVR4K5JiasyRR7q5HnrEO+khq+5DL42qrhZKONqroqzmXDlRQM3C3XcLdTwsFTFw0IZD3MF/IQ6nsOqRB1WIf6wMsmOqsQ56BAsuiuth6+lEZYqiuhISqAhdhBtSXEMpMUxlhPHRF4MU0UJvEy1iThsTrCZLh6ainjrCL2Jirhoa+KgpY29rh4uOkZ46FvgqmOGq7YZbnoWOGoZYq+tz2FdHRyMdTlkoIGTrg7xDj5MFg+wXH6CpdITLBRN0Z9WR5KdJ2FmtsQ7elJzNJ0rZZNcrZrnatUSq2XLrBaf4EbZWa6VnGal4gznq05xovo4s9XnGK84xUDRLP3FU4xXLjNdeZrZ8rMslJ1jqegUiwVLLBUusFA4y2LZBANxmbQ4WzLkYcyJOF8ms/PoKmqhPKeZ6IRCHEvyCS0vIKYum5j2eDJGI8ipMKc8RYmGCAl6I+VYSNJlNkGZkRhZehKU6cozoavOhZJCW1KTjSjIsKYwypgcDxUizcRwVduFm8IOvOW24ye/nWCVnYRp7SFYey/BumKE6MkSrCNPiJYkXqoH8dRVICXInY6GUkpKMsgvSqGkIp28wliiYtypbk6lq/8Y3S2pFCe5U50XSlFJJDZ+Jqj46iAbqsP+EFW2+2mwO8SOgBPtOM/W4DZejn1jKkqhtux2UkU5yBjjWFvC62JIGKohurOEtN4y8vrLyesuIbkum/TmQkqHmqgeb6disIm67kpaOospqU6iti2D4tp4ckrjiEyOwvSwL+pm8UjpHWOLRg5/o5HI3yvn8HvZY/xJMok9SjEY2Obi4t2MjlYGKtIxaEqFo7/fC5P9LliL2XFojzZHZRSpN1Fkyk6Ca94H+CxsP6/CdvB50Me8Ct7Ci6CtPPXfwqMjH/PkyFY+89nG537beBW8nefBW3jq/wHPfbZwz/uPnHLdw0y4A+XRkWTlZ5NTnE1HVSajKS5ciFPgfLwks2Fi9AWp4ya7E+X97yG++x+Q3/332Ct8QKLNFtoTNDhdZ8e5ZjsuD4dyfDCaxf4Ilju8uNhgxnqpLI8KdvMqfzufF2zjZvUBrtVKc6lFhxM99kyNHaV7Monu+QwGFpOYmAtibsKZU31mnK85yO3K9/my4SO+qPuQF20fc29gB2sLSlwZU+F+60E+q97CZ9Uf8LDhYx627+RZ5y4+b9/B68ZPuF/6AavVe7kyqMeZaVOuj+1mfWE/axeVWT6vTfusGVUTvpSMxVM0kkrRcBwlI2FUDHpT3uNMXoM90Tlm2PvIY2wngaGtNLrWMhgdVsTKXYvDAbo4hmtzJN6Y4CRTwpOMCY/TIyJSg6x0U5qq3Znsj2R2OIaliTCWJ+I4PpbBYl8axztiuTQQx7XpYyyPVdLY0U1KzQx5+c1UOblxXFufblM/6sMbaDpawYhXFF3uwcz1X6St8TxNJafJjZskLqCPEPd2wj27iPXuIdq5lhTHYnIds2j1L+B0TifDDSdoj66k+VAY9c7RFCd3kdq7SkL9cXKOVpNmGkxrRAVlKe0kZ4+RVnKKlppyjtfbvQ25tMhxuUGJ1XolrtRpc6FGn8s1sqzUKooqda7WqHNVSEhXKHEyT4KFLDGO58pxpkiDc2XqnCtTZqVWTWQ1X21S5mqzEmsdatwZNOThuCV3R8zZ6NFnrV2TzS5dETS+s6dX6wSFUZFrojOBSqzVKrFWLc+FZjUenxGA8SnfClddvnnEd1+94PsvX/DD6/t8/0tK+juhkPtfjWiP8asXfCvMv7oE8+fPQv3OL+EYoZvxXfjlLwRYFCDxXR/jO3v6X04CCtdevhapHcI96R//d8q7f0lX/xkWf/6Bf/75B37+6Qd+FD2/gzdveLUxxFjVDi61ynO1XY7bg+rcGdNIC9UAACAASURBVFLj6bgAfRo8m1TmybgsTyaleTQmLlIXBYXx4Zg4j8YkeTIp8csI79I8nXxrV386pcKnU2o8m1Dj8agKj4ZUuD+gzMagNCtDB7k8eIDVPgnWOmTZaJVjvVWG1VYxVjr2sNb9Eeeb9zNZqkJHjiXupgfQUv4IY5MDaBntRNV4C+oW2/DxMcDJQYNjpUdRMNmJrb867iFaxCVb4H9EDudDO/D3EsfPeSe+lv9EkNVvSXX/E0X+H9Acs52+lF30pO6kN3MPXZl7aEjZS3K0LvmFvhRUxpFfm0VRQ6EIGOvbCiivy6C2vYiOiRYqW0to6a2lf6KD5t5aiuvyaBtq+qVzsZmFi7N0T3XQOtTE0FQvg5M99I52MLU0yshMvwgeZ05MMHN8nMnFEWZPTDA+N8zsiSlREvres9tcvH6emw/XRZ8v37jI5oMb3Hq0IUpGb9y8yPVPV7n48ALX7wr29FWu31nj8uNrXLu5yGBNLHnO8lR7SVHjLSUKt9T7ytEo1OgEKtIeqkZXuAa9Udp0R2gxGG/AcLIxA/EG9Mbo0hety2CsPkOxBgzG6CHsMArBl6FoXUbi9EXvM6nWXCg5wlrtUTYaothsjOJ6bSgrlf5cLjvCSsnbBLWw27heF8RGfTCbDSHcajnK3Y4o7nfFcK8zmtutIVwud+dCsZCQ9GGjLognXbG8HExCSDrfqPTgTI4Fl4td2Kg/yhOhMmckkxcTx3g1nS+alxPHeDmWw8uRLD4bSOdxbwpPuhN50pPE48Es7k9WwosN0f30H968PQco+kPtu28QPv/45gt+evOS77//ku9++Jbvvv+OH757DV9/ykRVBnme+pR4apLvqUWOpx6xhzUIsFDCS7CezZRwM1PGxVQRV1MlXM1URSqjp6U6XpZqeFko42upSLC1EpF2KiQ4qpDiok6csyFBNkb4WRkQaGfBYV1NDGSl0BTbj4G0BHpi+zGSPIiZtBimkvtxUJHF10ATTw1F3NXkOKKthoemKp462gSaWeJlYEK6aygFRxIpC8igIjCbyqAc0pyO4m94GCdNPZwNtHEyVsdBXxV/CwtakgtYKBnhZPEiJ/OXOVO8RI1fLgnW7kTaWJLj5c5scjVrlRPcqj3ORuUp1krOsFJ0mguFxzlfvMTZ8gVOlk8zU32S8YoTDBXMMpY/w0LJMsdLT3C8SNh5XGS5YJnFvCUWc+aZy5pluvQ00+ktDDu5s3zInBvBRzmT3c1AyQw1Bf0kpuRhU5BOaGoaCTkZxDdmEjwQRXKnG/klupTEiVMXup/xSCXmkuUZi5NgKF6Wtmh5enLNqT1mQUGGGamxuiT6K5Hjp0qSsyyBZgfxVNyKj9QWQuR3EKq8A1+Vj/HW/ARfvQP468oSqK1EsKYUQTpyeOsp4GOrT2dzKY3NxZTX5pKeG0t1UyGZuTE0tGbT2Z1Db2cm1YXBJEc6UFmWiEegHbqeBiiG6rA7RJYtYXL8MVQT9f5kTGcrcJmsxaU2AxVfc/a6qCAfZIxVihdJ9bmkDjSQ3FdO9lAJuUMFHOvOJaokidDsZFKqKiju7qKwu4PK9goaO4ooqE0nrTyB7NpUilsLSC3O5pD3UbQOp6Hr0c5Hmrn8XjWRf5SL5x8OxvBfD8TxJ9l0/iSXwm61DCSUEpCXCsNEMQo9ST+sxQ7jfMCEw7t1sD1gQpyaAQMWstxz3cK3/u/xWdhuXhzdwVdHP+aro9v4PGQHnwVs5+mRrTxyf5+n7u/xhc+feO3zT7z2+C3fO/6eC55/pPWICjVxkRSnF5OVn0tEehEJqZW0FpZxouww5zN2cjb2Y45HaRCrqoa54m7kD/wtqnt+g9b7/4HD0n9FsL0clQXejPfHcGYknTMNR0U9sJsFZmymS/Igeyf3Mt/ncd6HPC3dxe1yGVZKpDhfrcZsnSGDHc70joXRNxfL0GIkU/N+LE47cr5Ll2s1Yjyq3sKbxvd43fJPPOn8iI3+PWxOKoj2+e+07OBJ3Yc8r/4T9+q2iorAH/Xu53n3Dr5s+ZCH1R9yuUacs0N2LM/7cWVGiUsLCpw8rsngnC514xZUjB+hZDyasvFUKsbTqBhNomI4gtw2bxJK7QlIMsbaQw6jQwIwSoqg0dJNFXt/fZzCjXBONMInyZjYDHNKiuzpqHJjuNqN8WoXpqpdmG/0ZKHFixPtroyVHGI45zBDaXZMZtmxWO7BxZFjzE73UNJ3Ev+a62QcG6TmsAvLmoqM2vlQE1RPlUcRvebujNoasjY0xurx24w0XaY4oIsc7w6ibCtJcW0ix7OJjMP5ZFvEcEzfkyozN+aC46mvG6DKI5pBNVvmDb1o9SoipnmB6MoRSu1j6NSxolBZkVJ9JfLsnEk4Okx9Ti4nK7VZrdvJ+RZVTjQbsdL4NuRyuUaLizUKIgi8WqPF9WptbgjPGmUulElzqlCCk0XynC3X4mypKufKlLhQocilWiVWmpRZbVbmeocatwb0uDdiws1+Q2506bDRpc3NHl1RMGatVZ1rTSqs1CpwRbDFhV3JOkURPN6oUON8kzKPz5bA5y/49stv+Obb+3z7+lPefPWSN6+f8t3rZ7wRzv29Fj7/9yOA5bdfPheN8P7d65f/AofvIPHrl6Ki7l/fkRbe/wdgfFez8zYp/UuJ9/dfi/rh3qmM/+Zb0v8KGP/55+/555/+NTB+z5MrXZRG/ScG0z/gYoMMN/s0eTSuz8tZHV7OavFSCLnMqfB8Vp6nU5I8mRDnsTDjEjyZkOLxuDSPx2R4PCb7y8jzcESBhyNKIlAUYPHxqBpPR3R4NmLIvVFt1keVuD4sx9qALJvdcqy1SHGjXYqrHWJc6NzH+R55JqqVKI2TxdNqB4Ya2wkOtcHCQRkVk30om+/joPZWNIwP4nTEAN84O5yizZAw+AhDBzFcfRUJDdPEzn4nDu57SYjXoiBeC1ejvyXY6u9IcfkdRX7v0Rixhba4T+hM3klLwnaqoraTHmdAWUUIxTUJpBbFk5gfT0ZBHEWVyRRXJVPWmE1lZynN/bV0DzdR31HOyFwvRbU5dI42M7Y8QE1nGQuXZmgdaaR1qJHu4TY6B1tEUDg2PySCx4mFYYSZXBLS0WMikBSAce7kNKsbl7n9eJOVjUvcfXoLAR7X7lxj8/4Nbj7c4M7da2zcusSlB+e58OA8N+5fZePOGusPNrj8eJW120v0VUaR5yRHnY8sTQGKtAarIKSihfdG4RRggCJtISr0RGqLZijRiNEUU0aSTRDeh4XPicaMJRozFKvPSKyBaEbjDBhPMBQlphcyDnG5zI/1+gg2m2LYbIpirS6M1aoArlT4vk1QVwr7iwEiCBTUwZtNodxpjeBuZxT3umNEc7s9jJVKTy6WuLJa4cN6rQCMcby1o8O5VGjPYpohFwod2WwI52l/Ki8EOJzM5fOpPL6YKeDziVw+Hz/Gy5FsPhtM58kvwPi0N5knQ9n/NmAUFEYBGN98Dd8IwJguAsZSD3WKvLRId1Yn1l4dfwsl7HUkcTSUx9lUCXsjeQ7py+BopICbuSru5iq4mSribaGMj4UiIbbKRNqrEmuvIqrlCbfXI/CQCb42xvgdssDBUA8DBTnUxQ5iICONvpQ4RtISmMhIYCJ9EAtZcRxUZXFUksZVRR5fHQ28NDXw0NDCW9eAguBwGqIL6E9vZDq/l4XiYeaLR5gvG6I9uZwIW3f8za1wNdDBTksZRx0twqydqQvPZ7FwjLNlS1yoWGI+t5+SI7HE2joRbm5DmqUnI4mVnCoY4lTuBGfz5jlbsMzJ3HlOFsxzqnSepZIp5mtPM1VziomKJSbLlpgtXWah9DiLJcssFC2xWLjIXN4Ci9mzHM+eZVmwswsGWAiIZtHBiRuRqZzJG2S0fI62smGKsssITk3DLzGRgPR4QsriCGwJIXzIk6xOa4pyFKkJ3ktHsART8fLMJMjTL6iOsQo0xitTlqROQbo+SVHqhLiIkeGvRoa3AI2KxJlLEyC/nQDZbQQqbeeI8la81LYSqLOHMF0xInWkCNOSIlhHGld1cdxNVakrSaOtrYzWrkrySlOJTQmmb7iRjr4SOnqO0dOVRWdjItmJHtRWpJBfnoyGkxZqoYZIRaiz+6gK28INkWuMwPl0G/6LHRwuSUTOzYD9LmrI+BuKgDGns4LU/npS+irIGCgiszeHrI4cQo5FE56XRn5bE2X9XRR0N1HeWUV1Zwk1feVU9ZWSWZlAQV06pQ2lhMRnom4Tj6pTLfLO7WwxyGaLdha/FY/lv+yO4K+2BvM3e47ynlQ0O2WikJGNxEgtHkt1L2zlTHCW0cFJShvLA1r4S8rSqn+Ae+67+Mb3I14G7+NJ+G7uH/2IO0EfcMf3Yx74bOepzz4+PSLBE3dxnrhJ8thZkgeOO7nv/ht6D/015W5KTFXU0VsyTGVBA4VlPRQUNVOTl8RIgTIXi2VYK5ZlMOgALvs/Rk/yQ8y1PiHMXopU232kHv4dvmYfkxKsxkyHPyeaAzhR4MC5VCNWE5VZTzjIWuI2NrL2cqtQiltlijyoMeBqnhxn0g+wlCnBSI4cJwfcWZoMEYVd5udCmZ/x42SHAVfrpXncuJvXje/zqvk9HnV8wK3+ndybluV2714etX3Cs4YPeFzzvqircbPnAHcHDvCkdxcvWj/ibu2HnKk9yPFhW5aWA1lZ0OfsrCbT09q0jehQ1m9B6Yg/JaNxlI5lUDWZTfVEGmUj4cRXH8IpShG7QDnMXSQwtDmIsbUkxlZSWNgrYeOsio2bMnbeiviF6RIXY0h6lB6ZQaoUhqqR569AaZgalRFaZPvKkB0gR2m4ATXh1lT6W1BxxICyQCO6ymLoHu4jZ/gKXu33ic6fpMDOiylVOQaMrMi2iKLGOZs+iyN0GurSm5TFVMMM42WnaAkZpD6gn2MO1eQcLqLSrYgahxRKDbyp0LKnQfcwAzbedKTX0OoYxLiONTMG9lQbhZFTNEB+fhdVJr4MaZnRoKFGpbYiWQbmHHUqpioxkrO1OlxtPMiZBl2O19typV6T1TplLtaocqlGgSu1qqxWq3FVOO8nVOcIF1rqlLlSrcKFKnXOVGhyukSRMyVynCiQ4Ey5NFfqFVhpVORqizI3OjTY7NNjs1ef9W4BGHVENvV6uybvgPFqvdKfYVGAxpUqBdYr1bnQpPLvDozvqnR+/fwfgVG4XfvNK4Rexn9RGf9FWRRs6f+dSh2RHf3TG4SQi2BJC/PzT9//SmH8ge/uzXJ5RIuJY7voivlHFov2sdqqxJMxNZ7PaPJyToPns8p8Oi3Hp9MyPJ2S4smkAI7CCLAoz6NRRR6NKPBgWJ4HQ/I8GFbgwZDifzcPBzR42KfP3UFtNobVWB9WYmNAjs0uaW52CicFJVnpluB0lwyDDaa4Wv0jtsYfIiX2dyiqbEfTRBJp3d1IG+5D0kiMrYpbMXHXxTbACMsgA7TcFBDT/4iwNDt6x7MJOKqFc4AcZp77CIhRJy1BnyCPPfjY/J4gq78l3f33VAR/SEv0dnpSDtCdepDWJHEyEwxFCmNxTSKFddnk1+VSXJNFQlogBeUJVDTlkFqSQFNfDX3jbVS3FNMz1kp1WwmNvdV0jDZT31PJxKkReqY7aOyroX2wCeHmtJCiFkIyQtG3kJIWanaEpzBCqnpkdojZk9OiKy8bD25weeMi6/fXEN6vbFzi6q0VUZH3rTvXWL91mQsPLnDm7lnWH17nzoNNNh9ucv7eRdZuLTJQFUWxh/JbZdFPDiHo0haiSudRDdF7o788LUFKIoWxP0aP4SQTRpLNRDOUaMxIogljSaaMJ5kyHGfEUJQ+w9EGb/cZo7RFCuOCkJKuDGCzKZpbLXHcbI4WAePV6kBWq4SAix83qgNZrw1moz6EjYZQbjaHc6c9mrudsdztiuVhbwJ3OyNYq/dntcqH6zWCGhnM/bYoUfDlbksIZ3NtmUnQRbgoI9jeAjC+HD/G55N5fD79CzAK8Ch8N5rN88EMkQr5TDgP2J/Ks+Ec7k9VwYvN/yWF8dvvv+GbN9/+WWEcq0zjmJs2hS4KFHlqkOGsTqKTFoFWyhzWkcTeQA5HUxXs342hvEhpFGDRzUQeH0tBYVTAz1JOdCkk2kGdo4eUOGKhjrcAi/ZW+Dkewt7ECD1FRVTEJdCSlkZTUgIdKQn0pMXRlxHDWFYMa0UpbOUlOCwngauKAk7y8rirqhNqaslgbgkTx9qZLxzieMkEJ0tmOFU2z8myGWYK+unPrCfMwhk/E2sctbVxNdTHy8CUCHNXWqOKOFU2xkrDEpfr55kt6CbbOYJEW1+RRd0UlcNCcS+ny6c4XTzPifx5ThUssZw3x1zOJHN5k8xVHmdasKErlpkpX2ayeIHpogXmiheZF6Zwnrm8WY4fm+Gi8G9z57hYMMxqajmn/GNYTSzleN4IY2Uz9JYP0ZpXQ3l0Dr7RMXhnxRNYFkdocxguw64Ej9iQ06RPRYwElQF76QuTZC5emdEIaUbi5OhMkKcmWZFj8QqkxakR469Air8GWf5a5Hirk+uqToyBOL7y2/CW34arwsf4aGwjVGs70RrbSNTcRZjmQXzVD3BEV1r0h0FSuActjQV0dFfQ2V9NQUWKaEWluTuPtp5sOjvT6GlLobIwjIbqNKobctFz0kMnxBj5MC0kwrTZFWTEgXxf/C8OknhhAteyNJTcjP8MjCZxrqQ0FZA91ETGQDVpPYUkt2WS2JCKb/pRkqoKqJ8YonKkm+rxTmpG26gW9qiHG6gYqCCtLJa4rGBKavOJy8zHJbwKA982ZJ1b2GNRwD7TQj5QTOE/7w7jN/si+MvtgfxmbzB/2B/MXqlwdDRTsNF1wlnHhMMKahyW18BSQo0wJUXajMS55baPNwF7eBVwgNc++3njuZvv3HfwretWvnbdyhdu23jmuZsHfuLcDFZgNViFM36KjNvuIUPvnwjU2U57RgTLLVV0lafQWFtNdWUjbdUV9BW7MJ6jzflKTUZT5DDa+tfI7/odQS4a9BW6M5mly3j2bmYq7Rmvdud4sxt9CZosJWhzPUmLm3Fy3EuUYCV6J2vZitwoNeZm7WEeVdpwNUWeSzF7uBi/i6W4XZyrNuTigBenJsNYnI1hbi6aEx1CalaaJ20H+KJ1i+jk34POD7k1uJP708Ja1T4etG3nQb0Ahh9zvXkn1/skuDksyYP+vTxp/ZA7jVs5VS/GwogtCydDOTtrw+lFWyZmrGgaMqdyyIXiwWDKxlIoH8uiYjRDpDDmDwYQXmmKXaQ09mHy2HnLYWkvhamlOIZGB7C1UcDukBI2VtI42Epw1EebpAA9coL1KQjSJcdLhSx3JZIdZYm1kyTcWowgGylSvUw45m3LMWcr0iy1yXe3pCErgYq6FuLaT+HWdpu4+ovUR+UzqanKsJYmxzQdqbdLoFnPg2YdI8pd/ERVWnNZU/T79jIVPUF/UDs9vqV0u8TTa+NNu44FXRomDOjYMGPlQ59DOP3mDozp6zNjakG9igN1USW0xhTTqmvPiIomfbraNGlpUGJwiBSnbKrjfTleq8+lVg2W6h1ZqgvmYpMtV5p1udikzmqjGqsNqm/rcmqURKAoVOFca9DgSp0WF+t0OV2ty9kKFc5XKHCyWIJzldKsNilxrUUYZa63qLLeoc1ml97bEboZhRHAsVObG63qrDWriUrCrzcoc7VWkSuVclwvU+FcgxKPzhT/uyqM72zoXz//R2AUut++ERbuv0Swq98GXr7l36wq/qq38dewKADjr+fHnwVwFCzpH3hzf4HLw7pcbddhuViCvoQPGUnbwrVWMR6Pq/J8Vp1PZ5T4bFaBZzNyPJ2S4fGkFI8FdXFCmkfjCjwaUxSpiveH5bk3JMv9YTnuD8tyd1CGu4PS3BuS4V6/PPd6lbk9oMz6oAI3BmS40SvBeucBbnSIsdopw7kuBcbqlfBw2oeG6ntISPwOMck/Iib/ESomB1A2P4iE/m7MfUyRN1Vml/oOVA7LYx9ljV24KUYu8mQU+zKzVEllQxgOgUrouO/lcIgioZG65GRb4+24FR/r3xJx6O/J8XqPyuCPaYneTWfCATqSpUmO0iYz243s4nAyShI4Vp1FbnkyBWUJRCd5k5YfQWlbAQW1WbT119I+WEfbYB11nWXUdJRS211Oy2Atgws99M910TLUQMdQs6i0u22wUdTBKCrqnusXnQ8UoFH4LJwSHJjqY+r4JBfWBNXwOuevn+Pq7RWu3Vll9eYVbtxfY/PROnfu3eDmvWusPLvKuQcXRMB46946G/fWOXvnHOu3F5lsSqTUU1mkJjb4yYsgsV0IukRqi6xoQW0UFMaBWP23amKKGaMp5qIZSjRhJNGU8WRzJlMsGE80FcHi0DtgjNQWWdTL2fZcrQ7mVkssd1rjudkcw426MK7VBHG1OoDrVULIJYj1urewuNEYxq0WQV18C4t3umJ51J/E/e5obrcfZVNITTeFsdkQxt2WSO63RbJZ78/JbGumE3Q5X+jEndZoEQwK9vOrqXyRuvjlbCGvJvN4JaiMozm8GMoUQeVn/ak8H0zn09FcHgjA+PJ/DRi/+/6bf1EYv37GaHkK2S4alLgrku+qTKaLGknOmgQfUsPBQAZ7IwURLB4yVsHWSAkHI3lcTBRwN5XH21wBf2tlgg+pEGSrRMghFULt1PA2lcHRUBl7Y11cbcw44mjPYXNzjDS1UZdTRENWHnVpGbRlZNCRlUbnv/H2ntFVHmiWru/cmbldoSu47Cpng00Goayjo5xzjiggCQmBcs45SyhnUM455xxRAkkEIYQAk8GpHMqh7HK5q59Z52BXVc90z+25vW7/eNf3nSMt/qH1rP3uvV9FWQwVZTAXymKtKI2N3HGcFGVxVpDnlJIqZ9R1aIxJZb6wj9XSKVZLZlktmuNS8SIrhbNcOj/HTEE/zXGlhJqfwsvEBjdDYzyNTPE1tCbB9jSd8cVcujDEtdo5Vson6E1sIcUunCgbF/LOhDOUWcfFkiEWcoa5mDPJSt4cSzmzzJ+bEsPfYukCMyVzzJYtMHt+ifGiOcYKZsTQOFciUhjnWCiYYTVvhqsFc6xlj7OVP8hudguXoou4ktHMXP4woyWjDJb1MVTQwFT8eeLjkvE6l4BfVTK+jaGcGHHn5IQd0f0W5OWpUBh4lOYAaYbDhQyHyzMcJUtPvCwNSfIUxMmRHKFATIASaWFG5IQYURykR4mfHuf9TEk9oYafjgQeGofx0jpEuO4B4jTfIl71NYK0juGlcYxTWhK4GQlws9GkriqLuvpc6przqWvJp7o5h8auXBo70unoTKO/K436C1G01GXS1FqCR5gbhv5mqAbqIuurjVSABfI5fkRvTZBzYxGP4jQUHPQ47KiC0N+MUwVh5HRVkt1XT85gDTkDF0hryyW0JJYzqeE4RwYQVZJLw8wgeZ0XSGs6T35fG5WTfdROdpBXn4tflCc+IWdJySsjpnAQx7hhjMJG0PZrR8OjkcP6ObwsG8PPjoXx34+G8HOpUH5zPIi90qHIKsZgpeuKk54NFoo62Ar1sZfTIEZDmWZjSW65SfBtwHG+8j3Kl34yfOUnz7feknx/Zj//7Pk2/3z6Db7zfIsvfQ7wgZ8Ed/1kuOSjSsspG5JsVTkhfJ0zeu/QEGtGopsMiSHOpCYlkJ6QRFmyN+URpkyUmTFfZYGP0REUD7+GldYxUj0ELBXqsFp2kPkLtlzuCKHrnBHZ9m8yESTPzWgl3k9Q5FmcFHfjJLmZps575515UOPFrTR9rkXLcyNGmq14abZzNVm/YM1mbwArY9EsTMUzORbJ5VZt7rdI8nHbMb7uPMSn3Qd40neIeyNS3JtW4fagIrfapNmpPsidmgNca5Rgq1eR20OKPOqT4nHTHh42HWatXoH5YUfmViJZu3iW6RkXOoftqO63p2LIi5LBcMrF6+gMKsbSKO4LJ77BkcBSI3zO6eKVqIvjWQEWthKYmRzD1lQWVzs1Ttmr426jhO8JJRK8jEjzNibX34zCQHPiHJWItFPE30yGs8ZSeBrL4GEmj5eZKvEO5uQ425NuokuCgQYpTg5E+0UQnNaAd9lF4qo3qE6pp0tFmUktIeXqZlww9KHJwIdmXWtKzBwZCi1gJqKNYc9m5iP7mYlsZiOljo2oVDbOejBvbsiIhgajWqZMGLoyb+jOiIERfcbKdOkr0ahgQI21F12uQbSp6jGkJGTU3JgGXRMqzb0oOHWO/rJkFrs8WO71YLIhjrmGAi63hbDR6cB6uxHXG3S43qDBdZG3sV6FnSYNdpp0ud1uzk67Ndvtdmw0W7Feo816tSrrVUpcqVV+vo5uVhMDo8jPKArC3GrSESekd1q12GnTFsOiGBhbtNht0uRWg7oYGq9XCdksU+BakRIr1Yo8Xinknz/9Pd98+c3/LyvpvwfFH9/FwPhj9+KPPkbxpRdR+OU7Uf/iH8VA979eenkeYBHD4A9hln/z/X+CxL8C41+eX3r5y19EwPg9n++OMVByhPVaUVeRAfOFstQH/4qp3Ne42y0CRE0+nFLn41k1PpgS8v6EIk/HBTwZU+DJmCJPx5R4MqrEkxEhj4YFPByS5+GQHA8GZbk3IMX9H+ZBv6RYur87IM2tPiludh/nZudRdtuPst0qxUabKhO1GmTHSKCpuQ8ZubeRVXgXKYU9GFjLY3VKCTXzA+iekEVoIoXQSBFFc3kkDA6h5ayMb4orHiHmxCSdZHGpns2tTlyCtLAJUcPUR5GABGvC4s1wdTnIGYfX8bf7NYmuL5N75lUqAt+hMfIoLQlyJEZok5TiRGpuACmF0aSVJJFREENuSSx5ZTFEpXiTU5VGZkkiFxryaey6QF3XeSqaC6lqK+FCaxGtw3X0zrTTNtZA53gzvZMd1HVV8iMw9ow/r+QZnOlmaPb5lRcRMPZOdDMmKu/eWWfn0U3WtlbFpwJFXv11DQAAIABJREFU5wB3Rf7FD+5y++kudx/ssHv/Blc/2Gbj6VVuP93h7oNb3Ly3zfqDdR4+WWaqMZFqPx0xFIpCLqKVtMi32BWpQ1eUrviz6DuRujiaYsFomjXDKVaMpFoxlGTBiAgWU62ZSrNlIsWakTgzBmNMfijx1hd3Ml7MOcl2VTD3muO435LA3YbnCuPN6iBuVgdyszKAW9XB7NaGcLsulNsN4bzXHPUDMMbxoDOeZ/0pPO6J43HXcz+jSH282xDOvcZI7jWGiVPTCxlWzCQbc63MgwctolvRyWK/4h8mC/hiphARMP5hIl8MjJ+P/Etg/GQgg49H8ng8Wfncw/jNp+JV85/+9EfEZwH/FQ/jXxVG0Ur6648YPp9K9iltSj1VyHYRkuaiStxJTTEwuluo4GqphrOlJvZmatgZK3PSVIirqQAPc4FYWQywUybQXpVgRw2CnbTEV2HczYU4mWpgZ6KHi50Vp12csTW3wEjXAE1lddQVlVGTF6AlUERboIC2ohy6om5GgTTmClJYyEhgJyuJm1B0P1kRL3UdoszsmTrXyaWSGdZLFrlceJHLBUtsFq+wVrjApbI5LpaO0RJTToTNafwsT+Cha4yvvjkRZifIcvKlN76MxcIBFgsmmMwYoyO6kThbN1JEKkJkAQt5PazkjrAiAsZzMyxnzbL0wywXzDGXN8Vs4RyzpSJgXGC0YJ7J4kUWypZYEsGryPNYNM+lnEmu5IxwO3+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HJSkD/tCsWvmco7Gkgq6WYk0kxnM7Jp2BkhIaLs5R2NxOZmYB7gC9+0WlEFQ9jHzeAbnAvtgkTmAb1cswojzeEifxcIpSfSIXxM+lQfnE8kNelQjkqiMFQ7SzGys7oyVpjJbTGVUGbeGUZGnX2s+V8mC/9jvK19z4+DZLmg1BFfu9/nD/6vMs/e78JXq+B1xt86/MuH3kf5ZG/AldDDOmI9if2pBkWCq/hpvYSCeavYLz3BVQO/RI5yQNoqiuhIbcXPZk3iXGXoDZdEy8LWYTH9iM8+Drmx/6BlsD9bFw4xHKVAyttYdQk6hNn8luKDX7NtWA5nkbJ8kmcJI9jJbkVr8TjEie2s2zZihJwN0mVrTgl7hRasFPrwVKDP4v9ccyNJbE4ncDkcCA324R80LKfT1oP8IfOw3zQfZh7/RLsjClyY0aPq2OGXOrWZb1Ogd0aSdbrZbnaq87OgBoPeuV52nyIJy3SrDeqsDjkwtxKLHNLQfRNnKJhyJGKwZOUDnpROhxFyXAiZSPJVIwnkNN+hogKC4JKjYkss8I/2RB7d1lMTA9hYXgMF0uhOFjnaqbEKRMBvlZKxJ4yINnTmNiT2gRaKeJvqcgZUwVcDeVxMlDARlsGZ2M5Thkq4K2rSLK5Hpm6aqSqCkjW1CDO3I6wUxEEBRcRkTHAudByWpTVmFWXoVKoQaWuO80GAbTp2HBB24QO+yCmvcoYOXWeMb9a5qLruZ5Vw+cVFXyeHsotV0NmteQZV9ekX8WMNaEZ49oqdFvIUqd1iBYFZZo1zOjSt6BDWUivojRdhjpUGdhTaRNNgWsmC70NTE9kMDiYSndjJSMN7cx3neNivy8rPXZcbTTmSqM215pUudGqxm6XHrtdFtwbdOXukCd3RrzY6j/FZrMJG426XG3W5WqTFtea1LnRrM6NRjWui9bNtWp/rfi7WqfMtXoVborg8wcP480GkWr5XF28ckGBS0XSXMkXcPGCPI+WC8QK47c/AuPXIg/jZ3z31Qf8Sexh/P3/4l8U+RnFvsUvf8+34nnuc/xrwOXvPIw/QuLfP8UpaREgiubHwMuP4Ch6/qgyisIuIg/jjz7G/51q+Fcg/LdA8cfvxcAoSkk/B8aPrg/QkPYaE7nHGUzZx+VKFRZKZKgJ/L9YuXCQ+wOqfDCpxbNJVXFxt6jA+8mYkCdjyjweVeHZhDJPJxR5PCbPwxE5Ho7I8GBYmnuDx7nTf1Q8u72HudO3j/cG9nCrfx83ug+y3XVYXLGz1XyIGx2KrLYbcyFdGRW5FzA0VeGI5F5k5Pdjba9JZr4/1S1RnHCXQU79N1g5K+Md4oyxkyY6J1QwctHEPdQOX9Ef3CgHRofL2NjswjPEGLsgbTRcZfCIs8U71oITrsdwd95LsOubBNv+IwlOvyLX81WqQg5QGy1FVKAycYl2JGR5kZQfQXJhPEnZYaRmB5FdFEFMmi8J+VHkV2WQXZpETVuJGBbLG/Iob8qnuD6H9pF62scaaByopmW4ntahBqo7ymkeqBW/d4230DXRSu9UB71T7eIZmu9lSORrvDjG5Z3L7DzeYW17jev3rnPjwQ12n+5y68kt8fvNOyKf4jYbz7bYeHad209v8eDJXe49e4+bH9zgvftzzLUk0x5pKl45d0fpIVIX20I1//pZtJoW1euInlOZNoyl2zKUbMVwshUjKdZMptszm+XIbKYjEyk2jCVYMhxnTn+UAf1RumIP4+I5Z7YqArjXFMvD1kRu10WKV9K7daHcqg1huyKQWzUh7NaGslMbyp2mKO63xfJeWyz3O+J53JvM+4MZPOmJF8+jrjgxTN5tiuRuQwS7tcFcKfVgNtWC5Wxbtiu8xQqjGBhHs/liqoAvZ4qez1QhX4hUxpEcscL4YV8aIoXxs6EsPhkr4Ol09Q/A+MkPwPjN82YCETj+T6GXvwGjKPQiUhhTyXTVJNtZniwXJZJPiryIapy1FOJpq/EcGC3UcbLSwNlKA3cLZdzNBZy1FN0eVib4hAqhTuri4u4gZx18HHU4aamKvakm9uaGnLSz5tRJZxzs7DEyMEZVWRVlgRKqCgLUxaOAukAOHYEchgIZzAUyWMtJ46Agh5O8PK4CJdyFqnir6dIWXsqlkmk2Sy+yUbjEZuEa63krbBatsFm6xOWyOebyh2iMKSHFNYAQMyfCTOzJcPLivFc05afjGIivZyFnksWcBWazxmmPOkfRyTBa/LOZS2vn0rlR1rImWM2cYTl9lsW0WRbS51jKnmYua4Kp7GmmCi8yXHiRwcKLjBZdZKroInOF81wsnGWxcJ7lwhmWE5u5nlTPZmIjy8ltrBSOcrF0hLmSPqZLRLU7Xdwp7uTihXayiwtwLo3GoikI2253TMdssJw2w3fUnKIibQrD5GiKUKInQshQmAzDsXJ0xslRES1LTpSQ+BA14kL1ORdjQW26PYWhWjSkWDNTF8lSRy5F0V4kezkQ66BLvLU80cYHOaMng4XcO5jIvYux8BCWenI42WpSkB9BQ3MWtU1pXKhLoKoxlpaOeDrao+lsCqOtNpyibF9KS+No7q3E2s8SPR9DVLx1kPHS40i0Ha4D5WSujeCWE4+MpSYSjhroRjoT3VZIfncthf11nB9vpnq2g6rpDhJqizmbkYpVQDDmfn6EFmZyrrWM01nnUDsbiWFICmUzl8jpGiG7qYtz1W34p5RxMrYOXf865D1q0PBpRc+rg8N62byhmMA/HgvmJ1Ih/HeJAH5yxI+XJII4oBCDpmIkmgphaCsE4KDhTbimGbkqx+jQfpMrJ/by0dl3+fz0K3zk9Q4PvQ/x2OMtPhaFXE6/yhdn3+LzoGM8CFZg2UeFzZSTLGWf5WJtJBEndbCQfw1HuV/hduQF7N75ByR/8w+8/vJPefHlF3j15Rd4+af/hcOvvoDi/heQ3fNzpPYfYP9Lv0b19f+bQOELLJdIst7qw2pvCtVptgTq/I5E5Z8y7X6Ip9HyfBp7nI9ijvIsQYHHqbrcjFHnTrQEt+Lk2cow4OqF03Tnn6GvJZWu7gyGx9JZmk9gedyb+23H+bjxNT5qfpunrfu523GE7UEFbswZsLlsx/K8K3MTHqz1WHOnWYOVOhXWuw241qvD3W5lPu5S4HGzAhuNWsz3uzG1GM/QYiitk2epHhatol3I6ztL6Ug0pSOJlI8kUNgbSGqDAzGV1kSWW5Fa7UJQkglObgJMDQ9iY3gcN3Mhp0yFOOvJ4agjujMviZelMlFuhvjbq+OkL8kJPWmcTVWwMRBioa+Ema4QK+2juBhI4ql9nGg9OTLVpSkQSlGuokiZlg5ZehZk23kSF1BAunc2Laq6TKtK06CkTqmqAx1m4bQoG9GsrkGf2SmG7ROp0Qui3TWbvuBS5pJK+aCygi/zI9lx02Za4zDDyrL0KutwXaDHmKY0DSb7qFR7gwZ5SbqVNOhSU6VFRZIORQmqtDUoNPagxCGLjBMZLM3M0T3fScVgExWN/bTWjTDYeYEJUeJ70IPr7Q5caTXhWrs2N3u1uTNszr1RN+6NB3J3Ipy701Hcng1ne9CVGz22bHVZcrXNkKutumy1anOtUZ0r1UpcrVLmmuhSTI0KV2qV2KwRigu+txvVEY3Iw3i9SknsY/wRGK8VClkol+XhUj78QXQC8Bu++fYx3379Md999Rnfff0hf/r6I779SgSFIiB8DoXffS362WdiiHwOjT+EYkTf/V0S+n/3LgbGHwHx/xgY/zVl8UcY/Hc9/6WH8funCzy8aMdH007stOrQn/wWY+cOMFtwgArfF1g+f5hbnQKejmvxYEiZ+4NKPBpW4fGIGk/HtHgkUhZHFHg4Is+9QRlu9x4Xz263BLe6JLjdI8ntXkl2eg6w1fUm1zr2c7Vdgmttkmy1SnKtWZLVJhW6SnQ57fAuB/b/N95690UEKsdRVpPA3EJI/2ABw2NZBISooaL5K8xtJAgItee0vw1mTtpoWglw8DUnKsObsBgXFi62cG17GP9oWzzjbHCKssI2zBL7IH1OB2ng6ytLwKm9xHu+TeKp35Li+hsyTv2Gc2ffJNhbnoQkeyKSXInODCQxP5qUnDASM/3IKgyjpDYVryg3MkriSc2LEqemS+uzybuQSlFtFqWNOdR0lVLfd4GGgUoGF7qo7iijtus8dd0XqO+poHmwlvaRBrommukab6Z7ooWB2U76p3sZWRjh0s1L3Hy0zeqNVTEwXr17VfwUwePW/S2272xx895NNp5tc+2jHbHqKCrwvvfsLtvPrnHr9jgzjXF0RJrSLwqppFgggkYRMPZE64nX0H2xBmL1URR+GUkxZyzNhpFUG4ZTREqjNXM5J1kuOMVirguTqXaMJ1oxEmfOQLShGBhFiWmRwigCRpGy+KgtSbySvlMfwd3GCETr55vVwdyqDWW3NkwMjHebo3nYmcCDzgQedifxpD+Vx/2pPOwWKY1JPOtL4ZHo521x3GuJYbcuhLV8V2ZSLbhU4MTNKt+/raRHsxEpjCJg/Gq2mK+mC/lCpDL+oDB+PJDBpwMZfCHyNU4U8Wym5j8EjOmu2qQ6KZDqokKKuw6hov5FMwWcjeWx1ZfBwUTASUsVnC2UEF128TCX54yFHAE2AkIdlIhy0SDEWRP/kzq42WriYKGBo5U+tmb6WJka4ON1Gs/THhgbGaMkVEaoIEAoK4eKvBzqAgU0BAJ0hQL05WUxE8hhryTAQSCPo7w8LgIhbkJVzqjpku0QzlLBMNcuLLJRuMCVwhWuFKyyWbDM5YIFLhXPsVo8xXLpCDP5HQykVNEclkNzaDb98ecZTa4T+whXC2dZzb/I5aJFLhX0MBBeznBEFfPJnSxnDLOSOcli5gzzmfNMZ8wzmjpDd2QH3bFd9GWM0VewSEveIu0lq3SVrtJbvMhI8TwThTOMFs8zXjTLcmIdl8MKWAwuYiGhmZXiUVZLe1ku6eJiWT9LF0a5Ud3NjYYBhrp78K1IwaQxEOceLyxH7DGdtsBp2pyCXnvSkwTkBUtRGypHb7iAjgBJOsIFNMaqkRumRHKoOrGBmiSHG1KaeYKyVBNK4rRoyz/JxZ4cHl9fYLa/g+KUKCI8LAhy0sTNTB1LdRn0FY+gJTiEg6UmpkYKJCaeobXtHC0dGTS0J1PfFEV7WyQ9HeH0tgfT1xpBeb43pSWRtA9VE5YdhFmAOeo+Osj5a3Ew0gy9iijCx+o4kRrCQT05JBzVsUrzIaGjnPLBNs6PNFI700HNTCfpreexCQ/CLjwGc78INJxPo2xvx9nUSGKqW1F0jed1vbNInkzGPb+fqNpZMttWCCroxziwgqN2WcicquSQTRk6Xt3IW59HwiCPfRrp/FI2lF/IBvOL4/68IhWCnHYGBjqlaKkWoiIXh6XcabJ0DJl31eSOlwLv+0vxif8BvvZ9le+93+Sfzuzlz55v863Xu3zme4SHQQqsh+vSHmJOSawneTmJ5GZGMZ7ujL+BDJZSvyJA/yUKHN8g01YOW5XjSB5+m1ff+CmH9/yCPa++wYHX/x+k97zAvhd/woG33+bQa68g8+J/w/CVF2iJkeBSfzyrI7n0nRf5ayWIVPwZHbZv8zBOiY/jjvNxzEE+ipPgUaQk96NkeJJ4lK2oo2xm6LJU6sFAVQxDA+UMjpczPpXN0kwUq8Mu3Gs9yvtNb/Kw5QC7bVJc6ZJnfVST9UUrlpZPMn3Rh8mLkSyNnOFKox6LLUbMdZpwqd+E7R4tnnWrcrtBwEqjHjNDZxleSKZ+IpgLw94U9LkTX2dLVKUDRUNxnB9Lp7A3htxOf9LqHYkvtyOu6AQRGVY4uwuwsjyOrak0jqbyuJkr4agvh72OFHbaUlipHcNOR4pTliq4WihhbySHpa4s1oZKmOuroK+hiImuKuaqh3EzlMbPTJ4wA2lStI5TqSOgWVOZLm1NugwNadDVI8clhFy3WGoF2vTLS9KsZUS5pgsVqu5M65vQr3Kcfl1zhm3CadD3oME5mWqvAlrDSrhRWsenRWnsnjVhSuMAQ8LDDKirclNDjxHt4zQZ76VZ7Q2alaXoV1OhU12eJk0JelTlyFXXItPSnxzXIi741rG69ojy2VWS+iYpaJmloX6Ujo4KBvoSmB3w585oCO9NeHJz2JKboybsjNnyaD6ERwtp3F/M5cFqPvcun+POXCjbI6e53u/M9V47bvRastVpxJVGTS5XCdmoEF2BUeJqjfLfgLFBlVstWuy2aHGjThXRKnqrWlkMjSIP42a+gNlSKe4v5vzgYfxPBcbnF11EnW/P528VO/9vCuO/Fn75d6uL4tDL39fqfMdfPljk6doJnk1Y82jIhO1WNabzD9Gf8jbtMS8xlPEmWy2K3O5R4W6fCrvdQrbb5bnWJMNOhyI3O2XZ7ZbjTp/odwRst8uy1SbL9RYZ8e9cbZJlo16KtdqjLNceZqlGjsUKITPFsozlHGQg/S1a0g+REnwcNeXf8Nb+F3n13V8iLTyEsoYksnJvExF5guGxXDp64ggM18HZQwk7Z1VMrJUxd9ZBxVIBOXNp1B2UOB3lQMd4Bctbg3hG2mAXYIiupyYCRyEW/nr4xpni5SdHhL8EWeESZPrvJdn9JaIdfkKU4z9y1u0IKelORKe6ExDvQWiKP1EpPsSlehGf7kV2WQyJhZHEZAZRXJVBSU0m5Q05ZJUmUFCdQYGoeqezhKrOEpqGqmkcqOJ8axFVnWVUdpSKE43lzQXiz00iBXKolo6xRnqm2+ga72RwbpC1m5fYenCD5RsrXBf5Fx/c4Nr966ztXOLWs13uPr7LrYe3WX92kysf7rDzZIc7D25x9/EuW483ufveNAstSXRFmYn9ieNpItXQXLx+7gjXZiDe+K8Q2eCvJF5Tj6XZIZrBJJHKaMNy0WkulZxlOd+d2Uwn5jKdmE61ZyjWhJ5wLXH4ZSnHhRsVgdyujxJ7GN9riuG9JlFNTrQYGndrw9mti+BWXTg7tWHcbYnlQWci9zsSeNSTwrPBDB73pfKgK45H3fE87Uvmo+Es3u9L50FrnNgLOZ95gplUSzZLXLlV48/DllhEMPjZWI5YYRTB4tdzJXw1U/QvgPGTwSw+H8riq3FRKKaE9/+DwJjqqkPcCQFxTirEumjhay3ExUgWOz1JbHUlcRatgywUcTSSxtVMDg9zOXysFQhxEBLuqETICSUCHFRxt1HB3lwVWwtN7K30sbMwwM7SCGcHG9xcnLGytEBVWRkVoRAVgTyqCnKoK8ijJVBCT1Eo7mk0VZDFXlkRB6ECjgIBJ4VKuCqrclpdmyjDU/TGVnG5dIIrpfNsFl5ks2CJ9bxFLhfMc7l4ltXiCdYKx9goHGM1f4iVvAHWCodZLRDNCJeLp7hStsBl0eq4YIYrheOsnhvkUs4oa7njXDw3zuy5CcbPTTGSM8dI4TLDJZcYLZhjqGienrJlmi+sUVG2Rk3tVRoartNSt0FXzRr9VcsMNlxhvn2bK7mtXA3PZiOymOXkRhbzulkvaWOjrJ2VskEWLkyy3tTNdscoq6NTlPTUYFnhh2OfD9bDDlhPWuI4aUrYpB3n6ozJSJAjJ1CC+gA5qk9JUO+lQH2IJrn+yqQGqREXoEJsmB7JiZbkpRpSmqJJfY4lYy3x3Lg0wZ3dXS6tX2FidpKK2iIiQ3ywNdVDQyiFulASWwstTA0FuJzUISvbh9aOFFo7E2lpEoFiGGP9EQx1BjDWG0VLbSjl5eG09JdTNVCGR6o7Kl5qKISqsS9GD8kMZ1ya03HJDcc57iy+FQmENeeSPdxEUXczFcP1NMy2UzHein9eCu/q6PKOphnHDJ1Rd/JFztwOHVdHPJJKsYtq4lWdCF4zy+Rt2wJkztRgkzJCbPM2PmXLqHhX8bpRCr9QTuIdvVwO6eRwSCuLd1SS+Y1sKK8II9mjGsthtQTkNFMQCHMQqhWjrpKKg9CFBjNNbnsq8GnAcT4NkuAj/0N86fs6X/q/zudBb/GH4L18FrSfD4MkeBSmzM1II+Yj7OkO96Am3I/e1HA2UhzJtlLHU+k3pDi8xGiWLL6aL6Er/RZHDr7Jm2++xNHX3+Hwu4c4svdXHHvjvyC7dw9vvf4Se175Jar7XifFXo/R887Mj2WwNJLBpbZQSjwVSNR4kWbbPVwPl+dRnCQfJh7lw/ijPI0+yqOoY7wXd1Ccnr6SqMR6rjVbHXFc7MlkXnQDfCiBuT4flrpPsN0h4Fb7ca53KrLep8vaqAmX5625vOrI0qobM0u+TF2MZn7Cj+VOa5bH3RkfcmBmyIqVXj2utymxViNgotGQgWFvWmaTqBiPpXhE5FF0wzFBA7MQFWKrg0muiyK6zJfkKh8ii2xJLXEjPN6SEyflcXJQxN5CHkdzRewN5bHTE/2dkcFGVwprbUmsNaWx1JTCTl8ee0MBJ4yFnDBWxkRTHnMdFQxUBBirKmGjKsBRS4GzpqqE2miQaqNDzQlz2ixM6DLQZ8BIn3ZtFQpNbSi08KBdzYIuRWUq1Uwp0XInV8qKdVMdLmrtp19Tky5jT7qMnKixjaLC6wJVIfVMpDbyMLuADWcTJlT2M6V6mGkdJbb1DRjWlqBTdy/jqvvo0RbQpaJAq5o0jTrH6VaQJ01JjzjLQDLdi2gMaWNs4hnpY7cI6VnlXOsMDQ0ddLYXM9KbyNJgBLfGE7k3F8z2hAPXx624NurAw+VkHl86z6ONBh5eb+T+jUreW0lldzacm5P+XBs6xWa3Dde6zbnaps96nSobIlAUz3N18arID9msiSgpfatZi5sN6j8Ao0hlFIVehKxmSTNTLPmDwvi52MP4n6gwPu9ZFPkV/0+B8fs/f/vXMu8fS73/vwPjn/jnDxd4sGTJs0lLfj9jxbNxI3a7NBnPPkpn3Gu0x7zMXPERFssPMZn/NqPZrzNduJfliqNcqpFivU6K5YojzBbvZyJvL+M5exnJ2stwhmjeYSB1L51xr9MQ/grnA1+h8MwblHjt44LvPqr836Qy6GXygt7Ayew3HJH4BW8d28Orh36NnKYEUooHsbTVRs/gOPnF/lQ1hNPQEUfXcC4FFdGY2qmhbqqAqr0yb2jtRdNLD6cEJ86meZBWHYu1rwEOYRbYhFuh5KaJZbAJToGaePrJkxAlICHwANlhB8kJ2kOG9+9I9X4V/7NSRMWYk5B5hsB4D7yi3AmO9SA8/hRRSR6k5IWQUhxNfHYohZVpZBbFcaE5n4RzoeRVpJJTkUJVRzE1PWViYLzQViQGxsrOUmpEhd+dZZQ1FzyHyK4yMTiKVtedE820DrfSN9PP6s01MSAubS2Ln9uPd7jxaFsMkLvv3+b2o9ts37/F+vs3WX9/m60H2+zeu8ntRztcf7zBnbtTzDXG0xdjIQbDsVRL8dpZpDT2xOiLFcahRFN6Y/TFN6VFHseBBAsGE60ZSLBkIsOBy2XebJT7cKn4DEt57qwVeHIx25WxRAt6Rb2NUfos/aAw7taKVsgx4tW0CPQetcdzvzWG2w1RYpi8VRfBTl0Ed1vjuN+RyL2ORB71pvJsMJP73cncbongblskT/qSf6jIyedJVxLXLvgxk2bHfKYt1857cLchmCftCXw2ki2Gwy+nC8Ww+M1CKV/PFvPl3ymMnwxl8Yfhc3wtDsaU8Ow/uJJOOqlFqJUcITaKBNoo4WmugJupPI6GMpyyUOSsnSqnrRRx0DuKq6kspy3k8LMVqYuKhDkICLIT4G0j8i0KsDJRwcJMEytTLU5Y6mNnaYiDnQWn3V2wt7VGS10VFUUF1BTlURPIoi4vh56iKvoKQvRl5TCVl8dWUYETQnnsFeQ5IRDgoCjEWVmVKBNXWsMLWSoc4Or5eTaK5rmcP89azgyXCma5XDItBsYrRdNcz51mq2CO64XzrOdOcTl/mksIZ3pKAAAgAElEQVQFz2ejZIbLRVOs5o2zkT/Dpdwp1vKmWcqbZiZnkuFz4/Tnz9BdtEDX+VUGGreYbbvBeMsWnY1XqajbJK92k/zmLco6d6juukl9yyatzZfo6tphsvcOl7LruRGRxs34EtbTG5jLamS9oJaNokaWivoYLx5joLSC3sIKOsqquFBbjmOBD+ZdntgMO+E8YoXLiAmOi9akDliTkatCStAx8k8dpcj2CGWOMpSfViHPS4Vkb0Xi/YVEhGgRHmtO3jlTijPUKE3Voq3Cl+nRNrbvPuLa489Ye/wRq48eMjE7RWRUGPr62mhqCDExVMPMRBljIynOnNGloiqEppZIOppDGGwPZnYogun+YGaGohnsiqWg0IeK5kzaZuvwy/VGJ0QbmTAF3oxQ4lCaFQZFftim+XAmM4j4znwyx+rIGW4RV+bUjDXSMN1K+XAjAfnp7NM14l0tOw7onOS4oRuKVq4oWFii5RiBhksxB60K+a3peX5hUsGL5pW861yPbuQggXXb2GdMIH2qgkN2tfxOOZ23ldPZo5jEa7KRvCofzuvCCParxyGjk4pQOxVZlUxk1HNQUYvFQ+MEK96GfOJ3hG8D3+EPwYf5JESSrwPe4YvAt/k85B2+CN3HH4JERd2H+SxEmk8iVHgvWJVrAZqs+euyEarPrVg1qm0EBKu8SJLtr5nM18Bo33/l+Fsvs3/fGxw48DuO/e41Du19iyN7f4nsO79AcOAgBw+9zDt7fo7Ea7/GR1+b4dogegaSWBpN5HqjJxUeEuQYv0LHyYOshcpxO06GBwlHeRBziMexR7kfdYTduGPcTZDkRpQE1xOE7JbYsVFxmqV6Xy62+bPW58tiuyPrPXqs9+uwMmTB4sRJFudcWV4+ydraSS5ddmNpxYf5pXAuzoewOn2W2QV/hmY8GZl0Yn7UgvU+bVY6dRjtsaF9PIALM0mcnz5HRlcUbhmWGAaqoumpgmeaJ35Z/nineBKY6Y5DsCaeAbo4Owkx1j+Mg6Ui9sYKOBgrYqsnh4WWJFa6UljqHcdSR4oTukLsdRU5oa+Ig6GQk2ZqhJ62w15fdBZUBRNFBcyVlLGWV8dGSQ0XQx1CXa1JPu1ApfdpWt1O0WxuSYueNm36qtSam1Jv5kCHqhWNCpoUqVhRrOdFiYINu1ZqbBnuYUhLiVZdZ/p0zKi2CKXMs4aSgC7aIjrYTj7PvLkRk0oHWVQ/zIqBgCsGuoxoSzKk8S7rKsfo0VSgTVGaZjVJGnSk6JJSIFXJjEjLQDI882kNbqOp+R7R/Y/w67lGZus4zQ1VdLdmMtEVw1p/FDfG0rk5Hcr1yZNsjtuyPnqS91bO8WijicfX+3i408fdm03cXsvjvZU07i7FszXuy2a/E9f6bLnWZcKVFm2uNKqzWafMRo0iG9XPC8JFHkbRiFbSImAUgeJ2rQqipPRWlTJXCxRZPC8nDr3wxX8yMIquuvyT+Fa0yKMogsZ/W2EUl3b/XXH3j5D4989/LzA+r9X5nu//6Z/4y/ffi1PSfLjA4xVzPp4358MpQz6cMuLZuAn3es1YqxAwlL6H+tCfURfy35nIfZv5kv1crpHiRquQ3S4NtttU2KyXZ+WCJPPFR8S1PDMFx5jKPcbEuaMMpuynJfxVLvi+TJ7HK2SdfIPz3sdoj1JgOEPIVIkKvSU62Jv8lrf3/YRXD+/hd4df5G3J15FUOYq00hE09KUxtJTF0VODs6GmdE6UMrzUQvaFRPROaGDhb8kRWzm0gkxwy/HCM9sLi0AzdE6pklgdiVOsIxpnDDD21ccxUJuzwcrERivhYfdLUgPfoTDyICWR+ymOOkRsqCr+gdrEpp0iLOUMAYln8Y50ITTBnZB4F8KTPUgS32/1Iz4zmPSCKMobc4jLCiarLIHM0jhK6s/R0Hee6q4SantEymIJ5S0FnG8pEIdianvO09BfSU13OWUtBVR1ldE8XEfzYCO9072s3lzlyntXEQHj5d0NropW0Q9vsHbrMjvPbrH9YIdr925y+ckWlx9tcvPxFncf3+KWKDn9cJ1rmz0MlfnTG2PKZLo1IoVxOsuOqQxbxlKtGIgzpv+H6Y02pD1Mm+ZgbTrCDeiLNWc2x0UMjJvnfdks9+FyiRdXyn1YyfcQB2AGYgwYiDFiNtOB9RIvblSFsFsfxb2WWB53JvKsJ1m8Wr7dFMPtxmhu1UexI7oE05bAw85k7ncm8agnlSd9GdxujeNaTSC7zeE87U/li+livp4p4YP+dK5e8GU24wTLeaJwjRcPWiJ41pXMH8bz+Wq6iK9nS/hmoZxvFsr441wJX04W8JnIwziYxSfD5/h85Bxfi4q9p4p5MlX1b6ykRX2nomsvfyvu/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zUDeJH3lF2m7sEJdxRqNTdeZHHrA+OA9OrtvUdl6ncLWLXLbtijt2aVm4A61bVdobr1Mc/MGnZULXEwp5734bO4ml3A9u4HF3EaW8ytZyK5iPLOZ9tQW4r3O4ufgRKirO5GBPniknUG51ArLfifchu052W+C/rwJgUOmJFfpkpogJP3kUbItjpFnKUOug4CcM2rEe8iQ4C1HeJAaQbFmZOeYU5ylQUGiCuWZdrQ35rO2dYO1x79n4v6HjD98ysZ79+mdmMDUzhqBqgA9A1X0DRXRN5DCzFySlPST1DVF0NUWQl+LD9MDwSyNhDE/GMFodzS1VaHklIXROl1NTlc2xlHGSIfJ8maUIvvTTBGmO3Eiyw+rEGfc80LJGq3n/Fw/FwY7qZ2oo3q8lrLBOtIaKzHzDUHO3AMJfXeO6bohYXgSOetTHNc9i6RBIlq+PfzatJp/MGvmJ1ZtvOTQzq9Mi1EJ6uH4yTL0wvowiVnkLd0C3lLL4g3FRF5XiOFtlTjeUY3mqHoMClrxqGjHo6gVgYJmAprqYXhpW3IlTFt8zeWbgDf5IkBU1n2c70L28G3A2/wpYD/fB+zjzz57+Cffd/hLwH7+HHSAT3338MRnD1unfsuO/9vciT/KRKAGcdovEWvyMjmuR1F79ddIvPEO7+55g4P7folw/8sc2fsaEnt/hcK7P0dL6gAnHVU4fuQl9v76l6jsOYiXkwylNSFMd4dypcyCltPHqHF4l1Hv49xMUOJxohz3449xN/4492KleRQny26SLLdijnIvVoK70cfZjpFjI1WbzXIHNlu9WO8PZK7zNCuDrqxNuLE678XixRBmlwO5uHqG9csuXF93ZfOyH4tr4cyvRrC4EsLgfABDqyEML3gyM23P2rgxaxOWjE640TQdTsFkCiUTRfgV+2AdY4W2tza6XoY4x7jjmx5EYEYgfkkeGLsqYmMrh7XhcSx0j+FgLMBaRwZLbRmsdGQw0zyOicZRjDWPYKEtLS7d97DQwdVUXdy04G6uTXqwFz425rjq6WAlkMdaoIi5jOhdG0cdAyLPnCErMprG5HR6I2JodXSgUl1IvbYy/baWTDi60aluRZ3QkAJla8q0T9Oh68oDOy22Dd5hQFWGZnUT+tS1qTcPosCpjHNurTQEdDN2Op1+DW0mhYe5qHqQy/oyrOioM6oty4jmYS6rS9MkPEaboiQtysepUZSg+ZgKmVpuxNnHkOqRQ11QK0Vl1whtvUNA+ybZzYO01pfS3ZDEeEsEK52RXBlI5epYGNdnvLk668HmrC87y9k8uNLMkxsDPNkZ4M61JraX8ri7lsuDy7nsziewOxvC9qgbV3stuNqhx7UWDTZEwFgt5EqNEldrlcWBmOceRjVESeqtOhVuNqpzSxSGqVfnVoUmS1UKPFrOh89FIZZv+eabHzyMX37+g4fx4+cexq9EwZfnPsbvvv4U0fz4WeRxFL+Lvvv3ehj//Kc/iq+3iEBPtGIWhVpEN2y/+1YEj1//LejyIyj+oCo+/73nP/8RGEX/1r93TS3uYvz+n/jLd8C3wB/hL8/muDuvztMpJT4YV+WjcX0+mrDgw0kznowY8nhIn0dDejwa0uHhoBaPhrR4NKzN42Et8Twd1eTpiDpPhtV4PKTOo0E1HvSrck+0wu4SjTK77UK22uS50i7D1VZZtpqfz5VmActNarQVqGNn+ArHj77MwWMHefXAK7wt8RYKuvKoW6ihbaOB0EQBQxddjNz0ULUWYHnWhKi8YGx9LTH3MkPGQpF9uhIoOWvjGHcK/1x/XGLsCS/wwTPJBQU7Rcx8DAnMOIl7sCZB4apYGv+UrAhpCsKPkufzFvk+ewhyP46flxIRsdakFAYSkObN2SRPPOPd8Il3xj/GlrT80/hH2eEZYkdslh9ljRnEZ/uTVRpFZkkkGSWRVLblUN2RR1VrDpXNOZxvzKK2vZDGnjIaesu50FpAVXuxGBzr+yup6CilaaCKkcUeLu0sceXuuhgYl2+ssXRjlbXdy2zev8K1x9fYeLrDlfdvc+PpJtfvzrP79BK3P9ri5vs3uP14nc35WuriTGkIUmI43ozFXGcWc04ylWYv9iOOJtkwmWrPWJItg7GW9ESY0OSnSUuAFv3RZixku7BafIarlf5crfJjs8KXzUpfVkpOM5vjzGiqDQOJohoeG2ZzXLl83oer1UHsivoVu0XqYTIPe5K53ZbIndYkbjbEsNMQy732FB50pPKoM52n3Zk8bEthpzqSa1Uh3G6N5cORbP4wU8iXs8W835/K9Sp/lvJcWS85za26IB51xvPBYBafTRTwlRgWz/OnixV8s3CeP86ViWHz0/F8PhZB40Quf5jM44upfD6dLuHpbM3zWp1vPuE70f+1Hy65iE9y/ukL/vztZ3z/7Q+XXr77498uvXz1EX1FyUQ5aOFhJoOL0XFOGknjZCiDo6EsnlaqnLEW4mEmzRkzSbzNJTkjSixaKOJtJcTfVhk/O2VOmQk4YSTPCXM1zIxUMTJQx9BEFSNzVaztDfD2diMk0A9vT0/MjIxRUxKiqqSAsqIMSgJJ1BSl0FWQxEZBFg8FAf4CFUKEGrhLC3CUVcJcVoienCI22rp4mtmS75/A+Ll2blQusV22ykb+AkvZUywVzTJbMC5eNW/lLyCajXPTbOTMsJ47w6WcadZyp1k6N8GSKAmdP8NK9iTL2WMsnRNB5AiLRZOMFU3RW75IU9U6lfU3KG64SdfIh0zPfcbM5FOGuq4x3H2dkd5dRnrfY7j9NkN1G4xVLDFbNMhKZh3Xk8q4n1TKw6xKdoqamCtrpbe0hbacWurjCsk6FYCnnRFnrQ0JcrbC/7QNLkE2GKVZYdXhjvm4Gwaj1phOWOA4bU7YmD3ZtfZUxpqTbipLhpkiKfbKJLirkHhGgWRPSSK8ZTkbokp8oh6lWWaUJepTGmtAc+FZ5mfqWNtdpWZ2DM/CIipnV+m9ch3v1HiOqEkh1FNAXU+AtoEQbUMFLJ00KWtMprUnjN5uL2aGglkbDufyQBSrffEMNEZRWOBH83AFBd3lmETYohAsZF+8OgcyTZFPs8cu0xtXUQ1OThS5w7VULHRQOdFE3VwpVVNlnB+qIrexAhf/QOxP+WFgcwaB6Vn2G/mxxzoOKbMYjFzycEgcZb9nCy/Y1PCCfSsvOHTxc8cefm1cyc/kU/iZVBRy7g1IudTzqn4ur+jk8KpmFq8pJXJINQ6hdgwaGkFoKHlgoqePqYoH9sJQ3AVGtPhIcCX8KB+HyfBdgDQEvQKhL/CnsF/ydfgB/hy2H4L2Q8ABCDjCn4Kk+DRahSG7t4iWeIEKhwNslHiymudAmctBwnVexF3ptxx/8b/y1k9/wlu/+BVHX/sdkq//kqO/PUqoizPtxX6M1wQzVh2EmYws+352DMm3Fdh/4AXeeedFQuxlGImSZjfbmfFgFS5FSPBB9F4Ie5NvU+R5L0mN2xHqPAlQ5naqPPfThdxJELATI+ROqh53ih14ry2AK72hzA2FMzYWxUrfObaGE9lZDGZ1QQSGaVxcCeLSrC2XBvS5vBLMwHYiHTdiGduMZGQ1lqH5cMZnfJifcWJlwZTFZRsG5s/QMB1P/mAO4Rdi8cj0wz72FPq+Fhj4WOIU7UJQli/R2b4kZvvgclobLyc1TupJYK91BGdDBUxUj2Is8vBry2KsdhxDlSOYaUhgZyDAxUKHOP+TOBoqYqslh6WSHKay8jir6eKkrI6NvBTWAgm0VDQwlpXjjJomGa7/g7e3DI4zwdJ06+7sbtyZO9PdVT1dzGZbmKkUpZiZmZmZmZlZlizJFtqSmS1ZBpnEaJQZywxlV7nsgn5uZNru7umduTuxEXN/HH/p9Bf643DE4+ec95xoSpOaKI8rocDKkmbxCrplP2aruphtOoZsMTBlwNiKLaZObNKxZYe2LSdNXbjg6MkpAz12K69hk3A5/ZpiOoy8abIpoNq2jo2B69ntmc0mbQN2qslwUH0ZZ2y1OKqlylZtEV1myrRaCWnU/JpNKkvZJi9Dn6wmlSJn4nQjSLMrJt93HUXpOyhoPEZ6yzCJ1QOUN/axoaWdDXUFbO/I40B3OlObUjh3IJ+roxWcGy3mzGQxZyfLuD7XwONznTyb7+LmoQbODhdx4Xg11ybWc2dmE9fHGzk9FMvMTkcWthuxsEmbmQ4NplvVpddj5jo0WejUYqFLi4VuLRZ6tJjr0WS2R4P5Pg3muzU4v0GfU52q3Bqvhu+f8Or7l7z88QY/vXggvSf9kyTw8vIRr358yOsfH7wNwEhCMJLrL/d5LQnH/PhA+pR899PzB39JU0tCMT//+FRav7x8xi8v33x+F5h577Ukmfn6Lej9LLko8Z8HRglUvktNS6BR+nPeXnX52zU8/16i+s+//cCff3vBr7/8yp8l0PgSfr19iAvDmtw8oMm9A/o8GLTi4UFHHgxb8eiQDXcHzbi111Bad4dMuHPAiNv7DaSBl9v79bmzX5fb+7S5tVf7L8B4Y6c217ZrcUVyl3qrJhcH1Dk7oML8ZiUW+kVvb0eLmO9T5VS3FuvyhYR6rkFLvIzVcquQ15Djk5Uf88Waz/hW8DVaNhoIDeXRcdDA1NMAJVM5vlb+jJjCMJwj7bELt0XbQx+hnTo6vsY4JrpiF2uHXZQFEUW+2EWZ45zojNhRSGyxN+GpZiSlG2Bp/I8kB35DYdg3FAV8TK7nBwQ5f0WApyx+/upEpzmT05Ak/cftm+KOf7ITkRlOpBa4k1roR3iyG0n5gVS0pJNdEUVxQxLVbVkU1MZT055N3fpc6jpyaWzPl9barhJq2/IprU+nqD6d8rU50pBM354OOiUhma0t7D6yhbEzx5m6MMGx2RNMXJhm7Pwkk5dmOHP7HKdvn2Hyxmmmb5/j/HenuXBjnAs3pzh7a5bpy6NcuTXGhYl29tQ7s6dIj41JamzN0OFAsQXD5bYMl9szXObAUIk9g8X2DJU4sCfXmv54Q/pi9NmZZsnBAleOV/kxty6ahfZ45iXn/trimGiMkILk8RovDhY7MVjoyHCpKydqfJlpDWexN5mrAxlc3yIJtWRzaVMWiz3pnJHMMXamcK0/m5tb8rg5kMvN/mwudadIQzOSn325P4sHkrnEI3W8OFLP7W25UsN4ssqX2eYQLnbFc2tLNvf3lPF0qIYXh+r58WgTP400vwHGo028ONzAs4O1UqB8PFTF98OSUEwNTw81cOdIBzy5CC/fpKQlwCi5If3vAqPkNODPr6Tpacn7/eXpRFqq4Gsmj7+lEj4WIjzN3wRe3E0E+FqJCLQREmorJNxOSIidKmH2b2AxylGdULs3K3ZcTZVwtdLAyVoPGwtdrKx0sLTRwc7OCD8fVyJCAgn29cPK1AxdDQ3pDKOWmghdsWSGUREzZUW8NNSJ1NIhTl2bOBVtwlW18VfTxVPLEGMFFbQVRdjpmuBn6kRVWDY9SQ2MlO9kvHqQ8cohJmuOcLL8ABOVw8xUHmG64jDTlYelsDhRcYiJysOMlh9ktHyY0Yph6efJsmEmSocYKx2UwuRY/TEO1Y2wt/EEW9aO0d06Sce6aYY6JpjvnWCx6wiLjVu53riZm03budG0i2v1O7lY1sfFgnbOZjdyJqOGa9k13Muv525JC1cqO5mu3cSh2n7685qoi8wg2sKBEBcLQh3MiPGwJSnSg5hsf1wrPbHv9cV6jzcWQ65YDNnhdMiK6AMONO0Koqfcg1wbAZlmAlJslEhyUybJQ5F0T1kSg5QIilAnIV6Tqnxz6nJNqckyobbAia6uHGkXILYiB+v4KKJr6mjZv4fC9npsfG3RMVdDy1CErhQclVDRXY1nqCXNHRHs3BnPvq1RTBxIYWJ3Eqd2JLO7J551LbF076ynYVsj7nm+iBN1+CpVk69zTRDmOWKfH0h8RSpJkssw+ztoPd5P28Fe2gY30LynjZa966nqqyMqKxInXyf0rawRW3qh4pLJN1Z5fG2RySrHQr51qOALl1b+0ayJf7bp5l+dt/KZ+06+cu3nQ/Nm/kWczwcqGXyhX8r7ypl8qJrD5+q5qNo2oefYgIp+BrrGGegbJuBqLEOUpQkhGmYk6wqptvifHPD8hKsRKvwQZ8jzCBlexi7jWeJyHiat4PuklbyKX8XPsat4HSvL0yh5bseoMBOmTIXSPxD+zXsUWHzG5Z5wtiapsi5Ejr50S3S+/p8s/f0/sOzjD1j+5YfIrvgYbZnVqK38I66WS9i0NowjfSFsL7MjUPkDdP/1/0Lli/dQkfkj4a4KtKWrM9jkxkyXHxc2OHKvz5YrDaqcrxSyWKrE+bRV3Ehdw/UsRa6myXMlRZ6bGSrcLTbkbr09l1vdmW73ZnRjOEe3xDKytYgTuzKYOBLL2Hgh04t9DI1k0t6gRVnsR2TEraas1431x+MZnM1k30QOe46nceBoNEeP+XHiuANHT7my7UgIa/enkbspl+CqSALKwvHIC8QuyQ37BMk1F0+SSyPIr4ohtyiIkBBjwj318JbMROvL4WyshIl4FYbqqzHRlMNYLIuR2iostGTxsNIhNcyP3Fh/gpz0sdOWx0VXBUtFIa5qurip6uKuqomnuhgbJSX8hHIkqiqRqWNElkMoBa6BFBlo0ipeRqfil3Qpi1mvKmaDpiYdunq06RrRZ2TNZl1LNqvoctTQlN1iEf3KK+lRXsUGVXWadD2oMs2kwKiASrNcDgbmsN3QkO0qKziis4oFWzEHlFezU02WjRoytIlX0a6+nE7VVXSIFGlW0adEy4MEnTByHcoo9G0nJ6afkqpjJObvJiJxPVnp6yjPKKenrpztHUXs6krn2JYELhwr4cqpUq6eKuLhfDV3Rku4cSifGwcKuLGnmPsHazl7qJQLo43cnO3lu4UtXJ9s5uKxNE7v92BumxFzfVrMSwCxU7JqR5szklZ0j+6b1Tu9WpzepM18nyZzGzWY7VNncoMK5zbocXKDCjelwPiYV5KU9P9vwPjWJEoATwJ9Eqv4nzWMUgP5Fjjf3Zh+Zxv/9vnvA+P3/PbnR/zy64/89stP8NPP/HZnmMVDutweMuDBkBkPD9rzaNiZx0etpfXwsCUSULy5T59b+/W5feBd6XHrgA63pLCoxY09WlyX2MWdmtKSLOi+tEVDWosD6pyRAqNICoxn+pQ406vEbK8KxzvF5IR+govFp9hZqyJQVkBOvIZv5L7gS5nPEOjIoWGhgpqZCGVTRSx8jFGxEPCNyues1l6KvqsmNiGWWIVao+9jjGGAKb45/lJgtIk0xzHWAs9UR+yirNFwFBCe40J9ZxwZeRa4OX5MUtC35AZ/SZH/RxT5fEiU+zf4uyzD30eIb7AuwclOJJVHEJkXQGCKC8FJdsRmOZNW5E9EiivR6e4U1MRKK6cikpq2TPKqoiltTKJ6XQaNG3Jp2VBA8/o82npLad9YLrWOLT1ltPdXU7+hmIqWHKl1XD/QyO7DWxg/fYKp85NSYJy5NM/k4hzjF2aYvbYgtYynLk5y6uIU81dnOX99hgs35li8Nc+FGxNcvjrEudFKzu4LYX6TLRPrbZjqtGe0zYbjzZacbLHlVKsDR+utOVwrKRv2FBvRn6RNX6ymdK5xX641x6u9mWmNlILiQnsiC+1JzKyNZ6o5nIlGP0YqXTlS5sKRUheOVXowvTaES73J0ust1yXQuDlTOq94sSeNs+sTWOxK5kZ/Jre3ZnOzP4Nrvcmc74hiYW0IZzckSGcaHw1W8fxovRQYb27JZq4lgon6QM51RHN9Ywp3d+TzcF8F3x+sfQOMRxqlsCg1jEeb+OFII88P1b+BRiksVvNCAoyHG7hz+B0wvtnD+PPPr/6/gfHdacCfHtNblESQoQLexnL4W4jwsZDML6ria62Ou6kQHwslAm1EhNqJCLcXESwJvNgpE+WoRrSjGqE2IgKsRNK9aM5mytiZqGFnpom1hRbWVto42Brh7+VEZFAA4f7+eDk5Y6iphZZIJA28GKiKMFUWYKssJFBbizhdfRLEOiSp65FhaE2evSfJNu746llhqqqLgZIGlmp6uOtakO4WSktMEXsLujhRsZPJikGmy4ZZqD3OVNURRkuHmJSc+isf5h0wjr37XHGIMcmfFw8xXXqIqbIjTFQcZaz6BCM1xzlUf5IDTafY0XBMahuHG/czWr2RhcJGbmYX8yQrl+dZeTzLKuBRZiH30nN5kJHFg7RcHqQU8iijkAfZpdwvrONO2Xoulm/kdN12duU2kucVjL+pMaEu5kS5WEor3MeG/KA3HTEAACAASURBVOpEcrbk4N4XhO1OH6yHvTAZcsDmoCVRh5yp2O7L+lov0uwFxBquIcZUjmg7RWIc5Eh0kiXOW0hIsBrhISIyE3UozzWlPM+cgmwrCop9CE92xyXCFZfYQAJyUkitL6Gmp4nUokR0TZXRNVRCS0+Ahp4iKjpyqBsJSM1xYVN/PHu2xTM+lMr43jhGd8exuzeM9tYwOjYV0rVvHSnr0hEnGfBVijafZxkjm2mDUYoLqQ3ZFPRVU32gg/qDnTTs6WDdvm007exn7e5u2na3UtGWSWi8Cy6+jhjYeaFql84Ky0o+d67lfedy/uRQze8MyvhAt4ZPDVv51rKHL617+MKhlw/tOnjfqJYv1Yv4XLWAz5VzWKqRj6JxOdqOTRi5rUXLtgItm1IE+ikkOmlQaKtDqZUxNdZydLl8wA7nT5kMEHAzTo8HKWo8TNHgfqqIuyky3I1fwf2YZTyOWcHjmNXcj5bjWrgiV+O0GPMV0mbwIVkGv+dIviEjBdocytdiuMSCeLOv0V76jyiv+hhl0XI0DYSYqC5HefnvkPn2f2Cm/TkVMYocrVLgSMbXlOj8I5Yf/ROay3+Pmfgjon3k2TEQydyuKC5vD+TSbm9O7rTjZKcBM8UyXMz8jJtZn3A/Q5H76Qo8ylDgUZYi97OF3MxT52KJPmdrbDi/IZDTvZGc2JrHkd2pnDwUz+hYDfNXDjEyvo62BnsyfD8lwPELSls92HQyi8HZPPZNFrL7ZBb7TyRw+GQII6c8ODLuz8bhUCq2xZPWk0l4Uyzx7amEVEfhlumFW4obvkmuxOf4k57tS2ykFREBBoS4aOMqWeOkI4u1riIGamvQV5fBQCyHvpoM+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OtXJnp4cZcH9enmrl4PJ3T+z2Z3WLM/EYd5iU2sUubhR5JaUlhceEtLF7cbsSFbfrMbRQz06fGXJ+YC10GnOxS5cY7YHwhaUn/jWF88cYwvv6vMIzv4PCdIZRYw3ff/e9a0hIbKXnn3XtS6PybfY0S4/jOXv79bOOf//wWGH97zm+//ACvfuLXO8NcPGzId8NmPDxkxeND9jw64sjjY1Y8GrGU1v3DZtySrNXZq8X1fVrc2P+uNLm+R5PruzW4ukvMlR1iLm8Xc2mbmItb1Dk/oCatc5tUpJdcZvtFzG2UtKMFzHcpMt2lJAXGJK/foS18D3MTBYSqCqxS+hZtc1XWqC5jpegb1EyEyGquQGyuhI2fGWIrZWS0l7Na61vkDVZi6W8s3XXmnuiObZQdai7quKW6YhSgh1W4CVZhxvimuWEdpI93vDnr+tNJyjQh0G85KaHLyQ78gjzvP1Hs8yGJXt8Q5rYEb+dl+EjWG3ip4ZdgR1xREHGFAYSkOBCeak9cljsRyY5EpTqTUx5GXmUE2WUhFFRHkl0WSkVzIvXtGdJqas+isS2D1q4C2nqLae8rYV1vKev6ytiwuYb69QXUdeSzrq9Wepd6/PRJJs9NcGzmBBPnppk4P8upM5OcOjvG5KUpJi5NMb44wdylac5fO8P5a6e5eH2OKzdOcvXSZhaOJXN20IVrw7ZcHXTm7jFfbh/x4fqQF3eOBHJ1vw9ntrow1WvPeKctR5qN2ZmvxfZsLbZn6bAzx4CRamcmmv2ZXRfO6fVxnNuQxNn1yZzpiGFuXTBjdd6cqPLgaJkrR0pdmW4K4XJfKtf7M6V1YyCbG/15XO7JkIZfJGtybvZncbM/XTqLeGlDNGdagjmzNphLvSnclcwcDtfy4mi9tCV9Y3MW862RzDSHcak7gVubM7i3s+ANMA7XSW3i3xvGvwDjcC1PJcD41jA+OVTPrUNt8PSS9DTgL69/5JdfXvGL9F67xDL+XUtaYhjfAePLR/QUJhJsJCBAAocmQrxMhHibKeNrqYqPpQo+lkoEWosItlEixEZAqLWACDsRMU6qxDirE26rTIDkWoOFEs7GitgaKOJoqoatqTq2Zpo4Wunj72FPbEgAsSFBRPj6YaGji4GyKjoCIQaKkn2AQlyUlQnV0iZB14BkTQNy9C1o8Y7gTMdWTnfvZmLDTqLt/bBTN0JPRgk7TR1sxVpkeAfRmlDA7twOZmqGuFB3ijMNo4xVHeZk2RBjlYekM44SYJTA41TlEWaq3tjHqbJhpksOMlt+hCnpnONxxipPcKJihKOVhzlSdZCDFXs4Wn+Ag2v3MFjaxrHkbC5GR/Iowp/n4X78EBPM94mRPEqO5EFqOD8kxfLn+BR+TEnhXload3OKuV+0llsFXVyt2sKWxCIirG1wtdAm1NmUeA9bQu1NiPC2Ibcohm1z/YQPxGLT74XtsB9GQ85YDFkSOORA9hY3cnNMiXcREGmyhhCD1YSYyhJhJU+MtRxRTgICPYSE+AhJitUiJ8uI/HxzMnLMiYw3xi1AD89Qa/zjPPFO9iUwLZDorHDq2krw8rPCyESEjr4iqlpyiLQUEOkqYeemSWm5L7u2pTE2nMHkUDxj+6LY3RfAhrZAWtYn07unmcLeQtQTjfkqVZfPsoxZmmSCeqQFCTUpVOxopnqwncr966ja3kz9jo3Ubu2kZW8H3Qeb2DRYSktPMsk5fth6uaHvloScTQEfeTTzu4AN/M6pmT+Z1fOJViVfqlfxrWYdX+k18al5G+9bruMPBvV8o1rO54q5LFcvREG/BHWrSow812IZ3IVlxEYcUnazzKwAOx1V8txsqHCzotVbhc2By9jnJ8epIGUWY1S5ny7kfoIm9+KVuZuwhtsxy7kdvZT7cSt4mLCGOzFruBEhy3fx6tyI1mA2RIUtIfLsi5HleLo8Z6u0mS3XY2eyJp5K/4SR4F+xs9XAWBJwFC9BbeWnrPn8X1n90X/HbtV7HEj5lJt1yxmNX0OsnBCTFR+jp/Ax1vorKZAE9AYiuLzRg9leKwb3OHFgsyszDXpcK1jKo/yPeF2gxo9ZAp5nyPB95mq+z13D40Ihd4rUuFpiwI16Z75rD+bM9mwm96UydTCOU4frWDg/zvj0Hnrbo0n1XkmA3XIqm/3YPlrC4GwZe6fL2DWWz97RVIbGojk46s++0RDWD0ZQvCWB9P5cUvoyydmcT2JbMgGF/vhneBKX609UvBNRoRZE+OgS7ibG10ZNmnw2FctgJJZDR1UWXXV59NQVpJ8l0Cgxja7mujgbGeBpqU1OlBP5UfYkuhsRY21ChOQ/j04RVHtnkKTnTbJATKGigDqRgFqBHPUSGNQW0aG5mg7lr2lVWkm1SEy9mgqN6grUqilQLRZSoyqkWVmJdQJFOhTlaBWsZK3KShpU5alWNiRX2ZUCgxTKLQuos0his50PPWryDCh/yVaVLxgQfc0WpW/plVlCl4ws6+SUqVfWokSsR6amMZHKJkSre5BtkkyJRx25fm1kBfRQlTpCgs9mkrz6yAvspCCkgo7SWvpay9i+MZfdm4OZH0pmcXsklzu8uNPszoMmD65Vu3Cu2p3pOh8WNsRw9ng9F+a6uTTXy6Xp9Vwer+XCSCrze72YGTBhfqMuc12azEkWefdoM9utwUyXmJludeb6NDi3RY8LOww4vUWbuQENFgY0ubTJlNFeMTcma+D5Y376O2CUtJ1f/fiI/xpgfPlmXvFvgVE6v/i/nWF8KZ19lALj29a0ZH7xzYJvSXv6ryX5/n8Bxt9e8utvP/Dzbz/x668v4dVrfr49zJlBfW4NSoDRgicjVjw+Zs2jEQseH7fk4VEz7h0y5u6wAbeHdLi2V8ylXSpc3q3Cjf1iru5W58pOdS5vV+PSNjUublVlcYsq5/pVONOnLK2FHolNFDLdp8R0j4DZDQpMr5djYr0iI+tVyQn5CC3Be+jrrMTdx4llCp/zrewniI0EKOvKIqO+BJG+DBrmSshrr5RWQlEUyiayiExlMHTTJKE8mpSaBCyCTdH30cU6woLUpkTMQowwCzLEL9WVoAxXrP01iMlxoL4tDH+/VcQGLCPD70uyPf9Ejtv7xDp/RKjTZ3jZfYGn+xoc3QRYe6jgEWlGdLYnGRUhRKQ7EhxnQWi8JfGZzmSV+JGU40Z2iT+p+Z5UNMVQ3hgtfdasTaBxXSqNrSm0bMhi7YZsmjuyaOnKo7W3kI7+MjYMVFDdmklzZwU7h/oZmz/O+Okxjk6OMHp6gumL84yfn+b4/AlO3zjN+TtnOHN9lnPXFrhw7QKnz89y5uwJrl8e4tJcA6ePBnLhsAWXD+tx5bAF14/acPukE3dH3Xg46cv9MT8ejAfxYCyE+6eCuXrQi3PbXJjvc+BokxH7yrQ4UmfOiUZ7Jlo9WNgQxPneKC5ujGWxN5azG6KYbg5kvN6f45VeHCn1YLopnKsbM7kxkMf1fknbuYCb/cVc6c3lcncW1/tyuLkph8udSSy2x3K2JZy5hkDONIdwrT8TiV38/nC9FBgll1uuD2SysC5KCo1X+5K5vSXz3wDjD4cbpHbxp2Nr/01LWhKaeSoJvxysks4vSmcYD9Zxc3jdW2B8whtgfM2vEnB8/R8Ao6QlLQ29PKCvOJloCzUiLTXwNRTgbSTAz0KZQBs1fC1E+FoqEWyjQpClEH9TWcJtBUTaKRFtr0KUvQohVkK8TeXxMFHAxUgeSWvaxUQJJ8kMkqkYBxMNfJzMSQzzJSUimEgfb5yNTLBQ00RPToCJrCIuigJ8lVWJ0tIlRc+YTD0z4kU6HMqp5tneMX48uMCTA7Nc2DhCU2QOHmJDrFVUsFQX4ayvQ7p3EN3pNYw3DHF+7QQz9ScZKR/kZOWwdH2OBBrHJTOMZQeZqznG6boTnKs/xfnGUamNnKkaYaLsCOPlI0zXnGSqeoTjxbs5nLeRg1nrmagYYF/LIPtrBziWXsr58AiehPjxMtibl6E+PAn341akD9divHkW7gMh/jyPDeJmQijXU5O5nVXG/YIOrhZtoM4jCFdjTcwslAmw1ZfaxTBHM2L9HCgvTWL3xADFQyW4bw7Cap8fpkd8sBy2x3OvLbEbHYjN0qM4xVJqFoMMVxNoKEOkhRJRFkLCLBUJchAQ7K5EWJAKiSn6pOaaEp9lTFCMDg6eIrwDDQiLtccnwY6YHD98wu1JTA9ibUshXl5GGJkoItaRbHFYg5KWKup68gSGmtGxLpahnUlMDCcxNhjNro0+bGj3pbE1it6dNVQMlCJONOPrdAM+yTDkyxhdVMKMia9OompXM9VDHVQNtlG+tZ6KbeVU7Sil6UAp/acq2XYsn77dSVSuDSSpMJCgnDTUvML43L+BfwnYwkd+A3xq34bArY9PVAr4o2wmHwjy+b1KCb/TquF9jRo+FZTymWI+36jkoGBcjJJlEXo+TXgWDBGydhanyjE+sqtC0c4fW68gIoJ8yQvWoyNShR3BmpwMUuNiyGqeRnzBbyFKvAyR41H4Uh5GLuFhzBLuxy7hTsy3XAn9kiuh33A9bCV3owVcixZyMlqR8XgZTqev5lqhHDdLlVjIVaXJ5WtchP+EhuBDTB200ddYicbKVQg//AaNP/0j7l/+P1Qb/oGZHCXOVpqRpqWPo+JKbERrcNRQxc5QiTNd8dxtNuFWoxLjXUbs2xzLmS3JvOh04XX+Ml5lKfE6R8BPOTL8kLuC5/nLuJv5LbezZbieLeJmgQHPGz25OxDPlW3hnN8SyHh/MYszU1y9OMvgjmpSfZUIdxVQVuvN1mNFDM3Wsm+mil1TxeyZymLfZDxbDvvStd+XlgOx1AzmU3KgmvxdBWQPZJGxIZXE2kii83zJyA8kJtIGfyc1gu1F+JnJ4G6qhKWOIobqMuiqyqKpLIuWZHZZWQ5dNXmMNRXRFa3ETEOItaY6XhaaxHnpURprQ12iG9FmOiQY2xKr6UyqbhDpWkFkCK3IFxpSrqRDjVCZdnURG1RW0Ke2hA2ir2lVWUO1shp1ygIalddQryZLnViBJnUBLSoC1gnk6VVTZq1QljrRaipVReQJTUkWuJKjn0ylTT5tjqlsMLSgQ7SCTuFnbBB8zlr5b2hTWEG9rCwlcirki4wpNfQkV9+TeDUn4tS9iFYLJtMsl3yfZnLDu8gM7KM0cohc3z3kem2jOKCP8ugmOqtb2LS+li09Wezv9OZkhwfnWly5XWPPswo7npXZcK3QgqkCS8abvLl5pJgLk+0snt7ExYUezk82c+54IRdHUjizz4/pfnNm+yRJaQ2mO8VMd2kw1anOdJc6Mz1iZjdqsrBFl/nN2pzfZcDlA2Zc3mfK1e1WjA1ocX26lj+/eMLLH/5qGF9//5TX/6XA+DbgIrGF74zgu/byuza15HspCEre+dsWtAQK31rGd+/8bSv6r59/+sst6r+0p3/5lV9/gV9+hd8kv/z0Z15cOcTJfgkEmvLdkAmPR0x4dMyEp6dseHzCigdHzbh/1JTvDhly66AuNwa1uLpP8r4yF7YLubpHzKUdatJa3KrK+S3KnOkXsdCnxEKfiPleJeZ6hcz0CpnsETLVJWBGAowdcoyvV+TQOhElsV9joPbf0dNZhqWdMVpGiixX+ARVPRmUtFeiYSJglegrZNWXoKQng7KBLIb2GkRlB6BitgYF/WU4R1hhH2ZOQIYnmi6qqDmJ0PbSxDLSEv8cH/qPbsA62BDrQB08oo3ILPMgK9eS+FA54r2+JNXtT6Q5/4EYh38lxO5DvG0+xtXua9w9FXH2FuEWqIVnmCGBcRakFHoRm2ZHZIIlcam2xKXakZbrSlahFzklPpTUhFBWG0p5XRhVDZHUNEZR0xBN/dp4Gtcl0bgumeb16azdkElrdy5tfQW09xVR05LH9gO9TJ45zujccQ6NDnNy9iRT56dZuLbA6NlTzF6ZZuHyOLPnjjNzbowzlxZYvDzH1UvH+O7yNi6MZnB62JHzh3S5fEyLi0eMuDxiyrUTltwes+fupCvfjbtxf8qLB9N+PJjy47txXx6OB3L/lKSCuHs8iO8n4rh3NJyre/xZ3OrDtd3BXNsZwqXN4ZztjmK2PYTxJn9O1vlyotafyeZwLm3M4NrmPK5vKeDm1hKuS4Exjys9uVzpyeFyVybn25M42xrHfFME07VBLLbFcntbPs8O1UmB8fmROp4erOLKxjSpzbzYncjNgXTu7cjl0d7SN/OLhxuk7ee/NYyStLS0HT1UI33nycFqaehFYhkfH6x705KWGMZXT/hVMvv78yvppgKJZfzl9XN+ff2M314/4eefn/PTW8MoAUt+fCidYYy31iDGQp1IM1UCpbZRQLidGgGWAqlZDLVVJtBcAX9jGQLN1hBkJkuI5K6rtcRIyuJjLpC2rgNs1PC3VcfHSoVAyV46e318rHXwdzAiNdyLvMQwUkL8CHNyxElLF1NZIU4CNSI1dIiWwKKhCUnaBsSp6hAr0uVa5y5eDc7yZNsYd7pHuNN+jCttQxzIbybDyRMbZSFGivLYqmmT4BjM9qJNzLZPMNF4grG6Eemd6Ym6tzsXqw4zU3eM+foTnG0c5VzjKKcbTjLfeorTrWPMNYywUH+EuaoDjOX3M1W4kZmibsZyWpkqaOVQUb90n+JcZD633IP40d4Z7B34zc6en5wceOZqzyMPO154OvDSx5GH4S7cywrhYWk694uLuZ1fy3xuDfnOLthbqGPioIK7hRhPC018rfUIcjKjMCOS3m2NbJrqJnJ7Atbb/TE55I/VkDPuu+yJHnAlo8GBmHAxofbyhJnJE24qJNxEJP27CzdXJthKET8bWbycZYmI0iI2zZigBF38orTwCFQjMEyfiFhL3CL1CIizxtFDHx9fKwb66ti2uZqkBGfMLYSoimVR0VBFpKGIqZUqqWnO9HfHcHhPIgd3hNPd5kJfTygN6yJp7skhqSEWtSRTlmab8lmOCd8mGiAKMySqIoaKXU1UD2+g7nAPzUPdNB5op2pnC837utlyYi+7R3bR1d9K7+ZONu7ZyfD5q1TuOYlB3hCfB+3jS/8dfOjQxh/NqvlncS4fqOfxmVYpn4kr+VCpjD8qFPM72Rx+L5vGHwVJfKWbgZpPPbEdMyQOLBK/4yaBA9fQKz+GjF0T8lo5mBtHkxHkzYYMJwaS7NgSpsreoI85l/wv3In/gichX/Ey8FtehHzDi6hveRrzDQ9iv+JR0lKepq/m+wxZnqbK8CBRlu9SVbmfrcyN5GVcjf2EO8lf8iBbnukEAcUmHyL44D2WfP4PyKz8F1SXfIbtsi+psllKs4U6cTJLKLIR0JtvSKj5asKshLhoyqG/Yhk636zkdEs8L+pVoPFrfmgVM7KznNFjA1zfXsSjTDW+T5fjx1wFfiiQ41nhah4WruBh0RoeFAl4UCzmbr42N9K1uFtuybUyXc4UaHAkx4fZ7Tu5NDPKyeEOMsK1SI80Iq/Mhb7BXLaPlLLlRCFbxgvYNpXFwMlYWnZ5ULvZk5bBFOoOFlNyoJzSXQXk9KQQUxWEa5Q5tu4aBPibEOiui4e5gnQu2kN3GQ568hhrKKCvJoeBhgCxkgy66gI0RLKIhasw1lBER2kFeoKVmCrJ4KInR06IMb0lARxsTqMjLpBqN39avZLp8imk2T6TSusMym1SqbGLp1THjmZ1VTpFy+hXXUKf2gpaVWVpFItoVlagRUmGFollVFpNvXA1zQpraFeQZ4OSMmtFIiqFihQra5KhYkecyJsM/WTKrXJosoqiXlWTRvkltAq/pV6wgnJFARVKWmSqGBOr50y6Vxq1MU2kGScQI+tLuiCcVM00cpwaSfNvJSOyk8KorWR6bCTfY4Bct24KfFtpy+uir7GV7tYSOmsjGCqyYbLMlsulNjwoseRpgSn38o25UmbJla5A7hwv4upMLYvzXVxY6ObMZBPnxiq4dCqf0wcimd3mzswma2b6DJjqEjOxXlV6H3qsQ51xCTz2ajG/WZ+zO4xY2KbH6e36nNtjzOX9ltw+4MTMLiNuLTTy6/NH/PTDK356dYtXPzzk5+fP+FkaankkDbVILr78m5K0qyVBl788JUGYfz/08i788rfP9/6j9vO70MpfzOPb2cZ3778DRMlT2pJ+m7b+KyS+/F92NEp+5l+BEX75GX7+FX799c/SpPS9+UF6ilcw1q7H4mZDbh8w4sGIKY9PWPPkpA0Pj1ly74gpN4f0uTmox41BHa7v1+LyHnUu7lJhcbuydGn3xR1qnB1Q4kz/m5rvEzInSUP3iaTPqW4BEz1KTHUpMd2hwPi6NZxoleFgi5DyhG8xUP1vyMu+j7xwObLCL5BT/hKB+reY2qkTlx5ISJwHIp3VLJH/BCWd1WiYCLH01EPPQZk1ml9i4KyMc7gZfinOWAUboWC5Bk0PDcwiLDEJNiF/XSZRxaE4x9hg7KmGe4QB6fkO+HuvJtLjayLt3ifB/veEWf2eQKsP8Lb6E242n0sto5unAu6+KngEqOMZpEFwjCFRiWZEJ5oSGW9CbLI5aTmOpOc6kpbjQEGZN+W1gdQ0hVO/NpKahjDqm6Ooa4qitjGKurUxNLYlsnZ9Gq1dGbR2Z9LalUV9Wx47B7sZXzjMielhDp06wLHJI4wunGTywhhj504yfWmM+cVjTM0PMnV6hMUbC1y4dIqri3u4OlPH4tFQLo3Yc/mYAYtHtbg8YsaVYxZcP2nNrTF7vpt05s6EC3cn3bg35cn9aS/uT3tzbzqQe1NB3JsK5u5kEE9mwnkyFcbjiTCejIfzbCKCx6dCeXIigScj2dzen8SFzeHMdgYy0ebPdEcIZ/viuLQ5lavbsri2PZerm3OkEHllUyaSutCZxEJrDLPNkUw3hDJVF8zi+gS+21n0b4FxqIpr/Rlc6Ezgcl/Km3b0dgkwvklIS8BQ0n6WzC5KDKMEHN+lpJ8OVvNkqJrHQ5U8HaqQtqUloZd7xzrfGMb/BDC++vklr355JTWQEmDcVJZKoqWYZAsxSVZiosyEhJkpEGUrIsJWQJi1AhE2AsKtBAQYrcHXeJXUNPqbK+JtpoC7sQJe5iI8JfOPVir42ajib6NCtKs+cW5GRLsZEe5qSHqEC6VpoaSHepIR6E2wmRnOymL8VbXJNbUmy9iCVAMTYjV1iVHXJVygze2+Qe71HeFM1VbOlG3jYsF2Fku3MV81wGBBE5WBMURZOeOrb0u4mS/9uT0MVe1ncu0p5lpGmW46wVTjcaYajjNZO8JM/XEWGk9xuukUZ5vHONMyznjzUSZqB5mt2sV0QTeTqY1MJ1VxLque0xk1zGVUM59dx0xZH/N5bVyIzuE7nyAe2tjxxNyc51aWfG9nzTMnC565mPLUw5rHfo48iHDmUbYfNzMDuZgRyb26KvbGxxNuqoudlToWLhq422riZqWJm4UWHpa6pIR70bGuhN1jGyk/Wonz9lBMhoKw2u2Gfa8NHmstyOv0JSPbknBXIRFWikSYCAk1UiLSXIMICzXCJCbYUh53Gxn8fFUJjzMiLMkE/2g9XANUCYkxIjLZEvdIbZz8tLG0E2NrrUVlURybOvOoLgvC1UmEgZ4cGmJllDWUpC1qJxctKkp86O0IZ0tvBHVVjqxrD6W6NZKaDekkN8ehkmDI0lxjPs0x4Mt4bZTC9IiqiqVkWz3Vw93UHtpI3b5eOo7vZO3wLloGB+k+eJKePcfo2LiPtZ076dp9gvbDC5QdmMeu7CTa6VMoRA0hjBvkTw7NfOPRwQq3Lsb11QAAIABJREFUdlZYr2WZbi1fK5XwqXw+7yvl8k/yyXxpXILAZy0+9SeI6T9HzNZFYnZeJWTrJYK2Xiax/TTGLjWoqboT5+vE+mJXtlaGsTHbm53Z9owXGTCdrMftKBE/R8rwOkaGZ2FLeBq1hOdJy3mRtpLnGat4nvmmXmSs4VWagBdp8jxNW8mTlG94lvg5P6Yu4VbCara7foH9Z++h9tl7qAj+Gzaaf6DMfSkn81fQ4fQt7ks/Qn/JB9ia/gvZyYq4Gf4BT+MlqC19H/HHHzFaHcDLZiWo/iPUyTOxo5TpsyNcOb6Jy5nmPE2X4fscOZ4WKPKoWMjDcmUeVqrzrEaX76v0eVyoxd0MVR5nqvMkS4HbaXLs9tKgLzWNzetq6O/KJT1KlzAvNYIitIjONKe40ZeeoUw2jWbTN5pM50gUDTt9qdsWTOP+NGqHiykfKie3M5HAHCfCslyJSHHB09sAb2dtfOwkd6FFBFmJ8DGWwUZLFiNJC1pFFkNNJTRFslK7qKm0Bi3BKgxV1qCj8C1GwqW46SkQZqvMuixX9jdGcbA2nr25CVTZONFg5Ue7XRQbHJKoca+hMqiDssAGSp0TqBRr0aG8im6lpawXraJFTZEWDQEtygqsFcjTJJKnVrCaZpEczQqytMorsl5ZgwaRJmXK2uSpmZGi4UGcOIRo9Wgy9eMp0/ejRkWbGoVVVAtkKFFSp0BsQ4G2DzEGwYS7ZpKe3kV+YjcRmonErgwmSzaGDM08cjw6SAveQHpYBxk+beS4tFLkto4yn2aqwmtpy6ulvTiXlsIoNmS5M5ZmzWKBI7cKbbmTb8rNHH0u5utxu9OHe5K5xplqzp9u4OJCF5fn17M4Wc3iaA6LI4lMb/dhYqMjU302jHfpM7pehZNtyoy0qHB8nRpjnZqMdWky1q3J9IAeUwO6TG/WZWarvjRZfW2vPVO7DLl1uolfJbehf3zFy7fA+Pr7Z1LD+PqHR7z64U1C+t8HRgk0vqn/EmCUgOJPL1/w6m0LW2IW37Sf/8+AUWoXf4HXv0kso8QwwoWRXUTbvEdj8DcMlaqw0GPItT1mfHfYnIfHrHkwYsW9oxbcOWTC7WEjbh00lMLj9UFdru7XYnGHCue2KHFms5DT/UIWNglY2CRkrlfATLcic31vDONUt5DxLiXpwfaJNjlONa/kqGQZ+FpFatNWoKfyHiuW/98sW/UZKhpLWSX/IYqqX2JgLiAuzU9q39wCrFDRk2WV8CsUxSvRtBBg6iZGyWAp7uGmuIQZ4xRmjG2IIbqeGqi6qKLqoYWGpw5WIRbEVcVhGmSKkrUCsvpf4xWhh5v7GvydvybS6ROibd8nxOoP+Fu+j4fZ+zibf4ibw7d4usvg5SPA20+Et78Iv2A1gsI0CI/RIzbRmJhEYxJSzEhKsyAlw4rcImdKKr0pr/Gjstaf+sZQ6hvDqK0PpbouhKq6EKobJDApAccEGtsTaWhLpLEjh10HOxmdPcDIxD5GJg5wdHyQkamDnJg7xMT5Y0wuHmP+3DBnzg4xd2GEs1fHOX9xiEtnurg8lsXN477cPunAzVFLboxacnvUhTtjLnw37srdCTfuTrpL696kO/enPHgw48mjWW/uzIRwZTSAyyd9uTsbxoO5MB7Nh/JkLpgnc4E8nQ3g+UIQP87H8ONMCi+mUng2nsyT0RQeHk/m1lAct4cS+e5QGncOpnFjXzI3dqVweWuCtC4OxLGwIYyZ1iCmW4IYq/dltNaXSz2J0usuEsMoKYlhfDJYya2tOVzdmMaNgQzubM2SGsaHe4qlCei/B0ZJOlpSkvS0ZK2OpCRrdd4B4/dHm3l0qheeXf5PGcZXv/zE61/etKx58YC+kmQSzVVJN1Uj01pMirUyCVaKJDoISZEs5bZVIMxsNRESq2i8Bi+DlfiYyuNtpoirsQJuZso4GQtxNVPGy0oVPxs16Q7HWBcdMn1NSfczJT3YktIUL8pS/SiI8SYnyIMUFycCNHVJNLKgzNKBHENzaTs6VkuPaE0DggWaLLbt4HLLHhZKNrOQP8DZrH7O5A0wX7yZqYrNHKvYyK78DjriqmiNqmJv0RYOV+5nrP4oC2vHON06zmzzKWYaTkhrtukk59qmpDXbeJKJuiOcqhtirnYPp4u6mIkr4qRHGLO+4ZwNiWMmKI6xoCQWEkuZKe9isW4j31W18Ti3lLtR8dwLjeJhWBTfBQRw29uFOx7W3PS05aafC4+i3XmY6MSVGBtu5AVxuzmfajcLgsw1cLLSxN5JBxc7MfaWajiaa+BsqkWokyXNpels3beOvtluvLdHYzUchfVmTyzWWuDeaE1Csyvp+TZkRBoS56BMhLGAMCMRwcaqhJpJSkCghSIe5rJ4OAgJDNQlKNIInwg9XALF+MYYEJJijnOoGubOIkwt1DAzUsPbSZ+yXE+qi91JjTPF3kIoPcOmrqWMmo4S2nryeHvpUpjrSU2lP4WFrhSUe1HYGEZxexKxTRGoJhmwNM+QT3J1+TxOjFKEHtE1ceQPVFO2v5Pi3V3k9LZQsXcDzUd30Hp0P61DB+jYu5/O3XvZNnKCvmNjlO87TvaBSRwqjyEM28dSr42sCdmOQuROZIL6WerSzlemtXyjXc4ycQnLNEr4UC2HP2nmIO/VhlvNGOEbF4nbeZWoLeeJ236BjH3XiOmfI3vnLUR21ayQcSPEy5XKbHPKU2woj3WmMz2AiZoA5vMduZKkzf1YAU8SRTxLFPIiWVLy/JAqx48ZsrzIXM2zjBV8n7KEX+OX8SJhGU+Tl/M0ZQkvEr/gx5iPeRa/hItxcrRaf0qiwWeEun/KjnZzbg468vKQLiOlsgSIf4fmyn9GV/wvZCXJkRGwmkDzT4l0XEOk/irOrfXlWY0Aij+C4hWcXR/OtYkB7h/v43alP88zZPk+W4HH+co8KtHmcY0p3zfa8LLZludVxjzMlcCiEs/TBPyQupKHySvYbruGMjcncqJ9iYk0I8JfBT8HES7OSngFismv9GD7sSK6j6Ww/ngsTUPB1O4IoG57JPX70qk/XEL1wTJym6MITXUgJdeHhqY0ctP8ifA2I8BOi0BbDaJcdKXdB1PVlRiqyKKrtAYdZVk0hGvQUlqDpmAl2orL0VVYgr7811irLiU7wJj6JFv21IWwrzKIk/VJnG4uY2tQKFu8w9niGkaffTBtIS3UJW6jMnULhYFF5Gvq0qIsw3ql1bSKFKlXUaJRGmQR0ihUolZJkZq34ZQ6RQWaBCqsUzekVsOCfDULMrWcSNT2J1Q5iDDVSGJVQyjQ8qRMSZNKoRIlShrkqNlSYJ5IsWMZmd6NpMf2kpGxnVifRoKUo4mXCSVLMZYcgyKyPNtJ8+8gM2Ad6Y5VlDrXUOFSSp1fIU3ROaxNTqQ5MYC2RDe2JTkxF2PD+RQbFtPNuZRnwqVyMy6ttePW7ihuncxncaKSswtrubrQyeJ4HWdGMjl9KIKzg4FMbHJirNuOyR5bRjsNON6uwpEWJQ42iBhuEHG8XZMT6zU53qHBaI8OY326jG3SZXyTHhOb9KRt7KOb1Lk8U8PPLx7x8qfX/Pjq1ptb0m9b0v8hMP69cZT8XrqPUbKfUbKn8a9rdf7WLL77/J8zjJJVO29hUWoY39nEtwGX/xPD+OuvP/Pzb695zUt++fOPUmA8fXA3zqL38FjzHlnmf2RTkoDRFkMu7tLj9rAF3x2x5O5RCTRaceewGXcOm3LrkDE3DxpwfVCP6wd0WNyhyukBIWe3KjO7UYHpHnmmexSY6lZkultR+pzsFjLWqcRouyKja9dwonEFRxpWMNiswLp8BSz1/onlS/8HS1d+jIzChyhrfMNymQ8Qqn2FWH81IdEupOZGoKIjwzK5z1ih8AUGdqoYOaliYC8gvSwYKy81LLzUcIo0xSrMBHV3MautFFGwU0HdUYyWhx6KtioI7VRYqv01SkbfEBypi4/LUkIcPiPC9k+E2v4Jf6s/4mbye+wNf4eD2UdvoNFtNd5esnh7yREQIMQ/UIR/sArB4WIiJXsdEwyITzYmMdWUhBQTktPNSc+yJjPHltx8B/ILnCkp96Si2o+ySj9KKn2pqAmiuiGMmuZIapqjaWzPYM+h9Zyc3s3wia2cmhvi1OxBjk8f4MTcEJOLRxk9e5C50/s4Pb+b04uHmbt4mDMXtjJ7qpixHe5cHrTm1sj/y9pbhlehZtm6u7urz+mu0+VV2zdsCCQQd1/xlawVd3cn7u7u7oHgEtw1kCAhuLsTnCAJCUSQ9z4rsKuruvuc2+c+98d4Zuw3vGuOb4xpx4Ojjjw84cnQqVBenArj5elQXpwO5sXpwC8K4OUZf16e9ePVOX8eX0hkb7ctLYUyXD8aysitdJ5fjOLFxTBeXQrmxQU/Xpzz5tU5P0bOBzN6MZy3l6J4ezmOd5eTmLiSxsSVTKau5jJxKYc3pzN4eyqPV/0ZPN6fwO2tEVxaE8j55QGcWxLA0WZ3+hvdubshkaE9FdOBF0noRQKML/dU8XRrMY83FfB4cwHPtnyWZMM4XanzN5a0ZMv4RmJn90hAs3Y6FCNJUks2jJIeRoklPXqojdfH1vxfAePE+8npt46MPmNlaSrJYi1yzDXJt9Em116DDHtlMpyVyfXWIstDg0RJoEIsS4T5PPwtFKZh0UusivN0wEVr+tarh7Uu/g6SizD6hDkJSPEwJtfPjOIIa6pS3KjL9qUxP4TGnHCy/BypCA0kzdaeHEt7is2sSdUzJtHAhGiBMZH6pkTpCbnUsZHrzVu5ULyWK4UbuFC0noulm7hQvpVz5Ts4U7mbs3X7OVt/gAtNBznf0DutU7X7OVnby+n6g1zuOMHZ5iMM1OznZNMhzkvs5/ZjHG88yDHJ3zcf4ErVBs7ElXA5OJarLm5cd7DnqqMz55y8OekRwZ3kKs42bOb8wt1c79zKndZ1PGxbx+PWDTxv3cBQ/TKe5ldxPz6Re1ERPIwJYyjam+EYe16nODJUFsiNxgQK3ASE2+oR5GiGn7M5drYaWFtp4GwrwN3SCD+RCcWxIbS3FrLuxEridufitD8Jyy4PrOps8GlyJrbRjewyZ3ITxCS7aRFlrkSkhSbB5pqEW2kTaa1OuLX69J1dTysVPB01pou4LRwUEHko47RAgH+aGOdwbcQumlhY6mIjMsTSQJ5QLzUK0szJTRYSHWiCu7URFmJDBEJd9IxU0dWZR3CgFWmp3kTE2BKT4UpG7QJSGyMJqQnAMFfMnCJTvi805IcELVQjDYmqjqFwXT2l25eStqINv8Js0lc0ULVnJU196+g4vI4N57ax99o+9l4/zJ57V6g+dIyQNfswyt2IfOhqvndq5Y/iOmY5LWSmbRvfmdXwrWEZPxqV8KNBAT/oZfOddgZf62chSt3BgmW3CFp2nYy9QxTuf06OBBhXnSCmYTsRrUfQdW5jzlw/kkPD6ax1pLsrktWtOaytLeJgUyIDJc70pwq4kGnAnXwhd1P1eZSsw3C6PmNpWrxNU+NNmgKv0+YzkjKHj/E/8DZFipdp0gylSzOaPpuplB94lziDoXRFLmbqszJMjSz/b+lZbcDULU8+XHLi4UEhayqV8TP/CzbqsyiNsmBfaxwrsizpzjHkbIs7dytFDOWr8zp9Li8z5vIoX5ehBm8eN0bwpNKfyRwlxnLVeJ0v4EWJJa9q3Blu8GakzpVn+cY8TlViOEOR4XQlRjPn8TxNms1O80m3MsXf2RQnZxX83ZVxMVGcvsDi72NAUro1Ww+XsfJwGo27gqndFkDT9gjqN8dSuTGJ4k1plG7OorQxmtgkJ/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TmviTuHC3lxvF6bp5ZxJ2THVw8kM/pnZGc3OzGybV2DCyz4dgSe44ttqd/iTm9CzXZ16LG3kZt9jRocqBdn4OLDDnYZTCtw0uNOLLCmP6VJvRLZpcee5ZrcO10DeNvhhh7O87YxOBfexgn3nyBwP9qwyixq/+DJFa2BBb//wPGL2XeElic3ixOvePDdLLzc/fi/ydg/DTGFK+YYGh6MgH3jx+lIlydel8TcsylSTT4I0XOf6KnSZpL6wXc2y3ZNtrxpNeWp5Jt40FbHvda8aDHgvt7hdzfY8zdnQZc3aTFudUqHGqXYm/9jxxsnfPvsLhUieNLVRhYrMbhdgUON83jcNNnYNxSK0N3gwBXqz8yd84/M0PqT3w345+YM/83KKp+y9z5v+frH3+FlOyfkFb4FjU9GUxtdJBW+hE1E2lMndWw8tLBOciAzPJgcusiiSr0JazQH7t4R+Ts1ZG3Vccu0gkNZwF2cR4Y+AmRE8mjaDqbjEIPEqMFhLrMJNz+awKs/0CA7Z/wsvwDDqa/wcb4N9iY/QEX+5/wdp+Lt7s0wf4KBIeoERCiPq3QCB0iYwVExhpMz5gEY1IzLcnMtSUrx5asLGty8xzJL3CmsNiN4jIvisu9KanwpbTKn/KaICrqw2jqTGfngcUcPLGBbfuWcuTMTvrP7qb3xFYOSb4+v4sDJzZy4uQGrkiA8VoPZ2/s5sChOgrSlCmO/C3ba2dxfKUGF3dYcPuQJ0+OhPH82AJenYxk+Ewkw2cXMHw2nJHzYbw5H8LwuSBenQngyeVcStPnE+D4FYe3eXP3dBxDVxIZuhLF84vBvLgcwPC1AIavevH6iitvrnsxdsOPtzcCeXs9hLHrYYxeXcDY1WjeXY9j/HoS45dSmbqSwdSlTKYuZfPpSgHvLxTxZiCbR7vjuL8jlhe9mbw+UPUFGOumgfHF7ipe7CyftqBf7Cjlxfbiab3aVTENhr9sFCXBF4kk3YsSvdhVzfMdFdPF3ZI3jJLAi6SLcexQO8MnumH49n9rw/jLG8apiTF+AcYUsSa5QlUKrNQpdNAg31mVfHdVCnw0yXZTJctVjRRbRWIsZAmYDrio4CJUxs5UGXtzDRxEWtPWqo+dPj7Wkl5GbRJc9Mj3M6EkXERFogMNOd50lIazqDSa2oRASgO9KPXyIt/agSwdExI09YnQ0MFfRR1/NR1SLZy42LGJ2+27uFy6gVtlW7lQu5XT1Vs5U7mLi1UHuFDWx+Xyw5wvOsD5wr3crT/MrdoD3God4ErbcU7X9nGqro9DZbvYk7eJ/SU7ONbQx6HqfRyq28+Fhcc4X72bk6mtHPeN57anH8+dbBmyFvLQ2pL7zl68ii1gsngJ15r6OdN6hvNtp7jYdpJzrae4vPAiV9rOcbtpgFcNPdC8G1rXMFVWwlhCCFPRDkwk2TBa4cPgogSaoqyIcTQg3NqMQCszbB20cHE3wsNNiKvYAE9jPWIcragqTGDpnjbqLy/GdlccNot8saqwxb5YTFCZHWnFjkT7S7a/qsSKlIm0UCfcSo9wK0l4SZNIay1CrbXwtVTH0VwRYwMpLOyVMHKSxyZcH+90KxxCtLDx0EdkZYDYVICVgTyBznLkJxkQ7S9PlJ8u4e5ibO1MMRYbYGCqg5aOIiKRPh5elnj4iXENERFTFkxiYwS+FZ4YF4iYkavHd4UCfkrSRj3aiODiUIrWNVKxaxX5G1YQWlZFSttBitdeoG7nRdoOnKKrr4+unh6atvVRuPYUYZ03sKy4i1zsVmSjliMXupyZNs1IW3Xyk6CWbzVL+UFQyo8W5fxZmMvv9ZL5WjGWb3UzsUjeTlDnNQIWXyd772viV14ktGobiVUbSS9bxu4VeRyozWOhvye7cpzoXWpG96pYmld2U7HsGpVLrrJ+1w1Obl9Kf7UD3WFK9EVrcSXRgIcJAoZidXiToMVoshrDyYqMJM7lQ/zXjKTM5GmGDI+z5vMyQ4qp9BlMpPzEq/R53MzWZqHbj1T4zaR/nTGfnocy9SiFJ5dsObZJnVjxv+AxR43N6dXc2dDNmcZIzpTociZHimdpCrxJNmAkTcirTE2I+BoiZ0G8Hs+ybPmUpchEtgavc4x4lmfLsxIf3tSFMVrjw1CukKFUVUbT5RnKUmYoR5Yb8TNYJP6RUEMNxKYqWFjLEuytg6+5Hq7GOtibK+PmqcjqXRks2htN3XY/clc4UL4ukJIVoaS2+xPfHkjZpkwqa6PJyfChsmABy5vzKU8JI9jOiEAbAb42uoS5m2JjNB9zLWnMteQQ6yljKXnDqDgHAxVpTFSlEarOwVFPnkgnI/JCLNjTtoC1JS60xxmxNs2ergALlns60GRsRKuBgIUGunQKtCkycCbRPoXYwAqyIkuoc3FmkakuLRpqVKjqUqlnSpnqPCo0VKnUNaDaxJhaCxPqzI0p0dIiV1GTPA1zah3CKXKOJdLIn2BNHxxl3HCa60mqYSyL3NMolSSnlQ3J03Mn3yafTI/l5IZvJdN3LWn2CylyaCPNMJ147RCSjUOINg4i1iKRdKdyijxbKXVqoMm5ikarZJpsQ2ly9aAjxJWOMEu6w8TsCBTS62fGYR8LTsU5cLs+kKeb4nnQE8+pzUFc7UvjwelaHpxs58GxpdO3pc/tSuXEJj9ObbTj/EY7zq5x4OQyR44uksCjmN5FWuxsUGZnrSZ7GnXY16LP/nYD9ncI2NOizd52XfYv1Kd3iQEHlxrS26HJrqVqXD9di2ST+PbdBKPj93knCbsMv2LijcRqltjR/9mS/mtpt6S4+xf9XwHjuxEm3o4w+e4N7yfG+Cg5EyiRpMx7cuzznPoPgZgvV19+Ccf89d3ilxDM3wVjpt79+7vFDxN/TUt/kvQvfhhl4uMEEx+nYHKcJ2f2syzFkk2JQjbFm7AiUp8SR2midH7P4hhNDjabc2WjiLv7jBnsE3C/z4jBPjEPep15eMCHJ/uDGNztw71dLtzdZc3ZbnUGls3jyOI5HF0qw7FlchxdIs+xpQocXfT5JvWhhnkcrJ9PT+08NpbPZWW5KjkR89CY9xXzfv5HZnz/P5k354/IyX6NrZ0e1va6zJX7CzOlf4+OgSxGQlV0BfIoaf2Eos736JjPxT3MDPcIIdkNUTRvKCG2PBCrEAP0nBWRt5TBLNwaOUsBpgFOyFupI20xl5n63xCS4kpmljNetn8myee3RDv8hnDb3+Br8WvsBb/CXPMf0VH8Cl31f8LG6jvcPKSxc/wJV5/5+IWrERKthW+o8rRCotSJStQlNlmfBXGaxKcKyM4TkZ1tSVaWmOwsKwryHSjMd6Kw0Jm8QicKy10prHKnuNab1s409uzv4vCxbjbubKXvZDf95zew52gX2w82cfT8Ek5dXc6582u5fGoT5weWc2Gglf5tyaxrsKAp4Scqg35Nc8zXLMuUYVW+EjsaDDiz1olbu714MRDC8Ikg3pwNYuRCECOXgnh9JZihS4H07YsnPFSW2gprNq/253x/NEM34xi+HcborWDe3Yjk3ZUkxq7GMnItjOFrYYxcC+fN9QWMXo9k9EYMozdiGb0ey9iNON7eiGPqRgzvb8QweT2WiWtxTF5LZPxqMu+upPLucjrjVzKZvJbL5LUSJq6U8fZCKcMnCnnWl8fT/QU87ylhaF8FQ3uqeL6zime7anghAcS+VoZ7W3gj6V7sa+a15PzfrkqGd1XwcnspQ1uKeSU5H7ivine9Nbw70sLrY6vg9V0YH+XD5ART7yXF+S/5IAm8TIzxaWKETxOSBPUbJiVvGCfH+TA+Bm+esro0mWRLdTLMlcgUKZFtpUyhkwZlnrpU+OhR7KlFnosKGfZyJFhJEyiSx1ukhLNQCUsjecQmatiIdLAX6+Bmo4eLWB0/ex0iHLRIdtUhy0dATaw1Swr9WV0ZxeraFJpy4ylJjmd5czv71mykNDCYSHMRftp6eKtoE6RuSLaFB8fKV3C9cRc3qvdwu2o/Zyq3capqG2drdnKhdi8Xa/dxvkZS0r2PE1V7GKjcw4m6/VxqHeD64rNcXHGG40sOMdCylb78dgZym7nduY0Hfdc5feIhx3tvcTZtIUciCjkaEMu1wHAeevoyaOXMTRtfBmNKeFC3nnOde7nU1s/llgGutA5wrX2AG50D3F54jDsL+7nXcZDHnQd4saiHZ8v28WT5Lp6UL+FxZCqvo8QMJ+nyMNWVNS5uVHnrkeqjjp+DNnZWang66RHmbkaInTHexrq4mwgIDXChsquITXc3E7U5DvcWd+xLbbHPt8In3560EneSo02JcFQgVnJ9R6xMoLUuwbYCwqy1CbfVIsBaFScLBSwsFNEXKyNw1MTITR17yb3fVDHWvhqI3TQxs9fEUKSGvrEc5iI5sjM9SI23wc9FlZhAEzzt9bA018LIWB19E030THQwNNPFxEIXC3t93CNtia0MxbvWD7kCc2YXmTIz34RZaYbIxRnjXrWA8j1LqOxZR/aWVbhWVuBXc5KA1sv4L7+CY9cJ7BeewK7pNHY153Cpu4JXxy1MSw8h7duGnGcLs+yr+E5czM921XxvXszvtNP4WieLb7Wz+EErBynTGn4StTPfuAz3rF0krbhI9LIzBC97TnxWGy2Z0WxOteZyniUPyhR5VSLHeL4Ko+kqXCqQpTIvkNCFG/HafpsF3VdZtXELh3at5PL2Yh43qnEyUpb+BF2OpxlwM12flzk2jFaa8KZAjdHkeUwlzGQsdQ4vM6R5kTGXNxlSjCfPZCJ1Hq+GFbrTAAAgAElEQVQyNLmUYkCj+Afq3edQ5zyHbKsZBHjNoiFFioEGfRZFSuMp+JpSZyOetpcwVOfDYKEi97KkeZGpxHC6Nq/SDHiRYcSbDEMmC6x5W+HJUKUvz7KFPMk241mBiEe5ZjzKNWGowJQ3JWa8LTbkTbY6I6kKvM6QZjBjPntC5lHuoEaYhS7Opip42qoR7KKJk7ESLhYCbES6OHoI6Oouo25pJgklPnjHizD3UEPsromlqzb2ngI8AoW4+Zng5KqHp6sBkX5W1GZFUpUcSl64O5EuZsR4ihBpSmGmJYe5rioifVVMNeZhrjkXkfpMnPXnTL+VLgoypSvTgz3VMdxaUcHe+mQ21CSwNCecZn8nGk0NWKitylJNObo0Z9Go8T15ykIKjPyodkmixiOZSrsgqix9yBU4UmEZRHdEITsSy9mYVEd3RhftaUtoL91KTfEGinKWkpfZTEFODcVldZTUNJBVu4T4pqN4RizB2bYYP2EGESaJuM53ZoFWKJnCbMptmyg2a6XMYQlFtm3kiCvIsywiRjuKeL1YEgTxJBslky3OptCugCrPIsrdkqm0D6dG7Eaz2IouGyGrnU3pdjZis7sZu70tORTqQH+KHVcag7i/LoahQxk87E/h7PYwrh3O4va5Bq6cX8jla91cO7WQk3tzObgxkONb3bi4x41zW5w4s96J46scGFhhQ1+XCTubddlcp8XWBm22NeqwtVGbbc3abGnUYHuLNnsW6tOz2ID9XYYc7jRi7zI9bp5u5MPbV7wdG+Pt+G0mRh8zOSLZFj7+EmqRBFx+Cb38DSD+Aoq/zC/AKLGjJZddPowPT+sXG/pv51eTbyXAOMzUO0k68zMwTkPjNCxKgHFsGiAl4Zb/rM/Bll/S1P8pST31+fd/Dbr8DTDy/i2fpt4y8eEj45LQy9Qoz87tYXWqLT3ZIvryrNiba8uqeBGFtkrE6v+OYte/0J0zj+PLdbmyzYgbu0y5s8+KB32uPDrow7NDgTzp9eVhjzv39zpwc4c5FzfqcXKVKgPLFDgqAcWl8hxdIsuRhTIcbpvPoSbJzWlZ9tXOZ0PJHJYXK1CZpICL6W9RkfoK6Z/+lXmzf4e01G+RV/gaM5Ey+ibzkZr/e+RVvkdTZw4mZsoEL7DHwHw+Mqp/Qs10Fs5hpgSmOpDdFEXz+kIiCzxwizZF6K/DHLEcGs4i5Cz00XU3Qt1FCTnrOcQUhpKZ50Ww10wKY7+jIORH0ry+IdTmtzgJfoWZ2leoSX+FwtyvUFP5J4xN/oyl7QxcvGTwCpDDN1gB70A5/ILlCQxTIDRSheh4TSLj1ElM1SM714ycbCEZqUZkpBiRkWxMYbYleVkicnIsyCuyIq/UmoJKOzoWRrP/QBOH+rvYuK2WA/3LOXxyPX0D3ew/vJJjJ9dz7MRajhxu4nh/KScOZXC6L4qzPd6c2m7FwDoBx7v1uLBFxNkNIo6uMOXwciGbapTYWClHT5sW/UuNuLzdgXuH/bh/PITBc5FcPOJHa6cbodEaLF8VQ32NPZdOZfH0ZjKv7yxg7E4Y7+8k8OFGNhPX0xi7GcvYLYniviiesZsJX5TI2M1E3t6MZ+JGBBPXI3h3LZK316IYuxbD2+vxvL2RxPitVCZuZzB5J4uJuxLlMnm3gMmbhYxfKeHtuVLenCjj9ZEyhg6U8nyfpMW/imcHGnjR18jL3kZG+poYO9jMcE8tr3ZW8npHBS+3lvJiSykvdtQwurea8b5axo+2MXJiDby+D+Pv+DA5xdT7MT58GJoGxo8Tb2FiZHr7+BkYx5mcGOfju1+AMYkUKzUyREqkWyiSKVYk30GdMg89Krz0KPXUotBNjRwnBdLs5xNmrYCfWBEXMwXEBrJYGKlgKdTCylwbO5E29uZquFpqEGKnNV29k+4toDLKihXFwWxrzWB9cw4VGTEUZmVQVlpNaX4ZAVZWBFpZ4WdiRqChkAAtExIM7FkVWcKpqo1cb+zhTvMhLtTu5lzNLs7X7ORizS4u1e3hUv0+LjUe4FzjgWlYPFa/n1N1vdPJ5wvd5zi4pJezK3o4XtnF8cwqrtUu5mHfea5eH+L8yTucCs/idEgi5/3CueUfxqB3CLfdwngYW8yT8jVcb93HQNcRLrYf5UprP1dbj3C9/Qg3O45we+Fh7iw6xN2ug9xb3DetW8v7uLnsIM87+nhTvJwXce48C1PjSZgVA14+7EwU0hirTaiTBi7WGnjZqBPhYkCkoyH+5jp4WRjgbGdEQm4QG08vpmp3BhGL/HEsscE6W4xrti0JJR6kZ9iQGKRNoocaYTbKBFlpEyjWIVSkxQJLDQKnoV4BkUgFXUt1NB200XRWQxSsR1CmLdbBBlj6CzB11UbfSgUtYzn0jOazYIEdRTn+hHjpkJdsS3yQePqDgIW5BsYWOugYaaJjoImeocb0KUETJ11c4+wQ5zggk2/BvGIxc/KESKUZI59sjm9bIsW7F1FxoJusHStwrC9DLbQTQfp21LO2oZC7A4W8A+iXnUVUdR2H+ps4Nl1EULgTzdhuNENXoejXxSyXBn6wq2SGXSXfmRfznUEBP+oWIC2oYJ5pIz+L21EW1uBVeIiY5RdJWHkKz8pz5C2IZaDAgXu5SrzNkOFprjSjRXP5mCcHmQLOJ6nhZWaGZnAF5l1nCel+Smt3LzvWL+fiqjhoncVwugz3cnW4X2bIaKUxVLlBuyUfavV5kyy5BDObsTRpXqdLNIe3abOZSPqZyVRZXqZpcDFOl3Kd39Bi82t6ohTZEKNORpw028oEDBRocahEm021AnYnq3M/S8hQnjFPC3V5VijgZZEpI6VWjJY78abSg5dVfgzVh/K8OZJnTQt4VeXNy3JXnhRa8axQyFCBIUO52rwp1OFdgTZjWaqMpCoymiHFo/R5bPeVosZRhUTJdSexOp5iFbxtNfCw0sbRXAdbsS4iOy0ik7xwCxZjZKeOjkgBdRMZtIznoWs0D4HRfIyMZTEQK2BmpYy5hRLmklvQQhX87QQscDUjys2caA8R1toyiKcLuhUR6shP35CO8hLiKZQjUCRLeaSYqggzVuS6sa8xjkOduaxryWDN4lK66gpoS06kzdmbJl0hrdoCmvS0qDHRJlNyTUU/gGxRFKWuGdT4FdESVkNLaC3VXsVUOudT51ZMY1QHDXkbqavuo2rhBarWXKVx+3UqNx4mtqEFz9wMHNJjcSqrwGfdKdzLNxOauJS4gEYyPWpxVQkjyDCVeHEJmda1pBqVk2fWQI5pJWlGuaSapBOtE0OCIJkEvRTyLfIps86hxj6Lepd4qp38qbZ2oUFsRYfYlOU2hqy1N2CNrQ7rnA3YG2LHmdwQbnYlcmdtMk/2ZfHgQDJ398VwZ28sdw5kcPNQCRcH6jl3rovLp7q40F/L2b5Mzu1fwPl9fpzZ5sHpTe6cWu/OyXUuHFwmYmebgC1NOmxr0ZvW5kYttjRpsb1Vhx1tuuxdZMD+pSb0LjXhcKcpe5cJuHm6iQ9jklqdUd69u8XE6EMmRySJ50d/E2j5DIx/3Sb+Aol/O78AowQMJecAP4yPTM+/BcVfvv5q8t0IU+9Gpi9N/J+AUWI7/70kAPlfAOMXsPxl6/h3yei/A8Z38P4dkx8/MvEReD/G0IUeNmQ705dnzcF8a/bk2rIt1541KYa0hymSIvxXYo2+ojVyNjur9Dmy0JTLm6x5dNCNJ/2uDA048Lzflkd9ttzba8vd3fbc2+PIjW1WnOs25ORKTY4tV+bI4vn0dc7lYNs89jfMY2+NNDur5rKxbA7LC2WpSZIn1mMWAvl/QkflL6jI/4F50r/mm+++4sdZv+JHqf+BtPwfkFH4E8rqPyKv9A22jroERzqgojeDWcq/x8hJGdsgAQGpdnRsKWXF3jpiiz1xiROh72eIlrMQUx87BJ6GCHzUUbKXJqYolJRsj+lPs83FKrRmKlEaOYdE92/wtfg3bPX+JwZK/4DavK+QnfMVCrL/hIXFDOwdfsbVbRaeXnPx8pbGz38+vr4y+PpKExqqQESECjExGiQn6ZCTKSAlXoPUOE3SYjXJiNcmP92IghxT8vPNyCsUUlBqQdfCSPr219N3oJVNm6rYubudvT1L2d+7mgM9a+jr6ebgvtXs31fAgf2B9O5z58QhJ071WnBqnz7ne/S42mvI3QErnp515/XlAEavhXO7z4Ub+9zZXKdBReS3tGcrsqrWlK1LXdi03I3SHFWc/X8ipVjM8g1JbN6ezvH+HAav5zJ0K5GRm1FM3k7g461Mpm6lMH43jsn7iUwNJjN5P5mJe8lM3E1h4m4qE3fTpjV5N5Wp2/FM3Ypn4lYC4zcTeHcrkXe3knl3O5Xxu+lM3Mtk6n42E4PpTD7I4P3DHD49LIDBYrhXDrcr+XStkolzZYweL+JVfylDh6t5frCKF71VvD5Yy5tDDQwfqOP1nhpe7arm5fZKXmyr4tn2Wkb21jJxqJHJ44sYPb0BXj+E8XE+TH5g6r3kiccLPkyO8t8FRgkspgrlyRApkGevRrmnHqXu2pR4aFHsoUGhuyq5bkrEO6oQZquMp7k8lvoymAsUEJtpIRZqYWmmiY1QAxtTFbwtJRdhtEn3N6MmyYXFRWGsbUhjdVMe+UmRlOQXEBmZhLmpNaZqmjiZmOFvbUuIpR3R1s6k2XlT4hbJlqxWTjVu40LzHq61HuBq034u1+/lcu0ertTs4UbjAW42H+RGyyGuNB/kQlPf57eMbUc4tfwku9t7OLO6nxP1a+nPqOVYZjUPth3iwYW7XO87ztmAQG4FhnDb3Y9BjyDu+UdxOz6fx7UruVa3mStthzjbfJRLbQNcbj/K5bZ+rrQfmdbVziNcX9TPjcUSHeFa1yFuLj7MvcWHeLrwECP1O3mWnsxgsBmPfIXcCbbnepEFmzIMSHLWxttaHV9rFeK8jEjwMiHYWhsvkRZutjqEhlvQsSaVFfuySVkShEOhFaJMc2yyLAkudCS3yovSfAdyI41YYKdIqJU64WIdokW6xIg0CTNTwtNYHhuhCvoiDbRdDFD10EEvRB+7NEuMw4wxDjJG6GeCmasBOiYKmJkr4+tpTG6KO0kLhLRUBpIT40CImzH2VpoIRVoYmmlNw6KOQBUdIxXUzZUw9BKgFWGMVIox83IsmJdrwbx0M5RTRYQtzaRwdzv5u7tI3tJB0Ip69OOr+dElm29ci/lf9iUY5PdgVdaPQ/lR7MoOY1V+CJWUDSjFbUQlahOK4etQjdiIWtg6FP2WI2XXzI8mlXyjU8Qso2rkRU0oiKrRtmrCofAEQctvELvsGAF5O1gW58f9An3GCqWZzJzLgxwtnuaqMZajxWS2DVfSLCiw98TFMRP3zPUkdD6kZMV11q9ez5VFwVD3E+PJPzKUMofnGXN4kzqLtymajBWp8q5IhbFUWd4lSzGWJsPwtObyNnU275N/ZipFmpfJClyLVaNJ919YJvyKW8XSXGtXYecSNfYVanM014S+An0GWvS5WyjHq/T5vMgW8KzcndHGQIYbg3ndGMrLpnCeNoTzuCmKxy2xPGqL50lrLOMt4bxt9Od1pROvK6wZrbBgpMiA0QIdRnPVGclQZjhFgXeZUoxkyXAmTIrVznMosJIlTKSIq4UKzrY6hPlZT3enWpkqoSuYg6ZgNqr6P6OkNxN1k7koG85CzUgKbRNpdI2l0TGai66FLOYOGogdtRDZqiEwlEZfZxbWZoqEeQiJ87XGTnc+FloyiHRlsTdRIsJTSEmiN2kB5lQnOdOU5kJNjJgVhd70rshm97oiVq8toW5RIQ2ddTRVNbKsoI1i9xTSbSLI9EqgOqOKhsyVpPhVE+VaTFpAPeXxy2hJ30B1xDLy3RvJc6wjx6qSZNdaYoLbiElcQ0HbcdLaeylae5Dwmmb0/D3Q9nNEO8ARzZhgjBpaCW5ZRUruYipiu2gIaCdHXES6VQnpDlVkuNZNK8uqkUxRDWkWJaRZ5JNolEGaSQ7phpnUOpRSZZlEo30sTbZ+NFnZ0ySypM1cyGKRCSusDVlpq8cKBx22hYo4VxrK09WFvNpbx/DBWl72FXNnSwz3Ny/g0aYIHm2J59r6RM5tzub28Q6un17GzXOLuXm2nqsD2Vzui+fCngjObg/lzNZATm32pHeFBTs79dnZrs/uToPpKYFFifYsNGB3p4B9XUYcWGpG3zIhBxeasnuZPtdPNf5vgfHd2FMkN6UlCelfYHFq+vLL5/vSv/zs85RU8Lxianq7OPL/DoySO7bTsPh/2jD+0sH4t/O/AMa/tamnq3n+i9JuSYk3krLuDxJg/MTEp8/AOHy1j12lvvTl20xvGHdnW7Mlx4qtBZpszTekO9WIOh8lIrV/R4zgN9QHzWV3jYBr22x52GfDg4MGPDgo4GGfOY967XnQ48rgXk8e7ffl6UEfBnscubBewMEuWXa1zGRb7Uy2VvzM5tKZbCyZwdriWawonEdTqhzFkZJbvTMx1v0Lvh6aWFvOY5bUP/Dz3F/x7cyv+GbGPzBP8Y/oGs9FWf0H5JW/x8HNiPA4N6SU/sR3cv+Grp087jEiHMIMWNvbTNuGAtziRRgHGDLPVJk5+vPRdFBmrvBrpC2+wzvRmaBoMV7uP9NepcuKCm2a0+XID51BjOvX+Ir/gL3BbzDV+BfU5/8jyjK/wstZBQ9nGdydZ+LmPBMn+x/wdJuNr5fMtAL9ZPHznoevpzT+3nOJCJYhIVqJ6JB5xIbMJyFcnsx4DfIzBBTkGFFYYEpZmSVL2jLYt62TXVva2L6liQ0bqti1q449eyWzgE3rE1jfHcnGtX5s3+hBz3Z3ju5z5+guG47tFHG5z4GHpwN4dmEBQ5fieHUthnd3/Ri5FsLotWReXSzg+bl68iO1cBF+jcjg94T4q1BV6U7dykCa1kfQvCqKdTty2bk7iyvnS3h2u5CRO2nTG8Opm/FM3o5j4l4cU4OJvH+QzPvBFKYGU3k/mMb7wQze38/k/f2saX0czESiD4MSMMxg6n46k4MZTEq+f5DN1KMc3j/KYepJGlNPU3n/JI0Pj9P5+DCTjw9y+DSYB/cK4F4R3CuBW1VMXapj7HQlb46XM3K0gpHDlQwfrOH1gVpe7qnm6bZynm6r5Mm2Okb2NTDZ38r7U0sZO7sVXj+GcUmY5SNTkvvr05b0fw8YU63VyRQrTwNjmrkcWdZKlLhp/xUYSzw1KfZUp8BDlWwPdRKcVQm0VMBWIINQTxaRiTrmppqYGatjaaGN0EAJN7EmoU4C4n3Mqc8MpLUwguaiGDqqs0lLiCI9LZPwqBTsHHww0jHASFsPKyNTPMTWBFo7kOodRFlYIovTytlaupADdd1cbOvheqeki/EIdzuPcrf1CPfajkxvH2829nKz5RB3Ovq5s/AoVxb109vWy5bmHg4v7udY43b6s9vYF5HDvSUbeLT3MBe7FnM/2I3n/t48dPRg0D2MO9G5DDat4ULnDs51HeJccz+3Gk5zue04FzsGuNAxwLmOo5xt7+ds+1HOdg5wbuExznYe5XTHES40H+BOay+DXf08XXiMJ+WLuBcRzHNfcyYSjHhXb8yRXAG5jlqE2qkT6aJJToQFmaFmBNsr42+riq+dCgGuyhRkitm4NoqsNl9cCq2xzBYhyrXCvdiO9CZfGjqCaSh1J9ZNlXBLJcLN1YgU6hBtqk64QB5v3fnYGypiIpJ0t5qg4KGPrL8O6tGGqEUIUQs0wSTUCrG/JWr68zEykMXVVoPEMNH0drEg1Yr0UDMS/EzxcdLFQqSCqYUGAiM1NHUUUNOVR8VMGU0nHeS9tZkRqs3ceCPkMkQoZohQSxUTujSVzC3VZGxrIGFrHSHdFQS1NzHHPZx/Mw7m1wYJfGORg5RtNvOds5jjnMX8gHpmB3Xxc9hq5kRuRCZ8I2rRu5D2WMG3ZvX8XruEv+iWMdu8gTmiRhTENRhZFaFlUYN2XA9eS26TsOwYMTmr2R5hzpvsuXzK/YbxlBkM56oxkjmbqfRZjCco8zJDh8cFiZwrKGN3eTOdDQfJXniOpqU7ObK0iOEOS4ZzNHidIcdI6s9MJX/PVKIMo2lSDCfPYjxNlrG0OYymyzCcKsNI8lzGk2fzPmkGk0mzeJMyn6dp6vT7zeFymAwPypUYXKvNjjY5dqaL2Z7iT09RGAPldgylqjOWrMrrXHteNqQz0pHN0+ZUBpsSGWxNYrAjhUcLU3nUkcyD1ngeNUUx2hjC6xof3tS6M1xhx2i5iJFCA15na/BKAosZyrzJUGE8XYr3mVKMps3nQogUm4LVKfY1wNfJACt7I9zdzHA0U8Bcbxb6Ain0DKTQFsxCw3A2mqZz0RRKo2Uug55YFj2RLFpCafSt5DG0V8bUTRPbYFOcwi2wcNFC12gO5qay+NnrYa8rg432HFyM5Qhz1CU33J66VG8WFYaypjqa1gx3NtRGsr5mARtaY1jeGUtDWwKFLTlkNdeQ0dBF7bI+2rZeo2bvfZJ33yB8z1Uql12isuUUta1nqG06TUnJIWpLj1IYv53soG6KQzZSFriRmsitFISvJTN2PSXlPdQu6iUkpRgLdxcE1gYYOxhj6GiKro8NqjE+BGRlsbB6Fcuiu1hkV88692Us81hCp98SavzaKfFrJs+tg1yXNkq8OqjyX0S5WxuFVtWUikpodSqi3DiARrEnLUIL2ox06DDSZbGJgBXmxqy2MmatgxFb/M05me/Di+5sONLC1MAiXu2t5N7aRG50BXCzzY1bDS5cr/fkascCbm7I4/nJpdy9tIFbl9dy4/wirp6s4fbJSu4cL+fG4Twu70/k5E4/9neL2LPUgJ4lhtPas0ifHW06bGvVoWexMXsWGbGvy4T9S0zZv9iMvkWm7Fiqx9WT9byXXHoZG2P83S0mRx8y9WXDKAHG/wiLU++G+AyNf29PT719MW1Fv5+2oiXAOPy/3zBOjf+9FS2xo/+jJS35/j/b0Z9rdSSbxL+1pP+6WXwv+U/wP194+eXiy2dgHGfqE0xKgPHDW4avHmR3mT+HCu2mgXFfvj078u3YVWzAjgIztmVbsSHFjhUxNtR6aRKp8y9E6H9FR9yPHFmoy+WNxtzebc7dvZ8b0e/vs+dJnxvPD3t9kSePe124ut2MQysU2VY/m82Vs9lUPosNJTNZWzyT5XlSNCZKkR80mxinmTiLf0Zf/XdYCmfh5KSCwFiK2TL/xncz/gcz5/wGBZXvUVGfgYzcN8yZ9zWuPhaoG8mgbiaDgtFMLLw0cQo3JqMmhNWSLWOpD2oOcvxZ4Wt+1vwRRYuZ/EX1K6RMfktscQAO3hqEBMuxrFXIlnZ9lpcr0JAuRWHkTyT6fEOQwx9ws/gtVoJfo6fwD4R4KBIeoEJ4iCphwSoE+ivi6yWHh5sMrs5zcXGei53Nz9NysP8ZR/vv8fWag6/HbPw9ZxPkLUWI71ziI9VIitchLc2Y3FwxnR2+dK+NYvHSYDZuSWbZ6ghqm1yprrena4kXy5Z5smKZB5tW2bFnnTn7N5qzd62AQ5sNObffklsDzjw9F8DQRckbw1je3kng7eACXt+I59nFPHq7o0n01UKkPQOF2f8LE4O5RETZsnpDOfkd7qQ22lLQ7s3KHfksWZ1Id3ckA70JPLqcxvCNWCZuR0zr3Z0Y3t2JZfxuPJP3kng/mMqHBxl8eJDJhwdZfBjMntbHwVw+DObwfjCbyftZ06A4+SCLyYdZTD7KYvJxFlNPspl6msHU07RpcJyGxicZfHqaBU+y+fQwi48Psvg0mAWD+XCvlE+3SuBmGZ+ulTN1sYJ3p8p5fbiYp/sKeLK7gBc9FTzeWcvwgQYmBtqYPL2UUQkwDkuAcYr3k58+F3e/f/35Q9t/w5JOs9Eg20p1GhhThLKkieQocNKg1EN72pIu8dSgyEONfHdlctyVSXNVme5ndDOVw8pIEbGpBuZmWpgYa2BjaYCJoSqOYh0CHI2J9LGkODmAtvIUFjcW0lJTRFpyIpnZhcSlFhASmYrQ3AZ9fWMM9AwRmZhhayrE0dQMdzMRce5+1CXlsqG2kz3VazjWsosrSw5ze9kxbnYe5XbnADfaDnO1uZfrbX3c6DzM7a4jXF3cz+66vezqPEZP5wDHW3s5V7GO/QtyuFhUx8MlK7hQWMBDb1ee+AZwzy+KwcQyHtR2c7F9F6eWHmag8wiXOk9xvW6A8+3HObvwOGcWHudU53GOtR9loO0o/a1HOdzSz6EvOtt0iFutB7nYdYRLi8/ysPMwL4qbeBIkhgwFphrUOVlgQKWPEXGOGsS7qVEQZUpOpBEx3qr4WcsQaCNDpPN8SqN1OLwmgtImL3wKbRBnCDFMM8O6wJLQGmdKOwNoaw0kJ8qEJHcdQiw18BJq4WukjJfWXBxUfkasIYORsQYqFtrMsVbnZ0cVpLzU+cFHh+9dNFDzt8AyzAljGwGmpspYm8nj56xOtiSFHaFPdrgxmcGmRPsb4+KoidBcCWMTFXT1FdE2VEbZWAlla03mO2sx21eLuWH6zAjRYVaYLkrxQvzaYkjbVEratkoStlUSsCaH6BUFhHc0YBCRy190Q/mdvBe/lxXzZxUhPxq7oeRfgmrUaubHrkc+aSuyEeuRD1jLz1Zt/EW7jO+1SphrXMN881rkrepQFZdgap6KnnE+GsFrcGs5TfKyo+TV7+dYQRCjhcq8y/gLHzLmMJb6E5Np/woZ/8xUyp+ZyP6esQQt3iSZ8aDAid2trWSs6SNq9RmKlvaya/VCrnRm87TBlzclhrxNnctE4lzGU6V4mzSbseQ5DKfP4U36/Gk4HE2SYTJJivdJPzGVPONzejpZlmcpGjxK0+Buizr3DxhyZIMye5vN2dkZwYb6BezJd+Bpsh7PkuV4WerAq5YcXrRl87A5hcGWJB60JfCgJZrHjQt4Uh3Ei+pARmqDeVkXwO1cW25nmfMwT8jzfBNe5RyL/PoAACAASURBVBvwOFWFe3HzuR87n8E4WYbiZjIW/wNTyT8zli7LjUIxZ5Zn0VKbjomdMQITRVzE8jhZzMNcKIuJcB7WjuroC6URWMqiI56HluU8BA5KGLmoInBSxtxTBxNPbYx8dDAOMsA41AjrCHMsvHQxspDD0lQeX1tdwmw1yfYXsqwogtZUH3a3ZtJdGsnm2gQubW9mdVk4mxriOdyZwdHKGHqqU+hpr2dZWT1lyfWUZ62mvO4gWYvOENN9ldCtN8lafJrc9uOULDpDuUStJ6lsPE5lVT/5WbspSN1BUcpOCjN3U1DcQ1XHCaq6TxJe1YG6lzNKzvoo2Cmi4qKBoqsucq66aAUYI/K2pyCtjCUZq+iO2UJ3yDY6vdbQ6ruKBv8ltEauoC56I1WR66mJXEt18EpqfZdTYd9CjU0ltebJVOi70CS0ot1Eh4UGiiwSqLBUX5MVBrqsMdZji40xJ2NceVoXw4uOGO7U+HG3Poy7DUHcb/Ljfr07N0ptuFZsx92WMF7vruPlyTU8uLSNO5KauRs7uDENjYu5c66Lu6fauXOinlvHiji5N4S960TsWWnIgRXG9Cw1ZE+XPrsW6bGzU4+epabsW2JKz1IzepaYsXexCfsXm7J1mS6XT9YxJSnuHh1l4u0tpt78OzC+lQDjF9tZAokSWHw//mJ6/v128TlTb19+ebc4wseJ/w4wToxOQ+IvsCh5W/jxS+jl88/+C+v5y6bxF8tZMiVhF8mUgOJnTXwOvLz/Mqct6Uk+fZyED+PT+ltgHLl2kL0VARwptudQgQ09BQ7skvyjkG/JrjwbdubYsSPbgW3ZTqxPtaI1SJVS159IFv4zuQ7/xqoMVXobhZxcKub8WiG3d4l52GvJiwEHXh5z5dUxH170+3H/gCMXthnQ26XMtloZNlfOZUPZLFYWfE9X1vfUxX5Prt+3xDp+i5vFD5ho/gZNhX9h/pxfoaP1E0rK3yM194/Mkvoj0vO+QWrOn5CW+RoZ2e+QVfkJTSNZNIWy6Foroi6ai769HPZBAqoXp5HdGMFck2/5vfSv0bVRwC9JiH+6Hlah81Az/x4D8+9ZECZHZ50uu5dosa1DmVU182nOmUlZwnfkRH5HXowUqaGzCXL8M+HuMwjwlCIoQI7IBerExOgRE61PRIQuIaHaBARp4uA8DytbKYQWP2Iq/AZjoz9gZvoHbK2+xc7yG8Rmf8DR9gc83WUIDFAlMtKAmjo38otEFJVb07LQl+QsfZKztMnI06KxVczadR6sX+/G1pVmHFgj4MAaXfav0uLsbgsu9oi5f8yVx6d8eHkhmNGrkYzfTmHkXh73z+awosGNaC8t7AwUEajIoiY/Fz8fBwqK41m0rIS0GkcSq6ypWxlDRUcklQ3hNDUFs25lOId3hHLpoDePz3jy6kogw9ciGb0Zy9vbcYzfTWTyfsr0hlECjR8lgPcwaxocPz3Mg0f5vB/MYXIwa9pynnqYxdSjLKYeZzIh0SMJLGbz/os+PMlGoo9f9OlxNh8lepTJp4fpMJgC99NAApD38+BO0Rd4rGD8XCmvj+bzrDeHxz2VvD5cw/iJRibOLWLkwiYYkVjSE0xMfGR8YpypyVdMjr/h/dtRPr4b5uP4y8+hl8l3f/OG8QmrS5NItdEgx+aXd4wKZFopkmOnQom7FmVeOkg2jP8PZe8ZFfWhrn27zvOcsnfO2TvZidHYFaXXoQ0zDH0Y2tBh6L0rSpcmvYodaSLYu2JvKEgVezdqYhIbakzUWMHG710zxr3znrXPedf74V5/5j+Bb671y3Xd13UrLelihQFFCj0KAgWk+BihsNfEw94ATxcR7m7WuMvtcHGW4OQowtNJTIinHQmhcmZFeZExM5j8zERyMmeTkJjInPRcElMLiJmVi8zNFxOhFUKRBJFIhL21FY42EpysLJFb2xAgcyYrJoHmeYs4WLuV3hX7ObeqixsbzvDDxvNcbTnOhcZjXG3p5XJLN9dXdXNt7XFOrjnDmZ0/cWLjNU429XO2ehsn06u4XljNzYpqLs1J40FgFD9EzeGnvEX8sGQr37Yc41zLcc62nub8yjNcaDzJpYbjnGo+QV/TcdV01vZwZFkXR2p76Kzr5+jyPtqX9dHZcJLTDf1caezmeGsvJzZc5dqqizys3cbDuf68q9Dk8VJjTi9wZXGCExneAjIDDCmdJaEsxYqsGGPmBBmQFSKgPM6CpclC9i30pHZ5KLFFbrhk2GKVZY9jkROB1e7kNIZS2xJHTak/i/IDyZntT3ScPwGeVjiaTMVObwJWhmpYiI3QtTZBw9EENRcjpnoZ8WWAkC99zFBTWCEKd0XiaYPYTh+pvTYBngYUZLhQlCmlLNmeymQn5sbbk5wgw8vDBKmDARKJLkKJPgYSPXSlAjTcjJnqbYh6uIgJIaaMDzVFK96G4GWzyG6rIHfffJK2FZDZPp/KjvlUHlhJwYZtxJWsISxlGdFppfjFJ+MUNRO7xDJc83fiULwPy/ydmCVvwjRyHVNs56NtvwRjWS1Cl2WYOS/A1LkSO68q5s5dT2XpYWbW9JDUcorM1T2UrLrCsYXzuF1qza/zpjGcq86zHE1e5o/hRf4XPM6bzKOCcbzM1OdlmgG38sxpqy0laUcnwTt+JK71BvNX93C4tZEL1ZH8Wu7Iy3mGvMrW5GWmJi8ytVSq4tN501V/V/n5Vbomb9Jm8DZjMsPKPsasKTzLmMGzLAMeZhhxd7kldw4qRQhrBrZY0r0/nIOrYjlZGsHdRDsepGjzuMKJ503pvFyZyf2lcdxdHMm9RWEMzg/glyp/fivz4XmhB08K3DmVYsOZVGsupEu4km7BlTkCzidocTZWjbOx0zgTq8alZB3upGvyNGsGQ9nqDBUY8G2hHW1lwcxK9MTS3QpbVxM8ZBr4y3Vx9zLBSW6Ag6seNq46WLnpYu6sgchLD+tAEySBJtiGCbEPtcAm3ALLSAssYsWYx4mxn2WPQ7QEqcIMG6kmAb4i5gRYsijZk/21WRxYlkVHQz5H6/M42jSPG4ea2VWbyfalaRxZmcehRTM5Wp9Le8N8WvILKY7MoCCihMzYBUTHLiQguRZFXguB6csIzVxOVHYjUXMbmDWvhfSy9WRXbia3YgvFC3cyv+4Q8+uPMb/5OA17rrBgTz9WiQmoeYjR9NbHIEAXvUBDpvsKmOihi7pCF3UvIa7Js8lasJnckgPkZx2mPKuT8tn7qJq1nZrkzVQkbaMyaRvzE7dQGbGOCkULle51VEnLqLKcySJLH+pspTTamLBCokOzSJ/VIhPWCU3ZYW3JgMKT72cG82OKH78UhfCkNIgnhf7cy3XjToErt4pduFki587SSB7tKOfxqS3cvt7BxR8HuPFTP9euH+bbqzu5fmkjNy9u4Pszrfx4bgU/nlvIySMJ7Nsi4+AmG45usOXoehuOrLNWKY4HV1lxeK0t7WttObLOgY4Njh+f62Xs3SThypmlDCtDLi9f8ub1D7x7Mcg7VehlECUwfrKkPxV3/9OE9KuPwPhxd/Fj2EX58/80o/7Z/uIncPz0HFHtWP1+pUVZp6M8Z/b3XcXf4VAJjErI/DssfoLGj89/BF/+d2A8XB2pUhiVO4wdpd60lwVypCCAwwV+tBf5cLTMm6MVnuzKdWBnrgMb06xZn2JDuZcayeIvqVRosi7LlEOLzDm7UcyPh+140OvE4xPe/HYqlCfHo3jQG8gPHS5c2GlPzyoLDi7XZ/v8aWwoHceKnK9YOOtvFIV/TprPF4Q4jcZN/J+Ya41CfcIopo4bxeTx/86USX9hhtpX6GqPR3PG16ipfYmewSQEwhnom09F31INPaupWLobIHLTRd96EiIXTVzChUyz+gIN8QSCZ0pZ0BLLgtUB5Cx2wjdKH0fnMcRHTmHtchFHN5hwbJMJh9YYsrV2Bmtr1Ni4VJ+NS01pKjekOnMGhTMnEx/6DWHBE0iM0yR5piHJswTMmmVK0kxzEmdaEBJhQFCYAd7+mtjLvsFS8l9IHb7Ay/0bPF1H4yL9C9bif8NK/CccHUbj76dFdIQEuasm7nINgkIMCQnXJTvPmqr5UtZv8Ke3ZyZ7d/nStcudgR1Szux15fReV64c8eb2iXAenI3mlwvxvLw2m7c303hxPYc7l5awoS6SGD9jHEzVMdPSRqChj6GWPt7ublSU5TB3bjQlNVEsXDGbpg3zCImVYuuow7z8cJqXz2L/5mTat3hzdIsV/TttudzuzY0uBffPxvDbtdm8/iFdNW9uZfJWCY93s/hwL4f3Ski8ncv7e/m8u5vHyH2lBZ3Hu/sfRwmNb+7n8v5BER8elvDhQQkjqinmg/Kdcu4X8n6wgPeDSmjMYuTebEbupcC9DLiXDXfz4FbBx73H21Uq9XH423KenVnEi7M1vD6/gKFL9Tz/dhu8uM3I0CuGht7xaug1w8NPPrYVvHzG+1dP+fD6IzAO/zdg3KwERjcTCuUm5LsYke9iwDw3Q/Lc9Cn3N6M8wIzKYHMqgk0oDjCgyF+HgkAjkj118ZZMwcNOD3eZOW4ulsjlNsikFri5SJDLxPjLbQj1kxHgbU+wvzMRob7ExUYSGR1LaPRMIhOyiE3Ow07miYnQGqGlNSJLMRJLC6zEZthJhNiLzXG0tMBHJiMjIp6GggVsW7iGvjVHGWjt4nRrP6dW9nK2tZ8Lawc4s6qHi63HON9yjPMbL3Ku7RZ9ay7TV9fFycrNXJq3hOu5ZVxKzeR8ZAL3Fclci8vju/lruLa6gzNrBjiz8jQXms5yvv4UJ+v76W3opnvlCdrr+zjS0M/+JV0cWNrFoeV9HKk/TntdP+3Lj9PRcJKBpn4utPTRvWqA7nWXONtygVsNO/m5JprXTeb8tslfdTlocboHReEicoINKU00pzrNkuKZQubFmlMaJ2J+goilSeasyhRRO9+X9BIv/DOl2KXbY58nw73IiZmLFdS0JNLUmkrblnK27Gqkvm0V6UWzcXI2xUwwBXMzDYxEBmhLjNGyN0XL0RgNV2O+8rNgtJ+ICUqlJdABiwBHhC6m2LsaEqAwY+4cGQuLfVmQ7syCNBcW5PlQNi+AytIY4qKckTkYYS7Uwkisi76dgOn2+qjJDdAKFjM9zJJJwUKmh1viURZJ4Z6FFOxfQGpbCZkHKijdX0DZrkVUt21k6fbDVDZuZnFTK0uam6hpbiG3fgu5awbI3nSehKYePPK2I0vagLH7MkTu9dh7NWHrtgRblypsXUqQe5cyO3E5teX7yF/SSUZLL7kb+inYeJt9yxZzuVzOvUI9XuRq83yusQruHufN4EGeQHV3+XmmHq8y9LiVK6AmUUF03Vri1p8jf/Nt8htOsHHJfM4U+fFroYQX+QY8z9PkRbYhz3KVdTYCnpao8yxPi5eZOgyl6jCcqsFrpfqYNZEXWZN4manGq3QtXmeZ8EAZZlntxOvdzlxrM+XcYTln1gRzuzCWx3HuvJpjzJN8Cx4v9OW3JQoeVLpxr9SZwWIZj8vdeFriwuM8BwbniLgcpc/+SH12h2hyKFyLjkhNDgVO5oBiAgcCxnMgaCJ7gyfTHqvFhXRDvs/U585cA26k67ElXINchT5+vubY+kqQ+VjgLtfDy9MANz9zHNwNsXbRQeKig7lSXXTTVgGidZgQqwgLrKPE2EaIsI4WIYoRIUywxCzJErM4EZJYSxyiLLH3N8bRy4gwLyMWpfvQtiSV/XU5bK+Zw95lWRxZWcT66mR2Nc+jZcEsmhYl0lCXQE1FBIXZoSRH+xLm7UGg3Bd/7xDcfcKQ+oRhqwjH2isYa68Q7HxCVSMPT8AvKRWfpBR8ZqUSmjOPpMr5ZM1vZkHLATZ1XSGvZQN6Xs5ouhqj76GFqb8WBn56TPfUZ6K7DlN8tZgYZIl6UiQ+DRsJX9nDzLpz5C26QG5OJ7mJ28kNX0VhzGYqErdRHrOBfP8GclwXM086nxKbAqokySyRKKi1cqTOSkid2IBGsYA1Egs2iCzYZW3FCU85VwM9+DbAkTvRLvyS5MrjeDt+TZHxIMeJ+xVe/Fwfxb3Vadxvr+P7s7s4cbWLwz+e5eS3PZw8s5tTpzdz/uxablxcz42zrdw408D10zWc7Ull/3Z39m2y5+B6G/atteLQBlsOb7T7+HmNJYc22tC+yZ6jW6QfZ7Mz+7fbcfVCHcPPf1EpjG9f/8D7F/f/DowvXz7k9e+XXD5ddFE+/2hTf1IalQrj/wSI//39x9CLUtn4tMeoUhc/pqM//L7TOPJuiJH3b/4+Svh7p1QS3w79Do+vVVdf/t/q4j+A8R+w+I9anX9qSX/bxYGKUJXC2FfmoQLGQ8UBdBRE0FkSSm9VMN1VPhwotKdtrpg9+Q4crfDjaHkIbVk+LAm2Jd5kNGH6o6gOGUNbuQ4n14q4fcSN52dCeDIQzM/dQdw75svtTjk/HfXiuwNenNxky4F6PXYsnEZr0RiWpX9Jedzn5AV/TqpiLKGyv+Ah+QyJ/r+hMX4U474Yxei/jGLahD8jNlXDUHsMEyf8CU3tMSprWt1wLLrCKQhl+th4mjIrP5KQmR58PeNP/HnyKMab/wlLdz0yiv2paQhgYbMrS1Z7EJWkh4vsP4kJ+JzDGx3p3WpB71ZTujYbc3SDIUfXC2hfZ0L7ehH7W0VsqzWhqXgGi4t0WFhqwoIyM9JmTiEm/GvioyYSGzmFmEg1AhUTCQudTmjodPwVE0meqU/tYnc2rg5hY2sgrcs9yEzWxsFyFLaiUdhb/jsig7EI1Ecjt9fHXP9LZDYTKS/0ZOem2ZTnCTl+OJnuvZGcPxLNje4YvuuP5+65NO6eT+fh5Sx+vpzBs++yGbqZw4dbufxyIY9NTRkEuBogUB+LxvjxaEzQZOpodXSm6GMlEONkaYmZthoLSrPZsq6euqVluMgkqKtNwlZsRlFWAtta82nfOovuXcG0r3egLu8bFqb/lYE2Z37oC+HBuRh+vRL/MQxzJ5Xh27MZvjWb4R9S+HAni5HBbN7fVdrWc3mnBMnBXN7fz+P9g3zV8KAEHpT9YUpRvhu5X8KHwWLeD36Cxmw+DM5hZDCVkcF0GMyEwWwYzIV7+XCvEO4Vw91yuF0LPy3kw/fzGb6+mKffroFX36vk/6HhYV4NvfoIjMoA2svnfwfGt8PPGFad3vyUkn6AEhiVKWnlDqMSGAvkAgo9BBR4GFLqZ0KZwkQFjJUhZpQEGlHgr01+gAGJblp4iifhaa+Hm4PJx9CLzAJnqRC5swgPJzF+7nb4e0nx9bRH4e9KULAvoeEhhEfHERYzi7CYVIIjZ+PlHYyVjQyxpQ2WlmLEFibYWJriYC3EyVaMu6MtrrbW+DjYE+riwaK5pZzY1s3xtd10NXXS06RU9I7T29xNR8MRuusOcK61mxOtJ9m3pEelAPYtO8LZms1cKFjMmeS5nIhO5EJ4AvcC53A5NpfL5c18u6qdi2uPc6n5FBeXn+R07XG663s50NTNvoY+9tb3c6BpgP1KaFzey+GG47Q3DNBe38+xphMcazpJV/0xTqzs4sS6C5zZeIWLK89ws3Ebd+rieLMvmNc9NZzaUaUq3q5OsqMg0piKmWYsyZKwKN2KyiQJlfFWVMSKqI4zY2myKUuL5JRVKIjMcMIhyRrZXGfc57kSXe3PvIY46jfls2X/Mvq+72PX9TMk1+QRmhqCmaMhOpZaaEj0mW4lYIa1AC1bQ3QcjRjracZYbxFjPIVM8bVCEOaMRZAtNr7m+AQJSZ/jREmWG1UpjtTmeLBmSTyleT5sXltEa2MeseHOWFvqIBBqoiPSRldqhIabAE0/EdoRdkwJtmSSQoh2qBW5W6op3reYjB1lJG7IIWdTNlmr8yneXEvd/h0U1i6jtnUFzWtbqV+9mgWrtlLb1sea7ptsPPkz6/oeM7O6AwufpQjlSxE7L8bBbTGOzuU4Oc7DRZqBq00sfvbJ+EQvIan2EPmbTjBv413219VysdyTuyUCnubo8DbdhOFMA57PVV5xseR59lSGUzV5m6HNnQw99qZHsLahiRVr9rJywwDli47QnB3LxUxLfsvU4XWeDs8LZ/Ay34ynhVb8UibkSYUGL+bpMJSpz3CqPq9TdHieqbz8Mpnf5k7iZcZUhlLVIU2X31INeKQEzTJj7m4x59ImIdcX2TKU5c/LOEdINuJ1hg4P5xnzqNCUR/PM+GWeiIe5Yn4tcuCXYhnfZVhyNsmE9jANNgaqsSVIjW0BU9nuN4k2/8nsDJzG9sBprFdMpdl3EisU09gUrs7uOB02h0yn2u6vpEi+IMpFDR8fQ6S+Jsh8zfHwF+Lmb4attzFiNz0k7gaI5XqYOGth7KqFfYQEq0gx1rFWWESKkESLkMRZIo4TI0qUIEySIEy0xCJOjGW0BY7xNjhEivHyNyIt3oGlpZFsbcxha302K6sSWb04hTnR9hTkKMjL9Sc41pLgDAccgg2xCzDGIVCElb8YaZQz1pFOWIQ7IgixRcdXhLGjCIGNOSZ2FphJRYjcbBB52GLkJkLHVYiBrwSjIDvsgrxInJtLw442LBU+GLlZY+RshKHjdEzl6hj7GqDpLWC6cjx1GOsnYkxsEKJFDYRsGiCm4QxzyvrJTj1MYdQOykM2Uha9nerENhYmbaMivIUUuxLSRHkUWeezWJpNnTSOZVZeLBbbsdDCgqUiEQ0WIlaLxeywtuKQnTU9UitOOVlywVnMTR9bnsa58jzbn1/LgnjanMTDjWlc3ZDFpUPL6OvdxK4Te9lwsZvdXTs5eGQdXT2rOH2qhe+urOW7C818e2oplwcquHK6gKP7Q9izxZld62xoW2PFga1SDm6TsmejDbvWW3Joux1Hdknp2C3lyE4Hjmx34cBuKdeuNDCkvPTy/DlvX97k3R8s6RevHvJadcVFWeL9j1GqjCqLWmlTfxqlOPG/qIp//O4ftTq/7zIqwy9KeFQB5O+9jP9fwKgKurz5uMv4zxTGj3uLb/7ewagEyH8KjNeUwBhGb6mHypI+UuTBgUJfuouDOVYSQHeZgo4SL/bkSDlc6MbRMi86K/zprg5if6E327I9WD3HkVIfdfzVRxFjOorGWeqcWu3O/Y4I7h9T8KDbhztHXLl12IV7Hb487AnnTmcQF3c7cXSVEW216qyvUqNu7gQqE7+mIOoL0gL/SqzHXwh0/Bxn8V+xNPov9Kb/K1PGjGLS6FFoTv4XjA2/RkPrCzR0RzNF869M1vkbaoJxGNvrYuNpgSLGA6mXJV/O+Fc0bP+GT4wNMbOtmV8rZ+0OX5avklFQKGZW9FRWLbCia5M9fVut6d0s5vh2CQM7xHRtMqFnixkd64051Cqga4OEY+ut6NkmpXuHM0c2OdBUqUFF5jeUZ06kJl+T2kpzspMnkxI3ntTECeSmTaF5mSWduxVc7o3l1vk5fHc8nktd0Zw9Es2WRkcWFxqxd50PvfviOH5wDtubQyhJsSA7xoQAmzE4af07qXIDFifKWb/QnfZdvgx0RjPQFUv/sWjWKlNduz149ONcXg/m8vp2Gj+cSsXZRhu96V8zcfQXTP56AuP+OhnNbwwxnixEMkOMs74tab6xLJpTQ4RDBDbaNgg1RUz7SpsZYw2wM7antqSYzh2LOddRzi9XK3n1XQG/XEijb6szB1uEDLQ5cOtEID+d8OPuWX8eXwtj+HYC739K5u0PMxn6Pol3yqDMrVTe3krn7e1M3t/LYURpMw/mwf0CuF8ID/4wys/3C/lw/6O6qFQY3yvDMPdy+DCY+/vv5jMyqNxznMfIgwJ4WAQPi+FBKR/ulDGitKxvFfPhdg1Dd9bC8FXev33M6zeveTX0kuHhx6gaC14958NrpcL4K2+HnjE8rDy9+U+A0eUjMBa6G6uAsdBTQJmfqcqSrgz+aEmXBhpREmxIQbAJMz308LOZoQJGVzsjXKVmyGUWeLmKkcvM8HAS4Su3xdfDHl9vR/z95QQG+xEdF0NEdBwRsbPwUUQREBhLdFg8jrZOWIutsLEUY2kmwFZsiqOVBW721vi6yPB0dCDYyY60kGD2Nq5hYNNR+lcd4/yGMyow7Grs5VhjLx31xzje3MXZNf10N/TQubyP3roe+hbt5Uz1Ok7lVTMwK4uB6GQuRCZyJyyKH+KSuZNXzcOlG7nXfJhrjZ2crutS7SW2rzjJ3hWn2FE/wI6642xb1sOuuj4OrjhB+4oBjjYpFUYluPZzvOUkA629nF7dy5kVF7jeclpVCXSztoU7a2bz65E0np07wN4NdcRFi6iZ7UBpnAkVCUYsThGyPN2axbPtKY+xoizWipJ4MWXJFlSl27Kg2JesfB/8U5yRp7kgz3AmqMibtNo4Fm4rofVIIwdvHKft6mViyvNxSfDD3N8KDWcBk2UmjHcwYbyNPtNs9dCSGTLJWcAYZwFfy02Z6G+NZqQM/TB7zBQWuIaIWLQokYI0OZVznGguCWR7SzpLq8NZtjCerevKWFadorK+zYUaGFpooSXRRlNpd7sZMz3QiskKCeO9hEzztkCUICe+bi5z1hSQ0JpNRks+eRvKKN62kLKti5ldk01WxTyqlyxi+YoWaupWkFJUweL1+zly+Tc6b0Dygk4sApajI6vBwHEhEiU0yipwdijAyz6NQLtwfO3n4BS7gqiGAbI3nqJ01WWOLyngTokVj4u0eJarDxlqqnmboce7NDPI+AukfcOH9ImqPcQ7WQFcSw9lU/oc0mdXkjlvD2uLZnI1W8SLLC2GCnR5XjqNoQIznheK+aXUmMeV01WnApXA+CbFkFcp+jzJVF5VUePXuVN5lqHGcIo677O+5k3GaIYzJjGUowl9wfy635UHCwz5kKXNrxnj+ZDyFW/SxvI0e7oqdf04Q5cn2WY8zJFwIdmcBunnLHL7huZ4E7bnyjiYasGeeAN2RGiyNXg6mwPU2ByiwbpQLVYEa7EkUIv5Ci3KfaeT9FtzZQAAIABJREFU7vgNEeZ/I0g4jgA7NXycZuAuV0fmoYG9px5W7gKEciNM3PUQuGhj6qaLkbMWOg7T0ZZOR+BtgEWYCGGUJQbBxphGmGARY45FrBBxvAhxnAhhrBBz5bt4C0SJYoTxFkgjzQlKtCW/MpLG1lw2bqlg4eJZpGV5EzvHGecgY2wV+jj4KhVOAZGRDvgFSnD2s8Alwh5ZkjOm4ZboBhij5auPlrs2AlcTDKQGGEr1MXTQR+Coj6GjLrpSLbSdtTH0EWCgMMYgyBztIAsmeZvyV0ddvnLW4xs3HUY7TmKc+zQmhgn4MsyMv/kL0PUyZpy7kAmhvlgWVBGxfC8plUfISdlLecxOaoI2U+2zikUxe1kQv4tFiVupnbmBioAl5DoUkqus1bFIodoyngoTf4r0ZZQa2bNQLGOBqSXLzMxplViw2daCA04SjrnaMuDhyNVQHwYzE7lVlMTNxcnc3pLPhc0Z9GxIp7OtjCPtjezv28qOgb3sbN/K4Y6NHD+5njNnGrl4bgkXT83n8okqLg2U8e2ZEk4cm03XwTAOtrnTttGBfdudObjThYM7HTm0W0rnQSd6O9zo63Sl86CMzj2eHNrvzNXL9bz87WdePXvGmxff8+63e7z97RFDLwd5/vohr1996mD8x/PN7/uMqgCMMgSj3G38/wOMyg7GoZdPUfYxqjoX37xEGYRRjhIalbb0Hy1p1YWXP1jSf1cV/xdLWqVOfvgdGN8Nq67EKCt1lHuMf9xh/O13hbG7RK4Cxq5yX45VBdFb7sWxYk+OFnpxtNCfjsJAjhYF0FGioLtKweESV/bk27A1T8SOQns2ZjlQ4qmjUhvD9f5Eqc8UOpc5c3WHK9f2WPHjQRvuHHThfoc/P/dE8Gggmru9wVzY50jXRnPaVyl3Y4xZX6lPfc44FqSOJS/6K+YEjyXGdwL+LuPwkI5DJhmNtflfMNQYhbbGn9DR/RItvS8ZM+VfGaP2Z6YYjGWq0QTGaY1mgtYYvpryOV/N+BNjjP4FjwgRinB90rIN2brbl007PCnMN6YkU59djVI6V4voXG1N11obutdL6FhjytHVRnSuE9C7yVzVc3hhrxNn2qRc3GvHpX1WnNsloWu9Cbvrddi8WIM11eqsX2TArmZrtjda0VihSWP1VI612fFtjxe3Tvpy/6wfP59T8FOfF991efNdl4JvOwK4cyaC26ejuHUqnlsn5/B9Vyqnd8TRsSKY7eVuHKj2p8R7Cu4mf8JQ+98wMfgMoekX+HnrERpoRFyEgPVNcRzdnkZ32xxyk0zQVPuCb778D0z0dFAbP41xf52CzjgThJOtsZxojXSSHT5a7mRIC4k0m4OXfhiWU53R+doOrdH2mE5zwcdGwYKcdI5sruZGTwncreHDnSqeXMnkxY0sVf/i8K1Uhm7NYuh2PE9vhDJ41oufT/tx/4QXTy6G8vzbaF7fSFAVgA/dTOHNT5m8u53N+ztKdTD3o0qoVAo/zf1cuK+0sfNU+4tKSPxwr5APd8sZUc69ckYGy+F+OTwoZ0QJiQ9KeH+/iPeDRfBzMdzPZeRuLm9vKZPejTB8kffvHvH6zUteDT9nePjXjzuMr5U7jB+B8c3Qbwz9E2Cc62ZKgZuxSmEslAsocDeiyEtAqa8JFYFKS9qMiiATSoMElIWaUhxmQUaAOVHuxvg5CXB3NEbuaIab1BRfNzHuUmO8lAXALtb4e0oJ9HfFX/ERGCOiIwkIDiM4PI6A4Fiio5KJDozCw9ENF1sHXOxscbO3wdbcGFcbS7xlDvg4OeLrJCPW3ZH5s5NoX7GagTX7Ob26m9MtA6rgSV/9cfpWnKCj9hhddUdV0Ni/op/u5T10Lz5Mf80Oeovq6J9bSn9yNieTMrmSMJuH8QHcCfHjdohyhyybh+XNqnOEfU1HOdx8nH3NZ2lbfob1i3tZt7iLzct6WF11kKOrz9HReorulpN0N/XT3dhD/4o+jq/s5NTKTq7WXWSw8TgDafW0hUUxUKPg9pFiBk+fpbZmAWERZizOcmFppj2LUyyoSxPTki2lIc2Fynh75kVbkRMnJjPejPxYE/ITLZmVaIdfrD3yJBlus2V4ZbgSXRFKwfp5tJ7YwJ4bJ2nt7CU0dy42EZ6YhzliHCVjrIc5Y71EfO1kxARHPdQcdZlir8d4RyPGuJrwlZeQMYGWzAizQcfPFFmoJUtrU2hakEBlijPLcr3YtjKNlfWzWFQVyebVhWxuLaM0J4aMtAikrhbo2+oy3VGPyS4CJvlYMMnPijFuZkxyNWeSkwDLODnSdD8ilqaQv3YBZTuWkre5jDkrs8hpKaRy5RKWNDVRVrmQ2MSZhCdEkZBVQt3mfpZuu4goeCGa7gvQdF+OpmwpAsfFWEurcXYoQ+GQQbxjEO62KdjP3knompvM3XKBpg2nuVwawrOcaQwXTOB5vgGv8qfwZJ46j/JNeDpXzPuc/2I462ue5qtxO1eHB+levJvlxIaoMMJTW4isuMLS6gp6smQ8yDLmtwIBz8qm8m6eEW/mCfitRJNHZVN5lqfBULoeb+YY8SrFiF8ztXmQPYOfs9V4mjGdoRQNXubp8HKuLsPpQl5mefFhYC2/7KnhdqkPL9IF/FikwfNMfd5laPMmewbDWZq8TNfjfrIhlxOMaY82oT7UkEyFNnGhhiRHCWgNnkpbnB5tMTpsCp7O+sDpNPtNY5HnZAqcJ5DlMpkM9+nEO44nymm6qsrJx02Cp7sIHy8j5G5TsbEfjchxCgInffRcjNB20UZfroeRXB99Zx10ZVpMt5uGlqs2RgFmCMJE6IWYYRBqiGmUEhqFWMeJVWObZIU4QYxpvBCDODOMZomwiBPikCAhMMedkCw58fP8iMvzQTHHkeBsOY5Jljin2WEz0wpRtASrOBskcXboB5szzceQKQojpvjoo+6ph4FcD1NXPXTcjNB0NkDH2QA9Rz2MnAwwdTVE4KyHgbMWBnJdjH2MMPbVRNt9MibBJkx11WW6qxHTHHWYYD2FyY5qjHHV4AtPff5DrsNfvbT5F3d9/hwkQys1FZf8WtLLdpOTvIXSuM3UJGynPHoD1ZG7WBC1g9KgZooVi6gOWsSykFqW+ixgkVMxSx1zqHNMo84hkRoLBVVmchZLnFhsKWGJyJhWqZD1jhZsdZJwwNOJAz7uHE2M51BmPB2LUuhdn0PnlkwObEjlyPYCOvctpOPwCg4fWcOB9q1097dx4fI2Ll9ZwdVLC7l0upwrp8q4NFDM1dOlnO/P5eLJTM6dSKJ9vx9729w4sNuV9oNudHd6cHLAj+N97vT2ONNzzIW+dn+OdXrx3Y2VvHr2iJdPnvLm+Xe8fXqXt09/5vWLj8A49MeuxU8BmN/DL8oAzD9GWdj9P+8t/vE7lSX9RlXc/Yz3v9vSf1cYP9XsKHcY/xhmUVrRv9+RVr5XKoZKZVG526iynz+FXH5/frKzPyWklf/NiLJW58MQvEMFjXx4xdNrXbSXhNBX7E5PhSc91YqPNnS5Bx0l7hwt9qSj2I9jpYF0lwfTVR5AZ7lyr1HOgUIpB0uktFe6cajUiy3prtRFSMiyn0iU0f9lrstf2FwgoKvRljMbRVzbacrtw27c7wzj5544Hp9MYLA/iKsHZZzb7cDxzfZ0rrJhX60eGytm0JSnvB36DXlR40gJ+oaZivHEeo8j0uMbvGw+w8Lg3zHQ/jPaWp8xecaf0DWfjKZwKnrWWpg5GzPZ4Bs+G/svfDH13xln8F+IZOpExJiyfKmcfTsU7NzgRH25Aa0VRuxvFNPRYsbhJgHHVpvTvU5I1zozjm8VcW6PLRcPSLl8yInrR9y5etiNbw85cu2QPVf223K2zYr+TRYcW6cEXzP2rjDh4CoRuxpN2bxMlwNrzbjU7sbtPl8enVbw5HwATy4FMnjal9sDPgyeCuLh6XAenA/l5zPBPD4ewJMOXwa3OHGtXsK5hRJ6yiQcLbGnPlIdhd4ogoVfEm8/gTmyiWS7TaTEZypFXhMpD9EhN8QQP9txiA2/Qkd9Ijpq4wnz9kJ34gwm/2UqumNNMPrGAovx1liNdSDEMJpwcR5ZgfUUxrcQ61WMlV4whpNc0R1ri+lECQGWcmIcXTjaksuzy5VwbzHcK4N7SnUwXwVnH+7NZWRQaT2nM/RDMk8uxvJjlx8X9znTsdqcUzscuHTAgxsdCh6ciefVjUyGb+bw7scMuJMJdzNB+TfuKv9OzkdYvJ//ce9xMI/3KmAsZeRu2ccZLGfkvtLK/vgceVDGyINy+LkcHs37XW0sZmSwlBd3lsHQJd6/+ZWhNy8YevOUN8PK/0l7xTsVMH4Mvbwd/o3hNy958+Y1H4aewYv7bK5KZ6784w5joZsxJe7GlHgIKPcxpkJpSfsZUREooDLUhLIQARVhplRGWFAUaqG6ZZzoaUq4qwkhbkJ8ZKZ4uwhxl5kid1buRFnj4yNFESAnINCboJBAQsIi8FOEERYxk4ioFNUzMjIWH7kvcltnvGylxPh6EOxmRZSflKQQLxIVClICo6lNm8uR+lUMrNlDX/MBTrX0cGrlAKdWnORU00kGlPuGtV0M1Hdyprmbs009nKvt4GLNLs7m1nN+9jwuJyRzKSqWazEJ/BAfww8R9twNcuC+woU7/p78GB3Ft9n5nCheQG9NK501mzlYuonVhauonDmfkrhysgJyWFW0lkMNh+lZ1UNnYyftte101HXQW3eY04v30JO1iou5S9gTHM1iqZDGBCt+6Gvl+7NnqSgpIyZCxvyZ9tTPdaYu047adDFNOXY0zHWkapYtuZEisiIsSQsXkRygT0qIMWkxNsRGO+AXbY/7TEdc013wLvRlVtNsGrqb2HxmL8t2byYoPR7bIGccYtwRx3sw3lfM136WfCU34xsnAZOkhkxyMma8swlj3Ez5Um7C116mTPY1Q19hjn2ohNk5QTStyKUk1Y2aLFe2rJxNY10MC6tDaalLZc/GGpaUJlNRGE9IiC0CWzWmSzWZ6mLINB8xU/2tmeAuZKLUkMl2OsxwMsLQT2llupC6rIC5LcUkN2YQXBlJYEEU8YWZJGUXEBQ9G4mTJ/Y+Plj7xWIdXIB1xFLUXKpRky9Hza0WdecFGDqWYe9Siau0DF/rLOJto/CW5uEUt5X4hmtUbb3Orl0X6StN5WauK4+K3biX683TAkPuF+tzp9BIdWOZrHG8ztDmlywDHuUZ8EuaGU+z5ZxobWXh9ms0HHnJhs07OVaXy8kSb64U23K7zICXBQZ8yNfmXYEaT0qm8FuePs8zTHmZasLrNC1ep0/hZfpUnqep8SxtOs/Sp/Jrlha/zjXjt3QJQ+kyXg0c4+7RA1yriORVlgbfFZryMMuKV+lGDCt/N12D2xkGnI7XpyNMwO5gC+ZHiImIMkEeY4JXlIDZARqkBWuSHalPTqQ+maHazA3XJ85LjQhvDUIDDQmNMCckTEhopA2BUY64Btsi9TVD6q2HjdtUxI4TMLFXw8BeH00HA9TdDFGT6aDtbIS6nS7TrbWYIlFnhlQbI4UQYZQNgjALVWDEJNwUcYwFdgkS7BLEWMUJkSRYIJ4lRpgsxiDBDNNYc8SxIqwTbbCbaYtrhgx5tgyPec64FTghy3PGKtMRyxQZZnG26IYLUQ8RoBZkwCRfTab6aqLupYm2XANDNy1M3XXR8tRGU66Nnps+pu4mmHuYYuxuiMDLAH13XXTd9BB4mmHqqYOZtyZmChM0PYyZ7GLMJFcTpnqbMT1YyNd+unzhr81nvhr8WaHHqEB9Pou0Z2JMCIZJOQQu2UNkbhupCRsojlxFYUQ9xQGrKPFuoNS9hiJZAQXKKzBei1nkV88S72UsdS1hhVsOTf4lrEqqY8OcWtYkFbPMJ4JFUhcapQ60Otqx1tmeNl93dgb7cyg9nYOF6fQ25tO/LofudckcWxVPz8Z0unaUcGjPUvYeXkXXQBtnLu3h2o02fvhuLTevLue7C/O5fqaMyycKuHhyHmcHcrhwOoPTA3EcPeTPof0etB+Q09Eup7/Hm7OngzjR70N/jwfHe7wY6Ayiv9ePn75v5Y1SYXz8hOEXN3jz7I7qs7LAe0hVq6O8G/3L30d5KvBjhc5j3ilDlZ/m9WPeKh2tV8oUtbJi5/fvVMqj0q7+x4z6o5r4CRg/KY2fdhg/qG5H/2Mn8ZPt/McKHRUo/qGY++9w+D+9+/A7MCqZcQTe84rfrnfTWxbBiWIPjlV5cqzKn76yIHqq/DlW5k1XhY/q595qBd2VvvRU+qnedZZ6qb7vqfCjf34QffOD6Kzwo73ch3UpVpR6TybKZBSxFv+XBZG67Koy4fgaLb7dact3ezy5fyySn3ujeXEugUcDIfzU4cW1/W5c2e3Che12nFhnyZEGY7ZVa7MybyoLk8dRkTCOopjx5IWPIz3wa6Lk41U7jgbq/4fx40cxQ3c0RtbaWMotVMvpE3RG88XEf2P01D+jbTYVI+FYAv012NwcwqG1vhxqtmFLtTq7Fmuxr1aXY6vMObnFnAu7JVw9YM+3h2VcP+rCjQ43bnTKua4aD653evBdp6cKHq8cdFUB0ZldUk622dO/1ZbODRLV7Gky4uBqIacOuPNjTzA/94fx9GQEz85F8uRKNA8vR3D/vDKsEs7PJ8MZHAjmYZc3d7eKud+kza+LpvG23ojntaYMLrWiK9eIVPNR5FuPYmvsFI6kaTOQpc7FuVP4qWgGdyr1+H6JHedbo6ma7YDOlP9g0td/Y+Lnn6EzZiyan49H/b/U0P7KEINxZphOsMJ6kgs+2jE4mc0hNaGVTa0XWNs0QHxwGSJdD7RHm2H4pQCrcRbIJllRGuLJYF8Z3KkFpcL3IP/jHqFyh/BuESN3ihm5U8iH2wW8/aGAkdslPDg1ix+6Itm2yIC88FEsSPmCQ82WfN8Zzncd4QyeCOfnM+GqjseR21m8v6UMzeTyfjCf17dyeH07lw8Pi3l/v0BVscNgESP3ChlRPgeLVbuOI/dLQQWPFfCwnBElMD6ohgeVKot66OESeHWV9yogfMHwW6X9/IZ3Q8OqE4AjQ78xovzHrPr+OcOqQu+n8GqQrTXp5Hoob0ibUe5tRoWXKeWeAqp8lGNEhZ8B5QEGlAcbUhFuTFWYgJoIM6pCzSlWmJDrZ0qqlymJnuZEeYnxcjbB3cUUb29r3DwkeHrb4ePnQkCQDyGhISjhMDgohvDwWQSHzEIRHI9fZCSuzt7IrVwIdXQjO0LB0oIYlhZHU1+awprKKtrmr6Jr+VbOrWnn/NouTrd0c6ZVGVA5wdnmk5xuHOBkbTdnG/u4uKKXKyt7ub6yn8uL9nOloJVvk4u5G5/M45hwfo0M4GG4H4MRnvwYIuZ+sIQnwTY8DrThXqA9l4NkDET5cjQ2nG2hkazwDKLAJ4g0jwDiHNwJs3QmySmQuowqNpa30DqviRW5jawrXcfOsg2sT6xgpW8Uq7xcWOFjSYbVJBJddejct5IL57poaljGnJgQyiMsaZ4rpy7djrpMCY15VjTk21KTKqEgxoLMIAsyAq1ICjBmdogpc6NsSA2zISzCBu+ZMpyz3HAu8iZ0UTgL9pTT3NFA4Zpy/JL9kAY44BzpjuNMfyb7SxijsOZvciFfy4RMkAoZ6ypktLMJX7uaMMZVwHi5ADWPj7acOFBMUIo3C1uLWVAWQWmqlFV1UaxdlcCi6gCW18SyraWY1UtyqJoXTnqyDKm7Bhqy6Uxx0mGapwWaAfao+1iiJlPa4BpMs9ZEU2qMpkyENNod2yhHxJE22CU54zbLH3l0KHZegRhJ5GgJZRjYu6HnGo6WRyYaHlVMc2tihudqprvXo+ZYgo5dBnbORchlZShs84i3TcLbPgu3wFoylpyiZPUFVu88R0vdepoLK9gzfzHtNUv5dn4SV6t9+aHMkuGcaTBnBkNzTHiWacqrfAMeZRvy48pK+rsvc/DGBzouP+Ha9z9z8Xg3x9bXsL8qhPMLvBislPKyUAhlIp5VmPGk0JKnOWKepuoznDadkZSJfJg9mTezp/E8VY1fsybzNHMav8w15nGmkJF0fZ70HuOnkye4vDSaD3P/xr1sIb9miHmRZsCrjBncmz2d/tma7I3WYn+oMQcDJcyPscJ/pgU2M02xjzXDOcoSh0ghDrFCHOOFuMSb45skwT1KiCzCHJsoMfazHbGPtcc5XopLvB2yGAtsQgyQBOhhE2iEyMsAU2cDBPaG6DgYMUWmzzcSDabbG6FhZ8xUkR4atgJm2Omh72GCQ6Iz4mhrDAKMMQ01wzLKAps4EfZJIuxnKsFQiJXymWKFWaIQ82hTxNHKJLUE83grrDMdsC+QIquQ4bZAjvU8GebpTpgkSjGLskY9SMDkQF0mBWiiEaSNuoca+p6a6Mm10HXXRcfbEEGYAbpeWhi46WLsYoTAxQBDdx20PdSZ7joVDRdNjDzMEXgpK39csUvwUaWjv5FbMNrLgi/9LRgfY8U38eaMiTfkq2h9/hZuzqgwfb4Mt0Y3JhhRShGSpbsIbzxFRu4hSkJbSLLPYqYkh1z7fPLFc6iQpFAkSqdEWkGVZx21QStp8JlPq2cey0LmU5/bxuqyvWyu3klr2jJWRuSw1i+BTR4hrHaSs8bNlQ2+HuyOi6Q9dyY981Por0vheFMyx5uT6Vubw9FtVeze18TO3jZOXNrBxSub+emH7dy/uZFbF2v58VwV10/kc3kgk3MDKZw9lcqFs7M5eTySY0f9OHbUm84j7nS2u9LX5cmp4wpO9ik41RvAiW7lBDPQ58ftGyt59+Qhw0+eMPzyBsPPb/Pm2UPePr/L++cPePNcubv4ERiHVddclD8roVAJhE8+zuvHKG3qN6+UgZgHqufb1z/zbugRyud/n/8VGD+Bo+qu9O8hF5XS+IfAixIalQD5vwHjp9/5qCy+gQ9vGRkZ+qgw/hEYb/RwvCKaU6VedFUrR0F/eTB9Vf70KuGxSkG/UnWs9Ke73OcP40t/dQADNcEcrwmmd36gChiPVSs4XO7DrkI3ViZbkGT5HwTojiLT+S+szTaks0HE6U3mfHfYjofHffntTDwvz6fzqD+ee12B3O/zZbDPiztdnnx/2I0LuxzpXW/FnlpjNlTqsmKeOssy1ahJmURJoh4J3jMwUx+FhjLYMu7/MGHy5+gYqOPgZIeJmRFjx/6Nzz8fhZrGv+LqMhk/ty9Jj/yGhnx19i0X0NVixrd7nfnpqDd3ehTc6/dWzd0+T271ePBTtwe3+nz4qc+HH3qU9rEXN4558v0xT252evJ9hwfXj8q5fNCZc3tlnNxpT/cWCUfWCTm02oyTe5y41hvIvRNh/HIinGenI3h2PoJfLkbw8GIEP1+I5tGZaH4diOLp0WAuLjfi6gI1Hi1XZ7h+Bu/q1XnTqMOrFlMeNou43WrD9WVm3K235EmrLc9aLXjeqMPTpZN5tGgiD+qNuLfJj+Y0Q/S/GsWYP/8Lkz77E2r/9QXT/3Ms0z+bwoy/aKA3RoBgrAX20+RIJ3pjPtUfL9tMlpbsZdfac2THL8FB4I/uaHMEX5pi+rkR1mPMCTXXoWNlCO9uLmLkdqkqbDJyN5sRZQpaBYpKWMznvfKKy4/zePdTISO3i3n3UwEfbhUxfDOfa+1BtC0zomrWZ6T7j2JR6mdsXTiDm8cUPL6QwPNrKQzdzOTtrRwVGCpLvN/eUpZ5z2PkTh7cU8KgEhgL+QiPxapwzIfBEkYGy/hwv4S3D5S9kOW8v1PK23tFvBxc+N+AUdmRNcw75eWXoZf8ERiHVHb1cz4MK4HxHjsWZjHP15xSb2Oq/MyY72dKta+J6lnuqU+VQkB5gBHK/cXyUGPKQwypDDOhMtScsiBzCgPMyVVYqM4AzvS3JNpXjI+TAX5yc/w9Jfi4W+LmJCQk0J2IUAUxEZFEhEYRHhpDgH8kAUHROHn74ecdRIirD/HucnLD3Nlel8n+VYUcWbuEgQ1bGVh5gPOthzm/8jBnVxzh3Ipuzq7o57yqSPsEF5tPcrn5BBdX9HOxuZ/LrSdUc2LBbs6Xr+JmQTUPs1IYjPLgQZiUh2F2PAyz4Um4Nc+DrXiuEPPUX8K9AFvOB0k5HOLCWoUrtd7ulDm5kOwsI0bmSLTUkXBbe0KsHQi1dSbCwZ0IBy+8hY6E2nkTLvMjwUNBQaiC6kg3cv1NiHadgb+HDrPTFBzt2smOtnXMjvZjRbY71bFm1M62oC7VjKZMc1bmWFGfZUvVTAk5ocrTf2JSQs1IDTUjI1zM7BBLIiJs8El0xD3bE++KYAKqQijaVEjVjmqi58/EPsIRia8VDhGuWMd7MsXfiq+8RXz+/zD3llFxptu6do99zrdlSbvFXSG4SxXuUGhRUAVVuLs7BCd4AsQgbjTxjntI0Hi6O5103NNJx0NC7DrjrXSvtfde+8j3b/+4x/NKVfGTa9xz3nO6GvG1swlfWxvwrZORWiNcDBnpasAYd33Gu+kww1MPXS99LGWmJJdH09IYR32hFwsaFGzpSmf10kQWN8fSVh3HlhXV1JWEUprnhypKxEynSYy1m8pIJx2m+FsxxdeCic5aTLCZxliLyYwVzWSslQ5jTWcwxUYTXYkhxr6mzLDSRNfSBANjS0yNbbEws8XI1BxNsTuTbML41jyZMQ4NfGXbzLf2jYx3rELDLh9r59m4OZQit88g3taHMGkS4TmLiGk/TETXSYK6epB3HsB/7V48lu/GZ10PxUvPsKRtHccbUiHPFFKmQO44HuR/y51yLS7VJLK+qZ/ZDcdIqN1GQdM2dh66wNWrD7h39TK/nR/kzpEuflpSyqWWHO615XKvLZs7FY48ydfgfe4M3iYJfYyGPEzT4H7GJB5kTORxyixep47mRcZ0XmQZ8i5NhxdHu7ne28eFpnBI/Qsv0idD8ljepU3j1zRtTitHsTv4a3YHjeSoYhJHZDOZG6lHYJIRomTl8zKpAAAgAElEQVQLRLE2mAYaYxCgj7HKCPNQY8ShRrhHi/GKtsUj2h7bCBtEMXbYRTlgE2qNKNgM+3ALXGNEarlEirDw08fQVR8Nay2mWmkyXjyNafY6TBbNYqKZBlMsZjHZUpOv9UczzWkWjvFuWMfaYxhqioHKUN3HaBlpjEOSJY7JImyTLLBKNEeUZIko1QpxnDnm4UYYhRpjHGWJVaa9Ghjd57ihWCjHscwD4xQ7NKNFjAvR5yuFJqMjDBgbbsQ3vpqMdtdiiocJk9wsGe9myxgPO6b6aKkdRl2JPnrOQil6JgaSqeh6jsPAdzxGvpPRd5+MSVQgNkWliDIzGO1uzzg3c6Z4mzHaQ4uRUh1GhhjzRZgRfw7W4xOVMf8cqIttupKs2iZyatYQ1LCb6Dk9VJUN0BC9kVCTdFTTlaTqqMjXCaRUz59aURQV1qlUOhZS71FGi2s+i5xSafGZTWP4AuqjFjI3ZRmN0a20hdWzSlXBBnkOW+UJ7FJFsz8shINBnhyKlbIjOYDOdCVL8xJYXlfFsoXzWbZqOau3rGNn/05On1rFL6cWcv3sfO790MwvR3I4uyea4zuCGNglo2+/P/3dAfQdUdB9IFANjIf3+XJonycH9rhzcK87Rw/50HdYSn+3jP7DAWpg7On24/r5djUwDj96xMtnP/Py6TVe/Q6Mb57c5tXTu7x89neX8Q94FFLRAjQKEgBSCMUMPb3N0FNhpeDtv4HjK7VLKYDk3/V/BMY/StNvXj1Xl6D/CLf87fx9V/T/b2B8/5r3/FfAeIgjZSH0z/ZUA+OhGhm9FQoOV/iqYVEAxu5KPzUoHizzRnAU1fcVvupn3ZX+aoexrz6I3joFvU1KDtfJ2Vfjz/elElZmWFPmN4Ewwz8TYfolteET2Fg7k/51hlzYY8evfYE8PhbDo4EY7veEcPeIjLuDXtwZ8OJWn7DzWMLPe5wZXG/FoeWm7Fygz+a52qxv0KSzzphVNWIWV9iQFj4TY01hD/VHTBjxERNH/hMjPxWA6SPGfPYRU8Z8hOmsj5DZf0R10ggOLhVzfpsLNw96cW2fO7cOe6tXHd7t8+VOnw+3hVJxjw83jvpw7Yg3V7q9uXTIiwsHBIfRXe06XtjrysX97lw66MGF/e6c3enMie8dOLTGlN3LDOj+TsTZvR5c7A3gdr+CBwNBPDmu4vFJFfdOKrl/JpKHZ2J5fiqRlwOJnJ6tw5ncidytncmThom8njeWd/NH8b59DMNLxjO8WoPflkzjxQptXizRZHi1DkMrp/N2zSTerRrN+xWjebl8Er8u1aenSoNAjY+Y+KePmPCv/8yUP3/J5D+PZsZnU5jyyWRmfqaB9hcG2E50xWa0M6Zj3DEb70WoczbfzTtIS/4qZKJwDEdYovuZPtp/1sTsSwN8tCfTXiCG2wt5c1Vw9Qp5L6SehdV+6g0vwlaXbF5fy+LNtSJeXy3i9ZVC3l4v4Z3gPt6YzfDlAp5fyOHxTxncP53Mya1eLC+fREn4P5Hg9RFraqYxuN5Fve/65c/pvL2Uw/sr+by/mvdhjI7Q93irEG4IA8KFuY9Cb2Mhb28U8eZmMW9uFvHydi6vrpUxfHU2r24U8exWPe+HfvzdQRQcRqHx+BVvhv4RGIdfP+P1mxcw/Bie32BDfSZFfkaUemtR7a9PrcyAOf4G1MqMqPDWptRbhzKpPmUBhpQE6FOlNKZKaURlkBFlciOKZYbk+xuRKTUkXWZCssyUeH8T9cYShas+Yb6WBLgao/K1I9TfjRB/T4KlPkSpVESqQglVheHs4UtcWCxxUinpUheqoj1YVxvJ1tZMDrQ30NexllPte/lh0T5+WnSAHxYe5HTrQc62dXN2fg9n5/fyw8Jefmrv5+cl/fy84gRnV5ygZ8Ehulu2cb1zD0/WreVBQx6/Fcp5nOnB/Xgbfo0Q86vckidBVjwKEHE30Iof/EVs9zZjgcSEEmdTst1syHB3Jk7iQLyfK9GeDqicxQTYmiO3FxFoJybAzhqpjQhXE0Oc7CyQR0pJylRQXh1GSo4bXip9vGOssVNYEBDjRUVtNvWVCbRm2zMv1Zy2FGMWpejTkaLLsgwTluXY0Jpuqw69ZCpNSFXoka7QJ01hRJrSksgwa7xDxXiluaOsi0BWHkxUYxzRTYl45csRhdphFijGJtwVi0gPpivt+cLThI+d9fnUQZ9PxTp8Za3Lt0IQxsmQsW5GTHA3YoyTFlM99NCQ6KEj0cU/Xcq81hSaKwKpKnRj3bJYtqzLorMjg0W1AjBW0FIVRX1pEHkFvlhKdZjkMJWJEgOmyazQVNgx0VWbUVaTGC2ezEjRNL4ym84kS12mWekwVazBFPOpaJhroWVkiJaWEdoaxsyapo2epjb6Fo7MslMx1iKeb63L+dS6ns/tmvjatoYptiUYiHNxsClE7pJDmGsgPp6ROCkLSVt6lPi1p4js/BGvBf1YN/RiNe9HxG3XCJxzkdimfpoXbaOvrp6H6T68KDXjZoOY3rlhdM1ZTlVxDznVg/inrcA1eA4+ygpalhzk2I+P+OnyU/YfPMOcknnMji+hJb2azSX1HCtWcDvXgOHMqbzP0OVhuik3sgy5kTWL++nTGUrU5HXKKJ6lT+dJlilP0ky4t3c/dwZOcm1BOu8zvuVV1hRI/JIXyZO5mGxEj2ICO4NGciB4BAPykfT4jWJexFSCM0ywzXfBOtsPwxAbpsuMmOinyzgvDaZINDDw1cdOaY1NsA3WYQ7oyi0xChRhFWqHQ7QjTnF2uMTb4Z7kiHOsHbYh1mi76jHNZhajDMfzrd5opljNZJT+OCaYTmO86TRGGE1gqqMWojAHbONdsU12Q5Rsg3GMEG4xwSLGCFGsETaJZjhlWOGSY499lh3iNGtsUywQxRhiFG6AQYQxZsmWWGZZYpxugHWhCFmzHJcSH1xKZQQvSSF0dRaWJd5oxorQVJqi4WvAZBddxjnrM9bTjFHelug4C0PjtdAy10bLRJdZptroiGehbauJtqO22ik18rTHunAu9m37cZ+7EdeSenQVMiY6GzPJXYeJ/vqMjRAzOsmJj2PE/CnMmNHB5viFBSK39SfSIZW45FUkZ+8iP2kXlaEbKQ1YSrJ2BGnTfMid4Ub2JDH5Gg6Um8mpsoml1jGDJod0Fjiksdi7kvaQxbSGd9AQ0U592CLmhy1kSVADnfIKtimL2KHK4lBsNj1xifQmJ7A/LZlNWXl0FDVTV9lJVcNmWpdsYdPW7+g/vIyLffVcPVrM1e4cfh3I49aRRC7uU/Hjbimn9/pw6pAvxw75MHBYRs8BBYd2+3JotxeH93pyaK+E/bvd6Dnsx/H+IE70Kxk8GkT/IQUCMF79eRGvH9xm6DchKX2OoSdXefXkDsNPbqAGxid3ePX0Hq+FUvTz+//uvM8bIfzy/Ff1+5dP7jD05BZDj2+qz1dPbzP87A7Dz+/+g/63wKiGxd/DL69fPvvb3EVh1uIHfRjm/f/iMKrdR6Gf8ffytNDT+O6/cBifXDhMX1U4g2XeHJrjjQCMPeVyeqr86ZsTQE+1jCOVUo5WSumu8OVolZSjVf4cqfRTPxccxr5aBYONKnrrguhtCObQnAAO1wayr1rK9jIvOrPtaQo1JsluInLd/488369YU6rD4SXmnN/hxJ0jPjwaVPJ4IIL7PaHcHfThVr+Em70Srh/14MohNy7sduTHbXac2mTF4HeW9Kw05ugKQ7pXGHN0nS371jizqd2Z+ZXm1OUbU5trTn2eiNosS+pzzJhfZsrqBhHbFog59p0jl3e7c/+oFw96hAHj3tw76sndHm9+HfDjXp8vAjje7vXm6iEPLh/0UEPhxYMe/HJAwoUDHlzY58L5PY5qqa/3uvDTbid+2O3E4BYrTm534Kd97lw66se1gQDuCr2Jx4J4fELJgxNK7p0K5bezsTw6Ec/D7hjOLHKkL2ok17On8KhyOsPNU3kzfyxvF3/LcPuXsGYcb1dP4H3nNFgzDdbOgPWavN44nTcbJ/B+4xjYMIq3a0YytHIadxZqsCllDEaff4TGv/1PNP46Eo3PpzLtswnM+Hw8Mz6Ziv6XBliMEmM+whzzb20wH2GPn34w7YVraE5dRLAoAquxthh9aYjp1waYfaWPzHD6B2C8OZ+3V8t5d7NQXT4W1gK+vpbH8NUchHmMw9fSeXNNAEVh24swwHv2h5Lx7dIP+6JvlcLdCt7fLGH4UjH3T6Xx895gDqywZ90cTVoyv2Fh7ggW5XzL5oZZnNnoxsU9Uu4OhPL6Yrp6p/X7a3+4jULARShNl6jdxbe3S3h5R9hRXcnwtTJe3ZzNizvNMHSON+qxOR+A8e3/Bhhf/Q6M7wVgfHaDTU05lMvNqAnUoT7IgHq5PjVSHap8danw1qHUS5fZPvrMlhpSIjOiWmVGZbCxGhgrFEaUyAwolhlQINOnUGFMnhCQibKlLMqBwlB75uUGUxztTqLMmqwwT+ICXUiLkJGfFEFhaiypcdGEqaJICQsn0deFXH8rqsKtaU5xYmFOIFvnzOZ4+3rOLTnMTwsOcm7BYc4t6OaHloOcazvChcW9XFo6yJWVx7m4coCLqwb4ZfUgZ1f00b+sm1Mbe3nQe4pnR/ZwY0U1P8yWc71czvVCX84nOXMhwok7CT5ci5ZwLtKdvXIb5rroUehqRJqnFan+7qQppKQr/UgI9CA9xJcEuTuhXraEeNkS7udEqI/Qa+mBm1gHe1djlLkKQov8SW4OJbRGirJWjrIuDJc0Tzzj3QhP96OsQsWKWm86SuxYXWLDyixjOrOMWZdlyupsMe1Z1tQliyiJtSBHqUu2QpeMQD0yVObEhYrxlZvgHWNHZHU4YTWRRDUmEFIXg1uuFNMwa2b5GmIYZI1BiAOaKge+8TTmczdDRvtZ8YWDAV+LdBhlo89oO33GCdDopM84oWdNYsBUdz1meOhhprSmqjmRpjkqKgrd6WgOZvOqNLasymXtoiy+W1LImkVZtFaHUF4qQxZnzRS7CUx012F6gBWawXaMcdVihO0kRtlN4SvxZD4xm8QkK12mWukwXazNNPNZTDczZKa5LRqmLmgYuzFZy5ops8zRNHFGyzqIydYJfG6Rx6d29XzpsoBRrm1MdqhBR5SPWJSNp0MOfu7pGBqHYGiTgiRyPjGVewjM+x7n+PW4pe7FJaMPafk15DW3CF1wloxlR5nbuo/tFZ30VRVwrCGegy3FdC7tJrbpNPFzz5BSfQBpVDu+wc0ERrTQtOw4+8++o6S1G3nsYkJjlhIbtYgI7xRy7Bz5Xm7OrVR9hnJm8lvWTO5k6nEvTZ8nyRq8TRzDy7SJPMzU5X62JQ8yLLi8bjn3ug/xS0s6d5Mn8WueIXcTxnMpZiqD0frskk2jK3gGm5XT2SWfyi7/ydTGaKIqssGhxBPLDCnidAV+Dem4VcUxLcSWUR56THbRQ8vNGD2JOZoephgqHDEJtscy1BFxuAM20Q44JjjhGO+EQ6wTBlITdLxN0HQ3xizABqcIN/S9THAIc8U2zAXrMBcswpywinNHnOyBWaILRvH2mKZYYyVAYYYV4lQLxMkmiJNMsM8Q45rvgGuBM3bZ9tinm2OdZIhFnDEGkQYYxxtjlW2BfZEIaYMHtYerqd5XS+mWKmq21lG6qZKUjnSCK4OQ5XkRmO6OV4I94nBTdEL0mKrUwshfl1kumsx01GOGoxnTnSzQ9bZHT+aChtQNTUUATgWzcarfjmPLadwauwlduJegunYsYmIY52XFN75GjI61ZWS6E5+mWPOXODMm+BnhYG6Gcrot8Rpy0n3mkBu7jtnJ26lJ2E61kI72qiHPIIykKS5kzLAnbYYNmdpuZOhJSdYKJEUzmNmmyTQ4V9Ls08I8+Xzao9tZFrWAZcp61qvq2B5Wx47IOeyIq2d3Zhtb8jrYnlnL7qxKtuc1sKZkBfPrDtDS1s2qlTs4uHEx57cVcnlPEue2qvhlm4qb+yK42x3Dze5I9f+X49tlHNsTxOCBEAYPhTBwSKnuTzyy148je73p3ufJ/l1udO/35livgpMDIZwaCON4j4qBHhnXL7SrgfHFg/t/A8aXjwVgvM7rx7d49fiDyzj87B5vnv/Km+f31ecHgPxVXbJWw+LjW7z8HRhfCt/7HRhfP7/Lf9Z/AEYBEv/oY/zDXVT3OL76R2AUXMY/Ss3/N4dRDYj/uZdR6GEUtr38XpJ+xwueXOimvzqC4wIA1vnRXRtIX2UQA3PkHKsPYqBWTv+cQLX6hBL071IDZU0Ag/XBDDYoOd4UykCDkv4GJUdr5RyqlnG4JoDuegVCmXpjkYR5sVak2E8iSPdjEu2+oD1Di33zjfhpizV3DnvzqD+EJ8diuNPnx61ewd3z4uZRT24dFdw/H251e3HjoIRLu535YaOIU116nFqvzc87LLl8yF295eTGgIrr/aFc6wvnuqDeCK4djeBWbww3ukPUZeH7PVIe9nrxZEDC4wEJD3rd+bXHnft9Xtzv9+XXfh/uCS5jjxdXDrpxcb8rv+wT5MYvB9w/aJ8z53fbqYMv53bZ8dMue87tduTcXid+2uvM1aM+XBHcyV4p1wf8udPvz/3BQB4cU3B7QM6NY8HcPRbJo/447m0PoSt+LCfCv+Ze1iSeV05nqGkSL+aP4UX7CIZXjub16rG8XzeVN6unfIDFrlm836TD8A49Xu7QZHjbFNg5BTaOh67pvFmjzcVmXWJM/xmTv/4TGn/6Fo3PpzH18zHM/HwEM/8yAdNvjDD92hjdz2di/qUxll+a4T3Tk9ny2eT75hNtE4VkhhsW3xhhNcYYixE6KC012djoxftrLXCrmrdqZ09wFQVYzOPV1WxeXU3j1dVUXl0RVgUKpWMB6IRysXAKoFj291O4vjMHbtfBzRq4XsnDU2mc2xHA1mZ9FmR+zYKML2lJ/piFWV/w/Twt+tfZcnqrO9eOKnlwJl79d4WB3x/CLhW8+7Wctw8reHevEe7Vw4Na3j1aBC/P/w0Yh9/8ytuXL//LkvSr4acMv37Oe6Ek/fwmW+bmUaW0pEGlS3OoAY3Bgsuoyxx/PWr9Dan0M1Qnpgu89CiWGVMZbEpFkAnlCiO1SuUfdkyXKvQpketRE27G3AQ7lub60pEjZVWJklWlYdQmelIU5kRmkAPlyYHU5kTSUBhPSVo0qdFx5IQHkyd3olBmQnmQIZVh5lSFu7I0O4Peti71qr9zi3v5eXEvFzv6udTRx7VlA9xcfZzbnSe43XWCi6uP8tPyg5xYuJ2+1s0cWLiFfau2s79zA5vm17EkP4z2eBeWxzjQoRSxOMCMdl9jdsV5sS9RyoYID+q8zMjzNCfZz46kIE8SlP5EB/oT6GKDws0GlZcDsXIJUYEehPu7EOrvRIjMkaKMCMLlLrh5m+McYk1oWSBBdQEEzg3CuzEIaXMk0uowPNI9kKW5klIoYUG1K53N3qyf48r62dZsLRKzOV9EZ66IJVmWzE2zoDbNkuJQPfIU2h+gUWlEariY2ChbQuKciCsOIqoinOi6OEJqo/EqDsAyzpGZUgO05ObMUoiYpbTjK1ddvvUxRS9JylcSU0aK9RhrbcBYG33G2Rsw2k6XSa5GTJWYMNndgMke+kz3MUaZ6kXNnHAqS/xoLPVi84pUdnQWsnltCR1taWxeXcySxigaq4PILvNH23kik1w10AyyZmawDSPcNBnrPpOZMiOmy0wZKwCpswETxZpMEWkxVWTIeDMx05wVTHaLZaJbMmPsYhklDmGmjZJZNqHMcM5gtHM5o7wX8I2knRGuC5nk0IieTSlmFhlYmadj71DGlGlh6BgkYyzKxlvRgmfwIhwD2/GI2IAiq4eI8vPE1F8hesU5wteeJnXZRRbMO8fm2uUcaJnH8uaFZLcN4rn4HKELfiS2aA8hid8hUy5EGtRKaNIqqhafJjx/G5KIVfhFdBEUuRY/n0KCxeHkWtiyPciMWzkaPMwez9O0GbxI0uJN4nRI+oLn6dPVoZffckx5mmvInfYCXuxexuXmaC6kaHMyU0R31Cy6IzQ4GK5LV4A+6zN92VIUwuY0KSuUVuTEm+FX4IhVnge2WXKiVzRTcmgD2XtWE7V2LuKsCHQVbgTkJpJSP5sZzhZo+dgzy0eEhpcpGgIY+hqjLTPBLcMXZWU04khnHBN80PazxFzliKIoFN8cOd65ciS5gbjmBWCb7Yd+ghOTQsyYFG7BuBBjJobqYpJpgyjHDnGWFdaZlohSTLBON8chxxqXAkecCpxwzLbAIcMYuwxLzBJMMUkwwj5fTECjO5GLZVTvKaD9WCsr+haz9sAilu9tY9n+NlYdnM+irXNo31RFS1cJuYvjCazyxanYCftEWzR8dJnpY4ZhsDv28Uo8EkLwSYnCNy0Rn+xcpLNr8Zq9EUnpUaRVPcQuOklcxxH8G1ehnZzMX/xt+CrOjs+SLPhrkjF/ijVmkpsu1hqaBI82JnWShGSjGPICGilN6iQ/ppPyuC20hC2nOaCRHHEiaSbBpBhKSdD1Jk5HSsTMAKI0Iyl1rqbRfwmtipV0hHawJLiGpb7pLHeNYItvIjuD8vg+qoZtmR10FnQxv3g3a3KWsTW9lp3plXyfN5+1NdtZM38/W1ds4MjqGs6vi+TSFjmXt/lzfqMPl7fLuXcknsv7YznaKadznitr5/uyYXkIu9Yr6d7hz9HdAfTuk9Gz348j+7zZv9ON/bvc6Tnkz7HeYE4fC+fMYAQnjwVz69LSDw7jg/u8eHKOF4+vMPToNq8e/wGMtz44jk/v/g6MAjQKusdrYYj3kzsIgKjWk99PARif3GL46Z1/gEUBHj/6Awz//fn33sUPA7zfCKN2/uYsfnAY1cD4X2x1+QMO/yNE/rsZjH+AoxoYh+Dle3VK+h1DamDsrQrnVLU/vY0yjtYr6K8KRoDDEwII/g6Ng3UKNTyqgVFwGMt96S73VQPjqXnhCDo5N+xvTqMAj4NNKvqbVPQ1BHOwNoDvK/1Ym+NLua8pSq3PCDP4N+ZFT2VbnSGDK0Xc3OfFo4Eg7vcH8eh4CA+PKXl8XMXQ2UiGzkTw/FQYjweD1HMdz2+146eNZlzeLuLGPgfuHPHgt0EpD4/LPqSQT/rz4LgPj0768fSUgucnwnh2XMmzYwE8O+bD82MSng668ajfhfu9Lvza48q9o+782uvFvT4v7hyVcKPbnSsHXbkkwOEeJzUQ/iycQhhmlx0/77Lh3E4bftphw0877fhx5wdw/FnY63zQgytCKbvHl8tHvLh6yJNbPX7c7pdxvS+Aq/1B3OgJ5f6hKM4v8aDd90+cCvucu1ljeVI5mccNE3gyfzzPlk7gxarJvFw7g+G1WrxZpw9dhrDZlHc7rHm6y5rHuy15vtuENzt1YctM2KQF6/V4sESf77O1EP35I4w/H8fMz6cw+YuvmfnFp8z6yxisR5liNcacmR+Pxuiv07D8VBvHkeYkWkeQ5hhHqmMM/lpuWI/Sx36iAfaT9UjyNGFPh5x315t5c72cYWFP9PV8Xl3N5+VVIaSSzdDVVIaupajfvb5RqC4TCwO4hUHcat0RBnP/Do4CMN6dA3fq4HYt3J6jBlFuVoJQTv4pmzvd4Zzd6MHehcYsKR7FnPh/oTX7S5ZVTGT9PB3OHQri8cUcXgu/9WgO7x/W8OZxNTxqg0ct8KIFni+FVxd4+zsMvn5zn3fq/sV/LEkLgRehJK0GxqHbbJ2bR0WQGQ0huswLN6BZZUCz0oiWEHPmKS2ZE2BKsbce+Z66FPubUB4ouIumlCmMKVMYUqE0oiLYgIpgPaqV+jSEm9AWL2ZFlhsbSwNZku7Gilw/OstCaExwI19hQUmEI42ZgbQVhlObGU5RfDQ18cFUhNhRGqBHVbABhYEm1MYFsnp2BTvqV9G/cD8/rz7F1e9+4vp3P3Bnww9qULy+tpczC7dzatE2ji3awoHm1axKm017XDZVkalkRSSSGhNLbFgA8So3MsNdyQv3IDPIjQQ/WyI99Il01iXSXocoR32iJRbEKlyJDfUjUuVPWKAUbzsHfOxt8LIVI7GxQGJrgdTVlmBfV0IDPAgJcCNMLiE7JYyIcB/sJMb4JLniW+qNT0MAksYgJHUqfKtUeOZ64p3hSGS+E8WZptRkm9FZ78nmWnf2NXqyvdyB9YVWrMoV0ZpqRHOaCQ3xZpSG6JOj0CJdrkVupCUNJXKqy1Rk5MmILwkmojyEoDIlkjxf3PP8cMz0wj7dG5NIJ2bJxXzlNIsJCissikIZF+rAKCt9xloZMM7GgAl2hoy3M2CKqylTPcyY5G7EWBc9JnoaI5ZbEpniTnGhH/XF3mxZkc72zkI2ds6moT6a9auLWNYcy/w6FXOaVIi8pzFTosm0ADNmqGwY46vLBD8d3EsUhM5Px6VExQRXLcbbCKNadJloZc7XFi5MCy5ghKKGzxRz+VzeysigNqZ6FaHvk4dBUC2T/Br40r2JL1znM06ylIn2c9GzrcTEMhML83QsLUvR0oxHXzceU7MUHDzLcQiah03UMqySvkNS1o13TT9hs/cT1n6awM5rRK+9R035dnpXbKRvdzfysk6+SNiHdlkPdtk78YpYTXTaVkLDlhOiWkyAYh7eQfOQBM/HXd5OYPh3KMM7CVK24eNYQJCFgkI7EYdijXiYq8Fwynjex4+FhHG8Sx7B05SZPMvW42nGVCiYxKMaGx61BXC9yoXTKTqsU2qzIVbEjjhTdkYasCHBh7M7N/JTTy9HN25heWkB8dkBmCXY4lAYQPqSaiqP7Kbo0HbKB/ZT0b+fykO7yF+3gpVHD5PbNpeZTjZoeNgz1k6f8Y6Co6zFKFsNpkoM8cxVElqXind+GA7JMqzjfHDJDMAtR4qkMBDnfCnOJYFYFfoxK9mezwI0+SRgFn+WafIvvtP4VDadsWF6GGbaYFPohChbjDjTAussoU/REmA7NAgAACAASURBVJtsMQ759jjlW+CSZ45znjU26WJME4ywzTZD1SIhaUUgSR2BzD1QwnfH5rOtr4NN/UtY1b2YrsG1bD/zPV3d39GxczkVa5oIrk7BKTcExzih9UKGJDWRpLp6ZjfNJT8zkwhPL4KsbEnwDiBREUmYqpzQuJUkFO8lveUMyqY+ZAsOIV2+nc+jQvg62Z3PEgz5S7Qmf1YJ6zP1sZ6li3yyGcpvTImf6kmaQzJ5EXNJjWonP249NdHrqY3sZG58J/PiVlAqraDct5j6wCoWRCygJXwlrTGbWJS4jyWJu1kTv5JVAVkss3FjjZkpXWZmrLOTsCEkj/U5S1lZvoNFtb2sK1jGyqA41vvL2RGRxNbcJna3drG7YwUHl1cysCKW85v8ub7Tj1+2+HBusz/XDyZx+vt4VtZ6kh1pQFqEJRmxjsytdGH7Ghf2bpRwdJeUnr1+dO/x4tAeCYf3eHP0gD+DPcGcHozgxxPR/Hg6jDtXlvPq/i2GHjzgxZOfePHoCkMPBWfxGsOPbvJK0OObDD+5zZtnd3j7/C5vn9/jzTMhGCOApfDZD5/5cC3c/12vBWj8T/pvBYzPfjnCsboYztYGqh3Gw3MCGKxRcaI+iLNzwzgpgN8cufo81ahioCaQ7lIf9hd60FPhx8nmUM60RnK6JYJTc8M53hTCQH0wA/VKBhtUHGsUFEJ/YyhH6sM4WKNgS6EnrWFmJFuMJHDKP1MsmciWCnMGVppzaY/VhyTxYBgvTkQxdDKKV6djeHU6mpdnonl6PJS73f5c3SPh5l5/7uxTcH2XlEvbvLi1X8qDniB1sESAwyfH5Dw7HsiLE4G8OBbAi2P+PD3mzZNBDx4PuPKw35kHvc7cO+rC3aOu3D3qzp2jHtw+4sGtw25cO+DM5X1OaigUxuf8uMOWn/c4cmGvC7/sceSX3fac3ym4jILsObfTgZ92OfDzbid1j+MvByVcFMI7+yRc3i/hykHPD32Qh3240C3j6qFgrm6Rsb9Qm+8CP+dY2CdczxzFw6opPG6eyuP5k3m6dCrPVs3kxVpthtbq8arTmDcbzHm9xZqhnS48P+DL0wPePNvrzKtdIt5u1YcterzfpMeLdfrcXmKB2xcfYTd2CsbjtZn81adofv0nZv3pG2xGGGM/3pKZn32NwV/GYfHJdFzHmKDS8yTLKYpk22C8plniMlkfh8ka+BkZU6AScXJbHMPCMOxrJby6XsDQtTyGrhYwdKWQoat5vLiWyYtraby6ns/wjQJe3yzk9a1C3twu+nDeKlJfvxXW/t0p/pBkvl0Nt6vgVgXcrIDbv+tmGW+vFPHyfDbPf0zn6Q/pPP4hjWc/Z/HycgHDN0t5faec5zdmc/9SPo+FHsnfann3ohEeLYBnC+F5K++eLYHhX3g7/EztHr55c5/3/xdgfPfyIQzdYuvcfCqDzWkM1aUlwogmpR5NwQa0hpmzIMKKJqUl5VJDCrx1KZIaUCozpEJuQrXKnOoQM+ZEWFCpMqJSaUCNyoDGMCNaosxYnCDMMfVgXZ4Hi5Ps2FqtYltdJM1xDlRH2NCW4cPiPDlzMwKpTVLSkiylNdaB+hBjyhWG5EgtaclOo6O0gaWli1lTsYadLbvpWXqE3vYD7G/cyJ6alaxIrWRxfAGLEvOpDoknxzeYPIkPxd7eZMtkhHn7oPD1JjRYSlykjLhIf8JUPqiUMqQBXshUjkj9hdWFdoQEOBMa5IFc7kZAgDsBPm7InB3wMTPHy0qMp40VHtZiXMWWuFmJ8HSwRiZxJlwhJTokgITIIErzM0hPjUHkZYx9kh1upV64V/jiWS7DI8cLtxRH3JKtUOY5kJ1uSUqUFmVppqxr9GVfu5J98wPoKrNjTZEVy3PM6cgwYUGyiNpIY4pV2mQFaVIUYUKzsFSgJpzCVA+yCwMJz/UlIMdH7WD6FMkIa44nYl4yARWR+JeEMc3fjMkqaywrwtHOk/Ol+SxGWuj8DRonO5qqoXGiizET3U0Y42rIKBcDzJX2BKV4kZXrR0mGK9+1J/N9VzEbN1Yyd34q8+cl014XTWulgqbmICRKHfSlOswKtmRaiDWjpHp8JZmGe7WSrO/nEL26CJNYJ8bYz2CMSIuxVlaMcFTwjbycTyI6+JeIdfxLaBdfR29BM2YdOqELmRTYyARFKyN85vGVyzzGuixkkk0z2jYVGIiyMLNKwdIuDR1dBXraAZiYhGPtWoC1vA2buPUYRq3HMm0Xdtn78cjehUficgJSlxKa34VjcB3lS/ZRtesk07Pb+DiukzGyzWh6rcQxeAXhSVtIiO8iLnwp4cpWpLI6XCSVuHrWI5MvISJ8PTERm1AFNRDslUSEjYTZIjMGwsQ8ztBkOH0kr1LH8CxJl6EUfZ4lT4XCCbwr+CvMm8GbFkNuV+jT5fMXWiSjWBNryZYUK3ZnO3NmVQt9PafY23eV7Xt+YMfG/aw+tIXEtXPI3bSARQd20jTYR8OJQeacGKCsp5uyA/uZs2M3ey9e5eAvl6hdswpZViq6fs7YxgQQ3VCIrCgB98wQDFUu6CrsEcf64JodgltuKC45cpzz/XAs8MM6zxPTHFc002wYF2vKnwNn8M9+0/gXfw0+VRnyiVyPv0g1GBNmiFmeM46lHtgV2GOXb4NdnjWiDHNEmeY45prjkmeBY44VNunWWCQZY51hiGquK8nLfEhe7End9iQ6jpaT1BqEbbIFroW+5HTV03V+kI2nfmTh90epW3WQzPpNyNIXoszZRFzlIZJrjpBatIOipGXkOKZQZiijUVdCs44rc3RcqXaJpVBeQmZYM2mZG0iu7SGh4wxxXSfwmL+UcfEyvgk3ZWSIISO9RZi7uGBjao+zphUKTQcixlqRbh5MRVQD5dnrKIzvYnbsFgojNpEX1kV+yGrKVR20RCxmXlAzbcFzWRK/hoWJm1iYtIelibtYG9PBKu9oVovM2Ww6ne1m0+m0NGKRsx+Lw4vomr2KgbbtdEhD6bA2pctWjy4HU5b7+LEpr4w9CzvYtmwem5fOpn+FL2dWO3BmnRunu/z4YWsUx7cks6EthLIUZ3Li3EmNklCZa8eGdmt2d7pyZLsPR3Z6c3inJ927vTiyz4fewwEM9ARzvD+UH49Hc/ZUKLcvL/s/AuPwEwEGb/Dy8XVeCX2Nz2/z9vkd3jy7zR/vhPcfoPHvoPgHNP5nWBTu/1sB49NfjjAwJ+pDSbpeSl+TkjONUWpYFADxmNCfWBOoPo/XKtTA2FMh5fBsb/X18QYlp+eGc7Ylkh9aozgzL4ITjSFqnWwMQdCpplBONoRzrDacY4LbWOnJ9kJXViXY0aayItNmLJmOH7MqfyY9S825tMWFm7s8edgt59lACEPHw3l2LJRnJ8J4OKDk1mEp1/Z7cfOAjFsH5Vzf58/lnV5c3+vLvcOBPOoTnMTQf6cgng768fSYL48HPXnQ78avvS7c63Hm7lFn7hxx4c4RN+4e9eDXHgl3jrhz85ALV/Y5cGG3LT9uE3Nuhy0X9zlzrVvC9W5Prh5058p+Fy7tdebiHmcu7Hbmwh4XLuxx5fweN87vFYIxQq+jhIt7vbm0z4uL+zz55aA3vxyRcuFIABf3yji/xoOtiePYFPA5vapPuZAyinulU3hcN5Un8ybyon0yL1dOUzuMLzpn8rJLi9ebTRj+3oahXW68PhLE8BEFwwe8eLPTmndb9eB7Ld5u1eDVhhm8WK1Brvlfsfzqa0TT9Zj49b+i9c0/YfDxt9h+a4TdWDN0Rn6L7ThNXCcaEqhtR5C2E2EGHiTbyPDTMMVx4jRcZkwh1N6M2hR7rvfn8OJyGS+vFfLyej4vruTx4koRQ1dKGLoqQKMwCieTV9fzeHUjX63hGx/g8W/3NwXYK1ADpDBo+60QVrlRzJvrxby+Ucxr4bxezKurwu8W8uJyAUOXCnh1qYjhK8W8u1UJ9+bw/kEdbx/U8+5xE++ezWPoYQO/3ijl3o0ieNoOD9vgsdC/uBKGL/Lm/xUYXz/n7dBv6rE638/Lp0plSWOoPg1KXRqCdGlU6NMYZKh2GZtU5lQFGlEsFRxGPUql+mpgrAsXUxNhqS4dV4SaUBliRHWIEbWhxjSFm9EWbcaKNFs2FEtYnePCxlIp2+eE0J7mSmu8A4vSPejI9KE9S0pbmpSOdAnLUh1ZEGtFjcqa4hApC8pqmV+1mLaq5SyuW8uquVvZsGAHm1o3salhFTURGWRJAsn28ifHT0aatzfxEg/SvVxI93QgxU+CysMVpbc78UopqeFSUsL9UMrckEo9cHK3x83HGi8vawJ8HFD4OCAT1hh62+LrLiLQRUSog4hoKzOkNpZIbCxxE5vhbGmCm5UF7jaWuNuK8PdwJjJYRkpsGPMaGunauAVZUjCe+VJciz0IrA0gtCYI32RnbOQGOIYaE5hqS06OK1kZtsRGaJMcqcmCGje6WnzZUO/BmmIrVmeZ0JllRkeKiKZYM8oj9CkM0aI8woCmeDHtOZ40ZUoozvUmMdeTsDxvFLm++Bf4E1IfRdS8ZCIaEvEvDMEqXoJRqjfmVeHYtKTwpViHL0w0+MZcixFmQpLZkPG2hkxwNGaCiynjXE0Z42bMLJk18uwgIhM9KM/xZUlzDJ2r8ujaXMWSzjJKS5WsaE1jSUMELU0BhCZaYqEwRCdExLQwa77112GMXAdxoTfR6wpI2FiB02wlkyRGjBXpM8pUzETXSKZEtvBt7Fr+FPYdoxP3opF8gImR3/NlwHI+95/PV7JmPnGp4jPbKr4yr2KiZR1GTnVYupRi51WElVcWuqZBGBkpEFvEYGtfhMhtHpY+K7GWdeEZvo3w1H34Ri7EMXA+JpK5aLrOxsInG+eYVrSyN/E/8vfwUcZ2ZljXo29Tj0i+Av/ILpJTtpIYu5aoiCUEBs/HyaceG48mXKVLUUVuITZyI0nRbYT7pRPhqCLVyp9qOwcOJbpxId+KGwWmXEsVcT/bhSelzjysFfF4sTkPlltwebEVy8JHUuc3hmKnESyLsWRhpCktsXac3raRbftPsenQFTbv/JGGijbWHt7JwrPdNPQeYXnvj8wfPEnNkR7Ku49SuO8g1Yd66Og7Rf/dx5y48xvbjp9k6Z5dNG5ZS/3W1cQ2zsYnJw7HRCXOKSo8siPwK4nDMT0Ix4wgHNL9sUlzwzLFAZNUO/TTbJiVKmZSghnfhurxSYAmn8t1+UJhxL/6G/FZsDnfqEwYE2KAZb4AjW7YFdhiX2iDU7EtNrkWOOSa4SScOTbYZtgiTjHHIkkLh+xZ5Hf6U7jGj6oNSgpWqbBNMUcv2hjTdDeUbfmsPt1D94VrnD59l13rjrGkdAOtuZ0UV/aQUdVH5pwBSur7qcrbSFNoHfNcEphr7k+tiQeVlj7M8wxhcXAKS+KrmZ+1hKayrVTW7SWrYTvZ7d8z2UfKl04WjLS3wNQpkKiQQmJjK0lKqsbPWo7sc0PiJrtSHVBBc84mikK+oySqi8KoDRREbqY4fBN1IauZr2ilyTWfevsUFviV0hHRytLIVSwLWcVyRR0dbmGssLVjg7Uhmy1msUFsxEpHZ1pd/FgsDWezLIRGXW2WW+qyRjyLLgdjunzc2BwbxbaiXPa2VrFtQSnH2qVcWC3h2hYFl79XcXVPPKc2x7CjQ8m8ImcKE8UUJtnTWu7Alg479qxzo3urDz27fBk8GMDJnmBO9Co5JZSiT0Rz9mQMF84mcO6HSO5eXaEGxue//vpfOoyvhdKyAIQPr/Pq0XXePL2l1usnN9XPhXcfdJPhR7f+ox7f4s2TO/+g/3bA2F8dyckqKX3NgQzOC+V0YySnm0I4XhdEX5VMrZP1wZyoD1Y/E54fq5VzqlHJyUYVp5rD1Do7L4IfW6M41RSmBsWTDSGcbgjhTFMYZxpCOV2r5HiNguP1Cgbr5fTWBXKwWsrKVBFFnqNJsvkr86Jm0Dtfh/OdYq5vc+b+QV8edEt53K/g0YCC+32B3Drip3bsLh1w4uJ+Oy4fsOfKAQeu7nPkzmEPHvb58/xEMM+Ph6jdxscDch4NCMEabx4MeHK315WbR5y4ecSZG93O3Ox25Va3O3eOSNTAKDiNtw67cm2/E5f22PHLbju1oyj0M944IvRVeqlH/9w87Mn1gxKu7vfgsloSLh/w4uJ+L37Z56mGxQt7Pfllt7daF/f5cP6ADz/s9+LUXk9ObHBhcL6IbfFj2Bn0Nb2qrziXOIbbBVN4Uj2VF40TeL1wAm+XT+DN2gm8/G4cLzdOYHiLNsPfW/Jylwtvu+W861bAAW/YaQVbtWD7dN5um8TrLeN4vWokq0I1sPj8EyZ+/AUTv/kfaH71EcaffoP9t4ZYjTTEYNwIrMZNI1LsQZFflBoUAzWsCdCwQKZljOuUSfgbzyTK1Yh1jQoenSvh6S8FvLyWx8vreby8VsCLy8W8uFzK0JVihoTS9LUcXl7P/Qd9gEgBJPMYvpnP65sFvLmZr9ZrASqF8vaNAl7eKGToRhHPrxfy9FohT68W8eJqCa+vljF8rZy3t2vggeAizoVnbbx/3sa7oYW8HlrA8ydzuX+rlKtnCnl2oxaezOPd8+X/Dhif8ebNr7x/OaTuY/zPY3WEkrTQwygMTxXG6nzfUkC1SkSDSp9ahTb1it+BUWHAXKUJTSFmVCsMKZZqU+inpQbGcmH7i9KM6nBLKsLMKQs1pUxwBlVG1ISa0BRhSVuMGR3JFqzLc6Iz35WuQgkbSvxYnSOhPdmJjhRXOlLdWJntQ3u6BysyHFmVZsuSRHuaoj1ZWFDAkqZlLGxZz/y2TSxevIUVS3ezuGU9i+uXU5VaQrKPgiRPbxLcXYl1dyLK3Z4IiQMJvg4k+tgS7eVAsIsdKld7Yr2dSA9wJi3AgRBPEb5uItycLfFyscTfRYzc2QqFs5hAZ0sC3Szwt9dHaadPirMZOfYmBDuJ8HUQoNEUd2sTvB0s8XW2wtNBjIu1Gf4ejiRFquhct4HDJ88zf2cXATWRSOcEoKoNILYykKgsbzyDzfAMNSco2YGUNDei4sREx5sTHadPTqYpjWW2rJzjwnfldmwptmZrthlLkyyZF29JTYwRs8O0KFfNoiFUn7YYER3ZEqpzJaTnuhKV7UFIti+yXB+CKpXIq0JRVkUSWKDCMcUXi2x/zGrCMW+ORyPAmZE2BnxrqcNIcx3GWxkwwcaICXbGjHc0YayzCaNcjJnsK8Y53peQBE/ykj2oyPVhaXsGqzaUs3RTNeXVEXQ0J7NufiLzm6Qk5zhhrTJBS1jlFuPACLk+38g00UgQEdiRTFhnIY7lkUzxFjHWwoiRepZMsg9nVmQbM1I2MiLiO77wXcII51Y+lXbxcfhuPg5ew/90r+Tf7Iv5TFzCN8azmWhSidirFRvvOYg9Z2PpNRsz2xTEVkmIRWmI7csxc1uAocdSLHxW4CZfQUj0asz96jCQdDDLaRFT7HOwkSQgCVjADNVOPkrq4aOCPUxzqkfbvh5D6VI8QjqJS95GXPx6ouM6UUStxsq3FQPXVsy8V+IevIHk5HUUp64gLaCEWOdYou1CCRX7M1sWwp7yTG63Z3KjWsLNmmQeryjj0a4KLnUXc3hTKHXF5sSrZhEhNSDGYTLl/nqUKAwpiHTh4JYtrN91nI37fmbb1kE65rSycsd62n88waKfbrCk7y5LT5yjpf8UVYf7Kd3fw9ze03Seuczph6+5MgQ/PnjE5oEBWrdvoGhZGwlNFShKMvDKisMhQYkkJxqv/GjsUxVYJfpjl+yDY6obokRbLNPssC1yw6M+EOfaAJxrg7Ao9GVCiDlf+unzrzJLPg625vNgcz7202CkQhNRnj32RQ7Y5IuxzbfEOscU2yxj7LPMscuywTrNBotEY0xjZ2CdMpncNZ6Ub5BSvEpCSJk19nF2WCY4IErz/F+svXdwk4eavp3ZPZtT9pQkJxUIhBq6u2xZkiVXuciSLLn33nuvuGBjsHHBxthUAwbj0EyoIYWE3gmdkEYn9OYOhuubV4bknLP77exvZv+4R3pfG/iLmWvu+7mfh4CqJFq/6ODM6aPsXraSz/Mr2Rycwnb/FJaHzqA5tpIF6fUsL1pIe+ZcNkXm0KkPY73Ki2Z7Z2pVWhpUGprddTSpA6lxj6ZSn0VZ4Ewq0lqYW70en+hiXKNzsdHGEaUpozBiCfklG5m58AsKixYROUpJyghXSu2yqY/tYE7oFsoi2iiPX8vMmE1UhHcyP7idZZ41tCgSaBB502gTQINLLIs1Jaz0qKVVV8pSdTzLnL1Yae9Ah40162ysWGcvp0NpzwpbGzokEpZZWrDMRkybUsEn7o5s8BCKVGo+i/Hks3Q/9lREc6bZk8vtXtzeEs6tnVHc+iaBS1/Fc2xTGDuWe7GyVsnCSns2Llazq0PDno169m3x5MBnnhzfHcC3B4M5tj+IU8eiOHcqgfOnk/jxXCoXz8dw+8oq+u9cp+u2cB7wv0bST4U4+uE1Bh5eNejpo2sI74TPf333r8D49OH/BhhfngMc7O/mHyXMMP66Smegl2cDPYbnoTlFYQfjKwkXXH47Afjbbsb/OsM4KFx5EUov/c9ezjD20/XDfo7XxnB6ri8H6/w5VB/K6fooAzAerPThSJUfp4R388IM776tC0ZwHg3vGsI52xTFqYYIjtUGG+Dx/IIYzglu4/woTjdEcLo+3KCTNQGcqw/iTG04F+bHG37ndHMwxxbo2VvvTke2giLX8USa/JXm6D+zs2oSJ5bLuLxNzaUdbtzao+PWfj13D3tx75g3vxzy4NIeBy5+ac33X1nx4y4rLu4049JXYm7vczA4iV3HfHl8JIAHh324d0TD/SNq7hx25+YBF67tc+LaXmeu7nHj+h41N/d6cGufntv71Nzer+aWEEvvVXPtGzcu7XLhxy+dhxzGPVpuHvTk1kFvbu335sYePVd367kiaI8nV/d6c2m3Nz9948mPu/T88JWOH77w4OLnwnogDad2uLJ/oy27O2zYtVDEFzMnsy1uOF+GDeNYxPt8nzSKX/In8KRiMv1zP+ZF83hoHQ3tH/Js3Xs863yXp5vG0r/ZlP4dcgZ3qXjxtQa+cobPrGHrVNg+gefbRzO4ZST9K95hU9JUbN79PSP+8HuG/+01Jr/5GpZ/ewvH96cjfW8yZqPex37cBEJljlRFppGg8EA5bBqqj6biZ2SKl9F4IuwmUxnvwtnPC3l4oYjHP+Tz9EbxEDReERzAIWDseeUyCjH1FeGm9T/LAJivXEfBZbwxg+c3igwaFODxmuA8zqDvWjE9AjBeK6HrWild18rouVrOwNXZPLtRxbNbc3l+vwEet/D8SQv0LeV571L6uxcz0LOIge753P6pmlN7k7jzUwk99xbzou+Hlw5jF4NPb0OvAIyCul7uYXxgKMUMCJdengoXYIaAcUtTIXPC5cyLsKQuxJy5AaYG1QUL8bSYhnAp1cFWlPmaUuxtzEyhLe1tTomPOZVhMuZEy5kVKaU8TEx5sACSltRGSqmPsKAlwYpVOXasK3JhfbE762eo2VSqZ0WakhWpzqxMc2VdgQersp0M/0c6Mmxoz3BkWbo3nfVzWd20krZl22hd8SWtq3axdOmntDS2kZOYS4J/GOm+/sSrXYl1syPWVU6Mm4x4rR3JegUpejlx7nLi3GxJcJWT6iqh2FtOkZeERJUpIc7GBLuJCHOTEONuQ4yrlCilmCgXMWFKc4IV04hWTGOGWkqZi5hYVwmhrlKCXSQEucqI0jsS6uGAj5scF4UFGqUML7Uj1VU1nLh4lf2XzrFkz0oiqoKJKvcmvsCD5EwNcSluRKY4E5XhSlK6G3GpTkSn2hGVJiMuXUxOnoSKPDHLSmzZPsuFbXlSVqbb0JImpz5JTGX0dCoCJ1IXYsSiWCkLk+ypzXYlP9OJtDw10Xme+GdrCSoLwHuGP/6lYQSWROKc6YsoQ4+kKgrLuTHIUwMZ7SZhuK0po2wtGGtnyWi5OaNtLRjtNOQyfuhqyXCVGKtQN2ILI8jM8CIvW0/dvATa1lfQun4W8xekUzUjkLUtSSys9SQl2xHnaBmmEXImx9gzLlLK+75TGR5kjLI2DN9VudiWxzDKw4YPrEx5b7IFw800yOObGO45l987VvKaxQz+YFbM33w28Mewz3jDfzWvO5XyHza5/EU2g1F2NUyU1mLjvgArZTlmjjMwV87BzmUm9soSzCV5iOxnIxZ+rl+GmX4R0oAWVJFNjPNdwki3NsY7LcTItRBb5yR8dCtQBOzhjah9/L7oC97waGasezPTNC0ofFYSkryDgJiN6CM68EvbijRwJaMdG/hYtQKH0I3k5K6mIn0NBUG1JLunk6BJIEabS5huJoVJDexes54L7SV8v6qVm19s45fzu9h7Zh3BOQ44RVjhHOGMS6AatYsFOpvxeDlMQeNqSVXlbNZs/oY1G75i6/odfL6mg092bqT19EkWnLpJ097bbPvpNjt/ecyK0z+y+Nh3rDzxPZ0nf+KcAIxdz/n5ST9fnT5H6bIW4mbPwDc3mZCSLLxyEnFLDsc5KQRJuA57YSYw2guXVB8CSoPxLvbDb1YAMYsTKfqsgozNxaRtKiOsNRtlWTDjghX8xVvGXwMV/DlAwh+8jHjNaTgjA6dhn6/EtViJbb4U2yIJskwL5OlWKDLk2KTaYB1vgWXUx9ilTCBxgQPVnwaS0mhD8AwZnhl6nNPVaAp9iJoVQUNzLl+1lLHKW8lq6+msnTqGtlF/Z9XHo1kjMmG5xIpWOzntTnassDRhhclkVommM2/6eBY5yGiSimi0FlEvVzBP4U6TXSDN6lSaIippLF/Dus3nqVr4DemJyyhWziHTcTbFWWtpWnaA+jnrKbIIp3i8N7mTwyh1KmeBfztzgubTGNdGY+x6qkPXsiBoBSs1FbRah7HIxJn55nbUm9iyRBrIGpdsVmvyaNPns0SVb5zF9AAAIABJREFUQIuDH4vlLqxW2POpixMb7G3YoJCwWSbjE4U9bc4qWlVaVmk92OKrZU+oO/tC7DgULed0ppIfa924tkzP3fXBPP4ijsf7knl4KI3re+PZ2+HO9pWObF/tzGdrXNnbqePgFm8ObvfioACM3/hzZLcfB3b5cOJQmAEYL55J4YczyVw8G89twWG8c5nuOzfoeXSBngeXX84w/szTh69gUYDEIQ1BogCL/x0wCr//m9MotKyF1TxD+s1pNDiMQslFKL087X386w3pfyzBCHsYXwgnAIWF3UI7ur+Hwf5engsnywQ97ePFs34wnPz7bX3OqzU6/93n4PNnPH8xAIOPDMA4+PwFT74/yJG5gZyYreVYfRTfNsZypi7YAIenG8IMs4vCPKMAioKzKHwXJLiL5xdEc6E5hrPzI36FSmHu8UxjOGfnRxp+Lnw/3RDOmfkRnGuO5rtFcQadb4nhTFMkpxrDEQo1Qut6T7metSlyoqz+QozsjzTET+arBc6cXOfOD9vduLzLiWu7Fdw6oOD2IRse7g/nwZ5E7u4O5tZuN659bc3lL424/MV0bnwt5skhLV0HfXl4QMPdI3KD7h2x5d4RB+4dVnLngDN3D2i5d8CH+wcCuX8gmNv7ddw9pOfeYW/uHPI2tLOv7tFyWVjgvVvLlb16bhz04ZdDftw84MeN/b5c3evLlX0+XNnvx5X9Afy815ef9vjw4x5fftztycVdrny7TcHuT8z4YuV0di035csF09lRNo6t6SP5NOIDPgsfwZmYN7ic/D538ybxuMScnllintZa8rzJGJZNgDXDYO2bPF8/jIHOcTzbPInBz6bx/AsTnn9pyrOdxjzdOo3ngsu42Qg2mjDQZkZ7/AfYjnqNCW//jtFvvMmE119H8tafcf7ofab99Y9MHzYc8UfvIRs9DMv3P0DywVik745DNX4q3saTiZCNJ9XtI75dl07Pd3PoNcTPQlQ8JCGO7hHmF4VnwQl8+dx9uZh/Vc+VEvqEOcMbM3l6o9ygF9dn8uLaTJ5fK+f51Zk8u1pukLASp+/yS10pp/d6Jb2/VPH0bi3PHzTy4lEzLx4vgq6lIMwodi2HrhU8727laZ8Akiu5/3M1h78I4/juTAYeXTAs6X4mLOruvwPdvQz29hgg8UWfsKRbuCfdxdO+Xgb6ew07G+m5QueCXCoj5dRHiakJt6Q6xILqEEvmhlpTE2ZDtTDD6CumSGvCDKEp7SWm1MuaEk8rZvnLqI10oDrMxnCyTFizU+5vRmWwiLoIS1oSJazIsqWjwJH1xUo2lihZW+DAynQFS+KlrEpTsrlIzYZMSzZmWdCZac7mHAlbCl3YMCOIzupStixZS+fKg6xedpKGsiryYyOJ99IQq3E2wGCySk6qizVpThYUa22YqVdQ6i6i2NmEma6WzHKTMtNZRLWHJcvjHNmQr6EhzIpS/XQKPI3JDxWTGyQi3cuEDJ0ZBd4SctxFZDtbUeAqo8TdniJnBQUu1mQ5mpHhZEaOu5g5UR6keSoIVFqgd7ZE7SrBSSnGy82WipRYdq9vo6Uyl7hAJZGBCmIj7UhNcSYp1YGENDuScxxIL1QSn2VPUKKUgBRbArIcCMyyJSDWhIwEM1aWudBZYM/KPAULMqyZnyxiXqwpcwInMzfYmHkRVtSES6iPc6AhxZXSDDWJBZ6EZ2rxS9XinemDZ14wrnkhSDP9sMr1R1Eehe2saOQZPrzvOI0PbKcxXFjMrDBngsKCMTamjHUwZ5yLiNGu5gx3MkcUqsa/JBG/3FASy6Ion5fGsrYS1nbMpG1xBrPyPajIVNJQ7E5GjiuOkRIshBNvUbaMC7TgQ8+pvO9jxJQsNZq2IpQLsxkV4sh7ChOGGU1j1FRL3p/ixDhlOiP1dbwfuIa/BWzi936redtnEVPd5zHZrpg3bPP5s1sVb7ouYIJNC5aSecjsqlGo6zBxqsLWKR+RfRHT7WYhVtbir5qFyqkKS5eFTNe1I/Jt5S3tIt7VNjNONQ9j57mY2ldj47saq7DNTI38jDFxO/mjdxsfuDZi5FTPdOcWrP02YhmwAbPAdmxTPkUU1cYHytmM1zYjD24jK6OdsuS1FCYvIzGklBz/XGarqskM2ox9yDamJXxK8eqf+GLbYU7t+YbPt68mtcAP93AZjhH2KGN0OEYGIPH3wkjlirmLAxKlAomDHE9fL0rLi1nRsYz27R20bF3L4j37WXPhFltuDLL/Rg+nH73g9INBDl2+zxcnf6BzzzH2nbvExVtdBv3SAws71+GXEYMuMQTf9GjD+Ui3cB8cAvRI9Vrsff2RenjjHBFAeEU8Ja1lzFxZwsxPSijaVErk6jQ8F8XhvSSdgMX5BDcXMDVQyltepvw+SMxrwda8pprG7+0mMs3XGn2BHo9ZakRFlsgKZMgyZMjSpIjjLbGOtcAydCqKaCPiajwoXx1OwlxHfAqsUeXaY19kh75aQ1KVJ61VEXQGOHPWR8dpF2e2mxvTOn0CjdYS6sysWGBqTYuJlFUOKuYrbGlU2LBILmGtVMLnlhK+NpnODokxTXaWNDq5s0jkzRrXLDYUtDG/8wDLjt+kqPErEt3LKB6ro8IslHJpNI3aXLalLqRCFEalkS+l490oGetIsyyQGuc06uzzWerZRGtqJ40JbSzXVbBKHsVysRuL5TI+FVmyXixjucKdFXaRrHIpZoWqgoXOedTbhbFCG8FqbTifaKJot/XhMxs7tts5s0WpYaO7J5u8/fksLIgDiUGczPDmu2wV14vd+LnQkmtVcq43u3OjI4jePdk82pPJ5c+iObJWy84OW7ZukrN9oy27NirZt9WdAzu0HNqp5+guP04JK3S+CeDUoQi+P5PM96eS+fl0Kj+fy+be5XYGbp+h985Zeu9dpPfuDfrvC+cBTzP44Po/QeMQJL6Cx5eR9MOrL+Pqa/Q9vG7QUEnmhqEoI5RlBAkFmWdPhNnHWxjW6ghwKKzTMUBi38vPV8+Gz24DFL4CxCFo/L8Hxvvn9vBVsYZT1Z6cXpDA2eYkzjeG/1Ph5Vh1AKfmhf5afBFA8lxTJN8viueHxQlcXBjH+QWCoxg+BJrzwjjbGGH4HQEmDWoS5hyHAPH0/HDD97PCn5kfYQBGARpPNgiFmRB21cSwJNGWFNs/k+rwbyxJH8M3zVJOr3Pkh23OXP7ClWu7XLm+S8Uvu7Xc2efJ3X1e3BfW5Rzw5v5+Hff2q3lyVEvXMTUPhZnF/W7cPuDK7f3O3HqpuwdV3Duk5f4hT0OM/eCwH/ePeHP/sBd3hMXdezVc2uXG1T0abhzw5NZhX24fDeCXw37cOuzH7cN+BnC8cdCXGwf9uHbAj8v7fLm014+f9/oZgPH7r3Wc3GbLnk8s+HqNObtWm7Nz8XQ6q8bRkTOc1THv0h78DlsjR3Mm+iMuJ33E3fzRPCn/kO7Kt+mt/zt9ze/Q1zqCvjUT6Fk7ld71E+jb+BH9n46jf9sE+j+bzMDnU3n6+TT6t0/h2fapPN86lWedpjxaIafa869Yj3iN8e/+hckjRmP09vtYvv0WdqOGM/3vbzL27+9g9O47mL33HpYfjED24WhcPp6Eh9EEfEUfEu88ks0NXtw5WkrfjxUGOBQA8R81BIsl9F0WIumX0HilBAEQ/1FDsFjO05sVPPtllkEvhBOD1ysMwPjsatnQsu3LZfReEjST3ssV9F+rpP9mFQN3hmCRR83weCE8WfxPwPjCAIwreNq3CPo/4cXDpfTdmcd335byrOuiARif9nfz/H8LjL1X2TA/h7Jga2YFmFDmPZ2ZPibMFGIxTxPKfUVU+FpRoregQG1CocaUIp2IQg+hBCOiwk9Kdagt1aFy5obbMCdETEWABRUBZtSEi2iOl7A8046OQiUbSlzYUOzCmlwHWlNkLIqRsCLZgY25ajak2/Npli2bM2V8millU44dGwv1rCmOYcO8GtbMX0llQSNpwcHE6VVEqRyIcbUlwU1OqpuMXI2cMh8HmqJ1NEVqmOtnS7laRKmLiDJnMWXOIuq8JaxOdWN1hjPzwsXUR8ioj7GnMs6emZEKCvytyPG0IE9vRZabBTluYorUCko0DhS6yClQScl2sSLbTcwML1vmpwWQ6+9IiIsFPs4WeKokaFVSAlUKUj2cSVDbE+5sTZRGSoCLCV7KSQTrTYgNk5KaYE9mupL0IhcSsx3xj7HCM1pMQJYTgTmO6CONCAycQHmiJSty7GjNt6cl04bGJDF1UabUhBkzN9iUunArGmLk1ETLqY21pTjZmdh0d6IytPglueOZokOfHYCmIAzb7ECkuYE4VMTgMCsaZVEIY/Vi3lNMYbjNNEZKjA2w+JHMhDF2ZoxRWvCRizkfuoiY5uuEX0kCgYWRhOcFMaMmmYWtRXS0l7B+VSHzKgKpLdKyqj6EjFw3wyURARinx9oxJVLGCP0U3tR8zLgkJ7RtM9C3VzAxQcv7wg5IC2PGGomYLNXydzNvPnDO522Pebzjs4K/uS/iDWkVo0yLGS8qYpLPQkaEreLfXRfwrtMyPnZdwhTPZkQhi3AIbEbkmI2V1zysQ9fgErme7MQV+GvnYOdWh6XHYtTRq/hQ08QwZRUfO85kuk0uE0UZTJCVMFpZx1i/1UyI28YfdUt4x7WBia6NTHBu4WPVciapW/lY1cwUTSNT3Gv4SFqKkXIeSq9lZCQtZ3bkCuqjW5gdVER1YCozVOn4BTTwcXAzb4Y34JizjNrmT2hsnE9SdgzOAVJcIm1RBCuQByrRJYTi4O+J2E2JyEmOicIKiaMdCid7NJ5aCssLaO1cyfyN7SzatZt1539h5y+w93ofB2/2cfoh/NAD3z18xtaDZ9iy7wQ/3O3muxsPudXznAv37lLT3opvehw+qTHo4kNRBnti5+eBjZcWqc4DG70nMh8trgleJM5Jo2RpMWXtpRR3lpO8rpDgtkwi1hST0llD4fYWohZkMjJUyu98zfl9pC2vqU34D/vJvKUYj7G/CFWpFusSWyT5csPaHdNYU6TJEsSx5khiTLGNN8On0JaURj0hZTb45knRpjrgkGmHfrYnCbWhtK8o48ziOnbFxvNFWCzznVSUKmxpspnICtl41kkmstZ8HKvNx7LMegytjuNpc59Im/NoNihHs9nejE8UcpoVMhZa2dNm7kmbey6fzNtJxa7vKf38R1IKN5FqV0zFRF8qTIIoswwmz8SbubZRzBH5U23izZypHsyc6ErJZDdKzIIpMIom0zSdMp8W6hPXUO9RznybcJZK3emwt2OHRMxmqR3tChXtDmrWagPZHpbNzujZbAmdy9fxLXwZNZcOTSLLbLRsd3Jjq6uWTzXebND5stHPny0hvnwZ7cF3RYFcL/fmwRw9D2c5cGeWLVcq7bhUp+LmYj+uL/Pnx6V6Ti114UiHM7s7HdnV6cDuT13Z+xIYj3zhxbd7Ajl3JJJv94dx9mg0P51N5aezaVw6k8al8zncv7yGgTtn6Lt77r8A47P713n64Dcn8VUELYDjUCT9m9PY//D/ARgHeh8bQPGVy/jPzuJv8ChA4itg/C+f/0cO472zu/mqRMO5Ol/ONCdyZkGiARgFQBRcRGFuUdArt1GIpgUX8VxTFN8vihvSwji+ax4qygg/G4LESIPLKDiN5+ZHcmZ+pAEOBUAUwFFwG881RxkcRsFlFOBRcB1PN0VzrDGd3VVRbMxVsSB8GkWqPzND83sWJX3IZzVWnFil4sIGTy7tdOH6N07c/Mad23t9uL8/mLt7g7i7198Aj4+P6nl83J1HRz14KMxAHvbn4WEfHh7x5MERYWG3hvuHNTw4rOXBEZ1hzvHBEU/uH/Hk3mFPbh/QcXO/B3cOe3P3qB/3jwdy/0Qw904E8eDbIB5+KzwHcu94APdOBHNXuAl9NJSbR0K4eiCYn/f48/0uT85+puTAOmu+FmCx1ZiN8ybQUT6aFVnDaQl/iyavv9IRNopv44dzKX04d4s+pKdiGD2z3qK39k16FrxD9/IRPP5kAvc3TuXJhrH0bRhBb+dIejd/RM/WMfRuH0//ZxPp3z6Rge0Tebp1Ij0bTbi+zJk4y9ewHP4aI9/4A2Pe+YBp736A9Yj3UYwZjnjMCKynT8FxmhF2EybiOOljnKeMxdNyPCF2Y8gLmsaOxf7cPjGD7h/K6P5JiJ//RYZ2tBBPlxia0wI09gjQeKWE3quCSukTZHAWf4PFwVuVQ8B4U1jgXcHgNWE+sYy+S6X0CcAoOIxXZtF/fTZPb1bz7HYtg/fnwaMF8ERwFpcMwWJ369DaHGFOsbuNF91tPOtbwovuduhq48XjhfTeW87z3p/+BRh7hhzH/sf8dw6jcHea3qusnZdJgY85hR6TyVdPoshjOoXa6eSppg45inoRhRoz8lSmFKotKPWSUKi1IF9jRomXJbODbZgTLGNuuNzgMgonAwVoFO5NN0SLWZQiZ1Weko5CF9rznFiepmBxgpSFMRKWJzuwLltDZ4aGzZlubMmwZ3OGDZuz5WwucOGTIm+aswIoivQhztuDRE9XEjyciHNXEOtsTbzSinQ3a/I1Usq9bWkIV9EQ4kKNvy2VemuKXUTMcBJRojSnSmfJkhg7VqY50RgpGXJQIxTUxDowK0xOkY8leTpz8jwsXwKjFfnuMgrVCvJVcrJcJWS4iMlRS5nhbU99ojf5AY7EaqwI14gJ1Fjj4y4mzNWaFFcbYu1FhCuMiXAwJchuKoEOUwhVGRGuNSHe35qMWAdDfJucpSQ4ToZHuBWeSULBxAX/NDlB0WYkhhlRkypnfqYd89MVNCRJqYu2pC5SRI1QMAoVURsppjpCTEWwOelBIvyDJYTEKglN0eKXokeb7IkqMwCn7EBssv1xLIvEvToRr5okRHEqpvnbYuRlx2iFGR9aT+dD6XRGyo340MGEkc6mjHKzYpxGhiozhKhZySRVxFPRlENL6wyWt+azdlUBC6rDqCvSsro+iKJSHcpoGRYxCqbG2DI5XMIwj0m8o5/CxBQXVMvy8Fk/F6sZkbzraMY4qTmTRJZMligZZ+PNSIc4zCObUGRuYFLASj5SLuBjSTUWqmbMYzbwduAqfq9fyRvubXyob2N04HLG+M3HTDcHXcpyguYeQZ75JfLQVSyf9znx+gLUzoXYamqw86xlnEstoxQljLFKQWSXjpEknlGWSbwtyeVN57m87d3KnzwW8VeXebzrUMt7Dk28b9fMSMdmxikbmKSsZqK8mElWRVjIqnBTNxMaMIfq8CW0BNayxDeH1qAEGiMK0IdXMTqqiWEZqxAlL8MroQhdeAjKIDeUEfY4RCkw05lj7CbCztsNFx8t7t4axEobLJwV2KhcULg6Y+fihMrTneSCNBo+WcHqvQfZevE2n195yp4bA+y70c/Bm/2cfvCCn3rh+0fPuPzkGTe6Brn5eIDb3U/58dETtn17griyYrySY/GID8c1wg87PwEW3bBUKZFoVYg0Six0DoTlxzJnRRWzVldSsm4WKWsKSd44k5zP6in6vIXSnQup/qKZj2Ns+Q9vY34XJOE/fKX8h8M0/iQZx1uKsYzzM8GuXId8hjPWWTaYJoowjTVHmiLBNlWKbaIIZaoIfb4MTZYFHmlifNKc8Sv3xac6mLiGRBZ3zOPYlk2cbNvEnua1LJ7RSHluFY15RSzJyGNJWDIt7qFsjcxjW3w+ayOTWR4YRrNWx0KVO4td9DTbqWmR2tJuImGDhYbF7hksbNlD6u4bRLedIil5PQU2JVRND6LC2J/ZVkFUWvlRaaajxlRHg6kntcY6KqZpKJziTtlkH/KNokixzKLIeyHzUjfRkriMJq9sWmzUbJDK2CkxZ6vEmg1yW9bZW7NaKWaN2o0NPrF8EVnNvoTl7I1bxAbPfNpdw9ns4c0mvR/rvfxZ4+XDJ/4+7IwP5EhOIFfnhHOn2peuWk8G5qjoqVDyqMKFB7PV3J2l5lqJE98VyThZIeHkEnuOdjiyv9PZ4C4KwLh/u4Zju3w5cyCUC0ejOHs4ivNHY7h0Lo0r32Vx9XwmVy7kcf/KGp7eOUv/vfP03f+evnu/OYzP7l1j4L5QeLnyT/rnWHoIGv/3wPjLvziMgrv4co7xX8HREEP/Co1D8fSv4Ph/BIwPzu9lT4Un3zUEcLo5gePzojle5WdoRRtmFV/OLgrRsvD8Km4WHMbvWmK4uDDWAI3CdwEUhZha+C58GlzG+S/BsSnSAIQXFsYiSABGARxfSXgWgFFoWp9vzuHbumROzEtg35wgNmY7MMdzBBm2v6NI/VdWZpqyudyOfYttOLvRnp+2q7j6hY5fdvtw8xsvftnjyZ0DQ9B3/7CO+4e8eXgwhIeHgnh0xJ/HR314fMyTx8c8eHz8Nz05ruPxMS8eH/fh8Qlfur4N4MmpQB6fDOTRSQEQg3l0KoTHp8N4cjqYx6cDeHRKUCCPToXy6FQEj05F8+BUDHePR3PjcDhX9wdyabeOC5+7crTTlq/aRKyr+5jlxSNZmP4BjRFvU+PzN1oC3mdv4t/5IW8Yt0s+omvmaPrKRzJQ9SH9jcIC71E86hjN3Y2jebJ+BP1rP6B//TD6Oz+k79OR9G8ZzcC2cfRvGUf/1vH0bR7H/bVTOTJXSpDxa9iMeY0J7/6O0X//E1Pe+U8U497GetR/YjbqP3GwnIBWbIbabCoelh/jJR1NrHYCNVky9m+M5faZErovlfL4xzx6LhX9k7P4WxRdQr+wZudKqQEcewVoNADjECj2X5/JgBBBG5zFIXdxUHAYhecbFTy7Xs7Ta+X0XxEcxTL6rpbTJ7iK12YzYIDFGgbvzuP5g6YhZ7F7KXQvAwEWe1ZATxv0rILu1bzoWc1gfyv0roUnbQawHOxaw4u+SwhxtOAwDg7chp7u/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HZ6IdfrluBOa6EJSqICFJzoxUeyqT5FQn2lAdJ6M2TkZdjIyaSGuqwyypCjGnOlxEeeB0krym4qkzwcvbksBIJYGJHngmeaKM88AxzQfbTD/sC4JxnxOHT0MKCqEEk6DFJsaDCc5WfCCewnDJNIbbTGeYvdGvwPiRmxUWwS5EzEohtzGP6mWlNC2bwaLFOaxdVcjShjjml+ppLnGjtFyPMlqCRYycqbG2TI6QMFw3mXd1U5iQ4ITTggz8P23EZV4OI9ytDTH4ZEtTpssUjLd2YrydD1PUSdjH1KIt+RzX/N0ElBxGk/M10+M2MSJiA3/2XMUH3uuYFrGFMf4rGeW9AOOgBZRvuo7H3KPY5HyBOmElXy3dSltOLRGqDJzVldh5zeNj+ypGinIYYxqDtWMKUyRhfGgdzV/EybyuKOEvHgt5P3Qtf9Mu4j8d6nnTaSHvOy9huFMzY5T1THUVgLEQkcMsxPIqNLoWvAMqSNbNZmX8QjqCCmj3jWBdzmyiU5swTWpjRMJaRPEbkQXGYRvkjjLGDWW8HY5xCuShcqY5m2LqJMZO44Sb3g17nQvWOhcUOjUKd3dkSkdkTgpkLgrCMhNZtGU7n3/3C19d6mXfnefs+WWAr690ceiXfs48gh+74fZzuNUHd3qecbd7gGt9z9n74xXav95NYFYG+sQolKE+KHzcsfF0Qax2RKJxwtTFlmlONigDPShpnEnj+vmUd8whfVUxaevLyfy0mrwt8yjeOp/aXS0ELc7gr/7mvB4g5s/Bdvybw3T+KJ/MH63H8if5aKbEOaCs9EGS74B5uhTjeBE2WXbYpMmQJ4txSBWjTLXENc0S9xRrPFMciKoPJ6QxlvC6JJo7l7KtcwudizezsnErrcv2Ub/yMEUrDlPYsp+ZNbupKvuSlTVHWFTyBQuyO2lMXkVT3FIWxy1hdWw97f7ptNo4sdnYnK2WSpZ7Z1HV8CXRO28RufgMyWHtVNrMZK5JKHPMAqmxDqRG7EWtuZoGExULTLXUGWupMPKgwMiD+cYh1NplU+JRTUnQcupSPqW9aidrC1vo0IfypY2Cb2xFfCY1ZpuNGZttTVlrZ8JyhYhldg60q4LYEVzErsgatvtXskGXQ6d/KOv8QljjF8AqP2/WhnpzsCCay7VJ3G+K5VG9H30NXjybraa/xIXeYlf6ilV05yi5nSzl5yRzviuw5MICO860Kzn26RAo7t7sxt4tKo7v8uX8oQguHo3m4rFYLh6P4+r5DG79mM+Nizlc/S6fB1c6eHr3HAP3L9D3QADGm79G0k/vXTV877t/hX+UAJD/CI0Gt/HRUBwtxNL/cyT9cq3OK3fx/3+GUYishdnFXsMMo2FmUZhpfAWQ/0fAKMwwHq8L5sI8P443RHO4Jpyjs30QYuhXgCi4iQIEnmkIN7iFwrMAjAIUCpH0T0sT+X5hnAEYBYAU3r0CSMFdNIDjgijD7OLFxfEGYBTg8BUkvoLI8y3RnG2K5ty8RL6bn8zp+liO1URweG4o+6uD2FKkoiXKjBzHt4ix/Hdm+49gY5mYA0uUfLvGnh8/c+LqN05c36vkxj5Xbu7XcedQII+OhtB9LIDuY/50H/em67ieruNag54c1/DkmJYnxzwMOxq7jvuSc2BMAAAgAElEQVTQddyXrhN+9JwMoOd0EF2CTgXTdTqEJ2fC6DoTTtcZ4b0fTwwK5MmZUJ6cieDxmWi6zsbz8HQcd09Ec+twmGHO8eZBP24cCuDSXl+OferCjoUiluaNpD7mHWb5/oUS99fpjH6bE/njuVwylbvFk+krm8TgrHE8rxnNs+ZR9Cz/kMftw+htf5/B9vd53jGMF+s+5PnGjxjsHM2zzjEMdI5l4NNx9HWO4ZdVE9iYNYoc138nUPo6OsnfUZq8id2k32P94WuYvPsaknGv4Wj+R9xFw9BaDUMvfZsg57cpT53Gga1R3L5QwsMfi+m6UsITIYY2rLn5bX5RiJ8FCe6iARgFJ/EVNL6cV/xHWDTMLQqQeLPCAI8CRA4IzuLVcvqvzqTXoHJ6r82i73olfdfn0HdzLgO3anh6t4HnD1textDLfptbNMDiauhp50XPGoMG+loZ7PoEutZA70qedQ8BowCLAwNdPBu49V+BsXdohvFZfx9PB/oYchivsbomhQytEflaI4r0ZuRrjMlynUq6cir5GguKPKzJU4nIVVmSJ8CZ1ooZOrEBGrNdjSjSWVAZKGNumLAOR8rsYGtDNF0VKsxEWtMQY8OSNCVL05Q0x8tpjBKzIEZCS6yMRULLN96WjmQXNqY7syldwaY0MZ+mWbAtV8bmAgdak6TM8jdmho8ZeXopmRoxaSoLMtzMyXQ1NcBskdqcEq2IWV4SKnRWlHmIKNZYGM77zXAVU+IqYqbajJpAEfNjrKmPljA3UkpVmIzqYBuqgmyo8JNQpBeR6WZEqrMRGe4WZGmsyFSLSXMXk+QmIcVdRrbOljxPBTNDnMjxEpOqMSNFLyLZW0x6oJyCIHvy9VKytFakqMyIUxqR4GpOktqKZA8Z8RprYtytiFCL8FBPRK+dQlCwNQGRcjxjbQkUTqHlawxuo0ewOUnJDhTE2VAUYUlBsDnlkVLmxMiZHSFhTriYWcFmVIWbMzvEiDSvKfhpjfBQTUOnt8Q7VIlPvA63OA8kEW5IEz2QZ/rgWh6Ja3UEikJfTKKUSGI1TNMrGCabxgi5cPvZiA/spjPcyZgPXS0Y5WbJaJUIXW446fPymN06k7qlM2hZksv69hJWNCexqNKHhjx7ZpbrcI6xxjxGxvQEOyZFWDPG34R3PCYzLEiMuCKKkO0LcW3M50OtlJGSaUy1NmG6zBJjW1s+ltkzVuqKhSoUv6rN+C08ieus3UyObccobQummV8xPnwTw9WtTPFezUTNYqb6r8Rz/nkCm07gPGsP0uTVRKU0cnbRYs4vWERLdhMhUSuxC25nimMDIy3yGGkSw1RpNKMlwbxjE83rshRed53NsIj1TMrcwzsBHfxVtZi/q1cyQtfOMLeFjHSrY4quhrFOhYi96hFrG/BJWEdEQRv5xZ3ML1zNhuxa1gZHsDG1gJK0+bhFLWdSwCqswjqxDQ/FPckF+2gxNpFGqNLkqFKcsQmyZ5qTCGMHayRudii8VCj8dch0GmTu7ti6q7BzVyJ3s8XKRUFEbi6rvzzE7p8eG4Dx2BP48nIXO76/x8Ff+jn3GK4NwN1BuN0rAGMfl3tecPpuL1+e+5G4snLcIkNQ+GmR6JTY+bgi1zth7+OKSGXPNAc5JrZSyhtms3RTK42bWihcU0n2ukoy1s8ma30VeeuqyFpVQPzqAswLPfl3TxPeCHXkdZWIf5NN4XXpJH5nPY633M0YFylGXOCMZY4DogxbxOkKJGk2yFNl2CSJUSRaokyToM2xI6TCg/hFUfjVBRMwO4Kqtno+3/ElK+etZ1HVVubO+pziqr0ENpzEu/4k4QsuEt34HWHlR4krO0R2+WFKSw9QVbibxoJvWJ+7ke3RFaySOfKVtSlfOzizISKP5qaviV39Iz452w27FOdIi5hrGs5sE3/qJYE0SLyZa6SkYZoTDdNdqTFyZ5aZjnxTHc1TfWl0yqLMZy7locupjV9LY/EnrK9cxs7oVI46OHHYTcou28l8Lp3ANokxm2VS1soltNmKWO5gziqVA5+oQ9jhV84O/zl8GhbDupBwVgf6sypAx8YoPefmJHG7OZWeRfE8qfOmr86D/gp3ugqUPM524HGygvuRVlwPms6PIZP4PsOE83UyTrU5cmKrhsOf69mzRcW+bWpO7Q7k+6PRXDgcycWjsXx/LI7r5zMM+31vfp/L1Yu/AePTB9/R/+CH34Dx4Wn+J2AU1uy8gsb/Z2AUYPFXGdyOl9ddhBKM4DYaZhq7DXD4qvDyrF8Yzu95CYxDbuOr0ovQjB78F/13pZdnz58y+Fwoyjxk4Dk8G3xuKL2cqA/hbK2PwV08UhthAMaj1f6GmUUhYhbmE883RRmehTnFVzHzK5AUYPGHxULzWQDJKC40C2WY32RwHRfGGoDxFRwKsCh8F0owAjwaJMTUwmzk/EguCEUZYY9jbSjHa0M5UidcjQlj79xAvpkbwNZSLXUBRiRZ/4lUxb8zL+oddtRN53iHNd9tt+Xy185c36vhl/1e3DvoyZMj7nQdc6fnhDu937rTfUJF93EVXUfVdB/T0XPMm57jPgag7PnWl96T/vSeDjRIgMbu08F0nwmh+3TokM4E0n3G36Cec8H0Xgin51yEARq7zsbw+HQ0905EcPtIMLcOBXBPuFojOJBnorl/Kpobh8I5t8WTdbOmURH8nyTavkaaxR/4JNSEMyVyrs2cTs/sMTyd/S7MfQfmjeD5/HE8b5nO8yXjeNE6DFaMgFUfQftonq8Zw9M1Y+nvGEtPxxj6NnxM71YR93fq+aFTz4HlGjbVudBapmBxgZjlxdasLLNmWamI5hlmNBTaML/UjrXNHpzalcqtC8U8/KmUJ5cElfH453Ie/1TBk5/K6P65iO6fiugWomlD0WUoih4CxjIGhOj5Wtlv5ZabQ87ibw7j0Ozi05vCneeZ9F8rp+/qTHqulNF1uYzuy+V0XRGWcVfSe7OagTt1PLtbz+CDJl48WsyLx4t58WQpL560Isws0r3KED+/6O7gRfcnPO/u4Gl/G8+710N3B/Ss5HnPOl4MXDFsG3gq/P8ztKSFIlmP4foLhvj5ES/6hDLaEDA+f/rEEEmvqk4mXYigtUbkaozIcTci292YHHcT8jRC9CwmWyUiw8WcLFcRBZohaCzysCJfY25wGSv8JYY5xppwBdWhMuaESAxOozDTWBdpw/w4e+bH2tMQJadGaFGHWdESJ2dhvJwlCVLaksR0pFmzLs2S9SnmdKaJDLOMG9IVrE6xZ2GMLZW+VhQKrqGnhFJfG8p8pBQLz2pzZghwqDanTCuiRC18N6NYK6JUa02Ju5SZGgnVvhJqQ6wMcW5djISaaBuqI+TMDpRS7iOmxFNEnsaULLUJWRpzMjUWZHlYkaWXkKGzJkUjJUUtJVNnwwx/e2aFOVEeakeOt4gUrTEpOlOyA6QURziQHygj209Mlp+UOLUZsWpzQ3QdrbEiSi0m3M2SAGdTPFwmoXOehNZ1ChqtMfowG3zT3fDP16JPc8LOdzqaAFNSIsVkhpiT7GNEspcR+cFiKmPtqIoVwNWcujhrKkOmk+s3nWCNkeHvVDlPR+VhhTrQEV2CJy5Jnoij3AwxtHWGDnGRHmmBJ2ZJrljGuaPKCkWXE40+Nxan5EA+1tnwtu0UPnA2NSzwHqMWI4/2IKI8mdx5OcxszKKyNoG1a0pYVB/Nktm+rJrjQUtzJF4ZDpjHSZkca8O0WBvGBpjynm4q7/iYYZTvh8/6OryXlfORzoZR0qmY2JpjJDNjqtScidYiPra0ZoqVnLFOoYgSF2CZ2cb05Hbe92piYng7nlXf4layD3nKFvSFu1GXHcWk7BSOM7/GOrUNn+wlLK1bxi9Lqri2WDixtp7wrC+Rxe3GSL+K0bazGSXLYYQ0nvcUcbzhnM17gY2MSFjP+3FbmJx3kI+itzMpZifDvNbxvm41I33akOd+RsiCIxTvuEFB51X0s74mqukUIVXfkLz8DHPaD7N8fitbC5LYlhrMmjwBGmehDsrHMiAdVawL7rGmqBON8MoR4Vdojy7TFUmgwjA3+rGjFBO1IyKdM2K9C1KdOzYaDQq1CnutC3KVArnGAZnajbCsAjoPnmf/nUEO3Ye9t56x44eH7Lh4l2N3nvJjD9zohxtdA1x7+Jife+Dsw+d8deEK0cXl2Hh7IvZwReRuh8zDASc/N/wSglCFeGGutMNCIUMX4EXDskZWfb6Gui0tVGxppGLHAuZ8sYi5Xy6iZFMFM7ZVo1+QzJtBYt4IseUPHhJeU0zjNekU/qAw5nXZVP7gNI4PAoywzHXFKkeJKM0O6zQFNukKbJKlyBLEKJKsUWbb4FPrjm+jDucSBwIrPGlYXs7XG9excfYy1s1oZ3VuJ0uyt9CS8zWzM3ZSXPglhbP3kDb7S3JqdlFUtZPZldtoKN1Ic9FaOhNb+Mo/h0+dnNilNGOHi4IFLj6UR9aRX76X9OSN1ESvol5ZQq0ohgrTQOZYBTFX7EfROFtmjbenbpqK2VNdmWniTu50V5omaZhtHUaFVxnzolqZF7mU2tRGPims5UBKFkft7DjgYsU+BzMO2FnytcyaHdYSOqUWrLM1Yq1yCsttJ7JSaHfb+7DOLZolbm50+HjS7qNhtY+Sr1O9udOcyZOWRHrmh9E915OH5c7cyrHlVpYtdzJsuZ+i4GG8NXdizLiaYMylYjE/LXPm5HoXjn/mwZEvPA3QKMTSFw6Gc+nbBL47HMkPR2O5dCKRa6dSuXkui59OpfD9qXTu/ryawXvnDQ5j732h9HKdvntX6H946n8ERgEWf2tOX+NVJC0s7B54fMNw3UW4DCPIsLz7ZflFKMC89iss/gM4CnG04Ya00Jo2NKe7fnUTBZfRAIx9L4FRcBefDjWkhZb0EDD2IazceaX/LTA+vig4jCGcr/flWH0kAjCeqB5a1C3A4RD4CXFzpKHQMgSJsS+j6HhD8UUovQjOogB7Q8AYw4UF0b+6kYLbePFlO1pwGAUJgCgA4w9LE/nuZUwtvDvbFMHZBj9OzxPW+fhzsj6Ib+eFcLQ+mOONYZxsieLYgnAONQazZ64fG3OdaEuWMNd3DNmOf6BU/xfaciewq1nEsU8k/PC5PTf2KHmw342HB914eMiVx0dc6Tmhpue4xgCL3ce86D7qQ/dRX3q/9aHvpB99p/zpOxVA76kAek4F0m1QEN0vncbes8H0nXulUPrOh9F7PoKe85F0nYvg0elQ7n0bzN1jQQZYfHwynO5zUfReiKHnQixdZ2N5+G00N/aEcHqDhk1VxqQp/kS88Ws0qt/g66QxXCqdyP1ZY+mrGs1g7VhomAALpsLCj3m2ZDTPlo5hsHU8z9sm8mzVZHpXTeJR2wQetE/i6TYrOKCi77A/3YdDeHQogrv7o7m5J5Ybe+K4vjuG63uiubE/ipsHY7hyNJ3rJ3O5c6GARz/N4MmlYroul9B1qYwnP5fz5MdKHv8wh66fhkovQ7AoLOkuNjiLA0JZ5VoZT6/N5KkQL18XIuUyAxAaQFFwEm8IcDj0bggUywzzjYKr2H1lJl1XynhyZSZPrlbQfX02vb9U0y/A4v1GBh/MZ/BhM4MPFzP4aDGDj5cy+LiVwScrGXyymsEn7Tx70sGzJ5/wtKuDgb7VDHZvhK610L2SZwZgvMrTgd6Xl15uQ5+wyup/AMaBx9B7jdVzUwzAmKOZRp7WmDytCbkaE3LchbjXjFy1iByViGw3ETnuluSrrSjyEDNDZ02BVkSBVrj+Ys2cYDnVYQrmhAixtJhZgUOaEyyhLsKOeVEO1IUrqAoSUx0koiHSmvnRgtNoSWuSKavSLFiZYMzymGm0J5jTFitiheBCRthQ7WNFgfM0SvWWhn+rMsCG2QFyyrzEFHuIKHQ3o0BlSr6bKQUqIUYXGVQkROhqKTM9pMzxk1IfLriLYmpjJFRHy6gMl1EeKAComDJ/CSV+Egp9JRQH2lAYYENBgJw8fxsyva3J9LQhQycjx1NKaaAtcyKcqI11piJMTpbehBTNdDKFOchgGVmB1qT6WJARICHZx4o4nYgojYhorZhorYQwlRX+zqb4uhjj5fj/EfeeUXEdaNau55sOM90TuqdzcjsrkUNBRXLOqYAqckYkCSEyiJwEAgQoWDlYtrJsWVbOOQOSkJBQQFlWDqSiiueuc5Dd3RPuzLqz1v1+7HWqDhbL/uHlx/t9936NULuZEORlRnikCk2mO+G53oTlehI41Z6wFDvyZrhSmGFHVqyEaL+JxPtPZkaEDaVxCqoShH8WKbMTLCmJtBR3JEM9puDnboy3rwT3YCUOYQ7IIpywTXBHkuqJYmYQpnkeWBf4IsnxRTkjmJDyqahnpeOdE4/btChUqWomqO0x0rrwYaBCdBqN1A7E1UxjetNMGpdVMLttOp8unM6GVfmsbo5kU0soX20pIqbUG0maAuN0e4yn2vGR1pLfB5vwa7UVEzL98V1aTuSKWkyjPXlfacQE20lMkRljYmeJsdIac5UCExtbJlp68aE8AU3N18hz1uOQu53QhrNEdFzAZ+4p/Bd14dp4DMmsQ5jX9+BSvpWktm9YuOUouzZ9xZ0v5nOgdR6l+asILTmNedph/uyzhF/b1/ITy+n82imPSTFz+Th1OR9mb+ZP07fx65QvMSk+ym+jNvDzgFX8OmQtv/BfwQexX+DdeJyAtsPMOvyU2DUXif38GoEdXfhWnSJg1Q3SN3XTuOIzvpqTwdcFLnxZ4s/6plRmz07GZ7oSzUxHQrOkROQpSK/3xj9LjiJCwhRPKyZ5qJjg5sAEN3smOEuR+DnhEOqPS2gw3poQ/KOCcQtxxSHAAaWfCw5BAURMz2dbz12OPhzi9AvYcf05G7rvsufGc8491tH7YpSrT95w48lLep6N0vlEz8G+B0ytqsfc0wNbP3eUQe7YB7nhofEmODGU4CQtbmH+yJwUuHk6MbulhjVff8bczQuo3thK+aYWarbNo3HXQko3lJG7vozw+Vn8OtKWf4lQ8ONgGe+4mvOOvSk/srfghzJjfuQ4kZ96T+STJHsss92xyXZBPsMJVbYDygw50mRrVFOluOTb4VKtIqTNm5B6FxKrvVi0bCb7VsxhR2UN23NmsydnIbuyl7MtcxPrZ25lUdFX1OR/QXnp51QXrqS9YAWf5S1jXVobGxKbOBxfw8GARLY4qNjsZMISmRk1EmdyFMmURC6mY9omOuIXM9utiBqLeMqt4ii1jiHfJJQyi3BKJ/jQaB5Erak3FWbulJi7MHuCE5WWgdR4ZdEcWk1zcBnN4Tks1SSxwcubkx4u7HOWcMLNmTMunpxwseOQixV7XEzZ7W7JNldrNtpbsd7elrV2tqySW/GZix2fuSnZrvXkXLaGmxVx3K7Ucr8yhAel3jwscOFZkSvfvtXTYldeFLvyusiZF0UqnlTa8XCeG1fWuHP6K0/O7g/h3IFwzu4P5fiOAC4cjuLqqUQuHo7m4uFYrp5I4tbZdO5dmEHvman0deeIKenRJ5cQHEYBGAe+/f8CjEKp93jo5W+B8eHbE4IP0P2/AuPbdLRu8BVCIEaQAI/CGNowMj6GHh9PD4zX6XwPi0JFzsj/EhiPiSPpnpZwTrckcLo5ge7mqL9xEwVYFJxGASAFt1AARCEh3bc4TQy7fAeK342pryxI+X6PUXQn5yXR83ZHUQDEvqUZIjQK7uK/H1F3t8fS3R5GV3s4nW1aOtui6GwXzg8m0L0gga4F8ZybF83pDi0nW0M53qTmYE0oO0vD+CLLk+ZwUyoD/kCt5hd8mv1rtsx+n6NLLbiywYXb2715uNePxwf8eHrYT6zbeXUykDengnlzKoTBM6EMicAYNg6NneEMnA8fh8buCHE8PXghmsELMYxcimP0cjy6y/GM9MQzLAJjLG8uCjuOETzv0vCsS8vzrihedQsgmcTIlWR0V5PQ9SaKGrmcxJuuBF6ejefbY1GcXu3DypkfUx/0Y2pc3mGN9t84lPEeFws+5G7NR7xseZ+hjnd5s+ADXiz4hJcLJ/J8wQS+nfcx9zo+5FbHB9xaMolnW+SMHvJm7Iyawa4Yhrpi0V1IQH8xFUPPNAxXc9H3FWC4UYDhZh5jN2YydDOPof5C8ZyfcO5Pd7dCHBEP3apm6GYtgzfrGLzZICaWv0tCi2Po2+V8B4sjIiy+BcZ7VSIcfucqCruL39Xo/CUhPf5u+H4tQ/frGHpQz8ij2egeNzP6pBX9szYML+fBa+HEn6DF467iW2dRCLeMvflMdBQNr9eif7MO/Zv1jL5Zx/DQ54y+3sLY6/XjIZiBDRhG/jNgFNz9V/yNwzgyhE43jEEAxqE7rGmaxkxhhzHQlIIAE/L9BZmR52dBnq8luT5W5HpbM/Ot8r3HXcbSABlFfuO7jGXBNt/vMgoBGAEWqyNkVGqkVIZLaYh2oDneleY4Z2ZHKamPsKExWkJLvA0dSRIWp1uxMMWM+QmmfJpowYo0GUuT5CyMV9IYKqHE04gCNyMqgqypUttQq5FTH6GiUi1lVqBEDOTke1mQ42ZKrqcFpYG2lATaUOxnS0WQPdVqe+q1Sprj5bSmymlKkdOQJJSOqyiLlFOikVEWpWRWlIqSSCVFEUrRJSyIVCJoZriUgjA78kIUFATLKNeqaIhzpDnVjaZkF2ZFyJkZbMmMEGtmaqTkRcmZFiYRgTFHqyQjxJZkf2sSfW1I8pOOu4zeNkR72KB1MifCxYIwNzMiQmVEp7kRmeOBJseNkHR7wtPsyMq2J3+GA7lZjkSqjQnzmUBsgDHTNNaUJyppSrejPtGa0mhrEvzNCHWdhL+bEQGBUnzCHbDysmKKjyXGGiVWye4ocoOQVgehrA3DoVKLS0kkQRWpBM2aiseMGBzSw3HI0CCfGoJtcgAfB6v4rasZ73pKCClOIbU+m5K2PMpnT6W8PJwVC9L5rDmCL1vV7NtdSXiuExZJNhilqzBJs+eTKGve11jzboScD5O9CFxUSuTiCkwj3PhAZcRHkgl8YjuZKUpzJsktMLeTYSKx5uOP5EjsU4iu+wZ162m0LReInttDWHsX9m1HMGrYxftFXzJ51l6s644RUL2aui0HWXXwFHuOn+H4tq1UVywkPG8zNjMO8n7sJv4UtIhfuTXwa/dqFNnrkRVsZcrMr/nztK38PvMrTEsPEbykjz/GreUnvkv5qe9yfhG8kg/iPyeo4yxhS05Rduw5aVtvE76ql7Cl1/GqOofHFw+I3XyV6lWb+XJeITuag9jdEc7OZSls2ZhLdrs3gZmO+E11JiDdAe8UOdIQE6a4GjHFxYYJDnImO9vzR4kZE+ytsPZS4hzmh1tYEH5RaoJigwlPCcYrwhWnEGcUfq7YBQdRvXI9x+6/4tQzPfvuDrDhwgO+7PmWI/eG6H6qp+fJENeeDdL9dJTTj4Y5dPMR5YtXYOTigpmbAw5qb5xCPHEL9cYnIgDN1CjcQz2RO0hwdVVQXV3E6o1LaV3bwYz5pYRXJhNSFk/8nEwyFmWRsSwHTXsaHyY58NMwCT8Kk/KOrxXvuJjzA3tzfiwz4f8oJvKvvlb8UaPgo1gl0mwPFNkuKKbZocpSiMCoSJHgkmeHS6UDoc1exM3xZFqtO0sWJbF3aT47KjLYmz+Dw7mlnCxu5ETLek4s386B1dvZuOAL1jYtZllmGUvVqeyPy2V/cDJ7faM5qU5it1sAG+RSllkb02RmRoW5C4U2sdT41rE0aSUd2jYaPUspM4+n2DqJMvtsyp3zmONTRqFZLJXm4VSa+FBu4sgsExllE2WUmbhQb6el2SOVDs8UFrtp+MLVh80OKna7KrmaEE5nQCCd3oEcd1NwxN2Ig66TOORuyV5HGbsd7PjG3pptDlPYpHyfne5ydnpKORvjzt2CcB4Uh3CvwIcH+R48ynPjaZ47rwq8eFHixcsKb97U+vKm3ofXde68nO3Cs3ZXHqz05MI6Nw5vdeH4Xn/OCPei96lFl/HcvnAuH43lytFYzu/RcGFfJFePJnLn/DR6z6aJoZfnt9eKoRdhh1Go1fm/BIxvOxmH/hoYX4s9i38DjSOD33cvMjoOixh0/2tgFM71CSlpwWEUQi8XW2PEVLRQzi3sMQoS0tHjwCjsMwpAKLiMQp1O0tsgzHhy+i8j6WSxo1H4uTjC7kgU4fD6skwRGK8uTht3GcWgi3AhJlFMSnd3xHF+npbO+ZF0zY/lgrDXuCiVq8sz6VqQyLHGUI7PCeb0XDXn5oZxoiGEs82xnG5M4kRjKscaU9lVqWXVdDtK/X9Ohv07VKn/iU3FVhye68zZJe5c/Myd/q/9uL/Lh6eH/Hhx1JeXx30ZOB3IwNlgBs+FiE7jwPlQBs6Fik7j0IVIhi5GMXwpVtRoTwKGK8kYepPRX0li5HI8AxejeNkVzrNONc+7Qnl5IYzXlyJFV3Hkagr6vmQMfQmMXYtj7Foso5ejGL44/nuHLkQxeEHLi9Ma7uwO49xyH3ZUKujQ/IJW/79jfeI/0NvyHncX/JGbc//IjdZPuDV3Ir1NH3Km8nccKPoZh6t+w92NduhOazFcikcn/H3dzEZ/PQv60qEvE67nwJ1Sxu6Uo79dhr6/CMPNfLibj0HQnWK4VzFecdNfzWh/LaO3BX0XTKlk+LZwQ3ocFAVHUQisiLonXGARVDOuBzUYHtUy9m39uB7ViU+eCFdaZsPT2eJz7OkcDE+bRY09nwsvhGCLAIrz4c2nMLgIBhaNh1zEEbSQhl4t7iwy8AUMrofBjYwNbmJscDOGoU2MDH3B6JuvGHuzUQzBjA5sQj9yh5GRQYaFKy6jj8Txs1iW/++AUT8yzKhuGP1bYBRCL3lqC4rVZuQFGJHrP4W8ABMKgizI87dkpq8FM30syfGxYoanBbme1m9dRhkFPsJuoznF/pai8yeEXxpiVNRGyqmJVFARLqNMLaU+yu2KmBgAACAASURBVInmeHdaEtxFaGyIlFGntaJRGKfGWdMSZ01TpDnt8bZ8mqJiSZojC5PsqQ42ZZafMSW+xhT5CA6jJeVBwnlCiQiN5cG2osOZ72PJTC8LprmZkuNpRXGQlNJgIaCjpDrUmdpwJxoi7ZiTIKd1qoKGJCnV8TJmRUspjlZSHKWgOEZJYZScwmgFhVFK8iLk44pUkBshpyhcSWGIjKJgG8o1wghYyewEB+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RDvi05hA8J4dP/OV8oDRiotyYj6VGfCI35yOpOUYKG6ZYS5hk7IiZUwq+tVtxaDyGV0MXQfUXsMreym+zVvIv01fzXslOZLOPIytfS3R9K9mfLqRhxx46jl6kbsNBfMo3Y1m4l4m5+3k3ogPLzLW8q25FPmMjUQsuYp6zlV/FrOZXCWv5Xco6wlf0EbH4HMbZW/jH4BX8U/BKJmfsZGLKBvzmHCNt3RXKDjwhc/Mdopf3EdjaTWhTJyGbnxP3WR81C3eyb8US9q2t4Jt1lezeOo+jRzez4/LXJFbn4z8tEae4AD5xMmKioylGjjZYuzlj4+qGxMmRKbYWTJIZYeFqjZ2/K06BXniE+RIQ40dIog9BSV54RbvjGeWLe6SapLIaDly/z5mnOnb3v2Rn/yCbLz9hb/8AZx7rufTCQN8bAz2v4fS3wxy985QvjpxAFhSEuZsTDiE+OId4o06MICBKTVhSOCpvGdbSyQQHuFBbVcDSVR0UNBbiluyPSYiciQESjNW2eOZ5kTwvjcRF2ThUaPlpqAU/1trydyES3vEw4//Ym/JTpSk/UpnxUzcJvw1R8fsQGyymOiPLdEKaJsd+mgplqg3yREscsxT4zPJEXeVBcp0n5a0BrPs8lZ0rUtk9N5EdFbF8NTOS003F9BzYwM3uPdw8t5Peveu5sLiFbVGhfONsz0F7GUcdJBx1lbDDRcEWBwfW2spZOMWaBiM7yi38KJHFM8evkhWxi2j2rafOqZhKSSqFtpnUBcymPX4FrZGLyZfNpMAkklIjbyqMlVQYmZM32YKyKXIazFxpVQWy0jOcbU6+7FbYscvOlnX25hz29+BajIbTPk7sczDjiJsph5yMOeJkyVEnmeg6HnWx5biHBae8zOjylXEpRMGNGEceT/PieZ43L/I8eJHrxpsCb4aLAhjM9+d1oScDFd4M1fvxpsmHZ42ufNviyN35Dlxf5cS5jU7s22rPwV2enNobwsk9wZwVirr3hdF7LI7Lh2M4+XUQZ75Rc3FvFLdOp9N3PoM7vUW8uLNOrNUZftzzfxEYR4R9xb9Ao5CaFv5DJpZyCyPn78MuQ+I74b3gLAqw+L8Fxu9CL92NwZxpHS/uvjQ3dhzyxITzuLMo1OyM7zMKu4njKWjBPRRcxe/eC7uMQr3Od0ApjqIXjIdgri1Oo29pOv8eGIVdxvFKnbcp6fmJnP80jnMLE+hcmEz3wjQufJrB+Y5kzsyN5WSzhgPVPhyo8RSLxC+0JopXZYSx9aWFCVz4NIlz85M51JjIwcYM9tRksiYriBq/jylw+jeK3X/KvIQ/sHeOhO7Vdlz/yoE7O+x5uM+BZ0ddeXnCj9enA3lzNpg350JEYBwQ9hm7IhCgbuhizFtgTMJwORWuTmXsWir6K4kMXRJCMeG8vCDAopqXF0N4fUnD0NVkRvtSMFxPYux6HFyLhmtauKrFcDmcoe4QBs4HMtKlRtcTyfDlWN70JDF0NZM3F6cy2pMFF7J4tU/L/Q0e9K9U8mCNkuHtfnA8Bs6nwIU06MmEvmzG+rLQ3ZyG7k4ub/pL0PUXQH8u3BJUyOitMoZv14gJZP3dWrhXA3cKGbtdgKG/BP3NSkZvVDNyvZqRG5Xobgon+YoYuZ2P7k7J+Nj5rZs4eq9qHBIFWBSBsQaDAIoPajE8HIdFHjcgSABHw6M6+LZ+HBgFaBT0vAUBFMdhsQ1edjAmwOLrBSIwjg18iuHNIgyvl3y/syikoRn4HAbWwtAGGNrI2NBmUYbhTYyMrEM/uBUGNoHgNg5tGQdG3SBDo2/Q6R8x9t11pf8KGIW9xqE7fNGcTW6IOfmBU8gLnExBkDFFIeaUqK3ID7Ag18+C/ABrCgNtyPeXiMGX0kAl5cF2fOcyFviaU64WErt2jO8x2lEfbU+lRklFmILZce60JHoxN9GLtkQPGqLkVIeZUac1pV5rQbXalspgK2rUEhrCpcyJUlDmb0S+18cUBUyiOHAys0JMqA6VUB5sSXmwFVXCmNpPcD/NyfO1Jsfbimnu5sz0lVIULKMsTE5VuCOVakcqQ+yo1QqVNEraM+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EhqxHuSybwvM+MjhTUTZDZMsLLmXWsX/uSfgXn9Zt6t2sN7WTv4JG4zVpnbsKjYi23LWexmX8Sx4iCq/HoSawpJaK4gcskKvJbtwqRqM78t3sN7dd28X7yHX/pMI3axMJpexrthzUyIW8pPvJt5x6OZHwUuwL7uBMmfX2XqipMoK3byr7Hr+HnUOn6lXc3P/Fpxq9hFybb7VGx/QPqyK4TWn8E6ZT1WyZ/ycfZm/GcdZsmiy/Tvvk7vxR7O9t7lzOVBui7DsRuw/fowNZv2YRqk4VfWVvzZxgYbN0/SZhSyfPV6lq9Yia+vG5YKE0zsTbB1l+EQ4IZnmDdBcf6Ep/kTkuJJUIoPgcmBROekktPYxN4rNzn/YpS9t1+x/6Ge7f2D7Oof4OiDES69gn499Ong3FMdR24/YX/fLZwitJi42GPr7YKlsxJ1QiSBUWEExwZh42xESLgrn69s46uNy2meW41zkCOT3cyZ4m+DaaiSiQGWTAyaSMCsYKLmpuLdEMcPAyfz4whb/i7Mhnc8TXjHfgr/6mDBPzpY8y8eSn4X5MAvvMyZFKPEKkWJbYoUuww5dgIwJligTLAhOD8AbZEPKWUeLFidxJnTdRz+JptD69PZuyyZfYtSubSlivPb5tO5dSFb67PZMDWcC5lJ3NCEcdfPh+sedpz3knBKK2OnWslGd3vW2tiz6BMnGib6UG4dwSyXDOoCSmkNrKfZo54mxwrqldnUe1XRFLmE5qT1zI79nGK3egolqZSY+FI22ZZ6M1OKbGypNVdQ/7GEOeZK1jh7cFBqxzmpjP1yS9a52XDAz4szoSoOeX/Myon/xpdmRuyTSTnpJOechxWdniZcCVBwxc+Fq37u3AlS8Eir4mGUjMeJcgamOzGQ7cRAjisDMzx5Pd2b19P9eDPTnVeFLryocOV5gztP57ry7Xwn7i135uZ6V8595czB7Q4c3uPFyT0hHNsZyLn9YZzdGyo6jN37tJzcGkjnjjAu7Ymk71gyvWfSuHFxvLh7+NFfehj/f3cYDTphzCzsUX13GnC80Fs/MiDuKQqp6O/qdYTLL4K+h0X9iOg46oVrMILEc4H/9dWXUcMgOl6jH3uFwTAAuqcMXt7H4cZEztaF01mnpbsugosNEVyYE01PazyXWmLpbormYnMMl+cmcG1eMn3zU7jakczVjiSuzxeUQN+8ePF5Y0Gi+BTefSfhZ70dMVzpiOLagliuzo/h6rxoet9KePfd+yvzhAsyMVxZEE/vwgR6FyRweZ5wSSaC7tZIzjeFcbIukPNzQuls1tLZGsmFtigudkRzoSOarrZIzggnDmeHcV64VDM3nhNNWvbW+rCzyo0dVc4sTZ9EsdcPyXd/h5bYX7Ku2Jj9rQ5cWRfCvZ0ePDvow8uj/jw/4sMbwXU8E8BQZxDD3eMa7Ba+RzPanc5YTxaGS5mMCbB2OQv9xTSGOpMZ7ExiuDuZ0Z40Rq9mor+WgaEvjbHryXAjHkNfJKPXwhi5GsTQFT8GerwZvqRGd0mL7nIUusuxjPYmMtqbguFqOlzLwnAlE31PGvoLaYxdyICeaXAlG3pz4FouXM+HG4XjulkEN0vgRgXcKIcbZeO6WQa3Khm7VYnhVgX6W2UYbpZiuFmC/kYxo9eLGblWzPDVcY1cK0HXV8LojRJGbxaj7y8Tr7EIF1n+WmN3qvhOQgk392rR32vAcL8Bw4PZ4xKSzg9mo3/YhOFRM2OPW+FJO2Mv2jG87BDHz2MvFzAmlnELl1tWiD2KvF4Nrz8bTzyLO4kb4PVGeLMZ3myB11/C66/gzdcw8A0MbGds6Ju32sbY0Hb0gwdBdxN0zxDCLAbdC8ZGXqLXPR13EgdHYGCYseEXjOpeoNO9wTCkgzdP+KJ5GoWaKZSETaQw+GOKQiZSop5Caagps0KFXkIByMzEIEyBv5WYji4PUVEWrEIYT5f4KyjyFXYa5ZSHKKnVOlAX6UBtlIraKCXVkQrqYx2Zk+TOnCQP5qR4UREp9B5KKVZLqdQIe43uFPkKI2Rr0a2cFWTJrGALarVSKkOtKAu2oDrclgaNFfXh1tSE2TAr2JYZnpZkeViR5W3DdD9bprqakO0nIT9MSX64giKtilnRdpRGyiiPlVGXrGJOphO1ySoq42SURtlSECmlNFYYPUvJ00goipaLytfakK+1FZWnsSE/XEJphJziUFvKwqTMjnWiLsaBhgRX6pPcmRXryIwwKWl+FmT4WZMXriJPI2dmuC0ztbbkRsnJUktI9jUn3tOMBE9LEl2kJLhISXSTE+8uI8LVGq2nhEAXYzS+VqTFOJMe40xStJSURCVJSXZoYxSEpzjjm2iPe7QMzwgJ8anOrPg0n8bSKNIiVAS4TMTP3QgfH3M0ca54Rjlg7m+JqVbG+2pLPkyQ8VGdAxZz/VC2anCsiUQ2LRhpchCOaVqc0iJQJKmxiQ9AlhyIXZoaZWoI1rE+TAiQo4z1IDArmOjpQYREK4iOV1KY583GVdNZv6WEpHJfpMmWWGbKMUq345MEJWZp3lilBTIp2gOr3HCCGqdhGurIn6WT+cRmCh/ZGvOerTF/tDHmj1JT3pNb8L5CwZ+d/HDKn0NQxx4C5p/BrekssrLjONSex72+C4fCI0yKbsOltAxt63L8GzfiXL8bi1m7MC7ciuvcUzjVH2JywnKMw9uZuqgHi9j5/Mp+Or9zmsYvHKfxXvgcLGduJmHtQxLWPSJ8US+fzNzNTxO38ZPor/ll3A5+GrwS68JdzDr4hrxv7uFetQfjpHX8OWgZf3KZy7/ZNSHRrKJmWS+HLgxz4s4rjj14waF7rzh4e4S9d2D7XT3rLj1kzpd7qVq8nPpPF9I4fx4LVq5i3Y697OnsZc2+U7hExWDqqsDaS4W5qzWKACmOoTKCkt0JnepNbE44sTMiSS5KZursaaTNKeHr3h5OvzRw4CHsFwq9H8GxR3DikYHul3D68QAHbz3l6N1BDt54TeWydZh5uWPsaoMyQIWfMI6OjyevpIjoFA2xaVrmr2qldn4FdiFKzLwsMPWxxDJAiqW/FCNPS/7gaYx9ghspDWmEz07mneBJvBMr4+/jnfk/ATJ+4GjCT1xM+IGTET/1suJ3ISp+6yfhXX8rTKOUyJMdUaQoUaTaIk+1RpFuhVOuHN9ZLqhLnalbmcqprk+5cHQOp7/M5cS6VI5+HsPZLUkcX57GocIgTsY506VWcSXKldvxPtwKc+Wqj5JrGjeOx7vyTWgQaz1DWeboRdUUCYWfqJhlEkrRlBQWes1jtWYVzZ7NzPZvZlZAE3URy2lJ+pL2qd/Qkbyear8KiqQaSk0dqDayZI6pOU2mliy0VfB1gJoVKgfW29uzz96Bw3I5hxS2bJOa85WtGetVVqxxkrLG0ZrPVabscrfitK+ECz4WdHuacMbDjNN+UrpCVNwJk3E/yoZnKba8SJfwMNmMRykSnk934dkMd57N9OBloQ/3q+140GrH/flK7iyRc/cLO25sUHFtqyM9O904uc2FIzs9OLLLi2O7vDmxy1fUuX3BdB8Mo3OfmhPb/DizPZCuPaEIANlzNIErpzJ40rcaw+MeRoTi7sdXGHx0h8FvbzL0tJPhx7cZenyLoSc3GH5yk+Gn49I960f3/G8lhGCGRd1h5O296dGX99C/Fk4D3kP38u5b3eMdwT0UQi4CJP4NMP5VCEb8mQiL47U6IiiOjgOikI7+awmwOKob/G+BUbglPSpKuD89CLonvOnZy866BA5VhXK8MpgzNWGca4gU08lCQvlcU/T36moRanWSuDwvhZ6OZFFXF6RybUEqV+en0DsvmSsdSVzpSBY///W7HuE0YIfgXArj7igutEWL33s6hGBN/Pe61PGXEu/LC1LEsbV4EaYtnq65cQiJbqEGqLM1lnMCELbF0TUvQdT59jhON0dxsknLmZZoOjvi6WyP52ybsPMYwZn5kZxoC2ff7AC+qfRgc7EjS9LN6UiczJyoD2mOfo8vit9jX5s5JxZLubrZk3t7Qvj2UChPjoXx4rSWN51RvO6MFCUkpgcvxjF0KY5hYY9R2Ge8HCc6hIJLOHIlFl1vAvpr6eivpaHvS8NwPRXDjST01+PQ9UUzck3LUG8Yg1fUjPSGousNQ9erQderRXctCn1fnPjXj92aylh/OmP9GdCfDsL3m6miuJUO4vtM6M96q2lwKxtu5v1Ft/IYE9Sfz1h/Hvr+XEZFzWS0v4DR/kJ0twQVMHKzQHwK7/S3izDcKWHsrqBZGO6V/5cau1cO9yvgQRWj92vQCV2LQkH3wzp0jxoY/baB0ceN6IUxtOAsvmhD/7qN0Tdt6Ac60A/MxzCwiLGBJYwNLGNsYIW4gzgmjqBXw+BnMLiG8VH0WsYG14kJaP3ARvTiOPpLxoa+hsHdjA3tFGUY2sfowEnQ3YKRZzA8wJjwP2Qjr9GPvgXGAT28GWVs+Dmjo0/R6V5jGBqDN8/5oiWLQs0kSkI/oijkI0rDJlKuMaZCa055uBWlaitKgq0oDLCk0N+KAiGBHCSlPFhFib+ckgAVhT4yERxLAxVUqlU0RDnTEONAfYyKmkg51VFK6mIdqItzpjbOhfwQW2YG2ogp5MIgFbUaD/K9hECN4GCaU+BrTFmIJbUaWxEaBXCs1cho1FoyW2tNrUZKmVpOjo8NGR4SMr2lzAhUkOFtycxgGXnhSnI1Soqi7CiLt6coyoaSaAlVyUoa0hypTlSKAFkaaUNhhJTiSDlFETIKtLbi93yNDXnhEvG78Hmm2oq8MAlFGhlFobaUhsmoirBnVpiCWVo7ymOcKY93JT/KnsxgARolTAuRianp3AgZM7QSsiNsmBZuQ0qQFbFepkS6GBPraEGimy0J7lLi3GyJcZeidbYm1N6MMEczoj0kxPlKiQmyRhNojibYmuhoe6KmehKS4YlnihOeSfaoU5yZWRjOpwvyqatKxNtjMs5OHxMcJiM+ww9Nhh8qrRKTEGs+CDTjD2EmvF/vwIRGNyQtITg0RSErCGZipAPm0R7IEwKxjvRBGuuPdbQ3qtQQnDK1OGdpkcX7oor3xi7SGd8kT/zjHAiOVZEyzZ3qBg2ffVNBbIU38jQrLLKkTMyQ80GCHLN0b2wz1ZjG+WCaHYxvXbp4o/o9m0lMtDFigtSE90VgNOIPNkb8WWrCBzIr3pXJ+Mg9EHl6JdbZ7RhlLsamcAvu1QcxiVnGux71vOtdgEtZFT6zP8elbje25UewKjvB5PwdGOVsxDx7LY75XzNtWT/TV19niraJX9mn8c8SDX/yzuaDiHrsq3eh/fwuEWufoGo4x28yt/GPKV/yz0lf8qvkLXw87Ss8mo7jXrMbh/zNvBfczh+82vm9Swd/UDXxc8syjLxbKV7UzeG7cOSBjsOPXnHg4Sv2PRhm733YeR+23njDwr3nqVu9mfL5S6lfvJL1B46zu+c2W7rusuTwNWrWbkObl4OJpyPGHraowuzxT/VGneFHWLofoal+BCf4EpaqJq4khZzWKlYe2M/BW0KtzhgnHsLJh3D6kYEzDwa48HSQkw9fsuvat+y6+pJ9N0ZYsP0kgdNn4J0ahToziqZlC2hdspJlX2ygcX4LU/OzKG4uxz3GF3MfG9wSfTD2ssbUU4KFlxQjF2t+YzcRRZBSvDMeURnHOwETeCdOzt/Hu/IPanv+wcWcHzlP5oeuU/ixuwk/97Hi9/62vOtnzZQwOdIER1SpDihSZeL1F5upZkgzTfEoURFc5kTO3FC+3F3BhWNNXNpdyqXtMzj3ZRJH12n5psqT7YkSDoeZcip4CocizDgz3ZO+qhRuNZTQ19rKifYO1ibV0O44jTrrIMpNVZSbOTLLKoga55nMj1lOS/Ia6tNWU5u6hFptK01xq0RgbEsRgHEzs4ObqLFLpcbEh3mm7iw1cmKNjYJNzg5s9/Xkc6Utm1VSdiptOai05biDnIP2EnbaW7DHUc5eBzv2uqg44uNAZ5ATZ9wlnLEz4aydCScczDjubsPpIAcuxnjTn+nLvRmu3M1RcivbhnsFDjwp9+JxlTdPG3x4OtuTmy1SHq6058kGZ+5vUnF3mz3Xd9hxZbcjXbudObrNkaM7PDi+24cTe3w4sUuQL6f3BHB6lz/Hv/Hh0BZ3jm315vSOQM7tVnN+TwRdB4WaueUYvr3EyLc9DH0HjI9uMvj0PMOP+xl+cksExZGnN9E9uzWufweL38Hjv6/aGX15F4MIjHfRvRiX8O6d708CvoXG/yw1Le5WiQnO8bvR4zuLOoTn9yNqwW0U6nT+h8A4NqpjbNSAYXSMsdFRGHnBi0sH2FIdz47yIPZUBHCwNoRjTRGcnBPDsYYIjjdGiZ9PNsWIz7NzEzjfnkRnRzJdHcJllqlc6Ejn0rwMLs7LED8L34XPl+ZnihLfz0uja16KKPHPtyeLn4Xf09mRQldHivgUP89Pp3tBJhcWZonPrvnpnO9I48zcZE4LxeJtqZxtS+Fseyrn5qWJOjU3mePNCRwWOhub4hC+n2ob15n2ZM51JHB+vjCuTuJUezzHWqI51ZHAmQVJHJwTwcZCd9YXOLOxTE6F+p+pj/olGysk7Gp14uhSb06t9ufCpnBu7Irj7sEU8arL84thPLsYyvNLal73anhzNZzXvWpeXw1hoE/N4HU1w9e1jF5LYrQvSdxh1F8XRtPCPmMKo9dS0F1NZqQ3iRHBTezTMno9HF2fIC0jfRHobsSiv5WA4XYyhjtTGbuTxtidVAy3kxi9Gc/ozQQM/SmM3U7F0C9oKob+tP8gfX8a+v50Rvsz0N1KZ6Q/g5H+TEZuC8pi5E4euruF6O4VMSro/l+e+gfFjD0sZezRLMYelWF4VP430j8sR/+wjNEHZeLT8KgCw7eV6L6tHtfjGnRPatE9rWf0+WxGXzShfzkHw6sWDG/aGB1sQzfUzujwPEaH56Mf/hT90GL0Q0vRDy5DP7gC/eBK9EPLxUJu8Tm0gtGhVeiGVzMyvIaR4c8ZGVmLTree0ZHNjA3uYWxoN4ahPaK7qBs4AyN3QNhLHBacRB1jw8K/O8/GHcb/BhiLtJMo00ygNGwCZeGTRWAsDzejUmtNebg1ZaESioOsKQ4cv/AiFHfPCpK/HUsLwCinNEDJrECF2NFYo7GnNlJFbbSC6kg5FREyqiJV1MQ4isCYG2RDrnCCL8CWPH85swIdyPUQ3EUb0WEs8jelLNiMGo1ETFU3Riuo10ppCDenPtySGo0tZaFycfyc5m5NhpeNCIxZfhJyQ+Tkhim+B8ZZ8XYiMBZFWVOZKKc2xU7sMiyPkVISYUNRpIJCrYzCCDkFWhkzQyXkhdmQGyqhQCMlX3AI1dbkhdlSGC4Ao4ySMAUlws3pABtyA23JD1VSEu1CfqQj00LkZATYkhlow4wwGTMj5ORESMkKl5CtlZEZJiPBzxKt8xSiHUyId7Ek3s2KODdr4t1tiHS2ROtkQbijsNdoRqSbhBB3Y4I9jFB7maENsCU21o3Iqd74xDvglWhPUIoTgVEy8sojafk0H68QC2wd38c9xJrY6YGEZ/rhFO2ASYAFRsFWvBdswgdVTnxY44z5nAAc5kfh0haD6Qx3Po5SMDFUiXWEJ6qYQJSJQThmaHDKisB1erT4WR7njZVahWOUMy4RKlzCbAlOVJJdHUDzhploa32QzbDFcqaCCVky3ku0xSzDE3l2KOaJvnyS7IlP9VSUif78yeoTJkim8ImNMR/YGPOuxIg/WxvxgcSYD62M+KP5FN6Vy5DFpzJRm8Kk2FwUOS04537Kr5Qp/OPkMP7omIxdcQOywsXYFG9FVnUKk+Jj/CLhCybkbMGh7hDTNj8md/MzQlsP8lvfXH6iiOIH1kH83H0qv9FUoWjYi++qGzgtvMqv0zbwoUQ0zgAAIABJREFUi4yN/DxrPX/OX8+HOUuxKlqJY9k6Pgyp52e2+fyrRSG/saniE+cWPnKp5Wdm0zDyrCKv4winHiL2IR6+95xD919x8IGOA/dhzz34uu8NHbu7aNxyhOo1O2jYsI/PT99k1enbrDz3iE9P3mf+wYu0b9+DV3o6isggPFJCiSyII61qKhmVqSTmxRA3PZKEnESmlZezePNW1uw+yuHeR3Q/HqPrkYHz9wfpfvSGnm9fcPXZC849GWRX3zO+uvCU3ddHWXvmNmWrNlC4eBGFC9o4dO06By/dYs/ZHjbv38esuXNwj1Zj4iFHFupGbEk6MrULZh5yzN0UTLKz4l3px9i5W5GWE0F0cSQ/9BOAUcEP4134F60r/+Rlww+cJ/MjN2P+wc2Ef3Yz5Tc+1rzrK+HjQAlmEQoUqY4opiqxTbbGJskUm6QpuMy0IahEQVqdK/NXRHHmYCmX9hZyeWcOF7dncWpTIqfnRrJnhj07kk3Zk2bE/mIpF1amcG3nXHqPfMO5g+dZ/9kRaiLn0epRzxxVGpUmbtQofKj2jachvZGqki8oqthMWdNOqsvWMzemhdakVTQmb6ExbRfN6TuZE7uSFp9yFihSWGcTxR5pFHscnNhmb8MXNkZ8YTOFLywmsFNmxj6ZGQcUZux1MGenqyVH7Cw5L7fmtKOcs76u9MVqOB/ky065DQcclRz1cuJYkBsXM2LpnlXA8Jq5vFhawM054dxqDuBWqx+Pl4TyZEUwz9YE8u0ad/pXKLi3VsXDLQ7c3arizi47+napuLTLjrM77Dn0lR0Hv3bmyA5P0WE8ut2L4zt9OLHDlyNfe3H4S08ObHTlyBYvTn4TwNmdarr2R9N5IJ77F5egf3SRkcf/PTCOfAeM/8lzRLwG87fdjP8tMP6lc3HcbfyP4Dg4PoL+bmdRGEGL6c23Zd5CCObtOPp/4jCiM8Db1Ud0wMhrnvccYnNtItsqg9lR5cfu+kD2N4VxZLaWQ/UajsyO4PicaFHHmqI41RrHmbYEUWfbBHhMo6s9U1RnW4Z4neX83HSEz8L77o4s8Xm+LZ1z7VPpmp/5Vhl0zsvgbNtUzsxNFXV2birn2tPonJ9F18LpdH+aTffC6XTOn8b5eZmcaUvnbHuG+P3cvEzOzc8Sdao9jYOz4zlQH8uhxgSONSdzrCWFI3MSOd6ayrmOdLo70uhsS+Xc3BTOt6fSOS+N8x1TOdmaxJn2FM50pNK5MJ3OpZmcXpTK/pYoVs90YG6SGU2xkygJ/C01ke+zqdqdM58lcumbUPoO+XLzaAC3TwTy5IKGl1cieNmr4fllNc+vBPNSAMer4eh6oxm9KigO/dUE9FeT0PemoO9NQ9+bgb43E31vFoa+ePTXY0X3cfR6PLrrCYzeEMAwVYQ9w+1MDLenob+VzeiNGYz0TRelu56D/kbuW+WjvyGoAP2NHPT9yW+Vwmh/Krr+NIZvTGXoZjpDtzIZvj2dkTvZjNwrQXe/nNEHlegfChK6E8sZuSe8q/j+nf5RDfpva/+DRh8JTmI1wlP4ueFxPfqngpPYJMrwrBn98xb0L1vRv2zD8KoDw+t5GN4sYHTwU3SDi9ANLWZUgMTh5YwKQDi4itHB1YwOrBGlG1yNbmgluqFVjAytYnjoMzENPTy8luHh9QyPbGRYt4kR3ZcYhvaOw+LQHkaHDqEbOAsjd2H4NQyNMjZkwDCiY1T3/H8GjBGTqYgQoFHQZGaFCyNpYyq1VswKtaAkxILCQHOKgyzFG9JF4ujYlvIQYY9RRZGvXHQbhaqdQl9rivytKVPbiLAoQGOFVka5Rk5VlD31CW4UhykoClWSHywnP1BBWbATRX4yhG7HAh9TCn2mMCvIhFqNNbMjbGmKktIYYUN9uBl14ePj6Vmh4yXeAixmvHUYs/wl5ITIyAmVkxMmJ1+roDRWRYkAh9ESyhNkVCXKqYiXIwBjsTB2DpeSFyalSCuMsBXkCtU4QlglzJb8cBkF4TIKNXIKwuQUhyvF3cTicDsKQ8bLubP9bMn2l5IX7kh+hDPZaiWZgVIyg2zJCLQiO8xW3IHMUFuRFWZLVric5EAJ0e7GxLkaE+NkRKyLCfGuZsQ4mxLjbEakoxlaB3O0jpZEOEtQu5kT4mqK2tGYIOUUQtysUIeoCIxyQBFsil2YGW5R1oRkuBBXosYxQoKR859RBJkTmOpOQKoHjhF22IbYYB1iwyf+pryf78gHZc5MbvDEel4g7mvicVsUzeTp9nykscEkxA6V1hf7JDWu2dG4z4zDeVo0qtRQzDWumKrtsdU4YeJjgYWPGSqtFcH59sxYlkjysjhc6jwwzpXy0TRb/pRghVmWB3a54VinBPDrUCmuJfHYpwTxe8uP+NBqIh9aTeY9qymiBFCcYG3CZBtjJkmN+aPVRD5xlyOJCcYuIwmXGdn8wMiK91T+vGfjz5+UofzSP5nfhc1iQtpqfhm5gh8FLebjnJ2ErLpF9Lq7RK+5gWZJDx/F1/ET51j+ztafv5f78zPfqZgWLkfVfoSJ1fv4Xd42fpG1gV9lfsF7uZ9hVrkY64paVGVV2M+sxSiohJ9OSObnEzL42LYYE6dZmPkX8xtJHFb+hVQtO8TxOzoO3njE4TuPOHjnKXtvveLIA9jfP8zG8/dYcewGG3pesPL8E+Ydu0fbsQcs6nrFkosDrLgywvrrA2y6+oDPzl0mZ9FiNKV5JNXmkzArncLWEuoX19O8fA7NS9pZsfEwu473caj7Hudvv+bqMwP9g9D3YpjeJy+58ewV1x8/o1voYOwfYvOF52ztHWbTxees7brDmnNXWHTgBAduP2V/3zMOXH3A5hMnqVi0CHttCJb+rsjCvAjIiMYhwg9rb0cs3FRMklsyRTYRVydzsrPCScjT8i/+k/lBnJIfJ7rxs1hPfq625++9TPixuzH/4mnBzz0s+KWbBX/0suY9XysmhkiwTbDDPsMBVboSISktjzfFYaop/rnmTG90oL7dla/XR9C1exp9Bwvo3ZfP+a3TuLkmhwtL4zm/IpTzn/nSvSGIo1/GcvBoA/submfrqS6aOnZTEdHCitB6dic3ssw7gUr3CEqSi8mv/4wZyw4xY/ER8ufto67uazqSltCasYWKjJ0UTT9Iae4B5pbuoiW2ieUB09njk8T96FzOuDlwwM6MnUpjtquM2Wo7gf0qEw6qTNhvZ8JOJzO+cjVln4MxRxRGHPF1YLOvG19GRXAgJ4+d02awKT6etTGhHCufxv21C3lz7CRcP4/u9Foebq/g8c4cHm5P4fXhNF4dieHBHh/6d9lxe6uSW1tk9H+t4M4uFX27ZFzaYUvnDjmnd9hzeKs9+7c4sP9LFw5+7c6Br9w4/LUHR7d5cfgrL4585c3hzZ4c2eLDia8DOLNDTfeBGE7tiuLWuXkM3+tk+NHFv4yk/8phHHp8k6HH19+OpW8gOI3/qZ7d4n/sMH7fuTj0aryo+79wGr/fVxQCLiIsDo1ffRkZ32UUnEax2Fs3+D8aSY+N6sWcjH4U0Wlk5BWvLh9ie2MK+2tDOVjjz6Faf47UBXOqQcOZ2RGcbtBysi6cU/Xh4vfO5mi6WmLpbI4RdWmukKpO5kJzoqju5kS65ySIutgiXG1JRnhebE3iUpvQzShcjEnkovDn2pLoaomnc45Q0C38zji6WhLobhP6GFO5NG+q+BS+98xLo2e+cEEmg95PM7myMIOeBelcmp9Gp3ChZnY0Z5rj6e5I4eK8qXS3p4jvu9pTuNiezOX2RK7OS+FSWwIX5gr3rhM5Oyeak7O1nGuN5drSTG6vyaVveS7XluXSs3g63QszONueTPeiNLoWpXK8NZrPpiupCfwTsyN/x7z0d1ky40O2NUrp/CKQG9sjub8/jidHE3h1JoXBzjRGupPRX4xEfykKw6VoDD3RjPXEMNYTC5fj4HI8XEmEK0nQK4Ro0uBaOgjJ5utCBU4WhmvTGLs+Q6y/ESpwDDfTMNyKx3DzOyVguJmI4WbSWyVjuJmC4UYqY9czRBmuZ6G/Pp3R60Jqeib6mwWM3SqB2+Vwt5Kxu7UY7jUw9lfS36lj9E4d+rv14nvuz2bsfiOG+01/o7EHTYw9mPO9eNgM37bAt3PhcTv8P+y9Z1SVeZr2e9511pnTM/N2T/dUssqyzIqEDTvvDZucc85ZoggiCKKAimLOsUxlDigGzDmUmLNiLhOIOWDAQNr8zvo/QLVV3TPTZ97zfjsfrvUP+0k8bJcX931f1/1iHrycR+ur+VC3EF4vhjc/teHtEozvVmB8txKj6Ptcv6bdhLuM1vr1tNaXt1nj1G/AWL9Bss1peb+R5vebaX5fQdP7rTR/2E7Thx00fdhF88c9NH/ai/HTPloa9kpo/nSIxo9noKkGml7TKllVNUo+pyL9LKmh/8sIo6lEFkdFmnxGGM0oibRiVLickWHyNtsdYe7tK9oIKiXrmrHhjpQE2zMi0CC15xOEsSRU1B3aMDJUxZgoHZMT7aWUdGmMgTExdoxLcGZklB2FYQbyArTk+Qmlsx2F/tYItbNoSzgyUMaESCUTIuRMjVEzO9GaaTFqJkZaMj5CTmmEhuJQ0YFFQ26AgZxAW3KDbRnUThhzQrTkhOoYHm1LSbIDIxNtKIpVMSJezagEDSPjtYyI1TA8XElesIgQ2lAUZSdhWJgNw8IN7Xv2FEXZUxhhS0GYDYWR9hRHOTIszJbhYfYMCbAmW6TFRQ1lkIHhMa4MjXKUyOLAADUDA5QMCtGQHa4jM1RDRrCKzDAdGaE6Uv2VpPpakeZjRbqPFRk+cgZ6K0l2sZT6Tye6KIlzVpPobkOEu4pwFznRDnJiDFaEGmT4OVni7a8hMNkZzxQ7vAfY4ZHliFeeF165XjilOaCP1uKS5IBXqjuOMXa4JThjCLXGzFtGlwxbegx3wWSiByYz3VAvD8RlXSyuC6PpnaKls7sp8gA7ZKHOqBL9cMlJwHFQDA4Do1FE+2AR6ow8wone3gpMfBVYRiiwz7XGZ5wn6eWZeP8YirzEHpMCG7oO0GA52AO7oeEoUnz4s58c3aBgvIfE09POku5qE7prTOmmMae72pxeSnNM5Ob0VfSjm1VP+tia0cXQix9c+2EWao1FqAM2cUH0cXSgl96Rr5XO/ME2gq7hI/iD81D+6DMJef4u0ivq6F/+gJDF5/CZdQCTzDn0iMvnG784vnAP4wuPcPokFSIbtpBehWvQzTuJy4obWEw4SJ8h6+idOg1d4Sjkg8NRDQzAaVAKAbnjsA0bTU99MvqAHAaULiB17By804czdNZKVh44w5rDJxg4cTzhQ3NIGTee6Vv2U/mwiUNXa5m/+SALdp1l+y/vWVlVz4IL71hQ9YklN1pYfQeJMK6/18COx01se/COjbceMO/Qz2TPnUHhohkUzp3I9FU/smjTMhZuXMeCzWfZW/WSo/fecfT+K243QG0r3PkEl57Xc+1VI+dr6zn3Eg4/NLLjtlBRf2T9lTdsuPGGVRcfsfT0HfY9+MTPj40ce1LPrhtV+GalIfN3RRHkik2UF5pgZ7SBTmh8HZG7Geijt8TSYIa7k4L87GgyCuP4JlzOPyXZ8Yd0T/6Y7MUXCe78n2Fq/i+RjvZQ8rWPlk4+Grr4aunqq6Z3oAp5jDV2GU7YZdpjl2aNfX8Vhv79CMy3YNgceybMtWbFT04c2RTF+W1pXN6Zw/X9RdzdPpzz2zI5sTuJozvCOFcRRGVFBLv3ZLPl0BQ2b1vCqrHTWBQWzWIHA6tdXZnr4ElJaAZFo1aQs/Qs/X+6yLDZx5g+dgfz89YxK30zU4b8TEHeUbKKjpE5ej9jZ2xlyeRZ7BtTwNVhiZwPs+aMvYzTdjJOuyq5Fe1BpYucg7bm7LM2ZZeNGducrdjoIWeTp5Jybx1bM2LZPHY0K6fNZfWiNaxcuIq1CxaxZMpIVs/M58zOhXyovsW720d5eGYpD46N482FUdRfyOftuQHUnY2hptKVe5XW3Nql4eZ2NXf3WnP3oIHre/Vc3qPj7C5rTmw3cKTCjsMV7YRxuxc/b/PgUIU7laJF4DYfjlR48/MmTw6Ve3B4gxeVFb6c2xvFqT0x1FycT+OTy3x6euXvEkYpJf3yr0RRpKUb6/4Oafx/Sxj/pm/07+oXpRpGKeXcKKWhpUiiSFF3pKlFfWO7IKa58SMS/os6xhZjI02tTTQamxHG3qKe6+PNIxyZlcn5aXFcmBTO2bFBnBodyKWJUVRNjpFwaVI0F8ZHcnlSDFemxHJ1WjzXpiVwfXoCN2cmcGtGAjenx3NjepwEMb85ow3is1sz4rkljpudyK1ZCdyYGf8rrgtLn+nimjFcmRotoWpaDNdmxnF1RhxifmV6LNfEObMTJdz+MYU7P6ZwS/SunpUgQRx7aWoUVeJYcY85idLn4pibc8R5cVyfFcfVWTFcnRUr4cL0CC7PjuH2kjRq12TzYGUWNUuyub8oi3uLs6hekkXNsmyqlw3i/rJM7i4VhuPJXJwdy7lZsRybGs7BcX5sLXRgfkJPpoV/zfKM3uwarePYDFdurY7gxd4k6k/E8+lMf5ouJGG8nARXE+FaHK3XouB6JK3XwuF6ONwU5DGtjTjeHgh3s+B2O4QlTgfuDoJ7Alkg5ncG0Xp7EMZfBtH6y2C4nSOppbkjRnGdTLiXDfdFTWMeCBud6iJ4MApqx9AmUimFR6XwUKzHtM3F+nM8HguPx8GT8X8HE+BJO562K6GfTYLnU9oxFV5Mg1czoW4W1M1ug2Sjs6CtP/TbRSBhMbz9Cd4ugbdL4d1yeLeirS/0uzKoXwfvyqG+XfxSX0Gr8Fx8vw0+7KD1405aPu2hpWE3LY27aW48QNOnU9B8j9bm5xib3krCl5ZmUa/4QiKMrR+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iZ2iIUDjbMCzMIK3zg3QUiIhouB25QXpyAkX3Fx0ZXipS3KxI81SSE2wrRRgH+Crp72ZOuo+CdD8lAwLUZARpSQ8UXowKUgKUpAepSfaxINnLlFRPU7L8rBif7EGWt4J4WxMSHGRE21kS7aAkxEFGkI0pcfYKolTmROgs8bezJDTUnpBUD9xTHHBLt8cz1x2foiB8i4Nxz/XGJskOTbQOpyQnbKMMeCW74xnvgrmHOT3722KS50K/se70me5C73lO6NaE4FGWiPucGHpEKensYsq3rjJ6BhrQpgRhGBCBPjkUQ2oEVlFemIY40Mffmq4eVvQIlGGaIsdlrDexa9IIWBaH2Qgb+g6zoWuGBovBbhgKwrHo78FffOX0DLfDOSscMy9rvpb34BtlbzprTemiMaOX2oK+cjN6KWV0VZnxvaYP3xt60sW5F51detLd0xxNtBvyQHd6OdjxldLAPyk8+RddGP9inUDviHEMXnuL3PJ7RM8/iuf49fRMLOJPPnH0CE/kB/8wegSGYxKRQO/YLHpnjMVmymbSDz2h6FIj2T8/wWlkGZ3dU7DLSkOeaI1VnBWyMA2WQV74ZhYQVlBEyuQRDJozgmHzJ5JUUkDO1PHkz5xExJB0/AZGE5KXTHxJAfnzF0ril6NV11m4tpyK45c4UvOe8mtvWPdLI2vvtLChBjbeb2HT3Qa2PGhm68MWttU2sP3BWyp+qWXlmfPM37uHn/btYuWB3azYs511lZUsP13Drvvv2S0sdWpfc6LuE1WNcOTJR3bcesnB6kYOVcNRkRKvaWbbrXo23XhH2ZU3rL3yjpWX6tj4y0d2P2hmz4Mmdt57xMzdZdgk+KMMd0EX5YJtjOg+Y4su0Ba1tzVWrlp66cww0ffDxVnN2DGDyS5N54swK/6Q7sw/DfDiX1K8+CLVi39OtOVffZV85aHmez8bvvXW8Z2Xhh98NXT3U2IWrkOf4ohdhiOO6Q64phhwTLXEb4gZBfPsKJ2rZt5cFVuXe3KqIoHzWzOo2p3PlV0DObE/nSNHBnJgTzKHy+I4sD6dbRUFlG0azZzJuUyLiWahjwMrXa1Y7SDnJ3s7pockMW3kYoZP3UnOlL1MHL6WhXETWRU+lhVZa1g4dBsTi/YwZuIBCsatY+aPS1kxaRjHJ6VSMyaEc0HdOGHdkzN2FlT52XAjyo1TPnoOOlqxz0HOdgcrNnmoKQ/QsyLIjvmRPqwaUciyhauYvmwbE1fvZ/q6Ayxcv5WV6xazetU49mybxuM7R3hVvYvqC7O4XZnPizM5PKnsz7OjMTw9Gkz1IWceHLXlzgEDN/fZ8MsBW+4cceTmYUeqDjhwbo89J7bbU7nViSNbXCSieGS7Nz9v9eTwFi8qt/pwdKsvhzZ6cnC9BwfK3Dm4zoOjFf6c2hXG0e3h3D8/j6YnVXz6LMIohC4NdZdpfFVLU90DqW5RpKP/bmSxI+IohDBvaqUoY1uksRaRkhail7b6xfb1u0f8Hx2CF0EKO4jj36ajhSDm06/iFqGWFt1eJML4u7G58cNvCKOklm75W7V0c+tHGnjPJz7S0ipU0i/59EslJ+YNoWpWOlen9efShFjOlkZzfkI8lycnUTU1+VdcnZbK1empSKOYT0vhxswkbs5K/BW3Zvf/df75vphLhG9WokTwrs1M4NqMeAmC7F2ZFsvlqTFcEhE/0ZZwWjTnRceZyZFcnBrNpekx0t4lQSBnJXBtTqLkF3llZjzX5/Tn+pxEqmbESqbjwkfyxtz+3BCEck5/rs5OoGpOPFeE4GZuPJfnxnNpbjwX58Rya9kA7q3J5v7awVQLLMni/uJM7i8eSPWSTB4sH8SDFYJMZlO7ajAPV+dQuzaXh2WFPFhTRM2aQm4vy+HUtBgOjw1g2zAHFiX0Zm70D5QNsmL7SD07Jug4vsCdCyt9uFURxIsjcXw4l8jHi7E0Xomm6WoEzdcFEmi5mYTxVgrG26kYb6fRKkQy7Wi5NwABSexS3TaKKKJAy90BNN8Z0CasuZdF6/1Bbbg3sI1YVg+GmiFQkw81BVBTCMJz8eEoEEKVJyPgSTE8KWpHMTwd8Vs8GwHPRsKzUb/F01FtNY6izvFp++fPS0DCaHg+Bp6X0vpiLLwcR+vL8bS+nIBR4NUEjHWTMdZN/R2mYXw9ndY3M+DNTHgzC978CG/aSeRbQSJX0qagLoP36+F9OXzYCB8raP54gOaGfTQ37qOp8RCNDadpbblLa/NTjM11tDTX0dzykuaW558RxkZaPr6isZ0wNktRx9cSYRwa1ofCkJ6MiuwnKaWLw0wYFWHOyHBzSmMUlMYoGROlYHSkgpJQNcVCAOOnlFLIopZRGGQP91UjUtWjQ/WSxY4gjCKVPTpSS2msgZJIPaMFaYxzpDDMmmFCnBJszdAAPUWBthQFigijnCJ/GZOi1fyYamDZIEeWZdqzdIAtC5J0TI9XMSlGTWmUlsIQHZleSgYHGhgkwZrsYB25or9ziJZBwWqGinRynLWUki4Rvov9dYzur2NMf+HBqKMoUk1hhIHhYdbSKLwWi0T9Y4iOvCAN+QLBWvIC1ZJIZ2iwXqqRzAnWkROsZ1CgjgE+KpLcLOnvKmNQgJ4hYaJftJJENzNSPOUkeypI9lKQ7KOUkOAlI8HLgv6+lvT3MSfFx5xUz34MC9cyK9OHcfFOpDn1I95gQoytOZE2FgQbTAnS9iVKZ06s2oJwjQXe1ha4e6jwS3DFPdkZuzhrnDNccM/zx7MgEJfB3qjjbTAPkWNItMc2VtQcOuCT7IEuRMsPAVZohvpgVuRCnwnOdJ9hj9kiT+zWRBO4bgC2pYF0CZPRyceCr91l9AmzR50UgCEtHNu0CKyTQ7CK8qB3gC2dXGR849GP78NMkQ+2w21qMJ4/RqCd6IFpkT3ds3SYDnJFPzQMs2QvOoXo6OSrxDzSCVWUO10cLfnKuh9f6Ez41tqC7npLKcrYQy2nq15JZ50Z39n05TuH3nzr2IvvXfvR00tJT09rvnfQ8oVayx/lLnSyC0IZlcvAORVEjF6NR+5CDBlT6B2WyZ+cffiLhxtfuTrT098Hs9BgrGJiMI1PwzJ7NEE/7WDo8fuMvfSUyVWPSZq7AV14KnaJwViFmyEL7YGJXw96e8lQR3sSPyWLIavzyViUTPbMgUQMjcIrLQCHGHc8kn0JGhxOUmkWg2eXMnHjOg5WP+PUlYus2rCG5Vu3smDbPvbde8Xe2gZ21jax80Eje2sb2f/gI3sfNrHzUSu7HjWz6+FH9tS+Y9f952y/Wc2WKzfZcukqO6qucfD+QzbX1rP5wVu21L5m+8M6dj9+Q2VdC9vvvWXj9ddsu9PMrvtw8AHsvfuJzddesulGHWVX6lh7pZ511xvYcLORPbVGdtx/x/KzZ0ibORTzIC2GBBdcUjwxRNqiD7FG46dD7a3HJsARUzsFfe2V+AZ7smDRNMYtHsu3Mdb8c7orfxjgw59Sffgy2Z1/TTTwdYg1P/jY8IOvDd/7WPO9j54ffLT84KOiV4AKRawNtmlOuA50xT3NEecMDT5DLMj/0ZFJS+yZNkPGukUOHN0YyfltqZzbms65PTFUHojn0OEM9uwcxK41uexYN4a1ZZNZsnYWM6ePY3RcMtODQ1no5cZiOy1L9Wo2REQxLy6dwuhB5EcPYUpIJktdo1nvGsXK8CyWJBbzU+4M5hXPYXrReFZPLmH/xEyujY3lZXEAV7y7ckzfndMultxN8ORtURL3MoI5EWTHAW8tu3z/hLpVAAAgAElEQVS0bPDXsipYy6L+Xkwfksz8ebOYtG4rwzZVMnTHecYeqGL2weMs2beBVbvmsuPgLG7fWM+z6jXcO1/KjQOp1B5O5P6uUO5v96d6pxfVu52pPejIvcPO3DroxPX9jlwX42E3Lu5z5uR2ByorHDiy1ZnKre4SUTy0xYtDFV4crvDmyBZfKiv8OLTRm4PrvTiwzouD67w4WhHAie0hHNkaKhHG5qdX2lLSz4VK+iGfhNhFtAZ8VUvz6wc0C5HLf0kYq6Xe0g11NXx6VSMRR0EgW949+u8RRqNkq9Oeem5sTz23RxelyGJHhPF30cX/zFqnufU9jbyVSKOY01zHh3unObW0lKqfCrm6YBiX5w7l3Kx8Tk4bzIW5Q7kwt0BC1YJCqhYUcWVhB4q5srCYq4vyubYol2uLh3D9J4E8ri8eIq3FXgeuLs5tq0lclCvVJ15eOJhLC9pwcX42F+cP4oKoaZyXxZkfMzk1N4OTc9I5OWeAtD49byDHZqZyYlaatHf2x0zO/ZjJxYXZXFkyhMuLcri0aDBVP+VKa7En5mLvwsJszi/O5uLSHC4ty+XC0hzOLRnMxeW5/LJpFL9sGsmN8mJpfq+smHtrCrm7ejh3xbi2iPvrR3K/fCTVG0qo2TSamoox1G6ZSG2FwAQebpnA/Q2jubdhJNWbBYq4sWYwR2fHUDHal6UFboyLNyPP70umpvVl91xvLlfEcWtvAo9OpPL60kA+XM+m/nomH3/JpvFeLk3VeTTdz6Oxug0NNXl8akfjw0E0Pcmg6bHAwHZk0vQok6bHWTQ/zqblyWBaHufR8rCIltpijI9GYnxcglHUKYq6xMelND8ZR8vTCbQ8nUjri3EYX5RKYhUxCnLX+nKstNfyvBQB4wuxHkfL7/FyPMaX42kRENcR61cTaH4x7jNMoOnFREn40vhqMo2vptDQjua3M2h+N/M3aHozncbP0CSOEYrqukU0v15Ey+ufaHmzlJa3yzG+W42xvgxj/TpExxfj+820fDhO08djNH6qpOHTMRo+nae1uQajiCg2v6FZRBd/JYzvQCKHbRHG5qaXkkq6+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WvHADWUEakkWNoquMeBcZ8a5W9PdUkegpJ8HLkgRvCxK8zUkNUJDqIyPNsx+jYvTMHODG5EShvrYhxcGEWENfIvUmhNmYEKbvS5iyNzFaC4LU5rhozbC2t0Dvo8Y5zhlDhA2KICX6BHsc0t1xGuiJPskReZQO6/6O2CQ4oA7T4J7ihnOiM91cTegdrkAz3Iu+xY6YzPDEbL4v6mXh2CyJxGdVCraTg+mZqOdrbwv+zbEP5lHOEkm0TQnFPi0cu9Qw5NGefO+u5M92vfmzS3e+C+qHMs8Jl6nB6Md7YTrcjm4DdfQc4IhiSAjmGf50jXHgK18F3/moUMR7oUz0xq2gP528NHzpaEUnaws6K/vRVaugq15NZ50lnbSmfKPvSydbE753lvGVnRlfOVjyjZOKLww6ujoF4Jo2hLDhpcj8Y/mzpSt/tvLlf/Qy8Ae5gT8ZNHTy1tLZ05Y+gW5YhPtiFR2CdmAG9iNKSVy3jbzDJxl57CQTz54gfeE8/HMysIlzRx4mw9S/J318utPH14TuPn2JmRpNxvL+pC4MJyDHGYd4PZpgNaoALf6ZwaSPz6Rg/mjGrVvIihNH2V/9jGNXTrNw9Y+Ep8XhEh3Bkr0HOXDvCQdr6jhQ/Zqjjz9yqPo1+2vqJSK598En9jz4wJ6aenZXv2FfzVv2P3jNwdo37H9Qx467T9n08BUVj+rY8eQNOx/Wse3ucw4++sCOX+rYeOU5G6++YvP1d+y89Z5dv7xly43nbL39grIrz1h7+TUbrzdSfuUDex80sPWXR5RuWolnTgDWcXb4DvLHJdEFuzADGl81Oh9rdD52BKfFoHB3wMTdmcyheew9tJtNR7djKIznLwN8+Nf+nnwR70mXBHf+PVovCV16+tnSzdfAN65qvvPU8YOvXooy/uBtRb8gFZo4WxzTXHDNcMEx0xr3XDk5P7oze30gs+bpWDXflr2rfDi3NY5Tm2I4tSuQyh3BHN6WwL7Ng9i+fhSr107hp3WLmbNmFbOWljFx3AJm5M1kYUoJ87xCWGqjZp29gtVOaha5GpjuaMcCJ3tWOdmy1k7FKkcrVnjasdDXndkBXqxMDmNLZgg3ShJ5PjKOW+HWXLbvw1HHXhz3lfEgN4i3E9P4MC2LZyX9OZfqwb5oAzuTHdiS4cyasfEsXDqKOduWUrh7B1mHT5N2pIrsyipGHzvJovMH2HJzJ6drt/P44UZePlrBvQsjuXU4hWfHUqndFcm9ikDubPbmzlY37ux05uZuF67vdePaPg+u7PWkShh073CjcrMTBzc4cHizK5VbPTi8xZP9mzw5sNFLwsGN3hza6MPBcm8Ol/tK+HmDH8cqgji1M5RjOyKklLQQvXwUKen/BcLY8KqaT+1kURDGNtJY02al066QFpFGSSX9+wijUE132Ot8Pkpp6PbIYlt08WN7q8COloFtY4cH439GFkUKurXlA63GelqMDTQL0++WjzS8qKb65C4en9jC4+NbqT22nfuV27l/ZDMPjm2l5ugWqisrqD2+TdoT8wdHt0rrhye28/jkFh6f3MzjE5t5dGITj45vkubSnthvx6OTFTw80YbaE5upPS6uv4maoxslVB/dSHXlBu4LHC3nzpEy7vy8lruV67h3dL2EW4dW88vhNdJn94+VU32snNoTG6k9sYnqo+VtqFzP/b/BOmoq11N7bCMPj2+i9vhGHhzfyKNTFTw6s0XCQzGe28pLgbNbedGO52I8t70N53fw8uJOXlzaxYsLO3hxfhvPz25BOub8Vl5e2ELdpS28rtrK83MbJLy4uI2H53ZTe24Htee3cX73AtbPHcycUSFsW5bN1SPTeHTlJ55cX0z9/ZV8ql1D45Mymp6uo0GMz8tpfllO08v1n2EjTS8qJDS/3ELzy600v9zWjh20vNxJy8tdGF/toPVNhQTebkGg9d0WjG+3YBRj/RZa6rfQ/H4rrfXbaX23DePbrRL4bN3yZgsC4rPWd9tprd/5W7xv9z58377/fieI+fvt7dhB6/udGN/vwvhxD8aPe2kRNYaf9kswNuzjb9C4F2Pjnl/R0tB2XuuH/Qjw4SCtHw/T+ulnjJ8qMX46jvHTCYwNJzE2nIWGX6DhBq0N1zA2Xqel4S6tTS8wii4v7a4CTS3vaG55JaWn2wijsNUR0cdXNDe/p1mkqd+9omz6IIaG96U4tA9jos0ZEW4iEccxMRaURFlQGmPJ6GiZlKIuDjWlJExJcaACYdYtooyjQqwpDtS2pZN95YwMFoIXoaxWMypcTUmEIItqikM1Uq/m0bH2CJV0QbD+V9FLvo+OAl8Nhf6irV+bmfeiAQZW5zixdrA95bmOrEjXMSdJy9QEnWScXRCkYZCfhiyJLNqQGSRIo4acMGsEYRQ1jCLCWBCtZXiMmsIYJUVxKkoStIwSNYwxaooiRUpaGG2ryA2wJMdPRn6wgqEhSvKC5OQHKaTPh4moarieYaFacoOUDA5Wkh2qITfKmtwoGzKDNaR4WTDIX01emA25YdYM8BNpaUEYLYlzkRPvLtTP5kS59CPWw5QEL3OJPA7wV5Anrh8hVOgy8r1NGBOpZ0SYNWkuZoRpuxOq60a0oS+xBjNC1Sa4K/qgV/ZGYTDDzNECSzcFdsH22ARaow3WYhfrgEN/ZxzT3LBPd8MxwwO3bF9U0Xo0UTq8srwxhFvTw70vsmRblMU+9BnjgdmsQGQLQtCvisFpXQLuG/pjlufEt4EyvvWV8Z2HDEW0G4b+QTimhmOfHIxtUhCyMGe6uiv51smUL5170S1ChirfCevRnlgMc6BnloFu6Q7IhoRgOTicr4I0fOWn4GtvBV0CrTFJcGfQxtmEzimiW5QL/6TqwVd6M37QWdFNI6ezwpyuGis6q835VmtON0cVnR0VdHKW86WTjC8ddTik5xE5chw9XD34534y/thPw//sa8f/3VvHv6l0dHbX8q+2Xejsr+cbTzW9w5zRpIfjPXYY4Qtnk1KxjvSd6yms3MTQPYsImTEQ96IwNGmumIbr6eFjSXdPM3p5m9LLpzcRo0NImhFD+Ghfoor8cE9zQhOsQ+alwSctjOHzxzF65Vxm7ayg/OI19ta8ZcnODfTPT8E+xA3bYE8mrljMyQcPqKp7z8WXHzn15D3nXzVz8TVceNOGc6/hdB0cfQ77HjSw68FHtt6vZ3vNB3bWvmdP7QsOPKzj8IPXHKutp/JOHbsvVbPt7C22nbvGhpPn2Hr+MruuP2XfvXfsvvecvTXP2X7nFRU33rKxqp4t1+rZffslK0+eImFcHh6ZPiSNS8Evww+fZG/cIl2xD3DE2tsR98hQ3COjkLm4YxUYTuG4qdy+W831x/dJXjiBb5P8+Dbelx/C3PjWQ023YC29/G3o4WXgGycl/2ZrwRfOSjp5aPjeSy1FGXv7q5CF6dDG22GTYo/1AGscc1QMmO3FvK0JLFrpzaoFDuxe6cmZLeGcqQjh9M4wzm0K5cL6KE6V92f35iw2bBvB8g0TWLhqNkvWrmXi3J+YPG4lS8esomLERBZ627HJS8km+75sNJiy3l7OcltzljubscqtD+VOXShz6kGZhznr/RRsDLJid6ScmkJ/HuX6cNbPkpPOZpwIseB8ip67I/yoHhfCy1kJvJ2XypNpcVwbHcDPw5ypyLVh8Rg3pi6MZ+Lm0Qzbv4KsYwdIO36KQSfOkX/oMItvnuTA60tUfTzL07q9PHy4mhvnS7h6aAAPjqRRvTue+7tiuL09lOvbfbm+25OrO7y4uMWdC1s8qNrpx/ntvpza4s3RTR4c2uDKoU1uHNrszoHNHuzfKAijJ/vKPdlb5s6ete7sK/Pk0Ho/ft4QwPGKUM7sjOLSoThJ9PKwarFkq/PhSRUfn9/4b0cYJcIoRRZFdLFGIo9iFFHGDksdMQqPxr9JSYt0dGuTUDz/Hg1SCrr503sERD9pQSJ/D2Pzb027W42NtIoe079LSyNqIhs/IdTSzS3Q0tLadv23TzG+eyQ1vv70/iXv39fR+O5ZG+qf0fT+OS0fXtAk5hKeS3vN75/TXP+cln8AzfUvaH7/kqZ6gRc0vmtD8/tX/BYvafrwgob6ZzS+f942f/9MWn9695SPb59I++KzxvpniGdofPdUQsPbp3x684SGt0+k8dObxwg01j2m5cUjWl4+wvjqCa2vn7bh7TNa3j6j+c3TX9Hy+gnGN+J9PKf13QuM9S9o/VCH8UMdLe1ofl9Hy9tX8O7NZ3hN69s6CdS/QcD45hWNr57x6dUzjPV1NL1+LvWerH/2gNeP7vDu6V3pi9L87iF8fALv6yTfPz68bpt/eAUCHzvwEj6+pPXDc4wfnkkjH19Ie23H1MGHOul5pWt8EJ6DL9rxHBoFnkHTMxCt8Zqf0tr8BGPzE8nEnYY6+PQKaWx8DR0Q+wJi3fQGmt7+Du/a1g1vaP30WgINr9vOkc4V13ojwdjwVkoBi/7NLcIHsVH8sfQOY/PbdrzB2NyOltdt6eOmVzRLBtvPoeEpNDyDxhfQ+EoSsRgbXkt9n43CO7FJGN5/aPtMHNv4SFJHtzY8R0TtWxqMUqOkpsYWqV90S8trWpvqQapX/K0Po1TD+P41a6dnMSS4J/n+3aTI4rCgnhSF9mFUpCljoi0ojbWUSOOYaJkUbRwZIqc4UE5RgILhvoLgCdNuPcP9VAzzsZLI5MgQhRRdFBFGCcKiJkhJYYhGijAKtfHwUGvyA/UMDbRmqK+OYX5tqW5hpzMpWs7c/ipWDbJjTbYtKzO0LEq0ZHKMJeNjVJREahCEcbC/tp0wWjMwUM8AXwWDgrUMDtVJEcC8cB35EWoKYzUUxqoojFVK/ZaLYlQMj5AzLEzOMBExDVVRGKamSNgHRWilUewJiM/zA60YHqKUiGROkJycMBWDwoSARcXAUCXpAVakeJmT4WNJVoCS7GCtRBgTnC2Ic7Ik1llOnKuCODcrol1NiXHvR4K3jDgRcRS1jh79GOzVlzyv3uR79aI0UsOMdA8KI2zo72RKtKEX8fYmJLnIyQ5yITnUHUcnJRYGM/oYzOml74eVgxwHf1vcIx3xTBDKVhu00bZoE+yxHeCGLtkRWbQGTaIB9yxv/JLcsA7X09XHlK5xWrrnudJ7vB+yBRGYLgxCsToEw6YonGZHohnsiVmi+I/clz4iLRnhjmNSCD6D4vHLTcQhJRiLQHu6Ocrp6a2ke5CMfkkalPlOKIvc6JfrTNc0R/plB2GWHUHnSFv+7CXjKx8F3wRo+SpIR9zKCWRsmUdWxY8EThhCL387umjN6C7vRze5GT2VlnRXWdFFbUkXawVdHBR862TJFw6mdPGxxy5zOH/U2/Evcjn/bC7jS4WBfzNz4E/m9nRxcuU7NxXf+fTFPNWLHyLs6RXjjF1BHKHzRpOyeQkD9qwlbc8yMnfPIeKnLBwn+qAqtsc8y4nuEQ508bGlu4ceU18NMn8rlEEKgnOCiCmKxjHRGkOULTJvLaauejySoxm7ciHLjxxg1y93OfTwLRMqThI6dDCGKC+0wa7ED8vkdM1NTj+4y94rV9lVdYtN53/h9PMmLtW1cuVVM+eefuTwvddsvfqUimsv2V3TxLbqBiqqG6l40MKW+x9ZuLOS+ILxBKUMwy96MK6+iUQlZjMwdxjJWQMoHD+cuWtmsvzACbZff8L+GhGBfMb+2tfsq25g160Gtl15TcXF24xbs4z0iXlkTc1h4KRsBpZmEZsTh2ekD/4xoaQPHcrkRctZt+84E34qZ+yabQwfM5OL569z98ljNlw/g0lKON/4O9Pdyx6Zty3mvhpMfW34wVXL1w4KvnFR87Wbhk4eWqmWsauPml6+KkwD1cgjrVEk2iBP1mKdrSFmkhtTN8SxtiKG1Ytc2L3SnZOb/Di/LZDjW/tzZX0ct9eEcaPMn8ObPKgo92D3pmj2rh7AutlZzJ81hBU/zmDppCnMH5bBqiERTPOwYqGjkpW2Nqy3c2C5jZyljias9jGjPFDUHmrYFKJjV6w1R9L1XBxmw/3xzlzIlXM0uR/7o/pyIKYXVwpsuTzCgcohak4W6DlfaMeNcR7cnxPM5Zk+7BtrS/kINQsLtcyeEsbIH/MpWruIos3bKN64h4kbd7H17BmqHt3i3sur3H95lPtPtnLv9kLuXy6l9kwBT04OofpwOjf2RFO1N5jz+7w5U+7GyVXOnFjlzMkyD06We3N0vReH13twsNydAxs92LfBjd3rXdm93l0ii4Iw7lvvyb4yL/av85EI4+HyAE5sjeDc7liu/JzI2f1xPKxaJNnq/H8RYfwrQaz9NT0tDL3/Shjb9iXC2FG7KNoAdkQcf40utgtg2rq8iDrH94jOL0ZBKJtFXeNvYRTtAwWkKGIbWfy7hFHY8zQJEU0zxmYjLS1GjC1tkUYRbWwVpt6tTTQhRDGNtAjCKchna5MEsSfWn0Mip+IY419bFX6+99d5E63GZgnGFnH9Zozt6479jlFcXwh0pPu0NkkR0Y619Eytf32Gjp9TGts9KUXEtamjrrM9Qmv8WC/1DhamzTQK0/JPtEq2RB+lUZAJCQ1toyDlHS0YhUm6eL8t0vXbfC+N4j02NWFsaJRAUzMCrY1N0igx8iYxb6K1sQFjg7hfx/tvbN8TEWNxf3GvRmgUtkefQbJBaoHGDgjvTAFx3bb7d9y3bWxpu3eTGDvmbc/QdnybLVOH6bv4Q6Pjjw3xnfjrOX+di5/H2NDxc4qfpZnWppbfQLJrajZK50ufNbZ93vFsnx9vbDIi0PIZjE1Cvd+CUaj4pe+m+H52oImWpnZI6mbx+xHvrAGjBKF2bqSlsakdzdIo2eeI1n4NdVLU0PjpLa0Nn9p/lrZjRM/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EitwgKwYFWjIoVElmqIoBwUrSAhSk+MgZ4KNkoI+KTF+1JL7J9FOTJuoX3RWSVU6CqyCHVsS5WhDnZk6CuzlxLv1IcDUjyd2cAZ4WZLr3Jdeth9TNZkGaC7OTnaX0f6pdX5Ls+jLA3ZyZQ0JYMC6N/EEh+IfYo3SQY6I3p5fWHDNbGXJnGRpvNUpvFZpAPYYYB1wzPHEa6IZdphOGLAcccpzxHOiBNtaGPsFyvvDszZehMnpmOyIb64d6bhiqRUFolgfjuigKl8mhaIa541oShueISOTxDtin++ObG4d/bjyu6WE4JYVgExuAKtoLs2h7TPsbMM80oCp0RpbvhEmWK1a54Shz4/k+3JpOgUq+9FXwhZ+af/VWoCrsT2rFAvIOlpG1fQlh80ul9oQ9HKz4VtWXTrI+dFGY00VhwfdqC7rYyPjO3oxOTv3oLKKbHs78yUbFnzSW/EUj50uNhs62DnRzFeTFjh6BGrQDnVEPdkOV44W+IBS/mXmErZxC/PalJO1fSfrBJWTumorXpDAMJa7IhhowHWhHj0gDXX119PDQYOKpQu6vQeajxCnBA5ckT2yidGhDbTFx0WPp6Un2xOlsPnuRg/fus+PmNcZvKiOsZDihI5LRJ7hgEWhAH+lDxsSxpI6dSMrYmRQv3cKkihOsPPuQ9ReesuHsQzZdfsy6qkesqXrGuhv1bLknjL9b2XX/A5uvVlOyYjVuIWH0VWowVWixsNIis1CgsrLA38tAfKQD2QNcmTIhivlr5lN+/AT77lZz4Ekde5/Us/fhB6n/9I5r95i2oYz8OaUULRrP2NWzmbhmNsNnjSYgNZqgjFTGryhj2cGzbD5fw46qZxy++4Fllbcor7zOwQu32Xv+Mv3Hj6KLpy3fO+swcbNB4WGL3ENPP2c13R0UdHXT0NlTyzceajp7a+nipaW7l5ZuHkp6eqnoG6zDNM4as0QdijQNTrnWJIx3o2iWD4WjdcyYYkv5cj8ObIri5MY4qtZFcGuNPzfL3Di9zoaf19lwYJUD+5d5s3VBEJuWJ7JnRS575w5m9fAQFic5sSjQhiWu1qx2tKfMwZ41TlpWushY6W3OiiBLdvS353S+LzdLg7g3yY+aaR7UzHTj+kRbzo3WcXG8I5fH2HF1rANVY+05O1LH+ZF6LpYYOF2k43SJLeemenByhidHJ7uxc5QDa4pdmDjYmdKCUCaMyWDurFGsXT6DXZsXcuP8Dh7eP8CVO6u5V7OSqxcncO1kAfdO5XD7cCqXt4dzdpMfZ7f4cGqLBwcW2fLzYgeOrXDl6Ao3jq/x4liZF5VrPfi5zJ2f13lwqMyVfWtdpYji3rUe7CsT8GJfmXc7RGran6Nbwjm9O4YLh+I5e6g/tVd+ounZNRqeX+fji1/4+PwRDS9FVPAqLXWPaX5dK3V1EYKXBqnji+j6cu/Xri8d3V8aXwlT7wc0v6mV0CTOE4KZ12L98FeI9a+EUfgwdqD5U73UT7qjp7RYdwhhxJ4UOWn+CC2iNeBv0fq7SOLvI4v/2VoQrb+Suo75X8ldB4n7j0dxbMd5/9n4v+Ga7R1vpFaJHV1wJJ/KT1LkVHhWSmRPqMc73uFnrRglot7RcUci5G1tGjuIe2v7+xbjP4rf/2461p+fL/bEuuM+Hb/bz4/5r+Yd1/3vjH/v2jT/9jvV8YwiWiee79fvoojeiffyG/ztuf+d5/qvzul4Zx3P3/H+OvY7nlGY3hv/Dtq6u3R0eWkbhfhFRDjbIoyCmAvCWCelpBGE8eNbymZkkxfWi4Kw7gwP701xpAkjhA9jpEhHyyWyOC5OxoR4GVOSFIyJVjA+XsvYWDVjooUYRkVJhIKiYEvJeke0ExTdYUrCFZSEWTEqVM7YaJFiVTE0yJLiKDVj+tswOklHSZKaEfEqiiKExU0boStJVDImVcmYNDlTc2yYlmfL+CwtpQPUFKdoyItVkB1uRWaIgkGhOtL8lCR7ySVhSZKnnFQfJRkBcrJD5ORFqSXRS3GsluJoFcVRckZEWVEUZsbwEBOGh5hSHGFJcYScEZEKiiOVFEepGBGtpihaxfAoBQVRcgoiLckLsyI7yJKBATIygqwYECQnPVBJqp+KJA856V4a0tzVpLkppFS5SJdnB+gY4K0k0cWcJHcr4p3MiXE0Jc7FgkQ3C+LtuxHt0FtKVYs6xxQXU/I8+jI51Ir5sTrmRusodu9Lhk1v0mx7SYR6/aRo9iwfQvmifEoKE0hIDkXnbsDEXk0vg4w+Nib0tu6Lmb05cjcF+kBrPFM98BzkgVO2I/ZD7LAZYotDrjvadAfMY0XnDXP+zbkrX/j1oc8AA5pSP/TTg1DPCsBhfgjO84LRjHVDO8od/5nxuI4MwRYUrG0AACAASURBVCk/CJfsELxzonFOCcIlNQz3zDgcB8agSQvAKt0N84EGLPOsscq3wzJHELUwdLmJdI/U0ynAin/3seQv/mr+2VtFp1gPIlZOJ+fwerJ/Xk/OsY3kbluAYWAw3zpa0ElvyrfKfnyvNOMHtTmdNf341qYv39r3oZOTCd84y/jCzpyvDJZ8ZWPFN7ZKOjup+NbFks5eMvpGaXEeHoBLiSeOo3xwGRdLxPJSYioWErVrGTF7l5K8fwFZOybjVRqCbaEnynxXZAPt6ROpppuXBT1czenjail1POnrIUcWKKKtBrRhSvRhdpg467ENj2LJrkoq7z9n963bTNy8itgJgwgcJczPfVHE2GMR5oQ6JgRtbH98ckczbuNRlp1+yMKTD1l87ik/nXzKqjN1rLv6mlU3XrDq1lvK7jRTcRf23IUDt56xbNc2DN42mJp1p59pN2SynqgUfbFWm2Cv7Umol4xoPxMSAnqQFdOXqdNyWLJ5DWXHT7H59jN2P2tmz9OP7H/4jNUnf6Z48WTGLJ/C9IrlLDy0h1VH9zJ4yhgSRxYxcPocVpy7y9zj9/np/AvWXn3H7ppWdt9pYucvb9l6rZbFh47y70oZ3+lk9HPVYeVhQOZijYWjNf0MCvrYK+jjred7Hy1fesjp5KnkB08NPTy0/OCqpKunhu6BenpG6ekba41ZvB6rRDX6FBWeWVrCBmuIH6ykoMSR+QvC+XltFGfLIzi3LoALZR5cLHPkzBo7jq+y58had/au9ubAhgiOrY3k2IJgdo3xYF2qDStC1Cz3VLHKXcMaTw1lfhpW+Vqxwt+M8jgzDmXbcL7IkdsTPHg005tn87ypnePOndku3JzjwrW5rlRNc+TyJHsulOo5P1JF1RgdV8fZcWaknkMFKg6NMHB8ogdnpgdweloQlZP8Kc8zsHSgmkUZWtYWeXNyaQ7bpiZwZGkeNw9M5cKp0dy/PpUrJwo4tTOBqn0JXN8XzYUKP06v9+BMuSen17mz70cDBxc4cHSZK0eXu3J8lQcn13pxfI0HlavdObranSOrXDi4ypW9qz3Ys8q9Das92bPGS8LutV7sW+/Hoc0hVG6P4OS+aE4fTuLBtaU0ik4vL2/x8eUdPr54QsMrUWt4Xcpatrx++KvgRfJjfHH3t8SxnUQKwijI5T+CXwmjICy/EsbPvBg7oo8d/wH+/4Tx7xNRSUUuIoEdPpXtBNLYLhKS9qVaTdFSsY30dZCfjnf/+bvuICAdozjnV+L0D5LG/4j0dNz/82t23EeMn3/+j8z/o/v8I/t/7/r/IWH83Xv7j571H7nv/+ox4rk/v3/H++vY7/j38r+DMA4J7cnQ0G5/JYwRpoyIMGdMtBC8iFS0OePjLJicJJeijuPjVYyNVTA6ylIikKOjhLm3jMIgM4T1jjD7HhVmxehwAQVjIrWMilAzLFhE9qwkhfLYFGvGpQkjbWtKEw1MSLVlQpoNEzKsmZilZ1yGkvGZGkoz1BQnyShMlFEyQE9hkpa8GBVZoXIyAuWk+wsVshX9PWRSj+YkTxlpvjKyQxUUxOglwlgYraEwSkQW5RRHWlIYZkZRmCnF4eYUhppRHGHFyGiFhCJBKkW9Y7SC4ZFWDA23ID/MlKERCnJDRcpbLpHVjGAlKb5WJHqKOkVzyVonxVVOqqslA70VpLlbMsBTQYa3khQPK+Kdzejvakmim6hptCDG0YREp97EOpkQ0y6MEYRxiHsfJoVaMinInFLvfhS49CbXyZQiPyULsj3ZPS+Z/SuHsKe8lE3rpjJn4URiMuPxSgrH1FlFbxsT+tlZ0FPXl942/ZC5y1EGqHBIccIuwx67wXbYDrHHLtcFbYYDihRbFCl29IlS822wOV+E9qNzsgLZSHesZwSjn+aLYZovNpN9UI1wxXVCKOGz04ibPQivYdE4Z4bgMiAEx5Rg7FNCcMmOQZcegDLDHflgB1TDbLHMtaZnsobeyc7ohsTSNVzLt4FyvvST8+/+av4cpOfrKCcCFpSQc2gNw09vov+OH4lbMZqMZSX4j0pBFe0ukcZOKhO+15nzrU4QRhO+se1LJwcTurjL+c7Zim/shOJaxlc2lnxtZ8lf7Ez42t0UWbIdrqOCcR3ri/v4YLymJBG3eiJJO5eSsG8VcfuWkrh7LimbRuNZGoIu3wX5EGesMh3o204Yu7ua08PJgn4eKnq5WtLH0wplqA6vdAdsIvQo/A1EDs2isqaanddvkrfwRyLGFBA+LgenvHBUsUEooiKInziFIcvKWHzqBquqHrL80kNWXHlK+Z23lN95zaZb79jxSwO7qj+wteYtFTXv2VbTzJ4a2H39HbvP3SQhewD9rLqh7PcDStMuKM2+R2fVFXttLzwd+xHoKSPQy4wgTxP83HqQnZXI5NnzmbN+Lwt/vsWOGiM7HzSw8uw1xpeXMXnDciZvWMz8Q7vY9Mt9Kl+8ZMGBg8zdd5ilZ26w8PwjJlc+YN7516y88YlNd5s4UNvC7jtvqLhaTfLEKXxjraKbgxpTN2vkXnbIPe0xd7Smt0FJD0c1nV3V/NFJxp/crPjaS8UP3jq6e2jp4ibIo5qu/jp6hBnoFWlHvxhbzGL0yOM0KKJkeAzQEzhQR3imloGFzkyb5M+KeaHsWBnFsY1RnFrvx4nVLhxb4cDJte6c2eDP8XX+HC73Z99aX3Yt9mJdiQ3LBypYm6ahPFXPmng5qxMs2JihZF++nhNDNZwdpuFMviVVhVY8neHAy7lOPJxp4P4sG36ZbcPlaRpOjdNwfqINlybYcLlUy/UJBq6Nt+XyeHtOjbXjwAhr9pfYc3CsC5VTfLg4P4oT0wI5UOrNlnwn1gywZm26gT3DA9g62Itthf6cqRjE5V05VO3J4v9h7z2jo7i2fd/74Y337nv33HP2sb23vW1jMii01JJaUkvdrW51Tso555xzQglEFBlv22BMDk6YLBFNsI1tcMI2JhpQJINxIuPfG1VSg8B4n33PPne8L+/Df6yqVVWrVleJUT/mXHPOL7dmcGx3Nt90xvH5+hAOvmMRYfHTNUb2LNby/iItHyw1cWClhY9WWjiw2spHq6zsX2lm/2oTe1ca2LXCKLrwO1eY6VxhoXOllW2rbOxYG8S2NUFsWxvMjrfC2PluOPu2RPGRkLhbsDBePsadaycfAuMVoe7zdw8tjEKOxcctjEOtjWKexicD40BaHiE1z0P9N7HCy62fH6TUEaDFUV96KMA4PoD/PzD+Y8DosDT+DhgFd/mgVVaAC+G5OpYCiM/esQRg0Jo2FESE654EWH/U57jP4+3Q8x1jOu4zFIKGnvf3th8f/39l/0njPgkYHfN0nD90vkO3hbW3/yv3/8+eK8xj6LNyzMHR7/j38r8DGAULY13MKGqiRlEXPYbGWBdaEtxpinFFCH6ZkixIgEZB7gjuadFFneZJm7C2MVEqanKiJ1OEFDzxAii60xbvwaR4IbWOj7juUHA510V5MCldwYwCDdPyVUzO8Rehsb1AzYxCARj9mFYkZ1KeJ625njRne9KQ4UFDuid1GR7UpntSm+ZDdbIvlQl+lMbIKQgbSIItJMLODpKSZXMlN8iVkihPERgnJMmpi/OiwQGG8R4iLAqWxsZYwZrqTnOilKYEKRPi3WhJ8aIpyYO6eAlV0U6UR46lItKd0nApxYJbOlqo2iKnINKHnBAvBEjNMrmToXMj2yChJNiL8nA/KiMVlIbJKRCjueXkB/mQa/cmL8iXwhBfCuzuZAvWUbsPOTYfCixSmsI8mZ/sz5wYLyaHuNFod6dSO56p0X4srw5h05wk9r1Zw/Z3JvLOmzPY+eEG3t2znsZXp5Jcl0NgjJ6RvmMZq3BmrMqZEcqxjNY6IY2UocoJJKAoEFWpBnWlHr+SQPyKtARUWJEXG5HkqHkxXspf4lz593gn/j3ZGec6NX7TbAS0h+E30YZ6UjhhczKJmZNHxOQslPnByDNtKDKDUGWFYKtOIaA4HHmxBZ+yQDwrfPGuViIpVuCar8O/KpZh0T48Gyrl6RAP/hTixb+GyPi3SDnejSmkvzeLkt2LkE/LwLMhAk1LLGmLa5mwbh7SeB1P+43jKdlo/iwfxzP+Y/mL2onn9RKGGd34q1bCc2o3nlW58bTClWcD3fm3gHE8Y3FGVmTEOCka7SQb+rZw7LOyyFk3h6Ldq0nbvpzEzkUkbppN2OvFqBtseJYEICkKYGyqD8NCXHnR6MRwnSsjAwUroyejDW6Ms3nhG69Cm+yNMkaGPNqfjLYyNh75lOa1y0iaNpH4aRNJmTuV8tWL2HTiCm8dvsKSQ/0sPNTLkm+vsOz4D6w6/SPv9v1Kx+U7bDn3M1u7fmZH12129N2gs/dHtnT/SEfXL+w4fYOOr3qZt+JttHYTGo0neulIjB7DCfIfTbh2LCHaEYSbxhBpdyXc7k6IxZ1Qm4yU2CimT3+F1VsOsmDzt7z99c/M6viaiW/tZOORU6z85ADrvv2CLd39bL14j/VnrvLOsX7e/O4cS74+z6xPzjHny+u8+u0NFn3zEyu/+4GO76+z/OMjJE2cjntEBCP0KsYY/XEy+eNmUSExKhjl78lzvu78VePDX8wK/h+jF//d4MG/mWW8YPdjdLCSMcEKRohpdvwYGR7AqCg1TglanBLUuCSqkKYokCXLCchSYcxTY81Xk1kfTuGEEGqaLcyaaWXzmlj2vxfNh28Fc+BNG4feCeaztwfyDm5dZ2LH2zY6FxvZscDAB/OtfNBuZGeLPztb5eyfruTgTBWHJ3nzWYOEw40SjrW609su5/xcBWdnenNqtg8nF/hzdL4/h2bI+bxdyZczFHw+2YfDk+V8PVXJl1MDODhNy0czjOyZamD7JA2dkwLYO8PE7kk6djfq2FUdyJ6yQHZk+7MvL5Dd6Sq2Zyt5ryqAI8szObwqla/eTuLY9kw+3xjNwfdC+fQduwjBB1bq+XCZiX1vGPhwuZmPV9v5aJVgXbTz0Ro7+1dZ+WC1jX2rLOwSIHGZjY5lVlFbl9noXBnE9tUhbBO0JoTONaF0vhnC9neDeH9LLKcPL+LOpaOPWBhvXunl9vUj3L3az91rvWL+RYc7+o9yMQppd55kXRwKio5tERiHQqPjQydAjKPf0Se0/98Ao+BC/kf1ZKB71FX9X++SFmtqP1hreAexjI1Qa1uwMN4SrHa3BtYhiqUVb8L9WyLYCKAhPFcHEIng8QRoFEDEcY4Dmv6j9o9gaOh1jjEdwCO0Q4//I9t/dJ9/pP9J4/8RMDrmKl5z51E3+tD5/yP3/WfPEeYw9Fk57u/of/Bv5gnuaMFF/V/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UQXdJUQNZ44UCGmPi6A+ngNNXEaqmM01MTrqIk3UBWrozxKLZYxLI1UURSppjhcRXmID9MSlMxPVjInzpdpkb40h/lRZ3Lj5QwdGyYn8s6MGHatqWTXhim8t24Wq957jZlLZ5LemIspzY5fsD/Oagmj/cfxknwMw/zH8LxiFMN0Y5DGeqPI0aArN6GvMxNQoUNZriegwoyq0opfmQXnTCXDEj0ZnurNqCw/XKo0yFrNyJoFl7QNeaMd45R4wmdlk/S3MpSloXhmGfFKN+CZpMFSHY+hMhp9TTi6BhuWyTY0TTp8qwLwKtHiVxnK+JQA/hrmydNB7vwpSMq/Bkt5KtqXkXlG9LNzCF9ahaQhhDHlWmSNwcQsLqF282zy3mhEVRDKMLMHTyvH8pRqHH8OdOavBldG2iSMtnvxggiNrjyrceMplTP/rh3PsEhP/KvsaFvD0U8JRjspFPP0VHLfmUXdh++Su2slmTvfIL1jPsbZ6ShrLUiLAnDOVTA8TsrwEDdGWd0ZoZMwLMCZUXopw7WujLF64hWjwJSmQp3gjzpZR+GcBia/t5zJG99m8aFDvHzgIIs+P8LLnxxm5ec/suLQDRZ/9hN/++wKS07cYFX3Hd7su8Wmy/fovHiXjv5f2dl/m939d9l5/jbbz92go0+AyJ/YI+RoPNLP6s69JOXkYTCoMXmOJsRvFPGGMaTYR5Jo+yupYS+SGj6K5DAnYqzORJklJIQamNo2lbe2fMDibd+y7psfWX/0ZzYcvcrunp/YdKKXbT2XWHfmGm+evcPbp37mzaOXWfPdFZYe+YFXvv6RV779lde++ZE3vrnC2u8useKTb4iobcYzOhaXYBujDArGGv1xtarwsGtwNSoZrZTxYoAPf9H587RVyf9l9uH/MHjwLyYv/mLxZmSQP2NDlYwWEsAH+TE8yJ9R4UqcE3Q4J2pxTtQgSdXgmqJCkqLAS0hGn6NFmWvBXhFKbK2NtBo1TdP1LFkWxpb1CXy0PYNDuzI5uD2Nvdvi2b41kp3rI9i5OoTdi+18sNDOJ6/aOfg3K5/MN3BwgYFD87R8MUvD59OVfDHZnyPTVJyYGcjZ+Ua+f9nEydesnFgcxLElIXy10MKh+Vo+naXi0AyFaG38YrqKT6Yo2NemZO9ULTun6tg1XceeGTr2txt4f6Ka9+uV7KlUcKBSzaGKQD7K8eNAph97UmRsSfNkR6k/77do2TfHws6XDXz6diSH1kVw8N1QPllr5aPlA6C4b6mR/cvMfLDCwv7lFj5cZeeDVUHsW2ln3yo7e1bY2L7UyubFVja9bmHT62Y2LbaweYkAjSF0isAYyra1A8DY8baVXZuiRWC8d+U4t68+dEmLwPjDt9wRLI1Xe34PjE+oJX3nWvc/BozCGsZH3NAP1tA9msRb+Bg6PoBiMIYAFUPAYugH/j+7hlFcv/jENYxPBkAeW6so7IuQJrh9h+hRUHSM9QfAeO8uvw3V/buPjPX3xn0EGB33F4BRKJkoBK/cuTmQ/Fx0Wwuu6wFgFNbfCZDBb8L8BagcBKHBdY5DQUQEpX/QHS2O+cjaPmGt3+D6Psc9B/cfjDvknT7oe9L9hsCaeJ/H1rGKMCaM/bgeP08YW4zGH/x7Gvy7ejDPx893WFiH3N/xfIa2T4LBJ/2e383v8fk+sv9w7ajjnT0y5qBFWOxzWIcd/8F6AjT+JkLjQ3BEiJr+O2sYHwS9zC0ZXMM4itro0dTHjKUpzkW0ugkuZ8ElPVm0MkqYke5Oe4Yrs7LdmJXlxsxMN2akuzIt1UUEydlZnrSnS5mW4sb0FCnTkqRMjpcyOUFwS8toFupSx3rRnOTDlEwFM/IDmFmsob1YRXuxgpmlCmaU+jGlyJuJ+Z40CxbGXG+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ZSbccwIYlyrHq9CAd7EZrxoTbjVaxpUokDVY8G2wo2oKRz8pnvhXSrBPTcer0CJ+0L1SVFirYzFURKGrDCWwykxQmx3zRBP6ZiOKah3ychNuWTqeC/XgTxYX/s0m4U8h7vw5xocXUhWMLzXi3RyGe4OFMZVqnOv0mBekkr+uhaK3W7E0J+CSpOJ5qxvP6Jx5OtCJP+vGMSbUDWm8gmFGV55RjeXZQBf+VTGGfwscw+gEXzQTwtBODEMzyYqmJQh1YyT29iLKOpaQ3/kGOdsWkbqhHVVbLPIqIy45foxJ8+HFSAkjQ6WMC/FmlMGdF5ROjDZ48pJOwiiLJ24RfqjjAghM0mPMCSdjegNNb69i7dHjrDhyhqXf9PPKwV5m7z/D7J3nePWjH3nt0I8s+e4G7/TDu+fvs+HCPbacu8u2ntvs6b/P+/132XVeAMa77LggJPG+ydaeX9je9SN7zlxl/4l+1m7/gKzicsKNfkQapaSFu1GSIqEu15mazJFUpIygLGEs2aGjSNAPIyXcl9bWcpa/t453PvmObd//zLazt9nVe5ftXTfYevpn1p/6iXVnbrPm+A3eE0oInvqJDad/4d3TN1n7/R1Wnrgh1rkW4LXj5DkK58xHFhODS5CFsSY1ThYVrrYAXM1K3C0BuOj9GOHvwYsaOc+ZVTwXpuOZaD3/3erD/zAJdaVlDLP4MNzmy4hgP4YLNaaFhOyhPrjGBeCaoME5MQCXFA0u6RrGp6lwylQzNk2Jc4YB92wdiiItpjIVYRXepDbIaFxg4tU341m5KYO1W7JYtSGZdzansnVbDh0bM+hcm8i2ZTHsXR7PgRWJHFqVzKFVSRxclsAXy5L5enkqhxcn8dWrCXw+P5oPZwTT2WpgQ4vwHzYTu/4WzcdLIzm4LIyDrwfx6ctG9k9TsH+qgt2T5HS2+NLZFkDHFC27puvZ367nwEwjH0zWsq9JxfvVcvZWyvmw3J+PyxR8XOzHR7m+HMxVsjPTk405bqwrk7JnnplPV0Vw6O0oDr4dzier7Xy4VM9+wcK41Mi+pSb2LjWxZ5mF/QIorrDz/nI7768IYvdyO51vWNmw0Mr618yse9XA+oUmNr5hZcsyO1tXBg1A49pQtr0VSuc7NnZsiBSB8f61E9y5eoKbV05z8/IFBGC8JQDj5T5uX+l+CIwPqroIAS6P68nAePeHvt+B5JOB0fHB+w/aoR9M8SN9X8iv+PuqLk8MdBEjfYXI2MGIagfw/XYHfqdbIHwxH9HtJ+w/4VoHvP2uFWDwcd2D+0MlFrp+wnyE/gEwFYFUAF3RgjgEWoWIb0fwy+B6xgdWxsdBSADFoXKA0RNg7UkwNGCtHARQYexB6+XQ9/O/uv3IfBxzE8YehDzhPxCCC10AtcfH/nvA98i49wSIfjS4R9gX7vH473Tcw3G+cH+HtdvR52gd5w5tHx/vP7PvGO+Ra8UsAQ/B1zEHRysG6jwBGB2BMAI4CrCIAMF/Bxjv37wvpjkS0upUx4xhQvxYGuLGMiF2HC0JEloTpUxM8KA1Qagp7cykBGemp7kxO9uVOdmuzMp0YWaGM7MyXWlPF7YlzMlyZ2a6hJnpbsxKkzI92Z2pQqR1vJS2BKFijC9tyX60pfozMVUuQuO0PCUzSwOYXuTHtGJfphb7MLlIxuRib9qKfWgr9mNSkYLmPD8m5HhRn+lJVbKUgkiXQWD0EIExL9SDLLuErCBXcoIk5Aa5iVbGolB3KiI9qI2R0ZTgS2uSLy0JMlETE2RMFqyd6XLm5ilZUKRibqGc9jwZ7Xm+zMjzZ1qOgimZStqytDSnB9KQoqY520BDlpYJ2Xrq07XUJAeIOR/rE1S0pKiZlKphUmogrSlaWpK1NCfraUkx0ZhspjbOQE2MnlrR0qihLFZHRZxRtDo2xqh5Nc/K0nwbL6fqaYvWMCHKQHWInIVV0exZXsfSGXHUFCrIzVKQW2ijsjmDikm5FLZkkNWQREi2BWOKHv9IBYoYDZ7h/jjZPBhpdOYF7SjGBbtiLLYSWKpHV2FEVRKId54SaZYv3gVqRsS4MTrOA98CA36FFrwrzHhWG/GsNOBRYcCj3IBnhRF5XTCBLTHY29NR1IUxLkWOLEOFuSoKfVkkmuJgAooNmBqM2CeasLdZ0NRpUVUbkOWbeCHci6esrvy7AIzBEv4c6cnzSb4My5AzqkCBpEbHmKoAxtZoUM6IJHF1GelrqgiYEIp7rga3DA3DI2Q8Z3Xjr1YXRoY7IUtT8YJ5PH9SDudp9Rj+VTWK/6kZzqh4Ger6EDQtwaiazaib7PhX2pDm2TBPKSLn3flkvjcX2yvl+DWG45wtxzlLLrqjh0e5MyrMk/EhPozUSxmmcsHJKmeEUcjL6IVruBJPofpJvI2wynwmvvMWiz79isVfnmHex2do39vFtJ09tG45w4xd/bx2aGAN4LruO2wVgFAIPum9wf7+e3zU+xuHeuHAud/YfeEWuy/eY8f5e2ztu8XW3l/o7L3Ozp5rYnLvfaevs/OrLv62aAH5RfGUFgfR1mhj+gQlM+u8mFHuxvQSKc3pLhSHvkROsoymKdm8vn4JG7/+hh3dP9B59mc2nxKsiz+x4eRN1n9/nw1nfmNL1z129N7h/d5b7Dl3hz0XYMd5eP8SfHTxNh91X2Rp5zbcg82M0ikYqZXjbFYhDQrE1SRERfsxXuPDaIUHY5QyRmiFiGgVT9v8eC5WzzPRGv5kE1zU3rwk5GM0ejEySHBP+zLGJmWM3Z3xYV64RPviFOOLW0oArhlqxqUrGZEiZ1iSDy8l+jEsXsb4DF/8KzRoq1UY6/ww1XpjqvEkpEVJ4mwL2fOCaFiaxMx1ecx+M5OX16SzcFUaS1emsXpVJh/vn8wXH7ezd8sEDnZMYu9bdXy+aTKHN01jeUssLSly0vQvEBXwNHHmF2gq17Gk3cTOlXF8uSGbA8ti6JihYUubPxuafVjX5MP6iQrWT1bTMVnD3ml6Ppxh4kC7iQPTDOxrVbOr3o9dNT582BjABw0q9pXJ+TxPzsZofQAAIABJREFUyceFSrblerK13JuDL4fy+YpYPlsTw2drIzm4OoT9b+j5ULQqmtm3zMzeZVb2rQhi74ogdi21sXOJjfdXhLJrWTAdi+1sXGRjw0IL775iYP0iM1uW2di0xMKW5TY6VgfRKaztfDOY7euC6FwXxqkvX0UAxltXjnPr2hluXrkoBr3c/uHII8D4iCv6d7AouKO7uXe973e6/2O/2DcUHB8EvQhrrR5YER/7iAsfSscHcGjr+IAKrfgR/SeB8cnWwNvcF+4/VINpd34TQOa3WwitqMdS+QhWSzH9zu8gVui/84h+u3fnUevioKXx99cPWikfyy35AAYHXc9DLYpDc1UK6Ygcz3loKzxXBygJVjchgbpjDenQVjhv6HN/8G4G3dgDIDVwziNgMwipj1/7R/tD37Nje+h4jvsOtTT/0ViO/sctc38XLB+Hase+A9AGYXronMTtJ0C2eP/H84qK1tfHIqoFi6LjPo+1jt/reP5Df4vj+YjP/rF/O+L5QqWkx/TPAKOwhrEhbgz1sWNoEGpJx7vSEi8EuwgpcYTgF1dxDePsbC9mZzoxJ8uZ2RnOzEx3YnaGC7PSnZmR4sTMNFdmZ7gxM1XCLMEameLGjCR3piV5MDVJgDMf2pLkTE7xpzXJh1YxkbY3bblymoW0OVnutOQKwS1SUZOKvZlU7MvEYjmTSvxpKfClMceHmlQZhVESCiIGrIv5Qm3mUE+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vAAURRpUZXoUpTqcU2S8FOGCW6o/ikILXvk6PEv0eJeb8CjRIynQICkMRFZpxrPChLIxDE1rFO75AYyLccc3U49/lgV1vh11gQlbnRVbkwFLiw79hEBUVYH4FlkZEevLn4Pd+He7K/9qdeaZCCkvJvoyKlPBSxk+jM73Y1SJP6OrApBNshO+JIeoN3LwbTDhUqDAOUeBc4YS13Q1kgwVrmky3NJ8GR7qyjO60TylGcW/KIfxrGUcslwthsYw1A1W1M1WAhvtKMutDA+T8X8qRuFdHkfm2hnEvVGPrNKKJEfB+HQfRiXKeCHUlVEhHoyyePB8gBPPK11wtvvzkkHKMJMUp3Al6qRg9FlJTF73Lm8c/JZ5Hx5j7oEeZn5wjrkHrrHw81ssPXyfJUdvsurUr7x75ic6u39kf/8PfNxzlS/7rvNN78+cOPcb33Xd4/C52xy8/AsfXbjJ3v7b7Oq/yfb+H9l+/hof/3SHfRdvs+PsLXafuc3eU6fZc+QL3t25lnmvVjGlLZL2VhtvzI5mxZx4lrXHs2JWCvMX5LJm2ytsOfw+m04cY3v/NTp7fhbrUG8/c4vObujsg53nYf8F+OQSHLp8n8+vwpc/MVCfuu8GW744Ruu8Bch1SqQWBS5GX5x03rga/HA3KXDV+TJO5cVoPw+clN64qOWM18txDg3gWYsX/7dewp+CvPmz3UcMehkbpGS4yYcRFl/GBvkyxuzKsMAxjDSMxzXUE884fzwSFEhTVEgzNEgy1YxPVTAuRcGoRG/GpMnwLA3Ar06HokmPokWPf6se/zYzqul2NDNDMc6Pwjo/kqB5IYTPCyZqjo342XZip1ioWpbDko/m8t7B11nz3hTa5xRSVBxEfIw/0aE+2M0SAjVj0JqcsEd7k1ZqY/bcGBbMDmbBNBOLpuhYNVXHkgYf3qjxYGmtJ2/UerJ8gg/rWwPYPdXE3nYL+2aYOTA7iI9m2dg5ScOmWhnbmxW836Zmb7OaQ5WB7MrzpjNfRkepL1tr/Ng308pniyP5fGUkHy8PGli7uNLK/hVW9i6zsGeplT3L7SIodiw00bHQwvsrI9m5LIytrwc9AEbBNb1liY3NSy1sWWahY5UNIVJ625s2tglrO9+2sn19OKcPL+S3ayf/aWD8I5f0IxA5aG38bwKYDIXFoR894SP5EGIedRuKrsQhH2fxQ/u/Cxjv/cr9f0AD0Pgw9+MDN7dgAXxET4bDAWgUjj3UADA6wHOgFVzTDsuiw3oqAuNghLSQM1EExtsCaA+4oh+2Qr7DwTyLD9oBWHfAiAiMj7mkHVDypNbxnkQwGvrOhrwfxzl/BESP9P8dcBoKSg/u93fgauh8hfMdkPzgtz42R3Gej403dG6Oe/4RqDr+Xode88Q+xz0G7++Y54PxH5uXcPyP5j70mOMcRytYQX97gv45YBwtBr3URo8S1zBOiHUW1/W1xLkN5GSMd2ZykquYC3FWhjNzs12Zly1hTqYLczIlzExzYWriONpTnJmX7cncTA/mZ3kwO82NGcmCPJia6MWUJB+mpvqLVkYhMrkuWkJ1lAv1KVImpEupS3NlQpaEtmIv2kq8mFLuQ2uxJ/U5EmqzXJiQ401dujflCZ7khrqSG+pOQbhMzL2YH+pDtl1Ir+NOtt2dghBPyqJ9qY73py7enwnxfjQn+YvwNytXx/xCI6+U2FhYHMKCXCML8rW8VqrjjRojC6t0vFKuY26hjvYcHdMydbSkamhO19KYHkhTtp6GTC2NOTpa8400ZgbSkqmlPlHB9Fw9cwpNzCuyMi1LP+CaTtZRF6OmNlZLbYyemmg9lZFa0Q1dFqOnNFpHZbSWhkgViwtDWJRjYUZ8IC0xRsrDzSQHBZCbYqKsyEZRiZ7SaislNaEUVUVRWBFNQVkYReVB5FYFkVIbSlSJmYiyIELKQrCWBKPNMaHPs6BICcA71gdFogKPCBmyeDk+aQo0JXpCWiPQ11nFNY0e2f6Mi/fELdkP3wIhOMaMvMSMT7EJryI90sJAXPMDcCsOxKvKhLzBjl+1mTFRroyP9sY9ToN/ugVVlhFdsQ57g4HgViO2iUYC6wJRVQTjkh4oRks/Hy7jzyEePBXsxl+iPHkpWc7ziV68lOYtWhrHVajxajIT+noGQa8mI2vQ4VLih0uhP+MyfXHJVuJVrMW3QoNPsQaXVF+eMozgX5Qv8u+aEbxgc0JTbsPSFI623oKq3oiyQo+6xMKYUC/+onPlfwSOR5JnJ35hNbJSM26Zfjin+TI6UcbwCCkv2dwZppfwQoALL6oljLPKeUHnxktWL5wiA3AJCcBSmsvL+z7grZOXWH70JxZ98yuLvr7Fkm9vs+K726w6coPFx3/hjWNXee/7q3xy7jrf9pyjq6+fs6dPc+jAJ3z26VccPPgNnx85xqGTJ9hz+Bjv7v+S1fu/YN7WHcRPaiFp+jRe2fcZm079yqaTd9h69jq7uq+w+9QZdhw+xK5Du/nk8Pvs3PcuGzqWs+fAZj7/9gMOfPcBe098zq4zp9nafY1t/bfp7L0t5nTcfvYXtnXdZGv3XTq677Kj6xa7zvzM9hOX6Tx2ka3Hr7D1xDXWf9nFovXbyauoIDjcgqfBC6cAV9z1Xkj1PngK6xcDvHBVeeOskOGi8MFd7c84pYRRgS48Fziep40uPGWS8KxZynNaN4ZrvRht9mOESc5LOk+GKcczVueOi8mTMRoXXpSPwsXiwTirFNcIX2TJgcizTLgmqRkdJ2dknAznLH9klTrkE4z4NhvxaTXhPdGM//RgFEKJytmR+M0OQTXXTsBsM+p2PeY5NuyzQ/GrVuNR4E9AsRZDmj/6ZD/saYGEZxgJSzWii5CjjvBBE++HrcBAxtQkJsxP4bU1pSxclsvcmWFMrvFjcrGEeVWeLGlSsLhRzusTfHlzooZt7Xb2Lohkz5xQdrfbeH+6hZ2TtGypk7N9goL3WwLY26zhgxYD2yoVbCtXsL1SydZSOeuKPXh/io4Dr9g58IadD5db+XCVjQ9W2di33MbON0xsfc3AllcNbPybgQ0vG9jymp1tb4SxfWkYW5cEs+UNG53Lgtiy1MLGNwxsXW6iY7WZzrVmtr1ppvMts+iS3rkxkjNfvy4Co7CG8Z+xMArA6AhqcbRCwIwQCPMINF7v47+JH8oh1inhQ+f4eD780Ao5BB+u4XrStviB/ieBUSgnePvWL4/pZ27duv473b51nZs3f+DGjWvcvHENYf/2rZ8fu3ZwrJu/cPsR/crtmzf+Y9268cTx7tz6daB/cMxbN4WUREK0s1C9Y0BCNRyh786NxySe+zDnpWMN6e0bP3Lr1+uihG3Bqii0j2uotfHxbcdYD/qFROyP6MlWywfn/4FV87/yuDBH4TcJ7R9ZUcW/QYfLebB1AJg4l8Fn+M/OSxxT+M3CeIPPWpjX78YVAsBuDMxbnPuNR9+f4x053t/Q9vav17nzBN0Xcp0K6xj/Ey5pIa2OECUtAGNt1GgcwNga705rvCsTE1xEl/S0VAlzsyQiLM7NchW3F+RKmZPpRnuqYGl0Y0GOTNTLOV7MSZcwI8mVGULgTIIHE+OEmtReNMfJqItyoy5KQo0AjQlSapPdqUuViMDYku9Oc4GESaUeTCz1oLFAQnXGOGozBHe0FyUxUrKDXckN8aAkyp+yGBUlUUryQ+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8CmW6Bmt1ELEzEgieFIGuzoKiVIs0Q87YGHekqUr8C82oy4ORF5nwLtTjWRgoWvjG5/ojKdHgW29BUWfFPdUXp2hfpHFaZPEGfBID8U7xRV+mwtqgxdykRVevRVVhR5pjYGySiuGxfvw1woeng6U8E+bBXyI9eTbGkxeTfBglWBHLA/FqNBP2ejqmedF41qtxKfPFudiXsTkynHLlSEsCkNcGom6w4JGn4rmgcTylHcFf9GOQZWgwVodgqLFhnhCEqkaPJM0Lp2gp8mQtz6rH8z8UI3nG5o6+KRHvIiPeeWok6X6MTfThpTA3XjC78nygAIuujNR5Mtbiy/NaN160eDEiyIcX9BLMlbnM3fcBq05cYtnxmyw6cps3jt5hxfGbrDnxE2+euMryrjusOnuTbT0/8UXPRb777ggnv/iY7z99n1Of7OTEZ3v58uNdfHpgO9t3rOOVha/SNHUmtdNmkjuxGVtxOilTG5m97X2WfHqWLWfg3a57bO2H7b132HXmJ/aevsoHpy+z99QFdhzvY+f3F9ndc40Pzp5nz+kL7Oq9SUc/bOyGzWfv0XH2V3Z0/SiWLuzo+YmO7hts777Nru5f2Xn6Otu/vy6ud9x++le2Hb3MW7s/pWXqdKqqirElmPCzeuNr9kFu8cNT641U7Y270huJvyAfUX5mX+TBMpzt7owO8+I5s4sYqPSizo3RehkutgDGmBW8qPZkhFLKOLUXrlofXNReOKukjFe5MUrhzCi1K04WGdJIFZI4Ha5CJHViAM5pKqSFGrwqtXjVaMS/EbcaBbImDX5tVvwm25G3GfGbokU+SYG8RY5vvQ/elb645ckYn+qJS7IXshQvVJn+mPMNmLMNmDIMWLKNhJQFEVRtx1prIWVeElWvFzBpeRlzVpYxeVYsZUUyqnNdmFbhxeKJGpa2aVjcomBpi5q3ppjpmBfJznmRbJtuZ3ubiZ0tOnY2BPB+rYIP6gP4sEXH7nYrnc2BbK1Wsa1CxfYSBZsLvdhQ7smOKQF8/EYQH6ywiwEu+1ba2L3UzLZFeja/omOTAIsLDKybp2fj32x0vh7G9mXhbFseSseyIDqX29m6zMLmpUa2rjDQsdpA51oDnW8a6HjLyI51weze/GjQy381MArg6IicfgCNP/b/MTAKUOiAQDGgxGGRcbRDXIMDrsWBdXjCGsZHrXkO697A+saB44PrHAerewhWOsE6ePPX6/T1nKav+7TY9vecpr/ne/p7Tj6ivu4T9HYd5+z3R/j+5NecOfUtPWePIZx/rvfMgHrOcK7nDOd7z3K+7ywX+roeqr+b8/09v9O5vm4eqotzwjX93Y/qXDcXz/U86Dvf14UgYfyL/T1cOt/L5Qt9YitsP1nCeY/q4rluzvcNzP1CfxeXL/Ry5WLf73T1Yj9XLz2qa5fPce3SOa4OStj/4fL5J+ra5fP8sc5x9fKAhPHEcYWxB/WDMO6V81wfImHfcXxo+/gchf1rl4Xf08PlC91cudjLtcv9XL96nutXLzyiH69d5EkSz7tyXpyDcC/h3k/S0HmI28Lzutj7h7pyvptL54R3eIaL/We4fK4Loe+KME+Hzndx+dxZLp93HOsZHK+HKxd6uHy+++F157u5eqHrgX4Qyi+K6uUH4Xdf7OXujR+5f+vnQevjgPX+0aAXoYrOw8Td92/+NriGsQQxD2PUCKojR1ATMYr6aKHiizNNsa60ii5piQiNbYkutKc5MSdzABbnZrkhaEGOB3MzpczP9mRBjpeoV/K9mZshFYFxepI7k2IkNEdJaI5xZ0K0OzURLmKllVohz2GCO5VxrtSnutOY5U59hjOtBe5MKvGkrUxGc6E7lWljqUqVUp7gQWGUO9nBEjEHY3mMiqoELdUJeqridVQnaKlJ0FCXHEhzhpG2HDNTckxMzdIzNTOQ6ZmBtGcGMjfXyMv5NmalGJmRpGFmmpo52Wrm5QvQaOVvJWbm5BlpzzQwLc3ApHQjbdkWWrPNNOeaaSkQZKIpV09jViANqUom5+pFC2N7rp72XAPTcoTrdDQmBVIbq6E6Wmj11MQYqIzUUxyupjgyUGzLw1QsKo5jdWkscxP0tAjHgtTEGZWkpgaTXxFPZmkoeYJlsT6SvKpw8isiRIgsr46gvCqEjFIDQbkKQooCCS41EVYVSlxzEkmT0gmvjiK4NBh7oRVjpg5NnA7/aKHiiJLAHD36UhO2hhAsDSHoqq1oq2z4FehxTpTjm2tAXxOJotSGd6EBWbEBSb4aSVEgTvlKJCWBBDaHoywzMSZShlOkkvEhfkjC5XjF+xBYoMRUrUZfq8QwQSOe5yWUCkxRMjrenxFx/rwQ6cNzETKeCXHn2Ugvhif68ZIAraUBeEwwEbIoDf3scDzrA3Au9cap0BunfF/RPe1WqsJnQiCKJjPelTo8CtQMj3YXSxRa6iKx1IZhrLZjrgtCVWZgbLRgHRyPZ4wStwgFz+pdeNrozJh4f7xy9aI7XpqhYlycD8OCJDxvElL0OPOc2pXhRplY8eV5vZQXTJ48b3TjJYMrsuQQylcs5dXPjvHa1xd5/egvLDl+i+UnfmX1yR959+xPvHXuN97tu8vOnp/57Mw5Tpw4Tu/RL+j75gOOf7KV7w51sOW9RUydXEr7zDpaJtbSMrWNuqlt5DTVEFNTQP7cKSzcf4Dt3b/S2QMbz8HGPtjcDR1dsO0sdJyGrWdg4+nfWHfmN97t+o0tp35hV/cdtvXC5kFt6rpPx9mbIjBu7/6Bjq5rbD37E9u6brGj56YYDCPA4/aee2zrvsu+7lvsO9LD2vVbWL1mJY1TaimsyaG4Ph97rAU3f1fclVIkflI8lD5IlT6M83JDE6QgJM2INcskWrvdo+W8pHfipUAXxuq9cLGpGGdR8ZJKxki5B2P9ZLiofHFRyJAovHBXe+Oh9cVN64NToCdjtZ6MEFzh4Wrc4nRIU3R4ZmuRFQbiVarGqzIA11IfJBVCeUoVPtUB+NYo8av3x6/eB0W9D+oGf5SV/vgV+eGbp8Az0xf/IgWqYjXqQi1+GSrUOTrslWGETYggbmocEVPCiJoRRtbcVIrnZ1A0PZbCZhtFlSpKCjxoKpOxoFnDymlmVk7RsXySnqUtBlZNNLN+WjBbpgbR2WalQ0ivM0HLrtoAPpyg49OpdrbPtbG5Tc+GugC2VGvorNSwucyft4qkrKuXsftlIx+tCOHA2jAxEnr3UhM7Xjew6w0z2xeZ2PSyjvfma+lYaKPj9RA6FgexbVkQHUJqneU2tq60snW1lY61FjrfNtP5tonOd4x0vmtmx4YQdm6O5tRXrw3kYbx6ktvXhCouQ9YwXunjthgl3YWQmPuBxDWMgkXxcT3MtfjAyjgkmbcIjQIwDrXyiO7pISldHkCjENE7NC3M49uCK9YRVCKW9xNyDT6mx64ZCI65yX0h8OH+r/x271d+/ekSZ09+w+njhzl78jDdp74e0InDnD32JV2DOnP0c84c/YKTX3/KicOf8P2RQ+J+78lv6Dt1hN6T39Jz4htR3UJ78tsH/f3ff0f/2WP0dj2qnq5jdJ/5jq4zRzj7/becPvU1p09+Tc+po/R+L+gYfaeP0X/mOOfOnKD/zAn6Th8X+4TjPWeO0XP2uKjerhP0dZ/8J3WK871dv9OFvm5+p/4eEVYv9vdy6ZwgAVj7xG2h70G/0Hehn4uCzvdxYVAXL/SJ++fP9dDf10W/cF8RlgVgfigBap8EukL/UAnXiJDe3/Ww//xZLl/8nksXTnHpgtCe4fLFLhEgBXi8cqGPKxf6B3SxTwTmyyJw94hjXBkEaAGkhTlcHDKvoXMUth3zFFrxWO9pLvWceKDLPScQdKHr2EBft/BOv6P7+Fec/PoTzhz9jHOnv+H82SOiLvUI5x3jQtcRrvQe50rfCS73n+RS/yku9Z3kct9JLvYcF8+9cPYIl7qOcLnnCFd6hPZbLvcd4Ur/Ma70C9ed4GLvCe7euMr92z9x/86ARV+wdt69e1Wsbf3bL3fhlzv8dusH7t27xr17v4rxXvx6nTeFKOnoMdREjKAydBg1ESOpjRxNXeQYJiZLmZTsSVuKjIlJQu5CF6YlOzE7XSJqbpY78zOlzEp1YW6GG3/L9eLVfC9ezhHg0ZuZQoqdeAnTEtyYHCuhNcqZ5igXMb9jbbSQrsaVmjhXKmLGUhU3noYUCc2ZHrRkezIx14vJRb605HnRmC1lQo4H9dm+VKbIKEsYqONcEa+kJlFLbaKO+iQDjSkm6pOEbR1N6UYm51qYXmBhep6RqVlapqYH0J6uZXaGkbmZVuZnWJkdG8iMmACmx2uYnqRlVraVl0vCmZ1nZ0amiakpOibGqWjLsNOWE0prTggNWVaaC4NoKrTRkGOgJjWAhrQAJmZqmZypY2qWgdbUQOoTA6iKD6A8TgBDFYXhKkoiNJSGCxbFQEpCA8i1y8m1+1AdHsCK0hReSwihPdRMbbCBOKuSQJsfqcVWcqtt5FRYKK4OpagihIKyYLKL7MRm6YjJNRJbaCO80ERIkZ6wMish5SGEVUURVBaBrSgMS34Q9gIbIYUWIorthOaFYU23o080EhivIzBZjyIxEGWGAXWhDV1VOLr6KDR1EXgUGJDmG5CXBzEm1R/nbA3SIiOepRbcCg0452uRFhtR14XyL/qXeN7mwki7lHHBnkjCvZCnygks8sNU7Y+5wR9jvRG5UAUmww/nRB/8i2yMS1DyUoQPzwqpdszOvBjpw18zvflriQ8uTXqML8einmbHo1qJe4kf7kXKgXWMuWrcK/T4TDXjPcmEtF6Da4USnxo9iloTpqYwDLVBBJZZsNSEEpgXxAs6Z/7kP5yXLO6MCvbiz7rx/MXgzPAQL8ZE+TEuToVztBzXSG+cIn35i15Iz+PM00YpT5s8ec4s41mDlOd07gzXe+AV5I+L1Z/xIXoMlaXkLV3F0pPnWdV1g6Unb7H46G3e6oK3T/3E28fO896RHj7susQXPef49NhRNuzqZPbCeTRMbaBqYjUVU2uomddI5dxGsidWktRQQWRVBWFVtbSsXc/GY/3sOXeTPRfuseMcbOm+x9bu3+jsha3dsKVL0P1B3WNL91029dxgY++vbOq9wZbem2wV1HNLVEf3LREcO87eYvuZG+w4dZ3tXbfYePYOm/thS78ApPfY23OLQ93X+fS703z4yWese+c9tnV0smTpQsJjrMgUTrj6jGKMx3DcFBJGy5wY5+PGaNlIPHUuRGTZyG5IJrIwGFW0P+N1zgxXOTHW6Ms4k5LxgX64yD1x9hvQeLmU8XJ33DU+uAf64qGT42XwQ2qQM17nzZhAT8bpvXC1+yGNUuGbYcQn34x7gR5JqQ6XCgOuZSrcy/3xqlQhqw4QWwEg/eu0KBv06FqtGCfZxQpAlok2LK0hqKosyMusBAjVjOpj0VeHYakNIbIlnMQpkaRPCSF7aijpk+ykNplIr9eRUSYnK8uVukIPVk6xs25aEG9PtrGyxczCSiVvtlp4a6KF9VOC2DwtmM1tdtY3G9k8ycLWyRY2t2l5t0nD2xN0rK3Xs6bByMraQFbWKVnb5M+WmYF8uiyUD1eH8uHaUD5YHcT+FRYxefeHy03sWaJn0wJ/tryioXORiS2Cq/p1IxsX6dm4zMymNVY2rLWy5b1gtmwIYfN7dja9a2XTOhvr11nZ+F4IR794hbtXT3D3h1PcvXaWO1cucedqP3euf8fta/3cvjZY4m9I4m0HDD7eOqyJQ1vHOQN9A0ExYtDLUFem8OES14eJtaId0Z+CO3qgtN3Q9gFE/hcC45kTX/P9sa84e+Iruk4epuvEYbqOf0nX8a/oFre/4vR3n/H9t4c4Jeibg+J294mv6D01AIYOaBTAUZBjX4BHYbvvzNHfAaMAkD1njw5A4+kRlCMEAAAgAElEQVQBaBTAUQTFx2Dx3NmTnDs7AI0CQArg2HtWsHoOSIDF/p5Tos71fs9QOfofb8/1neZxDQBjN+d7H+p3sCgCZA8X+gSrpwBSg9B4vo/Lg9AoQqSwfb4PBxxeON/LhXO9CJDosLYK+0K/AJNDAfDvbv8BuInQNgiYAuQJVsUBYBRg8QnA6LCmXhCsgf0PLKsD1w6xtgpjDQHJB3Pr7+aioEF4FaFyEBjP957mYtcxLnYfFwHxcu9JBF0a3BdgUjgmAGT38S/5/shBuo5/zqXuow+A8UqfcO0xLvce53LvMRESL587zaVzp7hy7nsu9Z3gQvfRAbA88w3nTx/mUte3XO09KgLj5d7vuNR7lEvC9f2nuHvjmgiM924/LLv5RGC8e1UsDfjbrd/EWtJvzS2lJnYcDTFjqI4YQU34ADDWR48TgVEARQEaBbUmuDM12YVZGe7MznBnTqZUXLc4K82VeZnu/C3Xk1fyPEVgFI5PS5YwOd6ZicJYUeNoiRpHc5QTzYI1Ucxv6ERV7Hiq48dRFTeO2kRn6pJdqE1xoSHdlaZsqQiLAjDWZbpRlepBWaIn5Yk+CLkQa5I1NKQaaUgx0ZBspCFJT1OqkcY0A61ZZtqLQ2kvtDEt18i0bD3TM3VMTw9kdpaJ2RkW0bo4L9HEvGQzMxL0TE82sqAgnIUVccwvDGdmtp2paSYmCxAap6Mh2URjuo3GLBv1WSYm5JiozQikLk3NxGwdbVl62tK1NCcGUBMtpyrGn/JoBcWR/hSE+ZNj9yXX7keezZ8Cu5J8mx/ZFm8Kg+TURqhpT7Awxaah1RpIoVFBhNGXpJwIShrjKWwIp7ghksKacLJKg8gsDSYu20h4po6wXBNRJcFEldiJKjKLbUiBlaCCIEw5Vqz5doKLggkvCSK0yExIoZGgIgEghcAYK+ZsE4ZMA+o0LT5JKmQpKvzzjGirQtHWhONTZGZ8ij8j470ZFuPBiARvpAUGFDVhyMqsuORqGZ+lwqNAi2u6CvdUDWPDvBlpdUMS6Y1nvBcBeb6YqhRY61Voq7R45/ohSfXGK1tDcGsqqtJwXFO1DI/y5d8M43ja4sL/DB/PU+lueLfYCH4lBWWLBc9yJd6VarzKAnDN88clT4VbhRbZFCPek81IGwKRVKrwrTUQUGvBUB+ModqOodyGrToUnyQtL+ideUY1mpfMbjyjHiNaEF+wuvNSsCcjQmUiNI6P9MEpzIvRIQJQOonA+JTOjae0Qjofd57VuTPM6Mkoi4zhQvlBvQfDbP6MCDMgy07l1YMHWf3tSRZ/9DXzOz7lte1fsPzTo6z94hjvfPYNq3bt483t21i4ailT50xj8qw25iyczfwl82mY3UpZezMFUxpIrC0jqDCP/PZZTHtnM+8cPsX7/T+z5/xtdp27w+5z99kuAN+ZG3ScEayCd9gm6rZoKRSshYK299xkR+8tdvTdZmffHXb13WFH723x2gfnnL3FzjO/svv0T+w48wudwrpG4fqe2+zo/oWPz93gy/4f+eToWfZ+8gV73t9Px9ZOmpqayMnPRmfWIPFxwUk2nuGuI3CWuzLG24kx3qMZ4z0cL52E0EwrtjQjigg5UrsAfO6M0koZqfVijFomwqKTEDAjl+Kq9MJF6YVrgIzx/lJcVJ64B3rjqvZCYvLDzeyHk17GSI2EkVoJY4NkjInwYVyiAvcCI66FBpyKNLiWa5BW6ZCUq3EtVSKtCMCnVoeq0UJgsxX9pCBMbcHom80E1Blwy/PHs1CLui4cVVUIyjILgRVGzDUmghvMRDVbiGm1EtlkIqrRSHyjgZQ6NckFHqRnjKe20J2XW3SsmBbEmmmhLGk0sqLFxJqJVt5ps9MxM5LNU0JY32Jm8yQbm9qsrGkOZNUELSvr9SyvNbC8zsDyeh1rmgJZ2SDnnUlyPl8TxcdvR/Hh2xF8/E4EH60N5uO1wRx8K4wDa0NEF/XWhUKVl1C2Lbay+RUtm17Tsf51PRtXmNn0po3N64LY/F4wG961sv4dMxvetbBhvY1N60M59uWr3Lt2kvvXT/9vAcYHrujrfYgR04KFUViv9TtgHLJe0bGe8WHQxpB8gg6r4X8VMP54iYfAeJjuk1/TPQiNwnbPqW/EvtNHv+D7I59z+uiXos4c/VKExd5T3/G4+r7/f5l7zygr63TNe973w/tl5sycc9pWVASBCntX7ZxzTpWLgso5UlUURQUqkDNINLRtaLW17W4DBlRslSiYcwTJFJWLDCogqP171//ZtbFU+pyeWTNrzYd7PWE/tdfGVa79q+u6r/v+ClHifu/BL6XjwDGhLh64bkVVwv309uyXVMN+oSQKRbHn0GgdZuj4r2vg+GEGeqMVtdGFPX6U4X5hi/9U4t6QsM7Hlnhu4Nh16jpq4vUUxhg0CmCUFEYBVUKlG4yqjUM/XUvAOCLUxSgwCkj8SW2MAWO/ZLufFMA3tn5ho4+Fsl+pfGOUPvFcFBiPcnIkVqMK48k+zpwUdvGABIrXLHdhvf/Sfr8GlQJAxb9JWMGjiuMvVM6xn0389x/pFVAoVMZDnOw/zKn+w5zoO8TIcaEM7meoR8ChOO6j77D4XfucE337JeXw1MBBTg8e5rRQFfsPXoO+U8PHODl0lFNjgHHk+D76D31K74EPGTj0MSPHPudk/5ec6NvLib59nBAK5dARCRh/+E70qkb7Vf+Rwigg8vvvv+XvwpK+eJ6n7mqhIz+BuXlxUolNL13TRcWzpFTFUgGLZToWl2iYn5/Eorw4VpbIWVup4s46HWsrFFIy+s5qFXfXqiVYFArjxmqVBJZrKpJZUZAg1fKCRJbkJ7JQAGpBIt2FiXQVJUqgKGBxfrmCBZUiAKOis0RGe3EiHWVyFtRqWNJoZGmTi8UNbhbWeZhb6WZ+pZ8FlSEWVUZYWCGg0cuCMj+LKgIsr0thfXMWaxpSWCVgsTbaj7imyseGmjDrKsOsLvSzLj/IuqIwdxSFWFuZxu9m5bGxMYe1dZksL4+wMN/D3BwH7dOc0rDt1jw3bYVuWgrtzC6w0jRdT0uekbnFVroLTHTlmmjL0tGYoqQxXcuMdLG6UEtVWEuJT0GpV0mZR02FV0OxI4kKn5qagIaWNDPz0u10+0w02bUUWZXkptqobymhZWEpTfNymTU/n6K6ILlVPtKK7GRWeMmoCUl9VgL4wpU+plb5mT4jhfTqqAUYqPKT0hghozmVrNkRMmYFyJwdIKMzjXBLkHBzgLSWCFPnZBKeGcRT58VW7cJY6cAizpsiOGano6/zk1RuJ6nCQXyxGU29H0tbOsbmFLTiy7nGhbLOibrOg7rSjaLQTtJ0E8nT9CRmy9GWqHDONBLssBPsDOBs9mCc4cDRHGH6qhr8HflYGjPQ16VwQySJm9KU/NfUOG4u02OZn0nq2iLs3WE0TTbM7cJ6FMBoJrnRhnqOB92qEMZVKZhXpGBaGJKA0dEZwt0extsSJjA7hdS2DJTTLNzsSeQmVzw3+8SWGDnjwwpuE8CYpmFiupb4HDMJUw3EZ2qZnKFlnJjt6Evm393J/Mat4LceJbcIYPSpGO9XcoMIcgSTuDXLSEKRD0PNVFLn1JLRUkuovIhIQQHZhSWk1zWS2zaHaTNnMq2mitqWRu57+PesWruMZasWsXrjClbeuYKFd66hZd1aGlevZvHDj3HHU8/x+FsfsfmLY7zWc4YdAxfZNfI9O4evsntYrOi7xNaeb6Ta2X+ZHX2iLv28ei+zo/c7dvZeYVefGJkTrR19V9jWe0UKumztucy2nou83vstL3wxwF/e3c9dW3az+qktPLz9DTa//wVvHe7ni6EzfHS4jzfefJfXtu7kxZde5YUtW3nwkccxOlwkqJUorToSDIkkmBKYoptMgiGOBFMcuqAax1QrpiwjqhQ1iUEliSENUwJqJjuVKF0GqZIdWkQlWlXIbVqSHCJMI+BRh1KsH/TqSXBpiHeqSXCrSfRoiPdriIvoiMswkpBrQ1nuR9YYJL4lSEJLgMkz3chmC3D0o27zYe4OY+4KYJsbwr0wjH2uG+McJ9oWF4pGB5pZPgyzgxibvZibHNiarDibLQTmuAh1+6RKmR9g6qIw0+d5KeywU9Kso2amiq5uG+uXBPj94jAPLU/joSURHpwf4I8Lgvx1cYRNS1LYvCyNv62ayksrs3h0cYDHFoV4ZG6QhzsDPNIpoNHHEwu9PLnQxnPLLbwjgi9PZrPnqSzeeWYqbz2ZzttPpPPe01m8+1S2NIfxtUfS2PF4DtseSefV+/387YEAmx/wsfnRIC8+kcILT6ew+ZlUntsU4flnIrz4XCovPJ/Gi5uz2f/pffx47hA/Xvg/A4w/nh9E1E/gODg6uFuEEMYEEQQk/jKF+qNI/P6sxEy+Uav6fxcwxixpoSQKQDzyhVT9R/bSJ6zmI9E6fvBzeg5+jjj2HvqCPqEsHo1Zx7HjfkkdFHaxsJKFIhizlAfGqIExVVA6Xs9G7jnMoKjjRxjqFXWUIXEuXR9luPcow33HpP5JqYdytI9S6p2M9VOOOUrwOBDtqxS27T8uYQVHVcOfHYWS+EtovI6yKGBRWLySNT0Kj6dODHIyVpI1HbWiT50Yku5L4DiqOkZ7MUfBTFIIo2AmQGxsCUXvl7Ao2cLXBcZjUWAUoDUiLOrjUVg8NcCZk6J+0Zs52kcp+jGl18Yoj2P7O2M2tYDb6yuMxzghAaKAxCgoClgc7j3I0PEDDEmguH/0/CsGj+1j4Nheho5/JdnHku08eJgzAg4HDkVt6MEjnBwSPY9CZTzCiQHxfl8hgHHgyOf0HfqE/oMfM3jkU0Z6P+dEr4BGoTLGFMYzfC+CWpfPRwNA/8CS/v7qGa5e/Qaph/HieZ6WgDEeseVFzGGcm59ApwDG3HiWlKlZVq5jeYWBxaUa5uUlMT83jiVFMlaJmYx1etaIY7VQHJVsqFJwZ7WCu2vEPTGrMZl1VUmsLolndUkCq4oTWVYoBoNPYUFxAgvKEplfLmdBhUKCxUVVahbXaFhYrWFBtVraHz23UsXieiOrW53c0RbkjtYwK5vCLKkLsqg6yKKqMIurwiyqDLKw3Meich+LK/wsqwmxuj7CqrqApC6uqfOzri7IutoQ62si3FEeYmVhgDX5EVYXRFhbnsndjfnc3VzE4rIUFhSH6JzuoTXTRmu6lcZ0s7TST6z2E2lssYawbnR0z6wsNS3ZaprFdplUBY1hJXWBJGqCCioCyZT4kijyyMmzJ5Bvl1Fgl1Nsl1NkS6DSq6Taq6QlxUyzV0uTQ02RNp4MXRxFUz3MmlPO3GW1dC+tlEIugUwN1pAMd6YOZ7YRx3QrzmI3rnI/wVIfmSVeptemklEdIrUuRLDOT7DRT2prmIw5YbI6hSqSRtbSNMLzAqTND1OwPIfqdWXkzssioy2FcHMIZ60bU4UNY7Ub+8wUnM3pOJrTJHjU1HiQlVpJKLGgqvGgawigrHWjmuFCW++V4FJZ6kBdbEc+Xc/48CQSpyViazAT6vCQOjeCp8WHeYYLV3MK+avrCHbk45iVLUHjbVk6bskQ6+MS+bd0Ocm1blydGVhmB7C2+LC2etHNEpa0Hnm9AWW7A83KAPqVYWx3ZOBYkY65O4CjI4SzRVjsPvwzQ2S0ZSLPMnCLJ5Fxrnh+Y5skqY23hRRMFJtcBDCmapicriNO2NMZGiaEFdwcSGKcX8lv3cnc4EziRncyt/lVTAwoGR9KZtw0Nbfm65kiVtjNjOBozmRiRMFERzwJlkRUhiRUygRu1yYz2aRF7TLjCrspqcintraUlpZ6urpbWLBkLotWLmLlfQ9w/5bXeXTHu7z02VF2HDnJjp6zvN7/Ldv7vpWCKzuGvmfH0FV2D11hR99F6f6O/m/ZNXiJnQMXR+sSO/tFXWangMXjV9g1Coy7BDD2iZ/9ju3937FNqihovnrgJMsff4HUumZc+UV48/Pw5U8ns7qalQ89yuPbdrP984O8+d4HvPHW+7z1zufsfvML3nrvIHfd92eCmdNRWAwo7EriDLcTr49HZkhCZpKjcCRjSbdgy7Ghy9AT75cRH5CTGFES71OQYFNKQZckpwa5XY3MpiLRoopCpFNPkl2LQiiRLi3xNgXxVgUyhxqZQ4PCZ0TuN5IYNBIXMpKU7SK+OsJtTRFurvMxrsbFpEY/8U1+Ema6UQtwnO1G1+rB2OHB2OXA2OVCN0cEaHzI6m0k1llQNFjRNJgxNBiwNBmlvkd7qxNHuxtPp09qsUibGyCr08X0OVbKOq1UzTHR3mlj47IU/nhXAfcuT+N3C0Pc0+XlgW4fj80P8uSiVJ5dmsETi1L4w6IwjyyK8IfuAA93+nmsO8hjHU4e7zDz1DwDL60w88a9Pnb/KcwbT6by9lOpvPNEhHf+Gubdv6bwzl9T2fOnVF7/Uwa7Hs9m5yPpbH8gxCv3B3jpwQAv/DHIS0+k8OKmVDZvSuXZTWGeE8D4fBqbJWgUCuPv+eHsQX48f+T/iMIYm8MogDFmVUuDu2MpTwGNQnEUaocEjbHgi5hj+DNYFPD4j4DxF72LsV7GGFyOHq/Xw3jp61McP/Kl1MfYe/gL+o8KENzLUM8B+o/uk6BQspOPiC/0r+g7sle6J16P3v8JFgUcCqtY9CCK40jfEUZ6jzB8XMDfoWv28VhgFArhz63iIxIoRmHxJziUoHEUFAUsjohgzVgoHA3ZCBi8FsIZfV2ApARYsRDOqKUbA52fHa/1JsZ6FEet52vAGL2WVMVRKIz2AQ5x+sSQBIwCHE8Nx3oDhzh1crRGIVH0NJ4U52MAUqiOIrgj9Q2K46iyF1PtfvYZx0Ba7P7JoZ+gUsBc9OfFe/ZIoHhyLDCeEuGXgV+UCMhEwzZSyObMiHT9S6CMXYv3j0Hj2M8gzsV/a0lhFIB4/KD0uyT9rhzdR//o75GARvGaAMjh4/sZ7BG/X/sY7t0vAeOI6H8cOMSZ4aOSnSws5VNDxxgZOsbw4BFODB5huP8ggwIY+w5wYtTKHjz6Bf2HP2Wo5zNGjn8RBUZhbY/2MH5/+TxXLp2X/lj7hwrj1dNcEb2OQmG8dIGn726hIy+ejmmT6MqbQud0UWIuo4wlpWoJFJeUallcqmVBkZLOnCnMy09gWZmSDTOMrKnSsK5KLQ3sXlsuZ12FnDvFuJ0aOetrZKyrkrGmXABjHCuLJ7OsaBJLiuNYWpnI4qpEFlbKWFytkmppnZbl9XqW1utZVm9kbauLNW1u1rS6WdPuZU1biLVtKaxuTmF5fYSltSGW1UZYLGCxzMey6mA04DIjwsraMMtrAqyq80vJZRFCWVsXYP2MCGurw6wsDbK8MMiq/DQWTw2ysiSTdXX5LCnLpH26n6YMBzVBA5UeDTOCRsr9KipDaiqCKkq9MioCMqpDMpoyVLRmaWhOS2ZWRE5jMImGkIp6sVvar6DEK6fQLaPAmUieI4FCp5wiRxKlzmSqfUo6prloCumZHTbS5NVR61CTo4vDr72dvGwHLXPKWLV6Np0dJegNt+JwJ6K1TkJtjyPJFofMmYAmRY9xqg3HNDuhXAcZlSFJbQzN8OOpd+NscBLqCJKxMJWcZRkUrptG7sYsctZlULAhh6q7i5hxdzlVa4rJ6UqToDFtdgqeOjf6UhvacifW+hDelkz8c6ZK8Kir8SIvtZFQZEJR6cTQGEDT4JFCMZpaD4mFJuKn65g8VUlSvhZFoRpzjYm07gjZizIJtAWxN3hwNAbJXlRG+rwy7I2ZaCoCyAud3JqmZrxQ91IU3JKqQF3hwtYYwjErKM2M1DZYSKhWE1+rQjbbgGKJB82yANZVaXjvEJtosrC0ePG2C3UxQrApTFpzGgnpWm71yrjJGccNtknc6JjCOHeCBI6TUzRMSdVKKwYnp6mZlKrktmASt/iTGedV8FunnHFuBTe55UwIinWBaiZlqZhSaySh3oqy2Y2lM4XgolyUpVZu88YzyRJPol6GSq8kwSAnXp9IslFOYvJEbFYVTpuW4oKptLTMpGteN8++9AJ/e+cztnw2yK5D59l15Gv2HL/Mrp6LvHbka7b3XpI2wWzrF9ZydFPLKyLpLBTFoe/YPniRrf3fsrVfHC+xtU/A4FW2S8nn7xCK4g5xPSCeFTMer7B18DteG7zIq4MX2T5wkZf3DpLd1IUukore70Jp1aD3GIk3qphkNJIcTCVnZht//OsTvPzaLnbt+ZTdbx3g9TeP8MZ7R1mx/gGMHjfONCdKZyLJFgUyvZJks4pkuwqVR4Ml04ozz4EiJZk4/2SS0uQkC2h0JDPZIpPqNu0UbjckkmhTSra0wqlHbtMQbxZQqUHh0qF06VE6dCjsIhxjQuEykeQ2kegxoYi4mFQc5jdVQf5HmYd/L3dzc42X22rdTKx1ktjgJlmAY7MHXZsHXacdXYcDw1wfxrkhTPNSiKszIm8woWwwoqnXS9CortZhqLdibnJib/HibgvgbfUSmeMhs8NJnrCn57mpaTPT0mLmwfvKePB3xdy5PI0N84PcPTfAvV1+7u/y81B3gPva3dw7z8cf5gd5sMsrKYtPLwzx1zlWnurQs3m+jq0rjbx5l4M3HvHy7pMCEv28/1c/H/7FxweP+3j3MR9v/tEX7Wl8PJXXH4mw9b4AW37n4eWHgmx5LMzLT6Xzt81ZvPhsOs8+HeaZTSGefzbCc89G2Dy2h/Hsr3sYv/vf0MMYA8VYL6M4XhvcPdaW/smGHrOF48plCRIFKEoV25t8DQSvSJtNxHaTX9evQzP/CBh7j+7l+OEv6Tn4maQuDolwiugTFD2DQiU8doA+ET45Hr0Wr4nrXmE7HztI/7FDP6+j4p54NqoSXjtKaezD9B+PlrCUJbtYWMbXSiSte65bUn/hgOgtPM6QqNhzo0GVX6mAMcgbtY2HR39WqIeix1AkrP+ZktTGf9CvKNnQw1FAjCmM14IkAhxHwy4SJI4BRKEwxkBSKJDCrh6rIsagTxxFxRTFa3D2C9Ux9nzsPX66Ps7J4Z/X6ZO9nDnZy9lTfVKdkY6D15LQAgovnDkhpagFRMas62sp7lFVUoLSkZ/CMuKzScA+mrQf7jvMkOgtPX6IIVHijwMBkL2HEK8N9wn1+DADx8Xv0z76e75iSFjYQkEcPMqJAaEoCvtZpKiFqnjs2r9lZPAogyK53/MVg8f3MXhsL4M94o+dKDAOHPmY3kMf0X/kM4Z790lQefViNODywxUxXig6h/Pq1dOS6iiFXr65yo+Xz3L1ymlJYZR6GL89J1nSXUUyugvipZozfTKdefEsKElmaaWOJeU6llbopePCEjVzcuPpKpCxuFTJklIFy8qSWF2pYK1USayrkEnAeHd9MnfVJ7G+JoE15VNYWxHHHeVxrCydwuoqOcurZSypTmRRVSLzK5JYWqdmRYOe1bPMrG11sLHDy13dIe6aG2ZDZ4A72nysavazrN7LohoPi0W/YF2YVQ1prKiLsLwmxB31YdY2RlhTH+GOGRHWNESkAdobZobZODPC+oYwKyt8LCpw0pFlpi3VTLPPREvIRndOkPkFqXTkBmlItzMjxUpVwECFV0tdyExlWEtZUEWlKH8ytaFkavyJzEpR0jlVT1eOntY0BU1hJY1BLTXCenbLKXbLJXWxwBVVGAscMooccio8KvJNt1NinkKDR0Wz30CjV0+pQ0WqKQGvOY60FD35xQFy0kx4TJNRJ/wGdfI4NJrbSFTcTLxqPDJTHCqXAnPEhDnVgD6iRJOqwJCrRV+swzvbS3BuCG+3D3eXG/dcN/6FfrLWpFL6+zwq7y2kYkMehcsyKVoylew5EUKNHoKNPkmZtNf60Fd6JGg0VHmx1IewNoYx1wcx1QclNVE/I4C3Mxtvdyb2thRsLSno6nwkFBr5F/ctJBcZMVY50JWZSJmTytQFmYTbw7gaxU7gAP7Z2aR3l+Bumoq2PEBSoZOE6VYSp9uYlGHg9nQd48PJKAusmGu9WBt9JBQrkVVrkM3QoGg1YVgVQr8siGVZBNfyDHxLM7G3B/C1RwiIwMvsFCJNKaimW7jFI+PfzBOkusWVwK2eRG7zyhnvkTHRn8ykoJJJYSUCGieElPzWmcCNLhk3uZMY507iloCCyZl6ZNNNJBTomVSjQtFqQz/Xj3vFVMr/3MHUjY2MyzDw320KfmPS8VutnknGZOSWJLR2FW6fmenT06mtLmXh/G7++OijPLN5C6/seoudn/bw6hdnefXLc2z96mu2HhAzEb9h+7FLvN7/vWQnC2VQgN/WAaTZiSK4sm1IrBMUSehL/E2MxRn6gVd6v2ebGLvT94PUryh6GLcP/8BrA9/x6sAlXh24yCuD3/A3qb5m+8A3bD14kns3b8OemS2NyLH6jFi8OpQ2NYk2I/FONwmuACqziWB6Fm3dy7nngU28/vZR3vqgh5e2vcvMji60Lj0KeyJKi4pkg4ZkswaFVYPclow6qMEy1Yw114iv0oWjxIRxmh5NipFJNhlyj5okj4bbTYkSNAq1UcCizKpB5TSgD9rR+ixo3Cb0Hgsqqx6ty4zKYUIfcKELutGn+nC2VWBd0Yiqu4y4WdlMrk9l8owgcTO8JMxwkzjDgXKmG9UsB9o5drSdLozzA+jnBVG2udG0e1A121E1mtE0GDE0mrA22LE3uHDO9OJpDuBvCeOf5SM4y01Gm5dCodrP9VPe4WRGm5WqJh1tXW5WrEhn5ZIUVs8Ps2ZugI1zQ2zs9LNhjpuNnQ4eWRzhyRXpbFmTza4N09i2MsyOlV5eX+3kjfV2Tv2tkqMv5/PJ0xE+fjLIB4+7+OQvbj58zM4Hjzl4/3EXbz/q5s1H3ex62Mcr9/l5/m4nzz/gZctfUnn5mQz+9uJUnn82lWcEMD4d4tlNITY9FeS5Z9I58Ol9cOEIP5w7wg+/CL18d2aQ7870c+WMWA/46xLwJ1TDn+zmX296EVMtR6AAACAASURBVK+PhUVxfS0l/R8Co9hze0UMXf6phOJ4zZK+Bo2/BsN/9Mz1gFGkpAUsCmgUCqOwpIXSI77kxZe7BI0CFEe/8KNf+oek+wIcB3uEInj0ZzVw7DADx6L3h44fk14b6hXja44zKKzk3tGSxvD8Gg4H+3u5Xg31ixE8fVJJr/f1Iu4N98dUwH5GBn5d0VDKoBRSEc+eGBRpZmEd/7rEs7+CyNEexZ9ZzRIkRkMuUWiM9i+OhUVxLgGjGPnzC1taXI8FRmFN/wz2RlVG0TM4VmWM9Q/Gno0dY4AojlKf4ajKeFKMnpH6GfukdLToXRRq42mRlj4pqoezpwU8RoFRqIuij1GAn4BU8f7iPWPK4s+OY+xq8cw1YIwpv70CGAUYHmZEhGBEz6hQnUfPTw4ek+4JMBSgONh7gEFhV4vex4Ejo6AoYPGYBJAjg8cYFqN4hns5MSyS2T2SPT3SLwBUKNoHJIt68JiAxo8kYOw5II6fSlb31YunpUS0BIyjkwmuB4xXrpziu+8u8MOl6GrAp+9upbtYTldhPN0ifJI3ha6CBBaUKphXnMwCoTJW6FhUrmNesYqOQpFqTqSzQM784iQWFstYWZHMmioF66rFphc5YkbjXTOSuHOGnA21CRIsri2PY21FPGsqE7mjJkkCxqU1MlbUK1nXYmFju50NbXbWtznY0O7izg4fd3UFubMrxIaOIHe0+VndHGTpDC8Lq90sqRF9ihHJehawuKo2JI2xWdsYZG1DmLUzonMQRTp6RZWL5SLFLLa0FNhpzzIyO9VAa6qFWaJnMGihPdtHR16IruJUalOtVAQNlAf0VAaN1ETMVKboqUk30JBhoi6kYoY/iaawgs4sA/OnmejO1jInXcXsiJr6gJYqt4IyVxJlPiWlfmXUjnbKKHYnUeSQUeKQUWi5nSpbAo0uFTNdWmrdOvJcarymKdisU3C4EvAHFNh1E1BP+VcSJ/43NIpbUGsm4PSpcYUM2ENGbEEj5oAeQ0CF0h9HcnAKhlwlYQGL7V5crXZMTQaMs4zY2+3SLMSMxWHCXR4CLXZS2zxM7QyROzeD7PYUQo1efPUe/I0+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LO+5mxYjGunBTUbjMGl5mi8mJmt7bywB/+yPbd7/LOJwd5+9OjbPu4j1c+O8O2vRfYeeBbtu//mlf3nePV/ed57eAFth/9ll1CdRS9hz1/Z3vf36VU8/aBy+wcEnMUL7Bz6Aqv9lzi5cOX2NYL2wf+zraB79kqAi9iV7VQFwcus2PwIjuHRH3LzqFvJNv79SPn2XP4BP68EtROGzqHHoNLh8qmJsGkIcFqYbLJjMygwuB04AikkDq1mPTpVRRWNnPXA4/x8BNPUjKjAr1Hh9KkQmHQoDBqUFm1KBxqkl0KtCka3EUOfBUOXGVG7EVmbPkejNk25AHRl6hE6deT7Bmdx2hRIbOoSbbpSXbokVu1JNt06NwWdOK/qc+GymVE6TYhdxtRBG0Y66Zh6ipDN6cQWWMGE8o9TChzkFjnJanei6zWQUKNlaQGO5p2AYhuDN1BjPMi6DqD6Ob4UTe7UDfa0NZbMDbYsNbZcNQ5cTd48TeFCM9OIdgUJNDgJjLTRc4cP3ndAYo63JS0Wshr1FJQr6GyycjsDhcrVmZx952F3LMujw3Ls7h39TQeXZfLkxsL+dt9Fex+sJq37q/g3d8X8eEDhey5K403703j0z/l8s6fM/hwUzbv/CXMW495ee9xL+885uTtxxy8+ZiD1x+18/pjTrY+4mHz/V6evtfJMw/5efHJNLY8n8WLmzN59pkUNj0dkkpY05ueDvLcpjS++vheyZK+euYQV08f48qpE9GU9IV9XD03xJX/CWCMWc7/2fGfB8bRgdSxwdQCHv8RDP4z968LjBdO0iOs6GP7JDu6/4iwpfcy0HOIvmMH6Tsm0siHGBS9hEIREjMae0Udlmrg+BEGjh/9efVEr4d6R2Fw9CiSx0N9o8rgqCooKYUxxXD0ONjfxy9rQIJIAYv9DA5EXx/q7xuFxVFIHBxg5DolAFGU9NpA9PyEAMbr1PWAUYBiLNAiAeFY63kUCq+nLsaAUaiLMUVRgGIsBPPTvSHpXqyHUbKlY2GT2Lib/6CnMQZ1EiyOPhc7j72n6FeMQqHoW+zl1IjoaRQhmKNSnTv90+xHAYXC1hfQKHoUhZIYA0XpfMy1UB8lpfFEFHhjSuiI6BWVAkhHGekXfYfHpbmJJwZ7ODl6Ls1RFPAnQLD/CCMDoyUURjESSCoBrQIMjxEDRgkaBTgKYBQ2tWRPH2Kk/6AEjYNiNM/xzxk6JkJcH9Nz8GOpP/KfBsbvTnL58nm+v/gDfHOWTXe3Mrc0mXklMuaWiNRyHJ0FCcwrSWZuUQwY9Sws19ItLOliNS25MlpzE+kuSmJeoYzlFQrWiD7GWtG7KI+uD6yVsbFOzsZaGesqE1gnYFFY0+UJEjCurleydpaOjW1m7u50cE+3i7s6HGxoc7C+zcnGOV42dgbY2Bli/Zwga9oCrJ4VZGmdUBc9rJgRZlV9iqQsrpRgMcjyKjfLq5wsrxSA6GJZmV3aH92dp6U7Vydte+nOtdCcqmNmWEdzxESjz0hzio32HD+t0/10l6VTm2GjJKClNKCjKsVEdcRERYqO+mwLTdlWqr1J1PvkdKTrWDTdysIcE10ZajrSlDSH1NT5tFR7VJS7lZR5VRR7FeQ7EqUSCmO+LYFCWzwVrnjqXXKaHEoaHRqqXHoynUqctnisznjc/iTy813kT7MT8MgxGieiMU7A5lNgDagwBzSYg1qsIQMmnxadeCaUgCVDTka9m5w5AUKzbHhnmfHPtuFvdRJo8xBs9eKqM+OoNOKqMBKstROe4SJU5ybc4MNf78Xb6MXb5JcsY1NdAF2VB02lC2W5A8VoJVc4pLmFpplhfN05pCzOJW1ZPmnLC4ksKyC0OB9dvZcJWQrGp8qZkqFGnWfGWmnCP9ODu96Ds9ZPcFYWnoZM/E05eGdmoy31och3MjnbwMQsPVOmmrk9XS9Bo0gta8pdyIsNJJXrUdQZ0Lc7MC/241gawbkkBdvcIK65EXzdqbhaQ/jaUkjpzMI3K8w41xR+a53ETbbJ3GCeyG3uRG5xxHGrPY7b7PHE+RRM8SZzs30KN9oncYs7gVvcMmlw9zhfEr8NJPHb1CQmFBmYXGVlUq2VCXVmJjXZMSzPxr6hiLiuMDc1eJDPKUDbUUvVYw/R8tQmHtqzi2V//AMtd6xk/vr1LN1wJ39+5iVeef0D9nx4mLc+H2DPZ0Ns/3SEHXvPsefQt7x17DK7xQzF/efZ9tU5Xt17mm0HzrHj0AW2HTjP1v3fsOPQN7z0+SCbPz3Go7s/4J4tu9j0wUG2HjjN68cusafnKjuPf8/O3u/Z1fcDu/u+Z0/fFd4euMK7A5d5u/cb3u69wPv93/Bu30XeOPoNbx+7wL1Pv0xZSzu+7Aw0ThMah4Fki1AaTchNOuRmFUkmNSqrEZXNgs7pxOT1EcrOpqa5iUhOJmqbHpVJg8KgQmXWorEbUDlEH6IKdVCNu9CJu8SKWwBjsQlrgQtbgQtthlg5qELmEX8EibmMGpLtWlROo6Qiik0yMqtWmtWodprQuk1Sn2OSU0uCCMJ4tcgjJpILvSRXh4kv9XDLNAO3TNNxe6GJKaUWkuvcKGa4kdXYpLR9UqMdeaMd5WwPuo4g+s4QqmY3mlludI0udDMc6KqtaEp16EoNmCqtOMXayVlhws1hAuL/mToboZl20lvd5LQ7yWkxk9NsJKtew9Q6FUVNBmrb7HQtS+WOOwu498FqXnxpIe+9fhdvv3oHH7+2hi9fXc2+l5bxyZNzeOuROt59vJ63Hq/l9UfL2fHnIj7cUsvHL1fz9qZc9vw1nbeeSuONJ8Ps+LOPbX/xs+fZNLY/nc7mx8JsesTPs3+O8MKzmbz04lReeimbzZszeOaZKCg++3RoVGlMY+9Hv+Pq6QNcOX2QK6eOcuXUCFfODHD1wj6+Pz/M1bNiFuP11cWYwngNEMVml1/UL5+5evb/NoVxFBj7JGAUAZcoMB4/egBRvcJy7hHzDWOgKKzAn6r/+FF+WQIghYp4PRiM2cgCHsVYGskmFlbxmBJQ+MuKKo6/BsafFMVREBwc5MR1K/b6f3b8tcL4c2AUFu1ov+L1jrG5hqNHAZJj1UQp7BKzqceqjBJ4jvYwjkKYgLRYqEQAoADJGAj+o2MM3qTXpYHmopcymoYWwBjtXRSq4TFODI+O2zlxOBqEkQZ9D3HhzIhkSQu1MTqEW/x7BTRH1cYoNP48LCO9HpvXODraR4zciQFkDGqFChk7F58r+u+IKoZSqnukl5NSRW30a/eEojgcVReHho4zNNjDsASRIu0u+hkFMEaVxmvA2PM5A0dFm8Vn/3PAOKowXhWzGb8+I4VeBDDOL5Uzr1RGZ0E8wqJeUKZgbkxhrNRLKuO8EjWdpTrai1S0FSTTVayQks5LSpO4o1p5DRjXVcazoUbGnXXJbKwVO6cTWV8pY31VEhtqFdw1U8ddLWZ+1+ng93Pd3NPt4HdzXdzVKdTFqMK4vt3N+na/BIvr2gUwBlnXEmFVY4AVYih2Qwor6kKsqA2yQqiNVR4WlZiZV6Blbp6O+fkGFhYaWSC2yuRq6ZquZW6+ia5pZmYJYAzpaAjqqPNoaM1w0prjoWmqizklYSrTTBT6VRQH1FSmGqlKNdEwzUHDVCs1ES0VzkQ6Mk0smmZjyTQr8zN0dKYqaY8kM9OvoMatodqjocKjpsStpNCVRIFTTp4jkQJHIkVOOWXuJKq8CTQ45TTZFDQ5tFS69ISsclyeJFJyLJTXptLeWkBxmZ+UbAOOsAK9L5Ek52QUvkQ0ISXaoAqdX43apcDgkWELTCG/xk1uvYupDTZS6wxkzLQytc1LSr0dZ4kOS54aZ4ERe64ea45WOtpy9VhyddhKzDiqHHhm+vG2hLA3hbA0hqUSFrSy0iUFXhJLLMQVm4gvMZNQakXf6CcwN4vMFUVkrComZXkBKSuKJKVRJKwTc01SgGS8L5HkHBmOagu2Shu2SjfOmjDmsgDO2nT8M3MwV4ZJyrVxW4aa27K1TMjUIZTG8WE1t6drkedbSMzXk1RmRFVrxtzuxr8yDe/SFHxL0/AuTCW8NBv//HRcbSF8c1LxtaWSXKTnNr9MUhZvMN/Ov+nHI1TF20Q54pnoSCDBq2CyU8ZN5oncYJnAOHsctwpg9CZxkwDGiIKbp2m5rcLMuCoDN1Yb+fcyKzfVOZnYFuSmJgf/T34C4xpdxLWk417egG52OTMeuZd7d+/iyY8+4eW9B9jy0Rfs+vQg29/fz7b3DrLt/R62fzTEax8Os/3zU+w+cJa3jnzDO8cusufQBXZ+dZqd+8+wY99pdn51hh1fnWH73lO89mEfr38xxD1PvEzhrE5yG5tJKauipLWbR17cxVv7T/HB0W/Yfegiuw5dZvehy+w5+C1vH/qW9w9/ywcHL/D+vlN8vP80e49+zQcHz7P1i1O8cegCu/YP8+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llBPA1ubGIAeLUWV72B0CwzabPNZLVayGg2kjFTR3aTnpxGHTn1aira7TQvCbP6vkrefPdxPvrwCT5990/sffMRjr33J46/80c+eXkN729ZyRev38kXb97N+zuW89mbK/nqvVV8uruLj3bM4sPtM3jrlTK2Pj+NV57PYc+2Una9WsSWZ7N59sk0nnsmk+c3Z/PiyzlseWUaL708leeeTZGsaAGMQmV8dlMUGL8/c4CrZ2MK48jPFEYBjGMt5bHn10DxF7bz2GfEecyyFs+LQeD/nMJ4Vew+/s96GP95O1ookNdVGMdY0tcS0mKYtgivjAFFAYzXq6i93MNg789LgGEUCqMwKJTFa8+I3kNpUPX1Rtj0MTTY/6uKKY5jFcbha/ZzFAKvpxiKewIgR2LKojgXauPAqC39C5UxqjBGB2/HzscO5h4bZhHgOLZioRdJhRwDjDEl8fTJYcmGllRGYUGPAUbxTAz2JCAbhTcBVAKwYgqfuJaeGxOMGQtrseRzbPPN6ZFoEEca0i0N6xZK31HOnBC9ovvoOfwxQ/17EeNqzp4c4NypKAhKW2tGgXGsivirzyg+p7TVRdjvvwZa8dljJV6/PjCKZ2IDxfuiwDgKiAIYY5tqTp7oY+REH0PDvQxLtnQULiXlsV/Y3mLwumil2DeqMH7O0PEvGTq+V2q1+Elh/GkO4/UsadHDKEIvV7+9ChdO8+Sds5lbkszC8mQWlCXRWZhAtwSMShaWq1lQppHUxQWlGuYWK2kr0tBRqmNOsYo5hUnSlpi5+XEsL5OxrkbBhtokNlQnslEca0VKOhp6WV8p5556DffPNvNgh5P7Op38vsvFvd2i4dvJvfPc3N0llEUH69tdrGsT5WVdm5+1bQIYQ2xoS2XNrDBrmsTInHQJFheWOplbYKYzV0vndBVtU+W0ZyfRNU3N/Hw98wt0dOVqaJ+qojVTTUuGluY0A7NSTdQHdMzwaWjLdtGUZach20ZLkZ+yFB0FfgUFvmSKAypKwxrqpwnVUUGBPZ4ZASVLC7wsy3OyINNIp7CmUxS0BBKpc8qosCspsyspdSoo8Sgp9ijJd8rJd8oodMoocSVR7k6i2hdPg0vOLLuSRpuaXL0MnyWBtBw7Vc3T6FhQSUtzLt40kRKdgMo/GVU4EUWKHHlYTkJAjjyQTKJbhswlw+yTk5troGl2Gr60yaQXKQnmJRIqUhAsUmNNj8cUjsebo8eVbZLKmq7FnKbBlKlBn61BkaVAnqNAV2HB3ODGWO/DWB/A1BjC2pSCoSGIVmxDqXYTV2ImvtTKxEI9k4v0JJUbsbeFSV0hYLGQ4JI80paXkLKgCENVkIQsE/FpOiZFJmAo1kpgqiswYasMYCjyYCj2STuoLRVhEqeauSVNwfhsNTenKZmYoWdcUMG4QDLjU5TclpGMrMSAutaCtd1LZHUmvsURUlZmk7ZqGtlrCnB2hHDNCeNuj2Bu9HJ7jpxJEQWib/EGy+3cYJzAJG8yt7tkEize7kgk0a8iziVnvG0K44QKaZrIjbY4bvElcXNYwY3pSm4tMnJTpZF/rVDz73UWbm3K5qbGFP6tzs1vGh38t2oNN80wM2Wmh5sLDNwkwjthLb/xerDXzWLOHx7n3pd3suXDg2x55wAvvHGAF948xgvvDPDKR2fZ+eVZdu8/yZ6DZ3jj4Bl27j3B9i+G2HPgDG8eucCeQ+fYtf80u/ed5MMvBtiy/X0qGtpQmKw4wyH0TgcWb4Dimib+9PSrvPb65/zt7V42vznAph1HePrVr3hp5yG2vn6Yna8f4o3XD/HeG0f4+O0ePvjkBDv3nWf3wW94f+AKHwx8y6ufHWbZ/Q/jzc5CazOiMSRjtCjQukXQRPxuJqF0yVA44tF5lajsSpJNagkWLd4gFo8drVUtQaOwpMX6QEPQjCFixFfkQfyx4io2YsrToczSkZyuRh5WEe9JYopDToJDicwuAjM6VA4jaqcZhdOK2mNH53eg8phReg2oQkaUqUamBJXIsnSoi+yo8k2o8nSoCg3SqChduY3EfC3js2TcnJnApAI1skoLCRUWppRbmVRmYmKpgYmleiaVG5hUZmBKiYG4Qj3xuTric7RMzJMjq9Cib3BgbfJimeHGXGPHWGVGW65FVZqMtiIZW40Kf6OOVAGNc+xkt9vIbrUwtcVCZpNOUh6nztSSVacjrzbCojtm8tLL9/PVZ1s4/NmLHPlkM0c/28zBT5/j0L6X6Dn6Gp99+mc+/fRh9u19mP1f3sfez9bz4XsLee+dDnbsrOeVrVVs31PPa9vL2bw5h03PZvDM81k880IWz2+ZygsvZ/Pilqk8K4DxyQBjgXHfR/dKY3X+fuEYP4gNLqdHLenz+xA9jAIYx4LhPzr/JSTGroU6KX4mFn4R1//lx0vnEPXDpfOjdYEfLosvMRF4uczfr9WYId5iqHdssPeYmY3SZpj/hX5GxCaZHy5z8etT0rq/aHJZDNLeJ6386+/vkfoUxZy8Ez37paRz//Hj9Pf2M9jby4njhzlzTFh/wpLuiZaARgkMBRyKfkVhP0d7DIV9fA36+vsQ16IfcXiw/1d1PWCMKY7R9+hFWNTDA8JmFgA4CoFDA4yMljQIW2xVka5FaESMsxHJ5CGEHT0srgVMDosS94ejNTwkXYt7sRoZEjA0zKkTw9Lz4vgf1emTI4iKPXP65AlOjV5Lr506Ib0u7p8W59J19J74GfEZxfHMqRNSnT19kliJn/9m6DiX+o9xbnCI4ZFTDJ4cYvjUUU6d/oqzJw9w6sQIwyeu0Df0PSPDZzh/YoSLg4e4euxdftz3Ehf3/I7hp9oYeayGEw+VcPbhIi5uqYWP74JDu/iuf5jzJy5x6sRZTp7s4/Spg5w9cZhzw32cHflpHWJsLaKAZgGowra/ZtmP2vZj4VmcX8+6jwKlUB5jW22ETS1GHAnLWdjnov8yCqMnBUCPCKgUaqeYCSkCTGK0T/R5sWowtm5Q2NyiRBuFGPJ+5eI5okO7fwLGK99d4urly/x46SJ/v/QNP1y+wJXvvubK95ek/dt8O8Dz989jWbWNxcXJdIv5iMVJzC9TMb9CS3eZhk6hKhar6SrWMKdQTVe5lo5SNS2FCloKlMzOVzCnQMn8EhUrq9Ssrk5iTXUi62rkrK1OYp3YOd2g5vezzTzU4eLhbh8PdXv5w1y/VA/OC3BPl5vfdXu4s8PFxg43G+e4WT/Hw7p2D2vbvazr8LO+M8j61jSWSXubHcwvt9NVbKY9T09brpa2PA1tuSpm5yQzO0dBa66aOQV62vJ0tObqac+z0C6GaGdZaM62MzPDRm3ISFOKg5ZsL40ZTmZme2jI9lDq11PsVlPh0VLt1tHgN1HrV1JgnEC5LY72dDPzpzpZkOOiM9PG7BQDTRE9Vd5kCp0J5DnjKXQlUuyVU+pPpsyvkMIvJW45lT4l1X4VtQEVTcEkZoaVVAbl5AdlFOWaKK32U9IQobptKi0LSpndXYh7mhVvkRdjhvhSVKFPFeqMCoVLjtarIskSj9KaSPY0N22NuWSk6PGH1DiDaopmZOPOMGEOKNE7EzHaE3B4FTiCKqwRNcZUNeo0JboCM4nTNUzKVTOxQMPt4guz0sjEMi23l2hIKDMiLzKiK3fgbIzgbs7A2BghodLFhHIbU0qtqAut2BpCpC8rJrKyEM+SaTgWZOGdl4OvPRtjhY/ETB2yLD3mEi+uqhDmIiemfBuWQie6HCu6XBfW0gi6giBTsu2MS9Vyc6qS8akKbvIlMM4jY5wnmVsDShJzDZjr3aTOzyBn8TTSF6QxbVU2U1dnk7I0A3dHBOfssNTDKJLik9Nv49aAnBudidxgi+NfDRMY75Jxsy2em6xTuNmZyO1BjWQ/32gXvY7J/NaeKFnhE7NUjMtO4sa8ZCbWO/jvpVr+pdLI/6i38//VGfivDQ4mdGUxpWMaN5T5+H9difyLQ8ZvLQmMN05BZpOhsJkxh1PQp2aQlJFN5xNPs/CVnSzb+T537Picu1/9ik1vnuCFj77hhX1XeemrK2z+/AIv773A3/aeZefhr9lx9Bu2H/2aVw+dY+v+U1LP44bfP4orlI7WasPotKO3W9HaHTgi6eTXNrPjg/289sEwm3YP88TuER7dMcCftx/nlbcH2LbnEO9/2MuHHwzwyScnef/DAT7+YpDPDp1j/9APfD7wPR+LDS/Hv+bNr/pp7F6M1R9CplFJqWeFRYnGrkEt5ia6tMh9ehLcOpJEMMVpwWQyYbAbUVlUqG1qNA4teq8eY0BAoxZLmg5blg73dCPeAhvOAjeGTBOKoAZlQIsqoEfmUErvLc1odIpxPXr0LiNGjwmD14RC2NVuDcqQHllYTUKqisRMNeoCC+oiM8kFOtSlRkx1Dkx1tugqwFozpgYn8jIDCSV6phTquXmqmlunaZlYYGJivpFbp2u5MVPBzdkabs3Wc2umnlvS9dySpmFCuhplgQV7nQdVuZa4EjmTyhKJq0pGVqFAWaZCX6LCUaYhMtPOtDl+cjv85LS7yG4Vir+Z7BYD09pMFHY4yW3wMq3ayfQKByW1AToXlPHAI8t56vnfs2Xbn9n9wcvs6/uIz3t2sLdvOweHdvPl8dd46/NH2f3Ret74cAm7353Dnrdb2PV6Ey+/VsPzr5Tx/JZinn+hgBdfzOfll/J4+cVpkjX9zHNpPPlMmCc3hfjLX/w88ecwez/4HT+ePcwPpw/xw5lj/HBqhB9OD/D9+S8lZfHK2T6unOuV6ur5PsbW96PXV86JtYE9iV2SaAAAIABJREFUfH/6mFRXxfnZXn4QP3tGrA/s48cLQ/z49TDfnx/kv/z94llE/XjxPD9K0HiB7wUwfhcDxu+i0PgLMBRweL36Z/oXr/+MAMbT9BzZR9/xg/T2fMVxkZg+Kq4PSYOUhw5/xsljXzIizVHsoa+3n4HeXkZ6DnPm6JcM9YiUq1AXBST2jlb0XMDiUF+0z1ACRtF7OKakAMt11MTrAqN4btSqjkHj8KAAvyGGBQAODUgl4G5kWFR03mF0WLYAR9E7KHoFoyD403NjgFEAYeyZMUfxfgIoBcQJiBRAdv0Sz0RhUYJE6bnovWtAemI4CosxUBxzvPaeEnCOBcnY+Yj0Oc4P9/LtUA8XJEAb4cTJEUZODXLitFAij/P1SB8XBwe5fOQgVz96lcGX/8DQC3dyavMqhv7SxolH6zjzUClfP5jP+XsyuHBXKl8/5OP0X4o4t/VuLh/4ggtDZzh54hQnTvZz6tQRzpw8wrmRXs4K5fSXVrwA3LEjhmKv/8KejwGjgMaxJfosYyrk/8pRQKVUYy3w0fE+kqI5mt4Wo6zEKJ2xdeW7yxIwij/Y/n75PD9c/prvvvuWK1cv8d2lc/BNH5vumcvCEiuLCpXML0iWrOeFlXq6y7V0lgoLWktXqY55ZQbmlxuYW6mjS2xcKVDQnK+ktVBLa76KzkIFi8uUrKpKZk21jI0zlNzdqOV3swzc12bhD51OHu728lCXlz90eXmwy8f9nV5+3+nhrjku7unycOccFxvnuCSFMQqMXu5odbOqxcmKZgdLat10F1toz9dfg8H2fC2i5hREj615alry1LTma2jN1zE7V0tLrpHWPCuzp9tozDBTn2aiNmKkLmJhRkiAo5X6NCeN2R4qwiby7UkSLDYGzcz0G2kP26j3Kah2xdPgS6I1oqcz3cy8bAftaRYa/BpqvaJnMZlSl4wyt4wKAYceOVVeoSQmU+NLlpTJhpCahqCamWE1jWE59RlKZuQZmDXDx4ymIHVtaTTOzWH2okKa5uZT25pNuNSPPsOEKcuKPs2IWljQPiXJ9kQU1kS0jiRcETMZ2S7CPg1ukZq2JuENmnEGzZjcWuS6KSiN8WhM8Sj1t6M0T0Jhn4IyICc5RUF8ppLJOSoSSozIqx1SGGBKpZn4ajOWOWE83RkkFRtRFpvRlTsRiWlNlY+4EjsTiixMKrQgL7BgnBEgsqSQ8MpCfMtycS/JwdGdgXlWGEOtn/hpBmkwdnKeHUdtCpHmqfhnpOCuCmAocEgr3nSFAdT5Ahid3BQR6lwyE9IU3BKQSUrfLV4lN3mSGJ+ShLHGQfr8LHIW5JKxIIPc1dOYdkcO6cumEujKwtOaQbAtU7IM5Tlxki1+gyORm5yJ3GSPk2Dxt6ZJ3GAW/YpyxgdUjBM9jD41N3pU/Jsrkd+GZIyfpmJimY4JtSYmN7u5oc7CjTNd3Nju55Y7MlBsKEaztIDbSlyMC+q53a3jdouC201yJlnlxLmSSXKokFnVTLHqmOR2YKmpZfaTzzF/+3ss2b2P+z87x117hvjTl5d59MtvefDD0zz84SkeeKufZ/d9zYsHv+W1nu946fAFXjx0jue/GODpV/cQnJqP2etH77BjcFjQWo2orRbUDjferDx2fXKQN/ef54X3T/LXN4b44+4B/vT6MZ7euY8Xtn3I5i17eP6FPfxt68fsfusrPvnsKPuOnOaLngvsHbzK58M/sP8MfNJ3nm3vf8kjTz/P0nXrCaQFsDpNGM1azFYDaosWmU2D3CU2s2jQ2IwYjHpMDiM6pz4KlnY1GqcarVeDMaTDlmHCX+AiXOLBnWfDkmNDE9GhjRjQRUwovBoJGMVcRjF/UekSCqMJvcuA1qFF7dSiFLDo//+Ze+/guupsbfOrmfvVV33v7b7kbIOT0tHJOQeFo6Occ5YsK2fJCpbkhLFxIBgbmwwGGuMIJoeGhu6mSU2Tg6NytmzjbJpn6rePZBuavl/PzJ2a+8eq39Y+ex+5KFfx+F3rfZcaWaSKkGglmnQDmmwj8nQ1IekKVPl6LJUOrNV2bLUOHPVOnI0ewtt82BvEmIVJ+ofSjUI9jldyS5KaORlGqW5K0jAr1chNSXqujdNyfaKe2bE6AhOMyJMNqNJ0qHM0hOQrCS5Ro640Yay0Yio1Yysx4Fmox1cj1EU3yc1ukhrtxEltaqMEjWktZrIWO8hpCCe13E7KQjvJRXYySiPIKhOrP2PJqUyj564l7H1nLzve2saud57kpfd38/onz/Pax0/x+sf38bu/3MHbH3Xw+/eaee1NAYwLef61Ul54rYQXXspn33NZPL87lX17knlubyICGJ9+NpKntkfw+GMunnoiki8+uI+/TX7H3ya+42+Th/ibBIz9lwFjL+eE8jjVy/ljvQhIvHDx9F9LnwvYnDjIBakO8cPkEQkaxf5pqS19fIgfTgxzfuq/ITAeOfiVtI9ZgOIhkcl44HNpZd/hr96n94s/MPLdh4wd/lKKw+ntPUKfgMMj+xkTburDolXtVxIFHPohUYDiJVgc7u9HtI9ngO8n5z8JjEIRFGrkzLsCGv33LsGigMZLIHjZ3uZpFfEiDE6rh36w/N8Do1+BnFYhJXVxhDFJCZxWJWfUSQkq/wEwTj8vqY4CCC8DxZlrAZVCQZwcH5NqBjolVVKolKMCGIcYHRtgfLyXYyNHODHcx9Sw+J3HGJs4weTIMBd6P4XPXoDX7uJvD5QxuSGb4btyGNlczORjNZza2Q6vr+HHfUs5v7uD0QfLmdoYxfj9SUzsbOfUx89xauAbjo4OMDo2zOi4cHT3MTnay6TU1p7OmLwMCH9JOfy5uigB4y+5y38BGC9vb/8EIi/fgnMRFC/bnz0NjX6A9Lu8xeyn+I5fBsZTnBcRO2eO8+OZKT8wnjnJmXOnOXPqGHw/yG/vaqctw8SSDDU9uXqWFZvpLDSwOF/MKsppL9TRVWykp8RId7GB9kIVHUUaGrLkVKXKqElTUJsqoyEtWHJWr16oZEOFivsbjDzUYuORxQ4eaXfySLuLh9s9PCRVGA+0hbG52clG4YhusnNPq5MNjXbWNdhYU29lnVAXG12sqrOzrNLEkoVa2vONEig2CDUxfQYUNTRnXqomAY5ZGhqzNNSnq6lLE6cfGGuSTZTH6CVgLInUUuo1sNBrpTBcT1WCi+pkN/lhasnFXB6ppSXeSku0kdYoA7VRSqqjFNRHq6j3qmiMUtMQqabKLafUFkSJPZgSl4yFThnl9lAqHHIqnaFUukKp8vjNMPU+NaJqvQpqopXUpKppXeimsSKM2lovlU3RVCxOoHpJGgtbEojJMuCJD0XrU6JPNKNPMGOIN6Pz6VG45YTaQwgyLsASqccdZ0Nnk6HUzUNvCkapWYBGH4LBrESpDSZEvYAgzXwCNHMI1M8hyDiHuYbZzLHOZY4ngOuctzE/RU1gjoGgfBPzcvXckipHU+UmeW0hGRtKUS60MyddyW0pSmYlKLgxOpSbYuXMTtRya4qOOVkGaQNMeE8GkSsyiFiWJpWnOwV9nZeQYgez07XMyzQTmGVFXejGVu7DVeEjojYB+yIfmjwPqtwI5NkRLEh1cXOMjpuiQrktTsGsKBm3RMi5OVzF1QL4whegLjIT0RpNbFsKMR1xpKxKIXlVCnHLU/F1phPZkkZ0awZRjQkoM5XcEiHjBlcIN7tlXGuax3XGeVxvmi9dz/bIpVV/syKV3OLTcm2EgivCArkyKoDrUkK4rcRAYIOLwJZwbqq2Mq/Ni3p9NrZnarBsLsa9Kpd5SWpuM89HYQ1FZpIx3xjCLHMINznkBHiCkXlkzDEEMNcoNps4yexeTeszr7Lyne/Y+O1p7v72And+fpRVHx5mzQd9rP5TL3f+oZ+HPvuep74+y879Z3m+9yxPfT7MY3/+hpY71qELi0Rhs6J1WiT3tcqiQ2E2oLDYcMQkSZD3waHjvHvoFC9/dYyn3u/noTc/ZdOu12hbtY6UrFwS03OISc6mZclKntn5PG+991c+/GaQT/uP89XEBb4YP8/nwyf4vH+Mzw718ck33/LQw1tJjvURabUQZjBgUilQa/2zijKTEr3TjNakxWA3YHAaJbe1yqZC5VChdCrQR+kxx5twZTiIzA/HKcwuMRqUXjW6GCPaaCMylwqZS02oU2Qu6lA4DaicJlRCabSokDvUqCJ0KLxqQrxydOlGTPkWTEVm5JkKlDkKrOVmwhs9eBqchDW78DQ5iWyLJKozhoi2GHSLbITmGbk5KoSbokKYnaBmXoaJBTk2ZmeYuCXTzA3pZq5NM3FdhoU5yUaCkgyoUs0YM20Ysi1o8s1oS23YasKIqPcSUekmqtZBbJOduCabvxqt0kxjVJWGqEo1sTVaEup0JNUZSK+3k7DISHK5ldRyF2ll4SQWhhFXEEF8YTSli0t4/KUn2bxrC3c/s4l7t29l8+4HePD5e9n2yh3seWcpb37UzdsftPPiG1XsebGIvS8X8uLrxbzyWhEv7Mtm7+4UntudxF7Rot4RzW+3R/L0MxE8+qCNpx6P4MsP7oOjB2DqgASMfoVxGhgn+zh/VCiEfmC8MNXLD5cBo3QtQFJ8LgHjAc6P7/dD4+QhLhz1K49+YBzkh+ND0m7q/2YK4yQCGHsPfS0pi4cPfk6vtHHjC3q//CMHPnqZ/s/eZOLwX6XYk76+w/T19zIgwrOluJ2D9B8+TP/hQxeVxp/DomRMkYBPQN9P6x+qiT8DSdFavgiN0+Ao/TytLM4ojDMt5pnf44c9P9jNAKOALgFn/ywwimdnvkfAmwA3v1I509KePqVW8s+BUQDgdLt5WjkUQDgDiZeffnVStKHHmJzwQ+MMPIqWtHhWPDM4MczApDCyHOLk0EFODA4xOTjF0eHvOT0wwJn3dnDyqRpOrQ2DlS7Or4rk1N2ZnP/tYnj/Cfh8Hxx4Gw7/EQ79kb4XHuTkpnxO3J3A2CMFHP/das4eeo0TI98yPjbGyPgUY9KfuZcJ0aKeURB/fk4DpKQezgSXXwaV/0hhlNrZP59/nJ59nAHHmTnNi2riRVj0G2su32ktnhEOb1HiWrStxfmLwHjue86LCJ2zR/nxzCRideBZAYxnz3D65DF+PD7Ek2vbaEo20Z5moDvXQle+lbZcsadZR31GKF2lRpaVmVlaaqCrUENrrkwCxtZ8NfWZSqpS5FQkBNKQGkxPoZp1lXo2N1p4rMPNtq5wti0J49EONw8tdvJAq5Otra5LCmOLm82tLja2uri31cm6Bit31lm4o8bE8go9SxfpWVKqYXGhgubcENrydCzO0dGcpUGAoaQqSsqiAEgVTRkqCR5bcnSIahQt6Uw9jRlGGoXCmGKWYnHEvGJ5jInCcC2FXiOL4h1UJrmoiLdSHq2nyB1CjU/NkhQLPckmOgTk+eRU+UKpiZJTEymn2hNChSOIclsg5fYgKlwyKj0Kqpyh1Fhk1Fnl1Dnk1LnkNIQraIxSUR0WTF2UjKZ4Fa2ZJmpKHJQX26msCqeyMZqK1gTyRMh0hhqDdx66sDl44uToY7Ro40wYE23oYwUwGlCFC6dpKOYoI854O2qnMB/IkNtDUYlwZG0IWp0CrVaOSi1DITIAjcHMNwcw3xHIbdb5zLYvYJYrgJvDA/gP5638xj2bX7tv4Tdhs7jKO4cb4gKZl60isFDHvDwNs7KVXJ8m4+rEYK6Jl3G1N5Df2G/jGtcCac7wxiwdIRUewnvSiVuZQ+LtOUR2JhHRnUpYTwbahhjmFttYUGAnIM9GYI6VkBwLIZlGjKURRDWnY6+MR1McharQS1CGm5ujddwQGSIB4+zoUG6JlHODW86VtgBu8oWgKjHjaookanEC0Z2xJK9KIvH2JOKWpRDbnU1MWw7x7blENyUjF3uwo5XMCpdza7iC6y0BXGcUKmMgN5gDuC1cSUiimbnRGm6MknO1N4Tr4kK5OV3N7Hwd8yusKNujMK5MRtUTi3lNGonbaol5ogbP+hwc7bEYCs2oYmQEW+cgswcx3xLMjfogrjOGEuoNRREWgMIZTIhexq2hcoLtPsLK2ql+7FVW/3Wcrs8maf7oAA3vfciST76jeO979Px5mE1fX+Dhb39kZx888skYm/7wLV1P7yO1uhqtNwK5w4zWY0YlVDgRN2PUoLTZcCek8NQLb/DOt4P8oe847w6dQWyE2fbe51TevgZdhBud3cD80EBC9TrUFhMmp42Smhp61t/Dax99zke9Y3zcP8E349/z0cFePt5/kPc+/Yw3X32ZrWvW0piVT7LOQqLWjF0hx6hTYrDp0IhZRaceg8PoL5cBvUePzqNF7VEjdysIDVfgyHQRURiFJc2GMkqFIc6IPtYkKYyKMDF+oUfp0aNw6SVgVNgNyO0GKcxb7taiitITIgxgSWocJQ7sZTbC6jyoC5RYFunxNjnxtbrwLXYTtdhJeJONyFYP0R0+PI0RaEvNKPOMLIgXm36E0q5nTpqJOdlWZuXYuSbTzFU5Vq7Ms/PvWWZmZ5mYn2pAnmrBnOnBnO1Bk2WXNhsZS5yEV0cQXRVGbKOTuHYr8W1WYlvNRDcaiKrT4a3R4K1U+aGxWkdinZGUJjNxVTqiStVEFmjw5ZuIznfgKwgjushHWk0mj7/+DFte+C0bnt3GnU8/zpqnHmLt0/ew9qklbNrVwLNvNvL82/XsebWcHfvy2b4nnb0vZPPKqwW89GI2z+25BIw7d0SzfbuXZ34bycObTDz9SDhfvb+RHyf38+PUQT8wToxwYdIPjBf+ETBOg+NPgHHiID+Mf8f5se+4cBEaDyPa0wI6Z4wv5yZ6/7u1pP3AKPY5Hzn0pdSWHuz9mpEjnzNy4H0OffQCRz7ax+j+PzDS9zkDgwfpH+xlULia+8TeZtGGPkLfoUMSOEpqolAUpcibn8bdzEDdxXNw4O/MLf8IICXlcHr2cOaZYWmlXj+XTtGG9iuGfmAcZGRIwOI05E0riwIABXj9s8A404oW0DgDbeL9f1SXK4LimRnIFKqk/+fLZhcvUxovguSYHxqnJicugqMARgGe4v2R8UmGJ48yLkXh9HJitJczw72cPfgVI68+zcADDRxdl8D3q8IYWZnC8D2LmNi+hqnf7+Tkd3/lxFAfU6MjTIkZyqEBJgf6uPDYEs6sT2HivjgmdhRw8qN7Od33nvTcyNgZRsaPMTbZy8SEUBl/avaZ+VmApB8WxTzj36uQAhhnnr38vNxIM3M9Y/KZAUVJZZyBxMvP6a09wo0t5h4FGIqtNzMObfHefw6MJzh/boofzk7w49kJfjh7TGpJC2A8eXyKH48N8+TaTmlP8uIUC01JBtqyrbSKtq+Asmyxps9AV7GWJZIBRkmbmHXMU9KSo6IpW01tmpKqpBAW52pYXWHl7lorD7Z52NYdyVPdERI0Ptbp4ZF2Nw+3eSRY3NLiZFOzg42Ndu5rcnBvi5P19RZWlWtZUaZBbHxZUqygvUBOa34oLXkyqcTvWJyrpTVbQ0uWmtYcoSyqacy4BIwtWToW5xpYnGegJUecZpqzzFJLujHdRnWCmfJYIxWxZkq8egp9ZkpjrTRlR9JVFEtdgklqPTdEhdKVqKUrXkV3rIIaXwjVsQpqY5TUeEOpj1RQ4wmh2hVMtUtGtSeU2gglDeEamj1aqRrDNdRHqqmJkLPQHUC5N5jWLJOUI9m+0E3Zokiy8u1Ep2hwx8sx+YLQRQZiiArBFqfGGadF7w7BFGdCH29BF2vyl8+AIdooKTSacA0BxgXMUd/GfHMgoeE6LLFO9HYjBqMOo0EnnaFGBfOtInMwgGudC7g+MoRb4lTcEKfgmlgZVyfIuDYllGtTxBnMdclB3JgSwnWpgVyXHsgNuXKuzlPwbxnB/Co1iF8lBPCvUfP5j/D5XOMJ4MrwBfwqej7XJstQlTnxNMWS1JNBQlca8UuziOzJxNqRgqzay7xcC3MyjSzINKMuCsNeHkPykgJ6tm+gdmsPnpo0rIsSkedEckuMnuvCg7g1Vs4sn4ybI+Rc75FzjSeEG6KDCcrXYmtyE94RSVR3JAl3RBO30kdMTxzxPenEdmQR35FFRH0sCxICmR0ZwjyfhsAYPTdZg7hWN4/r9Au4xRbCAq9WAsb5MRpmRYcyK1HBvEzhpHUQIuJXyu3Iat3Mr7AQXGtjfoVe2kWcckcuKWtzSNmQTczqFHR1dq6LuZUbwudyiz2IOUY5C3RaAi2BBFjncZthLnONIdyilnO9QoMqIZvGR3fR/caHlOx+k+jHt+F5YguOBx/EtnEbFa9/xYavz7PlG3jws9Pc+85B8lc/yPyoFOY5LAS6LYSIzSZOsTpPgUJsQLHpUDps2GISWLX5Ed7dP8Sfhk7y9tBp3p34gT1fHCK3rQOFy4JatHVNCkLNAjY1GFwGZCY1pqhwXMlJtK1bzztf7+fr8Ulqly5DbrOhttnIT0/nifV387uHtvHy2k1sKKmiIjYRt16DySJyGxWoXVq0Yp7RqsPoMWIIN6DxaFB6lAQ5gtHE6okpT8KeE47cp0Ebq8OSbMOUYEHrMyD3qAkRLWeXVgJGoTLKrDqCbVpCnFoUEXoMiRZMGSYcRTa8tWFE1DlxVJvRlSrxNttJ7PCQ2h1Jcnc4cR1OotschDda8LWF41vsJawhHFuFC+uiMCmgXjJapWi5IcPCNXkOrihw8usSN78qdfMvRXb+I0/PNeIfEal6lDkeTMU+lDluyY0dlKnDvMhOVH04sa1O4jsspPQ4SO5yENdqIrbJSNJiGwlNZmJq9cTXm0hb7CCt00p6h530xS7SG90kV7uJLw8jZmEkMWUxpDfnsPzxtdz93DPc/dxe7n3+Be7bt49N+55iw47VbNjeyNa95Ty6t5Anny/k2X157Nibxs49qex7IYvnn09jj1AX9yTx/J5Edu+MYeezPnZt9/H0Aw52b/Px3Yeb+VGaX/yOH46KGcRLwPjDRB8/CNPK5BF+ENA31cvfpvr428WzT7onPpda0QIWZ2r8gDQTKZRH6f2pfsn8cnbiyGXAePoYP4pW2Nnv+fHvDC9nfnFecWYjzMzeacQqwX/W9HJxZeA5fhSu6Qv+GUahMIo6LOYXRbzO4S8ZOvwFE4c+pO8vL3Lo/Z2MfvMmw0c+YqD/G/r6D0mmE3+m4qW5RaEsXnIu/zRAW9z/e4PLjGr401O0m0XrWUDf34HiTGt7sF/ajjIy3MfwkL+GxB5o0ZYeHmJkSNQwI0MjjA6LErOLP2s/zxhbJMXxMuPLZS1mAZeXt5/9kCjA7zL4m1YdxWeXPzsDiH7Di/+zGWD0q46XzC+SweXvVMVxyewigaSAu2nzzNGRYxwdPcXY1HGGp8RWlq+4cOQtTrx6D4P3LWJkXQGT64s48UgbF97by+lP3uT4t58w1neEgbGjHJo4yeHJ7+mbmGJ4fEzKiOTlBzl/XwGj68M4vi2WH//Uw9kv93Bayjo8ztjkCYbGDkut8ElhyLm8xsTeaf89SX38map4qTUtsh7FysGfljDPzIDizDnjzBYK409a0j8LMhegOKMmzkT4SKriL7wnFEaxhvPyOn/uBOfOHuX86VEunBrl3OlJzpz5XlIYz5w8wbnxPh5d1UpdvJnmZAsNiUaa0sSMoJ4GMRuYpaKzSEd3sZbOXBGhEySFfLdkhdCYEUpVYjD16WJWUE1HgZE1VQ7uqXfxYHsEj3WG8XinRyqhMD7Y6uDBVpc0w7il2eFvRzfYuavWzJ3VBlYuVNFTFEpPkZylYp90sZKOQoWkaDbnBNNWIIw4OtryNbTlaWjP09I2DY+NGUpasrQIWGzN1kuw2JorTiPtBQKArTRlWhHAWJMk5hhNVMSZWRRjpjhGAKOZ9jwfq8uTKXYEsMi1gGZfKEvilXTFyuiMCpCAsTJaLgFjQ4ya2kgFla5gKl0hVLplVISJDS9KaqK01PkMVHu1lHtVLIpWsyheQ1W6kcYiB63lYbRWhVNbHkZWUSTWyFCMETL0QiEJD0UfpcYab8YaZ8EYKcwqejRePSqvDmWkKK2kMprjbeh9RuabAgi2ygg0BzNLN5+5ThUROYkobUbUoi2pUxNqVDPHGEJAtJ65SQaCijxck6Hn35Pk/CpZxm+ylPwmW8m1JXr+PTOYX2cEclVWENflhnBdXghX5QZxdVEoVy/ScEW5lisX6fhNgZJ/Sw3mxgw1NyYquMoXyL/65nFl9AKu981DnqkhojaKpPYU4tpTienOwtmRhrImyg+LWRYC0syEpNtI7SxlyxtP89K3f+CJPz3Pwjtb8SxKxbYoheBMN7NjVcyJVzInVsmcGA3XeUK5JkwmOajnZCvQ1ppwd9uJvzOCuDVufMvt+Lo9xHbFEb8klfiOVCKbognJCMZY4CY02UxgtJ754VpuNARxvW4BNxqDuNUt9kOHMs+nZF6MnLmxwcxPUhKSbUJWYOe2TB1zcnTMydUwOzMY+UItqjId+esKyL47n/RNBcTcm4luaQQhjQ7kVW5JrbrJJmOeVcvNVmHcUfCvbhn/Hm9kVnEsspo84tcvI23TOuI2rUW/soN5XdUEr20l5M5u1OvvpfDFP7Nh/xm27r/A1r9MsOHlv6BLL+M2ewRz7EYC3CaCPQZCPTpkDpW0i1kutp+4nTiS09n4zF7+cGiSPwye5e3hC7w1/iOvHpmkZNntaCI9Uui1zKRCbjMSKnITLXIpHifYrELuNGOIjiShtIi7nniM5NIiFhi0BBt0WI16FiansX31XXz46DO8dc+DPHfPJpbUVhLptaNxqlG4lIRaFCisKjQuDWq3EpkzmGBnICGeEMxpNsKLYlDFm1ngkaGJ1WJLdWBNcaD26ggVLWmnCoVbh9JtkBRGuU2PzKkn2KUhNEKNNdOGu9iOrVCHt85BRL0V40Il4c02kjrFjmcniW1OEtrsJC9xk7HcS0p3BEldXhKX+Iht9RJeH4anMRJvRzI5PeiMAAAgAElEQVSyYjs3pOu5KtPCv2XZ+Z85Dv6lMIz/oySc/1np4zc1YVxVZuOWIjvBhW6s1fGYqnxoFrmQl5gwVFowl5uIqDOR2GYhvdtFRo+bjG43qR1OUtudZCwJk5zT8Y0W0jtdpPfYyVzqIqvLI22JyRQ73xuiSKz1kVifQHpbDkUry2l5YB0b9u1m82svc9+Lz3P/y8+w+cV72fxcB4++WMsjewp4dFc2z+zNZNfeZHbtSWL33mR2i3N3Inv3JLJ3dzzP7U5g7644dv3Wy28323h+WwwHPrwfJvfzgzC+HDvMhclpYJz6jAvjAgRFu1ncF9B45DJoFODorwuThzk7+h1nB7/g3NCXnBv5WgLHHyYOTLenD/uBU7S3J38BGDl3EiQX9OUO6f8cGH+yd/r/KTCeP82p4xMcPvilZHw5fEAA4xfS/OLA4W842vcZw5+/zuE/72DwsxcZOfQ+Q/1f0d93gAEBh72Xzyz+LET7YuSNHxylGcaftZklgPxZS1lAogSMAginXcySEnhZS9oPnsLk0itt/RCbP/zmFvGOgEwBiyOMDI1Ol19NlKBxuh0ttZkvM7ZcbFeLWcN/smbgb0ZB9MOk35gyA5oCFmdmEaXPL7alLwGg+PwiMApovKyOToz7lUUBpdPvfj90nJNDZxgZm2L4WB9H+95i8q01TG7N4sSaWIbuyGXqidXwybuc6j/IMaG4jY7SPzHFoaPfc2jqe/qOTjIyMcTU2GFOjnwHf97NuccbmbjHx8R9Vk7tyOf0Oxs5e+ADjo2MMTFxjNGJIcYnROzODDDOKI2XgFEoh/8YGv3AODU+wuV1ERilrEl/ZuSMsvhzYJzZdCOgUNQMMP5EYRzu82dWSg5qv4tammE8dewnsCjAUcTnnDs7xflTY1w4KYDxKKdPn+DkqZN8f/woJ4cO8PDtTZKq1pJqpSnVTFO6kYZ0LXXpCppzVCwp0tJVqKI9O5i2zABaMxbQlBZIU3qo1AZuyzPTXeKkp9TOijIr9zaFc39ruDSv+GibU5phfLjNKQGjaEkLh7RQGDeK9X/VRtaUa1m5UMnSIhHtE0J3YSg9xQp6isXvVtGeL2dxXiidRUqWFGvoLBKzjEJdFO7tGZVRRWu2jtYsvVRteUYJFtvyzXQU2mjNvQSMdSk2apNEOaTcxcIoPYviTLTnRFIfZyTfMJsqVwCtQmEUwBgnpz0qkNpoOZU+BdU+JfUxAgrV1ESqqAxTUBmhotyroSRcQUF4KIVeJUUxavKiFZSmGqkp9lBTFk51eTjV1ZFUVIaRlW/BEavDECFHGy5HFynibcR6PxPmWBvmGBuGSAv6CDNyt0ZalRbsUkiuUXOCA3OCHVWkjrmmQILtoSwwB7PAoUAWZcWc7CXYpifEZkDpsWJJ8RFVk03W2gYS1lXjXFXIlSVmflNi4qoKK9fU2Li6xsLNzU6uqtDw66Jgri6RcUVBANeUhHD9Ijk31mi4tkbL9fVGrq83cfUiLVfkK5hVbOD6DAVXxgdyRWwg18QEcoXnFm703kZIqgJfcxyxnalEdqRhbU5AVR3F/Bwb8zKsBKbbCU514inP4I5nH+DRt5/j8XdfYPWOB4mpzcOxKA1DaTzKPDchmWZpFZ8I8L7KGcyVnmBmp2mZX6BFVavHtcJMxpZoch+MIWW9h5ilTml3dlxHIjGLE/C1RmMuM2BfGIE63YYpJ4LY6lyuVs3jGtU8rtcHSCqjWBG4IEbF/KhgQhPkyJI1yNJNEtzK8t1SGz20yIqu3IqzwUXCigRytxaTvbWYjAdKSNxUgGNlIobOWJxLMzA2JjInw8pNsTpuSXFzY340V9ckc8OqUmbdU8mc9RXMWVHErR1Z3Lw4jevaUrmhM5MFd1SwYFU9wWuWkrB9F20ffMU9X49w/18OU7PpCRS+ZBbYnMx1Ggn0+IFRAFSgTUGwU4PMY0Eb4yO6tJw3vj7MH/u+5/f95/ndELw1AW8MnKR67T2oI8MRABZq0RFsNqB0mlDYFBLkhViUhNiE41mPzGHEHBuJJsJBgFmLzKJHY9AQYbNSn5HDC/fcz3uP/5Z9DzzA5nW3U9+0CF96BIHGBdIqQJldQYiYubUvIMAxl2DPAtQxCiJLojCnOwj16ZD7dFhSrDgz3JLCqPbqUUfoCXVrULh0yJ06QiWXtI5Qtw5ZmApLqpX4qmg8pRashUqcZSoc5So8NXqSu70kt0eQ2Cw2GTmJb7aS0uEka1kk6T0RpPV4SeyIIK41nNjFkcR0RZO6OgtvTwbm1lQWVMYzvz6Lm2syubYmg99Up3Ftax43dmVya3sywY1xRHRnEt+VTsaqLNJWpUnf4WsPx1VlIqxcQ3SVVnJFp7XayemOpGBFDDk9XgkYkxY7pD9TXIuF5G4rmcvcZC8LJ7fHS153DNkdsWS2C1hMJr0zg9wVBRSurmP5s1vY9Pputry2hyfe3c0jb2zioZeW8MTLNTy+N5/Hd2awfXcqu3bFs3NXPDt2xfnjdcQO6V2xUubiczvjeW5HLLuejGT7fVb2PR7NgQ/8CuOFye+4cEy0kEUOowjg/pQLY0emoVE4oA9LRhZhZvnb0d6L9eNUn/TZ2eFvON3/KWcGPuPs0JecH/nGrzaK9vTkQWntoABOAZ6XZhinFcb/P4Hx5HERqzMNjGI94CERqyMCuw9ydOBbxr/9A0fe38Wh93cwsv+PjPZ96d/6cuQIY70DDF80uvzXAaM/bueSujhjZJlRCcXPUstZRKmMHEHk842KfcvDokRbepjRoVFGh8YYHRr3Xws18RcA8ef3/llYnFEPBez9BBjHplXGyxRIqZV8GfD55xL/OWD0zzJOx/IIYBwf5eTQMU73C4PLCFOjnzPy3gMMPlLIiTXhnF4ZzcTWVo698yKnBoQbeYhREbMzPsbg5DiDk6OMTgpwO8LJ0e+4MPwlDP0VvniNyWe6Gd2YytF1Nk5uieXM80s498nznJPWCI4xfnSC8YlRjs4oihI4zkDjT89fhsYh6V3x/uUl2s+XA+Ll1wIYZ6BRCg6fNsjMAKM/fmemFT0Ty+MPGBeQOPPcPwRGAY1nT3Dh9FF+ODXB+dPHOHP6e74/eYKjE8NM9X3FwyvrqU8y0pRqoCnNQFOmX12sS5dLphfhmO4uUNKRFUhnViAtqfNYnCFWCSrpLDDTU+pm2aJwli9ys7TUwr3NXu6ud0nxOY8IUGyx8YBUdrY029na4pTa0veIWcWFKpYVhrKsKJSlhTKWFoaytEhOT5GC7kIFXYXidyjokNRFJV0larpKNHQUqGjNUbA4V0VbnpbWHC2Lc/S0ZPlLAGNbgYn2QgudhXYW59pozDAjTC9iU0tNolUCxtpkB5WJFkoE+PkEBGqocgXR4JHR5lPSHa+lO1FDe0wotdFqKqJUCJdzdZSauhi9FKVTFqGiIkZsg9GR6ZKRFhZMuk9GfoqOsnwHVWWRVFZEUVUbS1l1NDnFLqJTVFgiF2CIEqpisBQtYo7V4UqxYU8U5cAiTCxeE6owHcFOhQSG8yzBqLwG1FFGlJF6gpwKZGFqxP0Qjwq1z4IzK465NjXzHToCwswUrmil4aE7qXr8DqLXVRK+YRFzm7xcUWnl+qYwbunwcsuSSK5tsaPbmEnw7VFcV6fmxjoVVy4M4KYqObPr1NzaoOHmGhWz6/XMqtNzfZmSK3NDuKFIyZUZgfxH4gKuSQjh+mQ5V8XO54qo2Vzlm01oiRlLkw93Z4qkMCoqIplf6GF+nof5WR7mp3gwFaWS1lFH0e2dVKxfTsOm1bjLMrAuTMFanoyhxIsix05gioGbvHKudAVzRVgIc3NMKKudGNsdRKxzUrAtmdrdeSx8NIWs9bHEdPrwNsdKCmdyTwZh9eH4GpJQpYo8vFzWbt/KTQYZNxtDmWWRc5MliNnuYGRJekJiQwmIXIA+y8bcOA0hWW48LbkU399J0eZmKh5upPKhKqqfqiF7ezmZT5SRtrWU7C2V5N9fT+GWFlLvriF6bRmeOwowLc8k5p52HPd24Nm9Hs2Ld2J4cz2hz3Zw49pcruiM5X+1hfMv3RH8ujuOW5fnM/eORdx2ew2Ku3vwPrGFwl3PsGjbY+TecTsybwRBdgsBLguBLiOBTi0BdhULrApuFYHaXif65CS6H36C3/dP8Mehs/yu7zyvDfzAm+Pw2sD3LLpjPaqoCJRuE9owG0q3Ddl0sLbCpiHUqkZmUxNiUxMsrh06VOEWZE6DFJsjArONVgNhFjNVGRlsXrqUroZqGhvLKCzPJGNhMiGm+cicoYR45AS6AgkJDyDQcxtyXwCefBtZrRmEehWEhCvRxBkxJpkwJpgxJ9mwJbvQRhklhVFE9sjsGuR2HQqHAZlLiTPTRUJFDAVL0khuCsNdqsRZGkpYpZqYJhtpS7xkdEST3BROQr2DhAY7KYudpHW6JXBM7fSQ2OYmcbFHUiITe8IouDub0vuraHhmFd2vPs66j99k0a4niNq4Bse65UQ/eDfm+zrRrFxI2IpCyu+rouPBStbtbOHe5xezYXczq56qpWl9LhXLksltCiOpwkx6vZPstgiyO71kdUaS3hlG2pIwYpotOMpDiWkzkNLtIGtpOLlLo8hfGkP+0gRye5LI6koiozuF3JVZlN29iJ5nVnLXi1vZ9PJjPPPedh5/4y4eebGVJ14o46nnsnl6VyrP7kyU1v3t3BHD9h3RPPOsT6rtz4rA7ij2PhvLc2IbzBNedm928NLjMRx8fzNMfCcFd5+bOsQ5AYwTfVyY/JQfBDCOHebCuHBAH56uI/xNQOPF6uX82CHODn/NmYFpYBz8gvPDX3Fh9NuLSqMU2SPa0xOH//sB46H9XyBKtKRFtI6I1Dl4qJ+RI/uZOPAh/R/v49t3n2Lgi98xevhTRnr3M3L4CJO9g4xcVBn/K4HxUjtamnecbk3PKIQCGCW3tNj0MXyI0dFeRkdE4HevpDCODY8yNjzG2PA4Y8OT/vNyWLysFf1fCowX1UR/y/qicigMI9NgKYBvBgLFvRnV8B8pjDPtaP9zfgf11MgkJ4ZGuTB+kNOf7mF4WyOTd6ZyZnkS399ZBn/YIyljveMjiOBuaV5QCtju59h4H8eFWWbkIGeGDnB+8AA/DHzH+d4/0//CegbuL+LU2ihO3uHhzGMLOff7zZw78memxgaYOHqcyckppsZHJYXwcqVRAOKluUShQM4Ehv90lvEnrezptvaECDC/zPQyswFGQN7l96Xr/wQYBRyKd2beE/mMl7epz/6Cwnj2zCnOnTnFBRG5c2qSsyePcvLkMaaOT0pZj0d7P+PxNQ20ZJhozdTRlCHMJBoaMpXUZ4TQlC2ju0TL8hIN3TkhdKQvoDV1Hl35SroL9XQVWllREUl3qVjX56SryMydNS421LvY0uJia6OZzXUG7m80s7XZJgHjpkYb99aZWV2mZmWxghXFclYUhbKiSM7yYgXLi5VSCWDsLlLTU6JlaamW7mINSxdqWVIs2uRitlInqY0dBXra8wy0iblFMbOYbWRxrpG2fNGO9gNjW56NpgwLtSlmapOt1CbbqUt2UJ/ipDndIbWO66K1tMeb6Yw10hKhpM2rYkmsTgrmbvEpqI81UBtjpDpaT7VPT12shZo4K4uEeSZKT4ItiJQwBflpZhYWOVhU6qZ8UQS1dQlU1ydRVOYjNtWILTIEnWsBxoggUhZ5SCx140xWE5FlJr7IQ2SOP2LEnmxCHhZCkCuA+VYRzK1EHq4j1KOVgowXWEMJsMuZbw9FHqHHkeElq76YILuGeQIcIowUrmmn+ZmN2DoLULdlENqZwnVVNq4oN3B1lZU5HVFoN2QxtyeSa5uMhD9ejHljCsFLHahXhWFZ58OxLhpNl5U5FcHcXDiXW4sCmL8wlIAyJbMKZcwqUXBF5jz+LWkuVyaHclO+nusLNFyVJ+ffMhbwv1LmEtjgQdsRj6VLxOzkMGdRFDcXRDAr18u8nDj0ZXlENteQsKSZlJ4WErsbUeTGocqPRVPgIyTDijLXQWCqgRsiZFzllnFlhIw5uSY0DWFYusKw3W4j69FkqncVUbEtn/x70sm7s5CY1nTSlpZQuK4Gb0sSSW2ZJLfkULVuMfc9v420ujLm2/XMMsu5zSlnbric+VEy5kUuIDA6mAVxKm6OVmOuy6Jt30Ns+ep1dk98wIYPH6FtXw9Nz7VS80oLVc+1kvdoHdn3N1L8QBfFDyyj4qk7qNpxO+2/u4s7PnmQ+z7cTc9bT1H88maSX70b+5Md6O4pJ+qRVnR3lfKbnhj+R5eH/7MnmltWZjFvQyk3ry3iptVFzLuzDO2GOozdpejKU5gbaWC+XUOQw8oCm54FVg2Bdg3Bbj0BbiOBkS6seXmse+5lfjd0jD9P/MA7w+d5degcr4ye55WBSR57911SqktRurXYEtzoouyECoXRLsqAQqh5Ng0yq4pgq5Jgu4oQAW4uLQtsSua7RWvYgMaqQ6dTEBFuo7y2hLLGYha2FLGotQhbpJqk8kTKbq+g8s5KstpTCCs24ynUk1LnJaUulltNtyDzhKKLNaL0qdBE6zAnWvFkRWJPdhPsEEqnSgJXsUNaQKPcIye6OILkai8Ll6ZSuz6L+Dojpuw5mPMC8NWYSWoJJ6UxiphyN1HlNtJaIkht9ZDe7pFUvtR2B+kCGlvsRNfpSe+0UHh7DCV35rFy1wbeGv2Gt8YHeXl4hBdHJnlh7Bh7hsdZ/+n7lD6yjoq7m3lg10q2717Mcy+28Obb3fzpz2v55K8P8ZcPHuVP729j75tbuP+pbtrXFpHfEkVKnZPUFjcJTXaiG83EiHnGJS58TXoS22ykdrjI6Awnd0kUxcsTyOmOJasrlqyeeDJ64lh4Vyptj1Wwcnsnq59dztaX1/HAvi4e2lvFE3vz2Lkvm5170ti1M549O6LZvTOaHTt9bN/p45kdPrY/G82O7dHs25XASzsTeOHpGF58IIw3nkyg94MtMHmAH6YOcPboQc5ODHFuXMwtfsrfRo9wYfSwBIQ/hcYZePSf50YPcHboay4Mfc75wc84P/wlF0a+5ofRy1TGiQPTsTuH/vsB48H9n0vAKOUvCmDsPcDhvkn6D+zn6MFPmPjyDQ788RkOffwiIwf+wviRA4wd7mXycP//N8AohXn7FUZJSRQ/S7OJ/oxF0ZIe6DvCEZEN2fcNwwIaR0Rbum/azTzK2Mg4YyMTfmCUrv2B2AI6RYtbmme8HCKnr/9fKYwzwPhzNXHasOIHSH8ItwDEfwYYJZPNxe/zA+P45ART4/2cP/wOU3uXMbU+l9NLsziztBK2PwbffcrQ0cPsPylMJqMcFQaX0WGOjQ1zfEycY0yNTXF09CSTo2eZGL3A8aPfMPrhk4xta+b8+jTO3x7J+a05nHllBVOf7eHE+BHGxo5zdPJ7jk2OSdB4UWm8CIczcOpvUV+aXbwEjZeg8hJgSoB4WbTOjKJ4OfxdBMefAeNMS1rMMfrb0v5WtXh3pmU9A42/DIxnOHf6DBdOneDciQlOHRvn6OQYo2NDDA0eZLL3E55YW09bjpm2XAGMIr9QQUNmKA2ZITRlhdCRp2BlqY5VJRpW5MtZXqDk9lIDd5Q7WL7Q5QfGErek5HUVWlhV4eCu+jDub3KypdHMpjoDm+qN3Fdv5J4aA2vLNdxeLAAx1A+LAhiL5SyfVhiXFSkQ1ZEbQmee/CI0dhYoWVqmobtUGGJUdIh4n0KNFAHUWWiiI1+UmY58Kx2FFjoKzRIwtuVbaMo0UZ9mpD7NSn2KXWpJVyVYqY4XO6QttCSZ6Uiy0uLV0hltoNNnoMOnZ0mcic4EsxShUyNBolkCxaooI+VRBsp8RvIjdCTYggk3ziMjzkRZYRiV5eGUlXkoLnKSnm4kKlpBfJKRyFgdYSJUO1pPdJqV3Pow0ivtpFc4iCsyEJ1nwJurx5tvwpOtx5ysQJ8UijZajy7aisprJMSlIsipJNChkFrQQW4VpkQXRR2VuNKj0EVYpPy/uo0rqH54DbqmLGZXRDGvNYErK+1cUW3hymoTc5rDiHmkBts9eVxZrmJOh4Pwh/LQr/WhWO5At9KJb3MSyQ9kkPVgNrkP5JC3KYuCjdmk3J6Ap9mFfKGauWK2MXMO/5Y8h39NDubqIj1XLNTymwodv67SclW9ievqrcyqdxHU7MPQnUFASzrGlZXYVtZhWVJL/Npl5G3aQO49d5J91yoy1i3F212HdmEKQWlOApKNaAvdyDIt0saXW2L13JpmJbDYgVzs+V3sQNGmx7vOS+p9CWTek0LisiQJFq2l8VhLknCUp6ArjCSmMRVvVQLprUUsXNbM1n3PklRZRIj47+ZQMMsZwLwoGfOjg5jtnc+cBBWW+gzqd29h2bu7aPvdk4TdWUbsvaVErEkhaUMK5RsziV8eh7MrifC15cQ/vJSCXRtJfXAJcXcupHRzJZUbi8moiMeT6caaH07h+noWbWhGk2RjXpiSoGw36tUl/MeaLH69Op3/6Irn1z3xXLMug+s3ZHDj2jRmr0xGuTSdwNIwZvtUzHUrJZUx2GEm2GEkWMz1uQ2o48JRJcWRs2wFj33wGc8dGuXt4e95d/wsb02c54WhE+zaf4j733iRVU/cS+LCRILtQYS45MjFnKDNgtJuRm4zSNtVQsxKZDYlcpeGILsCmWgRRxqZE2FgngSNeilAW+vSYYt3EF+SgD3Jij5cjso0D02MmrBFXlLbUshfmk7+0mTyuxIo6kohtszDXMssQpxBhHpCCfKEoIhUIo9QoYzQoPBM/06HSAXQTrektWgiFTjTDMQvclG7OovOrcW03JdNXnc4MTUGEhucJDWEEVcVTkKVl8TqCOKrXWQsjiSv20dOVwTpHS7ylkeRvsRDZqed5Y9k07U1n+o7cmi5u5m9H77FO4d6eW9wSjIM/XH4DH8aPc/vxo/x0refsfetZ3n79Y389c2VfPrqYj57rZVPX+3k6zfXc/jthzj41+f45tDbHBj8A+9/+TyvfLCN5z98hM0vrqR8XSa5q+LIvN2Hb7EVb72emCYzia120tvd5HZ5yemMlNTIzCVeMnt8ZC2PoWJjDIsfzaLnyXJWPNnIumda2LK7kUf3lvHsvnxee7OY117J5YW9Sezd4WPXjqhLwCi2u+yMZteOGF7cncSru5N5ZXs8rzwYwZvbEuh9fwtM7OfC1H7OTB7gzPgQZ38CjIc4P3bwJ9B4YdyvOgqIFHV2ZD9nBr+SYPHcwKecE+A4/AXnR77m/Oi3knv64jzj+EH+xwWhdJwWJTa8nOBv5076t7jMbHP5pXnGme0vF8Rso7+4cOafN7yIOUdpu4v/9H/HaU4en+DQftGSFsYXsenlG/p7D3Kkb5jeI18x2vsZY/s/5sCfX+HIR7uY+PZtpo58ybgI6e7fT+9AL33CMd1/iPG+/Yz3HWBUrP4b6Kd/cJi+oWH6hocYFPOEA+OMDIwyOjjM6OAQowPDjPaP+E9pE4vYF3yQkUHhchVr5MT6Pn+NDPZfvB7q76X34H6G9v+Rsf2/Z+LgXznW38f44AjDI6MMjI3SL8KsR8aZGDzGxNAkw2NDDIyP0Ds2yoAwpwwPc7S/n6n+QcYHRxkaOUrf+DGpffvPQOPMvOLlp6QiToPgzLW//SzmEH9eQnW8rKajdoT6KOYWZ2YX/ZA5HbUz/czYxBjfj3zH6Xcf4dTDJbAijTPLSjm4cSnHv/kDF458wdR4H33HRpkcG2NyTLSR/SWc0UfFn2XsKBNjxxkfO8nY2GnGx/s5/t27HHtxA8fvzYK7o7mwOYFTz1Ry/J3NnO37hKnhQSYnppg8eoyJyUkmJsYZHx9hbEy0vQcZFcHmY6OMjo8zNjbBhMiVFEHlooQzXbjMpVWF4vTfF4qjFPotBX+LTTH+ElE7EnCOina1AM6ZvdM/M8GI+Uwxzzg4Hd49Pdvod0oL5/QhRgcPMjp0gDOnxjl/ZkqK0Tl/5nvOifgcEdR9+nvOnTjN6aPHODYhsiePMDjci/h7drT3c55YW0V7nooleXLasmS0ZobQminOUOlsy5axtEjF6go9ayp1Uq2tNrK2xsIdlVbuqHKwstxKT7GBZaUGVpWb2VDv5O46C/fUGbm7Vs+6Kg2ryxTcXhLKssIQevIDWSGgsUTOsiIZy4tl9BSEsLQolGXFcpYWK+gUqwoL5HQXq+gp1dAttaOVLF2ooatYtKJldBWp6S7W011kQsBqV6Gd7kInXQUOluTb6My10JFtpT3TyuJ0Gy2pNskR3pBipzrBIjmml+SG0Z7jojnVTKvYC51koTveQk+sla5YGx3xDhpjrdTHOGiId1EXZ6ciykiZWC2YaCHHpyHaHkB0mIzcTBdlJTGUFPlISjQRG6fDG60iPFpFbIoZb4IARiXRSQaySyLJrIkgryGa1Ao30QVGovIMROUZ8eaZiMg1EZFnwVtoJzovHHu8FZVH/E9bQYhTToBNRmi4mvhFKVStrCW5Og1VuBatx4i3PJ3yx1bgXFNMSFcSwV2JyLqSuaHazZWLbNzcFEXM420U71uDaWUGcyqMWJbHELkxDc0KF6qVdpQrrIRvjqP4gUwWrU9g4Qovtcsj6V4Xz6p7k1i6IY7alZEsXBlPeKWVgBQ5V/qC+VWugl/V6vn3ZhNXNZm5ocnOdS0OrqgzcVW1jlvqrczuzMOwsRvPQ3cR8eD9xD+2jaRHf0v6E9vJfOJp0h99lNSHH8B51xrUK5Yg72xGt6QNU/tiLK3NqCtLCSpORl4Rg7zKg6HBiavRhq8zgqhOL96OGOy1XixlUZjyItCn2NHF6jHG6rCXROEoiyGsPJHU5gKKllajT3EyN0zBjc4g5sVrCc12oMu2ESKCnKNCUVYmELWhjqiNddjvzMeyKgn76jgcd/jw3B5JzFIXEcudxN2bTdqjXaRv28Ki558ifXMj2XeksrAzmlbX3YoAACAASURBVI7OHBY3pJCdZSE+XU9qiZuYbAvOWAWG8GBUkcEEJyiQlzhQLUtl/t3ZXLMyjl8vj+bK2+O5bkUity1NRt6eyq0ZVm6NVBMcIYwfAhKNhISZkIWZCHGZ0EdHEFVcwMqnn2Ln11/z5Dff8NyhEV4fPMmbQyd5feAoD//pT2x84zlW7NjMsqfXULCsCHehi3nWAIIsWkKEscQq3NYiHFu0p+UohNJnlxFklxHoCOVWu5p5dq2kagsVUmFVogvToQ3XonQpCLUFo7TLCHGL2VoNylgt5nQjnnw73mI3CRXRmJL0BNiDCLKHEmiTESwCzsWsboQWpVdPkEvJArv4+65A5lQjd+mQiRDv8PlYktWkVETRtqGcOx+rZt2Thdy7s4CuLXEkVclJrjATWWojbJGbsDIXpkw1ESVW0puiyF0cTV5bFIUdXvLawihY7OTuR0t4/PlW7tlWzt1PVrHz93fx3PuP8eJfnuOtb97j/b79fDw8zB/HjvPnoaP89WAvn338Jz569QE+ebmHL15v5PNXa/j8lTa+emUVX7y9lS8/3s7Br/bw9edP88nHD/Ln9+/l7T+t5ZV3VvHKe2vZ+84qHn9pCUsfLabsdi85HTZSm/SkNOpJazaT1GAiscFCQr2NjLYIytf6WLw1laWP5XPHtlLuemYRjz5fxfaXynnpjQreebead94q5+V9mewRM4s7YtixM1aaYxSzjLt2xbF3Vzwv7UnilV0JvPLbaF57NJw3nkjhyPv3w8RXnJ84yLmJI5ybGOD8xBF+mPiGH0cPcWH0IOdHD3BhTNRBqX4YFxE6YiuMv8Rn50e+5dzQV5wb/FKaYTw3/BXnhr+R7p8Xo2Jj+6e/4wD/Q7g1RZ0/c8K/4UUA4y9tcZmBxIvn/73d0X/nnr4IjJcMNQIYpb3Rh76l79C39Ev7ow/Td2iE/v4vGOz/jJHDn3Hoo9c5/P5Wxj5/luOHPmKif4TeoV6ODPUxMHiEsYEDTPV9w2Tvd4z1HWKwf4DewRH6hoYYGO5nSJhQBo8yOjjG2NAw44NDjA8MM943xkT/KOODIorlMOMjBxgf6mdscEAq6f7QAKMDfYwPDTAuNrkIYDzwHRPf/V/UvXdQnHmarXnv7kbMxp2e3rsz3T0z7aacPN5nkmSSeO+EhPdGIBAIkAfhhLz33oMESAjvkYS8tyVVyYMwmSROXiqpqvrZ+H0JVaqq7r1mNmLu/vGLL/PLVKKoUkQ+nPOe87by7G4Vw3faefP4Ec+6NWi1fQgrtnNQi7avn+Ge5wz3CGDU0j00xJOhYTr7B+nT6njxtJtXT7sZ6hWQ+ZzHw6+lcMjPgfFjKBx9PDq3KN77k8T0RzU5kv0slXAPMjTw0zPYP8Avj96uHgVGPSzqFclnQ/rEtHRvUMeLB5cYOjSXbzcGQP4U3i5O4auKTXS8us43PXf5Rmy76R/6q32Peoj9ac/js4Fh3nbf59X5Uvr3JvN2iw+v1zvzfPsUXlTn8fZWPa977vFchHCevWBweJiBoQEGBvvoHxBl4r3oBkTJdz/9A0MMDAz9AKkCVodEDZEEjaPgKCCyT39fKvPWq5CSlT1qb4/MOgrrW8CjfpvML/dVS+sBR6xoSZXUdNEvfuGQKncELD5Ep73Puzd9fPhmiA/vnvP+7Uu+efOat+8GefvmGW+fveOl7jkDfU/QaO/TrXmMplvDs6f3OLA6mezICRRETSA3YjzZIgktZhSnTmRBiCELI40ommbO6gw5qzKsWZVuyaqZlqxKt2J1hozVM2WsSpexJNmCxUnmLEm2ZG2mkrUZtqxOs2LZdDOKEgzJix5PbtQ46eREjKEgdhKL4g0pFBAZO5HcqAkUxBqQHytCL4YsjDFgYYyRlJYWqmJeghm5scbkC3gUtnSUAfnifpy5BKt5MbbkRavIi1aTG6kiN9yOvHAl+WEq8kPtyQ1WMW+ygjmBdsyeoiLNXwCjNfPD1WSF25EeImNWmC3zpspY6C8nz1tBjoeCuV4qMnzUpHuoSfdSk+ppxzR3axJENc9UO0I8TfFzMyR0qoLQEHuiozwJ8HPEQW2Og4sF9q5muPnL8A5W4BFohXuAOf4hNoTEqQmY5oJfojMuYTLUQRa4hMtwjZDjEibHLdIO71hH6fhEOOIcYIvMzQwzR2MmiS9VlQHqIEfmrVvAnLVzsA2UYaCahLmzDYnr5+K0Ko6xeZ5MWOKDyWJ/LAunMGamO5/N9Ea1MYOEEzsJKi3CbK4fExJk+C6fistKb6wX22O13B7zZXY4bfMhcZ0vmbnOZM62IydTxoZ8NQdWu1G80YNdG3zZsiWGeXlBuIbY8SdHA/4+wpT/muPA7wpd+Dzfk4k5vvzrHBd+NVPOP8y04DdpFvxubji2u9eiPrgHq627ke8sR72vFreSJnxKm5hcXk9QRT0eZdXYH6xAubMc5+3H8N9dR9DuKoJ3luC8bBHKRenI8qIxz/LBMdMbpyw/XOcE4TIrBNskX2zjvZGHO2MdYIuFhykWboYoItxQRHtJM4wxeckEZoRi5mPNp/bjGeNmzBeeJshi3bEOVjLWeSJ/dDPkN/5mfJrihNFCT6wWu6Fe5YrTahecVrngssoD91UBBO0OI6FiPjMadjOzsYXpFYeJ3JRCQpEb01Ot2LIwgbV54cxLc2VmqhNz5vuRmRNA3ExXfMIs8Aw0wd7xM2zlf8AuTo58fRifF3ry23x3frPIh98VBvB5URifpnrxJ185E93kjJObMFEocA7mjHeyYoKTDZPUMkzsFXiEhzJ73WpW1R0ju7qUxfVtrGk6z8ELt6m+/TUrqspZUnuAooadFDZuYEnDKjK2p2EfpcLQxYox0v5mQwyVJpiJPc0KYwxsjZhoa8g4+STGK4wlG3yCnYUUjBEl2mJFoKnCGGNbI4ztjDFSmWAszeCaMUFlzjilUMYnMsnREGMXUyy9rRlrN4HxShPG2ZnyhcxA2oYjQl4mYn7XXcYERzPGqk0YZ2+MoaOYobTEQCSvXT9HMcUS/0QPirbO4WBdIaWtWVSfS+dwWyJzljsSlGSOY7QVilg7ZBEyTP0NUYVa4ZugIjrLndhZzsRlqUieryZ1voqN2yOpaZ1H9fEMKk+kUHMuneqLczl6Np/y02uovVzC2QftnNF0cKF3gFtPh3n0uI9rZ+q53LqSG8ezuH18GtebUrlen83V+sXcaF3FV6fWcO/scr4+XcCt4/O42pLF1bY5fHV5KU/ubObh19s5fnU5e6tSKdrqT2qBLbELLImab8XUdFO8EibhlWDC1HQF0dn2zF4fQNHeSNaVJbCtYhqHG9OoOZ7ByXNzOHNuNmdOz6SxIYJjIvByRMCiD0eP+VIhpaT9qa+eTEvNZFqO+dFU6s6JYmdOlITSeVmkpPWJ6A8DPYjuxe+GOvh+4DF/6XvEd7qHfPuz813/I+l18Z7RI+596HvAe+19/el7oH8+cv0w+hn9j/hPAhQlWByp+BCryv6jgFGkpAUwClDs6nhAd+dDeju76L33Rtofreu6wUDHOXq/rODxxSK0N3fy4vFVhjpf0d39Fq0IVvQ8YXDk9PWIShyRdO6hr7uH4a4nvHp6n2c9T9Bqe9EK67ivA11fB/0aAZrdenjs1TCo6WVQKE1it7NGv/NZJ+YXe3oQ136x01l6rVfaJDP4+DxDdxsYuN3Ey3vneNl5hyEx16jrpbdfJ0HhUI+OYQGkPTq0/cM8HXjOU5Eu7htkuEfD855uhvp60Axq6HzWJ6lkPwfGUbVQAOAPZ3Tzyv8kMP5ScRQK5AjEjaakRwq8RwFSqI/S30XbzdD1JoZ2RvN2pRssDOSbJSk8b9uJ9uVl3vQ94ZWw4QeHfvzM0c8e6EfAp+h4/Pi86O/ng66Lvzy+xLv27QztjWd4ky/Pt01m6FAaz8/u53XnLd4M9vJ6sI+Xg1qei5T1QC/DAz0/nOcDGl70i6PlmfhZA/0MizMCjZKy2CdmK/WwqAfJERgc6W7U29Z6W3vU9paA8SOVcdSiFltcfhKakcBRn5YXdUsazRO0msfotEJh7Of9OwGMz6Rf2L55/Yo3bwd49WKAF7oXDPWIgNQjCRh7NE/QdIvQyz0Ork5mQcR48iPGSMpfbsQEFop5xdCJZIdNYlGCGavSbFg/y1YCxTUZ1qyeKWDRWrq3NlMuQeOKGdasTLNhVZqcdZlKVqRYUhg3iZyIseTHTJBOXvQEcqPGszBynPSaAMZF8XpgzI+eIKmNudETWRitT0vnivBLrAm5cSaSFS2qdhbG6I+AxzxxP9aM3BgrcoXCGGXHwkh7skMVLAiRkxtmR16okoVBdmRPUTA/UMG8qXbMDVaREaiQirxnhSpInWrJzHAZ2fFqFoQrWBgoI8/XlgVetsz2siPdW8kMD5X+eCtJ9bVjmp8tYe4mxEyRk5bkTd7COMJCHXB3t0apMkflYIGtgwlKN3O8glV4hSjxClXgG64gIMKOgEg73CPt8IxW4RwqwyHYCqdQmXTPI1qFb7wTAdPc8IhywD1UiXuQHY4BcqxdTTFzMMHGw4awtHCW71nJ1NQpmLubMNF+IuoIN4JXTJdmBg3yPTFd4odpnjcW2X5YLgzCfUsW0fUbCDi6FKulMXyRrMYgyRa/lUE4LnFHtcIV5WoX7Ne64L0jgIhcJTNmWjM3XcFiMZua7U7JYm/KVvmwb7kXGxcHsGJRMDGJblgHOjAmzQPLbcnY7c/Eeeds7Jan8MdZAfxDqjP/Nc2JP2W4YbF8LpH1R4lsbkK9vwyrHeXY7q3B/mAD6n1VOO09QmBFA1FHWogtbiZidx3Re5sJ3VFHwuETZJ+6TeSRahKbGwgo24vznjXI1y3EpmgOLkU5+ORm4zt7Fj4zZ2AbHYxpuDfGMZ4YJXrgGhdEWHoS81cuZvmOzaTlz8d5ihcyNwVqPxW2Hpa4BdtLAY3fyP+N37qM449h1kya5YJloTsu632YuiuA4J0+hO/yJXpPOPMbtrDychVrbp1h9Z1brLx9h8i964jbnELyIi/S02RsmD+ZFfMDyJ/jQ35OIMtWxrJhZybbS3JYujGF0Dgl7t6TcHEdh6XLZxiHGmM52xmTlYH8eXUgf94cyZ9XR/DbZBf+6GODgVqUYdswyd6MMUpjPleZ8oVaQJkFYyxNpQ7G8Qo5v5dZ8o8KK/7RVsF4b388U9MImZNFVOFsFhxeQ17deha1raewYSlL6xeTW5xDVH48450NGGcvUs0GTBCgKFb+2Yh5RmFV22Fgp2CSvTUG9lYYKs0xUphiojDDTGEqKY2GCmFjC1XQhHEKEym5PdFepP0NmGA/iQnqSYxXTeRTmzGMV5kwXmkqvW+SAE1HC6lPdKLYI+1oxjjRxehohomLNWYu1hipTTF0nYgqSMbkJHfWHcyl/dY+2m9tovnyYqrPZFN5OpeMRS4EpNqjjrJHPsUCub8BbmGmhKfYkpApI22+jPlFChYus6VgpR17ikOorE+k7ngSlW1xHDsZT0X7dI6dmUN5ey4lrYs4fHwVZRf303K3lauPb/BU+5iOR6e5eX4jV9pmcaN1BrebZ3O3sYg7TUXcblrI7aZ5fNmUwV2hPjZM40ZtDJePRXO6LJLT5bGcr0/j1vXF3L69hCvXCjh+Zg6HquPZsHcq2StciMkwJSjJgNBUc8KyLEkpciF7UzDbq+ZwpH0x9RdWcvzKSs7fWM65K3mcOT+HxqZojh3zoVz0LR7zpqLSl8oqf+rrAmltDKa9KYSTtVNoPerDmTIP6e/y9IqwpG/xvQi6/HuAceCxBJYCGsUZhcxRUBRAqVcmhSX9sy64/0hgFApjx8OvefrkPk8fi3T0fWndX9+DDvqf3qD/6XUGH91i4M4FHp/ZSd/1o7x4eAPdYy09Iq0slXT30Nur4alWy2OtTjqdvX3SF+7w025ed3bwrLuTXl0Xvf0daPofoe1/gLbvAb09D9H2dKLr7qW/qx9dl7Ct9YCo0/RK4DgKiaPAOPpc++AG2jvH0d6oRHf1EC/uNfG66yYvBVD1DUnW96Cmi5eaHt70DDCkHaJXO0yP7hl9YpWeRtzrZUDXiXboMT3PHqLTaX5Rq6NXEEeVxJGrmCsc6V38n1EYf644Ss+lCp2PlL+f2NM/bocZ6ulg6Nxh3m7z4u1SFd/lBvGmKJEXRwt5OXROmlkcGnjJ0PCzn1T06O1uAYyDPBv+6XnZ18vz3i5edD/im0dX4PJB3pbO4MW2QJ7tieR1+xZeP7rEG80Tvunv4W1/L68GNCPQKFLXvTzv75H2WL8Wu661Xb9QGAUsCkD8+RE2tSj67h/ZRy2FaUaS2D8HxtGexo+vAhiFsihmFXu7HtPd+QiNCEZpeujVPEWj6aBP28GrVzrevhmUdkRLKv+bV7x8pWV4SMtgzxD9T/vQ9T5C03efHu0TtD1annfdp3jNdAkY8yI+pyByLIXRE6SZwiUJpqyeYcPGWUrWZclZm2XD2iwrSWFcm2nDqplWrEy3ZPVMG1alC1i0ZrUIs6RYUpRopq/JiRzLgjARkhkngaNQFgUwCoAUoCgBY5wBhTETWRQ7Yk1LUDlSrxNnRF68iQSGelg0IkeEYUaVxhFgXCgCOFE25ETYkh1uR064koVhduSE2JIbrIfGvBAVOUFK5gfpgXFumJrsGCcWJjoxM8KGzBg52dPU5EQryA9RkB+oYL63jAwvGcmeNqR5KaWT6qMkxV/JtMkKkkLVZCT7Mm9WKDk5sXj6WGGrMsTOwRKZ2gxrR1Mc/RV4hjngFemAd6Q9flEqAqJU+EUp8YpR4h6pwDHYWoJFjyh7PKMd8Ix2xCNKLQVgnIJtcQ6S4R6iwC1Yib2vDXJ3a6ycLfEK8yR3TQ6mDiZMspuATaAt4SuScciejCzXF+sCb6zzvZDleGGb7Y/fpjQSq1aR2LQJtwMLMC0IZVyqIyYz7PFfHYJ6kQuqJU7YL3fCe6M3/hu9ScxRMCPBiNRQQ6ba/IZUp8/YNdOdowUBHMz1YMt8N1bNciUtzhH/WH88liTje7iIwMp1xFRuJ/nYPoLKtjK1cjtRjftIbS5hZv0x0hrriW9qZUrDSRwr27Cvasf2SBs2h+pQHqrBsaQKj+1HidrfzOzG66QcOUPMwVYSy06x7Fo327vfMufsVyQ3Xyaspp3Q1nOEVJ8gorSZ0G1HCFmzjynLtuBdtAJ1Xi6W2VkYzU/FKyuTaUtXMmvTLrJ3HSJ17TZsw6Kl1LGpqx0eIS5YqsfzieoLfus6kX8NMGHsNAUmc+1RLXVm8nZvpmxyIHGPG/l1YWw4l8eeO1fY90DHnsfv2NHxkpW3rxG0dR7TN6eQnu/P3JlK1sxRsnyBF0tzp7BqaSRr1yWyalMy63ZmsG5nJqs3pzM3O4iwMDlBviaETjbH0nssilwvrHbGMGF/Ir8u8uN/C7PkDz4yDJXW2MisMVVbMUFtzlhHC8Y6WzPBSYaxgwIjhQxjO1sM1Co+UcgY46jiM6WMMXZWGDvLsPBXErV0OrlVK1jYsJz8hsUsaVpM/rFc8srySFg1jQmekxjvOAkTYX1LwGiFgVyJscIRQ7k9xmqxecUMY6UZZipzLFQW0o5nYwGNdiYSMBoI9dDWSFIRRWBropi7VAloNGCsciKiKmqM7SQ+lxsw3k7sSLfA3NUGYxcrJjlbYOBqpT8ullJJt1AYTRwEUJpi5WOOW6Sc/E1JtN88wIW7hzl5bTfNl9ZTeSqfgw1pZC0PwTfeGccppngEGxIcY8CMLHOy8yxYtsKKXXvV7DmgZH+JA8eqAqmsnUptczi1rZHUnoih7lQSFW2JlLVMo7xtBkeOZ1LWPpvDbQspb1lBw6md3PrqCF99tZNr53K52prJ3ZYF3K0p4G79Au42p/Nl/TTu1EZzry6CezUhfF01ldtHArh22J8LB3w5c8Cfi9XRXG2I58aJFG6fz+Li6XROHE+lsTWN2tYsjjZmcbR5HgfqZ7G7dg67a3Oov7yLE1+WcvFhFTc6q/jy6WGufrWeC7eKaG1PprZ2MpXVflTV+lNdF0Btw2RaWkM40RrKqZYwTtYFcbzCn/NHvTlVGkHHpS38pf8GH/o7+XcpjP8jwCgA8btvXv/QCfcfDoyPRoBR2NIdD+jtfIDm0R10PVfoe3ob3cPHDH39hPvt5XScr0Z35yr9T7ro7v2aXvElremhW9vNU91TOnVPeNr3kC7NY3p6u+jt6ae35wW9mmf09vXRo9PQq+umVycA8hHdmntSuECokf1dg/R3PUOnEbU4QmH88YiZQ/FcdCzq72vRinWEX1+k+1oZ2kubGLy2h2d3mnnx5B4ve4fp7+6hW2yseXyTN08e8qq3U5qF0+r60PQPotEO0aftp6+vB23/YzQD9+jX9f4VYPzlVpd/ryU9PDjEL49eZZRURDFrOKhXAsVVUjZHNsC86Ong2am9sMuR98vteV8YwavCGIZ3JPCX3hb6df3oBt8wPCR+hn4e8uPrX1MYX+t6GNZq0WoHGND2QeclOL2O7w/H82p3CB/a1/O+4xJv+jp506/l1YBOb08PDTEwcoRq+lzXx8s+DQJA9QrjgF5lHFEYh/tH1MaR5wIexYyjBIxi5EDMSX5U2/MxMIo5RlHo/fEZreAZDbhoup9I0ChgUaPpHgHGTvq0nbwVKeh3zyRgfPd6mLcvhxkafirVMg10DzDQJdL1j9HqHtCr7aCvp48X3XpgzI4UCuOnFER+TlHsBFYkGbM2zZJNs2zZMEtU5diwcY6M9VlWrM20Yl2mgEMLVs4wZ0WqOWszZKxKs2J5igWL4o2kWcSciHFkh38hAaO4ClhcGDlWsqaF8iiAUVjVksIYPZ7F8QYsFha1AMc4A/JECCbOiAIJGIWqaEh2tKFkUefFm0rWtLgKhXFhtAU5kTbSzOL8UAXZAhZD7VgwVU72VLkeGkOULAwW95XkRKjJi3WlKMWLvBQXFkx3ZH6KmtwZjhRMU5MbKic3UMY8H2upmzHZ25oZnrbM8LJjukhG+8lJClGRluBBxgx/FubGMn9hHD6TFSgcTJCpzbF2NMfWwxr3MGe8Y1wlCPRLcMEvzgHfGBXe0Xa4RcrwibfHK1aNW4QShyA56ily7AP1xzFIgVOIHU5BNjhPtcEtWIF7sBoHXwW2rjaovVV4hrgzUTaeCbJx2IQpUWX7YpbhgDLPG/t8b9R53rgXTcGlMJiI3XOIK19MeHkRFqtjmLjAl7GpakxnOuCxNBBFriPKQgfURWp8V3sweYUrcZnmpMUaMFX9r/ga/YYoy38jy2ki25Nd2D/HnR1zXFibrmRWtJwpYS4k78wjtHQ1QeVbSKg4QMqREmKqSohtOsK0lkqyWmrJbWsho7GR2MZWfOpaMS2tZlJ5A+NK6zA82oiq8TSq2jZkhxuwPdSE/aEGwlouMf3UTSKOthFb1sbisw/Z/uVzDtx/z9qLOua2PCCl+iZJ1deJr7xC9NFzBOytw3tbOU6rdqEoXIts4QocilYzZXsJQXsrCSluYsrBRpzX7sFj9UYs05OxmxHGH10m8WvHcfxjgBV/ipRhkqFEvtCOgM3uxJf4kVkRwIrWUPZdiqfyqyUc67jJwXtv2HoHVlzvY0bdPmL2ppK9J4OCFfHkZriwLU/JhqLJbF0Tx66tqWzdmsKKdfEsW5fAhh0z2bxrFus2pZOdE0JGhIp0L1OCAoxwnaHEY1MEjgenY7g+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kXETKCiwY/8uHw7tcebIQTV1R51prHahqdadYxVu1Fb7SttQ6sR2lLow6lpiqW2Jpao5iormcI61RFLRHEpFSzwVLZlUtuZT376EtjN5tLXOpL12Gtfr0rhXN5c7dWncaojjVl0kt6qD+LIygC+PeHO71IPbh9y5WeLBtQNuXNzrxrn93lwo8ePsIX8uVoZyuz2Fq+3pXL24gMtXCzl5oYCmM3k0XljEiRsbOPt1MVc7W7n05BTXus5xq/c0X/Y2cvnBLi58tZrj59Kpb5xKdd1kahomU9s0mfrmQJpbgmltDuFkUzjtDeG0Vwdz8Zgvx4tDeHJhs6Qw/ruB8W9Y0j9XHIXS+J8EIH6sMkqhl782wyhtYxEbWX48v5hL/O8t7f4h9PIOvvtxhvHNyyFJWRSgOGpJ93Q+ofeJsJXv0itSyB0dDD56xMPzh3l49jDaW+cYfiJCAV8z0H2boZ7r9D+9gOZRCwOPa3j2pIrnHY0Md12UvrAf6V7zRPsGbc8ztJqX9Gie0aPtp1fXQ3ffQzTah1LQpV/60hbAKEq3NWh79adPBGS04p72x3saoUoN0ddxD83dGvqvb0J7YSPay0cYunuDF12D6Lqe0vH4Kp1fn6L/9mkGH1zgmeZLBvsf0afroVdSHJ+j0Qyg1fZIVvnonmn9+kChJupX+wlA/OnRp5x/vPeRXS2qc36wgAWwDTL8sxlG8fwnR7znY4VxsJ/nIyqg/r7+54nPfdXTybuLh6DYhfcrnXlVGMmLggierQ2Am/sl21439IZnAhbF7OPPLOjRex9fX/V1STOVXQNv6Rp8x/u+h3D9IFSm8/ZAJO+Or+Z95yVe6roR847DQ88ZGHqOTpzh59LWGfF8YGCYIXF0elB8NjACjCO2tABGyaYWIHpmNgAAIABJREFUYRzx31aEX4TCODKjKKznUUgU4Dj6WOp11AmY1Hc2fqwwjkLjaKpaUhu1nWg1Inz1WLoKYPzm7XPef/OCd2+f8frlAM+H+9ANPJbK3/X/9nT0ax7rle8fgPEBJWtTWBg1gUVRX7A4dizLEyeyPs2crXPkbBGQmGnJxlnWbJ0v4NFaOusyLFmTbsHadEuWJ5uwMsWMxWJOMWoCOWFjyI0U84rjyY0e/wM0CmtazDCKeUX97OIkihKMWJxgRFHcRJYmGrI0UTwWYRhhU0+iIM6IQtHVGC+A0UACRsmKlmYXTdGDo4U0wyiAcUGYnAVhdmSHKckOsSM7yJaFwQoJGMVVnIJoBwrjXVic7MGydF8K09zJz3Rn4UxnclLV5CWqyAmxIWeyNfP9rMn0syHZVyiMtqR5KUj2lpMQICctzpXMNH/mLQgnuyCe1FmheAXaIXcwwUJlgszFEsdAezyiXfFJ9MA9xgG/ZFd8ExzwirHDK0aBR4wc3wQ13rFqHKbKkPtYYuVhLh0bLyvs/OU4BClxDbPDUYQFJtvgPtUelwB7HL2VeExxxUykpm3GYu5shmqaC8az7LGc64jtPCecF3owZWUoQWsi8VkaRvDWVCL2zsVtXRITCwIwzvVnYoYjJjPVKHLcsM11RF3khNMiB6as9iRoiTMJM82IC/4cb9lv8DL8PVOMPyXC9BNy/CzZlu7GrrlurEtTMC/akogIFVl784kuW094+S5iDu0npfwQcdWHiGs8yrTmamY1N5HT0kJmcwtRTS041zQwqbyK35cc5bclR/ld8VE+La9hTHk1n1e18WnNScbXtmFW04S6tonw42eJrTtBetVp5hw5y7az3VR+/YGqe39h17XnLD7TzZz2R8w4eY/EtrvE198gquw8wTtbCFhXjX9pG75VZ/GouoTjsavYll9EffQczuXNuB0oRrVmEb+P9eZf47z4faIXY1Odsc1xwGOFmuSyQPJPxFLUFsbmU8EcuRZJe0ceFQ+r2H9Hw+ZbHyi48ICo0kJSSqJZVpzFps2zWZUdRPEqNzYtmcz29XHs2zmDXTtTWbchgVXrE1izMZmN22eyaVsGa9ansDxrMnlT5aSFWhOeZEfcylDSjyxgyo5UVLkhfBog548qU8arrJlkayrZuWMFMDpbM97BWupSNFFYYyizYJyNOZ/bWjBOHEsjTGRmWNuKdX2mTFBOxNDHAud0X2bvy6Xo6HIWVy0lv6aA5U3LWVGzhJSVcThHyrFwG4e1y3gU7gaovU2x9zJB5jwRM9UYzFUTsHYU/+atsHCwwESEUxRGjLUexziZWIc4cQQYzSRAnChmEB3NJHicpDZlnFIApDETlEYYCVhUmTBBbcoEBzMmOlv8AhjFNhtjZyUWnlaYu3+OY/BY6s9u5+Tlo5y/2UDL+WKaL6+n+vxsqk7nUH1yEZUNs9m9azLFuz2oKfGgudSF1nIH6ZyscuFEjTv1lW7UVnhSc9SX6iOTqa0Mpb42itracOoaQqlrDqGmKZDaBj/qmkM51hBHRfNMDjekU1afRHVdHPUVIZwoncr1imiuVUdzqS6SyzWhXDkWyOUyby4edOHiPkeuHnDm6n5xXLiy350Le704u9uD03s9OVviz83GeB5dWcD9W4u4fn0R564WcfJKEWduLOPiV1u42VHB7d6zXHt6hSudV7ny9DzXulu58OAAZ+6uo/VcJg3NIdQ1BlHbNIW65inUt0ylsVkAYxinWmI40xTP6dpILlTogbHj4paRGcanektaWNODf2OGUdjKI9byD7OLIgAjAjG6h9Ls4jcjM4wSKIp7Yq5xdI5xxKr+iSUt4HF0a8vP5xj/XXD4t0DyOz0wCmgURwDjxzOMenDsoqvjWzq7u+nsfkjP03v0d16h88Y2Hp/bxMCtRl4+uMdw513eP67j9e2d6M4uZfB0Nq9OpvL+ZBIfzmTy9tpqnnUcp6v/CZ29Ovo7nzHQ/R5t1wd6e97Qox2kW9dBr+4hWk0nup4++ruHJCjU9IiuRVHQLWpw+qQjHo/el17TClu5h+dd53lxr4T+a3vQXqmk/841hju1DEr1PHfofXyWzqvVdF6vYKijjefaKwwLW1w7gEb7Fk3va3SaZwxohMKklQq+9cCo364iOhB/fqTexB+g8EcbWSiBo52KelVPgKBQ+vShl18GXX4MvwgYFH9GWMbPh4d48WxYeiwBo1TNo7el32l6+O5WDcMH3Hm92pPhwiieF4byfJkr39Tm86r3EcPDL3g5NDgCiz9+pvhcKUAzApKj0PhS18Pg4DDdw+95OvSed6KE9Eox7ypn8boshTentvCm87LUr6gbeEX/8Ev6B4cRiW1R5j0grkND6Aaf0TfwgoHBlz+xpMUM4+gRECnCM+K5GC8Q5eICFPVdjj9CooDFH9YISqqjqOL5acm3mGX8OTAOaJ/S33NPOrrue2i77tPX81jqWHz35jmvXg4xPCzS3V306R6hE+8fURh1vQ8lS/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TC0dsauYsZcjcrlN4yPCNd8Ypzw0vsg413kHbD+iTa451gh2+CHZ6xcgKSHAmY5orcxwIzFxOs3K2x8ZRh5W6Fpbso87bDOcQOxyA59gE2OPjaYudug4ufA3bucgztJkmVKIpAO1SprhjOscNmngOKWfotJFEb9GvrAlaFMXldND6rIlDm+WNaNBnl6nAMZzlhkK7EOtsFm1wnlIuccCxUE77el7DFzsSkGBIe8CfcbX6Dt/mn+JqMYYrZF0QrvqAwWsGmLFfWZ6jJjrMkY4YrmbuyiTq8gdDSPUQVHyC5rJiYqv3ENBwiqamCrMZ65jY3MbOtldiTJ3FrbGJ8eQW/KynlVwcO8X/uK+ZXBw7zq30l/Kq8jn+oauOfqpv4l6PV/OngQUxKSvCuqWX2pRsEbCsmcmc5+dXnqb37ktP9UNv7F/bcf8nme89ZdLmXgotask92k1X7iPRjD4g5fh/vups4Vt/CoeERyrpHKGru4lR/A7+Wi0yua0C1fQMOO9ag2piHvCgcnzW+pB8JY+mZZFZdSmLxyWDWH/fl6JUpnHmSSuWDxRy6d5Wtd/uZ336O4INpzDoSxqqD6WzfPJe9K1Op3B7MttXBbF4dwa6t09i3J40tW6axfmMi6zYmsX5LKpu3prNt5yx2rZnO8hQPsiJlzJ7hTOZ8X+aviWd99QoW7M9jYqCcX9mM4fdiA5CdOWOUpnyuMpPOWKUZ42WmTJKZMV5uyp/lRvxRbc6fbE35Qm6GidIaC1tLzBRiN7MZ4xyN+dzNBHmUM6mrs1hasZKC6kIWVxeyoWEZS0vmklo0laT5nsSkK5mZ7cHcQl/SF7gTJ1Y/htvi6GOKlcNEbFzMMLM3xlhljMzdhi8sP2Oi7VgpoCWsaCNnC0zdbDByspSOFGxxscbQSW9VT7I3wczJClNnKyaJMI/alDH2xhIwGjhbSj2kRg4WElQaO6ulrUdGTp+hnjqOsubVVB/fxakrxzh/u5LGi+upvZBD7bkF1J2aR+vpLJobo6kt9aDpkAMnSu05fkjJ8cMOnCx35USFJy2VXtSWulNb6kttWSBVh6dQXRZC3bFQGmpCaKibSl2tP41VvjTVBVFTF0FFfTzljYmU10dTWR9G7bEAag840X7IjfYjAbRWBHOiIphTR6Zw6pAPp/a7c2afKxcOuHF+vyvn97lyfr8H5/b5cnqXF2f3+XD6gB/XqmN4dHEeD24UcPfLZdy4u4qr99bzdedWbj7YypV7xdzqbufyk4ucfXCBC0/OcamzlXMPSjj15UaOX5hHc1s0Dc1h1DQFU9caTGNbKE2t4ZxuT+Di6RlcOpHOufpEzh3x5qQIvUgp6Vt8P9QtWdIfBp7yYQQC/9L38MfQywgsjoLi6FWfkP4x7PKNRiSj9TOMAiRHFcaPr//LAWPHo6/pevJAP8coZhk7OujofEGHpoMn3Q/oenKPwcfX6bm8iZ5TS3l9bQ/f3a3h5Zd7eX9iBm9rpvC8woeXZU58V2IF5eZwxAqqXHlzJouXDw/wsvcCr7qeMvxkiIGO9/R1fUtv70u6+7rp0QmVUdSfaOjvHkSr6ZNS1eKq1ero6+uXriJp3dur/eE87RW2spYXffd413OWV4+P0//VaTT3bjHQ3S3Zz4N9jxjU3EL35BRPb5fTffMgA/erea25xlBfL32aV2h7v2FA85YBMcf23wmMwjbWQ+NPr38VGH+mLg71i1qbv3JG7OMfgVHAnR76PobGd71aPtw7TX9LGs83hzFUFM2zgiCGC9S83ZXI948v8HZQw0tRsD2qLo6olUK1HIXEj68vBJAOPad/+LWUcv4gmugvF/O2aTGvGov49k41r3vvSJ8nCryfD+p4M9DBh4H7fD/wFd8NfMW7gce8HNIwMDDA4LAARr39PAqK4ipURXEdDcPoVcZfAuNwv37f9LNBHeIIcBQrBP8aMApoHLWkxRzjgOYJL3tv8bLnNoOdN9E+vslA9wPePOvj5bD4/6WhT4xF9D1F87eAsW/UkhbAmEJ+rCEbUy2lNX675irYPtuGzZkWbM6yZEOGBQIQN2Ras26mFRsyLVmfYc7KFKEOjicv6gvmBf2ZBSGfSNBYIM1AipocvcIoVEUxwygUx+zwMZIlLYBRKIgCHlelmLMqyYiVSQIajViaIIBRP9Mo1Mcl00xZMs2MRfEiIW0iWdGiWkfAYkGCOQXxluTHWUuhF1GlIyzpBSEKSWHMDVVSEG6vh8ZQOwrClSyOd6QgTk1unD15iWpypzkzP1HNrHgFGZHW0raYhUEiKS0jx9+OLF9bUnzkZPgoSPOxZZqvDXGBMnLmh5JdEM2s3Eiy8uPwClVj722N2keGS6AdzoF2eEQ64BnriIewoZOd8EywwyvBFq8EOV5xNvgl2jE5WYRb3FH4yaS1gE5Bbqj8HbH2kGPpZoXc2wZrTzOU/jY4TlYid7XESm2KtYMZlk5mGKgnYehmiGOcM7IUNRbz1chnq3Bd4ErQ0ilEb4wmakc8/mtDcCvywWGBM6p5TnjuSMB35zQMZjkwIU2BZbYLFrlOGM+TochVEL7Bl7AiR6KTDAjz+zfcbP4ZD8vPcTP+HF/LL/Cz+COhdr8nyWsMixIVzI+Xkb3An8w9ucRV7Ca0vJTwksPEle4nsmonUQ17mdZUSlZDDbPaGpjZ3kry2dMEnjiByZEjfFp2hN+WlPJ3u/fzn3fs5T/v2MPf7S7jv+yp5Nf7K/nNwQr+UHKET0oOMfbgAayOlhJ26Ry+jbW47NtH6M4Sik5cofLpS84MwRkd1D36hv23XrD+6jBLrjwj9/Iw889pmNHWQUJTJzHNGoLru5lc85iAmq+JbLtP/Mk7hFSdJOBYNZMr9+K3azYzypNZdiqVVeenseRsNIUng1jZ6kHxOS9O3g+h7kEYlR3H2HjrKtNrDjN1TwK5lVGs2JnAgZ3ZHN02n6M7Itm5LpwNK0PZtiGG/btnsHN7sgSNm7Yks3FLCjv3ZHHg0EIOFeewY30yuZkekvq9INWZnCxfDhzMp+5MCY4xzvzOfjz/LPobHSz5wt6MTxXGfCY3YqyNEeOtDKXNLJ/YGfMvzmb8W6gDv3Y245/UpnziYIW5hz2mrnLkU5xwjPdDFe+Nc7I/Ydlx5B8sZGXdMlZVFbGlbikbj+SweGsiBWtCWLR6CgsXezB7oYq5eWqWr48hOcOVgAhrHP1NmCj/lIm2Y7BwMcEl2AGnqUr8YtyQ+8owc7fCzN0GKy87rH1UWHmrsPBQYO4hx8JTjpGzmVSnY+ZshY2XnRR6Easux6iMMHSzlpLbEmg6mEv7soXCKGYiDdRfoPSfwKpd6RyuX0Hjme1c/KqMC/cO0HxlDfUXF1F9eg4N7TNoOx5N0zEPWkvtOVmq5ESJHa3FDrSWuNFy2JOGMg+qS9yoPeRN3WF/ag4FUFc6lcajwTRXhtJcFUxD5RQaygJpPBpEbWUIVbURVImASUMYNQ0h1NdMpuaQEzX77Kg64ErVoUAayoJoPjyF1mJ/2g740L7fmzMHvDm135P2fR6c3O/Jib2+nNjjS/teH47v8ebM4ancaEnm+qlMrl/K5vrNIi7eXMz1O0u58dU6zt7cyvmvKzhzr5lT909w6ekZrnW1cfH+Ic7f2c6pi3m0HE+ksTWWhrYoGk9G0dIeTduJWE6fms6lM7O4diabq8dncasxRAq9CEv6e90NPug6eN/fzfv+Tt4LxbDvId9rH/DtRwEWAYd6hXE0wKKv23kvKnVGlMX/XwKjCLqIdPSoLS02vTzp+IqO7sv09nzJUOdDXt+7wbtr23neMotXDam8akikv8GVt5XOfFPly7umGL5tT+dVxVS+PeQIZXI4KufdMUdeHY/gze0VvO1qkpZtv+zqZ6DrlWRPd/f10q17SG/fE0lN1AmFUaP7ARR1fWLG8K8DY1ffAN06nVS386L7MS+6RaXPfXq7HqARCWyxPUT09PV2oNM8QPvgOI/Obqf38m5eP2rhjfYBA8KO7n1Ov/Z/TGEcnTP8xfUXCqOYS/xppc7fej6qLo4GUiQ1UIDez6DxTW8/33R9Tf+DfTzbm8bw0liGCqbwfIkHb1dO5vXpXdLKv9ditd3HAZeRZPTHoDj6WKfrZ3h4mBeDWqlc9MPDk7w4u5tXp7fw+vJBvu+9ysv+Dl4N9/Lt0BP+ornOy2ulvDm/lb9c3sL3l7cyeGY7r75qlhrr3wwK61pvP398HQVGPUTqgfKHNYJSnc5HawPFzun/FjCOFHmPlnNLwNjziA/dl9DeauTuqSM8uXYc3cNbvOx7yrCuG522ix5tJz1/AxilMJa2QwptCbW2YmsWq2bI2TnLnj1z1eyaY8fOObZsm23NpkwLNswUwGjNhgw5a9Os2ZRlxepUYxbHjSMv4lPyIz9nQfCfyQ37jEViFlHAXoxIPIuanEmSkijsaBF+EbOMQlkUlvRiYT8nGEk29KppRqxOMmZVkjHLhTWdYMCyacasnG7O8unmkiK5KM6IfKEwSvOLowqjOYumWUvAKCxpffeiHfOCbJkv7GgBjGH2FEaIo6IwUklRnJr8WBW5cUo9MMa7MD/ekdmxSmZHKZgfZkveVFvy/RXk+inJ8rQlxdOWWX4q0rxlxHtbEuFvyYIFoWTlhJI0ZyqBCW74xbjjFe7ClDgvAmNc8QpT4RmpwidejVeiCu9pAhbleMRZ4h1vif80mQSMfolqvGIcsfa0xNJVho2HCktXW8ydrbFwtcTC1RwbT2tsvWSovBVY2ptiISw5hQHGjkYYuBogj1Qgi1diOd0O8wwFigwVUxcFELs+iphtsQTviMRpuQfKHCUuYpfucj/ijs0hYPc0xqXLGZNqw8TZSgyyVRgukOO4zIXIrZOJXO7KtBQzon0+w9Pqn/Gw+BQPs8/wsvgUT7N/YYrtHwiS/578WEcWzfBm1pxA0nYvIam+mvimdmKONRF1qJjQyh2E1e0kvr6YmXWVZLbWknGikRntx4lqbUV1qBzT4nK+2F/GP+3Yz99v38f/vnU3/2XzXv6vTfv59aaD/HrzIX6zq4I/HKzj09JGPik5xhcl5Xx+oBinljbiL97Ao6SC8NIaCk9eo+RrLcd139LQ/Y6yhy/YfWeQDdc17LzRz87rg2y6PMDyc30UntGRfVpLxvGnpLQ+Jq7pLgGlZ3EprsJu53r8ds0jr2k2S9sSWdQWTs7xUOa3TqWoxYPtJ52pu+lB0z0XSu+uZenZYyRV7iO+bAF5RxJZsimckr2zKd02k13rAtm+IZzNa8PZtiGKvduT2LcrlR1bk9m5YwY7ds1k286ZFJcupKxiEYfL8ti8PomluYHkZbozP9WZRTlBNLRsJyp9MsZuJvxZOYF/U5nwidKET+SGjJEZMdHSiEmWhnxha8Tv7A34rwFWjFsYxqc5wYzPCeXzJE/+HChnQogS5Qw/AosSmFe+lDnFBSypXM3S8iLWVxay7kgeRdtSySqcSlKmMykzHUlIkhGfYEVsnBlxCWZk53uQkqViarQ5PuFWUqjLO8YFzygXPCIdicwIJDTFG1s/a2k3tLXoEnW1wdxdgaWnSroaOQuQFOsuLTByMpVUT1MXa+l9Bi6WTHAy14denPWqpNEIMBo6yplob46h2gALl7FkFEzmcGMuR9tyqWov4vSXu2m/WUzNuY0caS+ktn0+LW1JNB7zpaVMzfFSBW2HbWk+pKLxkAMNh1xoKHWn/rAr9aXuEjzWl3lSe8iTulJf6ssn01A+lbqyKdSWBFJbOpnaowHUVPnT0DCVegGLdWHUV4dSUz6ZymIvKvaL1Xv+1BcHUrfXl7pdnjTt8uDEXm8JGk/u8+D4PjeO7/egebcnx/d6c2qfN2f2e3Ou2JcLZYGcPRbC+cY4blyYxZ1budy5U8S120s5c30VJ2/t5NT9Ci52NnOt5zg3uhq5+egIF25s48SZXE6cmkH72Rm0nppG6+kETpydRvvZ6Vy6MJvrF3K5fqaAy81zuF4XxOnSCP0M48At/iL2R0sdjMKafiKB4V9E/+LPUs8SMI6C41+xon8OjKNp6Y+v/8spjJIl/REwCnjsefIQTfdl+jov0H+3ncELJbxoTeVZuTsvD9rztkTFNxWGvKty5vvTaby4sJTnd0t5ffMgr08W8PZYKN8eVvKXCjkfalU8aw9Cd2cRb5/W8KbnHkNdOrTdg/Roe+jWPaK3rwNtbx993c/Q9ApgFKA4gK5vQAqmiOcajY7enj79ER2P/eIM0Kd5xmD3SwZ6h9FoRFr7CZ19D9GKuTyNSL4O0aMdYrjrFrrrh+lqX0f3mR0M3jvNUO9TBnT99Etr+roRM4xiXeB/y5L+uUWtX92nn2P8qSWtt5z1NTrCnh61qH8ZevkJ3P2gCA7pZxkl2NMHWF73itWA3fQOn+Z9zTLeb5rB88XBvFjuz/tF7vQdyuL11628GdRI1rY0C/n/AosCGjUDzxgeGuQbUTz66BQvzu/n+ekdvLpczDcPT/B+4CHPn2l5O/CQ75+c5OX5nQxWZPCyJIz3JVN4WzyV/pI4hpqX8v5uDR96b/JcAKOw2D8+0iyjvkxcwOPfUhj1KwQ1PwZgxDYZMcP4VyxpMbP4E4Wx5wFv7zdxr20XNxt38fRKE5o7F3nW85AhrX6NZG9fF926Limx/wtLWnsfTV8nA9oBvh3qpn5vNusz7dmRqWZHloodWWL3s5ytWVZszrBgU4YVGzNkbMxQsHaGjDUSLI6hIOozcsM/IS/8U3LDBDh+waIYPTAWxUyQZhqLEo0kaNSnpMdISWmhNIrQi4BFPTAasjJxEquTjFgz3ZhVYiYyyUQK3qxOsWBlih4YxXsLhaqYaE5hogBFCxZNs6QoyYaCeBtyo2VSD6OwpOcFK1gQpEAojCLokitSz2F2LIpSUSSUxVg7cuMU5CeoyYtzZUGcE3OiVcyLUpETpmRRkD1FAfbk+9qT6SYnxc2WDC9bUj2tSfS1JmKyFVmzA0mdN4W42ZPxinZgcoIXYalTCU3yIyTBnQAxsxinljrf/JJU+Cbb4SMgcZo1AUnWTE62wTtehF5UeMc6SVBo6SrH3NkWU0cZJg5WmDiaY+pkirWHDIW3HbZucqzVFpiL9Wy2EzBwNMA23A6ndDfME+VYzbDDKk2BY6YjkctCiF4bzuTVU1AtcUWxxAHnxWomFzkSv8afqNJ0fLZGMy5NxqcpVnySZs2ns6wxzLXDcZU7wRt9iFzlxvRkc+LcP8PH/Hd4mv4Zd5M/42v1Kf7WfyJQ9gcCrf7AghBHClMDSUz1J6t4K3G1LUw7cYv4ugtEHCon6Ngugmt2EF2znxmVR8lorCSrtY7MtmZSWtoIPlqLU3EFFnuP8On2Yv5192H+fste/n7jNn69fgt/v24Hf7d6P7/adIx/2tnM7/e38/s9Lfx2SwV/3lPF2ANVmJU1YLivHPPdxaj3HyL0WA0FF6+w/0EntZ0DNNzvo/ZWF0dvdVN2s5via13sutTBpgudrDj/lOxTT5je/DUxLfeZWv8lbkeP41F6gPTmbSxuW8CihigWNkxl/vEwZrUGU3TSn83tLhy76kTbXTsOXJlPTuN2kiv3kVa1mmVVc1i0NojSAzM5smcGuzYFsXtrNNs2RLJ9UzT7diZzcE8a+3bNYN/eDPYfmM2uvVkcLM3hUEUhh44u4kDxfFaviqIgx5f5ma7MnK5my6YMDpSsICk9BKW3nH+xM+BPSmM+kRky3saISWYGGFkb85nCkP/b2ZD/I9iCT9fE8s/rIvnHJYH8Zp47v09xwCDLHev5vnitjmZO/RIWn1jL4qblrKwuZMnuGcxdGUHiLHeik+yJTVARH6siPkpJXKSKqFBbosKsSZ1pyaxsNdHTrXEPMsQ3RolXtBrHYLk0d+sRrsDGfTwOQXY4h7uiDnZGLtRzbzU2Pg5YeQmlU4apm6U0j2jhYS2lpCfZm0r282itjkhLT3Q0l0IzAhjFxpmJagsm2ltgJH6BcplEVLqaA3XpHDuVRWlLBpXtKzl59RhNV49QeX47dWdXcvzUPBqrg2gsd6S1TE5bmQ3NZbbUlympK1XTWOZKU7kLjUecaDjiQH25mvoyJxrKPWgo96O1XGFhAAAgAElEQVShbCoNpcHUHZpCzSE/ass9qJFCM540106hsSachqpY6o7Fc/RwGEf3B1C735em4gAadnvRsN2Npu1utO1y5+ReD07udePEfleO73ejcZcLx/e6cWqvGxf2u3Nxv7CsXThd7E57qTeXmiK5c2EGX93J5+rNQs7fWs7J2xtpv3eAC52VXO6s5vLDo1z7qpgLV7bQfrqAE6cyOHFmJu3n02g/nyqdcxczuXE9jzvXlnHr3DIuNc/nTnM4V2uT6L66g78M3OTbgU5phvHDoLCkR4Cx7yEftD/OIP4AfSPAOGpHi7lFAYpCZfwJMI5Y2z+HzJ8Ao37Ly5u/2sP4//0M41v47jXff/+a77/7AN++592LATof3+JJ5wM6nzyi5/HX9D+6ycDdmzz76ghDl9fR1zgLTflkBsts/h/m3jOqyjzN3p74zn96uqdnujpULssKZgUkZw45imSUHJQMYhYj5hzKLIrkLIhkUAEVc8SMiMRzOByCKEb0etfvQbs6zaxZ7//DvB/u9TwHkQ9WreXlvu+9N/2pUxlK1eFNug5vMyfxttie55WzUdUn0tKwA8XNfby7f4S35zYyWBDF8zwXhgp16a80Ql7vRf/VJbxsKmCo7SZ9HcLFOgKMHYrHKDoVdLc9patDIamMkoNZrvzju1Aeu0Rcz4dpE+qkQqytn9Ld8RJ55yCd8h7aFO08UTTTJdSnzm4pMLxd3k9fZyvPHl1Afj6ThxXbaTmbRH9zHU+77tMrQFHei7xbrCuFU1qsP0UMTDcqhRKVaI1RKOlVdNP3IR7mL6FRUhs/Gl4+ROL0CoezCOmWml5U9P4RGEfgsV+l4uMM9H5cQYu1sYi96aW/r29kensZUPUx0NPHc0WvpJR1DjXy7nIWw7mJDO4K4flWL94m2tK12wfVSdHOcpvBHrE+HpDUw56+HpT9Srr7xVNFT1+ftIbuUw3S3fuS/q423j85y9CZnfSULGPwzF6e3jjOq85bvFA181zVxIv7lQxVbaTtcBA9B1x4ljSNF8muvMkJ5VlBPKpjixkoX8f7m9k87XnA0x5RRdhPv3KAPvFn0ivqDXvo7e6jV96HSjFyxyiML9Kft2R0GenAlm4bJVAcuXMUEC+aZHoVbQx0tTDQ2UqfaAJStCNXPEKheIiyswnV4zt0n0/hRuFmmk6nIr9RQ8u1s6jaHqES/090d0r/jbu62+nqFhmNbSjbheotGogeSjmMCmU7g33P4bmKyvQV7Jpnwv44E/bG6LM3VocDc0X3sx575who1GHPHD12xxqwLVKHtSFjWOE36sN8yzKfb1gulEb/71kV8CMr/QVM/sDa0ImsmTWJVcEilHsMy0Rod8BYVgSOJTFkogSNiSET2BA2mY2zx7E5fCJbI6awLVKNrRHqbA6fwvZoTbZGabIpXJ2NYWI1rcna2VrSrA/XYX2ELuvC9UgM1WdlkCGrgsykG8bF4mbR24TlM01Y4mHAYnc9lnrrs8rfhMRgM5YFGLI00IDlwSasDLEiIdicRYEmJASasVyokTNkrHaXsWyaCTGW2kRY6TLXyZAohxFg9HPTIXaOM9GLPHGfZSkB4/QQO7wi3fCOcMY7zBbPcFs8I21xCZPhHm2Ga5QhrlG6BIi2huWOhCyxwy3KCJcwU+kvWV07TXRs9Ee6ew3VEU5QNUtNDKYbYjjNFPuZ0zCwM0bNWJ3JJiKmZByTHdRwXeKJLN4arShDdGONMYw1xWaeFV6JrrgmOmG90hLztZY47nTCe9d0Zm6ww3etHS67Z2C92ZVxsbp8Ha7BZ1FT+XK+Nj8k6GKyyRLvnxwJ2GxFRKg6oTajcdX+A9O1vsFJcxQeRmMIsp5CgPl4XDW/Jtxai0UBjgSEOrH0WAb+RZXMOnWHsMpb+GaX4F6Qjsfxo/gVpRJekEVcSQ7zqgqZV13C3OoqosprmHmsDFlKAWP2pPDloUz+/UAqv9y7n1/t2csvdh/iH7cd5Z925PGLPeX85uBpfruvhk/3VvLl3jK+2lfCF/tO8HXSCUYdLuC7w1lMTsnCIDUDz4JiltZd5MD1JlKuPCLrZhvp11pIvfqI5KuP2H+5hU0XnpBw9gmzq+7hU3YDh7xajA5noL97C4tOZ5NQsoglxz1YUe1KglAYa2ayqd6VffXm5F80ouaWIckN8Sws3kH4sWTii/eysXApC1fac3RfKAXJURzd70P64Vkk7QkkaU8QGYejyEiOITMlnoy0+WRlLuZo6nyOpi4kLWcFGQWrychbwf5D0axb78nihdbMiTFj3hw79u9ZQHrKBmb62/G54QS+MJ7EV0aT+c5Qje80xzPRUJ1vTafwiZMG/xCgzed7Avn1Ll/+c4cPf9jsya/ny/gmwZoJK+3QWeNIWN48VpYnsvr4MubuCiJ4jhUzQg2YGWSAb4AhAf7GhATI8PUyJnCmBQHeFsxwMyB4thox84zwn63FNO9JTPfTxspDA5sZ+lh66WHprc8442+w8bPELtABM09LZJ62mLnbYeZhL42RixW6TsboORtjMN0UbVsD1C3FXaOWFEo+wUJTitcRBhhx1zhJAKNMkwnm6kyx1GWiiSZTTKdg4jyO3Zkh5NZEUFgbQ37lYspO7aHuZh4119OpaviJ0/UrqTgRKAFgZa4x1Xl6VOYZUJ5nRFmuAEYrKvIsKc+TUZZnQlmesfT1MgGROY6UZ7tQnu1OqVAXs8S9ozUncmSUFVhTUehCeeFMygqDKSmaRV6WH3nJLpw44kRFynRKD9pTss+a8v1WVB6w4tRha04dseLUUSsJGisOW3LyiBWnj1hwNsWSc0fNaUiz4Gy6BadSzKjLtuVyqQdX66O4cG4+5y+v5MzNLdTf3U/Do3QaHmZQf/Mw567sp+H8LurPruHU2YWcubCUa43ruHJrNWcvJ0hz6eoqrl1ax41zG7l+aiX3Ts/m9skFKG6l8V51i7ciVkcpYFF0R39cST/irfwhb+QPpMYWoTaKIO9h5cgIgBQNLwISRZf0G7mAxnvS18T3vOv5sMIWP+/DCHiUXNJ/NLu8+duw+JcGmI+fP5pV/j893w7CcB+v6OfNMPAK3vXLaW05y/3OJppbO+l5dIPhe0UMnNrJsyJHyJwERz+HjF8znDmWnmQLFKl2PM03YijTkBcpGrxN0+V9jgGvC35kqHIUz2sdeHv+J7h4lecn0+gqdeBpmQ5vT5jzokyf95dnwcNUXrTeRNHRxZPuh7Qr7kvB3H2tgyg6f3ZDf3RKC5f0X49cck4L9/R/N0pFG71K4ZbtRdU1RPeDhzTVptBUOofehkRePijleWsP3W3Q3ttDZ087qp4OBrq7GOzuobezT6oYFM+nnUqGOrsYEK0lf2GGGblrHGlmkW4OpSo/pXTTJ+76Po6Ax4+r4H7hhlaJiBolT3v7JOd0j2hL6VXS2y9iX/pRCVeycoDBniGeKYZ42qNA1fuAnr479HY00FV3iN6MxbzfG8rL1Y70bnRhKCOG95eyGGwZZFDxTPo58kEVrUPdPH7eTfvzAeRPh1D2vqZP+Z7B7te8eXyDodotvD3hz7uT0QzfSuZV+2WGult42XqJ3vMH6M+OYGiXA893WPHsgBsDuQsYPJPB2+ZGhu5e4XVdGm9z5kBxBP1d+TzvbmZA3Id2vULe04GirwVFj4oexWv65cP0iYDxzpG8TeGY/njvOKI8/pzZKIK+u7r7aFM+pV/+mLdt93n35DEv2kQveButqpsoVFdRPbmM/OJp7uQn8rBsu2SC6rpVz93L55G3d9AtKdcKlFII+BMUiicjFZTtCnrahVJ5j27lI3r7eng5+B5eDlCVsYxd8/U5OHdk9s3R5UC8HofmGbA3Vpt9cTrsidFie9gUNgSJAO7vWRn8A8sCRrPM/1uWB3zHUr9RJIb8yNqw8dIzMXQMa2ZPYM3sSawNE9E441keOEZ6rp41kVWh41kRPFZ6rgufyIbIcawPH8emyAlsiZrM1sgp7IhRZ0eUBtsj1dkWrsbWMDU2z9ZkfbA660M02Byhw5YofTZFGrJ2thHL/IVD2pAlPiYsERE63iasEFmL3sYsEY7pGUZSRuOKIBlLA4xZFmDM8hBTEkINWRJiQEKwEctDzVgWJMK7TVk8w5RYJ21mWUwm0kaTcJupRDjqEOaiz+wZZsTGOBMe54KTjwkyD12cgq3xiJiOd6wLblH2uEY44BbpiGesPd5zrfCeZ4j7HE18F5kRmGDL9AhDpkfp4BFtgrW3NpoWwnE6CQ0TDdTNNJliORVDDxPc4r1wDnHHxNmScUZT+MF4AmOsJvGD7XiMw2RMX+mBxWI79ONN0IsxxDjaBIt4M2wWmuKSaEPYfh/WlSwmISuGoK2eTF9qi+NiK+yWmaMTp8MEUdcXoc5v46by24VajF9nhssRT0IPuTJnlwMxYRqETfseb7MvmGn+AyGOmoQ66RM2zQh/UU2o9gWe2qMId9YnIMCOhJwDBBUXEVx9icjquwTmncUluwjPogL8jmcxuyCFmOJk4srTiK3MIba6kPhTFURU1eCSfwL1I5n87kAK/3jgCP+6/wj/ceAonxzN5ZeH8/iHfTn8w/4C/p8Dxfz6cCWf7C/ny6QaPt9bw6c/1fH53nq+3F/LN0m1fHPkFD9k1PF1ShnfppcxNr8arfIGQgqvsazyLqtP3mF51Q223ehl6YVe6abR+9hN7A7lMylhMeqr4jDatIQVtXXMLV7NgkoXlp2yZM1pT7bWzuLAWWfSGgwovqZLxTUz9tXFsKh0O7FlKSypOkRi5gJi5lmyLdGDEynzyU+JJP9oNFlJEaQdmE1mUhSZybESMOZmLqIgdxmZGYtJS11ESkYC6ccSSc9bQXbeMvbuDmVdogtLFlgzN86SuFhrViX6smRFAD/qj+cLk4l8bq/FaE8zvrDRZIyNDp+bTeQ3zmr8KsqYX21z5febgvhsQyifbgrgP9e68O/LzRm9zgaTHa6EHp7FvD0hhMy1wdvfkBk+Zri4aOPja4J/gClBwaYEBBjj7aWHh5suHm56eHkYMDPAgNBwMwKDdfH0moj3zMl4+kzFzd8ApwAZFj4WjLOaiqG7DHMvK4xcZBhNM8fAwRxDJyvM3Ryw8HBC39EcXUcz9IWRa7olJu42TBaObxHmbSzabDSZIAGkJmPNpkrNNuPMRIajOmMNtRlnoIumpSYL1s8g7XgUpacjKKsKpKTUj5LKOGrPb+T6zT1cOLeOmpIoyvI9qMizpjLPmKpcE6pzZFTliJW0GMsRcMy1oiLXWlIdy3NsqcixpyLHkcrcaZRn21GaZUNJpg0l4j3XiZI8Z0oKXCkucKco341jua4UpbpSdHA65SkeFB1wpGi/Lcf3WVFywJLqwzZUHrKg6pCMkwIWk2ylr9UkW1N51JzqdAtO51hTm23JqTRTao4aczbTkoac6Zwv8ufK6XiuXVvHtft7OX/3ADVXfqLs7GbOXN7Fxcs7qbuwjlOXV3Pu8lYuXNnD5RsHuHBrL6evbaShcSNXb2zkzuXN3DuzlgcXEmisX0Pn7VyGlY28+9gPLer/uh8xLG/mXVcLw4om3iru81Z+n2HFA94rm6DnEe/FZk4pbhzvS5WAb7ruMCz1R99muPse73oe8L63ieGeJt4oP0zPI96KLmkBi/8rwPjmObwd4BUDfwKMClofn6VJ/pim5hbk9xroq9vK86PuDKWZMHDYnL6j0+jNc2awYhaK7Fl0JzvTv3cs7J7Iu92TebNbkzcH9HiWrE5PrjZdJcH0N+Ty/r4SHj1CdX03/Sf94YQ1nDThabUDg5fX8uJJA90dQmFso00EJYs2l1YlIkbnIyh+fHYLM8pfzN+CxBGolEsNNMJJLb5HqRDBzu10dvai6BqUlM3e+ydprVvHQ6GeXtjP4KOLPO1U0ScXxhcV3QoVcmlVLX5/OyoRRC1vZ6BLztOuEaVRqgn8E2j8r4BRpVIhRqiNIjxbPP82MPbSr/rQ0SwBowpVvwqVuGHs6WWwp49n3f0MKHvp7RWu5A4GlHd51niC58XreLnHj5frrBnYaIlqtxMvypbQc+kYdF7ndcc9nnW1MaDoYahviOeqfl4qFQwr2njf1cyraxeQV6fQdWoLfdc2M/Q4h5ftF3nVcpfXjWd5WpKI8rA5/XvVeLF3KhzUgwJPqF/LwP0K2lVtdA120/egnIET83h5LICO+8k8k99lUNFHT5eKLuV9FAONyHsf0aPqpF/VSZ/qDv0q0RstshiFK1qouSPvf9oGI96lyB1FuwTtg51y+hWtKJWPaVO00tEu3PIP6L1Zwv2SRK7krORJ/VG6rpfx+FotjRIwCrgUpw4/A2N398/AqOoQJwkP6Bto5fnQM968EP+oekplegI75+pJwHggXp/9c3TZH68nQeNPUVPZGaHOttmT2RQ8nnUBY0gM+oFVwT+wIvA7lgeMZmXQ99LnNbPGsnb2OOk9MWQMiaFjSQwdx5qwiX+cteGTpPfVsyewKmQs4rk+YiIbIsaxMWrCH4Fxe6yGBIzbo9TZFqEmAeO2cA22hmtLwLghdCrbovTZEqnPpnAD1s0yZJmfPotnGLDUx5RlPmas9JWx0s+C5b4ylvmaSQ0wy/1NWRlszrJAE5YGGrM02IRFwfosDjYkIVh8NmWxnzFLfE2Z52FIrLMO0Y7aI7Bop81sB21CnPUInmFC3Bw3ZoZYYemmjbVocAmxxjt6On5z3fGMdcI9ygn3SCc8YuzwirfEZ6EZnnN18Zijh1OYLrZB2tLTPkgXC09tdG3UmKQ/Hm1zHVxDPFmybRnL9qzE3N+aiUJZMdOUVnITrNT5zmI8Y50mox1kiMV8G6yX2qMbZ4hBrCFmscbYLbLEa70z4fv9mJceRuheb6attMZinjGyeBNk8WYYxBmhM8eEyXHGfB2hy+/nGPCbubpM2WiPZ0oQczJCid7qTFyEDnFekwiy+x5/m3GETtMm0FaLMCdDgiyn4qE9GvepX+NrMZlZIc4szT1IVFUVs2quEn3yAYH5DThnFeNWeAyf4zkE56YSVZRMTGkq0RVZRFcWMKemnKjqamacqEQ/o4DPklL55wNH+NWhVD45lM5/JmXzi0M5/PPBfP7lcDH/llzBP+89zr/tOcHvDlbw1ZFaPjtYx+/21vD7fdX8/kAlnyfXMDqrltFZJxl7rI5xRXWMzq1CPbsavZxKtFIL0E7Nx6X2Nnp5l5iS2oB6ai0T9qQwYftGRi+PRnt9AmvPX2T+8VUsLplGYo0lm055s60miENnp5Nz2ZKKRgtKLxvxU00Yyyp2svhkNitqklieHEPsXAv2bvSlMivhAzBGkZMcSWZSBNnJMWSnzJGAMTtjIbnZCRIwZmYkkJK+hCNZCWTkLiM3f7kUwbN100zWrJzOymUuzI23I26OI1Fx0zGbbsg3JmMZ5ayNRvg0bBNC0At05Cu7qfzBQ5dvEqbzzf5gfrnRh19t8ueTrX58s8efL9Y7orbJGeeffAnZ5otnmDFe3lrM9NLF10+Gf4AMHz8jZvrq4+tvgPcMbby9dfH00MHdVQfnaVPx9tMhIESfwGAdfP00JGD08tHAK8AQ92BL7Hyt0LDRRs/JAMsZ1sg8rdB3MkPPUYamtTE69jJM3R0w93LA1NMGAxdztO2NJTPMJAttCRolcBQRQqIlRqbJONlUfjSewljTcVJDzERTfdRkRmiYa+A524ijx6IpqgyjvDqY8vJACktmk18SS1XNEm5d38K5U/GU5blQnmtBZa6RBIxVOeZSzM5HWBRK48cpk94FOP4MjQIYy8WdY7ZYVTtQljeNkrxplB5zo7TIi5JCT4ry3SlMcZGAsSLVi4K9duTvtuLYbnNO7DWn/IAF1UmWVCeZU33InKoDVlQcsKDysCWVyRZUpVtyMsuKumxrajOEymhKbaoptSnWnMlx53ShP5caErh2Zwc1FzdR1rCJinObOX1eAOIuzlzaTFXDWmrPb+PmnTRuP8zh6v10zt45xNWmwzTeTeLe1QNcqVzLwwvLuXNmPfI7BbzpviV1RovbxbeSKviQYcVD3smbpacEjIoRYHzXLVTGB9IIeBQjfl0A49uuRt7IGxlW3P1vgPF/U2EUfwO+ec4rnvH6g8I43NfNk6azPOp8TFPTQ+SN1chL4iBdk6E0HZRZIfRW/kTfxQO8u72fgbJFdCfZ8HzPD/CTBuzThYNmcNSOlxnT6CkKoOPkRvrunadXOKJbFag6rjF4aSvvCmx4X67DQLk+qrowehtzULQ8oqOrmzbRzCEfqf/7WyD4f/U1SbFUjOQ/dvVJilJf2zX67xfQfHoDdypW0Xx2D08fVfH6cSvPO3rplj+lRTnAE5UChbKZ3u57DCge0C8XXcZ9KIUyJsBGdCRLGY0f7xf/XGGU8hglUPyLAO0/5iP+fOM3oBoBxt5esS5WoRLT30Nvn2hn6UbU7g12yxlUPGWw+w19ymcM9ih423KV9+dSGc6cy7PNTgxssqJnmzVdh1xpPR7Ou1s/wZMCaKvhXWsDw08uQ9tFaKuHB8U8v5DE05PrGbqQxNDdkwy03KHvyV367tXw7OJ+BgvDeLbfjDc7pvJ8lzr9Bw0YSnXkbeVC3tzOY0Bxm7ZBJU9Uj3jQcARF8RyGToSjuJfDy677PBeA3SXidx4j77uNXPVAeu/rbaav9xryDuHEf0zHkxYJFkfOAAQg/rnC+LSzlRdtTfS3d9OlUNLa084TVQud8nb6H8vpu3aO9qod3CsI407VPjqunqD1xkkeXj/HzSuXpEgmhaKbboX4R4CAVHHPOAKMojqyXy5uPlsYeqHg9ZtXvHslgHGQyrQRYDwwV18CxX3xeuyL12WvUBbjdNg6ezLrAsewRqyZxcpZKIxB30uwKBRGAY5CXfwIjKuFujhrLGtmj2dt+ETWRUxmXcQk1kdMZn3kFNYLd3X4JAkWxXNj9BS2xk1ma5wam6ImsjFCqIxT2BatxjYBjJFqI9AYocGWMC02h2mzJVybrZG6bIsyYHOEIRtmG7MqwJAlAhhnih5pM1b5WbDS34JV/pasCrBguZ8py0THdKAZS/2NSfA3ZEmAIQuD9FkUbMjSEBMSgk1Z5GfEIh9j5nsbEe+uT9x0XaIctYlw0GO2FKljjL+3MVFxLkz3NcbKUwdbH0OcgmR4RdozI9YRr1hHPKKnjUBjtB0esRbMmG+Ca4wmbrF6OM7WxSZQF2t/bRyCjDFy1sRkmgEzw2cSviCKsMXReEf5oTfNmB9NxjPGZDLjZOqMlU1hnI0a4xzUUPPSRitIH90II0znW2CyUIb5QhlOS60lWBTGFre1djiutMB2uTn2K22wTrBGtsACk3kWaMeaMjVWxrhIE76crc9nsSZ8EmvA1I3TJZfvguxY5v3kw/xYY+bOnCIBo5/1WElhFMDoa66Ov0wNN81RuGl8SYClGpGzXFmWdYCwklJ8jp8hrPw2UWWNeB6rwa2wGO9j+QRmZxFWcJjI4qNElmYQVZFHXHUJUVWV+JZWYpJ1jG+OZPLvyRn89mgWv0vK5D+SsvjXgzmSwvh3+/L4P8ml/CK5nF8nV/Kfh8v5MrOer7PO81lqLZ+n1fF5ei2j8s7xbf4Zvjt2lh+On+O7wnq+PVbL1yVn+Lywgk/ScvhNcibf5J3i07R6Pk85x6iUU4zak8KPOzfzeUIUk1cuYFF1BSsrV7O20pVtp2z56dQM9tT4k3x2GnlXbCm/ZUP5FWP2n45gVdVOEmoyWFm5n1VHolm4yIY962ZSlbOM/NRo8o5GkZcioDGK3JRYctPjyUmfR07GQnKylpCZMTKpGYtJzlxMevYS0jMXcfhwDLu2B7JhtSfLE6azaME05sY7Eh3jiLOXCTou2ox2msLXHjpMnu3AuJkWfO9lyvehNkxc7cdXm3z4l01e/NMWb36x0Z1vdvnww3pnLHbMxHWdJ+4xlrh5auLnqkWglwGeXnrMmKmPj58YXTxnaODhrYGn11Smu0zBxUUDVzdNXDwm4xeoQ2CIgEwNvLwn4eI2HlfPqbj7mGDvZoSehQZ6djqYeciw8LZBz8kUTTtjtOxN0XaQoetsiaG7NUYeYqwwdrNG28FYum0UK+dJ5lqSo3uCuFk0E/E7ov5QjfFmE6VaxImmuqiZG6Fro4el+xQ27p1JXmk4JypCKK8M4Xj5LI6VRlB0IpLK8hhqSkKoLHChQtwx5htzMl/GyTxrqnNtqMgxpyLH4sNYUp5tRXmWFeXZ1lRk20i9yxU5dtJTAGN5jj3luY6U5TlxIteJsgI3you8KT/uzYljnpLCWHzIhdIjruTssCT/J0uK9lhyYp+FBIw1h62ktfTJJAsqD1hSsteMsoPmiPV0ZaoVNRk21OfYcTbHlvoMC06nmFB31JwzmY6czHGjpiSU+nNLKTu9jJLaVVRf2My5a7s4f20XdZe3UXNhC7UXdnHpejKXb2VwvjGThrtZ3Ggp5H5TIU238rhcuZ3bdQncrF1P1+1jvFGMKIzDPS0MC2AUSSHK+7wXK2jFgxGFUaiMH5RGoTa+6brHq847vO68K6mPb+V3edN5i9ddjbz9AIzvVH9LYfxfBcZX8OYlr3jO63fAa7GhVtL26DxNbU1SgLeysRhVRTDkf82zYwYM1G7i+Z3zDD6qY/DGXpQnIuk6bMzzIxMZPmDOy2R7XgrTQ04gAwWx9NXuQHWnjM6Wm7R0tNGu7KZN0cbT6xkM59rzrliDFxVTGKhzo//GbpRNjXS199PWqaJD0YGi+/EHJfHPV9B/S3X87yDy4/pafI+8Q0FHu5J2eS/CWd0pVdE95mnbNRTXC7hfvZnb5UvourCB97dqefOkWYLC5t6XNPcN0tXTSp/iHoPyu/R1tyJXDqDo/nNglMDwQy6jdKv3xxBuEQnz1yNW0X+Zh9jfI+4ZhXrYi6qvF3FzqOpX0jegYKBfNKe08FT5mLvLl2wAACAASURBVFeKTl53dTMo7+CZkMQ7L8KdbDiZyOs0Pwb2OtKz247eFBe6jrswdDYMbi/l3b3VvLy9luc31/H82mqGLi5nqH4hgzVzeH97Kzwu5M3jq7xofsKz6w30V2+lL8uNF0lTeb1rIq+2avP8gCMD+VEMndnFwB0Rzt5In7yF54pH9N8qo7N8LcqiSF6cXMCzR2W86bzLkOgU7xCNLuJ2sAV5dxtKpeigbqdPdZ8e4VZua6W95TEK0e39RzPMnwPjYEc7r1oeo+xs43FPJ029nbR2t9PX2kz/tbO0lR2kKT+B5tIltFw5QWtjLY9unePejUvcvH5Nqq/8CIw98g5UkgHmCd2iXaarh2cqJa+Gunjztpc3b1//DIzpS6WV9P65+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MeY4ZdkBEybx1MPfQwmq6HzQwbvMN8cAnywsLDnskyLUbrjGG03o98bzyBH8wn84PlZCY4aTBhujrqM7VR89fCIMYE3WhDZEvEmtmKmRun4bPZGYelZlgtMsQ6wQzbFVbYr3bANtEJWYItOvEytOeYoxlrwZQYc8bEyPgqypgvYo3Q2+hKUFoUq4uWsPLQbBbFmRLvPYlA2+8IsBlPkK063iYTcdUdg5f+WFzUvyLEbALzPGTEhrqy4VgKswqL8M4/Rejx68yreUhQ+QU8jlfikXecgKwCQnIPM7swmfATaUSUZRNbWUR0ZRn+JeXIso8xNi2P36fm8GlKDn84nMUnh3P49yMF/MuhAv7+QD5/tyeXfzhQyC+SS/n3lHJ+m1HDZ3n1fJZbx5cFZxl1/ALflV7m2+LzfFt8gW+Pn+ergnq+LKjjDyXn+KSohn/PPs4vUwv4j/Qa/iOlgd+lXGRUSh2jd6fw5epl/H5+KFPXL2BuWRYrS+exqcKRfads2V/twYFqL1LP2pF7yYriq1acbjTnyNlo1p/cxYqaNFaW7GRNUgQJi23ZvdqTsozF5KfHkpMcIQFjbooAxhjyMkaAMTtjATlZi8kWqqJYSwtgTF9IWuZiko/OJSkplh3bAlm/2pMNa2ayarknC+Y6ER/nSGioNXa+BoybPolPnScyyteQUTNMGO1rzme+pnwd68T3a3z55SZP/mmTC/+SaM9niY6MSbDBKtEVhzhrnAUYeukT5KpLoLsuM7x1mDlTh5AQI6JjLImfZ0vILAO8Zqjh5jEFF9eRcXabgLePOr4BU5npoyatpd3dJjJ92kScnTSwsZyChdkUDKw00HPSw8RdhqGrOXouFuhOt0Rrmjna083RdbVAz80cAzcLjN3ETaMpWg7GaNjoS3eKuo6maFjrM0mmxUQzTemGUc1SQ6oQ1LIxQdvGDD1bfYwdJzF7nhmp+WEcL59NSXkIxyuCKCoPpbA4mMICf0ryPSVVsDJXxskCE04fs+B0vi0n82ypypVRmSOjMtuCimxLKgQsZlpRISbLmsrskSnPtKY8SwCjHeU5DpTmOHIix4nSfFfKCj0laCwt9KI43Z0Th1wpPuhMznYLCndbU7zXivID1lQnWVOTZEnNIXNqDgqV0ZqSPaaU7jen/LAVFUdtqE63oz7bgYY8B85l21CXakb9URPOpFlyOsuJyjwvamviqDq1kPLa5Zy+tImLjbs5d30npy5tofrCVk5f2MHZS/touJFCw+0czt0r5FpzBY33Srl99RiXqvZwp34lt+u3oLh7gtfyD8CoamFYJW4P7/O+5x7vu0dW0R8VRgGKr7vuIiLqxPNFW6M04v2t+LoEjLd4I7/DsPI+71QP/8ZK+q+A8cXfNLx8vFn8yydvXzAyfx7A/T+6aXz9Gl6/GVEYPwDju34V8ifXaBKVgI/v0nMjg94qLyj5lL5qS57eSuVpyyN6my/QVr+GxzmetB41QJ6qRU+aH13FcTw9u563N5J4djWXgftn6Wm/TXtPEw+6b9PS84g2eStPr+TwPmc6FGvxqvRHXtRZ8fbuRp42XaKnbZD29kFahWNaee//Chj/uJL+sNYWNYOKLiUdHUpauxQ86e6iVSGns6ub3g4lz1ruo7pRTHPNGu4Vh/Gyfhuv7lXS09lMS+8rmvveS7dz/V2tDHY9QtXdRruqjy7lz8Ao2l7+Ghg/hHkrFfQLd6+inV6p47pDai8Rd4t/2sQimVw+AKOo9PsZGBX0P+1ioL+Nvp6H9CvFv1LqeN1cwMDjAlRt+fS2HOVl827eNa5iuD6SN5XBPCv0hdpo3l+dy9vrUby8Gcrrh8E8uzeD7qvT6LnkTF+DO0Pn/eBaFG86C3inPMe7phren8/iXdFy3ia7MbxPl1e7JvD0Jy369tvyvCABrlXyqquJDqVQbTsZar4N1yshewVvsyJ4VRrO+xtred9eCV2XeNVxl6cdrag6FHR39KLoHKBHPkhf94B0wyhW0QISxf2i6k9g8eO7dM/YrWCgQ8GzVjmdymaa+57wpKcLVXsrL2+foat8PQ/z5tJSugH5hUIe326g6c5F7t++QuPNq9xqvEmHCIFXKCSFcQQY2ySFUTjjB7r7eP10gPfDvQy/6+f121cMf1AYqzOX8ZOI0fkAjAIad8dpS6reuqCx/OmsDRojrZyFwvhRZfzTlfT68AlsjJyEeK4NH8+G6MlsipkiqYib49TZHKvGplg1NsYIiJwkPbfOUWfbPHU2x01hS+wUNovvj5zERmGCiVZnh2iUiZ7K5nChNuqyPVKP7VH6bI8WJhwDNocZsC1CxqZQc5Z7G7DYVY/FLnos8zBimacxq/0sWB9kzSo/M5b7GLPcz5iVgaasChwBxyWBxiwOMGJZiIzloeasCLVkWZBYW1uw2E/GfG9jYlx0iHHUZdFMKxbNcsJzug6evqa4Bllg62uIQ5AJbmEWuM4yxT3CEtdIG+l+UdwwinfXKBlusYZ4zDHAPdYIv4WOuITbYOJugLr1FCaYTWSSTF3q3P1ebxI/Gk4Zuc8yFY0XU/jechLf207mB/spTHLXZLy7OhoBulgusMU4XobBHBNMF8hwWeOA72ZH3Fdb4bRChsMKc2yWyrBdaYPtakfMV9hjsNASzXgztOeYoD/PArOlDhgvc2RMtD5qS8yx2OhMTEYkO0uXsvVoBIujjZnjMZEQux8IdZiMv9UUput8j4f+ONy1v8fPcCzzp4uMSn3iAqaxpyyHyMIi/AtOE3rsCnMrHxBx8iY+JfV45ZUTkHGCoOxkQgqOMOt4CmElGUSX5xNdVkxQSSk2uUWoZxfyeUo2n6Xk8OmRbH57OIffHC3kV0eP83+OHOfv9ubxj4eK+Lt9ufzjAbGmLuSXGaX8JreKPxTW8k3ZBb4pu8hXxQ18WdTA1ycu8kXhOX6beZLPCxr47sQFvjt+lk8zqvhdyhk+OXKRz5MvMzb1LGN3HuH3cyP4aqE/5vsXE3VsM/Oy3NhaJmN/lTkHypw5XONM5gVzci/LKLxkTsNDW1LPRbO9bg8bajNYVbiZVbsDWDjHlJ9WuZN/KI6s1Biyj4SRlxJJ7tEoco5Gk5ceT2ZKHJmp8eRkLSI3N4GszCWkpS/kSMpc0jMWceRIPIcOxrJlcwBrVnmyaZ0f6xJnsHSRC4vinVg0x4kZIcYYzJjKGG8Nfu86mT+4a/NtoAWjQmz4ja8pn8c48ds1rvxytT2fLLPhs7lmTJ5jjmW8LdPCzPHwM8LLTQtvJ3V8XDQImKlFoJ82mzb4kJoyl+TkODZs8CY4RJvAQG38/LTx8dHEP0ibmX7qzPRVw8dXDQ/PCcz0UmOmqxr+rjp42UzF20oLSxstDJ30pNW0iYcVJl62aLuYM3WaGepOpmhMM0LbxQQjD0tk3vaYuFtj6GKBlr0Rala6aNkaoWVriIaFrtRfrS7TRt1iKurmWmhaGaBra4qWpTZTzcbg5D2FvUdCKK2Oo6QylOKqQI5XBlBU7E9xkQ/FeS6ckFRDY2ryjTldYM7pPFtO5diONL9km1OVZUFlphWVmdZUZNhQkWEtfa7KsqZK3DlmCJC0piJLrKbtKc12oCTbkdI8F0ry3Sk75klZkTclAhgPunB8vxMFP9lwfK8tx3dbUL7fkpOHbag6IKNyn6kEjCcP21GyR0bpfgvKk2woO2JLZYodtZmOnMtxoiHHjro0GQ2pJpxLk3FaKJDZ0zldEkJNVSw1tUs4fX4NZ69tofbKJmqvbaX+xg7qr2yh4douLtw+LKmLpxvzufigkpv3Krlz8wT3LqbRcmUzzZf20ddUxWv5bd4qHjOsesy73ibeqe7xvucOKO/xViFmZB0tAWPn3Q83i/d41XFnZCSl8Tav/wQY33bfY7jnbwFjM3/3sQqQtz9X9P0lGP5Xn0UrjNQM88Es8z8CxY/tLq/ffADGQV6/H0bIjO/6VHQ2XaX5cTPyR430XDlEf6Uzb0pG0VFuj/x6HvLmbtpbHtF1K4uu06toO+ZL1zE3hk9vpf9RFfK2yyhb76JsaaOjRUlLezeP5K08Vt6jo+suPW1NvL6SzftcN97l6/DmxBhendTnzdU5vG05RW+zks7WZ5LjubX7LvKukYaXj/eL4vmxKnCk/eWvf/1Pv/cv37u65HTI5VJIeHu3yH0UcT4v6Gwbpv/JIM8e3qH7QjbNpQk8KZqBvGEdPY/r6FIKRRKUXcP0dzzlaWc33V3ttKkUyHu6P9QG/ryK/giNQmEU79KqWjSYdDTTcv8Wd69fpOV+I72KDvp7FCOuYRE5I24U+/oY6B0Z8S4ZXvpV9D0VIdgd9KqaGei9T0dLA6q7Gxm640f/w3D62hfS3bYQxZN5DLTOZag5nuGmRby/t4w3t9cydHsvz+9t5+nDNfQ2LUTZFIH8XiCqB4EM3Atm6M4shh9E09NeQN/DIl6d2Q6ZIbDHDHaq8WbnJAb26tJ5yBFFVjgva7PgfhMvlI9R9d6k50EZL07th5TFcDAMsgN5VxfMszsxDLfuZrjzCK+68hnsrGWwuxlVlwpl11NUAhjlzxhQPKdf2SvdLn40vEih3n/SNf1RcVTKuxHh7a1SpWQHfW2PeHW3nv7KtbTmzqC5OJ6Ws7k8utHEvdvXudN4lcZbAhavc1MCxnYUcuGG75Q6q1XyDroVrfT3Knn7/DW8eQ3v+nj7rk9SGN+/Bl4+pTpzObsXGbJ/vgH75umzI2YqG2ZNYHXAj6wJHMPaIBGVM5Y1QWNYHTiykhYraMnk8kFVFCaX1aFjJXVRwKIYAYRi1gv4i54sqYniuSlGjW3xU9kWrym9b4iexPqYCWyKnSxB4ybxvRETpZ+xJUqNHXEiPFyHbTFa7IgxYGesETtjDaUbxs2zddgy24CtYaZsDDZjhZcBS1x0Weysy+JpOixy0ma5mxGJM0xZ7WMqBXevmGHI6gAz1gSZsSrAlFUhFtJd44pgc5YHyljqb0aCnylLA2SSyihW03M89JjvrMvqIDuWBNvj5ayDh48pTr4mTAs2xzXcGpdZMtxnCXCU4RJhjXv0yFpaqI1u0ea4xRgRkGCFW4wxXnE2OIZYSm0uP+iNZbTuGL4zmMAo/QmMNp7CD2Zq/GiuzljrqUxy0GH8dC2meOsxeYYu472mohtminOiJ+4bZmIYZ4perAFGc02wX26JW6I5nmut8dzggN1ScywWmWG1zBqL5bYYL7FCb4EMrbkm6MZqY7nIFPf10/DY6Izdaiu8d7sRetCbtcei2V8Yx/7kYNbMNWNZoA4R08bja/EjfhaTcNP9ESe1b/DSG8NMvR8IMBhDsMl4Il3NWJe8gwUnigk9dpLwgsvML7vHnNr7zK6+TlDxOYIyKgnIOop/9kEC8g4RdOwwIQVHiSjOJ+REMa5FJain5fFtej6fp+TxaXIunyRl88nRIv4z5QS/TC7mXw4X8c9JRfzr0WL+6VAefy/W1cn5/HPKMf4jv4qvKs7zRck5Pj1Wx+eFZ/ns2Fn+kF/H73NrGV94nclF15hQeImxhZf5MusKvz16hT8cOc9XB0oYu3sPXywJZlziDDxzFhCSEcGSAhu2lOizp8yEA2XTOHzKlrTzumRd0COvwZhz9yzJaIhid91uNp9MYX3hBuYl2rM03oRNC2zJ2hdJVloMucL4kirUxQgykmaTnSpc0jGkp8SRlbGAzMwFZGUuIjNzIelp80hNncfRo/PYtzeSTRsCWLnUnYRF01m7cgZrlnuxbN40EmJtiJtrj/NsYyZ7TOJbD3W+9NLh2wBzRofY8E2ILZ8GWvBZvDXfLLbj27mWfOqrwcQAPcxCTbH1M8QjwAQPb218ZuoS7KtLTKghe7YEkpM6j9yMeSTtn8WubT6sXT2dBfOtmBNnQWysOVHRJoRHGREWaUhQqDb+/lPx8ZjC4ih7Ns3zZkWgAxGWWjhaaaJnPRUNS3UMXEyZ6mDIVGdTtN0s0HIzR8dNwKMhGg4GGLhaomFjgJa9MUJZnGptIEGilvialQEaIm7KVBN9eyP0RJ6jpS7qZgIWNdGxUMPBU5tdh8I5UTWfwtJgiqsCOF7hy/FSP8pP+Etr4xOZFpSk61ORqUt1tgmnc2yoy7XnVI4I8ZZRk2nFyUxbSeGrTnegKs2WyjQrqtMtOSXW0xnWEjSWZdhQnmVPRe40CRhPZDtTmuc2ojIWelOZ5U3pIVcK99hz7CdbCnaYU7hTRuleC6oPWVG5X0b1fjNOHjSn6qA1ZfssKT9gQ8l+G4r2WVIpAr6zXWnInc6ZTFvq0sw5nybj3FEzzqbbcDLDiZP5MzhdFkZNVRw1dUuou7SWU5fWUXdtE2eub6L+ioDINZy5uY3624c5/6iY609Oc6f5JHcai2g8n8SDhrUSMPbcL5fWz8NKoS4KaBSQd5d3yju87xbr5pGVs7SaFgpj592fQVEAo4DFrru87rzN646bvO76WWEUq+23yocjphdheFE1M6ySgHHEGS1g778Cw//q6x+BUYJGoTZ+hMH/yVMA46vXvKSfV+9fwps3DPf10tV0iyfNrSgf3KSnYSe9xywgfwKqAkd6L+ahevyU1vZndD55QN/dOvrP7EVVHM1QwQq6H17gcXsHT1r6aG1+SVvrK9o6X/Kk8ymtbd0omp/wtOk+by+m8ibXjVdZxrw7PpU3lfq8OufP+6Ycnj1uQ9HST3uHgjb5A+Sd/wUQfqgLHIHGvzbG/CUofvzc2dVJh7ydLnkrCgGjwoDR9YKOznco2l8y2KbgRfMtOs+kcee4NzeOh9Jy/gC9zVfpb1cx0PmK3vYXqDpEwLcSRU8nyh45UoyOyG8Ud4wf58/Uxm4ElHQ8vEXjxXoun6mh8fI5up400d8jDB7dUhWg5KgWsTm9PQxIId19qIQ7uq9Pcksre9rp6RHq5l0Jzvse7Ob57RgG7i1lsHUXfR2HUcnT6O/JoV+ey1BXMa87qnjVdopn7ad51lnPYOcZnnbW0d9eRV9bkaRK9jzchureSgYeJtB/ZyP99St5mhPByz2uvNpuzOBudVRJU1FmWfG8NBLO74Vblby/d5bnN5PpOTOPnrIgnuWH8CotivcFC3hXH8uru4EMPHbl+cNABh8H0t86B1X7dga6T9OreICq+wkqpXCuC9POn3ZLiyaYDy0wH4BxxOwy0jkt7xGw3opcPkB/azd9N06jqN5Aa+5MOk9E033+KM3XL3D7dhu3bzfS2HidW43XuNUooPEaXZ2tIwYokbPZ1Ul3Zye9KjlDgwO8fzkMImpKAONwn3TDKAHjq0EJGHctMGBXnJak5G2JUGNd8DhW+I6WIHFt8FjWBo9DPNcIcAwdMbdIK+ePK+iw8ZJDel3YiMK4KWoyW2LV2Bw7hU0xk6XnxpjJbIyeJIHh9rlT2Tlfi63xGhIkboidyMbYyWyKE9CoxpZYdckMszlajZ1ztNk9T49dc/TYFWfIT3OM2RVnLMHjtgh9tkcYsT3MlM1BZqyZYUyipwmrXI1YMU2P5U66rHIxJNHNkNUehiR6GrLSw4A1M41Z62PMah9jVvnLWBNkydpgK1YHWbDCXybNcgGOvibM99Qn3kOXdd7G7IlwZmusO6GeRvj6W+AebIVbmB0e0Q54RdniMVuGe7g5rpHWuEZ8cEpHiRtGK2bMMydizXQCFjvgEWOLU4gNaqL6THcco/XGMUrEoxiM5UvTCXxlPpHRduqMd9VjsqcR47y0mOCrw7iZWkzw08JikQMBu2fhudUHi8U2mC00xyLBGqdVNnitt8FNwN+GaUxPtMd6iSVmC2WYLbKQ6gJ14gzQidXFbqEBQRudCN3oRNAaG/zXWuKz2pS5u53Zlh7IkbRgDu3yYP0cE5YGaDPL/ke8jb/F32ISngZjcdYYjYf293hofIOPzmh8tEYRaa9D7IpYEstLmFdSz4qTD0g83cLi+kfE1d4lpuomETlnCM7JwD/3MAH5SRIwhuYfJqo4h9klxXgVl6GTUcAPaXl8cTSXPyTn8rvDefwuuYhfJx3jl0mF/FtSIX+/O5N/Tcrnl8kF/FtqIf8n8wT/llXCbwqq+arsHF+VnOPrkgZGlVzg66JzfJZbyx+yTjK64BJjT1zjx9KrjC69yhcljfw65yqfZDfwu+RcRu1fw9cbZmK8z5dZx6KJKwhkyTFjNpYasqPMjl2l3uw/bcfhsxqkntUk94wRDfctSKkLZf3xRFbkbWNd1kpmx+iQEK3HloV2HNkeTNKh2eSmRpKbEi4BY+qBYNKPhJN+NIr0lFiysxaQlbWQrEwxC0hPm0vy4TiSDsWyb180W7eEkrjCm4XxDqxa4sqGld5sWO7JsnhrlixyIny+A/ahxkx0V2eUqwbfzjRklL8ZXweY83WgJaOCTBgXYcGUCEu+89JkrKs6ul7a2PoZ4BFoxAxfHXx9NJkfZc7uNd4c3RlC6t5QDu7wYecGVzYmOrBxtRMrltgwL86UObEmxMSYMDtMj5g5MuYttCEywgQ/98nMDzQje1006YtCSHQywVZvLFN0f0DDdBLGLmboucjQcTVH190SXXdzDD3FHaMMnWlGaDoYM9FCmylWIwHfGlZ6TLXUQ9faEG1LfTRlOkw11WaSgRpqJhpomGuiIfqrjTXQlmliPV2PNVuCKSidT9nJSElhPFEZQElpAJUnAqko8KA0y4rSDAPK03WoSDegMk1GTYYVtTmWnBKwmGHLqXRHTqY5c+pDO0t1ih3VQtVLt6Ii3ZrydCvKM4TKaE9VnjOV+dMpy3WhLM+dSnHHKAHjDMqT3Dm+15FjP9lQsN2cop0yyvdaUn3Akqp9Mmr2m3E6yXIEGPdaUbbfjpL99hTttaU0yYFTac7UZThSm2pJXao5FzKsOZ9mzZk0W+rSnajJcONkgT+nyyKpPb2AunMrONWwklMXV3PqQiJV9fOoOTuXmvPLOX19N1eflHOr7Qx3mmu4fSuPm+d3c7t+OQ/O76S3qZzh7juSS3r4w0p6uOce75R3f15Jy3++XxRw+GfKooBFaR0tNoXihnEEGEcUxv+/AeOr1/DqBS9Q8uL9ILx+ydteFR0PGmlt6kBx+xqq+s08K7KEDC2GciwYOrmBwetnUDTdRNFyG0XjJdpqkugsiGIoJ57e28fobrlOT/MTeh8pULW3IxfO5zYV7Y+fo2pWMth8gxcXdvM8azovM+x5l2fC+zJT3tZ78PTiel40N6J6rKJL/J6u1r9ySH8EPwGKne0ddHV0SFApPv9PpqOznTYR7tzRQW+bnN62Hro7+mjv6pfuGrvaO1G1NPOs6SatF7dyszie+yeWoqg/wKsHZxnqbKNX3o9CMfj/MvfeQVUm6Lrvrlv7nLNrz57YM3tST09H2xzJOeckGURUJCdFBFTMShQQEVABQUCCCggICCJitru1zSJB8lqLtRZZxNj6u/V9aE/PPnN33X13nar7x1uLtQShtCh+PM/7PC9KxRhjcql4pu5vwCiEKIZQKmZCMB/S0oLKKPT+9T68ye0r5/jmQgO3rrbQ036fCaVMBEaxp1HoahTLrQWbWkhRjzI8Os6wcKpPSFiPyhkbnbGkxxQPmZI08by3nGc99TyXfMu0vI2nI12MC+ljZScTil6eDUl5JpMwrmxnYriHSaWUSblcTHk/HepjSnaXKcl5nvafZLI3D75PZLraD0WBDaMFxgwf1UV5zJinFe48bwjl1fltcD2V5zfyUF7NY6x1N0+bQ3h+LojnzZG8uBzPm3tpPH+8iYknXox0mTPdbs+zPmsmJe6MSrYwPlTLmOIRo8ouRoc7GR3pYkzYZXx/Z/qDkiicFBz9ERiHGBZT0zJk8l4kyk7GJUNMPLiN5HwOnVXh9J8NQ34jB8ndVjru3+fBow4evQfGBw9u8eDBTR4++I4hWY+YeJ9JzQ+hlCmYejrG65fP4dU7ePMeGN/OAKMYenn1VKzV2R+pQWroEuJ9BTCcw541QtfiF6KiKECiCIy+c9i7drao/H1QET88ijuL/jMKo2Anp65bgmA1CzZzcviCHx8FFTF1wxIyotXIiFFjf+RS8fm+yEXEhcwlUXjfCAE0Z+zrNOEk4UYNsqK1ydyozcFIPQ5u0OdghD4Z63U5EKZLRqgB+wMMSF6tT7ynPnHuBiS4GJDgqEecvTZxy3XYu1ybOEdt4l11xEn00CVphR4JnvrsXmHA3pVG7Pkwq4zZKaSqVwh1PNpEu2oQpMoALwAAIABJREFU465F9hpjCoLtOLTehVB3XdauMcPDzwrnAGucgqxxCbLEJcAEpwAjlgeZsDzIkuWBltgHmLI82AivKDNCE1xYu3U5TsEW6DpqslB3MbM05/GZ1hz+ojuHP+rP5hOrxXzlLMChDnO8dFnia4zmegvmr9Vgno86C/w08Ehfg29uMG5pXtjsdsB4symmsebY7rLANc4Cx10zwZflu2wwiTLCaKMhRlGGaIaqoxq0FMNILXz2WhGWYE9EvB2h20zwi9Fi3W5DdqXZcjh3BWU53hQlOpCyTo/tq9UJsp2Nl8EXIjB66s7DRW0WLipf4Ljwz3gu+yteSz4m2GAePsHu7K2pYHvjVZIvd7Hvcj/bLj8h+lInMRc6WV/xHf6Vp/CpLMLndAG+1Ufxr8wjtLaU4LpqvOvOYnCihrnHK/n42El+ly8AYwW/O3qan2ef4N+yT/LLnCr+aV8+/yurhF8XVPKbkjP8rLSe31a28Ifqi3x85gp/rr7MZ2eu8XntNT6puMifypr5uLyFz2pv8ln9TT5vvMWnzXf407mH/LbuLr+vusRfSor59OA6FqQvx63Em5ATq4g57UHsaV321pkSV+NK3Gk/Us7Zc+iSCkVXNam6asKVRwYUtvqQWreHsKxoUst3EhSyjB1hmiRHmnFwrzsHM9dQXhhEeb4/ZfkBHM1cSf5hH47lBnDsaDClxyMpLY2irCyaE6XRok19NCeUw9khZGeHcSA9mKSENWyKtGPnJkcSt7kSv8WRnTFWbI2yJnKjLatCzNHzUOdrh0V87qrGpyt1+WyNEV+sNWOOtz5L1hihstaEee4afG2/iMX2C9F1XIjTCjVCAg2ICjYgNdaBg9scyNhuz/6tVqRts+DAHhtSd1mSvMOCuK0WbNlgwMZwHSIiDIiINBZhcXOsLbFb7AnyFu6xa5Eb4cHl5BjK/FxZa62Ftt58dEyXYeRoiK6wxyiMswkazsbouZli4GaCjpMh6g5GLDTXYL4QdjHTRMVcCxVTTVRNNFE1VEfFQI1leqos0Fwsfv8sFU9kqrLUQA0NY22MrLVZG2LBofy11DQFUn/ej4Zmfxoa/Gg6s5azFa7Ul5jRcFxnBhiLtTlXbCiCoJBIbhVgsdiGlkIHWgqdaS125UKhE+eP2dIs7BUWmtFYPAOMgl19rtyG8xXLOVfhSMOJ5dSfcKKxyo1GARhLPTib50ytAIwHzKlIM6Q63ZC6g0aczTKkMcuA5mwDLuQKiqMFDSIwWlN32JaaQzbUHLbiXIEdrUXWXDgmhF4MuVJoztVCKy4ds+JqiSOXSl1pKfWgtdqX8/UhnD27jqYL0TRf3kHrtb1cuBLNxWuRXLi+lYu3DnKn9xz3+67xsLOZu7dL+f5yCrfPR3Hr3C7kbdX8oHw4A4wfQi/KDt4qhNBL10zoRQDG90GXGTWx7W/KotC/KM4jXstmQi/CDqMIjMr/3wHjC3g5xXNkPH83zrtX07weGUHa3sZApxzF/duMXUri2WkTXhXp8rJ0Ca8qbXheH8ropVgUt3L5tjKdxqxQ7hS6MnxyNcOX1jF5K40Xd0/y+lEDLwdqGZO0IJd0MNQ3zfCAEkXvOZTXtzFeasezQideFlnw9rQxr5ttkTQG8OrJNSZ65Sj6J5AOyv8hMM6AoUQExhloFGDxb8+F1/6fZlA6SL9sEOWAnMleJU97Z8C2f6iTLsVj+pXdSCR9jA/KGO/7HsnVfHoqoxk4EcjklUQmu8+hVHQjGR5DoRjjmVQqJmo/qIoCKH5ITAuwOJOantlrFICx78G33L7cyDctddy63Ezn/e9/BMYRwbp+39E4NjLE2IhCrOAZHhlneGSSkVGhdFu49jLE+HAP40JaW/mICWUHkzIJU9KnTA29Zlz5CqXyKXKhckc5xqRikkmhzkZQ8oZlM1AmVzImk/NUJuOFoo83ynZeD91iquc8XIjjRbEbsuOmKM6aI6s1Y6zamVe1gbyqiWLizBZGW3cxfC2Fye+P8ubeCZ5/d5IXd07zQ9cZXvaVMy05wNiTdUx0rWC6y4lXjz143e/Ac5kXE5JtjEsbmRjqZUwhfE09jA4L6fMZVXHm8X3IRYTFmX3GmYqdD4rgACOSTiY7riO9mENH9VYen4lF8n0R/Y+u0X7vex7fu037g1u0PbzHowe3eXj/Jo/uf0PbgxsoZF0oh4RU9KB43Wd89CkvXz7j3RvBjmYGGN+N88O78b+FXl5N0VgcS3L4MuKFbkTvL8QC7t2C/bx2NsKjAIlxfnPFPxfe54Nd/OFRgMY4IREdOFeESQEYU8IXkyKkngXVMHwBKesXsU+ExcUciFIha7OGOOlRy8T9xZSoJewRuhjD5pMsftxi9keqkL5BjYNRmmTF6JAZrcPBjfo/AUY9Dq7TF4ExzV+fJG89Ejz0iXczINnFkBRHAxJstYgXxk6TeAdNEp20SXLWIclVh2Q3XZLd9Yj3MCReKOp212evpwGJQqraU59t7trEummKQZpdqw057m9OWZA1eescifIyJNTfBg8fS4TCbgd/a/EetEuAOY4Bxtj5G+IQYI6dEEjwMcTWTw/PSFP8dtjjHWOHyQotVCyWoGokFA8v4QudeXysP4ePLeYz11uPhf7GzA8wYrafPtqblmO2x5X5AZrMXquCWoQhQUUReGf7YhvniOlWS0y3mmO0yQTzWGOc9ljguNsK1zgHLGNM0QvVxiTSEOMNeuiEqKAXroLDViOCdtmwfrs1MTusiYw2JGaTIbv2WJCWZE/hQU+qD3pTsceR/SF6bPVWIdh2jgiMKw3mskIARtWvcFn2Ocvn/xHXRX9m1eI/4a/2CSu8LIgpOEzC+WsknLtH9jcy9lztZsvlJ2y/1MfWujaCTp/G9/Rx1lYfw7c6D//KXEKqiwk5U8Xas01YnG5gcWm1CIwfHS3no7yT/Da3kn/LKBXn14cq+Kf4HP455Si/OlLOb4tr+XlJA3+qucIfT1/k30+e56PjZ/lLxQU+r7rEX0+28NfyZr6qvMgXDbf4pP4bPmv6li9a7vCXpnt82fyQL6vO83V+FnMSPLHOsiX85ErWH3dj8ylHttcYsevMcrZU+LHpRCQ7al04eFGbkusm1Fyz5dJ9HUourWV3WRQR2VGklW4lPEyFnULRfag+CZtsSd7nQWl+AOX5fpTkrSXngCc5mSspyPXnWH4wx4vWU1S0nuPHIyk7vpGywgjyc0LIzgwiMzOUjAMhpO7zZ2u0I1s22LAnxoH4zQ7s3WrP9o1WbIqwZv06Ozz9LdBy12KOmzpfrtRhlp8xswPMWeBlgMpKIzR9zVm2yoCvHZYw32YeOvbzCAwyJmmzE0nhZhzabEfmZmv2RRhycKsFB2JN2b/VhIzdliRtMSJukxHbN+gRFarJRgEco0zYtMWKHbuc2LvHjR0bbAi0mkeypyG3U2P5ZmsYiUEeWFmoY2SuhrGDPvpOMwEXTScjhNF3NcHA2Qid5QZou5ih4WDEUrHAW4OlxuqomWmhZqyJhrEWmsbCtSMNluqosFh3MUsNF6NqosISfTVU9LXRNtHC3G4pO+LtqGzw42xLEA1NQTTUB9FcH8i5qhU0lFnSUKxLY7EGTcd1OH/cmAslQn2NOa3HrWfg8Ohyzue70nrMkwvHXGk5tpzmAmvOCT2JxeY0HjejqcSC5hO2tFQ6vgdGR2rLHDhdYsfpEgfqjjlRf3g5NVk2VKSZUpE6A4xnDhhQn6HPOREY9bmQY0JzjhB6MaEu24oz2bZUiyN8PnsuFtvRWmjGhQIDWgssuSicFhTuTRc6cuW4K5dKPbly2pfGCh+qTq7hXPMGWlp30noxkUuXt3L1egwXr+/g0nfZ3O+9SFv/9zzuusT922XcvJjE980RfNsYK9bqvBsRQio9zKSku8Vi7reKLt4N9fBW6GF8H3YRlUTZTOBFBMcPsDj0eMa6lj0QAzQCML6Wt4k/j/9zS/q/scP4/8mSfikA4yTPkfD83SjvXj0TgXHwURv9j4eYaH/E06v7UZ4yQXHSkqmyj6Hsd3DiY96e+oSBUl2yg2exa9XH1GWqcqfEjKHTC5iu1+VFgwfTLb5M3fVlpGs3iv46hnr7kfU/oqMzE8l3Ibw9t5bnZWuZLnJhusyMsdMmDNZ7i6fmJgRbumcc6cAIQ/+guPuDuigZGEQ6KMwHQPzp2x9ekyATlMhBqTiDEil9UhnKvmGmnoww3SNjTNLJ4Oj3dE/d4sn4A/qVfUj7hxkenOZVx22mziejKHWip9SOgZv76Jdcpm94kCGZkpeDMiaEv0+sZxGUxRlLWjgJKOwvCiGYYUFtFOxpuQTFk3s8uHGB71rPcv/bS/Q+vvcjMA4rhbOEMzM2ImNsRC5eg5kBxqcoRyYYEep2RpU8HZMwOfwExXgP0qcyFGNjjCimGVVMM6IcRz4yiHysndHxB0yM3GVccZ8RZR/jI08YH3nEmPIWY/KrTMqu8lz2LS8ld5h+cpeRO9/yvMiHiQI7JpsDedWxk3ftUXBzLTQ48rbSnZcXdvP0QSWv++p519fI5JN+hgdAIRV2PMcYHqhh/EkMzzrW8KZ9NW8e+vO2LYo3PQG8HIhgajCLadk9nkqmGJNNMSofmYHFoWeMiW8LSqKcYbkAiu8hUj7EyNAMLMqlEkb7h3ja3o70ajrtNb50N25C8t0pOh885Lu7D3nQdo+uh9/Qd+867Q/u0vbgex7d/462+zd4/OAaClkHClm3eEZwbGSU59Ov+eGHV7wTrGhBYRR2GIVfpJjkh7evZ1LSr55Sf2wTcUEL2b1mFrtWf8WOVV+Ks3P1V8T5ziHeX7jGMp+koAUkBs4EWuID55AY/H5XMXi+mJAWwDFZqMhZt4S09UtnIHG9oC4uZP/GJeKkb1zKgehlZG/RIDtWk4ObVEmPXkZy5CKSIhaRIKSk1y9m/0ZVUtYvJXX9Mg5EqpMVo01WjK6oMGZsECxpXXEy1+uTHqxHiq+uCIzJK41I8jRmv7sJ6U5GJFprkmClSZKtFkn2WiQ5aJHsqE2SkxbJztrsc9Uj0c2QpBUmxLsbEOeuT4KXMXuE0m83bXZ66LDH25C0YBtOBphREWRO0XoH9vhZsjFkOU6ehth6m+IYaIdjgBWO/hY4BphiH2As7iha+xhjuVofO399Vm+2ZtUmK8xXa6BhvwhVKxV0zPVZaqzGLKNFfGG5mNmeWsz3M2BuoAFzQwyZF26MUcIKFoYb8PmqRXyxehE2iW54Zfthsdseo63m6EYbYhJrhn60AWaxxtjvMsdptw0uux0wizRGL0QH/RAddINUMVmnhv0WPTx2mBAQbYFPoDarVi7G12sR4b4qbI804FC8EyX7PKhP9aZulyvpQXps9lxCgOVXeOp8iqfe16zQmy8Co5vKlzgv/BiXBX/Ca96/s3LOr3F30ccxMpj1x0rZXnWZo7cVxF19QuylTuJuyMj4RknYmTME1JTjV1uEf20+/lU5BAt7jDUV+Deew+5MM6on6vhLYQW/zi3j1znl/ObIKf7tQAk/23+cX2ee4P/ae4h/isvmZwcK+Si/il+WNvFxzTX+cOoCH5U08pvCOj7Kr+GvJ5r5suICX1VcYF7NZb6svcEXtTf4uuFbvj77HXPO3mNx/V10qlrQyU7FMsGDjXlObC/zYEu5F5vKlrPzjCW76r2JORVFRNkeoirXsL/VktLrjtRcdaXljh4Hq51Zm+hCYEoQe3PXEblenT2hGuwN1mVbmDFbt1lzPM+XU4WBHM8V7P4V5GR6cyzPn6KCEIqOhVFYuI7jAiwe3yiGYQrzwjmUFUxGRjCpqYEkJqwlYddKNoVbsjnElF0bBXXRnO0bLNm2zobYCCciIlzxDHdEc5UBc711mRdoyoIwSzT8rdD0MUdtrTmLVxnypcNi5ljNRsdmDkG++uyLsOZYtD3HtzhwItmL0gRXCvY6kLXNjAOxRmTsMCUl1oi9Ubrs3KDDlnAtYoT91m02bN/pwI7dTuza6czODTZEOC5lm/VSDjsb8u3mYAq3heFkq4Oh8VKMbHQwdhYURQu0hGS0kzGGzsbo2+uhaaODlrOpmKJeIiSkjdXF/cV52otZqL2YpbrLUNFTYanWUuarLWS+5nyWGS1G00IdVWMtFutoommkjYnNMtZvNqaqMZCzF0I52xRKY0MoLfUhnD+9UgyqNBzXo7FYk6ZiHZqLjWgpNqP1uDkXiqw5d9SWxpzlnMt1peWoJy0F7rQUOHO+wI7mAguaisxFlbGpxJLzJ+xorXKi8aQDdWX2VBbZUHjIgMJDRpw6bEVNlh2nM6w4mWrMqRQDatINqU3ToyFDj/OHjGjO0qfliJFY3F2fbUZ9tnARxp7aQw5UHrTiXL4DF4vsaCkwpSlXh+Y84bSgLS25NrTk2HD5mBPfnlrN93XBNJV7U1HiyeWL0Vy/lsTVSwe4enk3N77ZzvXvErl+O5/b7a08fHKbR48vc+fbUq43xXG9LpC7F3ag7Kjih+GHYg/jD8JJwOEe3iq7eSvv5t1QH2/lwtWXmXS0sL8oJKQFRfHVj7A4Y1f/IIRjhOLuoQe8kj0UgfG1kLL+6Q6jcCpQ3GH86XWXDyGWN/97Wlr8ifUPXn/3+u/f9z87Ifju9QveivMc8eNeT/PDD1P88OYZ715PMz0xQl/XY3o6O5B0tyNpv8mTa8cZbdrA6Ek7nhVr86JQlacl+jwpdOSgz1fstv89x/2+Qpplz3iOOa9LTKBSF+oWQf0CXtVo86bOFZojeNMUzPRZFyaubmSi7QRTjyoYu12M9PoR2s8foOvaMUaeXGdM2olCKtjRgyglMhRC0EVIOstmRiqRIPnJiMAo7UEifYJE2o1U0odMsMMHZAwNKFAMjKLoH0fRN4FkQE6PrBuZcMmmZxhFzwgDA0N0KPpoH+mkW96OXNLFRE8fY4MyJvvamXp8kb6mdB4eD+ebHF+6G5J41t7MU0mHeIlmRDHCsEwpFkELl1iEpO9ThZRn8j6m5D2MKSQohoV9RyVK2SCdjx/y4M73dD5+JCpcAlz+TY1UiCGZKcUIU8IOn1LKyOggyrEhFGOjKMcEpXGK8ZEJcedveFSOfEwmll+PCZ9vqIMpyU3G+xoZ7zvBaG8uyp50hp+kMtl5iInODMY7UxnrSmL0STwjXXEMdyag7EhG1paMoj2dyXN+vLwYAI9jefNkKy8eR0DfVniwlYnrSTxtu4CyV8KwshvFyLfIhnqRy6cYUY4yPnyPCXkxYz0bxb3FNx3evOkMYOTJZib6E5mSFDIlbWVS8oRxyTij0kmGhwS1Vo5CKeOZ4gmTij6GFKP0Dr9ConjB6NAo09JBXkq7eSrsn8rkDD+5ydj1wzyq3kbHuX0MfFdO793z3Lx6gZs3btB29x6d9+7Tcfs27Q/v03b/Dm33b9P2YGZkgz2MyCVMjg3zRrChfxCAUfheEhTG98D4doy3TPL23RtxPZgJJScyQ9nk/QWxXp+zc83X7BSCLT6z2LX265l+Rb/ZIhwKdTd7/b8mMWQ2CcGzSQ6dR4pYgzOfvQHC6/PF3cMPwChY0qkRi0mLFCBRlfQoFfZvXCY+CnZ05iZ1cQ7GqJMWqUKCEJIJWygGYjI2qpEuwGKECtlRGhyJ0SY7SpOMSC0ObNAifb0mByK0EeAxNVSHBD8tdntrscfbgLhV5iSuMCXRxYC99tok2GmTYCNAozb7HHRJcTIgYbkOCU56JLsZkuiiS5KHAfHuesSt0CfZx4w9K/TZ46lHkpchqSuNOeRvy4lgKyrCLDkRaUtBtAM7QixxddPEwkMfa39bbAJssPU3Ey1om7VGWK8xwnKlHuYrtLH3McZ7gxMuIfbouQm9eXqo2OqhaqrHX00W8fvl8/mDzxK+ijLg63UGLI00Z8l6Y+aFaaO114qv/FX4zGsBn62Yg+/RIFYf8cF4mykGscbobTFBbaMBGpvN0N1ugekuS+xirfDa7oTdejNUvBczf80CNNYtwy5Wm1XbdAiI0sDXV5/ldvNxspvHGg9V/D3VWGH1OZmxyzmV6EX1Xlfq97iQFazHVvdFhFnNwlP7L3jozsJddy7uWnNxWfYlros+xWXen7H76ldYfv1zfFcbsmqFBRv3bGbXqVMcetBP2rU+tlzoYOeNAbK/lRFaWU3Q6XICaooIqM3DryqbIEFlrC3Ft64G5zNn0S6v5utjJ/mTEHjJOcEvj5zk59kl/CzjKD/ff5h/STjAPydm8y8ZJfyqoJ7flrXwu3IBFs/x25ImflPUwEeFdfy2qI4/lTXxycnzzGv4hnkNrXxVc5Mv6zr5tOExs863sbSpHd3q85gXxuGRa0dsuSu7TjsQe9qZmJPh7D5jTVKtB7GnovAuzcSh5ip+rUdIuLiXkkv7KLiSzfYT2/CId2VDtg97MjyJXadBQogOiUGGxPoZEh1mRVaSJ+U5gZTnBVF82JejmavEU4H5h/zIPxJE4dF1lByLpuRYJKVF6ykt3sDhw4EcPOhPxsFAUlLWkrDHm+3RTmwKsyF2vS1bN5izY50Fu4LMiQ+xJT7Mkehge9aG2WMeYMbX3pp8HWKCdog5+v6maK01RtXbkIWOKiwUrgVZzSHEz5ADWxzJ22xHxd4VnEkN5FSCF0e3WpO1SZ+sWB2yt+uStVOflM2aJEZrsC9Wn/gtpqTEOZAc78iOHbbs2G7Pzs22rFspFN4vYLuDGpneZuz2NMHLZBEGyz7FzFwdDXMt9Fws0XW1RtPeBE0LHfTMtdA212a+iQ6LzQ1YYmHIPENNPldbyCzNxczSWMhszUXM1VrCPK3FzFebx1KdRWiYqqFlpc183SWoW+ijZamFlsU8HFbN59jpEOqbIznXFM65hgBaG304X+NEQ7kJDaV6nC3VpbHUgKZSE86XmHPluCWXimxoOWrH+VwnLuR60Jq3kksFK7mY787FAmdajtpyvtBGTDCfLRYCLw6cO+1KQ5UL52o9aDztTmWhNSfyLKjMtaEuz1EMvJxIMeBksi616YY0HDCg7oCuGHhpzjGkRehjLHSgNtOcM5k21B60ozpjZuqybWktcuJCkS2NucY0H7GkNceOi7kOtB5ZzsWjrlwtWcWNSn8aS71oPCXsMwbyzZWdXL+SxMXWLbRciab11l6utefxXW8d93ov8PjxGR5dz+X7M9voaIxi4OYmJnoq+GF4gDfKId6OtIG8B4YGeKeYqdcRUtLCyT8RFAVYFNXE9zuNH7oZf9rPKL6v8P4d4gjnBD+cFHyrfIIw//RBHRSCLR9CLP8o5PJjKEYAzJ9C5n+AyP9XwPhK+Fx/D5rC53w2OULfk8f093TQ193OQG8ng113GX18lqc3j/L8SgLPL2xj8uJe2hqT2RFkQoDtbHa4z+VS0nIkx9YwWb6C0RJjnp9W59mpBbysXMqLCjVeVmrxslqdV3VLeXptPcquK4z3Xme85yqjnVcYenQJZddNhvseMTTQhXSwHwEM5YNScYY+7ChKpX8Pi++t6EFpH/2yXgZkfQzI+hmQDjAgHURQFKVSOVKJAumggsHBAQYlHcgG+pD3yZD1yekfkPFkaJDOoW56pN3IBvsY6u5F2ttDb/s97l9voK5gD7XpAVTFu1CX4kVrwSYeXqmgq/17hgZ7GRkSKnsUDA+PI5NKGZYOMC7rZVzWM6MsKhXIBbtZIdjsEiQD/cikgyIo/kNglE/wVD7KuKBQjshQjilQCuGX0aeMj0wyOazgmbKfZ8pbTCkaeSo9zWTPMZ52HuTp4wSmHm9juj2aZx0RTHWG86wznFedG3jZvp4X7eE8bw9juiOMZ+1hTLWv42l7BGMP1zHetoHnt1bB4wDe9YXz9Ik/0z2+INsAfdt43pnFy6HvZpLq8lGUCuVMLc7QU54qeplStjA2mI6yK5ypJ6G86Yni1ZM9jAzkMiGpYGroknjxZVIq1OCMMSwZF6/pCMEhxegA48o+8Ta2UqFAphB2RYUU9RhjEhkTAz08lXSh6L7PwHcVtNfsoLMxheH7pxlqa6H7/hUe3L7O/e+/o/3ePTru3uPx97d5/OAuj+7f4dE9ARrv8PjhPZRCb+XEKC+nnyL8IsUPr3j79vmMwvjBkhaBcYLXb17yfPItLxWDlKQHsmnl5yIwbl81i+2CyiiWc38llnPv8f+ahOC5JIfNJyF4Dslhc0kOFR7nsS9MuNIi2NRzSQqZjxB2EQMv4YvFHcaUiBlrWthVTN+oIgZdhP1FASB/nChV0X4W0tPC7uL+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u6yJTHIkbIsh/sGqrHBVxc1hKa72i/FyWoa/hwYrLL4i2H4OeZscqNztyskttqT7a7HTcwkbl8/HW+8z3HS+xE1nDu7aH4DxM9wW/AXn+b/HTfMTVnlo4OdmQERUINuO55P67X1yvpez51of2692k3Wjn5iGc4SfqSS45jhBtfkEVGUTcOoQAVWFrKmpwLm2Hu3yKmYdLeXPuWX8Ib+S3xZU8YsjJfzsQA6/SM/iF6kH+R+JmfzP/UX8uqCBj0qb+W2ZYEWf4zdFZ/lFQa2oMv7yaDUfHTvDH0rO8nX9NWadaWbWmTt8fbaXLxvbWHjxAZrnH2BUXYfSXwE7AAAgAElEQVRt6S78Tjizq9ab+HpPttesJKY8gt3VliTX2rP9dBjeJw5jXPE9XhfOEnf1FMevVZJ3owqPRH884t3YVRzCrjQnNoepEReiw15/fTb56LMt0pH0PW4cz/bjRG4Qx4Sb0hne5B5cRW6mD3mZfhQcCaUkP4rSYzMKY9nxSPKPhpGZFUDafl9S9vmwL8GH3bHuRIVas87fmHUh+mxeZ8qWQCO2+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0BBeSC19eE0NoRwtnYNjdVuNFba0FBuxNlSPRpL9Wh6D4zNJaZcLjblUqEFLXk2nM9ZzoVcd1rzvLiUv5JL+R5czHflQp4D5/NtOVdgw/lSR1pPe9BcPQOKTdXuNJ52o6nKlfPCa2Xu1OY5c/KAhagwnkj6GzDWH9ATAy/Nhw1ozjGh5ZgAjBYIgFiX5cCZzOWcyXTg7BEhIe3O5RJHmo6aczHfhiv59lzOmwHGCznOXCxcwdUTazlXuoIzJa7UnfTkQmMEl1p3cPFCFOeaw2hqjaLl2yQu3s7jdlsFHQ/LuHNhH7droultiuLxRV+G2vL5YWSA10oZb0cezACjbJB3CmH/sI3XPwKjAIEzI1jUb8RCb6HU+/28B8QfQXGoU7xDLZwWFOat4snM/FeA8adA+VPI/I9w+d8Gxu52Bvu6RGAUwHGgr5uu3gHk3Q+Z6LzB0/ZWRruu0vPkexLTduLgrMdaL01SY8y4f3IjI+d3MNa8kYlzAcir7FFUmKCs0GakSpWxmiVMN6oweTNW/KE/0vuQsb5HTAw8Zry/XaxGUQogJ5EhkSgYGBQgb8ZSFlVEAQ5/oiwKKqPwXJhBiYQB6U9nkH6pAI59YnhmUATJXgYlTxga6GBoYAYMpQN9SAZ6GRwQdhd76O/vFmuF2trbufXdFc7UlFGQl8rBlCgSYlyIDzMmOVSfjGhbCtPCqT+VyZOHN1BKehhRDqEcHqFf+JpFgBQqW2ZO3QnW6rBCMVPjopDPKIo/sa//o8I4oZhiXDHJiHKM4ZERlKPjjIxMMjEywfSInGnFY6Yk15juO8GL7gxedCXxokNQAzfwsi2U149DeN0exivheXsML9ujedUVyouOUJ4/Dud5WwTP2yKZeriBZ482Mt22kWePhOcRTD9YzeseX14OBjItC2B60Jd38nUg28mrgSO8Hv2WYXkfI0OTTAw+Z2JgghcyCa/k15mWHWO0bzPyjhCm+nfzRpLLi77TjEmuMyG7w+RQF5NDUiaEW97ScYZlo6L1rFRKUIz0IR9WiLa+cHpxUtrHmEyGQqZEKlUglwww3nMbxa0qupoO0tawn5G7VYx2XmDg0WW6Htyg7f5NHty9Rfv9O3Tcu03nvdvv1UUBGIW374oK74RQn/NC+OXrJe/evET4vhGAUUxHv3m/w/h2XOxhfP7iGRPDL5iS9lCSHsCW1V+xzftLdqwWgPFLdq6ZOf8nXHKJC5wtnu1LWbdwRlEMm8M+ARbD54sjXGcRgFJQGAVY3Be2SNxhTBV7FxeRGDZfDL0I0CjsL/4IjFEqM9AoAqPq+6qdZT8CY1aUBtnRmhyO0eJw9AwwHozUFHcZM6OEfUZdDmzQITVMh4QAbfas0WXvGmPifSyIX2lKvJuhGH7Z52ZMgr0Oe601iBeUxuV6IjDGO+oS76RPvIshCaItbUyilxFxnnokeupxYLUJ2WtMOLTKiHwfMyqCrakMsaAs1JzyTY4cjHHBz9sIGzcDzLzMsPO3xcHXHOvVRtisMcF2jTFWXvpYeOpi5qGDzWphN0udRVaqLLXTQWW5Eaq2Jnxup8JfvJby2Tot5sQaY525FvXNNixZb4RqjAmzI1T5xGchizcY4p4bgM/xcFQ2G7BgoybLYg1ZttWUBZuMWLDFFJVNZuhGmaO60RD1aAOMNxniGGXIlgQ30vatZs9WR8ICdXF1noeL3WLcHVRws1uCu+1ifF018Laeh4f+xwRZfE7JNmdy15mS4qvJLq9lxDgvZpX+57jrfIWH3jzctefhvOxLnOZ/gsv8P+O28E+sMZiFj7s6ga76BIesYMvRbJIvf0vxfSVpt6TsvtbNoRu97Gq5TMSZ0wRXHye4toDAqkP4lmey9mQeK6vKcaw5g0bpSb7MOy4C45+OVfHvhdX8KqeUn2Uc4edpGfwyNYP/lZTJP+87yi/yavjN8SZRXfxNcSO/PFbHz3Kq+GV+Df966CT/llPBbwqq+bRCCL208FXdfWY3dDH77C00L3+LQdNljE8WYVsURUi1G3ub/EhuDmZvfRhbT4Wzs8KKxBpztlb74VV2CPPKa6y68B27Ln/DkYst7KnNZNEqTQIyfNh3cgNbE2yJXa/J7mBttvvqEOWjz/YoFxJjHcjfv5ry3CAKMleTe8CLnANeHE5fyZEDa8g9GEBR7nrKjwk7jBsoK4qkuHAD2VmBJCevIjHBm+T41ezZ5sGmdXaE+RnhF6jJunADokKN2BJswq5QK3aF2rFjvQsbQhzx8bPFeaU5XmtMcF+hg5OnDk5ehpjaLENT+zMsDWcRtcaYlDBrUv0MyQ615sQePxoy1lGfGcyZrLWc3O9KcYoNxalW5CebkpNoRE6SKZnxNhxIsCc1wYG0VDfS0jxJjnMjeZsLe8Ms2eqpyx4PQ2Jc9Ah3M8TLXgcTUxXxXrq6jQFay81QtdJDxUgNDYNlqOsLtvNCVAyWoGq4FBX9xSzRXchSvYUs0VnAfPXZzNeYg6rhMtSMtVETgjAmaizQXYCaiRqG1nroGi/BzHIu9ss/5dixNdSeDqShxo+6Si9qy+yoLxNKtw1pLNGlSZhSfZpKhTodYy4K5/cKhY5ES87n2NOS40JrrieX8r24eNSDi0fdaMl15HyuPS35y7lywpNv6nxorfaiqdKNc6fdOVftJk5r3QqunPGluXQNJ9KtKN9nSlmCLjWpBtSn6dOQrseFw8a0HDbk/BFjzhfYU3PQTATG+uzl1Gc7UpflyLlcZ26c8OLaCReaCyy5UmjD1WO2XD5qS+sRO5oP29Ny1IVLJSs5X7aCygLBFl/OmUofms5GcKExhLNVq6mvWktTfSRXLu/ju2+yuHMtjXsXdnG7Joy2an9uN7givZ/Nu9FeXir6eTtyD+TdIBvgrbyD14r/OjC+Gep4D4rClZifgKIAjP8lhfG9Vf13d6f/g7L4ARz/O8A4LSiMAjAKymJfl6gwdvf08GDwBd19o/R39SPp6kHSL6V9UEHlxYu4Bnhi765JYKAax7O8edyawsvO07xpq2bkcgYD9VH0n/FBUufOYK0zk62+TD0sRjkoRTEwiLJ/gOGBQYYHpMj7pQwNCGrgMIPSUQako6JCKMDgTy3of/S2YD/L++XI+4eQi1a0AJqCNd2DTNKDVCoAYReygS4Ufd1IB7sZkHUxKG1nqL+N0e7HDLe3Ie/q5O7tmxSWFXLscDwH928neV8sEZFr8fQ0xn+FDuu9Ndngrc5mPyP271jF+dNHGOq5w6iiG7liEPnIiHhFZlAxikwuANEw43I543LhBraw7yj7sYZHCMn8I4VxVPmMEeUUSuUkyuFJhoenGFNO8Eyp4JWygxeS80x0FvD0cQYv2lN40Z7Iq849vOraxcvOXbzoiON5RxrT7Tk8ay9mqrOA8e4E0Yoea09j7HEm448PM/k4h0nx8SBP2/cz3pbE6MN1PO+P5JUimpfKSJ4NhoEyFpQpvOzP56XihnhlZkoh5bn0CdP9t3g31MQP0sNM98cw3uuH8sk6nkryeC6/ylNJD8ODw4xIRhiRjjEqGxdnTDGOaOcrhlDIBxgSks/DY+LlnAlpDy8GH/FU2i32JUrkSqTC/+OdOiRNSfQ1piC5Xcd493UG267S/fAbHt75RoTFB3e/o+3eTTrufUfXg1s8fnDnR5Xx8YN79HS18/zpuAiJgrLIm1ciOP7wwzTvhOeCwvi+h/Hlq2EmJscYGZriqaSb0vRAtvnM2NC7fWcjjFCdszdgNjvWfEZ84Iz9LJzvEyAxOWwOKesE+3nBe2hc8F5hnAm7CPuLIjSKJd0LSQidJ9bqCNa0YEsLyuLBGDUOblJHsKMFgEyPUiN9o5poTQsKo2BJi7C4SZsjm7Q5HK3JoShNMjdqMQOLgsqoQ3qEDmnhuiQF6rBnjY4IjIm+VsStNCPOfQYEhR3FvQ7a7LHRZK+NJvH2OsQ56Ih29R4HXfa6GJPgbkqSpymJHsLH6JLiqc+RtWYcXWtK/hojSvzMqAqypjrEitMRtpRHO3Jokzv+XsbYuuhj7mmGzSpLHFaZYOttjO1qM2xXGWPpqY+lhx4WnvoiMOo4a4vAuNBaA1UXY9TdLJnjrs3XflrMWq+FRrwdJqkrWBZtyaL1Rsxfr8MXwYv4q/8StHfbs6psA455fszfYsCCbUYs3mXO/G0mfBmly2cbdJi3zgC1UCMWROgxf6MGBlt0CEyw5UCaN0d2rCDcSQUXk1l4Oauz0kkTTwc1XK2X4Gq5mFX2qqyxXYKT1p9ZbfRX9oeYkhFqQoqfNrtFYFzECp1PRGD0MlzISoPFeKjPwXnhX0VgdF/wR7w1PyXAQ4MwN32CfJ2IPZLGgSs3OH5HQtZdKftu9pH3bR8Jl74hovY0wVXFhNTkE1iZjW9ZJmvKc/A8dRyH6mrUjpfx5dFiPj5azh8KKvjdsSp+lVvCzw8e4eep+/lVajr/lnqI/5mSxy9yq0RV8aPiRn5dWM8vC2r5WU4lP8+t5F+yyvjZ4ZP8Mq+C3xfX8eeqVj6rfcCcOsGKvorF9RYsGioxKkzE7NBKgqociLsQREprNKktW0ioD2VnuQO7q0yJqlyLa2Eu9meu4nexl62t/cTVX8U10R/tUEM2Hg3hQEUUW/daszlcg22BWsT66hCxSpcNQVbEbbIjK8GDoixfERhz0jw5kubJoTRPDqev4ki6DwXZIZQXbOSEoDIWbKCkcCOHs4NJSV5NctJqkuK8idvuyY5oZzaGWrLGXx1ffw0iwg2J3WDO9nBz9q6zZX/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Jou7qb22fXc/eMPw8qVnK7zh7J3f38oOzgpaKHtyN3Qd4F0n5+GGrnpbyNV6IN/Td1UVAZ/zOF8c3Q34PiO2U3M/NfBEZBUfwAi8Lj/ymFcXpydAYY+7oY7J0BRkFh7HjSz1D/IMPdvYx09TLcI0XSL+fm7VvsituIg/081q6Yxe6tOtSWb6T7Vq14tu1Fewcv2r/neVsr021NPHt4mTcdD5nuG2RwQC6OdGAImTCDwsk+BbKhEQYlw/QPKBmQDtM3JKV/SMrAkJRBoUNRmJ8oiv1SCcIM98mY6JYz0T3EeI9MnNGeQYZ7BhjuHRRH2duPvHeQod4h+iUD9Mg7GJA9YLjvLlMPbzL6zRW+OVFI4f7dpMSt50isBwnrnEjcGkR+/gF2xW9m+7YQ1q4wJsBDh2APLXatX05eagS3L5czOXSPcUUXsqFB+hXD9Con6VdMIpcNMy6RMiHsZIrQKJ3palQKl0Zk/xswCmlpQVFUjEwgHxYeJxkZnmRcrmRK1sH0YCvT3Xk8fbyD4Y5Yhrr3oOxLZnQwm3FZEROKSiaHmxgfvsz46HeMjd5hbOwBY+NtjI10MKrsFs8aTsgljAowN/CI4f6bjEmvMyJp4dlgOlN9sTzrj+alZANT3QG8kUSCPI5Xgwd5rahhWn6JscGTjPSlMDUQz/O+jTzvXcOzHncmur0Z6dnGyGA1I0J9jfQ1cokwz5HLnqIQ7m8Le59i9ZAMpWIGooV/iyHFCAq5gjFpH5OSTsalTxiW9aCQdtDXdomHZ9ORNe5i/GYRiid3kXbe5ckjIdBySwR9AfZFYLz/Le33b9D14DvaH96j/dF9ERo7Ht1noPcJr6anePvqBT+8Eq4lveTtq+e8fj3FD6+EMNhbeCns+44wOSVhSC5DIZkQgVGwpLes+pKt3p+Le4vCmT9hhL1EYRKCZotgmBYhFGrPJi7wS5LeW9LJoXNJCV9IctgC0ZIWQDF9g5BuViE9UijnFsIvQohlGRnvQTFzswaHtmqTHaslVusIECnsNAogKUDl/g1LORilSla0Oke2aJOzWYsjMZrkbNIiK0pbtKTTIzRIj9Akfb026ev1SQ7S+9GSTvKzIX6VOfErTEjyMiXO1YC9jrrEOeqKkLjbVpPddprsER5ttdjtaESCuxmJbsaiPZ3mYUiGhz75a00p9DGieI0hFYHmnA60oibUhsowa0o32JMWZoevmz7O7iZYu5tjvFwXWzc97LyMsfYyw8bLFEsPA8xcdTBz18HYXRcdFx1Ul2ux2F6LJc6GzHU2YImvCQuD9VgUqYd5mhvq22xYFmPJ3HB9Zodq8Kn/fGav08LuiC/upevQ3OfIrK2GzN5pwqxtRvx1oya/D17Kv/sv4lPfZSzy00YjUh+THUKBtylhcebs2m7FjlBTnPU/w15/Ng7my/B00MDDXg0XyyU4my7E03wJ/svVCXFUZZXx56zU+yMH1lmSEqBL3Co1NrkswV3zzzhpfCruMK7QW4inxhxcFs7sMLrN/wMrlv0ZL+t5RLjoss53Oduzk8i8eJnSW70cuSsh/VYvBd/2kX7jLlFnzhBaVUpodQF+JzLw+xEYi3GoqUKlqJgv8opEYPzjsUp+e6ySXxwu4l/3Z/KvScn8Ji2Nn+3L4H8kZfObvCp+W9LI70qa+Ki4gY+K6vn1sVpRXfyXzFJ+kXOKX+VW8KvcU3x0ooW/Vt9nYcNDdFsuYH/5BNZVWdgWbsG10IvNF9xJvh5O6qWNHLq+iUNXA9ld5sXmcmdCy2OwO1KB5Ynz+DXL2XJxhNi6S5htdcRxtzO7SyNJzg9kx25rooPV2OSnzsbVmmxYo8eeTZ6k7/UidZcTBxNcOZTiQWaiM5lJLmQmuXI4xYvM5BUcTl1D8eFwyvIiKM5dT0lBJAW568nKCCQ5aRWJcSvZu8ODXZtdiA63ItBHA1/vZawL1CImTI/NQbrsDjcja4snRTuDKIgJ4HCID+khLuwLdmBvoB3bA2zZLACknw0xvlZs8bVgl78FcX5mxPlYkBbiKvYoNhzaxLm8aBrzwqnK8ubMUW9O5zpTctCMoykG5O6zJyfNkcwUBw6kOpKW6kx62gpS9noQH+PM7lAHYlYYE+JmiIulCjrqXzJ/8SfMUf2KOZrzxcst2jZ6aFsI6WdVNA2XoKG/gCUas1ig9iUL1WexSGs2i7XmoaK/BHUTVTTM1FEz0UDd3ECs21mkOw91o7kYWyzB1GgB7nYqbA21JGOHLS3lITSdWsuZ8hXUlbrSUOLAuVIrzpUY01ysT/NxPZpL9Ggu1aelRI/WIm0uHzfkUpEprflWXDjqwIU8F1FdnAFGT84fcePSEXeu5nlyvXAlV0tW0lrsTlORE83lLjRXuHCu0onmamfuXY6i+5tkmot8OZlqS3m8CZXxBtQm6lKboMG5/bqcz9ClJdtoRmHMFJLSgiW9XBxBZWzMceRqqQdXSoVqH0suFZpyqcCYS0dNuSx8jbnWNB6y5Ey2BU2FTpw5ZkdDmTO1p1yorXKnodSZ80cduHLUhatH3bl8zIsrZau5VePH9zVruHPam0eVnnxfa4nkTgqMCGpiD+9GbsNQpwiMb2QdvBh69F8CRlFdFO5PCwlr5RMY7obhHnEEaPxRYfy70IqwV/gPdguF1z7sN4qw+H9yh/G9wijsL4p7jD1tSHpuo+y5y2j3A8a72hnt6kHW2UN/RxsnizNZbj6XlQ5fExW6gOLDa7l78QTye51M94wz3ikTIVPxpAfZk2GkXa/FTsb+AQniDEroH5QyMCjY0ENIpUNIREtaKp5v6xVOBCqGGJAMIhX2GAclDA1IkAkJ6YFBhKT0/83cW0bVmaBpu9+Pc85MS3VXT0t1dZd2ecUTgru7uwVJgBgJBIIFSII7bFyDBKIEiEFcIF4VIRBcNnuz2Wi0ZKqq5zrrfUmqeurrWes7a86P+fGsdyMhshYrF/fz3PctnxTelqOUCiNDMT7BlFTOlFTB5LgC+ZjwnF6csTkUY48ZGBxmWPqQSdk95A8u0X2klvOZe6gP9yNnvRlp67U4uFWLy3lB9JyuYvBeJw+67/LgwR0keSkEeloR4GpEiLcZqVEeHC3fieJhG99M3WF+slcMB5+Yfcro1DOUygWeKBQ8kUtFQHylMgpKo/D6VSSP8BRW03PCWnZ+mukFYWaYnheyGed4MiPnmeI+z8ZaedqfzouB7cyNRDE1kcWCso6nc+d5OvuAp3OLjSWPnyyw8HSGuWeTzD6VMy90Us8KQDbP9NS8uA6eVypZUAp3lt3MKW8wo7jA7GgKM/2beDzoz9ejnnw9bM/3Mjd+mArkq4lNzA2HMzeSgHI0BsXINrq7XHg6spnnQyG8GNrKs9EEnsr2sTB1HaVSgPyvUUw9R6F8zNT0jGhuEQLIZ2YnmJ6eeNm2MiMqqE+FWsApOTNTk0wJTSyToyxM3Ef5sJ3BC2UMtGczd6uKhb7zjA08YrBXMLTc52H3A7of3OfevTt0379N74Nb9HXfZODhTREUBePLsBAZNTbM9OQE338j/OC1aAIT1tLC6x++/4ofvvt2ERi/+ZoXz2TMzo2imJKjlD/h+eQYBySb2BXwEfHr/ibeLu7d8LEIiimikeUzskOXIsBijuB4DhVW0Z+Lz4wtwu2i8PHlpG387EdgFEwvAjAK4dzCvALCV4qiAIzl8dqU7dJGeC3AojDC54kKpKBC7lhDyU41KuO0qd6lQ2WMlgiNJYJT+scbRiGbUY+CMH0yQnRIDtAhJcCYFH9zkn1NSfYyIsXLiGQPg8Ugb3tNdttrEm+5lgSLtey2UCXRUo3ddrqkOBmQ4WxAjos+End9St11qfMzojHAiCY/fVo2mtO2yZrWTdY0b7HmwA4HkgOMCXTRxWedDY4+dhjaaGHpqIWpgxb69lqYuehj422CuZsu+g5qaNqpisC42k6dlfaaLHPW4UN3XZZvMEQl1ACDREscC31ZvdOY5eHGvLdBlY83qfNOwGesjjPCutwPkxJv3o3U5O0oTd6N1eWdKC3ej9DEINcFnRRbtGPNMYu2ZLPEn/hSf6Iz7IhKMiMi3oTATZqsC9DFxmo1liarcbJezTo3HYK8jAhy08fLYg0b7NSI9DJgi/1qXNT+xFbbz9njrSIqjPGea1mn9z6+hkvw1FsqrqTdVT/BZcV7uC59C/elb+Kn+h7W6m8SaqfGVl8r4nL3UHrpIsfuS6l+IEfy5Rj7v5RRdKuH6BOn2Hq0iS0t+9hwQELQgSLWNZXicqAGi8NNrGmo52/V9fyl+gB/qjnM65UH+U1ZHa8VFPNaZiZ/Lizg1xk5/FZSyRt1rfyp8Qx/ajrDG01n+NP+dn5dfoRfFB/glyVNvFZ2gN+WH+TXpU38PxXHeaPxFktbbmNz/RI2ZwqxObQX+5pNeNTYk303kLzboRTdDKXqTghN99dTcDqa+OO78W0ox6ToKpYNl9lyTkl8p4y4c6fR3GGIS5I9qQ3b2J3lyu5dZsRu0SIiYC1hvuqEemsRt8WOgiRv8Y6xLMub4gx38pMdyE+ypzDViaI0VwqSXSjL9KVWEsL+0m3sL9tGU00EDTU7KC/eTFqyl1gLmLbXm5QEDxIj7Yn012ar52oiAlSJCdEgfos2CZt0ydhmRUmkJw27NnJg1zbKwrwoCHUhNcSWxGAbojdYEe5vRliAKTsCzYgOMic2yIw4fyHA3oba3Rs5WRzH2ep42isjOF6+kdYKX47XuNNSZcvBEjNqcu0oz7alOMeGghw78vOdkBR4kpHsRkKEPWEBZgQ76eBquRYTvSVoa33CGo1PWKH5OSt0lrNSbxVallroWGqjabwWHTN1tM010TRVZ7XuSlbqrGCV3ipxZa1pro2OjVABqCE2vaib6ohra02jJRhbfE7oZhviw53Zs92ezAgb8nYa0VLsRvt+X043eXGy3oWOBgfO1lstBnA3GHCuTkeExgtNelxq0uNqow6dTYbiLaNgRDlfabm4fq505oLgmK5w5VyZK5dK3Ogs96SryovOGk8667243ODOxUYXLh5y4fxhJ84cduDBpQhGbqRzoiP4UAsAACAASURBVNyT5lxbDqca05puxElBZUzT4EyuLucKdLlQYsTZamtOFJtzvMjqxxvGjnIXERivHfSk84Az52otuFRryKUaPS5W6XO12oIL5eacLjalTWLCKcFks8+WE3V2nDriRMdxVy4ddqOzxolblS7cKnemq9yBK8L9Y7UtV2ps6aqx5Ys6G24cMWTiiwz+Pi3E4IzwH3P3fgTGH6YG+Xa6j+/+0djy8rXQ+vLD9M9GAMWXK+ifVEUBGBcVRuGGUTC/CDeO/+vVKvn/r+d/ZyUtml5EYBxiYnQRGKUjvcjHbqEYv4tyrJfp0SGmhseZGpUxMTTM5Y4TBPs5Yme2hg2en5C7244vzzUw1d3N7KCU2TE5CqmUcZmUIdksfRNfMSRbYEI+hlQ+zrhcyrh8AqlcAD+FmKcoOJyVsgmmZROiuUIwvsyMy1A8EioJB5Dd7UXZM8Tc4DjzIzLmxoXwbjkyxYR4tyjcLgp5iwJkSieEEW4cFciFiB7pDIp+BdLeHobuXaGzrYYj+YlUR2yiPMiDCn8zDm4x5OROHXrTrJA3RvLs5hHmBu6JsTwC1F66cIHgAG88Hc3wd7MicasdVXtdude6l2fdB1joO8OcrIfJaSVj00+ZnlngsWKS50r5S1VNCPX+acTsxpdB369yG2fnBaPLq5libk7J4xkpz6bu8UzaxpPBTJ4NhPN4KI6F0QK+UTTz/fRdvlXI+Ubxgq+nvuer6W95MTvPszkpz2YHeDHTx3NlD08VD3gsu8vjiVs8kXXyRGx8aWFufD/TI9XMjmQx0xfF40cb+brfmxe99jztc+DJsCcLI4HMDW9kbmATioFo+u/toqnMnL6uaGZ7cnkxXMPz8aM8k19mQdmLckbO5MwcCsHsMzOJUoDEuTFm5kaYmR1hZlpoXFEwq5hlTvGE5wopTxTjKJVTKOcXmJkcYubROSavVjDWnsHM7QYWBs4jH/qS/keP6Hn4kIdCQLc4D7h/7wtxLd374A6Pum/T91CI0rnH4KMexkcGmZJJmVVO8v23wv3iN/9phJW0AIw/fPUd3zxeYH52GKWoGE+KCqMAjAcLN5O4/lOxI3pP4IfizaJgbhFgUABEARbzwl/OjmXkhgm3iwI4Lnm5ll5O+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PN5iwJEgP9TBD7NKd8Cj2Y0W4Pu8Hq/PuS2D8bLMKhpl2mEpcWJNsxl93rOWdGC3eidbio1hdrEp9iDgdT9jRCHY0bSdx/3aK9odTU7GRqgIf0pNtCNqujvc2bTyEAPH1Zri7GWBnsxJXBxX8BGh018fPRo2NDhpEuOsR4aaFh9Zf8dB6gzi3FaT5q5PgpcoG00/xNVqCl/4yPHWW4aWxRARG4YbRY9lbeCx/C8u1fybYdAWbPc3YnhhG0dkOWu6Ose+BTATGhjsTlN3pZ9eps2w7epDQljqCmgpFYPQTgbEa0wMNrKyr4f3qOt7ad5A/7TvM61UH+W15La8VSHgtM43f56TzWkYmv8kr4Y2aoyIovtF4hjcPnOGNxnZ+XXaY31Qc5jdlwq87yO8qDvG7ysP8svw4f6i+wqqWm9h1tmPeuhfL2jAcKnxZV2tJaU8gFfe3U35rA/tue9Dc40vJpTR2ntyP7b4ONAq+xLKmk8gLEyR23sehKA7DXab4pDqwp8Sf+AQr4sP02Ll+Ldt917DRdRVbPTSJXm9OSpQjabF2ZCU6IElxQZLiSN5eWyTJDhSlOFGY5ExZuhc12eupz99MQ1EojRU7qK/cQWXJVnIy/UnZ6yFCY0qCO3si7Yj31yPcfTWRPqvZFbSWuKA17ApSZU+ILtnb7aiJD6JxbxiNe7ZQFO5F2kZH4tZbExFgwY4NloQHWRIWZEH4BjMigy2J3WBJ/Dpzinb6cap0Nx2Ve+iojud4eSgtZf4cr/Kkrdqe5gpLmoqd2VdgT0WBHcX5tkgkjuTnu5GV4UHcTgcCvfQWYdFgKTq6S9AWVsyan7BaewmqBqvEW0VNMzV0LTTRNlVDx1wLVSGs20hYNa9htcFaVE3U0TDTRNtSF11rPTQFoDTXRMdEDQPTlZgKpp2tpuSn+JCf6E5+jCOSaBsKoww5mu/I8Sp3jte4crzKgfZqe85UW3GmypQzVQacrdHlQoM+FxoNuNSoT2eTHl1NRnQJrS+1ZuIt48VqWy5WOXCh0olzZU6cKXHkYokbV8o8uVruQWelB9drvblW78mVOhcuNThzUWhfOejMreMhdHdEcbrCndZcK5rTjDieYcSJDD2Op2txtsCAcxIhvNuYjkor0SXdVmjJiSI7jhfai9Ne5sD1Q15cO+TK2RpzMYvxQo0O5yt1uVxlxrlSM05JTGgrMKGt2Jy2CitO1NhxvNGGk4etudDoyNVyJ26WunK71IVrZXZ0CnE85dZcKbHhapE110vN6WrUQ3Y7A6b7+fvMOAgr6akh/kNYSSsH+HamDzEa55Wx5eVzERgFJfEf5hUwzgy/XEELoPjTaxEYpwb5TvE/DBh/vGF8eb8oHRlgfLSPsfEHjE30MTYxyphUxtj4JBPjCsZGpNy/e5+kpGRs7G3xd1UhfosxRyt2MXKnndmRu8wI4KToY1TZT//0IL3TI6IbWYjAkU2OiqaUCQHwBAVRyEqUTjAtlTIvlbIwNs7z0UnmHw4zc7uXkfYubtc0czF/H7eqjiA93cXzLwaYv/WIiZ4+xkeEVfoI48MDSIcfIRvuZXKkh6nRh0yN3Ec5cg/lo3tM377DwPHDNCeFU7bNmz1eNmRv9Cc/2JM7hTuZqdvOWLo5ylJ3vjmdxg/dp1kYfoh8fJKRETn373VTKsnH3cEcXxdL4kPMqYgy5XyeGxMtO5GfzWah7yyziiFGFdMoZ+aYV8h5Oj0pwpEASP9phLDvVyM0mUxPMTe7GJUzMzeJMLNCkPfMBE+Vj3guv8Sz0RqeDKTwpHc3z3sy+W64DsbP8fexu/x9fJAfxkf5QdrHDxN3+EF2me9lp/hmtJFvRhv4aqSGZ0OlPBko4MlALk8Hs3k2lMmL4QxejGQwO7SPOeH2sS+L7x7F8eJ+KI8fhjPTF8tUfyJzQ6k8HUphZqCKntuHCA82JzPWj1vt9Xw92cszWT9P5MMsKMeYm51gRsiEnJlgemacmdlRZmaHmZkdYnp6WATGWWElrVCK96uPZePMy0aZlI0xMy1jeugmE9camDiby8yVUp4PXUIx9pC+/l56HvbQ3f2Q7u5ueh4K4dwPeHj/Hj0P7tHbfVcM63708J64khZhUb4IiwszU/zwXwDj9//+Nd88+YoFoS5Q0ceUchCF8iUwykfFWJ09wZ8vrqGDPhbvEQUHtDDCrWJumACJy8jbsQxJ5AqKo9cgiVxN/o5V5IYJgCjcNQrq46LZRYDGjM2CIilkL/6kMIqr6DhNERaLYzUojtFAgEhJlOCYXoMkSgBG4b5RhcLINVTEalAVLwCjAIsaVMZoUBKljSRCkwIxXkeLokg98rbpkLpBkz3rNNntrUuynxmp/hakrDMl2deEJF8TdnsZkCBAo6MW8TZq4ko6zU6LDHsd0uw0ybTVJM9BmxInXSqddal106fRx4jDgWa0brTmZKgtrVvsaQm151iYAw1h9sR66LDe3QAXdzNMHYwwstHG3FYDY2sNdC210TZXR9NMBVXjFawyXMIa8xWoO2uyylGD1a66qPib8cEmUz4N1kEvygzvfG/c8jxZFqrNXwJW826IOh9v1sA4yRaXCm8cq73QyDDn/Wh1Ptilw8e7dFFNNmfLsUgyL6ZSeCmdkvZ4ig9soa46hOai9bRJ1lO2xwk35w/wClbHZ7MRG7bZ4r/eDG8/XezsluNkswIX8+Vscddni5M2kR76xHjqEmj8IW7qf2SH3cekB2iQ4KXGRoslYg6joDB6663AR2sZHqs/FF3SHsvexnXp25iuegP3te+zwVGfkMhgitpP03ZvnLqHk0i+HKf6xhhVXwyzt+MS4ceOsK2lnuADRQQ1FuDXWIxzUxWG+/fxeWUp71RU85eaJv5Yc5DXqw7wWkkVv8rN5Xe56byevofXszL4RXoOr5fU88eGU/yx/hRv7D/NH+qO86uSJv6tupnXKw6Jwd9/rDnKH2qO8ruKk7xVc5VVh69ie6kNrfrtGJQEYF/qSvB+C/b1+VP/YAtV132ou+7IsW4vCjuzCG47g3bVHVaX3se+7iZx53qI6WjDMisAk0RjNua6EpNiT2yYPkmhesSuVyPEeQmbXNewzUOL+PVWpOx0JDnaltQYG7J325O31568Pbbk77GlMMmBwiQnSpLdqEzzozZnI7V5m6kr2kZtWRjVpdsozA8iNcmD5N1uJCe4sjvSlt3BxkT6qBLusYwYvxXE+C8lxm8ZsX5r2BtsgCTKk4b0MA6lR1KbuJWMLZ7ErbcjMtCabX7mbA+0ICzIkm0BAjBaExdiQ5yfKSkbHTmUE8XpymTO1CRxsmInreXBtFV601btREu1LUcr3Ggsdaa22IEyiS1FEnuKij3JyvIkYocNvt762Fmpom+4Ak2D5WgarBBXzmt1lqJusAptU1X0LTUxstFBx0wDVSNVVhmosFpfBRXDtagZCe0tazC20UbTaDUG5qqYWGtgaqWOtaUq1uZL2eCjRu4eJ4r2OpATZUbeTjOKYy0oTzTjqMSJlhInjhU70Fpiz+kye85U2HKmTGhVMaC9XJdztQZc3G/EpUZDOhsN6Go05lqTGVfqzbhYY86lGmtRjbtQac/ZMjs6im05X+rCpTI3rpa701nuwbVKD7oq3bhS4cTlameu1LnRecCLrgO+3DwUyPlKV1qzTWhO0aU1TY8TGbqcyNThbKER7RID2ouNaK+wFE0vrRILjhfZ0SaxozXfhlOldnQ2uosKY0eVCef36SECY4WuGPh9ttiEk3nGtOWZiuHgzYUWnKiy51iNGc379DlTbculEheuFXtwq9yT2zWudFXa0Vlix+UcWy6kWXI5x4RLVTpIr2WKd4v/MT0BgullalgERiF78b8LjMIK+ie1cVhUIAWV8X+UwigAowCJcumwaHoR43VGBxkZG2VYOsHQhIJB2RRDEzKGRocYGR1gcHiAK9evY+XkjoeDLtv89EmLcaHzdC6Tgx3MSG+hlD1EJu9nTNHLyPR9xqceopANMSkfFltVZDJhtSxkJiqZGVfwVKrkxZiCp49GGGu5xOD+09zMquX63nIuReRyISyLs6HptIemcTYimxvJldwuPcK9hpN0N53gwf4jjLY0M97ayPixSibbSpG35DHZms34oUyuZe7keIgDhz2NKHPUJ9/Phc6jBxnoPMNXN5v5rjmRhQwrZLUh/P3L/Xw73MX0+AAj43L6hsYYGOin5Ug99ubq+LmZkLLVnAPxZlxONWGwyJqRukBmrpbyVHqH4fFh5OLdopw5haCYyn82k/8JFhdBcooF5SwLSiH4e5oZcWbEEOsnShkvFL18JbvIk+EDfDWUyb8PRvF1fwzP+3fxtH83TweSeNK3l6eP4nn+KIavHkXxdV8M3wzs4ZvBRL4ajOX5wE6eDUTwzVg8X4/u5evhDL4eKuCroWJmR6/yfOI2fx8/B8NHYPgQz/uPMDt4mqmhi8wOX+br8as8l/Xy6P5D3Bwd8HRxpOP4ceYmp5lXLLAwOSc2yQh3kk+nZcxNy1+O8HqCWaVUbFoRoFAY5ZQUuWyMsbFxMfLosbyf5yPXUNzYz+gZCYrOGp4PXBRjl4aGR+npG6Sn+744vWIw931x9Syspx91P+DRw256Hz7kUU+P6IqelI4xOzXJ3LSC+f8KGL//im+/fsHzuafMyiaYmeoXFcYp5SQzk0/FG8bDxVtJ2riEpKCPSRaAcbMQoSMA4+dkhgoq4+dkb/uM3LAlFEatpDJBk6pEbUpj1UVozA9fTc42IbB7JXlhi5E4gvElL3wN+QIwCnE6O9eKcCjcLgojZDC+gkbBACPZKYDlajHcW7JThdJYNUqj1RaBMV6bihh1SoSGmJ1aFOzQoCBcg/wwTXElLZheXgFjgpcOe31NRGhM8jMl2d+MJH8zdvsYEe+uS5yjJnEvgTHFRpNMOy2y7NSQOGpT5W5Ivacxda4G7Hc35PA6Mw4HmNMcYsOpMGdO7HClNdyZ5ghn9oXZEeulh7+rAQ4uppg6mqBvpYWRpSoGFurommujb6mNroU66iZC3+1SVpkuY7WtCsvt1FjqqMlyXyPe32bGZ5t1MYg2xTfPE7skWz4OUuGt9Sq8v0mTtTFmbGwKx2ffOtxrvTErcmBVqhHLkgz4LEYTG4kr6ZdSKb+cwb6zyVQ2bWZfmRuHy3xpk/hzOm8DdbEuOK76LT4Wn7DeSx0/Px38Nxjgv9mYDZtNcXVRwcrwI/zt1rLFUYM4HyN2eeuz00WVzVafEmz0V2JdlorAGGz+uWh6cddZ8lJh/Bxf9c/wWPEuLp8JTukPMFrxZ2yWvImH6Vr8QwNIO3SYIzcHqe1WUHhfRvWNcWrvjpN2rouIY81sP1ZHcFMhgfV5+DRIcGgoRWtfGR+VSHirtII/V+3nD9UHeL2qiV9ISvmXzAxez07h95l7+W1GKv/X3hT+NaeUPwiZi3Un+FPDSf6tpoV/LdwvwuJvSpv4g9BFXX2E35Ud4M/lJ/is4QZqR7vQOFjJipINGJQG4Fjuws7jThwa8qPxy0DqO31p7PTg2F0fcq+n43G8i2X7ull7+EvcD39JfHsnEUfKscv0xiBOi8gSL8KjjIgOUidvhxkxPipsclpGmJC4EeFORVwQxSn+SFJ9KErzJjvRgdw99iIs5iVYk59gQ168DZIEeypTfanP3khNdgiVuSHUFIeKwCjJW09asgfJiS4kJziTEG1LXLgVUZv02OazjHCvT4gPWEKc72fs8l1BrK8qieuNqUzayIG0aA6kxlKVuJ2ULV5ErrMizNeMHQGW7Nxgww5/CyL8LYkOtCAxyII4f3MKYwJpK91LR00q5+r20F4TxsnqAE7VenCqwYVT+9fRUuvFwSpXqkvsKRZ6yPMcyS/0JyXdHy9fQ7S0PxVvEldpf84aQWHUXsIarc/RMFiJnrka+uaaGFrroGeljY6FJroWGqjorRDNLpp6S9A3XIax8VKsLJZjafo5lsaf4Co4/K1W4e+4ksRQA4p2W1CaaEJxnDElsaaUxptRttuU2kwLmnKtOZpvR6vEgROF9rQX2XKm2IoOAbQKdWmv0ONCnRFXGk1FZbGz0YTrByzo3C+oeaZcqDbnQrUV5yutOVduw5lSGzpK7DlX6sSlcleulrlxpdCJiwX2XCxw4GqpK9dqvLhRv45r9V501rpwtsSSlnQdjqVo0pKixalsfU5k69EuMaItT5eWPD1Ol1vQKjGhtcBiMYexwJZjeVa0SYQgcaHtxV4MDT+/T5+LNXqcr9DjXKmB+DVO5BrTlmvKkSxjjuaZc7zMjuZyY46Ua9NRacfFEk+ulqzjZnUAXzT5c73Wja4iF65luXMj3ZPLmRZcKNVl/GoOKMeFtgqYfQiKkZ+AcbaX76b7forO+f+oMC4C40/Q+Cpa538WMD6bFzMYBWCUv1QZZaNDKAalyEZkSMdljEvHmJA+Ylr+AMXoTWTDN+m+d5mKSgleLqZ4O6sTGqzLvtL1PLheh3LgC2YHZUwPPEY5ssDUuIIp6RiKiWEmJ0aZlE4wKRXyEIXawHmxR1rZM0HfhTtcq2vjfvZ+HqbV0RWWQ2dIGjeD0rgZmEKX3x46/ffSFZxG16Z0vthSyP0txTzYmsej7emMRCYyEb0D5a6NPEkK4PFuF57stmMwyoxmrzV0OC7ljM0KemKD6KkqZPzBA0b67jN1vZWx4i08yXBk7FgiTx62MT18i9HxYR6NyRgYH6f74R2a6vJZ56rDjo3WFMXa07bXgi+yjBnI0GCs1A5pSywzD9uRTgyJVYQKpQylQire601PTf7DUzB9LNYJCveMix9T8HjyGY8VT5kXKv2mhbzDx8zPPOexkM84NcXXU/08l17j2chhng4W83g4m/mx3cxKdzI3Eca8NJSF0e08H97Jt8MJfDuSwrwQ1j2UwpyQizi6l7nxVBakBcyP7+PxeCvPpJ18Jb/P3PRD5uRdKLoPoLhRxHcjR/lq4iJz8i9QyvtYmBrmubxfDFi/330dVy8L7N0NaOloQD43ilwpZ2ZylgX5PM9lc7yQzYkxOo8V8ywo5pifFNbPs2LAubAenhXuGKdHmJoaZHT2GXLlLM/GvuBxVyXT7WnMd1Ww0NPB9Fgvo2MTPBqU0ftoiL6e++L099ynX3BCC1E6Dx/Q/7CHvp5eHvX08ai3j5HBPjGSZ074vYSYo2nFP11J//u3z3gu3H1OCX9G4XxgEOXMkGh6mVU8E4HxSEkoKZuXIdwsCiPcJgp3i4K6KKyic8OXiiOoi+W7VKlK1KRil6YIjAI0lsVqIkBjXthqMT+xaKc6eWFCPM4aUWF8tZYWFEbB6CKAouCOfmV8EdbQhdFrKIpZS1GMCiWxqiKUVsSpU52gRXW8JhUxapRFCUYYIbhbg/yXwFgYoSsqjMINY0qgLgIw7vY2Yo+PMXt8jUkOMCd5vQUJPobEumoTba9GrPVakmw1xaidPCc9ip21KHfVpXGdGccCbTjmZ8URHzMO+pjS5GNCc4gdJ8JcaQ1z4eAWG2o3mlMQaEiYs5oIjI5uZlh5WGPubIyxtToGFhromuuIwKhjriYCo4rJClStVFhlvYbl9mp8bqfOJ27avLlJj8+36WEYbYJPthtW8RZ8tEFQF9X4KEwf81xvQprC8Ktbh2uVC/rZpqikGqCeZY5uphUhB7eQez6J8lOJVB7ZSW25L0fzbWkucqVZ4k1Lph9VG62IWPseEZqfEKjzAevslxEYrIvvZgN8g/VwdVuDm/0KAhzW4m++jFA7FaLdNIh1V8dX+038tH7PDpsPSfRWY7PVcvyMl4k5jG6an4sraV+1z/BY+S6un7+N24pPsFT9AKdV7+GouwKXADf27m/k0M0B9nUrkNyVU3p1WATGzPPXiWg+SujRWoIaCljfkIdvQyH29SVoVpfwUZmEt8srebO6kT/WHOB31U38q6REBMbf56bxQXk+v89K41+SU/hFTomoLAqw+OfGU/x+Xwu/KF4Exl8W1YtNMb+vPCQC49tlJ1h7+C4Gx++wrDKXDzK90Cn2x6Xak8xrQRzu96bxhhcHrgSy/7w/h66vI/P6Hlw6brDkcA9rT18huKOXmGMn8C/YheUeZ2xSjNie68TWrZrEB2tSFG5O5lZjEoMNyAi3Jz/Sg8JwH4r2+onGl6xEZ9JircmKtyEnwZrsXRbkxFqQHmFCTowlZUle7MsIYV/WRiqygijLDaYkP5iC7ACyM3xJ3u3C7jgHoiItCY20YHuYAdtDVAjz/YQY7w9J8PmE1PUqpAbpsTvQmOxwdxqTYziYnEBjchwV8dtJ2+JF9Dprwj2MifA2JXqdBbsCbUkIsiIh2JQYfxOSNjqxLzmMtpK9nKtNor0mklM1GzjTuI7zh7w53bCOtjovjtS6U1/lTGWFCyVlXuQU+LI72RcffzMMTFazUnA6C6CouxQVnaVoGKxA22gV+maqGFhqYGClhbGdgdgCo2e8EhMLFays1+Lmok2gryHR2x2I22ZD7GYzQr3V2Oi2iuj1wr+VA8WJ1hTG6iKJUqckRofSOENRXaxOs6I+z4ZD+fa0FDhzotCFE/kOnMqz4UyhDedKrGgvMqKj3JCzNUacrzXkfLUe52v06dxvSud+My7XLq6mhTq+C1WWnC23oL3EnPZSO04V2dIhseVCoQOX8u25UuDI5XxHLhU4cbnYja5Kb67XuIk3ghdKzGhOUaMlRZ3WVA1OZGrTkqEltr405+pyNE+PEyWmNOcZiirhsXwrmnMtOZJtzrE8c06XW3GxXnBCm4t/PgEYz5XrcabIgNP5RhzPMaEl25TmLFOO5lnSWmzH0RIjDhVriArlmUIvzkp8uVThz7X9/lyv9+ZqgRtXkz25sdeXa9kOXCw2ZOxSnhijw7QSZnp+Bow9/21gFKHxpfnllfHlf/HDt/zTEasCX95YvXr98+fPbrDEAOKXmXL/7JZRyJsTR8ie+ye/9qtnC0hHhUidYWRjw0yMDjEhrHmHRpCPjjExNop0TFAf+5GPPWRyrJuJ4fuMDj7g/pc32Bzih5OdFl5uq0neY0Pr4QRGes4xNdTPzMgM8oEppsanmBwfZ1I2KuYjSoWA7gk5syOTPH0kZ+F6Pz0NHdwoOMiN/CbkJ7r4UtLE+YhsrmzP4m5sKV/Gl3FvdyW3Y4vpCs2iKziVTv8sbqzP55p/KjcDE7gTGM7dgA30h/gi3eyKPMQa5UZzxrZYc3u7K3cSQxhoKGTo/ElG799DMTLKwv1rKJoymE134+tkM8bPljHVc5Gp4fvi33t4bIIx6TjXOs+TGB1CiLcxhSkhHM4JpiPHmftlJjzMUaO3wIK+uhDx3k451I1sTIaQAymbHBDBZXpSJqpdgrFDOTnJzJQQtzOF8sdRMqeYY25qTozkmRXCsafnxF7o+el5BKPKY6WMx1MjPJt4xPOxWzyRnmJBtp85eSlz8lxmZRnMS/N5MlbJ8/FaXowf5NnYWR6PnWRuooVZxTFmZ9qYnTnD7PQN5hS9LMjlPJE95mulTVXopwAAIABJREFUgqdDx5FdjkRxagPf3M7gh+FbPJMJTTuCIUXJE8UY88ph7j/sYsfO9fitt+dE+36UM8NMK6XMKSZZmFTyWKbksVyJUlAYFUqeyuZ4PrHAE9k80wqF2FIjm5cyohxick7KyJycaWk3C10HWDidxlhnAbL+DqbG+5kbmkH+SE7PYD/dAw9F57Pgfv5xeoTXD+nreSiqi329jxgeHBTPFMTOaMFMI3RHT8lfAuNP3weC6eWrr+bEOsYZ2QxzMqGecFgERoVyAqV8lieyQY4Ubyd182pSgpeSGrJEXCdnh64Q182Lq+flSHauoCR2NeXxKlTv0aI0TmhqUaFslzqlcRrkhgvraSFnUY3iaC2x0k/ogi6IXGx4EfMXhXaXWA2K4tQp2qVBSbym+CyOV6csXrhrVKc4VlV8lsdrUh6vQUW8JpUCMO7SoDxWnWKh7SVMnYLt6mLTS2G4AfnbDMkI0SMpQJd4bx12+xiS7GdEqr8haetNSF1vSqKPAXFu2kQ7qBNttZZkB22yXQwodjOi3l2XA+76nPSz4twGR84FO9G23oZjGyw5FGDMwQAD2rfb0BJuRfVGI3LW67M3xAxXyxW4OOpi72yCnbslFi5G6NuooW2miraJJtpiEPEa1I1XoWq8ElWL1aywEPp71/KJ1Vo+cNTgz34GrNxqiF2iBVtLvXFLtmZpkBofb9RlWbgxlplOBJa7s77eH48aH9T2GrA8URutHAvsypyJPRlG6fldVBzaTEW5Dw0SZ47k2NCc58TRbHcO7HYh10ebaL1PiND+lCCND/HX+wQf0yX4Oargbb0cV4OPcNZ4F3e19/BWfZdArQ/YpP8pWww+xXvVn/BTf4sQw4/ZZrWK9cZL8DVYgof2p3hofoqn2qd4q3yM18q/4bbsXRxXvIuF2nu4Ln8fj9VL8XayI6KmjMrbD6jvnqT81iR5V8ao+lJG6vlbhB1rIfhgFQENeQSKwCjBsb4EnZoSPisr5K2ySt6sbOQvNYf5S80Rfp1Xwi8FhTEnhT/mpfDr1L3834lJ/CqjiL82HOeN2jbeqDvF61Ut/Gvxfl4ra+CXRdX8pngfrxfV8/uiA6zYd4VVh7/go/2tvFsYzftJTqzI9MC2wpWiW+tp73amocuP+stbkHREkHi9kvWXjmHTehON+tsYt37JutYv2VhbhcOeAGzibPBNsGBrjAURm3TI3GZCcYQVOdvNyQi3Jj3ckZyd3qRv8USyK4CCRB+y4hzISrAmK8GCnHhzsmONyYnSI2PbWvH7qDJal6YEKxqTHNiX7kJFtifFOT7kZvmQk+VHcqI7u6Od2BXhQGSkA+HbTAnfpEV44HIi131ClPeH7A5YIZrBMoKNyQixoHpnMM1JcRxLi+dIWhyVu0LZE+TKznXWbPcxJ8TDgM2+JkQGmhHrZ0iEpx5R3iZkbvOgMSuCjn17OVUTzZn9EZw7uJ0zB0I4Ve/LiXpvWuu9OLTPg32VrlSUeZKX605Kshs7ttvg5aaJpc0a9MyWo22yFG3T5WibrUDDZDnqxisRfqjSNlFF31wLS1sdnOzVcHFUIdBbk7gwS7LinSja40JxvAMlMXbkbzcjM8SAjC3C6tmeykQ7KuLNKYk1pChKj3whSSFGj9p0S2qzLGnKNaOl2IJT5bacLLHlpMSW0xJHOiTOdAiKY7GwntajvUyHU2UGnCzV5VyNEVf2m3N+nyEXhQ7nWnPOVZvTXmbKiWITThVZcyLfihO5lpzOteZsng3n8+y4kGfPpXwHLkuc6Cxx43qlsP6155zEjGPJmhxNUuPIXlWOpWrSkqFNa44ezdk6HM7UpjnfhMM5wphzOFfIbTSnOV/ooDajtcCU9lKhElBwRetxpUqPC2W6dEh0OZVnQGuWAc0ZhhzJMOZIthnH8q05VmjGkUJ9mgssaCtwpjXXlTMlvlwo9+VyqQcXc5y5nObE9TQXbmfaicA7dqEIlP1i28sPc4MIHdJCLeDfhUo/odrv5+aWH9/+h/tF4ZZRvGH8yfgiOqJfhXVP/6QyCtD4v8QcOCH77ecjZMMJgCeC3WKw8M8hUAwd/hn4/fxz/qu3f/raPx3+f/V0QTQGiKD4EhilI0OMDw+K7lLh/dLRIWTjI8ilo+Jr4WPCzaDw9qEDjXh7WeNgv5KwMD0y0ty4c6MR+chdFKNjyIakTErlyGUyJmRjjE+OMyGXMjU2zuSXPYwev8rNnHpupu2jr/gYo03nGLl1n7HLd7hT08y13DrGDp9n+sIXKC59wdyV+ww3dnA1oZgL2/NpD87k5IYkrkflcjc+m1vhcZz39aPTy4273q48cLOjP8iH6fx0XlxqZ6z7S/ompPQJzuvhAb7uOsF4VjCKaEOe7zVC1nUYRd91ERjlY/0M9PdyresiuZm7idq2jvLsSE7sT+PG4Sxu1W3hXq05dyUa3C8w5365F8Mnk5l9eA3liJxx6RATk49QTowzLdzSCdComGRGIdzvvQJGJcqpaXEEgBRiZl51VL9yUAvPH983I4DbY1HFezY5xDPFPZ5M3uCp4grPpi7zQnGDF5N3eTH5hThfKwZ5PtXH4+le5uZ6mX3cz/T8MDNzE+LqW8hHXJA959vRcb7p3sfMWS+UR6wZO7COb+7d5IX0GQrlFFOKWRYUUuamhugfuENCQhhbNvlw+UIbc6LjWsr81ARzCjlzAhAr5CimR0VIfiyf5dnEPM9kszydkosO7RnFANKRbublYygU3cjvtfHiWi0z53IYHzjGkOI+YzIls31PUTwYp7f/Ht2DX9LX2/O/Tf+jHh71CKvobgYH+pBJx5iSjSNA+uIIq2a56JIWv7eESJ3vvhEB8ukzwbEuY2ZihrmJGWamRpiaHmRySvgaUzyTD3K0dAepm1VJDV5BavByMjYt9kHn71hNkXBfGLmSouhVlO9SoSJBhfJENUri1lIUq0LpLjXx7nCxAlC4Q9SgNE6X3HBV8nesRRIprJsXXdAFwuo5Ro3CWDVKEjUpTtSkMEFdfF2RqEPpLkF9FCJ3NCkTgVGLsl1aVMQvTmmshlgPWByuQWGYJpLt2ki26ZMXakR6iL4IjIm+uuxeZ0BqoCHpgfqkBuiTHmTCHj9DdnnqEuusRYydOsku+uR4mFLqZUaThz7HPI0442vFlfVO3Aj1pGuHF1ejPTgTZsuxIH3Ob7fg+E4LyjbrsneDDlFbLDE3W46dgx42DkbYu5hh7WaMgYMW6qZr0TBURdNQBU2jNWiZrkHdZBUqpqtYabmGZdaqfGKtysdOOrztbcTqIF3ck6wIr/DEZbcJq0K0+SzEgGWhhpjttSCo3I5NRzbhXOPHmt36qCQbYpBjwbp9HqSeDKXk2CYqyl2pybZif4YFhzKtOZRqw9EUBxqirUlzX0OM+Wds0/mIEPWP2LD2I/xVPsRP6xM8176Hx+q38VnzLj4r38ZnxVsEqrzHhrV/Y/2a9/BZ9mfWqbxHoPanBBssJ0B/Ketejo/O53irf4rP2o/xWfURbsvfwW7Fn7FQexuPZe/j+/mn+JqYEFZdSPrVq+x/IKO6S0bW1QnK7ypIvnCHsNbjBB2qwa8hH7/6XHzq83GsK0S/upglxfm8XVLBmxVNvF11hHerj/Kb7CJ+lZHOa1lJ/Co9gV+m7OVfElP5bWYJb9c38+a+Nv647yS/rTjGL0sb+UVxFb8sKuM3RZX8TlLLG4WHMDh4j+WHb/DX+npeT/Xng9024liU2FJ2y4cLd62p61xPzZUIUs6m43P9BuYdDzDe34lnWz/rL8zi23wbh8wErOKcsIsyISTSkg3rtcR796IoeypjHMneZk56mC2ZEe5k7/RnV6Aze0OcyY5wJyfWkax4C7LiTciKMyY7So+8SA1yQ5eQv/U9KkM/ZP/2pdRHrqEmXoeqVAtKs5zITXchM8Wd5HgX9kY7k7DDkZhwB3ZsNiUsWIvw9WvYEbCUcJ+P2en1KXsCVMjZbERWkBFlW9xo3h3OyfQ4WtPjOJwWR0nsVmLWOxPqb02IvwXrvPUJ8dEnzF2LMHcdwlx1iFtnRkmcP8eKozhRFcOZ/XF0NO7kdON2TgvAWOclqoxH67zYX+3BvnIvSiWeFOV4k53kScw2C0JDzFjvZ4Sbmyb2zmpYO6pjZKWCltFytAxWoGe0BlNTDZzsdAjw0CHYR5uIYD3SoiyQJFhRuUdwbdvTkOBITaQtZaGWFIZZUhxpRXmsHdUJ9lTEW1McY0pehA75O7Wp3mtGTYo59VkGHC7U43iFCe1VggPZhhMFDpzKd6ND4kZ7oQB/OhyXaNBWZEhrkR4ny/U5X2fC2VpDztUac6bamI4qU06Xm9FaaMTxfAvaci05nmPBiZxFaOzIseJsrg0X8uy4lGdPZ6Ez18td6apw4my+OW1pejQna3EkSZ3mVC1as3REaGzO0OJwujbNOeYcyjLlYLY5B3MsxTmSb8WhLBOOZBnSmmtAR5EZ54q0uFSmzYUSHTokOpzK16M1W5/mLEOas0zEr3Ms15LWQitais05lGdCS5E9x/IdOV3kybkSHy5IPDif5cClTFuu59hxN8uGrnxfpBfL+Y+ZB/z7wijfLYzy/ewgf58ZgJnFhpb/ZGz5R5PLz1+/qgB8ZX55CYtCxI4wwjpavGec/e8C4yvF8B+e/xUg/vz9/wwYXzxdYGxI+M/7JSC+hMZ/BoxCKPbEqKBCLiqRwufcuXWDbVsDcLRXwW/dGnZGWHC6rZDxgdtMDA4yOSpDLpUzMTGBoCzKZUJo9ySTdx/RWXmIA2EpdKXVcL/sGL1NZ3lyTwjbljM1NsH8kJRnQzLmBsYZHxhiXCpldHRUDBLvv3aHs1mVHA1PpWO3hInmc8y3dzLbcpbbyXmc2RDG3a1x3A+M4F7wDnr3JvOko4OnA4+QCW02o/3MPbrN4EEJ58JsuBWqxUCiKdIbRxm5d56x3i56H1yhubma7WF+hG3zIidtO+dbS7jeUcHEjWaGTqVxv96O+0Va9BZb8KDciS8aNqL8sp3pgRGkw/3IZY+Ylo4vQqNMyoyoNCqYFcK8RZVRyczUNDNTQi/1YuTOj9D40lX9oznmpUlmTjnHwtQCT5SzPJ+a4/nkHF9NLvDt5GO+lc/z7aSSf1dO8O3sIM8W7vFkoZeF+RFmZ+Uop2eYmX3C3MxjFmbmeDyt5MmUnG8HrzPflcroUWfuFZvRkW6F8sZVnk4+ZnJWikIxxbxMyrxihLt3rxDg78rOiI3cuHYOpZC7qFyEspmXf69ZhYKncgGQlSimZplSTIu5lN8PP4Lu2yy0H2OsaR/fXr3E/BftTNw4wODFMpS9x1AobjCuHGBUKmf00STD9wfE9fOj3rs86n34n6ZPUBd7F4FxoK+X8dER8V5UUBeFEZpilC+NL99982LxB7LvvxVh8etnT5ibF04GpGLIuHCDKQCjQjkgAqNychoByg8XbWdv8GpSgpYvAuPmlYjRODtWI4lcNLgUx6x+CYxCXuJKcXUswGJFohbFsWpiHI6wZi6O0aIkVof8CLWXwLh4uyiuoWPUKYrToFhYZ+/WpiRRi8J4DYoTtChP1KU0QVtcU4t3jnGalCfoUL5Le3HitCiJUkcStpbC7WoiMBZs0yJ3iw6ZG3VIWa/N3gAdEtfpIEBjSqABaYECROqRFmRGUqAJib6GxHvok+CmT6qnGdneVhT72lDva8FhXwtOrrPiQqAtt7a68WWkJw8S1nE7zp1LO+zo3OnEmQR7qsKE6jU9wjeaYmGxCitbHcyt9bGyN8bKxQRDBx3UTVTQMFgrAqOW8Ro0TVajarqStYLCaLmGTy1W8YHFaj520uZvXrqorNcgINuJyBpfLKO0WR6sycdBeiwNNcQi1ZbN9Z5saNuCYakzn+3SQDVZD/MME7ZUeZDVGEh+oSNVGebs32vIoSRjWrJsOZJkSUuSLdVbddlj+wm7TD4iUudDtqq+T8jq9whc+S4+Ku/jteZdvNe8i+fyv+K76h3WrX6PAJW/EbDmPQLWvIvf6nfwX/s+wdqfstlwORv0lhCgtwR//aX46S7FV/NzfAWVcfWHuC5/G8dVf8FG9R08lr2H56cf4qqjxeaCVOLb2jjwUEbtzUmyr0opvzvJnnO3CWs7wcaj9fjtl+DfkIdPfR5OtRKMaopZXpLHOyVlvFmxn7cqD/N2xWFeyyzkF2np/Doridey9vCbjDR+nZLNv+WV8+d9B/lLneCAbuM3ZUd5rfwg/1JYwb9KisWw798WVPPHwgPoH7jD0v3n+FOZhF8luvDJXlveizHAssiU8pvunPnCnLor6yi/tJM954tw77qL8YluTBu62Hp1iojbz9l05i5GcZswCjPBJlyHLREWBAdokrDJmNxtllRGOVMU4UR2mDPFcRvYnxnH3g3eJPg7syfYnpwoJ9KjzcmIMSYz2oCcKF0kOzUoCltCUeg7VG59h7qtf6N620dURiynIk6Dst1GFCdbi87qlFgrdu0wIz7CkihBXdyoS1iQOuEb1hIRuJqogFVE+Swn1mcVmZsNyd9mRtEmWw7EbOBEaiQn0nfRkpFIQ1IsGeFBhK4TWmPs2BBgjp+HNkEuagQ7qbLDU5+dnobsCbCgPjmEI3mhdNRGc6YxmlMN2zhdv44T+zxprfXkaJ03B2q9qavwoqzAnaJsLwrSvIkPsyQ6xJyEUEcSwlyI3OzI5kBrvF0MsDVfi7n+chwt1PGw0cHXQZeN3oZEBpsTH2pBaoQFmZGmlCXYUBVvT02cExWRDpRutyVnqyk5W03IDxMc3VYURVtSHGNJYZQJ+ZEGFEYbUrLLlJpUAw7k6dJaakTHPgtOV1pyqtia9iJHzpW4cq7UllMSfVrzNGjO16U5X4fmAk1OlulxqkKfszWmnK4wpr3CnPYKK1oLTTiWbUpLtjltuRaiyngq14rTOZZ0ZFtyJsuSc9nWXC10pKvUmSsl9nTkmtKaqsvRJA0O71XnWJo2rVm6HE3T4EiaBkczdETQO5huTFOGKQeyLERgPJQtQKSxCIzNmXq0ZelyIkeFMxI1zhVpc6ZQTwTGFgEYsw1pzhGML+biKrtFuIUsteBovglna9zoqPCgvdiDjkJ3zhd6cDHPmesSNx6U+3Ivz4HrEj8mLleIt4siLM6P8sPsoFgL+D8WGIWGiv99/rka+X8EjE8WxBYM0WUsrKP/K2AcGxE/JnyeoDoK62sBMkeHhiguzMTSbBUuTisJD7WiICuMO12nkI8MIhseRyasdcfHGZWOi3mJMz3DXC5t4sDWJM5G5POopI2ps/d42q9ANjTB6KSM8QnpYt7ixP9L3VsHZ32nbd/Pf8+8z73bditboy7UkBB3dw8kAULkiru7u7sLMQgkQPCgxQstxS2eXEmuOFrfrX7e+f4Cu3t3e8897zzvvPLHOZeFpMN0hk+O8zyOQ4FcMcngvILbdxXcvjfN4N1phmYmWbgzwNyFS8xdusZXo3LuD0/wqH+S6RPXOJnXTl9ACecCq/k8pIwTYWn0xWcydeQID65+ztS5Pu7saaQ9xI5imw+odXqf+g0fkRPuSnq0BzEhzvj7WBMS6kh4+FpqquLp21vDhU87mR06xeKNU0yfbqG/ZxM36wwYbbZksNWWG10ezF/czqORYRaEc3v4BrPjIywq5CwoJqRbzsUZBYuzM9J6Vqx67y4szcLcLGIkcHysNP4rPD65e1wQ0S8PBrl7b4JHiwq+W5jm7/PT/Dg/zneKi3w9e5Dv7vby/Ve9PPxqHw8fneHRw9s8ejDPw3s/cH/hRx4s/MCjxYc8ujvNw7vD/DLczcyhQK61WNMTpUtPtgtjX5yV8iJnHg4hTCCPFAoezU5y7cpZHOyMyUiP59bNS1Jjy8LCDAsLc0vROAsLEih+MykyFReZvXuPuflZHg7f5t7e7UzlpzGXEsPXuWks5KQxWp3M/LEmHgwdY+HudSYXhpDPyhmdmGBwcJjB2/2M3rzFyK1bj5VEoSY+GWF0WXp/dGSI6anJxxmPYo0+I+UvLswKw82sFNgtfmkS8TpCWX+wOM/8whjzsxPcnb4nmXYkYJwfZkYKDl+Ueqx7qiPI8FlJpmw5ef4igHsVJWGrEWtpEaJdl6hKY4o6jSlq1CcLJ7OKBIkCFIUiKDIUhRu6JlGD2kQtquM1pH/8auLVqU0QaqQWDSna1InHdF0aM/Soz9ClVqyk07VpzNanOVNfel98Xi+MMQIQhZM6UYN6EceToE6NWHFHqPwDGCvDtSgN1qLAX5NsmQaZXlqkuWuR4qZFtkyfPD8jcvwMSZcZkO5lRKbMlCyR0SizIc/DjgJ3e8q91tLis45OmQP7/Rw54W/HeX9rbkQ4MpTiRn+aO5eTN/J50nqOZjmxOc6U/AgTQv0NsbBajbm1JlZ2QmG0xmadOcYO+miZqqFlKKBRGQ2j1aibrkLVfBXqdqqstlfhQzsV3rFR5j1HNd5dq4RekBaBVS6E1rugFbKaT/zUecdbkxXhhjhVrie6N4B1O7xQqTJnRaYGqokq2KVpE1VkSXGJDbUZBnSl6bEnTYd9GfrszjLmQI4lh7JtafNXp3LdCspsPyHX+ANSdd4jWft9YjTew2P1a3iseQNP5TclYBQKo4BGL+U3kSm/hbfq28hU3sJP5W3CdT8i0ngVAbof4qv7gaROemotx1PrA2RaH+KpvpyNKm/hqvI6DmuWsf7DZbgufxMHjTW4J4aRtqOHLVdH6bwyS+HJUeq+VJB29AvC9hzAf1cnHkJh3FrOpo5S1rVXYN5RjVJDMW/U1fJy0xaWNffw+uZdPFPWwH8UlfCn4jyeLs3l6ZIinimu5MXaNp7b3MVL7Xt5rmUvTzXs4umWnfzPmkb+Z2WNBIx/qe1gWfNubA/eRq3nCH8uSuKpdHteTzLk/WQd1jYa0XjBkUNXzek8s566U8mkn+lh/RfjGO7tx/+MgoSLdwk/N0P06WtYZwRhEqaLQ5g6vgE6RPjokBVgTEWIJc3R62hP8aIiYiN18YFc7O7g7oUL7C0rpDB4I0URTpTE21AQY0hBtC7FkepURqymLvw96kJeoiX0BTojXqIz4lXawl+nKextGiI+ZHOSFvWphhQl6EvVg0nR2iRGaBITpEaMvxpxfhok+GqS7KdNRoAuSZ4qJHsqURFjTHOUDe2Ra+lJ8uZwUTL78tPpycugPTedzDBvZOtN8faywFtmgr/MAL8N2vg5qBLmoEHGJlPqo8QdpB99jdEc7ojlYEcERztlHOr0YH/HJnrbNtLV5Mq2zR5srtlIfelG6os9KUh0IC/UhpJQJ8qiNpLl70iqryOZwRvICtlIdogok3CjOGoT+eHrSQt0JCPEjoJoR0pi7SiMMqMq3prKGCuqomyojLClKsKBikgbSsMtKQ23oDzSkvIoCyqiLaiJt6Yu0ZbqOAsqY81oyjCiu8KIvs3mHO005ninCZ92WHCy3Y4zbes4176W0y3WHK41ordMl52lWuyu0OFgnSH7qvU4UGtEX70pB2vN2F9lxt4KU3aXmLCnxJR9ZeYcKLPgoJgSc/qKzThUZMaxUivO163lYosrF1rW8alQJAv06c3RYme2uqQw7inSYXeBFr2FWuws1JYMK92FRmwvMmFbkSlbC03ZVW7FngpLDgiFssyYfSX67CtWoa9cjSNV2hytNeBgpT57pdX2Y2Ass2RHqSW7K8042GDG/npzPuvexKlONw7ViVggV07UrudUtSsXajdyTQBj9Vo+r/NGcaYF7t3ipwfj/PJALq2iRY+0AMafJXXwd6vn3yuLT17/P6Mw/sEa+3HN2e/h8I9e/9cK45C0YhYxJNKMDf/7SlpE14jPxWfjI0w8BkfFxASnjh9C5m7HhnU6ONkqER+5np7OaiZHbjM5MszE6DjyySmGx8eZHpHz98EZLlf30BeYz1G/fL7bd5UfrilYlC8yPrPAzKRCCuOen5xGMS5HMTXF6NQEI7NT9E+OMT43jVwxxYPJCR6MjjA3Psrs3DQT09NMTswxP7TA5KkhPivaw6m4Ts5GNnEipIi+oHQOR6dwu66Sy+XptHqZU+GsRq79CkrdNehIcqGrNo/kCBm+m6zw97YmI8OH7p4Szpzq4va1I0wOnGdu5BIPBq4x//kuBnsDuFlvxliTBSNtZgztcOHO/jzu3bjM3aEB5kZuMzM6xNzEKNNijT8+KqmNC4opFkT25KyIcllaUT8Bxn+FRgGPkov6sbooXs/fG2bh4R0e3B/j0fxlHk718dXENr5TNPPVVCr3Z2Tcm3Pj/nwAjxZyeTRfzdfz3Xy7cJrvFvr5el7BV6JZRbqTnGdhYZpf+suZPbCRcxU2VMnMOdCQwvida5K6OP3VDRYXxa3jLA8UE9y6fh4nezMKC7MYHLrN7PwMswtzzIrV9aK4XVyUZn52noW5RR5Mz7Jw5SqjW9qYKExlNt6fhQgP7kXLGPB25nqgAzezg/n67H7uyQcZn55kaGqCgeHBJVPLzZsM3rxD/63b9N+59YczPDjA1IRcyuYUJqKlPm+h5M5Ka2lxx/jTD98hVEZREfjo/qK0Nl8QwDg3yaJYSU/fZXFujDkBjPNyFmYWpJX0jpoIMv1WkektagE/JD/wEwkYhdO5OlaFOuFolvIRxXPR+ay0lKuYJBRFAYfqlAiHdKxYX6shbhdrEjSpTxLGGAGLS1E6EggKIEzTpS5Nl5oUHapTdWjINKAxU5/aVB1qkrUk8KxL1qI2QYO6eA3qxZo7QZO6GDXEOrouWouaKG0qI7QoC9GiOEibPBGrI9MkzV2d1E0aZHnrSbCY6aMv5dRl+BiR4WNGhjDB+DuS4+1EjsyZYj83yn3dqPd1pTvAmSNBDnwRYkd/hCNjCesZTtnEtWQ3zsW7cjhnHU0JpmRHGOMj08HcZg0mlpqYWeljaWuCpYMJJo6G6FtqYmCqjraREhpGK9EQ91rrYteXAAAgAElEQVS2yug4a7HSVomP7JV5z06Z5Y4qrHZegWWErgSMnqW2aIYq8ZGPMu96qaIabYJbgyehXT44tjqjnK2BavwqjCJX4halTGqqAdXphjQnaLArXYcD6Zr0ZeqyP8OQYzkW9Ebp0OapxOYNSjQ5rabaagVVFquotFAiU+cD/FYuw1/pTXyV3sBr9WtsWvkKGz55WYJIb7V38FF7F0+lN/FXfpNYvY9JMl1DpP4nhBt8gr/2crzU30WmuRxv7Q/w1HgfN5W32KjyJq5Kr7Hxk2W4fPQ6Niof4REiI2trJ+0Xb9N95y6lZ0apPC8n++Q1Eo6eJHh/D+4SMJbi1l7EurYirDpKUa3P4a26Sl5pamdZ0zZea9rBUyX1/EdhKX8uKeCp0jz+XFzIX0qrebmxk2dbt/LX9j280LafZ1v28FxrL39uaOV/VdfxXFMrr7bt4KOdn7Lu0zusbG7j/0jz4blMG15P1GNNhg5ebcY0nreh+7whrScdKD+ZTtzZI9idmUK3+yaJl++Tf+MuEacH8dvbh2OWL3aRujgHqxASqEusrx5FIVY0RDjREuFMa5wXLQmBNMSEsD0jk7unLnC2qZXm+AiKg50pibIlP8KQ4ih9isPUKA9dQV3Y29SHvkhL+LO0RzxLZ/hzdIW9yPawZWwLf5vOqA+pDH6P4siVZESuJDlyJUlhnxAX8DExPqukoPA4L00SZDqk+euT7q9Notdq8kI1aIkxpT3Sii3RzvQk+bE7I45dOelsyUmnOjWGCJ+1eG40xcfPkoAQK9w3aOHloEKgrQpxjppUhzqyPduHA7URHGyO4nBnNMe3+HKo3YN9rW7satnAtkZXtjZupLncheqctVRluFAYZ09xiDWVIY40xG6iMd6HynAPSkM2URrmRln4BqpjNlAT60J51DpKI9dTHCHUWUdKxUo/0pLiSHNKIi0pi7ajNMKOknB7yqLtKY20pVSAY6QNxeHCaGROZYwt9cIMk+BAVawNzelmbC8zYX+LGUe7DDjWJcK6DTjVZc6JVmvOttvzWbsDxxvM6S7UYFepjgSO+6oN2VNhwP4qEw5Um3GwxpID1VbsLbdgT5kZu0VMTolQ9E3ZX2pOX6kFh8WUWHCs1JIzNQ5caFrHZ01rOVZh/g+FcUeWGjtzNNiVr8HeYl1pdhZoSVC4s9iY7YXGbCs0oavAlN5yK/ZWWHGwyoqD5WYcKDHkYJk2h8q1OFShzZFqfQ5U6LK7RIedxXrsKDKkp8iUnmJzyTzTV2/GvlpTzm1bz+kt6+mrt+dw/VqO1TlztmETXzTLuNzsxbWatVyokzF1ppnfFm/yo1hB3x/nt8UR+H8TGAXoSWD3L48S/P3+3vG/ey0pkf+uPIrvLe63noxYSUvqorhblIBwCQaXlMQx6WbxybpaPIr5BzBOjDE5Pi5l4G3raCBA5ojbOn183M0pzI7g0oUjTIzcYXxErBenGJucZGZYzg/X5fTX9HLIM4OTXnnMNh/j+8uTzI3PMza3wIJcwd3HDS7T8klmphTSKMRz+SSz8kkWJhTcn5jk3tQk04oJxucV9M9MMjI7y4R8hvvDC8ydHODz8t2ciG3iTEgNJ3xzOOkTy9WYePozYjngZ09PkB2ZjirkeJmwpy6Vq6ePU5KVQkKEL831eRw53MGNa8cYHviM2YmbTA/fYm5kkAfDQyxc6mPsQBx3Gu0ZbbRkZLMRIz32DOxP4es7l7g/0M/c4G2mRwaYHRtiemRQUl2F0jg3KWduapJ5EVQ+I5SwOQl2RBj5E2AUoChBpICexw0x4vXcvGiPmebR3CJfTZ3h/nAVDwcT+GE8gr/PuPDtnBGPZsx5NOXKD5Pe/G0ymB8mE/jbVBF/m27n+7kjfLtwlYeLIvfwPrPz3/Hw8xjGeizZnWpC1vq1HOioQD42gOL+OIqvrnJ3YZavp+d5qJjg2qWTODmY0tRUxeBIPzMLs1JguQSMInx7YZ65xTlGH8zyYG6W76/cYrF9O7ejIplLDWU60YNH+YF8UxbFeU9LrrmbccvXlYH0DB6c+ILJ0Uluj41wZ+Am41e+ZOLaNW7ducONgf5/wOI/FcalFfX46AizIvhdBIILuJ6fkRRE4Y5eUhqn+dt3X/P914/46oGIK5pbWlmLLvD5yaUbxum73J37l5X0jDDsjNBTHU6W3ypy/T4mz1+YXsQNo7LU1lIdq4oY0bxSJd00qlEerSwBYV2yNrVJWhIklgrDi1AUEzUl40tNoqbU5CJuEJcURi0aRLtLuj4NafrUp+tTk6JLVbIuNWl61KbrUpmsSXm8GuXiZ8YLVVFLAsbGBK2lPulYDQkYayI1qQrXpCxEnZIgDYqDtMgTKqOPJskb15DipkqWjy7Z/gZk+euT7W9ITqAJmf6mpHqbk+FnLx37Z/tvIj/Qm6JAf8qDvGgO3kBvyDrOhjtxLdiO4WhnxpLduZPmyeepm+jLc6U+0YLkEAPWb1DD0lEdIytNTCz1MLMyxNLBGEtnE0zsdDG10sLAXAVNk5VoWKzEyEULW38LVtsp8ZHNKj6wUWLVWhXMfdWR5dgR3uCOa4E1muGqLPdYwUdeyhjFmyOrdce7xpl1ZRYYxK3COGg5LoEfExOlTnG8LvWxWrTHqbMrTZPdGeocyNTmYJo+xzPN2Oqzkm1eSuzwUmeLsxIdjsp0OKrRaqdGlckqktTfJ0FzOeEqb+G/ehmy1a+yaeXLeK4Rq+k3kCm/jdeaNwlWfZtkgxWkm60h2USJeONVhOp8gK/aO3irv4u35vt4qL2Dm7h5VH4Lj9Wv47HyNZxXvIbF6rexszUmu6mejs+v0XV7lqJP+yk6OUjemVuknb5A+OE9bNxSgWdXGe5binBtz8dqcw6adam8W1fKsqZWljVuYVlDN38uEsBYzlOlxTxdXshTpSX8taaJ19q283zHNl7s3MNf2/bzXMtunt+8g780tfPnunpe2NzOS63bWb7zGKa7z/CWyHBMdeWvWRa8Eq+NRqYGoV2mNH5mS8On+jQesyPvaCahp85ge3oBw223SLs4S/mNaWJPXcGtsxXXbE82xOjj4ruSEB9NUvwNJeVrc9R6OqPdaY/1oS0+hNbYKDZHxnKrfQenq5rZnppKib8rJaF2FIaZUhimT2GQGiWBK6gKeYfakJdoCHuWlvCn6Ah/hp6w59gV+ld6w15hZ+RbNIe8Tknw66QHvkZa2Nukhb1DcuC7JPh8SLzXauI91Yj31CRRpkWqnyYpfsok+62kLFCVjmgztsba0xWzge0J/uzOTmBHbirteSkUp4QSEeCMh6cZnoEW+PqbIXPVwtdOmTgXHcqD7WiKd2Vbvg+91SHsbwrnaKsP+5s20duwgZ56V7bWutJe5UpT4Toq0+ypTF5LebwTlRH21IY7UR3mTEusL60JwdSGyygPWU95qBO1sY7UJthSFWNNRYQT5REOlEXYUhphTUmEJYVhZhSEWVAUYUNhuIBIB0piHCiNdqAsxkGCx+IIKwpCzCiNsKQ61o66REdq4uxoSjVnS6ERuxuMONKlx9HtGhzbrsWJbSK4W1QAWnO+w55TzZb0FKrTK4CxVIddJbrsKtFnT5kJu4qNpTX0vnJL9pRZLK1+S8X7RuwuFsqfKQdLzThcZsGRUguOlJhzosKac/WOnG1wkG4YxUp6V7Ym3RkqS5OlIimMe0t06S3S4XCtFbtLTZBUxkITuovM2FNhw95yKw5WWHG40oqDJSYcKtPniIjhqdDjSJU+h6sNOFAhVEZDdpUYs6PIlF2lVuyrEpWBNhxptOFclytnt63neNtajjQ7cUzkSDa581mTN+frPbhU48S5ehmTAhgXbvCTqPMTNX4CGBeGQaiLd8eWwrlFs8uTWRzmV0lV/F3Ti3hv4fHd4780vvzzfvGfxpc/Nr38gdP5P5lf/jtA/KPP/+17LplqRJ+u6NEVIwHj4/tFAYL/AEJx1ygML48BUdwtLpldlr5GfCYZYibkyEdHuHn5Innp8cg2WrPBSY/I4LVUlyVy58Z5RodvMzElVozjzI9O8OiLfk4kVnLCJ4czHtmcDa9gaOtx7vUrmJqc5a7ofp4S3dNLzS3CpTwzOcW8fIq7Y1PcH5tCdEY/mJxmcUqBYnqKkdkJBucmGZkXLTKT3J2c4tvBCcb6znA2p40rMR184VfCZVkK130iGYyOZiQvkTPZ4ZT72pPobk51VjjjN2+ye8tWerd2MnzrMhMj15kYvcnU6B2mR4eYGRlndniChaERFm98yuzJPAaaNzDWYM9oszHD260YOpDA3MUTLN6+xYK4mRzpZ25skLmxYebkIyxMjjMnRkQNCWgUauOMiOBZWkk/eRRKmXguXMr/Oguzd7k3/S1fT/zAt6PH+Xogle/7PfllyB1m1/LLjA0/yH35YSSeX4ac+XV0Hb+MruXn8Q38rAjix5kcvl/o4auFS9xbXGRu7jfmTgVwqUGLzZHGpGzw5mBPC2PyQabuj6F4eJ3FuXkeTc9xd3KELz47iPM6U5qaKxka7Wf+3gJzdxeYl7InhaonbiUVDH4r5zv5ED/vOcRiVCrT7p5MRboxVeLH/R3p3NtdwNk0b676OzGy0ZWxTSEMplYxfekGN/pv0N9/ndmLl5i5dJUrA7e5PNIvBXU/WUELaBwcuIO4XXyiLoq1vVS1KPq6H+cvimgdUQ0o/l8XyqJYT0s3jrMKhMIo3TDO3OfBtIj9WTK9zC1Msjj3zxvGnAAlSVkUsFgeqUJllBoVUQIW1SRwrHpsYKlPFI5oNariRDSOyFPUluBOckeL+r40PZrTDWjJNGRzpj4tYgX9uAawMV2PpgxDmjONl+6xUg2pEZNmQEWqNuVJmhTHqlAmnNXx6tQlaFITo0ZDnCbN8do0xWrSECuMLhqUh6hRGKBMUYAqhQHq5PtrkuunRdLG1aSKKjtfbXIC9MgPNpAmJ9CATH8jUn3MSPSyJNlnHRmBnmSHBpIXGkZhRBCVkT50RLlzIMyF80GO3I5wYSjejdup7lzMdOdggRu1yXZE+elh56SElbMOehbqmFjrY2FrhJWjETauxlg66WFuq4WBhTC7fIKu3Roc/ExxDLZEzVHcMa5kheVKVB3XEJJtT3pbIGENHthkmKISosKHmz5CRbYGu3hTvAsc8cyzYmOiBp6xygRErCE6aDWFkVrURmrRFKHOtiQdtqWoszVNhd2Z2vSl6HM0xYh29w/Y7rma/b7adK1dRY+zGtud1OiwUabdRpUaU2XKTJVI1/mACOXXCVJZhq/yMmRrlkngKFRH7zVvEqHxLunGK8k0UyLbUoVU41XE6X9CmOb7+Ku9jZ/Gu8jU3kYmAFL1XfxXvIHXytdwUXoNi1Wvoa/0PunF+XSc/5L2G3LyD18j6/ANcs7cIvXMF0Qc3Y9rh8hgLMGrq4j17dkYV8WgUxPH8roCKVrn1YYOljVs56niRv5UVMVfKip4obaS56qqWNbSwWudPbywpZuXtoqVdC9P13XzbOM2nqlv4an6Bp5raeX5lq282rGXNZt38Gp6GM8lW/HXTGNeSdRDM02ZuG5zGj9zpKjPiOqDtqQdzCT4zEUcTj/AcfcwFdcXqLrUT9LJM2xoKWdTthvuUbq4ea8kaJMq6f7G1EQ40R69kc4oT1qjfGiJCqQ1KoKu2ET60vM5U9rIrpQMqgLcKQlyoCDIjPwgQ/ICtcn3V6IkcDnlQa9RFfQctcF/pjXsWbrDn2dX6HPsCX2BXWEvsS1yGTXBL5Lj+yypPs+S7v9XMvyXke73Lmk+H0sr6EQPZRI9VUjwWkOSzxoSxS+E3iupD9GmPdqcrhhHtsWupzc9kJ3ZUWzNjaetMIWsGH883C1wcNNB5m9OgK8pAW66xHkZSaBWFmlPXcI6OnK86K0MZn+tF7uqNtJd4crWcmdai51oK3WhKW8dlcn2VCWspSrOmaoooS66UB+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m1EX+VSFuOeUksOVjtxrN6Fk43OnG1bz9nO9Zza4synHWs52urE8WYXTrV4cLbFl88aZVyosud0vRcTZ5th8Sa/ShV+Y0uwODfEb/PDEjD+vDDMT/ND0vw8PyRVAv4DGJ/kMkoQuWRueWJykVpe7o1LZpelPMZ/VgT+j3+/QRR3iX+gBv6rW/qPgPC/e+/fvuf/JjA+BsonSqNwU48ODyAfGWJ8YADFyBDp8SFsXKeH61pVEmJd6GgtYuDOl0xOjzGhGGdyYJC589c4klzGQc8UTrmlccIzkyORxZyt3srC1SHuiUia6WmGpycZmJ9iaHEa+ayC6akpZiemmJ2ckj5fmJhGjFAgBSSOz04gnx1HMTPK4swo90f7edh/g2stOzjlX8UFryIub8rgmmcit8NTGSkp5VxZDgX+LriZqxLibsPY7ZtMDQ8zOy5nemwMhTRypkcnmBmdZHZ0mtlRBXPDw9wfOMPCuQr6m2RMtWxC0emIfKcjX2z1R/H5Ee4PDTA/3M/82AAL48PMjQ1JsyAfZXFKzsLUxNJ6elpA4yTzM9OSyrgU9L2U2yie/yssiueLczM8mLnLd/JH/DC6g+8H/fh7vw2/DbjAlBu/Tfjz03ADPw/s5dehcH4ecOfHfiv+PqzPT3JjfpreyA9zmXw9t5OH83dYmH3E/NlgztToUh5kSk5gEkM3P2N6boLpuxPM3utncXYpp3Bi+Apb20tx32RNa1s1g6O3mZ6fllbRwv19b3qKr2Ym+WZBztSD63zz2TG+Kyrn0SZ//iaTsZDpx+zOdEZPlTN+cQuLl/v4Mj2S/k2ezLsGMuYZxXhvL0M3v2R08BaLl24yf/kWlwZucHH4JnduiRHh3TelphcBi/LxUenvbamfW+RbzkkKolAWpRxG0W09OY5oexHubXHTKIwwkiHmD4Bx8a6I1hF3puKGUcTqRJEXpExBkKj2U6I0XGQqCljUoFK4naNEVZ8GtfFaNCTpUiWaVsSI+Ip4HQkaG1P0qUvSkUwvAhpbMg1oyzKgLduAzVn6NKfr0ZCqKymMLdmmNGdZUJ9mQk2qMVWpRlSk6VKapElRrCqlcepUxWtKP7MiXJnqCFXqItWpj1CjPlqbqnB1SoOUKfRfIwFjcZAmBQGaksqYKVMlU6ZGjp8muQFaFARqUxikTX6QUBz1SJEZkOxtSYK3E0kB7qSFBJAREkZmdCQFCeFUxQXSGenJ8bBNXA5340bMBq6lrOdSvjuHy32pSllHqK8hVk4qmDhqo2sh3J7C+KKHlaMudusNsHXRw9JeVJ2tRMviE8zXa7IhzAZrL33UbT5B2eITNKzXoG23ioRSZ9La/FmXY4VqmCrve3zIavePMPZdw4ZoA/ySTJDF6xIbr0VRhhG12eLA34C6cG0aQzRoi9CkO0Wf7gw9urJ02Jmpx4EkPfbFaNPu/iG7vFXo89ely2klva6adDuq0mG1mg6rNWw2XkW98QoqjD8hS+89Qta8iJ/SS3iseB63j57De/Wr+Ku8Qbjam6QafUym6SqyTFeRbriCTBMlUgxXEaW9nFCt9wnWXk6wzocEqC8nfOXb+Kx+jfWqy7BVeR2b1e8RFORP9cFDNF0ZpPCIAMab5Jy5TcqZLwg9sh+3bXV4dJXi012Ec0sSqlke6FQGs6Ipn7dbN/NG8xbeat7Js2Wbebqkjmcra3ixsY7namp4qamVl1q38JfOrbzYtZunG7v5U/VWnq3v4pm6Fp5tbOK55hZebN/Gi207+aihjZdTPHkx2ZC/JGvxSrIx+hlqpPfa0fjZetL3WVOww5a43gw8j5zDeO84Mecf0tk/T/mJk8Tu34lpdgS2EWZsDFTDz0+NMHc10n2NqQy2ozFkHZ3RMjriA2mM8KM5PJCdSUnsSUjls6I6Dmfm0xkdQk2YK4WBVmT7m5Lpb0C2vzZFISoUBL5Pof8rVAQ8R33wC3SG/5WdkS+yN+oldoY9T0/0K2wOe5FK/2cp9HmGLK8/k7bpKbK8XiLX711yfD8mTfYxybKVJHitJHrTx6T4q1IQqE6Zvxr1ITo0B+vQEWZEa6gZW+Jd2Z4VQntuHNVpscSGeuCwXhc7Z3W8fE0IDDQlKtSMtChrsiOtKI6ypTbemfZ0d3rLPNlRuomtRa5L8T+5TjTnrqMhYx1V8Y7UxDpTG+NCZYQDjfEbaE30oTnKn+3p8fRkJtCa4EdVpCONaTbUphlQFqtOcbAmtbEm1CeY05RqQ2vWWloy10rZwGWxNhSEm5MbZkpuhC0FMQ4UxthTGG1NcbQVRRGmlEQaUxZpSGW0AeVR+tQn6rE5S4uucnX6unQ5vFOHIzv1ONYtTDDGnGw15bN2C853WNBXp0N3gRK7ijXpqzHjYJU5u4qM6M7VpzvX4PHo05Wnw7YCXXqKDCQF8kClOQcrLThUYcGhUjMOFBixL0+fQ8UmnKiy5kydHXtyddidq8XuPC125WrSk61KT44qO/M12FmgyYFyI3YW6NCVo01Xrh7dhSbsr7TngJQb6ci5RhdOVttzrNiUE2VmnCg34YRwTpfrc6LOlJMNVhyrseZwpR3Halw4UbeJU/UenGp0k5pmjrc6cbTNnsOb7TnSspbjLZs40ezNqUYZ52scON0oQ36umV8Xb0hw+OvcCL/NDPLbTD+/zA7y4/w/YVFA4/9VYFzqkR7jNwGjjzulf1kcE00v/8Xa+XeA9/81hfGfoPhPJVIxNSqFJMsHh1GMjPLZpwfw87TAxWk1nh4apCR50Nu7mWs3PmdCMcKUUOkuX+NQbiU7PeM4uiGeE+uTOOWdyYnQfE6kVnJrxxHmrw8yNzHFuGKKkZkpqXd6ekrB9OQUE+K9OQUKYaIRLSFTwiAzhUIhR6EYRzE1xuzUGHen5czLh5k6+QUXk1u4GFbNBVkhXwaWcjq0gEsVrcxfOM+nOzYTKrPBZ6MJRw50MXjrIvKhO8yKHMqRCaZHFFI8kGJ0AsXoKIqxYaaHbzJxeT+jR3Lpbwpipi2I2S53Jno38nlXEGPnD0mwuDAxzML4IIty8TjE/NgQ8/IRyQgzK9RGxQR3ZxQSMM5NK5iToPEJOAqF8d+Bcf7uMIuLQ3w9Ncu38la+GV7PD4PG/DTgyM9yR76bcOd7eTM/Tl7he8V+vh6v5+uRBL4Z3sQ3I9Z8N2bHd5P+fDedz7dz27k3eYThwx4cLDMi19+SjOAkFOOXJPfzwvw0i/MTkqJ5b07BnZunSE2SsXGjKQf6tjGhGGLxnqg/nOXh/AzfzEzyt+lx/j52k8m+Fn7r7eBubBQzbhtYCHTj2/Z0po+VI7/Wg2L8PDOjt3hw4QzX0lK54yljYON6LmcnMHHmMLe+OM/Vk58zfvUON29d4dbAdQkSRSXgrRvXuX3zBiNDg8woJqXYIdHJvRQ/NMd9YRqam5bW0QIMxS81S6tpAYJPHN1CCR3/Q4VRxOqIG8ZvZ8fY3RhLUbi6tIYWoFgeoUxFpIoEbAIUq2M0pf5m0eFcG69DZYw21XG6UuZZbaIeNQk6ktoo7hbFmrolQ5+WDD3asvRpz9GnVZhahNElVRhaDGjKMKEp05y6VFNqUkyoTDGkLFWH4gR1iuPUJGCsEC7raDVKQ1ZTFaZMXbiqBIyVYWpUhKpRGqxCoXB2+ypREKBKvr8auf7q5PgJWFQn10+dPH9V8gNUKRCP0mdapPnok+hlRrK/M8lBniQF+ZEeEkFSdBQpybFkJUVTExfB7sggzkX6cCl2E5dSXbhW5sb2zA2kBZnhvl4DMztl9G010DJTxcBCA3MbLawcNbB11cLWRQdLRy30LFaha7USUxc1HH2MMHBSwsB+DaYOapjZqWHmsIb8FhlBZevQjdBEJ94InWhDjALVcQpQxS9cm+h4QxLTzSnPMqU1z5y2LHM2JxjQEqlDnb8K1bKVNPor0ZtqzJ4sU3anGbJXZND5r6JTtoodPmr0emnQ7aLMNoc1bLFVkoCx3XwlXUYfs8V0BR22yjTYKZNl9C4NnkYUrFUnRv9dApVfIVxdKIxvkmz8EZnmq8g2W0W28UryzVXIM1ch3WgVsTofEqbxLoHq7xKk9gFxK97Gd/WruKi+gr3qMtYrLWe9vQ15W7toutpP4+cjZB++Rdap2ySe+pzAvr147WpB1l2O55Yc7KrDWZ3shEreRpZXp/BGcwOvN7SxTARxlzTzfFULrzRu5qXGBp6urOSF+iZebN3C0x1beLa9h6cbunm2vpvn67fyXH0Lzzc18ZfGJp5pbOOVrXt4o7KGl5NdeTVZmz8nqPNSsgW2JaaUHnGn+vQmonc5k9ppT9i2FJx39WHfN0ntKOwbnqHswE68GgpZGeSAZYA+G33V8fVSJ95Pn/hNWmR7GFHmbU1D8Ho6EgNoifWnIcyHnsRo+tKSOZqSx8GkDHYkRNIY6U5JiCPpPhYkeRmT6KVPqo8GqT4rEZ3uRb6vUR38Oi3hr9ER/hLbo16kN+4V9iS8Rk/0q7SHvEiD/wtUBvyVPPc/kevxDLmyF8j2foVs37dJlb1Hsuxj4txXEuuuRLpMjdIgHYq8V1Lj/wmNAR9T77eSllB9OuJdaU8Npzk1kYLECPwDHXBw0cJpkxYb/PXwjTAhJMqU+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eXD12FRiwJU+LLXmabCvQZkeRnuRQPlhhxqFKcw5XmHO4zIy+YmMOFhpxsMhYMr0cLDJkT54O4oZxR7a6pC5uz1KmJ1dtCRgrRI6iHt35unTnG7KzyJzdpdbsK7XhWLUTZxsEMDpwotiC0yUWnC415VS5EcdL9fi0XJ/jFcYcKzfn00oHTglTS40Xn1b6cLzanWMNrhxrWcvRNgcJGA81r+VoixvHmmUcb/DifP1aTjd7Iz/XsgSMC6JDegRmB2FukF/nhv5vAEY5iDX34xGxOkvA+LscRQGQ/39QGJ9kMj5ZU4s7x9GRW0yMDjI9NsHk0ChDN76gozkLTzdV1ruuIDDAnPT0YLb3bObKtQsoJoZQ3LjGzR376IvJ4ahHIhc2pXDFK4srPrlc8MvhdGQxlyq7uLPvBPIrt6RV9P2Jae6NK6TnIl5neE6Ao8iGXFrtzk5OMC1MNXI50xOTzM7MMj07x5hQI6/0M1C9g9Ph5ZwPreVUSB1nM7uYOHqd+cFRLl84TliwExtdNNjcnMnQwDkpI1DcGU6PTDE7OsPMmGi+GUMx3s+U/CZTI18y+uVOBvuyGW2P42F3Cvd3hjLXF8Dg4TTmbp5lRtz3yQclYLw7McyifIgFMRMjzIi/s9Eh5ifHWRRxQxPjzM0omJud/k8jbhp/rzDO3B1l9u4kDya/5dHYTh4O+fB1vw3fD2zgh8l1PJrZyKOZOh7NDjIzLzIUr/JgdhdfTeXxaMSH78dc+H58Iz9MBvH3mVS+mcrndt8GegrNyAqwJyM8lfGRs9I9373ZOe7PzHNv6kcW5yc5fryT4ABrYmLcuHXnHDPzY8yLyr85BV/PTfPd5CiL1y4yeXAHs7nRfF+QxFSQBxNBG1nMDeFvfRXcv7hFqhqcUwyhmJpnbnSMyb49fB7ty+VNZlyOdmdoWxOjF7/k8qXb9N8cYOTalwxf/5Kb169x+9YNaYYG/mUVvbDUnCMZhBbmJWCUoFEYcqbkjA0JlVQoiwppHS3gUcwfAuPCUg7jk1gdoTDmh6hQFrFGWkdL0BipQrlwJMcKWNSmTiiJ8TrUJehRFatHdZweNfH6EjTWJepR+3g9XZuk+Q/XtKj3a04XhhetpYaXFB3qUvSpTzWiMcOc+jRzalLMqEwxoihRk0IBiwmalMVpUBGrQXmkKqUhSlSFKlMbqkp1iDKlgWskdbHIX4l839XkyFaS7b2aHF9lcv1UyfZVIddPZEqqURCgTJ7fanK9V5DttZIsmQrpPjrEeRgR5+1AQsAmEoN8SQ0KJT4mlrj0VOJTk8lPSKA9PJwj4f58HufB56nruFLuSlO8IxHu+rg4CdjTQMdGA01TAYzqWNlrY7dOC7v16thv0MFmna4EjNqWH2PstAZbdx30bERo8YfoGX2EpYUykdGuxJc6YhaqzJpAZdSiDdCKNMQ6VBvPUE0S4gwpzLCmLN+Rplwz2jINaUrQpjlGm8ZQDaplqynf8CGlzu/RHaHH/kRTeuP12ZWoR7P3J3T5q9Ljq8EOT3W616uyzUmZLXYCGlXotFxNr8nH7DRfwVarVTRZr6TY/AM6/c3ZGmpLrYchcXrvEqUpDC/vkGr+CdmWShRaK1NgpkSRuTKF5irkmCiRqPMhUQIWVd4mUGU5ySvfI0BpGc5qL2Gn+jLuq9/DzdaCwm1dbL45yJbr06Tuu0rmydskn/6SgIN78dzVLAGjR2cWDjXhqKWvZU2mE++WxvJmcz1vNXfwSu0Wni9v5eX6Tl5tauWv9XX8qbycZ+saebFtK093buEvbd38qbaLp2u6+EtNB3+paeSZ+nr+XFvH/6pp5MWOXTybl8erKWtZlqLBnxPVeTHFBtdaByqP+ZCz35mg7o0ktTsT2JHEup378fviEW0TcGhITsWeTtwrU1nuZYypTAMPX23CA4xIDjQi0V2XtA16FHtaUhOwji0pQXSkBNMS7UtXXBD7kqM4lpTJp2nZHExPpDXWm/IwV9J8bEiUWRHrZUqUuxaxXqqkea8gT/YOJf5vUx3yBo1hr9Ae9RLb415mT+Lr7Et4k92Rr9EV/ApNwa9Q4f0XSr2fJt/rT+T5PEOO70uke79OstdyEj1XE7tJmRhXJfL8NKkMVaM68H2ag9+mNWQ5m0OU2Rwhgr39aU6IpywxhsQ4GRs9TbHdpIm1TA2nIC08owwJizQlNdySolA7asPXUhttR0O8AzWxtlTH21GdaE91nD21cWupi3GhPmoDm2O96EzwZHuyLwey4zmcnc3BlEyOZGZzNDeF3Zm+tCdb0CiZ61ZTFadEU5qOdN5Sn6xHbaL4BdSKjjwnOvPX0Z63lsZ0Owri7MkMtyQz3Iy8aDPyowwojNYhP1yZ3OCPyQl8j6LwD6lNXE1juhLNuSvZ3qDO/m3G7N1iwo4mA/Y0GnKi3YTznYZ8vsWAL3ssOb/VgkM1uuwr0+NAuQkHyi3oLTBiR54+27O02JqhRnv20nTmqLMtX4sdovavRARoG3Gg1JhDZSYcKDJkf4EB+/MNOFxqQl+REfsKdCVYFArjzlx1SWXcmadOb5H2Uoh3sR67igzYVWzC7hJLCRj3l9nyae06ztS7cKrakTPFtpwtsuJMsSnnykw4XWbAyTJ9Pi0z4niZOScrHTldvZ5TlT6cKA/m0yofjtW5caRpLYc3O3C4zYFDm9dypMWNo83eHGuUca7BidPNPsg/a5FML1JO4uwwzA7B45X0/77CKIf7E0tzTy7lMD5WGP/Gb79rcHkCjL9/X7xeMr2Idpj/wiX9h+//EYSKn/sDv/70Pb/+uDTfff1AulMUcTpPFETF2BCLwzeYG7uDQj7IhHyEiUk5k3I5ijE5itExpsZGmBgfYmT0BqPyQeQTk4yNypkZv80Xx9vZXOaHr+tHyNw0kPnYEZcUQHVtBhe+OMr49XPcO3eQu131XIkM4WpwAhdlyVzySOeqR8ZSBWBoGcciK/iscAvzR7/k60s3+aa/nwfCaSwfR66Ykdy0UhD4rIIpxSRy8d82JtbGCh7IF5m8OsLY5/1c6+zjVs5mLsRUczG5ldvVh+jvucBXow8kR/adgcuUlSfj6qxNXl4gV68cZnryFvMCSMenpCzJWfkUojJRMXEHxeQNpsauMH3rCBPHS5FvT+fR3hzu9UYwfyCIwUMZzAxcYGr0n8C4KCmNQl0U0CiAcYDp0UHm5KPSTaNidAjRfTyrmEIojQuzwkEt1qfi8T/PzOKE1FV9b/In7o8d4+5AKF/1O/JDvzs/Tm7gm0VnHs6Xcnd2kPH5n1HcnebuvRs8nDvC/fFqvpkM4ptxe36Q2/OrwotfJ0IY2LeWngJL4j3NKE4vRC6/JimL92eneTCj4K7iK+bnZ9i6ox6/EDvqqmKYGD3H7MIgc4sTPJyW89vAdX48e4jJrlquFMTzQ34SM/4bGfVxZCzRg9nOdB6caOFvw2e4P3FTMqmMj88in5xDceMyVxvyOetlwUWZPbeLsxg/dYLrd/q5duMmY1cuMXzpC65dvSwpi+J+cXxs5LEreu4fpqB/Nb0IY4tYPwtHv2iGmRdr6NklYPxHTuOCUBgV3Jt58PiGUc784ihLN4x3JdPLztolYBSr6NJwZSoe3y+WhatINXzV0WJFpC1NfbwedbH61ETrUROjR128AY3JxtQl6FOXKABSKJDi7lGVmjg1asQ9ouiSjhXh3drUCEUy0YC6FDNqk82oTjSlPMGIwjgNCmM1KI3TpCRauK6F0qlGWYgylSEqVAYpU+q7khJ/JQQs5nmvIEcmQHAFmZ4ryPFRItd3Ddne4lGZfH8xSuT4rCLLawUZHitI91QiVaZBokwAox1xvhuJD/Ah0d+f+JgY4jMyiEnLIDUhhYqIGHqiQzie4M3JBCe+LHCmOtqZIDdTnBy1MXXURtNKDTVjJfTMlbFy0MROGFvWq2O3URcrVwP0bVTQsVyFgc0azJ3U0TL9EBXdt9EyXI6ZrTKxGV44xeiwYv07aIRooB6iiUGwJq5hWoRGalGYZkZjri0NOTZszjRic4oOjdEabI7WpT5Qg0qPNZSvX0W+3fs0eqnTFWpEV7gePVHaNLl/RJe3Ctu91Oh2V2fbRnW2umrS4ahOh70Gndaq7LdaQ6+lEh3mK6gx+YAS8/fZHmRKb4w9bQEmJOq/Q6LueyQYLpeAMdd6DWV26pRYrKHUQpkyS1UKTZVJ0/uEBO0PCFd7l0CVd0hSfp9A5TdYr/IK9iqv4CkqBJ0sKNjaTsvV22y9PU/srs/IOHGdtDOXCNq/F8+eFrx7qpFtK8C5OQ7NHFeU0u14vzCY5Y1lLG9p5tWaNl6obOfF+i08U9PEMzW1/EdpBc/XNvNy2zae7dzG8+07+F+VbfxHWSvPVLXyVHkdT1fW8B8VVTxV08jzwk2dFc+y9LW8kqLLM0m6vBJvilejIzXHPcjcaUXItk3EbgnDq7OEdbsOk3j9O7ZP/MzRkWGKd9TiVhiGkqcplh4GyGTGxPqbkxpgRJavCVlu+hR5mFHpa09rgg+dKUG0xwewNSaA3rgQjiamcjozl2NZaWxLCKEqdBMJGyyIdbMgVmZJmIceoR7qxMhWkyL7QFIaiwPfpDZsGe3Rr7It5mV2RL/M7phl7It5k32x77A14nUa/J+nyvtpSr3+REXg8xT4vkCuz6ukebxBsvv7JLp9SOy6D0l0/YSaGANKgj+hOfIDWkPfYkv4h2yJ0KYh3InKqEBKEyNJj/fBx8cKJy89LGXqWPiq4hy2pDRGh1uQHmpNUYgdVeF2VAuncpgFJcKlHGFJibg/jHKgNnoddREuNEe70RHvybYkfw5mJ3IsJ4dPM/I4lZ3HqbxMjhdEsz11LQ0xOlSLitGYFdQlq9CULnrndahJFHfQ5rTn2tOZ78DWAnvac60pT3YgO8KcjFAjciONyRWd8hEaFIQrURzxCQUhb1MQ9DrlEe9Sn/AxTRkr6SxXZ0ezEV31Bmwu1aSzVIs9NTocb9bnXIcRn++w4FKvHac7TDlYo0tviaYUmL2nxIg9xSZ05+jTlqROS7oyrVkqtGWp0pGtwbY8bXYU6Evq494iIw6UGLO3yIC9hYbsLTTiQLExewsN2FOoxy6xks7XRIBid/YaduSpsqtQnQPluuwv02evyFOUav4s2VNqzQEJGJ04XefE6WpbzpYuAePpQjPOlZpzrtyUM2UmnCo141SZFWeqnDhX7crpShknK4M5URPIkVpPDjWso6/FmiOdFhzpsOZYmwvHWrw53uDP+SYXzrb4MXluM8zf4Nf5EX6ZHeI3oTDOD/Lr/BA/zi2tocUq+sn8uvDY9CKZYIb4ZWGIpffEDaMwySyNUBO5L4cHk/BAQOMSMIp7xv/BL3/j30YCyMcwJ4Dup+///Wv+6M9J7/0dfv3d/MHX/vazCC7+hl9/+ppffvxGmm+/uit1ST+pBRTQODc2wN8GLvBg5BIzE7cYV4wyqphGPj7N1PAU00PjKEZEvM4AcvlthieHuC36lifFP863mL9+kNu7c+nJWoe33Se4rDfBJ8SekEgzUvNCObS9gMmdCXzV4MJivhW3s0M4FhrHCd80zm6I53xAHhe9K/h8QxVfutdx3vf/ZO4to+s8zHTt83Om0+kU0nDTpIlZLNliZrRkkGQxMzMza2uLJYvBJMuMsR0z2zGKeQu2JMsUO9QJ9frW+8rupD2dszrf+XN+POvd2pKsFa1k5fL9PPd9l/FQUsv86X28HL7BXP8DFkYXmZxZYFg+x8TSI4aEm0fZNDNj0zwfmOb5+T76y/fwIKWJwagGJiOb6ItroL98N/Mnb/B0cIK5yXHkCzJxrXrq9CG2brEmNGQLF84fYEbWL/7zCb8PuaBeTk8xKxOMPqOiSjotuJ4fXmLpQiODPWmM7ktkfn84j/cHM3ggk8nhG8gmh5mbHGZxcoT5iWEREgVQFGFxdFB8LkyOIIzw+WUjzJSY1Si0wwirajGz8e+eiwtCOPUMz+TPeTZ1jqWhYL4ZseWnQWd+Gnbl+0U7vpjJ5enMAxYWnrPweIClx1MIYdqPp/tYmM7kyYw5307rwcQm6Atg4fBmjhZbUB63hcMHDjI2tSi6nx8tjvBksY8F+Rjyhae07ttNQKI7V07WIx86zsTkVR4tjfLn0Xuwq47/zA7ki3Q3pvP8WKor5UmYHzOBTozkeTN7sZEXAxf5YnxYjE2SzcvFBqHpKTnySRmPblziTIgfg4H+9CVGM97bznD/dfoG7jJ05x4Dt+/w8ME9MXdRiNGZnZaJpqDX+ZSvMytFl/TS8pp8bmaK0ZEBBvrusyAA4+Lc38ziIxlLi3KezD3n2dxTnggNL48mmF8Ubhyf8GJ2jKOtaUjjDaiMFwwtWlTFa1Mdry2uousFUIwTXMkbxKmL1WZ7tB4NkXrURxvSnGxJc5otdQnm1MabUBtnRH28AY0JBjQkCv8D0KQiaj2VMdqiKlmXZExdkik1SWZUJ5qJ+XAVcUaUxWtTkaCDJE6L8mhNJFEbKA5SpixIBUmQKlUhGlQIsBigRpGgKHorkuelII7wutBXmSI/ASRVKPZXpShYlfwQVXL9Ncjx1STTU4M0T3VSvNaT5K1Hkq8dSf4eJAcFERfkQ2J0BEkpqSSlZ5OUlk12ahoNWcnsTAlmX4Qjl5M3k+nthMdWW6ztDTDcqIuuvSZqxmvQMVPAwl4Duy062G/Tx87bHAt3C4yEEG8zdfRM16Nnooa2sRIqBitRMluBvtt6nJId+MRTEQUfZfRDNmAVsh7PGB2i4nXJTNSlMd+KbqGpIseE5mRtWhJ1aInVpTXSkDo/HaRumlS46ZC3SY3MTSoUeenREmbMwSg92lzWsNtNlR4PTdq3qNHksoFqJ3UaNmnTvtmQHY6G7LXXpMNClQYTRSqMV1Nm9QmdAVrsCNejJUCbdJM/kWWsQJqZIhmWSpQ4rEdir0GZuSJSSxXq7DSRWq6nwFiVNJ11xArAqPYe0TorCF7/MZ6qH7BJ7X1crJVxdDUjvaGSpqt3aOtbIKr3DBlnbpB+5jIhvfsJ2tuN754GvPZI2NqVgVbhNtRzHVEu8kKtJhXlxnI+qG7gPyqa+HX9Dv61po1fNbTyS6FDuraD95p280Z7L2+29fDLqlb+XdrE72vbxfX1bysaeau6aXmtXdfMB/l+vJXpwG9SrXg3w4bVMbpENNuw/bQjNcfNSNrtSsieWlx6j+F66Cbld7/k0OS3HJ8YJH9fGXaxNug5m2K32YZAdwfSA+zICTIVG4VKvU3I3axNvrM+jTHbaE8JpCsplF1xoRyIi+JIcjKf5eTxWV4BRzIyaAoJJMdlI3FOJsS5mxHlY0Swtzah/uuJCFAiMWANef4fURPyBzoj32NvzLvsDv8duyPfpDf+Aw6lreRgyp9EI0x72Ns0Bb9NY8h7VAW+Q5n/WxT5vkmu5+/Icv8NxR4fk75lJaleamRHGlAdr0lzxEfsCH2L7pD3aIjWoSh+K5mxnqRHbiPIxwp3X1O2BpqwMdAQGz8dXMNNCIixJDLGmpQYO5qSXKmKtKcs1JKCYFPyQ0wpCDOnIsaOungn6qI30hC1UVQa21ODOZSfytmSQi4VlXKlqJRLRQWcK87kSH4EzbFOVEUYUJugRm2yKg0ZG2jI1KU23ZCaVHPa8jbSXWzPjmJTuov1aS3cRFWqLcUCLEYaUhhpQHGENiXhqlREr6My5mMqIt+jKuwP1Ed+QmPCOlpyNOkoM6JNYkKbxJh2iRGtBZrsKtPjWKMZn3WbcfPQRq70WnGmQ4/Ddersq1DnQIWe6JLeX2JHR5o5LdnraS/YQGvOepqzNtCRq8uOPEN2FwoVfWYcFFzVZUb0CvePJSbiU4y8KdGjp1ib3lIteoo06ClSZV+pOgfKNThSsYHDEl3R7Sw2tgjr6Ap7TlQ68FmtAxfr7bncIAChLeclNpwrteZCmQ2Xy225XGbHlXIHrkgduSzdyOVKJ87XuHKm3pfPGsI4VuPPsQZnTrZbcmaXJuf2aHO+245zLf6cq4/mWrMbV5qDkF9shfkHosnlu4Vhvns0yPePBvlhcYgf5kf4cUGYYX5cHBEh8i8CMAqGGPH95c//FRgFV/XjiWUDjQCIIjDK+MszmfhaMNYI8/8eME6O/rVHWgCkielJbi/OMyxU+k3M8mRsmqUJIUtxlNGZEcZlAvwM83JoGO6P8/2DWRaHHjM8+ZRh2SSTI5d48Fk9Y6ekdGZ6k+hqjavtBrwDTAmJ8yI9ags9qfY8KLJnpsoTLh9isHUXn6VUcTowmxPeyVzyKeS6u5QbbjVccJNyLqyCE0klHM0p48Huw3x9Z4wnozM8mplnUSZnaXIO+f1Rxk9f52r1Tq7nNHMrpoq+iGpGYxp5GLuda3E13JbuYubsLZ6OTYurypm5SWbmxrlz5wopSRH4eNtTW5PLQJ+wPh/m0bzwdTLmZAIwTjArE3q3R5mfHmex7xILpysZ7k1hdG8ci/vDeXkknKULUuYn7zA9Oci8AIxToyIUik7pV4D4GhRfw6IAkSIwTk8xL5tkfnryryHfAjj+fB4tysRYnWfyp3wxfZHHIxF8M2LPT4Mur4DRlhez2Tybvs38vOBenmVR+J4FIbfxAU9n23k2E8DXMnN+GLeEh348ObWZIyX6FMdYcvrYQeQLz1hYFGoLJ3k8P8SiXMgnfMKB3S3kJbhz59Zlbty5zsDdT/n63j4WG2J4nhWELDWEEWkaL051MVuWwYvoYJ7E+zFXn8rSg0M8H/2cZ5MTLM7MMy2fY14MipcjGx5l6voFZO31XPf34kqoH7erS5i4e4n+/jsM9fUzcH/Z9CLcLU5PTYiwKDii/yEwPpoXAXFqYpThQSHc+8E/DYyPliYQu6Tnn/BybnwZGBOEDlYdqpN0aUg1FEcwtAiraAEahf7mqmihYUWbhkgdGqP0aYw1pinJiu3JNtTGm1EdZ0J1rKFY2SfkJArfVxuvTZXQ/RynQ1WcHpVx+lTFCT/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sTl6BLXooBLYU2dOdb0pFhQFPCBtqT9OhKNBaBscFfl0oPLSTuOhQ6byDZbh3Zzhq0hplwKNqQdpd17Nqmyh73DbRuUaPGSZUyO2WqN66ndYshO7ea0GmtSqOZItWmClSYr0PqsIY2/w10h+uKwJhjuZpccxWyLFXJsVWjzFETqcMGJK+yHBsctKmy1iTPSIVU7bXEa68kXPOPROmsIEJrJX7rP2Kz+nu426vhFehEZHEO9Reu0/JwnoTDF8k4fZ3kT88TsHs3gT2dBO5rwm9fJVs609Ev80KvbBsapT6sr0liQ0sFqxqb+K10O/9e3ca/1rTwi9om/q1yO7+v6+bd5l5+09LDm+29/KquS4RGQWF8s66Dfy+r47fSRt7f3snbNU28l+vNb1Mt+GWCAR9k2qCQYEhMhxONp52oOmZKaq8LIbtL2bp7L64HryO59y27h7+lp7+PpM58tHy0MPIywdHTgkB/MxKCDCgItUAaYUtNiA3pDurEWihQFbqJuih3mqN96YoOZm9MJEeTkjmVkc2Z7DyOpmWwJzGB5uhQ8rw3Eb3ViGgvEyK8DAjz1iHKV4s4XzXSfdZS7P8x9aEfsjPuQ3ZFv8W+xLc5lPouB1Pe4UDS+xxI/oDexA/YEfMeLeHv0BD2HpVBb1ER+DalAe+Q5/07Ct3fJ9P1T4Rt/IBYD0UkURq0RK1iR9gf6AwR7iXVyY+2JjVqM+lxrkSG2uPha8y2IDO2BBrjFGDA5gADvMMtCYtzIDbWAWn8Zsqj7CgMMSfX35jCYHPKwq2pjLKnVlAZY52ojXKkJmoLLUm+HMxL5HKlhKulFVwvq+SGRMqlskLOlKWzJyOQxhgr6uLVqYxTQBqvQEWCCpIETWpTLWjMsKYt15ruIgu6iwxpK7anrdiJxmzB8GJIbog6haFqlIQrI4laR0XkCiqjPqIm/COqQz+iJnoV9WnqNBXqicDYWWnGnjoLdkkN2SXRpadCl95qHc7usOZqrz2X91hzut2QA1UbOFprxCGpENZtzSHJRnoqTOgq0qE9T4vmTE2aM7TozNFnV74R+0vNOFBmQq94i2jI7mLB+WwsZiTuKzeit0yfnmJNegrV6Sl8BYxlAjBqisB4uEJwXltwUGLHUekmPq3axNnaTVysF6JvHLla58hFqS0Xyq25LLHlUpkNVyR2XK905Hq1E1erHbkmfH2dM5/Ve/BZfSCf1gVyssmD010bOddjzPk9+pzfYceFdh8uNUdwrcmdy80hzF1sh/k+/rIwJiqK3y0O8/2jIREYBcXxh/lhfhCAUQDEV9AoqI//LDC+hkUBHoX5fxIYpydHRBgSO6QFYJTJ+Fz+gr7ZJ4zL5sW7QMG4MT/eL8bLCDeLQsPLHbtQCQAAIABJREFU9LiMLwcmeNk/i3z4MaPjXzA+Pod8+B7T1/YzdqKO/sO1XNtbR3ddjnj35uZuS4y3FSVe2uyNNuJBYyRf3T3H4vW7zJ6+wzVJN2fiijjpm8kFr3xu+Ui54VXLRd96TvvXcDa6nnMJldwr2M7Tc3f44vNRvro9xtzx61yVdHE9r4WrCdXcjavhQVglo5F1jCS38KBkFw/q9jFx+BKPH4yxODmFfE6GbGacubkJJkb7OHpgF67O5iQnBnL6015kE/3Mz06KYCkX7hmnJ5C/MtTMy0Z4MniRhVPlyE/mMbk/nvm9Afx4Jp7508XIBi4zOznAI9kI85OjyIWawInl1z//+PV7i7JxERgFWBTuGYWZn54S7xt/DovC68V5GYsLwpr4Ec9kV1kajuPlkCPfD2zlx2Fnfliw42t5Jl/MXWNxQchyfM7c3BTy2Qc8W7zLS/kVXs5IeDm5ja9GjPnmnitfXN7I1XYTjjT5Ihu6yuz0DAtC8LawwpVP8EjsfF7gcEclJZHO9PVN8vDhKAtXennaEc7THDsel6Uy29XJi9uXeHbzELP5cTwL9+dJaiRfHm7h0eRVlqZHWJqeY2F2gem5GRamhpmfmmW0f4CJe9eYP3+E83FhXAzx5/OCbORXzzI4cIeBwUH6+wZE08v42IhochIMLv8IGAWAfLQwx4xsQlQXBwce/I+BUYDsJREYJzjWlk5lojHVyfpIE4VsRUMa0o2pTzUS18zC3WJNvC5VsdrUxOpQF65LQ5QBjXFmNCZYUpdoRXWcGZWxxlTG6IuB2tXRWqIyKQJj3DIwSmO0qYjWoTLOgOpE02VgjDVBBMZYTcpjtSiOUKcwRMiEVKIoUIniQCURGMuDVCj1VyJfWEELwOi5Tnzm+yiJd4wFvsoIkycoj8LX+CmQJYyPMmnuyqS6KZO8TYk4V0Vi3dcT721Fkv828YYxMdyPxOgw4uPiiE9MJiExhayUZCRJ0WyP9aM1cCNNzjoEma9nk7kmVpYaWG7SxcHLAj0bIZx7DWZ26lht0sLaRQ9Hb1Ps3YywcNJG10wJPTMVtM1U2GChzFrTVahvUcMw2BjDCGPUvRWxiNLFNcUc32RTgmN1SU3WpzTdmNYCazqzTWlL0aU1QZu2OB3aY/VFYKz20ULqoU3ZNi1yNqmRZLuOVEclGgL0OBCuT6erErvdNNi1bQPbN6lSZqtAiZ0yEof11Dho02CnTYO1ElXm66iwUERirYjUaR2t/hvoCtNlu896Cm0VKLBSI1sI+rZRo8R+PRJbdcotlP6qMEosNMg2UCJJazWxWisJ3/Ah0dqriNVXIFR3Fa4bPsDNRgUPP3sii7MoO/EZTfdmyDh9g7RTV0g88Rn+u3cSuLeDwP3b8dsnFYHRpMofI6kXmmU+aFbHodNShkJjPe/XNfObmmZ+WdvMvze08pvGLt5o2MNbzQf4betefte6l1/WdvFv1R38R20nv65p55eS7fyqYruoOL5d18q7uZ78NsWE/0jU5aMsS5STTYns2ErVic1UHDUjbd8mgrqTcNnRhNfB81Tf/5YdfX+m804/oXXZKLuoYRViwUZfPQLCtIgKVhGBUQCkpphNpNmrEmG8kspQR6rCXWiO8WdnfAQ90dEcSUjmZEoWZzLzOZGWzZG0THqSk2iJCyPH25FoFyPivc2I8zElxseEWC9dknw0yfJXpThoDdVhH9EZ+wF7hVvG5Dc4lPQb9ie8wYHktziQ8i69ye+zK+F9WqPeoS7kTaqD30Ya9A4lPm9Q7Pl7sj3eJXLzO0S7rSLHbw2N4WvpDP8TLUEfUOa/kvRADWKCjYiJtCUywprAEDO8AoxwDzDCLdCYLb4GbPUzwiPMirD4TRQkb6Ik0YnCKFvyA80p9DejLMiS8iArpKE2VEXZixmMtTGbaEvyZH92FOfLXiuMUq6VVnGpuFR872B2PE0xAmSqUx2rRGW8AuWxCpREq1KfIZhiLGnOtGRHkTW7Ss1oLTKjo9SGzhIb2oS/WOULCQI6SCKUKQtdQ1X0WqqFCV+BNPgjKiNWUZOsSmOuDp0VZuwWcg+b7NjfYM7uCl26izXZU25AT4U+x5vMuLjLjqs9DlzYYcOROgOO1JhwSGoq9jXvkwpNLIbsLDaiq8CI9mx9OnMN2ZFvSG+pKfvLTdhTqMuuQn12Fhqzs0iARiPRVb23VJ9eod2lVJN9QoSPRItDEmElrcXhCj0OS4XMR0sOShw4XrWVU1XOnK1x4WKtC1fqXbhS6yQC40WJAIw2XCq15orEluuVG7kuwGL1Rm7Ub+ZK4xbOC0aZBh/ONARyptmXs10uXOix5cIeMy7stONilxuX2/252uzB5eYw5i50gnyAvyxM8v3CGN8vDvPDoyF+XBwSndI/zAtK49DfQKMAjv80ML4CxdfAKDz/n1MYZRPDYqbi60Du6YlxZJOzYjXb2OwEk7OjzE0P8WhsgEfDg8hHRsV7xYHpGSYn+piaGGB0Usbw5CJT47M8Gu7nyb3zjJ/uYOZaD+M3DjB8+xgXT3QhyQwnerMOWVvUqA0y4GB5KKO3TjMzOMR8/xRPPh9jsuccDyo6uB5fwEXfRG765XLTv5pLXnVc8avnil85t4LyuZxcyUBtLxP1B7mRUsvVKAl3YqroT2jgTngFD6KrGU9vY7JyP5MHL/Hk2gBP+yZE84ywZp6Ry5iVCyA1wcLMOBMD94iK8CA40Jnm7eWMjdwT1UQBFOemJ18B4yTzQs3fzCiP+z5j6Uw5Ly+WM3s4kaV9gXx9JISx/WlM919CPjnAwsQgc8L6+tXIJ0cR3NFywWktQqSQzbh8x/j3sCjkNAqracEU8/NZkE+LxpilGTnPZDdZGs7gxeBWfhh8BYzzdnwjT+XF7DmWFh6xtPCCebkMufwBTxb6+FI+yVczh3k5mcyLEXtePnTk2/sOzF9x4fPjYXw5f5lnC1MsyudZlC++ChefYW52il0tJSQGbqT/82Hmr3+OvDOHxRInXtQG8PKz03w5OM3z0Yc8u7KDqbQAnob78zQ/nR+un0Y218/cvJyFuSXks4vMzMp4NDnI9PAIQ30P6bt/ndE7Z+lrreZSRAiDOVnITxxkoO8m9/of8qB/uTN6amJcVBeF1bMQpfP3CqMAksJfBsbHhhgaeEh/3z36H95j/p9cSQtGmMWlOR4vPOVL+QTH2zKoTDKmMlmfMmElnaxPTYqgAupTkyR03AqqoA4V0ZpIo7SoDtGhNtyAumhTqqMFZdGcylhTpDFGSEVg1KYmRotaARRjNcVbxMoYLSRRWpQLgdsxekjjDJHGGSOJMaI8Wh9JnDalUespCFEmN0CBPH8FCgMUKfRXpMhPgWJ/RQp81pLrtY5sz7VkeSyPAI8FfsoU+gvmFmVyvRXI9VYky2cNmb5rRWBM2aaIMMluisRtUyDGTY1YL1PifDaRGORNckQACVEhxMVEEStAY3w8afGxFMeFUx3lS52/ExInHaIcDHC20MTKXBU7FwMcfSwwtFdnveFKDCyUMHfUxNJZDydPY7Z4GLLRVQ99cwV0TBXQNBfidBRRslNAy0sH/XBjDKOMsY3UxTPdEp9kU/xjdYmM1aZAiBrKMqMt14L2dEM6UnTpStKjPUaH1khdmkL1qPDcQJmbJsWumqTZK5JgvZZEu3VUuK9nV4AWXW5q9Hho0+2ygVoHJYpt1lHiqE654wYkdhuQWKpRYb2OcmsFKuxUkTioIt2sSGugJp1hOtS6q1Bsp0ihlTo5Vmrk2apTYqeBxEZNBMZKS1VxJV1qpkqeiSqpegrEaa8iQvMjEg0USDFVI9pQEU+tj3C3VsLd25qkqkIKDh2j8voQeRfuknziAoknTxOybw9Bve0E7m/Ae285rjuzsW4Ix7jSF81SL7QrIzBqK0a1sYo1LS2819jMm02t/K6lg7c79vH7lgO81XaE37X28uvmHn4hAGNtJ7+q38Evqtr4VU0H/1HVzhu1Xby3fSfv5nrwRqohb6Xr83GWOWqpVkR2eSM96UH5UWvSeu2I3BVGQE8p4YcP0XjvMTvufUnr1Qf4FaeiskkNKz9jNvtp4x+mSnjganJDzKhP2Exz7CZSHZSJNl9NdbgTkpDNNMX4szclnoOJKRyJT+VkchanUvM4m1nE2ZwSjmXmsispgaa4UAoCt5CwzYxELwsSfS2J9TIm3teIpAA9EeYKQxVoiF7JLuF+Mfl9Pk1/l4NJb3Ag6ffsT3qT3qS36Ul6lx3x79IS8RYNYW9TE/wO1YHvUBHwO1FpTPZ4lzj3FcRv/YBSn09oCRNuGVdSEbyCNL+VRPgpExxiQHCwPhHhZgQHGePra4CHrwHb/IzZ5GPE5kBzvGOdSEiwIy3OjswIa/JDrCkOsKTEx5yKQCuqw+yoirITK/xqY2xpTdhCb3ogn+alcKmohKvFVVwpquZCQQUXSso5VZDH7hQ/aqM0qIlWoipuHeUxaymOUkSaaEB9moUYwt2Zb01ngSmdZcZ0l5uwU2hHKTNnb5klXbmG1MaqUBK0AmnEOmqiVagKW0NlyAoqwlYhjVOiJn0DzUUG7KiyoKfekgPbLdhXY8huiT67yyzYVWrC7nIDDtUZc2GnPVd7HLm+dxOnms05VGXAfok+B6st2SuxEH/ubqHGr8CU7nwTuvOM2FNswn6JOXuKDcR4nO4CY3YWmrC7xIQeoYmlxICeEl16S7XFG8lDFcIaWojV0eaIcMcoNeOQxJpDFRs5XuXCp5XbOFPpxvkqdy7XenBFaGWpceRqlQOXRIXRmmtSe25UOXCtyp4rVXZcq3Pk2nZHLjc7cWG7O+e2+3O22Z+zHR5c2L2Ji3tsuLTbjks7nLjU4cKVZncuicDYBfJB/jIv4/v5cb4XlcQhfloY5CcBFOVDfP830PhKbfwnV9JivuNraBRW089k/w0w/rhsSPnLq/tF8YZRNLwIppefzT+4Tfzf7iFff83Pv0+8kXx1w/jDS378/r9uGP8KjIKRZXyUufEhvhy+zePxO8zJHiKbHWJ6Zoz5iTEejYywKAQlj/QzNnqf0ZFTjIydZmTqJmOzI0zPjPNoqp/Hw9eYunaAxYcnmB84zdzDUzy6d4qH+2tpCLEmzXY1+Z661OcFc/L4DgaHHjA5Osb88BTPHyzx8updHu3t5GFOJLcjfLjhH8tt/2Ju+lRy27uS/iAp14KKOOefywXfXK765PF5UAkPIiuR5XbxeVItD4o6mG0/wcuLD3nSP8EXk/MsTc2yKFQIzsqYmZ9mTj4tguCCbEJsZNnf20pYiBtpKeFcvXwS+cwI8plx0Y0tn5liXmhpmRXifIZ4NnCG+RP5PD9byONP03l2KISZ1s3cbY9gbvAqi1NC/uJyu4sAisuwOI7ws4QROqaFvu35qeX3hPXsa2VxcUYmQqKYzziz3EEtvCeMYIpZFCoFZ2d4PnOfxyMlvBzy4qcRF/4y6sIPc3Z8PRvHc9kxHsuf8Hjxsdhm8mhxnKeLMl7MLfLlzOd8OdXCy/FQXoza8d2ILV/2u/LlWBbfzB/gufwejwQFcO4xC3OPxGDxmclhapoLCE9wYfDMCb7u7WSpLIwn2yP4zzuHWFr4gvnZZ7wYvs2Lo+XMJHuxFOrH8/JSvrt/m9GlaaaWnjAnf8Lc7AIzM5MsTQwhGxxgqL+PO/dvcn/4Bg8OdHEzKZ6ZvFzmersZ6L/BnYE+Hg4O87oCcDlz8ZEIjOLNouiSFmoUF0UDzOzM5LK62C9kNt6n7+Fd5oX+8X/ihvF/A8b2TKRJxpQn6FAqAF6iHtIEXcoEQIwXFEEdJFGaYkZcefh6qkL1qA41oCbSlMpIU6rjLKmIMaEixhBpjN6yEhknqJGaVEZrUB6pjiRyPeVRmpRHCtCoQ3m0HuXRBpRHGYrAWB6jSVG4Gjn+68jyWU2O71pyfdeS57uWfN+1FPoriE8BCLO91onAmOmxhmzPdeLHggs6XwDGVwrkMjCuIdNbkXQPQWVUItldgXi3dcS6qxLrZUSsz0YSgzxJiQoiPjKI2MhQERoT4mNIjo4gLzqU8gg/qoPdkHrYkubhgJutLuamSti6GGDjZoSBnTpqeivQMlqDicMGzLbqiqaXbV6GeAVaYGytiKbJKtabr0HFag2qTkpo++mgE2aARYIZwZlWBCab4BOhSXDEehJitJBmW9AgAGOGCW1JAizq0hmnTWuEJttDtKj2WU+xiwqFzuoUuGiSbKtAjOVq4m3XUbRVlVZPDbo8NrDXW5925w1U2Kyj0FaRYid1ih3XU2yjTongdLZXoNxBhQonDcodVSlzWktbkBadoTpUuij8DTDmCwqjjTrlVqpIzJXEesFaO02KTJQpMFMn3UiZON3VRGj9iVQTFdLNNYg1VMRL80O2ma/B08ealOpCio4eI//sTQou3SPh6GcknTxFxKEegve3Eri/Dq+eEjz35rOxNR6TygC0ij3QrwzBpqsY3RYpmt0trG5r5sP2Vt5qbeO9rv38vu0Qb3ec4I3mffx6ew+/qOvmF3Vd/Jt469jJfzTs5Lf1u3hr+14+aN3PuzmevJlqwB+yDPgwRR+leEtidkZReSaSkqOOpPdaknLAj8SDySQfrqH1dj+7P39Ey9nbBOamYrLNCCcvUwLDLAkL3UB0sCIZAUbUJ22mOd6JHGcNMreupzLcgXwfG2rCvNibksTx9FyOJWZxMimHE0m5XMqt4HpJHVfLajiRW8CetBQ602LI9XYiztmQBE9DYjyNiPYxIdrfRFx9Z4VqUxKsSEeMIiczVLmcr8bpnBUcy/hQVBj3xP+eHTG/Y3fCO3TEvEVT+JvUBf2ehpD3qA3/HSXBvyEv8H0y/FeT4PxHUre8h9RvBW0xitRGryHL/wMifT4mNFQTf19VosMMSIy2IMTfAE8PHTz8TdjsZ4KdnwkOQeaExFkTEWVJXIgF2aG2lATZUeZriTTQisoQCyShJlTGWFAXY0ZbvC17Utw4kBzC+fxcrpcIwFjD2RwJ5/IlnCso51huHK0JRtTHqFMVvY7yqNUURqwmK3AdlYLZLtmEhlQjapM1aS/SoqtEk12lOvSU6rI7X4vd+To0J6lQGvgxJQECNCpTFa5AdcRaJGGrKROe8crUZGygvcyITokhe2tN2VdnzN4qM/ZWbGSPxJZdZcKdpA67y7U53W4ldk9f6LbheKMhu0vV2ClkMJZb0FNuSU+ZNd2F5nTnm9GVZ8KuIlP2iu+b0l1oREeesVjzt7fMgt5ycxEa95QIVX667C/X5aBUDwEaj0l1OSI15EilOYcqloHxWKUzJ6VunK7w4JzUi0vVPlyu3sLN+q3cqtvKVakDNyo3crPKkRvVgsLowLUaB242OnGr1ZHrbQ5cbnbhYrMP55v9ONvmxfkdLlza48jlPXZc3GnDhU47Lre6crElhJmLnTA/9AoYl1VGQV38y8KAmMf4g3yQ7+U/Vxn/OWD86Wcr6L9CowiM/53C+BryXj9/+FZ0NAuu5p/PP4LDn3/+//x6GRgF48uyAeZrvvnyCeJKemr8VZPLKHOTgzyauMDTkeu8GOnni7FJFqfmmJqRMSl7wPzgWZ6c7+BRRxbjteGMdSQx9WkdjyfOMye/xcTMNSamLjLed4Lxa70s3jzKl3dO8N2dQ4y1JjEgDeDTDGcqQm1IinShZ18z9/uvMyUbZHJ0lOmRb3k+NMzjc81MNHsyK7VjMmcbt8P9ueiTxCWfUu6ENXEntIob/gVccMvgimc2V/zyuJ9cz1jVXuT7L/DFrSFeDsl4Mr5cKSiXzYjZjQIsyuammZmbZnZmSgx1np+aFDupx4Y/Jy7GH3/fLVRX5jE9JbhrBYVxjEURLidFE8yibEg09yx+WsDE3lhkgkN6rz8T2x252RTM/NB1sRVlaWpMhDxBPRRMNuJMTYh3isur51eQKKyghWid6f8yvYjAJlYICjWCy7eNwufnZ+ZYmJvn8fw0L+aG+WJqOy+GhPDuTTDmzPcz9nw7G8XLmX0sTi/x+NEEC/NjYvD54uxTnssXeTkzzlfTF/hiQsLSuBXfjFvz7egWsV7wu/ntfL1wnifyUVENnJ1+wiP5AnMTA1TuKSEgdzPPTjXxNC+cL6rT+c/PTzH1ZJqHz58xIxvlq88/5cdDVYxHbWUpIoivm5r5qq+PewvTjCwuMS2oi7IZZDLhNGCYMWFl3PeAB/33uT56h77PjnI/O4vB2Fjmdrdxv+8Kdwf6GRgeY0b4fcjnRFXxdVC38Hz25PFyJaBQSyifRTY5Jq6hBVgc6L//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1AtXewNMzFQxcdTGwsUQPVsNlHQ+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PpakyTNofj4ETJOXiD91BUSjp0h9uhRgvd1E3KgmYD9VXj2FOK6MwvnHemYVAajU+yGYaU/ls0pGDcVodMqRaWtmhWtNfyhtZH32nfyVvtBft96mHfaDvDrhl2iwvgvNZ38S10n/1rfzb/WdPKLyg5+V7ubP7Yd5M10d95JNeKPGXr8MU6HNRGWxO/NpeKzLPIPu5C534LEXfbkHfGh4Egi3TfPsP/OBPWHT7Mp0Btnb1vCg7eSEulMZrQtiYFapPkbUpvoRGvyZppi7amPtKUiwo4CX1vKA1zZlZjI8fQCTqcX8WlyAaeSi7iQXcnVonouF9VyJl/Cwcwc9qSn0hgdSo63NQlu68kOtyLCU59QL0NigyzICLOgJNyEtlgTLpY5cy7HgtM56hxJWc2h5E/oiX+fXXHv0B37Ft2x79AW9RaNIb+nPuhNasL+A0nYb8gPFCJ3/kSG1yfEbXyblE1vIw1eRUOsApXRq0gL+piwQAVCfBWIClQnOcqIpChzfL208fQzxCXABAc/Y+wDTXENNSI8wYGEWEcywh0oCnek2N+CikAz6iLMqYsyojbWgPYkY3alWLIvfQv7krw5nZ3CtZIKUWG8mFfJjfJGbkkbuVyex77sLTTF6lEbo4IkajVF4SvJDlglnqxUJQrnLEJZgA5NWcp05quwo0CZHbnr2JuvxIHi9WK+YXOiEmXBKygNXk1V5DpqoxWojFIQgVFwUNemb6Cj1IT2EgO6yvXZVWXITqkpO0sd2VMu3CjaskdiRo/EgJMt1hyo1uFIgx7HmwzoKlKgNUeD1mxt2nMN6C4wpSvfjM48C7ryLenMN6M114iuIlO6i8zpLjBnZ7EFe8qsxDDuXcVG7C7WZ0+xALo67BOgUTC7lOlyWGLI4QozDlcIDmkHDpY6cVziyqfl7nwm8eJCpS9Xql25UefCzToXrldt4prUkVvVm7hVu4mbtU7crNvErcbN3GrZyM12e260buVKmyeX2ny50OHD+W43Lu7axKU9tlzabcHFnRZc6djM+RZfZi63wcIAP85N8cO8jB8WBLe0oDgOgFwASQEQ/35eraR/boRZGuOHpfG/jmh+EW4WX6uLT6f48cmk+Pn/9X+Gur8FxL//2mVgFCJ2/mv+/mv++4+/5ifBJS3OV/z0/Vd8/fJnwPiqBnBmatnYIRsdYWZUyFecZnZskrnBuzy6fYTFI8UsNXjxotiSb/K38U1xMAtFwQyXRjC7p5yXV/fy8sFxXg6dZvL6HqZu9PDs1l7+crmVmQo3Zku2MLk9molTHVz87ACnzh5iaPi2GFkzI5tkaOJbliaGmfuskpF6S542aPJ1izXfdEQyIcnianolJ2KauRRfx9VYCWdC8zkXXcKdolbkvWf56sYAXw7LkI9NMCWbZEZoiZlbrhAU4nemZ2TizM3OIBdrB2XMy6YQoHFi9D6nTvYS6O9MTnYs1658yvjoPeZnhd/JxLJjWnRjP2Th/jG+ulbN4qfZzB1N4tmhMKbbnOnbmcijsbssyiZYEiFQ6I4WfoZMjAQS8hyFnyfmRk4Kbm0BFgUofNUx/dr48goghbW0oCy+Bso5mRBgLiilYzybHeP55A6+GAznm34Hfhhy4rtJG76dDubldAdP5uZYWuhncX6KhblnLMq/Yml+mmezMl7O9PPF1D6Wpr35cmwj345t4s8TfvxZlsnXc7t5Kv+cRbmcudlnLMwuiveYbftLKazexlJHLAupfny1bxdfTE8z8GKRqcW7PO7/lBfXj/Llyb1MRLsiDw3iq9ZOnj3s497iDMNyof5xmtmpSSanRpGNDNPXf0cEusGHA1x9eJepz68xUlrKYFwM/a0V3Og7x/2+fiaGJ8UoHqEuUVASX89/BXYLt4vzCP8OjY0MMtD/APF+cWBZZfxnXdICMAqml2VgnOBERybVSaZI43SRxOgsP6O1qYjSpjxMCL5WpTREnYrwDVSEaVIZYkiRtzYFPtpUx1pTm2SPJMaMcnG9LACmBqWf+vHAAAAgAElEQVThKpSFK1MerkJpmCrFIaqUhGlQFKpBfpAAhxvID95AfpAmBcHrKQxWFifXbx1Z3qvIFOBQWCt7riTd/RPSPT4R38vwElTDdWT7KoqT46dElo8C6QIoeq4h1X0VKW4rSXb/hCT3P5G0bSVJLmtIdFlF4raVJHisJnLbasJcNQjdZky450aigjxIjAokMSaY+KggEqOCSY0OJTMymNyIIPKCfcn39yQ50Bt3Z3uMrXTRsdfBwt0SM2cjtMyU0TFVFIHR2EkLi83rcfbSxyPQHNutmmiZr0TF5EM0bFdi7KmBsZ86JsHquKWYEOC/lrAgRWJDlEmP0KAsUZ/WbEu6Ms3pSNSjM05HzMlrEGrdfFTYHrCB1nAT8reqkuGkQrrgkN68ngRbRRLtlEi1W0uB4zqaPHVoddelxkmdUnsV8h1UybZXJcNSkTwLFYrMlSm0XUu5k+qywuigQrnDGnaF6rPdS5mSjSsoslciz1qNAhsNSuw3UG63ngprNapeTaW1BgXGSmQaKZFipES03moidFYQr7eWFANlMsw1iDRei7f5apy36hNdkkLxiSOknThL+ukrxB4+SWhvD+GHdhC4rx6/3go89hSIwChAo1VdFKZSX6zrg3HqTMe0Ph2Dpnz0uypQ65Cysq2aP7a18W7bHt5u2ce7zbvF7MVfVLXyLzVt/KKhm9+29/JvogmmU1QYP2w7wB8LQvkw05o/pRvyXrgWHwfakXmsnaqLjWT0+pC1z4rMHgvy99sgORZI9/Ve9t6+T1FnN7buG/H1tyUt0o3SBD+KYpzJCrUgJ9ScjlxPeot8OFkZytGKUBoSNlMUYE95oBtdcfEcSSkQ1bRT6SWcSC7iTHoFl/PruVzYwPnCGj7Nl7AvPYfdqWk0JQSQJbYSmZAZZkNSsCWxfqakB1uR429KZagFxwq8uSTx50KhI0dT9DmUsoHexHXsjP2IHbF/oCv2PVqj3qYh5A3qgn5HReAvKQn8FXm+vyXL5z2yfP9Elu9KUlw/INvjQ0oDPqYmYiVlkWtJDFhNnM8qEoOUSQrTJCPRnMQEK3yDDdgWoI9zoBGOfvo4hxjjG2VDWKQ9ceF2JAdbkeZjQHGQPnVR+myP3kBTlArtcWp0JWjTm2bLsWwvzhUkcFNSwq2ySq4XV3G/uon71du5JinkeL4/bbGmbI/TpCpGgfKYNeSHriIvRIGiCDUqE3VozjGiJVuVzhxFduauZU/uKnpzVnCwYC378xXZmalEbfRKSkM+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IM8qP80Pimpq518D4tzeLf71fFIFxFNE5/Y+A8ZUr+vX94l+BUcxB/Nnq+R99LKym/xH4/d8ojAIg/ihE6ojzJT9+/xVCrI4QESN0Q7/ukp4VGk7GF5mckDMmBHJPjSPvv4X8s31MtOUxWx/F40Y/nm5347uONL5ryuK7+jS+ksTytDSGhcoknuws4/npFmbONjF3s4sXt7p5eTCfJ6X2PC6w5uWebL4duMLo2Aj9I31MTvSzODvG5PgY/TNPeTTZz8LpaqaqrXkpVeTbBg3+c5crLw/ls3jyCMNHbjN39AZju05wt6WXkX2nmTt3kyf3hlgaHkc+KWQ1yhiTyxibmxLv5YSbudlZGXOz0yIozk9PIxcgTiZbDvwWQr+nh7n7+UVys+NFlXF7YwnDg7eYnR4WDS/y6Wlk44JaOMj8g+PMnshj5lgGc8dSWOgN5tm+YGTHipgbuSdC4OKrP39eaKUR4FT8WYKh5dVr2ZT4nvCxYHIRoPCvI6hposK4DItC9qUws4IjfHqehblhnkxP8my8l+eDcXw76MgPgxv5fsKGP0/58VJWzdOFhyzND4kK4eL8SxYXnovr6cdzcp7PTPB8+iwLUxk8G3blmzEn/jzuzDdjQXw9W80z+VkRNOfmnjE/vcjT6XEunN3BpUMFPJF48jTdnW+P7+Xp7DQjSzIej5zi2weHePHgHI+uXWA22Y+5sDC+bOvmeX8/D5emGJ0VbjiHRff4+MQIwwMj3B26y8DD+0zcG+b23T5kN28xVFzCYFIs9zrLuDpyjuGBIeZHZ5djdIQWl78DxqVFoUpxQTTDjI0OMzT4UIRF4YZRmP9JrM5rl7RQhyi4pAXTi3BTWBGpjSRCC2mUDhUR2lSEa1IaqEZZkDoVIRuoCtNEKtSLBRtS6m9Avq8uGZ4bKA43oTRKGANKowTVUJ3iMCVKQhUpDVX+KzAWBCmTF6giAmN+8HpyAzXICRB6n9UpDlahKEiJXB9BEVwhTrbPavGZ9goYM7xWkuaxSgRDARoFUBQmw2staZ6r/wsWt60gye1PJLp9RJLrJyQ4ryRRmG0riN32MRGuKwh3UyfS04QYv02E+20jItCN6FAvEqL8SYkJJi06hPSoYDLCg8kIDiQjwJ/kiEiCggOxdnZAxVoXNTtdNKw3oGasiJapEgbWahjYq2O8UY3Nnga4+AnmF13UjT9C3ewjHPx02BpmyKYwLVxidNgWoU6o9yckhiiSE72ecsFwlGJIR6YZ3anGdMTp0BmtRWuoGs2+yrT4a9AWokt7pDm5W1RItF1LkoMymVu1SLRXJsl++b10+9XUeenT4W9GrbM2xfaqZNsqk2WrQqaFEoUWqpRZqlFsu5bKzRpUb9qA1EGVyo1r6Y0wosFdkULbjyiwVyDHSpV8aw3K7DWpdNCiykaDSksVKiyUqbBSJ99YkXQjRZIMFYnSWUWY9ick6CuIwJhjpUmsiQLeJitx32ZITEkyeYf3kXHqHLkXbhF96Djena2EH+oioLcG372luO/Oxbk7Qxzr+hgsawKwbwzCdUcaDi3pWDRlYt5VhF5XCaodFaxsa+TD1m7+0Lyb9xu6eKO2jV9WNfGL2hb+vambXzXt4Jd1Xfy6tpv3mnr5pO0gayTJfJThwMcpJvwhVA/lKF/yTh2j5uo+Mg/EkN1rQ+khK4oOmFJ0YBut17rZffcuERUlmLiY4BdkRlqEI2UJnhTHOFMYs5HCaBtas7exr8SXYxVBHCoLYHuKM2Vhm6gK96EzNoG9sVmcypFwOruCTzMknEqv5GxWLRfzG7lQ2MC54nqO55VzKKeIPVkpVMd4kultTbKXOVkhdiT6GJPobUCGrxElwebURdtzoiyU6xXRnM335mi6PXvitehJUmFnwko64/5Ia/Q7NEW8xfbw31MV8oZYJZjv82vy/N4izesdsgNXkuYt/DfyPtlu77M9UpHWBA0kkSpkCk0xgetIi9pAcpw+aRnWRMSa4BOih5cAjv56bBXMMCEW+EXYEhJuQ2iAMTG+WuQEracqXJWWyLV0Ra2gI2oFrRFr6IzWZH/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VWlTu3qly5Ve3K7TpXbje48vn2bdxpceZu2yY+b9/MjY7NXO3ayqVuZ7FT+vwORy712HHzsC13j9tyba8557o3IbsqhcWb/Lg4yg8LE/wwP8pP8v9/wPj90jjfPxpDeP4gROw8mVyO2fnZelpQHv/XPwLEf/TePwLG/5v3RGD87gU/ivO3N4xCnI44U+PMTU0jG15kbnwW+Ugfj/ouMnO6nYd1qcw05/DnY038+fxOnl/Zw+NrB3hyfjcvjjTw512F/NiezTeNaTyqTmBUGoV8Zw5fnanh5ekq5jvj+aLQjC/yzfn+UClfD91lYu4ZE3MLyCbHmRkTMg7n6Jud4JEQv3KiiceSbfxnvgY/VavyotWEF6eS+P+Ie8+oqhM03ffbOXeds27PTJ+p6e4qIwJKkihmkZyjgCRRcs45Z9jkHCWKopgTxjLnMmBAMhvYZEqrSq3QXel31/+P1dMzt+9ZZ+bedc+Hd+3tZm+oKuvDj+d5n+d98/w8syOTLA6OM/9qkKmXr5kfHmVyYJDJsVHGJ8YYnRhlVDbGiGyMMeGG9cQok6JCKNi+48xNTDAnJIEFcJsQ9hgnkI2PMz72GtlEP0ePNOO0y5j4OD8u9nQjHX3JpFCJI5MxJZ1kZnKYqec9TF+WMH4uDempOBZOhfHDxVimr5QzNfxiyToeF77/uPgzltTMj3+eFOp6JsWibvFR+LOgck4spaN/A8Vp6SjCTEmXytJlo8NMSWeZnpxjZvo1X05M8HbkDF8PJPCdmJS24adRK/4ysY8PkxIWZ6+yOC3sQ37D3MzXzMwLPYQzLEzN80Ym5aupe8yM7uerIX++G97F90M2fDvoxPvxdN7MnGZmdgDZ9BtmJhZ4K+xd9j7izecn+CZjN+8TzXl/OJ+vhZLy0Rd8+/Qiv7y8zNejj5G+fMhMajDz0bEs1jXz5kUvL+cGkU6+ZGHsOXMjLxkc7ufFqxEeDDyl7/kzZI8G6XsyxNjNB7zKLeB1Sgy9xyu4OXwN2bCUb6SCvT63FHJZWHr8LfgiwKJwFWd8bJT+vqUaHQEUhTodYf5zwLjUw3i6KZGisG0UBWygKHADZSHCNYgtVIRspthXm1L/DZQH6IpT5qdLWYA+5cEm5PnokeO7g/wQAyQCMEboIQnfLCad8/8KjAI4alAQqEGWr5BeViPbT5NsfwEWtcnw0RaBUSIAo98SMAqqogCNSW5rSHSVI9FtaZLc15DopiCCYfIeJcTxWEeSx1qSPdaRKKiLHyfBfY0IjLG714jAGO+iSKzLGsKcVhDkvJoQN03CPPWJ8rUn3H8Pwb4uRAR6EB/uTVKUH8mR/qSEB5IcEkhyUDDJASGEB0fiGxqBY4AvWrbGrNqhgZK+Bhr668XKnO3mmmy30sLEaTNugRbYee7E1nMnuiaK6JrIEZxkT0iyFT7RO9gTok1AhA6JAcrkRGhTlrCNupSd7E/WpyPFgPa47bSEb6Q1dAMtgVq0+WlzIHAzHSF6tIQYkemoQbSFEtGWqqQ4biTORpNEW23irFVJsFWiYp8erQFmlDttIstcjVQzVdLM15NurIbEVItyMx2KLFWosNOiym4DFdaaVNooczRYjzpXVfKs5Mi1ViPdXJNsMy0KLTdQZq1Lubk2pcbrKTZSo8RUkyx9NZJ3qhG7Q4XQzQqEbFEgeqsKidvVSTXUImz7Wjx2yBHob0liZTqpRztJuXiVrBsPCe4+gUtTLYHHm/E+Uo73sULcD2fi2J6EfUsCJpXhmFX5Ytvgh9uBeFza07BpTsa8NQ2jA9ls7SxkfVs1Cs0tyDV1srq+nU9rW/iHinr+j/I6/lvNfn7X2MHvajv4fXUHyxqOoNB8EtXSDD6LsWJ5+HZW+O9EPz2ZvKt3qLp3hawz6WQctab6giWSk4akHHGk+k4HLb1PcUiLYavrZlx9dIgLNqAgdhd5MfbkxtpQmuRIc6Y7x4t8OCHZx6FMVxoSnaiIcqExJogjSel0R2dxPr2Yy9kVXMmu5lJaFReSK7iWVceN/EZuFDZyVbg1nVdOd3ouDVHRVIT6k+phSYqnMZl+RqT6bCfFezNZAcLurzlNia48KMvjVmEiV3L9OZViw7Gk7XSnaNOZoEhbzApaoj+lKeKPVId+hsTnE3L3/iO53v+DlL2fkOq3mhS/tcS7ryF19wqaQjTojNKlTVD3QtRJ811LYqgGcbGbiE/WJzrRkKDw7fgFbsHXfxu7vQ1w9jXCPciMvcGm+ATtJNRfl8wwHaoj1GgPX0NXyKd0hC2jMWgFdb4KtAZv4VisE9eyo3hclsfT8iIeSnJ5JMnhcWke90ozOZroRl3oFspDVSkJVyQ/ZA2Z/vJk+CuQF6pMRbw2TUnaHEjX4lCaEscz13AycznH0//EscxlHM2Rpz1DkdoEOSpj5aiMXkN5pAJFoQoUBCpQFqVBS7YBHRJzmvOMaMwzoDFvJy35Qi+jHq35OzlYbMTxKguudrhwuXUXPU3WXG6143yjudjZeLHJnM/bHLjQ5CgCYWu2BY3p5tSnWtKcs4uWHEdac2zoyLPgUJE1xyscOFlpx7EyC7oKDemS6NEtXIepNOZCrQU9ZWb0VJjTU7UEjD01Nlyu28WVGicul+/iWsVu7tZ68qDal0fV/jyu8eNJjS+Pq7z4omIPj6s9eFK3h2eNnjzdv4dnze70tuzmaasjX3TYcb/TjjsH7bnZac+Ng7bc7rbm4Wkrnl6w5MlZI64fsmT8vgQW7vHznNC9KNjRw/wyPYCgLv5HFMafBVCcH146Jzi/ZE8LcCiA4193GH+r1fl7cPj3Xvv1J0Fl/Jv5f1All9TIv3nf337mb57/fWBcQDrS/69XXqQjTI5LGRwZ503fE35+dJmvj1YyUBbIWEcq7+8f513/Y6b6x5h8/YahyTGGZb3Ihj5n/kEzMxckfHm+kG/Pl/FNZyYT+f68Kw7lp0NZfHUkkcXMrbzPN+WnM2V8GHzNwPh7hiYWGZdOMjkyzsjQBP1TL3kz+JBvTrfyNteXX1J38ucsFd7VbWX+rB/Sx62MjvcxOjHC8NggA6MDjE5L6R8fZFA2wqDQFzk2yPjEqKiOisqp2KH4sax7dJSZ0THmhTvUogIowOIEEwLYTQ6LdTovnt1BUpCEp4cVOVkx3LpxnvHRfhH+hDqhidF+Jp/3MHmpgNEzqcxfzebN+RjmjwXx8mgmUyN9TE/OMDshQ1AXp8Ty73HxuXDNRbBkBYCclQnwuWTRzk1NIowQqhGvvoiK40eVUfhn+1i1Mz0uAOOMCIxvJqf5euwS74bS+W7Anj/3WfPjiCV/ke7h/Xga89OH+WpqnsXJ75mZmmd6YYDZ2Xnmpr7ky5lx3i08YUF6ia+Ho/hW2GEcsOD7IWs+jEfxdqaL6ZnnTE4vMidb5M3YGO+eS5nvPMt38bv5KVqbtyV2vL9ez0LvHb5/+ogfBp4yK3vB0OA9ZrOj+ZCdh7S0mpkH9+mf7mNK9pwvx54xM/Kc/qHXPHs1yr2hXvpfvWD2/iAjD4cZvXSbpxk5vEiPZfhaG3fGbrEgneK7ibf/mooWEtKL8/+mVmdmWibelu57+VxUFYX+RTEh/fIZfS+fIaTL/17oZV4o7p5+y5spISA0wdz8kiW9OLPIN5NDnGpMoCh0KyWBuhQHbBDVREFJLPkIisVempT7bqDCV5fCPRoUe++gxN+Q0mATioKNKQwXCtFNKY4WoHGLGF7JDVRBErSegkA1cnxVyPNfT16ABtm+6mT6qJPpq0WGtxbpXlpkCtdZhDS0nzo53iqiDZ3kJkes03Lid69aAkb3NcS7ChazPAmuCku2s5uiqCDGuy5BpGBFJ3msI8VTiSQPBeJcVxHtuIq43cL7BGCUI9JlFSG75QjarUaQ62ZCPM0J9nEl3N+d8AA3IgPdiQ3ZKwJjamQwyWEhpIRFkBwWTXBwDPvCYvBOSmL7Hif+RVcJuW0qqOipsn6bIpuM1TDdvY3dgTZ4hjviEmiJS6AFO6xVcQ0wILVgD5HJlngFbWBfwHqiI3UoiN5ATdpOGtP12Z+qz8FMEzqTDWiN2kxjoCZN/uo0+a2n1UeLruBtHAozYH+QPlmO6iTYqBJrtZ5EB50lYLTTIc5OnURHDUq9dlK5R0+ExWTDdaSYqpJiqkaaoQr5RhqUGmtRZr2eShtNqm10qLXRpsZahU6vTVQ5K5FvI0+uzXoyLLREYMw300JiokGhoRqlxmqUGKtRbKJBtgCMeqrEbFcmZJM84dvWEr5xLQlb1IjSVcRL/VN2b/yUiBBb0muziOtsIurEKRIv3cL30FHcmusJOtGMb3cZ+7rzce3KwKE9EdvmOMyqI7GpD8alPQyPzgTcOpJxak/Bpi0Zs440DLokbOioQLW5AcXGFuTqWlghVO1U1PJfSyr5L+W1/K6hjd/VtPGH+oPItRxndf0RlCUZ/JO/Ib/fp81nXjuwlhRTdvsVdffvk3tWQs6JXTRdsyH/pBEJ3R4U3zlAyf1b7Iz1YeOeDdjsVSTAR52kMH0yY83JSbCiMM6Wtpw9nCj24UJlIEcLPGlKcaYuwZOO1GjO5xXTk15BT0Y5l3OquZpTx8W0anqSKrmSXsvNgv3cLNzPtaIGrpXUcz6vhq7kYjoSMqgJ9UfiZ0/anu0UhhqS5qtLqt8mUgO3URRhzcWMTB6UF3G3NFW0e0+lWXE8XY+uZHUOJCrQnria1vgVNESuoSxgGfl7/4l09/9Gpu+/kOD1KdGeK0n1USHNVY7yfcp0hGjTFb2RlmhdJCFqxPqvJSxUlYj4TUQm7iAqTo+oyB3ERhvjFWzFbj8THH0NcfLXxzvSiOh4A3ITNlMZrURb6GccCfw9HcGf0Bj4KdXeK6jzUaczwoxLmf48LEnlgSSNOzlJ3M1J5n5+BncKs7iQHcj+SH1qIjUoDpNHEi4vqoxpvqtI9V1JQbgS7RlbOZ6/nePZGpzMlOdM9gpOZf6R7rR/4WDan2hOWU5twnLqktZQGSNHYcgKCkPkKAxWRBKiTEWcLh0F5nQUWtCcb0pDzk7Rnm7O305bgR4HigzoKjXhUoszPY32nG+woafRmkvNtlxoMhGnp8Gc8/V24pm9U9VudEocacq0pynLibZ8dw4Vu3C4xI6DhVYcLrHmWJkNx0ot6So0okuyk2MlhpypNudivTWXq224WGXNhWprLtbZcrnRgcv1Dlyt3cWVKgeuVztzt86dB9V+PK4N4VldCE+qA3ha7c+TKm+e1njR2+DNi2Yfnjf78KJ5Hy9a3Ohtc+LJAVseConvQ9bcOmjLjUMCMFpx/6QFX5wz4/klQ+6esGTiUT6/zN3m1wWhe1Gwo4f4dWoQpgZANiieCvyf7zAOiZdeBGD8y0dgFB4FlVEExoWRfwuMQq3Or3/5wH92fvnz+79+9m+f/699v/f88pdvlubP7xE+/+3XC0wId43HRpB9nKmxccaHF+FFF1+dLKa/uYiRM1XM9F7nw8vHLAy84oVwLnBogqFxKQPjk8z0P4fb9XC5isUbR+m/fgbZ/bMsPLvK7K1uvrtcyfdtXrzN0+ZDhRk/9ZTw3YtHzI1OMyUdZGTsFS+lYzyZfMPA0BBzQy+QXmzndbk3X+Zs45ccFSjT5eeD7rz9vIzFkftiz6FwnnBphpGODYlhB8FCF2dsWOyXXLrSItyYlooKpABrggUslnFLx5CNjYmvT4wJzwWYG2d0qI/Hjz7HZbcRsTF76TxQwetXD8TE9PjoCLNjr/iq/zJvb5Xy6mg0I+eSmDwdzrfXUnh2LIPJEcEKnmFBhEIBDMeZFuzwSSmTE2NIpcOi6imTSZmaWrLKR2emGZ6WMSKENmammZBNMilY2IJKOS5jenyaaeEqirSfhanXzErHmR8VbjE/ZGKgkrFXLrwZM+LbERN+Gt7NXwbi+DDezXcT/Xw1PsPcpIyZhQGmF4aZmVlgbmqRxakx3szc5cvhEL7ut+ObPjPeDWzlq2Fb3o6X8XbqLvNCh+PkKPPSBf78YowfDnexmODJzzH6fBWny1SlA9P3ypmcuc3QwiADc7OMj0zwzeEOnmZkcS+9gLcX7/LVyzGmRyYYHZfyeqSfl697Gezr5YuRAb54/YqhJ0+ZvXOHxbOneVyQy+MSCeOXzzAx9JJJoY5ncfHfqItCnc5vCWkhCCOsMwy8foVwNnBAUBlfPKdPnF5e9j5hdkrKwuzkx5lgYXaCmbkpZoSb0jPTLAq3pmenPt7unuLLWSnfTj3jQnMyFRH6lAUIl1SEZXEtCgN0KPDVQuKtQ6GHFmVu2lTu1qHISpVCOx0KnbdSvM+IfD9TsoPNKYi2QhJjTH74RvKDVcXf4vMD1pEfoEqunypZ3srk+KqT46tJlpcGmfu0yNirRbqntjiZXlrk+Oog7CQmuSsQ77qaJI81JLrLkSjsI7quIXLXCuLdFEhwX0ucmwIxu9eIE+0sR5TzavF5vJsAhvLEOa8mxVWeDA8lkl0ViXZYRaT9KqIc5YlwXkvkbhUidqsS7rqJYHcHQnxcCPTfTUCAC+GhnsSG+pIaGUpKRATxYZHER8XjHRaJS3AQ+2LD2RsXiPzWdazetJp12xVQ3CqHhpEaOxy2YeRiynbbndh6GOC0ZxOObqrEp1mQXexCYMQ29nmpEuq/noxoXQoThV647TSn7aAjUY9jSUYcjtpOZ9gmmgPUaQpUoyFQhTZ/LY6EbhehscV7A5Vu68m2XUu6nQqxlsrE2moRbbuBOKfNJDhvpDrQklwbHXLN1MkwUibFSIkkYyUyzNTIM9ekyFyLUlt1au01qbVQpdFClf226hwJMKDWQ5d8ezVybNaTbaFOjrEaBabrKTJbT7GxCkXGShQbK1NsokaBiRoZ+irEb1EkVGclQTrLCdOSI1pzLVHqivirrmC31jIC9kjdEWkAACAASURBVBiTXplKYmct4ccP43n2Pm5HLuDavJ+QI/WEHCvFszsHp+4MbLuSsGwOx7Y+ELeWSLwOJrGvKxW3gyk4HEjGqi0Z8/Z0rA8XYtJRiGFLMRsaCllRV8hndSX8obaSfyiv4HcV9fzXolp+V9nKP9d0sqypm1XNx1CWFPIHHws+8dTkn311MS+V0HxtgGM3nlFzrpLks5aU39xM5pkdJB73oPp+KfGHstjksxNNJxWMPJXZF6JLSNAOEkIsyQ53oDTGisY0F87UhHO2NozTVYG0Ze6mIW43nckRXC2u5UreAS6m1nM1vYEb2fu5lt3ElfQ6rmbWc6ugmbslrVyXNIhzU9LAxYwyjsZn0h4TQ0N0INlethSE2FOd6Eqatz7pPjvJDzKlPs6JnrJYrlemcrUokZNJAXTHuXEszYGOFD0aklSpT5WnJX4VDWF/pMT3d+R4/Xdy/T8h2esTkryXkxOmQXaQNvFuSqS5r6FBsJIjtWkO1aYydANZ4bpEx2zCO0KLwJhNxCbokRRnSGiSHXtCTHELMscj3JZ9sbsITrYjJdWMyrTtHIxX5UTwZxwO/pSWoGVU+6+ixE+J2rCNnMy057pkHw8Kg7mbHcG9nGRu56RxtyiLz/Mj6IyxoFG4Zx+hQEn4CvJClpPk9Qei3f9ARuBaGhPV6crSoTtTnSNp6+hOk+dYuhxH01dxMGUZHUnLaUtaTkviamqjVlLo/wl5fn8kP2gVBSEKFEWo0Jy1g1PVdhwtNac9T4/9OZtFWGzN3cHBQmOOlVlysdGJnjobzlWbcbbKgAt1Rlzeb01PnRk9tab0VBtxpcGKq00OnKt24HCRPe35TrRLPOgsdKa72I4TFY6crXHmdNUuTpRZc7zUXKzeOVMpfA9LLtTZcLHWnvNVtvRU29FTY8+lekcu1u3iYq0Dl+scuVLvxM1mdx7VB/G0LpxndeE8qQnli6pgntSE8LQ2lN66MF41RfOyMYrnjb68aHGmt9WRJ+32PDpgw/1OS24fNOX6ISNunzDl7hlTbp025MEFY+5d1Gf8ST4/yV7A7Di/zD/l19nXMD0C0wI0DvPr1AA/T/WLNvXPMwP8IszcR0hcEM4E/jbDCPeo//38LICjOKMIZwF//fL/A2D86ftvRNjjxw/i4/8aLAqQ+veAcZFJoQ9QsD0/pniF/b+5ARm/3ChmoiWOkSMNvHt+kamh53zV94q5oQH6poSb0lKGpaMMSGXMvOrlp0OJvGlNZPH2WSZePGa67x6zw0+QPbnEm+tNfH8kmjf5xvxYacI3LXbMnQxk/k4p73uP80Youh4d4PmIlNdDMr4cfMzs+UJGCvR4n6XIjzkqfFdmykJHOPMPuhkZeoh0rJ+J0aF/N4K1PsqkdBShT1Im/HsJARMRvMaZEL4mBE3Gl9S+pbN/S5dcxPdIZ5gcFRS/EYYGHlNXm8O+vZZkpIdy68ZZpIJyKNjGo8+Ze3qKxWtFDJ5MYOrzbBYuJfD2Yiyvz+YzMfxcVA6XgFGowplgZmpChEah8mV8fES0yAVglAn/LUVonGRiYkIMhUwJquTHGh/hczNTQg+i8JqgPg4wN9kv3rmeHp7i6tlOGitduXTSDNkrC968NOWHPnv+MuDJO1kk300f5Z2slwWZcPJuANnCa6Zmp8UKnHlBtZuc4KvhRN73u/Ghz54P/Tv4etCGt6PFvJ28xcLUMDOyfmbHZ3k/KuPD3atMlyfyPtGG76O28VW8PtPFnrztaeD7J9f5+fUrePEajh7mXkI0Db6etOdnMj0s/GIyxuSIlLGBYV6/7KP3RS8P+/p48vIVw8+eMn3rOlMnj3KvOJ8njTXM3L7OgnDCcWGemS8X/83u4t/uMU7LJhgZGhDPBr5+9UKExVfPe0VgFDoe+148+xtgFGBRuHwz/hEYp8RTi0LqfGFG9hEYp3kzO8Z3M8+42JJCTZQxtSGbKPJWp9Bbg2I/HYp9NyDx1KLUXZuK3VpUO2pRaaNOqbUmORbryXLQReJrTF6wGZIoSyTRRuSFbiQvSIV8/zXk+CqS4ycA43qyvNXI2KdGuud60j01yPDUJtVdk1Q3LdI9BGjUIMtbmyxvDVL3rCPZQ57kPWvExxQPRZLdhfDKGuJc5UVojHWVJ8ppFZGOS/MbMEbvlkMY4b2JLmtIcpUnxW0tcU5riLBfRbj9aiIcFIl0XEu4gyJhDuoEO5nh72qO3z5r/P13ERzoQlTIPuJCA0iKjiYxMZmI+CSCElPxiY0nMCmewOQolLepIae9inVb5FHZrojq9rVsMtNhh80ONhpuQHfranbtUiE9zYryCjeS00zx2KuEz14lksI3UJNtRF3GJloyt9GZrseBuG2cSDSiK2wrnUEbafJVp8FPjXp/VQ4E6XIkeCudfrq0emmx30ubSncNilw0SbZRIdFei1h7HaLstQm3Xk+e6zayLDXJMlYjafsaEncqEG+gSIqxEjkm65GYqlMmAKOtOk1Wahyw1+LQ7o0cDzahxk2XXBtVcoXQi5kaWYbK5JuoUSwAo4kKhUbrKDRcR6GxMgXGqmQbCj9DibCNq/HdsBx/zVWEaSoQob2W0E3rcN6wDH9vM5KrU4hoLyPg6AGcT93Dpu0kdjVV+HeUEXq0mL1H83A6moVddzq27TE4N4ctAeOhZHyOZuDUHo9teyKW7cmYtqZidagA844CzNokbGuWsKapkOV1hXxaV8bvK8r57yWV4onAf6xs5fdVHfyxvosVTd0oF5TwB29L/tF1HZ+FaWJTn0DrjcucuHmKpsuZpF+youK6ARmnjIg/5kbh5xl4V/izYe9WdFzUMfRUwz1IGz/fjcQHmpIX7kBZjCV1KU4cKw/iTE0oPXWhdGa50RLvxqGkCK4U1nItv4vPM1u4kdnMzexWbuQ0i9D4eXYD1/OauFXULM7NwiZuF+4X9xovZJZyJCmNtsQYysL2kuRuQk6gFeXRu8gJMCYnwJC8IAP2J7lztSqN+3USrknSOJkSRHeyGwdSzGlK3khtigptyWtpiV1JbeRnlEcsIy/oTyR5fULCvs/IDFajOFaPnOCtZPuoURuqQnfiNk4n63NYqLGJ30pitA7B0dqEJWwR7enkJBNCkyzYE6KPS4A+riFmeETb4JtoSWSiPoWpW+hM0+RkzBqORq7gQPhKGoJXURGoSE2oOodTjDif5cDNfC/u5kdwNy+R61mJ3CxI5lZRDMdTHGgK30Bd5DqqouUoDF1Opt8y0v1WUxihTnW0EvvjVWhLVOJg8lq6UuQ5krKa7rTVdKev5liWPIfSVtKetIrG2JVUhH5KUdCnFIWuojhcgaLwtVTEqnFIItjCFhwvM6YtfwvtBTtoyd4qVuIcKTLlTJUtF+rtOFdjwblaE87XGnGu3pxzdWZcqDfjQo0Rl2qNudZkw7VmJy7Uu9BdupvDpXs4WubG8VJHTpY5cqbSidOVS8B4tMiME6WmnKv+CIt1dpyvXhoBFoURYPFCrQNnK2zErwkA+XmTC/dr/fmiJowndeE8rYvgSW04T2sjeFITztOaCF7Ux/CqMZ6X+4N4LiiMrS48bXfmiw4HHnTacPugGTe7jLhzwpR7Z025fcaI22cNuHdJD1lvIb9M9fOzbIyf578Q+xeZHv0IjCMiMApfF/YaRVicGRDPCP4yP8zPC/86vwhKomA//+2IAPkbMI6IMMn/W2D86fuv+eH9GwRo5Kdv/8PA+Otf3rE0S0rld998iUzoCBR6CEWFcZiZ4UHmvviCqSYvZK3xfH3nIl/330U6MsTc636mhwYZFCpmRpd2A4dHpciePuBDcxhzjdHMXD+JrP85U/2PkA31Mv7kmtiQ/v5CJrL8LfxQrMH3ldq8rd/JXIsdH44H8ufrEr561MlM/y3GBl7w7YvzfHM0krlcLaaj/8DzsNWM1e5DeqEOad9dXg2/YHTs78OiTCpFmIlRQTkUno+LFvBvCuMSMAr1NEv7iyI0fgTKKek04yOCEjnM4OvHfPHwMv5+joSHeYg1O8MDveI96cnBJwzdOMDEuUwGTyUyez2XhcsJTJ0IZvRKOeNDz5GNSZkV9hKF7sbfgHFKCN1IEaBxSlAdBYicnhCLpudHx1gYGWV+ZIQ5QcWUDosnCGdkI0xPjyCbHmZyeojpKeHva5jR/kGunO8hKzmEmGA9KvM28uSKFV8+d+DDSyu+6zfnqwlrPshqeD/xhDfjc8zIZpDNjiCbmWR6apG5iW9YHP+a90M5/NDvw59fufL9ayO+6bfn7VAxb8ZvsjA9yMz0SzG0I1joi9KXTJ1tYirXi+/jbfgpzIwfIux5m+jDDzW5cLQZTnXwobqAk75O5DjqU5Xsz8jLm0wPv2BqoJ+xF/28ftbP894Bnvb28ar3JaNPnjBy9TJ93Qe511DJ6xOHmX/6iAXpGFMzM0zNzYnBFmFf8d+PkIwWOhr7Xglw+PyvwCiojP8zYJydkzE7JyTJJ0SL/q/AKNjUc2N8mHrKucZEKkMNqQ/cRrm3LoUeGhTt0aR83waKXTWodNWkylGdKltVam3UqLJaT7mdFrlC7YrbFvL9DCkIM6YgbCe5QRvI9Vchz1eBLK91Iijm+AowKICgGsnuaqR6aJLmoU2SiwZJAvC4CqNK+h5hh3E9GZ5CRY4iqcLtWw95MSUtgF/Cb8Do/jHA4ryaCMeVRDqtIma3HDEua8Tn0c6rid0tR6zzKmKdVxMn7jHKE+MkT7SjApEOikTYKxBuK0+4nSphtlsIctpBkKcJwX7WhAQ6EBHkTmSIDzGxUcSlpxOemUVkdiHBKdmEpqYTmZmGrvFWFDcoorxJAY1t61i/WQHNrevQ3aGGho4c6qr/QODeDdQWu1BV7EiwvzpeexSJDtSkMHEHbUJyMl+Pg5nb6UzayqGYrZyIMxSVxM7AzTR5a9Lop0lDgBZdIVs4HLiZAz46tHlp0uajQ5OXDjVCJ6OLJjmuG0h00CDCSpVgU0F51CbHUlOEw6Tt8sTryRO3U54Uw3XkCvBnqkGVrSZNdlp0Ouhw1HkzR1w3c8zfkGpnbfKtVSmwVifLUIlM/XXkGav+FRglBopIDNdSZKwiAmOusTopesIOoxyeusvx0lqJv9YagnUViTRUx3HLCnwCzImrSyWooxyPrhYsuq5i3HAIh/pK/NoLCezKwfNIDrsOZ2FzSADGBJybI3FtjsT7cAqBp3Oxb43FojkGs9ZEDJuTsTiYi9mBPCw6Jei1F6LUXMSqugJWNpTxx5pK/s+SMv6hvJ7fVzbzP6ra+KS6gz/VdiKfncunvlZ86q3GqmhldrV40XijjCM3smn63Jvsq+ZUXbUn/YQNMUddybuShk9NGDtDLNnosRFTH23cg3Tw2adBnL8ekkgbKuKsqEl04GhJAOdrwumpCuFAmgv7o1w4GBfOjaJGbhce5VbeQW7lHOBWTjs3c9u4mdfK9dz9fJ7byLX8Rm4Vt3CzaD+3i5q5LWnmWkE95/JK6EpPpSEuhHx/R3ICrCmNdKAyzoGcAAMyffUoCrLkZH4U9+oLuVmSw1VJMsfTfDmUsouWFEPqknTZn6TG/sR11CcoUhWnSH7YKjICV5HsK0eqvzKFQiVWjCElIZupDlTjWOIOLmeacD7TkI6ULeTHahAfq0lUnC6xiXokJpsSkmDIvtDtuAVuxy1YH/dIEzxj9AmK30JGii71aeocTl7HscQ1dMfL0RElR1OEAo0RKhyI30JXgiGnUx25lOXH1ZxILqZHcjUrilvFkZxOd6QlaiO14euojVagNGwV+YEryQmQJz9YmZJQRSrCFaiNkqc1XoHOJDkOJq7kcPJKjqav5nTeWk7mKtKdvZbO9LU0xq+mNPQzSsJWUBopT0mkApLQ1TSmaHK0eCcnSvXpLtXjSIk+nfnbOZC7nQN5ehwtMeViowPn6605V2/JmVpTTtWYcqrahDM1Rpyt0udCjSFXGsy5tt+ez/fv5nytC6er3TlV4cqpMidOlzlxptyJU2X2HC+24miROSdKzDhbacW5amvOVllxrsqWc4K6WOvAeQEaa5fA8VSZJWcrbbhY78jlRmfu1vrxqDaUx/XhPKkXgDGCxzXhPK6J4GltFM/rY3jZEM/LpjCeN++jt8WTp23uPO5w5sEBe+50LtXp3Dluyr3TAjSacOv0Tm73bGfyWaFoQf/0N8D4qwiMwh7jksL468d6nV9mB/lVGFFh/FdYFMDx/zdg/OXP7/jxu6/5+Yd38ON/EBh/fA9/nQ8ICuX37z4Co3QUIVAxKRR3v37B+LnDTBZa8lV3Fl8/vcfCUC+DoxNMDgwjGxpkeEKwF4X394npatmjW3xZ7c2XrXHM3DrNxMArJoeeIR0WTr7dZfh2F2PnkhguUeLPFWv4sUiDb/P0eV9gxIdiNb5r1OWbI858uFnIN886+PF2GW+b9zFXYEJf8mbq3eQ5XuLHs7vH6et/wvDIEGMj/x4YBUVRSB1PMjU+uaQUjk2KIZ7fVEYxFCOcNRwd+ag8LsGlYFNPCurX6CQTI1Kkw4NIR14hHe2lraWc0BAPJPmJ3LnVw+jwC6SvHzL58Bizl/MZPp3M2IVUJk6FM3ksiOlbDUgHny/9XEHlnBwTlUXh+ohgS0/LpMxMjYuKo1D1Is7UBF+NjPLN8Kj4uDgiFKAL5wKHmZYNIpvqZ1z2itHJ50jH+xkZeM3VS+dISggjJtyDFOE36nh9zrZY8vqqBW97jflhxJAPE1Z8J63iw+hL3o58x8zoD8hkc8gE4BcuxkxNMz85x7dDWfz42pefXrnxlz5Tvulz4M3rYr4cu87CdD8zM73MyUaZmJ1gYOIV06+us3iqkrcFQfwU7wGRbvwY6c5U9G5eJDlxP8eDGh8Tsdeufp8pPVnBPOkoZf7xVaZePWJYUP++eMXAF8MMPu5j+PEzhu/f53nPWR4fP8Sz04cZvXMV2Ysn4v9vQhXPrHDmcG7m386scDN6itER4WZ0n6gw9r18sQSJz3tFcBQ6Hl89f/p3FUYBGMUzizMTvJkZZ3FmUlQYZwVgnJfyYbqXs41JlAYaUrVvK5V7NyNx0kCyS41yZw1K7JSptFeh2kaJasu1NFgrU2ehRK2dOkU2auQ7apHlposkUI+C4G1k+2qRuU+JTM81pHsqiZdWMgQL2kuLVE8NUjw0SfHQJtlNm0QXLeKdNYlzVCN+lyKJTutIdxcuuKwj3UOBFLfVpLqtIdllDYnOciTtlkcIsQi2tGA9C5a0oDIKgCgAo/AY6biSKCcBJFcQ7ricCKcVhNovI3LX0i5jgosSsQ5ribZXJNpOkVh7FWKtNYhx0iXCYzth3oaE+VkSHuBEeOg+QmNCCU5NIkSST1R+GaHpBYSl5RCbm4uJozWqm1RR3bgWrS2K6GxRQE1rOerqn6Kp9E/Y6q/kYKUPbcVOlKUaEei+higfNbIjN9KUZUx3oTlni4w4maXH4bjNHI/V43jETo6F7uRQ4HbxTN9+v400B22hS1AXfTbQvk+T9n0atHtpciBgIx1BW2kO2k6F9xYSbdYSJoRrjORItV5PrqUGOSZqpO5cR9x2eWJ3rCHNcB0S4Ra0hRa1Npq02etweJcu3bt0ObhrA4c8t1G1S1P8uy220iBbby3Z+kqi9Vxsrk6JiaqoMIq2tImqCIz5ppqk6asSvEkON93l7NVZhZfmKvw3KhBuqo6D3kr2BVsQUZeK38FqbFob2NJwgo0lddjUFuHdloX/wVTcOtOxaU/Hsj0D+7YUXNvi2L0/nL0HEwg6k8eujnhMGiMx2h+LfnMipp1ZmB7IxuJQPgadEtY3S1jXUIBCUylyTdX8c0UZ/1hWxT9XNfIvNa18Ut3GH2raWZEWz/JAc9YEa7EiYjUuHQ40343g2N29tN0yJ/+aEVUXPEntdiL8sDPZl9KJO5zH7rxg9PxMsA3VxztqG37e64nx0SEv1JDaZBvqkhw4XhzA5dpoesqCaU9woinUmUPR4dwpbuZB8UnuFnRzJ7+L2wI45h3gVkEHNwrauJrbxOWceq5JmrhRvF9UGm8XtXK1oIHPS+s5npNHW3IsjQlBlITtpiDYmopYB0oirURozPExoiXBi2sVOdyrLuZulYSevBiOZnjTme5IU7IpjckbRTiqTVKnNFaZgiglcsKUyAxRJjNoPXnBupRFGVAZvoPqAE0ORW2mJ2UHlzK2cSJ1A/UJqmTHqhETsZ7I6M1ExRvgH70Fv4iteIVuZ2+oHu7hO3GL2IJv3CZik3TITVChMU2N7vR1nEpToDtBjs641bREytMarU5r9BaOpdtzJseLs9mBnE7153xaAFfzAzmd4cAB4ZZ92FpqIuWpilhDSYgc+f5yZHvLkRcoT2HIGsrCVlMfLUdr3CoOJq7icPIqjqSs4ESmHGfy13FaosbxgvUcSBeqdf5EUcinlEauojxqDcVhK6iKkac1bT1duRs4WbaDE2VCGEW4Ab2dzrxtHCrU50KjPT1Ndpypt+JkjQXHKo04WWPM2ToTztUYcL5Gn0uCVV1nxpUGWz5vcuZKgwsXql04V+FCT6UrPVUunCnbtdSvWGLNyRILBBg8VWbByVJzztc6cK7GnnM1dpypshFHeH660lp8/VKjE5ebnLlV68P92mC+qA/ncWMkT+ojeSQCYyS99bHiPK+L43lDBL1N/jzb78vT5r180erGww4n7nXacOuQGbe7Tbh7wkSExtunDLhxegvjj/KXVMTpCX5eeMwvs338MjMilnkzPSQqjb9OD/DrzEdYFIBxXrCk/zcBo2Ar/2ZB/0d3GAVA5Kf3S/PjtyJwCsA4OTKITOhgHBlifGiAqZePmT5Ww1uJCd+elrDY9wzZ8CB94/NMSGUIPYLSsRFmxF2+PqZG+5l/cpOZEle+PpjMm8dXxYsx0uGXjIwMMv66l9FHF3hxuoCxeldmCrT5qliJtyUKvJXI8VO+Ij/nqfGXkm18VWPKfIse881OzLVEM3ukGmnPYeqKoomI2UVRRRSP7p1mqvcRU0MCrA4ujWhNj4iKopDyFnYRBaVwYmSCybGlUMlvCuP4iHDRZvjjDqMAjGPiCMC4BIuj4teFkIuQjn704CrxsQGEhezhSFc9gwOPmBl9xkLvOSbP5/DuQRVf3i1h7kI8c6cjkF6tFGt3pqTjTAlwKgSJJkaXVEVBWRRg+6+F3ONiKbeQil4cG+eNdJJFIYwj/aiATkqZko0gkw0gm3jFuLSXof5nnD97jMSkQNIyAkiI8yAzcS+dtXF013jw6Iw1C8+N+GZgA++GdvJhKJEPI+f5ZkzK4vhXYmBGNj3I9Gwvc3OPWJy7z4ehUP7y2pmf+uz58bUB7/rsWOyTsDhyjUVhX3L2GXNTI8gmhG7L14wNP+TtwA2+v9vNNwckfCmJ5F11AqP7oziUZ81ej1VYumuRHWlPT0YgQwUJDKRG0i+UoZ/uQvbgJsOPHzP0+CXjj54xfv8Lhm/f4fmVC7y+c5XX968x9PQeU8OvWZwWgkHC7uH/HRjnZqdFm15QF1+/EtLRSyPY0a96n/3Vku5/+ZzZKcGGFr7Pv1rSc7OTH+3ocd7MjH0Exhnm5md4Mz/Bu6leTtYnUuhrQLHLZvLtBXVJnUIrNUotVSgzW0uFqTzVpvLUmMhRZ7aGBjMF6qzWUWa1jnxbZTLsVchwFWxmTdFyFq6x5HmrkuWlSZqnFil7NMnYp0Omly6ZXptI99xIoos2Sa7axDlpEmWrRLS1HDG2ciQ7K5DqIk+KixwpLqtIcVlNwq4VxNgtI85+JVEOK4h1lhPDLjHOcmKoJdppNZEOKwizW0aE/XIihOe7lhGy6zNC7D8ldNdywh1WEmG3ikjb1cTaryVxlxIJ9kok2SuTYadCvJ0S8e46JAcYkhJmTWK4I/FR+4hMCCEoPQ7fvHRCciREZBcRnplLWGoqDnvdUNushsbmdehuX8eWHYpobfgMHZV/wkL7XzhY6M211lCOFe0Sr1Ok+KiQHapNQ5oBB3OMOZVvTE/OTnoydnI+WZ9TMXp0+W/iWIgBhwJ30uy9mWa/rbQE63EgYCv7PdbT5KpCyx41DnhrcihwIwcCN3I4Qp96342kWK4k2nQ5wYbLSTRVJM9CnWwjVVJ2rBWBMX6HPJlGKpRbatNou4kGa03abLTotNak01KdQw46dLhupNJ+PYWWqhSbq1GwU5k8AxXyjFSQGKsgEYDTQHHJljZSJl94XSj3NtIgbIs8HhtW4rNRnn3qK/DbsJpgIyU8rVUIS3YjrD6TPW017KyuQVHSztqMAqxq8vDrTCfsaDoubSmYN6Zi1pSJfWsG7m0JuLVG4tUVT1iPBI+jGZg2RWHQGI1BSwKmnemYHMjAoisH44N5bGgtQKulENXmYpRaKvm0uoRPKsv5pKqGP9Q288fadlY0HuT3cXv5NFCP1YGarI5Yh0urPW13Ajj5wIFDD/QovWVAxZm9JHU5E9LlTGpPOgXX2sk624pHfgT2UVYEJRkTFKRBrL8GOaFbKY83pT7FnmOFftxoSOBBcwo1/qY0+NtzMDyIm3m1fFF6gnuSo9zNP7IEjQUHuVHQzq3CDq4VNHMxu4ZLOdWiGnmzpIXb5Qe4mFvLleJ6zuSX0JWRTmtSJLWx3hSF2JMbYIok1JzSKGuyfAwpCbSjNc6PS4UZ3Kos4POyDM5LYjmVH0xHiiv1SYZUJm2kPHED5ckbKIzTJDdqPZkhqqT5qohhtNLw7TTFGdMRb0Bn1CZOxmpxMVmT8ylqHElWoSpBhdQIZaIitAkI1cU7RIfQqB2ERRsSHGXM3tCduIVtYU+kLoGxOiQlalOcvpHufB0u5KtxOk2OY/Gf0Rr2J/aHy9MSt5FTRa6cKfbleI4XR5LdORLjzLEkJ46lWtMavYna0HXURa6lNmotZUFyFPqtIt9nJVl+ckhCFCkOlqM8eDl14Z/RGrOcruTVHElZ1o3CuwAAIABJREFUKULjqRxFjguTr0x3vip1scspC/+U0ohllIYvpyJyOZURy2iMW83BdBXaU5RpTVGmI1ODrvxNHC3eQZdkGxcabbjY7MDJGktOVFtwvMpEBMZTtQacqd1JT70BF+r1uVQvQKMpl2rNud5gx+f1u7lY5UpPhTMXqpw5X+nE2QoHTpXacLzYguMl5uI+44kyCxEYl0DRVrTBzws7jbUOXGxw5Mp+F642u/B5ixu3Gny4Vx/Ew8YQHjaG8bA+jEeCNV0fzdO6GB5XR/G0NpZn9VE8rQ/hSUMQj5t8edTsycNWVx4c2LWkMh4y4dYRY+4cN+bmcX1unBCAsQABDH+ZnhSB8ee5Pn6eHV6ypmcGxNALHx8FZZG5j72L//uA8T8fmBFh88d3/CrMx+DNt18vMjbYJ4LixPAgwky/eITsQA5v0rfy1fE8pgf6mBiV0je+yKgAQaNDTI8udR0uSF8zNfiSuYefs1jpydddKcw9vMTI8BBjowMMC7b10ACy53eQ3T7I+wtFfH04lNmOvYzud2Ko0oKF/B18l7WJ77M28q5gKzMV25k7FMjc1f3IvrjNwPOXPHlyj0JJPMmxHkhSfLlzppXBF3fFRPPEWD9jw30f094CNAoAOPFRYZQhFl2Le4yCTT3C+IigRC4pir/tNk5Kx8TXx4Wy76FhpMNDIvROjA0xNNBLQ10x3vvsycmO4otHF5ANPeLNy0t896Ce75808PZ+ObM9CfS37eNmSxyTw31L9TvScXFfcWJ8lEkhqf0RFoXOxbkJqXjeb25cyuyYAJSTTExOIp2UMTY5jXRqhrEJGeNCklv43KjQuzjE7aunSU70JzzSnrgkJ9Iz9nH+VAM3zrUwcLcJ2bMEZl8KwLeZdy+28b5/Dx9GS/gwcZ23YzLmRr5lZuQdc9J5vpSNsjjZy/thX77vN+OHV8b88Hozb19YsNhXxBvpbabGXjI3+4Kp8UEWhvp5O9DLzPhzRsYfMjl6h7kXl5i9dpCr5dHEeWxi715NbL20CYr3or21iIHrx/iy5xCztYVI0xN4GhPBF3lZDJ45yst7V5m4f5+p+w8Zun2TZ9cu0ffFXQZePmZ0uI+5mUnezM/xZmaOxRnBip752MW4ZE8LO51C2EVQFZdgUehcfEGfoGB+HNGWfvWcWeEG+MwE8zPjzM8Iz6XMzU4wL9rRUt5OLwHj7Mw0c2LX4yTvZ15xtjkdiZ8xFZ6GZFlpUmCpQamFOsWGa6k2UabWZC1VhqupMlxFg7kC9SbyNFopU22tTKG1Ern2qmTvVifTTYNMD3Wy9qwnZ48amXs0ROs5xV2TFGFXcY+uOKluOiS7aJPiqkPSbm3iHFSIMF9BtNVKEhzkSHJcTbLzKpIcl5PstJJ4++XE268g3n4VodafilAo2MxCWlqExV0rRUgMsf4T4R+BMdRhGSGOywhx+JRg+88IsV1GuO0Kwq1XEmaxkmhreWJtFUm2W0eBwzqynJTJ3itcotGnMNKKvDB7kvwdiAn1ICoxhJD0GCIzMwhPSycmK4OkvAzs3ezYuH09ulsU2LRlJdra/4y25j/iZCjHoSxPbjWGcb1qDyezzWmN30519BYakww4mGXCyTwTLuYbcz3PmEtpBlxKMeJUpB5HArZxLMSI7hBjukKMOBBkwIEQQ9p8tlLvqk79bhWaPdQ4ErCRExHb6Q7bwrHonbQFbabMTZlMB3lS7NeRa69GvuV6Mg2USdVbR+LOdaSbqFFkpUONtS4NljpUGSnRZqlBq4kKrSbKHNylIyqM5bZqSCyUKRQCLnrKFBiqigpjgZEyhYZKoh0tWNKFRsrkGiqRbaBGip4ykVvWErBJkaANCgRpyxG+VZEQY2XcLJTIqYgjprUc9/Y2Npc3o1DUhVJOCQ7NhXi1xRFxPAXTkkCMq5Iwa8jGrDYR19YYPDsi8TuSQNTlIgLOFbD7SAZGTTEYtSRg1pmGZVcG1kcyMe/KxrirlC1tElTrslBqlLCiOp9Pygv454pS/lBTz2cN7fyhaj//JdyUPwXrohi2CaVYPfa2BdNxK4lzD/dx5IEhxTd2UHHWnYRD9ni3W5N4Ph3JrW4k186S3L2fqLpE3CP1iYjZSoS/Kqkh2uRF7qA2xZZjRb7c3p/Ik7Z06gNMafS3oTs6mEflDbxuPMOD4mPcyuvidkEXNwsOcC2vhVtFbVwv3M/lvGou5VVxKb+Sq0V1XC9v5lrZfi4V1XJOUsap/AIOpMZRF+NDScguJCGCumhEZbw9xRE2FAXaUB3mypG0CK5X5nKzOp8rpWmczo3kSHoALel21KQaUpG8g8q0HVSkbaM8ZSuFMTpk+CuT7asmXnLaH2fAoSQjDsVuoStSheMxCpyKW8OxeDmaYhUoiVMjOnAtgUFq+AVpExq6hZgoA2KjTQgKM8AzZBseoZvxiRJUyO2kJmynLlWD03mqXMxV5FzKp5xIWM6RFFXOlllzpTmAC/VBnK/y51iOK52xNnTEmNOdZkFn0g4aotZTG76WxhhlqsMUKA9aTZHfSnL81pDrv5ry8LXURipQG7aM/VHL6E5T5ETWOrHIWyjz7s5SoDtnLV2CNZ2lRFX0MkrD/kR11HLqY1dRH72M5tgVHExVpDN1HQfTlDmUqUpnuooIj505WpyrMeZykzVnqk05UWnMyWojTtcacap6J2dr9elp+A0YDblcZ8zlamM+rzXnRoMT1+vduVrjwpWa3Vyu3c3FGifOVdlzvtpetKBPVVgjAOOpSmtxzlTbcrraljM1dpyttedKi+v/Rd17RmW5oGm6Z9aZ6Z6ZH3PW6tUVtm6zouRgToAoSM6YMKAiknPOOeecs4CYQEDMOSIGMnx8gZzUHWpXVVdX1d7XWe/rtrp6uvusPj1/Zn486/3kRfzBn8v7ee775l6to/gUPj+tceFp5XmelrvwotKdl+WevCz1pKfEhzfFAiz6iyOuqos86S1x53WZC68qnHhRdYxntYLKaMXjBmMeNRryqFm4ZzzAkzZdZnozYXacP09P8OeF1/x5fgAxmHt+gB/nhhHW0cyOwtxnWBSB8WfTy4/iKlpQGscQXNLiWvpn48tPSzKE+WKCET4L94v/yzeMX0DvP/b8zWdY/Ctg/N13Sygkw+IqWlhHCzPT95LJmih+F6fPN9fSUUiE1e8Ew/JFpELfsaAoSsaZlCuYlw4wJxlk7sUdlvJP8W1zFAu9dxkflyCVjjImUzAlkTA3/JqpF6188yCb3z4sYOFeA1P3OpF3tDBZ4c2HHEu+yzBkMcOapdZE5h9UMtXfiUz2Eom0H8XQAEOPH1GZGkeE70kSEs5RVZXGjc5m+t49YWykF4V0SIRGoQ9bXC8L/7b880paWFWLCqJUWEd/Nr58uWUUoPEvwDguEaFS+J4v3ycYa+7cvIa310kCA0/R2VmJdOAxc70dLNzOYFpYS1+PRHHVF1mTK4Nt6UxLR5hRTDMnxvVImVCMiyModAIsLgjmFZmUBYWcRYWCeZkUmRATNCVDMj2JZGqGsckZJIppFEKzi0zBrFCb+P4ttUUpRIQeJzzcgZx8D6615XP/TjPDb++zJLvHgqSQmWE3Fget+faFEZOP9Vl4f5rvZIV8kj7mo3SWD7IZPspHRCCcH7vGN2OO/GbkID8MGPJ9/y4W3lnwYSiPT/KXzE9KmJvuF93sH4be88NgD9PSNwxNvePJwD0utpWSHn0ev2MGeDkewPu8DaERrlTXVPLi6T2mhnpZfP2Qxc6LzFcVMZYWT09cGC9zknlYmkFf22XG7t1B8vwxQ6+eMvi+h5HRAeQTMuZEQJxjcXqGxZkZ8XZxYW6GpYU5cXU8IZeKt4v9AhwKoCjOz+7oL9DYJ8T2vGf2XwHGBdH8IufDrJRPM1JRYZybExRGAUgn+Ha6jyulESQ6HyDztCGxlptJt9pCprEmWfuUKdyvTKmRMkUHNpB/YC2FxhsoMlSizFydIisNMi3VSLJWI+mwFglHtYk7pkXcMU3ij2kQ66hNjOMWoo9tJuKwNlFHN4sjfI44pEOkAI2HdQixVcXXeAXBlmuJsF9PuN0awuxWEGq7nHD7lYQI6qLl1wRafI2v9Qq8rZb/RWn0slouQqSn5TLcTH+Fl+UyvK2+xtN6uagyetoux916Ge4Wy/AwX46n+Uo8TVfha7EOX/N1BJmvI958NUmHlCn3O0BFkCklvqYkO+qScPwA8edsifc7TWKMD2FhPkRFBxMZGUBEuDdH7A5gqKuC/vYVHNj5FadsNQhyFRooDnM9wZGueDuuRxjSFm5Ac4gu1YF61IUbcjnOmK4kY+4kGXI/7iCdIfq0B+hzxUuPy577ueRp9BkY3Q5Q56JP3Xl9qs7spfjYFoqPalFxXIsLLtu55LWbJvdtXPTZTb3HdvJPKJN6eCMZJ7TJPrqZdEtNkg5qEGOgTriBGlEH1Ek33UyR2VZKD2pTYLCJGlNNaozVqDPVoOnQdmqObSdLqAw0FUBxExn6qiT/rDAmGWwixWDjZ2A02Ci+T9qvIppewnVVCNi1Cb/dqvhu34SXAIy7NuBhqIqT7RYis0Pxri3DurIJ5eRavk5sYVNiLnY16Tg3BOFS7419cQBW5QmYl6dwsCAYx7oATtX54NISTODNNPxu53C+KwuruggOlAViUhuOTWscFk3hmNRHYFAZz46SSLRLolErjWNlbhS/yo7jF7lpfFVUxLLiKnH+s68By3y3oxygh1qIKY7lgTQ/zab7pR8XnpiR/mAfmW32BDWac7LKBM/WIJIet5H6+CEpd7pJvFbBufgj+EQcIChwOyFe2sR47yIz2Ji6xON053nzsNCPGh9zKtzMafI7za2EOAYqmunJucTj1GYep14Q1cW7SRU8SK/gXloJt1PyuZmSTVdiOh1J6XSmZXErq4CbGXl0pmbRkZrO1aQ4KkPcyfd1JNPLhkxfKzL8zMjwNSfDy5IcT1tKfB25kRnBg4IE7uXG0ZEcxKVoL+pijlIabUZhhCEFUQbkR+mRG7GHrOBtJHtpkOwqAONWygJ2Ux+0l7qgrdQFKNMctJ7LwWtoC1tPc+gmKsI0iPfeiJ+7Eh5umoT47SY+xJCEUBMigoxx89blpNt2jrtuxcVrNwGB+0kP0aYhehNt0WvoDPsFN6JW0pGkQ1eBFV1V57hR6cqtinN05Z3gYpwtlUH7qQnRpzpkN+WBm8n32khpgApFvkrkeqwm3Xk5ic6rSXVdR1GAKnURWpR4r6TM52suRG4U214uJarTHKdCbfhq6iJWUx+1jsY4ZYoDV5Hvu5wivxWU+q+kzHcZ1QHLqQ1aSUPYei5EKtEcs4mmmI3UR6ynKmwtTfHqtGfvpjNvH9eyhLX1Xq7l6YrTVqBHe6EeXcX7uFlqyO0SI+4WG/Gg1JRHZbY8LD3Cg5Ij3Cs+xO0ie24IoJgnGFms6CwUzDQCHFpxNV/IajTnSr4FV/IsaCu04nqxkPPoQGeZPdeLbegqs+dexQkelJ/iYcVpnlW58LzClZfl7vSUefGmVIBG35/vGr3oKfLgdYkHr8vO86riDC+qHHlec4jnwi1jnRmP6g7yuNGQx637ed5uwOybbASTy0/TgsLYw5/m+/mTUAU438+f54b4UWh9+QswSj4rjF+AcUnCj0v/BIyCG/oLNP4FGH82wfzvD4xSoUP6c9fx/OBrZi8k8PtYAxYupyMR1C/ZBOPyWeSKEeakA3wclSKVTzMvG2JubIjZF3f5TYUrv7mSwOK7h0ik40jGhxkdl4nAKMTkTLzpZvZhCd+8amG29zmTgzNMD0zz7YsOPrUn8+2lSP7hdgUf3gwwO/qOickXyKafMCl/waeRIb55L2H8SQ8N1UWEJJ/HP9SJ5KQA8vNiefywXQRHmaSPCdmI6HIWAFGIpBGA8Mva+QsEflYYpeLNowiTouIo/dx2Izqrhb8jqJQKcT3d8/Ih0ZFeeHkeoqYmgd4n7QzdaWC0NZLx9mgGL4cwfT2Ib7rD+Piynlm5YEyZZloqZ2JShqAwCtA4JYRfK2QIquK8XMaSXM4HuZx58a6yjwnFEPLJMWSTCsYUQgTN9M8ZlZ/NMM+6rlOYEkRi1HEyUs7S0ZFHW1sp798+ZEo2wMJEDx8n25kfz2PmnTffPrRh+LoaEy/0WBxxYWE0l0/y63yauMzHiXI+yJJYGIlgcfQYSwN2LL21ZumtEVOvD/HNWC1L429YEjq3FW/EOJ+lkTcs9T9m8M19bj7tJDQ9hOPnbTh+RB8/J1OiXY5RHhvNtYoaXj/rYXJUwuyooFq/FdXiiSc3GWm/wOjFKuSN5fSmxfO0uoQXba30PbrD8NtX9Pe9YUy4j52dYXZ+nrnZWRYEWBQrAedEhVEwvcxOTyGVjInKYt+7t/T3/RM0DvUJKuP7zyqjAIz97/5VYFyck7M0J0QLjfNpZvyvVtLzovr4ceo9LUVhxJ0zJM3ZiDiHHWQ67CJdcNEaqFK0X40yIzWKjZTJF5RG443kHVChyEybIpstZFlpkWSlRsohbZKO6JBwRJu4w1rEHdYk7qhw37iF2KNbiHTQJMJOg+hD2sQe3UzMER1ij+gQfUhLXAsHmKwi1GodkXbrCbNZRaj1csJslxNht5JQ668JtvyaIPOv8bFcjpvJL/E0/4oAu9V4Wy7H3fRXeJj9GnezX+ElKJBWX+NltQxvm+V42y7H02oZrma/5rzJr3E1WYaryQo8zFbjYbYGP/O1RJutIu2YOhcjLOlIOELFOT1ybDdTfESXUidTClxsKQk8TYb/aVL9T5MecIbgk+acMtThxD5lHHXXEHZsO1dzXLhX7UdnximafQ25HmzIJY9tXA/cw+VAXZqD93Mh1JD2OFNuJ5lwN/4A3RGGXPXXpdVrLy3uulzyOkCLuyEXXA2oP6dP9Zk91J/bS6WzPiWn9lB6cgcVp7ZR57yNxvPbqDmrSZPHVurdt1BwYiOZx5Qoct5G4fEtZFpqkmG2mXhDLSL3axCup0yKoSZFJjqUGmqI/xmoMtGgxkSdOgtN6h22km+tRqr5JlLNVEk9oEy2gTqp+9VINlQjeb+KCIxpguHlgDKpP6+kBdNLtIE6oXrqBOlq4L9DGR/hflF3Iy5Gqvi6WRBSGM+5+gb0S6/ydxF1/I/QJpSSCrGry8StJRjnGjdO1kRwqCYdi4o0DhYE4Fjnw5l6b9yaggjoTCLgZjYeXdnY1kZiVBqIeU0Ydi1R2DSFYlEXin5xGFtz/NhWEo5maRRr8sJYlhPFL7ITWVZUyFdFZfy6oIy/CTbn62A9VMP2oxlpzuESPy69KKP7RSQ1d6xIe2BIyhUrgppMOVNvzrlGPxKfdpPw+AXJj16QdredsOowAtPsiUgwJDRoO+HeO0gJMqIk0p7GuONcTTxFc6gNdb7mNPgd5nKYJ6+Ki+gtuMjzrBYepzdwP6Wa20kl3E4u5GZyLjdTsuhOSed6YiKX46NpTYiiIz2Vm1lZdKdnciMtg46UJJpjgqkMO0+e/1Gy/GxI9TlImu/n1XSOrzW53jY0RDlzPTWAm5lhdCQFcjnKi6bYU9TE2lEeZUFxpCH54Xrkh+8mP2wHOUGbSfdSI8dXm7LArdQGbqEqWIvKkE3Uhq7nggCMoRu4ErqJC2FqFIcok+ivRJi/JqlRuhTEHaQwxoTsGFPCg/Vx996Bk+sWzrhtx9vXgLigLZRFqHApcjXd4X/PnZiVdKfocC3XlNbi41yvPMPNylPcLjvBjaKTNCdbUBu9n/LQXRT5a5PvrUxxgArFfhvJ9VhFqvMvST67kjSX1ZQHqdORqUdV4HqKvb6mIVKZS0k6NCfq0JSkQ23EBurC19AQtYGGGBWqw5WoClOiOnQ91UFrqBHUxeBV1AV8TUvEBlqiNnApTonL8RtojV3Lxdh1NEWu4XK8Mp0ZW+jO2sn1zF20Z+3mWvZurubs4WreXq4XCSqjITdLjLlTbMzDMjMelVnzqMSORyX23C+25XahFd0FFmKTS2eBBZ1FltwoteFGuR3XCq24nGfOJWFyzbhaYElHqR3XS4RV+Od3wvfcKLHjdtlh7lce50m1AI3OvKg8z+sKd96UC4qiF71FXvQUuvOqyJVXJa70lJ7jZZkTzyuO8azSnue1tjytteBpnSnPLpjwtNWInk4j5t/mwZTghhaA8RV/WujjT/MjPz8H+HF26F8Fxp8WJfy0NC6OoDR+dkz/HwqMk+Mj4g3jF2CcG+xl/lImv402ZPF6HuPTk0xJhOpABZOKPhak7/hmeJxR+Tyz0hHmJSMs9D7m+0o3friWzML7RwxLxhgdG2TkSwPL8DCSvvco7t9j7lk3kwM3kMhvI5l8yuzQO77pH+G7wTHmRyWMDC8wKpEhlfYxKe9hTvqGhdER5kfkTI3JGR7u5+6zTkorkvD3dyQk5DThYeeoqcrixbNuFLIBBGexQjr6s1ooqKHC3aAQuP1ZXRTaXQSFUZgvMClCpPzn7EaFcAc5xcT4pHgX+f7NCzLTI3F03E9mljdvnrUjf3qZ2e505u6mM9YmmF4C+NAZytSDMmZkY8wL/cuT00xOyT6HiP8VMM7JZSzKhbtFGR/lCr5RKPh+7KU4H8Z6WRCqB4W7R6ELW8iVHB9hcWKMS7XFFKT4UJTmRn1ZFI/vtzI08Aq50NQjGJfkQyI0Lsjv8GGonN8+PsRoxyamX2kzO3CAqcHjLMg9mFMcZkZ6gJmRPcwPGTMzeI7JXi+mX7mz9O4MM73efBi5yie5RMx7nFS8Yn6iD/nwUx7eaSQhIQCHoxbYHjbivJsNfl6WZESf4XJJGq/b2pjuGUA2IWNeuJsclbEwNI5saJiegV5eD75i4M0jph7e5B9udTP58CZDT28z+OIBg29e0f/+PeMyBTPzi8wvLLG4sMDHxUU+Li6IsTpf1tJTEwpGh4cY6H+PoDD+tcooOKPFHMa/rKX/LWCU8WFOyqdZCd/8FTDOCs0x81N8munnYkkk8W7GJLkaEnN0F6kOO0kz1iRTX4XiA+oU7lclV4AHI2WyjFXJPKBFtslm8qy2k2G1WYxfSbbXJslBW+w4jnPQQpj4Q9okHtERJ8ZOnXBLZaJt1UgUXL2CInlEi7hDGkTbqhBhrUS41TrCrdcSbr2KKLtVRNqtINp+NRE2K4mwWU2k7VqC7NbgafEVHua/FsHQ1fgXIjAKyqKP1XLxa59VyGV4W36Fj9UyvCy+ws1UgMVf42q6HBeTr3E1W4Wn1XqC7FWIMF9LvJ0yl8Kt6Iq0o8ZxGxcctnLJYTctDrqUWe4g33onKdY7yTyyjxzH/aTY7SHzkD5V5y3E1oq2MHseZzrxIu8M3dE2XPE9wBWPndz030uX7246gvZxJcSIi6FGtEcbcyvOiFvR+7jsr0errx5NnsKdoi7154WnPjXOulSf2U21004unNel2sWIcueDlJ81oOL0bqpOb6XqtDblJ1W54L6Feo/NFJ3aRN7JTZS6bKPk5FZybXTIttxGsskWERjD9m4S1cLCg5pUGGlSclCNakFhNNWgzlKLShtt0s2USDLbSIq5EPCtLCqMqQeEdpjPOYyCwphioCTmMAouaWElnXBAgzhDLaIMtfHX/1wR6K+vho+xBk5m6viHn8C3MhP7hotolN7g/466wt8GtaKcWol9fRZuLQG41rtxqiYCh8pULMtSMSkM5Hi9J2fr3Dlf50NQeyKBXZn4dRdwqjWFYy1JHL0Yj3VdEHaNgeLzYFkYW9I92JLnj3ZJKBuLwvhVeiD/IymMX+VlsayolL/LLOCXye6sj7NGLXofmvF6mGYfpf5hOrd74qi5e5jUB2bEXTQnqMWUc01WuDQHEfv4FlEPe4m485KIzjYS2wuIKD1PRJY1YTH6BHlvJynEiLxwa8rCbGiOOURLuCXNoRY0BFrTGnGWm6mRvCpo4GVeC0+z6rmfVs6txHyux6bRFpNIR0IiXSlJdCTFcSkhlKb4AK6lRXEzO43bWZncTM+gIzmJa0nR1EV7URZ+htzAQ2QHW5Dmd5BUb0MyvI3J9Ten0M+aC9Gn6UjxoSvZn+txPlxJPEdzvCP1sfaUhhtRELqXosjdlETtpDBsC9n+auQHaVAVqkNTuA6VERqURKpQGrmR6pD1XApW4pLvWi4GbaA+bD1F4WtJj9OkIHE7pfE7KY3eSWHULnLiDYiP0ScgZDduXttw89hOqN9m8sI0uBK3kUcJK3icuIbuFC0uZR6gMc+BawIolh/mRok9XWXH6Sp3pK3AgQspBykP30FpiA5FgWoU+imR7fE1aS6/JO3s12S7rqbYZwNXk3fSnrqL2jBlKkM2UhOlTmPSNuoSttKUoMXlJE2afl4z10WqUB+pSn24Mo1hSrSEK9EWq8LV6I20hK/jYuRarsatpyNpA10pG7iZtpHuFCVuJClxK0WV+5mb6c7YQXvqNq6mbeNK5i6uF+yjrcCA9oIDdBQY0ZVvxO0iUx4Um/Oo2IIHRRbcL7LgXrEFt4vN6S4yo1OM6TET3deCoeZGxSERDtuLbbhWZI3wvJxvIYJjW7HQZ20rKo1d5cKa2o77NUd4WCNAo7BqPktPhQtvyt14U+bOW+F2sdiVnhIXcR39ulx4f4oXAjCW24tVgS/qrHnZaEVPixU9V81502XMwpsvwCiYXj4D4x/nh/njQh9/XOj/14FxYQwRGD8IuYpClI6wjhag8f9QYBRgROwoFnqKpRJmBnqZvJjFPyRY8N3dKiQzk0wODzMrvFO8YWm8l2+HxhlULDIrlzDS28PovU4+lbnyQ3sKc+8eMiyRiArj2LiUKSFGZXSEUekQE68vM/+yidl3d5EO9TM8Jkc+PoREMkCfVM7riUVGJnpRjA8zPTzNzNBHZKOfGJqc4920lOH5cSYmJMwPjjDa/4iOjlI8Pe04ecIIf78TlJWm8uxJN5OKYSblI0wpBJAS7hYljI8IuY0DaqQtAAAgAElEQVSfAVEI3/4CjJ9vHgU1Us60kI8oZjh+NsxMjE8hl0h50/OMjLRwjhzVJSfPh1ePLqN4doXfPi/jw8Mc5u6nM38jnKWOEAaupTMpGWZCMsGsoFL+NTAKvdxyqbiGXpBKWRQaZyTjjL14wdilUua66/j4vJPvh17xSTrArFTIfRxGIXvP1MR7LjUXUpYdQF1eEL0PrvDs7k3GBkeZVMwyoZgWW3qmRcgb5buxJ/zhQRT9DabMPjzNN+8i+difx3xfBkvDEXwcCOWbNyn88LKVhcEiFocK+dCXw+K7CD4MpPNp7AGLEhmK4TEU0id0XS0lIsYF+zMHOXHGllOONvi6HyMu+jQ19SG038ygp68NifwN45JBZmT9KOSDSBXjDI6N0z8kZeDdGINvhxh838e7vte8GXrJ8LuHjL55yMi7ZwwL6uLwCJMTM8zPfWRx8SOLC4tiYLcY0r04z+Jf1tGyn2sAP98vDogKo1AD+DlK56+BUchhnJ2S/YsbxsU5GR8EdfFnYPwg3DjOzYrKpgCMH6cHaCmOINbtIEmeB4k9uYckh+1kWGwmc58Kefqq5BmokiPEqhxUJdlQuGPTIdVwMxnm20k130yCuSZJNtok2mmRYK9FvIPWZ3C01xQ/Jx7WIdZWjXCLjUTbqJB0RIvEwxokHhbeqxNjq0yklRKhZqsJMVtBiNkywq2WE394DbEOa4iwXkGE1Sqi7dYR6rCOAJuV+Fp9jY/FclwP/j3uxr/Ey/wrUX30NPs1XmZf4SU8TX8pjqeoQH6Fu+kyzpss47z5Ss6br8LNci1+tpsINV9PhOUGis7upPLUdsotlGmz3UKX9VbuOOyl3XYX9WY6lJppUuuwi7pDe2g4oseVMyZcczah092Ubi9jnkVa8yDEmKtuu7l4fhdtHjvp9tpJh8d2uoL2cznQkJYgQ1qD93EtZA/twbuoc91Bo6cu9e561J7Xo0YARjcDapz3UuW0g+qT22hy2UPFOSNKz5lQ5nyAMqe9lBzfTOkJDcqd1Gn120OT93YqXTQoPSdkNwrvNpNro0WqiaaoMIYLnc/CPaKBGkVGwhpamyJDFcoOqlJpokaNlRalNppkWauSYKZErNEG4vdtEIFR+DvCfyCyzXX+ksOYYaQixuokG6qSZCS4sXUIN9TCXVcZn31qeO5XxeWgKoctNAjP9uF8XT665Q3898RG/q+odv5r6HWUU2txaMjF7WIAZyrPcLo2AvuKFCzKUjArDuRUsxfnGz1xq/UmrCOJgOvp+Hbm4tmZj2tHDo4tsdjUBODQ4M+hxhAsKiPZmenJ1lwftleEo1UZzVeZQfw/ySH8XUYyXxUU88u8EpZlRLE+/hhqcbpop21GL2U3GZdc6O4Jo+6BI+Ht+4lpsSHimi1nG804Ue2J+9Vmgu/0Ev1okNTnL8i410BEjS8R+YeJSjMjOnwfUf77SAsyoSjYgsZIG1oizbkaZ0NrtB2tUSe4nuLHs7xKXuY28TS7jvvpZXQnZNMaFk1TSCiXosK5nhRDV2osV5KDaYh350K8D20p0dxIS6Y7LY32xASuJUfTFOdPdbQrZVGnyA6xIDPIlFRfQ1K99pPjZ0y6236qgh24muDCzTR/7meG0ZXqwZVEJy4mHKUi/CBFwXsojdxNWfQOSqO3UhKhTWGIOqUBylT7ryc/cC054UoURqtQEaFMU9BGLnqv4krQOi4Er6Qs5CtykzeRHb2e3JA15AeuIydgA9mR2qTG7SQmdg9BoTvxD9xFsN8WMkI0uRyvysvUdfRkKPMwZ6cYiN1cfJSLRQ5cL7KkLd+U9vIj3Kg5QWfFMTpKD4t1erVxeykKUidXcEq7LyfT7VdkOi+nwH0NJV7raInZzI0sPdrSd9OUsIWaGB2qYjdTGb+dxgQdLidq0RynQUu8Fg3R6jTFanExTovWaDVawjZwOWIjbTHKtISv52LEGq7FraU7dQN3MpW4nbqG++nruZe2gYfpKjzJ1KA7dTPXEoWfq0NL4mZaUndwOVvohT7AtTxD2rL305lnxK08I+7nG/Go2IyHpebcLzHjdrEJXQUH6Sw8SEexCR2lZnSWWdJV7vAXRVFQEoURFMb2ElsRFoXPwtyuted+wyEe1B/mQfURntac5HmVEy8rzvC64jzvKtx5X+7J2zLB7HKONxXneFN5ht6qU7yuOUFvvSNvLhyl94IDvU329F605cUlE55dMWDmVRZMS2F26vNKWgDF+SH+uPju3wRGFiSwNA4fpOIISqOwiv73A+MX48l/4MkfhTidfz6iieXf9bO+46c/fhnB+PIbhBvGSakAjMIIbukx5oZfMns1kj9HOPJDczFyyXtG5EN8HB1iRvYGhaIXhWyQoUkFclk/XQ3FXIzzRlEVzMzNEqb6nyMdlSEflDMzJmdWOoBifFA0J4y96ULee4mJd53I+p8yMSqA1SjjkmGG5eP0TykYmOxDNj7M3JCMpf4pZoemGJPJGJgaY3B6BLlshA+jEjGvcOx9Dw+7L+J0eB/OjobEh7rQVlfA2JMuvn13iw+PLzDZmsJ0ZQizTXF887CBD+8eMDU0wJR0hhnpLNNCULcQqTMhZ3JyTMxZnB6XMDMqZXp0AoVkghcvnhMY6s4hx71kFbjx+mkT82/b+fC4lMmH5cw9r2fpQR6/uZfOxL1SZuSDoqN4XmhymZQzMTUqdkXPyCfEFfXcxDBzMjkLCgUf3z1hItubD3HH+JBygtm8c0yLDvFYvu3M4w+PG/iHnsvMP2vmQWs6l6oT6GotYfjVHSYG3zAtEfq/Z1AoFhmXL6BQzDM1McMHyXN+9ziAFxX6LD2J43cjHXwcfcGU9AYzE10syh/yzWgvPwz1MC99zKzsCR8Uz1mU3mNJ9piPk4PIBt7y/uU9MpLcCfSy4tTJfZw6Y4zrORviwz0ozY2ls62SV70d9EkeMTz1jpHpUcZmZEhnJEimJIwqJAyNjjDYP8TIW2EGGHjfx9v+t7wefktfXw/Dfb0M9312NY+PjTE9OfUzKC6IgPhhaY6FxUnm5idYXPjE3PQSsvFxhofeMDjQy1D/KIP9owwM9NM38Opzh3T/5w5poUd6qF9wecv5HM6tYEkwuMzIWJwbY2lWysfpab6ZFtpdZGI14Oy8EK8zy7ezI1wo8CPq/G7i3Q2IObWL+MPbSbfdTvpBLdL0VckyUCVLAEYjwSkr3LGpk26oTaaxjggSqWYapNvokGSjQbytGgmHNYk5pEasnSqJDhokHtIg1kaAxQ0kH1Uj30VoItlJ2kkN4g4ricphiNlKgky/Jsh0OSHmy4m0WUnCUSVRaRSAMcZ+LbGH1hNuu45gqzUEW64myHI1fmZf4238FT6my/GzWImv+Qp8zJbjY7EML7Nf4mb893iY/lJUJN3NvsLNbDnuVgIsrsLVfBUeFmsJtt5IpJ0qKUe0yD6sTZGtJs2HdnDFfiddR/TosN9Lk7E2jRababLbwcWje7lwbDctTvtoOWdA8zl9Lrnv46q3AVe99tEiwt9uGt130+yxmxaPPTR57KHBYy/1nnpc8Naj2XsvzZ57RAWxznkvtWf3UnNmL3XO+tSe0aXGaQ9VJ3ZSc2oXDWf2UnlKj0onfSqc9lJ5ZjclJzZTfFyTyrPaXPDYwUXvXdSe06LGWZPac5spP6lNrp0GScaqRBmoiLAYpScojMrkGqlSbKxGzn4Vcg6okGekRqn1Fkrst1Jgt4Xkg5tI3L9BdENnG6iQul+VdGMtsk11yBBqAY00yDqoScZBIQBcg8SDGsQf1CTSWIMgY0389m/H46A6jsaqHD1phE9xLCebS9DIqeNvglv4T+E3+G/Bt1gfX499XT5uzb6cr3ESzS+HKhOwLEvCrDiIU80+nLzgyYkGX85fisPraiZ+7QX4tOXicTUdp5ZYDteFcqghHPsLUZg3RrMj14et2f5szQ1hR0ksm7LDWJERwbLsVFaVVrCsuJa1xbmsSj/OuvTtbMhSY1PSXiwyTCi758blZ3YUdu0gvd2C6HZzztXrc6TkEMdrk/G5cZPIx++JvPeM0LY6IpqiCa88SUSeGWnZ5qSmGZOZaExxoiXVCfbUxxyhJfYErdGnaIk4yfVkV57kZfA0p4Sn2UJIdxk3E5K5FO5JQ4gjDWFHuRh7nmvJYVxND6UxyZXSkFPURXlwJSWC9vR4rqUIMBlDc0Io9dF+VEW4kONrRF6AETm+BmR56ZLrrUeehz61YdZcSzrNzQwPbqX70J3kT0eCD1cTnWmMs6YiUpeSyM2UxmhRHqdDRcxmSsO1KQlQpchzLTkeqygN3kRFqDK1YZtoCNzABb81NAeuoTFwFbXBK6mIXkttgiol4UIQ9kpSAzaSEKRKTJgWkRGbCQvTISREhzDvTaT7b6QhVp1baZo8yNDhQc4u7hcZ0l1kwvU8I7qLhLxDM7qr7eiudqC76gg3Ko/RVeHIpTxb6tMOUhixg3R/VdJ8N5Hhsp7c80Ku43oaQ5W4mb6Zm1lb6MjawsVUHSpjNCiN0aEmfisXEnfQlLybpsQ91EXtoDF6B60JO7mSuIWriRpcjd9EW4ISnYmbaI9fR2fiOm6nK/EgW5lH2co8zNjEIxEWNXmSqc3tTA060tS4mqzOxSQtmpO30ZK8m9ZUPa5lGNCVZcjtHCPuZFtwL8eOB4U23C825XaxkNm4i66iXXQV69JVdIDOQhO6Cs25UWpJd6mworais8SS6yVWtIljzZViKy4XW9FRdZg7Tcd52Hqcx62Hedgk9EPb8rTGnudVjvRUnaO30o23lR68qXClV4RFZ97WOPO+/izvG04zePEs/RdP8rbpKK8bHXjVaEPPRRteXTFiTgBGodVlVsGPS6/588IQf54b48f5Pn6afy/eMQommB/nR8UKwB+/qIs/r6O/rKV/EltcPhtd/vpe8UuQ91++JlYD/vFbfvoPDn8SArv/+XyGwP+/P/OzW/r33y8yJdz8yYZFaJySjjI7+oL5e7H8KfQs3xUkMP3+LoMzQ3wcHmZ6vI+xybeMTL5nTDHKwOhrOupzKHS35kG6GwPd5cgGniMfkTE5MMOc0DktfffZzTwmZeTdIyR9AixeR9F/k+mhHqZHR5GPjTEuHWFMMciIQnBYjzIzMioqiXNDI0xLJcjkY4zLR5HLRpmRjqEYmWFKusDgu9dUlCVy8tg+fJwtKIl253lJArNVMSxknmUmwpTZYH0+Ru/jQ+FJfrhXzeLAO2TjH1FIFpiWCsaYceQTYyimxphUjDIzPsbsqITpUQXyUQX3Hz7gjOsxDp/Sp7Dcm96ntcy9vsjEzSwmntQx9fIik7fzWOpO5sPLRmYmhpgQ4nAmxxGqCSdmhlmQK5iVTyObFsK8+5mVCQqkgk8vO/g2SJ8/+G3hh+AtLEVsYzJ6BzNxenxINOU36Uf4NucsE3nnGCh241VdFAPdVUy/uMZC722+GerhW+koi1I5M7JpJkV4nGZu/AWfnvjwqNKApZeF/INU6HGeQTHzFsXsEFNTM8zLFvkgFcLIh5maFFzcUpbmpsVgcMnga3qfd5MY5cYZR33OndQlxN+B2Ahn8lICuN5YwOvbV1C8fcbsSB+zYmOQoNQKpwsKFJMKFBNypFKhsm+QfiHmRlgR971n4J+NELbdz8DPIxfimmamRWPL4sIMwiwtzjC3IGNmQcrC/PdMT3xkfGyUoaGXDA68ZKhfaI6RMzA4SN/QcwYH3v1lhgYE08tbFqYFF7SQtSjng2BwmZGyODfC4oyMD1OLfJpa4MO8lPnFUWbmZczNzvH93BgXCjyJcNEh1nUPMU47iTuyjRTbbaSZbSbZQJ2M/epkHlAjQ3TJbiRtvxqZhkImn6ZYDyfEr+TY6JBmq0GCnSrxh1WJOqRMtN0m4u1UiLPdRIz1ehIPK5PlpEWB6zYK3beRclKFKIfP94pBZsv5MqGWK4i0WyMCYqTtKsJtVhBlJ6ykVxMiOKnNhedqgs1W42+yAj/TFaLDOtByDYHWQjzPGvytVuBtKdw1/gIP81/hbv5r3My+wt18Oe4WK3EzX4GbxSo8BZXReoMYsxPjIORKapJ7aAtlDtuott1Ki8NuLtvvoclsCy3W22g9tItWx73UO+6k7vQe6s7pUuOylzpXXerddGny3Ee9hz4Vrnup9tSn1lOfGve9VLvupsZtD3VuujS464vfX312D9Un9lDnpEftKV1qTu6l/rQ+1ScFWNxNheNO8b347sRe8euVJ3ZS4bRLXDkXHtem4uwWGtx2cslbl5rTWlSeUKXaSZ2io2qkWm4k2nA94fobxCzGKF0lkvdvIstYmZyDm0jZt4lEPSUS9TeSdlCdbEsd8my2kmqoQvI+JXIOqpFjqEqGAIimOmSbbibTSIusg9pkGGmSaqghNsDEG6kRa6RG5EEVgk3UCDTci/MBJY6Yq+MR4YpLWTpHLleyKaOR/+p/lb8NusF/C7rHmtgG7ARgbPHDveEMTjV+HK1JxL4mHavycI43+nG0yQfrai+sy/1xbk7Fry0f3ytZuDbHcbY5kkM1QRxqiMD2QhTGTZFsy/Nha6Y/W9KD2JkfhUpqAL+I8mBlThIbq2v5+7xKtra0sC7PmZXp21iVqc7qlINoReoResGCzpemXL6nQ9Z1fWLa93O+djsnKyywK/bAvf0CkU96CLn1BI+mGkJbUgivdyW8xJq0fAvyS23IyzMjP82M8hQH6hJPUx/tTFPUOVqjz9KedJYnhXE8K8jhaU4x91MKuBEXyeXIU1yIMKUu0pC6SHua431oTQugJcONsvDj5PkdoTrKjUtp4VxKiaQ1OZKWxAguxIVQFXqeXO8DFPkbUeS3n3xvXXI9dpHntouqIGMuxR+hM+0snanOdMX70xHnz7UEF5rj7ahPOEBZ9BZKojUoi9GkIkqH8ogtlAVrU+izicxzQv+0ElX+StQFbaQucD11AeuoD1hLo6AyhmygNngVTbGq1MSokx20kXi/jcQFaxATqkVUmBYRoRqEBqkQ6b2WVL+1lISr0BSvxbUkHe7m7OJ5qQGPi/S5mbOH7nx9bpUacbvanJtVFtyqshdXsG1FDlwpOsLlkqO0FDpQkXqQjJCtZLqrk+euLCqMFd7L6UxS4VaWBjeytbiark1dgqYIwyVR2lTG7qAhZR+NyQeojdGjPlqXiwm6XEnexdUUHdrS1LiepkJHohLXE9bTlbSB22kbuZ+lwsMsNR5mqvEkW5sXedt5nruDZyXbuF+whRtZm7mWtoXLKTtoTdzJpaRdtKXu5WamHnez9bmfY8qDPBvu55tzt8CImwW6dBfu5mbxHm4U6dGZv5/rOYa0ZxvRWWDErVJzbpaa01ViTleZFdfLrGgrs+ZyiSWXSqzoqj/GjcZj3Gs9xtNrh3neZsWLSxY8v2DN89pDvKx2orfGhTfVrvRWuvCmUlAXnemrd2Gk1YOxKx6MXXVl6NIZ3jU70tt4mJ4Ge3qbD9FzxYTZl+kwNQjzMn780MuPiyP8NCeFuX6Ye8+fBbVxfpQ/zY/y54Ux0REtuqMFVfGvRlhNCw7onz58hsYvjuj/7YHxd98vMikVYHFYrOYTVMZJyWvGekr4Luo032b7Mvu0keGp98yPyJgal4g5fAr5ABPjEkanRrh5vYYCv8NU+1ry9FIG44OPkAvr7dFpFEMSRiXvGJcNMTUuQz7cw8TofRQDN1D03ULR/4yp0WHRiT0uuKqlA0xJhPzDUaRSASIlSAW1b1zGnEQqqmkKmQTJpASJ/BOj0k+MyKW86L9DVV083mcMSDtrRLe3HZN+tvzew4iPLrrMhFnxTcQ+vkm1YK46kIVnN1CMzSCTzqOQKZhQfA7Glk+MoxBvBoWA8nEmJTImZHKuX7+K01kHTjgZUlIWxLvHdcjul6LojGfmaTnShyVIrscyeS2Eb3qbkUkHkU/PMDU1/a8C48xkH3NCB7dwv/iqi99HGvF9iDLfhm/gQ+RGFsI38jFYmR/8NfhHv638wX8XH/12MhW8B1myFRPlrkzUBTJ1MZnv79by05tO/vz+Lj/0P2Fp5D3TQjC5pIeFl8m8vOzMwtsmvpMMsCSbYXqmj6nZYWampsVonUX5ALOTUqYnpcxOS5mZFG4/3/Lm1U3SEnw4ddSAAC87ctK8qapIoO1aJe8edzJyt5OR9msoOm6wePcxv+sd4B8HpPyhX8pv30v4vk/Cx0EJU4MjDA/086b/LW8G3/Nu8D39/e8Zefee8bfvGX4vwGIf/e/eMzQwKK7VBVPLZyf0tAiMC2Iji4y5RQXzs98yIZ1jdKifwYHHDPY/YahPqAWUMTg4RP+wAJH/EhjnvwCjqC5KWZoeZ2H2/xsYv5v9AozaxJzfRoLzTrE1JNl2C2lmOqKamLFfg8wDGmTsVyXVYBMZhhqkC47bA+pkHtQg01idHGttsuy1ST2kQcIhVeKPqhNrL4CiEnG2G0k6rEL6CU0ynbTIdNIg84wGKSeUibRfRbDFV6Ky+AUYQyy+JsJmlXi3GGW3VvwcZrWCEIvlBBh/TaDJSgJNVuBrtAyvA7/Gz2QFAear+QKMwTbrCbJdQ4DtSvxsV4iOam+rFXharsDLajWeVmtwt1yNl7XQT71RbH4JtN1EhL0q8fYaZB3eTI6NFgUWGlRYbabeZhvVZtpcsN1O8+FdNB3bTd3xXdSd2YsAfZXOu8W8xMqzO0UgrHXXo/z8Xipcdak8r0uFy24qzu2i+vxeqs/riqvnauc9lDsJQLiXOid9ak7qUnV8D7VO+uKzwnEXZUd2UH50J5WOu6k6rkvlcV3Kju+m+PhOChy3ig08RSc3U31uJ42ueyg/rkn5cXVqzmhTfkKHdCtlYo2UiD6wiZj9qsTobyTFUIUsYxUyDJVI0N9AnN4G4g02EifE5JhrUnhkFxnmmiQYKJFjpiX+vtOEOB5jLTKMtcgUnkaapAm//4PCyluLBGMNYk3UiTJVJcRMRVQYTx9Yy4nDW/BLEdbN2di0VrIuvYG/CbjKfw7q4G9D7rAitgbr+nzcLwXh1ngWp1p/HOuTOdqYg31NHEfr/HFsDsKy0gvTAnfONScS3JlHcGcObi0xuF+Jxb7aB4f6IGybQjFpCmNHnhdbM33YniUAYwTrYs+zOtmXlZnRbKwqY31VIyYdd9lREcWmVENUM/eglGyOTvhefMp0udljwq1XOym7s5+EDn28LuzEo8UG68KTeHVUkfDyJeH3nuLR3EBIay4RTcGElh4lKduS7EJbiortKMqyoiTJjrrk09TGOFMf5UxT7FkuJ53hfmEUT4szeJyXQ1d8IlcivbkYeZimGGMaYg9QFWFGTZQTF5JdaclwpibuJPkBDhQEOFIe5kJjvD9NCUHiNCcEUR/jQYbHfvJ8DSkMMKIoYD8FvrrkuO+gwGsPFQGGNEXZci3RkbY4V67FutEac5L6KGuaUiypid9HWfR2cSVdHrmVyqjtVIRvpdBPnQSnZWS6rqbQax0V/kpU+m+g2m8dtf7rPquNIUpUBaykNnwD9XFalMUIubRKxAWqEhuqRWy4zmdoDFYjOmATif4byAhUojhkI3WRylxP28rjYgMeF+/jVv4eOnN305m/l1ul+7ldfpDbYl+zJdeLrLlWaE9bmQCNDjQX2NCYa0FZhB55QkWgtxJlfqtpiljHjUwtbmRv4WrGFhqSdCiL1qQwXIPiKB2qEvZQl2RAdYweVRG7qY/ZQ3P8LpriNGlN0uBaqiaXYzZxNW4THUkq3ExX406WOveyNHiYrc2TvK08K9jB0/ydvCzW5XH+Xu5k7aIrfScdGXtoT99Ne/pOrqdvoztzG3dytvOgYDsPi3byoHAPdwUgzjXkZq4J3fnmdOWZ0JlnTEeeIe25+2nP2c+NYhNulJrRVWpBd4UN7aWWXCm2oLXInKvlNtxoPE5HrT1d9VbcbbHkeZs1Pdes6Wm15ZWgFtYe5U2NE29rz/K25ixvq8/SW3ma9/XOjF/zZqo7EEWXD6NtLvS3nuRt8zHeNB2mp8leBMaZF+kwKQCj/C/A+OOcDOYGYbZPVBj/XcC49DMwClE64ufPMTr/AhjFasD/oLooqJL/s7oo/Pl/RWH83XcLTIwP/hMwjo8glb7nnfwWn9Jc+H3mKRavJyCRPGViTOhZnmVaLmNeOsLC6DjvFSO8enOH7spEUk7spjHbg3ev2hgbfcv40BjjwxKG5EMMy0aRjUqQDfeiGH6I5G0nkt4bKPqfMCMR/n1BORxDOj7Eh+Eh0eQxNCER7xYHJ+RMj0/yYUQhGigm5BIGZ8bEUO4liWCq6EX2spkXF8JoDTTk+tmt9LvsYu6kJn84qcKfvPYwH32ED1XxTFWEMZ51kpk8R35zLY35gV5GFTMMTMiYmHyPVC4XDRdSqWC6kSKTjosr8KYLFWIOo4ebHe1XCpG9amX6bi5L3ZEobsUhuRXL1I1AZq668+FFJZKRfqQTC8gVc/8OYOzkd5GGfBuuysewDXwMU+L7UGX+MUgVfNXAU42fPNT4vbcq3wdp8rtIDX4fv4XFeD2mUmyQJtujyDjKp0p3uJ3Nn9518mnsLYrhV4w9K2P4aTELww9YkozxQT7L7GQ/M1NDzEwqmJuYZ35qnPnpSWYmhRWtECfUy8P7zURHOOF82pBA30PUlCVwp7OOt+8eMDz2ho+SYcbbunibW8VARgXS/AvIilsZzW9ivKiVudob/NDxgt8+7mOpZ4Cx3ne8evual4NveS2sufveMvLmLbKetwy/6xONLoLZZWxkRHQ/C7AoxOfMz06xOD/D3OwEcwty5pcmmJ1aQjYiZ7S/h6G+Owy8uyP+jOE+CYODg/82ME5JWZyRi4qiAIuLU/82ME7PS5mdmeW72VGaCr2IOq9FrKs2Ka7bST25lTSHzaSaapGsp0rmfi1yjHTINtIWwTF9vzrpBoLiqE6WcNtmqkmmuQbZ9r2aVSMAACAASURBVNpkH9tMuqM2GU5bxHrBeLuNRFmuJe2YGmnH1Uk6qkzikY2kOamRcVqdGKHz2XoFoZYrCbdaTZjVKsKtVxNps5YQ8xXiZ+FrwnsBKIVgan+jFfgcWIaXwa/xPfg1AeZrxPE3XyMGgAdZbyDIdh1B9usIclhPoP1afIUOaZu1+Nqux89eCR+7z+Nrvwm/Q8oEOqgQ6qBKlIMayYe1SbFRJ9NKnSK7zVQd2kGZlQ6V1luocdhO7bFd1J8S1sd6lJ/eRfmZXSI0VjjvpsplN9VuelS7G1B2To+Ss3soc95LhYseVef3UemsR9U5Paqcdak8LaiIu0VoFKBQgEMBGiuO7aLs6A4RGEsObUOYfNvt5NnuINd+J5l220i10SbNTot0Ow3SbdXIddAg106dMkcdKp02U35qKxnWasQc2ECE/gYRGOMNVEg31iDHTPidqZKwfyMpJmqkWmgSb6oqTprtZuJMVIjQX0uamQaJBzaSZKhCkuiIViHLREuc9IPqZJoLULqZaCNlok1UibFSJ+HIFjz2aXLccAVnz+nhnxeFU0MpRs2VLEup57+EtPG3kZ38l7AbfBVTjllNNueaAzhXf4aTdX7YVUZhUZ6IVUUsdhX+HLsQin1tIEdqg/G8mkhIVzqhXal4XYrEpz0W24rzWFWex6rBG4uLIewp8mRHthe6haHoFUegmeHN2iQPVqcHs6E4Hc2GeiyuPcCyqZQtKUfRTjFFPcmOrZH6nMrU5upTI26/3kf9I3NSbxzA/9Iu3JuMOVx2CP8beaT2PiTu0TP8rlwloKWMkJYkgirciE23JS3XloICe4qybSlJdaAyyYn6pPPUxZ2jJuY0Tcmn6czx525hLPfyk7kaH0xj2EkaIs1pjDegPlGP8igDyiKsqYw5RE28A6XhNuT6W5DpZUWmpx1loWdoSvKjMcGbulgPqqLOiW0v2X4m5AeaUBJqTFmYESVB+pQF61MWpEd5oD714ca0xgor7+M0RDpQFW7FhSR7auPNqRDcyJF7KY/YQUXkNsojtlIYpEP82VUknFlByrmV/y937xkUZ4Jma97du/fOzO7GbGxs7N2Y7uoykpAQRnjvvbfygCQkjDwI703ivRXeCu9B3kulkqrkkfAkSZJAYiTky3Z3ddez8SWqjp65fSPmzsRG7O6PN/LLhPyhQD+eeM97zqHo+Aaqw5Spj9hCU+QWxcaxJUqJ5tgNnEnYwplUDepFOpQkapEeqUJqlDopMZokx2qSGL2NpCg1UqNUyYpWoTBamdPRSjTEbqZbtI3LRcZcrzDnSrkpF4r1FcB3rUzYOFpwqdyO6wIoVXvTU+JC72kP+qu201nmTmehNw2p1tQl6FMXq0ZD9EYGcrQ4X2TAUKEhHTn6NKXrUpumQ2WKNhVJutQkm1CbZEZNgjENSSa0pZvTlm5Ad7YhvTkG9Kfr0p+mxVCmFpfytblerMO1Yi1uluhxq0SPm8V63CzS53a+GbdyzbmeZ861QktulNlytdSKiyVmnC8yVMjiF4p0uHZahTs1W7hbq8edKhtulLpxrXgXN8r3calkBxdLXTlXZstgiQWDxTb05FkwUGz30QjjQX+ZE12lDnSWOjJU683FM3sYanDjbIMjl1uc+LLblbvdrnzd5cbjbm+ede7icdMOnrf4MtYewEhrEMPN/jxvPaTYLi5eiWDxWjgz544w0rOfR227edC6k0cdu3h23oM1wSW9NPURGJ+uZyquzPGLAIwr/33AKGwX/xoQ/+X7X7eO/+HfKkf/PwGM379/gUwBbOsbRsEAMyMZ58HiCD/WxvKnDDe+bQpi5mEvkqkFZiUvmZcuKLIYl6emGJ0bZ2zkS746k09lsCPFUV5c7C9ievKeoh1GNjXDpHSGCYlYYR6RiUeRTd1nZvgqs8NXmRu5g3x6mPmZccVWUSq4gYWgcMkUk/MSRuQyxhcXkc0u8GJGxivJLCvSSebmR3h3p49Xzem8a4jhZYEvaylOLIUYIAtQY+W4Ni+iDVlONGIl25OfB8p58eAbVp98jbQlmQ8F9pCjz3cd0bx4cAmpVMKkIKNK5pBK5hDPzjEtlTIjm0E2P8FAbz2HD3oSG3aAR3fPKyTo1cvprPQEIu4JZLI3gPleH1a69rBwUaS425QvvGJBuvo3gXFdkhYk6nVJ+m2UBe+iDXkXZcCHaGN+iDbjx3BTvjuhz7chenyINuBNsgHLaXr8ELcRIj/lx1gN3otseCOy4X2aBe9SDXmVZcvbjli+ezjA2sQ95JM3eSH9mheyCVbn5lmVLvJCNsmqbIKVOaEecZGFBZnC8LO6KGVRNsKDbwYRpR7k2DFHYqN301CTyrOHV5h8do9Z2RSz8xK+ly4y132FifwzTGU0MJN7hunidiZL2hgvamGiqBVxeReSxrNMd19m8tJtpu8/ZvTxE54/XZ/RJ08Yf/yE0eFnjDwTInFGkc5IUARnryyxsiTU9skV0CgA44uX86y8FCJ+VpAoTE9fMTVyntEnQ4w/fcC40Ek9NsroxMO/vWH8FRjlswpYfLk489/cMMpXZlmSL/F+aZrOihCSj2qSdlyD3OO6FAXqU7hHh1znbeRaqytgscxRjxJ7PQpstci33aaAxyJBkhakanvhxk2VIi9NSn10Kd6nS76fNsX+AjyqkbZ9E9l7t5K7T41sXxUy9m4h54CqQpJO3vUFCd4CEH6icEcLcPgrNCZ4CtAogOLvFK8RTr8lzO5Twuw/I8T6E46a/1+csP4tES4bCXfZSKjj54Q4fU646yZOuX3BKeHG0XMDoe6fE+LxOaFeGwnfsZnwnVuJ2LWVaB914vdrEbNPk/j9QnWhNkk+mqT5aCk2jUIgef52TU7vNaBspy7lXlpU79JH2P41HTSn3t+U2oMm1BwypuqgIfXBptQfNqU60JTKADPKD5pQ4mdMsY8hRUKDiq8xFfvNqDlkQbW/KRW+hlTvEaDRTPFauWv9feUuI6p2G1G914TTOwwo8dSmyNOQfHcjcj0MyXTXJdvbgJwd+mR6aiFyESThLSRafkGuuyqVvtqU7tYkVwA4RxVSbVRIt1Mn10mLAhctilw1KHbXVLT55HlqkuulRZanJikuKojc1YmzUyLK4gtSHFUQOaqQ7byNbAd1hMxFwfgiTK7jNnKcNRAJN5IOW0lx30aShxoJ21UJsFRmv+cGjse6EdWcz+62Bszam/g/c9r4Twln+bvUAf4+ZZDfplfi1JjHgdYQggVJuvUUrlUR2JTF4dGQhmd1JH7tyYo7xf1t0Zw6l0z81XSSb2QSczGFIz2R7GkKYldLEN7tR3DvjsC+MQzr6ggc6hOxqIhGp/gkuhWRbDsdi1JJEobtdTj3XODAuV7syyPRSPJGOXUPemku7Mg3ovnLnZx7sJeKy/sQDbkS3mtGQLMJvvWuHO6JJuVON2lf3ib2/FVCOluI6K0ktj2NhFwfssv2UViyi5J8L0ozPDidupu6NH9qUw5SnbyfquQ9tGcFMVQUzuWyePqzTtIc701TghXNqYY0ZRhQJxJCrm2oTnKkIc2N2mQ3yqKcKQ53pSDUjbwTHlTG7qMuOYCapEOURu0lP9yDvFBn8k/ZU3DKioKTRpwWchRT7TmTbEN1pCENMWa0JDpwJsGF5nhXmhO96EjfTUuqN03JLtQnWivcyDVx2oo7xppEfQpOqSEK+pwk/9+Qduh3FJ1QoipchaZYdVrj1GmNEZ43UR+9iZqYzVTGq1KepEVBvCZZsZqIYjRIjtxGYuQ24qM1SBCk6ig1sqK2Uhi5hfLITVRHb+JMkjK92ZqcK9LnUoku1wo1uFqozdViQy4UGXO+2IJLlc6cr3Slp8SRjkIHesrd6SzZSWexNx35TpxJM6EpUZPWlG30Ce7lAhPas/RoyzagKcuAylQdSuM1qUgypCbFjOokU2oSTahLMqYhxZD2LDO6ss05V2DL+QIrLhZZcLnElKulxlwu0edaqQFXivW5XKjH9WIjbhZZc6PQlmtFtlwrc+BGlRvXhDaYGnfOV7kxeNqFvhJHzpWbcL1aj1vVFgrDy81yb66X7uZy8U7OF7pzucKNq7WuXKlzVtwvni1zZKjckXOVLpxX1BA60V3qoIDGwRoPBmo86K9z4GyTE5da3bjW5s7NdlfudLrwsMed4V5PnrZ7Mtqxi8kufya7gpjsDmK8OxDx4BEWroYhvx7O7KXjTAwG8Kx7H4879vK0x4fRS9tZe1YO8il+WZXxp1fDfwWMEwpZ+k+CY/pfI0krbhpnPwZ1CyaY2fXg7r+Zw/jv2TD+8T38i/nXA+j6dxW//wfB9PKB798JwCjIyxMI8TrzM5PMSKZ4vLgI/aWQ6sTPxd7ILpcgGZtgdmaVmZl5ZmcnWBKq/2afsjJxl9Wr7ZyN8SX3iB1nKiJ5cLefxclnLE4KACphakaQliXMzUwwN/kY8dObSJ5eZ27kNovTj5BNP2dWPKkwxswLHc6SScWGb2ZuHrFMzqx0XpET+VIyxjvxI5buX+B1xVF+L3Lkh3grfoox5+cIM747ZsDbk2asJriwVBmEfCCepZvVvHv2DfLpKeSSKVYenGepOZyfssyhwI6fmkN4/VUfErFUEd+zKJ5BKpUxJZtjekHCzOwwZ/tqOX7Ig4z444w9+YrZW2dY6ItE3rKLmbZdTHfsYL7FkZVmB0YaDvJy6iEvZcssS5cVm7xFQfoUKv9k6zeMQhD2ytwCLxYWePfoEm8jLXgbac630Tb8EGXP76Od+RBiy4dwW97H2rKWYMZyij4LIm1+jNkIYZ/z+0h1PsQb8z7BgO/jt/FT3Ba+T97GSp4LK+2xfP9kiBfih4rcTPncLEvzcpak86zOzrAmnWZVOq3Iq5TOC93bcyzMjjPy5Aany2I4csQOUeo+envyuS/8LaUjLM2JFXeJ0rl5lh6MMVzWyUx+By+qz7PWfp3ZjstMd13keXM/T2u7eFLRwf2SM9wtbORJTRdTPZdZuPWA2a8fM/HoCc+ePeXxqLBtfP4XOXpeCIMXmlaWha2inJXlRZaX5lFU+L1cYHl1DplkgZnR54hHrjEx3MHju41MPv1KIW2PCreRE4/WgXH0GWOjw4yPDjM5+lTRhf1yeW7d8CIXJGnhhnEa4bPXH28Y11YlihvG5RdSxYbxrXyKrspQko9uI/24KjlHNSg9rE+Jjw5F7pqUOulQ7qhLuYMepfZ6FNnqUGinSYmjsHEU2mBUybVWJtduK4VuapTu1qbER5v8vZoU+2tTGqBFkb8GxQc1KTigTt5+NXL3qSrkaNEeJZJ2fEHiji8QZGgBGoX7xVj3z0j03kjy9s3EuH2ukJ9j3b4gyvkzwuw+J8zuC0KtP+WY+W84Yv5PhNh9ziknARg3cNzuM0KFZ+cNnHT5nJOuX6yP2wZCPDYS4rmJk56bFNAY47ON+APaJATokRJkSGqgAakH9Uj31yfrgD6ZPjpk++hQfMCIsoMmFO/W47SPEdUHBOOJAH0CLJpSfciECn9DqoNMFFJ0VZA5FYGWlB4wJW+XIdneemR56pLloUPBTkPKfEwo9zOmbK8hlbtNqN5rRsVuE8p3GHJ6lzFlwutOI8VnwnOhhw65boZkOBsictIj3laDZBcd0r0MSfPQJ8VZizhrZSKMvyDBehMZLpvJcFYm202dPHdt8tyE8wIdCtz0yBdgz3kb+W4aZDhtJctdjSwvDUUneIq7OgmuKoRZf8Epi8+Is1cmTQBLd22yHYQsRhVyHQTHtDrpdltJtVMmwW4z8Y7KJAnf9VLlhNOn7LPaxJEgTSIK93G0pQCnlia2NTXyj9lt/OfUIf4ho4u/SznDhrwyXM9ks6/5MMc6BGA8hmd9GA7VsbjWJeNYGopvWyp7m2PY23ic4/0hRJw/RfyVGGIvxRHQdoz9bcH4dQayoyMQ984QnJpDsa0Nx7E+HsvKCLQLgjGvi0LndATalUmYtpRg19HG4etn8essRS3Wlw1J+1BL88Imy5roM54MDqdTeTObpMFAQnvsONxuyf4mOw61BRB/rYrUm5cR3fiakO4+TvUL0nQpCUVHSSsNIL98P2Vle8hNcaYkZTuVon1UifypFB3gtMiHqqS9dOUe4WxJCL05h2hMcKQ+wZh6wdWbpkVDhiFVKSZUJplTm2JDbYo9FXEOlEU7kRtiT+ZRe7KOC3DoRXHULkpj91AQuZ2cUBdyQ+3JO2VJXoghxWEG1MSZUBtrSE2kLk2xRrQkWdCcaEVdtBVn4l3oSttFh2gH7amenEmyoyHekLo4Dapj1alN1KU8VpO0w1+QePATkg59iijgM3KPbKQyTIUz8Vp0JGnTkqhCXbQAfkpUxako5N+SeA3y47TIiNYkKVyd5AhN4qO1iIvWJDFSnbQoNXKjVCiOUqYsSonKqA00JGyiI0OVoVx1ruapcilHuEfU5lKhHmfz9OnPN6I334zeQmt6iuzoKnSgrcib1gIPOgvd6cp3pD3TjBaRPl3Zwu+a0JljQEeOIU3ZBlSJdClL1KIixYDqVBOqkk2oTDSiIs6A2mQjWrIs6cyxZiDPnqF8W84WWnOuyEKxMbwoQGOpMZdKjLhcYszlYmOulFpzudSWi6V2nC8T3M4enK/dzfnGg5xvOc5Q8yl6G05xVmixqd3HhSofLgotL+U7uFzmycUSFy6UOHC1ypVrta5crXPnSp23Yi5Uu3O2woX+MgcGKpzoKbGnq8SOoRp3xQzWOzHY6MJQkyfnm3ZwudWb292e3Ot14UGPE8M9boz37mSix4+xrgOMd/sz1uPP9FAQsssnmbt8EvH5I0ydC2a0/xCPO3151LmHB/0uLD0qXu+LfrHIz6+f8bMQkbM6zy8vhK3jOOvAOLV+wyg0urwUKyJ0/vp+8S/PipaXX93Sv8KjELuzDo+/hnn/uzaM/3o4/K9NMArQ/FXC/sN7/vyH93z/blUBjMKWcV4i3BJOKsKQR+dewpU2/pziyR8SrVhqC2f+8Q2kEzOIxXOIZZMszT5gZfwmHx6c4w9X2vgm5TDZ+80pStnHud5SxE/vsDw+xuzEFJIZybq8KxEzPzXK3Oh95p5/yeLYlyyJ7zMvHmZ2agKJWMh3FBzVU8inZ1manmd+ZgGpTIpsboQ18T1+P3wBaX0qf0h34c9RmvwQY8APaS68TvbiVfp+XheH86a9mG+/ucSr6cfMzYkRzy+xPPec5flRhall5vHXTNUkQokHpJvxbUUAy1e7+WH0G97OjLEwK2F6fp6ZpXkFMF4938ypYG+SooIZfniHxQd9zHSGIa33RtK6m4lmd+TNdqzUmvOo1It30/dYk8zwZkH+ERinPwLjEtKlOVbkY6zOL34Exou8ibRgLdKId1Fm/BS7DozvQ+34LsaJtzFWfJdiyYckXd5EK/PHqK38OVyVb8O1eBOlz5sYHd7HqPJt9CZ+SlFjTWTIcoEHaz3JvJ/8hhVFteMssoV5BEOJ4Fx/NSthTTqJfG6CWdmCYqMrHntAd2spJ464ky46yEB/EcNPziKfH2Z5QcyyYGaZlyvigp733WC4oB1JUQ+LjZd4d2eEleEJlsemmHv8jLlvHjN89iqXi+u4U1DP3bRKnuc1M9t4luWr3yC9/4Rnz4f5evIZz8YESXqEyfEJFucX1oFRkKNXlliSy1hZWuDlCzkrKzIWFyXMTs0iuONnnp1j7GEtX13JZ3r4FlNCFuOzZ4yNP1ZAogCLQgj42MgwEwIwfrxhfCUA4rIQ1i1lbVVwSf8VMK4IwChWSN8vVl/wVj5Jd9Upko+oITq6mfTALRQFaFK8V5Nybx1qvIyodNbntKMeZQ66lNjpKJzTeVaq5FurUSTcslkrk2O1mRw7JXJdlcnfrkbxXi1OB+pReUSPisO6lAdrU3hQndx9KuTsUyHLT5mUnUJQt7Bh/JwY998S7fobolyEEbaNG0j02kSM6xdEOn1GnLsSMa6biHDYSJjdRkJtPuek1accs/iEIxa/5aTt54Q6bOSYrQCMSpxyUSLEZRMhbkqEum8mxF2Jk4rZxAmPjUTsUiHGdxsxfhokBOqRctiI1GAj0oKNyTxsQs5hU3KCTMgLMqXwsDklx6woOmCsgMCKQxbUBFpSHWBOdYCZQnauDDShMsiUqmAzao5YUxVsS6GvCemeeqS765PpYUiGmwHZnoYU7DCkZK9wh2hC2Q4jTu8y+TimVAqxVl76lO4wUozw82JvA7LdjBE5G5HqbESsrTaxDjokuRmR7GZIkpMu8baaxNtokGSvhshFhXQXVQXoFXrpU+xlSL4CGrXJctIg3V6VTEc10hyUyHJXJXu7Jtm7dEjbrkW0kzLHLT7lqOknhFttIslVg1wPbbIdVchxVCXdWok0m82k2iiRaLuJVDc1Yp23kLpLm9jtqgQ5fkKglybRKfZENRzFpzkXraoq/ktxGf85vYm/S+/jf86o5x9SylEpzmd7Wxp+9Qc42XUAn0Y/vJqO4VQfgX11FOZ5h9l7Jgm/lmh21uwnsNOPYz0+hPT5E9J7lMDWwwT1HOVgbyB7uw/h3n4M15ZQXJtjcG6Ix6oiHI2s/RiWHcW8NhLrplQsm7Kxaivn6K0BQq90op10lA2iIDak70Yn3ZUdBTs48/AMp+8MEjeQzJF2D4La7PCtMyOgdQ/xl/MR3RBaX54QefYqJ/p7ONVdQ1JVAnFFh8ksP0hxuR95GW4UJHtQmrKX0wIspvtTkXWA04l7ack8RF9hMP2F+2hIslHIwHXJmjSkadKUpU9dmj6VifpUxBtRk2JJabQ5pdG2FITbkx1iT1aIE+nHHck46UxR7E7yIrzJDHEiK8SGvFMWFIQZURZpQFmYJhVh26iL0qIhSou2VBM60ixoijejNcGenlQPelI86El1pT3RijMJ+jTFb6MuVoX6BHWqE7aRfXwDKcKWMfBz4g78joT9vyXn8EZqozXpSjemJVmduhglqqOUqI7ZSnmkMiXRqhTFaJIVpUlSqBrJ4ZrERWgQI2waI9RJjdQgI0KN3IitFEVuoTRiI5XRG6hPVKJTtIWLWVs4l7GZizkqXMzTYChbg640ddpEGrSm6dCRZUxPvjWt+c605LnQnudMR64DPfkO9BbY0ZNnSU+eOb0F5nTnmdCaa0JDlhE1afrUiAypTjXkdIIeJdHalMXqUpdqQkuONV359vTm2NGXZ0t/vjWDhVZcKLPiXLFwX2nKxVJBNrfiQpEZF8qtOH/ahsEyG3pL7Oir9KK/zp+BM+EMdWUw1FvGYF8dF/oaudRdyfnWbM43hDNU6ctgmQvnSm24dNqWa9VOXK124XKVG5fqvLnRvIdrTbu4VOdFf7mjYvrK18HxUqM3V5p3cK7Zg6HmHQw0+dHf4M9Qsx/Xundxq9eVO102POpxYnxwNxP9vox07WWky4eRHj8mBw4iPhfE5NkgnvUc4HmfP8O9/jxo9+Grlu3caLFC9k0+rEr45aWcn9+M8LOQq/hyEdbE8HKSP7+Y4o+rwkx/zFpcz1z8CyT+anz5GKsjROv89SiqAT8C43pNoIT/lwHjuiQtbBgFYBQ2jEKP8szMKn/8+jo/5x/nD5FWvDm9i5e3a1kbfaIwgohlY6zNXEd+tYrFxlSWS+JYKIyjI2E/GbG7OV0exdc3+1iZHGF+cpJZsRjp3CxS8Qzz09MsTDxDKrSTjN9GPn0H+cwwCzMzSGdkTM5PK0wzgsnm1cQ8q9NCrd8Eq9Jv+H7sLK+7RayK9vBdlCkf4s2QZngiH8hGdruVtWdf8u3kGN9OLvBq8i3yyd8jlvzA+NIKC9JHyOaESjs5j+Y+MD2+wmxdFh8yPSHDjN9nWPFqoIi3T66xIh5DuiBHurzKvGyK25faCQv2JipkHw8e3GJp4iZLt8qYaQ1ipOUgY637kNa7sFprz+OS7byf/op389OsSWcUkrRMLkjCMlZkS8yvzLO6NM6L+UVeLizy/vEl3kVb8i5Vl7cJmnwXZ8jbUwa8CjHmQ6Q5P8aY8mOIOhz+DIJ/BydV+BBlxPtoI97FGfJ9mjk/F9jxY64Vq4k6vE414F26Ca9KtvP6ThtvRp8yPz2BZF6MeG6SJfEyrwV5X8h4nHvGnAIYn3PjYjvJsUGkxAdyfqCKsefXmJc+YXlhEvn8LHLZAguSeWRPp7hZ1MxEQSeS0j5m26+yPDyJdF6GeEGKWCr8HcVMjY0x8/UjnjT3cy+9ilFRLSPpdUzW9jF342smnj3jrpDF+HxYAYzTk1PIFxYUDmkBFgVJWogkerEi5+Xq4joszk4iGZ9m+uk9JM/6mLhfyrX+eMYfnGfiyUOFE/v5yCPFZvHfCowrL6ZYerHukn6zMKEAxtSj6mQc20JG4Bby/dUo9dGkcqcuNV4GVLvqUeWiT6WzHuVOuoqtY6HNNopst1Fqr0Ge5RYKbLeSa6tElt0GirerK6JfGo6bUHNCj4oj2pQFapB/QIVsP2Wy/baSs1+FtD2biff6jGj335Lo/Snxnp8SLdwpOv4TkU6fEO3ymQIWo5y+IM5tM1FOmwiz3Uio9QZCrD7nhOVnHLP4lCDT33DE8lNO2m3ghP1Gwl23EumhSoQwXupEeqsT4a1GmLcKp7y2EOq1hcjdasT6aiiAMXqfBnH+2sT765Dgr0PSIT2SD+qRFmRE1lEzco6ak33ElLwAEwoOmVJ8yJzTQvNKkCVVgeZUBZpRGWRGRbCpYsoDzSn0M0XkqU2qux7pHiZkeJiR4WZClocxud6G5O8woHCnAaU7jCnxNqLI00AxpduNKfRYh7xibyOE98LPM1yMiLPVJcpaiwhhbLRIcDUm2d2UeCcD4h30SbDTI9FeiyQHNRJslBHZq5HtrEWeqw55zlqKmkBBnk6y2kKKjTJpDpvI8hCAcX3DmOqtSYyrCiesPifY+BMOG33CSfMNpDurkeusSo6TKiLrTaRYbyTZdhOJDkqkusgSywAAIABJREFUeqoT47qZlN1anPLcTLC3EscOmhOZ68qR+mBcGrL5pKCEv8vK5z9lNvG/ZHfxD2mF/O+iLLRKUvFpTyCg0ZfwXh98m7zxaj6AU/MJXM9EY112jP0dqQR1x+PX7MfxgZ2EDHoT2r+HsIFgTg2EcfJsKMEDgezvC2B790m2d0axu1vE9vY0bKuj0Mk+gFraboxLj+DQlIBJWSQWrekcvt5G7I1BnIvTUco4wqdZPmzN8MY6cx+pg42cvvuIuLO1BHcEc7DFk4NnbAlu3U7CxTRyvhwi69ZDkm98zbGBQY73NJLcUkBo4XHii/xJy99JRrozOcluFCbuoCx1HxVZAZRl+VObfohG0QF68g9xrmw/DcImMV6X+iQtGkVaNGXoUJ+uRXWyFuWx2tSmmFESZUxRhAX54Takn7AmJ9yFlON2xAdbkXTUnrQTTmScsCcn1JaiCCvKIk1pTLKgPlaf+mhtGqO0qA1VoSlei64MU3rSLOhJtWYozZ7BFFsGkq3pTjSmPV6L9iQN2pK20pK0mcYEZUrDlcg6vomU4I0kBGwk7sCnJPl/Rv4xZerjdGiIV6UqchMV4RuoiNhIedhGSiOVKYxUIydiG6mh6qSGaxMXpk50mAqxp1RJCd+GKHwbGWGqZJ/aTF7oBkrCN1AdKzSxKHM2YytD6Vs4m6lMf7pQ07eRnjQVerMEc4oO3Rl69OaY0ZlnS2e+A515jrRn29GV60hvgRN9BQ70F9rRX2hNZ44JHXnmtOdb0pJrzpksM+pEhpTHaVEQrkpJ1DbqRMa05lrRmW9Hb54DfQV2DBTYMFBoybkSK84WmXKu2IKLpVZcLrPhQrEQ0G3J2dNW9Jda0V1iy1D9bs62HGOgPZGejiK6upvpGzpL1+AN2nuv09PTQ09rAe2VR2krcmegTHBEO3GlwoFLZQ4MFdkzeNqNyw07uX5mD9ead3Ohdh0az9e4c6XRm+stO7jZuourXb5cGzjO5Z4o+poiGWwL4WLPQa73e/NlvyNf9zjxrH83Y/0+jPbu4nnPbp737OFZ916e9fjyvHc/jzp8eNC2l4cdfjzs8uN2kydXms2ZUwCj0Pm8yM9vRvn5lZQ/rcn5ZW0GXk7zi6InWuiKFv+l1eVvuaR/zWH8a1gUnv8/AYy/ml6ELEbhdlAmEYKgF3k59py39QW8jXDibbohiw0HeXuzj9djQvf0CG/vtzJTe4xXp4/zvjiC19XpjA2Wk50VRFTaIc50FPP47hWk0yNIJBNMS6aZFUtYFEtZGB9F/Pg2spFrzE/eYEnylOVZKfLZZUU7y4KiUlDGkljoUJbwenqYH4Yv8Lo3DXmGGz+lWPNjkj2r6bsZq45hRfwNYiGncV6GZG6R5dkXrIjfsiT+kWXpB1YXF5AuLjK9uIh4fgGxZIHZqRWWn08j6Sjlw2kfKDJEVubP0vlK1kYeMC+VI5l/yYJ0hutnWzlx0JXgAA/OXe1lSvwI+fhVZDfLeNQn4llvIpL2I8zV7uRusR9Lo7dZkY7xZlnGitCUszzF2vwCLxdXWXwh58Wy0MiyyMvFRT48ucy3cTaKDeJ3yQa8iTZkLdqSH3L3sCryYDHOhnex5vw5RAMClfjjSW3eRBnxQ4wgT6vxIUmPP5zeARcSeVlxALnIkvdJWvyYY8bimXB+enKLFzPPmF0cQ7I0zeLMa9bEctYkIyzPPWRBNs/U8y8pz48mIeoglwabGHl8gznxsALUFxUNNTLk8wu8mJ3nxf0RvsqsQZLXxlxZD6vn77E2I0j4s0zKZpFJ51icmWVkaozJ4WEkt+8j6b3K/axa7mdUcze3lqctg8x+9YDpx8OMPHmquF+cnZEonNtCpI4gSS/LF5AL/c+rcoUkLQS2i8XjzIxNMTN8B8nTdkbvZXO9P5yRuz1MPrmvqAMcGXn87wTGaVZezrG6ssqbxfUNY8oRdUTBm8kOUqE4QJO6QGPaDlnStMuYRi9DGj5OvZchNZ7GnHbWo8bNkEZvU2o99Kly06FYuHez3UCe82bKdmlSGaBNxRFNqo4Jr1oU+K8DY5avMll+W8nwUSZ550biPH9HnKewVfxUIU1HOgtu6N8qjC0hNr8h3P4zop2VCLffSJitAI1Kigm330yEozLHrTcoJtRhMxGuqsR4aRDrrUWUlybhHtuI8NxG1A4NondrEr1bg8hdakTtUSd67zYEWTpWuGE8oE2scM/op7F+0yiAY6A+osPGZJ4wJyfEipzDFuQGmpN3yIyiQ2YIYFgZaEGVYG4JNqci2IyyQBNKDpmR72tKmpcBGd5mZHpaku5mSZqrOZnuZmR7GZMj3CAK1YpehhR6GVHkbUzJDmHDaKV4FZ6Lt5soRvhZlocZsXZ6hJqrE2qlQbi9DhEOuoTZ6RBqpUmYhSaRVtrE2GoSY6tKlMVm4iyVSbVVI1NwNTtpkmGnRpKlMvGWW0i0USbV7nOy3JTJEsK6PdVI9lQj2mkLITYbOGbxOUdNP+OkxSZSHVQocNOgUOimthcc1xtJddxChtc24l23kOajS9xOdY57biFojzrx8buIKPNme5kPGgVR/B95pfzH7EL+h/Ra/rOonv8tM5PfZCRgUZVAcG8sJ9t8iOzxYl+zE9vbduPUEoBldRCW5cEKoAzuiSawax/xN/eSeHMXsZd8iL1wlNgLMUReiuTEhaMcvXyC/edi2NERhXtzLC4N8YpxbYrBsy2OHZ1J7OpKx7kuHueuVEKvtZB2/Rwnu5tRyw5mS/FeVLLdscjw4UR9MY1Pxsm6dYHD3cnsa/LF/4wT/vUuiC6LKL9/gYzrd0m/84hTFy4SMtROck8tYZWxRJcEkFayl9xcLzLjnchP8KZctI+KzACKRfupSQ2iSRRAb0EAgyU+NKda0ZhkSFOSHs0pujSlatGQuo3aVC1Ox2lTmWjA6TgziqIsyAu3ITfCiawwZ0QhjiQeE6DRGtFRW7JO2lEQZktppCWV0WY0xJnQnmxGd4opLdE6NJ5Soz1Jl4tFttwodeJcphlnUw25mGbMpQxjBpO1FD3R3Ukq9CZvpjf5CzqSlKiJUSL35AaSD39B0uHNJARsIm7/ZyQd+Jycw0o0JWrQmKBKvdAxHb2F6qgtlIYJmYybyRFuIEO2IQrTJSVSk8RwVRJPqSAK1yA7WpfsSC2yTqmSc1KJfAU0bqQmZhPtyVvozVChW7SFjuQNtCV9QWvi57QkbKArVZUukQZdqVp0pBvSlm5MT64N/QVOdGXb06XYNDrSX+TIQIk9PQUW68CYa0G7MHkWNGcaU5ciSO5q5Avu73R92vIsaMuxoCfPmv6C9e3iQKE5Z4stGCwwVcjTAiheKLLlUokD5wqsuVhiy4UyO4aEoG4hL7HRn4GWcHo6smjvrKKtu5Wa/kuUDtymuv8irb3tdLcW01cXzbmqQL5sOshXDXv4qs6L61VunK/dwaX6nVxr2sP1M3sV4CjA4oUaYfvoxpUGd262bOdS50GuDsZydSCbgdYceloS6Gs/zMXe3Xx51ouv+z150LWbJ127eNrpycNWNx53ePG0aydPunbzuGsPj7t8edghzD4edu3ndrM3l5vMkX6dDy/n+NPLJX5+O8bPr4U8xiV4JYG1acXr+jZxRhHS/Wury/+vNoyK+0VFtM7U+h2jAI0yMRMzM7y+OMD71H28j9vMWrEtr9oLeHPvPssjD1lsS+RdYyDflu7j+6IT/NCSz+qjQZp7czmSdoCYnBP09dUxNvoN0zMjTAkO7Bmh3m+exYkJFkbvMz96Ffn0TRbF673D8ullXk/NsSSZZ3ZugZk5GQsSMd8+v8vr3hLkmXv4NtmcH2K28ibGktXcw7y5eIY1QXaWLSJZEBpPZKxIp1iSTbMglyJfXGRlZgmp9AUS6SLzs0Lo9wRvJGJWJsZ5+fQWC2fzmK/dx7dnjvBqII8XD26wKJEzI11jcXaOjtoiDu624vBhLxp7qxmem0AyN8bq1C1mn15C/niIV7dPs9ARyoP6CCae3EQuFytiagRglK+KebUgSNArzK8Isus4q7L1G8YPT67wXbwtPyVY8WOcPa8jnViK3cn3DQl8P5DD6+5k5ksPIU9w5F2ICS9P6rMWps0PYZv4c9TnfJ+kxWqeO2ttcXx3Pp+5TDd+SNbiTyJ1Fkt38N2tTl6J7yNZfIp4Rfgbf2BNvMKrmeesSr9W5Cae7akkL/0YZ2oyGX9yG9m0cLM4y5JsnqX5RRbm5hVy8cr4NOK+yzzJrGa1qJu1mnN8f+sZi88nEEtnmZubY2VqlpdjEiZmpnj25DHiB4+RXL/Hs9YhrmSe5nZ+HXfLzjDRdYnV24+ZfPhUIUcL4Lq6vLJ+v7gkZ2lxnmW58JlwxyhT/J+cnBhh6tkokuHbTD2o59GNeO5eiGb4dgtTT75R5DyOjD5h7OP94r9FkhY2jMsvBFB9wbulKfpqI8g4qUPOyW2UndKj+oQRnaG2DJ10oT/Ani4/Szr3mtPpa0HXPis69jnQsseGDh87uvyEn9vS4WtF/Q59yj22keukROn2bdQfMaAuRJfak3pUHtUi74AyWb5KZOxVItN3C5m+W0nZtUnhko5x/81HYPwd0S6fEO74W4UL+oTlPynuFqOclIh0VCLSQZkI+y2E220mwl6ZKGcVwp22EuaoTKSLKnHeWsTv0CF+hy5xO/SJ3alH7C49YnfrErdXj3hfXeJ8dYjz0yZhvw6J/uuTfEhfsVlMOKhL4iE9EgP0SQoyUEjVomMmpB03I/eEjaJBIz/YksJAcwUYVgRaUB1sRdVhS04Hm1MSYEzhAROy9xiT4q5HqpsJIjdLRK5WpLlakeVhSY63GTnehuR46VPgaUiRl/H6eBtTutPsL8AogOKv0JjlZUaCswHhNpqcstVSwGL4R2AMsdLkmLEKoabqRNtoEeegQYyVCgnWqohs1f8CjOl2aoo8xkRrFZLtVMhw3EiBlxp52zXI9BZC17cR46TMKTslTlpt5IjxZxw1+ZxMNw3q/Myo32dOibfOx9tHIbNSi5Tt28g+aEzMTnXCfTQ5EWRKSuZBAnIdscvzRqUwmn/MK+V/zC3hP2bW8feiKv5LbhobsqNwP5NE2LlYYnt8iehwxLfBAq8WN9y7DmJR649t7REO9qZwYiiOYwP7SH/gS95jP7LuHiT95imSryUTfz2BkAvHOXElhJAvszh8NZfdXSK8zqTi25eHX38WB85msaM9gZ1tyXg1JuLeFseR7lKS+7uI7+/CrPQkWlV70Cl1x0TkwY60EOrv36fkwT1Cz1Wzt/4QPnX2+Nc5kn0jncoH58m6doeMOw+Jvn6NE2fbie9rIqmzgFPFgaSW+lJ62pesJBcKk7ZTmupLWdoBStL8qUk+THvWcQaKDnOuzI+eHGfaRRa0ppjQmmpEU7IWDSlq1CSpUxajoajsK40xoijaguxTFqSftCEtxJ7k4/bEBFkRHWhBdogD+eEOFEXYUBZhTnW0KXVRBrTGG9GXYk5PvCE9cQa0xGrSm2bAxVxzruaacCVDl2uZ2tzO1eNGtg5nU1UZTFVhMHkjg4m/YUC0kTOJmykJVyLz5BaSjyqTELiFhENKJB3cSFrgRuri1RQ1fE0CNMZsoSpiE6WhG8k9sYmcUDUyQjVJD9dHFKFBargqonB1soTe6hh98qL0yI0QNn3qFIVvpSRiCxWRStTHKtGcuJl2kTKdos20pwrQ+BnNsb+jLWEj7QnK9KRo0JmqSWuSFl3pJvTl2tGT7UBPrhNdOQ505tjQU2BDb5E13flWdOZa0plrQVe+Be05JjSl61GVqE5Z7FaaMvXpyDejI8+M7hwz+gssGSyyZKjIXLFZHMw34VyBBRcKbbhQIMTiuHCtwInrRU4K+L4mmFTKHBmo8KavPpDetjjaO/Jp7aykZLCH9AtXyRu6TE3/eTq6uhlsruJCdSq368L4pjGA+407+KrBg8tNe7na7MONFl9utvhwq82Hq007OC/kMta6cq3Rky/bdnG17ziXB1K4PFDKpYFGhnqL6esKY6jXj+tnt3NvaBff9PjxqHM3TzrdeNjmwtNuL4Z7dvK0ex0YH3X58qjLj4ed+3nQuY97bbu53GTB7L08BTD+eW2Zn9+N86c38/z51Qq8EmJxZuD1rGJ+EQDytXCLKOQvzvyzDEYFPP4LKfrXTePf3DAixOP8K+bfc6/4t777L28YfxFuGBWxOhMszAqz3vgim51C+nFb9/bxQ95XJrEWo8PbZD3e5fvzvqOYpfMNyBqiWCndw3cVB/mhPpYfLzTyauIOt+4PkVKRwJGYfeTlh3P1Yj2jz28yPTPKrHgG2ZQU2bhwo/gc2dgdFsV3WZh+zPzUFPKpBd6Oz/JyehHJ3BIj81Kks895f62VlZxDvE+w5Yc4Hf4QocxSkhevW4r4Zfgeb8QzLEmXWFpYReiJXhayBJcmEC+PI52f5qV4gRnpCmLpPEuSSb6dGeb76ccsi58hFz9h6dkNxP3F/DCQwJsLRSzdHWJVMoN0Vs68VEqvEKvj54S/vzOlNencH3/KrFwAwGlWF6Z5LRvnw/QdXj3oYvH+IPK5SeRLQsuLVCE7v5aLeSeTsSYTpFUpL5bGFRmNy3I5H55e4X2yLT/F2PPhlC3volxYSdjJakcR3w5f5/uJm7y/34W4LZfR3KOIkzxYitDnh+Mb4eRv+SlOheUMa6YK9vLzYDovMlz4LmEbv09U5mWWLR+6MngzcoPZ+VFm5GIWJGsKgF6bGWFV/BXTk6MU50VTXRrPN7cGWJ4Tav0kipvFZcEos7C4Xjm4KGPt2STj1T1M5bfwoqyP1bpzvDj/Fd8Mnufpw2+Ym55gZXyC1+PTzExMMPr0KSMPHjH+zSPGb9zjq8ZurhXU8nVxI0/LWljrv4nk3mOmp6aRCRL0SyFOR87LxXleCLE/ywvIlxcUt4xzUgmjo+NMPR1F+rSfybt5fDMUyqPLiTy8UcHE46+YeDbC2OiTv9wwCveLgjT937xhXJlmbVnKG/lL3spf8HpVwsu1aV6+nuft69f8/rWMK+1JFMdZUBpnTG28BY2RlnRHODAY6sy5Yy4MBtgzGODA2WAXzh1xpe+QMz3+DvQecqTnkD29AXYMHXGi+6AVbftMqNmuRdMeA/rCremJtaA9ypTa49oU+m8hx09JAY3r0rSqou4vyvG3xDh8ouh0jnfZQLTTF4TZfqowtpy0/IQI2y+IdVIiznkzca6qRDurKMAxynErMS7qxLprEO2uTrTnNhL36pIgzG5dkvcYkOJrqJgkPwMS/QxIOmBA0kFDkgMMSQ0yVmwQRUGGpH28XxQFGyvuGEWHTcg4ZkHmCUvSj5mTdkSQpm3IP2JLQZA1hYfMKfY3o+ygORUB5lQEWVAeaEqhvyE5ew1J8zQgwVGbJAdDRM4WpLlYkepkQbqrBZmeZmR4GpHhaUCBtzGFggztbUyBtxGF3kYUeBlS4GVAvqc+hd6GFG43JMPTkARXXSLsthFqrUaIlTDCs5Ziw3jcRI1QMw1i7HRJctYlQTDG2AmVfVrkOOqQ66RNpoMGydYqpNipkeakQY6rCiU7dSjarUveTh2F8SXGUQByZcLstnLScgshVsqKm8u2YHvahHpCHyPyPdQV38napUWOvxFpAcZE+moRFmTCqVh3YvIP4S1ywDTXB9WyNP7X3Er+p5wq/j67ln9ML+Q32dGoZh3lYHcEGdeOkT3kTmyHDXvrrfFo82bn+WO4tB/G+8xJjl/OIfK6iMjzByi570Pt032U3DuI6PoJ4q4nEXcrhZALIZy8GELMnRzCbxdxoC+DXR3pHLxQRuDlMnz6s3FtiMGnK4MDvbns7UzBr0HEiZZyovqb8D6TiHXjYcxO+2CSth3HpEPkXO8j7+43xF27yr7mOLwrXfCpciT9Sgo1D85RcOMuuV89Jfmrexwf6iWqu4u0oQaOFR4mMnc3uaU+ZKd7UZi2m9IMX05n+1GZ50dNhi+dBQcZLPfnQoUPA4WuirvCthQT2kVGNCZuoz5BmeqErZTHqlIWq0FJtC7F0aZkhpggOm5O5il7Uk/YERdsScJhK7JOCLDoSIkgR4cbK7aLTTH6NEfrKKTmoVQLLqTbMpBmTk+KAQMiPa7mGnIjV5ebORrcLdLmfpket/K2cSVjKxdSv+Bc0m84K/qCriQlxY1ieZQKOSe3kHZ4M6Kg9UkPVqI6VpUzqZqcSVnfNNbGbOF0xBaKQpUpCtckP0yP7FMGZIZpkhWhQV60DgUx+hRE6ZMfoUt+mBbFEZqURWlwOmobVdEqVEcLm8YNtKYq05mxlXbRJgU0tidvpD15M60JSnSlqNGZpE5HojpdKVr0pusxkG3MgAB8OWYM5FgwlGvN2TwbenMt6co1W588UzpyjWjJ1KUxTZNGkQbtOfp0Fwh3keb0ZtnQJ2wZiy3pKzOl/7QJ/WVGDJWYcbHYhiv5DtwqcONusSd3Sjz4styDW5XuXCp3ZKjEgaEKb4bqA+hrDKe3JZX63nKKh9ooGRygYuAq9X23aOm6TFdzK+cacrjTHMb9Rh/uN3pwqWEH187s4nbHXsV82eHLjZY9XKrbrggxF6oAv+725fbQcS71x3C+L5eLQ42cO9vA4GABQ4NxXBw8xu2hw9wbOML9Hl8edLjysN2Nkb7djPbuZbhzD0879/Ko05eH3X7c7/LjXqcP97oEYHREcq9Ica/4y5qcP72d5k9vZPz5lZxfXkvXYfHNHCiehffSj93R/zy0+y/bRoXp5a/MLh/f/2p2EdpgBID8D/zhLf+a+eWPb/nXzX9tcPlbwPjPP1tvehFyGAXDy6+mFwEaZcK2blnGrHSGtYkR3l/rZT51Pz/FmPHnWB1+zrbjXd0Rls8Vs1IXwuvmKN5dOM2r+5dYmXyOdGaa219dJzTMn7iIHVTm+XOpP5/R53cQTz5ndlqMbGYWmXiauannzE0/ZXFmFPnMNItTM8jHJ3k1ucT8zApjUjHTzy+zUnKY72LM+ClKg3exWvwQYoy8MYfXT+7z/cwUa1PTLM3MMT+3jHT+BZLFl4gXV5leWFE4gd9InjEun2dELgDgNO+EOrznXzE+O8aEZBz546/48WIra1fKWblVh/TLdl5OP2BlQcysTMydr28SfNSXndstyM86yfDDLxWRNAJQvVhaZlW+yPKisI2bY1kAncUFxWcv5cu8lq3yk0TM97OzCmh8tTjLi4VRxCtLyJblvH9ykZciC36Ms+X7aGu+jzXl+wwbZgerkE1NsCKb5Y1kGLlUiuT+LZ7WxDIVZ8t3R7UheBO/D9/EuzRN1nJMocSTn2IN+BCjyvskdX5MteSPNYf48PCCYksom1tgYUrMnHiOFfEoy6M3uXjjLJnpEQx0VTMz/oAXcqHvWsLyvGz93ySXsbwkZXl5lg9PppgtGWCudICZkm7k7ZeZ6bvE2YpKrva3M/bkNuLRuyxOPWHuyTMmHj1lZPg5z4afM/pohLHrX/NVVTt382p5lF3NfE03818+YmZGwuTLRabfynm5LOO9TMrbeSnyZRmyFwvIF2SIp+YYfj6L9PkU80+KkX4ZyTcdwYxfy+bx7VwmHn/J5LNJxv7qhlGARcElLQDjysdYHYXJ5aPp5dXqNG9W5viw/IrvX7zmu7cLfPutjO9/WOWn7z7ADyt82ZdBebI1JUmmVCVacCbelq4oe3pP2jFwxI5zR5y5eNyTSyd3cOH4ds4FOXM22JH+w3b0HrWh+5gVfSds6TtiTY+/Ob17zejZbsyVMAfuZHtxO9uTvjgLao5qUOS/hVw/JXL9tpLvp0GatzJxNp8Ta/wZiVZKJNhuJcp6C6EWGwmz2swpyw1EWW8g3n4jiQ4biHVVJtpZgJrNRDupkuCmSby7FtFu6kR4qhKzV5Non20k7NVE5KOjmOS92qTs0yPlgD6JB/RIPGRAYqAhCUFGJAUZKW4VUw7pkxpgSFqgMaIAY9IDzcgIsiD1oCkxu7WJ2qVF0k590nYbkyHMDn2yduiRs1OPvD16FPrqU7hPn+y9WorbxUR7XeKstEmw1iPRyoBES0PiLQ1IsBVA0pBYR30SnPXI8TIky0OPDDehk1tLMYJUne25HnWT46VNjrc2KZ6aRDupEGa7mf+bvfcMqnpR0z2/zb23JtTU1PRMze1z9tkKKpKzKIJkEBQQUTGLkaxk1iLnnAREECXnnJEkQYyISE6LnMy6Q+999jnn/qb+y90907f71nyYL32r+sNb/1WLquWi+PLzed/nedwNduGiJ4ub/h5cD+7FRVcBdz0VXA4o4X5QEX8TFfwMFAk0UiHEUIVoc02izNSkE2woT5CxPOFCTI6lIol2gnNbi0R7LaJsVPEx2sUtg114GO7BRfh8A3ni7XW+1RKe0yXLXp3bx1VIPqFCjPC7Omrjc0kTF0dNnG+Z4JpwjrNRdhwUWaEW7cT38dH8x4hc/kN0Ef9jVCZ/Fx3Cd1HXOBBzDv/6C+QN2JDTqkVUtREXi49jX+fMuUeBnGv2wrHoJh4PY/HpiySi9TKFvSepfXqGewMXCOtywqs3EO9HYdxs88WzyVsatyPqjse9PY7LTXFcak3nQmsWtmUxHM0Pw7E+lZudd3FqTOJSZRSXqmPxHyzkSkMKNvcCMb/thWG8C4YxNziW5UdI9xOCOqZxqnqAeaoDNuk2iBtDePCyjeyBl2Q+myXu2TRerQP4VnQRXFvBjRRvzvpbIU44RXjUCZLizpGdepGC7PPk3zlGXqoZxRkWVN+xpjbjKBUJJhSG7KMwSIOyCE0KghW4J9rFXZEs6f4yJHnJcFukRoZYl0QvXSJd9hPldohIV0PCXQwJczYk0smYVC9zMoV1tKcWBQGaVARrU+yvSoG3ChXiA7TGWNGRaElXsgUt0Qd5mHCAgXRd+pLVGUpXY+SuJi8ylOmPk6Er8nvao3bSEPIdVeLvKBNGII8qAAAgAElEQVTtpNB/F1m3dpLqJku8kywxN3YT6yRHhvceCiM0KIxQoyBMhYJwNbL9Fcj2U+Guvza3PbVJdNEg2VOLZB/BaKJDmo8WKZ5qpNxSJcVDmbSbyqTfVCLTU4VsHyVp1I6wmhac0wWhuyiO2E1Z5B7KI+UoixAAci9l4QqUihSoClaiNmwvdREyNEbvpDlaltYYedoi1eiI0OVhhCFVEToUR2tKwbAkVpPSWE0qE/dRnaRDRZwG1Yna0qmJ06Mx2obqeCH30JDiu7oU3tOisuAAdTm6tN025FHSYZ7G2TCUZstAhh09WcfpzD7GwztH6L5jzqMsc7ozBAe0He13r9Be4EtjWSxllXncrW0jpfEFSU2vud3wmPyKUlpLIxkquMbTe7a05VnTVWhNb5kNfRXH6Cs/RW/xeR4VX6a/6DKPSy/xotaRx42X6G5woqnGX5ryUdNYRE1TJdX1RdTWpNNaG8qjZj8eN1zlcYUdT8qPM15znplaR6aESsDi04xUnudFtVAv6EB3+XEelQs3jGdYGMqC96PShpa/vl/irx8W+esHCX/9sMDfhNaWD4v/YoT3//pu4Z/NP+Yv/r+f/1QXKHzO7yMol//mgXFZCNBeWWRJssD7mUn+MtLPT8VRfAw9wpcgQz7FH+NdsYi/jLbzrjGdj63ZfH3ayIfx56zPzjC/IGFsepJnrwYJCnEiMOA0SfHuVJTf4dXLAeamJpDMfFt/z449Z2Z8iKXp1yxPTbI0O8/4yiLz8xLWpqf4MjrI5v0Q/uxnAe7q/IOnOjMBBkjSnFl83sLc8gRzy1MsrkmYk8yzuLjEmmSJrfkF3s/N8Xluls9zY2zPvWRhaY3J5ffMLG8yMzdJW3s18XGR9DeUsd1dwtfaSFZbMplovMPy02aWx56yIpllcUXC0PMBXD0csT66H2+PEwz1tbGxvMrGyirry0tsr6+xsbLM+so/B8bVjS3mtr5Iw6jX1jZZ2dhmbXONzbUJJBsrCNmHvz2r46cgHX7yNeQfxGb8JNbnU8ghNh8WsTI3y+bKonR9vDg7z/u5cX58Xs/bXE+Wr+0DD3W+3pTlc5gKXxMO8muEPr+KtfghQIlPYiV+DtXnh9un+ThUJ22sWVxYZEUwHS0s804ywfZkLzmFmWTejuDxowZWJWNsrgjqorCOXpQadgTjydqqhPW1BbaejDCWUs5UWgVzWVV8aXvMVu8gvRUlZKdGkn07kqrSTKZH+pG8HmHy1UtGhl/yUshbfDnKwtNRBvIq6Y7J5nncPV7F3GXp4ROWZxeYf7vK/Mc1tlYW+Cy4uOdnWVlbYPmtkMMp1AvOM/JmnrnXoyw8T2DyoRsDxY6Md0bzojeRyeE+xl+NMfrqKeO/u6OlCuObV0y8GWZ7fZGP26t8frvK13dr/PBhnR8/LfHzp01+/fgjf/38E7/9vM1vv23xl78K/1n7FX59x6PqSFLF+iSJdLgTqE+ByJhSL2MqXIyoczan0cmSxhtWNDpZ0+JmR6e7He3uNjS5WVLnbk61uwl1N82odzOjyvEQtRcMaTxnTJObMY/j7RlKOkFbpCX33TXIvKFM5g01Ui+rkHxBlfBjcoiNvydUXxax7k58dXfieVCWW/q78NCXxePQTryMduJvJkOA2Q4Cjuz9pjCayeFnoYjYSg3RETV8jyjjba2I3wllfE4qEXBSheBT6tIJclAn6IwGQee0CDynScBZdfx+n4BzmoRc3IdYWFOfUSfwrCbBZ7URndTAx0aJm4flcDeXw89WDT8LZcSWagRZqiI2V0RsuldahxdqpUCErTKRJ1QJs1ci6IgyAcaq+B1SJUBfDZGeBiI9TUSHNBEbayM234e/uSYBFmqEHVEnxFKFQOF3MZNHZLaX4MMKhFgJIy99hh5RIMBKHh/LvXhb7MXVQIYbujtw0t3F9f27cdSU4ZK6DJc193BVaxcu+2XwNlBAZKyCyECRMBNVwk1VCDVRlt41+hvsJshUgMbdRFvJE22tROwxVWLt1PExlJXCuttBGa7p/AkXvd3E2mpx/6Ih2Q77SbNVId1OhSR7FeLOahB8Xp2b59XwdtXDL8SGW6kXOeJvzKGgo6hGXud/Dxbxn4Tbxah8/mNEOv9rRCD/V9hVzDIvE9x2ntKXx2l4YUF+3ylcy0/jUHODc90BnG/xxrkuEO++ZMSPY4jvcabssQO1zx3Ie3yGqN6r+PT64dUdiE+nmMCuYMJ6YwjqjeemAIyNMVxoTOBsYwpn6pI4Wx3PlYYkfHpzuF4XjVNjHB4PbxPyohSfgftcqkvkWF4gVpneHM3w4nCyG75t3QT3zuPc0IBFui9n8vwRNWSQP/yYgufTZD1bJOn5CuGDc7iXPsSvqgLvBzEc9z7CBU8jwuPOkJ3lRFmeGzX516gtOE9lrj3VOXbU5djScMeKxjRTikLVuOstQ47XDvL8ZHgg2iNVGXOC90qr9NJ9hRW1HvfDzUnzNSTZ04g4dwPiPIyIcTWQdknniMy5LxaczvspEatRGaRGVbA6JX7KFHqr0hprwWDWcfpvH6E9Tp+eFH2eZOkzlKHN8ywtxvJ0mLivw8tMZQaS9tAdv4uWiB00hstQFSwA404e+O/hrs9e0m/Kkei6WwqO6R47yA9Slq6l74nluR+kQG6AAvfEauSINKVNLOk31UnzUifdT4Ms8T4y/DRJuqlEorsCSW4KJLkokOqmTOYtdbJ91Mj23csdn11SpfG+WJai0F1URMpRH69MS5I6rUmaNMWr0RSjTHOcEs3x8jTF7aY5VpbWuD20xyvQFqNEmxC+Ha1JTZQGpVFqFEeqUhCmRH6YEiUx6lJgrErUQRgBHmuSDlAbp0tNihFl6aYUZlhQcMeSojtWVGRaUpVkRGOcPoO3LXh615rHd63pu2tNb641/XlHGcyzYiDXku47Qje2Fc13TtCSd5WGIl8qy+LJrynmbmMbWU095DS2U1pfTFNFFA/znem650D7AwceFtrTVWJHjxTiHOgtvUSvAIwlVxmquMqTqosM1F6iu/YGTVVeVFZEUF6TRVntfcpr71FTl0FLYzxdrREMtvjwrOE6L2qv8KrqAmNV5xmvPMvL4uO8LDvFswoHBipO/f5v2fCw6CySJ3e+AeM7Cf8OjPPf+qSlrSvzc6wsSNicnuLHsWd8actjPPwUsxH2rN3xYLE8hZ/Gn/P+ZRfvRx7xfnKYzdkplucXmVtYRrK2zpuZcR49fog41AN/0VWio29SUXaX4ecDzE+/QTLzmtmJIWbGBlmaFppJxqWRL2tzayzPzPJu+gWf+gqZjz7GF7EWv3gp8uWWDhK/4/zcWMiX18/Ymp5gc2aS7cU5abXhmnC3uDjByuIoa0uv2FgZlsbCLEgmWZjdYn52W5rvOD09SOG9MHwvHiPP/wazlQn80JvC9pM6toa7eTs1zMb8DKvLqyytrjE8OkxKWjRWltpcuWBKS30JS/NzUkhckUikaqIAjgI0bq4KsyKd5Y11Jt+9ZWlzCcnmFgvb71na3mRzfZrFjTW2l5f47UkjP4r1+dHfhB9EZnwVCcBoyJfHDSzPLbC6uMS7hQmWl1bZXpji45t+fuop5mOiMx9vHuTDLQU+iRX4MVKTv4Tr8OdATb76K/MhQImvgft4l2DNVl8ZknmhSWeW9QUhf3GRrbnXLA43kZodR03lfabfPGFd6JSWzCDkNgrZjKvCCE07K8It6AKbL0d5k1PJ8O1CxnLK+PToCe9fvqCntpjkBDGXL1sjFl2luiyLV0M9jI08ZeT1c16NDEuVxunno7ys6aAn5QEvEvN5FX2PuepOaRzP+vYa8xsS3i9L+EGywFtBcV5fZPXdmvR7T4xNMzwyxvzrpyy9TGK8w5WBssu86Yri9WAGM6MDjI+MMvr6GWOjr6SROsINo/B6YvSltEf683sBErf49es7/vLTB/7253fw6xf4+Tf46c/87df3/OUv2/z1b0Jf+5+lwNhTGU6KSI9U0QEyRQd5EGBEqY8JVR4mVDsZU+dkTv2NwzS6HKX9lj0tTkdodrGiwe0wte5mVLobUysAo7sZ5Zf0qLloSOMlU6qv6dMbeYy+2OM8jLamwv8QRT56PLilS+Z1LZIuqBFqsxuR4Z+I1N9LmP5egvT3EnBIHh+DvdzS343HIVm8THbhZ7GHAGElba1IwBHBnKFAwGEVgqw0CLTSIOCIoDKq4G+ngr9gcDmujL9wk3dchQB7VekI7/sKjuljitLxOa6E3wlVRKc0EDtoIj6piei4BuJj6ohs1AmwUsXHVAFPQzm8DfcSYKxCoIkqQaYqBJsoE2quQqi5MkHmCogt9hJ0VJFAG0VElkr4Gwsqnwp+wppYTw3/g+r46qriZ6CBn4k6PqaqeJkoEmipgshCEX8zefxM5fA13YPYUoHgo4oEHVUgwGI3fmayeB0WDD3y+For4WEuh7PRbm4c2sO1g3u4vH83l7R346gjx7UDcrjq7+GWoQJ+xsr4GSpKv2+QiSIBBnvxNdiNj+FuQo6oEGMt5DDKE31UnthjKsTbaxJgugePgztw2f89zvsFKJUh2FSBe+cNuX/egDQbVdLs1Eg5pUGkgyoBZ1TxuKCOt4chomh7nJIcMPXW51CILcoR1/m7EBH/c1wu/0P0Pf5DRDL/W1Qw38e5cbzoBvEDl2mcOkPftD21Ty4Q0niZy7XXOdt6k+O1Lpyr8MajO46QoWhSB1ypeHaG2pf25D87SXz/Bfy6XPHvERHQGYS4I4igzhACe6Lw6Y7DpT2Oqy0JnK+P40J9LNdbE3HvSEY8kI1XZyLX6sJwao7Fo+s2/kMPuNqUzKmScC7XxHOuOIxzRSHcbGsgcniJ64092OcX45CXi1tZCUVjUxQMz5L1dImUp1vEPX2Ld+MTPMqr8C3L4kayG6dumuIfcZLsbBdK81woyTpLZfYpqrIdaLh3moeFp+krtmeg6CgdmbrUxSpTGSZPsWg3RSI5CoLkeRAqdDSrkBekTlHEIUpjLCmKPMq9wMPc8TcnW3SYLD9T8gKMKQ0xoTJMn/qoA9SFq1IdtJfqIAWqApUp9VehyFeNpshDtEbr0ZV0iIHbBgxl6vIkU5snGeo8ua3CUKo8LzJUeJGpSl+KHA9jZWiNkaU65HsK/f5Avt8O8nxlueu9i0zPXaR7yJDm+kcyPf5EjrcsBUEKlISpUBymIoXI3AAlMr0UuOOjIs11vB+2j4LIAxRG6pEdoEGSmzwx13YRd3UPyU5KpLuqkXFTjTt+auQEqJArUuBewG7uC20you+pDttNc4wiDxPUaI1WpCNFgfaUvbQlydGSIEdjzB7aEhXpSFaiPVGB9kR52hLlaUxQoSZOncoYVcqjVSmLUaM8TkOqMlYlHaAyWZeqlINUp+6nKkWFqvSDlKSZU5BmT/7tS+SlXSQv+SQPhPieJCNask3pyTbnUc5h+u9ZMZB3hMF7VjwWXt+zpDvHkvYcK9rv29J2X8hmvEx9sRdVlfGU1uVR2FBKYX0J1U35NNal0FwRRGvxTdryr9FeeIGOIgcelpygq/QUj8od6S25Ql/ZNQYrrzNQcYme0nM8LLtMc5k71eUiyqviKavLoLzhDpUNWdQ2ptHQmEhnUyRPW4IYbg3gRZ0zL6ouMFx+ihelx3heeownZfYMlp2gr+wEj8pt6C65wOLT7H8Hxv96Jb06P8Pa7DzLM3NszM3ydnKY5e4KZkujkRRH8qmzkA9Pu/gwOcPa9IS0+3llfo6luXkW5xdZWlphZm4ByeoKUwvTDDwfJDYxCJHIkYT4AIrysxga6GDyzSDzU4PMCt3TQsf09Jg0e3FFuDdcmOLt1AAf6pNZDzDlk58aP3gq88XLgBXRRX572s7byTFWha7nOaHOTrh1XGBpScLi0ixLS4JxR4CsMRaWppiULDM/s8XG1Dzbo92sDGTRlelI8iVjUq/Z0pjqzdqLYt5NPuXt7Jj0fnFlXuiY3mRxeYOZuVnaO+qxsdblnMMhMlIjeDPyQrruXluSsCmspIVIGMFg8zssCuC4ur6EZGuRjfUZVjbWWNp6y9r2Bu/WJlgV8gWXl/nlSRsfxWZ8DTDnS4ApnwP0+BhiyG8j3awvCiv0ZTbmJlhYWmdTMsvW7BhfRof4qS6HJX9r3vrq8N53Lz+I90KUNr8GqvE1QJUP/qp8CdTibYIV2/2l0iadRcmctKVnRTLPyuRTnrblkp4bS8/DBiRTo6wLsCgR4HteWgG5trzIqqAwSlXGRdZGXtN/N5+HSZm0JaTRk5ND/d100uLEnD5ngZWNDmfPmxEZ7kZjXSHPn3XzevQpI6MvGXk9wpsXI0z2PqU3s4S+qBzexOQz+aCerZdveLuxwuLKLJ+XJXydn+Xd3AxrG4vSlfTc7AzjbyYYGRlh5lUX80/jGW66Tm/JRYY7whl//oCp0X7GR1/xZvQFb0aH/2nGRocZF4Bxc5kvAjB+3OSXL9v8+Yd3/PYPm/zl54/8lx9/hR9/4W+/vOe3v2zz218/8bc//yIFxr6aSG4HGpAWcICsAL1vwOhrQuUtEyqdjam6bkz1NVNqblhQ52RJ5UUjaq6ZUedqQY2HGWVuRlTdNKXS1ZiSSwcpv3CI6vOGlF85SEvAYTpCjlIfaE5FgBFl/oYUCbVlrgfIuLqP+NOqRFnJE2egRIyhMhGGygQZKOF3SB5PvT2468ngYSiDtwBOR+SksS/+Vgr4msvjb6aE2FxVerMXZKWJyEqNAAEarZXxtVGSKo6CSihApHDf6G2tgNcReXysFfC3VUZkp4rYXh1/Ow3Ex7UIsFHHz1IFXzMl/EyUEJmoIDZSRmygjEhPEbG+MiGG6oSZaBJuok6EqTphpgJACt9DAfERJUTWSvgfFswnAqyp4CMYUQ6qSqHRV3gaaeBnqoGPmWBeEe4xlfC1UMDHfK/0LtPHQlBQ9xJoo4RYiAWykOWWyQ7czWXwsNyNl7Uit44o4GK2lxtGclzR282lA7u4fHAvlw8qcP2QAu4mirgayOFlrIS3kQIBpkJ7iyK39GS5qS/DTQNZwo6pk+KgQtIJRWKPCcCoTJwAy2Z7uXVwJ24HduCmuxMnnT/hqycjzYTMOaNPqo06KXbqJJ/ZR6iDOr7nNfFy1sdfdBS/xDOcibXFVGTCofCTqES78l1cOP9TbAb/KfYO/0tsMn+fFIF8ug8nSx1Je3GZtvlzDM050PbiKtENjlwtv8CFZhfsaq9jV+KOc1sYoYNhpA66UPbiDFWvjlP00p7kwdOIOq8g7vEluCeUkO4wAjtFBD2KQNwXh1d3HK4dcVxpjMKxLpQbTeG4Nofj3RnNzfYwrtT4c7kmkPOVQbh3ZeDSkYFjXQKnS8NxrIrCIV/EhapsfIeec73tKZfqnnPqfgeO+U3kvZmncGyO7OeLpD99T/zQB0L6pnGvasaz/AG+RfFcCD6NW7A9SWmXKci5TkHaaQoSbShIPE5lximpmjRYZs+zCiv683TpytDgYaomzbGa1IapUxaiTFGYAsXhqpSGa1MeIRhjjLjnp0+unwEPAs14IDYnL8CIYvFBysT76Eg0oD/DgBYhADt0F7VBu6TgWCFWoshXiRIfRepDNGmN1qY3eT9Psg4wlKHJUIYaj9OU6UuU43GKIk/SlehPk6MncRdtsTLUhf2JMtHfUyL6jsKAHRSIZCgQ7aZAUEK9dpLt8UdyPb+nULSH4iB5SsOVKAxW4L5Ijhy/PRSEqFIZv5/yOB3KYgUlz5CSCF2yfVRJcZEn7vIeEq4pknJDhRQXVVJvqZPpo8ZdP2Vy/eS477uTYv/vqQrcQUv4bnrjlemJlac9cQctiTtoTdhNa4IijTHKtMSr0ZakRmuSIq0pe2hNlaUlWZGmRHXqE9RoSNaiLkmbmqR9VCcfoDrlIDXpBlRL43EOUHVbmdI0HYpSzSlIdSA//ToPbrtyL/0qeRnnKLx7iooHJ2i7b0fPfVv679sylGfDk3s2PM61of+eLb33j9GVb0tnvjVdBXZ0F57lYfE1Wsp8qK+MoKY6mcqaLGoacmhozqW+MYv66gRaCv1oK3ajvcSR9pLTdBSfpKfsAt0ljnQVX6arxJGe8ot0Fp2js9iR1lJnastuUV4ZSGlNNMV1SRTXpVPakEll4x2aGtLpbYjncXMUTxq8eVp7lWfVZ3hReZxn5bYMlR5jsMSegZKT0pV0b9kllp/nwLvX0nDtf1cYBYVxfhoBGLdnF1ibXWB9YZ6VmTdsTj3lw1gvn0d7+DLxjPdTU6xPrTA3LzSxCMHaKywvLLIqEaJx5lmVzDM/O8PC4gLTC/MMDHWSmOhDkNiFhLggCh+k099TzdxkL3NTj1iYHGJ5epSl6RlpJd+b1UlWJvr5VJnOV7+T/CA245O3Hp98LVgPu8TPo/UszI0ytbLOhGSFSckqM5J15hc3WJRssCLMwjors6sszywzOznP88FnTHbXIakJYzHbnoVkcx6GnSD6mhWZsV709ZSyOPmaDckCKwtLrC4LauQmy8tbLK+s8vLlIOfPWuJ4wQJfryv097ZL7yG31pd5K7STrK2zubr2OzQKKqNwy7jI1socn5YmebuyzPbaOh/XF/hpcYgtyWs+zI/zy1ADbwNN+exv+g0Y/fV4H3gIxgfZWFpnZXGF9blJpuZXpY5xIbZmeXKav4wOsZTiwZrIhI8+yvzgLQORavwsUuIHsQYf/dX5EqjBh+SjvBssZUkiQLQAjJMsL8wy/7qfxoJIbt+L5c2rp6wJiur8jPR+cV1YSS9LWFmal4aoT0++YXTkBU+7OsgKFBF57SpedrY42VhwwlwXc1MNzG10sDy2H8ujWlxytCQpOYiW1jKeP+/l9egLRkZfMTI8wvjgC97UdtEZlsV4dCHT2VVsD77gg5D1uDLLl6U5Pk9P8m5umtWNRebXl5iZnmZ89I0UBidf1jE9GMuLJicGqq/yrD2cieFKxl4/YkwKiy//CRYFcPxHYNxek/B+c5kPm8t83Fzi09YSn9/N8/X9Kj+9/cwv7z7z8+c1fv55lV9+FWDyJ/jlLQN1MWQGG5Pqt587AfoUiE0o8TOh9KYRZS5GlF03oPK6MTVOZlRdM6H8oiHV182odbOgysOMQmd9St2NKHY6ROHlgxSf16P4zEEKzutQ6qxPna855d5GVPibUOpnRKGPITmuutxx0iXtkjbJ9hpkWulw21KHJAttok01CDZWxVtPTgotbvo7uGW2C9+je/G1Em4Y9+JrtlcaHyMyUZZmDwaZqxNooYb4sApiSxUpOPraKONvq4LYTp2AY9/uHP2OfDPJBNqqEWijithGDX8bLUQ2WvhZquFnpoJIyDI005SCYaiBOuEGGoTraxCoq0K4oRYxZvuJMtEmzFCNMBM1wg9rEG6tRfjxfYTYaRJ4VE1qeAk00yDASA2xkSZBwiraWIsQywMEHdlPoPU+/KzU8LdW/TY2KgQIYyuMMiEnNQg5pU6AraL09/ay2ctNazk8bRXwtFHCxWIvLuYKXDeW58qhvTiZqOBiqo6buTo3D6vibLQXT3MVvM2U8TdXIfCwqnTF76q3EzcDGcJPaJF7bR93LmmQelqFpJNqJJzQkq7Y/Qz34H1oNx4COO7/EwGHdpNko0Wmgx4ZDrqknTlIwvmDBJ7VweuKHr7+NgQnOOKefBGTEDP0gw6jG3Ue9URv5DIS+LvUDP4uPZv/nJ6CbHoEKule2BedJO3leZrnz9A/c5qu125EVZ3BrfI8N9qdsa08z4mqW7h1BBPSF0BC/3XyX5ylfOQERa9OkP7YgZCuS4g7bxHeF07sUDzh/UFEDEYQOhiDb3ckbi1huLdF4NYagmuzGLcmP7w7xLg1+3KzPYhrdSLsHtzkbGUYp8sjsC8M5lRxKHb3/TiW68WRvEDONRVxobWPE+UjnCoa5mJhH6nPJymZneP+6CK5I59Ie/6VmOer+LYM4FlTjX9lDu6ZflwR2yOOOkV25mUKMy+SG2VNVqgN92NsqbltS0+BNc/KLXhapEdvlhodSSo8TNhHc6Q2VaGqlIUrURamQrnQXhJ+kJIgPfK8dMjxFBzQRhSJDCkJNKBcrEl1kCo9yboMZRzgUaISrRE7aROyDMPkqBTLIUBjqY8c5X57aAxVpjlSkZ4kVR7f1mAgTZn+FEX6kxXoTxKe8vSn7eFRyh46E2Rpj5WlJVqGyqA/UCb6A6WiP1IetIOqkF2U+stS6P0nCoTx/V66ui4LEdzN8pSE7pW6nesSNakTGlvSdKhP1qEmTofq2IOURwhubi2SrskTf1me5OuqJDmpE+ukTKKrIrdvKZDjLUeBnywVIhnqA3fQHibD4wRFHifI05n0vRQa2xPkaU/QoDl6H00xOjTFa0tVxcYUOZrSZGlJkaclUZUmYZLUqYlXoypBk5qUA1SnHqQ+y5T6O2bUZBpQlalDScoBilNMKU6zozD9PMXZLhTleVJQ4M2DYh8Kyv2pL3Gmo9CRvvxzPM93YKTgLE/uOdCfd5q+wnP0lZ7lkaAgl5xiqPQCQ+VXGKhwpbfKj87qcFprk6mvv0tDexk1HTVUNRbTUhpPe0UwHZUedFRcor3kFF1lZ3lYcp62gvO0FJylo/QCnUUX6Cp2pKP0OvWlzpSXeVBaLaK4JpKCmiTyazMoarhHbUMeHQ136GpMpq8xmKFGD541OPK87jRPK4/zuOQ4j4tPSB3Swg1jb7kAjHe/AePbhX+5khZMLv9/bxjf/T/3i9I7xnf/Fm8Y54WWl2/B3ULTy/LsFNuCuiiEbM/NIrimV4Xu4aUJtiRCJeAsK7NLLM1uMi1ZY2Z5hcVl4XZwno25SbbnJtiem2JTWH1K5liULCBZmGByYoDK8lx8vW8QGebF/dwYhvrLWZjtZXb8EUvTr1icGmdRMsvk5izz0y9Zb67iU0Ys6ym32Iq5xNvQU/xD2g0+tIayMl6TnSEAACAASURBVNzO8swUGwtzrM7OsjG3yMbsMhsza2zObrE6vcHq9DYf3syy3VnPJVs9nGwVaBEb8TbBnD9nnWCxOoz4oMvc9HYkKVHM65HnCGrWwsISS5JNFiVbLErWWVleZWpilIQ4MadOGnH5ki3599NZX5lhc1UijaYR7hm/AaNwoyiojYtsra6yLdnm68IKHxfW+Lq0xK/zz/jriwcsdtxm69ED6L3ND2JVvvob8NHPkM9+unwMMuC3F52sz6+wIllhY2GGqaVNliTzLCxvSB3f76fH+NB0j7VIBz757uNHT1n+ErKXX0NV+SoS2l+0+SxW53OaLR+GyllanGFe+PvOvGFuapyxJ+0MNGRyrySdualRtpcXpc7k9aU5tlYXWV+ZZ3Z6lJbmWuLjIjh7xp6j5gacsTblrKUR5w8bcMpcF2vzfVgc3YeehQqHDqticVSTUw6G3PJ1JCExiN7uJoZfDjH8epjh0REmh9/wpqmHR9E5TEXmI8muZLOrj48L02wsT/FlYZovs1N8XJxjfXuFuY1vwDgxOsrE2DOmR8qQPE9ltMOLiUciRvqSGB9ukpqq3rx5Lq0cfP3qBa9HXjA68pI3r18y9vqF9Dbz7fq3asD36wtIZ3OaD5sSvmy848et9/zwYYmvXxelppfffv4R/mGbgbposoKMyfDVJcP7AA/8jSj2NaHMy4QSVwPKnY2o8zCnweMwdW6HqbxsQvllI6pczKj2tKDI3ZB8F30KXQwocTai5KohpY6GFDnqc/+SDqUuBtQGWFLma0KJrzFFPsbkuR8i67ouGVcOkHn2ADm2emQePUCq5X7izLUIE1a6enK4C6tR3T/gavQnvI7swctKlgDrvQQcFoBRnkBTZYJMhBWxsB5WI8xScCYLt4bKBNioEWSnSbCdFoG26gTZahBsq0GgtRrB1uoEHVVDfEQNsa0OoqPaiI9oEWy1jzCr/QSbaBFhso8o431EGuwjxmg/IXoahBtoE2G0j2hTHWLN9xNrqUPUEW0pMIYd1ybETotgGy2Cj2oTbKUt/axwS11CLXQJOaxLtJ0BYbYHCLbdT+hJXQKOaRBor0XwSW2CTmoRaK9BiIMWYWe0CHHQkN5giu1V8D6mwE0bOTxs5Lhlo4irpQJO5vI4mSlww0SR68ZK3DBRwclUBWdTBW4YCutqWdwM5PAzV5au1m9KjSxCxuJOxLZC7JEmeTe0uH1BjWQHdVJO6RBxRIVAMwX8jeTwOrgTD53v8NHdSdRhNdJOHSTrgjHpjqYEORzg1jk9XF0OcyviIj63b3Ih7Rpqgabsi7BHK/4GaulBKNxN4Y93MvhDVio7M6NRvC1G57YHFyrPcPu1I/UL5+mcOUfbGw9i687hXXsO13ZHHGrPcqLSBZc2b0Rd7oibHbjz9DxFI+fIHz7N7cdniO65TPBDD4K7AgnvDyfmSRBRQyFEDkUR0h+Fd3sQXh1B+HUF4dvhh1frTVzrr3OzzRP3Fl8cqzw5ft8Dm3veHM72xuT2Lazu+mJ5x5Ojdz05kHyBQ7k+XOp6yPGql5wse8PlqudEDQxTODPOvdFJcl9vkDX8ieRXW0QOTOLT2IFfTRk+hUmcFp3gusiK+JRzlOS5khvnwJ2IU2QGHyEnxJDmLAu67h6iL3c/HSmKNETupj1Wk8ZQDRoitaiJ1qAsRFVq2qgM06Uy9BAPvLTI9dCgIsiA6lBjysW6VAeq0xSuzqPkffSnqNGbsIeehF10xu6iNUqOhnB5qgLlKPXeSanX91SLdtEerUh7jBztMbvpjNtDT6I8jxLl6YmXpzdxL/2pcnQnyPAwdgdd8bJ0JwrfTYb60D9SG/z30mdThKD47aE+SIZq8Q4qxTupDJKhMliWqrDdVEfJURMrT0OiEk3JqjQmCaNBS/IB6mJ1qAjbR5FoH5luKiQ4ypMuNEK57yfRTZPYa3tJdZEjx3MP+V47qBHL0B29l/5YOQZjdvM0bg/9KbL0pSrQk6xBZ/wBOuIMaY42pCFGn4aE/TQkq9GUpkRzshItiSq0JqlJgbFWAMY4NSoTtL65o1P1qbltRE2GGVXph6nNFPqbjSlNNaD4thnFOScoLrpJfnkUuVVZ5NQXU1IeT0OxmEfFt3hZcJXXBZd5UXCV/vyr9BRco7foMv3F53hadonhiuu8qnLiVbUbL6q9eFwTSG9dPE31d6lqrKC0uZWKljY66gp5WJ9Gd2MwnbVOPKw6TU/VWboqz9Nedp7W0gs0lwrq4iWpwthecpmmsqtUl16nvOImJdViimpjKai7TUF9LhV192mozaGxJoXOxmgGWkU8bXHnab0jT6rO8LjsNEOlZ3hSdlaqMHYVn5eaXv7L9qtvAdtCBqPgkv64yN8+/uuwKADk34R5L/mX83tv9D83vnwDRt4v8s0t/W/OJf1WCovSWJ3fFUZBZVyZnmJldobVhVlWFudYXhT6lQWQmmNBWDfPLbE49y0ncWFJworgql2YYUsAxplxtmfH2ZqfYuP3FeeyZIr52ddMT7yiprIQsb8LoUFO5OeF0v3wHpOvO5h985jlide8Gx1HMjPBzMw484K7deQZiwONvHtYwNrdAGYD7ZmLOc5S9Gm24q/wOcONn/J8+GtFOLQkQ8dtfm5LY7sxifmKaBbv+jAXfoorJn+Pg9UOUj1MWC8Ogoe5bL/u5P6DeJydbUkUnaG4NJuRN8+Zm5thWSJ0LAtB4qvSlpP52UkaG8s4cdKcs2ctSYgXMTH2lNWlWentopBXKPQ1C+AomGC21pdYXVlnZeUXtuY2+LSwyuexZ3ztzeZL4SnelV5iNd+RrbQj/Nnn/+AHXx0++erz2WcfP4cb8/NgI5tzy6xLBOicYWZlm6XFBRaW15lZ2pT+bT49bmYp/gbvhaBvHwX+IWQvv0Sq81OgFj/4aktX0h+TbXg3UM6SFN7nWBMafRbmeNHTQF1eONUtRUyPv2Z5ZpqlWSFeaYq+rmaS4kM4f84W++OHsbM7jLnZIaysDLGxNuCY5SGOmR7gmPkBjlrpYm69H8Mj2pgc0cbm2EFOnzbl+GlzvDyvUll8jzfDT3n95hUvBQPK6ChvWrsZjL3LUkwhCxklbHR083F+krXlCT4uTPB5doKPy/OsbS0zs7ogzWkcH3nNxOhjZl7nMz2Ywki7P2N9wQw/SmXiVS+jo4OMvH7CyKvXjL4e5s3vIyiMgunln1zS65JvsLi+wLvNKenrj6tbfF7d5MPWHO/eTfP+wyJf3r/lt49LdJWHkiE2JDtAnxx/ffJ8DXjgfYgSH2OpyljrfZgWv6M0eh6mysmI8kuGlDgaUOZsQpmHKXnOB8lz0SPf1YBCZ0PyHfXJO3uA++d1uXd+P7kXdSh0M6DEWwBGE4p8TMhxOcjtKzpkXtUl+5Ieuaf0uXfSgNxTRtyxNyDF5gAxlhr4G+7Cx1gG0VE5go4LapsMYls5go7uJeiwPGHmysRYahJzWJMoczWizFWJMFcm1FKV4KMahNlqE263j7Bj+6TPUBstQmw0pe8LPwu1FSDvACF2uoQKIHdkH4HmWgSbahMqqIhG2oQb7iPKZD/BhpqEGGsTbrqPGEtdYq0OEGWpTYSVFpG2+4iy1yHsuBYhx7QIt91HpO0BYuyEGJ1DRFnrE2VjQIStHsE2+wm20yH05AFCTukQcmo/oQ46hJ3+x9Em4tw+ws9qS8FRMO8EOqghchDuLdUIOKmOzzE1PG3U8LBUxdlUGRdz4anGdUMFrhzaxRU9Wa7qyuBuuPcbMJrI4yIohgYyeBjvkq72S7z2U3xrP3evapB2Ro2kE5rEH9Mm0kpdWjHoJ9yP6v6JWzrfEWCwh/jj+8m8bEGcozkiRzPcnY/iEXoF39xgXO+HYZbkhGzYMdRTnDDIj0a/JBOd8jxUSnORzY5C6Y4Y7fSbWNxxw6PFmdCek9x9aU/1xAXyn1wnuuUC3vWnuNl+hot1Jzhd5ohHuzu+D6/hXm1HULMdOS9vkDfsTObQDYKbz+Pf7IyoMwBRVwBRg75ED4mJehxM5EAYoY9CCewWI+r0xb/DA8+mKzhVnsKp5gpnCi5gl3MR23uuHM3xwvKOL6a3fbC9H8LRewEYJjuxL/4kavGnON1chF11NyeqnnG2og/Plm4yR56TOzpG7utFckffkjvxkcxX60R0viCktYPghkLsg89yyscMzzAbsrKcKLjjwd3YS2SF2XMnxIKiaKFNRJ+Hmfo8TNWhIVKJxnA1WqO0aYndT02UNqUhwnpam2KRFiWi/RT56pDrrkqxrw41IYeoDtKlXKxGdbAyD+M16E9VZzBdmd7EXfQm7qEzVo6msD00hOylLnAPtWJZasU7aAjeQUuErNTY0hz+Pa2RO2mP2k171B66E+R5kimoj8p0xsvyMHYnj5L20BUvQ2/CLnrjZeiK+Z6OiD/QHvZHemJ20xEpS33gn6gL+p4K0R+pCtlBbeQuamN2Ux0tQ23MLpriFOhI0aQzXZcmQWUM20dZoA73vbS446rBHTdtMly1SHZWI91NldvOu7l3S5YSnx10RCnwIl2DlylKPImR5VmsLE+SdzOYtJdH8Sr0xOnwKNGEzgRz2hJMaEo4RH2iDrUJGtTFq9AQr0xzohrNyZo0JmvSkKxNXfI+agSzS8oBatP0qU0zpSrJmrpUM+pShffUqbqtQVGmISXFTuRVJHCnrpr83hFqerupb7xPT1UUI+W3GCm8zLPCqwwUO9NT4kZn/jX6Cx0ZKrnGszIXXla4MFzhwvMKdwYrvOmpCqe5Op2aumLKG5upau6ktb6ejqZ7tNaF0FDmSGOxLc3F1rSW2tNWcZrm8rPUl56mufAs7SWXaCt1pKnkEg1l16guc6G8zIvSymBKquMoqU2jvDaL6upM6mpTaROMME2h9NZ701fjwmDNdYYqBef1BQaKTzNQZYewkhZuGP+/gFEKiP8Iiv8tWBQA8r9PYNxmcXb895mQVgMuz8+wOD+D8FyTzEpnaV6oC5xjZm5eOvPCzeLCLEsCTEpmpW7itYU5Nubn2BRGeC3U4klmpe0xwgpUuJtbmp9n5MUzyotzEPldJlh0lnt3A2itv8PEqx4kE8MsTk2wNDfzzaQhqJkzc3wYn+CHkWd86q9nszUTSWUwK1kXeZtqz7uUY7yNt+J9tBk/xFvyU7wlX6Mt+BJtyYcIC96FmbMceZSIS9rYHFHE6ZI5b1qK+HH4MWtTkzwe6iY89AYBTgZEx3vR1F7GzMwIS3PTrMwJa/kl6VOICxobe8G5i/Y4nDYnKNCJxwNCXM3078AowOI6m7/3R2+uLUr7i9+uSHg3Nsjm0yZWmpJ5X3KZP9/VZD1Tj8V7J1m/68Dfkg/wxV/okj7AT/77+DHoIG+b8tmcWmBLssJbyTSzK1ssCSvixUVmF1ekcT+fxoZYyw7mregIP/mq8zVEnp+jNfg5SJsfvbX4FKDFh6RjvO2vZHF+noX5OZanJ5mdmORpZz11eRF09DcxMzGKZHKciZFn5GQm4u58jhPHjbGyPICJqTbm5vsxNdmPoakOpkcOYm1tgI2lHnZHDbCxMcD4yH6MrfdjYaOLjY0eNkcPcuS4Ma43zpOdHMuL/l6p4vdifFja7Tza+pDHMZmsxzxgObuUtfaHvJsfY2N9kvcLY7yfecOHlXlWNpeYkMww+WacieERJl8PMP3qLmM9yQy3B/KmL4yX/ZlMjAjK4hNejjxheHic1yMv/5nCKNwwCu7v/1phfLc5LQXGDyubfFze4N36DFtbE2xtz/F2Y42v61M03vclzkObRFd10jy0yHDfR7b7fop8jKjwNaXM3ZDqm4IT2pSK6/pUXDam7KoxFW5mlHuacc9Fj7vOuuS5HiLf1ZD7Vw6Re06AxYPkXThI9jkd8m7oUXjTiAJPIwq8jMl1FZpRdMkS+pcd9cg9o0+Ogx65DgbkOhhy95QBt08cJOGYBpE2ioTa7iXYTo7A47IE2+8h5JgcIZZyhJnJS/MFY8xUiDZRJsZUmUhjeUKMBZewEmITZcRmKogtVAkS1Mcj30wygttZZKlGgLCGFuaw4IIWVtKq+ErbUtSlphVffWX89FUIOKSGn4HqtxWziToh5pqEmqlLVc0QC1VCrATHtwbh9lrfoNFaS2rICbbUIthiH0Hm+wg6rCP9bGFN7CPcSh5VJcBWWDsLa3HhtQqiY6oE2asTaK+K+LhwZ6ksfYpPqiA6pYLopGDoUZE22Ny0VOSG8R4cD8pw+fdbxgs6O7m4/3su7f+eyzrf46q3Gy9jeektqNN+IYhbqFPcgY/Fboo8NSn21Cb3hgbp59SkxpcYaw0iDqsSYqpIwCFZvHW/w1v3ewKM5Uhw0Of2jaOEX7HC67o11z0duJku5lZ5GmeLEtFK9WRnuhMaD8IwrMnhUE0BujWF6DcXYNSQzuHKCE6UinCqEuHTchPvxuOEdx0hecCO2M5zUte0b9sp/HpOcbX2CBdKzuDZdg3fLkfcGxxwKbMlsd+djCdepD5yR1x7CY8qR7xab+HT4UlIj5sUGmMeBxI7FEr0QDCB7Z541l3Fo/YczpV2XMo35XLZGU4/OIt9niP29z04URCIzb1gjuQEc/iOGJu8IIzT3NGMskMp/AgGOcGcbW/neNVDzlR1cb26jYjuPrJejpEzMk/uyCr5b96S9/ot8Y8mCG3rI6S1GrvIKxzxNuWS6DAxade5nxfIncTrpIeeIivUlryww5REGVETc4imuIPUhqtTG6pKU6QmTbH7qY7SoVCsTpFIk3xfDYr8dSj01SHbWZH7N9WoDtKjNlSf8mAdygJVaIhUoTNRhf40JbrjZemKlaUzZjcPo+VpjVCgNVyBtgjh9R6aQnfQGilDW5QMrdIR4HEXTWEyNIfL0Bm7m74URQbTlBhKV+JJuiK9cTsZSJRlMHEnA/HfS6cr/P+kJ/IPdEZ8R0voH2kM/o6awO+oC5OhNkKGytDvqI76nrpIGeojdklr/5pjVakNV6M6VIj/2ccDbw1y3NW4665JposaqTcUyXJTItNZhkLvXdQF7eZRvBJPU5R4nryXZ/ECMO7kcex3DMbuoC9mNz3RylJo7Ek04GGiEa2JhtKw7frEg9QnaNGQqC5VNwVY/AaMWlJorE3UpiZRm7okHeqS9KSROg2JerQkq9OSqkBDuhJ1ucZUlLpytzyZlJoG7vbNUTw0TVlLEy1VyTwvv8mrkvM8LjrHo7JrdJe70V3kxPMyJ0ZqPHlV78/Lmls8q3TmSZUz/RXudFX40VwZTV31Harry6hubKK+rp3mhgLqKoMpzz9NxX0zyu7qUZZjSOX9w1QV2lJTeoLq/JM0Fp+nueQSjYUXaC65Sn3xDaqKXKko8aK8XEx5dTilVTGUVMRTWZ1AU30irfXRtNcE8bDSh55Kd/oqrjNQfpnB8vNShVFqehFc0u9eIyiAf/uw/C8Uxn9VSfzX1MX/XoHxp8/bSGbGWBBcy9NjUoVpeWGGhaU5FuenpGqUsFoW1Eah1m92boFZwW0ruHYlb1hbnGRVIkTkCGAokca1rC6usbq0Jq2cE6J5JAKAzgkmig1W5tdYmpcwOjxEZeltfL2OE+B3gsxUH1rr7jH6oo+xyXGWJ2dYmppidm6KmYVZtsZm+TA+w9bMGGuLz9me6OT9szI+9N3lXXsiGxUi1nJv8DbzIp9ST/M54Tg/xNnxQ4wtn1POsP7gFo13RBw7boTdWWs6H9azKQSFT60yNTpJdXUu127o4+Zjz928SJ4+bWV1YZy12SnWZgRnsYQVyQLTM+OIgnw5fcYCD/dTlJfdYVlY0wsO6WUBFjfZWBHAUagElPBW8oyvo/dZbxUzX+bMYt5xvuTo8mvqf2b7vjEzlR5sdmfwY5U/X4JN+MHvAL8EaPPVX5vFkjQ2xqbYXljk3cIks8sb0htEIepHsjjP3MosQr7k15ps3oecliqUH0MU+CFKnZ/FmvzspSXtmv6YbM/b/iokc/PMzcxLA9LHX72hoTiX+rxohob7mJsaY/zlU+5lJXP6hAUOJ0z4v8l7z6eqE3zd9z+4Vaf2mT2hp7sN5JxzFlHBgKgokqMokiRKRnISlJxzzllRMKOSc1pkUVvtOD3TcXo+t37Lmbp733tOnf3mvjnnxbeoVVgL1lov+Ph9vs/zWB7VxPywCkcttTA/rIGRsQoGhzTQs9Di6AkjTp005dwZC86cO8Lhk4YcPWPCiTNmnDtjLn6OK/7ulORlUVeYx+SDB0xPvOTF7BhzcxPMDAzyLPkW71MreF3awJvh+3zYXODV3gLvNud5tzLLh501tl5vMLu2wMLMHEuTMyxNPWb+5S2m7mQxORjH1Egck89KmZ+cEbuxx6deMDGxxNTkOB9l6XHx7eX/TJJ+93qJ93sivtx+w5fbe7zfWxYD45u3a3zxaoevtudoKfAjzlORBFcZUjwUyPBU4Za3BuWBRtQEGlPhrUvdFUPa/MxouWwslpvr3M1ovGpBQ6AFxT6GFF7RF0NguY8pZR7GFDsbUOJoSKmjIYUOupR6GlHtb05lgBkV/qaUXjWh0NtI3MFc4GpAqbMRRRf1KbYzpOyiCWX2pggmiwJ7fW5e0CDprDxxNlLE2UkRfU6CmNOSxFhJEm8hTYK5LAlmsiSZCdWECiSZyRBjIkuYgSwh+jKEGMoSaiJPuBArc0SFsCMqBJkrEmiuIB7/Q3JiA8rHx4pcM1ckyFyZQBMFAowVCDRRItBYkUAzJUIt1Ag7rErYISUxkEZZKBFpocB1CxkireSJPqVE9Cmh51mN60dVxfeQYYdUCDFRJlio8DOV//izjigQaKlAiJWieIKtFMRNNUGWcoQJ8UAn5AgVbjZPyBB2Uo6w03KEnZEn1EaewBOy+B2TweewFF7GErjqH8BF9wCOWvuw1/gMJ+3PcNb+DBeNT/HS3ocQkSO4nq/o7cND6xPctf+Er+lnVPorU3dNgwofLfKchRxIeXEDTIy5PLGH5Yk0kSJE/zP8df5M6CFpki8YkuRyhDCXY/hctsE75jL+lZl4d5Rzoi4XxcJYDlZFo96ah3ZrBTqttRh01GLSV4rN/Twc+5MIGLhB2qN0wnuC8W21JaDrGMF9x/Brtyao/yLhw3ZEPrbFp+sYXvW2XBtwIvSBC/4DLng2XCSiz5f0ketk3AshpusyV5tdudrjQ8AdX0L6XIm4603ccCBJD8NJGA4lqM0dn/rzXKm35nKjFfYlerjUnsOp1hnbcndOFnhzuiyCc9XJnK5M5tCtME5XxHO6Iga9FDvUb5xC4YYLrve7sO3swbnrPl4tQ4R0jpD5aJbiiXUqpnaom9qjduYDt59ucOPuC2Lu9OBcEM6xUEtsw44SkeVFSU0y2amepEedIyf6DAVRJ6i5cYKGuMM0xxrRFKVBW6wqzZHytMSp0RivQ+V1NarCtSgP1qQ6TPf/AUY/VZqv69MRZ0JDnBE1EWo0xijSk6TAULqsOBbnXvJB7qdIM5yqyN1ERQbiZbmTKMfdZDkGEyW5kyTBQNJBBpKFO0Vp+hOF+0YJOmOEDMbP6btxgMfZiozlq/H8liLjuYrMFCoznSfPRI4UkzmSjN/8nGdpf+ZRyqfcT/yc3uhP6Yz+jK74g3TcOEBTzJ9pS/icniRJuuIO0hq5n7YYadqiFWiNUaU5WpPKIFUKfRQo9FEm/4oyed7yFF2VozJAhtYIOTHkPkyT50m6NM8zJHmZIcHL1P2MJv+JZ8mf8DjpU0YSDzCcLM/9NHXupusyIEBfpim9QhROlr4YDgXDS1emJp2ZGh8nQ4OuDA06M9TpEG8iNelI06MnTY07GQrczZSlL1ORznxzGmuuUtpym+zufrJGFrj9aIvCniHaWnN42e7PbLsD452OjHZf4nGXP8/a/Jhr92OhN5zZwTgmekIYbb/Ck1Yvhpu9uNvsR29TOF3NKXS05dPeUU975widXXW0tcbSWHORxopD1JfoUpWnTVWhEdUlh2moPUVT9Tnaa+3prnOmt9qZ/hoPequ96Ky6RGvVFVpqfWlpuiY2w9S1JNDUliIO9u5uT6e3JYmB5hjuNARxr+EKD5o8eNLizHDDSQRJevOfsTqIpej/MTD+fzIX/7cCxm8/bhiFvueNlXnxhnFnc5W17VXWVufZFe4R11d5LRKJgXBDtCGOONlcn2NnY4LXG4u8Wl8RR8xsCA7pjT3x3d/G5lvWt16zvrXD+sY6W2tbbC+9Ynv1NTtrO+I7ybmpEYqLo/C5aklI4DmykgLoqCti8ekEHyaWeL2wwPzWHM92Z1kViVhb3WBetM7M1iq7Cwusr+yysvYG0cqWWEJ/Mz/OzvM7bNxv4vXDRt4I4duP6vj6RQsfJnp4uzKNi7sTR22tKKkvEEPy3tw2b1bf8Hj0EY5BZ3C6dJi4RC/6+spYXxplVzD8iFZ5JRKJo2gEqbqxpR57x+PYO1iQlBTC1sa8OHZGuF98u/OGvfVd3m2vi+sON57c5n3LIb6s1mEtS5a1tAP8pUiG3ypkeNftyc5UG3tbS6w/6OLrRBt+jDTipzBNfryuw0pBLK8mJsQb27eiOda2dsT3na83ltkVJP5Xq7zbWODvD7v5MtmLb0P0+RArz1c3VPj+uho/BWnyQ5wRX+Vc5O2jdoTPTviMdpaWWJiaoau2lI7yNBbWphEtz1FdkstVL3vOnTblpJUuFodVsLBQwdxCBVMzZayO63HISg9dC01Mj+hw4oQptmeOctHuJGftjnPq/BHO2B4lNOgSNeW3GXl8l5mxUVZevmT15TizE+M8n3rB7Mw4swMDjKXl8tfsOr5u6UdoFPpmb4WNrSlerU3yenmSdztr4nzNmeV5FmfmWJ6cYWH8ATPPbjJz7xbzI+nMP0ln7mU9s+PzTE1PMDkzzuTkMtNTE8xMC/eLH6Xp/+GG8fUGAjC+e7XGh20hYP0V7/eWePt2HgEYjw3voQAAIABJREFU3+294pudeVoKfIlxkyXm4kFiLkpww1GaZGdZcjxVKbykQbGHOmXuGjRfNaI3+Cg1zoZUuxpR72NOXeBhiq/oU+ijT/FVI0qumFDsYUSxmxHlrqaUOhpRaK9Dsas+VVcPUR1gTrnfv4BR6GA2ptDdkBI3I4qcDChxMKT0ohEldgZUOBpTaK9HnpMOt120yHBUJtVFgfgLksSePkjUsf3EmB/kxiFpbphIkWAkRaqZHJmHFUgRmk6MFbmuL0uYvgxhhnKEmykSdliZ8COq4saUIAtlgo8o439ImiALBYKPKhF0RBH/Q/IEHlYk4LAi146oEHJMjaCjqgRZqhFxWofrp7QIPqLI9aNCJI4i4UfkuH5UVgyMkSfkiTypxHVLZYIOyRMkxNuYKRFiKkCnPMGHlQg+pkLwcWHDqEywpQKhVkoIZpwQS3muCRWHlrKEHpclwlqRsJPyhByXIeSkjBgaQ63lCBD6no9I4X9UjqvmsrjpHcBJ63PcdCVx05PASesz3LT346G1nyt6kvgbSXNZ6zMuaX+Gm8YfcdH4Pd4Gf6TCT4HGUG1qA/QocNUi1kKSaDOhK1qeeAtFokyluKb7CZc1/iCO/Um8aESEnSnXPE7gF+JGUH4i/q2luPU3YlZXgExZMjLt2aj11CFVVYFcdRWazZWY9ORh1ZmAU1cEIQMRFI5lkTySQPjAJYIGbLl25wyeLacIHLQn6rE9cc/OEX7nJP4tZwm7a0/4Qyf8B5zx6fDEr/kyCXciSLsXRVx/AAEdXnh3enG5x5PLTTZcqrPBr8WBiF5vInuv4FN3AZ/6M1xtPEVA20nOF2jgWHkKhyoHThc4YpHlimV+ENblNzhdmcK5ugzcevJx787lcPYl9JMvIBNpy6GKFGw7m7k0+IiA3peEtL8grm+C289WqZzZoWFyl8aZD5S82CNleJrYu4MEtN7EPPwEloHmXE1xpajpJvl517iV7EZ2jB2ZISeojD9LXexxqsINqQpTozVWnbpwSWquy4lhsTxMjarr2pRcU6c8SIuqED2KfJQp91OlNliTpkihUtCIiuvq1EQo0h6vQF+yLEOpUgynSXM/WZq7N6S5Gy/DUJIc95LluJciy90USe4kH2Ag6QCDKZLcy5DnbqoCvTekxcDYHSfIwNIMp8nyMF2Wp5lyzBSoMp2nwES2JDO3pVkrU2KrRpG1cgUWixWYzlUQQ93Tm4oMpUjTc+MAPUkHGEiT5E6aLH2CRB29n85YabrjlegQGlqi1akLU6foqjwFV+TF4Fjmp0hlgDwdMer0xiszmCDLvSQpnmTI8CxDimdpBxhN3cdY+ieMJv+eRwm/Y+TGH3iQvJ/7qdLcTVNiMF2TgXQD+jJM6BEDozZdWdp0ZmnTdVObzkwtBDNOT5YmvTc16E5XpTNVie5MIddRlqF0Oe6nKzCQqkZP7jHqSr0pab7J7f4eUu6+JOvpB7L7HtPanc/SUCiiO47MD9ozNeTJ2JAfc8PhbA9HsXw3gqk7EUwMhPO825+Hbe4MNbtwt8WbvqYAupsi6GpJpKM1n5a2Adraq+juTKKnzYue5lO0VBpTU6hLVaEBZYXGVFUcpbHWhpaa83TW2IuBsa/Chf4KD3orPOkod6e10p22Wi+aGvypa46ksSWe9vY0Otsz6WnNYKA1RWyuudsQwFCDF/caHRluOse9Bjc2XpTAl7MgVAJ+tcNv4q//umEU7hT/c0C3AI//063jf1mS/uVr+F/Mf63h5b/aBPOvf/cfG2H+Y9OLcDM4x+bqgnjDuCvIyJurbIqW2VxbEkuzW2trCHmDW6J1NlbX2BQ/XufVyjaboi1WtoUu53n2lub5YnGVt5t7rO3ssbwtuKc3+Hp5m7/M7vBqZZf3i7t8MSNic2mJkeUnFHblcfnKCcIuHSMv2p37eQVs3hvhi5k51mdnWV1cZHNxTTyipVVWRKvMi5ZYXRegdkXcSLMmWmJ5dR6RaJFNsQt4kVeiRd4Id5RiaXmFnY1FvLwucPKkERHXr4odzq82tsXZkVPjY2TnJOPgcBR///OUlycwPTXA5vokwvuxu7HNzvououVVujpasHU4znFbM/zDLzE2d5/N1+Ps7izwYeM1f118z19fDvDuzlVet+vyrlEOUfY+NrJleF9/mDe9Drwfv8mr+fsfsydXlvhq8RGvEzz5MtqC769rQYgB38W48+WTTkTbL5nbGePd3jqbK5u8XRbxxdoiqzuLbG6/Z3Nyir3SeH66ps6XMfv4Kk6V7yI1+FuoPD/FybNXdY3N8RGW1zbE0Tpvl5/xsKeGttp8ulorWV+e4G5fDW5Ox7AwU8TYUJpjR1Q5IsCiuRJHjqphZq6Isak8Z8+acv6sOdZH9Qn0uMj1Sy5cc7Ij2NWRtIhQ+lsaxPLz5NhTRudfMD7xgvmXEyy9mGZubJrJyWnmXozxor6NqdQCfslrZXv4Bbtr63wpuMm3Z/lCNMbbzVle74rEZqr5hQXmpmZYHH/J3LMB5p9X83Ikk8nHOUw9qmD++TBzY3Pi28XxmeeMzz9hemqS6ckJpsWbxpfMTL5gb2uVd3sbfPl2k2/fb/P9l6/4/ptX4pid7794x19e7/D1F/O8eyvMJh923vCX7QV6SnxJuSRPipMsaW4KJLtIk+h4gAw3abI9ZLnpKM1NOyny7RWodteh1F6NchdNqrx1qfLVp8xfnwIfXYp8jSj2M6Xgsgm5XqaUehlR4apLpaMulRd0qHUxocnXkobgE5QGmFPkY0yRtx5ll40p9TxMgaMRxfaGVDgYUeVoRI2LMeWuBhR7GJDnpU+2lza5wmG8lwbpDorEWUsTdUyKWAtZhJ7kZDMFUozkyDJVJNNckWQzGeIMDxJtcJBIQwkiTaSJNBcCspUIF7uHlQgTwriFYGxLWcIsZQizkuXaUSlCTsoRdEKOgOMyBJyQEbfI+J5Rxd9Oi2AHXcIc9Ai7qE3YBU3CzqkRbK2A/zEpAo5JEXxMjnDheY8qiyNtxD/vsKI4yzHATIZAC3n8j8oTYKkoBkcBHgOOyeN3VI5rJxTxt5LnmlB1KORHnlfj2mkFseEnVDD7WAvbR0VCjisSZKlEwBElMSS66kjgpHkAFzUJLqnLcs1AnfBDekSa6xFsqMoVTSn8jRXwEuBS8094G39KrockNSHaVAcZcstZnRC9PxFrICF+H2+YyRNmIomvyX4u6XwmdlunuFvidUYPD98LeN+Mxr+7jqtP73DhfhtGDbdRr8tArbMEyZoB/lj4gM9K7qDa2MSZe6XYNEXh2niNqLvXKZxLInUinuiHgcQ/9CHl8SVSR1xJH3Ei54kz6Y8ukjB8jrghW9Ie25H++ALxd2yJ7LEnoOkCQW2uRN/xJ6zfB79uNzxbL+JYexL7YlPsCs1wKbfCr8WesF5PgrpcuNJ4hkv1J7jSfAK7Il1O3zLGpfoiF0qdOZbjwrH8K5xvjOZiexJ27am49OVjXZuFTV0immn2yCacRSHVBZvGPILuPSRxeJX4nmWie8a5MTJK0dIy5XO71My+o3L8NbdG5kkaGEGoHbSIccHY3xL7WDvy2jLIqYzhRooXyTEO5ETYUhp7hsqE4xRF6VEUqUJVtAKVQi1emDRVwfKUX5OnIkSdkmBNioK0KAzUpjhAixI/NaoCNWgM16E5TpMGIaQ7QommGBU6EtXoTlRiMEWRoWQZhpMleZgswZ2Ug4zclONJriLDmRIMpe7jbvJnDCZ/xh1Bwr6pIM4u7BMgL+Ez7qdI8Chdmsfp0jxNk2I8S4bxjP3M5uxjIe9z5nM/YbHgIIsFksznHWTm1gFmbkmwWqLITo02W9VazObK8DJjPw8zJLgjhIEn7qcr7nO64yXpTVCkM06JlihlygJlKfKTpeiqJGU+n1EXJElXrBJ3UtUZSldjIEmeexmKPM1T50WRFs/yVMXy+NM0CUbTDjKavJ9nCZ/xPGkfz1MleJYmxcMUKUYEME5VYCBDg4FsfXE/tLj2L8eM1mxj2rL06BYc3GlKdKXK0JMtS59gorlpwP1bJgzlG9JXZkhTtTUV9deo6KyluOcF0YM/kzi0RHN3Pm+bPXjfYc9W93lW+84yM2BD5117HrT48rjDmYe953nUGsrDujCeNF/hcbM7j5r9udd8nb42P7o7fenpuk5PayZ9zcncaYrmXn0QQ9Ve9Jfb01pwnOpcU8rzDSkvMaKx/DCt5ZZ0VVrTV3WB7lI7ekud6S11o7vEle5SV3oq3Oipvkx3QxDdzcG0t4bS3h5Fe0ci7e2pdAsA2RxFR4M/HQ2XaW0OoKUxjLnxJn75Zo1fv97jt6/ewpev4cM2CN3RH5b/2R29/p/uE8Xmlf/Q3vKvFpf/0lfBJf3/Dwz+Cwr/V1//BY3/b2D8KElvLM8jOKWFLaNwmyjcKW6urbC+ssLWunCDuP7P2RBvHPdWhBaObVZ21ljdEUK0F/iwIuKVaIfFrR2WhLaQNRF7G1ts7r7m1coW6ytrrIuWWZ96weu+bu77XqXilAWJgoxlIUuG82FGiuNZeNDI4vw9ZrfHmBFNsrw0y/r8AhvzKyyvrLG2/BFm19eWWVlZYFW0hEgw5giwu7kmNuIIzu1Xm5vsbGyxs7nElcsXOXnCAH9fF/Hd5ebaxwidpblZWhqrsb94FA+P46Sl+3P3bhUb6+NsrAkO8i1eCRC8tMrL0SeEXHbFztqcq4EeNA62MLM+ze7mLN8sPOG7kVK+7PDgQ5MuX1TJ83XFUV43nWV7MJRXk41sLo6zODfPugC3G0tsb27zZuM939YF8SHGlB+D9eGaAV9FmCOqvMbrxbviW74V0Q5vNoXwbuG1zTO/N8fK7jt2Vlf5pvUWPweo83XUfr6N1OCHMG1+DlHh1yQ1vmiJZ2v6GcuiTfGZwRfLTxlsLqSuLJvnT4bYWByjsiQJZ3tzTliqY2wgiZmJHIfNlbG2NuDkKT1O2xgRd8OPrJxY0rNiyc9LZXiwg9GhXp70dPC4vZUHTY2M9fSy9vgpa6PPmZ8aY04AtnFhJpidmGZ5fIbJgfuMFFUyU1TNd+2D7E4viY1CX+2K+HZ7ltfLz3mzMcverog1kYiZmTnmpqZZmnjB4os7LI03M/kkl+lnhcyONrH48imLEwvMTM8xMfeSiYXHTE1OMDk+xtTkmDhWZ2Vxhm8/vEaowvzxL+/45a/v+fvfPvDrjx/49Ydv+O0vf+Ef333gl+83+ev3m3z/3Tv+9uE7fv1ig6HqYLJ8VUlzVSDDXVEMjAkOB0h2Pki6syRpdgdJPbOfTBsJ8s4rcvuMLPl2SpS4qVPqrU3x1Y83j4W+BhT4GJLnbUTeZRMKPfQpdtSkwl6HyvPa1DgaUu99hPprxykNOEyxrzElV/TFwFjsaU6JuxllziZUOhlT62xMnZsJla6GlHoYUCQ4qr10KbqsTZmvPgVeOmRcVCXptBI3LBWIOyRLvKE0KcZyZJsrk22hROZheVLNZUkUtmYmUsSYSRN7RFFsiIm1UifGSp3o44JjWpEYa2WirJWItlEh6owK0efViRICvW3VxEaTqIuaRLgact3dWDzhzoaEOugS7qBHhL0e4ee1CLZRJei0CmGn1Ik+pU3MKR2ij2sSe0KL2JMfH0dZaxN9Vp8o248jGG4iT2lx/aQmEac0ibDWJFxwcNtoEmurQ9x5HeLPaxNxWpnrpxSJslHhxnkdYs9oEX1ak4gTGh8rAg1luKwvLa4GvGaoyvVD2sRbGhF31IBgAyV8NCUINlXkks5+XLX+jLvun7jlLkdNiAEVgcakX1AmWPdPXNf8lBsG0sQZy4hvFz21/4ib1h/xtZAn2sWCq25WBMYHEFZfRODdTi49vcPpO/XoN2Sh0ZCJamsFnxYN8t9znvCn/HsoVNdzarCQs02xuLeEE3kvity5JG7PJRE/7EvifQ/yn1/i9sMLVI87UTvhSMnTc+SMWHP70TkKX9iTO2pP6j07InrsuVR7FtcqW7wanfBqduJSqx0eTadxrbXEpeIwF4vMcCixwLv+rBgWQ3pd8Ws7j3/7WQK7zuBaZYptvineTS74tAfiUHsN25pQbBsiuNgez7nmG5yuS8YsLwa75kzONUShk+2CSpoTp+szCH8wQs7YFhnDm0T3ThB19xlZk3PULL+jeuYtdVNvqXy5Sda9JyQNdXEy8QoGV49xLuIsWU03yGtMJD7tEjHXbUkLOc3NkGMUxxyjKNqI/Ouq5AdLUXLtAJVBklRek6EsUI7yYFVKgzUpCdahOEiHIn9N8i4rUu4vNLlo0nZDh9Yb2tRHqVIXqURjjDJtcUr0Jn50Qg+nSPEg5QD9iZ9zN02Cx7fkeHZLlseZBxlJ28eQAIzJ+7ibLsVgujSDqRLcTzvAowxpnmbJMpolx/NMGV5kSDCetZ/5vAOsFB1gueAzVoskEZXIslokzULuQWZzPgLlYq4kC7clmcz8nBfJnzCc/Cn30g6IHdcDCfsZTJIWO7W7YuXFd5s1IXKU+ktTfPUAFb4CMErQEaMgbmsZTFGlL1GOO2nyPLylxmihFk8L1Hkq3FdmyTGaLs2oYIJJ3MeLpH2MpR5kLF1SDJJPUgVYlWM4U4gtUqc7U5uubCO6bx+iJ9+cvnxT+m/rMJCtzmCOMncKlBkuMGD4tilDOUbcydWlr0yX9horausuU92ST2XHPdIHV8kcfEZLZw6v2uz50OfOq3531nodmOl3Y3S+hZdPunl+r5rhrhiG2t0YabcVR9c8ahCkaR8etF3mXmsodzr8Gei+zGDbDYZa4hhuiuZBfRgj1b7cKXOhr/w87eXHaSgzo6pMn9piQ5pKD9FWbkVnxWl6KuzorXCit8yFnjJn8fSWO9Nd4UFH5WXaa67QUudLS3MYbW3xtLWl0tqaQktjDC31obQ2BNJU7099dRDTz+v55WuhQ3qHf3z5Bj7swfsdeL8O7/8PAUbB9CJsGIUbRtHSnNihLEDSlnC7uCFsFkVsrwuh3GtsrwuAtSneGgp90HsrO2z9c8Mo1PS9Xlvi7YpI3FW8vPuKlU0Rb5cFMFph6s0Gu2trbG4usjz3lI2eFta9A3hlZce4xTGaTbVI09pHkuGntNgZ8STIgcXb0czWZDFblctKWQmv6pp43X+XramXbM3Psr20xNbyEpury4hWl9gQag2FGz9hSyr87gJcbQj3h5uIVma45GXLaWtjwkK82RWgUvxaNllbWmL8xWMcLlriYH+YqCh3mpqyWV56yqZoUXx3ubsh3F8K0LVMUqAv9keMuOR9nryaPOYXX/Jqopc3fdF812zJX1q0ed+gwfum0/y1N5Uvn1Wwu/CQ9Y0NVtffsbEo4s38Y97NDvJhbpgPs8/5ZTiEb5MP8fcgA/4eqMmXUSq8uXWObx5U8mFzjcWtt7xZ3+Dt2jKbm/MsvJljWXBli1b5obuAnwI0+DJKkq8iNfkhTIdfwjT5W4oBX/Vmsz3zkpW1DfHnvPpygN7GAlrrS5ieeMrGwhhVpUlc9bbmsJkcRw4rYXVUA0eHo/hcuYC/vxMFBckUF6fT1d/E/dF7jM29ZHFtlrXVOTaXZtmenmL98ROW+4dYaOtlc2CY9UdPWH75gtnJf4Lb2DgrD0d5WdfG07IaFrt7eP3iKXvrm7zd2xNvGL/ZnmVv6TlfbC2wt7PO0soK09MzzE9PsTT5gqWxIeZeNDH5pIjp0TIWxjpZHB9lYXKB6clZxqdfMD73WLxhnJuZZmlhDsHdLvSH//TXr/n7j9/y20/fgDA/C/95+pp//PwX+OEH+OE7+OU1f//lDb/89C2/ff8zfPeGJy3RFIXrk+erQ56vNtmXVcn0UhDno+UIgbqOcmTaSpN5Rpqbp2XJOinNrbPy5Dkok+eqym0PVW57q5N3RZt8Hz3yrhhQeNVYDHmlLrpUO+lTc1GPKnsDKt1MqLpqQYnfITEwll4VHNZGFF0yp9TrEKUuxlQ4GYpd2E2eh6h1N6bKw5ByLwOKvfQpu6JDpa8hZZcNue2szU07LTLOCC5pJRJMZEg3lSfnsDLZhxXJspAn84gCqYflSDosR+IRBRKOKRFvqUyclSpxJ9SJP6VOnI0aN85pEntWndhzGsSd1yL+og5x9jpE22sTdVGLGAcdIlwMCHc1INRZnxAHfYIv6oknxE6PoPO6BJ7Rwt9ag4Dj6oQe1+L6CW2uW2kTdVKX6FN6RJ3SI+K0HhFnDblua0j4GX0irXSIPalP3Cl9Yk/oEntCm7iTOsQd1yLaUqgNVCPZWofEs8LzKHPdSpF4G00SzmiTYKPNDWttQkyFkHMprmh8jrfaZ1zRPMA1A1mizNW4bqKEt9KfcZb+Ny6pfYqn+qc4Kv8eT91PSbsoS+U1Uwq8DYi0lCRA649cU/p3wlX/TKj6p/io/R53jX/HWfvf8bGSJ8LTkrAQNyJzU4jraSF4eAD3hz1YdBaiVZ+Ean0GslUV/D57kH/Les4fbg8jVVLNif5CHHoy8OyMI7A/kuSX8ZQsZhA36Els11lKRx2pfXmW/iUHBpbs6Jg6Q9Xj41Q/OU3F6HmKRh1IuXsRnwYbzhZYYV1gjW35eS5WnsOtzhrPuqN41VngWXMMhxIzXCuO4ttsS1CXE+H9roT3OxE15Ez4oB0eNYe4UHQI12o7rrQF4NEaIQ7vtmuOxL4jnjMNMViVx6CfGcLZ6kT87uZxKP8yhre9sCgMI2CwlZKFLfJe7BB3Z4aQ3mckP5unduVLamfe0TD1lrb5t1SOL5Ay1MPFm2GYBpzAKvAosaUB5DTEk14QRHiIDfH+lmQGHSX3ugUFUabcDtPgpq8khQFSlAVKUxYgTUmAEC2jSGGgCkVBmpSF6lEerMutS3IU+giB3Jq0JejRmWJIY6wGNZFKNEQr0xqnRJdgcBFczynSjKQc5E7ifgYT93E/9SBPs6R4linB6E1JnmZJ8iDtoPjucShVUtzwcl8wk6RL8ixLlpc5CkzcUmQqR5bZXGmWCqVYKZZgpWg/omJJ1golWco7wFLuflYLpFjOl2A5X5LlPCkWbh1kMv1TnmXs41HmQR5lCi5rSbEZRzDfCIaWrjglGsNlqQmSotx3P+VXPqXaX4j/kaUnXon+RCUGkhToT5JhKEOBR7dVeZKnxmie0IOtJJbLn6ZK8SzpAM+T9zOeJsFkpiRjmQd4kbGf51nSjGYr8uSWKvdyNBi8pUt/riED+SbcLTLhbr4e9/O1eVCsxUi5Jo9KjRjOM+beLX3uFegyUKZFT80RmmpdqatPor6lkbL+fkr7hujoKGGp3ZmNnkusdbmz2uvC3N1QBp+MU9Nxj/6+R9ztquFOnxd3u60ZabcTZ+s+a/PmYZMHI02XGG71Elf93WsLEec0PmwK5VFdECMVPtwv92Cg4iK91TZ01lpSV2FITbEejWWmtFQepbXcivZyG7rF0OhAb4Uj/RVO9Fc6ixtmuiq86Ki8RGu1D631wbQ2x9DakkRLSwrNzYk0NMTSUBdOa60vbTVBLL6o4+9fLfJ38cZwF96/gvfbYmD8x/uV/zM2jP8CRkGSXl/+GGnzERg/Opt3N4V6ug2xDC0GRiE4en1TbGTZW95ma22Dlc0V1oQ/8kLw89oGItEmy3u7rK0v8/X8NHuTz1lZnmBHNM3G1Aiz1QWMXbnMO3tPts9cZNnJkae2NvRbmFKjK8NTQw1WjAzYNDVl4cghli2PsnHsOCLrM8z6eLDcdIvt5w/ZnZtna36e7eUlVhfm2FhbFm8vxUYbkbAVFV7DhniDtTg3Jt4w2l88Rt7tJDEwCnL5q81t8etbnJsgwM+Vi3aHuXbNjtLSBF6+7GdjbU5ck7i3tSeO19kSrZCTEMN5K0McnQ6Rmu7D3P0SdtpC+LbGgt8aD/Jdqxbf3vPhq5eVvF94yrvVZd6sb4vbbPbmh9l5VMbr/nS+6Ijm6+4wvu7x5YteV77OtOC3cF3+HqLEd9FyfHfDjL/VR/HX+RFWd5Z5LQRarwjROCuIhD5q0TZfLC/yY1c+f7umxZs4Gd7EaPFNpA4/xOjyfc4pfnhcy97SLGvrm4iWphgdrKX01g06W6oRXvPK5FPu9VcS5H+Ok5Zq2Fjr4uN9jvTUMJKTQikqyuT58/uI1mZZEi0wt77CzPoyK682WNpcZXFpjt2VJT7MLbJ99xErDV3Mldaz2tbL4t0hFkafsDD2guUnz5ht62G8op75ji5Wnj9kfWuGnb0d3u694sP2Kl9tTPNm5SXvtoXsTxGCHD05Ocns5ASLk6Msjg0x8aSeqWeVTD+vZWG8l8XJ58xOzDI5PsnE1Aum5kdZWlhAtLbKthBAvrvJ690Nfv7bN/z203diYPzHT18jzK8/fSmGSP72N/jhWzEw/vbrW379+Tv44Vf423tG2+OojDUTd0hXhJtQHKxP4TVt8v3UyfdR57abMtkXFci0kSX1uCRZJ+XIsVEg54ISN+0VSHeQI8NVnpueymKzzG1vLTE4FnsbUO5hSI2LIXUCLF7Qo8zRgKqrhynzN6fEz4RSXwNKfIQxp9jLlGJXA8qd9Kl1MaTZ04x6VyNqXA2octOnwk2Pci9tKi7rUe5tQIGLLrmOehQ7m1JwwZCckxpkH1XmpoUCNy3kyT6myM1jSqQdliP1iAJpViqknlAlwUqZeCslbpxQIeG0OnFnNblxTouYMxpEn9Ug6qwG0ee1iLLT5vp5DULPqhIiyM52mgRe0MDPVg3fc+r4ndPE31YHv3O6+J7Vw8dGF6/jGlw6oorfUXUCjmkQeFSDEEstQq20CT2uQ/AJHa6d1CXglA6+xzQIOSRsIA2JO25A1BEtog4LId9qRJmqEGGkyHUDeaKMFYg+pkLoYTkCjQ4SZi5LkrUW2XbGZJ83Iv6ICpHGsgRqfMoV1T/gqfo7/HQ+JcxYgjBDCS4p/g4Xyf8Ld/nf4SD933BR+gNeWp9x3fIABd7tg1wZAAAgAElEQVQmZLnof6wgNNxHkMofCFH6I0Eqf+Ky8u9w1/w9rkZ/JPCiJnFhDsSlRRJfU0bMQA+B9/u5ONiAfn0qanUxKNWmc6Cght+lD/PfMyb5/c0RDuRXcryvGLehfDx7U7jUGUnEw1gKptOJ7nIjosmK0sdn6V++wP0VG0aWrRlZPE37s2M0PzpG+cgJcofPEtl2Ctu8Q5immmGWfQKronOcLj6Fa40VVxssCGw5gnedJe6VFlxtOk14ryPX+52Ju+dB7D1XEh95EnvfEd8WS5zKj3GxxAbnGg/cW8JwbonCuTOW882RHCsNxDw/COObwVjlhnOl8yYnSwI5VRWERb4fnm15lCzOU7m4R8bTNcL6J4l7sEzZzFsa57+kaeoN3Uvv6F7bI32oH9/KTE7FOHLIx5irGRdJqAzhVnUkkZG2RF09QnboCbJDDnM73JTsYG3SvGXI81OgOECOQj9JigJkKAqUp+iaEiUhGpSGaFMVrs8tbzmyPaUpDVARx+50pBjTKOQaRqnQkqBJa7wyrTHCPeJBBhMkGErazz1Blk7Yx2Dcn3mQJJhVDjB5S1Z8e/jipiA9SzKSKsn95APcS/qcB6kHeCJAY4YULzKlmc1TYD5flqVCGVaKpVkrkWKjRJKNEinWiyQQFUqwWSLDRrE060UyiAplWM6VYCbjz4xn7eNpxj4epn3OowwJ7iYeoDdmP52RgitbnvYoGVrCpai/dpCqq59TG7Cf1nAZemIV6E9QZDBZgb4EGe6myvEgW5knt9UYLdDkWZ6waVTmSYYcT1MleZ4myXiGJFNZB5m6uZ/p7ANMZx8US+PzpWpMlmjzuECLoVxNBm9rcSdPh6F8bYYLtXlUqs2Dci0eFOtyL1cYHR6U6DJUpkF/lQmd1edprQmipS6LprYSGtvv0N3RzWhnOBNdfsx1OjHfcZ6ZwVAae8aJr+git7aLpsY6enuS6W735F73BR512/G805uH4sq/0zxsvMCDek+GW5x41OLBs+YrPKv35VHFZR6UX2KwxJ5+oV2m/jTtNYepL9OnscKI5spDNFdY0FJhRUelDd2VtvRW2jFQac9ApYMYHPsq3Omr8qaryof2mkBa68NpboyluTWF5vZM6pszqalNoKfej8HGcERjdfz2foa/f7EK77f4x/sd/vF+62Mu47tVfnsv+k9ytBCd87+VJP0vl7QAjdsiQeIV+qCFP9ZCXM7H6Bwhs09wCAuRONuijzV8giNakKdfr22ztb7B6tYK6zvLvBEk4I1tVjc2WXmzzY5onrfD/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LX/Cr/ctWG7K4i3RRf4OkaVX67L8HOwOj8EG/M+6SRvOoMRTVfx1eoUXy1u89Xqa4SA7S9Wdvl+dZmfu/PFLumtZHnWEzV5k6DJN8kGvM914oexHl6tLLC2vsbqwgs6qrOoKEjl/t0eVhdnEE0/I/WGDxdtDbloa8xlLxuS4gNobizm2ZO7rK7MiuVz0doia6urLCwK96o7LO1sM78pYmVrXRwoLoS97z1+wUpzD9MldUyV1vGivJap5naWegZY7uhjraWbzd4BRA+HWZx9yvqHFbbf7PDF3q4YGL9YGef18hjvd4RO8HXm5heZnJpiZnKMhYmnLE/cZ/JJK8vT3cxPdDM7fofFqZfMjk8zI+Q0Ls2wvrXI9qbQgb3F3u42r18JjvVNfv3hW/7xy1/gF2GTKMDht/wmbBh/EuDwB/jxO/j1DQIwChvGf/z1F/jLWx43R1ESaSSuHSsNNaQ0zICycANKQvSoDjeh3N+AYk8dcu3VyLSWI91SlqxT8mTbKpHjoEyWszxpzjKkukiT6ixNqpMsme5K5LprUeyqR6WTAY2OJjQ4mlDlbET1lUOU+ZtR4m9EiZ8+RcL9o2CW8Tam4pIJ1Z7G1Ljp0+JlSoOrAXXOetT+c8pcNai6pEvtFRNK3Q3Jd9Kj2MWEMmczyh1MKD6nQ7GNFrknVLl1XIW80xpkn1Th5kkVMk+pknZShTRrVVJOqZBwQpHY4wpECY0vwvbOWoUIG1VCrZWJtNUUA2OEnRbh5zU+jqMOIfZaXLugQaCdNsH2+gTa6eNna4CvrRE+Zw1xs9LCyUwRN2NZvMwU8DZV4Kq5Cr7mKlwxU8JHaGSxUOHyERU8he/rKXDVUBE/IyX8DRUJ1JcnzEiZUH0FwvTkidBX4LquPEH6UgQaSOCvs58Anf0kn9CkwP4QxQ7m5FjrkH5Uhes6nxOg8XsCDf5Eqo0KufZ63L6gQ8JRWeIOyxJpKoOv5md4Kn+Cp+qnBJlLkeViyi0Pc7KdjUmz0SDOWFIsSweq/BEv5X/HW/8zPC33E+ZziOT0AGILs0jo6CBiYADvvjasGm+jWRmNWlMUKk23kCrs4U8ZY/z31Fn+PeMBB/OqOH2nHPu+HJzaE3Fti8LvTjRRd6IJbvEkvPk0t4etGVi1Z2j5FPcXLRmZP0HziCmVfUbc7jQmrskU11xtDifroBFviHa6FWZ5Z7DMO4ZzpQWBTYeJ7DyOf4s1od3nCe+1I3LAgch+e/yaT3Kt3ZqYIXsiB8/j32qFe+1JHKvOcb7UEdvyK9jVh3CmJpCTlX5YlvlhdvsqJlmBGN+4zNGUq5wtDeNkmT8nSvy4UBFFypNeWrb2KJ17TcKDDYK7Z7k9uknj/AdaZ9/SOf+antU9bj94RGRrBRdSfND10MY6SJ+QAm+Sy4JITHcjwvcIKf5HyQ0/TkHkMbKDDEjylCPjkhy3fWTI9z1IQYA0+f7SFAitJ8FqlASrUxmmQ6G/Kjc9pbnlLUPVdTWaEw2pjtagMkKFtmQ9OpKEthg5WqIO0pcgwd0kITtRknsJB7gX9ykP4v/MaMp+pm5KMZMjw4SwhUs9yOPkAzxKOcCjdAmeZErzJEOCRyn7eJD4CY8SP+FJ8h95nv4JUzn7WCqUZLNEkt1yGfFslUixWSTFTqkcO2XybBXLsV4gw0aBDMuFMszmSTN5S4qXObLi/EQhJHwwUYahFCX64mTpjpKiPVyS5lBpmkKkaI+QoTtGjp44OXripRlMluVhjiqjBVo8y1fnWbE2z4t1eV6o/bEP+6Yiz7NkGMuSZDLrADM397GYe4DV/AOsF0ogKpVloVSRmTINXpZq87BQg3v5GowUaYq3iw9KtHhUoc3DEh0eFOnxoEiXkRJN7pdrMFiux0DVSfqrPeiuDKanvpD25sd0tE/Q113H44FIpnvPMtNqLm53aemsJamljLjKaPKrU+hqG6OnO52Bbm8e9rjxoseTZx2WPG+y50ntRe5VHqO3QouhGjMe19vwrNaJxxXuPCzz4EG5B8OVztyrseN+4wX6Go/SWm1EfakB9eUmNFVa0FolQKM1XRU2dJXY0Fl4ms78M3QXXqS/3J3eist0VvrRWnWNhpow6hrjaeq4TVNXBQ2thTQWujH3MIfvNgbh/RR8JYL3m/Bum9/eCcC4wd/frfHbu//NgVG46fpXl7TgkhYCs7fEcvQyouWFj1mLIuGOcVXshBbicT7OOsL936u1DbbW18Wu6o3tVV5vbLC7scPa1hYruyK+XJlirTiXtcgQXof488rNnfenHdnzuMoXLdWMbz5k4tU4a7NjvH4+yfaj56yMDPBtfxc01vBTdhKb/o6IbA/x+ogO7w5pIjqizpijIeMlOaw/H+OL5RXxlnFrZUkMiBvrK/xrBGAUDDoCMHZ11ON31ZFrgS48etDDlmhZvCkVagC3N9bFTuHaqiLO2hzC0fEIiYk+dHYUs7o8/lHeFu4gNwRJeoWWx32c9jnDBRtlki78meksdb5pMuG7/rN8N5bBu+XHiFZ3EW3s8WpliK0nGSy3uLPV7M56SxDfTjezt9TH+uo9RGtP2V6b5OfFR/zwuJBX+Rd4G6LBrwEG/HjdmPcJBrwtOc5XA6G8n2jgzdIim6tvWBfe75UNvl2a5deefP4Wqs9eqjp7yfp8l6DDL5kWfKgO4/vpEXHf9/LyPJPP+siK9aa1oZDxsSeMPX9MemQgV9xP4e1+gthIL5ob8qitusWLZ0OsLE2JJV3R6jJrQrD3ooi9xW1erb9iY2uX5c1NFjdErG6usb60wM70LBuPnjHX0cezynqe3Cph+nYFi3lVLJfUslDfwmxfD3NPh1mYG2Xn1RK7e9u83t3iy51VPoim+GJtmrebH533M3PzTE9PMT89zvzEI+Ze3mF6tJup591MvexnenyE+ekxcW3g6vIyW5sidnZE7G5vs7e7w+tXO7ze2xYD4y8/fMtvP3/HP37+VixHC5K0GBjFkvSP/1mS/vGbjxvG79+JbxjzQrUpE5ya0SZURBlSGWVIebg+ZUG61IebU+lrTLGbDkWO2uSdU6PQToNSNx1yXVTJcJQlw1WWJAcJEu0PkuQgSaK9JCkX5Ll5Xo2i89pUntOl5oIBlQ4GFApB3kGHKQs0pvyaIWWBBhT7GVEs5Dl66oqft8pNj0ZPI+rd9Klz1qXeRY9aJ11KnFSpvqRPzWUTMYzmOuhQ4GwohsZSFxNx9mO5owGlF/XIP6fNrdNqZJxQIu2EImknlUi1ViLNRpksWw3Szqpyw1qRFAdd4m2F7aIqUWdVxfeLCS76JHsak+BhSKyrnnhi3PQJdxJAUYNgey2C7HUIdTQkzNmMUGdzQp0OE2Bniq+1Lr6W6niayOKqd5BLRjJcNpbjkoE0V0zl8TaVx8tMHg9jWVx1JXHXk8ZDT4pLetL4GskRaKxAqKkSkeaqxFqoE22mTIyF0GSjzA1LNZKs1Ek8pkKKlSpZJzW5eVKDhEOyhGl+gp/av+Gn/ztKvIxpDLCk9dpx8i5qkWQlR5Dup1xWFUDwEzyV/0ygqSzpjmZkuppxy8OMXBcjsoUtq9EBrhtJiLMbPU0O4mx1kMhwGzKKb3CjoYqo7m6udrTi0FLGiaYsdKqjUGmIQLIsg31Zvfw+eZLfJc/zh7QRpHLLsL1TgnNfNh5dqVzuScLvzg28WiPx7QjGr9mJ2N4zFD45Tc0LKxqeH6Vx1JKiPmMymnRIaNAjqFwHx9taHErSRiVaF43Uo1iWXeR8tS1XW88S2W1NfP9pgjvOENJpQ8wde+KGHIkbciC0y5qwbmvihuxIHHEUP77UaIN7vT1ujZewr/HjfHUAloVenCi7wvn6UKzLQzHPCcQ47hKmUW7Y5AdzssiPU8VXOVcciHdtKu27azSuvyN/6gPX2qdJub9M7qNlmmde0TazTdv8DsWj0wTWVGCXHoyOlwHGl1W4mudGdPFVErM8SIo8S6KfBTlhVuRHWZJ7/RAJXoqkXlIg56oc+YHS3PaVIFc8UuT5ylASpEzVdR3Kw7QpDFAjw0OS7CsS5AXIUR6hTnWMFo2JujQlaNAcp0BLtCQdMfvpv3GQe4mSDCdKMBT7T2BM/pyxtP2s5CuxWqjCaNLnPE3ax9OUgzwUcg6FCJtsGV5kSfA88wCjGZ/zNPUTnqX+ibGb+5jJPchy/j62ymRYKzzI3M1PWLz1OaJCKfGsFUizkivB4q2DzIsNMQfEUTzCNnMkVciH/BgU3hsnwUC8FP1xEnRFHKQjQo7WMCk6IqTpjJSkI/IA/TekeJStwkSJLlNluoyXajFaos3TIk3xTePLQm3GC7QYz1VhLFuG8awDTN38jOWCg+yUSvCq7CCvKmXYrFJguVKFmUp1Xpap87xci+eVOoxW6f7f3L33U5WJmq79F5yab2bPzN67u7WNCAJiJmdQsqKgYk4oCoiKgATJGSTnnLMiCGZFQPIihxVYi0U02/YOs0PP7r6+epfdM3tOnVPfj2e+88NT75IFBVJWedX9PPd901uuT1+FPv2VxvRVmtBTbkRXqS5dlfq8KDPmWZkNz8oP8bjsDM0VidxpvEtDazd1bR08fhTI4H0bRDWG9Fe68KDBh8LWBJJqwkkpCyC3MpS62nIe3suio92f3kfn6L3jS2/jRZ5XOvGoVI+H5et5UKzOk+JddBRb0V18gO7Co3QXnqQj/zidRSfpLD3J81onHtZac7fMhOoCA+pLzWks20uToDQWOdJcsI97+c7cyXKiPs2JxvRDNOecpaXoMndLvWio9KG2PoTyuttUNVfR1NZIXa4H98tuoBiogt9NwycpCGvpd3P8+FbB394qvsDiu/9qePklnPsnldIoqI2/jEKlPP4ofP7fzd+/L2Q9CvPfz/QyK0DilCpW5xdgFFbSQti2oKYJSqMAjAqp5GeHtHCjOKt6vSAApGL2CzAqhbzCOVVDikw5rwKaP08OoIwNR3HxJPNu+/jBzoVPzid4nXobxVQn3e9GEXqjhZaR1+MzLAwMsfS8HmlhHLKwK8yc3I/CwZxlKxM+2Nux7OrK2NlTvCnIYPH5MxbHJliYnGRuakqVBSnAnLCOFoBxToj7Uf0dZEgmp2m+U8UF90OE3vJibKRTZXoRVuuCWipApWCMuNNQzcnj+zl82IKbN09SXpbA1IRwxzjzRWGVCwqrjMd9z3A7ewA3Sx3CHL7lcbQeigfnWRpNZ0k5oFJWl2RDvBXV8/39QOabPJhvC+Ttq0I+jr3gg2SCZfkUcyqF7h0zir/wB+k0v5/u4uPzMpbj3fn+ujnvA3fwNmI772KM+KHoNH/ui2NJ/ALx/DySlTFW5JN8murlL3dT+fNNS5ZijfictJ8fYx34Kekgn+6l8mm8m3nZNFPTQ7TfySYt2oPmpkLaH94lNiqEqyedCbp+htyMCNrvlSHqf4Ko/zniKRGzgvNcUGtlUmalMpZm5LybnGN5WsGcRI5sVo5YMcuMQopsVoJkcpzpwQGmul8x+vApY5V3mEgvZSI+F0lOGdN37jL67CHDvc+ZnRnmvQC9S/OqVpwP8xLeiId4Jxvn7ZyQAzrL6PgkIyPDjI8MMDb4grG+dkb72hkZeMyo6CXjo71fqv/GRpmeGEc8NYF0ehIBHiUz00jEU8gkUyrj0u8/veFPv3vPX/7wnn9XmV4+8sOfP/C3P31GtZL+NwEkl/nbf6yk/6ZaSXfUBFIUakxlhBlVUeaU3DKkMsKUuhgrSm8aUhNkScVVwclsQOEZfYqEIO5TupRfMqLEU59M962kXdxCwulNxJzYSOwJNaKPqRF9aDOJLlvJdtlFyQE9ylz1KT6iT95JPaoDbCjxM6fI14jCawYUXRfURiPyPPQovKhPhYcR1ReNqTpvSNUZA2oEcDxtQPGZnRSd06XUw4S8c4ZknjIg55wpee7mFLibU+RuRom7KcXnzCg4aULmET2SD2wjft8WYp00idm/mQRXHRIPbyXORZtoF20STxsQc2I3Ucd2Enl8F1GndAl224b/IS38DmsTcHQrfm5b8D2izQ03HW6e3EnoOUPC3E0IOWtCmLslkR42RF+2J/T8HoKOmRB0yAA/p+1c26uN7x5trltqqgK0/YV+572Cu1kLL+vNXDLX4KKZuurpbbFZlQt53UoTX8vNBFhpEWKjQ5jdNqIcthNtv5UoOx1i7LcSaaNNxB4tYuy2kuy8m3ih4tBkA1d0f423ya8pvbKHu0HO3PF3IuPodmIc1PE1+BqvHV9xafsqLmz7lkt66/E03sDVPZvIumRN7iULVYh6mBDtY7FB5eS+aK/DjQsWRMa6k1KdSXBDDdeb73CqupADpQm4NiViUReBTnUIG4vTWZ30iF9Hj/GvMZN8Ff+UTWnZ7LuTyJG6cE7VhnL5XjTXHsXg3prAuTu3OF52ltNFDpzO3smNCl3iWi24/WAPiS3WBFXocaN0N97F+riXWHAwxxqz29YY3bbFNt+F0/Wn8Gk+RsDdg9xqPUhA80ECW1yIfHKMyKduRDw5zK0HzgS37Ve9Fj4WcG8f56v34dF4Gvf6S7gWuWOXdRartBNYZ57CId+DPRke6IafQj/wBMY3T2AedR6LRHesEs/gmOLOqdwAkp/foVqsoGj8HdHP5ATeGyLukYgK0SxNE/PUjsxRNbGIT3kdrgm3MLnmxI5zmzka74pf7iUi0y4QF+FGzHU7UgLsyAqxJSvYiigPbW5f2U72jW3kB2iR769F7vVNqrvG/OubKfbbqsplLLmpR4G/Lqle2iReXMdtTzWyfbdQekuXqih9aiJ3UhuuTWO4Ovci1WiNWM/jqA08i1rP0/BveRm1iv64NYgS1yJKWMt4ihojSRvojVnNq9g1KpWx77YaonQNhtLUGErfyEDKWkTCTWLGBkTpGxClrWcibTVjKV8zdvtrxlNXMZH6LRNpa5hIXctE6jrGbq9hNOlbxlPWMJq6lqGU9XQnCoHiQm3hRu5HbqQ5dA2tocKqfB0PwjZwP3Qz94LVVIpja+hG7oetpy1iLX1Z25iuMGam0piJMj2GinbTm7+Tnryd9OXpooLG3F0MZGgxkLoeUcpqlYt7vnAdy0VrWCndyGK5BrPlWsxUbGWiYgejlboMV+sjqjFQwd5gtQFDNYYM1BjRU2VAV4UeXVVGdJSb0FFuxctyezrK9nOv2peGhihqW0upedLJoydB9LfaM1RjzWDlUZ5X2NNwJ4SC+ljSywO5XexOXukN7jSl8Lw9j64Ht+lujeZVy02eNx7jcZ0hHbVqPCtX40XZFl6W6vKqxJzOPGv6i5zpL3ClL+8wffludJbZ0VGzl6c11twrM6Wp1IymUkvulNrQXOJIa/EB2opcaM7dT1OWE81ZR2jNOcv9ggs0F7vTVHmRmroblNUnUd5cR/W9Zuryr1Kb48NMdyV8PwOfZF+A8f0cP76b+xkYf4a//0Vczi/g+MtTtaZ+L0CmnL+9m1WNChx//lrh/f+WwPhHlcIoOKMnkYuFAO8vKuOsZJKZiVGVQ3pu9ou6KADjnCpS54vKKKh2QtyOYDKRKaXMCc0us0qUQvzM3Dxy6QS/f9HO0nUvlt32s3xgL39ycmHF35+3HW3I58eQS8d5MzrC+4E+3j9/hrwgj4UgD0TnHel3NWHJzYZl4918Z2uH/NBRFOGxLNxp4/sRKe9mZCyJxSimJpmTzKjgUFhDzwoO7Fmx6s8C7M7PzjIzPklbSz1el48RF+PH1ETPFye4ChiFe0yZKrz6xZPHXDh/FOf9xly54kp+fjhjIx0oBKgW2m1mv5iARgY6Cbt6Hjc9dUL2a1MTe4CJnhxkim6kc3MsTXXzYSCbd3fP8G+lLnxuCecP4495LR5HKZHyWjrLR6mCT5Il3knesih5x0e5hHdKBe8nJ1ipLeJtghtvYgx4HbKV74IM+XOEA7+rO87boXLmlCKUC0/4JO3kTV8zb4pC+GOwI29zj/PXymDI8+XHnKu8e1jEu6l+FNIJRKLnFGb6UZDmQ3V1Or4BXnh7niUp4AI1xWn0dbYjnexnZqKf2Zkv2Yyzkqmf1/tCJaSMRbGMN1NSlqbEzM8IYe4CKEqRyCWqmKPxCSE6Z5CJkWHEolHkz3uQ1t1nMq+SidJqptrbEHU8Qvj9Lcim+KiU83p5gbcr87ybm2Zpso93sgneKr8o2CNjEwwPixgb7mV04Blj/Q8YG3jC2FDXF4gcEzGi6oseZlQ0xOjgIBOiYcZGRr7E6vzcJS3kML5dnuPT2wU+v1/g9x8X+eOnJf7w/bLKOf3X7z7z4/fv+fd/U/LXvyzz1z9//mJ6+cNbXjWEUhVnRWOSFa0Z9jQkWlIbZ0ZDghW1keZUB5lRftWYoov6FJ3Tp/ycARUXDKi7Zk6tnzn5XrvIu7JLBY1CJ2zCaU3iT2oSc0SbRNftZB7YSYHTTvIddpDrvIOcY7uo9NtDib8ZJQHGlPgZUeZvRvE1Ywq89Ci6rE+FlwlVwngYU+luRM0FY6rOGVLurk/JBQPKPM3Iu2BMjrvpF9DxsCD3ohmFly0oumxG6WVrSi/tJf+sGWnH9Ug+vIN4Vx1iXbWIPaRF3GEtEo/qkHxyB4ln9Eg4o0v8OT0S3A1IvGhE5NldhJ/ZSfDJbQSd3Ero+d2Ent/FrXM7Vc/oS0bEe5uT6G1JgqclMRfNiPWwIPaiOTFnTYg+bkjE4d1EHtxJ5P7tRDptJWrfdmKENpj92wh33k6o83aC9u3Az24L/rbaBNhp42+jyU1bTfytNxFgrUaQjQa37LUIt91MpK2masL2ahBkoUaQxSZC9mwmXLjJdNjGTSt1PA2/xtviG8qv21N304kyL3Ni9m0kdO8afA2/wlv3azx2rOK8zjec1P4tZ3d9jafFGjI8LSnxs6HY25Lbp/QI2KfNBdvNXD1lScytk8SnBZBQW8D1hjou363nQGEijnmBHG2KwvFeHLqNsWwozGFV4lN+HT3Bb2Im+CbuAeopKTjVh3H2bjgXG8K4ei+aq/cjOVQfyb4yf2wyTmGTaId5iA724epcyNPHv9YKvxozAuot8S435GKJEZeqbbnQ4MqhsgPY5TrilO/M6doTeDed5FqjG0EtR7nZfIDg1oOqCJ6Ixy6EPzpA5JMDhD9yJuKRC+EPXbh5z4lTZXYcL3XhYN4RLBIOYJZ4CJNEF8xTjrAn/SQWyWcwiT3Lzhuu6N04zJarLuiFnkYvxA2L8KO4pXhxszaNgoE+iobnKBz/RGD7CMHNnWR3jdAwqaRKpKRm6hNhra84lJzENg9HtM9qYxNiy5Vsd8IzLhAb6Ua0ry2JvtZkBO8hJ8yaGK8tpPnuICdgO3k3tSkM0qEwQJMCX3UKfV0tfRMAACAASURBVDUoDdChNHAXpcH6FAUZku27k8RLG0n23ET6NS0Kg3dRdGsnleE7qY/ezr24rdyP1aQlYgOPotV4IiiMkd/SEfkN3dHf0Bv9NYNxq1Qzkiy4nDfRF7+OjqhvVS0qQ2mbGMncxHDGRoYElTBnExO5moxkaqjCu0fTvmUsdTWjqd+qHNJTmRuYylRjMkONqUx1JtLVGE/dyET6eiYyNjCSrq5adT+JV6c9VoPWqE0qBfRu8Dc8CPuWJ1EbaQ9X537oF9WxLWwd94K/4nHMGkYKdzBbZ4qszoiZKl3Gy3YzVLSD/gJhxazHYKEhQ4X6DORspT9jE4Opa5jI3YCicC0LRatZLlvPUqU6c5WbkdfoIK3ZwWT1LqYbDZlsMma0zoCRWn2G6/QZqNOnp1afrmoDOqtN6agwo7PCgu4KK7rKLWmtO8ndhlM03gui+vEdnj4Mpb/5GH01rqr+6L5yUx7UX6fhTiL5VeGkFbuTW32QshpfGusKeHa/nc7HBQx0pfDikR9PW47RVbubjoptdFZso6t8Kz1l23hVsA1RsRFjRdaM5dsylmtPf5E1fZV7eVVjy5NKS1rKzLhbZsndchvulTvRXubCw9IjtJW40lrswr3co9zLPElb/lnuF5+mqfwENTWXqWxKpKKliYo792kqvUVtfiBTPQ389EkM3yngo5KfPihVKuNP774ohr+A4P/8/AUUf3n+8v7/JzB+/G+mMAo3jHOC01UqOKTHVS5pwSktKDqTYyJkM5Mql/QvN4z/uZL+ErGjECoDhdo6YYUon2VJNs+8fAmlcoFFQUWryOfNmZN85+LEh9MuvPY4x1J5LgsDL3gzNcoPHf38UNHIcmw0ikBvpo468HtTM5TOFkwcN2fF5wBiOz1GDuxhNiMGcddDxHOzKMQrKGZkKIU1qVAjKJcwK0DLrFhltBFezwmGF7mMRSE/Uian79UzwkN9iI/zVymMv6ykFxVKlelFaFCZFUu47nOR/fuM8bjkRE5OCMOip6o2F6EvW3CLCxC6MtZPc2owJ0y+5ubJbVRlXmVK9IwFmZS301MsPcpkufII78vt+F3LDX4QPeaTWM78rLCmnmFZPs73Yhl/npLxw9Qof555zoJ8AoVSCP9+x8epURabYpiLt+dDsCF/8DPis58pbyNMWCr05vPLYpgu4W89pby7n8XrvAD+kHiOD09v8+PEE/72qoXv7uXz+kUt72ZHmZrsp7WlmPjQo9yOOoWXzxF8/DxIT4umrSyJsd6nzE6NMKdyyo+rzhKEk4RZybTKfT4rlSCTipFLppmTCBWS08xLxQhnAArhFEAmRjozzejYCIOiQYZEQ4wPjzM1MIK4bxBZTw+zPd1MdT5nrOsFktEhFuQSluYVLC0LCqOC17MTLE7080E+xRvhREAiY3hkHJFoiLHhHsaGnjEx9JgJ0UvGRAOMDg8zPDLM0PCgqgZwVDTI2OAQE4MjDPUPfInVEQ0yIhpgZKiXlXkZb5flqqDud0Lo+ZKUtytS3i8r+G5JqAFU8vndFN99lPD547IqVofvllSml+Z0R54VOdNZeZi2XDtqE0yoiTHmbuIeKoOMKbqiS6HHbsovGXLvujWNPmY0+JpRH2BBma/g3DQg98pu0i5uJ9V9J8lnthN9WIeY/VtIcdQhz2EHBQ47yHLYwm1nLQo8jcnz0ac4wJDyQBMqb5pT7m9C0VUDirwNKPUxptLHlApPY8ouGlJ+QXBY61N2wYBKb3MqfKzIFYDxkhnZly3IuGRGuocx2ZeNyfU0psBTAMc9FFyyIs/DgpyLZqSf1Sf+qA6xbloknNhKsrBOP7OdxPO6JLkLo0fCBV3iL+iS7G1MvJchcV6GxF8xIt7HmBgvfaI8dYnx1PvycS9D1eclXzYk7vwu1demXDYk7aIRqecMSTtrSPZZY4S1edrhnaQf2aWaNLddZJ8yJO+cGWnHjLh9WI/bh3VJOaKreia6bCfuwBZinbWIcdYiet9mEg4I63RtIu00CLJcj5/ZWvwsN+JrqcYV0/V4m23Ey1yNiybfcs7wN0Qc2kb2RRMKL5sS56JOkPXX+Jp+zRWDb7i06xvO6XzFWWF2/UYVCl52y4kn2Wd4nHaKtpSzZNzYxylHLW4FHOV2wlXSCxKIqCzCu6mBc03l2OeE4JR/jcM1/hxoTcD0Xgbr8vL5OvEZv4mZ5Lcx46yKbUEjOZbDTbcI6U4npiuTyKcp+LaEY5rpya7402wPPYBeiC3GQcYY++lwONkI3zonLpeZEXzfkYBWR6402ePZuA+/x2e40HQE5zwb9qZYcDDXgcv1p/FuPMuNu6cIaXElrM2ViIcuRDx0JvyhE9FPnYl8vJ/QdicCm+3xrd/LscI9OKRaYxG3lx3BlhjE7MMw3hnDuP2YJrpidfs0BuHH2H59H9qe9qw9b8v2gFNs93PDMMAVp/ATHI29TOTdKspGpimeeE3CwAK+TU+IbntO2eCMqvmlYPADqT3znCuqYtMZRzad2YbhDXPOppwgOP08MVFuxPjZEXfNjIxgS4pjbUm6sZ2UG1vJ8N9ClqAuBmhRHKxN8c3NFPpuovDGZooCtlIUpEtBoD7ZN3aTLXzNFU1SfLTI8t9Glr82mdfVqArXoTluG/eiNWmL0eBBzCYex2zkhZCvGPMtnVFf0xf7NUMJqxAlrla9Fm7/RlPV6Ypew/Owrxi4vZ6JHA3GczchylhHb/JqBlM3MJi6iaFUdcYyNjCavp7xLDUmstURpaxDdFuYDYymqatmLF2d8bT1TGaqMZatTXeqpsrt/CBxC/fjtLgXIWQufkt7+GqeRq/ncbS6yqjzInEzT2LX0xL6G/qyNJHWGrLcasnyfUtW2ixRNBozXaXPaKkeolJDBkuMGSw2ZCB/FwO5WxjM2sR4/iYUJRtZLF3HSpUaK7WbWazVZKFhK7N1W5ms1GG22QhJszFjdXqM1+ozUrubgbpd9NTp0llrxMsaC15UWtJZYcmrKnNeVRrxsNaVZ/WuPGw8T3VzMh134+hruEFnrTvP6twYrzXlWe0Z7jdH0nAvlsomH0oazlBYc4bCiiBqaup59vQxXf25vOovQNRTTn/DYboq99JVYUBX+RZ6yzcgqljPcNE6pko0mS3dyWyhLpNFVoyU2tJfbsPLCiseVljQWmHNvUpbWiqcaCt35ZHQN13hRlvFIZqyD1OXfIiW7GO0Fx/lTulBaqrPUnMnnpq2u1S3PKW1IY2mygQm+1v54dMsP303z0+f5vlJyGBU3TIq4O9UwV/UQeEpwOEvoPjL8/+3wCjcMM7PCjmD03+3kp5RxZCk306kp/MFs+Iv1XeCMUQh/QJVcomgOiqQC5CmmEE6J2ZOAEbpAvOzy8hlCuSiXkThgbx1OcAfbWxYOXIAWWEcM3crmK9r4n1uPWK/GMSXvFk8eZAlp12837eDD8dOI/bz4EPuLZYCTvHW2oiPLo68Sb3F69EHyFbGmJsWagy/GFyk0mlV/qJUIUGmkHzJYlT83Ictk6CUShF+Xpl4lJAgT675nKLj+T3VmlIASWEtLQCxKndyVkFIoC8HnE05edKKxKSr9LxqRSHAzJz8y+fJZcz1P6M28QIB59Zw+eSvSA89RH9dGWPlNQzcDkOReYlP+ad433iLRfEwHxQ9vJW95K1yBMW8krGl9wwtv2F4WcnUohT5vAzpmw/Mv37D/PIsypVJvpf38ufqWIg/zF8Dd/E+cDt/9LXl+6vOfB/iwu+SnPgQd4JPpSH8pTYGGmN4v/yU6ZVJZpaEHux+fj/6FOXUAG3t9UREXMLf24pgXzuiE65QWJXJk6eNLI09ZG5SpOqSVswIpwnTyMVCk860Chhlki+rXfH0BFPSMSYVo0zJRpBIxlRRTEI3tdAeo5iaZmJ4BNHgIMODIkYHx+kbGaFzfJDOiT4GxnoY7n6OtLcb5egI83OzzCzNoViaY3lBxrJ0jJXpIT4pxKpOcum0hKHhUUSiAcZHehkXPVOZXMZFnSo1UQgBF42MIhoVIRruVxljJoZGGB8YZVT0s8I4/D9XAwrAOKuCxXeLkv8Axk+Li3xelPNxZYy3ryd4syznw8Ib/jA/TXuRDyURhtQnGXE33fzLpFnQlm3L84KDNMftodLPiKprJrQE2dEV40pHlDOPIuy5F7aHmkBTakIsqAi0oOSGOcW+luR6mZF+3piUo/qk7ttBju02cvZuId1Gk+R9mym4bEC2125yru4i//puKgJMqAo0oyLAlHJ/Uyr8zanxs6Liqjlll40p8zCm+Jw+pR6GVF+1VNUM5nuak+puSPolE9Ium5B6yYhUD32yvIzI9TQn18OSHA9zsi+akuFuTLq7AekX9Elz1yPx1DbiT2oTf2oLMad0iDu7jfjzO4hz30HU+W2EnNQk5LQWoed0uHVeh8DTmvge26iagBPq3DqrTcS5LUSf30rc+a3En9tCisdOsrx0yb5sQNqZ3SQc0uL24S2kHdIh3XULyfs1SDmgSdJ+DRKdNUjcr0GSg5ZqEuw3E2+vQdI+LeId1Ym220CkzToi7dYRYbNG9Yy020CYzXoCrdZwc89Grlmsw9N0DR6mazlntJZzJutwN13HWcOvuWD8Fdf2rCbh2FaS3LYQ5rAWX7Ov8dL/iku7VuGxaw2XdFdz2XgV8WeFmJEzPMo9RVfpZdqzLpATepir5y2Ii79MRnoImSUZ3Kooxru5CbfqHOzzAthfcBmXMi8c6iMwbEhnfV4xXyc85Tcx43wVM8KqmDtoJIThXOHD9bYwwp/EE9QSwbniy5hnebAt6gg6gU4YBDth5G+JRYARB+JM8SixJaTdlbDHztx6foTr7a5cazvErU53rrUd42ixLbZJxjhn2XKx7iwede74NJ4los2N+GcniH1ymND7Dvg1muPXaErAHUv8Giy4WmWGV5kp+1INsIwzxCTaQgWMu8JsMY53xizJBfOkQ+hHHMQw3A2ziOPs8HVG08eVbf7n2HHjJLpXD2IbdAR7v8OcSQwmp7OL4jEl6VMfCGzvwr++hfgHLykeWCBv4DOZAx/xvfMM4yBPvjm2Bf0bFpxIdCMw/RyxMceID3Qg7ropKTdNKIi1JiVwBykBW0i5sZn0GxoqYCwM1KQ0UJPyQC3KArdQFKBDYeAuCoIMyBdURr+dFATrUxphQlbAdsJO/4bwU78i+9oa6sM1VcAoKHlt0Wo8jlOjM1md7sT1dER9RVfkb+iO/Fd6Y35DX+xX9Md/w2DSenrjN9IRuYpXcauYytdEUbmDqYLNdMV9RU/SWnpvb1TF8ojSNyLMcKYawxlq9CWvpU94P2kd/UJsT9J6ehLWM5D4LYPJa+gRArxjNtAer8mDpK3cj9/C/ZjNPIkX4HADT2PW8yRmI0/jNqo6rCdK9FE0mLPcYs3bBzYqUJxvNmL5vhlvWi1Q1BsxWaHPSKmBChgHio0YLNJjuHgXI4XajBcJoLWJhfINrFSrs1yrwUKNBspaLWQ12kxXb0HcIKiMukzU6TJes5vh2u301W6ju3YXL2uN6Kjdw4tKa15WWtJdbUpPtT7PK0/QW3aKl+Xnaay7RU9tDiN30ulp96etxZ6R+t08a7ThUftlWh7cou5OMGW1gRTX+lLYcIWiO1epbs3kcWcnz3v6GRp4yOhdf3qrTtJdsZdXFdsYrF6LqOJXjJb8A5Kyf2WudDXzxeuQl1oxU+bISLkdPZU2PKmw4kG1DferHGguc6K1xIUHZcdoF4Cx6jDtpWdoyT7F/Zxj3C84yN3SfdRVn6CyMYKKlnqqWp7xoLWIypJ4Brru8sP3Sv72eYGfvhOyGH8GRgEW3/3nGvn/CmAUDvx//EE49P/Mj38VDADfq9ZxwmpQKbikJVMsCJl1Qp6hVMxw3yuykmLpetCMYrSXFckYS0J9oKAyCeAoFQK6J1mQjqs6nyfmlYzOz7Eol/L7V528jotm7oQrCwetWdlnycpBeyReRxnxPM6k+wmkx92QHtzPvKsD804mrDjr8727PZ/io1iqzOR1VRJTl/bzx716fD68jzdFmcxO9dE308ejonS67tYiHupFOTWOUixArwCzgvFFqlIcFYoZlMoZZLIZpFIpc8oJkpJ8uXDBnvqaDJTSKZbkQk3hl7YXpUzMvExMXVUR3t4ncHWzICzakycv6hFLBeOLWBWSvSyR86n7If2pl7kTakHyKTXu+J+hIyyW7tAkXkUEMBzvxVxmAD+8aOXtzBLLkmkW5OPMzc8gUSqYnFthQrnE5LyC6UUxM4vTjC+/QbqkZGFJwvKClPfyRX4n6ufdvVTms1xYCd/Nv1+35MfLO/nhqjZ/CNRjJcyR10V+fGrP4vcDd1hcGGRmQcH0wlsUC4u8nu2lu+MOYWHenD1jj9+1QxRkh/GgrY7BgR5mZyQsTs2obv8kkhmkEjESsQSpWKpS+ORiKbJpQUUUMzszpTLASGankUinkAoKpHgaxcw08ulpZJOTjItEjKiAcZChwREGh0UMjAwwMNyDaLCL4VfPmejtQjwiQiGXqX4Xi8pJ3irHWZkdYXl2nPeLchYVMsTTwv3iECOiXkaHuxgVdTIy1M2IqI8R0RDDIhEi4fsND6mgcmRIUBKHGBkURoDWfoYH+1Tq4piol9fzgqr4BRbfL0l4vyTm/bKUj0tSvhPgcVnOmxUxH1Ym+bgiZnn5Nd8tz/Ey25u7N3bTFKjHvTAT7oQYUe23k/ZoKx7GWtIebszTKFO64y0YSbVjLMmB0SQHhpLt6Uu25VmcJR0pjrTHO3An0oHaWw4UXrem8KIVZWf3UnrSigIXE9Lst5PiuIUst+3U+VlQfm0XBd4a5PlsJk/oNL4h3DYaUR9gwt2bFrQGWvE43IGOBBeexO7nacJB7oc60nTThhpfC8p9zMi7qE/ORX2yPQzI8TQiw0OfbE9Dsi9/CRHP8zIl31tQIY3J9DBUZUTmeZuRdkGP+BNbiT6mTcgRdUKOahJydAvBbjoEHNbB/7AOAW5b8XfTwfewNtdcNfHer4an0xq8963i5pE1xJzdQMZlDXK9NCj00qDy2lYa/HVpvqFHs9dOqs5oUuS2iVwXNbL2bSTdfgOZDptIs91I6t51pOxZR4qdGkl71pFsvY70vRvJtlUn20adzD1qX8ZGnRTL9aTv2UCGzUZS9mzgts1G4vduJMhkFd67/wUvvd/gbfQNHvpfcVFfUA3/mbO7fsW5Xf/IFbOvCdu3mdhD2/Dfs47LBr/Fx3QNoY5b8bfawC0nNSpv7uVp1gm6Si/SXeVLTcoFEkOOcSv4ODG3r5BUEEtseQ7B9aVcaCjDOj0G84wwLHNCsCuPwro+AYPGJDaXFLMquYdfRU3x64RRfh3ziI3xRTjXhnG+NoTAllsE1vtyPtODvSke6EcdYfctO6xjHbGJ3otDjDUHk6w5lWdPyKMz3BDWyy+PE9vpRt7ACfK7DhHb5ox7sR1msZYYJuzncMVFjped5lzxQW5U2xF615nwu/vxqzDnfLoO5zO34VlixOVKc86Vm3OqzBynVH0cbptim7wHkygrdoWYoBtqgnG0JRZxtljFOLE35jDW0UfQC9yPls8+dK4dRdf/NLrX3TC+7sIe/8McivQksqmE6tERKieXye+dJbjuMSGND0l5OUTe0ArZA5+JeyrnUHI23x41w+C6MS5RdtzIPMetxHPcCnEhNtie9DBriuMsyb+1kyx/TTJvaJJxQ5vcmzoUBG2hKEiT0mBNKm5toTREm9JgHUqCt1IYuJ38QH0yfbfTlGJHVawZwcd/RdS5XxPn/hvSvVdRcnMTtRFbaI7QULmSn8ZsojthE13R3/Iq+ht6or+hL3Y1/arKPaF2by1DAuzFr6Y75tcM3F7FjBDOXaTNq7gv3c2CMaY7dj1jWeqIMtToSRIieNbTJUTwpAh3jxqMpG1iNGUdo8lrEKX+E0PJqxiM1mUgZrsKKrtvr+OFqpJwC4/i1Hkco8WzGC2ex27gZaIa/embGSvYykzZTuZq9VHWGSKv0mW+1pAPrXt4d98cRb0+4mo9JisMGCkzRFRihKjUiOFyI4aFj1XqI64QKgzVWKzcyHL1Ot7Ub+RNozrz9RrMVG1msm4n441GjDQYIarbjahhNwP1u+it16W3wZjuWlO6qk3pqjLlVbUJPdUmPKvax7OKAzyvduN+9Vn67gUjuh/C5MtAJjovMdK8j8FWF4aenKL7oTsP7l6hsTGY8sZb5DfeJO+uHwV3IqhrLaGlvYnHLRW0pV3lacFpXpTb8KRUi46y1fSWrmYgV/j9qzFfoMFyvjrzpduQC2pjuR6SKjN6y015VGlNc40DTVXO3C8/wtOSkzwud6O92pXH1Ud5WOLK/Xx77uVZ0VpqR1PFERpqAmhoyqWhuYmqe1UU12TT3dvKn34n598/y1X1gKqWF0FhFJpePkrgoxw+zv2XUVUD/i/uGlXK498ZXv6XN4z/J1fSAjD+7Zf5GRj/+PkNSsEdLYQviydZEE+jVIHADJLxER40VBEX4M3jmnwWRrtVHb+Lkklk01PIZxW8Fk+o2l3ks7OMLCwwsjDL8tgAS9kpLLq58t55D+IDRsicTVl2sGJhvxVyZwvmnC1Y3G/Ooo0hS3v0WLDVQ+moz9IJW8TXPFlOjWMpyg/FSTu+d9rFyuUjLN6vY3J2mr7pUe6lRlEcc5OGglQGnrQyO9LH3OQoczOTKASIkUmQCTEwgnI6J5gzFMwqRnneUcV1Xxd8rx1lTjKBbFLKnFjJwqxStVadk4sZH++nvrGYm8GXCI/05tHDKhQzgyjHh1EMDCN7OcRcTTl9Yad4dtOSqtM6tHuf4sWNW3QGRNAReIlXEReZTA3lXWsr78eVvJZ+qeWTKcWqzEq5fA6lXIlSoVCZg6RL00wtzjO7IGFJOcE7uZTXsvcqxXZp/AXLT+J4m+HIX4JM+auvDn/w0+ZTqBUrqedZaUzkTU8T72S9LCiFtfYccwsfkM4uMjjwkOTEAC5eOMDVK27kZIbR09mCeKIfodVHMSNGOTOLXC5UK04wI9yuzkwiEc8gnpxhdlqCfEZQaWUqKFSIhbX0l5kVC076GVXoubCOFtpyhDvCkcEBRAMDDImGGRzoZ2Swj7HBHoZ7XjAx0MXY4CumxoaRz8qQyWZ5rRjhzWw/i5IBlhSTvFlSMD8nQzwzwdjogCpcfET0kuGh7r9bMw+pXqvaXAR4HBpEJHzfQWEVPcDo0BdgFA30IOrvZmSgSwWM75dn+aCCRAkfl8V8WJ7luyUJn5cnef16jtdv5HxameTT8iQLr1f48HqRvgwvHlzSoenSDu547qby/BZKTmvSesOYB4EmtPvv5mWYAaIEUyQZe5Em2yBNsUOcastMpgMTWY4MpjnSm36QztRDtEbuV5la6nzsueu9n3vXXKm56EjJGWtyjn+5P3wUu587ocZU+GtRfEOTXN/dlAYYUh9kRkuwFU/D7XgWasdw5kmklV5Iaq8y3xrEcOFFniUepiXUnoYAa0q9DMm/qEv+JX3yvY1Iv7CbfB9T1RRcNaXougUFV83J9TYhx8uEPG9z8q9YkHHRiLjj2wlz3UyQy0YCD27k5oFN+O/XwG+fpmp8nTZzzVGda45qXHdSw8dODa89q/Gx+Q0RbmvI8lCjIXgHDyL1eBKpx6OQ3bT5baftijbtlzW4f0mTuxe0qTujTcUxLQoOqpPvvIkc+/Vk264lx249GU6bSLFdR4r1GjKs1pK7R408603kW2+iYO9mCm21yLHWoNhWnWK7TeTbbCTPfhNZ9urEWa0hzOwbAox/i5/xb/E3X81V46+4pPvPXNj5j7jv+kfcd/8T18xXk3RcDz/rdXjo/ws+Zt+Qc9GS28d1qbhuzdOUI/QUnqW/0ouOCj/Kki+RGHGO2HhPom5fIaIglltVOXiVpXO48DZGCaHsTgxn1+1IjAsTMayMR68uGq2SXFYldfL/RIzxT3GD/HN0B6ujGrEoCuFqewZhjyIJrPfGO98H+9se2KaeZm+SM/a37bBPsMQ52YaDt205nuOER7Urvq1HCXroyu3uw9yZOE3zwCFyHx/kSvk+9qYcYGuMC2apRzmQ58axHAcuFlhxrdyOwGpHrhVacCpBh5OJOpzLMeBMkSluhaYcLDTBIUWX/WlmHMi0wybJBr0QfUyijLCMN8MmyRrHpH2Yh9ii62fNrgB7tK84oOl5AP2As+y6dpTtl/dhffMoNv7HOZt8k8LORzSNz1E5sEDUnVfcqGolrO0x2YMKcge+J73rA/4NL9ntcxozP1Mcgk25nHKckPTL+IUcIvLWPm6H7qEgypzisN3k+muS47dFdceYE7CV3Jva5AdupihYg4pwbaojdaiO0KE8RJNC/83k+uuSH6hHa8Z+qmPMCDn+z8S4f02s+1ckXPyatCvryPPfTHWgOs231GkLU+NFjDqd0etUrujuqFV0R35DT9w6umLW0BW9moHENQwkrmbw9iqG075lOlcI7NZQuY+7IlfREbaantiNiNI2fAnljl9LV7I6HUka9KRoq9ph+pM3Ikpex2jSGgbT/on+lNX0x+kjSt7OUNrX9Kb8lq6kjbxM0uLF7Y2q/usnMUIrzXpVrM9Ahjrj+dpMF+sgKdFBVrYdacl25iv1eXfHitf3TFDU6yKr1UNSY8RkpTFjFSaMVJgiqjBlqNKUoWozpqp2Iq/cjLJSjcWqtbytX8+7po0sNW5CVqvJVP1ORusNGKo3RHTHAFGTIQMN+vTX6zPQYExfnRE9NUa8qhbGmFfVpjyrseJprT3P6px5UuNKT4s7oodejD+5wkJvAAuvrjLZfoLxB4cYfuhG30MvHrUGUX83jNK7YeTfCabobhiVd5Oou5NHc1MJ96tSeVwfSXvleR6XO/CiVJeeYi0G8zcxma+JtGArc4U7kRepIxcyMPM1kRfuZKTYkGdl5tyrTnMQLAAAIABJREFUsqOp5gD3K9x4WnKCx2XHaa86ysPKIzwuP8jjMnsel+3lUaUdbVWHaKnxprkumsaGXIqaaylpKqV3+Al//J2cv6mAUQkflKpV9E8fpfz4aZqfhHX1x7n/MgIwCp3Sfz+/rKb/d08BJn9RKf+PuaS/AONn/vaDMF8iRr4A4wSKmTFVr/H8zJQKumRCdIsAjmODtFUXEnz5JGMd91GO97EkFUwyUiQzElamZlgRC//xzzEutMDIJIhryhnwOMOUoyVyRxNmDpog3WfCa3tLlpyskDuaoXA0YcHRlMW9hixa6rJsY4DSTh/5PmNen3Bj5chx3jgf4O0+SxZcdyGOdkfWfY9R2RTTcwpk3Y9pKkwiNsiDzFh/HjYVMtTZhnikB9nksErtUswIt45zyMVKlHOLSKVjjE88IzrGU9Vi0vH8AdJpsaqpZl4II1fOIp6TMC2fYnS8j64XrRSlRTHZ8YCl/h7kT14wVNHMw6RinoZH8/DaEV74GvPAawctVw7R5nuVF0E36ApwoT/Uha6w87zKSma66xXz4nHmlRPMzY8zpxhncVbMsuA6VsUSKZhVypmdE6tUyDezo7yTTbEsW0ApW2BZMs4fJ+/zl9YAfsiy53dJe3md5MrrHB9+/6CEfxvp4LNslHcLM8jlYywtyVUROEP9vaQnh3PulDO+PicpyImgT8gwnHzMzMQTxBMvmBp5hni8g+nJl0jEPYyNdjA19gq5ZJQ56bRq7S+ZGEc2NYN8WoJCUB7FM/9lhH8rkqlJJkdHGR7oZ6ivj6H+PtXt4aDw7O9hpL8b0avnjPZ2MCpU+Y0LK2kF80olb5VjLEt6UE73sjI3zetFBcqfFcaxkUGVqjg89L8DxgFGRIOIhgRY7FfN8KCgNArA2MfwQC8jgz2MDr7i9bygKsp4vyTlw5KED0szvF+a5dOioDBOsbKiZGVlVgWLn5YnmH+9xNvlWXoyLtByZiONp7WoP6VF4cF1FLhuoN59B23XjGjx3MEDnx10BuozGmXBVKQFsoS9zCbbqsBRkuZAb6QZvTE29Cc40xG5j84YFzpjjjGWdQVFRShdCRd4Ee9OW4QbjxOP0p17kgep9jTGGVEZpkvhTWNK/I2p9DPhbpA1z6KceRK2n6GMs8w1BPL5RTJ/HshjvjmE3qwztEc70xLuRH3gXsqvmVPma0GprwWp53dS4GNK4VVziq5ZUuq7R6Uw5niaqtbUOZfNyPIwJcvDjNSzhiSc2EHUoY2EOa8jyP5bAvauxn/PtwTarOXm3jUE7F3Fzb1fc9PmK27arlW9H+a0ioxTahRd2Ehb8C56E8wZTrbiVZgRT3238+iqNg+vaNLmpcU9zy00e26n8dIOKs9qU3NOh8pTmpQdVaPo0EayDqiTsW8TqbbrSLNeQ46NGjm2m8i330y+gxa5DlrkOGhR4qRB2b5NlOzfRJGzBgUHNclz1Sb3yFYSHDcSbPkVobZrCNm7hkCr1fiZfcU1419zafc/4KX/TyQe2UagzRpu2qwhYr8GVTccaAw5yLPUk3TlnqK/9ByD1d48L7tBUfwFkiLdSUi8ogLG8OJ4/MrTOZoejl1KKAbxIeyID0M7LowdGTHsLoxGrzKCrcUZrIq/zz9H9vMPES/5H8GP+B/XitGM9cTvaQFRHfEENHpypewKexJPsC/rNAdz3TiQ6YhTsgXOSXs4ku7IyTxnXNIs8Kx3wbvOjuQXh2ieusDjyfNUvjpNQP0R9mcfZkfsQXRu7cE6yR7XTHtOZO/lXL4dV8ud8Smx52yaIceTdnEy05CjOcYczDbCMdMQpzR9DmRY4pLtgEOqI4ZhRhhHGmIea6wCRodER4wCLNjmY8oWH2u2X3NG0/MgO6+fYPf142y9tA9zvyPY+J/kUJg3yfcbaZyQU9Y/R+KDYXzKmrnR0Ezci1HSez+Q0fuJ268kuKRFYu5niY2fIScj9hGaeQnf4IOEhTiSEGJNVpgZRRFGZAfokOWnQ+7NHWT565Djr0XeTQ2KgtQpD91MffRW6qO3URWqTelNTQpu6lESYkhNtAU5ftu4dfxfiDr7FbHu3xDn/rVqbnuuJc9nHZX+atwJ0eBBuDpPwwWVcANdUat5GfZbemJW0xX9jWr6E9fSn/gto+kbGM8UZiODQvh27DcIwNgZuebLxH5NR+w3KsATWle60rfSk7GTzhQdulK06U/fykDaFrpT1tCZrsbLrB10Fe6gI3c9z9NW8TJZUCY30ZO+jhdpv+ZJ0r+oAsM74tfQm7qBkRwNJgo2M5GvznShFuIiHWQlO5ir0EVWtYOZim2Iq3argHG62pSJKnNGK80ZKv8CjKIacyaq9JFUbkNepYWyahPLtYLCuImVJg3mm7SQNGxjsn4X402GTLZaMNpsxlCjEYP1hgw2GDPQYEJfnTE9tcZfwLHGiBc1ZrxssOVlwz667xymq+kYg/fdGX94CfFTT94PBbDSc4XpR0cZbjvC6NMr9D4O5nF7KM1tYVTcvUn5vTAqmpOpaMqlqrmS5p77PO9/yqO2Kl403Ka3ypu+Eit6CzQYKt7AYOFGRCXbmMrfjCxbHVmaBuIULcZzdOkuNOFhqTUtVU60VByivdSN9tLTtAl91KVneFJ2go7qw7ys3c/Talse1eznfvUpmqt8qKuMoPRuFRV3yhke7+RPv1Py4/fKnxXGuS8tL/83AuNP//6ZH1UjBBb/Z5f0vGSSOQFo/kNhFKrwBEVpAvmEiNHOxyQFXyXE6yzdbU3Ix4eYE9bSMimvJxUsiheQyRdUUSYfXnYwGezP8AEbZp1NmXbQRepsgszRBJmNERM2+ow7GDBmr8eEzW5m7Q2YszNA7mDArLMhSldzPtlbs7zHhiVbG+adTJEe3oUs+gLytlok4xOMTkiYF1y84508bS0iKcqLoOtu5KQE8KK9EunoK5YlYuaFn21qmbnJRRQSJbKZKeTyEcrKU9nvbE507C2mpidRCKYY5RyzCjETShnjMsEZPMX86CCLr7qQNrfQn13M85hMuuKLeHIrl/bgeNp9z9Djq89g0C4GUy8y15TFvz0t4vvi47zO2s986VXedt1BMS1iUTmOUjnM/NwQSwoRbyVjvBNP81o8y7xkHrlsgcXZMd5Ih3knFYBxgiUhT3J2nnmpkg8TA7xvj+Gn+y786b4ny/dus/ywku9GhvgonWNlbpH5eQUK5SRK5Sht98q4euk4xw7a4et5koLMCAa6GxgZaOBeYzwpie5Ehh0h4pYrsZHHyE69QmF2AHfqkhnqaUI68YLZqV4UMyPIJsZQSmeRTUmRTgqK4rRq/is4ir8ojEJ/88/ANjTQz6gAcn2vGOx5yWh/F5OiXiZEfcxMjKhc7MJa+o1ilMWZVypgfK0UeqUVCGaq6clxRoYF+HvFiKiL4aFXKiVRAETVSlqAwqEBhgVgHBxA+H7CqMCxX4DWHob6XzE88IqxoVe8EXIeVQqjjI+CyigojEtzfLco5/OimJXXC7x+rVAB43crEyy9W+T9GylT5T68ur6Nl567eeqxk4aj6pQfXEeZ6wYeexvxxNuQZ976vLxmSJ+fCaM3jZi8ZcpMpAXiaCsUSfZMRVsxGmHNaJQdozFOTCW4IM27yLvmcBguBXEjTFSz0BrJYOllnuW48SjHmccF+2jLcqAx1p76CBvqgq1oCtpDS5At94Od6M9wZ7jwChMVN1h5lMjCvRBEhRd5nnKUJ0mHaYnaT2OoPU3hjjSGOalUxsKrJhR6m1HkbUmJjxV5l0zJ9TAl/7IF+ZcsyblgRs4FczLPmZJ2SjCcbCLRRY24/RuIdVxPnMN6Ym3XkOS4jlTn9aQ7ryVl3yqSnTaQsn8jeUfVqb+0labLm2n11uDpdW26/LbxwkeLZ16beeKtwYMr6tz31qDFW5N7Pltp9tlGk9cWWq7toOXqNu55a9N0SYuKs9soO7mVwkMa5DmrUXhAg+KDmyl21aL40BaKDm3h/6XuvYOqTNQ131P31tw7UzWn7sycOWeH7rbbAEoSA6hIFBQxYyQIogQJIigoEiTnqGQk5wwqUbKSc06LRUbEgNq53bvb/t36lr337HPmzMytujO36v7x1rcoigVFWeWP532f50kx2EGavjRZp7eQayBDjpEs2cbyZJpuJ8VEnngjWcLPbCLywlZijBWIMZQn3mQH0UbyRJzfRqSBLA/MlUmy3EOkkRz3LipQ7HaUlhhznsZfou2BKZ0Zl+nMsaUi3oY4n0uE+VoSHOqAT9g1vDJCsE8NQz/MBb0IN1SC3VAK80chNJDdMeGoJIegmR2ASvo9vgzO5D971fLvXB/x724/5t87pLPJ0wajbH/cG/xwq3HAocCek7GX0I+/iGGKAUYpJzlzTwej2ONcjNPHKPYk56N1cSw3waX8HGF1FyjovUJ5nxlJjca4lRhxLukC+0JPs81FDaW7apyIOsr52NMYJ5zBIuUclkknMb13AKMINQyi1Dh7X5VT9/dz4r4qZ+M0OB+vK1EYj987zsFQXQ5HHkIvUocj4Qc55H8QdTdtlJ0PonD9EAr2J5C/do59Luao3L7MvpsGKNue4rDLFU642XH1figl4yLyhlaIezaNa0k9joWl3Ch9QmDzPJEdrwhoHsUyNxFdjxOc8jiEiddxPKItuBtkhI/3aYI9j3Df6yCJPlrcu72LiBty3L+pQOyt7STeERRGOdI8ZMn3VaAkcAfFfooUeMmT67mdFFdlEpx3knJHmQcuuwmz3kyg+QaCrb4k2GoDgRafE2T5OWGWnxN/bTM5t2UpcpHioetXNPlL8SxgI61+n9EZ9DmdQX+kK2QD/VFb6Qz9iv77UgzFSDEUK01HyBc89f+MtsAvaQvcRLPPBpr8/khr6CZaI7fREinHsxglnsap0ByrytMETTqSD/IsXpPWBHVa03VpLjhLU4U5jzK0qU5QpD1WkXZ/JbrCdtP14I90pPwnWoX7yKjN9MZJM5i0leEHwkhJoHEqbTtTaTuYSNnOaKocw6nyjKTvZCR9D0MZqgxnaTGQpSUBxv5cbQYLDzJepIOoSAtxoYrEHT2fv43loq08L5VlqVSW+bIdzD/ey3yVFjM1RxmvOMTIQx0GywRw1KC/VPM3aFSjo0CV9kJVnuWr0lakTUfJEYZqjOl6aERnqTFDVRZMPLFi+okF3wy68ab/JpMNlxmsMqevxpHOWheaal0pf3SLwgovciuiyHiUQkplAbGNFaTWt1JUN0hFZRd9LU/prYqgPvUYzSmytKf+ntGCzxBnyrKSvosXybt4HqvIQuIeRh7spzVViyeZR6nIOsPjbEMeZ1lRmelIdYY9dRmWNGQa0ph9nMbcg9Tn6VKbe4bKnEuU5dwgsySFvPIMhoZb+eH9Mr+8W4G3y7+pgDP8uj7Nx7eT/Pp29p+pi4La+P9bhVEAxl9//vq3+ZZff/5WcsMowOLsxDDzk6MsTo4xL9yqTQmmiSmWRWPMDHTSVJ7HgzAfsuMjGBUq3caHJNC4PDHHjGge0dICS1MjvMxMZfqSARM6SkwckGVcV4Fp7V0sHdzHkrYys4eUmTqkxNSh3Yh0drN4UJlV3X2sHt3Pc301Vs8f4GvT4zw5rU7WaRVKz+9j5IwSixdP8jwojPWng0yPzjIj3NCN9zIzJqw6KynOicTX/TJRgQ48zI1ltL2R+cFhlofFLI8tSqBMgJ752QmamiqwsbuEgfFpOrpamRLMHUKGoGCemZ1jfkrE0sAIs3UtPLv/gNaQOFp87lPnHkVLwAPqfZKoCoihLdyN9RQjvs/V5039XVZaInjX6M3POYf45oEKz3NNeN2fx/zcBKLZcabFI8zNj/F8YZxX4mHezIzzQqivm1lEPPuc5dlRVmcmeCESsSqEii+MMze/wOL0Em9Ghnj1xJ/3j/bxvtmWt/1lrI+0sTYpYkm0wpz4OYMjI0yI+khK8sPRTh8rUx1u250jLc6DlpoUyvKCCfO7jJ/nBVxu6uF0XQcHO6HZZT9Odtq4Oh4mxNuIMD8zyvOD6WsrYXrkGaLRXsRj44jHhHtGEaKJcUTCzeLkxH9ZSU+MS/qe+7o6EaZfUBZ7uhgUVL9uYS3czkhfl0RdHOrt/KQwCpFHguNc3C8BxuXpPtYWp1ldnGNWNI3QBT3Q181gfwfDg+0MDXT+V8AoKIsCNH6CxS76eoQRvqegbArqYifD/V2MD3Xz7uUi366v8J0QqbO+yPfrC3z7+gU/vFrlx1dLrK+/4e36Gt+/EfPj+jQv36/y6sUY82W3mfTbx8htZXpu7KDJWoYy4y/I0v9H6mwVeeqwh1aHvXTc2Ef3TRV6bu2hzVFRMp3Ouxhw38eguypDHuqM++gwFXAEccgJlhLNeFN4k/WSO6wWOPN1jR9va3wRFTjSnWJKc7w+z5LP8CzlLC0JZ6kJP0qF/yEee+lQ6qJOpYcuT/xP0RlrRneSJR0JFgymWtKVYMqzGCOa7xlQEXiCIk9d8tx1KHA/RM4tLbKdNEm31yBDiNex1SLNRpM0a01Sr2qSbKlJylUtki21eGChSbKFOklmu0i8uIPYCwrcE4wpx6VJOr+dNENFsoy3k20sS5ahNLnG28kzVqDgoiwPzWWptJSmwU6G5mvbeGq3jWc222izlaPVXpYmh23U2W+lxl6GSns5Kh3kqb21gyY3ZZrddtN4R5H6W9upddpH5XVlKux2U2mzm0rr3ZSbK1JsJk/RZQWKLXZSYK5IoYkMhcbSFF7cSv5FaQqvyFFouZ3sK3JkmcuTbCpN4kUp0q/Ik31FkYzLCqRf3k6KmTwPLsmSckWBx64HSbFQJOaiNJVeerQnmtGWaETrgwu0pRnTkmZOQYQZUXeNCfWzxj/kOj4RDtxI8MIiOYATYTfRDrmBcuBttgf7IhUYiFxkJLtjA1BJ8GBfoj9fBkTxDx5F/Jubefzv9kX8nzap/IODKRphDliXOePW4IhL1U2ulTtjVWyDdZEZlzP1ORctKIzanI3QwyThLFdSz2ORfZYbBfq4FxwhtPwYqY0GhJSdwqPUGMtcM47EG6PkrcPOO/s4EHCIE9FGnE80wTjRCKO401yIOszZcC1Oh2ugH6mO/n1NTsccwPDBQS6ln8Qw+TSn406jH6+PQdo5Ticc5VjUQY6G6nHY/xhq7kfZdfMoCtdPss3mtERhVLppjJLjOfbYn0HzpilHXOw45+1OeHUV2f3zPOheIKCuF5vcQmzzH3KnchDvhhluPmzlXGIkp4OvcNZHH1M/fW6EGeIRYshdL30C7p4g0vMYcd66RLnuI/zGdiId5Yh0lCHGWYYHd7aR6SlLcdAOHocp8TBoB6V+CpIKwHS33aS7K5PmqkSaqzKJzjuJsttGpK00EbZShFhvxO/KH/E1/YzASxu4Z7WRGMs/kOn4OTW+W2kJ3EJr0Jc89f0nmr3/Ay0+/8gz/y9o8v69pN2lPXgD3eGb6Aj5io6QTbQHbaQ1UJhNNPl/TkvwRlrCt9IQLkvDvZ3Ux6rwJE6L2gRdapOOUZt0krr4U1Q/MKU87y5PGksoLwukKEmf6vB9NLrr0nz3KE/vS9Oe/Du6YrbRfm8znTGb6Y3fwkDiZoaSNjMQv4mxZBnGkmUZjJNmIHErfYJ7O0me/uRdn4AxW4uhHG0GcnUYyNOhP1+HoXxdxgp0mSw8wHT+HonZZaFIluUSGZZKZXhesYPnVUosVqoiqjzC5KPDTDzSZbhMm94iNQbKtOgt0aCrWI2OIgEY99NZtJ/OYg3aCrXof3wKUYsFg5UX6Sk1YKL6MqIn5iw2XuWbYVe+nfBgttmG4QpzRp5co7/uJs+e3KGq1oeimiiyqh6QUZ1PZnU1OU0dPKjrI+OpmMzGaRLzHpOb6kN96gkmsr5kLf/vWMj+jKXMraylb2M9RYY3aYospe9hNEOdtiw9nuSdo7r4CrXF16grcKQu9xp12RY0ZBnQlH2c5lwd6nO0eZJ1jCdZBlTl2JJbEk1Jeaok+/ent6v8+nbtN2AUVseiT8C4Ljzn/ucDIz+/42/nV6Ge7M9v/9X5+Ke3SOa3z//t1/33Xn96T+F9/2YEYPzl60/z87fw87f8+PUrFqZH/wswCu0uU4J6OCPJNpSojpPDzA11kxwZgL+LA0+rSpkb7ee5pEpQzPisiInFCVbGu1iLCUV05jBzBxSZPiDN1EF5CSi+PrCf9QP7WDu0j+VDe1k6tJfVQ/t4o6vKt0e1+OakNt+c0+WNsR5DJgcIPbUTe30FXE7IUHlKkRmDY8w5u7NW2sDCqBjRzCdYmRVCmsf6GO1v5MnjZJLuu3I/8AZ5SSF0P3nIwkAvy6PjLE3NMjcxhXh6ku7uVtw8nDiop0Hpw3xGx/okZg4hnufFyAzL7cMMF1bTm5BHk080z3xiaPKKpt43lra4PMaK6plpaGOlNovvS6z58PAcKw32LHfe5U2LHR/zdvEhTYZXhXq8GYhnblaEaHaW8ZlZSWXirHia5ZkRns8MSQK+Z2dnmJpbYHFexJJYCBJfkdQtzi2OMT8vYm1mlvdDHSyXO/J1pSwvG0x40VfI+mQ7a9NTzE3OMjUppvFZI/fifLGxO4mttS6uTidJCLciI+EGKTH2RAZexsvlDF6u5wjwMiEq1Jr4+44EB5hzy1aHm1Zq3LyqjqvjIcL9TUiLv01laTwjvU2Ix4cRj01Jbhr/ojAKd4vCa+EpQOTY0KBkJd3f081ATxcDgsLX1U6/ZC3cxZBgQOnplKyJJ0aHJMHwi0K0jqiP59PdvJwb5eXSDKtL84inpxkZGpKsmoVInOGBT8D4SV3slaiKkrtFCTD+pjD2flIYhXW4MIN93YwN9TM9PsTs1Ag/ffOKn39Y55cf3vDxh1d8/OElv3z/nl+/fQ/fvuHHH37gxx+/4eP3q/z6wxLffHjD99+KedPgxcu4A6yF7mchQIkprx30u8jQ5riFXpft9Lvsos95J31Ou+h32k2vqxJdLrvpuaNE728z6LaXgTt7GHLbx5inGhPeGsyGHmMl1oAXiZd4kWzOq0wbXuZcYyXbhunUSwwnnmc0xYCxdAMG087QGXuEJ/6qVHooU+W+l1pPNVqCDzOYaEhfoiFt90/TFXOWnvgLDKSYMJh+iaZ7p6kNPcYjv0M88j5Ipfchanz0eOxyiAJbdXKvqpBvo0a+tTr51hrkW2tKJttCncwrqmRbqpNpuZ+MK/tJv7SPVGNl0gyUyDfbT4HpXvKNd5JnIEfeha0UnpOmzGAb5QbSVBhvoe6yNM+sZWmzkaHDRoZuW3l67bbT56BI1w0F2m9s59kNRZocFWm4qUijsyKt7rvp8lam8+5Omm/J0nhrJ01OO3jqvItWZyXabirx7IYSTdd3Um+/gyf2O6i0kafSWoFH5jKUXpKiyGQzxWZSlFjIUGSxjQKLreSZS5Fltoncy1KUWslTYiVHua0ijx2UqHLeR4vPQbrCT1J5Zz/FjrvoizlHZ+IFWuP1aYo5RlPCaZqSzcgIMiTU3ZBA36t4B1/HNfQaFvdcuBDtytHQa2gGWLPDx4Ft/t584RvEV4HhyIb6sDP0BjvCnPijpzf/8XYa/9Ypm//DoYh/a5vO75wsUQm2xyTXljsN1/FouoNd6TWuFl7mWqkJVrn6XErWwzTxOIbRxzFNPItJoj7nY3UxidHAJl6V6/H7CC45jlf+cVyLhIo/cy7nWnIs+gyafjpo+OpyJPoyBqk2nE+8xPl4A4wSz2GcqM+F2CNciNXDKOkoZplnuJJ1EptCIyxyTTDJMOFCygVsyi2wKrmEUao+F+LPoB9xBl3/M6i6n0XF1YidNwzY7XyRfXdM2XfbCBWnC6jfNOWgsy1nvd25W5BORs80qT3L3G+f5nphGTb5ZdiXPONW5SC2RY2ciI7gUpwrBoGmXA4xwiZIH7cwAzx8zuDjfpIIz9NEuesS5a5OuNNOwq/Lct9JnkTX7WT57CDfT5EifwXKA7dTHqBAuZ8cJT7yZLpvJ8NNkbQ7O8j02EP2XVXiHBWJvi5PlP02wu2kCLD4HB/TL/E1+Yogsy8JvPiPJF3bQNndrdQHbuNp0GaeBvyRZp9/oNHrH2jw+iP1nr+nwfsPNPl+zlP/DbQHC9C4RdIr3ROxlY7QLTT4fU6d3+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34EW7PT9OevL1kAuimkvMNlxlssGe4WY3OloCqW2KorA2mvzadIqrKshraCC5pYOoxn6iW0RkPRWRW5BNRaI5ww+2s5717xBn/Y75go2s5GzgXd5m3mZu4nX2duaz9tGXoU1LvhD3Y0F1iSV1JVdoKLagpeQKLYWGNOcdozHnAA052tRlHqE27TTVmeYUFPtRXhbL2EALf5LA4htYX/5kcnkzza9vpvn45r9WFyUK428q498qjcLt4l+idf5bz7/eMP5L0BOg7q9g+BdA/OtznV8+rPPxT+sSoPz0te/h5//R/A0o/gUa/xvAuCga+2fAKHFBC1WAommJI3p5epzlyRF6m2oIvXub6IC7zI/0sDI1zIx4nLGFccbnB1kcaGY62APxpdNM6ykxqCXN5FFllo8e4MURHVaPa/P8nB4rRkdZMjzK8oUjvDE6yTvj07y/fIGvbUxYczBl2N+coEsHsTXQwPrMbryObCbPUI2RMF9e17ewNDKJWDyGELsXhWpoAAAgAElEQVQyMy5mdlIAmUFEY8Kd3CNKsiOI9LMnPdqL7rpCpntbEG4zZ0ZHmB4bY2x0iJLSPHR09xMS4sFg3zMWpsZYGZvkZeMgA0mldEVl88wvkafesbQHP6ApNInR4moW2wd4PjzJysQ4L3oe8aLEge+fXGGu8Sqz7fZ83WnOhywZfkr9ilf5u1lrc5PcL87NzDEtXmV0apkJ0bzk51+YG2RhYZjZxQmmFsXMC8ra7Cri2ZdMCyv++XGW5sdYn+7nu/5HLBea8H3FVtaeXGCqIYZvxc94NT3I9GAfzY01RN73wdL2JNa2h3F2PsmDeHuiQ87i46qLv/tJgjwvEORlSnV5DH0d5YwN1DMx3MxAzxMy4u4QH2qNq4Met+wP4OKog//d8yTFONNQlcn0SBezY6OIJ/6iKn6CxL+ojX8BRsk6WjCeCMDY1UpPxzMJNApKowBwguooAOTk2DBLsyJW5kUsTnSxMtXN64UJXi7N8mJpEfG0SNINLayaBWAc6u9g6Dd3tACNf4FFySpacrv4SWn8dMvYw3B/H5Ojw5JooAWx0I8+wZ+/W+fXn97x609v4ac38NNrfv3xGxAaXn5Y58OHD/zpw/fw0yv46Tnf/fyOP/9pkXfNXrxN1uT7Byp8k7iX9XhlXsYp8yJ2D8/v7WExdA9z/kqIvZQQeSox6LmbHvdd9LjuZMBDmTFvVYbc9jB4R4lBl10M39nFkMtORl2UmXJTZcbrAIuBR1iNOM2rWENeJlxkJc6ApdhzLMWfZyn5HPOZJ5lJPUpPmApt/kr0harRH6HJwD1txhKOMBB9kNZgVTrDdJhON+B1lT1v628iLjZnNNOYvsQzdEefpDviOL3hx+j2P0bzbR2qr6tSYbuXRzZ7qbqmRqWdGo+uqlBqvkcyJZYq5FmqkW+hTr65OgVXNCi+osUjS20eXlGj0HAHWae3knNaikfnpak1lqHWeCu1RlI0m22l1UKGNksZOq1k6bFRoN9uB/32O+iyk6fTfjut9ttpsJWj1laOGlsZ6q7L0HpnB53uO2lxlqHpliwtzrI8vSnLsxuydNxQoNtpB93OO+l02kmr43aa7OWot5On5qqc5Na03GwTJaZf8dhyK4+ttlJmsYVyi82UmG+kzHwj1dbSNN5QpM11Dz2+GgyH6jISeYTR6OP0hB2kPUiLscTT9Cbp05lwjGexejTEHKXhgSn3XI/i73oBLx9L7gTacTPMDtN7tzgRfgO9YCt0gizZ5eeAtL8v/+QVwn/wCOILT1dkvKyQ97XhCy8v/uOtZP797Rz+/nY5/8k5Hyk/Z/YE2XI65TIWxSbcqHTAutACyzxDrAvOYp6hx6UHBzkfdYAzYTqcizrCqQgdDgUoc8J/BxdDlbgSuYfbGbrcyTmOW5EBruUW3H5sj32xLWbplzkTZ4J+0jUu57tgnGGLSYYlFrmWXM64iEnKOYwfnJKMRa4RlrlnsCk0xirfDLNsM84mncW63BynJzbYlF7CLN2QM/dOoxd4Bh0/I7S8TVG+bcQ+V1PU7l5Cy9sMlVsG7HO4iLqDFcfcnHBMCiWze5yM3lUSuha4WVKBdV4RVnk1XC/r4FppC+cfPMA26z5m929iFn4J84DjeMeZ4hNkiN/dc0R4XiD41kECbyoT5KBAqL0MCa67yPBWpiBoL4UBOyj0laHYdxvlfjKU+8hQ4rWVQh95stxlyHLbTraHElkeKiTfVibBaQf3HWSJtJcm2PpLAsy34Ge2BX+zjXgZ/iORlp+RdWsLlb6yPPHfQkvQJlqDNtDi9xlPPP9IrccfqHb/PTUef6D27h95FriZznAhEFuW/mg5+qJlaQ74iifef6QhcCONEduojZSj6r4yj2K1KEs4TnGSAcXJZpQnXqYkzZzUrGskFeSSXtROTm4uhalXqU5UoSZkJ0/85WkMkqH13lZ6EuToFqAwUZqRNDkmMhUYfrCN4SQZhpPkGIiXYSBhK92x0nTHydEVr0h30h4G0jUZyNJmIOcgA3mHGMg/RF/eEfrzjjFadISpkoPMlKozV76X5Ye7WXm4g9VHO1mr2MlqpQrLtcdZrDnG9KNDjJZqMVyqxUDpAfpLD9AlKIoFarQXqkuCvbsLVOgsUKWtQJ3Jhgu8HLBn7pk5Aw/PMlZhyGz9FeYaLFnrdODnaU/e9lxjqfEK4nobJptcGO8IoaM1nMq6AEprwymtyaew8RGpjbXE1DcS29hOQsUT4pIiyIm04lnsCd4UH0NUuJ3RvA3MFm1grWQDy2n/mVeZm1jOUGQkdT9tOfrUFlyiotCAmpKTNJSfp7XChLZHF3haeoKWokM0FxykKfc49RlnqE43oajwBmWF/kz21fHz+hqs/wUYhXX0JB9fiySd0pIg739hevmLCUYCjL8ZYD6+nuNXoVrw/8H8K6aX31TEv0Li3378vxYYhRxGYSUthDbPjQ+zMDEqWUkLTlgJMApRM4L5YXKEiZ42UqKCifASuh7LWRzpZmpmgPG5QaZn+pntbKT/XiAjLjZM2hrSb3yIAQM9RgxOM2J5kQ4HE0ShLjxPCWTxQQCie3cZ8LSn89ZVRoNdWMuJ5pvqTF42p9MTf4/oyxY4nT+K6eVdnLm0lchIGzrrilkcGWBispPxkSFmJsSIJ4W1rmDIGGFpZpiZ0VYaKtK5F+RITIgj1SUJjPc1Mz8l5AZ+6kTu6n6Gvr42LjevMNTRwOrEGLPP+hiPL6UvOJM2nyQa70ZT5R5BY0QyS81dvBybZH5iHPGMYC4RALOJ163xLFXfYKblOtPNFrxuMuZ92k6+T9nGy4ytiItP8nKgmlfTI8xOLTIpesnYzHNE8yLml4ZZWBJyGYeZnhfWz2Jm54SWnJdMzq4wNTPBc3Ev303X8afeeJZzjvK+UI439Ras9mTwcqiC56NPqSxKwvWWGebmh7hmfxgvbwP8fI1xdzmG310d/D308PfQJz/9Lp0t+TyfHWB1fpyVuWmeL3yqRZyf6KS7uYC8VG/uh1jg7X4KV2c9AryNiIm4wUBnNaKRbsTjI5JzBQEQBaPLX1bT0+PjjAz0SwwvgsI4KABjx1N62lvo7WyVRNwMDfZLQE9YM0+NDUtgcVX4PYx1sDLZ9RswillZWEA0Oc3wgLCS7pOA4pAQrdMvrKeFmJ1/Doy93Z30dHfS19vN0EAfYyNDkhrLBbGIpfkZloXKygURf/7+XwHGn97Bj2/hhzd8+PATf/rwA3x4DR9W+eGXb/j4y3O+a/Pj6yxNfsjazU+5yvyYt4fvc/fwXfYevk5T5uukfbyPVeHdPRXWI1RYjFBnLkyd6YD9jHgo0eOkwICzIkO3djB8azujt7cz6bYD0e1diG7sYtJBkSnHncw4KzPnqsqS1wFW/A7xKuQobyNPsR57klcperxO1WMtWZeXKYd5nX6U5YQDzMaqMRevjjhOjZlYVWbiDyJK0mMm9Tjzeed4XWHOUpER8znnmU8/y1TsEcbDtBn112bES4cJX1363TR4ar+bBmtF6qy2U2shT4P1LpptlaizVqb4shLFl5QoMlWm2GQPJSZ7KTZSpsRwF/lnZMk6sYm8U5upuiBNo6kszWZyNJrK0GCylVZzOdot5Om8up1uG2EU6bgqT6OZFNUXN1Fm+CVFhl9SeHETxWZbJM7pNncV+v016fVVo8tvD60eO6h3lKbWZiNNtlJ0OMrT4aBA+3UF2uzleXpNjpZr22m5vpOma9tpuqZA3dVtNNrJUWe9lcrLX1F55UueXN3CU/tt9N5WZNx3P+JQbWajdBHfP4w49ggzcUdYSNVnIe00M8knGEs9yWjaCfqSj9EUo0ddohGhTgfx9zDijpc5tj7mON53xCDiJkdDrqHjc5FDgWbsCbzBF56e/FuXQP73W4H8p9vOSLldQfauFX908+Q/u6TxD3eL+J13DV/6PkIl0R+NSEfOpJpjnHWBS9lmWBdcxjzrDMZJ2lyI2YdRnBoGgnM5XAv9cG2OhWlwMGA3ej4KnA3czdXEQ1xL1cO9+AIBVeb4V1nhV2OPf/0dXB46cSXDlvPJDlzOu415gROWhQ5Y5FlhnGKASboBF1PPYfTgNFcyjbDMOYNlzgUsck0xTjPmePRRbMqv4NriwO06O64VW2AYd54T4ec5EmrC0RAL9rsboeZpipafGdr+Zmh6XkTpugEq1y3QcbLD0NuOvN4Jikbekdy9wp3yWmzyCrDJr+LGww7c6gcxycjBoSSXK0m+XAgyxTTgGP4p5viFmxDgbUyk10XueZzAx04RP1sZ/K2liHPdSbLHTrJ8dpLjLUeepxSlvtuoCpKnNliB6kA5yvxlKPQWgHEbaS5ypN7eQZLzDmId5SWVgWF2Gwmy+YIQa2kCLaTwv7IRH9PP8DP9HdG2X5DrKs1Db6HfWZanIdI0+n1JpdvveHxHmN9T5fYZNXe/oMlvE63B0rQL0Tn3tjEQJ093pCyNvhuo999AU/gW6qNkqInexeNYDSpSzlDywJisWBOKEy9Rkn6KzGwtUgqcSCuoJ6uomZyiQIqLFKhK+Ueaw7fR7LeDusCNPI2Uou2+FH1Jsoxn7WAsU5H+BGn64rcymCjPcJICY6mKDCQpMPhgJ4Mpe+lP2f8JGDN1GMg5xGD+YYYK9RgoOMpAwTFGio8yUXaI6XJNxOX7mX+4h+VHe1h9pMxahTJrVaqs1h1hreEE81W6TJRrMVamzXCZDv2lOnQXH6C9QIu2wgN056nSna9KV4E6z4TXDw8z8/Qiy91WjNZeYPjxWUR1phJgnK2zZL3bnp+nXFhouMRk5WWm624iavWhv8md1npn6hrdKGyOp6gpn7y6R2RWlpNdkU9GUTh5+V4UpDhTleLBdyPNDBSfpa9gF6MlCozmfcFs9u9ZSv+MpTRpJlN20Z6qTV32GaoLT1BTeoD6cj2eVpymreoM7VUnaa/Uo73iCE9LjlOf/akZpiT/IuX5zkx0lfPxzSq/vn4pyWD89e30b8A4w8eXK5Ig778A4r98/r8Axn++fv74578FxH/5+n89MAqROjNjg8yODTM/PioJcBZuGOenhTgVoc1jQnLfuDI9yuPcNHxu2pIeFcDKaCcLs8OS2jnh7m55YIS51me8bmvkm4bHTMeGMRToy3B4OPNlhSx21zE30MDMcDPTw82IhpqZG3zK0nAHy1O9LM4OIhb3sjrRzLc9w6zW9pIdEo6tx1kMPLUwdNbG5sZZbjldJjzOheq6PCYnepieGpI00gjVhbOTQhzQEFOjvXQ+qyA5wY/IkBvkZwTR3/lEYraYmZpgcKADD1drrhgcoiIznsXObrpyHjMQmkmX7wOe+iby0C2clrhMVjsHeD4qqLAjzC1MMSEeZnJ2mAXxIG+mOhA1JzHz1AdxvR2vai14k36KN/H7eZ+xnZe5KiyXOfJNXz5roz3MTy8wJV5hZl7E3Lxg/OhlSTzIsniCNZFwwyg068wgFkLRp6d5Le7kJ1EBP3S7s5R/mPWCo7xu8Wd5uIKlkTqqihLw8bDghuNJrtkfwM31MDfs1bl9XRtXB13cb+rhc+cMD/NDEY00Sb7X6sIML5aWWJ5fYmFuicWF5zyfm2d+cgjR2DPaWjKJjrLC/c5R7rqeJDrclqKsUMb76pifEioDPxlfPqmLwj3jOFNjYxJVr7dTWEN30t/VQW9rg0RlFNTGfiH2RoC9wQGGhwaYnhhleXaaJaFlaLSD1ek+Xs9PsrYoZDDOSyJ9hgaGGOzrZ7i/9zdo/FeAUeKO7kGARuGWcXx0hFnhj4cZEUKvuLDyXpr/7wHjOvz4Cn58yYcPP34Cxh9fw4+rfP/zN/zy8wrftfrxPluT7wqU+b5ImR9KlPmhWJkfCvfwoWA/H7JV+SlFlR/i9/Ptvf28ClfhReh+XgSr8SJIg7VAbZa81RDd3s3EDQVmbiky67qDaUd5xm1lGLPZyoTNNkT28szeUGTeeRcrd/aydleV196avPLT5EWIKi/DNFi/d4C3MQdYj9XkdYw6y5HKLIbvYjFiJ8tRuxFF7GYyShlRghoLmbos5uixlHuUN8VnWc/VRxyhylzofpaCNVjy12DJT5Nlfy0WfDSY81Jn1lONWU/hqcG0qwrDznvov6VO53UVmq2UeGKqSLWRAnUmu6g13k6NkTwV56XJP/oHio79nvKTn1Fx9ksen/uSx2c38OjsFzw6u4HKCxt5fH4Dxad+R6H+7yk89zn5578k13ATReYKEpd0npUiD4w38cD4SzKubCbfVoYSJwWKr8tQZC1F2VVpauy203BtBzUWsjwy2UK58WYem26l5vJWmq/K8dRWgY7rO2m1k6fLcQfdjoq028nQaS/H0K1dTHooM+OjxFzgPhbD1VmI1GQuSoPZaC3m43WYSzzIbOJB5pJ1mcs4wVyOPlPZ+vSk6FOXYEjEnaMEeJty288Km8CrWITbcCLQloO+lmi6nkXz7jlkXS34v24683c3/Pm7G0H8vfMtpNwtkfOy4zOPYD73LuWzwAo+C6jlK/8yVB/4oHXPAYOMq1gVW3A69gKGCfoYJx3BKEGLiwmqXIwT5gDnorQ4EaKGXvA+jkXs40zEfozva2GZcgzbrFN4VpgR8sSKiCc2RNU7ENnoRki9D+4VXphnO2NVcAuHCnfsHzljknWJc0lnMEo9x8W08xinnMUs/QJm6ScxyziDec6nlfSJmGOYF5ngWG2Jc+1VnCpsMIg7w5GgExwKOMexsMtoeF9E09cETV9jNP2MOBRghobbZbRcbNFxsuH0bVMyWwcoGlgnpfM5Yc3d2BcWYp37kBvlrfi0jGGUnI1dUSlWWbEYRtlgFnGG29EGBEVbEBp4hci7JiT6nMXbWg5/222EOyqQ4KZE7C1ZUtxkyPKQJsdjE6U+0tQEy9MQup26EHkeB0tR6i9NrocUabelSXaSI+GmHDGOMty7LkW4/UbCHb4kwnYzoVabCbbcRJDlRvzMPsP/0j9xz/ozMpw2UuEjS5X3Vp74bKbe5ytq726g0vUzHt3+A49u/5Eqt8954vkFT4M2SUK7OyI2MRyjKFlNPw3+kuaQDTRGbKLuvgJVMSpUJ5+kPNmY7BhjihINKEs7QmHafnIzT5OenUhyURMJpSU8KL3EoxwZOuO20R0iT12wFI1C3E6kFF1xMgylKTKVs4fR1B2MpuxkLFWJ4Qe7GBccwxlKjGXsZShVheEMTYazDjKYdZD+7IP0ZR+kJ0eHnpyD9OfrMlqqx0S5LpNlWojK1Fh8rM6Lak3WqtR5Va3B69oDrD05xMuGIyxWH2L60QEmHuowUn6IgdJD9JYcprtEj87iI/QW6NBbqE13oTatBZo8KzpAX9VJng/YsNpvy2SDscQh/bzNnlcdTszWXeL7MWfeDzoz13iNiWoHZhrdmKh3YKTenO5GC0rrPSiqiaCwKp3CymLKnpST+/ABOSVR5BaGU5B3n762OkafBNGSfYG+h2cYqdRmvEiW2ezNLKRvYTpZls6E3dSnalKTd4CqYnVqSnSoLdGjrkyPhocHaa7QpK1Wm666o7RVHKM2/zDFOYd5nH+V6Z5CPr5Z4tc3a5/uFd9O8nF9nI+vxXx8ucqvwuf+ZyuM/+3187+EReHj//XA+F8rjGN/zdqbFYKwhWxGIdR7apSR9mZy48KJ9r7FfF8zy6JhXkxOsT46z9rICiLREhPCf9ZTY7zs7WWtrZPZjm4WBkZYHZlg8beVpmhyipnxKWZHp1manGNetIhodokxsRiRqIe56UXE42sM9o5QVZNCeu4twqKt8AqywM3fCid/E7yDLcgvCmdouAHR9DAzUzOIBBPOxDziKTGjQ310tNWRnR5KiJ85pQWx9LQ3I5ocZWq8j+Yn+Vhe0CHMyYbB0sd0pZTRG5JGs1cMlZ5RPAyIZrali+WRMUmY+ezsODPzY0zPDUugcVrorZ4QsTjczvO+FOZrb7H28Bo/lbnxXcZF3ibu4HXiRlZTVXld6cSb3nKWhVtAwSQk6boe5PlMPy8mBng+NMjb0TZejT1lZbKHuclxFidmeD31jPXB+yzVGrFUfIw/1brwrq+A8aFmivMTuH3bAmvbk1hc1cD++n5u3dyHg9UOXO1UuWmuhpvjeeofpyAaeiq5m1xbmuf5/BKLc8sszK8wv7DC3MIyi7MvWJxZYEE8ypy4lYa6WHy9zuB66zABXgYk3rtBT4vgUu/8q9lFAMdPsDjKhJDB2NdLb2cnvYLxpbOd/rZGSZyOAIy9PT309vVLZnhoENHkmEThFCB1Ubh9nRnk1fwkLxZmWZlfYHJsksG+QQb7hR5poRpQCOv+FNj9twqjAInCx8ODA0wIK3PhD5w5saSRSFAYhfaepflpluem/nWFUVATf3oBP77gw4cfPgGjZF394hMw/vk53zzzYz1Lk7cFSrwrUuabkj18X7aXD+X7+aVMg18LtfiYpcXPyZr8KVaDDzEa/BCpzjcharwL0OCd3wG+DjjIq7vqPHfZw/M7Sjy/s4uFWzuZuaHI1HU5JuykmbDZwoT1ZiZttiC2l2HZSZG1O8q88djPOz9N3vlr8i5Ik3ehGrwLV+NdpCqvwpRZDlRg3keaWa/NTAVsZTRQmokIecQJykwn7mEhVZ23+Uf4OucIL6JVeRW1n/UwVd6FqPM+VIO3weq8CVTldYAqbwLVeRukyXqgJq/81Xnpq86anzYrngeYd9NEfFsTkbMw2kw7azHppMGw/V5azbbRYCJNrdEWyTq6ylCKSkMpHp7fROnZryg/v5GScxso0P8Duec+J+/iFnJMtpJqLEWqmRwpFjtIslAk0XI7ydY7SLHeToqtAom2siRYbiXFQoZsCzlyL8tTeEmOfMNt5J6TIu+cNIUGspQbbOTJpc00XN7CUytZWsylabXaSredHEM3djB5Zw+LPhqsBWuxFqbKath+VsL2Mxeyh8mAXUwE7WIyTBlxjBriOHUWUw+xmHGUhazjiHP1mSo0oTbuPAl+5wgLvopn1E2sQ2055WmAnp8Vmh6XUHU6zl6nI2xyNOLfO9zg724G8XdOYfy9iytyvnbsDnJmo28sXwVU83lwNZ8F1rA5qAS9vBCOJN5CP8kMi3xzDBMvcyToAEeD9nHungqmiWqYJqhxJVmXyw+OciHmIMfC9nEmTo1LyYcxTznOlbSTXMu/wK0SI4JqLIhptCO2zp57T1yIqPfBvzaAmw89caq4i0utJ841LtiUWnMy9ij6cccwSD4tURkvpp7nUtpJTFJPYZR8FqNUI07FncA4S1hLm+BUY8WtKlsME85yIvw0h4POcTRUUBaNORBoglaAEQcCDNH2N0HXzxpdT0cO3rLF0O0y4cU15HSskta5SkL3OE6lpdjmlXO9uBH32n6u5j7CuqiSayU5XEl1wzTqLPbh+gTcu0Kw32UiPUyIv6tP+A0lgq7JSIAx1mUnoXZfce/6FyTf+pK8u5sp8d5Mlf826oJkeRK0jdooaR4FS1Hit418T3ky7iiQ6CRH3E1Zom9sJdx+A6H2n3H/+hai7bdy79pWIu23EWK9mSCLDYRafkaU1e/JvLmRgtubqLj7CRjrvTfyxHMjlXc28Njlcx46/54K1z9Q5/M5LUEbaAv9it5IGfrvydATtYXWsC94GvUVjfdlqY3Zy+PYQzxONqQ4yYzS5AtUpJyjMuECZYlnSU93J6Gomvvlo9wrLCY/5Szt97dJagpbIuQ/Oa6jZGiPlqFbuFGM3SYxwwwmKjKeupeJtH2IsvcwnbOXqRxVxjLVGc06wFiOLiM5hxnI0ZUAY3eWNr052vTnaTNYcICRkgNMlGoxVaaB+KEGz6t1WBVaYyoP8LL6AEsVasw/VkX8SI2pcg1GSzQZLNGmp0iHniI9ektO0F1ygr5CPXryD9GRLwCjNk8LtXlacpDhhnMs911lrsOc2dYrvOh0ZL3LhYUmSxZbzflmzI1XvR7M1Dmz0OTKUss1RLVnGak5SWeTE3VP7lJae5/M6nySqxtIqmwj+XEd2Y+LKXwYS3auCxUp3jRmezLa6M3gk0sMFO9HlC/PXPoWRMlS9CXK0ZKiRF2uOrUlOtSVHaW25Ci1ZYepe6RNY9V+mmv30tmsyWD7UXpajlOer05R2jkmOzMR1skfXwvGl1l+fTfOx7cCMM7yce0lv75Z/v8GGP+l6UWiOgrK45/f8suf1iVP4bXkdvGX9/A/mF9/fsdf57f3kTS9/PWO8Rt+/fkbfvhaCO4WXNKDzE18WkkvTI5KwrsFaJkVRgjCnv7kmhYidXrrK0j0d6E64z7ioW5JDuOLkVmeTzxnZHqR0cVlJsRilqZEPJ/4lNk3Oz7FyqiYBeHmcEKIaBEjHhMzOzrLwvgC81PLiEUrTAn3fXMTjIkXGJ5ZkdzyCaHZM4M19LYVU/skm6rGAnLKYwmNccA/zIqC0nsMjjQzPT2KaGqG6bFZ5qYWmRodY2ZyiI7WxyQn3CXhviflBakMdjWxONPPgqidSD8HnE3Pku7pQ1dyEZ1+CTR53qfcPYy+gkpWBidYnBIxOzOJWADGmWFJjuLU7DCj0+NMTs4zPz7J8lAda715rNRH86Y2lq/L3XiTeYo3acq8zlJiNf8Eq49v8OZZDGttGbzuyuVNVybverJY78jg5dNUvu2K4+vuJNZ7cnnZ+4hX/ZWsdsWw0HKdqcdnWK115Of2IhY6q8griMbG9jRXzHUxNFDi8qXdWJptx9Z8B5ZGCly7tBdX+9M8LMuW/A5WZkU8F8+yNrfEi9lllsVLLM4uMT+/yPziIuKZRebFy8yLF5gVCSHcz0iMvY3HndPcdTlJZKA5hen+DHbVIJ4c/Gv3uGh8hKnRYSZHhhj+LUKnr7OV3vZnDLV3M9TdzYCwLhbcy339dHcPMtw/hnh8ihdCfeNYF8uiQdYksCjcNAr1i3NMjI4x0CessPska2ZhHS2ssoXbRWEtLdQPShWyEb8AACAASURBVO4bhZ7pwQGmhX+nkk5xoeVHJOn8npcojZMIN4xLs5N8+PY1v/z4lo8/rvPrj2/49adXfPzwEn56KVEZf/npG37+8Bb+9Ao+CCvqH+HDK149i2Ah+zjPc9VZzVXldb46bwvU+bpQg2/yNPk+R4cfsvX4Kes4P2ed5mPqSb6/p8P7IDW+9lPjez9NvvNR51tfdd55q/LGR4VXPiq89lbhledeVt2VWHBRQOwkw7SjFJPXNjFlt5mZa1uYs9/KkqMcr24r885jP197q/HeV5X3fvt556/C+0AV1v2Veem9g+ce8ojdtjDpupEJ901M+kgzGSCDKESB57H7WH+gyfskLb57oM13ydp8n3qQbx9osx6tyrtoVb6OVuN9lCrvI1VYD1HmbbAy70NU+DpAgzc+6qx5qLHsosrSbXWe39HmhfshVt0OsnhbE/GNfYw6KNNru50uK1nazKVovSLF08tSNJpupu7iZqqNNlNjLEWFuQLldso8vLaXQqtd5FvuJt9KmQI7FXKvqZBtr0K6nTKptrtIsZMn5aosGVflybaUJ8NEmowLm8g8u4msM5vIPbuZggvSPLqwkSfGm6k32ULLlW00XZKi6dJmOqxkGHPew7zXAdaC9Xgbocf7SG3ehGvyKlyTlRBVZgKUGPdVZNBXjqmoPYjiVJh9oM5ixiHms44wm3eG+YeW1MWdI8HzBGH+JvhG2WEZZIae2wn0/E3Yf+cMu68fRuGaDhuun+LvHS3535w8+Teu9/mdVyA7w1zZE+nGpoBIPvev558CG/hdQA1bgvM5lRfK2RRH9MLOcTbBGLM8a05FHOCw3y70w/ZwJeUgNllHcCjQ50bJea5mn+RMtAZGSbqYJZ/EPOUMV1L0scrQxyb9OL6Vl4iqv8q9Whsia52IqPUg6Ikv7rW+uNV641Ltwe1qF25XO2OccoHT0cc5H3cSg3h9LsSdwvTBCYwSjnMu5iQXEs5xOuY4ZllnsS83xqXGnDuVVlilG2CYYIhe+AUOBFxAw9cQTf+LaPkbc8DfEC0fI/T8rTns7YjunWsYe9nglpZDSss0aZ3LJHXP4FJaxbXccuzzq3Eqa8YurwKbwkfcfFTItfxgTO+ZYB9phM99SwIDLhPlc4kYD33u31Yn0FaeIFs5op13EWq7mchrG0i4+SVZbpspuLuZR37bqAqQpSpgKzURslSFyVIZIsfDAHmKvGXJcpMmzVWaJBcp7t/4kgiHL4i6vpEoe+G9pIhykCHy2lYibLYQfnUDYVf+iXi7z0h1+IICl6+o8NpIte9mqn228NDtC0pv/57SW/9IhdvvqHT/J2q9fs/TwA20BW+iL0qGAQHsojbRHvUVzfekqIveyaP7GlQ8MKAq046yVGMepVykKtGaihgzMpMtiC1JIfTxKBGFE+Qk3KQxXImu0C8lET3P7inQcm87T6N30h63i/ZoeZ5FSNFxbysDiYqMpCkjylJiOlMJUZYKU1lqjGVoMJZ9kKEsXQay9ejPOUp39lH68rTpL1CjL1+VwUJ1xn8DxplSoZtag5cVKrx5vJeXVfuYrVNB/FiFhUcaLD7UZrpEQwJk7UVCjI4OncUn6S48T0+xPh2Fx2gt0KOtRI+28iO0lh+h/dFRRG1mrPbb8bzXjhdd13nZbs+LThum6gx50X2db0Z8eNHmznLzLVaf2iCuOcFU1VFE9fZ01TpQVetJVnUs8TUVJNYPktkyQU5dC0W12aTm3absgQtNaR40pznwLNuE1jxtenN3M5q+jelkKUmVY1eiMs2pqtRnq9NcdJj6Ql3qS3X/b+7eMriuNEvXnJnomel7496e7q7q25VZlZlmJslisNAyyMyUhjSDmJnZFksWWszMYDEdMeM5YlmSZXamnZmV9EzsI7syo6runZ4fMzExP1Z8e2/tc2T98hPvWut9KcvRpLJQjZoyFWpLFOis02a89ySN5btJj1FlqDlACoc/PZvn51eClc4IPwtb0kIs4KLQqp7+G2D8+bdLL/+DGUahZf3L80mk7wuf+VD/018rjMuw+LdLKj//+Iq/rl9+Ejad/6P1ip9/EtJdXvDD98/4/tsl/vzdEj8JG9c/CUD5mvevFz4AYxcTQz1MSqFRUH06mRTUMGELeXiYkeFRJMJG7lAvA02VRLtb4G92ha6GKiTDQ9KZMfHoKBKxYHkjlrZThW3r2dF+ZqTfuzz7tpwOIiSEfKxhqZoptJMFX0fpdrZYyH4ekX6n8EywWBF+/rHEwr9nYICqhmwCoqxx8r5BSVUM/cO1DA21Ix4aQCL4BfYJENzBSH8Tba2VpMUHEhPoRHF6KMNdpUyMNVBZFI/p1TPYXrlEdXgM7W5h1NoHUOISTG/uY2Z6xpgYkTA2OsrYqKC89jI10sXIWCeD4h5GhczlQTETA2ImBweZHhAx3JDKXG0oi6XOPC24zfOiwzzL0WUpSZFX8QqQq8/3Cft4Gb2XNylHeJl1mFfFR3ldcYbF/Eu8KbNiqcCWhSJDJovPISk/y0y9KYstCczUNJAS5sPVr9Q5eXQTF09t5vLJjVw5sZGrJ7Zwdv8mzh7cienN4zwuzWRkahbJxAxTY1MIFkjPxmZ4PjbD4ojgnylh+kOWtrC8JBkfZ1KyyOToC2bET2ipLyMy1Bo3h9N4Op4l3M+QvDR/utuKkAw1MtzbyEivaHn+daiPoa5WukW1tDWU01r3mJ6GfvpEXXQLaSvtDVJ/xLbmHnpFQ4z3jrIkGWR2UGiTDzAzNcns9JT0nJoYl7aWpQssAoR+qA4hPaZNAMYu6SlAo9DeHh4cYEIyyrh4hLGRgeWSWv8IM5b9jA31Ih7q4d3LBb5/+5Q/f/2UH79Z5MdvFvjz+3l+eP+MX969gXfP+fm7aX748xN++P4tP7z5Ab5+yVhNJC1x5+mP0mEgQouxKG1GQ9Xo99tJt5cMgw/UmIo6wIuMi/xUYQJFBrwIP8qCpyavPdT42lmR71wV+c5dibfuSjz3UuGpjzpvPFV5767CWzdlXrorsuSuwLzLTqbttjFhsQGJ0RokBquYuLuaqdtrmDfcxJLpNl5a7uRre2W+cVDjvbMG75w1eOugzmt7NV7byPHcYjtPTDYyYbSGCbP1jFmsRWK3kSn37cz6ybEQrMJSnCbPM3R5nb2H1+m6vE7W5HXCLl4/UuV1lCKvwmR5FbKDN8HyvPZR45m7CotOKszZqjBnpca8lQaL1lrMW2owZ6rKrKkykxYKjJluZ+jeWnpv/JHuq/9O99VP6Lr6GR1XV9N+dRM9dxXpsNSj0eEQIoeDtNnto91aj3YrXdptdtNiq0et7W7KrXUpttKk3EqJcmslyswVKDaUIf/mJtIvrCD93PLsY+bpz8k+/QXFp1ZSdnIVj8+upfr8OqovrKP20gZabm6j31yVSWc95r0O8MJXn9c+eiy5afLUTYsFd01m3NWZ8FRm0F2G4Qc7kUQoMx6rymyiDjOpB5nMPMNUwS3Kg46R6HaIENfjuPmc56LDAfQd9rHbVZ+dZjpsvrObdff0WGmxnz9Yn+Vfbcz4vX0wnzsHsu2+K7JBNqzwsOcPrrX8k1sz/8WxiE/sw9ELtuds+Jfoexxj3/3zXMi5wsXo3Rzxkef4fVVuJRzBKP04FgXHsSo+gVH2Ec4/3M2VmBNcCD3BxdCTXA47IjXlvpdwAOvsE3iWf4V32U08iu7iWWiKV5k9tqWOmBdYY5ZngVmeGTbF1txNvcWpwKMcf3CQE/4HORN0WGq3c9J/Hyf9D3Ey4AhH7u/hcuwhjLNPY1d8Eauc89x9JMxXnmJPwBkUHQ+j4nAaRZtTqNmfQcPpDDouF9B2uIKW7Q12297lqN1dTKIjCXwsIqZ1kqjWWVyKRRgk5XM3KRvTzGLuCtcZGZjmJWGUFsDFgDvc9LuCQ8hdnLyu4OVygUDHk3gba+N0dTsuX20iwEiOAMOtBBquJ9R4LZHmq6UwmOWymRzXTWQ4riPDaSOFXlsp9t5Esecaij1XkeP8GemOX5Bov4ooq9WEmK3C32QVfgYr8bu7igDD9QTcWUfQnbUE31lN4I0/EnLrEyIN/kic2eckWq0g1X4VWU6ryHb4jEyb/0aa2f9Brs2/kWf1ewqt/53HTp9T57mCRq/VtN3fIFUaW+6voCFgFVXBmykJUSMn+AjlicZkxV0nM+EquXE3KA69Rcaj84Rk2uBZkEtQ7hApkW7keetT7b2NBp/PqHuwkQp/GSqClKgNU6MpVIEaYRPb6zMag9bQEb2N0Uc7kMTtRJKggFiIyYtXY1DwYIzRpO2RHp3CqEXiMVpTdBAWVNrSVenM0KA/U5ORzF2MZykxn7OT1wXbeF+0kZcVWxipU2C6Qp2FAl0Wc/UYz9pFR448dbnyVGftoi71IKKkCzSkn6A24yjVGYdoyDtCc9ExGvIP0pR3kM7iE8y13mGp05j5lhvMNl5irukiE9VnedJwnW+6bXnX48Jigxnz9bcQlx1ntOgQ00XClvUlqgqvk55vSkyxP4+qComvaSKxqpm0qmriC1IoTL5H1cOz1Aecpz3qKxrSLlCdspvGuO0MR69hMmIrXQGqNAQqUR8hQ8MjRerTNKnN1qU6bzeVedo8ztekJl+VpkJVBuv38nTkEo2lSoy1OfPLs3F+fLbAj68H+enlBL88m1vOkV4UTLyXfRcF+PtYP/3dpJflhZe/vPNigp+EejnJj0K9Wq4fXk3y/y4w/viSH//8gu+/W+K790/5/tun0nsBRKXA+GYZGCWDvwKjFBqFJZihvr8A49iwAHGjUnPv8a4mHqdG4HLrFOVZSUiESL7R5a3ZCYmQMiLkEI8yOTIi3bIWFmYEE/DfzrwJ14Ily8eYuWUYHJO2EgVoFO4FWBQMxIVr4XdPCHnQYrH0mfB8SCIipzwCV787RMQ70dZVythYB5KRfga7OykrSCc/I0raeu7rqqavtYzMWF9CPE3ITvJjePAxQ32P8bC5y73Th8n08aU1OI5S1yBSHHzIDopmsmcYyeCo9G8SMqnFQm72cBejY72MjvVLzcDFg6OMCXnMQ/2IxzoYG3zM/EA+C62PWKhz42XdVV5WneJpriavslR4FreDF7EKDLivZvj+ZiQRsgxFbKc7+RCSYiMWa735c28a3/Zm8rIrgRd9SbwczmayPZtwNxMMLh/gxkUdvjwmz3n9zZzft55zu9dyRPlPnNq1ngCb23SW5zDa0shEn4SuahGTHUPMdo4w0dTNaHUrIzUixA3tTLX1sdg/JjUWF0y/BSNtIbJwZnyUsaE6aqvCyUq1JCrkGoHelwjwvkWQnzkpcX6U5cfTVJVHX1sNY70iBjrq6WgqRVSXj6i2gNaqKtrry+luK6enq4Kujmp6O1oZ6uxC0rvsvTg1UMTsRL8UFmcFL8/pSZaBsfcvoPgRGAVFsbNdWILpkp6C2iioiwN9vQwN9NLXI+RKC4svbfR3d9Hf3SkdS+jvaZP6MD6fn+T10jRvlqZ4uzTB26VxXj+X8ObFNO+fL/L981nevRrlm7cTvHv7jG+efgOvniKpj6I54TL1Qbrk2m8jy2IdBVbrKbJaT4nlRiodZKnzUKf5vh5dYUd5mn6FqfBDTPposeSlwVs3Vd47K/G9kyLfOSnx3lWd9x5afOumzntXVd65qvCNhxrvfTV5f19ruXw1eeumwnM7WRbNNzNvtI5Fo3UsGK7lqfEGXphv5ZWlDF/byPGNrQLf2Cryzl6Zbx2UeGsrx3PL7TwxW4bGMaOVjJqsZNhsFcOWqxizW8+01zaehiny5pEG36Xu5udsfX7JP8hP+Qf4MV+f7/P2Lle+Pu+yDvEycR/PY/byNFSXJ76azLrtYsFVnSUXdV64qPPWXZMlV6F9rcKCkzwz1psRm6xEbLwKsckGxi1kkVipMG6rzYjjQbodjtFpt48+F1363dTpd1diyFuJAW9lerxU6fBQo81tFy2C3Y2LHiKn3TTbadNouYuKu/KU3ZCh9KttlF3ZRsXVHVScW0fFqZVUnl7J4zMraf5qE203ttJxexu9RrIMmskxbqfKnLMGc45qTNooM2GjzKS9CpNOyoidFJB4KjIRoMJMhDpz8VqMR6sxm3aQ6dyziHOvkuO1l0SPo/jYH8bU9ggHDLTZZbobJQtttt5TZ9Od3Ww02scm+6OsdL7Mpy62fOr8kM+cgljv4cgmHzP+6GzLv9pX8o921fyDeQb/bOKH9gNrvoy6yvnQr9D3O8fxuOOY55/mdsJ+vorcw43YA1jknMK68Dg2xcewKDjG3ZQj3E44xckH+pzwO8Cl8GPcTjiOYeoxTNKOYp1zBrfSG9hmXsUpxxD3Elusi20xyjTGKNOIe+l3sS62xCzPhPMRZ9D32cNeL132eGpzyEuDAx6a7HfTYb/7bvRcd3HAR5UzoRrcjN+PQeIxroUf4FTwMfQDz6Hpfgo1h9MoWR5HzfYkWk5n0HU+j5btRbRsrrPb+jb7zK5y3f8BfiX1xLZNESmaIaBhCOvcxxik5GKWXcqN+Bxup2dhlJOCaXY4lwIMuRNwC9cIU1x9ruPpfIFAp9P4me/F6ZosdhfX43NnBw8MtxNqup1Iy61EW2wkyXYTaY6byHTaSJbzRtIcNpLhuJ5cl3UUuq2m2H0VJR6rKXBbQ6bTGhLtVhNruZoo67VEWW8g0nIj4WbrCTVaS5jBGiIN1xJjspYooxU8Ml1BstUaMuw2kO24kSyHNeTYryDX7jNyrD8lx+oTci0/pdD6M2m7utpjpXS7ut5zNc2+axD5r6bBfxXVQZsoDlIgN3AfFXG3SM/0IDHZifyoaxQmnCU19QoJyaYkJIcQn9lARHwu8cHXKPbfTnPAahqDNlMbLMvjgJ2U+22n6v4WqXVPre9q6gPX0Rkjw1D8doYSdjCUIMNQghyDCYoMJavTFadKa4wq7XHadCbuoSVpDw1JetJqTtaTtpK70rXoT1diMGUz4xlrWCxYzdPS9YyXbGOpYhdz+dqMpOvSnr6H6kw9HufpU5V1gLrkA3QmHaM+5SBVqQeoTj9IY/4JRMVnaC44jqjgCG35h+gvOcqzjps877jJbMNFpurOstByhactt3jRasp3/W5SYJyovIKk4hTjFUeYqzjNSMVJWivOk5N7meCEe8QUxZL4uJLkqibSqhtJrqykINeXiuSLNMQfZzDDjaGiLJrTLGiOU2Dk0e+lyy9DMQp0RSvSHruTypCNVMfLU56kyONsDcqzhVa1CrUFatTmKVKXp8BI80Ek3UdYGgsEqX3OEj+9GZIC48//F8AoQOFvYwGFa+GZsCH9N8D4YoIfX07ww4f688uJ/yAwCkAnqIB/U/8xdfGnH1/y848flMS/KJLC972Gnz98xweFcVKY/xvsZHywm0nBkHuwh+mPqqBgRzM8zNiIABDCtvQAMwOdDDWWEepoRKiHLb1N1Yz3dzE1KrSfBa9DARiXoXFibIQJQYUT2tq/UQl/vRYgcVk9FKDwI0AK83EfVUbhWoDF5fpVaRyb6Kalu5jwWBd8g0ypbcikv7+BjtYaXB3MOXZwFyePKHP8kDyXzujiYHqRzBgvgtwNMLlzlMhIJ7q7SokKdsbsq1PkPwxkvKqOobJqKh6lkBrwkIWhCWYGJUyOCKrpCKMj/YyJB6Q+kGLh7xW8CAcHGRkaoH+4hwFJN0PjbUhGGpjqreRZTy4LtT5MFxvzrPQaSzlHeJNzkJkINZrs1iBy2UT3fVmqXdcSbqdIc4Et830ZvBI38lzY+u7tY1b4/q5GMpPvY3h3D3cu6uFrdov8CD+CLK7jeOkQLleOkullR3mYP80JCYwUlSMuq2e4qJme7CqGixsZKmpAXN7CSHEDI0V1DOdXM5pXzWRxA5KBTiYmhpmenGRSPIngSTkx2sroYBlNtVG0NsTQ3phIVUkkqXFexIY58Sjclbhwd+IfehIb5kZMiDMRgbaE+1sQ5m9JRIAjkUE2hAWaEhJowqNoFyqLk2itLWK0q5rZ4WqmB/OZm+xnbmZaWh+BcaD/7wGj0IYWqkOqMAqK4zJEttLe1kKrqJE2USMd7c0IyzftLU20ixppF9XTKapjfmqUpTkxS7OjPJsZ5tmsEEPYz+LsCM9nJnglJMHM97C0OMCzxWmeTS/x/ZNxOgu9yfU/TJKdMrEWO4g22kSMwTpi760hznA9SaabSTLbSoLZdhLNZUix2ESx3Q5anBUYcVXiiZMSrxyVeO+gwg+OavzgtIvvHXfxnfMu3jsLCqQqb13UeOuhwdfemrz30+HHwH38FLiP7310eeuizILFemZNVjFtsILpeyuYubeSJ4ZreWa6mVcW2/naSpb3tvJ866jMe2kp8dZengXzTcyYrGPSaA3jRiuRGK9k3GQVUxareGK/nmce23gdoMC7qF18m6TLtxl7eZ+3n68L9vO2WJ+3FYd5XXWSVxUn+KbsNO8LT/M25TBvYvfzTeQe3oXo8D5Agx8Cd/H2gRZv/bV4+0CdF55yzDttZtZuIxPWG5FYbUNiKy9dqplxucCcmxXTbsaMuFyhz/kUva6H6XXTp89tHwMu+gw7H5RWt8seelz20e28l04HPTpsdtNlsweRqRb1d1WpuaFI9Q1F6i5vo/7LDTRd2ULnTRl67+5k2FieMVN56Qb6sMEWxky2IzGXY8xSAYmlEuKPZa3IuIMSs97qzAWoMx+2i8UYLWbiNBHH6zKVc5qx/KuUh5/gkfthXKwOcNVwH2qX1FE02I+ssRbbDDTYaayPrMUhZFxPstbtCp86W/MHhzD+YBvASmcHVrqa8s9WFvzvJgX8z6ZF/C9GifzO1JfdQQ5cS7jH9VhDzj28xYWks9gXn8Ox6Dzm6Se5Eb0P84xj2BUex7n8JK4VZ7ErOMvd+CMc8tRmt5MGJx7s417qWcxyz3Mn+TCXI3ZzN/Ek1yKOYxB3GatsY4wzjbgae4WbSde5HHuR22k3Mcy5x4XYc+h6aqPioIyyvRLa9nLo2Cmi66DObictNB2U2e+lgr63PId95Dl1X51TPloc8trLPp/j6LoJkHgWLftz6DqeR8fxDFp2p1AzP42K0XmU7pxH0/BLznq44Z73mKiWcaLb5ghtEWOTX8XdlBzMcsu4k1LArYwCDHOzsSpK4la0A8ZhpjiHmeHofg03+wv4O57lvuVBnG8qYntxE+43ZPC9s4MAwx2Eme4gynwrcVZbSLTZSLLtelLtNpBks4FUm3XkOK6n1HMj1X6baRYi+AJlqPDZIm1fZ9ivJdFmJUn2a0lz2kSq4xZS7LeQZLOJBMsNJFqtJ8lmPQlWq0kwX0m65ToKnLZS5LKFAod1ZFt9Tr7tF+TbfE6R7SpK7NZQYreaSrcVVHusptZjNXWeK6n3+YJ6YY4xYA2lAdspDtYhP+gwmbkhxKVHkRFjRXraEVJTL5OXYEZhtCdZiWnEZTYRmeRBSoQO9cEbqAvcRG3gFmoDt1N9fws1fhup9dsgVR5r/TcgeihDT4IsPUmy9CbJ0ZMkT3eiPF0J8nTEydMeK5wKdAp5zAl61CUeoy7xKPVJh2kUVMKMvXRmatCVIUNf5npGclYxkbua2axNPC2Qk7aqh3J0aRY2iXNOU5l7nscZJ2gQ7HnS99OYuZ/q9P3UZBymIecULfnn6Sm7zEDFRYYrT9Obr8d0zRGWRF+y0HKZJ03nWWy5yNOWGyw2GfB1lwPPmi0ZLjxPT84BBvJ3M1muxVilLgM1h6gpOUFcwhlCYs1ILEogtaqSxMf1JNe1kFNRQWFOCEXxNyiLO0pZogl1Ce50RhsiiVJmKu5fGU74nL74TXRGb6ElZgtNiTvpKdlNc6EWj3NUqcxRpjpfhZp8ZerylWnIV2KwZS9fTz/klyUJPz1/yo+vfwVGaUv66SS//B2F8SMU/vYUYJHfLMcI7WdBXRRUxo+wKJz/94BRALu/rr/A3/8YHIVWtFDC55cB8UN7W3gutLo/tqTfLEg3X8UDnYwPdDEx2CMtARo/KoziIcGcWQC4Yemzqf5OZvpE1OUkEO5uTVVWApO9rdKlGKGFLaiLgsootKYlY2LEH9rPv0LfR/j7FRY/QuPy+WtLWth2FUBSUBuFz38ESuE9yUQ/XQN1JKQF4OJ1h+KyR/T1VdPZ/piYSF9On9iF5q4VKMn/GxqKn7FbeQWn9+7guN5WDuhu5thxZQyNT+Foe5Wb5/cS6GDEUHMD450d9NfW01ZUzkhdKwPVTYyJupjqF/7+5ZnMsVEBooelvoRS9VSwHRrtpW+sh+6hDkYF4O7pYaGtnfnKMsaywmkKuslA9BVGok7T4qVDhZ0KpXaqVHvqUuWnh5vFLkrzPZkaq2FaMsjk2BPGBufpbB2kqCAPO/sb3LqzG3fTr8jxeUBvZg5NsbE0REZQ4e9PT1Iqo1lFSHIqmcirZa64lYXiDibyGpkqbkFS3ISktInxkiamy1qYKW5kNq+OxcImxjr7kYwKpuHzTI4+YWp0iicTYqZGu5gcaWGkpwrBekfcV8NAeyFtdRnUlydIoxnL8yIozAgk7ZEbyTGOJEXbkxBpS2SQJR6Ol3C2PYOjzSmcbM/j72VISownLVUpTA+WMzdSwvz0EE9mZ6QltKUnJyT8PWAUFMWudmF+cXmGcblFLcw1ttHW2kxrS6MUGttbG38Fxhbhup6OFgEYR/4CjELu9tLMIPOzfSzMDPFsepyX02MszXWz8KSPxfkJlqYW+XpykKokS2Ic1Im0UCLGSok4ayXiLOWIs5Ah/N56Ht5bT8jtNdIKvrOWcKNVxBmvId9yM412svTayiKx3smMhSwLFjtZspDjhZUiL+yUeGavxJK9Ek8dlVh0VmHRRYWnbmo899TgpbcWr7y1eeW1i+ce8sw7bWPGZjNT5usZN1rNpNFapgzWMnVvLU8MN/LcfDtv7BT42kGJbxyVeee4DI2vbGV4ar6ZOcM1eLIhswAAIABJREFUzBquZk4ogxU8MVrJgsVantpv4rmXDC+DlHgZpcbLBC2epWjzLEOXpRw95gv0WcjT53nuIb7JO8F3WSf4NukgP8Tr80P0br4P0+CHEFW+DdXm21Advg3R4H2gKt/4K/LaV54Ft+1MOmxDYi+D2EGeaYfTLDo7sOTjzux9d8R+Lgz62tPraUa/2z2Gna4jcfiKcYcLDLruXy6X/Qw672PAcR+DjvoM2uvTb7OXLnMdWo006DZUp9dAjSETYSFHk1ETVcbNVJk0U2bcWI5Jk51MGcsiNtnJsIUiYmsVxixVEFsoI7FSZsZRjQVvTZ4GaPI8VIsX0bosJOryJOMAcwVnGci+QGPyZUKd9mJvqc+lewfQuqGP7O0j7DDUQc5EB3WbEyjbHUPB4yTr3S7zqaMl/2IVyD+b+PLvVrb8wd6Y/2Rmzv9mnM//albAP5ok8O/mfhyK9sEwzwHjDAduJFjwZfxpLHKO4FJyHof8c5gkHcE87TDOxSfxqjqNT/U53ErPYZJ4iOO+Oux21uDIfT1uJZ/BsvAKBhmnOOClwGGfXRzx1uW0/2FuJ1zHIPU2Z4OP81Xsl1yMPseV+ItcT73KxcSL7HmwB3kHRRSdlNCwk2WX1U7UrRTRsFVnl70yOi4K7POUZ5+7LDq2W9ljK4+egyZ73A+x3/MMh32uccjzGgfcL6PneBZtmxNoWZ2TmnfLXT/FLoMLnHJzxjm7nJCaQWLbn/CwbQKbvCoM0vIwzS3DOLeCaxml3M4twrI4C/OMQMwirHF5aIWb7z38PG4Q4HIRX8vDON9SxfbSVlyuyeJxQwbvW9t5cGcrocZbiTLbQoLNVinwpdpvJtVuCxn2m6WKYKHbBh77bKY1XIGuKGU6I5VpCpaj0nsLeS6ryXNbR4mwXX1/J8XeMuS5bSPTcRMptutIsl5NnMUXxJl8RprZSvLsN1DpuYManx2Uu66n1GUNpU6rKXNaQ6njWkod1lDutoJK91XUeq6TZkI3+K6iKXAVdUGrqAraJE19KbivQUqsNfGpUUQn+BGXcZGcjNvkPbIkP8Kd3NggMjIKeZgbQWTSV1SGylATsp3agE00BW+hOVCYX9xI7f1N1PpvoT5oO01hMojiFWlLUqY9RZW2JBVa4hRoeSRHe7wCnfHydMfL0RMviyhel/qEo9QlHKEu8TD1yQdpTN1Dc5oGbekKdGVupzdrIyMZG5hN2cxcxhbm8nciKVChO0+Phuzj1GadozbjJE0Z+nTn7Kat6BBN+YdpzjtFa8El2ouu0Vt2A0ntLSTV5xgu1UNcpom4fC8ztadZbDnPs7aLPG+7zlKLsDltxqt2W+YbDOjPP0Z3jhZjxQoMlyowUKFBW+keitIOEvHwNFFJ9kTnRhNVmk9cfR0p9b3kV1ZRlBVMaZoxOYl3KIy+RX3YafoC5RkO+YSeqM/piV1Ld+R6umI30Za4jeEyHXrKdWjIV6U6T5mqXEWq85SozVeiNluOphJFFgb9pBnSPz1flAKjoAb+9HxOugjDfw8YfwOGHzeoBVjkhZBHvVy/vJzi51dT/CxA44d2tNCW/uHV1H9cYRRA76/rPzq/+HH28eP7v94LwCioj7+2pCeGexALaScDXYxL7XW6mRIsZIQsacF38EOix+iA0FruY2a4j4keEZLORkoTQ8kI82Kisx4BJIXtaKntyugYY0L+8Jgw/yeWKpS/zi0uzy8K8Lc8t7gMjsK98M4yHH5UEn8LjB8VyGWAFObu+odaKalMxdffjIQkXxoachgdaWZosJ601PucP6/MLrU/oLLz9+xXX8k+1ZXsVl6J8s5PUVJZiYLKF+hob+Cg7hbO6SsQFxlAa205wy0NjDc20ZFdSGVkPG2ZRUw1d7E4IGamf3nDWzw8wuTQENODfUwNCsbhHQz2d0oTT0Za+xDX9jJTOUxHeDU1PjEUOViTb3uZqGvqZFkdJNpAh4cGuqS5naY04jZuTgfJzPJiYLCRMckEYxOLdPUPkZmbhoOjITevHcbF/jrp9/0YSCphJLUMcXop41nljKYWM5xSxHhmFVPZ9UxlNzGd1cxSUQcLxW3MlrQyXtzMeFkzk5WtzFd38LSyjaclLbwobWVuYJbJsQWmxxaZES8wNTLL9Ogki1PTzI2NMjsmeFD2MzXUhri3koG2Inqac+lvzaenJZumx4/ISnInIdKGR+EWRAYZ88DrNj6ugjLwJS625wn0MSAywJLMeG/aatKYHa5lUVzPwsyYFBbnZqeZnZ5kcnwZGAUQlLajpa1owZi7Q2qzswyMH6BRmu4iksKiqKWBVqFEDX8XGBemRnn2UWGcXQbGhdk+FmeHpArjyxkxz570sjjf/wEYF/hmeoDGLBsyfPeQ56NPtqceSfaqJNgqkmKvRKaLCmkOCsRbbCXGdBORRmsJMVhBlNEqEgxXk2W0llqbHTRbbKPFaAPt99bRZbCeIfOtjNvsZNJOjkl7eSYdFBh3kGfUVpYhmx2MOMghdlFE4qrEuLsS0z7KTHgqMO2pxLSbIhOOOxm13MqI6WaGDTcyfG8jYsPNTBhuZMFShpcOCrxxVORrZyW+cVLkrd1OXllt57n5Zmlbe+HeahYMVvNEgEeT1TyxXs+Cy1aWfHfyIliZlxFqvIzR4FW8Nk9jdZgJU0fsJ8+krxLzD9R59kCdNwEavAvcxbeBavw5WABGLd6HaPI+WJ1vg9X4PkSN70LUeH1fkQWPnUy5yCJ2lGHMRgeJzUVmPC14EhrEdGQCo2HJ9Ac8YtA3iBE3JyROJkw4XkPseZQx98OMuB1g2Hk/w077GHbaz4jTPkYc9zLisIdhBz0mHA4z63SceZcTzNofYspqDzNWukybaTBtosK8uTpzJspITBQYFmDRRpVRCxUklqpM2agxLcxmuqiy6KPO8yBNXj3U4WXKXmaS9JjNP4W45Ao1iefws9HAxlKfG5ZnOON4B0XjS8ibHUTNWp89LufZ5XgcRbdjrHE4w+8sDPhHAy/+4YYb/2Roxe+sTfkvNvb8s3UZv3Mo5/d2qXxmG4C6vwNXUm0wyvbgTqojlxPOci9pN+7l53EuPI9J4mEs0g7jWnQCr4qTeJYfx7XwOJbJBzjsocouW0UO+Ghy/qE+1xOPcT3xKDousmjay7LfQ5sjfge4lXANk4xb0hb2pchTXIo5w4WYM1xO/JIraVc4FH4EZVdV1LzU0XFRYpeNHEpmcihZKKFup4yOqzL7PJXQ91BAx3YHGqY7UDWRR8t2N/vdTnEm4A4nfW9x2P0K+53PoWNzkt22F9A0u4jM1eOoGpzjpLsLTlllPCjvIa5jntjuWRyKajHKLOSeULnlXEyv5FpOOaZFedgXPcI00h7nhzZ4BZgS4m9CkNtVvK2O4nR7FzaXduB0dSeu1+VwvyaD5/Wt+N7YSNC9jcRZbyfVUYYU+62k2Gwhw2ErmQ4byHVZT4XPssLYGa1Eb6wK3dHKtIXtpC5wK7VB22gMk0MUqUytAJIPZCjx3kaOywaSbVaQYPkZSZafk2H5BRlWn1PqvoHGQBka/LfQKAW3DTz2WE2Zy0ppVQjG3a4rqfXagMh/G6LAjTQHraIxeCW1wWuoCtpKub8CmQ+OExtpQ1haKJHp9qQnW5ER70JKjDe5jzwoSPEnuiCOh9lu5IVr8DhChdrAzbQEbaA1aD3NAZuoebCZ6oBtNIXJ0xwmR220Mg3xGjQlaVMfr0lNjBqNj9RoS1CjI16Z3kQlBpMUpbnSjQl7aEjYQ33iXmlrujFFl5ZULdrS1OlMV6YnQ56hdHmm0xWZytjKdM4GJnI2IM6Voz9Th46Mg7RmH0GUfxBR8R46yo7SWnSC9uILdBbfoLvUgKHHRow+vsl0w2Umq/UZLFRgIF+dsdIDPBOd4+v+a3zTd4fXXUYsNBjyos2Gd/2ODAnt7BR1enNl6c+Xo79Imf5SHdqK9Ml8tI+wiNP4x5kQnBdMZE028a29ZNZ1UFpSQUV2KgVZnhSnn6UuTpG+sM0M+G+jM0zwp9zIYPR6uqPW0pu0le7MnYhr9GgtVKE2V4HqHHmqBWjMUaA+W56qrG086fORQt7PL57y45uh5VlDARgFxXBpcnlp5TetZqmq+HeB8VdYFKDxl1cf6vU0P3+on95MI9TfGHf/99JbPsLe/1MnP77h/ZsFJoa7/wKMkv5llXFqaOADMPYjHhyQtl3HBgWA7JeaeAuANNHbQV9VHllhntTnJTHVK0LYsJ4QfPpGRhkdFUtLCo6C4ji8rM4J58d4OeEU1EJhJlEARQEaP15LVcTREennhMWXjy1rAUiFGhsdkbaHe/rriXnkgYPTDULDnKiry6a35zHd3UVERFlx4sQ29uutwsfpMtZ3j3LusDJKsp8hr7gSBeWVKCr+iV1Kf0RH4U/s0ZXnytmDBDpZUZ+SSGdqOtVBEZT6htKRlMfbHjHPu8aY6R9jcmiUJ4NDLPR2M9/TwUxXG+PtIvqrG2hLK6c2OJsyl1RqXIsptYvm0S1DvE7uxfmkCo7nVHD4Sgtnw324WR8lPPgG9na7iYuzo6+vmZGxCXpH+kjJeYC96zFu3VTCwfgMMR7eiGLymUiuZTylmqmMWubympjJa2I8q46R1CoGEh4zmFjNcHItQ8mC2tjIRHEz4tJmJI9FzNR1MVvbyZOaDubKRSw97mBucIKxQQHYh5gaG5JG6c1IhpiVDDM5LBi7d9HeVEldRSbl+TEUZz0kOcZDGsUY9sCcqGArwvxNCA8wJjrMgsQYR7IzAinJi6S2LJnW2hy6mwsZbC9lpKuc0a5KpgaaeDrex/zMOHPC/OKUML8oYUIiZrC/92/SXARFsb31tyW0ogXLHpFUYWwTNUlb0m3ShJkmWpsbaG2up7W5lvbmGj4C47O5MZ59BMa5XhZnB1maGufF1BhLs73Mz/XzZFbC08knvB7vpDHLkuz72hR5a1Pqt5vKwL3ke6gTbbyB0FvCfyCbKPdRozF0NzUBGmQ6yxBrsobwG58Se/cLiux30OCpSrOHMg1OMlRZb6TGZgONZutoNV5Hu+kG+ux2MOgsR6+jDJ322+kQ4gedZelwkaXDTY5uL2V6vFXo91Zl0FuY+VOlz0mZTitZ2ky30W6ynS5TGQaNNzFqsokJ863M2ciw5CjHC0d5XjnK89JOliWLLSyabGTeeANzRuuZNVrHrPFaZk3X8cRyA0/ttvDceQcvXHbw0k2GNx4KvPPS5KWzKvPWcixYK7Bkp8JLJ3VeuajxylWZ125KvPNW5Wt/dd4Fa/LnMG1+DNfmh1ANfgrX5seHOnwdKFjaKDLtLofEZQtDzltos99Fu8cthh4+ZCyuiKHoEsYiMpgIDWb8vg3j3jcY8zrLmOdJRtyPMex6mGGXA4w472XURY9RZx1GnbWYcNdlwesMz32v8NLvCm/8rvDc4wzzDoeZs9rLtJkWE4ZqTNxTYdRYiQFLRUasVBg2V0ZsqcKUjTpTtipMOygy46rAnJciL0I0eZO4h/lEPYYT9WiK20Nu2B48LBWxsTmAgfNVrOID0bE3RdH8KCqW+9GxP4Wq9QEUXQ7wueVh/qvBdf7TPR/+4aYX/2TsxCfOzvybmxe/tyvnE5cy/uiUykrHQOR9bdENusXFRCduprpyLfUKt+K0sco+jG3OKQziDmCechirtP045R3APlsPu4y9WKfs57iPCtqOCuzzUOFYgBYngrU5EaLDfh9VNB13csBHl5NBR7kWdxHDlMsIyyyXok5w5dEZToUd4UriBc7GnuJ45FG0fLRQdVdF100ZXSdV1G1U2X5PBkULebRclNB1U0DPVR4dOzlUDbejeE8GmVuyKN7T4PT9G5zxu80Jnxsccr/IXsczaFudQdvyEgq3z6BseI4THs44ZpfiWdhKaJ2E6I5pvKrbMc8r41Z6HnfyyjibXsPlnBqMS0pwKEvGItYVp3BbfEMsiYmwJ9jrJu4WR3C+p439VQUcvpLH+ZoCHjcU8Lktj+/NbYQYy5DqokqWpwrZnorkuSuQ7yFPvqcMlYEKNEaqIopRoT9Vi+E0LQaT1BmIV6YrRoHOGAXaoxVoeihLfeh2Gh/K0RAuT8X9rRT7CIs060i3W0GW/UoybD8j1+lPVPqtoTVyO81hglfiepqC1lLt/TkV7p9S4fJHKl2+kCqMDd4bEAVuQBSympawFTSErqQhfBNNEfLUh6hTFHWSuHQHHiYnEJPykOjkAB4le5Od6EhuigGJ+dEkFMSSk3yRx4mHEcWo0hO5nZ7wjbSHCbC7nZpgWZrDFWiPUqYyXI26eAEAD1ATr09D8iEaE/VpjNOlJU6DniQthlKEbGk12hJVECWqIkpSR5SiKa3WZE3akjTpStakN0WLgXRdxvL1Gc1RZjxnI9M5K3mStYq5zG2MpinTnq5JY/4+mutO0152go6Ss3SVfUV36R36KkwZrjJlrPouk/VXGC7bS3+hMqMlOoyXHeBp80m+HbzKt0N3eDdgyqtOS+bqTHjVZYuk6ioNSVq0ZqgwUqrHUKEOffla9JfuoypLl4Q4XQJijuKdeAv/Qk8eNhSR2SyisrqN0pw6CvISKcy5RWWiAn2x6xgK2UpniBydYdsYjFrL0KON9MZtoD1hA11ZMohrdBEVKFGdKUtV5k5qcxQQFajSXKzIk15veCaoiov8+HaIn14LquC8VHXkxYxUNRRURAEUP84tCtcflcWP57LCOPnr81dT8HoGXk/zyxuhZvjl61lp/X8OGMeHu5EMdSHu72SstwNJf7dUSRTURImwyDEkAOMAy8D4ASQHhUSVbsZbq3ic+pAYHwfEnY1MDAhKW5903nFMgERBaRwZlbalBRgUf/Du+7gAMyoomB/mFYVzeRHmIxx+VBRHfgOLAtQI7wlQKnz3MCMjHTQ25/Iw0gUXVwPMzK9ganoJ3/vmBIdZYOdwmktfyhMVYkJTRTytNZk01eTiH+DAkePq7N+3DVXZ/8Ze5T+hrrwGfR0ZTu9RxuLcUcJNDCi7/4Da4IdU+IXTk1TIVEkzM809iJvamKxrZqKiiuGiIpqSEgkyNcb2/HlS7N2p8n1ImUsQZR7BpFiY4XpGF5ODW7h9cDWG57ZhdlsNZ+fDBEVcxTPkLJYWKkSGGtLdUcXIyABV9Vm4+57CyloeFwtVUrzNaYrIZSiumrG4CobjyhlJqqQ/uYKWmHzqo3JoSSiiK6OKzrTHtCSW0ppcSnNioXSOUVzWwnilCEmlCPHjFsZrWhFXtTBR28bEoIje7lIePXLEw+MS/v43CQ8zJ/KhPdGRzsREORIebkZMpDNJsQFkp4ZTkBVJcV4UlSVxiBqyaG/Oo1NUSJeoiE5RCa2t5dJ5UiEisKelgb6WGvrbKhhoK2Oos4qp4S6eTk0yPyMoix+BcVyqMArA+FFdFBJcOtoEOGylvfWvq4U2UTNtrcImvFDCHKMwxyqiQzAPF2YYP7akJ0dYmhWgcJSPLemFuR4WZgdYmpJIgfGpFBj7mJsR83RqltcT7TRkmpDprUy+swyFrvIUuSuS5yJHqs1m0m02k2a1ngSjz3l05w8kGHxCvpMMBc47KXSRJ99FjjTrTSSbrSHFdCVZlqspddpErdcOujzlGPZQYMBlJ72OO+h1lqHPTY4+TwW6PeXp9Jan3VeBNj8lRL7KNHsr0eypSKuXMi3uSjQ5ydHmqkyLgwI15tt4bLgRkfE6mu+tQHRvJX3mG5l0lmPGWY45553MOcoyZ7eNefsdTFhuYliw8DFczajhaulG9pTJOhatNvPOVYEfPFT4UShXFX60U+M7axXemivx1lyFr6138cZmF69t1Xlpq8KSjQJLNvI8dVHguacSb3xUeX9/F9/e1+A7f03+HKzLn0P1eB+ixzeherwOV+N5tCrzUccRh5vTFxJEZ0gGw7G1jD+qQvwwDXFIKFNhPowHmDPie48Bj6sMuF1gyO0Uox5HGXXfz6ibLhJ3LWZ9dFl6cJoXARd54f8lrwMu8fL+OV74nGbB9QjjltoMG6kyaqLOsLkqfZbyDFsrMWKpzLigLtqrM26ryKybKvM+qoy77WDaV45vHu3hSYw2fZHqPA5RJslHHjuDjZiaa2PsdhWbxED2u9qiankKDZtD6NieQMVyHzustPjUUI//eu8r/rPBff7zvWB+Z+HLn9y9+NTvPp84lfOZawF/corjc4f7bPa2Qdb7Guq+hhwIMedc3EWMMg9gmnEQ07RjGCcewzL9JNfDVTCKV8ciRQOTODWMYzS4ELQLfU9l9rju5JCvMscC1Dnqr84ed3m0nOTQcVZGw0EZfW9dDFIucDpwD5cjj3El5iRnww5xNeEcZyKOciriKEeCD6DqqMheD3XpossuO3VkjeSQMZFB01nlA0jKo2Epi/I9WeRu70DmlgzbryuibXmUQ26XOeF7jSNel9C2PY629Vk0rS6x/cZxFAzPcdDZDtuMYtzzWwirFRMpGse3rhOrosfcTM/jVm4pR5NrOJ/TgGllNW41uZg/csU+zBLfUAtiou154HEVF8tDONzTwParndhflcfxqgLuN5Xxu6tCkJEy0TaqxDsokuoqT66vItkeshT4ylMSoEhJkByFgdt5HCGHKEmNrtRddKeo0pWoTHucEi3R8oiiFehKUKE5Spa6sK3Uh22nNmQ7lf5bqfTfTqnfDvJ9hBjCtWQ4f0GB1wrqBB/EiI00hqyiIfALqnz+QKnLv1Dh+DsqHT+h1m0VzT4b6AjeTHfUBjqjBchchSh6A+2xMrSFb6c5cidl8fokpqfzMK+IiKwIUjKdSEuxIibjHilZgWTnxZFV7EZJ+jVEiXsZiFNgMGoLbeFbEMUoURe+k5rALTSHbOVxqCrVUbrUxulTm3iUupQT1CUfpy7xIA0Je2lL0qM7WYgH3EVHqgrtqUI6izotKbsQCbCYrENH4m66E/fQl7SX3rSDtBecpC33IO2Z2vSkKzKcto3R5E0MJG+nNVWZ6uy9lJWcoSbzEM05J2kvvExb4TXaim7TVXaHgapbiBuuMVJ9go58Tbpz1BnI1WSkWJOnLcd403OFl523WRIZM1NrzJMmMxZEpnTkHKUpTYv+4sP0FRykI2s3nfl6NBfrUZynR2ySHgHxxwhIu0VwoQ9plYmUVWTyuDyTvKJ80pNiyQy6KQX7scR/pi9mI93h2+gOWUNv5Ho6o9bSFrOGztQtzDbsYbRam5YceRqz5anLlEOUq0xbqQoLgsK4NA4vlvjp7TA/vp7ip1fz/PJqGl4Kpt1TUgj8/zEwLjIhpHcMdiLuWwbG8YEexEIE3F+XMJ/4oQR4lLaoO2rpKE0nyseRhpIc6fbrWH8vY4PL5t+CSiiYfwuwKJ1HFGYP/2KpswyQ0ntpO3oZBP/y81EBFJdLsPRZfr78ztiwkGk8jmRkjNGRboaGGqTQmJMbRVx8IMHBbnh5m+PgfJ07RvocObEJE0N9WmpSGRY2pjtraWkpJyEpEHPjs1jcPkSg01d8eVaTfTqb2a+xgaMaW7h9WItAo5sUP7hPTUgkFX4RNIel0RKbQWN0Ek1hcTQFRVH1IJhcT08cvjyN0Yl93D2ohc/1s/jdPIPHraNYnlfl7vHNXNb/gq+OrcXwqir3va9QUOxNU1cUrv4nsTVXJybkHv2dpTQ3lkqB18b2EHZmmsR6XaQ+PICR2HJGoysYiiliMK6EnoQSejIeM1ouYrSmneGadsZFfUx1DDLZNoikoZfm9FLa0koZKahnulyEpKSJicciJurbGWloY6Kzn7H+BnKz/bGzO4aD4wFcXY/j/+AWWZn+VJbHU1uTSGNjHM2N2bQ1V9HTUc9gbyODfQ0M9tUz1N/AQE8jfV2N9LQ30tnWQFtnPR0dQkxgF72tnfSJmukRldMtKmKwu4ppcT8LM0+Ym56RtqKnpyaYnhz/dYaxvU0a9yeFxVYR7a0i2kStvynhvoXWluX5RaEl3dJcR4s0jrCZtpYm2gRPyA/AuDg9xvMnEp4/EfPiySgvnozwYmmQl0tjvFmY4ev5aV4/HeHFszFeLM3y9ulzvl/oo6PEhtJQLWoDVKi6r0yJtyIFHgpkOcuSZruFVMv1JJmsIP7OJ8Te/D3RN/+dqJt/IPrOn0gyX0+m/TbynXZQ5iZLlYcM1S6bqXZeT5vTZoZdZZnwVmbSR4UpP1WmA3YxE6LFVLg2kofaDIVr0BemTk+oOh2BKrT7K9Hhr0K7AJFe8rR4yNPsLkeT607qHXfQYL2Reot11JuvpdlyHR12mxhw3o7YQ44pb0WmBZXPS5FRAVDNN9BpuIqOeyvoMVjBoNFqxs03sGgvw2sXBd55KPOdhyrfOSnznZMK7xxU+dpOjW/sNfnGQYt3jtq8ddDklZ0ar+1UeGqvyFNHRZ4LSz4uKrx2VuVr911866vDtwG7eRegxzeBu3kVrM2Lh/t49egSr5IdeJkZxfOcAqaTSxkIz2PkYR6SiFzEoclIQkMYDfJj6L4LA94WDHjeYtjjS0bcjyPxPMCsnz5LQQd5FnKUpaCjPA06wrPgYywFHOHpg8PM+xxgylWPUbtdDFgq02ehwKCNAqN2yozaKDFup8KUkxrjjopInOV48kCN+SBVxn12sHBfkfEABbqDFagKliPFVxYvGxnsHPZg5nUN0yhvzgX5oGF7DlXz/aia6iNnoMF2c3U+N9nLvxhc419Mg/k3q3j+6BjBSp8A/vTgPp86FfG5cwZ/dHjIp/aerHS3ZL3nDam5t5KnAXtDT2OQdYgb8bpcCtfhcqge1x7qcf6BHDcjlTBP1sD4kSq3w5X4KlyD4/dV2Ou6nf0eMhz2U+TIAxUOeCuxx11R2l7WdlbmgLcW12P/T+7eOyjOBE3zvNi9me2YmJ3ZjTE3PW3LyDskZAHhrfACJATyQt4iCwIEyGCERwKE9y7xCYk3iSfxJh0e5L2rKlVJZX4XX0rV3dMjrqvWAAAgAElEQVTTG7F3c3F3sX+88ZEIo5CJ+PG87/M8W9kRY8GB5K14pDqzM94OjwxXjmTvYn/6DnbeccYmxBSbUCNsQs2wuG6O7mUDNnnrYnRVH9Nreho1U++8NptOrmP9cW3WHF3DygPrWHfclE1nrDHxccHUzxnDy44YXnZl86VdrDrqjPYpV2wCfPAtkhBeO0hy5zxx7Woi2obwrZNyuKiCAyIx+nHlOImknGtp56q0jAuZ1wlI8iYy0YuUFB9uXtvDlYs2BHgaE3B8E9771+C9dw1X9q/Ff99qrnusIv7CRnKu6lISpkdZxEYkMRupvr2J+uTN1KXoIUneQE3qeqS5m+kWGdJXYkh/kT69Aihl6tGTpctwgSGjgukjdxM9aWtpjV9Jyy1hXa1N420dKmKMKQnfREnYasrDllIXs4zOxBV0JSymL1FQ/BbQFv4r2q7/Ex3Xf01XyAJkEcvov7WckZSlDKUvpD/tC/rSFjOQvpL+xGUMpyymK20VJXm+ZItzySpNRFR8lbxSb5LKL5FTGExuUQKpNcmIK3zpzHdhIHk9g3GLGEjRYiDHgN5MPbruaNEVu4iOxE20JunTkmpKU6YNDVkONOQ60pBjT1O2NdIsMzpzzOgS7hXzLGjPNaNViJ/JM6cj30Lz/p4cC/qyLRjMtqQv347WMndaK0/QXHmBlsrzdFQdpkNkRXehAe2FRjQWWCMp2EFjzlakec50FLvTXrKHttI9dFXuZ6D+IMr2I4x3HqC/xpG+YiPGivWQl+sy3WDK8z53Xg4cYb7lMHelntxtO8vTfi/udZ+gOW8z7SILessc6S62paPYAmm5CQ2V5hQWmpGaZcedjJ3E5R6iqOoizY1hdDTXUSGRk5tXSmHyUaRJS1Gk/orRlJX03V5Bf+xiemO/pDP293TE/Z7ulC8ZLlrN4y4bhit1aC9YTYdoLZ1F6+mV6PBo5ObHCJ2Xzz4C4+uPwPjjyzl+EoBRWC//r60wPtKEdisGBWODTAONU/JhjUo4MTbCpDDyEabkwk3jR2AUYFDoDlbJx3ig6EPeWkV5ehxl2cko+rqYGBtCPSpkOArrafnHbupPbuuPAPgzNAru55/VRMFd/REKhY/5Axx+UhMFVfEPyqLyY4TPuBD+rZpkSoi3Ge9Gpe5gTN5GX18Tzc2VlJVnkJpxkxthx9h7RA97u+WkJgTQ0SQoYc0MDrRTXy8iKvQ84Vc8qM0NIT8niKsB+9njpoet6WJMN/6ew04mJF25SN3teJpikmkIS6EpJJ6W6zG0X7+FLDSB1tAYiq9e5ephd/Y6bmSn/UrcbBayz3kpu12Xsc99GbtcFrJr21LOHDYlKvgU3W3FKOT19PQWcD1kN+eP6lKYfonOlizSUoK5cHE/F8/tJD7oLDUJ4SgyC1DHlzCVKkGZUclQWhnK0mbud47ycHiCB6ppZuRqphQqJgWTkhCWPjyFurmPgcI6RnJreFDZxby4g5maTiZbelB09DI+LARpD5GScINjhy0JDdlNlTicWkkKipEOzXp6enyAmaluZqaGmJ0WaveUzEzJmRwXsigHUCkGGBkSTCky+mX99PcO0D3Ygayvj37ZMIPdQwx1dTLQVU1vVyny0UbmZxXcm7/H3bk5zTr6IzBOa2J1BNPLH5TFP8CicKv4pyM4ozs10Njd2UZXRytdwgq6u43+nm6EhpnBvm6G+7sZHejm+YMZXj+d583TWd4K82yGr95M8c2beb57+YQPLx7z7es5vnl7VxOr892rN/BKjUp6lfZsWwbSLehONkUab0J9rDGVYfqUXt9Esb82JX6rKLq0hJxTvyVTyGo78a+kn/wNWZ5fkHd+ERW+K2kVlMMIHUZvrkMeshrVdS1U/itR+a1A5becCf9VTF3XZjp0PXOx+swnmjCTbMJksiGqJF2Ud3RQJuqhTtZHdWczY3E69EVo03NzNT0319AVupr2q6toubKcRp/FNHovoMl7Ae1+S+i/roUifAPjkZsYj9RBGbye0SurGbq8gt4Li+jx/BzZ6c8Y8Pyc0QsLUXsvZS5gNY+DN/AsZC2vbm7i9c3NvLqxmdfXDPnqmjFfXzPhqwAj3l7ZzDf++jzz1eWJrw5PfXR4dlmH5946vPTdzNurRrwNMuZ1iAlvwkx4EWbO43Ar7kfYMB+7jccZJ3ldEsyzknjUyXEo72ShvlOGPFaYQuQxOSiik1FGRaGODGQy4iwzEYd4EL2HF/E7eZ3oxstkO57esfg0ljy6bc6DWHPuR5tzN8qCuQgzZsJMmA014m6wEfeCjJkN1Gc2cDNz1zYzFbiBuzd1eXTbkCdJhsxFr2M2YBXjwasZvbWBnmQ9apINiA/R4+r1LZwL3svRaB/2JURiEbiPdafMWHfMFO1juqw6r8sib3t+eeEE/+KdyK+uFPJr/1R+GxLNb6PD+ZV/Kb/2y9S4p//RK4B/9j/DP/vt4VfeB/nC6wDa17fglmzAzgR9dtwyYke0KTsiDHAJWc3u6NV4ZupzIceIowkbOZRoyK7b+jiHr8cpfD3bYzfjnmCCW7wpW6MM2BKsh32EKTvibPBIc2BXnBWH0pw4nO7C/iRHjmTs4ELxYc7kH+BImjt74p1wjDDHIcIKu3A7rELsMAo0wyzIBKtQYyyu62PkrYPhBX30z+ux8cxG1h3XQ9fTivWnLFl/xoq1Z4SoIWvWn3NgzWknlhyyR+vENuxu+ONTLOFWi4LU7rsaYBQURu/qJjwKS9mZV8LaiELsClrwlLbj31LKpZxgrqX5EJPqTWq6D6HXd3PpjBmB502I9rXixhkDfD3W4btPG++dy7nsvpCYs9rk3dhMaeRmKqI3UX17A1Vx66lJ0aUpz4TGQhPq8vVpKTaio8wEWZUZ/cKUWNBbYIYsz5D+AgPGSo2RlxgynK9DT6o23Ylr6E3ZQFuKOTWprlTdsacq3hyxAKQxq2mJ06IrYQUDyasYTdVi5M5SRqN+x2DYZ/SGLmAgajnD8VoMJy9lJHMxQ1mLGMpeymDmCkbTlqPIXE5/9nLqc40QF3pRWBBJfnEEeVW+5FRdJbc0mJTSBG7Vl1JUFUZL3k4647Xpjv6c1pgFtNxZTXvyWroSltMV/Rndd1bRdkeb5qRNNKQbU5ttjSTHhmphsi2pzTKmKdcEad5WmvPcaMrbTmOeM015jrQU2NFaYE1HniXdueb05prTnW9Dc8lupI0R1LaXU9FZh7izkKpGH5prdtMhdqJdtI2mzN00pjnTkL6V1gI3usT7aa3YRUu5O+2SXfQ1ezDWcRRZ3S56Sy0ZK9ZhpGQ9I2XrmWu24ZnsAA87TzDXchp13VHmOzx5OnKeRtFG6vONaCsRnNdbaS21o77YmNpSY8oLzcnPtCc71Z30dDfKi/cjrfZCWp9HUXUb+eICykWXaEk2pj92OcOJAjAuQybcgUYuoC3id7RG/4a2uN/Slvg7ZusMUVbqIRNp0yNaR0eBNt3iDTwaDtVkLfLi6R+A8fuXD/hBuDt8+f8SMAqNLJoGl+9f/fH5P+mG/o/cN368YXykMWsMdAnu13bGh2Qat7SgHqrHBHAcZlII8NYA46jmqVEXNcCo+OiOHu5E0dVEdnwk6oEeTWC2WugLHhbW3ILregQBPpVCdZsmIkcARkEpVHxUHT+piz9D4bR6nCmVWgM9wscI62vhtk6Yn19rVtpyodVFAMkRJsdlqNVdqFQ9KBW9yAUDiqKX/sFmqhsyiIg/wZ59+uzZacJVv5NIGysYHBQMEjWkJlzlxsU9pId5UiuJIzMzgNDQIxw4YIKF2SIsDZZw1NWKjBv+qKqqkWXk0x2TzEBkIkORySjiMmiPuk3WFW8ueTjg6qyFtd1vMbH8b5hs+e9sdV+Ct789Bw7qceKYNSFXT1MnFiEfkKEa7qGnTUzw1aNcPmVBQboXKXcucunSLs55ehAbHEJRbCq9GRWoM8RMJRWhTitFnlPJlLiZpzI5j4UcRcU4kwoV4+Mq1ONK1JMKJifUzI9NMS+TM1bWwlh2NfdEUp5VyZgql6Ku70DR2ctI3wDyPjm3wiNIigtF2pjPhKJDc8s4q55jVv2Ae9MPmZmYZG56UrMyFkKyJycUqFXDKBVDmgzK4cFB+noG6Osepk82TNdgBz39Q/T2jtHfM8SgEG/TWUZvZyGqsSbu3lVpWmbm5qbRzMws89PzzE/NoRgeo18mrKK7PjqgBRd0TxcyTfVgu+YuUXOb2NWKrLODrvY2ujs76OvtYmhIpjEeyUcGUQlquZADqhrh2zdP+OGb5/wotLy8ewbfPuX77x7w/beP+Onrl/D1S35894gfvnvMh3cv+P6rb+CbOe72hDNS4sZ4sSuKQldGCtzozdmBNNmJ+tu2mpvGpmhzpNGmSCMMaApdT811Laqvr6Y2eC1VASup9F5Ay5XFjARrMRuxnvvha3kQLGQDLmP09O8ZPv4bho79hsETv2PgzGcMey1m5NpKRkLWMBq+BkWMFuo4baaSNjGXYcBshgEzGYZMpemjuLORoVhtBmPW0Be1EVn4RjpDtJFeXU693yKqL/2eOu/PafZbSFvAYjquLmXgxhpUobpMRhigvqnDcKAWPd6L6LjwBW3nfk/7+d/T472AocClqMOXMx+7jke3N/M4ajPPIgx5HWHCm5smvA424c0NU74OsuSlvxHPffV5dlmfF976vLhswNNLejz10uOpjx5P/PR4dtWAF0GmvLhpzpMwQ2aCV6MMWoYyfB3quC3Mph/jbk4ID/IzmMsqQRYuQnYzh4GwVOTR8UzFRfIgJYhnaZd5m32ODwWn+D7/MN8WOvJVvgVfF1jxJteCpxmmmuzIlzk2PM+240WOAy/znfg6fzvf57rzXcY2Xt224WmkOY/CjZkP1eWR0M+dYsL9ZH1m4zfwIHQds5HrmUrRZ7xoC6NiJ9IjNxMQYMSpQBf2Bp/GPSYImxtHWHvclHVHTdC/YMZ6b2NWB7jyhe95fuuXxu8Civilbwr/cjWcX4UF8S8+OfzS+w7/dPEG//3iRf7e+zD/+cRWfnHMjb87uo3fXTTCNGQVjlHrcY7UwzlMH+cQHVxC17I9dCUnUvTxEVlzIlGPk+lmHMuw5HCaOfsTTfBIteB4jgMn813Yn2bH9lvm7Elx5GieG57F7nikOnIwzYWDKc54JDnimb8b3/LjXCk/iU/xMTyz9uASbYXtTXMcoxzZkbAbm1B7bMO34BRrg1PkFmyum2MdYI35FXMsAi0x8dmCkY8jm70c2XjehrVnLVh/QXgKDvKtLD5oh9ZxZxyDA/EurOR2i5I7bdMkdE0Q0tLPuapGXHOKMEvIZHNyDS7l3R+BsbkEn7wQrqddJibNm7QsP24G7eHkYT18PY3JjN5NathObp4z5/rxzQQeXMeVPUu5fX4dxTdNqIgypDJWh7oUHSoT11OWuJaqbD3Kc3SpEhlQU2xAQ5kR7RILeuq20Ftpg6zUiu4iE3qKDOgv3sxA4SaGC3UYzttIf+o6hjI20ZvjgLTwOI3Z+2nMcKc+2Z6mZAvako3oFgw0iasZSV2NKl2LmdRlTNxZxtitZYzGrWAofhlDyQuRZy1Gkb8URcEKhnNWospayVi2Nv2iDQyIfklHpjlVOd7klcaSV+tHWVUwueIo4sTpRNZUkF8VTXvpUfrSDZHFLUIa8yUNsUtoiFmCNHoBPTGf0RW/kLaEpTQmrKImaT01mcZIciyQ5G1BkmeJJNeUhkJzanO3U5N7kAbRMRqLj1EvOkh94W4aC11pLrCntcCS9gJT2gsskIpcqauPQ9TeR0bvPbJGJijsL6K28wZdzZ4MVJ+kv+gsdcnbkCQ5IC3YSW/NYQ0s1pe4UFfiQrPYja7afUjL3ekUWdJfsJGh4o30F62jv0gHdY0Dj3uO86DrLLNtp1A2HETVspeG0k3UioyoK9xCfYEtrRVONJVZUVVgRHmOGaJUW0TJOyhIdac07QBVOccoFh0jreICeZJwxEVhdKR60h6mQ2v457RFfE5nxDK6o5bQEfk57VG/pS3610hjf01f5jJmaowYKduITLSGjnwtOkq1eTgYAs8Ec4tww6jm+1fzfATGGX56cfffKoyf7hj/Z24Y0dwwzv3bG8Y3P98w/j8Mgz87oDVROX+as/gXvs9HMH3NT9+/5afvv+Lr14+ZUPQz2ielq6EMVU8DU4Mdmm5gpabyTbhJFFbUw0wJjRmC+qgZ4U5xjEmhTWW4H3lXK81lIvqba5gZ7mV2dJDJ4UEmRgWjjJIpzRr6I/RNqj89P0HgzzD48alkYmyKSU2F4Md19rRayHEc1YywEp+QC9mHSk17x6SqnynVIJOqQcYVA4zLh9DU1Y0IdXUjKIaHGR3qoLu7kITEi+w/ZIT7Ph1OnLOhrDqavsFy8nIiCfb3JPDCcQqSrtFckYikOI6WumwOedhharIcU6PF7HM3JPyaB531SUwMNNBQmk1ufCjVeXEkhp3H58xW9u/cwPZtyzCz+iVGlv+I487FHL5kRV5xEKFBR7nme4jI4IuIqzLpHaujriOHG1FHuRa6l8BARxKTThIReRSvC27EXL1IZVw83ckFKDIlKNKrUObUMlhUg6K5g7vDcublQtf3R2OQWq1EJYxKgUopR6WSo1LLGR8aZkIqYyCnCnmGhMfiHqZKpYzXtGvuMKeGhijMziIjJYmxoX7U8iHuzkwwPSE41v8YoD43Nc7slJpZIa9xWsmkWqheHGFCaFdRjjE6OMiATKaZfgH0epuQ9cvp6h2nW9bPcK+Y/voERutzmOnrYm5yDtW9e4zfVzB1V/jaj7mnfMdD+TsmZHMMtsvo65HS2duAtK+Rzj4hT7GZkf4Kmmqj6Gi4zWCbiEFpM0Mdwt/1BKoJNaqpUabGVUyNKzU1h9PjQkTRGO+/EppcXvLTty9A0xf9lO/fP+PH755o+qQ/fPeaH799Bd88hm+e8O3773n/7g2v2pN5LDrBbMlZ5soucbfqCjNiX+SF5+hI2kfbnW20J9jSnWhFf4oFg/GWDCSY0HN7A93xK5HnajNfvoF7JWt4ULCSR9krmEn4gofXl/D04goenV7K45PLmPNYiHrvF4zu+5KBwwsYuriCkcB1jAp3jldXMnx9Jf03VtIbuor+KG0G44TOWH3UGUZMZBoznWXMXJIJU7cNUEVuYuzmOoZCtJFdXU6rzwIaLvyOxou/o+nSZ5rXsmsrGA5dy2j4esYiNjAYsobOK4tp8fqc1stfIr38Be1+C+kJXo4yWofZ24bcva3P3Vu63I3fzL0kC54X7OdNxWWellzjbaQrL/yMeRtowQtfY177m/Hksj5PfQ144W/MMz9DzdtPfA154mPEU19DXvht5unlDdzz0mbm8jpmrhszF+3Ak4wDvC334UVNCjP5EQwl+NAb7clI/BlmMs/wsPAYz8v386pqB6+rHPi6xpb3TQ68b3LkZZUlD0tNeFRuwZNKa55K7Hhe68jTWkeeSJx4XObE43wb3uTb8zrNkhcJhrxMNOJ+gg7q29oMx61i6I4W4wkrmMvcyJNSC55XO3Cvyp6WFEOCvFaw79RGDI9ZYxPhj1XgaQzObsP4kj3m/jaYX9uBjt9hVnn5sOBSDJ8JsOiTyD/4hPOPfoH811PX+JsjF/jFoV384pAV/+3kFn5x0Im/8nDjPx3cxt+dtUXn6lqsw7VxiVnH3gRddkdt4GCsMR6RJhyLteJ62V58Rc5cKHbiQrkrl8pcOVfgzIW8bXjlu+FTtIdTmS7svWPDnkQ7ThZu54TIkn1JLuyKd2f3HVd2JVpxINUSn/LDXKv05HL+Ac6m2bEr7mPDy/ZIF3bGuOMWtQ2Xm9a4RdvhfmsrdsG2mF2xxcx/C8ZXzDD0tcDQ3x79K87oeG9jw8VtbPbeheXVo5hfOcxmTzeMT7myLdAXv7wqElsnSO2aJ6V/lgDpAHurWlmbWsbf3khnTXoz28Q9XGxuJ6i6gODcMMJSrxCZ5E1yViBX/Hdz2MNYk0ebcPsUoiw/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uJX05u6ku6UFbQmrqDhzirqktbRmGlIXZY5dbm2SHLtqcyxp1pkTU2xAzXFB6gtvkJTxW0aypIQ54dRln+RypK9VJbZ0FSuy2CxFs1VR6npbiK/f46UgVEKRtspl9VT05lDbVsErbLbyJq9aCzeT2OJB101p+moOk67+CDtFcJ62pWWQltaCqxoFSbfCmmeKa15JnQUmCIrMUde58i93v1Md+5C1erKQIMz7Y1uVBVa0iDaQneFIyO12+kTOyAtsqI614ySTBNyUg3JTrckL8uRwpztFObupCTfg9qSUzQXnUSaux9pmhNlYbrUR6yl79YazZlAb/QCeqO+oCfyS1rDvqQh/DOUZTqoajciK19Mf9VS2orXcK8/BJ5PwuuHvH/9gPcvX/D9y0f8+FoFzx/x0/P/cZf0z4YX4SlAp2CeEfIYfx4BLIU8xo/mF8EAMw+v7/K//UdUwb/0uf8eGF//5frAn5XMDwIwvuFHARjfPNEAo2KwnfaaInrqipgabGNcIXQED6EcGfgDLE7+G2Ac1tSuTY4NMzM2zNRQH101YnrqxEwOdDM3NsT06IgGGNWjcsblQgD4n41KzsSfjRDhM6WY0vRNa1arApQqBVgcYVJw6woNMQIsjqk0d5KC2qmZsVHNGlwxNMi4AKlyBeMjIyiHhjRKnnxQMENIiL/jz9lLrrjt1ePEOVtqG5ORVCURFXYJ/0uHSAo7R03hLZoq02iszkLaVEh2Rjj7dlviZL8eZ7s1XL28E1FWGBWieIL8DnHt8m4unbblyD49drmuZsd2LXbu3sjBY6YcOGHGwYtWRMV7EnTtENd8DuJ/+RDV9dk0dBYQlnCem7dOEJ9ylujo/YSE7OTy5W1c9T+oqQDsF5WgzJegSKtEnlbNfFknU409TA+MaGBxQtOXLTjGlXwERoUGGAUzkQCNctUowsfM9gyjKpcyklbJfHEbs+VtjEtaGZd2MT0wxEBXpwYWlWPDzE9PoJaPMCMA46T642jgUXitZHZKUIYFSBRgUVCNx1ArRhkZ6Nesgj8aTjqQyZqQ9Y7RJVPR3S1joLuYrqoo1C1FzPb1MDcxh+ruPOPz40zNTjAzNc+8+hF3lQ8YH1Ay1NVDX5cA+x10aPqoWxntrqS1NolK0Q2aJbcY6ixjpKsNuXCHKZ9gYmIc1fjPwChAo+DC/yMw/vRnwPjDd881fdG8e8CH96/54TsBGB/CN4/49sMHvv/uLW/bE3med5CHhUd5WnKGp+UXeFrpzZMqb2aKTqHO3oM83QlFui3qLBvG7ljQf0uPsVQ9Hogt+LrDnjdSM17V6/GyaiOvyjfytGANz25p8yRwDQ+9VvDMew1Pzq1m/sRyJo4tYezoQvqOf8HAhSWM+mmh8NVC7r+GgSsr6fJbitRvMdLAJbTfWE73TS0GhHyxO0L/sQV3M62Yz7BkOsUUVYIByrjNjMZsojdkNW2BS2i5spAmny+RXllM1/WV9IVqMxy5kZGojQyEraPz2gpariyixW8RbVeXIL22kO7gFSiiNzKboM/dRD3mk3WZSzdlPteFxxVnYSST7xVdvBno4klTBcOJQUwn+DIT6sGcrx1PvUz42kuXd+e0eX1hPc999Hnlq89L7008u7SWB+dWMX5qMcrzK5H7rmfipinzidtRpxznkegyL8oDeC0O5Nu6a7ws8+Rl2UGel7rytMSGJyVmPBdb8KbGhq8bHHnb4MA3zS583byNr5pded20nQeVdjyotOdJ1VYeFFozkaDL/QR9HsXq8CBMmwdha5gL02I8YgWKmJWoE7V5nKfDo3w9npUKX9+a2UJTOpL0iLq8lD0eSzA6ZIxztC/77tzAJfQEppcdsAjcgvl1J/QDPVh9+QKfnbvGv5wL5+88w/jFmQB+cfos/+WwF//lwAl+cWAbf3vIhH84YcZ/PbSVvzm4g78+5MLfe9qiG2iIY4wp+1O3cDrXlsMJxpxOtuFYnBXH463wEbngV7YVX/FWLou34l3myKViR038jnehE/6lrtyo2snZTEsu5llzSWTNkSxDdsbasTPWjT0JruxLseZAqjlH07fhmb2P89m7uZDjyNGs7bjG2uIW48j++B3sjXXkQLw9BxPtOZ3jzqHUndjfsMEy0BJTfzMMfcwx8LPFMGAbBld2YuC3F/NrR7EN9sTm+mlMLu7DwecQbtf8uV5UR6J0nPiWcRJ6pjgjbmFLRglLbuXxj1EF6ORJ2VnTg1dzKyE1BUSIoonOuk50ih+R8Rfx8tnJwf3GXDznwO2YE2QlXaQ49SLVGZeoiDtM3rWtlIY4UB/jTHWENdXRFlSkGFKVbUytyIzaUjOqSgwRlxoiLjGiosiY8gJj6sptaa61orXRgo5GczrqjOipMaSrTIcuARjzdejN1qE/azPd2aZI8xw169amvH005h2mIe8IraKDdIlckRUK936b6M9dwVCOliayRZG/jKkiwVm8gKnC3zMt+pzZ4kXMlCxnonA5yvw1jOWuZTRvDSP5qxgtWc2YRI+hBjva6zyorb6GWJJGcVUe+VUplFVGUFtyjqYcJzrSdRjKWIE8axnyzGXIM1Yiz9JmJHs1/Rmr6EpZiTRxFQ2Jq6lL3khNqj61mebUZAuraQyYT/oAACAASURBVFskebZICh2oLnFFUrofSdlxqisuUF3uQ604EGltKG21YbTXhCIVB1Bd4k2lxIva9gRqZV3UDo5TM1yHpCuRxtZAZJ3H6K7ZT2/NQfrrjzLcdIq+umPIag7RW3OA3urddImdaS+1pbXIjlaRI23FjrQLb2sg0pzOEktkFTYM1jgw2uBEX40DHfXbaK6wo15kSVupLYO1rvRJXOipcqahaAslGYYUZRqSn2VGfpY1hTmOlBa4IS7chyR/P9U5e6jJdKUhwwnxbVNqYvVojFpNc9QKmiOX0BS+mKaI5TRFr6E2Vou6lJWMNhrRW6tNf/VSmou0mJHdgGcqvn85z4dX93n/8jkfXj7kx9dKeP74Pw6MQjyPxi39/xNg/OmD0Fn9ih8/vOHHD2/56tVj1GN9qIY7kTWV0ybOoaumCMVgN+rhPtQj/ZquYOHGbVIx8icK40dgFG4bhc7p2bFBBlvq6W2oYqK/S/N6VhPDo2BcgDeFoCoKq+U/jgYWlYJK9acjZ0qoIRS6qwU4/PQ9P8KiEPEjZ2JMyfioEvXYOGr5BCrhOapCAFOVoCoO9qMe6kc1KEM12MPE0ACqvkFUg/10tVcTHePDjl0GuLht4JyXMzn5QcTFXSL4xlGuXnCnNOMmDeXJlBfG09pURGdrOXVV2cRF+RIccIIbvoe5E3OZjKQAzp2w4/BeXfa5rWLPjhUcOaBDZPhhiooiib3tx+XAgxzzseOstxP+vnsI9DmAv88hWjtLiE29QsitM0TGnyY7/wqhQbu46r+DK77uRIedp6k4i7EKCcq8akaTK5CnVnO3tJvZ1kFm5UpmNe07co1TXIgYEoBRrVKg/rTGVyvGGFEK5wRy7g3ImWvoZSitksn8JmbKWpmUtDHV1sNETy8zasF1LtdAoqAszk4KNYzC8yMwCo09gmKnuV2clDOhFioSPwGjoGIKTTeDA/T39HyCxk56+1ro7Rujp0dBb3c3/R359NTEomgpYrq/l9mJOdR3Z5memdfUEQqROrNTKmanlChHBxns6aGvQ0ZfRx+9HX0MtNUw3JRCbcFN6ktuIRPik3obkA91oxbOJj41DQlnC8I9rBA0PyWo0+oxptWjGoXx3wOjoDY+4Wdg/P67l/DuPnxzj3cf3vHD+5e8aY3lRcYOnme48jzTnRe5B3hReIRnoqM8LjzME9EBnhTt5nHhdh7mOXI324HJNHPm8sx5WWvPu3ZH3rXb8FWLOW/qTXhTbcKrCiPe5Jry9NZmZq5qMe+3hkd+63l0eT33L2oz7bkCxalFjJ1ZwMiZRQwcX8yw53IGzi9HdmEZnV5LafVaTLPXQqSXF9Pmt5Tuq6voCtOmL3YTI3cMUCSboEoxQZ1iykSqGeokE0Zi9RiO1qEvbB09IWvoCVmteQ4KwBijw2isLsLbnTdWIQ1YSkvAIur8fkPr1YUM3NRCHbuB2cSNzKduYCZjM5OZlkzn7+RDVwgPJtuYnR7k8bSMZ2M1IC/nXW0Yr9OP8SLcnhdXdHhzeQ2vLq/lhe8m3vjr8sZvA2+vCJmRa3ngtYKpS8sZPb+EIa/lDAesQxa0GdVtOx5k7uJ18VG+rTzNO/Exvirfy9sKV76q3MpXVXa8qLThqdiGR+XWPKqw4UX1Vt427ODb1j186PTgXdt+3jbv4W29Gy9L7HmQasSD27oaWLwftJK5gMVMBy5mMmgJM1GreJC8gVf5ejzP0+Vx3mbu525mJlOPkXQDCm5uxOvCOpxOmmDnf5CjqaHsi/fBzHcr5oGWGAVuYdOVbSz3Osi/njzD3x/35b8cu8p/PubF/37sCH/t4clf7z3E3x5w4p9OmPP5JRt+6+nOL0/v5Z/PuPMrr61s9LXQrISPZLtzocidk2m2nEt35HSKHafT7fDMscarzJbAGgcCJLb4lG/Bt8Ie72JbvEVbuC52IKbBhZR2VzI6nImQWHI62xSPOGf2xu5kX7wrHmm27EkyZt8dOw4lbedosgsn0q05luvM/tSt7I6zwyPBmb0xVhxNstE4tQMq9+FVvJ8D8c44BllhJayk/SwxvmKP2TU3zK4fwCL4ONYhZ7AOPot10Fks/I7hHnyBgxFh3KrrIr1jkuy++4S3jHKirAmr9GKW3crmX6PzMBI1sbe2nUsNdQRLsokqjiE6+wah8V4EhB7npKcTO910uXrFnfjoY6TeOknWrWMUxx9HnHCUytsHqInbizTlAC0pe2hJcac20Yb6VBuacuxpKXSgUSTc4tnSUemkubtrKbKjo9SJtkpr2iWWdFSb0ykxoa/WnH6JKX0VxvSWGNGdb0BXrgGduYa05hnTWrCFpjx76vOcqc/fQXOBO+2FrsiKnBkosme4yJL+nDUMZC9nNH8pE6VLuS9Zzt3KxcxVLGSuYhGz4mWMlyxmuGgNfQUbP65nCzcyXLweeZUuigZzhhqd6ag5RHPlRSorIyiszaesOgFJmQ/1BTvpyDNlqGAdStEqVIXLUBYsRVmwQgOhI9la9KWvpDNlJc13VtKYtJaGFB3q0w2pyzDVgGN1lh2SPCckIkcqS2yoLLejSrydKrEHkrJLNJRH0SbOprW6mrqGLprr8mmR+NJYeZLG6qs0tiXQJIugtfs6g91XGG32YKjalZFaN4Zr3Blr2MdAzR66K93pFO+gQ+xKu9iFNvFW2iq20VbuRmuZK60lzrSI7GkusKYp35KmfDPaiq3oLrOho9SSlgpzmkotqC00pbnUlq7q7XTX7KC72pWWUnvNir0q15iyPHMKMk3JS7OgKMeRinw3Kgt2UpXnhjjTieoMOyqSzKlKMKI6bjOlYasoi1hJTdwmyiM3UBqlQ0WCATW5hrTXmDHYaU5f3Uqk5euY6Q+C5yp+eDnLh1d3+fDymWYl/REYn/yvB4w/vn/Bj+9f8oOgprx/w9uXH28Yx0e6GGiV0FqRQ0XmbUY7G5kc7mZiWLhJ7GVK8QkYFSN/spIeZVo5pgHGmbFBVL0dDLc2MN7XydRIP9OaoG8BFpVoXM3CKvpPRyX8mtAx/acjGGvkn9zYQqTPCBOCsqkBx095kGMKDTCOy6dRyWdRjk2iGlUzPiZnpLeHwS4pPS0SOhtK6G8TM9LRzPSgClXvgCZvsqVJhJ//AXbtN2Cr6xqOnLIg8tYJ/K/u4uqlndwKPq1RGOvF6ZQVJlJZks5IXzMTY11MjnUjk1bR1lhIY20qft7b2eW6kp3bFuLq9DknjuhSVHgdhbyRpsZSAm54cjHYjSNnrAgM2EdY0AliY7worUokJPYcYbc9ibx9ksysy1w6a4P3ha1E3DxJcV400/1tDBaXM5xRzlhyJcrUWmYKO5iSCu0ramYnJphQq1Aq5ZoRgHFcuPMU4FwuqLpjjCiGmZLLuT+o4F7LIEPplYznNTBZ0sJUdTvTbTImu2TcFZQ54U5VAENhrT02rFlJC/ComXHBoKRkeuJndXH4o7oorKVVAvDLNXeDH1fSPfTLuunpk9LbO4Ksa5i+zlZkLZn01scz3FzMZH8fM+OzjN+dZn7yEfcn7jMvmGlmB5iaHWRkVEZvdw99bb0Mt/cy0tbOUH020vxLtBSEMthcxlCXFOXYIEpVPxOT/UyNC+1EcmblE59MU59+SFGPMq0e+YvA+KMAiN8+hXcPef/+Nd+/fwHv7mpuF999eKO5Z3zVGMrzOza8SbDiRZwVL+448DDegaloayZjbZlNsGc+yY67yTbcTbbiSY4Tj3MdeFRgy6PiLTwpt+R5tTVvGx14J3XhmyYXXlU78Kp8K4+ytqAM28iw7yom/NZzz1+XB7463Pdaz0Ovtdw9v4rJU8tQHl3FgMciOvZ8Rtv+z2g/tpBOz2VIzyyi/fxS2oS5uBSJz0KqA5bQeGMl7WFrkUVtYvDWZkZvGyC/bYg63oTZFCum7pghj9GjN2gNbVeW0hGwXPO2PFqPiXhjVLcNGIvSpT90DZ1BC+gPXcHITS2UEWuYjtPmXuo65jM2MJtlxETGFmby3FA0nGey+yr3+67zRBbA1zJ/PrR78VPTGb4XH+BVqh2PYgx5GqrDmxub+DpYh3dBm/gueBPvQzfxXZgOr0LWMx+wknHfpSgDljFwYxGqSG0epprxusCZ14WuPMqw42GWLS9EjnxX7cr3DTv4qm4Hr+p28LLGlaeVLjwodeBxhRPPJTv4unEfP/WchN7T0HGIH+vdeF++lRepRtwLW8381aXM+C1gLnARd4OX8Sh6DS+SN/E6ayPP0tczL6ynby1jPF6LySwD2lPMuH3DkFM+Vrh4uXA8KYijaSE4Bu/DLMAKncuGaF0w48szjvzDod38zUFP/uqQH//p8Hn+6ug+/vbIaf7u4EH+jxPbWeRtx5przqzw2ceiix58cXE3C31dWOtlg334dg5l7OFMrhun0h05k7aVo4k2nMlx4li2DecrtnK9YSshdbb4i60IkDgQWO3E5WILAkvNiKvfgnTmEC0qVzKazPHOt+d08h6OJhzkcNIeDmXYs/OOPrsSbNiX4My+BAf2J5qxN9mKo9kuHE51wiPBnl3hRhy9Y4Z/mStBkj0ElO/BR7SfYym7cI9xwzLABiMfW2xC9+MYfRrLkFNsCT2LVdA5rIMv4hjixf6oq1xKTye7e4zSkYeUq14RVD+AZ3UnzkW1aCcW8PuYLMxEEg7U1HOppoygihQiiyKJyLxGYPQ5LgR4sP+INS4uGwi5toeM+JNkx58kK+YQ6aE7yQrdQd7NHVTc2kt9ymEa0w9THuOKOMwOSZQddQlbaUh1pj7Nnrp0G1pyHWjOtqMp3ZrWLFuk+Ra0FJrQUmiEVGRAZ5kxsgpTBiRWjDY4MFxtj6xsC91FxnTm6yLN06UxR5+GfDOai+1oFjkiLXCmo3A7vaKdDBa7IcvdSF/eGgbzVyAvXsa0eDl3a1dyt3YFczXLmapagrzkS3qLV9NeuJHOAl1khfr0FgotKjoo6o1QtlgxUO9AT40r9dWXKKwvQNyYikQSSF3JAdqKbBgo3YyifB2qspUoi5eiEC1BXaCFPGcVAjQKFYE9aVq0p66hLX0j0nRdmtM305huQF2mDbU5zlTn2yMusEBcZIG41JaqcnckpSeRFF6htiAScUEW2aIGqiVVDLRWIKsLpanchTqxKTUl9jSXb2e0+SDjjSdQ121FUbUFeZUN6noXRmq20VPuiLTEnoYiO+pLHamvcKRJvJ2mCjfqSrZRW+RMQ7ETDUWO1BXY0FBgRWO+BU15ZjTlG9Ek2kRdgS41BUbUFFlRW2pPc+U2WsQuSMuEr21Ni8icWpEFpdnG5KcYkJdmRnGOA2V5TpTnOVGSaUd5xhZKU82QZFojSdtC+R1jqjOsEKdaUZJoTU2uOy3i/VSXbqWtxYVJ9V56G9fSWWfA/EgYPz0XArun+PB6ju9fPuGHl/f5SVAYnz3lp+f3/pit+BcCu39eS/8PV9L/3yiMf7k2ULO6/jNg/Or1Y80N4LSyj6H2GmT1xXRL8pFkx6HqqmN2tJtpoTbwEzAKq2phXSmsIAWI0xhixgaZGO7TBHkPSOtQ9nVo+qgFs4sALmq5AmFF+u9W0sqxP4PFT+D46U5SAEVB1RRW0hPC9xOyIMfkGiVRPapAPTaBcnQc+YgC+fAQipF+asrzCL9+Hu8z7ngetiXy2mGklZmM9/YwMdDFcHctQ72VtLZm4h+4E9fd67B2Woyj2yr2HtrMxZOOXDnvRnbSNY2CVSG6Q8rtYEpyk5H3t2vgWQg3n5D3MdhbT3b6DU4fM+HoAW2Oemhx9NBaDu3fRGN9Ol0dlYRFeXPU2w6P42b4+e0kLPQ4EZFnCY+7SOjts4TdPk1+0Q28LjridcaeoMB9pCX7MzpYy9xIN33FpfSnFyNPEaNIrmYqt5Xxpl6NS10wCQkmF5VaobldFIBRo67JFUyNyTV/9kohSF2h5P6gUgOMIzk1TIqamShpYbxKirqhjXv9w8woFZrV85TmvlSuURMFuNeodJ9gUVAcBWCc1KiLQxrlTlhJq4V/E4rRTwpj9x8URgEY+2RD9Hf0M9TRhKwhhQ7JLeQdEsYHhphWzzA1N8E91UPuq+4zN6FmcmYA9fQIQ2OCcWaQgfYe5O21jDZlIivzpyXjCMr6VMbaGpH3jyBXKFBODTA+3cWEuoeZsVHujU3/W2DU3L9+BMY/v2EUXiMYYN494rv3r/nwXjDDzME307wT/q+8u8/zmgAeRRjwPFSX5+GG3As2QHFlI90X1tB+XotOr7X0+m1k6Joeo0H6jN7YjDLcEFW0Earbhkwmm3C/wI5nFa68rtvH26aDvG08wqv6wzyu2I0qyZoO//X0eK1D7q3DzOXNPPzZMHJBhyfndLh/Wo+5U5uYOL4WxfE1jJ5cTe+x5bQfEnIXl9J5ahldZ5cjDVhFy7VVSK9p0Xp1Fe0Bq+gLWsdw6CYUYXpMRBqiDtuMImgTI1fX0eO1jI7zizRh4SOBa1EGbWI+xpSnSbY8T7HnQbwZk9HayINXIr++EnXQKqbCVjAfu5xHKWt5lq3Pw3QTnuQ4glgXKldDhTbUGPBjpQEfKi34unwLz4u28LjQjgeFDrxIt+SbWH2+idLjfcxmPsTo8m3kRr6JXM9XMRt5HqnNo3AtHkRp8Th1NS+zN/Emz5g3+Za8zLflWa4d99KtuJu5hadFW3lZsY1nYleeinfwrNKNF5Kdmnle5a5535MyV56L3XlavoNn5U68rrDhbak1zzIFN/RqJm8sZiJwAQ/DV/E8dh0v4jbwLG4d85ELmAz7gvHwBUzFLuNusjaP8o0Yy7FAFG3MtWuW7PY05cDNSxxMCMU9+iw658xYcXwty0/r8eVJK/7xoAt/d+gUf3M4gF8cucjfntzNry5e4LdnT7DgghurAxzQCdrKGp9dLDm7iy/Pbmextz0b/Bywi9rBnhQ3DiTZcSzZhuPJWzmVsQPPwv1sjTbnkMidG427iGhw5lqVA9dqXbkp3UdwgxvXK7aQ2GBDRY89Db1WFDRbEliyC8/kQ5xLP8uZrKPsS7JmV6IBztGm7IzfysE0Vw5m2mpW1fuT7DmU5MS+GFs8oi05ctuEs2mWXMy05WLGVq4U7ud0+n4OpxzmUMpx3OOO4RR1HJubJzEPOon1zQvY3PTCJtQL50h/doXfIKNHRt3kA2rHn1Gueo5/tYxjlW04iiTopovQTi3ERlTCoeoyvKrzuFEeT0RhGMEp/vhGeHLCezf7j9ritkuf61dcyYg9RGa0B3m3PMgOc6cgYifF0bsQRe+kPOEAVcmHNa9zfKzI8DIl09eU3OsWFN60pCjKEnGcFZIES+qEiTdHEqdHXZIuTen6NGVupilHl6ZcXRrz9GjI20xjngHSYnO6is3oLdCnr8SInlIjOkqMaC8zo7nIjMb8LTRm29OU4UxLhjMd2YaathRBPRzIX8OoaCXj4tXM1KxlulYbZcVyBosX0lWsRUvhOqT5OrTlGyLN0UOav4nOMh16qjfTVqVPa7UZtXWHETWlUNWWgKT+iua+sLbAmvYiA2SidfQVrGCwYCljIkFhXIU8ZwWKXC2UBWsZzFpNT/pqZJnr6crYQFfmJjoydGhKN6Ih25amfBfqC9ypyd+LpOAANcWHqSn2oFK0k9rSXdRWeCAWXyJHFEGuqJHiklqqSq8gq3RmrMiJsSJjxiQbGWvawkS1IVMSA+YbLJlttENZbUO/2IaOcltayh1orNyGpMKZqjInJKVOVBZvparEiZrybdSUuVBZaIckfwsNImuaRFY0i0xoydemoWATNQUGlOcaUZ5vibjQmtpie1rK7Okst0FWbk1bmRUNAvTmmlCYboQoy5KiHBtK8+0pzrGhOHsLRRkWVGTbIMl2RJKzlao8F8R5bpTn7UWUuYfS/L2Ul7jS1ORGba05jWIt2uvMmB2J5Idncn54NcX3r6f5QVhHv7zLT68V8OzZ/2Vg5M9vGP/vA+Onzmeh9/lP5i/dMP4k9EJr5s9B8ePn/vDhBcL8+OEF/24l/cn0MjHWw2hXHQ1FaVRlxtKUG0OvJAdFRw2z8l7UQzKNoURYH6vloyhHhzTAKIR7TyuGNYA4NdLHWI+UiaFuzWvBWS3cLgo91ELAtmCMEMBCUBSF9acAJP92Hf1xNf3xXnFYc7P4UWH8lPmoFFQz4VZxRLN6ViuGGVcOMjbcRU1VHhfP7sXFQQdr0yVYGH6GnfmXOFotYIf9Kk7us+LMIWtOHDTH84QVZ89YsWv3Osysfo+N0xIcd2hhZv0FW0wW4GC+lPPHHSnOCmNMJuHWzctcvXyS/PR4VMO9GkieUMg1fwbd7VVcOuvCsYO6nD+tx5EDqzh+ZAMhQbupqY4j8panBhh3HzbkktCnHLCHkPDjBMWc4kb0cRLSL5Oe6cslT1tu+O4iLcmXpsYMamszyU4Mozknk6G8UgaTihnPrGc8q5mJJuH3oNC4yDXQKISXK+WaVbSgLgqwODMqZ1pzOzrK3JiCmc5BFBVSRnJrmSyRoi5tQSVpZaKli/tDo8ypP62fJ4SYI8VHw4jQHa4xjgggKnSEC7Ao3C4OaaBxalxQF/8IjAK0D8g+rqR7ZV109kqRCS7sLhmjbdV0SWJpr4plQFqFvE9wL08xMTXGPfUs95RzzE/MMjUxw/j4PGMjE/R3yhhqr0bemki32BNp3n56i72Y7hBW2sK5xDhK9SSK6SHUU51MjfcwrxjjgXxaY7ISfkARYFalMUIN8NWLB3z7+hHvXj3g3cu7fPNijq+e3+Obp3N882SCp8/u8vTpFK8fD/P24SBPhOidxyrm8s8yFbCWKa9VqC9pITuxiEaPz6k+8AWVBxZQsX8hFQcWIfZYRKXHYqr2Lfw/eXvPqKoTdM13Ptw1c+beM6tPmDXTp7qiGck555wEFVFEsmSQDIKIWTHnRM45g+S8yWkDmwyCmMpslRWsrtC/u/6bsqu771lzzrmz7v3wrn9tN7tK1/5QP5/nfZ6XZv+ttIXI0xImR3O4LPWRclSHy1IWtpXSCDnKopUpiVOi5KASZbEqFATKUOS9iVofWTp9lZGE6vIkzoxn0SY8CtXhUaguTyMMWAnRZDFYnfsR2syFqzMdrsZkuArjEcoMhshyz+8Tavz+QGPgZ/RGyzIcp8hQtBxjMQrMJKixlKTNbLwaswdVmTmozGSUHJIYBSaj5Rk9sIXhkI0Mh25iMkqepcOaPD6ty7PzGjw8ocryYWWWDilwP3Ery0nrWD25gWcXFXl1XYe3ty14f8uYn+4Y80uqKX9KM+NP6WaQacafss34JUcYE37KNubHTFP+mGHGD2km/JBixPs7hry/o8/7FAN+SDfk+0wD3mXo8jZDi68LdfimyJB3RSa8zjfjy2xLXhXv4GmeIw9zt/NlyR6+uufN6+p9vKl25XW1Ky8q9vC8Yjdflu3iYeF2HuQ78LDAgZU8OxZzTJjP1WIhW5OFdHXup6rxNEuXF1n6PE/T4ekdDVauKDKfvInF05+xeG4Dq9fleZamzvNMDR5lajAnBAdumXD6kCY+QWpYBOxkW1IszsnR2B5xQy3UGIVQQ5TiHPkkaBd/CIvk45hz/CHuGB/FebIhIZKtCaEoHNqLapI1eicdUD+0D/loN7ZE7UE23gH1RBtMTlthd94U58uGOJ/VxuW8OX6p7my/4IxipD4m55wIyXeVKn8xRTsJyLAjLH8nhyr3caTCmaP5FlyvtCb7ng03K+05kL4Xnyt++N+KwD8tkD03rNh2Ubjeoon1CSMcz5rict0I12tW7L5ghcNRI2xitdmRqIvLcR3ck3XxPGeA7xVbPM/Zs+uUA27Xfdh33Q/nKwFsvxiM7dlQHC/FsffOCXYKhxHOxbP78jE8r16mdGKanoev6X/yLc0PvuF0hwSfyg62Fd3DLL8Cw+wiXKrKCL5XREJdFidKr3Ai8xhHb8YTdy6MgINu7PI0JjDMlgsn95J7yZ3Cq+5U3vLmXooPtbfdqbzqQs0td5oyAmjODuVeagD5x3eQf2I7WUdtSTlsyt0kQ+4e0eXOYXUyjmtQccWYhjtWtNwxoemmLo23dGi8q01zmhYtmdo0ZGhQm6pKbZoG9Vm6tGYZIMowRJSlT2+BPv1lhgwIamSNBYM19vRVONJTvJOeQid6C+zozbNgsNCc4QJDhnO1GMlTY7RQFXGJGuIyNcbKVRmqUKG/QoO+UkN6ii3pKLSgqdCY6gJtyos0KCzSIr9Yj/xKJzLKw8muCKKw3IvyUmdqBQu32Iy+EiMGi3QYyldnJF+NqXx5ZoQpUGS6QBlJvjKTeWqM52kgztdkJFeToWwNRFkqtGdr0JFrTk+JGz1lIbQXh9FUGERjsSf1xfY0V5jTWulIY2E4ZeVJ5NafIOveZUprc2gtv8ZQmRcTJRZISnRYbFDnfr0OS3V6LNQYMFkmFIJr01NoRHuRBc1l9jTVOFMrgGHVTu7V7KCmajuVFTuoqHCismIXNZXOUoisKbKlrtCalhJL+iv06So1oK3UmMZiUykQVueZ0VBkSUepNb3l1vSWmCOqsKStzIKmUitpoKei0JqSfFtKCrZRVui4NvkOlGdtoyzNnpI0Oyrz91CW70V2mgfpdzwpKwykrMiVylIHairNqS3XoL7KnIWxq/zpzSI/vV7g57eL/CKoi2+EfcM1YOT1Y5CWeK/1MX5QFP/2Kb30IgRfPsxfqpEfEtNfrcLXj/69oZe/BsUP0PivA+PfguKH1/8OYHz7jPmpYe5PD7Ew1kVffTENOdeov32EzFMRTLSVszDSxcLkMHMSsdSqFOxKQWUU0tKCAiikp+8LO46Tw0wPdTMv7pdW8ywIPzc9xfzcnNQ6FSBRgEUpNP66tyhA5F+OACZCIvq3ncW1KzNCOlqo+FlLQY8xPT7I+HAzXa0FXD4XhZ+nFXaW8hjrfYax7seYG32GpfFnWJl8ho3Z5zhYzExXIAAAIABJREFUr2e7zQZ22G5gh91Gttmsw8bqcwyNfo+x+SeY2axD1/gjjHU/wtZ0PU628gS4m5B+LZ7mqlQunowkNsyTjDuXGB0UiqoFpXUa8XA31y7GEeJvip+nGl6uMvh4yhEcqMWtm/6cOudBUIIjgZG2HD3pwemzfhw97cPJy0Ecu+TPpZthJJ/x4XDMTm6cD6W5/i7dPYXcTjnClfMHKb55geJTyYxnVTCdVc9SYQcLLQNSIBT2GAW7eWl6zYb+YEULoLg8McXyuISl8XGWh8XMt/UjqWhDUtTMVHGLNAAzda+T2c4+VseFvkzBal6znwVV8S//eW3XdC2gJED6zNToGjQKgZrZSekuo/C9CsAo7DAO9/cxNNBHz1AXgz39THZ3M9FaRk/VefoabzMiamJiWEjZL7G4IGZ1YZbVufuszj9mefY5S9NfMieeZaKvhdH2FPrrYugo2UNvZSCznSk8HGthRSIk9ueYnplFMjfG1EwfM5N9zIuHWRgdZ3J0FPHwIGNDfYwO9UjLxF8+vs+bZyu8+fI+b54u8PrJHK+eLPHm8TxvH0l4/GSJx49nefFwhNerwzx5cp+3D6dZyjzATJwys5EKTITL0+O/kWavdTR4beCejwy1Xlup8dhKtftWatxlqdqzgWqXDVTv3UCV6wbKXTdQ7LqO3L1fkObyGXdcPuOW6+fccP+c6x6fc8tzPbfd1pOydwOZLhsp3L2RBjdZhgM0mQ7WYS5Ik4VAVZaC1FgKUuXBAU2exujxKEaXh3G6LEVrMB+txnysOhORSojDFRCHyTMRrsho0Fb6Pb9g0HMd476bmQmSZzpAltlgOZYilLgfqcyydFRYDFdkLkSOSb9NiPevR+K/mblQGVbjZHgSL4RzNHkYrcZyuBwrURtZif6cxwmbeH5Uia+S9XmdbMPbC468u+TAu8u2fHvZku+vmfLDDQN+vKXDT7c1+PGWKu9va/HtXUO+SzHi+1QT3qeZ8j7dlB8yTfgx15SfCk35sciEPxYZ82OpGX8steD7YiveFVrzOt+OF3kOPMnaxsNMBx7lOPG8eC9vy1x5V7GX72vd+anRhx8avPiu3oOvavbyrHQHDwvsWMqyYCZTj4kMRcbTFJjOUmYpX4vHJYY8KzHhca4eD1I1mL+mgOTsJh5c3MKTm8o8T9XkRaY2zwULPkUJyV11Gi+rkxwjg6/Pekw8TDGL8GXPqWh8rh3E7ogrRgkOaCdsRz7WhXWRwayPO87ncXGsP+TKloQgFBL8UU3cjUaSFZpJlihG72JD8G4+CdjOJ6EWbArXQzVeB/0kNSyOKmISuwXrRB2sj9qiEW3Np77GbIiwx/7SLvwzduN+y5E9V23xTtlJWL47B4u9OJjrQuAVM2Lv2BKXuRuXq65YJXmw42woLjf8cb7tgON1PaxP62J3ygSHM8Y4nlFj52kDHI8ZYxtvgEWYJmYhytjFqLIjUYPdJwzYfcKCbcIN6cRtOCa745DshV3yfkyPemF8xBeb5Ah2XUvE7nQkjskxuFw+Rmh2HrVzyww9fcv4y/e0PfqGU10SApsGcapswSKvFMvsXDyrCgmrzSGh6i7HC89zPP0oh67FEH4qCI8IJ3b7mhAaY8eF4zspveIqhcP62/tovutKa8peOtLdEeX4MlAcxlBZDP0lMbSkBdJw15fyq67knd9O7gV7cs5ZknHagPQTmhSd16XhriWdaZZ0Cj2raSZ0phvSmSGc1tOjPVOARw2aUjVpStOmNUWP9lsGtN/WpSNVi64sLbpyNWhIkacxTZWOPCP6SmwYKHVkoNiJ4RInxKU7GS20ZTjXlNF8Y0YLDBktMmC83IipWjOm7ukxUauLuNqc4UoHusscqC+yoqzAmNw8XdJydUkrMCWjyI6Mgh3kFu+koMiR0kJ7aopsaMg3pzXXiJ48QwbzDRjK0WE8Rw5JnixT+QpMFyitQWOeMpO5KkzkqjCeo4I4R4WR3K30525BlK2MKNeYvmIneks96Cz2oKNkH21FTrQUChaxC415cdSVRlBR60VRvS9FDUmU1Z+kvjYQUekeZkuceFFpy/06UxbrTVmoM2GiVJ/BAl168o1oyzeX2s0Nlc7UlO+mqnwH1RWOVFU5UVq+i5KKvZRUeVBa6Ul1tTfVFW5Ul+yhrtCRtnx9RKVmdBQZ0ZSnS2OuDlWpqjTm6tFVak5fhTV9Zdb0VNrQUW5Nc5k1DWV2VJfYU1a4jeJ8B4ryd1BasIvSgt2U5zhTnuFEYZoTBVnu5OUEkpFxgLT0SAryoijI9qI4bydlBZaUFhtTUmjN5MBNfn4tdC7e55e3i/zp9aO1s4Bvp6SWtBQYX6/dif5bSPzL138GRiEV/et8eP8X6W3pByAA41er/wFg/PkNQlXOX87/F8Ao1OosTQ2yKO5G3FFNU951Ks6HUZAcTuWdU0z3NkphUOi0E/bc/qwSfrCMpXtyYyxKhpkZ7WFePMCiZC1dLU3rCuqi0LsoBcY1lVFqawvQ+Vf7i2vqowCHa2loIRE9JbWhBWVxdnKMWQFKJ/oYG2qhtuwq0cG2bLeSwd58E47Wsux10iTE34ajhzw5FOtGeIgTIQG2hASYE+Rngr+nPt6uWrg6KbN7uwJGBr/HwPB/oq3/31HX/ke01f8RM4M/4Gi9kR3Wm/Ddq8PJ+H3cvBBFZIgzzjuMuHn9JFWVhbS13KO1qZxbVw/j5WqAs4Mse7ZvYu+uDQT4qnA40YqYBGtCEncSFGXH8TPenEj2JuH4Pg6f8yYx2ZNT532JiXTgwlFPygrOMDpSTktnFkfO+HMmOYyE4H1ciQyj+vQlpnPrkOTUM13bwf0hMY8mp1mekEiVRKkFLZn6s7q4MjHFyvgkiwNDzHX2MV3fhaS8ldmydqbL2pFUtSOua2e+b4gHUrVSCIesKYuCkijsMgrqohQWZ9feE753YWdwdnpMCoxC6EWYD5b0GjD2M9S3VqjdPdTNkKiXyfYWxu5l0112ioHWVIZ6WhkbFtYR7nN/YZT7S2NSQF2eecSK5CXL48ssDHcxKcpgsCGB9hIvOks9GWtJZnGslaXxHuYnh5gaH2Z8bIhx8TBjI32MDooY7etiVNiX7OmhX9RFn6iDPlEbA6JWnvz5NOAsz1enefZAIj0T+Gp1ilcPxKw+WmBVemN6lFcrozx6uMxXD+ZYTotgNlqVmXAFJg/IMxCwhW6/zXT6bqXVR5YWb3lavBRo9VSizUuFRlcZ7u3ZSK3zBmp3b6RqzybKd2+kaM8GcvasI2X3Z9za9TE3dn/MVeePuOT0EZd3f8rlXZ9y1ekTbu78mIydH1O5bwMtXlvp95NHEiiPJECO2UAF7oco8zBcjSfRWjyN1eJxnCZPEnT4MkmPpwkGPD1owONYPR7H6LISps5SsAqL/orM+8oxv1+OWe+tzPhsYTFQjtUwFZ5EafI8TocXB3X5MkablVAl5vxkmPLeyLTPehYCvmA1VJHHYVo8DtPlYagG9wNlmPf7jAX/T1kO2sizaFWeJJry7IQNL8/Y8irZitdnzXhz3pC3F3T4+pIGX19W5esrynx9RZ2vr+jw7qou764Z8O6GEe9uGfFtihHfpRvyPtuA9zn6vM/V56d8S/6YZ8n7XCu+z7Phu3x73uVt43WWPc/SbXmaasuTNDuep9vxNseBr/N38E2xE++rXPipwZ0fm9z5pt6FL8u2sZBlzFSaujRFKslUYL5AjaUSbZaKdVnI02IuQ5W5FBXmbyuzcEOJJ7dUeZGuy7MMPR6larB6V4m5GzKIb8jRclmJG4kyHPD/DGsfHYyCnXA5HkJsVjJ+1yNxvbwfi+M70TnijEysO59HBPFFtC8bDm5nY9Q+ZKNdUYpzQCXeCKU4QzaHOvCH/Tv5Zy97/nG/Mf/TW53NB9RQi1HCMF4O3YgN6EUooRttgmyIBf/kZsjvfCxQSrDD/tJObM7aY3PGmj3Xd+Kb7kFIbgCRRRFYHrbF6ogj2y94YnfZD93EANRjvDE+4YbtVTsszmlgdlwLhzNm7LlgidMZNeyT1LCOU8ciUh2zUDWMAxUwC1PAMloJ+8O62B4ywTzOAtOE7ZgluWJ21AOjJA+04lzRjffC6LAf25IjMU/0w/54CM7nEjlYfo+a2WUGH71k6tX3NC2/5njnJGFdk+yp7cAqpwCH3Cz8qvOJrM4gvvQah7NOcuhmPDEXIwg44sO+iO24BBgTGG3OjbNONN5yo+mWC623d9F+ewedd7bTnbKTwRx3JkqCmamOYbYugfmWY0jqE+kpCaMh3ZOalL00ZOylPs2J+hR7Gu5Y0pJqSXuKOV2p5vRkmNOdbkh3uh6iDJ0/T3eaDj3puvSkGSC6a0T3HX267+ogStOiO0ODltuKNN1SpPG2Ks13NWlJ0aXhjgltAoimW9CVaooo1Vh6bm+0wBxxsTniUnPE5RbM1Bky32DMTL0tY1Xb6S3fTnu5Aw0VdpQUmpCZbUROvg05edbkZhlRlGdOQbYpBRnGlGWZUpdrTlO2EZ05BvTm6DOQrc14niKSfHmmChSZKlBCkq/IVL4Sk7lKTGQrMJ6lwESW0P8ow2T+JkZyN9OXLUt/gSa9RcZ0CmXd5c70FLnQkuFEc7YLDYUetBS70Fy0h7pSZ8prd1PZFURlYwQNpb5MlLjxuGAXi/WOzDfZs9jkwGydHWOlFvQVmNGWa0G9UCBesova0r1UFTtRWbKTyvK9FJa4kVe6n7yyYAoqwqi6d5DauhjKSoIpznKh6q4+nYVW9BSb0p2nRUemEs0pMnRkq9JdZICozIKecju6K+xoLbXmXpEl1YVWVBTZU168g+KCnRTk7qI0fx+lee6U53hQmeNDaX4A+fnhZOUnkJZ7gpTsM6SkJ3L3jh9ZaXvIzbAjI9OC9DRbhkWp/PTqqVRV/NPbRXj9EF4LVTgSePkcXgkA+Zu6+KEq5wMMfnj+r4FxmV/erPCnt0Iv478bGD+ohP87z39bYRRCL7OTgyxKBqT/IxbgsL3wJqlRTpQkh1J96xg9NXlS1VAiHmZOan1OSSt3fktOC6cFx1iSCOnkfhYmBlmaGpNa1rPTEqanppgR9g9/hUMBPATwlMKnYDH/zUiT0NLqnBnmJdPSnUWhLmdxZpyp8R5GBhvISDuN524NHM0+ZZf1Rrx3a3LmsBdN1SlMjjSzPD+MRNxLn6iF9pZqWpsK6W4vpe1eNnUlNynOOM3dK1G4OqlgYfYxpmb/gpbOf0NL/Xfoaf4jBpr/gJPNerxdlPF0ViE62IYgX0u22algbiZPQqIvyeeiOXYsmPhYD1x26LDdSg63XWo4b9uCv7c655P3EJtgw/5oW6ISd3E82ZtjZzw5es6LmBMunL4eRGyiMwkxOzmf6EZJ/mn6BosoqrlE+GEX/EMdCPV1JHSXLed8/ZkqqEacVcWsAIzdgzwVT/FkYoaHE0KBuoSlCYkUIAU7WgDGB+JJlnsGmW8RST8zXd7GXEUns1VdTNR0IGnrWfvc1NoqwIcE+wf7WXhKFd9fbWlhDUEARmGHcWFWWAcYl9q9s1OCkjwpDb0I6qJQpN3fK6JzsJvhbhGTLfcYrryDqPQ4A21p9ItaGRqUMDezzMriCAsrQ8wvCfVJD1iVfMmDsWEW+jMZb4ult9ZdWlArbjjPdF894rEJRod7GR1uY2SwmeG+VoZEPfR39tLT0UlXRxNdnffo6+6it6uDnq42erta6e9u5enKHC+kpwHneflolpePZnjxcBYpMK6Os/p4kYePhfcmef1ggocrD/haOFeYepClaG1WolRZilJhOkwBcYgcQ4FyDPjL0++rQL+PIgPeygx6qdLlJUur22Za922m3X0rre5bqXfdTM2+jZS5rafA7XOyXT8h1+0zctw+J9X1U+54fMENj8+56vYp1/Z9zG3Xj8j2+Jhi709o8F1Hj88XDOxfx4jPOsTeXyDxWce8/2YWA7fwIEKBLw9pSud1gjGvY414FqHLs3Bdnkfo8TxSj8ehmiz7q7C4X4E5L1mmvbYws38Lc35bWQ5RYjVMjafRWnyVZMKrBEOeCn/eAyosBMgys/8LlvwVeRCkx8NgY1aDDVkKUGXWexOTbp8idvmEOY/N3A+R4VGMIs8T1XlxRIvnxzR5eUqHl2d0eJGszYtzOry8oMvX53X5/qwO35/T5bvz+nxz0ZB3lw35+oo+X13V5u11Nd5cV+LtdRW+uWHAN9cNpM9vbxvxfYop36WZ8S7FlLe3jXl904hXN415c9t8bVIseJNuxassK17mWfGi0Joviy15UGDMYo4+izmarOSr8rBEi0cVeqxW6LFQqMlEuiKTKQrMpamwmqXF02x9vkzT5UmaHit3tJi7rsTM1S1MXl6H+IYMPXfUKL2qzalD8uyN0sE6ygaP076cKL7IwezDRGZH4nrdFa0EYzSP7mJ9hBMfh9jzSagRH/vZsC7Alk0hhmwKVWFjiDqf+lrzz+6O/F/77PivHib8k5sB6wL0UI7UwviQBqbxSuhGqaAarsfmEFP+wcuQv/M25rNIKwzOOmNx0RmrZHucrzvjle6DT1YovoVH0Dy6H4XEALSSo1A75YvcwVCUEg6gcdQDw7NWGJ5SxfSYNg6nTHA9Z86eU6psS5THIkoG4+AtGAXLYh6uiGW0AuaxCpgnaGCeaIz5YVuMEndhcNgD/cOeaMV7oB3vheFhP/QPemN/6gBmcZ5YHvRk+/EoTjb3USFZpO/+E8RP3lI0tkh4tYiAdjF7G7rZVliMU24agZVZRJbfJSbvPFE34wk9E0zoqSD8krxwCrZmx34tDiRakn3Tlb5MH/oz3BjLc2MwbTs9t6wYSrNHnL0LSZ4700V+zJaHMFsfzVJbIovth5lrSWC2OZ6RykD6Ctzozd1Ff44jgzn29GXb0pdjy0CuDT3pRohSdehJ0aQvVZPhDF2GUrUZSdVlJF2fwUx9+tN06UvVpT9Nj4F0fQbSDelLN6DjlhbN19Rpvq5B+UUVKi6qUnFemepzStRfVKHrjh7dKbp0p2jRnaaFKFOHgXx1xGV6TFRaMlBkg6jIht4Ke/rrHBDVbqOlfBsNxTuoybOjOseImjxzyjKNKUzRpyjFgHs5ZrQXmNKVp4coW51+QUEsUJJW9EwUKDKeq8BYthzjOfKMZwsjx0SWHJPZgtKuwKy0ikeW0exNDORuojdvK6I8ZXoKDGhJNaL5riXdBRa0VW6mq1iTjrQ9NN/1oDbHhtrK7VQUB1KR50prkRUDwlnBcltGarcz3+rKSocHU9U7GS3fTle+PXXp1lRlO1KVv5uqAhcqC/dRUbKfopJQcotjyCpOJLv0OIWVZyitSqak9ATFeZFUp9nRkG6BKMeQkTxN6YWcwfSNDGTL05OvSVeJmTT13lnpQGOxDZU5ZhRlmlKSZ0tx/g4KcnZRkL2XyiI/aoqCqCo8QFlBFAWFsWQUHiGl+CJpZWmklWZzK/syV29Fc+OmFzevO3L9pg3Xrm1joCuHn1+/5pdXgvW8JL0fzWuhCmcCXn4Jf9HDKMDiz0K3orCn+Gr5r+bfBMbXv0Ljmwf/XoXxLfzy1d/MfxQe/21g/PartR7GGXEPcyOd3B8TbMoKcuP3kHPEh5QjQeRcOUZ3YxWTo0PMCHAn7BJOC1dfxljrZhSKvce4PzXKwsQA80KyenJEalkLPzs9M830lASh40+AQ6GCRQCMDyrjXz+FcMuvPYuTv9bnCAGXyQkk4n5EHVUknwpnu4M6u+224OkoQ3yQJdV5p5kZvsf8eJdUfRJ+fmp8iomxGcQjU4hHxpCMrlXrCKGc0c4aOmrTKc05QUy4FQ7bPsPI5B/Q1/1njPX/O/oaf4+lwT/j66rIqUPbiQo2w9/HEG2t36Ol8zGxh5ypqr9MZ3cWo0OV5KWf5oCvA4EeVpw85EF5wQlSb4USEWODd6QtR875cOqCL0dOuXHsvDchCQ7En95H5MHtnEh05XKSNxkpCdQ23eTC3Sj84hzxDrHG18uSOJ9dNN+5xXJNCwvlLUjKGpmsaWG2RcRizyCLAyPMD4wwNzTK9MAQkt4BJrp7mewQMdfUyey9duZrO1mo6mKhqpvZ6m4m73UzKxpiaWKSWYmgFEqklUeCoih8N8J3JAXGX3syhe9u+tfLKXPTY8xOja6pjVLV+TdglKqLPT309YroGOhiuLuLyeYahstu0Ft2nJHOLKni198vqJWLLM0NMLPSx/SyAKAL0sDKw9F7THcmIqqyp7HAmO7ScMZrSxhuHaW5a5LW7nY6uisQdZcy0F3LUGcPA+0j9Hb0IxK1Ieqrp0/URW93J73d7fR1CwpjG4/uT/NsdY5nq4LCKMDitBQYX69O8WZ1nIdPlnj0dJGXDyW8Wp7g0cpj3t1fYeFaNFOBSqyEyfMgQpFloTMwXJ6p4K1MBsoy4SfH5H55JN4KSHyUGQ5SoNdvK32+sgz6y9PrI0On1yba9m+iJWAzTaFbaIzYSkOIDA3BstSEylIaJkdu2FZSQzZwO/AzssM3UBq7icqYjbTEbmEwbAujYVsYCVjHuP865oM3sxS8mYWgjcz4f8FM4DrmQjaw4CPHkrcii96KrPiq8DhEi8ch2jwM0eRhiBZPwoVdSD1WQtWYD1Jgyk+GUfcvGPNcj8R3C0sHlPnyoK60aFso234Wr8dC0FamfRSY8tJg3s+YB6FW3A82YDFIjZn9sozv28S0hxyzfsosh2rzNNqQ57FGvIjR502cAV/F6fMuVo9v4vR4H6/Pj0m6/HRcmx9P6PLHU/r8cMaI92eN+P68Ad9e0ObdRVW+vqTIN5eU+f6iHt9d0OG7i9p8KwRjLmvw9UUV3l5Q4s15Rd5eUOarS6q8uqjFswvaPL2kzdOrOjy5qcvjVH0epOkwfUuFseuySFJVeFigzbsqQ95WGfKoSJO5bCUm0mSZyVJhOU+LZyVGvCk143WBKcs31ZFcVGDsnCxj52UYv7CRuduyzGaoMpFvzED5TkqFipuzZuw8ZMruREeSco6SmHuIkLu++Ka6sjVoI1si1Pg4UIePAvX4NESXT3zN2RBgzeZgAzYEK7EuWI2P9lvzO7ft/Je92/g/9pnxu73WfORhwkYfddRCFdEJk0U1SJbNvgp86qfF7/br8J/36/IPgXpsSbBC/9wOtl1zZl+aO375QXjlRuKSewLdK0dYl5TA+mMJKJwJZcPBKDbHRaB5KhDDCw5oH1PCMFEdm8N67DlphOspVfacVsLpuBJ2B+UxC5PBPEIW8xhZzOMVMD+sju1pK2zO7MDk+D4Mj/mhFuOKRpwHBkcCMD4SiG6sJ7bHArFO8MI+wRO3C4e43CehVDxP9+wKPfMPudHUi29RE3sqO7ErqcMmJxenrNsElWcQXXaHuLwLRN+IJ/CEP4HH/XGPc2FPhB3+h+xIuuREdb4/s+UHWCgPZqliP9P5uxjPsGU83ZqZnB3M5rmwUOjF/fIA5mtDud8YxUJDFDN14czei2ChPoKlhlCW7vkxW7aX2dJdTJY7M1HhzETZDoZyzRjONmIiz5jZAlMWCsyQpOsyfluL0VR1BrJU6E9TYyBVk8FUASaNGEo1YzDFjL47pohuGdFxQ5+GOxo03FGn8ZYG7Xd1pDApuqtD1x1N2m+r0XpbmZY7SrSlKtKRpkJnhg6dWcY0p+hw77YK9XeV6MzRob/QkqFi4fbyLkQl2+gqdaS1yIG6HGuqMk25l2tCR5Eh/aW6DJeqMVQky1iBAmP5ioiFyVNEnLMGjWIBFgW7OkcARllm0zVZSDVgJk0HSZYGozlKDOTK0p8vS3+RPH1FivQXKTFQoMBArgy9BUI4Rx1RoTmDua6M57ozWmhHV7EVVaX2FNVvp7F8O61F9nSXbENcvZsnPUG8GIxkttmP1twdlKXaUZzmSHmWK1V5ftSURFJff5rqhquU1N0iv+oupfcyqWnMpeZeFjUVF2kq8KAuxYrWO5oMpckzlbmRoVv/wmD6Bqmd3ppvSFuFIx1VO2gotqc0y4zsFCPys2zIy3YkN3MXxTke1JeF01geQ115IqVlx8kpPkFKyWVulKZxo7yEu1W15NZVkVt+h5yiI2Rk+XMn1YWr13bR31HAz6++5k+vn/4KjA/g9RJ8Nf5XwPgBFn9+sfT/HhgFaHy98u8Hxn/NfuYXAST/7fnts2vQ+GEH8ren0MX4Fd+8fSoFrBlxH7OjvcyP9jHd20TVtViykzzJP+bLjUhXbiWFM9Hbzayg+E3PcH9mglVJH/MTw1K1UdgvlN6QnhhlbmJ07TqMAJVCWbe0PkdQJSeYmxQCLELJsgQhOCKMUNb9YYSU74wUMGdZmF5iYXKe+TExc6NddNancyjSATcnWVx3bsHDSZErJ/0QNWYhGW5mXlBKBdt0fJypsTFmJ8TMToxJ7wgP9jTT31FFU+UdSjKSyLsVxp2zbtw578615H2cPuKEn48mpla/x9jiXzAy/QhDwz+wbdtW7t6NIjHRmW3b5DAx2YSx0Va22WpQVnidmfFOpkdE9LfVczQ2nGBvFy6ciqa7LY+0lATiDjnjE2nDmdv+RJ/YRuwpR5LOuxESt5PQmF0kJrmSGO/A5WRnbtwM5NK1QA4e3sPBw24EBDhw5XwCNQVpSLrbeTA8xnRnD+N1rYgrmpDUtjHd0MlMYxezzd0sdvaz2NXPYmevdObbulhobWe+pYOZxjYm61sYr29F3NTBRFcvc6PC6cc19Xd2eo6ZqTnmhW7HmV+taKFnUZqEn2B2XPhexdIb4wL0SxVi6blH4eTjBMJVIKG4WwDGfuFMn6iXgS4h5dzBUFshons36Kq9xWhXO4Odo4z2TzI3O8Lici0LywPcn5vly5kFXohFPO47y2KHF6N1O+kq86O/IZXe5kZ62nvo6uqmq7MZUWc9oo566XH5/s4uetu76Olop6ermV5RE31dnfR1ddDX1UZ/Vyv7tDAtAAAgAElEQVQDXS08uT/D89V5XqzO8XJ1hpcPp6WWtPB89XCCh08Wefx4gdcPJ/hqZZynDx7wZmGW6ctBjHjLMeGpLAXCSV8lJv2VkASpMhmsxnigGuNB2oz6azPko8lIiALDIXIMBssyFCpHX8hW+sMU6D4gS3vYVjqi5OmIUaAzRp6OWDla4xVoPqJM/VElqg/LUZW4laYjCnQeU6LrsDx9cVuZjpZlLlaehRg5lqJlWY6WZSlsC7MBG5D4fM6k9zqmfTcz7iEA3FYk+2SYc1dg3ksNibsaM95a3PfX5VmIDl+Fa/E6UovHEZoshCgxHiSLaP8XdPh9QUfQOvqjtjASJ4fksApLRzV5Eq/Bg3BVFgOVWfBTYclXlft+KjwIVpfuUwrgOOkjj9hDgVlfdVZDdHkWacCbOBNexRjzPMaU5TBjZkNNmT5gyf0oSx5FG/Mk3ohnSQa8OKHHq9PavD2jyddntPj2jDbfn9Hj+2QBIA355rw+313Q4/1FHd5f1OT9BTXen1Pm/Vkl3icr8cezSnx/du2zL09r8Oy0Bo/OqLF4QoHJw5sZPbQeyXEZVq6o8eVtI57dMufpTSMe39ZjVQi5pKjwNE+Xp0UGPCk2YqXAkIUMXZYvazF9diOzlzZz/4Yaj26a8TLDiuf5JjwoM2KmZhvNuXs4e2kXHtEWWPto4xRrz6HsWPyveOF7zQOTWH0UQlRYF6jIljBdZIMNkA3VZ0uwGluCFJEL1kAuwJx1Prv4Z/d9/BcPd/6Tuwv/zd2df3C15yNPAzb7K6MUKo+cvwzrPWX4zEuF33tr8VGwMesPmCITYYZSggO6ya6YXvbE9sZ+nNPC2J0ex860E+ifS0Tz7GG0L8azPtqbT0J3IBO3Dd0ztmgkqaOXpIZBgjJWRzRwOquL22VdPC7q4JashXOSCs6HVHA9po3bGSP2JpuzO9mG3RccsTrtgnr8XhQj96Ae44Hh4UBMkvwxivfAMskH+yOB7Dgajs+VcxRKHlA1vkjv/S9pkjzgRHkn+zKbcKnqxa60Dsu8NGyyzhJQk8nB+iwOV9wgMeM4/sd98Yx3w+PgXkJOenLqbjAX0/24VxTIan0kz1rieHjvAItl+5ktcGc6by9LJZ6sVvrzsCqAR9UBPL7nxYuWaF62J/C27yDvRkN5NxzKj2NJ/Dx8BoaT+aknim+6w3nVFsyzZh8eN+zlQe0OVqrteVBjx2qtPSuVdtwvt2O5yIylbA1mUlSQ3FVjMkULcYoOI3f1GE4xYDDVgIFUA6ny2J+pTF+6UJ6tJL1HPZiuxqAAmmlq9Keo0nNHme5binSlKNOVqkpnqjqdqZq03VWn6ZYS9Tdkab6jgChHm/4CIwYKjOnPN6S/0JiBYhN6i4zoytejq0Cb3mIdhsuFPUg9Jmv1GC/RRVygxWieKmO5SlKLeiJXUWpHT2YqMJWpwnSmKvNZwigxlSHPZKYs49myjOXKMJi9if6cjYjLFJisUmG8UonBMlm6i+ToKlVEVKZNf5kV/cU29Jdb0FNtRWedPR2tO+mvs5MGgAaqHBiq2sVMiz+LnRGs9iey3H8YUaUf1ZnO1ApWd543/a2XaWwroLS5grymCnIbiyhuLqCksZjiugoq6sppb0ihpeIk9zK9ac2woz/HiNYbm2i7uZHOVAU6MzTpzDGkqVioB3KkLNeOzNsmpN82Jzt1G9mpu8hLd6OqKIyGigQaqk9SV3OR6trr5JXf5lbBXa4V5nG1rJLLFVVcqangal0JF0tvcSfrAHkF8UwMVfDz61WpksjLB/DyIbx6IA3CCGnpX14L96Qf8MurFX5+ubw2r5b5WXj9FyO8z6/zp1eChS2MAJ9rnxXe/zD/W5de/p+q49+qkGuvfwPG31TJ32BxDSKFAu9v3zxhbmKIGXE/06P90rLrmaEuhhsySU30JD1mN5d8rUk56MtAfRWS4RFmJiSszIyzOtHN/PiQFMzmpbenJ5gRVKhJIZwyudalOCMAoQCHQmhFIgVG4SnYzotCondmRvpcs6GnmJNIkMxImJ1dkHYrzoklTA0IV2hyOHXQGV8XBTx3beGAtya3L4TQ3ZjNwmS39Caz8N8Ufm/zUzNMiUeknYsTA63UlaVw93o8Ny6Ecv6IC6fjbTkTb8mpOBMSw/RJirbgWLwDcVE27HTdgrHtx5jZrcfaQQ4Lu60cOurKxWshePoYoav/Oaqqn2JmpMjBCB+GRU1MjfYzPthLxt0bBPu7Ex/nR2NTJjduxRJ32IWgWEdOXfcm6rgtYYetCI6zxT/UkfgEb44d8eRw/DbOnrQjMWkbMQe3ERnlSMJBN5ISAmiozpf2Si5MiFkWCtDFYuZFg8w19SCEViR1Hcw0dDLX1C21nhfbRAiz1CZioa2Dpa5OlrpFzHd3MdPdxXRPD5LeXqaGhpmblDArAKN05piRzDIn3KMWgkrSOiMh1CRmUSJmXjzC4qTwlwLhM4JaLCTlJ6ThHyEAND0xzsSYcEe6n4EeEYOiPkY7JxgWLOG2QrpbM+nvKGWkW8Rgxwhj/YIqOcbCYicrszM8mZHwdLKBL8eu8LA3lLnm/Uw1JjBcd4f+ljq6Oprp6mxC1NFAd1sDovYmRO2tiNra6O3ooLezld7OZno7m+jtaqKvs0M6/Z1t9Hf+Bowv/hIYhT3GR3M8/xUYHz1Z5MnjeV4/EPPVyhhfri7zZnGG8fM+dO9dz4CzHEMuCgzulWPQVZZBNzmGPBXp91BkyEedof2aDO7XZDxMjYlIVcQRKoijVBmJUmUoWpX+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H1UR3eJeny/WFD3h8x4qvTOnx1Wpt3yTp8d16H789r8f6CFj9c0JTO9+c0+O6sGj+c0eT9GW2+TdbhzWktHh1RYiFBBknMBiZjN7CYtJWlI1uZS5Jn+qgqM8cUWTijwMplRR7eVuZplhYrmcIeow5TGfpMZhixmGLBfKoOsynqrGQY8WXmdl5l2/EsV5eVAhWmS/XozLbm2llHQmNs2Omvh4GHGqfLThJ2OwKvC/vxuOiNgp8KmwMVkTuggVqILsoH1JEPVUYhRAnFIHWU/IzY7LON/+Huwn/18OM/eR3g7z2C+HvX3fyTmynrA3VRDFdHxl+ODV7ybNivzmc+WqwPNmJTkAEyISZsDLPiD6GWrBduOB/fjck5d5zvhrPrTgLm52MxPp+IxfUTaJ0MRe6gM1ujLdFMMkcjQQudBFU0IrdgECvPzrNGeF03xueqAd4X9fA4pYnnCW32nzbC75wVvpe2se+sLXvO2mF5wgm1g3tQidqLRrQXJknBmCb6YXrIE6skH7YdDWXXyQTicnKpm/+SxpmHdC49o3RkiYicRlyyWtlZ0oltcTU2halYZh4nuD6PhKYijtakEXnzMF6HvHEKdcI7wYMjN6M5nxFFWnEMw22neNR0lEcNR3jacpxH9UksVkSzUhPLs+ZE3nYd46vuo7wTJfC+35sfh0J4PxjK+9FgfpT48cdxf34ajeKH3li+bjrAuwZ/vqry4EWxM0/zHXle7MDz0m28KLPnVbkDryt38LrSmVflu3ld6sjrIgue55vyKNuY+xmCOqfLRJoO4nQdRtK1GcrQYihTC3GmOqMZaoykqzKSrsZouoZ0RtI0GEnVYDhFk6G7mgykqdOfofbn6csQqm806MlUoytNmb5cdQbyNenP06AvW43eLFUGcjUYLNCS/npfvjoDhZoMlmgxXKYj7WWcKDdmvESfsUINRvOUEecpMJGnwGSOApPC7mKmMtMZasxkCrb0FqYytyDJ3oIkdyuSAjmmihUQF8oyViTLdJUKM3XqjNQo0V+hSG+5MqIyNUQVuvRUmSCqsaSr2prOalvGOl15MOTFYrer9HzfQKUTI3WeiOsDmW6L5MHgMR4MHWem8yCicn+aSw4w0JtPXWcbJV0DFHb3UtB+j5LWYkoFYKwto6Smipq6Auqqb9NcdYrOijC6inbTkW1KW7o2rakatAoBpByjNeu+xJny/B3kpVmTcduS1BtWpFyzJ+2GE0VZflQVR3Gv8iiNdRepv3edqro0skrSuJ6fxYX8YpJLajhd0cTpmnaSq2q4k3OQnPyjjA+VI91dfLkCLx7By0dSePzlzSo/vV3hlzdCIGaVX14/4OdXwvw1KH54LcCgAIh/OwjA+eoBv7xcWZtX/wFL+l+Dvv8/gFFQGqf6ask8GcKlQDvuhu+g6fohcs8lMdzaxMzYKPPjI6xIhqRqohQQBWAUbk+PrwHjwpRgLa+NAJNCh6IAiB/A8AMsCq8/gKRwpUUKIQJczs4xMz7B4qSY7oZiEiN34bdPA19XFcL9Tci6FYe4p4JlSQ+LE/3Mjo9IC6uF5PL0uKCEjTA12kFV4Q1OHfYkLMCQmGATIoT6Gz9dksJNORVnw/E4W+IjLQkNNMDHRxM3PzVsnDZgvm0dFts2YWK9AXP7DYTFbePIaQ90jD9FQe1/oK23jn37zCkqusHAYAMjo+1UVGXjH7ybwDAnbmcmcv5GMAknXIk55MLpS/s5eHQ74fE27PPRIzB4O+eSI7mYHEpijCPHD9kQHmFBdKwjAYFWxB/0IDPtvHRHT1BslyQS7kumWZyQ8GBMwqOhSVb6xCx2DzPf2c9MWw9Trd1Mt3Ux097NbEc3s52dzPd0szTQx+LQAEsjQ9wXdkEF6BwfZ25CgD6JdIRd0QVpd6PwnQkJ5FGWpkdZFBLREyPMjwu/hw+9mmvQOCuFRuHfsQaPErFwS3pAusM4IOphuLOfEZEQfGlmUFTLSO89hnubGOjuYKRvhJnx+yxOPebJxGOejrexMnaC+2MuzPf6MNN2hoXOGsRNIvpa2unqqKejvYau1jo6W+5JgbHnV2DsaW//s5LY19VMT0fjGkR2tNPX0UpfRwv9nc1ShfF/CYyPfwPGt8ujPFld5u3yHOKL++l2XcfQnq0MOG+hb9cWBvfIMbJPiV5nGQZd5RnzVGbUU4khD3nEQeqIQzUQH9BEHKHNWJQ24hgdRmN0GI7TYfigLoNxOtIex55oOTqiZGiN2UrbQXk6ExTpOqhAe/gWeg7IMBwmx0SoHDMBMiyEyHP/gAJLIbIsBGxm0W8ziz5bWPCUYd5dljk3ecb2aTHhosy88yYe7vqEVaff88DlM5Y9NrHgvYU5303M+Qr29VYeHNbj0RlzHl+xY+GSNeKzZvSdNER0zJDuwwaIEg3oOajDWLwOo7GajEaqMxauztgBNXp8ttLutoEuHxmGDqgyGqnFaIQuPX5KdHtvZSxYhdlobRbjjZmINqLVT4N7fnqUeOlQ7mFAnYcJtfv0qHBWpN1bg6koYx4dsuBFvClfHTTmuzhD3sfp8XWSmvQKzNdHNXh3QpOvT2ryzVldqer47oIBb87p8fyMNu9OafL9KU2+S9bizWkNVhNlWYzfxELCZpaPyPHohCJLhzYzEfcZw4kfM378M2aSv2D52hYepyqznKLC+DV5Bi8rM3rbgOk8B6arvVho8GWy3IXxfAeWC7ezmiMAgiKz6ZsRZ8nSna5E6jlTYuLM8ThgiIm3NvFZSUSmH8H9fCjROcfRi7BCPlAblTBNtCNUUDugjkqoDioh2qgEqqLkJ4fMfk1+72bN/+nqw3/2TOTvXIP5OxcX/n6vBR/76CMfps/WQHU2eCuzcb8GX+zXYH2gNpsDddngb8Af/I34nY8+/xJixqYYGxRibaUhl23XojBOjsDgTByWF49jcyUJkzPBaMRvx+ioPQYJBuhGq6IetBn9A7LsOmmC52Vj9l81xu+yET5n9fA4roXXSUO8zljgc9GBvWcd2HHKDsNDDihF7kIpzAXVcHeMEgIwiPPCNMET68P7sU8KZe+ZY1xpbKN++imtAjTOPeVu9yS+GbW4FnWyvaQV+6Jy7PPuYp92nIjGchKbKjlSmY3/2Th2R3pgu3877rGeHLsVz7mUSAqqkhB3Xmep7goPGq/xtP0Wj1uv8rDpHC+6rvDt0E3+KL7NH8dv8uP4BX4eCeKPo268H93D+zE3/jgeJAXHH4YDeFy7k46zyvSfN2UqWY/lczo8vKTH85vGvE214M1dU17fNuGbNBt+yN7BT7m7+anYhR9rXfmxzpV35Tt5VmTLwwILFrINmEzXYCxNlbFMNSZytJBkGiLJNGIyw/DXMWAiQ5/xdD3EabqMC5Oux3iWhjSxPJ6jyviv1Tfj+ZqM5qoznK3KaL46Y4WajBZoMJCtiihNgZ4MJSk8CuDYk61KX64G/fla9BdqM1Ckw0ixLuISHcTFmoiLVKQW9USBPJPC5MkzkS3PZJYikxnySNJlkWTKMp2zVsMzV6LCUrUWc5WqjBbIIC6WY6xEntEqVUZr1BmsVKWnXAVRhSadFXq0V5rRUm5DTZ4VrZV7WOj15+lYGIsiPyYa3RisdkFUupuROh8kLQdY6TvM66lLPJTcYnQkiyFJF+Xdw+R3TJDXPkxe4z2K63L5v7l776iqEzTP++zZnbdnpifs9PR0qu4qy6oykHOO5oyRIFFBogEQFTCXOaGACGJAJOec4wUuGW7gJnIwW2VpVVla+fOe30W7a7p7dnfOnn3PnveP59zLJXmu/3z4hucprUqntPwOxaV3KKq4RWFxHGVFH1OdH0lrUTCteVtpy99Ca64L9ZmraMpzoSJH2OPoQWmOKyXZW8hOcyElfgmJFxeTFLeK9Oue5NzZQVF2OJXFR6mrvkSrKIOiyrtcTb9J3N0cLuVUcT6viXOF7cQV1XE76wh30g8j6RaAcRyeTsPT+/DJ/TfAODULjM+nZwsx/w4a38Ljnx5/+CuwOKswTvPjJ38Cxh+f/W+WXv6/AEaVoJh1NyEuvUXOqTBSdq/nRvhm0o6GUZN+DXVvp9aelPX3aAFRAEXNkHB7WopSMvDH14aFFvQbkBQyhW/BUGtLC9a0XK7dpyhYyMIIwChY1YLCpYVQ+QC9okpOxPgR6mdL2HZrDketp7YsmUFxNeo+EaOSHu3N6mHpkPb6i0oiQ9bXzfBQJ+KmXBLO7yYi2JFt7nPZ4bmAI5HLuH4hgKK0wwy23UXWnUNLfRIpybvZtt0KY5ufY2r/j1g6/ytmDv+CvvU/Yrf8HZZtnI9bgA12K9/nI5O/Y67+z7BZPIeow9409xRQ0ZROedMdEtKOsvuQO6evhXE6JYgziYHEXQ4nPmk35+IC2BO1CtetFsQe9OPm9ePE7HXHz8OSyBAndu5cTmjYSg4e8iUzI46+rnptK3xMOcSESo1GImdMpmJ6SMM9uZp7cg3TUhVjfVJthlEl7kEp7kLV2Y26swt1dxeKHiGb2s2wUCSRCNAnZVgmQSO85xLBsp+NCYxKBxiV9KIZ6GR4sFML4aPyboZl3dodnBqpAI7S2UiBQgDGP4GiFvJlUoYkEgZ7e2ZLL+0iutqatYWU3vZOukQiOlpr6OmsoFtcRX9nJ8r+e4xLv+dJ/wj3ulMY7fdGNeiIsiuC0a4KRsSjdNUMIW7qoL21gdZmARYr/giM4pYmBFjUAmNrE52iRq26KACj9vUWQX1spLO5ns6Wuv8QGIUs47NpGffuj/Lw3jCfTUl5PjnIvakxPpsaRpMazuBOQyTb9RnaYYYqyAZFgD1yPztUAY6MBDkyFmLLSLA5o6HmDEcsRh25BPXeJSj3LkIRtQh5lBOyKAck++yRHnBEeWgJioP2yGIsGDxgTs9+M3qjLeiPsWRgnwBmZgztFpZ0m6IOMmYkwIixIGPGgwwZ26HH6PaFjPkuZMJXlylfA6Z9jJnyMUe9zZlhH2vueenyiee7PPX4FQ+832F82/vI/T9AGjIPZbgOEycs+PTGSl7c3cDLYm++rPDns4oAHhVt40HuNjSprvScWUZjjDWio450n1iK7OxqNBddGL3kguLkcjr3W9MSbkJblBndsTb0H3amN9aezn3mdO01RnLQGsXxRShOraT76HJq9zmTH2pDbqATBf7LKQ5YSdn25VT6LaHexwmxnyOq4EU8Cl/KF1HL+HrfIr7fb8U3+yz5er8VXx2w4oUwh2x5fsyeZ8fteXLMjgdHrHl6xJgnh3R5ELuA6YPzGY2ey0jMXMYOz2PqmA6ThxcwcWg+muPvIz//O4bj5zCW9AGTKQuYumHAeKrQkLZlNH0Vj0p9+bIjlkejN3k0lsdIz3XEBRH0ZW5CdssO5XUz1KlmKG6b0ndbh5yL1hyLtiU40h6XnYtZe8CTYyU3iMpMZHv8Ubwv78U2Yi2mYebY79XBbq8tlrudMQ+zxSLMAIuwP2AU8hFztjnwC89t/JP3Kf7WK4K/9fTjH7w28A9utrzrb4/ezsV8uM2KuX5mzAu00NraC0Ot+SDQjl9ts+XnPtb883Zb3t25GP2oVdge2cKSs8FYHQ3E7OBOHI7E4nQ8CvvDO7CIWs/iwy4sP7oSx0grbMMMWbzHjI2HnPG+4IzvRXt8z9ric9IGj8PmuB+yZsshBzYfXcaGk+tYdXQNNvtdMIl0wzzSG+uoABYfDMFxnx9Lo7ex5kgQ6w9HEnr1Kne7ZFRJ79E6+ZyK0aecaejH/VYpW/Ib2VTcwIbcfDbeTsQ/6zKxDVUcqalkf+YNdpyOZW3wVlb6b8J3vz/nbhwjMe0AlXWnkbdfZ6oxjYeidB603uKhKJWHoiSeipN4KUnllew6r+XJfCu9Dn0ZfN9zhG8HdvLNQBivug7wbd9BkO8H2T5eN+/nUfZppi77MHJ8KSNHnXh4cRkzZ2x5eN6aZ1ds+PyqLa+uO/LdrUV8nb6az3PceVmwla+KPXhduZWva7fyvMKFR8XLmMpzRJ1hjuSGAarbDmjSnBhOd2Y43ZHhdDvGshwYy7JjNMuK4QwLhjNM0WQaos40QJ1lgDrbCHWOMZpcE4bzzRjOt0CVZ4Ys00ibLxzIMqXztj4dN4UxpOO2MZ3pFojTLWlPs6DlphmN141oTNVHdNuArgxD+rINGcjWZyBbD2mOPgI4DqbraO3noTsGyG8ZIr1lgDxd+N1mjBVbM1lhx1CeIYoCQ6br7JlpXISizB5VlT2ySisGKi3prbKmo8KB+oLF1OS7UJHtRnm2D405box07OYT5UHGxMEM1rjRXbqJ7hI3uou8mBLHMik6iLQznuaefKq6WrjbNEiOaIzCNhXFDc1UVGVRU55MZdFFSgrOkV16gYKSM1SUn6a6+DC1BZHUF4TRUhJCc2kAtYWe1BR7Ul3oQ02hL1X5nlTke5CXvp7ky05cOWdPwsXF3E7eROYtTwozA6ku3kdN2VHaW1Npas4mqzCdyzdvcfFWAZcyarmU1cqVrGrSs4+Tfucokq6S2fbys0fwyUP45IG2GS20mr97Mab93I/CIu/PZsFRUBr/o/lzdfHtx2/VxbcA+X+/JS3pRSkfoL+5lPrbZ8k45EfGAXduRnmQcSqStpIsFH09KIeU2lyiAIXCCJlBxWA/ip9AowCSGqHsov2aoT8C4ltQESBSqyy+AUYh36gSsofSPgY66rhyJpJQPwciQuw4Fr2G6uKLyPvqECza4cEBRqVSxodUaAYVqAaHUEmkjKskiJsLuHQqiNiI1UQEW7EvzJTki15kXIugqeQaIwONDA+2ohxoYrCviu7uQo6d2M7i1XMwsPp75pv8Fxaa/1cWWv4MU6dfYrboN5gu+i2mS37DB2Z/w0fmP0PH9p+xXPEeq70sWOZuwipvC5a4GeCwaR7bY5ax58wGzt0I4dadg2TmH+fC1WCCI5exO9qF03FCQ9od3+0O+G2zITjInl171pKSeoiKyhu0t5WhlHfNnmEULHwhOypVMCJTMa7QMKGcnXGFmrE3l11GBAiXCjA4iEq4p62NBwxqd1dqhgbRyGcziLPZzlk1eFguY2RIzoRwqWdAjKa3hZEBEVOKLsbkYoalQk61l1EtaM4uTP8LS/oNLMolg9o9jF3t7YjbWujqaKBTKJ6IxHS0imkTMoZtNYhF5fS21zHU28OEbJSHXRlMtUWjbgtC1ROJZjCdEWknQ31DiBrbtd8namyhramJtuZq2pqqEbc0IACjYEcL9rMAhh0ts5a0VmXUgmQT4ub/CTDOaLRZRgEY798f5ZEWGCW8mJJw/94kn8wMM5Z5AM0xJ9TRTsjDHZHtWspQ2BoUIS4MBa1DEbgSxQ5nFDts0YQ5INu5COlOZ+R7FiPb44wswhl5pDPyvY5IIm3p22NBf7glA3vMkYSbI4+yQrbPFmWMI+oYJ9T7HBiNdGB8jz3jYTaMBs7ayaP+xoxsN2B0mx7j2/SY8Tdk2s9IC4sz3qbM+FgwvM0UzTZDxrbrMuavg2K7LpIQCwYjnZDELEXz8UrunV3FTMJSZm4v497dlczkrGMydx0PSt14Uu3Nk0ov7hW6cT/flZlsd3qvrKXr4iq6L6yg78JKpHGrUcavRX5pBX2nHBEftUR81IK+Uw7Izi9Gfs6ZgRPW9B2zQHbGnpGraxi/7ormugeya27Ikrzpj/Ol49RWmg+60RDlSt3ODdQGrEQUtIKBnSvQRKzgXtQKvo1cxjfhS/k6Yilf713Kq0hnvopy4sv9dnwRbc0XMRZ8EWvOs1Nm3D+hz/iReQwf+RD10bmMnprP+Bkdxk4uZOKULvfPGXM/3pTxa4aMJOqhiddBeWk+8gsLGIozYijRGiBebI8AACAASURBVPX1ZdzP8+SL1mgeqguYkjYw1lmLvCqF5hQ3eq8tQ3JlCUNXViJJXEZvigV1SU7EH7EiONSAtYF2rAh3JSY3lejcO/jFnWJfRgLrjgRgHmiLU6QJjlH2OEQ5Yb3HHNPguZgG/QoD//f4yM+O33p58QuvGP7eN5K/9dnBP/h68POty/jvHvbMDVzBhwGLmLfDjnkBJujvNGRhsBkfBNrw+0AH/sXfgX/d4cic3Uu1CqNFjAu2x7wwPODBgnAfjKMi0duzA73dHswPWoFusANWEY5Y7bLEKtQUu51mLI+yx/WEPW4fW+F61IytxyzZetiKzTHWrI9xYHXsUjaedmfxwfWYhbtgvMcNswgfHKJDcIoOxmHvNlYeCmTjx3twO3GIIzmFFAyO0ah4TIXiEZeaJIQWNLH+Tjme1R1417TgkZ+LW2ocEXlJHK0r42BJLsGJZ/A/sZdVgZtYsX0t26K9uVFwjrTs/XS0nUEjPs2D9hM87jzBI/FRnnQe4UnnQZ51H+SV/CSvpB/zSnqc1wNnoOc2P/Zf4pueY3wpOszLlgt81XoR+oU5DV3noeMWiC9B2zG+qd/HF6VBfJLnyeOMjTy4vYqZ1MXcu+7Eo1uLeHZ3FZ/nbOLzvE28LnHj2yoPvqv1gGZvvq334HW9G88rN3A/fxmTmdZMZloymWnO2F0jRu7oMpGlx3SeLvcKdJkpWMBk7gdM5eowlWvARK4+Ezl6jOfqMpqjw2iuLhMFxkwUmjBRYMZogRnyPKEBbYwky4S+u8Z0pRkhvm1EV5oZnWkWdNw2pzXVlKZUoUhjSNttQzrSDBELN6Vv69F714D+DEO6b+vSk6ZH/00DBlONkNw0QXrbBEmaIYNpAlDqa23soVwj5LmGSLINGcy2ZiDXgv4CUwbKzOgqM6WtxJqaHCeqczciqthFZ+1hOkqD6SjxpbvCi9HOID5RhfOZKoJPZOHIq7yQV+5AUhxIb/1xmlpTqGktoripjZLmAUpq26mqKqeh4hYNJReoLTxCdUks5dWHKS+LpaI4hrqSgzQURdNQGEldQSi1hTuoLPShotiTijwvKnO9qSn0obrAk9KcLRRmbiAvfQM5dzZRlO1FUY4PJdn+1BVH0lRxiNb68zTUJpKbF8e1mxdIvnOdpIx0EjOyuZGbTUXVZe6mHWFALCiM0/DZY/jkMXz6EJ7d067B0QKjsDvxuQCMs9CotacFtfHPRlAO3wLiTx/fwqLw+D8Gxh+e8+P/wvyvKoxCMeYvfp6w0/GnV2O+fc6X2gxjD4oBMUN9YlQD3agGe5ELamFfG+KSW9yM8SUhaDl3D7hRcGY3otzrDHW2I5cK9q90FvBkEq2yKMCiUgAW4WNt6URQsSTalvNfUxjfviZA41uIFL5vWN5H/t1EIkNc8Fi/gEAffTJv7mawKwu1VIRaImNEIkMzIJwlHEI9KCiMCoblUvrFddy6doQj+9YTEWTDgV22XL/kRXdDEn3NWah6mxke6GdYIkctlaKU99Hf10xtfTYe2+1xWvUuZk7/hL7t32C++BdYLPodNss/xHr5h9iunovj+vexXvUOpkt/i/Wa91nsqs8iV32ctuixyF0fZw9dlnrrsibQBNcwK7aF2eMVbM1mfzNcthnjvtMWj522bNhugnugFSH7VnD0nA9pmSeorrtNQWEylRWZyKVds6CtzXtqGFMMMyIXykBqRrTlFDXDKvWbHZezd6Q1KjlqpQyVQopaWLL95rlKIazEmf0/mYV3QS2UMKLNJUoZF5at94lQiusZEtcyIe9A1deMSru0vZcxwabWlpaE2MCsBS3kFhXCSCV/nMHeXro63gJjPeK2RjpEItpFYtpbOxGL2hA3V9HXXoi8J5NR2R2mxPuZEkUx3HoBTWcBo/IOlIpeJLIu2jubEbU2IGpsoK2xVmtJC8AoZBg73gCjkGPsaG6go0V4rZb25po/WtICMIrfKoxjKv7CkhaAUWhJT0l5cG+UxzPDPJ+U8HxqkHv3J7UZx4mCw4xeXM3Ypc2MnnNH/bEnqsN+KA74o9wXgGrvNhR7PJDv2oQqYhOyiLVII1YhjViJNHwZ0silSCMFldEZxX4n5PsdkO+3R7HXHtVeR1RRTiijnLSPmn3OjEY5M7nXmZlIZ2b2OHFvtyOTYbZMhlkyGWLOZLAJU8FGzAQZMbPDmOntxkz6GDHmZchI4FzUoR+gCjdCfXgZw1d2MHH3GPcK43iYfxbVFX8Ux1cjO7WM3vNL6LmwhO7LS+m6spjea8uR3FyF/PZqlHfWMJm7iQdFXgyneyFP3UJ/wlp6Li2j8/wius450XXWgbbjFjTE6lMfrUPdAV3ajpjQc1KAR0s6jxrSecyYgXO2qK+uZOzmJoZvbEJ9czOK1M3Ikt0ZvOpL75UAOs4G0Hp8Gx0ntiM+6kXHoc30xW5kZv8WHka78eSgO58eduXZwfU8P7SSF4ed+eKoLV+fsOLH8za8vObEY6EZfdWSB9ctmUkxYybFlLF4A4Yv6jF1xZR7Vyy5l+jAxNVFDF+2Q3HOHNlpI2SnDVHHWTGc6IA6aRHKa4uRX1/DQGE08tJkRqqymK5NRZG5HXnyCpTxq1Fc3sjglXX0pTjQkeLE3ZMWxEQY4h5qy8owF3Ymn+N0eSFBCRcJvXoatxO7cN6zDvudDjhGObH4kCN2+40wC5uD6Y530fddyAJfJ/7gvZlfegfwdz7B/I2nH/+Ppxt/77mOv3dbxi+9VvJ732V8GODEwiBT9MN00As1YX6QDXOCHflt8GJ+HeTEO0H2fBTqgMneZVgd3IhuxDr+ELSBdwK38/7ObcwJ2cLv/Jx5d5sVC4It0Q82xyjYFJMgE2z32OBy0JotR61wP2aN98d2eBy2ZkO0DetiFrHy4GpWn/DE9sAWjHZvxHC3B8a7vLHdF4z9vkAtMK46HMKG4xEEX43nQkUzBQNT1MkfkTUww/4SMT65zbjk1rGhuI6tpRVszbyNa8JJjpTe4lRdAQeyk9lxMRqPGD9W7FjJpl0uRF8KI0tQlmqOMCg+jro1kHttm3nU6cqDjg087HDhsdiFZz2beSXz4WvZNr4b2sF3QwGg9gZlMD/K9vFt9xFei07zZeN5vmqM45uWK/zQHgfdl/ix/yzf9Z/g+/4TfNt1hNftMbxuPcDrxr18VbuHz8tDeJLvx+OszXyatZpnOav4otCFV2Ub+bpiM1+Vb+Jl+RZeVW3l6xpfXlf78KJsJc+KF/GkwI4nBdZ8WmLDpyUWPC404mG+Lo8KdXlaqsezcnM+q7DmaakZM3k6TObOYzznA8ZyPmCyYCHTRQbMFBszXWrGZLklo8VmqAtNUeabMpRrhizHHEm2kFW0oPeuBT13LGi7Zaad9ltmtN8ype2GMe03jOjQjiGt13Rou65HZ7IB3VcN6E02pD/VmL5UQ3pT9em9pU+fAJi3dem9vZC+2wZ037CgU8hUpuvTlWtAR74hTTmm1GY5Up+3mZ66fUhbzjBYu5eBGgEa3RAVrETRvInxzq3c79vOZNt2JlvDGKkNZagukp76I3Q0XKG9NY+B3mYGu5vobc6nty6ZtooTNJREUVu2m5ryEGrLwqgt2klTcSRtZQeozwujoSCYhkIB/nyoLdlKdYE31XneVOd7UZnnRlnOZkpyNlKcLcxmSnM9KM3zpCxnG9W5YVTm7KQ4ayc56bu4fWMnN27t5fbdw9zM/Jgb2WdIyz1Lbu5B7t6ORtJZwPefCStyBGVRAMZH2uXdPzyf5PsXo292J76BxWezWUZtEeaN4vhWefyPgPGn8MinApjO/PWW9H8GBP+yJf3Xiy9//jOFTORfA0aVtBt5XzuynnYUfZ0oB3qQCTk3WR999UXkx0WTtGc9FeeCqL2yl7Tju+koL0TaM4hSMguKQnZRGMGSngVEwWJ+8zktOL6xM99Y0T+1pf/8uVI6gLyvg+sJJwj0WcyGFe+xZe07XD7jRltDMj1tZci6e7QKo7KvmxGtqibTWqbSnjYaq7L4ONaHAzsXExVsyeFwZ2oLzqLoKkLd34x6oI8RqQaNZAylZHh2/Y5kgO6uZs5f3c8adwOWbHyXdd7ziDntyq5oVwJ2b8Fzx1o8ApawbdcSvMMWsSXAHvfgRfjuWYWPdlbjtWclW3ctwzXMGffdi/COWMT2cIc3sGjKci99Vm43YKnffNYFGRBwcClnbu4kq+Yiop48GluzuZJwhBwBymU92jaycF5Ru2pIoWZkSDixqEatVqNUKrWjVqsQ7kir1AqE29FKlQylUqodlVKOcki4zjK793K2kCQowlKG5YPaDKqQkRwd7GS4V4S0rYaGkrvIu+qQdzcwJCiOsh5GhgYZlgvwL53Nmcpmiy5vYVGwo4Xnkr43wChqoautgQ5to7mR9lbBku6mo0lMT0sN/aKb9LZGo5GEMdK+g4m2k0yIyxntns20KtQ99MlFtAp7NBuFkkspbU3FWmAUgFDUWENbY7229NLWKKiLDdrSiwCMAlB2NAsQ2TgLkk11iJtrefDXgHFaw9MpARglPJwZ0a7dmQVGCdP3J3lwX8PDunM8yfDlYXYoDzN3M5oUivrSboYv7EdzOprRUwfRHItGdWgfmsN7GTkWiOaoH+pDXihj3VHGbkZ1cD3qg2tRH1yFOnY5qtilaKKXM7x/BZp9y1BHLUW1dxGqSCfUEQ6MRDoyFmHP2B47JiMdGIu0ZTzSiolICyYiTJkIN2JMuNYSosdYsL52T6JgV9+PmcODkzrci1/KTFYoj1tTedBfwb3eKkarb9J80ouaEDPKAs0pCLKjIMSOgp12FEfaUxHjRO3RRdQccaT6kA2NJxzpOL+MnriVyJI3MJSykf6EVbSfd6b1tB31R02pjtWnar8OFXs/omjnHIp3vU95+Ac0RuvQclCPphgdmmJ06TxhwVD8ElRJK1FfX47q5lJk11ciSd1MX6oPXSmB9NwMp+fmXjqvh9OeFEZnYii9F0LoPRuI5PwO1HGBTMb7M3PZnQdxa3h6eRHP4214EW/GoxR7plMdeJDuzJPcRTzMceRehi3Tt62YTLVk5rotU4nWjFxwQHN2DcPnVqE5s4SRs86MX3Bk+Jw1qnMWyM+ZIjlrTP85E8QXHOm67MFAUjDD6aFM52xi+Jo1mng7lJeXIE1YTt91G3qv21N6zoxTUXrs2GXF+pBl+BzbyemCO4RcPk3AxUN4n41gVbQ3ZjuWYxXujE20JTYxhpjumo9ZgAF6XhYs8FnCez6r+TeftfzM04P/6uHGf9u6mZ9t3cjP3Nfzjx4u/NJzFe9tX4xemDUGOxeiH6LPwiAhz2jHH0IX8bsgR94JsGJugDkGO20x378CvfDlvLNjJf/i7837kYHM2bOVX21fzG/9bZgbbMlHgWZaANUJNMUoxIJV+yxwP2aH1wlHPI/Z4XrIBpdoO9bELmP5wQ04xnpgFO6K7k5X9HduxWTPNkz3+GOxxw/n6EBWHQll44l9hN+8RXKrlJz+exT0TnBNPE5sowqPwg7WF7WyPr8Cj7wcvNKS8L56knO12ZysuEXEjRP4nw5lY7gLm/esZcdhD+LuHKC09jS97SdQtUUz3rqJR2JznnSa8UhswKMOXZ506vKiz4Sv5bZ8O+TM94qlfKuw58vhX/NKac6Pqs2gDgHZLm3Z5WX9RV7VpvFNYybft1/nZcsVvmi5xFeiOL7puMIP4svQGQddF6DzJHQc4/vmaL6pDea7Gk++rnTlq/KNfFW2ni9LXXiWt4rnBev5osiNr0p9+Lp8O68rXPmm2o3vat34vm4LNLryXd0GXpYv57MiJ54XO/F5qTOflTrwotKBz2vseFpuwqNSPR6ULOB+yTzuly3kQZke90sNuFdmxHSFMeOlBowWC2PEWKkZY2WWaIosUOSbIc81RZptRne6Od3pFnQJquNNM1qTjRGlmNB6zZjmqwbUxs2nKVEPUYIebZcX0pGgizhRj/aEhbQlLKTjqg7tVxcgvqZDV4ouXckGtCeY0n7VkLYUXUQ3F9J6R5fmTFNachbTkLWetqJApA1HGG2PRl4fSEfRBppynOkpX4qkZgXyujUM1WxgrHkb06IQ7olCmWwORdW4F2nTx6jFSYx232KkPYWB6pN0VOyjuXIXDZU7aCr1pLHYi8ZCX5oK/Gkp2EFj3naa8v1oKvCiqciDhqJN1BVspSbfi+o8dyrztlCRu4mSbBeKs1204FiYtZHCzE0UZ2yl/O52yrMCKMrwI/eON5lpXtxJ8yT9rh93Mv1Jzw4kLTOQW6kBpN/cg6Qzi28+1fDjZ/f54dmj2fnsPt//BBgFdfFt8WXWjv5TrvE/BYxCG/t/Dxj/1Hj+aSFmFiD/59D4F8D43azCKDSkZb1tSLvbkPd0MNTbibyvB5VEuA3dgqj4Non7vLgctJy4HUs5F7iOuvRrDAlZOelbBVGqzR1qwfGtsih/A41vgPGtivinx9kc478HRmFNyyAKaQ+5GUnsClyH67qFrFv2a+1sczfh1tUj9LcKlmYLQ32tKPraUUm6Uct66G2v4erFA8RGbCByhw27fPW4fNyV+uIUlL312uXiqkEpykE1Ktk4isFhFBI1SqkCaV8vGcVJeIY4s2TjHJZtfpe6jmTa+8roHhDR1SOiqaWI8uprFJQlkltylfyya+RVJJNXnkJ+ZSq5FSlklCRwK/+SdtKLLpBeeER72SXsoCuBMRsJOb6RLRHWbN5jTkyiD0XiVFoVZQwoa6lpSOfM+X3k5qcyJJSKhEsqwhobYRXRm3VEGpVwO1r1J2BUKVGrBXgcQikAo1KGQiFBMSTRtpe1KrCgDg4J77ewSkdQfAe1tr9yUFCXu5B3tTHULUIzKGagvYaelgoGO4WCUxsj8h7tHw8aab92hdJsfnEWGLUqo1SCfHBAu7hbyDAKa3XErS10CfnBVgHkGulobaajtY3u1ha6m/LobjhLZ50fmr4tqNoOMCrOZKq/j3HJhHYZ+JCqhwFpl1aVbG2oRdR0m7bmdDpaa7Vg2NZUi6ihDlFDg3bam+q1qqNgWYsaqxAgsq2pQQuMsxnG/6D08kZhfD4l5dH0qHbtjvD8+bSEiQcTzNxX87D5Ip8WB/KkMpynlft5WhrL/eyDjKTEMpL4MeOJlxiPS2D4bALKE3FoTsUyfHofo6f3MnY6gvHTO5k4HczEqe2Mn/Bm7Lg74yfcmTjuxuRRVyaObGbs8HpGD61h5OByNLGLGYldhCbaHvUBG9TRNiiiLVDGmKKKMUYTY8hIrD4j0bpo9i1kZJ8uk9HG3D9iwcOzc5m6OB9Vgg2Dd7YyUHUCZXcWCnEOHTknyYtaTL7fB2S56XF7ky03N9mQstGcm27WpHvbk7HNgawAJ9K32ZARYEd+mB0l4QZUHTCn9pA1zaec6U5YQ0/iWjovr6D+uA1Fwm3s3QspCtclf+d8ckM+pHjPAmr2G1F3wJiqvbpURejQesicnlMOSC87IEuyZiDRjp6rSxAnr0OU4kbzdV8aUvxpSg2h+eYumtMiqM6MovSGcBN4J61pu+m+E0b/LT+kNzahurmSsdvOjN20YiTVntFbToylOaK5aYHiuhGqVCMm0qwYv26J5Kwu8jOGKE46MHRkLcojq1EfWYbmiBOaozYoDxmjOKzL0LEFDJ2cj/LMfIbPzWEkTlAfzVDGGaOK/5DxpPcZTZiDOmEeQ8kG9F7XY/C6BfWXzEiM0SVitxHuOyzZHu1BQnEKUUkf438+koArUaw/HoyO7xp0g53RD7fCJMoSwzAzDLbZ8pGrLXPdnXjXdxG/3u7I33qu5mde6/lbn038nY8rP9vqzt9v9eCft27gd37L0dlpj/5uXQyCddALNGZeiDVzQhy180GwDTrBFugHmWK8S2hYO/Fu4FL+cdtWfh/uz7sRW/lV4FJ+FWDD+6E2vB9oxoeBpswPNGWBvwmLd5ngfsQRr+NObI6xZEO0NetiHFl9ULga44nlfk9093ihF+GL3h4fzPYFYRzuj3mkP0uP7mLlsV24nz9KSMpNklqGyOi9z7UWKUdrpQRXStmQL2ZdQSuueWV4Z6ax7eZldt6J43xjDh8XxRN2eQ+hZwPZELoM9/DVnEyN4m7pGXp6UxjtPc9k6z7ut27gidiYTzr1eSz+kCed7/Ks5w98KX2f71QL+E6lw3cKXb5WfMSryX/j6zEdvlGb8I3SmO+VBrzqWcrz2r08L8nmZWkvL8sG+LqkjW9LG3ldVM43JQX8UHUXGlJAsK9bYqF1N7QFQWsgNIdCUyDfN/jybZ0HX1dv4VXlRl6WbuLzgo08y97A04wNfJK5hcfpG3mcvoFn2Vt4XerLi3wPXuS58yLfnc8LPPgsx5VPClbwWeUSvmpcxssmR140WvK80ZTPGoz4pN6QJ7WGPK424lG1IQ+rDbhXpcd0hS6TZTqMl+kyVWHIaKk+6kIdhnIXIM2er93BOJhlwmCmGX13zOm6YUZHirDKxwxRkjE1F+ZTH7eQ5ssLEMUvpD1Bl+ZLH1F39n0azn9Iy6UFNF9cgOiKLm1X9BBd1qcjzoy2y4a0XtGlKWEB9Vfn05hqRONtO+puLaH82nLKk9fSkL4acaELncVraC9chLR2NQNVyxioXIasZhVjIg/GRV7cb3HncdMW7rV6Mt7uz0TnHoZbIpCUh9FfFkJLoY8W+sryN9CQvwFRqTsdZV60FXvSnO9GU94WGnM30pi7nub89dTnrKI6eyOVOZupzN1EZe5GKvI2UJG3nsqCjZQJF1/urCXn9hoK72yh9K43xXfdKUjfQv7djeRluJCTsY6c7PVkC5O7keysLeRnBpB7JxRZdxrffqbgxxeCDf2I77XzgB+eT/PDi/E/Zhj/rwHGnyqEb5//Z4Dx34Hmdy94+fyBdiWNrLcdadcsMApFCbVWbexC0tNOT3MFmXGx5JwMJCFkJSVnd5MSG4pGLGJYMqCFEAFE1MIlEK0dLeTlhNU6QjtaAB3Bbp4ttfwJFv9kQf8UGAUYGVJKkMt76Wyr5Xbyafy32uG5cT4bVvwO19Vz2bJaF+8NDsSf20tJbgKS7iqGBloYHuqgNC+Z49HbOLBrNVGB1hyPdKAq5xiK3kbGlL2o5b1aa3ZYrUQuk6EQSh+yITRSGYqBXtr6awncv4FVWxey1vMjLl3bTUdnLdIBCbJeGZJuMZLeGiT9DUgGWpEOihjob5mdgRb6B1sZkLUzIG2nX5jBRtrbMki6doRrqWeoaMyhWpyNT/hS3HfacyQ+hIa+UroUHQwo60lNO8nJMxGIOsqRy7tQDPVr7WVhkbYwgq0svEdCG1wYtfZRWLb9dmZvdQvXV7Q3vwdlqAZlaKRyhLyidpeiVlnsRyV5A4tCK17Sp81LqmV9yPrbkfQ2MzQgQiPr1O63FHKMI7I+bS5yFhKlDEklWkgUsovCDkYBGmeBsV27B7G7qYHuplY6m9u0FnFHaxXdbVl01J2no2I/PeUhjAlWdHcWwwMiRoWdnrJBFPJ+5DIJcolcq2J3NFYhqk+nrTH7jSVdQ2tDNa31tVow/GuWdJvWwm6go6n+f2hJP5nR8GxayYspGU9mRvlketaS/mxqkKlHU0w/1DBUcoi++KV0X1uO9OZ6RrJ8GcsMRpkahjLpAKPXLjKVfIfpq4VMXClm/EoqY5cTGblwCfWZUyg+jkV5fD+q4+Goj+9k5EQY46fCmDy1g6lTfsyc8ePeOW/uXfBk5uIWpi+uZzpuLVNxK5mKX8F04nKmkpYwmejEZIKdVimbSbRkJt6Me1fMuX/ZkoeXrXkUb8t4nD4TSUaM37BGdXsxfXdc6M/fzkjdfu41HECVtpmOo/rU7dalMtiUEn9Dsj0WkOWhS5anMXe3mpHpY8tdb3uyti0iL2gxuUGGFO42pyDSmqJoBypPrKD27FoaLmyg+tRqimKdKYp2pnj/IvLC7cgIteBOkDFZYRbk7jQnN8yE3FAjcoP0qYqyQnTcEfEpBzrPOtF+YRGiy0tpjFtO1bmltCa60pbkTWuiLy3J/lTe9ac8bTtVtwKou7mDxlR/utN2MHDHj97UDYgTnOlKtGPwii3yeBtk8WYMXtZDkWSIJtmY0WumTF2zRHXWmIGDOkhjzVDEOqGIsUcdY8twjBUjMSaoD+gwemghY8cWMHZiHmMnP2Dq5DtMnn+H8bg/MHZ5DtNXFzAd/x4zV3/DeNIvUSb9Dtl1XeQplrRfseTuMUOOReoQGKiHX6g9Uae3cyHzJN4f+7L1/A42nQ/BKtKTDwNW8X7gCt71X8yHAYsxDF7Oh562vONmzq89rfi1vxP/5LuYn/ss42deK/mvHi78F3cPfrbVl3/Y6savfNdo1+nohxtgFLIQoyAD9EIt+SjUjgU7ndANs8UgWGhf62McaozxLkvmBjrxz75u/DrIgz+Ebeb3wSt4L9iJuYFWfOBvyjx/E3QCzFjgZ8TinSZsirbBNdaWjQcEYLRhbcwiVh1yYelRb0z2+qC/NxCjA8HoRW5DL9wfg3B/rA4Es+xEBOvPR+MRd4Lj5bWkdk1wq/chcSIpsY0KfMskbCzsx62kG8+cMjxSEvBOPMG+vEQutBYQc+s4ey7sJOSYLz6RLuz5eBvJ2acpKL+CYiCD4ZZzjFVE8rB+B09Ebjxuc+FR+yKedlvyfNCQlwpdvhnR4WvNR7xWf8BLxUd8qbLmtcacrzXz+G74NzDxa35Q6vGixYWZvGim0nJ4ktXP17kKKFFDmQzKOvm+qIzXhTd5XXKer0r387I8cNZqrgnmq8r9fFmxm+el2/i0aDNPC1byONeJp7mOPM1x4HGmvfZa0L07i7iXtpjpW4uYvLGI6VvLuHd7NQ/SXHiSsYXneV58XuDLJ8Ub+bRyDZ83rOFV20q+7V7G192OfNlpzRdiSz7vsORFhzWfd1jxZbsZn4tMeNZsyJMGPR7V6fCkRW8abgAAIABJREFU0ZBHjQY8qNdjpkaHqeqFjJQtRF2kgyJPF2mmHv3phvTfMWXgjjkDdyzou21GW7Ie9Zc+oO78HBouzqXu/FwaLsyj6eJCWi4JoGhE8wV9Wi8Z0XHFDNF5I5rO6lF/ZiH15xZSf0mXxkQjKuP0qU40oybJmobrjtql49q72hk2tOXa05BuQWuONV0lTvSUOSOtXYFGtIEHXW486XRlon0dmo7VaDrWoWndiKbBjZ6CddSkL6HkrjPFWcsoTV9Ldc5GGopcaS51paVsE/UFa2gudqGpYC0NuWtozFtLZdZaKrLWUp69hvKc1ZTnrKGqYD1VAjDmbKDgrgtFmcJzN8qyXCm6KyiP6ynMWk1O+jJy7i4nO30lmWmryL6zlqw7LmSlbSHrtg/ynhS+fSHlm2djfP/8Id8/f8T3zx/ww4v/HwLjX1jZ37/gqxezi7vl/R1aS3qopwNFTzuaziYUvWIGe7vo72qltSydK5Gu2pOBlRf2UBl/lIKEi8i7OrTW81v7ebb0IuxqHNSC4tuWtNbKfNOG/mkr+qewKDwXro4MqQdRqAaRS7roE9eSfv0YH0dvIsTHGK/1H7J17XxcFn3I5jX6bHW1JNh/JbmZcYhbizh/YjeH9npwIGwlu31NiD+2lvbqKygH21HJOhkZHkCh7EGu6NbOkKwbwZLXSLpR9otpG6jnfGo0roEWuAYYERm7BZGoDkW/BmX3CMpuKZr+doYHe2ZhebAf9WA/qsE+FMJIBBVu1rYVVtYICl5XfR4lmTdprq5EOthDW2c1rj5OeAUuIeZEMPWtlfRKJLR2FXMhfh8Xr8TQ1Vur/XcqFAIwDqJRCnsLhRzigPY90gwptWcTtacTh2b3Vwp5UAHSZxvrEi0cjkmGGB6UMyKRMyKs0pEMIjSehVKRFhgl3QxJOhkS9igKkQJBfVQOohrq0Z5hVEo7UEnFqAXLWtrzBhgF0Bayi7P5RWGdjmxgVmEULGnhNGB3m4iexjp6GsV0NfbQ2SxC3FqAqOkU7Q0RdFbsoic/hoeNWQz3iVEIN8IVnSjk3SilSlRSDcpBKdKeJsSNRXTUliNuFPKJ1dqsoqAwCgqiAIuihnpaGwSIrKJV2Nn4VmHUQmMd7cL3NVbzYEz5FxnGpzPDfDaj4vMpGZ/MjPHpzAgvJiU8mxxg8tEUU480qKuOM5S6EtmtpchvL0N6Yzmy1HXIkz2QXw1FEX+MkfgbTCSUMhlfz3RyGTPXi5hJzmP6ajqTl68zduEyE+fPMXn+JJPnjjJx5hBT58KZvhDE9IUdTF3wY/KSJ+Nxm5lIWM9E0lrGklcycWMVk7dXcC9jOTPpS5i568SDDAeeZDnwJNOOJ3fteHzHlke3bHh405aJW0uYuOHATKoZD1L1mbmpz3iaCerbFmjS7RhNt0d5zZChS/NQnP8A+ZmPGDwxn/7jhvQetUQUbUP1HmtKQ20pCXOiKMxZqzLm77InN8KZvAPLyDu8mrR9S0nZ40RSmD2JwbbE+1txycucM1sMOe6ykKNrPuTMJl3iPAy56m1Mqp8pKZ563PYzIjfYkuIwG6r2OVAVa0fVYSuqjlhQHGNEzVFbGo8vofnYCkQn19B8ZRVtiRtpj3el4/JWeuL96I3zoeeCB6KPV1MbbUddrDXio6Z0H9dHfHQencfnMnhuHso4XeSn5zFwaC6ygwuQR+sh26dLf8R8+nd/hGLvQkaj9ZmK1WciegGTsfOYOPwhE0fmMnHsA6aO6jB+ag7jF+cwdmkeE+dNeXDZkIcJ7zGT9CvGkv6AJskK5TU7epPsqLhoxeVYPfbv1iUkzIRdB5aTVHAUv1Nb2XLOC7fEENbF7WJ+6FbeC/Dj117u/N57PTpBy1m4w5p3PA34hYcpv/Bx5lcBTloV8L8HCKcCN/PfvH35m63b+bmnN7/0c2FOkD36kcaYhi3ELFgP452WWtXRMHwRxrvtMQoywjhgAcZBehiHmbAgxIl/9Xbl33w28vuAdbwbsJT3/e1YGCzApQ0GARYYbDND38cY5xAjNuy3we2gvbbssinWDpeDS1l1eCN2B9xZuGsrCyOC0dkbhO5efwyjgrXQaB0bxoqz+1h3IZrtN65wSdTD9Z5pEtunOd7QzZ6aQbZVqdiQP4hbYRd+2aVsPH8S7ytHiC5M4nB1Grsv7yf8dBjb9roRuN+dK3dOcqcggbrGdBQ92QzXXWCmLIYndUe533iMmYYophr9mGl14VG3M58rbXk1as7rcQO+m9Ln+2kDXo+b8u3UB3w/+Rt+HP81jHwISiN+HLLlVc8yntRvZiRvO+Ppp5m8fY176Td4nHOX58V5fFlRxOvaYl7V5fFl9V2+rE3jZU0yr6ou8LLiOF9WRPBllT8vq7fwZdVyXtUs5nWNE6+r7fiqwobnpRY8L7Xi02IrnhZY8TTfjsc5DnySt5QvSl34vs4Lmrbzbct2vmr14SuRG6861vGqaylf9TjyqteOV/12fNVvx5e99rzstuGV2FQ7X4lNeCk25kuxES/aDXjeYcBn7fp8KtLhaesCnnXo82mbAJJGTJQboMjVRS7ck84xQ5FjgTLPElm2GQN3TOi7aUzXdUPar+rSFLeA+nPzqT+zgIazutR8vJDG04a0X7Kg7YIxogsmtJwzov6MAdWndak4NZ/qC7pUXdKh7PxHVFz8iJrk+TSmGdCaYY4oy4a2HHtasm1pK7CnrdCGjlJrRMXmiEvs6Sp1RlxtR5/IFkWXE+qOxagalqKsXoOqeQsDTZtoLFurVQRLsrZoVcLKwnVUFa+iungF9SWrqS9aQ0OhC40FG6jNX09NngtVuWupyFlFec5KynJWUZK5iqKMtRRnbaQocxOFGYJNvZbKwvVUFq2nNH8NRdmrKMpeR176OjJurOVuigtp19ZxO2U5d65vQtaTyI8vpfzwxQQ/vBBA8TE/vHjID5/P8OPnwv1nwX7+P25J/3U7+cfvX/Dn88N3Qg7x38+sajj7tX+eW/xrH7/9mfwEGIf6O5D3tDHU246yV8RIdz2K/g4GB3ro7emgp6Wc5IPbSI/dStGJAK5FeJB+aj99jZXaZd+CXSlY2PKBPobe2JNCpk1Qo5QyiXY3okrIvwmvvR3Z4Ozn3uTihDKFkLeTKcUoVH0o5AMoBvoZ7BDRUJLO3aSDHA5fzda17+O68rdsWvke65Z/gNsGE85+HETWnVMc3O9OZOhy9oUuYqeXCXfiApCIMlFJe1FKe1Ap+lAqexka6p4daReKwU5Ug0LZp5v+fjH5lTcI2L8Slx2GuGwzo6YxH1nvIOpuFSqxFLVg1/f3ohoYQNnXh6q/H+XA7KiFPZR/BGMZQ73dtFUV0lFTjapvAEmfmNzCFNZ5muG9axH7P95ObXMJg4MSSmuucfxsILfSzzE0JEY51IdaaDe/HQEchbvNWmtZaJcLa4kEm3l2IfosfAtrcmYVXY1MOlsMkkgZlgiwKEEtKMLavGk/SkkfSgEcZcKjHKVQPNKeb+xHKROjlLWhlLSiFNrk/e1aqNbIZv8Y0OZVpQPaRvyQZAD5oKAwDiLp66dX3E2nUG5pqqWrUUR3kzCVdDWnIGrYR2tNCO0V++ktT2GyuZfhXg1KmQKFshuZsgmFoFZLJtH0axjqqae7JZOOulra64SmtLC4uw6RUIDRWtICLNYjaqh9A43Vs2t3muq1X9cm5B8bqmlvrOL+mEJ75eXptHr20sv07KUX4Zb080kpT++N8XRmRPtcUBgnH0wwfV/BVO0JZu6uZ+TuMobvLmEkYxmjGavRpK1HfcMLxbUwhuIPIr90Dsm5K6gTbjGaeIepxLvcS8hg5ko2U8LEZzKVkMZUQjITl+OYir/IdMJ5puJPMRF3mLFLUQxfCkFz2Rfllc0Mxa9BfnUFsqRFKJLtUSTboUgRmrxWjFy3ZOqWDZPXrZhMsmAq0YLpRCvUCY6MXrXlXrIJT1Lm8yT5fWaS3mMi6X0mUj5i8uY8pm7OZfr675hK+iWTib9jIuEDJhN0mUgwYSzeEuUFc4bOWyE9Z0ffaUeaDtpRts+OjHA7robacWaHDeGbdQlc8xHbls3F13kOPg5z2bZ4Ltuc38Pf+T12OL3LriVziVr+AQdXz+PEBh3ObtHjkgCQW4244W1MTqgN+XusKYi0pHifJSX7LSmJsqRsnw0VUQ5U7nek6pg9DaeW0HxmNa1nXOi64ErX2c20H11NfaQ9VaGm1IQaUxM2j7qd71O78/c0RvwBUdS7dOx7l679cxCH/4GuPXOQROkgjV5IX8xcevfNQXJgLsqYDxmO+ZDxWGHmMhE7h8mD7zF56H00MQtRHpyD6ugcNB8vYPS4KffOmTFzYT5Tl9/Vvm8j8aaMXrVEcc2atkRrbh7T4VjER+wOnU9YhBVXMiLYmxyMT/x2tiYEsP16OJZRvnwYFMCvfLbzTx6u/CZgLR/sWsE7AXb80suKf/N24tc77PhtyCJ+E7KKf/HfwD94b+XnHt7841Z3fuGzlneCHJgXaYbJLgOsQw2x3GOOcbg1ZlF2mO21xijMCP1AHXT99dAPNEEv1Jl3/F34ne8m3vVfr1U3/+BvzYKdSzHY5YhRsBkmfoaYbzXDdocJa6NscT3owJYYGzbG2LHu0EqWHtqMaaQbC3Z7oxcVwrzdfiwI98UkOhSd8O1YHw5n3ZWTrI07ya78HM619RPfOcbFVg0na8XsqpbiXaVmc7EEz0IRfhm5bLh4mu0p54ktTCby9knCL+0l4KAvIUf8iDwRwN3COCoqUhjqKkDTmsZo9UXuV53icf0lHtRf4X79WaZq9zPdEMz9Fk/ut63jSdcKPulx5sWgEy+HHPh61JTvJhfw3cT7fDsyl29Uunyr0uc7zQK+Gf6QV+p5fNKvy+PmzUwU+yBP30Jv8mYkN3wZyQrnXtFhnlSc4mn5aT6pOsuL+pN81RrL67YovhEH812PNz/0bwTJSpAtgf+Xu/eMqirB1rW/756+53So7qru6q5cZVaS5KCIBCUjoqKYCCIZEUQw50ASzFmSAopgQHLOsPPesMlgQDGUZZkVteJzx9podXWfvuM799e93/0xx1prj8UOyBg++53zfWeHLaitoN2Sn1UW/KiYwqsWc57UmPO0yprhOjde1XnyfaMPtARBaxg/S1bxg2QV34nCeS3yZ1i0iBets3kucuSF1I6XciteyKfyUmrGG4kRrzVlzGupKW/kFgxLzBiWWvBCYsHTVjMeNRvxRDKBZzJtnogNuF9nxI1iQwaumDJQYEHvRTO6L5rSc8mE/stmXL1sTv9FM7pyTVCdNkBySk8zx1idPIlyAQh3a1OxW4eKnROpSdCjNtGAmiQjqvcYUZ6gR0m8FsUJEyhLnkB5yjhK9o2h5OB4Ko/pUp9uQuNpC5qyp9B0dgpNueaILk6hOd+YhjwzavMsqL1kQkOxAaIyI2RlprRXWNFb7cj11rkMiOahqptLWa4nJbkelJyfRWm+G2UXXSm94EJJngtlebOouuhJZZ4n5XmzKcufRVm+G6V5zhSfd6Qo15ECYf/2GQcunHHmfLoj59LtuXjWieKL7pRdmk3pxdmUXJhNYa4Hl3Pmci7dg6yTHpw54UH6cXsyT3jSLj7Cz887+VkAxKf3NPXT0zsahfHnpzfhsTB3KGx7GalfzzAKm2B+gUnNPSPB3UIm47sSTC+ajMZHwtaXEcf1//MO2P5+fAY//VP9+Ow/weLf7/9HkPzph6dvIVJ4/J+e53/yvMLPaDa9PLlDX4eETmUzHbJGOuVNdMvrua6q1jymapejUMmQNZVz4eB6zm7z4cIOXyoPx3B8oz9V547T2VLNtXYpvUqJBlY62troaFfT0dauOXYLrlqNC7pd46DuEkCjXUlnuwK14MgWzoVIHmFfdEcb6s4G2tqb6e/ppl2ipkvaS4+0nfrCPDZFeuLl+hlLPD7AZ+5oghabEBvuSozgTAxxJDxoOuGBFqwMNGPZPB2yD0bT1VL8i4P7nXNbMOcIaqhw1Li6NaDXRr+0g8rKi2zcF4JDyGSme48lv/wwSkkVvWIpXS1yOuVKOhQyOpVSOpQSTQnn76qrTUaPWqkBMqWkiZbaMvqEmJt2BS0txazd6YPTsoksWG1GdMJCyhvO0aZsJTVnHTsS/SgoOkFft6AAtjGgVjMguJkF00lX+8ge7rdRRB0KxdsViP+6va8BR8Go8ut6O186AnwjRiWNSamtg37Bed4uvM9Wetvr6VPX0dteq4keEoCxVyWhT9js0y5sBpLSrZLQpRI+t0zzRUGtUKKSKpG1ymmqbaJBcC3XlSGpu4S0JhVJ5S6ay1ZTV7yGhrIURLVFKBq76JcMMqC6SneXgrb+YtQ9LfS0DTIgH6JbVIek/hQt1SU0VdVrjC6C2eVdNdYIsFj5y7XQpq6rFOYYR2YZG4Wfqy55C4ydmh3Smj3SN3t4cLOH+0M9fDPYzsMbKr6+c437QwM8HmzXuKRv3bnG17fU3Cveyp10V66dseda1kyuZc/k+ll7rp9zZvCcBzfOLmLgtB9dJ5ejPLgcUWIkysRYOuPX05+wg/6E/XTEHactMZ2O/afpP5rOjaNHuH70NNePnefGsRxuHknj5uFDDB6O59qhdfTuD6LrwBLa989BudcReYoV8hRLZClTkCWbodhjgjrZhM4EI3riDLm624jBeBMGU6wY3D+Fm4eMuHlYh1uHJ3Hz0ESGDk/k7rHxfH3qKx6kf8w36R9x79QnDB35gluHxnP7sDZ3jmpz5/hE7p4cN1KnJnH7pD4Dxy1piDPnZJgeO3z1CZmny3zn8bjajcLVdhxu1lq4WurgYjOW2TPHstBxIstddVgxS5c1cyazYa4em+bqsmOhAXHeRiQu1iXFawLHlxmQHmJOVsQ0zkRYci7amrNR0zXH87G2nF9jR/ba6ZyOnUrOBivyttpSsN2Owi3WlGywpCjKmJLwyRQHaXMlcDyXl4+mOGgM5aFjKQv6isrgL6kK/YLa8K801bJ6AtLN2kjjtOhIMaR3rxFd8dqot46hb9s4rm0bx40tY7i+8UsG1n2GMvZzOtaPoXP9eHo36miqf9tk+nfp0p+gQ3fCeLqTx3N1rw69+w2RHjLlfLwuiWvGEhsxjrAIffacCmT32VgCDy0n4HAA607HMD8+EP3IJXwSuJQ/Bvjxu0BvPlrpzSdhc/ibrw1/W2zOhwGWfBxszVfhDowJn8UX/h58vNSDDxfN4kNvRz4NseHTCDP0VphgGWHGtGgzpsQYY7HWCNO1RhjGGKEbYcQEf0O0llugG2bL2IgZjAqYz+iguXwRNJOPA6fxebgHY1YIJhpjTJZrMW2xBeYBZjiutmLBRmsWbpyG50ZrZm1xZ/r6BehGLUIvNhCDNSHoRi9Df60/xhtDmbDSF6tdG5l34ihzjhxjVWElcc1q4ps62V2tILmshajKPhYV9zL3soxll8vxPZ3GguOHCDpzkujMA6xKCGf5Jl/8NizBZ+18kjM2calwL/K6VL6W5zJQsp9rxckMVu5nqGovdyqSNIa0O+U7uFuxmfvVG3jcsI6nTTE8bljBw9ogvq3z5l7jdL4V2/BINp2Hsil8qzDhRZcZL3oMed6rw9PeCTzpGcvLTlNetk3jkciMoYrJmtnAgUs6XL2gy83LBgwVGPCgzIKnzXY8UzjxusuF73sd+OGqLT/esOL762Z8d92ElwOTedqjzdNuLZ51jONp2yQeK/R5Jp/GmzYPhmWLeClazhvJSr4TxfCdaC3fSTbyRrKJN+KNvBat55UohhctITxrXsJLyRxeqxz5Xm3LD+opvJJP5rVcn9dyQ94oTHmttOB71XTeKG0YllnzVGzFo9YpPFVM4JliEk9l+jxsMeN+/TTu1Nhws9yGayVW9BdPoafQjGslxtyqMGaowpSbZSbcKDHhWqEpXedNkGcaIkk1ofGwITUpepTtHkfZ7vEUbR9H0fYJlMfpUploQHmCLhVJOlTv1aMscQLFCeMpEo5JEyjbO4nao/rUHNWj5pge9an6tGQa03ramOZsIxrPGdGYK5QhLRdMkBVORV1ph6p8Op3VdnRUC6aZ6bRcdqI+z57a8w7U5jlTk+dGxTk3SrLdKM5xpzR3HqXn5lF6fhZlGoh0puS8A0Xn7Cg+P4OiczO4fMaa/PTp5Kdbcz7dltyMGVzMctAAaPmFWZQISmSWEyX5nlw578nZTHfOpLmRleFG1qkltLemwdNrI7E6T+7Dk7tvVcVBfn48OAJ5Aui9rV9MLoLq+HSkfnwyxI/CzKMQtfNPG2FGAFPIbhxRKoWInv/DgPGuZkatS9migcUuDTA2cFVeTbusEaVKhkpQDmX11J/bz9mdAZyM9uDMZm9O7wzl5O5YWkry6JM1c71DRadChlImpU0hQGAHHSrBPStE74zE7whwJkTvdGqAcUSZEmbhhFlC4f4udSc97b10KjvoVCg0cDLQ0UL+6T1Ehzjj5TYe77kT8F8wgR1rPMg5sZHGsjT61ZVEhrkRtGwq4YHmBCzVwdPxC9JTwjVbawTn9bt8SA0sCcAowKIGGN9CY5uKHpEKUWslR87uwDnEEOul44g7tJLmxiv0SCX0SVW0iaR0KgQlVaaZ/RPm/zoFcBIMJCpByRS2mChQKySoJM2oZUKeobCLWc6FCyfwCpiOR6g+86PNiI4XgPEsCmkDm3Z5sTt5OQ1N+fR0yhno6OKqukMDjP2dSvrezS92jgSeC/uyBZf6P8+F/sP1r2FROBfU3rc5mZroo7fO9h6lEFHUTp9KTm9bK92qOnraauhW1dClqKNL0US3QkSvEO6tHvl3EYCxUwBmhRS1QoZarqRdqkTeKqOlrplmwalcW0BrTRotlUnUF22i5vIWGor20Vp1FonGwNJIt7iPflUfXZ1y2nvq6OwW2ub9XFWo6ZGUoGzJQVRXSVN1g6YNLbSi/7GqeAeOI6qjEL/zXwPGrwWV8aaaR4Nt3Lt9la8FhfGmmqe32hi6e517t9QMFWzk+tEZdB6zpOeUFf3pI9WXYcONbDeunZnH9dPe3MwOZig3kusXQhm6GMjdfB++zl3K7Rwfuk74oToYTPu+VQzs28Bg0jq6ElajjI9EFb+CtrhA2nb70JmwlJ49i1EnzkWR4I403hVxvAOSJCta4sxo2m1Aa4I+suTJKPZo0ZY4HnXcKDp3fUHX9s/o2m1ET6Ix/cn6XN+vy+BBPQYP6HHroB53jujw9Ymx3E/9gm8yvuJexliGTo3l1vHxDJ0crzkfOvUVt1O/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XWHp3jKZz5zg6d0ygbdN4JDFjaI4cRVPUKJpjxtK6fgING0Yj3jGRxo1jEccZIDtqS/lBG1J3mLI71oC1q02J2mDLwUtriUoLwmefNytPrSL4ZAyW6xejHb2EL1f68d7yxXwQsIhPw7z4Msydj5dZ8Ve/GXzib8vYMDsM1zgzKdyO0ctsGOU3g6+WzeSzZbZ87DeF8QEWGIdbMmWVFVNWm2ARa8DUtQZMXWeM+WpTdEOMmehvqlknOC7ClLFBrowLceOLQAc+9HXkLz5+fBG8EN3ImZivNGBagD6m/vrMjDBj3tqpLFw/Bc8NNrhucsci1hOtyMXoxAYzaVUQurGBmGwOxWxrJKNClzIzaQcLTh5nUWomm6pb2VGvZEuljB1VcpKqpUTWXMPlvAK3vBZ88otYeOIwS08dISwrlaD9Owja5MuydYvxW7uQ9ftWcLbkIOfz4hmQ53Jbmo3s/A66CuK5VrGXm9X7uVWVwm1NJXCvJo4H9Tt5UL+ZR40beCHawGvpRr6TbuF1axIvW+J5JY7jtXQnw+JNPGtdzTNRJM8kK3gqCeWJJIinbSY8U3/FC/UY3nRq86pdm2GFFsNyLb5T6vJGrsUPSi2+75jEcM9YhnvH8KTzM75t+4j7yr9yW/ohd+SfcUc2irvycdxXTuCB4iO+kXzCY/kkhtum8VzqpAHGYXEAr1pX8qo5ljctGxhu3cDL1o28Em3mtXiLBh6/V6zjB1UUrxXLeSn15KnYmecywQGuz4/dBvzca8CPvZP5rlub56oxPJR9zn3Jx9wVfcidlr/yQKTFQ5EhD0XmfNtsxf1GO+7WzORWpQM3Kxy5Ue5If7EdAyXWXCuzYrDChrs19pq6XWXPYKk9VwvsGbjkSHeuPe1nbFGlTUV2woKWgybU7tGnIk6HivjJlO7WpnS3FmWC0rhrHEVxEymMn0hB3Hgu7RpDQfx4riSOp3DPeK4kj6MwZSxlBydRcVSbymM6VJ/UozHTmKYsE+ozDag4qa2p1lwL5Jem05o3jeaLjjRfcqa1YBbNl92py3fTzCxW5s6i/Jw7ZefmUHrWg/JcodwpPedKcY4DhVl2lJy1p/ScI8U5wiykI5czHbiQPoOLmXYUC4+fdaTknCOluS6U5rlTmDuHgvOeXMydT965BeScdift6AIUjSc0qwF/FoK7hSzGfwZGjcI4pHE3Cw5noUag8f8SYHzx+A697SI6FE2opQ10CCWpo0dSqXFOCy1ppQA+olqkJacpOBDL2e3LyNzkTcYWfw5uCKGlMIer8kZ65S30q5UoxK0oZfIRYHwbt6JpSwuGBgEW2xQIbUxh9k1oX3e3Ccqjmu42Nd2qLnoFxUnRr9lSIqrNITluKf5LtQjy0yMwqrp/AAAgAElEQVTY15BN0a7kpm5GVJlNp6iUHlkVotqLrAwSgNES74WTWDJvNHPsPyFh3TwaijNGwPAdIL6DxF9fC+cqJX1SNUp5E2cKDuCz3hG3YCMCol2prMqhS95Kr1xBt3wEjAVgFFq6Qmt3BB5Hrn95vF2YaZQxIMBem5Q2SS2Zp5OY62PGgpVmeK2eyuqEJZTUZiMVV7NqwyxSDq9AIiumSzCYtHcwoAFGIQJHMBcJaxeFGcWRXdwCGAptaGG9omb+822W5d+BccSI9M8K4ztl9RdwFuYwNbCooq9N9hYY6+lW1WrAsVsptKRb6FaI6VFJNRA/4q4WwFmIZJKglknokMlQy2SoxGLEQqC2EHtTlU1T5T6aynZQV7idivMpVF/Kor6kiMbqcuobiumSqelv69K04NvVwt9Gp8YAc7WtjB5pNmpxAS211dRV1GiMLoKK+Etp2tKVv1xrgLFGaFn/rwHj48E27g4NaIDx6a2OX4Dx66EOBi+uY+CADT1HptF/woprgiM3dRoDqVZcy5jB1TRnrqZ6cD19ITfOeNN1fi59l2Zz7bIbg1dmcf2KB73581Gf9kR9dA5X983m9h4Xbh6YxbWjblw77MjVgzb077OkN3kKXUlT6UiwRhVvjzLeFUW8B9L4uUji3JHEuyBNdECeZIM80YK2BGPUcXq0C2CzZTTKbdood0yiffd4upPG079Xixv7Dbh10JA7RyZz78QE7qd9xdfp47mTpsPQqYncPDWam6lfMJT+KbczP2Eo42Nup33GUOqX3EgbR3uGAZkxn7Bp0UcECeMgrpPxcDdlhr0e1nY6WFnrYDlNF3PTidhZTcbTZQoB82xYucCaVZ4WRM8xYM0cXWJnjyfa7StiZ49h3ZzxbPXSZuPcccQt1uFAgDGnwqeSGm5BaqgJ6eGmZEVMITvEiswgS477m7HPz5BNnmOJcf+CmDlfET3nK9YtnMB238mcCtLXGGsuRBpxMcqA/JXa5K0cT17kaPKjvqQgdjSVW7VoSTSk/bAFfak2DKTbcjXdmmtpVtwQvgScMKX3qCG9gmHmmCE9B3Tp3T9Zo0Sqdumj2G5I2YrR5Pt/SsaiP7N31m845vUnTiz5C4cW/5ljwV9xMc6GrB02JEUZsXmlMSsjTThXt4PtF1YwL86dxckBhKRH4RK/ACFYe1KUJ39b5sWffZfwF38v/hI4i/eX2/CXpS78dakNo4IsmbrVkRm7nTFaNZ3JYXZoBToyfpkLY/xcGOVrz4SAGRhH2mMZa4XlakOmrdbFZq0B1utMMI0yRzfEjPGBhowP00EnfCb6q1wYH+7C35bN50PfTfzNfzUTo5Zitt4G43AtLENMsA4ywDncgPmx5sxZZ43jBnfM1nihvXoZY1cFM3ZVGJNigpkU7cekKH/Ghvthn7SLuUePEJJ3iVWF1WyqkrCjvo24pk7imjoIqLyKZUYzDmcb8M0rwOtwMgEZxwjPPE7I/u2EbvTDZ7UnsYkhZFxMJr9gL4P95dzrLqSz8jB1metoPrMW1cXtdBbtRl24g+7infSV7uB6xU7uNsTxqDWeZ+I4nrRs41nrVl5J4/lRfIrvWo/zvfgYP0iO8Ea0n9ete3gjTuSNJJ43kt28Eu/ge/kaXolX8KI5jDeiKF43r+JlbQQvq8N5URHCi/JAXlUFMdwwl+diE16rzPixywwGzOCWUEZwS58fb2jz5uoEXl8dzw8D4/ihT5sfekz4rsOaVwoXXssW8kYSwGtRBK9bhX3W6xkWreOlpjYwLNo8UuKNvJKsZVi6imFZKMPyAF4rl/JdmzsvFY48kUznW5E534gMeaI04nmnAS979HnZp8uLPh1edk7mhXoyT1W6PJRpc1+sxQOpAfdajbjdZMxQkwVDTVMZqLSks8gC9RUTeorNuVE1jaFaa+7U2nK3ZgZ3quy5VTqDa5dt6T1rR1e2LR2ZtrSl2SE/YUPzgalUJRhQvF2Lwq3jKdo2jsJdWhTs0uLSzklc2D6ei7smcDluEgWJWhQma1OYrENRijZl+/Uo369P6T49yvZNpihFh4I9kyjcq03xAT3KjxhRfdKMqlQLanJsqT03k4Z8JxovuFKf50Z9vju1ee5U5bpTfnYWFWdnUZ7jQXnObM11+VlXKs65UJbjRGm2UM6UnHGhMMOZy+kzuZxpw5VMay6cmkpBhjVl55ypyPegJH8eRfle5OXMI+2kC6nH7Ek9Mh9V00l+fqcw/itg1CiLQ/BopIQW9P91wNgjAKO8kXZp/Qg0SurpEteiljbRJhOhkolQSxpQ1xdQfTqJtE1+nN0ZyIGVHuTt20hl9hE66ovpF+JtFGLapWJNHp9GOdSoh4I5QkWXegQWhXm3TpUAi8JmmDbNdhZhQ4vQgu1RtjEg7kFeVcPl0/vZEjObID9tVoZOZvM6O06fjKSi4CCqlkIGVC30K8V0SRopOp9GzIr5LPc2x3fRJLxmf4aL9QdE+E3lfHqCxoyiUTeFTTRCK1qY43ubEymca5RGYUe2ohOVopXiuhwidy1ibpgFi8Nsyb10ELWyXjO72K9Q06UQPsPf29AadbFtRHHsUEo1yqOgMva0C+Ano1vZQmv9ZbbvDGTBcnM8I8zwjJzCuhR/yupzqKzII2bTHFKzNqNQVdKtFmYNOxlQCzUCjL1qJT0axXAEFAXz0MjcYodmteI7M9Gvj/8Ai79SGAVwHzEovVVelUp6lIqR4HZlC10KYQtOAz2qRnpULQjrInsUUroUYjoUwhcMYROLmE65AIoS2iUiOqQiOmQi2iXNyBorEVVdpKH0OPUlSTSVJtBceoiWknO0lFdo2sv1NVXUNRbRLhFMQ0q61VI6VL30qvq4rq6iX3mSbslhuqWViOobqK38z8BYL7SgK8qoryz/BRobqoScxv8aMN672cWDm2pNcPedW/2/AKMQ3D105zr3hzq5fmENvcmWdO01p2e/OX0Hzek7bEbfEXOunpzGYNpMhjJncfvMPO5ke3GjwIfrV3y5etmP/oJgegoj6bwSTVteCMr0eXQcnMLgIT1uHTXg5jFDho7rcfv4RIaOjuPWkQncPKzH9QMW9Cbb0pXkQkfiIlS7Q1DFhaBKCEKVuJy2JF/akxbRkTSfroTZdMc5073Lns74qajjjemI16crUZ/eZBOupkzlxl5Lbh4w5/YRfe6eENrOetw5Ycjtk1rcTv2S2+kfc+f037ibJRw/407GV9xOH03fqfFUHNIhIfhDAmf9mfmOY3Cw08Zqpi7TXfSZPmsy01y0mOaqjZWzPtMdDbB1mIyTox4eTnp4Oevi66ZHoLsw86hFqLsWK+boEu6hS8QcXcLcxhPtMZH1ntok+BmzP9CMQ4GmHAs2Iy3ckuyw6aQHWXLYz5TEpQZsXzyZtfMnEe05kVD3MYTMHscKTy3iF03ixLLJZIaZkLXSlJwoI7IidcmJ1iJvzSQub9SiaIsWZdu1aEjUR3LAHMXRqXSkWTOQ48CNPGf6ztrSecaS9kwL1OlmdB7Xo+PwZNQHDGnZIcQC6XMlYiLnAidwYvFXbLb9LZtmvMc21z+zZdZf2Dr3YxJ8x3Mg1IiUUGM2+msTHTqZ5LSl7M4PJODwIrySAgjNDCPotD9OcW6YrnFnbNAiPly6lD/6LOS9gDn8IdiB973d+NB7Jp8FWKIdPY0pm2dgttYRo6hZ6IXORStwAWP95vGpzxw+8XVjfLATU2IdmB5rgU2MPvZr9Zm5wRirNRYYRpgxKdiAcQE6aAdbYrDKGq1V9nweupj3fRJ43y+Oz1dEoL3OHe0oM8xDpmAVYIxjqBHzYqYyf7MTM9fPQT/ai7FR/ny+Mpgvo1YwaW0EE1YtZ1SoN5PXRGCfFMf8YydYebmEVYU1bKmVE9faw47mbtY3duN2oY3Jx2uZnlmJ3/mLLD6YQFjmUUJP7icwaQPhG30J27yULXvDyb+yn5aGTL7uL6e3JRNxQSK1WeuoPxOL4sJW5Jc20Zofi/hCDLKLq1FejqGndB1XK9Zxt34LD5q28Vi0g5eyOIZbEnktSuKNOInXoniGW3cx3LqTN+KdfC/dxY/y3fwo38VP8h38INnK96Kt/CTewXeNW3lZtZ7n5TE8LYnkaVE4z0vCeV7sx4vSubyo8OBllTMva+141TSNN2Iz3sgMeCUXlMkJvG6bwA+duvzcbcKPHVN5LbfhpciJ72UL+UkRyE+ycH6SRfG9eBWvxFG8FK/ipTiGl+K1vBQJKulGnovW80K8lheS1byQRI1UaxRPm8N51BTAt03ePGjx4kHrHB7J3XmicuNpuzNP2mfyrN2Ip+26PGmbxKO28TxsG8u3qvHcl0/krkSHexJj7kksuN44jZ4qS9qLDZFfmkRHsS4DlQbcqDXmdoM5t+ssGKo253rJVK5dcmYg34mubHvUGUI5ojzlgPSoHa0HrahPNqU2yZiKJBNKEoy4vFOPC9u0ubhTh4I4fS7HTeZy/GRKUowpTjGiaI8RhUnGFCQYcjFenwvx+uTH6ZMnnO8xJj/JiHPxBmTH6VJ4YgqlaVZUZdtTl+tM7TkXanPdqM2dpdkjXZHlTGWOKxXZsyjPcqUsy5nybCcqzzpRnu1AWbaD5lp4vPS0C8WZ9hSfsaXkjC1X0qdxJX06RadnUJTlzJWzs8nP8iDzlCsH99pwaO80ju51R95wXNOS1iiM/6ol/fAm/GpP9N9nGP//qjD+JMxGPuNnYYbxXayOWoCAppEZRmGOUdZIt7SZDkkzbZIW1DIRPUoRvdJaGi+eovTUTlI3eHMwwo2iI1vJ3bcFack5uluq6VcJe6hbaZcL//kLs4qC6UWIYBHa0HI6BHVRMMW8hcVulWDEUNHbptDASFtrLaKSPE4kxBAd4EBU4DTWRdlwdJ8f1aUpqMR5dMorGOgQa9qnA23tKBrrST2YROyK+YQsm4rf4onMsn8fJ+sPCPG2IOPo9reQKLyu8PqCKjjShhaO7+CpUwNMatQqKdWNl9i+bwULwqyYG2DBwfRNqNpr6BcURZGcboUCAQzVCjFquXhkjlEl0yiNwiyj0KYW2tPCuTDv16looKIkjdh1nngFmjFvhRlzV1qy7cgKKhrPkpN9gPXbvMi7slczwymYT/rV3ZotNsIaxBGziWBGEUB3JKJIAMN3KuOvIfHv5yMtaKEN/esSlEUBFjsFg5Jy5HfRJZfRLax7lIs1uZad8kZNG7pH2UKPSqQxNglGnw65iDa5ELsz8nchwKJQbWLBNNVMp7QJtaQOeVMRrdUnqSveT33RQZpLTyGuzEVcWYRIk5FYR211FVW15ShaJXQqxHS3S+hWXuN6ew832nLpkWynW7SHPnkTooYW6qpq/w6F1ZU0CFVVQU156S/AqAHIX2YYheidYhoqC2mqLubO1f88w6gBxlsdfwfGWyMt6Sc3lQgzjPdvd3I9P5aexCl0J5nSvceE7mQjupIN6ErRpyNFn669RvQdmsrgKXvuZXlwv3Al3xSv55uyOL6pOc695jyGRBe53phGT/EG2k+70H1iMteOaHPz8CRuHx3LnWOfc/fYJ3x9/Avun5zA3eNGDB6YztV9TvSnLKE7IYZOoYTZyKS1dCevpzt5DT1Jq+lNiKQ3LpzeXcH0JnrRneBOd4IbPQnuDCR50p/gxdWEBVxPmsvgXkduHpjG7UNTuHfEmK9PanEv7XO+Pv0R97I+4W7WKO5mTWTojC7X07UR7R/PpuV/xMf535nv9Cl200djPn0SMzwtmBduz7yV1szw1cLS6yumLdLG0ksX89kTMHL4EtMZX2I2/TOsbUbhYDsOZ5txzLafhKeTLkvdjVg21wQv+wl4O04gyE2LCA9tNi02YqevKUnLLTgQYsmRIFP2+RuxZ5kh8b6G7A2dRkq4NesXGxDoPBo/h6/wdx7N+llj2TF7DMmLddnnq8+hAH1ORRiRGW1ITqw+FzbqU7hVn6KtupTt0KMmwYj6FFNaDk9BnmZDb74b/Zdn0XvZla4LjnSct6Mz3RjVMX2k+w2o3DKBkrU65IVPIj/ChMxAYzbO/IgIiz8SYf0BYTYfsMrxY1Y7f0q0w8fEun5GtMcXrFw6luBV+uw5v4zodD8WJPoSeMqX6Lzl+Bybz9QYe4xX+fLZMj/+5LOU3/p78ptAZ36/TDC7OPNRyEw+CbZiTLg9equ90In0ZlK4H+OCffjEZx5/8V3M+94L+ch3FgZRs5i+1o4Za81xXGeMwwYTbNZZYBplim6oCZP8zdEKmMrkSBN0Yy0ZF7OIP/jG8Qf/g7wfupHPov0YFT0X/SA7rEKm4xhhhftqG+ZtnYPVmrmMDZ3Lp2G+/C08mI9WhDM2JoJJsaGMjwzCNnEnbvv2sSQ1k7C8QtZXtLCrpZN4ST+bm3uIaOxjapaECYersThZjHf2WXwO7ib01D6CDsXjuyOKiM2+RMf5E38okvKyI/SIc+muT6et4hD157dRnhlDXVYsbZe2obi8ntZLK2m9uILW/FDEF0JRXYlAdSmEjsIwrlas4nb9Wr5pXs/XNZE8aozhSfMaHjfF8qQphufNazSq3neyTfyo3MpPii38rNwIyg2g3ASyjXzXGMuLygielYfytCSAJ0W+PLqyhCf5SxnOXc6LXF+e5y7ked48nl9048nFGTwtmM6TKxY8LjThSbER31bo8rDSgIeVZjyums7zGifeNM/nJ6kPP0v9+Um6nO/FyxgW+fNSHMRLcRjDkkiGJTEMS9by8m29kKzhuTiGZ63red68ixctO3nRKqioG3jSGsNjUSSPxKE8lATySLqcRzIfnisdeaa04rHCjIfyyXwj1+GBQo9v5Ibcl1nwjdSWr0UzGRI5MtjqQF+tJbICbeSXJ9BRqsO1WiOGGs25VW/OYLUJA8UW9F1w0XRM+vLcUZ9xQZXujCrNDVWqK22pLihOOKA86YjomD11B20p3zOVwt0mXN5lRGGCGRd2GnJ+22SK95hTkjyFSwnm5MWZc363GTk7jcneZUr2bnPOxJlzOs6cMwlTyUqaRlbSVC4enkrhSRvKTztSle1KVbYLlWdcNOeVZ5wpy3Ck4rTTCDxmC7AoAOIMKnJmUJ5tS3m2HeXZMynPcqDsjCNlZ+wpy55BWdYMijNtKD0zg9IsBy5n2JOX5sjp446kHXPm2GEH9iaakxLngLjmMDy/MdKOfqcwCrOIjwc19bOw0u/BIO9W/P3w7SA/CkYW4R5hZeDTIX4USuOmfrcJ5iY/Pnx73y+7p0dmGH/+3z7D+GsTzI/PNLE6gumlS9lMl6JZ44btUbbSLRXTKWmhU9KsidcR2pECDCjrCqk8s5fsXcGcXD2bo2u8ObElDNHlDFQ1VxhQtNAuakQlbtHMtQnQKMzZCaAmGFyEVrRwrWlDq0b2HgvP3a1oQlx3hZxTu9kYYU1MsAXrV85kz9alFOUm0yUtpb+9kf4OEQOdQptXUO7U9Kk6kNTVkrAlllUh7gR6m7Bw7pe4znyPmdP+REy4M6WXUjWvr1HU3u661kCiAKm/LuG9Kto194rEleRcOIBX8HTmBFmQnBaDVF1Kd7uIrlYpnVLZCCwqJJpju1ykAciRecYRUNS0ptvkmjZuf0cTJ4+uIyjMmsWhpniEGLFw9Uz2ZW2isimHkyd3sjXOl8Ly43R2t4xkLbZ1a9YXCq5mIR9R42YWnOXtQt6l4Dj/x2xL4XrkdysotwIUCvcKYPzPJai7co1xRzDvCM72LrmELg0sttIlbxmBRpmQyzmy/UeAxU6p0H4WoVYKWZQtmkxKtVSMWiKirbURtbieTkkt6tZy5I3naa1LoqH0EM2lZ2ktLUFUVoFIMKHUFFJfU0xtTTXV1a1ImyW0y1roETbbKPu42S7hquwQ6oYoBsQpXFWIaa5rpK66RmNoqass/wUQBWAUIPEfq5y6ymKNylhbfoWKwnxqywu4fbXjX5peHmiA8W1LWgDGWyMzjBrTy1AHA+dX0xVnRle8MT2JJvTsMaJ7jwFdSZPp3DOZ9gQdVPE6tCXqod5jgjLZg/6TIdzN38XD6kweSqq4q2rhXkcTj7rLeCg7xtXL4QyccGBwvwk3D+px68AY7h7+kq+PjuJrwZxyTJ+7R6Zx6+BMbuzzoH9PAH3JIfTsiaAnOYa+vZvoS9lK/56tXN2zjWuJWxnYvYH+uPX07lpD3+619O1az8CurVzbuZvru3ZxffdGrseHczV+KUPJDny9X58HxyfwderHfHPmM+6eGcOdbENuZllxLcuOphQd9ge9xwK395lp9T62dmNwnT8Np8U2zFw2hXlrbfDebUNAijWhh2zw3TuDxUn2uKw3x9RvLFbL9DBfoIXpbC3MnHUwspmAqY02xlPGYGz2OVbW47Aw/wwri09xtPoCD5uv8HWdRMQCQ9Z4m7PO24jNyyayZtFoNiydyEZvbbYtM2CLryEblxiwYbEx0fMmE+w0lkj7UcQ6jibaYRSb5ugQ5z2iVh4TZiJXmXIuxoSL64wp2WZG8XYjircbUr1nCtUpU6hMNqP+8DTazrrSfWkOPQVz6L3sTs+ZaSiOGlG1YxyXVn/J5ZhJlG20oG6XG5fXOBA/dxJhZu+z3PRP+Jm9T6DVh6yY8RmrZnxGuNWH+E35A94zP8DL61N2HJvLxtP+uGxyZlGSK7G5/oRn+DJjgwsmUYsYFxbAh4HL+I3vfP5bkAf/HuzCb4OceC/IhQ+C5vCXgMV8GhzKp0ERfBQQyp/9ffiT/3z+4L+MP/gF8me/RYwOno1xtDM26+2YuWEqM9aZYrfOHMvVJpiunIpegCOTAwWDiwGTVk9mzFo3frd8M/898CD/EZLAn1au408hKxm73APTUBdsIp1xinXFaYMnemFujAr14vPIYD4MC+XDsDC+jApn4poIxq0KY9bhg8w/fpKgsxcIzytic42EeGkvO8U9xNR34lPdh2mOitGHqrFMLcXrxEmiMvaz/MB2/FM2azbjhG/2JnK3N8nHo2iuPcW1lmyu1aUjvZRIZdZ6ijNW0Zy7HlX+FuR5qxBfDEJ8MYCW877ILi+nvSSEtqIAOooDaC9cRtsVXzqu+NFXFMiNsjDu1kTxoDGWx83reNIkgJdgNNnOi+ZNPKpdw9O6aJ7VRvGkMpInlVE8LYvieVkUwxWreFUeyfPiEJ4VBfDykg+vhAzFtNk8OjWbx6fm8CR1Hs/S5vMiw4s32Uv56bwfP+b78PyKE6/LZ/Gqwp3h8tkMl3vwpsaTHxoX8KZhDs+qnXhW48izeg+eNyxkuNmbN+IAvpOF8UaygtfilbyRRfNatpphabSm3sjX8EYRwyvZKl5KI3kuXcETUZBmDvOJNJBHEn++FfvxVOTLM9ESnog8eSyaxUORCw/FbjwUz+HbVi++afHmfuMy7jQvZah1AbdbPbnZ7M7VWkeuVs9ksM6RO42zuNs4m9u1sxis9GCwfAlD5d4MlvgwcHkpPbmLNKM2qvTZtKW7o86YjTpzNoo0d6Sps1FkzEV1ej6NR50p2zOd/O3GnFmnw4WdplzYYUZenCVnE6eTm2xH/gEHclJmkJFoTVqiLenJ9mTsdSD7qDtXTi+kKseTiqy5lGXOpuy0O1U5c6g9O4/G8/Opz51HTY4HFafdqMxxoiLbnsqz9lTk2FGeY015znTN+sLKswI8zqDszAyKT8+gWKM8OmqUxZIzDpRkOVNw2pn8DBeyTjpz6ogDRw7O5OhBa46kzEJUfeit6UWYYfx6ZOPLY8GkckNT74Dxxwc3+OGb63z/YKR+eDioCfcWAr9/DYx/N8X8i20wb9cJ/u81vfwnYLxLT5sItbzxlxlGIVqnSyanRyqmVybM7Yk0QKEUIFDSQMOlNNK3Lidn43xOrl1C2tYw0neuoqephD5pPR3iBk1rUlCvNEAiGCKUMtpVcs3c4jtYFKJohFWEfaomaoszSdkVRswKJ9ZEGnF8/xKqi5LplBTSLWuiRy60S4W4FfXbcPARZUzYNCNtrCbI250gH2t8F+qwwONTnOzew3bqB4T5O1Bdck4Dr8L7EUBRUNg0KtuvYVE4FxTRtnaNOtqmaKG88ixLgmcwN9icDfv9qJaeo01Rz4CkjU7JCDAKKqMAhiP11vgixNUICqPQohaMMcLsX3s1e/cEsTzEHO8VpniEmrA41onjF+KpEeWyb38MOxL9KalMpbNLRF9nF/3tfZrZPk0czq+AUWjvvwPDd+D4r2BR83netuB/geW3zvB3CqMmBkn4vWigvVWTRSnkUQoGF82aSIVEs0qxSyalQyJBLRfRrmyhTSaoz62oJWI6hHa0qIkOUS2donLamguQ1WfRUpdCfclJGkuu0FxaT2t5PU1VRTTU5FNfc4n66irqq6SIGppRiIVtPXJ6lWJuqPLpatyMsjyCay3HuKGUImlupaGuTtN+FlzQQgv6lzb0O7Xxl+OI6UXIZayrLKK27DJ15Vf+14Hx9jXu3Wyn7+wqOnaZ0BVnSGecPl3CxpBEARj1NdWZpE9H0mQ6kvRQJ+nTmWxDR4odyn3CVhRnmlOX0Fa8k2utOdyWlvBM2cDj+mIe5G7i/qkF3DrkqHE2D+414OZeXW7t1WUwxYDBveYM7pvOjX22XE2xYWCvA30p7vSmLKRv33J6k4Pp3xtBf3IEfUkrGEgKY2CvLwP7lnJ1vw8De/0Z2BPMtaRwriYGMZC0mKspzlw/aMWdg8Z8fUCLO0c+507aJwxmfsVQ3lRuFSxAnePN8Wg91nq9R+DcPzLd4StcF5hhN9cC6wWWuIbOJHTfIqIzFhCR7kTQcUtCTloSmGqH73E7lhyZgUfCNNx3WuO2yRaX2JlYLZ/K1CVTsfA0x2aRJXYLzbDzMsFpkRke3hYsXGZJsBCFFWHPMm9TvL30WL50MiE+YwlY9CWLXP7CXOvf4zn9PfycPiN41ljCPCYRucCAKC9DYucbEemuR7ibDkHOWoC4P7QAACAASURBVKyYrccaL0M2LZzM7sU6HAsxJjfGkovrp3AuWpczERO4vNGQ0p3mFG0zJm+dFkXbDGjcNx1Vmgs92bMZPOvMjWwnlAenUrZ+AudCPuPgvPc55PUZqf6TSQuyIH7OJNY5jibM6mNCrD4i1PZTQqd/zEq7zwm2/oj5Fu/hNvMDduyZx/78lUSnehOwz4MVp/yIyIjAcctCDKLmMzZ8MR+FePNb/0X8Zvli/nvobP491J3/CJ7L7wOX8N7yEP4aupG/BG3iveWx/C4wlN+HLeN3QWH8ITCSD4KC+WvAQkaHzcYwxhWbzU7Yb7HFdbstDuvNMQszQjfQAb0gJ3RWmDEh2ohRa135XfAGfhN2gH9bsZ/fRibz25AUPg4IYFywF8aRC5ixYQn2W5ahu9KLUSt8+DwyhL+GBfNxeBifCEpjiD8GW9bjdugQ3ulZhOcVEl1QzY7GNnZLetjQ0EZ4lQqXAjUTU2V8vr8Ks6MFeB4+RPjRXfgkrWVJ3Gq8NgWyfIMXMXuXsS81iuaqIwy1ZDFQdpTmnK1UnllL9dl1tJ7fiOrsBpTZK5Cd9UV2zhvx2cUoLvigLlxOR5E/nSXLUBf70Fa0VFPqK950FvnSV7acG1Uh3K6N4G5NBPdro3hQG823tdE8qFnFcFMsrwX1sWYVL6pX86JyNS8qVjNcHs1waSQvSyL4vjKSn8vC+D5/Kc+zFvA4fQ4PT7rz7VFXHh934+kJZ15nzOL7024MpznxJn8h311awncFS/i+aCnDBQs06wR/qJzPT3Xz+K7WhTe1jvzQMJc3dQsYrpnPqzovntcs4GX9Er5r9ec7cSCvRQEMtwoq5DxeKi151WalqZcqK54rLXneZslT5RSeKC14rLTgifCYeDbPWz140uLGw2Ynvm104GGLKw9bZvOwZR4PWxbysHkJD1sD+LY1jActIXzTHMTXTUHcawzmbkMod+vCuVsbxd3aGO7VreZO4wru1q/kdnUEN0pDGSgIov/icrpzvek6u4iecwvpzV2oOe/IWYg6eyFtZ7yQpM1BljEfcdo8ag+7UnPQhQs7ppK13YLUXVNJi7PiTPJMTu915FTSTA7vtubYHgdO7nMl4+hc8jOXUJ3rT03uMipzfCg9vZDSzPmUn1lA4Sl3Lh5xpCTNnYrTcynPdqP0jAOlWTMpExTFnBlUnJ1JxTl7Ks46UHzajitpdlxInUFehiNXsl25fFoARScuZzpxMcOF/Aw3ctLcSD/uzPFDDhw5YM3Jg3OR1R/TmF4Q2tH/M2D8dkRh1ECjAI7f3mAEGAWF8faIW1pQG98C4f/X8f98YNQoTCr6ZFIGBIevTFCdJMilEpSSFqRVF6g7vZvUKCfS1i0hdWMAF/ZvRlyYRUdjGe0tNXRIWuh6C4wacBQURo07ul0DZV1KFd3KEYOFqOY8KbsCWRvhSEy4Leez1iNqyKBTUTIS8aJU0iUX5gY76FJ2aOYeOwXndpuMdkULjdWX8fa0IsR3Kn6LJuI562/MnP57Zlp9wsqgOTRUXHk7rycoioLCOVL/oC5q4FGpiQIS5iq7VXIaagqIXL+QBRHTCNjqQrEojTZVLQNiFd1SIXNyBBBHWtOC0ii4hqUj2YbtwpykAKEyOhUimmpyiNu1GL8gfXxWGuMVOY3g7V5klR2moimbbdv9ST4cQU3jWTo7xfQIbnFlD/2qrpH8xF+AUWjzv1UPNUrt39VGASLfKYudQpC2cqT9LqiJv9TbNnSHEIWjcTZLR8YHZEKs0oiiKKyH7JC2jswkCgqiWFAQW+mUSulQiGlTNKOSNqMSjwBjp0REl7BaUFRNR2sRbU15yOqyaK07Q33ZORrLi2murKGlqkYTcdNQdYX6SqHKqa+oo6muGnlriyYAvVdRSJ80DnVVBOrStQw2n+OGUqwJAxeAsba8dAQa384tCs8hKI6/rvrKMk1eY31VCfWVRTRUFlFfWfhfB8ab6l9idYQZxqt5MXTHm9Edb0CXMBuYYEB3oiFdSUZ0JBrQuceQzmRDOvbo056oR8ceIzpT9FGnaCFPnkDzXn3qDjrQnBpEa9pG2jP2cetcBvdzdjB0yp+eFA96Eh0YSLLlWpIV1xKm0L/bjL7d5vTHT2EgwZze3Xp07zZCvXMKbTvtaI9zoyd5EX17velNXkJv0kIGkhfTtyeE3qRw+vZEci1lLUP7d3IrZSfXkzYwkBjG1eQF3Djowr3j5jzM0OLe6a+4kzuawUum3K315VrdFjL3+LFimRmzZ33KTLdPMHCeiMlsAybP0sNw/mQ8tzgTeGQ2walOBKfZEnhqOkGnbFh6yIJF+81ZemQ6nnstWXzYEd9jHiw/7sX8ODdc187A1EcPcx9d7MMtWLp9Fj7b3PBaY8uCaCuWxkzHN3oaPiun4L/KkuBoSyKjLQkNM8XPRxe/xTr4LNDCw/ELnG0/ZqbVh9hO+ysesyYQtMScMO+prPCzYekcY3znmhIb4MCOcGf2hNtzJMKOtEgbjZkmPUSL1MAJnA7V4myELudWaJPu9wXZAaO4FDGJ6g0mSOOt6TxsR99xB66ecKb3kAPyhGkUREzk5OJP2D/nIw4uGE3yvNHschvHautPCZ32V4KsPybI+hMiHMYQYvcVXhZ/xdH8fQL9zcm4HMveKwGsODAf/2R/go6tY+6eKIzWejE+2pNR0d78JWwZ/+67jN8sX8i/B87nPwI9+V3gQt4PDeSDkGj+FLye3wdt4D+C1/Dfw1bxH8Gr+V1gNL8LWsEfgwP4IGihJirHaP0c7HfMZk6cE3O2WmKzSh+dUDP0QuzRDrNhzApbPo1cwG9DdvBvEYf5fyMP8d8iD/Jvoan8MWQNn4YJUTnLMVjljdnaZehEL2NU5HI+Dg/k47BgvowYAcaPw4Kw2L0Ln+xzhOVfYV1pHZsqWkmU9LC1uYPoKimB5QqMUpv5IKGSz/fXYH60gKXHjxGyfxMLtoUxb2so87cEsGzzQrakRZB2YTPSumMM1qbSX7APUc5WarLW0ZC/CeWlraiz1qNKDUOe6oMi3QfVGV/azy2j44I/HZeXoS70o+2KN4qCxSiuLERROA/5lTnICzxQFsyhvWAePcULuV7uzY0yb25V+HGz3IehK8u5VxDCN4UreFway9PitTy+EsuzK2sZLl7PcNFahotieVUUzfCVSIYLVvK6YAWvLgQxfM6Hl1mePDw5gzsHjBnaq8Pd/brc3mvLoxOzeZ45n+GcRbzKXcTrC4v47soivi+ez5sSD74rc+eH8vl8XybsnV7AD5ULeVO1gFdVnryqmc+bBi/eNC3itSbU25GXUh1eyfV4rdTjlVKXYaUOL1VaPFNM4Kl8LE8UY3iqHM9LuREvpCY8k5jyWMhmbDHnUaslj1qteNgynQfNVnzTbMW3TbN41LyExy3ePG7x49vm5dxvDOZe/Qru1kVzt3Y9d2q3cLtuM7ca1zDUuI5b9eu4Wb2GG2XRdF8MpivPn67zPnTnLaHr/CK6zy2m69xiOnIW0Za1EFXWIs0XUWXWElpT5yPLXExr6gIaMxZSkTafgqOzyTvgSkbiTI7vtuVo/AyOJTlyLNnlf1D3ntFVHuba5vly8qU4cRJ3XMDGmCrUUO+99y6QqEIFVFFDvdNEEb2DJEASEl2o9669tas6VSB6B9uxk3MS55r1bkHilDNzZs2aWWd+POt9tS0s1tKfi/t57vtm/3ZXjuzyovJgMLUnw2goj6D2RAgXjwZz+XgQFw75UrHTieLNlpze7cilY+5Ul7hTXerK5dKp2J3aU67UnHTlUokzp3abc2SLAYeLzCk+4sTpUg8qS1w5U+LCmWJnzha7UFXsStlRV4oPOHF4rz2H9llzoMhDBYx8fRNePlatpVWd0v+oML4GRmEt/eent1CtpZ/fVq2j+foeP3w9BY1ThhgBHH88/6w0/g8DxgdTLmlJp+qGUchiFNzAIxIlV8RirvV3c0XUrQqgHhBLGBD1oeyup69qBxVpnpzKWMrpjTFUFCYhulTCcGct8s4GBvu7VEA4KBglhHs5oQ3kdT7jiEKo4ZOpVK0RSSuVJRvITHBjfbQZSVHmqnYXoX1lKuNPggCXAsQJ6p/gpBaewv9vZFgIFW+i4mQRywNNCFu2iGUBM3F3/B0WRj/D2uRT8tKj6GtvngJG1f2iAFFT86+AcUQID5crGZcpkPa2kl8YTVCiNUtSLCmt34JysJVrfTLGB4QbwCl18e9uGQVofB2388ZBLXQ1nzu9g4x0V1ZFqLM0Rhu/aGMSt4dyqeck9R2lJCX7cbA4jT7JRVWw+PjQCGOyUa7Ih/8eGIemDDv/SmH8e1iUMSQouP+gMKpOA97E4LwGRoUAheIphXlQ1MmgEAUkEgBRpFIVlX19DPaLVKrzFDB2IRN3qc4OlP19DPX3MdzbwWB3PYNd51F0lDHQepK+1mba6y+p4FCAxKl7wgY6Ghppr6unva6GjvqLtDdXI+rqYVww3kiPM9wbjrx2JSOXc7nTVcNNaS9ScR+dne0qYPwxNAqGl381QttLe9Pl18B4SQWN/92V9IvbSl7ckjF5d+qG8UZVIuOb9RnbrMX4Fm3GC3UYL9RlrFCPsW36jG3XZ3SbLkNbtVEKCuP2RYxuU2Nk0yyGCr5AsXEeki1G9Bc60V/oT1/BYpSbVyAvDKKvwIPODAf6MuxQ5joylu/AWJ4No1lmDGcZM5JjyFiuHleytRjJ0kWRbsBAqinidFtkOa7Ic11R5rswvMGZ8S0uKAoCkeUFI8tZxlBBBFc3J3Jzayo3tsZzfVsIN3d5cOeQNQ+LtXhaMZvH57/kft1CbjU7MtS0hjPF8YRH+OLgb4GOqxoLXGcxx3Ues1zm8JXHHMyjjVm8zZmg3ZYs2WPI0v3GLNtnwfK9dqzeZ82SrQYs3m6I3zYjgvZaE7zfjpCj7qw+4sHirTZYxM3HLGYeDmm6BO1wIPKIHxH7PAjeZI1vhgGLMw1ZnmNK+CYbIjfaE77Ohtj1LoRH27I6woLwSBuCVppg5zEXQ8fP0bT5BC3Hz7F0noV/kAErwmzxWWyKm5c+q5bbkZO0mKObIyjJXcreGAd2h+iyd+lX7A/+ikNLv6J4xRxOrphDccB0Tvh/xunFM7i4/CsaIhZQHzuX3kxdlJvMGNtmzbVd9sg2mlG3biGnVs3k0JLpbPf8gGzL90k0fo81Rr9jmeFvCdT/LUFGHxJo8BFumu/iqPMBPo7zOXA8nBMd4aQeWs7aoiTC9m9m2ZEtGBesYFaSK7PWL1atfH+xJJyfB6/ilyuCeWuVD79a7c57UQG8GxnC7yLj+E1kBr9cm8tPI3L4eVgqvwiN52dhsfxiTTS/jAjh7TB/pke5Y5zhgVeBEwG5prikaaCRMJsFERbMXu3A9NVeKpXwlxE7+WnsEf5Xwj7+bd0u/ldkCT9bm8dvIxP5JCqKr6JXoZEcyvykcD6PDeXDNSF8HhPJzOgIPghbycdRa3HYt5/w89Uk1LSQ1dxHXruMDb0jpLbJiW0UEXyxjxmFdfw8u4YZuzowOXCZFYcPsnxjHL6ZofjmrmHxhggiNq9kY1UyFY2bkHcf4k7zISZr9jB8fjN9Z7Lpv5jDyKV8rpRlcOV4PCOHwpDvW4H84HKGS0MYOR2K4vQK5GeWIzkThOhMIP1n/ek+60bXGVe6Kl3oqnCmp9yJ/gpnZGc8GDrvzdXLgVyvXcLNc8HcrlzG7YoV3K0M417FGu6VreVReQzPK9fxomodr86s4/n5WB5eiuTBhTU8uRDFywtRfHtuLf95MZLfVwTz8IADN7cacHOzDhN5BjzYas3jIkee73Pnm6N+/L50Mb8/GcjvywP4/Wl/vjvjxx/PBvCnc4v504XF/OdFf/6zxo//qPPmD/Xu/LHJnT+0uPNdsyvftdjxfacp33Ua8123Id/3GvB9vy7fi7T4TqTOt6L5fCOawzfir/h24Au+HfiSb0Rz+bpPnVc9i3jRI4R66/OsW5cnXVo87lLnSZcuz7tNeNFjwYteO571uvC425uHXcE86Arjfmcsd9uTmGxP5WZnBhMdmUy0Z3GrNZOJplTGBVPfmVCGKpcxdDqIoYpAhssCVbCoUhhPBKA4uQTlyWDkJ4JVsKgsW4Hi1AqUVaHIzoTSX7GSttIgzu/xoHiTHfvzrNibb8O+jfbs3eTI/i3uHNjsx8k9y6k8FELloRWc3h9Mxd4AzhwIpGqfL4fyLNmXbcLJnS6cO+rH+WO+VB1y59wxTy6f8KPmZAAXi/04ttWGHRn6FOYZsXOXHSXFXpSVelFR4kH5URfKDzty6pADpQccKd7vyLF9DiqX9L4d7gy07eNvwPhfrKRfA+ObEG7VfaIKGO/CN/f4izCv7sLLf5x/rTr+vw+M/1fh3W/W0q9vGFUu6YEpYBwWd6puFkckcsZE/Yz3djLe16WCB6lEjkQsRtnXTP/5fXQdTuTsxjWcK4yn8WA+4nNH6L90Enl7rcowI6h0gvlFpW4p5AwphUDvNwqjYHLpY0jUSMmBNLKSXEiNNSE/3Rlpj2CuGGZUOcLokBAALmVIKVEFfavUNZWSpmR0WIyov5bCTbGErzQndJkGAZ7TcLT+Jdamv8La9HMO7d6EtKdbZe5QwZNCAC7BkStE/PzjDaMUhVwIzB5kXKJA3tfJnoNZLE20ISDJhPxDa5APNjMhVf4VGFW5i68NLm9MLiqVUVivDsq4KvwcSQ/HDiUTFWNKaIwuQVHaBMebs+FICq3yS9R3niAl3Z/S8o1IFA2MjUlUK+lx+ShXFELPtYJxwXE9KJhehHvEv6mKbyJ0hJX0PwKjoDJO3Wr+/XNIyJBUKY1ShHel4HIWd6EUC075LpSC0UnlehYxKKyhRSKGBwZQ9vdPdWlLe5GpFMZuBvt7GBY6yHtbUHbXohSAsbMCSfsZelsGaK1roLXhHK2NlbTUnaOtrom22jbaa1rorLtMd1MlLU3n6WvvYkzUy2jfJqTNbkiqgxmt28FkTxvXpF3IB0T0dnX/FRhb34Di69X0mxX11LMOlbrYVENbwyXVOlpQGd8A45PJMZ7enppHwvvksMr0cv/OdR5OXlW9v7wlnwLGyRGuVyQyulGfsUItrm7X5eoOA65sN+TKNkOuFhlzpciYsR2GjG7XZ2SbnipQe3SLNlc3aHItVxh9hrKMUOZaMLzRhmtbbbhRaEZ3phl1661oXG9NW7INvSkOSNOdUGQ4Mphhy2CmFcPZFoxmmzOWYcFQqiWSRAv61lnRE29LX5IDHfEWtMcb05mgT0e8FtUxc6hdN5/GRHV6Mo2Q5VlybYcrt/c6cfugOZPF2twtn8vdqtncOfcVDxrm86DLgNE2N0oOOBMaaYuVvyNq7hbM8jTgcy91vvCYzUeOn6IXoYfPFjd8t9ngUqCF+2ZtfLcb4b/diiU7XAnd7cTyrRYsKTQlcLsZS/fZ4Fdkit8OE5bsMsN7wyLcstRwydHAfZM+npsNCCgyZ+lea1bus2VZkQWBGw1YvdOKhGMepBz1Izrbi9BEZ1bHOxES78yyaAeWxjnjFWmD1SpD9JfroBGswQK7T9GymY7zMlOCYryw9DTA2k2HNWvduXiqAEXNTs4XhnAg1IAdnp+y1flDdrh+xF63jzngMo0DTu9z0O63lLq8T7nHR5S5f8BJ3w+oCPyI6lWf0xo9j84ENbqSFtKRpE77em2qY+ZxPOhD8i1/TarJ7wjXewt/7Z/jrfMr3DV/jdOCt7Cc9XMcND/EXm86Iau1Oduzlo0nE4k/vJNV+/ez+PAOHPZE81WiE18mBjAjdg1vBa3lreC1/HrlKn69yodfhzjwfqQzH8UF8mFcOO/GrOftyHx+EbGJ/706lZ+tXsfPwuP5SUQcP1sbyS8jlvPbEFfU4pxxyXHGN9MU93QNjDPnoB5pypchTnwWupRPYrN4K/IoP0s4wb8nH+HfEvfxk7hSfha1gbcikvgoKo7Z66JQS45kwfooZsWvYUZsBAtSEvgqLoJPwkL4Kj6B8Et1rD1fp8pezGzqY0OnnPQWCYnNEqKaBnCraOfXWRd4u6CZWTvbsT1cw6rDB/BOC8UzIwSf/DUEb40itTiJoupszrZsRdZ9gDutB7jfuJeJhiJG67YwUr+JK9V53D6bw73TWUyUJDF2OJSRo8GMli5l9NRKBk+FoCwPQ1qxEvHpIPqqAmgv96S9wov2Mi/aTnrQWupGxwl3Okvd6D7hjqjcG8XZQG5c9ONOtT93LgQyeTaYG6eCuHo8iJvFy5ksDeFeaQgPSkOYLFvG1aoArlUtZuLMSiYrQ7lXEcGzqnV8U5XIdxUJfHsilq+Ph/Mfpf68OuTOw12OPNjlwoM9njza583jAz48O+LHy+P+PDvmw6vj3nx3wo/vy/z55oQn35325I/nvfiPS578Z407f6hx5bvLTvy+2o3f1wTyqtqHV9UefFPrxreNznzfas/37dZ832HBdx0mfNuhz7fds/m2ew7fdqvzTZceX3eZ8aLdnGfCdJjyrNOAp116POuez7OumTzp/JLHnXN42qPJkz4jHvVa86DHlfvdftzrCmKyK4IbXWnc6MzgRnsmNwVgbM7kdksG49XRKKtWoKhczGBVAMOv1UXlyQCUJwORlfojKw1EfmIxkmIBIIORli5WKcOKilVIy1cgKV9Jz8ll1B/w48RGW47kWXMwz4Z9ebbsK3Bm/8YAduV5UZTjxp48N45s8ebQJjeObHaleKs7Rzc5UZikz/58e8r3BlB5YDEndnlSvt+HM0cCOHd0iWoObnZiQ6IBaYk6pOeYsHe/ByUlAZQc8+bwHnt2bjKiaKMBOzcZsqfQlH3bzVU3jPuL3FUK4w8vrr1eR/8NGP/8/BbCTJldXre1PJtqe/mzYGQR8hm/vgff3J8CRuFdgMYfz8u7U+YYlYnmdbD3i38Z3P33zS3/VaPL/73P/7nx5S+CQ/qH1zWEf34Ff/6a718+YFw+ZWgZEe7IRL2Mi4XMvTZGJR2MCN3S/SKG+yUM9ooZEQ+g7OlA3FbN2ZKdnNqSwun8WKryIjmbH4WofDdjbdWMiroRmkhkAmAO9DMkF6FQ9qNUiBkUVqVCrZ5sgOGBdk4eziM72ZOESCPS4sxoOLsXpaiWEWUXMlkPQyODKAYHGVIOMa4cZnxAzoRMyGyU09RwnsS4QMJXGrJ88Zf4ebyLrfn/xsr4t5gbfM7h3VsYeV3jJ7ixhVXsoOBaHpYwNCxheGiAkddZiqOCMijUEQrObSE4XDLAxUvHWLveBb+IRURmuiAbrldFyowI9YCygdcVgQOMCkqqRKT67IpCylWFFOF5TSbliqiDrHxjgtZq4b/WnCVxlqyIN6CkfDddfY3UtZaSXbiY6kulDMn6uDIy1epyfXRI1cct9HCrFEWlQtWkI7ik3yiMb54CMArw+Oam8cefv/nsH5/C9wiQKfyeBuVTfdCDMglKlQI5Fco9LOtXGV2GJL2oRip8/wiDEsEo08G4tIFxySWGeqtQ9p5D1luNVDC99DbR09lIW0MjbXXtdNb10Hm5i+66NrrrG+huqKG74TI9DZepbWqgp72D6+3neNgWw2i1LdLLQqXjUQZlHcgHhJadIZSdclWjixDS/cb4ogLEpnra/2EE04sAjSpVU7ibbKzm3o1hntwZV81TVT3gOE8mr/FscoyXt4e4LwR33xWAcZBXt5Tcu3OH57cnmDiRyVi+KfLNC5FtVkexRYuhrbqMbjNgbJsRY1sNGS3UZ6RQT+WkvrJFn7GNOowWaDGSr8lwribDeToM5ugzmGPKSL4t1ze7M7rJHXG2A53JlvSk2tK73o7uJFv6UuwZyHBGmuWMPMcVaZYTA+l29KVY05lgTvs6MzoTzOhMNKUtXp/OZD16UnXpTtWmNcuc1hxTujcYMFSkw8Te2Tw+9CkviqfxtOxTJipmMlK1AOklHSQNhow1G3CtzYzKQ3OIif8Qu+UzMFxtxCwfLb700uJz13l84jSdGe4zMI0xxC3XHo8COzw22OKSa4lrvg1uGxwwjNNDL3IOxnHzsEpbhMtGM1w2W2GbbYRlig52qfp4ZpnhnWGOd7YF3gWWBG6zw2ezOR4bjPDYoI/PZkN8N+jhn6/LikJTko57kVIawJodjgSmGROw3ozF620JSnXGLc4Kk5BFmK7VwyhKF22/OWi6zEbbWY3lScG4r3bFxH0RwaHW1J3PZbJjK71F/jSt06dx1Xxql83hnP9Mzgd+xcXgeZT7zaDE8yNO+E6jPPBjqoI/45zvp5z3mc5Fn+lU+82gZcVcetcupCdyHqL4+cjSFqDMWkhftgmHl84h0uQtAvTewlv/N7guegtnrV9gq/ZTbDV+jaXW+7g6z6Tw+Gp2119i9bFLeB8qw/f4DgIOJWGeFsaXocv5OCqSX0SH8u8Ry/j5miDeXhPAOxE+vBPixvToxXwRH8KncRF8EBPFu7Fx/Co6gV9EJfPTiHh+uiaWX0ZG8+uIVbwb6stXkR6Yp3rhkO6MY6INTrF2mK+zQT3BgemJ/nyUmcJP47fzk4ST/DTxLD9Zd5qfxBbz3qpoZkdHo5eehlFGKurr1qIRv5aF8WtQT45iVuxqZsWHohkTQ+CWA6Sca2f9hW5yGgfIaewlp6mbnC4pUa0DBNaKmFl0iX/L6+KDggZ0Np7Bc1sxS7ZuwzwhDMe8SHx2xLFifzwF1Vs4emYT9fVFyHr2clO0i1sdhdxq2MCty3ncrslhsiadW3VJTNTmcL06h2vVftyo0ePmBW1ulNswfGApQ/sTGTwai+LEUgbPeCCpcEFU7kpvhRvtp1xpEaZcME04Uy84ZYstaTxhSWelDqLzusgvWTNS68vVmhBuXIzkWkUkV46Hc+1QCNf2LePW3iDu7V/M3SOLmTgewLVSP66e8udmZTB3T6/gUXkIL8vX8OrUGh6dDePBuTAeDIbj3QAAIABJREFUXYjg8cUIHp5bzYtLoTw85cedQ/Y8OGjF4/3mPDlgwdND1rw46sA3xe58X+rL96X+qvnjSX/+46Qffzzhw/enfPn+7GL+eH4Jfzi/mO/O+vLtGU++qXLj2zMu/OGiO3+q8eRPNR78pc6GP9db88dGW/7Q6sSrFkceN9nxoMmWB822PGq151GLHU+aTXnarMvjJi0eNanxuGUBT9rVeNahztMODZ62a/OkVYf7rWZc6/DlWttSrreuZaI1mdstOdxqyuFWcwpjNWFIz3ojPefCyNlgRqqWMVwZzHDFEhQnfZCVeCArcUVR6oKsxAlZiQOyYm9kx4OQHw9Ecdwf+XFf5CV+DJT4U7vLiVMbrCgusKJ4kyMHN7hycKMbBza4si/Pid3Z9hRlWKtmV5Yde3IcKcqwZWuqOZuTjSnKsuL4Di+O7/CkdI8PFYcWc+b4UsoPB7J7oy1Z6eYkpFpTsNmboyUR7DuwlM2bXVifpEt6qhbZGerkZS2kIEeNgjx1NudZ0t20kx++vgGvHvPDi4f88OI+f35xhz89v82fnk+q3v/84i4/nh9eCorifRDm6wfwzesR3v9u7iN87z/Ov1AY/78Cxlf/EhivKESMCJEo/V2M9HUzKjwlLYwMtDMirKNfA+NQ3wDyrm4UPe2I2mo4f2o/Z3fnUpYXzbmNUVRviaHxQC7dZ44z2NOOUgjvVigZHBCjlPYjl/chl4lQSCSqVpARqQAdXdRU7WNr3grWx1iRGGnMzrwQ+ppPIjiLhwTAHBpheOQaw8orjCvHGRUruC5RoOhv42RxISHLLAlboUeQz+f4uX6Iv/sM7Mw+Jmt9CG0NF6aAUdX5LChrYtXt4/CQlMHBAYYHJYyoerBljClkKOViFYyNywdV/dD9ohqi0zxVwBi23o7a1uNI+tuQ9QrxMVO3nUL+4LC4j5EBIatwgHG5RAWLQh3g+EA//Q3nSMvRIyhSi8BoSwKjzQlPsaS26TQdXbVUnCsiY1MAEnEz40NSrgzJuCq0ugzKGB8UHNJTjmgB+N7E6FwdHubHI+QxvgHCN7AoPN989uPnm8+FpwDuAjAKbvZBmTBSlAJUq6BRzKAQyi0WcjiFnEUhY1OCQixjcKCf4YFWRsQ1DPefZ7C3Cnn3OaTdNcj6WpD3dyLqbqOzuYXOxg66G3voqu+ip7GNnqYmepob6GlupKe5mdY2of6vjrGmvUw2BjF2yYnhxjSG+y4gl3UilzUyLlKg7JTS09aiann5MTD+80paMLtcVo1wwyjcL/6fA+P4a2C8yYO713ghuKQFYJyc5Pntm9wsSWc0xxxlgQHKAkMUBfrIcnWQZGshydZAkrMQWe5CFPnqKDeoM7xRk2HVraM6o5vUGSqYz8gGNUYK1BnOFyBSn7ECY0Y3WqDIs0CaZc5QvgND+a4MpDvSn+KEJMOTniQX+lM8Ead70ploS2eSPR0J9nQlOtKT7ExXkgM9Kfb0CrCZZkVfuiU9WY705jog3mjNyE4Lbu7VVdX73T2mxa2TJlw5782NjjiuDuxidOA4d5SHEdelUJhny4q12pgvXYjxWnOMoywwDNdHc+kCpjlPZ36wGqZxxjhl2eKUaYVVsiFOmZY4ZVljm2KORsgCjCIXYhKjjsk6TSyS9bBMM8I+2wLrFGPM1+lhn2iMZ4YN3tnWeGSb4bfJGq8N5rjlGeCSq4tngT5+Gw3wSNfAJ1OLVVstiD7kTtQ+D1ZstCMg1RLveAuWZboTVbQcx1hzdJcvxDBMC90l81nkNQ91pzk4rrBhadISLH31cfJWZ1ueL6JTsTRm23MpTJ2aFfO4GDSbCu8ZVPh+QYXvl5T5fkG5/xeUB3xOWcCnVAR+RnXQl1wKmEl1wEwuBXxBdcDn1Ad9QVfYXAbi1BhK1eR6vj6KPHOqIjRItPgVoebvssTkXfyM3sF90VvYzv8J1gvewnDOr3Cyns62A2Ecb2llbXEjPvurCCg+TPDxAvyL8lkYtZYPQ0N4Lz6Cn4Ut4xfhS/lVxBJ+GxHAe2t9+Tg2kBmJS5mRvILp60P4MGE570YF8e6aIN6NXMoHcat4L2Yp767x5aMIV2ZGOqC33gXrTBfsMlyxXO/LoiQfZsYv5p3YtbydtIWfxZfw8/gqfrGujF/GHuB3idv4JDIS9ZR1WG7JxSA7Gc3kSLTWR6GZEoXa+rWoZ8TxVfIabAs3EFV5lqS6dpKbRSQ29JHaIiajXUJim4ywthFsK/t4Z9N5/m1jK+9vvoxOYRlOm/fhnpuNfUYsrgVx+G2NZd3xTArPF1Jxfgs9bXsZ6d/HbfEubrVt4Xb9Zu7UFHLnciF3ajZyuy6Xibo8rl9O42bdEu41W/GwyYJHl925XbaS8aNRKI+GIC3xQVbhyEC5PeIKB0RVzvRUOtEp1MqdtqP5tDVN5WY0lRnTXmVK7+VFiOq0EdcaIb5szcBFV8SVXkhO+TN0KpjBY4uR7vVBtssH+U4/pLu8ke3zYPCoJ6OlXlwv8+VGqQ83j/kwecyf20cCuFEayK3yIO5WLePx+VW8qA7l25pQvj63lJflAbw65cPzYneeHrPn0RFrHhy05sEBWx4fdOLZETdeHvfkm1Ivvilx58VRJ54etedJiQPPTjjxstyV359x5w/nPfn9WVe+PePEN1UO/P6sI3+86MIfL9rwx2pbvqt15LtmD161ePO8zZfHrX48ag3gcdsSHrUE8rjZi8dNTjxstOZ+gzH3G3V40KTBw5YFPGqdx+O2uTxum8eDjgVM9Koz0W3IzXZHJlqXcKs5iht1iUzUZ3CjNp3Ri4koqyJRli1DcWoJylNLGCxbjOKEL4pSH+QlnsiLPZAec0EixPAITuojXsgOeyI/4o7siCuSI66IjrrRfdSDpkPuVG2z5XC2MYfzbaemwJbDBbYcKrBlT44lu7IsVLMzy4Lt6absyDCnMMWYTcmGbE03Y1euNQe2OHF8pwfHdnpQvMeLfVscyE43IyHZjMRkM7JzHMjIsCIpUZ+kBG1S12uQmaZObtZCcrPVyEyfQ1aqPu11W/nLG2B8+YgfXgqQJwDiv4ZFARz/Cox/B4f/CIvC1/8/AMY/vHzAVaWgHHYz1NfJcE+n6h5tWNzCsFiISRGAsZ/h/gGG+8QM9Qk3a13Ie5poOF/K2b25HMtYrTK/nEgNJneZA1W78hnsbkPWJ7hqFShEAygGRMgFaJSIkQ9IGBTLGBaeoi5kPZcpPZBOXqo3iZEWZMY4cqlsE7KeS6oomSHFCIOKqwzJrzKmGGdYPKXc9bdVkJ8RQNgyfdYs1yF6lR5BnrMJ9tYgbV0A3S1nGZIKlYciRgVjhrifEeHGUGhmGZQxKDxVa2nBNS2sfRUohbo7VbyOQqUwDkjqKToaz/IEM1YkWHLwRC79fY3IhTWsqFcFiCpYFH6GoDpKhWiYgamKPbmEwb5OzhYXEZ+mRVCkNv6RZgRGm5Gy2Y+O7lpa2i6ybU8CuduXIxNUXaGneVBYP8tez9Tf7cfA9wYa34R2v2l5Eb7nDSy+WU+/+frHT9Wq+nXsjvAuqIVKYTUtHUApEUZQhYUZYFAsVt0vDgq/y34hb1GEQtSnCnUfFNqA+qpVyqK8+4wqTF3e24i8twNZXzcD3Z30tLbS1dRK51+nmc6mJjpVBph2upq76GptQdxyAmVdIldr7Rm+6MOVtr2MD3Sr/pGhUDYwKvy9egbo62xXQeOUsijE6QiGl7p/GkFdFBzSwkq6veESnU3V3L85wtM7V3h6Z5xnr+fJnWs8vzPOy8lh7t+b4OG96yqF8eWEkvt37vBi8gbjhxOQJOjRt04HUYIuosRF9Cdq0pekjih1IaK0BYjS5yHOnIc4ay4DOWpI89QY3KjOyJaFDG2ay9DG2YxsnMPoxnmMbVzA2AY1rqhUSD2GcvUYyTdjKMcaSao1omQHZBneyNIDGMxZznD+CmS5/shyAhFn+NOX4kvPel+6krzpT/OjL9WbvjRPxJmeDKR7Ic7wQJztjHKLI9d223F9vw23T/gweSGaq01buSY+o/qHyJD8Op2NjezZlkF4pCfOS00wWW6I1To7zGKNsYjRwmSNGl8tUUNtpRa6a/WxSDTDbJ0hems00Q1XR3PlfPTCtDBco4tZpC5GEZoYRGhiGquP9XpzdNZoo75KDbWlc5njPwvN4AVYRuvgnKKPe5YJHrmmeBaY4pFvhEOaBt55+vjm6uGbpYNPhjYembp4phvgl2lGQLo1vknWBKW7El20gqV5XhguV0d7yVz0l6uhEzgPLa956Hlr4hJmh+sKc2xd5xC6ZCGVee6cjTWi2G86xzymUez5KUddP+ao22ccdv6E4+4zKPX+glLv6ZR4fcJJ308p8/qYCp9POe39GWXu06hwn0aVx0fUBX1Oy/Iv6A77EmWCOrJUfS6vXUiW1a+It/uQCJtprLT8iMXG7+Ci8XMs5/4cs/m/xWzRO7h7zSP/4FHSTvexorgZ70Ml+B/aRuDe7RimJDErOoJP1q3mV6HLeStsGW9HLOM3a4J4J3ox78cFMi0xgM/WBzArcwlfZvgzJ9kNtSRXFiR7MDvRg5mJ7syMd+XLdQ7MT7BDP90Rkww7DFIdWJjsz/y0EGakJPLbdQX8LPogbyde4u11Z/hNzCHeic7j08REpsesQjMzBqMNyehkRrMofS0aKeEsXB/OgpQ1LMyMRbsgBa/i/YRXn2N19WXWNncTWttJXJuU5O4hItuGCG4aZ9HRTt7edIl/217DRzvOorOjGOsNhdhnJuOQFYt7QRwrd6WSXbaJXVWF1NftZKT/CDcHDnB/YDd32gq5U7+Vu7VF3K3ZxWTtdm7XbuZmbTbXa2K5Vb+Uhy0ePGl24VmDN08vL+N21QrGyxejOOmG+IQ1A2VWiMqtEFXa0FNpQ1eVNe1VFrSdMaHtrAGd5/TorzZE0qyLqFmL3noteur06K+3oPOcBc2lZjQcMOPSViMubTKmerMNlza70LDdjd4DniiOezFS4sF4iRtjxa6Ml3gwetwD+UFXRPtdGDjoivywC6PH3bhz2p9HVQE8qQjgecViXlUu5evTy/i60o9Xpz14XubO0xNuPC525cExJ+4dsePeERvuH7Xk/lFz7h8z5UGxCY9PmPOs3IqXp615VWXN12ds+OasNS8qzXlWYcLLSjOelRnyuMyQh6fNeHTBnqcNPjxvW8aT9hAetYXzqC2SB62RPGgO42Hzcu43BnC3wZU79ZbcadDnXpMG95rncr9lFg9aZnK/7QvudM3kdvs8Jlp0mWiy5maDNxP1K7hRG8HN2jhu1iYwfjGO0aoVKMuEVbQf8lJf1ShKfZEd90J2zBP5MS9kRz2QH3FDftgZhWockR92QHrYgb6D9nQddKTjiBsN+104t8OO04V2lBRYcCTHmEPZRhzOM+Vgvjn7ck3Zm2vK7lxTdmYbsyvbgh0ZZmxNM2FrujCmbMs0pSjPkp351uzaaMveLQ5s22BLRqoxyQl6pK03JjXZkPWJuiQlaJIYv4CU5PlkZqiRm6tOduZccjOM6KjfplIYp9TFh38FRiFjUQDHf1QH//uwOAWQghL5j/M/UmEcFgl3aJ0M9QjTzpBIcDq3/QgYxSh7ehns7UHW2Yq8p5n+1kuc3J7C0cxV1O5K4GiiH1GOmhQlhdFfX420uw+lWIFSJEMhFiOXilAMDKAQSxkUyxkSS187cVupqdrLkd0JpMU6kxFjxtYsf9prjtDXVsOIfJBB6SiDqlWojGEh81DUyrG9USRHGRAfpk9alBUZMU4kr3EhNTqAjvrTKjOPkF04LLi8+zpUQCwEU48KkCgEiatCu4VMyKm2mXGVKUdob5mK8BFif6TyJs40FhGZ40xAlAGpG1bS11+HQiyosKKp9pPXq2hBXVRBo+D+lgkRMRLk3S0c3ZNBdLIGS9Zq4x1uwJIYU3Yfj6ent5nmlnNk5C9n17F4BsTNKmAUVEZVH7XqXlGIAfqbUvgG/H4MkG/e3/y3N7D4YzB889mbFbSgKr5RFwVgVMUeSQUleEClDAvq8KDw+xHJGOqXMtgnYUg4S+jvVSm7yv4m5H01yHsuIus+j7TrAvLeehR97ch6upF09SDp7KG3tY1OVU5iLe3NdbQ219PW1Ex7czsdzYLDvY/exlrEdYWIL/kwWKOrise40lbFaP8gUpkIqaKWIUk3yn4R4p4uettb/xap8+OawB+/qyJ1LquAcSq4u4YHE6M8u3uVZ3ev8Pz1PBUUxTvjvLozwoP7t3h07yYvJod4eUvJg7uTvLxzneGD0fRFatAXsYi+Ndr0RWrSG6VOb6waokQNROsXIkpVR5yuwUCmJv2ZixBnL0KWr8PQ5kUMCSrjhnmMbJrL+Oa5XN0y93VvsRrXN2lxc4seE4UmjAtr73RTBtZbIE11ZiRvMde3hHJtaxjXikK5vnMN44XhDBasRpazClH6csQZy+lLDUKUHoQ4Iwh5ShDS1ED6Uz0RZTuj2OKEYpsTV4+v4m79Vm71XETZ08WAaJze/mscPlZGVMJaPFe6YBxggFWkNdaJNpjH6WGTqIVZtBoLQ/VQW63DwtXaaIVpo7FqIQuC5/Clz3RmuH2M9rKFWEabYR9niXmEIcZhepisMcQsxozZAXP5xHU6n7rO4GOnz/jY4VPUl3yFTawmDkm6uGeZ4p1vic8GS+zXa+GSvgifXAP8c/TwTNfGNkEDq2g1rKPUcYjRxS9VUBod8Vtvz6oNfrjGWmAQpIZxmAZGq9XR8p+NXoAG+n4aOK8wxtFrHjb6vyQnYA5VkYacCp7LTqf32GH3Dttt3qXI9kN223/MbruP2WM/jb32H7LP/n0OOX3IEdf3Kfb6mGKPaRxyeJejDu9x0uUDLvrPoGHJFzQt+YyuFTPpWTOH6lUz2Wz7K1LtPyDe8VMirD8izPpjlhi9i92Ct7BRfx/jhb9DT+t3RKRksPXyIIkXBwk8fhH3fXvwP7AHy7wMNIT2lOQwPli7krdDg/mNAIxrl/Gb6KV8mLyCT1KD+TwtgPk5AWgU+GOU54JVnj3muY5op1ihkWqLVoYjWml26KbbYZxli2mGJbqpdsxMDGR6YijTElN5L2En7ySW8eH6at5fV8q02K3MWJfAnORVzI4PRj83EpOCGIzzIjHKiUA7NQTNlFB0MmNYlJ2A06EiAqtKCbpQRcD5CwTVthF8uYvwFhkxXcOsalTidl6CxuF2pu9v4d+3l/HZjmJ0CndikpWGTUYcDtkx+G1NJr5kM5sqt3Pw7Hb62w5yW3Kce5KDPBTt5G7rJu42bOFe3Xbu1u5gsraQidoCJuqSuVkXymT9ch41B/Gk0Zdnjd4qaHxY68Wdy95cO++OstwOWYUVojJzesvM6SwzpfO0GW2VxrSf0afjrDbdF7QYqNVB3KCNqEmb/mZteoVp0qP14iJqT2lRfWQRF/boU73bnOq9TlzY70V7cSDDZ5dz88Jybp0N5ErZ1MpVUu5Ne4k7Z3ZaUVXkQNkmMyo26FNfZIKyxIUrpS7cLHXldokn90r9eXgyiKeV/rw458vXFwP45mIgL8/78/ysN48rXbl70oaJEmMmSgy4XarD3VINHpYt4nGFLo8qdHhQps2Lc0a8PG/I8zP6PKnU4fFpbe6d1OBWsTo3SrS5WW7MvWo3nrYt53F7BA/aY3nQnsy9thTutSRxryWOe80R3G0SXOPu3G6w4naDHpONC7nbNJd7LV9xv3UW91vmcKdpLpONatxq0GaiwYg7zfbcrHdmot6LWw2B3KwPYqImmOsXl3DlbCCjp31RnPBAUeLBwBFXBg67ID/qqRrlURcGj9gzdNiewSN2qnf5EXsGDjnQe8CB7oPOtB9wpnGPIzU7HTi/1ZqyfGOOZOiwN0WTw7lG7M8xYF+OIfvyjNmbJwCjKbuyzdmda8GePCt25pizPduMLelGbMsypSjfih15lmzLNWdDhgE563XJSTEgK1mPzPV6pCRqkhA3l/i4WSQlfkVq2lxysuazJd+Kvtbd/OXrm/xFUBeFlfRrhVEwsfzllbB6/ucRlMMfr57/bj39T6qj8L1/P//jgFG4YRwSdf4VGId7OhgUqgH721Rq4rDggu3vn1IX+3pVnyl6p1bWPRcPc3FvCiVZy8gPMiLORYvcUF/az1Wg6O1H0S9jUIBGsaBgCQHNApDIGBqQMyyMSFDk+lSAd+JQPtvzVpEercX6SH3yU3zorD+JtLcdheDYlQqxLl0MyRo4U7aF3GRLkiLmkxqlz94NwRzZHkdP3SnGxB1cFeJsBNVPMKQMdDPa3cRQdzNj4h6V+jemEJQ7oY5wkDH5oCrjcVQmZ1gp3O5JGJUICqOUwZEuzrbsIrrAlcBYA4LX2tDVd0mlXI4KtXgqN3EfwvvIgKAyTt0xCiqjMANdDezblUBo7AJ8QxfiHabLingLys9tRdzfRUPDaTIKlnK8Kg+JuIURhdASI0aoFZxqixEyHV//XV8riD+Gv7+9T4Hvm68FGPyvgFEFiBIhI1M6pS4KSqJUUIOF348YhfC7EklR9stQ9MpQ9EhQdounprcTRW8d0u5qBjrPq0bSdRF5Tx2y3mZk3Z1Iu3qRdPUj6xDT39ZOZ3Mtrc0XaGm5REtrA20tbbS3dNPZ2kt3Wy+yhrNIquPpOquPuFqN4fpUxtpaGeq5glQmRiKrRikVThz6kfb10NfR9vfA+Nf8xan2l87mBlWsjpDDKNwwdjZfpqe1jocTYzy7d5XnwtydmmeConj3Cl/fGeHh/Vs8vj/Bqzujr1fSt3h59yrjR6ORx2uijFnEcJweynU6SGI06I9SQxyviThJh4EUI6Tp5sgyrZHlOSPNdUSWZ4+ywJahfHNGNxoztlGf8Y2LuLpJi+ubtbi5SYuJjcJoc3uLPre2mnB9sykjeSZIUo0YSLVAnumgckPL8n0YLVzGlW2hXN22hitbIxndtBZ57mpEaUtV4NifGoQieRWDaauRZQQzkO2JtMAB2WZ7ZEVejJUl8VB0jttCe4+ylZr6/aTmBhEYYYpV8AJMVqphl2iK6ToDjGIWYRKjick6XRau0Uc7yhitNQbMXabG7MVz+cpvFjM9ZzDXdxbW0eY4rrPBLMQALX815nvNQSNAHeMwE+b4LmC66yymu89muttsZnjMZdEKdayjNDAJn4d13CI8siwJ3uaiAkePLCO8svRVsOidqYttvBaW0erYxi7CLkYHl3gTAjMc8Em2wTvBBo8YSxzDjTAMXYB+2DyMQtRZFDgfLe85WAdr47NCBxujX7HK5NccX6FNxSot9vt9wQ63j9nm9DGFdtMocpzBNptP2Gb1EUU20yiy/oAdVu9SZP87dju9x37Xj1TGmEPOH1Pi+gmnPT+j2u9zan0/oyVwBp0rp1MTPI0jnu+T7/QBqU6fEGv7EVG2HxNh8xk+uu9jOe+36Mx6C835v8UlcDGFF/tJvTyM/9FaXPcfw+fIfhx3FWC6OYmFGeHMSlrN70L9+fXqAN5es4y3o1fyu7iVTEteyRepS5mfEYRu/lIsNnhiXWCHZb49hulW6KZaoJtigX6KBTZ5DrhsdMA51wqLDHvU01cwNyWc6fHxvBOZzi9W5/F+zE7eW5PLF3EpqKfGopMZgnF2GGbZYVjlhWOTF45VTijmmasxy1qDVUESTjsKWFpWTPDp0/hXXsD3bAPup5vxqWpnyYVuVtb0say6F7eqTsxPdaBd3MQ7m/Ywb0sRerlZGCatxSErGsf8WJYfzmN91Q42nNnGoUtFKDuPcb//GA/793K/axOTTZnca8zhXn0ud+uymaxLZaI+nol6IYw7kDt1y3jUGMLj+iCeNHjxtMmOx02WPGp24H6jO9cuCPd0zgyUWdNzwpz2UhM6ysxoqzCmvdKAjjM69JzXRlKjh6zeGFmDMZIGffrqtemq1aDp3AIun5xPTfEimoqtaDnuRFOJG/Un3Oit9OV67TLu1S3n7uVgbteuYLQhnAsn/di63YrcrTZs3OVN9gZbCvKN2V9oxNm9ZojKnBkpd+HqCReuHXPm+mHh6cDNEw5Mlrvy4IwXjy/68KzGjxd1Pjy57MLDy7Y8rLHi0WVDHl9YoJqH5+bx4Ow87p+Zx53Ts5ms+IoHZxfw/LIWr+p0+KZel5d1ejyvM+JRrRlPWpx52hnIo85VPOiM4kF3Mve70rjbnsLdtiTuta3jbms4k81B3G7y4HajHbcbTbndqMvtRi3uNGrwqFGdh40LeNA4h3tNs7nbMod7bQuYbBGSFrS51azPRLMJk41u3BYAss6LiRovblz0YPS0C7JiWyRHbJAfd0J+1FEFiSOHbRk5ZMfQYTsGD9ujOOSA5IADA4dc6NvvQuduJ9p2OtC604GmIgdqttlydpM5p3KNOJiqzZ4ULXan6bA3y5C9OUbszhbGmKIMQ7Yk61CUZcTOHDP2FFixK8+C7TmmbM8xZ0uaHpvXa7IhWZPcRE1yErXITNQkPUmTlAQ1kuLnkhA/i4SEL0lO/JyNueb0tgjA+PqG8fVKWoBElaHl6wf/pA6q4FCAwm8eTkHjawXxr/eM/wSM/7yq/n8EjD/86RU//Onl381/1wzzw59f8cMPL/nLn1+CMH96pTK9CDeMQ/2dKgVuqFuIRxEUxnZGxF2MDvQyOtDHiEhYS/cyLIR393Wi7BVgso3uS8e4dCCdC9ujOZ29lKxAY7JWutF8uhh5t6AKCSqinMEBwTEtGCgGUAqh1yLhcxlDIgHo+lH0tdJcfYqS/elsyTInJVqHmBA9IldZUX58M9KeasYUTSjE56i7uJXUREcSI9VJi1ZnW7YLFQeTEDWVc1XawxWZlHG5gqtCJaFQ39fXzHj3ZaTN5xnpbVbVHo7JhAYWIW9RyZgQo6NQqv6M0GesgkmpkhGpDPlgBwdOZxEQp4/jqnkERVtSWrmDgX4BmIV2lL+togUSNf1NAAAgAElEQVTjy/BAv+p+UVhNC6aYjsazZGYFsiJaDb9wTfzX6hG23prmjnKkIhEN9eVs3BFCZe0uZJJ2hlUr8am4HiGeR3VLKBEyE4WInKn8ReH5X8HglGr4+i7xR0A4BeoDKkB8A4yqVbQK4KdCyIXfjwDm8j4xil5hnS5D2StF0S1G0dWLoruXIeE+sescA21nkHaeR9xxAVlvPdKeJiTdbQx0dSHp6kPaJUbWLkHU1k53Wy3tbRdpaaumpaWJ1uZ22poE6Guku6UW+eUD9FcG0VaxkM6zixhs2sFYp5jBnnGk4m4kkhqkombk/d3IRL2IujvpFiJ7XucvCiaYLmFam1Wfd7c10902BY1dLbWqn9HTNgWMz+9d48X9a7wQnoLaeO86L+9d4eu7Yzx6cIfH92/z9d1xvlUB5CTPJ0e5eTKOsTQNRhPnMpY4n9GkBYyuV2c4RRtpgjbieANk622QpTgjS/ViIH0x0swgZJmLkWX6o8z2QZnlxlC2M2N5TlzJt+dKgS03N1gxUWDKjQIjJjYZcnOzPjcLdZnYrs/EDkNu7jBmbLM+smw9upJN6EwyozvZmt4UJ0Rpnkgy/JCk+yPJ8Eea6Y80w5/B9DAU6auRZgQhyXZHWWDJaKEx47vMuXbMneFTIcgqE6k9vootmUZErZ2Lf8gXGPu/h2OsOnaJupjG6WASb4Rpojlm660xSrJEf50p6mGL0AzTYeEKTb70nsVsn9moBczHKFQfw5U6LPSey3z3r5hh+wmfWX/Ml05fMNt9DgsDNJnnr8GCQC0WLFmESbg+1ms0MAtTwyRMHZtYPTyzbHDPtMQt3RifHGM80hbhmCAol+pYx2hiE6uFTYw2bskmuMQb4bbOBM915njGmeOyxgiLSHWM1s7HJFwd41WaaPnNwTBwAU7B6ni6f46f/i/Jc5/J0eUa7F/yFVtcp1Fg/xFbHD9jq+PnbLX/nB2OM9lm+xk77D6jyP4Tdrp+wg7nj9nq8CGFdh+ww34a+5ymcdjxQ0qdPqTK9SNaFn9Jb8gMWld+zEm/D8mx+TUZTh+RaP8hMTYfEmnzCaE2M3HVeh/dL3/Jl5//nOnzZxJbdITEijaWHavFv/g0HkeLsNmThvnORNSzQ5ke48vHUT58EOnPO2sC+V3kcqbFh/NJfBjTIpcxfW0Q8+JXopkagF6OFwZ5Puhne2CU5Y5RuiOmKda45zvjt9GRxRvtcM9ywDwtGMPUlagnCaaVcKavW8uXKev4Mima6dGrmBWzCrV1q9GJXYxdRghuBWtwyw/DOXsVbrnh+G5JwmNTKmHFh0m6cJ7Q8ksEFNextKqHxZV9+J5sZeW5TmLruwk9X0tAxXk8T1/C4dQ5TPcexGxDPubrY3DJjMEtNwq3rQmsLttC0sUici5sYX/dNsa6S3jcfZRHXTu535bFvaZE7tTHcqcuism6cG7XL2OiwZ9bDR4qJexu3WIe1C7jUd0SHtd78KjBnHv1utyrN+Z+vT336725Ue3HlQs+KKrc6T3pQMtxS2oPGdJUbEJnuTldp03oO2OG5IyNakRVZnRV6tJxehFdVfp0VZrQWWZJz0ln+ko96TnhQt9pa0YuOHGz2oPJGj9VjuO1lrXUXwwlKssY59hF2CSZYpVkjV2iOT7ppsQUWpG9zZhjB83prHJhsNKJ0RJLbpZYcrXYmvFSO8ZK7BgptmHkhA3jFbbcOGfHrUs2TFy24G6jFU/aTHnRpsHT5oU8aVLjaZM6T5s0eSrUDzZp87hek4d1wvsinjWp8apNk687dHjZaciLbksetdvzoMOTex1BTLat5HZ7BLfb1jLZtpa77Wu50xbOZMtK7rQGc79tMXdbfJhsdOVWvT236w243/gJD5o/4WHrJ9xvncZk84fcaZ3O7eZZ3GpcwETjIm41GHKr0ZSJBlNu1Jlyo8aU69Xm3LhkyfXzVoxXWjB0ygRFsRGKw8YMH7Bg+KA1gwdtURywR7rPgYF9jvTvcaR3lyM9u5zo2elMxzZ7/g/y3iq6zvRa19xj9N4n2UkllaoUpMhlW7KYmZklW5ZtgS1bFoMli8lCi0wyQ9llZhLDEjMzM1iyLLkgyU6ldndfbMjT41uykgqcczLO6TH6dPfFHP/3r/Uvlde6euqd831no6izDtSddURy2p7ys448zrPiRpoxFxJ0OBOnyalYFc4kqXPuiBYn41Q5maDBmSO6XM2x4O5ZZx5dcuPuWReu5ZpxIVWLk/GqHD2sQHqEAulRyqTFqpISq0xirDzxsbLExW4hIW4TcZHK1JUd+2+0pAU4/rma+ENl8X/0/D8JjH8OiwIepXuh/+O/b5z5z//43Z+A8d/XgfH/+Jc1qUt6VGxn2WhJC2jsfrOxRQQyi+iUHgEL7Yx1tzPa2cJwRxOjXc0MNRXR+uwClZcTabgcS36QHcdC3Kh9dI3J3k4GO7oY7u5luLtLuv5trF/smhbVy1hvP+O9Qs3rk2Y/DrSLyJX73L7kQ16qPdEhRoQdNCTEx5T0+N08vpXCvWtRpMXbEBuuR3KkDifT7bl5PpjW6htMDTRJDScCBCcGxUziECIDcaRDQm/FdYbqHjPYUMx4VyMzQ31MSZ3awq09yJSATBE0PtTJpFAY+0QrvY/e/gZSzwSwI1QNy/2bpS3li7fS6eqo/hMwCjgc6JU6pQUwClAUV2F+aax5SlyyEx6Bcnge0mJPqAahyRb0D9Uz1j9Keektsk96UyC5wmB/yxtgFHOUG6HgYs3gevt4Axg3lEEBfOK8cb8BhaL9Lx0B6OlhqGdD1RXxOX1/vP/LZ8TOcLG5Zbinh+GuvnVVUSiLHQLcuhjtaGOko4mRtgoGm5/S1/CU/uZi+tsk67DY0URvWws9LW30tLTT19JFf2MfPY1NtDdW0tRYSkNDpVRdbKlvpb2+nq76Irob7jBYmE73I1fqHmjSVLCdkcZHjLX3MNjeQ29nDb2dEgY66xjsamWgu4NeMRvZ1CDdIy2gUawHbKmvobW+lnV4FNcqWurXXdKtdRW0NVTy1dI0//J6nt+9nue7tXl+tzbHb6Xnab5fneKbr17x7euXfL86IwXGr18v8y+vJnj5NIbFXA2WsxVYPLqNufRtTKfKM5mqzESaDiPJxowm2zKStJ3hpD30J/kwcMSfwRRRfoykBTCa7sdYhg9jGd6MZ3oxftSTmaydzB51YPqoFXO5pswd02fhpDZLZ7V4eUGLlUs6vDinyfRJbQaPGtGVrEtbnC7t8UZ0J1nSmWBFZ7w1XYk29B6xZzDdmeGUfQyl7mcww5OhrB2M55oze1KXxfNavLiqz+xtW/pvOPAky4TcMA0O+ynj7L4Zg92fSVu+9vH6mEVpYRyjj1G8GSbJNpinWKATqYd2uB7GseYYRBijuE8ZFW8V1A+oYRJqgNkhI9Q85VF1l0NllyyKrltQ3LEVI18dzENM0D2og3GICYYhJhgHaWF8UA69/dtQ2bMJrQMK6Pgrox+kgk2sLq6phnhkGeOcqI51hArWh9VwiNPGNlodxwRt3FJN2JlkjGu8Ea7RRrhEGGIbrYlFpComIcqYBmui7iWHpqcc5t5KeBzUwFbnxxy2/5QT7tu4vE+GK97ynNstS554zXEzp5xkOGm/mVP2m8l33MxZ563ku2zhuMNnZFn/igyL98ix/oDzLpu44vwx150+4Inrx7QHqzMWq8rkEQ1a47Q4v/tjclw/Jn37xyQ7f0y07YeE221mn9HHmCu9jZLc22ySfQezXTuwCozE99xdfG7cZe+909hejkU9ywfFFF8+j93Fp1E7+CRyJ59FeUhDvbfG+iETEyh1KctFhbI1PIhPw73YEu+OfJInqileGBzdi2HqTsyOOOJxyoO9J1zZm+uAe9Z2nDN8sE33wzjFH40kXxQSDyCX7I3ckQPIxBxgW2Qg8hGHsEwMZlfOYfadisb7VAR7Txxi38nD7D0Zj8+5bLIqS8itqSVd0kl0ST9R5WNEV88QKRkmsbaXvPYeUmoq8X1wgx1fnsfuYj4mmalYJEbinBSGe2Y4u7IP4Xn5CEGPjxFdkEfaswy+kOQx3XqDb1uv8lXzCV7WxvGiMpjFcl+WKvbzUuLFSo0rKzX2vKyxZqXGlpUqV9Yk7ryW7Oarame+rrXgda0hr6uNeV1lxZrEhVfV3qxUH+BFlQ/TFQcYLfWmv8CD/kIPep6K1rIdHQ8d6b2/ne47TrTetKLxhjFNt41ouWtK231Luh86MPx0F6NPPBh56sJYgSmzJZYslNgyX7adyUovWsv8SMgywTxYBfkgXT4Pt+LzcEsU4mzRSLTEMNEA0whZDuVq8eT5TrrK3Jgqsuflcyum7lkwftea8Xs2jNyxZOiOOX23jem9p8/QE32Gn+syUWbAfLUeS7UqvKxX51WjFisN2rys02GlXp+VegNe1hqyXGPESp2R1LjybaMav2nW5NctWnzTpMNavQGv6i15We/EYq0bC3WeLNbuZaluPyuNfrxq9OdlvR8rdf6sNgTwqt6Pl3U+LNd687J2B6/qhNKowkq9Aiv1MizXbeJlwyaW6j7jRe3nLNZsYbFGlhe1yizWqrFYo8ZClRpzFWosVGiyWKbDfIkOc4U6zDzXYu6xEYsPrJi9a8XELWtGbtjQf9WGnss2dF2yoeuCKFu6ztvSetqS9rO2NJ+xoeG0DfVnHagR4HjWhfIzLjw/Zsf9TAtuZxlxPl6Zk5HbOBmtQG64LDmH5DgRpcrZRF0up5vwZbYVt49Z8/CUDXeOW3EhVZ+8aDUyIpRIi1QiNVqJlBh5EqNkiI3cRHzsZ8REKFJbmsd/frfwxiH9p5b0+gzj/w+AUcTq/JXC2NbMiBQKm6WOaAGIwugilMV1dbGZofYmRjqbGW2X0F78JRVXjlB5JpybCe5cjvem/NYZJrpbGOhoZaBDhDyLnL8WRvuE6tjBiNgS0rue7zchFLReAZZCnaqh7Olx7l6NJy/Ni9hQK/w81AnwUiNorwrxIfpE+KqQEKZDXoozty8fprPhFuODtYwNdjIxLPYkD68rcmLrith7LJSwsvMM1dxiuPEZg83CqNG0rg4OitV9G5E43YwPdUhd1QIYBeh2dNfin+CCfYAipvs+ZVeYHqeuxdHZIfkrYBTQKAXGNwAp1MfSwusEhOvjEaSIW6AKe0JUOZxmzeiIcFhPUvDsMhnH3CmQXGOgr4UxEWMjrR7GBkWJXc/rULgBhz+8bqiFG7Aorj+EQXH+W+9tAOVgdzeiBjpbpc7voa4uhjp7GGoXjvgeRtrF3GoboyJnsUPCUEsBw01PGGh8Rl9jCQNtNfS2NUhnC7vbWulqbqWrqYXupjb6G3vpbmyirbGS5sZyGhuESaWNttpWuusq6au7SXdNFn2PA+i4a0/1XXNaS+MZaqlmsKOFvg4JPW2F9LbUMNjeyFBnK32d7VKFsbOlSaoqru+SFrE6NVJwlEKjtEX9w+DucgQ0fr08ze9eL/DdVwt8J65r81KA/P3raf51TQDjKr9+/YrvV2f/CIzfrY2zVhjHq3wdXp9WYeWkAkvH5VjMk2c+V4npo2qMp+owdsSUsWRbRpNcGEzyYvjIAYaP+DJ0xJ+R1BDGM8MZzQhjOC2IofQAhjMCGMs4wHj6HsbTtzOVbcd0rhkzx/SZO6HNwkkNlk5r8SJfi/mTukyfMGHkqD59Kbr0JovwbtG2NpPWQIo5w+mWjB21YSJzO+NHdzGWs4exPDcm8+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sRHhYfkrZLhgt7N3Nmz+fkOn9MjsMn5LtuI3+nAsedZTi1fRsnXGSkddT6c9KtNpFi8QnJFh+RavMrsu0/4uLOz7m5ZxMP3T+jNlCZwRhlZo/qMZRjwbX9W8hz+5iMHb8ifcdHxNu/xyGrD/Az+wgXnQ/RVnoPZfmfIKf4Psr62jj5HyLiiyv4387E7mwAulneyMV5syVxD5titrM5yhmFOFdU4tzQiPdAPW4fqvG+qCUdQiYyiI/D9/NJ9D4+jnBna7Q7min70D2yB7P03Xie92f3SU92HXNjZ647jlkHsc0MxuJoJEZHo9HODEclPQC1DH/UUoLQSIpEPS6eHTkJ7MtPwudsAgfPxuBz5jD78yPxzo8n9MtT5DfVkN/czInGXuKLO4gp7SOjdZ6UhlGym3vJra8h6tE19pxJxS4vBousSEziw7CLD2RXchCe6UF45YXjdyODkAdZRD1IJffxEZ7WnWC+5QrfNJ/ldUMGy9XhLEn8Wa704WXFPl5VuLNauZ01iS2rVRa8qrHgVbU4O7Ja5cRalSOvq2z4qsaar6ut+brKmtcSO1Yk7qxU7ZVudFmqDWShNpTZ6kPMVIUzVhJEz0Nv+p8cYFisGrzrRfvNnbTdcqXjniu9j90YeLqLkee7mS7yYFZU8XbmS61YKLNirsSaqXIX+io9ePRgN7vCFVH3V+ezYHN+EWLLe8FmfB7nwJZEB7bGW6AQo4dThiGnn3hSX+fLVJ0XLytcmHtmz8xTR6afOjH6wJaBuxZ03jKk7aYOnfd16HykSe9zLQZKtBiu0GKsSp+pOhNm6i2YrbdhtsGBmToHZmqdmal1YabGiRdVRixJdHhZpc1ajQ6va3VZqzHgda0Fq7X2LFdvZ7lmN8s1e3hZ487Lmr0si/nDKh+WqvxZrg5iqSaYF7VBvKgNZKn2IEu1u1iscuFFjS1LtWYsiXZ1nQpLdTIs1n7KYu0HLNa9x0LNZuarZaS1ULWNhSo5FisVWKxQYrFcmcUyFWktF+nwqsCU5edmzD42Z/y+OQM3zej70py+axb0X7Vg4Atz+i6b03bWkI5zprSfM6PlnDkt56yoP2NF3Rlb6s45UJVvT8UJW0ryrXmQY8jVJDXORclzPHQLuUFbOBYqx/FDiuSFKXIqUp0LCbp8mWHCnTxrvjxqzukEPXKj1MmJVidTKI1RcqREypActZmEvwGMYo7xD78Tbej1IO711vT/xxXG//Nf1pgRM4w/UBhH24WC2MJw+zowSsGwq0WqKI52ifeaGWprkuYxTnQ30l1xn8ov0rmbspc7yZ7cyQyi8Isc+hrKGO4Wjtlm6Z7qke4GRnubGRZ/o6ttHRyljlvhvO2UAosAl+7mGmpK7vP09gnO5QQS6W9E+AF1YgO0iPFTJylEj9w4G25eiKG17gGTw40M97cwPNjDoDBtSCNihHmli6nBdsbbi2h/nkP9w2wq7hyjo/IBfU2VDHe2SF3TYo+yCNeeFM8Ot0lnH8d7Bhno6Kay5jl7I6yx8ZPDdP+n7InQI/viIdrayv4aGAeF6eVPM4wDbc3cv5NPcLQB7sHKOB+UxyNMlZAEY4YHepjsm+bZ4/Ok5blRWHVTCoyjA12MDnSvzxRK5wpFtI2Y+1yvv6UqbgDixjMb90JdFOcNKNy4/+H7G+8NdrUx2CngvoPBti6G23oYau1kqLWFobZaBtvKGGh9Tn/9A4bqHjLYWEBfYxn9rXX0tDbR1dZGR0sLHc1NdDY10tXYRF9DD50NjbQ1SmhurKK5vomWmm46q1vprylkoOYk7aW+dN1d/7/6uvsedFbepLuhlc6WMjrb7tDdfJfe+nqGmpoYaGmSuqS7W5uRAmNj/R9Vxg2lcR0YBZgKl/SfNr0Il/TXUoVxYV1hFErjG2D8bm2af5UqjGt8+3p1HRhfTfD16yV+/3qcr0riWDunz1cXdFk7p8HKWRVenlVarzOqLB7XZC5bbGMxYiLFmIEEG4aSnBlO3sXwES9G0nwZywxlJDOMwYxQBjJDGTgaxkB6IAOpBxhK82I8exdTuU5M5VoxlW3MZKY+M0eNmMsyYTbbhJk8I6ZFFE+2EWMZxgynGDOYbMRwqgljGWZMZpkzlW3OvFAUc22Zyt3OWO5uJnJ2MZPnysJpV2Yu7KDnrAMPE9TI9FbCb4cGxqYyyJjLYRBkjU2CPVaxejgmauGYrINtsiE2KaaYxmlgkaiPZaIx5nGmmMeYYRxpgsEhAwwj9DGOMsQs1gjLOF2cko3wyLLBO9sep0hddsSI9rERNmFaGPoq4RBjxO4kS5wO6WAdpIX+fhVU9sgh7yYjBTzDYDXs4nRxTBDtZ028U0xxjFBme5wa7pl6uOfosydbH7cMXXam6OGaZIBrnB6uCbo4x2hhFqiEdYQ+JuH6aAVpoumrhmWADh5+ejhZf0KypwI3AxQ577mZTPv3OGL5Lgmm73DE6ldkOmwiz3Ub2du3kmb/KQmGn5Bosol4003Emn9CnNVHHHXZxMW9ctw6sI3HPluRhCrRFPI5A4kq9GSacsHjE3JcPyRjxwek7/iAFOf3ibB6lyCLD/Ay+RRLjU/QkfkHDOX/CY2t76Kvq8ueED8ir8XhdTEAzXgXVGMP8lm8O5/HubItxhHtRAeMk20xTbbDKNkJrURXVJP3Ipe0n82x+6Xq4+dRXmyL80I50QvluF3opLrjciEMhzP+2J7ywTzPG5PcAAyzYjDMykE/6zRamSfQyspEJzsBg6xYjI/GY5SaiFN2Am4nEthzKhbP05F45IfhmR/BgYvJhN8/T16ThPyudk51dJJV30xMaR3pLQMc6x7haH0DYbev4H4sHpfMMBwyQ7FMC0I/9gD2Sb64HfFl79FAgi8m4PdFMiHXk0m8mcDVJyl0tp3nRdMp1hqOslofx0ptKK8bglmrDuBV2UFeFnjxqmAX35S68U2VA2u1ZqzVmrJaY8pqtSWvBByWObJWuZ2vJE58LeBRYsmKxIUViRvL1Z4s1RxksTaE5YZY5qtieFGTxHJdGvPlCcxWxDBZdpiJ0sPMVMcxXxvHYn00i7VhzEl8mK/wYL58J/Pl21kQkFfhxGS5M8MSN1okXpy7aodTmDzKfup8HGDGu0G2fOSry5ZIKzbFOfBBtC0fx9limreD+Ad+FNRHMtgcwkyVB4tlbrwo3cl8kSvjj+3pv29F910zOu8Z0fHQkPbHurQ/1qL1iQ7Nz01pKbCgo8SWfokrI7VejNTsY7TWh/G6AMbrgpmoDWSmzJXJAmumnpuxWGTKyxITVkvNeF1uw+sKJ1YrhDrrwetqT9aqPVmp9GSpYh8vKnxYrPBjoTKAOUkAs9X+zFb7MVsdyGzVIWYqg5mv8meh2pvF6p0sVluzVKvPcp0yLxu2stL0GUv1W1ms3cp89WbmJVtYqJJhvnIrC+UyvKiQY6lSgeVKRZZLlVgpUWOlTIfFEn2mnusz8lCf0YfGjD0wYfyeMeO3DRm9acDgDUP6rhrQd9WI3qvGtF80pPmsAU1njWk+Z07DaTNqT5pSccqM8tNWlORb8iTbiCuxypyLUCA/RI5jgbLkBchyLEieYyFK5IQoSis7RIljERqcjNHlRKwOx+I0yI5RIuOwDEfCP/uvAOM38J2YTRSQKIK4/++HRdHG/l+qJS0Fxo0ZxjctaTHDKGBRqIzrqmKLVE1cB8d1iBTAKKBysLWO0cYS+ouuUnMhlrKTYTw5dojnlzJpKnvEUHcjw73NjPQ0MNJdy4iYRetqkLpphaIobYN2d663qXvFDF0vI92TDHcO0FlXSeXTixTfTefehSAeXwniwXl/bhzz5smFcJor7zAgzDlD3QwN99E30EP/UB9DwyJrUZhXBAS2MtlZSPPjFIqvxVB5L4eW0pt01xXT21QjBcUpoUwOtDEx0MroQAvjYtaye4DOxhaufJmPR5gFtgEKWPpvYechLTJEC7yt9K+AUTikhaooWttiLlOoppXlN8k+txu3ACW2+ymxO0SRyFRLhvt6meydpfDZJfJOe1LfUcDQQBt/CYzC6CGMKBugKGYUBRgK+NsAwA1QFNfh3j9XGAUQbjwrrhuAONDVhaj+zk5pCVjsa22iu7GRroZm+po66Gtsoaehmq66Ijrq7tNRe5Ouqhv0Se4yUF9AT10JHfVVtDfU09LQSHN9Iy31dbS9yVjsqmmnrbaWproKGmolNNa00CrpobOyiX7JA/oqkml6YkvLNT3ablrTWRBNe3klTVVt1Nfdo77+BK01l+msqKVbUktHzXr7WcwritazgMSGasn69pc/2/xSRWNNOQ3VZTRUldBYVUJTTanUJf1bMb+4NsfvxAyjML+I89oU369O8vXrVb5dW1cY//dXE3z1epHvXo/yVXE0r84ZsnbRhFcX9Hl1QZPViyqsXlLkq8vKfH1Zna8v6fDNBUNWTukzlKTFQKIB/Qnm9Mbb0ZOwg7FsPyaOH2LiZCQT+dGMn4piJC+SoaNhDGX6MZrlzUT2biayXBhPt2c02ZrJFAfm0newcNSJuVxj5vPMmMs1ZybLgskMC8bTTBlPNWU8zYTJDGNmskx4kS02y+gymWXDWJYHEzl+jOcEMJoXSO8xfwqPuHE+zJKYA6rs2rUJDbuP+Mjxc9QOGWMQL4BQDbsYOWyjFLCN0cBOtNFiVLCM18E8Th+DcG10Q7XRCNRAxVcVrVAt9CJ00ApTxzBSCdtkbXakGbI/15rIS+54HjHBeP9mdL0+Q8vrU0wDFXGM0MYxTBt9Tzm0PBXR2qeGvp8OlodNMY/QwyFBH9c0A7YnaOAaocbuOE12J2vhnWfEgdMm0nBvlzR17BNVcYzTwDlOB5doTVwiNbEL08QuyhCTSCO0w/RQC9BE11cT+/2aWNp8RoqvFj3n3KnNcuALHyXSbN8n3uxdYpSXSXMAACAASURBVE1/SZz5+0SbvUO0+btEm79HrP5nROp+yiHdjwgz/JAoy485bP4O8RZvkWb5Yy66vUtFhDINoZ/TELaJinAFTu18nxTHX5Bo/3MSbd8i2eFtYu3FjulfSFcFWiu8j63CP2D6yT9gvfUnmMhsQkdLEQWrj7GLs8Q5ez8qod58GLmHTXFuyMfYoRcvsiwNsEnWxSrVCJ0kY2SiTZBJdkQh2R2lhH2opxxAO9MXjVRv1FL3opq+F+2cg8gm72Zz4k42J+9ma/oBPk+MYXN8Pp9HX+eTQ1/wYVAWWyLiUEuIRCcpFK0YP0xTD2N9NAr7nHCcjoXgkOuL0/FAdp2PYe+XOYQ+u0VMRSFHaovJbq0gq7OBuLoaDpUU4n/3S7zOHMXxSDD2yQHYpgRjkuiPTtJ+zJP2YRfngesRb7zyQvA+fZhDl2LJ/CKGO7fj6CzKYKo8iaXqGFbqI1ipC2S1JoA1SQjLBQFM39rL7I09rD7cx+tiF5Yl+ixXabIkUWepQpcXpZYsFW/nZeEuVoocWSk2Y6VEn6VyCxbLbaSQN1/pzqzEl5nKUOYksSxIkpktS2KhPJUZSTyTVTFM1yWy2HqU+eY05hoTmW84zHy9Ly/q3VmocWJW4sKMxJOZak8mqj0Yqt9Hc90Bzt90wjlcHs1ADT73N2ZTsA2yXnLIB+qwNdKaD6Ic+CBxJ/onfYguSOJ+cyYdrfFM1gWxWOnJctkuFopdmXjmxMgTBwaf2NH/1Jq+5xb0FpjR9dyQ1mdm1D/bQfUjFyQPXKh6sJPaR560lwTSWxlJX2UMvRVxDEoSmS0PZer5PiYe72TygTCTGDB+w4Dp2ybM3rNm9r4DC49dmX+8ncVnrqyUeLJaeZCVSn+WKgNYlPgzV+XLlGQ/ExIvxiTuDFXtYrTak6kan3WIrPBlvsKHhTIvFst28qLMiRfltizXqfGqSYnVJmVe1iuwKJFlvmIr8+UyLJTJ/rGWy2VYrZRhqVyOhTJlZks1mCrWZrpYn+lCA6af6TH1SIvJ+xpMPjJg4qEho3f1GLypS9+XunRe0qHrkgHdl43pOG9Iy2l9ak6bU3XWmsoz1lKDTPFxK27Ea3L5sCpXojQ4GSDHMV9ZcvzkSPeTIztYmaNByqT7K5Lmr0BGsBJHwxTIjpAnO3IbmVFb/iYwivBufv8DYPw7DCz/I3OM//CHf/uOP6t//05qQBEmlB/W3zSz/Pt36zOLP7z+HfOL4m9JTS9vnt3474gZRgFMw52NDLfVM9LWwHBLvVRBHO1qk7aixWaXgdaGPyqOAiaH3kCleGaktZZ+ySOe5sfyKC+UmusZtDy9SFv5A/paaulpb2Gop52RHuG8rqO3rkg6SzjbVctMZz3TPa1M9HYx1CWAcZDhLhHfIlYQCrWrgf4WCb2NpfQ3l9LfVEpfYylDrRJGRFSOADPhVu5fV+KEGifO42/gbULE6HTX0191k4rbR6l7lEdX2SVGGh7RX1vIZGcLM9KwbdH2FfN+rUyKzMi2LmmGYGxaCDYBmpiFbsM8+HO84/Q5fSmU7r+hMG4Ao2hLi9Duoc42ygse8OjRGTz9VbHf9xE7/ZVJyQtmaHCAwb5mquuvkXfBj7LWewx2i99BzHaKsGzxvXoZkYZl90jDz8dEELpwmPeKfMQe6XNj0ufFZ9ZLvC5W+UnnRMUqP/GbdnVLI2lELM0P78V5qLObwY5OBjpa6Gmul4Zpd9bV01lbS1ethJ6GUjpqHtBadZUWyXlaKm/RUV0m3dDSVl1Ja7WElupqWmrEjmhxFVVFW3UVXZW1tEoaaaippbq+nKrGAuoFZFYW0Vt4id4HvnTelENyVZOGB/50FH1BZ3kTjZIiKirPUF6ZQ63kKq2SStoqK2mWiJicKikoin3SDdWVUmAU0NhQVUm9pIK6ynLqKstolJTRUFFKXXkRdWWF1JUXsrYoYnXmpUYXYX75zas5fi1UxtUFfv9qjm++nuDXa0t8/3Kef305xVevRUbjLCsFUSzlq/EqX42V02q8OqvG6gVV1i4rs3ZFiddfKvPNLTW+ua3O2g1Vlq8Z8OKSAfOndJnJ1mEiRZeRJFMGkxzpSXanK9Wf7qzDDGcFMpbuxUS6J5Npe5hM2cl0qivTKduZSnFmMtVpvdIcmDpqzWy2HXO5dszl2DCbY8VUlhlTWcZMZRkymaXHZJYO01lazOXospBnwGKeMYt5ZiyetGXylDMdeS7cizXnhJ82iT4q+HnLY+LwMYrbZdENMcYw0gRzEacToYJViAL24eq4JppifFgdu2g9HCMNsA3WQdtDDpU9sqjuVUTzgBraPuoY+GiiuVcW3QPyGBxUxDpMC+8sB/akWGAZqoqh/zbMw1UwDJZHbe9nqHltxsBXmW3OH6Hhvg2DA6pYBOlgFqSOxSERuaOLW7oRTpGyeKSo4ZOtw/4sTSIuWuGdrc2OREUcohVwjlPHKV4LB+GiPqyJSbAShqFKmMVoYRChjm6wKnoHVbD110XbYTMH9qlTdy2Q1mv+PI634oK3KinWnxCk9Q4BOh9yUPOX+Ov8En/dX3BQ42f4ar5NkP77hBj9ikOmH3HI9H0izd8h2uItslzf52qgPHd8ZXjkL8f9IGUyHd4l1vItIi3f4pDlzzhs/x7BNr/E2/gtdhq8janGzzFS/TFGCj/FUPYX6H7+Lloyv0RR7R1pdqTP6SiMhBM6bAey4c6oRtmjH2uFabwp1klm2KRaYppsiUaUGQap2zHO2InNcS9cLwXheiWU7VcOYX02EJ1sbzRzDqCRdxClrP1sy/RDNisO+ewM5I4eRz7zHEpHL6OafRGVrHzUs4+jlXMMraxsjI8nY5GfiNXZRKzPxGJx8jBW+dHYno3H8VIqdhfSMTt1BPPj0diejML9i2w8L+ex9+Ixdp3KxOFoAlYZ0ZhkRmGYHYtuVgSGGX7YHj3I7pyD+OT5EXg8gEOnD5H6RQxnb8Xx8H4M9YXxjJT6MlfpzWLNPuaFKigiXqqc1mcFC5yYurediRtuLD9y5usiI9aKdVgpVWe5QoPFCm1my/SYLzNhvsSM+SIzFopNWSg1Zb7EivliJ+aK3Zgrdmeu1IuZYm9mS/2ZLw9nrjSWyfJ4ZmqSedGYxkpLGivNCaw0RvKqIZjVhoOs1nrxsmonL6q3s9DgylTDHkbbAuloj6KoIZ6sewHYxpsj66fNe/u1+VWgCbKh2siEG7A1xpotydvZnOGO8YVAwkvSudF+mpauM4y15DBV5Sf9vvOVbkyX7GC6eDfTxV6MFrgz+NyV7meWdBUZ0l1sRmeBC+3PnGl57EjTQwcaHzjS9Gg7TY920PLEja4iL4Yq/RgpC2C4yIfRAm9GH++h45IFXWeM6TimT99xMybPOjB3fgezl+2ZvmbJ1JdWTN2wY+aOC3MPdjH/2J3Zpx4sFHqzULSf2aK9TBR7Ml2yl5nS/UyXHmCyZD+TZQeYKPVmomwvk+V7marcy2y5HQuVVryQWLEosWC+3IjZEl3mSnVYKNNmoVyT+TJ1XpTJs1y2mRelm1kskeFFmRwvyhWlbev5YiVmCxSYfirH1GMFZh7oMPlIn7FHBow+1GfigS6TdzSZuKnF0DUdOi8Z0CDUxvMWtFyyoemyA7UXnSg778TDY1ZcTTHgfLwmFxI0OBuryslDyuQFKpMbqMzRAAXS/eVIC9hGZtA2jgbJcDRwC9mBW8gL3crRsC2kBCjT/DQXfrsgXQ3Id19LgfEP37/mP6X1NX/4/ivE/X+3fv+a/xRB3T+oP/xerA38i89KFcZ/+x1/+EHxb38Oihsw9zeB8e+Ew7/12b8NjKtMD70BxnYBjPUMt9ZJgXCkU7ihW6WgKLIXhaIo4PGHJWJlRjub6K1+TsPDcxRfTKLp3jHKrh2l8fl1BlrrpErWwEZ+X0ctHRWP6Ci9y0jtM2baKpnpbmSiu2PdHNMzwGh3N6M9IupnvUa7Re7ixn2PdK/1RF8vosZ7Rf35axvvbVynetqkLumGp2d5dimWmvuZ9FVcpav0NqNCZezuZKxPOJH7pXl/o13tDLa10lBbzm5/O8wDVDAK3YLVIRmicpx5/jyPoe6av1IYpc7oN3OMwvAy0tVOa42AmSIOBGvjtP9j3PzVOHUpg/7+Hrq7y3hcmMexyyE8rLoodRlP9PQyKWJuukU4djdjfQIWBUCK6mWsu4+xnj99543vPiZ2PovfrVvAYRcjXZ1vqofhTnH/Jni7s5sRUV09jAiY7OxiSAqMbXQ3NdAh1vTVVdNZV0FnbQnt1Y9pq7pNU9lFGsvO0lr1gLaaaloFJFZX0VIlkVazRABdJc1v7lslVXRU1NFSWU99TRXV9SVUNz6hrvYRreXXaXuURsuXrnR8oUjtXWeaCtLpKH5EZ1k1dWVXqSjLpqIij+rymzRVVkhhsVFS/kZNlEjhUACiAMWNkgLjG2hsKC+lvqyYutJ1YKwvK2JtYYrfvFp4U+vA+O3aAr9dXeL3K4t8880Qv1lb5Puleb5fmuLrrwQwLvKyIJqlk0q8ylNi5ZgSr06qsHpalVeiNX1OkZVLSqxdU+H1DRVWbyixckeDr+/r8us7unx7TZtXZ9R5cUKbmVxDhrPM6M6wpeOoE70ZtgymmjOcasFoqqV0V/RkqiVTaVZMpVutq4gZZoxnmjKVZcpMrhlzx8yYP27K/Akj5k8Kk4wu82Jv9Qk1Zo4rM39Kkxf56rzMV2E1X4HVfCWWzqgzflqPmnRtLgXLk+2zjQQfRQJFiLbDp6g6bUX3oB4GwQboB6hLh/ZNfLdhGaSCQ4wBJjE6WEboYBWogdVBkXG4DbXdsmh6K6O9Xw1tL1UMvNTQ26uE3j4ltDzkMPRVxTHaCLsofSzCNTE9pIpltCZ2CXqYRaqj5S+PdbQ+lmHa6OyVw2CfAma+KlgEqkrnEC0iVKXAuCddA9/jRhy+ZEvcVUdirzjgk63LniNquCao4pqkhWuyDo4xOliFq2McoohBqALGkSpYxGphFCr+nhrmvlpou8rj6WtE1aM0+oqyuRhqQtYOWRItPyVE9wP8dX6Fv84HBOm+S4j+2/jq/DM+Wv9MkME7HDL+gBCDXxKk+3NCDH5GuOlbxNm8TfrODzmx6zPOum/ljKcsMWZvEWr4I/wNfoSP4T/jb/kuvlbv4mH8Fi76P8FU48cYqv0MPcVfoCPzC7Q3/ww92Z+huO0naFvJ4XHEB+NIdzQid6N+eAfakU4YxtpjmWSPRaINNqkOWKY4YhBvj1XmHswy3LHM2Y/DqUAsc32xyPPHNDcA3Uwf1NP2o5npi3r6QZTSApBNjUQ5OxnN40fRPpGL9onj6Jw8hUZuLhrZ2Wjl5qCVl43OsVgMTkZjnB+D8aloDI8flpbxiUhMT0ZjciIaw2NR6GYFo3FkP3qpfhinBWKaFox5Zhjm2RGYHo9C/8RhtE8dRu1kBIrZhzE5cZi9l+IIuxRF4uVIjl2P59q9JB7cPkzJrUB6C8OZKN3DTPl25iWuzJQ5SKFjvsKIhQpD5kvNmHlux8T97Uzd2sniHTeWHu9kqdCZxRIb5krNmKswZr7CmIUyExZLTKU1J8wipWYslNixWOzMYrELCyUCHp2ZK93FYuVBFirCWKhKZKkug1eNopJ51RjLq6bD687hRj+W6n2k5pClxv0stfsy1RrMUGciHb0nKem4QPyX0RiE2fP5PmPe3qXDW7t1+MzfENlD1shEOLAtdidaeQG43EjicNEJbnXepWeshNH2+0zWJTBdtZeZqj1MV+xgqmwH06W7mSzxYKxoD/0FDvQUWtBTZEVfgSP9hc70FTrT/dyRjid2dDxxoPWRLS2PbKXbbHqLd9JTuIueAjcGC9wYe+7G8D0Hei+Z0ZqjRXOKGt3pegxkGDGUa8LIKVMmzlkxfcmOmauOTF9zYuqaI1PXnZi9vYPZO65M3XFl4v5uJh/uYeKRO2OP9jDyaDejzzwZLfBirGgfY6XejJftZ7JoFzPFO5ktcWWmxIWpIjumiqyZLrZgtsSM2RITposNpfC4XKHKYqkS80UKzBUpMF+syHyJuBfAqMjMc3lmniky+1iFiSfqjD7VZOSJOuOPlZl5JM/MfQXG7qjSe1Obli+N6P1Cl74rOnRf1qPtkiGNl8yQnDWh6IQRj7J1uZmizhcJilyKUeV8pA5nI7U5GaFGbpgSWSHyZIXKkRUkQ06gDLkBW8nx28xRv82kHlCi9WEu/GYDGL/iD7//SgqL//H9a/7j+2/4z78TGH8Iij88/xUwfi9a0j+ARXH+fxYY15gZFkDRyEhHA6PtDevQ+EZFFEriRokW9QZEblyHO9uY6GljvL2KDmF+uZbO87OxlHyRQeOzqzSVPaOvTSiMIvC5WWqe6JQ8pfHZddoKbzHWWMJEe53UeS1UsqFusVlEwKHIOFyvdRAS6+n+HBoFLK0/s/76X95vQOZUTzszHVV0lF7j6aVYir6Ip6PoPD1ltxlukDDe2cZwd6f03zjS285QVys9rXU8eHQZB2897MM1sDi0DZdoNS7cj6Onq5CJ/ta/BsY32YvSuJ0+YegR8NZBf1cjiRmu7PTbyu5ADRIzg+ntaaWzs4Srt46QlOPFlcdZ9Hc2MiY20gi1tEe06YUxqPsNLArVULTr1zevbHy3jasUFN9A4nBnB0Md6yU2tKwDo4BJcV6HRCk0inNHF4PtHQy0d0ojcAQwtgtYrC+hrfoJLZV3aZPcorH0Ks3lV2mrfvpXwNgskUihrkmogG+AsaWqhuaKFhqF8ldTRH1tIQ01xTRKHtBUfJzae4FUXXGk+aoDLQVxtJVfpr3sIe2lD6ktzKW6JI3a8pPUld6nQbSpJRU0VpVLQVEAolASayvLqJOsvyZg8YdV9wYWa0sLpQpjQ3kRrxen+O3qIr9dFZA4L61vX4vzi/8KMM7y25UFlgsOs3RCkbUcFVZF5amyelyN1ROqLJ9QZvmkMi/PCHhUYemcMotXFXh5U4WVG6q8uq7Gy6uqrFxT5+U1dV5cU2f+C1UmLyowdlaV0XxNxk5qMnlCk6ljmkznajCVo850riZTeZpM5mkwlafO7HF1Fk5p8OK0JktnNXh5Xp1Xl9R4dUmFlUuKvLy4jeULMry8IsfLy1tZubCJ1fOf8vrC5yxfkmPwlDxPYz/lhO8HpB34hMPeW9nnIYuRzYfIW36Mxm5l9A9qoeutgLlY8+e7DZNgFSxj9TFO1sc0WgfjQFWMDiiiKxzI+xTQOKCExn5ltPYqo7VbAb19yqjvlkF9jyxGviLeRhXjYHXMw7UwjdDA5LA6zqkmuB+3x+OEIzszrfA+5oJ9pD66+2Qw91fGMlgFY39ZLMMU2J0m3NKGeOeZEXbRiSP39nLooiNuSersStZgT4o2bsla7ErWYmeiPrYR6pgfUsYkQhmTSFWs4nSwizfENFADp3BTTLzUcQ+05tnDU/TXXifX34wo68+It9pEsM67BOq+S4TxL4k2/TnxFj8j3PinBOv9mFCDt4gwepcw/bcJ0/85IXo/JcL4Z0SZvUWS3Ttk7dhEtutW0l0+J8Twp/jq/hgvjX9kt/r/hpfBW3ibvcMew7dw1voRVsr/iJnyT9CV/SlaW36C9tafoLnlnzDSfg91vQ9QtZZDb58l+hG70Yt0wzBqB8axTpgnOGIab4dJgj0GCQ5oxTmil+yGWownqjE+qMT4sDnIDZmQXciHuyMfvhu58F0oR3ugFrsX5di9bDrsiUysD4rJwSglh7ItLhCl5ENsiw1ANsYXuThf5OMPsjnGg63xnsgl7UUx2RulJG+Uk/ejme6HTmYAellB6GYEopZ6EPmkfSgkeaOe4YdSijdaOYEY5IejcyoMrfxQNE6HoJIfgfypTGyv5hJwJ5fE26mcupvMrUepPLkXR9ntMJpu+zH6yJfp0p2MF9oxUejARKE9s+W2zJYJCDRgvtyAF+XCmWzP1EN3Rm8FMHr3IGMPvZl85sFMkRtzJU7MF1vxosiMl0XGLBUZMFuuLf3sYpkZS6XW6zE1ZRbrMS/l9ixU7uJF1QGWq+J4VZvOWkM6q00pvGpNYrktjvnWSCabwhhtCGG0MYSxxgimmo8wUJ9GR+NJapqucK/yKr6Z4SjssuZDexN+Yq7LP5pq8Ym7NUr+biiICtyDSVo4u85nEnozn6ti1Ge4h97mRgYkJxmXHGKiaj+j5U5MVtozU+XEdKUr0xXujJbsYrDIlf4CZ3qe2kmhcbDYhcGS7dIaKHKhp8CJrmcOUojsLXSi+7ktvc9tGHxmw+gzG6af2TL3xJbuMxrUHtlKS5oiralKtKVo051hymCeNROnHZk658j0RUfmvnBk4ZoDC9dF2TF73Z7J69sZv76d0S9dGP7SmcEvnRi86SIN5R57uJvxx+6MPXFn/OluJp/vYbrInZkicd3JdNEOZopcmCl2YqbYkekie6l56EWZGfPFRswWGkhrrsiA+SIDFor0mS/UZbZAm9nn6sw9k2fyuSLDz5QZfKrE8BM5Jp/IMP1YlvFHCgw8UKfjvi5jt5WYuC7L6FUZBi/J0HdBgc5zKrSK731Ck2epytyNl+d6rCpXYnW4FKfD+VhNTkerS53UueFK5IQqkBsiT45QHA9u5mjAFtJ8VWh9fAx+u/hGYfwTMK4rjH8/MAow/CEobpz/3wWM7X8CRjGjONjWKC3hiN5oQ2/A48Z1sF0ojk0MNpTSXXILyfUsqm9kUXIlnYpbp+irK13/G12tDHY1MdHXymBTBa3Fd2l6ep3eyicMNpRLW+Gj3R0MdXZI1bV1EBJAKEBHAG3Xuur2A2j84Xsb7//pcxsw2cNETweTHTUM1D2g4IskHpw+RNXtTEqv5tLw9A6DTXXSXdDDvZ0MiX9DTxuVlY+ITTmAs78mTpGq2Eco4ZdpT0XzbQZ7Ghnv7fwrYBQ5jKItLUBRAJ+4iplGAYJXrscQFGfE3jBdAiN30NVdQ09PGaWVl4jL9CA625u2lnL62hsYlLbaO6UzkMJNLlUMxe8g1vSJdvQP1MR1mN74jYRS3Cn9DYc62qXQKGBxsF283iVVFoWaKM4bJe4FMA629dLX0k5XQw1tNUW01z2hpeoOTZU3qC26Ql3RdTqqn9BRU/pXwLiuMgq1sYrW6vVqqa6lrrKVuppiGmoe01T1nNaKMtpKb9DwPAbJvV1U3nSj5W4CzSU3aK54Qkv5bZqKT1BfEENjURItJWdpKSmgsayaegGe1W/gsKqS2ooyaW2Ao7ivefOaOAtgrC0tQgBjbWkB9WWFvF6cfgOMi/xWKItrC3z7WoDjIr9/tcA33wzzm9Ul/nV5kX9dnuKrr6b59ctZXjwP48VxOb7KUeV1tgprOcqs5qqwekyNtVNarBzXZPmEFkvHtVjI02DyjCpTF7UYu6jFyCUtRr/QZPyqKtM35Fm+L8u3z7fw62cf8fLBZhbuyjF/Q5b5q1tYuLyFhfObWTy7hRdnZFk8I8fCmW0snN7G0tltLJ+T5eUFWV5dkmXtigzfXN/Gtzdk+PbmVr69uZlvbnzG2q2PWb3xIWtfvsfXV3/JV9c+YOXaZjpyP+LGobfI83+XRO/3Obj7Qxydf4W2xS+RNXofNUdZTPZpYLZfCXNfeQwDFDAM18A8xRSjTCNMkw0wPKSGrq8Cuj6K6AdroOqjiOLebah4yiPn+BnKO7agvHMrWp4KqOzagtKezej4ihaxGqaHNbGK18c1yxr3kw54nXXiwHlXfM+5sTfHnt0p5uyI1cc1ThfnaHXsIxRxjFbBIVEfmzht7OJ12ZVhzo5UI2yiVKWq4r6jRnim6bInSZ09yfo4RmlgHqaIaYQSFjEaOKWaSl3fBr4qmB7UZHe0HU4HrDh98Tgd9c+I8TLmgP777FP+L/hp/YQE+0845iHDKc9POb77fRJt3ibK9KdEGP2ESOO3iTD8BdGm7xFl/EsOG71DiM5PCNb5EYF6P8NX7218dH+Gp/qP8ND4MW5q/wU3jR/jof9z9pn+Eg/Dt9mp+c84KvwT5tt+hM6WH6G+5cdoyP4zqlv+AW3FH2Gg/z46pp+jYaOMsrspOv72mEW6Yhrlgt4ha/QibVALM0ch1ALFw47IRzojd9gL+Sg/ZMK9+dBnB7/yceJTX0c2+dqxxd8GmQBrZP2t2ORrzgcHLXnfx5Jf+drykZ+99PpZsCO/8rPiA19TPvAz5gM/A94JsJQaNt4LdeCDMCc+DHPm47DtbIpwRTZmN4rxHijFebItzp3N8Xv4NG4P8ln+yOUGo3YmBuX8WORzYtA+k475Fydxun6O/bcvkVxwhavVV3lee4EHT47w9HESzx/GUXjvMJUPD9FTHstImRcdD2xovW1D5117Bp/aMymy+0r1mavQYq5Mg7liLWZKTRkrtmPwmRV9j60ZeGzD2FN75gqcpVC0/NSG1efWvCowY06izXylAS8qTFkuN+NluQlLpfoslOozW2rMTKkt8xW7WKqMYqUmnVeNmSy3pPOiPY25zlQmu1IZaE2msymJjuYjtFRnIHmSw/VzMRzPiyY6KZzd/r4oWdnzsaElH5s68JGZEx+aO/GR7XZkt+9BzsUNWaftKO9yR883AIfIBA6fuMqZq2VcOl9O4fVzND2Kp68snKmG/cw27mS6xoEpiTOzEg+myvcxUXqA0WKPdbXxqS29z+wYKHRkuMSFkdLtf1ajZdsZLrRnrMiB8UJ7xp/ZMPnUhqkHVkzftWb4ignNWSrUpyjRmKhDa6I5vRk2jOY5MpxrzWCWCSM5RkycMGI634i5M4bMnTdj9qID05ccmL7syPQXTsxcc2b6Sxdmbuxg+uYOpm7uYEKs+7u5g+E7Oxm958bo/V2M3HNl9P5Oxh7sZPTBDsYe7mD8kSvTT12ZK3Bl9rlwijuxUODMQoEj889sWCgQZcX8cwvmnhmx8EyVqedajDzXZfCZHkNP+TH80wAAIABJREFUtZl4psHkU1XGHqsx8FCLjnt6DN+TY/LeFqbvbGX6xmbGr2xm8PxWOvPlaDyuQvUxXUqyDHiQosvVOHXORymRf1iR/CgV8mPUOBWtTn6sFicj1DkeqsLxEDHjuJU0f1Xanh2H3y3B776SGl6EwvhHyPv9N39/S/ovW8//jfv/xRTGVaaGOhCbW4ba6hhuq2OopU46szjY1iSNz1mHw3WTi9Q9LRzUb6q/rZnx3nbm+ltoK7xB3d0T3MoO5VpGEDV3TyO5d5n++nKpOaa/vXHdad1eS39dMV0VT2gtvEd35XOGW2qk4DnU0YxQyIb/2FIVgNPxpr3659C4AZICkkQJaBTAuN6m3mhX90oDx0faahlqfEb1/Vweng7j8enDtD+7TG/FU8Y7mhgTsNjTId0k0t1Vz+1Hp/EMNcU5VBkHEW6cYMDlp2n0DdVLlbqJ3r7/i7z3jMoq39J9+9zTve/etXfl0rLMknPOOSOSFJGcQcWAGABBSSLRiIoBBROSc845ZySIAmarrLxjn77d43T/7lgLrXKnPj3uhzvuHefDHP+11ouUvK86fvXM+TzzbwKjAIjLCuOgaHwR7icHu8krTGFPlCWeoZoEh1nT2pbP0GAV7Z13OXF6J7ujnaipv8PQQDOjglFoqBsBoMXW9Js2s5BlKSi1U4KzXGhZ/0UJP7/Qil5+P5bhe7y3h9HubsZ7e8Ua6xH2gAuf9/LXCdfis+5hcW5zuKOFnuYiuoQ2dH02zVWXaSq/SldtPv1Nwuxiw18BowCJQptaaFELCmNHfR1t9XXUNzXR3FRJR0M5vbVlDFYX0lOWTuO9YGruuNNUEEZf+VXaqmppra2irfoSTcX7aCsOprs0kr7yLPqr6mivaaVZgMTGmuX2c2P9G4XxZ3VRBEcBGmuqaKqppLWmUmxHN1WW0lRRQlNlCa+fzPPjl0/48cvH/PjlkljficAozDC+C4xP+OOzeb76ak5cIfiqaj+vMuX48pQsLzNkeJEuw/N0WZ5nyIvt5hdn1XmVqcfrSya8zrLgRY47r/KCeHw3mNnbQUzdDWD6ngeTucI2A02e3lHg63tSfFUgzZeFcrzKk+bLmxJ8fUOC15c38fqiBK8zpfnynCwvT8vyXKhMWZ6el+HpOSmenZfkxUVJvrwixetrUnx7Q5rvcqT5LleS17c28M2t9Xx3az0/5K4XQfLlDQW6kjZyY98qEv1Ws8d5BVvtPsXY5jP0N69F0XQ1yhbrMdwmj7WPMrqu69D2l0ZzjyqGcabonjTEKtUSixhD9PeooR2ihM5uNXT2aKIepIKalwJy9hvQ81LBOEALTXcFNlqvZJPdKpTcJdEKVsIwTBOTQzqYRehiFqWF+VEN3E7b4nfeicCzzuw8u5WgNHsCTlrhHqOL/X45zEMkUfGRQtVPDs0QIZhbA1OhjX1Qmy1ROrgnGOAVr4N3rAZu0Vo4HVHHYq8c+rukMNyngF2MIU6xFmj5yKO+XRrrID0MHDUwtzHGwVIdZ+2V7DJdxWHrL9hj8iFHndYR57qOZK91nPbfyCkfWc74KnAxWJOLQdocsV7NXsPP2Gf8OXsMP2e3/kqxQoy/wN/wc3z0P8VT+yPcND9gq+ovcdH4NTt0PmC71q/ZpvFLtmv8BjeNzzCT/Q3qEu+hIPlrFKTfQ07y/0BF/hdYmG7E2EwGY1sNVJ100fYwwyRkM/rBFqj46iPvp4eEjy7rffRZH2CGZKgdG3dasz7YjLVBJqzyM+Azby0+8VTjQ3clPvJQ5iNPJT7zVeVTHy0+9DblIx8zPvQWypyPfS340MeED3wM+NBPj48CdPkgQJP3gyz5cOcWPgl1YsX+7Xx+wI3V4R6sOeCOdKQfcpG+SB/yRPGoF1pJgcge80Y2cRdSJ/ajkBaLUkoKRudycLpajXduFwfvdZFVeo87ZdcpLcygJj+WunsRVBccprzoEKUlB6iuPkhvbyyttQcov+VPxY0A6nNCaL/pzUCeE7OVNjytN+ZxlQrPKhVYqpZjvlae+Ro1HpTrMVNowvRdS6Zv2XL/uhUPb9nyJG8Lj/Ntma8x5WGVBY/KrVgotWSxxJTFUgMWyo14WG7Jw0pnHjcEsNB6lIedSTzsPsH99lhGWo7SVXeE6qK9XDq7g+NHrTkUbs6uIGv8PF3w8XTHw9sXS3tXFPU2I6lth5TeVjbqOLNe25nV6vZIWPqgYheIjr0/Bg4+mGzzx8JrD1uCY3Dbf5aA/TfwDbjO4V3HSDsSwsV4b25lOFF/w4WhEi8e1AXxsD6QBzW+zFV7MFezg5nqrUxVODJetoXxUjuxpsq2cL/CnulKe2YqHZipcGC+woUHZduYL3XmYakTj0ocWSh2ZrFwG4v3XHh0x4Xxi7b0JOjRHqlG62FleqM0GIjWZPiYJlMJesydNOBBkj6Pkg1YTDNh4ZQlD8Wy4OFpSx6ds+bhOWvmz1szn2kjAuWjrC3MXbXnwXVHESLnc515cMOZ+dytYgnjBA9vbWfxrhtLeW4s3nVl4bYLC3e2spTnzON7jjzOs+NJvlC2LOVZsnjHnOf3rHiUb8904TYminYwWeTKXPFW5oscmCuw536+IyN5WxkotGSo0IixfD2m7mgxfVOd6RwtxrL16LtiRPMlC0rTTShI0ic/QZucaFUuHVHk7CF5Th1UID1ciZQwZVIFYNynTvo+NZJCpYnfqUZv6Sn43VP4UdjIIsDi/3Ng5I+v+bN693u9A5B/BYyCAUZsS79z/lfDuP/WrOLfe/b3ZhjnxnqZ7HsDjN0t4gzjmLAv+o0TWmg/iwaYASGPr/udyB0hHkeAuW5mhGDl5mJqb6SQlxFOaeZRKrIS6Ci8wmBNPlM9LaKxQsx3FK7bahisLxFbkAN1xaLKONnVKLbEhX3Fb2fwBAXtLQwKgPQWCN/OL75VGd+C1c+K28/ta+FrBJVxureWqpxE7p4KpeHGcTrunmG0voiRlhrxZxgf6mVssJeW9nJSLh3CKVQT691S2O2RZ2fcFqrbcpkc62N2eIpZMXR8YFlFfLMSUIBDQVUUonVEA8wbp/TEQBdFJZnsPGSF1x5NAvcbciM3lq72Qrq6i7l4IwbfcDPOZh2no6uC3p46xgY6ltcOvp3jHBL2cgvh50KbWoDFZVVR+LkFUBQAexkEl1vRy4DY82ZVX5d4Tgh5mO/U8hq/Lka7OxnvFCJ0ehntbKK3uYCuhlwRGNtqr4th6j2NFfQ21NPTKMwvLs8uCq3ov5xdFNRG4ZnQPq5vLRPnF7tqGxioEbIwr9JZHEHt7WAaCw/SVXOezpq7NFU00FRZRENpIo1F3rQX+tFfcpzhipsMVDXRUdtGU2M9TY3LbeeW+lqaRXPLX7So/0JhbKkSZhiXFUZBZfwZGAVofAOMrwWFcYnfPl/k9esJvnv5hD88XQbG16/n+O2XD/muMZxvcxX55oYcr7NleHVVmpdiyfHyqhKvrmvyzU0jfrhrzY/3HPm+LIzva47xdd0JvmzO4MvO87zsSOVp3SEWi915fNecZ7e0eJ6ryPMbMjy7KsGzi+t5cXYdz9PW8ixpHS9PSvHlSQVenlDi6QklFlOVWEhV4lGKAgup8iylK/DklBDto8SXF1V4fVmVr6+oiQac19cV+O66Aj9cV+L76+o8zdKl9bgi2btkSPZXZZe9JFusV6Fn8xl6W9ajZrURBZPVaFitxXyHDAY7NqDjL4vufi30jplgkGaBebIFZtECMKqj4CmJcoAC2nu0UQ9SQ3GHDPIOEui5q2IVbICBtxoyW9Yh47gO2a3rUfWRFX+dwX4NDMI00d2vhPouCYwOqrDluCFb483ZkWiJR7wF/ietCDppwdZwZSyCJVF0k0RmhxQyHnJIecqhs08Pk0OG2Ebq45ZghH+SPn6xanjEaOB6VAPLPdIY7pbCcK88BnuU2BxhhLaPPMrOm1BzkkDdQgpdXRls9NbhY7ySRDdZzgUoEmm/gsOOqzjguILIHV8Q6bKCGOdVRG5ZwTHntSTskObQ5jXsMVtJsOEKAvRWEqj/BcFG69hlsYFdVhsIsViLv8nn+BmtwMfwU3yNP8XfZAW+xp/gofc+7tof4qH1BebyH6Mq/QEy0h8gJfMbpKX/CQW5X6Kp8TmGxrJYOxpi6mqKqacZJt5mGPqaou6ph9wOTSR3aLHBTYd17vpIBVgiG2CApI8qGzyVWe2uxAo3RT5xU+J9N2Xec1PlPU8NfumpyS/ctPm1pyW/cjfjVx6W/MbLll972fALdzN+4WHCL32M+XWACb8OMuHDYAdW7nVnVZg3m4TWdfxBZBMOIRN7AMV4YTYxCq2kg5ikhGOSuBu1KF9Uj4egmhiGXnoclufO4nrlLqE3GwnP6STxThs3i3MpKc6itjCNprzjtNyNpPFeJDUFEdSVRtJaG8VQZzyVjRe5VXyBwpKrVJVc5ea5cEou+NCX58ZCtRPPqkx4WaHDi3IDnpVb8qTElseFzjzOd2cpz5elu/48vOXJbK4LszedmLvryGSxPTPF25grcGE+fxsP8uyZu2cj5h2O33NgssSH+xV76a6NoKbiEAV3Q8jN9uHyBTfOZbgSH+PA/hAL/NxMcHc2xnGzNabmjphbu6Jn6oKqvjPSGg5IaTojrbkNaY1tyGq4IK3ugqShLwpGPhhY+WNtH4idczCbXfdi5x2NvW8a1ttOoWeShKNtODvdQjnoH0y4lxNxIQ5kH/Ok6cpeJsvCma0JYrbelZk6Z2ZrXJlvcGOmxoXpKmfuVzgiAON0+RZmKrYwI5xlm1modGKhwoGFcqFNv5nFclseldqwWGonKnmPSxx5lO/AQq4Fc5d0GEoW1MaNtB3aQOchSfojFBmL0WQyWoe5WGMWksxZTDVlKd2cpQyL5TptyeMzVjw5a83SGSsenbJgPsOMR2fNWMy0YOmiJQsXLFm4aMVili2LWZtZvGzH0lUHlq46snjViUeXnXh42YGHl7cwl2XDXJYVDy5bMnfFnLkrpsxeNmL2sgmPbzoyf9eDqXxhW9V+Rov3M1m0m5miIGaLApkuDGS8IIj+Un/6S70YKnJhLM+WiZsmTOYYMplrxFiuKX3XzWi9bELDeWOq0w0pPKHNrTh1rsSoci5CmfSDSpwME6BRjdQwDZL3qZEarkjiXi16yk//BIzL6uLPwIigML6rOL4DfT+pkH/n2Vtw/Ftf9zeA8c9NMMszjv/rzS1/Dwz/3vP/DBgn/gwYWxFMLiIwvhOvMy04ovu7xJnGt+rjWG83432dCAredGclXcVZ5Atu6VMHKb94nOqrJ2m/l8VIUyWTomLWu6wkdjWJ7eqhhlIG6ooYbChhvK2a2d5mcY7vLTAKsLcMjP2iovYuMM6OjIhqovDs3foZppafL8/u9TMz0ExL0VnKLx+h4sIhevLP0F9+i+GmSoY6GhkTgsaHuimrzSUkxhmr3QqY7NyIRYA0CZmh9A3Wiure/Mg0M4L5ZHhAbGW/PWeGBXVzGSIFcHx7LwRO19Xd4cDRbXjtVicoTJO4hB10txcx0F9DQfk5/A4acyjOh5rmOwwMNSyrjAPClp3lPd4CRIvbWEZ6xVNUEn9SE5dVWLENLc4vCmpiD8JnI8yYjvV2IWRCjvd1i0Yc4ZkAjsI4gaAQj3Z3MN7ZxURXO6MddfSJwHiTzvpcuhrv0t1YTGd9Fd31jXQ3NL0xuSwriYIhRaj2WsGYIhhfBGCsp72hmqb2fNrqm+iqbKG/spT+ilSa7oXSeO8IHRWZdNUX0FKbT3NFGQ0ll6gp2Et9wTbaCoLpL01juLKQvqpG2msbaWyop6nhDTAK84sCHL6BRuF826IWrluFe6EdXVlGc2Wp2JIWnNI/A+PPCuO3Xy0srwd8vsDrryb45sUTfvdYML484Jtv5vnTd4v8sSuC3xWq8LpAmq/uSfIqbxMvxZLixR0ZXt5V5sVtTV7c0uPlbXOe5XvzpGgXjysO8azpBE9a03nensbz5hieVITw6LYdM1d0eXhBhcdn5VjKkGIpZSOPE9fz+Ph6Hkdv4lm0HC+OqfHsqCYLUZrMxmozn6DHfIIOD+K1mE/QYj5Rk0dJWiylaPMkTYen6Xo8P6/Ly0whL1KLr8/r8DrTkIcZJjRH6nJrrwFndlqxx16LzVbr0d/yBfpOEug6yaNqvRFViy8w2roJox2bMAlRxfiAPsbHLDBOtcYo1gSjQ3oY7tFE3k0SqR0SqAaqox6ogZqnChssVqProoyGgyz6bqqob5VFwXEjyq5SqPvIo7tTDc1gRTRClNDcKY9asATqIdJohsiiu1MR41BVTHcrsyVcC4cwNayDpTD0WoeqmwySThtZ67gJSQ9llEL00NlviOlBPZyi9fBN1CUgVhW/WHW8jmnicFBBTDTQFb53gDS6QUpo+yig5LQRVadN6NpK4rhZmTAvLWJ2SJLo8jlxDu8TsfnXRG5bySGXLzjitoa99oLi+CkHbX/Dfqv3CLf9iDCbTwgx/ZAAo48INF5BkPFqgs02sMdmPXts1hAqKJC2q9lttYpdlivZZbmC3dafs8tqBf7GH+Cl+wHeel9gp74STbmPkJH+DRs2/QIpqX9ESvIfUVb5DH1jeUxs9TCx18FiuwGWHsaYe5tg4G2IqqsmSju0UHDTRm6HNso+xmh4a6Pjo4F+kAHaQUZo7bZCa78T6uGuKBxwR3K/O5v2e7JhnyeSYV58EbSVVUEurN7pzqoQdz72d+HToO2sDHVjzQFPNh7xQTFqN0pR+1CLi0DzZBw6p1Ixy8rE8Fw6RudScMzJxPxsIjYpR9mScBCr2L2YHg/BLD4Eh4xw/K4kEH7rHMkldzhbWkx2eT6VNedpqM6gpfQETXnHaLwbS0NhOvUl52ipymKg5TqTXbnkt7VyqbabU3dqSLl4l4TEk1w9G0PFtf303wtkWvgfrgp3XlX68GVJAC+LgnhZGMqXReG8Longy9JIXpYfYqkklIWSYBbKg5go8GE6P5DZvEAWCoJZKgxgociH+VI/pst2Mlx8gOacfdy+vZez1wNJOL2d48mOxCdvJyLKiX27HfBysWH75s1ss3TE0sgZHSM3dM28UdHbgZKeG/I6O1DQcUde0xVFje0oqbkgr+qCpK43ctruaBt4YG3tz2a7AGydQ7H3jMHO4yR6VrEoa0ZhqH+AbZsPE7D9KL72ofjb+nJgqzcng324lxxMT0Ewkw0ezDQL0OjBw2Zv7te4Mlfnxlztdmart/Kg2lk0yzyocuRBpR0LwpxmjTFLNYYs1erxuE6XpRotHtfo8LRWn6d1hjytNeJlpS4vizVYuqPC9CVZhlMk6I7ZQPuhjbSHy9CxT57+g1pMROszHq3O/VhtHiQKqqMRi2kCQJr9VAtppgj1OE1v+d+kDH2enjbk8WkDHp8xYum0MYtCnTXl0WkTHmSYMp1mynS6KffTTRhPMWA0RZ+RVH2G0/QYTtdjOEOP4dMGjGfZMJLjSV/eXrqLjtJRdIy+0hgGiw8xXBjGcFEYwyUHGCiPYqD0MMNFexi9581Qth2j18yYyjZkJseA2ZuG3M/RZ1hY0XjZhuZMQXE05NYJHS7HanIuWp2MCHVSDqqRfEA4NUg+qEjCfm26K0/D75++aUf/uStaiNn5rwLj25lF4VyGxGW18f+3wCjAojC7KJ7CtRDU/UZdFFvUb55N9Auzcl1M9bYy21NHT9k1ijOPcj0uhNKzkfTkn6Pr7jlGG0pF8BPVQ3FzSOdyHE9rNX21hfTV3GO0qZiZ7jruv2PeENQzAYR+blMvt2KXwXHZHS1c/6w+vn0mxMu8me0bHGZ8YISZoXZ6qq5ScfkIt5MCaMs5yVDlTbor8xnpamR0sIOB3iYu5p5g634jTEPl0PJbg6WvEhduxHNfCPYeGGa2X/hey2qiAIjCvKLwcwmGFeFecI6LJQLlIILrerC/hbjkEHxCNQg+oIRfoAotDbcZGmikpjmXwMPGBB+2J7/qIr1D1fR01oqq53R/H9NC+7ivl7H+LkYGOxgb6P7J1PJWVRTfnzdtZgGwhefC+yb8PoR4HwEOJ94C44DwfgrQKLSql6FxQohS6mpgrKOKAaElXX+Xzvo8ERa7Gytor6umo05QFhv/JjC+hcWfXNMN1bS3FtBRU09XZT3d5XdpK4qlueAI3RUX6KkpprmygoaafNors2kqjqahyJvGwq20Fh6ir+wa/ZWVdFcL7epqGmpraKhdjs1ZbjtX0VhdSWPN8ik8E00wAjAKCmRVOY0VpTSUFdNYUSwaX/58hnGRH75c5OtX83z34hG/ExXGSb55/lQExj89m+fHHxf4t98/4f/qj+QPZSq8LN7E88J1PC9cI9azgrU8y1/Pk7uSPMiW5P5FKaYvKTKVpc3oJcGtZ8nwDWe6rjgzeseDqXvuzNxx5P41Y0bPqzCTocJCiiqLJ5V5fEKeJwmyPI2V42m0As+OCrCox5NIQ+aPGDIZYchMtCmzMabMRAtbZYyYO2bM7DEj5o4bMR9nwqMEMx6dMGYxyYAnSfo8S9LnSZIx9+NNaT9qSdGhLSR6mBBirYWtpQQGDuvQcZLE2EsTc19tTN0VMXOTRsthFYbe8hjv1MbsiAWGcRaYx5ijHayGprciWt7KyLhII+0qh6KnKnLbFPi18q+QNlzNWrUPkNBfgZaTPCoOkqi6SKPhKY9BiIYIjRpBSmgFKaAVKIe6vwyS29Ygu2Mjqt4yaAhKpJ88ZkGK6Lmvx8hLAh1hPtJhA9Iu8mxwUULKRxvlEF309mpjH6VL4EkDQk9qsfukDiEn9QhINmTzIWX0gqXRDpJDzVsGVXcZVLZJoOYsgZGDNO4uKiSFmRLrvprUHR+Q4foeiU7/J5EOvyI9WIoE7w0ccf6Y+G0fcMzxVxyx/e9E2P0TEfbvsdfynwgx+QWBxr8iyPhD9lh/Qbjd5+y3/oh9Vh9y2H4l+20+Zq/Vh4TZfkK43QoO2K5gl/kH+Om/h4fmezhpfIS+/K9REza+bPxvyGz4B+Sl/juKih+ipLEGBR0pNA0l0TWXxVRoobvqYOFlgLG7NoYeb0sLE299rLz02eJrjFOwNQ47t+AeGUBgSgQhZ5PwPpXM9tRktmdksO1UMltPReKUEcWWlCgsEyIwPn4YvegjGMZFY5IUi3lqIrank3FMjsP9XAZel7MIuJNHcGk5e+sa8CksZPOFc1idTsYsOQa7hChc46NwO3EY18RdeJz0xTfFnT1nPDlTEsGd5mRKOjKoaEpkoPUoPXVHaC07Qs29Y5TknaaypoLqpm4a28fp6pmhubGfxIIBQq91sedCG7HX+4jLrODUxRyuXkrnblY0VdkR9BTEM1MexeOKUF5UH+BV9WFeVhzmWdkRnpVH8rQyiifVUSxVR7BQdYgndVE8rozkSVkkryqP8k1tFM+qwnhUfYCRknCa7hymMOsgF64fIDYzkJjTvkScdCMm2Y/9hz3w93fF1cmVLaY7sNRyw1jXFx2TYLRNg1HW90HZwBdFHU+UdDxR1NyBisYOVNVcUVLdjpS2J3JabqhobMfQyIvN9jtx8jjCVv8E7NwT0TE7jJZeBHr6kViaxeC8OR5X2+O4mISz3SAQP0t39m+1IytuG+3FgYw3BvCgNZCHrUE8aPLlQYM3s7VuPGzw4FHDDh7VbedRzTYeVtuzUKfOYoMCi41yLDXJ8KRZgsdNG8QVfs9aN/GsVYJnLRK8apbhVZ0ML6pl+apKjSf5asxeVWb0lAJdx2VpPCBJ8wE5ug4rMxShxGCEEiNRKozHqDNxTIPxYxqMRasxFr18PxGjzlyMPHPRMjw4JsejeGXm4hSZi1dmOk6JiWPyTMTKMxarwHCMIv1HFek9qkB3tBIdUUq0RinTEqNG83ENmuO0aYrToT5Bh8oUfcrOOVNwdSe3cyLJzT1O/u3jVBXG0lIeR0dlHG0Vx+kpS6O3KIX+glgG8g7Rc9WH7vN29AnQeU6DhStaPLmqxtw1I0ZznBm95UJHtgM1l2wpOmdFTpoJ11JMORerR+oRdZLCVUg8qEDCAR26q87AH57C77/mP4R620YWMhj/dwXGqe7Wn2YUxa0ub5zSb53Ry+fyHOO4qFQJQd8tzPU3MNxwl+bbGRRkHCQ/7QDl5yLpyE1lpKaQ0e4eEfwEdUtobU/3tTPRWc9QQzEDtXkM199jvKWU8Z4uES7fQtDPUPS2Vb3chhXyCgWX9Nu27FtoFAFShMVlYJwYGGZ8aIKxHiEAOofa7KPkp4VQkhHO1dh91N65zFBnPcODrfT21BB23BOzQCXU/NaiFSDB1lBz8gqviJD1aHiEmf7u5d3aIhwuA6PghhbAUQC05dWH79wLMT3DfaSfO0xgmA5BB2QI3KnEjSuJ9HTU0tiax+5oczz2mnH6WhTNnQX0dgnrC7uY7OlmorubsZ5uRvs7GRnqYFxYs/hn6uLbucWfT+E9E1rOgvo7IajC/V2M9XYy2tPO5ICgPHaLz8bfPBvvqma8o5yx9gqGWsvpbSilq76MroYquhpqaRdUxHdic0RndH3dz+7o+uV4nbct6c66OrrrhPzEKnrrCuisuExTYSrdVVfprSmms7qG5spq6qtK6K08QXepL92V2+mo8KKtJIXuimK6qhpor62ita6MppoammrezC6+a3ARnNLvKIzC9VuF8a+B8U2szqslUVX8/tU7wPhika+/nuLbF8/40/MX/Nvrp/zpT8/gf7zgf44c5V+q1Pm+QoHXxRJ8VbyBL4vW8jJ/DV8VbuRlnhSL2VLMnJdgImMTI8nrGU2TYjhdnsEMVQYyNOhNU6M/Q5WhU8qMnlFg4qwck8mK3E9UZvaEEgtJCiydVOBJkiKPE5RZjFVjIVaP+RhDZo8aMXvUjLloc7EexFjwKNaaR3FWPIy15OFx4d6SBfHelIU4I54mGPIi0ZDnSSbMJZjResSIooMnrCUWAAAgAElEQVRWpPoZsddeg81WGzFw3ICWsxQGvlpY7DTAPFADcx95NLesRMtxA3puihgG6aITro/FYXP0fNXRdFFA200F1R3KbHKQQtpZnlVGq3lf6X1WK32IpMZnSGh9ioLpWtTtpVBzlhbNMGrusugFqaEVoIxOgAp6/qqY7NZFxVMRme3SKHoosNF+Hdq+yhgHqGLgLYuBuySGroLSqIK0ozQbXZRYs10ZFWE39R4dNkdoE5xqxK4kDXYnabAzSZudaSZi1I5ukCTagXJo+smj5CqBovMG1LZJoLllI5ZbJEmLs+PiETXKYlWoOy5HZZQkN3au4krgF1wOWM0F70+5EfIJ1wI/IMvvPS74vkem/2+4smsll3auJjN4Haleq4nf9hkp7qtI9VhF0o6VxG/9lMgt73PI5j1RnYx0/JRY19XE7ljL8e2rOerwGTstPma77vvYqb+Hkcw/oLnuH1Dd8A+oyf8T6lorUTHYhJ6RBLpGm7CwV2aLuy427jo4+Orj6KuLs58ebkGG7PDXY5uHBi7umrj56OMVaIHvbgd2HfbiQOxu9saEEpkSTVR6LOGpEYRm7Gbf6QPsSjvI7oxoIq6e4cDFs4RfvsTBa9c4fi+fpNJyLlaUcb2xjuvt7ZxrbuPAnXs4pqThkJqCfUoim08cxSbuEHYx+3CO3o173C68Y33YmeDBwWR3ki4GkF8TT1ljCtUtp6hrTKG79hgtFbFUlaZQUHKV6yUVZFb0c7VliWtNj8kqnyQ9u5591zoJvjpA6NURDudMEH29j6TcFtJyKjh1LY/Ma3fJzi2lsiSL/oYoRpuOcr/pKHONUWLw9lJ9JEu1USzVxrBUe1w8H9cd5En1YZ5XHeFl5SFeVR/gWd1+5urC6CzaS9GNveRcOci5rCMcPRlMbPpuDsX6EnLAFY+Abbh6erJ1205MTYLQ096Jnu5etPT3oGO8D2WdIJR1A1HQ9kNZxw9FTS+UNTxRVnVHUdkVSW1vpDTckVVzQ1F9BxYOB9jsEYPZtgj0bMLQMgzFyCAMPYNItHSPoKu7jy1WR3C2PMB2i93sMPPGd/N29rjZcea4D11lR7jfFMRkvS8PWoOYa/JnvtmPh41eLDR6stDgzqM6Vx7VOrNQr8NigyqLjUosNsnyuFmSJWHfc8tanrau5VnbOp61ruV5y0aeN0vyvFGa5/VyPK9R4UmZOvN31Ri/rERXmjTN8RtpiZGgN1KejoPSdIZLidVxQJKBSEWGY1QYPabG2DE1RqJVmIySZTZanpkYeSajZJiIkWUsRpahKCl6IzbRG7WRnqiNdB+VpOuoLO1RMrRFK9Eco0b9MS3qEgypTjSlMtGCihPWFJ+0IzdtG1mngzl98Rgp2edJvZlDZt5tLt2+xuWbF8i+fY4beZnk5mZyN/cS+Tcvkp97hso7p6i7cZyGzJ20ndrG6Bk7ps+YMZFpyeAVewayHejL3UZbzlaqrzlQcNGWWwI4nrXiWoY5mScMSY1W5+QRQ7przsLvH/M/fydkLwqROsstaTGQ+39XYJzsXg7uFtvOb5XGt9DY1yXC3rLa2MmEAC4DfeIM5FRPHRMthbTmnaHuWgJlZw7Tmp1A/cUYuopuiLEtomu3r5ep/h6m+zuZ7mthtKWMwbo8huvuMNZUwFB7q2jQEBzTP5lf3hg8ljMGl80db9vQy8C43LJ+F6TetrUnh0aZGpthoq+dyfZ8ugqSqTy/n6K0fTTcSKOz/BZ9rVWi4aS05Cr+B+0x36mCku9aNPykCY7xpLmlitmBIR709/NguJNp0ZSyrCwK6uJblVEER7H1LuzL7hPVxam+HsaGBsi5m8HeKFMCwzYRsluRpLjdNNeXUd98l8PJ9rjtMWZPjCuFVVmi8jjaJeRidjPZ3cNYTxcj/e0MD7WJAd/i3OKb9rNgWlk2syw7owVlUWxJ9wiQ2IFgJBKAUYDHdwHyLSyOdLcx2lHMaFsBo22l4krHgaYauuqq6RQzEIU2cy2djbV0CUHd4pziuy3p5QzGt7AotqlrGuiv6KOvppDOmkxaytNoq7hBd3U1XUJMTk2N2MJurW1gqOoQQxX29FVuoasykK7Kq8uwWN0iZli2NRTTVldPa13zclh3Q52YxyiGeLc0IawDFKJ2BJe0oDQKwd3LLek3bemqUlFh/Js5jF895PtXj/jdi0W++fo+P3z5in/76mv4/hX//M9P+fc/PeFfB4/wLxXq/K5MlW8LZfiuWIpvCzfxOm893+RL8m2eAt/cVuXZFSVm0qSYOynPbJIC9xPluZ+oyFSCIpOJikwmKTCZLM9kqhxT6XJMpigyeVKJ+ycVmDkpw+xJKeaTpXmYLM/MCUWmEzWYjNdm8piuCI0Pjpkyf9yMh7HmLMRbsphg8We1EG/OYpwJj2MNeRqry7M4LR7HCa0kDTqP6lFzzJJjLtKE2GzE0nQlOnZrMfRQwcBfB/1AbQz8VTHykkbPeQ3aW9ahtUUSQ09NZD3l0fRWQ9tVGXUHWVS2yLLebB2fGa5ildl6PtFeyccqn7BG4QMkVT5BWmMFklqfImO0CmU7CZQdJUT3tJqnLLpBqhgGamLkr4X1XjMMgvSR36GEhLM0q23WsMluPSbBOljt0sVutw4WO6RQ27Iexa1yfG4rwefOimjus8TksBkO0YYEJRsRmqxFqACMJzQJStLD+4TQHVAQ/+5q+img4SUvxv2ouUig4SSN8VYlYuO2cDXegLbzxkxdNmI4TZnBZFW6YxVpi5Sm86gMA8mydJ/YxFCGHAMZsvSmy9J/RoX6eCmKjmwg/5AEeeGS5O7dSPbu9VwOWcc5389Jdv2YJNdPSHITZiQ/56TnWk56rRcBM93jE45t/ZhYt41Eb5fkoON6sQJtv8DW4EPU1X+DnOanIjhq6X6BkYUk1k7KmG2Rw9pZAUdXZVzdVXFzU8RzhwJu7lK4eWzE3UMCXx9Z/H0VCPZXZk+QBqH+6hwJNSRyjzH7dxuy66AFQfss8Q/dTHDYDiISwjmWFs+RE/GExcZy4sIlUi5nc+hoBOHREew7HoPf0Rj2nj1PQMYpPFKS2BobiUv8IRyjd7MlyheHaA/cY70JjvMhKnUX568cp7DgIhVltygrLqCkqISC4houFTVxoaiF86XdnKseJ7V6huTaB8QXdZOYW8TZ65fIzUnh8LUKDt0dIyp/jog70xzOFcCxh4icDiJvdBCdPUDM1XFSr3Vy42Y5xYUV1JXm0ViQSfu9RCYq43hYd5yF2qMs1kSwVHuIxw2hPKndw/PqvTyr2MXTqmCW6oMZqfCjPt+fgtu7OZcZxLHjARyJ8CciOpDdYe54Bjrj6O6MzTYPDK39UNEPRkknDEWNMDS0DmBoEoWK1h6UtHehqB2Ckk4wihp+KKr5oKjkhZyCO1I6/mxU80JKzRspVS8UDYJRsdiDvHEwCnoBaGgHYqK7CwOjSLSNI9Ey2ImFVTCuW0PxcArB0z4QT1tfdlhuI3CrGxlRnozUBTArxPu0BDPd6M+D5mVoXGj2YbHZm6UmT5Ya3Viqd2Cx3pbFenMW6wxZqNNiqUGNJ03KPGtW4kWzolhPmqV40irJ01YZnghgWS/PUq0SCxXKzBercD9PkdEcWUYvKjIltIsTNBiOV6c/RpmuI7J0R8gxJOQ6xijTH7UMj1PHVJmOVWMmTp37cWpMxqsykajKWKIKwyeUGTmpwlCSIv2JinTFK9F8TJ76Y8pUH9Ok9JguxXGm3IuzJC9xC/dSXLh7yp/LZ2M4lXmaxCv3OHq9kahbA8TfHSblbj8ZdzpIz20g+XolybcqSb5TTdKtKuKul5J0rYhz2XfJvnSBvNOxlJ8MpTbei6YTW2hOM6b5lCnNF2xoznakIXcrlTlbyb9sx83zVmSfseDqKXOupptzLtGWgcaL8Psn/LuYv/j1MjC+3fDy/x4w/rXpRQjvFo0v/5Xzvxjm/Z/OMPYKkNgimlMEYBQ2uwixOm9b0uPCvbDtpaed+30d3BfczL1vYnd6upjq7mK6q4PZrnoGqq5z7/QBCk7t5V7yHmrPx9F8M4vuuioEeJoUnLm9y3N0goo2LqiMjYUM1t1mtOEuQw01THW2M90rQKWgmgmmjgEmhKxEMeBb2Boj7KJeVhyFFuzbOUcBMAVl8q0qKYLV0DCjQyOM9Xdyv6+GvsosqrMiKM3YS93lWDoLs+itK6SnrYazV6LZHmaKpvdGlLxXo+sjT9adUwx2dfCgf5Tpvj6mRjuYGl52MQvh3EItO5qXIVFQGQWAFDbVCHuzJ/paGesdor6mmMhjLvjvkyQwTIKwI/aUll2jtbWQ0+d34XvIFLd9BqRePUBrXyF93bVMdHcy1dUrQuNoXzsDA42MDLSLM4jCjOJot2BaEWYUl40tAigum1m6Ge3pZkxwR4sRO8ttaGGHtwiQ4mfXyqiwpaeriSFBWWyrYLithuF2YR1gI11ivuKbucQGIWOxlk7hfDOn2FEn5C8KGYnCa3V0vSkRLutq6KoVFEYhKucS7aXZ9FRX0Cn+mhY665oZaKpmoPESMw3BTNVuZaTGm/7aaMbaS+hraqGtrommujLaGsrobm6mp6Wd3vZW+jraxF3SA92dDPZ0IeyWFtYECsAotKiFecam6nKahWid6uXg7uZqYdPLA77/qxzGBdH08rsXS3z97RQ/fvOK//ndt/Dbr/jnP73gX394xh9aj/D7O+r8cEeV14LxJUeGr3KkeHV9E69uSPJVjhzf3FLhyxsqLF2QYyFVjvkkWeaT5HmUrMxsgiLT8QpMn1BgJlmR2TQl5jKUmE5T4n6qEtMpCkynyHE/WZqZFBlmxXtl7ierMXVSk6kkTe4nqDObqMmDRE3m4zWZj9NkIUGbhQQdFhL1WEwyZCHJiJfJJnydbsbrDBOeJunwWNgAk6DPcIIpDbFWHHVeR4DNF9jYrMZomzQmnioY+2ii66mCrpsCWs4SqFivRtZwBTIGq9BxVkFqyybUtimivEUGRVspFDbLsNZkLSsMV7PSRADHNbyv/gmrFT5kk9InSKh8iozWKjZpfIak/irkLDYgt1mARln0A3QwCTLAPMgYixBTjAIMUN2hisQWSdZYrWW99VrknaXR99PANtQQtc2rkbX6HAmbtawwW8VKm03IemhgsMcIhxgzfFNNCTmtT2iqNiEntPCN08Yn0QTbMA10AuTR8lNA118JTU8Z1Fw3orptIzrbpQk5aE7yMRsab/jzpC6cgSwrfqj35cUdK55kafLVVU2Wrinz6LIsz3IUeXpdmmfXpXmdp8bCVQUmz8oylC5Hy/FNlB1cS8G+teSFriUneDVZPp+T6b2Ks15fkOG+kgyvLzjrv44LAWvI9P6INPdPOe0vwaVdStw+rE11ogkFMZpcDJMjcZcE+33WstX6Y2xN3sfO/CPsrVew2eJTNpt/jIfTenZ6yuJq+ym+TqvxcVyBr9MKAreuIsj5cwK2fEqA7UfstPuEPfafEeawkgMOK9nr8Dm7tq1jn6skYdtl2LdNloOuKhx21yHC05hjgZu5dHwn2UlhhDnpsNdZn73u1hze40Vi4hFiT0ZyOOEgO4/uwTdqD36xB/FO2I9P0j72nj1O1OUMkm9nc7GkhGtldVwtbuVq4QCX7oxw5vZ9kipekFI2Q3pRN+eKGsgqquB87k0uXsvkxvUk8nOPUJu/j0t373KuuI/TJVPE35sh4uYUh29OcDB3lH3Zg+y/Mcnu7PtEXhsn+UovydldZNxs5vztcrLv3qak+JqYGdtXfoHBkrOMVpxmsv4407XHmK+KZKF8H48rg1iq82aixovu6p1UlRwmNs6d4N2O7NrnTlCoO57+rmzz8MDU1gVNY1dU9HyQ19mJvM5+lHQOoqYdjqZ+BAoa+5FTD0VBaxfymgHIa3ijoOaNnLIX0opeSGsFsEnVBym1AOS0QpBSD0JKKwQJjQAk1XyQV/VBSzMQLd29aBuGoW2wEwOjQJwcwvBxi8TXJRz/rfsJcArG3dqV0B0OVN7Yx1jjMaaaDjDbslMExoctgSy0BvOwJYj5Fn8etPgwXefBdK07s8KcY912ZmrsmKs156EIj3os1evxuN6QxQZtHjWoL1e9Jo/qtXlYp8N8rQ6zVbrcL9dmrEid0dtaTGaZM3jGkN40A7qTDehMMqTrpCEdSbq0JqjTEq9M2wlluhM16I7XpCdRi8FkPQZO6jKYqsdguj79GboMnNGn/4wuPWcM6DhrSn2aIaUnDMlLNCU3wZLrJ7aQfdKFqyfdyU715cbZcM6fzyTjwk2SLlcRc6WTiOwxjgh/Fm7MEJUzTWTOfY7kTBFxY5ijuSNE3RonIneMozdHOZ7Ty8nrTZy6XMi5c5c5l5pMzolAKhPNqUgwo0xQMtNsqTzrQGmmI/kXHcm5YMflTGuyLtiQc8GeKxnbGWm7JgKj0I7+d6EEhVEERiFm59t32tRvHdTLJ6IS+c4zcdOLkMX41Zu5x3de+4uv/SvTy98L7n678eV/df5XHdX/GTCOC3E6IjAub3sRXNKCwjjZ08mEcN3Vylin4KBu5X5Pm1hi67qzicmOdu539DHTMcxcdyfDdXepvnGc6yd8yUvZS3FqDM03LtJSmMt0dysDLc2M9w0w0ivsMRYiXjoZEXIc6/MYrr3FaEUR0011zHa2M9Pby1iPML83wOhAH6OD3YwNdjIx1I5gJnkLhj8pkYJjWJzhW46REV4f6+9lqK+bEcG0M9JJV/UtKq/GUn56D7WZ4fTcO81g9V1aqgoIjXPFJFABDZ+1aPtvwiZQi6bWUuYGR3nQO879gUGGxzoYH+kRIXHyzTzgsrL48yyjOKspAmM7k4MNTPVMMNTaz4XzMXjtksLz8Crc9ylxKSeartYi8q8lExJlhtMeRULibchvOkN7Twmj3W1Mtfcy1dHHaE8H/f21DPY2MdLVLga+CvufhTlEwdAiQOO7JQDjSPcAo71CFqNQwnvSJX6uwg7wcWFus7Oe0Y5ahtpbxD3Sy7uk2+hvbRW3uQiziQIQ/qweCm1oARTf1nJbWoREQYVsqBaro7GMptZrdDXcoLeikIGyevprBIWwitamVnqb25lsK2CmNYS5xh1MVnkyWHGAkYZLTPXWMNLTSndbEw01FbQ21DDY2cFw9zIcDglqa1/Pn5WgMoqgKMbqVNFYUyFWU40AjmU01/x5DuOPr4SVgIsIm16+f/WE3758zNffT/H7337Ff/zuO3Go+Y+/e8X/+PIlv62O5rdXdPj+qiZfXVTm1QVFnp2X4cl5KZ5ckOLJJSmeXpHmebYML7JlWTwjwaN0CebTpHmQIs/0CUFpVOC+oBqeVGQ2RZEHaYrMpSowmyr/poR7JR6kKTOfrsbDDHUepKnxIE2dB6fUmD2rwPxpBRYyll3SC0lyLJxQ4FGiEjOxityPVWbupBYvUvT54YIVP17dwpNTwkYYU56edeBxlhf9pz04sHkNrqafYuOwAVM3eQxcZDB1U8LQRRE9J3k0N8ugaLYJSb3VSOmvQ32zAuqOChi4aaDqqIDaVmUUHOTZZCvFWstNrLOR4gtrCd7T/pQvlD9ho8oKNiqvQFLtczaprmSTxiqk9NcjZSqBnK08+r7GmASYYh5giqmfMSZ+hmhsV0XKZhNrTFax3mINay1WI+sohVGgHpssV7FC/zd8qvdrPtP/kJVGK1lnKYHCdmXM9uvjmWGNb6Yxu0/pE5Kkg2eMBtsitLDeo45RsCp6AcroBSqh6yeLvr806u5rUN++BvtAHaIT/Mi/Fc/iSC6dBcH8MHiAb+vs+SZPje9vSPPs6iaeZ2/gy+vr+Or6an68vYF/LVPkX8vU+ZdSHf5YYsCL66oMJ0vTFiNBbfh6SnavpWDXem4HbyDbbw2XvD7nos/nXAlaQ3bwGs65vU/q9o84Zv8bsvfI0ZxsxOApXfqSZZm6oMKTe6ZM3zLk3L61HPP8mONeK4hw+Yggs/9GiPk/ErX9c1KDZdhl9QvCHd7nwOaP2G/1EfstP2Kf2fuEmX/AAbPfsM/wl0RYfki0zSdEW39MjM3HJNh/QobLKs7vWMVlt8/Jdv+cG+6ruOb2Bdme67nstp7zLms47/AF51wkuOCnyZ0oZ27GuFKcEcjVeE+upO/m2rUEruVfIjP/BhdLy8iqauVC3QinaydIqRojsWKI4wU9xOcNkl44y6Xal5wUYLGglos3M7l38xitd4/Qkb2fnuuHaMveR212MI33Qqi+d4HC/FJuFLWTUTTBsXvTRObNcvD2FLuvDbLn1jiBOcPsvdZN5LU2wnP6Cb01zJ7bQ0Tk9XHiTjPXChq4l1dFYW4JpbfyqClMpb0kjaHiRGZKj7BQGsBS9Q5mat0Zqd9LY1ks+3ZvZbuvBdsCN7PNfyuewcHYOPqhbeiJhl4AKlohKGnuRkV3H8q6+1E1CEdeKxw5daHCkFXfiayGD3KabshpuiOl4oaEoicyan5Iq/ohpxGMgtZu5DRCkdcIRVYtBCmVAKTE1wLQ0A1BT283+vr70NEOw8I0Co/tqfi7JbHbO5ZQjwMEOnsT4LSdzIR4yrJP0FEYwUTdfuZbdrPQGsqjtv3Mte1jomUXw40B9FR50lPhw0BVEGN1u5iq82eyxpmpamtmqs2Zq7bgUc1mHtVuZqHWhoU6Wx7V2TFfJ+Q/bmau3o7pWlumam2ZqLZmrMyK8Twb+q6b03zWiJpUocxpPW9HdZoJFSk6VKZpUpmuQlWaDpUndag8oU1tkh51Sfo0pxrTnG5Cfaoh9aeMqD9jRNVpM8rO2FBwyoYbyTZcTLLjTKIjaQnbOJ8ewPmUEM4n7yQz/TCnz57h7IUrnLp0h7QrFSRlt3L0cheHrg0Tdn2SPTkz7M6dY3/WJIevTHPo6ixhWfcJvzbNoRv3ibg5TmRuH5E3mgm/XEZyeiJ5CW4UJu6gOH4bxXEOFCVspiDZjtun7MnOdOBilgPnsxy5lulE9lkvRjty+fffPuE/RDXxTe6iCIxfw+++4z9Ep/Sb+cY3c4788RvE+oPw9X/+mjgH+XYe8u+cf7VL+v8LwDjW3fxTDuOywtjJuBC3IgBJdzsCQI52CtDYxnhXGxPdrYwLeY2dzYx3dDDR3sdkxyDTnR1MtJbQeCeJvPQQai9GUXPmOB2556nNOctUWxVj7U2MdAqg08eYmAnYxZgALY0FDNbeYrj8HuN15Uy2NnJfUNB6hNDvAcYG+hkd6BFn+cb6OxjrE4CxVwyqXoZEAT6XSwDFt2YZoW0+OtjHyGAPo32t9NTl0XArlfIz+8hPDqHlVgrdlTepK7+FfZAe2u6b0PLegPU+dXbF7aCto5Lp/kFmekbEdXqj411MjgqGEsGA8/PM4s/t6OVnk4IhqL+d8f56JrpHGe8e5t6dM/iEyuMWtgqvcDXOXzvMYG8F9YVZ7I+1Yfs+FdwO6JB8bQ8NHXcZ6m5msrOXifZeERD7+xsY6GkSrwWHs2BcEf87Qtv7L4BRnHvs6Wesd0Dc5CK0rQVH9FhXG2NdzYx1NjDaUc9IRx2jIoB2MNjeJoLjUEc7PU1Nb2YUa0VgFKDxZ1B8e70MjB31NSxXNR31VbQ3lNLcfIX26nv011QwUFNNT309rQ3tdLUJn2kl99vTma0PYqrajeEyb3qLw5nvuYcw2iC0zvs622h4Y2rpaW5lsKOT4d5uRvp7xbzMscHl3MzR/l562lpEYFw2wghmmJ+Bsam6DKHeNb38LWD85of7/En4y/2HH+DHV3z/zRK/f/aYH6uj+H22Pn+4bsAPV3T4NkuDV+cVeXpWhsdnJFk6K8nSeUmWMiV5ckGSV1kKvLygyOPT8synyPEwWYkHSW9LkbkTcjw4IcP8SRnmk2V4mCKokgosCKv90pXEWspQ/ul68bQSC+cUWDqvxPNMNV6c0+B5hgbP07V4kqbLUqo+c0m6jMWqMxunw7PTVnybvY3H522YP2XNd3d28YfqeB4WxeJuuBJz3c/YvF0RSy9VTN0UMXNXRsdRBk07KVStJVCxlETOeCMyhuuRN9uEsp00Oq5qqDopouGiKgKjvJMi660kWW2xiXW20nxmuo7PlD9mtdInrFdbyTrlz5DT28B61RWsU1/5f5P3nkF1JmiWZs9uzG7v7nT3VKeRw3vvvRNWBnlvU96AACFAeCMQHoSTBWElQEggvL8ef/HyXkrZtFJmKqu6Y7tqqp+N70PKypqq2Z2Jnd7Y2P3xxr1wkVBwMyIfznnPeVnkOB8td01s19nhssUF1y3OOG92xG2bM3YbbDBebsh898/4zPUTNH0WYrBcB9PVhixcPI/5nv/IwsWfMt/rMz5x+ZRP3Ray0FcT0w36LI92ZGu2C8H57hzOdGF7oj3rox1ZdtQenyN2eB22xeuwDYsPW4j3pr0OmGK7UQvHtQbEZu6lrPw492bKeD6VzuOeLbxu8uBNuQHflsznh5J5vBXmnCbfl+rzwyVL/qnJid81O/O7Zif+uc2RHxuEiz5W3Mg3RRa3kOaQT7ga9Bl1hxdQfXABpXvmcWbXpxTt/A2ntv4Dhds/JXPjp8Qs/9+IXfq3ZKz+WzqjDVAm6vDgvCNPKt0ZO2XBQIoNNwv8eXBmNeqT3nSHW6FK9EAe64Ik2oG+KBu6Iyy4GmJK9WFjqg4ZUnlAn0uHjKg9bEztAUPqDxpzPdSCtnBr2o5a0R5mQedRM2RRlgzFWjMUbY4kVI+eYF16jhjQdcSQzlATrhzQonTnQi7sNeB6og/1MW60pS2mPWsx8rJ1jFw/xGh/DJ09VdR1jFDeOEXptUdUtr6mou0ZZ66MkF9xjdK6Bi5UX6TgbC7F5TlUXUqhszGW0bYobrVG8aInk6dt+SgvxFCRuJWzcWs5H7ebvMQwTuRnk1jfwvGOISJ6ZwnvuEVw/TTH6u5ztPIRR2tuEnx5lD1VN9hz+RX7a77lSOVLki89pHaeYMEAACAASURBVLheLULjhUt1lFUW0VodibI+lpnGGB63HOVJ0w6etm7gQddO1K1BXD4bxNa1Hqza5M3yrQGs2bmBHYdDsHZZhY3LNuxcD2Buux8rxyPYuoZj7RqOvddxLJyjMLOLwMwuDEPrfRjbb8fIfgNGduvRs1iHjtkGDG22Y2K/GxP7vZjaH8DE7iAmtgcwstkrwqKhzU7MHHfj5BaEl9cxPD2P4+wchYvTcfy8k1jqE8v+bVkc2JrI4W3H2bchiI1LN7Nz1WpOhm2n6XQIDxUZPJBFc18ewc3+MMY6glA0HUDasAtJ/R4ktXtRCSnrjsPc6RGCMhu4372Kh12reNy1locdq3nYvopHnWvEe9YPu9fxoHsd97rWcLtjFbc6Vs+VggvXd675crdxCbOX/Rm54I280JPebHe6stzpzHSjK9uD/vzFtGS60ZLpTnO6G82prrSle9GS5kljigf1ye5cTV/MtWw/6tK9qT6xmKqT/lRkreZ02hpyk9aSGb+JrKTd5J8IoiA1jKLMYxQWh3HmfDyF59MouFhEbkU5KaVVxJy/RPj5esLKmjha2Ur4RQmRFcNEVqoJK1NzpHSCI6XjHC0X1hvGiSof5Hi5kvTTtZzJTuV8ZhRl6bupSF9FdboPtTme1OT7UlG4jNKiVZwrWse5gtWcP7WdcbkAjEJKWkhEfwi9/FsD4/+VYvjf+vr/HYXxd+9ec3tiQEwJTyn7mBanX+zmE+BiQqUQIUMEjUGlWM8yJUDHhxE6/KZUg0wpR5lRjXFjQMENRQuSuhwa8o9Qk7yLmrjdVMTu41JGODd66rkp7+DmgJwJhQCNQhBGUDF7mJA2MdZTJ1bdjLTWM97TzKyyX/xeM6OCUjgsqkqTgpomjGi/ChbsRzVRUCPniqoFWPq42zcl7hAOMy5emxHUzBZkDcV0nY9lsD4TZWMhbXVFZGUdx2urGU5bdLHfrI3/fhsuNuUyPNzLjaERbg2qxZ3KyakBZifmEsii9SzY5CNDCGqjYEMLFrWQQhat4WEZNyZk3Bia5MbwOC2NFwiP92NPtDGbg82IObEJaV8Natk1ErM3s/2YIxtCbNkfu4S6lkJkfdeZkCuYVY4wPTCIekSGekg2B36iDS3sKX6Y/wIwTg4J6qTwc1GJyqSoHovA38+0qo8pYQRlWKVEAEVBZRxXKhjq75/rVBQrc+bqcuYs5Y+wKDzOAaOQop6bNuRdrci7mujvLEPZ0SIGX5RC56ashyHFLONDMmaHT3NLeoCHbXtRN2xFUbsb5ZVYZmR1zAz0iZVAYwMqFH19SDqFwE0fAxKpaD9/hEYBFIURAFJQGEVLur11rry7U3hsEa3pvvYmhPnTacCnorooQONb8Zb0U358+Zivvp3hx7ev+f13X/EvXz/l228eiScDv2uN4O0ZW34858w3hTa8ybfkZa4pL/JMeXFKGBNeFJrwvNCEF0XGvCwx4c1pC14WmfMkx4RHGSY8zbDg6UkLnqSa8eiEEY+SDXiYrM/DFD0enTDgcaohT9IMeZZuxJeZJrzINuVFlgkvs015mWfGswJTnuaZ8GW+Jc/zbfky15FHGY7cT3fhVporA5GWNO9ehCrMgtkUDx4XreBGth+jKV48PLeLt52ZPO87S6CrJmbmn7B4tQXeW8zFEIjTKgMs/TSx8NXE3FsTY08NDN0WYeC6EH23hZj662K9Skg9m4oKo/FyI0wElXGJIbrLjNELNMVsvS1my8351Pof+cTs71lo/SladvPQsV+AjsMCtBzmo+28CMslZrhscMRjqysO6+1w2eSIwwZbrFabYxCgy0KPeSzw+Bxt30UYBOqh4a/JfO95zF/8GfM8P+c3zp/yHx0+5zPX+egt1cRppz6BUZYcyfficJYLW+NtWBdjh98RCzwOmuF+wByvw1b4hdmwKWUxW1N8WHXMBefNRvjttGP1HluCwh2oPLcEWc1ixkvNuVuszatiDX5b+Dk/Fy7gd+cM+V25Df9U68b7Whd+vubMP7U68i9ddvyuxZjvLpnwssyMRyUmTGbq0RM1j8aQT6kPnkfVoXlUBS+i/PAizuydT+EuDdI2zSdp3efkbFvE1QgLTgX+DfJoTe6esuZGrjlj6UaMHddlOs6EOyk23EiwYuCIDorDGoweM+B2shXP81yZTTBiLM6YkQQLRhMtGEswZzzJitFYU5ThesjDdFCF6zF4TJ/BcD1GI/UZDNNkIkqPW/FG3I434G6CIXeSjJiK1mU4XJOJOEMGkgzpitalK86M7iQbBrOcmCl04EGpPc8uO/C0yYkHrW4Md4fS1lNOdV05JWdqKK9o4/KlNi5VXKTzWiHKjlRGu48z2x/Ljb4cbnYncbszgofd4bzqj+NV70le9uYzVhNH7cmtnI1ZxulgDwpCl5AYuZHguIMcyT9JRFkZMdXNxFXLOVF7m7jKx0TV3OVo/SxBl++xr/whweWPiCm/TW7NGKW13ZwX7e4CLpSl0Ft9kOmWCO61hPH4+n6eXd/O09atPOg6iOxyENEH/NmwzIslK33wWRVA4MbNOHqtxN59K3au+7B3C8HcLggz2xBsnCNx8IjBaXEclo7HxRFtabv9mDhsw8RxHcYOa9G3XoOe5ToRIk0dvsDE/gvMHPdi6XIIK5dDWLocxMR+F3qWmzF33oWbVwg+vsfx9IrG2SUGO7tonBzjcXWOY82KTDasTGXzqkQ2rIhi1ZIgdq6LYOuSXQRv2EJfTQ53Fbnclscz0haC5EowsmtRyBrCkDUcpf9SKP1VQYw0HOZm5wHudG/nbtd67otp6k3ca9kgzn3hjnf7Zu63b+Jex2buCXZ2+ybudGzmlvDYupInLZ48anLn/lU37ta7c/uyFzOVXkyU+qA+F8Bw8RKk2d70Fi2mu2gxHXkeIjy2ZXnRnOlNQ7oP9RkBNOavovn0RtrObKK1ZAPXT2/m+rndXCrazfms3RSf3E9u8kFyEo+QHR9GbnIIRaf2cPZ0CGfORnG2LJWSijyKqk+TV3WBjKoyTlSWk1xZTkR5A8eqOoi4JCG8eoCwylFCKyYIq5jmWOUM4RcniSyfJPniEBln2kjNPUNW9nEKcrZxNncJ5XleVOb7Un1qFdUFW6kq2sXZwg2cLdjNuOISf/zxObz/TkxKi2GXD8D4r+//jRRG/tN7/mz+8J7/Vkj89df/9wBGYY9NAIcZVT/TIqQpRVgcV8k/QKMAJQPiXWgBLMQZUDE+MMC4aogJ1QgTqmGmVXJuKDsYbb9Id2kiFXFbqY3fQV3SbppyjzJYW8Bs7zVuyHvEG84zQ4JKOJeynlF1MiVvZqK7ntHOOsZ6rjEtqF+CiimkeQVbWbhcIiqTc9UxAiyKcCiC50d1cU51FFRGAUgnh1SMDytRjwwwOaxiZrCXobZKeipSaTp3nMaKZK7U5rLr8Boc1ulgt14Tr53m7Ildg0LdyriwMzg0zOzgCNMCpIwPiMETARJ/DYhzH3+AxWFhh1DJxKCM2XE5s8NqZgZHUPRdJTl9C7uPWbA91JKQ6CU0XMllQnmd8rpYDsX6sCHIho3BjpRUx4n9jWqFlBnlMFOqIcZHBlAPCkAnmxuhO1GA9r+AxTlldnxgkAkBFoWU9aCw76hgUlQY5xTiaeH9VvXPvdeC7atUzEGjQs6IVCKe+xM6Fuf6FgU4FOavAGNnO3JhRFhsRd7Zgry9gYGudlS9zQzIWhgZVKIenGF2rJkbA7Hc7V/Lg8atKKu30VsTzFBzHlOSJmaEf+PgIOODQ6gkEvqFap2OXpR9UoS9xV8s6ZE5W1oASJWkb86SFs4CCqnprjb6OueAsbetid62xr8KjN+/fsQPrx6LoZc338zw/dfP+e3r5/z2xQO++eY+718/5uvmUN4UmPJNoTWvcs3EeZljyqs8MxEcX+aZ8jLflJenTHlZYMKLYiNelRjzusRMVCJf55vzMsuMl+mmvEgz4XmKIV8m6fMsyZBnSUZ8mWzE82RjnqcY8eKEIa/SjHmTbsLrdGO+yjDhTbYpz/OMeC4Ao6A8Ztpw54QN49GWjMfZowi3omm3Ng07teg7ZMpEvBu3Mn0ZT/VAetye0fSVzJaGIr8Qh7P5p+ibzcfO3wjHlXqYLp6HmfcCLPw0xC5G08UaGHsswsJXFwsfXSz89DAJ0MVYKPdeZoj5ClPMVphguNQIw+UmmK62xGK9LY473Fh80B9NH13+zuLv+dz2U+ZZf4Ku40L0HReh57AQI1ctLH2MsF9hhetGJ5zW2eO22Rn7tTZYrDBFz0cbHW8NNL0WiKPlq4FuoBGaAVpo+C9CU4BHTw0+cVzIJw7z0PXVwHGLIT6HjMSwy8FMV7YnO7A+1p6l4dZ4HjbD9YAJHofN8D5izoYkD3amerMlxhWf/ZY4bTPG8wtTlu7SYU/QItJjNbmWa0pXpj6jecZ8dcaY786a8PNFW/73Kmf+pdqV35bb8nO1NT9dNueHK8Z8U6vDN1X6fCvssVZY8vKCFdNZhsjitGiP0KAuaAGXj2hRE6zNhf2aFO7WJm+3PulbNUnf+DklWz6heuv/wniiAXcyzJhM1mMoTgt56CeMHtdgKkEftZAmDV+IMmwe04n63BPK23PNuHVSlxtJ2txJNuBeihF3kgy4k6DPzVgdbsXpcSden5sxOtw4rs3UMQ1uRetyM0qLu7G63I/X426MFrMRC5iNWsh01CImoxZxO9mQu/lWTOfaMpppjyzJiukcJ27nmvPlWROel+nwok6H5036zHSuQNYdSVdTAq21OfRcLUV+vYKB6yWoW9OY7YjmbmcYj7ujeNSWw+P2dJ50p/K09wTP+tN4Ls3ihTKXO91JyC/tE3fHLse7cynWmwvRS8kNX0FezHYKk4+Qn5rAidRc4nLqOJrfRdTZARLKRzhequJoUQexJQ3knCvnWkMFPU1nqD0fT2n+US6dPspA7V7x3/GoM5jHrXt50rKLh+0HuNEWRUNJMDtWebJu2Sr8li7Ha0kgHv7rMLMLxMZ1FzbOh7B1Poq5bRi2Tsdx8UzC3ScFd98U7F0TcHRPwsYlCnOngxjZbcTIcZU4+nYr0bdZg7nzdixdd2PpuhdbDwEU92PlegBLl32YOOzEyHYrlq5f4Lb4MH7+kXj7xuDpnYidUyy2DvE4uaTg6p7MurVFrFiegZ9vLL5+kWzbcIrNy06y0TeY/LgkbqrKGO9PRN4SSs+VcPobUui7Ek3/lRj6a2OQXI5k6Go4t7pDude3j/u923nYs5VH3Tt52LWTB53C7OB+x3butm3ldtsWbrVu5kbLRm61C8C4mXttq3ne6snjJiceN9nzuMmWR9dsuVdvy93Lztyp8uJGmQ+TZ7wZvejBYJkryvOuKM66ozjrheSML53FfrSfDqTj/HrayzbTVb6FrrLNtJdupb18F00X9nG5eD+lOQc4nX6YwpRQ8hLCyE0MJT15J1mp+ynKj+JMSQqnz2VzurSI4ovnKSy/SH5FBbnllSRUX+H4pWaiLnUTeUnBsUsjhFdPcLRiiojKWSKFqZgipnyKuAtDxJ9u4uSZYnKKosjP30FJ7hrO5qzmfPYWynL3cjH/EGdLdnCu6BDjyiv88adX8F5YW/oG3r8RZ85afvtvY0n/GSwK8Pj/NDD+4ac5QP39T/zTu9fcmRTUp/5fgFE4DTiplDGhlDKulM6pUuI+nAq1Sinuk40qlYyqVIwpB1ArBxkTR4VaKWNS3sVkTz3ymmzKYzZRF7eRy7EbuJK6l+rk/ajqz3JD1sm0YHGLlrOgWEqZGehFhEbJNYY7LzPYUctobxMjfa0IiWGhfHpSAMDBkQ97ecJZO0EdVTIxIIRLhJTwXEJ4zpIeFgMfAjBOCHuSI0OiQjU9KEXddxXltWIul0RwvT6D7IKjeK6xEmHRZbM+K/e5cqEum7GJfqZGhR3BORVTUCsnRaVSUEbnVMU5NXFuj1D43C+l2ANKJobkTIzKmB4eZlKlYkTezsWKRHaF2vHFUWv2hrpQVBTGuKqFju5iIk+sYcNhO9YctCYudyfN7aWMKnuYUqqYVAwyMTSEWiVAnRS1QoBGuQimH8u5hZ/RxxEAUa1SMS6AogiLcyXdwvs6qRTWCT6Mop9xxZyqOK6cUxlHZTJGZdJfbGl5Zwdz85fAKO8SXmv7MIK62Iqis52B1j5UXU0oJVcZHe5BPapmelTJzdFzzEr3c6t9GbOXltNXsZueywmMdpYzq+hlZkBQZ4XdyxEGpB+BsR9Vn0x8/9TCLy7CDuPIIOPDAyJEKvp7RWAUy7y7hSLv1jlg7GgW1UUBGoXQi3A3Wrjs8tGS/v7VA354+ZifhdDLt7N899WX/PTiGT99eY+vvr7LT28e8pXQ91ZgwOt8E17mGouPr/JMEOZlrhGv8uY+9/qUCa8LTHhepMuXhTq8LNLn69MmfFtsyld5RrzJMuJNuiGvU/V5mazLyyRjXiWZ8yrJjNcpFrxJMed1iimvU0x4c8KUNydM+DrNlK/STXieqc+LbBOeZVlxN8WK0QgTOvZo0bZHj+Y9htRv16VhlyHyYCtmEty5mebJRLIT0ggL+iKdkaaupzZxB9Z6f4eWwefoOy7AKkADk8XzMPb8HHOfRdgs0cXCVxtzby0cA01wDDTFeY0FxgE66PtoYhygh56vNtqLNdH01EDPXx/9JcaYr7HGar0dTvsWY7TemnlewutaaLlqoO24AF37BejbL8DEWQsLD32s/UywW2GN/SobnNc5YLncDCNfPfS9tdHz1kLbayGL3D5nnstnLPLXQzNAB60l2ugu00PbX58FbjrMd9ZEw30BdusM8N1vyqbjVuxKcWBHijPrYu1ZHetEQIQtHsFmuBw0wvWAAcuj7MSzg1/EOREYZoPbIUuxesfnkAl+Oz5lw7b/QMi+zzgRpsuFZBskRQ5MnXPhy3I33l104rdnLXhfqMePxTp8U6LNq/O6PDmvy5clmjwv1BDf86eFRtzKNmQ4SZeeCE0aDs6n7pAWlw7qcGG3BqWHjEhd/xknN84jcdnfkrvi3yOL0OFGshG3kw2YiNFCFb6AvrB/RHF8AeMpBqiTDVFELUJ6bB5D8RrMZhpy95Qpt/MNuJumw7M0A56lGfIwWZc7sYu4Hb2IJ8IvJWmmPEzU526sDrORGsxGaHHzuA63Y/W4cVyHsbAFDAR9xsCRzxmL0GIy1oCZRGNupFsyk+3E0AknVElujKd7cSvHhYdFdtwtNuRhtSkPGyy41baSqe5QxttjmezIYby1kNGmU4xfz2OqOZPpxnRmG9K53ZjP7LWzTF4pZKalmFs9Z7jVX8xdRSF3VFncUaVwUx6FuvMAioptSE5vpiNzNdfjltMY7k9DSACXwtdQEvkFccePsj30GLuOpnM8oYzIxGIOhh0jKnovZ3L3MtAYifpaCI2566lOXcf1oj2M1u3mXucRHnUH8ajzAA/aD3O7I5re6mjigjax3DeAlYG78PZfj6ffBmycV2PvthNzhz3YuIRh7RSBpX0k7otT8VuSje+STHyXZuDkloyDayKOnnFYuwZj5rwNM7d1mLqtwch5DcbOG7Dx2I2D90EcFh/G0fsIFs77WRwYLT4XlEdj+23YeOzBzecAAcvCWboijiUrU3H2jMfaOQ4712Qs7GJZt7mUpSvycfWMx841nKVLitgQeJGNy7LYuHQv8o4ypB2J9LdG0tMYS3fDSbquxNNZF0/35Xj66+JQNUYx23OMO5JD3JPs4kH/Fzzs38Ojvn3iPOzdy4Oe3dzv/oK7XTu43bmNWx2bxV1PYd/zXvtanrf58bTFnWetjjxrs+ZpiylPm015dt2Kx1dteVDryMNaN+5eceBGnQ2zl4VxYOayM+pqVwYqPFBU+iGrXkFv5Ur6qlfTW7Waroo1dFVtoqt6J63le6g7vYey7D2cTt1H8YnDFJ88Slr8QU7EHSIvI5rC3BSKC7I4fbqI0+fOc/pCOcUXKikureFExRXiqq4TW9VJTLWUmJohYmrGiapUE105Tlz1ODEVw8RVjhBfMUBiWSdZ5XXkl5ZQcDqFooJjFOUfoTAniIKsYE5lB1FcvIczRSGMqxr5409C5+JfAuMf3/8KGIVdxQ/zFzuMv+wxCoGZ/3z+csfxb36tDn58Pnfd5dcXXz5A3Ue4+z95/K9WGP/wE//pDz/yxz/MfR/+5Ud+9+6VaEmPK3sYk3YyKe9hWtHHuLSbKUWfCBXCDqOQbhbtSoWcUaWCEaWSYYWCMYUKtUIlfk7YORtRSJhQ9KHuuoqkKo+6E7u4eCyAC2H+FAUtpSJuJ/W5sSgbq5lWSsQ7x8Kt44kPe3Wzg71Myq4z2HkZeWs1yo5aRnqaGJd1i7uTgs07IVizqmHGlQMIgDOhEpSzOQtaUBw/QuOcJS1Y1yomhhSiMqUeGmRc+F7KDgbaSmmrz6C8IpZ9x1bgssEC5x36OK7T41D0JiSyRsaHZeJJw+kRYY9ykGnhcopQeC3uT86VXwt7hCIkijb5HDgKr4ul2ENKxkcE0FVyQ/w6Ob3dNewJcWdnqCW7jlgTG78OtbKFQWUteSVH2BPpzYYQB7aGuVPVkI1SIVyiEfYOh5lQDTKmkIvAKAReRBVT2D/8oDQKauPHmRDUOJWCCfFnphThUvw6AeoVEqYUUqY/PBdWD0Tw/mBLj8oFYJQxLOkX70PLfgFG4apL169G+LgDmXALWpxWZKK62ImqcQh512UGlMLdbAkzamEH9BLTsuPMdu9g6upqRip86KwIFpPU6r5GbgwMMDs0xvTwGJPDw2IqWtrZjaS9F2WvVExFCwrjRytaeC6kpoVaHSH0IgZfOudCL4LC2C/a0nM7jL+u1Xn36hFzM1ep89sXwi3pG3z75jk/Pn/GT8/v8dU3d/nx9T2+7Qzm63OGvC425EWhHl+e0uHLPG2e52nzIl+XV6f0eF0o3H424lWhAS9KtHhxWovXZ7T56rQOX5/W5esiXb4t0OfbPAO+ytTlVaoWzxMNeJ5gyqskC746Yc03J23EEeDxeaIpL5MFaDTnVaopz07q8TTNiIdplszGWyELMqRpuxZXt+txdYcRjbvNaTtky1CILVPRjkzH2TEabYLyqD6KSGv64/3J3+WK2bx/h7bObzBwWIDtUh1MF8/HwldDhEXHFcY4C8GWJfq4rDbDdbU5HhttMPTXxjhAFwM/HQz8ddHyWoS2lya6Prro+uqj52eA8TJTDDfZYrnLDesdLhitMEfPWw9dV010HQRgXIiB3QJMnbWwXGyEiZcBZt6GWAaYYuJjgL6nEIzRQd9bC0NfHfQWa6ElqIluC1joo4mWvybaAVro+gvfz4RFbjpoeWhguVIPjx1GrA23Yn2UJeujbVl13JaVMQ6sS/HAP8oOuz062O7SxDPIhDXHLNkeaUZguCUeYda4htniE+6Az14Dlm7TZMVWLVZvN2TzPkt27dckM86cjlNO3Dljx8s8Lb7PmsdP+Rp8V6AnnmJ8WGLNw2wdHp6cz93U+dxIWch0shZjCbrIo3RoCdLk2gFtKrfPp2T9f6Rg0284ufJ/JSHgfyTF/2+4uOU/cD/HnicZ5jxOM+FushHqSG0UERqMJhgxmmDMaLwJw7FGqI7rojquxViSnqj43c03F3dgn5w05mm6qfjnb8fpcCNGm7tJRtxNMmY2Ro/xY5qow7WYjjFm4rgxE9GmjEaZIgnRp+OQFj0hhkgjLZAdt6Q33JS+MDMkkU5I4vyRpaxFnbOD6VNbmSlcy8Tp5YyUBTJau57JhnBmrmQxWZeLuvYUw7V5qC5no7icJR5rUFZfRFnZgLKmCcnVCiTXqpBcr6G/pRJJRymq/jMMSvNQK7OYGkhnrD+BgcbjjDfHM9sSz1R1MMMF6xnMDKA7yZ36xMUUJwVyLHwpB/esYf+GzezdvI59W/wJ3+1KYbQnktJ1DF1cTcMJZyrjnKg/GcBw5Q4e9xzlSV8YD3sFhU2wyPPJjt1LgJcXXos34Oq9m8W+O/H2+wJn9x04uB/Czv0odh4x2LrH4+CejG9ADoErCwlcmY//siy8fTNx80rD0SMee89wHLwPYO21FXPPDeg7rsbUdQsO3odwW3IU9yXH8FgaheeyWHxXJuK1PAYb94MYWG/Fxe8IPsuD8VsexPK10azclIbn0kSs3KKwcovDxi2BxUtzWLKqADffE9h7xuDklkXgskrWBp5hzdJwctMT6GjNoKstno7GeDqupdN+LYWWukTa6pLobkhC2hjDeG8UN2Qh3FYc4I50L3elB3kgO8wj+WEeyoXE9T7u9e/hXv8u7vbt5E7fdu70buNOz1YedG/meec6nrQv5VGrB4/b7HjSbs6TDmOetBnwtNWIZy2mPG4SINKYZx/m6XUT8XMPGi25edWWiXpHRuvcUdW4I63xoq/Gh+4qb3qq/OitXk539VqaS9dTkbuKcxnrOJu+lZKTu8k/GUZWyhEyT4SSmx7JqZwETuWnUlSUw9mzZyg5fZaikrNknq8lrbSJtPIOEku7SCzrJ/GijIRyGUkVUk5U93PyUh8ZlzvJuHSdrKpGCqquUXyxjpLzlZy7UMqZ80WcKkkjsyCW1JxQsvJ2U5AfyqiymT8KyuK7b+cUxp/+pDD+p/dv+ePH0MvP38wFXX4VeOFnYT9+bgSY/ONPX//5iPD4/3ZgfPuKm2oBJnqYUPSItTq3hqTcVPYwI+9mRtHLtLwPtbRHVByFdK5aKWdUIWdYLuwhqsRdxDGlhBFVPyNKIW0rYaKvk8n2Wq5mHSJ/vyPJm0yJWmNN6p4AMkK2IblaxYRCIlragmU6Z31LmB4UwjddjEmvM9TTwEBnPQPt9Yz1tSLsWApXZoSqmImhUSZE0JwDRkFhnIPGud1GcZdRsGEH5qxhobBaPSjYucOMC4Cp7GWkr47mqzkkpu/EY6PQ1WaI7VZN/HfZcupcEtOjCm4ODjEtdNWAkAAAIABJREFU/D2CQjmmZHJUsObnVEwRCAXVUzi7J6SPP57gEwqzhz6CqooxQQ0bmqsqmh1WMarqJjVnP/sjHdgVakFMwirUqjZGFc00XM0nNGE1qw9bs+qgNUm5++jqqWZY1iWqjKNSQVVUzAGiqCYK6qGgsM59Tvg5/nrUwkqBAMzC68oPYCmokgKAKmRMC8/lgposvC78d/BBYfwFGP9kS88pjJ3IOrp+NQIwfrCjf2VJKzq6UDWPoey/wuhwE1Nq4X3tZFoaz42ePcy07GC07gu6L/ghbUxjuO8qY5JuZgfGuDE8xezoOIKaOyjtoV+oymnrRtErQT2kEkcExuFBxgaVIlQK96XFwItw/UW8APOn0IuQkJZ0Ns/V6rx6wttXTz7A4iN+eP2Q9y8f8fMLoYfxBt++fsGPz78UgfHN17f54c1t3vUf4YcaE76rNuDbKn2+KtfhdakWr85p8fqsNm/O6/D1eT2+PqfHV+d0eSMka8s0+apMg2/KNPmuTItvL2jx9oIub8/p812JHq/ytHghqIbpxrxIN+FlugmvMs15lWnBy/SPY8nzNHOepgg7j7rMHtdk7JgOiiP6tO/R4+pWPZp2mXF1pxkt+2zpC3VlONQRdbgtg6FGKIM1GAzVYjjSgs4wB9LWGGG36N+hp/0PmDguwmmlETZLdLAO0MZxhRHu6yxwWmks7jI6BBoijNdmW4yX6omj56OFob8ehgH6GPjpoekhqHxzYxRghONhX5YkbmJD+m4WBy3BIMAIXXcttO0XoGs7D33b+WJy2tBJCyM3IYmthZ44mui7aaLnMTeG3toIIyiOCzw1+cz1MxZ6fY5egAaGS/XQ9zdCx1sfLU9NjJZq4brDhGWHzVh7zIZVEbasiLJnZawTa5I8CIiyx26PLjY7tXDaZ0BAkBEbw43wCzPBJdQCzwhHVkR74LNdn6VbDPDdaITnVisctlhhsXYBfps/52iwJhcT9FBm6HIrQ5OnWTq8yjcTd0lvp1vzMN2QJxnaPMnQ5WGGHndP6nMrzYjZVDPG4s3pCdamcdd8Lm39DVXb/o6Stf8zBav/PZU7/4GBOEPx73mda8GX6SY8SDFmNs6I8aP6TEeYMhtlwWyUJWNHjBgJNkC6ez7K/Qu5l2jFvSRzpmP0mIrT5c4JU2YTjRiO0GQwXJPhSH3UsaaMx5kzHmfBhFCsnGjPaLw98ihbOo/acC3YmqtH7GmJ8KQ5cjHXjnpwNcyd9oglSJK3IM88jCwvguEzCQyVRKEsPkp/SSitZ8JpuhhP9/lcFKfPIj9zGun5fPovptFbHU9fbQx99Sn01J2ip7ac7is1NLcV0dJ6nva2Ktpaa2hrq6St9Syd7Wfo6ThPX0cFko5aFN3l9LQW0tmWTXf3CfrajqBq3oaqdjmScx605rlyMdaarIM2xGxzYvcyC/avdWfvKldid/pRnbyFa+mrKI1x4GysJQ153kxX7+d5VwRPu8J4JonmoSydgaY8gndsxNs9EGf3baL97OG1By+vfXj5HMF18TFs3SKx9YjHziMZJ09BXcxlxcoiAlfk4xeQwZKl+SxdXkBAYC5+K1PxWxuLW2AQZp5bMXDeiLHLDuwXB+PqdwwX30jc/WPxWXEC35Wp+K8WoDAWC+cDeC47zuot8azcEMny9dGs2pqK75oUbDwFYDyOuXMUTl7JLFl5Cp9lmVg6R2LrnIrn4iICl5ewYnkcX+w8yKVL+bS35dLekk5rUzotTek0NZyk+UoGHdcykLSmMSZNYVoZw6zyKDOyEG7IwrmtCOeuMox7qlBuy4K5LTvEHdlB7sj2c1e6lzvS3eIIfY+Pu3fzqHs7j7rX8bB7KQ+7PbnfZse9VnPut5rwqF0YY5626PGiTY9XHfq87NDjy1Zdnrbq8+C6EbcbzZhttGWiwY7Bekektc5IahyR1DghveSK9NJiuit8uVLsTVWuLxcy/DmdtpSCjA3kn1xHfvp6ck+uJz1lHcUF+ykqCOJ0SQRnz8ZRXpnOmdLzFF+oprC0jpxzdWSdayCz9BrZ5Y3k1zRRcKmB/KpLnKo6R3F1AaerTnO28iLny6s5VypMBafLzlFYlk9eeQbZpQnknznKqcIoRlXt/OvPb+GH7+FHoUrnNbx/LVbs/OHnt/xRSEKLYZj/rwLju1fcGhdUwm7G5YKq2MuUrIub0jZmJC3MyjqYFSxmaRcTsh4m5IJ9KUUtAoWUSamUSVkfY8INYmUng4o+hmUypuUK1G1X6TgTzakgF+I3mRCxzp7csE1kHN1Ff+NlxhRSxlSDqAeGUIvAImFqQMKEqodRWRvDfY0iMMqbqxnpaWRC1im+LgCSGHz4YJMLythH2JlTyea6CT92FApfPzkkZ3xwkLGBEfH7jaukjMkbqb2czrbDnrhtMcFiswE22xex9Zg/Le1V3B4e4YZ0WLRIBUt7fEywl4XqmiFmBGj8oCgKCuYviqIAcb+CR8EOHhES22o5s0NCulzJqFJKxaUM9kfas+eoGRExAUg661DLupD01pFWcJh1IfYsO2DG5iA3zpenMKrqFHcPxxUycd/wYxhJtOk/AqMAhL8elQz1gExUVycGBFiUiTP5CzDKfwFGwZJWKxTi+yAoyR8VRmGPcbCv90P4pQNZRwey9s4/jfBxhwCMv7KkBYVRsKS75AwrhLvYfcyqW5hVFHFfGszttm1MXd2FouYAvbV7kbWdQdXXJlb5zAqwODzJzMiIuP+p7GtD0tmKrLuHAYlMfN9FS3pkiPHhQdGOHpBJxKBLT1sLwswpjR9CL0KtTkcz0q6Wvw6Mrx7w/vlDfv7yEd98NSsC4/uXL/j51UPefHuHd1/d5Ed5CO+vGfN9oxZvm3R426jD22s6vG3Q4fs6bd7W6/KuTp93tXq8vazL2zphdHhbpyXOuzpNfqjV4t0lbb6v0uXbcj2+KTPg2wuGfHPOkDen9XldLIwRr4tM5vYg8014nm/Ks1wTnmaa8CTVmElBeQrWon23JvWbNLi6zZjuw850HXKmP8QNRbgXqjAPBsKd6Q8you/gQgaP6jAYYUbzIUti/BZht+B/wEjvM6w89PHebIfvVgd8ttiLz702WotJaSt/bVxWm4gw6bjKBMMAXRw32WC3zgrr1RaYLjXEZImRmHrW9hTATg/bVTYsjlzJ+tz9bM8/zKbUL3Dd4Y6+l64YgJlv+g9oWPwjmhafoG0zH02bBWhaz2Oh1WcstP4MDbvP0XIUgjELMPDUwnCxAI06IhTqeC9E0+tTNL0+Qd9fgEQj9Hz10fbWxGyVHj6H7FkX6cqacAcW7zPCL8SKpVGOrIh3IzDBA98IB9yDLXE7ZIHXIWOWHTXBO8IK9wg7PEOsWRFkxc595uzeacKKddp4rdfHZr0+jlv0WbxDD+/1n7Bm499x7MDnZB36hL5Ma2by7Xmca8vDE8Y8STfgebYBz3MN+VK4C56jz6NsAx7nmPIwy5LbaRZMJZowelwIoGigiNBhJMmcyTQL7maa8WWWEa+yDfky3YCHqcbcTDJjJsqE8VBDxoINGAs2RrVXD+VeXVT7dBgNMuRGlBU3ogRgNGY8zoCJBGNGog0YjNJnNM6MkThLBmPMGUmwYSjOBlW0NYoYOyTHHeiL9aAz1peGCF+uRq+kIXotDdEbuBq7mab4bbSmHqIzN4q+s6lIy3NRVGTTezaR7jPxdJxNofFsFvWlZ2g8X0z72Ty6zp+i43wWneUpdNdE01N3lL6r4fRciab3ygm6r2XR0ppBe2sB3a0X6LpeRlfTedoai2hvOUNrawWtbU10dSvol8uQDUkYnpUzcb+bkZESZuUx3G/7godVS7h7yo2pFKGI3o5roXbE+s/jsJc+BxZbErvem5xdgpLuSOF+C06HmHEpzoHh7LU8qNrFq7Zg3kiiea7IoT5fCI0sxcdlFS4uW3H22IOfbxCByyJYtUYAxAis3Y5j6RaHnUcKnn5ZLA08RWBgHsuWZuEfkEHAklxWrj5L4Opi/FemE7g1jYBNsfhuiMZhaQhm7gdx9I7AOzAZnxVp+Aams2RNLsvW5hO44RQrN53Ce7nwWjIrN6awblsqm3blsP6LfFbvKMJrRTr2XgmY2Udi5xqP75IcAgLzsXdLwN41BVePLHx8s1m5Ip2VK8KorKynqamC680FtLZl09RcwLXGQpquFdPaVIKs+zRjykImB7OYUqUwKUtkWpbGjCyRGXkMs/JopiURzEiPiSB5SxbGLWkot6RHuCUJ4nZ/EHf6grnTH8TdvoPc69sr7kLe79nAva5A7nf586Dbmwed7jxsteZRqxmPW4153GrAk1Z9HrUYcLfJgNmrRkxeMWPkshmqy1bILtsgrbJEUmmOrNICeZUtsipn2s+7UJNtx4VUOy6cdKE004uyHG/OZLhTkOpMfqobuSc8yU31IyctkLyMdZwv3kv1hQRqLmZSWZZL2YVTnC8toeRcMcXnijlz8TSllSWUVRVTWpVFaXUSFy+lUlGTTkVNJhXV2ZRXZ3OhOpOz1Sc5c+kkJTUnOFeTwoXyDMZH+vjDjwIsvvv/NzCOK3pEYFRLOxntbmam5ypT3Q1Mdl9lqvc6U/1tTEg6mJB2My7rQy3rZ1TWx5SkjylpF2p5G8OKNgbkPQzLlIz1y1EL/6OuSqf4qBc5Qe6cT/iC3upc5I2VDPa0MSKXM6oaYkwYUd2SMqWSoFbNAaha6Gbsa2Kos46hjnrU/c1MKLuZGJAyPiT08n1UxebCGnPQ+Kfnv8DjoIIpARiHBMAYRS1Ao1LOsKyJ7NwjBO60xXqdNqZb9bDcNp/kc8GoVG3ckA1zVzbBjBg2UTA2JmV8RKgZGhYTy6Kq+MGe/kVtFAMoc3uEAqgKqubw8AgTI3O1RTOCujk4TGd3FUdiXTkQaUZknD+1VUWM9vYwKG+nvCGDzcdcCdhvxMq91sSl7kLad4UJZZ9YbSQGXj4oiaItLaTZ/0sK44D0AzAKsCgV58+BUcGkXEhG/6lO58+BUehM7BNrdUTrub0D6Z9NO9L2NqQdrR+mBWlHM7LOZlR9rahVwt6iYN1XcUMWyoOu7dy9tg11zS56Kg7S35JCf2cN0u4OBoRuxhHhhKNaDCuNKfuQdjfS39GErKebQZlUhETxl4XhQREeR1WKuYS0UL8jdDB2tiNcgBG6G/u7BGgUdhgFhfGvA+OPH4Dx/dOHfP16hm9fveC3r1/zz18/45t393j39U1+VBzhfbMh33cs5F2XJj90afKuXYO3LYt4e30R765r8q5Ji3fXtHh7VYsfG3X56bou75t1+Om6Fu8aF/Lu2iLeXtXku3odvqs34Pt6E36oN+RdrQ7fVmvyTaUW31Xp812VMd9UmPL1RTPeXDDl+WkjnuYLlqMVs/GmDEeY0bFXn8sbNWncaUlPkBvSEE/koR7IQ93pD/FBdsybrmBLOg9pIT+qhzzcjKsHLAlx+xS7Rf8T5mba2PuYE7DDmRV7vQjc4ylCo8d6K7GL0TpARwRG26W6WC8TFEUdHDZaYykkpVeZYbXSDLOlxuh6aotj5GuI7QorvCJWsqXwMLuLQ9h36ggrjq7GxN+YBdaf8rnpP7DA7DdoWH6Crp0QhNHGyEUXQxdtNG3nMd/iH9GwnYNGfXdN9Nw10XXTQNdDA23Pz9H1/hQ938/Q8f4ck0AjjJeboBugg/FKHTz2W7Es2J7AEHuctuuKFTp+4fb4RzoSmOBJQLQbXqF2eIc64BlshUeYBa6RdnjHuuEfYs26XQYE79Albq8xB7dpsX6bFv47dFi914xle8zw2mmC1ToN3HcYsHK7BvEhBrSk2XAny5wXJzR5k2so7q6+KjDiZYEeLwt0xRHXE04Z8WW+CU+yjXmUqs+zVGOeZFryNN+eRzmW4i8Ej08s5PlJDb5M1+dJpjm30iwZOW6IIlQbSZAWksO6dO/Tpu+gHrIjxgyGmzN63Ap1jI14i1cdP5eWVieYMXXClqlUB9TJ9qhTnBhLcWYgzh5JlDWyOEck8e7IUpfTm7aexvgN1Mdtoz5+N1cSDtCYHExrejjXC1K4fi6LtsoCOmuL6azJpuV8PG1n42k/n0HT+RKulFbTUF5MU1U6LVX5NF88RVt5Ht3VWfTXpiCrj0daG4u0NgFpfQrdV9Pov5qP/OpZZPWnkdSdoltQvq7n0tZRSmtvK11KNW0D0/SP32H05l0e3J/ltvQyD+rieXFmK1+le/Jtgj2vIy35MsKcO8csaNuhR8kqXU4E6JG8xJCTy/UpWm/E6Y36nN2sT9VuczoO2SGLdWaycAm3a7ZztzmG1D3L2O63BD/HFXi5bGax1xcELglj8/oTrFp9Ahvno7j4pWDvfQJn3wy8luSwZFkuK5bnErgsC3//dJYsyWPFqjMsX1VMwKpsArdksPFAHtuOlLB6bz72/sdx9okjYHU2S1bn4RuYg9+KfJavKyFwfQkrN5awdE0ui5elsmRVKht2nGLX4Yts3H2OzfsqWLn1HJ5Ls0Q73M4xAQ/PdJYuK8TNS9ifTMHJNRk3jxSWLs3CzzeOqMizXLp8laaWMlo6TnG15RwNTWVcbSznelMFsv7LjA1WMTF0nnFVAWPSPCakxUxIc5iUpTElT2NSmsy0NIkZWQKz0lhuSGOYlUQxK4nkhiSCG/JIbsiiuCWJ4Y4kjvvSWO71R/KgP4RHkgM8knzB/Z6Nc/DY6cGDDicetNvysN2SB20W3L5uztRVM0brLFBWmyOrshBBUXLRGMlFA2QXDVCUm6CosKa31J4ruZaUnTDlfLIZlSdsuJRpz8U0K84mm3Mu1YbiJBtORpiTcMSMxFA70qK8uJC1lsund9NQGkJDeQy15cnUlKVSVZpGZdlJqsvSqC5LpbIikYpLMVTXHae6NpTquiBq6g9TXXeYisuhXKyJpPxyAmWXT1Bal0V5zSkmxmT8yw/fwQ9v/wowvuOPP38s7/7vqjB+DLp8ePz9e/719z/9xcyFYf6zrxUDMn/+uX/9w/v/yqswP/Kvf/hB/D5//P3P/Ovvf+bnt2+4oVYyrepmor8RxbVS2i9k0HPuBH3nU5GUnkRVlYv66hnGrp1j7HoZ6pYK1G01qNsvMdNxmZmuGiZ6qxjtq2K4r4GR3jbGezuZ7LzG0JV8ruV9Qef5MIYbzzDWVsV4bwtj/b2MyVWMKYYZU4wwJh9kXK5kUqlgTNmPWtErwuGkooMJSQtjvdeZkHaIwRwRGAeFnUQlauHah0rJqELJmFzoEVSgls9B44Swn6cSKmgkTA0L9rcQ0hlBrRphWCFB0l/Htv1euK3Tw3TVAsy26GK7ZSFnr6YwOtLFvZFxbsnVYjp5bETOyJiU0VG5mDoWUuITAoh+UBk/AtscwM3tEQrP1QMqhoSgylAv04ItrRJs8hFGx7qJTg1kT5gFkUlLKS5JYKSvn1FVH9c6znEwcQUrgyxZud+SXSG+VF/KYkzR+SeFVwy8CPa0oDjKRWCc20Ocq0Kaey5HrZIyMSi8LnztR2CUMaGQfrClFUwIwCgTFNe5II24qyqXiqEXQWEU9hgHeoW7zp0iLEraO5ibdhESJR0t4uk9iXhVRbis0oyk4zryvjrGleNMCilsWQ4zvRu41bSG+417Ga4+SE9NFNLOi/R3NdIn7Eh29zM1OM7EwAjCjXK1AIxdjfS3NyHv6RKBUQi7/BoYR5Ry8cqLYEMLyqK0u5MBWT9KyQdoFHcYm8Ti7r+2w/jDqwf89PwRPz19xDdvZvn+zSv++euv+cPbl7x9/4gfv73Nj4oQ3rcY8a5nET/2afNTrxY/dGnwfdsCvmuez9uWhbz7AI9vmxbxY7MWv23X5Xedurxv0+T76/P4rnEe3wtw2aLLDy1G/NBiyk/N+vzYpMF39fP56vI8vqnV4Psr+vzQaMZPTVZ8f8WCl5UGPDltyLM8BybjTFAdM6V9vyFXthnQvNeWzoPO9Ae70x/kQv9hRzqCvOmPDKAz1IH2IEN6QwzoD7em/oAt+x1/g6Pe32NnZ4qVhzEuq8zx2ezIkh1ueKy1xinQFI91VritscBphTGWflrYLDNA02OBCIqGAXN2tMlSQ8yXm2LkayAqiMY+Bpj5G+O0fzFr0nayrySMg8VH2XlyLzZrbVnoOJ+FNp+xyPITNAVgtF2AvoMGxi66WHobY+qpj66zBgusP0HD4XN0XBag5TQfTad56AvhGs95GPp8jpHvPHSFVHegEbYbbDBaYYhmwAJMN+hisPQz/A85YL1eG6sN2mL/omewLf4RLvhFuBIQ5cayaA+8I5xwi3TAMcIe72gXlgRbsH67JiFbFpAVZELSIQPCgvQ5HG7O9t2GbDxog+cua0y3WmKxzxWnPdYs36pB6La/pyvJQCxnf1lozJsSU14WGfOi0IDXRcLOqhbfFmvy1SkNXuRo8Sxbj+eZBnyVYcyrLHPeFNjxQqhnyjPheYYWz9I0eHhCm5uJegxEatIXoUFX+CI6j2rSHqpDa7AwenSEGNIfZc5Qoj0D8TYMxhgxGqvPSIw+E0mmTAmBqHhz1Mk23MxZzGS6B6oEB/qjbeg9bos82Qtl+gqkGZtoS9lGQ/wOWtNDaM+MpD0zmr78ZNouFtJae47Whgu0NJyl9Uo+TeUptJSdoKM8l5ayMzSWVXGlqoiGunSaLp/i+sVCOsuKUFQVMHo5i4m6ZNSXYlHXRIuPY/UJTFxJZ6ohl7HaLAbrUlE2JdP/f3D33kFRJuq67/3/1j13n7VXmBnHLDnnnHOSHI2IEUVUQFAQIybMCkjOsUkNDd3Q3XSTmiQohslBneCMOc6MOjO/W18z7r3W2vvUObfqVt3a54+3vqYRY1n+fN73eR7xIXplF+hRNSEdUyEZHEehnuLa0BW+7JUznJPJ1S0xfLXOnUfrbXiSZMK91XrcT9Ljx016fLPDgivbTOnbZEDDivmUhP6Juuj5VC2fT0XQIiqDl9ESvYTOdTp0bTeiM9OWyjR3di63JcbJGT9rP9ytlhPktZo1cftJiM4jPv40No7pOHkfxNnvGC4BJ/AIysc74CQBgafx8zuBl9cR/HyF1fQpPIRn0AkCok+QsKWQDbtrWJ1aQfCKs3iFHCMk5gIB4edw9z+Bq+8J/EMvEhB2Ed+Qs1qAdPE5grvfYUJjL7BqYw0xaytYsbGBqDVV+IScw83nJGaWWVha79X+eO6e+Tg4H8Tabi+OTvvx9DyCm+teIsKzKSxqoF1ci0h8lsaOChpaa2gU1dHaVo9S2cG4poPxkQaGFCUoJBdRdBWi7j3LSH8+GsUpNPITTCiPM6XM00LktHwfM4o9c/CoyGJWvY9rylxmFQe5qczjY9UxbvQd4CP5Pj4b2MtnA+l81J/Mx4rVfKKM41NlJJ/2B/Gx1JNbEleui5242u7AlVZHxhodGK63ZrDODHWVMeoKIwYrDBmuMGCo3JCBMlN6CsyoP6bH5T0Lqc4xoO6gMbWHjak6bET5YRPK8qy4mGtN3k5zsjebkbvVnv1bDTm3z4GqM+G0lGyguWw7DcU7qS/OoL44i8bLWTRc3k11yW7KK9Kpqt5ORfUaKmuiqK4LpbYujOqaWKqrEqmtSaG6ZjclddlaFXJ6vA8hPodHD+CxENY9d8P42/MfePNuJf3PZhdttu+/3y8Kd4zaG0ahXvCf5j8L8v4/ePOS/0/nf9Vl/eYhvL4Pb57z69u3vH4Ljx8/4drEEJO9lfRe3ErLXh9qk82pWWdNzRpzWtab07nJjP5UK3qTjZCmmNGbKtzAWCDZaUP3PkfkJ32R5wfSdyqUgYLVDJVuZax2D+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nk7QzgMR0d9JPRtDb18rosAKZtJn8s+lEJdkSkKhH6BYTNu0JYHCwmSuKPqa1t6MCDAsh3HMjqIaT/2EUjCv7/mEmlH1z7veB/rn3tWqxjDFF7x+QLpwc9DOukDHaL2W0T8ZoXx/DUqm2/1kARVlXN9IuIRxbRJ+kmX5JI9KuOqTiJvq7OugTC2tqCSP9Ym6MtDCrzGe6J5npziiudMaiqFlJT2UG8hbhCL4XWVsn/Z0d2ugeQc0UTD1as01PD30d7cja27RrcW3by/AgwkpaWEcLlYBDSrnW8CJE6Qjh3do/AyFTckTNqFqOqk+ijdTp7WjhPwDj3c/48e4XPLx9h+d37vLk0ef88uwJPH2qzdh6+ct3vH7xDb9M5PBbjyP024DClt/l1vwsMeZx6xJ+bPqQp+IlvJAs42WvDj9JdXklXcprhR5vlfq87F3M4855POr4gOeSRbyW6/PrgJH2+brPmJddhjxt1+Wb2g/4pv5D7jbO566gVEoMeNhryCOpMT+2W3CnzJXulL/QlTyfrs26SLdZodzlhnKnO9KtjvRssaF3qzDuKHZ5I011RJFmR2+yKV2bLaleY81W5/l4GP4FFwcTXPxt8IxyJCDeXTs23kaYuSzDMcAcpyALvKIdsfI1xthTl/kO72O23ISF7guZ5zafJf46LPVdhlGwEeYhJpj46GHqpYuhpy7O8U5E74kn8XQycSfWY5nowuIAfXS8dDB2WYa5wxJM7RZg6rwQK29dHELMsAwwwMhnGcaB+uh6LeZPpv8X/934/+QDqz8x3/bPLLL/K8uc32eZ8wcssP+LNuLHItIU40hjloXqsTRcj0X+izAJN8IoWBejgGXYRZrxwAnVAAAgAElEQVTiutIa10QrvFLs8c10wjXNEqddFtinmuOeYYNLsiF+W40I3qjL8lXz2LbDjKzd1uxNMycn3ZqkbbbEbbIiJNEE/yQz/DZa4r/JAq81urhGvUdgwjyyDrszJoS5F5vx/WV7vrnoxOMie95cNoWCxbw69Re+yftQu5r++KglXx435s5JM348Z8OzIieeFTpx/5yt1uwykbaAwe3zUG6bh3zLXxjcsQBl6iJkKYvp3baMgXRTRrOsmN5nx0eHHJnda8n1/cZcO6DDtVyhh1yfr/LN+eqUNR8ds2TygBnqvWb0ZpjQsV1fG/Qtz7JhcL8bA7ne9OUEIM4MRHF4DePn07hacohr5SdQNZxFLipAJiqmu7mcblEtnc11dIka6GyopLn8Is2l56ktOUtNyWmaiw7TU5jGlarN3Bat4KE4kOe9XjwUu/J9qys/dvjzpDeaR/LV3O1LZFacyIRkOxOKA1rTi1x6HqW8XHvrfFNcwMT5DEaz1zCS5M9XG4P4MtqBz4OMuRNqysM1jny3yobbqyz5Zr0Vtzca8O0uXb7YtYjZ7QvRbFqMcr0u7fGLaYxeRG3EAhrCFlIRuojyeBMurrJhk9tiMmJ9CHe0w9vcmRDHCHas2kfy2tNsWFvA1o01ODvsJSDwBN6Bx/AKOYFn2Gns/U/jGFiEm38BHu4ncXY9hp3zUezcjuPonY+zXz4xiVVsSe9kS1oricnVRK0uIiaxlMhVxQREnCM4uhDP4DN4BJ7FL6wIN7/zOHjk4+5/lpCYElasb2btljZWbWwhalUVXiFncQ84iYldFiZ2u7FyysbF8wjOrsextz+Gk8MRvDz24+OVzIED52hqrqejs4KWtgLqW6qoa6mhQVRLq7iZPlUPo5NqFINS2rqbaBBVUi+qoKn1Eq0d5xD3FiBTFjMwXIJ66AID8sOo+zKZVu/m1nAaH6myuNl3hlvyk9xQ5HFdsY9ZxW5uDe7mhmoXswM7mVXv4uZwBtdG9zEzksPVoUyuqXdyfWALNxXruCGLY7YrhNl2X6abXZloM2dcbMRUhwMzbd5ca/NmttWJay3GzLQsZbpBj+FSXSSnl1Kdt4ya40uoO72EmrOLKDu9gEvHF3P+uAmn8xw4eciL4weCOZYbwt5dnuzZ4cHxfWFUnN9AW0UanVW7aS9Lo0M7uxCVZtFYkkNDSQaN5ak0VmyksWIVTVVxtNbG0lYXox1RXRS19ctpqFvLrakaeHobHj+CR4/hiZDH+D2/Pf+Wty+/4fcX9/7N2PLO4PKfPf/fNL78/wiMj+DNA3jzjN/e/sLbt2958vgR06MDjHZVMiY6ycDlFBr3+lKfZkP9DjOqNgvtAfOp2zSPpuR5NG55n6at82jevpC6bfOp3TKfqo3zqdy4kLqterSkW9OV64nyZCSq0/HI8xOQHY9HeioBydkE5IXrUZftYLLxAFdajjHRfIKxlpNMtJ/livgCV7ovMSOtZEpSwYy0hmlpHVf7m5nuEzEj72BGLmaqT5guJga6mBiUMK6SapW2KcExrVRrlUptxZ1wIymYcAb7mBxWMN6vZrxvlFHlEK3iOpIPJuC6zgDzuHkYhb+HfawuydujkHRWohnoYVwp1zaszChGuaocZVo5yBXBIS6TMCrvZUJQ7gQzjVrOuHAfKNwGClE6guNYpdLG6Ai5hxPCjz8oKJ3vlEchgLobUes5dudGsjndhS17nOmTtaAZkjOk7qKu6Qwx6x3wWbWUoI0GxKc4U16Vx0hfN5MKOZPCLeMfM6GUI8y7j//+KcDfP4/Q2DOpEt7vQwBI4fMaeY92BHDUyKXaGe3r1QKjpr//74Cx8w9Tybt1rwipuBmZuFm7ihbURXlXO4NSMWOKBmYGSpmWHWJSnMyYKI4rnetQ1m1B2XyMgY5G+tplyMUS5OK51bb2HlLyh/O6S6yFxf7OTq3aOSncrAoKo5DH+cf9ogCJSlmvdg0tuKUFYNSolYwJNYpqBUMKqfZ+8e+Dux9+8zmP7n7Gwzuf8uDbL3j23Te8/uEer15+zZsXz+HZM3hxn59//YG3P93jlSaHV212/NRpxc9dVvwktuRJiyH3ahdzr3YRz1r1+LnLmNcSE+380mvI2z4Tfu034SeJLs86FvOqexmvpfr8JjcBpSm/9hvzplf49ma87bXgfsMSvqtdxJ2qhXxVuZA7tTrcrtXhuxZj7tZZ8tF5B9o2/gXxZgEeTJHvcESe6krfNmckm23p3mSFZLMlsq1uSLe5INlqi2SrObLtFnRusqBitTUpbovxs1iIh5sVzn42OAVZ4hFuj2eEA5ae+lh66GPjY4yRy1JsA0y18TdGHjosdPgAy+Wm6HgvQ8dXB5NwM0zDzbCMssRKyGAMt8DMVx9jbz2M/QxxXuVKRHY8CcfX47UzBMMIwWmtg5W/CTbu+th5GmDrY4iFtx5WgcYY+ephGGiAeYQ5jisd0fXX5W/2f+NfzP8bH9j8STvz7f6MnudCjP2XYRyki3uSC+F7IvDZFYDJSkv0I41Y5L+YBV4L0PVbimmwPi4rbXBfZ4vvVgc8UqxwFMK8d5jjvtsWl53mhOY4sTzNguVbDQhfv5hdOU6kZdqQut2EHanmpGa5szrFjvCNZoRssiBgsyXBW63wWquHZ8IiHEP+Ba/Iv1B82IrRS458WuLJoyp/HhY68fCiDY8LbPj+nBlfnjDiy+OmfHXCnK9OmvP1CVPu5pvz/Rkrvj9lxZ0TFnxyyIRbB82YzjFhNEOfYSFIO3MZyl2LUWboMXHIjqnDDswctufaIRttDeT1XDOuH7Bh9oAdNw7Y82meM1+d9OSL457M7HNEkWpG1xZTxNusaU91onmnDy1pfrRlhtCRE4n4YALiI2vpP5vKcEkuY9XHGK8+yWhtBSP1DQw2tKCsa0VR30l/XSf9tZ30ljfScbGUjvNFtF/Ko+tyBsrSNGaqt3O7eR2POiJ40eXBTxIHXkqceCp25WmnFz91evFC7McjcTB3RMF80hjOZ62JfCLawkfNO/m8LYevOw9zK3876k3LUSd48vE6fz6KsueLcCu+DjPnuzgb7sRb81GUCR/HmHIz2oBPVuvw2aZFfJG6hC92G3J9lwlj281QJJvSkahDffw8aqP+Skn4e1yMXkK61weEGf0Lm4JdiXR1xdPChUDHMLbEZZAYkUn6posczmwk2CuT8KBcwkMPEhZxhKDwPDx8D+MdeAa/wAv4+pzC1eM4ju7HsXc/jp3ncS0wrk8VszWjm63pnWzPFLNiQyWxiWXEJJYTvaaC5bGX8Qu7iFfweTwCzuPufwFHz9M4eefjH1ZAXGIDickdJCa3E7euDr+wC7gH5mPvcQgLp2wsHPbg5H4IB6cjODgcw9npCB6uOXi6bSYhYRvl5aWIWssQtRXR2FpKfUsJdc0lNLVVIO5toFvWRGuXAJGl1DUXaz9f31xBbVMV1Y2V1LVU0dxRTUd3FT09ZcillxlXFTM9WMBVVT7XVfu4od7HR8P7uDW8l9mBdG6oMriu2M1sfxaz/dnclO/nhjqX64M5XB/cww31bm6q07ipSuW6MpnZ/iSuStcwIY5jtCOAoTYPBpsCGayLZLg2mtGGCCZEIUy0BaJpXs5gbQSyskhExSHUX/ShvsCL+kJPqi+6UZrvTEGeGxcP+3HpUBjn90dyal8Ux/eGcTI7nPMH4yg8spKq0+tpurSVjpKddJena6ezYjdtVZl01GTQUplCU8UmmirX01C+hqaqdbRUJ9FSvYHmmg3UNqygvm4rN6aa4Nk3c8CoXUv/qAXG359/z6/Pv+f3Fz/8bwSMbx/D20fa3Mff377it7c/8ezRj1wdUzHRL2Kyt4qprkImWo8xWLGeljx/yjOsuZxiQGmKDtU7dalL16VhtwENmYZUp+sh2qlHa8oyRFuX0rhxEY2bl9C23YCuXaa0pxrTlmKEaKshLTuNacw0pS3bho59znQf8qEnL5De48uRnQxHfjYK1cU4hgpXMVySwmDxdobL0hgsy2C4OpuxhiNMtOQz2XaOqY5LTHddZranguuyWq7J6rgub+b6QCczyi4m5BLtfaVmQICHQYTMSOFmUQuM/SMMygcQddcSsMEF2zU6GMe/j2HM37CKW8yh4zvolzWhUUu1/cpT/UquKQe5rlQxq1RwXdXHhLQVjUysVeqEvm0hs3KuRlHNtFqtdTMLuYnC+lloUJkUwrEHlVwdVGlHqFScUHXSJykiOyeMlHRHktOtUcia0Qz0oRmU0CutYPU2D/zW6uKzbhnhm63JPrIBpaxN+/MSjEfaETqgBdORYg78/hkO/9OPtaqj8DXCLapMC40CMI72S/6YXkb7hZFqe7/H5HJGZEKmokS7gtb2M3d30icWI+voRNregayjHYXQ+yxuQdndjEbezLS6hCuKM0xJ9zMh3oFGtInhpm0MtR5A3VGEorON3vY++v8ARkFlFEZ7EykWa800gsIoQKRwY/nvwDgX2C2EeA8r5VplUYBFQXEUYnYEaBRgUaNWMDLQh7K38x+6pAVgfHj3Uy0wPr73FT89+A6ePOD1L3d58+Ipvz8SqgHv8fPbH/n9l4f8pNnP8xYHnonseC6y42mzNT9UG3H78mLuFi/mh3IdntQZ8arZjF9aLXnVasLPHWa87jTjVZshL0T6vBYb82uPGb/3mvO71Izfek34TWIBEmt+l9jwsFaP7yt0uV28jM8uLuHGmUVcOfYhs6eXMnVMl+6UhVTE/jea1i6kfb0R7UkW9CQ70ZPsSPdmWyTJ1vRstdLeNHZvtKVzkzkt63Rp32BAwxpDCmLNWG8/Hw/T+Tg4mGLjbopjoDkuIVb4xjjjFGyJpbchVj5GGLosxdRTH2N3HQzdlqLjtADLQGNM/IW2F2Ns4+ywjrHGJtYWy0hLTIKN0fNahoH7Moy99TFfbo5ljC0uG73x3bEc940+mAnvBZhg52uCtachVt6GmHrqYR5ggp4Am2HmuG70JiQjCvctfhjHWPOvTu/xnt2f+cD+Lyxwfp9FrvPQ8VqEQaAubkmuhO+JJPbISnzTg7Fca8fi5br82fU9/ubyHjp+S7GNtcB1rQ0uay2wXamH7WodbNfr4brTAs80C0Jz7Fl5yIUkYbJt2bTHllWb9VmxbhkJa5eRuted9WmOJGy3JWKbNYGbLQjZZo3/RhM8Vi7BOeJvOIb8ibDYv5K67n0qMvW4dsaej04ICp89N467MHHYjtkjFnx53Ig7+cZ8e8GeO2et+eaMNd+dteFuvpUWFqeydBnbrY8m05ixPeYM7tFFmbkMRaYuQ7mmTBy151q+C7MnHbmaZ8nVQyZM5xpw9aAtMwdcuHbAhY+PefH16UC+PBXE1QOeDO92om+HPdKdzvSk+9KeGUPH3ljE+xIQH1iF+MgaJCeS6LuwFVVJGkOVWQxV7WWw+DBDJScZrjjLcNUFBqsuoqq8wED5GfqLjiI5m4307F4GLm1lrGQ1N6qSuNOwjh+ao3kk8uF5uwPPO6x5JXHmRbcHz8TevOrw5nGLJw+bvfm+xovbJZ7cLQ7gu8vh/FAYw/fnYvjsQCA3k/y4leDDl6t8+SrOjS8ibPks1IzPw035KtaKz2ItmQ03YibUiImgZcxELGIi8s98smUJX2Wa8UWOPbdynZnMsUeRYYJyrwmqvYZ07DSgKFGXZPc/E6D/fxNqb0KgnSMelq4EOocS7buSSPcEkqN3cXTXeVYEbCXSexNRAduJCk4nIngv/p6ZBHgfwN8nD0/PPNw883D2PIad+1EtMIbElbM5TcqW9B62Z/ayY4+UlRtriE2sIGZtOQlJtcSurSE0rhQX31M4eeXj6nsOj4CLeASewz+8kNi19azd0k7Stk7WbBYRGleCi98xHL3zsHLJwcJxL07uR3B0PoKzyzFcnA/j5rIHX6/tJMSnUlpShqi1gpbWAhpEBdQ1X6Su5RJNwl1jdwUtnaU0iIqoaxYUyELqRUVUN9ZQ2SiiqrmdquY2yhtbqGhspKa5gSZRPV3dzchlIoYUVVwZOsLV0Tyujhzi2vB+ZodzmR3MYXYgR6s4XpfnclN+kFvKfdwayOaWKpubqr3cVO/lhnovs+osrqp2c2UgHY1sO8Pi1QyKolDVJzBQnYS6ejODdZsZbNyEqmkT/fUpSKrT6RBWx5fXUHQmhsJTURTlR1FwNIKLB8MoPBBFYW4sBdnxFOxN4MK+VZzaE8fJzGjOZsdxPieOS7nxlB5ZQ+O5ZNoLdtBVnEZXRRrt1al01OygrSaFlspkGso3U1+eTH35dhrKd9FQsZv6yt1U122ltjaT2SnBJS3kMD7U1gMiZDI++16bp/jbs/v8/nfROf+Zsvjuvf8aCqOQv/jrY37/9SnC3SNvn/Pi0XfMaIQVYCdjik4mBzqZVDQzKy9koiufgbq9NOWvpuZwJKLj0TTnhdF0ZDnNR0NpzgtBnOOGJMuOzl3mWjjs3mVCl3BnlbKMjs0L6N66EMm2BYhTl9K6S5/ODBPa00xo3WGKKNWUlu0mdKSZI84wpzvTHMkeS6T7nOjZ54LyWADqU2GozkQhPx2D/NxK5BcSURRsRF2yjfGKLK5U72ey9gDTzXnMdJ5msusi45JSJqWNTPR3MimXMqmQMqXsZkIm4Yqin8H+LmpEl3CKM8Vy5RKMEz7AZMUHWCUsorLlNHK1iKGhLka1bm2h91q4PRRicfqYGZYyNtCOuqcVTZ+Uq0KkjloYARYFBXJoLmBbeKqGmVLPZUwK6+NplYoZlWouf3JAzIC0lGN5CaSmObJ1pyXy7notwI2rJPT317B1z3ICNxjhvnYxgRtMWZsaRE9vPRpBUf1DGRRUwnEh9kiAv39aP899LLz/jzOnIM4piWNyAYz70MgFQJQw0idhtK8HzX8CjCrhhlHINuxunVs9d3Yja+9B1ipBKuqgv12EQlyPuqeWCWUVE/I8JvsOMiXNZbR9N6rGNFSN+xkRFzLQWYusQ4ykvY++zm4EFfE/AmOX9n3BbCMAo3CDKtwvvrthHBMc6ELEk3DHOqT+N2AUwHFEJddC47BShqKnQ2t8+faLW9pIHa3C+EcO4/OHt3n7VFgjPOT16zv8/PQhr+/d4/UPd3nx8w/wyxN+0hziebMLz1rceN7ixtNGZ36osOZOgSF3Lunz7UV9HhSb8KLKhtf1DvzUYM1PjVbaeVFvyst6E16LLHnTasGbVnPetJnyps2E39ut+L3NljfNNtwvNeSbSwZ8mq/DjaO6XM8zZCxbh+HMZfRuW0jtig8oj/4b9SuX0LTakPoVRrSus6J7sz3iTdZaQBRvMUe8zpKOdeY0r9GjbuUiahKEVZwupyKMWGn1Hs5G87C0McTUQR8HP1MtMAav8iJ4tTeOy60w8zbA2EMXE0897Ri5L2OJ7fsYey7DJsQMmzAL7GNssY6ywj7eHqtoa/QC9FjsuRgzHwPMha/3FVpblrLMX1/bAuOe5IVnohcu0Q44hFhh42uKrb85ln5mmAdbsNhbj/mCyhhrh3d6BF4ZkTilBGGd5MEi70X81f7PzHN+HyEwfIHbhxiHGGKTYIPHFm+iDyYQf3QNgXvDMVtjy1+8P+RPru+xOGAZJhHG2K+wxDpaH5Pl87GOWoRl/CKs1+vgk2ZJ+D47Np/zI/VCACn5nqzdY0No0jJCVi1h+aqlJO2wZkuWC1tyPFmT5ULULgfislwJ2mKB11p9nKIX4BTxAc4JS/GKfp+N8f9KScoCpFkmDO5zQJXjinKvIzNHbLhz2pR7F8z4ocSVby7aa8HxfqEL9wvd+Crfni/ynbiyzxJ5qh7ynYZIM3To2L4ASdoyhg5ZMXHCkamTjkwds0Vz0ISxXAOmDhoxe9yB2RNu3Mx35/MLftwpCuF24XJunvJl/JAryj129GfaI8/2ondPKD17QunNDkN2MIq+I9EMnE5AdX4lQ0VrGCtfx2TNRsbLNzFensxE1TYmarYxWrmJofIk1CWrGCiKQ3ExnOHiaK5WRPJFbRQ/tq3laWciTzqiedzuz+N2F550OfO814fH3QHcFy/noSSeB+I4HrbH8aAhiu+Kg/nhQjB3D3nwdYYjX6XYcnOVId/HufAgxoN70S58G+3AR0FGXA/S4/pyAz6Ns+TzlXZcizBlPNCAUT89xoIWMhU5j8+3GPJVugWfZ9tzc78A1XZojpkzfsacqYumqE9bU77TkA2e/51g878QZGuMn6093tZuBDoFEOAYQKiNNytcg9mzahvrg+KJ84gkwi2WcI9EwjyT8bXfjK/jdjwc07F3yMTRdR/2rgewcz+Ci/8ZVmxoZX1qD5t29JCS0UdKupTErc2s2tRAXGI18etqiV9Xr4VCVz8hU/EkLj5n8Astxj+siIDwQqJW1bByQwtJ2zrYsF1MQlIDLr7HtAqjlXMOlo7ZOLvn4epxDA/P43h6HMHbM5cA3wzWrc2msKCM9vZarcJY33ye2uZzNIgu0tJxmbauUprbi6hvEUDyEg2iQu1UNlVR2txCRVs7le1iytvElLXNPctbOihvaaOypY361jp6egpQDZQxNlLOpOYyU6PnuTJykpmhPK4OHuSaKpdrAzncVOzjliKXm8pcbij3cX0gl1n1fq6qhFiffUwO5KDpz2KiZxtXOpMYb17PSO1mhqqSGaxOYaghjYEGIZ5pP101R2mtPExN+XYqirZRdmErpae3UnJiGyV52yjM3URx7hbKD2zj8t4NnM5Yw7Gd8eTtiCE/PZ6T6bGcTIvmTGYslw+uperYRlrOb6ezbAdtlcm0V6XQWSdA4w6aKnbQVJlBffkeastyqCk7QHXZQcoqsqisPMTMhIy3z+/zm7YGUIBFIVZHuGP8gd+fPoLn9//3URh/+/Upv/72lN9/fQKC2vjmMa8e3WV2Qgi2Vmr/gR0cUDCsGuCKEM8il81BVl8XM7JOrvaKmJW2cFPWzLXuWgaqzjJ4eRf9p1bRstef5t2etGW60pZuQ+8eWxTZNqhyLBnMsWAg14aebFvkB5xRHHBBsd8VZa4r/XsdUOc6MZBjgzzLjL4MQ3p3LqZz24co9hozdNgOabYFkr2WdO6xpjXTBlGWPR25boiz/ejKDkScG0jPsVBk52KQXlqBvGQzIzV7GKk5hKb2BOMt55iRXmas/SIz0goGJcUcP70F11g9rapoEvMhptEf4Lxah47+cgaG21EPdTE02ItaKUM1oGBoaJDBkUFUo4MMaNS0tzTS29KCsAafHhpmUiUEmw8x8YeJRyMYeQY0WoPNxNDgXCOOcpAJ5aB2XT05KGVooJ5zF7awebs9ybts6RWVM6mQManuQdZTRcaheII2meIu/AO3wZiwdY6091QwohJc6TLtKlmbZaldO//jreI7WBSA8H84CgEW576fcaWwhn6nMvbMqZZyGWPyfgSFUbhjHOzp0YZy93WLkHa0Im3tQibqoV8kRdkmQS5qRNlRgbq7iFHZWcb7djMqyWCoPZOBpmwGmo+h6SpD2VaNrE1ET4eEHvFck4sAi4KaKGtv/ztwFP9x2yjRhsZrTUt/Vw0o3DJqBgf+7X5UUBu1ACkojCq5FhqH5FJtBqNww3j3sxvcv/MZAjA++fYLnn73Ja+e3uU37RrhPj/99AXPH97jleCS/u42T1/c47efnvBy+BBP6l153ODJkyZvnjV48bDShe+LbPmh0Jr7BdY8L3XkTbUHv9V68UuNC7/UOvFLrSM/19jxut6en2useVVtwctqM17VmPFznRmv66z5uUr4Wiu+P2fKZ3n62iy9a/vMuHnIgfFMa1QppnQm6lK/Uofq2CVURi+lNs6A+hUmiBItkaY407XFltYkE9o3GNORaErHOlNqExZTt3oJlSuWUBSry9FQA2LM/4qz8Xys7UwwczTAyd8cn0hHQhP9iEkOJTjRF6tAU4y89THzNcTC3xgD16UsNP8Lhq6LcYu2xyHcCvMgY63pxTbWFotISwxCjFjguQi7YHPsAsy04Djffh7zHD/kfYcPWOyxBNeVrsTsiMR7pTu2gRZY+1tg5meGdYQ91vEumK9wwWCFI/YpQbhlRmnHe080ATuDsYy35j3n9/jA6T0WeSzAMsoc6zhrbFfa4bzBjZA9EUQeXoFHWiCW652ZF6zDvICl6IYaYBZlgmWkAYZ+H2AZsgDb2KVYrl6C40Zd4g+7sK0gkJ2Xg9hy2oPNxz0JSTbEJW4+XglLiV6vT3K2G2nHg9hyyJdV2a7E7HYifKcdPuuN8U0yIXCjOW4bLXBcuZTguPfZsXY+pWkW9Ox1ZmSfG7OH3fnkmA13zpryXaEF35e6cq/URQuOP1x25btLznxX4Mmto3YM7zZGmqJLz3YD6jfPp1uIxTnmwkS+O/37zBk/4cTIEVvkewxR7jFg8qg1ty658GmJB19V+vNNXQh3aoL5sjKQm0XezJx3Y/SEA4NH7Rg56sRgtj2yXRbI0iwZPujG9Okgps8EM3UukOmCIG6Wh/FFQxy3RKu53rqKG20ruN4WzVRDION13ozVujNR68pUnTO32n252xXBE+ka3gyl8svgDl6otvBYsYYf+yJ5oo7lxfAaHg8k8qNiKz+OHeXFldP8NHaC57J9/FidzCcHQ9EkWjIUpsO1KGM+jbXgXpgNTyIduRdhw7dxNtwMM2B6uQ7TYXrcijXn43gbbkZZMRNqiSbAGE3gMm5vtOaLzWbc2GTI9FZDRtMMUOUsZfKSEV+LXblaZ4z8oiHNR63YFf0h4fbvE2xvRJCDPcudPAixdyPEwZV4OxfWODiTujyIlOVBbAhaTqx7KNHuKwl13YCX9Tq87Tbj7piKo1MGDi5CvE0Wdu6H8Fp+kYiV9azaJCiDnSRt7WJzai9bdklYn9LOyg2NxKypYXlsCVGrqvEOvoCT10nc/M4SGFFKcHQpgZGXCYuv+AMam9iY2qWFRq/g09h5HMTSOe6diXgAACAASURBVBtLxxyc3PK0IeIeXkdwdz+Aj2cuwf45REdkcPJ4AaKWP4Cx6RJ1jRdpaCmgpb2YlrZimkSXqW8qoLbxEvVNhTQ0F1LRUkxJWzllndWUddVTIm6iqKOZwnYRxWIxJV0SSrt7KOuUUVYnpaZFSo9CzaBmANVIK0OjlYxqLqDRHEczup/R4SymBw5xVZHHVcVhrioOcVW+n6vKXGaUggN7D7Oqvdq53ruZm+1x3GyN52bLCq43rWK6fg2a6kQGqzcxUJ+OrHYvnZW7aavcirh6F22lGTReyqThXA61+fsoO5JF8cEMyg9nUp6XweVDOzmXnczRXWs5unM1eTsTOJwaw4GUSI7sjOZERhyXD2+g7lwyjQWbaCtLpb1iF22VGbRV7aG1JpfGylxqy3OpLjtAZdkhiov3U1Z6ginBJf38Ib++eMBvz7+D50JN4LdzauMT4fb9AQih3f8TpfG/hML429tnvP316VzTi7CafvOQV49uc31SzZhaxqBChlopAOMwo/IJRuRjDMlGGJYOM9Y3zET/MFN9aq7IlMxI5Vzp6WNG2sSV7lLtilhVfZjmYxuoPxBLXXYI9Xt8EeX4INrrQfNeR0S5trQfdKTzoBOdBxwR73eg56ADPfut6TtkTd9Bc3qy9enLWMbAXuEvvTFDBywYOmTJ4GEbVIdsUB9xYPiEG6pjzqiPeiPNdaVjjw1dBx1oP2CNaJ8F7fttkB71QHnUn6ETYQydj0N5eRV9l1bQW7CW+nOr2JhkjkfEQqzC5mMVuRDbqEWEbbBB3lrIhKSBK9J2rvb3ounuRdM7gKZ/lBHlJKqBK/Qrp+hq66S3pZFhWY82T1KjFG4ZhUzJETQqoaFkmJGBUUbVGobVQ4yohPc1CCCpUQ2hGVIwONTG6Us7SNzmzPodDoiqL6GRdmvd4X3SajbsCsQnUR+3pKV4rNcnYrMLRVVHUPa3ak0qwr3huxGAb1JYlw/8YWBRzsHg3Lp6bv387vW7G0Xh+Q4m524YJXO3jMKvWy6MTLuSFm4YNf1za+lBWTeKHsEFLUbe2YOsRUJfcxeK1naUbbUo2gpRd51lTHYCjSyN4e5MxnqOMtp9gZGuKlTtjcjb2+nrkCAVS+npkiHt6NSCogCMfR1za2kBIKVtbfS2ilD1CL/HSiYEJVEAxmG1NrBbeC2oi8I6WvVHNaCqX/YPK2khSF5YSfe2N/Pt5zf/CO3+gqfff8nrx9/z5uX3c8D47EdevviMR/fu8vTr2zy7/Tn3H93m9YuHWmB82uDG0yZvLTQ+rvXgXokD3wo3apdsuHfeigcXbXlV6sabSi9+rvTg50p3fq5041WZM89L7HlcZMWDS2a8LLfVAuLLcmueXrbh/nlrvj5qws1sXcZ3LGFo6zKUm/VRbjale40hrXG6iFYYURWnR028kXaqYg2oiTdGtM6K3u1OSLbZ07nFEnGyBZ1JlloFsm6NHpWrl1G5Rp/CeAMOhxqS5LIMD4vFWNoYYGani72nId7hDgSu8CB0QwCBSb54rnTD0FsfA09d7YrZwG0p+o4LMHZdgqWvAVYBRpj7G7LMfRE6XksxDTXFONQEw1ATbARgDDTDwteIRXYfMs/6Pd6z+ivvW/8NfU8dHCJs8ExwxTvBA78V3gQkBuCV6Ifrej+sEz0xWeuGw47lOKaF4ZIZiU92HN7bA7Ff64JZlCWGwYZYRljgICibUVbaG0q7lQ64b/LCd2cQ3ruC8RImYzlmaxzRjzZHL8wQw5BlmAYvwdR/PoaB8zCOXoCDsHY+7MKWCz5sOe9OTm0kW874ELXbFgdBhQz/EJ+EBSTssGL9PjeSDngQl+XIyhw3ItMcCEi2wH21Pr7rzQhNNWfdIXeWp5gRslaftI3GNGXYcmWvJd8fNuWHU2Z8fc6E2eM63DppzMenjbl5VI+PjhnwWb45315y5dZxG64dsWV8vzVD+6zozTJHedCBsRMeTOR7MXrMjanTPkzmezF4yInhw87az1254MONsmA+rYnkY2HqYvmoNp5rFTFoCkL/mDAmCkIYP+eGMs+O0dNeTBeEM10YzZXCWGZKErhetYZPmzfydcc2brblcL1jP7e69vFR126uijZxrTWJ622J3GxP5JOujXw7sIsHw2k8G8/k+ZWDPJ05zv0rR7k9nMUX6u3cHU7lvmY3zyb282LyBG9uVcOtWl6qzvJVaQqz+6OYTfVDE2PBRIgRn0ZZcyfGjjvhFtyJsuDrWAtuRhkyFrKYiXAdrkYbcyvOkk9jbfksyo5ry63QBJlyNdKUj1eaadXJa4n6TG7SQ771Q1SHF/BVlyMPJryZFumirjai44IVBzYsYpXP+8S66RDtbEqcsw2Jni6sdbUn0dqSzQ5WpHjbsDPEkfW+LiR4BhLjuZpwz1S8Hbbh7rANJ/vt2DnsxN45Ewv73ZjZ78XK9TBugReIT2pjxfo21mzsYFNKr/YWUVgtJyQ1EpdYT2BEEYERxXgFzQHj8phywuKqWB5TRlBUsXaWx5YRsaJSu5Jen9JJcEwRdu4CMAq91XtxdM3D2+84Hl77cXbJwt01C3+vbKLDs9mffZaG+mqaWwpoaCqmvrGY+qYSGlvKaBBuFhsvU9tQpH3d2CJ8rpCqtmLKOkooaS+lpL2C0s46ijubKOxo5XJ3D5cl/RR2KyjoGKao+TrFoquUtk1QKxmlVTGEWC1jYFqKeqYN5WQ1Mk0R6sEihlUFaAYvMTV0gXHFUSb7hQrIbD5WZfGpMo3PlDv5qm8NX3X482mTC1+3unFb5MoXTa582ujFjYYAphvCmGiKYaw5juGaaFSV8SjKE5EWb6HzUiqNZ3ZSk59O5alMyk9lUnRiFyUnMig+lkbR0Z1cOpzCyewkDqcncDgjgbzMFRzcFc3hjFhO7Y3n4r54Kk9uoKVoFy0lGbRWZNFckUVjZRaN1Vk01GRSW7WX6vIjVJac4MqogjfPHvL2+QN+ffEdvwnA+PzfgfH3p4L6OOd+FqDwfwSP/yWAUVhD/yYYXt78AY1vHvHi0W2uTQg1cGJG5YJRoZuJAal2/Sf0Rgv1f8NCXI1qEM2AmjGFoDwKgd39XJHPOW7HtCtRCRP9HWgk9Yx2ljHYch5l7VEGG44y0niE0cb9jDVmM9GSy1TLfqaacplqyGaiJgN18Wb6L6yiOz+StkM+SHIc6NpjTVeWFT3ZNkj2WCDNtqQ/15qBg7YM5Tkyke/G0FFXhk54MnTai4FTHvSfdEF+0gVVvivKPAcGDtqhzrVFlm1N33F3FKe86T3ty+V9jsSE/AnXgD9jE/whtmFLcAhfjG/kEuRFWxkvTeNKZTZTlQeYrDrGlfpzTItKmBHXMiVpZLSrYe7XKalD0yusvluZVIqZFIwyA0JckAyNso8x4a5ONcCISsmwXMlQn1KbNSgEUA/IJUj7Gzh+fjurtjmzIdOdpqoLaPq60Si76JVUEZXkhMcaXdw2LMVzgx7hmx05eSkduayRMWXvP8y4shcBGoUZUwgGlrl7xHeQ+D97zq2ju7WmmhHBmd7Xw2jfnEtauF98Z3xR93YjlwhqYAd97Z30idqQi1pQttWjEBUhb8lH3XGUsd6jaKS5DHUdQiO9iEZaw5AAmh0dyNq7kXb0IO2UIBUc1384oQV18R00Ct+/AIzCCJE+QtTPO2AUQFGYUfUAwwNyreFF6JAWMhjVcqFtaE4tF+4Y390w9miB8RYP7n7OY0FZfHCXX5/9yNuXP/Dbi/va/yE+e/oJD78XgPFrbfPLg8e3efPiAa9GDvK82ZXnIk+eNrrxpN6FH8pt+bbIiu8Krbh71oRvz5nx6LI9ryrceFHsyqsSN16WuGmfjy7acf+sYHAw4/ElO14UO/Gq1IXHl9y4c8KJ2T2maFL1UG5aRvfqJbTGLaZzlRGieCPqIvSojTSgPFqf2gQT6laYUrfChMY15rRvtEWa6kzPdge6tlrTtdUS0VpzquL1qVilT/lafcrWGnI2SpcDIfps8TbE23oxNtY6mNssxdpJB78IR3xiXfBZ6Y5/ki8+ST44xTliGWKOnvtSljouQN9lETaBJpj76GPiqYNtsCnG3rosdJzHfKd5WpCzX+mIfYQ11oFmWPoZY+Suw1L7+Xxg/mfmWfwVfbel2hpAy0BTnMLtCE70Z+2eNazOSWR5egxeqaE4pwThmBKExSYvrJP9cNsVikOSO5YJ9hiHm2ERYUng5gDWZK9i05GNJGTF47baDeeVztjG22KVYItdogs+6WF4747AbWcwJittme+zgGW+C9D3nY++AI2hi3BJMmRVngcbzrizo8SX452rSCnwJybbAZc1elhELMBj9VLCtpmTkOXAmlw34vc6Er/HkbAdVvhvMsF9tR6+SabEbdNj91kfdpevxHWjKZErFlOcbs7XZ1355Yw5z84Z80m+DtPHl/HxaSO+EOoETxnyWb4hX54x5e4lW24cNeJqnglTR8yYzLPkymkXrpxxY+acJzcu+fHx5RBmLwZy9UIQk2eCGD8bytjZMMYuxDFVnMS1ym3MVO1kunY3k9VZDJem038pFUXhTpRFu1CWbKevYi2ysnXIyrbQV76DvvLd9JZm0leZjarhEJr241zpOc1MVxEznZeY6TjFdOtBxht3MdWcykzLdq637+Qz6T6+VR/nu7E8vp85yo83L/Hgsxq+uVXBJxNn+Gj4IF+P5PJAc4hX48f5TZPPm579PKxO4YsTMVxP8+TGJgdurbLkeqguHwfr8E2EET9GmvJltBkfR5txPcqIieVLGQpawFjoMqYjjfgo1pqb4ZbcDLbkVpQ9N1c4MhtjxrVofa7H63M90ZDPMu0Yy9blaokhP4658pXGnGmxHpOdVvRX21F30o6MhPms83qPTZ7L2O5lwoFQF/b6WLPfzYqTgQ6cjXVmf7gpqx2WEm5tS4B1GL72yTjbbsfBYQdOLunYOezC1jEdS4dMLTCaOR7A1v0EIbFVJCS1zgHjdgEYO0na1sWKpGbi1jayamMrsWsbtdDo5n+W8PgqwuKrCIoq0d4wCirj3BRqFcn12ztZuaEBz6BT2LjmaoHRwSVP22ft5pWNk0sabi678fPIJcQvi50pR6ks/8P00lROXX0p9fWlNDWX0yIqp0kLjQU0NhfQLBKeF6ltK6GyvZLKtioqRDWUixooE4kobRVT2tFHcaeKoo4hCtqHKeoYoVg8ymUBHtsHudwxSKlYTYt6iq7xq/RemUV29Rqqa4OoZ/pQT4oZHG1idKSKicECplWnmB04wkcDuXyszObL/q3clcZyV+LP3Q47bjcbc7ten9v1xnzVYMlnjTZ81GzDzWZ7Pqr3ZLbWhyvVgWgqwlGWxNBduBLRxbXUnVtHxZn1lJ3ZSPmpzVScSqbs5GaKjq3nolArmBPLsT2RHM2K1D6F18d3h3NyVyhns6K4lJtA8dFE6i5upa0ynY7adFqqU2is3EJT9XaaKrJpKD3MrEbGr8/u86sAjM/n3NEISqNQF/jkMb8//XGu7k+o+fuvDoyCO5rXQubjc4Qcxl/fPuXZ4ztcHe9D3V3NYFsJ452lzPRWM6FsYULVzphKjEYl0SqQw9pQ7h5GhaBuueDW7dbWA46qhxkeEBpMlIwNCCaMHsYVgvmkgyllB5P9LUzKWpjpa+dqXyfX+ruY7RMzK+vgmlTEjKDoCS7ttiKGGk6gLNxET34C7YeW03EggK4DPvQc8KD/oBv9+x3oz7Fh8JADQ0edGMn3YKowlGsVKxi7HMfQpSiGL0ahOhWM6pg36iNuqA+7MnTMG8URZ8SH7bmYYUrc8n/B2fdfsQr8EJvli7EPX4hT4J/oEqKBzoYzcjGWkfNxjBWsZrwwkYnijUyWJzNWsY3hsmRG6nMYahSA+Bjj7ee5IilmWlrBtKyGKVkdV+RNTMtbuKJoY1IhZkohtOVImZT3ae8Nh5WdyPoqOXxqA+t2urB+twttjYWMyrtR97VR33Ce5avt8Fijh8dGHbw36hG6yYZj51O0Id5zgChA4ty8g0Th+e71aH/3vzme/0FV1Jpk/lF1HO0X1tECMEoYkUkYFpzgfb2M9Em1hpd/B8ZeFBIJfe0CMIrob2tA3laFXFRIX+NJ5M2HGO48zETvcUZ7TjEsucC4vI5ReTtKSTe9HcJI6O3oQiasocVtSNtbtWAoxOf8OzTOxekISqMQtaNtAvoDFN9F57xTFoXA7p6ONt5F62iB8d1KWuuS7qCnvYnv/rhhfHbvNm+e3uP3Fw94+/I+vwn5WY9+5PGjj3jw3R2efX2bF3c/5+Gz27x5+YPW9PJS5MTLdmeeNTvwpNGOH6rM+a7UlG8um3DnkiHfFppwv9Sap5UO/FTuwc+lnry87MbLy+48PGfP9yettfPwrCPPCz14UeTFvTM+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UEFy3BWCz3gPbDZ7a145JHtisdMIswhKrcCt8E71IOZrMjhMppBzdQnjycq0q6hJrh0OMDdZxdjhs8MQzIxzfnFgcUvzQizFjceASlvjMRy9gCeaRRrgkmhJ/wJWNZ9zZVerDyW4BGH0JTbfAYcVSLCMX47PZjJAdNkRlOrJinyv/D3fvGVR1oq57fpqZW1Nz0z5nd7dtQMk555xByQICBsScc845CyqCAUEEgZUTK6/FImdzanNsbdvUtp13h/2b+i/7nLPPnTtV98NUTd374a31B6SKKi3Xj+d9n+eZvDmKgtXBZC7yIWWWGwmlLqTN8mHqIhc2ViSyX72ASfvSyJ7rwuaFjtysTuS7qjC+Lvfg9kFHbla48uCYD89PBfPiVCAvTvjz8mQAX50K5IsDrlzd58LlfW7cqPDj0VlhzZzIo/okHp9L5WlDBrdOpnK1egIXjmczWC0oiCUMnV7CxbNbudi4l8Hzh+hpPIKt/hj6mgqUVYdQn6xAc7IC1ZnDSJr2IW06hLjxKKJzVYgbTiNprEMuqqdVeR6TroU2s4h+3RmGNJUMKvfSL11Pn3gxg5L5XJDO46pqKfcsW3jSuZeH/ft5cOUIT7+o5/kDJfdutHBj8AS3ew7wZed2fuzdyS+WTfwkXsz3hyfyfEMC9xcEcWuyGzdyHfgiYwx3x4/hWY4zbyZ5867Ih8clwdwuCuRKricD48cymOHIcKYLl3M8uTMphBs5AVzLCuSLkgjuzIzi5lR/bhR5cHe6H3fn+nN/XSjX9vnwpS6KFxdCuH/BgyGNG4MqPywNfpjqoqla7cquKaPZkP4ZezNdOZ4XyKEkN04n+6GaHIN2QRw1pV4sihrBpEBvUrxTiQ+YTXT4SoIjlhMes5qIyDWERK4lOHIDAVFb8I/aTmD0bhIzqygobWbmQg2zF7Uya5GWGQtbKZkhYfIsKUvXtjN9npLMgjOkZFUxZZbUDpBpOdUkZRwlNaeK1OzjJGZUkDXpNKXzhXtGBdnFp4lK2U1g5BaiYveTmLqL+OT1xMStID52LROSdzEheSNzpm+lurIKiXCf2FJrh0WR6AwyWR0yeQ1i6XGaxeWIJIcQyw8iku2nSXacRlkN52VnOC+t5byknkZJEw1SKedkGurkRmrkVk4rjNRo5JxpVXNGY+Ckykq1opOT6kFqdFep0d3grPkuje2PkA3cwHDtC9pu3MJ6eZiOC130DJsZGFQz2NfMYOcZLnTWcKPjCPfaNnHfNIdHugyeKCN4IvbjabM3z1r8eCz24b7EjXtiNx63hHK/KZQ7zeFcb4riQkMs3WeTsNSkoTqeRkt5Os0V2TSX59NSMYnzhws5uz+P+gMTOXswn5q9eVTtyOTIlvEc3pTK4fVpHF47nsNrJnBg1XiObMyhdv9URNVzUdYtQFk/D8W52SjOzUF1dgmK2nXcHtCAvfP5Yw3gH4IzWjDBfHhpj9j5+7d/dkT/LwGMf/sAv3wHf/ue33/9kV9/+57377/kypARm7wKS91W+uo3c0Wyl77Wk1wwNTBsFdt7nXutarosGrrMGnrMGvosGgatrfY6t/72Lnrb2u0z2NGBsJ7tb7PSZzXbw6CFcOlBW6d9rdtv7mfQMsCQZZAh6yDDbYMMW4V1dzuDFguDZi3Xreftbu22+u1oK5egr5hJW8VUusoL6T2UTc/eVDp3xGLaEIBufQDWPalcqp3PddEmrst2M3h+C9YTS7BWzsZyZCodh4sYPFDIQEUu3dV5NOxJonTS58RkjMBvwmj8cx0Izh9JZO5/oWJzAtIjBRhOlGA7VUJf7RR6qifSezybvuMZ9Fam03s8nbYjEzEdmYLpyDRs1XNoP7UIW80y2uvW0N24mYvKA1zTHuWa/gRXjee4Ymjkql5kvwO9bJYzaBWh1xxlw+Zs5q0IZ+H6SEy6BvpsOkw6EfsOrSF7ejiJZR4kznUlbb4H2bP9qapbS5upif427b+bPmurPfew36ploE1nV4o/qoyCmeXfRjCz/CM8/tvzx1idj0qj/l+B8V9yGAVgFJTGLqOFDr0Fi1qDRSXGqqrHoqjCIj1orwGzSbbQr97BsP4gfYY6Biwihjt1dFkNGLQ6tCotOlWrXVU0q6VY1SKMCilGxT9C47+Bo+CQ7hMaXjraERTvf1EWhVW0EKkjQGKrXGoHxjaDzu6a7uu02e8Xe9rNdFkM9htGnUJsrwb89uUTfnz73J7Izw8CML7jjw/f8Pub17x+dZPXXz7lw5Mn/PD8Pt98/5jffvyKnwa28JMinB9VwXyQ+fON2JevGzx4Ue/OV/WefN3gwzctwXwrCuXbljD+di6RX8+l8HNtEh+qY/m6PJyXh8J5XRHDmyPxfH8inXdHk7m3K4WupZGop3mgKfNBPtWLxnxnanPG0TzZB3FpIE1T/Dhb5ElNgQtni92oneRMXZEzzWVetMzwxrgyGu2SMKRz/JDPC6CmyJtDmWPZmzWKXdkj2ZH5OZtSP2fjeGc2FoSQGvAZob6fERLsQEiEMwmZwUTnBNvjcAImBhFTFk9MaRwBOQF2lTEoy5+Q/CAiCkIIzwsiXPg43ct+0+gQ/Om/QqOgNPpk+hCSH0JQpj9uUWNxCR7JON9PcPL7FJ9IR3xjnQlN97WvrSMy/QjN8sMzxdVe9eeX709YaSSh06MILY0kalYcSQvTiJ2XQuL8dBJmJRE3JZa4oihmbZjG+vKVLNgyk8yyVKInhpFaEs340niSZyYSPiMe/9nxRKzMIn5jPvHrcggoC8d9ogfeed4EFwYTPtWHnDWhzNgfxZq6NI6ZZjDzQDhR0z8nMP9zggudSF0eQfa6GPLWR1O4MYrijRFkLfYidZYzCdPGkjjNkQlzfMifMZbluyI5rJ7FRulUshY7MG/eKCS7w3lSO4GnlUE8Oe7Gs5OevKwJ4d25SL5tjOB9fTDv64P4pj6QR8dcuFPuyBcVTjw85cMrUTjfKGL4VpXAW2kCz8/Hc7c2nqsnkxk6kcHAqUL6a6dxoWE9l5oOcVFUSb+khnbRWQzn65HX1dF06gwtNXX2aao9x9n6Fs7UNlNbK+NsnZqzdRrONWhoFrUiU2rR6LXozWp6DMcY0O2kX7OGXvls+mQlDEgLuCCfxHVtGffalvGgYy1f9Gzj1oUjPLzVyOM7Su5cbuFW7wnu23bzXLucN82lvK7M4v3eFH7dGM/L2d48KBzL7czPuTN+JDeSPuNOugNfFvrytiyCr0vDeDI5ggeFodzI8ORi0lhujnfjxng3bgpr68JgbhWGcqs4iqslIVws9uL2dF/ul/ryeGYg9+b6c3WxB/1bx/LSGsXrL0K52j+KfqUbV42hXGqNYFAag+10BDWLRtI415mzheMQFXgiz/OhLS+QnmJ/2krd0M51ZmfqJ8wKcSfbN4kE/zLiolYTHLGU4MjlREVvICxyA0GRmwiM2kpA9A78I3cQkXwQYaU8d2krMwW380IdRdPF5JU0UjJTyrL1HcxerCWn6CwT8msoW6CmdK6C1Owq4tLK7fmMcenlhCfsITplP9lFp5m5SM7EqXVEp+4hNGYH8ckVJKXvJiF1LdFxS4mNWU1myn4ykrdTkr+Wvbv309RylObmU4hEp5HKapArTyGVH0MsO0iLdBci+XYkyq2IFZtoke+iWXYQkfQgEtkhZLIKJNKjtIiP2yN5GqUNNMhbaFA20ag6Tb2ijrOKFmoVak7LBQWylxrtJU5or3G89ToVqitU6m/R0Pslisuv0Vz5Gv3VF1hvPKPj5iM6rt3GduESnZcuMzjUz4VONRcsR7llWc1jUxlPNTk8FiXypCWeR6JQ7om8uCty40lLEI9a/Hkk8eOB1IfbEi9uiny5fD6AvjOBWI8HYjoagvZoNKqKGGSHohAfiER2OA7J4XikR1KQV2bQdDCZU9siqNoaRfWOJI5tTmDfyij2LIvi0OokTu/Ko/FwMfKTZWjqZqGpm05r7WQ0ZxZwv1/y583iO/7+7duPvdEfPjqlEUSIb1/+L6QwCsD483fwy4/89uvP/PL7T3zz7QuuX7QwqD+JrWYV7eXT6T4yG2PNPnqlZxjWSxkW1qRmE91GM90GK33GNgZMbQxbbAyZTQxbTHblbMhs5oLgZm2zMmhtY1AI2ra002cRavis9vVgb7uVHkH9Ed7UO2102Uz0dJjo6dTb8we7O9R0m1UMtWm4ZJVzxXiOC7JyBs9txFYxHcueHHr2Z9G9J5W+PXG0b49GuTaeHPz0ewAAIABJREFUxtWZyPcuwXb2CJd1Yq5bZQyoTzGoqeS69AB3T69j8MhMuqpLEVUUMGeWN5FZY/DMGINvgQP+kz4hauqnrN62GK1RQle7HIviBMaGXbTXb8R2YhGmw1Mx7ivAcqCAjkNZ9B7JpKcii87yLLqOTqTz6CRsR4qxlJfQVjndDpO6wzMwVK7AemIDnbW76Wk4THfLETqkFeglO9i8IZmFy/xYtz0ao/4cnW0aVMpzLFo+mcxpYf8KjOkLPMma6YNEfYAum5gBm+7/OW3CGrqVHpOabpOKHpMA9v8Gi//6bF83Cyvnfxi7Q1pLj6mVbkMrXXoNPUYdPUaDPYNRgMVug4FOvQCM7R8bX1RNmBUnMIj3YRRtxdSyji75Zoa1u7hkPMJwm4oLHYKr3IrFYECvM6BRt6JVqRBMKBZVCzbVeUwKCQa5AIz/CI0f19PtOu3HSB2hL/xPhVFY8QvAKKyfhYYXtVRs75IW8hiFXmlBgRSafLrbTPbgbrNGjk4h4qtHt/nhzXP+9u0r+zr67z+84fcf3/PHh+/49dUbXr64ztfPhPvFJ/z44gHf/viU3376ip8HN/GzKoSf1L68l7rzTuzGV42OPG9w5OsmN95JfflZF8mvpjh+NybwhziVHwRzQ0UQX2x24vYWN57tD+PZvgge7wrnzZFU7mwKZnBVFNqZITTmOSMq8qKx0J0zuU6cynXkdL4LpwtcOZHnxPFsB6pzHDidP47T+Q7UlzijnB+IamEQ5tUx6JZFIJntR22REwfHj2VzwiesS/gLa5L+wub0T9mSPoojpeHUri4gJ2w0scGjCA8dawfG4Fg3PKMdcYl3wmOCF17ZfnhkejMu3hH/DF8iC8OInBJph8bIghAic4MITvXEJ9YRx5ARuMY44JPmjmeqK45JTniO97K7pF0iHHALHoWz7yc4e3+Cd5gDvtHOBCV5EpjsTmCqG95JTrgljmNMzEg+EaJzEsfgOsEV/3w/oqZFkjQvmaiZCSTOSyV1bhr5S/OYs6mM2eumUjAng8kL85i6JJ8J0xJJyQ0lPieIxKmxxM9Lx31qJO6zYglaMZ6U7cWkb5pI1IJ4QkujiJwcTcTkAGJmuJCzxoPlJxM4qC5m/dlM0he5EFwwgqD8ccQvDSd7YyK5G+PIWx9B0cZwcpb5kC6ciJSOIbnUkQmzPSha5M/iXfFsqEljrzqPefv9mTx/FOsXe2A7nsvNqiieVDrzpsad943R/NAcy8/iGH5qDuWn5mC+a/TnxUlXnlY78eSUK6+a/Hkv9+UHTSA/acP4Xh3BW2kkd2tDuHQikv4TyfSczqWntoT+xuUMNG9nQLKPHmUlVsUp1MLdWsNJ6mqrqKs7yZnaE9SePktDdSv1VVrOHtdx9ries1Vazp1U0nJWjrxFgkbejE7dQKdmDwO6TQy2LmdQWcYF5SSGpVlc0xTwwDqLp93Led6/gacX9/L01klePpDw5JaMu0PnuNtRwT3VSh7WTuTZ/ki+3uDF92v9+Wl5HK9nBvF4kie3Mpy4lubElfHuXM32515pAk8X5XBrZjpPimN5lhfGvVQvbsY48jjNk8cZPjzMCeCLvECuFoRybUo0w8X+9OWP42qxCzeLXLgzxZP7c/24ty6YK/tcedURybuHYdy76cx1SyhPB9P55cEMPlydSudpXzRbx9JU9hfU08bQNycIW6E3lyZ6cznfka6Cv2CY+h85kvafWBI6jgLfOBK8pxARtIDQqCWExawkOnozkTFbCYoQgHE7QbG78Qnbalcas4pqmL9Cy/xlrcxeZCB/SjPZk+opKpOweLWNmQtbySmuJyWrGuGGsbishaSMY0QlHyAm5SARifsIit5GQOQWQmK3k5BxmPSJlUQk7bQrjLGJQrvMduJTVhETv9SuMOakVZCVspu8CcvZumk7InElEslJJJJqZLLjyBVHkSkOIJZtRyRbj1S1DplmNWLVUsTKZYjkyxBJFiMWL0YmWYJMshyJeDVi6SZEil2I1AeQqI8iE59CLK5FLG+mWSHnrEzNSWkrx+U6jqkMHDe2UW3toFz3gP2qp+yVP+SQ5gmnO95wrv9bznS94nTHC8SXPtD6xa/Yrv+N/gtvGOgf5EJHPXdse3lqWcuXmnk8U5TyWJ7LA3kCD+ThPGwJ54EogIcSTx5KHLkv/pyH0lE8lIzjYYs7dxu8uXrSg64qLwzlbqj3OaE+4E7rYR9aywNQHw5CUx6G4Xgcuso4xBVR1ByI4MTuCKq3R1O9LYEj6+PZOT+EQytiObl5PC2HitCdno72VAatp6fxqL8BPjz72CX97Tf8XYjSsQOj4Jb+kr9/ePE/ATD++j38D813/P237/n9t5/4zR7c/QvffvOK68NdXOpQMqg9jeXcdtQVi2g/vAjroTlYy2fQeXIe/edXMSDbzbCxjl6zmg5LFzbrJbotNnrM2o/3cxYDg2Y9Q0JUi9AUYrPQ3W6ls0Mw0lgZ7LAwKKys2630t1vtX+9pM9HbZqav3YJgUOi1GT8qZXaVzMSgoFKa9Fw0qbikb2RAdghb3QpUh4VQ8AmYd0Vj3hOPfF0w8jXBaDbFod2Zww3FPm7YRPS16ew/yzWjnCsmGb2GRqTiw8xZNoHwHAf8cj7FO++f8S8aQXSZC7PW5KEy1tPTpbNX6Q2YhSzCVnpNUgbMLQzqGrmoPU9v8x6M1QtQHpqG9kgp2sPFaPbnoTuQQ1tFHh1Hc+k8mk3n8Ul0nJhHb9VM+iun0XtsMu2VxegqJ1G/N5XNCxxZN/dTDm5wpe1oCV01CxFXzWHugkhSpnoTW+ZL0uwgMmaFMGlaCCZNBT02KV0CZHeY6Wk30mPT0dPWSp/9DlVJj0lKt1FMl7aRHm0d3dpa+k11DJjr6DfX0WOoo1sv3BSK6dGr6NXrGNDLGDbKGDLIGdAp6NcqGdRrGdIbGTZYGTba6NdaGdCaGNC10qNpxiKtQCfaila8FlXLSnTSjbS1HqTPUsOwTWT/uxbqEfvbbVgNBnQaDVr1P44KnVqNQS2sjBXohdW0WoVOIcegEjqgVfZKQPupgz2Q+6MjWshaFBzRFn0rOqUcjVyKQaOiXVift7fRK/x7+xMYrXq1fR0t3DC+enKPX95/bXe48eNb+PEdf/z4nl/ev+K7rx7x9tljXj17wuvnd3j/+h5/++6dPS7h3fBBvtZk8L00jtcNIbw6F8TLOl++rvXmm3ofvm8OAFUUaKJBFcOXJ1O5uT+WvrX+mOa5YpzjxsDaaLpWRGFbGo11aQzKmYE0T4+gpiiMfUmOlKe7cjDZkWOZ7lTneHIm35szE72oynSiInUU5emjqJgwmqo8J2qKPamfHkDDrGDEi2JonBfBiam+7M9xZMMER9akj2Vt2mi2ZDmyM9uFTeMdOTgtjCMLUpme5MT44L8SHzKSyDBHgoId8AoYhUeIA96xrgRk+OGV4Y1D0jhcsz0ImhKKcJ8YOS2K8OIwOzh6pbvblcEx4SMYFfYZ3qnuxJdEMWFGGpE5YQSm+uId7YpzwChcA0fjFjAKnzAnAqLc7BMU50FgvBs+0Y54RY7FPWwULiEjcAn+DLfQEbiHfU5QghOxmb4k5gWTVhjG+OJwkicGMG91AbuOrmD97oXkTx9PWn48afmJJGVHEpLgTViqP5G54UQUReNbGIrf9CiiV2eRtKuYxL0lRK3PJGppIpELI4mc50/MfC8KN0cz92AGJZsSCCkci0/maMKLPcnbEMeUHclM2hRNwfpQitaHMH6+cLfoTMLUcSROdiVrViBTVgSzaHsEaw5Esed0CluOJTJtsTOzZo+jqSKV4aoInlW68r7GlTeN/rxtDuQbcQjvpWG8k4bxZZM/d2vduVnjxq1aT55IQnkujuSlTGhJSeQrZSIPxfFcro+luyYRy6kMDDWTMNbPoF2yiXbZftpkh2lXnUQvPYH8/FFEZw9zvmYXzWd2IKrdiqxmF9qqSjRVx1BXVaKuqkJz/AStlcexnjpKb/0+LjRv5IpkCXdUU3moLeZ+60RuyVO5qUjihiqFe6aJfNk1ixe9S3g5sIZXl7bw+tZBvn5Yx73rdTwYPMUjzTaeVpfyeF0cD+YFc2uKLw/KQnm/KJbXc8O5K9wbZjlyefxYbuR4cKcwiDuTwrlTFM3d4nieFMdwO8ufy0nuXE3x5ovsIO4VRPBFfijXCoK5VhzCnZnRXJnmR2+hAzdneHJ3ujcPp/nwoNSb+/N8uLhyNO+MMby/G8OzR4E8upnAgMGVJ73RfGWL59opH7rWj8M21wFz8Uj6prnQN2Uc3RPH0pnrgCX3czS5n1A7/i9sCv9PLAh3JNs3kJTgicSFzyM6YgURYSvwD1mDe/AmXIK34Ra6Hd/IbfiGbyBnymnmrNJQtlzFjCUaSuaIyS9tpGD6ecoWKu1NLnmTz5IwvpzkzKPkldSRkHaYiNhdhEZvJyxmB0ERW/ENXo9f6AYCwzcRGb+bqITdhEdvISVpFzkZ5aSnbCc+ZhlJcUtIT9xAbtpeMpNXsWj+OkTSKkSiY4hEVYglp5DIqxEp9iBTL0ehnIxWlUmbJoM2+XhMykQM6hj06lh0ynhaFYmoFSmoFONRKrKQyLIQSbOQSgtplc5HLVuGQr4VsewYjRIRdWIrtdJOzijNnNHIqNHWcUI1xHHFLY7Kv6BccZsK3V0qjLfZr73GTuVl9rfe43jbWxp6P6AeekXn4C0udKj5wlzNE8NunrSu4bF2KQ91s7nbWsxtdSZfKOO5Iw/igdSVJ7IxPJaO4L5kFPfs8OjBI5EPj5u8uVnvT3+1O23l4zCXO6E76EzrQQ8UB7yR7PNDciAMyYEoRIfCaCkPRHYsAvHhCBr2hnB2dwhndgRRuzOIM7sCqd8XgqwylrbaVNQ1CdwZPAE/fMPfPnzHbz884+/fvYRvhbYXARg/5jH+3b6yfvlRffyXmsD/rmv6X0wxH1//34ww/983vfwPVg3aYfH37/j99x/4/bef+f23v/Hh3RuuDfVwoUOozhPRqazGXL+TjiNLsZXPxnqoGMO+LNR70hDvmID2+ALamg7SrRbRazTTZzXRazXQZdTSY9TblcgBixDFYvm4lm632NeD/XZYNDEouHjtphATfW0CHBrs0yO8Cg0jNpPdfNMvGDeEmJS2TnqtXfRbbAyYdVw0y7lkPEevrJyu2sWYyiei25eOemsExs0BGNZ6Y9oQgnl3Dn1Nuxk2yRmwCuBp4qJQIWgzoTdLOXByA/FF7oQUjCCg8BNCpzoQVeZO9uwwGuVH6O0xMtjexaCtzx7+3dPVxkCv0MVs5nK71a68DqrrGVCeoV9eRXfTfjrObqG9ZjW2E4sxH52JsXwaxopS9EfmYNg/GfOePCx7szAdzEJ1KItDK/zZMHM02xY4ULcrlM4DmVgOTuT4xkQmT3EiocSJxJk+JJZ6kVPqy4xSfxR1y+hQVNKlbqJH00KfTsKAQcqQSc6wScGAUcqQWW5/7dbU0qfbS5dmB13abXRoN9Peuglb6zZsrXtpbz1Cp/Y03fpz9GjPM2AQM2iU0aeX0aOX0WdQ02dspdco3DUa6NRp6dG20Keusr9JmcSb0IlWoxWvRt2yHqPiIB26evrM6o8qc7uNYaEK0dZGm/1+UQjqVqJXqeyjU6nQqTToBWAUALFVTZtRb38WQFBQD9tNBrtiKKyiP+YtflxLC65og1qJRiahVVhptwq/xJg+AqMQDdVuodNqxNyqRCtvsSuMr5/dt6uLf3wvwOJHYPz9h3f89M1zvv3qLu+ePuP1l0949fIO79894I8P39v/M3g1fJRH2jxeKeN52BjEwwZ/Hpz15tFZL541evFKJKhBofysDecXbSQPq2IY2uaHdZkT+rlj0MxwwLTQC/OSIEzLhHvDYM5N9eBUSQgHsoNYFz2W7UlubE90Zk+qKwfHu1MxwZ3qPB+OZbhxON2Rvalj2JfmQHmOC0fyPamc5ENlsR8nSkOonh7C0SkB7MpxZXmqA0uTR7MieRQbx49ja4YzG9Id2ZLnzZ7pUawrDqU4bjQp4aOICXckJGgM7u6f4Oz1GU7+I3EOH4tnqiduGR645njiVeBHUFEooSXhhBWHE1IYgpuQmZjmztiYMYwKG4FL3Dj8x3uRVBRHXF4UERkhBCf74R3pglvwWDxDxuET7ox/pBuB0R4ExXoSFOdJQLQrniFjcAv8HPfAEXgFj8IraATewZ8TFDGW0GhHwuKciEx0IS7dneQsb3JKwpi7PIeZi3IoW5BHXkkqyRlRRCUHEJnsR1CMO77RLnjHu+Ke7IZjuhueU8IIX5VJ+sEyMg5MI2VTFvGrkkhZnUj8wlAS5gcRMdWDgHxHvLPH4pPjTNAkT7LXRDJLiNQpz2LmniRyV/oxYaEH0ZNHEVPiQHKpB9lzgilcFsiMjcGsPhjHjuOpbDs+gZmr/Sko/ZzDO8LoqorgcbUXb2t8edUYz6vzCbxqSeGVOJ2vROncrYvjyslILp+M4kpNHPeas7h3vpR752dwt2kGX5yfzsW6KfScLsVyYha6E0tordmIvn4P7eJqOqV1tIvP0SGXYGxpQVl3FunpU7RUVSCq2o+4aifyyk0YK1diOL4C/fGV6I6vRl+5DsPRdXSfXsvFc4u5JZ7O49ZJfKnJ4Lk2jcfqBG5Lw7kpDeO2Jo7H1hy+6i3jZf9CXg2u5P2lDby/sp2vr1TwpO84j/UHeFy7nOe7C7g5zZt7Jf7cmRTGvZJoXs2N4qtZodzMc+ZK1lhu5rlyM8+Dm7k+3MoN4LagKhbEcCc3mKvpXgwnuXMhxZvhNB8uZgZwNT+UK4XB3J8Zw5OFCVws9qC/0IE7c/14MNuXB9O8uD/ZnXtl7gzN+YyXTWG8G4rm4UV/bnSGcNMSxCNTODdqPejfNgZd6X/FNmUUtoJRdBWOpq94DL1F42ifOAZj9ghasz9DnPMJR1L/M5sSP6Uswpmc0HiSQ4pJCJtPZPBC/AJX4Bm6FeeQ7biEbscnYhuh8dspKKtjwXo9pctVzF6pZdpCOQUzGsmdUkfJ7BZK58vIn1JPQvphYlP2k5l/kgk5x0lKP0xM4l5CIrfiH7IBv+D1+IdstD8HhG4iMGwTQSFrSI7fTN6EI/a7xaTYFSREzyMlbiU5KXtJi1vFzOmraBJVIRIfokV0FJHkBCJZtX31LFbOR6HKRq+Kpl0ZSpc0BJssEIsyEKs6GIs6DJM6AqM6Cr06Gq06BpUiErksHIU0Fo0oB7U0H4W8FIl8Jc2yQ5yXtXBepqFRoaBB2cBZZSWnZVpOSDupFPdSLhrgkHyIA8oB9qkG2K++wH7VDfYp7nNQc5tq0xXklh5sWjEDimNcU+zhhmIrV5QbuKxaxRX1Mq61zuOWppB76jSeKMP5Su3HS40nj1UePFB681Dhw2OpN1+KPXjY7MedRl9uNvhwpd6b3hOutB1zRl/ugvKAK9K9noh2edO82wPRfndE+704v9uT83t8aNzjS90OT+p2uHN2twcN+705f8AbTUUomroIbg8f57cP3/C373/k1x8f8ne74eWNPYvxIyh+/eea+h9e7eaXf98l/d+P3fmH7xFyHf+c/x+B8TvsWYwCNP72E3/89jMf3r3m6mAP/VYNQxYpQ8ZG+jWn6ZdUYD61Dv3ReegPT0GzOxv5llTOr0miZWM2xooF9NVvY1gvotugotckmCasdBvb6DULMTQd9nW03VHdZmFIAEGb4d9Pm54ewWhh1dFjFV4Fh7BgqmmlX6ios1noswm3kR30tXXYV9zDgkPbrOdam5Eb5nMMSfegPFSGdHsm2i2xWDeGYlsfjGKpP+rtE+ms3cIVo8gOjAK8dNkstHfrkehOkzrFj7CCkQQWfkbYtLEElYwlKt+Jk+d3092lp9e+Vu+hr6OTni4r/b1CBaDQ5WxhyGRlyGhjyGBlSG/gksnANYuWK0Y5FzWNDCrOMCg/xYC0irb6feiOrEKxcway7SVIdxchLZ/GmhneLJnixIa53jQezMZ6qATVvklsXxROYfE4EoU3pTJn0krHUjLTmeXz3Kndm4riUCma/YvQl6+k49Q2hloquKw4xQXlGYZVZxlubWRA3Uiv4iQXDXsZ1G6jT7ORdsUqrLIVGMQrMEjWY5btpE1ZTrumik5dM90GOT0mBV0mJV0WNZ1WNTaLijaLEqtVhdEkx6I5jlW8htaGJeibV2AQrcMo2YZBtJ8OVT0DRh3D5m4uWAcYsrVxod3GgMVEu0aFWS7BLJfax6SQIozwsUEpt8OfAIuCciiAolYpVA6q7BD4ERQ/BnMLz8JKWrhXtKuLMglahcx+yyisqHvssCicP1josBgwauRopM12lfHt84f8+t0b7MD4w0do/O371/ZoqfcvbvPu6RM7ML59fZ/vPjzh79/9BN++49VQJbe1xdxT53LxfBIXGuIZro/hYoOQ8RbLbVkKj7WZPNFm8LQ1g6f16VzaG0Lbahf0ixxpnedM6wIvzKsisKxLQLYkgvrZAVRND2VXnj8r40azNnEsG5LHsSllHFtSx7IpcSQb4j5lS9JItqeOZWOiA1tSxrEny4P9eT4cKvCjvCiQw0UBHC4O4EChLxvTHFiSMJJFsZ+xNPZTVieOZGOqA+vSxrI515Od08KpWJ7JjPEuJId9TnToOPx8PsPZ5S+4eo/AI8QRh4BROEaOwzfDD9/cAIImhRCQF0hIYSghBaEE5wXjLjiko8bgGO2AS6yj3f0s9Eh7xbvjl+SDb6IXngIMRrngGelCQLzQU+2Ob5Qr/tHuBMR6EpLoS2CMJ+5BDjj7jcDFbwRuAZ/jHjACz8DP8Q0dg3/YGPzCx+AfMRrfsM8Iix9DwgQ3EjM8SM7wZnxOEPnF8RQUJ5GVH010khdxaX74hjsQluqNc8QYRoR+xog4B9wKg8jcNo0ZVUuZfGA6KStTSVmeyPgVCSTMC8W/wAmfiY545IzDI8+ZwCk+RM3yJGNlGEVb4piyPZ7cVYHETB9DePFnRBaPJHbyOHIWBJK3IphJ60NYVp7GllO5LD2YwsSFHmRM/pQta71pPxXD/TOBfHM+htfNebxpzuNVcwEvmyfx/Hwht05mcqkynctVGVw7lcvdhmncrF/Cjfpl3KhfyuUzC+mtmk37sXmYjy3FcHw95jP7sdZX0tdyhiFRPQMt5+kTibE1tKA9XY+y6jTyY5UoKstRHNuP5tgGLMfLMFeVYaoqw1g1E2PVHCzV8xhsWMgVURlfKPJ5asrmpTGNr/SJPNZEcUcWzC1B1THE8bwzh9cDpbwenMe7C8v4cGEVPwxu5LlmLV+cXsntQwt5tLOUZ+syuFzoyt1Jgus5nIeFUdwv9uNesQ/Xc5y5M8mTL2eEcq/Ij+vZXtzI8ef2xDDu5kdzZbw3Q4ku9MU60RPrQlvkWLoSXBnO9OPSxAAez03gxdIUrpX4MJzvyL25fjxZFMDTeX48LPPkfpk7V2c78KTcn0fnfRmsG0X7cQdung/iVk0gHes/R1v2XzBO/gxr4Rg68sfRX+TCUIkLg1Oc6J40Gmvup+hz/ooy75+oyfiPHMz4hI0ZHhSHBZDqG0tqSDFxIXMJDFiEb9gm3EI+KoyugetJyipn3koVy7dambpEzsxlakoXKSie3ULe1LOUzGqhdJ6UoumNJGccITppHxl51eQVnSEjt4rUjKP2JhcBDgVg9A1aZ38VngNCNxISto7k+E1kpx0mPWEHSbEriQ6bRXLMSrKT9pMas5bSyatoajlFi2QPLeIDtEiOIpIeo1m6i2bpPGSKHLTKaExyP9qk3pjFgZjE4VjkUVhVsVjVsVg0sVhaYzC3CspjJDp1OHplLFpxOq3SFJSKNOSqPKSq2cg025Cqj9pDwUXyappkFZyV1nJGIuKkSM2xZhMVIhuHJTYOy9opV3RTrhjksOwS5a0XqDJ302TQoVHUYmo6SEfzHnrE++gQ7cUm3kO7dDc98m1cVy7jYescnmsn8caQwTtzEi8t8XxpiuGZIYJnmkBeKL35UubHM5k/T+X+PFEGcF/qy12pH5cbPGg7NgbdwVFoD4xBdWAc4n1OnN85jsYdTjTv9qRljw/ntntwdpsb53Z6UL/Tjfodrpzd6MjZA85c7TnEH9+/5+cP3/ObAIxCaPd7ARgFdfHfIO/fPf/PCoz8JoR2f8PvQoD379/zx28/fqwGHOq1G1n6BZXKLGHYLKLPImbQ1Ehb0340Rxah2zcVw84cOvZkYtkSj3SxNy0L3NBULKNPdY4hg5JevWCW6KDL1E2vuYd+UycXTFYuGY0MWQx024z26RHWzsK06ekyt9IjrHzbtPS1ae3P9ls7q5E+m4leYa1ts9jjfbot7fS39THUPsyAZZgBk5ELFiXXLCIsZzaj2VmAaVM8nZsjGNgZh3p1JKqt2fS3HPzYjWy12IGiUyhfN9STMzOcsImj8J/4Cf5Fn+M9cQRheWM5XLOB9g41fW1CX3MvfbYOutvN9Hab7S0rQrh2n6WLLvMAXeZ++tqE6aPP2k2f8DNaBJNPG0MCWFpN9hvQa0YVt/RibukauKQ9Seu5LaxaEM/CshA2LIqj5fgC5AfKOLY2gzklnmRPciB5yhiSpo4gu2wEM2Z9zp61HogOx2E9OJ7u3Zl07c3BuisXzdZspJtzkO4oxli5GPOpNZhqNmCr28nw+RNckpziiuIUF2VVXJBXc0lTy7D6HAOqJvqVEvpUSnp0rXTqW2nXabBq1bQJeYtWHRarFqOlFVObFr21FbOuGrN4FZr6peibNmAS7cYiOYJVWkOvVsFFazsX24TebcHQZLVPn1GPTSHDJGnBKhXRZp8W2qQt2KTNGOQSeyRO15+ROIJaKMCgoDgKxhZBXbQrjPZAbpv9c1a91g6Zwp8TgFEASOH7BeAUonaEppd2sx6DWkarrMVeDfjty6f8/v1bOzAKDmlBZfzbdy+FZIFEAAAgAElEQVT5/u0Dvnlxg3dPH/Hm+RPev3vETz88h+9/gQ/f8vVANVcVSxgW7cN2ZiNtNRuwnF5PW+1Guhq2MSQ9wGV1BUOyAwxJ9nBPtJo7Dcu4fGI+nftKUa8vpGlZHuqtc9DuXUnjxvlULSvl4LwktpR4sDJrtH3WTRzH6uzRLEv/hJUTPrPP4uS/sCjhE5bFO7My2ZVNmb5szwtkd0EwuwuC2JMfwL7CAPYW+LE2ZQwrksawPGEUKxNGsi5pFFsnOLM1x5WtBd5sKQlk59w4Zme5kh3vSHyEM0G+n+PjMxJvfwd8w9yITAsltTiFwPQAAicEEJoXSlBOIKH5IfhN8ME33RuvFA+cY8bhHDUW15hxBKR545/qSUhGEH4pvrhGOeMQNArn8HH4JXgRmh5ISFoAgYk+BCZ44x/nhW+UB+4hTjgHjMHJbxROviMZ6/0Zzr4jGOv5Tzj7fIJn4Ehc/D7BM+QzfMIEBfKf8Qn+C/EpTozP8iY715/ikijmzh3PgsW55BdFkST0VUeNIyLRg+AEN9wiHHAIG82YyHFETYmnaNMUFlUuIXdtLhOWpZC+KJ7EuZGETvXFt8idcVljcJ/kRvCsYKJm+xE1x5u4+d6kLQsgfZkvSfNdSZjlSOx0B3sDU8GqYAo3RzJpWzRTdsYy71Aas/elkr/cn/ElnzC77J8wnY7iTmMYbyTRvJWm8EaSwsuWFF40p/K0MZUvahK4Vh3PrZo07tRl8qgpnzsNadxtTOXe+RRu18dzoSqM3iOhdB+NpqcqjQvnJnPx/Ayui5ZxS7yB66LNXG7ZSt+5zdhq1mE+uQpD9VJMJxZjqhJiy2bQc3wy3VXFdFUX01k9mY7qUnpOzeK6eCH31LN4qC3kmTmD1+ZEvtJH8UQTzH2lH/fU/jy1xPB1TwZvBop41T+NN0Oz+TC4iHe6eXSvjsOQF4IlLZCB7GBul4Zxc7IQxO3Pw4mhPJ4Yya18H67neXAjz50n00P4el40j6YFcyPPhxu5/tzMC+ZmbhiXxnvRF+9IV/RYumKc6IhxYniCH5eyA7mQ7cvFib7cnBrM1UJvhjOFG0Yn7s/14NliX57O8+ZBmTtfzHDh5mInLqwaiW3Zf0Yx8z9w52Aw17f5Yykbgbl4BH3T3ektcaMjbxy2LAf6J7lzabobvUUjsWb/E8bM/4I+77/SMP4/UJ78f7A/x4GVqT5MCvQhOyiFguQlJEQsJjBsLR4hG3EP2YJ70DpSsspZvE7H4o1GiheImTpfah8BGHMm11I8o8kOjJNnNpMxsZrE8eVkTTxB0dQGJhadIXviSVIzjhAUvhnvgDV4+q3Cw3clXv6r7eAYHrmRCWk7yEo99CcwriImbC4psWvJjD9IavQmiiaupO5sFS2S7Ygku+yOaJHkCM3i3TSJFiORFqKSx6OX+2KUuWBo8UffHIVJHI1ZFoNVEY1FEYlJEYZFFYZJFYxJHYJFHYVFkYRBHoFWGYBaE4hSE42qdSIq9RxUilXIJZuQNG+lWbKF89IDnJOcpqZZzMmWVqpEeirFeiqleo7LTFRJ2ziubaPKqKNO04REcpzWlkOYRBWYxNUYpLW0SupQNp+htbGSwebd3NPs4IVhFW/Mc3hrncwLSx5fWjN5bk3lpTmW16Zw3ltieGMM56vWQL5U+/KlxpsnghIpd+O2xIUr58bSW/VXTBUjUBwci2SPA9K9Tkj2COqjF5K9vjTv8qRltxeifT607PWieZsrdXvHcql9D398945fPnzH7z88/Njy8v6tHRj/+O4Vfwgr6P8WHP9nBkZ+f/tnPeAH+z3jh3cvuTzQY49TGTC3MmxWM2BWYOtQ0dUmZ8DUYo+76arZSuuuqei3ZtK+K5WOndHo13txekEI4p3T6Gk6wDWLjAGTjm5zG93mLjs89hlM9Ot19Bh0dBiNdJiMdJqMdJuN9Pw5VkFJ0rfSazbQYzLQbbTQbTbT3Waky6aj06amS6jLM7dis1rptPXSbhmgp72fnjbBfW3iglHCJeGmbncJytVxmDcnoduWgf7AFKz1u+zNJb1C+LStnc4OM2rDeRZvKiKu2BnfnH/GI/ef8S0cRVD+aOasy0OuqrO7cweFdbit3X4v2P8nMAog2CeAiZCv2NlGd4eVDpuJznYT3V1mOjuNdHcZ6ezQ0d5moLutg4vt3Vyz2bgiKKmGBhrqNrNi5QSWL0vj0J4Z9Jlq6DGUs2d7PpOmepE2RTisH0vi1M/JLRtN2UwH9q0PoflAOpbDqfQdiqNjfwzt++Poqkij82gGlvIJGMuzUB/MRLk/A+2hArS7p9K6ZwqavSUo9xahOTwFy8l5WM4spb1+HT0tOxiQ7adHVk+/SspAq4LeVhXdrRo6tVraW3W0tRpo05uxGqy0a6W0yY6jazqCvrkafcsZDJIGjLImbFqZHfr72rUMdgl5kB30W9vpMhgxKRToxSLMUikW+0iwyMT2dhi9XIIAgALsCdAnrJqFFbXwuX8xuHyMyhHczza76iioj4I7WlhJC8AorK4FuBR+uRBGCKG36jVoFWJaZc1YdUq+e/Ulfwiu6O/f2iN1+OEtv3x4zoc3d3j34irvnj3i7YsnfHj/hF9+fgk//AYffuBl/wkuSubT3bAe08llmE4tRy9MzUrazm+mS7KLbvk+2iW76VLsp1tSjrXxAIba/Sir93J2z2ZkJyoxiSWYlTpUEg0ycSvaxmaaDuyjZttWFJVHqdu5nc0zy1hemE9pchILc3NYPDGP+RlJzIhzZVacKwtTvFgxwZd12f5szA1ge34QuycFszPfn1XJY1md7MiqRAfWJI5hXdJotmW5sLPAky35HqzJc2dpjjuLJ3pRmuXH+DgPAjz+ipvTX/DxG0NwpDcxqRHsqNhG+ZmDFM0tICIjFK8kd4In+BOY7ot/ijfuMc54xLrgHO6AU9gY/JO9CEj2IjQjiKSSBCaUjScw3R+veA9cIp3wjHMnKNUf/yQf/BK9CUz2xzfGh7F+YxjtPZLRXiMY7fkpY30+x8lvJI4+n+Ho/SmOXn/FK2w0bkGf4h70Cd6hn+IX+lfCokYQEfUpiQljyM3xomRSEKWlMcyem8ak4giy8oKJjnchPNYF31AH3ING4yXAsaBqpvvim+lFWEEwofn+xEwJIWpqMCGT/fAt9sajxAOfmf5ELoshdIYP4bN8SFgUSN7GWKbvTSdrVRCTt0Uz90AKmcs8Gb/QmcJNIUzZFUvxNuHWMYzJmyLJW+BGRuH/xezJ/xtd56J4JIvkjSKI90p/3sh9eSn24XmTD08afLh9yp1bJzx5VB/Ki5Y43spSeNcYzpu6QL4+5cOLSjceHR7Hvf1juX/QlYdH/Pi6NoGXdQJ4pvGVfDxfyifwUDyBG+fTuFCXxFBtAoNn4hiujWW4NooLp0O5djKQK6d8uXzal0un/bhUE8StxlgeKpJ4YUzglS2ct91+vLdF8VIfymOVL/flXtxTevHCGs2bnvG87c3lVfdEXncX803ndJ42TkSVO5queC8GIn0YivXkYpYnfXlOXC304XZeMPeyw7iR68vlTDcuZbryaFoI3yxO5v7kIK7netm/dj3Hnxu5QQwku9ARPZq28FF0RjvSFefC5ewgrk0M4WKuH8PZnlwp9OVanjfXMt24XuTM5SmjuT3HiYfz3Lk3zZX7U9x5ONObu3PcuTHXiYGyT7k4x5G+qWPpLnGiu9iZnhJneorG0TFxJIbx/4QtayRXyjwYLB5LR/ZnWCb8FXP2PyNO+z85kfS/czz7c3aMd2VxjDslweFMip5GRswCIiNWERwtxOpswzNoLVGJO5i9RMqi9XomLxQzb6WW6QtlFJadY0J+FZPKGiidK2bKzCayC06QklFOakY5Ofkn7JOdV8X4zCPEJe4lPGor/sHr8PBejm/AaoLDNhIdu5nxKVtJjtlOYtQm4iKXExexkOTo9aRG7iMlcgt5GcuprCynRbwDsWS3fTUtEh2lueUgLS0bELfMQi7JQqeIRivzRi/2wygOxiwNwSILxiwPxCzzxyLzs49R7INB5ItBFIC2OQjNeS+Uzc4oxU6opB6o5aG0ypJplebQKpqEqrkEqbgUqXQZYskemkQ1NLRIOCtSckaspEYs47RIap9quZwqpYg6aS0yyTG04iMYJJW0ik+hlDYgl5xH3FSP9NwJrPUHuNV6hOfmPby2ruNry0Ie60t5aCjhsbGAL41ZfG1I5StDMq+tqXzTmc679kReWSN51RbOS0sIz/UBPNX68VDpxQ2xL0ONgfSc8UVX7op8jxOSnU60bHdGstsD2T4fVAf90RwOwHw0FEWVLzd7DvH3D+/49bvv+f2HR3/G6Xy8dRfqAv/48Op/PWDk93d/9kl/jwCMF/s76TbrGDDrGTRp6TUqsdiUtFuV9JgVDOklXBLWrE2H6a5Zi7liOq17MtDsTqR1cwSSVWHIt+XQWb+Fi/oG+oWVptlAp8VEpwCBFh3dRj3deiM9BhO9BrP9/rFbb8Kq1KAVSWlTCzeQFnqM/zdzbx0c94Gu6Vbdf3a3avfccyZnMonZli1mtbjVYmYmWyaZmZlJtmRLsmwZJYulVjOzWmyKkzjsmClsCE4ykOfWr53ZnTo19+5U3a3a/eOrbrVkS1VWJU+/3/e+r7DWHsSk0mLVq7CZ+9HpWrjYcohFywqYW13AngNb6e7vRG8w4bANYTfbuTJgdzW0XJM1Mnh2E9qj81HVLcPZfYRxwSzj6kt2uG4ihx12jOZ+9tatJKnCh8C8N/DO+z3+ZZPxzfsDWQujaO9rYkSoxrMK63DhJs7M6KCJMSHU3G5lzG5kxCGsUA0MDxgYcRpdj4MOPQMOHc4BPYODBpxOM07nECOO4Vd3mDYjdnMnx5tWsmxjMuu359LUtJ4xRzf92oMs3BBL6lwP4ubNInaBO6mLfCio9mfRsgjMsr04unbjvLgC+6ky9HV5qGsy0dRkoanJRH04Hf3RTIy12a4xH8vFeaycgdpy7LWlWI4VYa4txFhXiOFEKabG2ejrZ6NvnIu2YTn6k+sxnRagaDfGcwewtzfg7DrPYG87w/19DMvlDMi7MUkvYOhtwdDbga63B21fHzpZPxadkkGHjkHhzcaAhlHHMKP2IRwGCzqZEk2fDL1MiVGmwCiTY5LJMfTLMCoVLoVQAEbhDlGvUrgURhcwDthfNbcIYdxOh+tGUXjdtY6W96OWSV1wKRheBNh0QaPd6lIXrXq1CxiFG0arTsEPXz/l1x+f8+sPzxBg0QWMLx/z8kuhY/ptnj/+DRhfPuBPP38J3/8ZXn7Po8FGrnaVMHqxAEdzFgPncrGdzcXRUoSzo5Kx/mpGZYsY7l/MsGI5JtlW5O0b6D6/lq5zGzlbv5rejsOoXH2ul2iXX6RD1Y5S2kd7wxka99XQ1XSB5sP11Gw7wKnDDRzaeoD6gyeo3VPLntVrWJAaQHVaIOuLolmbK2JDnoi1mX5syfVnd1EIuwsD2ZQ+ywWMayQT2ZgwmW3CKjrLjZqKAPaX+bGtwJNNBV5sLvFnRZGIsoxgUqJnEeTzBrNmvoanz2TECWFULixj676NbN69jvTCRETJfoSlBOAdNYOZosm4h03BK9qNGaJJeERMw0/iTmCc0CPtR1ROOMkViaTNSSG9KpWs+RlkLcggPCsUSWE0wamBhKQEExAfyLSgqUzyncgk3wlM8ZvAJO8/MMN/ApO9f88kz9eY7vc6U/1+h1fYRPyjphAsnkqoeDJh0W8SIQBjwmRyczzIy3antDSE8spIlq3IYOmKLLLzQpDEe+AfPBEvvzcJCnMjIsaH8AQ/glK8CE71JiI7gIBUd3zTZ+GX50FguS8BcwMIXioibnM8MctERFYHELssmNytEhbW5lKwLYrs9YFU1ySw7lQW2WvdqdgRxJw94VTuiiJ/fQhFqwPInzuB8pL/xJF1/847vdE81UTxnTGCH/UivlMH8UIRxNd9ATxp8+GTJjc+PeXBZ+1hfCtL5CdVGn+WJvNLVxw/tkbxrdASVO/L0xoPntR48/nxYF6eieXluQRetMbyrFPM110SPmuP4e7FKD4+G84HZ0L58GwoH58N5dY5EbfPhnKvKYw7TUHcbvLn01MB3G4W8eBiLE+7kvhKnsAzbTQvTaG8MEXzpTaMh/IAbvd580AVyFfWGF4Op/FyJJtnzmxeDBfw3XAFDy9loEh/DWf4dK6FenM1ypMr6R6MFM7kSrEPNwtFfJgbzs3cQK6lezKePIP3C/z4bJGE25UiPiwK4IPCQD4tj+DjkjBG4qczIJ7MgHgqA+IZjMR78GFRFB+WRHIt25fxdHeu5XrwTrYX76a7cz13CtfK3uSdqkl8WDWdO7M9uVviw/0yfx7MDuDTSk8+qprER/Nm8Va5O+MlHoyWuTNe5cbluZO5umAKI+UTcOS/wZWKGbxV6cGY4JTOno457Q9oMv6drrR/5XTqv3M0bTpbY2ewIMSP8tBsKhOXIglfTljkFsIl+/AP3UJg6EYy8utZvlHL6h1W1u20sXyjjvKFHWSVnKZsXhtV1d2UVV0ip/A08clHSEo7RlLqUTKyTpCV00Bqei0paceIjT+AKGwrvv5rCQzeiFiyl7j4PaQl7yZRvIf46B0kxGwgQbyK5JjtJEUcIj5sOwWZ6zl5sp7u7sP09Byht+c4fT0n6eluoLfzEP09m5H3zkfem45WGYdJFYpV5Y9N7Y9Z7olF7olN4YVD4YNd5otd6o9TFoKjPwRDtw/6Tm/0XT4uiLTIgrAoBMgMxaKIwKKMxiQXo5Fno+ifh0K6DYVgwOnrpLdfRld/Px39PXTJe+hR9tGhVtCultOvaEcvb8YkrcfQewJ170nkfWeR9Z1D3nsGdU8Tg9JGPjA28dB6jKfWXTw2reeOfgV3Tcu5b1rEI2MVXxjLeWIp5ZG1kEfWXB5ZMnhkTeaxPYGn9jg+s8fxuSPeNU+s8Ty0JHFXn8A7vVGMXQzF2uiP4rA7qhovVEd9UNZ4oznmi6E2gP56Tz4aPgovv+aXF9++AkZBPXz5HL4V8nyf8et3X7kCu10Glv9uePmfVwX+7abx7//c357/b7thdAV3C5WAQo/0nwWF8Tu+ffYZ10YHGDQL0TkGl0I4atLgsCtx2oSIGw1jJg1XjSpuGGXc0LczLK1De249PcfnYdgXg21vOKqdMUj35GJv3cawookhfSfDVjlOm5Ihh9oVCn3dYOCqQc+4VsewSoNTqcah0GBX6hjQGBk22Bi1OHGaBjBr9ahknbReOMbGjeUkJM0kOm4qUfHTkaT6UDgniZrj++mV9qA3GRkYcDBiN3LNquBtczfjqnMYu09hVncyLLSeCGtk2wBjtiFG7E5sVg0XumrInCtCVDAZ/6KJ+JROwr/kTWIr/DjatINBq2DisTNqFSJahO5ng2uVfkVYk9osjLtGMPdYfzPo2Bix21zQMmSzMmi1MmC34Bi0MygobWa762c0WdrYuK+AxVvi2XqoGJnqBE5rL/vPLSZjRQDi+TMRL3QndrEvydXBlCyPp65hPeP2V+Hnbxm7uKI7z5iiicHeWgbaD2C7sB1T0xosJ5djqV+MqW4B5mOV2I4VYK8rxHG8EOvxPEx12S4V0lSfi+VkIYb6fIyNhWjrMtDVZWE4UYCpoRxj4zz0DYvRN6zGeHIzltN7cZw/grG1BmXHUfS9J9H1nkPd1YKyqx1NXx9mtXD3aGbIISjDJoZtAwzbB7AbTGhlCtRSGZp+BVqZYEQR3NBq9AoVVr3O9eZi2GHDYTK4YFBQGP9HruKrthzBAS1ApUWneaUu/qYwCl8rKIyCEUb4/sLYTTrMOkGF7EUn73WtpH/85jdg/PH5b6aXb/j55RNefvUxz568y/PH93nxxWN++O4xf/7lK/jhT/DyW+7Yahm9kMpoYwTO4yIGGyJwNkQyciaey63pvNVTwLWeAq72FnGlrxR9ezF9zdl0NmTSfbKArqYSpBcXouhag6x3M909W+iV70bafZiWpl3UH17LmfodnDu5l/OnD9Jy7hhnTtdw5sxRGk8e4viRzWxbkMbORZnUrCmkeUcVWyvEbCkNZ3NhMDuKQ9hWEMCaVDdWxExiTdxkNiZPZWPyJHbnzaKuKoT6heHUVIVwsDKY/ZUhrM4LYHaKLyVJvqRLPPHzep0ZM17Dy28aMQnhLF25kI1bVjN7fhG5FcmkFUoQxXozK2gi7iGTmfXbeIROJUDiQUiCD0GJfvjEeOAeMQP3SDdXX3Ta7GTKV5dSubacqo1zyF+cS3JFMjH5sXiKPXELncGUwEm4iabhEe6GV8QMPMOn4y6azPTAPzDV/3fMCv4D3mETCY2bSXq+iJziMApKQ0nLdCchaRJZOTMpLA6gpCKM+YsTWbkuj/K5sWTlhyJJ8MQv6E1EYdORSHyIjvMmItmb8CQvItN8CUqchbtkMjMTJuFb6E7YomAk66NJ2ZFI5uY4klZHEr9CROKKELI2RJC41IekpR6Ubg9lf/ds1jelsfRQFHO2BlK5NYL8VSHkzndnwaLpHN3ugbbej0/lUXypj+RbYzg/mSP40RDOj4YIXqhC+bzbnztnZnHvrCdfdYbxgyKen5SJfK9I5Ud5Gj9Ik3nRHsMXZ0J53BjI06ZQvj4v4duOVF50pPFtWwovWxJ5djGBz8/Fcq8pklv1oXx8IoRPG0TcbhDx4GQYT5rCeXwiiEcnfHl4woMHrvHhs9PhfNMSx/POWJ4L2Y/9wTxXiXnSK+JOuy+3LnnxSBrCN4ZYvrOn8MNABt87MvnBmc0P9nzuNMcgS/lv2COmMiLy4KrEl6uZPlwu9eZyiR/Xi0TcyA3jWpo/ownuDMdP561MT26Vh/BJWRAflwbxaUUYtyvD+bA4mKH4adiiJ2KNmow1cipjSV58UhbDJ2Vi3sr242qWF2/lefF2pidvp7pzLWcqb1dO5ebcaXww243b5d7cKfDhboEv90r8+aRoJp+U/YEPy2dwrcid4UIPBstm8fYqbz7a7M2n23x4a+l0BssnMl4xleuV7lwp9uBqoS+OzGkYMiYiTf89Z5J+R0PGVPYmTGN5iDtzAiTMkVSQFF5NeOhqwqJ2EBS6Bf/gdYiitlIyt4XtB8fYfnCYTbsdLF6jpLiqhZI5LVRVd1E2p4W8otMkpgrAeJSEpEOkpNaQknqUhMRDxMTuJSx8GyGizQQErXc9JiUfITOjhvTkPSREvwLGpNhNJElWkxyzlaTIgyREbHNlMZ4+3Uh3Zy293bX0dR9H2iPAYgM97bVIO/Yj7VxHb2clakUxJm0sNl0AFrU3+v7pmGTTsSlmYpe7MyDzxikLYFQZxqgyFKfCF6c8CKcsgkGZmCF5NEOqUIY0gQzp/BnU+zGg98egykApnY28dwPK/gb6pZfol/XSK+uhR96JVNWFTN1Dn0pOr0KBSt6JWX4Ga389xr46NH3HUUjrUfWfQNtfh0kmNIid4B1jHZ+aD3DfvJ2Hpk3cM2/ivmUz901reWRYyhfGRTy0zOeerYp7tgru20q4b8/jni2T+7Y0HtrTeTyQyRNHJk/sKTy1J/H5QDqPbRncM2bwoTyZq+0xjFwIx94cjKnRD1ODP44GEZomHz4dq30FjM9f8tcf77+q/nv5EoTyh++eu4Dxb/D3v+rxnwbGX3/5nv84/JOO6H/8dd+7ml5c4PgnIWJHAManXBsTYEZQ+HSMmYSVqYZBi5whi4ohs8b1uWGTnjGzwWVwGbeqGLX2o+puxHyiCOuhOIwHk+nfmULnrhykRxdibN3NkPo0TsNFnOZ2RvUdXFd0cFXRwZisg0FpBwPSLobVCgZUKob0BpfKaNcZMeu1dLSdZ8O6avJzopCIp5OcPIv84mAWLk8hPG4yIXGTiUr0Yt7SEtr7W1FZdOjNOpyuSjytKwpHcMna7AM4BOOMzcSoxcGosCq3OBm0mzA5eiheEktYwTQCSybjWfgGfpUTiCr3ZMOeaobsBkaNwr2ixQV6ww4BGIWGFBuXrYNcNo+45orrcZRx8yhjplHGLGOMWcYZMY0xZBFW4EYGzRaGjBacFi1q/VnmrROzcEsU+xvnoNafwmaSUrQ+hpiFs4ipdkeyyIvYhb5kL41hydYK+hQXGXPYuWJyMmYeYcg8wojwfa2DvGUd4KbVxvsmPe/r5dxUdvO2tIW3eup5q3c94+0rcZxdgK6+FFlNLqq6fNQnCtA2FqNpKER3shhDYxKmpgSsp1OxNWdhPZ2PpakYy8lKLCfnY2pYiPbYPKTH59F1ejF9Z1fTdXo9Xad3ID13FFXbOUx9vQzpXoH/sFEI+tYxZtHh1Kkw9Peilfag7utB3S9FLZOhkcvRKpQ4TK/WyYIi7XI+C0YYtfD6KxPM35RFASiFrxFuHFX9faikva4Mxr8Bo6AyCgqlAI7COtqgkqHu73a5pC1aOf8IGP/48inffiXUBX7Ai8cP+f6bL/njj5/zp1++eHXD+PIFn1oOM3gyjsF9Qdh2B2DbE4BlTyDOwxFcbkzmWnMmV85kcvVcNlcv5DJwOhbdMRHKg0HI9gajPhKNuTEd86lcTOeKsVyag7VzAbKL5bSdLuRCYx7NJ3I4e7KIs6fKaTpZzrnzCzl9diEnmxfQ3LSYs4eqaT26jPba5ZzdW0XdulxObi5kf3Ucu+ZEsibbixWpbiyPm8Ly2ImsTpzE2qSJ7MqfybE5gTQvE3NmuYTGBZHUzhaxLsOTksiJ5EVMojjZl7hwN3y93mCmxxtEioMoLctl0aI5LFkyh6KKNErnZFJcmU5iRjjeIdOY7vMG7kGT8Q6dQXhiAOFJAS5zi0fYdKYFTGCy/xt4RLjhG+tJaFowiaVxpM9NpWBJHqUrSyhbVYY4X0xYRijeEg88ot2YFT6NkGQ/orNCCE3xxVc8HT/xVDxC32RGwO/xFL1JVLI3BbPjWLGxiGXrsh2pkp0AACAASURBVIlNnUp8+lTS87zJLQ2hcE4EVcuSmbs8jfKFiWQWhxER50ZMvDvxid7ExnuRkhlEXKov0UlehAj1h2GvMyX8d3hkTEK8OJiUzWLSdsRSvCeFgu2JZKyLJmahLyGlU4muciNuvhv56wJY05DO0b65LD8YxeyNgZSuDyd/eQSl1YHs3SFmWFrGu93x3JFG8Lk2gmfmCJ5ZwnluieCFJZIvNSIe9vpwr92T+5e8+LI3mJfKKF4oo3mkSeCpPpXPtak8lsdzt0vMw544Plek8dxQwLfWEp6bi/mjppKfeyv4tr2QLy5k8ml9DB/XRXDreAS3asP4pCaY2zXB3Dvqz72aaTyoncSjujd5VPsGj2on8kWjJ8/Ph/CyLZTnQuRPlzdfdkVz91wIHzX58vFpXx60iPisO4qvZTE8V8XyUhvPC00cz+Vx3G8IRZbxX1FFTsAcPourKcHcyA7g7WI/rpf4c7kgiJGMIMYSfRiIcWMozo3rmV68V+DPRyWBfFDsz0elQdyqCOXTilCGEqZhj5mMI2YqA7EzuZzmx0cl0S5gvCHcMOb48G6BLzcyPLiW7Ma17Om8XT6DdyrdeE/IYyzy5na+H3cKfbld6sV7hZN5t/DfuJ4/CUfmdAzZbuhLZvDejhC+OhXH8+Z4Li+fwtDc6YzNnsRoyUSG86ZwrdiPoexZGNIn05v6e84k/ivNOdM4ljGDdWEzqPYPpVyURlbkPJdjWhS6gcCQjS7ntJf/SiTJB1m33cqOQyNs3GVn5UYdVYu6KZ/bSunsixRXnKeo7CwZ2SeITz5EUsoRkpIPI4ndS2TUTgKD1uPrt4aAwPVERG53wWRuXiMZGTWkJe0hNmIXcVHbSIrdSHLcahKi15MYsZfk6K0srNpJS+tpersa6es5jrT3GNLuGrrbj9B96RhdLYfobNlBd8ca+vsWo1VmYtZGYtWFYVb7Y1F54VB7MqjxZljtw4jSnzFlMGOqQEY0Xoxpg7msjmZcKWFMGck1g4grpkDGzQGMWoIZs0VgVBWiki5C0bsVhbQBuawNmbIbqTCqTmTaHuRaKf0aFf0qNWp5J0ZZM0bpcfTSo2j6j6KSHUUnO4xJdgCbfD8DuhpumA9zy7aXh/btPHFsd8HiXfNG7hrW8FAvAGM1j23VPHAs4IGjivv2cu47ilzQeN+RgzAPHLnct+Xw0JbGU4cAjGk8sWfwwJzBHUM6t7RpvCeL51p3NKNtIkZaQrl6QYL+lC8fDx6G51/B9z/BD/fh2y9dosKv3z3jL9+95NfvvuZ/FSj+7e/5p4Hxr798x9/Pr798xz8GwR/+udd/+dEV2s0vr75eiNl5+ewJV0ftDFo0DJqElH9BUdQyYlIwbFIyZFIzaBI+p8Vp0jEs/A/ZZMDqujvUMS475nLbKQ6Xoj1SjqGmHM3BMrTHhDXnUrqPVXPp6GI6a5aiPLYSfeMmrOf34uioxd59Em1bAxZZKwM6KTadjLYLJ1m3cT5FJQmkpYnIyQyjMDeK3dsX0ddTj8HUSm3DZpKzgxHFTiI4bjKR6QFUb1xEa28LZrPa5by+bBUMNWactkEGHYMMW4WbSQejpmFGzUMMW604BhUs21aIuMzdBYxexW/iXvIa4WUzWbS+GItezqhRyGG0MCaYdAaElbQQC2Rn3DbEmGXENeNmweAzwqhxiBHDoAvoxi2vAHJcaLAZ1DNuMjOqt2DXKmhrP8LizXEs3h5N46WVKLVn6G1vIW+5mPj5nsTMcSNu7iyyFgdRsjyWuuatmC39jFisjOmdXLZfZ9B2Dad5nEGTYFga5bJtlGu2Ya5bB7luGeCa0cpVvZnrWotr3tJZuKE387bOyA2NjutKFeNSKYNdHTg7L2Fu2Yi5ZRnmluUYLyxFd6YaVeM8FMfnIK+djexYJfLaOcjqKpEdr0BeP9vl9JY3LELWuJKOmuXIm3ZivtSAo+sCzp4WBvuaGZGfwyk9i6nzFIauM5j6WjH1d2Do70QrnBUo+hgwG1zrZEFRFCJyhLtE4UZRUA1fuZ5fKYtCKLcAhILCKIR1C+OK1PnNTS3ApLCWdlpNWPRqtAopKmmXK1LHqlPy4zefvVpJ/53C+OOzp7z4/DbPn3zEyydP+OnFN/zy85f8+Zcv+FX4j8LLb/jQuBtrfTiDB30Z2O+D44AP9gM+jNSGMHI8jFFBbWyIYOxkNKMnxThrIjHvFWHYGYxhezDOgxLG69IZO5HNeFMhV89XMNJchq4+D9nxHPpP5NF9LJtLNVlcqi2k+1QV7U3zaDk5n/MN8zhbN4+2ukW0HF1AV/0SOuqqOb+/gprVqTRtzefinnL2zBcic0LYUuDP6tQZrE6ZwobMaewqnMWhch9OzAvmglB5tiiGC9UxHJsdwdKEGWT5/d9khU8iOWoGEaHT8fGdRHiUH1nZCRQWpFNSnEFJaSqlFenMW1jAwsXF5Jcmk5ojJiVHTNGcDOYuLaZ0QQ5phbH4RsxkVtBklxM6Ok1EblU6JUvySSyORZwXSWh6MFG5EUQXRhOUHkRMYRQpsxNInZNAVE4IXuJpeMdMxy/WjcD4WQTHz8BPPAV/8Qz8o93wFE1kZuDreIS8TljiDOJyPAlLmogkbRYZxSFkVoSRXBJM1twosudGk1QUhCTL2xXJk5rjT1p2ACmpPojFM4gQYnskbgSKJ+MZ/TpB2VNJXi4ic0s02TvElOxOpGRnIoVb4ohb6Idb4r8QnP8m4sqpJC2YQckGf/a1lLDqcALFq4IpWC0hvTqW9XtL6G5dwljfHN7vTuZuv4RHmhgem+K5Y07gjjGe27pYV1zNjTZ/bnYE8X57EPf6o/lck8DnmiTu64u5r6/grrqMW9IibveVcldawSPVfL4wLuMr+yq+GVzHzwPr+LNlJT8Zl/BMUcn9tgw+bJZwsz6UD04E80FdAB/XBnC7NpRPa6K5XRPK3ZoAPj3ozZ0DAXx+PJ4vGzP4/FQmT5tTeXoukYdNEj6pDeODo8F8WBvI7UYRTy9E81VHDN/0iHneJ+ZZXyTftke41uO64tfokvwBfYI34+mhvJ8dwqf5AXxQEMT1vGCG0gIYkHhhDJ2KLXo6VzN8eL84iFuVIt4v9uO9Il8+WxrP16tTGEudyUDcNJxxMxhN8uJGdjDvF4TzfkEYV1I9GU2aztu5Xq6V9FtpHryVO4vrRW7cKHTj3Xx3Ps7z41a+H7fLffhojhs3Zr/Be7MnMlIwDXnSZC7GTuRcyu+RzX2DD46G8P5BP7qy/i9Gqn35aL03NxZOwJHzO0bypzGSPwtzzlSUuRO5mPEaB+P+K3V50zmSGcjqoCDKfKLICi4hRrSY0NB1BIs2EBSyHr/ANXgFrEaccpC9NeNs3+9kzRYDC5b3UjL7PPnFp8graiInv4GklENEx+wiPmE/iYkHiIraTkjIBkSijQQGrnU9z86qIzfnBLk59WSkHyYpfgfRom3ERQrAuIHkuJUkitchEW0hJWYTyxfvRiq7SH9vE9KeGnq799DdtZWOS1vobN1H+4UDtF3YQ0fbNrq61tLbVYmqLw+rrpCrQyV8fKOEW2/n8uHlBD4ei+Gj4Sg+cEZw0yHimtWLmwMiPhoS88mwmFtjEdx/J4LPbqVw771srgxkou1NRStbhEa+FY3iKGrlOWTKTvqUXfSoOunRdNGnlyLVKujVaujRquhXdqBWnEYjP4FaXodKcRyV/Dh62TGsssM45AewKIUc6IN8YtvDfdsWHtrWc9eyllvGZXyqn8c9XRlPtAU8Mglu/wIemPN4YM7iniWd+9Y0HtjSeGBN474ljbumVO6ZE3lgieWhNZFH1lQeWNN5aMvioQCV9mzu2tL5SB/PTUUM480ROC6E8PDycZfC+KdnL/n174FRaAv77tv/zcD483f89T/M/z9g/Al+/hl+/gn+9KPL9PIKGG04zYLxRMmwUc24RTCpCPCodimKQyYVwgwaVTj1aoYNBsZMVsYMFsbMMpzKM+gFU0zdMuy1Cxiuq2Ksfi4jDfOwNSzA0rQEa9MSBk4vdlXoDVxYh61lC6ZLu1G17EXfW0/XxcNsWT+XirJEMvL8ySsKpbwijup52Zys3YVF08uAWYndokSr7aWt8zSzlyUSmT0Vj5gJBKUEkFWWxu7d69H1tnBFr2BEo2TMaGHYZHbdVAqRPyPGYUaMgsPZyoBTSe35zaQvEuFfNAmf8kn4zHkD//zJFM5PpLutmVGTiTHBpCMAqF3PsN3IqOC2tptdju8hwdRiM7jW3iM2vcv5LcQEjVp1rjW8EPp9za79DeAc2JUK6o5toHqDhLX7U2mV7UKpvsCh3XvJnRdJapUP6XO9yVngS/GiII6eWoLOeJpBu1DRaOSyoNyZBKVT6+r4Hh80MjZoZMRpYmhAMNqYcA6YGHAYsVuFe0kzAxaLaz0urMuFbEshL3NUUJJdod2CsUnJiEbDiFrLiFqFU96HvacVR885BqVnGJY2YWuvQXlqG6pjq9EdWoxq/1yUB8pQHy1FW1eCqrYIQ1MVAxdXMNCyFkfLRhwXdjLYuhfbxb3omnehObOPvpN7kJ09grK1Hm33GezqbgaMWtf6WXBFCwYWARiF5wIcCito4S5RgEUBCAWIFD6n7OtxKYxaxW/xO4K6+JvCOGAxYjVo0MgFFbILo0qK3aD6fwHGz3nx2V1ePL3FH7/+hj99/5I//fIVf/6ToDD+6MphvKndiuZIALqdnuh2eaHf7Y1hny/OunCGG8WMNkkYcU0MA/WRWI6FYDgUgG6fH8YDgTiORjB8IpbBE3E4GxMZPJ2K9WQy+mPRaA6FoT4cgfJwJIqjsfQdiafrcALth5NpP5ZB27EsLhzO4cKRCvqaliA/swJp0xJUZ1YhbVxCf+NSWg/MZt/iWLbPjWB3ZTjbSwLZWerPrlIf9pV5c7jCh7pKf5rnh3F+fiQX50dzcm4UOwsCWBg/jYKoyaRETiUqbBo+PhMQhXmSnBJFbk4ieTmJ5OfFk5UlIScnlvzCJPKLk8krTqK0Kptl6+ayZutiVm1exOrN1RTOTic2PYzweD8ik4OQZIZTuCCbhRvmMHt1GQXVOaTOTkJSIiYiP4zowgjylmaSvySDjLkJpFbGIM4NIjBxFkGJM/GJnIC/eCrhyd5EpwchSvBlRtCbLvXRK3oivpIJBCRMQJQwjdhsH5JKQpAU+pM0O4z0BdEkVYqIL/YnrTSI5AI/0nL8yMsJoiA/jIKCCCTx7gSEv4FnxGtEF7mTvTqcnM0R5O+MJndzBEXbYph3IIOybYmEFE7BN+PfiSqdQvycqVRtC2d9XQo7T5ewsX42VXvKmLNrAUfPb6ezdQ26M4V8LMvnniqN2+oE3lfmcF2+lCt9i7jcs4Dh1grszfkMnilguDmfty9V8knPQj7pmcft3lzu9ubwaXsm759L4f3mNG5dzON+ZzmPpXN5LJvPE1U1n2lW81S9nkfKVdzqnsdHHeV82lXKve4SHnYVcr81iztnU/n0VCLv14l571gIH9T48t4Bdz466MeTxkQ+P53N0+YcHjZncO9MEg/qk7hdI+HjQ5F8dCiMB40xfHE+nmdt8TzviOHrtnCedYTx08VQntcEcHWFJ11pk9BmBDCaEcrHmSE8yPDjTk4Q7+WHMpYZwkCMN+bw6djFM1zA+GGJ0AcdxPslfrxb6MOdqnBuV4W5gHEoyY2RZA+uZwXxXmEEN/PCuJ7ux1DcdEYSpnE1XXBOz+JqujtXsty4nDOdq9luLlPNh9l+fJTrzUeVHtxcOIVr1X/g2uzJWPPc6E5042zCTM5kTuNk9n+hfc5/YXjLTPoK/wVNoRsfrp/JrXWT+WDZdD5Y5MtoyQwMOW8gz32dS3mvcSDhP7E/43ccyfJiY0gAcwOiSPfPIVa0iNCQ1fgFrMbHb6ULGH2D1xIas5OdB4fYssfO0jUKqqo7yC89TVp2LVl59WTlniAh6QBiyS5SUg67RgDGAP/VBASsIThonQsYU1OOkJNzgqzMWhIT9rpyGGPCdpAk2UVqwiZSE1aRErcecfAG0uM2sqR6K929TfR01NHZvouOjnV0d62kp2sNXe3b6GzdS1vLPi617uBS+wb6uteh7FqBsms+Bnkpg4Zcxq1JXLFG8u5gGJ+MR3D7cgR3r0Vy+3oo99+O4vHNSJ6+L+Lph77ce28W71/1xWmMQN2ThbJjCRrZFtTyg6jkjSgUrcg0PfRquunWdNKt76HPqKRPp6XToOWSUU6npg2p+hRyVYNrZKomFMpT6OSNWGUnGJDVYlUd5YrhEB+YdiGoig9ta3jgWMVdWzV3LeU8NOXwSJfAI10cD3WxPNRJeKCL5oE+igfGKB6YorlvEnPPIOGOPoY7hhhuG8TcFj42JXDHlMw9axp3LWncsaZyx5bMLUscnxjiuafI5R1FEk+vN8CzL11myFcK41fw8jt+/T8BGP/jOlr4+J9rdBG+7h+pjj/BL3+EX4THH11/13ffPOUtYSVt0TLoAkShEk6ohhNgUc3QbzNoUDEovGbQMiy4nvVGFzAOmfQMGZUMa7oYlZ9jtOc4Q5f2M3xpN8Ntexho24310m6sF3dgO7cFR+tO7B17MXftR92xj56W3RzYs4Cq2fHk5YaRmxdBWWk861bP5tjBzSi6L2DTyBky6lzGmSGXucGMw6xDJj3L7v3LyS6NxU9QCuLcSMgNZPnaQno6j2NRd7lq7gSTzYjBzphpgBGjzWW4EXIjh2xK+pRNlK9Oxr9wEp7lb7qAUYjXSZ4dQn3zbuwWBU5BfbXoXHeeQ2YDIxYzIzZhjapnyK5j0Cbc4KldM2TTMCz0bttUrhmxKrlm0TBqtCL87Er5WXbtLWb1hhhqTyxCrT3tSuVfuraU1PlRJMzxJ22OJxVLfFi/OZzWs1XoujcwID3ANeVZ3lZ28Lahh+vWHq4J0Ud2BeMOLcMus40Bh9OIzanDOqDB4tBgtQjxOAasJi02kxaHWYvTosMhwL/wRkB4o2CSM6S3MqwfYFhvZ0hnxqnWMiTE2mgVDKqEKJw2DJ1nMbU1YWmpQ3t6H4rGzSgaViOvX4K0dh7aU0uwt67D0boO+8UNDJzbivPCdmxnt6JtXIeyfg2yE2uQNaxDcWoj2vM7sHcfZrD/HKb2M6gvNKBtPY2u7SxWqdBSo3Td1I4J97VWIyMWAza92rVqVvR2oejrQSu0wmg1OCxWHBYbdosNq8mCVadGI+1B1deJSdWPXa/ip2d/rzA+g5+e8f3zz3j25V3XWvpPL4Tml5f85efP+cvPn71aO7x4xruq7SgPBqLZ5o1mmxea7T7od/vjPCYoixJGGmIZaYxlqEGCvS4Sw5EANAe80ez3xlwTjK0uHGe9GGeDBOfJOAZOJWBrjEd/OBTNPn9UewOQ7fKjb6cfPbsC6N0TTM9eEd37wujeH0Hr7nDO74mlry6bvuO5KJtK0DZXoDszB13zHLpr8mjelkD9+mhOLI/k0LwAji0K5vTaaJpXR3J2TSRnV4ZzbnkYLauiObs4jCOVgWwp8GZp2gwq46ZSGDudDPEMooMnExftRUyUN4kJIS5QTE0Xk5QSiVgSRGi4N5HiAOISw8jIiaOwLJ38kjSKyjLILU4lOVtCXHoUIok/YQlBRKeGIU4PJ6U4gZSSRDIqUpDkRROWEUJoehChGUEklUtIKI0iMieA+JIw4kpCCc/yxi9hCl4xr+OfNJWIXD8kJWGIi8IJTPXBJ34W3rHT8YiaiACO/gkzCE5zJyLXl4g8HyLyfYgq9CG60Iu0qlCKlsRQvERMdnkA2YVezFskYcWaDArLREQlTMRP/G/El7uTvz6col3R5O4KJ3OriJytYcw/nMaK2gIS53oTmjMBSck00uZ5MG+7mLXHMtjVVMGWE1XM31VCSnUqGQuSySwNoaR4Jge2hKO+VMyobiGDqpU4pHuxdG7D0rEZ1fnVSE8vp+/MSqRnVmBqW8tg11pGOpbxdstc3m+dyzvnKrlSX8DYsRzea67kVssCbrdVc6tlPp+0zuP9Syt5+9Jarl6oZqipkJHTuVw5k8NbZ3J471wO75/J4OPz6Xx6Lp3rB8VcOxDGWwdFODfPZGjTTB6fSeNZez7fdhfwvCuLLy8l8qApmVvH4vjwcDR3TsTzdWsOX7Zm8GVbGt/0pPO0PY5vVVm8UGTypDWJT44nIy91w5jvz1iOiHczQ/ggzZ+Pc0J4Pz+M8TR/rNEzMYZPwRYzjcsZXtwsCuTDshBuFgfwXnEgN4uCuJHnjyNuOva4GQwne/F2fhg3CyO4kRPCaJInDslURpJnMprsxuUUd97K8OFahifXMt25nuHOzRxvPs7346N8Tz6ucOfDeTO4OW8aNyt9cOTNoithAufi36A9fzrdpZM4n/Gf6cr7b8iL/53e7N9xY+VEbm+exsMtPjzaGMzVymlY895Anf06vTmvczHnDWpT/pXDCW+yI2IWK8ICyfEVkxBYQmTwcoICN+Hvvwn/gPWEhAq1fdvYvsfBtj0OFi3vo7zqIgWlp5Ek7CMt85gLGJNSD7uAURy3l0jJbkLCt+ATsIagkI34/53CmCcAY/pRUpL3kBi/kVghXifxANnJO8hJWkdB0iZSQpdSkjqfjcsrUMlW0d+9mN7OefR1VdHfvYD+zuX0d2ymt3U3XRf20nF+Lx0Xd9LduoHeSyvoa1tOf+cSlL3VaPoq0fRmY+hPwK6KYkgXxrg5mHGLN1csvlyz+HHd7MdVsx/DWj/MsghUnWnI2+eh7d2BRroTrewAWkUdWtVpNJqLKDWXkGs6kOv6kOvUyNQ6ug1q2s39dOg76dK00KM+j1R1Hpn6gqv/WqM8jUmovFTWM6CpY1RzmOvaXbyn38wty1ruO1bxcGAxTwaq+NxezGfGDB4ZknlkjOexMYZHhjAe6QN4ZPDlsdGXx+YAHpmDeGAK4aE5nIeWSO6bhYninimK+5ZoHlijeWCL5qE9ivu2cB7aIvjaHMeDgRheftjoAsa/CkaXHz6D74SWF6Ei8AV/+e4Zf3VVBX7Br9996Rphrex6Lrin/2Hby/880PufXkn/I+j7RxD5j177R3+WP/8AfxZA8QcQ4POX7/n+68+4Mepk2CwAme6/9wg79QoESBSAcdCgcd2hDeq1OHXCTZqOQb2eIYORIYPwKECjjiGjhmFhhW2U4zRIGTD04NB3YtW0MaBs5aqmiwHpOZyaFpQ9J2hrPcCKlXmkZQaQnR/G7HkpLKzO4ezxWtRdXQxotVy22RB6jIcMBtcIfcbCjJhMXNZbsUrlSDvPk18ejyhtOl4Jvyc8ZwYlSxLplJ7EoOvBodUxqhXWxYIDW89lm55hvaCsabAYulm5vZzISg+8Kv5AwJyJeBe8TkTJLEqXJ6OzdWI29eM0C7E/JsYtgsJndn3/YUF5FPqLTUacRp1rZT9o0bsUxyGbgUGrniGzlnGjBofZht4mxArsZc3WKLZvjqPnzH5sWuEIuIm8JYHELQojbkEwGfN9WLAigJbmEnpOFqE+WY7uxBy0NQsYPbuVt6UnuK5s5rqmlSu6XkaFfyujzlWNJ6iKNiEv0aLAZOx3mT0cRg1Os44hqx7hueAYFn7OAaMGm16FSS1jQKf67d9YeJOgcc2gXo1Tr8KhVWJV9mPo70Et7ULZ34la1om6rxVV1xlU7Y3o2xuw9TQy1N+Es+c4jo4aHC0HcF4Surj3YT63Dd2pdWhPrUF3ejXGc2uwtqxjoH0j1rNb0J7YiOLYOlT1m+mv24zm9H7snY0M9p9nUN7CuK6bMYMUh7YPnbQdeddFlD3tmFQKLMLvpaAYW+w4rAPYTDbMKgXqnk6U3e0YFX04dEp+evY5/PTi1Vr6p2fwx2f88O1nvHxxjx9f3uUv337jclD/9Y9PEYYffnbdp7yj3I3qYCjabb4oN3mi3uqDfpc/A0cjGDkuZui4mOETYoZOiHHURmA8HIhqjyfqvQIwhmCqCcXZEIOzIZaBhjgcDfHYjsei2S9CvtMf2Q4/+rf70rvVm56tXvTt8KF3u7drpDt96druTcs2oZ1AhKImCs3xeLT1iegbUtA1piE7mkD7ngjObxUgMZDaRR40rQqgc1ccPXsTkR1Ko29/El274+nYKeH0mhAOVvmwOX8Wq9Knsjx5KkuT3ViQMIvCyGkUx3uTn+BHRpwvmSkiEpLDSUqNQhInIjTch2CRJ3EJ4cTGh5KQGEFcQhgxkhACQ73wDfHAM3AmviJPwuKCiUmLJDoljMiUUCKSRa4RJQYSlhJEaHIQ/rFeeEZPxyN6Cl6SKUTm+hGZ50tYjifBmW74pb5JQNZUIop9EM8OQVIVQUC2j6u/2jdupktp9BBNwCNmCj5JMwlM90SU6YUowx0vyRuEpE6lfEU8CzdlUL05nTmroila4M2cJSEsWBbFwmXRlFQFEpX6OonlM6jYIWbRiXTKa2LJ3Ckic2sIC2pSWV2XT+V6MVE5E4gvnkFyuTuJle6sOpzPhsOFbD1aQfWOPCJLggjI8XO14fikzkKU6cbC9Qk0nF+ERrMfk+wIqktb0Hduo//iBlpOr+H8+S1cuLgVafcO9H2bsfasZah9J6Ptuxlu3Y69eZ3LzDZ+cQNvtW3mxqUNXD+/imvnV3L1wgbGz69j8NRcLMczsdYlYa9NwHk0keGjCQzXiLlyIpq36mLQLfHGtMqfwS3haJa7o1o6jU8aE/myLZOf5Hn82JfC80vRfHIihrcPRXJtr4i7Tcm87Cnj8cVMHrRk8IW0mLudWTw3VfGZs5oPtZU87p/P6NoIBop9Gc8P4WpOGOMZwdzIFfFuXgjjyR5YJdPRR0zAFjuFy5mevFPoz7vFgbxbFMSH5RG8VxLBlUx/LDFuWCQzGUr24UZ+OO8WRXI5MwBngjs2yTSGktwZTJzFUNxMbggtMKneXEtzd6mO7+S5c3t2ADcLZvBxySxuakzAkAAAIABJREFUlblzu8KXj4pFDGfPojf2X7gg+c/ICyZjqvSmN+0N2hP+hf7cf0NV+RrvbZrOnW0z+WTtDB5v9ued+dNx5L6OOftNFOlv0J87hbNJr1EX+xp7xBPYJHanLMCPFL9kJEGLCPLbQlDgbkSinYSHbyQ8YgVzF7SxaZuJ6qU9lM2+QFFZM+K43SSn15CRc5yktMNEiHfgH74FL9FGfESb8Apcj0hQGkPWIwrdSGH+ScqKTlGYe4K0lF2IY5Yiid5CVtIh8pJ2UZi0nrLENWSGFDEvI5lTB9MxqyRopHGoepNQ92ah6S1B0TEbdddSFG0r6b+4xvX713dhA90Xl9N9aSndbWvpuLSVrrY99HbuQ9q1g772ZfS3l6PqzkUnTUHXF4muNxp9lwRDRyL6tgx0bYVo2qpQdy5F07serWw7ur5tGPp3YlLsxaQ+hFlzDJP2JAbtOfSaNrTqHtRKKVJNP136frr1Mrp1/fRpepFpOlFpWlGpTqPXNmIyHMeqP8aQro4R3VEu6w/wlmEHN43ruWVdxUP7Uj4fWMiXjiq+sJbxwJzNQ2sKT6yxfGYN4wurH19Y3PnCMpPPre48tXrxxOrLY4sAj4E8tryaJ9ZAnlgDeGLz56ktgKd2Yfz53ObLtwNefDnuy0+f1sGzr/iLAILfP391r/jtl/z15Qv+8u0X/OXlF/z1t/nVBYlC1/SXv8XtfPUKMF13jsKt498+/v9+/D8KGL/76inXhx2uG8VBARQMGpeSOGhQMmRUuZRGARgFeBgyCKD4ChhfgaMAi4IRRgBHA4PC511KpAAwcobMMobN/QyZpIwapFwVauwMvVgVF2g/f5BNGypISfVzqYoVlUkcOLgateICQ0aDC8jsavXfwekrYPzb9xO+56jezLBOj00vR2/qYtmmMkKSZuAR8XuCYqeSURRFQ/NedOoeV1yP02R0QdOwWctVoaPalQupZH/tGhKq/PAu/j1ehX8goHAKopyZJBWHcqmrAZtFiAkS1vTCKt7MZZOVcaEW0WRh3Gx9tZ43Wlzr73FhVW+0MG60uNbHV4TnOhNO4yBGs4bmtj0sWRPFrm2ZqDpPYtfLkKrPkbUwgKSl3sTPd6dwaShbdhfiNDQx0HsUffMW1MeXo29cgqJ2DtKa2SiOL0Z/ZiuWSzUMyVsZF4LTTXqcej1Oox67QY1FI3cB4YBJ44JDh1GNw6B2vWbRKlxrWiGfUFjZClBo1yhwaBSu3wHh9OBvr9nUMswKKUZZL7r+PjSyV3eGWmkvmp4ONB0X0bSdwdx1nmFFO1e13dww9vGeTca7lj7eMnYyojiLvecEtu46bD21WLuPYGjfh/rCDtRnVtHfsICeunn0Ny6mv2kpqgvr0LVtQX1pC+r27Wg7dqHrOISxsxFDp3D72oj60klMvRcY1PYxYlQw/NtJhfA7bNUo0fX3oupuRy/rwa4VgPEzFzAK0CjAoqAw/umnr/nTT5/x1x8fw3fPXRmNf/35Kb/+IuQw/gwvXnBDtQfV0Uj0+4OQbfNEs9sfw4EgHLXhDJ6IxFkfxVBjFIONkTiOh2I+HIJqtw+afX7YaiOwHotguDEOZ70EW52YgfpYBk/GYzkajW5/KOo9QSh2+LugUbrdl55tPnRt8aR9swdtm9xp3+JF584ApPtDkR+MRF0jQXM0DsWhGJRHYpEeiKF9RxjnN/hTt2QWtYtn0bw2iLbt0XTtjqVrd5wLGAVobNsu5uLmSE4tCuRYoTv7MoQGmclsTZzC+tgpLIucyLLYmaxOC2BJki+lEg/KCuIozBaTligiXhJAfGwwKcmR5BekUlicSXZuCompEqLEAYSEursmItqX+OQwUrOiScmMJCU7ivj0MKISA12dz4HxXnhECreKQo2fmwsWfROm4Zc0Fa+ECfgmTSI4YzrhWVOJKfQgeU4wyVUiJGUBRBYI0Thu+IiFuJ1JiGKm4Rc9lZBET0KTvQhN8iAseRb+4gl4h72GOHU6SzdksXFPKSs2pbJsXTSLl0dSMduPOVVBzJkbTOX8IMqWBLK2JostZ4uprksmf3sYpbvEVGwXs3hvCmsPZJFW5k5k2gSi0qeRVhZESmkw5SvjWbo7j9lbMolfEIFfvicz06bikzUNUfYU4gunMn91GPUNs1F3bELfuhrThaXomxeiaKxGenIV0lMb0F7Yhu3SDpxt25H3HKC/9yD9PYKjdQ/Szh2oe/ag6dmJtnsbuu6t6Lq24GzdwOVzKxhqqsByLBXjIQnG/TGY98Ri2RWDfc//w9x7Rkd1Z+nevu/Mmulxd9tuk4RyVlUp55wTQjkgcs45Y3LOILIQklCOpcpJWaWARDTZ2LTBYIMAm2S77e729LT7d9c5Mm5P37l3vR/eNe/98Kz/qVNBAn351bP3s3c4XduD6dzoS9M0exQzHdEtlKCa60T9dEva10q5ujeAweJ4HhwL4vImO1qXOmJe40nzImdaFjvx+4J4ru4O5ubhSB6cTeX3ZSl8VpvBZ+qJPNDM4mHZFPR5zrSOcWEgzYfL6YFcSPXnYpo3H6Z7cSlFyrkxUlojbeiItWMg1Y0Pc9y5ki3jWp4PtyYEcXdqJFdz/GmLdqUzVkpvoifnhbBMijddAixGO9IZbU93nCPd8U6ci3PmcpKUC8nOnE9zYCDLmutTnfl0gRcf5ttye4Izd8a58mCyL7dz/LmY7YEmfhRV0e+gyLRGP84VZaYdigxLjJPt6Vviwd0t7jze5c7nW2TcXyvl9kIXevItMKQNQ5VuQVO2LaXJwzkc/T47oyzZEi9lVogfqT7xhHtOJsh3Lb5+WwiP3E1oxEa8/BbgG7ia8ZOLyZ90hrzxp0nNPEJMwk7GpB0kK+8E8cl78A1cg5v3cly8VyDzX4NHwFoCwzcTGLpedB/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gRudWrres4LpxNndMU7jXnM/nrcIonWwed43hsTmGJ12hPOvy54XZi6+7PXll9uCrdneetHryuMWLR82ePGp2/4VkPG6V8aTdk8E2d1HC9ZedniIwfjngzp/uFcDXwvKH5/z47aufZy7++PVr/vrts/8EjD9+I8xk/KX+z2D4vwPI/6uA8bsXT/jwnFl0GHuFUnSzUI4WnMIht7BPcA2b9aLMegEidKLzN+QwCrDYOiRTi+g0CttCBLgUwLGvRUOf0B/XpmagVSXuKO4x1FNWuJvs9BCiI91ITw9i0qRETp/ciVFTSYdJPvQ5xiFA7NIJ7uaQo/nmZ76Bxl6jMN/RSJtOQW+nHpWqgvWbFxKd5I1PhD3+MY4k5vmzadciGuuKaRP6Lc160fk719zGRaFE3dJMRVUB2XPD8ckZhSTTApfkkXil2BM3LoDNe5ah1ddgbhsK/3QLrqtJCAUN7VceaGvlfKsAn+0iIAqu5wVDBxf1HVzSd3JR38WAthOzrgujXsXeQyuYuziaA/umY9KU0drcRHn9UTLnBJK61InU+S7MXBFPYZHQ21nLRZ2By5omumuPoT+zEu2Z2ZiKZ9NRslgcvN1RuYMuwdlTV9OvV3NOb6RHq6dHY6DPYKKvrRmhjN7XZqKv1USHXiO6oZ0GLR16NWbh79VixGwQ/rYaOoTUurDTWUgp6wSIVNOmUogpZ0NDHfoGObpGYaaiEl2DAm1dI9q6egz19Zjq6+lSKTlvMnBJGHNjEP6vNJxrEdobBMdaQW+znP42BQPtCnpb6unQlWOs24WpZhPGmk3oqzagLluHvmojprqtGOq2YGrYjr52C9qyzeiKttJ0bD11h9fScHQDhtK9mBtOcU51lvPaKi4aarloktOuUSIMhBe2yAgOY6umSUxJD8GiAIyv+ZvoMr6GPwsjdB7zV/Gb4wuxHP3jX57BH/8C3/6BG637MJxORF8QQeMuX5R7A9AcDKbleCRtJwVF0HYyjJajQegOeKPfG4Rimw/K7T4Y94eIaiuIoOVQmKiu4zF0HY+mvSASw54Q5Ju8qFknpWa9jOr1MsrXSanc4E7lRi/KN3hQscGTmk0+yHcEo9wdhu6AkMKOw3AgHuPBBHT74lHujKJuUzClH/hxZq0vJev8Obs+kIZdcdTvjKV2ewyVmyMo/UB4TSglS30omu3G0cn2HMyzYU+GJZuShrEq5j3WJY9mXZo9q9PsmZ9kx/gEd3JiZWRGu5Me40V6YgDpY0LJzohnxowJzJ0/g+z8TGbNyCU/N57EeH/CQ6WMSQ4iIyOC1LQw0jIiSEkLJT45gNB4TwITPfCOcUMSZos0whZ3YX1fhCXeifb4j3UmMN2V0CwJocl2BCRYE5nhSmyuOyFpzgQk2xMQb4t/jDV+4aPxDxtNUKQzobHuhMZKCY+XERTpiFeABd6BFgSEWpKQIiEnP4Bps0JYuCSUufOCxN3ss2f4M2d2EKvWJjJrSQiz14WzZF8yc3bFkbs6mHGrg5m4JpQlu8ayeGsyGVM98Yu2wMXndwREuzE2L5bE8aFEjfcjaJwHAZM8ccm0xTHNAkm6BYG51iROdCJjigtTZ8jY/UEszWUzGCifQv+pHM4dy6XtwDiaD0yn7fACuo8tp+/kCtoqZtJaOZXWiim0VkymrWwCnRXjMVfk01uVT3/NeAZqxnOhbCqXSqYxUJiNuSCWzv2RdO6OoXVLNOoVwWiXB6Bf4YtxhRf6ea6o5zqjnONE40wHyieMQjXPkc7V7tw/lsgnwheY2cNRzbCnYZINjROtqM8fhW6WA71rvPnoUBz3z6TxuCaPW4XxtG4LwLg2iJ6lYbRny+hJ8aAv0YuBMb4MpPpyKcOXazl+XM/143KmN92JTnTF23FurBMf5si4nu/J3WnB3J8VyeCiMdyeGEpPkhedcZ50J3gxMNafngQZ7dGOdEQ70BVrT0+CA31JjnRH29ITZc31cTKuTHViYKYlH62V8OESO24tdObOLAl3Jki5N8GHO7l+opvZleaAfqwV+jx7VHm2aCbY0znXk655Hmgm2GCe9z6f7Xbl2SE/ri4ezc0ljnRPHoky9dc0ZQyjcuzvKEl+j8PR77IldBgbo+2ZF+ZOpm8oYdKx+LrPwcNzFREx+4hM2Itv6Do8fVcQEPIB8Ul7xL7F9OxjYklaKEULfYxRcdvx8FmOzG+V6C66+63G038tASEbCA7bSHjEJrKzjonAmJdznOjIDYQGryAxajcZCfvIiP+AnMR5ZETlkxYWz7YVWTRWJqNROaCXB2KQB2Ns8seo9MKkltCsdaNZ40yz1oUWrQST2g2VPJrGhlwaGiZQWz+Vmrp51NYvF8d/yRu20lS/nababchrt9HYsJ2mhs0oG9eili9H27QIg2oxetVSdKoV6NRr0Gk30KLcSJtqI22aDbTr19NuXE97swCNG2g2bcBk2kRLyzZMLUcwtpQhjJprb6+mvUVggDK6TCX0tBRxoeMMl7vOcMlcyIXuE3zYd5KbA0f5qH8fH/dt4pPu5dztnMXv2ybw+9YsPm1J5bOOKB52BvNFZwBPzb686PHhVY83r8xePBccwzYfnrX786zdm2dtElFP26Q8bZUinM/apDxpGdLTVhlftct41eHK4143vvv9QXEV4F//8Jz/EEfpCJtdfnIYvxPKzsIcRsFVHHIWfwmMAkC+kXD/fweI/3j//zJg/HtJWnAYBWfJbBDcRQH61GJJUnQXm/UiSAgAJ5SK30Bct95Et74Z8TQY6TYYRRdSAEcRPsXyplDm1NCpb0JeWUh6Siju0pF4uo8iMkLCoQPr0cjLMJuGAOUNGL75OaJ7aRQ+d0jCY0FdApgK44DaTHTphN9bj7K2goKD28jMjyEo0RXfRFvicrxYuXYyDapCjG31dLTr6WvtYsDQQ7+pHYO2mjXbpxCYORqX1BG4Z9kiTbHGL82FrNnCrMSFnDq7h/qmQurlhSgUxRgNNbS3yulsE7aMqMV+wG6Tll6jnnNGE/2GZvr1zfRrWzmv7xRH6jQ1lLBuwxQWrUjibOVGDKYyFJpitu5fRN7cYDIWODF7fQS7jixE3lhOh6aNi6Z+Pmw2c8kobGA5TbduD32KrQw0bKO3fjfmhsP0KEvp1zcyYNTRpzfSqzXQqzWKwGg26OjUacRZiSVHC9iwbAmzJ+Qza3weG1csper0KdQ1VTQr5OLrBDgUrlsUctrVSlHCY0NjPUPA2CgO4BZhsb4JraAGOfrGJnQNTTQrhfBUK32tQpCqQywV97YL10JgxUSHsH6wVSifC2sGleiVtegaSjA1ltAsL8XYcIbmhmK6VOX06avp1VWK6taU0dVwgvbKPWhPb6ahYA31h9egOrkZXfEuWsoP0V59lLaqI7TVnMQor6NdK7iM9ejltZgU9Xz3fHDIYfzhmyFg/ONQCZo/POOvrx/yw7On/Mc3z4d6GP/jK37801/guz9ww3wIfUUGiqIUqgqiqCqIpO5oNJriMWhLxqAvSUZfkoi6MJqGI6E0HY6h8UAU8gORqI/GYjiZgKkwEe2xaNRHItCfEM4wNAURqA6EU7fDn8qt3lRt96Nyhx/l2/04u92Xkq2+FG/zpXizN5Vb/ZDvDUN5IBLN4Vi0h+PQHopDtT8axd4oGneFU7MliIotARR/4MWpVTLKNgZQsyOCOgEmd8ZQuz2a8o1hlG0M48zqII4v9mHfDFf2THHlwDQZeyZJ2J7vyr4ZfuyZGcCuWQHsnBXClunRLM8JZGayJ/kxEjIiJSSHy4gKlhAe7EFQkCcBwV74+zoSGuiMr5cN3h7WBPg7EhYiITREQliYjNAwGSFhMvzC3PAIdUISaIc02A5piB2uQdZIw23xiXfGJ8EJSaQVziEj8RFKzSEW+ETZEJzkRPhYF1HBiQ4ExNjgG25JYJQt4bEywmM8iIjzJDRKgm+wHd4BVnj7j8Y3YDSxiVJS0rzJG+/HlBm+zF8YxtKlMSxdFsOS5THMXRzO+Dne5MzzZMq6UGZujWHSBzEkz3Ync6EP41cEM2t9HJOXReMXa8Mox7fxCHAlIMyfoMRAAtP9CZ0QjHe+B/apo3FIG4EsaxTB42xJniwhfbKMcRNdmTfVkar9cdyqy+ezqjQ+PhnNxT2hDOxLpv9QDldOzuBW8QI+Lp3EneJ8PjqTx+3T2Vw/Npabx1O4ezqDB6U5PDybzedlOfy+IpfblVlcLUng/IkQzh8No/9AFJ1bI9EuC0K9yBf9Uh9aVvpgWuSGYaEb2vkSFHNcqZ1qj2KOG5p5bpzfFMaVreGY5jkin+xMw0RnmiY5U5U1mobxNpjmSRjYEMJHBcl8XpbLzeOJNK/yRz3TG2O+J61JErqi3biQ5Mv5ZAEYfbiU5ceVbB+uZHlxOdubgTQJ5iR7esbYcSVXyu3JvtydEcy9WRF8Pj+eD3P9MCd50RHvRWeCF30pfvQkedAZ60xnrANdMbb0JTjQn+xIb6wtPTGW9GVYMjDLimvrHfnihD/Xtthxa60z12c7c3uClDs5HnyS787tfBkXc5zoHedAx2Q7Ohc4c3GjHwMf+KKdbkNd1vs0z/kN9w+4MXjUl6trLLm60pbuWSPRjHuXhqx3KEv5LSUp73Ig8jdsDHyHtSHDWRhqz6RgfxK94wiQ5ePttYjwmD1EpxzBJ2IrUq+lOLnNIyR8I6mZBeSOLyQ4fANhkZuJTdhFSMRGESolXsuR+q5C5rsan6D1IjCGRW4hLHwTmVnHmDqllKzMI0SEf0B4yCqSY/aQGreLsTGryEyYTXrUOPLiM1kzLx15dS5Ggw+mplCamwRg9MHQJKFF7SLKpHTB2CShVeFHqyIIozIMnToKnToalSoGpSqJJkU6jY3jUDTNQtW0BHXjapSNG5ArttOk3IxKtQ6NeiU69VL0ghQr0DetxajYjElINDdto1O5FbN2G92GbXSbtmBu3oq5ZTvmlh10te7G3LqXjo4DtHUV0NF1nK6u05g7Suhpq6CvtZbzHXKuduu40WPkep+aa5fKuXHpLLcvn+HulZPcv3KQ+xe38tnAKj7rm8c98xTudY7j0/Y47rdH8LAzjEddITw1B/Cl2ZfnZh9emL15LqjLh+edHjzvcONFpyAJLzqlvOyU8bLTnRfCc+3ufNUm46s2KS/bXfiix4U/CMD47Sv++p1Qln7F374TFjwIY3a+5W9/HFo3+2YpBN+/GNooJqyh/en6Z6D8f1mOFuDx/zNgHArAfP+/zGr8ezjmH4IvYg/jT/f+oYdRHJvzU79ap06J2aDCbFDSpVeJpUmz4EYJDqNOkE6UAHSdGoOoLq0Rs85Il85Al06AS8FpNIhlbKGU3WXQiv1vB3ZvxMfLDjvb3+Ds/B7Bwc4oG0tp0yto16jp0Rt/BlIBCoc+RwDRN32Tfy9NC32FXS1DoHhO10KfpoV+QxvNyiYqq04wblYiQekuBIyxI3qMK4vW5VPZdAK9US5uH+nX9TJg6MLcrOZs1W7Sp/vglDIch5ThuKRa4J5ug3eGHYkzA8ldEsek5WOYviqN5Tsms6dwFcfKN3OqcjuldQeoaTqGXFWEWl0mAmibUU67sEZPL/ybDHQYGzl2bC3L16SzYdd4qtV7qFDso+DMGmYuS2TCvGCmLw9n2+EZ1CuPo9cKfXcd9Jv6uNDSy/mWZgZamzjfUcPF5nIu68u5oK+kX19Hn6GJHoMGs15Hh0ZDp0aDWaulTalAXnaW0wcPMC0nmzAvD/zdXHG3tUFqY42/qwsRPl7MnTieY7t3oauvpU0IkTTJ0TfUYWxswCRvRFdXO7TRpaFOBEddQz2CNA0NaBsb0DQ2omloRCW4jwoVrQYTHc1tdAmrBFuF2YlddLd10t3eQU9HO50tJpp1GnGWoqK+BkWNHHWdBn2jDl29Gn2dik61iX5jB/2GVhG8hbL+OU0D3fITdNQdwXB2H5ozu9Cf3Y+xooCW6mO0VB1Df/YQmtLDYqlc31iPoqqMpqqzqOsq+fbLL8T+Rf78k8MoAOMfXvLX14P8+ctP+ePjQf7j6xf89d+/4i//8RU/fP8Df/36NVc6DqCqyqGmMp+y4kxKT6dRfiYDefUEGqvyaarOR16VR01JOqXHEyk9ksTZAkEJVJ0YQ1NpJorSDOpOJVF9LJaa4zGUF0RQeTiCykPhlO0Po+xAGGUHwyg5EMKZ/cGc3O1P0f5gSg6Hc3pPAGd3+1N3KJymYzGoTiagPpFA46FIqvcEU7krkIod/pRt9aFymx8lGzw4vsKZ8i1+1OwIpWpbKLU7I0VoLN8URsn6YI6v9mffEi+2zHBh2zRX9s3xYs8sL7ZPdWf/vCD2Lwxh36IwCpbFcnR+LNsmBrIyw5NFaV7MSfMhI9yZUA8LvN1G4iWzwtPdGqnrCFydfoer4/u4OY/A29OWkGA3/P1d8PSyRyqzxlViiZObBc4elrh4WOLmbY2bjw0SPxtc/ayQCVtkgm1w8huFk68FkgBb8Z5HqC1e4bYExTkSkugiKnyMlPAxMoLiXAmJlREcJRVdRs9AOyQ+lrj7WeHhbykqNMaNiAQpY7K9yJzgzqRZgUyfH8a0eSFMXxjKuFk+ZMz0IH2uF5mLfclZGUzKPH+ip0iInyFj7HwfUoW+x41pxOT64OJnhZPMFncvGa6+UtwjhVJ5ON5ZXkiynJBkWeOeaUn4eGcyZviTPcWP3AkyxudZcHSDFzdrxvC0LorBYi/uHnbmdoE3N46H8XHpWB7U5vOkPIfBkgwenUnlYWEynxRE8emRaAaLknlRls6L8nReV2QwWDeG+w0xfFQeyNXTnnx4wofzB/xp3yCAoje6RR4YlrjTusKDlsVuGBdJRUCsm+ZI1WRHmuZ4UDPFmaYZEnRz3FFMdaZmnAtVuU5U5zpSlWVHbZ4d2hkSmhd5cWFrFLcKUhjYEYl2njfqCT6oxrhijHSiM8KVgTgvLqT4cW6sN+fTvRlIdadvjBsDae6cz5DRnexAd7Idl3IkXBvvyZVcd67keXJzYiAD6e60xklpjnWnOUZKS7QbpkhH2mIcRWDsiLahJ04IvjhwKcWZGzlSrk935cEOf56cDuFRqT+fHpdxY6MTl2bacS3flWtpztweZ89H4524OcGJa9MdGZhnw+09Xnx0PICODbbUTH4b+YRh9Kwexd0CNx4V+nLhg1H0Lh/OwCobOhZY0TjuXSoz3uNs2vvsC/83NgX+htUBb7MsbBRzI6TkBIUQ7Z2Kr8dU/IPXERK/H6+IHUg8l+DmvkiExCnTy1m1zkREzDbRdRQgMjD0A9y9luIiW4yb13IRGH0D1+MbuI6I6G3iyJ3UtMNMmVpKSso+AgOWER6yjOSYnaTEbGVM1AoyE+aTGjGFKWPnsmz6JCpOz0SnTsbYlIBRHoW+MQhdoxfNSk9aBKdR7o2x3p/m+ghaG+JpkQvbWQJpUQVgUvvRrA3AoA5Bq4jGqM7ApJ6MUTkHnWIlKsVuVIptaJUb0KvXYNSswKRaSqtqOZ3qtfRoN9Gn3YZZtY4e7Tr6DB/QZ/yAXpOgDZxr2cZA227Ote6jr/UA5vZDdHQdobPrOOauQnq7SjhnrmTA3MDlPg03z7fy0cUubl9q5dZ1OXeuN3D3eh33rlfy4EYxn18/xuNrexj8cBODl1fy6OJCvuibyBe9OXzRk87n5iQedkTyWADHbn++6vXmZZ8HL3ulvOx245VZwmuzhJddbrzsFCTlVZc7r7s8+FooZZu9xOvXXRIe9bklefq+AAAgAElEQVTx/b3D8N1rfvzjS37849fwMyR+B39++VOr02v4k7Ac4tXQggihkiVq6N7fRHj8x/K00NP4X/c1/pfA+F8FV/5P98Tgyk8hlr/95X8d8P3mvW+g8k3Y5ef7vwBGoYex06AeAkMBPMRrARqHgFHobevQKukQ9vtq1ENQon0DjgaGYFGAOyOdWr2oN9A41OtoEOc2NtSUUXBoBzKpFZZWv8LR6V2iY7yGysVCT53WgFljEl1KARZ/7o0U+vJ+AsY394THHSa1KMFZ7BOcPG3nkJtnbKG1WUm9rpjlO6cTkSEhJNGeoCRHZi7LoUZeQrsQ1NF0ck7TLpaYjfoy9h5fhGeWDbJsK1zSR2IZ9zZWib/Ga7wNwdOciZwjI26BF7HzPImZ5UHcTC/GzPMnd1k009aNZcHmPFbtms72Y8spqd9PjfoEGlMFOnUVGs1R1m3KYOm6BI5VLGf3mcUs2ZnNtJWRTJjvz/RFYWzcPpvK2gLUmjI6WlR0txrpaWmhVxgL1CK4dm30tQqrFVsYMLbQoxOGnRvpMjbTbjSJg7CFIdZGtRyDoo6a4lOMS0rG19EJqaUVUitrPGztkFlZIxlthdTSGomlFQ7vDydYJmP3+vU/h41alUp0dXUoKipQVVWJ10IQSdjqoqmvGFJDFZrGatSN1Sjrq1E01KBuakCnVojJ5e7mVrqFYeUtwuxOoY+zmU6DnjahVKxSopcLoFmHok6PvMZEU40RZa0RZbWeZkUbZp2Zbk0nZlUbZlULHYomWuQlNDcWo6sR9lgX06mqpFtbi1lTQ6eyinZ5Oaa6s6hrK6ktKaK6uJCakkIayot58ege//7NV/xV2CX9p1f87U8v+eu3L/jh+Rd8P/gJfxp8wl++fskPf3rKH/44yNevv+X7L79koGU3DZW5nK2Z/rPKa2dS17SAJs1SGlWLqWqYy5myKRw7lcvxU9kcPprGgcNjOFyQwslTGZSW5nG6MJ0TR5M4ciCGg3sjOHowkqMHwzl1NIbikwmcORnHqaORnDwSwZGDgZQWxXH2TDyFR0I5czCAimPhNJ6JR1mahKo0meojYZTtC6Bsnx8VBwKoPhhI1W5fKnZ4cWqtM4XrXCkTXMoN3pxe58WJVZ6cXOXNiZVeHF3hQcEyGYcWSjg414090xzZlm/NxhxL1mZYsDrdgo35Dmwe58y+CV5synBl5RgHlo11YWmmB/PSPZmYKGVsmD0xAVZE+FriLR2Oh2QEXrJRuLm8j4dsNIEBzvh42+PqYoGzyygcHUdibz8MB7v3sLN9Fwf73+HkNBxnlxE4ugxD6jEaL387PP1s8Q50QOrvhEeQE7IAG9x8LXAPsCAwRhgW7kpSbgiTF2SRlBuJT5gzniGOeIY64ug1Elc/S1x8RyMNtMbV3wJpkDU+UYJDKSUu242kce6MmeBB0ngpMXnOhOfaEZpnT9gEJ6KmS4ma4U5AjiN+2Y745zkRPsWdsQvDmL4xm6U7ppE9LQ5nyXBcnEdgaz8aS0dLRjgPxzXKmYAcL3yzXcWwTli2C2PyvcWh4qmZLmRkjWDnciculITwuNqbFxWOPCu25OEZWz4rc+OL+kC+1MbxVBXHo8YoHtaFca86iI/P+vCgJpjBxgieKaJ42hTJU3kkTxShDCoD+KxWxt1yV26dduP8XlcMy23RLHBAv8gJwyJ7jIvt0c91QD/PhcZpDpSOs6Qox5La6e6Uj3ehLM+R0ixbzqRaUpIlXDtSmm5HRaa9CI71452RT3FBPVeGeX04qoXu1E50oyFDRmOsI3J/S1pCnDgX7znkCiZK6Upyw5zoIsJeS7Qt51IlXMiU0Z/mTH+6M71jHTAn29GT4iTCYu8YN5rjJeiiXGmOk2KKcUEZOBpDuA3t0fZ0RNmJQ73NMbacT3Lko3x3Hq0K4en+UAZPBTJY6s8DYd/vFleuzXXgwzxHrmU4cjV3BB9PsOWTyfbcmmnD9dXW3CuS0XNwOLXL36Ji5luYVztxcZcTnxS687gimIs7rehaM4yLWxy5uduXtsWOKKZYUZdvxYGoX7PO519Y4f0W66PfY3mMNbOivMgKjiNAkoGv70L8IrbhH7sfd58VuLkvJCB4HSvXGmhUvmDGnGpxwLdQqg6N3IyrdAGu7ktw81iGu88qPH2FAeBrEBzG6PidRMduZ9yEQlJS9+MfsJjI8MWkxG8nKXIDSRHLSY1eQGbMErIilzAndyGlRzahFQZyyyehrc9EU5eMrjGWFnUUrepw2tRhtClDaZaH0SaPpKspmm5FFN3KUMyqAHo0vnRr/TDrQjhnSqZbn0m7Kpdm+WyM8h0Y5FswNn1As3IVbeoldGnnM2Cax/XOhXzct5R7/cu41j2bG/3zuTmwkA9753KxYzYDbfO52LmCy13rGWjZQL9pMz2th+hqP0N3xxl6uorp6y7mXG8p58+V8+GlWm5eU/DRDTUf39LyyR0d9z8x8NkdHQ9uq/jio0Ye3Srn2e0ivrx5hK9u7eXZ9S08v7qeLy+v5Mn5hTw6N50H5iwemhP5ojuUwV5vXgzIeHXehVfnXPm6x51vez141SU4jEPAKEDjiw43Xpvd+abHk9fdHuJrnl7w4E8PjsL338C/fw3CXOwfhsKT/PE7/vYzML4BxKFTbH0SgPGHIaNCdCd/7m38CRwFF1LQf+E8/rcB48+wKKSiBbj8y9/dSCEhLUgIvVzsbqddCEgIzqLgJBoEvXEZBWdxKBAhlDY7tYKGYFFw/8x6g+gCCoA45DwKwCj0wP39NcJzLWolDdVlnDy2By8vW0Zb/yvWtr9CKhuFvKGUVr2GLmGci679Zzh8U4IW4PCN0yiApHBfuCcEO4QxK0IKukfXzDltu6iB5g4xBWxqkaNpqeZY6XYyJoUTEO9IRKonG3YsxWRQ0KNroV/XRo9OR7uxHpW+iLlb8wmdIMM93YqREf/Cb0PeYkTCP+GU9z4+s+wImu9CyAJXwhdIiZgnJXy2GxGzJcTM8SB2ticxMzyJnOJO0qwAspdGs3D7RHYVrGJXwRQWrg1m4foIxi8JI2qSB/GzZIxfGcjijfFs2DqO6opT6NWNtBkVdDY30dMujPRRiwnt7uYWzKYuugy99Bj66TX206XvoV1vpt3URbO+BZPBQLNeS/XZImZMyMHD3hova3vcRozG+f2R4ulpZYcgbxsHvK3txed9bR3xdXYlUCJjzYJF1BQV0ytAqFqLoUGOpqYOZWU1qspqNHXVqAUgqy9DU1+OuqECdUMlqoZKFPVDUjZWi25yi7KJduFLhlYtnsJjo7wBo1DeFkbiiD2Rdaga5cgb5DQJLmWjHGVDA3phR7RKjrFJ6JusRltbgaqmjKbaCpT1Qkq6Ek1DDUZFA8amBozyevT1NWiqK1FWlqGoKqehvJTGilLRYVTWlPPk/h3RZfzjy0H+/PVTUd99+YhvBu/xzaOP+e7RY757/oxvXn/Oy9ef8fyrl7z84nO0VSs4uDuEvQWpHDqeTVHFdCobF1GvXkmtaiVVylWUy1dSWreMourFHK+Yw/GK2ZyomM3xspkUFE3mwPFxFJzM58TpiRw9MY79hzLYf3gMh44mcaIojVNFqZwuTuXEyTiOHongxLEwjhcEc/xIEEXHQykqCKTkWBBVpyOoPBVG2dEATu6WUbTXnYrDvtSfCKGpMBzlsRC0JyJoOhxM/b5Aqnb4cXipPTtnWbBzliV75tixe7Yth6Y5cnKyhDPTPCme7MnxHDf2JFizIWwEm6Os2BLnwK4UKbvTpezMdGJrpiMbMxxZnmTFokQrFo91ZH6qEzPHOJATMZJkv98yJtyWMN8RBHq8R5DnMML8LYkKdiDYxxpP1+F4uI7Aw20kMsf3kNn9Gk/Hd3B3+C1ezu/h7fo+rnZv42j1L7jav42b42+QuvwON9loJO4jcZP+Don0Hbx83ic41JLQSHsSxvowbX42i9bMIGdKIiFxUhw83sfVzwIHr+HiHmrBqXQLtkbYGiPIO8YBr1gbvOOtCRzrQGC6PX6p1niNtcAn3YagcS4EjnPFJ8sJ31R7PFOE2YsOBOZ6kL8mkyW7p7Pp4Dw2bJtMboYUT8e3kNn9BjuL3zJq1L8y0vZXWHu8h2voKHzibYhIdSZzvC+p6VKSk21IHfs+u5Y5ca0ymi/rffmy1JJnJcP4qsqaF3IXXmk9eW304UWrF1+1evDEKOFzjRMP1Y68bPfm+75g/v1CuKgfzofx5+5wvm8N4aXGkyf1Eu6XSvhwnzPtq2zQzbPEuNAK/YKRqGcPp2nqaDRznKieaEVR1khOZY7m7ARXzua7UpLjzKmx1hxLGsnxsZacSrfhdLoNxRk2lGTYUJxuRVmOLWV5dpwdZ8fpHEuKsxwoH+tCeaQ1NQEjMUTY0xkvwRTthC7SltZYJ1rCbTEGj0YbakVztB39Ge70pbnRmWSPMcqC5hgr2uLt6UpypS3OicYQS+qCLWhOktKR4oE6zEp8rynMmtZwG3Ggd2+sM31xdpxPseHOLHcebw3mwW5vPt0r5fZWB26vceTOQlduTXbmw0wbbk2x5MEsN+5Pd+HufAfubnfgqdKbW3J7zpdbcb3Uk/M7PejaasWt0x48rAmlf68N5s2jGNjuyMXtMm7tj6RtqTtVuaPZG/42GwPfZrXfW2yJ+xVbU0ayLlXKrNhwEnxTCA2YTXD4JmJTT4i7pSXui5B4LBbDLmWVD9m177yYkhYCL0JPo+A0Sj2W4uG9ipCIrQSHbcE3YC1BYRtFN1IIycQl7SIydisBQUuIDJtPUswmxsZtJj1+HRnxK8iKW8fY4LXMSN/Ayd0H0TTsQCdfi6p+IYq6aaga8tCpUjFqYmjVB9Fm9KTV4Eyr0Y4uvRe92mD6dH706905b5RwsUXChVYp51s8GWgNpNcUQqc+jDZDDO3GeDpMSXQYk+kwJNGuieacKYYLLeFcag7gansAH54L4ur5UG5ejuajq4ncvpLEtYFkrg9kcev8RK73TeV670yunFvOhf7NnO/fwoWBbVwY2MnFC/u4euU4N6+f5c7teu7eUfHpJ1oefKrn4adGHnys48EtFQ9vNPHwWjWPr5fx5Popnlw/zODVvXx1fT/PrwvnTp5d28SjS4t5cG4in3Un88AczONeT56dk/DynDt/OOfHd/0BfNPnw9e9Xrzu8eSlWcZLs4RX3VJe9UjFU3j8eEDK958dgT9+g7gtTwDGf/8JGP/0HT/+8JK//RSmHHIUfwGOfxZ65Yf04/cv+PGnPse/A+L/zw7jf4LFn2Yy/tKJfAOM3z4f5IK5jTaNAiENKyRjBUDs0g8BY7dRgMeh0SpCIEJwGNvVQxLLn1rheSGYohODEgIciFAp9BSKQDlUnhb6yVT1VezavgYnx3exsPwnRtv8E7YObyOXl9Bi0NBpaqdT1/6fIPSXnyFcv3EaBWg0G/WiY9WpF2BV+DkCSAoOpQmzyYi51Ui7SYNKVc3xkt2EJEkJGePG9EUZ1NadEkMZA8Zm+pub6TKpaGmpF2dA7TqyhvELx+ASNZJRIb9iRNS/YJH0Ng7Zw/CcZk/AHDcCZ7kSPNOFsDkSIua6EznXg8g5nkTMcidwojORggM5z5f0JdFMWJbO3I1RrNkfy4Yj2cRN8cFtrCN+ExyIn+nK4o0pnC3ZgkFRTbtehblZKw4AF0rlPa16elpN9AhunVGA6U66hTK6vpN2bSvtemHzSTPNWh2qhnr2bd1CfHAQvk6OSEZZ4DrcAulIK6SjrJCMGC0+Fu7JRlnhbmGNu4WNKImlDe629rhZ2RDtF8i+jUIarp4WhYr64lIRHBUVVSirqlDVVIoS3Ea1CJACRFajqqsSgVIYZ6MV3Ma6anEdoEHRiJCoVtfVomtsQNc4VNLWCiXt+npU8hoUjVUoGitRN1WjaqxA3ViBplEA0rOo6ktQ1p1BXnOW+uoqGmqqaaiqQl5dhaK6GkVVFcrqalRV1SgrK1FUVtBUVS5KXnmWxooS5BUlDN77iNdPHvyk+7x6Iughr5/c55vBu3z7aJBXTx7x5bPf8+TZXb4cfM43jwdpafiAk3vDOLQ3loO7YzlWkMrxo1kcPZZLUfF0SisXUl67gvLaVZRUr+CsYj0V6k2UKzdwpmYVh0/P5UjhPApLllB8dhlFxUsoLFzI0ZOTOHoqh9Ml4zl1OouionSKC8dQejKeisJYqk5FUVMYSWNJDDWnw2goiaKxOJKm4gi0ZbGoSyIxlsfQWZPIOflYLqoy6K4dw/mmLC4ocjkvz6WrMh3l0Wj2L7Jhw6T32DHLiqMrZDRsdaRlzwh6DtvRX+BC3wFnOnY6ULf0PfbnvMW21LdYn/wWG1LeYtNYK3blObNrnCv7J3twcmEo+2b4sGGcE2ty7FiUMpKZsb9lcrwFedEjSQ95l8ywYWSEjSAtZARjg0cxJnAUyUEWJAaMIt7nfRK832OM/3Bivd4lxusdoj3fIcj1XwmV/ZoQ6dv4Of8zPo7/jK/ktwR5vEOI52+I9P0NiSHvi2ek//tkj/Vkzoxk5s/LYv7CLCZOiScqXkZYtCsObu/gIH0XF+8RQ85kkDUS/9HIBHgMs8U9zBKvGBu8E2zwSbYhIN2BiHEyQnNk+Ix1xjPJnpAUJ/E1nrGOJEyKZuaaKazbOZedu2dwYHsue1aEsyhjGImyf8bL4i2cR7yFs90/4+T6b7h6vYNf+CjC40aTNMaK5MSRZKaMIjPhN6zJfxfTDhfun5bx7LQ9zwoteVHmxNd1HvyhyYfvFL68qvPnabk3j0s9eFTizoPTbnxV7c83TeF8r44Zkiqab5QhfNXgyZMaNx5VuHDvtIRre1y5uFlG7xoZV7b4cn6DG80LLJBPGoV5lS81E605kfo7ivPsKMy250yeM8W5zpxMs+Fo8igOpQznaPooTmZacibbluIsO4qzbDmdbs3xFAuOplhwMHkEh8dacjLVluIEKyojRqGItEIbZYs+1h690HOYJKE13J6WEFu0ITZoQ61pEeYsJjqhCx+FIWI0xkgr9OFW6MJs0IXZURs0HJVQdh7nT1eaO9pwG7QhVuiDrTAF22COEkbqSDgX78RAii03Jkm4t8SHe6s8+XStlFtL7Xi4xoNn6wL4fIEH1/NtuZhvybUce65l2XFrmj2vT4fx3BTIYL8/X12J4Ul7Mq0bnWjbbsuNEl/u14dzq9Sb84ddMK4bQePcd7i8OwTlbAdOJr/D/uh32Rz6W9YHvcWpvGHULZJxbIoH6zNCWZg+kXCvcUSEr2PKrAZS0gvwD1orlqljEnaxeJlK1PRZVQiaOKWU9Oyj+AV+QFDIJjKyTpI/vpSo2F2ERW3FL2it2OcYKARo/JYRGLSMuCihJL2ZtISt5KRsIjdlLZmxa0gPX8/UtA3s27gbnfwgqqbtqJVb0CjXo1EuR62YJe6ONhlSaGuNpL3dm45ON7raPTG3+tLT6kV/m4wLHRIumyVcMUu40CnhgtmT/i5vejqkdLZb0tXhTFeHN51tIXS0RNJuDKenJZQLnf5cMcu41GHPhR5n+s0O9JsdudDrOqRuKZd7vLl6LpirfRFc74/lxsVEblwZw40rqdy4nM21S+O5dnEm1y8t59blbdy5WsDd68X8/mYFd+9Uce/jWu59VM/9m/U8vNnA45t1DN4o58mN0zy7eYzntwt4evMgg9f38/jaXh5f382jq1t4cn0tTz+cz+PzeQz2J/KkN5wvu4N42R3I694gvukP4tuBQL4d8Ofrfh++HvDidb+MV+ckvOqT8KLLlS/6JXz3WQF8/zV/e+Mw/gIY//rDS3788ysRGgVw/KX44TWC/vbn1/z4p5cI0Ph3WBxyGYX+xn+8Jzz+b3EYfy5Zv4HFf9hL/QYY3ziMbVoBGJXiWBVhtEqnruknaBxyHMURK4JTpBZSs6qfJY5i0avF97YoGsV0aqdWKC8LKVshIDOkLp0GXWMNe7avQSYdzgiLtxht+/9g4/grqmtPYjSoaTW00qJpFeFPcCiHgPRN6fvvfZNvoFEI2AjuYodeR7teQ7tBQ4dRJ0Kk0Etp1proUplo0+lRGerIm5lMRJqMjEkhnCjchNnUSK9OQ69BL6aF28VNNjqa1Y2UlBxm3IxkHENGYBc9DKvYd7FKeg/7tJE4ZozGJX00rmkWuKaOwi3dAlm2Ne45NshyrHFJHYlnrg0+4x0InOROyPhAMhbJmLrOk8wFHgTleiLN9sFnkoTx62PZc3Ih6sYiOnV1dJuEGZZa+tuENYImuo1tonqEErQw+9Kop8+oo1dINWuH+kvbtUoay0vZumoFoVJ3ZKOskbw/Gvfh1sgEWBxpKcKiAIzeVvYEOrgS7CTB384ZDwEYR1njamGJ8yhLZLb22A8fSZRfAAunTmfXug2UHT+JorwKdXUtyqpaFFV1opTVdahr6kVpaurR1tahr61HX1sn9j0q6oeGa6vlgnPYgKK+DmVDveggKusbUNY3ilI11IklbaGsrW6sQdVQJX65UNVXonyjukoUdTU01dYjr66jsboGeVU1TZVVNAkgW1mFqqIKVXklyvJyGsvPoqgWwFFwG8+irC5n8N4dXg1+xqvB+7wcvMerwXu8ePKQV8Kml6e/55tHg7wY/IKvvvyUL5/f49nj53z9+WO6VVupPZ5A+eE4SvbHUHwwkZP7EjmyJ4mCvakc2p/DwQPj2L9/Anv3T+TAqQUcKV7O8ZKVHD+zgpPFqzlT8gFlZzdRcmY9hcdWUXh0JcePz+LYiQkUFU2mqDCP8qIcqk6nU386BWVREtriBIylCZjK4tFXxNFSk0RLVQJtVQmck6dySZXJVU0W1zWZfKTP4dPWCdww5nOzeRI3mydz0zSFS6oJtJenUbc/jMIPPKjbG03zmWx6yxK4VBHK5YpwLpZGcKkkhovFCfQVJtC4xZf900fwQc6/sSrt12zLdmRrlj07ch0pXBCAcV82pgM5qHePpeqDcE4t9qJwsSd7ZslYkTmaRSkjWDhmBHMShjErfjjTY4YzJWo4kyNHMCV6JJOihjMxahjT4i2YEj+KSbEjmBAzgvExI8mLGkZmmACc75ETOZzs8FFMirdmUtwo8sJ/S3bQr8gM+jcygt9lXKwdMzL9WTojmaXz0pk3K4XJE6KZMC4Sf7/RuHsMQ+YxDBfJe0g9RyDxHIHMZzRSXytkwvPBlvjF2hE61oWoLBkJ4/0ITZXiHeuALMwK/zALZL7DCYl1Z8bCiazZvIwNG+ZwYMtkCtbEUb4xmMZNXuyb5kae368JtHoLf8f/Qajf74iOsiY23oa0dDvGjhnGmPh/JTvxbWak/I6dk0ZgWOfA3UMynh6X8OSoEy+LvPhDeSDfVwbzfUUgz4t9eHxCxqNjEvH84qiEV2WBfFsdzh9qIvimKpxvqiPEjSuPz8r4vNiV+6ecuXPIhZ7VVrQttqN1oRPXtwVxfbsP7YttqJ8wnJ41/iIwHkt5l8IsSwqz7SjKdaRknAtFWfYcS7HgQOrvKMgcwfFsC4pybSjJtac0z1F0HY+MGc3RVBv2J1mwb6wFR7NtKM20oy7FFlWSHapYazRxtmiibelP98Yc7UJ7qAO6MAc0AjiGWtMc44A+wormGDta45wwRNqjEYHSnvrQ4ZjGOtE3zhdjggPqcMufgNEGY6ANbSFOdEdK6Itz4mqWC/dm+PPJdA9uTXXhoxlOfDLHiacrfXm5NoAvFkq5Pt6Kvmw7LowVdli7cCHXlo+3S3ik9+NOp5Trbe5clwehWmVL6y5HOg7Y03fUhXvySG6XBdKx3Y66+e+gWGDN2dxhHEv4Lfui3mVD8NtsCnmLujnW9O0Op2yOlL35QeyeNZfxCXPJSdvFwsVqZs+vF1cACilpAQwnTT3LlBkVTJ9dxez5dSIwTphSQu64IrJzCpk0uYLJUyqJjtsllquFGY0+AavxC1qNl/8KAoKWiesAU+N3kpG4g5yUjeSkrCIzdgU5sRuZnrmeXeu3oFHsRa7YgUqzB63uAFrNXpRNW1DKV6JVzcOom4jJmEpbWyJtHTG0dUTS2RFBb2cEA12RXDRHcckcxYWuKM51RtDTEUFXWzhdzWF0NifQYcqi3TiJduN0ulqm0NuewaW+WG5dCeLj657cuhzA1QEfLvXKuNDtyqVeVy71uHC5x5UrvVKunfPixoAfH13w5pNLnty97MvdDwO5ezWCTz6M5+Mrady9OolPr8/n/s1V3L+9lbt3Cvn0zhnu3jzDxx8Wc/dyCQ+vneWLq0UMXj/J0xsFfHnrIIO39/H5zb08vLGPL24e4PPr+3h6aw9f3tzMsytL+PLCVL48l8tXPYk8N4fyvDuEV32CAnnR58vrAR++vuDFqwEpLwfceD0g4es+d55c9OD7h0JJ+mt+/HcBGn9yGH8Q2pu+QwRG4fofYPFvAii+0U/PiQ7kL0rQQ6nq/yZgFNzEN72Jb85fAuObe38/hdr7t6K+e/6IS91ttOsUorslQFe7CIBCanYIGgVY7BD6GHUa2rQaWjVvpBXDLAI0CrBoaKgdGmeiVYklyKHy9VAIQ+h/FH7GySM78fIajZXdP2Nh+z+wdvwVhUV7xSGeLbpm2jStdGh1tGs0Q06mEOIQStw6Ie2ro+sXLqPgJHbpjXTotbSJwKmmVfhdDQKkGulUGuhWtGDWtKDXKti8e7m4WzYxz5MPtk6l1VBFj05Fj1ZHt0mYXajjgradAV0rrcom6urOEJroiWukFQ4xo7CNH8HouPcZGfs7Rke/i3XUO6JGR/yGURG/ZkTE21jE/IZRUW8zOvbXjI59G+vE97FPtsY55V/xznob3+xR+Oa4EzIlkpg5ISzeO4Fq9RHaTAo6jHV0GBro0CnEPtBuQweduja6dC2i6yq6vSYFfcYm+vVyurUNmA2N6BvL2LZqMb4Otri+NwzZ+6PxGmZHgKUr/vbOhLhKxTPS3Yv5eXlDhz8AACAASURBVBM4vnUn+9asZ8G4iSQHhBDsLMHNwgo3S2ucR43GbbQVDsNG4mJhib+rlGk5eVQWFlFTXIKyqgFFZROKSjnKykZUVY2oqxvR1MjR1sjRCWe1cK+eJqE/8WfVo2iop6muliahN7JeAMd6ESRVdfWoautEqX+6Fk614D4KqmtAfI3wnvo6mqqraRLdxSHHU1FRiaqyErUg4bq8Anl5qQiJTZWlCFLWnOXJ/Y+GYPHxPV4OfsrLJ/d4PvgZL57c49WTT/l6cJCXTx7x1bP7fPXVA756+pzXjx7TrT1M7ekplB2fStmJ6ZQXzqH4xCwKj03nyIFJHD4wkYP789m/N5c9u3PYtXcyBw7PoeDIfI4dXUhp8TrOFn1AedF6io+t5szhVVSd3kR50TIKj0/lxKFxnD6cTe2pfBpPZqE6mYrhVDLNJ+PoOB1Pe1EsrWWJdFWPobculf76NC7JM7kiz+CWJpc72jzuaHJE3TJO4Jo+nyuacVzVTeCKeiLn5ePprR3HufpJDDRM/Z/EvWV4lfe29rv2vs6WZRWKJwSJESFC3AgEiRADAiQEJ0iwoFEI8YQoSQhx95npGhcotLi0FHdpaanbqq3fuZ6Z0tV373Wdc94PZ78f7uv/zGc+czLh0497jHEPhpvCGW5cx1B9FH01UfSUb2KwZhenGuMYqo9HVxFHbeoGMrYHkbHNl9wNDqSsnElGpCW5G2xoiPehtziCMzWbGClfTW/RMnqKlqDMDaIuzoOiaBsKts4iYZkBOxa+TvT819k2/w2i57/B9kVj2LbwTbYsfIPtAWPZETiB6IDxbPMfz85gA3aGTCZm6RT2hBmxK9SQnUHTORBmyr4QI6IXvMkGj/8g0vXfWev9FpHzDNgUZMP2lZ5Er/Fmc6QnG8Pd2bTKm4hQF3y9zXG1m4y95Th9f6Wl8WtYmr6BtfUE7OwmMdvZAM8FpvgusWNekDU+IbY4zDPGyn0KxjZjmONqgIuDoX4l4t7920k+Ek9exkGKEiIp3+uNLMGRk6m2DGf60LLPg72LxrJp3lg2BUxj+QIDguaNZVXoZMJDXmdV8H+yJfiPZEVMRnzAivOZdtzLt+XDIhueF87i83I3vquby/e1c/m6wpWnxaY8KprBo8LpPC6awbNScz6vtefLege+qHfg8zrhdOKzGkceF1tyv9CMW7mmXEk1Q7NlPOLV4xFHTuKdeDsuJtvSu8OIxrC3EG8wpmrpeEoCx1IaasDxJVMpDRWgcTplIUYU+I2jMGQcRUsnUrxkEqVLDDixZApVy40pDZlK0WJDjgVPI8d3MlmBkyhYbkRNuDHty02RLTFD5jcNqc8UxO4TObfUiVMLLOl2n47cYzpy92nI3Y2Quxui9jJCM2cqvQvM0XqbIHObisRlKvX2f0btZ8TQUksU8wzpcpuAzG0yKjcjFE6GqJyM6Pcy40KwNffWz+bWaluuhBlzadlUzodO5r2IqTzYbMnDrZbcXD+DiyuFPdKmvO1vxtsLzehfZIA07I+cKjTk3U5jTotm8k6DE/VbJ1CxaQwZS/9AXuQfuNrsxse6IM4X26DdP4WaZX/muP+fKfF9g6y5r5Po8ScOe/2B5k0GDKa4cmzlFHIjPMjdEk3KjlyS9rWQkTZMfFIPGzY3ERRaSFh4GRuimohcW6OX4C5u2tJK1LZ2ondI2LxVxLoNLSxbUYH7nCM4eSTg4BqHtf0eZjnsYbbrQVzcD+DjfZBg30xCFqURsjBBX5JevvAg4YsS2bIijtwjh5GK0mnvSkUkzUYqL0IqLUEsOoZUlI+sKx25OA6ZeAdKxWaU6giUmiWo1Uvo0YQxoA1nWBfJye61nOzbwGD3Wnq1q+lRR9EvjaNHIgRyZ6CVHkUnz6FHlcxgzw7OnIzg+tVQPnq6hC+eLuXT+wE8ue7JzQs23LxoyftnTbl6xpgrp025cnomV05Z8sFpK+68a83dszbcPW/DvQt23LvkwN3LTty76s6D9+bx+INFPLqxjJvvH+D29XhuXUvi5qVkbl9M4/b5dB5czObZtVyeXcnmyaUMHl1J4cHVVB5cy+bBtXzuXsrn4eUCnl7O5fmlVF5ciOfjczF8fCaSFyd9+WhkAZ+cms/Hp7z5aMSVj0YceXnagU/P2PH5u3Z8fd6Bb9915OOLznz/pFgfw/b3Hz/h7z98AfrEjc/5+/df8MtvUCg4ib8Dx9/cxdF7erdRKE9/81Lft/iPGJ5fI3leRfP8ev5Th1EPeL+6ga+u/wF4/wDCV+/9v5//+Myr7/nlh6/45QcBFAV7VJjoecHXz28wpG5HJ2ult1uJWqdGo9MwqBAxqAeXLj0saqRdaOQylDIZCrkClVKDSq2jR6GiTyZM5yoYkCv1Z49YTneXDOHs7RpVt0SCStJKQ10xdo5TmWb+V6aY/hEj4z+RmBiNvKOJfomCQbGGHsHFFErfchm9crle/cL6N2HLjEat16C+JC1MXysR3usTgFJ/jj7/6nPCOSRRMdAspaQohYUr7XBZMo2wbXMQdZXTJxEzIlUxIJUyqJZxRt7NKbnQvydBI++gvDqfJRv9MJ5jgKH3WMbPfY0Ji95guv8YTP3HYOL/Fka+b2LoN4ZpwZOYGjyBqYFvYRI6DrMlYzAJ/SvTlv6JGWFjMFtpyKwIYxZuduBgdgRxKeEUlBykS1mPoleGpluBTiujRyOhT93FkEbYwCJMWovQyTrRCVtZNAoGZSrelglB6RpkkhZiD0TjaG2MtcE4nAwnY/XGWOaYWhMVupytkZHEbt9OXUkJWpEITWen/hSGWnRdXag7OihITcXTxg4rg6nYTJmuL1ULruSMN8dhNtGAxd7ziIuJoer4cTrr21C3yBHXttFV14y4oRmR0N/Y2oG4RYS4TUpXq5zOZsmoS9hah6SlFmlrHYr2OhSt1ShaBFWhbKnUS9HagLy1GXlLE/LWRv2Es7y1AVmLsEmmDllrLTJ932QN4rYqulor6WqpoqtFAMFauppqETfWIW4U+hd/VV01koZqpI2CKpE0lvPRnWt8/uwOnz2/w8vnd/nkw7t8+nz09WfP7vHp84e8fP6Ej58/5dMXH/Hhs8c8f/6Qnl4VFe0ScmWXONF3i+qhm5RozpDTKeFoSzVFLUcpqt1Hftlq8o6FcPxoGMfSQihMCaYse7leJRnLKD8aQWVeJFX5a6g/toHa4igq89dRkBxMWVoIVakBlMV6UHnAkfoDtjTtt6QzzhqRPlbHjsYUe1rSHGnLdKYz2w3RUXfEeZ6oSxcwUBPESMMSBusD6Kv1pbfWl/6GxYy0hjLYHMxQayhvd67gHXEEI+1hdLesRtW6DVVLNF01UTQdX0dj6QbayrfRVr6Djuo9iGoP0FW1F0nJZsTFW2jMiqQhMxJx8TbqMyIpjQulKnkloqJtSIq301uzhXc6dnNWtJe+qk0U7HAmceUMdi9+i10Br7Mv+A12+v+RvQF/4WDA68QFjuGA/1skBE3i0JIpHAo1IHXFFNIiDEiPmMiRleNJXmFM9lpLCjZYUbDegoyV09g+/w02zBtH5MKpbAxzZPeWANatnMmWNRbs3OBA1Ap7dkZ6E71iLuv8XQh1tcTLeBwuhq/hZvIazpZ/ws70P7Ay+XcsZ/4Jc8s/M8Piz8x0HM9MNwPM3Q2x8RLcSxe2r11M/MFokjMOc/RYHlVludSk76R1fxDDB+ZwI8Gd++ke3Mny5P1Mb04leVC7bgYpgW8Qt/iv7A3+I3uX/geZ2w2ojzHkSuIM7uXM4kGuNfeOzuR+rhlPjlnystKBz6ud+aLWjU/KHXiaZ8HjHHMeZ5vxLGcmH+VZ8lWZI9+dcOb7Ey58e9yF74678GXubJ4nW3A3YTo3k0w4f9AM+Vph/d0YmsLGodlqxOC+qfTsnkbVkslUL5tCWaghxcGGlC6dQf5iA46FGFEcYkhx0CRKgyaRv2gcx4ONOBE6lZJAQyrCjKlcaUr5cmNKlkwlN2CiXkcDJ5K31IC6KBsaN1jTHmFJu+80JF4GKBzHM7zAnN75pii9pyF1m4zaayoKN0NUrob0eExF52ZE31wTfVi3wm0GXU5TkbqPpc/PiNNLLdH6TKF99pvI3Cfp1eUyFvVcQ/r8pnMt0ooHUZa8v2oql5ZP5OLyCVxYPpFzYRO5tHIql8NNuBRuxqWImby9fAqngqZzMsCcAT8z5H4TeTd2FteKXblY7sZgriPlG8YT6zaJaPs3ORT8Gu2pRnykW8wHJfboNo2jzf81moMn6Ev5Wf5/JjvoLxya/wcyg/5CzhIj9nhNZYubM/uXbiV73wkK02SkJcvZsr2F0LAiloQVsjKilHXrK1m9uoI166rZsq2NHbsk7N6rZPceFbtiFERFdxK4rBRXnyPYe8Zj4xaLhUMMznMO4yZMTXsnMn9BHAF+hwmcn0ygZzKhnqls8MtnzaI4olfspLogG1FjFp3tuUjERcilpcgkxYhFBchlhSiU+cgVWUhkR5DID6FT7aVfGU2PLJpexU4GdAcZ6jvM0EA6Q4PZDA/n09uXg1qVSY+iAI28ELXyGEplETLFURSaDDTdiXT3xjA0uI3z72zhs5u2/P2ZKXxqBp9P55fPp/DV84l8/NCAp3emc/99c25dtuaDi3ZcP+/A9bOzef9dB26ed+HORVfuXnLiwdXZPLpmy+P3rHj0/kwe3bDkyW07Ht105NEND57c9OPBtaU8vLaBR1djeHw5iceX0nl0MZFHFw/x4GIGdy7kcfvCcW5fquLu1RruXi3n3rUS7l/L58mVJD6+tJ0X5zfz4dn1fPhOJC/OrODlO8v47N1QPj7lxycnF/LypA9fnnHnk4t+/PCsEH68Cj/fhx8+hm9/gO++gx+f8cvfvvnViBsdbtH3LP42If27fkbh3queRmGS+puX+vgdfV/j16NRPH//3fl/DBh//uEbfvzhm1+hUfjRL/juw/c5Ja9CXZ9NT3MupySlvKuuRysAk1SCWtyFViqmWyZFK+6iR7gWi/Q5fYJrqL8vkaATytRSKd0SMd3SUYdRyPETcv2E57ulXaglHYhF9Ti4GDPF5E8Ymvwnb036A0uXzqO5uoxesYxBqVr/XcL3Cd8jgKOgPoVcD4TClK0Ahr0KuR4ShfuC69kjeyUp3cLv+J36xXIGO2RIxDWEbvTEJXQ6Qetdqa49yoBcyohMqXcZ9b2awqS2MMijVqCRt6NRtdDWWUJp1WHWb/clINyWuUtMcQ+djmPQFKx9J2LhNxkzPwPMA6divcQEmzBT7JebYB82Hfvl07APN8Z5rQ1u6xzx3TaPbUdWk3fiIF3iYhSSKjTyVv16O51YTZ+km36xlt5OJQMiJYOdSobFGgbFWgYESXrolncj7pKilCuoLC4l0H0OPqZWeBvMwM/cCm8ra/bviqa5qVY/4SxtakIlDJK0tSFrbtZDowCOQnuBcF+Yhq7MK2Sl32Icjc1xNjbXD8gYjxmPpYERwT4LqDhWTGt9Pe11Dcib25E1tSBtqkfSJEwkVyNvrUHeWouyTQC+ZqQtzXS0tNPa2EJ7UwudLaNl5K6WVkTNLXQKJeXmZoTX0jYRktYuupo7EDW10dkouIitdDW/Ugtd+mdbEAmfb2nRf7ajuYmO5gbam+ppb6r7TR1NtYiEwRe9ahDVVSKqK+f5nff4/NldPnsugOJdPTQKpwCLQm+jHhifPeLjp494+eETXn70mE8+vI9M0kTusVKyKrTkVHWTUa4i84Sc7HIRuccbqKippbWlGllXBTpZKbKWgxzPWUFBSjCZ8b4k7Z7DoRhvDu2Zy6GYuRzZP5+shADS4/zJSggkNymQwkMBlB32oyp5IfXJ86hPdKP2gC11+6yp229J1T5zKveYURFjSnmMCZV7zag5YEHtQSHo24rGBBvajziizPNEW+RNT6kP/eULGaryp798EUPV/rzdEMSpxiBONgQx1BTIQKugILqbAtHWB6KpD0JdG4KyKhRV9VIUVUuRV4ShLl+DtHglbUdDqU/1p/rwImpT/KlLWUxdSiD1qUHUpwQhzltOW3oQdYd8Kd8/l4x1s0gKMyZhqREJywxJXDaZw8snkxQ2idgl4zi4ZAKxSyZzIGQyewInsnvxePaFTODg0vHELh9PXNhYslZPIX/dVI5tMKJkgyF5kWMp2DCFjHVTSd1kQeZuN9L2ziU1xp+9Ql7kmrnsifQhdoM/B9f5snOFJzvCXIgJd2Xn8tlEL3djV2Qg+zeGEbMhjKhVQaxYspClSxYSsWYpq6NWsX77BqL3bSNu/0YSErZzKP0gR3IPU1CeQ2NDDu3HY+hKC9FnHb6X5cG9AjfuFrpwI9+Da7nevJM+h95EN7piZiE7aEevsGklzZnhJCuuxk/ndqo5d9LNuJtpyv1sE+5nz+CjYhs+LrXnRbE9j47O1IPio0wTBD3NNuejfCu+KHXk82IHPi205UWuNR/nzuJ5uiV3E4y5ETeNq3EzOLV7Gl2rxlMX8hY1IWMRrZ1MT8wMtLtMqFg6hQK/seQsGku230SOBhpxVCgv+0/Wg2NJiBFloVMpCjCgOMiIkuCpFAYakhcwmWMhUyleMo3CECPyAg3IDzYkP3QKJeGm1EXZU7vWmoZlZtTPnUy7ywTUblPQeU5H6TGVLtfJyNwNUXpMQetpxMA8Y4bnm6FzM6TbczpazxnI3aYhczNG6joJjbcRfQtMUbgbIZo9EbGjATKXKUicJyN2nsig70w+WOvA3fWWvB8xncsrpnAtwogb64x5ED2L6+vMOBtmxNmw6bwbNp3hJZMZCZjKKT8zhv3M0fgb0rNhCqodkxHtGEdb9GSqIyeQ5DSWnVZ/JHH+v9MQM47rVe5cSLFEGzmO9kWv0xI4gYrFY8jze42cgDcpXPIW2UGvk+w7jk2zxxJsMoPFsxaxwG4NPq57WOyfjV9QPr6BuQSGFugnndesq0HQhk0NemDcsq2dXTFSdseo9Fof1YZ/aDEu81KwcY3FRnAYHfdj7xqHq1cy8xem4e+fzGLfRAIXHiTYZy/hfrHsXpPBnvWxHMtIobMpA7UiFZk4E4U0F5U8H5WsAIUkF4U0B5UiG7UqA5UqBY36CP3KZEbkyYwoU3lbm827fcc4N1TOu0NVnB6o4sxwAwPdVajlRXSrctGo8tGoi1FrSpCrjiFX5aPWZqPVHkar2odWuZ0RlT8XB3y4eW4+z2/68NVzH378fB4/fzGHnz7z4m8fe/LtM3c+f2zPszsm3L1iwJ3Lhty9YsS9y9N4cMWYh1dNePLeTJ5/YMVHN6148YEpL26a89ENc55fn8mz65Y8v27Lsw8ceHbdmafvu/L4PTceX/Xn0ZUwHlxZw70r27lz+SD3rqZw/2oWty+lcefiEe5fTubRxQSeXTjIi0uxvLx8gE8vxfDZhWi+uBDF1xfW8/W5SL49F8F358P55t0wPr6wlu+f1MMPD+DnF6NTz9/+BN8J65Yf84vgOOpdx/8NYBTg8duXv0Hj70Hx1fX/EDD+lwzGH7/h5x+/5ccfv+Nn/bS08Jf7hO+eX2O4PQ9J3hbEaSvQZCxFnRWBtCoXVUMx/Z3VDEua6Bc10tPZRK+olT5xJ31iMT1isR4m1XoYFOknobUSEVppJzppB93S9lHJ2umWddKtkKCStzLXxxZT67eYav5nxhv+K/N87KivKKZXIqOvS4lW+F7BAfsVPgVwfAWM+n5FIWNQJtPfE+4LTuQoWL46RyHzN9iUSPW/V61pJnidB06B0wha68aJygx04g6GpAqGpELotopelUIfLt2nEXYsC7uw2+hX1KEVlSKqTaOmIIb85HWkZ6wnNi2SpJxNxGZvZnNCOJH7l7HqQBibDkWyZLsvwVt8WLU3hKhD69iTs5v4ojjSjqdQWpdPa/sJdMK/a1cLpyRdvC2W6h1WIaJIyLbs7pLq1SOS0C+W6dXT2UVv169gLpfrA7M3r1yD+4xZeBpYEGTuRHlcCkfj42lqqqRTMgqHgosoAKJwCtD4+2vBdRTuKVpaqTiaT+jc+dgZzWDmuMn6QRmzCZOZ5+hCY7ng6rXQVl9LW20V0pY6WqqKqClOo+F4Gp3VWYhrslA25KNpKkLZWEpbQyvtTe2/qbOlE1GriI4WEe3NnbS3dNIpgGKLlK5mKaImMZ1NXYiauuhs6qSzqeNXtdPZ1I6oqYOupk66mkWImjvobBa+v4nWpnpamutoaa6lpaWGlpZqOhrr6Gisp7Oxjk4hi7Gplmd3P+BTPRgKbuKouzh63hu9/+whnz57yGd6PeCz5/d4+ewmnU2lpB6J5lBaFPsT1rL7wGp2H1hLzIG1bN+5nL0xyziwO5i43f4kxiwkYdcc9m12JjbaXS/hevcGB/ZEObE3yll/7towm71RLhzY6ka8EKkU7crhbU5k7HQmN8aZvJ32FOy04diuWZTttqZ690wqd5pTscOU8u2jEq4rd5pRscNM/169AJd7ZtJ0wIqOJHvkGa7o8rzQHHVH2DQzUOLNYKk3Iyd8GKnyYKjGkeFaZwarnRmudWekzovhGi8Gq+YwVD2Xwaq59FXMp7s8GE3pYuSFvnQdnU9n9jxa0+fQkjqHxmRP6pLcqE10pSV5AS2HfWk57Edt7HzKd3tRf3A+TXELqN7jQdVuZ+oPuFG135myA85UxntQnTSPmsMLqE32peaIL0X7XSnY50TBfkeO7rSgdNtkOhIskR62RJJoQmfsFNQZVmjznFAWelB7xJbSBGtyYrw4FDWHuHXu7I9wI37dXL3i1s0hdq0nB9a4si/Sgf1r3Di4bj5xm3yJ3byYA1uC2R0VxNYNgWyNWsLOXZHsj91MXNIOEpL3cDgzlrT8RHKPH6K8NpmO5nhUDdsYqQvnRstSblbP4+ZxO24cs+J6oQ0fFDpzo9CLD/K8uZ49h5tZXtxMc+Vehht3U2ZzP82aR5mzeJhpycNMcx5lm/Eoy4RPS+z5rNSRT47N5lHmTB5nmuph8UmWGR/lWfNZ8Ww+L3XS67MSJ14U2vM8z4ZHGdbcTDLjWrwxZw9MZ2SPCaLVBpT6vUHhgtepXzEZ1U5zpNFm1K2xJjdgMpm+k0hbNJkjiyaTHmBEuq8B2f6G5AcZURBoSHHoDAqDplIQNJXCkGnkBRlxNHAKeSFTyQ2eStZiA1IWjufIonHkLzOmfK0NFausKA+cToXHBJqcxuuHXGTOhsjdBddwCmrvafoSdL+PMKxiwRl/CwbmTtdPUWs8pqH2MkHuPgOVAJDexvTMm4nawxSJ4zSkTtOROk+ny8EQ0exJ9M2fyeUV9rwfMZMPImdyY405dzZa8mi7HZ8cdOfeNlsuhk/nYrgxZ5dP59QyI4b9p3JyoTGnfE0ZCJjGwOpp6DZNQbpxIqK1BjSFTeK4z1TSnd/kiPu/UBTyryi2T0K5djzyJWPp8htLs99bVPm/RrH/GxQFTqR02UTSfP9InM9fWGf3GmE2Mwmw8Weh4xa8XROZ653DosWFBAQXsyggH/+gQoKXFBOxuka/YzpqcwvROzqJS9Bx8GA326JlhCw9wTzfXJznHGGWUyx2rvHYOcfiNucI3j5p+PllEhSQRqBfHKH+u1i9bBd7t8RzLLOI4pw0muvTkUgOIVXsQyE9glKajkqaiUoAxV+lUWSjU2WhU2XQo81gWJvGaU0qZ7QZvNubw7mBIi6MlHF+pIJ3hyo5e7KWkb4KdMoCutU5aDV56HSlaLvLUesqUGsr0GjL0GqOoVXnolFmoFEkoVHsQafcxIBuJWcGF3Pl9HxuX5jLs/d9+PKuH98/CuKH5/P4/oUDXz+34fMnM/nskQmfPjTm4/vGfHhnBs9umfDsphnPb1jw8XtWvLhmzYtrs3hxzZYX79nx6Y3ZvLxlx8vbVnx824yPbhnz7ANnHr83j4fvBfHo/TXcv7qD+1fjeCBA46V07l9I4+HFdB6cS+P+u2k8fDeFJ+8e5vnZBF6cO8hn5/fy9cUYvru0k+8vbOPbc1v5/nwMLy8e5LvH8tHNYD8Kyx++Aj0wfg0/PeCXH1+Oxu38Gp/z/8lhFPIa9dD4KX//5uVoILgQCv47/c8A46uQ7t+df//pW34WgPGn7/jlp6/hx8/45vk1BloykWZHoji0APleO0TbLanZPZ+WhFAURzfTWxZHb006/c3FaJvKUbfWoxF1ou4So5GIUYk79dJIRGgkHWgk7XrppG3oBFiUt6PTQ6QYpaSZVZH+2DoZMs3iLxga/xE3DwtOFOfQI5HS0ymsc/uvwCgAoFCe/ocEGBwtO49Cot5R/NWNfAWK/zgldMs7UajqCV7tgZPfDAJWuVBQnIRC1MSA0CfZJWVYoaRXp0SnkaITSsFqEYPyZvpFVfS1FNNbl0t3ZTryonhajyfR2ZaHWl2FVFFFu7SSJnEVNZ3l1IurKGsq4nhDPuWNxTR3NdMh70Ci6kKulqBSStHJxAx2dXG6rYNzTS1crG/gnYYyRmqLGKgupL+miIH6Yror89GeyKbnRDaDlUc501DIu/WlvFNfhbb8OPMsrHA0MsXH0onDG2NQVTXT3dGBXNSEQtqqdxAFUHwlARAFV1HQK3AUStMaURftVbUc2bNfX5YW4niEyWrLSVNwsbQmPzWdlppammuraKopQ9RcRVNlHhX5CZRlxXAiI5ranO10FO1BVnoAaVkSrRVltFdX0FlXg6ihji6hZNzUjLi5BXFLq156F7Gxja4GoTeyHXFTO9LmDoSBmq6G5lE1/joJ3dCItL4RWWMz0sZG/TR0R0MNbY3VtDZV09JUTXNzFc3N1aOuY6PgPDbQ0dxIZ2sTT+7d4uXzh3z6/L7eaRTK078B43NhelqAxQd8IUxSP7nNV89v8/mT96gpTmbnhjlEbzJn87qZbF1vw5b1Dmxa68imNc5sWevC1jVORK9xYMc6B7avtWfnegei19ixNdLmV81i22pbotfYAgEmrAAAIABJREFUsnP9bLavtRvVGlt2rLEhZr0de9fbsmeNJbsjTNkbYUL8OguSo2aRtcWasm0zORFtQcUOK6p3z6ImxpbKndZ6lW+31L+vf2abKRXRZtTsmknTPmva423oSJxF1+FZyNNs0WTZ0ZPnSF+BLX2FlvQXWdFbYEV/4SwGiuwYKLTXa+iYE8PHnBk85kJPyRx6S+eiLfJEXeCB7pg32sI5ejdTkulCW7Id9XEWtCS505Iwh/oD7lTFuFC1y4Xmg96IkxehTPen52gQZ8pXcrJyBUO14Zxt38RVRQw3exK4M5DM9Z5ELmsOcEl7gLcl0agqQ1Hn2nG+fh53xIt5KPPnVsccbnXO4XrnHG4pfTnX4c2pFk/ac93I3W1BRvRMDq03J2G1BfGrbYmLdCBhjRuHN84lcb03cWucSVhvx8G1thxc50D8Zg/it83lwFYf9kcvImFvKKmJkWSkRJGaFUd2fhJFJfHU1MTSXLsdSe1qehuW8E6zH/flAdxp9+JunTU3y2bwXtF0Piicya0CW+7kzuZOui1PMmbzPMWOF8k2PD1sxaN0Gx5n2vAky5qn2VY8y7Hgea4FXwtl5gp3vipz46M8Oz0kviiw5uUxOz4/7sTXle58We7Gl+UefFHhyYsSF54W2HMv044PUmZxIcGUoT1T6N1tqo/NyfV5ney5b1ISOIGW9Sa0RllSvW42qb4GJMwdz8E549jnOZbYuROJnzuBpHnjOTJ/PKkLxpPtP4W0hZNIXTCRTP8pZPgbcmThRFL9DEgLMCRt8RSSFoznoNfrHF44kazg6eSGGHN03iRK3MZT7zRRn8sodhKAcTpyz2l6YOyeN4NhXzPOBllxNtCCIZ9p6DwM0XhMRTvHBIX7DBRu01B7CGHdFvT5zELrZUn3HCs0HuZIhZK1kyEaz+mc9DfjXIgxV1fO5P1IC+5ssuHxDkeexThza7O1HhgvR5pycZUZp5fPYCRgGm8vMuYdPzPeXmzM0PLpDKydQffaGagipiEONqQz0IS6BQaUeP2R4nn/QmvoGyiXT0YbZoQ8aBKi4HG0hrxJdfBYypcY0RY1k7yQv3LQ5/9ix9xxrHK1ItDRn0DvPSyal4mPTxEBQSUELzmBf2AxC/wKWOgvgGMRYSsrWL+xkZ27xRw63Mv+/VoiIxvx9M7Eyf2IXvYuSdi7JODgEofPwkx8fbMIDshhaWAmQb57WRe+h9TENKrLipCLqhG159MpSkGiTKBLtQe5LBm5JAWZOA25OAulNBe1vACtsgCtKh+tMhed+igDmlSGNYcY0Sbzdm8GZ4fzOH/qGOdOlXD2VBnvnCxjqL+Ibs1Rervz6OkuoqenjO6eSjS6av1aP422Dp22jh5dHTpNNXJNNVL1cWTqHORKoV9yE0rRcnrEwZyUB3FBE8p7vcu5edKPR5fn8PFtHz594MVnj1344rkjX3zkwGfPZ/PymSOfPHXm5SMXPrvtxIfXHHh62ZGnl115ctmDx5fceHxFAER7Hr9vxePrZjy67s29awHcvbqC++9v0zuMdy6lce9SAfculHD/fBmPzp/gwfky7pwt5tbpPG6cTOfm8GHujsTz9HQcn7xzgK8uHOSbC/v45vx+vjl/hI8vpfPd4z74/svRDMbvvx5dH/vdV/DTfX7+8RP4QWj3+99wGF+VpoWex+8+5edvPvlv+h8Cxm/Rh3X/9LvzRwESv+LvP33NLz99y99/+oqvPr7FSdlx2rPW0JngQ1eMDYpdQkCrAZ1bptK4yZiqTdbU719IY/JqOo/FIm8oRNVZh1LcOpqD19mGqrNVv29YyMTTdHX8Tu2outrRiEVou7pQSdtISd2D13wrLGePw8xmDPYOU8lKj9eXvDUdXXpnUXAXX5WlR8vho46jTjpaqhYAUQBC4RSefeVICp8Z1ejnhWutTES3pgO5so6IjYvw8JvJvGA79savRyyq0Q/jDMoUDMuU6NRSdBqxPgtRK25G1VKOtrmM3qYSTraWMdJYxJmWEpRVOUhq8umXNTCg7kCn7KRbK0OjVaDWKFGqpajUUjRqpT4jUatQoZXJ0Op/r+AmKhlpl3CuoZmR7Cy692znzI4QhqMW0LPRB+V6H1rD3alf5kTjUkckq9zp2zSPk1t8OLMtiOHt4Uh2rcXfdCJ2RuPxm+NJRWEx6pZOlPWN9LQ00dsubGhp15ehVe2j0CiUn4UA7leu4yvHUd7ajqDj2UeZOdEA60lG+qxGFzNL7I3N2Lp6LY0VlTTX1tBYW0FLfTmSlkpEtQXUFcRTlbGd6tQoao+spfZQBFWJq6g4soOq1N2ISpLR1eejrs1DUZ2LsrYAVf0xlHVFyGoKkNaUIK0+jrTmOLKaUhT1ZcjrSpHVFiOtOYa0pghpbRHymgJUNXlo6gpR6T9biLi6iK7aEjrryuhsKKejoZKOxmo6m+ppa6yjpUFQvT6O59G9O3zy/JE+SkcoTX/59I6+HC0ApCABGD8XgPHpXT579AHfPL/FV0+vUX50P5vD3NkV4cHOFV5sW+7NthUL2bEqiOiIEKIjQtmyMojNyxezJdyfrZFORK91JHqtA5tX2bBltR1bBa2xZetqG6LX2rE50prNEVZEC68jZ+m1ffUstkdas32VJdvCLdi1ZhZ71tkRu86KjLUzyN5gSv4WS0p22nFijyNlMQ56le91QlDpLnsqds+mao8DtfsdqD9gT93+WdTun0ntfhOa4kwQpVggzbBGlWlHd7YTPdnOaDNmo0mfjTp1NspkW5TJdmhTHOhOdUSTNhu58Hy2DapsYU+2LaosO3S5TvQXedBb4IEmxwlVpgPqbC9UWXORpnoiOeJJ4157Wg44IDnkjjLVC1myC0MF8xkpXURvyXyGKvy51BnJLc1W7vXu5uHQfh6diuXu8H6u6bZztmsVt5ShfDQcyScjK/lkKJRPhhbztNuHB1ovng7O58nwQu4P+vBBz1yGW+xozTGkcO8YMreOJzFyInErZxC/0o6EcHeOrPMlI2ouOdG2ZG61JTXKhiNR9hyOciRt+xyy9/qStW8xuXFLKE1bz7Gc/VQXx9JRtZ/ull3oqpZyst6XK+0+vN/qwt0OB+532vGsw1ofa/OkYSZP6224V2rBrVwzbqYb8zDdlEeHZ/D88AyeJJty54g5d1PMeZBuzsMMMx6km/AgYwYvj9nz1Qk3vq305ovj7nxxwokvK5z5qsqNr2s8+arGi69qvPms0ouPjrvzsMCBu0dt+SBjNtcznTmfPIuB/TPo3WtF8+oZ5C4YT/qc8RQuNqIi3ISSFTNICzTWQ+IutzFEO7/BZofX2O7yJrtc3yTG9XUOuL/OIZ/x7Hd9jT1Of2aP81/Y5/46e4XXrn9lr+cbesXOG8fBuWPZ6fRndjn9hd1urxM7Zxzxjq+R4ziG47ZjqLF8E5HTFCTu05G4C0A4nf4Fppz0NeWMvymnfafT5zWBXq/J6DynoPaYhtbLDLmLIQoXQ7SexgwttGFkkR0nfe0YXGBN9xxjNJ5GqNwno/WchM5jLIPzJ3EqwJAr4ebcibLj9mZbLkWacHrpFM6tNObS6pkMhQj9i9M4G2DKpUALzgaaMRJizECYMX3LjekPM2FgiSndIcZogqcj9Z9M24IxyIImo1k2jf5VpvRGGqNYMRHpijG0Lh9P9XJDGjcYULDsP8ha/hcOhRmwedEsQt0XEOa3h+UhhYQtrSY0uISgoCL8Awrw9S9gcUgpvoFFLA4tZtmKE/rS9M5dnaxYXsGC+bk4uyRj55SEk1sKjq7J2Dsl4OB4EB+fFPx9M1gamENYQCohvjuIjTlEa305UtFx5JJjqBRFyJQ5yDQZdCoSkcjTEEvT6RJnIpbkIpcfQ6UqQ60u158KRTEKxTHUymy0iiPolCn0dWdxcqiIU8MlDA0Wc+rUCYZHTtA3UEJffzHDQ2X095fR23sCne4EKtUJ1NpqVOpatNpGurub0agbkWprEesqUfRW0D14gt7+Ynq7c+iWp6Bqj0datw9p9R4klWuQ1QTR3R7EsNqf4W4vRvocePe0A5cuuHD9/bncvu3L/bu+3L/pzHvn7bl0xpmLp725eNqXc8N+nDvlx8V3fLl8bgFXLszj/Yvree/8bq5fTOLO+0Xcfq+am5ebuXlRxI2zYm6fk/HwsoaHVyTcu9rA3cs13DpXys3TR7k5ksLN/oPc7d/Ds1P79eD4+bl4vryUwUdXs/n2+YC+7PyLPk7ni197GAVgfMjPP3723x1GIZfxn2o0ZudV3M5vgzC/AeRoZqPw2T/8N5B7BXX6oZd/DKv88rev+K/6Z8Mur4Zafn/+s+f4UUgnf4lw/vLTN/z087d89ukTTg9K6W7PR1wUTcuhYJr3uSLZOY327Ua07TChZZcVdTtsqdjhROkOdyoP+tORvQ51WQwDbSfo62ikt72B3o5mujtb0XV2oOkQnKwuVB0SVJ1StCL56D1JOxXlOYRFzMNlrjHGVq8zacp/knpkPxqpiG6xFE2XsJO4C5WoU3/9yikUStOj7mOX3m0U8hdfvSecr0rYrwBSeF4ASq1chFLZhFrTQnrWfgJC3fFcaMX8oNnkFSch6apDJxHRL5WjlQoldcEV7UAnFfYRtzKobGFI2cSQooEhWR1D8jr62ivpba5iSNzCsEJMv9BjKazEU+noVWrpUQpxPmp6FRr6lKNRQUNyKUNCFI5cWN2n4u3OLiTJibStD0O2Yi7DoeaoF0yk3O7fSZnxBxKM/8Bhy38j1erfybb+N8rs/4M2rzfo8TWiZ7EZLYGWbJv1Boum/4mIufY05GXR09REX2sr6oY6pDXVejgU+hYFMBSgUThHr0ddxlfOo7ytHUV7J1WFx/BxcNYHetsYTNNDo/0MU5Ys9KU8v5DG6hrqa2qpr6ykU+gRrC2nrfQoqpoC2vLjqD2yhdrDG2hKWY8ofRWtyStpTFxG9YEgTuwNoOpgMOX7AqmKDaUuaTnNKatoydxCS/Z2mrOiaUiPojFjCw0ZUdSmrKPy8CrKk8KpSAqnMimMyvhAKmKDKYtdQlncSsoS1lKdupO2whQkJwpQ1pxAVn0CUX057fUVtDXV0NZcT3NjAw/u3ubjZ494+fQBnz+9xxdPbv9TYPzy2T2+enabr57e4Oun16jOj2PH6jnsWutAdIQdW8Pt2Rw+m6hwe6JWObAxcjYb19izYZ0dG9cLMOjAttXObI6YzaZwW7avc2TzKls2RcxiwwoLNqy0YGO4BVHhlmyJsGbrqllsjZhFVLg1W1bZsH3t7FHYjLRjU4QNW8JnEhNuxN5V09kXOYPYdWYc2mzN4S3WpETbkb7TgSyhjH3AneKDXhTudaVwrzPF+50ojJlF0R4LSvaZcyLWnKpEM2oOmVGfaEVr0my6Ul2RprshE5TmijTFGWmKE9JkB6SHHZAfmY34sDnKNGuUabNQZ9ihzZqNPMUGRaodsiO2iJOsER+yRpFhhzRlFuJka+Sp9siS7VClO9Kd7cJwoSenit05XerByDEXunNsOFvpzYU6H26IgrmvWM4N8VLuayJ41LOOh93ruKeN5G7Pcp4OR/BseDlPB0N4PhzEk8GFPOifx/0Bb+4PevP45HweDLlyb8CJGzpnznU50JU3jcp4A47tnkr6hmkkrpzOoQhLUlfZkrPWkWNb5lC0ZS5FW+eTv3kheZv9ObrJn5xNizm6OYSS3SupiF9Ba9oKuo+Fc656Gc9ky/lE7s/TVkceNpjzrMWcJ80mPG0y4WmjKY8bzHhYb8H9GkseVFvzoNKae8ctuFNowr18Y+7lmnIny4I7mebcyTLhdtYMbmdO41bGVG6kTeNejhCxY8+HxU48O27Hhydm87Laja+b5vG3Nj9+7grh29YAHhQ5czvXgUclnjwu9+PecT8uZ7vx9mE7+g7aI91mT9Pa2aTNnUzmQkN9CVrYSLLLYxzbXcewxelNNjm8yTq7v7LN5S0O+hhy0HsCiT4TSPM1IMlnIok+k0iaP1kPgvs8x6CX11vEeL7JHq8xxAjyGMMetzFsc/wLB+dOIHnORLJdxlFk+yZVVm/S5jCJLrdpSD2n0z3XmMEFJpzyM+VcsBnng43p9XqLXq+J9HhNQe1mhMrDGI2XId1zDemZa8SwrznvBNsx4mehdyYHF82gx2cyZ5eaM7BwCkrXsXTPmUDvvPG8HTSVSxHmXIwwZThwEsNBkzm70oRzERaoFhrQv9CQkQWGnBfidQLNOBVsylCoGQOhpgyGmHAyZAaDwVPoCzSgb7ERvUHTkSwYj275NHrWTUe7YTI9WyYjW/0a7RGv07RuEpWr/0zDjjdpi5/O8d0ziQ23I3pZEGuColgZGMeywDTCg7MJXpSK7/wUAvxzCAw+RkBIMT6+OfgG5BIcUsi8eUfw9DiMh0cKzi5CaHcSLu6pOLsdwdU9GXe3RPwXprFkcSYrgjMJC0ggYskuinLyEbedQCUtRqssQSUv1g+1iKV5dEqzaZek0inLpFOWQ6c0D6nyOHJ1OQpNJUptFUpthV4KZQUKeRVKZQ0qVS3KV1LXodY2oNI2otY1o+uto7//GD3dBfT2FNLXe4ze3hJ0uhK0ujI0QnlaV4lKV63/M1TaStS6Kv09pf66Bo2uHpW6DomkCnFXFZL2YqStWcjaU5AJQeOi7Ugkm5DJ1qFQrkel3oxCJUxyR6NW70Kj3o9KmYhSkYZamYtSUYhaVYRGW4hGl4taO7qfur8vn76+YvoHqzh1uoN33lVw9l01595Rc+WsluuXerlxRcYHVxq4ebmWmxfKuXG2iBtnsrlxMpk7pxK4d/Igtwd28b5uM+/3beVc/1ae3mmHH57z8w/P4W/C7ujv4TvBiHvCz78NvbyCvf+H89fJ6f8FGAVnUp/v+L+e/4eB8ZNfgfFrfvr5ez759COGhrrRyprQdZ5A05iD/EQsovy11B4OpDJ2PlUHvKjc5UjLfmfa99nTumMmLVun07XTlPrYpbRl70NXlcVQy3H6W6voaa2nu60VXYcEbacCjUiFrlOpd9WE7R2izmr2xa7H29eKaTP/gvscC44VpqARtpwILpxYjFokDMqMTkqrOjv0MPgKDoW1cgIUCs+OQuHocIzeTdSXs7t+K2trBPCUtiOV1aNRCFEudSQl7mK+vyNOPib4r3QjPfcAXR21aLuEKCFhcEcA1nZ6FSJ6FB30qDrpFibJ1W1oNW3otG0MytsYkbRzUi5hRClE/ijpU2r1cNiv0CFoQC6s7tPQI9cwKJMwIutgWNGBsKu7V6HgZJeIsxVFXM/Zxzsb59K2yIA0qz+w1+wPbDD5F6Jmv8U29ynsmjONna4T2TnrT8Ta/5l0u3+l2PXfyPf8K2me49g96w122U4hM2g+fQU5qMuPIW8SpolHh17+KyD+M2hUikTI2tqpP36C8IAgHGaY6UvSQmlamJ5e5OpBRnwiVSVl1FbU0lzTSFttI501dYiqKlHWV6GsLkZ2IofOokO0ZO8a/c9HYhCth0L06kgOpTHOT+9W1x9YSP2BBdTtn099QhB1CcFUxy2m4oAvVbH+1MQJ8qMm3pfaBD/qEv2pS1xAfYI3DQk+1Cf6UpcYRG1iGNXxEVTErqU6cSvtWXFoynOR1hYiazyOqPEErQI4NjfwUA+MT3j59BGfP7nPF08Eh1HoZRR6Gv9Rkv786X29y/jl89t8+ew6lQWJbF29iM2rfdgY4U3UKiHCZTTGZcsadzasdmRtpC2rV1uzeo0VUZFObFjpwMZwwWF0ZGO4AH52bFply8ZwKzatsmbz6llErbImKmJUm1Zas36FlV4bw23YuMqODRG2ekUJZe1VM9kSYc62SAt2rLNm9wZbdq23YZ8wcb/NmbjtriTscid1jzfpe71J3+NB2m5n0mMcyN47m7yD9hTF21GaZEfZYTsqk22pPmxN5SELqg/NpP6IJc1p1rSlz6I93Zq2VAvajsxElGJJV9JMxIctkQogmGKLNHkWokRLxIdsECVa0xlvhTTZHmnqTMRHjBEnmyBLsUBy2BxpsjnqdCt6j9owUmTPqWI7ThfbceaYPe+W2HOt1p1rda68V+/K1ToX3mt054OWOdxqn8/trkV8oAjkljqIm6oAbqh8uaPz40GfP7e087jXt4DHI/7cH1jAk8EFPOqdx/1ubx70zucDhRdXxJ4M19qjLbFGnGNOfZIR1ftNKNtqQdUOG05ss6Y82obyaDvq9rhTv8eLhr1zadg3j7a4hfRmBzGSF8CFEl+ulXpxp8KJO2WW3K8w5WHldL0e1xhzr8qE25Wm3Ko242adBTfrrbjZOIubTTbcaJjF9TpLPqi14HalFQ/KbLh/3Jr7ZZY8ODGq+2UW3C+z5nHFbJ7XuPKizpMPG934sNGdF81efNrqw+fti/iobh5PK725kefI5fRZvJflwNlUF86keXIuy5PhQ7PR7bVFvt2R5nWOnAiz45DXeBLnjGGfx+tsdR5DlOObrLH9Kyss/oNV1n9is9MYPTDG+Uwmaf4k0v0MSfefqr9OnD+RxAWT2D9njN5RjJs/kdgFE4idP4G93gI8vsUej3Hs8niLuIWGJPsYkOk+nhLncdTYj6XNZTJdHkZIPafSN9+UU/4zORs8k+vhs7i71o4B7zH0eo6jb84Uur2mo3Y3pn/+NHrnGTC8aAYXltlxyt+cfp+pnPSfwenAGYz4G/LBOhsuhFnQO1eAy8mM+E/j7eDpnAqZynCgIboFY9HOH8uZZWa8v9GVvmBLehYaMeAzgTO+BlwIMeXtEHMGg80ZDDXj7WWmnFk6lXeWT+NU6BROBc/gzFILhlYYc3GfPdcynFDHjGMo3pCBfRNRRI+j95A10oMGdCVMQn3UhvY0F5LX2hCzbB4r5y7E32kx/s4rCPWIYqHjerxmb8TTZSdubgdxdotntkscjq4JuHok4eGZhJtbAu7uh3BzF7a5HNI7jc7OSTg7xzHHI54lAeks8T9M2OIEIpceYP/OJFpqj6PsOkavKp9e1VG6lblohKllWRYyWTpdinjEqiQkqmQkqlQU2hyU2jxUunw0PQVoewvR9hXor5W6fBTaXOTaXJS6XBQ64fooyu7cUfXkou3Lpr//MD3dCfTqlUiP7hA9uhR03VlouvNRdZeg6i5Dq6pFo6hDIatFKq1GJK1CpKhGpKqhXV1Ni6qCNm0VEl0tCk0dMlUlUmUZMgFqVcdRqMtQ6p3Q6l8hthp1XwWa/mpUPVUouqtQ9NYg76lC3leJvP8Esv5iJP2FqPsr0PbXouqrRd5Th6K/CfVgCz0jrQy83cLI6WZG3q5nZLickYFCTg0W8M5wPudP5nH5VA5X307n/bdTuHnmCLdOH+LGqViuDGznzMA2Ht5p45cfn/LLz0/hh4/g229/BcZn/Py370f7Gv+bS/hPwPH/D2D8vWP46vqfO4f/fcDlnz/3pR4W+elLfQ+j0Mv46cuPGB7sQyntRC1uo1vyfzP3ntFR3dmavu9MT3fP7TvdNraJQjlWKeeIAkoIRDbR5CCCEEI5I5FERggkUM4qlapKqYJUClXKCbCNExhjso0zbrdzu/3MOiWY9u3b6879/z/Nh71+51SdKrGWtFjPevfe79toWMaQS4qQ155BcimTmhMx1OS+QkNGOLJUX1oTHGmNNaclZhZVsR5cjguhPCka6dHtaC7l0FN9jt7GCnqbpWibWwywqG1W0d0sLKi0oGyr5+z5LFZtCDFsSgeFOXL4UBJNtWUom5tQGZRFoTUttJflqGUCAMqewuFTJdHQjn7Wfp5qUwugOfXsVItaJWs23CtbmlApG1HLm9DKFQhzb/viN+O3yB6XCDPCV3mSdyzREG8nJNUIaTbaVgWdLTK62uV0dsjRKOWoVXLUGgWaTgXdHTJ0bTJ0hkhDJT1KNd1KjUFd7G0XbInU6Numcra1bRp0rXL6W+vpa6unq70ZjWA6LmvmPWkl984lM7zakXL/GaRZ/YZEpxdJj3Alf8cqSnMOUHYwgfP7N5O7Ioj0UEeS/GcQ5/4bYsTPsdPiOeItf0OSxR9Is5vJiQhfSvZvobn4GPL6S4YtaUFhFFrRz8Dx2fWze6Ft3SaV0vIUGDctW4mzqSWimUaG5RfBasdH5MC2V9Zw4eQZSi9epqGyltrSahrKBNPseuSVgv9hOa1Vl2mtukhL2Qlazu2j+dQuJPnbqTu0kfrc9TTkrqUucyW16cuoTV9CdcoiatIWUp22gMqUcCqSQ6lMCaM8KYSypCDKk4OoSJ46y5PnUZESQFVqMNXpYVQKMJkSRVnKYkqTl1F8YCnFB5ZTn7edluIc2suP01J5DmnVRSS15dy7/R6ffviQzx494MuHd/nqobAd/RQYhWWYf7L08uXj9ygvOsa+XWvZE7OePTvWsD9mLUl71pC89xUO7FjEvh1h7NkezO4dgeyJCWTftmB2bQwgZoMvuzb6svNVT7avd2PnBqGcidnowq7NLsRsdDa0q3esF1RJZ7b/n3Jl+3rXp8DozLb1Lmxf78LWdU7EbHJnz1YvQ+2P8SdxbxBJscEk7Ak0VPLeYFJjg0iPnUdGrD9Z+3w5uN+bwwnenEjx5ky6DwWZvhRmu1KYbce5TGsKs6woyrbico4VFXk2VB+ypvqQJTWHLJEcsUN2UIwsR4T8oAOKXCekWWKas+yR5QjzkWIaUkXIsp1R5NmgyLVAkSsAoy2KbCtacqxQHrJFddiGnuMi9GdEDJyxZ+KCGxMXXXi3xpfXS5x4/bKY66X2XC8Rc73EnrdKHHmr3JXXav25VuvHlVofrtb5cl0ayC1lBG/K5vF2SyC3OyO4272AD3uW8EATxR1lKA+04dzVBHKvK4Cb7R682+LKm81OXG0Qca3WlfEST66U+zB80Q3dWQe6T4gYKnRn5IInI4UejF704uplf26WRnDj8nxulQZx67IPNy46ceOimFuXxdwuEfOzn2kVAAAgAElEQVT+JTF3yhy5cdmRty478FaZI29VOfNWnQtvS9x4R+rOO02uvC1x5u1GJ27UOvJ+pSO3KsS8Xynig2oxd2ocuFPtwJ0aF+5Wu3O32pN7NT7cqfcx5EjfqfXlTpUvd6sCuHXJhxvnvbl+wo3xHBFjWSK6EsS073egN92d7hQn2vaKqN9oS9FSSyrXe5Lh/xLpgdNID51pgMMtrs+zxW0aa+3/YADGGK8XSQszISfChLzIuRxfZMKZFTYcijImI2Q66cEvkxbyMkmB00idP52MiNlkLZhDWvhMEoOmE+//MvvnTSc5fA55C0w4GjiTAu+XKXd/iUbf2TT7GyH3M6JznhlDkTYGdfHt1SLubHZiYuEc9MEz6Jk3x7AtrfazRO07G32YOaMLRQyEW9PpL7SnZ9Efbsprr4h5Y42I29vdeHejK5PL7NFHmCFkUg8tNmMg2oS+BXPQhM6gNeBFeiJNeX2DNyNrfemJsqA/cg6jUbMZjzZleJktfUts0C+3YXSNFROrjbiyzozhZXMZX27J9VddmNwh4oPTftyp8qP/1BzGzpjSlfI8rfun0ZpqStcRG0YueaG74Ef7yRAKYv1JXOrDpnnerPbyZ41vGCvcFxLtuphw11cI9tiMh+tOnF1jcfFIxNUrDXevdLx8MvDySsHXNw3/gGy8fbLx9s7GzzebQP9MIkIyWRGVw7KIFNYvS2HP1hRO5x+jrbkQrTKfHpUQQpFGnzqVHnUS3ep4ujT7UKq30aHZjlITg7pzL5qu/ag18Wg6D9ClPYC2JwFtzwG0uli69DF06nai6duBpm87qp4tKLs3ou7diKpnA+reDXT2baCrez1d2nX09Gygr2crvd0xdGr2otGkou46jEp7DpX2EmpBpWyrpFVRjkxeTpOinOaOSqTqcho1JUi6L9OsL6FtoBrVQCPKfgnKviaU3VJUWinaXgXdPTK6uiR0ayV0dtai1dXTM9CAtr+aTn05nQMlaIdK6BwqQTNUgnrwMsqBy6h0NWj0jaj1jXTo6mnX1aIarKNruIae0Up0I6XohorQ919gQHeBgb7zDOvPMTZwjsnBs1wZOsnVwXzeGDnO2+MneHc8n3dHD3F1JJsHd1WGWcW//fXxU2D8BoQZxp8eGYDxlx++/rtlzn8GjoJn44//WE+m+EzoBD+rH5/811vSU/F+gtz56/oncPirxRZDZrRw/w+ejsK9MLf415+/4+efhflF4Zm/8OdPHjLYpULYbhZgSy1ToJS1oBBUvjYBmhrpaipBW3uKrpIM1OdikB1cQm2CPw0J3jQmONGU5EztATdDy7o8OQr5qVi6Kk7Q21RJt1SCpklOV1ObYaFFSG9RtdUjaS5i+96lBmC0sHsBH18Ru7avp+ryRerLSmmqFKxRqhDUxSm18amKaGhLT8GjAShbpqBSAEsBNIXnBbicum82nJo2Gar2JnrkrejlapSNTdTWFrNu/0K8V9rgEDaXkCXuHD2aTmtTg8EqqLujnU5h0aajHW1HO13tQrUZrruVHWgFg3NVK1pVO11qFVq1hi6Vmq4OJb2CLU97O/3tQkqNEk17F72tcvRtDfR1CEplK0ohBrG1gyuVRdw8spfeBSaUuDxPhun/4LCvNZ2H0xisqaCnrg6dpJHB+lp6Ck/TkpVIUdxa4pY6syPYhG1ufyTG5r8TZ/YcCSb/nVTRNA54mXFhzyu0Xz6BrKqK5spKBGudZ/OLQiLLr6FRAEd5g5C20khV8SV2rd+Im8WUwij4MQq5027mVqyNiuZkbi4Vl4poqKyiurSChkohcUWCpKrOYJUjEbaTa8uR15fRUl1ES9UFWioLkF8+QfPFQ9SdTKHmSBwVOULrehvlGZupy15DQ/ZyGrKXGao2I5qqtCgqBTUyLYKqNOGMpDItivLUaCrSntVCylIXcDk5nIsHgihNDaMkJZQL8cGUZb6K/HwqbWX5NJefpammhPu3b/Lphw8MwPjFw3sGlfGJwVLn39vqCF6Mnz0W/Bjv8dnHd6muvEBKyl4SknZzYP92kuK2kBa3kfTYdaTtWkHKriUk7VrEgZgFxMdEcGBnJHHbQg3QuH29N7s2+rBroxe7t3ixe7MHe7YK0OfGrs1uBgCcAklXdm5wZcerLk+VSCc2rhQbassaZ3Zu8CFmoy97tgSwb3uQoeJ2BJO4J5zk2AWk7FtA2v6FJO2NIHFPGCl7hW3tUDL2BZOxx5/svX7k7ffn2AF/jicGcDrdm1PpTuQniziVJuZsmojzGSKKs0WU5thRlm1DWY41tXl2yA/ZIz9s//R0RHpQTHOug6GacuyRZNvTnOtkmHVsPyKi/bCYtkMOtOc50HZQhDJPjOqQCPUhG7T5dvScsKf/rCvDF9y4UuLGtRJHrpc78EaJLW+W2PLWZVveLLLhjYu2vHbZmckiR8Yu2jNa5MDYZVeuVfkwUe7J1Spv3qj3511pMO/Jw7gpC+GmfB53lYG8p3DjptyRm3J73pPbc1Mq4naLE/c7XHmodOUjjQf325241+rIXYWYRx3OPGx14K7MlntyWx61OPGxJIhH9YE8aAzmviSUDxrnc6s+hPfqQni/PpR7kgV8KF/MXWkU7zdFcLMplBvSYG7Ig7jRMo8bLf7cbPHhVosPt4WSe/K+1Jn3JA68JxHzvtSBD2RO3G525laTC+81unGzwYOb9V68UePGW3UevFntzhulbrxZ4snbl3y4dsqVyWPODGXaok+2RB5jQd1WK5pirGjeYUbbHjHN2x04HS4kslhxOHQOB0OnkzZ/OvHC/xfu09jm8RKb3V5gs8sf2e39ElmRZhyJtiA/2owzS80pWG3HiaUWZM2fTsq8F8iJmEVayEukzX+ZzPCZZEfNIWehEelhs0mYN4P9wdM5EDaTI0ssOTZ/Nqe8nqfU40UkAbORzZuDzG8WKj9jBsIsmVhkyfWV1txcZ8O7a6yZjDZlINSELn8TlN5mKL3noguxZjjSHm2ABWofE1Q+RvSFmPHmGldubfbm/a2evLPBjTfXuTG5XMTIYisGFpmiizJGt9CEnkgT2ufNpG3eHHTR9ry5axEjq5wZjJ7LaPQsRpcYM7TCjr4VduhW2TLyqgUTr85kYr0JQ8vmMrzElCurbdBvnMWbp0TcbHTgSr0J91SeTF4wpy1tOrXxsyjd80dqk+dQn27HpVgHLuwOYn+YE9t9HNjm7cJWH3c2evqz3jucNQErWTl/BxHBcQSHpOIbmIm7TwYe3pl4+mTj6Z2Mr28yAfOy8PXPxj8gl5DgQ0SG5REdeZAVQht6cRr7th3k+OHjNDdeoqPlGFpVKv3afYz07mS4dzODPavo74lG1xNBb3ckPV1CLUTXvYQ+7VL6tMvQdS9D37MMfe9S9L2L6dOHoxsMRj8cjH4oiL6BAHr7fejr90I36EXfgPtUDXqh1XnTo/NF3x9Evz4SXc9SujTr0GhiUWsOouo8h7KrlBblBRQdF5C1FdHcehlpWzlyVTUyVSXN6jIU2nJaesto01ejHJKgGVHQNdyKRi9D01NPV285PbpCenX56Ppz0emz6dedYnDoFANDx9AP5qEbyqV/5Bi6odP0DVykr7+cPp0Alk1oB+RoB+VoBqRoBiV0jzbROyoojFXoh0oZGLrM8FApY4MVjA5UMDZYythQCeNDl5kYLmZssJDJ4Qu8Nl7E9YnL3Bgv5/WJYh7dH+fnH7/nZ6F1LHhZfysA41fw1/v89cdv+EUIRPnPQPHZez98yd9+/Md6wi8//cf6L7ek/xn0/dPXns1A/rvzP0Ljj3/7gW9++Zkf//ajYfFF8Az6/pN7XNG2o5XUoRVav01yOuql9DZJ6ZFI0DY0oG2sQ9tUQ5e0mk5pBR0NxTSWnaD4ZBo1SQ40H5iJIsUSeYYL5QmeFO4PoSJ3C+qq0/TKauhqbkIrbaFX2oHBMFopoUlWTEr2VgMwzjT5LXOM/oCp0TQsjWbg7ejAumVLyU5MRFpVaZhjFFrLQkta2JQ2zDI+bUsbZhSfLr20C7FzAhhJGg3PCtAowKNKIaVD0UhvczsD0k50MiUyaSUFkjwWx/njttQcp2BTfAIcSE9JNPj8KeUtaBSCIqqkT1AM29ToW1T0K5T0K9QGgFSp2+hQttKubEOpUqJSdqBRdhggU1Ae+zsU9Cnb0Sh76e1oRd/RRK+yGZVKiULdR5+qh56CUyjWhtAdPpd8u+dIsftvZIdaoi3ORddWg7KtkRZ5He1NFfRISumvO09P7WU66yvparxIw7kDHFhqQ3qkESnufyDB+jekO0zjoKcZha8upvriRQM0CosuAiQ+g8Zn18/a00J8n+CLWFdaRl5SKj52DjjMMXmaN22Ei6kly+eHk3kgjpqyQmrLiqkuLaG+qobaylrqauqora2lvrGOusZqqutrqGlop6pWTm2NlPrqRppq6g0Rfm3VFbRXlqCqukx7WSFt55KR5++k6fAWmo5spunwZoMaWZuzmursV6jJfoW6g6tpOLyFxmOxNBzeRd2hrdQd2kDDkTU0HV9J/eEoLqX5UJzqTmmGL4X7IylMXEl1/n4U5aeQVV/mwfv/CIx3n/oyPlt+mTLu/uyjR3z60Yd8/Pghn3zykMqqyySn7yY+bQPxCWtIjH+FtP0ryIhdSvK2MFK2hZO4JZT9GwPZs86fuO0R7N0ays4N89i6zpsta915daUDG1bZ8+ordrz6ii3rV1qxea2DYf5x02pHNqwU8+oKOzatEhvmFrcJbenVDuxcL2xTe7Nv83zit4UTvy3MUAk7IkiKWUDKroUkP620vdGk7I0mbd9iUvdEkbh9Pik7Q0iPCSIzJpDsmABydviQvd2bnF3eHNzrxaF9XpxI9Od4vDcn9rtxNsGdwkQ3Lia6UJzsQkWmM0151siO2CHNs6FJqFwb6rMtqc2woCHbmqZcEQ3Zdkhz7JBlC2qjGEWOI8pD7igPudF1zJP+M35oj7nQedSBrhOudJ50Z7DIl6FiN66Uu3GtzJE3ysS8VWrH2yUi3rks5t1LYt4pEnP9vC3XCmyYOGfL6DkR44WODJ+zZ+S8I2MXhBa3E4PFluiL5zJQbMRklTnjZcZcKTfjWrkl1yvEvF3pxptl7rxV6cCNeivuyOy50yzinkzEnSZrPmi04EGzNY9kVnzcYsMnrfZ81RHIV5pIvuxewmd9q/lIt4HbwlylZhN3NFu5p9rGh507edS5hfua9XygeoUP1Cu427WUe12LuKeJ4L4yhIcdwXzUEcJHqkDuqr14v8OVW21OvN/hzB21G3fVHrzX5sbtdh/uqYO4pw7hA3Uod9RhvKcI5I1qL94o8+T1Ii/0ebb0ZVjRm2xBT4I5ku0WVGywoGrDXCRbTVHstEWxw4nSFVaciTLleNRcDi2YweHFJmRE2bI3YDbbPV5iq/s0trj+iZ3ufyIjzJgji8zJX2jM6cUmFK62o2CVDccWGXMwYiaHo+aQFfYy6fNfJC1kGpkRM8iLnsvBKGNS5s8hMXwO8WHTObzUnBMRRlwKM6LCdzoNftNpCpiBzG+mAfq6581hKHwury8z591Vlry1wpRrSywYibRA62+K2tscjbc5nd6WdPlYo/IwQ+VpTqePBV2+puiCzekLNmE0yophg2JoyuBCQV00py/SiK7QGXRHGKGLsqQn0oqOIFOUIdbc2L+KW/siuLbWlrFls5kUrHZW29G/xh79OlsGNhgztvklRtfPYWyV0I42N4Bj3+aXef2cBdcajLnaPpdfbi/nh4ml3GwIpuOIExd2/Ilj635H5pLfs9v/d+z2m8UuL0t2edqy28uOhEBX9gX4sMM/kE2B0WxYsI1Vi5MJnZ9M0PyD+MzLxc07CzePLAKDs5kfmklgUCae3qn4+Aq2PDksXniUdSvy2bgylwM7TnH2SBnSxmpUbcVo1YfQafczot/CxMBKJgYiGRvwYWRAzPCAJaM6J4Z7XBjpcWdc58NY37PyZqzPk9E+N0Z6nRnSuTKodzfUsN6N0QFXRgddGB10YmLIiTEh3m9QxMiILfpxc/rHLBkaETM44I6+JxBdz0p6BAVTdZD2jgJa2kpo7jqEtDsPaddxpOqzNLUV06KsoU3ZSIdKSld3K11aBaoeBe36FtQDbXQOtNAtKIi6C6i16Wj1W9ENR9M34svAmBfjYxFcuRLB+MR8hkeDGRwKZ2xsNSNDuxjWZzLSd4axvnL69Qp0Ayp0gyr6BpTohlXohjvQD7YxOKBguF/KqL6JUV09I33VjPXXMT4kVC3jQzWMDVYzPFjO2Eglk+M1XB2v582BFl4fk/Hhvff5+Xv46/ffwffC0ovQkv4C/nqbv/4kRAD+akP6GRz+s/P/EzD+/B38uv76HYLljaF++pZfntWz13518tfv+Kf16+8Trv/Jc3/7+TuDwigojQYl8qe/8JdPHzHao6ZT1kintJEuARqlTWhlzYZTI5XQKZWglUvpkjXRJZegaRbamzUoasrQNxSiPp+AJGcZTSm+yFNdkSQ7UZ3sTfOpzWgl51HKGgwt7zZFDR0tDWha5XRIm5HV1JOdmoyHhwgr8cvMtv4ts21/i5V4Og4uJri4W+DpZcPevRs5dSKHipICFE3VqFokqFulqFqaKT5/mrWvRJOTEc/hvER2bFvJ0iVBzJ/vzoIFARw9kkFLUz1dUiF9RkGLtIaDR/YT/oo7fsttcFlgjFuEOa5Blti7myB2nc2R40k0yypoVwiAp6K7VUlPS4fBJ7JbmJ1USNG2KaZiEg1RiS0GVVIr5F8bIgwFZVEoId9ahlpTz2BLG32tXbSoepB0dxpSXG6cyuPq2kiGFzlS4vOvFNk/x1HRc5yPdkBfdAS9tA6tYZ6yGcPvoakBraSeNkkd7QrBiLuMjopTpK8N49SWRVzesZTTiz3IdJ1GrsNvyXGbxuH1K5GWnKWp4TIKaQ3K+nq66qW0S+QopHJapAo0DQpkDY1IBCPsqmpKTp/Dx9Yex9kmOM4yxn66Ec5GZiz08icjdh+1JcU0VggpK7XUl5dTU1JiiOtrqqlGKGmtUDU0VtfSWF2DpKrG8L3Cd8tra1AIVVOFQrDaETKfy4uQlRUiKxXqPM2lBU/rPLKyqRJek5QVUFtWQH1ZIZKyQprLzyMvPYus+BiNBelUHtvDxcx1nEmMpixjIZcSAihO8EVydCWdJZl8fuM6X97/hE8efsYnQmv68Q0+f/SBYQnm8w+F5JdbfPb4Az7/+CFfPP6QLz58aNiallQWkJm4kYzE1aTuX0ly7GISd0WSHruQlF2hpMQEkxITSOI2P+I2eRK3zY/YLb7s2SQkhQjb0u7sWOvATmGxZZUd21fZsnONiN3rxexZLyZmrYjtq+3YtsqOHWvE7F7nyN71juxeZcfeVbbErnVg76uexG+dR/yO+cTvimTv9jD27Yxkz5YQEnZGkBG7iPTdkaTEhpG0Zz7Je0NJ2RtO4s5g4jb7sH+LNwe2epK8w4ukHW6k7nQmfacDqdvFpG0XkbFDRN5eR/LjXThxwJmCVDcK0925lOlOZYYD1dmO1GQ7UZvtRP1BZxoOulCb5UBNhpiqNFvKkywpTzajNs2SuiQLJElWyBJskMZZooi3pTPDjZ5cb7rzfNAe9kBzyJGefGeGz3kydt6difOujJ4RM3lWzLUCe14rEPNaoQPjl10YEdTFiyLGL4oYLbRhpMCG4XO2DJ62Y+CUmMEzTvSfN0d/wYiBi8YMFpkYauCCCQOFZoxesmXskpiRIjFXixx5+5Iz75W7cqvckVvlIt4vt+V2mTW3y625W2HH/Qoxd8sduFflw4PaAB5Lw/isLZqP2xfzQLGQj5TL+KRrFZ9qV/N1/0a+GtzCRz3r+EC5nNvK5dxsi+ZtRSg32oIM29wfdLhwr8Oeex2O3JK7cKvZ0aAs3ml24o7UhfsKb+62zOO+MpKPulfyWf8mPuuO54vuJD5R7eNO02YeNW/l7eIlaBIdaN5hiny7KbKtxtRtNKZ6gwkVa40Mp2SbHZLtjtRucuD0QiPOLTHn3FILzi2zIT/alqSAWez2eIGtbn/iVac/sDdgBsnzjTgYbsLhMCNORhpzarEZJ6JNOCZY6ETOIjd8FgfDZ5EVOoOs0OkcXDCXw9Gm5EQZkR4xk4OLjcmImsXpVTacWWzGpUUWVIaa0BhsQqP3LKqdptEgzDP6z6U9WFAALeiPsqQv3Ix2n+m0es7E4NnoY4bawxSttyVaXytUXmYon5ba2wyNpwkaVyP0Phb0BZqhCZpDX7g53YJCGTIX5bzZKAON0EfZol8oojPEAnWIFeMbQ7m2K4jhLfYMbzZnfLM5k69aMbnWhom1tlzZLGJksxmja02ZXGvJ8GpzulfO4WqymDdOiRkvNOVqnTW3O/15TxXMuy3zGC2zpzrp3ziz6X9w5tUXyYj8E/EBLxHvN4d4P1OSg2xIDrIlKdCOGF93NvhFsiFsCxuj9/NK5E6WRcQQFbKP0HlZeLsdIdgvj/kB2USGnCA6ooglC0tYtbyCvTslpCbUcSi7gkvnG2isa0DRWkJ7x3k0mqP09qQypN/FaP9qxvrDmBjwYqJfzJjOgoleL670BTDR48dEnz/jPb5Tp86fcb0vYzofRvu8Ge13ZnTInpFBMSMDIkb67RgdEBlqXDj1NozorBkdMmPk6guMTMxheFTEwIA/fb1L6e7ahlKZQHt7niFFpl15gfbuItp7L9PeU4pUVUyzYD/XVUN7jwSlTo5Kr0Clb0HVp6KjR42yvx3lYAvqwVa0Q2106xvR9Z9mYnI3N24u4fGDUH56uIIfHkXz0+MIfvg4mK8/9OGT+97cveXPu2/P5/XXo5mcXMnI2AH6h7PQDR5CP3yWgbFy+kcb6B+Voxtpp3uwg+4hFQP6bsa7e5jsa2eir5pJXQlX+kuZGKhkuL+a/qFK+icqGb1Wzxv6Dq4P6Pnk9sfwHfzyw0/8/NNjfvnpHvx43xCCwl9+hu+/NaiMgtL4n9aPfzZkUQt51P+3es6AqAKmPq1fDMAoQOP/vZ595v/P+cvP3xq2o6fa0VMK5NeffshwjwaNTILGsOEsQGMjmmbB7Fnw6psq4b5TJjWUcK1qErZt69FIBCWymu6Ko6hOb0SeOQ9ZmgcNKZ4G896Gk7tQVp9GKa2mRd5Mq+ADKJMZEmFUTRLkdZWczs9my9Zl+IfY4+BhhIXoeSzs/oS1/YuInGbg6GKEu4c5Cxf5snnTYvbErGF/7Ab2xLzKymVhODkY4+pqgrunMa4ec3DxmIOj62ysxS+zen0k504dpqWy3tB2P3w0kZDFTjgEz8Q2aBpWfs9j6TkNC+eXMBFNw8jmXwlZ4EzBhUNoVIIxeQvaFiVaRbvBJ1JYiOlskaBtkU1lXQuLOcIzCoXhNOReC9nXT0vb0YxaXW0Axp6Wblo7upGpWhisL2Ri+zLejvZgIMiEC56/56LdcxS6/47aDUEMlpxCJwDi0wg/g2eiYI0jkdLWLKVF3ohKWk1H5Xnydqwmf/sqTm1eRmPcWs5H2HLK5ffkWD1HjL0xhWk7aKg8RUtTBZ31DWjrZLRJFDQ3K5BL5XTWyWltEky1GwweifWXSvAXOeIgwOIMI+ynz8HFyIwIN2+y4+INqq+irg6FAJiVFYb71oZ6FPVTrwmvP3t/6lq4nyoBMv/+vuDJ+Pd7IR1GuJcJHos1NVNw+exztTU01VbRUFdJo5DsUlNlGFmQV1WiqCihpayQ9oqzNF/Mo/zIXsqyllOTHUF1uj8liT5UH1zNkxtX+ebDz/jyo6/44pPHPPn8PcNIxp8//oivPr3PV5/f4asv7vPks0f8+dOP+ebTT/jL47tIK85wMGk1uanRHEpfTF7aQjIPhJCdGMzBxHlkJ/hyMMGb3ERvchI8ydjvS/Jeb5J2e5K0y52EnS4k7nAmWTi3O5KwRUzCVjFJW0UkbxeTGuPE/i1i4jaJSY5xI32PJ1m7Pcja6UzmdgfStzqStNmVpG3eZO4LIydpCdnJK8hMWkFa/GIy4heTfWAJ2fsXkREfSWpcGEl755O4O4SkXSEc2B5AwnY/Enf4kLLLm6SdboafmbHLkcxdjmTsFJO6zYb07dZk7rAie5c1R+JEnEh05EK6O7V5PlTleFKb501dnhfV2W7UZLlSk+VMraGcqEoTU5dqR2OKDdIUO+SJdkhjLZHvs0G+zxbFfjHyBEcUyc60pDggT7REnmhBe6o1nVl29OaK6c62pu+gNfqDVgzkWTGcL8w8OjB03pHxImcmLzkxftGOsUJbxi+IGb/gyOh5J0bPuzBUIGb4vIjh88IpZqjAnqECBwbOOjB41pGBM04MnHFm5IwTk6fEvHbegesXRLx90ZZ3i224UWTFuxesuHHBhpsX7Hi3QMQ75x24ccGZ94pdee+yOzdL3LlZ5sGtKm/er/Png4Z53JeGcL85nEet0TxWruBR+3Luty3hXlsUD5VhfNwZxMM2Zx612vJhmw33Wmz5QGrB3SZzHjRZ8kBizcMmMfebnLnb7M09RSD3WyN5IHuV+9JNvF+7hrdLlnCvZi1vFixAFS9GstkYdawDLdusaN5mRe1GU6rWG1P9qhkNW0XIdrnRuN3FEPl3LtqUwmWWXFrtwMXVLhxbaM0B/+ns8PgTWz3+RFzwbFJC53IwwpSj4SacjjLnZLQZJxebkb/IxODBeHjBXI5Fm3J4oTG5kXPIi5pL3kITchfNJXPBTA4tNTHUyZWWHI8yojDKhLpoayRh5tR7zTQAY7XbTAM0NvvMoT3AGNU8Y9p9ZiFzeQmF20xaPYwMSy9aX0u6/azQ+luh8rOgzVuIEzRF7Ssoj+Zo3Ezo9TRHH2BOX5AJw+E29Idaog+1oDvIhM55xvSFWTIQJUIbYkGL72xawy3pWWfH2F57Xk+y590kEXeTnHl7uzXXNpnz5l4Rk/sseX2nDdc22zK41g3YE10AACAASURBVALNSiN0MZb0xhujTZ/JlWIxw8UiWo8YMXDJnjcaPBgpceXy7mkUbJrJkaWzSAmeQWqwMRmhVmRHisiMsCUzypT9YfZsC/ZjfXAkK+dFstg3gCgvfyJ9FxEVEsvCiBMsW3KCjRsvELO7lsRUNenZvRw7NUJx+RUqG4apbdLQ1NKGvL2Jlo4K2pTFKFWn6erMpU97gIHerQz3LmNcF8aEAIS97kzoPJns92ZC78V4vydjOg+Gda4GRXGo35XhfjdDjQx6MDLgyVC/O4M6N4Z07gzpPBjqc2dU72lQLccHfJgY8WT8ij0jY+70DwTR27uM7u7tdGlTUHceQtV5BmVnIW3qi3R0l6HsqUTVW027sHiirULZW4eqT5gtlKLWN6PSNaPsbaWjp40OvZS2/gba+2WoB9V06VX06qoYG83mnbe28uHdRXz3oTfffejJDx978+OnfnzzcSCf3Avj3TeiuDq+lisTcYyNpjM4kox+OIXewSx6h07QN3IZ3VgDfeNt9I53oh3tpmtch360i9GhNsaHFYwN1DMxUM7VoSKujZ7jjcmzXLtyiiuTJwz17tXjvDtZxed3X4fvhOWWv/Lzj5/zt58e8suPD6dUxr/8xC/ff/sfnG3+0elGuJ+CxL874jzbUfln5/9jwPiI4W416uZG1E31dArQ2DQFjAIY/rrUgsfiU4BUNgk2LQ0o5R2GxJHOhjL660/QfnobTVkLac6KRJK5gLrMJbSf2UlX1TnaJW0opa2GxZaOpmo6FTV0tdSglFUb/PMunjrOlnWvEBwiwtFlOs5uM7F3mo7I4UVE9i9iY/cCNnbP4+g0HWeXWbi4zEUsmoGp2R8wtfg9s4yew9zmt1jY/R5bxz/i5DmTZWv8OXUyg8YyIYKvkVWvhuIeYoyN//PYBj2PbeALWHj+ibkO/8Yc2z9gZP2vuHiZsjd2A+o2AQ5b6RJgUcjHliumNqgVEroUMgMkCqD4rARw/MfqapOhVkroUbTQLW+fik6UlNBzJJbhtYFMRooYCDXjrP2/cF70HJeDZqHYt5LRqmL6Dd8tbI0rUDc3oxLmOaVShI3mNuH31FyLuu4S5zP3kbN1JXmvRtN9JIH6NfOoCDTirPj3xJn9G3Hh9lScTqa94RKdtXV01TbTIpHTJJUha2qis6aRdmmzYY6xpb4BWUU1fiJHxNPnYDttJnYvzjQojAs8fDiWmm6I/RPa/oIRtzBn2trYQEeTYMsjoU2IH2xsQABI4ZlfV5uk0fBZ4b22xgbDs8Lzhmd+/fmGesNzLfX1hu8Rnheu5Q21yBpqkDXUIq8XQLOOViH2sL6W9qpSlDVTnpnKqtPU5sdQeXAFNQejqMgIpSAhkq9vX+Gnzz7j28//zDdffMb3Tx7w/Ref8N0Xn/Htk4/49s8P+ebrj/ju68/5/qsv+fHJF/z05Yc0lh43KHv7Y1zYv8uF/TGOxMeISY6153CGB/nZHhzPduNUrgfnj/lx7mgoZw+Hcio3iBNZAZzI8ud4hg+nsv04menDiTRP8lPcOJbswolUd46neZKX4EpegjvHUn3JT/UhL86Z3D0iju6z50S8C0f3uJOzw5W8ff4cSYrgZM5KDqUt51DGSo5mr+FY9lryUpeTk7KY7ORoshIFeFxA6t4wUneHkLprHum7/cna40v6LnfSY5zJ3OVEzl4Xsnc7kr7dlvRt1qRvsyB1iwlpW43J3W3FuRQX6o8GUp3nR7UAjge9KEt3pSLDlaosV+pyPZAc8qYh1xNFlhvyZEfaUl3oSHZGHidCFmtL0x4bmmJtadwvQnJAAEd7WuNFyGOtke2xoG2/NZ0pIrpTxfSk2qJNsjCULsPGAJFDx+y5et6V65c9uF7qxuQFEVeK7JkscmD8oj1jFxyYLHTnSqEnV857MXnekwlBuTzjybDQ+j7uxtBxd4aOezB8wpnRk7aMn7Fl8qw1r5234s0L1rxVaMWbBVa8fd6Wd8+LebfAnhvnRNy64GiomxccuHXJmRtFjrxz0YF3i4VlF+epKnLhg1If7lcFcbcqiPu1IXwkCeVzRRhfd4TwROHBl80OfC635rHChEdSIx5LjfhUasynElMe15nyYa0lD2psuVttz50qZ96v8OFWuT9vXvRkLN+B1097o0sXI9s2B228I8PpfvTEudGx25HGrVbUbjCjdoMFjQZgdEW6043ilWacFbKiF5tSus6B8k2enF1pT1aECfsDZxDjM40DIXNICzM2LL0ciTTl9CILziyz4eRSK44tMkOAxdxII4M599HFZhxaZExulBEHFxqRGz0FjHlLjMlfaUH+UhOORMzgbPgsGpbb0LzQggb/GVS7vECtywyaPGaj8JqD0tcIja+RIRqw08uITm8hV9qcHn8begNt6PK3QO1rhkqIDPQ1pU2YY/QzM7yu9TWnz8+S4UArxkMsuRYhYjLcjisLxIxG2NIXaIp23lx651vQM9+CjnlzkAS9TOcaY97McOHecQ8en/Tg83xvru825vU9xryeYMqDAk/eTLBhbKsF2lUmtC4zRrbSCMXGOTRvewlthhm6o8Lf8Ms0p89h+LIn78mXoT7mw5EVL5K3eA7CpnlKsDHpoVbkLBCRE2XLgdA/Eb/AlG1BVix3NSdSNIuFjrNY4GRCqIsz832Xs271cbbtLiIlT0rmiXZOlg5TKnsLRf8DOicf0nnlJnLdAI1dSqQaGS3KBlo7quhQFqNWn0aryaVHfQCdejuDmnUMaZYzqF7AaL8vY4PejA15MzrkzcigF4MDbvQPuKF/egrXg4NeDA36MTz0tAb9GRkMYGRoHqPDgUyMzmd8OITR4UgGh1bRp1tHl3YLas0+VJpMunrPoOktQtNXhrqvgvbuMtq7KujoqkTdU0NnX72htLpGtDoJXcKMoa6Zzt4mVD1NKHsb6dBX0aIvo1Vfh7K/jU69hq5uKX29ZxgeTObq5GquX7PmxpuO3HrHk5tvzePNq5EM65fTp92Nrvs4g/2NDPZ3MjR2mYHxs+jHLtA3Vo5uQkLveBvdAixO9KGdHER7ZZjea2r0VyX0T3YwOKpmZFTG5EQxb13P4cEHCXxyN5ZP39/D45s7ePAgmrvv7+PPnzTDj4/gh5/55bsf+EUw8f7hqdfid1/zy/f/0QrxnyuI/zVYFADy/zlgHHoKjCpJPZomARgbUEmFCDkJ6qdKo3CvkkoMyqKyqQEBGIX3Zc3tyGUq2qVy1PVV9NQU0nEumaacdSgOLqMtJ5KWjCBkR7aguHSR7sY6OiW1dMmEn1FraIWrJA2o6hvpblKglUipKj1GTtZ2li/zxstzLp6ec3F1n4WD04vYO72Ah89svPyN8PYzxcfPHHvHF7Gw/j1m1r/BxOq/YSH+HTZOf8DJ+2XWbA2i4EIWckkFzbISVm4IxHX+bOxDpuEY/iLi+S9i5fsnTF3+F6ZOf2S22e8ROcwhdu8m5I01dCpa6JK3Pi3BB1KKWt5Ip5CPLf87LD6DRkNajZBY87SEGUtVWwvCDGavQspIUwUjhVmotwQztMyB8YXWaAJncc7mXzjn+FtKo8R0pO9kXFLDsKoTbduU4bdaIUMtFzbZheUkOV0ymSGmsVtWRcWZgyRtXk7mxqX0nsxAn7QBRZQDNe4vctTyN+yw/5/kbQtHWnQEbU0VXbVNyBulNDZJkEpqUQvQ91RdbKmrR1FZg5eVHaKXZmP7wnRsX5hhUBhXBodRdOy4QfkTZkWbKitprq42wJ8AfQI0ToFjowEGfw2Lz64FmBQg8e/PCqApQOPTzxrAcQo6fw2VwnVrQx2tDbWGU7hvF7wj6xtpralF3ViPqqEGZUMl6oYy1NVnqc6PoSRrGbVHVlBxeA3fPpjkb199zI9PnvDTV1/yy58/5acnX/DDk8/5/s8f850Ai3/5hO++/oIfvn7Cz395wt++/giNrIj8rDVkxAeQvt+X1FgP0uJcyUpwJTvBkbwUB7ITrMg6YM6xTDH5mc6cyfM01Olcd4ry/Sg9GUDl2WAqzwRReTqAilMBFB/2oOiQJxfyvCg64kf56TCKjs7jVLobh+NsyNlpzJE9ppw7YEfRAWdO7hZxZJcDR/Z5ciI1jLzEcLKTFpCbsZTD2a+Qk7aEzKSFpMVHkJEQRV7qUvISo8ncM5/0GH+ydvtycI8P2TFuZO0SgNGR7N1OZO9yJCtGTOYOWzK2WZK3x5acGEtSN80hbeMcTu6z40y8PQUJDhSluFCW7UXD0Xk0HpmH5Og8pPmBSI4GoMydhyrTD02GH50Zfmgz/VAmuSHfZ480TkRzvBh5oiOqRFe6D7jRGeeMcrcI1W47NHvs6NxrS9ceG3r22dK3347BJDGDyTaGbeArRxx444wTbxe78k6JC2+XOfNGqQPXLtvxmrBZXezKWxc9eKvIw3BeL3Tn9QI3rp1xZeKkI5OnnBnLd2Q435bRM9aMnbFk/IwF185b8+ZFO94qtOX6WWveOmPLO2dFvHtWzPtnbfmgQMTt81N1t8iB24Ui3i8UcVuwxil25O4lJx5cdOJBoRP3C525d8Gdu4Vu3C104f4FJx5dFPPRRSs+L7HmyypLPqmby2f1JnzVaMFfGqz4utaSryqt+LLCjs/LHfiszJnPylz5uNqJDyuduH1RzGtHzXn3tDv9yVZoYy0ZTfNmIiOI90+vRBPrRuMmK2rXm1GzzpzaVwV4tKFhqwOlqywoWDyHwqUmlK4TU7rBheJXXchbaMb+gJfY5f088ULSS9hcssLmkhs+lyMRRpxcYk1+tBVHF5lzZKEpByONOBJtyrFlFhxZak7uwrlkRc4iK3Im6WEvk7NgFidWmHE0WogdfJkzEdOpWWqGbJklTeFzqPGaRp3TdCTOM2jzmE2nsNjib4re1wS9MJvoZ0GfnxU6PxtU3iaoBKPvAHPU88xp9TGizWfK2LszwJyeAAv6AiwZDbTmWrA118PFvBYm4voiJ64udGBgviVqv9logozRRQnWObZIw15iYKc1d0/583GRP18U+3HvsJjX9s/htcS53Dhmw1fSEG6fdEO304TK8H+jOHAal0NnUbXEmLq1xjRunoNstynNu01pjDOjJsmC4UsLqUtyIz1yGvv9/0i8/3RS55uRFWlDaog5+3yms8njX1jl8BzLRb/lFbFgZ/SvrHf8I6udZ7DCy4ll819h/epctuy9SMbpDk5UDlCmfIvWyQ/Rvf+E4XtP6L/9IdLBcaq7epF0aVB0SGnpaKBdWY1aXYJWc55edT59qmz0ymT07XH0tWynTxtFX08Yur4I+vrC6e0Np6c3jO6+cLp14fT2R9I3sADdoD+Dox6MTvowftWPsUk/hsd96R/ypLffDd2AJz16d7q6I1EqM2jvyEGpykfdWUhnTzmq7hratLW09dTR1ldPS18dbd11qHoa0PRK6O6X0TMgo3dATm+/jF69DF1/Cz29zXT1NtKpr0XVX0qrvojW/gradM209yhRdnYYjMD7eovQ6w+i0qxAq12DtnsdnV0bUWt2oulMpU9/Af2QjJ7BHrr6R+kdldM3Vk/vqISeMQU942q0491oxvpQjw/QeWUUzdUxNK/p6Hytm86Ja3SN3aB3fITh16q5cSeJz79Yzs9fh8ATP/jCkyffm/DZk0h+/PYc/O0dAzDyDfAt8P33UwkvP33KLz8++Q8KowB9/35x+b8Oi//PAeOfP33EkFaNWtqASlJnAEaNoBw+BcJnwPhMUeyQ1Bta0YK6KLynkMqQNsqR1ctpbZCjqmuks6qEjsIcZIc2ociJoiMnCMXB+TTkLkN+ahedZSfR1tXS2dhGR52KLqma7uYWVPXVdEkrUMuqaJWU0FxfRE3FGbIzdrFiRQDLlvsSGuGAt78pvoEWhEU6sXylP7Fxr7B773KiFrvi4TcXR4/pOHnNwMb5edwD5uIXZMOqlaEcPhbHkrU+eEUY475gFu6LhLb0HzF2/x1Gzr/DzOV/YW49jU2bllFSdJoWARjlQmZ2C1pZC51CFKIB2iRo5M2Ge2GJ5++wqJhSIQUl8ml1ylsNKqxK1sSQrILxohz6di9gZKU9I8LA9kIz5L4vUuzwe864vUDlKwH0nshiuKmRnlYBFpWoWlpRKWQoZU10CLOkzXL6muV0S+tRScopKzhE0q51HI7bgvxQMhN58SiX+9ESYEy98/8k0e45dvhMJ3/3CrSlxfRU1xssdCRN9UgbK1FVlRpmClsMil0divJKPM2tsH1xOrbTpiN+eSYuc01ZFxFF5bkCJJUVNJSVGtTFqbi/p2qfsFTzVFWcUg6nVEcBBv9ev4ZFASyn1EjhFCBS2HIXSlAjhdeE75kqARCFv9EGlI1TCzzCtndbnZBc00hbQyOtwr3wb2hsQCOppaPyNI1n4yjLW0NJ3lq+eTjO375+yE9//oyfv/oSnnzJz0++5MevBED8hB++ecz333zKj99+xd+++4a/GYDxIcPaaiRlWUhK0qgqiKPw8AZOZi7jeHoUp7MXkJ8aSG68BzlxzuQluJCXaE1uggWHEq3IT7ElP9WG/BQrTqXZcDrNhrMZthTm2HM+U8zJJBvyE6zJ3mNCXpwVubFWpO+Yy6G9ZhzZbcI5IaUl04nqBFuK91lxKcGRi0nuHNvnyolUQcFcwOGMKLLTFpCdsYis5EgyEyPISogkN2EBhxKiOBgbQs7uAA7HBpAf58exWE8Ox7pzcK8rebFu5O11JjtGTHaMHZnbrEjdbEzGVhOytplycIc5OVvNSN8wh6zNczkSY8GJWBuOxVhwZIcpx3eZc3afLYUH7Cnd50jtAXdq412pjXWiKc6ZlnhX2vY70x7niHq/E10HXOg/4M5onDuDe5wZ2uvEyD4XhmOdGI51YHCPiIl4JyYPODEZb8/1JBFvpYt5M8eOt47Y8c4ZMe8VO3K7wpnbNU7cqrXnvRp7btfYcafWlrt1oqdlx/0Ge+7Vi7lRZsHNcitulFnyxkVzJs+ZM37amImTRrx21pR3Cq24ddGOmwVW3Dpnze0COz4osOP2aXNunTQ1nHfPWXG3wIrbZ8y5W2DNvQJr7pyx5EGBDY/O2fDojDWPztrxYYEjD8858uCsA4/O2vP4nIhPz9nwpNCGJ0UiPhXqgojPLzjw5KITTwqd+fSUA4+PO/H4mAsfH/fks9M+PBZgs9CR947ZMRg/m8k0MRPJrvTHujCwz5ueGE+upUfRscMVyUZbGl61pnatFdVrLCl/xYzSlaYUL51LYfRszi+aTdEKc0rWO1C93YvTK2xJmz+LOL8XDSUoY+mCUXfwdNLnTSMv3Ijjiy05Fm1BdtgsMkNnkB0+y6AuHl1mTu4iIzLCp5Mc+DzJ8/5IesgLHF08h2OLZnFi4XQKFs6gYokRkuWmSBfPRTJ/1v8BxnaPOWi9jOj3M0HvPZceDyN6PE3o87E0zC4qPY1Q+hjR4WNEq+csFG4zaPecjdJbUCSN6Q0wpz/QirEQWyZDbJiYb8tgkAWDYYKZtyUdgUY0er9IS+hcVNGWyCOMKfObhnylMeptxrRtmYY25mX0MbPp3TaTnl0z+N/UvWdUVInWrttn9+6w1TaLARAlg6CgRHPOsc05kAREMmIi5xwUyVABilCEykUGRUFtO+do52jbbWsntZ8zVqG7e+/9jXG+e3+c794f71i1qpaUaI2xnnrnfOd8IdGOO+rN/Ni6lYFEFwrWjyLeczSpC4Xyug3nN1mRt34yJTtMOP/8JDK3jCdxxwQSt03k5JpxhC4awzGP0fi7jsbXeRQ+s0Zy0O4Z9lo/yT7HYeyyH8Yeu+fwc5pA9NypJC6zJfP5JeQc8SLRPwHv3cmERcoorHyRlq6v6HzpJy6/9yuX3v+J/g/uMPDhT7S/9Dn1nW9Qr+1DpatHqa1Bqa42rKbVq86hV2TR3pJCZ0sCXc1n6ZCfoF0ZTJsqiA5tCO2aYNq0weg1wei1Ieh1YbS3RdDeHkmn/oxhPWCnOh5BXZpEenQpdKiTUctj0bQkoBZ2UrekolAVGMrhwtzEJmUFjUoxjRoZcl0DLZ1yWrvlNHXUGx5r+hRoehVoeoRAi4KOSyra+5R09Crouayls1dJR3cTnRcb0F8UoewtQXmxktbuGprammjRKlBoGlGpJajU1ajUdWj1MnTtIto6K+joLUffW2YYl6MbqEcz2IJqQIm6rwVNbyvai2p0/Xp0VzrRXOlBebkHxZU+VFevoLx2GeV14fgCLVfep/XKlygG3kI9qKTzxVhefW8HX322kN++nQM/OnP3dwd+/GkrD389Bw9eg7u/wU+PgfE3/hACL/e/Gko+/9vClSFg/PcQ8n8fGv8HHcafefjgHggyBF/ucefboR5Gdb0QZBGcGgkamRRF7RAYCn2KgoTzVqH0VyPM9BuSAI3K2mqUNRJapXU0i+W0iJpQimRoq0vRliTSkumFPGkzLXGLUcZ60nBmOdUnt9OQeRptZQW6miY0smbDFhKNEI6pq0RZK0FwMTWNMhR1YhokZYgqCig6l0JGxilSUiNJy4gmLy+OkuJ0RNX5SCTnuFCcSljEEdZvmofHAlvc5lkxx9McV08L3Odas2KtM0vXz2D+Ogs810/FZe1kLD2HYeL0FBPt/heTbZ/G1m4KiXFR1FaX0CqTohMGiAt9fg1yDDuXDXuzhdE9gsMoN+hfgXHoOuFa4XWtAIwNKoMb2F+RRlfENnq3zeDljdO5sd6M3tUmNC0yIm/G0yTNHk/L8d1cLS+gRyZD3dCKqlmBurkZYU+3Ie0tb6CtQU6nrMGw+k/XKKKmIp/UuAhiQ33JP+7NpcRItPvXolhmQ+fCseTMHY6v0zP4LbKg9mwYXWUlKKTV1MmqkEnKUFaV0CKuprGygsayMmICj+FhbonduAlYjx6L7bgJuFtasW/dOspzcpBVVBh6Fw0BFonYkEwXHEehRPxnGVmAxyFQHHIT6wxA+BgCBbAUoFBwNofgcggkh4Cx3vBac83jkvSjawSolEoNUgjlauH9xBJapLU018horqkzSC4VHteglJSirs5Cfj6a8hQf7n5+jYd3P+b3O1/x4Idb8P1tHvxwm9/v3OK3n77lt3sCLN7it3s/cv/uHR7evc0fdz+hT1eK+Hw4dcVRSAtDKM3w4lziLvJjt5Aft4Hs08vJiF5I2om55McuIuukE6kRdiQGW5IUbElysAWpoZakh1mRGW5NVoQ1edF25EbakRVqS2aoHRmhM0gPdSQ9dCaJAdZkhTqQetScoghHRCdnURNmiTTSlppTM6k6OZusIDtyIt1Ij5pH6qmlxEYtJv70Ks6GL+Z08ELiwpeTGL6ChOClJB5fQkLAfFKPLyAjeB6ZIZ6kBruRGORCnL8zCcdmE+8/k3h/B5KDZhLnZ81Zr2nEGDSdOB9Lzhw2I2r3JCJ2TiB67yTO7J/MyT1GRO8ez9l9Ew2KP2xGmq8V2UdtuBDoQGWgAxI/Oxr9ZqAJmElfsAv9x125EjCLa/6OXAtw5Kq/A9cCHLge6Mj1QAcGj9pyNcCWa4G2vBLiwBvBVrwdZc/bZ2fwdpIDb2Y68EqWDe+UzuQDkRM3a5y5WTuLD2vteb/Who/q7LjZYM9H9Xb/1Hs1lnxYZ8vHjfZ8VOvAR2JnPqyaxbsl9rx93pp3Cq14T4DGXAEGLbmZZ8nH+VZ8lGvBJwVWBn0sPCe8lj2dm9nm3MyczkdpU7mZNpWPUk0N+jDNjPfTpvF+ugUfZlhxM9Oaz7Nt+Drbmm9zrPgu24bvhP3Q2Y7cynbidvYcvkufzdcCKCbO5st4QXP4Kt6Vm4mufJTkyVun3ej1seHF8AUMHl9Ir+88+vwXozvkyUDoGjTeHjQcmEnNbntq9zgg2mlD5XZLLmycStVOG/LXTiJn1QSyVk0gf5MZlQdnGXoUzy6dRPi8MRxzHWHY5hK3ypTE1aYkr53K6UVjiFthRLIwPmfFBM4sH8/ZFUacXj6emFWTSNo4lehl4wywGOb5LKeXjiZ1gzHJa4xIX2NE0fNTKdloTPn6ydRuMUO2zgz5YiukLpNpmDMRtYcxHZ6mdHlORTN7EhoXYzQe02iaY0qTy2TkLhORu0yi0dmIVtfJaDynovWcitrNGJ2nGR3zzelcZEXXMlt6VztQ6zIBiZsR9UumUrPclOIF46hcNYXugPk07JhB0TwzipYaU7hyHAWrhlOy7jkkm4woXfkcRauGUbF7LC+eX8YrVSvoSPcgZu1w/J2e4ajjSCI9jIn0NCLEZRghLn8nzPUpgt2f4qjHU/i5P4337Kfwdn4G71nPctDu7xy2fxqvGc/gZf8UXjOewt91AuELTDm7dDpZa20o3WRP7W53ag6spDbIh7rEHEpTqpFWdNHbc5MbL33Da+9+x6sffM2L73/Gjfc+5aX3vuCFN7+g6/I7tGrbUevL0LaVodVdQKvOR6/KolOVTpcyiW5FHD2tZ+lpOU1XayI9qlT6tBn0CtJl0qPLokeXTbc+l25dLt36PHr12fTpMujRpNOjFq7NplefR7cunzZlDlph/3RrLhpVPi3qPJrVhbRoimnWlCNXVdGoliDX1tLUVk9zewPytnrkHU209ChQ9KlQPZL2khbdJR26i1r0l3RoetXouhS0dTWj76lD01uNqqcKRZeI1vZalG1yVHo5an0Dan0jTRoVLbpWlHohXd2IVihrC+NzLivQD2hQD+hQD7bTcaWTzsudtAu60knbQDe6gW60A91oBnvRXO1DNdiHerAbzbVeVNdv0Hz1TeSDb9J89Trq61q6rp+nfzCca5f3cP3Saq4MLGHw8n6+vlkFv38I936Ge3/Azw/h1194+PsPPHjwreEoAOJfNeQu/jswDp3/ed3jvsb/PP6PAqMQfPkrMP4kAGO7BpVMgL5qVFKhrCc2wKEAiH9Vs0T0z/MWicgAjlppCXppKRrhWlEdzaJmmqobaRXXoBVKg1UpJ3gnsQAAIABJREFUyPODkSduQX1mAYqY5dScXEnV6S2Ikr1pKo5HIT6HUlaNQuiLbGikVSJDWVOPuq4RlUyYrVhPa73MkHaWy0Q01lbTUFttOArnTTIJLQ21hlRzraSC9NRYfHz2snXbKlavmcfipc54zrdhwTJ75q+wxnP5NDxWmTFr8QQs5gxjiv2TjDZ7gokWT7NgnjN5GUm0yCQIoRxtXT26OiExLuzCbjA4jErDruxHwCiUhx+B4+OjAIuPgVEnb0XbpKFPWk53YgCdhz25umU6b6w34eXVJlxcaUrjoolkzHyapHmmKE/6cKm8AL2w71neikKYiykX5mPWI7iUyoZ6tLIG9FIZGokIdV018poyCnOSORt+jFjv/bScPk57yAGa1zlxZbUJ4nVTCHV9liNOI0ncNB91agxNxbnUiUsMDqO8rJiG8lLqSorJiI5mo+dcXEzNsB83Adsx45g5aTJzbW0J2LObqoKCR86iaCiwIhUg8S9hl0fnf+1TNLiOQqm5TvYIEB87h4/dxb/2Ogql6TqDU/m4F3IIKofcw1aJFAMsCu8jGUpcC5DaVFNLU00dTTX1BskNaxAl6GvK0IvyaClN4u5Xr/Dg3if8fvdL7v/4HX88Asb7d27x+91v+f3et/z28/f8evdHfv/pDn/c+54/7t5E35JDYdo+SjN2Upq+naKUTZxPWsf5pNWcS1xGYfxCChPmkR/rzvl4D8oSF1ASP5eCk3PIjphJRogdqUFWZARbkxNmR0GUA+dOOFIY7kBBuKOh1JsX7kxu+GxywmaTFjiD/FAnso5aUxw2i+qomdSGmVMXaU3jGUfqzjpxPtiK4mhnciKcyYh0JTHcjaQT80k+MY/YYDfiQjxICJ5HQtBcEoPmkRw0j4yQ+WSEzCUz1JO0YHeSglxJCJxNUtAcEgOdSDo2i7RgoV/SnjgfC2K9zYnxmk6ct4VBpw+YErVrIpE7xxNzwJhTe4yI2j6G6B1jObF9NGF7xhO2dwJRuycQt38KmQdNKdhrguSwJY0HLOnwcuCK/xz6ve0Y8LVm0M/GcBQeG+RnxcBRawYDbOj3s2DA35Ib/tO4FmDGjUhbbsQ4MJgwg8F0B14odOLVclfeFrvzlsiF18UuvCyazSviObwmdfmnXhE780KFPS9UzuAViRNviJ14t9qZjySuhkHZH5Q7894FB97Nt+GdHAs+zLPgo9zp3Mybzvt507lZYMkn56z5tNCazwus+TTXks9zLPkix4LPM835LH0aH6eZ8nGGKTczzHg/fSofZE7jw0xzPsq04JNM4TpLvsq05NtMC25lWPB9ljW3suy4le3INxmCZvJN+iy+SnHkyyQHvkx05GbcIj6OX8Xb0cu56OXGm1FbuOy3kkt+q7kRto32w0vp81+N3mcxLQc9qd8zh+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GkLRuHPmo5JdttiXc05qzTeM64jeKsx3Bi3Z4le+FEkl1HETP7WWIWPEPxkekU+k+iMtqekJX/4IDTM+y1H47P7PEcdR2Lj9OzeM38G/6znyHAdTi+LsM46jqCww5/x3vm03g7Po2X/ZP4OT5F0OxhRM0dQ9zyKSStMaNwpx0V++wN445UR+zp8ndF4zsfRfAWevNjuVxXyaBWwdsvXOH9167ywVsDvPlGL6+93s0rr3Xz2uv9vPH6Na4N9NKhl6HVCmGXLPSaNNpUiXSq4+hWn6FXFU2fMoI+RQh9rcH0tp7hkjqBy9pkLutSuaxLo0+dQp8mjT5tJr2aDPq0WfS3JXOlPY7+NkHx9Lcncakjlb72NLr1abSphXmPqei16bRqkmnVpKLUZaPQ5hvgsVlTQrO2nBZdJc26auTaKhrbpMg762jtkaPsa0HR24KyT4H6khrNJQ2qixoUvSpU7Qq0+mZ0HY3oumrQdFWj6apC2y1G2ylF11GLrl2Gul1Gk76OJl0NrfoaVG21aDrq0HY20NanoO2SBl2/Dv2VTnqutNPdr6erX0v3FS1919vpvd5Ot0EddF3rpP1qB+0D7XQMdtB2vRfl1QGaB1+maeBtWq68i6r/+lCSuyMfpeYM6taTqJsSeP81Lfz6Dfxyd6gU/evP/PHbXR7+/iMP7t/m4e8C8P0/Bcb/7Hv8a1Dm/1PAKKSkL7apUdSKaRFXoZBUo5SIaJGK/0PCDVoARUHN4moDPGrFRejFRWjE5bSKhNfqaZY2IhfLDDd0tayCVnEBynNn0SR50RS7jeakddQnLaUyZh5Fpxcjy/dHWZ2DWlqDqkZBq6SOVmm9wbVskchQ1NbTWiNARL1hHE+rrI4maQ3yR2naRpHgctXQJJWhEPYzy2qpl4qpKjtPzOkw9uzewIrVrixZ6cSyNbNwWzANm1mjsJszFnvX8UyxfIqRk59gssUwosKOUV18HqVMCPUMAaNWVoe2vt4AjOrGehQCuAn7soXnBAfyP8rSf0KkrqnFMM9xoDiXzoCN9O2w58bzpry6bjIvLzflygpz6uYbEe/0d6JcjbjgvRl9USbtdbW0yOoM6WWl0EtaVzuUTJfVoZLWoRLVohRV0youp6mmElFZEafDQzjl50X1qWDUZwKQ71lE72ozpJumEeX2DL4Ofyd41niqfLdRkxpNXWUhlaXnkZWUU1tURHJEOBs8PXGfbo7zZGPsRo/FZvQYZk2Zwjw7O1IiI6gvLzM4iYKjKEiAtSHXUIDAPyXAngCSQ47jI4fwr2XmR4+F1x/3MBocyUd9kMK/r+BMCj9TgM/HwZdmSQ0tAiBKBWCtolFcYTjKpSKaamqGXMbaBhrrhVK2FLW4Gp2o3PCl5t4373L/3hf8du9rfv/pO4O7+ODH29z/6Rb3733L7z8L+oH7P9/lwb2fePDTtzz46X30zRkUpG2hOGMJF9IXci5lLoVJ7pxPduVc8hzOJztzIdWZc4kOFMbNQJy6hOrkJVQlLKIidj7nT8ym6MRsik/OoeTUHMpPu1B8wokLETMpiXLmfPgscoMdyAmeSWagAwmHzUnztiDtkBkF/taUHrehMnAq4mBz6k/YUXfCjvNHjamOdjAklgtPzCIjzIHsEy6kR8wiLdyJ9AgXko7P5qyPIynH3UkImENKkBvZEcLMRXeSjs0hNcSDtFAPkoNcDMCYfMyJ1KBZpATak+RvQ6KfJXHe5iR4WxLvZUGClzlxh6Zyeu9E4g6akOJlRoafOZl+FqR6m3HiwATC940lZPtzhD0/nLM7xpC8dQz5240Q7zWjeb8V7V4O9Pja0+1tTqfXNLq8zWk7bIb2oAn6I2ZoDpvS7mtOm8902v0suHTMhvaj5qgDLGgJtkYf70pP7mLUaW6oM1zQ57jRnuOCLkfYtuFJa7oHigwPlBketKS50JTqjDxlFo3JMw1SpNjRlWXFlUJhULgbb5R58laJO2+dd+btQgfeK7Tn3Xwr3s4x490CC97NM+fDR9AoOIwCMH6ZZ823BbbcKrDjuzxbvs614Kt8C74qsOLzfAu+KLDii0Jrvsi35stca77OsTa4i7dzLPgx15jbeVP5JmcqX2ZP4/Nsc77Kt+GrfFuDvs4Trrflk5QlfJK8jndOr6bfdz5vn9rNjeBtXD22jZci9tHru4Eu7zX0H99Cp/86mvfOR+21FJ3fMlTeC2nc70KrjyfZSyeQ6DGM/FUTyV0+hqrtFhRvnk72CmOyVppSvdeFc5vtyFxrTtpqM/I2W5G+9jky14+gYKsRRTtNydwwnrOLh3N64QhOLRhJzNIJJK02IWGlEXHLR5OyegLVh2dSuseW/E1TKd5mybmNZobwS/bySeQsm0z+EhPKV1tQsciYcvex1M6bSMO8SdTMnUSlhxHlc6dQttAU8QpLFFucaVxjT5n7JEpnj6d45hhKZo2lZPZ4LjiPI9d+OKk2w4izeY4I079xyuZZIm2e4ozLSFKWTSbI+UmC3Z8mZ5cVGVusiLSfRKjjOCLcxnJi7lii5owkeZ4pKXPNOOMygXCXYYQueBbfhU8QtOpJvOb+HW/Psex3Gom321h8PUbj6z4cX7dhBM4dw3FhHavnOMLmG3HcbRShHqMIdhnGsVlPEe76D84uHEPWuqlU7HVAfNCWOm8rmv0t6AyzoT/MhuvhM+k7Nou2EE8GcvfxgSaJtzpSebsvk/ev5vP+jULevl7AG9cLeO36Od56sZx3X6rmtYFSrnTm0KGJp0Mdg771BO2KcLqUwfQq/elTeHNRcZC+lj30Ne/iYuthrqh9GdT6M6AN4Ir2GP3qQC5rgrmsDTPoij6SgbZQBtuCudIWwpX2MC63R3K5I5r+zjNcbD9Ll1Cy1p2lQ38WlTYaleYkGu1ZNLp4VJokNPp0w1pAtS4HpTaXFlUOjcp8mjTnaRFW+HVU0tpRTWuXBGVPHeqLcsMIHUVvE6pOObo2Ofr2RnTtNWj0lajbStB1FBuk7yijrb0SXXsVinZhJWAJSl0Jak0JGk0pGk0ZOn0VbZ0S2npq6eirp/diA719dXT31tJ7qYZLA/VcGmzg0mAjl642c2lQwcVBIeii5+KVbnoHu2gf7EM7cA3V5TdovfgerRffpvXiIMp+PeqLzXS1ddGp1fHBW6+DsM3ltx8f6Q5//P4TD3+/y4P7wvFfYVGAx/+zw/h/Gxgf/gr/rr+M7Xk8guePBz/z7w7jY2BUysS0SKpQSoZcxsdg+NejAIwGV0dUhby60vC4RVRGi0jogSuhsbqUJkml4WbeLBVgQmR43CKUumuk6KvKaco7iyh2G6LTC5DFuiFPnEdx+DxEsQfRFmfSLhbTKpS4ZVJaaiWGm75SKG0KvWnChhJJ7SP9WZ5UCqAprUdVK0dR20hrrVCalFIvLqNeUkqN+AL5hUn4HN3Jhk3zWbjYnjluZtg6jGeWiwkznCYz08WMNRvnU36uELlIgrKmFuHnamvr0Ang+CgApDIAYz0qwel7BIt/Db8I8PhXh1EIuwi//wuZcQwcWMrV560Y3GrCjS3TeGu1LS+ttKdu7kSOz3iCw9ZP4j/PgnORfmhqqml9VNJVyWrRyWrQGcbqNBjcV6XgMNZIUUqE/4cqQ2q48kIRaWdPEnd0HwXH99AYtAXtahsqNpgTIawStHmCMNunuLDVE2VGFPUl2VwoyCM7PpPAPXtZ4+bK4hn2LLS2wX7sWOzGjMF2zBjsxo9jkaMDxWkphi8Kjx1F4Whw//7StzgEeEOQN1SmFkIqAlQOBVse9zgaStIGqHz82uNexaHj41CM8PMMDqLBxZQil9Qil0pplFbTIKkwtCs0SMoN45mahC85AjTW1tLYIACk2NBT2yauR10l4aevP+O3n7/ll5+/5td733L/zvc8EHT3MTB+x++//AmMf9z7Dn75kP6OQiQl+5GVrkFWvBpx4VKqchdSmTOP0nR3yjPduZDkRH7MDM7HOlJ82oW8MAfORTpRdsadcxGOVMa4I02YhzjOg+oYVypPOVMR7UjVKSfKomdxXnAbQ2dQEOJA5lFLEvZPInHPODIOGJHvZULhEWMKD0/m/JGJlPhO5tyRcZQETKE6ypqKE7ZciLSlINyWgmg7ciJsyQ6fQU644BjOIs5vhqHknBbqTvJxF4RjSrAb6SEeZITNJSXIheRjzqQccyIpwIGUAHvSg2aQ6m9Dgrc5Z/cZc3rPJOIOmpLiM500n+kkHTQm4cBkkg5MJuXQFLJ8zcg7ZkH+cUvygizIOjqVbD8zMg5NIf+QCeXeFlQdMEd6yAq5tzUtPpY0ek2n4Yg50v0mVO2ZjPiAKZV7JyM9Mg2ZryVNQQ5oI93Rn11ET9Ym9DnPI01cRV32FsoSV1KSsJyKxOWUxS2m9OxSzp1YQH6EJ7lh7uSEupAdMpvc8DkUnfIw6PxJN8rOOCGKsUJ0xoq6uBk0JziiTprJpVxXrgmhmVJ33q5w460yJ14vsOCNAnNDyfqDQmvey7Xg4zwrPs+z5qtcG0NvogCDt/Ks+aHAltvn7PjunC3fF9nywwU7fiyy48fz9vxUaM+9Anvu5lvzY/5Ufiw05xsDWFrzRZEDn11w5PPimXxeLDy25VPB0Sxw5Wb2XN5MmEtfoBMvn1jLRf+VXA7czEDQDrp9N9HlvZ7B0N1cDtmF5vBq+oKepz9sGzq/ldTvcaUjaAUq3/mUbbSgeJ0JaZ5/R7rNAvn+mZRtMKdozXRavBahDVqNZL8r+cL8xL1O5G0cTvUBI9ThjjQds+Pc8xNIWzmSjLVG5G2eTs4GCwq22JKxzpjUNeNIWTWWom3mnN9qgfiAM5qQFRRttiF3jTmxc8cR7vQs0XNHccZjJEluI8h0GU6x5xiK3EZxzmM02W6jSHUbRaLHGE46jyBxrhFJHhNInDOGnHnGZLgakew0mviZIznrOMIAh5HW/yDcYjg+E58g1GYYx2yewd/2KXzt/8ZRp6fwdvob3i5PEuA5jBDnsQTNeY7Q+aOIXjae04uMOO1mRIKnqeEY7v4cYYtHEDD3f+Hn8Tf8PYcTvGASXs4j8HUdgb/HMI56PIOf2z846j6aQLexBLmOJnrRJE4unED0/LGEuw3j9LznSF42nrQVE8hePYkLm81o3GtF8yFzVL7T0PmbcinEkssB1vT52dIb7Ex/wiI+bvLhQ70Pb7Ud5r2+QD4cjOLmCzG8ezWGNwfO8v4LSdx8MZUPryfz9kAKL/Wmc60zgUuaSC6pjnFJ4cUV5V4uK7ZyWbGey62ruNK6nEHlCl7QruGGfh3Xdeu5rtvEoHojVzVbuKbbzlXdDq7pd3FNv5druoNcazvCtXZfrrYfZbA9kIHOYK50hnGxPZS+9jB62yPp0EahV4XSpg6jQyf0P0bToTtBuy4avfYkWnU0amU0quaTqFvOoFHEoVGloNZkGrbAqNvPo+4sRdVVjqKzAkVbGSpdGdr2KvRCb2J7JW1txejbCmjT59OuP0e77gJtuhJ0bUXodefRqwrQCWXy5nS0TSlomhPRKhLQa+LR6+Lp6cjhYlchl3oE5dPXncfF3gL6LxYz2F/FtSu1XB9s4OqAisuX27l0qYNL/T309ffQfaWLrqvtqC8paOyup76rjobOZtS6K3R0Xea9997ld2E498Pv4f4PQzBomJMtzLgWnMb/3wDjb/DwL/pvA+Nn9OmUtNZU0ywS3MBKFOJqAww+BsS/HpuEXreqChoqyw1BiUZpDfVSCTJxJXXVxTSKi2kUFdEsLjH0N7YaRqIIjl89tbUNtNZWoypNojXNm+YzG2iKWkJj1DJqolZTGbkBedYxGkSFNMvKaZZVoJBVGcrVrVLB/RShkohRiSWoRGKU4iqU4kqUIgF0JagEiKqtN7iBqjqpYfajRl6NorEKmaycisp8CguTOBl9FB+fbWRnnyYgcDeHjmzheOhhioozkVVWoaytN8w7bGtoHILF2lq0dUJP4VBJuFWYQykMNhdKzw2NBnAU4PGxBOfxsfuolgsBjgpeTznFi7vmc32TORe3TuHS5um8ucqBl5c60LjAhECnJzhk+3d22o/Gb60HJRmJKIQ0+qPB6R31dXTUNxrWK6rrmlDW1aOprUEnuGgGF64GaWUV4rISsmNCyT1xmIpjW5AttSZ1wXiCnZ4gwOYJkuYMp/nIcvTp4dQWJBPk58fBHV7sXr2WA2tWs3/lSrbNn89CKytcTUyZbWyMk/EUNs6fS3lW+tCwbVH10Eibxz2Gj5xFA6z9cySO5JEDKTGM2RHcQ8E1fNzXONS/ODS7cciZFEDxTzfxcTn6MZwKsxsbJVLqpbU01EhpkFZTLymnXlJCY00pTdJymqVDX2IE97GurpSmGhHK6lpUZfW0lMq48/U3/PrzbX755Tt+EdzEu7d4cHcIGB/8/B33f77F/V/ucF8YvipImOD/83tcu1iMouY4CtEB5GW7qSvaTmPxTlrK9iK/sIvGoh3U5m5GlL6W6tRVNGQuQ5I4F1GCB1WxrhSfmMGFSHsqzzhRccqR0hP2VJ12pOqkHVWn7Kg8aU/5SUeKIuzID7Ykw9eE2D2jSN0/mqzDYynwMSb70FQy9hqRf9CICn8TyvyMKPEdR9mxyUhOWCI9bU9ZpBXno8zJCzejIMqGC2dmkxXmSHKQIzF+9sT4OxIXKPRXepAa4m4oS6cedyPl2BxSjs0mOWAmsd7WxPtakRZoR5KfFfFHppF8ZJqhxBy7bxLx+yeTeGAyCfsmkXxwMmmHjUk5MIm0Q1OoDrFBFGJNZYgVhQFmpB42IvXwJDKOGJO6fzKpu43I2W9CwT5Tzu2eQs62CWQ+P47s7Ubk7THh3KHp5O03I3e/GTn7pnLe2wZp1AJqY1dRFbuW0qStFKXtJjtpJxmJO8lI2EFW4g5STm4gPXoJaRGepEa4kyKU50NnkxI+m9RIIRw0h5QIJ9KinMk+6Ux2lD25JxwojXGhOs4dSawLktMONMTaocuYyWCJO69UCWNtZvJRlRM3K2bxfpEd7wolayH8kmXBzXRzPk234ItMK74VysyZlnyfLfQpWvJ9niW3cs25lT2NO7lW3Mu15m6mJXcybPgx15mfznnww4WFfF+2nDs1G7kl3cDt2o3crtvAbdlavpcu5zupE5+VzeDdbAf6Iyy5Eu5G//El9Piv5IWIXfQf20bzjkV0em/mesRh+o/v4XLwbq5F7af72CYa9njSengBncdXogtYTH/kKl48s5LLYYu5GrmKq1Hr6QhYRuvh+XQEr6XZZxHSA65ow1bT4DeV/vjZvJC+kI4TztQcnk7ZTlPKd1kh83Klaq8zZbucydlgRuZ6I9LXjid73WQq98yg3tuD85ttKNxoS+z8SZxwGUu4yygCPf5BxNwRJC8ZT+7SCVxYOpFzC8eR7j6CmNnPEOn0NGFCuXfOP/B1eha/mc8Q7DycaPexRLuOIdxpBCGzhnHcaRj+M58hxHEkYVajCLYcQbj9aMIcR3PMYThBziPwmvEkXrOeJMBjGMcXjCJq8ViiVowiYuUIwpb/g7D5z3Jm3lji50/k7NxxRHj+gwCPJwic8wQRc0cS7jGWyLmTiJg3gSDXZwl0e5Ljc582JKHDFk4ictEUTi6aSPJaYcD5dDLWC0GWccTMH07y4lGkLh1FnuC6brdEucsF3SE3ugI8uHpiMa+cWs5gwDwG/RcwcHwRNxLW8HmNF5/rvfig4yDvd/ny4cUIPrkWzzuXYnn7UjwfXUvnkxfS+fRGGp+9lMP7g/m80pnAZUUIgyp/rmkO84J2F9dU67mqXMo11QJuaObzono+r+gW86p+GS/rBK3klba1vNaxkdc6tvBy22Ze7djKy207ealtLy937OflriO81OXN9U4fBjr8GOw8Rn97IBfbAunTh9CtiqZbHUmvNpJeXTg92mC6NIF0aQLo1BylXeOHXuVLV3MA3fJjdDYF094cTltrNG3qOHSaZNSaNJTaTJS6HBRt2SjaslC1FaDWFqFSnTP0Srbp8mjX5tCuyadNfY42VR5a9SnaNGfoVMfSpYynqyWBnpZEOuWxtDfG0N58Fn3TGdpaTtOhPE2X+jQ92jP06mPo0cfT15ZCf2cug90XuNpTzuVL+XT3J9HRnUdPZyW9nZX0dF2gpy+Hjr48tN1VqLu0KDv70fb3or2o562PXuK3h9/Aw+/g/k/Cyhe4/yt/3P+FBw//LwGjsJXlvzO0W3AIH7uF/3L8d3fx8fm/QeMfD3/h4UPBZRR+zlDwRUhJ9+gUNEkqhhxCURlN1WXIReU0iStoFhws8SNJqpGLKg2wKACjwW2sqaFRuIFLqmkQlSMXl9EkOI7iMlolVbRKhd7IGuQ1jdTVNNMkAF1tNbqKbFpzwpCe2ookajnVIe5UH3emJHAWZbE7qE49TGNhKIqyWBQVaWgk51BJSg3lciEZK5SqhT7DZpnQw1dJg/D3rBXRWidBUS+mtb4KpbwKTXMVigYRLXUNtMjqDeng2soKxGXFNEoFwCqioriAypJC6sSVhpStslbooawZchWFNLhhzJAAb1IUDVJa6oX3qDUAkOA0/osaG/7lXOg7FH7fq+kx9B9cyeAWG66un8iNtRN5bZUZ14UVVmstSV06ngC7p9hh/RTPu00m4th2amtLDOV1dV0zOlkL2nphPE8TCrmcVmEAujAGqVaMqrYGIehRK5IhF0tpLEhBcvoIxXvmUrpwOqdmDsPP8gm8zZ8gwnkkUZ5mnFg/j6Dn13F4y3Z2r97FobWbCdi6nVNHvPFev5EldjOYb2XDIjt71rl74L11K6L8fJqqqpALwCiUo4XQiZCsFoIogssoJJprhkrGwnOPJTxnKPHX1f3zur9eKzx+fC58wXj851oEV1EofQtDvB+1HzSIBXAU0Sh8FiWVyA3uYrnh8ys4rYZ2CWk1TbIKWoQvQdUi5OUi5JVi7nz9Ffd//oHffvme3wQ4vPc9v//yrUH3f77Nw7v3+eOuMFtLWPH0FQ9+vsWDX77l5ZflaPXnaGkRU1WZh0SUR600F3l9Ho31GTQ2plDfGIes4TS19VE0i4/QWLGHupIdSAo3Is5fS3XOSsQ5yxFlLUacuQhp9iKqk+chSpqPJHkB1fFzqTzrRtmJWRQEWpBxyIicQxMoODyBYt8pXPA1pshnEqLj06iPtKT62GRKfcdSGTgRSdhUpBHTkUaZUx9njfSsBZXR5pSftOZClC15oXZkBtmRGmhHnK+S+Y7HAAAgAElEQVSVASDTQuaQEjyHxGPOJPrPMigpQDg6EOdjQ4KftaGHMc57Okle04g/bEqCwVWcRPw+I1IPTSL98CSyvaeQ72tCUeA0QzBHEjINSZg55cfNKPSbTMFRE3J8jMnyNibtwETSD04m66AxyTvGcWrds0SteZrTm54jdts4YrePI2bHBOJ2TyJ+z2RSj1iQ7ONMnLcz8YFziQ9dTnTQUs5GruNMxDpOh60hNnId8RFrDf2acYGzSRQc1AgP0iPcSY9wJT18DpmRLqQL8Bg2yzCMPDPckewIRwqjnSk+PYey086UnXSg6rQ9sgQHFFmzact3pTd3FgPnZnOjeA5vVMzhnapZ3JTM5BOJDZ+Jp/O5yITPqyfxTaUZ35Vb8G2ZOV8VT+erYku+KLLm8/Mz+LrEje+rlnBHspaf6rbzg/wAP7Ye5ge1Fz+0+fNTbxg/XYzip75w7vQe43bnEb7VbOVeuxO3FbZ8UWvHa3kWDCZYcT1pNt2RDryUvJh38zbQf8qdazGLeTNtIy/Hr2YgejE3YlbTH7kYlbcT7QGetAfORePryssJK/n4/BKux8zitaQFvJexgf6wBXQHLeGFMzvoCd2Mym81XWFbGTw7m8/Ll/Ph+cVciZnFpdPzaPF1Q3ZgPm2h22j0WUH1fncq9zlTtN2S5BWjyd40hZznzRH5zKfWfxVdZ/ZRvXM2F1ZMIWfecBIWDqdwzUhUh0zpPjKF7gMT6Ng3CfGG0WQuf45TS54jcN4/CFsyFn+PZznq+iTHPZ4hxP05ItwmEDHHiKg544l2e46Y+f8gZfEYkjzHEO8+kuS5o8laZkTmsvFkrRhLypJhZK4aQfbaEeRsGEPu1unk7TQjb5cx5/aakr99CnmbppC4dCyn5o0g3HMYge5PE+TyNOEewzmzaDzJK01IX21C8rKxJC4ZSeaaieSsN6Nwix0XttlR8rw5Jc9bUrh+OgXCsPOlU0hbPJG0xeNJXTTaAIyS3ZYo9tuj9XJG6+vGpfBVDEZsYiB4E5ePredi4AquR6/h48J9fCo/wEe6A9zs8OXLy1F8fT2ejy7H8P6VWG6+mMJHLyby4Uvx3Hw5jZvXc3il6ySDah9utB3g1a5dvNy2gRc1y7mhXMxLysW8qlnGy+qFvKZbxGv6RbyqEx4v5I22JbzZvpw321fyRttq3mhfw+sdG3mjaytv9uzk9a49vNJ1gBsdh7nW7sP1ziAGO4K53BZMnz6YLl0IvW1hXOoQFMKltmP06Xy51HaES/r99Ol20qfdRn/Ldvqbd9DXtJPeln30tB6hW3mUDmUQOkUoOmWUAf60mrOo1DGo1fGoFAmoFQkGt1CnjEWnjEGniEWniKdNIQDhcboVIXQrQulpDaNXEUGvMoru1ii6Wk7Q2RJNW3M0nfIAupt86G3x5aLCh0sKHy62+nFJEchlZRgDqpMMqs4woI/gUkcAPZrj9KkiuaQ5Qb8ugsttwu8VQZ8ugV5tId3aMnq7cmnvyOedDzr5na+5//AOwuY8fv8Ffhc2693ljwdD5en/XN98D37/d/01BPNXV/LfQy//xRzGf4G/R5D3x4NfePhf6I+Hv/L/Vg8fChQ89HMNwPjgHj9++xm9bQrDjbdBcAhFxQh7dwXJRSUG8GsSlyMXQFJUQWNVGfWVZQaXsVlS/S89jUJfo+BAyoWStbD6TTR0AxeCMwLgCSnqJmkDLTV1hkS2UlyANDuY0pPrqQz3pDLAiko/UwqPTKPIz46yEHfKI5cjSdhNU0E4TUVxtJTn0iIqoVV47zoxLfVi5LJq6qXlNNZU0iSrNjzXXCcyrAFsbZDQathK04Sqthm1rBllbSNKWSOtNTID4AhpX0FCz5uQ+FbWSA2jW4S5lIaZk/VSlAIs1ktorRfeUwBQKS11tYYwjhDIaRF65uplKBrq/kWCQ6ivEdFdmEJn6E76dznz4ppJvLliFC+vHEP/2sloN5gj22BN0pzReNn+jY0Of2fLagsKC84YQLxV0oRGqkAla6RFLkUul9EshGAaatDWDQWR6kU1yKrraKkSo81NRBGxi5pdc0ibM5YTNk/jb/6/ODj9b+yyHs78cU+wyGQc86dOZd50O1Y6zMdvwzZOHfYhfM8B9ixbxZb5i9i+ZDleW7Zywvco8aFh1JWU0iqW0CQSVvv9qWZhf/df9lQLe6v/XcLrwt7qx9f9V8fHf0ZIPw8loMX/fB95dTXy6j8/V8JnS/i8CRLaI4TPnaF9Qir03woSPouVNFaXU19dRqOoAqH94uHPP/DA0KcolJ5/4Ldfv+W3377h/s8/8vBH4M79oabm328agPLXe/e4+lIjtYoUcorTiUmJJi0ngcILWYgkxTQ2VRsastv6Gmnrb0B/uQaNKg1lUyzy2iik5YHUlh+lvvIoDRXeyCuP0Fp1BHnZflrK9qGpOICmbC8t+ZtpyVlHU+pSak7N4cJRM84dmUT5UVMqj06hOmAC4mMTaYg0o/mkJXXhU6kJMTZIFmpCfYQZ8hPmqOItaImZRv3JqYijTKkMn0q1sLovyp7iSAfyQuxI87ckKcCG+AA74o7aEecnaAaJ/jNJDXIi3teWGG8LTh404bQAiV5mBmBM8ppK8uEpxO8bR/qRSeT5GVMUaEpJoCkXAoypDJpCVfAUyo5NpPzYZIr9J1Pkb0xxoBkXjgmhgmmcCzQn/+g0kvcbEb15GJEbnyFq8zCiNg8nYvNwQjcOI3zzCBIOmXBy9yTC9lgStMOcoF3W+G6zZM96U/ZtnMbhrZZ4b7PCf6cNx/fNIGS3JaE7p3HioDVxfo4kBTqTdnw2GSHCfmxXcsJdyDGEipzICZ1JXvhM8sJmkB9uT2GEHecibDkXYcWFE9aUnrKh4rQtkrOO1MfPRJHmSPe5WVyrmsWbDY58orHn63Yrvm4z5ps2I+50WvBTuy13dDb8qLbhB+UMbrU485XcnS+bl/G5YiNf6/dxuy+A7/tD+Kbfny8v+/L5gC+fDwby3YtR3LoRzu0bgdy+fojvLm/k53577vZYcbvNls+bbHinypI3Sq3pS57AQKYJn8rceKdiBu+WOnKz3JUPi115M9eZ9wo8eTtnHi8muHL1lCsdgfYoDlvwarIHn1Y4MhhnxLu5M/mieDlvJC3gtfjVfJLvw7VTu+k4tpW+sD28mbaA2+LV3JKsof+MPS+nrEUXtJYmry30ngxEG74bqc9CxF5zydtsw9mFo8jeNo2sXTPozPLnNXEab5YlMHBmN237HencZY549RSaN47h7RALbsVY81nYFN4Nmopm+zhKN4wna4sZJ9dNIXrZJMLmC+Xjpwlb8DQRc5/j7AJT4udNJ22BGedXT0K8dSzSHUaUbpxEwcrRVGyeTOXmich2mdC834ymvZNp2T+Rxl2jaD4wicqd05Hst0R22BJF4Axa/G2p3GNC4pJnCZ3zBIGzniRozgiC3YYRMXcYWZumUufngmS/PSWbTShYOY7KLdOQ7rRFstOe+j12NO21RrJlOmVrp1G21orzyy3ImDeZjAUTyFg8lpwV46jaPg29nytqLxfaji6kI3AlXcfWc+PMAW6c2stA6BYGj6/n3Zi9vH3uAO/V+vCpMpRvO8/wbV8Cn1+M4+P+GD6+FseH18/w3guneP+FWD64msyrPWG80Laflzqf57XutbzSsYRXBDDULuF1zUre1KzlNe0y3mgXtITX9Qt4o20e73Qu5J0OQYt5t3M573Ys552u1bzTt4F3+rbwRvc2Xuvaw8udB7nR4cOL3cG80BXOYHs4F/UhdLYH0NsZRF/ncfq7jjPQfZzL7YITeYTBjj0MtD3PQNtGBpTrGFCsp79lPf2tW7io2EGvYi/dikN0KXzpVgXRqwmjUxWJrjUSbUs4upZw9IoIg7QtoQjSNAcbpGsKorven165Pz1NvnQ3e9Or8KFb5Uu32p9udRDdqhA6laH0Nh6hv/EAl5v2caV5NwPNOxls2cVgy24Gm/dytfkgV5sPc7XFi6stR7jcJFy7n8HWg1xTHeG6xodrKl+uqQK4rj7OC5pgrrYepk8VzvvvNPPbw6/45eEv3L8vjNMRoFHoU/zhUYlaAEHhuf+TBID8KzT+e2r6T4j8j9DL/zwwKmmSVtAoKjFA4j+hUSRAY6kBFoX+ROHmK0heXWG4SRug8BEkPobFfwJjdeU/b+SG10QS5FW1yEUymqUCOAgjfErRS7JoyPKnNGI5ZUEuVAc5IPKfTvHhKRR7TeOCry3nfB3J85lDQeBiSqI2IYrfT136UTQX0mmrKKGtqhxNRRmKsgoUlUJpuhFVrQJFrYrWWjWtMjmKuipDabi5RgiJlNFcV0lrgwCXVQY3Sl5XQXN9NYpaCUphXNAjCSVUof+uRZCQ9BVmBDbUGSBUIYwfkgnjY4Q+PKHfcqjnUgDPx1LWSWhvrOZidQ4dZw7RcdCTq9useGmNEa+sMeL6yolcXDaJtmXG1C4zI3b2cA7YP8Hm2cM4G7AB+YVMNOWVaCvEKCrLaJJeoLlBgOEaVLJqNDXlqAzlemHgtphGoQczLoyS3QtIdBlFrN3TRNs/y3GH4RxxGMVe5ykssxjH/OlTWGJrx7IZszmwfDMR+73IO3WWyrQsLiSmUBCXQHlmNuKCQqpy8yjPyUVadIHGysp/QpwAjQIsCkcB6B6fC7D3GP4eH/8FGIVe1L9IuKZFIkVIQP9XsPgnnA7B4eMvI4Z91I/6aYXP3Z+tE0OwKBdV0PAIGAX3+1+AUehV/OUHHhgkOInf8/Cnhzy8+xsPfvma+798woO7whT/O7zxRjWdndupF5mSmziMglgTyhJcESduQBS7H9HZAMQxkdQlJdCak4XiQgrK0mSazsVSkxlBbWYozQUn0JWcoac6noviBHqqYuivCWGgzocrNYe5LN7PoGgvA+VbactcRPOZWTRG2SIJMqX2uAmN4SY0hBnTFGlKa/Q0FCeno4u1QXXa0vBYOFedtkCfYE3TCWPkJ0xoiJ6GNMIMabQV4mhbxKdmIjk7h5LwGWQEWhLnM42YI4LMifO2JtHHljT/GaQHziDjmB2JvtOI9zJBAMX4Q1NI9jIlzduE5IMTyPefSmmIJVXhVlSGmlMePI2K48aUBBhREjiRC/4TKfAx4kKgKcVB0zkXMJ2Co9MoDDCnMNCSPH9z0o8Yk7jfiIR9RoaeTaHcHbN3IgkHTUg6Ykb07omE7zUheJcJgTtM8NlqzIFNk9i3cSJHtprgs90U3+3GeG2ZiM/GCfhvnkjQtikGHd8xhYh9Zpw6YkGcrw1xfjYkH5tBWtAM0gJsyQmdRW6oAzkhduSG2JIXYkPmsWnkHJ9GYZgF58MtKQmzoeqEHZJTVtTHTUedPo3uAlNelVpxU2HHZ2pLbnXa8kPPNH7omcIP3VO402PC3Z5p3Ouz5u4lR364OIcvOmbzaYcbX3Uv5LuuJXzVOZfPO135pNOFjzrdeV/nzkc6dz5tn80XnfZ82TmdH3uMud1hzO02c25pbflWOZOPZba8XDTZoJsyGz6QmvOhyIqPKm35sMyOD0rs+bBYGCbuwgeFbrySMpO+iOm0B5nwRtosPi224/U0Uz45N5NbFYu4Vbaa99KX8l35Ed7LOsgLMXu5cnIPH5zfzEP9UW7L93Ejaxmfio9xLd0fTaQXHWeD6U4IoClyM5LAlZR7Leb0chNi1pkTvHQqJzbNIe/oNl6V5PF+eTw3YnZxPWSlYWKDar0lH4TM5atIN26fnMvNIHdaVxlT6D6O9LlTOO0ygRNupkS6TSLSYzSnFo4kY50JBZutKVgr9GFOpfnANHS+k1AcnopkmxVFK4Qh4dMoXjUB8RZTlIfskG6djGzHZCrWPUfxqmcoXTuCyk0jubDmKYpW/82gwtVPU7p1Iue3mHDKcwRnFo4nZsk4klZO4Px2c5THPWj0caR6hxlF6yaQt2IkJZunUHdwBrK9tjTus0e0xRzJ89aINltTucGCNM+RZC8cTcGK8eQtH031Fkuu+PnQfWgPF/22czVsG13+S/nf5L1nVFXnuvafc85+z947O8WKSO8oYjcaS4w1mth774IdsdBElA7SlN5Zi8Va9N5776gxJnaxoNi7Jmpi/L3jmUDKPvuM/4f/h3eMcz5c45lzrgl8YI6xfvO6n/u6L7mv5uYxC84d2sCpPeu4cGA3511tuHTCmfYIT65GuXNLdYx72b7cK/TibpkrdyoPc6/uELfqDnGhyoFLNfv5vnwDZ8sX8X3FV3xbMoHvSsdztnQiP5R8ybniafxQNJ0LpTO4WDad8yWT+aFkAlcqv+RKxRSuVEzlSsV0CRovVszkUvXXXK6dz4WaRZyvXskPVes5U7mFM9W7JGhsK7emscya6gpraiusqSvfR0P5AVqqDtJcZkVb+U5ay7fSWrqettI1tOStpCV3JY3Zq6jPWk1t5npqsjZTnbWNyuxdVGZbU517kOo8WyryDlKWs09au473U5azn/LcA5Rl76cky5qSjN1Upm6mMm0jFenrqEhfTUXGSiqzV1KTu4a6go3UF22lvsiSllwBeFa0ZO+gJWcrLbmbaMldS0vOKpqyl9OQsYz69KXUpayiPmkjDckbaUrdTHPaVlozLGjNtKQlcyvNmQIot9AqlL6emkxrrp3P4N27e7wVJehf3naDYRcwvn8n9jT+rwDGf+0wCnAUwChgMVUWKbmL6d3AmCaPI1Um4FEARJebKL60f5dMOv7tS1x0MscpSZeryFCIsGXh5skoVIVTEu9D8rEdxDosJmzXRGQWusgttInbok3kJi1iLPWJ322Gwmooir3DiLceQbz1KGJ2Tid292JUdhvJ9txH4QlXCkP9KYiOoCheSYEihQJlBvliIkhiODmJEWQkhJOhjCQrOZYsEUmTJCdNRPUkKUhLEvmPPd3IXR2/WSoxzq47siUxlazkDLJTMslLTqUgSXQvJ5MvJpcIB02p6lrFcbeyVfFkqiIpTwyjLPAQJQ6rqNs1k5rlQ6Tg7ravdDg9XZvmSeqUTNMldkIvDg/9gO3DPmD7+P6E7VxKtpcjxcE+5EV4kyPzJDshiBxlFHnyYApijlMYE0RGsB+xzo4E7tyE4/QR2AzrhdOQ/8R12F85PKYXNhO1Obr0C2SuBzhkuY6tSxZhsWQZlotXcMRyD+HuXigCg0mJiJKkCguXHMXEiEjiQ0O7wFDAoSgRd8NhDyCKNU2Uqv8FNPYAYA8w9gDkH9eee/649oDo77AoHM2u/bPimfsjNHY5jL87juJ57Hm56QFG4TKKzNH3wkl8/Zx33erK03rJ+9eP+OX1T7x98yNv3zzmlzcP4dUbeH6Ly2c9+K5+FpfKR5Du8yEJhz5CZTOA1INGqHabkLLXjLT95qQdNCPloAmKQ8NRHR2NwmkEsfZmxNoPJsllBKluo0hzG0myy1ASjw4h0WkEykMjibc1J8FmCKmHhpF5ZBhZh80odR9BmecICp0HU+lhTrmrKcVHDKhwNaXKY7C01ngOodrTjCr3rvMyZ2MqXYwpOqRHoaM+uQ76ZDsYkO9iRtYRM1IcB5F2xJwUpyHE2A3muJUxHlu1JRh036yHl4Uhx7YZ47PDkIA9JgTsMeLEXhNO7DHF20IH7y2aHNuigc9mdY5bahK+W4/YfYYSMEbt0SHOWofI3RpEW2kTsUuT4O0DCd2pQ/AObY5baOG/VYsAS20Ctuniv00PXwsdqWFG7Il026CB6wYNqaHGZ7sxrpt0cFqngf36gexb1Q/rVQOwWq3BtuUD2LVGC8ulamxd3Jcdy9XYvrQPFvN7YzmvD9sX9mPP0oHsXjqAPcsGYLVcjd3L+mO1Uk3SgVXqHF6vy9FN+jhvNsDNwgCv7UYSQHuJJp2d+vju1MPbUovAnUaEWBkTa2NKwiETEg5pk+mqRflxfVpjTDmXOITLqeZcz9blRt4Abuap0ZHXj878/twpUuNeqQYPK/V4VGfKnSojOov0eZRnwIM8Te7kqXE7vz+38gZyt9CA+4X6PCzS4kmJGs/Le/O8vB/PygbwvEyHp8UGPMwz5EGOCQ9zB/E4fzAP84y5l63H/QwD7iTpcVOuxQ2ZDjfjDOiINaUjZgjtoYM57aFN/aF+fOehLUUFXQ/Q5U6oMffCzXgaM5afVN/wQrGUjpClNB76itSNo8nfP547yRa0K1ZzO20L7xt8eFUeyiV5IOdiZHwfmUypSxDZh2xI2Lsc72UT8FwxkfWf6TLPTIuVnw9n29TxLDfsh3zDLIqs55O/dzqRizWIX6VG1lYNIub+B0Ez/w/OYz/AftQH2Iz5d6xGfoD9yI9wHtcLjy8+wnva3/Cd/leOz/iIoGkfETb176jmfkTO8o/IWjYA1VxdQid9SvCkjwj98mOCv/iQ4xP+k+MT/sLxiX8h+Mu/ETnzQ+KmfSD9TNG63lJYd90uQ9rsRlN7YAzZlsPxndkfh88+xG1KH3xnDcBnRm+Cvu5HzGINYhapEz6vL0HffMqJb3oRvUKHuOUGZG4YRfbGkRRvH0uBxQjyLYaRttqAlFX6pK7SR7FQg+y1g2nZ+QXNu6bwg/1CrrtvpGnPfL63X8t1t+1cdtrERft1XHPaRIf3Xm74HeSa3wGuBxygI9iWWxG23Io+wM04KzqVVtxP3Utn9l6ulllzs3o3l8tWcb70a86VTeJ8xRi+LxvK96XmnCsfzqWqz7hS8RXtlbO5WjmTyxVTuFzxBe3VU7o1lWs107lWPYML5V9yvmIKl2pmcbF2Lpfql3KxfjXn6zbwQ70F39ft4EztLk7VWNFSe4CWWhuaqw/SXHmQ1sqDtJTt41SFNafKd3OybDunyrZxpmwjJ4vX0lKwlub89TQXbKa1eLvUsV2ft4O6vF00FVnTVHKApjJbmsvtaSixpbHEjsYSe+oL7agrtKc2357qPDtqcvdTl7WF2qwN1GavpTZbdIEvoTJjHtWZ86jNmk9t1gJJNekrqM9cS1POOppz19CUvYLGrBU0Zi6nIX05dSnLqEtaRp1yBfUJa2hUbqBJtZVm1TaalNtoTLCgUbmJRtVaGlQraFAto1W5itrEndz4LhV+vse7X0T24h+A8Zdn/PruGe9/+R8OjM8e3qayKJtURTTJcWGkysIlSWVpqTwdKcFiSlyEBIyiJJ0qFBdDSmw0Ahy7vsC7wVFAY3dJ+o9f6hJcyBPIjBf73sQ+NwGNCeQkxFKgENAYSG6YcGj2k2w7DYXV50RaDCVssylRloNR7B1OysFRpNqMINV2GEn7xVzaUSTuG4dq/0SS7KaTYDcbmf0CZIdXovSwRHVsL2kn7MmJ9CRfHkxRQgR58jDyFFEUqGRSSLnI9MuRStMpZCaIWdkqClKUXbmUYhRdgphjLIKhRee16HjOIDspi9yk9K6MyKQUclQiBihRkvhdf5TkTooZ3WlKSpWRFAa7UOS2m7rDm6ix/JqaxWOpmTGIqgk6VE3RIX/KAGTjP8T3s//A1vwDbEf3wX32cALXzybUahEhBxfib70U390r8duxBP+t8/HfNBef1V/hMm88jlMG4zRWA7dRvfAa9Q/8vlTDbboeXssnEXJwC5mxwcjDQ4gODiH0mC8hbh7IffwkJzE9Tka6TEaqGPkXF0dyTIy0psjipLnRovFE2k/4B2AUkCfg7l8BY89n4nNxLE1m6Q7c/mc4FPf03NfzmTjvAcZ0eTxpcpm0FUI0XfU8c2JPbQ8wZii6StbiPCUuqut5lceQKo+WytIvH96RZn2+/0MSPy/fdYHhm4f88vYZb35+yeufxT7HF/DiV3h5g2vf7uds3UjunfmM7wsHke3TC8XBj0i31SFtnz7p1rpkHdQm206dDJvepNtqkWEvSsQ6ZDrokWanTZpw/ITz56BFtpMumY46pNkZkmY3iDQ7U5L265Nqo0+6rR7ZDvoUHDGkwEmfUldjylwMKXfSo8rZkAbPwZLqPQZR5276m8R5vedgmjzMaHQzo97NjGpnU8qPmlDqbEKpyyAKj5pS4DyIfOdBpDqZEWc7iODduvhtFRCoge8WAXN6+Ftqc2KHLoG7dAnZa0TIXlOCdhngb6mFzxZ1/LYMIGDrAEK2a0qwqLAxIXq3NhG7NYnco0X4Lg0i92hL5eqQHdoEbdPihKUmgdt1OLFNW4JGPwttfLZoSdB4bIs2npu1OGapL8X0eG3Vx8vCAMfVatit6oPtqr7YrFbDZp0m1ms02b9eh31rtbBaOUACyf2rBmC9YgDWKwditVy9GxQHsGd5f3Yv78euZX3ZsbQ3los/ZfvCT7Fa1I99SwdwcIU6Dms0ObJBF1eRN7lJG09Lfby36Uslcc9Nenhv1iNguwFBu/QI3aNFzD5NlPba5HoYUR00lMbwEZyJG8oP8YM5rzDlotKIK4kGXEvV51aWAXfyjXhQasrdYiPuZOvzNMuEJ9n6PMnR5kmeDk/y9XmcY8wToWw9nuVp8GPJQJ6XqPOsWIMXpXo8LzbkcZ4hzwpNeZJvzJN8I16UGPOsSJ+n+frS73uYrsu9FB3uJ+tzP9GIe0oTbsUYcilIk3MBGlwL0uNOkD53gnS4H6bNw3Ad7ofr8SR2OE9kX/Awbg4X/L6ieO8ovjuxlMe523lcuIZHpQt4UrWQHxsteFJ5gKflATwpSeRygoyT4e4UuK3De/lIrL/UZvmQT/jG9GPmmPdnzuA+zNb8gBW6H2A9+mNk2ydhO+VDbKf+Gy7z/ortlA+wnfRvHPjs37Eb9584fv5Xjk78T2Lm9CL6q/9DxIwPSFzyn2St+Zj8dX0pWqNGyfL+tGzS55KVOd/vGkbtOlOy5vQld6EahcsGUrRSg/zl6qQv7EPeCg0qNhtTs9WY1s1qnN+rzw9WepzZrct3e0244jSBHxwnU7Z9FCem9sF7Um98p/TF98veuI/7T4Jm9iZ2gTrxSzUJ+uof+E37Ky6T/g2vGR8SJqFE3dcAACAASURBVELJ5xmQuX4YxdtHULl3OHUHhlN/YBh11kOp3mVO4UYTqraN4DvbiXxnO5Nb3pY8DDzKVRcXbrj5cudYCLc8Auhw86LDzZXOY0e47evALV8HOv0cue3nwC0/Wzr893MzYDedwbu5E7qTG1GWXFBt4mLyWi6mLuZqzje0F0zlSuFYLhUO40KhGReKBnOpZBgXiyZzofBLfsgfz9m8MfxQOIZzxWP4oXgM50o+42LZeC6WCUdyLD+UjuV8xUS+L5/M2YrpnK38hrNVCzlTvYzTVas4Wbmalor1NFZa0FKzk9bqXbRU7KRFchZ3cqpiN6crdnGqbAeny7fzbcUaTles5NvKtZwqF67jBtpKRRe2BS0lljSXWNJULLSbltIDtJXb0lZmR2upPa0lh2gqcqBOgGK2LTXZdtTl2FCXbUlt1hbqcjbRkLuO+uwV1GUtpj5rAQ3Z82jMmkND5jfUZEylLmsqjTkzaMqdRVP21zRlzKMpbRHNqctoSVlNS9JaWhJX0qRaSpNyJY3x62mUbaUhbhsNsdtojNtCo2wdDXEraIhdQmvMUmriLOg4mQxv78PPb+DtW3jbXZL+5Rnvfv0fCIxiH6NofqG78UUAY0VhFinxUSTFhpIcF0pKXNhv+xgFOKbKIpCAUewFE2VpWQyp3Z3SAhwFNP7JZewBxh6YFJ+LecWihBkvXColGQmqLnBMSCBXdD7Hx1KoiKFMEU5xqCNFwbYku24mxmYRSsfFKOy/Rmk/kwTbyajsJ5JoP4Ekh9EkOYwg0X4kSY6fkWD/GTKbz4g9OA6Z3WTi7KYgc5hOgvMKlF77SfU/REaQMzlhXuRG+FMYG0JebAR5cVHkxcWQJ4uV5hAXJsWQr4ohVym6xmOlQPMcqXlHlNKTyVGlkiM6vpNSpAifLDFlREwXUYpg6uR/UgpZielkJqaRkyJ+TkGuLJziMB8qvOypPLCZkrXfkPv1Z5RONaRkigb5U/uS9MWHhI75DzyH/YVDQ/+Ow9j+2E/V5MD0AdhM18Z2ih4Hv9DCZrw69p+LmIh+OI36lKPD/o736I8JGt+H0CkDCVxoRtjGqSiPbCc12EvKLFQqlCQmJJISn0ByZCR5cbFkxsu7p7coSJHLSI2XSzmKYm+nGP+XIpMhdSpLewn/XH4W01akF4J/AX098NcFjL+XnP94XXomusvbPdd7HEhxLn63ANI0WRcc/vElRcChBJDdz1yP8y2AUXqx6S5JC4fx5aM7Uon5T8D44j28fCvtW/zll8e8efeC17+85M1PP8Iz4NUNrrZa0lJmwLVvR/Dgh+k0JA4ixVWNJDtN0mwNSD+oQ5a9BlkOfcm0/5hCG32KbIwotDGi1GEQJQ6DKLQzJt/WkAI7I4ocTSmwNybP3ohCR+EcDiLfwYA8Bz3yHHTIth1I3iFNio7oUHxUm7KjOlQ56VDvZkijuzF1rgbUuuhT66xPjbP+b9ebPU1pdR9Em4cZLW6DaXIdRJ2LCXVuptR7mlHnOZgaj0GUuxqT7zKITGdzkhwGEWOlR8QObUK36xCyTYegbcId1CRkpybhokS7S4+wPfoE7dDmhKUGJyzUCdjcj4BNfQndpk7sXj1i9mgTu0+P8N+gUYuQ7RoEb9MgyHIggZYaBG/XJmS7AEhtArZq4btFE38LbXy3anFsixY+W3XwsdAjYIcR3lv1cFmvwaEVvSVwtF3RnwMrBnBgpQZ263Vx2KiP3TodDq5Ux271QGzXaGC/TpsDqwditawfe1f0Z/eyvuxa3ofdy/uyY0lvti35lB2Le7NrYV/2LOovQeN+AY7L1LFZPgCb5Wo4rtbAaZ0mh1YN5PAqLY6s1sJ5jSbOqwfgvk4Nz3V98dvcn9CdA5Ed0ENlb0i+8xAqPYZT5zOC5oChnAoawrnIIbQrzOlIHExnigmdqYZ0JhlzL9Gc+0kmPEgx5GGqAQ/TxLEZD5PNeZA8iIephjzNNuBJni6Pc3V4kiuA0pCHWX+UPo/F9VwdHufodgFolj4P0nR5kKLL/aQuaLyrMOR2nD6dMiMeyEx5GmXKi1gTnkRq8jBcjYeRA3gUrcu9KDPuRn/O7ejpXAqczm3Zdh6n7+VZ3haeFC7mfv40budM5W7+Iu7mWfK40JXHuYHcTHGl4fgGYrd+juc8U6wmqmM5YQArR33CqjGfsHHU37EY9hdsxn6I96z+eH/zKUdnfIDzrA9wnfUBfnM/wm/6P4ic3ZvkheoUr9HjzN5BtG7TpH5zX76z1ua8rR4XbHS5YK3FhZ0a3N5vwrNDI7l3YCgXtxnQtLIXZy00uLhHl9uHhnDN1oQL1gZc2G/MpYODuekwnIf2Q3jsaM49OzM67cy5f2QcD92ncc9rDpecZpG3dghxc7QJ/LI3/hP+gfdnfyF5mT5Za4wp3DqE5FU6hH3zKa4T/w2Xif+O1xd/J2ByL5RLdMnZaED13kG02JnRYmvKSbshfGs3ilMHx3DGdhLnnGZz4ehirnhs4nagPe1+R+k44U9nUBidgZHcDojgpm8It/wC6fDx5YbXMW54+dDhdYwOb09uerlww/MwHd4O3PS2od3HikvB2zkXtIlzISu5GL2Yy/I5XE2cyeWkyVxKGc+ltLFcSh/LhdwJ/JD7OWdzRvNdznC+zx/G9wVDOVtozvdFwzhXOopzpaM5VzqCc2XDOVc2irOlozlTOpZvyyZxunwabWUzaCmdRWPJLOqKv6a2dCGNFctorlxJc/kqmstW0VK+hraK9Zws38ipso2cLt9EW/lyTlWu4mztJs5Ub+VkmQUny3dwqnIPp6usaa3YS0PxDhqK9tBUvJ+m4gM0F9vSVGRHY4E9DcJZzLKjMt2WqkwHarLsqcqyojJjF5UZ26nK2EpV+gaqUldTnbac2vQl1KUvoj59EQ05k2nI/ZyGnPE0Zk+iKWsqLRkzaU37mpNp8zmVupjTyUs5mTKflpTZNCfOpylhOU3y9TTGWtAQvY3GaEuaYrbQGL2ehoiVnIpaSn3MVjpbk+D1PWm6C2/+DIy//E8Dxvfv3/Dr+66mGX79CaHnDzupKMyUgFE4jEkxIV3QKAsjRSguXIJFAYwpccJt7IHGWFL+4DJKpeju0nRPM0LPNclpFNAoExJNMcKpUkql6SylcOeSyRHTXRISyUtQUSBic+Qy8uXRFMrDKIkPIj/KQ9oHlnRsB/FuG4h3WUO8yxwSXGcgOzwZhdNkkpynkuz8JalHJ5Pp/CVZRyeTcXgiqUe+QnFkOTKnZShd1qJy3UiCyybSfPeQ7rePFF+hA+SEOJEV5UG+zJ+cWD9yZcfJlZ8gVx5CjjyMnPhICpRxFChlUnOMFCatSiDzD8r6bf9iV0lbuI25CZlkKbNITcwkKSmdpOQU0hOVFMTHUBLiR7GHI0UOu6lePY2Sr00p+UqT4um9yZ36MQmTPiJIlEtG/o3Do/+Gw7i/cmTc33Eb+w88P/8E788/xnfsh/iP/gvHR3wgQWbMF72Qz9AibqE58VYLyfc9QHGMH7kJ0VIEkjIhGVVCMikKJZlyGbnifxovI+U3ybs6kUUJWDS3JIixfwoJHKUO6W64+2dHsAf2fl9/B8Qut/B3x7DHOfzjKu7p+Z09wChWcU+P6ym51yIDVNr+0JUHKl5apBcY8RIjXmbEeQ8wiiatbofx1aO78OYlAhh/K0mLJpeXr+HNfX75+Qlv3wmH8SU/i4HyL4CXt7jUtJOGEmOufjuSR5dECWgi5RFmpB3RIc1euIK6ZAnn0FGd/CPqlNsPodRmCAX7TCjYZ0qprTnlDsMoth1CwQFTiuzMqHQaQcVRM4odDSh00KXIUZeyowZUuBhQclSHIidNipw0KDmqRYWzNrXOOjS46UtqdDegzkVXOm7yMKTtmCmt3ia0eBrR4mJEq6sxzS5GNDob0uJuSrOHKfWuhtS46FPvYUyDlwlVnmaUeg2nwHUoifv1UYju5n1GyK0NibXWJ2qPtuQURuzRIlQ0ruzWJXKPHjF79Yneo0Ow5QCOb+qD/4ZeBG3pIzW4xFrrErNXRypJx+3Tk0AyYqcmodsGEmKhTrDFACK2axK2TYvjWwZyfOtA/DeLzun+HNs4gAALLY5v0yXAUhffrdp4bdLEeWV/3NZq4rRSA9ul6tiu0MRpnSGOa/RwXKOL42otjqzV5uhGHZw2aHNorQa2q9XYv6If+1b1x3pVf/Ys78vOZX26tLgP2+Z9yva5n2K1uL/kNu5e0Ic9C3pjvbAvexf0Zu+CXtJqPb8vBxerYb9MHftlatgu6oXdwk9wWt4H11X98N6gjo/IxtyohWqHKTm2wyk+PIxa9+Gc8h/BhbDhXI8eQkesCbdlBnTEGXMt1pwbMhNuxRtwO0Gf2wojbskHc0s+lNvxQ7gtOrBVhtxJ1u+WAXeSxbkRnUkGdCbp0ZmkS2eSDp3JWnQma3MnSYe7kvS4l6jPXZUBdxMMuRtvxN14Y+7Gm/JQPojncYN5KTfleawOT6IFLKrxXK7Nw1hDHslHcCfmM25GjOd60FZuheznTuQBOqOtuRlpyc3ozVyP3sTViK1cDd9DR6wjN2WOnAu1psl1K7UOW8nYsYzItTM5vmYyh78ZhP+y0WTumU/rkVXU7hxK/d5BFFr0o3B7L6r2qlO3W4fKdWp8u0WPm7vNeHpwBI8OTeCu/QQ6bcdx99A4Hhwdw2MXc565GPHiqC4/HdXlrbMBb48Y8+qQMc/t9XnuqMOPLvq8djfgpasuL1z1eHJUnyfORjw+bMzLQ+a8dDTnheMwXh4Zw2v3ybz0nMYL3zk89l3IeYepVGwdSunmoSTM6U/klL9zznEq5w5P5YfDU2g+OJaUlZqcmP53PCb8G+5jPyBg4l+Im/MpWWvVqNipRdMBPVoO6tJmY8APjsO44jKei0e+4NtDczjl9A2n3b7mjO83nA2ex/nwZZwLX8vFyO1cjbKhPeow10L8afcP4fKxINp9w7nhH8V1nwiueobQ7hFEu/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hfCYzCYSzLzyA1PooUWbgEjAIahcvYJQGMXUqOiSA5NlIq9/XAovhyFi6PgELh7kjuT8+exh6nUZzLZRKcCEDJFBAiXKkEFRkJiWQokslMEEohIyGVVGUeKYpsUuIzSFOkSvdkKuLJEm6fIpIcRTh5ijBy43zIjXYlNdAOpdduUo7tJNltMykua0l3XilNlck6spjUo3NI8pxFqvfXpPvOI9nrG+KPTifu8BQUzjNRus4mxWseWQErSPC2QOW7mzh3S0lK372kBzuQFuRIWogTedHu5MV6kSs/TnZ8MLmKUPKUYeSrwqVVnOcrwylIjJBUpIyhRC5yI7tK8elJSaSmJpOYqCBFJdzLGAoUkRRGBdLqdoBay7kULTCj8hstqmb3p/QbddJm9Cdy4icEjP0bXqP+Hd/hHxA08gPCPv8bsVN6kTijD9mz+1I0tx+FC9TJWmxM1tpxFBxcRWGYO8VxJ8iJDSVTRCIpRGZmIskKFanC7ZXHkSWPJfU3WBTgKJe6xtNE93g3HEoxOnLhEHc1umSJGc7d3cz/df1zl7T4vAcGBfx1dTyLBpY/qwcee+4Vq7gm3MXkmFiSY6KlbRDi2RMvI1KETndXvngORfd+z75aCRjjxDMdRbIsSoLGfwmMr17Djy/hzUPevf2Rn39+zc8/v5SOeQU8f0BblR1F6br80Pgxjy8N5dG347lePJ7qE6bkHjKm0GEkpYcmUHpoMqWOX1B8VJf8wwMocBpAiYsGeY79yDvcl2IXNSo8Nan20qbScyDlrroUO+lT7KRHyRE9Sp31qXAzpMLNgFJnbYqPaFF8RJOyo1rUu+rS4mVIq7extDa46UnXGt31aPQQIKlLvasOdU5a1B3WovawFtWHNak5ok29AEVXA+rcDKl3N5IcyRrPQVR5D6PEdTCpB/VItTEiXey1PGiC0sYYxUFDovdoEbZjAHF7dZHv0/9NsQIKd2sRvl2dEIv+BG3pS/DWvoRY9CNypzqyfboobQxJOGBAsp0JqgMGxO4cSJRFf8I39yFsa39CLdUlBW3pj/+GPvhv7EfgloEEWmhyYqsm/psH4itiezZqc3yLPsc26OG8ShvHFVocXq2L02pdjq7W4egqLVxWaeK+UVsqIx9dN5DDawdwaI16Fziu7Mde4TIu682upb3ZtaQPe5b0Y9eiPuxe3FfSjrmfsHPuJxI07pnfiz3zPsVqvgDIfuxfrMbBJQOwWToAmyX92D//U2wEOC7pg+Pyfjit6I/n8t74rfyUgFWfELLhUzLt9Kj1GsyZoCFcjx1Kp3wQnbF6dMTp0x5vyrV4Xa7HD+CmXI0O+UA6ZHp0yI3pUJjQkWhER7I+txKMua34o4y4ndAjQ24nGHJbqc9tpQG3lN3nCiM6heKN6ZSb0Cnr0h2ZKffkpjyWm/BYZsTDGB0eRmvyKFqTJwIeZYY8V5nzVDWCR4pRdIbNpTNwK/eOO/PoRDwvQ8p4EVzLj6GNvI5s4lV4LS/CqnkSWciDyEweBObwwLeAe36F3ArI5uqJJK6FJ3IjSElHgIoO7+PcD1jJk/AlPAz/ikdRU3kcOZWbXmM5v28IV62Gce/AWH46NJmfjqznxeFtPD+8nRdHLHnuvIqnztN47jaMlx66vHLtxxv3frxz1+ZXV2N+dTPknZs2P7up88atP2/d+0vrTy4D+NFZg1dHtPnpiBk/Hh7C6yPDeOM8ih+dR/HCdSxP3D/ngecE7npP5obHeDq8JnPV5XPO2ppz030i7c5juXJ0LBedxkquYd3eYRRZmJC6XA3l/A/JW9efUgt1anZp0rJfl5O2+pyy0efUQQPO2Jly1nEIp12HcdJjKN8HjuKqfDzX08ZzPWsMV7LMuZo7iHuVI3lUO5qHpYu4lb6BC7K1fB++mXMh1lwMceZKUACXA8K47BPDZZ94rnhFcdXNhxteftw45sM1H0/afV244ufI1eN2XA7cx6XAXZwP2sgPyWM4l2XOhXxzLpUM4XLZYC6UGXG+zJBz5YacqzTiXKUJlyqNuFxpKK0XKoz4ocKEs5WDOVNpzqnKYZyqGkFb1Uhaq0fTVvs5LdVjaasdx6m68ZysncDJ2i84WfMlbVVTaamYTnP5DBoKVtOQZ0l9nhV1efbU57lRXxBAbX4wlflhVBZGUFUURW2JP40V7rTWeNNafYzmKm9aqnw4WXucturjtFadoK06kNbqYE7Wx9BcHUljRbgkkafYUBZMY2kgjaUBNJT60FDqTYtQkSsN+cKZ3E11xnpqMxdTnz2TxtzxNOUOoz7HiPrsYdRnfkF9xpfUp86kIXkujYlLaUpYQ3P8RtriLWiTC3C04FT0MmpjtnKrNRF+ust7UYH63+gwCmAszUuXHEYBjInRwZKSRXlaUhjJseHdiiClGxjFF7QU4N29n0wqBXZfkwCypxzdA40iEkXsfZOLgHChrvJ0ulxAQZfbKOAxPSGZZEUqKQmppCnTyEgUElE8Kd2lXjFyUCm5lFkiZDs2TiqpFspiKIwNJy/iOAWRfuSFeZIT7EJO0BEyT4gu1U0ovVcgd1tEvPtClJ6LSPFeTJrPYlK9F0jAmOI5j7Rj60g7tgGl60oULiuIO7oMpftaVJ7rULivQe6+BoXHeuJcNxB1ZD2RTuuIObqBeHcLkv12kx18gLwwO/Ij7MkPt6MwwpGqWC9KIt3IC3cmWyjSjXy5HwXKE+Qpg8iODyQrNoDSQA9Sdq4kfcUEyhaaUj1Hk9JZauTNUidjlgbJM9RJ+KI3SV98QtqU3qTOUCfta21y5mpTNH8gRfPUyJmvSeqqUWRbL6Pk+FGy4mPIEo6c+D/IxNoFgcIp7HILBczH/QkYRTk6Q9ENh2Lco7xL2d3rn6GvK16nxxkUcNjjDv4xRqfn2h9h8I/HPbDYs/Z8Jp6Z1DgZKbEiLF5khXaVoIXT2NV93+Uy9jiP4pkUe2sFMIqXmyShuMj/Fhh/ff2MX18/5tc3j3n/06+8f/0L79++6IpJ+PE97569orrMnxTFXGlzdWv+Ms7kreBi4RquFqyls3QT9yu2cLd0A9dzl3MuZS51kV9QenwMRX7DKQkYRrabIdlu+uR56FPgqU+hhw55rprkHtEi10mXYjcjyjxMKfcwodzdmBIXfcpcDSR4rPIwps7LmBZvI1qOGf2+HjOi2duQ1mPGNHsZStDY6KlPo7suXRBpQJOnIU2eRjR5mdDoZSqp1decs0GjORs6jm/DxtNyYiwlruaUuA6nwHmENK860caYJPtBUrlaKULBDxqi2K+P3FpXWhP26xNnpU3cXh3+CI/Ru9SRWQ2UciFT7AzJOmxKlqMJaTb6JO/TJtlamyQrDeJ3DyRmh7oEkWKNsFQj3HIAYZbqkkLFJBuLgQRbDCRsmzaBotlmvTruooN6rQbu60WntjaeG7Tw2qCJ1/qBeG3QwHPDQNzXiZxIdUTIuOPqATisGYDDuoHYrBnA3mUCEnuxe6kARXHcG6slfdm1oBdWi/qyd3E/9i7qy+55n7Jnfm/2Le7P/iVq7F/Sn32L+7J3UW92z/0He+Z+iNX8f2C94CP2LfqEgwv+isPiv+K49G84LvkLnmv/Tvj2T0m1HUCdjxFnQ0y4HGHCjbjB3JCbclOuyy25Op1yNTrj1LkRocGNSF1uxOhzQ6bHdYUOt+SG3JIbcTteQKAxdxTG3FWadsuEu0ohU+4oB3FbOYjOhEHcVphyO96U23LhaJpwO65LnXECHI25IzfkTpwhtyP1uBWqS2eoHvfC9XkYbcjTeFOeqwbzKnUIP2bq81SUzqNmcDfYggeBLjwODuJJUDSPAxU8CUzjZUghTyOKeBpTys+xLRB1hjfBTTwJLOHW8WTa/WM55xzKlaMxXHYK5PZxe+6G7uV+1GbuRS6nM2QB1zy/4abrYm4dWcVdpw289rHilbcDr7w8eOV1nFeeITx29eSR+z4eeqzhkecsnnl9yVP3Cbx0+4y37sN57WbGa3cj3njq8sZLizeeA3ntocFrNy1+dNHmR2ddfnI14pWzIa9dTXjrPohXrsY8dzXiibsRDzwNeRxgxoMAU+4FDOKe/yDu+prwPGgETwKG8iRgBA/9RnHn2Bhueo2j3X0cl1xGct7JjPNHzLhwZAjnncw57zSUK24jueI2nAvOZlxyG8J1nxFc8RvOtaAJXI+YQXv0HK7GLeCqci7taTO4mjmOjuLh3Ksewr3aodyuHMa1whG0507kasZs2lNWcC3JgmvKfVyPt+e63InrsQ5cj9rDzRhr2iOsuBS6kwvBllwI3cLFiI1cjFrLhegVnI9ZyJWcMbQXD+NG+TA6aobSUWfG9XoTrjUY095oTHuTCVebTbnWYMT1On3aaw24WmvIpVojztUYcbbamG9rTDlVbUJbtSlt1WYSOLZUDqO1ahht1cNorR5OW/VI2qo/o61qPG1VX3BSOJLlc2kuXUZD8TrqindSV+JAffkxasqDqCwPo7IqmtKKSMrLg6it8KeuKoDaygDqKk9QXxUkqbEmlJb6cFobImltjKGtVUVDfTz1tQnU1yZRW51EZXkCVRUqqqtV1NQoqanpOq+qUFJdIaemMpL6quM0VLnSWH2QxioLGiqWU1c2h7rCOdTniGaZr6lJ/4ra9K+oS51Fjeor6pRzqE9YTKNiBS3xqzktX0l9/DZun06Bnx/w/u3r/7KH8X9FSbrLYUwnWSbcw7DfgDEpNoQuhZIUI0rVYUgOo3AZY4TLGC05i7+VArvL0z2wKL64pb1l3e6jyNDr2ocmk0rTmdK+xu79Z3LRZS1Kn8J1TEDEoUiB4Uqxj064kWIkYZdD1wWVIqA6idz4JHJlyq4oHbmSXAE0AorksWQqYsgUIeKKKLLkweREe5MR7kp68GHSA+3JCLQhS4Ck/05SvbeQ5r2JFI+1pHssI8t7Oenui8nwXEKqx0JS3BegcplLgvM3KEWUiliPzEXpOAeFw9eSVIe7zhMOfUPSkfmSxDWhZOeFJDvNJ+nQXJLs55BkP5+Uo6tIOLqeRB8r0sOOkB7lQZ4snEzPQ2RuX0T56s+oX2RE7QJdyubqUPiNLoWzdSmaqUXRzIHkf6VB1ixd0mYbkPmNLrlzNclfoEnGIkMydnxNgZcd+TGRqBJSSFIkdY3Uk8nJioslWxZDtixWAknh/ApwFJAo7V0U/ycJ6uPJjlcgIDE7Ti4pVybOu1y/Hnfw92aXP5eTe3IWe0Cxx4XsOf9Xa889AhZ7PhfHPX9LPCM9kCi674XD+HtXflezlQSMwmkUwBgTQWJMOImxEf8tMP7y9iG//HyfX988Q3IUfwTE8c9iwPw7KWKrqiYZVZIdGSoH0uTWZMfvJCduPTkxSylWLKEicSkViUsoT1xEsXwupdGzKY/5morY2VTEzKA4ZCKloROoCP2c6vBx1Ed9TkvsROpCP6Py+AiqT4ykKmA4FT5DKPM0pcjFgFI3IyrcTagWzS1epjQfM6ZJuIs+JpJO+g+WrrX5DaLJMntB1gAAIABJREFU24hGL8Pue/Rp8jag1deEU8fNOBlgxqnjQzkdOJJTx0fS4G1Grbsp1e4mVLqZUHDYgCQrdZL36UguY+JBYxIOGBK/3wCFjSGKg/ok7NeVpNgnVj0U+/WIt9bpgscDhigOGEruo+qALsk2OqTa6ZFz2IQKr5EUu5iR72hE/iEj8uwNyLHRIeOgDin7daW/qdqrhWynOrECIHdpECe0WwuZlY6kyO0DupzM7QMJ3KaBv6Umvls18N06kGOb1PDZ2A/fjX0lN9JvsxZCYuqMW3dEj4BGyW1cpYb10t7sWdKLPcv6YLW8L1bL+mK1tA9WwnVc3Afrxf3Yt6S/5DQKcNy7pC/7l6lxUOydXN6ffUv6sHfRJ+ye/yF7FnTJauE/2LtYlLd7s2fRp+xZ9DH7l3zMoeUf4bHmIyK39SVl/wAqnA34PnAo1yLNuR1jwn2ZAQ/jdLkfrcetEH1pHGBH+CBuRJpyPcaImzHCkdTjtlwfsRfxnlI0sggZd8uEewIgVYPpVJnRmTD4z8AoOYxGdMYZSbDYKTeiQ2HALZkRNyKMuBZkwLUAA24E6HEvzJBHsQY8idflmUqbl1kaPEvT51GCOXdjx3MncgodoVO5ETyba8eX0u6zjZu+TrQHHOHyCSc6/I9x1/s4He5eXPM4RHuANe3BO7nks52rXlbc8TvAw6AtPAxZwuPwaTyN+Iwfo8bwU/gEnvpN5rHnVzz1mM8rnxU88tvL4wBvXgYpeBNaxKugAp4HJvH0RAhP/N144uPAfbcDPHJbxQuPSTxz+4ynbuY88zDhuacBzz10ee4uytL6PDtqwHNnQ165a/PKQ5ufPLV57anNT15avPJS55X/QF4FafBThBY/RmnyU6wOr+P0eRdvDHJTfok25nWYMS9OGPPIz5QHvubc9x3BA/+R3Pcfxl2/Edz2HsUN99G0u43hmsc42j1Gc9FtCJc9B9HuM5hrxwbTETiKmyETuBIymXMhU7gUM5uLsllcTJjJ1ZSvuJk1m+v5k7la8DntBRO5WTyVjuLp3CyaTkfhdO6UzORu2Qzulk6js3gqt4tm0Fk4i47cWdzImsX1rFm0Z86kPWsq7TmTuZY7gWt54+gsH8Od6lHcrR3B3YahdDYOpqPRiBvNBlxvMeB6qyHX2oy41WrEnVYjOltN6Gwz5dbJwdw4OZj2k4O5esqcC62DOSdpON83juNM7UhO1w7nZI05rdVmnKwZysmaUZyuHce3dZM4U/8lpxrG0FY3juaaqTRUL6SuZhM1tfspr3GkuMaFkgZvCuq9Ka7yp6I8mIqKEMrLg6msDKW6KoyqqjDq6iJpaoyhqSmW5hY5jW0qahvFbOg06pqyqajNpqQqi9KaXMrq8imty6W4Npv8uixJhfXZFNdlUlafTmVDIrWNcmrqw6ip9aW62p26soM0iSie/NXU5S6gPm8WDXlTacieLO17bEidQUPy17QkL+KkYiW1iu10fJsKvzzg3c+vef9PXdL/z5teRHj3f9H/j+DuP+9hFI0vr6U9jKIknRQnvlxDUEUFSWtSjADFLlhMjhGl6nCSorsVI5xG0VTQ1SktHJ0eidK0gEYBkhI0djuNomEhJVZ038aSFhdLunAmZTGkCfAUM6YFQHYHMWfHh5MdHyEpUx5JelwkWQrhKAk3q2f/Y6IUUp0jF6MClRLcZIkSpjKBlIR4UhOVpCWrSE5MICNRRb4iiQKxPzJeQaE8jiJZNEVx4RTFBJIf4UNeqCfpAY6o3NaS7rOeFK/VpHqvJsN3Nek+K1C6zkPlOodMv6Uke8wjw3Uuua7zyHefT77HAnJd55DuNJOUQ1PJcJpButMMUh2nkeI4idSj40g7PI40u7Gk7htD0u4xyCxHE7N9AhE7pxBmNZtou6VkRnhSEu5Ore8+KqznU75xAmVrRlG0ZAiFc00o+9qQmq/0qJmlR9lsffK/NiRrtgE5s3XJ/0aHogWGZC4bTp7tBorD/CRnTq5IQ5mQSlK8ikyxZ1ECxliyZLHSNgGxRzE1XilBotSFLBfRNQK+FF0d7XIFmXHxZMXF0wWMoglFSJSzBcyJEvMfXUYBewnkiIkt3aVoUc6WXghEOLoI9e4O+e6BSmnSi+oPU2ISlNLkF3FdTH0RTTWiW11MfpFimkQ5Wtk1c1ysIqhbPHc9Ly9posQeFy292CQKaBTAKIvmzyVpsY/xBe/ePpD06+uX8BL48X3XcPmfxRzpV/z86h1VbY3EFySSlK9ElR2DKiMQZbI78fF2yGL3IIveQUy4BXGRlsgjtpIRvpS86GXkRS0iP3IepbFzqZLNoT5+Nk2Kr2hRzKBVMY2zymlcSp7J9ay5XEyeSUvEZ9QcH0KV7yCqfQZRfWwQNd6m1HsPosVnEK2+g2nzG0KL72Ba/AbTFjCE00HDaTs+RJI4Pn3CnNMnhvJdyEi+D/+M0yFjOBsxiZPBn1PlaU6ugyZZtmrk2A4kx0aTFCs1ZJa9Ue3RIN3WiMxDZqTam5KwT594a13ke7VQWKmj2q+Far82yv060jUxkjB+vx4qWxMSxDxra32yjpqTc3QI2UcGk3d0CNU+Y8myMyBtnya5tjrkHtQi9+BA0g5qoDiggfKABon7NFBZDUBlpU7C7oGo9miRuFefpH3GJO4zInZnf6J39idip8h0HEjILg2Cd2oStH0gAVv7ErC5NwGbexGwSY0TWzQJ3KqNvxhXKGZxr1PHWZSoV6tjt0INm2X92besqxlmz/J+UnPMzkW92LW4DzsX9sJqcV+sl6qxZ1Ef9i3tz+4Fn7JvaT8Oip9docbBZQIoe2O18GMJHAU87hMAurQ/O5aoSdq1dAA7FvTGakEvbBf3xmV5b46t6kXYJjWyD+pz+thgLgaZcUtqNBnM7XBT2v1NuOpnzhX/kVw6PpqLJ0ZyKciAyyG6tEfqS07j3UQT7oru50RDHiQa8jDRgEcqQ+4lmtCZOIg7KlM6lcZ0Kgwl3Yk35I7cgDsyQ+7KjbijMKJDaSCVuW/GGNEeYsCV47pcOKZOR4g292J1eBCvyYN4Ne4nGPBQNYhHqsE8UBlxV6HBXaUa91Qa0p7Ijoix3AiayaXgaZwP+YJL/tO47D2Dq8em0RE8hYeKKTxMnMBj1Rfcj5nIvdDPeRM3njeyIfwSr8Mvst4Q3wfi1Xkfqc0vIYa8Pm7K6+PmPA5ZzP3g3TwIcuNpaBwvwzJ5EZrFi7B0XoQk8cRfwUPveB55HuKxx1weuc/isfuXPHEfx1P3ETxxGcxTZ2OeHTXm6WFDnh814IWXBq98NHh5bACvjvXndYAabwL78zZUjZ+jBvA6qj+vY9R4K9PkdYwGb2O0eROhyc8RuvwUrMOzAG0e++nyyM+AB76GPPQz5VGAOU+DxvDQbzR3vEZz22sst46N58axsVz1GsnVY8O5cmwo17zNaD9mRrv/UK4EDueHwGGcDRrDt0ETOBc1l8uytVyM2cwFxQbOJ67iQsoK2rOWcT1/PtcKpnOj5HPuVI/mbv0Q7jQYcrtBn5uNRnQ0mtJRP5jb9ebcaRzOvcYR3GkQ95hyt8mY+83G3Gscwr0mc+41m3G3yZTOJkNuN+lxq1mXm6263GzT5UabHrfadLlzUo+7pw25860hnWdMuHXGlI4zZnR8N4z200O5eno410+P5ebJL7na+jmX2j7jXNtozraM4tuGUZxpGMvZhvGca5jE+cZJnGkexKlmU1qbRtDcOIn6htk0NC2nsm4tRVXrKa7dSmGtBcU11pTXOFFRc5SKKhcqq9ypqvaiosKb6ho/autPUFN7gpr6YKrro6iqj6OmKZmqxkyKqjIpqi2guL6E4oZSCuqLyanJJ6shi6ymTLKbcshtzCO/oZDCxmJKm8sobSylrL6IsvpCKmtk1FV5UF12mKoSK6pLt1BTuoqqwnnUFHxNVc4MarJn0JDzDfVpKyhP2cb175Pg3R3ei7GAUji3COB+KZ2/e/eK97+I8/+v0G7x+X8T3P3zK97/kz54/+tb/l/p1+6/zbu38O4Nzx/eoSw/E5UEhWGoooJJiAgiISKExCjhLArnMUJaxXGqrDvAWxbddT06gqToSJJjorpLgV0NCD0OY88q7TETpUIBkt1lxZ4v+B647NkLKeBCOFdi7XGdfoOPf5ow0vX5780Vf7y/x6USq3CqxGc9eYCiXJqXJBpuRKyOSpIAkqzEWLITo8lMCCE15hjKkMMkhdiRdHwvKh9LlJ4bUHqsI9VtNXle68jxWEOx3wbyvFaS6baIDNd5ZLoLzSXHax653jPIcDcnw20kac5jST70OSqb8aj2jSdl3ziy948lZ+8IUi2MSdgxGpnVFygdF5Dlu52iEFty3HeQabWE9KWfUzzLlOavDGmcpk/dV0bUzNGj4uuB1MweSNMcfRoXDKd42ZdUOu8jP8KfdGUsSYp4UpQqkhOUJMYrSFQkkJyQSGK8ElW8uKbqciBj48iUYnXkJMbJSJQrpHu69joqyZAL2EwgPTaBtDglaXEK0mUJpMuFunMYRZlYjOdTCqD7vVmmp2lGrOmisUV0nCeKwPNEabZ0dqIIR++SyL0U6prCI7rOu3IwRRST+LlMpfj5Pyqe9ATRnCOif2SSUrufr+TYaJJio0iKi5b08uE9CQLfv37Fr2+6xI/P4MdXvP/pLdLx65e8ffsLb0RkwutO+PEW3z55R95dKL5xn7xLt8g6c4nUxtMkldeSVFiIMjOZiNggQiO8iQh3If7ENlJCt5ERtpX04DVkBi2mMGwhlTHzqI75iuqoL6mKmEhL6Ai+DzfnTKQ5reGDaYseSmv0UJrCB1MbaEytvwENAYa0BAzitN8wvgsYwXcnRvFd0ChOHh/G2YixnIudwHn5JC7ET+Ki4v+S955RVZ/ruveX993j7JKVGMWuFLFiS9GoMRqNvWGv2FHsIip2sQAC0pHeZu9zApNeJnUCIiD23rFriprEnt87njllxZW99hn743v2+XCP599gmEE+/MZ139d1j+B87EjOxoygIXIoFSFfkntwAEqfnkg2uaLx7YFhryO5AV0oOuiKZV9fCvf0InOrE7rNnTD4dCFzuzPGrU6YfFwwejtj8nFCt80BtXcbFN4OyLd0QLa1C4kbOxIvjDGbXYjzdiVygzMJ3t1J9elN8uaepG7uhW7Pl8i9u6PY2AX9li6YfNqTt7Mjmr1diN3XhaS9HZHubId6mwO6zW3Qrm2DaaMTGZt6o1nTB9mqHqSvaUfqmrakrGlL8pr2JK/tSLLYLrNOzFCK1rUDUctaEb2stW2NYtTytoQvbUeIRzuOeHTg4IJ2+C3oyK7Z7dg1uwPb5nRk05wObPxQ62Y64OXe6s8onjkOtjnHtdM/ZftsB3xnt7Wd22c5sGNOe7YKd7V7G7a4O7BpSis2TW7Fphl/Y9PsT9g8+xN85nzK5un/zsap/4tNU/8X3lP/le0zPmHbtH9nz/R/IXrJv6D0bkV5sAsN0T2pDemKZb8Dlt1dKd3pRtmObyjfMRzrzt6U+nal6oAzZ+L6cl01kDv6vjww9OCpwYnn+s78ru3ET9pu3NP04ImhN0+N3Xmqd+Gx2pFHSkceyZ15LHXlibQnj2XdeagUphgnHigcuSfvwl1pZ+7KOnIrrS13ZZ24r+jMQ5UjD2UuPJK58liUvBtPRMlceCJ14nG6I4/SuvIwtTOP0rvanj21Pe/CY0knfpJ35leNI6+N3Xild+Q3TUeeq9ryTNOaF9q2/K7rwEtdJ35XdeRXeQd+lbTnRUo7niW04beUDryS9uadaghv5KN4emw0zcGTuRWwiDsBG3kQfIAfI6J5GhbHjyF+/BS4kl/8l/PCfwm/Hp7Lq8PTeHVwNK/9vuKtXy/+OODEe/8uPA914kV4V15EduLXqPa8iGnD8+jWPItuw/OYjryIceKXaGeeRXXnWUQvfgnvw/PwfjwL7cezsH48E3AY1osnAhjDHXkc1p2HQf15fHQAP4f352mYG0/D+/E04iueRA/nfsQo7oSO43bYRK6HDuNi4GDO+w/mYvBQrkYO51LMEM7GDOVM7GgupMziavpKrslWcU25iuvqVVzXeXLTtJIbGUu5mb2Y5sJl3Cr04E7xIu5UTON67VfcPPE1N2sHcqumP83H+/Ggrj8PT/TlQW0vHtX14mlDL243deDO6fY0N3XkUVNXHjU68bjeiccNzjxscOZ+vRMPGpy4d7ILd0914v6ZLtw904lbJztxq9GR5qZe3Groy426L7l1YijNdd/y+PhQ7tV/xY2TA7l06gvOnhrE6cbhnD0+gks1w7lRPYQ71i+5UD2S09WjOFXzPU21o6ivHkmDqKqRNJSPoKF0BI2WkRyvHkplw9dU1A2hqvp7qqsmU10xF2v5Mqzla6gs30Bp6UZKin0ozT9AWUmITX0stKRiyktDn68iw2IkuyKb7KoczBXZ5FqzyK3OIKfGRG6NiZzaTLJrszHXFmCuLSOjugpjZTWGKgsGazbGqhwMZWZMFgNZFik5liiyi3eRXbyCXMtM8sumklEym6zCVVy+kg5vL9myGHnzM7x5blvr/PbtG16/+4P3Nq6yi3H/bCFLy7P/1iroDyuj/38HjEXZJhTJoh0diyLRDozSuCjk8TEoEo6hSIxFmRSLKlnMMn4wvYjZMNHu+yfA2GKIaVEdbecHJ+vfYfFDC1uAZAswCri0t7TF3JqIUBGr3+ygJ2BPXLeUHQbFTuk/n38MiB+DoADClvtstZqPqwUWW74RMCJgJ0spnNApZMvjyJVFkS8No0ASQmF6IIVph8iI2kZW1FYkB5aTvGchyoCVqI4sRx20DHXQUmT+C5AcmoP0wDQku0cg2zMa+Z7xyHZPRLZjPNKtPyDzHoZqyyC03gNQruuOZHV3ZBsGIvEeisR3LMnbJqDZM5PyI8s5cWAx1jVjqPIYTIl7X3LGu2Ce1JW8aV0omd6VUncXiqe5YZw5BIu/N1mxARikx2zxSKItb9/YIzb52Df3GEREUnoSOjHfJxTcFCmZqQpM6Up0ErEbXIlWrkCrkKG3wZ99e4qAeEO6CGAX7uUPSqNtLtI+U2iHRTsw2gFPQN6f9TE8moTaKNYFqjW2EpBoUggjlIhdUthil2yZnR8gUnxvFP+Wv5QAxgylgFERB5SGUf7nykCb4i2zg+SLp/8EGH//BX7/lfcvX4O4fvmCV6/f8PLVSzswvryP9c5zJBdfobn8HN2VF2Rc/ZWsy88wn39M3vn7ZDVcRFNeg7KoGHlOFkp5DCpJKFrZUYyKIDIUh8lR+ZGr3EVm+kYMCSswxC/DHD+HgkR3CpPdKUp3pzBlEnnxo8iL+ZbCqCGUhH1FSXB/m9JYF+ZKQ3RvasN7UhHcncqQ3uQd6EbmHif0O7ui3tYF6ZaOxPh2J2hzF/zXtiV4fUcStvUhbeuXaLcPoXDfdxTv6k/Vvt4U7elB9p6eZO/tSdaubhh3dMXo25mMHV0w73QkY3tXTFu7kLmtG9otPVFu7kXaBjfi1vYjbPUXBK4egv/a0RzaOIn9m6axe707PptmsHGDO16rJrDc43uWzB3G0jmDWLNwMNtXDmPv2mHsWzOYA6sH4796MIGeA4j26o10U090Pt3Qb+6IdnNb5Os/I33t35BtbINiQ0dSVzuQ6tWO9PUdSV/fiSSv9raK82xDzLLPiPNsTdxKB2JXtuXYyrZErRAO7naELe9A4OJ2+IuZxvkO7J/flp1CKZzXHp+57dk808E2t+gt5hTntMN7lv1ezDIKhVGoixtnfMbmmZ/jM8cB71n2OceN0z9HlPhezD5umv4Z3uI7kfHo/inrJ/0b6yb+K5un/s1mktk48d8QtWnKp2xwb4Xv7E8JWdEK2dZ25OxpS8W+1hzf8xl12/+dhi3/xumtn3FyV1eO7+hEla8D1r0ONB115FpyH25L3bgt5iBThQu6p60VfVPagwfavjw19eVHU28e6brxQONsc0w/VApVsgePVD14KNzXcmfuyZz+XuL+F2MfXmT156muJ4/UrjxS9uKRojePFOIU1ZNH8h48knfnocyVh1JX7otWucSZh+JMc+J+ahcbQP4oc+SZ0pnf1C78pnLid5Ujv6sdeantyjtTN94ZXHirdeG91pVXMmd+T3fi9zQnfk9x4o3Eld/0/4vfs/5ffjd/wguTAy9MLrww9uOZfhA/a4fzk3YUj1WjeJQ8kfth07hzZBKPQmbwOGgGjwOm8fTQZJ4HTuGF/zh+PTyKl/6jebN/PK/3j+W13w+8OTiKt/4jeHV4CC/9v+Gl/2BeBogaxG+h/XgR7sbz0AE8Cx7Ez0e+5afAUfwUMIan/uN47D+eh4fH8yjgW34M6cPPIb35OaQnT4NceRLcg6eh/Xkc/g33w76jWWzICZ3EveAF3PD/wdamPu/flfMBTlw88g1XQ6dyM2oRN48t4kbcHC7HLeFigieXkj25mubJNYkn16QruKX25En2Bp7krbfVg0IfrpX4caPMj2ul+zlfsINzxb5cse7jfOUuzlT4crZqB2cqt3G6dAnnKxZxsWIBV6rmctU6g6vWyVw9Po5rjT9w7fRIrpwZzvXTw7l9+juazw2j+fwgbp8bwO3zfbhzoRc3z7ly81x3rp9x5UpDD243Dub6yf5cPtWTsyedaTrpzNlTbpyu78vp4725UNeL6429uNI0iPONgzlT/w2nGr6lsf476k+M4ETdSOpqR3KiZgQnrN9RWz2W6trJVFdPpNY6njrrWE5Yx1JfM4YTNWOorRlNlfV7yipHYKkcRUnVJEqqF1JoXYO5bCu6wj0YCgPJKI4kyxKPuTSRvAoNhVUmimoyKKwxkWc1kldtJteaS05VEXk1lWRXVZFRUYa+oghtaREZ5WVkllowFeeRUWjEXCwntzSRgvIoCipCyLbsJbvwCJcvF9rHlV4LhfEFvBU7pZ/z9t1vvHn3yrbOuQUK/3fn/7HA+MvjexSaDciTYlF+BIyyuGhk8QIe7cAo1EYxE9ZiehGQIe7V/wQYW9TEj4GxxSTTAoxiBrLl/T9Co3313McKo4C9P8HQ7s5tAT3x3NbulH5od37YY9zyvsV40QKM4r7lWcs3Laf9nY4spRazUk22UkWOUk6eUkK+Io0CRQoF8kTyZXHky46RnR6JKSkEQ8IRjEmBZKUHY0rxt21jMSQfQB23C030dszR28mK2kZGxDaMYVswHF1vi/eR7plG0pZviV/fj5RNfdBvHYBehJPvGIJh/yikvsNR7R6DdsdYDD5jMXuPo8hnImWbJ2DdNI7Sdd+Ru6Qf5nmumGe5kjnLDfWCoRQGrMcUvQdDWhAZqSFkpoViSgnBKOY4k4MwJIkzGH3iEXTxgbYzIzEFc4qSbKnaFnFkkMtte6x1ynT0qjT0SrGrO9kGZTaTkjAqiba0TfG1zw/a5gqFuigXSqM9x/FjWBTXthlVMZcoxgvkMkQ0UYuqaDtFSHoLNNryOu3B6Rm25wIkJX8pqU1xNIp5RrnEpjYKcLTtlRZzjkoZGSq7MvnrUxGH8Cv/oDC+FJD4K2+F4+33n+Hlc169es0rAYy/34PfH5J96i4BlvsElj0k0PKAsKqnJNS/QNL0O2n1PyFreISy8T6apma0DdfJqT6FPKuIyFQFofEpJMmVZBUWUFxZSnlNKdbjpdScKKei2kR+URJ6YwhGYyBZxgNkqraRkbYaU+wCTGHuZIZMIjd0JKUxfSmP/YLSY19TemwYtemTqE6dRmXyDEriZpAdPgW1/zh8D69hzYE1rPNbwYa9Hmzbuxi/vUsJ3LWQmD1zSNg5hrRdQ0n16WVzMZv2u5FzuK8tlzHbTwBoV4zbO2Dc1gHj1g7ohFHFux+Sjf2JW/sFR1cN5sDKEWxa9D2rPSaz1GMWcxfOY+qcuYxbuJAxHosYt2gR4xcsYNKCBUyeN4dp82Ywe6E7Hsums3SFO2sWjGXr9GHsmf0NgQsHEr2sN0meTqStbkf62s9I8vpXEtf8C5JNn6Le2BnF+o5IvNqStrotMjHjuKY9iZ6tiV/RigTPz0n2ciBOuK9XtCZhVVsSbOaZdrY4nyjP9kR4tuPoiraErGhr24O9d0E79i9qz+55Duya48Cuue3wndUG35kO+ApXtHsbtk5vjc+CtmyZ3xbveW1sM4+b57Zhw+xW2M5Zrdgo5h/ntMZ7Riu2zWjNtumfs3V6K7ZM+4zNUz5h85S/2aBx46T/YNPkT9gw9XO8pnVgw3RhpPmcfQs/I2jpJzaDjHqrA1k7HSjc25aqQ51p3NuZpt2daNzdkRO7OlC3uz0nDzpx6ogrJ4O70xDsyukoN85E9+B0pCMX47txKcGJu6pePDL05oGuO/dt6qML9z7E8oionXsyF+5KnW11X96NR6qetvrF2J/npi94ounDI3V/Hqj7c1/Vj3uKvtyVixnJP+uubV6yN/dlvWzQel/SnXupLjxMc+FJejd+krjyi6Qbz9Jd+FXqyitlL96qevFO3Zv3Gjfeq/ryTt6HV2m9eJHYnefx3XkW250X8T35Ud6Bp7r2/GjowlO9sy2n8pGuDw91bjzQ9+OhsT8PMwby1PAdP6sn8UQ6kYfJU7gX605zxCzuhs2nOXgh90MW8yBkCY8CPXjhN4ffDszl94Pz+O3gXH49OIvnh6byImAiv/iP4pfA4bwIHsYvof35JaIfv0R8xY+hQ/gxbBQ/hk3gUchk7gVO4e4Rd+4emc7dgHHcPzyUh4HDeBg4lEdB3/I45HseHR3H/dCp3A2fS3PUUu5GbeBpeBwPQg9wM2gFVwKncT14NlcDvLh5ZC+3gwO4GbyPm2HeXI5ay/ljXlyI9eJS3GouJ6zmUrwnVxJXcUuyljuytdxVrOOWyptLul1cydjH1ZyDnMnaw6m8/VyuDeVCXRgN1Uc4Xh3AieMhNBYl01iQQkN+HA35UZwsCaOu+DAZqqRPAAAgAElEQVS1pfuoqdpNdd0Oyo/7UFfrzanajTTVrqGpdhkna+fTdGImpxqmcrJuHOdOTeTCmYlcOD2JK6fcudz0A5dPD+Hiqf5cPNWXi00DuXLmG66cGcKl019z6cwXXBbA2DCE0ye+o+nEeE7UTaHm+HSsx2dSdXwWVcdnUlkzjUrrDKxVs6m2unPcOoET1tE0WL+jsXo4jTUjbMrk8arvsVaOpMz6HcUVoyismEx++RzMlsUYClZgzPcio2A9WYWbyCn2Jrt4L+aSg2RbDpJTdpjcigDyqkLIqQglpyKSwpok8qqSyK6Uk1mRganMRE5VHjmVBWSV5pNdWkhueYmtcsqKyLHkkF8qJ69Iy5XL5/jjzTt4/R7eCiXxOX+8F6Hdz3j7/jf+sOVb/w9WGAUwFmTpkSWK+UUBhx9a0gIWPwCjUBfF/KJQF20Ko1AZP1yLdvR/akl/UA9bgPDvCuMHF7VQEv8KlR9Do4CQ/xoY/9Fc8SdI/mmUEHDYAogtMCjOv8Ki+OZjeBQt6myVwV5KAzkqUTrMCjVmhYochYpclYp8tdjmItqqYmYyHbNWTqZaYttXnaVJw6xNI0OdRKYmiVxNCsXyVIpkKRRIE8mTxJKbHkFuSiBZcb4oApeQuHMCSSJkfMtgVNuHot87ApPf9+j9RpJxeBzGgxPQ7p2AdOsYpFsnoN8+hZwd0zBvG49p43ByN35L0eaR5G34nozNk9Hu8yD54AriA7xQhnqjDvdBFbYF5dHNKENFeaMK24w8ZCOy4A1oInzIiI0iMyEJc1oq2TIxDpCMXpaMTpGMTikqBY0iBb1cvPvY+CJmVj84lW0zqGIlZCq2DSyiBf2X+lhhtF8LmBPt5pb6swXdojTa45eE8ijHIGJ0Pi4bmIpw8XQ7LMoliJZ0S+xOpvg7qRWYlDL+OTA+451YB/j6DbwUwPjM1o5+/foV/HoXfn2IovwiG5TnWCu/wFrZRTZrruFrvMXujNvsy7rFodybHCm8QVjZbeKq76KuuY+u9iFq610UFTfRVTdjPvmEogvPKb30gvIrv1F57SWlVx5RdPE6hecvYb12hYYbF6g7V0NZVQbZGbHoJYcxpOwjK82bPOlsTEnu6OJnoEuYhzF5GYXabeQotqOM3cCxwKWE7FvEnK0HmbTVH/cdfszYsZP5O31ZuGUDyzZ74r1zBVu3u+Pj/R0H1vUh3rsn8j39UezqiWxbV5TbO2Hc3RWDbyeydjmSsaMrSuF69u5B6sZexKzrS/Car9jvNYJ1i0eyxGMiC5fNZb7ncqYvX8HU5SuZvHQZ7stWMGfFSmYvXsKsBQuYt3AuixfPZfGSmSxe7M66eaPZNfNr/OZ8ReC8voQtcCVqYWeiF7YhdsnnHBPZjkv+ZovgkXt1QL2+CwqvDsi92qHb3BX1hk5IBUB6OSBZ1wHphk6krmlH8moHW6WsbUvahg5IvDuTtqkjKZs7krKlI8lbOhK52oGgpW0JWtKOI4vbEejRnoBFHTi8oD0BCzsTuKgrfrPbs3uGg327zKK2+IjVhPM+Z+sCEdHzGT7zW9tqy/zP2bawjQ08/ea1Q9S+uQ7snevA7rlt2Dm7NdtmtWLrzM/YMv0TNk37hE3ThXGmNZtmCIWyNVtmt8Jn7qfs9PiMA6s+J8ynA2n7XSjb04nqHe05vrMzDbucqdvWlWqfLlRvd6ZqVzcq9na3bfOpOdSNE4e6cvpoNxqOdORKgiv3VW480rtxX9eTZo0LdzRONNta0d14oPizhPpoVx578FjVi6daN55q+3JPNYBm5QBuyftxQ+rGtfQ+XJe4cV3aUn25Lu3LLYkbzRI37kr6cDu5B7cTu9Gc0I0Hia48jHflUVw3fkzowfOUPvyW7MZvSW68TOnPy+T+vIhz46eoXrb27pPwXjyNdOPn6AHci/+CuymDuS8Zxn3Zt9yVDuWO5BvuyAfTrBpEs+ZL7hm/4knWcJ7nTOBZ1iR+Ns3gmcmDX3SePEhfya2EVdxN2sjdxC3cjlnHo6iFPIpcxMOIpTwIX8798OU0hy3kfvRcbkdO4nb0aJux53HCUH5K/pafUr/ncfL3PEkbz2PJZO6nTuZO0gSaUydzO3kiN2OncydiMXciF3H96Dyuhy7gethiLoYs5XLEeq7F7+Ra0kEuJwRzO0HHjTgJ1+NjuZEYztW4o1yKCuVieDgXw0K4GH6AS1HbOXNsHU2xnjTFreJ0nCdn4j05G+fJuVhPzset5EK8J5cSVnE50ZMLicu5kOrJRcVaTivXclKznnP5uzhX5kdd8W6qi3dRXxVAdV4SNbkSavOl1BRIqCtXYi2TYymVUlgho6BWRZZVQWGlhNKKZCxl8VjKYyiviqSyOpwKazBllf5U1gRgPR5IXd1h6q1bqatYTmPFDJrKf+BC1SiuVI/jer07VxrcOXtiEqcbJnKuZhxnrZM5XT2Xk9We1FRupLJqG+XVuyiv3U3Z8R1Yan0os66i0rqA6urZ1NVOpL72expqhlJf/Q2NNQIcx1JfNZHayslUVk2mtGwKxWXTKSydTW7JXMyFc8gunEl2gTu5BVPIK5hEVuF0MgtnklEwk6yi2WRb5mEumU9W8UKySpaQW76KnLLVZJfuwGwJIbs0lPyqGAqsieRVpZFXpSavKoucikLMZaWYLaXkWwrIKyzm8uU79mm+12C7+OM5/PEzf/zxC+//+PV/PjD+/Pge+Zk6pEJJ/BgYE2KQxUfboFGZaAdGMcMowFG0pkXZ7//zDKNtdiwlCfVH9fcZR2F0+WCIaTHNiO8FVP4JjXZHdUtLuqUtLU4Bk3bX7Ic8wA8xLjZThK09/XE+4J/gaG9Da2zt6BZwtEOlWOknvlOSoxFbXERpyVJoyRTZkDI1mUodJoXIiNTYziy1wRb1Y1Dr0KvUmLQ69Go1Ro0ao1aFSafBpBOniiythhyFlmyF1g6eShXZYtuLPIlcxTHyFeHkph3GGLMd9ZEVJPlOJWX7OGS7fkDnNwbDoXEY/CdhODID5eHZqIM80AQuQXN4ERq/ORj2TSdr7zSy907DtGsK5sMeyPwWkR7oSVrQauSiVR60Gk2wF5qQNeiOrkF5RDxbgSxgKfKApRgi1qAJ240ydD/qyAMYEoIwpUVglMRgkCWgl6eglUtQy2Robe1nMS5gd7jb4P/D39TW/pWKGVXxN06xBX0LU83HJSBRKI220HPRYrapjPa5xRZl0dCyCeiD0ijuDTIBi1KbwikUxI9LLwD3wxyjVpJqn2dsgUYxYiCMT3LpPwVGEeL95vXvvHzzETC+esWbV6/ghVAYnyKxXGSt5Czr0s+xLu08GyQX2CS9iLf0Alvk59iqOIu3tJ5N6dX4yGvZq2gkwHCeo+ZrhOfe5Kj5JmF5zcSUPCK29EcSKp6RbP2V9BO/oDz9DOOl3ym6/ZbKe2+puvUCy/m7GMrqkGXmIzOaURhVpKmCCIzwYcve5SxbP5vJ88Ywce54pi6axoR5UxkzewqTFs1h9Ly1fDd7FSPnL+P7hQsZv3QJYxfOY+Ki2cz1nMMCz/Es3/ADuzcNI9pnEHFbvyBmQ3fSt/VEs7sn6m1OaHy6otvqhH6rM8LFnLbJgWTvTsR5OxO+qSf+6/uze+03bPb6Dp8t7uzZv5Idfl7s3L6Y9Ssmsn7JOHaunsrWxWPw9RjN7iWj2eMxgm1zB7FjwWD2L3QjYEEXghc5ErnIkZiFXYia04HQaW0Ic+9A5CwnIme5ED3bifTlHZB6dkS2sh3ylW1QrW6LcVMXDN5d0W7ugnpzVzRbXJBv6IR8YydU3l3QbHNEu8MJ3U5H1Ds6o9nVGd2+ruj2dSFtS3uOebUjfPnnRCxvQ9SK9kSt6Ejksk5Er3AibnUPopa5EL7Umf0ebdm9oDV7Fjmwf0k7/Ja2Y/fCz9k5/1P2L3Hg0Ir2HPbsQJDIixSrFUULfIkDgUvbErCsLf7L2nJgWRv2LW6F77z/YNvsf2HX3P+HXfP+jV2LWrNrcWe2L3Zk+zIXtiztjM/y9mxf1Za9ax2QbGmHYWsnCna6UrW3L7U7+1Ln68Zx395U+/agwtcFi68T5du6UrvDidOHe9FwwMm2O/p6fE9+NgziqX4AD7U9uafuxj0BjGKuUeXCI7VQFl14qBQbYVx4JIw0aleeaMScYzfuqAZwUzGQa9J+XE5z42KqG+dTenMupTdnRSX34WyKGxeSe3M1pQ/XU9y4Et+DC1HOXAh34nKYM1ePOnMt2JkbR7txJ7QH94J78Ci0Nw9CenHvSE/uHunF/SA3bvv3ojmwLw+Cv+DR0UHcChvBjfDR3Ioaw+3YcdyK/YHbiaO5mzaKe9IR3BEAKR/Mfc0wHupG0qz8jge68fxinssz81J+Ma/mZ/MGnuds5ZdsX55mbeFxgRfNmZ5c06zmsnI9V1VbuKHfzu0MHy7rVnBBN5crGbO4b5rNj5nzeZo9n7sZM7mbM5M7+TO4VTCVO5apPLTOpLl8CjdzV3LLeJSrmgCaUnZTn7iTuoTd1CUepF4SxhldCucyVJwyKWkyJ1GUEo4lJZkTWhM1KjWlaaFYUrZTlraSavlCahWzqZUuoCbdg5q0RdSkLKQmaQHHkxdxIsmD+kQPGhIX05DgwZm4BVyNncvFmDmcj53P2YSFNMQtoDHFnhtYI/GkWu7Fce0G8nXLsGSvo9qyk9ryQ5yojaaiKpG8MilZZQYyq4swVJeSYbVgtpaQWVmMuaqUvJoq8qqtmCuqyKmsJaeyjuzyOgrLyinNl1JoCqJMtxWregVNhqWc1i2hybCcOsMyarJWUF+yljPFqzhXsolz5fs5XRlObWkilRaJLf6mzKqmtFpOsTWVEusBymtWU123lOMNM6hv/IH6hqHU1w+ioX4Y9cdHUWMdQ1XFeMrLJmOxTKbEMpUiizsFxdMoLnPHUjYJS+kYLJbvsBR9Q37xEPJKhtkqt3go2YVDycwfQlbBMHKKR5Bb/D15JaPJK55GXuEiCooXU2BZSkG5JwVVG8iv2kFeVSC5VbHkVUnJr9RTUJpLXlERl6/c4t07ePcW28a8P/54zh9iJZgAR7EM5d1LePv7P5Z49pf6P7Yl/fOju+QY1TaFUZ4YgyIx2qYyirlF++yimG0UJSBRmGLiEAApymaK+cjwIqBPgGGL6vjxaQNGW7iyCFi2Vwsg/v1nPhhnWtTFjwHxT1C0hz2L+xaQFCrjx2UDQcUHI8uHd0JhbJldFGDYcv2xApmtFvAoWttSMpUyMm1bW1SYVEoMSiV6hTgFIOoxaXRkqHVkaQ22ylBrydBoyNRqydSqydTYK0OtxqRUkyHAUqXBoNSgF2sExe8RaxEVMvKUUvJkaWRKEjFLo8lOCSArZiuZoStRHZhB+q6JpO6eTMq+GaQdWoA8dA3KyI3oItejD1qJOcyLrNBVGEJWogtdhS5yI/oYH7SR3mREeqM7uh592AZMkRsxRqxHHbQKXagX6pCVqIKXY4jwQh+1AU34euL3exCzxwNVpC+mlCOY5XFkytLRpsnRpmtt840GAYQflbg3CRf7h9lBkYloGz2wRSXZAbGlHW1vQYs2s1AWRTtaKIv2mcU/FcUP84t/AUa7o1tkRv5jiRlGAZACFkXZYPKDW9+mdArlUyHjtx8fwSsRuPobf7z+UK9e/AUYf+HN69d2YHz5GH59irTyBl5pp/BJb2JbehM+qY1sS2tie9pJdkoa2S09wV5ZLXtlVeyVVbBXbmW/8jj7lHXskdexW17PLkUjO+Un2SE7ia/stK12KZvYo2pkj6Ke/eoG/PWnCM48T1T+NeItt0mrfoiy4WfUDU+RV98mrug8+2QleIWr8PBPxn13JBO3hzDGJ4DRPv6M3HyAaRs3MWPDKmZsXMGszcuZs8mTeWvXsHT9Zlat38yatWtYu2Ypvl6TCFw7jND1Qwj16kvkqm7EeHYmwbMjKas7I9/ginR9d1K8upC83oFoz0+J9GxN4OJW+C9tz8GlThzy7M2BVQPwXdKX3Z5fsW+RKwcXOHFkkTMRS7oR4+FMgoczqUtdSFnclejZrYmb3474xQ7EeHxC1IL/IG5hK+LmtSZ2lgNxMzoRPaUrx9x7EOvel9jpvUlZ2hmllxMKz04oV7ZD7emAfMVnpC//FJlXW7QCFjc6otzcxQ65250x7XYlc283sg92J+dwd7IPu5J/pAfZh50w+Tmi3e1M0rrWRK/4hGOerTi2Uhhm2pDo1ZmUdS4kejmTsNqJ6NWOhK/sbIPBCE/hzBYrDdvbVgOGrXQgyqu9rcI9WxG5+nOOrW9rq+j1bYnZ1J5jQtHc1I5on45E+nTgyIbW+K1vxcEN7fFb15UD61zZv9qVwHW9OLrOlaOr2hO87BNClv4rRzZ145CXI2FrXUla3wv1+l4U+w7EKmZQt3ejzLsdFVsdqNzUCetGZ+q2dqduuzM12zpxLqA79xK/5Bf1YH41fsMTVV+eaHrzWO3CE60zT7QuPBY7p9WOPFR34aGqC481XXmqd+KJzonbSjeuSftyOa0Pl1J7cym9L2eTe3MmxY1TSX2oj+1OY0IvmuJ7cia2OxcTenM50Y1z0T05E+bKudAenA3uzrnA7lw40oPLQb25FdSPe0cHcjfkC5qDv+De0UHcPzqEe8FDuBMwmHtHhtnqTvAwmkOGczd0BM1h39McPpJbYcO5FTmM5thhNMcP5XbCIG4nDuVO8vc0p4ziTtpImmWjua8eyyPDBB5lTOLn/Ok8L57Nb9YlPKxey5PabTyy7uNBRQAPKyK4Xx7Dg8poHlrDuV8dyL1qPx5U7OWJdT8Pq/dztXw7FyrFDvktnK7ewpk6Hy40+nKmdgvHLfsoz43FkhlJjjqYHNVRCvUxFBjiydYlkZelpCDXQE6uGlNxJLq8ZLRZRnSZJRjMZZjz9ZhyAtBleWDKG0Fmfj/yjMMp1k6gVC92IU+l0jCVSt00KrXTqFRPo1I5hUr5ZI5LpnEmdRZNiTNpTJhFY+JcTiYtoDHJg4bkpTQkLac+cQXHE5dRpJpLgWYBxXpPyrK2UZoTQE5GFKYMOXpzPvq8E+iLLqCpqENVXYam1oqq5jhK6wnkFQ3Iyk8jq7iAsuoq6upbZFReodBcRbZKQ4kiFqvEn/q0PZxJ38vJ1D0cT91FlcSXUqkPddptNJj205gdTmOhlPqSTGothdRUlFJtLaOquogKay6WynQsVcFY6w5Q17SJhrMLOHF6DNUnv6T+/JfUX/ga66mBlJ7oQ+XxnpTV9KGooh95li/JLR5CQdEIioq/p7TkBypLfqCi6HvKLOOwWCZQUjKekuIJtioumkhRwXiK8sdSUjQBS9EESgvGUZ4/htK87ynJ/5aS4pFYysdRUj6VgvL5FJStoqDMm8LyfRSWx1FcLufazUbevn/Bu/evePfHr7wXwPj+Obz7Dd6+5f2bl7x/89s/lIDD/zHAKFrS+Rk62wyjUBjtDmm7stjSklYk/jnHKIDxYxOMML2okuzV0pq2AWCKMMX8WTZg/Ch+x96mtquKQmEUJQBSgIYIaf4YGgUYtsCjAMWPYdGuDv65WaSlRf0xQIpru5r4j23plp8V0Gi/FspXqs0pnaFKI0OVToZaSoZajkmtwKhWYlSrMKhVZNjMGirMGrWthOPXrFaRrRX3wsghVgMKIJJhVEkxquUY1Ap0SmEkUaKzQaOeLKWRbLmBHJkRg0qUhgx5KlnpURSmB5GXsJeMCG+0IWtQBq9BG74ZRYwv8rg9GOL3oQjahD5iG9qobUjCNqE4th113E70sXvQx+whM+4AuiixqWYXxmO70cf4Yji2A02kD7KQdUiDvZCFrEV6xANFsAeyI4tI91+IOnQNxmM70cccwBAfjlkiMhjVZAiji0yshxRrIhPRS+wmGqOsZV2fCAT/r4GxBRxFq7pFbRRB7GJGUZhe7Hu5Rfv5g/mlRV2Uyj8olcIN/XF93Iq2A6NoT7fAa4sSKYwy/xUwvn39u83owsufEPX29Ute22YYH8Lr5+hO/YRvVjO+ytP4ypvYIWtil+wku9NP4Cc9gV96FQfTSzksKSFQVoKftIiDCgsHVWUcUlVwWG3loKoKP2UV+xRW9iqq2aeo4aCqhsPKag7KrRyQV3NQUYefsp79qib2ac6wR3eOPcZL7NZfZafqJvsMzRw032e36QYbZadYlVrD0qRy5sfmMysyi0nBGiYeVjEzWMXsoGSm+wUxf/9hPPcfZvVWX9as88Jz8XR8VrmzY+VoDnh+yxGvoYSs6k/4Clcil3bm2NKOxHi0J9qjE9GLHYnycCRoThsOuf+NwNltCJzdlqMLHQmY05mghc4EC0ic7cjhuS4cnNuOoEXtiVzSkYSlHUhb0p70RW2QLmyNZGFrkuf9jeR5n5I4vw1x89oSO8eB+DltiZ/dlriZbYmd0ZZj09sRP6szcTO7ED29I0lLnZGtckW7xhXDWmc0K9shW/op0hWfk7y0FdGL/kb4wr8RteQ/iF76bxxb9u8ken1mUxdzD/ciX6xADHajMuoL6hK/oT7lW2qThlKTOJTymEHo9zsTv/ZTjq3+GwlrW5O2uSOSLcJA5EjKekcSvDqR4NWR1A1dUG13RS5UV18X1DtcUPk62Uqxqyvq/Y7oDnVDfdAZpZ8TCj9HNP6uGEN6ow/qhTaoJ2kBPQna1519213ZuNaFFSu6s2zlQDy9hrNi5XcsWTIUj4WDWLzwKxYu7sf8eT2YN60Ly6Z2YvX4VhxZ5Ih0XXeyvF0o3tKRMh8Hyjd1oXSdM6XrnCjb6Ez5Zkcqtzli3dmFk4dduHGsH/dSv+ShfKDNzPJQ0QMxu/hAIVYICmOMI/eVnXkgInNU7bmnaMcdeU9uSnpzLa0nV9N6cTVdgGMfLqT24XRSL07EuFAX042GY640RHWjPrIbJ6N7cjq6D6ej+3JaxDqFiRrA2fAvuRQ5iLtxw3kmm8TPaRN4FDeaBzGjeRw7jusBQ7iw9wsu+w3m4t6vuLF/GNf3fsu1vcO5eWA0dwMn0nxkIneOjOdOyDjuhI7lTtgP3IkUET6jaI4dwe24IdxOHkSz5CvuKgZyS9GHu7q+PMwcwE+FQ3mY/wNPiqbys2URv1hW81PxRp6X+fJrxS5+rdrFb1ZfXli38qR6P08bQ3lyJoabjVFcbornZF0iNdZUrBUKKku1FJoVmDNUmPMyMBjVZJi0ZGboyTTqMekNaDUGdHozOmMOKn0OckMJEkMZ6QYr6fp60nXnUBrPkpVfQ05ROubiDViOz6C2Zjx15aOwFg2nIm8YlfnfUlM4ghNin3PJWBpFFY+hvmgUdYUjqcsfSV3e95zIHU19zg80mMfSmDmBBtME6g3jqdONw2qaYAulrsoSGYNzqTAvoThrDXnm7Zhz/MnMjyGzOBVdWQGqinpUFSdRVpxCXnEWacV50srPk1J+gdTKS0hqBTReIiOnmkxTNvlaGaXyY9RKwmlIDeWMJJJT0lDqJYepk+2nRroDq2w3FbIDlCpDKDPEUZqZiiVbSmmegopCJVaLiqoyDeWlCsos8ZSXHqGyYidVVeuptC6ntt6ThjPrqWn0otS6gNraSdQed6e0XLSeJ5OTP42cPHcKCqZTmDeFwuxxFOeMpTD/BwoKRlNYMIaSwvGUFk+itHgipYXjsRSMpbx4LBXFY6nMG0eVeTyV2WMoM4+gNHs4ltzvKMobSVH+OIoLZ2ApWUBZ6QosFT6UVfhz42Y+79/f5927Z7x7/xvvP8wt/iHc0W/e/18CjJl6m0tagKE8IQpZvChhevkAjjbji5hxtCuLNoVRRO7YVMcElEnxKBPjbeAowPC/XR8AUpNqj+QR+Xli9kzAor3tLMwUdkBsAcEWWGyByP/qbIHEj6EwS/mn4UU8Fz/b8r7l3qRKw6QWsGgHRpNKgkkpxSSME2olGQIWhRIpYmGUcrJUH8p2LWYixXMR1WMvoVSalOkYVRIMKik6pRSNQopa/HcpBRzqyJBoyZLoUctFadEKOEpPwSxNoEAeT056hC14PCMxkKyUYLQpwSiTgmyGG9XR/WgiD6I4doj0hENI0wJRJgVgSAwkMyGYjJRodPGhGJLCyUiNwJRyFGNKMPrkQLSJh1DH7Sc93JfUw4tJOzgHmf98tMGL0YUsRx+6BnnAGmRHfNDHBJGREG1TQY0yAYrx6NITbOBokIoQ9xSEsmjfuCKAUTiT7cYWu5poN7wISBStZfHO3mIW9/Y5xkyVxhavY4NF0Zb+B1i077L+R1j8CBw/KIwasUtaqIwf5YFqxQiENM3ekv6LwsjLF7x79ZI3NtPLj/D7T7x9JQBSmF4e8u71C1KOP2R9xh18s26wzXQFX/1ldmrOs1vRxB5JHQckVvyl5QRKSzgiLSRQUUCQuohgbYmtQnSltjNIU0ygupgAlf0MUpcQoinlqLqco+oKglVVBCqtHFLU2BTKPap6dmsa2ak5ww7lNVvt0l5nh/YqW5Tn2aw6zQZVE2vkdXhKq1maWsGS2EZWJdazOr6QVeESNkfE4hvkz449m/DzXYzvyqEc8PqC/Su/4tDq4RxZPZhwrwHEre1Nwipn4pZ1JNqjPTFLuhK52ImQ+V0JmtWZA1PacNi9PQEzOnF0vgsH3TtweEYn/MU79w74TevAvtlt8V/YgfDFnYlb0onUxR2QeLQnbUEbkua0IkHUvNYkzOtMwrxuxM11JnZWV2JmdiJ6ZgeiZrYlYkZrYua25di8dkTPbUvEvC4kLemGcnUPjOt6kLneBdP6rihWtSPNsz3Jq7uQ4NWVeC8HYlZ+QuyqT4ld9TeS1rYiZf3npGz4nLRNrVFsa4dxryPZga7khnanKKoPlph+FEW6URjhhvGwI+p9nVDv7YR6X2e0+x3R+Lqi2OqEbEsXFFu7oN/djcwDPcgL7ENBkBu5AT3JCehOTkhvssPcMB/tTUZwDzJDeiGQsUEAACAASURBVGEO7U3W0d5kh7tRED2QotgvyYr6ClnoIBKPDmXHtn7MWezKuAX9+d5jJMMWTmLAzCm4uU/n67kLGLNgNOPmDmPM9K8YM6kPP4zqyKIpXdk6pzNhy0U73oVsH0cy13XCuKojplWdyVrrhHmdE9kbnDBv6EzWunaU7XLiZHBfzkf143p8b24nu3E3vS/3pW48EKYVeXfuyZ24r+jCfWUn7sk72tYLNku6czu9u23v9U1JL25I+tjA8UJKb5piu1Ef48KJaBfqIpypDXPmeER3TkT25kRkXxqiBnAi4gvqI76iIeobmqKHcDria67EjeBGwihuxI3m5jHRdh7N6f1f0rizP+f2D+bcnkFc3DmQS779ubB9AJd2fs11AZAHvuXawWFc8x/KjSNDuRkylFthQ7kTOYQ70YO5E/sFzYn9uJvWmzvprtxMF6sXHbkpd6RZ7cJ9lQsPND14ahzIzxlDeGIYyo+mkfyUOYqfzT/wLGcsz/LG8bB0EY/rN/Pj+X08uODP7UtRnG2Ko642nboaE/XVFmpLyynJzyPLrMWgl5OhV2DWKTBrFORolJjVSrJ1Gsw6DZmi46TIJUOTgUmvwWhQYdCbyDYWUZZbSGVeKlX5WzhVO48rjeO42vAtF2sHc7riC05XfsHZqi85a/2Ks1Vfcc46iIu133Cu7hsa6r+msX4QJ+u/oaluCKdqh9BYMZim8iE0lQ3hpGUIjcVDaMwfQ13OaI7njOJEwVhOFE6iptCdisK5lBQupbB4HQUWb7JLU8goLcFYWoa+1Iqu7ATq8pMoKk4jrTxLetVZ0qznkFSeQlVSg67QQqY5gzy9ijKVnBqZnBPpaZyUJHJaFkWjxJ86yUGsaX5UpPtRJjuIRXmYEk0AReoAClUBWHTBlBuOYjEeo8iUSLFJKLZRVOSEU5l3lIr8YMoLjlJaFIGlOJqykjBqSndQU7abqtLdlBbvpLBgG3l5G8nJXkl21nxyMmeSn+1Obs5ocnJGkJvzPfk5oynIG0tJgR0WLQWjKS8aRUXxSCrzBTC6U545mRLjWCwZYyg1j6EkazQl4syegCV3MqV5UykqnE5JkRc3r6vgj9vw/ldbhM77d28Q9cfbNzaF8Y//GxTGPJPW3pJOEJBoB8Y/W9IiUsfekv77M9GOTrZnNNpUxOREVKKS7POMtlb0R/OLH88yfnxtA0uRlScgMzXJNttoFGvpPswpfgyONjD8uyvX3o5ugcm/ni2w+HG7uWVuscXkIgBRfNfybcu1SS3DpLKXUAftiphdDRNzkpk26NTagqUzlHJbgLQtPNoGjErbcxFMbQuctkXDyMkUbl1bFIwEvSINnTwVtSQJvSzVBlim9HQy0iWoUlNRp6ehkaSjSU9DJ/Zui5k/0eqVi40sQtlLQC+NR592jOzUOLJiY8hIEDOmx5DL45Eq41FJj5GZLt7Ho0uToEpOscUU2X+PiJ1JwShPxCCLwyCPRZUSjip0C5IDS0jeNRvlwfkYj3hgDFqMLnAJ6sAVKIPWogjehDr2ELr0Y+gkwpQRbwNGoTLq0u2bf+ygJoBRZCP+94BRtKJtCqPIYmyJ1mmBRZlQFmXoJTJ0Yk2gCOX+qEQLWiNGHD6cKpG7mCr+f7KPR6hSEhElshhtppf/BIzCNf2SdyJW5zc7ML559Tuv372BN0959fpXdupO8LV/IeNirCzRXGZzzn22ZjWzw3iNnepz+KlOclh5nCNKKyGqSkK1JUQYLEQYSgjTFRGuLyRClC6fcG0u4doce+nyCNfmE6EpIFJVQIQin3BFAUcVRQQrSwjRVXDUZCXUfIIgUxNHjCfx1zfibzhJYOYZ/AyN+Jma2KNvZLfhJHsMTexVXOaQ+jyB2lqC1DmEKRWExIcRFLKDMP9VBO+cSMTukUTtGE3M9nFEbhpC/KYByHz6otzSE8k6R+JWdODYiq5ErRCzfC6EL+xKwMy2BMzuwJF5nQnxcGbvdAd2TGuN77TWbJv2Od6TP8V7Smu2T3Pg4KwORCzsSsKirqQtdiRlQWfiZrcndk4nEhY5k+TRkySPviR4uHFsfg+i5rkSNseJw9McODSlFUGzHAib34Hw+Z0ImtGFmPlOtra2YoUzBi9n5MvaYtjoQr7fIPIOf4v58AiMfv3JOOiGfn9P0rZ0JN1b5EV2tkUNSbw7INnSHplPR1S7OmA80om8SFeKjvWkNLEvdfLBnDaMoEk7nOr0L8mNcEbv3wGDXw/0+13R7HZCs6crGYdcMQd2pyC0F8URfSgM70lBmCu5EW7kRA0kL+oL8qO+oCjma4pjvqYs7huqk7+jIn4oluivKQ7/ErO/G5mhg4nZN4Dt3v1YsWkIIxd8ybce4xgwZxq9Z87j60WrGTlvJiPmTGHk/Cl8M30UgyZ/zYiJfZg+pRurpnfh0CJHUjf0QbrOiTTPtqSv6oBsTVfSV3YmbXlHUpe1J9njc+SebdFv7IRZKJK+Hag/5MrFiH7ciB/IraR+NKe50ZxuD/x+oLQrj7aoHBH6LemG2BAjVg3ekfXmtszNZoK5nNqL80k9OZvUm5NxvTge2Y3ayB7URvWhNro/NdFfYI38kqrIr7FGDcEa9Q0lAb0oOtST8oC+1Bz5ghOBX3Hu6Lc0HRrE6QODOX9wGOf3D+Wa3wCu+/Xhql8fLu/vw2Xbmr0+XAnsbduccjOiN7djRPXhdowbzbFu3Inrxd3kntxN7cHNZBdupLhwPdmVK4muXE1w5l5KJ+6nd+SxvDM/qrvwVNOJH7Vd+FHfhZ+NTjzLdOVFdi+eFvfnac0wfjk9kR8vzub2eQ+uX9jA9Ut+XL8UyY3zaVyoS+N4SRSluf5YzIewGPdTrtuPVe9Hjd6POsMBThj9OG7cx3H9Hk5pD9Bk3MZJ8xoac5fTkL+cMwXruVrszc0iL27lz+JO/vfcKRvIvZq+PKgbwP3j/XjYMMBW9+r7ca/BXs31fbnZ6MbV0/24ekZUf66dGci1M19wqbE/lxsHcqlxIBfrB3C+biDnrMM4WzmUc1XfcN46mDNVgzhtFfufv6Om4gcqyyZRXuZOSelmCi3BFJRFkV+WSm651haAbawoxWCtRVtdj7KqAUllPalVDUjLa1AVl2HKtZBrKqZQns9xdRGnVFmckqZzMjWS48kR1KSGUSMJxio7RKl0F+WKXZTKtlOSto1y6W4qJXspluwlX7aPIsVBSpSHsSgDKFEGUaIJw2KMJl8fQ74pnpKcRCzmIxSbgygrDKfCEkVxUQhFRf5k52wjK2sN5uzlmM0Lyc6egtk8gazMCWRlTCDLNIn87CkU5kymKGc8lryxlOb/QEnOeErM7liyZ1CUOZVC0ySKTBMpyZhISeZ4SrPGUZ4znvLcsRTnDqckdy63L6fCu9vw9jV/vIH3b0W9x6YwikUrH7ITPz5tM43/U2YYf3p4F7NeiSQ+GqkNFiNt0Pj3/EVbBqN9dlE8+3vMzgdgbDGriLlEAX7Kj9rTH88w/jOI/DswfnBai98lTBQfrxEUSqOAuRaIbFEeDR+Ux78qjC3w2AKCH0OjuG4BRfFz4r4FFG3fi3vbrKGYMWxx66rJkItWrApTusgpVJAlE3ut1RiVCgwKOQaRGyi+V6lsp1GhxqAQe7FVGGUqsqQqsmQCUAVApaKXJ6KTxaKVxGCUHiNLFkuW9BjZsljMsjiM0gTUaUkoJVIUMiUyqQq5TI1UqkSaLkMttuekJpCTkoI5NglTfAryxCRS0pNIlv9/7b13lF3FnS761l3v3jvz7thgbIMNFkEghMAej8PY2DNjz7VNNkFIAkQQGGPSgAnGaMgiiSwklNW5pQ5qtULnrG61WmolgnJsxc7dp08OO353fVW7ztl9+rTUsoThzfUfv1W1a9euvKu++oWqNOQv5k0uaVi+cBHys4uRm16AvKwCFPKawMX5KFych8Ili5G/OAsFS0gZqMqYgcrZr6Dw9YeR9udbkffSrSh+YyJK35+M4nduR+FbdyDv7clYNP1hLPhgGrLnvosCci+zyGlcKK7iI4dY6AySu5czHGBke0kuIw/xJsfRrbuo/MrQhWCxSIDFHCzNIpBOH0QEgkt4tFNGGvLSF2LJovmCOA7J9eZzHt8PBxgjISASlecwhggYPaCIWgBGrQ8RI4xHsxrxzceX4KwnC3H+c6X4x9dqcdXMDfh93n68UNGNNyvb8W5FG95btRPvLNuCGcuaMWvFGny0ogkfLW/AnOUNmLuyDnNX1GDu8irMLa7A3OIyzFxWig+KSjGjsAQfFZRibn4J5i5ZiVnZRfgwqxAzcpfiw7wizCpagVnFKzFz2UrMKCrBB0UVmFFcixnLmzC7bBNmlWzGBys2453iTXh75Sa8U7oOb5fWY3pJOd4prcT7q2owY3kdZhbVYHZBOd7LWIy5H/4Zma9ej/nP/BQLnhiH9McvRPrD52ARLY0f/jZm/u4cvDfl2/jw9+dj0X+cj5n3n4337vsG3rr363jz/rPx8r3fxNN3fBWPTvj/8OCtf4/7bvzveOjar+LRX30Fz17zNbw/aRTm3nY+Fkz8Dhbceh7m0JjlpnMxa8IFmHXbBZh55/mYefdovD/5Irw7+RK8PflSvDphNF4ZfxFen3QpXp90GabdcglevuF8TL95FObeORrpUy5Axp3nYNHkszDn9jMw4/Yz8Not/wvTJ5+NhY+PwnJeQ/j2D7Hy9X/EshcvQ/FL4wQtf3Ecqqb/CA3v/wyrCeTSvovVaVegOfP7+KTo59hZ8kvsLPkFdpf/Ozbm/xA180ajfOb5WP7WpWiY91Osz/olWnN+iQ25/4YtBb/A5vx/xeb8n2NT3pVYl/0DVM3+AVZ98AMUv/1dLH3jMhS/eQWKXh2LzD+di48e+Ach7p7/8JnIefgMrHjwf2HpI19B3lPfQNZ/fgcfTb0A7/z5Erz5zPfx8mM/wp/u/T7+cOv3cMNtE/GbyXfjZxMn4qeTJ+Jn99yKX9x1LW66+3/j3rt+imem/BDvPfwzLHjicix64jwsenwUMp64BAsfGY05vxuFGZPPxoeTv46P7jwLc+4+Cxn3fh2F95yJkgfPQc0T56Hx2e+g5cXzhHX1jg8vxP75F+Fo5hh05PDawgvRl30BenMuRHfOaHTx3MVc3iRzOTryvof2wn/CUVpR5/0IB/J+gt05P8b2zB9hy8J/woZ5P0Dr/H/G2jn/jDWzf4o1c36G5nk/x7p5/4yWOT9B84wfoumt76Ppte9h0/QfY8d7/4Y97/wCW1/+CTZP/Sdsf/4K7HhhHHa+OA57pl2BvW9egT1vXYa9747BgZmX4OCc0Wibcz4OzR2Fw/NG4dD8UWib+20cmHsu2uZfgIMLx+DA/CtwYMEP0LbwShxa9HO0p/0z2jP+CUczxuFo5kXoyDsfR3PPwZHF38Sx/HPQVTQKfctHw1f39wiu/2+Ibj8D+uFR6N13HnZu+SY2rD0HLasvwPrV38X62h+ipfLH2Fj9M2yuuBKflF+J7WVXYk/ZlWgr/xnaa/4FXXX/gq76n6O3/kpEqn+AYPV34asbA9+a7yDQehaCrX8PrfUrsJrPAerGAuU/Qqz+CoRbxiGy/nL4my9BqHUswpvGIbR5HIJbxiL48WUIfnoZglsvQXD7+fBv+w5820fBv/NCBPZcDN/ei+E9MAbetrHwHhyLgYOXovvoBeg4dC46Dn4LXYe+hY62b+HI/u+gbc9o7N5xGbZ++o/45JMfYfOWn2LTln/Dxi3XoWXjZDS0PIrqta+gct1clLbkY3nzShQ2lSO7qRFzWnZiduNnSGvchsLGvVhRsRerCnagqXA7Pl66GTsK6rAjZyn2FVXgUEkV9qwoxIbcGWhd8gY25L2CdTnPYW36VGzIeBmtC19Gc8aTaFz8INYsfghNuQ+hMfdB1Oc+gOol96Gy8B6UFd2OkuJJKFlxO8pW3I1VK6agpOQhlJY/gZLKZ1Ba/Rwq615EVd1zKK96GiVlj2HVygexqvgBrCx6ACuWPoCVhQ+ibNnDqCj+AyqW3YfqFVNQu+IuVK26BWVlV6O87FqUrboOZSuuRcWKa1G94hrUrrwKDSW/QlP5v6O58pdCTaCpfCI69mQARgeg2bA1wBKgkYAxAihdxiRwmKy/yGc3oDyR/4s9uNvWYNnyphmahQ/0dqFseRFyFs5H1tzZyF0wT9DiBfOxJInyFnIRJidREp/pL0hLE+FZs2ejMD3dReTykFSY9FNHUZF6x2ce1l1EDltmBoqysrCU1wlmUexIowZe/5YjOFfkvPE9wyTgUMBDuRRxkvsnjSoEx0+c98fnJGIcEc8Jz8+ThhgiHv358o5rgps48Yo6mQevIiRJww1a8rIM8pkGHcKow+E0StEsj+Lh7STS0nc5LXwdIheSRAON5YKWoCg3N05L6edVftnUE8zGipwcLE1LR86cuUibNQuLZs9C1sL5yHO4tgVpi5CfkYW89EzkZ2SiIDMLheT8Lc7FstwcFOXyDmkedp2FlbkLUZwxE8vS3sWyha8j9/2nkPvOw0h/9S6kvTIRyz/8PYpn3CeuSyx84w5kvTQJGa/ciaw3HkTBrOexMuMDlCzmLUBp4J3USwn0xKHfi1GctxjF+UsGU94SLFvCsx5zsCxvsaCixblYmpuDwpxsFOZmS39utnguyM5CflYmlmSmISdtgahn9sL5yFm0ANmL5iM3bSEWpy/C4ow0EWdx+gLkpi8A3SW8VzonA0FPT8LYxTF6sbQILC0Km5xHnskY88GOhRCNhKEZJgI2MD2nAlc+MQsXTs3DuJdW4vuvlOOHL1XgypeqccvMLXi5JoD3mjV8sCaMea0RZDcfQHbjTmTUb0N63VZkNmxDRv1WZDduR27TTmTWf4Z55Rswv6IB8ysqMKekBLOXr8Dc4hWYV7QcH2Tl4vFXXsOkBx7GYy+8ghlZOZhTmI/ZhXmYXZCHjwry8VFBAeYsLcLcomWYU1QsaPbSYswqWo5Zy4rx0fJizF5RjDkrl2PO8mLMKS7GnGXFmLuM8QuRsWQWsuf9Ce+9MB7THv4xPnjs+5j7+OVY8NgYzHvkAsx84Dy8e9+38NYUHjvzLbxBuvvbeHPKeXj93vMwdcKZmDrpLDx721n404Qz8B83/j0euPr/xUNX/Xc8ftX/wPQ7zsU7E87BrInn4qMJ52LObaPw/k1n44Px38LsSedj1vgL8M74i/HazaPx7qSLMeeu0Zh1+3mYNmk0Hpz8L5jyxEO49/00XDOrGr95uwg3vZ2NO9/8CFP+cyp+/8hkPHHfVXjujh9h2i1j8PYtF+Ldiedj5p0XIv3+S7DkD6ORdfc3kHPXGci68x8wf+L/wJzb/g7z7joDCx/8OtKf/gay/nwOlr16MZa/PgZLX7kQRdMuQv6Lo5D34igsfv48ZD5zNjKfPAcLH/0a5v3hK5hz399h/r1/hzl3/Ddk3/8PWP7YOSh94lyseuwc5P7hTKQ/cIa4YpHXLGb+4UxkP3gWch/6OrIeOBOZvz9DUNb9X0XO/V9B9u+/gqwHvoqMP5yBtAe/hoxHzhYHkuf88ULkPTUGaY9eiA+e+gGm3jsGT06+BE9NHocn7vguHp9wGZ6edBleufcfMf3338P0+8binSnn4b27zsIH93wTGY+PwaJHL8Ls+7+NWfedjZn3fR0z7/0aZt57JmZPORPpd52JjHvORM79X0PhI9/AKnHH9YVY/dr5WPvW+dj04Whsp9g6/SJ0ZV2InpzR6F18EbpzLkBX7ih0Lx6F7iWj0JP/HfQWjEJ74SU4VHg5DpIKLkdb/uXYnzcOu3PHYkfWJdiWcTG2ZV6CzzIuxZqPLsTaORdj3ZwxWD/7UmyYeSk2zRiLdW+Nxsfvj8OeOT/Grlk/RNu7Y3D0vUtw+J3ROPLuxTjy3mgceX80jn4wGu0fXoyu2WPQM28s+tJGoy/7O+jPHoV+ujmj4Mk9H9680fAXXIpAwWXw51+Ggfyx6Ft6KXqXXoKewtHoLrwQ3YXn41DWN3E452xBB7O+gfa8c3Gg+n+ie+tXoXdeBAyMhekZg2jPGHiPjEH7jtE4sOli7GsdiwPrL8Ph1ktxeN0YHGkeg6ONl6K94VJ01IxBT/Vl6K8eB2/NdxGo+R60qiugVV2OWPU4xGrGIlZ7CWK1F0OrvRh6zRgY1eNgVl6BSN1lCK0eg3DjWISbxiLafBmizeMkrR2HKKllHEIbL4Fv63nwbTsP/h3nIbDzPAR3n4vgnm8jtPfbCO//FiIHvoVI27cRarsAobaLED50ESKHRyN65GKEj1wC/0GCy4sx0HYp+vaNQefusTi283Ic2vY97Pv0B9i++ef4eMNV2Lh+Ata3/A5NTY+ipu6PWFX9EvLr0pHdsBRpaxqwoGUrFrQcxuyqA8gu343Sss+wrnwjdlSuxb7SdThatRGelq0IbNqGzsYm7Ctfha3LlmBzXjo2LVmIlsxZaMp4FU3ZU7EmZyoas/+ExpwnsTrnMdRlP4ia7PtRk3MvanLvQc2Se1CVfw8q8u9CeeFdKC++B+UlU7Cq5E4sL7sNy8onoKhiPJZVjxecxrKVD6J0xUNYtewhrCp6BCVFj6F02ZMoW/YnVBQ/K6i8+ClUrvgP1JU8hrqVD6F++e/QUDwZ9YU3o2np9VhbdDVai3+D1pW/FjqOjWUTcWz3PMDYCxi8wi8ZMHoBMzTEwCUVYBRhPMdxBPSFA0Z1LSEsCRjLVxQjc/5cZM6bi9yFC5Azfz5yF6SiBVi8MEG5CxZgySKCknTkp6cje948FGRmCH9eGjk/iwTRn5cuKT89TcbPSEcBKZMixQwhgpUAMUuEkZskiaJZiiITz4WZElTGgaQ4bkXqxBFAErxJC1wHMObTAGUoDQGPebx5hCCP5/ZJAMln+qVomnp4ijvG/OhPEEWwLJNbFEvwKMMYniCpv6f0+KQrAaUEosov80vkIfOTefMd2yVr3lws/HAG0mbNRM78eaKtRduKNs6Q7ZzBdpZibpU3yyPbVh6GTbC3LGs+VmTPRXHae1g6bxryPnwGi999DAXvP4rct+5HwfR7sGz6ZCyedhvSXpiEuc/fhfmvPoKlC6ZjefY8FGWngeAuLzsbhYtzxL3evC2G4LEob7HjymeGExiK8Dx5BzifC3L4fQaWZKZjMSkjDbkZi5CTvgjZixYgY8FcZHC8LpgngeOiBchJW4hcBzAuzkzD4oyFkjIXYklWGgpyMxFIARhNLSoAI7QQEPNLwBj1wdQiiOgWvDqwuKwJf5yRhXs+KsSUmUW454NlmPJuMX73zko8Nbcecyr3YXFzOwrXdaD04z6s3e/B+oMebDjkxcbDPuG27O8DqXlfDxp2tKPy4zbUfrYT9ds+Q+2nH6OitRWrGpuwoq4eyyqrkVmwFPPSs7Fk6XKUVNdieVUFiivLsayyDMsqJBVVlCKZCivLUVhVgaVVFSiqqcKymioUVVcOoZVVxaioyMGKwhkomE9DqEdR/ME9yH/9ZuS/dgOWvHo9cqZdj6xXbkDmi79F+os3YNEL12Ph89dh/vPXYs7UqwTNevbX+ODpX+Ktx3+OVx/9CV575Cd4+9ErkfHcdch65hrkPn0Ncp+8CnnPXIecJ36DzD/+GjlP/BrZT16F9GfHY/4zE5D2zI1Y8udrUPjMv2PB09fg7Wl/xNQP52LK/Ar868Jt+FXGdvxqwQZcPbsOE+aU4Z4P8/DwO/PxzPQZePG16Xhh6nN47Y93461Hb8SsJ27EkhcmIO8/r0f+1KuQN/XXyPzTv2PRn/43Fj17NdL+8yqkPfsLLHzmX5H1wq+R9+q1KHj9euS/dh2WTLsGha/fgKI3b0TB6zcIf94r1yD/pavFAfpFz1+N/Kd/iVXPXYPaaTej4bXxaJh2C5ZPvQqFU3+N4heuwYqXrhO08uXrseqVG0CXYctfvBbFL16DZUlU/NK1WDntBpS8dhMqpo9H7Xu3oWz6LSh897fIeeN6ZE67EfOm3oC3H/4Vnp/8U0y7798w88kbMG/qTZj9zLWY/fivMefRX2HeY79B3gu3omjaJBS+MgEFL49H/ss3If/lG5H/0m9R8OJvsez536Lo+eux7IXrsOKV67DqtWtR9ua1KH/ralS+ezXqPrwWTXNuwKbMq/HZkuuwp/hmHCqbiKNVk3BUiE7H41jNLWivvRntdTfjWM1EHKm6YzBV3o5DFbfhQOkE7C+5VdDekon4pHgSPim+DZ8W345tyydj1/J7sKPwTmxbcge25dyBHbl3YmfunThcdCeOLrsDhwon4WDBRLTlTUBb/gQcKpgkwo4U3Y5jxZPRUXIbuqomorfudgysvgv+5ikIrL0X3sa70Vd3B7qrJ6G7eiJ6aiahs3w8Okhl49FedgvaS2/GkVU3CjpachO6qyYiuv73COy7FZGem2H5J8EOTIAdGA8rMAGm9zbEeu9EuGMKgsd+h+DRKQgenQT/oYnw7Z8A7+5b4d1+Kzwf3wzvplvgax0P//pb4V8/EQPr78LA+rtPTOvugLflNvjW3Q5/62QENtwp/J7miSLcv/4OBDfcicDHd8C/cyL8uyYguGcCQntvRWjfeEQO3IJI282IHrwJsUM3QTt8I2JHbkL0yE2IHbsZWvst0DrGI9p+C8LHbkKI1H4zgkdvhP/YrfAdvQ2eI7eh59DtaG+7C4f334cDex/Gnl1PYetnf8amTc+ied2rqFubhvL1S1G8sR4FWz7Dko8PYXHrURSvPYDaxu3Y2LAFuxpasbu6FYcbP0XPxl3wfrYP/m174d++C/2ffIKuTevRtWktjq1fjYPNlTiwpgT7Vq/A9uo8fFaZiU/KF2JTyUfYuGoGNpa8j42l7wlaX/oOWkrewtrSN7G28k00176B1bWvoK7+BdQ0PIfq1VNR2fhn1Ne9gMbal9FYOw1Nta+jqXY61ta/j3UNs9BSPwctzBGxHwAAIABJREFUdfPQXDMXTVUL0FSVjpbadKyrmYd11TOxofpdbK5+A1sqX8THFc/ik/Kn8XHFE9hQ+we0VD2Fjn1FgHlMMBXiImnTgG2FAGvg5ADjCDiRBJZDAKPgazJ3N1n653LftLpLmqCRgDEw0I8Na9egrrwUtWWlqC8vRV1pCeorylFf6aKKctRVlA0K53NDVQUaa6qwprZaxG+qqcbq6koRrr5nnFTEePyW1OSmqko011SjuboKa6qrsLa2Rrj0u4lx+M5NLXW1WFdfN4jW19cPelbv1zfUIxWp93Td79fV1Ym8RNlS5K3CVblanLK5w5XfXWblZ/ruvOlnfZJpHcNqa0VZ6G8oL0PViuWoXrkC9WWlaKysQFNVpSC2F/1rqqpEmzIvlZ7It6YGa0nVtWghVVVjXVUFNtaUYkvdKmyuLkJraQ6aiuaidskMrM57By2Fb2FN/luoX/IWqhe/h8q8WWiuyEdL3SqsqSnD6ppK1FdXoqmuZhCtEc/VoKuoqbYazfW1gtbU14pwfsexwfFTV1mG2ooy1JaXoqasBNWlq1BVslK4NeUl4h3HYZ0zVuPjrLocDdXlWE2qqUBTbSUifs8QDiMBI8l2AUYBHPUwIpEIQjrQ1uXFtsOd2HbkMLYeOoytbUexva0du9u6sO9gD44c8+BYex86O/vg8fjRF9LgiVoY0GwMxGz0hQ30hDT0hvQ49QQ19ATD6AsF4QmF0Of3o6u3H53dvejt6Yenx4OBHg+8PQPoF2Hd6OnpQnd3F7q7OiV1O67rubO7G509Pejq6UF3by+6+3rR1TuUOnq70dnXgd7ew/B17ULw2MfwH1gD/546BPbUwre3Ad59q+Hd1wTv3kYM7F0Nz97V6N/TgD7S3gb07m1A9556dO6uRfvOGhzbVY1jO6rRub0a/r2N8O+oR3jnaoS2NyC0YzVCOxrg314H345KeHaVo3tvI9r3rEXPniYEd9dA216C8I4atO/5FFvburH2mIG6oxrq2nXUtmuo7YiivjOKxo4Imo+F0Noexpb2CDYe9GHr3gPYseNT7N2xGZ37t6B773r07mtB3/516N6/Hu37N+DIgU3o3NuKgZ1r4CHtaBKud1czBnY1C79v91r4966Dd89aePetw8DeFvj3rYN/TwsCpB3NiOxeB31PK/TdrTB3tyK8qwWBXWsR2r0O4T3rHHc9IntbEd67Ph4W3L0OgT3J1ILgnnUI7l2P0L5WhPe3wrdrDXwHa+A9WAdvWxM8+1rQtX0tDm9eLahrWzO6d6xBz85G9G1di/5PW9H/yXp4t25AYOdmBHdtRmg33Y0I7t6QoD0bENyzEcE9raIu/t1r4N3ZAO+uevh218G/pxb+vTUYOFAL3+EGhDqaEOtuht7XjFjPakR76hHrrYPWVwutvxZ2bwPQ3ZSCGoGu1UBngyC7q1GkE+taC62rBUbXOthdrbA7NwDtG2AfboXVtg72IYa1wO5eC6urWZDZuSbuV2E23/WsgdnXBNvTDHhbAN86SQNrYfQ2QutugN7TAKunEeh0UcdqgNTeIF36u9cA3g1ApB7QKwGjHDBWAeZKwFgJ6GWAXgvEGoFoC6CtBowyQCsDYuVAuBwIVgCBKsBbBXiqgX5SDUzvaujexhMS+uqBXof6GoD+1fK5uxboqUu8668HBuoBbx3gqwP8tYC/BvBXAgGWoxwIlQGhUknhUiBSBkTLZVkjfC4Foiy7omogVgdE64BYLaxYLYxYPbRYIyLRFgRD6+H1rYdnoBUDni3o9uzA0YEjaPMNYL8/hoM+G8f6NfR1BxDq6IfR3o3wkW7EOvqhd3mgd/cBA17AOwAM9ML2dAO+LkkD/YDHB7vfC727B1pXB2JdxxDtPIRIZxsinfsR7dqHaNd+xDoPItohwyLd+xHu3YdA7y74+nfA69mOgf6t6Ov7BN6+Vvj71sHftx5++ns3wd+7BYG+TxHs24Zg7w4EerfD292Gge4e+Ht74Otph7/7CII9BxHp2YdI9w5Euz5DtOsTRLs2Idq7GuHeVmi+vbBjAzAimiOOlvdHi6N1bM9fEzDyJMjBpDiBp9NNBowUS9Oyh0qcgvQYQIsfcYm2NtSVQnvJi3XHofYnn4UWqMOrVe/FN4k0bSMGRfLcIi7aEUmxMCzqlUUjCaLFKo85IfEGDpKuOX6GpSARP5GGHQ0jmQblofKLyW8YV7zns8iTdwtHZBoR1zu+Py65yqzKrtIbUm6nbu54qh7uPPg+FoXNcrC/SMntw2fWid8pl/mx3QSpvJy2i5hADJKiBiCMQMJAOAiEeN8yb0HhNXq98o5lXpsX7QQ0nm3YB+gDgOaFFfXB0oKwtLDoF1uIeyOw2K8k9gPL5NTd7VdhwuWYZL0EmKPIOCK+NaMhmMlpDGlH6iQG5S5QiJ5DsGKhIWCRZzGaegyGHhPvEAsIDiPF0tDk96ZpIqqbMMQ/0g/oHlFPWlMLIxnGZduE+4BILxDrhxULwoiFYGghmMzfiMI2OeajMHWOc+YbhqnFYGoabN4yE+PB4RrscBQIx4CIDoQ0IBAFAmGAfU0KhxKkxuwgl/3O8aBIk36GuUjTLLDLNcOGxrEeC4k68xgh1h1O/4m+iAbElYmyfdhGAUAPCbEMjLA8g0ycQ+aE8V0sCIT94tpFWqILf4TpMO0+2GYnYpYXISsCnd/qXiDSBQS7gEhE/HLhMAD/DiCwAwjtAsJ7gWgbEGwDoseAWBcQ7QHCPQjqJrwWELSAsGEgyqOR9Ch0U4NumYjY8l2M13pFOJewXRwS7a857abCY7B1DRbnRRpA0eV/w7mRh7yT2MYaw/neCRP/pitcxFX/3FCXeZhRqkVw3lV58XuOtQHZ1vzXORaiFhBlpzl14LgP01jLBiIAwqy8yQYAwrokjiNSVIcVM2DzW7aBbsDWdVFHcD7WY6B6Bm89cuzCoEWc6YXFZpFUtZwqW5wvoicmi1MMm45LBI0EuBTwW96WwXKTmE4YsHnGcUzwMsjPECT4KGyamIvcXaGWAlVGZ3lQ01w8fXdZVb4qb74LAgi5yuSOw3cBhzjkVXlYxpgstx0BbI5ZkpNuVDY9m/+4RH04Mf/SVZTcvkxTpa/yUGVMfnbac0h8FU+1hcqXz6pPdFkG1lHAAmeJsWK8Dq8d0Lth6h5oRhCaEYOm62IeE/OLmKOCYt2xtQgUcf7lvGhpAUG2HgAMzgUabJVvzIbNPHjtHsepZgD8NwWZcowwroovyp4Yz4xnxzQYkT5YnBe0PsAcACwfYHjlHGPQz7wDsHVD/NqELOrXIwSzNBumZsBieiJvzgmc89gQDLMAHt5tApZpivujBWC0TlIk/RdzGPlHwBhCpxMoDpdWHBga/BuJmqmQmfTHDvpzXeVkuS1OqoyvS3cQl9T9xxMMy/i0KOI3JOU3xWIqF1QB1jgZKtAjZipn1KpJW1ixDp2AE0DSAVFqMXUDLuEfBsipPOPfOYBKlYfv4wDFNUOpMv41XDFwnb9ZtIfTDu5ysZyirCyjU1fVduIIANV2Th1iXIRIBIskB8RwUYwQeDI9xiXY44TAn52gij9SEDaJP6IZlEcOcDIQi6zMXwBHTiAKLLIOHDeiLsdxkwAjAacVk+kwLUEqTtzlREUQwhP3CTwZbxjAKDiMcrGU9aIeI8GLR4qotRD0SABGNAToTNNJVwDaqADBUg+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taDLGIFl/M+Ls4U634bcRiTlBrRiRZsl6qHoYRgGkGYZohGKyDqSiMqBVBzI4gZkURJZkR4fJZWHXy3+FYJ+dd578cFPfmwvRDkhemPYAYPIMoansQtvoQsfoRtfsRsfsRJsGDEPoFhdGPCPqhYQA6vII0y4OY0Q+YXNjJqfECxoD001V+AaQ9EgCYPoAkQIDjt1g+H0CXZPsRsb2IwIsofIJi8Lv8MoxxuHExzQhMKwQbAVi2F6bVD8PqhynuCw6Kc/dM+KCjC1qcuqGhBzH0IYZ+hzyiXvFyqPIM4xoIQEtBOoIgaYIC0Dk2DA2mEXMoCsNguUNOXwdgGH4Ypg+WxevqfDBtHwzbKwk+mAhA5sd6BKAjJNLV7SB0m2H90NEDHZ3QcQy6fQSafRim1SHBFuc3AfgIvLjRVHMj51quNTy4OgjLCIl/zHT8NAyxzShMIwxd3LDFSxN80PUBmCyv6YdtBwFesWcHYVuKQrAt1lumaVN/kH6mq4fE/2+L9YjloLSI83mCuBmSkwlRvoP0Dc4j7Gv+a1HoLJMZgWHzQO4YDFuDYRswYMK0bQksudEhGTYsy4JJzENGgAB+PJyb+otDD+keVodxpIBxkOg5DrAGcxcltzFJTG2nFlOnTm/otynjCe6fJoCbG1SSE5lMNvNPouPFUe+O941pxsDJXpHBiSoOfNzgTIEe1flq158CbKjvFaAYAhYVAHJAlQJXwh0MRiT3UMVzviMwcaet8vtrucmAUW2l4/krkOhuP1c7xeO53rONCJIFe4Gu7Adynwn2LHIgBHE3acISuzOebE/gL38+y+RdmkHYZgAWwaOTTxwsCrDp5BkHiq4yqHKJSUeGy28T7a0AI0GjItUXg54Fh4wLniQhcqY/DvqkX9XLFuOOk5/UYxSgUQAOPgfETlkCHwIgE4ZhQjcMQZppghRzXAk8HU6c0IuUaQzi0IlwAm9y45LJAYfCEMd5x0VbgVHBBWT7piCRlut7xS5Kcllf04jAigMDp53I7YqS62VKHMxdv0YOLMePZOvYPHvMIFDRxKTJidMQm0ANNo+bcN4TnDHcsDTB6SM3IkZuK/uB3GbNEEwE7k+4kbfEhkS2G/vL1HXB6Cazm8xAuTfizj8GuUCQE0wuHME9QTmt3PuBaL/jMtzrcOlYP24gwrBsPyzLH3cFGDB9YtHiwqXIZhwXmbYfhuUTi6pm+6BZPtA1GD4C4vcpyRocztsjBAgU/xXb1IQtDgW2Yem2AOKWbsI2DAFuTAIbFxn2AAzL49CABAoC8PCwYVIApritgiAjBMMMO0TASQ41uZOG3DwqDqVwHS6s4FRLaYVhGhhC4r/QoRs6NF2DZpDLG4NuRqGZ5PpGYZgxsVBbVkwsunIO4T/PzlabVYctp57dbDrBHVZc9GFcwf118mb+imwNmsuv2zKOSV00g8QxHBMgRcxlJm/z4LwWFtawUl+NoFSSHCcEmLwBRIJzw+ahzpxHU5TNxemPc/0NHabF/hxMhsl/K0GUeBCwJMiCaZhg2SXpYlPEdZWHSltWSJbJdsqFMAxEBOkIQxd+giRNENds24rCtiJO/SUjwNb9sCk5EJw/9g/7ypFKcC7TuFmOCGkN+9wWkgduNAjulDTC2cBzDhC7UTKpeKVev0MeqQdITp3g1nETIDcotuWDgX4Y8MCEB5ZNGhCg2FYbBxE3IM5E5P/BjbAl+pPnJKq5iX1LiQ+Jm4o+wGK+HtiWcye0+j/sMAxbgkjNMqFbBnSL81lE3vLCsxjFwd1ksjEP7qRZp6FXAZ5K2P+TErjFgePxgZ6dQrfxVNLjtwSKtJwmceAoK2o3gPw8/BycHNgEiYMAo2JtpHQVYHTxy9XWm67gMiVY4YolftpdAVikeJWgRoCjlOV1dl2n9Z3DanDXWwCwEeQ1iAuXaCcJPvjjS6LIQHINQ85OkTs8ggxDSN8M3RZcJj4L8CAWN7nzI6dRkEskIdv/JNopVT86bR4Xbysxdwo3fvWfYw0d5zgKgETuiSQBiEXbKY6KwyEUYEy1B4EZAQeRDVU4KMJzQLJokxgMQ4Nh6IJkXV3XD7rKMLhcIWeXrHbLklMrxL2cnF1kid01d9gJMvUAkskSE3dS3nGuaKLeUixDLg45Oj5J7PuoX4AxtjEPNLfEwuAAUyVGEjtp7qa5QeDuX5Lk7CXCxWJlc8EKwrACMExyPwgIKaImR5XgwAS5kQThVA+Q3AgfLMML0wjAiNkwYzYoDrNjJmyKVWOaMFSieN8Q3EoC0AAQcdQDqCJAP8PEosZ6K8DLCd0lRheidKoNyIVNuaIuSZsLIX5XfeKKL8K5QI6EktMc7pmcepJYbFXaXHAl6I3nJcCMX1xPRrEYyeKGLU5BWNzEMZ342Oc84bQHNwICfLlAmthgq02HazOjAILYuPA/YTouEb3bT7Am0mb6zn+v5kmxcVRj0b2JkxyiE0odWHbRDgqInMB1jVfJBZJjdIhfSEQMR8WA64u6F1hxrZ1+YDvG66LmNNeGXGzgucNhGOs3+F+WGz+1AXRct2qHe3zGwZZTRwFaCVxd5Px/8j9UXDmOn8Q4j8e3I7AcMhEByaZMWOgJUDZLsTOkVMERTQsRsCOypnCKIls5FyqJE7l8YQEWY4aOCGW14l9Q/eJqN7EOqrZiG3E8OxxsNdaHjFPZ3wYIGskxlRssi2NdcCE5D7nrys2sPFBbunzmxiQqybmhRYBVwb3mPKhE1SwLyyu5odw48FvF4TXAvL0CrHKjINqccQQ4pVYhOZj/lQCj0id0ACq5fwooGtBAImiMK5AocfTn5LJDTD0qQCOBI0Xigq09rOsARreCRRJwinOl4uCIXI0EODodfsnNcsSjYuI8UblP5/tTAIwOx3BIG3EHafggd5J+WAafCfzkgsNFR4oY2F9SxCh2cbouuIwCeDmiAn5DGjKpqkl22L51tdEwgFFxE0/opgBpiQVTLVapXLWAObvn+OLoiOEFCHE4W5onodOoMUwCFCkSIahxU0JEosQlQo9RDwqQRKAkyJAAnW2tSHKByAkaTLoRRDLJNB0dSepJ8l5TchKTCIZflp16ctQfJGgUdfA6rg92nMNK/VQnnlv8F9/ZpxINJkRiQjRmemELcEpOIMXOBIzUBSYw4QIcEfqduhATU6TmhcXJXIjw/VJcLXSbye3XYOgmYoaNkAUh1tZ0AxaBZEyDyfcxXYJQ04ZpStE5GQC2wcVO6Um5XKpkJJPQGaTeoEPUr6IOoaJ4fAvgu5GQSut4LtMV6h2OeDW5nd3PYpF1wJ8AKgRwSvfL0XckV0iUPYW+YQq9OIoGTWvghCTHUFCKrMkBdxP/hTh3nRx29f/Qdd4xjs5x6GxY9AFwETbswIkJXsFtIsfpeERuFIyRkgILDsCJgzWGS7034RIACmlUMhDmsxzLwuX/R1GwKKvLJQc4iYSFLa1s3WRSNJ9M5MaRK0ZSnLlULuvsT5SbnDzBzaPIN0FCBEwLXwG4uK4QMPMfcXQpqS+o9B3Fa8kooITJEnO/VGMzjBh0g9xkHTGh86vmUbfL+VbN8Q5o5CZc6SUezyUkGQQCydEjs0Kq1AguPDnxJCEmJuBzU1hyTMkRjG9w2Vfc2CiiviT/HfXfWOK6P3JIdDHO+mHBA9tmP1FfUd4hLUElObyJA7xPJ2j8YjmMSYDRgh5nRxMs6gSNBIxC1v9XcAWrmOJOij0lq1pyfYbxExy6y+YGi8qYRnCApCJ3nBskztujcvnpIWGkQy6MOsdvJGU/XXGS6iyU1oXi+jBtNiRfd9s4fmM4LkvS7ljs/tRPT1eBruSdNJ/VTtLtur89jj8VYBy0AZCi8iHAN/5dEpdNiKNVWd2umtBkWPLYi9eP3BWx0BFQ9QNarzT4UUY/FIsKoyAunGxTciITpECi203FiRScTOpcum4MELo2gpMpxciS0+tw18hhc1GqzVBq7re7DSKgiNomuBRETic5zA6HVS38YoFX3ACHA6Y4YYIb5rzj5oIiT4robOkX+q0EoEJ8xbw4SROUK6BKbmkYus6FhxtIcnTJMTwGRNqBcJcwbkGYImeWi/1G0aYOzSLX24Kp2TA0W6oxq7lf4TjbRoy6SNTDTLUwqUVRuaniMMy9kA4X53SEKw5avH2V7mCSK3R0FZePuqgOCBbgNamuqm50VRndYY5f2e+4GYap/MJYIcX3cYDhBqM0JnETjS9SfEujmPh6rdbtFC7tdohtTkRML1U+KcM4Xw3h6irw6HYTolXJhXTO0xNgyB2P4veR1YfGFkJXmFw9RWqsnYyr+pXuIO6d+l95/IuLbMcvACPrwUZl45LTSMDEscV1Ra0Pcm6iHjF1KYVkhaopYu3lfO6sA2L8Ou0y6KzBJA652Ny4/qvj1VW0iy0BLUEt1TOoTxgnS3D6pE5hguPo5rRKv8MBFOBY5T04XWkY5hjUUF3Apj4o/z1Hb1P0tWTcCKaXRdF1WKiSnE6wyLS+dIBRKHg6YFFzuIyDQJkboH0efgEsFHjgYnsc4HMCwCh0CJIAlbIAPF1gUVgTOhaF//8DjCm4k+Jnd/RYhSa9MqhJpQvJRZ6ctCSRChf/uOiFkwYBiRsouv2qr4/jxoFfgjM8LMdScS5d7mDRrwSPcfAXB7ncYTqcRE6IYtPCiVCPkxC3C1Epxc3UF+I7iqM5gUpOKidTaULK3TInGdY1qW7kPCTpEcYt2JWBldAhZZlScS5ShAnRoaNvqvxRx0rarSelrIFdLi391K8sbKDEVai20M00xK5dbuLYJnE9LKETJi2CqbOTvON3dBVEuGHp0KnbaFGnilxoip+lpbZmULBjgcYjcSMH3Sc5jLoBg2WLmcJSMWhZCJvSqMakoqPQcyTY5Pji4uyIF6m7GT/ZwGkrlp0LlxBJcsF0uCxxEZgL/FLc7iaKw+3gICL4tYVCfkgo5quFV4reEwBZAeVklyBaAJI4CBzumeJxpU+nOxwTpXelXCrbU8+OIkgvqOMlRWQBoUcsudOKu8zxykWSbaGI7ebop9HYwPTFSYBxNZ6E6xoDQifPUSqlsYUdSEkGOYWmD7rpk2oIDhdHbuAJOuSCLrk9FKVTvEeOWBKn0s21HOTnP5fin0gO4xgYoYgwwZGSxpiyDxyuFa9/czhY1BXUbJImSOhA0kjCol6mJIt6gMxXzAXKwNDluudZMk2oF4fwIDIQgkHdQxfRSENy0Jz+pxGX0J+T9xlLvxw7YucUF487czp/eqHWRlU0HZZjwyAnA1p00PzXEqed2KyLyJvGSb0w7R7A6BMGSNwAcg6kLip1mcV/xv4RG0CeR0hDLEc/la4VFTqdUq9S6lbyv5HEZ3cYN5nUCXX0jG2pciHVEBzAGVcz4PinaFrqG1NcTTWZBEhU451zAdc+px0cHWzZZ1GYbH9RBqbH/KifSl1KyU0UfclvBbfedjZcBJmG4GTyP9BBnUrmPfIxN5K4pwQYT1VfUYqaE3qSQiRNLqOwB6JNkAGLSgzyksTBrjARUqZCbvcUOZFxziCB4ucAGGmR7XAwT+Sm4tCkDkvicCUDhBM8p+aMOWmKb4cHWKKNVJv9BW5KUK2Ugl0/VGLCcZfFWajdoCuln5Ol4nwkXDfXbbDf4XQq7rCwcpOHavMmFnEbC40d1Hu36xhlKOMMaaDhLrMD4IbsdFVdJMBVgFHqZMojVZRRjKlTDEpOFl2CSlr7cVKUpwqIiVocVXIcwOgWVwn/CRa8E4yh1AsmQX4yuRaq+AJCkZI0ouAO3RRgWCqJW2IB4kIkj79KjANOtgnAKOpsEtA45Fq4CCYFUHTESIwrWX9S1zNikTNIIOOANmHtyCOHNBAY8kgLugSLUcMCj8Nh+1PML8vD8eXiVggdU4IIt0iQ711xFLiMLzYO2ORzXPwo/Vx0aMDgJi4GtNZUBCsM0uDFTi2CqV2h86l0P4d1uRmRIjfpOkYYQtSmwIxS4md5lN6ao1Ma129zcaoHiecoqiPwoNqDoxMb13kkcOYmim2pyGlTtrcbkNGAyJIc5FSuMK4xpaW24pgTZEhy67+q8isAP7Q/kvtHcrL4/56YEkDQLaJM5SfIc7evAu10pZGREIPS0EdshqRBl0ldfEEugCTSccZochkF04PczAQJy/0kwCgAJK2iXUT9Q2mUQsMUEjcNbpK3uIm7jd1zuZrfXWBR2kNQKdG9ljtnH/GfpkGSA6JoGEbVEinmZj9xjPL/lcA1ru8pmAbciMh3fC/J0R9UFv0muXGS1P8k3YROtLCUFps0efJGAjASBCY4iOKfcutxui2VBzGPEmCRwJFtRAvpBJh1DH1EWsyTBjnOyR+iLTmHuVjg4ngqth3TYD9xHBMsJvo17h9UjtRMm1TrMsO+WMBIcbMgN2g0YNvmIBJnY/D8DBfZFk80T6bUltsnZSRDC0vqMopBdhzuIjmP4mdzAdQRdIRY+I7HtXS/S8HZSgUYxcR5ogV9uPcnyEOm7QY8nHgSlJIDO4J2GG5Ano7woWUiuOM5byOhhOhWgUi36NbtV+8T7lDdQMZXwEa6nCiSflJnFyjOSHT3/zB+sdFIVmdgnySnywn0RJueYfIY2oYn+BdGmE6qMn6RYcP9jyOVAIy4nVL0zRdZ7y9j3iNty1Mt+9B8kv7H/6J9JUW33Fwm6KTWRmG17IDAk/ST8zeIyyc40kPTEkwkJW5wu6fQJyOeA1Pl4S6D258q7pctzF1et/8vLqf25QOMCa5lAjgmwlzA8iQH7Ih/jJMAjGLiUh0hUP/IJp6hE9Ywi7F7B30ivwvEuQHdCf3DpKuA6YkAI9MfUp+/eECOrP1OtGAoblTcFaBpKBBMAD33O4KsoXVK5gaLOMkc1WE4xwnAmALgZEwvAAAJaElEQVQssq1OEjAy7+Ty8DlVu4x4skxR51TtcKphqcr4RYYNCxiHaePkdh9xe3zB/8QX2cYjzXukbTnS9IaLNzSf0zPvDJfflyU8wWFTnDZyA4eCts8ljOLqZEqR9+cCGJPn6eM8D+krtb4nu6f0P7uYTCrdlPghRTzGT5W3SmckbqrvRxT2hQPGBABMgELFdTy+O5j1rdjgp2HwJwHG4wMuTjROp6bs8BQTUSqdsr8U7H2O30kxtSP2GaT/l+AuDt82Keo9ogH5eX03mP0f1x0ZVC/FRT2xWCkuehokViZgG07sk0KPJEV7DAdehi5wQwEtgWGqieRvgDF1u6i2OrU2T9UPw4Sl6G9Vhr+5so9GNs5Tb4xOpg2H5nP8MXIyaX+Z41LEPRIu3+cCGFOAw1T5fB6A8ZT6ZDgAdir/80jTHGk8lmW4uKnC/+Kyf+kAowKJvN/oeBQFKJ8fQjzD6RSJrHIhjpY6N3FwkKz7IZ6dyYt6AqITHNCQCkioMAHyRgpKRpCeACnDAJWUZU6Rtyqbcsltco6CkQr9TjlGXPYRllvlN8RV7TkSNzmvFDobw+lxpGwf6hAmkTgLy21xSL9SYE5yU8WNK/eruA6ATPpxRwxekr473oT4N8B4/DGUus2P/427vUfcvifRZ+70/2/yDwVyqcH3qbbJ0HxG3t+nmvcX9/1pYKaMEPSlBIKpznZOdY4zj8w7rSDnFMFUqrIw7FT+Z9pfqBNilJsqTYap9253SN7DxBN2Hinac8j3Ix3/XyrAyEqz4FysE9ZpPH+NhzZb8cObnavfxDPvgvTDjCniM++IDImT4OVVPTzIM5kYh+k48Zz3fGa4yft3o7yCzQ8z4ocVDYgDhHmjA/0khtvijmBeSXdypNITJ9K70kykLdPnfZcm82P64hBkKoBLij/TotZ5J13GlfFVXLc7OC5PxKdF8WCApNIR+Tp5M46I647vlEV8r8JZFudqJHEFHq/Bc9pHlEPkRdBKJfZEfaRflmPohO465kiJE+Lg1Z2Oqx7CwMCdj/NOKM9LRXpVTnksikqH1nVUtndc5XeNSff4HKIAT4MF9Q394ppCx4JZWDLT6pRK0jSAINhN/KwCvKj6ncB1f3c8/8mk+deIe7yyut+xLOqZfiFydybV+Pg4Thupb92uql9cfK/SS5GO+7u4nyI1qjfwGA9Hh1Q9q7SFO5zeqJMP85dAM1HHeB6Mk6we4GoLd7yR+1MsGqz7SGmY/GVdJagTivtJ7cg2Uu0i6ux6n6rsKu4gN0Vbpvo2LulJrlOKsrN9qaPqzoffqzLS5T3WfJ+clwqjK/tR1X9oXH7LvJQrvk0u30k8c8yItNztyO9FPon8Wa5UfZsKyA0bRkmbYyQiRMmnABaZR0KCmJAqCkMPMmeUcY/IU7WX/M9EXdgPJ9FOX/64qQAjDVZS/JNuoKj8I443TJqpvh9h2Bdo9EIdRedOZ2H4wgEfRsTXg5CnA2FPB4J9RxHoPQJf/zFBfk87Ap4O+PuPgX66nu5D6Dq2D93t+9HXdQgDPcfg6+tAwNMJf3+CAp4uKPL3d8Dby7S6EBzodsI7HX8nfH3tGOg5iv6uI/B2H0WgrwMhT5cg+km+nmPCDfZ3ItjXiWC/fK/ihTzd8W9EHMZz4kS8PYj6+hDz94F+fqPS9ffKtJlvcKBL1IFuhHH9fdBCAw55oIU80MMDg0i9NyI+WDGCzRMT45oEx1E/jIgXWlKaetgr8nDHk3F9sHgbB78NewXpAY+oV8zfL+vo1JPPfMd4FvML+2CEBqAHPYKM4ACMkEzDjIZgxMKDyQnjIkQyomEYkYDMk2kEPCI9psF0mYcVkeViHmxrLcAy9Yo2p8tnlofl5zf0G2zTUD/MyADMiEe4VoTpDcCOMq4XVpTlZH79Ily8j/JaON7o4RPfiCMduKmJ+WDpXlg6XZJfbH4kh1JxRzn2ldg8MfFzIfi/ldTCLPqaRwC5Fg2+0yLc2MlFfQjAchbpVG1HoKCFea4jF1VnQh1hO3PBZp68y1ukE+FGYGgfSTCYxB1zFnnWJxbiBnd4QEIr/LDfC13kI8FlqrqMOGyEi0HKBYvfplK3oVVnLCzKyPbktwqI8d9lPVkPxuGiL/uLmyRn8U/Rbqnqk6otU8Ubvuyp+scBhAIYkusvrfDFnMP74bUodPZtqnEk2kNuGGJh3v4zfD+y7JynVF/TP2w5R9JHTj/ItpXlVumxjUU+SjUlVXonAfoMpifOIOV5q7TYTmG0wnY7iTST4+paGBrHuDhHUV6YwXroETn/c1zxP+P/pur5NzcFqEzV159T2BcMGGn5zB0HdyD8sUOIeLsw0NkGX+cB9B/dg4GO/ejvasNA7yH0dx9EbyeB4QH0d7ehr/MAjh3agf27t+DAnk9waN92HDu4B93HDqC34xB6Ow6ip/0g+jr57RF4uo+gr/Ow8+4QPD1HBXAkQCSA9PYec9x2eBnWcwxdh/eh5+gB9LUfRH/HIUGezsPoaz8EugNdRzHQdUT4PZ1HhJ9g0tfTHid/bztIDKMb6OuMPzOuv6fdBS4JHjsFgAz7ehH29SDi70Us2I8YgY+gfkQJfgIqjG6/AyC9kMAuAQIVGDyemwCWBI0+kY8EowSLXpEXwSj9dFkOAWAdwEcARlAW8/UJoBjx9jp16hYATQE2gjQtkACJ4tmfFBYOQAsHh1IkKCZyLj6crKOBAQEAmbck5t2L8EB3PJzlICiP+XsQC9DfjfBAJ8IE4d4u4ff1HoWv56gAgLFAN7QAv+8C/XqIwLIHWrAHRrgPZoQgsV/4RVioV8QT3wUT8SzeJcw7hXUvDK3fIQ8MbQCmxnPmOAkqLiMXZec+8hEupCkXzf9C33KxJrASC4TD0ZOLr+QMKbAnOEUujp0EGENBAtuL7xgfthH3M2wkbUlgaPI6SIIgLmICOB4fLKiyyHwd8EQjM9twFnduGBQgky7zYT3pHhe4nExfn47FI7mcjlEQy8k+YnuwvKwr24dtFQ365YJPwO9qc4KCkbS56DOn39xtmfLb4eqY1E7x9uVB6wR7ziaAZeY7llv07TBAUAAzgmHWwTbioD65TEyLxPEmQBCBkdik/OULPtPj3CfbUpafYEq1PcWXoh7D5TNCcKcAHG89ExbV7GvWhwAxiVKJTJOB4XDPvE2NefA98xH58opN1ikaEv8/N03iHxmuf/8W/lcF0/8HsvDk97E3fBsAAAAASUVORK5CYII="/>
          <p:cNvSpPr>
            <a:spLocks noChangeAspect="1" noChangeArrowheads="1"/>
          </p:cNvSpPr>
          <p:nvPr/>
        </p:nvSpPr>
        <p:spPr bwMode="auto">
          <a:xfrm>
            <a:off x="307975" y="158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png;base64,iVBORw0KGgoAAAANSUhEUgAAAowAAAJDCAYAAACBjUW3AAAgAElEQVR4AcS955fsxp0l2H/9bPfsjLpbEkm1JMpLFIekRD5X3vuq9JlIeO9tZlU9amc/3T33B6BeVvFNt3pnz9kP94QDkEAgEHHj5/IfjFUBvcmh1Rl0osk/oM6gVSmWVYpFlUCpEizrFGqTQW1yyc+LGLM8xDQLJZ0UIUZFiHEeYFqEmJWxnLtgWsZQihaLIsKiDKFU0QZiLOsPUKpY2linVjG0OoFepzA6WE0Gu8nhrHK4TQ57lcNssqf2D/kEekXE0MoYWhVLmdcxGyKDtcokNbuUbe05iVyPx/Rtkmd5AxavxftqWuhNKvfL+5ZnahKoHbQV+7Ar1wm0un22/rl4HV7PWuWw18UTWH66z43flt9cZTA2wN//GNiH0o+8z+54uccyeurjZRm9ePa2jzaft8/rdSLn8Rovsfk70nf8vWf92r+Xvo+73+nfxdMz9u/pedr3F/uE/eTel/DuK3j3Jfx1i2BdgnCZPtYI3zeSuutCjmPag+fZDyXMxxLqfYab1MZpoOI8NnCV27gpXFxnNq5TCzeZg7vCxaDwMMw9jDL3CePCxyB3cRmbOPaX2A8U7AYLbPlzvHGn+NYd45U/xRtvii1vJm17/kKOY7qJXW8Ooq/b9RfY8efYDhbYDRXshUvshYqcy9858Fsc+gqOPAVHvoLjQMVppOE00gXniYmXuIgNec6zxMBxrGE/WuIgUnGU6DhOdJzGOs6iFqc8JtJwFKo4DJZP4G/zd1nHtuNgibNQw21qY16FUMoIyyKEKoigdWNO7cZkPzaf0iZ5GsP9GN2cH/69/OZY5HhWyhBMX4L39DQHdXOPUrfzDuenWRFgmvuYZj6Uor0G03nuY5Z6gkUeyHXV/jvuvqvNOeDpfupYnqn/9visvCd5vopzZSR9NSsDTAof45IIMMxd3CQWLhMLF6kFvoMTvpPEwGVqSR/fpTbuEgd3iYvbhMc7uE4cXCUOLmILJ4GOk9DARWLjMnNxntg4jy0B665TBzepK7hLXQwyD8PMxyBxMIhtDBNHxvgwdTBKXYwzD5Pcw5jjX8ouJrkv+FDnYVoGLYqgbc88TAn24QbmRdDO9w3XGa4XIeZFJOjXjkXOccO5NofdFLCqXGA2+dN8pnFu5bz74n2zjv3NVMkDGYccg3oRwW4yhI814vcrRI+NwFtXcFYlnKaU1F5XsNYluGaqVYppFmCS+phkPsaZj2Hi4SaycekbOPd0nAcGTn29RaDjNDSw56nY9VTs+zoOAh37nobj0MRRYODQ1XDs6bjJAgyJ1MMgceV98p0Oc1/ezbGngrhKHQyLAOOsxSj10YPnMs/7GvE6sSv3dhs7cl3Wc31WqvRpTeYzEYtuTee6zjX/ae3uOMCi7Or6tTyPwPdCcH3vr7PkcXmEecbvZeM9li2X4Lttr92W+VvzMsasjDAtIkzyD8/GZ5zkYQfWt8/aPvuHZ+Q7aPvAw5B9F7Xfg4xn9kPqPfUn+7Qvs19uI8LFXerjxDexayvYdpbYcltse0t5d3x/2+5SsOUqeOcoeGcvwHx7LNM2v+O258h7d5fy/vd9DcSep7XXc9sxsRto2PV/iLf2HMQ7Z9H+lrfEjq+Cx+8RXguOpUNfl7F0Epo48DTBYWDgKOAY68GygUO/xUlg4DI02/kidiS9TT2ZOzh/XMc2rjr8g9l9AMYmUZSP7wOR5AAgUWxBsphBa/In0igvuojlw56WEcYbhJFEU87jNUpOjkk7QMtIJsd+suZESZAk9guBTNzdJN5/7JuEkR+5kMVVIYSR+ZZUtam9btOW3HwgmiQaPeFhSsLxAT0pawmjUSdCKtv2vu05WeQ17DqD04F5klkhRy8WQxLF5TrFcpVAaRLwGZdV1JHhREgnySKfjQSYRMi570njx3///1fC2BHjp0V+43k3CSsXyL7PW6L3gSySmLfvpH0v/Ttsj3/+3tpzn9eR9POcngRuEkZ/VcJfFXCaXMgkSSMhx3Tk8gNhrKCvMlkAb2ITZ4HWki0uyrmN68LFVWrhKjZxlVi45gKdObKY94SRi+go96T+MjJw7LUETkijv8A7b4ZXzhivnbHkdzqCuO8tsO9/IH4kiCSKO+7sA2EMFOz5JJ8KdsI2ZX6vww8Io5DFJU5CDWckhB8hin0dye1lYuIiNYUgkoiSNB6lHwjjeaTjPDJwlpKsPCeMPXk8CpdCJklmWEeSeZs5mFUhFiQEXKjzEFoRCmFsN3DtJuYHY+jvJYz8pl6gJ6GcN4gn8lC1pJEEksSPpKSdd6L2WySBq9vvUsgbN70dqVmQ6HbXIkkk5pkvKa/P++eY78lgP/57ktLPYfItrHMY60zOeUkYe4I1KQNw8yHISBxs2cRw00KiyE2AbGZIGDMHA25i0pZgtISRpNEVwngecfOi4cjXhLiQLF6kG4QxtuS4HxJGkg2SxZYwCmkkOcxJFp+TQ34DL+v4PZD8zspQSCNJMEnmJlnsCTnTBUkeCXsdY07CngWY5xw7HSlJQyzzGEbFObeAXeWw6xzW30kYucHlfNNuXEg+YyGM3roQspi8XyN6qBE/NPDXFdwNwuisK/SkkYIVpUyEDAlxFDITCMG7Di1c+DouQlNwRuJIsu7rsqBzIZeFnQu2o+HE03HsaDj3TdyRKOaRkMBR4mEYu0L2hNxkPm4zD5exjcvYwnXmYpCTFD4nVj2J6tNNwkhCS5LEOhIyrs18juUG0fsYYeyJ+2bK43jeJlnk+t4TRrVb64Uw/oActoR7RqJJQRLJYkGi2JNCpu1zMf1AFj+08/k+kEMSxBYf6v4DwshNUeqBZJH9chu2hPE29oS475AwdmSRRHCTMAoxJFF0Fnhrt9hyWpLI4+Q8R8EuyZwQxHaDcBAYOAgNMN0PdGljO4kiSSDP7a/NlKRQCKM1B6/P9nd/J2E89HQcdASyJYgtmWReEJqyWTkLLdzEnD983CaO9Mdd6kkd6zchhJG7JhLHXrrIHZS5KmQnRamjSohUsU/zJ8LY18vA426kTkHSyBfMnQLrtVUOnegklhxIS5Eedjt5kkVO3E8Sx3bCaIlju9vsJ9ueMApJ60nCuoS3KoRg9WSDZJFEi+XnRKUlG33dZspjSdD6c3pyIr+1ZtsmAf1AgNju1hn8Kodf5/DqXAgKSZ9IHSlV64gUCaOyTrFYJVg0rUSBkySfjxMZjyfhpOS0J6n83fa3n/9mf+//GcLIhZT3oFECucoElIyQtPKdsJ3559LV5wS7/12m/O1+YfyP0pYUts9AIk6J78d+Z7OfeU4/yffH9unm9aSvug1ETxg5JryGoDSilURL2wNJYwP/oZVGUvrY1lcyBm8iE+cBF1atleKkJs5zCxeZBZKmi7DFeajjOjZxR4lLRomLK5IWLuys53EngfokdSOh2/bmeG2P8coeiXRRyJ63wIG3wB7REUiSxS17KmhJYyuB5DV4zk64wDYljd4MOyKFbNufSRh9RX6fpI3EoscZpY3hc1xEukhE+YwnqdFKLqMlDhNdpIyUTvJ5iZfSRRLDHseR+tRnJI2UTFIiS6JAkiYSHVmkY+iU9ovE/3+PMKpNCpVS+w1wfPcElN8W0ZNGIYod2aOkkJKtfu6ROaeTcHEzy3q2zzuCyGvyOr1UsZc69mRxkzC+JI7999HXM+2vJ/fXSRhJrudVhGkVClkUIpa6GFHSlzpCDvku+Q45Hq8Tq924kEB0hFGkjKkrBIOSQ0oYKeFqSaOKE47h1HmSMFLSSCLyMcJ4F1ugVJEYJLaMdSGGQv5IWNwn6ePHCCMJMJ9JQOJYBJjlhN9Jb1uJ44Tkku+CgoNOUNCTEZFeZRGULIJWJLBkji3hVDmcuvhPE0a1iGT8mVUCq0oRPtQt7iuE61Lgryp4TQm3kzCSMDr3NWyul936SHJESRzJS0tqAowyH7LgdhLey8gSKeOxq+LE5yaS5NHAiWfg2FFxbC1x4Zm4i6mpCDFMA4wpHXxBGG876S+J4k3m4Zob0w3CuEmsWrLYEioSqbuOFAlhpLQy4VzlQ+kIIyWDvTCH5JzPtClhJJljuZcUsqyUH85ROukir0GtJMG+4XXlHYqGsZcktsKn/jd6KaP8RkcaSRw/4IPEkc/Y1keixSTx5bO0ksX/PGGU7yR2QJJPCSPfQU8Yd50ldjz1oxJGIXUb0kVKGAkSRZ4jxM7mfN5J/0jcIhOHkfmMMFLSLISxk1qKZLIjoj1BJGFkntclqfy7CWO3QRGyKBLFljAeRxZOOCZjW3ARt1LYTWnrTWwLcRTJa9fOvvoHkwTpviWMrZSRqtcCrJePolNXCzFcZVB7NBmWPYns6pZNCmJRxZhxR0EVANUzvD7Bj4xqb5FYklzGMjG2E0kgO8oFJRFUX9URlg3RTvayE+wlUVTXCjko4HGxp/pxVbYki0SrU087VOdS6ijELYMhaukERvVcQiXEkJLGTv3L1OyIpkWpYVPApRSTu00SU6pDXoBkMaxyBBuk0eWkxt1vncHkb1ZcGFORMC6a9vlJFlvJBdXtnYSxky4aopLNu3vJwXJbR9JFIty3dURS7nlDLd8d35/H5+TvE7Kwde0qd9xl188klCV38BFMoo5g1TGsJoH9EZhNDOPvhFyrSeRaRs0JOwRTwux+g79DSbEQZkpqKQ2uPg6RxK4ojeU1Y1hVBLuO4a9z+KtM4DUpCLdppYx8j/59hej9CsFDLfl+DDEdUu0XabikKjZUcBwvcZrpgpNExUmwwFmg4NRf4sRbCim8SWwMuGhyAk8dkUCSWJ2RMIYa9oMl9kNVSBhJ3mtnglfmGNskir6KfVfBoas8kzCSMG47E4EQRn+O/aBTW5N4BtzNzvHWmeKd05LGPf4OVeD+Egf+Eoc+VcKtVJCSQZEOhjpOAw0nvopjwuMipoo0lRJRqjfPEhOHodqqpGMdJ1RlU0pJEk0CHC5wEMwFzB9GCo4ipU3jJdhP7LOLjCRVxVWsYZw7WNbh01jR+f4rSuxCcMMiGxmOvQ5C9mQzQm1G+rSR4TVeQl3F6KGtOOcQNPvgwtRKC6m5mJcRZlyIKLHIvFalKqrRQIgK28UMhmSFG7teRSykMRSSyHvhxqr/Znm/T5sv0bz0G7Fuk7yiqrQDpYpdXjZrMn+mrVal20CTLMnc0CSY1zEoZRx2mxEhbJmD29zGecKxRQmuhqvUxCCzMRQJo4PbjlTe5i7uqMrOXVxllChaOIsMHPlLkZzzXV8kBmiOQFzGhqi2aUJA9baQREo2KWFMXQHzI6qiqV6mOjRv1YGyaLNPSWD6ekrbRW1NCSNV7e18z34WSVJ3HNWLIpmXd9KqSvns6prCCkryUsyzGPOUhJEbDc4PVBfXcOoKTl3KJt9YpzDWfB8cTyGWVY8AShlImeY/3KiqJeecdq7hfBNR60ABBDf+1EYQNFehdqLX9Ii2p4RNjQ/xWMFY50JuWzVqS4ZplsU+oAp5kHvg/HAe6PKtnQamkMVTzwBByeKRqWCQ8Llj3EUe7kJuDgKMYh+DmBJeH3eJh9vEw3VKsxgPN1RPFwEGGyrp8ZPKtiWwvQRu8EQYKUkj6W9V1MPUx4IqaKqOSewoMRXVMU0xfIGMR47/DYhwp9MGUjoppJDqaREE8VvlRigTUzbWybXFrI3cIINSEznm/D1io21WJZiWRNylH8p8vhGfsWjbxnmEQdr2DfuPanyWW3U+pb0+buNOpU9VdAeqW5lnSgn8dezgKrJwFVH96uEqdkWVu/OCMG4JEVSx42nYdqmWJplUseUs8Y6wOSeTLLbtLPPYHVE5aziMLMF+YGBPiKIuEki299frVd1y7e6a/XV4zq6vg2puqrh71baknoZ9kSgaOAwoObRx5PNb76WKrXSb5g8kimcx5xBHcNVLWmVD2kpcr0Lz44RRpGlUF4patpVktRKtVg1KyQ2JzLyORIXaq1MpHWvzqdQL+SPJ61Q+vYrG7FQv3E2TpHAh4G563iQYrxOMmhDDKsCw9DCqPEwqD7PGx6LxsGhcKJUHK0tgZomkdp7CKTK4VSHw6gJ+XcJvqnYnyN3gS6xK2ZFqeQwto1SDxK0d1JspJaubMJsCYVUhLJ/DL0r4efEMQVkiqAr4ZQGvzOEVOfyqQFhXCKpS6tw8g1W0dqLyu90ujDuxJ+mukEASdkp8C+j1c6hlBrWizSlNBkjCK1HNOGWOTbhl/tRHfV+53I3zuCKDXWRwSiL/SP+yjx04hQWntOFWDrzKgV+7P4DXeHAaF1Ztw24cuGsP3n0A796XPNvs2oFVO3BWrhzblm05R+pYvwG3TMC+EhSZ9Cn79SXcIpT782sPXu2299h4CFc+AqbrQBA0wdMYCZoKPcJVDSJY1dJuZDHuUhUX6Qyn6RRH6RgHyRgH6RiH6QRH6QQn8Rin0RinwRynPkkUSZGFq8zFdeHhPHNwmlo4TkwcxwYOYgNvUg2vkyVehQpeBwu89RS8MmbYpc1SYOPItXDkmELy9gLaK1INPRUwvx+QLH4AbRa3Aw1vnAVe077FoX2kKnWS+ip2Qh37MW0VHZxFNk5DSphIEChVcnASmDikasylmlLHuW/ILpsSCNpgXQWmqGm402T+gjZZLtVnC+xHA+yFdziIhzhIRtiPh9I/e8kIu8kQe+kIR8UUl9EEd8kco3yJaaVDfXChPXqSKmsb88bCvDGh1FzMW1vpp7Szldb5HawL0XAoJAAr6yOwoa5sqGsH2j3hYrGOMV9nmK1SjOsYwyrEXRXitgpxUwa4rgLc1Jx3Pqi4aDclxKYkseFC9hy96kxMcqgxWReiQaE9t0a7tiYT9dpStDI02SmgNSW0FZ+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nvbNFYL7Qjab7ioFYT0kMB/jj8J6n4Bgu/GQQFtTpUqCTEJtY1y4GJeurGfjysOgcETSTskOISpBj/aNtB+zMSZBqlLp00ke4zYOcR3FuE0S3KUpbrMEd3mCO5JKous/6WtKJbMQfActgSJRoq2eL9JKSixZ39bRjo+bEJIvjjOOvQxzjt0mx7igSZmNaWlgWpmY1RZmlYl5bWPROE/lWcV6mhskL5BiUWcvkGNal5i8wJTvtXmOSVNhXBcYljnuihR3eYpBkWFQPsddkeEmT3CVxbhKoyew7rbMcFOk0nadxbjNQtykPq5pl8c0DwQcdxcZ52wP56mL08zDWRHiJPex7evY8jRs+Rre+Rreehre+Cpee4SGLc/6KN65JnrIMa6Bd66Obd/EfuwKdkMbO4EldWx762h4Z2vYtjRsWSq2TBVbXf6tsZT6XZf2ryb2PRMnropT2r46Ko5c2qbbOAos7LkGdl0TB5GLw8iXOZ6mEJs4Cw2chyZoosKUZUrAN1XzlLYSXAte4h/+XsJI9YyoMml3s27VPxp3gKtUpIG9cThVNAIamXdGxs9UMFSHdnZCJJncrfBcUfsUPhZUXVW0rQigMq0CzFfhExbrCMp93OIhxvIhEaiPKZb/SyRQHmJMm0BACYVVRs9gVxEc7jg30SQw7jPoL0DphbZKnkF9SKHKvXT31t3j8j7GJvRVDLsi+t/nvYRdXQynjuFyImtSOFUC+wWsMoZdtvVOTclZBn2dfOiTvm/+nZR92IN9OV+3/TtrArSghDeDUtGxqV341G7h01YVNqGuKyzXJZSmgLIqod3X0B8b6I8rSbWHGup9BY32P3ULqyphVQXMkkbrJewXoNH6chUJ1FUEbR1Du09+AJPS37KEW1WwS24gKvhNI+jzwaqBJ5uJRBYBd53CW2fw7rMuzeE9UAodY0bVW0yHAR+XsQvadhwHBk5ItiIbZ6GNi5AEijBwESi4DJe4jDVcJZT06LhMdVxlXJSpjqWqlqrmKXbdCXacMXbcCXa9Gd6YQ2w70ycVtKiigwVeEsZdkscX2PNJKimBnGLLGosUctedYU+cY+bY9xc4pC1hrEGkhqGOy1DDZajjKqIUyWpV5oGGM2+Jc3+J82CJi0gVnIdtns/VPpuOq0Rv230VN5aBK1PHtaXj2jZw2aVXto5LW8e1a+LWdzBwbUxDH4skgppTwk7VYQWzLkVKpBU5CKqmDUqbO5hVKNJtq6YzQivZprRbLyMYZSHn6jyvg1ZkICh5MoiqEKnlsuE4puaCEjEH48LBqKDNqY1BYWNYOlI/z1ws8hZK4WFZ+lDL4AegRNR4Aa0MRFLKerYvcw96FcGoYoj9s2hDaGNLm2Q6Z3V2yHUihMVYxeCcoNWREBnOeUrpY5Y5WJYBtJpky8WooLTQEaery9TE2ZMjEt+RIRLBQWKJHeOgcDGkMxadsnLCEbRlBxeBhnNXxW3gCgahh2HoYRT6mHQY+x7Gnotp4GMc2RjHLUaxjWnmdvN1IPlhZGEUdWrr3MW4YH9TYkZbRQ/zzMOy6JxMuvWhdebxMUi5KJmgzTDztMOkg89IruOL9oubabGxyyldpENgq+GhKtrt0TSwmzWsegWzajrUMMoaalYItLyAUZRi8kM1NKWH4UOD+GGF6KFBtK4RNhXCuhS49Qpucw9v9QB//ShgXrB+bFOW72t4jwnsdQitdrEoLMxzE/PSwqwwMS1MTIjSwqj2xVnuihJdOoTFJkapg3lJVTzNsto+HVPN2tkv0pZx2tlIPklwO4eoCfuYtqOpi0niYJzYAuYnKcsbdWlbN01dOWeWe+AmTDZinfPpLPMwT2Ms0kygZDmUrMCSRD0vsEjzjTZKF4NnENtQmlhtgtemnSKlkZvonGhov9iDPg+URIsEWmwX6XS2qZ5u81T/9ypUOgYxP+qk25Oydbqlwxbr2L+0weX3IanYntu4zWiCQVt0S6T0Yp+e0xnMwr67wJ67wK5D06AZtpwZtl2aAC2w4yki4aOU7yV2aXfoLMG0lQLq4pRC6d8hHVECA5RcblkLwbalSLpjKdi1FOyYC8GutUQLBfuOCtojisTQM4QkHthLHLhq6+DCDUhoYd8nqaRtpIX90AYdXyjQeIaOMD4Rx9AUh5b/zwkjRdNU8ehrEhSSxjYVwljRvoHeYp6oanq7nt6YW9RLvQ1fZ0/UeqeF0DIfahYIllmApRjEt8bIVENz4C0bH0rjSaquAmjrEH2q3XNXGbV4iKB/DPcReNzmNXj+JrR1IMfwuA+IoHH3+AKbBPAp/xhDeR9h8Rhi8UAEmN+3YFl5DKVdfSQBCttnWLf3sFxxV8znau9BnuchbokSydIGngjUOoZ+T3B3G8n5vMYzvHjG9jfavpPf3OhL6ePaw6J2odQe1DKHWpbQygp6VUGva5hNA7NZ/QBG3cgxRl3DWq1gc9d/34J5wlqvoa1X0NYN1BVRY9l8HFoTQW/8DgGMdQhzHcGUlPkWrXpvBWPVtPe3XsO+v4e5WsFoGvlNlq37BsZ91IISgfeJQHuIYP/PAvr3CUalhdtEEw+5mzTCZRzghDs1SgBDR/KnkYuLyMNV5IsK4yJe4iqlt6KKy4ySSRUXTHMNZzklQFQ5T3BiDnFsDHBkDnBoj3DgjbFl3eKdc4d3/gBb0QjvohF2w9kPCWMnaewljkxJQPe9CXZJQK0hdu0R9pwx9t0JDrwpjoI5TiIFJ1QPpyqOP4ZkKRKqo1iR9DBZ4DCZg+lRquA4U3CULuQZTnIVp4UqdYeJiv3IwS4nqMjGQeRgj/nQxl5gYZc73dCWY9hPw4wqpRyzqsC8qaCsaixWNeZ12aKpOhWsh8XKh7L2sVwHWN6HApXpOmjraR5R1rCKCiaRlzCIrGiRl1LHdr0gkfNgVL5Aq32oNRdIF7PCxjgzMEoNzFITSmZByWwscxtq4UArXDmX52/CqgMQJq9Zej+AXrjQcgdmGcCqws5EgqQ3hvMEEuAYJMNWHcJuQtjcwPLaVXtts/ShJCbM0oO7IvkMME0TDJMIN1Eg44/j8CxwcOHT/srHKIkxSRKMkxjjNMEka8H8KIkErONxV66NI1PFvrfEgXjStzaN57GJ64ySMJpV0DTDxHVsYRybmMYmJh3mqQ2FBDtzME0sjCMD41DHODExzizBNLMxyx0huzx2mbNvPGiFD7WgrSLJlIURv7lwibuQEk0V49TANG/bmPLZ2V8GCXziwK5CeE0CryZieGXUoqI94z3scv0MZt5ATyuBkTewixXcci0ImkfE6++RdIib94jrR8TVI5LqEVG9QtSsEK1WiNdrxOt7KYdN09Y3KzAfcJO6WiFYr+CtGtkYczO8pEQ0iTCNQ8ySSNS9o8LGpHQwzm2MaNvbgRsEblrYt5PIEIwjDcNQlf6dZbb0JTc33EDM2bdZh9TGLLXkXfA98Z2wbZZY8t76OpZ5ff7OsuAcz43RB/TvdJHEUOJcsExKaFkFPa+hZTXUtMSyg5ql8i75PjfBd/xRlD60TXzkON4PN23yfDn7xMGicKG8ANtlvHHMpSYm/XgruJlxMc1t6VuOQfaHjF+OU45hnpOQqJsYJAbuEh13sY7bxMANHQNpdmNNcWhPcUA4M+w7U+xzU97hwJvhh5hLHY8jDjyWFew5CwFNj/bsOXbMKbaNqaQ71gy71hx71gx75gy7ZpvuW3Mc2AvBkbsU86ETXxMb5D1Px7ZNUqrhIKT5EGE9OdFQRU1iSptleuo/Q1d3FrRe/JQu0gv6Y4SRNosv8Qhfx90AACAASURBVHdLGCkJpK2OcZ+3WNNGp7Uv6m16SBpJFnsj8ydDc5LNDaNzEkm9CGFkPvTUg5b60LIAWh5h2Rk1M3SCVmatIW430VM9veTE3xEhrSM8+joCYdzHMF/AYH0HrQmgr1pCqJDEPUME5eE51IcI1po7x/Q5Vgmsl1jHMNdx+1urUH5Hb9rUWIVST9JDkrd85O+EWNz/ELwHti8feVzyAygPlJZu1qdQSYj5XM8QQG1egP21agkj2+R4ku/Gl34lUSSkj+Wd0fMzbp1OmgTmOoN1nz8HTRk4LsRhJxEpinvPEDfPQZsf/SGHdp9JyBr1PoW6TqGs4h9AazjWAoHekDCSLH54j/37pL2Syft5KJ5S+7EU71PaM7GeZaqrqF4SFdNDAv0xhvYYg+9X/1uK2drHVbzEdaLiNjVxm9AT2hD7MHr9EidRay92SSeDyMB1pOE65vE6bnMDN5neEsdEFXXfaczwMjMcuGOcmmOcGCMcWyMcOSMc+iPsugO8dW/wxr/Bu3iAd+kQu9FUVM+bKumeIJIkbmLfnQpJJFnsCeOeM8GhPxPbS0o3TxMVB5mKg1zDYaHhMNekvBsvsJsssJco2EsV7KdLHJDcRjMcxHMcZ0scpySMLU6yJUgaWXeQKtjJVOykKvZzHQeFgYONdC/VsBsvsRMpEopoUPsYrUKMVyGm91QzJpjex5isI0zWMSb3Mab3IaZrHzNusPhdPHLj1YJl1hOLNckVncJo05rAFMlkBKNowbJZ0ZY1gVH4IPFqSV4Iqwlh8rtsGALHxSy3ME1NzDILi8wWwqjQzrJwoZYe9Np/gQBmHcIUwhgICdVLktE+70EvWlDauGn/20pJYyE+vb2ttFfULAQtSDJ7cCFNSY4C+GtqGxLM0hjDOMB16OEy5MbFxVlg49y3cRW6GCThEzEcpzHGWYJxRvIYY5RGHWI55tpzcEQ1mHjtz7FFj3yGSGKontzGWW6LWcUJF0/aRm6QRS64M4ZJ6sli18b6cWIJCSIRGpPAdIRRiBAJUeYI0eTiPy9MwTjRMIyWHRSwPM0MzHJD0kViwih9mFUAPWv7xKsjCCqSxRBeGcCtErE1t6oMRG9jbpYpdEom8xjM07PaqVZw6zWC1SOi9XuEQhzfI149Ima+eUTavEe6uke6XrdYrZGs1ojrpkXTICZxrBuE9T2C5nuEq7/BX/0NXvMedvUAvVhBSSvM4wKzuMA8zcWWd175rdQ7I+mx2n4jSUwsIeVDX8MoXGIUKRhFS4xjTTY2HKciCc9cKCnhYJ46mKUOpqktxIjX6AkjUymTUJJckuQXnkiwKcmmnSel2dTikaTJMXxPtG1MWigZHdUSkexq9KTmGp1TY0AwRBY3AP8x+m9jM9VkE8GNxAeoQgxJFPms3Jg4UAqOm+dgG7/fSYdpZsk3PS/4nCSLJIYcR3ZLnCMLk4ibHvZx2y8jShwp2Y6NFkkbnuqctt32HEcOsRBbdYYoO6TNubvAPjU57uSjkE28M5bNPLVKu5RMWi127HmbJ2G0ZiBZZN0uYZFIzgTM75MsOorg0FviyFcFh76G7dDAO08T7NCukeZHAb2wGa6HNuwKjsVBkVqwH+Lc13HWhX2i7SYjKvynCGPrjcvQMv9rG0YheYxZKISBjjK093tul7gpUew9AjfJ42aeqhzuOJdUVxA5By0NyzvxNT2sqkzsiCjGH3LhqX2MqVZeR7LozO5jzO4TzB8SzKmOfsig/gBUFadY3tMzmerhBDrJBEOx/AewmxRxmSMpiw8oXpTZVhSIywxRmSEsU4RFgqAD81LH+jKFX1E91f62SRImji4bKR046MghKizGlqTjzr8Pkq/ZQ/Ic0jfsHy7Ibco8+0rq1n1dgskqfAL7tu1XC7N7A/MHwsTi0cTyexvq35xn0N7bUB8sLO8NqA8m9Pc2jO+dD3jf5q33Dvx7B96ado423JUFZ2XBro0fQFkFmIsNGtXlMZSH9KMw1j6CtYPowUN47z7BaywQrGNbdO8jWZWI6PDS0LCdC0cCZ51BocoiMHDrqbj1NQzCGQbRCDfREFfhAOfhHc7CW5wFt7gM7nATDnEXjnAXzHDncWLnQtkuqnehgRuqfb0lzjjR2DMcWZQGdh7Q9GamejmYYSeY4q07xFtvgN14jL10iv1whgM6t3hULxM8d/YRzLHrzkVdskOHF3sGpqw7CBjWRscJw65I6BV6SJu4YPy+xJQwN62HNB1Z6MXdOsDQiefUXeDMU3AVUXXdgjvu69jAddyVQwUDf4ChP8Q0mmCRzAVKOoeaLqCmiqRL1hcKFpWKRa1CqTVoa1Ogrg0sV7qAea1xoVHlXNOBKoG5SmVzYqzoIc8NSwtuvKwHG8bagrE2oa94rg5tZUheX5tSzzaD5I5qYZrF0K6aKlFugmiLLY51VAFSXU1PXU/UpzT071WDdLhTOtDxTpzv6EzRg/baddQ5WDAUWFvm9VvHnVQ22BpNRrpoBJupShtNRgkoQ1G1U93egmptSmhIUONOjZ1hUtARhZ7sS5zFCk5TSo9pw7jASTSXuvNwIRuXQWliUFkYlBbumC/bPDc1xHXaelcf+Q4OHEtw5Dk4C3ycRwEuoxCXYYCrMMRtHHc2jHSWaMGwUXRmoQNM7wQjTjH00qaTDL2pGTGAWqfOsWXImI709BaHGfa3I6BEkpIephMu9ARtADtJ5SSxMU85PmLY97nMl1ZNL+nOLIdEkZ7OTQBz7cBYc3zYT3mtMaHVJpgaKxvmvQdzxc19Aucxh/fIjW0G/7FA8NAieigQPZbIHv6G7P7/Rrr+n4ibvyGqv0dYvUdYfy/5tvw9/OYe7roR2GtqWRivsRJ7VY2mOiXtNhmvOMKMcTZrOm1QbeoL2K83IYkL5xEHt6GJu0jHMNExytg37BMHVCGLVz9DDaUB5gklz1S7tu+jd0xiymv3Zbbz9/jbTPlO+B7YznJ/P6zjeVShT2l3nC8xL1UsGxPqirbGOualJnWsX5QWFDq3Chj6qA1/xLoP9cwzfmkI9QX4Tb4ETdIkxik95vm8LNMBJ2/LmylNHiY0XSDxpvqdmxiGexKvfZJBS/KTxMM48jCKqOb3MKJtZ8L4ohzDrjjG3DBOZcKQRa6EOtozFex1auE9W8Wu08HVxFv5nTvDS7y2xnhljp7AMkPuvLEUvLUZLkfDO0eVPMvPwGNMBe9MBVv2EjsOnWV0SXc9Osm06uYdz8BWZGIrMvDGU/GGoXZosy7xfuns2IZxY1SL68QGPes3QYJIe/Uzj2GcDFwxnBAjK/C4zpP+37Vh3AwM/SFP4vjB6aX1rqWEidKlliwyLw4tHyGNPXHsA9n2RHFTNc1Je1a2k8aUImTaGXVgOIlZHWHW0Pg8hhFH0KNIUjNJ4GQZ3KIQeHSGqEpBVNWIihJBliPICoR5gYDICvhPdSWSrEAe5yiSQpDHLLd51uVEXCBLCgRFjbBsEFYNgrKGl1eSD6tVV9fW+2UFT5xbSrkvp8jhle19ubSv4/2WvJccSZQhDtMnsMzfSuIMSZxLvsgqlGmNMm2eocoaVNnqGeK8AvvhOeho096Lm9MJh+1t2c4yWEkC9qWVpl1/tvfLY3idqA4R1wHCyoNfOJJGtY+XSOoAaekjLlwB81kdIq9DZGyr2vaw9mE9hjAfAoF+TxMDG4uSE5ElebWhJ60NMwnhxAncJIWfZvLu+C7DopT3y3fMvFtTokw7p6AD877Umes2bz8EsB8o3SlhEasK5po2lSX0x1pU0OehBQEN0mOqYSc4SCbYS8fY6bAdj7ATDXGczXCazUTVe5LYOMtcXFUhzgoPxylVsQZ2Qw3bgYqtQMW7UMW34RJ/CRZ4Fat4G2vYimhMrWBH4i4y8DVtUQgFB/SEpqMLiWKfbpJGsV9U8M5d4q3DSaf1zNsJdOzS+y40sR9Z2I9tHEU2hraNqe1g5riYuZ5g6riY2A7Glt3CtHHhmjgMdDDI63Fk4rR7tjMag9PLM/NwmjrimXvujXDhj3EbzTFKlxinKiaZikmyxCLXoVU2tNJCVLiIEhtBbCKMTUSpjSR3keaepHHmIE4dxHEo3wS/gzTOkSZEIeA3wbo8LZGUObQHD8ragXrvChYrG9qDD+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ZuUAcdt3BU0aQgxSOiNTSfLCvq6htpUUOtSHIp02sQ2tdiTL9ceNqGufeiPEfTHEOq9D+0hwHJNx6kSi7oQe2vr/T2c7x/gvH+A+3gP7/0D/PcPCL5/hP+YI3hMELxPJPUfYviPRFd+TODdR3AefFjvbViPFoxHE/qjCeO9Be29CeVBh/JoYPGgYdromDUcI5Vgvi4lHZcp7tIQNzHj4LX9dxk7uGRYHhLzPMBI4hvH0g/si0nWYkinjiKS/mUf9+j7nOW7MsagSjGoEsnzXdIem7jJQtyVbX2f0klnVtuY0cmlw7S2MaksjEvzCeKgWmWYlikmRSKY0qmpoglKjmnJjQ7bUrD+6Rh6vVe5lMd5e96sao/lszEO5SANMeRz8vpVhnGRSHmYRdI+KmKM6wyjKsWw4PfbgedyzHFMJgx0HuAujnET0Zwjwl2S4DZNcEPTjISmRxyXdJqJcRoG2HNsbJsG3pk63lkGtmwT7wiHziyW4K1n4lt3+YTv3CWIv9gLwV8dBd86Xbuj4q+2im8dTfCdq4Ng+a8dmH/l6Hhtt3jj6HhL5xnP2oCJt66BN3LsAlshNQRLvHFmeOcwXi8jV7QxcEkWGUqN3vmiUu4ClksQ/i7u5FXn2EKS2Kude8LYO7qw/BL/0BPD/1VK6WMfb89iPEASRgk7Q8/qDyFcJM5gZ5/4kiCSQG6SSLbPq0C8yEYlPcQcwaS0Ma1szGlHRw9perrV9JKOYaWRwM5iOHkKl57SHbwyA0Ev5bDM4ecZvDx9Svt8UOQgeCzjd/UG0wx9QzBmH8OvPNXTS5mTFB05BB3RuO/rmFbQ7issVzmUVfYMCzoErTIsGXphRU+0REIN6fTSLloxPx03GAaIKYPRMuRP/y8GDBfhiG3Oh9StK7yERy9xemh/BEFdgPCJrp1e3Ow7J09gZwncIhUv7v7YoC4R1yvE9RphUcNLSbhLBHmFoKDHeI24WiGp10iYFs1zlCuk1Rop20qiEaTMFw36NEgLBEmBMC0FLPtJDpebgiQWuGkMN03g56m8u/4dshySfGcVkqxGmjdPYHmzPisalGWFqqqRFSXSokBGW6M0xsy1MLJ1jBwDQ1vHrWPh2rFw6Vo4d02cuvRKM3Bs6zi1NFw6Jq5dCzfi2GFgIAFfebyGC0fFqa3gxFZwbC9wZC2wb8/xl2CCr/0xvgvneBMqeCdkkbtBSvcMnPnc9fGfOEgaFzj0W1sYppKn3Yyom+eibuY/qezKvw4sseerOAh1HPFfZUgkGOsrNARHDBzu05bFxEVsi4e0pLGDc8bhYogFGkbTjsUzcGupuDGXuLU1DD0TI8/E0DUkP/ZtDFwD17Ym5PKC/eA7GEY+ZglDnsRis6XlOcyyhFPX0KsSGh1QaA9btNDKAlpVSptO55eqhFFtjv8P3wG/BX4rTPmNWPQsrlssed2KXsgVSBr0VS1trGcdox3oDFvDMFadUT03n7MOU0p5OkwYvqaOMG1ijKtI/uGEk61MuJSIMdTNml6kKZQ1F7BIpGcSb1YkNzH4rS/XGZb3rdfzovM6XZBEkiQ0uXii9t6oyqqQOaMPRSZxbCUEUDtHSIgfxipdF+JkaLx3MamXuCmmOE2HOEzucJgOsBff4CC5w1E6wHk5xU09x129wF2tdGmbv63muMzGOE+Gkl4VM5xz85NMcBqPcZZMcJFMcRFPcBlPcBVPcZ3McJsuhMDdMAQJA/vmwRP6ursiFFJzyxAnqY8BAyqTTFf0To8xKElaQlylHq4kfmAbgPoup/dwGxqG/1jCmIIsMzg140GyTAe0W4aViSmtTKA/NNDvG2jiad464BkrjoEaWv0CTQOtaaCyvmmgr1agB7uytrBcW1DvbRjvPbj/VwT3byG870P4fwsR/C1q0RFFIY09SSRpfIhbIvmYSJ4OdC5jNPKfYBhpo/sTDI7B3qOesYi5RizFo76UDSs3rSodBjlGVjkmJaM0+LjLfFwlPi6SAFdpiFshQdyctIRxkkeYUlpJb3U6fxQk2tEzkGTyfRHMD/t2ksvUwyWjIUT8Zx8P8v76azBwdpFiXhZYVCUWZSl5lolZkWOWdyjaDQ5D44gElVJU/oFHHy5HiCFD6ZAw0pY5xUxAzWEmdZM8ETI5r3Npo6c4MS4TTHgs65tcSCPL9MwneZT2OvtAGkmKiwhDeudXCQYkzynHUoi7hJ78IW4TftsJ7rIYvZ36VRLipkhwFnrYd0xskygaKt4aKt5ZOrYcA9uuiS2PBK7FW8/Ad47yA/zVmuNba4Fv7QW+s9v2V66K75yl4JWj4o2n442ngfUsC1wVr11KC1W8sdv0LaWRnv4MrHvrMoTPBG+diaRbDL1mU7vEdaO1RT6NOKebYmdP8nfN+X2DIJIEbpb/twkjA147/Ju0jSDWJI0st/860hLFNoBzH9OwjaC/KUXs888IY2fLOCt9TCTsgCuSxnlhYVEYUAoNWqnBqDRYlQa90jCuLcGksTFtbMxWDmZrVzBfu5jfe4LFgw+CZTmmO45l1isPARQec094WHLH2dWxXn0MsXxs65YPvrQZdJJ4jKE/9Nh0rOnraA8XQs65p+G+h4XAhXLvQZVr+lisXPAZRqsW43sH0wcPs0cf8/fBMyy+57309owfUpW2dy+wpEONPB+fsUXfF8v3IdTvIzDls6nv22Olz7q+Y1+yP5TH4AlLhgyhFKShc0Iu6XJFj+gK6rqGxkn7oWnT+6adyB9WT2W2cXKX49h+38C6X8FcdynP7yQFas1QGVTdMOYaF1cf85WDebOBlSv9urxv3wv7mt76lC4YJAgkDXUJo65grto6pta6kWC7Igm4j2A/RDAfIpE43KZLnEcznMVznKRzHMUzHMV6GysrsrAbmdiOP2A3MrAnwVdtCW59Wig4rzQcpjNs+a0Dy3Y8xk48xnYyxlY8xlY0xLZ7jS37CnveAAf+CIfeBEfeTGI5Mj7bRWDiMrDkb/SOA/6d3wKH3hxHfo8FjoOFlEkgj3muO8GJO8F5MMdFuMBFQPT5udSfUvWdzLCTL7BXKtgrl9gtFAHrtrO5YKdY4DCd4zie4jAc4yia4DSd4zSZ4ySe4Sxd4Cxb4CSZ4TBiWB0T+/T4I+HkX9AV3KH7mEh4jgKLzmN+ui4xuW8xXuUYNRmGTYbRKgfL43WBCXEfYXLvtt9C9z3MHjxMX9Qp9xGsnN7wNeyihJUzTFQJp6wgnvJPdYzNR6cSD2blQi8c6KUDtbSx7KCUNpTKhqSlDbV2oDGUV0H7Jg3jWMUk1TDPDTlGrV0YNZ1g6DBAJxlTrqcWNvTKkTaz8WGufBh162gjKfO0h6wIDzrtIysfJm1zpZ4ONoQj0EoHhFpYAl7TWccSNkyjI0vk4y502vHimxJa44SblYAe0gz4HGAS+xh3mCQBiFHkYRA4uPNtDANK8HwcFgH2Mw97qYv91MVh6uEw8XCcBRJe5LyIcMG/eqVaNDV+gFGiPzmpiLNKYmCempjTnqyzDxVbUTp6FAzdoYtafZAZGCbGkxpaHEComs4sUVPTo515gnFRaWtGL2yqp+2HHM4D16EcDgUYNN1pUthVAbuoXqCGUxJ0dqlg5UQJo2B0hqrd2FQVovU9wtUaEW0UV/dIiPUD0tV7JM0HpM33T04xdI5hmzjJlO8RF98jLv+GsHgPP3+Elz/AL97DLR5blO/hVvdwqhBOFcClHSYjZtDhiY5PqwhmQ5MsG6NQxU3I4P+MvUhP8vavF0UtTTvGzMIys6BmJhYZHT6oQqbNKJ2FbEn5Pvh+Nt9R62hkyzujo9FtoEh7f+68dOT8JWNd0pGscypjXktzqEkmYJ51ep5Az12odBhLrQ62lFlHBzC2026RZhZiFrKhlqY50CLzxCyI6mqWxeuaHuOdKppe4/K3nk8xNWl3yagqnRc+U5qVbJTJLaieHjDqBe0UIxPD0JB0lNoYdR7Tt5GBK0aQ4D96WTPsGxPs0hlFb9M9OqN0NoY7lOLRBpEe050JUG8OtM0/WLCmeGdO8M4cd5hgy2Ic3Sm2bebHkjKaxa47xY4QvbaO+V1GzHCm2LUnAub3HAoK2npxuJE8HRvp5DjEtnmHbXMgxx+4Co5cxtalgMDGWeTiWv7q0MYNyWJgCkggGcT9loIOghLGLlYl8710kelL6SLLP5Aw9mTRfSg70tj/40hLGHsSKcGuN/7XuS1/+O9XhkbpCWMvcWRKBxkOAPmbsMKX0BGcRI3chJ4o0IIxzHAEOxjACW6hBze4Sq5xk93irhhiWI0wrMZdupkf47Yc4rYa4q4e47YaSfmmHOKmHOC6aMFjJuUYaj6BVkwlXaYjKOkITJfZWCDt2QRWPIUZTWBFE9jxFE4ykzLr+nq2mfEERjKGEY+gR0No4VBSlk2pH0vdIrrDOB1gnNxhkg4wzUeYFeNnYN00G2KZTX+IdILlC8yqKcbNS0ykbrqeYXY/f8JkNcOonmBQjgTsy0E57PJtnfRzPsOoWGCUE3NMqyWmtSrppFpCUCoi9Zg0Kp5Dw3TVQ8dsrWO61jG61zBcaxg96ILBSsVtreCmXuCmmuO6mkt+WE4wLscdRhiXI4yKEUblCJN6gmkzFUxWCsa87krDsFliUCsY1Espj1YqCLZPH3Qs36uYrueYPSoYPy5wkl1jNz7HVnyGrewCb7NzvM5ZvsK76Bpvoiu8iq7wXXyJV8k13mS3eJve4m18je3kFvv5HQ6rWxzWd9jJLvAqOMK3wSFexSd4k57hTXaG19kZ3kbHuFJ3cbXYwbV6iGv9BJfGOS7tW1x6E1yS5EUkripO6VwT8r+fSQ4XOO4RtPkDeuo5U5w6Q9yY57g2zjBwrnDnXOHaPJNyn17ppzjXjrFrH2PbPcGOd4o9/wz7wTl2vVPsuCdtvXuCXf8MW9Ep3sQneB21eBOzfIq3ySm2snO8Tc7wLj3Du/gc79wLbHmX2HLOsedd4TQa4MC5xHUyxrhQMCkVjPMFZoWCea5gli8wzYg5pmkHKS8wy4gJZtkQ82yERT7GophgUYwlrxQTKOUUSjmBlk3hhQqCWIVPREtBEGsIEk3aHH8ON1DgxFNY8RgGv8NwAC0cQCWCOyzDFkp4B4Xl4A5aNISRjuWYhXcDQvFvn9r0ePThesEA+gb4G1bUtlvRWOYJzhVWRLRzR5/2c4adzGAnU5kzeG3+vhq098f5gnMI79VKJwhKA3G0gu2WWJoJ5maCkRnhWnVxrli4VB3c6j6mTgrFybCwEsz0SDA3YwiMGPMNDO0A54GDM8/CmWvi3LNwSY/rwBXcBh7uApJMFxNviKl3i6l7gwnhXD+BdTPvFiP7ClPrCkv3Dqo/wMJhH95hEQwwDwaYBncYutcYuNcYercYOCwPMPSGLdwBRv4I03CCcTDGwB1g4AwwtIcYu2OMHWIELVFh5QZsIjNgp7rAiTS4gfoMXqjCDzX4kQ4vUOH4CtzAhuXWsN0GtlPD81aIw0dE4QPi4BFJ+Ig0fI8seo80WiGNG2TJSpBGNTaRRDXioEQSZsjCCGkQIvYDRL4vCIMAURwhjEIEgY8gdBGEM3jBBEE8R5Qq8KIZvHgGN5nDzRawkpn04601xbW9xK2zxJ0zx9CZyvNPnTvpW8W9gepdQ/Gu5b3w/cz9O+lr6W/3BmPnWjB12zYeM/Pv5PiBeYE7/QwT50bOUSL27QR6OoXuz2B6c1j+QmC4c+jOTGC4s65egeXPYXhD6O4AmnPXwr2TMuvYJvBHWPpTqMECWqQImF94MyzcKRRvBjVcQPFnmHtTMYuYdencn2ERzKFECyxjBctIkTJNJ8b+BCNvIukkmGIazp4w8sa4sweCoXWLgXkDpiMZU3e4tW5wZVzhdHmGg9mhYH9+jN3ZiWBvfoLdxSl2lVPsL8+xp11gn9AvBcfGDY70axxqVzhQL7G/vMDu4gw789MWsxNsz06wszjCrnKEPWJ5jP3lsaTMs17alsc4UE9wpJ7icHmCg+WxpJJX2ry0qady3L5xgT2N93SJA/MOR+4Mx66CY1fHsWvhxPdwFoW4Dl3cMp5iYOHap0bIlLL8vzb/1aZHp5b+f00YSRbdhwotaWz/Ku9lMG/GGPsoaeQ/u2zYNfakcTMVAtl5NrpVDL8M4dObSb3Cq1e/wfab3+Bw67c43fktrrZ+A/Xrz7H8+peYf/lvGP/xE9z99l8x/N1PMPnjp1j8j59D+8uvYX73W6jf/hrLv/4ai798julXP8fwi09x8/sf4+LXP8LpL/9PwdVv/hnXf/gxbr74BIMvP8Po659j/M0vWnz9cwy/+hnu/vwprv/0U1z+8Sc4/vITHHzxY+z+4V+w8/sfYed3P8Lrz/8Rr375j3j9+T/hza/+CW9/9V+x/fv/jt0//TP2//yvOPjyxzj66qc4+eZTnP7lM0mPv/kEx19/gtOvPsHln3+Kiy9+0uGnUmbd1ZefCC6++CnOSOHvjgAAIABJREFU//Rj3P75M9z9mffzAbdffIaXGP3pU0w+gumfPpP66Rc/w+LLn0tfTb/4TFKWec7gdz/Gza//GYPf/lj6lu2zP/8M2tc/hvHNv0L7+l+g/o8fQf/6X6B9/c/QvvpnSdlm/OXHML79CfTvfgL1r/8qYN549dMnmK8/AWG//hTud58I/FefwX/9WZt//Rm8V5/C++5T+K8+Rfj23+B+92t43/0e/qs/IHjzJ0H87s9Itv+HIN76EuHbLxC//S3SrV8i2/4c+c7nKHZ+hWL31x1+hXL316j2foN67/dYbX+DausrlFtfIX33JdxXv4f56nfQX/8O+rs/YPn2d1i++z2sNz+H8/pTuWf99U+hvv4p9Hefwtr+Nzhb/ybP4b39GYK3v4b36g/w3vwR0daf4b75I+zXv0ew/WdE+18hPvgG0f7X8Pa/xPz0Dxid/h7Dyy9xe/MNLu6+w51+ghv3GpfBAGfxBCfJFKeRgtNgiRN/8QycEGRS8Ob46/gUXx5/g+2j3+Ltwa+wc/w7bB/9Bq92fyH4y9vP8M2bT/Ht9r/h3d6vcL71a5y8+gUOvvkMe199gr2vP8Hxdz/HyXe/wMl3P8fpq1/i7M3nuP3rLzD5+ueYfvNLwfirn0t59tfPQUy++QXmf/0c09e/wPl3/w3Xb/8FV69+hJtXP8Lk3U8wffNjzN/8BOrWpzC2fwb97adQd38GZeczzLc+ESx2PsVi+9On8mzrE8ze/RSLd7+E8vZ3WLz5LWavfo3pd7/C5NvPJeV7Mff+DOfwK5hnX2I6/gOuL36B85NPcXbc4vLsZ7g4/RlODn+Kw71/FRwf/gqHh7/B/sGvsLf/K+zu/wo7+59je/9zbG1i75fY3vkFdvc+x8HRb3Bw+Bs5fmf3l1K3f/BrHB3/Dqdnf8TpyR8EZ6d/wNnJH3B89DvBCdtPfi9tJ8dM/4izkz/h/PQLXJz/GZcXX+L87AupZxvBtpPTP+Lg+Lc4PP09js/+gJOLP+Hs8gtc3n6F2+FfcDP4Bnejv2I0+RrT6b9gOP4nXA3/C66m/4Tz2T/hePp/4HD6X3Ay/0ecKf8VV+p/x536I9wu/huuJv+Ii/H/8f/Q9p7tcV1nmu78jhnbbbu7px1kK2eJAblyQI4kwZyDRDEgh8oJhUKqQlWhqpBzzjmRBMGoROVESW5LbtuatqfPt/tcaxUhyz1nrnM+zPnwXGvttTdIiRsk7nqe912La/cs3HjTzo37NtZvm1i5Wc3KVhXXb9Ty1jUr71yz8uCGnQ+3XXxyu45Pbnl4/5qNt1ZqubdQyd35auYWAkzPh5maDzE5F2RiNijn4vtrZrGN2aUIE7OtTE4HmJsNMT/XxtRUgKnZ4KOvCzO5EGJkJsCw0GyQgakQfZOt9E20yrF/KsjgdJjBmbBc6x5toWukmd7RAIOTYYamInIcnmxjfKadybkOpuY6mZntZHaui4X5IMsLDX+ntWXx/dHC8oKPrWthqc2NRja2TKxdq2bjeg3Xb5rZumnhxpaZrS0zN7csbN8UsnJ728m9O3W8dd/Hm/fquXPLze1bLm5vu7h108nNG3auX7Nwbc3G5qKDjQUb15adbG/Wc/t6Azc3vNy52cT2jQaub9SxueZje7WHreVubq33cfvaIDfWerh5rZ8b1/rZ3Oxlfb2bjY0elm7MMHttnun1KcaXhhib62V8toPJuSgz8yHmF4IsLgblKN7D9EL8PcwtRxGaXggzOSfel/h+j98bmw7I9ybuxd9lSL67+ZWY/BrxdeJdzs41Mjdbx/ycV2pnvjBf//317IyH2Wkfs5OtzEwEmJ7wMz3ul+PcVJDZqVZmJgOP7gWYmIoyNdvBzHyX1KT4f3kkub7QzfRcJyPyPbcxPBVhZCbKyEyM0ZkYY7PtjM93Mj7fIa+Hxb25GP2TYXrGWukdDzIgvk9mIlJ9EyG6R/x0jfjpG22hf7SZ/rEWBiYD9I/76Zvw0zXaRMdIAz2TfnqnAnRN+umY+Jti4y1Ex5uJTrQQm/LTPtNKx1yIrvk2uqcjdE+30TkZpmMiRPt4kM6J0Pfz2FgrsbEA7RMtdE376Z0L0jMblPPumQBCYl1IzHtng/TNBumdaaV7yk/PVICe6YC87p8NMTAfZmAuTN9cmM7FTmILnYzfmWPzs3tsfv42a5++y+onH7Dy6Sesfv4FGw+/jn8AFAcyPIJFAY4CILeFyyiPQRTQKJzGeB3j/ydgFMfn/VCffvctn+2csfvdt4/uxe1/EQHE9a988mg7FXGUm+jmEx2JUmKz6z+KY+7i3YnCahYb2e50OsZH0UkYr1X6QmyZII53EvUJ18bpuKJl6KqCkeocZqxFLFtyWKnNZqU2h+kSLYPnkxg4l8jA2UTG3lAwXaJjoTKdNXMeq6ZsqaWqTGbKjAxdVNJxKoHQ0VcJHH4F/6FXaDuZRMf5VNrPJdL1WgpDJVrGyo2MlRkYLdExelXL8CU1A68r6LmQQvv5FEKn9tB0+CXcRc9Qd+A5rAVPUpPzOFXZv6U69wlq8p7Atu8Z3AdfoOH4LppO7CZwOoHQ2UTC55KIXUghcj6R6IUkOl5PofO1NGLnk4mKe+eSaD+XTLuYn06k42wSneJazM+l0HkhVarrfCrdrynoPJdC+6lEOk8n0XdBQc/5VPrOpTL0moKRiyoGL6QxeEFcxzV6ScHEFTUTV9VMlqgZu6x8NNcyfkXFyMUUxq+kMVmiZKZczVyVlqlSJfMVGhYqdSxW6uR8tkzFzKN1sbZSY2TdnMmakCWTFVM685VaFqp0LNUYWDVnsGET7yODVVM669ZM1kxGVmoNXLNns+XMZdOWxXVHjpRY23bnc1PIlc8tdyF3vQe46y2Wuld/iDd9R9iyF7Fem8NtdzFb9gJuuQq45z3AfV8xbzYc5E1fMQ9ajvKe/5gc4/PjfNBymveaTvF+82nebznNu00nedByigf+0zwInOZd/yneaj7BA/8x3vMf5f3AMd4PHue91mO86z8i9cB/hActcb3vP877gZN80HqKz6IX+Cz2Gp+3v86XXZf4uvsyv+u5wu/7S/nDcAW/Gynj68Favhqu5KvRUr4ermX7vSUZK298dp/Nr29x7ct3uPblfdYfik5ncYzTe2x+LiLnOyw+fFN2xa1/epepaT/j0UuMtRxntOU4U6EzjLQcZ7j5GF3ufbRZc2mz5dLuKqS7bj+TzScY9x1ltO4I/bb99JqKGHEcYtx1iFnvEWa9h5jy7GfBe5BFTzFzzn0sug6w7Clmpa6YFfcBFp2FLDoKWXAUMGfPY8qWzbQtm1lnLguuPJZceay686XW3PlsePLZrCtg3ZvHal02K55s1rx5LDozmXdkMu/MYsaewZwjmzlXDvPOHJbd+ax4Clmw5zFtzmTalMG0OYMldw7Xmgq5Ey7mfucxbnafYDW8n9nmHCYbMplozGTGX8CoL4chby5D3nx6nbn0OfPpcxXQ5y6gy5lHl7uATm8RsbpCwu4CQu58gp4Cwp4Cot582n2FxOryiXny6PTm01NfSE99AX2+QgYbihhu3sdoYB9joWKGA/vpayqgt7GA3qZCOuvz6G4sZCBQTG/LfiZCx5kMnmDMf5Qx/xEmgscYDx5lxH+QoeYDDPkPMBo8xEToKGOBI3Jt3H+QubajLHWcYL3vNDfHX+P6xHmuTZ5jbewE18YOsjl6gI2xA6xPFLM2dZC1mUNsLhxjY/E4q/NH2Fw+wY3lk1xfPM7m/BHWZg6wNrmPzcl9XJ8oZH0wi5VuPRu9BrYGs9geyuPucAHvju3no8nDfDJ9jE9mTrHdt5/VzkLm2guZiBbSFzxEe+M+IvXizyuPiDefsCeXqDePDl8BHb58Ip5sop6cuOryaPXk0OLOocmTS6M7l6a6AnzOXJrcBfjr9+NziesifM4D+JyH8DmO4LEcxFFTiLUqB1tNDm5rPq6abDymXLyWArzWIrzWQvx1h2l2H6LBUUyz+zAtniOEXAV0erLp9uYSsRuJ2PT01GUx2pTHgFPDcjCf9XAeK6FMVnrSmY1oGPWnMhVWMxvVM9aqYjSgYqxVy0RIz3QknYmOTMY7spjrzWe2O5/xtgymYznMRLKZak1nujWTmWA2s4EcRtwG+h1aBj16plrzWO45zPrQCVYHj7I+eIyNwWNsDp1gqe8Yc12Hme8+wkLvcea7j7LQe4L53hPMdB1jquMo872nmB6rpq+3nEjoDJHAEdoaCwh5s2jzZNBen0tHfQHtdQW01eXi9xpo9WUSqM8i4M0l3FBEsL6QUEMhIV8+4cYC2poKCHqyCXlyCInRlSnV5cuny5tDhzuTDlcGXZ4semxaBm0axlwGRpwGBq1aqSGbnkGrnn6zlj6Tll6zgQ5TBl2WLDlGawxEao10WLLpsGbTbs0mZskiYskiaCsiVHeUQMNJGnynaGg4S3P9OfzecwTqz+NvvIDXewqn6ygO1xFs9kNYbcXYHYekHM4j1HlP4HIfxe44jNt9DIf9EA7rQWzmA1hN+3FZD+KxH8ZlKcZpOoC9dh9uy0G8lgO4awrwmIposIvrfdSZC6gz51BvziDqLSTqySXkNBJ06gk4M2j1FNDiOUCT5zBe91GaW87T5L+AP/wGLeGLNAdfo9F/Dl/jKerqj+PxHKHBdxxf/VGafMdoaThOQ91hvJ5iGuoPE2g5RbDlNIHGkwQajtPqO0qw/iDhxoO0NRUT9u0nWLefgGcfrXLcT6DuANHmY0T9J2lrPk646Rit9QcJNhThazzO4GKI61/clcd8roijJ7+I73qx8sV7LD8UG3aLAxs+YOurj+RuBltffsTWww+4+cUH3Hr4EbfECS9Ccv7x364frW8LuPxP+i+fivMyfyBxnu7nO8D4529/cE8U9v694nuK7QDjo7OHJTCKbTC+5D1xTqzYPkeegiCgUZwb/BXi/OH3/ijORhbnL3/G+2KX/j98w/31IbrOvMTomWcYeSOZ6RIVS1cTWSlPY7E0hYnXXqX/xDN0Hvot3UeeYOj083Jt9nICS2WprJSlSC1cSWLmUgLD516l4+iztO5/nKaCx6jP+zVNRU/QevApgoefIHr8GXrPvUz/hVcZuPAqQxd2M3xhF4PnXqXv9It0H3+OyJGnaT3wOM1Fj+HJ+RecWf9Erf4fKNf8iBLVf6NE/SNKND+iUvcP1Bp/jj3nX3Dl/oK6gl/RsO83tBQ/TuvhJwkdfpK2o08TO/k8sZMvEDryNG3HniV6/DnaDj9Na/HjhIqfoO3gk0QOPUX00NOEDj9F+OjTtIlnjzxN7NizRA4/TeTgk8QOPU3HkWelOo88Q/exZ+k9/jzdR5+l++jT9Bx7ht4TzzBw+jmGz73I8LkXGLnwIiPnX3p0/SKjF15i/PWXGXv9RSbfeJnpK68yW7KLyTdeYubybuau7mWhJJH5qwnx6yt7WShNYrE0iaXyZFYqUlmrUrBRo2K1Uryj+L3l8hSWK1LkmnhGzOPPiudT2ahVsmlSsVGr4LpZLeebtUpuWDRcM6vZsqikbtm0bFt13LRq2bbp2bYYuGk2sGU2cNeZxbbVyG17utQdRwZverJ5qy6Hd+rzedBQwDu+/PjcV8ADbyHv1RfxQcN+3m/Yx7veAjm+79sn18X1u3UFvFOXw3u+PN5vyOddb3z+wJfHg/rcR+sFfNBYyIdNcX3i38+XbUd4GD7Cl21H+X3HSb7tOs0fus/yp77z/PvwG3w3dJHv+sv5c/9l/jxwjn/vvSKBceXTt1j/7C2ufb3N9YfvsvXVPTa+EkcAfijPMt389DZrn91k7uE9JsS2OJ/eYWbEyWTTYaYb9jNeV8CoK5chZ45UR7WWSIWSWJWabouRfkcWw64cBm3ZDFqz6a/NYrAmmxFTDsM1GUxYMiW0TdvSmbdnsGjPZMGWwZIjkyVHBku2dJasRhYsehateuYtWuZMWubMeqZrNMyatMxbdCxadMybVCyY1Cyb1axaNazZtKxYlSxblCyZFCxbVCyaVczVKpipUTBZlcpUtYLJagXTNanM1aaxYFIxU5XGVEWK1GRFIvOmZFadadxs1HIvlMXttnxuBDJZrFMw5Uhixp3GtEfJmD2NYauKYauWvho1fTUq+mvVDFi09Jg0dJk0dFp1xCw6QmYtrSY1rWYtQbOaNouKqF1L1Kam3aam066hy66m26am166m36lh0K1luF7LSIOBwXodvR41PR4tPW4N3R4t3R4dXR4dnR4tY425TDTkM+bNYaw+m4mmXCaachj1ZTJYp5caa8xkoimbUW8mw24DU74Mllrz2IgWcr2ziDsjh7kzfpgbI/tYG8jl+mAe1wZy2RzIYWMwl/WhXK5P7OPG9H62Zg9yc+Gw1K3FI2zPH+L6dBEbYzmsD2dybTCdG/16rnep2Igkcy2SyI32VLa6VGx3qni7z8CHQ1l8PJTL+/153OrMYr09i8X2XEaDGfT40ok6tbTZ1QQtCoLmNEKWNCJWBTG7inaHiphdSdSupM2qIGRV0GJR4DOn4TWn4TEp8FrUeKqV1NWo8Jo0eGrV1Jl0uKsNuKsy8FRn4yjPwFqix3xVjeWqEluZCle5Gk+FhroqLd4aA/UmIw3mDJqs2TRas/GaMmiwZhO0GYiJ92hWEKxKIlSdRLsphV5rCl2VLzPtSmKzRc1WWMtGu5LFYDJTjbuYbt7LTEsiYw17GPbuZti7h+H6BMabUhhsSWYkpGC+K535jnRG/QqmAhpmAzrm/FqWWo0sBYwsNRuZrdMx6dHQb0tmPpjF7bETbI8d5eboYW6PH+Xm8EE2+gpZ6c1jqTubhc4sFrtyWOnJZ62viNXeIpa7C1jqKmC9v5jF0YuM9J6lJ7SP/mAu/QEjHXUphK27CZsTCZtTCVtUhJ0qAu4k/M5kWhypNFnTaLapCDi1+B0ammxptNjTCDiVtFoV+E0pBMwphCyphMwpxKyptIuxNpFY9V46TIn0Ve9lqGo3I9V7GalJYKQ6gaHKBAbK99Jftpeeq7vovrKLzqu7iZXspbM8mY6yJNqFKpKJliURKUsmWpFCrDKVWJWC1io9LeZs6m15uBxF1NcdxWs/RL3lIA22Q9Q7DmK37cNqKcBizqO2JhuzKReLOV9eWy352G1F8r6pNhdzbS6W6hzMFZnUlmVgKsvAUZ2LszoXW3lWXGWZWEszcJTocVzV4yw14q5Ix1luwFNpwFuhxm/SELOLfxeU9LhUdDnTaLOkELRoaLVlErAX0GjfR1CAXvMpAoEzNLWcpKn5OI2NR/HVH6Tesx+v+PDjKsTnzKfJVUCLu5Amex4+Rw6N4sOp7yBtjUeI+I7Q5i0mUrePWF0BHfV5xOoyCdv1tFp0BMxaAhY9AYsBv8VAqz2ToCuHkCuXkCuPVkcmEbeWBk8Bg7NNXP/iDkuiBvPhh6w+FFulPWD1y3dZ/vI91r6In+4lNt/fFk18X/0QGD/8O2gUpzXt6HuIFFs9/Sf9HwdGAYRCAg6Fs/iedBjjLuMOLIr9B9//UxwYv/zDZ/KkDrGh6v2NQTpPv8jomacfAaOS5ZIkViuVLFxNYvL1XQyefJbYgV/TffhxBk89x/iFV5i9tFfe3wHG+csJTL+xh5ELu+g5+QJth56ipeg31Of9Cl/er2nZ/1uChx+n7djTdJ56np6zL9F/7hUGL+xiREDj+V30n3mJ7hPPS0gLFj9B4MDjNBY9Rl3eL7AYf0aV7seUaX5EqfpHXFX9N8rUP6JS+xNMxp9jzfhHbJn/hDv3X6gv+BWN+x7DX/w44SNPEz3xPNFTLxA6+jShI09JKAwefIJg8ePyvzNc/AShA/F5oPhxgoeeJHz4KQmu7cefl89EDz0lgVFAY/vhZ+gUOvI0XUeeievo03Qfi6vvpIDG5xk4/SxDZ5+PA+PZFxk6+yJjr73C9JXdjL/+ElOXX5XAOHP1VSbfeJHZK3skLC6VJSM0X5KABEEBg+VxGFytSmOzVs01s5b1aqWEQgGGAh6FBEyKdTGK6/WaNK5JUFTK+feQaFJJULxh1UhovGnVSGAU4w2zmhsmNbdsBgmI91w53HVmI8b77hwJiQIW77myeKsul3fq83hXAGJDoRzf9Ql4LORBfVwCEIUEQO6M73jyeduTxzt1YszhXW+u1NuebB7UC1iM6/2GAj5sKuLjlv187N8vRwGKv4ud4OvocTl+23WGP/Vd4M/9r/E/Bi/y19HL/GX0Mn8druYvw6X8+9AF/tJ3lVsfLMtzmTc+f/t7YLwpulS/fls2lCx8+oD1T26x9ukWc1/cY+zLD1j7eJuJfivDdfuZ9u1n0lvEoC2LAVsmPSYjbWUK2qs09FkyGLBnMeDMpt+eSZ81k15zJr2mTPpqsuivzmSgyshIrZFJazqTNiNzAhhtGSzY0lmwGZk165g16Zgz6ZiuVjNTq2a2VsOMScO0Wcd4tZLJGrV8bsGqkzC5YNGyaFGzKOCxVslirYJFk5L5GgXzNUoWzVrmzRqma1SMV6QxWp7KcGkSI6WJjJXuZbwsifGyZCbKBDCmMl2VzJwphWVHGjcatNwNZnK3LZdbwSzWGzXMu5OZcSYy50ljypHGuFXBiFlBf2UqAzVKBkxqhqw6+i06us1quqw62i062sxaQiY1QbOGsEVNxKIiZtPQYVdLSVh0qOmxq+lzqKVDJYBxyKthqF4ngXHAq6Pfq49DY52O7jo9nW4tHW4NI75sxn25jNXnMO7LYbIpl6mWPMYbsx4Bo47xR8A4UpfOkFPHhNfAfHMWK6Fc1qN53Bos5u7EEa4PF7E+kMeNoXyuC2Dsz2G9P5vVwRw2RvO5NrkvDoyLh9lePMLt5WNsL/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vr77B/fkz3J07xVsLZ7g1eZT1gQJW+3NZH8yX40pvDqt9+XJ9rb+Q1b5C1vqLuDZ0kNWxs8z0n2CsvYipjjxmO7MZaVXT6U6gzbKbQM0eWk3JhBxpBFxJNNkSabal0mBOob42lSaLkkazAp8phWZbGq1OFc21ybSYkgmYUwkK4DSn0GZKJlqbRKQ6gbaKXcRqEuiu2kNP+av0lL1CX8Uu+ir20F22i+7S3fRVJNBduof2y68SvfQKEQGO5Ul0SCUTK0+irSyBtrIk2sqTiQhgrFYQqjHit+RQb83DaSukzn0It3k/7pp9Uk5TIRZzQRwYTXlUV2XGgdGUJ0e7tRC7rRCHrQibgEpTHraaXEzlGVRfNUjZKrKxV+ZgLcvAXpGNszIH81Uj1ssaXKUGPBUZEhjrqjLwVhmpr9ISMOtotxvosGrodWkkNEYtCtpsOiKuXMLufbQ49xNuPkXIf4bW1rM0NB6TwNjUdIxG32EavMU0eA5IYGxwFsSBUUCjs4BmdwEtdUWEGw4SbTpKrPEoMd9BYt79xLwFMp3o8GYRcRkJ23S0WtS0WgU0amkxa2mx6PDbjQQcGQRd2QSdGUScGnyuPAZnGrnx8K7cpFtuhSZcxYfibGkBje+x/v8EjF+KOsa/gaCERLH/p9iC7XvH8UO2f/DMD6Hx/wdgFC5iXDvQGAfFr5EbVf/xhw7jv/JQdAj+8d/4WOzLtN5P7ORzDJ96gtFLyTICXStPZrVCwfzVJKYu7paQKICx69Bv6Tv2FKNnX2RGAGNJMmuVCtYr01gqEQ7jXkYuvErfmReJHX2WwP7HaSj4tYTGpqLHCB4SAPckUQFWp19k4MIuhl/bzdjFBMZe3xuHxtMv0XvmJdoOPyUdwOb9v6H5wOM4sv8Jk/GnVOl/Qrn2x1xV/lfKVD+iXP1jqnU/xZT+c0zGn2HL/Ef5rCvnv9NQ9GsCAgwFJB57hvDxZ/EfeoLAoSdoO/oMAkrDh54ifPDJuMsoXMeDT8Rdxh84jAJ+IwefIvpIAhqFw9h15Gk6DwtnUTiNz9J7Ii7hMA6dfYHBM2J8Xs5Hzr8swXHstZeZvrxbuouzJXuYLdmNAMapyy9Ld1E4hjuQKOYCBqW7WJYsQVA4izcsOikx34HDHddRrAmg3LknnMXrFg2bJgGMCuksXreoJUQKWLxp17Ft13PboWfbpmFbgKNZKA6Mwk28785l25ougfGtujwJjAIW3/bmSmCMQ2O+hEUBj0IPfAUSDgUUCgk3UQKktxABi2+5c3nLFde73nzeqcvlLXcOD7z5vCfgs75Ajh807uPjlmI+DRzi89bDfBE6wu87TvNt1zm+6TzLH7rP86c+AYpvSP370CX+OnKFv45d4T9Ga/mPsQr+OnqR/zlQyp0PV1n7/B15HvX1392SDuPNr9/8e2D8eDvuMH5xj1Fx/u8nt5gesjNWf5Cp+v0Mi6i1xkBXtYHOKh2RUiWxcjXdNQZ6TekMO3LptWXQ58iiz5ZNryWbnppM2ks09FbqGajW0V+pZERAoEXPvNXAvMXAonAcxdxqYNasZ6JSyUSVkqkaDdMmHRMmHSNVCkarlEzUqpgyqZg2qZkxq5gxKZmqTmWiIpnZqjTmqpRMV6QxXalktlrNRIWC4avJDFxJov9yEr1v7GXwcgJDV/YydDWB0dIUqbHyVKaq0pi3KFh2qrjWoON2awb3w9nSabwXzmKrRceCM4FFdwrZmzwjAAAgAElEQVQLrlRm7WlMmFMZrkpipFbJsEnFiFXLsE1Pn1lNj1VLp1VL1KyhzaSWsBi1auiwqaUEKHbalHTZlPQ51VIDLjVDHg3DXh3DPi2D9VqGfQZGmtIZacpksCGdvnoDffVG+nzp9NQbGWnIZqxBOIrxUbiL0k30pdPv1tDvVjNSr2e8IYMxbwZDTg0jLg0THi3TPq0EEREL3xk/xNboPq4NF3B9MA6LG33ZrD0CxtWhHOkwbs8f5sbcQQmMAhq35oq5PlXE5lgOmwIY+w1sdKpYaUtiNZzAhgDGaBLbsWTudabxbo+KdzoUvN2u5O0ONfe7DNzpyeJ2fz5L0QwmQ7n0+wz0eLX0enV0udX01GnldXedVl53uFSPgDGVVnMqfptSOoz1ZgX1VjU+mxafRUe9SYvXpMZTK4BRhatajbNKi6tSL91GV5UBZ6UOR4UGR4UKd5VwJgVkammwGGi2Z9BsTcdvy6DVmUXQmU2rI4ugXUfEriLq1BC2qmg1pRKoTSJcm0Co4iXGvWmsh9LZbDNwrUMjgXE+kMRsS6J0GCeaEhhvSGC8MZHxpiSm/CmMtaYy0aZiuVvE2FnMRfQsxzJYiqQzF9Cx2GpgOZQu39diMJNpv4Fxv567s6f55GYp95bPcXfpDPeXz3B77jhbE8VsDuexPblf6tpIPqt92az0ZbPcm81qXy4bg4VsDu1jffggS337mO/KYbE7k+XudBY7DEwGVfR4Ewnb9tJqSSBgS6TJsgefaQ+N5iR8NUIpNJkVUo2m+LsIudQ016bQalHQaknDX51IS+UeWiv3EqrcS6D0FZovvUCo7FXay3fRXvoy0asv0VH2CtGrL9N26UViV1+hrzqZ7spEold2Ebz4IqFLL9FRnkB7eQLRsgTCV/cQrUgiUpFCW3kK4fJkgmVJNJepaTZlSYfRYS2QbqIoP3BUFmArz8VUlkV1VTYWUz5WUx41lZmYa3Kkaquy5Ggz52O3FEjZTHlYd4Cx5O+BUcJiVS6emnxs5ZmYL6lwlerxClCszsRXm019TTqNNQZaasX3bwbdTgPt1jTaralExQdIh5GYW7h6AvyEw3hcRsqt/jM0+I4iYbHhKA2+Q38DRkcBjY58mhz5NDvy8btEWUAxocYDRJoOEWs6QoeAxvpi2kRZjCOLqCeTrvpsOr2ZtHsMtNk1hO1aQnYtrTYtQYeeoMNAq8NI0JVByJVOh9dIo6eQ4dlmbj68J7fQWRV75z58n/WHD6T+d8B4U7iNMoaOQ6M4G16cNy5GCYwigv7iQ7ZlbP03sNyBxv/jwBg/8upRPP2H+Pjxn34nax7F+JFwIOWxc1/Lkw4+F9tH/OEbPhQbf6710XnmeUbPPMXYZRFJK1gVDldpigTC6Yu7GTr1HB0Hf0PX4celhMso4HC5PI3V8hTWKuLR9EJJEuMXdzNw7mU6jj8rgaxl/+M0Fj5GQ8EvaSr65SNgfIbOk8/Te/YlBs/vkrAogHHo/C76Tsedx84TzxE+9CQt+x6j9dCT0mW0Zf0jpvSfSWgsUf1XytQ/plT1Yyq0P6HG8DOqdf+AyfAzzMafYUn/KZ7cf6Gh6DGaDvyWlkOPSzUX/1ZCpHAehZsYOPBbhNsofq/QwSclMAqHUUhcC6cxevhp2oqfJFL8pHQXxdhxOA6LHYeeoufYc/SeeI4+qWdlJP2/AuNLDJ55XkbTU5d2MXXpFebLEph7BIzTV15hWYD6I5dQjMJlFMAo4mkRUwt3UQDidbNWSkDijpMYj58VEhZ31tdrlKxXC0dSKSXiaDG/adNJiNyy6eT8pl3PHaeB23Ydt4Rsem7bRQQtXMRs3vYW8HadcA2LeNubx11nJrdsRt70CLcxhzfrcr53GgU8iohaPCfcQwmG7lwJjTvwKEax/qYrh3uOLN725EpgFE7jW27hMIoIuogPm/bxUfN+PvEX81nrIQmLX7Ud55vOM3zbJWDxHH/uf12C4l+GL/OXoct/A8fRS/zHaA3/MV7Bf4xf4v8aKufOR6usf/Hu3wHj1ldiH7xHDqPYif/TW6x/vi0jaeEwikh6vN9Cjz2Pjmo94VIF4RIF0TKVBEUBje3lGjortHRX6Rl15tFrz6TLkk57jZ6u2gz6zTl0VujpqzEyaDIwVKtluFbDZK2GOeEAinjZomOyUiFBccakZapGy2SNhvEqNSOVSoYqlQyUpzJYkcaQUHkKwxXJjFWlMlGdxkRVCmMVSUxVpDFZlsZEmYiZVYyWpDJ8NZX+S8n0X06l/0qaHHsu7qXj/Ev0XNzDcEkqQ1dTGbySzODVBCarU5m3qVj1aCQ03mzScidg4H5YwGM62y1q1utSWKtLY8mZxqw5mYmqRCYtKkZNSkbNKkZtWoYsGgasWnosGtrNaqImEV+qiVlVdFiVUj3CVXSo6LYr6HUq6XUq6HcpGfCopLs41miQDuNoUzoTgWwmArmMtWQz3JwlgbHLo6XXZ2SkKYexplzGGnMYE/DYmCk16jMy5NEyJFxIr45xn5FxbzqjLh0TdTpmfAbmm4zStdrqKeDmYBFbw4VsCmexLxsBi+tC/dmsDeWyMVbAjekD3Fo4zK2loxIYt4S7OF/MtZkiNkZzWO3Vs9qhYiWSyko4kfVoMhvRJK5FEtiOJHK/M4W3O1N50JnGJwN6CY63wqlsR9RsxQystemYC2Uz4c9gsjWLyUAW/V41fV4NAz49g40GOQqY7HRriNgUhG1K2tx6Ai4dLS49LS4DTQ4Be0aa7ek02Q00WNXU1SipN2moF9G0BEMN7koNrkoN7iotnmot7ioRY6tpsOhoshnx29Pjjotd1JuJH6CZhN2ZtDn1RF1aIm49frMCvwQjBQFTMhFzIqM+DbN+4QoauN6hZ7VNyWJrKvOtqSyGlEz7k+MKpDDpT2ZCxNStKUxFVKz2Zck/96V2I0tRIwttBuZDepbCRpbC6SyGM1gIZzAVNDDZls6dhdO8fe11NqYPsb10kltLJ7g5L0oFjrA9vY/bs/u5M3eArclClvszWe7LZKk3k9WBHDZHiuIaymdTuMj9maz3Gljt0rDYrmS6LY2xoIKhVhUDrVq6mzUE3ckE3QoCDgXN1jQCdjWtDh1Bp5aAXUnAoaTVqaTFlEKDgENTMu0utSwj6LQr6bSm0Va1B//VF6XD2GNJpqN6N+HSF4mUv0y49GXCJS8TESBZmUC49FVaLr5A82vPEbzyIpHSV4mU7qKjMpFYZRLhsgSilalEKtMIlafgv5pIc7lGRtI+ez4OWxwYXdJhLMJekUdNSQZVldnUPoJEU3W2hEQBiAIghZwikhbOojkfmyn/+0i6ptQoHUZLWQa2ymzpLlpK0qW7WHNJh/WyCneZDm9VOnXVmXiq0qXDKICx1WKk3W6ky66nw6Ki3aSQ/zbE7AZiIgp25hNwFtHqO0Kw5SSh1jM0Nh6jseGIrE301RVT79qH11GI15qLz55Hgy2HRmsOAWchbY0HCDccoK3xILHGI3S1HKez8RDtop7anUNnXQ5d9Vl01hloF39/7ErpIMbcOqJuHWGnjpBTL2srw24jEY9RPitqgYdmmrj58G4cGL/4kLUv3mf9iwfxxkkBjl884NrD9+V58DuR9PZXH8nthuJAKI6lFKfkfMqdr8WeuvF6xv8XYIzXKX7yp2/45E+/lzWLoobx07+rX/y9BL5Pv/s9n333DZ99J557tP+VOMpOHtUUb3r54Nsv+c8SkCjrHWVzjLgvzpv+Wh739Pk3H/JAbNz77dfc3+in98LLjJ17iomSVGbLlayWJcn6xMWS5O8j6fbix2QsLaBx4OSzso5ROIxLpYmsliexXJbE3JW9TF7aw/BrryKALyTcvOLHEe6iL/8X+Ar+O4GDvyFy9Cnajz9L16kX6D/7CiPSZdzL0LlX6T/9EgNnX6LrxLPEjj5F64Hfyli5af9v8OT/Anv2P0toLNf8V8q1P6FM8w9SlbqfUaH5iYTGWv1PqdH9BIvxp9Jt9OT/C96iX+Lb92uain+DgMbmA7+R4Niy/zf49/9Wupni92os/BUtjyAyJKLpQ0/JSFo4jDs1jCKSFsDYfTQeR4saxjgsPkffyeckMAo4HJTu4vMMnnmB4bPxWkbhMI5ffJmJN15m5sou6TCKGkbhMi48iqAFLAoAFHWIMpq+miChUczFmoykTRr5zA5Urjz6mh1YFONGjZK16jTWqlMlOG7UKOLOokUjgVE4jFtWLVs2LbfscW3btNxxGrnrEs5iFvfd2dyXUXSudBhFFC1AUq67syUwCkAUjqOoZ7znypRAKe6/6RQAGHcRBRy+7Y6D4s4o1sT9d6QDmS8dyPd9RXzYuJ+Pmov5uOUgn/qFsyjqFY/zdeQkv28/wzed56TD+IfuC/yp93W+6xfu4iW+G7jEn/sv8qe+12UN41+HqvjraJl0GP9joJS7H6+x+eV70lmUDuOXj2oYv3wrvsehOOvz09sSGOcf3mdcHO/36R1GumuI1WTQVqairUxNtFxDtExNrFxDR4WOzjItHaUaust19FYZpbvYbUknVqWjs9oogXHYlseoNYcxayYjZj0jJi0TNUqmq9KYqVYyJ+LnGg2TVSrGBDhWqxmrUjNcrmSwXMGAUIWC/rJUBspSGRbxcmUa49UKxqvSmBQ1itUKJsoVTJYrmapUS42VqxgrVzN4VUHvGyn0vJFC1+tJdFzYQ/u5V+l5I4mRMg2j5VpGy9UMlaYyUpHCrE3NklvLslvFZp2CO34D9wIG7rXquduqZatBwZormXW3gnWXkpnqvUyZ0hivVTBWq2DUrGTYomLYpqXfqiFWnUqsJo1ITRrtZgVdljS6bXH1OhT0OZV021PocaYwWKdkxKdhtFHHaIOe0UYjY80ZEhhn2goZ82cz1JhJb72RHq+BgeYshpuyGG7MZsiXwegjWBxvzGBMAKNbw6BLxWidlvF6A2N1orFAw6RHx3yDUcaby0EjWz353B4uYmson43+LNZ6MiU07tQwbozkszlWyNZMMaJuUQCjgMVrCwe5Nl/M9dl9XBvNYblTw1IkldW2FNajKWzEUliLJrLRtpdbkQTuRpN4qz2ZdztTeb9bxYMuFW92qHizU8+dDj03Y0ZWozksR3NZbMthNpjJSIOG4QYtI03CaTUy1BgHR1HLGRPRtEtLm0dP0KMn4DHS4jbSaNfjd2bgd2bS4jDid+jxmVQ0WbXU1ypxV4o4VYO3RkV9jYa6ag31NTrqqlXU1aqoN6lpFPGcw4DfriNg1xK0awk79cTq0un0ptNZn05YQJJNTYtFid+qjMew1XvodKQyLKAxoGerK52NmI7lsJLFkILlNjUz/hRmW1OYC6YyF1YwE0xhuk3BdETJen8Wy51G5iNaFqJ6FiJ6CY2LbUaW2owsRtJZiGUyFTYw1Z7Ojdmj3F45xdxwHjcWj3Fj8Qg3Fg5zffYAN6cLuDO3n+sTeawMpjPfrWOhx8Bibzprg7lsTR5ga2I/WyM5bA1nsNmnY6NbzXqXiuUOBXOxNKYiCsaiagbDKrqa04jUpdDmSSPoTCPsUhHx6AiLd+AW70FDu09HT3M6EZeKkD2NqKjVqxOAr2LQp5MfgsQHo25rIgMuBSNeFT22RGI1u+g07yVatUuqvUbM90oXsvHis/jOP0G45EVilbvoqNpLV20y7dXJBK6+SmtpAoGSBFqu7KXlSsL3DqPPlo/NkofVUigbnOwV+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EDVsRuG5+9y8YX70lgvPU70QktTn75OH4EpaxZjLuL98RRkkKPnEZRwygj6Z2I+gfjf/nsu/8dMP59M8z/AovSLfwhLMZB8cNvv+TDbx9KKBRgKPTRH77kI9lFLe7FgfG9P8Q7qT//9gPe+7ff85HYLX6zn77XXmb07JOMX01mtkw4jIksl6VKaJQO4+nn6Sh+jMi+X8rmF9EEM3buJeYuJ7BYspflsgSWShNkDd7UlT2MXtxFz+nnJRgGDz9J8744MHrz/pnGol8SPPhbokefpuPEc/SceoGh869Kl3Hw3Cv0nHiegbMv0n3yWTqOPU3o4G9pOyIaZp6k+cBvJTSa039Ktf7HVOh/Spn2Z5Rpfkq59qeUqX8iobFK9xOqtD+mRv8TrBk/x5Hzz7jy/hl3/n+nft+vaNj/axr2/VpCY2PRr2gu+jUtollm32MSGJv3PyZBVziPIeE+iqaY74HxGdn00n7oKRlJdz2CRhlJi1j6+DOIGsb+U8JpfPZRLB0HxtELLyM0cuGFRw0vfw+MomZRAKBobtmJocX1ThOMWBPacRp37v0wwhZr4loA52plqoRF0fQiwHEHGEWTi5BofhFxtYBGAYqy4eURMEpodAo4zOS2XUBglhwFMAoYFE6iuCcAUYDlDkiKtfh6lgTGHTgU8fP3dYuPImkJkRIWC3ngLZIR9kdNBxH6uOUQnwWO8DB0nK8ip/hd9Az/2n6W33ec45vO83zbdYE/dL/Gv/W8zp963+DP/Zf4rv8Sf+57gz/2XuTPg6/zPwYq+PehEv4y/Br/s7+Uex+vsynPZ36AAMYbXz74vull8cuP5BF9m5/dYeOLWyx8+TdgHOqqJlqTQbRCR1uZhkiphs5KAwPmHLorDPRVpdNbYaS3zECniJ4t6fRY0umuTafPnMWQNY9xRyET9jwmbdmMWwyyhnHRbmDFpmXRrGauRsW0iJsrFIyUpTJSrmS4XMVAqYJBCY1KBsoU9JekMiChTsFohYBFBeOVaUxWiaYWhXQWx0pTGS1NY7xCxVR1HAQHrqTRfTGZrotJtF9IIHZ+D9Fzu+l4PZHuS2n0XVUxXK5lsExJX0kyo9WpzDo0LHm0rDhTuNWs567fwF2/jjt+Lbeb1WzVK7nhVbHpUrJsTma6JoXJ2lQmatMYN6cxJoDRrGTArKSzKpmOmlQiFYnyB1yPJZV+h4JeWyp9jlT6nKl0mPfSYd3LoFfJRLOeiRY9401xWBQO42izcNzyGA/kMNSUxUBDBoONmQw0ZclrAZFDDelMtOQw2ZLNZFMm4w1Ght1qhpxKRj1qxuq0jLi0DNkVjDtVzHq1LLUYWGk1cLMnj7uj+7k5HAdG4S5eEw7UQC4bovFFAmMBN2cPcnvp6N8cxpWjXF86xPWZfWwOZ7PcrmIxlMxKKJmNSArrAhhjiWxGErgVTuROJIn7sWTebI/rfiyF++1K3uvL4N2+LO60G9iIZbLRnsNqJIuFUDqTzVom/HrGmvUMN+oYatIz1Gigz6un06Oj3a0n6jUS9BgkMAbqMmh2Gh8BYwbNdgPNNg0t9h2p8YkfilY1zTYtLXY9jSK6rlZTb9biqVHgrVXSYtMRkM6ZcF60tDk1RN1aOkUtqS+D3sYs2lw6Qg4dTWYlzWbhqqXRXJ1I1JpKj0vJSL2SW705XO9MZ6VNw0JQIR3GmUAyQrPBZBYiCubb0phpUzAf03B9MIeFmJbZsIqFqO5v0BjRsxgxshBNZ6E9gxnhPvblcGP2MDcWj7I0UcDm/EFuLB9ma+kwN+aLuTlTyNZUvoTFhV4di/1GlvozWBnIku90e+YgW1MH2BrN5sawkY0+LRs9aqkdYJyOKRiLKRmOKugPptHVlEZnk5KIJ5WIR0G0ToCFmphXQ4dPQ2+LgaFwFn0tRjp9GjoFENZr6G/QMO43MhVIl9/jo/VKxhs1TLXoGPam0WNPoM+ZRJdlr1SfI4V+Zxq99hRiNXsIlb1Ie9XLdJn20GVKoNOUSKRyD82XX8J/dQ/NV/bQeGk3jZf30lCilJF0o6MQmyUfsykfR20RjgoRG4taxCwqK7KoqcjEVJGJpSqbqhIDteUZ2GvzcIjnfyCnuQCXgM7aPFxmAZ95WAUsil/jil6CYuVFNVUSGNNwlqokNLoENFYZqasSTSXZRJy5RMxGwlUqwhUKQuVphCuVxAREygaTXILufALeA4SbTxDyn8bfeAJ/43GafUeocxThMGXjrM2i3pJLoy0vDoy1mXir02V9bcCdR6iukKC7gKAzn5BDwKL4vTOIOg101hnpqtPLD1vt4gOXU02bXSmdelFC0CxqUoVMabRa1bL0osGRx/BUI9tf3OXaVx/J07o2H4rTXd5nUzS+fPGA1U/fYePzB9z46kMEMO7o9lcfywh6J44WwLgjAY1xp/FDOYr5DyWB8YfQKDqmP/tOOIw7wPgt4v7n/0OMYk04iwIUhaMYj5wFFL4v9M0XcTj89ks+EuD4zUMpMf/PigPjl8SB8V/56NuvJDD2vy6A8QlGLycwVZLCSqmIQOOx9Mwbexg+8wLCYWwr+oUcZR3juZfidYxX97BUspvFkj3MXd3N9JU9jF/aTf+5l2g/8Sxtx56h5cBvaCj4BXW5/4SAxmYRTR96gtixZ2g/+oyMoUdfEw0zu+k79SIDZ16k/8wL9Ioo/PjTdJx8jphwLI88RX3Rr7Bm/hxzxk+pMvycMt3PKdX8TIJjqfonj6Dxx1RofkS1cBnT/1G6kvbcf8Sa/TOcuf+Ep+AXeAt/ia/oV/gKfomExn2P0STA8cBvkK7jgbjrKBpjZCd18RMykt5xGWUkfUS4jKJD+ll6jgs9Q8+xp+k5/vQjaBTNL6Lx5YVHdYwvPeqYfp6Jiy/JWFp0SYs4eqeGUcDhDiCKUQCiiKRnL+/5fhRQKIBwByp3gFGsC4n1nV9nuULUQYqoO0V2S4uIWjTB7MTUYi46pXeAUUCjiKNFp/S2Vc+2VczTuePIlBLgKIBROIqiKUZE0wIWRa2jmP/NacyS7uEPY2jREb0jAZI7ruN79aJrWjTGHOCjpkN81HyIT/1HeRg6ye9iZ/mm4zy/bz/Pv8bO8a+xs3L+TecF/tD1Ov/WfZE/9lzkz30CGC9L/anvEn/sF+5jqeyS/m7gHH/pvRp3GP8TMO40vSx/9QnL4i//53clMAqHceKrD7n+xT3Z9NJlzaO9JoP2KiOdAhBrsxm1FTJUm8OYJZ8xUx5DVVn0lOiJlSrprNTSW2NkwJTFoHwmjwlLDlOWTKas6Sw4s1l1prPh0LNm17Fk0TD7qDFl8GoKvZeT6b2SSs+VVPpKFBIehyvUDJakMVSaxkS1holKtXQkJyuFo6hkrDSZwUt7GbqSyLCAvjLR5KJgQPx6l5LovphI1xtim6kE2l9PpF0A5KU0IheSiL6WTM9VNb0lSrqvJNNTksiYScmCW8ecJZHrPi3bLXpuNeu42aDidrOWu816bjVo2XCksWZNZd6UxqwpjRlzGlPmNMZNaQzWpNBfk0JXVSJdNSlEykRDRAL9lhSGXUqGnAqG3EoG3Wl0WvbQZd/LUL2CyYCemVA6U/5MxlsykcAooTGL8UAuQ6KWUbiKLTn0N2Yw1Jwt10SN40yogOnWXKaaM5loMDJap2HYqWTEpWDUpWLEqWbErmDMoZDd3ktNOtaCRm71FfD25CHuTxazPVrAjaE82Sktml5EDeP6cB6bY38DRtHscmflOLc3T7G1epSNqULWBjJYaVexEk5hLZzMugDGaDKrsUTWI4ncDCVzJ5rKnVgKd2LJ3Iklsd2WINc+GMzi45EC7rUb2IwY2Iylsx4xstJmlA0f0wEBjFpGm3RMtGYy0mJksNFIb326/AHY7suQwCgiab9buIzpEhgDrkwCrnQJiyGPnlaXmoBTOI0ptDiUhNx6wp50WmwGvFVKGqxa6kwK6k0K/A4drU6NdM6iHi3tHjUdHjWdomO93kBvQxYxt0G6Ns0mUTOnosWkxF+TSps5jXZbGv3uNLZ7crjekclKWMN8QCFj6amWRKb9icwGk1iIpjEfSWU2nMZyh46bw3ksd+qZi6hZiAqXUcd8JK6FqIGFmJH5mJHZmJH10UIZP19fOMzmQjFLk3lcXzrI9cVibswf4PpkAcuD6Sz0G1gdyWZzvIC1kTzWRvLl196YKub6xAHpDm8OpbPep2e9V8dGr47lTjULHSpm2pWMRlMYbU9lJKZgIKSkP6im3Zci3cZ2n4qYV0lXo5Zev46hsJGxWBZDISNdDQra61LoaVAw7Ncw0apjJmRgLmxkNqhjLqhjQTilLSqGvUkMepLodyUw4E5irEHFRKOGUZ+aQXcqXZbddJleoce6h07zHmI1u2kte4WWq68QLE+ktTyZ5quJNF1JwndVQWNNBg32uMNoqs3D/oMaxtqyLMrLMqgsS8dUnimdQ0tllgRCt7kQp6lAgqGAQ5eARXMBHtu+R/M4MIo4WsTSwlWseE0lYVE4jfYSJe5yAYxq3JV66mszaTRlE3EXEXPl02Y2EihX0HI5icCVVFpLFbTVaAmb9YTsGYTcebTI7aAOEWg8QaDpJK1NJwg0HsdjK8BamY5TRN2mbBosOTQJp9GURWNtFo3WDAKiFtJTQKszF781i4BFdEVnEhXA6NAhHMNOty7eNOcUsbRK7kTQak7DX5uGX3wPm/9vvt6zO+77ytL155hpt1pWtK1gSZaYiQxUrkLOzDlngMg551jIORM555xBgJlikkQRJK1g99yZeXHfPXedX4GS2u11X5z1L1SBIBepXn5677P3kdCSFmuilipRzjOD6BkqZk0Uxk1RF5+qCp2FF18rYJyT8IsojFvAuCrA+Ldvufn6G/4VMCqF8Tcq428h8ZfXL5/xu+7ockMAACAASURBVOf/z88KCN9Ao1jRv74WeLTV7Hz/f+R9OcVk20P8FRY3f4FFAcZnP7/8ZURpVNAoKuM/QaPcnn709xc8/+kRX8s95Z83uTPfyo2ru+m79DndoU70hzkzES5p3S1glCDL+R00HvmU8sD3qAz+QKmMstfYd2k3I6F7GL0us5fRcHsGw+zpC7Wj/dIuGs9uo/bUl5Qc+oSC4D8qWMzxf4eCwPcpPfgR1cc+p1FUxlPbVOBF7TFe2KN2/Tou7KD9/A6az2xT1nXzhV1UnviCwgMfkR30AWk+fyDe612i3d8lyvyOGmVPG/6dKOPvidL/GzHG35Pg8R8ke/+BZJ+3SfT6d1J83iZjS23MCnifLP/3yAv8UO1YyrNo/58pCP6TgseSAx9j3fdnyg58QsWBT6g88Ck1hz/7RWGsPyr7izZgbJSU9PEvaDz+GU0nPqP55Oe0nPqc1tNv4PFLtb8oFTtdF7fTfWmbqtbpvbqDnivb6L78FX1XdjEUYqesfbH3BRTfAKN8LTAozzcgObz1eizCBpa/wGKEDTrF4p6IcmLyN8Ao9rRKTcdLmtqmOkoIZiXFwEqywQaOaZat4IuJ5SQLK8kChd5spIvK6LWVnpb3Ler1m5odGzCK4ig2to+yoAUMBRpln1EURnlKAObNHqN8/ajgoIJFeT4rPqpgcbPytILDN7D4uuY8L6vP8qr6rA0a6y/yU8Nlfm66wj+ar/0TMF7j55YL/Nx4nZ8aL/NT02n+UX+Fjacz/01h/FfAOP/iJmMv7/xiSXc3J9KcFkRn1n460oNpSfSlIdqD5lgvepKD6E0Ooi8pkJ44P7pjBBA9aU/yojPJl84EXwWSXXE+9CX4MJjozWiKN1OZ/izm+LKW68Nqrg9z6R7Klh6I09Mbo1dKX2esifZoEzciDLRec6UrwkDLNWdarznRF2VQ+4m9sqsYpWUwSqv+77c9xE4FWWQXsSPchbYwR9rCnGm97kzLdWdaw91oDnWmMcSVuituVF90wXpyL5XnXWi+bqT5uo7WCB3N8mujXelOcKM/3lFZ03N5RubzdMqKXsjRsJxnYDXfzHyGjpFYe0biXRhNdFOhmZEULYPJWqU0dia60RTjSHOciwLHtiQ3ujN09OTo6c01MFzswZDVnbZMF7oKtLTnutJVqGO4ypuhMl/6S9+Mn1IXRWFsL/CircBLAWNHiR8dVh/ai73pLvVlsDKQgTI/Bqze9Bd60JdnpifHQE+Wjp4seZrol7BLtpHRPBNTVtlj1LFY58Xd3gPcHTjIzd4gljttKek3O4yLvcEs9O2zKYzjx1U6en36JDfnTrM4eYSpXn+mWz2YbTAxU6VhptyFWYHGGhdm6pyVNb1cpWW93sDNOh1rtW6s1bmxWuPCWrWGe80efN3my61ad5aqLSzWujNXbWG22sJUpTsjZWYGSswMlHowUO5NR6GJjiJP2ot8aS30oUHUvjwvynI8KMn2pCTbi5JMb8qyfCjPlg5AC1U5MiaKU1woSnakLMONiiwT5RlmSlLMFMQbyU8xkp9qoCBFoFJHRaaRyiwDNVk66rK0NAjcZ7rRmCn1Rl7UZnhQl+VFRao75alST2KkNEFHRYKG6kQ3ZOXgZkugSoFPV5kZLdMyUupKb6E9gyWOjFS4MF6jYaTKmZEqNybrDCy3+7Lc7s90kwfjdaIw/hYYLYzXujNaY2Go1qLWBFZGj7AyfpSNhdNMDgSyNnOMtakjLI8eZPyGJ8PNZma7A7g1cYK1kaPM9UgFkuyc7mOh7xBLA0eY7w1mptOP6XZvZlq9mBXLusWTqWZ3RhuN9Na40FnjTFetK51VbrSVudFU5EJjoRttpSZaig20l1norDDTVWWmq9pMi1VDXZ4jdbmOtBS50lWmo6dUx2CFcctmNzFUrmOs0sBImY7+Ile685zoynWiJ9+VIauegSI9fQVaukWBTNlLY9IuWtIdaElzoiHZicpYe8oi7aiMdaUi1o3SSFdKItwoiNCTHWkkM96bVFWb409qXBAZsUFqhzExypeoKC9ipVop1pe0OH/bM96fjIRAMhODFDyKopiRGIgojGJJ2xTGIPV5VmKQUhiTI7xICLWokaS0JO1z4yRtbyY33oPiVH/KM4Kpyz1EXVYQ1UmelERqKQ5xofS6htIwDRUxBiqSLJSlelCa4UNxZgDWnIOUFBxX0FhScILCrENkpwSSkeBLVrwvOfFiQ9uAsSjRF5nCZPl/lHyoyA6gPMOf0lRfqjICVKCmNtNTAaPAYmO2hfoME/WyYiGrFskS3NJRHOtKaaKBClHXk4xYE3RUJWspyd5H74iVm883WNgCxvnvH6szhwvfP2R+87Gyo+e//5rFzceosIs6ifjsvwHjxqtvleIo6uIbW1ogURTIf57fPf/ff+e/QuNvuxd/Bcbncr9TlXXb1EVV2L1lM9t2Fm3287d/f4XMNwKOAok/vvhlnv24qd6Tz+RSzL8Exmu7Gbr2FX3hzvSHOTEetld1MErwRcItYj+3nPicyqD3FTBKWlpUR+loHA7ZzUjILgWMYxGODIU70BdqT/vlXTSd207t6S8pOShWr0DZB+QFvk9B4AdKZSw/9IkCRqnSkf3F7iv2SmFsOfWFqqVpO7tNWdN1J7+gQSzuU3+l5Minah9RlMJEnw+I9fqAaI/3iHZ/jyjz28qajjK+pYAxyvBviD2d4PkfJHq/RYLn7xU4pvu/q5RGgc4M3z+Q7f8+uYEfkO3/ngJH2bcUm1p2GouC/kTp/o8p2/cx5fs+ViqjdDGKJV13+C9bCqNU7HxO43Hb/Hdg/FJZ1KI0Sjdjx/mv6BJgvLydnivbFSx2XfySnkuSPrf7RUkcuLpHfT1wbQ+D1+TfRJLoduopr+V9UR4FIt/0N75RFtUzwonJKLGwXRUcCiCqEIwkpuM0TMe6qeS0sqYTdSwmalVKWkIvy8lGVqSPMdlWrSOwqIAx1VOpjqIuvlEV36iMtv1F246jUhpl9zHDd2tP0RaAUfAo4Lg1qqex8BCPCw7xpPAw35WeYLPyDK+qz/Gq5pyyouUpX7+sOstmle2zv9Vd4KeGS0ph/M8W2V38jbrYfJWfmkWJvKp+xmb1Ef5WeU6lpP/Zkl7a6mEcf/GUieePmP/uJnPPV1EK4yvp0LrDUGcG7dkHuZEeRFt6EK3J/rQKCCYH0BHvR1eCP32JgfTFB9AX709Hgic3Yt1pj/WkPdqTzmhv2iPc6Yv1YijBi3EpXU/3ZTbNncUMC0tZojTagFHUws5IDW0RGjpjzLRFGWkJ09Ie4kZ3uJ6ucB3dYVr6IvQMROoZjjEwGivl7Qa6rznSenU3TVd3UndhG01Xd9MW5sCNcGfawp1pjXCmNdKNpjBn6q45U3nRmfLzzpSccaDmspbmMDN11zQ0R+hojdLQGu3KjWhnemIdGUpxZSzDjfEMF0aS7ZlIc2Q2043FbAMzqRqGo+0ZjnVkNMGV8RQd42l6RtIMChg74l1oiranOc6JRlEXk1zoStfQl22gN1tPf76JgSKTTU0pNtKR70ZXoZbhKk9GKvwYKPNlsNyfwfIAekv86C4WC1oURtuIJd1W5KWAsbfMn54Sb9vOY7EXA0UeDBa6M5hvpj/XSG+Wnu4MPQPZJoayDYwVmJkt9WS8UMdCrSd3eg5wRxK1XQG2Sh0JvLT4MN/hz9rgIZakUmfoEKtjUqljC76szJ5kbvwwE92+TDZbmKkzMFPpxnS5MzMVzgoYZxtcma/XsFJt4FazO+sNRtbqdazVa1mqceVWo0klpe82enK7zpOVWgvLdRYWaszMVbszXeXOhPr78KC/1F2pjO0FRtryzQqcBRhrcjyoyPGgPNeL0mxPijM9KMsWWPSlPMuLyiwzFVlGanJNVOXoKct0pSzDhcpsIxVZZpUMLUo0UpxupiDNQEGqjpJ0gwJGsVwbco005xtoyzfQmqenRaqNsjypTbNQlylWnxfVUkWSbKYswUB5vEZ1NLZlGlhutCmMkxUmhq1uDBY70V/sQH+xPQMlDoxUuTJe66Zs6ck6IwutXiy0ejPd6M54rSiMJkZrTIwIONZaFCyK4jjV7M3KwEFWRw6zPHaY9bmTTPT5sTp5mOXR/Uz3+jLe7sN8/z5WRo6wPn6C1ZGjTHcFM921jxlJxPcdYWXoBAsDh5nuDmaqI4CpVj+mWnyYveHHbLsvE60eDDcZ6KlzpbPaiRvlTrSVO9NRqaWlxI0Wq1ZNZ6WZ7moZE93VRjoq9DQVOdFY6MCNrcqgnlI3Bit0jNUYGasyqLDPkISBKnSMlgs0utBX6MxAsRtDJToFj32FGvoLtbSm29GUuof2bBfas2WVw5XaRCcFjOXRzpRGuWCNcMYa6aYUxpRrrqRGu6vQS3SkF8nR/mTEBitgTI72U5Z0TIQHSVsKY3pCINnJ+xQgCkDK1wKPsrOYFh9AZsrWZ/EBpMb6qR7GzPgA0mP9SIvyUeGXrLgAsmON5MebyIuXvVkvilMDqMjcrxTG6jR/VflTHOamYLEyTE9JqICulopEEyVJJoqS3SnNCqIsXxTGE5QWnKI47xh5GQfITg4gK9GPnET//wKMxUm+FIvimChhL0/KVEVPIDXZwdRlB1Of5U9dhqfqf63PNNGQYaIu1URDuoVagcN4DdZYN/XfbmWqu6qNKk00YY3XUZOsoyx7P33DVtaeb7D86hvmRWF8/oiF5w8RYFwUR+rNbD5mafMJy5tPkNDLPyuM/x0YbalpCcL88/zu+//z8692s1jOKtTyxo7+4Zev39jR36jE82u+2bKm5brLm5CL2NLf/uM13/z9lVIZ/1lVVOrj31+qz5/842+qwPvFz0949PcfePbzJncX2ugM2ctY6A4GBRDDXZgKt1MdgMNhDgxc20vPpV00nfyM8uD3KQ16jyrpZDz1hbKNB6/tYjh0J6Nhe5mMdmIk3AHbHuMe2i7soOHUl5Qd+kgBokBjrv+75IstHfxHyg5+RNXRz6g/8VduXNyjKnaazmzb+tnbaD27jcbTXyLvCTDWnPqKsmOfUXDgI3ICPyTd/48keL9PrPs7xHu8S7QEX7ZGdhojJBBjeotYy9skuL9NvOU/VPVOivc7pPm8Q6rPH5RSKSpjTuAH5AS+T/G+jykK/kjtNEotUInUAUkoZt9HVOz/WIGi2NG1Yqkf/oSG459Tf0xKveX1ZzSe+JzmU1+oaT3zV9rOfkXbmW20n92xNdvpOLf9l4odKfGWncaui9JvuZ1h+bcIc2AoZC/9l2VP1I6ha3sYCbW3BYvkKXU70pt3dY/6+xZIH4pwYFBqesLsGQ13YDzCkekIJ+bCHZiPttnR03FaJkVZTDIwIwnqWA2LcRpuJuhYTtSxlKhlLcXIerKZm4lG1pPMbCS7s/6mrFvS0WliT9t2G+X5JuQigRdJTMs+o8Ci2nOUzsZMAUY/FWyxpaFFbfx1HhXs43HhAR4XHuJZyVFeVJ3mZc1Ztbe4WXWaF5WnkOdm9Rk2q+S17DSeUuGXnxou8nPjZf6uVMYQ/rPlOv9oCuXnhiv8o/4srysu8Lz8BN9V7OdV+WluP5li+cXXrHz/gMVXKyy+fMD85l3mNu8y/eIB45v3mX5xm9nnt5l8fpeB1w+YfblCd2MizfGByopuTvChLdGP1jgfWmO8uBHjrRREpS5G+9Ad40tntBdt4RY6IjzpjvShJ8KH9msmesLMDEW7M5noyVyqN0upHrZKo0wv5lMsTCQYGYzW0hOppTNSdhiNtIbraL7uSluII+3XXRmMNTIcY2QgTMtQuI6RSAOjUUb1uuXMThrOb6fx0g6aruziRrgDNyKdaIt0UhZzY6gjLWFuNF5zofaqC+WXHCm/5ETVFRdqQ9xoDNdTH+pKs+xKRmtpjXKlNdKFzihneuNcGU7RMJzswmCiA2OpzqrcezZDx0SyG6PxzowlOjOW5MJ4ihvjaRpGUtwYSHKlN9GFDikijndW052qoT/HwFC+maFCC8PF7gxZzQxazQxYjXQXaOgp1DJYZmGkUmDRh/4yb/pKPOm2etBd5E5HgYUOCQ/km1WIoD1fKnd8VYK6p1j2wzwYKLYwVGxmpMjESIGJsSIzYwVGhjPdGM/WMZWjZ6HQzK3qAJZKPVip8+Ne71EejJ7i1tAx1roPstAWyIJ0MnYHsTYk+3C2hPT65EluTp1iY+YsG3NnWRo/wmSXD+PNJqYa9EzWuDJd7cxsrSiLzszVOTFX48pyjYk7Ld7cbvZko8GswHG1VsvdFg/utXpzr81Hfb5S78GSWNM1FmZq3Jmp82K63ltV7oxUuDNYaqa3yGBTGUs8aS/1pi7PTFWuhao8T8pyPSkWWzrbm9IcPypypE7ETHWWkdpck/reykwtFRkaqrONW5+ZKU3RU54p/4NrpDBVR2mWiTJJkkoiu8BCS5GEbcx0FJq5kS9l6iaaMi00pHtSn+ZDbYo3FQlmKuJ1VMQ7U5fqQnuOhtlKTyZK5PqLidESN4aKnBguFTDaS2+hHcPlroxX65TSONNoULVEs00WJuoMjNfKGG2AJfuMtRZGao3IXuFMlzdrYwdZnTjEyuQhVqePMD3gz/L4AeYGApjo9GKmL5CbE8dYGz/KyshhFgb2M9nhz3RXIHPdwSz2H2RNdiAHDjDXHcRMZ4AKw0y1+TLXEaBWEcZbvRhpdmeo2UxPjRsdpY60lzjSUymvXWgpcqIp34EbVg3dFWb6arwYrPNmqNZIR4kjN4rt6Slzobfcld4SZ4artEzUGhiTkE+pM2MSBKo2Mikhn3I9w6VaBYuDVh2d2dJX6UZfoY62TGeaUsWudqMjV0trpivVCXspi9lLeawTJdFSp+NCQZgLKVeciLvkREqEmaykIFW2nRQhBdv+pMUEqOLtuEgPkmO8SIvzVpMe701Gog+p8V5qMpL9yZAC7wSp1PEjMUbUSB/S4n1Jl8tAiQFkJwWSEetLRqwPmXHy9CUvzoOCeE81hYneFCf7UZLiR3ma7BL6UZroTl64q/pzWiPcUCMWdYyewhgDhQmyOhGMNXs/RdmHKCk8TmHBQXIzxRYPIDvZn+wEP3IT/ClICqAoOYCiJJstXZBgpjjZnQoJ0GT5U58rl3UCqM/2oT7Tndp0I3XpBhoyjTSkG6mX1+kmiqOdKIh0oCxBZ7tclOaJDRilC9WEXInpHSll9fk6K6+/YWlT7kV/zfJ3D1j5/mvbRZeXT1iREYVxa9Y2n3DzpaiHAo5PWX+1FXx59Q231MjXv86t16I6PmND1e8843ff/W9REWUEDiUF/QOiJtret7337f+yvS+fvRn5XoFHsaZt4ZZNtcNo2298tfX+pjobKPuOtnml9h/F1n6ypVZu/vyUxwKMP21yf6GN7lA7Jq/vZCjCjZEIN2Yi7BkVtfD6XvpD9tB9eScNJz6l4sCHlO77gLIDf6Lm2F9oPPMVA9d2MXJ9F2MRe5mOcWY0wkFBy0CIXHDZRcvpr6g+8gmlB/5EUfCH5Pu/R+GWwlhy4M+UHbKlplsv7ubG5b00CjCe+asKzUhwpuH0lzRLoff5ndSd3qausJQc/gv5wX8mJ/gjdeUl0eMdZKJN/6GAMcb9HWLc3yPS/A7hJoHId4gzvUO8+Q/Em98m0f0PpHi/qwIxKd5vk+73rgrEZAe+T1Hwx+pCjVypsQZ/rOzosv0fU77/Y2oOfYqEXORZfehjqg79mZojH1N79BOqD39E7dFPaTjxGY0nP1fTfPpLRCVtPb2dG2d20ib7mWds4Nh5YRc9l3arIm+b6riN3ovbGby6i5HQvQxd3cXAlZ2MhOxlOGQPkwKA0S6MXrdjOsKZ+WgNQwKMETZYHIqS/VM7hiPsmYh0VMGlhSgXFq87sCTAGO3GVJyOiQQ9kwkGZhIMLCYYWIvTsR6jYSVJz1KintUko4LFWwkmbieauJPizkaKu01tTHNnJdWddRWGEWvaQwGiwOKvnYxbVTvZfqqQW6pyZKRn8UGulHFLGlpsaelmDOBxwT4eFR3gackRvqs4wYtqAcYzfF95kucVJ9R8X3WSF9WneFF1UpV1S2H3D/Xn+KnhgtpvFGv6702han6qv8aPtZf5ufwYL4pP8UzS1mVBfG89xr0nU6y/+Jr15/dZernMwqv76pb03Pd3Wfj+NmOvbzP+6h4zzx8y+90Dhn64zdTrWdqrYmgM9aM61EBtmImWaC9aojxpifSgMURsXDMdkV50RXnTHe1LT6Qv7SEedIR40R3qTftlC51XzPSGmBgONzEZa2Eu0V1Z+jdTLNzO9GYhwcR0nIGRKFEPNXRH6mzJ5lA3mkKcaAu150aIA4NRckLSwGi4nqFQDYMhWjW9V92oP7ZdXTaqP7eDjnBneuI0dMS60hTuQF2IPTWX7Wm5LmlpHfUhGsouO1Au+4xhbjSIVR2ppUGs60iNUiJbIlxojXChI8KVrihX+uLcGEx0VdA4luLCZJobk6lujCe7KmgcTxZgdGQ0yZGxFGfGUl1V5Y5Y2t2xdnTHOtCX4MxgupaRArOCuOFCM6PFFkaKTYyUmBm2GukTYCxwo79Yz1CltxpR1dT+noQ/rGa68vVqevINKjTQletBr9Tp5EtAxJ0B+XmlAidGRov0TFpNTJdYmLOaWCzSsVIodrqeu6VevGg7yqP6fdxuCObr/lM8nbnC49krPJQS6J4jrHUfYK3vABujR7g9eZw7M6e5M3+e2/OXuLt0jfvLV9iYOc1cfxBTHV5M37Aw3qhhvM6JmQZn5uqdma9zZr5Ww1K9B3dvBPCwI5B7rb5KVbzVYObBDV8e9QTxsCeI2x1+rDX7sljvxWydBzMNXsy1+jHb6sd0kw+TdV4qKTxUrKO7WE9nuYXOcg8aC/XU5hmoybdQXeBFWZ4nhQJ/2d5U5vlSlyu1IQZqc4zU5pjUa/lavSfQmGWgMsNWz1OWYcaabqAsx0x5rpnqAnfqC91pFGjMM6lqH4HG1lwdrTlmGtIsNKX5UJ/sTVW8maoEKY62py7NnrZsJ6ZKPRgp0DFdbmZcYKjIkeESZwaKHOgrdGDQKtda9EzV65ht1rN4w8Jss5HJOh0TdXpEdZyqMzNZZ2GixsRwnY6BZjcWRvxYnTrA6sxBlqcPsDR5gJlBf+aHg5S6ONPrx8r4YdanpVz9MMsjB5nrC2SuJ4DlgX2sjxxW/65rQwdZ7PFnrtOXuU4/FroEFP2Z7w5UwZjxVh9Gmr2YbPdnuMHCQKUbPSVOdJc40Gm150bhXtoK7LlR4Ex3iZGBKl9G6wKZaDAyVOXCQLkTQ5Uu9FjtGSwXC173CzCOyd5mtYHpGhPTNWamqs2MV5oYLTcyaNXTke1ER44LPYV6bmRraEhxoS1LS4cEaTJcqIjfjTV6B9bovRRHOlAU6UxOqBMxF+yIOu9AUqj0avqTHuVLqgJGP1W2nSTKYqQ7abGyD+hJepw7afFmMhLdSU90Jy3Rg8wUP9KTbYnplAQ/4qLMJMV4kBrnRVq8XHrxIiclgCxlEfuQvWUVFyb4Ubw11kRfVe9TnOhFWZovVVkBlKR4kBOlJSfKhYJoFwqj3SiM0pAfoaUgSvorPSnLCMaatZ+irP2UFByhsGgfOdkB5GT4237PeH/yk4MpTAmmMDmQ/CQBSC+KEt2xJpqpTPemJtOHhlw/GnN9VDCsVu0r6qhK1aoC/EYpwE/X0pBhoCjKjvwIO6xxcpXHRHmyieI4HUWxOirT5BTkMXpHyxUwLr9+xookoF884ub3D1n//rGtR3HzMTf/1bwUaPx1Nl495fZrAcZn3Hr59Je5/foZd/72Lbe33pfn7wTwBPwkzCIQKLAo+4oq5KJg0gaJ6nP5nt/Ms3+8Vp2KojAKOKrQy28CMW9S0rZ9xzfQaKvYeSwK499f8uLHx3z982tlW9+bb6UrxI4JURjDXbeA0YHxaGdGwu3pv7abzovbqT/xCeX7P6T8wB8pP/hnquRU4Llt6qTdcOguxsLtmJKzYgKMojKG2tN9ZbdKPDeclLSzpJD/pKb0wEeUSEp53x/Vs/LoX2g5v0sVeTee3U7DqS9U2EXURRm5DNN4fgf1Z7ZTffIrVcQtJwDz939C9hto9HyXGMt/EGN5mziPd4n3+pBYj/cVNEqSOtrwFjGmt1XRd4zpLRI93yHB421V0ZPq9w7pAe8hVnW234fk+n5Avv+HFAf9mfIDnyqFUYCx8uAn1B75jKqDAoifUCVBoEMfUXdMAjECkB9Re+RT6o9/pt5rPPGFAmY5Hyi7jq2nttN2eruq4Ok4J7uMttS0quA59yV9l7YzcHmngsb+yzsYvLKL0VA7xq7bMyN1OnEaBY+zEc6sxGqZEHv6ur0KtEzHuTERbbOf52O1zEdpWIjWsBitYSnewEK8kYVEM/OJZmbjpdhb3jOoz1bj9KrXUa7HLCYZWVHqoon1RJNSG9fEmpbOxnR3VtPcuZluC7iILS0K4xtF0Zae9uNurr8CSIFEGzBKz+KvsGgr5hZoDFR9i0+th/mu/LiCw2/Ljyto/KbsGM9KbRD5BhgFJH+oO8/fam3VOpKW/rH+ktpl/M/mUP5We4nNyrNslp/ieX4Q3+Qe4UnRQR6XBPAkdz93H0+xsfmIje8fsPxqhYWXoijKqcDbzH+3wcjLDUY37ypgnH/+kJEf7jD1apa28kgarvlQe81I9VU9ddeMNFwz0RxiofmaWU17mCcdYZ40XzHRGeZF6xUzLZdMtF220HRWT/c1d/qvWxgKNzESoWc8SsdsjJaFOC1rae7MJxiZTTAzFmukN0xDZ5itL1Elmy870ipnNK/a0x/qykiYjvEwPUNX3ei+4EzHOUfaztpTc2Qbxfs/pvr0V/TESKG2no44NxrC7KkLsaPuqgNt4XpuhBloDtdTc92V2jA3mqJ03IgzcSPOSF2II01hLrSES/DFmbYIF7oiZX9SrsPYbeF7JgAAIABJREFUMxDnyGiiE+MpzownOzGW6MBoggNjiU6MJTgwnuTERLKMMzMZOibTtAwnSk+jPT3R9vTFOTGSoWWyyMJkkZmRPD3DeTqG87WMFBkYsxoYKdYxWOhGf6EbQ2ViS8suo6iGZnoKjfSJfZ2vV6AoryUU0F/gyVCxLwMF7gxbLQwV6ZkoMzJRome8UMNcqYnJfC0TWc4sFbhxq9TEeqGeu8VmHlf5cbvUkzu1/jzuOc6T0XM8m7rIdxOXeDx8mjv9R1jvP8j9yZPcnz3NvYXz3F64yK2FK9xZDuXhejgP1kLYmD3L6tgxlgalBNqbyWYj0406ZrdmocnCaqs/93r283TwKI97D3KvzZ/7NwJ4NniE78ZO8GTkGPcETqULstFbweJ8WwALHUEsde9nviOImRY/Jmo8GSkz0ltqoKfcRG+FhfYSSeeaaLZ60FziQ73Vh9JsM1YJteR6UJ9vpibHQE2OXj1rc22p3uqtr2tyDYjqWJ0jIRgLZVIRk+9ObbEXdTIFUqcjoRcdNwostBebaS7Q0ZRvoiZDT0OWBw0ZHkgxu+x8lcU5UJXkQEumK+Oi7hbJv4eRUatGKYwDhfYMSxej1WbBDpfqmKrXM99q/AUYpxv0jNdqGK/VMd1gYrrBwmSdmfFmI1O97mzMHuTmzCHWZg+xOLmP+bFgpvp9WRgOZnF4H6tjh7g5dUzNyqjUIR1hY+o4t6dOcHfqJA9nT6sRYBRYnO3wYaHLn+XeIBZ7glns3cd8d7ACxQlJyvfuZ7rdl+kmscV19JbY01Gwi/aCXXRZHekscqLbqmOo0ovJhkAm5MKN9DnW6xmpdlPfP1qtZaxG1FS9UlAnavVMVBuYrDEyWWtiolagWGqELAyWGrmR7UhTup0C76Z0R6rj7WhKc6E10426ZAdKBRYjt1MYvouicHsKwxzJvGJH7EUHoi86kRRiICfGj4wof1IjfEkO9yE+1J2EMHcSI9xJjrKQGedJVqIX6fGiRrqTleJJRpInWQKMSX6kJsj4kpLgSVqCF+mJ3qQneJOR4E1Oij85Sb7kyp3oFH+VXC6I96Uo3o+iBF+KE3xUWlvUxeqsIGURl6R4kRtjID9WR2GchrxIF/LC3SiI0lMcJ72e3pSkB1Kecwhrjlx12U+x9QD5efvIyQgkJzWQ/LT95KcEk58cRH5SAHmJvipcIz+7OFHUcg+qM72pz/GlPkcCLxZq0iXxLGO7mNSYaaAx26iuJlnjHCmOdaYkToIveqzxegWLJQlGKlLM6s/RPWxTGMV6FmC8+fIxt14+5raUc0vx9v8fLG4+Zn0LGtc3n7Dx8jez9fXdH77j3o/f/QKNApC/E2iTfUQFjVvA+CssikVt61yU/cX/Oq/Vr/stFMrrN3D4Rnl89KNtt1G9/xul8fE/Xv9rYJT9uJDtDEitTrgr0+H2qlRaLpEIMIrC2HL2iy2FUVTGD6k49BGNZ7+i97Ls3e1iNNxOBSxEmRwRdTLMgZ5re+i4uEMphtXH5NTfRxQGfUBR0IfKkhZgtO77E+WHPkZAsfXCbhrOfEXj6S8UNEq1TsOpv6o0deO5HdSd2aZuQZcd/ZzC/R+Tt+9jpTJmBfxJKY1JXu8S7/EO8Z7vkeD9AbGy22h5l0jj20Tp/50o/VvqOoz0NcYLWFreUpPo9TYpvpKmfpcs3w/I8nmfHN/3FTTKDmNJ8J8p3SfwKID4yW+AUSDyz9Qd/QtVhz6m4sCfqT78sYLGGgHHY5/RJMnpk1+pzsaWU9t+BcbzO+neUhhtKWoJEe1QsDh8bQ8CjH0XtytFcSzMXnVdLiTIuUZ75iJdWInRMiX7i1d3MxdnOwcoNTpzsVoWYg3MR+vUzMjrWAOLcUZW4k0sxxpYUa/NrCRYWEq0sJjkzlyqOwtpHiylurOSJulnd1aT5Za0We0zLqcJMFoUMK6nyy1pWzr6jQX9BhzFllaXX0RBVNazrZT7jbr4dZ7ckw5WI+Aol1y+KT3C05LDCDgKMAosPi46qN57XnkSAcbNmjNbO40XeF0j+4tXVEpa1EUVfmm8xPcVJ/nGeoRnAomZ3jzNO8Lj4oM8KPLlQUYAdx5NbgHjQ1ZeLjP/4i7Tz+8w+80G89/cZOTFTUa+v63UxYXvHjLyt9tMbU7TVhpB4xUfGq8a1TRcMVJ/SU/TFSPNV020XDFxI8Sd9hB3Gs/raL1iovGCnqbzBjquetB+yUJPiIcCxuEIM2NRRiZjbNd4FuJ1LCdLF6YH6zmBzCZ7KmDsCHGj+YoLDZecaThvT8upHdw4vZuOU3voPm1H71lHuk7ZcePEXlpO7KX+6E7K9/+VguCPqD69jZ5YHd3xGpojHam/vpf6MHsarjupQEuT7CmG62mK1NMYqaVJLOgYAzdixZJ2UjuOAouSlG4Ld6IrzJHeSHnupidiJ32R25lItmc8cS9j8XsZj7djIt6OqSQnFtK1LGXq1XMuXcdsup6JZA1DsY70RdkzGOvEsOxDZmmYyjcwWaBnNMeNkWwXxvLdmCzWMiWQV6xhKN+FvgK9Ugv7Cw1052npyhGQFBVSwgBGBotNauREnJyKG5afaTUxVujGtFXDXLEb88Ua5oo0TGQ7MJFhx3yWA+uFWu4U6VjPcWU1w5m1XA2PG4P4vwth/N+1aB4PnOBJ/zGeDh7nQf8hbvUd4O7YEe7OnOb+0mXurYRwfz2Ch3fiubcexZ3VMDYWr7I+d4m1ybMsDx9TdudUmxfTbZ7MtHqqyzEbvYe4N3CUp6NneDZylicDJ3k2fIbnkxf5buoCTyfP8WTqHHcGjrLUHsTcjQAWe/az3H+IlYHDLPYeYKErmMkGL4YrTQxVGhisMjJcY2GgykJvpTvdlZ50V/vSXRNAU4kXVblSNK2lKkdLjVIgDdTk6dXUF5qoKzDSUGShoUh2HMWiNlEj4ZhcC7VFXjSV+1Fv9aS+yJ2GfDMNOXqlMjbm66kv0NJWaqFOfnamhqpUOX/nQmWiC2UxjlQnuCI7jP1ZWgWMI7KbWuTGqNWNoWK5+iLBDg2DVg39RRpGql2ZadEz12ZkokHDWJ0bkw06Jup1qkR7qMqVkSoNsx2erE/t597SMdZmDrI+f4Slyf3MjgQyPeDH2uRhbk5K6OUAiyMHlMp4c+Iod+dO83jlEg8XzvFg9jQPZk5zb+oky/37WOwJYKknkJW+fdyUe+F9+1noCVYKo9pr7Ahgvu8A0+0+zDabmGkSm9yF/tK9dBftoqd4D+15u2jN2k1nvgsjFRb1Z55qMjDZoGeiXs9YnY7RGi2j1bLDaGC8zmSz28VyrxOwNDFeb2GszsxQlZGBCgO9JRoa0ndTm7qT+pQ9qquxNmEvzeku1CTuxRrxFdZIgUY7iiMcyblqR9KZ7cRddCDuojPJIdKH6E9GhB/pEf6kRfiSEOJOopzwi/QkOcJEeoyZ7AQPMuJNZCdZyE31JDvFi5w0PzKT/chI8ic90Y/keE9S4z0VMGYl+5Kd7LcFjH4KFPNTAshN9sOaEkhJShAlKYGUpgZSlhZIZdY+1Yco95kLEtxVijor0o2cKFdyZecySktRjImiOHcK4z1V8rk0+wAVhccoKzpGYcEBCvIOUJB7EGveEXUJJi91HzlJAeQk+JEjtTpyDjHVG2uSOyUp7lRmelOb7UNNpidV6WZqMszUSzo6x12dFhVYlJvsojwKLBZGO1EqwZcEHUXxeorjjZSneChgLMzcT/dwCTdf3FKhFrkTvSYCxOYjbsn5v+ePWHvx3xXGN5AoMClWs/r6xWPWXwhs2tTFja3n/R+fc/+n59zdUhkVMAosikUsO4kCh79Yzv/rDSDKlZZ/PWIzy96iDRRtNTsKIH9Tt/P1j99vfc+b6y82pVGAUX7vzZ+e2nYYf9pEFMbO3wJjmAvTssMY4fCLwthzWcq0v6L8wIcUB75LceB7ChjrT/+V7ovbGbq2WyWkxyMdGYt0YjTSWamMvdd224Dx9OfUHP9U2c9iR8vYoPFDrPv+qEBSOhmbBApP/pXa45/SeNpmS4slLQXfLRd3K4Wx8sRfKTv2OSWHZZfxE3KC/kRWwB/JDvozqT7vk+DxBxI831PQGGN5h2jLO0QpZfEtwnX/hgRiYi1yYtA20abfE2t5i0Svd0jxeZ8Mn/fJ9H6PbJ/3yPWTP+sfyfd/H2vQH6k4KCrip0pprJTXW1NzWCzqT5D35Flz5C9q6o99TpPqZvwKURkFGFsFGs/IucAthfHiLpUKbz8vwLhd2dDy9ynqojwnJfF83V4pjfMChjFuzMe6sRCnUTa1gKV0LE6rEIuUdGuZi9MzH6dnIcHIdLyJuTgDK/EGbiUYuRWjZT3KjY04A+tJEm5xZzbRwkyyiYV0D5bSPVjJ8GQ5zcJSipmlFJOtqzHNxFKaydbZmGJLR7/ZX7TtMv66uyjQeG/LghZlUcBR1EQBxDeQKKAo+4tyzUXgUMDuifUw35QeVaAo78lrZU1LaXftWf5Wd5HX1Zd4VS01O1f4sf4yEn55XXtO7TbKz5Kffz/Ll3up7jwrOMbXRQfYyLFwN9WX+0+mufvqKfdePmb9bzdZ2rzP3It7LD6/w/J3t5h4eYuJzXvMf/eQ+W8fMPrqFtOb07SXRtB0yZuGiwbqz+uoPauh7qxGKYjt1zxov+pO62UzLReN1J/R0HhBR91ZLY3n9HSFetMT6k1vqCcDYe6MRFqYiDEzHWfaKmCXKzx6VqSaKCeQ4Sg9rRfsaTrvQMM5J+rPu9By3lkBYvcpOzqO7qLjyG7aD++i9eBOGg/spP7QLioPbKM0+K9UHt9Oa4gTfQlGOuMEBh2oD9tLg7KlHWgIdabhqqiHOlpjjdyIl1OFejUCjC0RrqqHsSXciZYwR26EOaod574Ie/oidtMbvp3B6O1MJO5hPH43kwl7mU60ZyJuD/Mpriyn61jNNLCSaWAxTcdcqp7JRDeGouzpC9/LYLQj4ymuTGa4MpnpwlyBnpk8DdN5bswUapkv0bNUbmKhzMBUkYaBXA2DUrOT40ZPlgu92a7Kvh4s1DNcZGRE4LDUwkyZJ/PlnsxajaxUWlgq1bJsdWWx0JHlIhcWC5yZzrJnLsuehYw9rGQ5sJJhz1zCDhYSd7Oa6cTDSi/+MXKe/3cpnO96j3KvyZ/7rYHcbvXnVmcgd4YOcmvsGPcXL3FvNZT7t2J4cDeBO7diuLsRw931GB7eiuPrjVjuL4ezOn6O2d5DzPXIbtw+BX3rQ8d5MH6OJ5OXeDpxmafjV3g2cZVvZ0J5MnWVrycv8Wj2ChvDJ1jqPch8zwEW+g+xNHyEZZmhw0hv4MwNP0brLIzWGhip0avuwpFak4LH/koTvVUWeio96KzwoMUqRdJaqnLdqC3QU1eop77IQKPVTFuFJw3FRhqtJppKLNTk66jO0lObY6Ymz0xdsQetVQG0VPjRWu5La6k3LUUetBV50iKWdLGR3ipvWvK11GU4UZVkR0XsHqpiHCiX/+ZidXRmeNCT6cZEiYX+PBf6850YKnZlsNiZ/iJn+otd6ZMEcZ4zfWX2zLTqWepyZ67dzOwNE3M3zGoWOtyZaTUx3+7Oxlgwd+YPc3fxKGvTB1iZPsDCeDCLE/tZmti/FXo5wOLQPgWM61PHuTN7intzp7k/f5Z7s6eUwnhbboEPH2KxN5Cl3gBW+oIULG4MC6AfYKE7SAGjVPfIv6EA49QNL2aa9Mw06Zhp0jBR68RwhR0jlQ50F+yiJe1L2jJ2MmB1tQFvo5Yp+X7Zb20yMlwtICxAbGG83syYAGKDmdHGrak3M1JnZLBaT3+Flr5yLe2FjrTk7KU5y46mFHs1jSn2VMbuojx6F9bwnVgj7Sm8bk/mxV2knt9J3Hl7Ei65kBZqIjfaj7Tr3qRe9yYl1IukEA/irhpJvG4mOcxAqnQmxhrJijeRk2QiJ9lCTrIHOSneZCX5kJXkT7ZYz2l+ZKfaJjc9gIKMQPLTA2zXVuTiSpoAoy+FSX5qZK9QKm+KU/wpSQvAKiXbSd5kx5jIjDKQGaVDoDE7QkNOhJb8KAP50WbyYizkxntRkXeIutLTVBQfJz93P7my0yhBmOJTlBWdJi/9ILkpQTZ1M9GbggQviiUlLdU6aV6Up3splbE602vrMpGts7Q+2536bIFHo1LHq9MNWBNcKYpzxZqopzBeR0GcjsJ4o0ptV6RayE/fR/dIKRuv7qhwi9TmiMK4/sIGjOqU379QGNdfSa+i3Ip+xMbrZ8jXApaiMorlfOf1N+oprxUw/vhcvfcGJn/3X4Bxy262BVpe2/oWBSi3FEgBRwWXWwApv/a3CqMA5Bt7WpRLOQGogPINQG49RW189PdfgfHxP35QqWrZYewK2assaaUwKmC0Z0zO1kU4MBCyh96ru2m/sE1Z0oX+f6Aw4F0FjLUnP6fz3FcMXt3NaJgDkpIejRBbWoDRkb6QPXRe2k7j6b9QfUxO8H2i9hhFZfxFadwn4ZePqT35V2U9yxWYikN/Ugqj7DCq0MvZHbRe3kv92R1KYSw//gVlR7+g+NBfyA36E9kBHyq1Md3vA5I838GmNL6LXH+JsfyBaIukp9/iuvZ/EGH4vXodafx3ok1vES73qE1vqdBMkvf7ZPh+QKbPe2T6vEu2ryS6PyTP/30FuKX7bSpj5eFPqTz0CdWHPlVqo1jUb6bm8F+QEeu6/tgXNKo703I2cNsWNH6lwi8CjEphvLTbBoznvqT34jb6JSl9TZLne5W6KFb02HUJvuxmOsqFuVgNMwkaJuJdGItxovvqDmYSteq9qThXpmJdkROAc/G2k4DKeo7VsBGn4UG8Gw+jnXgY7cjdGGc24rWsJEqBt+zU6VhKNbIsUJhmZjFFSr0NLCTr1evVDFEYbda09DOKwijqolx9EYtabGmVjN4Kv8j1lzd7i2/2FW3AGKxsaDn9J8AoIycHBRhlj1Gg8Yn10C9q44uqU0phfFUnwHiJ19VXFDC+rrnEq6rzfF9xShV8Pyk6wD35vbO8WU8xczvFzDdFx3lYtJ+bWWYFjA+ezvDgb9/yteyJ/LjB2uuvWX71NaubD1j7/i4zr+8y8+oBi98+ZOHZfcZe3Wbu5SydpZE0nfei/oyWutMaak64UHvSjdaLJjpDvGi/4k7LBaMCRPm8/qyG2jMaGs7p6bzmSe91X/que/1iSY9GGpiKNarg0XySjtkEHWuZPqxmB9Ab6krDaVHa7Wk850LjeTdazrjQc8JBTfdRezoO7qYx4EuagnZQF7idqsDtlAZ8iTXwSxrPOdAVqaM33kRPkpGmSEcaIx1oiHCg+uoeqi7vofaKI03hGlqi9bTG6GmJ0tIRZ6A7wURHjNYGjGGOtIYLMDrQFbKbvnA7+iN30xexjZHYnUwk7GIycQ9TiXuZTrBjIm43iymuLKW4sZiiYSlNy2KqloVUPTPSzxhpR2/obvrD9zIS58Bo4l6GE3Yzk+XCTLYLMzkuLBTqWCrRs1phYlWg0apnPF/HWJ6W4Rw3BrNcGBI1Ml/LYJ6GoTwN41YTk6UW5sotLFWYWSrVc6vKxK1yLRtWZ1by7FhW48hCtj2LWXYspe9mLcuBheSdTEZ+zlzcDlZS7XhY6s7jKm++bQri61pfbpe7s1Hhzs1qd261+HK7O5hbg4d5MH+RB6vXeXg7hgd34ri1HsWt9WhuCzDeTuLpvTS+uZfGg9UYlkbPsTRymoWh4yxJkGZUbFDZkQzh0WQIjyZCeTQRxpOZcB5OhXB34gp3p6+wMiyp3SPM9h9iduAQc8OSAj7Gytgxbo4dY64rgLFGd8bq9IzVahit1TBSo1XF1wOVWnortHSXaumtNNJTYaTNqqMmX4BRQ12hlqYSI+2VHnTV+tBkNdJYbKC51ERDsZ6aLC31uSZlYTdI3VG1Px11QXTUBNFRFUBnhT/dFQF0l3rTU2JhuMqHrgIdbdmuNKU4qCskNZH2VFyzUysPXame9MgZyQoPunOlMsaengIHegrt6S12oqvQkbYcO9rzHBiqdWGhx52bQ76sDflxc8iPW6NB3B4L4vZ4kO39QV9uT+7n1sxBZUmvTu1nYTyI2dEAlqcOsjZzhJWJQ0pdXJVAzPgR7i6c4f7iOe7MnGRj8hh3Z06xPnpE7TEu9QWjpjeA5d5A1gb2szF8mNWBg0phnO8OYr5X0tQC7weZ6fBhrtXATLOWuRYtc81uTNc7MVXnzEiZHT15O+nN38OYBHnqXJlscGOqScdsq5nJRiNDNRommixMtXgx3ujBmIxU9zRbGG2yMNJgZLjOwGC1lt5yF7pLnOkpcabb6kRngSNtGQ60ZThSm7CLsshtVMfZanXKo5wpCLEj4/wOcq7Yk3DenuTLLmRcN5IX5UN6qCdpoR6khnqQEupB7GUdCdcMpEUYSY/QkRGlU/fDcxON5MgkmclN9iQn2VtdVMlLCyQvK5DcdH+lPOam+SlYFGgsSPOnMC2AwvQA8lJ8ydu6ulKQLD2JtslP8lUnAtMiTaRHmUiLNJIWqSM9UktGhIasCB05kQbyYswUxHmSE+tBZf5h6kpOUpxzgNys/eRk7qcw/zgl1jNYi06Tn32U3LR96kSg/D5FSRKw8aIkzdt27zzdh8oMb6oEGDPForZQnWGmJtNMdaaRainsztBTka6nLFWvLhlZkwzkx+soSjSp8Ex5ujdV6R7kpQUjlvTt1/dsxdzSsSi28qbNkpY6HAm4iJL421GKorwnYPkLMD5iXX7d62c2NfH1M7XPePeHb5EReNwQm3rzCb8TeJPTfv+sIv4aVPnVshZw/BUeRYG02cpvrGj5TCDSdirw16d6/+8ShLEBpew6PlTVOpu8+PGJCr1IFc+DxRt0S/L2+s5fLOnZSIetO8f2DIba0R+yl45L2ynf/wEFfn+gwP8dtcdYc+IzdSZw4MoeVQUjvYEj4ZKUdmRYUrthdnRd2U7Tmb9Qc/wTVdYte4y/VRklCCPAKKAoBd2VRz6ldP8H1J34TNnRUqkjMPlGYZQdxgpRGY9+oVRGFX4J+JD8/R+RHfgnBBpFaRRojHP/A7GWrXF/mwjDv3Fd+z/VhOt+j0yo5n8ihd+iRsa5v0um34dk+onS+K6a3ID3yfF7jyKV6v5Y2dLl8uc9/Bc1ojgKOMp+o7xXd/TzrecXChgbjn2hbk1LubeojAKO7ed2qOm9Ijel7dX1l84L2+i5YANG2VscD3NArOnJSCf1lPcmwh3VLuNUklz1cKAvyo72K18yGe/MTIIL45F7GAvbyUKCE/Ox9sxH27Mer2Mj1pnHyS58l+zAZvJevk/cw5O4PTyMd+ROghu3kiQZrWEt0YXVJFdWkzUsJWtYTJKnjtV0EzczxI6W84FvyrptkChXXX6rMNruSPsrhVH2F9/AosCjhF0e5dvsaGVL5wer974u2M+jooM8KT6kYFGA8ZkKwcg+o4RdTilL+mX1eTYrL/Ky8gKblef5ruSkSldLNc+DnEA20jzZSPPgZrKZexkefFN8QgHjrTwP7mX48+DJDPdff6OA8d5Pt7n1wxM2fnjKxsuvWf/+LnOv7jK7eZ+lbx6w8OQuk6/vsvBqnt7yGJrPedJwSqP2ERtOa5FpvWim/YoHzReMNJzVqak/q6P6lDPVp1wVMLZdstAd4q2AsS/UTH+onqEwrdphnInXMp+sYz7ZwFqWLytZ/gxFGqg/tYfGs060XtRRc8KJmiN2tB7YTcdhO7oOO9AWvJtGv200B+6ixncbpV5fUOj5OQXen9N43pmOcB1dMQYG071oiXWhIcqB2nA7qkJ2U35xJ9WX7dSuogRcmiJcaYnS0BlnoDfRTF+CSYFiy3U7boQ70nbdjp4wO94ojH3h2xmI2sZIzHYFjBPxu5W6OBm/h9l4R+YSnJlNcGI6zlH9NzmfrGUuWctIlFyA2rkFjbsYiNzOSPxuZjNcmMl0VjOb7cJioZblYh0rVj3LcrO6QM+kwEaOG6NZLoxkOjOQ7sBQtjOD2c5MlZrUzJcZWKkwsFqm406FjvsVGu6VuHCrwJ7VnD2s5jmwlOPAYuZeVjPtWM9yZC5+O9MxXzIfv5OVlL08slp4WuHFwxILdwqN3JYEdbGFu1VePGgJ4E57IOtdwdwakeDLBR6shnF/PYrba+FsrIZxcymMO2uxPLmbzvOHOXx7L5OViSusTlxkeew0SyNye/oU9+cu82AmhLtj17g/dp2vJ6N4OBXJvckwNiausT5xmbXxsyyNnGR+5Djzo8eYGznCsrouc4KbY0eZ6/JjrNHMWJ2WiXo3xupcGK52ZqTGlaFqV/oqXOgrd0Hgsb9SS1eZhoZCDTW5zkjZdEuJgc4qD7qrPWkrNdJaYlDPFquehhwtTflGmosstJR60lETQFfDPjrqgumqDWag4SDDTUcYqwlirMyL8XIfRku8GCxwp0e6GWOdqbluT/U1exrC3OhOc6enSEIennQXOdNT7EhPqQOdRXvpK3em0+pAc95ueircWOj1Zm3Un/WxADbGA7k7vZ/7swe5N7ufO1NBbEzIZ36sjfmzOh7IykQwS+NBzI0GMDtiA8blyYOsTBxkbeKw2mG8PXuKh8sXuL9wlltTx7kpe4wTR1keEMs5UMHiysB+VvqDFTCu9O/7BRjVDqPY0j37VJp6UUq+ewNZ7HBnocPEQrskurXMt7gx0+DEdJ0zk1XOTFQ4MyWdkvUuTNYLNGqYbjYy3mhgWEI8LZ5Mtvow1uzNaJMXoy0ejLa4q7OFww3yPTr1b9hZvFf9PXUX29Ff6shAqQtdOY7cyLCnJm4HFVE7qIlzpDzSkbII5/+PsfcMrvpMs33n0/18bt1b55yZdjvijE2wTRIo55xzDmSEAKGcc845SyAhlHPOOecEAkybjHHsbs+cnpn7u/W+W9jumVN15sNT/723tnEZl8s/1vOstcjxUyHNR4lMX1USrqiQcE2DFH/pBXVLAAAgAElEQVQ9skLNSQ00JcnPmEQ/Y+L9DIm6okWcnx7p4cakR4g7RwNy40zIjhVtP4Zkx5uQk2BOTqK1BMKc5D1gFKaTZFsJjVkSGu3IFJCYYCO/J56ZcdZkJ9iSk2Ar4TEj1oqsOFvp2I7w1SEhxJi4IENig/RIDBWwakBKqCGpIQIYzShKsCcrWuSIOlGc5UZ2iiPpSc7kZZ0hL+c8ubkXKSr2IT/3ApkprmQmKNpecmIsKEiwpiBR5I7aUS6zGK0oTbGgTAKjGWXJxlSmmlKZbkpZqhGFogs8QZ/iJCNZf5kXZ0imAMYEUwqTrShOteZGujXZyU609BSw8nSd2af35A2jXDM/vsuauGeUvdAKMBRw+Ou8Vh2f7LLyXMTn7MqfLT66q1AYnz/4dTUtAFIqjs+ES/oei4/u/BeBUXZFKwBQGF2E8UWsrsVTwKC8V5TgqTC0iM/+4yhA8re1tWh62f3uMY+/3WX3+5cyu3FrulG6pAf8jtIdrMNAqC7joeoMR2ozFKFFV4AyLVdF88pXVHruJ8f2HTKs3iLf8QPKTx+g8dJRRBtMf6CGzAMU6qJYSw+EadATIv4ncYzaSweoOisq/g7J9bO4XRSgKMdR8ZTxOuePyHvGYtePqPD6XDqxhRtbgOTtqyepvnScKuGUPvsVJae/pNjzMLnOn8ocRQmOe+vpFNuPSLB6nxhxz2j2rgIczUUrzFsEG/6RIAMxbxJk8BYBeuK1qBgUppn3iTF9h3iLd0m0eo9kq/dIs933KzCK3EihkopbzHJ3oSQeliPaX0Sot5gKUSPofogbXgIYv6Lm7BF5wyjuGOVK+oIiYkd0TrddOyWBsd33FAIYRYyONLoECjhUk8qi6OmWimOAsqxfHAnVZDBGh/ZwNdpDlekOUmIqRpO5aDVmw5RYDD/JatRJFkKOsBRylN1oDbZDjvKnmKM8jjvM84SDvEw6zKPYQ3wTe5yHcWrci9HiTowq65FKrEUrs52sw2KcOjPRaszF67CcKlbQovlF1Ae+BkZFRaBUGJN+Uxjl/WKWPRuZIjpHOKN/c0QLhVERo+MibxfFa/HZdrYzd3Jdpbp4v8iLB8WKkUaYPbe0AMfHFZd4VHqJb0ou8nXhOXay3FhLsWclyZaVZGsW4s1ZTrJiNdmarQxr7mR7spRuy0yyAYux5mzcHWHz6X12nt5j8+Uqqy92WX35gLWnd1j5ZoPJp+tMPNpk5t4m03fXGX2+ztTjcbrLY2j2tee2txG1l4youWDArUuG1F8145a3EVUX9Cjx0qD0jBbVPsZUXtBWzHkdbvsYU3vJgMYrhjRf1afVV4euAG16ArWksWwsXpfJRLHCtWYqyYqOAF2qzpyk6rRIDNDlxjldbp7WosblFHVuqjS4q1HnrMJtR2Vq7ZUpszxKvulhckwPk2f5FY3XDemMtqArwZL2RFPqY3UVgdnh6hIaK/1UuOGnJm8Va0Q4d5gezVEGdMaZ0pNoTneCiQTFukBVxNQHqNAWrEFnmAZtwadoDTpGT+RJqTL2RSnRF3GCvnAlesOOMxB6ktFINQUwRqszGq0hYXEqyVAq4i3Xj0tg7Ao9RW/EKUYTtJhM1WU8RZuRJA0GElQYS9dkKkePuQIjFotNmczSYTxDi4ksHUYztBhMU2ckS5uRHB25sh4t0Gey1ISpEn3mSvVYLBaGFi22i7XZLtBgI1eNtRw1VnI1pbo4nqjEdKIys3vr6JGII4xHnWAxWYONTAN28kzZyjFhOVWfsUhVxmPVmcvU506NPfda3dlqc2WhxYn5Tnc2x6+wNe3H2rQwv/ixNhsklcVXDwt59bCIp3eyWJsIZmn0GovD3iwOX2Bh+Byr41dYG/FlbcCfzaEw7oxGszEUxvpICGtjQayM+bEwdJmFER/mRryZHjzP9F4/8uLIGZYGPRlrtGSgWty86TJyS5fR23oM3dKV7uy+G9p0lWvQWapBd7k2PZU6sp+5vcyE2mwtOU2FBrSVmdBSbERzsSHiZ52V5rSWGtNUYExjgSkNhebUF1vQWGFL801HWmtc6LjlRn/DGSY7rjDbfI7ZGhfGKxyZrT7DcJEbw0WetKfaURdrQmOCKbXRelRFqtIrjBy3LOkRytlNPQZuG9BWoU5vrT4D9cYMNZmzMOjOwoADi4P2LA87sjrmxOakK+vjTqyNObI27sjKqC3zAxbM9lkxO2DP3JCjBMbJAQcm+h2k6UWspBdHvVgZO8PyiBfrkxdZEzNxgdXRcywNnWa2x5W5bnEbKk4FFG7phW5nCY3ifnGlz1OupIXxRfSHC4VxttuD2Z49VbLdmuk2C6ZbTZhqNmSqUY/xW1qMV2sxWqnJSJkmoxUCFDUZqVaojMM1+rKXeqDGmOE6K4brbWStYW+tNX23zeirNUbAYk+V6NPWpr1IjZa8k7QXKNNTrEZ/qTr9JRp0ZKtRl3yKioijsiqwPFys/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dlWvnX0HxNTT+DhiFO/pXYPzmjoRDoSiK9bNQE4VzeuPFw19VRnHn+F9TGCUwKm4Pfw+McnUtml/2nNHiKX7+n0cBkK9VS6E0iqaX3e+f8OTVPQmMD79/xs5sE+1BanIl3Ruqy2C4PhOh6gyGacj/oXX5K9N67bhcSd84/Tl59u+RZfOOXEsXuHxE3bmv6PIV4dGiwk6DgVBNBsI0GRCZjGFqtAecoN7nEDfOH5AKo1AThcoooPH1CHAUMCnc0KI7utD5A8o89lPu8Rnlwjxy4Qi3fJTkSrry/FHESrrkzFeUeB2WPdWZ9h+S5fixXE+n2X1Iss37JFq9L1VGoTTGWIhGmHcIM32bEOO3JDAG6r9BsNHbBBu+Q7ChqBfcR7jpB0SbvC3jdkROY5LVuyRbv4v49UW1YZ5wdbt+KqdI5DM6iztGoSp+KcFRgOJriBRPAZLVp4WyKFbSwiGtiNVpuHSMxkvHJDB2XFeW0ToN3uL3UeGQFito0c0tVMaxcC0ZsSOidoTCOBikyqD4LFSdbv+TDPmdYDFUhe1wFe6GnOB+yBGexZzkZdwpXsac5Kc4de5f/4ivg97jYfgfeRb/Jk/j3uBP4W/yKOxDnoYd5kX4CV7Gn+LbVDWeparzdbIa63EqbCRps5yoy2KiAcuJpiyJVXTCb8AoVtACGIUJRmF6sUKuorPs2ZTA+JszWiiNr1fSvze9CKAUK2mhMArjy9clp6VjWsDiw1KFc1o8vylXKI0Pi85wL9+DnWwX1lLsWIy3ZClB9Fbbs5xoy3qqg6wZ3M1xYDPTjYU0a2ZTxL2mJet3htl4co+dJ7sSGNde7LL+4gHrT++y9s0G0083mHq0xcLXO8zf22LixSaLL2bpKYum8aotDVfMqD6vz+3L4l7RlFoxV02p8jak4qIeFZf0uXHFmNprRtzyMUSoja0B1rQHWlPvY0DTVT3a/fToChB/MNNjJtmU5Rwr1vLt2SpyZzLJmnZ/Xeova1J7UZs6b0PqvI2pPqNDtaca1e6q3HA8RYXNcSptTnDT9hTlVicotjhGoflRCiyPUehxnLpAfboTrGmLN6U5wYg6AY3RWtSEq1Mdok5NsAY1QSKbUYuGMF0aI/RoidKnK96EgRRLqkWGY5AqjcEKYGwN1aY9XJvGwJM0+B+lI0yJ7siTdIWfoDP0OJ0hx2kXIBl8gv7QkwyEKzMYqcJYrBbDMVqMxusyFKtD0/VjNPoeoydcldEEHcaTdBlN1GE4QYuhBA3649Toj1eRbTKihnCx0ITpdC0mUtWZztRmSoBimjpTeXoMZ2owlqfDRJEBU6XGTJbqM1Oiy4IARgGKeeps5aqzka3GSpYARm0WsrWYSVdnNkUxU4mqTMQpMxWvynqmIesZxmxnmbKdYcJKkj6z0bpMRWsznaAjlcaVcguWb1oyf8uS2QYb5lqcWOh0Y3nkLNvzvuzMB3J3IYJv1hJ5uJzI10vxbE0GsTPtL9fYAlgWRs+wNHKBpYHLrPT7sT0SwZ3RWNaHwlgbCWF9PJiVMX/mBi4zP3yZuaFLTPWflSrjVJ+HIkuwx4WRWlPpwB2u1Wes0VDOcJ0B4v1AjS4CGnsqtem7oSOnt1KP7nJTWgv1aCnQpaVAPPVozteltVCfrjITeirMaCsyoKXQmLYSC9rKrWkqs6KmyJTb5da01brSeduDvsYzTPdcZ67jIhO1LvSVOjBbf42ZuiA2e1JY7oxjuOYqAzVnmWy9wHzvBRb7PRlttWGkzZLRDgtGO80ZbDNmotea6UF7pgYcmB1xZWHYkaURJ3bmTvNg5QJrE04sjdqxOm7P+pQjqxN2zA6YMt1nIYFxdtCBmSFxu+jEpFhL9zkwPejM8vgZCYyLQx6sTpxXwOLYOYTxZarbWTrZ53tcZazOyoAXi33uLHS7MN/pzGKPG6v9Xiz2eDCzZ3z5PTAKF/x0py2THVZMtJky0WzERKM+Y7d1mLilw6hYQ5drKeamOqM1WgzXaDNUo8dAtT4j9RaMNtoy3GDHYIM9vbdt6a42ofumvqwgFCvr3kod+iu06S8Ta25VueoeKlVjuFREEanTmHKK8rCvKAk+RlmoAEYNMi4rkS7G56QCGq+dINlXiVQ/FTICtcgI0iM9SJ8Ufx0S/TRJuK5GUqAGmWG65EYZkhOpT0aYJpkRWmRGaZMhwDHagOxYU3ITrCQQZqbZkZPuQK4YAY0pdmQl2VCQLsDOXgKjgMeMRCvS4sVYkxovagfNSYoRTyuiQ0wJ8dUlMtCEmBATYkONSAg1JjHEmKwoS0UjTJanBEYBgfkpjmQl2pOZ5EFp4VWqqoIpvxFEUYUfxaXXKCw4T1G2J+VZblRlulCZ5UpVjjs389y5ketGWbodRckWFCebUZpiRnmqUBlNKE01oUyau8woz7SgKNWUvERj2buel2xOXrIIwLejKM1WOq1fA+PCHjCKYG5xj7j27D6rYh396D+vo4UC+fs4HRm5I5zSIpvx0Z1fV9Kv7xXXnj9AOKVfr6XF2vq/Boz/QTEUbmmhLioA8e/X2XL9/Ho1vfd8rTZKsNyDy9emFwGM9374FgUwNtMRpC5X0jJWJ1ibsRBFrI4wvgiXtFAY6y59KTMHxUo60/ptMm3eJsvuPW56HKDd55QERlEnOPA7hbE/XI2uoJM0+X5JzcVDMqRbdEiXeh6g1ENhghEB3gIcxWeie7rU83Ny7d+VK2+R31judYDKs6Lp5Rg39mJ1hOml9MxXFHseosB1v6wdzHb6mCyhMNqJ2kCRsbiPOEvFPWOM5XtEmL9DpIXinjHYUKEsBuq/RZD+OwTovk2ArlhZ7yPc4A1iTN8kTlQKWrxNkuXbsjowy+FDsh0/IF9EAzl/ggIYP6fMRdQFfqEYdwGJX8qpcBNK42Fuen0pV9GvYbHxkshjPIqAxmYfxR3jbwqjwiUtnNDC7CIyF4XJpUfciAaqyPW0jNkJUqffX5U+n2PM+StzN0SNJ6GqfBuixKvAL3hy+UO+9f2Yf4k8wl9Dv+TptXf4PnofP6W+zS95b/Nz1ht8l/AGz0PflD/79uonfBd+kO/jjvB98kl+yNXhYZom99L0WE/SYyXRkFURoZNgznKicEgrXNJiHf16JS3AUbxWKIwObO5lLQpX9OvsxZ1sJwmNvwdGuabOdZHraKEuCpe0yF8U4Cjc0sL4ItbT4vOvi73k/aMIAl9JtmIx3oL5OAuWE23YSndlI82FzXRX7mZ7sJ1py1KSAzNJFlJhXIqzYG1niPXHu+w83mXrxQrrL3ZZe36f9cd3WPtmk9lnm8w+2WHlT7ssP7zL9Lc7LL+Yo7cshsYrttRfMafmkhG3fUy5dcWUah8Tqq+YcuOKCZWXjaj0MeKmrxkd4Xa0BltLI0yTnwUtfpbc9taj5ZqBXEkLYByPMWU9z4E75S7slLmxmufMcLQJ7X661HtrUn9Zn5Zr5tw6b0j1WX0qPdWpcFOhxO44RZZHKLc5QbmVEqUWxyk2P06xxQlKrE+S73qMhmAjBlId6E6xpiPVgqZEQwmNdbLXWZf6SF0aIhTKYmuMES1RBrRE6tEZZ8RQqiU3rx2nJUyTphA16vyVaQwWWYxaNAQp0xBwnJYQJdrClGgLPUFr8HGaA47SGnSczqDj9IScoDf0JH3hpxiK1qA/SkOGevdGaVDve4R636P0RqgznmTAWKIeY0n6jCTqMhAngFGD3lhVaYgZy9BjNteIhUwdplLUmcvSYT5HT0LjXKEBk7k68tZx7ZYNd5pd2BGr4mozFkt0WS3QZCN3DxgFLGaqs5qny1KePos5esxn6DCToslMqjazKdrMpeiwkWPGRqYpm+mmbCQbsRynx3SYHrNRBqykmbGaa8Z8riEzRfrMVhgzW23G+A1jxmtMmemwY3lY0SKyPnqNzdEAVvp9WRnwZaH3Incmr3Fn6jLrE+dYHPNifugMc70XWO67zp3RKHaGY9gcjpDAuDISwNKIL3ODPswOeDPTf0EC41TfaaZ63JnpdmW82Ubm+41WGzFSa8Boo5GckQYjxptMGGswYqTOgJHbhozcFmtQPXordekuMZTTUahHW74O7QW6dBUbyM/6yk0Q05avS32WDk35RrSVW9FaacOtYjNulVjQUedOV70X3XVeTHReZbLtHIO1jnRVODPVIlbqefxpqZYHSzfZms9lbjyM2anrLM76SMVP5COO99ow1mfFcLcp/R0GjPabMzVqz/SYE9PjziyMOrEy5szdhTPcXz7H0qg9S6O2rE06sDnjxNqUHfNDpsz0K4BxZsCe6QEHecMogHFiwInZYVfWpy+wPikA0ZOV8XMSGIXxReQwTon8RXHXOHKWzbHzcoRTem3Qk6VeNxa73aTCKILa57vdZJPMbJc7871ezImA7x5XJrvsmei0YbzNnLFmY8Yaxe+3DuO1uoze1GawXJOBMg2GqlQZrdGUwDgi4L7BlIkWGxkOPtRoz2CTI731dnRXG9NTpU9vlR59oiaxUofBSm2GK7QYLFFlsFiZkVJVRso06C/WojNHg6rIo5SFnKA8VJ1Cf3UyvJXIuHySDJ9TEhjTrh8n5foxUv2USPNXITNYm/RAbVL8NUgJUCc5QACjCplhwuxhQG6kLlnhWmRHaZEZqUl6hBY5oh88wVyqdnlCQUx3ICfdXqqM2XsKY2aSNflpDhIYc5JsJFgK1TEtwYqUOEuS4yyJDTcmNsyUuHBzooJNCLiiTYivARFCZQw1JiHMlIRgYzKiLGUjTHXuaQqTHRHAmCdMNTKs253SgmtUVARRXO5PXsk1isp9KS6+JE0xlTme1OR6UJXtTpV45ghgdKci05GydFtK0wSMCue0GSXJJpRIYBSwaC4rNSUwJplQlGZFXoolhel2FGbYU5BqI1fSOSkuUmFcfrImFcZp4Yh+Iowr96TCqKj4E+Hcv+Utvn4twFIoizK3Udw9ivePFS5pca8ogPG3e0aFCea16rgHjGKV/PdOaIVq+HoNrYDC+z/srZp/ULwXK2UBg+KW8XU+4/3vf8tbfK0ois9eQ+Pr798Twd0/KBTGez+85E97CmNHsDojQUp0BGrQFaghm15Epp+I1Xlteqm/fISbZw9KZTHD+h3SLN8i3eYdylz30+x9gt4A0V+sieg1HghRY0DcQYap0huiTJv/MW57fyFXzCJep+L0IdkjXep5kFzHjyhw+ZQiEVcjlEPPA2TYvC2DvitEXI2XAMyDVHsfp/rSCQmNpWe+pPzcUYo9D1Lgtp88l08kNAqVMd3+Q1Js3pfB3LEW78isxeg9WIy2ep9I8/cIMX6bAHG/qPcmAfpvc13nTXy13yRA7x2C9f6RcKM/EL0HjUJpTLV9X9YGZtl/QK7Tx9KwIzIaCx32yyl1OUi522HKXUVGo1AZv6DS/TA3PL+k5swRmcEo8hdlaLf3CeovKICxyfu4hEYBjC1XjtPmI3IYlWTTy5C4BfVXYSxCR37W66csG15EWLdsg/E7ydiVo+wEKrPrc5iH3vt5dvUTnnq/x3dX9vGL/8f8c+BH/Bz8AT9HvwPl++H2h9D4DtS9BdUf8m85H/FDyDu88nmXH0I/4XnwR7yKPszfCvR4lqrGbrwKG7EarCXos5powmqiOWvyZlHkMJqxJFbRKaLtRcCiUBkt2ci0ZSvbni2pMjqwLVbOEhoV62ixhr4jDC+5zuzkOMmfi+BuYXZ5DYwCDsVr8dndAnfpdN4tFGYYNzYzbVlMNGVB9FgnmLOUaMVqilAvBSS6s5nuxlaGG0uJZkxHWzGVYM5cqjFribasbQ+x/miX7cd32ZTAeI+V57usPt5m9ZsNZl9sMvfsDquP7rH6zS6zr+6w+HSavrJoWq7ZU3fFTM6tyyZUexspoPGKCTXXTKm6bCjVxaYQOwbj3BiIcaEj2IZmP3Oar4ssRi1aruvTEahPR4AW08nW3Ks6zaO6C+xWeTGZbE53iC6dQfp0BplIRbL2oj415w0o99Ck0EmJAvvj5Fp9RZ75V5Ran6TUUoli82MUmR+lxPIEFXanKHY7QWuYGYMZzvRlO9GVY09zihmNCUY0xxvRnmROW7wJLTEGtMUY0hlnTEesIe3ytRH9yebUBijTJqAyWJ3aABXqg7RoCBGNL1q0hKvTEq5KS9gp2sKVaQ09SUPAMdpClekKU6Y3XIXeCBW6w07SFXqS3khVeiLVaA9TpvbaV9T7HaMrQp2hOF2GE3QZTzZkVAR5x4rAbw364tTpiVGhJ1aVyUwDVnINmE3XYDFHh+UCAxYLDVipsGBDrojP8HToOj/Px/DddAh32zxZrDBnpcSYtQJ9NvJ0WcvSZDVTk7UcXVZz9VjJ1mUpQ4fZFE3m0nSYyzBkIduMzTJHtkqcWM2yZDHRiLkokWWqz1SkAavplqzmWLCUZ8J8oRGzJYbMlBsyWqzDULEWE7fFLZs5E7VmrHaI2JwzzDe6MNfkylSDExuD52V8y9roWRZHvJjrF60iZ1nqvcqdsUi2hiLZHo2UK+mlIT8Wh64yP3iZqd7zTPacYar3NJO9Hkx2uTDeZs9gnZm8hRu9JVabxow0mzHWYs54qwVzXbbMihzCNkumxbRbM9poRr9YdZYbMXjDjF4RxVOsS3+ZIcNiVVxhwrDM/TOhI1+XukwN6nN1aCkxpbXKhvpyK2rLrOlq8KK74TRdt70Yab3EWNNpBmqc6a05z0xvKvfWmnn8YJBvHvZw734NM/MxjE9dZWrqvHQuTw85MzFgz3CvBb2dhgz2GDM8YMb4qA2TEw5MTDiwMOnCyqQrW3OerE25KtTFCQc2ph3ZmnVmfcqehRFz5gYtmB+0Y25AKI5CVXRkasiJiWEXZic82Vz0ZmP2Isujp1kZv4C4Y1wc9GCu11k2w6yNn2Nzypv18QssD59hY/QcW8JJ3efGkjC97MHifJ+nIluz34uF/jMs9p9hXriqu+2Z6rRlvN2csVZjRpsNGK7XYeS2LkPV2vRVaNJbps5gpQoj1QpgHKszZKrViqk2O9lrLdpmBpvs6K23pveWMX039em/oUt/pTb95ZoMVmgwIqZUleESZQaLTjJYfIrhCnEjqUtt/HEqw09QGa5O1uXjpFw8StY1ZXKuq5J+RYlMPyUyrh8n0/8kGQHK5IRokBumTXaIFtlhWmSEapIapEp2mDaF0cIlbEBejD65sXpkRGqRHqlNboIJReKOL8WaghQbcjMc5Do6a28VnZNsQ3aSWEnbkZ9ij4DK3EQbMpJsSIkX8TuKCJ7YcFOiQ02IDTMnOsSMwKt6BF3TI8zfkJhQExkenhhqQka0+Hs5UZXlRkmKA8UpdhQm21Cc7kR2shdFOd5UlAdQUh5ARs4l8ouvUFjkTXH+OcpyvLiZd5rSTBfKs92oFCpjvidV2a7cyHGmMtOO0lQL2ZtelGQkbxZFv3pZmhkVmVaUpltSlCa62G0pSLelKNOBvFRb8lNtJXCmJTrT3F3E2tNN2RM9/acdFh7vsPx4h5VHivXyylNxE/+7fMXfvVasondYErmNvzO1rIjbxif3WBfqoozTEevpu3LEz2QO42tn82uY+48GGMX7Jzz44f88X//wlK+/F/V/j7kv5tUjHnz/RPHZ9094+ONTvvn5BV//LJpiHvP01R3uffeMr189Ynu2ga4wDYaDj9MTpk1fuA5j4WqMRGjJtbQAxlZfJeqvHKfE/VNZ7SccxIkW75Jm+4HsW7598SjtonUkSKxS1RgOUWUwRJn+EGXpthZu6YbLX3Hr3AGqvD6jwvMgZR6HKHI9SI7jpxR5HKbI6zAl576g+MwhUqzeIdvhIwrFzaBQEYWL+vxRblxQqIzlZ7+i4uxXlIqbSPfPJDRmOX1IpqOYj0hz+JAEm33EWr4tgTFKAKOI27F+nwjz9wg0/CPXdf8JX90/4Kf/Ftf13+Ka7h+5ovsHfLX/B0GGfyDM5C0izUSw97skiagdW9E1/SGZdiIKaL9sg8l3+Ix8+08pdBJxOwIWD1IhVtQeB7npeUg+q9wPcMPzALXnvqT+gqIm8Pb5rxAjzC8tV07SeuUUAh4bLx6h1UfAt7rs8BbPkTBd+VmL9zGGQnVovXycVv8jtPQoBOkAACAASURBVPt9xmLQF7wIPcL3Afv5Ifgjfkk8yLfRH/Iy5D1+DvmQH4Le5lXqH/jbzXf497Z/4l/7/xu/DP5f/ND6D/xz8//Nv1a/w99y9/O3pC/5Kfpzfo47xF8SvuJfUk/xv7K0+TFNWxplNmLV2Uw1YinFiJU0c9ZSLVlJsWAp0ZTVFPHegrU0CzYyLNjMtGQry4qtLNH+4shmliNbwtwi7hVzXeW9oni9nePCVrYzm5mObOe6cqfAXc69Yi92izy5W+gh34vnpnBRF7iznevMQpIp0zEGKJzalqyl27Od48adHC820l1ZTnZkLtaGmUhjJiNsmIq3YiHNnK00F9a2R1h7fI/tJ7usvVhm5eUuSy93WX62zcrjdaZerDP7fEdmaonvTb/aYvHZFF1FYTRdsabpmgU1Fw25ddGAWm9Dbnsb0ORrSt0V8V6XJl8j+iLs6Q22ZSTKmZ5gK9r8jWn106fRV5uG65rUXVejKUCd6Sx7dqvP8XXteVaKnOiO1KE1SNwJ6tIWYkyTnxF11wy5cVGXIjdl8m2PkmPxFQXWxym0ViLP/DgFAhYtjlBs+SXFlocotjhIldMxmq4b0J3qREu2C5WJZpRHGVITZURrvAVdyTa0xpnRFm1AV7QuPXEGdETr0xGtR1ecER2xRjSEilW1DqLppSZQXa6sm8L1aBERKRE6NIZr0hKhRWukeKrREHKS1ghVOiK06BR3zxEa9ESo0RuhSl+kCn3RqnRFqnBb/MExUInWMGV6otVkvE5/nKZsjBlL1ZNh4N1RynRGKNEVpSTvGteKjJjL0WI+T5OVUj02q83YrHfkQc8VfljK4M9b5fy8fYtnc1l8PRLDRpsv6/UXWSx3ZiHfgrl0PVZStVhJVOFuhhabKcosJZ1gNVWd+VRtZrJMWan24uVMIi9nk1iqOsN4sgVjEfqMRekzIdqP0sxYy7dls8yelWIrZvONmcrXZ0LkOxbqslBhzHypHstlumzf1OdJqwUPGky412zJTrsj612ebI9eZbn/AjNd7sx2nWa28xyLvT5sj4WwNRrGzlgEW2OhrI0EsjJ0ndn+S8z0C2D0ZKrHlakeJ4ZaLRlqMWeo2YLBJgsGGs0ZaLJiqMWOyU4nprscme9xYqHXmZlOkRloy2y/M1N9Tgy329BTZ85khyPjjVaM1BgzctOQURGIXWEo20WGyk3oLTKks0SbjjI9OipN6ai2o/WWE3WVDnQ1nKWn4Sz9jWcZbDjNxK3TTFVdYPBmEFvzzTx8NM+9FwvsvBhh91kzi8upLEyEMjd4mcl+cWsochLtGe62oq/TjMFeC4aHrBgdtWFi0p7xCVvm591YXvBgZc6N5SknVoWyOO3Izqwz27POUmlcGLZibsCchT5zFvusWBl0YH7YiakxVyZnTzOzfIGl1UsszoqMRg9WJq/Ku8WlPidW+u1ZHXVheeo8c1MXmZm4yPLURdbGz7LYac9iizWrHY5s9XuxJELYR84yOXGBwQEPCe1r/edY7XZjocOahU4rptpNGGs1YLzDiNF2Q/oadOi5rUN3jQ5dN7Tor1Bm7JYOY0JdvG3M6G0TJpqsmGi2ZlT8O7xtQN9tfQbrDBisFStrLYZuClhUZahchfEqDUYrVBipUqWn+Bg9xUcYrTrB+A0NmtOPcTPmKMVBR0m8cIBUn6Nk+Z0iO1CF7IBTZF87Rf51FYqD1SkN1yAv+AR5ISfJDVEmN1SD7BBt8sL1KYk2pijaCBFQnRVlIB3SqbGGpMYZkh5vTG6iKYUp5hSlWpKTbE1Bur0EqdxkG/JTbClMs6cg2YZCUfknAC9RqIs2JMVZkRhrRWKMNQnR1kQEmxAZYkpMuCWhAcYEXNUl4KoOEeKmUjTHRJiTGWtJUbItpSlWFCeaUJFizs10C8pTRNWlBzeKr1BZ4ktx4VXyC66Sk+9DfoEPhYU+5OWeIz/3LKX5npTmuFKa40ZZjlAbPakQEJnuQGmyFSVJJpQkGVESb0RJrAkl8aZUptki3NCFSZaUZjhQlGlPXrodOam2ZKXZkZLmRGSsG7fbitn4ZpPlb0QsjnA6b7H8eJO1R1tsProrN1irMshbOKcVsyZUSPFaKIrSUX2X15+J59rTXdaf3WPj2X02nj9g8/kD+f3lRzusPn3tkt5bOf/vVsy/weP/GRYFUN7/7pEERQGMD75/LEFRAqSASAGOPzzlTz893+uifszz7+9y//vnPPj2EZtTt6ULcjBQ3BbpMBCpx0SkBmOROgpgDFCm3e8UTdeUKPX8DNkHbf+hNIQIJ3G+8yfcPPclTVeV6A4QPcgCGlUYFPEZQQpgFF3HLdeOU3teAOPnVHgeUACj20GyHT6RIdx57p9TfPYwRacPkmn3AdmOH1PofoBSr8MUioaV80flVJ47IusBJTSeE8aXAxR5fEaR5+fku31Grut+Mp0/IdnuA+Kt3pVNLkJhFCtpAYyRFvsIMXmbAIM/clXrf3JN5w8SFq/qvoGPzj9xReu/4y/id4yEc/ptCYzxFuKe8T1SrPaRZv0+2XYfk+uwn3zHz8h3+JRCRxHaLSJ2ROOLAhhvSGA8hHjWnDnMrbPCLS3W0wpYFJ+JtbSAxfZrKrRePUWz9zHarihJWOzxV5Pg2B+kSf35L6k79wXidcvl47RcO0ab9yHmL3/Bw/MHeOK+j+ceb/Fn30/4JfQgLy/v4zvv9/nx2oc8C34Dqo9C62FofY+fbv03/lL7/0L9+/x76af8OfZjfgr6nB9D9vNT2H5+jNjPn2MO8HPiEV4lHedZqir3UjTZTDVgNU3U2FmyKjqkRZ90kjnraVZspFvL52aGtQRFAYubmXvAmOnIVpZQEhXxOQIUFcAoFEYXaXbZyXf7O2AUkCjyE8UIWNzOc2U1w56VNFtm40TYuAkrKSJCx56NDCfW0x1ZS3NiPt6a6WhzxkKNpDo0G2PPbJItSxmW3MvxYvPuOJtPH7D9dJfV50usPL/LwrM7LD7ZZPl3wCgcb5vPvmbmu22WX8zQWxpJyzU7aXK5KRzSF/Vk3mLVeS1uXNCmwdeY21f0qbtqQFeYDV2BNvSG2NEVZEWjr6GEv+YAAxr8dKj316IhQIuhJCuWi1xZzHNgONGE7ghd2kMENOrSEqhPS6AxLYGm1F0zoOqsBhVOyhRYHaXQ6jhltspU2qlSbn2KShslbtidoNrhOLWOJ6h2OkqdtwZtsZbUJppTEKZFWbgO9TFGdCUKM4w5bbHGtMcY7FX96dOfZCphsTPWSN4xChNMQ7gu9XvQKOCxbq/1pT5EdFOr0xShSWOoKs3harRGadAWpU57pBadkX8PjANRqrIJpjtKjebQU9QHnaQxWImOsJP0xYo1tCaDsmZQm75YoUSe2JvjdEUosZClx3yWNvPZmqwWG7BabszXbZ48GbjO93OJfL+Yw3crxfx1p5Sf1nL4ZTOXvy6n8e1wKDs1bizkGLGQpslyqgZbGdosJ6kwG3eS+SR1FtKNmBeh7g2X4GEV/2u7iG+6Q1kpdGUxxZq5JKFOm7OQaclKvi3b5c6sldkyW2DCdIERs8XGTBbpy5ku1mO53IDtmwb8qdGMh01mfN1qyUaDBbv9Xjye8WNj4DyL3R4sdHmx0n+JjWFf1gevszEYyO5EBLtTEWyPh7Ax6s/KyBUWhi4y3evBeJcjI+3WDDabMdxizli7FWMdNoy0WjHaLmrwXFga8ZIGj4UBV8SIOJm5AXfmR84wMySc1l7M9p1lbfQSU22iLcZc0Zxyw4CRSgNGK40YrTJluMKE3nJ92kt1aa8wpqfWnvZbTtwsNKfjtgf9Teek6WVAAGPdacZunGakLozHd4d5+u0WD7/bZPvZGHeftLC0ks7ceLC8xRR3hYvjXjIncaTXlsFuK0YGbZkYc2Ri3InJKWfm5t1ZWT7LwowbcxP2rMzYsTlnz868PTtz9mzN2EtgXB53YmXCVY64eVwYcmRu2InZcVeWFs6xuXaZzYWLrI16sTrgydzgeRYHPFkbcGFzyJkN0Q4zfprp4dPy92Wu7zRzHW4s13qxWuHJRtVp7ty6wL12X3b6rrMyeJUpeYd5kdW+Syx1eTHf5cxClyNz7dbMtJgz1yrGgqlGU4ZvGTJwU5+hGkPpkp6sM2Sy3oSx2yYMVxszfMuE0XpzqfwO1RvRL4Cx3oCRBkPGGwyZFOcEVRoMl6syWqnGYOlJBstO0VV4lJ7io4xUKDFWpUFHjjJVkUdI995PysVDpF85Rtb1U2T5KZNx/SR511Up8FelMEiFohAR8H2SwnBliiLUKAhTJyNAhdwQbUpEOHWMMcXxphIY02OMSIkxJC3eRE5WosL8UZgmjC825KfZSdUtT7xOsaUg1Y68RCs5AhpLUoQZxkEGfIuQ77QEexKiLIkJMyMiyJjIYFNiwywJCzAmxFdPAmNihIUCGGNEJI4Npam2lCZZUJVmSXWmFZUZNhRmnaUk35vykutUVgZzsyaSwlJ/Km+GUlbuT0nJFXJzzlKcf5rSfC8qCs9SWXCWqvyzVOR4UiFUxywnytOtKU4xoyTRjLIEC8qSrKhMt6M42YqCZGtKs5woynAgX0ymE3lZziQlOxAUZk9taxGbj7ZZfXxfwtzy0x1WnmxJYNz4ZncPGAUg/jYCCMX8CpB7719/LmDxN2C8L1+L7648viN/Hakwvs5WVKyNf1svv14zP/hRrKv/a8B479UjhaoogVEAogIUBUAKcBTvBTTek+ttAYy73P/hhQTG9clamv2U6Pc/QneYNv0RunsKo7YiuFvkMPqdovHqCcq8Ppc3fJn2H5Ekgq7N35ZmkKqzX9B45QTCINMfqCxhcSBYmX4BjCFqMpuxw+8kdRcPSWAs9/icUveDFLockIpdhojFcf6UojOHyPf4TKqL4mZQKIvFHgfJsv8QAYoSFk+LtfUhmcdYJjIbTx+k7MwhBTC6f0ae22dkunxCupMCGsVaWiiMAhijrfbJlXSo6TsEGb/FNe1/5KrOH/DV+yPX9P7IZe1/lMAo1MdAgzckNEaZvUOc+bskWu6TwJhqtU+2wOTYf0qe/X7y7D+lwHE/JS4ii1EBjFXuB6kSETseh6TSWO11iGqvgwpoPPclDRePUn36EA0Xj9F8WUmGeAuFseHiEYSS2HH1JO1XT9Lpqywd6LdOH+SW1wEJkAIYWy+foNdbiaULSqxb7uOB0Rs8N3+DV3Zv8tfzn/Lj2Y/58ex+/uJ9gGfn3+TfYg9B3hEoOsj/V/45/172GX9J/4gfoz/ix8BP+bPfYX649hE/B3zELxGf8C9xn/KXpP28SvqclxkneF6gz9d5ZqwkG8ve49UUKwmMK8kWMvtQuKF/64u2YyvLjk1ZD+j4q8q4meW0pzTuAWO2AhhFQPcdAYz5bghwlLCY78ZGtpOExfUsRzaznZgTt5PJ1swnWDEba8FqmgOrqfZyVlLsWEqyYSrKmIkII0ZCdJkI0WUx3pnldCfWcmx5VHiBnftTihxGcaj8fInlZ3dYeLrD4uNNqTBOv1hnRqqNu2w8uc/sq21WXs4yUB5Ni68dNZcNqZI5i/pUXdCh8rwmVRe1qPbW4aa3Frev6dMVYUtHsB2dwXa0+Ftw85I2LYFmNPgbUuenR2OQAfWBunTFmjOaaktfjDEtQZq0BWvTEiS+q0tbkAFtQca0B5vS5GfArQsa3PLQoNLhlFw7V9mpUG2vRrWdKvVO6jS7adLuqUmHpzpdF9TpvK5DT5y4XTSjMkKbqlAN6sK1aYvUoz1KX66gu+IM6Y4zoC/BeA8YjemUIGkkFUUR4F0jYneCNBHqoqgIbAzTpjFcm+YIbZoitGgK16A5QoOmcDWawtVpDBFQqE5bmDrdQmGMVKMnQlkqjEJRrA88Tm3AMZpDleiOUmFAVAvGC2hU//V1T7SKBMa20ON0hSsxkaDOYpY+K3n6bJWasFZiyEalFWs3HdhqPMf97kBezqTy5/VcflhO58elFP68lMyPk5HcqfNkudiSqTQt5tI0WUrXYjZJg8kELRbTjVnOsWa52IWdpiv8dTOfV/Op3G/3Z7PiDOs5TqzlOrKQYcVithXL+bYs5VuzUGTFTIEpUwXGTIjYH6E0FhoxVWTIfIkBd2vNuF9rzJ1qPXZuGbB8Q4etZmsejZxnp9eTtR4P1rq9eL4Uzqu1eLYHr7Pac43t4QC2hoVr+jrbo34sDl5ktteLyS5nRttsGGo1Y6jFmNF2Mya7rZnutWOy24bxHnsmB5xZHPNgacyDhRF35kUG4YAn86MXmBvzYWrYh6khHxaHr3J3LpiF3jOM19swWm3C2E1jxm4aMXnLlJk6S2bqremrMKCtWIe2UkN6b9nSesOWskw92qtdpLooXNJCYRyr92SgypWh+hCe/2mKZ9/e5Zvv7nLn+Qx3n7SztJbJ9Hgg00MXmRx0YXHqDNMj7oz2OTLUa8f4sBPTk+5MTbgxM+3ByspFFufPMjPhzPykHdsrjuyu2nFvxZq7SzZszdmzMePC+owX63PnWZk9z6zskHZiZsyBhSlntlfOc18A48QZlrtdWGp3YbrbjaU+NzYHXdkZcWVrQsTuuDDZ58pUlwcL7WeZveXKXMZ5xoM8GL5qx9hVGxbi3HlQ48+DrlBWu6+z0neFtYGrLPVdZKbHg9ludxY7XVhuc2C93YGdLmc22h2Zr7diosaM8VvmjN82ZrrRgqkGC0ZEMHeVISO15ow3WDDRbMF4sylDDfqMNIu1triFNGSi3oCxam1Gq9QZq1KXwDhUfoqe4uP0l55gtOIUoxUadOaoURV5jNSL+0k6f5B0n+Nk+ynL8G4R4F0cpEFhgAr5/ifJCzxBftAJSiJVKY3WoChCnQx/JXKC1CiK1KMkzpjyFBF6bUJOopkExZR4E9KTLMlMsSE7xY7cVLvfYFGsalPE2FAogdGa3ARLCpKsKU1zkIHeKXHWir7pWGsSo61IiLSUN4vhAUYkRFoTHWJOuL8REWItHay4Y0yPNic33lJmKFak2VCdZcvNTGsqMuwozvOmMN+HomJfSsqDqKqJpvJWNOXV4VTWhFFVHUJBkQ9lZZepKLtMVZkPFcXelOadp6rwEjcKL1CR50lJpgOFadYUCQd0sjUV6fYSJIWyWJzuQHGmEwUZjhRlu1KS50FhngdJKQ4EhtpJhXFTKH+PH+zF39xh5ck2a4+2kcC4pxi+hkHxFGURYl5DpHy/B4mvYVHxFArj/T243N1TIXf5h/vfKe4SH+zdMApIfPjji/8wInPxvwaMYg0t1cXXz7319N+pjd89loYZ8dmz7/YUxleP2Ji6TbP/SQYCjkpg7A3TZjhEmaEwTXqDVGSsToe/MvU+x6g6q1gBZzkIYHyXONM3SbfdJw0rdZeP0eknIFGVAQGKgYrgafG+P1iDLr9T1F86/KvCWO55mBL3Q1JhFMCY47Kf4jOHyXb9mDyXT8mwe59cp0+kuphq/a5cQYsMRgGQRSIw++xX8u5RKIyVwixzVrS/HCDP/TMynT8m3fkTUuw/JM7yXaIt3iXCTJhe3iPc7F2pMApgvK77h78Dxkua/wMfzf/ONZ1/xE/vDwQZvCFVRtEeI4HR+v1fVcYs24/Jtv2YPLtPfgVG6ZIWTmm3A1SKVfQeMIqVtBipMkpgPEbN6cPSKd0oQskvHFHMuS/lWloojU2Xjko1sdtPFQGMNV4HpPLY5nOCtivK9F5SYemCCrsOB3lu/gHfG7/Nny3e4V899vPLmQP84PUZP589yE+eH/Hz+Y/5yedTfgk5zJ/DD/JD8H6eXdnH80v7+NHnU/5y+XP+evUTfvH/iL+Ff8Tf4vbx16T3+DnjE77N/ILvSnR5VWnPRqoZq8kWrKXasJpiLaFxI00EdIsIHUWby7ZQFMUqOsNBwqJYS8vV9N56+rW6+HotLVTG7VwXqSJu7amJQlVcTbeTqqJ4LdSemXgzllJsWU52YDbWipUUR5aSbFlIFMYbWxYSLBgLF3/Y0WU4WIupED1Wk9zYyHFnp9CJZyXe3Lk/xfbzh9yR0v8yq8/vsvxchKfusP50i9mXwviyzeqjXTaf3Gf+ux1WX87SVxJJg48lFRd0KDunKZteys5pUHpWjYqLGlRd0qTmig4N/ka0hJjTGeZAW7Ct7JMWETt110WFoCG3fPWo9tWh8qoGzeGmdESa0uAvQFONBj9NmgKEwqhPe7Ah7UFGdIQY0eKvR/0lTZrO6FDrpkG1gwrVdirU2qtRZ69Gs7MGnR7a9J/RZei8LmNXdRgK0KU/2pjuZDNaEgxpidGjPVqX7ig9uqN06YzWoTteAKORXEe3RenRHKFLc4QejeG6EhJFn3SNHLF21qcxXGfvO+Ip1tICHjVpjNDkdogqtcEq3A5SpSFYQKMaHeFqdEeq0ikd1cp0R6nSEHiMhhAlOqNVGYgXjS+KTurX4DiUqEVvjJo00wilsTvyFIMRp6QpZTlLn/U8Q1bz9FjI0WWhwJj1m47stlzk1XgU387E8e1cHM8mI/hxPo6Xo8HcaznHnTp3pnMNmc7SZT5Hn4VcMxbz7FjMsWOl0IWVitNsNPhwfzCCzU4/5m+cZrnYjbVcJ9YLXZhKNWMy1ZT5PGvm862YzjdnMs+UiXwTRnMNGMnRZ7zQlIkiUyYL9Nm+ZclGhR5rpRqsl2uwXKbOcqU2uy3WbLXYstrmyO7gOX5ci+LlQjir7edYbD3HcsdFFtrOSnhZ77/MfO9pprpcmOiwZ1Q4i9tMGW41YrTDhMluC6Z7RV+yNeP9towPOTAz6sysmBHRdOLO5IAXUyOXGR/yZXwkiNmJcJbHQ7gzHyFdy+ONjozWWjBWbcJ4jTHTdWbMNVox22hFX7kenSW6dJYZ0nPTiuZSM8rStOiodmag4QxDLecZbj7HWJMnvdXO9NYH8vThBM9e3OXRq3s8eLnIvafdrGzkMDsTwuTIRcb6XZgZO83ksDujAy4M9zsxMeLG9IQn0xNezM+eY3XlMnNTp5mZcGFl3pH72y58vWXD/XVzdlcs2V60Z2POg/XZ86zOXmJp9gKzU57MzrgyO+PI0pwjd9dOs7t4luVBF2ZEe0ubI7NdTiz3OLPe68xGvyMrA/bM9Nky1e3EfIcXa03ezBR4MhNyjVGPi4w6eTBqY8Owizlr0We5fzOQe91hrPf5sz4SwOq4P7ND3sz1n2el/xzr3Z5sd7lzv8+Lu90erLU5M1dvy0StFWO3LZmot2a8ThiVLBioNmOmxYFZUUPYbstMhyXjrUaMt5sx2mrKSIMBY/X6jNfqMHZTU66eRyqU5Uq6v1SJwbKTjFeqMi5idzJUKA/9igzvAySfO0iGzwlyhaIYrEFhqIbMZsz3VyLP/wRFIacoDFGiLEqV8mh1SiPVyQk8QU6gEiXROlQmm3Irx5bSVHMK0yzISjIlNcGUtCQr0oXrOcWR7FRHaQLJS7VBjLjty0+2oUCAY5IVOfEW5MZbyLtD0f6SkWhLcqyldEiL3unEKEsig4wI9zcgLsyC2FALYoJNifA3IMxXl5hAA5LCTciMMSNfKH9pNlRl2lGZbkVZhr2ExeJiP4pKAygqD6G0OprKugRKqyOpqovhRm0kRWXXKS6/RknZVcrLfSktuUpRvjcVJVepLPahrOAcxdmuFGY6UpRuT7HIasxypkKssLNcKMlyoTDThYJMF4pzPSnJP01etjuRUeb4BVlzq7mILZG7+OThHjCKe8QdaZzcenRfCg2vAfH1c0OsmwU0PtlVjGgbe3afzeeKkatouZIWn9+Tq2uxqhZ/vXj+w9cCFEVw93dPefjDc/7044v/zTzfUwZfK4Svn0+lWigUw7+bX28YFWqj4o7xseI7wgDz3SMFMP7w5O9uGLdm6ukIVmUkVIneCF0EMA4Fn2IoVARwq8qKvy6Rx+ZzDFEFKEwpmb8DxhSb9yS41Vw8SqvvSXoClOkLOEW/WE8HqtIn+o4D1OnyU6bB+0tENI9oSREKY7Gb4oYxw/5jclz3U3TmMOmO75MrVsoWb8v8wwLXz6TCWHHuK8SINbVYUUtg9PicYs/PuXHxCDe8RaTIAakwZjh9LGEx0WYf8VbvEW/9gVQYI8zfJczkbYKN3iLI6C0CDN+S6qK4YfTVe5NLmv+TKzr/yDVx36jzT/jpKpphomQ24z6SrN4nyXIfyRb7yLD+iEzrD8m1+1jeMIqVtCJSRwDj5xIaBTBWex3mpudBbnodlCtpsYoW94u3znxBk/cJeccogFEYYW6f/UIGoTde+Eo+BTSK1fTts4clMIqbRqE8tvuq0nVFhZmLp3h49jh/9viSf3Xcz79Yvsu/OLzP987v88Dmj+xa/hMP9f4fnpr/kYdmb/Cd+2c8c/uEr+3f4ZHzezx1eZufz3/Iv137nL/57ucX3338c9A7/BL1R35JfZufMvbxU+FX/FCqw8tSK+6kW7CRaq1oVBHNLsmWrKfaspEu6v8c2c50YjtThGg7s5nh9J+BUcDkr6tpZ7mqlkCZ5SRVxA2hJuY4I1TF5TRbOUJ1nIwRlYTmrKU7sZHuzny8Laupziwn27GYaMVCogUzscbSFDQWoS3DzReiTdhKP81u0TkeVnjxquIad+9Ps/PsIbviP9Y908vGq6//f8Le87nKO83W7r9h5ky37XY74Ox2AGMyklDOOQuRkRAC5Zxzzls554wQCKGcw1bOOZJENuC2u90zc+ac663fI3B7ek7V++GuR3tri4IPFBfrXmvdrPywzdrzDaZerjH5dF3yOS4/3GbihTjlNMKtTD/KL+mRf0mFAgcVypy1KL6qRtEVFQovK1PlrkW9rz7X/Ayo99HnpgSLxlS46FLuokORUCJdNan01KHMTYP8qyeo9Nah2kuLSlcV6jw0qPfU5Ia/Li0hhtwO3IXFlmB9WgL1uOWpTfMVXa5dUKfaRokqK0XqrE9wzeoEjTZKtJ5VZcBR4Gx21gAAIABJREFUlylPM6Z99RkP1mcoyhB5hjXyXFv6U03pitahNViFlmBlbovkcrwBrTH61Ity7kA1av1VqfRRptj9OHnORyj1PkGFnxoVviqSp1F85nqIpvR1XYAq10I0qA5QpjZYldoQNcr9FKgLUqMhWIRjVLkVcoLboYq0hSvRHqFEa4QSTSHHaQ4/QXu0gEUVumKVEZDYl6BBb7wGXTFqNIcc50bAEZpDFGgJVqAj4Bh9oYoMR55gJEaJyUQVFrJ0mc/VZ7nMgrWaMzxovspa0xWWm66weOMyD3q82W5x4U6LMw/aXJkps2G6xIrV2nPca3Jj85oX03kXWa10YbPRm7VmPxZu+zBed4X+/FMMpVsynWHLdI4t8lQzhlJNGc2yZCLPmpFsMwbSjRjMNGYw24hemR69WcYM5JnRl6nHVJExY9nqTOWoMJunzHyhMrMFJ1ir0mGl1pD5Bguej7jzdNiDhRvnGC63ZLT6FOP1ZxmusWWoxoaJm+d2S6WbhQ/RkoGbRgzc0megWZ/B2/oMtYpaGTNGOs0Z6rVksN+akSFbKW082GPDcO855P1XGOzzoLfHj5HROBbmM1iajGNmKIj+JgcGb5xn8Jq1pDIKYByuMWRYnK6r1KGjSJvOYj06Sw3pKDOlMVePyjQNOmrP0nvdgaHbzgw2O9PfZEdr7Wlu13uyvdbJzqMF7j9d4c6TCTYeNjO7lMHUdDjyQVcGui8y1Gv/6wz0XGSw147hAXtGhhyYGndiZtKFCblYSV9gceYs26unuLNixvayMZuL5qzNnmJp+hLzE87MjF5lasSeiUk7puYuMDV3munpkyxOn2Zu2JahNgt6WizpbbFhrNmayWYbppttmBK+zttmjLSZM95yivmmK6xUezMa68icdwSjp/wZt3Rl2syOMauTDF+yYirGngetkaz0hLA0HMLKVCRzYwLAfVgYELYCJxY7LrHceYnlDjsWOuyYvH2WwQZremtt6Ks7xWCDeH2GkZvnmeu6zEzHRSbbTjHRZoW82ZjBFlP6m03ov6EvqYyDtdr0V6gxUK5Kf+kJBipU6Co6LqmNg6XKyMu0uR5/lBzPr0m5+jVpzgeQuR8l3fM46V7HSPM6QqbvUVLc9pPhfYjisBMUhChQHK706+QFHyXT/6CkOlYm6NGQbUl1uhmVWZYUysyRJRiTGGtCQqwVyUmnyUg9u+vtS7IgK8mCbDGJ5lKKOCfRnKxYAYwm5CVYkJlgTVqcJUmRZsSHmZAYaS4FW4SSGOarS7ifAdFBxsSFmhHhr4+/iwoBbqqEeqoRG6BNerQJ2eK8X6IFBUIJTDtFRoYzpeXBlFSEUVQZQVFNDAU10ZQ3JFDREEdJbRg5xT7kFHuRI4GjD/lFPuTle5Gf50lejisFec4U5DiQl3lBUhBzU05RkH6OfNlZslNOk516huy0c2SmnCUn/SKZaRdIiLHG21cbT18LKhtyJQ/8wqP7zD3aZvaRAMY1Fh9tsPrwLsuPtlkS/74IW5Po+xUjvd6FRgGO4r3lx9usPNlmWXgWf/N58f25B2sSWIpfQ0Dm7+4KUPztvHzM/VdP/tvce/WEuyKw8pu59/IR94Qf8Z/mH4GXB4j19G9X1G9W0ndFyvovoprn4a8K450fdlgZraclSIXBUMX/BoziLnS7v7j0okiT53FqXQ4hTgHmX/hG8hcmWnyyG3yx+YxcAURXDnDD4xjtfkoSKHb7naDbV9xAVqHLT5VWb0Wuux6k2nE/YiVdcO5b8s+JWpxvEQpjqu0X5Fz8lsxzu+qiuLCSYfvF657FT6V1tPAxFl/6XlIYxXq60G5X8Sy8tI9ix+/Js9tLzoVvyTz/DWlnviLx5GfEWX5CpKjTMf5A6mEUCmOoyccEGe+RVtIeWu8ixk3zj7hovIOz2u9xl7yMb+Gu/gcC9N4jxPBDIo0/ItZst98xzvQjUi0/J1NaS4uKHbGO3i3sLj73LSVnv6bk7DeIwIuYojNfUnr+6199jMLLKCBR6mMUq2gn0dF4UIJC4VcUoFh/eT/Xrx6UgFGoi+Xnv5I8jLc9FLjld4Lbfor0uh9m0/sYL5z383e7L/mPU3v4Pxc/5YdzH/DU8TNeOH3Jf57/lB+tP+QHq494YPwBq5p/4In1Z7w89zl/sf+EX65+xN+u/om/unzEzx57+Mn/ff4e+xEU7OPved/yU8FhfizR5nGeKespJiwlmbGSbsV0nCErMrGKtkTU3CwkW0vQuJRiy6LwFCbZsJAq6nVOSWC4mnlG8iwKD6NQFYWvcSFFFHzbMp9qw0LaSWkNLWBRgON82kkJHqeTLKU/92SCOfOSX/GcVJczHWfDeLQ549EmTMSaMBCiKd3bFv2V49H6rCRas5nuyN3CqzyudOSnSl+2702w9vgu6zubLD2ZYf7xOvPPNll5tsnG8w3mftxg9oX4X+K2tF6Y+GGFhadjtGQFUOmgR5GDCuXOWpQ5qVPhrEm1uw7lzuqSstjgq8/NQCNuBZtyw9+CKlddih0FVO5OpYcOxc5qFDmrUeisRrGrOiXiVrSrOvXeOtI0+ulx01+Xm77a3PLTpdlfh9ZAPdr9DGi+osNNe03qTp2gxlqRazbK1Fso0HpGjc5zavTbaTDnZcpqiCkLkSaMxxgzmmrORPZJxtMtGEk0RB6nR2eYKp2xWvSmmNAWZyQBYLWPMhXeJyj3OUGJl9JrYFShwl+DmkBNGl+ri6J653qoFnXB6tSHalAdqEZVoBrVwepUBqpSKc4JCmAMU6c5TI32SFXaI09IK+fOGBVaIpRoj1GjU3QuxijSHSeAUZWBJC0GknRoj1SRQPF2qBK3Q09IK+2eEEV6go4xGKbIWMwJ6SLLvEyD2XQNpjO12Ky0YjJbh4kSc0ZLLKSZqzvD4rUL3Glx4eVwCBtNV1lsuMRLeRj/PpfOzxNZPOqI4md5Cv8+k8VfZmQ8mUxg9pYHvbm2DMismEg/yUzBWaYLzjCWY8Nojg0T+ScZyDCjT2bMQIYpw9lmdKfq05qsT1uaEb0ZxgxlGUiXaqZyNJkW0JirxHz+CZaKVFgs02C6XIfFelPWbtgyW2PFWLk549XWjFZbMVRhRn+5MQMVJgw3mjPabIlcpHBv6DHYrMdAsxZDLdoMd+gz0mXEaLcpIwNWjMpPSjM8aMVQvw1D/WcZ7LuMXO7P9GwSm3crefK0kdnxOLpuudDb5MjATTtGbp5hsNaM/ioD+iv1pBBMd6k23cV6dBfrSwnq7lJj6mVqdFSI38sl5LevMtruzki7B33Nl7hZbUNHkx9rize4d3eEB4+nePB0iI27DcwupDE1FcGo3IfhAVe6Oxzo7rhEX5cD8oGryAeuMC53ZmbSnalxZ8bkl5mQ2zE1cpaFqVNsLNmwuWTK1rIpa/MWLE3bsjx7hcVpdxbHr0pq4+ysHRML55levsDE1CnGBiyQd5rR22HJ7XZLbrVZMn7bgunbtsy2nGG65TQjzRaMtlsy3XaOlZtu7NTEMBnoRf9ZX3qNPZkwdWfOxIExUxvkF6wYDjjNncZwtnpjebacy7ONAnaWs1mbjGN1IpKl0UAWhj2ZGXBmZtCJyX5HRsX5xlY7Bm84Mtbixoy46jMQwMZoKGsj/iz0OzPTfZHxdhvkLSYMt1sg77BiqNmE3nod+qo16CtXpa9UmYGyEwyWK9NTrEhPkQLyMlX6ClQoCfgSmdMnJF/5knS374l3/IZEp30kOO0lxf17kly/Id7pz6R67KMwVJHSSBVKw5UoDVekJOwYJeFijlAeqUBtvCp1SRo0ZhrQXGTNjWJbKnKtSY7SJ1mAX8IpstIvkJdmRW6aFVlJZmQmmJKTJIDRnKx4E7LjTaU1b16CGWmxZlJxd0qMOYmRpqTEWEnQGBVkSLC3NuH++hIoJoSZkRBqRnSAITGBBkT4aBHho0FSmAEpEYaSpzA/yUoqBk/PcqGuIYby2igKKsMpqI4ioziI8sZESuqjyasIJL3AA1m+B9klfhSUB1FcEUpeoT+5+T7kF3qTX+BGVpYDmRkXyBUKYpY9eRkXyc24QGbaOTJSzpGTbocs5RyZMntkKReJCDXD20cbd29Tqq7nsSpA7pG49yxUxk3mH61LELjy8C4rj++w8vSOBIIC9hZF5+9voFGCxSevYfHxFsu/GQGOEizurP+3n/vdvZdP+Of5fwHjvZcP+e/ziPuv/udIHsU3qejXa+ldUNxNT0tAKap3pKDNDg+fr7Lx4rHkYRQr6Zu+igwEH5eAsTVIjQ6fI/QGq0m3pFvFaTABjM4HKXfcrb1Jt/1SOpsnPIyx5ntIO/UFhXZ7qXc5LJ0S7PQVsKhEt68yXT4qdPmo0uIpgPEANVd2gTH/7DdSSloAo9SfaPOptE7OtfuWZIuPpOCLAEYxCWYfSKAoktFF9vslhVE880TJ9/mvKBDVOyIwI2p2Lu4l++LeXWC0eQ2MZmIV/SEB+n+SVtIhxh/hp/8e7sLDqLG7lhbA6Kr5R66q/B43zXd+hUY/3fcI1H2PcKM9RIvLMYYfEGPyESmWn5Nh/eWvoZe8U19RdPYbSsVKWgLFvVLgRaSlyy58g/AxiqS0gEWxmhYKo1AaBSgKeJRUR/u9vyalRWJarKZFt2XNpX2Unfuz9LVYUd/yU+Smv0hTH2Am4CBbbl/xzOFjfjz7Ln87/z4/X/mUV55/5kfvr/gv58/4vy5f8V9Xv+Vvdl/xw8lP+OHUJ/zV4Qv+7vQp/+G2h//wfI//CPicvwZ+xnP/93ga9gHPEz/jrwVH+HulFo/zNNhM02Y2WoPZOF1mE/WZSdBnWWYhpaNnE0T4xRLRuSjAcSHZBgkcRQJawKFISQvPokhJv74dLdLTb4BxNnl3/Sz5FTNOs5x5ZldxTD9Fd6CGtI4WiuNC2inmk04xHm3BRLQF49FmjEWbMBZlTLe/Gj0B6pLSKFbmW7Kz3M9x5WGpG89rnflbTQDbd8clYNx8uMXKk1npwsv8kw2Wn6yz+mSNaaEoPt9EqIsrO1tM/bAmAePtTH+qLulSelmFKidNqp21uOapR5O/CTd8DbkVYMwNX30affVoCjCg3lOPaldxT1qNYkdlaWVd5qJOhbsmtT561PsbUu2jR7W3DnW+ejT46VPvo4MAxht+4v60Fje9tbnprUmzjzat3nq0uhrQcEGNmpOKVFspUG1+jBrTo9yyVqLjtAoDF9WZctFnJciYtVhLSfmdSLVgPM2CqTQLZtJEWtyYvlhtOuM0aYvToznaQLryUheoTqWvCuW+KlT6q1PirUx1kDZVgdpUS8CoQVO4uE+tKxV8i0BMbbA6FQFqlPgqU+SjRLGfMhXi1wlQoS5IhVvharREKEvKoqjJESvongR1uuLV6YxVpi3yKF2xJ+iOU6EvUZMRmSFdMWIlrUpLqLhipERLiBJ9kSfoC1dgOEpRCqqI8Mp0kjLTycpMy1TZKDNhOkuD+VIzJoW6V2DEQvUp5qpPs3TtIk/6AnjYG8DSDSceD4ZJPsVn42k8lyfx00QqP44nca8/jO2hMCZvutCZbU1XshnyVGvG8mwZzz/FSO5JRvJOMlZgy3CuNX0ZZvTKTOjPNKMzxZCWZCPahIqbbkKvzJCBDF3kGZrIxTnCdAUWCtRYK9VkuVSD2WI1Fiv1WK83Z6nWgrlqSyYrzZmpt2G00pS+Yl36y/Slmp7RJhNGmgwZuqnD8G1thls0GW7TQt6py0i3PvJuA4Z6jRketGBs2Ar5oDlD/RYM9tkyNHCJkVF/llayuPeogTsP6ujvDaLzths9zVcldXCk6RwDdRZ0lxvQXaZHT7kuncVadBXo0FOkL01rjiZVsUforbRitMke+a3LDLW4MNzmwVCHC723rzDSG8nGUi07d7t48KCbu/ebWFkrYmYmifERoTAGMtTvS3enG92dLvR2OTHQ68xg3xXGR1yYm/ZgdsqVyVFHpkYvMDN2RgLGtXlbNhZs2Fo6xer8KeYmzzA3dZnZaVcWJhxZGD3D3Kw9U4tXmFtyY2HShcWey2wPurM96cfkiBvj4y7Md59mofMiS12Xme2wl0JBU72nWeq+zHaTP/fy45j1imTwTAB9pu6MGl9lyvAiI0ZW9J+0oM/ZltWCEB60pLPdns6d9kzud2bzaraSZ0tlbM5kMDkSydhoKGPjwYzI/ZAP+jA+FMDsYAzLo0msT6SwMZnM5lQCq+PhzA95Md13mbGuM5IaOtxtjbzHhoEWE3rqdeiuUqO7TJneEhF8OcFAmTJ9Ii1drIC8VJnOrGPke+8h3fkjUq58TrrrPtJc95Hnf4S8wCPkBh4my+970jz3kuHzPQUhxykOU6Q47DgVkYpUxShSHPo9FZEHqYs+xK1EBToy1WjL0qCn1IS+altayk+TFatLWowJKXHWyJJsJVDMTjYnM9FUmtxkc8kPmCPgURRdJ5ojgDEj3kKq25HFWpAcZUpKlDkJ4abEBBkQ4adLTJARUQEGJIaZkRxhQWKYqTRJ4SYkR+xOWrSpVNMjUthiTSy8i5U1YVRfi6a8PpqCqggyS4IoqA6npC6C4poQUrKdSM11I7PYl7zyYIoqw8krCSI7f1dpLBBF37lOZGXak5NlT262A1kZ9mTILpKafI7kxLOkp9mRIbtEhsyB5MTzhIWa4+unh4ePBVXX81l5uMX8jgBGMcJzuMmS9G/GPVZEqPLxNsuPtlgU4Ccq3B5usix9Zvcpvi/UxZXHW/9txGcWpJ8Rlijx2V2g/N2DV0/5/58n3H/56H/O/wMYhQopAeJvnqJKR6iKvw3AbLwQZwLvsfNsmfUfHrH9/L7kYbzhoyDV6rQEqdMSoPIrMIri7t8CY+WV7yUwzBCBElGObfIB0aYfkGj9iVRtU3XlgLR6Fv2BXd5KdPso0+2tSpeXAEYFGt0OUed0kDL7fa9X0rsKY9rJL0i2/pSsC1+Ta/+ttIoWtToZp75AKI1R+u9I3sU3/sXdlfRuQlqspEXwJd/uW7LPf032hW9+BcYEm08lhTFKhF1M9+Cv9y7BRh8iQi/Co+iq+nvcNN75NSXtrP62tJZ21XgHV423cVH9A3667xOo/wEhBh8Qqv++VOwdpv8+sUZ7SDH7RPIw7ial/0zhmdfAeE4oi/8ARuFfFCGXNx5GkZTerdk5JAVfRPhFQKPwKgpVUVTrvAHG7gB1KSFddfEbqWJHBGGavI/THHCM9qAjDPjtY8L5E9bt3+fZ+Xf5+cIH/Oz4CS9dv+SZ26fSmvn/+H7F392+4G9XvuCvlz7nxbkP+eXqp/zd7WP+7vkh/+n/IX8L+4yfor7kh6gveB7/LT9kHOFFvipP87VYT1VhLUWL+Thx+UWTiVh1FtMMmU8xYDZRjBELyWasyGwkb6NYU6+INbNIR2ec+XU1LaBx19N4UoLFOQGBKSL9bM1sirW0ihaJaDFiNS1W0R1+qozFGDMZLy7KWDIRY8ZAiB7D4YbIww2l52CIHq2eygwE6zKbZM1q+lnuZ13kYZ4HT8o9eFHnyt9rA9naHmXt0R22xHnAp3O7F14eb7D0eI2VRytMPV9h5tkGKw+3WXu4zcyLdRaFwiiA0V6HCgcV6py1afTUp9nXmLYgc9qDzbntb8QtXwNu+enT5KNLg6e4M61BrRh3TWpejwi+NAYa0RRiSoO/IXV+Ah51qfPVkQIxAhhFmrrBU4sbnqLoW0taR7d669PqZkDdBWWqbBWotlag2uIY1SaHuW5+lNaTCvSeV2HksibL/kasRluwmGjFeJIZIwnGjMQZMpNiJoV/xtJMaY0RoRU1GkVNTphIRGtzLVSH+lBdroXrUxmoRW2oPtXButQEanEzVIPmCF0JGHcVRk2qA9WpCNSgyFeFPC8livxUpa9LfZWpEldigk9wS3gYwxRoj1SiN0Gd/hQtqZS7O16Z3oQTDCSr05+ozlCqDvI0fbpj1OmM1qBZ9Dz6K9AUIE4QHqYr7DADkUcZi1NiNlmN8VgFJhMVmZWpsllqzGKeNktFhswXGjGVp89ShTVr1y6w1ujAk/4gXk3EsdzswZPRWF4tZPBiKZtXc+m8mkrmiTyShdvujN+8wkCNHW2ZlnQkmzMsO8lQtjUDWZb0yMzoy7JEnn8KeZ4tfRmW9KabS8/2JENakkxoS7OgPc2M9lQjulL16EnRpDdZhYEURRaLdNmsMGS1VItFoTQWq7NcocdqjSnr12yYqzZnvt6KyWpThsv0GCzTZeSaAaM3DRht0kN+S5uRFi3kbRrIOzQY6dJipFsXebcuQz2GDPWK8mtjhnoNGe43RT5oy4jcAfmID+vb+Ww/qGVyPoe+/iC6O73oaXWmt8mO/sYz9NdZ0VVuxGCNOSP1lnQW6dJdoEtPgR69hXq0ZqlRFv4dPaWmjN24yESrEyNtbgx3eDElrtLIQ5gcimFuLIuNxQpWFotZmMtkdjqR+elEZscTmBlLYGIsjvHRaMZHwxkdCUI+6MXwgAujw05MjzszM3GVmYkrzEycY37qNEszZ1idPcva7HnW5y6yMmPH/JQ9s9OOTE9fZW7yEosTF1ld82J5I4yt1UQeTafyvDOehw3B3LsZyGZXMCuDfmwMO7Ax6Mz6kCcLfa7SmcCZITu25V4860zgXkYaC05pjJ4OYdjcDbnBJSb0zyHXt2bA0oZ++wsM+bixmpnMVGIMI2GhjAUH87CulJ2eGu7NXGN5sYrhqSz6RpMZGk1mYjyVmTEZCxM5rM4UsD5bwOpMNqtTMpYn45gbCWB62JXxfjuGu2yR951iuNeGvhYTuq/p0FmpSmfpCXoEJIpqnjJlCRz7SxSRlynRl69AScDH5Ht/Rp73t+R47qMwUNTsKFEacYzi8CMUhB4m028/OYFiJa1IWcQJKiJPUBmlSH28EpVRB7mWcITW5MP0pR1BnneC4Xxl5CVajFSZ0VdpQ160GrIIHVKiTEiJMSM9wZiMBGMyE03ITjJDAGNOshk5iabS5CYKD6O4CiPuT1uSHmdBarQpieHGxIcaERtsSHSAvpSIjgk0JCHUhKRwAY3mJIabkhBqTGK4CWkxFsjiLKUrMuKaTFbqafLyXKVzgOXVIVTWR1FYFUZqvhcZRT7kl/tTVBWALOcqsnx3Mop8yS0LorAilNyiQLLzfMjJ9SAnx4Wc7CtkC1DMdiAz24H0jEvIMuxJTb1IUtJ5UlLsyEh3JD3dkeQkOyIjTxIYZIyXnzXVjYWsPtxm4eED5h/fl3yM/wDG+6w8usPqk21WBTS+BsWVR1uIEUAontL3n9yRPiPBo/S9LenzS+KoxG9/7vEWv9t59ZR/noevnvHbEd9/8Orx/5yXj3jwT3PnxW4H468hl1cPX8PibxXGHQQwrj+/x4Onb4DxAUsjddzyV5KA8XaAGrf9d4GxO1CspHdDL6KHUaykKxyFh3Evv1UYY8z2EG+56zssu7SPW2It7aVIh5ci3d7KdHup0umpQouHwusTg4elGh4p9HJBVObsRQJGoTAK2LvwNSmWH0vn+AQ0plp9QoTuW2Sf/UryNoogjPA1ivW0WEmLhLRIS+e+rtUR9TxZF74l9fSfpWqdeKtPibH8FFHaHWT4ngSMAVLg5R2clf8Xrmpv/ZqSvqr2FmKEl9FJ9Q84Kv0rHprv4K/3Pn7a7+Kn+TaB2n8kRPdPhGn/kTiD95FZfCr5GPNshcIowi67oRepf/HCbq2OAMYq+916HQGLkmfx9bUX0cUoVtLivZpL30mgKJLQAhjFU1TpXHP8XvIxDoTp0uh0iFtux+jwO0FXsLgvfYBh9y9YvLyHZ/Yf83f7T/mr/Wf8ePlLXrh+wY8Bn/BXUcjt/AGvru7hb86f8sL+PX5y+pCfXD/gZ689/BL4CX+N/ZIX8X/mSdw33I/bz7McTXaytdnJM2IpSYONdH3W0/SZilFhNlmT1SxDZpO0mYzTZDZJnwWxrk4VvkZTSW2UrrkI+HsNjGIFLZTGRRGGSd0FxnmhRorXQm18nYYWfYwiBCNqdETvpAi7TMSbMZVgLkGjPEKfHn81hsJ0GQrTQ8CiSEZ3+mgwGmnKsuw8G5l2PMq9xJNCL55VevGq3o1/rw1ie3uMtYd32Hq4C4xLTzZYeCI8JmusPFxm6tnyLjA+usPazi4wLj0dpy0zgBp7XSrtVWhw0aHZ25BWP2Na/UzoCrHgto8Brf6G0jR56XDLR5frHho0emrR5KfHdR8dbvjq0einT6O/SEUbUO+tS62PNtU+mlR5qVPtpcE1Hx0pFd3goU2jmzYNzhpcd9bkpqs2N521qbNTodL2OJXWx6i1VqTW7AgN5oe4ZXWYztPHGbRTZcpNi/lgQxbiLRlPMKcvQof+cG0m4o1ZzDzJZKYljaFKVPgco070ekbqcz1Mj2uhutSF6HAt3FACxrowA2rDDLkWpk9LhA5tovQ7QkdaSV8L06EuTIfqEB1KAzXI91Ulz0eVXE8lCr1PUOarSJXvMW6EKNIcdlzyKo7I9JjIMZZmPFuf6TwDpnINGEnXYTRDj954ddrClbkdosR136Nc8z7CNW9xhnAv7WH76Q4/wEDEEUZjFBiNPsZ4vAIzqSqs5Osyn6XOSoEeq8VGzOXpsVhixvZ1O7aarvJsMJT/WstmvSOARyPxvFjK5NVWHj9v5PJyNpHNbh/kdefprjxFZ9lp2rKt6Ey1ZDDtJL2ZltJ0pZvTk2HJYO5JhnIFMFrRm25FX4Y1bYnGtCSZ0iGzpj3NgtYUY9qTDWlL1KIjUZW+FFUWSoxZrzRjpUSb9RI1aT09X6jGUpkeazXmLFabMVNpzGSFAeMV+oxV6TF6TY/RRh1Gm7QZu63NeJsmI+1qjHSqMdKtyUiPNvJeHeQCEnuMGezWZ6BbRwLHcbktE+OXmZj04+5OEStbpfQMxdE7EERPrw9dbU60NZyjvdaGnhor+qosGL9+mskbZ+ksMqQ7X5/OHC06sjQr/cEMAAAgAElEQVRozVShIeEo041nWexwYqrdBXmrK+O9/syPRkjwMz0UzVhvNFPDscj7gpH3+SLv92FuLIa12UzW5gtYWS5kdSWfleUslhaSmZkKY3zEWwLGiRFHpscdWJi5wvz0aZZmRdr5PMtTF1mZuszy5BWWppxYnHFmTvQrzjgyO+3Ayrwrd3cSePComKfrtTzpKmU9OYIZj8uMup9hPOIiO00h3Jt05cGUP9tjQSzL/VkY82Bh7CoPp0L5uT+HHVkeq1eKmT4dzoSFG6N69kzrX2RU7wxys4tM2HnSf8GLOc8klrwzWXGWMX8hlmnPZEaTsng1P86DO6OMLjbRO17J5Gw964tNbMxeZ3G2itWFatYWKlmZL2ZlLo+FqSRmx0OZGfNhQu7ESP8FRgbPIu+3pb/NlN4b+nRXq0vA2FWsSG+RggSMYi09VKbEaLkio+WqNMR8Q1nQV5QGf0dpyCGqohWpiTtBWdQRSiIOUhB+mCz/78gPPkyZAMVoVapjVKiMPEZN9BGuxR+mJUMRec5xJrMPMZN/lLliRSYLlRgr0WSgxJCC8GNkiTOBEXqkRBmRGqtPaowesnhDMhNF3Y4J6XEGZMUbkZ1gTF6iKUWposhb+Bh3r76I+9ICGBPCjIgLMZRURgGHcSFGJAllMdSEuBBj6bWAyqQIE1JjxB3q3VvUqQI6461Jl9mTnu5AVq4r+SV+5JcHkJYvVtDuZBS4kV3oSkbuFTIKPcks8iG3NICC0mByCvzIyfchK8ddgsDMjEtkZdmTmXUJWaYDaRmXSMt0IDXdgaQUOxKT7EiTOZKWdoWkpEtERZ0mKNgUb38bahqLWHt0l8XHD1l4LKBx+zcK431Wxb8dT3Zn9fGWBIXitQBIMeLr9ad3pXnzvgSTAhJfzxvA3H1u87sHL5/w2xFw+PDHZ/80Aiof/4/5Z1gUr0XA5be+RdG9+CY1/VsPo1hJ7yqMK9JK+s6Lnd3ibuFhDBFXGjRpCVClzesQ7b6K0pUXcRpQAGOdyyFKLu0lV/Qc2nwmpaRjjN8nRpR4C8Cz/YzC819x3fkwLe7HafdQpMtLmS5PFTrcVbjtpsAN98NcczlMhcN+ii/uI//8PgkYs85+Q4o4vXfmS7LOi1//U6la5w0wRuq9La2h020//zU9LTyMYiUt1MVih+8oECqj/b7XHsavST71hQSMiaICyPpzoq0+k1LSQmH0138Pb50/4qb2B64q/xuu6rsqo/AwOij/Hif1txEq42XFf+GK0r/grfWuBIze6m/hpfJ7ArXeJUTzHaJ1/0SK6UcSNOba/lmq1Sm7+J1U2P0m8FJlv19SE8XKucZhv9TDKOBQ1OhcdzkqBV8khdFxN+gi1tACFIXS2OyhIK2hha9RqI+9wVrUXtpHm5sSfT4atPkoMhh+Arn3PpZdvuInt/38u/1X/G/7b/nx3Jf8zXM/jwP38NT/Yx44v8NTpz/xo/MH/Oj0Pi+vvscPzu/xo/dH/Bz0OS/jPudZ0tc8SzvEWvR+ttM0WUoQRcfarKbqs5yiw2joEeYSVXhQasFmniErouMuTp2ZBG1W0s1YShWwaMZqug2b2WekSy2Sopi6ey96UfgUhTdR+BTTdqFRqJBL6aclz+Ib36JQG8UqXoR85FGGjMeaMBiux0iUAUNhWtJNbXmELsNhugyE6DASacxAsAEz8SdZz7zEVvZlnhc58bIsgFd1/vzc6MV/NYRx9864pBxuPNhg9cksKyKl9myb5cfrvwLj3PNN6S/96s4WMy/WWH42QUd2EPUO+lTZq1DnqE6jiw5NHrrc8tSlM9CUzkBj2v2NaBaw6KlDk5dQCDVo9FCn0UuDJl8dbgcactNvd2Xd6CtKuTWp8dak0keNSi9Vqr3UqfXUpM5dkzqRuHbWpE50PF7RpEEkrR1VueagTon1EQpND1BldZx6q+NctzjCDfODtFgfpv+CMvIrKsg91BkPM2I01pSuYNGnqsFAmDaTyeaMpJlSH6RAlZ+itI6+FW1IgwDGMD1qgrQkWCz305RgsSZUn9pgHVoj9WiP3b0I0xSlT3OcCfWiDDxUh/IQHYoDtcjxVibbQ5E8z+OU+SlxI0KDzgQdehI0GEjWZCrXiPWqU6xWnWax1JLZQiMmsvUYz9JHLtOlJ06N5mAFGnyOUO91mGvex6j3OsCNoK9pC99Pd8RBesMPMRR5hOHII4zFHGcyUYn5DDWm05RYy9Nmo0hceNFluciU5YqTzFeeYbvFg1/mZczd9GCtI4j1wXBWx8LYmYnl/mgos81X6K8+RXORGbcLLWjNsqQ92YKuREv6c07SIwBSZkZPhgVDebYM5Z2WYLE71YJemTWdyea0p1rSlWlLR7qNBI2dMnNuJ+jQmqBBv0yHuRJTlspNmS/QYLlAkdViFZYK1Vgs0mKpzIClKhNmKw0ZL9VhokKPxRsWjF3TZbRBi7GbWky0aDHerom8TQV5hwqjPRqM9Wkz1q/LSK8hI73G0lPeo4u8z4CxIUumJi6xthbOo2dlrG6XMDCWSO9wCGOTEfR1uXOrxpbWais6Ks0YrLNhSMBjmRmtufq0ZGjQkaVJe4YazamKtGepsdxqz0q3i1Q4LlbSi2ORbC/KuLOQwbw8lvHeUCYHgpD3uCHvdaavzZHx/mC25vO5t1rD+molS4uFzM9msjCXytxMNNMTAUyNuTMz4SStmhfnHFmYs2V5/jQrcxdZmnRgecKFpQl3FifdWZhxY27WidmFqywsubK+HsS9p3k8fX6braFrjCWmsO6dwP3LIQzrW9GgokDrJW3uTbjxbCmKnbk47i3Es7UYxtaiP4+mInnWms56VCbL9hVM24QxaerCqJYdM7p2jGqdY0jfgdkzIWy75/DEu5b7V6rYOVPK89MlrNsXMhZYxNP+GV7u3GdDFDivj7KxPsaj9QkeLw+zttzE2soNVpeFClkpKbBzU2lMj0cyMxnI9LiH5N0cH7VnbPgsw12WuwGY67p0V6jQWbTrWxQK41C5CvKKE4yWKzBZpU5PriKNcQepDPuehgRlqmMUqEtQojr+GMUR+8kL/Z5032/IDTxIcbgi5ZHKVEWfoCr6OFVRB7meeJjeQg1mipRYzP2epYIDLBcdYbbgCBMFSnRnKZMftJ+8CFVk4drIog0lYEyO1kEWZ0BmghGZ8UYSMApYzIoTt5gNyU80JSNerKXFiT0r6VRgYrjRrypjTJChpComhJmQHG5GQoixpDxKCmOYgEcj4sKMiA83JjXWkpRYSxKiLUhNOosszY74hHMkpTmQU+xNTokPWYUepOc6SbCYmXOZjHw30gs8yS3xp6A0iLwif/IKfMkRZd9ZV8nJdiQ70470TDtSMx1IydidpFR7EpIukphsL4FiYqI9cXEXCAm1xj/AGA8fayobCljZ2Wbx0UPmJWC8g+jtFb73lZ17kvq49mibNQGID7ek58aTu2w8vYt4bj69x9az+2w9u8e6AMtH25IncuXhJis7m6w92vpvs/pom9/dfyVCLrvz4Mcn7PzlKeL52/d+fS2CLmI1La2iH0uexrsvdr2N4j3xOWkl/eIhAgC3f3gzD6SvxXvi8+Izmy/vs/n8DjuP7rHx/CF3fthkdbSG1gA9hoOVaQtW5LafgrROFsDY7HVsd7wVqHM9TKnDPklhzDz9Z8nDGGf6IVHm7xBl/kfiLfdQbHeIasejUl1Mk+sh2ryO0eJ2hGbnY9x0VaTO5Si1TgepvrqXKscvKbH7iMILeyiy+4yiS19T7Lif9NNfknX6K+LNPiTZ+mMpNR2s9y+kn/ucpJMfk2j9ESm2n5NvL2p1ds8GipOChfYCGsXFmH1knv+alNNfkHTqM2KtPyLa4iOizD4hXHgQTT8hyOADvDTewk31Dzgr/xsuqm/hpv42zqpv4arxLs6qb+Oq/kecVN7iqvLvcdd4Fw8xmuJCzHv46e3BV/dd/HXfIszgXeJNPiTL+nNKz35L1fl9lJ36iqoLe6m8sFdSDWsu7aXWYR/1jvulqb38HdedRDJ6Pw1XD3DD5TB1jt9xw+UAjU77ueV2iGb3I7R4HqPbX4V6h+8oOvkp/cFaXLu8n3ZPZTq9VbntLpLoyvR6KyD3OMys6/cs2n3Bo6vfsnPhE34OOMCD6P1s+X7K1tX3eOHyEb+4fsLPV97nJ7c9vPL7hKfBn/Jz2kF+yVbhRaYyP5bqMp9wgIWUw2ykH+NuxmGe5B7hYfa33Mv8nFc1+3hS9SUv646ylS0+o8FGmgmbslOsJp9mNeUMG7LzrIm0dPppaeUslEQxc0lWr2HRVlIWJXVRgGOqKN4+yXzKSZZlZxgON6DTV43RKGOm4i2QRxhKI7yKw+H6DIboSq/7ArUlhXEsyoTJWHOW0s6wmWPPo1IXXpa58rIikJf1Afzlpg//uzGMrbvjrD66y8bDbVafzbP8bJulp+J/fhusP1ph9vkSc8/XpL/A4jOzL9ZZfjpFe2Yo9fYm1DjoUmWvSa2jJtddhdKoR0egMZ3BprQHCMXRiCYvPW76aNDgqUKjtxoNXqrc8NGkSarL0eWm3+40Bxhyw1+LBj816vwEOGpT4WNAmZchRS46lDprU+WiQ6WjGhUXD1J99lNqzyhSc1aXQksV8s0OUWtxjJsmGtwyN6DeWpvKi8p0OGgw5WPEfLAxMyG6DAao0eavTmuoHu3RpjSHibW4OO+nzs0IHa6FadEQbUhtlAHFgRqUhOhQFqpPeZgBZSF6lAdqcz1Yi454MzoSzbkVbcBNcUow1pDrUbo0ROlQE6ZGZYgKlWHalIdo0hCtS7fMhMEsI3pS1OhPVWE8R4uVKnNWay2ZLzNgtkRbuvs8mqWNXCiMyTo0hSlT63uUWr/j1Pgdp1aolD5HaA9WpC9CkdEYRcZjjzEdf4SF1GMsZxxnJfM4K9kKbJfosJSnwVyuJnOFBixVWLJcY8vatfNs3rBntsKaxZpTLNWfZqbOio12B1bbrjBSe4buMhs6Sk7SWWhLZ64NralmtCWa0pd9lp6sU3RlWNGVYc5AnhV9uRYM5lvRl2NBZ7oJHTJjaQ3dnmZMe5op7Wnmkp+xNUmojNr0JGtI5wxn8jSZy1dnoUCdpaLdWS7WYKNSl+ettsyXajFbqsNynSmL9WZM12ky26jN9E0txm+qM3ZbjbE2VSa71Znu12S6X4OZfg2mBvQZHzRmfNCQ0UF9RgcEMJoxO3GB+1th3N2IZ3EmmpnpeFa281lcS2d2LobWW3a0N56mr/EUw9dPM1J/it5iU9qz9GjLNqAzz4jOPH068nUZrbdhqcuJ2S43xto8mRmMZm40lc2VUu5sVrK5lM/UYDjjPV5M9rgx2evKQLsTE8NhbKzms7JYwNp8PotTGcxNJDE/Gcf8VDhzE34sTHsyN3mFhRl7VhbsWVi4wMKCA4vzbizN+bE0F8DCjDdzk67MTzqxOOXKyowna8sxbN6v4s5fxnjxYoeNJjkjPvmsuWez5JbI2BkfejXOM6B+DnlUCP81080v2z08XG9ga66QuwOZ/NRVzl8qq1jyTWfqUhbzZ6KYNHZhxtiRSd3zDGieY8TUgzvuedz1rOK5fxN3HMrYvpDDHft0Vh0zmfHI4S/XRmHpCf+xfp+nK/PcWRrmzno/9+/2s73dw8p6C0vrN1jYqGVxs4yZxQxm5hKZnYxkXh7EbL8vY0MuyIcuMd57nunOU4zdMqWnVpO2cmXaK1TordBkuFKPsSojxkVnpki2V+jRnqtCXfwBbsoUaUhRoj7pBJWxxykIPkBu4Pdk+uwjx/8ARWEKlAhojBKr6OPURB2hMe4YvVkaTOUpsJj3HUuF37FceoDZoqMMZipwLfIIOT5HyBZXYUI0SAvVIFn0N4apkR6lRUa0DllxemTFG5Aeo0dGrD6yGD0y4w2kxHROnAXZseZkRJmSGW1OUoghcQF6JIeakhpujizSktRIC1KjzMmIs95dWYcYEhtqjAjHxEeYIUs4RXKMDbER5iTH2yBLPkNa8llSk8+SlnZBWidnZjmSnuFAqsyezOwrZOU5kpV/hax8J3ILPKQzgvmFvuTkeZKV40y6pCZeJFV2EZlYR6fbS/5FCUiTzyETa+n488hSHElMuERIsA3e3rq4uptQWZ/DygPRkXiP2UfbTD1cZebRCjM7ootxXfIwCiVR8ie+XkW/URZ/VRef3WXj2T1phNoo3n8z/+xrFD/7D2D88TEP/vKEhz894+HPz/4Bjj/+AybfQOR98VkBhwIMJSh8ID134XEXKqXvibJuMT+8HgGMr8MzWy/vsfl8mwc7O6w93WH72SorI9W0BRoyHKxCe8hxWgMU6fFVod1PAONRbnkepcnruKQwipS0CLdknflKOpMnyrujzP9EtPl70iWUvDP7qbh0mEbnIzS7HqTd8yAdnododTlEs7hi4nSYpiv7uen4JTcvf0yT44e0OH9Cs/NnTMVp0B1wnCzLd8k58zVJlh8Tb/EhiSc/Itjg30iw/Yg4mw+Js95Dsu1nZF3YR/aZr8kXKWQ78fv6jnyRmrbbJ62kRXl38unPibP5mGjzPUSafES48R7CRUJaAKOozxE1OgISVd7CVTzV38FF7R0JGAU0irmi9HsclX6Pk8rbuGm8i6e2OCX4AR5ab+Oh+a8E6r6NAOc0848pOPklVef2UnH6a2oufkeN3XfUCVXRYS91l/fRcFX0LH7PtSuiPmc/jc7CryiuuxzhupOAxe9ocvme2x7ipvRR2r0VEDela+33kmP2Pu3eJ7hx9RDtXido8zwhqbYdPsp0eCrS6XqIYbeDTDrtZdDybeZPv8cz/0OsBu9nyfsrVtw+46HPVzz3/jNP3T9lx+Mjnkd8y4uUQ+wkfcfT1OPcTTjEToYSW7JjbMuO8jhTgZ9ylfhRdoCfMvfzS94B/lb4HT/k/Jmfig/xLPcILwo1eZSty510QzZl5qzJRMWO6GXc7WEUp/uET3Eh1UaCRgGJu2MjnfWbS7aWehTflG8Ln2Krh6h50mE82lSCxqEwA0lFHI00ZihMnwEBQiG762gBixJsJp9kLfM8dwsv87zKgx8r3HlVFczLa4ESMP6nSDneHZc8JuviL/KzeRafbbH4G2Cc+2EXGMX/8iRg/GGd1eeztGeEUn3eiJpLetQ46FDjoMk1J02aRFG3rz6tfga0+BpIwHjbx1ACxpu+GuyOJjd8NLjlpy3V5bQEGtIcoE+zKOb216fRT5cGXz3qfQyo8tCnwlWXCidtqoS6eFWDmosKlJzcR5HVVxSYK1FgrUWWlTgVuI9qm0PcttCi3VSXDkt12s4douWcKj0Omkx4aLMQosdooAbtARo0BevSGGbAtWBtboZoSv2LNyJ1JOhrSjKjLtaYkjAdCoK1KArVpTLKiPJwA8qDtakP0qIxTI+mKHGDWo/rETo0RulyPUaXhmht6iM1qQ1Xoy7WkDqhRKaYSHA1nCdSw9oMZaghz1JluliH+XIDCYxmijUZz1NnNEebQZk2HfEa3IpUo8b3GJXeR6nwPkqNzzFagpTpCDlBb7iC5GGcS1JiKe04KxnHWM8+zmaeIht5iqwXqLOQq8p0tiojGaqM5eoyU2rGTKk5U8UmTBYaMlVkxEShHpOlemzcPs/SrYsMVZ2kq8SatgIbOgtP0Z5lRXOSMa1JJvRlnaU38xRdMks6003pyzGnL8eUwXwBjRb055rTmW5EW4o+LUl6tKUY0ZttQ1eGJe0pxnQk6dGVpMF4ljZT2erM5qlL0Dgvfq8FqiwVqrJaos56hRYLxSK4o8NilTFLdaas3NBn6aYOc01aTDWpM9KkzHibKlPd6sz0aTLbr8H8gAazQwZMDZkyMWTM+JChNJMj5ixOX2BjyZPZMTdmRn1ZXUri7uMqFlYzmJuLY7DXnZ7bFxlqvsBY03nGGs7QU2hCa7oOXfkm9BabM1RhhbzaksV2cTbvEqPNV5jo8pN8eGtz+dzZqObOVjUrc1nIu/wY63Jntt+Dmf7dQMzEcCiry1kszGeyNpvD/HgyU8NRzIwIWAxhfsKXhWl3FqavsDznwMqCHUtL9iwtXWVxwZP5WT9mp8V4MjftyuKsgEY3lqd92VrL4v7TXu78ssWjZy9ZvznLhHcFW875rDgnM3c+lAVjH4aPXaTO+Bzzaan8MtXB09lGNvrzuXMjkx+qinieVsy6RyaLl7OZs41iysSDWRNnxvUu0K99nmW7KB76l3PHp5on/te551TK9sUMts4nsWaXyvSlVLai6vjb9Uleto7zqHuA+8M9PJ7v4+XWEI83e7i/2cbdrVusbVQzv5LL9HwSM3MxzM2EMTfqz2S/J6ODzowNOTIlbl93nWWs2YLeej3axV3qSm36Kg0YrTJjvMqckUpjhisMGBZXY0q0aMpQkICxUXaCmgThVTxKcehRcv2/J8NrL1m++ykMPU6p5G9UoDLyOPUxx7mVoEh3uhpjmUeZzd7LYsE+lku+Z7bwKN3Jh6kM+J4CX0XyAtXJDFJHFqxGmrhbLYAxTJ3MSC0yorRIj9JBFqlNRowuGXF6ZCcYkh1jTK4o8o41JSPSWJq0cCOSQwxIDTchJcwUWaQFsijhcbQgPc5aWllHBugS6qtDZKAh8ZEWpMWfJjnWloRoa0llFOGblPiTpCacIj3lLOmp56XASrrsItJk2JOVe4mMHPG8QoHoYhRXYISnscCLzBxnUjMukSy7sAuM6fYSeMqSzyJLPI0s4TRpCWdIiTtHilAYYy4SFGSFl6cWLm5GVNZns/ZQBCXvM/Nok6mHK0w/WmZ2Z5n5nXUJFN8AoxRaEb5FoTYKX6MAw6evV9LPXq+ln/7mvaciZf2PIIz4dSRgFJD4BgB3gfEpj35+Js3Dn55KECl9/y9PpK93Xj8FMAq1cVdJFAri7ryBSlG3I+BwV3HcBcc3sCh+bvvVfbZ+uMvOw4esC2B8/hoYAwwZDDxBW8hx2kRpt68qHX5K3PY+JvkOb7gfodZlNyVdeFEA49eS71AEX0TPYZTph8Sa7CH75FdUXvyOm04HuO38LR3u3zDg9z293t/R6/Ed/S77GHD5htnA/axHHmQz8juepCrwPEOZxzIVRjw+o9r6X8k8+RnJVh8TY/Ye8dZ7CDZ6m2irD4m13iMBY8qpz0k/8xUifJN79msJFgteA2Ou3T5y7PaSfu4rCRgTTn5CtMVrYDTZQ7jxRwQbfoivzrt4qr+Np+a7uKu/I3kZBTBeVf4Dzipv7z5V38ZR8d+4rPi/uHJClHqLqzDv4627B3fNt3BT+1f8td8iyvA9Eo0/JMviU0pPf0356a+pFbBov59rUhn3LiQKKBTzBhpvuu3CogDGW+5HJWBsdj9Ii+cRbrsf+RUYa+y+JdPkTzS7HuOWy1Fa3RW47XqM2+7HEcDYJi7CuB2ly+UgA1f30m7zJ2Yu/5kt38PM+x1myns/w65fshJ+hK3ooyz6fsVa4NfsxB/msUyB5ehvuB9/gPtxB3iRdYKXWSd4lnSYp9H7d08Ehn7NL7EH+SX+ED/FfM+r2O/5a+oR/pJ+gJdZB3mRf5xnxWo8LNJjM8eYhTRTFmTWu+qiqM75DTz+qjaKoEuSJdMJFpKKKBRCAYT9QTp0+2kgjxAnAI0ZFjehww13vw43lGBRfKY/WEf6vLj2IkBxNfMc2/kO7JQ48UO1Bz9Ve/JTbSg/Xg/kpyYf/vOGUBjHdoFRyP8i9PJ0U2rWf6MwvgHG9cfbbIqOrR/WWX8xR1tGCBVn9Kiy+/9Ie+vguu50XbOrZmrmzj1zz+k+3R1Gx3awO4ljxyRmZpZZsiSDZDGjxcxMFlhMFjMzsyUZJDPEcbjT6aTPM/VbstN9z701dWvmj1+ttfde2q5ylZLH7/u976dF9RkdKh3UqT6nxhVXDVq9dGj30ZMs6Q4fI9q8DWny0pDqcEQlTnuALs0+2jQJW9pHl1ZffZq9dWny1qXR24gGLxNq3QyoddGj1kmb6rOq1NgrU2+nRL2NHOWWeyk0+pQ8UzlyjFTJMVci02IvWdbvUXp8H1eOatNtacCwmQqTVp/QekyNpmPKdNspMOmhxoS/Bn3B2hIwVgZoctlPldoQDUklrL2oSa1QCxNNqY0zpizagPwQDfJDNCmPNqYkVI+iQE0q/NSpDNCgOljMOIpgjDY1YdrUR+tRG6lDfbQuNZFa1MYZUp9gREe6KUN55gxn6zGapclopiqjmUpM5qkxXajBTIEG03lqjGepMZKuSV+iOu1RKtKKwUofWWn+8bLXttIodlJ3hcgxECbLdLwCq2lKrGfIs55+mI0sGW7kyXMtV46rOUosZikxk6EkAeNYpgYzhYZMFxgxmqXNWJYWU3li57MOs8V6XGs+yXztcQZLLCRgbMuxoCvvCG2ppjTG6tEeb8SABIxH6E4xoztFKI4mDGQLYDRhNN+c8UJretONaI3TpDVOm+5UE4ZyjtGbbkFnkjFdiXp0xakxlqbBVIYqs1kqzGWrMJ+jzHy2Aks5CqzkKTKXKcNCnjKLlzRYLNZhqUyfm63GXGvVZ7VZm9kmNSYalZhqV2G2R435PnUW+tVYHtJgccSAuVFTZkeNmR01YHpUn9lxExamjjA3cYrxARuWpt3ZupHIzdslLCwlszAXw0ifO71NpxlqtGGs4QQjlVZ05erSkaFFT74xo+VHmK0/xVTtUdZ6zjN+xYbhBnumu31YHIuVAhxb10rZul7C8kwiA20ujLQ7MittlHFmpOsCMyPBbKymc3U5g+WpZOZGo5kcDGZ2JJCl6QCWZrxYmnVmZcGRteVzrC7asbJ8mpXls5LCuDDnwdyMO7OzLszPO7Ow4MLsjBtXl0O5c7uS+08X2fjLPW4+/oZrnevM+lexeSabLbt4bpwI5ZqZHyOyp6hVNKLa1Jz7ZTl80VnKank8dy6n80VWDg9Ds7nlnMWmQz4LFhFMGXgyb3TOiqsAACAASURBVOzGlN4ZejVs2Dgfzx3/Erb8ytnyKGHrQh5btqlsWseyZhXDik0yKxdy2Iys4U5WMzcL67hRVs3dpnoe9zbxYKye+1M13JuvYHOhgKtzSSzMhjM/F8TcnA/Tk66MjZxnfOgsU0NnmRt0YLb7JOPNFgxUG9B9WYfuEl2GL5swVW7FVLkFowIWS3QkhXGwWIv2bGUakuWojpelNOIwl0IOSWnoHL/PJYUx3WsPOQFirlFeer8k9DDVUbK0JirRn67GRLoM8xmfsZTzGct5e6V5xo6ofVz22cslX0VyfVXI8FMhzV8ojcqkBquQEqRMeqg6qSFqpIVpkh6uRUaUDpkxemTH6pMXa0ROlAEZ4Xqkh+mREWFAWpgBySF6bIOjPqnhpqRGmpMUYUpiuIlkWYf76+DnpkKAuzpRIcYkRR8lKeYYiTFHpVqe+HBz4iOETW1FiuiGTDxOSsIxUhOPk5ZykrTUU6Rn2pGWaU9G9nly893IyXOXKnXENT3TiaRUOxKfAWNysi1JiScl+EyJO0pStLUEjUkxJ4iNOkHoxSP4+Rrj56uDm7sRZTWZrN1ZZ/neJnP3rzEr1MX7qyzcuyp1Jkpw+Exh/H8DxvVHW7+GYyTl8Znq+BwYJVh8uD3z+BuhKEoQ+PU2EApoFDD4XGmUoFFY1M8USMmy/hUyH0g9jM/BUECi+FlxxPMCHv8ZHLdreba7Gze/vsvWV7d58OAB15/cZ1MoKMKS9tWj30eWtoBDzxRGZbr8FGj1kqHB5QC1F/ZT4bhve4bx5EdS6CXR8j1JWRP9hBFGO0kw3UW29S6Kj++k+fyHjAfsY8jzfWZCPmYpag+TvjvZuPgRD+I/59v0g/w1az8/Ze7lp/RP+VlcM/bxOOpDBux/R97J90g5sotos7eIMt+Bn+7LhJrtINpqN1Hm70g1PsnSPONuKQiTa/uJpCyKDsZMm48lYEw7+RHx1ruJs9pFlLCkjd8hzPgdQo12Emz4jqQyCmD00HgdN7VXcVbZtqQFMIpzTuEFHBVf2lYY5f7IWfk/Su8LldFLewfuor9R7J1WexF/tReJ0nuDFNNd5B/9iNITH0uwWHtGqIYivLJfgsR/BkZxL9RFoTIKYBQ9lc2u+2nzOEirm1gPeECy9Pv8VagR/ZfmOyRlsc1dnuYLB2l23E+ry2E6vBQRVTtt7nI0O+2nw2kvvU6fMe62nzlvWWa8lOj3PEyO9StUunzAcJwSA8H7mAr6jKsRB7gZe5jViM+4H32AL2MO8jTqcx4FfcQ9j3d44rObH4I/5sfgT/nO/xOeen3Ed0F7+Cn6AD8nfs6PqX/mr/kf833xJ3xdtp97l+RYSVNkLlGLpVQLhHr4PNgiVEVhSYv3tkHRlJloE6ajt6txRHClz1+DDg8l5mItEMqhZEULWAwzlM6QWPsXoClBpQDJmWgzrqae4Hq2HTdy7LhX5MSDEmceX3blL9We/FATwrcNgXzX7MXP/wkYV0WtzsNr/1NgFJtgniuM608EMAZz+bguZbaaEjBWndGg5rw6ja6adPjq0xtkQn+wOV1+JrR66tPqrUNngIF0OvwNaBFwKOYbPbRp8tCh0V2bZk89GtxNqHczp/qcHhU2qtTZqdBsr0qbvSqNpxSptpKhwuIQ5ebyFBupcdlMk/IjcpQc/RPFJ9+l/KwCdY429Di5MmJ7ilEzWWotdag7pkPrKRW67WQYcFdm8KI+zSG6lPlrcMlPhbJgNeojdKkL16U+yoCWFAuaUi2pSTQlJ0iF7CBVSiL0KQjW4lKgJpd91akO0qE6WJfqi7pUhepSFqxJZZg21RG6NMQaciXeiMYUU5rTTOnOMWMw14TBLG2GM9UYyVRmIleV6QJ1JvPVmMwX6qIGo5nq9CQo0xqpSFOoEjX+clT6yVPlL0+FnxzVolonWIaeUFmGo+SYS1bkaoYS65lyrKUfZC3jAOvZh1jLPsRGvgpLWcpMpysymamOAMbRLC2GBQAlKtERI8NwuroEjDNFuqzUWDFZZsFAsTk9RVa051rSmWtNa4oJV2J0aYszZDDzOP3pR+hNNaM3zZihHFOGckwYfgaMU8VHGM41pz1Bi64kPQazLRnKFoqkGZ0JRnQl6NMZq85omiYT6apMZ25D43yWMvMZ8ixkyrGUI89yjgLL+cqsFot1ggZsVBtzq92YW10mrLfpMndFlZkWVWY71Jjr1mC+T4PFfg1Wh7VZGTNmcdycxQlTFsaNmB83YH7CmLkxU8b6TZgePsbqrCMbK8Fc2yhg/WoWa0uJDLQ701F9kr6a4/RXWNJbbERHthZ9Bfr0XjJlpt6WhWY7puqOcbXbkdHaEww32LEw4M/SWBS31/K5d7OUzfU8liZjGOlwZbj1DBOdZ5npdWKs6wKzo4FcX01hYzmNmcFwZofDmBkOYmEikKvzAazMebK64MLaygXWVs6zNH+apYVTLC3Ys7TgyOKcC/NzzswvODO7eIHpBVdmlwLZvJPFF18P8/D7h1z9y7fc+O4X7s1+wWp0CzdPpfHkeDwPj4Vzw8yXWc1zDKlY0KJuyJKvD18U53AjK4FHOTl8mVDAQ99c7p3NZetkHvMm0cwahTBj6E2fymkG9Jy46pjEhmc+N/0rWHPOYVPA5alErhtFsmEaw/VjKVw/k8NdvwruhFZxO6aMzbhCNhNzuZGcwXJ2HGuliWw2pbHZlcjVnlBWR4OYn/BictyJ4bEz9I+eZmzoNNOD9swM2DPRdYKxFmuG680ZKDeiv8SQ8TILZiqOM11uyUipNiMlWtIZLNKkM0eZ+mRZyiIOUHzxIJdCZCkIlCU/8CDZfvvI9NkrJaWFyngpRAYBjDXRcnSmqDKco81sjjKLWQdZyNrLbMYeRhL30HLxU8o893LJU4EcT0VyfFXIClAh1V+JNGFRByqTHqxKerAaqcGqZIRpkBWhRU6MLrkxYs2gOPoUxhlQGGdEbowhGWG6pIRok3JRj/ggbdIijEmNNCMhzJjYEEPpGhdqjL+bKs4Ohwny0SYu3JLE6KPSSQq3IFm8DjcnMUIkqK1IibMiWZSEx1mSkmBNRspxUlJOkZpuT4awpzMdyclxITfPTbpmZjk+s69tSUo6JcFicsJxUhOOkRxjJX1vUqQFSdFHiAm3JjTEgmCx99pfF3d3Qy5XpbGytcLC7evM3ttg9r6wpFdZur8mFXD/rwKjsKKF6vj8+ed2tQBGAYvPX4vnfvPcfhbQ+M/qoQSS3z6SoO/53OFzaBQg+M/2s4BC8Z6AzbvfPtq2s5+Bp/gZ8flzWJTmH79+wNY3Yrf0NjBe+0LU6qxLwNjupy8BY7voYgxQoM9HhW4/RSn0Uu/8OdWO+7aB0e5jMo9/SIr1+zwHxot6opfwLeKNXyHF8N+ot3+D5cgDPMxU5kH6IR5m7uFB1kfcTnuDJwVv8FPFu/y15G1+Eve5r/NT5hv8LXMHf8/+gJ8yPmQrbAdV5z8izfpNokxeJczkDfz0XuWiqPGxeo8wMdto9S5iw0y8+TukHH2fbJtPpPJwkZBOP/knqQBcbI6Js9xJrKRUvk2o4Q5Cjd4hxPAdCRiDDHbgJQq7hRUtjspLXFB5WbKkhQUtgFFSG5Vfxl7m9zjI/kF6fUFF9Da+jpu6+NkXcFH6Pd4qfyRY42Vi9N8kx/oDSk99QpX9Z9Sf+5yG859TJ6zos3uoP7+XK077abxwgCZnAYWHaBY7uN1laPOQpcNLhnbPw7S6bauLPX6KDIuy5HP7yLfcSbePCp2eijSJfdNOn2+Do6sMV1xlaHCVod75MI2uYi+4SKjL0OchS7+bCk2+SjjI/4bjcr+h/OIhusPlWYtX51aUInfCDvFVohIP/fdw23EnD8/v4C8e7/G9x06+89nB98E7+THqfX6M+VC6/j3jPf5+6W0o3cl/VLzL14Vv8zh/F4+KPuObGl3uXjJgMVGbuTgDCQ4laEy0QlTozMSYSO/NxojCbUMmIgyZijJmOFiHXj91un3UpFnEuThLCRBFbc5zaBwLM5BmG8XcolAYxU5pUaFzLdOWW/ln2cx1kGDxi3J3nlZ68NdaH36sC+W7xiC+b3kGjLfGpVqD9XsbrDycYVGsBHx4/dcZxucK46+W9JcbXH08S0d6CJU2hpTbalFpp0HtWS0anbVpcdeh00efbj9DegNM6PQ2pM1Dnw5vfdq8dGj10KbeSY2qM0pU2CtQc1aVBict6dQ7alJzRpsaB10qbdWps1Oj6YwmV+w0qDutRZWtHlX2Zlw6aUiuuQYVpqpUWqpQZ72fOsv3abL5lO4AOzqSCmhPa6I7oYpKBxcyTMwptjKm7pgWV44epveCEn3+ujQF6FAeoE1psA4VEXrURRpxJdKEpjhzWlKsqE80pSxGl+xAJbIClMgL1iTTW5nCAC3K/LUp89ehMliP2nAjqkSSOkiLkkANLou0dJg2tdGGtGRY0J5tTk+eGf15RgxkaTGYqcpQhhLjOSqM5aowmqPMeK46Q2mqdMXK0xIhR32wLDUBclT4ylEuEtY+spT7yVEXrEhnhBy9kbIMRR9mJkmWlXR51jJlWMs8xGrGfpbT97GatZ+1PGXJkp5IkZOqbAaSlehLVqYnSZmueAUJGIdSVZnM1WK6UJuFCjMmL5szUGROV745HblWtGWa05xoSEOENo0R2vSlWtGXKmp1jOlLM2Ikx5TRPBNG84ylM1VkyVSRNSPZpgymi00vZgxkWNGZaEpbrAHtcbp0xmlKqwnHBaxmqDGXpcZ8lirzGYosZIqwwfZZyVWSZhvXSnS4WWPCrRYDbrTostqowfwVFWabVZnrUGe+W4PFXg2W+zVYH9ZlbdyU1QkLViZNWZ4wZnHCkLkxfSYHdRnr02Nx8igbiw6sznuwNJPIteVUbiwnMdnjRWfVCfqqjjFYZc1AmSndhbqMlJmy2OrA1S4n5ppOS9C40efMTLM9s+0XuL0Qx4ONbB7dLGLrajar0zFM9noz2nae4ebTjLXZMtNzjvGO88wO+rAxH8v6fDyTPf4sj4WyMhnM1ZkA1hd9ubrgzsaqO9fWXFlZPMfC7GkW505tg6OUmHZidvYc84tOTC9eYHLJk/n1WDYfV3D/u2Vuff8jq3/9mavf/sKd1adcTengxslUnlrG8NgqlGuWvkzqn2Ne7SQDKpbcdAnhy4Q8frncwpcplTwILeWRTzlfedRx+2QRqxbpzJvEMKkXwJC2KwsnorjpeYlrvuVs+Fay4pjHTacctmxS2TJP5KZlIjeOpbF+MoN77pd5ElzHw6By7vjncz84j8eR+dxLzOBafCzrqeGs5QWzXhnI9a5grg6KSiIPxkad6B12YKzPluleG2mt42DHEYbbrBlvPiJVHQ0VGTBabMJosSnDl/QYLFRlpFiDkRJNBos06MpRoSFJlqoYWUrDZCgOkaVY7IwOPEhuwH5y/PeTG3iQwouyFIfJUx4pz5UEZXoztRjM0mRaKN8ZMkwmf8ZIwp/pjfqYxoCPKXX7jHznw2S7ypPtqUi6pzwpXgqk+iiSGaBGhr8q2cEaZASrkh2qSU64FvnROuRFaVMQpc6lGE1KEvQoSTQkP0aXrEgdMiJ0JbUxMVib1HADEsO209NSMjrClIRwM4I8NXA9K4uPqypRIaaSJS2s6aRQC9IirUmPsiYt2or0WGspFJOZeISslKNkJFuTmXKElBRbEpNOk5QsktDnyMxy+vVkZTuSnnmW5JTT0nOZaXbkZJwmO+UkmQlHSIuxID7MiKQosdbQnIhQM8IvmhEcqIOHpz5l1alcvbXM8p3rzN3dYP7+mrRLeuX+Nam0e+3B87ocUaPzrErnf2ZJi9nFR/949jk4SsD4TFnceKY6/kZSBJ/BolAPnyuI4ipgT7Kcv7gjAaJ4Vvr8mR0tgeCzTS+SFS1UxWfzjdL3/pPS+FxtlDbECCv76zuSwvjw0UNufins7WusT1TS4a/PoJ+CpDC2+8vT56MsAaOYYRTAWHn+MwkYt4u7PyHt2IfSDKMUejF6mxjT16h0epfZ2P3cTDnA/dT9fJNzmMcpH/F19nt8X7STH+te4W9dv4OeP0L7C9D0EtS/yt/LX+Pb7Jf4LudtvsncxdOsTxgI2Eu21YvEm7xAhPGrBBm8TrDxO0RafUCYqYDA3cSa7SDBchdCaRTF4WJLjNgjLap5JHA88RGJVruJt9hJtOk7iH3QIYZvE2q8kzCT3YQY78Jb83XJkhaBFhfVV3BUekECxvMK2wrjc7VRqIsOsr9/Zk2L7sbXpPCLq/LLuCi+gKfyi/iqvkiYzmukmO2i4OiH1JzZR93ZvdSLzS1nP6PWYQ8N5/bS6CSUwUO0u8nQ7i7767XTU15apyiAsdnlc7p85BkKVmcoWEP6nqKj79Hrq0rjhUOS5d/otI8Wl0M0uQlYlKXeVY56NzkaRE+jh4wUVhI2d4ubCsVustio/RccDP4btTGqTMVoshWhyh3vvXzh8ylfBnzMXYd3+Orsu3xt9zZ/Ofc2Xzm9wo+Ru/kh/V1+KvkAmvbybe7L/FDzX2Hm32D6ZZj+GIZk+bLqEA9L1fi+7jibWSYsRGuzkmD8bEbRgtlYse9ZdCgaMSNgMdKIsTAxl7h9BgI0pQ5FoSSKeUShHD6vyxEJaAGN4ipURQGMom9RqJAiIHMj2467RY7cueTI4zLRuejJNzU+/FTnw08N4fzQHMxf2nz4e6OwpEelLqz1e+usPJph8eEaK49usPHoBtcfrrP4dJWlJxtce7jJjQdbLD69ztoXc3RmhFB92phqBz0q7TSpOatJo7MOre46dPka0ONvRJePAe1e+nR6G9Hurkebqw6NjhpU2ipQaasoVeJU2ipTbadGw1lt6s5oUuegzpVzmlScUqLitDrlDnoUnDYkwVqHi2Z6eBro4WZogpuePh7KcoSa6pBkokSRyUGarJRYS0qiM6uDy9nj5KX1EeuRQJi5A3FG5hRZG1J7TIXm0/J0uInNMbqUeKhTGWpCWZgh9RHmVAUYUhWkT8VFPS6H6VAdZ8gl8R9+f2XygzTJ9dPkkp8OZT66lHrrUO6vR0WgPlUhhlwO0KE0QJuyYF0qQvUoDdKiOcOcthwzevLN6MnSoztNjf4MFQYzFBnJVmYyX4PRXFX6UpXojJOnI0aRpjB5qvwOUeZ9iHIfOcp95Snzlac8QIGGMGU6I2Tpj5VjJF6W6SQZltJlWM08zGrmQVYy9rOU/jlLGftZTJeVIGwqTYGhZAX6k5ToT1GhK0GR9hg5ehIUGEhRYTxLg7lLuiyWmzJVZsFgkQU9BcKOtpYCL80J4u9Gi5ZoPfpTLekW1nKSPr2p+ozkGjGWb8RonqF0nSg0Y6LQgvFcc/pTDCRFsSvRmI4EE5qj9WiO1qYzXpvBFC1JZZzO0mI+W5P5LDUWM5VZylRgOUOOq9kKrGQJpVGRq4Xq3CjX50a9JtcbNdlo1mSpSZWFFqEyKjPXrspitwYrfVpcHzbg2rgpaxPmrE2aszFrwcqEEbPDOkwN6jA9pM/ihCWrM8dYnjrL4kQ41xfieHgtjZXRQAbqT9NffZyBSiv6So3pLzFgofEE1wddWWo/w0yjDWvdTmz0uTDT7MB0mxNro8E8WEtnczmF9ZkYlseCmOpxZaLjLGOttoy32jDeZst4mwPjHU7M9HkxPxTAZJcna5MhrE8HcnXai+VpZ9YWnLm26sLGqrMEjKIqZ37WhsW50yzNnWFZQOPcWebmzzK77Mrs1WCWt3K5/bSDW99ucvMHWPvhF7a++Zkn177kbskgG6dTeGQWxQOLUFasfBg2dWROxY5JdQfWT4XyfUwNX8Q2cDe6gVsh9Wx5VfPAtZb1I7ksmiYyaxTOlH4Ao7qePPAqZtOngut+9ax61nLDvYotp2I2bbO5eTSda8fS2bIv4OaZQh771PJFQD2P/Kt44HeZez6XuOOVx6ZvGnNOIfTbOtJ86igdbscYiT/DfLknK10BTPeIgm9f5kQ/5IAT430O9HWfYqhbbIGxZb75JCNF+owVGzJYpMdAkQ59ucqMlmgxflmHkRJt+gs0aUlTpDZOjrJwGUovylIaqkhhsLCnD0s2tBR6CZWnNEKRunhVmpNU6U7XYChbi/EMVcZTZOmNErD4JzpC/0SD3yeUuu6l2E2BXBd5st3kSXeTJc1dgUwvZbJ8VMnxV6cgRJuCUC3yw8TRpDBSi9xQNS5FqlAco0ZRzDY4FsZokxupTU6kHlmRBqSG6ZIark9yuBHxods9jaJ7MT7MlIu+OnhdUMLzghIhotw7worEqCMSMKZGWErAmB5tTVqMtQSYiUKljDQlLdGa1HgrUpPtCQ87SnCQBclJDmRmnicry5GMjLOkp4vXZ0l7Vtadk2ZHXrot+WmnKEw/SVaCpVRUnhJtKsGosL8jLxoTFqJLUJA5tVey2LizKhVrL4stLw/WWby/xvL9DVbvbUPic4VQqIT/3Lso7p/bz8/DLmKucXu+8dmc47O5xefPXf/itgi93JcgT6iLkg0tQi9CJRTzi89Tz0/uSiqhgMXnyqP4TMDh/3BE4vqfoPGfQVL8WdvAeI+bEjDe4dGjR2w+FUrmDTYmqxC2mZhhbPU/KM0w9vuq0O2vKIVe6i7so/zsp5Se3SNteim030PGiT9J6/xiTHYQZvA6cWYvUWr/ErNR7/Eoey/fZX/Oj1n7+DHzE75OeQMqdkL7S/zH6H/lP4b+hZ87/4W/t/4OWl6Fhrf5ofQtnua9zZe57/Jl7ifcyVCi1/N98o+8RLLFawTrvSr1J4aZvSeFVqJMdxJl/BbxljslyznW4h0ypbWCfyL95Eeki87G4x9K9T9iFlLMWorQS5D+m4QY7JCS0hdNduOv+zZemm9I0OiiIuYWRbjlpW0rWuFFaX5RgKI49of/fVtplPm9FIDxUH8Td5XXcFF6CTfFF/FUfoEgrVeIN36bLMvdVNrvocZhD/VntkFRwKJQBlucD0pWsgiqCGhscz1Mh5ssvT5ihaI87Z6HaHL5nD5/ZWknsqiPEYpkld2n0jaTxgsHaXDcR6OzqN3ZVhSFsnjFTZ4moT56ykvA2OR1mCZPGRo9VUh2+Jjjyv87XlYvcSVUgesx2nwTrsoP/p/zpfsuHnq9yVcuu8BnD3h/Cr6f8pXfbp6mfsRXVZ/wH6MHYfJTfmp/ma96f8MvN38DN37PL4sf8l2/LHer1JhPUmUp3oCFKAMWIw1YijaSgi4CFoWiOBdrJqmJYo3feLi+1KEo9SgGa0kAKIBwOlo8a85kpLEEjAIQBUSKq1Abh4J1JHVxPFx891E2nqmL94svII6kLlZ78W2tLz/Ve/PTlTD+0hzEj+0+/L0phOtbI6zev8b6vTVWH02z+Ogqy4/EL/F1rj1YY+HLVRafrCNmGG882HwGjPN0ZYZSY2dC3RkDGs7rU39Om2YXXTq89On2NaTTW58ubwO6RS+jtzFtF3RpPKtBvZ0qVaeUJPVQ2gN9TJHyo4rU2KhTa6PBlTMaNDpqUX1Olzqvk+RdOImfpTG22joc1TZBX8kAXRUTdFXM0JI3Rl7BBCtNc8KMLGk+ac/jnFraUzvJTh0kLWeYgpwWnM1c8dA+QpKZGZUn9Gg4oUSNjTyVZ5TJd1CkNsSKEj9DLnsbUuqqR5GrJsXempQEalEeLsBRl8JADYoCdSkONORyoDHF7tqUeGhT7KFFhZ8BlQGG1F40oS7cjMoQQ0r8tCgN0KEhxYTGDCM6ckzoztanO02D/gw1BjJUGMpUZSxPk6EsNboTFemIVaQ1SpH6EKEsHqbU8zAVvorSfurLAhr95WkIU6EnRoHBeAVGE+SYSpJhMU2GlQxxDrKULkBRnIPMp8kyn66AAEZRli0Uxv5kFTri5GmNlqE3UZHBVBGyETOU2syXGjNZas5QkTm9BZb05B+hL+8Y7ckmNEXp0ilmGNMs6UkyoitRl75UPUZyDBjPF7C4fZ0sNGWiwITxHBN6E3Vpi9aiNVrMPxpLKfLGSC3aY7XoS9JiKFWTyUwt5rM0WcrWYjlLlZVMRVYzFbiaKcdyuqwEjWsFqtwo1eZGnTo3mzS50arFarMa803KzLeqMt+myny7GivdmmyNGnNzwoz1CVPWJ03ZmDZnadSA2QFtKT09P2LIwqgpS+MWLI3bsjTmy9pkILeXIlnsd6e/5ji9FdZ0l5rQUSjWAxqx2HKCpc6zzLXaMdNky9VuJ+aaHZhoOM1Uy3mWBny4OR/NykQYy6MBLA56MNlxlom200wJwOlxYL73LKMtNgxdsWW40YHRFkdmezy4MRvC2qQXS2OOrM6cZ23RkfUVJ64uO7I0f5a5mTMszjuwMGPP/KQdC1P2LM86SNC4sOTB4noM1+7W8PCbGW5//wU3v4O7X/6VL+4+4fHYMjcy67jhlMYdk3C2TIJYtPRi7Igb8xpOTKs7s2YdxVcBddwNbuRWVAfXQ5vZDGrgUUA9W2fzmDLwZdrAnQk9Z6ZNPPgysJQtvwqu+V1hzfMKW+5XuONYwS37S2zZX2LzzCVuOV3mjns1X11s40lIC7c8K1hzLGDJPosluzQWbROYPh7KkKU7XWZ2dB4/Qce5Y4xHOrFwyZfpSj/WemK4N5nIrZkYZkaDGBrzYWjQg9H28yy2nZNs6LFSYwYv69NfokNfjiojl7QZKdJi6JIm/QUadGWr0pioSFWkLGVh4ihQdFF2+4SKtYAKlEQoURalRG28KlfilehIVpVmGAdTVRhIlKct/GM6Iz+m5eLH1PruocTlc4rdlMh1liPbVY4MV1kyXBXJ9lAh20uFHB9VCgLUKbqoTVGopvSPzeIILQpDVSmNVKEsVpWSaFWKo9UpitEhP0qH3CgBjPqkhuqSfFGX5DAjEsNMti3pUGMSwrd3Tof46ODrpoq/pyaRIaYSMKZGWpEcYUFKpCWpUVYkR1qSFGVFoptjlAAAIABJREFUbKipNO8YF2lBeLAh/j7GuLno4uqsTUTYUTIzzpGdfZ6MdHvS0+zIyjwjXTNSbMlLO01Bui1FGbYUpZ8gR+zJjjYiQ+zGjrdAlIbHRRgTFaZLeJglV5qzuX5vlatic8tDMQO/wfKDdVbubbB69+avKWkBfBIwPgNAoSCK4m4xu7jx+JZ0Fe/98xGgKc5/tqV/8xz4ttVDAY0i9PLFNhhKFTtiFnF7NlFApLCwJRv7GVA+VxKfX58D4n9+Lf05/4vAOOAnT7PfAYTCOOivtq0weh6m9sI+yhw+4ZLdn6Vd0kUOe8k+9fF26EUod/qvE2v6AllW/4Ue93/leuSbfJ30J/6a/BnkyfJjyk4oeUeCw597/4Vfuv8Vul6A1lf4e/3r/FK9kx+Kd/M0bzdf5n3Ik9yP+Tr7ILeTDrIYLUO87n8jTO9ladNKiNFugvR3bM8jGrxOtNnbRFvskOYcRZVO6okPpS5HUc2TduwDab2gKAGPN99FhMkuAvXeIED3TcmSDjV5lwD9HXhrvSnNMYoVgaJWRwRcniuL4t5e5t858yz4Iq52z8DRRfk13JRf54L8S1yQ+yMeKi8QoPUyUYZvkmzyNqWn/kTV6Y+ps/90W1k8/7kEh20uhyVobHeVQdyLI+Cx30+stlOgzUOogge2+wb9lRi5qMUVpwOSvd3jo0KXtzJNrgel9HqrhyyNLodpuHCIRldZWj0VafGQo8X9EK2eB2nxPMQVD1niTr6Dvcr/RoLt2/QHyvAoVIWfg2X4yf8jfon7M99nfgCX1fk5+COIOgQxcvytQIvNosNcbz3I0yV5flr9FGbe5Ie5/4sfNv9v/ra5g4cjHzFd+IH0r9OpOBFMMWIqzJi5cGMWIo2lWcXxcINns4rG0s7niQhhLesyGKjJYJAm/QHqUvH2VJQJk5EmEhiOhRr8CokSKIrNLiF60nNCeXwedBEhl3vF23OLYnbxSYUo6fbeBsY6b35qCOWH5kD+0ubFL43Bz4Bx478DxqUHollfvCdKu5eYf3RVWi5/7d4NFr68xvqTebqzwqi1M6X+jAHNF4xouqBPm5s+XQIYhf3srk2HhygPN6TT05COCwbU26pRfUKJ6uPK1J1So+qYMpVHlak5rkbdKS1qjqtTbaPOFVdT8h2MaU+Jxs/WHiMNU9RVLdHUsUNR9TiyilbIKJ/kc1V3/u2QE7tUPDHWcKPiTBy3kq/Qk9JCblILmdldVJf2ccoygBMaNgQbH6XouCm1xzUoMjlA8RFZCm1UKHE2JOecJoXn9Mg6qUqGjRIFF9Qp9dXhcpAupUE6lIUYUBZoTEWwBVVBVlR6GVHmoU+xixblXvpUigqh6OM0hFpQ5KFBgZsaTTFHaMm0pj7NkMZUPToy9OnJ0KY/Q5OBDHUGMzQYzNSkN1WVzngl2qKVqA+WodLvMFX+CpT7KlDhJ/ZRi+JvWS77yXMlXJXeOLE6UJ6heFkmEmWYTxWwKMdS2mEWUg+ykHaIxQxZFtLlWchQlIBxIEEWYT8PpKpJCqOwpIW6KGYYJ7I1mcnXYr7EiKkSM4afAWNXrhU9OdZ0pZpJdnKnmGFMM6c32ZCeRB36UnUYydZlUqwfLDBgosCQqUJjJguMmcozZTBZn/ZoLZoitGmNNaIxUp+GcC2aIjXoStCkP1lY01rMZmiymqvLSpYaq2IeM1uJtQw5VtNlWcuS51q+KpslWtyoUWWzUZ2tNm3WW9RZaFSWVMa5ZhVmmpRYbFdnc8iYG+MmrI8bsjZmyOqYEfP9Okz3aDHbr8fCkDGzA0bMD5uyPHac5RFH5vvOsNh3nokWWwZrjtBVakprgS5N2er0XzZkqt6SicYTzLTaMd1ky2L7OYYqjzFcfZLZNieuDvuxPhXCwrAfCwPuLPScZ7LNlsn2U8x02bA0cIarwxeYaLVluOEkw/U2jDbas9Drxs3pAK6OO7M05sDG/HmuLZ9nY9WR1aXzEhTOz55jeekC89NnmR2zY27MlmWx0UW8v+DD1bVUbt3r5Iuvr3Pv2+/Y+uInfrz9NT+OL7BZWMFGRCZbrinctYxk0ziIeWMPJqzcmNO6wIK2FxuWcdy/UMYd/2a2orq4ldDJk7QOvktqYOtCHPMWZ1i2tOXqUQc2HTx5EpjBll8hGz7VXPNu4q5HE/fPV3HTppDrdpe4ebaUmxfKeRjQzLcxfay7VbBwrohZ+3wWHApYPV/EqkMOSzYpzBwJZdrKm2GzM3SYHWHovD2z4Z4spAeyVZvMNxPlfLFUxcpcIVPLuYxPJzPeE8Jyuy+L1Q6MXbZioNJUWuM4lKfDaKEewwXaDBZoSqc3V522NBXq4+SpiDhMycVD2/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ssGemnpcLubWC0JyvVloL00xRn2VOadZritGPkxpmQHWtIbpIZ+anW5KZakxZvRmyELhHhFlxpzuTa3WXp/xGr/wSMQohYu7fFc0v6V9XwGRQ+t6d/BcaHmxJACoj8x9lOSItnpdLuZ7OMv9kOuYhOxe05QwF697//BzBuzzYKq3rbjpagUVIhH/8acHkOh+L6/xcYxQxjr7cMV7z3SaGXQX91unwVaPOWlSzpsjOfUGD7EYWnP6bojFjJ9ynJ1h8QKwHjO2Qe281I+OfczfqMbzI/45d0GUhV4ZdYGX5J/IQfE9/g75fe5D9q3oKaXfxc8iY/F+7g57zdPIl/jUexb/A0+V2+zvgTf8n9jB/TP+Bp6qeshH1Mr/cewjR/R4jem4QY7iJIfydhxruk/sNQo9eJFMAouhmPvkfK8Q+kHsdk6/ek4u8ky90kme8kwXw3UWbvEmzw1j+A0fRdAvR24Kf3Dr66O/DQfANHpRexO/Q7CRolpVHpZSnsIimMMv8uqYw2B/4Vm/3/irPiq3gov4mj7IucOfRbXJVewE/zZcIFQOu/SsGRd6m0+TO1Yt2fgMYzn9Huclg6LaLc/MJBOlxl6BLl3B7y9Pso0x+gJIVeOr1kGQ3TottXgakoA2nOscp+Dx2eilIqusn9MK0+cnT4KtLsJkOziwwtLjKSctnmfIA2l720ue6h1eVTWlz3kXniTfy1/w9K7HewHHCIe+c/4KHdK/wUvpuv83bDlBIPM17nXuSr3I98n6+z1Pmm2Ya1DiuGO9QY6dnL44V9POl+kSddr3Gv+yPutO9jo/owQ4l76IuUYShCixExkxgjks+WklI4HWXMWJi+FGwRdrQ4o6EC/LQlYBwKEmlnTakqR8CiSEOLUIuARBF6EUeAYp+fxq+Ko/hMBF1EyOVWwVkelrrwqMyVR5ddeVrlxdc1PnxX58tf6zz5a0MIPzQFPAPGQK7fGmb1voDDq6w+mmTx0QqLD4SVsM7a3RUJGOcEMN7dYP3OdSklLWp1urNCqbUzodZej4azerQ4G9DubkCbmw4trhq0uWnR7qFDp5cB3V7G1NuoUWElT+URRepPqtN0Wpva4+rUn9Ci0UaP5tMGXLHRpdzWgNRjhkSfOo6NnjVa6ieQUz/DXuUz7FWy53O5Ixw8ZIyS3AkUVQJ5zTSH/1MzlT0GaSS6lDIbX09HSj0pYSXERlZRktLBkZPxGGo54mpkQ6KJERXW2lRbq5Grf4BErc9INZXjouYnxBvJkmyiSMZRFQrPa5F7XpliT00aI63oSDhFdbAlJR4mFLsYUedtxmVnPYqdtCl20qLcw4D6QHMqvAwovKBGvpOKpEC2ZB6lJtmA8ihVGuI06BL9ihk69Gdo0Z+mSV+qJl3J6nQmqtMarUK57wFKPQ9Q7iNCLspUil3UvooUectS7CtHbagKPbFK9MTIMxwvz3SyIgtp4siykCqzfcS9gMV0BUlhnEyVZzhZ4VnoRZuhDE1GnqWkRzI0thXGPE3mig2ZKDJloMCUnjxzurItaU81pTvVnK5E0TlpyFC6sJoN6U3WoT9Vm6EsbaYKDZksNJDO1CUBjEZM55oynGxAZ7Q2TWGatEQbSsBYd1GT+lBV2mM16E0SfZPazGfp/AqMVzOVuZ6jzHUBilnyXM9R5Ga+KlvFGmyUK3C9TpmtVm02O3VYa9dkvlmZuSZxVFhoUWO9S5frI4ZcmzBkY9yQ1REDFvr1mOnWZaZHn9l+Y6Z7jJjrN2Vh0JKpDlMWeo8x33OSsUZrui8b0l6oS2OOBg2ZKnQV6TJYYcxky0lm2+2YarKVZheHq44xUnOKhS4Xrk8Ec306hMURXxb6nVjqsWex+zRzXaeYbD3KyBULRq5YMdZ4nOG6Y4zUnmCi0Y7ZTkdWhpxZG3diY/Yc6wsOXFs+w9ryGZYWhBV9hoVZR2ZnzjM1foa58TMsT5xhffYs63MX2FgKZutaIY8fTvLV04c8+vIHnt77jr/1zfEkLptHIbE8DIzjrlsiT2yTuWMSwqq+B/NmbqyZerCg7cZNyxju2OVzzbmMJ6n9PM7u4LvCRn7OKWHjvBN3HI/y8IIFX3nb8NTXkdte3mz6JXHdv5gbPrU89mniqUstt20vsXIshxnLNMYtU5k8nsmcQyGLjpdZcali3b2O655XpLPpUcl1p0JWbRKYtwxgSMueHk1rWrVN6LCyZsbHjXs5iTxoquPexCC3Nia4emeMta1e1uYqWe1MZKnSi5nqc0w1n2G45hijBcaMXTJmtFCf4QIdhi/pMCR2kBdo05mlRkO8HKWh+6S0dHGorKQqVsSqSQrjc2Csj1WQgLEjUYG2BBXaElVpijlIR+JhmqIOUB10kGL3QxQJNdFZgUwBjC5y5DqrkueiRr67OvkequR5KEnbnoqD1Ci9KI4ql0PVqIpUpSZGncpodS5HaVAarcOlKD1ywvXJFKAYqE+iOBeNJUs6VlobqCtZ0hIMihqdMDOCfXTx99Tioij7jjQmIcqUJCnscpyk2OOEB1vifE4NLzcDPFwMcXbUw+W8Pq6O+rg76+HjqUds1BHSUk6RnnqKLDGvmOlAZro9OUJdTLOhOMOW0iwbilKPkJdgQl6CMQUpZhRlWFOUeZScFEsSYw2IjrSkqSWDG3eXWLsvqnWEyrghLX4QW102Htxm/YGAxn8oh8+DLWKLi2RJixodYVU/Uxz/AYvPwfHZ3KNYIfjgprQR5jfPwysC9ATwSbbzd4//Uafz7L1/KJHPwi3PZhwlQHxW/P3r/f9nS7qSVh9dujwOUu+xhxYfGQQwdvrK0+4jxxXXA9IMY6HtR+Sd+pBLDp+RY/vpr5Z0kOY7lJ49yHy8Kkthu7gZvINN951snX+fR26f8VPkfr4J3cHDgBf5KuIdvovczTdhO/kh/F1+jPyQr0N28kvCx/wl7gO+i3uPvyS/Dxm7+C75fe4n7qPi+AuEa/wboXpvEqy/k0C97fLtIN3XCNJ/hYtGrxFq/DqxVrukVHSS9bsIUEyxepdk812/AmOk6W5phtFf53UpIR1itItA/W1YFMDopf0WruqvSoqi7cHfSqqi6GF0kPn9drWO7B8ka/r0wd9KUOkk9woeym/jqvQ652T/iJP87/FU/SNhBq8RqfsSuZY7qbT9E3X2n1Bz+mMJHNucD9HpJvsrOHa4yGxDo7scA74qDAap0O5xiL4AJUZDNenxVWQ8XJcGx88pPfmRBFo9vio0ecjSLOxrX0WaXGVodZWl3fkw7WI+8tyndDh9wqDX54z4HKDD8SPSzX5HveuH0oq/NfdPuGf7Jn/z3c3PGR/wQ/devr+nzo+De3hS/h5flcty77I+d7ov0NN4hKY2Q/r71fliXoUnLW9xLft9FhI1mIhUYDRcloGQgwyEyTEYocxQlCbj8SZMJVszmWAlwaKYV5yONpYCLpORYh5RbGvRZihYlG/rIVb9jV7Uk+BQ6lYM1mUmZntntABIEXDp9VVHqI7T0WZSKGYjw4bbBee4V3xBmlsUVrSYX3xa7cXXtb7bwFjrwV/rQ/i+yZ8fWj35+UoA17f+R2BcenhN+uXfLu5eZuHxGmv3rrNx98YzYJyjK+MiNaeNqbPXo/GcPs1O+nS4GdDloUeriyatLhp0eujR7WVIu4seDafUpfnB2qMqVFsrU2mpRJWVCnXHNGmy0aPltCHNtoaU2R+lPjSMNM8wLPTOcUjpPId0/FExj+Kgmgu6OuexNXfC75g3zuoe/Nkomd9blvCaXhom+qHUh5ZQn9FI5MUyXFxKyYmfwcI+H3UtV84aORBtbEaZtT6VZmqUmiiRYyBHgtZBYrUPEqVxiCjNwySZKJB6RJ6k44dIOnWAdAdZCl21SDutRPIJZTJtNMizVaHATp1CB3UundXg0jl1LrvokGkrR/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qAu1yYM2BgzYFXMLPbrs9BvyHyfMdPdxkx2GTLZbSTdz3QaMtNpwmijIQM1hvSWbQNjW6EuXUX60j7p6cajzHeKgIs90y2nmbpiy0T9aebbHFkb8OL6eADrk4Gsjvux0Huehc5TLHSeZKb9GMMN5nRXGNBTYcRQnSWj9QIYjzFcc5zx5tMs9p9jfdKR63PnWJ0+xfriaVYW7ViYs2NuVoCjC/OzLizMurC26M7arCMr43bMD9kxO+TG/HgSN672c//WXR7e/YYvV+/wJL2M71yC+dElgCfOgTx0ieGpbSJPLKJ4bBnGdTMv5nXtWdA8z5KWF0uGYVw7m8ffCod4kFHJZlwiW8Ee3HE7wVMffb710+T7IEO+DT7KHd+zbAWGcic0n9uBlVw7k8eqRTzLxvGsWGQxY5LK2uki1s6WctWpnA2PetY9GtjwbGLDo5kNj0Y2vMrZ9CzmlnM26yfCmNE7x7j2SQa0LOjWM2PM9jRrfr4spBaz2DjC5tVNCTyubi5ybaGXlfYCNupjWWoMYLkvgPl2Z2ludrrYSlLIJ0oMGSvRZ6RIh8FCbbqyVLmSKEtFxOeURSpQEibKuhUoj1HlcpSKdF8ZrSiFXlrFfG+8PM1xSjTGqdAQc5j2JDmuRB2iKvgwxV5yFHurkeOmSJabPJkCGJ1UyHYUNrUK+W4q5LsrUeynRkmgGqXBahRLBf4q1Ear0xCnSU2MqOjSoixaj7I4Uy7FmJIbZUaa6GEMMSFJbHoRW12C9YkK1CUqyICYEGNiL5oSE2pKeKARgd46BPnpEHFRl4QYc6nAOz7KmrjoYwT5m+F4Vp1zDlp4uJrh4WaJr6c1Pu5m+HqaEOAr5g9NiYmyICFOzDeeID3VlvTU0+Sm2XEpw5aSLFsqcmwpyzzG5XQrLmdYUZxmTkGqOXkp5mQkGJMSb0hstBXNrRncuLfIunCmBCw+OwIYrz24zcbDZ8D4TCUUcCjmFJ9bzxIsijCMAMh/6lyU7u/fkGYjBURKsPj4lrTF71dgvPP1g21Y/E/F3VLyWdTofHmPO0/vcfer+78esQrwP78Wz9x5/oz4TnGEpS3tnL7HbfG56Gf86i63nt7m0eMtNr8U33+L9fFqWnzU6PQ4QJ37IZq9FSR7tMNbkQ5fJZrcZak6v49C2z+Te+ojxFYVsVEl+cj7xJruJETnFRLMXuPy6beYubiHm+H7ueW/l1suH/OF2x6+9/6Uv/h+wNdub/KD726eBr3PF5Gfse65k4njv2Pz3OsQs5+fY/7E31I/4sesD/khYTffpexlJfjPtLt8xEX13xKk+wb++u/gp/8OYv5Q2Mt++q/ia/AK/oavEWH+DjEWu4iz2C0pikkW75JotptE010kmO4m1uRdos3exV/nDby0X8PH8G289N/GS28HXjpv4a39Fp6ab3BW5QVOyf4bNrK/xV7hD9jI/BZ7+T9gJ/t7Th/+HTYHfsupz/8VuwN/wEnudVxV3uKs/Iuckf13XJT/gADZcN1XSTV5m8s2H1N/Zh+1pwU0/pkO14P0eMnS7rqfdqmc+wBt7odpc5ORAi1DAap0e8oy4KfEaIgG/X7KjIfp0OgkgPF9Ri5q0+WtSJPHAZp9DtLifYAmlz10OO9lwHU/w877mHLbz4LHQW4EKrIZrM6SpyaTp3dx0/19bnm8yy23d3ns/Q5/T3qLv1e+Cquf8uXjw9waM+B6uyXrbccYrrKgrdqRzh4vugb/H8beMzrKM83a9VnfnIk9bbs9djtHwMY2zjZJOZdUUVIpCwVyEgLlnHPOCQkkJKGAcs45IBBZSCByEhhsnLp7uqenr289r7C7Z86sdebHvarqLcHij5cv7fvee+/m4pwHj6++yX+cfombVR8wGWvCSIQewxH6jMeaMp1kxVSigpkUa06mapkRxpZkreRqPi4ZXJYdziJXcTxayViUXFIVxfvJWJUU0C1CugUwipvFUykOEiAOhlhI940iuFsEe4smmPMZLlwr3i5F6AhV8Ztafx7V+kn3i2Id/b0EjCH8Qbikm8P4qS2In9oD+VNDDNduDrOwdJHFO5dYWDrH3P3zzN2/xKWly1y5N8+FR3PMfb3A1XtXuHZXAKOoBpylOz+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Itn6C7JddCjbaU5lpCW1SXKa0zUcjTGhId6E1iRTOlPN6U41ozPFmI4kA1riDTkWbUB9pCH14UZU+etwxEeHSj9dKgP0pHX00QhDmhPFSllE75gwnGHCRI4pk9nGTOcYSxE1Igz7RL4xx3MMmcjSZyhtIwNpGxkTQeECGIusmMiXMZZnzmiWiQSMJ4qtmBXh3YdUTB9UM1Igbi3F2Eg5ij3p1vSm2TCa58TUQRcmSxwZL7BhUvRgl9gwe9Ca2RI1p0o0nDqo4WSxihOF1oxnKhgUdYDxFnQnKmiPtaQ5ypRjYcIJbspQhhXH8xScL7LibL455/KNmSs0ZKFIn0WRJVlqwGUxBw24XGbI5aOGLNYbc71Nxu0+NTf6lcy1m3G6yYjTjSacbjTjQqsVC31KFkfVLI5puDii4tyQkjNDKs6O2DDbb8N0t5rpLg3HuzSc6NYw023DRKuG4QY1PVVy2g7J6DhkxUCVNSda3Fgc8uJ8/y5mu4TCuJXp5i2cbN/JhQEfrk6FcvV4GAtTgVyc9Odk31ZmezZJM93hxFiTlv4aFf1H1YzUa5locGKszpGxOgdOtbkzP7yT+ckdzB3fxtzJrVw8vUOCwovTwkxzgPP9+5hp2MVk5Q5GizfTGW9HS7CGdn8t7fudad+zhW4vX8YCkjgemc9EQCqnPP247enNgx0HeOgdwoP9cTzem8WPu4r5cfdh7m8u4JRFAKdkvkya7WbYfCsLe6K4HBJD5yZHhrbbcM7XmhuhKh5GyPgh1pLHcVY8jLfhftwOvkmM43FCKVe9i5iyj+G4fRRnPNK5uOsQl3Yd4bZfM7f8W7jq38iloAbmAxu4FNDCFb9Orvl2cS2kkZshddzwO8zCjjROOwUxZb2LEYUbPea2nHDZymUvP+Z841jIPsr1gTPcuvs9l67f4Mq5CRZ6D3KtOZYrXZFcGIjkbG8Ax8sdOFXtwmy1IyeqbTlZIxzUCkYPWTJYbE5XjgHNqRs4lmzEUQGLcfrUJhpSl2hIdexypE57pjEdafp0puvRkW5Ea5oRzcl6tKUZ0BCvS3WEDoeDdBHd8CV+4m7RQFIYxUo6b68uBd76FPsaUBogFEYTqqLMqY4xozLKhJp4M5rFL4XpFjSnm9OcIaMh3YqaNCVHUjSUJWspiHcgM9qe9GgtaU9URtEjnRiuIjlKGGG0pIrbxAhrwv1lBHobERMqJy1OK+UwCgdzcqw9MeG2+HnL8NknJyzQkbAgZ2JCNxER6EBEkB1RIVqiw2yIi7QhWYSEpzqTl+lOfrYHJTmelOdvpqpoC0eLN1Nb7EFtkRvV+Y6UZ9lwKNOa0gw1RalKitPUpCc50tqZx6W7Z5m/f0VSGOeXFqWUDXEHf/n+TRYf3FzuiV66LtUCSvV/4jbxZ8VQwKPojL4jhIrlm0UBh+L7vz4XRswbXH14WzJAPyVW0cvq4s/A+MTYIu4XfwnpXuL2o9vc+fYudx+Lucdd8f7J53vi85Nn0s9Iz+9x77t7LH23hPS9AMVv7iz/Pd/c4eY3d7n16BZff32J64/uc/vhXS5NNdDJnZ9fAAAgAElEQVQWaEC3z5c0+OjT4m/MQJCh1OPbHWhCq48etbu/4vCWTyjxWCNVA4qQbOGUFreBUYp/I83uZVr913Ii1oS5WCNOer3P4v4P+SbwE37yX8MffFbzl8D3+HPoKu5HvMfdzA10b3ueGqunuHXgff4U9Tlkfs7v81bzfcn7PE7/jK8zdBn3/YBi+xeJkr9AiOJ1gtXvSBMlDCvK1wlQvoyv8iUCVa8QqX2LeNFrbbeSFO1K0uxWLY92Fem2q0izWUW6w/vSLaS/1Sv4KV8jQP0WQep3CFC8JQGjn/lr7DV/kW0Gz+Kp+2s26zyN58Zfs0X3N2ze+Cwe65/BY/2zuH31azy/fIYd619gn9GrCFf1Dt1n8TJ8jhDLl5eDvFWvc8htDQ0719Gw7TMatn9CtwDGQB16/NbS4fMFHb4ipFvcLG6kP8iU0WBjhvz1GAkyZDLSnFEBjDGWtHuvpcrzPUYjzSQndev+T+jw+4jOAx/Qteddxvet4ZzfV5z3+pSrPutY2Pkxl7d/xMLWzzm/2YTrbm/xeOdL/NF/Bf8etZbbIW/x08EX+cvg83BrBfdvvMPCCUfGOjfR0+RCR8tmOnv96RoIZ2wsloVZX5bmXuCPZ17jUcc6JpN06Q75jKEofQkUpxPUTIn7xQRbTiVpmU3QcCJezXiMiolY9TIkRiuZitMwKppaohTSM+k1RsXxeKFAingdhXTHKEK8R8Kt6A80laBTwOScqBrMdmMh14MbpbtYqly+WRRraAGNYoS6+ENjCD82hfKHhnB+3xzIj61+/NAaxB/rErh2o59L986xePsyC8L4snSWuaU5Fu7Nc+WugMXzzD+Y5/q9K9y4d5WzD4WL+gQd+eHUbNVQv11Bwx4FrQfktPiY0RFgSk+wGcNhcibDNYwHqujYbkzzJiuaXeU0OJhRY6PPUY0uPZtVDO2yZ3CPMx1b7ejY5ki6hR3uG23RN7dlk5MPO7al4+NTx979bazXT+Ajs2gsTWJIc0yi3smDpO3p6LsU855bNZ/IswiWx5Ll6E+wdisqHTXB7ol4bUpCqQjGxjaQvU47qHC2pFv9OQOa9TTYyshxsCXKxoIghRlRKjlpGgvyNYbkWG0g22oDWUp9cqxNydUYUmyjR6n1RoqU6zikNaTMzphchQ7pVutJU2wkVbWRROVakjRrKXA34XCgCZWRphxLsJKqAutjTWmKN6UjRaiL5nQKV3S8DseiNlIdoUtNuAG1IQbUBOhT4y9eDaT1dFWoPkejDGlJNac/25KBbBmD2RaM5MkYzbNgNM+MqSIZ08UypovMpRaZ4RxjetL16UrRYSDbiLF8cyYKZIg19JR4zTFjMtccAYwzJVYcL1EwWSBnJMeKoSwxSsnl3JOqoi/dhuE8J0ZLnBkrcWQ4XwCkhqkCa2YKrTmRr+ZEvorZAg0n81Ucz1UylGJGT5wRndFG9MZb0BltRke0CU1herTHGDGcIWcmT8GZPDPO5BlztsCQCyUGXCwzYP6QHpfKDaRZOGzAwmFDLlUbc7nWhGstMu4OWHN32IaFDhlnGow5c8yUsw0y5ltUzHcqudSnYnHImoURDeeGlZwakHN6SM3JPg1THUqmOzQc77CRZrLdmrFWDUPNGrprFbQdkdF5RM5gjS2nOzZzdXg/C8NezHZuZarZg6nmLZwf2M+dUzHcPBnBpYkALk35c2nal5ked6Y6nTje5czxLhcmWh0YqFXTX61muM6W8WMOjNXbM3nMnrOtLiwMbuHCiAdnxj2YO7GduZndLEwcYKHfj7EyTw7u06HYeQMHbfUpVZtQbG5OhZk1DZbudCt2MiDfzYDFVnqNNtGp70KbrjOtOrZ0GmoYVzlx3nUnV7b4c3dXMo+8DvLYu5ZHu2s5ZRnLjJU/QzIPGg0tGLBX06jUo9V2A9N7TDkfaMz1OGMeJsr5JlnJN5nWXIuXcz9lG98nR/IoLJ0be7JY2JnNFd9iroVVshhWw7WgBm4IM4wAxsAmLoUeYz60jishLdwM7OaOXx83gtu4HtTAFb8jzO3N4/SWOCYcfOhXbKbXwonjdltY2OzNvT2BXAtM4EJhA3fmHnDtyi2unh3l9lgZl+p9uNTqx4WecE61+3G80oHjlfbMVIloKC0na7RMVqiYLFcyVmbFQJEZ7Rm6NCUbcSzRkGOJBjQk6dOcbEBDgg7NKXp0ZhrTnq5Pe7p4b0hbuiEtKQa0pBhTH2dIZaQeZcG6FPvpUBKwnMWYLxlfDMjZp0Pu/o0U+OpSGmzEoTBjaR1dJcwu0cbUJpjRmm5OZ5Y5HdnmdOSa055rSX2GjMoUOQeTNOTF25EaZUdqtJb02OURwJgQpnySybj8LCVSQ0ygjNADxkQHWJIcKWDSVjLHpMbakhhtQ0yohrhwe2LDnYgNdyEuzJnoYHuigrREBloTE2JDbJgNCVE2pCXYkZ0moNGVokxXyrJdOZLvQVWhB7Ulm6k/6EllrgOHMzSUZ6qpyFRxOF1BeZqa7CQHWjtzmb93TqqUvSjaW0StrBgRz/bgulT3d0XU/j3pjhaJG5cFPIp+6XvXpP5o0TG93Bu93DkteqdFlJuARvEqIFP8HaKY5cY3d/hvwPgkvPtvV8pSAPc97nxz5wkg3lsGwJ+h8fHd//JZwKEAxXvfLUmwuPT98qsAytvf3ObWw1vcfHiLG4/u/I/A2BogwqA/pc5bhxY/IwaDjegNMpZMFM37dajdvZZy0dXsKVTGjzm49VMp+zDD8V3i1G+T4bCa4k0fkq16iaOOrzKyYwU3Qj/j2v63eODzBj8Evsmfo96F9M+5E7uapWI9joe/y8DO3/JN/DoeBK3kjxkf82PB+3x78EN+KDRiaPdrDPt/QqbmeSIVLxGiepMQ65WEaFYQKV6tXsFf8TK+ihfxV75MuM2bxNqvkKAxQSuidFaSbLeSZO1KUmxXkqIRSuN7JKhXECl/kxDZa4Qp3iJcvZIQuchkfB1f01fwN3kZH+GW1vkNO9Y/zbaNz7Bd7zm26PwGj42/wUP3Odx1n8Pzy1+x7fN/Ya/ucxwQndT6z+Bt8DQhFi+QKAw58pcotF8hNb4c2/YVDdu/oH3fOnr9NtLrv57OA1/S7buOLhHQLYAx0JihAAMG/HQlYJyKtGAkeFlpFBE6FW4rpZtGURfYtX8NAwdWMbx3BdO7V3J62wrOub3NnNObfL3rcy47vs2Eyb/S9tlTNK35OyaV/8C9fa/x72GfQowpjyM/5+uy1/jLmbf5z1sv8tP1f+P6uVXMHV/HdL8FU/3bGB6V09mxg676ePrKw+nN/Yr5snXM5ekwHLGW3uAvGIsxZiZJyfEEDRNS9I2a47FihLtZyYhwNUfKGYtSSN9PxqolWByLVv4CkuLPibq/n00tkis6WphJTBEK4/F4EcVjL90tiszFK4VbpXW05Ij+GRbrAqT7RQGLPzT9FRh/1xTA980+fN8cwJ/qE7lyrZf5O2e4fHOBeRGNsHSGC/cuMH/nIpfvXODCg3NcXLrItTuXuX73CmcfLXDhwQna88Ko3qKmdqsVtTssaNkvArgt6A62YDhSyXScltlYR6ZEcPcOEzo3K+nerKZ9kyXNjia0u5gztE3DwFYV/VvVEjwKgCyU27NT1w4P112UJBwiK6aGxKg2srNOY2aZwUeKePTMooh0SmJwXxj9CUcJCqrl002FrNpUjMo+kRDNPtI02wiXuZOwOZ6gHTnYWkeitQ3E22Eb1a5y+rTr6bHV56ijLSV7fAh2dCFAqSTExJA8rRWFagNyZWvJka0j00qXLJUh+daGy1WEmnXkWXxCsWIdZTYGElimmH1Fsmw9CZbriLH8kjCzj0i23UjRfn1Kg/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KOTWoYqZHxXirFeMtSsZb1Iy3WDPWomG4WcNgk4aeOgWd1Vb0HFVJgDfd5MypVjdmOz2YbHJh7Jgzk00enB/05uaJcBanAjnVt4sTPVuZHdjGZIcLE+0OEjSe6HVnqt2ZgToNPVVKhutsGGtwYOyYA5MNDpxqceZcrytnBpw5NezM2XEPLk97c3kwgNHi7eS46RGq/yEFeroc0jWj2tSGZtVWuu39GXKLYcQzkUHPeIa3xdPpGkybypteS2/6LHfTaexKh6Ed3YZauvXsGDHbymnrEG5tyePr3Yc4brWfTl07Ok3l9GhkjHuqGN5swex+JeeDLJkL1edOqjEPM2X8rsSB+7m2nAwx4WayJ0tx+7kbFMzXAek8Dq/mXlA9N0LquRJex/WgJm4HtHM3qJPbIe1cCW3gUkgtV0WFoH8btw50cj2ojUXfOi4fqOTSvhLObUthbnsC47ZeDMo9GJK7ct5tH4vbvJjfH8SJ6BxOVHdz78wF7p4Z4EJnCiPFrpw7tpczjT6cbtzH7FEXRg9qmCy3ZfqIlqkKa04eteNEtZbxQ0qGSmR0ZOpLTujmVCOaU4XiaEB7hrGkILam6dORYSRBY2uaHu0Z4rMB7emGtKebcCxhGRgPhehS5LeRQl9dCv0MyDugR95+XWly9m0gb/8GDoUaUx5h8uR+0YQjUULVNKE1zZTeXEt6ci3oyDKjM9+S5lwF1WlyihMUZAt3dIydFMItNb1ITmmhMCqk9bQI885JcpBaYNJjbRGTEKYmPUZLZpwdWYn2iDidZPFdogvpiW7ERzoRF+5CTIgDUUJdDNISESBgUktsmDUxoSriI9WkxNmQkWSPyG88lOPG4Vx3KvLcqS50p6bIjapcRyoybajMsaEqx5ojmar/PTA+uMGVv5nF++LzTcSrBIxP4FFAo4BDacSt4tJ16WeuPrzFtYe3l+eRqH++zVO3H4uV8ZMRLS3ilvHbe9wVbS/iflGMWDELYBRwKMHgXxVF6dnfKIzS9wIa/9sI5fHWo9sSLP7/AWOb16fU79el1d/4F2Bs89Gjad8G6vaspWLbZxS6vU++6/sUuK+h0PNjKYsxUv4ekVarSdZ8QKbmbQ7avsbI/o85G/ABp71+y73wt3gU9Qa/S1rNf+Rv4HLCaq6V6HEq7XPadz3P5cg1PIj/mN8XfMXvy7/kdzU6nIn6krHgL6jb+T6Zjm8RIher5xWEa98nwvZdom1WEmb1CgFWL+Fj+SK+li8SonmDKLsVRNuuINrmbSmvMU677I5OtF1Jso0wwLxPhvZ9ktUriZG9QZjpq8SqVhGhWEGg7A2C5W8RbPgy/rov4L3+WXZ8+Su2CDDc+CyeG59l04ZncNn4DA7rn8bti39m62f/yO4Nv8ZHBHgbPou3/r/ib/Q0CapXSZS/RLbNG1S4f0SV2ydUuX1E65719Pnp0+cronTWMeC3kT6fDQz46TAaZMRQgD4DvrqMBhtxPNoSsaI+HmNF057POez6Dl2+GySFcTL0c26krONRii43973LNZdXuWP3KreVL3Ld8nkumvyaq6qXuKZ5hVm9f+a853N8k/ARv0tcy58i9fg25lMeNb7Lv19+h9/f/hXc/Ht+t/T/8N29f+TRjbf4etGCh4/e59S0gqGGPVwbTqI31YixuLWMR69jKHQ9U7EmnEpRciJByVi4BdPSPaKS8WgBiFaMRFgwEGLOoGhmEb3PUQrGopSMRFj9ApHivXgmVtVCRRR3isLUIrqiheIqQFLA4gURoZO/mesHd3Dj4E5pHS3W0EJdFM7oR7X+fwVGAY2NIfz+WBg/NvjzuOkA3zX5Swrj4tUeLt4+zaWb8xIwXnwCjBfvzHH59nnO3xeK40Wu3rnE9TuLnHsCjG25oVRtVlK9WUb1FlOavS3pCpIzFKViJErJqRRnjkfZMeBtRaunEV3uVnS4ymh3saDDVYw5Pe4y+j0s6XUzY9DDgiEPMwa99lO6M5jGokN0Z1VQEXuYooQWshKH8fJq5gvHLL5QJbHDPpmZqELOppYxWNrD5uBKVuw6xEe7Ctlv70eplQc1yi0U7IoneFceKlU4avkB9mu30LpVy/gmY3odzSizt6fAO4ptcmf8LG2INDCg1E5JhdaUAtlX5Fh8RY5Cl1y1IUU2hhyy06fcZgPl1uspt9GlTKNH4ZM7yHizL4k0+YxIs88JNf2YaOVa8vfqUhZkQKlwOYcb0pYspyXBnLYEEzoSjelONqZV9NiGracqcAPlPms5tO8ryrzWUu6jS224OUcjTaX/6RyO1qcm2YS+bEtGCtUMFygYyrNkMFeAoRkjuSIQ3ISpYnMmCk0ZKzRnINuY3gwDKSpkssiSqSJLJvJESLgZQ+mGjGQYsRygLWNW3DdmmjKcaiKpg4OpMoZS5YxmWjORa89kgSODRY4MiCl0oD9Py2C+LUNSQLctI7nWDGYq6Eo0pSvemK44Y3oTzemOl9GfpKQnQU5vopyOGDM6YowZyVBwskDN2XwZZ/PNuFBkynyZgEUTCRSvVhlzpXIZGhcrjVmoMpaAUSiMt3rVXO9TMN9usawwNphxut6C8w1yzrdaMt+jkIDx8rgtc6PiflHxCzCOScCoYKxZzVizLSPNNgw32zDYZEN3vYqeWhU9RxUMHFUxVmfD8SYHJpscGG+0Z7LJmeNtHpzr38PFkf0sjPtwYdSLk72eHO9xZ6LTickuZ070ezDTvYmxVkcG6qyfAKOWsQZHRo85SErjdKOWmXYtJ/vsmB204/SQM1fH9nOjK5orR1KYiY6nQrWd0g2OVGx0o9nKh1G3FGZ2lzCz9xDjuw8ysreYvt3ZNLnH0eoQTY8mnC6FP6M2fszY+zCr9WJGvZ0pqy3MKHdxUuPNCfU+OvWVTNnZM+miYtxTxnyIAxfC7ZmPs+NSspr5FBO+Llfy8IiMH47ZceewHcNhBpyNV3Mt0ZlbUZ7cDfbhfnAe9wKbuBnSzmJoLbdCWlgK6mYpsIvbga1cD2ngSnAN14OOcdu/hTsH2rnu38o1vyZu+Ddww6+ahd0FzG1NZdYllCm7fYwqtzBlu50Lm7dyydubU74RnEzM57uhIb490caZthgaMpWcqt/B2ZpdnKnezslqAYzWHK9w5GS1M9MV9sw1b5FyRcfKVIyVKRktVdBfaE5fgRnduSZ0ZhnRk2NCW7oBralCWTSkJ8eMrizxnQHdOYZ0ZZvQnW1OU7IxVZG6HA7VpcRfhwIfHQp89REKY94+HckAk+O1ntx96zgcakRVlBlVwuwSbczRGGNqxS+J4pSkQEF/gRVd2eb0Fihoy1NSky7nYIKCvDhrsuMcyBRVfzHWUi2gtJIOU5AQJpdc0wIYs59UB2Yl2JMd70BeshM5SfbSZCXbS3WBqXEOpMY5kxjlRFyYE/HhTkQG2hIRYE1UkDVRwWriwm2kEHBhpBF91DlpzhIwlmRuojTbjcoCT2qKNlNT6E5Ftj3lGdZUZllTlaWhIu2/KowL985x8cGyseXSvUUWlxZZvC8ic5Z7ooW6+LfQKCDw6tfivnEZCoWiKK2o715FAsela5IiKUBRZHBff3Rnufb5CTg+9QssPoFGCRgfL3Hv+wcs/fC19HpXfPftspIoVszSmvm7J2vp/6YwSitrcev47R0JMqU19JNVtFAXfx4hb/73lfTC5DGafHVp2fsx9fv1JGDsC9CXVtIiqkVk/NXvWUf51k8pcF1NwaYPJGAU7So5rh8Qo1lDsMW7xKpWk6JZQanrKsZDdejd/Taje19mMfJd7ias5mH6FzwSjQ+Rq1koNWM4/jNaD7zFZPAH3MnQ5VbGWu4VrudqwTqqPF5nJkVFmu1rRGtex8/qNQKU7xBu9z6R2veItnmHcPnLBFi+xAHz33LA4rcEKl8n3HYF4bbvEG79NpE2K4ixXUms7UribFdJsTrpjh+QphX/zndJVLxDhOmrxFi9Q4xqFWGKdwhRvE2o7E38jV/GW7S96DzHlrW/xnPd07hveBZ3nedw0/03nNY9jesXv8L9s3+Wvt+p8yx7dJ9hr86v2afzKyKtXiLG6iUSFK9Q4PgeFc5rOOr+CW17NtDnq0+/ry69BzYw4LOBQTEH1jMeZMBIoAGDfsvAOBNjhVAZT8Yrad77ObXbPqQ/yIDhMGOuZpvxY4kR3yZ+wWPf1Xzj/hqPbV/iD/Zvguca/uC+mh83f8DXbu9y2/kdLu99hQfJq/l94Wd8n/Eu35a8w5+mV/PnW6/z5/u/gltP8eelp/j3paf489f/L3+69xI/fP1P3J3XYbTRiJPNppyr/ZjRxA/oD/6MiUhjzqdpmI62YDraihNxKmaEqhinZCzaiqFIc3pDjCVgHI2UL6+hI+XLa2hR7xdhxXC4FUPhltIzkcEoQFH0QwuDi6gIFAHdImpHBHQLWLxavF1qdBFmF+GMFgqjBIs1fnx91Ed6L+4XxVr6u/ogfqoLkYDxu6YDPG7y5w81cVy+0i0Bo1AYF+7MM3//LBeW5pYVxtsXOP/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JVz+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xJATdUac75BxeciaxQkt8+PWnBlScrJfwXSXgtFmGaNNVow1a5judGFSVM51ODLS7kB/ow29x9T01ioYqFUyXKtkol7DVIsdE81aJpsdOd62ibMDO7kwvIezgzs5PbCV2T4PprudnwCjiwSMJ/o8GG1xpL/Oht6jGobq7RhtcGSk3oHRenvGjlkz2qRkslPJdLeSqXY1F9q3M18VzHx2GjeSarge2sq5kBrOhNUyH9PKlbhuFmN6uBjaxmnfOmb2VTC+s5DeTSl0OSXS7RBPl00IQ1pfJrV7mbHZwnnHLVzx3MWc82YmlXb0mVnRY2rAlIOM2e1y5oJsuJzgzJWcLdyvOcBSkxfz1fbcaHfg8ZiKRyNyHgw4capczuVKNTcPW3E7T8btZHvuxUdzL+aolN14NaKeW6GtEiw+COjmXkAbV/2E8aVSer3lc4w73k1cOdDEVZ9Grvs0cO2AcEwf5rr3QRZ3ZXJxSwwnHA4wrNjCmS1buHJgD5e8/bjgE8aNvGwedZcx3x1DU6GGyapNXDiymYuVmzld48Z0hROz1W7MNW5noXUXdwb9WGjdwek6VybLrRkrVTJxWM74IRkDhSZ0ZutJt42t6bq0puvRJtzROaZ054qbR0P6CozoLzBjoEBGW4YJ1dE6HA4TvwDqUeinS4HvsrqYK5RF743keK0jz3sdh0KEGmnCkQgjKqOMqIk1oT7BjJ4s8YueiuFCBf2inrNYSVuuFbXpVpSnKClJ1pKfaE9WnJbUKBUpkUpShfklQiG9z4i1Ji/ZgZxEO7ITljunc+LtyU0Sz7TkJtuRm+pAZqLdk4gdF5KinYgNtScuzJGYEDtiQ7XEhNoSHWL9CzCmilrBRCfJaZ2b6kJRphtluZ5UF2+npngr1fmbOJJtz5FMG6oEMGaoKE+2oiJNTU6iA22dufx/gFGCxifA+AQKl6Hx5vJq+Qn4CWiUwFG0wUiweGV5NS1yf8UG+Ju7y6D46InCKKmNt3hKUhIf3+euGKEqPhaK4jIw3v/hIfcFNIrnT4Dx53WzUBAFFP7y/G9URvFMKJLSCvrR8hr6Z1AUKqO4hxTAeFPcMD54csP46B7zE/XUe6+jefdHksLY7GdEj5+u1E/csn+5bu7Y3vXSSjrf9T1JYcxxXS2FYwtgFKDlL9Q5y9dItH2bIrfVNHp9xlGP12nb/gYzIR8xF/05s6GfMBHyOU3eq5jJk3Fo79uU73qb+j0rOJ9mStvuN2nd+zodvu+SafcqBe4fkGC3Aj/Zy+yXvYaP/C1CbVcTYbNKiseJEMBo8SL7TV7A2/S3BChfJ9R2BSHW7xCqeVsyxkSq3yFGs4IY65VE2b5Dmssaku1Wk2S9igThtrZ4k3DT14lTrCJGuZJgizcIVLzNAYvX2CMyGQ1eYPOGZ3H+4l/Y9NXTuK9/Dvd1z+H65dO4fPkMzl88g/PnT7N5vXBSvxWErf4AACAASURBVMBekeG48WnCZK8QbPo8oWbPk2nzNpWuH9K49Qs6dq+nx1uH/gO69Hqvp997HUM+6xnYLxzNeowGGTLkr/+LwjgdJeNkggBGUS34KSPhJpJz+mziBpZyvuKb5M/5xu9d7ru+yLf2L/Jn91X8ZdsaftzyPl9vWc1V95WccHibC3te53Hu+9D+Md81PscfRp/nzxd+C7df4C93/om/3H2K/7z1j3D372DpKbj3FP9x7x/4bvETZjs/ZaxmNQ9nPmYodRWDkTpMxco5l6aVYHE6yoqZGDmz8eIWUclQhBl94Sb0hhkjVs9iDS1eJYUxWiiQy6vq4XDLJ8AoVtLLDS59gSZShI5YRQt1UcCiyFwUa+gbpTulVfSdJ40uIkrnYY2fdLv4MzyKSB0xwvwigPGnRn++a/bhcaM/P1XHLK+k755l8dYl6YZx/v4yIC7cnZeytaSV9P2LXL39V4VR3DAKYKz0lFOzxYImL6UEjL0hakZjbBmPsWU6xoHhAA09e6xo9TCh09mI7k0WdLjJaXC2osXTlpbNWprc1LSKnudNFkzssuZabiy3mw6x1F/ND8cqmMnNo7+gjua8ESpSzqLa2cgn2sMo7PI5UdrJ2YMp3DlawIXGXvxC61jjnMz+zQHUe+ygy8mdgZRigoOO4bilHGenNLxVO2jztGPS1ZBRV1NaPJzI1LqR57KdEjsPjjm60+rsyNA2Z47ZmXNQwKLKgDxrY3JVuhRrNlJus5EjtjocsTOgwt6EfJUe2UoD4s3XEy/XIcj4U3wN1xCmWMvBA+aUB5lxKMCAQ34baYozpcznU+rDN9CTYk5Xggk9iWZ0x5vTEmFCXbAhx8LNqI+QcTRSRnm4KaXhRhyONeVwvAkV8UY0JhnRl69kqFjNSLGKkWIlY8UKhgtlDBeYM1FiyeRBSyZLROyNjNECc8aLZNINozC7CFgUd4yjWcaSyjiVY8bpfBmn8iyZzbXkRI4lE+lmdEZuoD/eiPEMOdPZGiay1fTmaujM0dCWbU1LpjXteQ605zjQnqWlPV1NR5qC9mQZrXGmtMaa0JEgozXGgq54OT2JCroTrGiJMKQ92oChNBnTOXJO5VpyKs+csyK4WwCjWElX/g0wVhpwucqAS0eNmT9qxOUGU272KJGAsd2cuVYLrnRruNAs5/gRI07UGnGu3YKFfhWXxmx+AcaZPismO6wYbrJg6JiM0UY1M93uTHe5MdnlyniXC4OtWnoaVPTWKRmoUzJYI2e4Rs5kiy2TLXZMtzlyvN2V033bOD+0i/PDOzk3vJ2TfW5M9zgz1e3CRJcARk9mB7Yw0eHK4DEtfbU2DDc4MHLMkaE6B4br7BhrtGGkUc5oq4zRVnNG6s2ZrnJitsCbs/EJXIus4bvYSe7ljnOvdIpvyk/x7aEzPCo6yf2scW4m9HAxqI5T+8qY2JpN76ZkOl3jabcLYEC7h+OOm7mybSsP9m3lkc9mru2w44SDGcMqHcat9Zj1NGXeT8VinAM3CrbxfWcM342ncGc8krkhLy5Mbuf2WXNundbj6oylVMN4Y8SS7yYs+P2gGd/WWXErbxfX0jJZTKjkcsRRboY2c21fA5e31TC3pZxTngWc3JrH6a35nN9czAW3g5zbVsmFHdVc3FnF/M5KFnaWc3XvYS5uzeS8RzwnHQOZsvPm8v793AzwYsnHlzteviwE7ud+dRI3e+MYrdvMTI0b58qcWKzy5Gy9B7NH3Thbv4VrXQe4NxTM3aFACRwXWrczW+PEWJmCmSNypitkDBcb0Zm1gY6sjbRn6dCRrU97tgHd+Wb0FsjoyTekv9CAgSITBorM6cg04WisDuXhOhwK0aM4QKykhcKoS773Bmny9q0jf/86DgXrUyWAMdyAqkhDagUwxpvQl2XFaIGSkQI5QwWWDBcr6cgRd4yWVKaJnmktRUlasuNsSItSSZMRoyE9Wk1mrDXZ8bYSLOYl2UvgmJfkQF6iPflJ9uQm2pIngDPVjuxkLbmpzmSJ7ucoB2JDtMSEaEmIcCA52omECJHpaE9ilB1JMXakxjtKPdGZSc5kJjmRnexCSbYnVSW7qD24g5oiTyqyHKjMtKU6S0OlUBeTZBLk5iTa096ZK93Bzz+p71tcusrVpUWuCNOLuGG8f0NSC8Ua+qq4Q/zbFfMTcBQwKd0tSreL16Q/I9RFCRif/Mwva+mHt3lq6bsHEhAKKFx+/4C73y5x77sH3P/+6yfz4Bfjyt8aXf7rmlr8maVl88uTdfTP4PgzLApQFBApAaNoj3l4kwcPFpZNL4/ucXG8nlqvr2jatYa6fTo0+xrS66/3CzA2e+vQsG8DVTu/pFg0qLiulhpURDh2ntsaomzfwtfyefwsniNK/TIZTu9QuGkl+Q6vU2T/KmLVfWzrezTu+IhDbqvIc36TGv91JLu8RuqmNyjasZqyHavJsnuRVPVzZGpfJsH2LSkCJ1jxBr6Wr+Nt8Tr7zF8nSLWSMPU7hFq9QrjVS/iZ/hYvg3/Dy+h5/ORvEKB+G3/lm4Sq3yHR4UOilSuIlr1FhOUbRNq8Tbrbx8RpVxGrWUGcagUxsjeJMn6dbM0a0qzeJc70TQ5Yvom31Zt4CWg0fYXNOs/hvvYZPNf+Bvcvnsbj82dw++xpnL98Hvsvf4v1ml+zVecVduu9jLfBy3ht/A0hpi8TKXuFAP2nSVO+SrXzKlq3fUrnri/p9VrHoADGfesYkIBxHQP7v2AscCOjQkEMEEqjIZMR5kyEmzGboKLF60tqt62Rml+6/TYyHLKG84nvcyX2Q5ZCPuB3gZ/w/a7VPHB7m+tOr3Jr23ssbF9Fq/Jpyixf4MyB9/np0EcwvRJuPMOf7/wd3PhHuC7UxV/z+wf/wJ+vPwvXn4ab/wfuPMVfbvyKnxZXcHn4C/rKPuG7ixsYyv2c3lhTRoRRJVmEbMuZiJRJKqgAWxEF1BdiQH+kCcNxlswkaZkURpcnd4xCVRQjPguVcSDUgqEwSyl7scffiG4/Q6nNRaiLojtaOKOF2UXU/90+tEcaEdQt3NFCZfx5Lf2zU/rxE1h8XBfI7+pD+V1jgLSS/rbBlx8qo7h6vU/6j/3K7eXwbqEwihW0ML0s3p2TbhjF559vGH9eSbfnhkkr6bptljTstaLDX8VQpJbjyS5MxTswHGpDzz45bdssaPUwo3eTKZ2uFjRvUlLnrqV2mzvVWz2o3uxO3WZX6dm43w4Wy9JYbMznVnsB/9FYxLedNcxW1zFY0kdv1jn8Iyb4Sl2G3DaPvuJ6rncf5E5NCj+2tzNROsaOXdkUxWUwnp7EgL8Po3kV7PWpxcSuEK1DNkFOoXTt2sqEh4whF1OanDVUu22m3tWTNtcd9LnvZmaPN7PeO6m3NqPYUodCYXixNiNXbUChWodDtnoc0hpQpNGRVMcshS6pcj0S5XokqPTw1f+QfXrvEar4ivw9RpQHmnHY35AS769oijGmPlyHtjhDepLM6Io3pS/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qlHGhxZzLnSrJ9DJ71ExSGE+3mHKuU8bcoJKLYxrphnGqy5yxNgtG/gYYxc3hZOcyLI51OTPYakd3vZKeOiX9QmWskTN4dBkYp1qfAGObM2f6t7Ew5sWFkV2cHd7KTI8rx3tdmOwR48ap4e3MDm5jutuDkWYn+upsGW50YviYE4N1AhrtGWuwke4ox9osGWkxY/SYBcerHDmes5PJkABOeqVzzecY1+KbuJfXwzfFw/xwaIr/qD7Nf9ae5Q8VMzwqGOB6chOng8sY25fH0O50OpwOMOTowcLOTXwT4MpPIXb8EKLmUZCS697mXNxtwhVvBZf9rLgcrmIhScudCi84W8YfL1Vwdy6HM7PhTM0eYG7OkLnzH3P+3AZmJtZx/Zw+385t4I/ndeG0mu86trFYFsS5lDROBRQx53OEi9srOe9WzqxTEVNOWRx3z2LGPZtTbnmcdi7gpFsppzwOccbjMKc9yjjlVsIZt3xmHJOYsgtn3MaPCe1+Zjy3cNPfi8f+fny9aw/XDuzgavp+brWEc6p5D+catnClxp1rtR6cb/TkTJ07F5t2cqsvgPsj4dwdDOJsvSdzzZs5U+/MaKklJyotOV5hzkiJAb15G+nM3kBfkSF9RUZ0C0XxoAWDIruxyIDego0MFOkzUGRMZ7Yx9Yn6HInUpSxEl5JAfUoCjSjyNaBovw4lvsIlvY4C77VUhBhQG21GdaShZFSrjxOmGRP6s6wYK1AwVihnrFjOWImS7jxLGjIsqEwRKqM1hQkasmLUEiwKUJQmStQF2iBAMT/ZnqI0J4rSnClMdSQ/SUtBkh0FKVoK0+woSrcnL0UojY5ki5rAWCcSwuyID7cjJdaZ9ARXkmMcSY5xIiVW5Do6SDWDUi91kitpCU6kJziTn+5BecEOjpbs4GihJ+WZ9hIwHs3ULP9bEy0oT1aSm+hAZ1c+V5bOS7E3Avyu3b/G9ftXuXb/6t+soQUsLt8iSjXPkmIoPv91ltfUP//cLUlZFKtoaSUt1tI/z6M7T4Dx8X3uPX4CjEJpfAKMS98vQ6N4/e8wKH3+mzW1+PyzG1q8irX1/e/vs/S9+LuXbyCFuijBo1AY/wdgFApj3b51NO36kBqvDTT6GNDrr0unn760jm702kD93vVU7vxScknnOL9Llsg6dH6X3E0fEqV9hUDlc/hbPUOM9lVSnN4mw3mVlIWYbvMOpW4fU+DwPvmOH5Ju+y45Lh+S6vwecY5vE6Z9lTzvrwi1eZUw1atSJE28tbhBXEGYgD+r1/Eye5ldxi+y1+Rl/OVvEmGzgnDFa4QrXibQ4hW8DX/LXsPn8bF8nQOiG1r2umRiiZSvINrsLRJM3yLZ8h0SVG+TaLOSRK2I11lNgnolyfKVFFt/wrS/A0NbZZQZvUuMfBWhVivxNX6NvRtfYM+GF/D85F/Z/sVv2P7Fc2z9/Dd4fvxrbNc8g+1nL6D9+Dm2rn+ZLZ8/w4GNz7P/y18Rb/YiYTr/RNC6/0Oc/t9Tpf0t3Ts+oH/v5wzuW8uorw4jvjoM+21k0Gctvd6fMeS/lrEgQ+mWUdwwCmAcCzVhNlGFML1Ub36foTBjqWP6RIohCwV6nIn9hFuJG3gYp8u9oC/4NkKXh9H6nPH+kCsxepyOM8H1g6eYDFvPg4qP+c/Tr/Hdnaf44/dPSVDIlX+Ba8/y3dI/Sitpbv4dXPt7uPkU3HiKHxf/idmOdyiP+YrZrvX0FOnTk6ZiJNWRqQwXRmKUjEaK4G1zJqLMGAjWZzDShLEkOWOJCqYTbKR19GCojKEwmQSIwgQj3NHiWa9QFMMtGY2QMxBsLoGj5JSOF60wtogYHbGOFq7ou+VeCHVR9EaLVhcBjeJ2UXRHi9X0zyYYcdf4uC5AAsafGvz5psGbR/UH+L4i4n8NjD/fMArTi1AYl00vCmq2WVC301y6YewJVjEe68BEnAO9fgrad1nQ5GFKq4e5pDB2uFlxzN2W+t3bKd/tTfqm7WS676ZwmzclW3fRGhDEycPFnG4oZa4uh7+0lvKo6zBzzVX05x5hJK6XtIg+DM1S8Npbzs2JE3xzspGvmzP5Y3MVf2id4GLjOLcnhrk50MSp8oM0JxaydV81xvalWNsXEuCaQo9/GH1b7GjfpKLBw4WmLbvpdPFkbPN+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mmkjnlRKGasWJr+vOtac1QUpeioD7dlro0G5oy7WjPtqM725ruDAWd6SraU1TL/dFiIxBtSatIN4iR0RppRH+SOdP5amaLrJnNU3Ai15zZfGPOlRqzcMSYhUoDFir1WKjSZaFKR3q9WLm8khbAuNBsyrUeOZe7rSRglFbSx8QNoxVnGs2llfR8v0pySc+NaZjtt2Ky04yxVgtpJT3SZMVos5qhZhvGOh0Y7rBnoE1LX7MNXcdUdNep6KtVMVCrYqhWzXiTDVOt9hxvd2K6zYWzAzu4OLqX0/3bJGf0iV4BjM5MdLsw2evOmdGdnBzczkSnG4ONDvTW2THc4MJIowtDDc4MH3NkokHLdLsd4+1KRlstmGyRM15lzamybfQFuXNYqaHFZjejDn6c2xbLpf0ZXAnM5+v0ev5YOQxts/ypY5bfdcxyv2GMW6W93M5s5m5yCbdCffkm1IXvAk35KUSHH8N0eBiiz71QM26GyVhKsOZOspobaWruHnTn6qGdLHXG8v3pEh5eKmXhQgqnL0SwsGDFxbkvOHd+LTMnPmVx7ivuX/yCHy6s40/nLPnLmd18NxLC7ZpMbmbXMxdYzuV9Ndz0auTWvkYu7ixn3ks8O8J171pu7K3jmnc9V7zqubSrlvnt1VzcdoSz7kUcd0hh3CacQdUBOs230GZlzbDWhtu7d/N7f3+ue23mfIg753K3c7HBi6ttu7ndtp0rDW5cbPHkXIMH8y07udHry52BYK527udUjRtn6l04cVTE7Mg5VSXneLk546VGjJYaMVhswHiFBaPlFvSXmjBw2IyRIzL6D+rTV7iegRJdqae6t8CElnSxYtblYOAGSgL1OBhkSIm/AQd9dCn10aVw3zqK96+jKsyI+hgzjkYacDRSj/pYQ5oSTenPsGCiQMF0iYqpg0rGS8Q9oyXNGeZUJ1tQmaahOFFFTqySjKjlSY9SkBphRWaMSgLD4lRHilIcKEp1oDjNkcIUO4rT7ClJd+BgpgMHsxwpSnegIM2RgjRX8lLcSI4SwGgrgWJavIv0mhhlT1K0gwSNopM6O8WNjERX0sUkbSIzaROHC3ZSW7qH2uKtHBHAmG7N0Qw1VQJuE8wpjjKVQsY7O3K5dn+OxYc3ufrgJtf/F8AojCt/qxiK9z/fNUoQKZlblm8Xl8tcfq5zXi52eWpJwKIAxG+XEO9//ixe7z9+II30/PsnQCi5oJcQ7mexnpZuGqX3/xUYBSw++OEBD34U0ClW3XclZVEYXgQ0/k/AeHGsjurdn9O460OO7t1AnddGKfevw1ePRq/1HNuzTnJJH9nxBYeEO9pjjdTTnGr3Ntku75PsvIoI69fwMXuWsP/L2HtHZX2va/r5zfzWzJxz5sye03dJMdHERI2m2Bvtpffei0hTEEQQ6b0oHem99w4qTYp0EOwKoqIgUm1pOzm7nGvW54tm79lnZs3541nf931BllkriZf389z3rfsbIo0/JN5iM0mWWzhn+DEJpp9y3vJzzltu57zFDumZbLONKMtNBFlsIOb4dsIctuJjtIHTWu8Tov+JtE4OMdiEr/YGPFV/javCP0tzWv09gvU3SiaYAM1f4acuchB/g7vir/BUe0+CSg+lX+Ov9iGhyhuIVvyQNPUtlBrvJE9vC6k6H5Okt36/GKO+gXjlD6nR38WMuxnPjpnz2EaPcTdjmszlSVPYTMiX/0TAV//CqS/+Acct/x2H7b/Acec/Yvvl/8Tii7/D9PP/gdXnf8uxL3+B186/xf/r/0rIl+8Qu+//I0f1r2myepcS7b+mwfwf6HD4kC6XT+lx+4IB7/0M+Byk3/cQPT776Tq9m16/fVzxk2fAX4nBQBkjYWpSrM5bYCy12yyto0XH9HC0IsPR++n23U6n+yf0uH3CqNcOxry/4Hb4IcaC93L9nAL9scocUf4rfHX/iqrgX/Bi8mO+n/tP/H75HXj8X+HhP8DsP/DD0//Mv4o19Pw7MPufYPYd/m3uHb6Z+TtGWj4n7vRW7o3acuvyKTqyjnAx1oz2cya0h2owEK3NQIRQChVoP7OfnjAZ/Wc16IlUl2J0hLGlRyiJwRqSuihc0QIeL/urSE/JBPPmdlGEdIsRsTpiHS0idITRRaiLi6UnJWicL3TlqVhLV3r9HKfzoubM+nr6jVta3DD+UBvAt7XerNacYKXKg1dFQf9xYBQ3jE9nuLk2tR6rkx5MhYMO1U5iJa3NJR9dOv316A01ZDDClHYvbZqclGk+qkajjRp1hgeoM1ejxMqYDFsHEp198TX3JMAugKAjAYTa+ZLiHk5VQjFDde1MVpTzsiKfxbYCpi4VcLOihLGgHHqyu4j2yiMvtpKVkSt831vP8/oMntdn81NvC9/0NDPXWc71xnzGaqqoDM3E41QFMsMM1HVSOWmTTtfZQnqCI6g/6UX20ZNkWJ2i72QUsyGZPI/OZzEskceBIXTZ25CtrUKCtgoxWsok6qmQoHmQBI19xBoocFZPjjCN/YRpHiRSV54gzX1EG8sRY3qIMINdhBvu5KzVLjJcD1NwSo4Cz720RqvSGqVIS4Qcl6JkXIpQpjNai9ZIDUr95Sj0Fa5qBYrD1Kk4p0dRlBZ5Ivw3Sp2yKFWKw+SpjJanUUR0pGvTLYAxT5++fH36C/QZLNJnqEiPoUIdhn+GRXVJZexPV+WK6MhNUWI4U53RNyrjaKoKN7I1mBSfnZcxnKLEYLISVxIU6IjZT1+iIqMZGoxmaTGcq0tPhjbNiRpUnVOnKl6P2mQj6pMMaUzQpTlOQ3KAX4jX5mKiIRfi9GmI0KQ+VJ3mcAGMalwIl9GXIDIY16N4rqXrSDeUkxnK3MqTMVWixH2xgi4/zP2Kg9yvOMB0xUHulclLK+m7VfLcqVPgUYcmjzqF8UVj/YZRAkYtbjWrM3NZj/lhc+auWnB/2JhrPVqMtqsz2KrOuulFh6EWA3qb9OhrNeBysx7tDbq0N+rTVqdHe40eXdX69FQbIuUnNhoz3GzGaIsloyLIu8tZumGc7HRkvP0I17odmOw5wkinLcNd9ly7coyr3U4MXLChu96MrlpTehss6W+y5UqDDVfqLBlpMGP8ghki1kdAo8iGvNoqnL1WTGQeof20IZmae8jbdYjczw+T95US5fKG1OkeocHUVfp39k5cMU/yWlmp6uN1xSjf5fVz90wMg5aarJ7R4Du/3fwYuJ1vA3bwMvgQL6P1+ddcZ37XdJQXpca8qrTgpxZXVipdWag8zWy1P/fr/XjQ7sez8VBWbh3l2W095u9q8/CWjMV7Kry4pcLLURVeX9FjtdOSF30n+MNwAXSMMRNRxg0R5u1UxmP3eubEneLpGh561zB7qp7H7nUSOD5yr+aBWzUzx6uYOVbJ3aMF3DqSzlWraAZN/Bg0PkWnvi3jdo7MeXrx0t+HZ76uPAx2ZCrOkfuFx1i4dJKFy67ca7LkdqMldxrtpJvFmQsnmG4+wViJFTMXjvHgkiMTVfoMl6pxrUyTsUJVhgtkjBSrMFSswki5GkPlqvSVyOgrlTFYrcZAmQJXCg/Rl3+Y3jxFurJktKYoURUlR2HAAfL8xH+nihT4KZHvfZgcz33keu2n6MxBKkMUqYlQpipMgapQOQkYm2NV6U4ScVY6jAlgzNWSzkU6UpVpSlamMk6Zghg1cmM0SY/SITlcV1Iaz0fqIyYtxpCsWAGGFhIsCmjMEdAYZ0xegin5SabkJZuQm2QiQWNGvCkZ8RZkxtuSEm1FfKQ5CdFCYbQkPmpdXYyNEMAoFEVrzscdISPJkYxkJ1ISjpIcZ0dRpiu1hR7U5rlQnGBMwVktSmK1KDmrSlGUjPwodVKjTWhvy2B26a5kYHm0/EQCxifLjySVUbxfN7u8VQ7/wsQiwPHtSKvnt8ri+vdJhS6iyvnPRlREv7P0cpnFF0vSiNdLAh5fLLEsAaN4vw6UklIoVMQ3kLiuHq6riNLrv1QYv1li+dtlCRbfqpPCOPP2rvH/BIx3B2ooF8B4bBsVbvuocttHo+vXCGCsP7GXWtc9Ug5jmctO8o/uIMt2G+KGMd5koxTcnWC1gxC9j/GS/ZJgnY+IMt5MnMUW4i23EG/xKedMN5Fsu5VUuy9Is/mKFIttJFh+SoTFBsLsNxHguIloz514W2zklN4GAvQ/JtRgIyH6G/HT/oBTKr/CVf4fJBXxjOZ7BOpuwF/rNwRq/UZyNnurfoCnynu4K7+Lm+KvOCV7j2C1jZzT+JQLx7UY8jJjOtieW16G1JnuJM/gc9L1t1Bg/jUVxjtp1fiap3YG/NbGlFda6qw4WvLsuA3DhjKK926mVmc/tZYywg5v5MiWv8Hmi19gtuNvMfnsv2K99b9xdOt/wXfPLwjf/dfkq/0zxcr/nR7r9xiyf5dpry08Dd/Dw8i93PDdwcCJT+k5voVe96+44r2Pfr9D9JzZT6fPbjp9d9MjQrt9FRgKUmY0XF0CRmF6WY/V+USK1ekPUaE/VJHBcHnafb6m0W0LzW5baPXYRvvpr+gJ2kuj51YavbZRG7iLU/YfEBu0k3N+v+Bu98f8fkZA4l/B7C/5w5MN/H7ul/zxsYDFf+F3j/+ef3vwC7j3S34381f8MKXI5EVTEoP2cKXNkYU7Nby608hcdxz3mwK5WXiM/lg9BqM16PQ/SFfAIfoilOmLUqMnUo2xs0aSK1qsnrsD1CTHtLhlL8YgrQAAIABJREFUFM5p6bNANUllFLeLwuzSE7DeKy1gUWQuioDup0VuEiAKVXGx1EMyvszlH2etyltSF6UMxhofqelFKI1SHuMb08vrGi+Wq1xZqjjBy8JAHs3+x1bSD5/e59FbYFyd4FJGMJWO68DYfFKHNl99OgP06Q0xpC/EUALG1mMaXBTVgbYa1OgfoMRQiXxrc5LsXAmwOYOJzAlLXR+O20Tj7RhLkFsinvbxRHvlUHsun7vJqUw3ZjF9OZeZhhy+ySllpbWH3txqLmbkca+xiJ/qq/imtoC1zgJeXSvlVV8Gy13ZLA61MFrfRHlIHg72KWibZmBtX02ARwNZXpkUnIomwTkAf0tfoqwj6Q+r5FlcHa9iilkISmA+OJIB12MUmxiQpK9FlLYaURqKxGoc5pz6fgLEaBwgUPMgARoHCdQ8gJ/6LoJ19xBlsp9wo51Em+2SgDHZYS+57gfJP7mbhjB5miPkJGC8EC4yCpXpjNSiKVyNEmFu8ZcnJ0CBgjA1SmP0KI7WoTBcjbIoDSqi1KmIkFEbp0xtvPiDRo2ObF268/TpzdfnSoE+A4UCGvUYEL26P6+k1+8ZBzPXA7tFh7RwSgtgHDgvYzRNhWtZalzNVJVCwAeSFRhMUZJCwXuT5OkXweBZ6ozlaDEmzDXZOlw6r0VtvCY1ifrUJBtRm6BPY4IOLXHqUih5Q4waDWd1aIjWpiZUjbpQdZrC1LgYqS65pgdTdBnPMOBqui6T6TpMZmhyLUuVm3kybhcJg4s8U+WHmKo4wFTFful5t1SOO6WHuVV+iLv1isz36PGkW4/pi0Jl1OB6raqUwzh9SZfZK8YsjFrydNKK2avm3B00WM9hvKzPtW4TbvVacrvPluF2Y3qadeho1KatQZvOZgPa6vRpr9Gns9qQnhoT+mvNGW42Z7DBhKFGc0abbZhoc+RapwtX2x0Zb7Nn8rIDwuQy0mHLyGUHJvpcGOt2YvCSHb3NVnTXW9ArYnma7ehvtJWAcazBgtFmAYzGDLUZMNJpyNglQ642GHOtzIzxdCPa/ZVoMNci97A8cdu/JmbLV8Tu2E/sF/Ik79Yi67AFxarO1Bud4YJVDJcsYxg6epqZExa8PKPEjwHb+SlgE9/4fcbzwEO8iDLhp4ITrLUa8kOXBT+2W/N9ky3f17vyvMSd56U+vKry57smP35o8+FFjytLA0dYuWrJ0nVD1q4ZstSnw3KbAa/a7XjV4ciPw57822gWa5VN3AzK5uaJPO46l3LHoZRpt0rueZRzz6OSByfrmXVvYNajgln3Kh6dqOaBAEaXCmbdKqU7xrtOyUzYhDJicZpB8xOM2brx8JQPiwGnWQz2YDn6JE9ij3E/9ShLFz151u/Owx4Hpi/YcK/ZlukWR+41OXOr1pHONG3uNR1l+sIRRso0GShS4mqROmMFqgzlyRguVGa0VI2xSjVGBSRWyuirUGSwRpnhKkWGSuXoL5KjL1+B7hxlLp6XUR0jT5kwoPnLkeenSFGAMoU+chT6HCb/9AEKzxyQgLE6TImacEVqwhWoE39BjFOlN1ldAsZRYVLLVKcvTZm2ZEWaEpWojJNRGKNC/jktss/qkRqlT1q0AenRBtIz85wxOXGm5CaYSbMOi6bkxhuTn2hCfrIJecnG5CQakp1oTEaciXTnmBZrSepZKxKkWkEzzoWbSBMbYSqpi4nR67CYnuhA9vljZKW6kprkzPmEo+SnH6Myz42aHGcJGHOj1CmOUackRoWiSCVJYUyJMKLtUjqzS3ekGJyHb4Fx6f8BjG/Xy3/+fOOEfruGFrD45OWzN3XRf64wLvLO4otF3o6AxbcjgHEdHte//tYdvfRn62YBim9Hck6/yWb831bSb0BSfCbm7V3jEyliZ44VQcTPl5l/vsDdgWoqXPdSf2w75W57JGhsPLGXC95ykju66vguKo/vQiiMeUd3kG69hVSrzxB9zbFGHxFrtp0g7U14y35NiM5GIg0/Icb0U86ZbybRZgtnzT4iwXozKXafc95mB+lHvuCc6UdEmn9AsNX7nLZ8lxT/g/jZbcZD7138jUTO4iZC9TcRoL0Bb7Xf4CH7pQSMPhrv4ytuFTXew0/jfc6obsBHTZhUPsRN9i6eSu8TpraZJLVtlOntYyHGi7WzPryMcOe7IAcenTTiqpMqF4x20mG6lwk7ZcbV9/DCRIcftbX4Vk6Bf7U25bWlAU/01bipo8ismyWTHhYUGR/A6fNfYLrtbzD+4n9g+tn/j93mdzix5R0abbZTKP+3jFh/wg2bTax67+aZxxaWvD7jVehXvDi3h0cB27hxajMj7pvpdfuM3lNf0u8nml9E28tOLnh9JdUz9vkeZihYxniEiNWRMR6lKbmki20/pjtAgf5QZXqDxCjRcuprqo/voNptCw1eX9LovY/qk1spcP6ESs/tlPh9QYD3J8TGHcbX69fUpG/gX29/DQ//O3+c/YifHn/Jj48284eZd2DJgJ8eaPDj7QP8OKHOt9Ma/P5xPAtXc4gNUaOw3IkXT4dgdQIWLsFsIzfLTzGcYklHsIx230P0hihyJUKVXjGRGlyNNZaAUaiJYv3c5a/MYISOpCx2nFHiorccF73k6DitKK2jxe2iUBcFLIquaKEsilW0gEYBjGLEelrM8yoR1n1GWksL84tYUYt6QPFacklXB/Ki2ouliuMslp1gqcCf2UddTC/eZkZ0RS9McXf5BneX73J/UQR33+GuyGFcvsujp9OSwnjr+RT3Vq/SlhFMtZMO9cfUaDmlR5ufMV3BpvRHiPpDC3r99On10qftuBYNtsrU6O+m1FyLjKMuhDoEcswmAhPdM6gcdsZUxwcvl2SCvQvwdMjGRi2QQHN/ukPjuV2dzePuAp53FcHFOhjs5lF9FUNZyUxmnuVVfiHLpQUsXy5leaKAR/VBPK49y2J3PSNVDeT5Z2BjHYuidixGViX4ebcT7JiJj/VZHIwjMNKOxMs2h7aYdh4ld/I8toaV8GSeRUTQ7+FOhf1R0iytSbM0I1ZPmThDRWIM5Tkl28kp5V2c0TqIl9peTqnu4rTGbnw0viJEbydhel8Qa7aLFPuDpDrsI+/EQQo89lIbeJjG0MO0hMvTGqbIpQhVOqK0qQ9RpdBP3EUdJidAkbxQNYoidSiO1qUkSouySA2qxNr6nCYNSerUJajQmKRKe6bOzyrjlXx9BgoMGBTQWKjLUO76Ono4V4vRPG1Gc7Sk/MXBVBWGUlUZy9Bg+LwqY+lqTGSqMZahuq4sJirQn6wkZTRK35sm4FKDqzk6TOTpMiruJjP0aE3RpSnFiLpEA+ridNbvF88qcyFGgYYoGTWRKlSHqVAVqirFA9UGq0i90pfjdBhJM2Ai21C6YZwQq+ksba7nqnEzX4lbhXLcKzvMvTKhKh548zzIdIk8t4sOcrN4P/dqFVjo1mO+W597rSJaR8b1WmVmLugz22nI034T5kfMeDJhweNrltwfM+G2iNfpMeDOgDnTo0eYGXfkarcZvS06dDZp09Goy+VmIzrqjWgXUTjVhnTXmHCl3oLhVguuNBjTL6J1WqwZuXiE0Uv2jLUf5WqnA9d6HJnotme4w47hTnvGe5wY6XRk8JI9V1rs6Gm0ltTFweYjEjD21Vow0mjBcJMZIxdNGe0wYazTiGudpkw2GzJersP1YgNuiBadc04M+TrR7mJNhb4uBYra5OzXJfULbZI/0yZliyFZX1qRf9CdRsMIbnpEsBrkyreBmvwUuIffhXzNS/+veRWtzvMEc2bidJjrVOIPN0z45rI6z8qV+KnRkd9WePHb8iB+rAjip1ovft/kwstLrix2O7I8as3yhAErA7qsXtDjhxZ76DgDw6H88U4Ur4azuJdXxY3QfO6653PfoYApu3xu2ucy6ZzL5PEC7pyo4IFHLY9OCGCskcwxD0/U88CtlseeQo2sYvaU6LU+z22XSK4d9eGWsydTHh488TvJUugpVqK9WIz35NH5Yyw2n+JpnzsLw27Mddnz8KItjy448LDViZlmZzpTVJkoM+FalTEDhWr0F8gYLVBjJF+FgVwlBvNljJapMSqAsUaVwSoBjHJcqZRnqEqBoQp5+kvk6CtUoCdfmfYMZRriFKiJUaIo6DCFAcLUokyp/yGqQhUpOrOf/NN7qApRoDpMkTrxl7sIReoiFWmNU6XvvLoUjD+cqUl/mgqXU5RoT5bRkiijOlZG+TlVymI1KTirQ1a0LlkxumTH6JEZrUvOOQPy4ozJjTUiXyiKCabr6mKiKQXJZuQnC/XRmMw4Q9JjjciMNyMjzgIJGM9Zc/6cFQlR5n+CxWgL4qMtSY61lZTF7GRnclOOkZVyjNREJ9ISHchJWe+Ulm4YE43IjVSnKFqdkig1iiKUKQhXJj3SiA4BjIu3pfzEdWB8LKmMsyJse2VeylwUKqMwvDxam5NyFH++R/wLYHwijC5rwoi8ILX6zYtCl7+cF89459nzBZ69WGDxxTOWXj5j+dUiKyI65+Uii6KxReQvPl//+tvvEdC4/EqssNef4vW/m9dLrLxeZvWbFekpfqb0a14uSj97/uUcc8+fsLq4xOzzFeZezHKrv5IiZ3nqXHdR7rmbMo/9NLgr0npGSVpPV7juofz4bsqO7yX36Bdk2W0nzXobKZafkWCymWijjYTpb8BP/V8I1nmPCMMPiTT6iBjTT4i32kKM6cfEWnxKgs1Wkmy3kmS3jbPmHxNjupFos40EGbxHosuXxDhuw13vn/Ex+UBaSwfpbMJPcwPequ/hq/kRHkq/4bTGR/jrbOaM5iecVt+En+omvJU+xFtrMy6y9wlR38oFRz1uuVhx20iPFQd7CPYHXw/+eNyC72x0+M5ak5cmSjxT38Oiyi6eqx7gW1U5Xsof5PmhA/xgJOMbncOsquzjubYiq1Y6zBwzpkjrayw3/GeMt/wNOp/9FSYb38F50zskHPxv3HH/klHdv2fR5mO+tf+cl9bbWLTcxJrTZyw5f8BLr3dZ8X6f5cDNLEZ+xUzETgZ9ttDjs51u3510+OzigudOOrx3ctlnD1cCDjEaoSzF14xEqlLhsJkCqw1cCZXRFSBHu68KF3xkVLh+RtXxPVS6b6b65A5qPJTId/qInKPbqPDYSXHAF4SGf0Zk6DbcrD6kLE6f+VFr1h69ww+PNvB6UolvJrV5ee9vYDWanx7l8PvpLP54N5/nyxf56dVNVu+PER3sgl+BC0uLtfCqjx8XB2BtkBdjBdwuPU1bkBZdAeKGUYmeQBk9wSr0hqgyEq1HT5CqFNEkguAvBygzHKVLd6CKpGA3n9wv3cpKLTchWlKf9O1kK8nkIqDwLTAKaBSw+KxYKIwCIkXLi2h48ZWeaxWnWa04zVKpgMbTfFsXyHcVwSxVebFY7sZioRtT+aeZe3iZe4u3ufP0Pg+e3OX2ynXurtzlweIUsyLAe+0WM6t3mVu8z/ziA+68mGZ6ZZyOzGDqXLRoOq5A8yldLgRY0hZsS2+4HbNZnkzH23Mr2oLRIEPq7A/SbPw5ORZaBB71xtQmDlOXQjw883G1CsLDyIPTln4EuJ4n4EgyMfbJFHinM5pVyXx9Ld90VPO73ip+11fF7wcbWW4t4WllDmsFmdxLS2UiNZXp0kLmqvO4lxHGvYxwHpTnMpRfTGZwMoaW55A3TOGgVjLysrPYG6WjfDAaVa0S9Gw7sXdoJcatkIG4bp6ldrMUEc1anD9jYf4UHvckydaNFh8vLgW5UOBrSpCdPF5KOziluhNPjb24qe/GVX03Hpp7OK25i3A90fSyi2Sj3eQePUzhcXlK3eWp9JKnzk+JugAF6gJFlI4IsFaXKvMawtUoDlAk5/Rh8gNk5ASokB2oRkG4NmUxuhRHaFARo0V9gi41cTJazmtyIU2btgxdLmfr05ttQH+uIcP5xowWmDBaaMxIvi6j+dqM5eswLiZXl/FsbcYzhOtZnYk0La5l6DKRoc3VLE1GUtW5kqBIT6wCvXFKDCSqMHxek5HzWoyl6TKZbcT1XH3GsnQZyjKkO92IjlQTLibqczFOm854TbpiVeiOUeBCjBx1EYeoCZOnIkiJiiBlKoNUEP+c3Yn6jAp1MUuXq5m6XMsx4lqODjfy1bhdpIRQEsXd4lTZAabL5JguU+ResQIPRD1gwWHuFR7gQbUCy116zHdqc6teges1ctyqF7eNmsy167MyYMqzcXMeXzfn4XVTHk6a8GDUiDs92twdNObOqAW3x6yZ6DVnsteKiW4bKVqnv0UogeZ0VAtg1OdynRE9DSb0tZjS/yZ6RzyHO2wY7bJjvPsIE71HmexzZOzyEYY6bBjpegOMHY4MtznR3+JAX4MI8XZisNmevgZreuvNGWg1lzIbx9rNmegwZ7LNlFuXLLhRb8y1ciNuFJtws9CMW6nm3E2043HSKRbiInjoe5YJh0gGLKPot46n0yqWy/YJDLsXcPNMBQ/8E1kJPc1P0U78IdqSf40y5XW0MS/TzXhZZs5CvSZLtw/y7Z19fD+yhxet+1gt1+Gl9P+MSBYrglhpdOO7y5asXrFlftScJze1eXxLnoXufbysUoAWFxhLg9t5zN9K5uZwJbcbrjIWWsm8ZxnPHQtYtMngrk0SI0eT6HdMYvRYGlMeRcyfbOSJRzOzJ1t55HWRR94XeeJ/iScBzcz6VjB9Kos7JxK56+rDDQc7plyPMu99jKXAU6xE+fEswZ/FwhAWm/yZ7/Bkqd+NlZ4jPGu35tklW5622PC09QjXC3S5VWbM1WJ9Rop0GSnRY6RAnf5sJfqyFCRgHClVY7hchcFyZYarVRiuUWGoRsZwrRJDNYr0V8jTUyJHb5GM7jxlLqYqUH/uEGXBe6gI2U9d5GEaz+6j6dwhKoN3Uxm8n9owBRoiVaSpDpWnNlyBjiRtBkS7UpYaQunvS1OlI0mZjmRV2lM0JAWyLkaGMMiURIp1ryr5MeoUnluP3CmK1yMvVofcszoUJhhRlGRCfoIxWXGG6zeMCeZkx5uTGWdOZrwVGXFWpMdZk5FgR1aSA2lCSYyyJCHCnPgoc+Kl3mkrkuNtSU+wJzvRgbxER+mZnniErGQ7MhPWQbQ0zZTiRD3yYjTIi1AjP0yd/BBxHqNEdqQBXRdSmVu6zcMVAYjrK+hHK/M8WFtg+sUSD9bmebgq3NLC/TwrvZ6VwHGex8//NE/EmeDKU56uLrCwJnjvTyLiWzFRPJ+9kBTGZz/DooDEtxD4fwJGAZRvvy7gb0XcKb4Wt45/AkwJHN/Aovja2+/5S2B8+mqepy/neb68ypOXazx99YTbg1UUOctR7fwlpSd3SsBY5yYqAhWpO3lQckcXOnxB6bE95Dl8SabtdrKO7CDVehuJZp8Spvs+wTrvEqT9Lv4avyTKeCOheh8QabRRAkbxPtrkY+Ktt5B85HMJGM+ZfyzBYpQARqP38Td5n+STe/Cz2cgp43elvugA7Y2cUf+Ak0oia/F9Tij+Ci/VD/DR3IiX2od4qn6Iu+zXuCr/EjetDzih9SGnFTbQeESd5RAPfvR1Z8XRgmUHU350MucHLRnfaSjwQraHVyq7eKH8Ba9k2/lGtoO1Q1tYO7CF54e28ezwdtbkvuIbxX18qyLHt0bqPDLXoEZuKyGf/U+OffhfcPvsfxC7859pMdhKv/NX9Ni/x5TrJhYcNvKjw1a+t/yYRYv3WXXfzJL3x7wK+Iwfonfy03kFXp1X5Em8HI/Pq9N35iu6fXdx2W8fHaf30uWzh16//fQHyTEaqcxQmIyhcGUqHT+l9MgndPnL0+kvxyVfOZpPH6TMZStVbtsod/2cMtcdFLtsJ9d+K7kOn1Dkupmck9uJPCNHwMlfEHpsE0VhqjQm7+L8mXfordnEUIsyjYWqXJ/cz7VbQQz0BXGl2QOe1fDbHy7Djzd4NdPL+UgnosuP8XyxCtba+fFxG9/dqeW314qYrfWn1U9ZgsIOHzm6AwQwqjIUpfMzHHb4rjcHCWAcCNeiN1hNcuG3eB6Q4FEAo2h4ET3R9zPs19fOBevAuFjiIamMktJY6MbjXPG5uwSGa5XC8HKGlXJvFks8pRGffVsfJAHjYtUpFkqPs5B/nHu5XjyZ6eKuAMaF+zycn+Lu2k3u/b+AcfUqnVkh1B3Xoc5VkQZPbS74mXHJ35wuP2OmExyZSXBkOtGFG3HHueCuz6DxJlos5IgyNMNI1RUz61RcHDM5bR9HqnsCVWcSaQ1Jp8g7i1yvPC4nN3Kv7BKPymtYrq/k27Yqvuus4GV7GXMNOcxWpLNSkstMXi4jiamMJqUxlZ3NzPkEZs7H8ygvj3vFtVSFpHPm6HmcbbKxNc3kmGUWYS6FOJllom9SgpxhJV/KxaEt70XakXhmwov4Y2wChJ1iLeAEY17HybIwIc3OhJ5Yf+oCnDhnqkiU+k6itPcRpr2PIK29+KjuxEtpO8FqX5JsfIACawVqHFUpcpSn1E2RSk8ZFacUqDotR2uoKhcj1GgOVaYpVIWWMFXqRe+suFUMUibXT5GMMwqk+SqSG6JOXogquUEySiPUqI/XoeasjPYMfTozDejK0qc311CagXxjhgtNpBnIN2SoQJdhYXwp0FmHxjxdxnJ0GMvSZjRdg6sZWlzNWAfI8UxNhkXVYIIS/YkyBpPVGE5RZyRVi9FU7XVgzDLkVoGRBIxX0nSlwO7OVCPakgzoSNSjO1HUAarRd06Edh+iIXQfNYH7qAo4RFWAPDVBilyMVmcw1YCRVG3Gpd+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umz3DuRzOTRZMaOpjJxPJvJk/ncOV3DzOlanvqm8jrYhz9GO8A5c4gz4ttYXZ6n6rCUp82rS0asTmmwePUgr8bkeN13iNnqr1lq1WahxZTHzVYstDnwqt+dV+NGPL+hxPMpBZ5Py7M4oMBCiz7ftvvyXW820z15jAwVMTbezY2uKa6ca2Tat4aFExXMOxYx41TA2NEMhuzOM2pznmvW6dx3KZZW0rOe9TzybuTh6UYe+dbxyK+Kx/7FPPbP5rFfKpPOHkw62XPHzYFpTyeeBHgwH3WGx4kBPC2LZLE9nLkrviwOn2S1z4GnbdbMX7TmUYM596tNuFWqz41SA8YLdSVgHCs1oD9L+Wdg7M2SZ6BIxlCZMkMVyoxUq0rAOFyjzFi9KuP1qozWqNBfpkh/iTK9+cp0ZChyIUmeyrDdVIXtpemc6J0+TFuSIk1nD1MfeZimGBl1EUrUhStJ8NgYrURPuh5XREJBpirilrj7vDLdqepcTtXgUqIqjTGKNIhfF6VERZSMwigZeeGKFESpUBqnTXmiPiXxehTE6lIYp0dRvAEFCUbkJJhIhpecBDOy4kzfOKktSDtnQepZS1LPWZMWZ0P6WRvSY6xJFjeLURYknLUiKc6WtER70uOPkHHOlrwEB/KSHMkSwJhoQ2acKXkJRhQnG1KcoENelCq5YcrkBq9PSbgyaaG6tLemMLd8hwcrsxIwPnqjJgpQvP/82Z+AUQJKUfH3hP8YMD6ToHFh7Rl/Oe9IEChA8I3y9xYa374XquJfKovLb4Bw7dvVnxVEAZKSQvnnsChg8uf3/7vCuPD6Kc9eL/BydY351y949s08d4drKHZRoMrpS0o9dlIugrpd5Wj0kqf25EFpFZ1rt40Sl11vgPFzco5+SbrtdpLMPyNCf4MEjAIaz6j+k6QoCkgUI5RFMVHGmzhr9gnJtttIstlGrMVmos02EW66kUCjDwiw+Ig4j92c9dyNu8m7BBp9gp/uR3ipv8cJxX/BR+tDTij9Ck/V9/FS/5CTKu9zUuUDXNX+BQeVv8NN93289D6h0EWNa0GOPA/14Pe+x/nG2YhFSyUWjOR4orKXZ1oHmFP5kiXNL1nR2s6K+qe80PyMZwofsij/IcvyG3mhsJPVPdv5Zs9XfLt3Jy8P7eWp6iFG5b+gU2kHbZq76TNV4JaNCk9dNZg5vp9B81/RovwOt2x/ycKxj3nutpWl4xuljMSZ479iMfgr7nt/xqPQXdwJ+pqRM9sZDd5Dl/cXtJ36gq4ze+j2P0CH9y66fffTHyzHSIQyw9KoUntsO7XHRX/0AZpO7qbJa6fU3V3u8iVV7h9T6vwlBQ6fk3nkN+TafUXR8Y8pcd9E9oktJPkextPsP5Ps8RFlQYeoDVcj6shmnPX/Hg+nrXh47yWrVp/kGmeyql1pbfTk8Ug8z1dq+e5pM4/7s8kXx8NldvS3+zBQ6UF3jhtDBe6M5xyjO9qAdn9luvyU6PJVkBpe+sM1GYs1ZChCW1IVO84oSFWTAhhFE4xQGNtOy3HB6xDdAcpSs8tkrIlU/ycCusXt4uPcN2aXEg/JHS0Cu+fyXf8dMApAFMrifMEJCRgFQH5TG8jrUn/mS915UuDIk2xHbmed5PH9TklhvPtsRlo7/0eA8f7qVbqyQ6lz06PeU41mH32avfVpP2PAYKAx4/76TASaMhhoTau3LTUnrBl3UabPRZ8qZycy3SMItD9HqHMKRUFltIYVMxiezVR8AcPxVXQlNHKrqJfr2U3cy6lmtb6V79pbWWooZq2tlJWOIhaacviutZIXrY1MFZYxeT6fB1llzKbk8jgpk/mMYubyGphIruZSaAOpLsUku1VQG91FV3IX4U5NRZykAAAgAElEQVQZaKhEskMuli37w9n1hSNntLwZPZPGdzHZEHGWfwsLYiEikFY/b47IZARaWBGmr0echgIFRocoMFMg20yBLAslzpscJl53N5kmBym3lVF3REaDnSKljgoUuchT5iZPmfthyj0P0OCvyIUwFS6Eq9IkoDFERn2YCpVhqhQIldFPkUwBjQEyiqJ0KIjQIC9UmbJodWrjtKgIE524KlxMES5LA7qzDOjLN2agyJShEjMGS0zpLzRmsMjgjQFGgKMuo4X6jObrrbs0s7QkE8toppZkaBnP0mQ4VY3+JBmDKaqMpGsxkiY+05JmJE2HMXFvmK3LiDDbJGnSm2bE5TQTLqca03veiP4UPYaSNRlOUGEwToHLkQdoCdxNg/8eav320hB0kMuxYhWuy0iqKuPpylzLVOdapjY3czW5U6jGvRJlpstFb7RQFsUoMFWqyN1CBabz5LmXe4hbefuZrpRnqUufuXZt7reocqdeJqmL8x0mPGrV4WG7No8HjXk0acaMUBcnTXk8Yc6DIRPuDZpwY9CUiX5Txi+bMt5tzvhlK8Y6bREK42WRm1hrRGetIZ2169DY22xGX6s5/RctGe0U5hY7xiRzizM3B45LwCg+E8A42GErraVHOhwlYBy84MjwBSf6G49IwNjfaEN3rRl99SYMC9d1mwXjHaJ/2pSJS2ZMNllws96Wm1X2jORYcC/lGPPn/VhMimQhMp45/zTmfApY9K/hWWAjTwLqmPKpYOpkraTerfpk812AL78NsuS3wWq8DjrIi7MKLKYocT/lIGsX9Fi6pcLipIyXkxq8HFVjqfcAq8OHWB6WY35AxvygActXHXh9S4nv7nzN97f38P0tJVaGjZjtPclUTwqjnZVc6Wmjf3SA0ck7XB9+zHBeL9dDGnnoXcecey1TLqXcPl7CNftcrlmkc8s0jWtWydxzzuWBRxmPfep45FPLjE8FD84UMeufz9OQHJ6FZnD3lB/XTxxnzMmWO6ecmDrjykyEN3MZEby4kMZqfwKzA0E8GfZibdCVha6jLHTYM9tsxXS1sQSMk0W6jInEgEIdBDD2pCnSn61Mf46MvmwFhkpUGSpTZahCleEqAYzrM1anxkS9OuM1agyWyRgolkkr7b48Gd2ZonP6IG1J8vRmqtKTpUxXmowL8fLURx2kIVpBgsb6SLGWlqcxWoHLqesK43CWOlfSVehKVqInVU2q+GxPUqUlVsaFOBVazilTd1aZihgZZdGKVMaqUhWvSWWCNuXx2pTG6lASpyM5lsvE3WKiKfmJ4q7RlEyRvxhjTEasOannzEmJMSMl2pzzZy1Jj7GSJiXKgpQYS1JirUlLsCMz0Z6sRHtyE4+Sl3CU7Dg70s9akCbyHWMMyDmnR4EIFY9WIztUkexgRXKDlcgTE6RAergBXZfSeLJ0mwcCCEXOoojWWX3Cg9V5ptcWpM8erYqV9J/m8f9BYRRG5KerT3m6tq4w/gkS377/0/MdSR2UYG99VfwWFP/0XF9V/6wsvgXAb5ZZ/XZlHRj/TGmUFMW379+sodeh8f8CjGvP/x0wCoWx+MRXlHscoM5NnnrPQ1Sf2EeJ89fk2G6j2HkXWXafk269lewjX5B99EtSLLcieptDdN9j3bX8L9JK+i0wCkhMsN4qQWS08UbiLT4j0WorcZafEWX6MSHGHxJivhE/EbHjuJVzp/dzymYTfkab8NYW2Yu/4pjCP+Krt5ETyr/CQ+VdPFREqPavcVd+DyfVf8RJ8x9x1fwNKc4KPMwLYzkpkNdB7vz2hC3f22myoP0VTzW+5KnGHp6q72RBeQeratv5RnMHr5Q/5RvZZl4d3sSrgxt5fegTXsntYm3XDr79egfff7Gd1W2fsbBzO0/kvmbJSIlFCzWWbTRZczbgpasuK/YHGVf5Ox4d+5Rp3x3cidjFzYivuXXyIx46/ZKHTr+h0+bX9Dh+yID7FkZ8vqLD/TMuuW+h/dQOWt0/p12son330eG9mx7/g/QHy0vK4mC4ACwVqp23US9iSjx2UX38C2rcP6fJexflLrsocfmIXJsdZNtsJcfh1+TY7aDQdQNlnhvJdd9Awql/IOHYB+Sc3EhDyF7qAzRIOrofZ809ONkqcypMD+8UU0JLXEkud6epzpvO3KO01bjQlmdHZ6o1ZdHapFZa0Fp5hMZ4fZojdemKNaIzQpsLZxSk9XK3nxK9ATIGwjQYiNBmOFpPgsMuPxkSMPoqSnAogLEnUIV2H3kueR+mL0iN8RhDSV2cTreX1tEPsx3XgbHITYLFuQJXqRLwSd5xnuS5slDkwVt1UTzFilqsqgU4ijX1iypfnhf6SPEZD3Ptmc04yq3Mk5LCOLV0h6nFh8w+nebO6o3/u8L47AF3X04zszbB5Zww6t0NqffWpsXPiEZPLdq9tBgLMKD/hBKdLiq0uhpRftyODEcHihwdqPPwoCsknMnUPIaTihlMrmUiq43b2R3cTqzhfnwp15NruFPUzWLjJLcyWpnJvcCzyna+b+tltbmOF11VvLpSzuu+Ur6/XMW3XS3MVlZzK72Yh5k1zJ2v5GlSKYvnK1nMrGcp7yJ3Ixro82+k2CmXwbgOHhb2cjmxmRCXHJSVY/h6bzD7P3fEV9efLv8CbobXshRVwXJ0NvfOptEYnYqRrhNHjY7jqWJIsroyNeYHabBVot5ehUo7JYosDlFqLUeltTy1NvI02srTYitPlZOMwqOHKXWRo/KEHKWue6g6tZ+mQAXpfrElTACjEg0RqlRGqFIQqEi2vwJpZ+TIDFKmPM6Q8jh9ys/pUJ2gS32CDpUhh6mJUKApTo3OdH0uZxvSV2BCX6EJfUWm9JWYcqXUjIFSIwZKDOgXJpgiPantYrhIn5ECPYZztRnO0WIwU/RLqzOercVIhgaD51UZSlVnNEOokFoMndd8M1oMpmhxNUuH0Uw9+lK06U0zpC/TnN50EwZEE8x5PcZTNLmapMq1JCXGzh2iO3Q3naF7aA/ZR3vYfvoTlCQ39niaItcyFKSw7lvZGtzJU+dekSpTxUpMlcozU6nAfdHsUqbIVIkidwrkmcqV526eHLfyDyLyGOfbdJhr1+V+sxp36lS4U6vGbKsBDyVg1OHxsCmPrpkzPWHM/QkTyfzyYNiUOwMm3BwyZ3LQXLphHOk0YaTDnP5W4WY2lNbRXW+hUZhfagwQwHil1ZL+i1aMdBxh7PJRxrsduNbnws0BV+k50nmEwXZbSWEUd4yjnU7SSnrwghOjl1wYbD76s8J4udqUnipjhlospQxHsRK/2mnFRLs1k6123Gk5zr2Gk4zlOfEw1Y/l82dZSUhiOSqD5dBiXoTVsxbcxEpwK498qrl7soRZz0aWPFp5daaQ7/0Dee1rznNfedZC9vAsei83w3dwO3kfCw1arE4osDyuyrNBDZ50qzDXo8DyyCFWJ/ezfH0fz27KsXBbjW+mDvHTnf388boyfxg1YbX/JLcun2N0qJ4r46MMjk1xdWyWm+NPuDf8kJsVI1yLaua+bwOPT9Vz73gZ909UMOVUxJR1Dg8ss5i0imfUIpYbDhk8PlPDrG8tj/wqeehbxOOAPBbD81iOyGI+JIap097021kw6WrHTS9nZiJ9mMuK4sXFDFYHzjPTF8x0rycrw6dY7HNj4bIzsxdsmaox5VaZAROFOowWaEvZpAIa+9JlDGSr0p+jQl+2EsMl6gyJtXSFGkOVagzXiFFnrEadiVoNrtZorK+si2UMFskYKJBxJUdxfaWdp8JIkQb9+ap0ZYhO6kPSarrxrALN55SkdbW0so6RozNVg35hMstUo0/cLwpgPK9KX7oGXSlqtCeq0iaSD+JVaI1TlqoI62OVaEpUpz5enepYNarjNKiK16FCTKIeFclvDC+JwgxjQlasMekxRmSKNhhRHxhlQpKo/YsyI11kK561Ii3GgvRYa7IS7MhOsic/1ZGiNGcKkh3IjbcjO9aazLPmZEQbkxVjQN45/XVF86w2ueHK5IYIYFSQJi9EiawoE3o6sphbvru+al6d57FQEMVqenWO6dWn6xC5+gQJEtfmJJgUr588Fyk1f5q5tT+Hxbdw+O/VRQGS7wiY+39D45/dKgpgFLAobhPfPMXrPx/x+duf+3ZF/fb9WxBdVxif8mJ1jbnXL1h4PcedoeqfV9IFx3dQekJE6chT63FQul0UHdJCYRTAmGm7jQybbWTa7SD76FckW2xBgKAARnHDGKj1awkcxUpa3DKKO0YBh8IAE22ySYJLAY0JVlslYAw22kCIxSb8LDbiab6BAJfPOXfmIKcNP8JD613cVH+Jk/zfcVr3I9xVf42HmgDGd3FTEvD4Hk4q/4S90t9Lr9Ot5HmYGMjz6AB+8PXgD8eP8FLnMGtK21mT38I3si95Kb+NH2Vf8Fu5bfzu8Of8bv82fvj6M374aivfbt/K919/ydL+r1je+TnPP9/Cq083s7LpI9a+2MrLwztZk+3mhdZBXuseZuWIDq/cTMBNj1W9zyBGj7vxMjJOb+B80EZaPD/godtGZuw+oMr8N9Raf0Cd7QZanDfT6PQJF9130Oy6lZYT27no+RVt3rvo8NlLT8AhegPl6AtWkKJq+kJllNhvpsplB3Xuu6hx+5pqtx00eu2mwmU3BXZbyTDbQpbNZsrcP6bQZROFbr+hxvcTqoN/w5XavyPd/deUen5MW+gOOsP3UnpS1DqZkR7tSGKWFSEZ1oRkOFBQfprG3OPU+Iu14H7EekFUnpWE7iOr3oSWamsaRV9umDLdEaq0ByjQfHIvbV4H6fFTYiBYlcEwTWnt3CfyGUM16fIVzUHydJ1RpDdAhSvBalwJVqfbT0a7txwjkbrciDeTInQeZDogRiiMQlEU8TkiRkdE6zzOOyaZXdZvGD1+vmEUwCgAUoDkcpmoCDzDSpk3q/nePMhzZibbjkcZR7md7cncg8tML99lamkdGP+vN4zP7jP3Z8DYnRtOvYcR1V46NJ4xpNlLm25vLcZ9deg/JkePiwYNjsaUux7nrI0bxxwTCDiRSFN8AXdyinmUlc+TgloeFbYxU9jL7YwObiY2cSezhTu5raw1XGU6q5P7mR0slPbysqmf1+2d/DR8ie+Ha3g9WMJ3/eW8ulzNk5oypnJLmM2p50l6I/Op9cyn1LKS1cTLvFaWzjXy8FwnE9Ht3EnuYjn3Io+yLzCc3kNJzBXczfOxP+RHvlsurWENZJ5qoODMRcr9a8j1KSD4RAY6JtHYmAQQbHSUAiM1upxldDjLuOQso9buIOWWe6mw2kep2R5KTXZRZbaHequDVB1VosDmIOXO8tSfUqbs+B4qPPbQKM4owpW5ECajJUyJpmg1qqPVqYrWpDBUhXQ/OQoiNalJMaU+1Yy6FGPqkg2oi9eiKUaVprNqNMWq0ZaqS2++Kd15JnTlGdKZb8jlImN6y8y5Um7ClVIj+or16S/WY6jUgKHi9didwTd/iA5kqzOYqcbVHG3Gs7QZTldnKE1DUhjHs3QZTtN+MzoMpWozma3PRI4Rg2n6dCfr0ZdhRm+qeG/ISIoOE8kaXEtS4V6KEncTDjMRvY+rcYeYSFJkOPYQIwmHuZGpxPX0w9zKPMydLHlui0rAfGWmi2RMFytyXwCjWEuXKzJdpsS9EkVuFwh1UYG7+QrcKjjM3XJFZlu1mGvXY7pBjbu1qtyoUGa6Vov7jVrcv6TN7JApD69ZMDVhwvRVEx6Om3NfrKMHjLk5YsmNEWsm+ywYv2zGeJeV1CV9sUKb9ipxu2gsTefPwGhO/wVraYba7KTInKs9Tkz2OnOj35WbA26MdTkw1C7UxSMMdx1lrMuZkXYXhi6uA6O4YRwSN4z11lyuMqWv2pzRVlsmuuy53ndUWolf63LkVvsJpi+d4WFLKNNVocynxbGalM6LhDyeny3lqV8JD9wLeHCihPsnSplyL2XGq4I5r2ZWTl3klW8p3wRG8iLwKGthWixHH+ZFtjoL+ZrcTldiqdmMl73KPG1X5OFFGVMtKky3qDLXocbygDKrEwdZvfs1SzNbeXVXme9GDFmt12cu24IXbed5MnKR69cnGbr5gGtjczy88pT57ofMtU/yoKibe1H1PPCvZsazjKkTxdw9XsCUYw4P7LN4dCSDm3ZJjFvGM2gex3XnXB771jEfVM/jgHLmAotYjhCTy0JILE8CApl0tmfcwZLrJ+x5EH6amfgA5spied6XxuO+KKa7fVgeC2B5xJeF/8XZW4ZXmaBZu8yZnumZ7unpmZour2qqKEqowqWwQNzdPcQhkATXEELc3W3vuLu7G4EEAlGiRAgByqWluuv+rvcFuuvr6TlnrvPjufbebwL8QW7W86y12k8yV+fIZKklw1l63JBoMSDRoTdNm740ITRbHeH3fGeSKu2JgmqoKuYw9uVp0JuvTl+hOv1FGgwUCrCoxa0iLQby1OjPVqYvS5leqRJdqXL0ShTFAPAb2er0ZKiLNYIVoQeoDJOlIkSeihBFCn1lKPY/RGngIepjVOhIEKo7VemMVxOnI164ZdSgTQjJj1GnKVKVxggVmiJVqAtToDpEntpwFSpCVSgOUqIoWJWiME3ygjXIDtIgK0RHXBkLLum0cBPRBJMQZExyqBDobUaMvwlRfsYiNMb6mxIfYE58oJDdaE16pB1pkXbkJLqQn+JKeoQtaeG2pEccITnYjER/I5L9DUkNNEAabEBumCFSf3XSvBVJvS5PyjV5UjwVibymK5peFh6NizeM848XWRDgcG2OWaFH+rFgelkQIVKEQyGo+8VnIdbwxTwVYg6X/tvqWYDDlaf/9yw/XRFidf5GWfy7Rpa/fs8LABTuE8WVtKgyPrtlFG8Wn6+hRQj925/7J5+Xv1rm4VfLfC4ojF89W0mLwOgsS9GxXUhdt5Plto/yk4ri/aIQsSN12Eaq7RbR9JJg84loekl13EmK4y5RYfQ33ICPwTt4aL0hQqNgeBEURuGZAIuC8UVYSwvw6GOwgQATQXXcgr/pB3gZvYeX2ftcMd/IOYsNnLV5nxhPZXwctuGu8yZHVV7GSfElTun8Fjf1Nzil8Tan1J4Bo7vymxxVeA0X2dc4d+i3eO1+l5T92xgw1OGpox1/tLXid1rKfH1oN9/JbOVPClv5QXEb38tt4cvDm3l8cCtPlWR4IH+Imzt307NjL727D3JfZicz2z9i6eMPWPtwI6vvreeLXZt5emA7TxV28aX6Xr7TluFLeyO+OWkLp634wk6eeycPEWnzBsfs/oPzlzYSZvsyfc4bmT21hySDV8m2eY982w8odPiQPNv3xNdyly1UuW2j6uQ2as/sovHifpouHaDlyqFnsOilTOPlw6RavkuG/SYqzx0k5+hWco9tp9h9HzlHdyI9IkOi1XukO62n/Mo2BhK3UnjpTRoCttEY/TqrU/9Op/Q1Sq68wY3Ij+kO/hcqz26mJuhjqlO2k5e6j6oKe4pzTlKR5Ea9vxVVR4VV4gEavQ9Q47GDPJ+dJFUYUF5iTVmQIj0BKjRePkjFyV1Un/qUpvOH6PBQpv2KMp2eanRcE3IZ1ej10qTpvBz1pw/ReE6WHi8NOq6o0HlVla6rauLrcLARY9HWYkC3AIovVtJCFaCoLKa7iAApROksSd1EJVGAw8+LLosj3C8KEPlCYRQ+P8o6y6PUs9xPdWYi3pqpmCOMppwRV9KCwjgpxCCs3P+fbxgFYFy+z90n46LppTVFAEZjis7pUXhah8ITKtS7q9JzSo02+4O0OKpSfdSMPBcXfC3cULTPRtNBgueVbOqSq7iZXs5QejV3Mlq5I+lgJLWF8eRGJlOqmUqtYiGjlccFQ0wntTOZ0Mh8RiPft/Tyh55mvuku4fPODL4fzOP3/cV82VLMQkEuk2mFTKRUMZ5YxYKkibXsFlaltTxJbGI59Qb3U4cZjW3ns5RavkypZi29i/vpd7mTNMlk7C3m4toZSmjD50I1Zs4lGNtIsbRIwEQ7CDOdQC6YXyDJyoga+0O0nlCk4ZgsdS6yVB49RNnRQ+TZ7iPJYDPJBluRmO4h22I/WVaHSTXbR4r5Hopd5cl23kPhyf2UXZKhykuOWl8l6v1VqAhQJU9wFQdriSufhKsKSAO0yI80piDKiJIYI4qj9CiL0qUl3oimGAPqo3Spj9WjNcWY1jRTGlMMaUg1oCXThLYcczpyzURo7MoxoTvHiN4cI3qy9OiSatMt0aIvQ5s+qTb96VrcTNVmUKgYFNbSMWr0xmvSHSvE7mjQE6fFjSTB7GLA7VRDhlKM6I03oDFMi7pQLZrDtemL1WcoTo/ReB0mEzSZjVFkJvIQ4+EHGA7Zy93ow9yNleV2tAyTqQqMJhxkNG4fUymyIghOSRSYSJdjXHKYiQxZJjLlRGVxPEuRe5kKjEhkGUtTZDRVAEY5xnKVmavSZq5Gh6lyTUYL1Zgs0Wa6RJfJUk0ma7WY7TVhetiSiSFzpobMmR40Z7LPjLs9Zgz3WTDcZ8VwpyXDHcI62pLuGnPxZrG+QF9cSbeUGtNSakRbuYmoLvbUCTE8dgjA2N9oz2CrEwPNDgy2OInAKOYu1tvQXS/cMdqLN4w3mo4z0OBCb7UT/dXCWtqWtmILERjb88zorzrCcIszt4V6wTahk/oEd+sucr/ajweVUTwsS+auVwBDJ3256eLHoGMQQ44xjB1PY9o9mwfni1m8VMLchQIWzpXy8GIVj67k8uhqGJ/5X+abWFe+l9hD7Ulov8yDXHuWC1z4ruAoK7mGrFTps9yoz1qLBd+0u7BSZsJssRwPuz7li6ltPOyxZzT9OLe8nBm77MF0TAaLdf0s3Jpl6tYsM/V3mE9tYza8hPmIXMauJjJ9KZX5i1KmT6cx4Z7C6Il4bjuGc9s2mCnnaObcJEy6pDHskEiLUQidFlHMXyll8VoJCx45PPTO4qFXGgsXA1jx8GL50nlu2ZoydcqJqYsnmPI9y2T0FdaqQnncHsJCmxdzXZ48HLjOau8VHnWdZ6n5BLcy9cX7RUFN70zQpCNBk6YIeZqiFGgXwC1Zjc50dXqztOjL06YvX5PufDV6CzXoL9CgP0+dgfxnr305KvTnqDCQrUyPVJ6+DAEYlenLVBZDv5sSFSgJ3kthwD7KguWoClemKOAwhf4yFAXIUB2pSHuCoC6qitOZIFR2atCdoEFXnDrt0ao0hyvRGqlCW5QK7TEqtEQoURMiR024MhWhyuLtclGIOvnBGuQKwBishTTSGGmEkMVoTGqYCamhpgjQGB9oTIyfEeHeBkT5GhPrb0KsnzGJgWakhlqREWVPbpwzJalulKa5kxllT2qYNUmCuuhnIq6aE/0MkQSbkh1uTpbgzvbTJPGaAonX5Ei4ephET0VifY1pbEhiYW1CdEGLwLi2wMLanNj4IrqjH80jOKYXhOePHzx7ff7+weMHiJnYTxdZEozPIhy+MLs8i1YUTDAvngsAKayt/5fA+EyFfLZafmZkERXF5yvpF2rj/w2Mf4XM/walnz9k5e8Ao2B6SXM4SL7TdtKPb0V6fA+FLofIdfkUQV2U2G8l3X4bGc67iLPaRLLdNvGGMcl+O/FHtol9z4Ka6Kn9pmh68dZfj6/RBoTXIPMPCX5+xxho9iE+hsJt4zNgDDT9UKzru2a4AQ+TDVyxeJ9zZhu4bPsR6d6anDV5F0eV/+KY+iu4ar6Bm+abuKu/iZvqG7gqvy6uqO1lfsNJ+fV4HnqXEQ8nJk8eYdLOiBkTTRa1lPhCVYG1XTt5uP1Dlve9w9fqO3mqvYdp1R0Mqe8mZ+c7uPxyHca/WIfuS/+CxZsv0bFjI3c2rWfy/fUsfrCBp1s/5vHuzTzYs4kVuR08Vt3Lt/ry4GTJ98esWXM1YNpDl+rzMlww+g3n7NcTdHYHQWavITV9jTrnTcQYvEq65btk2bxPkeMnlDpvoezoFsqObRE7vCvdtyNM3bm91J/fT8OFAzRekqFFWOVdkBFrFlOsN1Jyci/ZzgIw7qb01CHSbT8SgTHV4RUy3X9JY9A7fNm3k47Y12mJWM9a916ezPyMxb6XuFv4b3zRsonh+H9iKPotnrS9zuPBXzNc82txPVEcpEbxZVXqTynRYrePZk9ZWrz2Un35E/L8tpFQoUt5mS3lwcq0Xj1I0+X9lLlup+7MflovydNzTZ2WiwrPYPCaGh1Xlen30RZBsfbUQdouK4mfWy8JSqQ6fde1GPDR4XaIsXi7KPRFz6Uee3a/KKiJz0e4ZRQgUvgsAOOL9fMLh7RgdhGMMILKKMCisJZekriznHSSiSQHxuOtmI6zYyz17P8vYBxfHRBd0kXH9Shw0yD/hDp5zkpUHFWm+ZgSrXaH6HRWp9nFlHxbSy7Ka6Go6YGKUSjGR+JwPp5OoF8DWfF9VCf10pvSzn1JAw/TyllIKWc6uZr5tGaeFgwzm9zJYkYPf2qZ4HF5C1831vO7rmq+7S7ii64sft9XyHedxSxX5nMzPYvOlDIa46toS2pktOAGs8WDDCc00RTeRlPcEGN506xJOvmdpJGvU5pZS+llNeUWXyV3831SNQ/iiykIr8H6WCoKeoFoqHlx1iyUUs9cSpxO0HREjlbLj2g6Lk+9iywNrvLUHD9M2VEZMq12EW+4mSidT4jS3UqiyT7STQ6SZryPeL2t5DkepOiEDMWnD1LlIUeDrzK1vgrU+SmJHdO5fkoUhmqRGaBOup8a2aF6FEQbkxXy7H6pIEKLsmhdmhNMaIo3pjZGT+x1bk+3oE1iTqvElLYMMzqyLGjNNKM9x5SOHEFlNKYzy4jODD06pdp0SjTplgqdujoMZutyM1OXoXQ90UXdFSvkxSnTGa0qgmNXjAbdsZr0J+hyI9GAkTRjRiRm9CcY0hiqSVOYDp3RBvREaHEjQo3RWHWmYlWZjZFnNkqGycj9DAft4F7kPkZjD3Avdh/TyYeYiNvHZOynzDgjobEAACAASURBVKYc4n6aLNMSOaYkskxKZZkSYDFTnvFMBcYyFbgrlWckXZ57aYri3JUoMJqrwnS5NtMV2kyUaHAvX43JQm0mC3QYyVfhboUaU13GTN40Z/SmCeODpkwNmDHRa8rdHnOGei242SPAoqVoernVZkNfvZCXaEx9vp4IjKI7usKUrmoLemqPiJmKvfV2dNceEae/0YGBJkcGm5253XlCfO2us6FLqBoUOqobnRloPIZww9hd6UBfldNfgLG1wIyOfHP6Ko5ws1GI5TnGcLsbYx1XmKj1Y648lqUCCbdDI6myOE2ThQf9zqHcdU/i/tks5i8WsnS5lNVrFax6lbPkUcT8pXxmL+ax6JHNsmcyy97BrARc4lGkO19IzrAmPcudEAfGQk7zXVgiq7GXeVhwlNU6K77qcOSbKncmws3o81LhVrQSX3bbMJV3naHgCCa9kpk6JWX8SjHDQRVM53exUNHJtHD64S1h9XwMS6dDmHcPYe5UFA8uprBwWcrU2VRG3GIYcgnlhqM/g/a+jDrHMOuezoML+UyfzaXHJprFa+XMXs5jRgDNCwl0WV5izN2DZU9Pps+c4J6LJWOu1oyfceD2WQfu+rnzeUUov+uJ5fP+SBYHI3h4M5TVAT9We67ysP0cNzOMGJQa0Z2oQ3OkGq1RmjRFChV9ynQKsCaEZ0u06cnUpjtLk06hYzpblZ58TXoLNMTpE8BRmHx18daxJ1OF7kxBbVRFcFh3S1VoS1OmLk6O4qB9FAYcoCxYnrJgRfJ8ZMjzOUi+70HKQxVojlVBAMXuJA16kjTpEpTGODU6Y1Vpi1SiOVSO1jAFWsPlaQmTozFEloZQBerClKkMUaY0WAURGIM0yAkUMhE1SQ/VRxJhRJrglg4xEKExJURQE42I9jVEyEmM9hOA0YhYPwMSA4xJDTIlI8yK7AgbSpKOUpZ2Akm4FUlC9WCgKbE+xsR4G5ESaIEk1BppqCVpgUbEX9cgzkuZuGvyxHvJk+CpRMR1Q+pqE5gTFEbhflFQGNfmebA2y8LarKgyCrA4/1NgFKBRAMWfwKLQvvffgPF5FrfglhZA8a9qoxDcLdwv/mSEWB1RRfzbqJznt4uPhTX0T24X/3YVLUDjs/XzT4DxJz//i1/r7wHjXxXGnUhPbEfqsoccp30UuO4j8zkwSh13IH0OjGmOO0lz3CWaXmKtthBk8r64fr4m3jG+Ia6nvQ3ewUvvtwSYvi+aXQSFMcj8I7yNNuJr9D7h1lsJMv0IH4P3uK6/gevGG7lq/B4Xjd7ljMHbBLjuIeyMDC46r3NE4d85rvka7lpv4qr+BidUXsNVcEYrvcoJ4Z7x8OtE6X7C7YvGLFw2Ze2iKZ+fMWHNVpPHOoos7/2UpZ1bWdr7geiOXlXZw7z6Pka1DlK0ZyNe6/8T6//4R4xe+QV2775C8+bfMvLJO8xv/ZC1rR/z+e7tPD2wk+VDO5iX28EjrUP8zlKT70y0WNSXY9j2EGXHdxJ59EM87d4h9vx+0s/IEGXxLrHGrxGl9xKR+q+Qbr2BrCMfkG+3iRLHTyg/uoVix48pObaZctftlLvvoOr0HqrPfEr1mb3UnNtP0xU5as7LEGfyWxItN1Dgupss563kuXxK+ZnDSOw/It12E/lnf81AyivczPolfxh7k69ufsKd/Nd42v8x3879nG8mf8EfJn/BH+/+F0tVL/F112v8OP6v/Dizjt9P/At3cj6i0mczVRf30HhiD/3HZGjxUqDh2qdUemymIGQXyTVGVFU4URmsSuPl/bRfk6PMbSeNF+Xo8tKgx0uLxnNydHqo0O2pSvtlBQa8tal1P0DrRUVu+uvTLQR4X3z2fCjAgDvBxtwLM+P+89tFQWEURoBDAR6FDmlhXjwTgPGFwUVYRQuAKICiAIzCc+Gz4KBeSD3Bw+RTTCQ7MpFgzUy8vbiSFkwv/xuFceG5wnjvyTgCMNbFeVB4VJui46oUuAjAqEaRgwrV9ko02crS6ahCq6MuNfYmpJsYcUrbkdN2gVhbRaNpmoS5Uwmn3UpI9KoU7wmnkyp4Kq1gLauBB9IW5lJbWM25wXRyOzMprazmdTIrLWelsIRvG2v4pqWctfocPmvI4vuuMr7orKM3J5+kgDSunIzjlHMs3qczKInrpjyxHXf7ROzMUwi/VM9E+iBPUhr5PKmGz1Kb+UzSyndplfwhLZ+vJIXck9SQEVaGtZE3BnInSXSLp/9aLAMnnBhyUuO2ixwd7qq0u6vSdUadllPK1J6QJ8tqN3F6WwhR30SQ2hZCtXaRanAQieF+0k32kO8gQ8MlddoEk5O/Bk1+KtT5Koh90lVBquI/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RpMFegwmavNSJ4K96o0uN9twtigGfcGTRi9YcJEvynjvWbc67PkVq8lN7rMRWAc7rBmsMWa/gYrOivNRVhsLzejs8qC7hpL+gTVsOYIXTUCNNqJ011rS1+DAzeahCzHY9xqc2FAyF2stxUVxs5aG1Fh7Ks/KsbqdFXY01ftRHeFHW3FlgjA2FVoyWCtA8Mtxxhuc+V26xkmWn2YKA9jKD6EHs9gWlwD6D4Wxk3XeEbPSpi6lMvc1RIeeJaydK2MVe9yHnmX8fB6MQ88s5m9nM7sxQwWLmex7JnOinc0qwF+PPC7xJTXWYYvnOSW20UeumXzwDuG6ThPZvPP8oeuIL4t8mfi+kkmrp3jjs9pfteQzHRiOne8sli4VsWMayXTpyu5czaHES8JU8GpPPCK5fG5SJ64BLJ21IdVt1Bm3MOZuZDEglcu01ezGbuQyu1TMQy4BNLn5MNte3/uOocydTKRUfckOiwDuO0az/iZJIaPh9Bg5EaJijUdR5yZvHyWGQ93pi85MnXOlvuXnbhzwYHb3i7ci3Hns7oAvh9O4cloJo/vpvJ4KIrVXh+W2y5yO9eKvhRDREd/lA5tkbo0hinRFKlMu6DsCX3OEm26JFp0SDVok6jSKlWhK1eDngJNeoo06RVGeJ+vQVeOOt05GvTkatKTrUlXproYtSN0UFdGHaY4+CDFQYcoC1WiNESZfF9Z8n0Pk+97COEesTFa6RkwCn/GhIlXoz1KifZIRdoiBEiUpT1cXmxWaguXo0kERnmqguQpDVCgOEiFXH9Vsv3VyPQT/lOpTkqQtgiNaaEGIjCmhQkB3ybE+RsQ7WsgqowCNMb4GxDrp0dSgCGpAUZIg0zFyY20piDODkm4BUnBxsT6GRF13YhobxNSQ+zIiHRCEm5HcoAZkdc0ifJSJcJTnqhr8sRclif4qh7VVXHMPhp/Xg34TF18sDbDwtoMc2tCr/Q8C48WREBcfAGKjx+w+HiRJcHo8nSJZXH+qiSKMTrP87iFAhcBGl+ojEIu97MbRuGO8afzt7D44vNPDS8v8hV/escoVAH+HWB8scb+6a/xPwFj5lE5il12I3XdgcRlNxm2uylw2y8CY5rtZiQO25E47RRDuyXOu5E47xGBUbhhDDR5X1w/X9f7rRitI8TrCDeNnjpviXeLgvFFuGEMFIFRaHHZSJjVVoJNP8ZPfyO+eu8RaLJJbHbxNHiPK4YbcDV+m5AzB/A+ugMHtf/imOaruGu/iZvG6xxXfgUXhZdxVXwVJ8VXOa32Jh6H/p1s3bfott/M54F6fBtozLcexvxw0pLPdTWY+XQ3Mwe284WmPKuK+1lW2Mf0oV1MKOxjRE2OXlU5amT3UXV4H3f3b+aJwl4+27+Lb/fu4cmOrcxv28TS4T0sq8vw2EiZp8ZqjB38mNuKH9Fu+jExRi9z3fIVrtn9lrhTn5J/Tp5o4/XE6L9MrMHLhOr+FxKb98g68j7Z1u+RZ7ORUqdPKLT/iAKHTRQd20KJ2w6KT2yj1G0HZe67qDy9l0YPBSrPHiDG+C0SLDaQe3wnGU5bKHDdQ/mZA2Qf/YQc11ep8Pon5utf4tt7/8Ifpn4Gi2+w0vmfLHf8hj/N/jus/JIfhdq/lX/ij2Ov8OPMr2Dpn8Q+6d+PrePzzrepC3yNqksbqTu+iVtnFWj0VaLC81OKPbZQFLGfrCYbGiuPUxmoRuOVg7R4ylN+cq8Yxt3trUu3lw5N5xToElfRqnRcVqDLQ5Uat/0MXNdmJMSE9otKdF5W4aafHvdCTRmPtGQi0pLpRIe/wKGgNAqq4kyys7imFj4LmYzCTeNyhrvohBbWz8K9oqAuioD4/H5RUB8FeJxPOc5qypm/AON0rC3Dca7MTTX+L4FxkoXlKe4Jwd3PgbHIWZtyF1VKXLQoOKpDrp06RdaK1B9RoNNemXZbZVqOaFBvZ0CJjTXlVyK55hyLmmowqurRXDqWQ2lANWOpzaxmtfBZQTdP8vtYzellUdrFw5wBFqRdzKY1M5lYwWJmNWuFVXxVWcOXVZWsVZfzRX0Jf+pv5Ie7A9yoric6phhj+whktQORVQ/C5XgxsYm9WLvls08rHhm5EPJ9GphLa+PzrCa+Lmzhi6JafleUx++Kivkyp4xvC2qZSK2h1LeI83pXcNxlQM/Fawy5uTB5zo17544ycsWE/tNa9J/VovuMBq0n1Si2kyHVcDdRGtuJ0PyUcO0DZJkqkGl4AKnxp2Ra7qbL24Db0Zb0hevT4KNIzXVZGgKUqA5RoyRci8IwLQoi9ERVURKkSUaINpmhWmSHa1IYrUNtqhm1yaY0plvQkGZOTaIxVbF61AmKX5IRzSlG4j1jd6Yl3dmWovmlI8uYjgxDujIM6M7QpUeiRa9UkxtZ2gxmaTGYoc3NdF0G0/XEJpe+JKGJQou+JB36hf7oeG06BfOL4JJO1GcgVo9eIRon0ZS+eFN6ovXpC9fgRogCNwMOMBoqw0ysLAtJ8jxIU2Q6SYaJeAEWdzEatYPJqJ3cC/qEydBtzMV/yqxkHzNCVE7aAe5LDzGdqcCE9Nnd4ki6HLfT5RhOl+NOihIj6SqMSFUYyVJmNF+VsWINxoo0GcvX5H6BLhPZ2tzJEYBRk8kuY+72G3N30JTRQVPGB0wZ77Ng7IYNQ31W9HeaMdRuwc1WC/obLUSFsafGio4KISPRCuF9T62VGLXTUWlJW4WlCI299fZ/AUcBEm+1HeNGszPC8+76IyIwdtXZ0F1rR0+tI52VDnRXOTBQe1S8YWwvsaS10IyeEmtuNx3jTrsbQ63uDDedY6IxgJHsMG4EhTNwMZ67F3KZ8ihk1rOE2WulzF8vZ9m/lkWfSpZ8yljxKeWhYNLyKWLZWzCNJDB9NpXZM3msXinnC+9SPveR8NgzikdXI5g9FUi/yRXm7TNY8MhlPDSdKYkEulv5MiObBQEiL8Uw6yvlD2X9zIeXMOVZyJJHHXOuNUwdLWDKNY2p01HMXQxh5VwID48HseYcwIq9F0uuYYy5RzB2KY2FwDJm/cq571XA6MV0bp2MZtAthFv2V7hhc4l+26s0GZ+jRN2Fcu0TdBy5zB13X/odz1GjZ02RgQE9Z5yZDz7PnO9xpjwdGPdw4K6nE8M+R2m8YsRs3gW+uZnCZ5OlfDFZwBf30nh6M5zF1ivcybOnK8GArjhDeuNN6Yw2pk6IfApTpDVWjY5ETTrTtOhI16Rdok5rugrN6cq0Z6rRnqtGe74q7flqtOep0ZajRrsAi/m69Bbo05mlTZtEg8ZkFapj5CgLP0xJiCylIQpUhKtTLhhU/BXJ95Mnz1eWokAF6iIUnt8xPltNd8ap0hohjwCHQqe7MF2RCnRGKtAaJktj8GFqgg5T7i8rtsUUBCiT6a0kNj8JyQmpvuokB2qSGqxLeqgB6WGC0mhMSoiwejYSVUZBWRSUxhg/PWL9dEkOMCQ90IiMQBMyAoXthRnZEZZkRFiQEmb6bI19zZgob3NSQh2RRh1HEnGUeH9LQq5oEnJVhVBPRUKvyhF6Vga/i5pUVsYytzbBtBDMvSbA4SyLj6Z5sDbN/OM5Fh7N8+DRAgIsCoAovj6HxWXhbvHpkpix/QwIn0Xp/BQYX5S4COD44v26F2vkF6/P1MHnK+gXoCgohM/vD1/A34vvF1+fq47CTeOz58KP/8mPeQGaQi7j83n49cp/u2EUVtISp0PiDaPgks48sVcExgynHWQ67SDNdgsSh22kO2wn1vIj8YYxyfZZDmOU+ceikcVbbz3CXBcyGbXfEmFRMMAIRhcBFoPNhBidj7hu/D5e+hsIt9xKiMnH+OltxFv7XcLMPiHA6EP8jD7A2+QDTpm/wynzdwk6tQ+fYzs4qvEyJ7Rfx03rDREYnWVfegaMqq/grPBLrir9Mx2nt/Ig6DBfx6vz+yR9vosw4s/e9nzrZM6SmT4j5ppw/RQ/uNmwqCbD6PYPWdy7naey+3m4fw9rB/fzjaoys/u2MLv9AxY/fp9Hmz7is53beCKzl880FfidrTGrpurcOrSdzr1v0Sb/Kq1G75Br+iqBhv/OBYN/56zhyySd3Eu0yW9J03uVdD0BGF9CeuQ9cmzfJ8f6PQptP3wOjJvIOfIBWXYfkn9sC4Uu2yg+sUN0Qhee2CGqi8Xue4g0eIN483fJPrYdif1mik/tofriATFa565kC8MZv2G6TgDCdXwvtLYsr+OHmV/z3Z3XYf51eCA0uazjh+V1fPdgHd/P/YIfFv8Rln/On2Z+yZ+n/pU7hW9T7fMmVaff48ZlRcqvy5N7eSeZ5zdRGHGQwk5nOqpPUxuoJa6rq87tp+b8YVqEmj9PwfmsSfMFJXo81ekTVtIX5ak/LUPbRUVu+etzw1ub7isq9HuqM+yvz0SEBVNR1tyPtmYmwYHZJCdxXphe7ic6MhlnjwCMgvllRYjXyRQidk4yl+IiwqIAiAIwCiMojELsznSis6gwLie6Mxpvy2isBZPR1gxGHWVu8qfAOPU/3jDOL0+ysDTF6NMJ8YaxIcGTYictSh0VKD6qSaGLAbkOOhTYqFFhKUebjTxdtgp0HVGizVKRFkNVii0dKfNIJ/lqNY7qPtQH1TCT1sJqeiOL6e1MZt1mLmuQ1dwBERZX8wZYyupmJbuT1dw2ZpJLeJRbxZP8Sr6rbuWr+h5+39rKZw3lfN7XzlBTByk5Hdh6lCJvl42sRR5HznRw/Ho1Jpfq2WKYzWbFBI4aRnEzuZXHJW18Ud3Io4pCvqlL50+9PfyxYwyq+yC/h5WsIer8q7mmf5p855NMBMXwMKGSxylVPI25QJ+bLu3OyrQdVaTRUZ56Z1VK7VTIMJUn3USZLBtd8s1VKDCXJ9N4L1KzHfT7mXA7yoK+MD1qrwtB3p9S7SMrqtSFIRrkBKhSGKEruiAFhVEaqk1WuBYl8UaUJxpTmWhES5YdjRnWNEmtqE8xoyJah/IITcpD1cS1VXmY4J42oD3dmJY0A5qStWlOFv5h1KUzXYvOVDW601W5kanJrWxtbr0AxrS/AmN3/LPbqp4EbbritOiI0aAvUZ8bsTr0x+rRE61HX5wRNwRojNanN1SNwRBFbgfJcMd/H6Nh+5lJlONRriareWqMx3/KnfAt3A3byr2QLQz7fMBYwCfMRO9kNn0P02l7mUrdy/30g0xnyjMpAKMAiWmyDAsjgKMIjKqMSFW5k6nMSI4Kd/PVuJevzmieBpN5uoxmaDKSp8p4nQ7jncYMd+tzZ8D4OTCaMTlgycQtO4YHbOjveOaSFoBRuGEUFMbuaku6q63pqbERobGj0pyOCjNaSs1oKjEVobGz2obOKms6Kq1FSBxsPioCpPC8vcpCXEn3NTmILS8dlXa0l9uJsTqD9S70VTvSUWolAuNApR23m48z1HqcwSZXhhouMFEXxHh2LBMxGcwGVrDi284D71oWfKqZ96liwbeK1ZBGlgKqWPIrY8m3iCXvXJauZ7N0LYmFK5FMn0pm2rWAtYuN/N6nk++vVTJiep0e9dMM63syahLId1fyWLpezm3fWsbiB/mx9QuWItuY8yhk7nIBD3xrWI7tZyGgiAXPbObO5jN7oogJu1RmnKN54BbCw7OBrJwKZvFEOEsuYay4BLNwJpaRMwmMXM1mNqyeudBGJrzKmLhawL1LGdw+E8ew80Vu2J2h3dyVRpPjlGs7UKZjT6fdaW6fvMKQ21lGTp6l78JJhvzPMRfrwUyoG9NBLox42TPk5chNP2eavUwYy3JnvimAuZtZPL6Xy5ejGXx9N5HFNk8GpNZ0JRjTmyCcUFjSHWNGXZAidaEKtMQIwKhBZ6qW+GeiQ6pJm1RdBMZmiQqNUkUaMuVpylaiJVeV1hwN2nK16MzXpzvfkNZMHVqlOjSnalIVLU9p6GHKwhQoD1elKkqb0hAN8v0UyfWRI/PaQXJ9Dok5je3CGvp5cHdrlCJNoYdpDj1MW5gsbaGHaQ89RGvoIRoCD1Lrf4Ay730UXz8gAmO+nzISL0WkvupI/bVJ89MiJVCLlAAtMsKNyIo0Iy3EiNQQY9LDzEkNMychyIS4ACMRGOP8dEkNNCQjyJisIBNxckPNyRa+N8iIpGAj4gJNifa3Jj7QnpSwY2REu5MZ605SqAOh1/QI8lQn9LoagR5y+LnvxeusGhUVccw/vv8XYJx/DoyLa9M8eDzLg7V5FteewaIAiKKq+GSRn8LiQ6GY5bMX5pbnrX4/URifVUSvPauIFoK7hRXzi1Bt8fVFFM5fYPFv4PEvLum/wt8LCBReHwsjhHo/H+H94y+eP3/x9S8fsfrlMqtfLPPl46csf/m5mMN4r7uAVPuD5B/dQbrrdlKP7URitwep026kjrtItd1Guv0Oko9sJdF6M8lHtpFqt504i49JsN5MpOkmfDXW46f+W4K1N+Cr/Q7XdN/hotZbeOi9Q5jlFiJMhF7pzVzWX881vQ34GQoQuYVreu9zRX8jnsYfcFX/Xbz130Vojrlo/BYndF/GzfgNAs58yjmHD3HQfw0n3Tc4qv0GLmqv46omuKbf5or2v9Ls8xZPMnbxedI2fizYDqUf88fsrcxfPcANq4N0mqjTaqHP3BE5PtP+mD8o7+SLffsZWP8JTRs2UvHmKzStf5ORT7YyvX0Tkx9vYOaT91nbt4Onh/fwvZEq3zvo881JE56cM2HloglF+u+TpPEqJRYfUe2wgxi9N/DS+i88DF8j1nUnAfpvEq/7W2LUXiZM+yVyHDeRZ7+J3CMfkGfzAfm2H5Fj8z4Z1hvJdviI3KObKTixm7zju8hy3kam0zaKT+4n78RuIo3eJs5sA7kuu8gQnh8/TMN5ZYpPvc29rNf5auBl/jj5D/ywsI4/iUriOn5c+Wd+WPhXWP21CIs8XMefltbx+9l/5k9LP4fH62BtHT88WMcfpl7nm6HXuVf4G3rDPmDgohK1V/UoOyVL8bld5MfIkjnkRm/tRToCTei6rEzdqYM0XlSg5ZoajddUafBUo+aSKl2+JvT6mtPsoUPRxYN0hGhxK1KPQR9Fbl86zMQ5GZYuKfPYS5f5Kxo8CbPmsxBLnoZb8zjOgYUER6Zi7JiMsed+nDMLKW4sZp5lPuc8D3IERfG4qEg+zDrFcoYQp+POkuSkCJDC+vp+oj2LkmMsJDowEuvIeLwdYxFGdAYaMDfWwtTKJPdXJ1l8OMTE2ijjaxPcX/1r08u00PSyPMnikgCU40w+HKAl/hplxwwodtGk2EVbXE/n2alTYq9BqZUyjfbqtNir0uWoRquNPJXGByky0aHlnC8Tqe0MxHYzlNTL/cw+lnN7+Lywj99VDPFV2Q2elvSzWtDLk5KbLOf18ahwkNX8fp6WDLCY1cBiRg2r+b18U7/Gk5YOvmjO5cfWfGhr4VZGBQlpFZxLqMfGp4nT10exvVSIokMqm7WT2a6Rya5PryPxr2C6pJYvqiV8WRbIn1vCGU9Mo+FSCV3Xa7kV2kObfyf1fh3UeDfRH9XJzcg2boa3cC+hj8G4NnJsz5Ctr0aB1nYqjbdTaSNLqYM6BfbqZFgcpMBmLxkGB8k1lafIWpZ6NyV6vLTpD9SmO1iTOh8Fij1kqPBToTJIhyJ/bYqD9SiPNiIrSI10fyWyQjXICdekJNaA2lQLmiTWtGUeoTvbnl6pLR3x5jQEatMUqEOdnwbVvqrUBKhTH6ZFm9ACE69OS7wKLfGKtCcq0pOqRG+qIn2pitzKUGc4S4vhDG2GJToMZ+gxJNFjME2X3hQhNkednlQ92hO0aY3TojlGg+ZQVVrC1GiP1KQnRodbSYb0hqsxGKrKYIAiN6/LctdXkakwVRYS1FjL0GAlVZYHiQeYjNjDSMAOhny2MeQngON2JuP3MSU9zJTkENNSGWYzDzOXKcu09LB4zzieIc+ddFmGUuW4kabIjXQlbqYrMSxR4o5UmbtZKtzNUWEkV0VUFodzVbhdpMpEvS73O4wZ7zLkXq8Rd3oMGek35e6AJfcG7Rjpt2O4y4bbrdbcarHkZrM1Nxpt6KuzYaDBjv4GB3pq7emoPEJLiRX1eWbU55nTWGBBS7E1nRV2tJZY01luK0bltBVb0VJkSXupJd1V1vTWHKG3+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0ru+aRy40wQ3Y4X6LQ+TqvFEdrt7Ok65kyrkwP9bm7ccHOn/+wJBq6cYDrSg8nIS4yGX+RmwGkG/F3p9bWnN8CI8VRzJgutuVvtxHj9Ce43n2ay4RS3ipzoSjOnM96AG8kmDKeY0hepTVuwGh0Rz9Ty9lh12uLUaE/RoCVVjWaJOvXpqlQlKVAvVacpU5t6QUXM1KY5S5eWbD3acg1pydanUapDU6YurZnCSYgGRWGHKYqQoyJejeoUHQojlSmKVCEnUJa8AFny/GWpj1CkJUqZjljhblGNpnAFmoS80lB5WkPlaQtToCnoMDV+MlRcP0iF1wEqvWWo8D5MyXVZcq8dJvOaAtm+mkh9tMn01yPLX5MMPy2ygnTJCjFAEqyPJNQAiaA2hgmOaUPig/VICzIkzV8Pif+zLMecYE1ygzXJD9UlJ0iXvBAT8kLNSQ82Iy7YjIQQKzITjpObfJrsxNOkRRwjzt+acE8DIr30ifDUwv+iIh6n1akojeXho/vMrMwy+0i4WxRW0TOi0rgkgKKgJv6dEYDxWXvfs5Y/8f2TZVafrvDo84ciuz3juEfie+GZ8LWVJ8use/rNk+fh2z9ZS/9PsChA4F+A8UXl39+AowCIgoP6+TwDxufQKIDj8xGA8dHfAmNPAemOMuQ5byP9xDbSju8m03EfKbbbRTBMs99JusMu8XOi9RYRGpNsthBnsUmExiirzXhrr8dT5Q18Nd/lut57eBpu5LzO25zTfI0oq09INPuIKOMNBBi/jb/2G4QbbCDc6AOCTTfhabSRK8bv4WHwrnjP6K33DleN1+Om+RvsVH6Fi9EbeBzfhseJnRwz/i2OWq/ioPIbjqm+ykmlN/DU/BnN1/+N1bT1PEpYzzc5b/NN6evMSl7ldsghSh0O4n3wXfzkNzF00pJRExVW9BT4TFuR3g82UPDrlyh77S3q3nmHwR2f8OjwPqa2vM/U9g95qLCXhxoHeWqjwaS5LMNHDlNvsp1qy50k6LxFoNKvSdF7myyjjURrv0mg/pv4W27giuEbhJi9R4zBuyTo/lYExlynj8l3/IRc2w/Jst5IpuV7SC03ILV+j0z7D8mw/5BM521IHLaQcmQTqbYfk39ijwiIoXpvEG3yDpnO28WvFwnAeEGZ0tNvslq7mT/eeYs/T/+cPy88UxcFhfHH5Z/x5wf/DAu/5Meldfz5wTp+mFvHH2d+CSu/EmHxzw/X8YeFdfzh/pv8OP0rvr71GrOFH9F57hOqBWfr2d2Ue2yhJFWGgjEXBmpd6QzWp/GSPFVn9tNyVYE2LyVahbmmTKunKp1e2nRd06PpnCp1p2QY8ddjwluL8bOyLJ+UZclmFw8MN7NispMFs918fVqbOYcDPDilwFfh1iyGWzIVZslMrAMLycIq+jRLWedZyLnAQtZJ5lIdGY+1Fg0wD7POsJIpKIvuoktaUCfvJ9qxkObE/Rgr7sY5i8A4EqpLZ6Ae86Ot3F+ZYnp1gsWHN5lcG2N8TQDIvw+M408mmHo4QHOcJ8XOeuQ6q5HrqEaunSp5R1Qotdeg/IgatbZqdDhr03tMhwbzw1SayVJorEnX+eusZnUwmdbHnRQBGtsYjK3lbmIDo3F1jCXXM5fbxWLhDebzbjCR3sls9gCrxbd5XH6blYJeHhX3sFLczaOaQe6UZ7DQms63XYXQ0c5McStx0dm4BqZh75fN+aAmZJwq2WhSzH8opfCKUiofysWirRpM3OlEZrPzoDGOP1afY7wojST/Qq64xuJ9OZdLlwpwPZvP0bNFOJ0rxv5MIY7nizl+Np/Lp6S46ztyQfkAvvLvkKTzPoX2cpQe1abUWYt8SxmKLbZTaCZPobkihZaHqHGRp/OKOt0+GnT4q1HtJUf+5YMUeMpT5KNGga8mRYE6FIcJf4FrkB+hRX6UNjnhGpTE6VOfLgCjFc3plrSmWNAcbURjsA5Nfpq0+GnR7KdJvZ8aNf4qooO5LU6bNgEYY5Voj1ekO1mRnhR5elNk6U+V55ZUheFMdW4LqpxEmztSHREcb6bp0J+qQ0+yDr3pBnSl6NOWpENjjDp1/vI0BirRGqJCd6QGQg/0QLgawxEa3A5WY8hbgSFPee75KzAdqchKijIPkg6KwDgdvY97QXu45bODoYAd3AvbxWTiAe5nyDMlOcx9iYwIjTMZh5jOOMyEVJZ7UjmG0mQZTJWlN12BfokSgxIlbkmUuS0AY6aKCI13spW5k6vMnXxV7pZpMNVswGy3KVM9xoz1GXO3z5h7g+bcHXwGjPdu2DPSY8twqxXDrTYMNlrRX29Ff4Mt/YKxpcaWtgobmgRYLLSgLteM2mxTanPMaMgXoNGG1iJr2oqtaSuyprnAgqZ8c9EB3V1pTXeFMFa0l1ggBHX3VtmJwDjZc56JnvN0ldrRW2xPv7CqrnfkRtNR+utcuFVznrvlQYzlJTGemsNkfDnTsSVMR5cwHVXG/bAK5sNreBBayVJQMSsBOawIETTXY3l4NYGFM/GMOIQw5hLHyNE4RlwS6TIPpMXgKsMOQbQZnKVcwZFiuRO02oYwdC2f0cgG/tT0kPGwZsa9q5m/XsPy9WoeXq9k4Uou02fTGDsWx5hDNOP20Yw5RnHvaCSzV1LpdQugxNKdZB07pMZu3L2QyNTJZEaPJzF8VspIWA33ktu4n9zJUlwHaxEtrCQ00Hcygj5HL27YnqXTzJ4WCxsarazoOnaMW6fOcvvkOQbPuHPjkiv3Ai6wmBrEVLwvwxGeDIReoDvIhd5wS0ZSzRkrMOdOhTl3q2y4W+3ArVJ7OqVmNMXr0R6nx0CiITcT9OkNU6Puujy13gq0hWnQEaNFY4QyDbEqNCSq0pSmSX2aOpXJStSkqdMg1f7LNGbqioDYnK1PU5Ye9eLXdGjO0KMlTZeKWGXyww6RHylHZYoWZQkaFEQqUhKlQmGIAoXB8tQJq/BoVdpj1EU3dH2wHA1BsuI0BsnRHCRHvd8hqnxkKL9+kDKvA1T7HKLGT54KX3nyrx0i20uBHD9NMn11RGCU+qiT4fsMGqX+WqQH6JAepCeuqNPCjEgNMyI5RMhTNCAj2IDsED2ygzXJDlIhP0yTkmgDiiINKQg3ozDCiqwIa1KjbEmPcSQn+STZiaeQxriRFOpEXMARwjwNifQyJMbbgEAPVTzOaFBREsPD1SnmH86JN4sCMAoz/2iOpUd/HxYFgFx+sviXuudn1c9LrDxZ4uGTJVY/ew6Nnz8U4fHRZwIsLotfE75n3WffPRXjccTsxP8XUHxhhPn/AkaBRgVgfPr1Y3FekOoLUHzx+veAUTC9SJwOk+O4lbQT25CcENzR+0X1UFAQ0xx2ki4ojfY7RGgUnsVbfUKs+SaiTT8Uq/68DNZzTvkVrmisx9PgAzyM3hdNLFe0XxXVsWzz9yg4spFs23fJtXqHAusPyLB8n2jjd/DWfwtPo/VcNXwXL4ONInBeM9rAKY1XcVL5T2xV/wMH3VfwPLELT5ednDB6m6Par+Ki+RqnlF8jwuzfuB3zCl9kvclnkrf4vOBVFop+RWvCL0i5sJEzuu9gJfMyhrt/zjXtQyRqqdJra8QjN2MWDPYzdvgAN3bvo3ffXnoObmVZfj+LsntYUN7HfY39zFkpU6PwPoUq71FktJlwxVcIVX2NMO3X8VX8FVGarxKr8RphWq8TbLyeQOuN2Mv8I4nHdhJl8j6Rum8RofcK+Ue3UHhsK/mOm8m2+YB0s3dIt3gXifVGMuw+JNX6PZJtPiTZ5iOSrD8gxeYjclx2kWb3CUHarxJlvF4ERqnjVspPylN1+hCV5zcwkr6e7wbe43cjv+KHqX+AB/8Iiz/jzws/408zP+fHiV/B7Dp+nF3Hn2fWwewvYfElflz6f/hhcR1/XPgH/jz/Ksz/gm9u/4ahtP+k89IGqi/upPLcTiqv76EmR5PasbP0Fx+jLVCbiov7qTz/Ke1eguHlMH3XZenzPEzfVVl6r8rTe1WR1lMHuXFCnofeJiyeUmXGcg+fW+3nieZmnip+xGPZD1k6uJHvDWWY1/yIWbOtPDqtzAMPLZbCLFlOdGI53Y3ljNMsZ51jUYBGqTszyfZMxNqIvdKPss+KwDif6spM0lGxVnAqwZbpRFvGw80YS3RhNPYIt/zV6QjQ/V8D4+LyJEtL9xGA8f7qDRpjPMiz0yLLXoXMI0pk2yiRb6NMhYMGtY7a1B1Ro8fFgIEThtSbK1Bpo0WRpSldF31ZSKlnOKqWnrAqOiIqaQoppSO6jvbIBjqjarmV0spM4TCjmQMMxLVwK7GdycwBlorvsFxyi9XyW8wXdjBX3kRnsZT64ihu1qXy2Y0mbhbkkRafivvVIKxO+3H0Qjy7HVp4xaCSX+vk8J/aUt5QSmPboTj0FYLIuizhcUU239Ze43ZZBlnSTjyv53DKIxfbcznouWWj6pqHvGshsq4lfOqcx16bJPSsA9BVN8Ne9QCXND4iTPcDJNZC7qIG5U7alFrJUW6+iwprFYotlMg3O0i5wyHaLqrS5aVOm7cqlR6y5J4/QOb5A2R7yJHrrSrmMAqNLrkhGhTH6FEUq0tBlBZF0dpUJxnRmGZOY5IpDTEGVAeqU+OjQnugNl1BOnSF6NASqE6tvxJNoRq0RGmIbRJNkfK0x8rT939Ie8voLA90bZvZe6bTzkyn3lKmLYVCoTiUIoG4u3tCDAnukJAQ4u5G3N3dXYm7hwT30tJ2plOb41v3Tds9M99+97vXen9c636eJBBW+HPkPK/zvOIV6IqX5VqCDP1JcgwJtm6aMmOp6kwkaTGWqMlQgib98ZriLmNPglDyrU9Hoj5NsdrUhKvS4C1PnYcs9Z5ytPorMxCpS0+gGgOB6gx4K9N/RY4+JxkGrkgyGSDNnTglbsXtZeHqbmbCdjLq/xm9HlsZ8NnGSOA2JqN2Mpssy1yy9M+hl73Mp0oxny6cBJRnPEOB/mRZOhOkaE+SF3vwriUp0pekyKCwy5j686QrMyFY07lqTJZpMd9sxGK3OXPdgg1tzGSvCZMD5oz1mTPRb81knx1j3bYMNFrSV29BT60F12os6a62orPKhpZSARbNqRJgMdeMmhxzKtNNqEgzpjrTlLpsCxpyn4NibaYxdVkm1GeZiHU5rYVmNBeY0JRvTH2OIc35ZrQWWdJXfYhbg1dY6HWmo9iW9lxzWvOMaS4woLnEiLZyC/qqjzFadZmp0kCmsqOZSklgLi6X2agCZiKKmAouZjagmAW/Im765HHXM4O7V+K57RjGnQthLJ4KY8DKnTH7MGbPCHuKwrnATEZPJDBzPoXJM7F02fhyzTqUnpMJ9F3JYyK8ke9r7zLmW8OUWxk33Cq461rOTecCFh0zmDkdz/iBCKZtI5ixDWfcLoThIyEMOEQQZ3wIR3kNDu6W5piUMll25+k9G8zAyRB6z0bQ657KVHQF16OquR1cxeOgWub8yhi+kMiAfQB9Vo5cMz9Oo7EN1UYW9B0/zchpB8ZOOTB07iz9jqfocz7JjRgfZmP9GI/xoy/Sja7Ii3TGHKYnyYqBbHMGik0ZKtvHYLE13dnmNMTrURupSWOYBi3BarQIN869ZCl2kKTIUZIqTyXq/NUo9ZajLFCB8lBFKqJUKI1WouSqImWxylQlqlOVqEFFghrVSQI8alGboiUCo/AUgFJQGhsSdaiN16QgXJ6sYGkRGMvjtSmMVKE4Qo3cAHny/OWoDFSgMUyFpjBVagMUqPKRodJbmkovKSo9pajykqLcbQ9lgqooQqME5R6SVHrLUOopQ/blPWRckSHDQ5VUDw1SPDRIclMl1VODZA91EtzVSPDSFHsTkwMNSAoyIiHQiDh/A2K9tUkN1CMzRIBGVREYM/2UyQ3RJjfUgMwgY7KCzUkLsyUp8jBpMSdIjzlNUsRx4oIPE+1vR6SPFYEu+mIyOsrbCH8XNVzOa1JaEMHdezPiruLio0UWHv0/AOOjn6HxiaA0/usIIHn3588v+fybx2LqWbCT//v9xX+1pP+3wPj5V4/4/KvHPHn2SFQbfwHFX57/J2BMPihNut1GERgTBVVr/06i920kwnwdwr6ikIoWrrsId6SjLDeIHw83+wRhAqw/wcV4BaeV3uacyvtc1l+Ls8Fqrhh8iL/eMgpsV9Fzcgszl3dzN1iROz5y3PCQY+yyNM0XdxNksBRPo/e5YrCCK/of46a3FnfDTzin+h6H5N/ggMpbWCm/hoXKqzgd3IT/+b2ctfiIw9rvcFrpDTJPLuPrqg38VLaMn0o+4Lu6ZXzZvZyRlvXkpCrh6CiNuuZSVNVewkx3PRdN5ahzs2fOw4YnF/T49ow5Ny11GDPTokrxU6aVdzOrsZcJfSmGLeW45WbNVcUP8JZ9E2+1ZTgqvIqT2lt4a7+Lj9pbBGksJUSARc138TH4AB/L1ezbsYSwg1sIsVyHj/YygvWWknFwI1kHN5FzYBNp+9aQaLKCeNMVJFiuItHqYyJNlhNhsoIYyzWiuigojZlHtpNouwFfzbfFEE3W0c9EW7rg+B4qzwuXeD6g2u1VxjNe4+ued/h25EWYfwmuv8D30//JDxMvwsgbMLUE5paACIzC17zGT/Mv8ePib/np9gtw52VYfIXbjS/SGvYCrU4rqDi3jbLzeyn1VKEh/xBdI750xh6hwUWdcocd1DvvpMddkmG3PUx57GXSdTf9F7Zy7cIWOi9upeX4RqaPK/G5gx4PDsixqLGBpxpb+EJ2Dd8pbOJ72U3c3/QeP8p/yldKn3BX+SPmNT7m1iHhtJcJn8ce5J5Q3i3sKKac5lbyWW4kHuN6nJ1oOz/MPMuDjHOiHX095rC4uzgdZcNkuAXjYaZMBBqJwDgUbEaHixwN7uosjDf8rxTGW3dnuH1njqkn08w96KU6xIE0C2WS9imQYiFPmrks2RZylNgoU39Yh/r9WrTZG9B2UJ8KExUKDlhTf/Ey3R5R9Pqk0+mVxWBkBeOpzYxld9OX0ctg3iTdSdfojGlmPHuQ8YxBxtMHmMoYZDK1h+mMHu4Uj/CwfJyp1DZ6Y2opSizH0cWVS26naKyJpijuPAVJXmQkx+Ds7IPFvovI28az51AGW+2SWW4Yw3KdDDbplrBZOgYVOXdygtLpSgmlIb6A0tgRssMHSAjsJci9A+eLDZw4UcnR49UcPl6DhU0BlraZmJv7Y6t/lFM6Gnjo7iZcbxsJRhJkmStQbK1GkbkMRcY7KLZQIs9MjhzTPRTZSlJ/RpFGRyVqLilQdEGKzHN7SLsgSaqjNGlX5Mn0UiHFQ5FUH2VyQ7UpiNKnOFqf3GA1isI1qY0zpibSgOpgLap8VURA7A3RYyBMn55gbVqEEnlPWer8FakPUqY+WJE6YT8qTIprcfL0JQqgKM9YhqI440LaOE2dmSQdJhM0GYnTYDBO43mRt7DTmKRHZ5KeqDCK1yp8lWh0k6HORYomDwUGw/ToD9Km11uNrstyXLsky+BleQZc9jLlL82DZDXuJctyPUaCibAdDPpt55rHFvp9t9Hvt4mh4K1MxQkpaRnmk6VEZVGAxdkMWaazFRnLVuJaiizN8XtpSVYQa0y6kpXoSVZiIFmZ0TRVxtPVxDqdhWJ95op0ma8x5EanBbd69zHXY8rUNSOm+k2YHrJgctCSmSEbZgb3M9m7n9E2W67VmHKt1lxUGMVkdKU1TQIwFlpQk29BbcE+6vKtqcwwp1wERkFNtKA+20wExdoMQ+oyDGnINKIhy5DmPGPqs/SpzdClJl2XxmwjWvLN6K86xI1eZyZbztBRaEVDqi71GdrUZKhRm6tOR7UpI22HRZt6rNqZ2Wp/rleGM5WSwsTVTCajc5iMyGcqOJdZ/xwWvTO5457C3UtXuXUmkJun/Ll5JphhOw+mTkSx4JjFnGMe044FjF3IYca5kAX3UhbdS1h0KmH0UgGDnuUMhdTz18objPtWM+VWyoJLCbeci8SKnnmHdGZOJzIhAKNVODNWoQxbBdBt70/ZcXcOSiqgu3c3mnK70ZLayQllZbIOnaLpjCvdjn70eUUzFpbBbEQuiyH53AooYMKrmKGLyYyeimTAzpUus5M0mRygwcKOa0dP0Hv0JINHTzF45jT9DqfpuXSCIV8HRiM8mcmIYirvKv0Z/nRmONCeeYSOHCv6SiwYLLOmN9+CtlRDaqM0aIzWpi5IhWovWapc91DlIkGJgzSlTvKUuShQfFmeHGcp8t1lKfCRpyhIgYJgeYojlCiLUaEyXo2KeFXKYlWoEF+riQDZmK5HY4Y+9Wm61CVrU5+gRVOqPtUJWhRHK1Maq0FprCZlsVoUhatSEKRIUZASVcHCSUAVseKnJkCBaj95Kn1kKPeUEsFQgMMy1z2Uuu6h2E2CYlcJytwlKHXfQ6GrBDmXJchylSHLU5kMTwEa1UR1Mc1LU7SlEz00SPTUJDXQgLRgI1KCjUkSgNFPn3g/HdJDDciJEOBQncwAFTJ8FcnwVyUjUIfkAH0S/AzFiy9pcedIj79IUtQpYkOOECeMEHzxsyLgij7+LtqEeOgR6KaJu6Mu5UVRosIoBFtuPBaA8bktLe4y3r/J7Yf/vcr4/1cYnyuIAhje+zdYfK4u/tfnl4gdigIsCuriL0np/0Fp/L8Bo7C7KCqMzx4iQOPTrx/zWLgE8092tPD6vwPGic488dJLut0GEo5sIt7+UxKsPyXOdiuRFuuItFhPvN22nwHyE/F9mOlaQow/FsHR2/wj3ExW4KC6lIuKy/DQ/RgffUE9XEnR/nXcdJPhidNOHl3cyD2HT/jWazdfuO7grutO2k+sJcN2OZ66b+Ki+z5uxutw1d+Al8FGHFRXcFzhXQ4pvo2N4htYKr7CAe13uGC9RryP7H92F+e0XiPx2It8UbkMGl6Bxneg8w0+736dwZYVhEeuY//J1RjZLcfm0DscOvQHQi6vIdhuJcfWLqHpoCIDp+Rps99N4xE5YpU2Uav2Kc0Gu8hWWYv/nrfwlH8HJ8W3OC37Z84qvcYphVc4p/w6bhpv46e1FG+1NwnW+wBf7ffw1vsAd8MPOCj5e1xNVuJnsw5vkw8JN36fjEMbybLfTO6RrWTYrRdhMdr4A66afkiM+UqC9N8l3PhDYiw+FoFR2FXMPbFLfO2q+Ar+WksRgDHt0FZyj+2k6qIk2UdX0hG4js7w11gseZWfRt6BqVf4cez3fDv4n/w49CcYWAojv/svaJz5D5j+M/+YfUW0q7n7W364vYTvrwu7jL/j+5HlPC3bwGzsdqqurKM4eC9tNXbMjrjQHapJ64UddJzfyujlXcy67OSO6y6eeO7hSz9JbrtvZ9F7BzdDJLkfocJdF02uH5bkru1u7uht5L7aJzxQWM0zlQ08kVrNo10r+E5hM99Jr+ULieXckfqAe4abuXVEkqchFjyIO8BNocA74Ti3409xM+4oczE2TEdacT/9tAiMd5JPMXf1ENdj7cVrMSPBJgwFGDAXbsFU7FH6A0xouSRFjYsyC2P1/ytgvH1vljt350VgnH/YR2XQBZJNFEi2UCDVUoF0c1lyLGQpsJCj0FSO+v061NsZUGGhQ76RDhHWJym9cpW+iDKm4hq4ntTIw4JOvm+fgaH7zJeNcrfpLvfqb/Ow/ibPWu/z984nfN/5hPulU8ykdjGV3MZiTg9PKid4WDZIe1AuR40COXm+itNuFVjYnkFLZjW1yWdpzb5IvK8lbhf18HPV5uJpTUzNDdircZD16p68pxLOO0qRfKgUjJ5dEpYWQZhrBGCjGs1p00ycbPIIOF5OrGMDWW5tVAb20BjaS+HlSlJO5pBxupwwEw+C1S2I1VAhRWMP2TqSFBjKUWKhRIGZDDmmuyg0V6DATF5UHEtsZcT6ncrTspSekSbnpAQZZyTJcpAl3UmWNBcZ0t3kSHVXEIt5BbuoMNKAkih98oPUKAxWoyJci8pgLWqDNGgJ0aQ3QpfxaEPGogSlT5lmT2nqPaRo8JWjSQDGAHmx0601TLB1FRhOUWQiQ4mZbBUmM+SZSJdnJlWV+URtpuLUGYtVYyhWjf4YdTqiVOmK06Y1RpPacGXqQpVo85Cl5Yo0zVdk6fBUYTjYgNEQQ/o9NegSaqMuyjLirMygsySTvpLcS1Dmbooct5JlmIraTb/fp1zz2spAwHZ6fDdyzWcdgyHbmY2XYj5JhvkUaebTZZnLEqpz5OlNk6M1UYqGBEmakxVpS1GmM1mFa8kqDCSrMpquzlS2NovFxtyvseRGuQnztcZcbzfnRq8Vc33mzPSbMjVoysSg6a/AODVgw1i3DUMtwr6iUJ1jLqahhWsuLWX7aCzZR32xFXVF1tQV2VCfb0tFujllqSbUZJlTn2NBdZoRtemG1KUbUJOsQ32aHo2ZBrTlmohAIViXdam6NGUa0pFvQXeRtTjteZbiJZ7GRH1qk7Soz9SmpUifnvp9DLcfYqT1BGPN55ludmGhzY+FkgQm0xIZiY9jJCaeiahE5sKSWfCLY9EljJvnfbl90pNbJ72YP+7DgLUr188nsOicy4xTIeNOpYxeKmXWs5Zpjypm3Cq541HPjEcNw95VjIQ28HXpdWYCa5m4XMDYmTSmzqQxez6d6QupzJ5NZuZwDDNW4cxZhTFlH0HHiSASDl5AV0YSaeVdSKh+hqT8ZnTlt+NhaUD68UPUXXFiJjWROyXFXM/JZ/hqMtf8Yuj1zaB4vyvxipZkKZtSaWBFmbEpNXb7KLMyoczCgDpbU66dOEznKXvazh+i5pwN3cHOzOTFcrsxj4XmTCaaIrlW5UJL4SF6S60YLLelJ9+SthQD6iJGdqWEAAAgAElEQVTVaQhXo9ZfgVofWeo8pal1laTCSYmyS0oUOsiTe0GWtLOSJJ2TIPOKLEWBahSFqlEaqUbZVRUqYlWoilejOlGD0mhFiiLlqU5QpzXLkPZcE1qzjWhO16cpSZeGZF0aUvWoStKm6KoqgsJYelWDkkh1SsPVKAlVpTZMlZpgJaoDFakLVqY2SIlqPzkqvKVFaKzweA6OAigWXNlFiftuKoR77B4SFLruItdlJ9mue8nxlBdL/lPdlUj1VCPZU40ULw0ESzreXZ0kH+3nKqO/AUn++sT76pEWZkxOtAl5UYbkhKiT6a8kjgiMQTqkhhoTF2BMctQRslNdSUu4xNWgo0T4HiA28BBxQQcI8zbD10UHL2cNfK9oEuSmiZezAVWlMdx/MCsqjP8OjDfv3fhfA6MQfBGsZ9F+/vyuaEsL1vQv80CwqYXPPxVCLz9X4fzSjyg+/+kii5iO/m+7GZ/3Nf4CkKJCKQZc7vPw6fPQy+MvH/L0myei0ijAo/D+oWBZf3H/X4Hx2VPuf3WHqWsFpNrLigpj3OGNxNlvI9HmM2JsthBiuoZQ07XE2m4lat8GIizXix8LMl5NkNFqwsw+wddkJb5GK3FTegdXydeJ0FxJlsUG8k0+YuDYVh6e287fz27m2zOf8K3jJ/zd8RO+vbSeL122cMt9B33uuyl22IGX0Ye4Gq7Fy3QbXvobcVRdwRnl9zmisBR75aXYKr3OAY23OKD5JkcNl+F54lNiHXdQ4PEWj2pegc4XoeH30PUHvu9/mdvX3ictYimujktxOPsmno4vUZP8OtOFH7CQtY0Y85cxXbmEYJuN+Anp5UtShFh+go/MuzjvehVXhWVcUHibk4pvcFzpdQ7LvcxxuT9zVv4VHBVex1trGX46y3BXewtf3fcJMPgQP4MVuOm8x2nFV7mo9x7uduvxsvqYUJMPiLX6mAz7LWTbbyXr0BYSLFaL/YphRu8TYvQ+vjrvEGq0XFQYBXUx3X6bGHqJMlvFFYU/E6D9rrjTKFjSOUeFWp1d5BxdQ+nFD5lK3ciNwnf5svVVmHyTrzr+g2+7/wB9b0Pb2/zU8Sd+7P4NDP8Gpn4L03+E2Zdh4UW4LQRklvCjkKS+/Tt+nHwdBjZxPXYlDf5rqEyUZ6jnFIutJxgJluP6ld3cvvgp9y5s4c6ptTw++wlfOmzg7x6f8ZXPZ9z33Mod3+3cD9jL3bOS3Ni3mQfGm3istY7HKmu5q7CK+8preaD4CQ+kV/NUag3f71nLXz9bwZcSK7knvYJvjyvylZch98ItuRF/gJvC/egEARiPMBNthWA7CxU799POcCPhODNRB5mPeQ6Mw0HGDAcaMhtmLu4wXvPRp9lRkno3NdGSnrs3K+4s3rzby8yjSaYePd9pXLw3wdTjUWYfPg+93Lkzx+SjSRYeD1Ad6kiauTIpFopk7lMke58c2WbSZOhLkGUoTY6RMkUWhpRYWZFreZCAo0HEOKRSF1rPSFIX11PbeFrcyY+NA/y9YYB7RZ3cLxvhQcU4t4sGWMzu5m5eL7czO5mNq2c6tpZHRf3cK+jhSfkwt3I7mU5qwO9wCfYH2jnnPop/bCUxETbc6dnP01597ncZMN5kxsO23TxslqY/R42rXrqYH7Blu9kV1ljEscEql10m6Zx0aMT5VBkh5yvI9Osi17eNusheriUM0h7eTG9EI5MJ7cwmtjIY1kS9Vy/Zx5MJ0TpCiLIm0Yp7ydaRpdBAjlIzBfJNZcg0kRBhMc9EhnxTSQotJamwl6PiuDwlJ2XIObGX9FN7yb4oT85lRdJdZEl03EuKiwJZ3hpk+2iR7qlKjq8auT5KYgq6KkSD6gAN6vxVaQ9SZyhSh6mrukxEqNMfKE+7tyTNnntp8pGm2V+BliBFWoLkaA2SpC9GnrEUZcaFE3zpSsxlqjCdpsRsiirXEzWZS9BiIkaNkauq9Eep0hQgTXeMBu3R6tQEyVHpI02rmxTtrjJ0uCnQ5a7KkJ8BI76GDHvo0H1env7z8kw4qYpuyYyvFPfiFLkVL8VCwl4mo3fT5/8pXV5b6Q/YTq/vBro819Lnv4W5eBmuJ8lwPVmGuVQZ5jLlGc9UoDdVlvYkaVqT5WlNVaUtRZWOJBW6ElXoT1FjOE2DkXQNZgsMuVNjzUKFGdcbLZjv2Mdiny0zvZZM9pkxJVx8GbZkasiSib59YlJ6tNNKVBa7qs3oqDKntcKc5nIL6ovMqS+2pK7YmrpiG+qKbKnNs6Uiw4LyNFNqsgR10YKqFAOqk/VEWKxO0BDVpqZ0fVqyDGjONEBQopozDGjNNqE914yOXAu68vfRlW9FW6YFDXHG1CUY0JRhTHuhBb01dgy3HGW0/TRjbRcYb3Vkqt2F+ZpQZksiGMsJZiQ9mImUMBaTo5kLDmTKyYVbl1y5ceICt8+4c+N8CFMnglhwSmHhSj6TTkWMOpUycrmCWe9Grvs3M+9dz23XWq571THsWc5kWANfF05yO7KJMYdMho/HM3s+g/mLmcw6ZjJ3Pp3540ks7I9l3i6S8SORVNt74aK/DzUlKST09rJNazsSqltRVNjIYWMZMrxPMJAfxp32HO71ljLVkMNAeTpt6TGUenoTY2NHkJoaQTKSRCtJEqstRdERXarPGVN4SJVCO0Vq7Q2pOmBI+WEDSk4ZUedznNHcMG605nCrr5Dx9hi66j1przzNQNVBRmuP0FtkTWuKAQ1R6tSHCrazHPXeMtR5SFFzZQ/lDvIUnZOn4Jw8ueflyTgjS+JpSVIcpMn3UaU0TJPiMFXKo1WpiFGh/KoSFTHKlETKUxqpQF2SJi3p+nTlmdGeZURLmj6NiTo0p+rTnGFITYouxVfVRIWx5Ko6FTHaVERpURKiQnWIMjWhytSFqVIfqkp1gAKVvrKUe0tT6iGEW/aIqqKoLnpIUOYpQaW3EHzZQaHLdgrddlEgqI0+cuT7KJLpqUiKlyqJwg16TxVShCJvLzVS/bRI8dUm1V+XFH9dER5zokzIjzGhINqAvBB1MnzkyPBRIN1XhfRAbZKDjIgPMiEp+ihpSc5kJDoRH3qcSG8bYv33E+NvQ7C7Id5OGrg5quB5WZ0AVw0RGCtKorlzd1pMQgvAuPh4gcVHQnH3Irf+aYdRSEqLaemfAzD/rDAKfCcGXYSwy7/Nc1D8GRZ/BcZnD0Vl8ZfanP/x+c/g+E/hl38u8n6uJgrQKIDhA9GSFlRGYYS9xl/+UQ+e3eXhl3f58vHn3Hn2lHtf3WayO5+0w3LiDmOc/QZiDm4h3vpToq03EWT8sTjC6yjrTUTu20CI6VoEYPQ3+IgAw1UEmq0hQH8FoervESTxMqVGaxg5LcnY0a1cP7KBp0fX8ffDa/juyEf87eRKvj+9kr+d+pCn5z7itvMG2s6uJsL4dXyN38fV8GPcjTfjob+Bi8ofclb5fU4q/4Wjyu9yQPFNDqi8iZ3qG9iqvc5hnXcJPLGR+thPeNL6FrQvgbY/QOfvoecF/tr7DoN5y2lJ+ZiW9NVMVq7iy/p3oOlNqP6AhfTNHFJagtz232GksQyXUxuJdd+Mvcyf2L/3ZY6rLmW//KvYq7yJvdJrHJL5E8el/sQFmVdwkX8Tf+338dd7Hw+NpXjrvk+g0Urx5+Cjs5wr2u9hK/Uiroc2ccVG+Bl+QKTlKtLst5Bpv42Mg1uINV9NqP77BOn/hUDD9/DTX0aI4QciMApQKOwv5p+SQABGQWEU1MzsYztEhTHryHYKT+8i/eBaCs+sZDB6HTfy3+dB1Uv81P9n/tb2Et+2vsbXdW/yrOJ1vqp8l7/WL+Ob5lf4ceAP/GP8Rf4x/SJc/50IjELljgCOP8z/jh+mXufzhrcY8vojTUEbqMzUZqjXkTvFBxlz3cHimbV8IczJj7h/8F0eH32Pr85+xE/u28BfgqdXtvDIdStfuu/m/r71PDVcx1dqa/lWeQPP5Ncz/dl7zEitZlryYxb3ruXurrV8sX0tX21ZxV+3r+bJpx/wVHcLNw/s5rqrBjdibcR70rcTj7MQc/BXYHx+9eU0C7FHmAq3Yzb6AGOhFvT76f+qMA6H76fDQ0cExlaf5zuMc3dnmL0/yY27PUw//BkYH0zz78AoWNITIjAOUhN2iQwLVdItFMm2UiTPSo4cc2nS9CVI1ZMhQUeFLAsr8uxOkWB+BkebIFwOxhB1Jp185zxaffOZulrI7eRC7qcVcz+tgoeZzdzLbuNeXgePC7p4WtDN3dQGbsTXcC+9ha/LR3hWOcaDkkFu5FzjXtEojdET+Dr3ccGtlcjcCoorD/N4Sh5ubuPHiU38dVINptbB+Gp+6t/E/XYVyvKPY3bWgZ22sWw0yWabchgRwZ20J/czndzD9fR+5pO7WUzp5mZKJwvxLcxdbWT2aiOLCW0MRreREdxLjEsBly0vckpJE0fpnQTLbydLV4piY1nyjaTJNpJCgMU8Y2kKzKQpspSm4qACZUcUKDwqS84xKTJOSJF1Xp5sJwUynGRJcZAh47IyOR7a5HjokOasTOolOQo8lMUzfFV+qtT5a9Dkr0Z3sBrD4epMRaoxFa7EaIgcvX57afPaTavPXlr8ZGkPUqQzRIH2IEl6I2UZjVdkIkmJ6RQVrmdoMp+mwVyyOvMJGswnajIVq8boVVUGo1ToDJGjP0aTbuHebZACdT4yNDjtos1FirbLcrQ5K9Hrqs2IhyH9Dhr0n1Vm4qIqUxdUmHWRZ9FPloexStxLlGE+VoKx8B30B35Gj+92Bvy3M+C3iV6f9fT6bmb6qiRzgsqYKCSkpZlNk2M8VY6BZDm6k+XoSFKgLVmdtkRVWuOUaI9VoidBhf5kdUYzdZjI0+dWrS2L1VZcb7FlrsuO+d79zPTZMNFnyUS/AItWz2fAhul+W4baLOmqMaejyoz2SnNays1oKrOgoUSAxX3UFllRU2RDbZEdVdnWlKdbiipjTaYFdZnm1KQaUp2kQ02iJg3JWjSlaNOUpktLhgFtWYa0ZBrQkmFIm3ACMN+SawVWdAvAmLeP9gxLmuOFXTtTWtIEkLRloOoIg/XHGW05y1jbRUZbHRhrc2S20YupKi+Gi10ZLfJkutCPG/khLMT7MOPlyK0rjsweO8rCGRduCqf5HGOYv5zOjEse486FTLpWMnq5nFmvWhb96rnhU8udy5XMuZYx41vJ9Yh6vskbYtaniNHzyUydS2b+YgZzDgIwZjF3IZPrJ1NZOBTPdftYxk5EU2bvzklVXVTVZPhMdzdbtD5ll8oW5NQ3Y2cnS3G2K+M9CUz0xDLem8BwTzKdzXG0VEfTmRtGU/QVqtyPkntUnwxbJaLNdpBzUpGKy1qUOihT5aBC03kDOi7to93ViiZvK9oiTzBc4Md0YwKzXWkMtkZwrdmb3uZLDNWfYKjmKD2F1rQk6dIUrU6DUIodpECzv7youpdf2knpBVlKzitQdF6JvHNKpJ2UJemkFMnnpcn1UKY0RINC4X5zuKIIiCUR8pRFKSI8BWCsF+5S55jQnWdGa4bBr8AoWNICMNal6VMer0lxjAZlsZpUxulQGa1Febg6lSGKVAbJUxUsT3WwApUBslT4SlPmLUmpxx5K3SUo99xLubckFb6SVPjsocJrFyVu2yl2/ZRSj52UeO2hyFuafG/BmpYl3l2WRE95kjwVSPNTJVuo5AoSRoecEH2ygvXJCtInP9qYgquG5IVpURiiRq6vPJmeMmT6KJMZpCMCY0qkFZlJZ8jLdKcg05Wk8GNEe+8j2tOcCDcjgl108XMWbGhV3C+pEnBFHR8XI6rLYkWFUajL+RUYHy9w89GiGHq58+i2mJIW+hd/6WL8tVLn8zvce3pXPNoiuMuiyCcIfb/Oc8XxF+XxV4XxF2XwfwTFp3e5J0iUAo2KSenn116E3sUnXz/iyTePEdLW4ntRSXwexxa+uaAmCuriF9884enXT0S7WoBGARgfPbvHMwEYf67VmejKE4Ex88BmYg6tJ9puE7GWW0Q4DDRahb/hR4RbrifaRuheXE+o+Seiyih83Fd/hdjDGKi3kjSjj0mXf53rp/eweGwLt4+s4/b+lXxpv4ZnNiv5ym4FX9uv4G+Hl/PN4ff4+twqvvTcyoNIeeLN38BD503xEoyr/nrcDNZxRvEvnFb+C2fU3hcvuxyQfZ2Dim9hr7aUw+rvYi3/Kie036EifAOP2z7gh7YXoPUVaPk9dP6Of3S/yjdNq/imcT1fN6/iq+Y3oeE1aPoz1L7K4/KPyfD/lB1bXmLLlpcxNnqbqJD1WKu9ipnsy9gqv4m1/CvYK7/JMcU3OCb9Z07u/RMOsq/hprSUQJ3lBOotx1NrGT76ywk2Xk2w/kcE6a7ER28lZjt+w8X963A5uJ4A4w+IsFhNqv1WMuy3kbp/E1EmKwnWf58Avb/gb/Aevgbvia+FHUbBdhbgUADGSNOPRGD00XibnOM7ReUx6+gO8k9KkH5wI9nHVnIjS5JntRt4UP4CXzX9B9+1/Jm/1b7D9aSXeFz0Hrcz1nMrfQv3C9fwt85l/DD8Ij9O/JZ/zP4nLCwRexq/nV7Ct9O/5evhF7hb8wI3wl+h++pWGsvNGR915UGKCbOX1nDv3Ad8fW4535xfzlfnl/P45DIenfwLBEjwg+t2vr6wha/ObeO7c7t4pLGSr+RX8qPMJyCzjcfbP6H0td9Stvx1Cj94nfZNq+lb/zHTaz/i/ier+HrjGv62ZRVfyn3CI+vdPPTQ4XasNYuJB7mVfIzFeCHYYsV0lJV4Z1qo1Zm7as9EqA1T4bYM+hvT460jAuNsmAW/AKNgSXcFGnJjoon5e7PMP5jm5r1/UhgFYLw/wfTjsf9SGO/OMfFwQlQYa8IcybRQJdNCkVwrBQqs5cmzlCHdWIp4XVliDfRItz1Jhr07oWYuHNZ24piOG84mfkQdjCLFPpicw+7UnPGgzcGHvsuhzPhnciepmoe5LXxR2MGz/HY+z2rmcUYzj7M7mU9qYiq5lYH4JoaS2xlK62Qkt4feqlkirtZgfcGZxIJjPFpQgxsr4PaHsLCTfyx8BnOrYXwZP42s487IMXwjvdlp4Msm1QSkZDyJuhTHXGIFXyVUi/NNcj1fJtTyKLaOx4ltPEjuYTH+GvPxfdQHt+DkU8uBU1cxMD6JoaoONtI7cZLeRJK2BPkGkhQayZBrKEOekTT5xlIUmklTYC5NsbUsJQflKTwiR+5xObJOypF9XpHcS0rkOimQ46RMpqMK6Q5qZDhqkOOsRZaDCiWuatR4a1Dvo0FzoDbtgRpcC1RmMEie6XAF5iKEpyzDQXu55idBT5AM7X4ydATK0xkkR7v/XnpCpRmKkmM8VpmpeFXmk7RZTNVnLlGbuUR15hI1mIpXZzxGlZFoVQbClRiKUqc3XJWOQEWavaWpubiNJicJERg7nFTouKjGtfOadBxVYPCEMtNnVJk6ocgdN1UeBCrxeYwyjxJlWRCAMewzBgI/o99vBwM+Wxny3cSQ32b6/bcxFraLqSgJZmP3MpcgJKZlGE8QLrzI0ZsgR/tVaVpilGmNUaYlSoGmcFlaImXpS9JgJFuf0TwDrtfacq/jKLd7TjDfc5TZHnvmBu2Z7LdlrM+KiQEbJgdsmB06wFSvHQPNFnTWWtBeZU5bpaAumtNUvo+mchtRXawutKKqwJrqQjvKM62oyLCiOtOK2qx91GWaUZ9uRF2KHg0pOrSm6dImwGKarggSgvrUJqiLGYZ0ZpvSX2TDYPF+ruXtozPbQixVb04woyHehJYUC7py7BgsP8ZwzSlGG86JlvRI83lGWi4y23aFsbpL9JScpb/0ImNlV5gp8mAu1ZXZEAcW3M4zcfwgU2ecmb8Sz9yVFCad0xlxzGTgQhajlwoZccxn3qOMWz4V3PIo5aFzKQvO+Sz6lvJ5Qgs3QsvoPxfDxIVE5hzSmHPMYO5SNnNOucxfzGHuZBqz9vFcP5HE8OkYig65Yi+nho6WPBI6u/hMawcymnvYrbwByyOyZBRdoqM/hLYuT5pb3OjuDKK9NZiO5jCGm8PoK3SnL9WBanczis6rkXNWnmKhhsxLjSoPZRo8VejwNKTPz4qhqP1MZJ5kNO8CY+WejNeHMdYcxUBzAH0tHgy2OTPV5cRIwyk68yxpSdIROxYbhRLsYEVaAxWo95Si1OEzKhzkKXdQpvSiCvnnlEk/KU/ySRlSzsuS7aZIcaAq+f5yFIbIUhIuR2mEPOXRSlTGKFMZo0JDsjZduaYiNDan6T0HRgFQU/VpSjegQVhPSNGn+Ko65XHaVMXpUnlVm5qrOlSHKVIRJEN5oBSVQTJUB8tS4SdJmY8EpV67KfeWoNpfiuoAGaoDpanyl6TM8zNK3beJI7wu99lDsdce8j33kOUlSYzrHlJ85Uj1lScnRI2yWGOKogwoitSnMEKfvFBd8sP0KI4xpihan/xgNcpC1SkLEloZZMj2UiI7QIfUYGMyYw6Ql36B0gIvSnNcSQo9yFVPEyJddAl31ibUWYugy9p4O2nicUkNH2cVvC8bUlMeJwKjsMO4+IvC+E/A+C+VOkL/4s9F3YIFLcKiyHM/M92voPiv0PiLwPfLc4kAgP8zLAoF3P8MjPfE8m1h9/E5MD7+F2AUFEahUkcARQEYBblTeC/A4pd//VyER/Hj/x0wduaRai9D1sEtxBxcR6TNeqItNhO2bz3+Rqvw1v+QQJOPibLZTKjFOkIEYDT/hEDTj/E3XoWn8Vp8dVcSr/UXxo9/xoztCmbN3+KW9VK+Ob2O785t45HdGu7v+4indqt5tn8l3x5dyTfnVvHAaQ2TVzYQb/YKgSbv4mm0CleDdbgYruGE0lJOKi3lrACMCu9wWO5tjiotw15hKQfl38FG5g0Oyb6Lv+2rjOa8xdPaP/FD41JoexM6/siPbX/kH83vQvM70PomdL0NTW9A4xs8K32NgYS3yPP/DFPF5ezd+jrqyq9x8fyHOB7ciLn8K+yTfYUTqu9yTOY1zim8xRmZ1zgt+WccFd/ETajK0VtBsO6H+Oi8j5/BSjEAFGW4lkjdj/HXWclxlTc5ar4C77M7CDJbQajFRyQf2kLqoS1ikEWoyQk1+pAgo+X4Gb6Hp+5S/HWWiYAoBF0ES7rg9B4iTFbiLPtHvNXfEoFR2G0U7nxnHd5FkvV6Mg+vpOzinxmN+yPftb8BA6/xj9a3+Kp4GTcSlvKoeCsxxi/gKfsbqi5+xKOK9TzrEnYcl/DD+H/wj+nfwewSfhQ6HG8u4cfFJTDzn9C0lPG8lXR3azE5d4Q7Yeu56/4S3/i9zU8h6yBiM38PXs+X3h/zU+gOCNrLszMbeGy1mkcGH/HMYB2PVNfwjew6/i6xmYcb1jH00SpKPlpBzIfvc+WVl3F64UWcliwh908vM7FyJU/XrePHjZ/wvdRG7mpt5MZpWW5FWTCfYMd84iFmYuxEYJyKtGJRuC2ddEK0owVgHA3eR7+vgagwjgYbMxVsKgJjl5ce7c4y9Iaacmu6hYWH11l8Ms/dh4PMPZlh5vEs8w9nuHF/kuknY8w9mkQIvdy5O8f4wwmuP+ynJtSRbEs1siwUyNunQJGNogiNQugjWkeBqyb7SNjvRKx9MD5mvpxWO4azvgPR9uFUuBXQF1HDXGItY2HZjPqncCO8kIcx9TxMa+Z+dhP30hu4l1LHo4xmHmV1cDf7GjfyhuiObSXLJZfuzF4eDV7nflcp3SVp+HvFo2kejozOCdITjPlyShZuLuen26v4fFGVxyPbYGItjGziTo8tx89Ys1HxAtvVE9DVCiHuQgTTCWU8TKvnXlINdxIquZtUy92UZm6mtLOQ3sts+ggTaWOUhnZwwb0Ky2NXUTM4jYGOBSf0tfHVliZBezfZensoMpUn3VCWfMGONpYUJ9tAgiyj3eTukyLHTprsw3JkHpcj57wyRU5qFF9WJ99BjYSjMkTu30usvRx5F/XIOq1CtasObX6GdAbo0xmiT2eAOl0+svT6SDAfJc/tOEXmI6UZDZKg3383A8HSXAuUoztIns4AGTp89zIQrsBIpDJDYYp0+0mLRdszMfrMJ+kznaTGdKI6UwkaTMapMx6txmikKqMRagyHqTEQrEK7sB/p9Bn1l3bR6abMsI8hnec1aDumTOchebptpOi1lGDAYgcTR3dwXdjTDpXl/tW9LETtZDJsJyPBuxgO2MWgzzZGfTczGrCVoaDPnkNj6A5movdwPU6auXhpJuOkGYmRoSdSkpbA3VT6SlDmvYtyr53U+u+lPVqJniRNRnIMmSg1Z7TcnNmm/Sx0n2T22knmeo9zY/wsC2MnmBw8yFi/HRMD+5kdtGei247+Rku6ai1przKjpUKARXOaKvbRVGFDXYk1VT8DY1WBLRVZttRk76cu1466bCsasixoEG51Zz4Hwxbhgk6aDh3perSl64vTmqZHR6YxPXkWDBXbMiQAY44lnZlmtKWa0JpiSHOyPu1pplzLsWGo9CiTtWcYqz3DcO0phutOM9Z8luk2QUE7T0fpcTpKTtJfdonR4itMZ7oyHXGJeW9HJs4dY/yCG1NuyUx7ZDHqksmAQwa9Z9MZPJfBwKkkph3TuXklizuXM3lwLpP7Lrk88C9iwSeHtmMBDJ6J4LpzKtcd01hwzmbRrYgFlyLmLuQweTyFySOJzJ1Npf90FLkHnDiqoIaesiTSKtuRVNuNjKokkprb0T8sRXDmYRoHfahqOk112VGayk7TV+/GRHswIy3e1KceId9Dh9wLCmQc203a8Z3kOkhT5q5IjbcyjZ5KtPlo0RVsQH+8OYOZ1owUn2C20YOZtkAm20OY7PRnotuLsU4XJrtdGG0+R1uOOe2p+nTEa9AUIktLoCzNfjLUe0pScXk3lQ5ylF9QpOisIjmnFMk8pUTqaQXSLsiT7SoAozIFgXIUBslQHCpLabg8FVFK1Map0ZikRUuKrvhsTSLgnmIAACAASURBVNOnJVWX5hRdmpKFXxQMngNjhqH4i0RVkh7VwsTriQpjVZQW1REKVIZKURkiRU2YDHVhslQG7qHcbzcVfrupCthDTZAUNcHSzydIkkqfnZR7fkqZ51bxWemzixKv3RR47ibLczcRLp+S6L2XzCB5SmKE6h8zapJNqYw3pDhSh1yhkitUi+IoPYojdCgJUacqRI3aYCEhrkiRsO7ir0NqoGBJm5EcfYi8jIvkJJ4mxteE8MuahDuqEisEXRzUCHTUwMdRE69LGng6KuLppC8qjGKtzn3Biv7Zkv4/AKOgLAqinziCsvjrIZb/ARgFhvu3WSL8wV/+ol/3GP99h/GfSFQAzF/mF2h8/PUjER7Ffcifv4EIjMLX/uyLCyrjs799ISqNwi7jr6GXny1pYYdRUBiTD0iJwHj14DoibNZz1WIzEVYbnwOhzgf46K8g0nqjCIzBZmsIEmxowZY2XoWT/mpctZdTcmALgwfXctv+Q+7YvMGjQ+/wvdNmnp3fytMzO3l8ZBuPbNby7MAavrb/iG/OfcwXbpt5Fq9Mp8dOwizeI8BiLR6G67hsvJpTaks5ofQOp1SWcVTubY7Ivs0Jxfc4Lozycg7Kvov93o+4qPoHQmyWcLPgFX5s28CX1W/xddOf+GvTS3wvKIr1L0LTK3xXu4xHFb/l645l3ChfQ5jdEk7L/pYjMq9gsPNFVHa9yD7DNfie2MsBhTewlfgjZ+Te5pzU61ySfZvzUq9zYu/LnFV5m8uGK8QdzgjDVfjrf4ivwQrCTddyVQBGrVVEGq3jnNZf2G+4DJ/zuwix+IhAkw+JtVlHvM160XYWanKEnUUBGAOMPsDf+AP8tJeKBd2/JKQLTkmIX+sk/RIeKq8jWNGC+phuv5OMw3tI3b+NlP3vcz1tF39tXMcXNf/Jd62/4bu61/iufDWLcSuYStqC5V+WYPjKEs5sXkJP+HIeN73EN32/4fvRF/jHxJ/5x+Sf+H7mj/x95rf8MPdbvh97EQrfojthBR2dZgyMnOBpqAQ/hK7k65C/8CR8BfdCPuBh1BpuBXzE0+AtPPP4lGcnN/O50Woeyy/na9X1XNfYxGO1Xdzb+xnD6zdQvnItF//wMiYvvIDmC79H93d/RH/J7wh+4Q/0friSh2vXw4YNfL9jHU80NvP4ggoPYqyZjbdmJnE/U7E2z4ExYh8LcfbcSjrBVMR+RoOt6Pc1ptdbj6FAI8ZDTZkOMWUozE60pAVgHI7e9ysw3hCA8ZEAjNPMPJnj+sNZbj6YYubzceYfT/E89DLH2INx5gVgDLtEzj41ciwUyN8nT4mdEoU2iuTZaJBzwJx4m6NE2Ljgbx2Eg44n4eanSbRzpvpyMlOJHTwpn+Zefh+3Mlq5m97C5+nX+DpzhC8LB3lY0MW9rFbuZ7XxKLebR4WDPCiZ5E7lDSaKFwk7m8UZ0ygSvK5xo7mAxa44HM8dZ83OM6zY7oWWmhrt+ZawaMtXY3rcntFjvnU737Tv5IcWRdqSDdE2VGWV0nE2GcSx/1Qtyd5tVPo303e1l7n0cW6mj3AnpY97id3ci2/nXlw7t2PauRPbxXBoBzEX6/E7kcMFSz/sVe1w1tAnSluRJLWdZOnsJttUlgRjOfJNZUVYzDXcQ5beLjINJci2kCR9317S90uRfkyWvAuqlDhrUnBRhaTD0oSabyfSWpJEe2USDipy1WoX2UdlKD0rT8UFWaouy1N/RYZml110um5jLkJa7DtciJJmKmwvo8F76fHdRYfPXrr8ZekOkKXTT5LBMEUmojUYCVPlmq88nR5yDAZoMBWjw3SyGpOJP0NjvIYIjEMhivT6ydDjK0ufnzwdbntpct1NjeMOmi/LMexrxKCLMU0HhIs+0rSb7qLXZAejFrsZtt3E8NG1zLtu5U7YThYjdzETsZvxUAmG/Xcy4r2NMe9NTAR8ymS0NH3+2xgO2s5E2E6mI3czEbGbqatSjERKci1oF62+O2gOkaMh6PnN3ZZQOXriNBhI02W8yIyJ8n2MVu1jqNqS2Y7j3Bx05M6EEw/nXbg778jc+Akmhw4xO3KU2YEjTHYdEAMvnXX7aBXsaBEYLWiutKah1IraEmvRjq4qtKWywIaqnP3U5h6gNtuO6gxLajPMacowpSXdkOYUHZqTNGhOVKcpUUN8L0Bje4YhXdkm9OZbMlhkQ1+BtQiMHRlmNCXp0ZCkSlOSOm1penRmmNCba81Q8UGGyg4zVHGE4epjjDWeZLThPIN1F+goP0VLyUn6qi6LSttElgcjYU7M+Dgz4XCOCWd/ZnxzmfUrZManmCn3Ysac85m8lM3QqTjGT0UzczqC2ROh3Dkex9ThMPoO+9Nu78WIYyTXXZO44ZLGTZcsFlxymXMpZM6pgJnzWUydSmf2dDpjpxJoPOhHssUZzqvpoSu1CzXlnahpy6KkrYKKmQK6x2VwjDIivfoY+SVWVGRbUp1gRmeqPVNlLvRWXqQgWJ/U89LknZWh4JQUeUIlmrMidV7qNPto0OmjybVQXfrjjehJ1BMvsrSnGTNWfY7pFg+Gal0ZbnRhtNWJgcbzdFSdoK3oAB25lnSk6tMZp0FnpBKdoQq0C/2HQn2Ni3AJTJqKi4qUXlAm74wS2WeUST+rRKajErnuSpSFqFEapkRBkDQFQVIUhchQEiZHtaAuJmqJ/7cCPDYla4vg2JikTbNwcjPz+S8PDYItnW5IrbiuoEdNgj7VMboIwFgbJU99tCyNsQq0xCnSEC1HbZgUtWGS1IdL0RAmRV2oJLWh0tSFylIfKkNjiCR1/ruo9tlBtd9OKnx2UuK9kzz37aRd+ZREXwnSAiTF3sfaVCNqUgypTTGmLsWEynh9CsLUKQgVoFHYzdSkJkqH2hB16gVg9JSn1Fed4hBDUvwNn9+f9jUmMsiCKD8Totx1uXpFkzgXDeJdNAm7qELIpf+PsvcOyvJA2/ZJtmRLNsnGxBhj770D0nvvHQFRsTdEUUFABOm99w4qRUUB6b1XC9LFBogKdqMpm3J8cz+a7O77vfPN7/fHNTc8PqAzOs7BeV3neeoR5GqIn4sBvi4avwOjYHoR7hP/nwrjb7mLv6+g30HibxwnPP+9in7/8W+FK/9lVn6EmKAePnr+QDSPnwuhjYI75sG7ef+5UPP3P0lT+E1EauLrCdFtoqA2Cp//BoiitbMAnsIq++m4SGV88fYZwgjwOPH+hlFYST989YKJbx/Q35JH8nYZzu5aTfyeFURuW0601SrCrJbjb7IAb/3Z+BvPI2rzSiJtVoheD7ZcSoD5EvzNlnDKeC4+hjNINJ5BvuEX1Jt+ztDOWTw+vIR/eUgzsW85D+2W8MRuGa/3rOLtoTV877yWFydW8dRTnNunJCnYuZBIszn4WSznlMVqXE0XcUhzOvYa0zmsJSiMX3NQ7RscNGdxSGMW9hqz2KUwlR0yX7NP4Z+46ovxqGomjwrn8OjSdL6r+ZoX5WJM5s3kddFUfqr/ku8bZtKb9hkXnD6kM06KmmAltq4Vw07uY8wUPkdV/jOMTeZx1G4Jjpaz2Sr/F/YrfsoRhc9xlJ+Cg+w/2S/zKUc1p+NquoBgiyXEWi4lzGSOKCMx2nw+UcbziTBcSITlCtxMZnDQeAq++5YTbrdKlNEYtWkOybYLSbBZQJjZXMItFxNquYgwywVECuYhk6nEb5vJuQOzKDo+k6H4jfRGrKXg0JfEm39E9p5F5B5YR5a9BJmHNpK+ZRX5O5ZQ4zydaxEL6Yhbxp2S2byon833dbP5sWoxY7nLyLT5iuPLxfCWEWM4YQavS77mx6Yp/Hztb/zS9wE/Dwpq42fQ9wn0fchPQx/y6toUWi9No7dCjZECE76Pl+Np7Fxu+XxKv9s/mQxbyOOgBTzyXsj3QRI8O7qC7w6s51/bJHitt5IXmst5ZLCMlyqruCe+gtKlS9j92Wcs/UCMb8TEmCf2AeIffoDiB2L4fvRH2ubOYWTxYr5ftYwfVNbywGQNYyc0RSvp4SQ7hgV1MWab6NkbsVnUNz2SeoChmB1cD9pEk4c+nX6m9Ibb0B1syWD4ZrrCN9NwWp9WDz1uxu5ndLCKO8KaeUJQEAU1cZDbT4e5PznE2EQ/wy/6GH46wOijYR6M36F/coB7E9epCHPhvI0WFzcrk79FlfytalywVeWirTblB3eSvsuBgD0+7NoSgo5xAE5WLqQdi6Qi5AJtqQ10nO2mM6WJq6H53A3L5XVKJa/PXONZXheTF1tFDurnhe28rbzJj/VD/NQyypPyYQZzb1IXXc/JzXFsMkrhtEs8xcUNxGVVIK3vyQYVD1TlLIh3dWT0SiyPiyIZKg/j+sX93LqyjdpEA/ZvUkTTyB4pk0hWacdgtSOH1NAuYlwr8TlSRIBfLVcSeriXPsjT1A4epVUxll7Mw6QyxhOquR3fQk1gG3mnikk4no6TuQMO6voEGWsSZyRLhqksZy0UyLJUIXeTHHkW0mSbSJJjvJFsYynOmUmTYbqRM5vlyd2rzsXDelxy0iXvqCrxthuIthAn3lqOrL06RG+WJXmnDFm7JSg8LEP1CWUuH1Oi8qQatSflaD4lyZ0oVUbjVLgbLcdwlAwDkTJ0Ba6n1UuGTj9Vrgap0Saokf7KdIdqieZGsBbX/NVpO63E9RAtBhON6U/QYyBRi944FfpilLgatJFO341c81Xghq8a7e6K1DvLUmG/njoHKbpP6tPrZkGtnSp11kq0bVLghqkEQ6brGLTdQO/Otdw6vJ5RT0nGg6QYC5fibthGBoI20Buwlh5BYYyQof+sCR2hUtwM3MBg0HqGQiToCZPmZrQCN6LluRoqSbv/WhpDJKkNFKcpTI7WaFXaUvToumDFjfLdXK/aR0+9Az21hxhodeT2dRfu9nhwf8CXOwOnGexxor/bnqHu/Qx27aK3aRvXqjfTXGJD4xVr6gqsqCvcTI0Aixc2U3ZBMLzsouLyHq6c305J7lbK87ZRnrtFlMdYlmlOVZY5NZkm1KTrU5uqQ02ytqgqrirViPosM5rPbaI1x5qOPFuuXthKZ44tbWetaUw3p1po0EkRFCtDms6Yv3vfha20n99K+4WtdF3azo2iPfSV7Odm6VGulx6nregwDfn2dBY70110kr68k/TEH2cw+Di3vI8y6BPCQNAFhoIKuB1cwpB/Cb1eBfR6nqf7RCo9DpHcOhDIyL5AxnbE0b/Vnxs7veh28GfALYZ7nme5536esVOXGXE7z90TmXQ7n+em8yVuOeZx3z6Lvn0JVG4PIMnmGAe0jNGRk0RdbT3K6uIoa8uhYCqF9gFZ9ofp43/OivT8zWRnmZMTa8ClKGMaMnbSmLSTbFc1zh1T4txhec4fVSLvqAKFJzWo9Naj1kefJl9DUd96a4QhzeF6NIfr0hptxNUUG7oyttGYakvHxd301xxloPoY9elbuBKuQ3WM0IGuS1eiDl2xanTFqNEWrkR9oCwVXhspclOgyFWVQhcNLjprknNUg5zjGmSfUCXvlDJlYdoUh6pwIVCW8yFyXA5XojBCmfJYTaoTdKhN0qMqQYdq4ZmkS2WyHtXphqJb1doz5tQI/ybOWFKRbkZxoj6lSQZUpBhRJrw3UZXaZDXqU9RpSNGgLkGF6hgFaqIVqBWeEbJUh8tQGS4rmtooBeqi5KgIkqAsYD3lgRso8V9Lif86Lnut5LzHcorCpCiOlKI6SZ66NBXKk5QpS9ahPN2UolRTcmJ1yIhQJTtakwsxWpQlGVIRo0tJqBr53gpc8hMg2YQsPwMSvPSI89Ej3l+POG8d4j10iD+pS6K7PgknDYhy0SXcVZcgFx38BOOLixrebqaUFiWKml5GJoRYnfvcf3qXkSd3GZu8z4PHY4xOjDL6ZJSxp2M8eL+GfvjiIcKIxMGXgvn4nQA48fwx/zUvhPKVCSaFeQ+NEy8eI/b4+QP+a0SwOMbjZ2Oi1yeeP2Dixfj/TqBCQPerd8AoCuoWxee8UxUFUBQyfUTp4U+F7/GIZ98+eQeMwr3jt494+uoR3z55ziMBGAWFsTmXJDtpMnesJH7vCqK3C20uawmxWI6/0QK89ebgazCPMMtlhFutINRyOUHmy/A3XYqPyVK8DL4hwnQmaWYzyTX4kgbbOQw7rOaxszivXTfyaMdCxsy/YcRqDn02c7m5fS63ndZyz1OKbud1dDptJFzjM05rf81J0yW42KzFxWQJ9hozOKg+g8Pas0WweFD9Gxy0Zos+F17bq/wVu1S+wE72SxxUptB55kvynMUYyVnEm8r5PK/4kAq3j7kWM5XJsjncv/wV1X6z8dX7CE/dz8hzlRHlJVpJ/QVLhS8xVfkSS93P8Ng5g9D9QlvNp5zS+wRvzc+INJ1FiMF0PFU/w1NzCsHmc0QtNwnWK4gynUOk0ddEGc8kynQBoaZLRF3ZHhZzOaT/Dzy3ziV0xzpRRmO46XSSbOaSumUx4eYLiLFdLXKax1ovIsFqDpGbp5K25wsKjk2hJ3w2b/NWQaEkj5OXU+U4hTrX1eTtWU7WkdWcPS5Blu0GLttsoHDvV1x0nEOKoySVGZL0lyzjWcM0fmmbwuvKGTzMlOam/xKu+3zKy9wv+aFoNj/XzuCXzo/5uV+Mn4fF+KnnryDMwLuInfGRP9JR+Rd6MufwMk6Gf8VtZCz+a/q9/8mo2wKe+65k3Hkuz92W8fzoUl4fXMHbXWt5u3k9z/RXMqm5jGc6C3guPZ+eFXOJ+GoK68TE+MOfPkTsT3/mE7EPWPahGLJ/FCP04z9xbf4cxlcu5Y34Cl7rrGdyjyIPfIy5E7+FW/HbuRO9k9vROxDq/7pDrbmfvJeRlH2iKB0BFOvdtbkaYE5PmA3XAizoD9tMW6g51e5atJ4y5WqYPSODZdx+fJ07jwZ4MDLI7cdD3Hlyi5GJQcYe9/4OjCOPhhkbv8PAkyHuT9ygItiF81aaXN6sTIGdBgXbNbi8VZ0SOz0aHHZyZq8DYc7RbDmUgoxdMlaWfhzd6oPfwTCSvPJIDqnnYmgNTUH5jEbk8Sa5lGdnrvPqYjcvLrbzqrCTb8u6+Lb6Oj+3DfNz+10eFnRwP7edu+c6uORTzK7NWWzZko7z6WpcgutRtfRFWusw5mYncN0byHn/HIr9zpHunUVmUCyxp53ZaaXK9l1bCU4qx+ZgHjJq0eyxyyPU+TJpXrU47s7BbG8mO/Zlk+0r1Jp1Mphcz3BmJSMZ1dxLqWEgoZGuuGuUhdQR75SOk/Vx7JS1cTVQJdJMkRRTac6YSL03u8hx3lKaHGMJ8gRY1JfgnOFG0vXFOWMhS66dGuf3aHPeXoPcw8ok2Wwg1UqGeHMZEmwUOK27lJhtgoq+nssH11PtJEvhcRUq3dSodJam3lWc4QhVRuJUuRejwJ0oWYYiZLgZLEG3vyLd/upc91ej00eZdi9FESR2B2nRE6xNX7A2XacV6fAU1EJtBiP16Q1Xpkf4+jBxbgSupTdwI0NBygz6qNF1XI7Gg1LU7lpHw451XDuoRN8xI9p261JjqUyzqTx9ZtKMmG1g2EaSwR3S3D4gxZ2j4ox4SDAWKMlI+EbuRG2kP0JCdLfYm6LFrSs76BNW4mEbuR20gVtB4vSEynAzRoWeWGW6w6W47r+ajjBxWoLW0xIsSXu0CjfzrOgu28P1hiP0dLjR23aSngYX+tqc6O10oqfTnb5rvgx0+zLQ68FAzzF6r+7hZqvgRt5CV6UtbaVbaSi0pr5gM/VCDWC+LaW5NlRc3E715b1UXt5L6fmdlOfZUi4EdefaUJJlRmmGkMMn3K0ZU5thQG2aLtUp2lQk6lCZYkjDGQtac2xoz91Mu/A8Z01LpiWNaWbUJxtTl2xEQ6opjZnmNJ3bREveZlovbHlnjMnbTPt7yLx+fhvXLh7k2uUjdBQ40HLpIJ1Fjtwsdmbg0gl6Uw7TG3aAQf8D9Pv7Mxh2gTthRdwNLWU4qIx+/2Ju+lyi+1QWfUejubXPn/s7fbhnF8Gtnb4MHPBg4Lg3w6djuO2Ty9DpQoY9S7hzupBb7mfpcL1Il3M+A4fPMbwrjhvbQimxPU2oyQG2KOuiLi+Fmro4apoSKKhLIG24Fnm7NWwL0MQt3ZSEi7bkXthCdrIJuTGGXIoypdrXnNwjSmQfUeTMYTnOHVUg10mZS67qlHrqUONtQM1pfaq9tKn11abJX5eOQEOuhhhxNcyIzkhjmmONaUo152bhbm6XH6Ez2ZYCDwWKPWVoClXhaow6V6OUuBqtTFuEPPVBUlT5SnLFQ56Ck8pcdlPjoosGuUfVyHPWIMdJiRwXOcqC1CkNUuK8vzR5wbIURqlQEiWogZrUxGlTJ3SyJ+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mKc8RcPRSMCRwEYXwlxiv8DFp8/ZvK5cFooJNtMMvlCSLd5957/GxgFgHwPi/8Gyf8FGN8fSQr3ib9Doyike0KU2SPUyDyYHBVVzgjhjyJg/N388oRnb4TInQnePHshAsbHr8bobcwhcZs0GXYrRApjjGB+sV1HlM0ags2X4mc4H1/DeQSbCe7opQSbLyPQbAl+xovwMVpEiMkMzmxZQL39elq2L+a2sJZ0k+SJ02pGd8/myZ65PLb5mkbdTzhn9BXpZlNJsfmaZLtZBBh/xmndf7zvYP6GE5sXccRqISdMFotgcZ/K1xxQm84+lWmip4PWLI7qzRON8PpO1X+wS/lr9svPxsNMjBArMboT1/G0bDWPKz/FXUOMYEsxricv57Lr3wiy+ETkdLbe8CE2smJYSYuxR/6vOMh+gpPM3/BS+QNV7otoPL2UhhMLaDm2gC7HJdz1kuK+jywdR5ZyzuivFGz5kiybBSTbrCDcYDqRRtOIs5hHpNkiAkyWELh5HW6bFrNH73OOW83Ef+syvIy/JszsG+I3zSVt2wpRxWL4psWEmc8i3mYGqZu/pCNMklqPOfSGLmIo6BsehE+Hi9K8TFzLDff5vM62ouzIGnIdF3PWcQXZ2xS4sFmTi/YLSDs6ndDDK8gIkqHzvCoTdQug7x/8dPWvfFe9hvEzC5jI/pLn+X/gu+Ip/FT/Fb9e/Qe/9ovx6+0P4O4HMCjcL74zwTwbE2Os4xP64qbwInA9PwVt4HX8NzwPWshLNxnGD61kaNsMxvcu4I3jGr7du5Jvty7nzaZVPNdfygud5bzSW824/DJql87m+Ed/ZJmYGB998EfE/vBnPhb7kBViYmiIiXH2i88YXDCHiVVL+Fl5A79uUQUfa57FbON24jaG4gRg3M3dmN0iZfFGiJXIBHM/ZR83w6xpPq1P/UltOoXIk5BNXA+yZCBsM02BxiJg7PLZRFvgXu4PlP7fwDj57n5x5OFNhp7d5NaTfkbGbzH64PY7YHx8g7JAZ/I2aVBgq0bhDi0Kd6pTeUCHG+7bqDloTfLW7SS4J3DE7QJaB/Jw960iMuAKSYGFxPoUERHQSE5UJ22JzTxIr+P5mRYe5Q3z+mI/P1y6xk9lfXxX0cerql7eNt/mSVUP9/KbeVzUydj5ZgbOdlAQeRX/Ixdxsj/Hnv0ZGG+NZJWSA6qmp1E3OomGjhN6ei6sk9+PnKo3cnKnUFTeTlFDDtfH2gmOO4++egT2hhfI9ymjJKCcK2GtuB/KQd0kDC3zePZuyyHrVCutCQO0J3dxI6mR/pQ2muJ6yA9qxGNXNPtNHbFTN8ZRQ5FQI1lSjMTJMdrARRNJzpvLcN5MhlzjjZw3kSHHQJJzBpJkCsBoJs0ZKznObVEkc5ssmTukSLWWIMtGgQRTaYL01uKsPJvQTavI3LOBy4ckqHGRp9RFnko3WUqPr6HGeSVD4YqMxakxFqvKvShlboUpMhiqRF+QMj0BytwMUKE7UIVWDxnaPeXpCdSiL1CbwQBdbp5Wo+O4LM2HJBj0VWcgQJ6B4I30Ba/jdoQE98PleBimyri/GoPHZWndJUHHTgk6d0jQvVeeO04mXNtnQKONGs1mClw3kWTEaiPDtlLc2iXL8AFpeg+upddpDUM+4tyNVuB2soroNvFGohqDuWY8qj/IRJENd+LluR0mwWCQOL1hcvREqdIbrUp/hAI9gRJcC5PhaqgsNyKVGcow5d6V3fRV7OdajQM3W93oa/cQrSiv1R2mo86ejrpjXG/2YKjbn7uDftzqdeF62x66GnbSUbuLjuq9tFfuo7ZgC82lu2gs3klVvlAJuIPqSzupvLBdFKcjROpUnLOh7MwmqrKtKc8ypzzNmOpMU1HESm26PjUp7/qIy+I1qUzSp/msJe25NrSe20RThhkNqQIkGooU7vpkQ5pSTWjOMKNFAMtsK1pyrWnJs6ZZeOZa05ZrQ0eONa1ZFrSfsaMzdy8dF/fRmr+PjgJ7uouO0pt/lBspB7gRupub/ru56evBYHAWoxGXGA0p4l5QCbcCS+jzLaT/dB533TO47xjN7d1+9O86zfARTwacXBny9GQ0MpGB4HN0BxRw1b+Ma0GVtAdeocv7Ml1OWXTbx3N9qy/V5k6cMdrPKQ1LbFW10VVRQltLES1dRZQ0JZHUWcF6s4XYnFbGJcGQyEwLzmZYUXLOjuIkGwrCzLjsrMW5g3Kcc5DnzGF5so8pkntcmQvOyhS6qlPuoUO5uzYlbqqUnVKlzkc4odCnI9CAXueWywAAIABJREFUVn9dWkMM6Iw3ozZKn9YMK3rO76Yj0ZrKQC0un5Sk+JQ4df4ytITI0RYuT3OoLLUBG6n0laTYU4FCd2UKTqpyyVWDvOOq5Dqpku30rqbzip8yZcHKXAiQEQHjlWg1SqPVqYjWoCpGk9p4HRqSDahPMRCpjKUJ74K9RTmcGaZUZlhQKVoJW4g+Lk83oTTVQNQSU5WqSX26EA2lTZMwqcL3U6I2TpGGeCUa4xRpjleiPlaOmmhp6mNlRVMTKUlNhDh1URJ0pijSnihLa7w0V1Pk6U2XpTdTkp4z4lzPFKclWZKKOHkKotXJjdQiPUKD1Ch1UsNVyIvTQbitrEo1FqmMBUEqFIVqUpNsRWGUKdnBBlyOF9zUhpwL1eFMoD6pXoLCqEfCKSOi3ARg1CXkpC5B7jqcdlbBy82UitIUnjy/h1DvN/pslNFn93nw9D7jT0Z4OPkA4W7xN3Vx/Pk7WPxNYRSpjP8BjAIg/te8+P8DjP+pOopCHR/83wqjAIzv99yCdPmb2UUASMGCLaqTEboJnwoAOi4ywQitL79F7Dz/bpKXb5/w9vlLHr16iQCMPY3ZxG/ZSLrd8t8VxgiL5URYrSTYYil+xgvwMRTWpYsJtlhGiOVyQiyWEWS2hACTRSRZzuTK9gXU2M7htv0qXrtIMnFoMQ/2zuCe3RQm93zNd/ZzGNq/iNwdSwk2+QoXg885bvwVx4y/4YTJLI7pTcPZ5BvcbebhZjOfkxbL3ymL6t9wSHOmaOw1ZopeO6o3H0fdeexXnc521T+zVf4Ldkkv57D63zmh+QV5J9bSmrScsZqlOCiL4ajxB84cXU74pikckp+K5bovsJD5JxbyYtjKiLF3pRjZRjMZd1Hihcs6nvitYMJrMU9OLeTx8dlMHJ7Fy+PzeXl8IZNH5jFmP4vxo/MptJpBstlcEoymkWA6lRghFsd4Dj6GC/C2XovTpqVs1fmCfaZf4W23AHejLwmznEXspvkk2iwl0nIJsZsXE201jSTbT7gRto6nuUIP7WIeRS3gVdRCHrhPgYQN/BAlyaDLIl4k6VFzaDEX9s/k4pHFXNy3gbNbNMk6soH4kyvwdV5HS4UjBTHq9F9eyI/dH4hqAX9on8aPTbP5seGfvKkW46f6f0Dbl3DjE34VraT/wE8CLN561wjz85AY39/9iO875nAvdAZ3ds/n0c75PHedxuNDcxkyXsSg0Vxe7Rfn7aENfHdgDS+3LWTc4GueG8/nue4Cnqkt5I3GBm7Lr6Rg6SycPv0YKTExpon9ib9/8Bem//GvSIn9Ace/T6Fx1gweLpnL5Mp5PJFexLDWUh6d0GU8ZisDCXbcStjDSMwBRmL3czdpD9eDNzGaup/b8Tvp8jej5bQBjad0afESHNJCcLclNwIsqPTUos5Tl57grdR72XG/v+R/AcZb3H/Yx/0HNxh60s2tyT4RMI6N3WZwcoiRiW5KA53JtdSkcIsWJXt0yd+uSJWDBndCd9J81IIzu7eS6Z2Il28J292qiIlppDqvk7v1dxmouENP7WuuFo4zkNPNwzONvDrfwcTlYV5d7Oft+evcT2ngVmYrb5ofM1E3QldWHQ9Lu5m40s6D3Epup5bTl9TFtdQbXA6p57TDObZsjkHZwI+1WqeZJe/EFKkjrLEIZ5W2C2tko5CWzkJF0Y/a9hIGH1QTHhmDytpjWInHkOWST7RHLqlBVfQkDlMc3cfm7VnIGsWiYZKBxdY8fNwrKfWr46p3LVXR17kQ2oLXwRRstQ9gIafHHjkpvNTWkay/gTwBGPXXc9FUlnwzBfJN5SiwUOCiiSw5hpJkG0mQb6NItpUcZzbJkL5JglSrDaRbbuTMJgWSTeUI0lmLm/pCQq3WkrZbggv2khQ6iFN4bD1lLuKUHFtB5fHF9ARKMRKjwmiMGncjVBkOUeFWsDq9fkJv+Ua6fWW46S9P60kJWl030uuryaCvDgMeWvS7adDjqED79lX0OEpw30+eO4EbuRMqzmiEBJOR8rwMV+Gptzy3D62j206S/u1SDO+W4+4+Fe4e0ufWIQu6tunQaqlIu+EG7m6W5s4WGe7vUWTUQYnBQxJ0O67jhocE/ZEqDKXr05dlzO3LW3lYtZ/nTfY8KrRgKF6GwfAN9AeJMxCuSF+EBreidbkbrU2vrzQ9ocrcDFWhJ1yD4VQLRq/sZ6DCns6KQ7RWHqavTTBVeNBV7Uh7jQNdtc70tXjxoD+ch7dCGLh6gvb6/bQ3HKajwYnOBhdaqo5QVbhb9PUt5fZUXtgmanUR1MSa81upz99Ode4WStPMKE42pvasNQ3nrKlON6VWAMZMY2rShPWkJmXxapTGalCVpE9jphlNWebUphhRGa9LdYIeTWkm70aARaFyMc30HTSetRStpFvzbGjKtqQlexPtOdZ0ZtvQlmXB1aytdJ7ZRtu5rbTkbKP1wi7azu+m/ewu2pJ20B5hR2eQHZ3eR7npFcZIcAaPQi4wHlzIvaBiBnwL6Pc6zx3PbO6fSGb4QBC9u50YsHdk4IgDd91deRgcwS3fJAaDLnMzpJrOsEaaQuvpDiii2yWd6w5RtGw9Ra7uTiK1NuGma4qdli56qqqoqaogrySNlOIalsvNZrXebKxOyOMcrktMsgXR/hrEuStTFGFNTYwdOfaKnD0gS/ZhBXIclbggrIMFhdFFjUI3dYpc1Sk7pU35aW0qvLSo8daiyUeXVj89mn10aAnQ42q0Gc1RxjTHmdCSYE5tmBH14QYUn5ajwHU9Ra5rqfeTpjFIloYgGWoCpKj020jRKTkKTipwyVWJiydUyDmmKALWnBOK5LnJUeSrREmgEoVhyhTHarxbPSdoUxWnRaWwlo7XplZodknWF6mLQlZjgfBDQqYp5WmmlKYI0GhFeaoFVZmbRKvpslRDKtKFcG9d6jP0aMjUoylLn+YMHeqT1alLUKU+QVnU9d6YoER9vDy18TI0JivQmqpIS4oCrSnyNCfK0JosR3uKLB0pctzIkGMgfR0DGasYOLOS3qzVdKWJU58gT1GkCnkRmmSEaZASrk5GuCbnIoWmGlNK4/UpjtKmNEqHijhDalIsKIo1JC9ch/LMTZSkm4gMNDlheqR6axHvrkW0qzaRrvqEuhoQ6KKH3wltvF3UOeVsSHFhPJNP74o8JeMvH/DgxSjjz0d4+GSUR5MPGH/yQASTv3tU/tOb8ltEohCPKDIpC6vn/5x36uL/J4VRWEGL1MXf19P/CzAKN4wv3+25hacAjwIo/ma//v35/qBSMMEIUClaSwsRO99N8uLtpAgYH79+KVpJCwqjAIypW5cSt2c5gsIYabmCEIslBJkvwc90Eb4mC/E3XUKgxTKCLZcTarmUUPNFBJvMI9tmBi37F9K7dxEvjq3ntcMyfnZZzfNDs5jY/xXfHp3Fj05zeOG+lmvOUqRaTMfb4EtO6E/nuP5s3I0Xc0xlGl4Gc/Aznk2AxTxcTRaLIPE3hVGARmFFLcwR7Tkc0Zkj+vXdmn9np+o09iqvwU7mE45pLcZB9Us8rP5GacISXMyns1PlY44bTsXbbC4H5OeybeMsbCU/ZquEGJ5aYlywmkG77TyeOywH14U8Pb6A167Leeu6TBT98+LgTL49NIfvji7k9ZH5PHOYx2unpQw4rqHBfg1nTT4lz2oKubbTiTGair/+N3iaLeKY2XxsNT9jt9EXBB9cjovR54RZzyXRdhnJtqtI3rqWCAshd3EK5/Z+TE/EQn66vJaf85bzJGQaRC/j4ZEp/OS9ih99Jbh9eD4vI1QY9FxHk9MKKp0WU+I8nZxDcsQ6biRN+A+k6DBXrx4n1msN+aH/4GXXXxHicn68/jn/6viat01/5sd2MX7t+hvc+EJ0s/jrwIf8PPBHfun/Ewx++G5FPfBnnjd+wVjqHHoOzeCG/nR61acyZDiVO0bf8MR6FS/sVvN690p+PrKe7w+s4OW2+YzpTeW54Txe6y/hjcZyfpRawajCKqrWLyB63jfs+esnyIj9iWVif0L8gz9jKfZH8qYtZGTpYr5dvZDvZFfwXHM1/zpuxNNAK25H29ITb8dg7G5Gog8yFneQe8l7uBlqLVpHD8XY0e5jTKuXIQ2ndKhz0xKtpHvDbLjqY0Kdrz5XQzfRF7KNWs9t3PtfgPHek2FGHvUz8qBbBIzvTC/DjI/fZfjpbcYmb1IuAKOFJoW2upTtN6RovypVjsp0exvT57uZEqfd5PnGEuxbyDGPKiKcgqkLiWQwIYmOkFhqwvPpzmrjdmYDj9LLeJ1bz0T+TcZyrtOb0EBNUAll4dUURdaSG1hCYWgJQ+evcvdMDWNpVxhLKGQsuYkhYT0c00RleBOxLldwP5KPrV0aa5RPMXPjMRapeRIRVET0yRJO2WUT7ZTPk4Exnt8fJc4/DTNlV0xkfcgKrcfPs4QA9yquJt2it2ScysZHBKS1cdi5AKcDlwl3qyDD7QqX3C5R4V9KYUg5SR457NA7gIWsHjtkZXCUWk6ktjjnTGS5aKZAgaUKhZYqXDZX5LK5HOeNJMk12sB5M0mubBVMMTLkWEpz1kqKrE0bybMW8hsVSDaSJlR3LR6aiwm1WUfGfmny7KXIt5eg4IgEJcclKHJYTvGhBXR5reNOhAJ3wxW4F6rIvRAlbvkpcMtflkF/afr9ZOnxk6X9pDgdbtL0eKrS66bKoIsG/cdUGbCXp2/XBnr2reWBtwKjgdLcDxZnLFyC59FyfBuhyKSnBAO7FzG8WYp7tlKMbZNhdJs893ZqMO5ozZ1Dm2i1UKTTVJL72xQY36rAxE4lJg6oMHpInuFjsvS5yXErVJvxs1uYKDzAtw0n+aHdnbfNhxjMUOd6xDq6Q9aIbhn7g5XoD9Kkx0eNbg8F2o6tpf74ejpPyXPTX4Nrwdp0p1jSU7iXjpIDNJXa01ntRFe5E21lDnRWHeFG7Qn6608x2uXH+A0fBluduNHoSH+XDwM3IrjVE0//9RCaq11oqT5BS+UxKi/upDJvG2VnN1GaaUZxmhGFSXoi80J5silteXZ0XdxOfaY5jWcsaDpjhuCQrk7WojxBnfJ4DaoT9ahPNaQ+zejd6jJeh9p4XdoyzGhLN6UlxZjmFCOaUgypS9KnNtlA5L5teG+SaTlnSds5S9oF9THdhPZkc9G0plnQfGYTjWetaTpnS+tZOzoyd9CVuJOOKDs6/Q9y7ZQ7A6cDGfFN5EFgDiNBlxgKyGfA/wKDXmfpc47n+j4/+ne7cc/BnfuHTvDw2CmeuAZy/2gYw04pDJ68yHBAHT1+tXR7FtB+NJ263RGU2HqRqLsbT3VTDmvrYaWhiqaSAkrKysgqyCCluJaVCgsQN1iI5RFZnP11cHeTx/vgeoJ2ryfJXpHKgM1k75Mj75AC5x2VueisxhUPHfJd1cl3VeOSiyoFrmqUuGtR5qVDpa/eu650X30avXVo8NKiwUeb5kA9GoL0aAjVpz7MgDJ/Tcp81Sj1UqDCW55Sd0mqvaWpC5CjNkiO6iBZKgKlKfSQpeCkPJfcFLjookjOMXnynBW54KbE+ZPyXPYS4mxUKA5XoyRWk8oEXcpjBVjUoipWm5oEPaqT9EV1gOXJepQm61GSakh5hqnIbFKebkl5uhWlqZaUpVlQmvouZqdSiNzJMKT+jBGNZ4xoPmdCy1kj6lO1qU1Spz5JjeZUDZpT1GlMUaI+VZ6WTBXaslRoTVeiNU2B5hRZWlPlaE+Xpz1djmsZ0txKX8FQxmIGMhfRk7mUrtS1NMTJUBKpwuUoXXIidEXQmBGmybkIbYoSTSiON6Q83oiyOAMqE42oSDaiJNGAvAh1yjNNqDgjNNYIOY6apHqpkHhKnRhXTcJddAhy0cP/hD6+J/TwddPE48R7YHx2T3SP+PDVQwRofPh8lEdPx0TAKDoLFHlUBJ/Kv53R/3ZIC7AoNPP9W038bQ39n8//WklPCveJohvF95D4+83if982/papKICfUP0ngkXhfvF9jI7w6+9Kq98lg4sA8f37RF8jAswJkcIoGF9+A8bvnr9i4ttXImDsacgmdrMEybaLidm1lNhda0SxOoGmC0WmF1+TRfiYLMLbZBEBAjBuWiYK8w63WECM1UJq7Zdyy3kl9w4u5CenDbzePZcfHBby5shcXjvN5ZXLHL5zn8+b06uY9JWh7dhqQg0/x0VzCkc1v8FFewGuarPx0Z2Hv94c/Azm4GIsrKS/Ed0pHlB7pzIKK2hhhPtFR925ouderc/ZrjqVrXJzsFP8lJ3yM7CTncZO1U9w2/YlQfby7Nafhq3KR+xR/YzdMt/gIPsNnqqfk2TyD6p2TuOBmwxPnDbw2H4G3574gqdOi3jttpJvXZfx46kVvDmxkJ88lvHdycW8clnA8xMLeOg4m1HnFVzdN4erB2bQ77KY1iPzyd/2DcHan+JjMhNn4xns0vmM/SZTCHVYgYvxPwm1mkOC7TLS7YT6xXXE2cwjZfuXVJ2ayVDsQp6kfgE58yBlEb/4z+f5wen8eGwFP7pu4O7eObwOlOFJiDQjgTKMxcrSEzuTG5nmpPgokpVmQ0OHF1eqbYjwXc3Z0M953DlFdJ/4vPFTXjdM5aeuT/m1W4yfr/0Fej6Dgb/B8Af8OvQHfun5lJ/6/8gPg2L8MvQxwxmfc8X2A8q0PmLAbDoPLOcxYbGOJ5tW8HzrfN7sXcwPh5fyr6NL+enoMl7unMuYwVSe6M9lUn0Br4TsxTULmJBZzE25JVRuWEz6rFk4fvQpmz74MzZiH+L3l7/TP3sZL5Yt4AfJxfysK84T0w385GvNZNRWBmO30JOwg8E4QWG0Z/Q9MN4I3sRw3A6uB1vS7KlPk4ceta6aorX0QNRW+sI30+ZpIIpluR5uwzVfayrcrP9LYRwfHRLF6dybHGb00QCjAjBO3uD2ZD8PHg7zUASMw++AMcCZXDNNLlvrUHHIlIqjOtQ4q9LhoclIlB09EScoDY4i8nQ2Hh5FpDg4ctXHibt+xxnycuN6SBqdUUXciClmIOYyNyPOUx9eRKH/ZRKPphF1NIso13w8D2TgfSCDS6G1NEXXcjXkMiPRBUzEFzOWUMlYYi33EpvpiWmhM6aLhribXIm5icfBPFSkj6Gh5EpjZBX9SVVcjyukJ/UKdD/ipxvPaUxtIfhgCi7bY8iNbyE+ohMftypSPYppvdTN0O0X3Lj/ivrmEerTr9IQXkV1yGXqIi9wMyKPupBs0l1i2K21FStZLexkpDkgsYJATSnSzVS5sFmPgk1qFFkqU2gpwKMMF8zEybeU4KKFBEW2clzcJE2u+UZyLDZy1nwjFzYpkGMqR5qRFBF6a3FXm0+g5UrS9kpxbr8klw9JU2AvT6mjPEWH1lF2ZCWdp8W5FSrH3VBZ7ofIMhIsxx1fKYa9pbjrr8C9YBWGAoSeZ3HanCW56ixH93FF+hyV6TmoQO9uaYb3SdG7dx0PvZR5HKTIg6CNTEbJ8TxKgVcRijwRvp/9cu6aSzBqJs64hTgPLCV5sEWZezv0eOW2h6GdBlw3l+GOrRxPbJV4tVWF59uVmNijxMPDKtx3UmU80IRfLh7l52I3vi1w5tmlgzwr2EpPrAJdIWvpEnIZfdfT46vEVTdFWg5L0WwvTtPBtdTsezcNhyVodJWl3l+N1kwrOor20lF5hNayI3SWHqOt1IGrVY4M1LkyWOXMcOVRblXac7NkFx3Fe7hzLYSxoTM8vJfPg7tn6e4Io6vRh7ZqNxquOFByZjNFaaYUJulTlKgjukGrP2tNa54dPcUH6S3eT2OWJU1nLGnNthRF6YgML4kaVCVoUSsAY7IBjSmGNKYYUJ+oT2OiPh0CMKYa05JsKJr6BD3RqrMiVpOqRB0qErRFANoigGOGCe1Z5jQlGdAco0dLrD6tSUY0Z5hQnyHE9ljSctaWruydXMvazbW0PVyLsqfr9BGunXSi76Q3d3ziuBOQyUDgOXoCz3LTN5XOE+G0HvKh84A3/UcCuOMYwOiRAMYPB3LvQACDe4O4uS+SIeezjPiWcN3lIqW7k7iwJZKztqH46zngabaLQHsH9m82R1VJBjklBWSVFZCUX89a5RVI6C/FfL8MTh5aHD+4Ab+94oTZiRMvGEkPqHPhoBIFR9W47KROgYsmpV4G5LtpcN753VpaAMaikxoUe2pT6WdAXaAxdb7CXaM2NR6a1J3Wot5Hm1ofber8dKjx16HER5VyXzXKvJQo91Kg3FOOKm95avwVqA9VoT5ClboIFUq9FbjioUCRhyL5bnLkOcuSf1KRi+6KnD8px2UvRdEdY0mEBqVx2lTE61IarUlVnA61ifrUJAo/HAhGFgMq0gxFLT9lAixmmFOZZUVFhjUlKZZcjjOhIMGYkhTBMW1O1VkL0c2rqP1HiF46K/wdGlGXrkttqhb1qZo0Z2rTmqlNc6YGTQIonlWjPVudlkxlmtIVaE6Xpy1TkfZMRdoy5enKlGYwfRkD6Yvoz1xIT8ZSulLWUB8jTXmUGsWxBlyIMiArTJOMEA2yI3TIjzWgKM6QssR3cT/lSYaUpxhwJUGb/FgBGA2oOmtIRZYR+VGaZPgqkeypTPwpTUJPaBBwQgcfZz28nfXwc9fitKsxZcVJPHs5imBKFoDx4asHPHwxxqNnAjC+47Df4PC3p2BKFs17I7PAcv9PYHzxP24Yn7wSlD8hYPvfqqIIIH8Dyd+eohDud6AorJYFp7OgGIqA8dWESGF8B4z/XkH/pwIpfCy8V1hJC3mMz78TDDCTfP/yNRNvXv8HMIqLgDFqx2Kid6wkxnoVwWYL8TOej5/ZYnzMluJhtBB/wfBisYSITYuJsJhL3WltBrykeOS5jjcn1/P2wBK+37OAV7tmi2JznjjN55nHEh67z2fSczGvQiR5FKtCuOnHHNf6GAetqRzVmYeDygxcdefjYbiAU0bzRaaX/UKPtOJUhKewfhZGAEbB+CIojILauEttKttVprJN8Qt2qP+NXepfY6c0i80K09mm+RXe+xU4ZrcQG+0/Yq3yR3ZKfUyK1Qo6Dosz7rqa7z3X8fqEBC9c1/L09ALGfT5jwmMRTz2X8n3wat74L+bH0KX8GL6Eb4Pn88x/Dq9CFnPf/WvuH5vJY+eFPHadx0P3uTwN2UCP+2pi9f5KqOk0PMymcUD77xw2/ZyAfUvwsPiKYIuZxFgtImXLalIEYNy8gPSd0yk8Po3biSsZDBTju+QvIW4eb058w5v9QtD5Ur53WMOD3fN47b2Bt5GyPA+X4EXSBu6mzaEvz5TLaWo0th4kv3IvJQ12BHqv5UzcDJ4NLIDBvzJy+XMeFn3FT53TYOAv/HrzY+j7lF8H/ywK7v5JuFvs/Zxfhv/Am2GhU/ojvi/eQP32KVzbMp3XJ5fz1nkZ3+6W49s96/nh6Hy+PTKTN86z+c51Dj+6LuSV/VxebF3ApOECHqst4YnUQlg/jzcyc5lQWcyI8kqur1xM9pQvCfrzR0T+9S/UfD2Nl3Pm892a+fystorvTSUYtRFn4rQJo1G29MdsoTd+B8MJ+7gfc4D7sftEZhdBVeyLsKXN20gEiw3u79RFYT3dHWIlmlYPfVqDzegMtqDNw4zSE5b/dcM4PjbEnYkh7k3cYuxhPw8e3GRo4ga3J/pEGYwPH9zh1sQQo4+7Kfc7zjkjNXJMVak+YkmThwX1JzWpc5bnXoQNT7MDaI+PJckrkaDTOVxwP0V/kAsPA48z4u1Gu1cc+S4Z5DhlkHM8hcQDEQTujSHwSAq+R1LxPXqGMI8reDuex+dgNgWhzWQ5ZFF5PIvR8DKexFfyILmCscQqRmJrGI1r4kFiF/fjrzEUe5WusGbOO+YQuyWKu8ENPE0s51HaGcYyk6C+DToeMpp9g2sJzZSHltBypp1L8W2Ee5biZp/A+ZhShrofcn/yNXcnnvC6o48XqXmMREQwFBPMkJ8/tW6nibE7yE4FbczXS7NFcgP7JFbgqylNqqUW5zYbcMFCkSIrOQqspCjbrkDFbgWubJPivOVaLlqJc8FCcE9vEEFjnggoZcgxlibDSJIo/dV4qM8lyGIZSTvWc3bvBvL3b6Rwvxplh9UoOSRNi7sC133k6A+QZThQmnvCetpfijFfae64S3PvtDIj/prc9teg3XkjTUclaD2ykWuOcnTukeD67o3c3LWR/j1SDOyXYMJTjQlvJZ4GKvI2RpNXkaq8iFBlMkiRwSOrGTWR5KGROI+N1jNhKs6kjQL3rFV547SDRwc20Wsmx51NMjyzVODtJiW+tVbixRYlnu1RY8Jeg5enzOCMEz8nO3Dfx5LeU1r0+ClyM0iGq0HitPuuo91zAx0npGncJ07Tbkla9m6kZb8EzXs30rhbgro966h3lKTaQ56KSE3aLu3gatURWksc6K5yob3kENcqHOivcOTm+R10ZZjRnqJLW5oudenGDDf58LD/LBP3ing0ks9wbxq9nVFca/CltcyZ0rNbqTi7mYY8W1rzbekq3Mb14n0MVDkyLARpVzvSnG0tulPsyLWiI8eCOiFSJ0mARW0akvVpSjWkJdWIpmQDEfQJoNiVKUTEGNGaZEBLkgHVURqiAOfKaHWRA1cwV9SnGdKUZkRDkr7oa2uiNWmO0qY5SovmOF2aUw1oTDd6v/K2ojN7O9ey99CTd4ie9MN0Bh+g5dQerrodpcfDm+uewVzzj6EjMJp2/3A6fINpOOlNvWck1/xTue6ZxE2XOK4fCqLH3pd+Rz/adrvQvMuV8YAMbnjmkrcznlS7RJL2ZuJu5U1WQAblufns226FvKI4UkoySCrJI6Uixwa1DUjqrcLmoArunoacPChFxH454rZLk75DkXM7VSg+qkWFmx5lJ/W4clKHUm8DLrqqk+esLFoTX3ZVEzmmrwjA6G9MbaApVd76VHoKt42aVJ7SpM5bh1ohgsdHh0pvTa6cVqT4tBLFnooUn5Kn2F09cnQKAAAgAElEQVSO8tOK1Aaq0RKjS2eKEf25m2kI16bcV5kiT3nyTkiS57yRAk9F8j0UuHBKjkIfZcqCNCgOU6c09t/AWJOgT32KMTXJhlSnGlGeKnSHm1CWYfIuyibTkopMa0rTrChIEPqadTkfqUdRkillAkwKzmnh9jXDhPIMI6oyjajOMKAmQ4jq0aE+Q5vGLG1azujSmq1DS44WrdladJzXpi1bAEhlmrOUaBGNIi1ZinRkCfeLq+jNXEZP1jJuZKygPXktNTEyVMVqURpnSH60AefCNDgTpkFutC75cYYUCCO0z8Tpi1zTZSn6XI5V5UqSBpWZutSc1afmrJFIPT0frkG6nwoJp9UJdVEl0EUbH2ddTjvp4ndSC08XIxEwPn85KlIYx1+N81BQGF8IhuUHPH7y76aWif/a/D5i8n2hypP3TmjRSeF7g8v/VBbfqYsTTDwTTg0fIfY/gVGg0/80vUw8f69A/n6v+G+Ty7u7xXdB3aIw7vcF1sJ6+jcF8t0fRnjPO7j8zSn9n8D45O0bnr59xEDLeRK2Sv0OjDE7VhG7eTVBZvPxNZmPj9livMyW4m60SASNPsZCBd4soixmMZy4lZ5Taxg4PIux/XN4YP0VzzbP5MWuBbw+vobJU2t5FiJFw97PqT84hTa3OdxO1yTPax3Otl+xw3AKe03msEN7BvsM5uJguZgjm5bgarZUpDDuUZoqMrzsUvhS9BTg8bfVtGCE2aks1Pd9xQ61z9ih+Re2qP4DG8WpWMhOx1x2KnY63+BxcCm7N32MqaoY26XESDP6ktv2i8BtMW93fcnbwyt5dnIN4yGLeZ23nKfBC3gbtYwfE5bzc8oSfkiezQ9ps3gRP5Vn8dN4lTKbp/EzmPSYyWu3Bbz1XsQrn3l8F7meyXBpLm+fTrD+Pzip9wnHjT7DxXoafjsX4W8zm1DLWcRbLyTBaonI9BJjs5AY669I2vIxeXv/yrc5C3mVOJ1XATP4wW0h3+1bwlObeXy3bzWvHFbyg58kP0ZK8yp0Ad8lLeFfRTpccF/DQLsZJdUKhCZupLnLDdfj6zibvoTxvoXQN5+h1OncjP+UH5pm8suNv/Br76cw8E9+GfwTv94RAFEMBj7mX8NivBkV4+3wR7wpWEHXoS+4e2Iub6KW8Mx/Ft+d2shr4dzAbSaPXacx6T6NF14z+Sl4Ob/4rAEPBXDW5XtLWV4qr+JX8W/4UWYG3yvO5Y3iYl78H9reMyrLBF3XrHPm9JnZe3b37lBdZZWWOedIzjnnHAREMSdURHKOIjknyTkjOQcRE6iACkZAQEHBWFVdvfua9X6WvXvvvc7MmjVrfjyL7+VjCfjHy/t+7vuR2siTbRsZ2bKBh5vXMr1hBf+2fhk/yqzlR6PdvLWT5skhGcYDTRiLsmIoxpqRhH2MJhzkYbQjD6IcGIm1o/WCGrfDzUWpaCEh3RdgKNpjvBZoSF+AgQgmr/sZcC3CjL4QY7o9DGh0t/o7MD6aGuGLwvhk5iHjLz4D4+irOzx+NcKLF2NMjT9mdOYhE9ODNAS7kGegRJGpEh3nrOkPtqM3wJAud2VueKjzoSSE0dwECoIvEe2fRKxHBPUBQXS5nqP9tCu1ntkUBXaQHdjDZf9WsoJbiAloJdq3kpSQahIDqwk/X4j3wTQSzpZQG9JOzpFMujzKeXyplanEdsbTGhhPbmQ8oYnpxA5eJ19lMqKFhcRe5uO7+JDUw3xMGy8jHzARN8idqBKG0uNZaMqEznpeZVYzGd3GTFIfE2l1DKbVUhhWhMuRSCLPFXO9cYqJWRiee85ISw5/S/fnF19bxg4r0bFPj+ZjDkSZ6HNIShJ7cTEOSu4kSE+BJFMlMkzkyTJRoMJahmpbCer3S9HlrMxtH306nZWodNhFqfUOCox3UGi4ixIzSZE9XWIsToH+brIMdpFmvodUe3GSBfV933YKDu6i7OAe6o+r03hKhSZnOQaCNLkXqsZdf2mGfMR5FqzAbLgGr8M0eemrw7SvARP++oz5a3PNRYar56TpPSNBz7FdtNqu5/qBHdw7IsnYKSWenlbg8VEh3byZJ0e38SlYg1/ijfiYYMj0JU1unRSqnaR4ZSDOnP5OXhvs4rWpFOMm8tw3kOeenixjJvJMWsjxxkSODyYKvDORZ8FCkQ/7NPh4RJe3x3R5dVSLIUtx7lqJMXJIhjvOkgy4i3M7UJzbIVLc9pOl6+geuhz20OsgydX9UvQ6SXLjkCzXDkjQtX8HzYe30uC6m5ZoNboLLOmpPkBr6X6uVh7jatUhbl05xECZA9eStLkdr8RgvCw342XoT9HgRbcvPz4u49NkMxOjZTy+l8OTe5k8vZfK3e4grtacoqvMif7qgww2HGao+Qj32p252+rMvVZn7rc5i25C95fs5XaZHUOV9tzIN6E3Q5eedF2uZhrQn2XMNQH+hD7AVF1uXjYWOR83M424nm7AtVQ92mJUaRTKpZM06U7TpT1F2GnTpT1Zi9Z4dWpCpUUXPzouKdN+SYkuAR7ThN03Q5Hd3ZZmRG+2LdfznRiuOMNI6Tluph6l1tWYTvf9dF04RqvraVq8XBnOjOdtWwXv20p5Up7OcHsDg7UN3My/wmBWHV1hGfQER9J0wYWaU/u5csqB2yFuDESl0R5eQmtCDwVR18hO6OHm1edUV9YjKy/Gbult7FGUYLeiPBKqaohpKSChJ4bZAQVczmngd0yOuEOyZOyXo/iQKiUHVak/q0mblwHNPgZc8dLhip/uZ4XRTYUydxWRNV3tLSiPerSGmtAWZkpjgB51vtpUe6hS5a5Mnbc69T7qNPhqUOerQrmnFBXuUlS4yVDtLketpzw1nrKikEtbhAZXk/W5U2DNvSwreqK1aAhWoNZfjuYwNZrC1akJVKLcV7CkFakPU6c2Qo0rsZo0J+vTkWYkSrR3ZpjQlv45NCKchGzKNaUx14y6y8KYU5thQWWyGSVxRhRE6VEQpUNZggG1GaY05ljQmGNJfZapaEdQAMfmbEOas/RoEVTGLC26cnXozdflWrE+10qEE4Q69JUIz9r05qvTna38GRxzlenLVaE/T4mBXGlu5e7mVs52rmftoDt1D42x0jQnatGQbERVvIFol7EoTpPyZD2qUg0pS9CjOEaL8ngdqhJ1qUrSpDpFncZMLdpy9WjP06M1R4+2XCOE/cuyeB0uh2sS569JpK8uwZ7CpRcdLvrrfU5JX0ll7s0z0dWWLwrjzIKwPviCV6+neTk3xcs54fUUc8KZ5v80rxdeIszc/8KS/pKMnhHB4v8KGAX/e25cJGsKe4yfgfHzXei/K4ZflMW/d/R8CcB8PgX4RU0UlEhBVfw8wutX/3GH8cMrPs2/Y/bje15/muF+XwmJe8VItV2LoDAmCneO7XcSZrKCIOOVBJisxddkPZ6Ga/HQW0mY2TqizFeRZL2CNMsfuO66jpdBO/nkK8ZDw98zZbmMt8d2MX9BhofndjCbqMNIuAwJJv87IUb/hL/VH/Gw/x6PQ+s4ZrkUR51vOay7mOOGy3G2WMsZ6/V4mG0UdS4KgCgkowVlUQDEL8Ao2NXCCFdfHBX/hL3CH7BT+DO2Cn/ERuH32Kn8CQv532Kj8i94HNiA28ENmKv+hgOS/xt1BzcwcW49f3VdCqeX8PPZ7by6sJmnQcv5sXQzH0O38dprDfP+K/lb3GZIWQ+Z6/glbRUfE1fwU+o6Pqas5X3oJoiQ5N8id/PXuF38nCzFiyhpej12EWnyZwIsvsfF9BtcrX4gwHYNfkJK2mwJ8ebLSDBfRYLNJmKtNxBvs4pk28XkOn7LTM5Wfinew/vozcyfX8f7Ixt5s3cNC/s38OnsTkjS5HXQVhbCVvAucjVPLkkwVbuPybv6tLdJkpmlTkP9CS6FKZObu4dbnav4S/OfmMpex43wf+Z13dcw8nt+vv3P/DL0r/zb6D/xtydf8bcnv+F1x1csDP4T754uZfLaMp5fXsazkNWMB2/nnt8GBn3WMO63mdmQ3cxFiPPy4g4mw9bxPHgFs+HrmfFcAwFyvLbbygutDUwrbWBBfQ0/q63hZ8UVvJdZzrzMOl5JbmF291ZebVnHzPolvNuzjEn55TzT38TEARlm/U14KfQtxlgzHGUl6l58lLif+9F2DEfaMhJjJwLEoei9CPbzUJQt14OM6fLWofm8iui1AJE3A425EW1Jf7gZPR6GNAqW9P16xqZv82hqmMnxX2t1pgQ7epgXk3d5PHuXJwIwTgrA+IjRmQciYGwMOkeuvnAnWZGm02b0BtjTG2BOj5c23WcUeV/oy5Pci1SG+xHh7ktQUAH5oZm0B8ZwKziVhoBqKsNvkBfQQ5ZnLTURTdSn9lEf10JbfBNdia10x7dQH1hO58U6+qOauRPbzu2IRkbiOniU0MJsegMzqY1MJDUykdzKi7QuxhPbeR7dzKvETubi25iPa2MiaYCh+PtUeTWR4ZrE46YqZupKmcis4PnFFmZjbjCbWsdc0hWuh1TifiYLk6M5hCXf4MHAHJ9uXOddhh8vvS25f0KRbkdJai3lqD5gRKqdCQEmOpzTkMNVeSdFB3VoPa5Ni6Msjda7aXGSpu24LD3nFOk+L89whCHXvNW4cmQPJTbbyTPcRrGxmEhhzDfdQ6HxbopNxCiylKDQQZpcJynRJYyCo2LUnJbiynExqg/vot1Vlj4fJQaC1Ri5qMmQvwq9J3YzdE6ZGV8zZr2tmHE1Z8LFmLFzetw7r03vaXmunpenz1WWa2cl6D68hYFTu3noLMe0qx6jjpLcM1zPA4O1jGgvY8xsHVPHpXkfZsTH5L088dVi0lSWWUNJ5g328NZgFwsmkrw0UeCZoRJPDJQY05TkpZEsMwYyvDSUZc5EgTlTed5YKvFurxoL9qq8sVNmxkqGGWsZZvYrMe6szv3zCgx4SdPvJclVFwm6ncTos5Piur0s1/bJ0ndQhhv75bjhKMX1g+J0Hd1BvfNWuuLU6RCqbcps6KjYR0/5QXrK93GzyoGBAnOux8gzEiPO4/g9jMbvZjBehpFCR+auxfF+tJLnIyWM3Ehn7HY6T++k8aAvgv7687QUOtJaaEtPuT03rzgx0HmGga6z3O06y3DXWW7VHaK/zI7rxdYMltpwPdeYq+kCHOrQl2HA9WxjrmUYiGCxL1WPGxmG3LpszO1MY25lGNGfqkfjRXkaIuRpFWpb4tRojFOhM02H5lgVGi4pUOKzi+pACeqDZGgKlRP9rt1J2p/DF8k6tCTr055mTmeGLTcLjnC98Cidlx0p8dAi/5gGhYf1afY6zFh+JA/LoxituUR9lBNlYbZcyXPjak0KT/s6GO/pZ7Kzj6eNlQyXxtAefZRiV21Kz2vRGHGSu7VFjN16yM2Bd7T2v2bw0Ucqm7oRk5dkj4IEu1XlkTMwwvroGSyOH0HaSA79vXIcO6JI4DEF4pxkyDogT8UxDSqPqnPFWZ1mN10aPXSp9dCmzk+PSi9Nyj3VKfdUo8xDhRofTRqDjOiIsBKNoEJWeKpT6qZMubsKVV7qVHmrUeOrTq2fKlU+0lR4SFJ+QZLy81JUnJem3FWaQpc91AQIRdjqtCdo0RmlToNwq9lfivpgedovqXMlSIFSL0mKPCQo9pSiOlBZBIx1cZq0JAnKorEIGltS9GlM1qMx3UBUT3Mly4gr2SZUpxnTnLeXukxrSuOF+816XA7RIDtMQ7RDWJViLALKxjwb6nOsaMixoDnXnOZcE5qzBaVSl9ZsbTpydejO16G3SJ+eIn268nXpLtChR5h8ASjV6c5Vo0eYPDV689TpyVWlO0eO7mxJOi+L0ZIizpVYOWrjNKhN1KcqUY+iaBXKk7WoTheAUY+SeG3KEnRFIFieoE1Vkja1aVo0ZurQnmtAV74hbdl6dOQZ0ZJtTG2aESWJhmRE6JMYbsSlICPC/A2JDDIk1Nfy15T0s8/BlrdTTL97ITq5PLswzdz8K2bfzDD7Rng9I4LCfwREARL/8fkflcX/u9f/RWGcmhOqcJ6LoFFQGj/3MH4+7/ePauHn15/DLkLA5e87iwIgvhMs61mRbS3AomBfC/P580JSeo7XH1+JanU+vl4Q7TAKCqNQ3P1lh/GzJb2VeJuthBovJ9hkJf4ma/A2Xoen4Tq8DdeIIDLSfAXJVsvIdVjFg5A9zEdK8fDgEp5ZL2HSajWPrNby4NAO2h3XULpvKTVnNhJu8mfOa3zHSe1FnDZZxlmL1Xjt3cQFoxWcVVuEq/YS3I1W4mWxHneT9aJaHUFhFBRFARgFWBT2Gb88i3YcVb/GUfEP7JP/Hkf5TexTWi66/2yr9N+xlP8Ka8X/hpPmItzsd3PSci0HxP+Zsn3rGD6+jDen/8zH49/w0XkL4ydWMu67BKp287ObNAvHd/Dm5EYWzq3lZ/9NfApax09hG/lr5HY+hG7hbeBm3vhu532QOPPB23kdtpnpiB30u62j8thaoqyX4WG6mBPGi3C1WUWAlRAeWkq85TISzX8g0WIFcVbridu7lfi9m0m120j2vjV0+HzD2zwpPiZIMXN2Pe9PbOOFxVLmHNbyNy9pPgXsZj5kO58ubuVtyGbmU9T5uVs4DyZHU5UYBZlmZKRqEhsjRW6BPE1lG/hY9c9Mp6/kQdyfmK0Sirl/yy+D/8Jc73/j09Bv+NvT38D4v8KdPzJS9Tv6KzdSFb2Uq4Ff8zxiKwPuu2k6I0+7hzKj4WJMRMowFqrI0ygF3mSpM5MsyUzsTj7ESDJ+YjUPDRczbbBBBI1jBut5o7mWH5VX8V52ObOK65iV38b8ri28376JuR0rGZddxoTBZmYPK/LGy5DXUXuZTnJkNMqa4UsWjMbu5VGCA/djbRiKshYBomBJC32Lgi19I8REFHYRYLHFVVWUkBb2Gm8HmdAXYUpvkCFdbvrUX7AUhV4EYBx7MSzqYRybecCjFyOMTwwx9eIeT2bv8VQEjKNMPX/E6PQDJqYGaAw8R56+AkVmclQc1KY3wJGbYY5c9zOl56yqKME9nh9MZ3IACX7unPctIdY7gyq3CHo9YugJrqEptJu6gGZa/Eu5E1vKk/xmnma18iS1lcdJjTxNrOdRXDX3oyoZiqriTnQtpc6JdF6s5n5SC/NJNcym1DOZ0siTtBYeprdzPbKWoYRWnmf08Sypi8mkTsYz67mT3E+BZzfOpqlUJbdwq6iNB1kdPEm8zvO424yndTKZ0sFgTC8X3ZowPVKBi1s1Xcn1TIYH8vCCAR3HFGjcr0qtpRrVNgqUOxkRZqTCKUUxzmtIEm+lQPMJTYZdNRm/oMLkWRmunpCgw1mK9rMSXPdX5laoGl2ectQc3UmR7RbyjLZSbi4l6mrMNxes6T2UWohRbCVGsaMUBYelKDopJUpI1xwXo/bINhrPbOJmsCz3IoS6HCWGL2owFmbAtROKjDgbM+Gyj+cnHBk7YMw9By2u2yvTfUCR5oOSdJ9T4Jq7Ajc9ZBm4IMEDTxkmvNR572PJYzspHmpv5IXWJl6oreOp6mpGjTYzeVqFD3H7+Cn1CC/MFZg1khIB44LuDt7o72FSS5yHSnu4ryjGmNIexpV3Maa6kzFtcSaM5JgykeOlqQJvLJRZsFTktakMr40leG8hwzsHFaaPaPHIWYU7F+TpdZGg7chOuveJ02ctTb+1LFf3ynD1gCzX7aQZOqzIyGlFbjpL0Oslwc10PW5WWHO1xp7e2gNcE0IwNQe4U2PPQI4BtyLFGYvcyvOoDTyL3sCDuD30x2hwv+QMTzvjGepLZ+hqCmM30xm/m8H9qxF0lJ+kIc+Bxnwb2optuVq9n762kwz0uXK3z5Xb7ae42XCYaxX2XCuyoj/PhL5MffrT9ehL06U/04Drlw3pSdamJ0mLa6m63Eg34KYwafpcT9GlN16D+hBpmi8p0hqjQlOMEnVRCrQlaVB7UYZy/z1UCuO7m2pfcWr8JWm5pERztDI14XI0xWvSnKhPW4o5HWm2XMs9RHvOPqpTzamLMqcx2IqOkP30xzozVODHYJkPrRmHSfZQJNFNkrxgBapi9nGnMoXJ7jamerp53lHOnbIQqkNNKXaXo8ZbkSxfWQpTD3HzTisDUx9of/SJvuc/UtTah7SmOjsVpZE3MmS/qzdngmI5HRqGvLk6BnZKHDuiTOARBeKdZMg+IEvVcQ2unNCi5byuCBivCDfSXdVFCmOVtxYVXhoiYCx1V6bGV4uWEBM6I6xpC7eg1k+Pci9NSj3VKPdWp9JXk0o/TWoCtLkSJECjLNXeMlS6y1B+XprSc9JUuslT6i5NiacUZf7StAh/Z+GK1AVIcyVAiqYwBVojVKj2l6bYU4wiTwkK3SWo8FOk5qIaV2I0aYjTpjlR2F00pClJj9p4bRrSDalK1aVaCERdNqY63ZSm3L00ZO+lPMmc3Ag9ssK0yY/SoyzRmJoMC2oyzKjLsaE+14bGPGua861oFIAx14iWXH1ac3Roy9WmM0+brgI9ugoN6MzXoyNfl85fwbG7QFsEjj15mnTnqtOZq0lrri6tuWq05yrSli1PU7oc9UmqVMaqUxWvS02yPkXRSpQmqlKZqkl5ihYFMWoUx2tTEq9DhaAwJutQkaAm6orsyDOkK9+ITiGQk2dEW65gu5tQkWpMZpQuiRcNiAo1IiLYWKQwhvpZ0dJ0mdfzz0WX+qbfCcA4xat3U8y9neHN29lf59VnFfFXdVGAxDeCcCdw2f+DwvhKgM5freq5t7MI89XswtR/2GH8AozCR8GeFoDx1fwXYPw17PIl9CLY1L+e/hOAUfhBRT/Iu1e8+XVev/t3YBS9J9pjfMX8h5csvH/J2zdCQvotb95PMdJTTLTtHpKFipd964lz3EqMzVbCTFYRbLIaf+M1IlD0NFyDu+5yAk1Wiy6TRJstI8lyOaOR8jwL3MHwwSXMHl7HE9PFPN27lrEjO+k4uJkw9X8mwOD3eOkt5rzmak5qLOO43jIOan7HSb0fCHfchZvWEjw0l+Cts4xA43V4GazlpMr3HJT9mqPK33NE6TuOqyz+fBpQUBZVv+Wg+iIOiIDxzxyQX84huW0cVFjNAdU/YyX/FRaKX2Gl/BusFb7moN46fA6Jc1rut1w2+D0jzst46fodn1xX8NppNTP7V/H63FqI2wMeqrzZv4vHZot5YvknPp3ZzusT65k7tYY35zYwcXQN772280uYBB+CxVkIkhEprOOhW2k68i0hyv+dEMPFnDP4MyctFnPBbr1oLzPUVDgf+AOx5ouIM1+MqKzbfrvoDGOi5UZy920lf//vGAjazGy0PK/Ob+el7Sp+OryT2UOb+Rggy3y4GG/DtzPvv5GPIbt4FyPDpwp1HlZtoThpFYV55oTHSRGXKklRiRJdFdv5pfF3vM1YxU8FW/mlaRmM/gs/j/2G+zVfMd36T/xt+BsY/5/waBH3albRma1EacAuhuK3MhS0mavnxWk+p0+7lwEDwfIMhShy01+ZmxdVeFVuzfNsDR7GS/IiXZmnQhjhzE4mrDcxo7uBh/rrmdNczyfltXyUW8Ub+XXMyW7irfhmFsQ3MSm5msc6G3hkuYPXLjp8CN/LbIw900kHeBhlzb2L5jyItmU0zp6RWBvuRVlxK8ycHl9d7lyy5G6kFd0+2jS5KFF7WpZOT21uh1lwPdCUu6GWXA03ptNPm44LWtRfMOXpcB1jUwMiSJx8fp9HM8M8mrzHs8l7jE8N8XR2WBSAmZp8yMTEQx7MjDDxYoCaABcyDZUosVGhwkmbXj97hqIP8Sj+IA/CrHgc5cR8UQh3E70p8XLG+0w0KRcuUeviTedpF4YC4xgKvSya0YhMXiQXMF/awrvCdl7EVzIRX8l4bAmTMQVMxOQznlDGzYhSLug4E3wolrZLNXyIzOd1QhHjKdXcT2nlRkIPRa5FXE3o4G5GN48v9/I4sZOnGSUMpHSQ6NqKuWEOzqcqaEi7yb2M6zxNv86DpD7G0vp4lHqN24l3CXfpw8yxjKOOcVw+5Em7pTEt9jJk7RUjy0adAnMDKh00yNurSbCGBJ7KO0m0UqbuuA4D5zV55q7MrIcsP/rK8yzUgF43Ba55y/M02YTrgYp0echx5bg4xXY7yTPdQamlFMWWEuSZ76TQYjfFlnvIt9pFoaM4RYclKD4mRtUJMepP7KH51E76vHfyIFqeB9GyDEfIigIit13VuXFUl8fO+xk76MSwtR2DFoZcM1OnzViOenMpSk230nBInN7z8vS7yzLoI8dosBLjIfrM+u9l1FaWCe0dzKtt45PmDmbUNvDcaDv3LHfw+Iw6f4s7ykszeV4ZSjKts5MJjS0809jGQ7UdDCnt5I78doYVtnNfbhN3lLZwW3kr91R3cl9jN890pZg2kGHOWJZ5ExnmjSV4ZybBOxt5ZvepM35ImZGjsvQ77abbfgf9e8W5biHBNXMJei3E6bOT5JatFM+PazNxTpfh8yoMRmlwq8CAu012DLY4caflLCOdQYw1+vK44jRDaSbcjZTgcdRWxqM38uTSRu5fEqM/XJn+WAt6049xo+ESI93xPOyN4mn/JW5eOUNnkSOtubai6Siwp7/yGN3Cmb5rHoxc9+R683H6rzjRXWhFd44pHWl6dCZri/YS+9L1uZFtTL9wXzhenQ7hPF2yNjcE1TFNn75kHXqEPr9LStT6i4nuHbdGK9MYpUjdJXla4tUpD5KgwGM7NYHSlHnuothrN4Ueu6gKlKYqWIaKQGlqwpSou6RJS7wx7SkCtB6kJWsvRfH6XEmyoj3Rkaspx+hKPEpP+gnaMw+R5a9Kkps46R67yL+wmaoADRoj9jNSGs14QxbPGuIZLnGjJ96ScncJ6rykKA8QIztMiZpyH3qHb3Ft/C29z95R1DWAyeEzaNofweDoSbxSczkXncOFxAzsXU5ic0Cf0wdVCD0sT5KTFJlOMhSf0KDSWZduL21a3f0QpkUAACAASURBVNS54qJCtasaV7y0qfPW5oqPFjW+mpR7qVMZoEtTiBkd4Va0hJhR7aNLlZ8BlQFGVAWbUh1sTE2gHvVBOjQFa1AfqEydvzK1PipUuilR6iJPhZsyRS4y5J0Vo8hNgqaLn8GyykeSWn9pmsOVaApTotJHiiK3PRS5iVN4QZISDzkqQlSoidKgToDGWG1ak/RpTNClJlaT+lRDqlMMqM4wpjrDlJp0wY62pP6yLdWpVhREGZIdrkNJnDFliaYim7o8yYSay9bUZlnTkGtLc4EtDTnCbqMJrTmfFb32HF2RytiZp0dXgQGdBQZ05Onx+VmPnkJ9egSYzNOmM0eT9hwtmvP1acnXoa1Ak7Z8DVqy1WnK1KYiTo2KeE1qBUUxVomyRDWqUrWpSNEWAWNhjCal8bpUJutTkahDUZQKdWmCqmgiAsbuAmOR0ihSGXNNqEwzID1Sk8RwXaJDDYgIMSI8SI+LIba0t2Uj2mEU1gbfzfDyPwHj/Ls55t8J4Pjq73b034HxVyv6s039OSU992WPUehg/LWs+5WgUv5DJ+NXQtjl1YKgEH4OvQh2tKjHR4BF4T0RLAoe+H+d2Tcv+PvMT/F6Yfrf5+00b97OMP9OIFqBeP/jvBOuvAgw+f4tcx/e8+HdDA97SgmzlyDOai3xNuuIc9hOpP1uLplvJtR0PQFGa/AxWImn/go8dJfhZ7yGYKGD0XQDgfqrGI7W5pbbRvoPfMPcmXVM7P2GyX0/8OToJtoObMRH7fecN17OGd0lXFBfxBnt7zhm8D2O+t9ib7AIl4Nb8T64i9P6S3HTX4mv3hoCdddwXm0px4VSbpXFHFZczFHFxRxXXswxte9x0vqWffqLsFP7DkelHzgkv4STcj9wSnEZhxQXYyP3NYYy/4qRwu8xUfwDFup/4pT1MrL3r+C+xxamfNbw0nsF77028tFpA3OGq3mstpzXB6TAV5y3p7eycGI1P7ksZf7gesatV/J872KmDy/j3XkJPvqu4Y3rH3h5eglTp6SY9ZPideQ2rp1eRKzK/yBU/Rs8Tb7mpOU3nLVegZvaUoKMl3PR8nsiLL4myuLPJFgtJ9V6A2mWG8m02kSu3RYuWyylwG4pvac2M3tegg9W6/nosJU3rlKMR8rxsUSLn+N28DF8Ex+Ct/KXwB38Er2d0bhlpPn/T5KLxHCOFScuX42GWkUedWzhU9u/QNY6SNwBNRv48dH/4O3rr7hZ8hW3Yr/hQ/0WGP+KD3O/Z+KeNE+a7BhI1+NBhhg3g7dw1X0XPa6S3PST5Za/HoNB+lwPUaMpUoXBYkuuZ2rRk6wsshJutdgxU3OAWS9VFoyE84Ab+ElrKz8qbuAv0mv5N+n1/Ci9ljnp1Uwqr2PSeCdT9jKMH1HgubMaL/3NWIjfz1SCIyOXLBm4aM6wCBYdGI6y426ENT0+OvT66nDnkjkDF03o8FSjxVWR+jPyXPU1ZCDMhsEwW+4G29IXZkSblxKt5xSoOafD8+E6nkzf48mLUaZElvQgjycFgLzDw5dDPJ25z8zEfaYn7/N4eojhubsiYMzzcyFCT4X8vdqUOWnT72/DaPwBxuLtmEg+wKuUk8xEneG+60H6j+yjzcOV4ZgwHkZ4ct9rP7MBdiz42fAm0Inpi548ScjgYW4bo/EljEVmcD8ulwcJuTyNy2AyNp1nsdn0XyrFQvYo6mqeRJ65zN8uJrEQl8B4ShF3EzppCLzJJTth37GRwYxWnlxuYTq5k+epwo3oa4S6NyBlmcIu0ygyglsYTb7KRHwDYxnNPEruZirpKoPRt3E+2IGYTjjaWvvxMrAgQ0OPAi1VMoylSDCXJd5chWxzZTKNZblsIEmhiST1tjLcOK7KEw8tZvw1eBOsyttQZV6nOfEwyor7kQa8KznADX9FetyVaTguT6mDNHmW4uSY76bYRpxi6z0U2ohRYCdOrp0YRU6SlB2RpMRpO42nxelwkeS6pxwPQtV4GqvM01hpRiPEeBAgT/9RVW7vN+fx4WPcM7dj1HIvd2wt6DHXptVEmXoTGQq0NlFguJ5uZ8Eel6PPR56RKG3GMw7wLN6Z4X0avDaS5xdNCf5NazevtDfx1GwrN3RWc0t/A9MOirzU2cO0rjij6tu5q7aFe7q7ua29g5ua2xnQ3iF6HlDfwqDGTgZUdzGotINB+W3ck9/GY7XdvNCRECmMC9ayvLaS4LWVFK+t5HnvqM6MrQLD+tu5Y7SD28Y7uGmynRumOxiw2M09G0nu2Uoye9iA92fteBnowMNCBwZaLbneaspw+0GedoXz7HoVL2tLmMuM5EnsfkajFbkfuY2xmJ08ipFl+KIat0O1aPeUpyPcmNu1wTzpusjTDm8eN59koNic/mx9UUL5Wo4d1/OPcafMnY5iYY/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gf1iXhsCwZRyRJOypL8kkNMl0M6POVpctTljYvNboCjWn20qfVS5s2Px06L5rSeMmKQgESgyxpCrKiPcyaGm99agMtqQqxpzx0HxWh9tQFmdARpENXsBZNIdrUB2pR66ctuuCSf1qRvJMK5J+QpfCEFGWnpblyQZEKd1kqPGVFIZmmUFXqAhWp8JSm6LwEeWfEKXKRpeCMHCX+SlRHq9OYqENzgjZNsZo0xHwGyNpYHaoSDERqblWqORUJBpTGGlAeb0hVkinVyebkR2hTk2JFeZwpJdGG1CRbUZ1uTUWKGVcuW9Gab0dzjiXNl01pyTQS1Sr15BrTk2NId55gCwujT2eeMHqi555CI7p/hch2QZHM0aY1X4u2Ah3aC/VE01agT0uuHlfSNKhIVKEmVZOKBFXK4rQoi9elNE5HNJWJ+pTHC7b05xF2GmvTTGjLM6erwIhO4XsL6maBPm35BtRk6pMdrUnaJQMSw02ICDIgOEybi5F7aevM5s3b5yIYfC0cTRHCywufeW5u/t8VxC9KogCOIngUYFEIvLyZ/vsIz8LXffm8sPcozJev+QyWM/8eevnHpLSgLgr7iyKYnP8Mk38Hw3+ExH98/f8SGN++neadqJfxLa8/fuDTh1eM9ZVzcZ8k8dbriLNZS4zdVi7u3UGoyXoCjdbgK8Ci3nLc9ZbhabBCBIyBJusIMd0gKvMuOr6B+lMruX1hEy8DJei3+SOjJzYw4iJO5YHNBBov5bThMk7qLuWcupBy/p4Tej9w1GgpTkZLOGa5gihXJbzsN3PeZCWuhis4Y7yKAxrfsU9zMQ6aS7BTWoST0vciYDyl8j2nVL/FWet7jqr/wEGFxRyW+Y5jkos4Lr2IY7KLOCD1J2zFfouDxO9wkvqDaMdxr8GfiD66htaz63h4ajlvnVfz/uha3hzazOyhHYzbb2XIaCkTB5YwdWA1r4+t5MdzP/DXc7t5f2wnH89s4eP5Dbw9u5Of/Nfwo/cPfPRcw7zbdua8dvM6ZBvPA9fRduw7QlV/yzmd7zhquYiz9ktxVV5EqOlKLlr8QJjpN0Saf0+icA7QegMp1uvJ3b+ZnH1ryLFdQY7l9zTaL+fF8V3MaP3ArPFKpk9sYjpGnE/lslCyi5+SVrEQtpK33uuZ913HdPJmOjLWklW0B+eIraSW6FBTrcaDDnE+tP4rH9MX8SF+BT+VLufnu7+Dqf+D8epv6Q1awrXIFbwa+prp8fU8vaPJ3eq91ASocCNGnm6/nfR6S9LrocTNAC1uBBpyLVSf5nB1imNV6K93FC0x9+cZM9Vzhrm73gxnW/MixIhPJzV5Y7aLKfV1TCuuYlZuFe+UNjKrsJYJ5XU809vCT2cN+NnbgnkfEyY99ZnwN+FVnAPjCQ6MRFkzeMmSoZi9DEfbMxJpx2CYJe0eGnR5a4mAcTDCjC5vDRpd5Gk4q0CfvxF3I+y4F+HA3WAbUbqwzkWahlPS1Lro8nzkPwPjAE+nBnk8dZcHM/d4Mj3Cy4n7TE3e59HUECOv74mAMdvLmUB1WZJNlClw1KLX15YnKceZzjrFRPJh+s8b0eqoTae9MVcdbOjaZ80zH2d+jHXnL5cO85OfHvip8m/eSvzkq8u7UCfmYzyZi/RjOtyHF9GBPEsSehvTeJCSx8PUIoZSijmsZoeqjD0nTc7xJiSW+dgkniYW0RXZRNL5ZgIPVVEX0c79DAEUm3ke18J4SgsDydeI9G5CZV82YhaxJPrUMxzXxXh8I2OXW3mU2stUche3Ijs4c7wBSX0/jDSsiTS1olTHmCJtddINpEjWlyVNT4ksYzlyTGQpMpej1FyGcjMxWvdJc8dZhUk/Hd6E6/FjrBE/FZ7lTd4pXucd4p1wkcJfiR53FeqPK1BiJ02ehQR5FuIU2wgdjP8OjPn2YpQelKL6hAzlR3bS6iJFr4csgwHKPIrSYTxJgxdpKrxMV2c+zZznftb02xlw08KcARNTHu+1glBv5t2O8vCIKY2GYjRZiFG/dxedp2TodVeg01Oaqdy9cO0SXM1ixNmUSVMFPuhK8qPWLl5qbuKF6S7uaa5jUHUtI6obGVPdzKjqFh6ob+O+1k7uCuCoup1htZ2MauzhmaY4j5V2MqQiwx11RQZVZLmnLMmQ4i4eKG3nsdp2nmvvZNpYnFcW0ryxkWfBVplXVnI8MRZjxGAng3pbuaW/lX6djdw22s6whRgjluKM2EiwcMKUH90P8jbmLJNNnozePs+9/hM86nVjujuZodocRjOzmUyM52msM4+itHkUJcazODGexsjwIEyJgQBVOs7L0B1uxL3WYMavRfCo1YOhyiPczrfhapoxXUnG9Kba0pd5iK7UQ7TkOnL9yklGOl2513ySpkxDqmJVuBKnjpCg7Ur5DIzdqUZ0JOnSkaBDS4wG7bFa9CTp0RWvQ8slNZouKtMYrkxdkCxdl1S5lqhLa6QaVYGCcihDU4wmxT5SFHpIiEIYpZ7S5HuIkemyjWyXHRS6iVF4fg/5Lrsp9ZKhMkiFynB1OtKtqI03JjtYlbIYQ64kWXMlwYaSMENiT4sTfWw7CSe3cPn8Dkp9paj2FaBJTpQWrvGRpzVMi/5Ec+5m7qMvzpKuKEHVU6fOU4xGH2lqAzUpCNOkuSqQW3cHKGl7jEt8E2dTK/EsaMWjqIvwprs4J5fil5hBeJgPgccNiHWS4vJhCVEtVPJhOdKOq9HhqUxvoB7tAUY0+RtT72NIk59Qn2POrcxT9Bd4U53iSlPyOerCD1AbaE2NjyH1IdY0RDhy5ZITtRH7qQ+xpClQXxR+KXVXpPC8PHln5ck+KUfmERmyDkmTe1SagqOSFB0Tp+SkBFXuMlR5SFPjLUNDoCL1gQpUeEhTfF6CXGcx8s5IUXBWnlI/Jaqj1GlK0KEuWo36aLXP4JiohwCMNYlG1KYKIRdTiqN1KLikRcElbRE4ViYKKWldrqRaU51kSXm8KZWJ5pSnmFOaJOw8mtMgSlSb0phpTHOGIa2ZBnQKsJhjRGeuAR0CsBXoi6zprkJDRCNSHfVFoZS2XB1ac7VpydOkNV+H9gJd2gv0aMvXozVPn4bLOtSmalCbqklJjCLlCUJtji4lsVoURqlRHKMhmtI4LZEtXS78nkKoJ8+MrkIj0ffvyNOhPU/385+XbUhJigGXYwxJvGhIZIg+QSFqhF60pK0ji4W3458tZlFrjQCMU6IRgPHzfA67fFEWv0DjF0v6Cwh+gcovwCgCxX8IyXx5/6u5t59vOn+mU6F4W6jF+Xw/+rPy+P8PMC7MT7EgpKnfLTD3/t1nhbG3lHAHCeKs1xJrvYYo282EWm8V3YsOMl6Hn+FqvAxW4CH0I+ouxUe4/GK6TqQwBgnqo87/SbHzeto9dzGTZkyKxldU71tKy1kxIowX4226iiM6yziitUxUun1KeynHtZdwQn8pR/QX46T7Left1hN5XgFX+/UcN/mBk6YrcdD8Fgedxdjr/ICN6nfYq3yHk6he5ztOKH/LGbVFHFVdzAGl7zmkvIRDit9zUGGRyL4+pPANjpK/x0n8dxwR/1cc5X+Puc7vOWj6WzKPLKfTfglPrZbxynY9Eyd28+jMbm45LOfpgdUsnNvIgvN2Pp7fxE/uS3l3agM/u+zhR9dNfHJbw8cLO/g5YBk/ei/jJ5/VvPcWwG0b7wK3MhuyimfhwkWbNZxSX8oxu+Wcdvyeswp/INRMAMYVhJsuJcZqLQk2W0m02USS7WqyDq7istMi8vYtodppJV2Oq5g/KclfbXYwqfEd86e28D5JjL9e2QNX1kDlKt7HL+aFy2LmPbcweXEzAxlbKM3dhnfUJtKLdcgrUKWjbBcf2r/nU8k3fMpZwvvC73jb8FsYW85Y0te0ua+kNnAnmcm/Zei2PEM9hjSl6FLqoUVbgBYdvtL0BcjT56vNzWBLroUY0RKuRf5FBUoKjalvdKCt0oaJHhded7szWODAYIoNj6JsmA20ZP6ECo/NtjBhuo0FGymm9LfyVHcTL2wkGdsrwRsvE+aDrXgTbsPLi9a8uGTDRKw9T+LtGY62ZiDCgjuRQvhlL/ej9nIr2JQ2NzV6fHUYjrEWQWO3jyZ1Z2RouaDKjWBzhqIcuHvRjsEga5q91Kg5I0HjaRkaLhgyfr+eJ9NDnxXG5/dFAZh/BMbHU8MihXFqYoSxqXt/B8ZMj1P4qcoSq69MqqUKNaeNGLjoxOPE44xeOkj1XgWuWKpRb6JLk6EhfSYGPDjkwLuQC/wt2Yuf44/yMdKahTATZsMseBpozx0fJ9rPOnLD8wgvLp1gNtmNmZwYXuSk8CQ+nIeBZwnSUUNHQo192vt4FhLPXHQaY3ElFPqXc9Ahi+OHyygLbuZBUgeTic08F3YYkxsYTOwmwb8FszNVSFrGEeNew92YTlHCevRyO49SrzKV2sm1yEacDhUhruuCpYohqYYm1GkZU6SrRaahLHn6SpTpaVBgJkeBqQzFZrIUm0pRZLiL5n3y3D6jyfNAE2YvWfBTigN/KXLjbf5ZXl0+wLNEM3rcZWk6JU3lfimKbWQotJShwEKSIitxCq32UGC9hwJbMQpEwChJzQlpqo7upOOCFH3estwJUeFJghGT6bpMZ2rwOluXT7l2PPI247qDHm3aKtw00WHcyZx3p+15fdySmRNm9BjspN9eigarzdTt28wtPzWu+iswnGjAx/ZAGKrkzgVrntqqMWcgzXtdMV5pb+OViTijapu4JbaUEZm1PFDbwgONbYyob2VIAEeNXTxQ3sFjld1MqkvxSl2WVyrSPFTVZUTbkoc6xjzUUueBmhSjGrt5or2LUfWtjGnu4LmBFFNm8sxZKTBtIcdDvV0M623nrjCGO7mts4X7JmI8sZLhiaUUzx3l+XTGio9ex5hP9mWyJ57RkRiGb4fytDea1x2F3M3N4VFKGTNJRTyN8uFBmBGj4ZJMxIgxHSfNswgFBrzl6D4nza0YC4Y6fXjWF8xInSu38o9wPd2Rqwm2dEZbcj3Vievphynz16cszoDrtce4JxSC1x+hOkGNKmHvMF5NtE/YmqBDV7Ih7Qm6NEVp0B6vS32ECh1xOlxNNqQ1UoMrwQrUBytS7SdDhZcEXZHqXI3XpTlClTI/KUr8pKi9qEKJnwzF3tKU+cpR4StHibcUl89sI+PUFgoviFHmKUOZlyyl3nIUestRGqxKS5IZZeFaRDtvI9p5B9neihQHapLjqUj04c2kn9lDuvMOLp/dTqm3BJVeO6ny2kWtjxi13hI0BirScUn4j68RHbH23Cl0oybCgdqL2lT5ydESqkpbtBjVCRpca8+ioecunuktuOU04nq5G5esHo6kVuNX1k5wVgFRsWEEO1sQvV+KnMMS5B0SJ+ewDMVntejxN+ZWpAO9EXbU+RtT66tLW5gZPfFO3CrwpackhrbKbAaai2jNCqI0+AAVvuY0h9vSHn2AlphDVIXak++hT/55dfLPK5N1Ro6cs4rkOCuRfUKBrCNy5B6RJ/+IDPmHJSk8IkHZSSmqXSWpviBGlZsYdd7S1AuXYTwkKXWVpOCspKjIu+SCMpVB6tREatAYq01jrBbN8cK1Fx2aEvVoFIqv082oSjKmKFqXwkgtSmL0KIrSIT9C+LdAm6JIPZG6WBZnQmmMMcXRhhTGGlAUZ0hFkgn1ly0RSr6bMk1pEq4BZejTkWVAV7YhHTn6orRyR75gSxuJAO4zxAkgaSB6T0gzC3uPLXlatOZr05avK4JFARjbCwxFtTh1GVpUJamKpjpF2FXUoyxei8JoVYqi1ShL0KIiSaja0RZ9vjbNkNZcYxGcCsDaniuEYHRozdOjOc+IygwjLsfoiWzpuHA9goKVCAk1obUtnYW3z0W7inPvZpl9K3Qq/ldg/BJ8ESDxCzAKH78oigIkioDw173GL9AoUhl/VSG/gOXnHUZR2/fUrwXev8KioCz+alULSuOsYE3/5/n/oDAuLEzxVgDGt/PMvnvL+7fTPOgpIdxeQmRHx9usJXrvZsJsthFhuZkQs/X4Ga0WKYtu+stx1V2Kt9EqUXI6xGwDQql3gOkiEpxWknl0HU/y9xFj/jXhhn8k2PBbfI2WcVJzCSf113Jcdw2ndFdzWncVJ7WWcVpnGSd1lnBQ/WuOGS/B98RuAl0kOWK9FGej5RzU+Jb96otw1FyMnZow37NPfTFOakJi+ltOKn/LEcVFHFD8Dkfl73BQ/Q471W9xUP0WR+U/s0/+jzhI/459Ur/FVv53mGv+AUvtf8LfehG1BzYwaLeFW2bradu7lhrr77h9ci3393/HG/fNvPMQ473nJj74fC8q8P5wYSufvNbxF/81fPLexk9B3/FjwDI++q3kg/8yPvlv5WPgBt4E/8B05BpaXHdzWmsFR/evxvnQEi6o/olw81VctFgt2g2NshBuSe8h2mI9cTZLyTy8mAb/dfQGbOGm12buO29k9tBWsN/DG4NVvD++hTehG/mxfCN/qVvMLzVf89f8JSwErGHBbRdzobsYS95OW85Wwi+uIr9Uj5w8Lbpr1PixayM/NS7iY/mfeZv/NXOX/wXaVzIRs4QOr83k+ckRFrOJ/jYzrlYYUB6mSK23Oa1eFnT7qnAjWJEbQXrcDnPkWpg+tRFKxATvorjWgrxqMwavn+NR8ykeZNlzJ96SwThrhhMcGI3ey5y/IeNnVXh5Tp1PnkbMnlDl5Smhn86EF16GTASbM3nJhvEIKyYibUSdho/j7BhLdOBOlCXXw0y4LdjSUTbcj7LlRqARbe7qXAvQ50H8XgYjTEWWdKOLHB0eGtwMsWAo0oHBsL3c9DWj3k2J2rMStJyVp8nDhIkHDTyd+QyMLwRgnLotUhgFm1qwpAVgnB4XKneG/wMwXvY8ha+qHGGaCkQayJNmq0zzBUuGIo9z29+RcmtlinUVKdfSoFbbkA5dY3ptHBjx8uFFRiqjWfH0x/vTFOZCoccJwg844GZpzzljay4fdWA0yI4Foc8x4RgvIg4z4WXGnIsCNfayGIuLYagk7GQmMheXw73IEi6eyUDZNAp9hywue9fwMKaV6dhmniR18iKlnntJXST6NWPrWo+MdQJx7jUMxXYzkdDMg8xWxtJ6eZrcSXNYA/rmiYhpnuSgujF5+sa06ZpRZKRHpokCRXqKVGuqUCTchzaVpthUmhIToZBbksZ9Ktx1N+dZqD0vLjkwn3SQn4u8eH35NGNRFtzyV6H59B6qnXZTulecIisZiqzkRdBYaCVJkbUYhcLYilPiIE65kzjVR8WoPb6Taz7y3AlV5mGMFs/TzJjONmImW5tXl3VZyLBm1N2EW/sNuGamzV0rXV6dtmTOUYcpa2UmbJW4Z7qHQVsxum230XloJ7e8lejxlaMrUJ47Kfv4sTWNUT8nBk3kmNCXYkptB9NaO5g1lmJSZw+3dy/nvtR6RrV3MKy+RQSMD9W380hjF6MqO3miIsaEmgwzmkrMaqoyrn+AF1auvLI9xWMDY+6ry/JQcw9PdHfzfxH21nFZ5fu797zOOb/Ye2b29IyO3Tp2Id3c3EU3gootJgKCdCrdLSjdISXSiIGNARggYmC3Uzvf57WWOmdmP+d5nj++r3WvdS/Uf/T19ro+1/UZlC8WPw8qNBhUqHPbVIVh8xX0yxZxWbaAS/KF9Jku5Yp8EcPW6ty3F6p6dHiyxYif3Bx4G7iTp9lRPLhUxeDtam4OlHHvZBkvmhq4dqCMkcwWHmYeYSg2moF9jgxGanM/YTmPUlQYTdCkP1SbHi9NLqU6MHDSn8HjwfTV7eVykSdnM7bTHbWO7pi19B7YwbkDWyjyMaRgvz491eu5dMSVs9VrqEs1pD5Zn6OpEpqEepxECR2pJjTHSzkSbUhnsol47cmy5mS6BQ3huhwO1qQhTIcqvxVU+CynI1pCR5yUpkhDygPVKQlUpWa/HocjDKjdb0B1qC4N+w1FaMx3X0z2trkU7Vn+zk4O1qcm1IDyID2qwo04kmBBSYg+idvnErdlDmk7FpDjsYwCL1UO7V5KkdcK8j2WUrJXhQo/FWr85lHjN5cjQYtpDlHheKwxdYF61O+zpDpyNZdqE7jSnEN58hYqo8w4lqDL2bg5dCWo0FroytH2cnwyigksOUlgyQW8Ck6w9WADfmWtxFcdIT03ixi/jaRsNaTKw4DqHZqUu6rTtNeEU2FOXIjfyOn4tTSHWVIfZEx3gj3H0jZxk7dl1QAAIABJREFUpiySrup8WhqbuXzxPJ0NJRTGuFMeuoqWGBc64tfRFLOWwgBbcrxMKfC3ojzUlqowG6pDbCj3MaN4t4yiHUaUbjegdKsOJVs0KN+mSa2bDvVeK2jYq0LD3uUc8VelKUiDOj81qrzVKPNUp9xLl3JvA2rCJNRFSzgSJ+VokrDlRUFbhgnNaUqOZpjRmGlBRYKComhjSuJkIiwWxUgpiDKmKFpOYbScklgTKhItqRL2NMeZUhCrEOt2KlMtacyxp/mgPS1C5U6OBc3ZpqLK2JVvQUeBOe2FAjSa01lsQVeJpXg6iwQQFIDx3fdtBaa0iiqjkvb3wNhebEaXoBCWWtJaYMqRgzKaDslpOmROY44Zh9PllCcZUpZoQHWajMMZCmrSZdSky8Xv2wqF309QMU3oLFTQWaSgo8iEtmILMRFenGbGgTgFaTFyoiL0iNxvQUf7AV6/ucOLN8949uYZT14/FplN4LRnLx7z7H1K+oNa+A4K34Hi72HxAzCKEPl+3lH4mf+bLf2RMKMogKEwryjY0B+saDEM8ztgFGcYXz3g2YcjwuP/c4bx2Yc5xg8zi8IM45s/zi8K84wfLOlnb1/z9O2bd8B4vIIYFzUyVv9A+qo5JK9ZKFrScSsXEGH3g2hB+5lNYa/pJHzMJ4vAKMwx7rOdLW5+8Tf7jlC7cSSsm0VduJRCLw18zb7FSzmG3dLvcVdMZ7diFttk09mqmM5O5XR2SSfjIZuMu2wC22VjWSv5gu1OUwjyUmXHxpl4mE9gh+Rbtuh8JULhJv3vWac/lg1G49hkMJat2t+yW/tbPLW/Z7fuODZpf8sag+9wkYxhteE3uBh8zVqDr3HW/wIHg8+wN/wcW91PWWnwMVsM/kyK8yzK1i0hVO1PeC/6iOo1k7jqvZAe5095HLqQ+34Luec3hWcRY3i1by6P/GbwS/QcSJ3Pj/vm82vc9/wSO5nnIZN5ETqTv0Yv5ZeYWfyUOINb+6ZSv3M+nlaT2LR+Cu7bphMg/4YY+2nihpwoq1nE2y0mc7UG0VbTSHYeR4nHREaqJIwWafAgZTEjXlN5unEa/1i9kOfm03i5djZvQ+bzc9EP/K11Or82fcnfy7/lnylLeO2twquQZTxIWcS57B8oSp5NSZ4+lWVmXO504G37En7pGsvPTV/zS8VYXqR8wU9pn/IwaRKtwT+Q4Luc4qZ1nGncQkemjIZ92nSHreZ04EbOBMvojdSjN1LBpdi1nI6VUh2rSlzMQopqzDjZu4tzx7bSk2tLf4IVt+MduJ60kkvpq7h0YA134+x4lODI80QnXsY78VPSWl4nruFlyjqepm9gKGElN5KcGEpyFlPRA/EO3EhdxfW0NVwQOhT3m3Mh2oZ+MTHtwNkwc44HKrgYbcutrHX0xtjQ6WdEh68B3QFyzu6z5UrcanojnTnla069lw6Nnuq0e+rR6i8AY/MfgfHhRYZHL4lzjcIOacGSfnCnXwTGIUFhfD/DmBewmyAjHUINdYgy0SNSsYKijUrOhLvSsceJIis9ihUGFBlIqDS2oEruQO3q3ZTuCCXbJ5HogFT2eESyaWsYK9eHIbMLRrEqiXUbo8jy3sud+A2QZMLP0aa8Djbmrz7q4DGTS9vVsVNbioGWJR2hSTxKK+fk/mLc1iWw0CoaVYdU0ryruBnXzuOEZm6ktHEvs54r6Z0k+zfi7HUEA5eDZAY2cy31FPfT27iW08Jg9nGuZZ2mJuo4OtJ4VA13sMvYmkKZKa0m1hTbmpG7Up8qK32OKg3EXdAV74GxzEqDClst6lcbccbTnuFoV15ke/Eky40nB9wZil/DmQBjTvpo07JzGXUbVaheo0GZgxal9jqUO+pS5qhBqaMKpQ4qlDmpULlGhZr1y2hwXUqbxzKuRhsxlCLjTrYpw9lW3M+34GG+ksc5JjxNtWdwrx03tjtzff1KBtdacd/VjAHpAm4YzWXIZBE3LBZzzmw2px3mcX7rCi7s1eaEvybNe5fT6KlPp8dKTqxVctFSmxsyFe4rVBg1Wc4jKw1GLTS4ojWHAd0F3JAt4ppkPjelCxmULmJItpQruvO5rLOYK3oruGqkTb+xAbetdvJsTQQ/bgpm2MKeqxJNrsuWM6hcwk35Yq5LVzCo1OWmQgDJZfRJFnHJcAG9kgWc059Lv3wp/dIl3DbX4L6FFqNW2jzfLOHVNmveBO7iSV4Sz24d587jM9wfOc3jnmM8q2xlKLWWe5ndjGZ2MBSXyvX9mxiKlHAnToXR5CWMpqgzHC/htL8uZ5NsGTjhy7X2QPqq/blWHMLZBE+6grdwOno7F9N3cSJ5LSW+BpRHG3Gi1JmLtRs4UWTHkTQj6hP1OJoswJohR+KETkUpdfv1qd9vwIl0K7pTzenNc+Z4sjl1ITpiV2BjmB5VvmpU+6nTEiHhyD4DsSy6xF+dAt8VVO0T5hiVNMXKqQrRoTlGTpW/FgW7l5KzbT4FHsup9NOhJtiA2jBjKgMNKPXXpSnWgqowCanb5hG3fjpprrPJdVtI6Z5llHurUO2nQbHncip8Nan0U+NwwHxq/efSHLyIrn2qXMm0oC1SSWWoNSWRW2gtSWHocg8XTrZRmLCJ5jhNzu2bxdnopRxNMSArbRU+iRGEl54loPgk/hXHcS9uY0tmJQn1nRyoKCc/M4KDvg4c9jWh2VfGEQ99Gt2NOB3qzHlh93X8Go5FWtAcYsCpJFu60zdxqiyOluoqGpvOcLrvDk0dnRxIDCMvfDN10RtpiF5LTcQa8oJWUhq5geqEbdQmbqMhYQt1UeupCHSkzNuSCg8zSrYZUbZNn/KtuuJ2mTp3Axq91GnyUafJV42mAHWOBgsWtRqVXqqU71Gn2lefCh8DKgL0qA7Tpz5KQn2MIc0pMjoOmNOaZcaRNCXVCTLKoiWUxUopihGgUU5BlIS8CCMKIqXk7ZdQECUXlUUBGvMihPdMKEs0pzJFsLPtOJojHGuass1pEtYNHjKjQyj0FvoZC8wR4K1dSCr/7rQLzwotxO9aC8xoFVRGISldLNjRZqJ93FVqJaqMx8osEY7wTku+Oc25ZjRkKzicbizuv67PktOYreRIjglNB01pzjWnTVA3BfgsUojA+HtburXYRlQZC1IUZMYaER+pS8x+MzrbMnj1+va7JPOb578Bo8Bqz4U6nd/NKIoq44dU9HurWQTJ97U7v1cenwmh5n9TFj8okB89e/PoDylpERjfy5of5E0x+PJiFBEGxSS0IGEK/T5/DLqIUPn+2e8DL6/ePuH1j0//cITAy2+hF9GSfq8wuqiS5TJPnGGMdZxDlNMiEpwXEWH/g2hB+5pNZq/ZJPH4W0wVn30IvwSYfk+w1QSCbSbjZzkRX8tJeJsLMDienQbf4yGZhpfxLNxkM9mqnMku4Ugm42E8GS+FsOJvHBukX7Pe8jvctvxAeJAuW+0mskX6DVu1v8RN/Rt2qXyFm+p3+OpNIUx/GuEq40hVn0LWimkkLZtMmMp4/LTG46k5Fjf1b3HT+IYd2t+yTv8rHI2+xNHoK9brf8sm1U9w1f4LO60m4LZhLkqt/2Sz2n9Q6TKbC24LOLVpDDf2zSfP9CPat/6ZpwemMxIzm16vMdyNmMSL5Jn8kqrKPw7N4qfMKQwFjuP05gm8SVaH/KX8enA5D1ONCDX6MzssP8N1yzR2bp6Jj/HnRNlNJtp2OgIwxlkvIs1RhSS7WaSvHkfhjm85FjeVxyVzeZU1nedB43gslIq7zOKJ5VQe2k4Tk9ov4ufwj1YV/tY8nn9WjeFfacv4yU+VV74LeRwxm6GsHzievZSOUgktVSb0d1jz9259fj4+jl9bv+Vf1ZP4R8ZkXsd9wnDyWGpCJ3AoRY+Wsx60ZqykM9qQ5oBlnA934IKPC5eClfRFCpspDLgUZ8uZBH3yQmZyIHUZF85s5tolD/EveE+ygqEYM17EOTISb0/fASfO5DgylObI3cxV3El14m6KMw/SXLiT7MxI6moGU1aJtnJfqhMDwudEJ/oSncTtLpcSHDgfbcPFGFsx2NKf4EBvhCXHA2Sc3WfJjdQ1DGas5ex+c9p99OnwNRRXBF6MchRnGE+H2tLhIaPBW5ej3lpi6KXN3+b9DON7hXFkgKFHlxh5eFkExg8KowCM9+/0MTh6hatPLokzjAWB7vgb6OCnq0WoVJtwuTqRJqoccDKi2EXJIQtDcuUS8oxk5BmYkqV0IspsA3sstuHq6Mu69fvZ7pnB+h2pbHA7yFq3Uhy2VrLbNYa6wD0iTBOpy9+iTfg5zASCJbBrDmdddXDWM0BPeyWlHvu5k15FnV82m13iWO6chsaaAyR6lHEjrpWniS3cSBI6Guvoia4jfFcJW0K7kW4sJCughRup70IvNw8eZTjnGBcyLpDs1YWB5ACW5mFEO7qSK5VRZmjMQRslB52FGiENGsy1KLNS5bCjHodX6lNhr0uJjTbVzhK6dtlxzs+FGzHbeVMUznD8Flq2anNqrz7DSTb07TfhuIcRDet1qXbWo9hagwoHHSqddSh2UKFYSEk7r6B6jQq165ZyZMsSzgRpM5ym5Fa6hJvphjwuc+ZurgmP8814eciWp/FO3PIUCsXXMbR+HUMu9txyUdKrM4vzKuPpWTqGriVfc1x7HKeU0+lxnMf57Wqc9damffdy2l11Ob3WinO2Uq6YajFkosaQ8WIGjYXNLmoMWahxWncO5/TnMyRbwi3ZYoblS0RgvC5dxAX9BXRpzqVRbS41GosoXDafpuXmXJFsZ9TejX6pKddkOlyTLqXfaB43ZEJyegUDxprcVOhwU6lKn/FSMVXda7iQS0aLuKg/n6tGi7ktpKstdHlkqcvjNXq83W7Lq4AdPM1P5pfHV3nw8gbPH93m1ytD3M9p5X5qG3fTuhnN7uLhgTJuxe1lMMqKkUR9Hh7Q4UmBTATuC3HWdCc5MdAVxEhXNIOHo7icFUJ3iAfn9vtwIcaTE5EbqQsyozLIiIZEBScKHTlRYCcGXZqFdX4Zco4mCuqiMYf361EfaSTayI0RRrTHm9ASLeNUujXnsx25WbaZYs9l4rzcYX9Nqn01aQyVcDhIn+K9ahT7qZMnpHSFtXbJ5tTsNyR9+1zaEszE2pgqfx2KvdQo8lKlzFeHhn1y6sPkHI004+BOoXZHQamvLhnbF5LuOpfcnfMp91pKtfcyqvYsFef2av2FOT/Bztal3Gc+jcGL6QhfztlYXW4etOdh/V6uVobSeHAfFfnZnDh1jov9oxxvr6UyxppjwSqcDl/C8RRVag6akpLvT0z5EUIq2vCv6sSjuAPHqDySWs6Re7SDuvoKimM96EreSleEA0f3SjnqZcy5EHv64124muRMb6I1JyOMOBVvzslMV44Vx3Kyo5tjZ+/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P74u8CE1ryBdvY/Ddl8ViZFd3lwhGURnPaxTlEcwTAbM4z4eghpXhahTWAhe8gUYRP8V6wtpV0FsvpKhKOAgEahe0v7cUWNBVaUn3QjOIMOdlJRqTH23CyK5vXr0d4+uopz396xZM3T3ksCIDP7/PixQOeC801/16n8z7Y8u+28x/u3wdefg+RQtr65dtnfCRU4QjQKKqM74u6fwPFD+AoqIl/AMaHv8GjqB6+VxGfv4fJF28e8/Ltk9/Oqx//L8D49jE/CtU7P775LSV9XUxJryDNebY4wxjjOJsIx/nEOS9iv/0PBFpNZ6/ZZLxMJ+KpHC+qjAGW0wi1nkmk8L3peEIsJhFiORV/86n4mU9/B4KSCezSH4enZArexlPZLZ3KDsV0dgnHeBK7jSfhKZ/MLuk4tsjGsNn8e1wdpxCwR43dXstYbzmGLeqf4r/0K6IXjiF+wfdkLZlCwYKpVM6cSOfsGRwZN4Hy78ZQMn0S2XMmkD57LJlzx5EyZwxxi8bip/IdG1U/Z43WV6zX+gZ39a/ZqPYxdtIvcNr8A3L7Cdiq/hcR0u9Ik/yFo9tnU7lrAr66H1G09TNGSlXoCptGjvP/5Gb6cp4W6PAsW8mjA4t5kD2D/qiZVDiPp3TVxzzMXcZwuio5DmPxNfySzab/zZYNE/HYPAd/xbdE2EwkynYKcbazSHFYyAGn5SRaCn2WY6nY8T19mUv4e91y/pU3i79GTORHzwn8zXMRT1fNYlg5jh+3LIRkHd6WrOBt5RT+VjyevyUt5pX3At74zeFN1GyeZiyg/4AKA1XG3Ggz4fFpJZzQ4U3bN7w5/AX/LJkMh+by48FxtEd+TG7EBA6XmdPe7MzRcCWdgdoc81/KlX1KLvnZcSlQIVqDvQm6nEmS0BylQnWSKscbHXh41pMTOab05trRm2zBzShzXiU68yJzLTeznenNd2YgxZ7BdCdupDhwI0UASGeG0teIR7CU+5KcuJq0kr4kZ/qTVzMgJKJT1oj/uF6Kt0cItQgq4kCSAxcizOkJUXI1fiU3hF7GFGdOhSpp26sv2tJC1U5vtCO90U50+5nT7S2U5RrS5q9Ht48Rx0IdGek/IgZcbt2/wf3b/Qw+FEIv74BRCL0MjfYxOtL3GzD2Pb38DhiD3Akw0iVAok+QVJdAqTohclX2KVVJsdEnTqpJopEuqYYSMowUxEkU7Jdb4mNshbvUFh+LVSRt3MXhkCiyd3hRHZrImfwmbhXl81NxBL+kruMfBzZxP9WDE95r6dhkxpVNupz0WImnlQ0O0lXU+CZyNbmUAs8U9gdU4ZN6FYedhzkY1MBAYiv34xsYTmnmVmo1bWGV+G/Jx8W3DR2nbDJ8jzKYcpL7SfXczW/mbk4bx9NP4rOhDCu9dLabBVOyzZ0KezMKpIZkmBiSbadBoY0q5RZqoh1ds9KQCnsDqlZKKbU1pMTOkEIbfcqcjalaK6N+swmduxQc2biClm3LOO2jyY1oM3oDTenaKaV2lR7FVmqU22lQYqcmhl9KHQSrejlVzss4skmFbg91rsVIeZxnxYM8BbdzjLhTYMH9fBMeHzLjTY4jr+M3MrhtLYNrXbm3fjcP1m/hnosj/RIVLmvN5rzaNM6smETXsjG0q43hhHw6J2zmcGWnNtf9ZfRtV3BngxMD1jKuSNW4IVdhwGg+A4Y/MGS2jOsWKpw0mMMx3VkMCsBovIhh2SKG5YsZNlXh3kojrtoa0ibXIk9tIanLF1K+SIeOpTLO6Sg4q6XJZb3lXNVfwIDhfPHXGJSrMijXYlCpw3XZCq4YLeGScCRLOK+/gPO68+nVX8h1qQp3zbR5ZKXPk9USXm+25qXPZn6tTOevD8/z8Gk/z+7e4qdzQ9zJaOdOYjt3Mrq5m9PJg5w67qUnczvJnWHhP2cFKxnKt+POYXduN4RzszGW6y1xjDSnMVSWxKWkME4He3M50p9TYdtoCVrJ4SClqNwdTTHjZL4jJ/MdaEqWikGIzgxT6qP1qQ7XoTxQm+oQAyoDdaj01+LIfmM64804mWItniu5ayhyW0L5nhXUB+jQHGbMkVAZpd5a5O9RI9dLlbRdiygPN6A+TkGdUPocqEVViC6lfloU79WkYI8aeXvUKPTWpDLAkIYwBe1RVuS5qnA0UEl9kJyMrYvJdJ1PsfsSKvcspspzIeW7F1Dnp8XRcDlX8rdxMsOFYl8hPLOQtjB1eiJ1ORNpzOUDG7hWG0dbaRYlRWW0nLpG55X7XOi/w8WOJhqjVtIdo8XFbGOGWt041hrG8ZudJLUcx7+yB+/SY7jltxN15CI1vcOcvHyFUy3lnK+MpTt1O02htjT6m3ImzFLsj72aaM/VFDvOx5lyLMqcrrRtnGnI48LlGxwb+JGEpuuEV54i4mA5qRlJlObEUpsXTWNhLPUFMdQe2k9Zmi8F8R4UJHhRnriH6thd1IRvpNpvJRUe5lS4KSjfJaVsp4QqDxl1fjJq/STU+OhT46tLXYAudYG6VPtqUblXi2ofXSq9dSj31qYyQJfacAMaY4XwiwkdwoxfjjmtB8xpTFFQEyuhMk5KWaIAhIbvodFYtKOLYuQUx5r8BoyCylgcbUJJtAllcabUplrTmCXAoiW16UrqM5W05FqIKl9zniUt+UJHow0dJfa0F9vRVmhLe9G7a2uBjfh9S77wnimt+YK6KKiJ1giweLzCimPvYVFQC9tEW1nY3GL6vrdRUBDf3b97JsxDmtAmqpXvk9f/BoziPGOJOW0lFjQWmFJ9SE5JpozsBGt6urJ4++YOz14/58nblzx++4wnb4SQyygvXtz/P8D4+5Lul4/E1YAfFERReRSgUljd/GGWUXj/faJagEYRFgVgfPNUAMaHIjC+S0m/s6eFz384QlfjBzVRgML36qJYlSPAoQiM/6c+R7gXVMXfzr+pi4La+PY9MD7/HTB+qNURK3VWziR25Rz2O8wjymEe+x3mEmw7U4REd8X3YjLZ23Qi/pZTCbWZSaTDXALMJhBoMZFAi6kEmE3Hz3Qm3vLpeEin4C5AoWwye+STcZdPYpdssjjbt0s6SdzkslsmzDhOYLNkDK7K8Wy3moKnyzwCAjTwdZxBmMZ3ZM77jrIZ4ykc/y3VUydRP2kiTd+M4cyYSXR+9j21f/6Gyi/HkPvllxz8y1+oGDOG2imTKJ45gYg53+C+7Bs2a41hnda37NL5lnWaH2Nj+CmWdhNwcV2GbMWfWav6CTtX/Bchii/Yov8Rq9U+Yt+6r+gp1iXLcypx68cQv+YvHNz8HQXrZ5Pr8ik9sVPpz1GjbNd8vPQ/4tD2L8na9A17jT7Gw3gc6xV/wXXtOAJ3zUNQYcOtJhBlO4l4u6mk2s/m0KolpFlOJtdxPOUbxnAmbDa/FC7jl8Sp/Bo2EeKW8cp3Pi+2L2DUZgovHKZD0AreZqvxz8ql/KvwB36MnsdLn1n8HDydX6Nn8lP6Yu6mqXK3RItnXdr8cn4FHF/E26Nf8GPZV/zj0FTIXsDwgbEUx3zBocyldDS40Jypx7EwE04FGdETpEZvmDYXAky4GGLFuSglZ1J1aUleTlOaAacOr+buOV+uHlzJtWQ7+pMdGc7ZSH+sA89SN/BT/k5GcjfQX7hWBMab6U5cS3FgIMWR6wIwZqxhMG0NN5JXcS3Rif44R7GA+1rKWq6nrhO3twwkreJKnD290VZcibPhWrIjF6PMObvfTHx3SCj2Tl/DmX2morrYHWjMyRBTeqMcObffgQ5vJSd9zWkNlNARYMBJfymnItYw0t8oVugM3bvOvdv9DP0OGG/8GzAKlnT/08vcf3CJwiAPgoz1CZIZESTXJ9hEl0ClOsFKNSLMtQmXabDfSJsYiREJxjJiDfWJNjAk0kBCtIGUVKmUPDMZpzy2cCshnPt5mTyrr+FxXTn3K3O4mRdDS7QP6W47iV6zlnhLE864O3MtcjeZLlYE2dhzJCiDnoQC4jaFE7S7gMiEPjy9OyiNbOVqeiu3k2oZSWniRnIV7RF1hLlXs2pvG4tNE0jzbuRWygkeJtVyN+cw1+JKKQ3KZYtNGJs1QinaGM3RnZuoWS2h0EyfPIWEXDM1ci1WUGijJSqKlSslVDhKKbQ2JMdUh3SpOmkyNTJMNChwNKTYWcKRTXp07dLhpJcWHW6L6A025HKwCe1bDWhw0aN6pQ6lNisoslUh33Y5BdZLKbNfSs2qZbS6qnE5RMKdVFOeFVnxtMSEh8UyRovNeZCv5EmOKT9mreJ1hCt3t+5k0NGd2/ZejNhuZ9ByJdcUBlw2WEqvzgIu6yzgnPoMjqtM4JjGBHpkM7nstIy+jRrcXGvMdQs5FyQanBfeN5jPFYM5XDOcw7ByMcOWK7iiXMIpgx8YVC5jSFAYZYu4LVvEHRMVblvpcM/Fijtb19LvupHTmzbSY2JOj7YOJ9VVOKu5hCt6i+nTm89NI+Fnl3NbqcawUoObMjUGJMvplyznstFSsYrnvOFiLhot5bz+Qnr1F3HNeAUjpjo8WaXg+VozXnq58Do3jEeXq7h7+xSPbvbzsPUiw6ltjCQfYzijm1sHurib3cZoVhV30lK4kerHnRI/btcH8fRcAc/6mnl4sZn7bcUMVWZzPSeZ3sgwekMD6I8K4Oz+HRwNtqc6RE5lhIT6WBlNiQo60s1piDWiPsaApngph/frUxGsQ6G3BsU+OpT76VAkQGGoIR2xZrRGKmgINqRlv4z8HYuo2KNGrZ8ODYGGVOzVo8Rbh+xdy0ndvpDUnYspCNSmJkpKY5ySI7EKKkN0KQ/Sp9BHm1wvdYr89Di0R4NSH33qguR07LOk1FWdBndDWkMtKPExpGSPJrnb5lHhsZAqjwViyON4jBm9ORt50hrFrboQ6qItKPRcwdEgbU7uM6DDX5vLWZvoq46nqTiH0somms7e58jle3RcecTl/iecaymlJdWenlQTbpSt4/bJcK7caqCgp4/g6isEVZ4hoPoCaSfvU93/jNartzh74RQ3emq5WBNHc9JWKoOs6d5nRm+iI5dSnLiSsZoLySs5nbaRk4VhnGip4eLt5+T1PMK3ZoCgun5Ci9tJL60hr6SAsrJDVJYcoKIwlcrcWErSAihM8aUoM4yS1AAqE7yoidpOTbCLqDKWuikp262g3ENJjY8ltUE2HA62pCpASYWvEdX+BtQECNU6AjTqULVXi0ovTSoFYPQVrH89GqIkNAsp9wNmtAlVStnmHE1T0pgkpzZRTlmCgsJoKYf26ZMTpkdBlDBCXtvAAAAgAElEQVTLKKU4RgjBmFAQKRdnGctizCiJMqE81oy6VMGKduDoQTsasixoPGAmqobCnumWfCta8m3E3dPtRfa0CVthCmzfXcUNMXbidy0F1qI9LVjUXSXWdJfb0F0uXK1EZVGAxfYiBW2FMjoElbDw3RHmE4+VCKXgwhpAk9+etxe8e7etWCrW9QgK47FioUxcKSqNx4TqnjIzWktNOVKspDbXhIJUW84dP8CPb+/w9PVzHr0RgPE5z94K1TkPePniPs9e/LEW5/eQ+AEURav5PVD+Oxz+/v7F+z5HcdOLoDAKSuMHSPyQnP7DVZhNfK8gCnOMguL4/H3X4juVUSjtFt55KM4s/v8qjG8e8VbYCvNvM4xRa1aQ5vROYYwVtpI4zme/3Q8iMIbYzRaBcZdsDG7ysaLS6GcxlWDrmaJl7Ws+Hl+L8fhZTCHAbAZ+JjPZq5jBHvl0dssms0s+HjeTcbgpxrHbeAK7pRPFdX87ZRPZIZvITsVkthh9LwZh9pjPxNNiOhGbF5JtN4+CJd9zcv5Mzk6cSvPn31L/9Rhqv/mOmk8/p/Uv31D7p68o+a8vyf34SzL/9Cn5f/6c6k+/oenbCZSOGUP4xM/xWPwdGzTGsEZ3DKv1vmS13ic46X2Cg/4XbHVaiK1iCgr1z7FS/QTbJf8TK63/RL78P9i7aRbVh6RssPgLQZvmsd7wP1it+hEbl/2Fjcs+ImfnV5zO1aI6Qp2Nhv+L9QYfsdHwI3YpP2ej3veskYzFdfVYQnbNINhiMmFW44mym0C8/URS7KaQ6zyP/JWzKXWeSonj17TvmMhw8HQeen/PG9/JkKnLs9BFPPFYwLNVM3hpNQH2LudV3BJ+zlnC3zIW8jRoBs99JvJL2ET+GjWVf6Qu5W2GLq9L1Pi1Yy7/ODOBv3d+z0+Nf+GvxWP4Z9Ys/pqxiLMZY4mPGUtBhSVNpes4tk+VnjBTTgXLOROqw+nQpZwJkXA63IlTcY60JGtRkTqb7sOrGTgVxMXaHQwmuXAr2JG7iVu4nr6Va9nbuZ3qymjmVp5V7KHv4NrfVMXryY4MJDuKQZXBtNUMJq9iMHEVQ/HO3IxZyc0kF26krONmyjpuJAuVOkKXojXn95tzNc6Gvnhbzkeacj7SAgEmh7M2MJS5ljP7zMT5RSEpfTrMnIuRDpwOtaFzrwlnA61pCzQWexh7AuWcj90gKoxC56KoMI4McOuxYElfEecahRlGIfTy2wzj+x5GERiDPQiS6hMoNcRfqkuAUgdfhRoBphoEmmoQpNAkRKrDPqkhEcYSkoz0SNTVJUXXgCw9Iwr0DcjX06TByYqL+wO4WVbIuYoK8jPLiU2uxjMwC8tVe3F28sBn7U4KtrsyFOnOaOxWLu61oHGrHUf80mjcl84eWzc81iQRE3QGz42Hyfar5ExaI7cy6hhJqON6ag3VvsUE7qrCJeA4c6XRZPo0cTvlOE+Sargac4Buj2jCnLeywdSFRLk/A3uj6XI1o2bNCkqtdahRyCmTaXJIqUaOtQ7FtvqUr5RS5ignU6FFouEKkozUiNJeTKpcnQOWOuQ7GtG0RY8ebyMGIky4FKrL+UBdzvgYcXSTFu1bZTRvNKbcTlAV1Sh2VKfEYQU1q1SpW7Oc9q2qXI9QcC/dhKcFZryoMOVljRlPys15lCfjWbYZP6e78NO+3TzZ5s+IXSC3TP0YUu7mhnwtl6TGXJJp02uoxgXNxfTpLuWK9nxOq07luOpEegymcU75A+flSzmrp85xrUV0a//Aab3ZDEjnMWQ8lzvyBTywWMEdSzV6DedxzWQZ1+WLGZIv4rZ0IfdkS7lvpsN9O1MerHfhrV8gJB/gF283Bkw1uWiwmF6d+VwzWspdpTr3lGqMmqgzaqbBHZMVXJcsoU9/maiGXjJYykXDpVyULOOC8TLOGSzmrO4CLugtok+iwoilAQ8dpDzdYcvdWFdGjqdze6CJ0ctnGaruYiilleGUbgYzuxk8cJzbWafEecY7mXVcS89moDCNlxcb+en+VZ6ODnPn8mUeCEGZQ7n0JSZzJjCQK6GBXIv2ozd2F637hN4/E6pipdRESigJ1KQyVIfqcF2a4qTUhOtxONyQyiADCry0KPAUbGNtCtxVqAnUpyFEwmFhFs5HmyPBEvK3L6bETYVyDzUq9miSt0ud0r16ZGxbQtKW+WS4L+eQryYV+yXUxchFlbE8WIfaSAUlwYbk+epQGmJM+o5lZO9cQYUQznA34JDTAvJXLuSIMCsY40BLpCXZm+dQ5jafKvf5tIXpci7Vgd6DW7hdG8btIzGcynOjMlBOc4iUs9GmVLou5EqmK31VSXRUl9HYdoH2gZ+ov3qfhr6HdAy8ZPDuEy4eyeBCtgt9WRa87A7g0WgPx+79SvKxx0TWXyG88Tq5V3+h6Mprqi7cpvP8BYb6T3HrTDU9VVHUxG+kK9aa0ylOXMhaz4UDW7iQtY1z+f70d5Ry6colTtz7Bd/aAdxrbxFw9A6hh3vJPNJDzuEm8qsPU1RRRnFpLqV5iZRmBFN2IIyivHiKMsOpSA3gcLwntfs3U+plQ5GbkhJ3E8q8zKnyteFw+BrqI12o3b+SymBzqoPkVAcYUhskrBvUo8pbkyovDaq8tKnw1qYqQIf6SIlY3t2SaSICY2u2KUfTFBxNUdKYLPQamlKeaEJ+pITc/YaUxAmgqBQt6aJo4aqgOEYARQtKIk0ojxGA0YbmgytpzXWk+aAtzbmCzWxDq2A3F9rSkm9Ls3BfaE9rgQCIwipBYaXg+yPcFwhWtZWYbO4stqKrxErsTOwUuhNLhLlGwaoWqnekdBQJe6LfHSHIcqzERNwi0ylW57wPtxTKxZqe1mJj2otloiXdXaygu1gpgmN3mQnHKkzprDChtVzJ0SJzKnOcuNRzkB/fjvDk9XMeisD4gmdvBSXwIa9fjv6mMP4eFP+oIv4uNf1eQfy9mvjh8wdYFABSVBifv3mEcER7+r1FLUKk8Oz9c7GU+9+A8f9zhvGD8vj6kag0fphhfPXjU4Tz5s0jXr96l5J+8voVb16NMnCsjIhVy0lbNYdEh+lE2c8ULekIx7mE288h0HoG3maTcFN8Lx7BmhaAMch6BuF2c/C2HI+35Th8LSbjbz4TX5MZ7FXOZI9yhgiGrrIxbDX9jl3KsbgbjcPdeDy738PiNtkEtskmsVUynj2K6eyVTidEOoNEre8omPcFbRO+ZmjiNEa+m8HFbyZT8/HnFHz2GYc+/4yiLz8n85PPSP7LlyR89gWRf/ozWZ98Ts3X42gcO4mSceOJmzseD5VxrNMci5Pud5ho/xkHg49Zo/7fbFX7jI2aY9jkvBxj2UT0tL7EVPULpBpfINH8lp1bllGYb4+TzQT2bNLAQf8rbFZ8jNOySVj98D/YYvQR+7f8iWT/aYTsWMYa+Vgc9P6L1Qb/i02SKawxmslW5+8Jc5/CPoc5hFiNJ9L2exIdxpHhMJFC51l0e+hwbIcK9asm0bZhIg9DVXi2dy4Pd07iwZ4pjIbP47HffH7ZuYDXNuP5ee0UHvpO5WXMPN5EL+Bp0CxeBE7gr5ET+UfsNP6ZtIy/pRvwU95C/tY4Fk58zC9tf+bn+o/5Z8F4/pn2A2/TFlOX9C1pearkVq6lInkVZwM1ORliwvFgE87uM+ZU2GJ69hlyPGINTVFOFEQtp7VOh4sn99Je7c65YjfuxbryNNiVkX3bGMz04srBPdzO9eZu9m7u5e/mRUMAg8lODAshliRHBhIduJ7sJM4u3kxwEmHxdvwqhqOduJWynpvJ67iR6MJgsgt9sY6cDzfnbJgJl2OtORdhxskQKRdjrLmVtZE7B7cwmOEiWtKt3nqcDFFwdr8V5yPsOBlsRbefGRdC7GgLktLur8/pIAWXklzFWh2hc1Es7r5zjeEnV7j7+Cojj/sZejogFnc/vDfA6L0Bhh72MfD0CqMPLlMY4kmgoDDKjQiQ6eFtrI6PQgMfpTreClUCTLUJVuoRZmJMuNyYBH09UnQNSdeVkqkpJV/fjHQdBTFSayJcdhMenIHttgimr8riU6cKxm2qQ2V3NZv98yhLymIkN55/HPTllzhHfokw5uE+Z07uP0i403bWGKxmndyPqJ1HWW0YT6BLAq3x5QwfbOBO/GHOx5aStSMLz21lrAk4wXxJFHmBrYykHONJQjknfMJpXL8Hb1M5bpYKOjeGcGPzFo65qFHlNIdC8+XUGUlokBlQaKJHhqU++da6FNtLKbAxJstEjyQjTeL0VYnTX0GikSrpSg0KV0o56WXKrTgH7qcLx5L76Tac8zXkhJsRfYEr6XG34OgGfRrW69GwyYi2bTJatxhwZK2wIk+VmxFy7qUpeJyn4Hm5gpc1Sp6UmfAwT8aTTFNexjnxa5gXL1xDGXWIZMR8H3fNA7lr7k6/mT0XFTLOG+pyQUeVqzoq9Gsv5rL6HM6rTad72Tg6VcZxSncuPQaqNKnN5oRkAYO2GgybL2XUbAkP5Qt5braC55aa9OnNpVe+kKvyhQwqFjEiW8gD6RIeKTR4YWvKi9Wreenqxs97w3m0yZarJvM5pzedXr3Z3DZRE+cQn1vr89xaj6fWOoyaqzIkXcJ1yQr6jZbTZ6xCn1yNS7IV9MpXcFWpziWpCmd1F9KjOY/LRuo8sJfyeIsZoxFr+evFXG6eKuBWdxPXSpq4mSrMpR5j8MBJBrNPM5x1kdsZFxk50MPNg81cyq/g7Q3Bwr7HyN2nDJy7yfX8GgYyi7gUlUyn2x4u+HnTF7GHMxEbadlnS1OCFVUJcirDDMjfq0qBjyrF/pq0xJtQHaLL4TAjyvz0KPHRp3CPAQWeQr2LGmV7tSncLUCdFo1BEtojzSjYtlQ8hduXU7xTlZI9eqLKdXC3Oof2aJLjpU5BkB5l4UZURUgoDdahJECTslBDikOMKAwypDRMSsLmhcSumk2Zmw65a5aQrJhMlsk0GtzldCeu52z6Wgp3LqZ01zyq3BfStU8ihktOJK6mPsyO7owd3GxN5mz+Ho7HOXM+xo7yjUs4l7SZO635XDvbw7ELI7Re/wctw2+ovXGPo7efcHL4Vx4NjXC/JYZ7Fc687gzi16ePuPwSKq7/i4SjN4hpuU36mZfkXXpD5eVHtF2+wdVrF7l/4wSDPeV0FAVyOncjZw5uoLfAjYsF3lytiOTuyUpG+s9y5fYoB04N4954C/fmx/i3PyGy/Q4Znf3kHD1FbkMrBYdrKawsoiAvibJDUdSUplJUdojivESqs8OpS/bi8P7NlPs4UOxpRflea6r8bKkOcuBwzFaOJO+iKcmVuqiV1O2zojZUweEgI2oDDajz06faW0sE+nJBafTXFhVGYeNLc4aS9oPmNGcqaUgypjFRSn2inMPpFmJKWoDGiiQzalKtqMuwoyhaQVGMUrSlBXAsiTKjOEJJZZw5dam27xTGHDuaD9nSJkBhvjUdxXZ0lDiIgNicJ1jP7+BRuArg+G4H9burYFO3FVrSkmdOS56ZaE835ypozVfQLiiKJe/mEYWuxq5iYRbx3VyisH7wmAiB70BQmFPsLJLTWSinvUjKO2CU0iXsry5WIuyz7hZOmZJjFQo6KxV0VChoKzGnodCFvnP5vH1zmyevn/Ho7SuevP0AjA94I3DXm3d2sgB6H5REAQJf/ficV2/fbYH5AIUf7oV3P5z/27OPXr59N2/4Th18hHAvzBy+s5nfq4av3m1tES3o99D4QW0Ufk4Iw/yfwItgUQt29DNe/fjs3fW3z+98cOEP+eLNA56/HeXZ2+c8f/WSt8/v09dVQsiqZcSumkXcylnEOMwl0m4B0Y7zCbedTZD1TPaaT2WXfBw75eNxN5mMt/l0/K1mE2a/AH/LaQRaTxMBMtByJntNpuAhnyha0J7KqbgpJiF0Lwpnp/H3eBpPZI/RBHaJW1smsFE6ge3yqfgZzyBGfxY5y6dxYcZ4eid9T89XX3Lum++5OG4ap8ZNp/rjr8j/z0/J/dNnFH72NQkff030n78m/r8/58CnX1L05Vfkf/Jnir7+jMJJYyhYOJ3MZTMJVZ+Ki/bXrNH9GmetL3DW+hxn7S+wVPuE9ZbTWWM5FZnGJyjUP8Zy2SfINP7Ell3zyapazYZdc/DeupxV2t9iv/BzbBd/jXLJJ1ho/SfWRv+DXRunkJ5gwirlVzhqfMwGjS9x1R3HKsk3rF01Fs/dswhYOxMf27FE2I4h3XYMueZfcsRhApdcF3Bt6yJOO0ykb8NM/p6py5PwZYx4zedZ2GIoUeFl4iReRyzk0Y4lvN6kxk9b5kLEMv6VqcqjkBk8Dp3Fq5jF/Jqqxt8zNfh7jgY/Zs3lrwWz+UftDB7Wf87bkq8hexqkLeDBIVUiY8ZSUiahKduCpmBj6qNkHNkn43iolCshxlz10eR8qA4dSVJyY7Q4XG7LwGlveqt3ci7emdsx63me7MajGDdGYzx5lOzPw/QAnh4I4HHmHl4V+vC6zIeH+Tu5k7OZq/H2XI6zpi/RTrSnr6U4MpDkSH+CI1fjHLiesoZrwgxj0iqup6zmcqw9Z8LNOR1uJp4uf2PO7DOnP8mZwcwNDGdvFgu9O/1ltHgb0hUgF2H3RIgpnf5yOn1lnPST0xJgxLEgGb377LiUuI17148w/OgiI4+u8fDedW496mfkUT93Hw2IKwHvjl5nZPQaQ/f7GRzt49b9yzy/d5WcYA/cpTr4GGvhJ9PBV6aFj1RTvPoptAky1SdAoYufTFu0rKN19UnQ1iVdX49DhgbkauuRrSUlTtsSD21HtljvwcE5DP2NOei51+IQ3EBM/ilOHLvC3RPH+fvxOv5aFcu/8n34W9pmnsZvoH7Paqz1V2Kjv4XwtZHU7avA2nAvjmbBJHpkciK+kt6kJiojSnHbnoWLRx3WW+ox1wqjybeau8k13IxMpHPXLoplStL0NCi2V3Bm52Z6Nq2kyVFCjbUOJSaaFCq1KLDU46CNATk2+pRYaFNkacBBpR4Zcj2SjfVJkOiSYKxDkkybRJk6meZaXAy0YDTDkSd5DoxkyribJuOyjzoDnvrc87dk0MuMSzsNueSmRf8eHfp9FZz1VHJyt4zz3lKuhRjyIMWIuxmajBbq8KTSmKeF5jyoWMmtA048iN4M/oH8siGEUedwbqwMp8/ajxGFF0MKH+7bBnDDZBM9moac01ejR/cHevRm0KM3i+Nac+hQmc3RpTNp0pzL5S1mXDJX46GVNk8tNRmxUeOBmRo/menwxkyXS/rzOWu4QKy7uaGcz7ByFneVU3lkNZdnTmo8Xyvh6WZLRjfbM7DBkAFXHe7sMua+q4Sb9mrcsVVn1FKVl7ba3Jct5rHJMu5Jl3JPockduSa3ZBpcl6rTJ1WjT65Ov1SDAZkW/RINLuqpcERrAVesDHm5dSW/eq/n7X43nh+I5EV1GbeK6+nP6aQ/4zQ3s09y6+Axbh08wc2Dx7me283V/A6uVZ/g+blB/n77KU/6hhmoO8FQejODydWcC0qkeYcbrbs2cH7/Nk5EuHAscRVtaY4cTjCjPECLfK8V5PloURBoQFmIERWCfRyoRfleVXJ3q3DIS49sbwMOeOmTsV2VrI2Lydu6TJyXawiSkrZ2PhmrFpBuO49Mh4Xk79Kmwk9GtpsWmbs1OeirT2GIjIIQY0r3ySkOlVC2T0Z1uAFlwdrkBWlREmHMAQ8NKjwNaPFQUGS+gHyDmVTI5tPoJOdq5F6upmwme9M0StznUbtHm8adphQLvaGOi+jwXMrxGD16ThcwcukIt5tKGciM53SQJ3V7NnDjaAUD12/QcP0lpffhyPA/ab32gs4bTzl96wXX7z3n7qMH3Hs4zODdm9x88pTBt3/j/MN/UXnqBTmtgxSfuUdV/zMaB9/ScPUZJ3rvcLtvgMenWxgoj6arxJOr1bu5WefD1aOJnLt4kuMDd2i6MMzhM8PE1PbiVTuMe8fPuHX+hG/bAxKPXSe/rYvKxnJqanIoK88kuzSPpLIqImtOElJ/gwOHG2kojKYrZTsdoc40+W2i3Hsr1SHbqdnnQkvyGgoPhFGWE0Jdphv18Y7U7VdSLSjBIQqqAxRU+Eip9JJQ4q4hrhSsDNSkIdqQungDjqQZ05qjpF7o4Ew0pD5RQm2CMTWJcsrjJNSlmdOQKcCiNS2HnKhOseZwmp1Yq1MUbcLhNKGT0YTKZBPqMq1oybWnLc+B1jw72vNs6Sywp6vQga4iB9oL7WgrsBGvrXmC+mhNS541bfk2tAn2tLBWsMCG5gJbGnLMOXpIWC9oTWeeJV15ZnTlm9JVKKz6M6VTsJ4LFXSJu6qVdBeb0F1qRpdQ9v2+9Luj1AThdJYq6SqVc6xUIZ7uUoUIigIsnqgw5USFCcfKFHSVyDhRIqe1zJaB87m8EZxfIS8i5ETevOLN22e8/nmEl2/f8Ortyz8ymMBh/2/nPat9AEgRLN+/K4RdXgrK5dunfCRYx8Ks4W/A+CGwIqztez+vKKiLH2Dx368f3hGhUbSthRqdd4maD4T67jf7I9E+fyPA4j2evnnGi9cv+enlKP3dZYSuWU6sUJ7tNFvsX4yyW0jMygWE2cwi0GqGCIxuivFsF2pyTKbgbT4TP6s5BNvOJ8ByhhiMCRT7GqfhbTIZT8VEPBST8TSZips4uzhRnFXcIXkHjJ5GE9hpMI7txhNwlU7ESz6DcN1pRM0bS+r3n/9v3t4zqso03drt8+39de/dXd1VWtlKVlLLUGaRnMMi56SimHMWJKOgZMk5C5IVBBVEFAFBjCiSkZxBkmKq0NcZ74vWru7dZ59zxjjj/HjGs9a7cOAPx/Bac95z3lR/+SV3Pv+Cmx9/xrV3ZnLjg8+58elsLs34mPMffkL+l18R8R9/IvTdvxD23jukf/Ihqf/xJy6+P4MHy36kVnk1ZRqriFr5FT6rv2D/qg/YIDsDW/n3WS8/k3UK77NG6X0MV/8ZM+WZbDL6GmvtT5FI/yemK95BR/4/2HFwERE569jvupxjdvIiMFotfg/DhX9FZf6/YyD1nxjI/i+s9f9KoLcKnodWsEn9PdZL/YXdKp+wTu1v2Fp/jOvBRfiun4u7zkzirGZTtHkB122+pcr6S2rWf8Ojjd9xZ+0XVFp9zPMI4T/XL6jZPYN+rw/g8pdQ8D6/pHxFr/Nsnuxfwou983jl/gM/hSxhKmARv0bJ8kuUHM/DVjEVsYzXCct5ET+fl8lz+TV3AQPnPqEz5M+8iv6Gp4nLKPD/itDExZzN0OaCrwrlLmqUeEgoclah4rgG9721qTyuSJG3HIknV3A2SZ+a64d5kLOHB+GbaPfbRLf7esZOHWA06CijwS48i/biSfgxniacZCL5GFOZx3ma7cp4tgMtkZvEHdB1wtB3sIU419gQaoXwvlYAyQBL6kOmE9LC3RhmI9bmCLB409OAMlcJVR76PAoUbG0bWqI20xK1hZoAK644qFNop4IAjhXH9Clz151+7a5HpbNEnGGs8NCj1nsND0P20ttcSNvAXdr66ujvbqRtsIHOoUZ6BpvoG2imd6CFrsFmHg808niggY6eh4x1PyL22GEOaiviqCWPiwCG2oricdGZvt31VKafSxRw01XBQ0UFf00NTqkrE6ggQ5S8LNHyKoTIS/DVsMTNbCcJPkmkJudx/sIVyq5epelOORONFUzdz2f0agy9WR4MZx+nO9GOGye34GWlg4vtDrJcPbgXEkp1SAy6shsxV9qKu9FWrhxyps4/Dt8jcWw5mIaNSwkrDeJZa5jEVd8q2sMLuOPoTPmuzRRbWHLJ3JDSzebc3rOesi3mFFhqkWOsQpq+AqlGSqSYqJBspkqqhToZxoqkGCoRI1EgQkuJMC01QjRVCNVSJlyiSIREhlg9WfLXL6ftlBGjqWsYTDaiNUCJemdZ2hzU6HcypNvRkGZ7LVrslHh8WI76w6o8ctDnwVFdHtir0+AsT7e/orilpDNOma5UHXrSrOktsKM96wSdkf689I3i+SEvhrY60Gi+nSazHbTp7qBV+wADlk70W+2nVkuPamUpqpUXcUtlPrdUFlCjtYoHmrLcUpKmVGYlNQaq1OvK0mOiwJClAh3Gq0QretBChV5zNW4qLKJGdQkNustoNl5M19ql9G9ZxtRhZZ4eUGV0pxrDm7UYWK9NzzYVJhz1eOqgz/hBHYa3a9BvI1jXsvQYSdOhvZwu7RV0S1YxoKfAgKEyPXoKdOgq0K6vyGN9JbF257GuCo91VGjSUqRaS4EabUU6TDQZWmtA90YT+lwPMRQdTXfyeR4nlNMcdYf22Jt0JVTQlSiAYwWtSTdoSamkNaOKsWuNvLjTTldRNXXJRXREXKM97AIPT0Rx/Yg9JYc3c9tL6Ai0oTLCkmvRRpwPUSfHfRoYTzsrcOa4OvH20qTaSZHrLEfmESmity8m6YgyMYdVCNkpQ+SWlcTaLCbRZjG5+xS46KBF3MblBJv8QLD+D4QYLRB/JvmQMjF7ZUVgjDwiR7yzGklu6qR5Ssg4qcMZDy2yPVUoDNbnnGBTBxqT6aRB2XELSvfqkqb1I5nqS8hUX8p5Uxmq7Qy5e9KIpM3fcPbAIoodZCk9LCTyF5NhOZeSfdJUeelTELOdzsoMxh/cYuROLb23aqgqzOVWdQnNvT087PuF0iYoaXrNteZJKtuecq/rKfX9T2keeUb7xAvaJp/TPD5F8+QL7j75mbzW5wQX3yP1bjMXHw9zpWOCq63jVDX20NhcR3d9Ca034rh9wYuaK2E8rMygoeEW91o7qe58SlHDJOHFrZy82IZ70SCORcM4XR7kWFEHIdcaOX31JumXLpCel0VCThZBZ4vwzr+DV1EzYaXtZJdVkpcZTHH0Aa77b+SGz06u+dlxIcCO7KCD5CU4kJoUTka8HwUxDhQFbyDfU5t8T01xr3buMS2yHJXJPCJL2sFVpB+R4py7Ig9rFPcAACAASURBVHleSuT5K3MhTJ3CKC0KhEqlMA0uhUu4GKZNfpgu50IkXIgy4lKMKQVCMXecFecjp2ExO8SE9ABD8iJNOB9lzNkwPYTVfFeSrLh62pqSN8AowGL5mTVcS7HgcrKJCITiDGOKoDKa/u6ZxXQA5oyFuI/6QrwRhcK2mCQTSpOMKRMKwFMMxRWDwoq/0jMCPOqKs4jCur9yYR91hrBFxoAyARwzp48wn1iWqfcGEAVg1OZ6+vQRALIiS5fyLN3p52laVKVrczXLlMb7yTybHGbixRMmng/zVOizFoGxg7GpZ4wLwPh/BYj//PxfqI6/h8e3r/8bMAoJZ/EIsCjMJL7pVfxnUPz9+9+rjWNv2sTf/oK38qZ4v5FIhc8EYBx52iMWTo4/neDFRD+NFVl42q7i1Ib5BNn8wCnrRfhZLsZ/7Y9iEloAQUejbzmk9yW7ND7hoO5sHIymgdHNdL6oQAr2tKvRt7gYfivug7bX/5ojusL5Rtzusk/rC/ZqfsYe9U85qPklBzW+YI/aZ+zR+JL9Gl/irDQb7yWzCJz1N2Le+TMF739E+VffcmP2d1R+9Q2ln8yi8P2ZXJ/9Ode//YKr331O+ow/UfjDhxTOm8mNHz/n1oIvuL9kDvdWL+Sm+gqSpb/CT/EzDsvNYLvCDDbIzmS93ExsRGCciZXCDAyl/oyhzDtYa33CFrPv0JV7B1OpvyKR+yM79i8gImsNDt5yBJzQZp3SR1gunYHBgr+gOOf/wHDpf2Cy8t8xU/nfHNn5LbGnNDm09nMspP7ANtWZrFP5C9ssP+HYrvn4W32Lt9YMcqy/4862pTRtXkjPtkXUmX9G8/qvebx9Lr1HljIZuoLOY9/R5vQ5PZ4z4MKXUPI1f8/+lr6TX9Bn/y1PHWbzi/cCXvjOZ8p3Pq+CljAVtJhXkct4Hb8Uslbza+ZiXqfP49fzP/JT0XJqPf6DjqjvqE1bSWjA56SeVeVcvDoXjytw20WDm3YqVDmrU+GpyWUvVTJ95InwWk5qrCZ3S/ZRm7uPWsEyPmFLr8cWOp1tGfLZz3iYG2MRHoxHejER5cXr1EBeZvjzLMuLJxlu9J8+SE/SXjrjt1MXbM3DQHMawqyoD7HiUZCgOgrAaCWmCAVwfCDAY/Ba7vmYcuukETeO6XDdWZN7vmaiuigojA3htjSG23LPz4JiB3WK7FW5JqwLdNfjmrOEay4CYBqIwHjtuISbgjLpb8OjsH30t16mffAebf3TwNgx1CQCY/dAI739TfT2t9A10EzHUAudw8109T1iXFAYj9txSEdJVBUFSHTVVcJNT1lUFoX3wutpeFQQlUZ3LTXcNJTx0FDCR02RUwqyhMrIEC6nQKC8Ml4aWlzy8ORhWjDdl8PpLgqmp9CPvkJv6tPtKPZbQ46LESVB26k548bl4KPk+nlTlx3P6Dl/XuT50p4ajPP6A5w030zhrh3UOe6m1tuTI3ui2OV2AfPDeSzWiWTL9jJyfB/yIDCfBw4O1O7fyJ0tW7m9ZQO3t1lTvd1aBMZ8KwnpAijqK5BmrCqedGM1ss01yRb2SRspE6klR6i6AmHqKoSqqxCpqUSsliKJ2vKc1pXjyiZZGjx1eZa+iec563kcoErbcVU6nTXpcdCl00GX5qOaPD6iRPsBORr2K9PkoEODg4Q6eyWanWXp8lYS/1xTmIRH0SY8TNtBQ0EgjRfO0ZxzlcnsCrqcfWheZ0OLoS6N2hLqJIY0Sqxp1V1Hk44pjbo6PNJS4LbSEm4rLuSO0iJq1VfSrKNAs64a9RrqdCgp06guR996XTrXqtJmIEWzuTQduyQ8tJGjUnUeNQo/0KizmC5bacYdNBl1V2fKS5fXJ414bq/D0AZFRteqMrlZgdcH1BjfIc/QJhlGtioztEmFnjUKNOmtEJPYrZLVdOnJMWioyLCxKv2GSuI8ZI+hCl0GKvQYqdNjpEW3oSYd+uq0GGjTIlGlXUuJLm1lGnSVebDWnE4PL0aTCuiJq6A94g5d0dX0xFfSE19FZ0wlnbGVdCZU0ptSzZOce/Skl9OSUEhbfDHtYddoD7lAvU88N51duX50K9UnN3A3bC23Ykwoj5VwKULYuKJIjlCB465Mkos88UdWkXJoJXmOCpyzUyB++3Jid8sSuGUVPmsXE2WznESLxSSbLOScrTT5O1VI3rCaYMMF+GrOIchoEafWLiJ+nwLRb4HxsDwRR+RIdFUj7YQO5/yMRGBM81ClMNyU/FOGFIdYkXVIjdIjRhSuVSVLYwX5eoqkq68m02ARhdsWUuYow7ndcyl2+JEKlyVUOiziyq65pFl9TdrapVx3MaXIQ46quAN0V1+lu7Wf5r4p7vb283C4l+bhYXoHfqKp5iXXaye50jRJedsz7nRP8bB/itqBpzQ8maJl8pWoLjY9fc3dyZ+5PPoT0dUPSLv/iOKWTspbernTPkxtexeN7TW0tpfQ2pjJgysR3Ki8zMU7dVysG+RG6yj3up+T/2CUgMtdHC8e5viVIQJLeom42kly9RCptwc4Xd7I6Wv3SLh8k8iiO/gWNeF6uQ+vK11kVjzkQmUF6RnB5CUcpSRyJzeCd1AV5UBBhCtpcb6cyYonLTmRcwmhFEQ4ccF3HZc8dbl0QosLJzQoOCGEYOTIsV9O1pFV072MborknVQm11eJ/GBVLkRokB+mRn6oOkVROlyONqAgXI/zwjxjtDGFseZcjDEX5xMLoi3JCTUhN9ycjFPCnmlTCmLNOBduQEGMiQiM0yqjBddOW1KetuY3YCxOMaPkjLloTwv3ZQEYhSodIS2dZik+F6xrQWEsTDQRVwwKwHj9d8BYLlTtiGnoaVgUlMWKdOHoU5GhT0WmARVZBpRnGVD25lSIKqI+FdnT4PgWGgVgFGBRUBrLM3Uoz9CmKuMfgXHyfwDGtxz22/3PoPj2/b8Axn9gN8Gqfjr83xVGAQTfqoZvYfF/Uhh/A0ehnFss6BaA879757/98jfDlaPP+hmd6hUt6fGnkyIwNrwFRtv5BK9fQJCw5cV6GQFrF4uWtBBucTb5niMGs9mp/rFoMR81/B4no7m4GP/wm8Io9DM6i8D4NUffAONhna85qDObvZpfsEd9FruFDS2an7NX83Nxrd9e9S84pDAL92WfEPrNB+R8Povyz77h6nufUfbJ19z8fh63Fy+kRmYJ+V++y/nP/5P8T/+d+0s+o375l9Qsfoce9S/p0Z7HoJU89aayZEh9SdCyD/FY/QFu6p9wQO1dNsn/GVu597GRnSEC41r5GVjIvovR6r9gIv8uRvJ/E1XGdTqfYSr9VzRl/40tu78nIssKtwAlgvwMWKP6MVYr38dw4TvIfvkHdOb8G2ZL/oSl4h9Zo/9HQnxk8XJagpnyH1in+p9s1PwbO0w+5NjWuXhZf4W//oecs/qaGtsF9NgugMPyjKz5ml6rz/n5qBR/P67Ay7AVvAyTZvj4Uia8V/IychlkKvAyWYahoCV0uXzBsNsMRl0+4YnTbCY8vmfSew5PA+YxETSHn5IWQ/YKXmUu4lX2Ap5nL+LnfGVq3D6kLOg7MpIW45fwI/m5BuQFKlJyQoVbxzS5s1+RCjslioRtCiEaePuvxCNwFRXX91FfeJjasM10eW9j0H0Hfe47aHTZTPPJPXSEONMf48VwjA8vkoJ5mRTIy/RARs940RXvQHf8AUbSjzJ05pBYhfMoyEoMvwjq4sNTFtT4W/DA34qHp6xESLzrYyoqiXe8jEVYvOqgJt51QUIi24aGsPXUBq2lLnS9CIwljhpcPqrGVSdN0ZYucdQU4VGo2BEUxuueOtzxNaUpcCN14QcYeFxMx3ANnYMNDPY20znSTMdgA1399fT0NdIjWNICMA630DXSSk9/PZN9DSR6HsVOsJ11FXHTV8JFVwEnbTmctOXF9256SrjoTD9zlMjhKFHEQbSwFXFVV+SEkjwBMtJEyckQIydFkPSPpFtq0hi4m4GUQ7REbqbsmA6Zu1eRuHUZsdtWEb1TkVQnc+rzgugpzabubCZPK1L4tcwLyk8wWODL/YRQWnydeeJzgOFTh8lzOIDHsWyOnjiP5fYIDG1PY2ZTzNGNeZzdH87Dg7voPGDFo+3beLjFlgebLbm1yZzyLeacs9Qk2VCBZEMl0k01yDHVItdYk/NmEnLWSkgxVSNKIk+omjyhqkpEqCoTp6FEqrYKZw3VOG+kSsUWNbp8rXiZvpNXOVvoDdWh64Qm3S5adB/Vpv2ohFYnTdrt1eg+pEqbnSatjto0O6rT6CBPq6sc3X4SWgKMeBi0hurIHVxLP87VrFSu5FZRerGVRyVt3D4ZSo21OW3acvTpKfBQV557qrJiifZDVXkeaSjQoqvKHdklVK9eQI3CYh4qLKFJYxWt2jJ0asnxQkODNi1VJo/sYGC/LU0GyjTaqtDopMWjo3JUG3/OI9Vvqdeby8BuOSZPaDN4UpU2JymeeUv4xUOf0c0yTK2X5/VGKV7aLuXJ2oUM2ixmwFaK/k0KtFnJ0GAoRaOuNA2aMjyWyDJgpDDds2isxKChMgMGKvTqKjNgrMWAiTa9xhJ6jCT0GxnyxNiQJ3oSBiWqtElUuKunQ6edG1Ox+fRFlNIZdpuemNv0xt2kL+4mPdFV9ERV0RtVSV9UBV2hJXSFFdETfom24AJagy7TEpBHvXcCd909qXDcyU1PW+6FreNOjClVcdpciVDg0kkt8o5rknVMhWQXGZLsVpF2WIr8o8oUOmqRuV+J6K1SHDObh7vxXAKN5hOlPZfTOgvIMV3F2XXyxJqtIEB3AR7qcwi1XEmQzWKSD6oQd0CBeDtlEp01CNy7ijhnVVKOS0RgTD+hQ4K7ChciLLkcsZZrQevI3avOOWsFcvVkuaSnymUzfbINhHWV0uRuW0y5uzwVQr+i7xJun5hHtfM33HVZQoUwk7dFhoL9qlR5zKHslB5XU07Q1NzEre5JKoefc/fJM5qfTDEw+JLehjFuNj2jpPU5V1ufUtk5xf2BV9QMvOD+wDNqR57T+PQXGp7+wsNnv3Dvxd8pbO3gbPUdSu49pKaxjZaWTro72uhsv0d7xzUet+ZTfyOLs+V3Cb05StDdXzjf8Jyq1jEu1gwQeq2LE6VPOH6ll8iLD8gofkBx/Th5dU+JrugioqKL4OudIiQ6FA2yr3ASr6sDVD6sp7iqlDNZYeSkHqMw+QiXwnZQInQ1ng4hMSODiNzLZKamkR3hT27AIS6csKbwuDaXjqlTeEKDS56q5LtKk+uwhHP2q8mxk+eskwLnTyiT661IboASF8LVyQ9VJTdIhYvhWhRF63EhQp+CSH0RGIvizLkUa87l+DXkRZiLdvT5KCvS/PW5GGfJpQRLLsULyWcbrqWs+82WLjuzlsrM9dxIW0upYEm/qdAR5hQFWCxMNHoDjGbiZwI0Cqf4jOV0ICbZjKvJplxPNuFGigkVqUaUpRpMW9Jn9EUb+kaaLjcEYMx4czL1KX97svUpzzbgRo4BVWcNqcwRXk+Do6gsZuqKCqPwuiJLjxtZetzM0JlWGO8l83RiSLSjJ6aG/pvCOPZ07B8qcd5C479UHf8JGAWG+43ZfjfX+N8Uxn8Fi/+3wCja2NNVOsL8ovAXe/sLhVTO75M500rjCGPPBhh73s/Y83HGn03+gyV9ynY+IRsWEmKzlMC1K/C1XigC43GzuSIwCgqjAIz7tb/ETv87HA3n4GI8TwRGUWEULGmj73DQ/xpBYRQs6UPaszms+40YfhGAcZfqx+zR+pxdks/ZqfEZB9W+wE3hS0IXf07KZx9SPms2bbPm8+rdHxmbOZ+Wj2dz86tPuDDnXa7IfULLhhWM7lfixUFlJrau4rXFHH62msfoplXc2yKNh+wM9srMZIv8B9is+gsHlN5nv9Sf2C39F2xk32ed9Axs5D5gncIHWMnNxFT6b5jIvIuh9DtYqX6M/caVGKz6MxL5/83GbV8TctoE90AVIsLNWSOZhfnq9zFd9i7q3/8B4/l/xmLxOxit+l9Y6Pwb+3Z9ir/PavZs/gxjlf+FreSv7NJ/H8+tc3Hf/CXuhn/ltNlHPNw8n4H1c/n75kWwaT6T5p/y6/Yf4PBSJj1/4KXfaibdZHnursGYmxpPA3SYitDhVZw6o6e+54nvu4wd+4xxpx+Y8ljIK/9F/BK5jMmwuUwlLGLqzBJe5qzk+dmVNAXPZjxN2PTwDanHv+K472xSi00oTtTjoqc8F44riFsZyh2VKHRVJOm4DGHhKrhGypNzdRt3rxyhLm47rcfW02lvS/2eNVQesua8vQUZdhbkHd/M/Rh32uN9eH4mgmex/kzG+TKW7MN4hi+TOR68vuDNaKYjLRGCNb0GARqFlX73fIWQign3fIQEtCm3Txq9URLXctNDn2uO6lS4af9mWQt29KPgtaIV/SjEhju+5hTZqXLxsJKoKpa6aov3dTcdyt10RGAsP6nH/QALWkM20xB5iL6WIjqG7tM11CgCY/tQowiM3QMNbxTGZrqHWmgbbKZ9sJHu/jqe9jWQ4GnPYT1lnHUVcNFTwklHAUcBGHXkOWakiqu+kviZg0QWe43VHFVdgb36auw15HEUlEZ1Dbxl5AmWWk2M9EqiVy8kUWUxhXusuWC3mXgbCUkb1Dltq8LpjUqc3qREzDpZUrbrUBvjxk9l2YxdSGGs6jT9dyNpu+FLd4kPry8GQoILI34Huey4F097d2ICz3LKNRjPg8c5bh+HiUECGgsP4SvZTtvhTfRu1+TRxrXUb7KhbqMZdzaYULbJlBxLLZKMlUk0VuGMiQa55joUmEjIN9ESE9JnzNSJ01UiWlOJaHVlopUUSFFXIldXnWsWepRb6VC9WZNWV1OmErczdWYj/SH6dHtK6HPTpddJn8f2mrQ4a/LYUYsOOwktRyU0O2vxyEGRB/ZStJ1UpydsDY9Ct1AVcoDSOB8KC/I4d66M0+ceEZvfTuy5Ou5nVPBgsx1tqhK6lKS4rbmYWqEgW3sVzTqyNGjI0ipRpl1bjXaJMo3KUtTKLOSR3ALqFL+jSeUrhrRW0Gyoys8nXSAllsaN5ox52zIeY85ErCrjXj8yvHMlnRsXMXRwFf12K+h3XkGf4zJGHFfxzFGW54dk+fsRFdgvy+utixleN4dne6V4elCJ8f1qdK6X5bG5LHWaK2nWkKVFQ5p2vVV06q5i2ESRMVM1RgxVGdRRoV9PjW5dNbr1Nek31WfQwJBhfX0GJRoMaKvSratOrb4uXfsdmArPYSjqGo9DK2mPqaYzrpqu2Go6IyrpCq+kO6Sc7qBSBkJKGQi+zGBIEQOhRbSHXKQlIItG30RqT5zitpsDNb7CF8J93I/cwu3odVwLNqD4pClFXsYUBuiT7alI3MEfidr8A6nbVnL+gDq5R7TIOqKJ/8bl+NquJMBkEaEac0jSWkiCxkISDVcSZrScQLNV+JtLEbFRidgdcpyx0yDFXoMMdz0yTxoSuFeKVA9tsrwNOetnTLKbBrkR1pSl76E2z5GmNHsqXddw1kSOs1qynNdW5bqtDTcO7uW6sz03A924Hb2Vq8EyXA+ax52gH2gIkOKhuwL33FWpOq7CTV9Fbp2aw+1IOa5GmlKc4kJn00Medwozir/QNAhNIz/xqH+EOwM/Udb1mkv1TyhsGOFG1xTVvS+4O/CSh6M/82j8F/G0jv1K19BPtPZOcqXiLlevV1F3/xE9j5oYbWpkvOkB4y23eNJSweOHZWRUNeJ27QkOFb8QcnOC4tpeSu41kFFxn4DiB7gV1ZN65TY37jdzu/clua2v8a/ox7W4C6crvThc6edwySgHrj4nsGqS+639XCi5THZ2JPk5/lw660Nepj+p6THEZecSnldBSN5tMpLjORd+nAL/XRR6mFLsLqHYXYtSL30uH9fkoosS+fZS5BxcTfZhec46CH2MCuJ+71x/JdGSLo7VoSBMAEfBmpZQFGPMpRgjLkQZciHKmLxwI86FGnI21ARhl/S5cHPRks6NMOVinBXFp9dx5fQ6SoQ7yZriBAuuJAgzjGuoOLOOsrQ1XBNgUOhbFI+we9pYtKSF94LKKCapU8y5nPomQZ1sRkmiMaWJxlSdMRMt6dLTelxL0RUt6cp0fSrT9aZPhh43MvR+Sz+XCQCZpU9l9n+BogCLwsxipXjriXON07ON2qLKKADj7Rx9rp+1oLkmRWyaGZsa5v8/YHybZn5jRQthl7e9igI8iqsA33YwijOK0/OM4s8Jw5ZvOhcnnz8RN7mIsPi7xdbDY/3TwPhPBZDjUwIw9omW9OjkOFPjfaIl7bVZmkDb+YTZLiJsw3L8rZb8thbQ3eR7XEznYG/0jQiMezQ/Q1QYjefhZrpA/JYplHsLpd1OBt9MW9J6s7HT+wZ7/e84pPu1CIy71T9lp8pH7NIUirqnFcbDCrPwXPEp8T98TsEXn3H/izm0fbGAttlzafjiK6o/fY+HCz+m+se/0WM8l1HbH3m5V4qp3ct5uX8l47sWM7B/Fc0OKvhofsiaFX/EQulDTBQ/xlz2AzaunsGelX9ll9S7IjDayMzERu591sl/gJXsDMxW/w0LuRmYSP8NY+m/scN4DtuMvsVQ4x2sbT4mIE6XE2HqpGftZLvNAkzlPsRS6gN05v47lks+xHLZBxit+CNmav+GrfW7eLivICZMH1ONP7Fe/c+4WH1F7P5lBG74hBCjd0jXf4eatV8ytPF7nm74GgJ0wX45XRs+YdxuIYRo8Ku3DD8fW8r44dk8OfolTzxmMx70DeTL8SLmKyYDP2bUfTYTLj8ydXIJr4OX8UvsSp5FL2I0diHPM2R5mavOk3Rlqjy+5ebJ5VxxWkCUy3fEJihx+cpGin3UKHCRI9tbiTg/eZLdpDgToEpRwSYuVuzjRKw6N8rsaMw8QF/ILkY8dlB3cC2Xdxhwwnw5lpqfs2erDCH+tqSF7KUm1ZvuGG9exwfxS1IIr8+E8CI7mBd5foymuzOa4Ux9sC21gWtEBVHoWHwQYCHOKgrAeNvLmNteRtz3NRNtaQEYSxzUxOS2AJkCLAoKo6hE+lnyIHANt7xMuHhISQTGK44aCGrj9CyjHlUehtw+ps8doZIndB2PQ7fSFH2YvtbLdAzV0DXUxFBfC9OWtBB4+S9g7BoUnrfQPthEz0A94z11JHjYc1BXEQcxGS3HUW0Z7CXS4ntXQyUcdeVw0pPHXniuKcUJjRW4q63EUVUGRzVl3NQkeCtJCJLTIEJOmUh5WcLlVxJiqEXIWlNC1xgQs16PGBt14myUSNygRMJ6JRJt1aj02cuv1zMYPBfBq47rDPZfo6vtHP03I6E4nOc5CZT5BeN3+CRHHQO4GhLFnVOu3A92psjzBNtUD7Fx+SZi9NbRuseE8f0SHqw1oXnzGhpsjbi5RofLa3RINVYmWl+BeDMNovWUSDFUI9tYkyxDNc6u0yVBT5F4bSXiNJWJVVEiRV2VCwY6XDPV46alHo1bLbi7UYsmOwOmYrYwGbeW3gBd+k7oMuBmQI+DPq12mtQfVaPBQZNWZwNa3IxocNfnvpMq95yVqPPWpTNxL21n/SlPCiT/dCpZlx5x5mI90UWN+BQ24HephbzkRzw8cpZOQxceKxhQoy3NQ62lNOmspFlbhiYRzgTLV8KwsQ7DhhoMGSgyZCBDj84SHmvP45b2HG6ZLeWZz2YoDKDZ14SJ+DW8iNZl/NQqXkTKMnJCjmHX1Yw6rmL00BKeCefgEqbsVjBuv5IJV3le+mrxq4caU0ekmDy8Cvz0+MVDwmtXCRMH1Wg2W8p9lbk0qi+lSXMZTfrLxJWBoxbKjJuqMmGkxqi+GiMGmvTqa9BnokOvuT59hob06GnTqa3KYy15GiXy3JWo0bxlF1MhafRHXqYlspzGqAoex9+kOeoGbdFVtIVX0B5SRmdwKb3BV+kNKqQnoICuU3m0BmTR7HeGRu8EHp0M58GJAB54eVF7ypOHwe7cPmVP6YmdlHtto9R3HSWBpuK+55Sjy4naNJ8Ym8WkbJUj66AGOU7axDuqE3hAnpDNqwjSn0eI5lyi9JcQZrSMAIuV+K2TIWCjIqHblEnYpcDpQ2rkeZpRGLiOc37mJLtJyAu0pDB8HXkBZmR5GXAjYz/3ch3puuxNZ6YrtV5byTdToNBAhar1VlTt2sbFrZs4f9STsoQ8HhSkkH7Kkiw/BUpD5GiKk9ASqsn9k9Lc9VnBg2ApHoUp8Ch6JQ/jlnM/SY07qbuYrBPSzE9p6IRbg1AyMkLF4CtKO15woW6Y/NpBrrSMU941RVXPc6r7pqgZeU3t2M+0D//C5BB09r3k6t0m8itucf3OXZrq6njyuJXR+jqmmpuYaG6ivb2e8tZuQm504V4+SsCdKS7V9/Cg4S737l/m4s0SYu82crGmgZvNnZT3vSSmdgL7K50cKO7m4JVu7K72cPRaH0eu9HGydIC8midk5l+h5EI6VVfOUFl1gbybNwm9fA/f/AeEFNQTmXWT1MgT5ATu5oKPDVdPGFN2XIdrbrpctJeQvkuR7D0qnNujRMYOGbL2yZF7VEiyy3PWQ5GLQRoURWkjAOPlWB0uRmqRH6bJ5VgTiuJMyI8QNrZMK4xnQwzICjLkXLjZ9C7pAEMyAoXAiwFFiWu5nLSGkuR1FCdac1EIyoTrUxgrhFasuXra4k3IxUQMt1wT1EYxAGNOqWBHn7EUPy9MNKbwTfXOtVRLSk+bcT3JhMpUU64l6nI1UVsExrJ0QwR1sSp9+tzM0KMyQ0hICz2LEoRgi6AaCqpi1dn/OgIsita0aEUL4Ze3R5eKTF1uZen9DhiF5Sf/GhiFGca3YZW3t6guCmri788/JabfKpFinY4o/gkC4PT5w9sOxbf3WwAU7mlgnE5BT1vV/wSLb4Fxapinz4VUtJCCnpYyhRi3oCwKHUDCLSiLwl/ktyDM1ACjU8Ic4xNGJ8aYOJmIzAAAIABJREFUGuuj8UY2PltkCdnyI6G2iwhZv5RTa5aJHYueZnPEGUVn4++wM5jNbs1Z7FT7hMO6X/8WenEzmSOGXgSwFAIwjgbfYKf7FYd1Z/82w3hA8hV7NT5jp+rH7NT6jO2as9irOgtHmU/xnPseZ77/nOvffUfZzFlcf/cj8uZ/zIX579OoMo+nJiuY0JnLrzbL+Gn7Ssb3rqDXbhUDXirc95Sn7IQKRZ6abFX4T9bJvYeF3EeYy32KlewsbGQ+ZqP0B9hKz2StzEzWivf7rJX7AEvp9zCXehdz6fcwk34XU+l3WaP8MXusF2Ck9Ves1nzAyWBl/GJ0yMrfh91BefTlZrBW7hMM5v47a5fPwnr5Z1iseBdbtRls0n8fp50/EnFCD/v18zlpu5DyIGvu+xlRvnMuFRu+5Kb5h3Ru+ppf7JfzdPf3/OS6nBdeqxk6sZzREAUI1gEvGX5yncfA9r/xi/sPTB7/mlHfTyFjLuTM5UX0Vzz1m8eE52ImfRYy7j+XX0+v5Ke0lYzE/0hX9FLunvyBcrf5XHFaSJHbSjIdFxPnvYoLZ625mm3DVWFN1zElkvyUCDolQ0GaORUVBzhXvBW/GE3yirZz/cxmHvrb0O+5iSH3bdQ4ryd8vSyWmp+hZzUXk12rOORnTkTsXi7HO9ESeZynYd68jg7gVWIQT8+cYiz9BE9zvOlNsKc5bLu4ieVBgBUP/IVSbnPu+Zhxx2taXRRS0YIVfcfbhMrjupQ6aYhJ6YaQdSIsCmsDa/wtuR9gxcM3wJh/QJ78/XIIVrQQgBHUxUoPAxEYa04acy/Y8jdgbI6xE2cY/wEYh6dnGHsGG8XQS99Ai6gwCpZ0+1ATvYMNjHc/EoHxkJ4Szgby4nEQ63SkEW4XQwUc9WRx0pfnqI4MRyVSnFRZiofqClzUBGBUwlFZA09lHXzkJfjLaXBKSY0AVRW8tGQIslQixlaDpK0aJG9TJdZWlsStSiTu0CBxtx6lpw4yWZ7N44IEnraX0d9VSn/bRV415DJVfJqqxBx8HBNwcogj6Jg/rcHHmAjZzZD/Bu472hJjuo14s90U2qzn0RYNurYpUr/RlFobQ+5aa1BmoUa+mZCAliNCT4EIIzUCdeSJMlQmzkiZVDN1si00SdZRJEmizGktVdK0NMiRaFJspEeZsQ4P1hrRvs2Sjv0WtNkZ8TTUlrEIS3qEmhx3bfpcDOh1FFLSutQf1aLeSZc2Tys6fdfTdNKKWg9jHnmZ0puwlycXAnn5qJS68mtkZV0hvqCf6IuPCS6px/d6A74lbZxO7qTqWA0tG9LoNXHkkbY2jbrKtOgq0SxRokVLhXZtdfoNtRkx1mbURJ0xE0XGTWQZMZKn20SRut2qNNkp0OutyquzlgwXm/Ms35Tn4aq8DlLjSZAyo7ESRoNVeeWvzjN74YvqMp7vXsFLe3km3VUZ9tNiJMqYiVO6TJ5U59lJNQjSZcJVjid2UkzayzOyR4buDSvpsZGi0WQJ93Xn02SwlH5TWcZMlHhqrMa4vhpPDLXoN5LQYSSh3VSXLkM92vQ1aRG2w+jK0qgvT52hFjXm1jzzj2cw8iLN0VdpiCqlIfI6LTEVdCfcpl0Ax9DrtAdfpSO4mPZTBXQE5NFx6iyt/mdo8Uuh2SeZJp8kGn0SqPeJpc43klq/MGr8Arnt5UNNgCu3g/ZQGbaOS/4aZLtJk7BzKfGbpTi9Q5nkvULBtoTTJyXEntAiwUGNxJ3yxKyXInLdakJspPG0Xo73RhkCtikQtFWe5H2qJO5XJfe4Kfm+1mR4GpHhZUS2rylXojdyPX4rFUk7KPC1pipiJ3fCd9AQtov6Yxu4ZCJLgZY01831eHBgFxUHdnPW/jh5Ebk0Vz7kxoVsSrN8qErfw4MUEzrTdKgNWUFNwBJq/KWoDzCiNUqWlvjvaDn9HY1panRcCqLnfh3NrS+51fcrV0efUjH4ksre15S2T1HS9lQ81zufc7P/NfeGf6Z29Bdqn/xE69DPDA1Dy+jfqegdo7i9gxudrTR1t9Lb1sJwazujbf0MtA3SPdRLx8QYhY09BF5v5djVDs7db6K+voz++lxaGgq53tNGZWcXVxraSX80gGdlH/uudrO7pIeDpT04XO/EpbQd55JW3Eq68L82xOkL1ZSXXOFWWTE3a+uJud2L05UBXC/14Z/bREhMPoGutqQet+D8MUMKHdW4eECe3J0KpG9RIn6tHHGWspxeK0/aJlkydsqSc0iRHEcF8k6ocjlUh6txBlyJ0xOBsTBGm6JYPYpjTbkQZUBBpHCMKYyz4GK0BbmCuhhmRnawCUJKOtlbg7NhRlxOXEdhgjWFcZacjzAiN1SfvFA9LkYZUxxnxpUEM66dFo65eJemWiCcsjQrytOsuJ5qKdrPlxONKTotVOtYijb2deFnkk1FS1oAxmvJupSmCiXdBqKyWJ2hy61MfW5l6XMzU48q4WTpUZWtT5UAi78Bo6EIjoLC+NaOnp5dfDvDKACjDtWZupTmmL9RGH8PjBM8ezrC5It2xp4JoZcxcZ3fP1vQk1Oj/P78xmT/QxfjW4j8w28ziJMC1AlziG8Vxv/a6CJseXkbhBHAUqzeeQOLwnshZT35XIBBAQrfAOPvVMb/V8C4VY7Qt8Bos1ScYRQ2vZy0+EEERiH0clj/K/ZKPme7ykcIAOhqOp9j5gt/m2E8JsClyRycDL/BXkhK637NIZ3ZCIEX4ezRmMV21Y/YJkCn5mccUJqF09IPOPH5n8mb9w3Xvv2Wm9/MIeEPf8D7sz9wTTKHsW3q/LJVBbYo8GqHDH0Hpam2W0l5qBaZoSqE+spx0mUlwe7KrFP5K9tUPsFW6gNspT5ig/Qs1srPwlLhEyzkPsRaeibWq2eyRnoma2Tex0LqPcxWvYv56vcwE8FxhgiNu6znY2nwAeYW7+LuK41PpBbnLh/GwVEFA+UPsFGchfXid9iw4gt2yi/gsNoCDqt+S0X4QdJcrIg7YkSqgwm10Xtpi9hKq4sGXZu+Y2TnD4xs/ZbxHd/x89EfeeawkGdeK/k5TpNnydqMpejw4pQaLz2XM3xgFmN7vwB3BZ4dW8lU8EJ+Ov0tFC+C80uYipjH5Kn5PA9fwEjIF7w6s4Cfz61g7MwyWiKEuZ75FNkvJv/Ics67ShPpuoyMBAOuX9zBpSihi0udNC9VYgKUyMuxoun2UdJy13A8WIGEM+ZUFR/iaoAZNW6m3N+tQ4OjNZfsDXG0ns++vbJsddVG/7AMB6PXE5yyn6JUV9riTvAyyp+/xwXxMj6QkQRf0ZaeyPKhJ/4odYFbxLV993wsRVC86y2AognVnkbcOmEk2tACNArJ6BvHdKlw1xbhUUhOC9AopKSFUIyQjhZO9Uljzu+XE0/xUXXRni5z0+XmSWNuehpS52vB/TfA2Ba2lZZYe3GGsXP4gagwDve1isGW6ZT0fwFjz1CrOMPYMdQsAqOQkhZmGO2NVHE3VcbdRAknAzkcdKVx0BOAUR4nfVnxmaOeDA7aUpxUXcUxVSkcVaU5qqaAo6oqLvIquMuo4CGnygk1TTwlmpzUXkKY2QKSNq4iY5ccGXsVSNklR8JOBSK2qZBwyIxrkS4M3DzPg5JMphovMVSTw8CtLMZv5nEnNhRfu1DcXXOIC73IzfBApkLsIWQzI+561O7W4MamdZRt3EzlJiuqbVW5byvPo41G3LLU4IaFIuVrNCgwVyNOS4ZQiRwBOvIcV1+Jp7YUPkaynNliSK65Ful6qmToaZAh0SBTU4PzOtqUmxlzx9KI9q1r6NpiwcjR9XQdMWQiYA2jwaZ0eWrR667HoKspfU7mPD5qRLOLEa3HLegL2MJAyG4e+27hsd9WOkL20pfkxk9V53jZUktHYztnCx8SkjtM0MV2QsuaibnbQXRFD0lpfVwN7eL2gWI6N4XTabiVJokRDZq61Klp0SKR0KGtRb+hFsPG6jwxUWLcRI4JU2nGTFUYsNBlyHMdQ0EGdITI0J0hx8hdYyZKDJmMUed1qB5T0eb8fGkTE0kmPPHVpOfAarpsl9GxfgWDRzQZ8TZnNHErLwodeJ29m9EQYwa91XlyQpEhp+WMOS9n0nUVzz3leeGtxqsAXYYcVam1WEKd4Y+06i1l2EiOSSMVRiSKjBlr0yvAook2dfrqPNbXpElPmXp9WRoMV9NiLEejvioPjYwZcvRmMuYCrVGFNEeW8CiwkPbocvrib9EeXkZL4BVaAwULuoi2oHzaAs/xOCCTFl8BFoVzhhbfDFr9s2jxy6TBJ5V6n2Qa/JKo94unISCA2lBH7kZt41qYPpcC1Mlz0yB5twKJu1WJ2LWa08eUOe2vQaK/JimeGpz10CPTSZvYvcoEbJXh5GYpvDatwsd2BUGbpEjao0LUdjnOOOiQ5qpPvKMmp911OeMhFENv4GbKHqrP7CN2zUoy1slxdr0cF2zluGwpRZH2Ekq0VnFReSU3rI1pdT5CtbcPxTFpdFV30Xl/kM4H9bRUZlKduZk7CYrUxsrwIHg1t72UuO+9kUchWjTFLaI15Vua0pfxuGAPww+KGOwZ4lHvC+48+Ynq/hfc6n9FVd8rKnpeUtoxRWnnFLcGf+LRBNSP/UrdyE80PvmJxtFfeDAFN6d+onpigvrxQfpGOhnqbGGsf4i+vkna+l8wODHGxKspHo9OcqayHo/8u8RcvMq9u5cZa7nIaEcxbSNN1A0PcvZeM0FlzRy92smBskH2lQ1yqKwP57JOjpW1c6y0Fedr3dhdHiCprJ3ishqKr90ht7qD49dH2FcyiUvJKEH5DQSFpBDkYE28vQ5pB5TJ3S3Duc0ryRK+kFrIEGsmT7y5Iklm8iSvWc3pjSvJ2CNLrpMKF320uBKuxzVhNWCcLpeiJeIpitGjMNqI3BBt8sL0xGodYeXflaR1XIxdQ36UFTmhpqT46BAvzEhGC2qhragyXoyxICdYj3Mh+hREGHMp2oSLkUYUxwrVOGaUnTanNMmU60nTr8tTLClPEaDQXHx2LdlMtKRLzliJwFiWKnxuRsVpI64n6/82w3g9zYCbGfrcztTnTpYBd3IMuZ1twG3hPmvIrXNGv53qc29gUVAXswSrejoZ/a+AUZhhvJZtRtP902JKWqjUGX82yOTkOE8FUe55G6PPnvLbDOPbYItwTwlO8P+XwPgGHIW5RQEUh8f6xPPbbKO4yeXNrmjBxp4cFG1poZj798D4dmDybWHk/xOFsakyB7/t8gRtXEj4ph9FS9rPcok4wygC45taHSH0IvQw7lD9mAOSL0VgdDURdk1PK4zCfunp0Ms32InAOFucY9wvebvZ5Qt2an7KVo1P2S0Ao8xHOM77G4Gz3iHjs4/I/GAml76ezfUf53NHfh6D1soMb1BmeKcqbQeUxCHmgkBtQqK0MXKei0mUAtsClHD0UmXProXYaM1gg/Rf2LziL+I2lo0CHMp9hKnix5jKfyjCopXUjGlwlJ6J+ap3MV3xVyylZ2K28m9YrH4PS7n3MVWbybb137DGeiaHHOfjG61F+qV9BIWvwUjjE8ylZmAx748c1VxG5sEt3PJy4oylHk1+xxhIDKfUcS/VHgfoOnWAscBtDDuo8Xz3PF7uncez3d8wsesrJg58w/DBbxg8Oo8JbylehmswckqRLvcf6XP9mp5DH9K350uG98kw6ChPt+c8RhM+ZzL7fShZwlTyt4yGf8GvGT/wLGUWz7O/4nneXF4XSjOUqcgVp7kUHFpC3iFpzrnJc9JjBdn5thSd30qanxYhx2RJiNTlRtFuHhXu5ZK/GgF+coRHa1N6aS8XIi244WfJXXczbtrpc36XMlG7VpMZZk1JsSfBSfuwdlLheMYesku8eXwziRcFsZAZBykR/HwmnKmcSEbTfJnI9GUsw5Oe+CPUBmzgjpcFt0VVcRoWK48Lpdx6VLjriNtmBFi84a5D5TFdqk8Yct/PjAf+QkBG2CttyV0/CxEWKz0NuXBQgUuHlcVqHSH8IqiLQnr6vp8FTYFrqQm1pj7Mho6I7f8AjN3DzQz3t4qhl86hN5b0QBN9g630DD+mc2QaJgWFUQDGFB9nXCy18bTW4LiFGi7GijgYyOKgL4ujoRwO+jLia+G9vfZqHFVkcVCTw05DjsPqstipSOOksBpX+dW4K8ngoiGLnYYMrurz8Nf5lsT1K8neo0Ty5lVErV1CsOVSAqykCdsk4XqIKxM1JdyryOTn2/H8ciOJsStZ3EtO4szBg6S4BXE1qYiG7CJGwtwh3IkJ3y002+lya5M8t63Uub3WgBsbDCnZqM1VW3Wq10qoWqPKdWtFSqyUyTVWEoExUE2akxoyOGms4JDWElysZcl0WEfFZkty9NXJkqiRpalOtoYGhXp6VJoZcc/SkMcbzXlso0//PjM6D+ow5mPOSIAh3cc16HfXZ8jNggHnNXQ5W/PYzZJurw1MhB9gRNh7fGI3vf72DEd4MJwYSHdOCsP3a+nrmuDK7QFCCgYJvNxF1I1OUu/0knatk/iMRnKS6rjsVcyD3bGMWnjQobubJi1bHiiZ0KCmx2OJFn1GGgyZKPPERI5xU2kmTKUYN5NlfJ0aL1zN6PUx4HGsAY9zzei4as1QyRp+uryBV+lmkL2el/nbaA83onzfCi5ZzSdT42tydBaQay5F5VEzJvP94G4yrwrceJa0hUE/PYY9FJj0XM3k8SWMn1jEWOBynqWo8vycPhNxBvTuV6fObAmPDZcxYCDNoESaYW0FerQU6TTQoMlQk0fGmjTpKIu1P4/0VlGnv5xm/ZW0aMvTpKdH49rtkHiJzvDztIVcosk7n96wUrpDSmkLKKbZ9yKt/hdo9DlLrWcqdV6pNHifoc03kxbvDFq8s2j1PUdbQB4tfjk0+6XT4p9Ka8Bpmv3jafINpyHEg/tRuyiPMqY0Up9CXwMit0sTLIwv7VlBnKccp08pkegtT9JxedI91El11SDqiBI+O6UI3KdA1D5ForetJnbzNDCGbV5N/AE1Eu21iBc6AH3NyQ2wIj/ImhtJOymN20q67hIuSpZzQXsJl3QWcUnte0qU5lCutJBbmqsp0xT+TRtR67KfrpwkXtW0MFQzTH+dAI23aK6I5FbaOmqSDHgUq8/tYGPqcnypitlCZZgGD+JkaDwtw4NUXTrLTzLRW03vyAh1Az9xf+D/pOw9w6q8123v/b77vGeXtZKslZWuKSYmMbFXmvTeu3QQsPcCioI06UVBiqigIL1JVUB6b2JBpReVJtKLRk35neuZmLLy7tM+/C+e55mTOT9x+XOMe4z7BS1PX9A0/IK6oRciaKx6/JzGkVc8mIIH4z/y8NlL7k/+QPPcC269+Im7My/pG59manCQudYWntVV0d3QTG1zO2UPhxh8OsL0ix8YmH5JbccImTUPSb5RTvPtRgZ6bzHSU834kwbu9/eS1tRNSEUPpypHcKya4EjlBEfKRjhRPohr5RBulcO41Izi3DDB1YcvSGt8SkLlE0JuPuZY4QhOlVME1I4SW9lJbHwm2eEuJDiZkLRPhZw98mRai5FoIkassSRXtsgQbSDJFYNNxJpsINZqA8m7Jch1UabAT120CrIwUp3CC+oihbHwkiY3ohZqddLPqHDtnKbIXhZqdcoTbCmNt6Pwso2oizFWUJ495Mk+L3Qo2lIUa40AjGlntcgWVMdoU4ovm3MzegvlMcZUXTYSneorxlRfNqYyxojyS/pUxhgiPKuJNaFasK6TzChNMqdCUB8TTalJFJ7ri2YYRSlpoYsxSZcGESxqcytdh5YMARoFYNShMVOHpmu6NGXr05ytT2O2vkhdFGBR6FsU2dC/paP/WWGsTVYXhV5+A8bnQo3hU6anp5gRanbmexmfnWFiZuKfnN0/g+Kv939WIP9X96LQyz+t8XvTyyioiCIb+k0ptwCPY1NDv+2UFlnYQqJa6Gh8M8commv8LfTyq++90DL+fwKMnXWZnNkrR+SudZzfvoYI2w2/hV58TJZxSv8rnHSX4GTwFUd1vmCf8icie/mE7te4GgoKpNDVuDDDeFKYXRQ6GDU+w1HrC47rfMVRTWGG8XOE2UdhZ7SgMO5T/JiTMosIEfuczA3fkvLJB2R/sZibq5fTrKVAif4GCqw2kWy/ltAdywg6sY4Tx1exdfeXbDuyBss9a3Bw1+aYizJHjojjdGgTJ3atwkL+37GU+m9YS/x/WIv9B1Zib2Ml2NAS72Eu/g/RsZB4D0vJ9zHd9HeMNryNidi7mIj9nS2bhJnGv6Mi/t/ZarqIbfaLOeD4NVeuWRGbvZuEjEPYmn7HNuUvcNddSVWgE89S45iNjWHUL5BHLl48D49h/GwEzYf2MR98gte+O5g6ocBL3w38EijOy9NrmHP5jimHL3nl9D2Tu79gbvfXcGQ9L3avYMhrAzNR3/P64kdw8T24sgxSv4MbnzKX/9+YzPtXprI+ZTblC35M/xIKv+F17sdQ9hVULOdZ5rfU+n1E1pFF5B5dS9ZRSRIdNxIUpUxyyS4uXtYnxE2S2DQLcsv3cyPFinJ/dVrclAl1Xk92oiX1WfsoOmdMVaAJVacNyT+mQvSuDVTH7eRu8Snykw9zLsQe9zAbInKcyLnpQ0tuAAMxp3kR7s1chA9j0f6MJAXzKuc8r3LCeZEVzIucANrDti8Ao48Rjd4G1J/Wo9ZDR6QoCqAoWNICJAodjEKtjlCvI8wwCna0UK1zS7Cw/Y2p99anzlufvMPS3HCQEyWlhflFQXW8LUpdW9AVasW9CEvaz2/l8fk9CJb0SG8xj8fu8WSsk7GRHh6PdYmuh5518vRZD6NjfYxM9jMw2Sd6bWBkARhTz3jia2tIoK02/tYaImh0NZTFRV9GdJwFlVFPWnTtpL2Zo2pKHNVQwUFLEQfNzRxXWY+78lo8FVbhrrgSF9U1OKqvxkldEndNRUJMtYjfZUK0lRrn9MQJ1xXnoqEsEdrSpNtv4d4lX5oKz0ClDwMxp0hzcCRgqwNZe3dT47idR+e8mLp8jl8unGbc7wQtx+yoPrSFuj06tFqr0myqQpGpKinmqqRbqFBtrkKtlQLlNnJcN95MlqE8iXqKXDFUJ2mnBT5blNiutIxDZmIkudty//AOSswNyNHRIFNNlWw1dfLV1ajU16LFRIc2Cx26LDXp26HBwFFNJn0NGfHVYNBLjSE3HR456tK5X5duRxP6PKwY8rFj5swBxgIOM3D6CBPBnkyFBfHsfBgDycm0FVTS/fApDwchqniIM0WPuFAxTFrtGMU1o2SXdpJXeo+Cq4Xcdo5lyiiIx5ouDBm5MGR8lCf6W+lSV2NQX4lnxrKMG4kzbriJScMNTJkt5/m2b+GwIkOC0pnqzk+tqXAviR+a/Bir2EZvohjPLq7iSdQWUmy+xWvzX/CV+xhv+S85KbGE4xJL8VBdR4X/UR5nRjASd4IXcft5eXErM77K/HxGgZdBG5kMXsHLVBnmS9QZrVRnKteIl/4WdNtKMmCxmXETWaYN5UXA2K8qTbfQwWigRpOGLG2qUjxUF6NVcx331FfwQOk7epQ20aumRruBNU9dIxgIyWA45DqDfvlMnCtnKLCQkbMl9Pvn0+VzjQceSdxxjaH19BXafBLoD8yl2/caHd6ZdPpl0hWYSU9wOp2BcXQEXqQrOJKuoHN0BUTReS6Au+cPUH3ekKoLeuR4C+qhLGF7pIk8IU2E1ybC3FcQcfJ7knylSfFWINZVnhhXJUIcNhPlqMDlgzIk7pYi84ACV/bJE2q7kUsHFcjwMqYiZi9NKY40JB2hOm4ft1IdyA42oVxHil4TTe7oSFEq+zUVsl9SJ72UVsXVPFDeyG0lCW5rKdJko01f6DHaogOpvnKJmqxcOhuamO99wFhDJvcSHagL06fojBrFlWHUF4dRE3ucxrOW9ETq0XdFjQdppnTUBTM03k7n9C88GH/N/fFX3Hn2klujr2l8+iOlPdOU90xxb/xnuqZ/oWvyNQ+m5rk9N0PPy58ZGJmlq7iBlsBIBv1DeHQ2jNaraZQX1pFT20bbvbtMvoC+SbjZ2EdRST0tdzpp639G19AEg096mLxfQPOtZvLvDhFR0Y9f/QzujS85Vj3H0bIJjpWNcax0HMfSKRwqRzle14Nf4yhnaqYIrpjF6+Y4nlXjBDePktj+jJrBKe73DjBUV0Rp0HGyD5uQv0udPFs5rhps4OoWCRIsZIg3lyTFSowkazGuWm/kqv1Gso7Lc8NPjcIQDYoiNbkeocLNGC0EYMyLVBOlpDND1N7U6hiTF2VISZw1xXG2FF3Zyo1oa9JCDLnoLi/a+lIQY0XhFSuuXzQlOVCd9LOa5AtW9kVjbkabUhZtTOl5HYojtKiOMaLykgHlF/Qov6hHzWVj6mJNRKda6G9MNqcsWQBGc6qTzKhLMqU63oDqeH2qEnQpjxdKuvVpSNWmOe2PwKizAI2ZuiJoFMCxIVOH+kxdajN1RcEWoVJHBI3/E2CsSVKjJNXwtx7GqT8B49T/JTAK4PhPM43/i/t/mRUkSqHscW7sD2fhXrRaRohUC8upp0aYnH7K1MwoU8I8omA5Tz390/M3r4mgccGeFqWmRb8zKlpVI3zmwhlmanZQNMM4NjvF3MwwHQIw7pIhasdaztuvJnTrOgKtNxBgsRJvk2UIPYyCcugs2NLCthblRRxQWsQxzS9xMRA2wSwAo4veEk5qf85xLaG0e6G4Wwi+CKGXBUt6EXsVP2Gv3McclVuMq/RnBIh/zrnViwj9+n1iVn9BvNgy4mSX46fyJadUPsVB7RN2qb/PdqPFmOt/iLHehxjqfsRO29VcCLXjQsx2LO2/xsxsEa6OEjjaf4e18tuYSf4b5uJ/wVJIRUt9gIX4e1iIvYulmJCU/gALsfcx3fgPjNa/g9H6tzHZ9A6mYn/DROxtjCTfQk/uP7CzXoz9gSXEFmwjLMWK3JuQzIU3AAAgAElEQVSnuHJuB65mcnTGhzOWeIX5xETmrsQzdyGBdic/XoRe5eWZaNp372PWw5E59108dzJidvsGZvat4Lnz98yd/ppp7y955vopEyeXMuWwjKl9y5jc9TXTMV/xMm8xVH4Cle9AzbtQ/y4/177F66r/hNqP+Kl4CRQugeJvoOA7Xma+DzUr+KVMgrvhK8g/8RU5x5aRdXg9qYdkCTy4kYSCfZzJs8EpTI7kFAuKkqzICVKl0E+oV1DgqrsYCef1KM3cTXmMNWU+WqIUc9UZQxJ8VUm7ZM7D664UH9Mj18eG+IRjJGa7U1IfRVVpOLcyghhLi+B1fCQvos8wGx3EXEIIz9PP8To7HG6E82NeEI1ewtyiqWhusdHHQAR4dV76VLgKs4d6NPkJ6WkT0QyicH/Lfwv3Q61FVTpCkEUAxUY/I24FbKHKXYucg1IilVFISwtrDRt8DEUK491gczrPbeV+1FY6oux5fGEf3dEneNp7kyfjdxkc62BsqIuBsQ4GxrsZmejh2WQPz6Z6GJ7q5fFEL33Puhgc7WD8SQspoSfwslcnwFYVXxtFTlvIiI6H2WZcDDdx0kCMk/riOOmK46C5EQeNzRzTksZRU4rDglqnvJbjSms5qbIOZ7UNnFDbiJOWmCgsI1T1eOvIcclGl7AtigToSOCnJU6glhQhGtKc11Ak2caIrGNWDEY4Un/MnjgjfVKs7KnZu5N7B7fz4OBOnnq68DrYhwHXfdw6ZEbdAWOqdulQaaNKnqEsCVqSRGtLk2KiRu4WNZENXWipQoG5KoVmGpRY6lO7dysdAafIOm7PPt217LaXIjJkJ/m+uyneZk2NviVFcnqky6mSqCZLoYESzSZa3N9iQOuWLXTvMGHA0YwRT3P6PfW4d1yJOw7q3Duqy/1Dhtzdr0eXkwlPA2yZCt/FxNm9PPM/yligBxPhkTy9nErvtQpqb9ymsmmEsoevic0d5ez1AQJuPuJc+WNiy/pJqeolp6qNorRSWnyuMGbvR5vJITpNjzBo5U6HmSvTfjFM+gXTbmfGoGhFnwQjput5arOK5/vX89NJdcb8LJlOded5eSSjuf6MF55mOPcgXZf1mEgyozrQjiMyH2D9/b9yaPNHHFNYygGpr9ix7jPsVn3CcaUVZDhbceuMHcNxB5lKc6Q7QJfnkZrMXdzE8NWlvLgjx9MaWUbzlZi5rM6PXno8spenz1yDJ2YGDFubMLLTnO7DWxkK82E4LYGu1DSaDuygVkeVViU5+mUkGZTdSI/SBlrVJWk11KJ1iw0Dtifp3u1H38lLjPllMHA6hUH/LB75ZdLjk06PXzq9AWl0+ibxwPMqD9yTafNMpcMrjQ7vVNq9k+kLzqA7IIHuwDh6g2PpCYqmIySKe+d8aY48TEPMVgrOaXLFWYLII2JEHt1M9CkFrvopE+qyjuATK0jwVyTBU4lLTjJcdlEm6rgCsSdVyHbTosLbkMx9soQYbuCMzirC9dZwxVKCfAcdyrzMqAq25u6lvfQkOtJ4xoY6AymqZFdRJPE1N6W/plTuWypkv6VBcRX31DdxT02cVo3NdJjL0+9oTGeQC335BTysbqW56gF3qxp5XH2T7two6s8f5Gb4DvJKz3O/tYCephyaU7ypi7KiNUGb1msG9DS4MT3ZwOTrlzx9BU8EuJv9hc6pH2mb+InbQmfjwCwPxl7RN4fo9Ez9TO8c3Hv9E51Dj3mYFM/9g3sYOrSdjnMe1KclU3nzNqWFPTx6MsTsS2jvmyAmNofr10poq29jamCO6dHnTI+N01x8jYQrcZTd7udKyxBuLZM43X3Fkbo5HMsmOFkyyvGKUQ5UjbKvepQjlaM41k1wrG4Sl7pJPCtGiaqbIPvOBLWdozwYGKS1vYWGCDcq3bdTdtyMskN6FO1So2C7Cvl2SuTZKJJvo0TBVkVyreS4ZilNstUm0vZJku+hQsEZDW6Ea4iK3Isu6VB0UZusEBVywrXJCtMk/4KQkNYj94KwlcWKwlgrCuOsKbpqQ9ZFEy6dUiRO2CJ2bgvFFy0pjDQhN1Sfa2d1yArTJy/KhIIYS4rP6VLiLUe5nwL1oWo0hanTHK5OY6gqLRFa3DqnSXOoJk3hWjTE6lB/RYv6WG1uJRpwJ9WYuqs61MbrUJOoS1WiNjWp+txK1+ROugZ3MjS5k6HF7QxtWjJ1uHVNl8ZrAiQKtTraVKYJ/YsL3Yzlos0v2qJi78oMAyrS9ChL1aUsTY/KdD1qktUpTjWkTSjuFkYAhdCLqLh7mllBYZzrYWJ6msnpCRGnzcwuMN7s/ASzcxPM/OkIz0SvCa//4Qhc+OtrC4w4zr/MzU8uPBSgcVZ4w5s3ie7HmJ4RzjOmpp+JrkVfPjsuup6YFIDxKZNTo0wJfUCi94wyPfO/P8Lu6JnpBWB8Nj/N7OwwgiUdtE2KKLtVRGxdyRmbNfhZrSPQajU+pt/hYfA1rnpvSrm1v+SQ0kJgxUl76ZsuRqFO50tcdJfgLBy9BUvaQetzjglrAt+kpIWtLvuUPmWvzMc4yH6Ks/RnuIkvxnPjInw3fUao3LdcVF2N7+YlHFL6lF3yH7Fd7kPs5N7HVOodrJU/xEL5AyzUP8ZC4xOCXbWJS9yN11kdDE0/wtb6C1wObcTRbjk2Kv/AbPM7WMp8wBbBmpZ8H4tNf8NK7B/YSH6ExaYPMFn/D4zWvoPh2rfYsvFtzMTfwUx84aeu5L9jrPcuVrs/J+7mLs7Gm5Jf6ELlNV+8zdV5GBXJZFw887EJTMUkMns5g5HAGGYDYvgl4AKPt+9m2nEPU45bGdyqzITuWgYMPmdg24e8DvyO15HLGfX/gvmza5nyXM30yTXMnljBy6yP+KX2fbjzHrT9jZ8e/jsv7vwrL5v/nReVf4XKRVD2JTNp70LRcl5c+YofEj7m5+vf0R+3gusnvyf/xAayHL8n/dA64g7LEeKtRXq1M16pppxNM+V6jj1ZPorcPC5JpZs86R6b8Q/YxI3s3RQn7aAgWI9qTzV6Y2wpOKdDXLgWxdePUHrOjppt2hQ7b6WqMISGygs8aEykuzqRJwWxzGTH8jL5Ii+vnONlzBlexJ5hOj6A6QQ/5tP8GLh0hAYPoUpnCwIsCnOGgq1c7aFLhasWNZ56NPpu4U6wBVXuOqL720Hm3A8VOhfNqHTToc7LQKQw3g4yFXUvXtsnjhB8KTquSJUAjL6GCK8JwNgeupXWKFvao+x5FCUA48k/AWMng2PtDIx1MTTezehkF6OTHQxMdNA/3k3vsy6GxroYH2gmJcwBr22K+Nsp4rtVDh8bafzsZPC1lcbbZjPuZhKc2iKBi7EUzgaSnNAWFwHhcc1NOKhu4KjKeo4ob8BBdRPH1MQ5pibBMTVJnDTEcdHchIfGJiItVAk2kOa01ibcNDfhri6On+pmzirJcFEImuirUr1/GwXWW0jVUibPQJtqawvu7txBi60t97fvoP/QYR4cMKNpty5N+w2p37+FInttko2ELS1iRKmKk6CvQqy2IrEa0qToyXHNUInrxmpUWOjTenAHY2G+PIj05ISVLLv3KuIbuZNzZ23J2buVKh0r6lWsyFLUIlZ1MwXGKjSZ6XHLwJhbW+y5u+8QHW4n6PQ9zj2//dR57aHW5xD1Psdp9D5JlfN+mtwO0Bl0mIHwowyGHGcw2J2n4WGMxWXyMDafmvRaCks7yL87TkrLFBHJTwjMH+B0US/exd2EFnRzPr+Lq4UdZGU2Uh6eQduJMO6Y2dBjbMlT80O0GhxhNuY61D/gad51Wk6fYtTrGH37THm8Q4nJA7L87GPGfKA1M5G7GYzcReNpYx6EbqXZz5gadw1Gkx1ojPVlv+pydJf9O7vkhCUD32G/aQnmKxZhseITDL95C2e91eQcN6bax55ib2vS9kgxEqnHaKw4QzdWM9GvRkeZIn1XNBkLNeNZgDVdTtvodDjOoFsg02cvMBkVzsOoYIbrKnncM8TDvhkGWhpoORdC0879dBtYMKSuzpCOPP160jzU3CwqLO/XMKPN/AjdDiGMescz5JXAE99U+nzT6PZJo8cvjR7/NB54xNF8/CK3nK7Q6pZIu1cKHd7CSaY/OJPewBR6g5LpP5NKX3ASD8IiuR3hTVOUA41XtpPqI8cl5w1EndjEFTcF4jyUSQvQ5pyzOAEn1nLVX4U4D0UuOskQ56ZKrKsqSZ5aVIbbUOZrxBXr9YQpriJGaQ2JSmtIUVpFpuZarhlvIMtSjLJ9Stx1NuS+kyFlqqvI2/A5GWs+IU98CcUKyylVXEGV8moa1dZzS3k9t5XW06a7jmeHtRkOdmOitJ7W8jYqbt6nsqiB1rIyHtfcpL/0GneuJ1BcVcj99vv0drVxr6aAxryzNGcfobX4OI9bLzE93srsq58Yfw0jP8DwCxiY+4XHc7/QPfGK7snX9Ez/zKM3wPh4GgamoeOnH+npuUN7hA/ddoY83bOFlnBnCjMTqahqo+rmAOPPf2B6dp62Ww/Iv5JBW3ET3ZW3edLcxkz/sCggU5adTYiXHzdK6shqG+H07ae4t73iRNMcTqWjnCoe4kTlCPtrRthX+xSHymc4Nj7DoWGIU/WDnK0eIK1ygNqKbjqqmukpyaEhzpcKFyuqnEwoP2pA6UFtyg5oUbZHg5LtahTbqlCyVY1SG3WKhf84WiiQYy1Nsv0mUSdjvr8qN8K0yI/QoCBKm4JILbJD1EVBl5xwXdEcYkqwOvH+yqLOxeKrNty8akPRVWvyos2I91An2UOD/GBDyiLNKQwxoOicAddD9cgM1ibzrC75UeYU+KlS6iJO7WkZWoIUaQ1R5n6IErcDZGgNUuCWtwxNnjLc8pOj9YIC9y4qci9amYcJWrSn6FF/SYn6K6o0JWjRmKRNc6oe9zM1eZChTmuGOvcyNLibocWdazrcyhKAUY+aTF3K039dDygAoz7lKXqUpehSnqpPRYYR5emGlKYZUJJuSFm6vggYb/4JGGeeP2N+doZ5geGe9zE9M8vU9ISI0/7IdCIAFADx/3cW+O+PDPjHa9HKwdk3wPg7NP75g4QPWYBG4efvXzwhgsvJP8Hi/xUwzgwxO7NQ3C0CxrkR2mszCLCTIGLrCsJslhNktQofy7UEWa8WhV4WgHEpwp5od8NlImDcJ/8RJ3SW4myw0MO4sOVFgMYvcdb7StTDKMDicZ0vcdT+isMaX7Bf/XN2qX7GdvmP2Se3iCOyi3GS+QxXuSW4yy4hQH05EUabcFP4kv1Ki9kp/xHb5D5gq7QQUPkr29UWY6++GEvlDzDY/BZbtT4lLHQL8Sm78A3QQEvzL+yw/RJ3Rwmc967HQuldTARoFCp0xP+Gudg7WEn+A5vNAjC+j9Gav6G36q8YrPkrW4RZRrFfz9sYSP8VdcV/w3Lbp1y9vpOz0UZcvmhHZ/klWq+EUuHswkx8CtNXEpmMTuR5TAYvwhKYPX2On9wDmNm7h4ntW5jZpcuohRQjhqt4tOUznu39HC5Iw4VNzPp/z4zPal74buK5+zp+9F7Hz4Wf8lPde3D3Peh6Hzre4sfW/2Sm6v9ltvjfmc19h5+uf8rk1Y+Zj1nGXPD3vL70Nc8zVlEX+Dk5TivJd1hH5uGlxB/8nrAjYqSn7uVqyRFSSw9xI3c3mcHqC7UJp6S56S5LirskMVd1qCw5wo2LplSd1afKS5W6aFMu+8lxI2ErNfF7KHAyoNBOnXvBjgyVxDFRn8l4XSZjpSmMZV3hh/TLzF8O5UXMGeZjApmM9mHgvAuT8d50hx2k6bQZTV7GNHkbijaxVHtoIYRUSp2FtX66VLnr0uhrzN0zlr8BpACPraE2NPgYiSCy2d9EFHgRoFDY8pK1X4LrR2UpfbPpRVAeW0OtaA2xoi1kK/fOb6XtD8A40lPEk7E7DI11MD68AIzCPOPAsy5GxjsYGW/jyVg7fWNd9D3rZni8m4nBW6RFHMNnhzIB25Twt1PA316eoB0KBO9UJGiHIsE7VQneoY6/rSoeZvKc0hdmGTfipLmJE1riHFMXEx1HNTEc1cRx0pDCUQSNmzipvpFTahsINVHET1cSd40NeOiI46ElKQLGMDUFolWVSNRQJkNPiwwdDTK01MnQUCVPR4tb2+xosd9KtekWKgz1qbXRocpGg6ptutTvN6Ns9xYSDYWtLBJEqEhySUuRSFVZLqpKckVDgsuqYqTrKlJsrk/zHjseB3gwmxtPnOdu3N0s8T6/h4DobQRZqXDd0IQy1S3kKeuQoChDoZ46NVsMuWVpz63tR2k6fYHG0AQaLyRSfzWZ6qQsqtKKKEst5WZiMbkx18i5mERJZDS3Ii7QGhVLa1QiD4R6lISbZISmkhhbSHpJK9c7xkm5P05AZh8+N5/gdbMX37xOwtK7iUjrJyLnERdyOklMaaLkUild+xwYUFdnRlufER0jOk54MN/Wy9D8j7SPzTHV2s2rpGxGHPbweLsMr1xN+MHNhOEj6gw5adPhoEqh9QquGnzKJYNFolnZ/sJ4soMcsJH6DAuxj9gu/w36Kz5BY+mHqC75B8pL3kLru7dxVVmHp9JaXFWXc+2wKg+DVRlOVeBRsTRDXVvorrKjL24fE1d9mC+4zHhWOrO5lVDaBo39TGff5FZ0LE9q7/Kg8TGtbT/QNj5O7+BjBpubaQ4I4I6tDU8MNBnXVGBISZpHetp0mVvy5KgPI6ev8tQ3mUGfFB77pdPtvaAgdvum0eufRqd3IvddY2lxjqPVPYk2r1Q6fdPo8k+jNzCd7sBkegKT6A1Opjc4kdawMO5e8ObWxaPUxdiS4CFJrIcEl92luOqlxGU3ea6eViLcRZIIYX4xWItkH1USvVVID9YlOUiXlCB9CkOtiD+qRJjuclJl13BDYSOVyuLUKotRo7yBEuXVFKqs4KbqckpVl1OmuIwy2WUUSS4lb+Pn5G78nBL57ylTWEGlwkpqFVdRL7+KRtmV3FH7nk4bCZ6f9+J5STndZbe5XfmQ2/XttDa20nn3Pr0P2+ls66WqeZi6u+O0PJigrXOUx7299D2o50lnI4OPOnk0NEXnCHSPvaZ38gcRLD59CaM/wuM56Jn8ke6pn3n8HDonf6J99DX9o68YHBlipPgag+6HGbTSo8NSj7yT+7memUb57W5udc0y9+o5j7rbKIuN5+GlZH4qbeJxTR0dDfXcLimhNa+IlOBzONjt4NLFOFoGZrnaOk5E6xwBzdO4V4zgWjKEU/lTDpaNcbhiGOeqLvzqe4ho7CJWNBPZQFJ0JnnBEZS7n+COsz3tTobUnzSnysmUsiP6lB7SpsZBmMfVoWynOiV2qpTaqlFspUqJpTLF1koU2imQZidG+uHN5HmrUBCqyfVwLQrO61AYpUt+hA65EYZkhuiQF2FEWqAGF10kRTu/S2KsKI+z/e1c89Ml21eH6wE6lIYYcN1PjTwfZQqDhJW06mQHaHAj1IAcFymKndZTd1qKu4FytJ6R5/4ZOe4HyfIgSJZmTwka3MRp8ZakI3wzXefl6LqoQPdlFTqvqNIQKsGtKDla49S4H6/BgyQtOjM06UhX50GqKq2pqtxN0+BOpjYtgsKYKXQwvtkRLdolrUNVmh4VqXoiaCxP1aMi3UAEjGXphpSkGVCaqkdNigbFaYa03YljTtjxLOyRFoBxboYXcxM8/+ERc8+fMzM79UYE/FVZ/KMg+EfWW4DFBXFwQSAURELh/ndoXHiPSGEUgPHP53cC/SN5vvniNwrjH5VFwaJe+ML/vbooKJCzImAcYmJ+krHn08y9AUZ/W3HCbZZzzup7Ai1X4m2+Gj/z5Xht+VakMLobfC2yngVgdFD7jL1yH3BYZTEn9b/F3fhbUZLaVX/pQg+jzpc46QgdjML5SgSMRzS/ZK/GF9irfYqd0idsU/yEXQqL2Cu/iIMKn7JH6kOOKn3BSY1vOa6+lN2Kn4iA0V72fdF2FtNNf8Fe4UN2qC7GXuljtip8gJn03zDTep+ws/rk5h4hMFgDXf23sbdbgqeLDMd3r8FE7m0sZN7BXOItLEVbXt7DSkqwo99Ff9VfRSXcppvepKcl/46l1N+wkHoXI+m3UJX5V0zM3ic6wYLwCCN8nFS4mxHEaMZVXmdk8yolh/n4a0xfTGY+Ip5Jr3PMu/oxc+gwOO5lzk6TWRtpBgy/44H2Yp5u/5aZo9/x0mMlPwesZ95zNa98xPjBayOzbishdBOzWe8yX/5XuPcBdHzAL/ff4lXzfzBf+W/8VPkeFH8G+V8yfXkpk8Gr+NlXil/C1zESs5IS7y9JObKC/IPryHX8jvOHvsLbaT1F9ae50eBGYdZeCs/qU+urRaaLFFmeMuT4ypPgI03eDXvyUyy5HqJFmZ8aBV4KXPSR4kaGLfUZ++iMPkDlAX0GL7gxGhvM84w4pjPieH0zk9fX03iZFscPVyJ5FR3Ci0sBTF8S5hg9Gb3szsOgvdzysqHJy5xaDwPR7GKNh46oAqf8lAbFzqoiYBSgUQBDARIrXLWpPW3AnTOW3D1rJVIbK9y0afLfQkuQKU1+RtxwlH+TkFai0k2Tak8dUeXOrxZ2u9D7GGVLx4VtPLl4gL7LLgx1F/BYAMbxTiZGuhgcX7CkB8e6RcD4dKxN9EwIvfSP9TA81sXYQDNp4Y4ihdHXThEfWzl87eUI2CFP8G4lzuxRIWinMkE7VAnYpo6PjQrOehIc19zISR0JnHUl36iMgtK4AQEahT7HY+oSC/fK63FWXk+woTw+OpK4qC3Y1m5CPY+KFBGaKlxRVydJSYUEBWWSFJVJV1UlQ02VHE11bm234/YOO0qN9SjU0aDIUJUyCy0qbA2o3GVOxQEbrhqpEq4mzTlVGcI0FAhRkSNMWZILKmLEqEuRZaLNDTN9iiy28NDtJJTdoCXtAmd89+MetgfPrL24H1Ij3lKPG9r65Cupk6OsQpGWNhXGltw74EzRNkcKva5SfL6Q4tgy8uIrSU1qIiG1jbjMfmJznhCT203ktdtEpDdwOesWCdl3uZb/kJzc++Rm3SMjqY70pFqS4yu5nn+X65V9uOV143SjA7cbnQRm93Ah+Qnnk0cJyB7Hs2AU78LHROZ2Un6hiI5dvkypbgOdrVTt3Mu90goeDc7QefMh7W6RdO86QJ+tMY/sNRjZpsYze3nm9yoxt1+O6cOydO7ZQKXt9yQbLcZP6W8c1d2AxebP0Fv/DqrL/zuaa95CddV7KH73PnLfvofSyg+Q+/6vmK3+f/DQeZ9sdwXqzqnxJF2T0VIlJh6oM9JnzMS9vTwvPMF8lCNPHGxo3WnLY0dXfjkbA9EpDB88xNDBA4y5ePLUIxziK5i7Uc90UytjD1p59egh3K1k8ORB+gx06FHTpN3EhmGvYIb9Yxn2S2PAL52BgCweB+XS559Nt28mvf6Z9Pln0OOTTKdXIu3e6XT4LBwRMPql0uWfSndAMt2BSQvQeCaJ3isXaYv1pTnmMKWRpiR5byYlQJ44Lxli3GS46LKZK+6yhDtLcuG0Ild9lEn0VSIzRJP8aBPyrlgQ46dJgo8hyacMibGU5pr0csoUNlAnt4Fm2Q3cVthIk+J66hXXUK+wiiaFlaI5xXqFlZTLCND4FQUSS7ghvoRy+e+oUVpJneJKGhRW0Si3kmblb2nSXkaJsSzP4i7xKLuA1us1NN1s4l5LN/fah2nunuDOwM/U3IXqB1DZ8RN1fa9pfvSCtsHXdA/9QtcgPBiCe8/gwdOXtI1M0zE6JzptT+e483iCu0+muD8yT+vwPG1jr+mf/oWh4SlGSgoY9jzM5DY9Ji21yZeVxFdLm8TzFylrucftwWFeTQ+TER3CpV3baHVwZtQjgIdZV+loLKK/toyOq+mE7TmCvYEJXl7BtHZPUNf9A9mtc8TcmiCwdhjXsgFOlD7jROks7uUvCSqbJaWgi4SAcOJ2mpO3S4OywxoUOmhR4WFFvf8eqjy20+ixjWonMyqPGdPgbMZDb1uanYyo3KtBsZ0ypbYqFNuoUmKhRLm1IkVbZbm+S5bCEyoUemtQHKpLUYQu14JVRCc3TEcUiMwO1acg0oS8UAMS3BW44LCJnABtSsJNqDhvQcNlO0rOGlLgq8n108qU+qlS4qNIkYcspT6KVAapU3NWh4pgLQqcxahy2UiLrzQPz8jz8KwAipt5GCTFgwAJWjw3cMtjEw/8JBk6v5mRCzIMXZDhyQUZeiMkaQ1eT1u4JN3RCnTFKNAZo0B/qga9aep0parRnqrO/TQN7r2xpoU+xdpUTapTNESdjFWp2tSkC+sCdahI1RFZ0eWCHZ2uL1IYS1MNKE3RpVYEjEa037nKvACMz8cWgFHYmDc/wfOXj5l/8YJZwbmdmxCxnfBzwWL+1UH+r4FREP0Et1hgO+H8ERoFePwNGOefT/H7WQDIf4bGBdoUfkn4kAUL+lcb+lcaFej0/xQYh5mbFdYDCsA4w/z8UzrqMvgVGMOs/wCMZstFm148DL/BVfcrnHWW4GH0Hcc1l7Bf4SMOKS8SAeNCSlrYJS0EX5biov81J3SXclz7K45pf8VRYZ+0AIzqn2Ovuphtqp+yTXkR2xQ+EamNe5Q+ZYfsR+xV/oz9qkLX4+dsl/+QHQofYS/3AdaSf8N841/ZofAxu5Q+ET23kngHG6m/Yyr3NvZbPuVsgBaZ2fsJPW+AzY4vsNu+hFPHxHG0/x5rpXcwlfwPzDe/jYUICP+Bqfi7GKx9S2RJC8AopKdNN72NqdjbmEq8g4HkX9CS/jf0td7mYpQJl8MtSAy04VHOeZ5fS2Ek5Dx9vhFMRCTy8kIacwEXeO59hhlnZ6aO7WFwuwaDW8UZ3bqWTsPPeGD6KXjL88tpccYdvuLp4SU8P7WOX/ykmT61kolTX/M88Dtmst7jl4ZFcPsTfm5+l1f1f+GVML9Y8S4vbwjA+C3kLmP+8jJ+PC8BQQpwUYrhmDUU+y0j1XEDRQ5AsakAACAASURBVEclSD64lBDHb7gYt4W0JleKC45SfM6EGk9NGk6pUHRCigwvaeICZUm4qEnNzb1cO6tCqWBB+MmTEShPUaYNNxKtaIrbQVfYHnoD9jN02ZOxuLP8lJ4AeRlMxkczlxDDq/hLvLwQysvIQF5EeTN7yZOpWA9mU325H7iTxtMW1LoZUe2mL7KVhZnFEmdVESyWnBLW+mmKoLDe24iWQHOqPYR5RcFethDZ0YJFXeaiQb23gWjDi2BlC/OLwhGURmGeUQjB3DljLir1vhNkxsOzNiKFUbCkBWDsvezCYNcCMA6PdzI50i2Cw8HxboYEYBxrZ+QNMD6Z6GFgsp+n4z1MDDSTHubIaTt5fOzk8LaVwddeBr9tMgTuksd/uwCPSgTvUidwhzo+W1VwM9qMs644LnoCMAoK40Yc1TaKVMbjGhKi0u9j6uI4CM+EmUaV9fjpy+CpJc5J1XU4qa3nlKYEXqqbOaeuxBV1TZLk1EiUUyNZQTgqpCipkKKsRLmlKbf37qDS2oQsTUWuqcuTraNCvqkueZZG5NqZEaWlRJCiNP4K0vgryhKgJMc5VWkuakhxSVOGVGMtKnfZce+4A0OhZ6GkkP6CDFKifPA5f5iDmbacubSdc3u0iNdVJlNWjptKmpRrGFNruZu7Tv4UHfHimkMAJUHxVEXnUXjlJlkJDSSltHMl8zFR2U84l9tFUO4dPHIfcOrGAG75/fhc7+NMfi/nczuJSb9Hdk47NzJbuZHURHpiM675/Zwo7MW1oAe/rB7Opw0SnjmB1/UpTpaM41I2RGBhL9HX+8m62kDeqUjavIJp9venITScMo8Abjt5cd/GhsdbtXliqcYjM12GLDUYtZNncrcUL51kmXESY8RJjLbDa2ncv4YUsyXsVHqfffqLOecsS2HSDjJibHDYuQ5znS/QV/4YJfH/xEx3EWePL6Yqdh11cRu5kyjBULESrzsMYcScnprNtFxaQ7u3OP37xBmxEKPfTIZ+aw0eb9VhyEaDEdPNjBhtYlhfgglzLSYsTMBmLxP7DtPn7Upf7FnGkyK4vc2SVl1j+ox3M3osguHQfAaCchj0y+SxXyb9vtfo8bkmCrx0+2XRL8wz+mfy2D+dR/4ZdAVk0eGbSbtvGu2+qXT6p9Lhn0KXkJIOTKIrMJG+kGQeJ16iLc6Lxkv7yA5QJ8lnMznhmqQEqRDjIcNlD1mi3aQIPynJZSER6ybcS3LJU4LLgXKkRRty5YwuWeF2ZPnaEbtdlXjFb8gW1ETl1VQqr6NCYQ2liqsoE+5VVlGjuIJamW+plfueWvnlIjisUVxJhewyquS+p1puOTVy39OgsJIG+ZU0KX1Ho9r3VGiJUWSizV0Pd3rikujOK+F+2S0e3h/ibt8ctZ3zFDdMUtkxR9XQPKUjMxQPzojKum+PwL2ncH/iF1pnX9Ex+ZyuZ/P0jL+gd/IlfdM/cX9ohjtPJnk4+oIOIRAzOEtL9wDtDXXcdjnI9A4tfrRT4ImFHNd0FAjW1icvKISWguvUFWTwIDEaF0t1zhgqUWthSoeFBZkn7Cm77MejnBSep+WT5O5NUHAUYYlFJOa3knKjVxTwSrg7w9nmpzhXPcK5bJTTlS852/QzsW2zZBTUE3/KmaIj1pTvUaXWUYMWLwvu+26jy3Mnj933cst9O5VO5tScNKPZ3YImF2OqDmtQvEOBQls5yrapUrJVlVJLBcot5bhpLU2uvSQFRxW56alByRk9isMMyD+rRZqvAqm+StyIMKMwwpzCc6bkB+mT6qpEnIMUCQ5S5Lgqc9Nbm5aorTQK8BigSZm3MtU+ilR7yVLvI0+TvyItQWrUeCtQ5iZNhbMYje5i3POT5mGgNA8CJbjnu557Pmu5572OFvfVtHptoCdYkqfnxXl2QZKR8+IMRorRF7aR9uDVdIZtpPeClKhrs/uCFH1xCvQlqtCbrEZnihoPUtS4L5pr1KIpVZP6ZHXqktSpSVGnOk2Dmgxt0e7oyjQtEThWiuYXdShJ0aVEsKpT9USQWZJuTPvdeObnx5n+FRiFjXm/Kozzz5mbnxHB4vxzgecEQPyfKYz/LAQK0CjAojByKFz/7i7/EzBO/gaMv1vUC1/wKyQuKIgL84wL9vOCXb1AoQtA+V8Co5Cinh1lZlb4cgEuBYVxmNnZIcbnJ0TAODf/lM76TNEMY4TNcpElHSxY0ZZr8TdfsTDDaPgNLtpLOKH9BZ7G33NSZykHlRZxWOXTN8AoBGO+xVX/a07pfc0p/W9x0lkqKu121PoKB62vOaLxFXtVPmOH4iJ2Ki8W/dyu8Anb5D9mp9LC/S6lxexV/ZxdyovZrvAROxQ/Ypv8hyKF0XzDX9il8BF7hN+X/QB7yXexl3oXG9m/YyL/FnbGizkTrEV8qj1ewSqY237CdvsvcDuygWO232Kp8Bam0n/BXEaAx3cwlfg7hhveFoVehPS0CBiFOUYxITX9DsaSb2Mg+1f0lP7ChSBDsi/twsd2MzdO7WIs+iLzUXFMhyUw7H2BV2fieOEZwuCBIzw7vp+RE1sZcNLh6UklRo9J0L/7O/r3fsf48VVMHF/G9MllTJ1YxnPXdcy6rmXSdTlj7ksZ9/mMmfSPoHoJP1Z8zFzRW8wX/ZUXhe/w8vp7cOMLKFrDq8SlTJ3/nMngpfwcLA7xUkxd28x1r6UkO2wk/4gUcYeXEeq5kdSSQyTedqHgvAWVrho0OKvQclqTCkcpUjwkiQpXIKdoOxXxllSEalIYrEicjxjXE4yozrKnJtaapjBrOsP38izOnUfRp3gWf5YfMuOhOIeplMtMXb3A8ysRvIgMYj7Ek7lwN+aj3ZmOdWUy2Z3+C4dp8DSj0kWfajcDqj30RfB3U9gD7axEiasq5W+AccFyFmYYdUUAKdwLR5hxLD+l+dsMowCMgh0tAOOCHa1Fo6+RqND7XoiwPtD8DTDa0B4lKIwHRcA4/MaS/g0Yx9oZHOtiWLCkR9sYefZQFIgZmOhlcKKfkWddTL4BRp/tiiIr2nurNL520vhvkyZwhyzBuxQI2K4gsquDtqtxZocWXmZyuBlK4mogKQLG45ob3ljU4qLaHUdVYbZRCMeIcVxLAifVjfjoy+CqIVjUGziuvoGT6hJ4qGwWAV6kgjJXpdWIl1MnUUGDeAXhH2AVrioqkL/FgJZDu6nZvZVEdVkSlGS5qiRHvIYK8XqaxBnqEKwki4+cNKflpPGSk8VXSYFgxc2cV9/MZT0lEoy0KN5hy53jx+j08uaH7CyGb2RRnRpN2KWT7L22Ff+03VwItCLOTo0MJRkqlbUpVzGmzHgntUe9yD96mtx9zpQ4B1AXEktNTC4FcRWkJdwhNrWL89f6CMnrIOjGPbzzuzid/wyPvGHcc5/gmdeHf14PoXmdROd1kJDTRkrGPeIzHnAqrZ9D6e0cz+3E63ofkTeeEnJ9DPfCEU4WP8GrtI+LRZ3EJtYS7ZdA9BFv0ncf4Yb9Thptd9BttYMBQ2tGt5jzyFiHYXNjRreY8sREnf6t0jx1lOFliCovIhQZD9pMn+sG2hzW0nRoLcneUnSU76WjdjeNJRbczDMg/rKy6O/mTOBmvD3XEndZnaJMKWquraQ5YxVdN8R43qbLy159xltUuBX9DWV7P6DF7Ev6DVYxqreJx/qSdBlK024kTbexFD06qxnSXcWI9hqGNNczri8H2io836LNsP0Wnhy158khex6ZmzJkaMWA8X6mnGIYCShgMDCPAb8M+nzS6fXJpNcvm74AQWXMoc8vS/S83zuNXiHk4ptBm086bT4LwNjhtwCMnQFJog0wXUGJ9JxJpOvKOe7GuFAVsY0E182k+MmSE6FF5jltYjzlSAlSJzVYlShXGS55qhLlIk2UszhR7mLEBMqRGm1Ewjkj8iK2UR5+iHsRx0jfsopE5S/JVl5GmcY6ytXWU6y6liKVVRQrr6BC8Xuq5ARg/I5GpVU0q6yhWXk1DQorqJdfTrX0t9TILKNJaRUNigIwruKOxkZuaYhTrbGZahMdOl2dGbgcR19eCW1Vd7l9q4fqW/3U3RultneUyqfPKJ4Yo3h8hsrRn2kYhtZx6H7xI12vJnn84iVPZn/kyezPDAuzjD9A/8zP9Ez9SOfEa9rHXvJg9AfutHfTXpRBxwFzXtnK8txWjIfbNnPZWIYzGmpk79lD7SlHql32ULN/B0fkv8dJ9hty9ORoNdUhdqsqF7frUnbsEI98QwlzPILfpXT8r90mLKtD9LcSWfCYc9VD+DQM4FTdi3PFMN4Vc5xtesHFtmFSC8pI83al/OQ22ny20xq8nZaQ/dwPPc5QhA8vLoTyNMaH/vMnRS5Po6sZ+TtlKNotS8F2aQrtZCm2VxLNMpZbK1BpLUeZrRy5NuJk75Ti+nElbniocTNQh4rILdw4o0WalyLXzxhTft6agiAjck9rkeOqSt4pFbKOyZJ3XI4bTgrU+ujSfFaPhkB16n2VaPSRo8lLmju+crT6K3A/QIk6VwnKnTbS4CbBHW8pWn038zBAigf+G2n1XcMDv7Xc91nDXc+VdAZs4knYZoYi1zMUuYGBiHU8Cl9L59mVtAWvoDNsLT1Rm+iOEqM7SpzeS5vpi5WnJ16RtgRF7icq05qqzp00TW6latCYrE59ojq1KWrUZqhTn6lFTbom1elaVGdoU3vNQBR0KU3REdnRgk0tqJIiYLxzVWRJ/xkY5188YnZu/jdg/NU9/l0A/KO6+Pu1wHm/jiAuWNK/CoG/g+a/LNDngqIoXAsq4wIw/m5F/w6Mv4ZfFqhz4Qv+/L7/WmEUQHFWlMRegEYRMM4MMT4nAOOCJS0A45kd0qIZRsGWFoVerNfjJyiMJstElrQAjEJS2sNoGS5634hg8aDSJzgJ1TrCikCDbzkl7JbW+waX34BRUBi/5pjOtxzRXMoB5c/Zq7BYdPYoCH2Oi9mp8Ak7FRchwOJupcXsU/mcvcqfioBRgEV7ufexEhTGDX9hu+wH7BEAU+YDtm9+T3TsRTuh38ZA5i9YGHxI8BktLsVZ4Owugb7+X9i/fSnuh9fjsPUbLBXfwUzubcxl/4aR2FsYbnwLg3VvYSb2D8zF3sVs0ztYiP9NlJi2kP4HxtJvYaL4NmGnNCi8sJ/zgoKkIUW9gyPPI2L56UIGr0OS+MXvEi9PejPndIye/eY8djOn3U2Dqt3f0emyiaeeUkw4i/HsxAp+ChJjxmMZz71XMO+9hlnvtUx6r2DKfxlTQV8yHb8ISlZA5Qpe5HzID7kf8mPuJ7zMWATXV0DWWuYuLWUm6jPmL37NTOQ6XmVJMnxNjFyPJSQcXE/qESmC933JxUgNchtcianYT+5JRZqOq3DbTYOmAG3qTspy2WU9MQm6FNQdpDBAg+oAZdJ9xMm+qktFwXaqL5tyN8JSpPg9TnSiP/EUXZEOTKSfY74omdcVmQymRDISF8pUzFnmI/2YCXbhxXk3nse4MhPnwsDlwzR6mVHjZkSthzHlLjpUuOpS6qLJ/2DuPYOqTNC13e/Pmdqz98ycme6ePNPT08nQBnJegcVai0UGSaJEc44gOeckCOasbQJEFDEAIknEAJJzTiImFNC243XqfW2nZ+8zZ59d58/5fjz1UmsJFFYpV933c99PSZgl10OVlEVpqIi0FSFRCLcIlvTNMBsREgWVUVAdBVisjLQTIVJQEoVy7nwh8LLFDMHWFi68CDa1cAGmNdvn7Q7jLl+a9vvSdXAlo4e3iJb0RH+pmJIWdhifPRRS0h2MTHTx8FEX44/aGZ9oZfRxB8NPehh+3MvIWNuPwOhP8ioVaSsUJPqYkexnRuoKCWkrpW+fK+Skr1Syc6WG9BVWJHlaEOMmESdikSnBdgaE2BmKFnWQzT8pjnYmhDhK2GGpR6yDGRE2hoRYC2qkHoEaI2I0MpJV5mQrVBySWHLQTMVhmZojCjWHFEr2mJly1NKCq35LuLZ8KQfVZhyUSzmkMGe/UsE+jZrd1pYkyKXEyqVESSVESqTEKRTsVJmz38qcQ/YqjjhoyPNwpWz1au4HBPH02HGGc09z7/Qhzn6ZyMpj7sScX83R02spSvXjqoeGKrUNVZrF3HRZxe1t0ZQFxXFp+RZubI2gKjaTe4fyuHG0mAtf3uPEuQ72nO8l7VIXiVdaSSvsYdf5UXbmD5N0cYiEywPEX+kj8Wovadd7xWBLVlEn2YV9JOY8YtOpdtafayTsWjdZFeNkVjwioWKEuBtd7LrSwKXCBs75R5Pn5kehgzc3XZZx13cFXb6+jLm4MWPjyksHH/rd1tDvupzHTq50OSroW69kLFnD6zw3vipy5uU5KyYPqniUaEZXiDY9Vxfxunc9Xbetqb6uT3GRFl+e+JSzZ7XIyzOi5LqK0mIFxYUGVBQspLPEgOlmJS97LBhrMuVRjfCL8u/cdf2QYTtDRuWmPFKbMySc+HNQ0+FsSaezknZbE3qtjei3NmLA1pRxdzUvPZRMeljyZLE1E642TDha8czRlqdOzowu8uLRmkheRJ9kIv4cI8LuYkKOmI7uTywQoXEgpZCBpIv0xeXRH5tDT8w5mmPP0RYvwGIeHUm5dCSdExXGzpTTdKedoTfjHH2ZZ2nal8Sdff5cTfXgcJABuakWYudezk4bDkfLKdi9SITHo3EqsoPlZO0wZl+wCQeiJBxJVnIs3YZDcdbkJy2mJmsjI8fDubtNSb71J1wWehVV8yhXLuSmSotySy0qVAuoNp/LXcVc7ivn88BSiwdqLRottcVp1ujQIALkAurUC7mjnMddpTYPVEa0aYxpszSkTm3EnUVW9ESE8eJSEX3Xb9JQdov7txu41zLC7d4xqsYfU/niJdVT31D7FO6MfEvbxLeMffMdD79/ycR33yPsLj7+Bp6DmJoe/xpGXgtXXb6lUyjsFqa7l5a8AzyPXMebNWqebpRzyWMe0bZfkKo0FO+rt3k50udjTctSN6IVc1it+z57NAupWKxhl60eCdL5HFNbcH2JHwmblpN4/BJRuS0k5PWQnDtA6pUR4koHCSnvxr+8k6CyfsJLxoivesyuhnH251zlcHgQpeFraE5dR236GmoOhdOcf4iR4it8d+c+VBXwXdEBendvp3yHA+d9dbm21pSStVLK1igoXamkxE9Nua8F1X4KypeZU+RtTL6vIedXG1OwTUZJrA3Vu1y4meHI5XgN5yMsKUl1pTDKmrwAORf8pVwJNKckSEFpoDnF/hJuBsqpipJTG2fOnRgpDQlymhIktCZIaU+U0Rhjwq0gbW6H6tMQJ6ElSUZLohmtySYiMLan6NKRpktz/Hya4ubRlyEoihKG9+sxvF+X/j3adGcvoCnlc5rT59CRrUX3Pn26DxjQfcCQwUNmDB6R0XtcTvtJc1rOKGk8Z8mDXCsenLelPs+We2etuZtrxf1LttQV2nOnwJbaC3bUFjhwv8iN2wUub+3pHCEQYy8CY9l5V9obTjIlNNL8F4XxJ2B88d+sGv4Eiu8CLf+V5/4VYP5LYBTAUfS8/yk1/RM0vgvB/GdQfPfN/qXC+PKtuigA49SMUN/zmOmp8f9kSU9Pv7WkU5ebsM9vPoIlne61kGQfPRI9hB3Gt8AYaidU5nwkhl5CHT9n+497jP42HxHmKNjRnxPhNIsIx9mEOnxOkP1nBNp9TqDdLAIdZrPd5jO2qD5ii/lf2aT4KxsUf2W9kIS2+LMIjoItLSSoN6v+JoLlWvVfRHXR1+w9lhj+kqUGv2SV/PesU/75bXpa+ltWSn/LcrPf4Sf7PUtk72Fn+m94u/6JzHRbjh3xYP26z7Cz+hkbVn5CjL8B27w+w0Xyb3jIfoWbya9w0v0PnLR/8Q9gXGr0G4Rb08IlmMVGv2KJ5NessPoT4b46tJxP5Nn1Y8wUnGLm2Em+PXyWl6lH+CrhEJObY/jeP4Jn61cyHuhNS5ANF1bM4ojTr6je/AWjMVJmIiRMR+sykzSPF8mf8iz1Y17v0ebrfQa82WvA6z06vMycxdShzyB3IVw3hvw5UDgfLs6HK/p8e/oLnu/+hBd75vD68OdMnZjNeI4ZL25Zcv/o5+Tu+DPH12pzbIeUiC0fcyrXk0sVQWQfdeTKdin3A5Tci9ZQmW5NcZgpJ5LMyCv04nT+Yq5FWVAcL+P6IVsqipZx/pAd97JcaRAs4DgXbmf5UpK6hOETIYzlJPHw6n6mqk7RcDCSviPxTJ3O5M3RVJ6lBzG1L4zp4xE8PR7E/UQ3ykNtqAwXFEMXKiIcKY9w5Ea4DSXhGkrCVZTHWInAJwChsMN4N8mNGyEaERoFK1rYbRTeE1THt+EYOzEpnbNal4JNJmIHowCM95PdxPqd9t2+tGX50P5jSrr70CrGjmyl/1gYjwRgfNIgqojCDqMAjKOCuvi4m0cTHTx63CYGYoaE04APOxkeaWVy+D7nswJIEYDQT06ajxnpvmbsXGbGzuVmZK6QkblCwe7VVmSvsibV24LEJebEukuJXSwlysVUtKbDHY3FMIyw0/g2EGNEsJNUnO0qHcKsDIgQANLWiADrt2nqCEsJceZSUqXmZMlVpBlLyJCYk2WuJFNuTrrUlFQzIw7YqDi71IXjzjbsVynZbaEgXSYlWSohVWVBvEJOrLnsLTCaSYg1N2eXpYoDVir2WqnYb2PJSSd7iny8aQgK4dH+fTw7f5aOM4cpPpPO9r2exOStZv+FdRQdX0fpBidqbG2pULtwzWYpN5ZvojU2hfLNMeSvCCZvUxS3D+RQeryY/DN1HMnpYmfuANH5g4QXDhJ/qY+M/B7SLvSQdLGHhMs9xBf1El/UR9LVflKLBkgv7Cfz0jDpZ54QmjfI2jP1bMy7R8y1NnbVjJFZO8Kum+3s+bKEQ1FHuOi9lBYnR8ZsPHi8dD0PAjdxI8SPmq2L6fVyodfFi9tL11HnvoxhGxt63NWMRjrTnWlN4wEprWekdBw3Zvy4nBcHzBlL0+fhDTWvO5x50mpB3wNdGu9+wd2aedRWaVFZOp+7lbrcuTmfqmI9OmvM+bbbGobl9DX9ne6mWQxUaDOx35h2h88ZN5fwUmLNtNyKJ0oNI1aWDNpZMmivYchGxZiVkhErc4ZszBlZpGZ4sS3DLrYMWKvpV5kztkjNgJs53R5yOjyU4s/0alsALyKzGYs7wWj8KUYSchhOzmcw6SKDSYUMJRXSG51Lb3QOXdHnaIw5S5sAiyn5dKTk0SFY0qk5dKadpScjh/6sPPqzc6jfE8fNjLXkRttxNNSUM4kKUVU8GClnj3BrONuFIzEysoJN2LnDlKwAU3ZuMWBXgPD/ij0HozWcS1zErawVNGaupivRh0eRjtQv1qFS/gl3JHO4bTyXuzJtHij1aVDo0CiZR6dsPo3K+TRZatFsqUWrRps2jQ4tai3arHVpstKmxnw2NYrZ3FXp0mwlpUutT59SizbzhdxRGdO0fjUjx47zvPoW/beqabt3j6q6QUoaRrnRO0356PfUPoGGx3Cn5xVNfVM8fPEDE6++Y2T6W0ZnfuDxtzAJDM9A5+PXtI5Pi3b0wDT0vPiBkbGH9F89xYtd0Tzd4UPzJlv2uy9gq+XHpFjMpdbVgsklGmacpQwtdeaQoxGbpR+y2egvZCp1SLM2It5wPtmGBuS7uhLkbUtE/G7STt0jPbeDpPwB4i8PE3djhMibfYSUtRNY3Eng9V52XB0mpHCMzC+r2BcZy+WwtVRFeXI5zJWDYT5UXD1Hc3s7d+tbGT9/kI7MHdTFraAqxImrG6RUBaio3GJB+XoBGBXcWK6mfLmCm74Sir1MuOxlxHlPffJ8Dbm4XsLVIBWl0RqKwuTkbjfmzCZTzgfIubhDTv4WEwo2G3Ftmyk3/M0o8zflxlYjKoXndl1ubNemKkiXpjgpLbGmtMSa0BxrzN0wHW5smc2dCAOaEuQ0J8lpSZHSmmxMW4ohnemGtKfq0BA3h9bEBQxmmTCyX8LgQX2GDhvSf0CP9qwF1Cd/TkPaXFqztOjYq0/HPkM69xkyfEgiQmPPUQkdp8xpPG1O/TkV9UJi+qIDTZecaMh3oPGSHS3FjrQUL+LBFQfqi5you+xMfZEbdy66cOu8M1V5zlTmOVGba0tZvpu4w/i/CTC+UxnfUuhb/1tIRv8Ei/9PVPrfAuPME6ZnnorzauYRM9PjPH81+daSnn5ER00eSb6G7PWdR5b3XDElneStS/LS+WJKOtZlFuEOn4iWtKAkCgrjDuu/IySlt1j+lRB7wYoWLOnZ4jPE/nOCHQRbehY7bGexw04Axs/ZohJ2H//CBou/imriGtVfWaH8sxiAEVTGdRZv39uo/BABGFcqfo+PmaD8/YKlhr9kmey3ovIo1Oz4SN7DR/I+ngbv42X0W1x1f4G3+QcsUf6ajV6fsH+nA0f2ueDj9Ufs7X7OSp8Pid9qyDavz3GX/xJX01/ioPvvosK45MeORi9joXLnA7xNhGLv98SKHS/Je2RvtaQ1J5HpG6dFG/aH3Hym9p3g9Z4TfJt+CKLSmFq+lie+HkwGetETbE/xqoWcsP41lb6zeBltxbeRCthlwVTabF7s/hiuSqHAmFcndXl1RI9X+/WY3DmX52lzeJ76OdO7ZvP1gS94tfczyDNhas+nPN/1KZNZc3mRvYBvjxkynaug7IgRWXG/5GjILzmz4a8cW65LwkZd4lL0OV3oTX7eSg4EG1EUpqA6TEldoi1VGbYciTekIMeN4svLyN1tzbVES47GG1KR70n56cWUpFtTn+JEXYwDlWE23Ih1oixlMY8LY3halMKzK1k8vJhGRdIqho7F8HXuLt4cT2L6QCRPDgQznRvHyIkASoOVolJYGSlAnyNV0c6URzqJwFgcZsm1MAtuxKi5GWElQmFNrBPCFAeqKAu1Fj9XsKMFxVFIU1dF2YnqohB8yVmtJ1bqCHekhQ5GITkt2NEtYkrak7ZMHzH00nN4Uhi5HAAAIABJREFUNQ+PbmfgWDgTAzcYedoohl6eP3q7wzgmwmI3ExPtTEy08fBxJ0OPuugf62BkpJUXI3XkZweQulLJLj85mb4yMnzNyPQzI3uFlH1rFGQtl5O1zIJMXyXJHjISl8pJWCI8fwRHdwEczYhwMiXc0QyhbmeHtT6BjmZstTZiu6W+aEsHafTx1+ixSanNFqU+YWoJcRZyEmUyIo0NiTEzIU5qRoJMQqK5lFipCfFSUxJkZmTZWHLQ2YHdVhpSzWXES0yJlZkRZyEjRiEjWi4lUmJGuLERkSbGpEpl7FdbctjOjgM2VhyzsyHHyYmyZcvpT4xn9PBumvenUnM8lfTMNYQe9CQ1x5cvj3pRsNGScntLKm2cuWG/mMtOblxzc+Pu1mTKNidzfl0YV2J2Unowl8tnKjmV20x2bi8J54eJKhgjonBQDLNEFnYTdbmHmMu9JFzuJ6lQAMVBMi4OknlhgN0XR0nNfUTU5WFCr3YRWFBH5Lm7xJ5vJKGonYyr7RzOu09qwAFuum6ky8qLXmtP+h29aHFzF+9cl7taiV2RXYtsGbOzY9TOhk5HJd1+lvQG29ASr6A2WZeq9Lk0HtKh94QRYyfNGD5qxPNSS55Vm/P0vjHPWg2ZGpLysNOE0TYzJvs0fPtwEdO9KqaG1Xw9pOKreiMmqrSor9bl3h0V1ectqAnWo9V9AcO2ejwW1ENbU8ZczBj2MKXfw4ReV2NaVAvosNShy1aPHhcj+pdKmHS04om1FaMaNX02KjqcFTQtkVC31Jj6pWa0LrZkzHsJ41sjeBi5j4n444zHnxaT0sOJ+QwnXWIw4SI9UXn0RObQGXWOVsGKTs6nK62A7rQLdKXl0Z2eR49Qp7Mrj4Hs8/RlnaM2I4Ir8X6cCbPhbJylGGjJy3CkYI8Hl/cL1zyWkL5dl1R/XdIDjUnbasTOTWbs9leRk7yEg4EaitO8xH/rTVHOjMUv5lWCKxOb1TTbLqDG8GMapFrUSXWok+uIwNhqrkWHdB7NygW0/AiKXVZ6CNOu0RHhscVGl2rZZ5RLPuGOSotGK0O61AsZtFxIl5U+d+wUlK9eTdfpPL4efMhIbx9t3d1Ut4+Re6ufnNqnXGz6hqohaJ2A3sdfMfL0NU+nYWIKBp5/Q//kG0ZfISqN3U+/onn0BfWDT2kceUnHk69FhXHw0ROG6iroPLiPb86cZig7lQvbfNi1XMVhdyPK3U0YXiJjcomCdl9HjjuaEG9vQJidERHC6U0HJXEqGVEGOsSa6LLNUocwNw8Ox+zj3OlK9hW0kFbYRcaNETLLR0kvHyS+fJCw8iGCb/YTeq2J1NL7pJzNJyljJ8cy06k5fYKu82eYKDzL0JeZ3E/eyt3YLTxI2sz9uOVc26ymOtiK6iAV5VtklK6Vcn25nOJlSm4sl3Pd15jLS/Up9DQif4mBeBWmaK2MGwGW3Ay15OoOKQVbDMnfZMLl7TLxYMLVbWbc2CGlIlBG5Q5TyrcZULZZh6rthlT461G6eQGV/tq0xEnpSJTRkSSlKc6Yu+G6VIdoUxNpQG2UCXejTKmLNaEuzpCGRH1aU/RpSdaiJXkh3TsNGNxtxtBeU4YOGDN62JTB/cZ0ZGrTmDSXtgxtOnbp0Z6pR8tOXZp36jCw34T+gya8A8YHp+TU5Sipv2BN42VHWq+40FrkQutVJzrKhFkkQmNzsQuN11ypL3Ll3iVXagtcuZUvgOMi7py3p/yCOx2N/xsojK9eTyLMW9/7bcLm3U7jWxXx7a7iOwXynbL47vn/Bowzr54hzOtXEwjQOPl6kqevpxAUxo5beST6GJDtNZdsb6FW5+0Oo2BJx7nOItZVUA4/FYFR2FEULGehUsffSlAD//wPYAxzmEWY/SxCHWYR4jCbQPtZBNh8jr/tLLZZf8ZG9UdvbWhhR1ElhF/+gp/qz/ip/iSCowCQguq4UfWhGGxZZfFHERIFhdFDAEbz37FC+Uf8zH+Ht+x9vGUf4GX8e7wM/4Cf6R/xNBZOAf4SL+X/ScjaBRzZ40pqigYnt99gZ/tz1i/5KzGbDdjo/gmL5b/BQffnOOv98m1Ho+F7iMD4IzR6Gv1GLP32MnmPHY5zuXc4nK4TaTzPPc7k0eNMHzrFzP7jfJ2xj/HVW3i+xIcXPu5M+y9lPMyF+k0SbnnPp9lHm+6l83m8VhvSpLzO/oKZ45/yVcEcZi7OZypHm1enDHh1SJ/pLC2excxjKn4hL+LnMpU8h+m02UylzWI6cy6vshfyYtdCvtpvzHdHVbRkmJCdrEVQ9PvsCfwduetm8+UyE8K36LLzS0tOFC3h/BF3zi6fz7lIKaVxau7GW4lptaxDCs4VLuHKCVdupttyLlZO0RVfruQu5nKigluRau5G23I7xl60fG+EWnMnbQkNx9fR9aU/T3NiuZ+ykvqUNTw/ncDr0ylwbieTB0J5dCSY7oNbqU5ZQmmIBRUR1lTHCLC4iLJwR/GXSGm4LddDLSkKMac40oIb4Roqo+xFWBRUxGsBFqLKKMCiMAIslgZbijU8QtfivWRXzq83pHCLhNIQtRh6EfsXM5aK0Nic4UlbhjctB5bRe2QN48e2M3g8QuxhFFLSI487eCpY0o/bGXnUycPxTsYftjI+3oJwDnDoUSeDD7sYG21narSeC9k7RMt573IFu/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27yB0goGCSxcIiEoiHirwwTc3WI6GtDxBePkVQwSnhRD7Gl3aQVd7LnYjtZ+V2En3pA6Jd17MppYnd6CbnLI6hxW0mz82Ja7K24u8iG2y6u3HFYQpuNJ322DrTZmFJno8u9RSb0bbSlP9iG1lAJdZHatO82ov2wAQ8Ozqfp+EJaT+nQf8aI3tyF9BTOovfGJzysX8BInTbP22S86dHwqk3BizpDJhrn8PT+XF4UG9Ofa0/7rVjam84ycOcSdXHBNHpZ0+mqw6CzFqN2Bgwv0mPYXY9RDwPG3YwZszJkSKlPj0KLLo0WHXYL6bbVottaj35rE4atZQxrJIxamzFiK2XATkW3vRN9zr70rghg0D+J8Yg9jEUdZiz2FKMJeQwnFDAQV8BQwiWGEwrpSxAg8eKPU0DPTmEuvAXGjFz6s86LwNiTeYbrUZu5FONNXrQT5+KtOJtszbVDPlw/spLC/X4cjFKTuHEh6YH67I4SVEcL9gZacSzMlbL92ylM8qMwzInCNca0Bqp5nenJkwR7+jfK6F8m465qHrdk86iULaBKocVtlba4k1hvPpcG5XyaBUVRrU2nRpdujS7tai0RJJs12txTz6NW9QV1Njo02urSZf0FPZZzaNLocM/LmWdn8phpG+b5k9d0PHxC++QkTS9eUNo3ybn7zzhz5wU3e97Q/vgl4zNPef7Vc6a++Z7nX8Gjr2Bk5nuGp79ndAa6nrymrv8xtd0PaXk4Q9/LH+h4+i19TyYZ7u+krfAGr4rreZJTQsG27ez1s+WghyHnXRbS5CtlYLmam14qDmj0SLA0IMJBwVqlKavkpqyVGLJFossWg9mk2BpzfqkL5TtCKT90jlO5ley71MSh0iFOVz/l9O3n7Ls7ScL9Z8TUPiWz6jlH6iY4WvmAi2Xl3CzI48GJwzRnJfEgcSt1CcupjV/M3diNtKQHUJewUgTGqmBLijebcH2dESVrJRSvkHPNT8G1ZVKKfAy5uFSPi0sNKVhqRKGvGcXrLKjcYUNlsIYSfxlFm40oEoKGAebcCJBTFiClPMCMcn9jqncYU+VvQPlmLSq3aFO2eSE3Ns2nJlCPtgQ5XclyOlPkNMYJNTl61EYbUB1lQHWEETXhxtRGGnE/zogHiQY0C8CYqkP7Tj26Mw3pyzZhcI8ZDw9IGD8kY2SvKV1purQmLaAvy5i+LBO6dxrSlqJLS5IOfdkGDBw0ofe4lPZT5jw4q6D+vCX1l2xoKHKg5aoL7dfc6Chxpqvcie4KFzpvutJ5czHtZR40FXvQcHUJdUUe1Ba4cfuCK3eF7saCxXQ2fvn/hyU9ybS4u/h2f/HV6xciMP7zbuM7ePxnT1tQHd9B4j8/315x+S97jELgZfqxaEdPv3oqAuOrVxPMvJpg8tVLnr+a4tXUW2CM9zUgw2sWWT5zSfdeQMJSoVZnHnFuc4h2FkDwYwKt/0aoEGpZNJsQx1kE2n/GJtVfCLb/jDDH2YjKot3nhDrOJthhNjtsP8ff+lO2W3/KVqtP2KD6m7ivuEpQFYURYFGAQou3wLhW/eHbpLT6b6xW/PGtmij7LUuFMm3DX+Er+y3LLf4gAqOX9H28BIXR9Hd4itD4O5YavI+v2W9ZYvorPBS/Ij5Uxt69Lmzwn4+19c9wkv8fbPT8lOhNJiy3/xAHw//AyfAXeJi+j4fxj4Bo9GsRPL2NBfXyN3gZ/gYfk/cpzt7IROlhJi4c5OnxA8zsP8bLPYd4mpDK5OYgprxWMuXnw7j3Ih6vdWbQWymm5vqcDGgw/4ge+w95ue0L2KPL96e/YCr37zzL+ztvLunwTa4RXx0x5PVuQ56HLOBx2CyeJH7Oy4wveJW4kJkoLb5JM+LNXmNenzTlzTkFUyftKE+WsGXrh2wO+D2HAj/j7Lov2L9Kh5AQXXbnLGLPGVeSw8w47DOfg1EyLu6041qyFWejJJy8sISci16c3aXicpwZVw5aUVO2gkt7NVwKNuV2iBV3YxzFVHVpsJyyYDnFEUpyIpXU7FrC4IG1lAZa0Zi+nPGTYUyeieXZ8Sg609bSvXsDNQlLKI104GaohluxjlTGOFEaYc/1cHtKo50ojhDqFCy5EmROSZiCUmEPMdqJ6jhnKqPtKfKXi+nniihbqmLsKQm2pCREQ1WMI3VCrU6KGxe3mHFpq4SSYDWVUXbUpbjTuHMpTRmeNO30pCPTj/ZDKxk4tp5Hx/wZOh6B0MM4OFHP8KM2nox2MPSolbHxdh6OtzP6SIDFZh6Ot/FwvItRoXZnvIOXDxso2BVA5jILDq2w4MAyOft8Jez3k3J4lQWHhFmtZt9KFVl+Fuz0NifRW0aSrzkpfhYk+VqQukxFiq+SuCUycaJczQi01SXAzoCtVm9VRX+VDqF2xgSKlrQh29T6+CsMCDDTI0iARbkRO6T6BJubEKaSEKqUECQ1JkhiRJCJIeFSU5Is1WRaW5FhrSFZrRRfC5WaECaTEC6XEqNQEC2TEWUmIUUmI8vCgj0aS/ZbWXNYY81RpRX5Tu70Jabx5NRp+s99SXPuMSpzsolMdSfmgBOHji7myx2WXHW3ocLRnSoHDyodnaly1HDffTm3vdbRFBZNbUoS1QcPU3w8n4JTFZw6+4B9OR2k53aTmtNH2tkBUs/2kyrsa+UPklI4TOLVt7AYcX2Q0JJBIsrGiLryhF3XWjhRVsnFihIuXbzG2dxm4vbXEHu4nMwTJWTuu8+pjFwubY/khusSGh2suees4e4iB5rt3RlQL6FLYSOe3Lttb0qtrQmtazV0RFmJVljnPmMmL6kZzTGg48s5tOZ8QWvBAtoL5jOQM4e+M5/Slft3+kvmMl6uxcNKXbqLF9BeqMXYeQPGiucxemkuw/sNqQuzpOtkOqNlN3lW08Sb69V0hO+gbpUdrYtNGbU3Yshel5FF+jxyNea5m5yn9jImrKQMq43oU+vRbPEFt9SfcFczm2aNFr1qQ0aUpoxZmDGuVjKksqZX7UqvjR/tzsto91xNl98WBjbG8DB0HxMJZxhJzKM/IZ+HadeYSC9hJPUafVnX6ckoontnId0ZhfTsukz3riK6si7RtbeAzr25PMg4TG6wL/mxS8mJdeZgsIIjMRou7PXm4oFl7I7QELlOi2R/Q7IjFRxOtONIlD3n4z0piPTkZuIqSkOXcGqxHnlOc7jlpUPLSkOaV+jT5KlHr6+UDjdTMQVdIfuCW6qF3FYtpNbiC+5bfMEDxVxalPPpVC2kx1KbLksBHhfQrBH2F+dRp1kgQuNd9ULua3RpUQvqrBb19mY0blnJm4oKvpqYZHjyK5qezdA68zU9r2bonoZ7w99Q2/Oa7olvGX8+yczrJ7x584zvvvuObwQb+lsYe/UDgy++YWjqe/omv6Hl4UtRYWx9NEPP5Hd0PvuGvskZhp9O0HqvjfE7A4wWN1K79xTZvp4c9rbm6ko191da0L5KxWFrfdLkWsQqDFlrrI2z3nwcdeez2HABnjqz2Kw/mzPuNtR729Ky2ouahExOnCtn1+UWskqHOFQ9yYl7bzh59yuy61+SWT/J8ZqXXKx9ROGV2+QfOETxznhuxm6lKnIV9+JXcDfBk7IwOx7ErqIvy5+WlBWUBmgoD1FzbYsJl9fqc2WlEdeWm1LsJ+O6jxlXPA0p9NCjaKkhRZ6GXF9uRsUmC2qCrKgJ1VARbE7JdhNKt5lS5i+hbLspVYFSqnaYUb7NkJodJtzeYULFFl3KNizk2vq53Ni6gNoQQ5riZLQmymhPNacxUcK9WCNqY42ojtanKsqIiggjqiOMuR9nxoNEY5pSDGnJ0KclU5e2DH26dxkztFfG6D4po/ulDO0xpSdDn66degzsNqUvy5SudGPakgxojtejLU2Prr0mdB1V0HzSgrozKurzram/ZMeDyw40XXGio9iVrhsudFU6013lSnelOz3VS+mq8qT15hJayrxoKvXi/lUP7hW5c6/AkcpCF7qaTzAtHFaZnmTq1SNmpiZ5Nf2cmdejvHwlJKT/7zuM79zi/5yY/hfrhf844PLPu47P+F/vqnQEUHz9lQCLL/6Rln733r9+Pv+XwPjPSejJl0Is+5GYjBb3F4Udxn/MBC+FkzYzU0xNzfDmxSM6b+URu8yAFJ/P2OnzOTu955HmpU3ikvkkeCwQgyxBtn8nwPrv4mWXUKc5BDvNJsDuMzapP2Sb1d8JEV5znC2GXIRngO2n+Ft/zHbrj8X3t2o+Ev+soCAKgZf1Fn8RLejVsj+ySvp7Vsv/+I/XBbDcoPmIFfI/4GP2gRhE8TT6tfjxu2S1r9kHb98zE1TF98Tb0J5Gf8Db6E94GP4WV9Pf4OP4Z1KS1MSnylm+7C/YSX6GveznbPSeS8h6I5wVv8HK4Ge4Sn+NuwCZJr9iidEv8TB5jyV67+Gt+z7ewvlA/X/ndOZSGq7H0l4Qz9jRVCbTMxhLTGE8JpFXATG8XLaVV2v9eeq1kgELa54YyXlmKmVQZsyARp8J+7l8s8kAEg34KmsWL498yNTZv0GxId+e0eHVfh1mMvR5HaTF49hPGN//dx7u/4Tv0swgWgXplvxwWs3kZRm9ZwyoztDndLwRvqt+Q+j6jzi5dSEnNs8l0f9TQhJ0OHzWh5g0J5zcPmaxze8J325EVoqG3Tut2JdpR1nRdo7tdiQ7wZAjGbq01nhTd1jF9XBDroWYUx61iFtRTlSHW3Bl2wKuR+hxLkSXkxEy8qMtKAw2pmCHCWVxDrQcWEPbgQ1UxLhzN8mTyghHaiIdqA61pjpMqMOxoyzakeuCchjnxNVYR65F23EtXENxsIryUEtKwh24Ee1CeZwLN6PtuLRdQlGAhPJIS6pibCnyN+d6kIbK2EXcSVtMdYIzeRtNuLBZQkmohtsJztxPXkxzpjctmT40pCyhb89qeo6tZ+TkZsaPbBOB8XFfKcMTDxgZb+PJSBsjj1p49LCVh49a6X/axMDTRh4/bOXZWCePHnYz+LiT5xONFKRvI8tTypHl5hxZJufoMjmH/eQcWW7B0dVqDq3VkLVSQbKPGfFepsT5SUhYISdxpTlpa1ViV2P6aiWpK81J8DEjZomhOGGLDAixF8Iwhm9PBdoZiUXfgdaGbBVsaYU2Wyx02G6uKwJjoACNCmMCLEzYbmHMNrkhAXIjAkz1iRIqcyyV7LRQkm1pTZpKTZRMRrjcnHCFglBzc0LlCkIkckIlwk6jhGSlCVnWFmSrVRxU2nLMwpkLLuvpyTjLTFUbI3c6aL1TR+3Nc8TFuxOfaMnBDAfORDhz1t2R67Ze1Dqu4I7zEm572NPu4swdZzcue/lxLS6d0uOXKThVxekzD8Q9xl15fSRc6Ccxv4+03G6Sz3WSkttFWkEfO4uGSLsyRFJhv2hPx1/uJ/76GKEl01y8VET9lRgeFPhSkuXMlT0nuXC8lLyTpzmzL4707AqyT5Rzds95itZHU2u7lCZba1psJXQ5SumyltOmVNOgsqdV5UirSk2tj4LmPQ7cPyen84YZP7RZ8/jKHEYLPmP48hcM3tShpWEWT0vm8TxnASOnFjJQoMd0kREjF7R5cE6bOyfNGc90Zmi3ks5EHRpWf0aj82waPcxo2OBOU5w/TwpOwM0rjOzZxZ2lzgzbGzFgo8+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6721O1ZSXN547w9NEAPU8e0/nyawbfIFrOz6dgavoH3rz6nu9f/wCvv4c3P/zTwMtvYHj6O3qffUX/y2/FGZj+jr6p7+h69oYu4erL5Lf0vnzNwPRLRiYn6R0YpbOxl5ayBxSkHqY4Mo57Aevo3bSIFk8j9qlNOO5uR5qtBcsWfoq7zqcss9BlqcFsfOf9nRSZMTe9vWn3ktOzzJ7qgFT2XmojsmSAkMpHhNW8IPrudxwuecWB6gkO3OnmZEktX+47S15IAqXbd1CxfQ2lId5UJvpyN9WP2ghXKterqfe35/4Oe+6GOVATaUdltC1F2yVcWGPAxeV6XF9uTKmfCTeWmlLibsJ1NwNu+phQ7K1L2SpDqrdJqAwwoypUTkWYjGJ/fcq261EdaELVDhNuBZpSHWBCdYApNQFm3Npuwo31ulxduYDL62dTtkOb6tC3SeimJDmtaRY0JctoSDSjNkqf6nBtKmMMKIsxolqwpaNlNMSa0ZRiTNMufe7tnM+DNC06M0wZ2mNB/z4JfXtN6N1jRO8eQ3F6dhvSkWFIS4oBDQn63I3S4U6sNvU7TWg5qObBUQ13T1pxP9ee+gJHGi470HzFga7SRXTddKGj0pWOajc6by2mu9aTrttedNZ403nbl7Zqbx6UeXD3ugt1RS7UlDjS236E6cnnvHzxFdMzI7yaesKrqRdMv3rCi6+eMf36p+abdwz3n93if9XJ+BMgvhUK3wai330sAuNbVfEtLAp29Lsv/t8//3tgfFefI1jUorr4D1D8ERpn3gHjNNPTM3z9coKO6lyifHRFYEzz/JR0r7mk++iQ7KUlAqMQaNlh/RHbLP8q1uUEO84S4TDA7lM2qIS9wz8TaCd0L84SATHARrg5/clPsGj5N7aoP2SD8i+sU/yZteZ/Ep8COK6W/UEc4WPBihb2GNcq/ixW7awXoNH8j3jo/xIPg1/hK/ktq37sblwm+z3LpL/DS/oBSwWoNP4tnoa/x9Pg93gYfIC76XtiLc5q37+TmCgjNsoEL6cPcFD+Gzbyn7HG6zPCt5rhZP4rnEz/Azezt8AoFHe7C0Ebk9+Jdren0Qe4mP6SbSvnE7dDyiqrP3PQz4qzLo60RUbyKCmN72LSITiRp+u28XD5ap56+jBj58xXTosYtlPz2G8Rk8vtebFRw5s4DW+ypDzb/QUT+z7ihzxdvvlyIV8dXsjLXXMgdT7Tuz7h5cm5vMkxhIMSsZj7h9NavLg4n+GLplwKmMPRNZ8Q5vsb/Na+T9imjzm8ZQEHNs8heNNfSdqnZOchV3w26rLA9OdYWPwOjc0H2Dq+h++qj9l90I3kdDtsbP6D9Ws+5vIFH2oq1nA9TcL1SFNuRFlSHulAVaQN1wONKfDX4kKUsdi/dizdhV2xNqSFyMjYZsIFIbkc70ZjnDvNUYt4EGVPbaQllVEKbkTIuRmqRLzoEmNHaaQ118I0XI+05Vq4LUXBVhQFWnItxJqyUAcqwh2pEr6vkEr3l1KyQ0ZVuCXVEVYU+1tQHmJDTZwzNclulEbYiMB4cav0R2AUCr89acv2E8+7NaV5MrBvLb3H1zN8YhMPD29l6Fg4/1NgfDrayfhY14/A2MClDH92ewuQKBNHAMajy8w5tlLJiXVWHFxrSbqvlARPY5J8pcT5mRG/XEaSUO69Tk3mBiuyNliRssKcWE9j4jyNSfaTEu1mQqSzqWhXx7rLiXKRinZ1oLWBCIybFVpskC1gi0ybMJUZwUoTApTGbBfHhO0KY/wFiJQZEaWWE6tSkGRuTrpKTYLCgjCJhGCJhBCZjBCZnGCJjB1GpoSYSImWmpIoMybDwpw9CktOalw4Y+XJxcVbaE4/xbNb7Yx1jNLR3k3jrRJ2pq4mKlzJ3nhLriYs5qK7hhpbZ1pt3Om0c6DbVU23tzOtnm7UurnCdoSCAAAgAElEQVRT5r2G28n7Kf3yKqfybrH7QoNoJe/J6SfzXC+puV0k53SSnNdN2sV+0i8PknJ5gMTCfhKLBki8MkBaaR9H79ZTfmEbjV9K6Dj+Ba27vqDr8ArqD6+j8fBiGndKqM4OIudQHhfOVlK47zTHvHwptbfigYOMB86GVLnrUuVuzH1HU9qt5HSo5FQ46tKcYsPY1aXM3Pdl/JqKe9mfUX9Qh/YLGrorF9Pd4cpYhYLhQh2GruswWGLI49OmjB5U0X/And69q+nf7EGrnx7tiz9l0G4Wz630eWwtpd/RkgY3W+qXuVLv5cRz/3XMbPBhwNqADsVCOlVadKl16LMxokujT6elPh2WBrSp9WmQa9Gs0KZdrkW3dAH9ci0Glbr0WOrTZW1Il5WQqJYwYiWjSWPOLY2abk8/pgPjmYrey0T8CYbT8xnIusJgVilDGTfo31lG1+6bdGQX05F1la7s63TvLqM9q5zuQ1X0nCyjP+86t/ft5USYK1/GCnfk3dkVZElWmA2pQWoiN5oQvEaX8A3CSUAlp7J8uHZsM6diXLgWu5TCDVacddKmyFGPm4sMuGGjTZlmIbV2+jRqtBAsZSHQ0qReSJNygTitai1xR7FDo0OHWpseKx36LLUZtNRizFab4UXavNlqB/HejK0xp8NNi1brOdxXfMot2Wc0WhszvmEVU5lZPD53keFbD5gYn6Jr8DmD418z8RIGpt7QP/U1gzPfMvT6O0a++p7BmTcMz3zN6KuvGZicYvDFNEMz39Hx+BUtwueLgPiGgRnon4EOoVbn2TfijemOF9/S9uJbESQHnr2hd+AZHfV91BdV0nz8JI0RW2hdo6HHR5/7nmY0rtJwd6U1hYtlnF4s47ingmTVfKJ0PuSQ2QJuudjS6GNN/fa1VB28QPa1DhIq+gmvHCCwfJRtFVNElk4RdfMRqdfr2L17D0ejYija4c+t7au5t8OL2jBn7ie48iDWiaZga3oC7Wjxd6BmvYoba8y5ulbODX8brmxScnGVlAu+xlzxNaPEV0qxt5wSHwtKfBWULjfn6jJTStfLKNuq4NpmU24EmVMWoqA4wISqIGNqQky5HWrGrSATbgdJqA2WcidIwp1ACVVbDbmxQZuybbpUBRlwK0SfOxH6Ysdie6opLcmG1MXocCdiIXcjdLgVqU1lhBZ3wnSpD9WjKVKXtiR9WnfqUJ8yh+bkefTtNGA0W0Z3tjE9uwVYNKJvrzDGdGcb0r5TsLENeBCvx+3whVSHz+NOkj4NexXUH7Hk3klr7uXaU3fRkcYiR1quOYnqYneFG53VbnTVLKHn9lJ67njRXestAmPHbR/ab/nQUuVNc4UX7Te9qat0o7/rODMvJpme+vp/Doz/6GT8KZ/yk+r4EywKbvI7SPzn5//6/waLAlT+dIP6J3lTkDbf1ub881NIRr8Lu7x7Ts08ZkqMgwt9Qa9EYBQUxhg/fVJ9Z5G69BNSlswixVOLJM+FxLnPEytzgu0+JsD6I7GMO8j+c4IcZhEgWNLqD8WqG0FJfKcwClU6osL4z9Co+UgExjXyP7LG/E9sUH7IJqFCR6jWEUq7lX9lk+VHrLcQbkj/SexjFDoZBZVRUBcX6/0CH9P3RWAUKniEPkcBGH3kAjT+Dk/T3+Nt8ke8jf6Al9HvWGL8Hq6m/4G75S/YtuZzkmOkRATpY6f5GbaWP8PO8t/YsGI2oZsNcVf+GhezX4i3p71k7+Mm/4Alst+LX9Pd4D3sjH7OUuc/4b9Jl7Xun5HoKaV7byqPDu1nMmsv3yVlQWIWX0XH8zRwB6PLlzPj5cdTV1deb1nDix0bmA7aznTYBqZjffk2y5NX2da83GsKOQq+PWvM9Aktnh6cDUf14Mu5fJ0/i+8KF0COLl9fWMhMhQ7PH0gZqXTi6g5zDq6Yy2aPf8fN598J2/I5B/x1yNw6l62bPyTzSycS9zpj7zeHOfJfM8/kA3RV76Fc/CdWhuizP381Fq4fYOP+FzL3e3K1NIy0TDsup1tyJVJKcbhSXHK+GWrB5WBjTgXp82WKJVnpLkQkeeC+WY7hor9h6/Q3DoTaUxLhRFPUItrDbGgIVXI7RujvkpIfaUJhmIIbsdaUhFuKamJlhHAO0I6bEXYUh9pwJdSGq5EOXA8XktsaisMtuR6upCDAlEtBEq5HKLkWruJykAUlkbZUxC+iKmER14LV5G82o9DfnNIwK6pjncQ6ntYsP1FhbNvly/DBDfSd2PgPYBwUgbHkf6QwCna1AIxDQv3ORAOFmQHs9bXgkJ9MnJ+AUSUC494VFmT4yUSFMc7LhPhlMhJWmJO0yoKU1UKpt5qMtRqxxzHW04TYJcYkektIWCojYYmCZE8l8R4KYt3kRDiZ4a/RRYDFLRbabFXqEKA2INTKjHA7OSG2UnZYmRGgMWO7yhR/pQk7FCaEKqUECfuKQteihYJoQVGUSgiSSAiVywmRyggxkxEpVRBhKifS1EQMxqTLFRyysOPyohVcd9nI9aWBPIg/zquGYUZ7xhkYekTXvXoK8rJJFgAi1ooLMY5cXqqkyd2FUfelPHReRL+DBbUOSm5aW1Bha02xozMlm7Zz88BxLuRe41D+Lfaeb2L/uU52ne0mRawP6Sb5fA8pBf0kX+wnvqCXuIt9xAs1O0JSuriLnDvl1OS603FMm+HDugykaTN91pHhw3KG0+cyEfonXuxy49aeVFpultNZdY07hxJp3rGcTj9r2jzMuOehT427PnfsdWhS69NjJeWWrRa3NxrTv28RT8970bNfQ1WkIQ173Wg5t4HBmgyGe4t42nmU4fpAeu9703TNkq4MOV3BCto2qWleq6bdxZAue20e2uvzlZ0UVAq+sbBgUm3BqJ2SXmdzRt0UvFis5IWrOY9c5PRY6tKp0qbdQthZ1KdNuI2s1qfd0oAWpS71Mi1alTIGhSS1QkGvqQldZia0WZhSrzbhrpUxtRoj7mmMKFHLKNLY0L3On5dR2UzGHWM8KYeBnZfpzi6hM6uMzqxyurIqaN9TQdvuEtp3X6Nrt6A4ltGzt5ru/ZX0HStjOLeEyvRM9myx4XjUIk7EuxG9xoiYjWaErTVim+9CtvssJHyNMcnblJxIX0plXiBVx7dQmuxD/hoLTjtocdFGi2KNUJmjTZWlDnW2BjRYLqRRGPVCGlULxDS0kH5uUS0Up00t/F3o0mejz6CNHsM22ozYLWDIeR6PV5swHahmdJ0RYyv1GVz8BZ0OH9Fs+yF3NHOo9bCnKSKe7jPFNBS30tf1ioa6CbpbXzLUM03f4+d0TUzSMPqM24OPqRp4SmnPuDiVQ4+pHHjIvfGnND9+Rf3oSx6MTdH65I0IiD1T0PXie1qffE2bUKnz/DvaXkDTC2h7Cd1T0PP0OzoGnlFX00B70WW69sTTH+7NyHo5j1brM75cj1E/Q3q9jWnyMqF+uZz7K5XU+phzx82MZlcZNxYpKArawe3aDvZVCyGXLmKre4moHmH7rSk2Vk8TUvWEQ2UtlOR8SeWBLO6nRtCasIWGKC9K/FWUBlpQHaCkbouKjk1WtG2zoW6jJTdXmHPJ05Tra625stqKAj8LzntKuLJMwfVl5hR6ySj0taBoucX/xdt7RlV1r+vb7vRkpxpjTI/ZaXbpZbEKvTdBEelgb/TeO4IoYO899t57A+m9LHqzgAIqYoma5PqPOdEk+z3nPee873+M8+E35lxzrQV8clzez33fD8emG3B0hoKTC4w4sdCAE75yzoebcjHKjHOhci6FaJIbpk1+pIS8cF2KoqQURupREKZLYbigNGpx0U9VHFHnh0sojNSkJEaFxkxtGpdoiN7DioSxlMWOpzpBnaLo8VyLGktZ9ERqolWpiVFBmaKGMlPwMY5HmTGBlgwVWtNVqVmsijJLnYYcDRqXa9K0XHMQGF8ojGXJGuTHqJAbM46iRZpUrjKkbIMphVstKNxtQ7GgMB6bRPUpBxrOTaHx0lQarjrTdM2NlgJ3mvLdabjmjjLXjbpcd2rFI4CjFw2XvSi9MlUExv+vCqMgAgoA+NJe+BcMCoD49/PvyuLLzw15OYb+nyuLfymQ//4LBn9Zv9C1KECj4Fl8oSq+9C2+DLwI14FHfwHjw4ePefbgDvV5+0jwEkbSP5Lp9oOoMGaI6uJYsUZHqMuJsP6XOJIWCrkF72KozY+E2AiF3IN7n4WxtAiSwvO/jaMDzUfy8iw0/prZis+Zo//FvwGj8GwQIAVg/FIExrkmXzNHSFErRiCMn6dpvj84ktb/TIRFERjln+Kh+BRX2XBcJMPx1PscTxEah+Os+SHOkvdxkr+Dl83HhM4fQ0qiHgH+o3Cw/yeWZq9ibfo6EX5qhMyagKvJMKZI38dFPhRno09wUwgJ7RGicmml+Ta2Zh8we8Yoguao80uSF207VzKw9xeebdrKH0tW8iwpg/spSfQlx3EzyJeH8xfwYO4cHkYG8SA5hgdJqTxOSeRRajiP0hbwbNksbqdbcn+9Bf07TejdKxPHzexRwP5x4kaX38/9iyfHxlO28Wsu7fmRxloHepSBHAxQsHbORBZ6foSD27tEBYxlaZAqCb6jCIudSNp6G4ISjdG0/oyvJB/wjcZQVCw/w8hrJIHZZoQut0Dd+p9EZzux/UgM3vN1Mbb5kuWBmhyIkHEqypDzEfpcijXgYJQevywyY9kSB8IXuzI5dBI/TVPnQ5Mv+UrnA5Ii7TmUMk2szClLsONavCVnU6zYmWjCqig5y4JlZM5UYYu/lBMR5lyMtCA32oorURacjTDleKQJx+IsOBNjhrDxRSjxFoDxQLCE/cESjkYacCzSmBORZpxPtOdSsgOXkuxEYDwUIOd4iBEXYq24liJ0MLpRne1B5RI36pf5cH3dAlq2zKdj8wJurPWlbUMUd1r+Z8AoKIzdXU109jTQ210mAuNqLyPWC6PoFyPpDV4KNk43YtNsE5Z767PUW06GlwwBGFN8FCT76JMmlH3PNCRDXB1oTLqPAcnuUuKdtUnzkJPmbiB2Ni5yE4BRSFQLhd96BJuriZthIoSaHRsJ0fYyIm1kRNkrCLGSEGCmTYCpDsHmUsItFUSY6xNpqk+ogR4hMh0i9KWEK6SEyQWfo0wcSUfL9YmWKkgxNCNZ34Q4qZx4qYxUPX3WKWw55zifvCkhXJ0aycXZ6fSequRB81262vuovlpG7uWjZK1YSEqSHRuTHDkwfxL5Pm7Ue82g1XM6tc5OnLCx5RdTc7ZZWrLHbRq75s/hdHYOZ3YeZN++C6zfV8iK/VVk7q8n/UAri/a3kLq/mZT9zSQfaCbhQBOJAjQeaSXxSCsZJ+vZXXSFoqOTqd6sQdMaE9qzbHh82JKuHer0ZP/Abwk/8DTTlIYsD9p3x/Ds6gratwbQnT2TtgUW3HDV59ZkBc32MipsJFRaSKg3l1JorU6+uyaF83QoD5ZTOF/ClbkGFMW6U5odwr2CEzQ33qOpqYH6ppMoG9ZwbNNUTs6TUDRNgnKKHg2T1Wm1H0WbrTpdNnIe2Rjzm5kpT02MeGhlTK+DIZ2TdLgzWYf7jprcnaTNrUly2qx0aLXSod5EnTpjNWqN1akRjwZVhsIIWpumyS70eM6nd9pcrlt7UWUwhUpbd1rmBdEYHEZzVBS1IUGU+QVy1WcBVfOiuZ+8mbupu7mVfojmJSepWnqayuwLVC+7TO2Kq9SuvkrNynPUrjiFcsVpmpafp2XFVZpXXaF+5SlqVu7jTOwicuZZsyNpGluSnAlyHU+gx0RCfNQJ8FAhxEud2JlSFi00ZkOqE4fWzSBvRyAnU6axb7Yhu+xV2W86jpOG47igP548Q1WKTdQoezmOfjmSFsbRJhOoMR1UGBss1Gm20qTVSpNOaw1u2Kpyw34c16eN4UGgHk/iDLnlp8rt+RPp9hnFba/v6XQbSZn9D5ROt6YuJZG6LQe5tieXyrwb5F/qoPDKDWqKu2ioaqBB2U59Sw+Vbf3kt/RzTtnH2fo+Lrfc41rHfYpvPCC//R5F1x9QcusR5d1PqBH2Rt8H5b0/qOl9Tl3fc+ru/kbNXai+BzXCewNQJ5y+p9S036atqoq63espiZtNQ7Adt/0k9MzR5I6PJnc8deh016XVR0brXCPaF5jSPtuICoeJ7DNWY1dUOJebb3Kw9SkZV5pIvtxE3JVOAi/1MTO/R6zY2bj3LMdWLeFCVhJXkv3Ji/fmcpQDZ6MtORlmzIVgM64ttKB0jiUlc+UUzJZx0VvKSQ85p6abccLHnINuhux3lXF2rhmnZxlw0EOPA54y9nvJODhdwaFZCjEkc9rfmNN+BpwLMuR8sAEXgqVcDtUkN1ybvHBtrkXoUBQloTBKl/wwLQojdCgI0+JKoCrXAnUpCtWlNEqTslgh7axGa44aLVmq1CSPpTphArUJGpTFqVMQrUpJpAq1sZrUxmtRm6JLdYYeFS8qdloWq9GUNoHKRROoXaJKfbYAjeovrprUZGpQkaZOabI6RfFqXIsdR/EiTapEYBRG0sJ2F2sK9tlSdtSBqpOTUZ6dQsNFZxquuNCc70FLgScNwij6xVHmeaC85oky3wvlNa8XCqMTbQ2bGbh3j/v3Hv+PFcbBqfHg5heB3wTh7+WzwXvh9eB5CYl/v/4JjP/1+PkvSPz75/7+g17evwTGBy9DLg+FkMtg0OXfgbEHAST7Hz3kJTA25O0XPYyL3H9gqedPZHmOQwDGJKcxYr+ikIwOsxxJoNk3hNsKsCiUcQvnR9HHKMBigNm3IigKyqOgNvqbfiMe8T0BGi2+w9f0G9GnKACjAIYiHCo+Q/AxCvcLTb5lvvHXg/2ML7a+CJ7Fl8DoI/9UBEhhHC2MqkWPo9DBKARddD4RgVFIS7tpDmOaxoc4a7/HVN13mCp7Gw/boYSGjCM1Vcr8+d8xyf4tzE2G4GT3PomhEoK8x+Gk/5E4fnY2+Ah36cf4SEbgpTMCe41/YqA5BC/XkQTP1eDcpnBaD6zi4aGdPN20mYdpmfQnpdCzOJnenFQ640LoDw2i128hTxYlMZCVzq/LlvM8O5vHi1J4ujiBZzlRHJg0hhPzJpCboUvJVn06Lzlye4M2Tw5P4MHpr3ia9wMNO38i3H0IKanfUlTvT3fnIo7FGJE1ezSzPD7BwvEdooLUSA3QINxvHGGpEqKXmuE+W4WxBsP4RPM9vlB7n4kWnzIlcCIBOUYY+QzDM0qTradiiF7ihqpsKCqSocy2+JhdIXqcjjLgTIguF+L0OZpmztYcJ4ITbDGcbcAIi/G8pvieIRqf8Ob4d9Ey/IJFUXbsTJ3K7nh7tsXYsCFhMhHzFJgbjEBH5130Jr6Gm2IY20MsuBDnwJUoSy5HGnM2QsHxSBnH4hRcjDIhN9Kcq1HmnA834bCvHof8pJwKM+FMuDnnI6zIFb4rbIlJsBET1keC9cV/IAeDMM6I6mK2BxWZrjSumM6N9QtFhVEAxpvr/BhUGF96GGv+Gw9jA3e6m+nsbaSnq3QQGL2N//QwCrC43lPOem8DNsw0ZoWPAUu8ZKLCmOopJdFTRoKHTITGlOnCJhgjFvkYkOatLwJjnJMW6d4GpLnpkzJNQZqrASnT9EmaqiDeUSoWfQtp6uSpxiROMSBxqhGJLsbETTUkzE6PIEsdQqz0CDDRIdxKn0hLA8LN9QkxkbNQqom/XIdAuYRghR6hMikhEgnRMgWJBsakGVuIwBglUxApUxCnrWCFrhXnbOZRbBdCtVMChW6pFEVupH77FfqrblN4Mo/8/ItkbYonMMmZ5DRPNiUu5GhEOJdDE7kWksrZBdFs9whhuasvya4zWB0ZzqakOE6uWUvenqOcP3SJrQdzWXq8hLSjdSw63E7aoTaSD7SQuL+J+P2NxO5rIP5AEwmHWog72Ezy0Ro2FZynNHcqFXulVK6fTP3q6XSfMqbrjDbdW8bzZLEavUvldGWoMZCjy4OlevRmGXB3uS3XA+XccdblN0sD7poYUGOpT6m1glprfUqsdSm01yR/kgr59hMpsFen3NWMS9OsuDrfm/7Dh6hQPqW6+zcqbnVR215JwaF1HPSwp8DGkDZrGbfsNLjlMJ52J11aHGTcsjfgnr2JeHodjbntbMR1Zz1uu0jomapJt4MmnXZSWi11aLHUQSkAo3gEUFSj0lCdKmMN6q31uT7XnzsLY+mbl8TdORk0uSVRPSsTtl/j+cFSnp2spG/fVQa2n6B78Qaq/RZxJ34bt5P20ZV5kobMUxSnn6B06Xmqll2mevlVatbmUb36PDUrT/8JjO2rrlGfdR5l9inqcg5yMTab5XMmsTPJiy2JrgS5qODvrkKwtwa+rhOJ8NElfoactNnGZIdbsjLegktbFnIkcQrHAqw44iZjr/EYzpiocEE+jnx9VUqN1UVg/LuHscJQSENPQGmuRpOVJk3WWjSaq9NmpcV1W01uTlLlltM4bs8Yz2+J+rDSmv54TXoCxnB/wSj65/9Mz+wfaXT/kWZfE/pyIunasobyzTupPVPKtXO15OZd59KlZipPXab01FXqihppbrxPubKfvJr75CkHyG98SHHLI67V93GutotrHQMU3nwsnqq7v1N3H+r7EcGx/v7vg9DY8weNvdD4AhirHkLFwB9U339KW3cfrcUFnM9K5Hy4D3UxDrSG29PmZ03HbAvaZpjTOt+KFj8rmvzMaA80p9pHmzOOUi6vzCS3+zbnb8MvjY9Iv9JB4sUbhJ/rJrC4kyVHLrI2LZ3NwbM4HDWHM9GenI+ZQsEiJ/IXO3IxwYYLYVZcXGBJ3mwrLk9X4+J0VS7O0CFPqMKaY8aZGaYc89TnqLeM3GBrzvsacmyGLod9dNjnqcUBH10OztTjlK8h5/yNOOsr58wCXS746nI1REJepC7XInXJDdeiIEroVNSmSEg5h6uLamJhhAZ5ISoUBGhRGqJLVawOlYkq1C9Ro2W5Bk056tSkTaQ6SZ2qeE2K4vS4HC3hYogaxTESypL0KU0zoSjdnLxUA8rTZdQv1qYhXYWq9InULVWjPmcQGJVZguKoRuUiFUqTVShJUqMkQYO8mLEUp6lTtdKA8g1mFG215NoOK67tsaXkiCOVp5yoPeNE/YVp1F92pTnfi5YCb+pzBWD0oDHfi8YCbxoLvWko9KY+34uac66UXHaivXELj/rv8+DfPIz9/6WH8SW/veS1l6//4/W/URgHvzD4IYEwhVH14yf9fwZh/n10PZikHpxzC8ri4PeE1y+B8aXKKI6gHw12L/6pOIpdjHf+Cr0MPBQVxoZrAjBqsdjrZ7K9R5HtNWFwJO0ynsQpo4md9DNRAihafSd6GMNsfxz0KApr/6y/F+99Tb4WQy6Rk0aLiqIQchFgUfAzCrAo3PuZfSt6FIWR8wKTb0Q4fOlnFIBR8DC+9DGKvYymg6lqIfjiJf1ETFgLawRFWNT/DB/FCLzkn+EuGyFW43hIRuCtJ4ylh+Gq+SFuQvJZV/AmvoOj4k0cJ72L/8KfSErUZcGCf2FiPARD2RBmun9FSpicEB8VHOUfMln3Lbz0PmKWzqfM0hyBi8b7WGi8gpPlxwTNVOXwigWsW+BAxdJEunKWMrAkk3vpyfStzeDOpgzurl3E/cQoBhJiuZeRwvNNK2HnOp6vXsq91Hj6kmOpDpjFGpPxpFl+S4rnSI5vc2DPFlNyM76n+4gKd/M06Ss0JMBqCM4Wr5G41IRTVdG0di7mUJIxabPH4On2JSa277Nw+jgCvMfhu3AiccutWBCug0TvPX7S+oDPdT7i63GvY+3xM77JcnxTtXGY/wV7rkQSucSBCdJ3+UnlDSZovoen4Yds9dfmZISMc2E6nIlVsCPBlJQEW6ynS/lINpJ/6HzPkPGfMWT0UIZ89wZv//gPvlR5gzE676Im/Yixqh8w/MtX+GD4q3z49bu8O+ZdPv3pTeSSzwj30OFAnCPHI8w4E2nAiXBdjkRqcCRWk7woc0oi7MgPteZioDlH5+pzaI6cY/OFWgdrLgdbUxBmx5UIa87EWIprqwSF8VS4CVcSbCnNnPYnMFYtdaNlzWw6Vs+jYcMcWjfMpWuDP51bYl94GEvpvFVDT+dg6OV2Vy1dt2tp66uiva+Snq5a+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Y8R3aWcnBnDfv217DzUDFbDp1n37GzHD18mhMHz3D0yCW2ncgn+0wRaSdqB2t0jnSQdLidhIOtxO1vJmafAIttJB5pJ/5QK4lHK9lUsp/qSjOaL2lRucucys1OtOeqcaN0AncvajKwTYvmjRP5fdV3sPRLSP+aZ9mjeb5OzpNUOQQZgrsRT6caUT9FSr6tUK1jQKm1PlV2MqqttakxU6PeXJMmGwU1diaUT7aizG82VbeUFPTfoainn8a2Bzwq66IoKIUiS0c6zSy5Y2ZCp7UpdQ561E+T0DpVRrujlJtTDLjhZMh1Z0M6pxlw3VnBLWc5XU4KMeDSaq1LvYkGNUZqomex3kyHegs9as11qTbVocZCjzInW6pd3OicGUyP72K6gjbQmXCIu5vKaFpbSOXqPMpWXKZl6QEawpdT6JPEjaitdCUfpCX1CFXpxynKOElJ5mkqlpwXVcbylVepWnmeupVnaFx1ltZVl2hbkUdtxjnql5yhZeVpKhZvZ+MCT7aEebAp2p0ID1uC7gMAACAASURBVF2S/IwJn61HgKcGoV46pM03Z6mvLel+xiwJNeTIMm9OLnLjZJg95+aac9JRmzOmE7ioP56rsnGUGqkOjqRNJlBuPI5Kk/FUGo8XS7mFjkVRXXwBjPUmE2ixmECbzRg6Jv/A7TmjGYjT4LcsKazU5174KAYCf6bfbxT3/Mdz128CPQEa9EWZcW/xdO5uTuPOmaNUXyngbG4tJ681UHPmEgWHT1N3rZr2hjvU1vVSqrxLeduvVN+Cihu/U3nzd0puPaO4+xlF3U8pvPWY8p7fqLk3CIzC6Lmh/w/qhdBL7zOu9/zG9XvPabz/hKoHv1L66HeKBqDq/u909DzkTtt1Wq9eIm97DkXrMijLSqQqNYrrS5O4uTyeurQFVKdMp2nxdG4um83N5Fk0716JcqCPaz1w8hZsr/+dzMu9JBxvZ3FBNfv3buPqknCupc2hJG06eTG2lKda07jMjvZ1jtQttaU4xpT8QBMKfc3JC9SlNNqQsmhTikKMuThXj4tzZVyYJ+eyvwFXgw05K3gUF+pydr4Ox2ZqcMBbjUMzNDk5X48L/gou+upxab4muQs1yA/SIj9GQl6EFoUxuhTGaFMap0txrBbFMZoUCN2KoePID59ISZAm5WHaVMXpUJmsSWWGBnU5EpTLZFRk6FKWokdxvB4nw2TsDREmSQZciDPhcooNF1IdORprx4FIU87FKyhJ16MqXZ36LE0acoRRtJa4P7omcwKV6eMpT51AeaqaGHopjlcnP2YspWnqVK/Up2qThQiMedsFYLSj9NhUas65UXfeFeUFV5pzvekonk1rwUya831oyvemudCHxhenodCHhgJvlBc9XgDjVp4MPBA9jI8e3+TJw77B149fhF6eDFYkCmz3ktH+UhT/LgIOKooC44mfe6E6vvzO36/ippdBQPzrh//fAKMAhcI4+u/A+HK7i/jsxYrAB3+GXh6Iew+FkXTjtf0k+WiJHsYsr5/J8Z5Apoea6GEUdkcLCmO41Xdi72KE3Y+iwhho+Z3oYfS3GFQPhVCLAIYRdj+LACkCosnX+Jl+86fiKIRehDS04GMUlEQRDg1ejKCF0IvJN6KPUXhP8CkK0CgqjNJPxA0sQuBFeCaAoqAuClcPqeA1HI5Qvi2MkL1kn+OqM4ypmh8wVfN9pmp/wDTJB0yW/RNbwzeZZvchwQvHkBKvS0jgaGwtXsFUMYT5Xj8Q46/L7KnCNpg3cdd9j7l6I5ilMRw3tQ8wV/kHk4zew9Pha+bYfM/mUGcq1qTQsCyV2yvS+fWXFXTtWkLz9hTu7F7KrxuX8mj5YgbWL6NbAMn18TzflcOTrUvpykng+vJEMi1UiLcXxsn6nD7kx9IsY36JHMr5Nd/Tmj+NjrJwpul/wAzXn0ldbsnREl/au7I5sNiZZF8FXl7jWbdpIQWnskgKsSAgWEbkEhuOHovh3MFFzPW34Sv1Dxg97lVcfcayIFyTBdFqrNzlzuZDfkgthzFG6w1+UnmFMaqvkjBzAnvC5ZwIk5Abq8+JGEPWx1oxa7ackXpfM+TnoQwZ+RFDPn+H1z9/g9e+fp23fn6L99U+4GPJJwyXfc5bYz/kje8/5r0fv+bDMd/zuvq3vPHzR3w57iOmOEwkK9KOLfE27Ig1ZmuEhC1R2mxLkPBLuh3bM6ayJWMq27M9WJfhxJpFU9ia5cq2xVPZmmLP/iVTObPEWRxJn4+zEtdWCSPpQYVxGtU5nuJIWkhJt66ZIwJj48Y5tG2cJ6akr2+Jo6f1HJ13/paSvl3NfwqMNxu43d2MAIzCSPrUykjWzTBDgEXBx7jJR18Mvaz1VLBpjinLvRVk+SjI8JaJKelETznx7jLi3KTEu0tFgEz2UJDgoiceARiTXKQkT5OS5qZgkbsB6e6GosoorBQUfI1xjsJqQTlJTvrEOymIdNIj1llBmqc5aW4WxNjrE2ikib++Jn762gQY6bFQXxc/YwEkpQQZy4kwMSBIKsFXQx1/NQ1CtSUEa+kSqKGNn64eC/Vk+KrqkKplyi9SZ64YzqXWKIQKaSD5imByLaM5PCmcTNe5NOaXcvTyJXJOHSdi7z6idx4ncdtFUrYUkbq9lkX7O4k+1E7CYaEmp56cXaWs3l/IikN5ZB/NJftkAavOVbLmdBVLTzSScvw6ycL6s2OdIiAK30s40i6+Fp4J9ylHa/gl/xTXqydzP19Ky04Z9etM6bqkQnexCr8WyuGMMQ3bx8JWVdiqwvNd6tzdpsLDVSo8XqTC40QNHqfI+TXdnA4/TSqmalBqY0qZlSHVlnKUZjo0GKvTaCiELTRos9KjyUpKuYsVTbeVFHTdoKLhLs3nb1KefIDWmCWUTrKhwVSbbgs9lNZSmifp0DlZm+sOOly30+H2ZAW9U4zoczTmjr0R3TYGdFsruG4ppdFcSwy41JtpUm+mRZ2pNnVmutRZSFBaSqm10KPKRItaqwm0TJLSPtmO1mkzaPCOpCVsHffWXKI+4zh16ceoTT1Ec9w2quZnUuubQ3fKPq5nHqMq4zAFmUeoWH+J6jWXqF52lvoVl6lYlkvlsvPULDtFfc4pGrPPolx8nppFwvUszcvPolx2iF1+vuwOn8+2yFnEeBkQv8AEP091Arw0CHTXIHiaBqHO2kT7CJteTDiSM51tIVZsm6ng7EJLSn3tuDhJi3OGY8k1HEeB4ViKDEZTajhWPGXCVX/04AYXUxXqzYU+RXXqTVWpN51Ak8VYWu1+pmPa93Qv+IlboT9wPfI7bsf9QG/49zwK+YmBgDE8CFLhQdB4BgJG8TBwPA9CJdyJsaUtK5DyHasounKByyWllBcXUltdSVtrC40tLVQ2NFHS1EZl931qB6CsH/LvQXHP75T3/kHlXajq+4Oau3+gvP8Hjf1/0P4QbjyDlv7nNN1+SMedh1zvHaClr5+6+48of/AbhQ+h7BHiyLq151c6b92lurmVRmUTt5WtDNQ08ai8ml+rK7hbcpG+ouPcufIL9XsX07gqmvoDG2jovknh7d/I64ErvXCsFZYcb2XD2ascXr+I4oxZ1KW5UJ1gTWWMlFs5pjzYaMnt5XKa0wRFT5fSCDmVcZZcjjelMN2GolQL8qIUXA3R5UqAFvkhUooiDMgNUXDOT8KZ+VqcmavBiTmaHJqhwcFZ2hyeK+H4fD3O+Uo5O0+dS/NVyQvUIDdSk7wITYqE3xOvS2WylKoUCWXxGhRFTaAwahzl8WrUxWtTHadNbZqcysUCDGpyNkGXqxkmFGTZULDEljMxBmwPNGJ1gCWbQ834JcKUHeEWbAuzZ2OwA+v8zdkXLicvXY+abO2/Qi8rtWlaoYmgMFYvniiGXhqy9FAukVKeokNFqgaVGVpULVdQs8mSkq3W5G61JG+PPaXHp1F+0oXKU9OoPusiehPbCmfTmj+T1sKZtBTOoLVoJo0FPqLK2FTkQ0vJDFrzZlCR50JH01YeP+jn4cAz/teAcdCHODjH/svH+P9fYRQURREaX/oYhVWAD+5w/8GLbsYHtwe9jf8JMA4qjJos9vxJrNXJ8hw/CIwu44l3HCUCo+BhDLH8jgjBz2j/M0FW/0KAxYWmg7U6AhgKY2ghLS2oisJrX+OvxGfC/ULjr1hg9JXoXxRS0MIaQCHgItwLiqOQkhZG0r6mI0VwFDoZBVicof+ZGG4RdjwLsCh4F71kw8Vnor9ROgI3XQEYBzsZ3aSf4qL3iViNM0X7Q6bofIiz3lCcpB9ir/cODvrv4G7/McHzR5GeJCUsaAyTrN7CzvwdFkwfTUKoAnf7T5imeB9vyTBman+Kq8aHWGu9gZn0DSZbfcJUo+GEOKqQ4m7Ikfg59OxfyYWkWRRui2JHigtX1wVRnuFP76Yl9OxcTdnyaNp2J3P7YCa3dqfTvi2Zth0ppE1WI3LyWNYl2HPleDSRwZosnfMpmSGfc/H8DMorl+DhOBb/OTrEJOmy67QLrbey2ZUznWWp3lzO3UhR0S5u157h9N5FJKRMZc2eAJQlm2jP20lWui8qim+wMf+G5cs8WL7ala1757HvVCQWTt8xSuNNflR9jVEarzFB8jpJc8azO0zC6SgpV2P1ORJjxooYByZN0eIfn73GkE9eZ8jQV3n141d5c+gQXvv0H7z27Ru8PupdXpvwEa9MHMY/xg3jXfWRfCoZyxcKVd7W/ZFh0h/4weB79CeNIyjMksz0KWQm25AabURytCEZSeaEp1jjEqCLiecorOaoYrNQg0n+WjgH6eDqr8bcMG3iMyzYu3KaCIxCb+OhQDnHBF9NjBXlS92oeQGMNdmeNK+eRceaeTRtnEv7S2DcGkevsOnlTvmLWp06btyp+X8BxkEP4/W+RhEYT6+KYt0M0z9T0oK6KCqMXgrWTjcgx1MmAuNib7kIjHGuUmJdpcS5yYh3l5PkoU+im5xEV5l4kl3lCGeRuz4ZnobiaFpQG5OmykiYokfSVLl4BGAU09NTZERNFWBTn2QhIDPViHh7fcJMdAgy1CbQQFAZZfgZ6uFvIqiMegQYSgkzUhCkJ8FfUwM/dQ38NbXx19LBT0sHX20d/HT08NeQEK9pxHqpI6eNZ5Enn0up3I9ig2BKLKK5YBPOZrtZbA1cxIkDV1l7pJD4fQVE7y4hYms5YVtqCNveTPDu68w90IL/wWZihSDL7gYWH6gn+aiS2BM1xJ2qJeNUA8uONLD4cAsJAhQK52gn8Uc6iD/SLt4nHbtO4rHrJBzpIPlIMxsu1tJW6svDAit6j5jRsEKP3nO63C1U8LTAFC6a0HZEnV+PyeGCOY/PGXDrlwk8XDeBR1njuJM2js4MTdritamfPoqayWpU2plSYaFPtZmMOhNdlMaa1Bqq0mihRZOFNi0WOlRNNifvUgF1zXeoOVPNOf9sCqf4UThtCiWT9FBajqfTYjzKKZq02mhy01qHm7YSsS6nb7Ih/VNMuWtrSJexhBuGulw30qXdVJcGcy1RWRQCLvXmOijNdUVgFJVFMwk15oPA2GI1mibzCeJ4utzGgUrvYAZWHKZr5QlqU/fQlLaP66n7aAhaRfXcxbRGbqAtdQ91WYfJzznE5bXHKfrlMrkrj1G6/Cg1y85QnXON6pyL1IrVOoPA2JB5gYbMyyiFa845Glee5HR4EvuCAtkSNIe0WXakBdgS4KONr6caC11VCfHQIniaJpFeumT4m7Iz2ZWtITZsmiHn6FwTykIcqVlgw2VbFS4Y/USu0c8iMJYZjRMVRiH08rJWp1IYTRuOE2t1lKYqNJpPpMNOhduuKtydO4E/UiQ8XaLFrfjvaQ/7kjuhIxkI+oFfQ8bSHziGvoCfuOf/AwN+o3jkp8oDfxnXQ2xpXuJH18lN3Ky4QF1THU2tSjo6lLQ0ldGoLKLzZiNtPV0o7z6g7N5z8u8PAmNF7++iP1EItgh+ReXdZzTee0bnwz/o/UMo9n5Ofc8Ayp5HNPUO0Nz3gPq7j6i+95zSB1DSD2V3BU/jbzT1PqG671fquh/R3vWYrpuPuX2jn+6uu9y8dZOuW210ddTSWVfAzbIrdFZX0NLdT8X9P6joe05FHxR0w8HKh/xy5BInd66ieHM0DWv8qVvuQ1m6NZ1rHfjj6Ew6l5tQu9iIqmx7yla4c22FN+eyPTi/1Jnzi6y5EK/gWpxEBL3yeAVFEXLOztfi1FwJp+bqcHKeDkfn6rJ3li47Z+mxa46cA0LoJcCIk756nPMTyrl1yY/RJj9Kk+I4HcoSBWCUUJ2qS3mCGqVxE6lIVKVukRYt4hhZ8CLqk5tswP5QKbvDDTmUZM+pTBeOpjqyNcSA5f4WZAY4kB1gzrIAA3L8jFkeYMfqEBdW+9uxN8KA/Ewp9au0aV2pR+tKCW2rJbSuEhLTgtqoTfNyPZpyZNQtkVKZpkvDEj3qlkioWa5P7SZLSrfakLfNmvy9jpSecKPspCuVp92oPe9Jc+5M2ovm0Vowh7bCObQVzxZPU9F0RFgsnUF7xWw6i+ZSU+hBZ8t2HvX/rwPji1n134yO/zcK48AjIZr9IvjyQk38ExhfwKLgXRRCL3/2ML4YSQsKY/J0bZZOHy16GJd6jCPTXVXsYYxzEMbR34uhlzDrf4kpaQEYhRS0v/lI0Zf458jZ9BvRxyikpF9CojCaFsBxodGXCKEXARKFgItwxE7GFzU6wnMhJf0SGIWEtACHgqoopKEFYBS8iwJEvlQXhZqd6Yov8ZF/iZtkMPjiLBnGVL1hOEuHMVkiJKU/xkn6ifhssvYHOMk+wMnoXdzsPiRk4ShWZpszf/a/sLd+F0ebofjPVSE8VBMXq+G4yobhrTcCJ40PsJK8jb7eq9hYfsQUixHYa32Ig2QEqXPNuLAykPnm3zJz6vdEBkn5ZbkPsXbjqVoTR9XmdJYvmMTV7VG0nl/OgUWerAkw4+zy2URM/pEol1FsEzaXHI3G1+V7YqaMZqHXSHafnsOVpkwCQxVEB8mIDlVl134nGjuWcmhHAFVle2m/UcjdO7X01uTSVHKEpcvms+dUKt3V+7l9eQ87lseibzaG5ek+nDuRRnHxas5eWoz7bC2+G/c6X495nX+pvsUYyT+ZaPAWSXPGsDNYnRPh2pwJ1+NQnDVRs40wNFNhyLtDGPLRa7z61hBe/+cQXv1gCK8K0Djidd745p+88cOHvPbzUF4d/RFDdb9hhP73fCL/jm8tVfnRRgXVyaroe2hiOV2d2bFWeAYbYDDlR0bJPmK84Qh+NBnOZ/L3eFfzVd7WfJWP5P9khNF7fG38LhNshmLq8Q2zI3VYv9iW8/HW4n7Tw0EKjoUYcjbSnIostxcKoyd1y7xpWT1LTEk3bZpL+6b5dG8M5MbWeHrbznNd2CXdXUvvDQEYa7nzn4ykB0MvjXT2Nogj6ZMrIljrYyIqjEIX4zoPqQiMgodxtaAuekjFHdNp7hIRGGNd9IhxEaBRRpyrjHhXGQkuAizKSXSRkzhNRtI0GelCqbenISkuMpKnDR4BGoX908KGmIQpMjEEEyPso56qS6IAlc4Kkqfok+JgSJihFsEG2vjLtPBT6OJnoMcCAx18DSX46+uJHsYgia7oYQyWSAiS6BEg0WOBtjYL1DQIUNcmSENChIacLD0bDlnM4ILpPHINFlBoGkyxdRTXbCO44hDCxknhbI7ZxZr1xSRurCRucx2xm+qJ2dJI5LZmQna04L+riuC91UTuryfuQCuxhwTVsZPoI9eJOdJJwqEOUg92kHSog1hxPaBw7SD2cLt4BHAUADJB+Kx4rpN+po+KohRuXbWj+7ghylWqdJ+UMFBqzbMSC/64qEPHBVV6S4x5XmPPwEUZt7f8xLNtKjzbpMWNtLHUhIxFOVONJkc1Wuyk1NgYUm0uo9ZMSq2pROw4LDJWp8pWSoWFNnWWEionW3Pxl8u0l7ZQkrWa3EkOdFoYUOWgTaWjBkobdVqM1ah2lNBkoUeHqYxOa33abBV0ORrSO9mYbisZ7Qo1WhWqNBuo02iiQb25tjiGrjXRpNZUi1ozbapNtMWgS7mxNsKpMNaiyVKNWnMhCW1EsfN07i/bQ+/m81RnHaI8Yx/1aXtojt1CzfwlNPovoyNxO8rFeyhYtp8TK/eye+VO9qzayabobC5kbqd65Slqs69Rm3MJZfYZGnNO05xzjqall2hcehXlkktimrpp1TmKk9dwOiKRvWHB5Cx0JT3QgZCZevhP18TPU40ANzUCXdQJc9cmxkvC4jlGrPOzZK2PjN3T5VyYZ0JTxBQa5ptz2Xo0Fw3/RbHBaF4Co1CrI+yMFnoYK4RjMJZKg7HUGk2g0Ww8HfYT6fPW4FGABiyWwjoF/Usm0Bb+JX0RP/Ao5GeehozmYfBP9AT+wO3AUfT4jufeXDX6p2sxMM+IOyF29C2dxYMj2TTUK+lorqO7uYweZS43io/RVXmBruZKrt/qoqXvGeV3/hBH0BW9Qqjlj0HfYt8z6nuf0NT3hBsPf6MfuPPr7zTcf0rxvd+puvuUxntPaLo7mKiu7IPSXqgUlMl7z2i8+4jae0+p63lK053ntHQLW2J+o67nV2ruPqZWgM2eu7Te6UXZ20/VzQGUN55Rev8pdb09tNzrF9PZRT1w9qKSK7kXyb+4i5ojG6k9ugLloRTaj8Vx/3wiyi2zyFs9nbxfwrl0aBGH96Zxckskh3NmcGzxZC5kmJOfJqMkRZeKRBm5QTocn67B6dkGnJir4Mg8Gfvmytk2U87GmfpsmmPC9oXm7PIzZb+vAUf8FZwRlMl4CYXCVpZ4HcqSBGDUoWaRLlUpmlSnqFOXrkn9Yi1as9VozpFQmi7nSJgeW/yN2BLmwC+JXuzNmMX6KEeW+hmS7m9LSsAU0gMEcDRkaYAZOcGOrAh2ZZXfJA7HmlC2TEbzGg061shpXyOlY62wV1qP1lW6Yi9jywopjdky6jKl1GUqaMmS0ZgjQ7nSUFQYy7fbUbDDjvx9kyk+JnQqu1N93ov6S9NpzZtDR9EC2grm0l40l/YS4cympWQmrSIszqKzci43SuahLPHmRtsvoofxf1VhfDnffhmzFq5/AeNfZd7/vYdxsMNHVBhfqIovx9JCAEa4F67C+4/EQsm/gFHoYXw5khaAMXvGWLI8fyLTbQzpwqYXl/FipU6E9XeEWn77Z62OEHoJEpLQVt//WdwthF4EMBTKukOtfxQ9i4KqKHgbRWg0+VpUGAUwFEbP4vhZGEEL1TpGX4kjal8RGF8EX0y/EVPSwmha7FvU+Qgh9PKyh1GARsHXOEP+BT6yL3AXNr7oDWea9BOmiKA4FEe9oUzWG4aTbDjTZCNw1f0UJ90Pcdb/AGfT93CxfZ+kaE2yM82Y4T0Sc9N3sLX5mJBoHYJ9NXExGYGbbAR26u9jqP06Esk/MDZ7D0ebLzDT+CcKtXew1f+UmJkSrCVvY2r+Lh6zf2Z5jjPu+p+wNmASlzfEM8tOhYA5CgrPZxPvb8BM+6+Z7/AlAZO/IsTpG/ZnTuHCxlmEOI1klkKdqfY/sfaYNxdvxrF0vSUJEboEzR7Fzq3TUDZlcWCfH+2d5+jpq+fuTSW9VQV0lJzm5MGlXLuyjjuFe+k5s4sDOfEELnCk7NwaKnI3UFa0mfWbgvl54jt8O+odRo57n+9U3+UHnXf4SfE6mQGq7A3X5FikDodDJWwINGSOkxbGphoM+ecQXn/3H7z31hDefm8IQ4YO4Y1hQ3hn+Ju8M/wt3vn0Ld756h3e+O5N3hrzJu+ovcVQ6UcM1/6cYVqf8OaY1xgycghvjh/C26r/4B31N3hD5S1en/geb6l9wtBRbzJi1OsMH/smn6i8zRfaH/CT4mO0LT7HynEknq4/sjjWjD2p9pyJsRA9jEKlzolQY85FWVCyeJpY2i2ojI2rZtC+bp6Ykn4JjLc3BXFj2yAw3uipENf/9d1QclMExrr/6GG82UD3rSY6ehq4fbOYozmhrPY2ZqOPAWs9ZIOBF0Fd9JST46rLEuF4Skn30CNxmjYJgrLoJideuArQKIyf3fVJdJGRME1KkoucBGc9UWFc7GlIqouMlGlSkp0FhVFK/GQ9ou11iLaXEG6tRaS9NlFTdIidIiFxioxkR32S7BREmUqINJWKwDhfoslCmS5zZRqinzHMREGovpRQqZ7YwygUd0cYGBJmYMBCiYSFKuqEqGgToi4hWEWXRC0jNpu6csbelxKnKApswymcFE2pQwzFpoEcc0hil+8u1qTkkby4nLillcQsLScqu4SolSXEbqomfVsJqbtLiTlUS+jxVkKOdBK1/xbJ+3pYtLeH2F03iThwi6jDN4gWIFGAxb8BY5wAjC9gMfHodeKOdRF05jFFtevoLHai/ZQWnQc1uHFem0e11vxRZwplKtxr0qCr04i+ajkPjo7iweovePbLRNhvyM0UNRrcx3PH0YxbZla0m5ujtJRRZ6aH0lxKtZmUEnM9cs11KXEwoshGQaWtISWONpTsOEPriSPkBzjT7jCeR2bf0DxpFHWTJTTamdNiaE2VzSRqTcxoNDak0dKYGisFShuhh1EmJqGbjFVoNFWhxnSC6NurMVJBaaFFjbnGYCG3kRB00aTaXEKlmYRyYx0qjHSpMDcg38yCXAdP6iOWcWvjZfIWH+Vy5nEKs05QmX6AqwuzqPLN4lb8Vm5m7KVx1RHOr9zDmowVhIRFEh4VTeiMBeyIXkzZiqNUL82jNusi9dlnaMo5Q8uy87RkX6FhyWVqMy+izLlI/YqzVKRu4WrcUk4lJLLC15PYmWaEzJDi662Jr5c6fm5qhPtIiPTSI8pdQoq3gm2hk9k4y5DNbtqcmmtIY8xUbkRNpnWhKUV24yg2HEuZ4TgRGoWwS5XxeIrlP1FpNE4cTQs7pKsMx1NjPAal+U/cchlH//wJ3A0aTX/yeNggpTf9Z+5EfcuT8FE8Df6BxyEj6Q37ga7wCdzwV6drlhb33XV46iHj11ly+hdIuZ3kRPOlS/QqK3lQX8Cj0pN07smmfFUMyn1ruV6US09nH+23fqP29lMq7/xKde8z6u/9Tn3fUxp6n9B89wk3Hz7nAdD/OzT/ClceQLEQennwO833n9Mk9DQKsNn7nFqhw/HuQ1rvD3Drye+09AzQcOsByluPqev9nYp7f1B073cK7z6n7N5vVPY85XQfnO+FonbI7XtMdc8NlN0d1PU9IO8O1Lb8TmHnbS401pFXXEVxRSnlFVdoqr5Ae8UJWooOcmRXDpt3rmDFgc3kHN/FsYMr2bsqkCPZnlzOnsRFoSA7RpVrUVqcX6DBMS8tzs0y5/hcY/bN1Wf7LAPWzjRi1WwLVs+3ZfUCG1bPNWHLAmN2LjTkUICUvNgXCmOMBmUJmpQlaVK1SJvaRVo0LtGlJUdKQ7aEthWqtK6SUJypz65gKev8rVgX7saWpHlsW7SQzKBJJC80IdnfngQ/RxYF2rA02JwlQVZkBTmQHejEan9rzqSaEbeJ6gAAIABJREFUolwjp22tKtfXG9CxTk7HOhkd66S0r9GjeYUOAjA2LZPRIIBitgEtWVJalitoXGNM7UYLKnfYUbF3CiUHnSk67EzpSXcqz3lRe8GHpiuzaM2fT2v+PNqLF9BeMo/mwhmD6mLJdFrLZtBWNktUGBtKvbnV/guP+4Uexl95+PgWjx/e5fHAAAOPe+l/0sfDF2ueXzKe4EUU2G4wr/LvHkbhPWHCLPoV/0sP48sP/T9+2H8ExJfF3n9dByFzcK3MYBdjHwMDPX+ehwM9PBJ2RwshlxfPhWfiedjNwKNb9At/3EA/z/u7aMrbS+p0LbK9R5Pt8TOZLmNImzqeFOfBWh1BYRRS0gGmXxNo/g0h1t+LKekwu58ItPoXAeZCKnqkeALN/yWuBBSuvibf4mfy7Z/v+QpBFyPBq/gVcw2/YJ5wbyz0Lo4Qn/uZjxRVS38hUW32LfOMvmC+sfDZz/HU+ejFa8EHOYIZsuHidTD48ime8uHicZMOw1XvY/FM0/0IF8lQ8V7YBuMiG8o0ibBScDge8mF4mwxj5qThLE83JyPDiqkePyAx/gCrKSMIC5QSNVsXD8Vn2Ku9h6HaW2ipvYJU8hYOlp9ho/tPzFTewlz1beY5/cicad9gb/YGMzw+JzvVhOn2n+FmMBxn3eFY6Q5HXTGUDTt82bF9FrPcvmSO02f4O48kwPl7tmU4kh2lYKH7VyikrzJ56lds2j6Dqobl7NjlQXDIz8yZ8zk7djjT2LSK48eiUNYd5Lf+Bp41FnGz7gKPLh2je1E6TxZl8uDgdq7vWkt+RgzlyxK5c3gVrWfXc+3kchLjXTl+ZCnF5zcTMssCmc5wRmv+k5EG77M6QINdoVpsjdMnM0LOfI/xuNmOxdVakx+/eJf3338FNbkKchtNDGzGITcfzViNEXwwYgivfzCE1z4cwuvDhvD2l0N45bMhvPLNP0RIHPLTKwwZ/yZvaLzLK6pvMmTMEF5Rf5NXNN5iiOobDFF/iy/HfsjIMR/yhdZHDDP6kHeMXucbxw8wmvEtAUHqbE+0ElcNXo615VyclagsHg5UcCbKnLxkBwrSpogKY+1yb5pWz6R93Vw61s2jees8Orcu5M7mYG5ui6ev7Tw3eyro6lZy/0YDt27X0XurnttdSjr6aui4W01vdz13bzXTfauF9p5Gem5XcDg7lBWeJqxxNWTlVBmrXGSsdpexzkfBcg8dsly1yZymRbanlCxPYdQsJ26KFvFOWiQ4C0XdesRO1SbeRVc8cS66JLoLgCgldYqUdGd9Fjnpk+QgI9FBQbStVKzQCbdVEG6nIMRaSqSdnCh7OQlOhsQ6yAk118JfXwV/fXWCDHQINZIRaqSPr64qwkaYGGM5scZyImUSIqUSIiUSIoTSbi09wtR1CNWQEawuJ0RdSoSahKixmmSqG3LYcjp59iFUOSZTa5dGlU0iFyxnc3hSGGeCd7A34RxL464Sm5hPzOISorOKiMi6TGTOORJWXiR1Yz7JO0pJ3F9D5N4qog/UEyukoPe2kLS7ldTdwh7pdhIPCYGXTpIOd4jKY8KhdhIPdxJ/qJ24g23iiTp8nflHe8g7u4Enx33gkDmdh42oOjGBe5e1IE8GBXp0K3/kwTVd7p+bSNepr2k58B03D2rxxxlz7ixTpXbGGJqdrWh2sKLZxoAmc22UxtrUGOqKfYfVJoZUm5lQY25CnYURDVYGlNoaody9jcqMFIpcp3Ddzoz7VlI6bLRocNRB6SSj2lbwHEppNjOizdSUZhMDmkyF1xI6rAY3uTRbaFAq+5lS+WhqDMfQYPQjJbajKLAfRYXNWJRm41CaqlFkoUOBmYxyhT5tUnOKjeXk2tpRNDuUpsX7KMs4RUHSaSpSTlOfcpim+M2UB6SijF9DW/peujOOc33pKXLX7CVlcSxuGdOZmuOF43x7lifEk7/iIBXZV6lddoW6nAsos87SkHWGjpWXaMw+R23maZpXXKY++wIFCZs4H5XBxfQ0toTNINJNQYinPiE+xix0U+Ar/CdogRWLguxJnG3Ekjmm7A5zZoOXAWumaHB4pgGNiW7cjHHiTpA1jU5aXNMZS5lYSD6BasNx1BqPpdp4NBUmYyg1GUepmQqFphMpNlSnQP8Hqky/5I79jzxxVOPJXDWeZavz5OBoulYOpT/ycx4Hj6Q/7Bv6Ir/kZsQIbgZ9yd0FP/PcWwNc9MHLmIE5RnQHmkJmEHcqd9FyW1AVT9K7Lorr8XbULrKkZvt8uioP0dXVTvOdHpQ9/dT3PRET0PXCaLn3Dxr6fhN3TAvA+JA/6HzyG8V3ofzub9T1/0HzADT3/0ajML6+K4DjU5R9v9EyAL3Pof3eI2pvP6DqzhP+D21vGV3VvXZvc3pqWPEWWijF3Ynunb2z4+5KAsGCEyPElbgnJBAsuFOkFAoUigUnIe5CPIGQhAhW2l7vWDtw2vOM5z/GO97x/j/8xlp7bft6jTnvOe/s57/LLeusdsgSFMm2P8l69o6rT19xIOs5SbcbicvqIq3od/aU/86hyjccq+jmbEUnx4qa2XW/gt2Z1RzIauBwTgOHH1Vz4Foeh35+SMapG+z68Qbp526x97eHnLhymMun47ietoaH4cZkblrATa8FZAZJueiqzDmnedx1lpDtq8+vXprsX61O6hoTEl3tiXG3J9rVgoSNeqSv1ZC/d8pDg0vR6uQGq1ERpEJpmBIPoudzP0mRvBhFyuIkFCZpcT/dgMqdylTv1eJ6rAZ7vNRJ8zJhd6AjB8JXsCfYkVg3YyJcjQhz0SfcxYgYN1vi3JcQu2kJMV7WRG+WkRGqyuMMHeoOyqjfrUT1Xg2qMmRU7JZQtVtK1U4JldtUqd4mpjpNLN8pXZGsQmWyCuXJKlSkqlG6XUZZhj6lRywoOmXPkx8X8fi8Ew9/WU7e1VWUXV9HZaYHZXc3UZnlSWWOK+VPVlKatZjKrKXUZq+m5tEaGp6sozRrEU1Vu3nd2URHVw9tb5tpf93Dy553dMvXO7fx6n+Fw3+CYu+9AIkfBcO/ofL/kJLupc2/yVMAxb/T0X//uECf/zwfqfUjNApXea+PUKPzDziUA6Pwuuv5f5+eZrpfNdIplEV2v+R9ZxPld08RuUKR5GXTSFkylUTHmcQumitXGAVL2t9kghwYPfV/YJPBD3JglBdzG0+UJ5/ddH/AXW88AiQKx0NvvBwUXbS+x1X7b2gUPifAonB6YbAXGNfKRvVa28Lso37vCkFhNnK95nfy58I2GSelQaxRHyl/tlZjFKvVv5GDpqA6CrDoJBnBErXhLBZgUTSUxQIYiobJnwvvOYgGYycaIAdIJ8lIlgkKpdYIbNX74rZyCtFRhnj4aKAgG8I8jcGIZcOxNJiEgdJIZHOGoDx/MPMVBjFXcSC6OmMwko1Ca+EgdBS+wkp3JJ4bFmBi0BcHm6HEbZGx0uo7FmkIW2i+wVj1a6Ys/BJ3Py1OnXYlPFCEo9FAVluMwn3RZA4m2uG3dhZOFkNQFvXBxnEMe/YvJzsvmdPn1rB63bc4r/mag4ftKC/fTUFeBuVNV3nRngvlj6h+fIGaM/tpiY2laYMnLbExvEiOpzzEn/vua8gN86Dm+FZKLu8mL/MguY9PUPj4FDcuphIZ4oCy6mDmSQaxw1WJA57K7A7VZv3y6ZiajEFf5wdmTRvAV4P7MGxcP+w9F6O/Wg9VmzlI7OajbrcQkdlspoi+Y8ikz+n7/b/4bHQfPh3zCZ//8CmfjunDZ9/34dPv+/DFuD58JqiME/swcPrnDJ7Tl88n96HfjE8ZqTycMZKRjFAewEyLMSjaj8Zs1WSCtmiwL9aE4/7aXAsy5laICTfCTDm/WYPTbmJ5abewFvBhjC35KU7yTS8Vwvxixgbq9qyn8tB66g+50nrAi8bDW/4bGOv/BsbnLaXUthVR115I27NSXjZX8/xZDbVtlbx4lse5FG/SnHTY5ahNmq0a2xeJ2SkojStl7FmlzlF3Y3Y6a5DiJGbbCk1ihVlFGxUi7EVELBITLlwXC4EYCWGL1Qi0VSJC6GFcrEGEtYRIaynRNhpsMZcQai7F30hEoJk6vkYCKMrwMhR2T4sIspQRbCkj1FpGqJU6wWYSvHSV8dJWxVdHio+2OgE6EoJ1pfLNLyFaUoJkaoTIpPI1gUEiCYHKagQqifFTFGBRgtcCVXznKRE8V5kERQ0OSC25rLeGHKtQisyjKTSJ5JFJIFdNAjlmHkKabSSp7vuJCTxNbPx1wpMyCU7MJDAxE9/ETPxSH+Cb/hi/vXl47HnC5gMF+B0rJUS+FrCG6DO1RJwTZhZrCf2pluBzTwk6Wy0//7wXnoX8VE38pSpOJbvTkKbDux0L6TyuReVREQ37VOjYLaFjrxbZu2ZRfkCRpp/m0XpjJpVn51CwU5WOw8Z0p2mR7ziBSksJjdaaVJupUmyqQL6hArn6iuToqZCrJ6LAUEKRiRrFJioUGS/ksYkCDcf3cnPjarJsLKg10ee5kZRaMxEVNmJK7CQUmIgp0FKhWEdKmZ4mZbrq8lLwakMBLKU0WWlSbymjWE+Jx5LZ3FedTpZ4Jtkac8jVnE2B1mzKhKCHznzytBZSoCOiQEtCobYGD42MKdu4mbqoXVQknSUn9hLFCbepjL9JY+Kv5HvvoDp8FzXxx6hL+pnm5CvyvdCnkrazLmwt6hGmiBKMka7XxsvbhUtbj5CT9CuFW3+jOPk3SpN+oyL5OjVptylPukZ58jXKUq5RnvobtwN3cTUglsthoezycMJ/iQz3RWq4OEhZY6PKWhsV/NboEOFhTOh6LeI36LLHw4zUpVLS7JU4sUqdnEBbqrzMKVsq5r7WJDJls3moPY8s7Tlka80gR3sa+bozydGeQbb2TB4Lm1+MlagO3UL1vnRuJWzm8mZHHjqaULRITK3bAuqiplAdMpoe75m88ZzBS68JdHtOpcdjBj1u03m1cSrvNkzmz7VTeLd2Jt0bF9DpIeathy7Vu9fx8t4O3t/czvtUZ9oDlGgLmktDuIT6PS50FFziaWM1FR1dVHa+o7TjL0oFBVFISbf9QU3Xezr/gjf8Rcu7P8jrEOYMf6eo4z1VPX/xVDjdvWpj+cs/ECp4yjr/pONPaOx5J597zGvpJu/Fe7KfveNJ63vy2v4g/8XvZDV2ca20jYP36ki4Vk307ReE3Wol/EYj0TdqSM58SvyNKiKuVhB5s5Hwm88Jv9lAfGYtO26Xcex6Lhd+ucW5Iyc5nbGTq6f2c/fKcW5e3sejMwk83rqau5slZHsrczdAqEyTcjlQxhVvDR766nHbU40rm0QcXa/OtrXGJGy0IWqjFdEbjUneqMOuNeocWinhjKs6mYm6FG9RpTZUgcqIhTyImMODuLmURE2nLnYWNUkLKdqpTm2GiJJdGvy8RUy6pzpbvcxID1jErqDFpPlYE+ViQISbEeHyY0rspkWkeK8kwWsJcV7mpIXq8VO6IfnHzag6qEXDfhkVe2RUCme3jJq9mtTu1aJyuxpVH4CxOlVM9VYRT7eqUpWiSsVWEUXJquRtlZC3S5uCwx+Uxp8W8eC8AzmXnCi9tpzyWxsov+NK2QNXKp6spzJ3JeXZS6jKXk7dk/XUZbvSkLuR0mxHmqv38OYDML5420zb6x46en6n+1UHr169+L8JjL1gKJR4v3nbydt3XfKrAI9/A+Xf8Pi3pNlOV0+vFS0Ao9zKFsogu3sVRbnC+EFd7BIs6X+c7u4munoaeSmAZlcHv79sovzOSTkwJi2dSvLiKXJgjHecR9ySefLQi7/JRHlK2ttQUBLH4GU0ASEl7WEgzDAKlrPQw9gLjILS2Ksq/q06Cq/lR/cHeUhGUBUFpVG+VlBbWAU4qjc8YzBeDoxCX6MAjus0vpUrkMJnl6oMxlkyQq42Coqj8B1BmVyh3guMAiwKoOioOhQHlSE4qA6Rw+NHkBT2RNuo9sNedTCOohE4qA7HXjwYC9EX2BkMZZ3zXCwsJzFlzhcMm/k5wyb+m3GTBzBj6lCmThrM+CmD+X7GYCbOH85sxW+YO3cYEuVRKM/7ConqIJxXzcPQeDCmZoMJ8FHF2fYHbNWH4aAmAOM3jJ/9KeaLJnP46Fq2pZhia9ifZWZfE7hOkYx4W9Y5TsRcty9Kqn2wdxrLtl0O3MuK5cRZZ1auHYW71yROnV5JSekenrdcoeF5Ji9r78Ptq+Qf3UbFsR1UJUTRFrqFtphoSN/Oi4QY6hPCKQlwJz/Kl5qT6Ty9cYSqnHOUFJ7j8aPDJMWvxNp4PKYaI4lYPJ3kDQq4LZmCucVoxDpfM1PpK76Z2IdRM/ryvepIRoi+4Tvt0YzVH81kk/EssJ3NfKtZzDGZxoj5QxgwrR9fTvmSvtP689mkz/l8/Cd8MeFT+k7+jP7TvmDA9C8ZMPNLBs3tx3DFQQxRGMhwpUEMNxjFSJNvmWHxPVp2E3DZoERqkD7Hw004v8WIs76aXI8050aEGTfDzeWBl5MbVLgaYMCDaOteSzrFiZJtK6jctYb6fS407N1I9eGNNBx248UHYGx/ep2m1lxanpXS2VBO8/OSDxU6pdS1F1PXUUTbszJetjyl9VktdW1VtLXmcz7Vl+3L9NjjpEOanRppi0TsXCohY5WM/eu0OeNrxZ41WiQ7qrB9hQbxi2VE2IqJtBcSz5JeJXFxbzI68oM1HeUk1OloEGQmIshUxBZLdYJMxPLjZ6iCr6Eqm7UVCbHQxFNXCRfN+fibqhFkISXUUkhPaxBhq4m/oQhfXRF+uhI2y1Tx0xIToicj3ECLMD1NgjUkbNGUESJVJ1gsJUyiQahIHT9FMZvmKrJp9nwCFigRoSQmUVmDPWJjTssWc8/Um1zzLRSaRJOnE8d9/Qh+1vdhm8YqArWc2GS+nhj/PcTGXiAy8Q6BcQ/w25qF77Zc/NLzCdhdgkdaHh7p+XhlFOF3uIyA42UEnizH/8cKfE9X4n+umoCz1fidrsT3xwr8/scJ+bGc9FPFnIoLJT/KiOqgiTTEzaImTUJTug4taTo8T9WnKsmAojQZdT+q0HFdieoTymRFSaiO0aMtUpdCu4nUmSvSYrKApybzKbBQIddMmSfGyjwxUuaJYe/JM1Eiz3QhOUazuWc4h8r4MO4uX8wTcyNabEyoNxRTbSGizEaNYmspRUYSCtVVKdCRyDseiwyklBlKqDKWUmeuSZOVHvWWejw106VYT8ZDdTVuqkp4vEBEznwlnigrkKOtSpbmAko0lSjTViFbS4Ebeko8WryKpvBt1MQdIjfqOAXxlyiNv0ZN4nUqIn8i338fVbFHeJp4lprkXyhLPM/VqAzCgr0w9DdnapCYSRESFF01cXJbytH4dJ4knqUw5ReKk65SKvxO4k2ebr1LeeJ1SpN+pTj5IgWJ57gVuINzHiGcC/Rjh/sSfBylbLBRZo21MsvNF+JsuQCvlVKCXbQI3iAjykWb6NXCnnQVEp2UyVipxtWNejxaLuWx0SyytKZxS28ud/Tmcl9vFg91pvNYaypFhnPJ0/24Y3ouNbaaPD96gfK8Ku5Xl3M77z6Vh/dStmEJ9Su1aHRVpWrDLLo2KtDjPodOr2m8dZ/Nny7z+HPjHN5smEK32zheeoylw308Xa6TeeU6k27XuTwL1KIr1o6/khfTEyrhz6T5/BUynr/8Z/Ey1JDOO+nUNhRR2tZO2cvXlLz8gyJBYWwX1gK+5+nLd7z8A97yF63v/qSw/T25z15R+OKVHDCfdr+n9tWfVHb+TkXnHxR3/E5B6xsau9/R1POe6pdvyWvqlKuM+a1vKWgV5hSF+cbX5DW2c7u8jTPZLWRk1pN+t5W0zBbSbjWSdqOGbTdrSL3TQlxmGzF3O0l42EXSw+fsfFTH6awyrmXe4/aZY1xN28KNJDfubV1L9elg7h7YQtZOb7LCbXngpkRJiJSiREN+i9Tk5whN7m+3JzfdgTvBwtpAZU67qZO+RpetGwVl0ZzEDQZsW6/JvlVqnFypxi+uGjxMMKYsWkR52FwKIxbyOFaNR3FKVMRPpSlhHM0pU6jZqULTAQ15D+KpQFW2eWqy1ceK9EBHtvktIsHDjIiN+nJgDHU3JnSTGfHeDiR7LSbR05oEL2Myosy4fXwZOSfsyMvQpUCwnfd8gMbdMp5maFKzR5PybWJ56KUqTY3qNDWepqlRs1VEzVYxlSkiihKVyE1UIjtVRP4BXQp/NCP3J0senTMn9xdrin+1o/S3pZTfXk3ZvdVUZq/mab4z1bnLqX6ymvpcDxrzfGjM20RZzlKan+7jTWcLL7t6ePGmibZX3XT0vKNLDoyt9PZe/2/c9t/P/j8ojIJ6KMBilxwWe4GxS6409lrTHXI/XPDE/3Ne9f6p/M8+rJQRQFIug/6XBf3Bjv6fCqMAjN0NvOx+QVdnB+86GuXAKFjSAjAmCcDoMJN4h3nELp4r3/Ty9wzjOFx1RrNZAEahnFv/B1z1xsotaY8PyqIcGD/Y0wIkfrSl5cCo15uqFtTFj+cj/AnwKECicIT0tXCE9z6+v0I8jFWSr+UKo/y7H6DRWWMUy9S/kauLjqpC7+JQOSzK4VE0lCUfFEc7lYHYqPTDVnkQ9srDsVMahp3qYKzVBmCi1h8znVEsmPUlEyZ9zoBpg+g78Sv6je5H/6+/5JtxIxg0diiDxg9h6OShTFz4PaOnDGHs5IHMWfg1sxUHo2s+HvsVM9E0GMSatXNYYT8Ra40R2EtGYqAygrHTP0VmMJLkNDsydi/CyfYbHE2/ZmuEOclhZiyzGY+W2r9REvVhifNEkrZbk/k4imPnVuIfNp+UHfr8et2HouJ9PGu+Tlf9Xci+weuwGFp3p9FyfDcdR3bx54HdtKbG05oQSffBdJr3JPJ2RwpNsWFkB26icGcMLQ/OUJxzipt3dnLxYhQXj/vhYjEVL9upOBmMxET/ayQG3/Dd3H8xcu6nTFQbioLZZIYr9GXg/H/TX+EzPp3/L4aqfcW3miOYaTGFGaZT+EHze4YoDOHL2f35Yu5ABqmM4F8zP+ezuf0YJBrOcNkohslGMkgynAHiwQzRGMEY03GMt57MMNvvmLxiItqrZuLno8GxLRZc32LFTV9DfvPS5lqwPjfjLbkllNOGmXLWXSLfJS2sBXwcb09OkiOFqcuo2LmapxnradzvStN+V2qOutB4xJ0XB71pOhxGe811ml/k0fK8jM7GClqel9LWLNjOZXJgrO8oov15LzAKCmNdexUdLwq5sM2fnc6G7FupT7qjOtsXq8nt6H2rNTi4QYdTXmZkrNFk62JVdjprkrJUh2h7KdFCKfcidaIc1IkR1MRFUqIWaxDpKCPYWkU+n7hJdyFeBkoEmknwNxUTYCImwFjEFgsNAg3FhJtrsFlLgfXS2fgYqhBsISXEQsIWKynh1jKCTdQINpYSaKCOl4YKAdoSOTCG6WsRpqtJiKY6kbo6cmAMUBERLtUgUl2TUEFtVFIhSFGJBE0ttmrpkCzSYJuSNvtVzLiks4a7xt7kmkRQJEsmXy+Ge4Z+/Ki9jASxAW4qmnjbryMt9jgpO+4QlHQPn9R7+Gx7QMD2J0TtrSB8dwVBO0rk8Oi/v4TNB/LZfCQPjyN5uB7Ox/N4Cd4ny/A6XsLmo8X4HC/F90SZ/Op9rAT/wyUkZ1RxaOsZbiRuIldIZAZ+T17IHAqTlKjeI6LzuA7taSZUp+lRd0jMi3OKNB4UUxmvx9Mwbeq81Cixn02tqQpN+jOoM51PgbmUAjNhVlFKnomEPGMJucIxVSPbWJUHegu5pTOf24utuWthSL6JNlVGMqqNRJSYq1JoKabAXEKpoQblMiFtLfyOlAIjNUqNBGCUUWuiTbOVCc3Wljw1MaXWwoa6xWspW+JLntiBzFk6/KqgwQVNGRd1xDzWkVJgIOOegYgL5mrUhu+kMvIQxTHHyYs7TX7MT1QlXaEi5iIPPPdSHPkjpYlnKEu8QGnyJe7FHWdveCxrQpyRhBkwLlyFcZFqiPwMsFhvQ6yPH1kJBylMOUNJ8iWK465REnOT6qR78jnG4sSL5CWc5F74Hs66RHDcxY9zIQGkbLTHy1HKelsVVlkpscxsAc7W8/FyFuO/XoL/WhERrpqErBITslyFyGXKJDoqsMdiNtfMF5Kl3auk3jKYw229WdzTm8kjvRlyiMzTnUmxwTxKDBdSoDufClMxd31jyX1Sz7X219zo6eTJiYOUr1tKz3ILXq01pc5ZzMvVC3jlPo9XAfN46zuddx4/8IfbBF5tmMSz9dNpcJvL801z6XafzuuN42ndPI63m+eC60LwWEBnyHQ4K+Gv+HHgP4X34QZ0PthKY0sRJS9eUNrRTWnXn+S3/UFB258Uv/id6va3dL6H3/mLtnd/UNT6muy6VnIbWqls76G+5x01XW+o6HhFyYsesurbuVf9jKzqZopbuihvF0rgX5HX/Iqi1rcUtb6h+Pkrilq6yK1t5V7VS34r6+Z8fgenczo4m9PGmUdNnLpXw5HMpxx63M7e3PdkPHnF0ew6jj+p4qfsAm5lP+TR9Z+4tz+OOwkbeBy/lLwke0p2LOFa+FJuBtpwf7M2uV4iauMMKN5mzm+J+lxOM6P4ghul5zeSnWxAZoAql3w02bVak50uZqS7W7DD1YiM9TKOOos4v0qN31y1yYq1IT9GTG7MQrLipNyONeJenC6lW+dRlzaeph1TaNirTvNhfXK363AiQEzaZl22+tqR5i8AoQ3RLkZEbNCXq4uBbkYEbjIl1tuWGDdT4twMSfYyZHeYKTm/eHP/iBPno8Q8TNOiZJeU0p1SStLVKN8hpTxdQnGKMmVbRciBcZuEqlQ1alLE1G4VU5WsSkmCIgVJChRsU6bssBYVZ40o+dmY/AuGFF8xofSqGSVXrai4tYSnj5ypzXGmvtCZ2oJVPM3dQEOBL8+KttBU4EtZrjPNtQd5K1/iUytxAAAgAElEQVTF3EPb60baejrp6H5DlzBe2PPs/y4wCjb0R2B8/bb3XnjdezrlQNkLj3/PMH5UHwVo7P7glwvA+OofwCjMLv5nbvEf93KF8X8C491TxKxSkQNjouNkEhbNIO6DJR1sIawFHI+3wQ/yHkZ3ve/xEUIvhhPkdrHcYtb6Xq4gfrSjXbSFip3emUY5NGoLgZix/7GXBQv6IwgKNrOgJMrB01CYXRwrVxUFS1rYUy2ApGA/rxANY7X0m//63hr1b1il+S0rNEbJreePVrST2giWSkb8w5oeiqAw2qr2x1ZpEHZKI7BX+ZpFouEYzf8Mc7VBGIiGozhjAFPG9af/pKEMnDaSARO/4d/fDOSzkYP4dNRgPhk5gE++6cvAHwbx5agv6P/dF4yYNJBvZwxkhvQbDBbPwsBuEtaLJmNrOR4LrZGYqw5HPKs/P0z/AlWNYfiF6LD/4DJWLB2HpdFw9u9YRWSQKXaW41GY3wdNvb6s85hHbKoFNx9HcinTi5QMQ7btM+XSbz5UVJygpeEWf5VmwrmTtC3fyF8Zu3h3ch8dGVupiQ7iduAGyuIDqdwayvMDybRvS+BZZChNoYHURgXTc/EwlZkHyX6Uwa3MJE4edCFhszYaCl8iURvEQslgvp//GX0n9mGM6lcoW05GZDGBSUqf8e20Pnw1oQ/9JvXhiwl9GKXwJRMkw1CwmIb2KjU+m/EJn8z6lD6zP+XzBf3oP+Nz+k3/lJEqQxkrG8V3kuFM1P2eYcoDGKYygNEaI5hrN405yyeguW4a3qE67Aox5Ly3HpmeumT7GJC5SYM7EabcTrLiVoKVfNOLML8oFHf/FmxEXsoS+RHUxZq9G6gXYPGgO80H3Kg55krTUQ/aDvnQdCSMjtobNLfl8+x5GV0CMLaW0t7SC4z1HcXUvyym43k5Xc9qaGutp6HjKR1thVxI8yd9hT4ZK/RIX6JO+hI1dq2QsmulhL1rZZz0NJErjduXqpGxWodER02ibaTE2msQbadOhLUakXbqRDtoEOkgkwdbAsyU2KS7ADfthXK72c9EDR9jUa+KaCYlfZUtkYK6qDYXd/Ec3DQX4mckJlBQIU3FBJuJCRGOqRqhpuqEGssINlCX75QO0JISqCklUENCkLqEIKlEbkmHSCQEKKvgr6hElFTKNkMDdpmZctDWin1mZqSqa5KoIGGniiEnZI5c0F5Dpr43RTqxlBlHkW/qxy2jNRzTtiZMrMVGLRNCPcPYuvcCsUduE3f8N2IPXSVu7w1S92WRkJ5FfHoeCfvKiDtWRciRInyP5uF9OF8Oj5778/Dan4/3gQJ8DhbI73325+O1Nw/PPU/YtDMPvz2NRO7N5+DhvVzaY8ODpAlkJc8m69BsGjKVoUKf1wdEvNyjTdtuVdp3z6ZrlyLduyQ8T1Cgxm8hlc56VJibUWOiRI2pAuWGWlQa6lBhpEOFoS5lhroUG+qRa6DHIx1dMjW0uKmhSaa+jGxDDfJ11Sg1ECpvFMk1ViLbRIUcQzEVhjrUaetTpCch10hEofDMWEadqQ6NpoY8t7Si1caRJksnWuxW0bDMn+I1qTy0DuLu4gCyfOPIDI/mxPo17NHT45BMnas2lpQHBfAkcB9Pwk7wJOoUhck/kx1xkrqtV8gPOsZjn0MUxV2gKPUKxWm/kbPtMj8l7iM+IRTbcHtE8YbMStJkrK8CKhs1MFmij6eTI1cCI3kYu4eCpLMUJ16lOO4WlUn3qdl+h4KEs1z2TuCsexCnXIK5EBjJcf/NeNuos3mxutyGXmq2gMXGc1hhOZtNy5UJXCfG31mJwFWqhK5Vw89pIZutphNhOYt0wxncMlMmX3MeRaLpPNCexn2NKWRrTydfdxYF2rPIlk4hX2c2BbrzyNefT5GxEqUOTtQdOkdD/XPyq8s4v8GeKgsRr81Vee2kS8sqKe0rp9DtMpN3EWLYO4+ebSPoCBlK85pxVNmKKbYxpcHZlG5XKa/dp1AbNJou70n8sXEKf3hMo27LeP58YEb3aRkNsao0pC6l8MEunraUUtXeRlXXK0o63lHQ/p7Ctj8oev6Op+1v6fkd/vgLut79QUVrD3cLK8jMK6awtpGGlz08f/Oehle/y+cg75TXca3wKTeKm7mSV8/9mk7ynv/Bo9pucpvfUvDsHYXP3pLX0M298hYuFz/nUkU3N2p+52HjXzyoaOfMlXvs2HeSk7/c4lphM5cr3nAlr5afz+znwL54MnZsYW+KD6dTfbiS4MHdVE9uJa7jVsoaHux24ddgW6566nHfW5MCYbXiDjsexhlwd4cNRRfcqbjuQ/GljTxK1eVxpIxb4YbsX69Fhqsp+zytOOJtwSkPXc6uFnNphSpXV0u4G2hGdrw6D5Il3EjU51KsPbdTHMjfpUnxnnmU7Veg8pAZ9YeMyEk34ESwjFQvA5J97EjyXkS0izmR6w2IcTcm1tOcUE8L/DxM2eJuRORGbeJctUnYpEeClx6H4uzZGajNqWhDLkbLKNiuRsE2MfmpIorSxBSnicmNV6AkRZWqbVL5qUgRy4FRgMbyBEWK4+ZTlDSP0p1K1JzQ5Ok5HcrPa1H2izbV1w2ouWVM+TUjnt6x40XBGp4XraapaCUNRWupyXOjsTCE56XxNBYFU5a3jubaI7ztaqWrq5uOVw20d7/kZdcrurtf/N8HRmE+8Z/Q+PZdN3+fXov679nG/wmNvWqjAJSvhQT0hzlGwZr+DywKz/7r/D3D+D8VxkQnwY7+GxhjHOcQbDEZX6NxeBmMZZOeAIaj5TOMwi5pQQUULGlBRRSA8OMMozC72Du/2AuOngYT5QAphF4EwJRb0AIMyou8e2cRBUD8OL8o/KabAI4f5h0FuFwurK4TZhg/qJMCdAqWtACMKwVoFPoaZSPl84yCHb1IWbCeh8qVR0FldBANwlalFxhtFYdjqzwCG5VhWCoPwEI0CFPR12gvGMnCKcMZPW04Y+aO5qtxg/ni2wF8MWoAnw7vS9+RAxjw3VcMHTeUr8YO5JMRn/HV+CEMmvQV41RGMUXyDYr6Y1DVGYWRyQT0Nb5FS2EI077vw3fjP2Wu0gCWOM9kR8ZibBd9y2LHiezL2EBQgClamt8wZ+6/0DcbwVqPhbj4qnDrSTQ/3fQgIUOfbYcsuXonmKc152h//pjO3Cv0nMrgqZcHnSd3U5caQZHneio2beD0Ohsy3ZZS4bGGOh83anZG8/vebbSGBNIaGkh9fCgtl/aQf3sHN27GsSNjBStWTmOOan8UtL9losogBs/4hG8UBjJePAyx6QRcN+uQFGFNvLc2SQEmJEc4EhloyWLbWahLR6BnMpHVXgZYbpAwQvELPpvZhy/n/ovhSn0ZsvAzRqkN5AftEYyUDGC2zQS+0xzEYJVPGakxgGlWY9A0+5qIQC12hRlxPFCXK4H6PNhiyv1AA2756XA3yoyHW+25m2grB0ahTueitxaZ4ebkCJU6qcsoS3embr8LTYfc5ZZ003436k940HzMQz7DKCiMHTWCJZ1HszCnKLekS3kh3+rSa0kLwPjRkhaAsfHl078t6RV67FyuTfpSGduFWh1nKRmrpaQvV+aYmz4H1mmxY6mYPSs1ibeTEm0tJsZWQqy9OnGLZETbSQmzUiXCRkyEnUSuPIZaSfExUsXXRIyPiRhvEzGe+sqEWGoRbKour83xksxnk9p83NQV8TVQw99QjQCjXlAMMhYRaCjCW1ORAB0x4SY6BOlqEqClTpCmOn4SMcEaMkLU1QlSUyNSS5MkQ0NCRSJi1SXsMzdht4kh+yxMOL7IniNWtsQqqJG4QIODMltOai/lot5askx9KLINpdghjOxFwfxq481WvSVssXcmLCCQrcf2EXJyN1EHEthxcg8nL17k0NFf2bP7Ovv355BxqJTUQyXEHCog5OATAvfmsGVfESF7C/HfmSO/huwvImhvAYEZ+fjtzMFnRzZee3JwP5GPx8ksEn85zuXrm6m4ok35GRnFV0U8K9Tg5SMFGhKn8CJ5Pi9T5vAqbQZ/7J7Lu0MT6D46hecZOjxLjqBkYzw5yxZTukiTSgMV6kyl1JiIqTEWU66vSqmBhHw9Gfc0pNyQSsnU1JIrfiWG6pQZSCg1UKHAQJECMxH5JmKKhfCMoR71ekYU6Qhpa6FjUUKVvlDQrUujkQnPLRbRauvMc0dXSk2ceWyxiZ8XRfI46Rz1d8qpzK2kJK+UvIdPKL5xl7LjP1MRv4/KzSnkhZ7mYdgZsmLO8SThHJXpVyiIPEVO0FHywk6TF3eRJ1uvkpv+Gw/2/MLFQ8dxDd+AXpApc3zV+Hb1VGasmo/+chkONtq4WxqRtsKJk5v9uR6+g9yUn8lNuExxynXq99/lVuguttuv5rxXABcCIjnp48cej9W4mavi4SBlwyIJi00WsNxKkZVW83BzUiDAWZXgFUK1jhJednNwNZ/GZvNpRFnNYbfJHO5aqVGmr0KtxnxKNKdSojGNEtl0qvXmUaY9h1KdeVSaKFNgMJ8n+nN5rD+HGj1lSlYuoevMj9SfOEjOEl0aDWfTbjSHJhsxjcvU6Vkyi+4V86hzV+bVRXM6bujwbJ8qpc6zaLUx5bnNUpodrOhYrU236zye+Uzmmfd0Oj1n0+U5l/rg2bx/tJo3T7zouBXBuyfnqastoLa5ltrWZzR09SBYzMXtQuL5PeVt7ylr6uTVe3j/+588b20np6icx/lF3L7/iOz8Qsqqa3j1J3T91Rt0qe58y8Onz7hR0cmV4nZuVnaT3QL3a9+Q3fyeJ02/k9P8npyWP8huekdmyx/c7YCcbsh78QcFNS2cPHmMtLgQfNyW4+3rRlx6GhFRAaT5O5AWsoS0LU6kyWcC7eX1bekuluz0tGP/lhX8lO7F2VBbznjrcslXk9tbdCncZk9mgiVPDqym5tdAaq/7U3FpI3l7LchOMeR6pCl71muRukafPe4WHPe14kcPHc6uVuWX5QrcWKlAZagB2VELyUpV5WachDtxZuQkW1G8S4PiDEWK9imRv1uLyr1a5O0y5GiAGkkeWsR7WhHrbk2siznxLqZs9bImyduGEA8zNq3RIcRFj4iNWkS56BLlZkKYmzn+a/SJ2KhH/EZ1rqZY03jClKIdUvJSVclJFqxmRbJjF1CcrErlNimVaVIqtqrxdKtgS4upTlGmcqsi5WkLKNuxgLpjajT/rEXVTxKqLkp5elWDhlv6VP6qS8MdazoKVtJdsY6OinXU56+hsciX7obtdNVn0FQeQ0meK8/qT/Ku6wXdXd10vhbyIC/p6n4lb6IRFMbeTuw2OruEbmzh9G7l+++k9P8ebukNv/y3dS0IhH3+DrL0hl0+qoyCLf3PIzz/34BR+L5caZSHYgRg7JArjB/nF3uB8X/CorBbuoUeISUt2NnyGcZGyu6cIHyZAvGLJ5HgMJF4++nE2s8h6kNxtwCMnrpjehVG3THycm5v08nyRLMAdUKYRVAShTnGjzOMAkAK956Gk+QgKYRihFlHAQwFABSugnooQKAAfsLrj72OwgzjR4AUFEfh/WUqQ+SgKcw/CkcIxAi/s0brO5w1v2OlRq/SuFTytRwUBWj8qDgKVwfVwdipDMBWeQi2SiPkx1p5KBZK/bFU+QpzleGYKHyLzrwxzJg2hKlzvuG7qUP4amx/+n7bl/5f9+OLr/7NoJH9Gf7DUL4c9SV9hnzGZyMHMnDiUEbOG8mwWQP4ZnZfpomHo6bzA1Onfs6ksX2YOPbfjJnQl5kL+qNv9i1xqdY4b5jJ4hUz2L5rPUuWKzNzzpdMmvYv1rmLWeuhjOPq6fz6KIKf7nqRcMCIHSfsuJ0dQ33TJTpan/Di4XnKUkKo3+JL6/E0ioLcKN/gzDUTXezHfU6UZCr3HM0pWuHA41hPOnbH0xG3haZgbypDN9N6Lp2CX7fyyy9bSNjtxCo/FSaoDWTQtH8xYMq/6DfpE0bM/4rxqsOZIx6K2zo1jkTZ86OfISe8DTgX4cBPMU4cCbVhT7AV0Z56hPkaEhFly6ZgY5a4q6FsPpoJeoMZrdGXsdr9mWo6nLl236G8bCLzHcbwg2F/xhr1Z/aiUXgum85xH23OBuhxLcKEW9Gm3I0249YWQ26EGHAnyoKHifbcj7OTW9K/+GhzxV+Pe9HW5KU4Ubx9JZW711K335XGg+5yS7rloDt1x91pPOouB8bmI72WtDDD+DElLZ9hbC7nxfNyGl6W0thZQvvz8t4Zxue1NLx8SntrgXyGcdsKXbY5yUhfLmPHcgl718jYv16DvWskHN6oxf41MjJWqrPXWZNEOzVirUXE2oiIsRERaysm2lZMlI0qMUIy2k5MrIOUcKvekEuYjSZRjvqkuziSun4RfmYygkw12SxscFGZj6dYCXdhL7SOOj66Evz01QgykhBsJCFIXw0/LVX8NEVsMdQmxtyUYB1t/NWl+KqJCdHUIEiqRqhMSrSOFslGBkTKpMRJxRwwNeKAmTFHbCw55ejIbkNTYpXViV2oQbrEjL0yO07qL+VXsxXcs99M1pIw7jvGcNkukv32AaRu9CcuKoi4o1H4nvQldPsaUnf7cPzHXRw9fIL9uy+yc9sNkpLvEJV8l8j0h0TtyyZ6bx5RuwoJS88lOC2bkPQcQnbmEZD+BL/0bLy3PcZ35xP89+fjebIQ99MlxP16m5/v7KQscxWNdxZR9dCY8kfqVFyaTfOOmTQlz6FzhyJ/HVSG48p0n57IiysLyT9hw730DO5EX+O3gARur3WgyEFG3SoDyhapUmw1n1LLeZRaLuSx3mwyNWdzT0+ZB/piSvSEzSxqVBiqUWakSrGxCiXmEkpMpZSbalFlrE+tkQCMEkr0JVQba1JjoE29kSH1JpbUmC6iwnw593UWk6m/nKu23uRvv0FFTjMPa9u51djO/ZZOHjW0U1jbRnlmKSXJP1Pjso/CLT+TG/0L2XEXyEu5SMXOa9wPOsSjoKPkR50nN/4SWSm/8njHJW7uPc3JI3sx2WiMspsGU1Yt5HurqSywXICplYRl5hqsN9XA11aXPZtdOOYXwpXIHdxPPElO2nnK917ivHc06UucuRgYxBn/AA5tdiVmpSUbzRRxc5Sw1l6NRUbzWWqhhLONAhsXK+C9VJEAJyWCnJTxtpmLl81cghctJN5Bkd2W88l0UKfUSkqNkRJVetNoMF1AvfFC6owWUqLZG/ipNFGh0EiBHKP5ZBnNo8poDnkWEp6sWcLjdSvINlWj2kiBZgsRdTaaNNvr8tpKRKe1CpWrZDz9cSPP86JpOeNJ2VodXlpq022rR+tiDZ4tFdG+QoG/XBby0keJDm9lujwV5ffvzjtDfhK/F5ygJyuThoJKyvILqKqspPVlD/UvhUqdt5S0/k5Z6zvKmzrpeQMdbS+pLCkn60EWTx5lkXn9Bo/v36emqpq3b3/n7V/Q8xe0/Q7VL9+RWf2KayUd3Cx7ycPaNzyuf8OjutdkNwrA+CdPWv4iq+lPHryAe+1/kdX+p7zDMb+8nJ9O7OFcRgQ7QpcT5mlFiK8j4f5LiPa0JsrHhmg/W2K8bYj3sCJhnQmJq41IcbEg2dOaJF9b0j0N2e2pzQEfLQ77aHA62JAfg824vX01leeDqfzZm4oLLhQcWcztFFOO++mQuk6HlPUm8g7EQ94WnNmsz88bJVxZo8wjVxHVAWrkxYl4mKLK/QRlShJlPI1ToyZVherdilTtV6Z0lxLlu0VkbZNx1F+ZJHcZMW4mxLiYE7fBjIQNpmzdZE3SJhu2uJjiu1aXLQIwuuoR7mZO4EY7vNY64bbcAa9lZqR525N3wovqQwYU75SRlyYmO1GRrLiF5CUqUyr0NG6XUblNXV6vI4RfatLEPE1ToWa7MjU7lajOUKD+mIimc1JqfhJR84sadVelNN7QpvaqLi13rHjx2IGXBctpK3am5okzjUWBvKzdSU/zMdrq0ykr8qGl/jRvX7byqquH7tcNdPV0IFQUdvcI84st8qsAib2w+P8TMApBl97zTxtauP/n6bWm/98A4xthf6E8+NLaC45ytfH/DIxd8lqd3pS0AIxbnOYT6zCBePsJxNpNJcZu9n+Ku4VKnU26Y9ikNxbBkhZ6GAWF0U1P6EwcjaAcykMvBhM/qIwT5a+FucbNhpMQFMZN+hPls44CDAoqoQCawncFtVE4wnMPww+hF71eYNxsPEm+q1oARkFhFBRJASSFI0Cji6BW6ozBWeu7XpXxgzUtBGDkiWnRMPk8o1xxVBGAcRB2ysOwVfoaG6URWCkNxkq5P3Zqg7FWGYq5wteYK4xFT3kMCvNGMG7aQIZP7Cevihn49Zd82f9fDBrWjyGjh/DJiC/oM/Az/j1sAF9+N4hBk4fRd0Jfvpral9ELhjJfYzxDv+vDN9/14dvR/2b0uH5Mm9MfZdlAIlOs8IvUZfGaucRsdUakOYYJ079g0qy+bPI1xG7pTCyWTOT8nVDOP/Qn+ZgFGT8t4X5hIvXNl2htecTze2eo2RpKV0QgXfuTeBblz9ONzuStccTo+z4sn9KP4yYi7iw25bbvMp7tDKcuKYCi8E2UpQTS/HM6uZeS2L93PSu9VFkbrU3faX3oM6YPn4/rQ78JnzNoen9GzO7H+LmfY6IzkiPBplwNMOaXTZpc9jfk+hZLft1iwYVQcy7G2HM6xp7Dcfac3LmKn456cGj/Woztx6Jn/S1WyybhsHYmzp4KLHefj/26aWjbjUBmNQSzleM47K3BdR89fvPT5WGcJXfizbkeaciVUF2uhxuRGSUkoe15INgfkRZyWLwRaiKfXyzavoKK3WvkdrQAjA0H3Gg+6M6zQ5uoPeYmD70IKenmo+HyGcZehVGo1RFCL6V0PKug/UUlTV1lNHWV0tFa8Z/Qy0dL+uc0P1KX65DqpC6fUdy1SsaB9ZocdtEiw1nEkY1a7FslJWOFlL0rZSTYqhBnrUy8jQqx1krE2aoQbaNMrJ0qcYtERNkqy0+4uQqxNhokLTXkdOhGCk6mc3dvAns8VxNsoU+ggRabhdV+Skp4SNXx1JDhpaWOn646wUYahBprEKyvLp9b9JKo4CuTEGNuRqCWFt5iNfwlEsJ1deShl1gDXeL0dYnV1SJSJiFeTcQBQz2OWZpz2NKCfWYWJGvoEqOqSeAsVaIWaJMmseCAviOnzR25bO/Kr/YB/LoomivLUzm5Nomd3mFEhm8iNMMN3xNrCE10JC3Nnf37Ejl84DipyWeIjrpAWOQ1gqNuEJp0h7C0O4Qm38Uv8jbekbfwjb2Dd/xdfLc+xDv1Ed7pWfjsziHwYBGhx6vwP1GLz6nnxF2o4eRvt7h/PYG8W+u4f8OOzGumZF00pOSghNxUEc1HtPnjsj5vL+rQ+psR5XdXcP6MH7t2nmF/WgH7En7iRPAWbvms4rG/M/c2mvJ4rRZFa6U0euhSulSFsiViCu1VyTFXolxfKOVWo9xITJmJiDITMVXm6lSayqgy1abSRJcqU0PydCQUGcioNtOnxtSIp2ZmlBpb8sTIhisyC05rWHNE056bvmk8z+0kv/4Nl5q7uNT+hmutr7nX/Ir82i7yLhdQEHWO5x7HqYm+RHHsL+QKq/62XeFB7FnuhB7ncfgZ8mIukh33C4+TL3Mv7Ud+TksnLs4PtWViZjgpMt56HtONFRDpijA1lOBkIWOFpZjV1iICV1uS4rmeo1u2cDl+G3e3HSB75yHO+IZw0MWNCyFBHPVyY7fHCgIdtXC1UcLdScpKG1VsDeaz2FSZldZKrLKexwa7eXg6KuK3WBkvm/n4L1IkYpmYFGcJGctE3Firw5NlmhTaqVBmO5saR0UaHMU8tVbhicZ0ivUXUG6iQrGxIgXGCuQaLyDPfA6PLRS5pq/EZR01rsiUuKerQqmFBk8tNHhmqk2XkTbdZprULtHjcaoP3cU3ef3LcSpX2dFuuoBOx+m0Oc/l2VIFuh3E4CSm21NKu6+Ens0qvHdX5EWMLq9Ob6bnlzTazp6k89YTnt59SNnjbF40vaD5xWtKG7spbHxFUWM3ZfUddL/6i7rqevIEVfHGbfIy73LvyhUeXf+NxsoK3nR28acQjPkTXr6DiuZObhe1cKOgiRu5ddzMrSWropWHZc/Irn5JbsNbchvfk934B1lNr8hu6SanuZPy593U1tfy8NppLuwO4tJOd06mOLMzchHRftZE+C1li/8SQvwcCPG0IdzFnAQBxFYbkLLBhGR3U2I9jIl1NSB5szEp3obEusqIXS8jeYMeP4YvJfdYIEWnvSg570L2sRX8mmbLTm89otfqE7/RihQ3K3ZtMuWMvzFXfHS57qHOk0A9HgVoczPBmkspptxO0aAiWZGWmNk0JanQuEuDhoMa1O5fQO0BVfJ3qfNztJRdfrokuBuT4GJG0kZzktabkrzRnPgNFkSsNSFsvSHR7kZECTVNXkvZtH41a1e4sdJhPZuclnFhexRPDvtSvFuTop0a5KWp8SRZhdxkFQq3iindpk65cFKllG2VyEMwwkaY6u0q1O5SpWGfiLoDKtQfU6X+R1Xqz4tovCyl4ao6jdc0afxNn9Y7VjTdtuDZQ3tacpZS/XgljUUhvKjexZsXZ3ndfozK8hCa64T7Vl539tDzur63Q7G7hx45MDbTIyxI+UcoWT46+D/qEwW1sVdN/NiU88/r/6IwflQOheu733tt6F4w7PygKPZeP35OgMv/nmX8b4XxrQCgr9rksPjx+t9W9Ad4/KAw9gJjJ++7mim/e5KwpQuIc5xInP14YmynEGU7S16rE2gmdDD+wGb973HXGY2bkJIWehiNJ8nnDeUQpy30Mwr9i1PwNZ0m72EUIFGASA+93ueC0ij0NQq2s/Cd/yiFgsUs1OfojZUXgcuhUa83/OJjPhVfi2lysBTmGAXIFD4nB0ZB2RSS1Lrfs0pr9N/AqDaC3hnGrz9AY28Ixl4OjIOxVxmBrbttcfMAACAASURBVPI3WCsNx1LxK3kQxkE6CDvRYKwVhmOjMBpTxVEYa0xEWfw9o6YOZNDYvvQb+hn9v/qCr4YOZMCoYXwxdgSfDB7AJ/2+pM+X/6L/2CF8/n0/hs0azsApA5mg+j2Dx3/BoDGfMGLMF3z3fX+mzhnIPHFfIlNtiN/tyAZ/TQLjnJg8fyBjp/dFUTaOxStUUdP+GhOHyfx4I5greWGknbHjwKUVPCxJpqbhZxrqbvOy4BIte6Lp2exBZ0wQ7RG+1Hmto9BzBWdDl/CTnz0nVuhyY50FjZFutOwIojDdj8LjUZRd3kbRlTQeXIonfdsKHNfNwylAzMDpffjihz58+f0n9PvhC/pO+pIvJ3/C8Ol9mDu/D3sC9Ljop81lLym3QvW4EazD9UBtboYYcDVAj0sB+tyMseVSuAWnAg04E2bK7bQV3Nuxmivx9lyItuKnSAt+jrbgRIg++7wkbHdRkO+Vvh5kyC0fbW4H6vIgypQ7UcZcDdbmSqA2mYK6GGNHTsJSshKWyIHxWrAht8LMyEpYRPmu1dTsd5Hb0fUHehXGlkObeH54EzVHXWk84kbbIW/5DONLYYbxRf5/Qi/PWst4+byKjrYqmrrK/wOMnUJK+oPC2NleLFcYk5dqstVJwg5nTXaslLJvvQZHXLXZv1bCj5sM2LNcxM4lyuwXgNFGkSQ7ZZIXqZIgXB1ExNsrk+igSoJwHAVwVCbKXJEEGykHNtpyKdaT4jO7qLx4hDsZKSQsdyDC0gIXJRU2idRxF2vgJlbHXU0NT3UxPppqBOlrEqCjjr+mFG+JWF7SHaSjQ5i+IREGhmzR0SFcR5tYQ32221iy3cqMBH0dYrVlbJVJOGJkwBl7O07Y2JKmqcf/Q9t7R2V9oO26ZDJpk8REY3qZNGOiJhaQ3nvvvSNKFUF67703C4odC6IiKgoiKF1E6UhHigV7j0m+me866/eiyWT2d86as/befzzrLcD7+o9rXeu+n/t+clR0yFTUIUlKg+iflIhYrEDCcnWK1K04YLKWapckatbkcNg5ncrwTWT7BhES4EziZm8idrqQU+BPQXYsuVm5pKbtJj2nhviMJuKy2kkp7CF9SzfJG1tJLDhPYt4l4vMuElNwkbCCC4Rv7iC2ZJDYg6NElY0SUTZCRNk4YfuuE37gESmHf2HL8ZuUVdVw+HQS+6vD2XcyhkPHEjiy342jxQ50HLPm+nlTxs5YcKWjgPoLhyk4fozwvS1E7hoWWeKF286wKWsnBwq2c2ZjIW258XQmejOZ4EqXmzrTvkYMO6vSZSzFiIESwwaKDBoqiGbEUJEpYxUmjVSZMFJnxFiDAVNtug3U6DXUZNBUnyFTY7qNjDiroc1+GSV2qOiRr2ZMlq41x7J30TX8mParv9F46784e/MXmm78zOXrzxi9MElP0UnGYkt4HFPK7cwTDKUcpi/7ON0bTnM8fDcNSUe5IMBiWiUd2afoKqyhOnEDO6PDWOtljpKzHIutJVlkIs9P6orIKamiraOEiYUCFrYyODsq4GqvTLSfDYXRazmUFUftplzObcijLCqcg+GhVMREsyfYk83+9sS4qBLsJIe/qwqe9irYGcpgqy+Fg4E4LibLWW0ljrejNP6OcgTaShHuIEv8akXS3RXIWy1NTZQx7VEmtK5V4pK3BG2rlzPgpUy/swI1il/RobOcPj1J+nUl6NdZQa/mj7SZiNNmKkGL3nJOKi9ll+wKDipJcl5Pjkm9ldzVk+aWoSYPjdW5Z6dFT3I4vzW28uuuMibsbZgx+IGrzp8z472Eh2sUwFYXjOW46SXPTKgsj8Mk+KffIu4ELeFmjDI3E6y5mxnMr4f3cP10NRMt7Tyevs3M9Yf0jd6md/IhPVfuMzh5l0dP/sHY0DjdjS301Jyhr7aOS6dO0VZZyWRXF89u3+a/n/3GL7/8g3uPfqF3aIozjZ3UCVPfztn6Nnr6RunqGaXr8hQ9o7fpv/qEyzd+Y+TqHYbHp7g8Os3YxE1uTF3lwumjHMoPp3KjP2d2BbEr04G8OBvSY1aTkeBGSqwLccFWxK01JEtQFkXqnSHJXrrE+eiS7GNKepAVKcHmxPjqE+GuQ7y7IRsCbanI9qZh9zq6Tqyn/agfRzc6kxGgR7y3KUm+tqT5WlLgb0RplCFV0brUhqpSF2fG7hQ/EhPDiU1ax558R7qK1LieJ82VbH1GNtkwVmLFjWPqPKhQZ7pMl/btxhxMNSI/0IAcHyPy15qQ72VMnqcxWR6mZHgYkeFtQKa/EUmBlgT7rcFl1TrsHKKxNAkmwjOSo7lZVGV4MLhDk4Fidbo3KNBVIE//BiUGNigxtFGZoUIlBvMUGMxXZHiDLCPC6cCNUkxsleXqLnmulshx9YAcU2UyTFfIc6NaheunVbleo8HMGT3u1JtxrdaQ643m3Op0YeqSYEnHc2u8mKe3jvHo9j56e8KZHDvEs3t3+OXhE54+neKJ0FTz6DFPntziydMXwPhHx+Kf4fAFDP6RP5nNpLx4/39+FPtjT/Exv/72RASN/1vA+IsAjLPBF2Gf8f8VGv8FGJ8+ecg/H88w2nJIVKuT5bhApDCmWS4k2XKJqLhbCL0IwBig9Rn+Wp+zTuNT0a1o0fk/Af6eK4zCHqNgQYcbLyLEYOFzWPyjm1FQGAN0Z3sWhb8RRgSNz5VGAQRFiqL+tyIQFOzpIMMFhJl8L9qTFOxnARiFIIzwKIzwO97af8dN47NZS1rlIxzl54tGCL0I9rSobkd2LjbS72ItPQ9bmQ+xlvn4OTC+jbX837CRfwNrmTexlpqHncynGK6Yj5HaNxiYirNcfSHvfvsOr7/3On957a+88tZbiM19F7HPPkRsztv85ZVXeemNV3l53hu8+vlbvPHtO7z0xWu8tfAdXvv8FV795GXmCOGYj15j8Yp3+VHmVRLyLdha5o1PtCbmq6X58qc3+fCbV/h4wet8/9PrfL1IDB2rbzhQG8XxSzHkH7Gi5IwbXRMbuXa7iuvXmpi6Vsf18yX8nBrNTHIIDwrimUkP5WqiPy0RLtSvMWYmJZDfCmJ5EObBnc2RPGjazvRAKVemjtF5aQeh/hqscl6Kg+tPOK6XYu5CMV7/VIzXPxLj7S9f563v3+K1xa/y1o9iLJAQw9fhWw6EKXMsQp7KKFnOCLdJU3RoitOkPlyVc6GqnI/WpT5Mk8ZIXU4Hq1OfZEpVlC51CUZUx+lRHa/HyVhtTsRocCxKlYooVaoSdahN0ONMjBYNCbq0pRrSnmpEQ5QmDZE6XEy14lKaA325bnTlrqIp1ZzGJFOaks3oyHUQweK1vQEiYLwqhF32BnBjjz8zu/1FwCiEXu6VhHFtTzwPp+u5db+PW3dGeHJjjNv3Rnh4e0ykMF57ODRrSd8c4qEQerkzu8P48P5lKvJDyXZQIe8FMK5RYvc6TQ6F6HMoWJcjQfrs8VSlxEONbasUybeVptBBng2OCuTaypDvKE+OnTS59rLkOsixxUODIg8NdnnqczzMmfqsQKoyAmkvyWHoRAmdB3dyMC6SQA1NfGQU8ZdTw1dGDR8pJXyk5PCRkmKdtCThakqEqSo+h0UFguQUiFBVI05bh0gVVQKlpUXAmGWoz1Y7K/a6OrPHyZ49jraUmBlTbmFOpYMDzf5BbNTQJ0tJh0Jtc9KVDMhSMSVXzYICdVu26Xiy1ziAo/axnFiTQoVXCieistkaEU6Ynx3RqatI2OpFemosuakbSU7aRUL6KVI39hCV209EzmWiC/pJ3NxN4qY2onOaiMpuI3FzD4nb+kjcM0jsviHCDwwSemiYoMPDBJSPEHBsCP+KVoIrLhNVcZfEY09IOzVIXvNRMmqPk3i0lei9vcQdPEXR4QJOnfWms8+a9lZPuvt7Odb5lKgT06w+0ofXoREC9g8Tsf8aobtukLRzlKJt56nadZqu7fsZzEilY60rQx4OdJrr0GWoyqCBEgMGilw2UmTYWIkJExWuGalyVV9IQasyZCycClTnopE6LbqqNAnVOfra1KirsV9Ojq2KKmSraROpqsvB6CQGO4dF1mPXxD8YmPwnA9f+weWpJ0wP3WJs12mmErbzIK6Ih8lbuJtWxkxuJeMbqmnLOUFVwiHqhYR0RhUXM6voyqmmOeUwhwPjyfd2wdVRA0nzZSw0keAHfRWWqmghq6yLsoE6yrayaDivxNhaHCsbKZzsZFnnoka8txmFQas4nhXD9gBvSoL9KYsIp8jXUQQfIbbSuJsuYZXpcqx0l2OjL81qSzXcLJVYbSaJk5UEzg5SeDjKEOAkT4izHEFOkgQ5LiPc/gfy3VdwKFCRumgNOrN16c00YmaDC2ORJlRqfUezzlI6dVZwWVucYWE0lnLZcCX92ovoUP6CKtnP2a7wE/tVV3DJYAX3Db/lsdE3jFtIcttcmqfmklwOsuZecTaP42K4amrEdQMp+hx/ZHC1NPcctcBUnyeWSgysEWcoaCm3ohfxLPzvPI76kl+jfuS/oxT5NcaEqSwXOrbkMnSqll+n7/BEqL4ZvEHXyG36px4wfecXZm49oq+rn+76ZnpPVtF94gQdx4/RUHqAjuoqHk1O8ezufe7dus/01du0tnXR2tBK9bFKao6f4PzZOgYuXWK4p4/ujh46uwa5PDrD4OQDpofHGGo7T3dLO0Pdo1wdnGTs4gWqduZxtDCMk9vDKd8WyNZkB4oiTSlKsGJDvA3ZEZak+ZuS7mNGpp8NKf72RPrZEuRrTbynJcl+tiQG2RETaEOwpykRbmak+FiRH2zJjlQLag97UL7difxYQ2L99Ihbb0e8nyOpAXaivsTdEfpUJRjSnGTAkZTVuCZtRjZoJ3JBufhmRnJ8pyN9W0wY3hnG0MFsLp+IZ6rRhX82mPOwyoz+A5YcTNGnIFCXXB9DCteassHLhAJ3E3LdzchxMyLTTYd0H32ifMxY4+qIsYUPGvoRGBnFstY2mEyvdRyNX8XoHl2GdmjRV6RC7yYlejcocrlQiQFh8hUYyJVnqECRwY0yDG6UZGCDBCPCScEdslzdK8/1MkWmDskzdkia8aOyTJ5QZKZGixvVutyqM2WmzoRr9ebMtDsxdcmL6d547kzs5PGt49yb2Ud7exDjw2X8+uA+T+8/4uenUzwVAeOj34FR1IH9XEH8YyfxhYL4AghnX/9ZBBREwRc///Oj2Oye4h8Bl1kl8UV5t6AuzlrWvwohGKF259kjngmJamFEIRdhb3F2hNfPhPCMCBgFlXFWaRRS07PPX7wntJDf5MnPMzx6+oCnTx7zj0c3GWs9QtoaWbIcF5Jp8y1plt+TaLaIBMsfRKEXETBqfkaAEEZ5XqsTbLhAFHoRbGnhRrToBKDWl6KzgEF63xKo+w2Bzx/9tb8S1fCIgFHrS9aqfSY6E+ij/jleKp/grfqpyNYWfi6MsOsofJ7Q8xhqtFB0ZtBb9ZPf71MLJwdfjHARxktIUqt+zBph11FISD8fJ4UPcJR/HzuZeVhJvYul9DysZd/HWvYDLKTew0T8LVG1jo3MO1hIvIX1yrk4yHyI/fK52Mp9jLnWV+gbL0TLehkWnpqIay7mna/e4qV5LyM291VeefcNXnrtL/z1zVd58705/O2Dt3nl/Td47ZM3efPrd3j1y9d5fcHfeOPrV5j3uRifL5zDUrl3ic+1YO+JIALjzFkiO48PvhNj3tdivPXJm7z35ct8tkgMbZu/c7ghmCPN68g/YEpZnR/d49uprM3kytVabk3U8LizjMfleXRkeDJTksAvRwt4sCuda0XxTGQFiSDx/s4EHlcU8XNrKc/GTzM9foL+sSO09e/hUHUiYamGOPitwCNGgR9WvMYnfxcTWelvf/EXUZ/iy0te422pt1mk9xlOnjJsznJkT7Q2VdGqnEvS4VyCNnXPlcazkRo0xurSEKtLXaQWNeEanIs3pC5WnzMxutRE63A6WodTERpURWlQFa1JTayOyHI+E6vD2ThdGhP1uZhpRkuyAXWR6qLPupQhqIuOXC50pzvPhZZUM5qTTWlMMqG3wJnJXb5M7fZjuMiDyZ1+XCsJ5PreIKb3BjC914/bB4K5WxrF8N5YHk/Uc+fuZW7eH+fe3Qnu3RVqc8a5e3eU2/eHuHN/kHt3R7l3d4o7965y+94Ez+4McLQglAxnFXIdFShwUaRIAMa1GhwOMuBIoD7lQUYcCTTmRLg1Oz20yBPg0lGo2VEjz1aFfBtlCmyFOh41il11qE30ojnLn7pkdxqzfGgqCOLSnlQ6y3K4eCiH6qJIisOcCdSTx01qOR7iEqyVksFTXAIfKUl8pMTxk5EgQE6ScCUFwuUViZRXIVJWhVhVNRI1tYhTVyNKVUnUxZhnZcwmRzN2e9lzKHA1x8I8OOHqxClLe3rCohlIyWSHmQ0ZSlrkaxizVc+Gzbo2FOhYka9lTaGqPXuMA9hhGMQO8yB2Ovtxef8umkrzyU3xJjLOk4SCOJISd5CZVklO7jmSsxuIz2sT7ShGbeggYuMlwjYItnMz6ze14b+7l+iyUWJLh4jbf1k0MQcGiDw4JOpkDDoyRuDRUQKPdhJY3kfYsatEnbhDzKnrJNSNEnVqhMBDY/gfmGL9wcsklp6k6OQ+Drcd5Ex/I41XHnFyBLa0PSDm5BDRxwZJPD5K8rFJoksnCNs7QciuIbIqxqi6eI2Brj6mj5XS5etGt646V7U06TPUpk9fhWE9Oab0ZZgxlOW6gQKTBkIQRoExM3X6DOSp15KlQkmKChUFDquosUVahRw5HdI0rdi1PoFoJz/OHTrD0OBNem/+g76Z3+iaeszw5CNuDN5hqvw8V5L3cS9hD88y9vEgZy+3Nh9nZvs5BgvOURd7kpqEczSkN9OUVUdTdjlN2TvYvc6fotU2pDjq4mgqg4TOjyw2kGaxjjIrNDSRV9dEUUcJFTN5tGzlMbWRx8JOCRtbJVwcVPFy1iRwlS4F4S5sDHZkb5wHO0IcKfTRIctHB28LCWwNV2BlKIml3kqsdFfiaCSDk7EM65x1cLGWx8VOFi8XZda7qrLOUQ5PmxV4Wv+El9UifK1+IMFdiu2R2pQna3Eu05yONGtavNSoVP6Wi+rL6FOToF9jJV1aEnQKARhjRS7qSnJWbQlHFL+jRHExR1V+4pKeODeMl3PLcDE3raW4bivLFeuVjKyS5edwUx56ajBlvIxxo5/ot1zKsPVybttI8tRiJTesxBmzX86oyzJu+Uryc5QMTxJW8mvSSv4RJ81vYTI8jVDhRoI1tw8W8uuVKzz6DS4NzdB5eZLR8Rlmbj+jp3+SC22dXGpqo6PmLJ2Vh+k4VMT57Wk0b0ph6NABHnb2Mt3ZT3tjC/Vnz9J17jxnD5+g5sAR2k6eprehkcmeXrqbm7jQWM9Qfy9DAwNMdbYydLaSK22NjF04z+3BPm70XGC4oYLT25OoLg6nemsQRwu8yQs1JifEmI1xduRH25EdZkOqvwWp661ICbAl3s+aKB9LYjzNiVtrQsJ6IxL9DYn1NiDWzYRED0vSfczJCTFgU7wOGWHaxAuw6GtCor8diX52pPpakxdgwfZwM44lW1OTZkVpxlrck7czL7yG90L2opKQS86uNAZ2mzNUeYDTNedZX7iD1TnFHDyYQfv+aFpy3TgQqk12gBrp3rrkr7Um192aXE8LNnsYkumhT6K7HmlOmoS6OmHtkYSM8ybEzQox0Q7F33wNsavtKM3yYGi7IYPbjLhcpEv/Jk16CxQYKJThcs5KUX3OSJYCY5lqDOTIMJAnxXCBLCOFsoxvlmN6pzK3yjSZOazORJk808eUuF6lzs1aXWZOazNTo83NOl1m6g242WrJtfPO3Ojw58l4Fv99cxuPhxPpbnJmcnA3vzy4x+OHT0UK49PHd3j68CFPH98SQaMAjE+fCCuCgoB3j6dC7aHotVB/+Hz+/fWL94XaRFE9jxBi/mP+DRj/6F78Q2WchcFfRIA4C4kiUHx6XwSMs5AogOLsCLAoUhWf29KCHS2CReH1n+YmT3++yeOnD58D4y3GWstJd5Mnx+kHsu0WkmW7hBTLn0TAGGu2UFTaHaj9hWiH8cWlFwHkRGcBhc5EYbdRa3aECzCC+his/61IiRT6GoUKHuHGdMDzE4JrVT/DR7gprfY5nkofix79tL4S2drC3uNscOYL0d+FG38v+lsv5Y9E3yHcqxZg0u/FaP9dpFYKpwY9VD/GVeF9XOTfx0XxA1yUPxYBo43UPCxXvouF9FwsZeaJwNFSci5m4nOwkX4PW+n5WIi/g5XEXOyl5rNa4j2cJOdhrfQBumrzMbVfhGuwJuuS7bDw1map8nf87YOXeXXuX3jpLTFe+psYr779Kq+/8wZ/nfOKKEn9xhdv8+bCd3njh7f5Tv0bPv3xDT745l0WSr5LZKYpe08E4xloxOeLX+GdL8V4S7iE8v4c3v7sVT5Z8jKaNp9RWufD3hpnCvabUFEfQs35TCKTLdhfnkhfWwlPh09xr/sAt9u38az3APRX8M+OY9yt3sXT+hJ+a97Nf3eV8WSwhvvDNfS0lNDfd4QzzUVk71zHzpNRJBQ7EF5oQkSBAV5uEugpf4S4oHJ+/1feX/RX/rboL3woOwdJswWYOi3Hx1uRPXFG1Mbq0JBkSF2cDqejNEVzJkabs/G6nEvQ42y8HnVxAiRqizoUhR5FARhrorQ5HaUtel4bo0tdnPC7BtTF6FIfr09zshGduVYipfF0hBoNCXpcyralO8+ZwU0e9Bas4kKGOc1JJqK5vNFVBIuCJT28xZMpIfCyN4hr+0KY2h/E1ZL13N4XxMz+CHr3RPN4/Bx37www82CCW/cnZ2HxOTDevzvEg3tD3Ls/xu37U9y6N83dOxP8eusy5fmhpLmokOukQL6zAju8NDgYoM+xUFNORVhwOMCQ4+HWVMU6sdlFlUInJfId5EUq4yYnBTY7ylHkJMsWZ1lKfbW5VOjNaEkYncV+XNoWQMeuCAaOZnHxYCI12wLYm2pPrp82YeYyuMn/iMvyJbhLiOMmvgw/eWmClOXwlRbHV3IFAZKShEnLEyWrTJS0EgkqaqTp6Ii6F5P1tMk0MyDHxogCJxO2r7XhYKgrFTEenPBaTd0qbzojkxkv3MkOGw8yVAVF0YYdBqvYomdPgbY5eVqmbNKyYpuBO5t1PSnQW8Mhv3Bu15+k4+QuigviCY8KIzqtgKTUk2RmtZKdd4GU7GYScpqIy28hurCF8MLZjsawzRcJ3NlLQNkokRUTRB4RrOfLRB7sJ/LgZcIPCirjCMGHx0VAGHx0kKAjQ4QdmyDyxDWiK28Se+oOgWUTrNs7hH/pKAEHR0gqb2dP6ygnhx9QPf6EM1P/Re00VAz+zM7zNyhuvEpx03W2NV5nU90UccenWHdwnNBjE2xtmqJncJLrVcfo9HFhUF+VWzrqXDbQ57KBBqP6ClzTl+G2vnDyT5FePSXadBVp01ekTUOSE8ri7FeSZLucNFkSMsStVCFKyZQ9IVkc23iE0q1HqTl5gZa2UVq7p7g0dY9LV+8xMH6LyQtj9BVUMJ1axr3Mcu7lVXBn60mu7TzD5I4mLqTXcCa6hsbUi7TkXKQ+q5r6nH1UpaaQ62JEnpOG6GKQjfaPiCt9z0860izWlGeFhgqyasrIa8ijaqSEno0aZrYqWNqrYW2vhp29Oi6Oang4qhLmrkNeqCV7Ep3YFm5Goa8q6WvVWWMmgYWBJKYGsljoS2OlK46NznJs9SRY62yAo7k8DpbSrHFQxN1RkTV2srhaS+Bi8ROrzH9ktcUS/FykiPFRJC9EkeIQNfatU6bCWY4jSt/SprqMTuUVdKqK06ohTrORDM2G8tRqS3FSW5KDyks4rLCYGqUldOus5LqZArcspLltLckNB0muOKzgmp0E//TW4omLAuOG3zNgsIBBkx+4YraUG2YruWEszlWbpUxZLmPCYjkzq+R4FqXDszQNHqfJ8yhxJU+jJPgtVJr/Stbl8b44/nF1gjtA29AMvQMTTIxf5+atZ5y/OMz5ti46WtvpOtdAf81BessyOV+4nsaUtZzPiuf+2Uaune+g9Uwd52rPcKmumeYTZ6g7dIyG8hO0V53mWm8vA80NtFSW09tUw5Xu81xpqmS4+gBTTZXcuHiOW91NXO+oY7zpKJ0Vm6jeFEztJj9OFa5la4IDCWuFkIgeqQEmonvMqQGWpKwXFEVLknwtifU0JczdkHAPPWLWChdVDEj0MSLG3ZAYN2MSPE1IWmdAgo8aMd6axK41IGGdGSn+tqT4CZa0Fdl+FmwINOVAgg0VabbszfJjfUYJL8dfRCz0GN9F78Rvy06Gj3rSePQk/vlVfO1bzHteJ7GO2syGuHT2+3uz09eIVH91cn1NKHSzocjThczVJmxy1STDQ1/070mx0yfeLwqj9bv5Zs1hvrHZjb5WAL5GVkStMWVn9ioGthowuNWYy5sN6N+oRW++Iv35kvRnLWcgXZyRdHnGUlUZzJLjcpYUA1nSXM6UYiBHmvHNClwvUefGQXUmSuWZLFfgWqUaN2t0mDmtyUyNGrfq1LlRq8nVOj1uNFlz84IbD3qDeToYzd02D3rPmjM9uI2n92/z8MFT0Q7jz4+FfcYHImAUEtKzoPgvkPgCDv+jR+Fk87/PXf4jYBTkyheQ+PPvlCqAoWA//3n+DIUvFMZ/h8VZhfHfgXG05Qgpq2XIcvyeLLvvyBSA0eonEq0XP7/08o1oh1Go1RGAMczoO8JNfhAFUgTbWIBCf23Bkv67CBJDDb8TJakFSPTX+Ur0PEhPOBk4280oAOOL8VL+RASMAiS+qOURdh/9tP4uUisjzRaLAFQARuE9ARgFWBS+TxihgueFxe0h1OsIoCg/HxfFD3FV+QR74aKL9LznI1jTc7GSfBdrybnYCFC4ci62Uu9jKT4PK4n3sJN6Hw+FT3CQnIut4gcYqsxHYYjMlAAAIABJREFUSekdVnnL4RVuwNpYKwJS1vCTyjf87dOXeXmeGC/NEePld17ilXf/yktzXuIv7/2VN7+cw9sL5zJ/xUd8q/I1CxU/Y96C9/j0p9cJSTfhQHUkJg6yvP+1GG9/JsYbwj3muW8x94u3eH/BS2jZfsnuU55sOmJO1m4DKhpCydvhwoKlYijpfMze0jhuXK/n3p167tw6za1rp3h8u4kHV5u5d6WJe2N13J84zdPrZ3k00cjVodMkJ7jgsU6HsupsrLxlidvszIbDfhQe8iJxqyV5MdoUReqRGaCBn7MEasrz+foHMRZJvoy86ts4W32Nn80C9oWri+zjWSDUpDpSQwSMtbECMOpRn6hPfaIB5xL0ORmqRnWk5iwsCgpjlDZnBHCM1hGpjgIwiqAxVo+GeANaU4WKBmtqozWpDlehMdGArlx7ESgObfakf4Mr7RkWNCUa05pqxsCm1UzsWsfYdm/GtwtXXQK5vi/4d2C8VrIeYZ9xencwl7aF8mjsPwfGm4LKePsKv9zs50heMGnOKuS5KLHBVTgFqM/xSAtq4mxpSHbmeJg5x8OtOBRoRqG9PEX2Umy2lWCrowTbXSUpXrWc7WuWUeovQ12aAZ1b7Rjcu4bRiiAma5KYrs1gvDqD9tJQTm12ZUecHhk+CqS6q+NvKI3dih9wXLqUNSslWKcgR4CSAr4yUvhJrWTd8uUErFhJ4DIJ0cQqqZCuq0eSliZJulrkW5uSb29GroMxm92t2BvsSmnYGg6tW0NzVDxdOUVM7zvNfs9ksnXWUqjhRbG2B7sMV7NJAEYNfY66eFK3PpJqvygqA2I4l5pH596D9J2uZ19xKVExG4hN3096XgNpOa2kZDWTlNlEojA5rcTltxFTcIGYok4Sd14mfu8oMaUTxB6eIPTwCIFHBvEvH8DvyGXWlvay/tAQYUcnCT40TmjFGBHHJ4g+MU1E+RWCDwyJyr3X7+wguKSTqIM9xB3upbTjOuemntB84784O/kztRPPqJ38jdNXfuP44FPK+x9zsOsBhzvvcbz/MTu6n5LScIv0U2PsPnKRzoOnGU9No9felCEjBSaMFLhioMeoqTZjZqpMmSpzy0idqxZGNBloclRXhcPailRryLNPUZxiFUkKVeRIUlIhWEmLtFW+VBYfpqGylZ7OK7S0DnCyuo0jx5to6L3CxclbdAxe5WJtF+1FpxjKP8nEhtNMFNcysb+JiZ3N9OTXUZ9wgnNJNbRkNdGYWUNj9mHOpBayZ70nOQ7abHTRINNRGSedxUgrfIu4lgTLNOVYoa6IpIoCkqqyyOsrom2lhpmdMpYOalg5qGJrr4KjvRJOVtK4WUiQFWzCtjhriiNN2BSoRZKnKqtMxDHXX4mZCBilsNYTx0prKVZay3E2U8ZMTxxzwxU4WMniaCWDi60srnYyOFksx9liGa5Wy/FxlsHHWYL1zj8S7baSFCdx0f+N3bqLqVRdTJ3CYpqUl9KgupRazWVUai7jmOZyTmiLc0hxEdVKP9GksIQRHSlmTGS5bS3LjL00dx2X8shhEbetpfjF04IHq4wZ1BdnQHchQ/rfMmm8guumalw31eamgyTXrFYwabaMSZsV3A9S4Wm6Bo/yVbmVJceNZBluJypzJ82QB0cyeHZtguuCwjgyQ1ffCGOjU0zPPKbxQj9tbR30tLQw3FDDaE0Jvfvjac1zpz7ZlTMJvrRu3cSl4ydpO9tEQ0Mz7a0XaDrbwKnyCspLSjhdVsrEpXam2lvpqTrOpYpSpppquXK6lCtVuxg7XcJE/RF6q0rordrDeMNBhqqKOZzmRmXWGo5nr+H4Rl/KcryIdVMhyE4GXyspotZokeZvReI6C2I8TYjyMCHY3YAQDyMivE2J9bUgbr0lkd6GRHjqE+GlT4SnAWFu+kS66xDnrScKzyQLKuV6G1J8rUjzNSd7vTE7Y20oibOgINYdr4z9/DW5F7HQGj4KP4hF5l7OlkaSHFeEhFMeb6/ZwivuJ1lik4OjZQR53hFs8HclJVCwoi3Zs9qRUjdX8p2M2eKuT4qrATGrbYi1tSIiOAsF373MdyvnQ4e9qBmE4m5kQbCjFtmhWgzv1Gdomx6DW3QZ2KRNT54i3dlS9GZK0J++ksF0GYbS5BnIkqUvQ5LeNAk6k5bTlbqc4UIZJncoMbVXidF9MgwfkOTKEXmun9TgZrUGt2rUuXVGnWvVqkycUmOyxoArtZZMNThztdmNKzW29NSZcW14B88eCC0zz/4vAOO/KJMvFMon9/4zYBQsZ8GKnlUZH/Dsd0gU7Oc/z+/W83M18Xe18U/q4v8MjILCmOGhQK7LYnIdBJXxRxEwCpZ0nPkPolvSgdqf4ydcY9H6nAiT7xFALtDgW1EoZf1zWBQeBWXxxQjAKHrvd8VR+Nl3IjAUAFGYdep/F8Hjv9byCJU8guUcYrBA9D1hRgvxEYIxmsJt6lk7WvSdgh3+fAdS2GkUgHG1cFtabj72MnOxFdREiTnYSr+Ho+z72K2cg53kHKxWvIXlirexkZiL+dI5IlC0WPEeNpIf4ij7KatkP8RRRuhunI+92sfoyr+D7MrX8PJTJiLdDtcIA9am2qFsLc78799AbI4YYnPFeO3DWYAUmyfG21+/w/s/fcQHyz/hJ71lqDgr8cHSL/hkxRx8k43YczICGfVvRFb1nE/EePNDMV6f+zZzP3+HeV+9hJzBx+w+6UPGLn02lFqxv9oX+7WLWSQlhqO3BMfrCpm43caNJ+1cf9rC1YfNXLnVxK0n/dx9NoKVszLlVflcv9tKY30J9Y0lpOWvR1ZnAbJGCzDylCH3YCDFJ8IorgggabMlxeGK7A2Q41CkFtv9ldkerceOVDNSgxWIcl/CxgBp9gYL+4uzwCgoiqcFazlCXQSNAjC+gEVBgRRAsjJUlaoIASi1RCPAY3WEJlXhGpyO1KIuVo/aWL3fFcbWVBMuZVtwOkKVmkg1zqeZ0JPv+DswCn2Lwu80JhjRkmJKT4ETo8WejBZ7MbnLT6QuXt8XwvV9oUzuE6xpfxEwTuwI4HxRAI/Gzv7HCuPNu9P/AowhpDgpkeMo3IpWZoeXJkeCjTkda8PZBEfK1utT4q1DkaBCWsmy3UKbrSYabDXTYLejHge9TDi83pSLhb6MH4xhpCySqWPxjFXHMnY2gemmDK7UJTFQGc75A57UbLOjYoMNFRvd2RxlR5CFGjbLl7FKWhpncQkcf1yKr4wcgbJyBEvLECopTZjESuIVFEhUVRcBY7KmFvEaauRYGpNpaUC+sznb1jmzM3ANJWEe7Avx4VxuDjdrm/nvnusMljRzwCOXDdr+FMg7kyNtRIGSLhu0dDni6k53egrdOWmcz0zjVGIGNQWHKMurYkNaNenptaQVNJKxsY3k3BYSMhpJymwhNecCaXkdol3GpK2XSdw5SNzuIeJLxkjYN0XMgQmCD4/hd2wU7+PDuB/tx69yjPCqq0RXXifsyASBZcP4lvThu6ub9bu6CN/fS0RJBzElbaSVtZN79CL7msdovfoLF2Z+o37iEbWj9zk3+ZRzE8+ou/IzNWM/Uz3yM1VDT6keeMjJy3co6b/Hwcl/cqLvEafLWmkIzqTFyJI+PTUGjGQYtpThrpEON2z1mHLQYcpaiztmBkza2NC/3peu5DguJcdQZWXOfkMNyl2taEqMpL24iO7KKi6da6W58RId3aP0j9yg+cJlztZf5MKFy3SOXKNz8iZdozfoah+jt7Kb8eP9TFYOMnFmjOnWG9w+Pk1bZh3nEitpSDtJY9Yxzqbt4VRCNju9Pcmx1SXfXo0NDvJk28sQbC2JgdYi5DSWIqUlzQoVGSRUZBFXlUFKRxENS3VM7BSxdFLFylEFGwcl7O0VsDZdjqftSrLDjNkaZ05RuB45vqoE20tiq7sEY63lGOmsxMZIGicTaRwNJHAwkMRCZyW6qkvQ1/4RKzNp7CxlcbSWw9lWDnuLldibr8DZaiXr3FRwd5bGyXoJ1gZf4W4qhBkXU2ghwTbVhZQrL6JWfSl1qkuoUlzIUfUlnDBcSbWxNCfUf6JVR5ILiksY117JTWNprpmt5JaLPI/txcFuKXfsF/NLpA73gnXpNRcX7UNOassyY6TIdXMFpm3kuOskx30Hee7YynDNRpxrnhLcT1flVpEm09u0uLrHmJEtRgznmnHjeC6Pr1+h7+pDWjr7aTnfyqWOi/QOj1N9tpnGs3V0nTnOlZoDDB7J5mKxD5c2utKS7UJd+loq0qKpKNpC1ZFT1DdcpOHCeWobznKgdB/Z6cmkRoXQfPQgN9qbeNjRQl/ZHjr3FHN5fy6jh7Np3xnPiZxADqSspakkjfHaXQyd3EjTjnBKY60pT3HgRJ47pzeuo2ZzACWJLqR4arPWaBn+1vKEuWgR5W5ElLsxYZ5mhHpaEOJpTqiXCRG+JoSt0ydsnR6haw0J8TAj2M2GSHcD4r20iV+rT9xaY+LXmpG4zpzU9ZZkBVqyNcae4igrEkJWYR61hVdS+hELa+HNkBrk4ys511yDrdsGFjgU83bAEcR8zvG5ZSlKWlmsd0onOTiCwpRgtq5x4qitC40e/uzzWEOBiymprvbEOLnhrW+P9eo0vvbYy188jvGaSykyFvE4Glvhb6NCfpAiYyW69BepMLBFg4FNmrSnytCZIUtPhiy9GdL0ZUpzOVuGnnQBFiXpS5eiO1mczpTljG9WZHqXCld2yzNSIsXQPglGDwoBGBVmKtW5XaXOnWo1bpxU4kqFHCMVygxWaDJ4Qp+RanP6K4zorDHi6tB2fnl47/8aMP785D7/OoKd/R8pjAIw/iraX3z4BzT+LOwe/k9y52wKWgBHARb/ZFH/CRr/V0v6d4XRQbCjvyPTZtaSTrRaTILlYqKMF/yekg7S+4ow44VEmC4i2Og7UVBFpDDqCNb0lwiWtGBXC7AnWNHCewE6X4lUwhCD70S9jCIF8fl9aQEOX3Q2ColqASKF17MK4wIES1qo8Fmr9qnoswRV8YXCKHy2AIwvQjDCHqObysciaHSUmy/aXRSg0UHuA5yEkZ6Ls8w8bCXewWr5LDBaLHsXS/H5mC97D+uVH+Eg9wWChe0gOx97aeG04HzslT7ARvNjnG1+ICXblsg8W9ySdHGJ1mNNjBl+qc4EZXoipb+UVz/5iwge//rJKyxU/J5v5b9D3FgSbW99FqiKM+/HN/GKN2BXZQQLV7zHvM/EmPPR7PztnTm8/dE7vPvFy4irv8+OY+tIKTZg9ykP9p1ej4HTF3wvI4Z3hDJHTmQwPlrH/QcXGB4/xskzeZxpKObmvS4ePxsnIMSagBAzLvYcYuhqM8pGS/lq5Tw+lZjD/GWv8anM3zDzk6fwcBA7K8NYEyrDVn8JKgJlKF8vw2E/ecojNDgcp8OOEAV2BstSHqHE8UBpqkKVRKBYI+wgRmtRHSkAo7rInn5hRwswKVIeI4WfC6NJ1XNQFGxq4bmgNgrAKKiNgiUtXHNpzzSnPdOMM9Ea1CfocjHLkp4CR3ryXRh8rjBeEBTGJGMaE41EwDi9R7Ch/blZGsqN/SG/W9LTpcEICqNwJnCs2I/24uD/X8AoWNL37kzwm2BJF4SKFMZ/taQrws2oTbCnKXUVh/wN2O2hySYnJQps5dhupUCxhSybLaXZ6qjA/vV6HIuzpKskkCunErlyOonpulRG69MZasxmum0j15oLmDybQne5L+dLXanf78SpXa6UbnRhY4w9oVYGeGkosl5LjfUqKqyXlSdETpEwGVmi5GRIUVMiz0CTdB0dMvT0yDTQJ0VQGG1MyLUzYZObLXtCvDiZE0fP4R30Hytj8GQlt9rb+XVwhLsNbdSnFLLdzJW9+g7kSaqxSVGLfGVtiiyEhHoaFwtTqc1MpDwph/1Jh9iW0simrG7SMy+SnN9CYq6gKDaRmN1CSm476Ru7SS3qI3H7ADElw4SXjhBYOkRw2RjhhyYIKRsn6NAo/oeH8T8yTGD5CCEVY0RXXSPo8Aju2zrw3TtIcOko4QdHiNjXT+y+blJKO8nY30puaQO7qi5wceoBPbd/o2PmV5quPOTs6F2ap57SOPGU+vEnnBt/Ss3wQ6oG7nGy7zan+u9wbPgx5YOPOdv7gMvNE/Tk7qfVwZMeM2P6jZSYtlbhZyN1HjhoMbNKg+v2ajyw0OOKrRUz2Wk8Pl3BwzMnaI8IpSHYj5bkGDq3b6Z5/z7OnzlLQ1MbZ5ovUlnbzOWhSQb6R7nYeonmumYudV/m4sAoHQNX6O6+wsilq0xemuFKx22GOu/Q13GHK0cmac48S336CerSDlCXXsyRsGiK3ZzJsFAj20qBAnsFNthLk+8gRaKDLKtNVqCptggZpR8RVxZHXFWaFRryrNRVQdVCE0NbecydVLByVsHGSRlHJ0XcXRWICdAlL9qUbUkWFASrkeqlhI/Fcmx0lmCmK46ZniQOJjI4G0niqLecVSYymGtLYKC5HD3tZZgarcTWQh4nO2UcbRUxM1qOlak4NhYr8VyjjrOdLNYmSzHWXYCr9Qp8LJeTbCNFnvYS9mv8yEmNn6hW+p4ape85rrqYKiNJmlZpUGG8gmpjcS5aytJtuIIRwxVMmCznsZs6z5zl+a/V0lxbt4w7uRpcSVGjzXkZndrLmNFT5I6xFNcsvmfacQEPXRR54qzCQwcFkdo44rKIxxv1eHrcntt1q5hu8KbnhBsDe1zp2hfJ4IVqWtrOc6HlDH3tNfR31TEw0s25+iounDnEQNUOxo9m07MrkPZNLnQWOdO+aRUNhWup2ZJAW2U5LbWN1NWep7GlgVNVx4iLDcPeyghPRwvyY4NoK9/D/Uv1TNWUczo3ke6dCQyWRHMq1ZXsNaokOimwJdSSc9sjGKzMZeh4Bs1bAzgUb82RJFvqN6+jbsM6zm4K5ESODzsiHcnxMydtnbnIdg5z1Sd6jQ2RbqaEuWkS6qlAlJ8KEes0iVxnSMRac0I9LIjwtCB+rRGpvgak+AqwaEy8jxnxvhYkCmqjvyV54XZsjnUiIcIL3fWZvJtyCbGQJl4PbmZZbAvbz3Si6bSN79zKeDPkJGLeZ5hrdYrlBnsws8wjNmETR8tKKbRZRaWpF60OEZxan0KarRshJi74G3vjqu+Pim0e890PI+ZdxV/cjiBuk4mtsRORjnpUpFsyskebge1qDBarMVikTne2Ip1pwijQkSZDZ7oEvXkr6c2UoTdNht5UaTqTxOlMXsH4ZiWmdigzUaLAxEE5RkolGROA8Ygy1ytUuHVCjbun1Jg5ocj4IWnGyuUYOSpAoxpDlboMHjeh47Qh0wPb+O2xwGG/8vTnaf5PWtIiUPxdGHzhIv8OjLM9i0L3orC7KFjQL8IuouciS/ohv/z8BzDOWtF/Vhdn1cZZ+/l3WHyelJ59PQuRohCMEHp5+q+hl1uMNB8i3kmCDHsBFheQYbOYNJtlJNv+SKLVEqKMvyNY5++i4u4Qw29FPYxhxt8j1N4IKqMAiQIUvrCkBcgToFGwoYX3BPgT4DHEUADJhaJexlloFBTGLxBOCQqv/9hf/FIEhwJ0Ct8jPHqrfPwnYHwBqcJFGKHDUYBGd9WP8FD7FHe1T0WWtBB6cVL4EEf5D0XA6Cg9DydhZ1EEjHOwEWzoFfOwWDEfs2XvYSXxEfayn2Ov+AEO8vNZJf8BboofskbxA1ZrfIKT4eesdl1CykYbgvIMWR2vgVuCAcH5zkRuXotTmDmfSsznnYVv8f6P85EwkGCp9lJ+0FiEuLUsX8gv5b2l7+AYqsbOExF88cPfeO8zMd75UIx3PhDjrTlzePuDd5jz6V+R0fmCreXrWJ8sy55qHwpLV6Fo8i7fy4kRkW1CZJwF2anunKnOJTLaiLAoQ0pKY9i1N06kJlpZi6Os8gGungpsP5bD1zLv86H428yXeIv3pecwX/J1vlZ9Bws/WTJ3e6Fp+wWb/MRFwFjpL8/xdbKcClHjRIQGh0KU2B8gQ1WkKrUhStSEKlMVIVjNGgjQKMCioDLWxumILOkX+4uCyigoi/8Ki6fC1H9/7w/VUYtzcfq0pAjqohXn04xFQZrmZAM6cqzozhcuuaxiqMiLgU1ruJRtTX28gUhhFCp1bh4M4WZpMLfLwpk5EMq1kiCu7Q1mujSE6T1+TBZ7M7LFh47tYTy5Us+9u4N/7DDeFcIvwoxx/96waIfx7v0x7jwQdhivcu/uJP91e0AEjOmrVMl/bklv91TnZLQ1jamrqE9y5tB6A7auUhLZ0YX2Cmy1laHYQY5iVyWK3JQ5EGXG6Q2edJXHM1aXy1h9HlMtGxlvLWKkpZip87u53rqL682bGK2Jp+vYWpoPOVK1x5pT+5w5snUNxbFrCLdRJdJcg2RLQ+J1tYlSUiJSToYouZWkaylQYKxGpr4u6bo6ZBnqkmEoAKMhefYmbFu3iuMZ0fSU72as9hijZ88w3tjIRGstk+ePc61hH5NH8rmUGkCtpyMHTYzZp29Osb4t8Vr29GzbxfkthRzPTGVfciF7MqooyrhIbmYvydmXiMk5R2zGWeKzGknIPU9C4SUStvSSsGeY6NIxQg6P4Hd0mLXHhlh7fBifimF8ywYILh0k8sAwCQfHSCufJrZ0FK+tF1lTfAGfff0El10hVNg13D9E+J5e4vf1kF7aQW7ZeYqPnedM5zjTT2HqF+i78w9arjygefw+56ee0CJY1JNPaJp4yrmxh5weuE1l700qum5xvPseNf2Paep9yMW2q3SUN9Gdu412z7X0W5tx3VyXJ0bKPHRQ4bazPPecFXhmp8k9b0cebs7kWf0JrlYdYWTLRvo2FtCzvZi+8nJ6zjZyvuUiNQ1tnDzXyulzzbQ2ttLd1EJvQwN9zU0MdnfR2dnBxY4uOi71MdA1zkDnFIP9N+kbvENb5zXaits5l36ScxllnEoopCwklKLV1uTZaZJpIU2utTQb7GQpcpJhi6sc2S5yRDsq4GwkjrrKIhQ0xFmmvILlmnIs11ZCwUQVA1sFjOyVMHVQxMJBAXtnBdZ5a5AcaUJ2tCGb443YEKFBpIsUHqZLsdFbiqWBFJb6UjgaSeFksAJH3aW4mshgayiLlbEcZsYyGOtLYGeliIONMjZW8pgYimNuuhJLc0nsbeSxMpPCxlACM72fsDZZjoe1JHHOihTZK7Jd+0cOayyhQmkBp5S/o1Lxeyp1lnHex4CGEGPaYi25lufBgL8eHZbiTNrK8mi1Bg/d1Ljtp8GtHHtu7FvH6FY3OkJ0adJZwBWd77lhuJBr5t9xw/EnHruq8LOLKg+d5LnmsJx260/pS1jB7dP2TF3woq/dn472CMZOB9Kyex3lW6M4siuHiyeL6Dmzmfa6LZw/X8aZU1tpKkultzSagRJ/Lm5yoSXPipZ8K87l21Jf5M2lo7n0nD1Ka20tDWcaqT1+mAPbCgnwcMTGSBVzbVncrLTYEOdL8+EtTDZVcHJDAq2bg+nY4suRaHPSnaVIdJIiZbUCGwL0OFXgzYU9EXTui6JhgzeHY8w5HGPBiSQHajI9OJvvx+H4NeyJcqEw0JpkLyNi3Q1JWWVHoqsuKT5yZEdIkxEuS5yvOpHuRsR42hDlbkr8Wl1S1xuI7jin+BmT5GdKnK9Qw2MusrAT/a1ICbQmM8yO2DBP9L1i+SalEbHgOl4NaOar0PO4b2lE1m43X606yFthpxDzOc0bjjUsND+EqtVm1kYV09zWzx6fJMoNgmiwzmCPUw5RZtF4aPriqhWIpV4ySy2Kedv9BGLrziDmdpQfbTZgYexFmI0Jlan29GzXpX+HFgPbVOnfrEhvnhIdqUpcSlaiPVmGi2kS9BYIwChLX7o8lzPk6UpaSU+aFKMbFBkvVhAB49QhBcbKpBgrlWGqTIlrR5S4eVSFu8JO4zElJg/JMHpQiuFDsgyXKzJyXFOkMLaf0mPy8lZ+fXx/VmEUUtKP/thhFDoYZ880/yujCeD3v4p8s9z2Agr/vx5FwPj493vRs0GXf+9ZnH0tAOKLYMsf+4z/w4cLgPjv80JpfA6PopOBT4RLL38A4z8fzwJjnIM4abZCD+O3ZFgvItV6qai4O8FyEZFG3xKk83eCdL4U7TAG6X0tAkKhI1HYYQzSF/YTn+8w6n9LhMkPImVQAEnR+4Ly+BwYQw2/F9nSwuUXQUl8cUZQBIzCe8/PDAqQKVjbL+BTUBjXqX8msqR91D+bTV3rfCUqDxcqeUTAqPIRXhqf46n+GauUhDOBH+GsOAuMzgof4yzsJsp8KAq3WIrPxXrlfCyWz8Vs2VzMl7+HtcSHOPw/rL11dJV3Gq6dmU47nbaUUsWhQFusReLu7u4uxJ04ccHdNcQdC+6BhLh7QkiCWxK8Nuc6692BTmfOnPWd7/vOH7/1Zu937zf5K+ta9/3c9yM3XaQoCnU87gpf4a3wDX6KwvrCb3DR/BoXy5mExciz4aAdEZuNsA6XwitVj5DNjnimWuOd7kTopgDCt4SSsC8eVQdlpkhNYYHBUuYoL2fC/A+xCVbkcHkMU797nymz/8LMeWLMnvcBkyZN5KNJHzNx6vuomc5ne4EvLhE/knchjJTdFixUFmOp5t+JWGeAjtlcflzyEW7esijpfklIvA6pW53Rt16Iud0yloj/DVmFvyOt/BFSRt/xjfhHfCPzKV/LfcbXSpOYrPwZU5U+4VuVT5Axm8Yy3c/YHCxJUZgcZUHynAhQ4Ey4OqejtCgLV6YoVGHcRo5Q5UzEODAKYRcBGk/HqHE6Rp3xGUY9KtIMRTOMwoyjYEeLlMVYLU7HaHIqWij91hLZ0X9WGkUAmG5K3XpLrqUZiICxKsN4HBi3ONK505O+ff507fKibr2VSJGs32DDUFYgj4ujuZcfLlIX3ymM9/OjRMA4lBnAwB5venb70ZQZw6vBa4yO9PwHMN5iZORPwDjS/xYYb4uS1L8+7qJsa6Qo9LKpn50+AAAgAElEQVTFRYldnmoc8FbneIwF5xPtOLvKhjw/Lfa6KrPPXZ29bupkeuqR7W9CaZwj1/dEcyM3ifYz27hTm8ODpkKGqrO4VXWYW9WZDNZkM1xdwJ0bRdyvzmWwYiutpyOoOebOmWxjzhdYcKHAibOZ/uyONmS1iwqrrdXYYK7LWj1NkpVlWK0lz05LTXZaqbHV3JD1hjqsN9Rko6kWW2302epkTH6MPw2F+xi+fkYEiXfqarlbX8/txvN0Xd9Hx9kkBsqjuF8SRd+WIGrjgrgYGEq2UyApVkHcPHmVusISCjZsIWdzNge3XGLH5npWr68jccN14rdcIHHdJVI2VZGyo4HEva2syuoitugmkUduEnKsh4ATHfifbMPvVDuBJzvwza0lMrOBDfn9bM0ZYFvuIKEbqvDeXElgVqtollFQISMK+ojI6yJaAMaCdtYWt7KhsJbcS1203P+FB7/B7V+gawTqb7/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UJVmiKY+UngJ6toro2ytjZK+IhQCMrkr4+qqTFGPEmlg9NsZosi/FgFDbZbgbLxFtdrExlh23o42lcDFYipvhMjzN5XG3UsfJSg1bC0VMDSSxt1LC2kIeC1MZTI2lMDeVxsJMGhNjCUwNhLCMJFYGEtiaSuJuLU2g+TKygkzItJIlU2sBhZo/UKL5PccU51OisYgjLoqcTrGkLiuAR2dTRaMl9YGaDPpoM+ZnxN0AE26muPPqxE6eX8vn5ZUsHh2KpcJiAe26M7ipO4ebegsYMpdmzFmJZ06KjLnJc9djOTVu06lI+I6b563pavSlqiGEqw3xtF4I4cweR7bHmbIt0pyz29y4csiLU7n+nCxP5URxLBcPeNJwyJmmA3Zc2WRM2SpVssLkObhShcMJxlQUJFN3JpPq80epuXiea0WZFGxOIcrdAh9bHaz1pXEwkcfbXpPtqQF0XCuh7tQhajLjqNzqRUmCGRu85FjjJU/GCgXWeCuywVeF7FUW1GRG0poTy/Wt3pxItKZwpREn4m05m+ZOcbQdudF2bA0wIsNLhwxvfXZ527M3yJDsJHXyNyiSvUGTtAA1VnkYEetsRoq3ERvDtVgbqkd6kDGpQSakhJgTH2hGXKA5q4ItSAi2IjHIitRQG5KifXGPXI3mzut8EnGa9wIv8EXQVeYH5/OD0R5mueTzSUQ57wWc5v0V55hpV8xy0+0YrdhMTfcoVQeukGeeQanZNlL0N+Khmo6jViqm2imo6u9grl0xH/meRSzoPH/1PMIi+0wMjSIJMrNh2wodGg/Z0JppRNsBNdr3CD2MijSsVqA+VZnaVAXq1kjRtl2KtvUKdKxVonuDKu1r5OlYL0/vdkX698hzK1uB4WIFBoql6S+UYbBIkdvFStwrVebxcXXulykzWChLb54k3QXS9JTI01OmQvtRI2pO6jLYsZdfno8D44uXQ7x6/kgUenkt6mEUhDshHT0OjMIY4ZvXz0SZk/90hgVgFO79+/kvbCesBnzXwyjU6YwrjP8NGN962cIvFcmU/3r9n6GX/wUW/1AY34Lkq6f874GxlGQnCTKsv2Wt9dzxWh2LRaRaL0ToYYw1moswwyj0MAozjOH6c0TKnwgYDce3vojmFQUlUW8OQuhFUBiFtLTwWoBF4XW0saAW/iAq+BZg8V3wJUB9JiHa42sF30Hkv9nbRt8j1OoIc42CHS1cBUVTUC1FJeBCP6NQ4K06mQChtkd7Fl6idYHT30LjFJyUpmGjMB17xRlYy0zBUvIrLMQ/x3z5JEyXTMRi6WfYSnyJo+xk7BQm4agwCXeFL/FRnEywynRCtGbhpfENTrpfYWH4Oes2GpC22xyvZCVsIqWxj1MjcJM9GYWxrD+SxvbTW9h1eht2UVZ8qzKLRXpLmC33IxN/+Dsmnss4fCyS7xZ/zE/LJ6Gu/S06+guZMeMbPv7iEyZMfg9Vk/msXGNESLoKR28kEbZWh7myYihZTcU9VpH5yp8ydekHqDrMR9pqKt6rdQnbaoW81SzkjKfiHiqNltlnSGn8jQUqnzNPZRJT5SfwhcxHTJT9iC+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mjwGZ3nZcWhvHUHkWty/l03M+k5ZTO+m/doiHTUU8bi5kuOogwzd2cKd2F/dqs7lbW8rd2hKGbhyi61I6TacDqSiyoqLQmMoSM64W2nBunxX58brsELoerVQ55GjCPms9Dtjrsc9ek502gmpjyhYLPTaaqLPVUpNdTvrsXWHO6fUx3LleznDdRe623uBBWzMPWhp40HmJgcaDdF5NZPBKNKNXU3h5fgtPyzPpyz7MlS37uZBZTuOpSqqOX+Zk/mlOFF9j797LZKw/T+rmq8RvukTMprMkbaogdUcdyQfaWJXbQ1TpTVGfYvCRLkLKWllZWk90WQ1xR2tJONpAfE41Sbsr2bi3iT2ZfWw/0EvMhhqScnqJKx0grKSP8IJuwnI7WZnbSVRuB4kFXaQWtrO6qIUtx1rJrbhF82NofwpN93+h4c4bagZfUD30nBtDz7k++IzKwWdU3X7BtaFnXOh/wamu11xuGaOi7jGXm55wtmOM0s4nnKy/RdulZh7llHM3KpkGVyMGnFQZdZbiZ9cfee2zlOdReoyu9+P+/rU8OFlG55lyao6eouFsFS2VbVRXdXHmfANHTlyjrOQUZ8vKuJx3iIai/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YqjWTHNX5HNJaxDarpWwJUaT8sCf15ZE8vrKGoQOBdMVY8HCVI4OpodzJ2gdd1fzWcpZfbhTw87FN9IRZUK3zEy2aS+nWkaZHT5r7VhI8tpdi1FueJ1GKDK+V51z6XOpP61PX4MHlhhAu1CfQcHUlx/fasGuVDnvD1ShdpUBxugIFu404djKMI0U+nN9rSs1+PaoP6HIiQ5mDYbJs9pZi3QoZUjyl2BZnQuGOMC6WbKf+bCFNJXs5tTOZ1UG2hLnq4GWngoe9Ko4W8gS661G4P42emhPcPLeL67sCKEiwYKOfMttW6rA+WBgPUCLDS4GNvqqUr3en4VAkDXtDOJ1sx5kEO07GWHMi2prMFVrsXaHJemdF1nuqsy3QgLxQc0rjjDm7xZxze804l+lC3no31gVbkuhhRJq3DmsClVgdrEdKoBkpwZYkBJkTE2BKTJA5ccEWxAZZkhhiQ2qYHanR/sSv2UNgaQvfJp3jPf+TfBxwgU/9i5ltvJc5HkUiYPww8AxigSf40i6LBYabUXfczOmGMepPD7HbbS+J6qvx192Ol+FhjPS3I2e8lR8ti5jsdpa/B5znL8Fn+MjnBPOdSlA3SsdZ351kR2Mq93pRc8CSur2qtO6TpWu3LPWrZUTAWJeqTP1qeZo2CalpFdpWq9AhnLXKdG5QpHebEn17FP4FjCXSIlu6L1+Wm/myDBbIi8BxuFCRm3mydGdL0pUrQ1eBHJ1FSrQfMeTGCW0GWnf9EXp5/nKQl88e8npsPCX9UjT+99+BcVxR/Hfl8d9h8R08/hkaxz8v9m67iwCO77a5CDb0f55/KYzj1Tr/WxnzP9XF/xfA2Hu9hASHZWTYzCHVbAYpJnNJMV9IsuV84k2/+wMYgzWm/bHpRbCKhRlGoSvxnZIoArq30ChAogCLQkpaOMJnhBlGYVWgEHB5B4xCrY6/mgCCQvfibAI0ZopS08KzBHVSgELBfvZR/gZf1SkiWBQCMMJ94fhrTBOVeb8DRl+N6XhrTBcBo6fGDDzVZ+ChNgMn1VlYqc7FQnE2JrLTsJCbhpXsFMwlvsB0yQQsln2KneTnOMp8ISrxdlSYiJvC53gpfE2AygwC1GbgozmNFXrTcND5HD+HOWRsNsInRQlDn/lYrpTBbpUmIbs8SC+NZ92xNHZd2MLG46txT3XmO6W5TFk8m8/mvIeNjwRZR8JZtGQCS8U/Q0N7Jqoas5g48QM++PRvogCMlNYMjN0XsPqAHQdOhKLtNJt5Cn/F2PsnrIIlmCHzEV8s/Zg5al+i5bsczzWGaHktZpbc30jYbE9eWRip6ZrYOE5HxWIWcxX+zjS5vzNTfRLTtb7iG40vmKb9FZNVP+MHw2lI2n1PpO9SdoZIkRMqz5FgJU6HqXEqQoPSUCXyg+UpXalCSYgSJUHyHAtXECmLAiwKR7CoBUVRSEdfzzARqYzCHKMAiIIlfTpGQxSAEV4LgRfhPaFiR5hhvJRkwPV0U25kmHE9zYjraQZUrTamdp0ZzVvs6NjhKqrMGTgYhACOQkr6YrwuTZvsGc4O+sOSFroXh7NCuZMdzj1BYSyIoH+ftwgY+/YG0pGbyJvh64yN9vLw2RCPx4YZG7nF6Mh/B0Yh9CJ0Nf78sF1Uq7PBQ5Pt7qqi0EtBmBHHYy1EtTolwXqUhRmT66dLlq8uh/30OOCnSWGsCR1lsfzau5/RzvU8FtZMdUbwojeEN/3+vGx340mjJw/qw7jfsJq7TYe521LCndZibtXvo+9aEgNXQ+k64Uh9kR41R9WpK9Kn+oA5pxL1OeyqTL6rAUf9bSj2MeOAsxqHvbQ45G5OlqcVme6mHHI3Ii/QiuwQW67tS+NR/RmGGy9zv7ueux113O+s4X7vdTrri+isPsTt+mweNxTwovkUoy1XedRWy3BrA33NTfQ0d9PbdpfW5gc0tDyhsLyJzZmXSNlxlvhtl0nYUUPyrnqSDrawKq+LiJJ+wo7fIuxYH5ElbSTm1bI+s4JdBy5yaN8lDu+5zJ7tF9iy5TIbd1azbn8LcTvqSDjcRWJ+P3EFfUQX9BCa20pwdivhOR1E5HYRIyrf7iEur5Pk4m7Sy3rYdv4OF7pfUDP4ivo7P9N4/1dq7rwZVxYHnlFx6xmVw8+5Pvycy0OvuHzrF270v+BGx2OqOke41veaSwO/U974iPrGOzxsHuDn6noatqXT4W/LiJsav3gs43WUBPdilHic6szDjUncKSzmfv9NOjtv0dx2h+aOB1y43kfx8RryCi9Qmn+Mo5kH2BzuSVa8F0fWBFCU4cex9cEcWR1I+fpwLu5O5MqhdC4dXs213I1c3J9OUVoI5WviOLd+FSVxK9jqpMlqs+VstJZgs40kG63EWSf87CDPJicZtrkKaqMUO22l2OmpwZZwc9ITXZDVXIiisTwyOgrIaMuhYiaPlrXKODTaKGFmK4eDkxxBfqqkROmSvlKVaPcf8bNZjr3BEuyMpbAylMHRVA5Pcxl8LaQIsVPAy0JOZEnbmcjhbKmAnakMNqYy2JnJiq4m+sswN5HEzEQKI0NxETA6GspiZyqNu5MKLnbS+NlLkbZChc3eKmSG67AnUIkUhwVsNPmRtcY/kmq/jGQ/KQp22XMhx4eGwlC68sLpywyja1cgD0q28uu1ozy7uJnubGd6D5hxZ7c1z7Z50utnQpWBBLU6i2k3XMgdiyU8dZXhgY8Uw9GSPC80ovOoOq03LKlp9ODCjUAuVsVTXRlLWbYzOxK0ORylSlnMMorSxSnOMuZ4RSQnzwdzLtuYiv3KXMtUoXS1Auu9l7NmhTIZ3hpkBGiwJlSTtSv12J/hyrmsZC5npnB8ZzS7kz2I9tUnzFcPL0cVPGyVcTNXIMrDlPIDa6nKy+DMdn+yU+zYEWNM9npndiWZkx6gQrKHHEnOUmz316QsyZ5TKY4I/4NubPDleoYnF+MdOB5myqlVthwK0OZgiB7ZMcaUJShTFKdGYaI5R9b7cvbQKk4djiZrszupIRok+2uS4qNPkr8ZCUHWxAdZERNkQWSgGdHB5sSFWhIfakVymC3JIdbEBLqzIjAVz33nWZB2jr8Gn+SvwRcQCypnitlBZngU8X74Sd7zPYdY8DG+sDvMTwa70HU8wLYjN7lSMcr6qGKctZIw0EjD1ngf8ua7meWQyVfuZ/jQ/wp/CT3DX0OOMcH/GF9b5iNntRcdnSC8TC3JS3ThwjYbag9o03pIhvZdy6jPWEZ9igKNqao0pgvQKEVTugItaUq0pCrSmCxD6xqhj1GZgX1KDOUoMm5JS9FbJElPgTTdedL05coykKfAQJ4i/TkKdGfL0ZkjR2eePG15ijQV6VB5TJOBtt0iYBwbfcnY81u8GHvAK6HIW+hh/N8A47g7/GcQfOccv4PE/7wKn31nY48g9m67y7+UxvEZxj8D43hK+pko+DIefhlPTP8v6qKgPv5fAMZ0q9mkmc0k1WweaRaLSLZcIAq8CAqjsBowUH0qQZrTRAqjoB6O9zDOEQGdoPwJVrFojtFAKO4er9oRrGXhnqAYCuD4ZytaUBiFWh0/NcFqHg+/CN2MwvsCFArfE74jqIkCMHopfCmypd89T7i+2/wiVOsIKWlvtal4qkzBXThq01ihNQs31WnoLZ3I0tnvo7DwUzSXfYmJ3DTM5aZiKfMVZssmYC3+KY7Sk3ASbYT5B47yE3CW+ww3mS/wVpyGj9JUgrRn467yJR5aX+Gm/TkRUTKErFZD1uIzFOxnoBMgjnWCLm7rbUksjmHj6Qy2nFnDqoMrkdRdwmezvhRV6NiuWM7h4mCWSUxEWvYLVDUms1R8Ap9++h7vfSTGJ5PFkNKajp7TPPYfD2ZTnheShpOYp/g3bELk0Hb9ga8Xf8DkRV8wS/JzYrd5oeP8I9q284lfbcfZ0+vYkGREtNdifJ2+Rdt6BlJ6k5CxmM5ik6nMN5uBpPtSljgt5gfLuSywnIu06094On/L5uDlHA6VpixYnrMrVSgPVaQ0WJbCEFkKQmQpDJajOFgIxchyIkKZk1GqnIpWE80xCrOLlasFWPxXP+PJt7U6AiieiFAV1ey8g0ZBaRQ6GIUjVOQIqeeKFANq1ppRu86c+g2WtG13pHu3B/37hdqcINEMoxB6uZJoQPt2F+7lh4ks6UfFUTwoEGYWx5VGoYdxICeUvr0rRJb0UGY43QUp/Hy7kmdjvTx6PsyTZ7d5Njr4X4Hx0cgQAjCOjgzxy6MOju+MZauvPvt8ddntpU5huDFHo804EW3GsZXGlMdYUhRsRI6/ATmBRhyNcaJ+XzSdxavoOxNN13kf+q46MHDNgId1mrxsUeWXVkVetWkx2mbDo9YQ7rdv4153Efd6jnGvs5A79Vt4WpvM7TPeNOVpUFP2E+3HVekpMaNtry3no40pctemxMuQMn8TyiOtuJjmwpFwF46tdKMkyI58P3MKQ6w4luhBc+EmHtSf5l77NW531XCn+waPBmq5c7OWtoZLdDZeY6itnoedLTzqaed2fwv9g810DzXQf6uW3pv99N0ao+fWbzT1vqay6xFXOh+Sc76btZlNJG3vIPlgBwl5XUQV9xJY1ov/sX5CSrtILGxhZ04dhbuvcHTdCS6mHeNK8nHyYwvJ3HSR7QfrSThYT0RuK1FFQjimn1W5fcRkdRKS00RQViOhOe2E53YTltPLyrybhOX0E57bT2TBTVaVDZNz7TZXukeouvWS6uHXNNz/jZq7P1N1+xXXhl5wbfgFFUPPuTIoXF9Rf/cFzXfGaBl8TsvNX6jt+I2qtjdca75PdUcfXbe6GKivZGhtEs/9zPnNR5aH0Uu4GSfH0zRn2L+df16s5ubQfdFzam6NcbXjEWdr71B6ppW8oksUZpdQtGcbm1Y6szXYmM2+Wmzw1mRvkBH5kdYURdpSEGXLgVATMiPMKYyz41SKO9fW+1Oa5EZ2hBV7vHXY5qzEBisJNlouZ7O1JJtshf3k0mx0UGCjixxb3WTZ7SjDHkGpc1NhZ7gZB3eEYWgrh7aNKnK6cshoyaJqoYKWjTq6tuoY2qliZq+Eg5MCfgLwxBmxMV6fKI8l+Fgtx9FoGfamMtgay+FkKoe7sQR+FpIEWEnjZLBclJK2NpDExUIWe1Mp7E2lsTeTxsZECnMDcazNZDA3kcLEUBxzY0msDcWxtZDGzkYaBztJ3O2WE+SwjFh3KTKCldiaqEtihCypKxRIcJEm2mU5Cb5S7E814MgmWyr2+9BUGEnz0VW0nEnnXuUaHpwJpD/LhIE9CgzvWMrtbYt4vFuSke2qtAcs4ZrRHBoNFvLQXpIRT1mGvJfSEbGI5+Vm9F7So6HajOomdy5XBXHlWjxXq+IpPxFC7g5HChK1OZ0ux8mdyhwps6asNpbyykgqyh2oLdGhIleJ03v0SfEQZ5WLCskrDEgL0BP1DW6M1GbnKiP2JVmxP82RNRHGpIQbERmgTWSwIeF+Bvg6qOFmKEuwuQbbQ70oXhdM2WZ/CjZ6k7XBnfLDK8na5EZGiAarA9RI9ZBno7cqB8OMKIqyID/UmIp0T5o3B3E9yZmKBEeq13pyLsWe/AgDClcZUJL8HWVp6uTEebAlIIQtUeEU7Y+gKMudQ7ss2JRoSayHHav8nIjxtyLcx5RwP1PCAkwJ8RX+TiPiw6xIDLUmIcCCcG9nTG3C0I7ew8yYUsRCTyIWehGxlRf4wvIwX7oW8l7ERf7idxWx0BN8aZ/LUp19aFtmEbSpip2FXfiHHUJVMwxVo2Q0NdJZbLObj32K+au/8J1riK08iVhYMR/6FvOV4wl+MD2AnMEqzI0cCDNRYn+EBpe3q1K/bxktOxZSl/4jDSnyNKdq0JSmTk2yFHVJcjQkydOYJEdjsiyNaVJ0bpKjd5ccA4flGBJZ0lL0l0jTWyxLd4EMvXmy9OcKwKhMf64K3dlKdOUq0ZmnRGueMg2FWlw7okF/y05ejz5hdPQFo88GeD56n5ejI/8PwDgu+P15vPC/qYv/nlcZr9gRVg++BcbxlYDvtrwIa2HGz9v5RSEl/eb5/xkwioq7hY7G/zjvQFIg35dCkloIvTzkuUCvr57xz5cP6a0sJcFBglTLuaRbzCXdcj6plotJFhLSpj8QYzQPoYPRX20K/hpTRRAXLswt6s8hVLjqfTtuFQszhlozRbAoKIMC7AnAKKrDeQt3gaKAyix8VKfjrTINH9UZouMv1OtozsJP2P6iJiiZQs+iAIuCVT0bL8WvcZGeiI+gMgr1Om+DLr7aM/DWnCqCRcGe9lObwQqV6biqTMdGZTqmqtNRl/uSxd+/z/RvxJg7TYylcz9AU/wrrJRnYi0/BbPlE7GR+AwHqc9xkJqEvYxwvsRB7hsc5afipDQLF7XZOKtNx017Bq46U7BTnYiD/RyCEtWx9lvG1GViSBjPQtVNHG1/RXy2uhGZFUTGiXgySlbhFePEP6Z8wEdTxDB3/Yn9BcEslZqApOwXiEt9xvQZYnzysRh/+UCMj7/4ACn1WVj5z6OsaiWOYUosUP4CCaOvcEuUYJnBFCZ+9x6TF09EUv8Hknb5oW27gG0HAzl3bh171zkSYb+ARPvvSXSdj5PzHMwcZmPkuRBZp7lIei5GKkAC2WBppP2WIeG2AAWvRfi5zmFHmCSHw2QoCpalPFyJo8FylAbKUBQoQ76/FAWBMhQHyVEWIk95pOq/qYWXk8eVwouJ72YXNTkVqcY5YX4xWoPyt8B4RlAdY7W4sEqHK8mGosSzAItV6UJdjhB0sRHNMjZusqVzlxs9ewU7OoCBAwIweohgUgjI9O9fwf2ClTwsjBQFXh4VRb+1pMO4kxvGzUMBdO/x5dZ+P+5mhdCbG8Pr2zWMjQ2KYHFsdICx0UFGRoYYGRlgVFgTONKLEHp5NDKI0MMoAOOvjzs5tSeeHQEGHPDXYY+XmggYy6LMORZtwZFIM0ojzcgLMSQnxJCiaCvqDsbSUpBM94l02o7H0HYyiOZj9rSfMOLWWW0eXFDmyQVZXtYo8aZVlxft9ox2h/Okbx2PevfytDeb0fYDvGjewsj1eHrLTGktnMfAcWmGj2szXGpB825TTsVpcHSlBkcjdKlY60Tj7gAqtkVwYWMIJ1LdKY614kiSNZe3e9NSmsStil0MVB+iryab2005POwsYrjrFD2d1+ntbmOg7xbDN+8y2H+Hm4O36bl7h577Qwze7Wbo3mP6b7+h7w60Dv5C49AzWu6+pOXu75RXPmFHVi/J2c3EFrQTUdRLSGkfocWtxOReZkvuScqyyqjcmc+1uB1cj9rHhZgcSpJLObTrOmsO1hGb30ZYUQcRJT3EFvURl9NDfE4PoTktBGe3EJrbSUheDyE21iMAACAASURBVMG5vQTn9hGY3UNwdg8r8/uJLrrFnvwaTp9ppaJmiNrup7Te+4Xmh79Se/8NVXdeicDxxu1XoiDMjeEXNDx4SdujV3Tc/5nO4d/ouPlPattfcK3tPhfa+7h6s5eWW7d5du4co6sC+SVAh4dhMtxMNeJJZjIvT57gRXU/A+0jtA+9okF4du8o5+puU3y6heyiCnJzyik7nMe2mCDW+5iy2VuHDCd5Muzk2OauyR4fA3Z66bLeRZmtnmrs8FDhoDAfG2VGoZBaDtFms7M8G2ykRXb0GsulrLVdznoHKdYK4CjsKneUZZOLLNsdZNhpJ8kuVwV2BOmSucmPgBATjJzUkTWWQ9JADlUrFbTsNNCx1UDPRg1jG2WsbOXx9VJlbYIFmxIMCXddjLv5cmwNxLEzlsHOVB57Y2ncTaXxs5ZnhbkMdrrLsBaqdgylcLWUxdVSRnSczaWwNV6OhaGQkpYSzS/q6S/D0EAcC73lONsqYm8thYu9NA4WP+LtIEGwuzQxQQqsSdFmVYIcSSuViQ9QIsJNiiQfJbaEanI4wYjTu125WhxI5aUYahtW01EXSNcxRfr2L2d011Je7ZzHq32TeZn3Fa+K5/Jg60LaA36gxXYxQ45LGfZaTqvXd1wPnsG9I9r0VejTXGtOfcsKLlcGc+HKKi7dWMeJM7GcKPDk3F49ru1X4nKeFidP2HHsRjRHKiM5f9WPyosuXCg15WKeFVtXSpLksoREN1lS/bTICNVl3UotNoQrsy1ajXWRRkR7q7DSS5nYID3S42xIibAkzE0LPwslImy1We9rT1aqFwWbvCne5sfB1c7kbfHi8Dpn1oVpsdpfhQ0BquyN0OdwjDE5UQYc9FPjaqoLPdtX0pjiTUWEPZeirWjc4saFNYacXKNC+Zo5nF6vS1lGBEk+iZi7r8YtPprNh/wpzrUjc4szq8P8SAhwI8LfCh9fI3wCDAn1NyDcU4soL23iw02JCTMhJtiIIB9rNM09EF+Ryldh+YiFnUUs+BJiK6/wgUMeH7oV8pfw84gFXEUs5CSTnAr4QX8fSsb7MPfJx8E/G3O3ncjoJyFltgkZg+3McMlFLKQcsZBLiIWeRyysnL+En+CDsLN8G9fGNPtiFpltQtM4GF8dXQ5GGXFtlxYNe8Vp2LaY6jXiVKfLUZ+mRFOKEo2r5KhPkKM2Xoa6BFmaUuSpS5KkKUOSts1S9B6QZbBIgVvCesBSWfqK5OjOlaInW4q+bBkGchS4maNIb64ivfnKdBco01GgQpMAjKXa9Dfu4tXoA8aejTLybJBnow95MfqYly/u8PLlGK/ejQ8KM4p/ZFD+U0F893p8xvFf8ChUKf7rnjD3+BYYX/Drb69Ee6RfvxnjzwuoRQnpN2OiNYB/7mH8r8riHxHs8ZT0nwu837weGV8Z+NaeHr8npHie8EIEpyP8/uo+PZVlxNnJkGq1iDTLH0ixmE+y5SKSLH9ildlCIvXnEawprPGbgo/aFISQiQCLwfpzCNQVVgOOb18RdSRqTBeBomBBC1byu5S0yD7WnI4AeCuEUIrSVFwVhaLtGXiqzMRbfTY+mrNEdvIKdWEN4BxCtYX09TyRVS0EUJykJ+Kp/DV+wnMEe1h9Cp660/DQmYqX2hQCVKcTqDILX9U5WMlNR0HiS7796WM+W/whH897j69nvsfUWe8x79v3kVz0KcaKMzGS+gb9nyZitvwLbKQnYyc7DXvpmZgvn4a1wlwsVL/HWO07dFVmIbv8E5QkP8HGcDZGap+jozsZWzcJgqKMmbPoQ6bN/wc/qsxGyngx+oHq+GxzJizbm9UnEthSsIZFqjP55Fsx9Bx/Yv1+PxbJfMQi8U/5eooYEz4R46MPxBD761/5xyeTWK44G7/k7zhevwIZvR+YuXQaag5zcMuYxjSpj5mw8H1mKn+GVaQWNhFqaDn9QNbRSI4di8JedxLRVt+yxvY71jvNJ9ZzPv4eP6BvNx0Zx1ks817AT0E/IRsthWa8HPK+89AOnk9S0FL2hEhxIFia7CBZSgR1MUiBkgA5Cn2kKPSVptBPhuJAOY6Fq3I2Vkd0zgu7ohMNuZpiwpUUY87EaHNipRrlEWqipPXZaE1OR6mL4FG4CsB4cZWuSCUU0tHVqy2oSDGkMt1UpDIKqejatTa0bHGme7cXPXt8uHUokFuHgune40HNWiM6djrSvccdQVkcO5rI09JVPC6KEaWib+cIqwIDuLXHm/bdQnrSn/uHVtC7bwUvbjcxMvaA0dHbvHnaydPRIZ6OCmA4yNjoTZ6N9DEyOsCj0UEeCiD59Ba/Penk9D4BGHU56K/OHi8hNW5EabQlpTGW5IaZkBVqyIFgXYqTbKnLiaLzQjJdl1Lpurya7ktruXllPQOX0hg8t4rbp0K5c9yTu0ecuH9cm5FLSrxqUOfnHn1e99kz1h3Ik7YkXnTtYKx1M6NNqxk4acNA/jzuHlnCg5Ny3D2pwsBxLVpytajLNOTKdiNq9jnTnh9KTWkyF3OiOL3fl9JNVpzf78D1XGeaj6+g/0oYHecD6LkSKlI9ey8H01u7jsH+EwwO1zF8r5/B4SEGBu9zc3iM3ts/0zv8M8ODI9wafEn/4C/03f6dvge/0XXvOb0PnvHgJQw//J1zl3tIzT3HykMXCTt4g9jsJuIOniJ5xyYO7o3n4oFI+vYn0xgVzMW4DIo3FXJo9zlW76tiVXYbkUIhd3EvsQWdxOS0EZPVTmx2l8iKDs/rIqygm5DCHoIKugnMayc4t43w3DZi8jtIKOwif895itbmcSbnIh1Nt2nre0LHgze0PvmVhoc/U3/3NY133tB872ca772m8e7PNN//hbZHv9P+6Hda7r2hefg59X2Pqe64zaWGfs52PeR2cxePD+7kcZgTb2IceZKZTs+lo9RUN9Be/4Bn9b9zq+sVnYPP6Rp8QV37Q46e7+BgcTUHcq9SnH+Jw+u2s9l3BeucDEm1kyfZWoEkKyXS7DVId9Qk3UGDNc7qrHEU+nAV2e2jyu5gJXZ4K7DZUY51VnKss5UjyXopqY7LWOO8nLU2S9lhK8sWRwU2uSiwzkac9dZL2O4iw04/dfYn2pEQbYm+vQLLzaVZZiWPgoUcWg4aaNlpomurgaG1GoZmsni5q5EcZUxyqBor3X7E0UQScx1xrAyksDeRw0pfHGdBZbRUxsVUEXs9aRz0ZXAylcfZUhYPW3ncrWVws5LE3mQJ1sZLsDKTxFioFDOUQt9QFmsdaZzN5XG2kMTJfBnOluJ4OSoQ7K1KWIAiGSmaJMSLExW0jEgvCVY6SpHops56f102hKmzf50+R4sduVwdxLX2aBpavGg9q8rNwzK82SsJu+bBgc/5Z+lHPC/7mF/KvuflPkn6wxfS67+YB0kK1IXN4WzoF/QWyDBwTY/uRhuaWrw5dy2IUxUJXKjexblLKVw+5UjzWTWqS5dTWabChWMWnL8SzrHr0ZTVxnD0ehRnzoVz9bgLR7fIsCd0Juu95pDsJUOirzaJ/mqkB8uyMVySdWEmxHpqEu6iRHKwEZsTHdm9xouUUFNivHSIF5RJf3O2xliyL9maU/vDOJBiz65YC3YIKwCDtUnxkGZ/nAG5KWbkJBmyL0KJjc6LORtrTluGP+2r/DnjZMIZHz3q15rRdsiA+sOy1O6W5voWI4pT/QkIXM3UgAtMDDyERUYcudkrKNjhwq41kcSv9MM/2AXncHscQ8wJ8DUm0l2X+BW6xEYYERqmy8pQHfx8DNBzdmCObQgTfQ8jFihYz9cRC76MmHcZf/Ut472gU4iFXuL9kHN84lrEN0a7WKa3GXG5VegYbkbNZDsSJnv5ybqIBXYn+NT7HGJh5/lb6Ek+Cj7GP8LO8H50JX9d1cw/Ylv42PUY0yz2I6GbyEprX4pSnKnZrUvrHmmad8hSuUGZK2tluJYuQUOiJJ2RitTHyVKTIENdopwIGm+sEqcmeTlN6yTo2S/PrQIh9CLDQLGgKsrQnSlOzyFx+g6Jc/OwJL2ZEqKuxt58oeBbnu5CRVoLtKgqNmGg6QBvnt1l9IVw7jA2Jmx9uc+Ll/28fPGK16+EHdP/J/bzf9rS498RVEgBGoUj2NIvnj8RFMYXIlgULOl3lTrv7GgBIIX3hL3R/3+AUbCpBWj8w64Wpaaf8Or1E16+EVTMcWDsvl5KnK006TZCYfdCUi2Fwu6FxJsvItZ4PhHCfmfBclafJtqqImxXEZTFMKPvCBKtBhyvwRHgUDh/qItvi7ZF1rEwb6g5HR8tYRZwBp6qAjROw01pOh7KM/BSnckKdWH2cBz+fFWmE6ghqIzzRN2Mnorf4Cg9EQ+lb0RJaAE8vQRg1PgGL42v8VabLLKyfdVmYyX5NT9NFmPql2J8PlOMCd/9nUkLJvLlvIlM/W4SU2b+gx++/wxV2bmoS81CQ2IamuJTUV/6NbLff4LKj5NQ/HES4vM/QnLpJBQVZyAh9SVLl09g8eK/seAHMRZ9L8bsuWIsEv8Q72A9xBWm89HXYsxa8jlSBouQsvwJo3BNbNONCdjhzpaiNcRsDUDaeB66TktI3ObO95If8v3SCXw17a98Nuk9vvpyAu+9/yGfff05ctrfknFQiz3HbFiqPoOFSrNxjVXFa/UCJi0WY8JCMRbpf8mmsgiWGX2BvMlX2HstwstjIS4GXxFrPeetYjyHJIe5xLkvIixQClPX+Sw0/JxlrnNRXSmO5Rp1TJJkMIxdyrooWXYFSbAvQJJskQ2tQHGQPEV+MhQIwOgnQ1GA3PgMY5iQlNYWnXNxulxMNORamhmVGRYieDwVpcnxcFVORahxMkJVBIwCKApVPYLqeCFOR1SNU5FsRFW6GVeT9KlMG9/eIoRZ6tfb0rrVRQSMvXt9RcA4dDhUZE9XZuhzMV5TBI/38sJ5UhLLSFk8DwujGcoKYigrgOEsf5EVLQDjrYOBPDjkTecud54PNTIydp/Rsdv8/LSLp2NDjIzeZnT0T8A4NsDjsSEejQzz9OkAvz7uoHx3LFt8NNntpcReLxXyQg3IDzOmcKUpeeGm7A/QJWulMfVZMTyu3CcKs9ys3EpvxWY6L26g9/JmBq5s4Nb5NIbOxPHgXBRjV2K4e8aWobOq3Lsuz6MmGZ52KvOs35AXA/a8uOnJ0y5HHrVZ0ntFgb5z4jy6rMzDcgUelyrxIFeFgYPqdGYa0H/Ci9ZTgXRUxNF6JoXKwnAuZ63gwiEnqos9aDnjR29VOMPtCXQ3RdHeFElrWyjN7eHU1MfRULeZwa5S3jyo5ZeHrTwebuHmnS7aHg7T9vght+89YfjeGMMPXjH46BWDI88YHLvPgzcPefrrI27e6+NGfTVrdq8jODUWv4REwtesJzQjksg0e7Zvt+VMnhcdZXG07o3l+v59lGSeZ+/Bq6zJaiIxv4e4wpusKuonJreN6OxWorPbicrpILawm7DsFsJyW1lZ0EFofjvRZT0kHO8n+Vgva0/eYtOpIY7mV3PqwGmOZZ7h9NEqKq73UNl0m7q+Ebqf/A/6xqD94e+0PBCUx19ovP+LKCTT+uAX2h78QsudV7TcfkHb8DNaBp5yo32Y8rON3Gzo5MHl8/Qd2sbPp8sYqahksK6brpa7dLU8Zqj5Md09I7QNjNB//zV9d3/mXO0g+8uqOVBSRU7hJUozC9gYEkCKsylprgYk2qiSZC5LurkUa8wl2GQtw1orGdKsZUixUyDZQYHVLsvZ5CrNWisJMkzFWW0pRZLlElIdxFnjIsUaW3E2W8uwwVaWdfYyrLEWgjDL2OUuxy5/DbZHmbEm2QldWzmWmUohaaOEkpUCGnZqaNqoiTa/GFipYWQmi62VFFEBWsT5KxLrLYm1/hLMdJZjqS+BtYEUNm+PnaEMTsYKOJso42ykhKulCi7WiqKd0m7CphcrwZpehp2pYElLYmYqhaGJNKYCWJop42Qmg6PZcmyNFmNjtBg7k2WE+2sTH6nD+tX6xMUsIypAglDXZYTYLiXBVZH0FQqk+YmzNVGOvEwjrlUHc605hsqqCBpOB9JQ4EhPlj4Pc+R5lvsdLwsm8fuRz/ln2Tf8XjST/1GyhH8e0YXTxrwu1+LJKRXuXVWnv1qHwX53mtr9uFQdyrnKRM5XraHiejRtlc4MXlWm/chCGkokuVamz8Wzvpy4Es2RqnjKKuK4WJFAxZkVXMrW4fhGKbYFzWNDoAxpgRqkBKqTFihHmr8ECYG6RKzQwNdRDn83RWKC9dmS7sb6BAdSw81JCzUnwVefVW6qrAvQo2xTAGUbA9kRbsn2UDM2+umQ4a7IwRgTchLMORxnyDZfOTY6LiHbXYmT3gZc9DLjpIMBJ1w1uRKrR9teM5oPadCYqUbzDhVyUp0wDt3GhKDzvBdazvSwbbiuTiJ7VyT+MWmo+KeiErYR65AtOHmlYusRhblnAOa+HnhHriAqyIkkd1NiHMzw8g5kiXko37gf4D3/c4gFXUcs6BJ/DzjJRwHlfBJynveDLzPB5zQTbfL5Smcni7S3I66xEUXzfcjYZ7HIMY/Jdvl85VDGB35nRcAoFnyCv0ec5OP4K3yYXIPYqhrE/C8wwaWIWRZ7kDNKIczen0NxVtzYqUHrrqX07JahbqM8letlqFwtSW2iFA3hCtyIlqYmQY76JAVq4mWpjpfiRsJSajOW0rlHhpt5igwUynGzQJaebEl6swRIFKf74HJ6D0nQlylFf64cffnydOfL0pEnR2uBJtWlZtxqOsibsT8B47MnvHj2kFevbvLy5f8XYHwHjv+6vlMZBYXxxXPRakABGF/w59DLeL3OeCfj/xVg/HOtzh/g+JTXr5/+AYy/vbxH17USYqwlRSXdaZbzSTb/gQSz+cSZLiRaCKoItrDWuLUsFGULAZMQ/TmEG31HsP63BOuOr+gT7glWccjbuhvBOhZ9XmumKJziI8wYak4TqYgeKtNwU5yGq+I0kcrooTIDL7XpCOqit8a0t5U7wu8Uyrlns0J5Ci5yX4jW/nmoTBY9Q4BPf83JBGh+g5/GFBFwuqp/i5nCLBbMeI8vPxfjixkf8uGU9/n7jI/5x6zPmfDtF3w6/VM+m/Ix30ybwJSp/2DyN39j5oy/M3fOx8yY+b7IHl7408cYW0tiaCvDUpVZiKt/i5T6bH6U+pxlUpNYuuwjvl/4N+bMfx81nQVo6C/lM6GAe9p7yBosY7n+IlRcZTGPMcAtw56obcEk7Y/AKdIADYefcAzT4Fvxf/DtTxP4dPJf+PsnYvyw8Hvee/9jJs/+DB3r79hRZE/MJl3mSX+CuPYMIjZasCJVji8WizFxkRjydpOxjZRAyfpr9Bym4+D+Ha72s/EynkKY0TSSTOewzuoH1tnMIcXuO6KdFhLksRQPH3FULKaiu+IH3Fer4b1ZE/t0adZFSLM7UIL9gVIc9JekMFSBggBZclZIkOMlTr6gMAbIUiokFyPUEZTFc6v0RFdBYaxINRUd4WcBIk9Ha3E0RIEzURqIVMZIoabnLTCu0qEixUhUvi3shRYUxhurzahbZ03bdmcaN9ojbHXp2eMtsqOHMoP5AxjThb3TugiWtZCQflISx9PSOB4Xx3InJ5TBTD9uHlhB/y4vOvcGI3z37n5PWre78Gywgaej/wLGEQEYx24zNjrEs1FhHqWf0bFbolodISktAOMvj9o5sSvmLTAqc8hfcxwYQw0pCDPmgJ8Wu7w1uLQ1gNvndzBSl8Od2sPcbcjmdl0WN6v2c+vGAfqv7qT/0maGrmxipHoHv3dk8rBqA0MV8TyoC+Z+ozWj3Sb8PGTGr3cseHXLlLutqgw2ydNXI0tfpRr3LqryqFCGF/ulebr6J+4m/sjdrWq8PONN3ykvOq4G87gylfsX4xk8FcatU4Hcvx7B3doIBhpW0tUWQWPnSm50hlPZFUBVpy81DUG0XAmn82goA0URDBXF8rz6AM+HzzP0oJKhFz2MvXrM0+dPeDT2mLE3Y7z4/THPfr/Js1/bePKihuF7l6iqzGFdqgsRgcaEBVoSGeHIymhTViXrsGGTPlkH7TlfEsfVgo2cLCxmb/ZlNmbVkF7QTZxQ6p3bT0x2J1GHmojObiE6v4PI/E6ic5pILOlk/bnb7Kx8yu7qEfbVjnKo/hn7q55wqOoph64/5uLFXmrPtXHjbCt1V3upu95P7Y1b1Dbepb7rMTW9I9QPvqD5wa80P/pNBI3N93+m+d5rmgVr/fZzWoaf0XH3Je3Dz2jsekD1mWaull+lvaGZ1uYWWpt76Wx8RHfdc3obX9DZ/ICWzj6augZp7rlH/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EQvdBZhpL8TJYjkBntKsS9MjJUGaEM8lRLhLEuMmRaK7JLtiVMlMV6Z4jxbnjtvQ0hpDa286TU0baK7aQu21eBoqfGg9Z0ZnsQx3C37kef53vCmezW/ls6HyR57dkORVrSxv6hQYuSHL3RpFbjYbMDTsy/8k7S3Dstrbbm9cZa2lLpet2N1Kd4MKKNIp3SkhIgahYncLCAqI3a0YqHR3pwEqNsaK3z7mZHmv+36f59nv++794X/MeU0uuL5w6I9xjjHOzEJP0rKCuJMZwd2cKB5n+lPxyITGG9NpOj+WmrMzKLygS8Ytd26lh3MpYx1n7kVyLS2C21fduJmkw/UD8iRHTmWD53hifOVZ66fKWj9hQ5Ysvs4qeDkp4+6giLujEm6OikSGmxKzypzIIEPWBhmy2luHMBtlVlursc3LiFt7V7LP34IdnovY5jqfTY4aJIVbkBphScKyRexwUmGHtRRJzqrc9FvIAx9Tbjou5LSVGmddlHm8biHFh0zIi9OmYJ8yp/fYYxy1k26+F5AIzqBb0B1Gex9iSdgG9CNOMi7gBCP9zjHb5zxSvieZEhDLZO+NKLqF4usdQoynJ+sdzQgwno+N/hJ0LFYz2uYAvVwuIOF9h24+N+jufZkeHufp5XmF3j536e9yhf7mxxmwII7R8+OYtDCRiZbHkVxygt9cT9PT8xw9fS7zvTCGXnaHH8Jv0yvqLj3XPuD7iPt0W57GD+7n6W8Rx8RFO1FbGImdsQMnt7uTGz+fqkOzqd0zm6Jt8mRskhEVxkeRCmSt0CZzlSqPVymSsUqR7DVK5EQISWpZ8jdKUbxbhor4rpBLbaoiNSny1B9XpPaYPFVHpKk6IkNVghy1yUrUpChTIYRekpUoSdUl+5wpTUUJdL55Qse7LoXx7Vuhgaadzs76/9/AKCiRXbunBSuhULPzz0j629feCx7GrrDLOz5/+ef8U7HTBY3/twqjMIL+9yJvcUT9qYPOTx0iMH7o7OAbMK60lhOBMdpkIhGLJ4hl3asWT2W5wQSChR3QglooqIw6I0RgDBCURf2x4hHuxfCJMJoWPItCmfa8UeL7BLgUnnlrDcdDa6gIjO7aw3FWGyYqjM5qkqLC6CoAo9YIPIRxs+4IERKFxLRQ6u2rMwo3ARiVBrBEUdgTPQR37ZF4CjCpORh/jYF4ag7BXmM4ltrj0FKQZPjQ7+ndV4Ke/X+gx4AedB/yC92G9uGHYX3pLdmfnoN/oeeAHvQa8CO9B/3AL0O/F2Fv+NQ+aC2egZWXDtZ++kgtmMKgmX0YpzCM0XN+Y9jEHkyd3Z8p035m1NgfkBz7E6Mn/IzWPCnGTh7Iz4O+Z8C4X5ikNAatJaoYBxqyeKk+Tmts8I5xwCF8MSY+6hi5KzF8Vk8kp/fl56E/8t3P3RgwfAjf/fQLo6f2xSFAmsTLAZi5yTBsugRqJiNZH+eMQ5g6kjLdmKAugY7TYCwDJ7PIeQRLvCbh4DgWW6OBuOkPInTxaNYYjWOTxWS2WIxhvdlYoqwmsdJ2Gqs8ZAlwn4Ot/Ti8QmVYtWsBK/cvIMZvNgd8BWCU4ZDHHI75ynHUS4YjrrM56jaXFC9ZESDPBapyJVSbW6v1RVj8NpIWgPFu5ELxuTCuvrpcm/MByl2j6L+VxRtCQjpMRxxJC9U4groo+BeFSh2hX7Fgh42Yii7YYUfpHidqYr3E5LOQfm48EiBufUlfN1+s3amJdUdQGF+fWyOqjO3CSDppKXVxHlQfdKFmnytVcUE0JSylYb+DWM/ztjG3Cxhft/C5o4LXb5t5/baVt2+aefemnvdv6njztpFXb1t48UZISTf8S2Hc5aXHAXcNEv3mcdRPj+OBBiQHCJU1mhzw0iUvKYIn9+J48jCBukfJtBVfpKPyGm1lF2grPUtTTjKNmUdpyTrKy4JUOisv0V50i9b8a7SVHOV50SraSxx5X2PG7y3GdDYs4EWFBi3FStTnq1KXoU972gKexUvzeuM0Pq+eyqflU/i6UZnfE4xpPLyAwtgFPEmy48lRGxrjzWhJsqT5lA0tN11ozQmgosifnIoA7lX68bDMk5x8VwoeulB1xYHqWCOad+nzdIcBTw/bUn8mmPK0TZQVJFGQf4nysjRaW/Jpf17My/YcOl7c43nLBVpqU6krTiTr5g6StniwcakRa7wMWelnRKifLlERC9mw2ZKDccGcPhvL6ZNniTt+i11ncohJLWJ1SjXhSfWExFWw4kgpK48WE55SwvIT5YSdrmTD+UqOZHRwouQTJ8uE85FTpe85XfKBEwVvSM3tIDnzBXceNfL4fhWP7pSTdaeSzJvlzI2GFgAAIABJREFUpF8v4cGdCtIz6rmT3UBa0ROx2Du//SvFL36npP0LRU8/UND8hsKmDioFBfXNX9S/+oPK5veU3q/jzsVH3HtUQHpFI3erX5Fd9JXKXKjP/kJZ7hOyKsvIKamkqKSByuqnlFe3UVD9ijt5Tzl1u5wzNwu5fPkuO6LXssbFho32hmyxN2CDuSYbTVXZaa3FRhMl1i5WZLWRAmGL5FlhpsJyM1nWWiuy0UKOjcZziFk8iyjj2USaSRNpLkeksQzRi6RZZywl+hn3LlFkh+UcdtpJs9dbk93LjYlZY4uOsTRyxvKo2GqhZqqErqAwWqija6bKfFNl9I2ksbdTYZnfPFb6aRK1VIsl4mo/eTHAYqovjZm+HJYGSpjpyWOqIyceWwM1HC20sbfWwslGG2tjeRzMlXC2UsHJShl7c3nszOWxMpbBxkSOAJf5+DlrscRUCNPMwsJgBobqEzDSHo+HnRSbo+YTvUqWYJc5LHeWIcZPhX0rNImPVOTyYW0eXTQi74EdtRUrKCuLID9/AxnZG0nPDyOjzI/8Encqs515lu7Kh7sOtJ/X4sXFuXzOkqa9bBIfKmbwvnAar7Nn0vJYhqayxZRXuZGW5cbNzCDu5kaSXrSW7LylVD02of7CRNovjqH1/GRqr2hQ8sCF+4+XczV7LWfuR3PpdgTXr7pzNVmLW/Ey3DogzckN0sRFqLIxQIkIbyWCnGXwcFTC1V5RPE528libziQ8SJ+oZYZE+Ouw1l+bSC9VVtkoEmWlzh4vY05GeJC2ZxWJy2zZ6TqfzfbqxC41JHmFMXEBBmyyUmWzmTQJDircXWbG4xArMgNtOWmpzlEzWc55qpG71YL8gwbkHJ7P1QRHlu+Ppm/wUSSCMpEIyKGv7w1GeKXwm99penpdoKfXVX7xvspPAReRCEmhZ8BepnlE4+29mrUe3kS5mOJnpo+Jsi0GZmsZb7aH3ktS+c7zGt18rvGj9yV+cjtHtyWn+dHpCj2XnOEXqxP8anaCgSYnGWx1nj525/nJ5QLd/IRgyxUkgq/w0/I0+q7J5Nd1WfRe94DvVgkj6ot853WaX+2TGG64g7kGW9BbvBY3jzDOxC4jO8GA6sNS1O2aTelWBTI3ynJ/vQz3IpW4v2IeD1aokr5CkcerlMmNUhNDMXnrZMmNmUvB9rmUHZKlNkmJhpOqNJxUpvm0KrVJClQKsHhElsojclQdU6Lq79BLaYqaCIy5F8xpLk6k83UrHe9a6Xjfyrt3Qo3OCz59avg/AMYuj6LgUxTUxC5gfCdeu1LSHV0exm/KogCJXfAoqI3/ufnlfwLGrk7GbzPyb70+/9XDKHoWP/wDjZ86X/PpU4d4hJH0N2AUR9LW8kSbTUUAxkjjiUSYTOEbMAYJ6/h0uvoPxRobAQIF7+L8UaLCuFQARr2R+AgK49+wKIyfBa+h8FxQIIWr4DsURs6uGkNxVBnS5WFUEzyMo3DVkBQVQk8BGPUk8RYCLNrC2r9R+OiOwll1CHYKQk/iQBxVh+GuMwZ3nbH4qA7CR3UAzmqDsVAbgb7GWCZP6UuPfhL0/O1Hfuz7I9379eCH/j2QGPAjPUb0pf+4wfw8rC89Bvag+8Af6T7ke3qP/IGR0gMx8ZpPYIwTnmtsULWQYajUAPpO7s0omWH0G92dwWN6IKcwBiX50cgpjmXEuJ8ZPLInM6XGMmHacHr/9j3f95Wgz6heKBrJomKhiGmAEbou6hh4aLLQSwMDdxUWuaszR28CQ6b2o4/kz0j0lECix49I/Pgz0+T6s2yDLklXwhk9oy+DJ0tg6DiBncd9MHJWYIZmHxZ7T8Q+bBqr9+jhFDAZV6+JBHhNw1SzJ35GIwgykCTCZCJrzSaywXosUaajWGM0ki32M4lZMpMo+xmEO09j7TIFtsToEL1Whc1eMzjkJ9MFjF5zifOSIt5jLrGus0hwlyLFW44TfoqcD1IXgfHmKmFf9DxRTby9xoB7UYvEcbSgOgrqouBjvBSkxsVAVS6HqIvexVtCB2O4nliL83CtEZkbTcWTtclUVAyFNYDl+5wo3GFH2V5n6uK8xVV/QvpZSEkLQHkvSpeMjUZUH3YTAy9vL0TQcXaVOJJuPuqPAJI1h12p3edKbcIyUWGs2W1L8e5/Uxj/BYwt/wDjW6Ei4T+BUQjFCB7GqwdXsdtnPoe8tDm6dD4J3jqcDDYUoTHeS4dL652oubyLhjux1KUdoTn3Mu/qH/Gh6RHPK67QLsChcCou01Z2hfayG7yqvMvTihIay0p4UpHGi+pYnpUE8rLcis4GIz7W6/GpxYCX1do0F+rSnGtJ2z1jWhMUeb5xGu9WTaJz2QRYK8tfG5ToWCtLS7QMT6IUaF4jS9MaGZ5tUqNqnTwV+zR5fseJ5gJfiir8eFjhRU6BO5UZ7tTed6X5sg1NsTo826nIq23yPNuiTPNBExpSvclKXkrsbjd2rLPn2omNZN88RMm9WCrT91N5byf16XspvrSJnNQN3Di4mj2h9qz1NiUqwIJwf2NWr7AlZnMQBxIPEZtyg9iUAvacKibmTD4RJ8tYkVJLyJFqwo5UsyqhnOiUclallhN6soLw87XEP3zOparfuVz9lfNl77hU+Z5zxa84U/iCswWvOJ3bzsnsdm5lt3DnQRW3b5Zw70oxGdfKSL9UxL2rxaSn13A7s4604ic8bnxLbttXSl79QfmrPyh9/oHCplcUNb2k+d1fVLd/prDpNVXPPtNQ/YkHgsp4O5f88iYeVDwnu6iT2nxozOikPKOFx2WlFBRVUVlQT2VBHSV5teTmNZNT8oo7WU+4+bCWM2dusT16A1HO1myzUmerjR7rrQ3Y7mFPwspQohysWW21kBWL1VhhKE20mQJh1tpE2mmzZYk62yyF0fUs1hrPZY2xDKsWy7FqkQxrFs4lYuEsNpjOZb+jCjus5rLVZi67vTXZEmTAihAjdEykkV0sh46TPmomiuhaa6BjoYquqTJ6xvIYmsjg5KBGkI8uq5bqER00DwcLOWzNFbBaLC/W6pgbKGKsK8dCTWmMtGQw0pTGbqE6zla6LLHSwMFKExtTRZysVHGxEY4AjQo4WymwxFSaJaZSBHroEeSlg6+zKm62CiwxlsFywRyMtSfhbi1FTLgOUWEyLLWfwUpXWXHjTMomPY5EzyQtWY2iNAMqsixorQ6isiiErNxg7uT48rDUnYxKJzJK3SgsD6O2YjtNhduouRtAS5oNb/MMaK+dxPuK8XwtmsjLO5K0pk2nqcCI7Bw7rj1y5Xp2MA9LonlYtpHcohXUZdvTcGE2Ly9O4Om5CTReU6Qyw4aHWf7cyF3J+fQ1XEmL5Po1d64c1+RukhQZx6R4EKtIWtxC9q1UZXOYLoHuCng6qeDuqIKbvTLOtvLYm81hubeWuHFlna8am/xU2eyjyDZ3DbY66bDVSZfYADOy46O5tT2QfV4L2OWmzX5fHRKXG3LIT591ZhrEGMuxz1qBGyEm3F9mQZq/OSmWGhw1VybRUp674cbk7bEiM96W20dtOJ7ih0LkDnoFXeNHn3v09L6LhH8mEoHXkfA6h4TnBTGoIhF8EYnlp5FYdoThvlswDt6Av38gYe62LLW2QVfOCVX9CMaZ7KanxREknIXd0Vf5wfcKP3heRMIyGQmrk3RzPsVPLmfp7XSRnnaX+GHJVSTcbiLhewsJIRgTeg2J8BsMiMxgdFQ+v61+hETINST8z/Kd53F628Yy1vwA0/Q2ojp/EwbGGwiIPETykUgyU2yoilejfo8SlTu0yNmixr31SlxfrcTVZTpc8Zfh7nIFsiLVKVivQfEGNYrE1YFSFO+UpuKwPLXHlEVgbDqjSutZDTHwUh4nLaqPFfHylCcqUZGsTsVxLcpTtSk7NZ/8S5a0lBz9D4Xx/XtBHXzJ58+NfPzXSPobl3V1aAsg+E+w5Z9Qi6AifnjfBYXCWkDhPYINUXi/qDyKX+tA4uvvQkL6w38Di9+gsev67x5G4YcIH9D1wcL9t54eIfH83wDjh2/J6JdiQlpIUH8Dxo/iOsLX/Pnx+d+hl38UxkjjCaxePImVRlMIWzhR9DAG6o3qCrfojRS3qoggKIDi/FH4LxiN7zwB7CTxEWBywRi8dSXx1h3x97Ouew/tYbhrCx5FARq7PIxi6EVjFM5qw3HVGI6gPgpjaeHne+tI4jtP+NljcFIbio3cb9gqDMJRdQSuWmNw1RorpqK9tUZirzGSxZrjmD79V/oN/Z4eg37khwHdkfj5e3r2782vkv0YOLk/o2aPYOT04QwY3Zcf+0nw028S9Bv1I5Jz+mLqrUXodldW7fRDcdEMfp3cg35TevPrpF8YMKEvv47ozsixfZivNYcF6jOxsp6HrasxCy10mCkziRlSE+g3pBcSvSWQ+FmCvuN+YdD0gUzXncY49dFM0x2P1KKpzFowAWnDqSgulmKq6iQGTBxEt37dkej+PRLf/YSi3gg2HrYg7swq+gztwa+jJbD2ncWhs8HMUR/FHK3+rD1kSfKtAGLPuODsNRF35/HYGv6G84KB+OoPJ9hgFCuNJhBhPolQixGsMJMk0mwMGywmst1mGlssJ7HBcgLbXGey1Xs26z2nsUfoYXSfxQHPORz0mstBzzmi0njYYw7xnlIc85LhZIAyF0KEzS66YrhFCLiI4ZeV80QfY1qkofhaGFlfCFLnUrAaV0K6PIyCuijAogCNd9foi+pi7hZLsjaZiX8NF+20pXSvAxUHnCnauUSs0KmL86HlWCDNR5dSF+srAuODtXrkbjOj4YgXL0+H/Sv0Imx5aUzwpSbWTVQYhZWADcfCqI/zo2a3jagwvm8WPIzPuzyMHRW8edfCm7dPuhTGfwPGl2+bRYXx7RshJd3lYdzts4A4/3nE++pyzE+Ps8uNxC7G8ystKTwWQd31/dTeiafx8Ulaiu7QUZ9JZdZpTsUtp+DePj633eXT83TetT7iRd1j2muyaHtSzfP2Gl62Z/Ph1QU6WjfQ0ejGuyZj3jXq8vvzhXxs1udZuSG1BQ7UZ1rTdMtI/MeuLGYCz9ZN5usmKdiuCqvm8HvoTFgpxdfQWfy5UgbWqvFyxVzq1syl7pAOHZme1Jf6UlghrEPzoOquG5VpLtTdsafluhmtp3VojJWhfo80L5NMeH3Gk9pUXy7FOxMj/Mfmq8ehUAtOrXPl/HpnrsS4cXdbENn7osndu4XrB2LYvcqD1T7mRC1zICLchVWr/di8czsHjl7mQHIBh48/YdfpBtaeKSL0WCFLj5QRGFfJ8vhKIo5WEJVUIiqMISfKWXmxnqtVv3Op/CPXqju5WfORWzVvuVb+kkvFz7lY2M75/HYuFrziel4rd3ObeZjVTFZ6A3n3Gsi7W0/uw0ay81p5WPqMzMY35Ar+xZd/UvzqD2reQU3HF8qevKas5SVP3v9FaetbchuElPUnClsh63Y5Refu0/a4kIq8IkryG6nKfE5zRgdNOS/IK6qnPK+W+mzh1FCTXUtF/hPKSl9TUPaO+48buX75MbvXbWODizVxdqrsttdnp58XKbsPc+roRfZsiSUmJIzlloaEG0iz0ViKrcu82RPmSewyG/a7abLFYg6bLRWIWCxP+EJ5Vi2WZ/WiuawzlWabjQIHXNXY56zEVgcZtnmrsyV0IUFL9dEwmoOatTrajgvQNFVG11IdHXMVdM0U0bdQxNhSHhsbBbxd1UUfY2TgAhysFLAyFboVFTA3VMJkviKGmjIYakhjoD4XA9VZOJho4myliYOlMq52GtiayuNgpYyLrSrO1oq4WCngbqeAh50C3g5K+Huoi4rzupWmhHjp4muvhYORIhZ6M3CzkCIqRJNQn6mEe0gT6SnLoQht4iJlubBPhrwrGtRn61OdPZ/afEvqiz3IynXkeqYpj3OMyc42JT3LgbSCMNIbj3CteD9pGWupK1zD6xJPXlXL8aloGl/uj6Lz6gheXZ1M08P5FOY6cj/fj7SCUB6VruZeyUYyC6KozvSg9ZomT89MpeXsBKovzaTwro74mXcLfLmVu4K0h5HcueXOtRPq3E+ZTdaxqWTFzeRhnAZXDhkRu82EkKXq+Lio4eemhb+bFl72ynjbKRC4RI5oYYOLjwq7fRU4HKjI4aXabHNRY52NHJscVLm8yYPy0xs5E23PwYAF7PZRZ6+/Bnt95rPJdiEbLNRYu2gWO82lSFiiyhFLVVLt55Nsq81BY1mO2ilzOcKGBwedyTpqSVqiMRGHo5AK2sVg92R6el1DIljYCX0bicCLSPidFbsTJfwvIeF3AQnfFL73O8CA0G1oh24g0D+KMIc1yGksY6LWagYv2kF3i3gknE4h4X0RCZ/LdPO6iITjKSTsTiDhdRIJz1NIuJ9HwvUKEs5XkfAQUtW36bYqne9W3aHf2ocMXX6Pod436eFxCQm300i4ptLd6jDDF+1itt5GFDXWoqG+Fh39GExDD3P8/BEenAmkONGYqj0G1B6wIXOrAefCZTngMo4kbwVuLVfjQbiKCIz569UpilGidKsipTtkKd0lRcVBWaqOKFCbokTTWXVaz2lRdUye0lhpyuLkKItXoiRemZoTetSdNaT8xDwar5hSeMWap+VJ/NH5grfCxrzOZ2Iq+nNnB5+/NNH5sVMMvQhqoXC6IPCNuN75vwLjN3D85/qtVkf4XiHs8k4I1Lx90VWr81+Vxf+ERWEDzDcy/Zaa+WaG7ILH/xdg/LtKp2uH9CsxAPM/AeMqG8FwPZ21phPFUeYKw3Gif1FISAuhl5AFY8U+RAHkBBVRGEMLYCiqiuL9aHwFlVFPgLyRXUeAPhEcJcWveYsVOAIUjsBNs2sU7aIubGgZhZvmSFw1uxRITwE09STx0hYAdDTeeqPFVLWlTH9s5AexRHk4DqpCv+JYnDXHYaM+hvnyw5k8thf9Bnaj5+Cf+HFQDyT6fsf3v3Vn+OQRTFecxDTlkUyRH8mo6QPoL9mDnwd1o/cQCYZO7oGNnx6rdrviu86M6WojGS01kNHSQxkwpR+/TuzDb2N/YYBkT0aO6s2sSQNYqDGTqLWBJJyJJe7EQXbHbSVy8yp8Q72wcDJFWmsuY6XHMGKOJMOlJOk2TILuo39gwPS+DJszgAnKo5ilPZXJyhORnDWSQROG8dvYYfTs3wd965lsjrNnia8OvQb0oq+kBIscJrNmpxXDJndnmlJfNhxy5Mg5f+JTvdmx3RwPmwlYafbFTXcQvvOGEbhAkuULxxJmOo4AC0mCzCVZaTGGdRbj2WY9me0WE9lhOZFtluPZ7zKTo4GK7HWexm6nqex1ncFul+kiPIoA6T6LWPc5JHhKc9xPgbOCYrhMS1QRhXCLCI0CMK4xEI8Ak0Lg5Xzg3+pisLoYdrm5QlcMuwg1O3cj9MXuxbxtVuRvt6ZghzXFu+0o3yf4Fl0p3mVP9WEPmhKFxPNSGhMCxLSz8N4H0XrkbjUVvYovT6/4eyS9kqcpy/4BxkMuNMd605i0Qvy+yh2WlOx1FFPSr9+28eZNK186Kv8Gxr9H0v8GjMK44ZWQhOtoFD2MVw+tYp+/IYmBhiT4zyfJfx4XVxhTsN+fuhPRtFzdTc21/VTfTaSt5AbPajJ4/SSX0szjnElcxvXTYVTk7Oft02t0tj/kQ1suH9vKaHtWS+uzBt69a+XP3xv4+OYWr1r38bwmhPZKR95WO/I8z5SSuwakP7SgqsKDtsYAnpc403R7EU0pqnxK1oaDGnyNnMWXoEkQOh2WTuUPv6n87j+DzpC5PFk+m7rNSnTccqC1wJOKMg8Ks10oeuRGfpYHWTmu5OXZU5pjQUX6Qqqu69Ny247n9/2pvuJP6pbFrHeRZoenDinL7bi+3o/MncvJ3xNB0d4NFO/dSdneWO4e2UjCNl/WhZkTudqStZvcid4WwoZ9W9ideJJDKQ+IPV7IvpMlbDxRQFhCHkHxJYQcqWBFYiVRyZVEpZQSLiagywg/U8PVqq/cqPlCWv0X7tZ94F7dG26WP+dO5Utulr/kaolwXnOt4Bm385/wMP8ZOflt5GQ9JT/3GcVlryhr+EB+yweynrwn41knWW1fyH3+iZL2TqpfddL85jPPP/5O6/vfKW19Q2HLG7Kb3/Kg/Qv1BQ1Uxp3g0+WrvMxPp6KggLKMKmofNFP7oJX8nEZKH9dQfq+Minul1GfX0VDSRlX5G0or31NY2kFedg1nj51md5A3iR6GbHU2I3XnHs6fvM3J89mcupTPvds5HI5Zx1YPC65uWkr2/XTSzp/gxNYQjoQYsc9FhZ32GkQsVmS5gRyrjRVYs3g2EUYziTaexSZrIbCmxSZHGTZ4qbAhbBHLQhejZ63IAq+F6Djro7ZInnlWGiywVmeBpTL6FvIsNJXCzlYRH3ctQrx1WeGjh42ZPJbGilgZq2KxSA0jXUUMNOVYpC2HkY4sC7VmIWx/cbYQjgzutgqiKulgKUCjPE42CjjbyOK+RA4vB3n8XZUI9FYlWCihDjMiyEMHJ1MFnITE9fy5BDmqs2nFfJY6jWO1x2zW+0qzf6USJ7epcC9ZlcLrSjRkqdJapEFjvg7F99XJeLiAR/nWVOY7UJ3hTFGWH4/Lorj99ACJZes5W7iSgqoIWiuEuipzPuao8uX6eP66MJwvlyfQmqZMea4FeaWeZJX6kZHvzsOicPIKV1Gd4UHtRU2aT8+k6cxEqi9OpvyuIqV5JuTlLyE7z5/c3DVkP/TkwQUdsk9LU5g0hcLYSaTvm829pEWkHrEkbLUWnu7qeLtr4eOmiZejCj5LFAhxlGdniB7H1xlxfoMhqSuVOR9jSvJqEzYLax599UhaY839w8u5uTeQDa7qrHNSYqXNHNbYKrPSTBsfzWkE601mvak0u2xU2GmqTPySeaS46JPqpisGYjY5z+PBTmsKE8xJO2rLyaOBLNuzh+lBifzke5kfgq8iEXKd7/1u0ttTgDkh9XwHCc874mq/7p6XkfA8zi/Wu5isH4OM7nok9TbQV2sdfRfvo4dlAhKWR5FwO8f3vlfp5n1ZvJewP46Ei/A8he+8ztHH9zp9fG7Sy/cm3f2u02PpdX70Ps9P7qfos+Q4/W1O0MPprAibPRxSGWJ2mOnztqCqFo2OZgw6elvQMNnH/LCLpN57yP2b+3iY6EPmTmfOLTdix5LpbLEdQ0qQHCk+ipzwmMGNYGkyIlUo2qxB6TZlKnYqULFbhtJdc6g8IE3NESH80gWMzWc0qDwqT2mcLGVxCpTFKVN6RI3ak/o0nDem6vRCmq+bU3bTnqcVyXwV6gm/vPgvwPjxQycfP7wTYfH/BBi/cZ0won739iVv/wHGrsDLv4+huzyM/w6N/wDjP32M7/9bhfG/9C/+q4+xS3kU1cXO13z+eyT97wqjMJIOt5QVa3X+HRhXLJokehgFWAzUGy16GL2EFX1/h16EWh1BWfSdPwofQWGcN1K8dr0eiQCIXc+67gVvopBs/qYwOqsJCemRuGqMwl1TGEsPx1VzKAIwCuqkp/ZwvAX/owCMasOwkR+ItfxgbBSGYac8Ekf1cVhqTkJdajhjhv3Er/0l6D3gJ3oO6c2Pg3vx/eDuDJk2lAlyY5miPJZpaqMYLzuEoVP60WfEj/Qe8h09BkmgbDid5VtdCN5ii5L5WH6bIJRi92P4rEEMmTEIybnDGTixL4PH9GaY5E+MGfEDU8f0ZGW0P8lXk0k4n8CJaykknjtCwpk4DqUeYE/SbjbFbSb6YAwhm8NwDnXF2t8Gffv5SM+bzUSFMUxWGs/wGUPoM7oPvYb1pvfQX/h1eD90TKbhs3Ies1WG02dQH4ZP6oWhzXRcg9XoM1yCOcpDMXeWwydUhz373Um7uoEQRxnsVAfgqSVswxG6MiVZtmg0y4zH4G88giDjkYSbjyXKYjwbrYUgzAS2Wk1gq+V4dthMItZ9Lnsdp7HHaRp7Xaaz02kqu1xnsMd9pgiOgqdRGE8f85b911hagEYBDAU/ozCCFoIugtp4aZkW55aqcjZAhYtBql0KY6iWqCzeEba7rF4ghl2EcbQQcsnfZk3hThtK99qL6qIwUi7d40it6F8MEGGx4Yg/1Ye8EfZH34/WJWeLCU2JPgjAKFTqvDwVLo6uG474iKPq6kMutMb7igpj9UEvKrZbiinpj61FvHnXLqqKAjC+fvs/jKTftfDqbavY0/hnRyV3EtcSH2rO8TAzjvjNJ8lvHsf9dLkeYUlNSgSVpzdReWU/demp1OdepqX2Mc21d0m/vZtzKYHcuhDEg+vLeXQrgqaKFD60P6bzZRFvXjby8tUrPn3+i4+df/D0aR1Pmh/Q1pTMs/Io6tJdqLhsQtEFIwruLaG9ehmdTSvorArgQ44jry8Z8DFJm7dbpehYMYkPIRP5tGwyX0Om8UfwLFguy+cwWZ4sn0N1jDwvrtvRUuRJWbkbuTlLyM9yJDffnUf5rjwqcCArz5rCHDOqcqyoyXGm7JE7d08vYWeQGts81YgVVo2tcuN2TBC5e1ZTsC+K4v0bKT2wm5L9h8g4spGL+0LYHWXL2ihL1m71YM22ICJ2RrMlNpZDyeeJT75G3PGH7E7OJzoulxXxxYQlVhCeVMGqpBLWJBcRnlRMaHIFq87UcbbkA+lP4GHLn6Q3dXKv9hW3yp5wp7Kd66VtXCl5yZWSN9wofkFacTsPS1+RXfGGzJIXZJW/JL/+nRhsyWv7RHZ7J5ntn8ls/53ctk8Ut32g6d1XOn6HN3/A809/Udn2npJnH8hqecPd9mc05RfQlHiUr1fO8aLsEXnFeRTl1VKX+ZS69FayMqvJflBO4f0KKjKqqCtopLHyJTV17ymueU9h9Wtq6l9SmFvM6cP7iV8VSPz6aK6knufS+QdcuJrHldul3LlbyJmUsyTt3U3O9YuUVD6jMD+fK8e2kRhhyQFvTfa66hFlokKovhxrTOSJMJ1JpOksos3msMkSQDSvAAAgAElEQVROlviQ+Wz1VGJH6Hzi93gQEm6CTaAR87wWou2sj9ZiRfStNDCwEYBREUNLBRZbyuDqpkWwvwHB3rr4Oalia66MpbEqVsaaWBrpYKSrykJtJQw1ZVmk09WpKARbnMzm4GY+HS9bKZws5+JoLY29tTSOtnK42Mvh4SiHj7M8gZ7KLPVRJthPjbClurjZyGGmOwNLHWnsDeQIcdTiwDoLAh3HE+0zi91hisRGKnFmpzIPUpQpui5DS648z0qkeVokQ03GLAofK1JQsJiGIkfqsj2pyF9GQVU0aY0xJBcv41LFSrLrYyiriqKuNpD2XGM+3pwFlyX588pwntyaRnWODhXllpSWC7/3C8kpcKC02J2mHDsaL6nSdHIazafH0XBhHPW3Z9P4SIfqdH2K020pzF5KSaYbWZd1KTkvR3XqNCoOj+Xx3oncPaZJUoIBy9er4h08D3tXVeydlHF1UcPNQZ6lznLsWa3Pya3GnNmox9EVczm70Zj7R4JIXGPOoVATzmz2Zk+QOWFWKjhqTsRReyIuelNw1p2G53wZ3HWn4z1vCssXz2WDrToxZmpsMlUh3kWXO5GW3I424eAKYx4esCYrwYbLRz04kRhIdEIsUhEnkPA+T3fvVHEM3dvrJj+7Cxtb7iARdBcJv/t853Gfni5p9HK5RS/HS/S2OkFv4wR+NNhHj8WH+MU8gV4WR/nJKpkf7c/Sy/M6PTyv0t3jIt85nUDCPhEJmyP0tE5koG0Kw+1PMGjJcX5zOE4/x+P0dzrBAPsTDLROpr9VMj0FYLQ/RU+rZEYtOoiizhZ0VaLQ1FiHwvxtzDGPQyH4Hkce1XM17SKJWwLZ4rKYUANlVhjNYpe7DPG+czlkP4UTHlO5v1qJvI0aFG9RpXynItV75KnaI03FntlUHZKi7ogcdceVaDijRsNpNSqPKVAaJ0dprAIlscoUx2tQeXwB1acXUXbCgKZrZpRcs+VJeZIIjO8/tfHu03M+CmNkQWH83CjW6vzfAqMwihbVxbcvRWgUa3W61MUuOPyWjv6vwPhOLO4WxtLCppdvp0va/M+RtOhPFDyK/3H+KfEWAi+fP/3vgVHwMEYJ4+hF4xAUxnCjyf8aSQs+RiH04qE+RAy4CIEXISEtqozzRuItwOL8UfguEM5o8bWX3gi850mKR7gXVuu5ag4RPYzCSPobMAoqo4v6CFzUh4nAKIytBVgUeha9BO+j3mgc1YZhqzAYK7nBYleincpobJVGoTJnGJKSven76/f06vcjP/XrQY/Bffh51G8MmTGMiSrjmaY5gWna45msOYZhUgP4deIv9BwhqJDd6D60Gx6r7Fi2zQ0TPxX6z5JgwKTeDJs5iCEzB/HbtN8YOGMgknOHMnjSz4yc2IvhkhJMndSTkEhvkm6kcuTSUY7fOE7S5aOkXDlG6vUUTt46wel75zj78BKn71/g7N2LnLh1hrhzR9iesJWo3WsIWuvPYqeFyM+XZabqdMbOGc2wiQNQnDcOFYMxjJn5K5LjJZk4azgGlnMwd56DvPZQDM0ViN7szfEzMWQ8SqT4USJrXDVFb6ewKUfYyLN03nCCDEYQZDiCIP0RhCwcSbjpWNZYjGet9UTWWo0n2mI0G6zHs8FyHFttJ7FryRR22U9ml9NUdjhNYbvLVHa4ThOh8ZDnHOI855LoLcNxH3nOLlXlYoimCIbC6FmAx6thuiI8CrB4yldRPMLeaaFaR6jUEVTF+1GGCN2LGTEmondRuOZusaBolw1l+xyoOuRKXZwnZfucqY31FBVGoRanPt6PygOeZG8y5360HjlbTGk55serM+FiQloIvAi7pOv/BYyuPEsMED2Mlfs9qNppRfkBFzqfFPP2/QvevnvCl9f/e2B8KQJjEwIwpiWu5chyC5JCTTkaoE9qoD4pvjqcDVlIVdJqGi/vpvzKAXIuHSLvTjLVlXepr71J9uP9pN9eQ/otARrdeXA9mEe3oqgrOc77tgw+vasVa68+dP7J0xd/Ud34goaWCtrb0uho3k/DI0/qrpvSdMWMJ1ed+ZoZyNf7nrw4ZUTdLlle71fm9ea5vFo9hY5lE3i/bBKvwqfSETadd8tn8/tqRf7aoMPzaCWqtqnw/LY9jWXe5FU6k1tgQ2GWFbmZdmRlOpKf7URJ1hIqM62pybKmMseRwmxXblywY0+oAbFhFiSFO3F2jS83Y4LJOxhJweEoCmPXUxi3lfzDuyiO28ajA1Gc2BLA9nUuRG3wJmxDMGGbI4nauYPdh+NJSErhWNJ1Yo9ks+VwDmviCwlLLGH5sRJWphSzOqWIFQIwHitnRWo1B9IauVb9iUdP/iK37U8yW97zuPE192pecqviJTcr33Kr+jP3Kt/zsOo9mXWd5DR9Irupk5zWTnKefSKrrZOsF5/IfPWJzJdfuoCx/TNlLzt52vknb/+Cto9fqHvxltInHZS2dVLy8hM5b2t4XvKIxuQ4Ws4co76hgMzGekqqX9FS8p6W3DbyimspLGqiovgZteXPqK98Rl3DayqaP1D65DMV7V9pef2ZJ+0vKC0p5fa1u2Sm5/L4Xi5p1x+TdjOTh+nF3L1fyN30Yh7n1VBQ9Zzi1r8oqWnm8qkDxEZas9VFnk12qkQYK7PKSJloC0UizacTYTaTaEsptrsqkxi+kNiVhiRusePiqdX4LDNgSagZWu4LUHPQQ3uxEgbWmiy000DfUpFFVvIstpLFw0uXkABDAty0cLOWw8ZUFQtjDaxMdLE2XsAiXXX0NRRYoCHNYj1pbIxlxQ5FP3sZQl2kCPVQwNVyBq5LpHG2l8XBTgY3ZwU8XRTwdVMg0FuZpX6KBPurEuyjju3imRhrTsVcSwrnhcr4WymzfYUhYW7TiPScxKEIRU5s0+LiPjXuJclTelOGtiI5XlXMpKNqOs+LJ9FQOJPaMg2aKiypLfGmqjyMstoIsmpWcq0ggPvV68hq2Mfj6n1k1K2jKt+BF3dk+OvGCP649itPbw+n6vEsKovUqS7WpDZHgbICHeqKF9KWZ8Dza3I8OTWR1lMjaTk7ktZrk3h+S56WK8qUXZ5H3n17KjMdybmgQdkZGRpSp1EXN4a8/WO5nSDL0aOahO9QwTlUD3MPVcycFXHy1sI/UI9Vy+cRu82Ck3tNObFFi4TVszi12ZjMk5HcOLyM+DUOrHM3xE3owlSYhJXqDKzUZmKtMQs7rdm4G8rgtVgad4MZBAieVmtNghfIss5MhTgvXe7EmHN/ixGX9phxcbcRaUkunErwY29iNFabdzM+/LjoW+zmepY+Hmfp4XWJbr7C/mdBZbyBxNJbSPjf5kfvO/Ryu0139ztICH2Jrlf53vES3e1O09sqhT5mSfxskkQv81P84nCZX1yu0NvlPD0dT/CLbRJ9jWMZqL+XUfP3MN5gDyP1dzHNPpmZnueY6n6B8UtOM8ruBP1tkujufA4Jh7P0skhmvOFBtHS3Y6i+DhWt9cxcuJPxdinMCMwlNKWI4PXbsTU1wklvPh56+kQ7LmSrmxIH3GZyyleG2yuVebRWlbxNapTtUKVytzy1++SoE5TFA3OojZWiNl5a9C3WnlKh/pQqVclKlMbJU3RQnsKDShTGqVOWNI/yVENKUvSpu7hYHEkLwPj7hzZxJP3+03M6/wbGTyIwfvi/VhgFYPzwTkheC5bCrvS0mJIWAVEoZ/y7c/H/CYyfP7/j65cPfP3yni+f3/9HJ+M36VI0Rn7oKuj+9EkItfzb6Xz9rw7GLmAUIttdwZdvCuMff3sYV9soiKGXCKNxrDQcw3KDsWIHo1CrI4ykv3kYvYT1gEJ1zt9jaMG/6Cd4GMUzSoRGAR6FIyiFoidRezjfwixdCuNwcSQtJKNdNUYiJKUdVYbirDb0b5gcIm5uEd7rpSspAqPQ2WgjPwQL2aGYy0tiLC+JxtR+SA7vQd8hPenVvzu9B/xMj4F9+G38cCYoTGOG9ixmzZvKrPmTmGMwmZkLJjF4dn9+HtuL7iN60G1gN/pN7MPyHUtxCDdhpNIvIjBKSg1h6Jyh9J8xiD7TBtBn6q8MmT2AcdIDGTWpO/JKw1gwbxJh63yJvZRAwtUkjl5NJulaEklXj3HyViqpN1M5c/8cJ++d40z6ZS4+uM6ldOFc48oj4Vzm6qNLXH18iYsPzpN6LZkN+9cRHOlL4BpHPEPNcfIzx83PlaBwX9ZuX8rB5DCu3t9PbukdqptzaX6eR9uTLLKuHybQTBZnlRF4qY3AW30w/rrDCFggjKaHsUx3BMv1R7HSeCyrzccTYT2BVVZjWW48jJVmI4m2mcBa6wnsdpzOLvsp7HSYwnbHKWyxn8QOl2ns85jNIa+5xHrOJcFLWgy/nF2qIpZ3n/JT4kyAcK/OpWWaom9RgMXUv0u+BQ/jteXa4rYXoXNRSEbfizTsAsYNpgiVOoKPsWiXrbjVRSjXrov3onyfC9WHPKiP9+3a8hLvR/k+dzI2mHIvSo/sLSb/AkahTkfoYBR2SNfHdymMNYfdeJ4UTHVcIBX7XKnebUvpATc+PS3mnQiMz/j8upo3b5t586+U9D+hl463XQrj29dN/PmqgltHojgUbMzR4EUcX2ZEoo82qQHzuLTClLaL22m6tJfKq7Fknj/E9ZN7KSq5wdO2Rzx9cpmm2jiqijdQW7qByvwYijM28fBmDBm3d1JRcJzGujvUN5VQXt9EUV0tJXVZ1Daeobl6HVUPLalN06Lloia1WzR4tlWLZ9FyPF8xk3fhM/m0cjoflk2kM3Qyn5ZNoTNkMi3hE3kaOZMX6+ToiFGF5CW07denInYeTx67UVvtS0aVE/mFVpQ/MqHsgSVVDxypv+9E0117Wh/YUnfPkppMRyoLvUm/5cHecEt2BVmwL8CG4+Ee3NgUQs7BNRQfjabw6FpyEtaRn7SN2vgDlB/azf19MSRsWsba6ABWrF9B2Jb1rNi8gY27tnMsKZ7jR89x5PB9dh94RNThPELi8wlMzCc8pZiI5GLChSLvo+UiNK45nsGOywXcqOyg9NVfNLyHmtdfyW16zeOGtzxu/kLmU8hr/oPC1q8UPvsqrgXMa/+LnBdfyHjxnkftb3n8opNHLz/ysP0zj9r+ILvtM5WvP/Ps8190fIXa5y/JLK0kvaiY/LoaGl8/oflDJh9qLvEp8zhF53aRW/uYorcfaO6Ad8/gddPvVLU9o+7FGxqefqCh5R0tTzppbvtKU8dfNH+EJ1+h/XdoffOWplcfqXsBdc2fyM8spzA9j4qMfCqyisjLKqeo6gU5dcJqwz/JbvqTqtYOivPvc2JfMFu8tVlvr8kaMzXWmKqy1lKetZbTWGctFHkrEBesz5UdLtw7FszV5GVcvrQO1+AFKJlLM9tMnrnGSqgvUsTQVhtjJ10MbZRZZC2HsbUMbh7a+Hvr4WGvIpZvW5uqY2WqyxILA5aYLxIVRl3luSzSFkq3lXG1UmapuxYrvZXZEqLOrjXCZhAZ/FzlcXOUwcZyOh4ucvh6KLHUW4XQpeoEBSgR7KdMqL8G9iazsJo3G2s9OdwXq+NnpcJS2zmEukxjXcB0Dkcpcn73PG4e1uNxqjqVtxVpK5LhS6sMfzyfw5ua8byum8Srpjk8aZpHbaMTVQ1BVNStoKgslEfZQeSUbyen7jj3605xo2k32UUeNNxX5PP9Ufx+rx9t9wZRlT6ayuzpNBTMpi1/Os0lUrSWyNORJ8+rOzNpOz+Bp6dG8vTMCF5cGceb67N4eU6K6nNKFN5bSEOuJbnnFCg/NYvmE1NoOTqWwsNjuHlkFsdS1Fi9Xw3bFTq4RCxkxW5ndqWEsSshiD2H3UhJ9uJkoiOp+42JW6/AmT2OVNw5TNmtWLYGWWGrOR1TxSnYaMpgr6dMuJMlLgaaLJknh4exLP7WSnibyBBgrkSIuRreulKE6M9lo40sJ8PmcSNmATcP6JOwy5J9O12Jiw0j6MBu5CMOMiQkiR99ziHhmsYgu+N85yeEXC7S0+cC/dzP8b2P4Gc8i0TQ+a4tLP7XurawBN/jO79H9PJKo/eSc/xsmky/Rcf41SiVfqan6Wd1RgS+HhZHGLToMJJ6e5igtZ3ZmluR1t6CjOFONF1S0Q28xvywB8x1PMcomxR6WSci4XgSCcfT9LZMZpLBIebp7sZYawvyOpsZa7KPwc6nGez4gLGWO5Fd5M2ihXa4GDnhZ+zAGkdTDocs5PwaXW6v1uBBtBqZMaoUb9ekbKcK5TtlqNknQ90BKeoOS1EfL0NtnBRVibJUnVCi7pQq1SkqlMbLk39Alrz9iuQfUhO7LAsT9MiN16bilAHF12x4VpHMl/fPef/pBR++PBf5TVQYPzXz4f17Pn54+89I+ltVTuc/PsUuwe9/ei2EXQSrYRcoCpwn2BAlPn8SAPCf8+XTB758/v9yhH3SgrrYIW5s+fjxhZjQEQIwXYGYrg/o8jp+C8l0BWXEZ8L3dr7mQ2fX7uo/Pjyn6uE5VtsoEi38tWo0gXCDsYQuGEuowXhWLJz0rx5Gcc2fEH4RKnbmjybQcFxXStpwHP4GY0V1URhDd6mCI/HSFbyJQreiUNY9WoRE4bWblpCIlhQVRSfVobhoCDU7QnJ6sBhucdccgZ/OSDEl7ao+DC+tMTgrjsROZhSWcpPQlZ7E6DED+VmyH78M70vvgb34dWgf+g7uzUTZCcyaN5fZRjLMNpZiruEM5A1moGM0nXmGY5g+tx9DRvek/8if6T+2LyqLZFi53R8145kMmPgdY6V+Y8ycoQycPphfpg2hxzTh+hvjpQaiqjoc2Sk/YC4UjutOIsTfgoTTh0i+cYrEG+dJunOR1LTznE47zfGriSIwJqWdIyntIifvXOBc+lVO373E6bsXxXvh9YVH1zj/8Crn069y8dF1rj2+ya2MW2SWZFDaUEpNaw01rdXUP6ul5UUDTzuaaXvzlOY3bdS2N1FXl835hEj8TGbipDkMZ81huGgL9UTD8Zs3goB5wwkxHEOw4WhCF41hhfFYIoWd06bjibKYyDqrSayzmkyU+Xi22k5hu91UtttNYbvtFHYtmco+p+kccplJrNts4t1nk+A5l+P+CpwNVhc3waT6CbullUVf4/lgdVFxFEu+PeU45aPAhRANESZvr9bnUYwJj9YJKwBNyN5oQWaMGVkx5hRutaF4pwPl+wR10Uc8pXtcKN/nJu6QFtYCCuXdxTsdyYgRtsIYkL/Niuepy+g4u4YXp1bTfmIVzYkh1B72o+qAJzWxPjSmLBfH2lV77Snf60hBXBB/PMnn07vnvHnXwVthaXyHsNqpmTdvmnn/poGPHXW8fSWsDGzm7ZsnfHzTwp8vy7mTGE1syCKOhy4gaZkQftEhzkePlABjivdHUZt6gKdpF8m5cJwLKYfIqLhLecsDmp/e4UnTRZqqkmmuOU5byznam05T+mgLd0/5cTfRj+yz66kuOEVNfTo1jRnU1dymPDuOsrvhlD1yoiR3MfXp82nZNpf2qKm8Cx3L15DR/Bk6mi+rx/J25WjehI3h84pJfA4cz8tV4/mwT5Gv501oObuYDwVBFFy24OEFY5oqgqip9qO4yp3CMntyM80oe2BD1Y0l1P0v6t4zqKq03drl7Zyj2rY556zkjAmzCCJIzjkLiqKIWVExBzAiKgZQQVEUFFByzjnnnA1td19fzUnbu9937/PVqTp1fuwfT8015xLWquLP5bjvMUa0ORUJNhSnWZObYUVeii0FrxxJfeDI8U3rOGK7nJNWK7hsq8GTbRakH95Ksf8BCi/4knfxCIVBp8kLPEve1VNkXDnEw5ObOL7fnO2Hbdhy1h1P/23sOr+VSzf2E3QrgICLwQSdisD7ZDQO1zKxDMzG62Ievhfy2XMtn61BeXgEZeB95yUHgp8SmZpHe2c377vb+aOrjfd9vXT2vKWy8w/yu6Cs8Q3lzW0UtjaRIWYtQm5nP7ndNWR2VpHa/pr49te8aIPoZkhoeE9R6zsaev+kqRfyqppJyoonPSWAoiR36hJ0eZ1szru09fSmrqDk6RIKoz3pKi+luxGa26CiD/LeN5H3ewmFb6qo6HpNeye87obf++Fd/zt6+tpp6uqjovkPKhqhsup38lJryY/LoyQuh6qkYkoTSihIKqVYGHXnlJGXlEleTgnl5bWUl5eTmZnEpfOHObDNis3GS3DXnMveDbM5rjeLw4bz8bNU4taODeSF7CHzkS+B/k4c83dhvfNyJLUkkdJWREZLBTXtRaw0WYGG+VLWGiuxWk8SLQNJ7J3UcXFYjqWBEvoakuhoqaG7fjGG2ksw0V6ErvoCNJWnYLhsJk4bZXE1kMXbdhEHnJQ57q7IGa9FHN6sjLeTFC4WM7AymISj2RxcraTwtFfEy2Uhm93U2OIqGF9UsDeWwXD1XIxWymKrvRgXw6W4m6thpz8LZ6upYuvUVe9FRBxQJ+3KCjJDFalIVaCrUZW+Fhl662bztn4i7xpG0lE7gfoGOcoa1pNb60RS6R6eZx0kueQ8mRWXSK8I4HnRcRJznUhPUKE+bSavc6fRHD+JmrhpVL+aQWPadFqzxtGcPYP2gln0l82kPW0iFY8nU3Z/KpVh42l9MYr6yME0P51AdfR4qjIm0VEoS9Hj8ZSGjqLm7kgqgoeQfXM0z27M4fZtdU7d0OHgLTfOP3Xl6ottXHl6kIsRxzgXuYVzjz05e3cX5y4f4uRpW/yPuxN5+xyx9y+gpTYDDeVJrFOegI2WDPud1pMYepo9tpqYLp+DvfYCNgl7pxpzsV0xC6dV83BeNhenRTNxUpmKp/pc7ntbEXzUEfetniy18GGpiz9GB4JQ2+bHOLeT/OB+ly8do/lG5y5f6d/hS7N7fGv9iG/sH/OZw2MkHCOQcI5Awk1obhmIwBEaWT51TBBH1hJ2kfzLNJQv1gfy8zJ/Ri+/yNhVlxm29iKD1l9k/EpfpizaxTQlbyQX7WGuqg/qxpdY4xzCRp9odHe9YLHdHUYK+44md8V9RwmLK3yz0Z/ZK8+hoRaAllIAMquuMNT4Jp/ahfKtUSjj9a4ju+4EWmt9cF7vxj5TC+7ssiH6mBGP9y/k2X45Xu6VJvWgLNlHFURgLD6pSNlZRSoCFCm7KE/pJTmKL8mQf0WK/CAZim7KU3BdnqxL0qT5S5HmL0vqOVkyLyqTdUmN9ABVsi8vIytsLfV5l3jb005nbzc9v1XT/6ZFrAB8JzilhYaXD4YXARb/Nin/PwHifz4fYDaB5f55/j8CowCH/wRGARr/ExgHrNkCoX4g2r8h8n8Axu0b5di9fgY+ayfitWo8W1YMmF6EHEbR8KI+Fse/YnJE44sAjEKPtHBWT8BZhMaxOApj6hXjsV82VgRGAQytF48WgdFq4SgRIIVxtDB+FiBxQFUc/hc8DhXvrcWx6misVUdirjYaE7Wx6CmORXPBWFbMm8D0MYP5cci3fDHiRz766TO+HPw53w/9CvnFkkiqz0NKQ5KZa2YzS2MWclpzWW2kxBrN2axbPgoFmSGMHPM5Q0Z/xaDx37Bkgyx22zYwS24IE2d+zaQZ3zFmxs8Mm/0rP8wYyjfTh/LjjEFMnj+IJWqjWCb9I4Zqo7BcOhlLo8WcunyYoIhgLj+5R2BUGEFRodx5HkLQo6uEvnxA8MuHBEbf5+azUELjHnH7+QNCYh9yM+oed16Eic/uvXrMg/gnhCc+IzzuMU8To8mtzKexp4nK1moau5to6WmmubuJJqFdo7ORqo4myltqKC9P5k6AF+bLx2Os+gsmqkMxVRuOxcJh2C0ehuPiX3FeNgKnZSOwX/QLdgsH4bpsGJ5rRrNTSxhLT2aPzmR81k/AV28KfobTOG44neMG00RgPG08nbMmMzhvNlOM1xGg8bqjDHfdlLjtosDfwOimLAZ6C00w160WiEeoEBRCvoWdRiHMO36fpgh8iQfWk+arS9K+9aQd0iHrsB55J03FkO6qy06iolhw2oKic9aUXbCnNMBOfC/nhClJB9aLId+Zfno0BW+mI8RbhMWmm9uovrKJUn8HhBG0AIzlQZspDbCm6JQheaeMSQtw5c+GTN71ttDd20lXVzP9bZUIKqIAjH1/AWOPAIwd1XR11tHXWcPvrflEXd3NebfVXHRQ45SlAoeNpPEzVuSMyRIuWqzj3g4XMoIvkxMVzstnYbzKT6KiRagezKW/I5XfOhP5vTeVnuYXtFaF01Fxm9b8C1TF+JHxYDex4bt4+eoYCUnHSXp5kLTn3uQ+30xegisFOS5UvzKlcf8cmrZNpt9rOv1bJtG3Ywqde6fRsGsC7Xun0LFtHP2e42k9NIbfQpQhxZDeDCtacl2ozHShJMOFmtKtlJS4kl1sR16JMQU5ehTF21P5/ABNSTeozQinsiiSktJwSgtvU5YZSN6Ls9w47sZu65UcMFvOaau1XLXdwDNvR5KP7iDr3AFyL/uRF3icguv+5Fw5SV6QH7EBO/A/bM3u43Zs8d/ElsDtbL+yjaPXtnP56kHOe+/krusRru+7w7HjEew/FsGZA+EEH47g+uknXDn9mGt+d4jct4+7u3dy7/RxosJCeZX0ioqmBho6O2nv6udt73v+7PuD3n5oe/eOxvdvKe+H3FbIEPYUO1rJ6+ohvuY9Lxt+I6G1j+SWRnKbS6hqzaGxNYu6xnRyC6NITb1EaowrOZHLKI2YS91DNeoj59KaOJ3ObBnKX2lQnepPbUE+NbV9VHW/peL3Vur+fE3rn9D5O3S/hp5uaG99S21tM4WlFRRVtFJc85aC0jdkJtWRHpVDWWwu1XE5lL/IovhFLqUJRVSllVCXUUBJ7EsywkMpiH5MTXo8Tfmp5MY95NmNk1w74MI+syXs15PjrLkqp6xUOOu4mJBdeqRc20by/f2cOmKOq7c2K60XomyojIKeGgob1FATqgBNl7HeWh0tC2U0jCQxtJTH2XU59jaLMdKRwUhwR70oqHcAACAASURBVGupoqu1EH1NVYw0FDEXDC4r52GrMZ9tJspsN1dil40q++zlOewiw8mtapzauRTfrapsc5TEyXwW7jYCLCrg5aTCdmc13J0U2eKizHa3hbiYy2G4ahbGK6Sx1lRlu5UG263VcdCdhY3GLLYayHLUUYXjTrO5tnciT6+OJTd6DG0Fk+nMGUVb8i90Z47hdclM3jcq0dO0gpZmI6qbNpFR5k1CwV5Syo6QWuFLetVBUor2UVBkS1XeUtqyZ9KeNJLGl2Opj59O1cvpNGfOpiVrogiMPaVz+LNhPq+LZ1HzfBZVT+ZSHzWD9ldjaXrxCx2xU2hNnkFH6Rz6yhQoi5xEVdhE6kLHUnNrOBX3Z5AWpkxMpB7hz924HLufS3E7uPRiJxef+XLh6UnOPN3J6cfenLi7m7PXfLkU5MPJI+7sdjcT6xbXLZzOGpWJbDJbzFU/J+5d2E7gEWcs1kpiuHQa9lrzcNeXw1lLEruVs3FYPguX5XNxXymJm/o8HFVnsG/jEo76OKO1aSeTHE4z2O0Gs/aGMHPXNYa4X+KLTSF8vvk5/zK/jYTuNSR0b/CR0V0+sQzjY7sI/mUfgYT9I/7l9Jh/OUbwkWMEnzo95QunWD4Sep9dnvIvu3C+NL7FEM0rjFhyinFLjjNO/Si/Lt7HhEU7mKO+C3Xd0ygvP4i8+n5c9rxE3yMCO990jHwSUbe5z+T1NxmyPoTvDW7zreE1hq6/wLQV55Bf7I/CikDGG9zmU6f7CHE/3xjeYZJRMMobzmKmd4gj9ruJ2L+TOD874nw1eHVYldiDUiQfliXVV4Z0X2lyjshSeFyeAsH0ckqW4vPylF1RpviSgqgo5l+TofC6PPnX5Mm+JEO6vzRp52RIOSNDhr8CGf5KpJ5RJO38IhJuLqIy4yxvuwVg7P0HMHbzrr+dtwKH/W8FRsGi/U9gHHgtjKn/XWEsenUPL11ZdmlNF4Fx++oJbF014I4Wg7uXjRVH0sIO4weXtDCSHqgHnIDTirH/GEuPwXHFOOzUx2C9SAjjHon1olFYLxqDleCEFmFRiNQRFEUBGAcidsTmF6WBe+uFo3BUHY3NwrEYLRzHhkUTkJv2PTJTBjNv0lBGCmrikG/5euTPfDL4M77+9TOGTxnE8g1qqKyXQ1prAfPXz0FOX5IlhjKoa89DW3MmekuGs0plBLOm/8CIcV8ybPLXzFMbzXpjWWQVhrBg9rfMnvQVE6Z+z/BpPzFk5lC+nzqY4XOGMl9uGIsUfkFTeSiGqiMwVB6FkbY8x/33EvToBhcj7hIYHT4AjDGh3Hp2k6uPrxOSFCkCY3DUPREOrz8NEUHx6qNghGd3XoSLz0NiH3E3JpzQ6DCikl9QWF9CY1/z38DY0NlAQ0f9wGmvp6q9kYqWKspLE9nptAZDteEYKP6ModJgjFV+xVztV2wX/Yrjkl9xXj4S1xVC6PpQ7BYOxnnpr3iuHoO35gR2rZ/ELu2JeGuO5YDgmhZVxumiwuinP4VTxjM4azZLBMYA89kiNAbaSRLsLM9NJzluOMiIUTshrkrcdpQTqwOFRhgBGkVgFEK+tyxCyGkUqgNTfXVI9dUl9ZAO8XvWkXF4I7l+hhSJaqI91VeF4G0HUV0sDbAV1UahS1pQGzP9jP5SGFeJAd5Cy0t7iDfNt7xovLFVVBhLAxxEhbH8kiOlge6U+FuJwJh/yoT0C278UZ/Bu95mERh7elp4Iza8DCiMfZ0DCqMAjJ3t1XR21NLbUcXvLQIw7sHfbS1XHNU5Y6XGXt0F7NWWwldHmUPaCzlqos15T2fuBJwg+lk4CXm55JUV0NFeAf0V0FtAX1MS1fnhlGfdojrjKuWvjlEZ60dh1H7SorxIerWFpHgXUl86kBvvQmW6N+V5h6isPEdTkjc9O+bQ6zmL3s2z6N46m9adc2g7IUeV3xz6g1ToCZCi49g0Om5MhuSl/Ja3ccBNXeBCRf4Wygu2UVboSXGJBzklTuQXWpKfZk5Zsjf1aTdoKUiktqSAkooSiupKKKsroKoqh8qiZFJehnIr4ABXfT25ttuNm94uhO3ZzItju0j2P0z6leOkXz1GdqA/+dfOURB0nOTLu7lzfjN+AZvYHujJ1pA9bLvrg/dNT85e2sbVzTY8M3Hmic0ebrr6ctXjMHfdDhC5+QARW/cT5rGbCAcPku11SXQ14sUWKyJ3uxNx/ADRt4LITkqipKSC6oZ2atv6qet4S2lLGzmNjSRXvSO26E8Sqt6Q3txPeuPvxJVBfPV7sloqKWl9TGltIJUVJ6gq9aW88AAFWXsoSPOg8KU2RU/nU/pwOGWPxtCaMIuutPl0ZMrQmiNkYm6kIn87lRU3aWgtoKmnh+YOaOuAlk6orG+noKyarMJyUnMriE+vIDW3ifSCFpKSKkmKyCYrIpWSJ0lURiZSHZVKZUwO1a/yqU/Koykpg9roKGpCLlB55xyNj6/TGR9GS3wYFc9uEnVuF8dt17FvoyqXHLW45LqGC27LuO29gaenHEh5cJBzJ2ywcF2Oir4UKkYqLDJbhrrZSlaZLWON+RI0LdXQMpdnvYkk1k5qOLkswdpCGSMdaUw2yCGOpNcpY7BOCbN1CthpK+C8QQ63DdJ4mynjba7AHhtl9tnJsd9BkkObFDi5cylHvZfi466Eu60kWxzk2OqoyDZH5YHjqsJODzV8PBbh47oEu43SGC+bj9lyaVx1VNlsoMQWIyn2WS3E13k5/gf1OHN0HVfOLSLmgSqFzyWpj5tAS+wQ2mMH0Ro3kpaEGXRlS9NRuJDOKh3a6h0oLnEnp8SHzMr9pFTtI712D7lFnpQVGNFatJi+/Jl0pY6gPXk8jUnTqUueTVPmXJoyp9GYOY3espnQMp/fa+bRlDiPmufzaIybRUvCaJpeDqUzcRq9ufN5Vy9LR74UJRETqQmbStO9yTTfHU/t/Vnkh6uRFmXIi5hNBL7cScDz3fhHH+R8tB+nnx7h6MM9HH3gw/G7Ozl5bSe+pzxwddBGc+k8VqhMYd2SaeiumoW3qwYhl7cTemUHmywWobt8OsarZmGzZhZuG2TwMlZly0ZFHFbOwXH5HFxXSeK6UhK7hTNxWDqf/du3sNT1ID+6XEbC8yGf+Dzhh20P+NwhGAnrO4gROvY3kDC+gcTG20gY3EHC6O6A4mcWgoTlfT6yDudTizA+NwvjC4twvnJ6yiduUWI7y0ebnvGlfTiDDW8ydKkfkuvOsMzwAlLqPsxf4sVKvROYO91ijfZJVJcfRMcimDXmt9F2jULd5glSuneYtiaYiavuMHpdMMO1ghi97goT1l5myrpAJujf4XshqsddUDgf8q3JXcYb3WCRkT+udie5e+AUySd2EO29hle7lUg/IkfyoXmkHJEi2VeSlIMLyDgkScah+WQcnEeG7zyy/BaQf06eAn9Fci/IUXBNjtJgFUqD1SgMUibnkgLp52RJOytH+jkF0s8qknJageRTKsRcUqAs+STvejro6u/7N2B8+78eGP8qsP6gMA4Efv8PwPgylK0bpPHRnIaPxiR2rJnIttUT8VgxHsEpLTS9OC0SxsRCkPZ/hXN/CO4WdhgFw4toehGNL2NFYLRaJIyeR2HzQWFUG4258ggxpNtEQWhuGSrG5QiGFzMloSbwV/HeWnUUTkqjsV08Cf2lk1m1ZCrDR3zEqDHfMmL0jwwfM5hBowbz3ejBfDniCwZN/Ab5FXNZoa/CQj05FPWlmK89gxUOKiwzkkTTUJINK8eLDm3DxWNZIj+CqdO+ZcLsb5FfOorlqyewcvEoVsoORX3WIObP/pnh475k8ITv+HnSD8yUH8cS9ckslv2Z9YpD0Ff8BX1hLL1BjuPnfQh6eI0Lj24TGP2QoOcPuB0TSmhsCAEPLhOS+IQbMWGiwnj7RRgXw64TFHmXS+E3CE98yr2Xj7kb+1CERUFxDIl6wKNXkeRWF9LwARh7mqjvqBdPQ0cDdW21VHc0UNZYRmHeC7TUxqKvMhQDhZ8w+gCMqsOwUv0F+0VDcV05GvfV49i0cgzuq8bgsWo0W9eMw1tzIj5ak9ipJTT7jGH/hkn4bpzC4Y1T8d04mSMbJ3PKeCbnzGdz3nyWePzNZ3PZej7X7KW5Zi9FkJ0UwU5y3HaWF3cbBWgMtpfhho0Utx0GRtKPtiwWG2Fe7llH+pGNZBzVF8fRCXvWkX3UgMKTppSctxY7n4VGl7IAOxEQS87bIJzCs4Jr2pz0IwYk7Nfi1Z7V4r6j4JAWFMbmYC8arntSG+hB2QVHBFd01VUXSq66UXTOgkIxrseUnKtb+L0unbfdTSIw9va28Vt3HT1CNWBXLX2dVeJIuqe9ks72GjrbBWCs5vfWAqID93JhkxbXXTTwt1vOXh0ZvDUk2a2pwH7tJRw20+WUpwuXTvry+NkjUvIqiH2VzIvIh7RVZPJbcy5ZsTeICD7E4+A9xN7dSWHUQapeHaHguTdZz13ITrQmK16P7HhdyjJsaKk4QHPDFWqaQ2lKO8qbXQtod59G39b5dHtJ0bxTmvoj8lSckuJ95BqIW8ubJyq8S1XkfelqOkp1KC8yJS/fkdwcdwryPCks2EJRqQfZZY7k57qQH7+Z6owzNBQ+orYimYqGIgpbK8ntqKGgrYGS5hbKGpopqy+lpDyf3IxEsl89p/Dlc1Lu3ebFVX9eBfmTHnKV5NsXyLx+mbxr/uRd9iPj0l5e3NzPhaAd7ArejufDfXhE7ME5ZAs7z1pxylmDmI16RK81JNLAmggrWyKMDIgy1+OZ1UaiTXWI0dMkymApmY7a5DjrkOGsS7K7KRFb7Hh2/jRpyRm8KKontLiNx5kVPEpMJzwxg4dJjURmviW+8j1J9b+RUAXJlZDR8JrSlliamnZRW25LfYk+zWW6tJRvpL5Ql+YCHVoyF9PwahpVT3+kJOpzOjKm05+jQmuy0Pc9h46yqTSUL6C2woCWuuu01dbQUvYbtYVvyM+pISkjndjMdKIz8ojOqCAuq4XUgg6Ss+tIiM0j82EaJU9SKQqNoujuE2oex9MQm01jXA4tLzNoi4mnPfIR7++fofvmAdpuHqQ15ARNYefoiAoi9cIerm8x5rDhUgLdDAjaok2Ay1Juemny7LQDyQ8OccrPCjPnZSjozEfVWJWl5stZY7MGfdd1rLdbioaZPFqmkhhYyeC4aTH2DqpYmspjoidE4ihgqK2CnoYCxpoKWGnJ46gth/tGeTz1ZPE2lmOHsST7bZXYZy/LXkcpDnoo4ue9lL2bVdniIMsmOyk22crg6aiAl7MSO1xU2OO5mAPbl+DjrsxejyW4GsthumIuZurzsVSfi4umJLstFLm4awmBp7V48NiTsERfwmN2kJ7gTkWcAaUPJKmKmEBL4hTakqbQkTCF5rhxtCRMozNbmY6C9VTnWlBS6ElexT7Sqg6SXrufwhJXyvN1aC1U403xPN7mT6QvdxqNKVNpSJtNY9psmtOn0ZI1hb6yKdAyE5rn0Z0nQ138XBoSptOUMozWtKH0Zk3j9wpp/miWpiZ5MsWPxlMTPpXWB9NouzuB2tuTKXugSPHzjWTGu3A7aSsXYw5xJuoYx58d5fDjffiGHeFw6H4OXPfg2A13zFw3sFBtOsvVpqKzdgFaq2ZibiDL/p0bCThpj/8JOzRXTGTd8okYr52FzapZOGtKstd6OXutluOyThpjlYnYqM/GebUUjisWYK42iwPunqxxOsxgp0AkvGKQ2JaAhMsLPrKKQMIoBAmTG0hYX+YTs1t8bviAj43uI2ESgoSxsE94BwnzUD6yeMCnhvf5TDeETzfe4RPre3zq8YxPvOP5aMcrPnZ7yrdmtxmhcYoV5lexdQhi7dItmJiexswqABv7QCxtrqG++jBSqnuZvfAIc1ZfYrrmLYYsuczwlTcZueom4zTvMF7nLmN0ghm+8Sa/mNzle9twPnZ5goR7lNg3/Z3NQ0aa3kTe6Bz79t/h1bVgHmzRJWqLIvlHlSk4Jk3W0XkkH55Pou98UnwXkO4rSeKeWSTtmUXyvtkk7J1Fsu98sk8pkOMvT+5lOUpuqFIWvIjiIDUxTifjvALCEWAx9bQ8ySflST2pQuwlRSqST/J7bye9b17/N2B8879aYXwj7Dt+mJH/NRMXjTD/rjAWvgzFU1vqb2D0XjsJrzWTRYf0h+DuTUI/tLC/KDS3qI/BUX20GH0jZC5+AMYPZhdBXbRdKuwvDphbPgCjkLVoqiQEd49CAEZDuSEYKwz9GxaN5H8R7y2VR+AgL5hhxqO1eCoLZEfxw5gv+XbkN3wz/Du+HvodXw39lk8Hfck46VGoaEuy3FARdUM5lpjIstBcBnV7BRT0prPScC4b9OdivHIcLguHYrNkLBsWjkNe6mfmSn3HJq9VLFv8C5qqQ9FXGI6e5DAWSf/KpAlfMmT4xwwd8xWzFgxDWfYXlkn/wAaFn9FTGMxGhV8wXr+Ao6c8CXxwiYsRt7kcFca15w+4+SKE4Oe3CHoWzIWI61yOvE3Q0xBuRt/jbMgVAp/c5vqzEO7GPSTkZQT3EyLFczsmnAdxETzPiKO4qZz63iaqO+tp6muhrrOeBmEc3d1EdWs1lW01FFXnkZn6EL2lEzFS+xUTlcEYKQ3CWGWomGlppTYUe3EkPQqX5aPxWD2OrRoT8Vg5hi2rx7Bj3UR81k8WVUbvdePZrzOZQxuncmjjFHx1p4g7jcfE0fR0TpvM5JzZbAIs5nDReh6XbeZzRTwLRJVRGE0L8Cg4qK9Zzee6zUCNYJiHGgIwChmNr/Zpknxwg6gwCupi6sEN5J80EYGx9LwNQnSOAIyCopj/10hagEVBXcw9YUryQR1e7l7Lyz2rxfgdARjb7u4Q1cXaa5sHFEb/AYXxAzAWnDGj4IS+CI5FN3fwZ2OWqDD29HUhAOO7rlp6uurEXMYBYKxgABhr6eqop6+zjj/binlx7QABbtpcsFqFr54KOzSk2LZaiq0rZdm5bgm+lgZEXb9EYuxTUnPTyK9oITE5izNHDxF68SjPbh7jwkFHbp3bQtTtXaSE76I24QhNGYepTNpOcZwDpYnmlCXpUZGmT0W2JRVFWymt8iOr6hwlefv44+l6ms7IU71zNi1eC2j3nE/Pbln6Tyrw5oYSr8MVeRujzJuSVbSWa1JZrkdemSXZpZvIKvQgp2AzhSUe5JU5kVVhRUn+TuoyLtFa8oj6ynhqW/Ip7y6j+E01uf1V5PQ0kN/dQWF3H4VdfRS0dJJf10JBRT2FJVVUlFbSWlNHf3Mj3TXl1OSlUh4VScaVALIC/Mg6v4eU4EPcuOHDgdvebBZgMWovFuGbsThviKujGmF6GkSt0uDhmtWE664i0mg5keZLiLBcylNTdV7qrSBGfwMZjmYkOukR72lI9uktpAYdISb0OlHR8TxNqyc0rYeHKXU8TS8jLq+O5xk9PEnrIba8n9Tm38lsgsxqyG0ooKLuJE0la2gpXUhXlTy9NTL0VsnSU65AT4ky/cUK9OXNpTVlHBVxI6lPmExrynS6s6bRmTucjsKf6SqfQFu5Gk0lDrSUnKWjJJ66nDxyUtNISM/kRXYJkTnVROY2klDWR0HdW0pqe6kpaaExoYSmmCxqH8VSFvKE0tBnVDyKp/ZZMs1RCbQ9fkbH/Ttw7yh/3NpDT+AO2q/50HR9Nw23DlBxYz8ppzdz3no5ATaruOC4jMtu6jzYq0+Mvysp4Yc5fdwWC7eVqOrLomqkjIqBKhq2qzDz1MTQbTnaVnLoWctg66KKnZMSdnZKmJnIYqArhamhEqa6KphoKWKmKY/ZasFYIYu7jjTeRvLsMZPHx1iSww7K7HeUZa+LLAe3qHBw22K8XJRws5XGzU4aF6sBlXGHizK7Nqmwf6saB7er4eMux1Z7KRz0Z2OwbAqmy2Zhv2YBbpoL2LxhDlf85AkNW0doohOPy/14lutLdupumpO30ZfsSH2iHnkp66hKXcDr1EG8Sx/Eu7QhvEkdT1eyFDUvV1CSZEVBvg/pxYdJKTtMQc1mKqvMaCpbQW+5HH1FM+gpnEFT5hRqEyfSmDSZ1sSJdGRNoK90DL83joX2GbyrlqM9dz6d+TPpLBxGb/GvvCuZDA3z+KN5JuWvhlH1fCINj6fQFjaJ9pDRNN4aRcWdGZQ/WUJZkhnPC9wJTT/FpVf++EUfYd/jnRx/4s+ZiFNcjNzPyRAXjDfpsWKtNOvWzMHYUAH9jZKcP+fEo4cHePhwHyEh3mium4SuzizcbRfhsGYuDmvnsdVAhe3Gi9ikLY/dqgUYq03DQHkyNivmY79KBpdly9HWtGee8Qm+tX6AhFUcElaJfGb+ki8MH/OZ7k0+0/Xnsw1BfKETyhfGYXxqIQRo30fCKhQJ6/viePozy0d8bvKQTwWgFCJzbB8MmGDcopFweMRHFncYb3wFTZtrbHMJ4rDDeY57P2Cz/WXsLc/j4BjI0lX7UF3th4yGP9M0Axm18T6DjSP5yuQhX5rd52eLcIZZPGSIxQO+twnjS+cIPnaJ5BPn53zp/JJvnF7yqcMTBlk/QMo+GFO3c+xxciPa15ric9pUnF1I4QkZUnznkHpcipRjkqQJAHlMjpQD80jcM4fkvfNI2DOXl7vmkH5UnpyzimQHyJEdIEt2gDzZ/gpknVck46yCeFJPyZF8Qobk47KknVAm/ooylcmneN/VTk9fH73vPuwwdiMojCIw/lWoIqwJ/vuE9wOL/d+u/767+GGPUeLt617+8wiml9/e9fP+t9e8f/dafC3c//a2f8AQI5pkhA8THDRCvqLQ4NLy1+kQFywFQPzPdpgPX3rgvS7evOmi/02P6O75vb+ZIlFhHADGnWsm4LVy3N87jNvWTPkri3G8GKvjsmyM6JD+ENz9n7E6Qu6inQCTS4W9xYGdRXGPURhJLxyDEKFjoTIKMyVhLC1E6wjml5EYyf+KsYLQLz0Cc6UR2MoMx0x1IotkRzFy8nd8O+FHPh35PV+PGcznAjAO+47h00eycKMiy8yU0LBdxEpLJTZ4LGeZgwJqlvNYYjYLHUtJDAxmY7R0OJvUfsFadRi6qiNZrjwMOelvOXRQB52VI9BRHoSl0kjMJUegqTgSuVk/Mn7UpwwdKsH0Kd8gPfVz1sr8gL7Sz+jJ/YDJwhEYac5i9z5rAu8HcPnJHS5HhxEU85DrL0K5EX2L8w8ucjbsCoHRoQQ9C+Hyo2AuPRRG1be4/ixUhEYBFh+mRovweOvFA+5GhxGXk0hFRy3VXfXUCepibxO1gmOzvZbajnoRGMubKsgvy+DCaS+Ml0/CSOUXLNR+wUzcYxyG+cJhYne33aJhOCwZgZP6KDatHIvn2ol4rBqL17pJA8CoNVlUGr3WjGOP9iQO6E7lsP4MDukOKI1+BtP/3mk8az6bS7aSXLJdwGXh2MwXr4F2UmILzHU7aVFpFKDxuq3UX2YYZZ5sUydm91ri92uJ6mLi/vUk7NUU9xcFYCwRKvwCbKm+6iweYW8x75QZhWcsKfG3EfcXhftUXz0RGOP3rRHjdz4ojML+Yt1fwFh01pbi87ZUXHai+Iob+adNKTiuN6A03tj+1w5jM38DY3ctvV31dHXVi2pif0cFfZ21dHc20NXRKAIj7aWEn93OYXN1jhksZr+Oshia7KUhj7eGCru0lhF6wIfUR/coyE4hLT+Tosp6qqoqyEp4yvM7p3gZcoRX931JfnyYlMd7KYnbT1e2Hw3pOylLcKXipSM1r+ypiLOiPNGG0kxH8vKdSS92I6VyMxl1rhTVGdJaakbfM21aDkrS7zIdnGaA+1Te7Z5C76lp/PFIkd4SI+orLamocyK/dhPZVZ7kVXpRWLGVwvJN5FXYk11tSUmxJw2F52gsfURDVSENjT1UN/1BWdOfVHT+SXF7PxX97yjsfk1Ozx/kdg20o+S1vSe/+S11vdDU8zst3W/o7Omjta2N5rw8yiPCybp4ksILB0m/upewG7s5eWcnWx/64Bq3D+sX2zEMssTEfRlBxht4uk6HSE0tHmmv4rnhKiLNVvDAeg3h1uuJMNflsasNNbeDqH0eRVFCEtk5haTkV5FcUE9qfiPp2fWkp9cQlVLPs7RGXuW08Sqzn6dpLcSWt5Dc3ENqw2/k1TVQ1HCDmmobeiqW0F2tRG+tFL21c+mrnkN/+QL6y2R5U6FEf5miuJ/WladIc9p8WtNm05s9k77cifTmjaM9bwItBXNoK11Ce7kOLaW7qSu9TWlJIplFjcQXvyG2/D1xNW9Ia+ojr6GbsvpeGis6aUgqpi4uk7roRKojX1L+5BUV0WnUvEin6tFz6u6F0R4aTN+NvbwJ9qH7mhfNFz2oPudCyRkHck/aErNnI4E2yly2ViLIbSm3d2jw2NeEh342xN7dh+9BM9aaKCClORs5HVlUDVRZY7UM250bMN60FG0LKUzt5HFyU8PZRRUrSzmM9KUw2CiDqaEqphuUsdRRwVpbEVstWdx05NhupIS3oSy7TWXYYy7NIVt59jvJs9tNnr1bVPDxUMPDQQFHSymcrKXZZC/HZgc5drgpsX/bQg5uVeTQDnkO71Lk6N5FeLnKYr1xNubrZmG/fj6uOvM46KxG8NGVXPdfyuUbiwh5vpznMUrkPJlH3cP5NIYrUCso8EWbqMtZytuk7/gt8QveJ3zG+/gf6I0ZSVXEFPKfqFCebU5llScF1dvIbdlOaaMDdbW6NJap0lYyl5bCabTlT6MtczIt8WPpjh9PR8oIuvOH8q76V2ifIo6ne8sW8KZ6Fn1VQ3lTM5i3FaP5o24i7xvGUpU4iNrYsXTETqcveiq9D0fQencQLY8mUP9sATVJK8iqMONpzl5uJJ/gQsopTr7y5Wx0AJefn+VSpA87AnRxPODAOiMVvHbqceP2bnyPmfPg8QGevzpBVOxR7j30wdBsHl4+azl3whpnbRlM1adhqj4dy5Vzot12WAAAIABJREFUsFsrib2GDHZrpTFdOhurlQtwWa+E5zolHDQ00NfbjLzBOX41ecQnps9Fd/TH5o/5xjiUH/Vv8d2GO3ylHcJnG27zmaHQLR3OZw5C1E4YEk5CePcDJCzDkLB+yKfWYUjYPUZC2GMUQr7tH/OR6U3kPB5i7BHCHo+bhO4N48buR/i6BrLZ5ixurpdZvnY3csv3MFfjBBM3XmOwZTgf2woRPk+RcI3gU8cIvnGI4GunCD4R6grdIwcqBF1e8KV9LF/Zxoif+ZVzNJM3PUHTO4SDxy6QGXaC3CvGFAcsp/CcKq8OSZJ0XJbEY9IkHpEi7agMKYckSdkvSfK+BSTvlyJxnyQpvnJknVb6CxIFUByAxaxzimSeVSL1pBwpJwZ+T/xhKVL9FIm/qEi1AIydbXT39NArROm8bh5gr9dCOYoAfAN+kgHeEnis+y8Di/D8gxHmv4zI/+S1Dz/7ARQ/XCXevBZMKf91RHh80yvCoQCL/xMwDriqhS8gkKsQpdPO69dtvO5vpV+o/fvLgi18AXEM/ZfTRnz+V0eh4LD+JzD+8Rcwblkvyfa1k9m+cixbV4xhy4pxbFk1SRxJfzC+CDuMLsvGisAo7DAKOYzC+RDO/WEsLQCjzeKRosIohHELzmhxd1GEQwEYhW7okSIgGskJu4zD0ZcegoHML+JrS+VR2MkNR19hDPJzh/Lr+O/4YfJQvhg7hM9H/MRXI37im1Hfo6ShxFq75ax3W4Gux0rWuy5Fa/NSltjLsNh2PlrOspjYy2JmOBvLFaNwVPkZ24UjMFk8Fj318bhZKbLJRoa1St9ioDwYE5khmMz9BY35P7J07k/MHPUxY36RYNrIf6E+/3u05X5AX/47DBV+wEh1KNrqY3H3WM+NMH+uRN7mshAm+uIh156HcuPFbS4/CeKCELXz4h63Y8O5HBFMYORdAiPvcPHhDQLCr3M79iHhKdGExj/mVkwYd6IfEJebJAJjZWctNd2CI7qems56qjtqxZ3G6rYaKlsqycqL55CPFcbqEzBWGYyp0k8iMApuaQEYhRxLu0W//r1G4LZiLB6rxrNpxRgRGL3WTsB7nTCOHo/nyjHs3TCFfRsms19nCgd0p+CrN5XDelM5Iphh9Kdyznwul+1kuGQnJULjB3AMtJdCgMbrDjLiePqGvQw3HWS4566KoDA+27FC3F9MPKhNpp++OFZO2qdF+uGN5Avj6LMWlAfYiQHdQqOLYHLJPWkqjqIFtXFAZbQg7bAesbtW82rvarEvuu3uNlFhFMbRguGl8rIQoWMj7jAKwFh02XUAGE/oU+JviagwiqaXfwfGvp5Gerob6e2sob+9kt6OWno6G+nubKKvs54/W0u4d3Ir+wwX4qujxm5tJbavk2e7hgI7NdXYt2ElT04cIuPxfYpzUsnMz6Coooz8vGTSYu+S/tSforjzlCaeoyDuKIVx+2hIO0hn5h6a0rdQneRM7UtXGuM8qI5xpyzBXezKzSxwJLXUkowaC3KaLchvM6WsQIfq0IV0HF7AH5sEYJwJm2bQuXsmLVcV6E3Rpa3ElZa67VQ37KCg1ouCuh0U1XhRXOlJUbk7+RWu5NS4UFzhTmXJLirK/Kkoj6C+Jpv2hjq6Gtvoaemms72f+pZeqtpeU9j1joKu9xR2Q34nFPdCxRuo7oe6/j9pef07jd19dNQ3UPoiitxr/pT4H6ToygFe3jrItZC97HrgjVuUD/Yx27EMdcN6lz7ndDSJWKvLs7XaxKxfT+pGbeIMtXloa0LE5k0knjrHk0dPyMwuIiOvmtS8JtKLe0gve0Na2RtSS3tJLekgraSVV0V9xOX2kJTTRXrOW5IL20iqbSC5uYWMxn5KG3OpatpJS+0q+spU6a1SordOjp5aSXoq5vK6bAH9xdK8Llemt2oR3dVLeF2uSleuAu1pcnSmytKTPp+e7Gl050+io2gKLcVzaClVoLLUnPKqM1Q2pFBQ957kGiFoHOIb35PW2kFeUxvlDb3UVnRSk1ZGVVIuVfEZlMWlURiTRlF8HrWpxdTGpdD2IobWB7fpuOZDT+A2Oi6503LekfozNtSctqLwqCFxO1Zxy06GqxbzueW+iCAPdYK91nHDR48LB8xwd9dgqa4kMtrzkdGWQlVfGUP39VhsW4OeozKGdvLYOqvgtmkRDvZKWJnLY2wgi/5GeYwM1DDWVsJMWwkLLQVsteTw0FcWgXGHgSy7jGXYay7DfisZdjvI4O0qi/cmRba5KrPJQREnGzmcbeVxtZXF3V6GnR7KHN65iENe0pw/upDAgFUEXV3PxQBtTvrpsM97DdtdF+NpK8+xncsJ81tL2InFPA5UI+WZGkXRs2iNGkP/k6G8jhxNxytJ6rOX05WlyJ/xo/gj7id4+S28/J73MYPoihpBbdREGjJkaa1YRkO9FnmNTpQ3WVFTrUVdiRIdFQvorJxJW+EkunIn0ZU8jr64sfSnTOBN3hj+qBoD7bPpLJxBf6UMv9XP5W3Dr7yp+5F3VcP5s24s72uG05U/lpbkKbS/nE531ETeRA6n+9GP9EQNpyNuCs2p0lRVLietxJH7GTu5kurLhVQ/ricHEBRzhFOhzjgdWYGTnx0OPnpcCd1NZOJ5wmP9eBzvR0zaKaITjxEZ58ulG84E39/GrRueuJuooa8+Db3FU8RjrD4TGw1pLFdLYqou5DRK4a63kB2Wyuw0U2ezsRGr1joxXvsUXwq7ibYPkbB7wGeWoXxu/ICvdO/ztfYdPl13jc/WB/K10U2+NL/F5zZ3+dw5HAl7QZ0MRcIshC9MQvnM5D6fmNznM7MHfCaEb5sGscg9FGuPWxzbfocov6fc9XnAuS3X2et+kc0eF9DQ9kF2yRakNA4z1+w6Q2xC+dTtCRLOj5BwihCbYj6zj+BjJ8GV/RgJjydIbI1GYvMLJFxj+Mj5BRJugtkmhm+dniK5LRyXk8EEBx4k6boN2RdXk3VWjeSTaiSeVCLxhDzJxxVIP6ZI+hF5Mg7Lk3ZQlpT90iQfEJRIOdKOKZB5RpGc8ypknFYk44wiWWeVST0hR/IxGfEk+cmQeFha/PevzstRnXiS3zvb6e3p/S9g7BPq//4nYByY8grgJza//MOcLDDafwp8gmHmAyT+8/rfgFGARwEaP6iMH5TFD1fh+QdgfPe2m3dvP2QqtvPmTfsAuf4NjN0i8X74wP83wLh5/QK8Vk/Ea+VYtgnQuGoCW1ZNFOsBPwCjy9LR4jj6AzQOAOO4gaYXcXdxII/RXn2MCIwWArgIYdyqggtaaHUR6gCF3uhRmCqOwFh+GEbyw8SrAIvCEZ6ZK43EUnoIG2SGIzd7CMPHfc8P43/hy5FD+HLYz/w47hemKkxDz0UXQ68NmO7SQd9rLXpea9DZvgLNbYvR3KKKvocyVo4KWOrNwnrVGGwXDsZmyUjMFo/BWWceRz3Xorf0F3RVvmej/A+YyA3FaMGv6Cz4kbXzf0JtxvfMHfMpilO/RVP6Z/Rkv0NP+ksM5L7DQHkQmguHY2u9hFvh/lx+Eszl5+FciXnIVUFRfH6ba1HBIjBefBLMjRf3ufjoJlef3uHS42DOP7gmAuPNmDBCE55w5+UjbsWGiy7qV/nJlHfUUNZeTXV3/d/QWNleQ3lLlQiNlU1lZGbH4O2+EZOl4zBRHoS5ys9iMLr5opFYCNE6i4RIomE4LB4p/t3cVozDfcV43FeMxUtjEtvWTGC74IpfMwCMezZMZY/2ZPbpTOGQ/nR89ab9pTROEeN2zpoLWYxSXLBZwEXb+QNKo90CrgrAKOwzOsiI1YGCEeamw0D0TsS2pTz3WS2qi8m+OmT6DewhJh/QJvOoPgWnTCk9a0n5BXtxJC2MpQVIzD5uIoKi4JQWRtICNKYf0SfGZwAYKy7bioHdbXe2i+pixUUXygKcKDht/bfCWHjJWQRGwSVdfsGGkls74T9H0t219Pc209vTLCqL/e1VIjB2i8DYTH9nA7SVicC4x2Ahe7WU8NZUYJuGHNvWyLFznSqHNq4m9pwfmY9CKM1KJr8wk4LSbPKyY8hJuE1FyjWasgOpzwygPMmP6hRfWrMO0pm+g5b0zdQnuVIft4mWuG3UvvSiNMWLvDxP0oqdSC8zJ7/GlMoGcxrqrKnP0KX8ugJNvnN46zULPObS6TmPFv/ldKU40VDrTU/NIdqrD1BdtZPy+p2UNeygtGYbZZVelJZ7U1S5h/yaAxTX7qGs2ofC8n2kpu8kJW4nFcnHeVdyhz/LnvJHbRZtpQU0VFbT0NZGdUsb1Z391L0eiJOpfA2VfX9S2/c7re/+oO3NW9q7uihJSiAv+AqtN89RH3iE3FtHeBh6kKP3duIZsZ1NL7xxj/TG45gth9Yu48G6DURp6pK4fiNl+qZkGJiRsktQJ+9S+KqAxyU9RJb28KK0m8TyHlLKusgo7yO1rI+k0j7iy14TX/EbscVvSCzsJ6ugn8K8dxRUdpDd1EhaczM5ja+prE+iqcmK3gYF3pWr0lOuRHOJDC3FknQWLaA7dw7dWXNoz5WktVSJjjp13lYt5k2pGj058rSnzKcjeQ4d6bPozJ1NR9FcWkrm0VwhTXm1E0WNNylpySOn8Q+S6uBVPSQ2vye1uZXcxlZK63soK++gLK+G0qwSyrKKKc0upSi3korSVhor2mgvquJtfgG1YbdoPudG11l7es7a0X3amq5TFrSdMqXmmCG5B7WJ2rpUNJcFOSlyyUmV8/ZqnHJezm7nldjZq6O2fj4KejLI6Uiz2FAF0y0bMN28nI32ili6qOLoqoarsxoONopYmytgZCDPRl1FDAyXiDuMptrKmK9XxFpLHnc9ZbYaKuFlIIuPsSx7LeTYYynDTgcZvNzk2OqqgIeTIq4OSjjZKeJiLwR0K+DposDebWoc37uE47uluH11NWH3dQgN28jdcDMePvUgNHwzgUF2HD2syUm/tdw+qEL02aUk3lxLXYIZzfFr6IyRpv/5BN49H8rbl7/SlzCc17Hj+C1yIr9FDofnQ+D5j/we9T1vo3+m7+VQ+tJH0Fcwks6ySZRVrqWqdBl1hQq0Fs3nTc1c+mum0V0+gZ6CibzOnEp39Dh6YqbyNm06f5ZMgzpJmtJn0VuiyOvqBbxrGM1v9UN4VzmCP6rG8mfVaP6onENr8kxaY2fTGTWFt9Gj6H/2I70xg+iOH0lL8gTxPyRV9dpE59sRlLKDq+l+3Ek7wtVID87ds+NAkCV7gr04emc7IfEniMg4T1TOeR6nHSMm5wyxmSd5muBLdOIRnr48ROg9b7bYLmOD+lT0V8xEd8lUdBdNxVJDGotVkiIsOmoqssN8JVsd1Ti5dS2nPAww09Zl9rot/Ghwik8trvCxTRCfWN1CwjyCT4we8rVeCF+uv8Y36y7yg9YFftC+wA/6V/nGLJh/md9CwvoeH1k94GvtQL5fd4UhmlcZqX2V2ea3kLUKZJ3TVeydArhxJIKYY0+4s/MuZz0DObT9Ctu2nUdHbzsLl7igYXCC9R7hTHMI4VvHED62u88ngnJpE8EnthFI2D1CwvHRQJyP5zMktjxDYvNTJNyfIrHpCRKbYvmXWwwjtjxm5b4gjgQcJOKqDSmX1pLlv5iM8+oknlIj/rgyiceUSfVTJvOYCjnHVMn0VSDlgDSphwQXtSzJh2VIOipD2glF0k4okH5SkYxTSqQelyPlmCzJfsL70iQdliZ5vzQvz8pQHX+CPzva6e/t+xsYBdYSBDxBjPugEv4TBoX3//8Bxn/kMQqj6P8OjD28e/cXML4VQrgHgFFoePkggQrkOvCl/xG1839RGAvjQnDXnCcaXQRgFEbSW1cNmF6E0G7hCE0vYg6j0CO9bIzYJS1UA7oI+YsCLP4TGJcJTS8DLukPwCiYX6zUhJH0GIwVBFgcjqnSKMyVx2CqKIyoBYgciYnCCDGA2kZxGPqKI1Gc8wsjR33HzyOH8PWQn/lm6E/8NHYQ6vpLsNtjic1BU+yPmmGxbyMWB3QxOaCNySEt9H2WoWkviZWdHBba07BeMxa71SOxWjYas0Wj2WEsz1b9BRipDcJY7SdMVIeIET5GCqMxkPoBI8Xh6MiPQkPm//D2nlFV5enWb5/0dp/TVdXmrGUqtYJVJpScQUEFkSg5iwRRUESCoBgAAVExoSiKAcUcUVSMSFZyzlFyTobfO9ZCq6v7njPuuPcd9374j7X22hvdXxz+mM8z55zGOoWZmMtNwF5xLPYKI7CWH4G1yniM1KfgYKfIpZtHOfPgkgiMZ1/c59wzIZMxjguCyijsMQrvxV8m6v4louOvcOreRfH1+SfXiRUMMYm3uPD0Jlde3BUd1ElF6ZS111DyBRgFaCxvraa8uYrKLypjRUMJaemP2GS7AlPlyZjL/g1bxZHYKo/DRnUKdgI0Kk/CXnECjspTxLD1r8C4TXDBawu/DMzER1hB0J6Nt9Ys/HV/YLfBPPat+4n9ZvPZb/KzuNMYavqz2NV5xHYBR20XIoymTzosFIO8BXCMdpIQj+CevrBR6ndojNssx0NfDZ4FaJMkROmEmfA2fBgYBZd0dri5CIylx9dTHuUitrkIQd0CHAqOaCGXsfD4egqODQNjZpjZ7wpjRbST2PLSdMX7iztaMLu4iMBYctKZiuhN5J3aSF6ENcVHLak840zZ1YD/Fhj7upvo7mqiV8hdbKuiu62Wrvb3dLU30dvewKfmEq6Ge+K/TkGsZduhK4vPWmm8tKTYqaNEyDotkk4c5O3NyxSmPKeoIIOi0neUlyRRnH6dipRo6tNPUp16lKrUg9RnHqApYx9dmTtpy/ChMcmD+kR3ml9upyF9B8XZ3rwt3EZamRvZZRspq3ChuXITPcWb6c11oveVGS0X1agNXETLHmkq96nQ8cCdjw3nKK09SXN+MJ1lgTRVBVBd60Nl7Xaqa3yprdlHXW0E1XUxlNbFUVR9npLaKOrbomloCCX/lRXZcaqUXVSm7NxK+l4G8CH/Mm15D+ipyuZTRy3dbQ20tLfS0jfI+74P1HcP8L6nj+4PQ/R/HKShu4vinHfkXbvI5/g42s4doPT8fp7FBRF1IwD/W174PPbD7+lOfE+54LtGjvOG2tw3MSBpnRGVZrZkmm7g/fVH5Cfnk5haTULGEIl5H0gs6iaxrIkX1fW8qKrnRfl7Xha387pggDf58Cy/i+SCdrJy2sh/20FxRRPZ9bVkNrSSV/uZ2qpUuhqtGKpdzIdiefrKlXlfKEdjrhRtOUvpTP+VjpR51L75gap3v9JQLkd/+So+VCrRX/orHTlTacmYQkvGb7RkKfI+R52aPCVqS2WpbI6isL2Q7JYG0t73kdoMqS2Q2jxEZlMPeQ1dFNV2UVLdSXFFK8VlDVTUNFPb3EN9xyfqu6Gh9QOd77voLisnJ+4sDYFmdAUaMhhqylCYGR/CLeg5aEnzQSsqwq1I2WNErLMCpx2lOeksx3FHJQ65auLrtAJLG0WU9BejaCGHkoU8K23VMHTWxNxdHctNyjh7qLPZXU3cI3V1kMfBWh4zY1kMDeQxM9fEzFAZayNl7AwVsdeTwdVABjdDSbYYLsHTZAl+VpLssF6Kj+NSvNyk2LZJBjcXWVydFXBxlGeTkzxbXRXx26ZMoJ8ah/apcuagHHevrSX+kRG3H6/jRqINN59v5l6SHw+SdnHr8XbuJ3py/5I2iZf1SHmwkeLUEPJT91DwxpXi59pUxP9ET/w4ePQtxE/g44N59N+dQt+dkfTf/ZbBB9/x8fFoPr8YC8l/g/T/5GPWN3Tm/UhL+gw60qfxoWAW1MxlqOp7Bmt+oLtoDn3Zv9H65Efqb/xCw60fqbg1kbL4aRTFz6cjR52uIhkGa37kY+10Bstm8aH4B6iYBxUy1D1bQFPiMrqeSdCfOJveJ2PoeTGajqTxtKROgrrpdDRLk1pqyLW3nlxKP8DFV1u4nOjElSdbuPwyhOg3h7iQepjYlIPcyzvJ3azDPMqN4EnOYRLfhZOQEkxCUjCPXgZy45YfmxyWY6Q1nw3m8litXYLx8l9wMZTH1UiRLcaq+FitYp+zAR5Omhzx0SFmlwkhnvYo6NgxS8eHSQZBjDcJ51urM/xp/UP+ZHOH/7C4wjfG5xmne5qp2pF8v+ooU1cfZ6zOKf6ie5p/EwK2zWKZqBPJD1onWKh5GH27WJw976BvdRB7x4N4OIVy/1g8qScSuOAfS5jnKfbsOImHZzgmRluw0PXC3eEknr7x6HvFM9PuHN9ZxfIX69v8r/UCMD7gXx2FTup7/IvLfVF5/NPWB/zJS1Ab7/PvHjf501ZBdXzNt56PWeATTWxSPA+vbePNmTXkRqmTc0Kd5CPqJB1WI+WQGm/2y5MUKEXKPslhdXGfBOn7l5Eesozk/Ut5FbyUpP3LSAuXJTNCgYzD8qSES5F6UJqUA8PQmHpAmtR9krw6KkXN68PwBRh7Birp7Xv/JQO7lT5h3e8fRtL/HyqMgsr4DwHe/cM7jV93GL8qjAO/q4vCGLrly/ljYPf/C2Bcu0gcSftpz/7ikp4jBncLsLht5WzcV8zATTC+/BMwCtE6X5tehAxG8V5jhrjD6KA2HNAtxOqIGYxKgkv6exEKLaQni9AogKO59CSE1+ZSE8WroDCulxuHlcpM1JZOYcb3Ixg/eRwjxo7huzEjGTllJMs0F2PjZ8bWY654n3HH/ZgjLodssAszwTxwLQa+aqy0/RUnZ1nsdIXF6imYrRiD3arvcdCczcZV84aBSnUcJjLfYK4wBnPFKVgozcRiyXeYSozGUGICeksnYyw7jXVLR2Ij8zfWK/wNO6VRWKuOx0B1Ig428py7Gs7Zh5eJenqHM8/vcubpDaITYjn3JJaYxDhiEq8RIzx7dJWzCVeJehArXoVQb+FeeB774o54BMd0culbyjvrRIWxuque8rZqKoSdxvZaBJWxtKmCktoCnjy5goHGLxjJj8NE8q/YCCCrOBYblcnYKE/GRnECtvJjcVAUVMbv2fSlD9xdYzpbNaazZcU0PFdOx2v1TBEYfdbMZKcQs6M/hz0Gcwky/okgYafR5GfCLeZzxGYBEda/EWE9n+N2v3LCfhgcTzsuHt5n3LAEARovukqJGY23tikT77OCxF1avA7UI/OAGe/CzUn6Mo7OOWhBwREbykSH9HCji6A0CoYXAQ7zImxFYBRUxq/PXu3RITloLTUxrrRd96X16g7RIV0SKQR2O4sj6fKojVSdcyP35EZRYSw5ZkXV2Y1U3Nj73wJjb9ewwigAY397DX0dDXR3NNHV3kxfx3s+NZVwJcwDPyN5dgkKo74cvroyeGlJslNHnjCj1bw4FEziqQgeXTzNk/vXKK/IpqEqk8rsu9RlXqQ15zyNb0/T8DaSxszDNKUG0pG6i/Y0f5qSvGh4upm2lK20F++grGwbaSWupFd5UFDhTU2pPw0VOymt96ao2p3Geg96yt3pf21H/xVTuOwK1wNojQsm9/wecq5voOS5IzV57lSVb6aycjO11T401YXT1nhZrB2sqkumrDad8tp0aupS6KhJZCgvhsFHXnRF69IZpUpllDwVN7Wofe5GXeI5al5dpSErkbqiDFqaaukd7KVnqJe+D318/NTP4EA75e3NZGdnkB4bTePZCOojAqg4HUjGtTBu3Atl/20//B/44Jvog991V3wdVAi3UOOirRYPLXTIMjEmd9M2ki9c5Ul2CXdKG8l6W0Hmu1rSclt4U9DFi6I+Eov7eV7ay6vyTt6Ut5BS3kBSeRMpRU1kvmsgL+096ZmFJGZlk1zeQlENtNYW8bHZkc/VC/lUKEV/sQI95ep0l6jQlyfD52wJPmX9wmDhb/TWLKOtXpLB2t8YrFxMf/ESevIW0JU7l+6SH+ivXUxLqRx5yeqUvnWgoCqHd+8ho+UDKa2dpLR3ktrWS2rTgJgHmd8wSGFtF1UtA9R0faa28wN1PR+p7vlMaQ+U9kFlJzS19FKZnUNa7Bna/NbQ56nMoLc6H/xWQqAhfYHraAo2pyTIime+Rpy2VeLkelmiXOQ4t0WDMEc13K0VMDaTQdlQAjU7ZTTXL2fNBk30HVdg7KqM/TYNXLdp4O6ujvtGFRxtZHGwUsTUSB5dHTn0DdUxM1LDykgFa31FbNfKsNFQDlf9ZbjqLsTNYAG+FstEYPSwX8Rmp0VscpLAVdiJdFLExVERVycFtroq4O+pTPBOdQ4HqnA2QoaLZ5WIvabOtQRdbiYJu33exL/bRXzmHh6k7eLpu108S/MmMSWAxMwjPM67yK2C8zysjOJZ4W7SX1lRel6W7iO/8vHcDAbvjeFzwlgGHnxD791v6b83mqEHk/gsqI5PxsHzkfD6G0j7MyQL5y/w7jsoGgmV4/lYO4O+sh/pzFpEd6ocjddlab0lS+W1eWIAd/F9aTqzdekuVGeoajEdeVPpzplNa8o06p+PpeftMqoeLaXtlTr9SSp0Jcyj4+FYel+PpzN1Ij3Z06BhLAOtP5BbrcG93K1ceBPM6UfmxD4x5+aLrVx9dYiopEDOpIQQk3aA67lHuZEVzu13YcRnhfEwPZjHaQIwBvLkVSC37+7Ca6suNqbSOFkpYbF2CVZrlgwrwaZq7LBeTbCLEWGbzDiw1YFzOyy5utuc6N2OODtuY7mWJ/LLfVm2cg8z9Y/zJ7uH/GnDA/7V7ir/aXyOCWtO8uNqAQiPs2TlSX7ROsMU7WjG6F1kguEF5mkfQXLVIXR1jhDq+4hTQY/Z6XaCLXYB7HMN4lHEdZ6HXSHU9TC+m8JxddnL6rV2rFBah5uRL6HOpwl0u46HzxNWOMUxyeoy/yoYbYS9yE2P+PeNj/hPh/t8a3mTb82uMsrlPiO2J/Ct7wNG+VzlL37P+dcdqfzF+ymztp/G6eBurpx3IevKOmoua1N8UoWMY5q8DFfjaZA8D3wW8tD7V57vXCSqi5n7pUj/9TZlAAAgAElEQVTfv5S0/RKkCMphmCxvQqV5HSxJSpiMqDamCIAYLs2bsGUkhSwlJVSSzCBp3hyXpi4pAtra6O/u5f83YBTAsL+v+x/2GAVgFOBQML2IkCgAo2h4+WJ6+b0JppvB3w0wghT69QzPxIcVxg6xh/pr//Q/LFYKOYxfTC+f+ppE04uH7mIRGL/G6mxfNZstorI4E7cVM9m8Yiauy2ewSWM2ritms3HFLDZq/MCmlXNxXjELF43h47R8pvjaUX0GDqqCU3oa9kpCBaBgbhGcz9Owkp+ChcxkzKQnYSo9iXXLJmAiNRlTmamYSE/BXGYydtKjsVacisaSifw481vGT/qWkZNG819jR/DNhNGMnDaeBfKLkF61lEXLf0TbQY1tR52xCzVBb+cKlm+WYOX6X7BzkMBi1fdYqkzAQnkcdupTRJiyFcOtJ2OrPAELudGYyIzERHYMFgoTsZAawzqJkRhKjGadpNBdPR4jiZGYSY3CRn6cCGIWCuMxUJqMo40S56+Ec+ZuDGcSronj6AtPr3I+Poa459c49yiWyDsx4jha2GE8fe8SkbfPc+npTW4lP+LCkxuiwiiMpa+9us+NFw9ILc2irL2W4pYqKjsEdbGKKmGfsaOW0velFDcUU1Gby9OHMegozMRAYiSWkiOxkxmDg/IUrJWnYKM2CRvVsdgqjxzu/17+vagyOqlMYtMKYRd1GptXTMFdc5poghFaYLavEUbVM/HT+4EAg7nsMZzLHv0fCDScS6jJT4Sb/cwh8/kctvxVVBqP2y3kuO0CTq1fzGmHJZxev4jzzstEWLyxRZF729V44KVOojCSDtTn7UFzMsPNSAk2FNXG7EOW5B4RAruFOkAXSqOcKYzcQLZgcAkxISfChiLB9BLpSOEJBzIOmCNE8yQF6lEV40r7rR00xXlRe8GD4pNO5B5ZT/6xDZSf3iTuMxYd30jOcRuKT9rSELOZhutBfGzOpa+/lZ6+Xoa6u+jra6Knp4Xuzia6O+rFZpeujgY6OpvpEMrf2xv42FzK9YNe7DRWJMBAjl368vjryLNTMLzoqBJiosOziGAeHw/j+cVI3j25QUXxWyqKkil+e4+ilPNUpZ+jNi2axvQztGRE0vn2EO3pe+hL2UHH863UPXenIXsnjZUh5Bf6kVXkRV65J6U1HpRXb6a20Z2q95uprPGnueE0fc3xfG5+zeea51D3ksHUOGqvHST/uD+1x4KpjNlOabwNtdmG1GVpUPFUk7aXG6HoPAMNb6hpekdNawZ1zclUN7yjvq6EpuoSWkuz6Ch6QVfhLUpeH6Is/TDdVbcZKs2i6dVN6u6doDx2H+VX9tL6/Cw9uQ/pr05nqKWYvpZS3tdV0FKUw/vHNyk64E3D/s00HnSjMtqHtNtBXEzYj/+9XfjF+xN6x4eA/eZ42ihx3Hol98zWkqJvRPYGN9IOHyUvI41XVRU8qe/nZcMQb2oHSa7sJ7l8gOSKj7wu6ye1upe0yiYyKqpJLWkmNaeGvMw8ChOfkh53meRLVylISKMh+z0d9SU0t17mfZUVHdk/0fpuIb3FSxiqWMLnKgk+VyzhY80sBhvm0l2nQGupIR8rFaBcng8FUgxmLeRj7i8M5M1mqOxnesuX0FKkQEPBKhoaz1PZXEHx+0GyGiBNUBhbh3jXMUhu0yCldf2UlNRTmF9JcWkLxdWd1LUN0NA1SHlrv7gbWtIONUW15Jw+QH2AId2e0nR5LKXDW5bOXcvpD9ajP8SM3lA76gOsSHZdQ5yJHLEuylzy1eTiHiP2uq/G3kYFDT1J1E0VUbVURMdpOYYu6phuVMbWVY7N29TZskWV7W5qeG9Sw9lKBkcrJczXyaOnK89aPWUMDOQxNlLAWF+edTrSmK+VxXyNFOZaS7DXl8TFWIYtVgpsc5DFzWEJrg5L2eggJY63XZwV2bBBFjc3FdzcFPDyUmXPHnVCwiQ5eESOw5FKHD+nyclYPS7cs+f26+08eruXh1mBPMkN5nnObp5n7+F1UQRP80/wMO8MiSUxvCk7TXbpQYqztpGVoEf2lcVUxM6k4dpM2m5Noff+RAYejGHg/t8YevgdPBvF5xcj+fTqGz6l/wtk/BufM/6Njxn/zlDmf0DBaCieDoU/Q64EH1OXMvBCmo8vZOi89yP1V6dRFCtDQ6oKtXnLaCvWoPbpHJrvTKH16kTex06gJ34OdRdn0JmgRG+2IblvJGlNm81g6hi6s0bwvmoStM/hY9t8mquleZuuxv14LS7f0+XyUweuvtlJbNpBzqQEcyY1hLPpYcRmHeRadjg33oVwPyuE53kHSUjZw4u0QJ6+3MXD50GcjAvA398aG10FzFQXY79KEgOVeRiv+AlbrSX4Wq7i6GZroryNubhHnythesQdNeXsQSci9+8gLOAgOwKuoLs9nil298SdxL/YXOM7oximap/iN61TSGqeQGbFCSQ1TrJgVTQ/asfwi/ZZpDWPoqV7GivD05wLSef20XSCnI/gZe5NyKZdHNu+mzBXD5xMbXG02oCpgQVa6roYaVoQuj2Sgz6X8XaOwX3zDZw94lG0v85U8yuMsYrjb073+MYtgb+4PxHPtx4vGOH1mpHer/nO9zX/5v2Cf/FI4M9brvG9VzTaB08SnRjL69eHyY7fSvktO96dWMmjUF3ObJHn9KZlXPOS5o63BE93L+NNiLS405gaJkVK6DKSQ4WRs5R4Xu9finCGR9Sy4jj6jfCZMOHnlpGxX4bkSNlhYOxop7+nj57+Cnp6G8Ww7v7eFvq+sJgw7R3sFwTAr0k1Xxnt6/Xr/qJwFT7z9XNfDTL/6Jb+09edxK+7i8L+ogCQwgj6j8AofO5/OoLiKPy8eMQZ+rDKKBpexH3GLgRg/PuXEb7slxzGPwCjUA24TW8JPtpzfs9hFIDRXWMWm5cPw+KmFTPZqD4TJ7WZuCwXgHEOLivm4rz8B5yWz2aDmgCI03FUn4nz8tk4qc8Sn61X/h57JQEahdDuaSI0WspNxkxmknhMpCdhuHQCxtJTMZWbjonMNExlpmAnOx5z2YmslZ4sjqVnTv+WMZO/5buJI/jruFH8dcwYRk+axJgpguL4Fyb++B2GG1di7KuNhpssiut/QcdxAWamP2KsMh5rxfHYKE/ETnUyVorjsVaaIN7bKE0UswvNZEZhJjN6OMdQfiImUmMwWDICo6UjxXszmXFYyE3ESmGyeCzkJmCoOBVHa2XOXz7AmdvRRD+6wrnHV7n05Aox985w9u5ZIm+c5rQwgr4XS4xgdrlzgRM3znLx8XUeZDwj8mYMFx8LndN3iH16i+vP7pNelkNZex2FTZVUddZT1lxBeUsFla2VlDeXUtZUQnn1OxIfRLNacjImy8awXnY8G+Qn4qA8FVuVadioT8J2+Rjs1UfjoDRh2NmuMR1n1clsXD5FjNnZpDEVIdTbffX3eKyZgbfubHzWzmaH7mz89QVonMPuPwDjAZOfOWQ2n8NWC4iwXSQqjketF3DCdiEn7RZyZv0SBMOLUBV4w12Be9tUifdaPgyMgkP6oJkIjGmhxmQcMCUrwoqco9YURq6n9LQzRScdyT1qx9uDlqQKgd5HbEWAFJ6XRDmRddiaV3v1xHie+tittN30peHyNqpi3MTP5Qq7joJDOnozldFbKI/cTO4pe0rO2NN0YQutN0L50JpPz0A7vX39fOrupXewld6+dnq72xCUxr6uOrqFYO+eNjq62+jqaORjiwCM3uw0UWSPsQK7DRUJ0FNit54ae/Q0CDZdy50gPx4f20/61ShKnt2kLCuJkqynFGVcpzj1HDUZ0bzPPEtL+hlaU4/Tm3WE9rQ9dD3fRsfTzTQkedJUFkJF2X5y8v3IL/KlpNSTytotlNc7U9GwkYq67dTVRdDenEBnW6HYVNPT1wYDjdBaSE/qLfIid/I+OIz60J3UnHKl+aY1fffW0hqtQHu0Jm3X1tP57hhdnU9o7cngfXsONa3Z1LQXUdVWSXVbAw3tbbR2tNHeWktXawk9LSUMtjbTX5RO97MYOq4F0BrjTrPQrhO7m5oHkbRl3KM16zF1aYmUPIjjaaAHOfs2Uh1gR+1uG2qPulF6O4SEF8fZHx+M391dBN7Zwd6L7nh6r2WvpQoxest5rK3Na2NzXntvJ+XCSQqLM0lq7iK9uZvc5h4KGnooqO/nXc0gmbUfyKwfIKu+i3c1jaSX9ZJT2kHuu2ze3LxAzrVYGh+9oiu5lLbcOhrryilrzaS88hAt7zRpzVlAX9GPDBX/yqdiST6WyNBXNp/Wknk0Fi2mqVSN7jop+mrk6SuVpzdXmv6cxfTn/kRfvhCxM5+mLGlqM9TJz95CeW08le/byK6BzGbIaP/Iu/Zesmu7KK/soSS7isKMYopz6yksbqW4vImyykaKqt6T1/iZ/AYoS8klP9idfrdlDG5aRI/7Ytq9pGnbrU7Xfl26w8zoCrenLsiWhw7qxJhKcd5NlbhgQ+IiHNjtY4ShuRIq+jIoGSuiYq6AwcYVmLqpYyM4oj2U2LZNle1bVNixRQ1/t+W4WErhYC6HuZEc+vryaOnIsc5EEWMTRQwM5NDVkcZgjSy6K5ehp7kYU+1lmK+RwNFUga3rFXF3WIar/VI2b5ARR9EuTvI4CvebFHFyksLNXYGdu5cTdFCB8KPqHDyqQcQJbY6c1CX0iDaHo02IubOJhLehJOYd5k3BAVKKwnhVEMKronBeFh3jdfFpUkrOkl56iuzKw6QV+JCcvIHMx6ak31hB1rmF1F38kf6rs+DaJLg1FuLH8/HxBD6+HA+Zf4W3/8XH9P/FQPK/M5j8Zz6ljeJz8iQ+v5oJr37hw+OfGXz0MyT+xsDtGfRdmErrOXnaX8jSnL2UtrdraLwhQev5H+iMmUHX+Rl8vvo9XeenMfhcnea3RqS9lKE1fR4fMsfRlzeCtvfT+dg1n89tghN/EWUpv/H8/lLuPjLg2sstxCTtJepNKKdSDhCVcoizGRFcfHuYq28PcjMjlAeZISS+C+N5+n6evt7Di9f7eJwUwpWnYfj4mGCqsRRjhUWYqUqgKTeL5YozWav+C9arpPG30Oe0vw3nw9Zz4dh6oo/acOGIE9Eh2zgUEISzywFkDQ8xU/804wwvMEr/POPXnmGmdiTzVx9jycojSGpEIKVxlGWakSzWOImE5imUtc+gpRuNjUkMZ8MyuX00jRPbz7Hb3h8/uy046Bphb6iPucFaTPXWoqmgzErZ5biYbiRq/2VOBN/Bx+08m50u4ef7hHVOt5AwucgvFrFMt7vOWKc7fLfpAX91f8RfNsXznetDRrk8ZLz9LX42j2GRZSQqGw6z5cBFrj5KICv7KZkvTvPqqg9PTtlydOMi9lgsJMJZUfxF6rKXPNe2L+HR7mUkhcqQcUie1HBZksOkSQ6V4k2oJEkhy3gVJCE6rIXXKQdkeB28lBeBi4chMlSKjBBZkk/KUfcmAjqE/zN66P4KjN2C+1kwIH+N0vnjxPfvkDjMZsOxOl9XCP/5+tV78sfrnwQwFFTG4TGzoBgO3wuKovieAIp/2Gf876Dx/w4YvyqPf/yLxd3Gf1IYBWAUXNKC6UXokvYT+qS157J15Q/D0KgxEwEYXQQoVJomQuMwMM5hg9osHNVnsV7le1FFFMBRAEbhKsCineJUbBSErujJIjDaK09HAEZzmUmYy03BTG4KRssmYCwzFTP56ZjIfo+JzFTRFGOhMBV9mcloSk5CVfJ7Zk//hvET/8qYiSP5ZvQIvhk9hr+OEF5/y3cT/oNRs/7MfI0ZKFkvQt32N0yclmGwWvjzRmMnP150DgvuYRuhPk8Y1woAqTIZS/lxmMmOxlRmFKYygrIpPJuIocRI9Bd/h7HkGARAtJSbKF6FewvZCRgqDQPjuUuhvwPj2YQrXHgUy/ErERyPO86lx3FcSBh2Rl99eY8Lj6//Hq1zL+0px65Hc/3VA/EIWY1xT++QWZkvAmN+QxnVXQ1UtFZR1lxOeXM5lS3llDYWU1KRwdN7UWhLT0bIr1wvOw5HhYmsV5yCndp0rFUnYqs2hvVqY9igPBEhDknYPd24XDDATGOThnCmipWBQgvMNp2ZeK2dhY/uD79DY4D+XAL0ZrNX/wcxlzHM+CfCTX/hkOVvHLZewCHL+Ry1WUCk3TAwnnVcKu4vfgXG+55qPPRZIdYCChmM6QdMRWhMCzMWwTFbBEYbCiLtKTn9d3UxM9yCtFATERgLTjiIIFl62kWEwuRgI54HrKH5mhct172pvbSVsjMbyTtmT97R9RRGOlEe7Ubl2S1UnXIn//QGys5uoOWSB223wvjQVkDvYAd9/QN8/gKMfcKKh/ALVm8zAz0NYlxVd18HXb2d9HY38am1nGvh2/E3VmS3iQIBRors0lciQE+V3XorOGS7juu7PLm9fwfPow5QGB9LRWoC5Wm3KEs5R1XaCRrSj9CYcojm5IO0vAljIOswra/9aUnYQnuiB62ZfnTWhVNctIPc/G0UlXhSVuZBTa0HlbWbKa32oqL+NLVN12luf0NjWxG1bY20Dgzy4eMQdNUzUPiCzCh/WoIDaPb3472/Hx37dsBRLzhsSf/RVbyPUqb6ni4DtbsY6H1Ce38Fzf151PWnU9GVQUV7AQ3dLbR1DdHZMchg9yAfB4Zo6uljqL2OwbzH9CYcoeeaP52X/WiI8aPibAAVl0Kpv3GMqlsneR3uxUNPSzJ8rSndYUNdoDO5+xzJigkg+XU0EbcDRZXR854XPjc88DpkiZ/rCiLN1UgwXcMrc0OStzrxcr8XSZcOU52bJI7B60pyaaytpvZ9GxWtQ+Q3fyTr/Qdymj+Q/b6PnEYobYHq912U5mXRkFdAR2EDbUWdVOS1UFBRQ35LKXWNrxkqO0qLYIDImk572o90v5GmN0WetmQZqpMWUpY2g8qSCZTUyVJVr0tTjS2tpXY05+nQU6ZAV8lCWgsW0fBWhdIXumS9dSOv8hLFDWXkNn4mu/0zWZ39ZLV0klfdRVVZP6WZtZRnVlCZ20BJUSuF+fWUFFZTWlJHUVUf+aWDFD9JoWifO/0bl/HRWYKBTUvp3i5H5+4VdIXq0hZuQn24JXnB5lxyUeboBlkOu6twdOdaToWvZ89eW7TNlVAwlEPeWIHlNiqYe2hh46nJBk81PL3V8PBQwmurMv4e6vhvWc4mGxlsjSUxNZDCQF+W1TrSmJmpYGqqhJGhPPo6MuhrSX8BxiUYa0lgqr2E9cZybLYTWl1kcFsvhZuDLO7C/qKDDG5Ocmx1lcfdWZLt7rIE7lnBgSMrOHZyDeGHNAkJ0WB/6Cq2e8vhvl2e7bs0OHHehdvPgnmWeoCkrAOkFoeTUh7Gy5L9vC6LIKkkkqSCSDKLo8gqOU5a2UlSKk6T/i6Idw/sKb6gSWOUBB9jfoXYuRA3g4/Xp/Dx/kR4MxLSxkDqKD68+oaBZ98w9HQUvXdH03l1HN1XptF1cQZd56by4cZ0+i9P5PPxGXBSGh7I8SFNkdaHyrSfVaHtnDSdVxbTGzcPYqYyeHk2g0maNKboUvxAkr7kn/iQPYWBoonQ+BOfun7mc/tv9FT/RlnafF49lubO43XEvfYiOmk/p1KPcfptFKczTnPqzXFiUo5yPe0It9+EkpAaysOXe3n0bA8PHu3ixesDPHoWxINngWzcoITR8gXoKixAR2kxako/Iy03C3W1X1mjtgwTdUV2b9nI4SB/Dh/cg4/vZrZscsHSwJq1GvbIKzjzq5IPP60OY45WJLNWnmKO9knmah9hzspQfl4VwkKtAyzVOoTkygikNY4is/IUsvoXWW5wHhOTs/i73+CIz1Wi/M4T5BrIFouNrFVbhbqCMs729uivXI3KUhk0pVRxNnLmcsRtLhx+RJDPNXy3Xid470usN1xHyeAsytZxLLGO4wfry0y2imWs5QXGmJ5jskkMs80vIWd2Fm+dALx0/Ai03MM572OknL9L9s07PI2KYO96Pfys1bHTmEfoBiVOuasR46nCKZffuLtTmqf7BOezHG+PKJF+UE4ExqQQKV4FSfJ8rwSJuxfxYp8ESfsFkJQVnyfuXszLQGEkLUtGqJwIjLUCMLa30d3Z9d8C41f/yN/562uUzjAo/hEa/6/3/6gsfmW3YWD8Byj8mrf4NXPx/xwYhS/+D84cIWbnf1IYv7ikhZG0v85cfNfMw2vNTyI0umnMEsfRTirf46g6HSfVGaKC6Lx8Di4ac0WF8Y+KovOKYWAUxtACKAph3WIN4JfsRTOZCZhIjsdESlAWJ4rAuE56yrDCKDtNhEcT2WmYyk1Db9k4dJaOxlR1pii5L5o7kgmj/4NxE0bx3djRjBo3jlFjRzF+yij+MvpPjPv5ryiZLETLTgIzu6ViILeV1DgcZCeIqqKlwjjxaiVcFSeIqqO53Bi+HgEaBSC0UZqCmcx4ERrXLRslqoym0mMRlEZz2QlYKUxinfL3bLBSIvrCfk5/URhjHl8l6nY0R2MPcfZuNLFPrhL3/A5xz++K0TpnH1wh+v5lERoFRVHIZLzxOp7rr+6L4d5XE+/yrrpQBMa8+lLRJV3ZVi0qjAI0VjSXUVRXQH7xG66eC8ZMfZ4Ir7YyY1gvLxhzpmKr+v2XXulR2CiMEJ3SzmpCl/QUcQd16+pZuK2cjtvK73FdMRkXsT5wMps1JuMpKI1rZ+O7drbYAOO/diYBurMINJjLfqO5CNB42Oo3jtovERXG43aLiLRfxCl7YRwtxWVXGa67K3B3m6rY7iIA49fQbkFZTD9gwleF8d1hSwRozD9uR/EpJwQ4FFTFd4esxPGzoDZ+BUZBZSw740LOERtSQtbReGUbDVc8KI8ehkVBffyqMJZGuVJ+2k0ExsJoJyrPO9Eau01UGD/+ERh7+ugbakMARrEkvqeJfhEYm+np76RbMI/1tEB75TAwmioSYKbITmMFdhkosVNPhV166uxbt5oz7vbE7XTnzn4fnkcGUf44ltLHJyl8GETJE1+KHrqRf3sjOVcdyb/qTMtzP1qf+dD5bAc9ybvozN1Da/VeigrcKSjcSEWZG7UVW6mr9qSqypOq2ghaewqobU2jujWDirZCKrpaaPoE3R/gU28PbfnPeXPak/ZAXzq8ttO0ZTu1rtv5GHoczp+BayH03nKiPE6K94m/0Vq5gfbBOPp5R9tAAw1d7dR3tfO+r5mOoVaGPn3mwwB0CBE6QOeHXj425tD96hy9N/fx4eoeBmID6Iz2o+WkL93ndtN5eTfVkVt5F2BNuqcJb7eYUejnzPOtVjzY7Uxy/DFuJkSw+94uXBN88Hy6A9+rrnjt1mGPnSw3HTR5bq/NO09L3u1aT+peeypOuFMU5UP2xVCKnt2iND+L1NxC0iqaKOyE4h7Ia4OMOkgqGeJNYSM55dUUl9dTUtJOQVEfmQU9ZFZ1kd3WRtX7JjpLMmgosqazZCkfihbxOVsGslX4nKfBQLEGnZXLaG6SJL/1JkWNGVTXF9DS8Jbe5jgaKi2pKVtEY/VcuhplaKvUprDCjZy6C1R0lpLf0kt2axcF3d0UtnZSWt1HXekQJW+qKH1dQlVGDUXvGinLa6SmoJaq3HJKC5opzmmn5kkqzYd38dFNkUF3Ofq2K9C9U4WuYE26D66l45Ah9eHG5O434q7PSo65yBK8VZ2d3mvYtduCLTut0LRWQ9FSFSUbdda6rcbOTxd7Lw02blfFy1sFDw95fD1V2LV9Obs8NPBwVMbGRBITw2UYGEqjoy+LkZEcxuvkMTFSZJ2ePHqrpURg1NVczDotCSz1pbA2kGS9yVI220mxzVFB7IfeYi/Ldkd5/DarEOCuxD5PJfZ6yhEaoELE0dWcObOOkODl+HnLErBDFT8vNbyEEbm7Gta2khiY/MYmNxXCj5jy4KUPqeX7eFm6i1dlwbwpO0J6aTTvimLIKoghq+QKOVU3ya+4SGV5BLV5XlS/Wkf1HSnar82j/9JkuDQero1nMH4EQwmj4fl4PieOZfDRKPrvjqbr8mg6z46j88QkWsIn0HZsAj1XJ9JxZQwc/AVCfuLT+SX0P5KnLnYJ3WdMqbmgT0WcMp3XFkLkVPouzqY9UZXmN2vpuCsPGUsYyp/JYMn3UD0fuudB58/01PxCWeZ8Ul4o8CTZjrg3O4h6E86JjGiOpcUQ8TKKk6+iiH52hHupJ3j48gCRUfbs9NfA0uInAoONuHLdj/iEfYSH6mC6dg4mqxaxRmUxKnILkVVcgPzyxcgp/4ay/EJWKsigs8KAtWusWa3jgJLmBjR1vFBb4YWyqi9K6gFIa+zlV/VdLFA/wAK1Y/ymeZSftA4wWyuQOWv2MV8niGW64ShoH2a51jFUdc6y2OgaKmZxaBlEYqEfSqBbFNEB59nrsptNFptYo6GPqakdbhs2ord8NfLzl6K5VBVfe2/OBcdyOugmB/yus9Mjjn3+CVhZnkdR9QDyKyOQXHMCOYtLrHR/iK73cyRNziJjcBp1kxgMjU/iqe2Nl84ONi/fxiY1T1xUtmAn74idgjX2yia4aBoTYOVIiL06p9wUOb9NgThvGR4HKZJ0QJH0Q4q8jVAUlUUBBJ/vk+DZHgkS/BcQ7ztfvD7fK5hgpHkZKMnTgMXi+68CJUkXFMZIWWqTDosu6f9HwCiOqv8ZGL8qj3+4folC/AqKX69/EnIWB78Gcn8J7P6jsiioh/+nCuNX0hX+UoFkBelToF6xS/oPI2mhS/rrDuNu3XnsWjtPBMZtq+eyRXM27pqz2awxSxxJO6pMx/ELMLqsmMNGjXm4aMxBgEQBGh3VZv4+nv6qOgp1gGL9n8IUMWfRTEYY+U7AWGqCuCOoLzEOI8nJGMtMY53UFIykpmAgOwN9qcnoS4zGSGIEVvLjsVCYgr7cTH6b8R0jvv1X/vrdf/HNyBF8N3oU/zniP/nrhD8z9qdv0bSRZY2tJMbWEqyUHjgzlkIAACAASURBVIXZ0jFYLxNUwnGYSo/GSnEilvLjsVSYgIX8ePGZ8J6V0BMtOxZTaeF+kgiOwr2J1FjxCPcCTArvWStOwVh1ugiMp2OCOX3rDGceXhabXY5cOc6ZWye5nBDLtRe3uPTkOgIoCsHcQtuLAIz7z0YQm3hLBMVbbx6JjS/CWPrmi3iyaoooa6tFAEYhwLu0uYLSpjLKmsoobyqlpKGI5NQHeG0yYJ3KbMxkxmIn7FbKjsVGcQpWQpOOmMU4VjTCiLCoNmU4YkesdpyK+6oZbFszW6wM3Cx0Ta8a7pv2WvsD29fMwmvNTPz15uK/djYBesIe4zz2GwmZjD9zyGohxx0kOG6/mGO2C0WFUdhhvOQqK+4vCsB4x0OFR74aYgajoAgKkToZ4WbiEdzSwi5j1hdgzBPq+06sF1XCr8CYHmYm7jIKwFgS5SyOqgUlseLcJvJP2JN3zJayM87iqFrYexR+ThhHF0U6URK1kdKozVRHbaHsvCv1lzfTedWb1hshfGwvpG+ok/6BQejpp2+onf6BTlFh7BcVxkYx21QAxi7h34ww8u2qHh5Jmyqx00QePyM5/PTl8dWRx19XhRALHU44mRHr7Ux8iDc5lyKoiY+i8l4opfd8qHqylZJ4B3KuWVJ4w57mRC8+CDmMT73oeLaTrpR9dOXvo6bAk5J8Z4ry7KgscqSu1J2qIk9KCnyorblET18fjW1lVLdlU9aeR1l3I7X90PcJepoaqU+7wZsoe1pC7Hi/y5ZcLzsqThyA7Fy6i0roqsimq/gmeddNqYmTpfaZAe/L9sDADYb6XtLTW0R3fzvdg5/p+4h47ervo3VokKJP0P5hkP66PDpeXKD7RjAfr+6FG0F8uuRP90l3Ppz1hIvb6IpypTTImuydNtRH7KT+WDApAdu447eRpzGBpL8+y/FHgWxN8MX9vgee113wizTjQKAO94KMebJtNek+uhQHmVN70I4qPz3iHdSI22rK9cN7SH79jNqOLorbesl530datRCt08WLwkExMDu5tI30ykayqlt4W9FJRtkAGRWfeNfwiazWAYoFZ3JdHeUl56nIM6KtWIKhcsHs8itdxT/SULiQynwtaipDyGlrIacJ8uugrG6Q5vZaWjofUN0QQlnldqqqAmhriaah+zoFLU/JbSgnv3mQwq5+iru6KHrfTlFxF1W53RS9KqXkRR5VKeXkpVRTnFlLXW4NDTnllGVUUpHZQOerLD6dP8aH7ato9VOmabcSLUHKdISp0R+uSX/Ianr3r6XjgAklgUbkhlpyLcIJN299zF1XobdRG1V7DdSdtdDeqoeJjx52Plqs91Rli68q3tsV8PFUxG+7Kju2CuHZqrhvUMTOQgYzE2n0DSVZo7cME2N5TNcpYGqkiImBIgbaMuitlkRv5RKMtJZgqrsUS/1l2KyTYIO5BFvXK7DVTh4PGxn8HBUJ3KxK4GZ5ju/S4NguNY4FqnH48AqiTq4lfL86e/0V2Oenwm4fNfbt1GKrmzKmJr9iYyuJj48mR46bceysMVefOvO6NIjk8jBSyw7yrjyC3JIDlJSH0l4XzOemAPqavWlvdaHu/Toqa9RoaZCjs/Rnet9O4cPrUQwl/Bcd976l7d43DL2YwKdXk+lLGEPnzRH0XZsAV2dDzFx6Dk2hNWoaXU/m0pY4h+5jcvQF/0BvzDJ6n2jQ9lCVoTt+lD3eTuEjawbidek/s5CmmPnU3pCl7IYcPQ/lIW8xA4WTGCybCJWzoXsudP1MT+1PlL/9mcxkJR4nWXD5tSfn0g4R9fYsJzPPczr1jJjPGPvyEPFJ4YSEGbDRYQGBfivw9VAiYNda9gWbExRsis26uRiunIf+iqVoqcigqiCFiookSkoLWKGyEG3lxRgoS2KsqoHZajP0tZ1Zqe2L4upgpDQPsXj5YX5dHs7PGiH8pBXMj9pHmat1ih9WC9eDzNc5wII1IUisCUVR7wjKa46hvuYkKnoXWGB4AxnDSyzXjsDJ8jhXDz0hLjiO0/6RBG8JRl/DnPXWW9nu7MF6PQu0JNUxkNPmsGc41w7f5kpEAmdCEwjdeY/9AQnYWF1AUe0wcsuPILniKFJaJ5HSOYWk1gkU1pxAWTMCVfUDqGmEIrVyF/KrAlFbFYqK8l5WKu1GT9kHU1VXnLQ24LXOFl9jEyLdV3MncC0PgrS4vVOeh3ukSA5XJDNCicwIRXGX8VWwJC/2SZIYIEGC30Lue8/ngc+v4n3ibgle7JPidZAMSftleRUoRVqwNEknZKh5fQjaW+kRchj/h5H0wO8Zi/8MiX98/d+riV8h8Y/XvyuMX3YUBVgUw7oFiPynUfVXcBTH1X+ATPG5MLYWP//HJcqvcDj85f4+Ixf2Gf8JGHubEKoBBWD0X/sje/R+ZOfaeXhrzWHrqjniSNpNczbCcV0xCwEYN6hMH95lXDEHQWX8qi5uUJ3xD7AoGl6Uhb1FARQnYiOC4zRxJG0mPQyN6yQnYCAxHkPJSeIeo5HUZAylp6InNxMDmSnoLxmJ8eJvWC87GieVKVgqTmfVsmnMm/YtI779N74d9R1/HvEtfx37Lf814X8xX2UOmrZyrLGXwsBiEasVBJVwNOZLx4hgJaiElvKC0UXYkRwv3gv7isM7iuPFq6giyowXlTthNC18TjiC4iioi8IzARjXqXyPg6Ui0RdCRIXxKzAeuHCIK48vcuXJZc4/jB0eScfHiZWAQji3sLN48NIJUWUUxtRCReC5+DgRKG+/fiQqjCWtNeQ1CMBYTVnL8A6jAI3F9YUU1Rfw+s0dXG1WYKI2W4ReO4Xx2MoLTS9TsRCUXZUprFedyHqlseLeotABLmQyCs0vjioTxD1GD+1ZuK+ajrPaBFzUx7N1zUy2rZkl9k0L0OivP5cdOrPZqfsD+wznEWz0EyHGvxBu8StH7BZzwmEJgsIomF7OOi0jdpMslzfJcs1NXlQYH/lo8HjHSl7s1iE1ZN3w/mKY8e/3OUesyT1m+wUA7UQoFMBPUAu/AqMAgwIoCs+rz7tTe3ELRScFA4wpuUdtKD4lKI8byT++nvzjGyiN2kjFWcFkMTySrop1p+n6VrquedPyz8DY20//h3b6BwUwFKqdmhnobaS3t1lUF7vFbNQ26KzixiFvdpkps9tUgZ2CW9pICT89RTG4O9h0NUc3GHHB046H+7dRePkw1bcOUnV7DxV3t1H1yJWS+7bk37Sm4r4z3W92Mpiym/YnHnQ830lHSqAIjJVZmynL2UB57noaijfRXOJNWZYvZQX7aW9OpKdjiOaWKmqbs6hsy6ais4r63kEGh6C3Np+i+0EUXTSlOEiN3AA9cg/50p/5jta6ZrKqinhT+pyCitt0FJwl/4wDpZfsKLptx6fyA9B5gc+99/gwmM7gh1oGPvfRPdhH50Av7/t6qf4A/UMDDFZl05F4nt4bIXwSYPHaHj5f28nnK958vuwBl7fy4bw7nee2k7nPkQfuNsTamXLOzpRIB2PO7LAl6fYBbiSGs/ueN943NrPjugv+5ywJPqLP1UgzHh/QJyfChLooG+qPWJDvvpobVupc9nIi8Xoc2UVlFDS0kVPfxtuqFjIr2kkr6yKlsI+04l7SSttE13RyaT1JJU0kl3WRXjXE2/ohcpqGyGsZpKC5W/zFq7ImksoSa2oKlGkolKeqZDF5+cvJzQugrKKQt82DvGuBnObPFDQPUd7WS2V7k7gmIu4Tvy+jsrWeso4CSjoqKGzpJ78JCtuHKGrroqi+jeKibqpyO6nMqKAmrYC6tHLykgVgrKfybSWVybmUvSkkL7GAkhtPaDoeTpe3AU27VGnep0x7kCI9+xX4GKIMQep83LeS/v0G1OwzovKwPZF7zDF2XYWWowbqG1ai4qKF5lY9jPxMMN+hi+32FThvV2GbjzI+nnL4bVdkxzYVvDYrsdVZkY32ClibS2NqIo3hOinWGkhiYaqIhbEAi/KYGSljqq+E7sqlCAqjsc4yjHWWYGkgiZ2pFBsspXCzU2CLtRweQs+0rSy7N8gR7qHCuaA1nAtexckgVSKPrSDyuCZHDy4ndK8SobtVCPRXxnebHK5CVaAQ8r1Ti4OHDDh+0pgTMebE3HHiybtgUkuOkFESRm7pLvILN/C+wYG+Vj0+d8jzoUOW/nZJ+jqX0Nu1kN6OX+htnUNf8wz6GqbQVTqOocxpDKRP4XP2DMiZxaeM7+lJGEdH3Gg+XZ0Bl3+GqDn0XfiJz8mSkKdK/0UjOg8soOOUFF03l9N9R42uOD9Knu6h5Ol2hh650XxDm5IzS6mIkaHw9CK6n8szkD2LnvzvGKgYwcf6aXzumcfnjp/orfmR6nc/8jZJkqev9DmfYEfUM19OJoVx4lU451PCuPRyDxcfenPijBVeWyU5uHcVty9s5F6cJ1eveLH/gBUW5ksx0PiRNaoLWKkkibqcDMsVZFGXW8wqeSGXcRG2KyXZYalD8HpjdtrYstHMjbU6O1Bcc4jFa88yR+cC03TOMk0/iikGxxizLorRxueYqH+KOTrHkdA+guzKQyhrHEJjTSQq2qdQXhuNnP4lFujdQFrnPGv0TrFjUxyvLubx6MgjboddIzb4EuFeR9nlFkrQlt34r9+Gu6EjnsabOel7grjw28SE3OP4vgeE70lg944HmNnEoqwTjZxWFBIakSxbHYWUVhSSGsdQ+N/kvWdUlumarVu7u8fevbp7r+5atcoyxzJUWcFScs4555wFIwbMKChGjJgBBRUEQcGE2VLMqOScBAHJOUf1OuN50VXVa609us8Y58cZ5/x4xvN97wfyTy7mfc85jU6iZ3wCQ8Oj6OrtR0k/BDX93Wjr78VQfx9mOjtwMAzEy3wZS2ycCXAy5eBaR1IOuHIr1IIrWzW5EaLMs4OavDosInPUP42k1Unbr8zTPYo82inPw+2y3Av+hbtB87gXNI87m38idYecBIwCGp/tVuR1qCKPjspS/ewwdLb/BRh7ehvo7W6nv7dF2mH8jbf+2tDyGyCOjqtHBbzR179TGf9iYv7tmWR6+f1eogSMn93RIqT7c3Wg5IYeNb6IrxlVIf/aNS2g8bO55b+6/7bpRQJGmwVstf6eHRIwzpaAcb3pHNYYzWS10Yy/7DAu1Z0mKYzL9L5lmcEsFutMZ5HOqOFFmF4+H2l/UVPE6ozuNo6OpEWA9++BcRxOiqMjaQGKYo9RKIyOypOxVZ+BrdIE7GS+xHn+v+Gr9CVL1MdK5hlnjRnoy05h9sR/ZczYf+ffvv43/vDV/+Rfx/4jWvbyWC3VwtJPEXOnHzDVHo+d4te4KAil8M8IYBRK4W/wNx4X8bk0bh6FQgGM4r2ARGF0+fy14rlQG8XtoTYee83JEjDGXDgo7TAKYIy8cZ5TV6O5+vgScaLl5a5od7komV6EwSX2bpKkNh5NPC1BolAZheIoDDHXX97nZtoDCRjLWmskhbFChHULhbGlctQh/QkYnz27ykpvfZx1pkvA6K32NQs1x+GtPRl3YS7SnsQSvYks1xMj50nSWaIlYHEcS7QEIE4YVReNJ7NEewzL9L5hjfl0VpuKXcdJrDefzhbrWWyRgHEWu+y/I9RhLgecf+SQ208cEWaXRTJE+soQvViO2OWKxPsrS00vSatUubFBBwGMD7aaSi0vAhjFOFoojS9CbckMc2EUGL0l8Cs8OQqMwiH9eSQtXotRdFXMKmk03ZC4gXdxARJgirG2UClLIhdReXaF9HWFJ/0kw8u7uHXUxK6jMmIldcnrabu2YVRhvHrgPyuMvwdGUanZ38pgbyO9vS1093XwF2DsrObq0S3sdNNmj4sGu5w12emkzTYxlrbT4oCHGccX2RC33pPUsA1UXj5G3Y0wqq6F8Ob6Ospv+VN43Y+Cq4upfbCR4ez9EjB2PVpH99NtdL7cRWf+TqozV1GZtYR3ectoKd7Au6zN5DzeQlVJFAPdOfS1ddPeXEl9Yw41Ahpby2jubmOou4mWnCsUxi+kJk6fkpPG5B71pe1eMh/eNFFWVMGDrHvcSD/Hy8IY6M2g+GoULw4vJC3MgJobi+jO285IUwS97efpH7jH4Mdchj7W0TfUQWdfH53D7/nY18Zg0VO67p5mQMD31X2MXN3D8JXtDF/dwvtrm/h4aQMfrmyjNmYL55ZasdlQmS3G2uy2M2OPsynbPfQ4t8uL2HNrCEsIYF/iSnZfXEpIjDs7Imw4EWHN7XMu5MR5Unneg7cRrmRtcuFW4DJeJiVRUFjNqzftpFd1kPW2hdzKJnIqWsgs7yCruJOs4g4yS1t4XVZPWkkNL0rryBAB3rX95NUPUNQ0TJ7IR2z9QF5rO5VtBVS8u8abimOUlQeSU7qYrPJQ8ipfklcBOc0fyW3rJa+jjfyOFgrau8mXABLpzmuHnA4xEu+iWDTiCDWyBUrbP1La2k3Ju3belPdTVdTJ25w31GQVUJ9VQUlOI5XFHbwrqKf6dRHVr0t5m/6Odw+zaI4/T2eoP11bjejbocvALk2Gd6nAblXYqUH/Ln06whwoO+LBw1AnVi7RkWDRfKUFusvN0FltifEGG+y22OK80QTfDboEBGqzaaMGWzeMRt0ErRPAqMOaZTos8VHH2V4OJ0dFHJ2UsbFXxN1JHTfhkrZWwcNBG3d7HezMxFhaBsfPwOigiI+rMos8VFjpo0GAhxrr3JXZ4qVCiK8yR9bpcmqbIad26HF8pwanwvWIOKFLdKQJp44bcXS/HodCddkXasD+/WaEHjBn3xFbDh4xITbRk+Tbq7n8IIjUzKO8LjxJYfkBMjO8yXqhQFedMkPdsxgc+JKhvq8Y6vgz79vG8aFlMkMNU+hvmEZ/6yz6OubQ3fQtVM/mY+W3fKycAZUzoWI2H7Om05D4b7Se+ZKhM1MgejYj0XPhtgJkWMCNNXQd1aNprxwdR+ToPLGA1pP+1FwL4u3lTbRd3ETNw8VUJZtRG61BXbQ8va816SqczEDZvzFS++8Md02TTC8f2n6g5+0s6rJnUvpalox0Cy7dsSHiqisnbywh/JY/5+4uJvGuL2cTXVi/7mf2btMi9oQbF6OWEBOxhCtJwWwMNMPS/EfMNRegpyKDrqoKBurqGCjJY6b4E/aqc3HX/ImVlmqErfQgbvsiwlYvJMBzGY6OW9F0OMmPLomMd77MH52S+N+uF/mjaxz/4BnHF57n+dI5hu9sz6JuFoWxfgTmOiexMY9Bz/wcGnYXUHZMQsYyCTXzWOwcYog5VkDBrVZenc8hZf91kndf4sqBK0RtPUvk5iNEbDrIsTX7OLHmENFB0USHJHBy22W2r01g+5Zb+HifwcT5HOpOiWg6X0LVPhFF6zgULc6hZBqFqkkkOqYR6JuexNAoDFPtIEw0grHS2YmtgEXdYFwN1uBt5sMiaytWuxlwaLMd8cFGJGxU4WqwCi+OGJB5Qp/0w2pSZE7OcU1yTujwOkyD5/uUebpbQKMcD0IW8Ou2+RI43g78UXr2Yq8Kz/cq8zxUSWqHeRg2n7ePD/GhrZWeztEdxlFgFEHezf8JGP8zCI7C4eepr/hMiBR/u8P495/9LTD+vZBuAY1/Bxg/K42/v/9vA+Ngj9Ql/aFvNFZHuKSFwihG0tusZkuml0DLuYixdIDxtxIwLhMjWO0p0g6jAMal+jNZ9H8ARqEuCsOL5JL+pDKK0bToihah2KMu6QkIl7SjwjjEDqMYSUvQqDwJB41p2CtNwHbBn3Cc/+/4Ko/BT3W81EPtojIJe7Xp6P0ylhlT/sjYif+bcZP+wJfjv8DCTRnXVbrYLVbE2OZbDNW/xl5F7EuOwVH+K8n1LG5XJQF9YjQtgFAAooDIUZAUTmgBiqOq4mdI/Eb6HmGAkVRK1XE4aE2WXNICGMUOY/SdBE7dPE/8r4lcuBtL/N144u9fJCrlvLSrKGBRKIyiVzr8k1NauKWFEebqizukvLrPndePyKsto6ylhoK6ct60VlPeXElZY7kEjGIkLXYYHz9KYpmrBo6ak3EXtYaqX+GlPhYPjYk4q03AU0T+6E5kpf4kKU7HX38yS7TGjQKj9liW6YxHmF2ES3q5/jgCTCcTYDaNVSZTWWE4iTWmUxHj6SDrWWy3/Y5d9nMJdZzLQbd5HPb4haPe84jwkyHST4aoxbLELFUgbvloaPfvgfFRiLkUqSOAUUCeqAcUId5CIRT7i+JkH3GjKNxXUgmFkiiAUaiM4rUAxprzq6XYneakTVTHrpJAU0CnGG0XRwpIXIEwxQiFUaiL786v4+2ZACojVtFwZROdNwLpvbKFzuthfPj9SPp3wDgkYhD6Wxn6pDAKYOwWqxx9bZLCmHIimFB3XfY7qbPfVZs9ztqE2GuwzV6T/V4mHPY15/x6N54c20B50iHe3Qrj7c3dlN0MpuDGevJS1pF/YxPNaQeg5BRDmXvoeb6OnudBdL7YTmf2duoy1lGbuZp36QFUp20g+9YaUoWxpyKFof4SKVS8o6WUpqZCahsLqW4oobm1kvbqZ5Td2kpFjBk9CarknPCk/MJ+RtKf0Jj6lKonqeTcjyPz0SkqCxNhMJfO2tdkJq0k9aA8SVvlubzfnJInIXQ3nKWnK5ae/osMDj5ieKCA94O18L4dWovoepFI+9UD9CXt4v31Awxd38dAyh76b+xg4NY2+lJCaUs5RF7cHoLdjHBS+RkPDQVWmemy3d2cEC89tvqqs9lfg00b9dl9yImwc77sPefJ1nBrth8x5solL54melJwwYPymIVkHt7Aw9PHyXxZQGpeK6lvRkir7Ce7op28N03klDeRUd5OZmEzmflNZBQ0kJ5fR1peFa+L3pFT2Uz+u04KG3olYMxugRdtkN7ZSGF7PyX18KbuAzUdNZS1FZDf0EBO/UcyaiGvAfKaB8hpaySrs5rMjkYy2oZJb4f0LnjdN8iroQZyu/soaoXiltFT2v6B8rYe3jT28Lb6PdVv+qgorOBtXi7v8sooKWmlrLybqrIWGoqqaCiooqaojdr0t9Tfuk9zxB6GttjxPtCIkSAdhoLVGA5RpW+3DvUHzCg+5UXxr3sICTbDcZkuFivMsVhjg8l6O4w32mK83gKzAAOcAnTw36TPhk3abFmvxrZ16gSt0SRwtTbrV+iyeqk+vp6aONgp4OyshqOTGrb2yrjaq+JsrYyTpTLu9lq42WrhbKWGrakc9uayOFrJ4OGkhKeLEt5uiiz30WSVpzqrnJXY4K7M1oWq7Fyqyp7VquwPVOdgiDoH9ipx+KAap8ONiT1jQ8QJE/bu1SIm3oM7jwO59XQL564t41ySJ3efbSQt/xBPco6T+voYaRlhFORs4/ktPUofz4SamdA1hoGBPzDQ90d627+it2kig3Uzef/uRz5U/AzlP0PpPD4Wf8egFNI9lZG66XysmwW1c/lYMJv6S3+kPvKPdB79hqEjU/h4YBYDe7+l56g8QwlrqD/gQPd2DUY2f8/H4B/oP+BKe7gPzZErqY7YQFPWVj5mBvDhsi0fEvT4mKUH9fOgTVQLTmSwazbDHTK8b/qFvjdz6CiYQ0+5Gk0V1mRm2HD1jikXrpuRkGLB5RRjrl03ITHOiOU+Y9m2ToG1i+Qx056Ao/lcPF3kcbD/GQvjnzHTVMNIUxNVOXm0FOQwU5HBTvF7vLV+YaG+PCscjAla7k1MxDYO7wsmeOteXJYeQMHtBDMXXuJPfin808IU/sHrGv/sk8IXC5P4wjueP7me5yfrs+gZn8HB8AyuBmdwNo/HwiEJbZdkZG3ikTM9j65NPFZ2Maxbfp27sVXcicji2r47xG0+T8yGKK7tTuD24YvcOpzIveNXuHX4Ghd2JBIZlMjhLVdY7x/Pxk13sLSPQN32NArOF9DwuIyO13U0XC5LSqayZQwq5tGoW5xGwyICXZPD2OoGY6UVhI3mNuw1Q3DR2oqT+mq89Jaw0nYRm718WONkSZifPFeC1UgPtyI/ypLXRzR4HaZM+mFlaSSdH2lItgSRmrzYpyztKabukJF2Fn/d9stfdhnTxN7iAdVR08t+FZ4cl5cUxo9trfT19EkjaQGMImXjs8I4CoFCTRz1kPT2tNHX2/6X9599JaNA+fcB8a9B8u8D41+Nmz87qAc/uaU/K4x/7/4tPue/Uhi7GBzson+wh4HBbj6KHMZPsToCGLdbz2abpQDGWRIsih1GYXr57JJerjeDZbrTWaIzXVIXBTT6aU8dzVsUmYufzmjuouiQFp3SIlJH1AJOkoDRQ+2TS1plgqQwSsAolEUBjUqTcFSehIv6VJxUJmIvOwZHGbGfNxlfjeks1BQ1eCJ+RzSxjMdAcRrfTf1Xvp3wD8z/8Y/Y2P2Mx2JlHL1+wcRsMiaqX+Gg8BWOMl/iIPsVdgu+HFUtFcfgriKifcZKx0XxG5wVBDgKVVHsMornoxAp3n8GSgGLAiYXak/BWTjCfXSITThI1LUzUqPL6VtxnL93geirkSTcT+DcrXjCr5zlwoOrRKXES2NnYYCJvZdE3P3LnL4eR9z9ZK6+uCsB472MxxTUv6GspZqC+nKEwljZWkV50xveNL+RHNKFNQWkpiayxFkFe40JuGuMwVXpP0ad3mrjcFAWIDxB6s1e8Wl3UQCj2GUUCqOv+p+lsfQKg4mS6WWF4QQpVmelyRRWSsA4WTLEbLAQMTuz2Goz5xM0fs9+l58I85jHUe9fOOm7gFOLZCWFUYyk4/2VJIVR7DDe2qQnjaNTQ8wlRVEoi2l77aSKQElhFLE6Rz3IOeIu5TMKYBT7isLoIoBRwKI44plQGN+eW0nTpU1Uxayk4KS3FK0jAFR8n4BFMZYu+RSp8/bsat6cXkntmXXUX95A183NDN3YTuf1Q38XGAeHRP5pN8MDbQz1NUkuaQGMXb2do6aXrhpuhm/jkI8RJz30OeKmR5inIaGuemyz1yDU05D9PkbEBbrzPDyQjLPbKLm+j7xrto52zgAAIABJREFUOym4vYfc23vIurWPiscR9BZehMpE+rP20pW2lo4n62l7spmO9GCaMgKpf72JytT1lNwJ5PXlYGpyLzPQXcjAUDkdXem0tOXT3PqWhpY63jXV0NxawrvCC7y9409Tgh795xbQmBBIx4NoutKTaM28wrvH8TSmXqAxNZ7O7OsMtjynq/81Lx5s4/JJY5JP6XPuuAZnTppy5cIyMp4ep6HsCh3VFxhoiqKvMZrmd6l0FF+h9vY+mi4FMXB5ByPXDjB47RB91w/Sl3KA/pt7abx7mqrUBPIfJLJ/2ypsjdSw0pTDVU+BVXaabPXTY9cqfXYEaLPJXxn/xbKsWKNK0H4LdobbE3LUlEvJvjy8uJDseG9K4pZSkXKcitdPyStr4UHpCHdK4Xn5MFmlHeSVNpNZ1sKLsi5eFbWTnt9Kem4rGTktZOU3SZ/nVzaTVdlI9rtO8ppHyGqG102Q0VlPdtsI2XWQVQPZDZDb9pH0JnjVOJqlmN3ST3ZbO5kdDaR31PK6o1kK5E5v/0BG50cye4bI7Osir3tA6tguaofSDijv7qOis503TZ28qXpPZcUg5eW1vC0vpa78LWU1PZTVDVPfPExfez9tNa1UlHVSnPWOgrtPKT5znMat3jRstKRxiylNIYY07zHm3SEbKmOWUZ4aRvLdg5isMcbI3wgLfxPMV5tjstZKgkXjtcaYrdTGc4M+m0LM2Bakz45N2uzZqMf2dXpsXqXL2mX6+PsZ4OGiiauLJs4umljbKmHnoIqzML5YKGBvpoCDhTKuNprYmSthabQAO0s5HG3kcHdSwtlBFieHBSzyVGW5hxrLHRUJcFFivbsS67zk2bpKnR2btNi+WZ3dISrs3aXJoX36nI60IyHRh0vXlnHn2RYeZO3mZsYOLr/aSsqzLaRm7eF5YRhP8sN4lhPGy1c7qCnYRmuWN62PFsCraVA+HepmMVI/l57qH2mr+IXWUhk68mUYyPiFwYffwn0RmTOD9pIx9L6dyOC76byvmwN1P/M+Zw5tV8bTc3YyA0enMbBrKkNB0+lfP4vWTYq0J22h4sxm2nYawfrZsPZ7OnZq0hWiw9BRH1rPbqTisge1l8zoPqvNULgig5fmMZgzi5Hab3nfOIf3dQsYaFKm7+08uvJn0Jo+icaXM6nJkKPopSovHirz7Fc1nv+qxtObCty7KEfs8V/Yuno2Pg4zcTD9AXszeezMlHC2UcXGdD72poqYa4oRtDx66vIYqs/HWmseXvoLcNNdgK2+KvaO9nitCcR66x6cdofjfSAZvbWxzF54hi+9YvknUfXnk8Q/eF7mDx5X+N9uiYx1i+N7lzhUbc9hbhGNo8lp7PXDsTOLxtQmBm378yhYnUHZ6hx6jgnoWUdjahHOMt8EQjekcHT9RY6tjOT8xtO8irjDo2NXeHjsCunnUnkS+StJe68Ts+c2x3bcY+vmuyxfcwf35Tcw8U5Ex/MC2m7x0s9Wt4lF0+Y8KmZRKBtHoGoajpr5CVTNDqOivwdV3T1oaO3CQGsHVtohuOpuxlcvgLVmq9hm588uh8XEBujx/Kg52aeteXlUm1eHVUk7+LkGUI3ccD1ywo1GoTFM7ZP5ZQGpO4XJZQFPPhlipNxGYZQ5qkVOmDqpR2SoehImNb10dwpj5OccRpGy0cbAp1gdsX8owLC3p52e7lYENIrXo/foawGUfw2G/6f3fwOMvx9P//713yqM/VJOo8hq/P357wKj6KEWvyD7h3oZHOrh40ALo7E6MgRbCsPLKDBuNp/Nuk+ml78BRpGxqD0NX80pksL4WUX8DIvSLWUujppdRg0vIlpnVGEcBUZRZzcBB4VvsJcb3WEUe4zC8CLtMyqPx0l5PHZyY7GVGYeL0jS8NWbjrf4tXupTcVUSit+fsVYS4d4T0J//DRbqk7AynIqP1wLc3H7E3HA81ip/wln2S1wWiCDuP2ErgHHBlzjK/VlSHZ0UxDj6G8TtIPcVTvKfR9ajY2kBimL8LBRJoThK6qLaeAkYXfSm4++rR2zCIaKuRnPqZhynbpyXXNLnb53l/G3x+hwnkqOlnEURoXPuzkUSHl6VHNGnrsV+gsjrXH85any5m/5IAsbS5ippJP22o5aK1ipJYRTQWCIc0jUFPEpNZJGDogSMXlpjcVX5D1xVv8JVYwLOapPwFvFHOpNZoTNRitX5DIzLdCewSPObT3uME0aB0WCCpDD6G01G9IOvMJoi5TRuMBfmF+GYFu0v37HT7ntCnX7koNtorM5Jsb+4WI4zS+SlHcbPCqPYYfwMjA+2mkiQKJTF57ttpPG0CPEWiqNQGcVoWgR6CzgU0TjiFrE6Yhwt3pd9GkkLaGxOCqTy3AryT3jzZKelpFgKs4xQGEdVRnGvQriky0+toOl8II1XAz8BYwjdNw7/fWAc7vkLMA6Lmqf+Vj7H6kgu6a5qboWHcGShCdHexpz0MCDMTZ9QZx222quz19uYfQsNiVprz92DK7gX5s+9UwFcPLiQ0ztcOLbVmcuRm6nPSoH651CTQm/2fjpfrqHjcQDtjzfQ8XILTS+3UJ26ifyra8hJDqI9O5mPbfn0dr6h4t0LWvpTqWvLor6tnprmDqqamqhvzqelMp6WZytovqBGT+Qc6s+ZMJK5n4G3l6kqvU1B+iXKnp+m9N5+Su/vZ6jlOa1dJWTkXST+4gqiYjw4GW1L5Fkros9ZcuuaDzmPN1KSuoW3D7dR+mA7aU8PUP7iIG9vbKbh0jpGUnby/toBhq4dZfD6cYZSjjNy8wi1z65JMTglBWmE7NqIrp4yBpoyWOvMx8tMlqX2Mqz3VSJktQYha9TZuEKJ5ctkWR2oSdBBC3adsCE8woEzoYZc321EZrgneZd3U1P0iqzyJh5VwK9v4HnJCFlFnWQXt/CqpI3U0j6eFXfzLLedp+mtvMzoILegm+LyLgorW8msbCS9rpvM1o9kt74nr7mb3LYustv6yJAq/OBVK7zs6ORlZyMv27p5Vi+eDfG69T3prZAuVMk2yGgbIat9kJyOQfLah8hvHSavs5f8rgGKuqC0Z4TKgTYqext509JBZT3U1EN1fRe1dbU0vhN/BI5Q2QVNvdDf94HezkHeNX2k6t0Qb/OqqHlwh86rR+m4GELnxUBa4vypjVpIScRC3t7YQ2lGIhsPr0VvkxeGq6yxWG6IyXJD9PwNMFhtiEmAPuYrNFiyxZitOy0I2azLro3a7F6vx7YAXdYt1WKplzqezuo4O6jj4qyDnb06FlZKmFsq4GyjjIO5PLbGsljoz8fZSl0CRisTGRysFbC3ksHVQQFnJzkcHWXw9VRjqbsaSxwUWeGkxGpXRVZ7KRC4UoPAdZoEblBnZ5A227dosz1Ym9A9xkTHeHPzYRD30vdwL28/d4oOcrs0jPvZYTzOO8bzkqNSFuPLwj1kZwZR/HQ5Vbetabi4gO7E6bTenErtszlU3Z9J1bUZ1F2ZRcvV7+hImU3nram03xlL16MxdL8aQ1fpeIbezRiFxdofoEYGsufRe3kGg9GzGdo3i4HNM+jeMpOudT9TvUadNGGYy7xGS6QbbJ5F7/IZVOz4gZYtP9O924y6476UhGny7qwa3dGq9Oz7gf69E+m6N4nON9/RXjaXtqdib/EHGrJn0ZI+mba08XS+nkZn7nxqM2QpfT6fgkc/kXlrBq8uf0vapXkkn/iFAK8JLPOQx9tZHxNdNaxM9LEx0cTZUgM7AwXMVOdjpDkfI2Fw0f0JF5P5+JjJsmGxI45ujqg5eaPkv53xG2OYHnyN7wJTmLv+JuOWXOJf/OL5YmEcX3jH8c+eiXzpcpFJ5tH8aHoKFesz6FpEYmp6HAvjw5gbHcLC4jh6Zsex9kjAI+A+3pufoWIbjarlKTTMw9E1PYq7SyRR+x9xcf9NUkITKbnwhNRDl0g9nEx27BPuHb5J3PZk9gfEsXF5PN4+cRjYnkbfJR4Dt/NY+V7AadkVHBddxcHnCnYeSZg7xmFkewZDu9MY2J/CwCYcI71DmOofwEx7OzZam3DRXsVCPV/WWnixx82LA+72RC9351GYI9mn7cgMN+PlYU1ehSnzYr8srw4qSHuMmce0yY0wJk8ojcfUpazF1B0/82jnPJ6Gykjvn+2VlVTJnBOaiDF2/hGtUYXx6WEJGCXTS3+lVA040CdWmtokFfE3s8qowvhZXRSKooBIcaRUjr/rnP77iuP/48A4LJlnxAj7N4VxtA3mt/fiMwGWQ0M9DAz1MTjUCwOtlD67KuUwBlt+R4jlbClWZ7P5HNb9xfQyQ3JJr9CfziKtyZLpZRQSp+KnPbq/uFhX7C9+anb5pDL6iIgX9d+Ot5pQGCfhoTba5iJaXuxkx2ArMwZ7+XHYyo3DTn489vLjcVAYi4OCeDYWW9mxOCpOxktzFp6i11nUCQpTitLXOKtMxEFlKhYyY3BQm4SV6lh8rOfibTMXG81x2Cr+GSfZr3CS+TP2Ml9h/+l2kP0zjnJjcJD9GmHAcZQfI33mpPCN9G9/HkdLwKgu4HYsnmrjcVf5RooJ8tOajIvBTFb7m0tNL6eTI4i6GUdkShynU2KJv3eBsynnJJAMTzotjZzP3Ign7l4SialXib+fzLGLp6Ug74up1yR1UYDkndep0ii6pKmSwvoyyfQiQFG0u7xpKqektpDidwU8Sb3EYjtlHDUmsVBnPB5qX+KpIXqxx+MmmnW0J7NcdxL+OhNYpDOeZWIkrTeRpeLoTmCp3gT8DSZJR4ygVxlPwd9wKquMZ0hntfE0NljMZKP5DLZYzSTEbg477b9jt9NcDnr8LAV3n1j4C5FCYVwix9ml8sQuU+TCCiVEh/SNjbrc22LE/SATnu6y5pkEi9afgrdteLXXgdf7HMnY70SOAEQpFseHguPe5Bx2l8BRGF6EelgVu5qauDU0J2+RgDHvuIfUT/36gJM0shZjaAGKQlkUt3BJV55ZRXNCME03gui8tYWBlBB6bh3lQ2cJfSOdDAwNQl8fA8PtEiwODfbQNyQidpo//aXYSW9fJz39LXzsqeZ2+DaO+RgRvdCIUz5GHPPQ44CrDntctDnkZ86+RWYcWmHD6SAvTm/15uAGR5Y7qeJlrYyzuQo+jvo8uBJOa/EdBsuv0J11lO607XQ/2UT300C60rbR+GwH5Xd3kXftABUP46G9CrrfMdBZRVllKk3DqbxtLaSqrZkKASLNTdTUF9H4Jp7ml/40XlajNfoHGk7L03Xbm4/lp2mpuEFZXgqF6WfIex7Ky3traX13kc6ObMpq7nPuSiCH45ay/4IXexId2J1gxpFLply95Ubm3QCKk9aTHh3A0e3WhG+15MxmC5K2OfAqYjUl8TuovhxG841Iuu/GwtMrtFcUU19fR15RHtv2bMPAWBM9bVnMtOfhbDSfhdYy+LvIs36JKpsD1Alcpcqa5QqsDFBkTZAmu47asHO3EZt9f+G4nxLPD/iScTGU0sxU8sprSKsc4FnlR16X9JFf2kV2cSsvyzr5tayP1NJBHhX08jizhey8UbNJWXkPhW+6yajoIqNhkMz2D7zuGCKjs4+C5kEKmnvIauslrWOEF52Q2d5LdnuLdKe1CmB8z8s2SGuDl+3wSsT3tL0np22AvPZ+CRhzxfv2YQrahilpeU9pzxCVQ928622nvr2Xunao6oPKXqjrGqCzrZPmXmgZhI4h6BkQ0UXveds4QEVdL9XVrdQWFdOW/4jm3BSaMuN5e3c/+efWkX0hmJwnp7lw6wj2m10wW+eMyWpLTFYaYrzSCN2lOpivNsJyhR4Wfqos22jK+kAT1q7SZP1ydTavMmDzKiNWLtLB20UVJ1tFHO1UcXbSxM5WFStrJSws5LGzEmHdStiYKGCmNx8HM2UczJSwM5PH2VoRJ2s53MSuo4sCHm7y+HmpSb3Gfg5KLHFQZrmLMiu8lFi/UoON6zXYslmL7cF6bAvSIyTYgG2b9dm3y4oL51dw895W7r4K5V5RGNdLDnA/8yCpmYd4nHeQxwV7eV6wi4zcYPJerqL0oSvFF9WoiJtH5eXveHt/DtXXZ9KYOJXuhGkMJU5j6OJEeq+NpeveGDpfjKUzdwKD1TN43zCXj43zoFaWD8ULGHz8IyPXf4SEeQwenU3Hzqm0bJ1C28bZNAar8+C4J++K0qhO3kPdZnm6l3xDV9A4egLnMHLAnKajrhRsl6ctzpCBeD26D/xEf/B42iPH0nL3W1qfz6Pj4XyqUmfw7tk0qp9NoOr5WOoyptKY/R116T9S/ewHyu7NIu/KJHKu/MjjeHkid8/D234yq5cb4uFmgK2VNjYWmqz1d8fVTg9TbRmMVX9GW/l7TPXnY28mh4PxfHys1FjsbouLry/m/huYvySY/7XuCv8r8CF/WPuAP6y4zz8uusk/LL7B/1h4mX9wi+ff3eOZ4BrPLPMIZI2PoW1+EhPjMGwN9+NkuBcX4334uZxmbcBNtu56xYZd6Rh7J6NgeRpZ00gUzE6hYx2Fi1ccsZG5XDn5lLvHblN44Qm3Qo5ze2c4aZEp3D58g8igJDYuPoufdyxm9lEom51C3vIsSpaR6NhGYuWVgNuyW3j738NzyR3c/G7g5J2MrUc8Vu4xWDufw94sGk+LCDz0d+Gnu4FlOktYb+TJVit7DrlbEbHQgDvbHMkON6XojD5F0Xpkn1An+4TaaDd0mDIZx7TIOK5DToQRRVEm5EfokH5YhUe75vN413wpvFuqAzwkT9ZxZfIixJqPCgVH1XkRIUbSB/nQ1kRfTzfdA5+A8VOixm+w+HuDy2+G5NEx9O9Dvf8+IP610viF+AX13zn/XYXxc0zPfxpjf3JbiwYZyUQjonrEzx3qZWCon8GhPhhoo+TpVdZaiR3GuQSbzWSL6UwCzeZIlYAr9UWH9AxWfAruXqw1msW4SLildUWbiwjuFt3R01iiJ0bTE6UqQF8ptFt0R4tdxmn4qE/FS3Wy1CPtIQK7lSdIlYACGG0WjMFObhzWMmOxXjAWW7nxEjgKgLQV6qO8UNAm4qE+BQ+1SbipiErBb3BV+AbhsnZQHIe9gjhjpeOmPhVPrek4CiCV/wYb8TNk/ozdgq9xlPsGBwGXYtQtNxYH2W/wENmP8uOwlxGjXVFZKCBy1NziojwGT41J0t6lAGCRKemjNp5FmpNwNf2BLcGexCUf4dTF45y9EUfUzQSi7yQRfTuBmFvnibocyamkCG6+use5WxekE3fvEhdTrxKeFMXZm/FceXaTlLQ7xN5O4O7rhxTWlVLS+IbCumLJ7FJaXyI5OkVgd2ltAcXVeTx9mMRKJ21c1QW0j5fyFr01v8JLqkAcj4+W6I+eiL/uePz0J7LYcDKL9CfipzuBxboTWG40leWGU/A3mMIKo6msNhV/FAg3/EwCjGdJe6sbLWZJwLjZagbBovnFfha7nedw0PMnjvrM55jPPMLFDqMAxmXynPdX4lKAGkkBalzfoMNtEasTbMqjHVbSebzDmue77Xi6w5rXe51I3+dExj5ncg+5k3fYA1EVmH/Uk9zDbhSc8JGyGSvOrqDq/FpqEzbQkBTE29hV5B134+E2EymPsfTUMimkuyJ6FZVnVkvQWBG9gurYAJovhdBwM5j228EM3NxB962jvO8spk9yRg9Aby+Dw22MCDf0QA8dI+10Drcw3NvG+55OBno76BhsZrivirsntnLcS5+TPtqc8jOQ/mM67qnHEW9DDi+yYPdiKzb6mLNusS1rltnj72WOtaEKRjpqGOpqYW6mQ8TxIO5d3kfRo+N0Zp6h/1U0vS8P0ZG2i57so7x9fJjCX6NpLUnnY3sr9PXDYDuDXWX09GTS1PeUisa3VLa1U9HeRlVHIxVVb8hLO0V12nJan5hQd1GJ5pNKtETpMnB/OZTG0lP2gPry25SWRJGRvYXCwhD6O25QV3uN5Ls7OHRhKUEXvViZ7MTiKzasum7HjiR7rl1bTN6VNTzY58a+pea4aXyP0bzJ2Kj/gJ+dOiGrbQjfuZCrJwIpu3uB4fx03lU1UF7TQkZuETt270ZPRw1d9QUYa87DRncenhaKLLFTZbGrIiuWqkjh0UGr1VjjL8uqNfJs2KbFzp1mLLf9gX3OaqSs8yDzbChZ12PJfvGI7IJickvfUVBQRX5mGXnZb8jKq+ZJdjXPCrtIK+qU9hffVrVSVtpIcXE7ecW9ZJT2k1s3RF5rPy+6hnnUC8WNI1TW91PQ3MvLzkHSuqGgAUrrkKJ00gRAtr7nVfsIzzuHedY5xIuOITJbB8ltHSS/fYjcrhEyxFi6HQoboKz6AwXChd3VR31rNwOtA/T0QTXw9iM0SW5z6B+B3hHoGISG3o9UtQ+SX9NC1tt6Cutbyauup7goj/ziFxQW3iX919O8SthP2p1IEu+fZM359ais0MBxlR4Wa4wwDrTEcrM1ZquMcd9kh91iPSxcFFmy0oQly/Tx89XA000JPy8dlvoZ4u2uhYujCg62CjjaKeHooIKdrRLWVvLYWCtgbCKHuQjrNlPB2kQJGyN57I0VcDSVx8VSAXdbJdztFPFwlsfHQwCjCn6uavg6qeHnqMpSdw2WeCqyerkKG9ers22bDsFbtQkO1mV7sDHBa/RY66XILn99zh32IunSam692sGV/B08TN/Fk9ehPMrcx8OcAzzMDeVx3g7SC4OpeLOFwnRvXt40JO+mLG/vzqT+9kzark+l79pkRq5NYvjqOPpvjKXvwSTI+QkqZRhumMNg44+MNMlBnSpdL3+m/tJUuKcIDzTpj5lDc+RkWvbNpHP7dNp3zKHogBnlT65Q9fyOlAXatWQMLPsX2PAdg6FG1O4wImOzHF0X7BlKtKTtwDy6g6fSu3UCnYen0pn0My2/ytB8Zwa1D6ZR+mQy+a+nUJQzg+q8udRn/ETto7m8uTaLkkszeZ2kzI1YQ7ZtlMXVfQGLVpji5KnB4qX6rPQ3JGSrF/b22tIfYDrKP6Kp9D1m+jLYmynhaqaGm7Emdoa6ODo6YemxEK2FK/i35TH8U8ANvlh1ly+W3eeLxQ/5YnEq/8PrFv/smsQ4z0tM9Yxnrn0EihaH0THej51+KIsN97HKcB8BJgcIXZ5M1OFcArc8wNzlnNT6ImMkgPEsCmZn0bKJwX3RVcKP5XBi+00uHbjJ01P3Sdm8neT1W7i3P4p7J29zcGMCAUsTcPaIR9c2BhXrWOSsYpAVMTqmEaiaR6HvkIDtwlu4LXuA14qHeC6/i/uS67guSsbZ+yLOjvEsdz3HCou9rDPcwAZtX0JMvNhhZs0hBwMuLDMk44AThREqlJ+V5805VQpPq5ETrkHGcU1eHFLj1REtsiIMyI8ypTzWipIoY3JP6Ei7jCLE+9leean9JfOYEjknFckNlycvXJ7Co8qkRcpQ82wfH9ob6O3ppHuwgr6BptHR8kA7fSK791OWooDD0Xgd8fvlvweGfw2Kn9//vwoYi59cZY3lfAkYt5h+S6DxDDaZzZYURtH2ssZkprTDuERbjDmnSZE6Im9xie63LNETId0CHqewSHcKvtrC6DIZP62pLNScInVH+6hPwUt1Eh7KE6UjdUgrTsBZcdTwYiczFhvZb7CVHYet7HjpFkqjeGa14Gvs5MfiqTENT82puKtOxEWK5PkGN6WxUlOMi+oknMROo6JQKAUgfi2BpqPSBKxlv5aAUUCnAEIBiOIIWBSQKI67BIxjsV/wNc4KwuzyeX9RjKDFSFqYYCbgJeVIjpOgUQRke1j+Quj+FcReOsKZy5GcSTlP9K1Eom5fJPpWArG344i+coqoy6e4k/GAmNsJnL56jojkMxI4Xnx4havPbnL9xR0uPbpG9PXz3EtPpbCujJKGcgpqi3nTXIkARhGnI/IXBTAWVefyNDWJDT4mOKlNHgVGtf/AW/NPEjB6aE+QAslFhI4AxiWfYHGxwSQW6U3EV3scSw0ms8xgsgSMq4ymscb0W9aZfUeAySzJFb/GeAaBVnOkHcZg21mE2M9ml9N37Pf8iTDveRzx+YWTfgs4tViO6GUKnFumQKy/EsnrNLm2QZsbgXp/AUYBjb9uMyc1xIJHIZY8+QSMGftdyDrgKgFjrqQyjnZL5x5xp+D4b8BYHbeWuoSNNCYHUXV+Nfkn3Hmw1UiqDyw/vZzq2HW8iRYKYwDVMWuoPLuSmvNraEveQeOtbbTfDqIvJYT2lLBPwCgURgGMPQwMt/63gfGklwGRC7WJ8NHhlJ8h4X7GhPkYsdfHhPXO+vhZa7LE1YRFHua42+hgaaCKnpoCuhpKWJpocSYyhNuXD5CavIfqF+eg5jG0vqC7+SHlxckUlaTQ2FFA13ADPe/bGfzYSltPHrWNd6iqSKCt4iZNbyqoq22lor6ZkroacooLyU4/R/mrABrTbKlPMaD7pDwdkYo0JJoznH+QkfrH9Le9pqPjLm9rTlKQv53OpiTam38lMz+RsJgVbIzxxO+CAw4JZrgkm+KfbMGueGtOhFtwarc5N09uwV37F4x+mYnR/O/Ql5mNvvw07PW+Z7GdIus89dm72o1TkeE8SXtNZk4Oe/bsQk9bGV0xPlOfh7nWz7iaKLDEXotlzmqs8lIhdJ0JuwN02eyvyMbVCqxbp8iOID0CHOZy0FWFOE8dnvjrcX+DLQnrXXkSvY+c5DPkJ0Ty7Mh2nh0MJv3EHjKiD1OUkED57fvkpz6lrLiC3JIacsubyClqIi+/iTdv2qmu7ia/aUBSE8sbRqioFUpjH+ldw7zqhKJ6KKuHwmZI7/hAXssw2a3C5DLMq/ZhMtqHyW0ZprBlhKLWDxS0fyCr6z0Z7e/Ja3xP8bsBMps6Sa99R35WFrXPXvC+4g09TdUMNdUz0NVH7Qeo/Qg1QPkI5PTC0+Z+HjUPcL+xl19bBnjU0ktGVho5mfcpyr1JzvMYStITefQiloPJu3AL80F5uQaWAfpYbrHA6YA7ngcKGu1tAAAgAElEQVS98drtjleQA6YeKhjazsfTTxdfP10W+mji7qKMk50KjvYqOIjpxKfbzUUbe3tRC6gsHWtrRfT052NoIIulqRL2FmrYmSjiaqmKl60GHrYqOFvK4+GgjKerIt6eCvh6qbHQRQ1PO2V8HFRZ7qWLn7sSS/0UWb9Ok5AdxgRv1Sdwkx7Bm4zYsFSDZbY/scVDiRPBViRE+3LvSRD3C3aR+no3j17t42HGAe5nHeJu9n7u5+zhSd4OsotDKC8LJvfVInIf21D8yJD8W2pkJ/xCzrk5FMbM5E3iLN7d+J625wsYKFTlQ40Gw03f01//Pe+bR4FxJFeJtuSZ9MTOhuuqkKxM76nv6I504GOEMRyfxPDZsdT86kNzbqxUidm0zZq+VXNpXjGdyqWzyPP5nsJ1C2g+pk/HCS2adsyle/M0ejaPp3n7GBrCp9KQ/APv7nxHxcM5VL6aS2OZHF11qvSUK9Lw7Dsqrk+hPGkaFckzeX1FlTtJ1sSf9+BE9Gr8Nzngv96O4O3ubN/mwv7QpXh7mqCvMR8T1Z8x15qHrf4CXIzkcNL6BSeVeVgrymChpYGBgSFatg6MW7iDr1eE8x8rzvCvKxP5p6VJ/M9lKfzjwst84RzDF7aR/IvTaWQtTmJvcBgvoyOsMjvOFusIttpGstEmnKV2EdhbnUDX/Aiq5seRM45E3iwaJatYVKzPS/uGepaRODmGs9LzJIfWxHDn+H2yws/yKPQQr09d4knUfU5uTSYoIInFiy9h4x6PvmMsatZnUDI/haJJOMqmp1A2OY2KSRQGdhdwXnSbJeue4LHsJk6+SbgtjMPVeT+LHHew2mYd60182KBrTZCxOTus9InwM+RhqCMFkS4UnrGg8JwphWfNyIsyIeeUCS/CtHiyX5WM43q8PKxBboQ+b2IsKI4yIue4NulhIp9xtOFFGGSyj6uSc1KJ7JPy5J6Uo/CYMmmn5Kh5vn8UGLv/fwqMpc+usd5Gji1mcySFMdBkBmsNpv/F9LLKcLo0kl4pwrl1RmN1PpteFuvMkEbRfjoCXESMzqjxRfRGe6tPQoyhhbrorfYbNAoVz0UCxgk4KkzAXiiJsuOwk5uAnfxE7OQmSgqjjexYrOaPwp+X5nTc1CbjrjoJdxWhAo7DVXEsDvLfSEApqYsiokdxPPYSOAql8hts5cZIECnqBz8rip9h0VnsTMqMQbolkByDi6IYO39SMJXH4qYsMhtHIdJdRcDlOAkcfTQnS00HB49t5FzSUWJSoom6HkP0zQSibiZy5lYC5+8kcOZqNFGXT0tgGH09lvN3LhJ/P4mEX5NJenSd62l3uPr8FhfuJxN1LYb7n4CxuKGc/HdFUmC3AEbhjC6rL6astpCiqlxev7zJ/kAv7FUn4qM1loUaf8JX+2t8dMbjrTvpN2DUmzCqLOpNQADjEgGNOuMllVGMpkXkjqgMlIDRfA4BRjNYZTCVNcbT2Gw1e3QcbT+HPS4/Eur6A/vcxEj6J44unE+4iNVZLEv0UnnOfoLGxNWqJK/V4PpGHe4GG3N/qxl3g02l+6EAxu1Wksr4co8D4mTsdybvsCc5YW6Swlh0wltSGUWji2h/EfAnAWPiRpouB1MVF0DuMVfuBxmQftCZz8AoFMa3og4wdi1VMaupjV9Hx5VdNN8OkRTG3pQQ2q4d5H1XMX3vO+n/DIxDLYxIIav/tcJ40kuf075anPbT5aSvPkcWGrLLXZ+NDjosslDH1VQNBzNNXOwNcbLWw9ZUF1NddYy1VfD3deDx3RhKc6/T1fgKespgsJ6PQ21SFmTHcCPvet/S/KGRLtro+lBLU8tLat5coPDVDl5e8afr2TlGistpf9NARWUNRe/eklNeSmZ2PIWv11Lz0omGu9aMnJSlP/xnmhO1aH6xhuGWh/R1ZNHdnUZ7xzUa6s/Q23GTjpbnlFc+Ie7WIQLP++Nx3hX7q47Y3rXH5qoJi69asCHRnMVb5dkT5EiAnxkGij+g/uMcVL6biea8mWjJTkVXeRrWRvNws1XD09Mebx93liz2ZqG3MwbaSmgp/YSB6s9Yas/HyUgBL0s1ltiqEuCozK4lBhxYbUDIcmWCVymyK0iTkHXKhPorE+Gvzc01ZqQ6/cCjRRokuKuRsMiMtFB/2uN303B0BbW73Gna7c7bLXa0hPhSvmsNObGneFP2lsK6DjJK68jJLqf0eT41L4ppz62nvqaP/Lb3VDWMUFU3REnzMNkd78ls+0Bx/XvK6z9Q0vyB3PYRylo+UNQqRtAjZLYNk9UyTH7TCCVNHyhp+UhBG2R1fCS9fYDsxm7ya7tIb+mkoLGe3If3SDuwk+KwYPJOiD3EffTfu0TN65dUv35FdVYWb/PyKc0rIjeriPTsEvLfNJBX0czjjGIy0+6R+ySZnEexFGUmUlr/K2cfnWDNmXUYrDfHaIM5JoEm2IU64XnMj8Unl7Li6FJs/A3QtV+ApbMSTm4auLtr4u6qgbuLprSr6OSohbW1snTsbNVwsNfE0kIRS0slbKxVpFvAopG+LBZGCtiZKmFtKIuzuSKedqq4WClgazofV3slPN1V8PJUxsNVGVc7RVytFfG0V8XPTYvFXhos8VNl1WpNNm7SJ2iLKYEbjVnnryOtJay2kyHIQY6TawxJOubGw5urefhsA0+eb+fxi1BSX+3nXvpBbmUcICU9lDuZe3iUu4uMwl28ygzkyVN/nj9ZSlbaSvKfLycv1Zvc+/Zk3TTgVYoimXfnk/d4HnVFCrxv+4nB5h953yLPyFtF3mcqUHN6HPUHxtK5fyqde6bREfotzSIc/agaHB0H576m9po2jWmr6H66ES66U7tRjvKNhpT6a1LnN5c6AYyhKnSEqdKy/Uc6Nk2jL2gKbdvG0nhgPA1nZ1B1/0eqns+jLluW9jIVesqUaXj6HW+vT6EiaQpvkmdReHEWj5JUSbxgztkL3kRfDmHjvsXsPLaa0+eDOHtmA+fPbsXHwxALfXk8zNTws9PG10YNXzMFPDR+YIn2fBaqy+CuqYiTgQZuTjZYe67E1GsTFkv3oe13iDk2u5hsHsoUq6NMs4lkjnMs832S8LCLJcTkNLvMo9hucoKt5ifYIIK5zY7ibHYMPcMwlI2PIGN0DDmTcOTNTqNoFYOS1XnUrM+jbXEae6czLF8Yw971yVw8+JA3iXcojEkmK+Ym98JvE737OptXxuPrE4uTRxzW7vGYOMeiY3sGZdNwlIzDUTMTUTpRaJqfRdfqHBauiXituMOitfdZ6J+Mu0soC+02s9ZxPYE2S9li4ckWC2f2ebhzxM+ei5udSY9YxrPwRTw46sGNPVZc2KBO1PKfuLB2HjeCZXh9RIvXh1XJPaFJcZQ+RacMyD2pw+tDapLKKFpeMo+ok3tSg9xwVXLCFck5KU/hcVVenVbk3YtDfGxvoqerk56BitEdxs8jaVGM8v91hbHk2TVpJB1oOksCxs1CbTKczjqT2VJwtzSWltpeZrJMb4akMC4V4+hPTmkxkhbA6KslgHESC0WfsYYI7J78NyNpDxUBfJNwFY5ohQk4yI3HQV6YXyZK6qK1jFAYJ2AvL+BxPFYLxDj5Gzw1puMqvk95ojQ2dlEch6vC2FGVUiiVvztCTbT7NMoWe5DitRh9C1AUY2mhMApl0Vl+3F+URjGiFs+lkbTyBMQuo6vSWDxUxku7i15S1I7ov56Ah8Zk3DUms9RLl6Ont3Pu8knOXT/zCRgvEHXjAmduXSD+biJnr50l6nIU/xdt7/VVZb5u6+5/4FycNdecVeZUpWWO5AwDGIM4GOQMEgVUJKNIMGAAFQMqGBAQEQQD2ZyzGMCcEQURyVmtek77fWjNmnPtdtra++xz8bZv8Ak2b2w+9vftvQs1sejMUQ6dOkLh6RLp88GaIkovnODoxXIKT5Ww/0Q+Z2ov8rjpuTT1jY8kYHzx8bmkMD7/8ERSGOtf36W29iR70iNx0h+Nv4nIp/wbwSb/INB0FAFm46SVdIhQGM1GEmw2ihD5aELEalqAo1AdTUdKt4yiWzrSYgKxtr8SZzuFSIuJRFmMJ972F5Idp5L4/X5RAONGz5mkec74Exh3Bs0n038u2UHz2R+iRs4iNQ4v06U0ypATsSZUJ1pIsHgq2ZpT31XGS6kOXFknDDBOXE114na6O/czfLi72UMCxicij3HHQup2LPx+n7iMd4diaCpaLgHjm4PLqM1w5dRKc2q3eCJW0gIUhbr4Q2EU6+iPxcvpOL6OTzWr6KhOQgLGss383vWU/r8AY//gfx8Yd/qasjfAgP2h5mzzk7He25QENxk+5mp4W+vjbGWAUqGPq6MFDram2FuboTQ3xtJQEz8XBQd2JfG0roqvQ2/59q2N/v4uOtp66Oroo6uvm/ahVnp+/0Tf0Fs6W27SdP8g784mci9Hyf3dNjQUJPJ77W1a7tdTd+8OD17XU/vsAbdqc3l8K4bGq260VjvDNnUGdsyktdiElptRtDdW0dNeT0/Xffq6L9LTUUFv51maP97kZVM95x/VsK5sLR55C1Ed88SixgWLGjscq2zxOKogIMeMsNVm+EWYYSyfzfw5k9GYOR2tGb+hPWsSOnMnYqj1G+bGc7G1NkBpa4SDnSnOKjOpssxEayaWwslpqo6zXBMPKx0CbbWJdNAm2deY9aEmpC7RY22UDusT9ElbacDWFUbsXi7jSIIV5wN1KXRaQIGXjCxXI4qCbOg5tIb2bUF8TrGjO0FBd7QJPRFyutLD6TpbxcOHjdS+6uJe/QeeX6vjfc0FXh6u4M3Ri7y5/ownr1p5+bKTN41DPG7+Sm3zIHeb+3n0rodnjX08ae6nrmWAZ81DPGoZ4r5QGtu+cv/zVx5++sbTlj94+mk4i1Gso++293GvqZ26d11cb+mRonleXTrNw3UxvEv05FWSLa0rbehY7cG7TRE0bI6kcUcCjdlreLs/ndcHd/IwP4umM5W8OVVN9c7tnNi7gbsnsqmvzubOlf2U3t7L6vJUvDYFYhAowy7GDru1jnhs8yVw9yIWZ4URvjUI+1AZNp5auPgY4uwqKv4McXYUT2M8PBU4OBphLZy2tjrYOxji6GiIUqmDnVIXlZ0utjZaKMwXYG2uhp2FOk5WGrjZaOAnQNDDEB8nLVyV8/F21cHHSxcfb1283HRws9fE3U5Aow4+TrqE+psStkhGeLiMyEhzVsTYEr1EQbC7Fv42s1nppscmbwP2LjHj6HpHLhQGcqVmMTcuJHDt8mouXU3lzI0NVN/cQMXNDVTeXs/J2vWcv7eOS3fXcvFOKhdub+DavU3crF3PrduJ3LkZwd2b/jy+50rjC0da3trQ9EqX7veT6f4wlZ6G2XQ/mkPv5dm83vGfNG/4mY41Y+leNYmeNb/RuWE+vRum8vvmMQxkTeB9oTbNZWa0l+hBoRad22X0HUuje3c0naHTaImYwYfEuXRl6NOboUXfhll8TZ9O/6ZJdGwdy6d942g4NZn3V6fz4eYMmm9Mp+nCFBrKJ/CmZBKvS6dTVzSDG4UzqS4x4liFO7nHQsmt2Uh6QTJpOcspOLGeI6WrOLBvOQHeZrjb6bE8xJldGyLYsSaECHcjwizmsdHbgtVOMpbbG7PCy4q1y3xJ8PZlsZ0bwSpfvFVBOCqXYGsXT+DSXFamXyN5x0MWJV0iyj6HDcbb2WyZRbpqL8mqLMJtd+Bqno6l+RaMLTLRkGeiZbMXHWU2mrYCGHPRUuWjZ1+Age1+lM65LPQ5SExYMVtWVlF/5BpPSq9wfFMx+9cUs3F5MctC8/HyzsHZKx9H38PYLyzCKfAYDgHHsHQvxMB2HzoW2egostG1yMLIZg8KpwPYehzE0TsPb8+d+LukEe6SSpQqgUjbaKJU0cQ4hpPouZiti5eSvSyYTaFerPSwIEalSaqXFgeijDkcp0VR9AyubdKjdpse9bv0qdslwNCEO9sNubXVkNtbjbi91ZDa7QIWjanLMuBBli4PsnR4mGnIzX26vL+xjd/bP9HdKYDxNf39LQz2iVi2dgalKLZhaPw/vJL+bkARJpT/l3vG//YN44/Q7+/NLz/aYaQWmH+7YRwUGYzfbxj/+HHDaDeflba/kWw7mSTbKQjTS7TlZKkaUNwwSk0v5pNYYv6LBI1h5mIV/eOGUYR3jyVA3C8aj5b6owUwipV0gKEYccMoFEZxwzgOH71xeGmPxVVA4YIRuKiPwlVrHI5qo7GfL2BxrKQyOmuMlu4aBTB6603AS2+cBJpCERTA6K39z7W2iOZx0xr5LyPeCWVRwKKLuuivHindLrqp/ywpnJ5C5RQNM9/vF3+oje7ao6X7Sk+tEfjqjsRP3C0aivzIEXjqjcTTYCxuBmOJXuZE1qHN5J7YM6wkluWRU3mIfRUFHKg6NAyMZbnsKd1HQXURFddPcqimmINVhyk5d5zc8gKKzpRy9EIZRadLpa/P3b3Ek6YXEjDWvXvEC9HuIlbRAha/A+PDN/eovXeaA5nLsdcfTaBQEU3+ziLTn1hkPoZgxQQCZcPmliXmowiVj2axxVjpuch0BKGmIwkTphfz0SyTjyXaaiLL7SYTZ/sLUZbjibGaMOyMdp5GiuMU1jhPZaPnLDZ5zSJj4Vy2ifvFwPnsDJzP9oWz2B0wV8piFPWAQmE8FmssraWrVsqpTrSUoLEm0QoBjhdTHbi41oHLqQ4SNN5Kd+fOJg9qN7lTv92Hp7sDeZTp9ycwvs4N511BDE3FAhiTeZ2/jNubnTm1Us7dDC+eZodKt4sNedG8PhDJ27xI3uVH0XJkBe3HUmn5oTCWpdD2L8DYL62k+/9dYfzaype+HzeMnXQMia/fcmpXMrv9zNgXZMjuIGMyAsxY5SUjyEoDZ9kCnBR62Fsa4Whrjp2NGQ625jhYm6OSm2Bvpo+HjQEnj+3m9YuLfP39I4N/9NHU0U1z42e6PrTytaedP7585Gvvc/o+XKH9wWHq88N5tsuel5u0eZVhQH2WH1/vnOHdzfPcuFbJnaeXuP3oKnduZfPyRhRNZ51oP+YAm/Xp2arJ+0JL2h6u4+2zMjpa6+ltr2Ow6yoDXefobr/Gh/YnvOx+z51P9ey+doCFhYsxz3PC5LgjZicdsapW4lhlg/tRBYsKLQjeo8I8VJfphlOYuWAa82ZPY8HMKWjM+g21GZPRmz8bfa2pyGVzsbXQwsFaH7nhPMx0ZmFlMA+VTB2VqCwzU2OhpRrRTrok+5mQHKTH2nBdNojO4RRDNiTqsmmVERlrTclMMuNohDU73A1JVeqyxVXBXl9rLq7woCnDn+YkKzpjDfkSY0B3vDVDeRvpu32X+3Xt3H04wJPr72g5c4v+sko+5B6kofAEb05d5eHVezy5/47nb/p42PiFO297udfQSf2bzzx+28bjxi7q3/dQ19DNvfc91Lb0Swrj/favPGz9xpNPf/D40x/UC9d0Ozxo7aX+fSf1DQNca/lKffNnWm5epDEtktY4BZ/iNemLns9QhBo9UTp0RevSFWdM23I5LYm2tG/yo2lLKC3ZK3i6NYYzK/0p3RDOnbwN1BalUX5kNalHV7KkIF7KWTTzN8d+iRUuaW4s3OnHkn2hLN0VRNgGDzyXyfEIMsbDxwgnJ11JQVTZ6ePgYIyLuwKlvRG2dgao7I2wUxmgUhlgp9TDzlZHgkUrCzWsTOehUqjhYq2Bl50mwa56hHkZsNjbkIXOoullLl7Omni6auHloYu3m+6wGUapiauNOo6Wcwn2MSE00JSli+VELFGwfImSxd4m+CnVCbKcx0Yfc7L95RxaYkH1Wgeu7PfmRqk/t2siuHkmlqvnV3DuUiKnriRTfW01lddWU3VjNSdvruH8nXVcvJ/BuQc7uVifyaV76VypTeHm3WjuPwjm9QtvWt870/xaRutbbZqejuPD0wk0PfyVtnszGLg6n/e7f6Z140gGNvzKt/Uz+X3jPP5In86XDeP5fdsvdO2ezqdcLT7smkp35ljYMZKhXBO4uxtOptIfMZXW6N94I2J4NmvRl2UAB4zggBa/58xmIGcyvYcn0XxyBK2Xx9JyeRxNZ8fSVD2O5vIpvC2dwePi+VwtVOdKmYwLZx05ccqH3PIl7Du5gazqLWwpSmZbXjSHSxMpyF/J2qSFpMT7smf7ckoPp1GSv5bkJUoSfU3IXubEVn8LUj1MWOVjyppgG5IcLUmwsyReZU2ckxNRrt5E+iwhJ7OUY6UP2JF1jZjkMqKU20nR38hGm91scMuVYNFFtgFr0zRM5dswsshGz2IfGvIs9JRZaNlmo6ncj6YyFz2HQxg7FCB3yEXldABf74OsiKzgWuljrpfWsyEqh5SoApaE5OLrn4ejVy4qn0Ls/Uux8yvFOfgEPktr8AyrRuFyCAOb/RIw6iiy0LfKxtBWzG6MbXZia78HO8stOJutw0O2Ci9ZCm6mYlbiKovCS7aIhTIvPI0d8DG1ZrGNgmR3U3YsMmBP6BwOhf/Gjc163MnQ4v52Le5n6lGbKWBRn3s7TRnOZzSldocRdVmm1O0xoW6PIXXZBjzaZcrNHAPe39zB7x2f6f4e3C2Acai3S/p3Y+g7MA6bW36YXf55wyhuGf/rPeM/G11+mGLE7aJ0//g93Pt/SC+kH/4Bjv9zE8z/CjCKmB0po/F7nuOPzyLH8YcZRnJOC2Ac7GNgsJc/+j9LppdYBzWS7KaRopxCslJ0SU9D3C+KEcHdw/WAkxE5jKJLWowAxuDvLmmxig4wEk0uw3C1UH/U8DpaUhrH428o1tJiJuKtMw5PrTG4a47BWaiJaqNw0RiLw4LR2M0diWqemBGo5v+Mw4LhdbWHzljctcXPjMJDU8TcjMZbe1ipdNcWeY7DsPgDEgUgSnE9wuSi8TNuEmQOA+IwcIq1tnBrD/8eP9bU4p7RXWcsntL7kfjojiDAYCS+esP3jJ7C4S2bhJf5FNauDWNfaRZ5FbnsP35AumEUoHigqlAywEgKY3kee47uI7+ykBOXKyVAFPAowLHw5BEJFkvPn5BgMa/iEBceXJUML2IlLW4YRWC3AManHx5LKqO4X3z4+h51jy9SUrABWxFmbj6KAKO/EWT8d+lGMch8PMFmws0+gkUm/5BAMUwxWspYFG7ocMVYlsqFsjheCvaOUIwj1noSK+x+Id5mAvG2E6RawDUu01njMo0Not3FZ+73wO4FbPefL5leMgPnsX3h7D+BUWQxFkfqc/T7SloojNXJ1lQmWlC10uI7PFpJ0PhDaRTAeDPNTQLGh5kLeSY6pXcKYBxeSb/MWULDwWhaSlf+uZK+tclJMr0IYPyhMDYejOVVToR0w9hYEC2tpD+XrvlTYew5kUyraHoRK+mvnfQP9kNPNwND/7xh7PzWQde3z3zr7+D33i4p+qBTAsoGTu9exW5/c/YEGbIz2JS0AHNiXI3wkKujMtVEaa6HtbkBthYy7CxNcRTQaGWGo4UprpYy3Kz12bcjkebGWwwMfWCQAdr6h/g22AtDrTD4lsHP1+l8W07TnWweFEZwMVXB621yWnfo05RtxMMiT748LefNvTLuPzjBnccV3L5XzeObO2m4EMbnCiWDR5z4mmFDy3Zr3hwNovlJDo8eVvPx/W26Pl5mqP00X3su0Nl2n6b+D9T1fOBycx3ryrfhuM0bRZYjxvl2mB+3x7rcHocKe1yrrHGs0cOryg673TZohuowzXI2M3WnM33Wr8yZPgWNabPQ+HUu2vMmYqjzC8Y6U7Az18DaWA259kys9efgaa2HneFMnGSz8ZHPZpH1LFaFmJK8WI+kcE3SVhqyIUmXVSu1SFqlR0qaKWvTLcle5cxKL0MirXVY5Shni5sFOV5G3ElQ0rzWlo7l+gzFaPMm1Y9P1aV8fNDA/XuD1F/p4tOZ13w5dh7y8+k7lEN72VGaa2p4efIcH1+18PL9IPWN37j/doBHbzt58v4zTz+08/R9F48bern7uoObDR3c/NjDnbZBatsGedAyyMPmQeo/Dkqr7TttQzxs7uF5wwBPGpDieB639NF++wqtm5fRGatPx4o5DMTO4EvkbwzGTGEgZjJ9cdPoWTGHriQt2tbKeJdqxa1YGSeXGlKxzIzzWyI4m76Mk9uj2L4pgJSiFTis80YWaoVdoBW2/jKCd/oTnhNC9P5FLMnwYFGyLSExFvgFG+EmuqHttXF2MsHe3gQ7exkqB1Ns7UywVRqhsjdGpTLETqmPvVIPla0OdjZa2FlpYG8+HxeLBSxUaRHspEmErwFR/gZELNQjyFUdL/s5eDstwMdVC193PbydxV2jOh5KDdysF+BsOZdAD0MCvAwI8Tch2NuQpW4m+FqqE2yjRZSdHlt9rDgYZEtltAOX1rtxNdON63meXDviw6XShZw7FsDJ8kVUVi+m8kwk1Rfjqb4UT8WFWE5fXcnpW6lU39nIqTvi7nEl124v4/7dIN488ablpYqWZwY0P5zNh7pfeX1vDA0PJvHx4XQ66+by9ZYGrXnjaM8YTe/GiQxtnMbvm+bRnzqVofSJfNk6gsGsMfTsmEr72in0JE6G9Nn8nqdHxxlHuo5Y0hE7gdYVk3kVP5F362fRuVefocPGDBZp0Vc8i76jU/j99G/8cf1nvt3+md6r/+DTmf/kY9UoGo9O4mXJHB4eN+RWtZLrl32pOelAcZkjuRWh7DmVyu5TW9hZvo7M4ngOHltBwaEEsnZGkbVrOfmFGygpy6DkaBrbNy0iZbElaYsUrPc2ZL2vIZvCFGwMtyEhwIbEIDtWL3Fkc7wPsYE2xIV5kLk1nV378knPLmVbwQVWhOQQZ7udOKfd+FttxsFsPZZmGzGTZyCz2InMci8yywMYW+1HxzoTXdtstGz3om13AGOXYsxcizF3KsDaOR+l437il1+kKPc5OzdfJTggh2BhdvEvwMHvMJZehZi4HkTuXYIyqBKn4HI8QsvwWVKNS2A5NuGaI7YAACAASURBVO5FGFjvQ99KrKf3YGC7B0NlNkbKbIxt9mAq34qFaRrWxuuxMlyHqZ7IZNyApWwNNsZx2BksxsU4iEArfyLs3Uh0s+BAtA3HE004tUqL62ma3M3Q4t5WAYz61GYa8TTHiqcHbHiea0ddloL7u815tM+Cx/sVPNwroy7LmKd7rbiVa0LjjUx+b2+jr7ufvsEGBvo/8aWniy+9nxn6MzKnaziRRhIDh4FRgKKUUjP4T4AcNrX8M+T7r6Hef4VLCRj/CY1dUrXf/1xp/NdawC9D/5q/+Ncsxv9dYHzy3SWdpPwOjHZTJWAUod2RwjmrGI7VCZcPK4wSLEqgOJFgE6EuijzG4ZFW0kbidlEojeJ+UaymxxMggFFPOKUn4qs3AVf1UTgvELE6I3FWG42Lxjic1IXKOBZHtTHDwDhvBPbzh8dDRxheJuCuNRoPrdH46o/HR2cMQi38dxOLUAwFAAqTixhp/aw5UlITf0CidEOpOZKF+uO/m15GSKqjZIDRHo+bBLTDCmOQkQggH4WX3s94Go7B2XAcgXbz2bx1BTllueRVFZBTkU9e9bALOq+qkJ3F2Rw+I24Vj1B4qpi88gIO1xzhxMUKik+VkHviIEfOHKXyag3Fp0vJrzjEoaoiLtVdkxRG4ZSWFMaWl5LpRTK8fHjM08Z6Hry8w6MXV6mq2Im9bDy+piMIMf2JUNlPLDIdTZCZMCCNZZHojZb9RIjZCMLko6TaP9HmIlpcIi3GEmU5jiiLscTZTGS57S8sV04k3nY8K+wmsMpJmFyms9FjFpu957Jt4QK2L1Qj01+dzEA1MoMWIFbSO/xms8t/DnuC5nMgRF1ySZdGGUgKY02SJVXJVlQnW1Ej1tIpNpxZreTsaiXn16gQ0Hgj3Y2bm9ylLEaxjn6xZ5EEjKLpRWQwihtG4ZBuO5FC6/EU3hyM4GaaI5fWKnmw3ZfnexdLCuPb3GhpJf3+UBwfCuMkYGwtWUVLdcrwSvq7wihc0r1fO+j7F2DsYmCgm86vHXR9FQDZzu89/xUYd/kryAwwYnuIBbEu+vhZa+FsoYODtbG0fra3MkUahQnOVkY4WZjgpJDhIDfGwUIPH1cZp6v286n5Ad2djVL/aEfnc9rar/LhfRnPH2fxrDadiyXBVO1ScTVbxasiRz6UCPizpP6UNx8e7OfRnYPcvXuYuw9KeFZ3ioabWbyvCaXzuAN/HPGme08gDXnLeHspk+dPqnj87DIP7hTw/uluvnXsp735IJ/b7vO87TW1ba+49PoWacXp+Gz0RpVmh81uO+yLXLA/4oTjEQccT9hgeV4P65NyVCeccC/2w223L7pBuswyn8JsrV9Rmzcd9Wmz0Zg7Dm31cRhoTUYl15KUVweZBs5m6oS4mBDuYUSwSo1A62kstZ/OmsWGrI7QZU2MNquj1UkIn8XqRB2iErVYvM6AlP3OVFTGciBjIVGqBcTK5rLXTU5FqCVXww1pXmNOZ4I2A9FzaS7MoOn2Pd7de8fzax9prH5Cd+FZvu7ax+9b1zO4L42O4ky6qg4xeP0SPc2tPPnQz+MWePrhD1409vKs+TPPP3XyvKmXJ696JYXxdkMnd5p7uPu5n9rmbu6+aaP+TRtPG7t4+KGT+x87eNbUw6uGLzx5C9da4PnnIbruXKY1LZj2yPm0rphBR/xM+mLmMhA9j34xMfPpjdegc4UuH5cb8iLOjFsRplyOsqIuLYgHOcmc2LiI3LRAUlI9CN7ojdEic8wCLVEFW2PqqUXMgVBWHgwjfpc3i9fakLzZVYrR8fPVwMtVHU83AxwdDLGyNcTazhQbpQlKOxPslEY4qIxxsjfGWWWIq70hTmJFbamOo5Ua7hbz8bVWI8xJm0h3LVJCjEkJNWR5oA4xAToEOs/G32Uefq4a+Lpo42mnho9KAx+lOr7fZ6G9Jk6Ws3Cyno2LYhaLzDVZpNBmsYU2y5WGbPWwItfXippo0f7kyZ3dPjwqCeFeeQi3KhdxpSKY02X+VBxfSHlFIOXVIZTVhHK8OoSj5cFUXorl7P3VnL0Rzc2bodRedOL+KUNenVen4fw0Gi+M5+OVMbTenkDTgxk03p9O04NZdNap8fs9bb7WzKY9ezTd28bB3tkM7pxJX/58vhyaxdddI2H7z/StHEFn/BQ+xc6kLWU2X/bNZ+jIDPpyptCZOpnmlIm8ShhHw7ppdOzXpTVPnY6jC2gtm0JL5Wi6L4yGuhHwaCQ8GQ+PJjN05ze6Ls+h5bw+L84oqD3twMlKFaWHjTh8WE5BeSA5p1aRdXoju6rXsuv4cg7XJHG0ah0Fh1eTc3A1WQWryTuexuGydPbnLGfDSjeyk7zYEmbFhgAZW5ZasjVWRUKANWtC7dge60pOiheZsfbsWxtExcFtnCo/zv36t1y738zuzCsEuWXjZrcVO6t0LBRpmFtsxtRiKyaKTGTyXZjKs5ApsjC03oWxcg+GdvsxUOVi6lqE3P0IZs4FWLgeROlRgMotHy+/w7h45WPnnotHyAk8w2twWlyFXUgV5r5H0Xc+hInHEVT+x/BZXE7AslN4h1Xj5HcCmSpPUhpNVLmYOORi4ngAmdM+jB23Y2yzHjNFCnLzRMxNkzAyScTEPBlzeQJW8gjs5WF4y8MIsvAn3NqeVE8Ljqc4cHKNCadS5nM5dS630tW5m6En9Urfzzbh/VEXes4s4nNlAM9yVTzItqB+rwUP9yl4uN+cR/vlPM+x43a+OQ03dvJVAGPvAH1D34Gxt5OvvSJhQ6ylRSD3cHTOcD72D4f0jzid/w/A+EOCHKbPf1UZvwz2DCuG3zukhxte/s8D49PLJ4hz1CDFfgarVVNZZT+NJNUMooRD+i9NLyKHUaykfwBjiBSp8wvBJgIWxw6bX8QNo5GARRHaPWx8EaaXQKMJ+OlPwEdnAh6aY3EVyuKCUTjMEyvpMThJoDgW+/ljsJs7CuWcn7GbNwK7uT9hN0eoe+Px0BmHh9YYPDSHodFLa7QEjCIqR0ChMKwIEBTzY808HKXzT0e0UBQFFA5/jzC1jJG+V9wwDv8eotN6Iq6aYyXA9NcXQdej8NX9O976P+Mtm4CT0UQSQqzZuXc9+8sPcqCygEOnj5BfM9zsIuoAMw5uJ6c8j6JzpZKqmF9+iPzyAgkSj5w+KsHjsfMnKDp5RPpcUFnI4ZpiLtdf/36/+IQHDfW8aHmFaHYR6+injY948eExYiX94NllzpzdT6iXFv7yUSyWj2SJuTCziOicsQSZjpFuFUPNRrDEYjThlmOItB5PtM0EIi3HSsAYbTmOGKvx0vpZCud2nsJqlymscfmNVLdppHnOZLPPXDJ850nAmOmnzk5/DXYGqrMzWI2dgfMkYNzpP4esgLn8WEmXRP4TGMsS5N+h0ZqTAhjX2HFurYqL6xy5vN6J6wIYN4vwbm8EMD7PDpZuGO9t9UHkML7KWSoBY3vZKj6fWCWtpG+kOXBtg4MUvfNy/1JJWXwrDC950TQXrZDuF5sOx9FSnExzZTJtVYkIhfHz8U18/QGMA3380d2FWEl/EWuE/u7hWB1pJT0MjOIupevLZ74NNHAmaxU7/S3Y4mdCWpAFgVZqeFiJXDojHFVynFSWOCsVOFub4qIwwsNKH3dLY1wszLATsTrmInxXm4RoD+5cOsy7h+d5fecc716e4c3rozy8v5MX99K4dDSIM3kunM9x4HqBE/VlLrw468yziy48vRlC89N8XteX8PRBKc/qymi4d46GS1m8ORHGpxJXug/58fZgLB+v5vLm8Vlu1V+j5kIJVy+s5t3DJTQ99ebercVcu3OYa/WXOXPrNHklWaRnriB2gz/OcXKsk2WoMpU45DjikOuIslCJvMoUyxpbrCudUZ5wx+WYNx4HXbFdK2OB8y/MNh7HbPWJqKmPR2PBeDTnT8RIcwY2RuqojOaz0EaHZe7GJPgZkxJszNpAXdb6L2DjUh02CpNLtAZrl81l9dI5rFmuy+JYDUI3mpNU5M+u8lCqTqaS6G/OEq0ZpBqqU+xlzt0ER56tlPMxWUbXSgP6zxyjrfYRn67cpv3sJVpzc+ncnErvqkiGVocxuGUZbdsjaNq1kuaifXR/eMez1kHuN8PDhm+8FsDY0i51QD9rGuDZiwEev+zm3st27jd08rCpl8fvO3n++jMNrz/z/u1n3rz9yJumVt60dPOicYj6N3C5GR59aKPrSgXdG7wZiJpD2/LpfI6dTXeUJoMRegyJidRhMEqXvhh9uuNkvI8y53Wckucr3WjMCOdkWghHsyPZtM2fiDQPrBabYepnhjzAEsUiBWZhBsTmB5N8wJ/YNDuiVylYs15JfIwJwb4L8HKag4uDBnZ2utg4mKKwNcHKSh9bG0OUNgY4KA1wUurjqtLHXaWHq40WLgIWbdQJsddmmbMOcV56rPDWZP1iQ9KWGUm3pvs3uBEToEWwy2z8neez0EkDPwcNgp20CLTXwF+5gIU28why1MZFPgNnxUw8FXOJNNMh1EiNAO1ZhBsuIMlciywXU8rD7bm23osH+4OpPxLC7cqlXD8ZwdUzkVw6F8G5c+GcuxjJ2UtRnLkUxamLkZTVhFB5KYrzDxK5fGMJdy+58eSUCW8r59BW8xvtVeNoqxnN51Oj+XRuIs13FtBSp0FLnRod9Rp8rdOBayISZzw9ueOhZA49eVMYvDiXwQsz6cofD3tn0LtyLJ0x42mL+4XWpF/oTptE//ZxDO2ezODuObSn/Ubzmsl8SpvFQK4+vUd0aCsTcTq/0n59HD13R0H9KHg6lq/PJ9D7eCJdD36lu3YuHy+p86hsAbUnDLhQasiZI3qcKDKh8KgHeacS2F2ziszKJLKrEii5sIaKi5s5WrOFovIMCsq2UFyzg6LKDA6XrCdry1I2RzqxIUBBWqCctBAFqwNN2BhozfZQG/JjHTgUY01hrA1l64O5kr+NN7dqefXoM9dutJKecRW55SYUVluwsMpAZpYuqYtCzTNVbMdUsUMamSITE8udmNrswcR2L0bK/Zg6FWDhUYTcrQAz51zsfIuw8chHZrsH96ByVL4lKBeWogo+gVKaMmwCj2PhcwRzDxGjU4pP6AmCo87gF34aR9/jmNnno2e9DxP7fEydCzB1zsfUJQeF607MbAUwCliMx9QkDjN5IuaKRCwVcSjlS3FRLCJAEcwSC0/ibK3ZHiDn5Bpbzq7V42zKLC6tncXNdE1ubdKXbhcf7DHh5SElDcXOvDjowMO9NtTtETmOttTvVfAoR8HLAiXPD9hz77A1H2r38q29g56eAfoG3zHY/4mvPcPAKE6L/gqM0vpZMsF0SKHewyD5vw2Mw1Lkj4qYf1cYvwz1/rPNZej7uvn/B4Xx2ZUyVrhos9pxFmscprPafroEjCK4W6ykxTo6XD6RpeYij/FXCRhFcLdQFyXjixTaPfZP44uoAfxxwzisMo4j0Ggi/gYT8dGegLuAMQ2RfTgWR3GzqDYGh/mjcZg/BtXc0djOGoHt7J+xmyue/8BmlmhfEarfWNw0BSSOxFVtBO7qI3FT+1mCRmFg8dAcxY+7RFfhehYxOkJhVB82uPwwuwgwFAqkAE1hchHvhRIprapFNaH2RFw0BZyOIkB/NAF6P+Gj/Td8DEbgJZuAm9kU0hK82XdoO/srC9lxZC8nrlWTW1XA/vI88qsPsbM4i+xj+yWQFIaW/LICDpYfkqao5ghHzx6XpvTMMelZWF3EkVOlksIoTC/1jU+4/7ae59/bXf50SX8Ydknfe3aJy9cKSYlRsshmAmHmIySDyyLZKAJlY6QbRmFwCTMfiaj+W2Y1liib8cQpJxFjLVzQQlmcQLzNRMkJnaiaLEHiBs/pbPScwUbP4YDubX7zESPUxd0BmmQFaZMVrMWuReoSMO4UbunAeWQHzmNf0HwOLdWmJMqA8ngZVYkKji83ozLJUpqqJEtOrrLhrFAX1ztxZYMz19NcuSWAMcOLx7v8eZ4d9K/AeGAp7wvjEMDYVrZaymEUwHgz3UmqBRQB3cLs8i4/hncHY2kpTpDuFz8WLefj4SQ+lCfSWrGCzqMr+Vi6kS8dj+n50k7vQO8wMA5+YkhUAPZ10f6ljY4vn6QcRqEwDvV30f21jd8H33E2ezWZAVZsCpCT5G2Kl2IBTpZihWeMvYMlDioLnJVyXCyN8VAY4mOphbeVER7WClRyc5SWMhxsDfCw1yY+xIrSHXFU7lzJtRMZ3D6TwcXSWK4fXsSZXSou71ZxdY+KW4XO3K1w5v55Zx5ccePh9VA+PMzn/aMyXt8v43VtJY03LvDm9F6eH42g4YgP7Ucj+HxjP++fnuX+01pO1taSvnsVh/OVvL5vxqeXehQenMnKVFe2bE8hbW0MaUlLyFgVRlpqECvWeeGZZInlKlMsN1livdMORbYtpocsMSlSYnbcCfNyBywq7XA5ZY/PCSXe+yyQR83H0HMGWoaT0VD7FW3139BXn45cZy62erNZaKVBjKcBif66rAvVY1+8ObmxJuyK1WVLlDqZK3TYFq1BZqwuq8M1CIvQYNF6S6IOBRBzLIgTt7LZnR7LMpkJ8eq6bFWYcHKpKzeWO/E42Z72LT4MnTlJ19nLtJUW0HNwIx2bQuhe5U7vCgcGE5zpS3Lm8woV7xI9eL17DZ2Nz3n0uY97H4XCCK/f9fL0Uzt1H9upe9vNk8cDPHvcycPHn6l/9pknr9t4+66D5letvL33ipc36ml+/IrP75p42fiRx+97qXv3B1c+iSzHD7Sfyqc70QYiptMVM5WO6AV0RunSE2VIX7QB/dG69EVr0SNmuSFNMcY0JljTkOLM+4xgzuyMYO++pazODcNroxMG3tpYB1ghD7LGZKkF9utVRB30I2G3CwnrLEhaI2dVsilJ0YbEL9Yj2GMBrg5qqBz0sVAZo1DKsDDXxsJcE6WVLs52hrjY6uFqq42LlTru1up42Wrga6dBuIMWy911SfHVI8VXjfQwHbYs0yMtXIdTeUvZssKKCO/5+DvMxlclQqPns8RVh6WuuixSLcDfeg5hImJHqUaQsw6RbjJSrEyINNIkTHsuwfOnEqM7m21KA4qDLDmV6MSdPUHUly7hQnkEZ2piOHsmjvMX4zl/JZ5z1+I5ey2Os9diOXs1lpoLEVRdieb0nXiu3Qjh4Xklbys1+Hz8V/qPjaH/2Ch6T4yj/cREmsp+pfmmNp1PZHyq0+HTfTUG67X448Z8+ip+oadkPINlv9FX9ht/1M+ip3YqH6t/4/cqffq2TaV35Rj6Y0fTFz+OnpRJ9K77lZ6tU+jNmk7v1un0bJhBe+p02jNmMlSixe+XtRm6N5veRxPpfjKSL88n0/diMm3PJ9L0eBzvH4yj98k8+u5p8q5mFi/K53OvZA43StSoLtSjuNieQydjyK5JJLMqgX2nEzl2fT0V1zI4dn4HR0/vpKRqO0eqt3O4PIPsvQmkrvBiTZAt6xcq2BRgyXo/M5I89Vm/UNw2WlKSZM+xJGuOJyupSAvifkUeD67covrUU9Kzb+C7uBhrx72YWe7AXLEdhWIHcrOtWCq2Y2a2BRPzzZhaZmBmLcBxJ+ZW2Zha78XYei+m9rnIXQ6icDuIuVseqoAjuIQcx8whj4Xh51D6lKDwKEDukY+NfzF2gUdwDjmGc/BRbL0KsPPMxz3wCAHhNfiHn8Yr9CQK50LJLa1vm4OxVBWYi4FyDxYO2cgt0lGYrsZSloSVLBmFbDWWZqtQmiXgZBqJt1kYIWa+xFg6s9bJisIoG65tsuXaRh0urpnB5bUzuZEmVtMG3NluwqMDch7nWvL6sCPPDzrwOMeOuj02PNpvS/0+S57kWvP6sAMv85yoK1HRfD+Xbx1d9HQLYGxksE/coHfyraeVb38Bxh/r5h8VgcONLz9Uxr/eMv63VtLim74Do9h793f+F/OLAMZvXwf49mVAAkehMIqA7q9fht+J9z/mx2r6x92iqBf88/NfjTDf7xn7B7sZGOzhj742nl8pJ8FVAOMcVqtmkWw3nQTlVOJsphJjJaJWJkuhziJWZ4n5r4SYjCfYeJwEiyGiJtB0ghSnI9zR/gbijvE7MEp3i8IpPZ4g40n4CeOKlrhfHIeb+hhc1cfioi6gcTT280bhsGAM9vPHopwzEptZAhjF8x9Yz/xPqRpQQKPkqlYT+YmjcJOgUYDjCDw0RuClOUoaD42RuIucReGGXvDT8FO0xfxlTS0g0V1jJJ5ao/9caQ+rj+Nw1Zwo/bkEMPoJV7Tmf7BQ++/DTS+ySQQ5a7J7ayQFJ/ZLeYtr9qRTU3uWPcdzpHvF3Ip8Dp8ulgAyv0a4pYvJPZbH4api8k4cJP9EAQIaj587wakbp6m6WkPFpUrp3cUHV6UcRgGMDxoeDlcCisDuD094JZ6N9Tx9V8+D51e4fruEjckehKqmEGI+gjDTn6Wu6CCTUQSJSkCz0dIqeoliJBFWY4i2Hc9y+1+IU04gymoMCSpR+/cLyQ6TWeM8bRgSv+csbl04hx0BCyQ1MTNgeBW9Z5EO+0J02Ruqw55QzeFYnWA19i5Sk0wv+4IXkL9Yk9JoIypWmFO5Us4xAYzJVlQmWVGRaCGtpoXSeD7VnkvrHLm20YXbWzwlhfGxUBillbS/1PzyYl8Yb/KW/akwdlSu5e2hSG6mO3Jrk4sEjKLl5W2euFmMp7Egjo8CGEsS+HhkBU1FiXw4kcCnE8v5fGQF74+s42v7I3qH2ujt7+GbUBgHWiVgFNVOnUNtdA19Yqivja+94i90N71f22GwkTPZq9kWaENqgCVLHPTwsNLETq6FnY0Jrm5KnOwtcLYxxUmuh5u5LgutdVhoa4y3nSX2FnLsrYUJRh8vlTZL3XVJDTZnb5wz2fGu7IiyI3eFDYWxRlxYb8mFtTKub1HwtNiDp9Ue3DvpwN0zjtRWe/Pqynaa7x2l6UEN72pP8+HWNRovH+FFdSqvK2IZvLGLj3UlvBIK9LXzrN6xnaT1wWzbNI2bZybw8eUsqsrnsChcHR93E+L8HdkcHUDWyhB2rwkhI30RiVv98F6nQp5kiskaM+RbrLHKUiHPccQgzxajY7aYVFlifU6Byxk5gSdtCT/hxOJ8B3xjrLBQqWNgPANjvWF3tKXmVHwU8wl30SAlSJd1S3XYG29ESbIph1cbsztuAXkpuhSvlVG0RkFK8FyWLNHAK0Yfn832BBQGsrV6E0dP5BPp7EXgAlOWaRqRaKLPAV8brqb48zkvhS9Hj9CavZv368Pp2uBCV5IJvQn69MUb0h9nRl+0KT3LjPiU5EJT0Xa6Wl5z/2Mnd1ug/j28eD/Eo0/d3Gr4xI1HzTy4+5lndz7y5O5HHt9r5tXDZrrefKbz3lPqCo9wOXMHzWdO8vXZQ5pfPuPJk+fUPXzFk6aPfHhyjc8FKXRFG0DkdDqjptIVo057lDZt8Tq0rdChfYUWn5er8yl+AZ9WatIQr8XzeH2eJyt4v8OXU7mxrNsVyJJsPwyjDDHw0cXSX4EizAazeFt89/iw9IAnMekWrFknZ3WyEWuW67NhhagANGVVpAUBnvrYKrVRKI0xUehjaqSOsf48bOQ6uKqMcVXq42yhgaPZcBOPv50GwSoNIkTMmoc2axfqssZnPunB6mwKVWdrpB4XC5ZRmOFD0Y5Awr00CbCfj7/dPFYEmJG62Jp4LwOW2M0nzkOfWB9DYhYaE+9hRKaLnE2ucqLM1FhiNJtlutPY62ZGxRIVZxIcubHDh/vFYZyrjKG6Jo7qk7HUnI7h1PlYTl+O4/SVOE5dieHk5WhqLkVTcSWKyuvLuHozlMeXnHldqc+HI9NoL55E++HxtB6exIfCX3lZ+CtvTs+jrdaA91fn8v7SVPpuz2Hg8m8MnJ1IT/UYuk+NhztzoUGdjgdTeHHxF9pvG9BdNIuetaMhbiyIu9Plk+leP4OeXbPozJ7MwI5pDKbPoHvtb3xcPZFPu6bAJW14pgHvpzPQOI6OpxP5UD+Ot4/H8/b5L7x9/Atfm3T49lybd1UTeVUykWeHJnHn0HROHlTnaJEVxVVhHKiMYH9FOIUnI6i6nEj5hXWUnM6gtCaT42XbyMlfw4b0JSxeZE2Asz5RriakeJix2suMZA8jVi+UkbxQkx1RMnIS5BSlKjm4SkXuhmAunyzlYHEV/nE5GHpnYuq6DyuHAxibbkNhvhNLsx0oZOJWcCtysy2YW2zB3GYr5jbbMVfswMI6C3PrPZhY70GmOoDCtQAb78Mo/YpwXFSCd2QF9j7DSqGB9W5sfQ4hc9qDjW8BDoGH8QgtwTOsBBe/Amzdc7B02YfnouMERJzFZ/EplN6lGNruR99mL6ZOQmXMw1i5F7nlXsxNMlAYbsDGcD1Kow1Y6a3DznAdTkar8DRaToBxFOGmHiTZKtnmraAmxYb7mTbSCvpa6mwurp7FlfWaXE034M5OGY9y5dTnyGmtWsi7Ug/q99tSt8+GB3uteJyr5Pkhe14ccuBVgQv1JS403c3ja0f78Ep68D2DfUJhbJdW0uIpGV+k2r9OqVtagOKPDulhcfCf0Phjwyze9/e2D89fVtrSHWN/F//jR1bPj+cPqXL4KFKsosWI+8U+vogRsCj1Rw8MQ6QAyb/OX6BSfP9f+6j/+vlr/wDf+nr58qWRLwPt0NvN88s1LHfRJEmlQYrSgJXKBcTY/EKs5WxirWYTqZhOuPlUlsmnEiJuFiV1UayhRcuIaH6ZRKhMgOSvBBtNIkBvPP56E/DXm4ifzkT8dScRqP8r/nqT8NIUoDhaWkk7zR+J/dyfcZg3EscFY6T7Rft5o1HOGYW1gMa5I7Ce/RNWM/+Oq9Z43LTHS6viH0YZsZ4WCqPT3L/hNPc/v8OigMeReGqOxHXBT7jM+/swMKoLVXFYmXSaJyJ0hqHTU3sMLgvEynokXjrj8NYZz0LNX3FTFyab0fgZi6//QZDaTwRptfev8gAAIABJREFUjcFPNpWwQAsyC9eTV5VDfkU+W/O2Unm9kuzSPew5to+86oMcuVBKwZnD5J0SdYBFFFYXc/jkEelWcf/RXPYfPcDBykJqbpym7FIlx86XcfxCGZfuX+Xx+2fUv31E/Zt6Xn96zYumZzxrfMwrYX55+4CnDXU8fnmTh4/OcuzwRhbaTCNAqImm/yDU6P9msfHfpUBuqYFHPpEwxSiWWgpgnMhy+19ZYf8LsdZjSbCbSKIY5XjWuU4lw3sG23xnSlE5WcFq7AqcL1X/ifq/vSEa7F+sLQV154RpSlWAewLnsX+RGjmi6SV0uE+6KNKAo3EyyhMtJFXxWLwpZSsVVKdYc3KVrQSM4o7x3Go76YZRAOOdDG/uiDrA3YE83xfKw50BPMoM4Fl2CML08qEolpYTibTVrOF5/mKubVBxN8Odp9nBvMmL4N2hOBoPL+d90Qo+lCTQVJpA09EVvC9NoPVoAp2lK/lcsoo3RzfBpzq+DLbQ92X4P0zf+jr42tfJl76O4aPlvlb6BzroGeymR1RpDnRA/weqdiWSukhFqJcSJwsdnCx0cZBr42pjiK+THBdrQ5wt9XCxEvE6erjZG+HhIMPNzgRX0QFrZYSXlT6LXcyI8TRnuY+MjUttWR8qZ12QEbsjFeTFmlGeIudsqikX1htQt9eChqMuvDnuSEOZI43HnXhbHkbrzV003S3l1d0aHt6u5nFtJc9qy3j3oIqOpxdpuVHGhysnOLJpOWsX25Kdbs3OzdM4XjKbm9dMqb3uTqDn/4Wfy3QiApSsivBia3IIe9Ij2Lstkh3bl7Jp1xJWbvcncK0dqngDbBK0sE6TYZZtiWGBDfrFNlhWOOBUZY9HpS0BNUrCTquIqrAjPNcSt+XqmNhMQGE0GTu9afjIRY+0DqFeasRF6pOWpENW0hzKd8goT9ehOk2HMxnGnM60ZneKPjFL5xG8RAP/ZTositYgdbsvp68XcKziINamMtz1TQjR02ONhR7Hw+15vjucpkRfuuM86Y51oivWit54M3rjDOiN1aEvVpvBeB0GYoTrNZy3L+tobGmhvqmXW01wvRlufYIHn+De215qHzVw99YjXpx/xYuLH3h5/j3NF17Cxet0bF1BW4KK1jgTWlbZ0r8/kqEDGxnI20hLVhi9Wa6wUcG35dp0x2jwboUmr1cu4OPyOfTEzmUwVovOeENaEsxoWGHGqzgj3sXo0xCpzcul2rwMN6Jtsx87tixkXdZiwtZ5ouutiXGIDMNQExRRCtzXOBCy2YUlmxxISpWzdoU2SRFzSYvXYmO0FlsTzEmPtyHE0wAbhQYWCkMsLc1RmBkjNzHAzsoMV5UFruKm0WguLrLZeJvNIFA+jWj7+azw1iHZT48NgfpsC9ZnZ4geW4M02LXMiCsFMVw6kkDt2c3kbwlhqZM24a66bIywZ2uEijR/E1Y7ziPdS431/vPZm2JJbpKC26sdKEq2JHO9DetXW5K6xID9XjpcDFbwbKULjVlBPC8O4WblUi5VLuF8Wag0F6uWcLFmKZfPRXHxYjRnL0Zx5ko0VVcWU3E9mHN3I7lSG8eNW7HcuxnF05tLeHTOkfvlutw/OpPHRyfz/vhkPpdPprfyF34/ORFOj+GPsz8zePFv9Nz4D3oe/gytM6BhOh+ujeRJzc903zagq0yHli3TaE/6lZ4Vk/gQ/xPtGZPo2v8rHQfG0rl7LIOZUxjcPI3OdVNp2zyT7qI5/F6rBh/n8LVtLDT/B70v/0Zj3c88qR3PqydzGOyQ01Q/l4cVY3lVOpXGQ/O4UzCT4zm/UZyvQVWliqpiM87lanFx91zKUqdTluXGnp3hpKdFkhrvS5i3AhcRe2S+ABeFGp7W6ixyMyTYVYdAVw0iFuqT6jOTjCB1di1TcCBxIfuSo8hYvpr1y3cRtywPP998nFzzcfYswcmjBLn1HoxlW5HJMjA3zcDMZDMmRumYmQhwzEQh34qldSo2dtswt9mJoWUW+jb7kTkcxDm4ApeQY3guOcLihEo8gi4iUxagZ7UdU8dMnAJKcPA7iuuiMtxCSwmILSdoeRWq4CPI3A6i8CrEN+Ys7ovLsfI4gNwpG0sBmS77pCpBles+FLbpmMpTMTddg8IoBSu9RFyMU/A0XImPXiy+2svw11lMvMKRbV5yKpOtub1DxsNsY+5mGHJ5jT4nV2pzdoM25zJmczNbk7r9MuoPmPHysC1P8q25t8ece3sUEjDez7bizi4FdfuseXLQiruFfry/c5CvXQ3fe6FbGehrZlCaVvp6hsFvoLeNv05/z2f6ej7/+W6wr1363N/bxlB/hzQDfe3097Qhfk2M9H6gky8Dnf9zYPzhoPkBiwIY/4TFP1fR/waKP6DxOzD+u/Hlr7AoPn/pH+JrXz9DXz4wNNgBvV08uVROtOMMVtrPYKXtXOKVU4hTjZKeMdai6WXYJS1W0iHiXlEAo7HokJ4kKYfBRhMRE2Q4kUB9AYjjWagz7v9h7b2CqkzXtd21T/bB/qv2wVqrZ5tjt21OKGkQBiPBGOScc84ZESQrillERFRyEFBQVEDMOWfFnHNsI+a+dr0f2rPnXHP9e9WuffDWO/j4ht190OVV9/3c90Og0VACDIcRaDScYNlIgk1G4CdsZX2h6g3EVSShJ/8sAaNQFyWF8a/AOLk/NhP/hs3EnySLWECjh4FIVougjEg8C/DsjwBA16k/SeDnbTBQquwRKWxhXUswKKxrsaN6Wj/pXTc9YVeLUEw/aR5S3OJdX+MhUoLb32C49O/oZTyQQIshBBr+jVD9/oTJhkt1EIUFkaxtW05dZzW1m2soqS+h80gHtVtrWd0qoHENtV311G1roLa7gZY9rRIYdh7ppnpTLWVNq6naWEv7vi0SLLbu2ijBogDHvd+B8cKdHs7dPMetZ7f6gPF+DzcfXeXK3fNcuXOOi1ePcvXaQU4dbiHYYQIRuuHEavoRq/h3CRhFIbc0V6oeKqmPYo4xxX44GU59wDjLaQTZziPJc/mVAtdfWeA9juVBkykL0/sOh0YSHApQlGAxxoiqOBkVMUbUxMuojTWSQi5iHaA49fEy1glYnKlm0yzxP6qNdITCKOCxSwBjnp0EjDtnO0qhlwPz3KTAy6niAE4uD+TCqnCurI2WEtLnS4K5vCqCaxWxEjA+25wrAeOV6mgJGM+XBnB1TZSUoH7UksWDllk8XJ/Nww1ZPGydxaO2WdxvncXzDX8HxhsbFkrA+OWDAMbXksL+9f0rvrwXlQiv/gTGD2LF0yexW/odH3tfwtu7bK+YQ1aQNf7Oapw0hhIwumplEiD6OaskcPSyk+NtbyE983VR4+2sxMdRia+9Eh8bOYF2cqJdlcS6yUnwMCHNz5yZ/qYURqgon+FAfYYNnXPs2VOk49BCNSeL1VyqtOV2swv31ntyp8aHu82p9B5dx7vze3l09jDXT+7n9vmD3L94mNc3z/L0/BFu7K5mx9o81uaFUZRkz+IcJYtnj6ehUp/tW2yoK7MkzGUwvlZjCHeQMyvYmYWJAZLKWFmYwJqiOIqLIikqCiV/fiBpC7xwzVVgU6TGrFjD+GJzJldbYtxsi2qjPXYd9thutsJ5mzXR+xxI7HYgtsGOiAVafKNNcXGaipetHkEO0wlznUak93Ti/aaSG21AzVwtO9c40l0q50ClioONOuqXm7B4noz0LCN8wsbi7jcGv0hD5i2PZMe+ahbOjiPc2pRY+XSSjCcy39aUXfkxHM8J4UZRFK/L0nhdEsOjAjcezbLmZaaWV6kq3iUp+JCs4kVFEc8fvuH3O094ev4Cj48f4eHhfbzuucDrOw+4d+s5p3qecvrya64fvM2VXVe5tu0sd9p3c610KddzgrmVrOFeiikPZim5V2DHk+wg7mQGcXqmLTfmaHmbY8HnGYZ8TNbj9xlTeTljKp+Sp/I1eTrvhMKYYcHDTA230tVcTTHnaqIhl+KmcSZGj9MJJhyeYUlerjPZy0LxTNJi6muAKkaDZaIW+3RbAue6E1nkRsRsW1Lz1GRnmTI7x5x52WYUF1hRkm/H3DQdUT4m+LnKcbaVo1Eao7E0xdpaFHWrcXPW4OGswFU3HQ/NRAK144m2m8BMj2kUBJowP8ycReGmlESZURpjyuLQ6SyPNaWrNJxnp6u5vLuY893FtK9KI9nHkNwIJYURCgr9jSjynEJHvhs753uyc4kH2xa7c6gilnVl/qxY6cGi5Q4szFdSO8Oc4/NduLzcgwurXDnb4MnBbWls786gs2sGHd3pbNubTdeBHLYdKaDzWAFbj+Sx+Uge2w7NYv/hTA4fy+TwkRkcPZzAqcPRXDoaweX9fvR0OXJxk5YrbebcW/8Lj1qG8nrTML51jeBb1wD+2N2fD/t+ovdEP77c/AWeT+T9+VHc3vYzPW0/8XLvdN61G/J02a88yxvCy+xBvFv0C+9Wjaa3dgxv60bQWzOSz5W/8XrZCF4tG837ymm8bpnIu/3j+XZzArwYA89GwbOJ/PFYj/f3DPn42JLeuzpu7tfjdNMILq8by7WasRxtkNPR6EBbix+tm6JpqfWmfZUNbfOMKIkYToLzSOKCrYgOcSDC3ZgINxP8rKfha62Pj85Acj2CnM0IcjHFz8GQAAcDkl1MyQ9yoCgmiIygEPxtfPFzSMXPfRFenlV4+W7G2asTnVMDdq6V2DiVo9QuRmk1H7VVEUrNPJTquagtF6DWLESpnofKqgCN9XzU1sukeUaFdTk611r8ojvwi92Mf1wbkelb8YnYicqxBnOHFdgFVeEY2oR7zGZ8ErrwjtlIWGo7UTPbCUndiktEK5aeVbhHthGWtp2AuM04+tVi5bIaG/cKbN0q0dgtR2czG50uH2tNDjYWmThbZOAhT8VPnkiYMoEYdSxR8lBSFEqqo23ZM9+Bs6vUXCgz5/gCGXvzZGzLNGLHHH12LZnIiTXGXK235vo6W242OXC90YHzFQIWreipsuP8GhtOr9JxqdqRWy3OXNgQzeMz6/j2RgDjSz70vuDTh8d86n3Mh/fPePffAOMPCBTgKM5fYfLH7wQwiuc/fv4HYPwhRf64+0Ivb/5UFr98FvOL35XF77Ao2c8/APFf3T+g8c95x77vS9b0j+DMh88SNH788piPn97wR+8bLh1oI8VjFFmuIi07ihn2g5nh/J9kOg8jzW6wZF8m6oYQox6EWA/YB4wiIf0r4RbijCTcYgRhAhjlIwk1HyGpi4HGwwgwGoa/Yd8dKBuO/3dg9PwTGPvhqjdAqtRx1huE01RRrTMI2ykDsJ3cD+sJP0nQ6KY/GA/DIbhN/0t3owBCAYx6P/dB4xSx2k9U5fSFY4Si6CGsaKEmCnVRvw8axWdhaYvvCsB01xOrAvuA0ddoCIGyYQjl0ddsMAHywQQa9yPQYABBpr+Q4mvJqrI8KtrKqO+spaa9itUt5Ww+0E7zjmZqO+qo2lJNpaja2VxFxZYqmna20Hm4m92n99HQ2cSa9ZVSInrz/g5EAGb9zjbqt66j49C2PxVGAYxnb5yVgPH6wytcFWsCH1ym5+YZLtw4xaUbx7l89QCnjrRSNNONaIffiNIMIEb1N2KVfyPmOzCGqwYTbdlfUhjTHEcyy+U3slxGkef2G3muo5jj/hvzPEazyGcCJUGTKQ+fRkW0IZWxxn/eVbHGVMebUPP9NCSa0RBvIoGiUBSbk+U0p8hpnaFk8ywrNmdp6cixkc7GTEsp9CJsAQGN4gg7es8cZw7N9+T4Ej9OLw/kVEmQBIyX10RJ6efzy4P+BMaHzem82JrH864CLlVFSZb05dVhXKuI5m69qNzJ5fGGHB635vCoNZuHrVk8/A6MzzZk8vv6LJ615HF9/YL/FhiFjSDVIrx/igDGdx/f9AGjUBjfP6BrzRzi3fpURGcrY0ldFLdQFX0dlRIketqaS8AowFGApXju76gi0EmNv50FQfbmxHioiXGXE+FsQLSbAdHO00j2MCQ/wITiCFM259mzZ54dh+drOTJfwcllKq5U2HOz0pU7Zf48qs/g2dZVPN/Xzqtzh3l17SSPLx3k2dXD3D+7m4ObqmleFs2KLA/mpzhTPjeYJbnWLJ1jwvIiQxpW2ZERNo1ZwVqCNYaEqmTE6SxItVOR72nP4jBPlkZ7kRdkR1aYLfkJrmRnuBNd4EjgQmfUhRoMF2mYWqLBtNYeeYMt6vW2WLXbYrnVGvddlgTvtSF6hwvxGz2IK3clMt+WkBgl/h6GhLoaEelqTKizjHB3E2bHqamZZ0lHmZIdlSYcXK9gV6sl1eVmLFhkROKMyXgFTMIvYjqp2dasWhtNS1Uamb6mxJiPJdFkMonG05jjaM++BRnsKYzl5JJk3mxYzKf183i1OoUnC4J5kufF01nuvMhw41nlcu4cvsLtzh3crSvj4aocbi+KoWd+FGfLi7i2ezfXLj3mTM9rrhy+zrWdJ7izpZue8uUcnRXOsQR7joQaczpcj9szTHiYJedOuj2HYnWUe4ynKUKfqzMUvEk24lvCJD4nj+VDyiS+JRnwKUXG85kyHglVMV3FjRQFl+Nl9MTocT5BjxMp+uxMMqAhVp+CQk/C0u3QBRtjGaHALMwcXbI1nrluRCz0IzjXnsAMDXE5KtJyLcgvtKJwtiUlC5yYP0tHaqgxke76JAXqCHO3xF5jiMpyOjb2pjg4mePiLMfLTU6guxl+tpMJs5tAsusU8vwNWRxiRkmEnOURpqyINqUkRsayKEOWRhrSuSyQPy63cKIxk0f7y7i1cxnFKZbMjTJhbrgRC0INKIsw5nRpGJdKg7lc7MO5lUFc3LWUnRszaKwKpHqVE7XL1Byqded8lQvny63pWWvDzSY3zuycyf7d2ezYPYvOvbPoOJzD1mN5bD6WS9vhLDYeyKR9fyY7d8RyfKsvJ7rcOdZpzYkuC053y7jQbcSlDmMutcm40mLKjWYZd5tHSMD4e9tQPnUO50v3ED50/8zbPX/j45lh8GAKnx9M4Pm+Edxa349rTf140TWBr536vFv7K28WD+HtgsHQqM+3xil8aBhHb8OvfG4eBW3j6a37hedrhvF5oz6vNo7n+bZf+HB6NDyYzB+3x/P11kQ+3ZjCh6v69F6W8/iQjPPrx3G88hcu1I3nQvUYTrS5sXNLMpu2ZtG4OZ/G9TNpq4+mtkhHru8woh2HkxVnS26yK7HuUwm2HUeg9UT8rKbgpzPEz8YUTysZrmojHCym425piqdahafGBm9rD1ysAtApI7GynIXWdhm2ro1YOrWhctqMyr4Wa+dy7NzK0ToVo7adj9K6EAttAWbqHMxUuZgq8zBR5GKmykeuKUStXYiVdhla3QrcPGoJi+kgOGYLATHthKZ0EhCzHUf/FjxjN5K86Bhyn1VYBdbhl7KdwMQuQuI2kpSxhZSsbqJSu3ALqMPBq4Lg2HYik7rwCWnB3r0KW5cKbJwqUGuXYKfNwd4qBwd1Jo4WqXgoU/FXJRCmiSHBJppUu3Bi1V4s8LRma7Yr+xZYS5U450pkHJ1nwIF8Y3bnytg7z4C9iydxfJUhl2osuVqv4+56Z+63unG5xoaLldZcrnHg/BprTpdZcbHCjtvrXbjYGsOTM018fX2Ht2+eS39XfPrw5E9gfPumTyX8KxCKz33w97sEi+/fPPsTDCVIFKD4/fyARXH/AzBK3vT3Esf/Dha/fvl7IvoHLH778vEfrejv4Pjn8x/QKNnXf//+nzOOH7/w6eNnPnx9ysfP7/njw1suHWolxXM4Ga4DSLcbRqrtQFIc/50Z9oNIsRlIkm4gCdpB0hq5fwWMofIRUm2OmFUUnwU0ikS0sJ/9DIfgZzhUOv5GQ6WgiruegLz+uEzpJymMriItLeYY9QbiNHWgBIx2UwZiO6kfuvH/ie1Ese1lIAIaXfT646rXV/btIUq/xf7pqT9L0OgyRSSdRb/i0D718TtQCgVRvCegUMCiSFn/AEhxC2CUvvc9ge1rNABf2QD8zAbiK/ZIm4gzjHCdHgVJftTWFVO/pZYGEXLZsIaaTVVs3NtGc3cT9R11ktL4AxrL29ZQs7WODTvb2HNmP1sOdEgqY9XGGjbu2UzHoS6pZqduSwNbD3VJwHjp/lUu3r3EmWun+xTGB5e5cr+Hq/d76Ll1RrKkL908weVrhzh1bCOb6+cQ4zJRWgEYre5PrKofsZZDiNaIHd9DpECMCL3MdB5FttsYclx/k2pzZovqHPfRzHX/jUU+41kRJOpx+oCxKsaY2ngT6hPNvh9zahNMqUswoylZTtN3aNyQqqBthoqN6Wo2zdSwNUsn9S52SsBozaZMKzrz7ejKt5M6GYXKuEcq73bm8AIvhLoogFEojMKSvlQeyZniQITCeKU8UrKkH7XM5GVHAU878uipiJCKu6+ujeBGZaxU6v1kQw5P2vKkYu8+YJzFgw0ZksIogPFlyyyeNudyraXoXwLj5/dvpLmTT+9FYvoJHz684N2H15It/fHja/jwhObiLIJtDHD7bjsLO9rZ0gihMgo4FLAoQNHHQSEdfwclAQ5KghxVhDhrCHFWEWhvSrSnihgvJUEO0whxmkaw3RSCrMYRpRtNjvskGlMt6c61YV+BFQcKFByZq+R8iS1XVzpzc6kbz+rSuF2by+2NK3h5bCOvLnXy/u4OXt/u5sKBCpbl+TEn2ZJZUQri/UxYlOXDnHQbshNlpEdOYU6SihDtFGaHBBFqYUGYmYxIUxkxJsYkmZuQrjInS6sg20ZJvpuW2d625AXakRqpJavAl7B8V2yztajn6KTZRrvVTugq7LBusMemzQnVRlMcd2rw2etI4HYXIjd7kdzsT8IyV0ISlYQHy4nxVRDsqkIos+kR1syJN6Z+oTntKw05sF7B2Z2O7GizorlOwYoVZqRkKAiP1yNppjFF83QszrFiabyaRNVYQvVGEzB5ChFmlqwI8aMtM5bGBH/2zE3izdbVsLuaL52lPK7M5t7KNO6XpnK5tJDjZWs4uWg214oSeDg3kLvZjhwIl7EpTEvXnJmc29zJtaOXOdl1iJtd3dyqL+NIZiAn05w4FKNhb4iMY+EG3Jthwov0aVzIkNMYJyPbfyLpXhPZGGbMo2RzviVO4lvySN7PmMDbdPGunHtpxtxONedWsoLr8eZcjjLkQsQkjsdOZG/adDbONGR1hikFC/xwi7JA7W+AZaQCi0gFjhlOBM/zI2q+H74ztASkqojM1pCQryEtX8PsuXYsLHQiM9accOfxxLhMIzvEhjQfK/xtDbG0moiDgwHOTkY42+vjbqdHtI85US7TSHbXI9fPgEWhppSHyVkTbk55pCkroowpjjZgWbQBxZEGbJnrDierOFEWy8116bzbs4BdS7xoyLJiRYIxS6P02Fxoz9XKSB6sDuHFCn8eloXw8lQt1zvncGiNP/tX2HK83JIn2/y51WzHlbUq7lXoeFbpyI32SM50xnFiZyL79yaw/UACHQfi6DgYT9f+OHbuiWP7tggONdtzqdqAy/WT6Wn8hUvNA7na+jM32/pxZ8NQ7jT+yt268dyvn8i9puE8Xj+CF23DeN8xgs87R/Kq82fe7hvEt4vj4LGMV5fHcH/TUO7UDOZu3WCetYzk6+bx/NE8ik9rh/B+5UBonsTn5km8bxjDh8Zf+Nw6EnZO4EvXKB43D+Bd90RedIzhYftQXu0ZCT2TeXdpHC/PjObJoV95tPs3HnSN5/r6sZyp+pWTFaM5UzeJU7WT2N7kysb2VJq3zaGicz5r2wuobUmhfLkTmREjWDzLiJY1QTSsCGJpmhUpXpNJ9TYiUtQY6YzwtTLDQy1HM00PK0NjLA1NUMk0yA11KMzcUarCkKuSUdnOReNShs6rCXOnRsyd16PzWIeDRw2OXpXYeZSjcVyChc1cTLV5GCgzMLDIwFCeiaE8C2NVgQSMlpZF2FotxNl6GQEeVUSGtRES1kZQ1GYiUncSnbYLUacTm3+QjnMw3XUBJp4r8IzfSkTqfiJjO0mfsZWcWV1kZ3YTH7sBd5dS/H2qiQpvIyigCQ+3KhwdyrGzXYm9bilulnm4qbPxUGXiaZGCnzKRME0s8TZRpDuFM9MxgHiNI22zAji42INDi9ScKTXl3HIjTiww5GihjINzTDi6SMbhpXqcXmXMpRo11xt0PN3iyYtOX241OdJTqeVihTVnyjScKFFyslTN1UY7zjZH8OhUI19e3eL1q6f0vn/Ox97HfHz/kN53Yl3gC8lW/pfA2Pv7n8riX8Hwz3e/W9E/fvdPwCii1X8/wo4WFvQXKRktwi7v+Tsw9tnQAgq/fRXA+F+hUTzv+93fQzI/IPGv9+dPH/n4uZfeb0/58PkD3z70culwG8meQ5nh9DMz7Ucx0/43Uu2GkqwVa+J+QawGjFENJVY9/HvgRYRehksp6XCFSD+LQu4hBJkNlUAxTMwxmo/E33go/kbDJFj0NRiCr8FgPPT64TrlZ+kIYBQzjAIYRehFwKJQGJ2mDsZu6l+AcdLPOOuJlYEiHCMUyX54GgySQE/Y0y5Tf5Ygsg8kB+EjgFFKVA/GQ7wnOh+n96mRAhaFqigAUkDin6qjAE2pe1Fsj/kJb9nf8DXth5fxz3jJBuFp/gvxvhpWl+SxbkMF6zrWUb2xmuLqpRI8bjvcwbquRqrbq6jdUkPFpkoq26sob11N9dZaSVkUcLjt6A4JEIXSKPoYu4/tRNTriA5G0ckoZhgvPbjKxXuXOP0dGK8KYLx3se/cOcetR1c4d/Uo5y7t5+qVvZzcV0dmmIIgKegiZhkHEqcdSrx2BDGWQ4nS9CPReohkR2e7jibHZRQFYj+013iKPMcy1+03lvmJAm491kYZUB0rk8CwZYaalhkqmlIVrEux6APGRDOaUxQ0J5lLKqMARgGKmzOtaM+0RICiOJKamGuLqNXpKrCX0tGij1GkpH8ojCIhLYBRnBPFAZyYYQUaAAAgAElEQVQtDeHiqnAJGC+sCOGa2CVdncBjoRJ2zubx5hzOrQ6VFMYrq8O4Vd2XoP4rMApL+v76DO6tn/kPwPikKYerzUXw5Bw/LOnej28RlvTn92+l1U6f3z/ny/snfOx9Tu+n17zpfcW79y+h9ynlc5LwtzbAz0nYz+YSIAp10VHd90xY0T9gUcCjr7CgHRSEOKkIdVYT6WFFqIsFkR5Kor1ViI46fwfRdTcVf8txxNlPptBXKLka2mfq2D7Lip2zlOzOUXC0yJrzS+w5W2jO8/oIHjWlcH9jDne6C3l5vpTPD+v4+qKZh1dWUZhhSrDbBLxtJ+CunYib1SRcrcbibvUL3trfCLObjq+ZAYEmGkLNVAQbGxNmZEysqSkJMhOSjIxJNzEhW6EgS2FBgc6KxW6OlHg7MsfXltxYdzJn+ROcZI8uxBhdvCn2OWps51uiW65F1aBG1abGarMVjt32eG13IaTDg9gWT+JKXYjK1hEaJSc4UEmIr4aYQAW5cRYsSTOmbq4J3WvU7G9Qc3WflwSOmxvklFU5ULRMSVrmZNISJ5EeMpEUhzHEK8YRYTyJQCND3PWNSJHJqPTxZHtmChtTIjhSnMvN1hVc3biMU01zuNC+kItbF9HTkMe1FSmcXRTJ+cURnFkQyrHCQLYk2FEXqKYp3IEqf1tqwnxYnZlHS0YCO5PdORmv4mqaJUejFRyIsOBUjDmP00x4mziWA5lTWThjOhEJRniFmJLvOY1DUca8TtXjffpIHmdP5HaenBtZaq4lGXEtwZQbcRbciDLjWrghV6KmcSx+Kt0ZxrQvsqZ8kS0z53rjFGmBwt8AVYQc1yxXfAt9CZrri0+mPe5xCgKS1IRkaAibpcY/zpiMHDvSkzREe+kRbjuODA8T5gbpmO2jIc3dHH93A7wdp+JuPQF3q7H4aMcS6zyNmZ4GFAWZsTxcTnmkgroIC6pDTaiMMqU0woBl4XosDJrIyojpbJ/txPMN2Zwu8uHiPBeuLXDg8hJXrqwNYt8yN/aX+9KzPpYLlf48rQqmd5Uf70sDeL4ui7cVcTyfa8+TbCOezJ7C1yYbXjda8WiVgqeLVbyeY8XVBWacXyHnUoMtp9sc2L/Jlj1b7Ni31Z5Dm+05ucmBE+t0XF5jxNOV43m+ZjxPK0bxpGoET6qH8rhqCC9rR/GqZhyvKibwomIc95uGc2/dYJ62DePdtlH07vyF550DeH9oFFyaDrdNuLN/CHfrh/N47SieVo3k8dp+9DYO5vO6QXxsGMinhqG8rBzE28Yx9DaN5X3jcCmR/W3vL7zdPZinOwbwcu8onu8cw53WQdxrHcDrXSN4fn4IL07/xt3uX7i6bjg36n7hWs0wemqGcq5+FEdqJrG7Qp+WRjtqt0RQsyuTlbvzKe6ayYpNUVS0eFJVacHebg8O7/Kmu9mdDcs8KUm3pCJP9C8GszQ9nARPJ/ysrHEyt8JWZoXW2AqNwg6ZTIeRiTNK62gU9umoXeeh812JxmsVtiJ0EtqEW/BGfIK24u7fio1bJWqnUsysFzBdmYu+IhtjRY6kLsoUucg0hai0RWg1c3G0nIeX9WL8bIsJcluLn2c1QcEbiEvdQ8KMLkLj20nI3c+hm5BashtTrwVofSqJiD/AjOQjxIU2kZvQSmFSG/nxG4h2LyPEoYQEnxqS/BsIdS6X/mwPywV4aooI0c4jUJVPsDqHEOVMwpSJJNsmk+WaSI5bJBkO3iRb2XNgcSinVjhxZqUlZ0tN6FlpytmlJhybZ8SBAn1OSh2MxlxYY8alKiU3GrU82ODEvfWOXK+3oafCknPlKs6UqThdquL4cjlHV5hysMKbO0eq+fz7LSnI8vbNE96/fcCHdw94//bxfwuMP6DwT+Xw+9zix94+1VGyqb+riv8SGAUg9gHj9xUw31vAf8wv/ktg/BMK/ysw9kHkv3r+jzOPX7728vHbK959eyiVFwtg7DnYRrzLQNId+zFDN4YZ2kkkasaQptMjUT2BeNVYYlVjiFb8SrRqJGHyIYRZiPLsnwlVDCTIfDABpmJjitiMMoQg8+EEmAzD26Av3OJtMBhxfAwH4yPWAIrNLmJn9NT+Ug+j85T+kiUtNr0IaLSfNACbSf2x+8sMo1AXHcS8o1Amp4q5x59x1+vXt1ZQgKi+UCnFGsABeIp/jmwYfiYjJHD0NBBdi4P+BEQBiQIaJaXRYKD0WcCjCNGITTKexv+Ju+G/4y37GTeDv+FpNgwPzXhy04OpqVvOuvY6KtfXsKphFUvXLqJxSy3bj3axfnszDR11NHY10L5/Ew3bGvrAcVOVZDkL67l11ybqtjTS3L2B9v1bpZ9FobeYZ2zdvYn9Zw9x+cE1CRiP9Rzj9vPbCGAUe6SFwijs6Gv3L0pzjKcvHuDMuR2cP76R4lx/wqxHEaoaRLx2mGRJJ+pGkGQ9UoLFRO1gMhx/pcBzvJSInidKub0nsNB7Asv8J1MSpEdJwETWhutTL6mIFjQlK2hJVUqA2JBgRo0AyXhTyYLekGJBS6I5rakKtmT0rQDsyulb/9eZZc02qajbXgq7iMCLUBi3z3Zkp+hgnOcqVeocXeQjqYtnSoI5VdKnMJ5fGcqpJX4IS1oojHdqk3jaOoun7Tk82ZLLmbIgSWG8XhHJnbpEHjVnImYYH7fm8mhDthR6kYCxJZ276zOkGcbnTRk8qM/kWst8eHaeLx+f8O6TSEi/4es7MXD8VirO/9L7gq+itf/Dcz58fNU3x9j7mj/eP2NFfhLeVgZ9oGhj9mfoRSiNQW5WBLhoJGD0sreQoFICRnsBjEpivHREe1kR66sl0lNJqKsZIS4m+Nnp46ebSrB2EqkuhhQFWlAZp6M1zY7OTHu2zbKhOd6ETWlKts5U0BQ2hu2ZKg4u8ORsVRzXtmRxqXsm1w7lcvfcYs4fnsv8HA2uVpOxV+hhZzFNUkHdtAZ46vT65p3UevhbGBGmVBOmVBEilxMmlxNuakq4kTHRxjISTMxIMZeTrlCSZWlFnpUV+aYykk0NiFAa4q8zxtfFHHcPU2w89VEHTkedKEOVJcdsvgrVals0tXZomq2x2WyHS4cjflucCd/gStamYCKWaInINCMxXkZChCG58WqKZ9hSmWVHc4E1nUs0HKvTcrZVzZE2OY1tKqqbrSguVRIWOBwfq8Ek2k0jSaNPnNKAANkEvM0mEGc4kSzT6Sy0V7EtL4nDJXlsLUpg8+J4NpcksLU8ic7KFDqWB9CRb0VHkQvbV0XTtCicqjmh1BaEU+RjQZm3OS0BSlp8VSzw82GJk5J6x8ns85nA9SRzzsarOBmr4VKChseJJnxN1eNaljHV6TLCog1xSbQhJMCE0lB9LmSb8TBvMo/zjXiQoeDuDA09CUZcjJXRE2nKpVAZl8KMuBA5naNpMtqzzGkqdmFFqQ/hmY5YhZigCDZGE6vCq9Ab33l+eGQ545yowSNOhU+MAt8EBcGpGgJjLAiLsCDIy5Ag+ylE2kxlabQzS8PsmOetZm6AhpwwNYWxNszwMSFMN44wy9EkWo+jwF2fFcHmrA2zoCZCQWOkBbVhplSEGVMWqk9ZhD6lwZNpTjBhf64NN5f68WCJH8/nOfAiV8HT2VbcW+TEw7oIbm9M4HZ3Ko93zeB+fSCPljvxYLYlj4uceJ2p4GvyNEgay/ukoTwv+I0XZWY8WaHh+SI73sxx5kGhBXeXKbhbYc2NZkfObbDn+AZbjm2w4fg6HWdqtVKy9WrlRG5W/Ce3Kgdwq3oEt2p+43btWO41jON+/UgeNw7i6bq/8WTdTzxoGcHtxoG83DqKr/un8Grbr/y+fSQfD0+Ci6Y82zOGiy0/cWftcH5fO04KtbxaO5D3dQN439iP3paBvF0/lN+bRvCicRTvWsbwZt1QPnQM5dPBYfx+oB+PD/Tn6eFfeHFwAve3juBmUz8etffn8dn/xYer43hzxIC7G6Zyo2YMV+sHcbG5H6fbfuHoJjMOtXvTvi2M+t3xVOxNp2R3Fst2zGR5VxxrOwJp2+7FgUM+nDjiwYnd/uytj2RTaSBr892ZHWlNkqclMa72BNo44Gphg4O5LfbmDljLnbDV+KKzDEdjmYhSl4WN21Kc/NbiElyLR3gjHmEN+IRsxsuvExvnRiwdKlHalWKonstU0ywMzLIwMc/GzDQLpbIAc81sFMp8tMoCXKzm4WVVRJDNYnxtFuPntIIQn2pSkzrIzdpCRvoWZuXsYNOO51RtPoZ7RCGW9kV4uLURF7yfmIBmZoXUsii6gSUxTRT4V5Jos4gU+yUUBVeT4byIaHUmkcpUwuQppNotYIbdfFKsC0jWziLddiYpVtHkucYz2z2CLAdPLre0SX9X9FQ4cqHckvMrzTlTLOP8cnOOzTfiYKE+p5eZcLFczrUaFVfrlNxq0nGn2ZbLVWourFFwttyCEyWmnCwx51SphbQ+cP8SAw6s9ebesVq+vr7N+7cvefv2qQSMvW/v9wHjm5e8e/P3OUUBfz9gUdw/5heFeijCLOKWnr97/mfQRTz/5/NvfwXGf9j4IimNb6X5xb8rjL199TlfPvCn9fyvZhj/J8++vuPTHy94/8dDej9+4I/eXh6c38aipMlkOv87Wba/MUM9lhT1GAkWE1TjiFOOJkY5iljVr0QqhxOtHkGYtAawH8Hynwk0F1tQBuFl2A9vowH4mQzBz0TYwn2JaC8J2AQ0DsJLKH1iw8vUft8taWFL95MURmFJO0qVOv37UtKT+0szjNbj/1Oyo8W6QGexLnBqP2kHtbCa3aRtMQO/q5T9cJGUSLFqcPCfqWqxdlAokmKWUQq76InexX7SZ2m+UVT0/ABGo4G4GP47XrK/4WXcD0/jQbiYjCDS35KFi9Opa11DfXsdJZUrqF5fSVldCfXtNew4uo2mzgaqN1ZSt6VGmmms3FhBRdtamrc3I4q5xWYXYUM3dKyjvHmtVNgtktOb9m6WgHHDzo3sPX1AAkYxw3j80nGuiRWBN89y7vopLtw4w8Ubp7kurOnbZ+kRBd4X93Lp7Da61y8izk2PCO1IojRDJEs63mooibphpNgMI0k3RALGfPexFLiNkdTFxb6TWeI7ieKAKZSF6LMmbDpVUUYIOGxKtmBdkly6haLYlKKgMdGcdUkWrE9R0JaioDXZgk1pKjoytWzLtvmHsz3XTtodLUCxe7aDBIu7Cp3Zv8CDgws9pcLuE0v9JFVRQOKZ0mBphvF8aSinlvpzfrmwpEWoJZmnbVmSJS0UxlMrAzld7M3N6hgeNKbyVKwM/DG/uCHnH4DxTstMnrZk8ExsfqnL6FMYn53n68en/wSM7xArM7+KDS+ihPXDMz58/F2aYXwnoLL3JcUFaXhYGkozi67fE9JOlkaIOUahOgpgFLdQGcXsop+9gkBHJSEuKqK9tcT4WBLjrSHS3YJwV3MiXEQIRkaw9TSibfXI8jJlYZCKijhbauKtqY5Wsy7ZmtWRFqwMN2dVhAXlIXKWestYFqCgOsWVHaXxXNk2n4s7F3D/bDXXT9RRUhiGq6UZtnITHJSmuFjJcbUywV1rhI/OCD9LQwJUhoSoTQhWmhGkMCdUqSBUISfIREaITEaEmRlR5ubESEdOrJkpccb6RCtMCFKb4KE2kpLg3m4KXDzNsPQxxDzUENMkUxTZOtRFDqiKHVCstcWs2gpFgwbnzQ4EdLoSt82bmFZnZq61JSvfnOxZChblu7E824vq/EA2zPWnfZ4D25cqOVhuwsFaIza2y2jeqKaqzob8XHNcLYcQrp1CgtaQJCsDEq2nEaj4lXD5GCJNxxJtPo5CLzX16UFUJHpQkeRKa34QW4tC6VoYSuMcN5bMlFOca0X5Ig/Kl/hTWuTHqtm+zA/XkGevR5mHnFo/a8pD/VjuZEGt41R2B0zjYqIF5xJVnI5T0BOv4H6iGe/TTHiVouBAnJK8GAUuSba4x1gSHaJPSfRkjs+R8yBXzYdUHc9iFJxKMORknAnHI2QcCzXiZKQxR2MM2ZZiwroCLeXF3hSVheKepEMRLEMRaY4u1Rq3OZ54zvXGOcMOxwQ13olafGJU+MSq8I+3xCtUjruXCc5206S1fmIT0dwoV+aF2zMnwIr5IVYUBctZHmfDHH8z5gcryXDSI9tpKkv9TVkTpqQuUk1FoAmVoWbURMpZE2JEmb8elaH61AZNoSlgPNsjpnIr35pn8xx5nWPBx0xj3maYcj/TguerA3i3Yxb3d8/k4f4MLld7cWOZLY8Xanm73Jovc8wgbQLED6c3YQD3Zgzi/qLp3C+x5P5SRx7Od+dGoT23i925U+HPlfpAzjQFcGJ9IEeb/TnS4MPJel8uNAZwtsmJY00WHKqz5EidMycb/TnfEs71TRHc6/Dj3lYdtzZO51rzKO40Def++uG87h7Pu10TebJlBE87RvLtiAGf9k/nWl1/Llf148HqkbytHEtvxa+8WdWf3rpBvG0ezKvWobzY9CvvO6fwomUcr5pH82HTr3zaPpLeQ0N5dvBn7h/4mcdHf+XZ4Qk82jmae5uH8bBjAA9O/p/0XvmNN8f1edJlxI3miVxsGc7pTSM5snUquzps6O6MoGV7MlU701m9M4uVu2dTtmcuq3blUbljJm2ipPxIAoeORnJkVyS7G6PZXB5K7Xw/Vmb7UZIVSXFWMnGengTZu+CtdcLT0hUXC18c5aHYKRJx0M3GybEUT991+IW0ExC2Bb/QNtx86nB2r8fFfR22LpVYOqxAbj0PQ2UmBmbJyGTxKM0S0VmkYquahaUmDytVLvaa2bhr5+OjXYCfdj7+1kUE2i0g0qOY7PgGFs6qZklOC8Vz2tm++SRnzhymeHkxXm4ZuFmvIdp3F+HeDSR6riDft4TZfqUsCFpNodcysuzFooRiqmOXU2AfwwyFB0mmbqSqY0myCCfBPJgEc39SVQHkOgSzLCiGQg8vKpNi+XRyPy+7M7hYoePMKhXny9WcLbXg3AoLji0y4uA8PY4vMaCnXM71WhVXauRcq1VyrU7FhTXmnFtlxtkysVvalDMr5ZxZacHplXJOlSs40xTOw1MNfHxxvU9h/CdgfPf/Bozf09NCWfwBjH9VFP8ZFH/8/F+Asa/ksa/7TaiM/xB6+T6P+GOO8R/qdP4nkPjXd76+58u33/n4xxM+ffwEvW95faObg+vcWF8wkSKPIeSJ9XGqn4nXDCDK4iciLf5GtGqAFHoJNv2JCOUgwhViXZ7Y6NIfP9MB+JoMxNOwn7S3Wex2FpU0UmeivtjzPERS+iSAnNYfMcMobGnnyT9LM4wiKS1KukXvooNQFif2l0IvQmEUM4y68f8h2dFCZXSdJizofpLFLMIuwqKW9k6LxLUElN/3UE/tj5v+INwNhvQd8XmaUCX/cqaJbsa+uUYBjOJ4GgzAyeDf8TYdgPjvcDccjLdmIpnpAZTWLGD1hjJqNtdSXldG85YGKppWUbexiu5DHbRub6GqrUKyqJu2CShcJdnTLTvWSynopm3raepeT2VbDSsby6WaHfFMWNFbDnayfkcru0/u49KDa1KtzonLJ+i528PF2+c5d/00F26ekWp1rt+/yMXbAiJPcv7SIa707Ob0/kYWZ3gSrhtFtFZA/WAEMCbphpFqI4q6hzLLcRT5bmOZ4z6OIq/xLAuYSrH/VFYE6rEm3IiKcANqY2Q0xItQiylNSRasS+yDxpYUpQSP4tmGZAUbU5USLG6ZaUnXLB3dAhiFsphlzY5ce3bm2bNNWNOiqHuuM7vmOrOnyJUjS305usSX40v7wi4XysK4WB7B+VXfbwGPxYFSrY5YDSgBo6jG6ZojdSqeWOHPhZUB3KmL43FzOs/bcnn2fX5RBF/+aknfbk7nkajkaUjjXl0Gl9fNlRTG/wqM7xH71sUO6T96n/Dlw1MJGN99esfbD2/53PuKJQXpuFkaSzOLzlZGUlLaUWMoKXg/Ai7eDgop9CKgUcBjoKuaEHc1UT6WxPpZEuVhQaSbnChXC6JdlFJCOcrGgBRHfWb7WrAoSM2qKBuWBSrId9ZjrreMXA8jsr1k5AeoWRjhRo6XDXk+dsz2t2N1egCH1xVxpqOUy/sauXpoK0uz03C30mBvYY6zRo6bjUjBmuNqZYqn1hRfnQn+loYEaqbjZ2GAv7mMYKWcYJUcf3MT/EyN8TeT4W8qw9/EGF9jI3yMxXsGBGvl+Grl0jC9h85cmt3097bEPUCNbbgSTbwSbYYdqiwbzPN1mC22xqRUh+FKJcpaKxxb7QjY6kL4Nndi1+pImGVCQroZBQXOLJ8fSF1xNJtWRNFR4se2Yjt2r9Cwe7U57euNaFmvoKnVmfIKV+KipuNvPYpg5W/EaSaS5WxEiu1kwq3GE6QaS6DFaELkY0izMyDHSUaRuxlrwqypCtdSE2FJSbwV6QlKslOULJvrSGWxJzXLPCnLsWFhtIp0ez1SVNOYba9mmacNxS4WVHqZszVCxcFENccSLTgeK+N0rBFXksx4mGlFb5ItV+PtWBKpxC/NHl20GvtQGV4eo5kfpce5QmeeJ1lxP8qU/cmG7IwVx4RdsabsjDejI8GYulRTVs62Z0lZOLEL/LCO02ARIUcZr8Zqpi12ec44Fbhik6bFLl6FV6IO72g1nlEqPCLV2PmaYukogi16aC31cbY2JiHYntRQW9JCtOSHa1gWYsbSUDmLg+UsDJSzJETFbHd9lgaYsTzAhBJfQ1YHm7AiWEZpsDHLffRY7TuNWr+p1Lv9xlafMRwNn8T1JH0ezjTidaY+nzL0eJemz6ssJa9WePO6PZXLm2K5ti2JC1We3Fhuz+OlOt6t0fF1mYJPWRP5kDic90lDeJQ2nHsFk7m7WMH1hVquL3Tg0gIfriwP5/LqGM6sjeJETSzH1yVwpCmBI80JHGtJ4tT6FI5tTmZvVwK7Nieze1MmB9rzObFlNhc6c7jcGcfZ9Q6crDfiXMN4bjQO4XH7b7zZOZmnHaO51zaMJ5t/5fNufV62jePqyn7cWz2MpxUjeVc9ivdrhvF7yU+8qRzM780jedz6C/c3jubzflG1M42XLaP52DWaj7t+4e3+ITw/NIgHBwfx4PAoHh4cz6P943mwaxT3dgzm4TFR2zOKF0fH8uzgNG5u0+P8VgOOdFiws9Oeju3BtO1IpG77TNZ2Z7N2ex6Vu+dTuWcxFbsWU7VrAc17i9h6sIBt+zPY3pVEV10UG9eEs7kiia1V2bSWF1A2ZwZpwT6EuzkT6eFOsKMrvkp/PBUReFnNJMi9lGD/JsLCuggM6cI/aAsBIRvx9KnH3Ws1bt6l2LktwMJmJjLLWGSqEMyVASjNPLFX+OKrC8ffJhEnbTaOljk4WxXipl2Ih3aRpDIGWBcSbJ1DjGMOsyOWsCy1gOLkIkpSF7C3vprzu5fQ3ZTPjLAYXC3y8LVtxMu5FD/bAiKts4i3y6XAbzGLghcz3yubsuBZdOUsZGNKChUBbixz1THXyZU8WzvpzHdzpSw0kPa8GayK8qQ62ZsrG5by7mgjj7ZEcr7CktOrNPRU2HGuXMvpUiXHi2UcXTKd48um07PGnOu1Ci5VmtBT0XfOlcs4WybjzEoTCRrPCnWy1JxTK8wkVVukpB+dbuTDi+tS6OWfFcb/Fhjf96Wf/xpukWYUv1vTP8Dwv7v/BTCK9WSv+Njbt6D6hzX9Z63O/0/Q+E3A49d3fPn2ki8fv8KHV/Te2cSZdh3X2i04uMKEhpTRrAgfSJL9/0GE6t+I0vwbcbr/iyj1/yJE/n8TKv+JUPlAAmSiKFsERAbiZyZsYKHs9cPTsD/u+kLt+1myiP8KjF7/BIyOk/pW/zlM6idtd7Gf2E8CRpvJ/aUeRuvxP6Ed9x/SDKOAP5GSdp7SZ0m7TvkJpyl/w2Fy3xF7p12mDZDeFTOPbsIKlw2XjpehWEfYF3wRKqOATVfRx/g9ENOXnB6Al+FAHA1/wtt0sDQL6WYwjHhfSwrnJ7KyeRmVXdVUba2hZkMFNevXsrqhlKYtdXTsa2ej2B29tZ6V9SWS2igURhGM2bCrT1ksbSiTYFGoigIc2/a0S7ulRQejsKsFPO48sadvhvFun8J48fYFbj29IXUwXhO29L0LXL17nlNXjnPi0hF6rh/nyuV99JxsZ8OaLAItfyXebjRxVkJVHE6ybqgEjDNshpPjMpo5HuNZ4DOJhT4TWR44jRVB01gVok+lKOQOmUZttDGN8WbUxchoEZZ0soV0b0hVSXfzd2BsT1Ox9TssSupiljWdmVoJHHflO0jA2J1jK6mLu+a5sLvIVVIXjxX7S/OKJ8XM4ooQesojuLQ6kktro7i8NpqeVRFSD+OVVRFcXxvD3foUyZIWM4z3WjM4ucKfq2vDuNeQyFNhObfl9AHjd2gUwPhgQyb3189EAOPDdWkSMN6vz+BSY+G/BMaPvQIY3/8JjF8/POXjx75qnT5gfM3i2ZmSUidCLqJWR8wuilsojB62fTONwo4Wx12sBXRS4uuqJMDNglAPBdG+KqI8LYh2tyDWVUGcq5o4F0tSHE3IdjVmfoCSpcEaSkK15LkYEa8ZT7KDAbGORiR6KUkNtmNmlDeJfk6k+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hFsMI858NJlafVIdjIjSTSFMNYEI5USiFZOIlU8gUT6ODMuJZKhHk2X1GxnOelJCPd5jCguTFazOUXFf+agAACAASURBVFM7x5LqXEuWxSlJstMjxGwKEeZGZFlOZbaDjIU+aqpiHdk6w4FdiWYcSzbidKqMszNVXJnnxaMcby5kebIsSYNvghJ1mAWqMDVyb0Ms7IbTtNiTE7NtOD7DhM50I9rTZHTnatmSZUVDsilrk41ZlqFg8VJf0peHY5fhinmkEnmsGvUMa3R5TugKnNDm2KNJUWMTr8ItToNbuBLHUDnaABNMnfUxstVnunoahhoDTK0M0TqZ4eBuhneggsRwJQv99VkSbCKloJeEKykKMqfQ34R8L33m+hpQ4D6Z+b7TpODLPN9pLHCbRKWPPvUu49nuO5XzMcbcTzPhSdo03uYa0jtHn3d5erzN0Of1LAteLHLleWMsl1uiOdcaycVKb+6WuPBkiQ3PyrW8W6Hm9zw9Xib/xrukUbxNGcPzGeN5nKvPnUITbi5QcGGhD+eWhnNmeSTHSyI4Xh7DydpkTjWnc2ZTFsdaZ3K0dSYHOmaxY/ssdnbPontLCl0tEWxv8GFfvSOHq+WcqZnO5bqJXG/4jVtNw3i+bQK/75jE3baRXF83iIcbfuFl63geVY7kUdkIXq4aze81I3hbO5TXq/rzfOl/8Lx8ME/E91vGcGX9GD4d0vC+04QXrWN5u+1X3u4czu+7B/P7oRE8Pfgr9/eP4e7+Cdw7OJ57h37j9t5hPD44jrfnxvHs1BAen/6F64emcvmIL0f3pdC5I4u2vTnU70lmVWcSZVtSqezMoHHXbOp3FlG7awl1e0po3F/KhgNLadtTyKatGXQ1p7CzdRZHuhZyvHslu1uXsygrilBXDX52FgQ4qAl21BJm7UqEfQjRnhmkxqwmJXEjyWnbCY/dgn9YMwHh9fiHVOLpPw9Hz2TU9qEYW7pgZu2AytYGaxstHvY6wp3tSfP2YIZ3BL7WmXhqc3C3noerbjEu2sU4qwvxscoh2CqZJPsE5gdlsCopnJKIEOZ7uXJoZRLn1ztzutWPqvxwfBWx6GSFONjPxkaTjIdlCmGOWcz0K6QgIJcivyTme/iyLimUE0uTObU4lINz3dlR6E13oRf7l4TSUzuTp9sWcbkpgwMrgzlVG8WNzTO4tz2Ty+ucOVuh4ewaa67UenCh0omTIsBSasrJlUacXmlIT4U5V2vkXK6ScXGtMRfXyriwxoTz5eKY0rNWQc9aFT1rVFyq0HCt0Y7Lm+J4dr6FL69v/38Cxh9q4g+bWvz8w57+/PG/WtE/APJfA+P7PmAUs40/gFHqTvyfFHf/VUX833z+9vkzf3z5zLdv7+ET8OEFXx62cHWXike7p3FzozHXNyi4vMGC05sUnG3X8v+w9p7RVR1omm7Nndv3TnfVVHdV2S5nY3JUztLRSTpJOR7lnHNGCSEkEDlH5ZwTQeSMyRkkJIFAZEywwSZju+xn1t4Cl3t198ysmf7xrbPPRgv7h8PDG77vRLuOnuVWLE0Yw6LYaRT4TiZC8jHeBu/hPvU9XKf9ER/z90SF0dfiryI0+pqPAqOP0GS2+FS0joXMoa9QUBHURcP38TB4H7cZ7+Nh+AFuBn99e9Xlr7jM+BAngw9xMx7dw+g47S9iflFQEIUMo6fRB3gavS+qhQI8CucDhRGa1GIxxnRUZRS+i7sbrb4Qiy+/AqOw7NvkA7yNR3c3CtAotqaFIozVJ7hbfYC/rXBv+ksilYbMzQqlpXsd67vXULO7nqY9zVS1bqCuo5KK5nX07Gpn1+GtbNnfQ8eOVpaULRRVxqatjfQc6KZrXzfl7VU0bGlGuCktrNB5t3uxfVcnHXu66dr7FhhPH2Tw7jCDdy5zcuCkqDDeeHiNq2+LL5cEVfHqGQZu9TN4+xIj9/rpv3SAwfPbOLR5DXNi1SQ4TSTdaTyZjl+S4zyWPPfxFLiPp0Q/jfl+M1gqWNEhxiIwro80pzrOhvpECXXx1r8CowCLAhy2p8t+BUYBGjfmqNk0U4UAjO8AcU+Ri6gsCgApqIsH5nqwd44re4vdOLBIz4HFeg4v9eP4yiBOrxnduXhuTTh96/8OjFeFTF5dCpcrE0ZvSAtXXupSud+Rx5Mtc0SF8e7GAi6UR3K9PoF7rRk86s7nUVchD7qKeLTp7y3pez2zuNudL2YY77fl8Kglh69bZv2HCuP/Chh/eP2MZfNm4a2VINjRnhqrUVgUWtKOduJKHWFht1B8EUYARl8POf5eMoK8pYT52BMXKCcxQE6Sr5wkLzlJHgrSvbTk+0iZ52fLslAlqyM1LA9zIM/NnHQXM9K87IhwtSYhSNi95kJcvCOJsc5kxDuTG69jab4nnevj2dtWxL6OJWytX8GS3EyCXezxc7LAz8WcIE9bgr2FvycFep0D/joH/FQS/BzMCVdYkyCXEq+QESWXECKxwt/WggCpDXo7S7ztrNBLbQmSS4h2kBCplBCrlJGqUpEpVTJLpqbE0ZnZ7o7k+juRF+9N2EJP1HOVSArlSOZosZytwaJYg2SRE4qVTihWqVGvVWKVIsHWV41DmAzXeDMi840pXmVHVb0jbfWe7GiO4Eh7Bl81pNBb6U1DuYbyOiVVPTpqNztTVaMhK/xLoqUfkmw9iTQzE3KlZhSqrSjU2pGtsCTexoBYyQziFAbEqKYRqR5PpHYsaY6TKXYyosR9BquibKjOVlKTr6IyT83adB3ZbqbESKYRJzEkx2EKmU7mzPRTsSjJh8p0ZzanWXOpVMm9NR7cKgvnVusshttm0betmD375+EYMR3XGDnKcB02UY5MDjHDd5Ydq8u0dK6Ws6nIlo1zlexc5c3W1XraFruyqlBK+bpAilaH4ZHvgWGcGstYGdI0Da5zfQlcF43zQj3qQhdU2RpcMrR4JDrgFSNHG26Ltd4UIxcjTN2tma4TxgYDR1uMXSwx9zBD4m+Bb7AFi8PMWBply9wQC2YHmpHlbUhegDk5vsbMCjRlTrAZpeGWFEdYMT/MilXBltT5W7AlwJz+RAW302Q8SLfguxwj/lZqxZvl1jxZbM7TEiu+ybXj/nw3bpeFM9yaxPnmaC5t8OfuCh8eL3HjwWpHvl/lxONiO77LMOKHhGkQO4Wf4ybxQ/pUns8y5EGxIYPznBhY7M/V1WFcL4vialkUAxWR9NfG0NeayFdVIRyqC+NoVw5HNpdyYuscjvUkcajRg68qbDlbYcz1WgMe1k7nSdVkHtdM4GHvVJ7tN+HhjqlcafuEvpq/MNL4OY+aJ/KgYhyPN0zkZdl0njWN4fvGD3m84T2+W/MhT6rGcbdxKsNt0xnsNuDlES3PttnxsHMST3Z8yePdn/Nw98d8d2QC3x6dyteHDbh92JCbR6dy89RErh8fx4P9cn4elvDD7fE8vv4Rl05P5dLZLM6dbWbP0W5aD62m4mASG3bHUbY9jprtcXTsS6dzfx6tB4ppPrSY5sMraD2ylJaDJXTumMXeLUXs753HyX1rOHOgkh0dS8mKccFHbYy3yhh/Rwt8tWbEuEtI9HMhLSqGuXNWs2LtdsoazrCy5iT5i7bgE70QtVcGDm5ByJwcsdUpsHOyw8HTFjdfW4JDJOSluVKS5ExxuJKCAC+CHNLxc8hDr5uPp24Z7rqVeGoXE6ibTYwulXzPBFaEJbEhwZmyKCeqI7X0lflxrd2IS+02bFsZRJJbDC6y2chUyehc0vF2zyXYp4CkoFlkBqRR4B9GaYAbdSluHF7iT/8GPf0bXLjc5MVAgyc3N4Zxf0c8t7ZE09/iR1+rnjONrpxtceFsmwsnK6Wcq3LgQrUzV1tDuNkl/PPjxukyKac2WHC+3JLBWilX6qUMicBoxUDNKDT2V9oyUGXPlToVw3UarjbouN7swnCLCyPbM3k80M0PT0b+j4BRgEMBEoUso7BeR1jmLUKjkGd8m2l8B4m//fyd8D+hv7ekBSv66a8Ko/B+tDUtXHv5+y7G/wxL+pcfX/PLj6/48eeX/PDzGxB+/3u7ubrXiYe7XXi004MHu324t9eHu7vdubndhZs7XLm+1ZlLHUr621VcbFFzqlbJkXI5RyscOLjegYbcacz2+WcydP+dFNV7hFv/Gb3hn/Ce8SG+RmPwNvwSH5MxovonQJ2HiQCD7+NmItjPH6AzfA+d4fs4GX+As/EHuBj8M67CGP4zrkb/jJvxv+Bh8mfx8913d5N/wd34PdyM3sfN8C94Gr+Pl8n7eJu+h4/pX9Cb/pkAqw8IsHofAWR9hJvVZsLNasHWFtbxCPb4h/iZfkSA2ceEWH46Wsox+4gA2y/xkU4iKdyRRYsyaekqo7G7is5d7TQLWUXhZvSmOuq7qmjrbWTz3i52Hu6le2cbS9bPp6Gnht4DG2nf3kLr1iYaNtfTvku4F93Bxv09tO9so2tP5+js7aJ7bxdde7rYc2Ivl24NMHT3MoIlPfz1MNcfjXD94QiX7wxy7f4wfSMX6L/Zz9DdQYZGztHfd5CRoYNcPNFJzaoUIl0nkuExgXy3ceTpPifHZQzF+inM9Z3KwkADloQYsSbKgtVC0SVKuOJiS3WirZhfFJTFtjSpCIYCLAojgKMAkAIwbsrViCUXMbdY6PwrIAoW9I4CRxEWD87zRJjDC/QcXxrEqRUhnFoZytnVEZxfG8WFtVFcXBdN/4ZYhioTGa5J4XpjBtfq0sTvQxUJXK1J4WZjJg+7C/mut4SXuxbxdVcBlwWQbMrgflc+97sKeNBdyDebivlmczEPNxZxX1jc3TWLe10F3Okq4kF7Lg+aM7jTlMXl9rnwzQB/E9XDlwgt6Z9fPeb1qxe8fv2Sn8SrLo/4+ZWwKuF7Xr56Lo5wBWbNwkL8nezwd7YjwNmOYGcJYa5SIt1lRHoIf6KXEuhih7+rHUGeUsI9pUR6S4nykRHlIyXWX0mcMHoFSb4qkvWCOqeh2E/CMn9LMUNWnujI8mg1GW4mJDgZk+wh3OWVkaTXkBzgREqIC5kRHmRHujEzyokF2X5ULoxjU9VsdjYtontDCbNi9AQ62RLobEuYh4yEIEdiAnSEeCgJcJGj10nQa20JdJMS4qgiUKHCV2pPgNxOHD+JBH87OYF2DgRJ5ITKZIQrZQQrpAQppISrlUSrlCQpFczSOZGvVjNT60CGu5rsEHcys/3JXRJJxDx3XIrlaBersF+kwmyeAtNiBbZz1UjnOmAVYY3CU4pzkANqP3M8osyJybOndJ0bGxp9qGnxpHtzALu2R3J6SxaH2uLoqdTTUOZObZ2eyoYgejZlU5iqItphKvEWU0mznEKGzVSypMaky0xIkhmRIDci2cGYFJUBqQL8qaeQ7TCFPNUMZjsaMN/TlFVhdmyIk1Ob4Uh1hgtz/axIdphEnGwSiQpjEtUWZHrKKQzRsSDGkUWRUhoKPNhXnsKxttlc2LGKCwfqGbq4jbP9O8hdmob7zADMk12YkqxmXKwlNrGGpBarWLfMnbpSDY1FDuxdG8y+qnh2duSzrnEmizvn4Tc3HEm8M5IYR1TJDshnavFcG05YRxa6pb6oMtR4JGvQx6nwjFagjZKi8LPA3t0Ya3czDD0sGe9swRhnG75wtmWcqwRDbwWm3nLkPlb4+UwgLUJNpr+SAj9rcj3GMks/llxvU+Kd7AjRqIjV+xDp4ki8hyupzkrW+0s4ETmVh+nTeJg+gwe5dnydK+WnYhmv59vwuMSUZ3kmPMu04P5MW67P13C1yp/+uiAG1ui5Nt+Dr0vduLFEzeulKn4ssuR19gxezpzKi8yPeZP2B37MfI9X+QbcnqniRq4jQ8tCONGQyYEdpRzalMeJsgCur/Pg9kodx5Yo2VPvz8FNszm4aTX7exdxaFsuh7oCOVxtx1C1MQ8aDPmmYQZf10/jXrsht/ea8e0Bcx5snMxI5YdcX/8x92umcr/WgNsVk7lTMYFv6ibxpN6AR5VfcGf9H7le+Vfu107kSd0EHtSPZ7jDmIdHPPluq4TvOsbz/cZP+Wn7BH7YNpGn2yfx7UFDbhwx4sqxGYycnMGdE1P5+sgkvt5rwpMz03lyZRx3h7/gwrnpHD6i5+TZxRw920Bz72Jqt8yiYnsOFTtn0niggMZ9eTTszqN5TyGt+0roPryIzgPz6TlQSte22dRVJlNXkUJbTS7167IoyQ7A19EUvZMV3i52+LjLcXe1J8rPkbkZsRSnJ1CxYinNLe3UbtxO6qIVOEbHIvV2Q6qTYe0mReKhxcPDl5BgLUFJVoTn2JE915kNi9zoWOpK81xfsny90ctyCNCU4qtZgpdmBR6a5XhrF+CnyyHUKY4Un3BmhYRSFB7HAn8XGmOtuFmn43KrBedb5Ryu9KcqPYwYeQReklx00mKcVCV4q/OIcssgwTOGdL9AMnwdWZKoZe8KHy5VunKjQcdIq4s4tzo9ud7uQX+thr4aFX21Ki5UKzlbKeN8tZy+ciX9ZWquNHhyrSOYZ4dncm1jKEc2KDkhLPHeYMelajlD1VKGquwYqLRlsMZeVBgvVtgwUCvlspBvbFYz0u7I7Y3u3OryYHBzBPcvtPLDd/d59uIxz14+ErOMr54/4NXL67x8/lgcAQh/O4Ki+Ku6+BtgFH7mncr4DiZFxfHNU376zfzu77D4DhxH84sCSP7w5u+nAUeBcXSf4v9VdvGt6ijA4i8/veDNL694xQv48Q3Pru/mVLuEq+06rrSoOVlty541RuxYOIm9y6ZyeK0Bx8sNOVVlSF+TBUPtdgx1SBhss2e4S8nVbimXWmw4XW3FsXJ79q6Q0ZBjwvKoycwNEC7FfEqs7M8EWf8Jb7P3cTP6E64Gf8LF4C8iNDob/hUXYe+i8Wc4GX6Go8EnOE3/K87T/4rjtA9wmv4BbkYf4yFcgTH5BHfT0REWewunA10M38fFQADHD/A0/RAvsw/xMv0AH9P30Zt/gJ/lX/Gz+gS99Zd4mX+GpwCM5p/ga/GpuKJHb/JX/E0/JFhoTwuwaPwhesvP8dMaMDMriA3VC+jYVENTeyX17VXUdNfQsrudlm3NIjD27GyndXMDe4/tYOPuDpauX0DL5nq6drSyaXcnrb2NNPU20LOvi437umjb3kzP3k6693TQvbdTfD/6a93sPblXPAl45d4VERgv373MyMMRrj24xtCdIfFTuADTJwLjEJevn+fy4DFuDB/jSv9OjuytIM7PkGS3cRS4jWO28xfMdPqMuX5TKfWfxuJgQ5aGGLI6yoz1sZbiVCRYU5UkqIyjdrRgQwtKogCK71RG4VMAxs15WnYUOiOoiu/UxEOlXggjWNGHF/iIJ/++mu/N0UV+HF8SyOkVYZxZKexbjKRvfYwIiwI0jgJjEleqk7nekMG12jSGKhIZFIExlVvN2XzTU8T3vfN4vXsJ99rzGK5N5XZbLg97Zotw+KBnNt9sniOO8HxfgMXOAnHudhWLOccHzencacrgSsdc+HaQn8UG9Gvx0osIh6+fi8D4t9ffw6tvRIj84dVTXr16watXz/npxWPWLcwn0MmaIBdrIjzsifUazSEm+TiQ4qcmwVdFlLecMG8pEb4KEnwVJPopSPBXEusrJ87fgSi9jGghv+inItVPQ5qfhgXBMjaES6gUygYZ7iyOVpHsakS0zpBoJ0tiXe2Jd1cS764i0UtLqq8TmcHOZIU5MjfNl9VzounYUMiW6lLql2QT625LoKMtQS5ScQ9kQoALSSHuROm1IjT6Otnho7Mh0ENBgLMGb6UKN3sbPKWW6GW2+EulBEocCJPoiJRqiJY7EK0ctatDlfaEq2VEq2SkqBXMcXWmyElLrk5JqpOMDF8dMyO8yE72JHeODwkLHAlY5ID3cmdclrihm++OtsgZWaYU+0ALdB4SHL3s0Xnb4ehng3uEDdF5Dswr82ZVixfrOl1o2ebHsT2zOLUjnyPdaWyuDqe5MpT1FSFs3l7Mjt7FzAx1IMJqMjFm44k3H0+SzTRSZEYkSg1JlBmRojAmU2XMTJWBCIp5DjMo1JlS7GwmKo0LPc1YFWRLVbyGykQdCwNtyHc3FE+dxspNiVdZkuJkQ6anPUVhOnKC5eRGKlmcp+fQ1hWc2lfOxdObuHBuD30Dh1lVuwyX7EDMMtyYNlPH2HhL7JOs0SfaMr/UjYr5Kqpn2bN9uRe7q2Job8hk7aYFZLeUoMjxxThUgSxKgzZDi8+qcPyb03BvTESzMhCnXFf0yU74RalxC5cjCbHB3ssSqbMlVi5WTHex4gtnCz52tuJjN1vG65VM91Vi6C3H0ssKtd80QsO1ZES5khNkw6yA8cwLm8FMvQN+Uiccbf3QqSJQy2JQS8Lwl3uy2FPBlUwbnmZO5HnGeL7NnMG3My35MceUJzkG3M8z4rssY15mmPMk14bbJTKurHZmqErP4EoPbi704PYcJ4bnKHlVZMUvOdP528xpPC8w5mHeeL7Leo/nGe/zYuY07mereZSrYmSJL2fbs9m9ex6nDs6jvymMGytU3F1sz8klCs5tT+fQznwO7ixm39757N0zh8M7UjnZ5cVgsxW32w253mHAYJcJl7bZ0bfbjlv7JXy9xZg7dWO5VzmWR3UGPKgz4lbVZG5XjeObhrF8U23CnfVfcm3d7xmq/Yh7DVN4Wjuex7VfMtxpyp2jvnzbK+G7lrF83/ohP3R8wau2L3nSOZZHu6Zz46gRQ8enc/XEVG4fm8z9QxO5e2Aat49O4saZCQyen8yJk2YcOubDgWMz2bRzDotXx7GmKoPVLVmUb5lF3a4SWvaV0rJnLi075tC6fQ49e+azee9CenaW0tCSQ11ZKo0VmSybE0JmtJYIb1t8dWZEBWhJiQ/Az9eRiChfvIR79j5akkO9KEyPJi8/haC0SHSxftgGanAIVOAWIBEjDc6RjkRGR5Cd5knmLHuyFykpXetDV00ARxr82bM+ikVJMfgp0wnUFqJXleCjXoiv4zK8NXPRa7IJdIwl1iucVP9gMoMzKA3yFjPuN6o0DDarRQXweL0PX5WFsy4tiFjPSHxUmbhK83CXZRKsSyPGPYackDDmxXixPl3Nlnkqzlc4MdzgyEiLlqtNaq42abnSoKa/SkZfpYxLVXLx84JQWKmQMbBByWCZhpEmL0a6Anh6LItrW8I4Uq7ieJmcsxVyBmuUYo5xoEJoTNsxWG1Pf5WEi4LCWCdjuFXN1XatONc6HLnV5caljQF8fb6ZH75/xPcvvuGpCIzf8+r5I16/Gub1s9E9jL+FRfH5xbe8fpdjfNuWFhRG4dd+C5Pv4FFQF98Bo2BV/xtgHAXFv1vRvy29/Pju0sv/xGr+34XJX4Hx51e8/uUF/PCGexe7KMv5J3YvmMTlZgcG2tQcLLPgyHpbjq634ch6K46VWXKq2ppzdRL6mhQMtGoYanNksNWJ/mYT+hqncb5uGv1NZgy2SehrtudSuwODnRoObDChd8kEGmfPIFc/lgDL/48g69/jbfSPuM/4A+4z/ozb9L/iNv0zXKZ+jmb8J2infIl26lhUEz9DNfFTXAzH42Y0ETejCXiYTMLLbDIeJhNxNvwEJ8MPcTb8cLQoY/oprqaf4Wb2OR5mn+Nm8hme5mPwsR6Lj/XneFl8gqfZh3gLF2IshVU8Qh7yA9Gi9hfOBZp8gK+wG9L6C0I9LCkpjqe1ewNdW+pp66mjoaOa1XWraNvTQePmeuo6K0VLWlAZBYVxy75uyhrW0Lm9hc17uti0p1MsxXTt7mDzgR5atjWxaX+3+CzA4zuIHH23kf2n9tE30ieCodCS7r/eLz5fu39VbEwLn8JC74s3+rh8b4hrt/q5MXKOm9dOMnJ5P6ePNjE/14PcQCMKPSZS7DaOfLexLAgyZGHQqLq4JNiAVZGmlMdbU5lgTWWiNdXJtiIwCopiV5aSnpkq8VNQFt8pjcL7Lfk6ds4eBUZBVRRAUbgHLSzhFgDxxNIAhJN/AjgK348tDhCB8eyqcBEUB8riRWh8B4+CwihA4kh9OldrUxkoT2CwXFAYU7nTmsPjTcU83VbKm71LxTOA1+rTRSgUIPHRRmFh92webRIs6Tk8EC68vAXGu53CLeliHnbk8bAlg7stWVztmvfvAqPQkH7z5oUIkkJE4+dXQq7kGa9evxTVx59efMOGhXmEOlsR7mpBnKcdKXoZ6X5K0v1UZARoSA1Qk+DvQIyfgkhfIav4W2CUEeunJNLbnigve+J95KT6qsgM0LI4zIGyaAU1Kc7UZftQGqEkwckIYbl2qMaUCEdbopylRDjaE+0qJ95DSXqgluwwHXNTfVhVGEHLmlw6N8xmcVYIgSpD/DTW+OvsxJJLpJea5FBPEoLciPDR/HqRJkjYJ+mixFslw01uhZvEDB+ZNYFyKSEyJZEyLXEKHfEKDfFyBYlKexLVMhI1UhJVEtIVEuboVJQ4qsQl39kuMjK8Hcj2c2ZWjAeL5wSxrjyWBWVh5K0OJmtVBJkrY0lbGkVonivekXIcXa1w85bh6qPA0dsejY8VbhHWxM3WUFobwLIOP1Z0+NCyNYmTp0o5sW8Wu1rj6aoKZ+1Sb1ob0zl3tIZDPauJ0ZgTaTOZeNupRFpMJNZmOrk6CbFW00m2NyRDYUyWwpCZDobka0wodbdluZ+MYp0RRdppLPI0ZW2ojKp4HStCZeS7GFDobUm83IR4pSmJajNSnC3JDVCQFWBPRrCEwiQdh3qXc+ZgOWePtXL2xEZOn9xCbesqPDN8sUhxZEaWhgmJ1sjTZThGmJGdbc/yPCNqCi3YslzHjuoQyteFUFKTSuCySMwSHJgRbIM01gGvBcEk9MwmoCsX29VB2M33QZvnjkeyM55RGtTB9pjqTbFytcFaK8VYY8ckrQ2f6Sz4UFAZfSQYRumY6m/PNB9rjL3NkQdY4hOuZWaWDwUpcuanWzMnVkailz+udpHIbVKxlaZiqViMnV0+bpb+FDnIGMjS8jjTgFepY/hb1liep47hWcpYvssz5lGhNU9zrXmZbc33BfbcLZFxaaGc/lU6rq5w4vZ8w6kGzgAAIABJREFUHXcL1VxKt+dRwnh+SvqcnzMm8SDNlNs5dtzPMuLb9Ik8zZrCk1xLnuRbMVIsY6gqlIubs7m+O5c7nWHcWK/myjIpx1c5cWFHPsf3JHH8YCgH96azfWsOh3Zkc2Z7GOe7benfOJXTmw05vF3KwT1uHN/jxOA+Dde323KjbTq3GyfxoNWQO/XTuF0zkQd143hS9zl3yw0YWfslV9f/M9cav+Be43Se1I4XdzwOdZtz86g/Dzfb8aRhLE8bPuRV4yc8q/uEb5s/40HvRO4eNeTqsWkMH5vIjSPjufPVOG4ensbw4en0HTHi1FFrDnylYtfBALYfSKGqOZb4NCnJmVry5weyoCyJ1Q0zqeqYTU1HIeWNM6lomElbdzHtXcXUNeaxbnUCy4uDWZCnpyjVneRg4Q+kwjJ8BWF6B+IjvYmK8KF0YT5ObhKUCiM0CmO83aU4edijC9GiDNeijFThkaAhIE6BPsacwFQ58fmhFBZ4Mb9Ew7JVHlQ0x7FvWwbne+LYvyGGlekRpPpnEuGaRoA2G39tEXqNAI5z8FFlE6RNJsYtngSPSBIDklgWF8qJJeGMrBeWYXtyvsGTs42unK5z5lC9nlXz3Ejy8yFIHoO7JAZvVSIRrtHMi4ykJs2brmx7thZacarchb4mDy7XKxmslTNYp2CwVvEWGKX0VwrgKBfX4fRVyBkoUzBYoWK40Y2hZg9ubw+nv92L45UOHC+XckFQF+uUDFZLuVRuy0ClkFkUFEYJfYLiWCfjaotwX1rLlVY1Q00O4q7GS91+PLjQzE9PH/H980f/Chjf/B8AowCNAjC+K8O8g0fBnhYzjW+ejt6S/rcK41sb+q26OLrA+91pv/88hZF3CuOvwPiaH+8d4NoeF+5sdOFWlxNXu3UMdOm41OLB4XVSts43pGPWOBqyP6Yq9T2qUj6gs3AyR9Y70NfoxUi3glub7bi5yZZbm+y4tcmGkW4zrnTMYKBlPBeaPuVU7XscrZrA0Vphx5obGxfZsiJuHDlu7+Nv/DvcJv0XvKb+Af30v+Ax+T0cJr6HdupHb+dDXA2Fk4Gf42b4Ge6GwgLvz/ExG4Ob8Yc4G78v2tiCpa2a9h5ag49wNh2Ds8lYnIzH4WI+GQ+r8XhZfYS39Sf4WH+Mt8VHIjgKiqSnibAYfHSHo7j82+xTvKzHkBbtxLoNs2npLqe1p5q2jbV0bGmkvqeGht56GjbV0thTQ217hWhJC4C468hWUV0U8o3bDm4SCzE9uzvoPbiRlt5G0aLu3NnKlgM9bN7fLRZlhLKM8Lz14Cb2Hd9D37WL3Hg4wtmhM1wcPs/1ByMM3hwQ3/ddu4AwQ3cGxd2M125f4uaNPq5fO8W14UOcOd5K/fo0svyNyHMbT7H7BOZ4TWRpqAlLQ41ZGWnGqkgz1kWbIyiLIiim2lObbEdDki3t6VLRfn4HjAIkCuqiYFML63QEYNxV5CKWWgRF8R0wnlwWyKnlwZxeESyC4jtgPLk0GAEWL6yJ4lJZnNh87N8QJ0KjoDAOlMeLiqIAjFeqU8SfEd4J8HivLY8nm0t4tn0+Px1YIVrW1wWbeqOgKgo29BzRhhas6FFLelR1FKzrewI4dpfwsDOfR22ZfN2azUjPgv8QGH9485JfhKsub57ws5gnGVUdX796zt+eP6BmWQHJPvak6W1J97Ej09eebH85OYEOzAxSkRmkIi1ITVKQSvyPd6yXPXHeUuJEVdGeGOEcoJ9CXKuT6CMj3V9FQbgry6MdWR/twIYER9YmuZPnKyHcYQahamOC1WYiMEa7yIh0khLuZEe0u4QUfyWZISpKkj1ZmR9K5YIkyuYlkKiXEqA2RK+yxEtpgZfSkmAXwZZ2JTPaj7hAV/EajbD2x9dFipfOZnSELKaDDf4OdgQ7SIlQyolXaUjTuZCucSFNqWGmSkG2Rk6Gyp5stZQCjZwCmR15MhsKHeUUemvJ1Ksp8HNlQYwv6/PDqFkYScOaBJrKs6kvL6Cxei4NdaWsWZ3BvOJIosI06L3s0evV+Pg7ofWUIXU3Rx1iQdRcZ4qawlm0JZp5m4Oo35PAwSNC2D+WTWUBtK30p3KBnp2tRXx9aRt9+1tonJ9Khqs1IRbjiZcYEWk2hQRrQxIsDUi0mkGizTRSpQZkK40odrZkXaiORZ7WlDgassjdlNWB9lREa1ikt2KWsyGlfhJSlEYkyg1JUZuR6mxJmqcN6b62pAXaUhCvoXldGoe3LefEvgpOH2rg0umNHDrUSlCmN/I0R8yyNBhlKzGPtUQZbk5EjCFlRcZ0LbVnxwYntjcEUlYRyMx1oXiV6jFPUmAQZo11tBSvFbF4VachWxvFtBIPps/U4TDTA+dEZ1wiNEj97DD0NMHcWY65WoOBWs4EjR2fOVryuacV08IdsEp2Z1qQPVP8rJnuY8t0ZzuM1aZEJWuZM0fH7GxbIr1tcZeFIrfKx9pmPhbyEqbZbkBuM49wmxDmS2zZ5m3C3TRzXmVO4G9pH/M89XNeFEv4Zo5cXLb9ukjNixwpT3Il3C2SMLJYQd9CW64ukHBvnj33Z8m4le3It9Fj+DnhI35KGsvl0GmcDbPjUoQF12Om8yBjEvcLpnJ75gRuzjbh5nIND5rDudMUwI0aJ27UahlpcGOoM4aTnVmc3RLE6R5rDra6srMphBObo7m0y4f+bcac7R3P4e127N4TzNa9aXy1P4gTO525sEXCYLcRI10zuN1jxOW68VyrGcejpgk8rPyE4fUzuLJhEjdqPuZm60TuNhjwbe1Evm4YT1+3BVeP+PN1jz1PasbxqvZjfqz/nFf1n/Gk8VPud33Bg4PTuHVsKteOjOf60bFcPzyGgUMTOH/QlJMHHDiw34utuwPp3R9Nx/ZoFqx2xjtwLF6+U3H1nIGXnwURsSpiE3SkpruTm+tLbo4PBbm+zC8JZdWSeJbPi2RZYTCL8gIoX5hE09p85udGkB7rid5dgrOTNe6eCnRu9qg8bVA4meHuI8XLX45LgASncBlOcXK8MzUEZDoQmq4gr0RF8WoPMjdEMGuOO3VLg9jWmsOug8s5dWYVfb15fFWZTllONEVxKaT4xxGgicLHIRl/XQF+mln4OswkTJdNglsmia5JRPkmsTQhksPzQ7m51puhNY5crtQyXGXP5XJDLlaasHWNFcsS1aQ5+xGgDMRXG0WEYwCLQ33ZnOnEgVxzji2040SFMycbPeivlnBJgLxqGf1VUkYVRamoKgqg2F+lEMFxoFzOQIWCwToNF2pV9Le6cKHJkb4WYY+nisEmFZcblQzVyRiokjBUI/0VGAWV8VKN0IqWcbnJgeEWNVdaVFxpVHKx05v75xv56elDnj3/5q0l/T2vnz/izcu3CqOoMv5rS/rVf6Aw/lZlFMHxrXX9axHm7U7Gf6MwChnGdyPkF0dt6RdvM4z/ucAoQOMPP7/mzS9C8eU1b27vY2CLiusdWoYa7Nk6/wuWRf+OhUH/D1Xp79M++0s6ir6kpeBTqtPfZ2nY/88s99+Rpfkd2ZrfsSzkH6lOeZ+eogkcXWvDhVoFA0JdvVnKULMlVzssuNphwqXWGVxoNeBE7RT2rBnHvrXT2bXCmJ3LrdmyyJamPFNWRo9jtvcHJLv+iSjVPxIq/a+Ey/+BOO3vidP+gVj1PxGr+kfi1P9EjMN/I1T63/Gz+SNe5v+Eq9F/w9ngn3Ax/hdcTd7DyfA9XEw+wt38czwtP8fL8mO8rD7Gy+JjvMw/xtNMsLk/Fm1uT9PP0Vt8iY/5GPTmn+Mrn0JJXjgt7ato7NpA28YaGtoEcKylc0cz1T2V1HRWiJa0AIeC9dy0sZZtBzaJymLX9hY27uoQn4UGdUtvw6jSuKuNjXs7R2FxXzcb93SK63gEaBQyj7uP7OTi1QsiJF4YPocwV+4MMXjzkvju6r1h+kf6GLozwNDtfi4Nn+HKlbMMDh7l2sgxRq4d4MzhOlE1KPSexjzvKeLNaCG3uFTMLppTFmfF+hhzapJtxRHuRjekSWgV9i++LbkI1rMAje/AUXgvgKOQYdw+y5nds13ZV+whwuG5VUKBJYYLayI5tzqCE0uDRGVR+Dy1LER8J1jQlzbEiXD47lMAw/71oznGUWBMFm1qASwFe1oAxsebi0Vg/PnQKlF1vNmUJSqJgrooqoybRlXGx70lfLNJAMhRaBSyjAIwinsY27K43zaT6xsX/rvA+KNQMhOB8Rm8+Y6f3wj/Lr4QFcZXL77nl+f3aVszh8IwNSVhCopDFcwOlpMfIGWmnz1ZfjJSfKUk+8tJClQSL7Sh/RzESfBTEqOXEusrI8ZHQryPPYneUjJ8leQFalkUoWFNjJYV0TpyPK2JdJiBr90U/ORGBKosCVJZEaKxJVhjQ7DOihhPe9ICHMgR9upl+LE6P4z6JemsyI8gxtMWP5URHjIz3GWW6FV2BDrJ8dNJSQjyJD7Qg2B3Nb5OMjw0dnhoLfFxtiLITU6UpyORzhrC1QqiHKQkaVTkuHqQ4+xNpoMrWVIVeVonsjU6crQ6CjSOFDroyFdqKHL3YH5UOMtzUpgXH8XyjFiWZ4RSVhBO7dw4akqSaVoyiy3VK+muWkZr1Xzq1uexfmkSgR4WRAXrCPbX4a1XofORogiwQhNvQ/BCNwo3JVC4P5TFWwNo7g1jd1cYnfMVtBXKaMx3oGWennPblnP9dBsHWhZyuGkJ1flRBJuOJ9JsMrEW04kzn0685QxiraYRZzudZMkMsmUGLHC3Y02gAyv0EpZ6WbEuSMb6UCWlHhYUOhozy9mMdKUhyXIDEpWGxKuNSHK3JEVvR4KvFenhUiqWxvDV1mUc37OW/ZuXcWZ/NZdOdxOa6IgmSY1dthbzbDUWiXZIIizRh01j1SxTGhfJ6K3yYWNTOGuqwohZoEeb64ZRtAyDcAnSZB36NWm4rU3FeUMassWR+K7PIGxJCh6JXmj8HZB52WHiZIKp1hYjlT3TVNaM15jxqdaQib52mMW6YBLlimmkJ8ZhnpiHBGAbEIe5i7O4gic4cjr++s/w1lnhZB+H1LIEK5tFGElyMTDJx8cqhhVu/mzxlbEvyIzhZEsepU/nSep47udY8WPbXG4uCOTRbBUv5mh5nq/k+wIZX8+y4VqRJcNzLbg515yv55jxbaEd3+a78jhxAs/i3uf7+E+5ET6F4SATRgImczN6Erdmm9G/WsngIgsG55pzuVTC84YQbpe7MFKvZbBZxWCXK+dbfTlRF8rF9Y4MrzDm4hprLtYruLJRyrVeA25uHcfgpqmc2eLJV9sL2dG7iCM7/Tm6SSUC5oUeIwY2G9HfY8Kppumcq5/BUL0BlysncbHcgsFKA0ZqPme4bhy3a2fwTf1k7jRN5Ey3OQOH/bjTLeG7qvG8qfqUH6o/42X1pzyu/Zh7zR9xf/s47h2cxPVDY7l2eAyXD31G39EJnP7KjmMH/ThwII0d+/Po2p1C6444ylsDSS+wJTzajOBgc/z0Jvj6GBMaYENkiD1x4QqSozVkxOnISnQkJ9mJnCQnSnL9WTQnnJUL40mJcybIX4p/gBz/UA2OQsRDL8M5wAGXCCWaADu8I9X4Rmnwi3XAP0VOSI6S2GJH8lb6s7Q+mZqmWNY1RZBeE01ucSAbVxUwtLedG7dPcP3RcU70bmDzqjmsz82iIDKOeM8wAtSh+KkTCXbOx0+dg68ynUinDJLc00h0icPfKZDVqeGcXOLP9ZUKrqy2ZWClJZeXmXJnpQ1Di5QcXRRIS2EsJXERpPh4k+Xrw2y9jpoEJ46WenBuiZKLGxScrXXgbKOKgVp7ERovVthyodyGixUS+iqkXCgTrGg5l6pU9FUoGawUGs4KhurV9DWoGGx3pF9wRTsc6W9WcqfXnZEONZcb5FyuVzDc5MBgrUz8vUehVIBGIceo5EqzAJcKrgjN+3Z3vj5by9++f8CLl9/w/OVDXj77njfPHvHDy2HePH381pb+XwPji2ffIMw7W1oAxnfPvwVG4fl370ou4iqdt7AoLvB+9TbL+PZUoFh0+XH03N//ru38P/s5fnyNMD/9/IYfRGB8ww+393J5q4q7G5241aVmqE3KuRY7LrbI6WsTRvbrHK+2ZO8qQzqLxrA+4Y+U+v2OOT7/wCyvf2CW5z9Qov89c73/G4sD/0Bd6mdsmj2ZHfOncXSNGWeqjDhXP5Hz9VM4XTOFk1XTOVlpxLFyU/avMmL74ulsKZ3KxrlT6Zw/je6FM+iYJzxPp3uhIW1zp9NaPI36gonU5k+kInsMK5InURo1gYWxU1kQM505YVPI8R1PiP0fCbD+Az7mv8fb7PfoLf+Cl8WH6K1GLWkfIb9o8TmeZkKm8Qu8zMbibT4eb/NxeJp/Toy3LauWZNDStYaWTRXUta0fPQnYXUNTdxXde9uo76mivrNKVBQFS1rILQqQKECjkGXs2NbM9kObRXu6rbeJ7l3tYilGsK0F1XHj7k7xZ4Rn4V3v/h52fbWdC5fPMvL1VQau93Nu6AzX7g4zdHNAfHfl1iADI31cunGBgRvn6b9ymqvXLnJ5+AzDI6cYuXGUob5NLM/1ZE6ACQv9DCj1ncKCgKmsCDemLM6a8ngrKuKtqEuxQ4DFqngL6lNsaUq2E5VEwYbekq8Vc4xCllEYIb8owONohlGARU/2zfHk+JIgLq6N4dIGAf7ixOfTy8PE98Ln2ZXhvwKjAJWXyuJFcBRyi1eqkkX7WQBHofgiZBffKZGiwtguNKRLeL5jAW/2LBUVxpvN2WJ+UQDDb3+jMorAuLlYtKYFxfFBT5EIjN90FfC4YyYPO3K5sUkAxiHRen7142ve/PCCX4QtAW+e8ZNoST/ll9dP+EkooL1+wctXL3jz8nt4do+NG4opjdSwJELG4ggF8yMUFIVIKQiSkeZjS5KP3SgwBihJ9FeKsJgUoCY5SEO8v4JYX0FttCfFX06Gv4IsXxm5/koWRmhZGetEaZiGeK0pgfbT8badjrfEGB+ZBd5Sc7ylZnjLTPGSGxLhakOcl4SMACWliV6syQ+ndkE6i7PDiHSX4KUwwkthhafcBr3aHn+tHC8HCUGuaoLdNPhopXhp7HFzsMVDY4GfszWxfq7kRUcRoXUkVCEn2UVDslZBvocXc/XhLAtOYWVwKstCUlgansqqmCzWRGWy1C+eue4RlAYlsKGglOplq6lctpzKpfOpWTqHspJ0ymenUjYrk8aFpWyvqWZj9QbaKpfTUlZEe1k28zK9SQtTkxiiITbcEX2gHG2ANdIQc5xnqomuCKbgUCQlW32p6NHTXK6hrciMLfkW9OZL6C5Q0bXAh8PteZzrXcbxjkUcbVrIhowg4qUGRFlNIdpqGrE2BsTbGxFtO41EyQxSbKaS52DCUh8ZK/RSVurtWR+kZH2IisXedsx2MqNAZ0qGYgYp8hkkqYyJVRmT7isn3tuOOF9bkkPtWTYniJ1d8/lqxzIObF7EkS0rGDzeyrwF0bgnqVBm6TDPcMA6TYlpiBkekeZULPWmbo0vm9uTae1MJ3eJP9GLIpAmu2AY7oBRuAPydE8iq4qIqC0hvLaYxJaFFPWsIa+8hJi8WHQ+SqROVlg4GGGqMmG60oDpWkOmORsw0WUGRoH22MZ6YB7uizZzJjZRaZj4ZaAIXYyxNhQbnR0OTl/i7voZrkoLnOzisDfNx15SjIF1FCamUQRLvCn3cWRXsCX7wk04FT2d60lTeJw5ndszZbzpXsOb+lk8KlTxdLaGp/lynhXKeTTLhvtzrLhTbMb13CnczZ/G49mWPJvjyndZBnyT+gUPkr7gfsIUvo+awnfBH3M/aSxXlirY2RDOQGcY/eVuXFnrzvO2OAbXOnGpyZnzXU6c7NTQL5xvaw/gxmo1Dxdbcn2tMbd7zLi9y4hr2ydzc5sRwxsduLAxkqOb53Bgy1xO9+g41yXhfLc553qMOb3ZjBNbZXy1yYF9LXL210o406ykr9WJwXoLLld+xlDFGO7VCeWZydxpncTJTeYMHgvgVqeEp9WT+KHyC15XfcHz6s94UvsJDxs/4mHPFzzcPZFb+8YzfHAslw6N4eKxCZz6yp6vDoSw90AB2w4uoOfALBq2J1DRFcrSMh8Kip3IzJSTnmxPUqwN6QkKUmIVZCRoREicnenBvHw9Cwr9WLYgkoWL4igsCiY6XotfqD36cBk+USo8Ih1wjXDAMVyBa4wGjwQlXolq/JOdCUl1ISJDR8psR3IWOlOy1pflDfEsa8igpjGd+s4clm4tZU3ZQnauq+HKzqPcvXWHcyOXaa9rYdWsxSxKK2FObAFxnkkEaRMIcswi0CkXP002wdo0ohwTSHCJJsk1hCS9C61Fvlyu8OPaOmH5tYZDq5w4utaXoytDOb4un941q6lcvpJFc/NYUxBLR2EAvflO7CvRcWq1B6fLnLhYq2SwwZrBejMGau3or7ajr9KWUWgUnket6Atlwl9DGAX95TIGquUM1Cnob1Aw1KZmsF3F5U4NV7u1PNjlzdfb3LneqRVh8VqrhoFa2aiyWCsomKNgerlBISqLg3VSBmtsOdfixP1zNfz89D4vhPziy4e8+g0w/vD0yb8PjEIJ5u3SbjHT+K4l/RYY3717B4zvCjICLP6HwCjsYBRA8u95RuGm9L8+7fd/+30UGN/wt5/f8OMvr8TSy4tr2zlSZ0RflSX91RZcbLCkr92Wq5tkXO9VcGenmvt7dXy9R8v9fU7c2anj6kYlZ+ut2LtiCm0lEynL+ozF0X9ibtDvmeX5/zLL/b8yy/W/UOD8O5YG/Z7mrLFsmv0l2+d+zO4FX3Bw+USOrJ7O0bUGHF1nxFerDdm9ZDJb54+nt3Qc2xaNZcv8L9i6cBxbF06kd+EkNs2fQmvReBpnjaM6Zwzr0z5iedJnrEybwPLkcSxLGs/6bENWp82gbKY56zLMyHZ/n2TdH4lx+BMBNu/jY/FnfIVzf9ZChnF0Z6On6WfoLceitxyPh8kY3C3GMDPOnbINhbRuXE/z5kpqWtfSs6WBLqEZ3baB7t3NNAlFmI21lDetpXNbC737eujY2szuo9vE7GLX9lbRqm7b0ijmHIUm9db9G+ne0SYWYgSg3LK3W4RFIf8o2Nm7v9rOmf6TXL83zPCtwbfPVxkc6ePWg+sMXe8X3/ddPcv5y8cZvHqO67cGuTxykSs3L3DpymEG+reyrb6QBRF2LAkyZVHgNEr1E1kZbkRVkq1oQ9cm24qqYkOqHTXC/egka5pTJCIwdmTIflUWBVAUVEVhBDt6W6EzO2e7sqfIg92F7hxbHETfujgGyoUdikn0b4jnzMoITiwJQQDG86sjxbLLxbXRopooAOM7QByuSRULL0KOUbSjN8SJeUfBqhaA8euOfL7bMpcXOxeKOUbh5wVgFMotAhQKkPh4S4loRz/uncu3b5+FPOPDjXO411MingZ80pUj7my8tWUxPB7i5x++5/WPwk31l6IF/bcfRoFRKL0I+cUf3wLjq9cv+PHVd/DsDr0bilgUqWRFuD3Lwu1ZECqhNFJBcZSKZG9rErxtSfSTj8KivwNJ/moS/VWj1138FUT72JEUoCA9UEmWv5xsvT35/jLmR2hZFufK3HBn4nTW+EqM8LAxxs3GBDdbU1xthU9j3CVGeCuNCXO1JU5QGX0VFMe4sy4vmlW50ZSmhRLpLsdLYYZeZY+Xwk4cHwd7vFVScXw0MtwUtng4SHBzkODrKCHO14mFmVmUFS0m1SuEULmKVDdHUhyVzNYLV1Lm0FtaTe/cOtoLy2mZXU7X3Fo2za2jM6+M6pRllKUvp3FRI3VrWilfW0N1RSVN1eXUrF5M9eIFlJXMp37xWjZVtdJT00hrZTntZQtoWZlO97oclmR4Mz/Nk4JEZ9KTnPEJtkMTYoMuSU34ynCyd0Yzd0cEqzr1VG1Q0lhkyJZcA/bPsmJfkZxNs5W0leg4UJ1Kf+8SBrevpm/LGpYle5GoMyFWaUiU/XRiZTOItZ9OotSABJuppEsNKdCYUupqzZoAB8pCNawWQNxdsNnNydWYkGI/hVSlERnO1mR4KViYHkqsXk6Urz3RARIy47V0NxSxd9sS9m1eyJ62eZzfU0lD9Sx84hSo0zXY5eiwEazpcCsco6WsW5dKY+ssdh1dT01vKemr4olYnIxtnAcGIVqs4tzwLI4hu20VibULSayaz4ItVazaUsPSxlUULMrHw98RidIUG7kxNo5G2HkZo42wQx1hg3eWC9IwBYaeCiwDQ0lb04VHVhUGbqUoQuuxdJ3NZEsVSp0VHq4GuMhtcbKNRGmeicQyDWMLH4wsggjU+LIq2I3uMGu2hMxgf/BYBqK+4GHyBL7OsOTxqhR+qUrn9QJX7mfa8LLIgacFEr4vtOHJbEu+K7HkmyIh42jA49lmPJur5VmRFfeyJnEncwr3Mwx4Ef8lzyP/hce54+lb70JDWxZnduUysnMmN7vTGa6J5nS5Hyda/TjS48XhLkdu7PDhXrsLd1bZ8PUyE0ZqpnFjrxnDR60ZOKhgYIcnA5siubglmRO9qRzZFM5QixVX2s241GHMmS5TDm+S8NVeH/bsDmFbbwg7eoI4sjWCC5sD6W+yZbD8M66UjxFb1N/UT+RW2wSObzFn8EQgtzrseFo5mVflY3hRNYanNf+DtreMzjPBsnNnzc0kdyadgXRPT1d3kV1mFDMzM1gWs8VkMTNYzMzMzGxmS7ZlSWZ2le1yVbnARfNkvZ/LPZVJ7l2ZJPPjrPf9Pi3rn9d6tPfZ+3zIy4Y/8bzxjzzv/JCXo7t4OLWL9bmdrCzuYOX4Ns4vKXF84TAzC5EMLaTTfzyVxskQqga8qer2JrfCgZQMPVKSNYmLUSM2UoukWBPyMp0pLzhCVbE/lUW+5KY7kJpqT1CsDa6B+th4q2Htq4mVvzbm/toY+2pi5KOBWaAuliEG2IVp4XDUAJdwM1xCjQniMs3zAAAgAElEQVRPsSGryI7yOmdK612p64miYTSPofEypmdrmTjTR3dzN1Plk5xuO8v6hcfUts8RGlpBZEAFSQHlJB4pINg+gyM26bhbpGFnEIuTUQxHLCIJtAwg2MyVCCtHCgL1mM83Yb3WgnsdzszW+9PTnEpLSyHNbTV0jkxQPHSW7J5Filpa6KlO5EKFA+ul+lwv0+FctTEnmsy5JNjCLeLcbdrN9QZFrtYpiKBRsI6vVCmxUiWc71PlXLEyZwoUOVOozPkSBS5XKrIi7CQ2qnCjXYONbi02erS42afDw1FTHo6acKtHT2Q7bwhXXgRQFKzoX4BxtUaJGw1qIgVyrUGFtXo5Lrbp8fRSLT9/+Zivv37K118/49uvXvH9V5/xw9c3+f7LV3z31dvanF9D4L/l/Z01/S4k82dgFAHiL5D4Zzv6XUpatMv47wGMQpXOW2D8UQDG77/j87V++nPeYz5zCwvZHzGfv4X5sm2cqdnGpabdrPeKcW9UhgfjcjyZVuLTOXVeLOjwctGAF/MG3J7W5UKPInM1B5ko3sd4wQFGj+1nqkCS2UJpxnL2M5i6k4H47QzH7GQ0YTfTaQcZS95Db9THtIX+gaGkHSwWSHGyTJ6FQkkm07fREvIPNIf8juawP1IT+B4VAe9T7PchmW7vke76RxId/4lIu7/j6KHfEGrzNwSa/xWBpv8PRy3/X9Lc36MuRozeTGX6s9Woj1Eg21sST61/wEn5v2An95+xlf1b7OSEu9G/x1rmD1iLgjAfYKH4CYlH7amrT6Ohu4jG/kryy1Np7apgYLiJ3uEGukbq6R5rEe0wVraUvN1VFGpzxtqZWB4WgeD44pDoe6HYe2Cqi4mlIQSI7JvoED0FwBQ6HIWAjBCOmTk5zuKpGS6snObu45vcebTJxatnuXlfSENf4/6TW2zeW+Puo03RLemrm2fZvLPC7fvrrG5e5srmBS6vH2dtbYqzk+VkeqqRcUhIRR8g03YnRS4H36ahg1RoClKiNUSFtlAVmgMVaA1UoCv0befiW1taSEi/taHfKYujcYaMJxiLLOmJGGOEOZ5px0qpYCsLimEQa9X+XCr2EAHj2TxnETBeEWDxV/uK71LQAhS+G8GCFhRIwcYWKneE0IsAjMIO49cTWbwYTBIFYoQdxic9sSIl8fPRNF6NpfNK9Ezj89F30Jgk+vnTwTRe9sfzqjeKF32xPBzN+/8Bxte8A0bhDzahZkcARlHVzlf3Ga+II9dNjRJXJfJdFEmzlyPFRZUEd02CDinhYyPAlzpeNpp4WWvib6eLl5XwWU1kR7tbKBDkoEGYgwbhdmrEHFYjwV6dZCdt0t2NSXI1xVNfCXN5cYxkJTGSl8FAVgIDOXGMFMQwU5XA0VgZL0vhdxgS5WhEmpc1xwKciHO1IsLZClcTLayEwm5NFSzUlTFTVRQ9LbVUMVNXwkJLFVN1Jcw1VbDW18LdwpAoF2c6cqsZqxiiMDgTX31r/Az1CTLWJtPNg4GMSuaKBlgsnmSuZILpkkkWyuc4U73MUv40k1kjDGQN0Vc0SXvFFOWlXZSVt1Bf20pbYys9Td10VvXQWTHAQO0Y/fWDdFe3M1xbzUh5BgMFMYwUR1ASak5BmAk5URYEHNElOMYJ3yQfQstiCO0NJmEogIIhL0pqjahOl6Ireh8zsZKcTFFhPkWdjkhZxrKtON8azsbEMT693Ep7kR/JAQbEuGvhbyqFh/ouvFV34qOylyNK+/FT2oefwk4iNQ+QY61KqZMuuTbqJBrKEGcgQ4KxAsHq+/FTO0CYmSpHDxuQEuRClL89fm4mOFgrcchCit62NEaHc5gayWG8LYXZtkx6m1Nw8NFGx08DhTAdpIO12O+hiIyjMskliZy4vczSw0UqlmoJaUzCItkXaQ8L9trpoB5ow5GKWLKm2gipzyWi9hhFgw2U9dZSN9BIbFY0lk7GqOrKYGypiaOvEQFJtsTku5JR7U9imR/2oVbImmohYWSP+uE0DD1akLGoRdGpCx2XdrZLuyImo4W1hQGHjM0wUnJDVcwTVWkvZKUs2CPvhqKSLUdMLShx0qXReg/jNn9ixfH3PHL9PS99PuFlsBSvopT5OduQR0HivI5X4ZsEZb6KkeOrWFm+TZLnTYYS32Yq8mWaAi+TlHgZL8mzWAmeJauKziV+GiHGZ6Ef8CxDjAuVZjS3RjDXd5S1ySTOtQYznHWImWpvZjr9mOp148yIIw+n7HjYosrdsv1sVu5ibViS1Yv6HD9vzfwJb45Px3B2MIoLQ16cGjLgeM9B7jTt4VbzHq62HOBUqyzTPfrMLfgxunCU4fkoJuaimZkO49yYGyvtymzUfMw9IUldv48XTdu407mFkyOSrJ604UGnIp9X7uDLqo/5suETvmjeysumD3nR+D5ftG/ly4F9PBzZx8bMQa4uiXNt/hMuzUtxesmU2eUj9C1E0bmYRN1kNJXDoVQOBFHY4saxMkMy89RIzVQnMUWLnGM2VFT60lAfTmGhN6Gh+ri5yeEsXBDy18LWXxOrAE0sgjQx9FPBwE8Z4wA1TALUsAzRwipEE/tgBZzDtHAJM8Q32orcYi8a6jzp7fRnZDiWicUKpi+OcfriHFfPzHLnzDJTNROMFR1nvuY8cy2niYlswMO3jYijQ8QFdRHt3UCEZyNHvZo44lCOnWEq3taZhDulEe8cS6ydH1lufiyWuXKtzpbNZldWe4TQTifFY2fJmrtB7PRlAqfP4zi3RsDsTdJ6l2htzONijT23KtXYqFHkQqMuJzssRMrvZrMYj5p3s9aowGqdHKu1ClytFdRFFS5XKHOmUIHjx2RYypJhMVOWkwVynC2V41K1IquNyqy1qXG9TYWVZkWutalyf8SUh+Pm3O4zYK1Fg2uNqlxrVHsLjb+kpYWrL0IQ5u1+oxLrDbJcbtfh6YVKfnr1kNevBWh8wnd/BsZb/PDF/zkwvlMZReD4S7JatMP4dlfxXa3OV78oi6//XKvz4w/f/N9XGL9/C4w///SGPwPj9X4Gc97jRO52ThduY6loC7NFH3Ki9E+cKv8Tlxq2sN61mzuDB3gwKsajcSmeTMjybEqBz2ZU+GxZgyeLajyYUeHWqBI3+hS41iXPlTYZLjSKc7lZipUWKVab5LnaoMaKQPHNWqw0qHOxVoVLdWpM5eyjP3ErPfEf0R3/MaOpO1kskGYgeQ/FPr8nyvyvCDH7awLN/x5f099xxOwPuBn9Hk/L3+Nt/Y8EObyPr81vcdT+S7yM/hP+pn9NrMPvyPT6gPLwvTQnStOXo85woR59x3QoCjpAlM0fCTT5R+zk/woLyb/EXPI/YC7117gYiZOT4kNNQwa1nQXU95VT3phLdX0eTa0ljM90UN9ZxMBUh8h67hppFamMQiejAIcCAArQOH92SvQ+PNvL1PIIrb119I61MzrXz8hsn+h9aLqHwalu+sY7RM+l03NcWDnDrQfrImC8fP08a7dWuffkFht3romeAkDefbLG7YcrIoXx1v111u6ucWnzIldunWXj1hJXFhspDzcnx0GKfKeD5Dvtp9xTinp/BZEN3RwoAKMyHWGqtIco0xakSEeQ8p8T0oKyKOwsiu5GC2XdUboiO1qwpIcj9RmNNGQsypiltENcLvZivUZQC0NEzysl3pzNdRGNkIYW9hSF5LNw6utGjb/IkhZAUajSEUZQDm83hoiA8XSOvegpAOST7lgRMH4xmi6CRwEkBev6fkekSGEUgPHL8Qy+nMjky4kMETwKSqMQgBGKvJ8Npr8Fxr4oXvbH8Xi84H8KjMLO4k9vvuKn717x03efi/pRv30j9DR+w89CN+NXd5mqiKHQXZUyV0XKPNXJc1cjwVGRCEdlAg+r4mWjgoeNBm5WmrhaauIpPM2UcLdUxstaFU9LRXysFQm1UyXKXp0kZy1SHDVIdtIh0cWQGEdjPAzVsFSSxVheFgM5WXSkJTCQl8BYUVy0l+hspomvrQHRblZE2psQdciIWHtzwu3M8TTWxVZLBWsddcxVlbHSUBONjZYG1toamKmrYKEpJKKVsdLVxNHcGD8bG9I8g5ksH2K6fJ6BnH5yvGMJMDImwEiH+MOOdKaWM1s8wqnSOU5ULLJYNs9S6TznKk5wtnCJM4XLnCg9wVz1aSYaztJbt0Rf8yLDXYuMdM3R2zTJYPMSww0nGak9zkjlLEOlQwwXtzFb2UhfRgpzJcmM5fjTGmdLVbQV5WlHiI/2ISEtiYSSAoIbU4noTCB9KJq8Lk9Kygyojpeg4+g+xiIlWU7TYixelZ5wJSazLDjTGsipwVhqipxITzQjLkyPUBdFfAx246v+Cd5KO/BWfWtPe8pvx1dxBxHaB8m10yDXTot4Q1kidCSIMZAjXEcSP01xou0MyA7xwM/RnBAfe0oK4vH3tcLCTIrO1nQGRvIYG8tntCOD/ooYZvoL8Y+wRMNTCcUwHaSCtRH300DG2wintDjGH69Sc22cpPlajrSloxPvibSXOVJuBuhF2BDaFEfKaD2RLcWkdVZSOthIcVc1lf11xBTGE5jsz9H0IJLyIkkpCCU6w53EXA+K68OIzXQiMNYREwdLlIyckNWLRMW8HC3XfsTdu9iiW8Ee9SwOyB/BxMwDN3t/rHSD0ZIJRFXCDxVZNyRkjiAu6YymrAVhJsY0HJJlxPIDLjt/yAOfT3ju8zE/BnzI66DtPPLfxatoKV7FSPF5pCTfxSnwTaQMn4cc5Hm4GM9iJHgUI86D6IO8jNjDk5AD3IvV4XljDE86YzmTrsvVAh3Waqw4WefJYrkLx9wOorf1L3BS/QNxvloUZznTUevD5ckIPp3z4V6zOrer97PRvI+VKU2Wz7swdCaYoRNJzM9mcLo/mPOCjd20j+vN73OvcSe3mg6w2izLyXZdpvqdGZmJom8+mZ7ZRAanopiaDuHkmAvnW+TZqP6IJ3XbeF67i8+btnCv62POTklzacmMB+1yvCzfxouqj3jeuJXP2j7hecsWXjZ+zJdN23hSt5UbjZ+wOiTGlTlZbs/tYG1+L5dPqnL8jBUDy0domY+majKRspF4yoYjKOn3oazdiuJ6ffIrDUkvMKa62Y+K+mDCY61wcFXBxlEOawdZzOylMHOXxyFEh8OhOtiGaGEeoIKRjzyGXjJY+ytj46uIuYck7iHShKWYklMVzPBsJWdO13H5eD7nZ9JYHMtgfrGNuQunWD51gpMd7cyExbKY2sFyzXlWetZY6zrHTPNFwmOn8PXvIdK/i6N+XYQe6STAsx1f12b8XRqI928jzqOUZNdM8o+kM5Rew8mKVG60JLHZmcvJ7haqes6SOHSfoP672NUsEj51Dc+p6/hNPiWq5ybFjW1M1QRysVKPa9XyrDapcKFVhwsCyNUrcLNecEBluVItxZVqWYS+REFhFNTE5WNSLGRKspwty4ljCiznynCiQJqLQgK6SY0bbepcbVLkUp0Mqy3KPBg159G4NXf6jVlr1eSasMvYqsmNZg2Ryigkpa/WCP2MyqzVCqPIeoM0l9q0eHyujJ9e3efrrx7zzS/A+MOXn/HjawEYv/g/Vhj/Z0EYETC+vebyWgSKb8u6X/PDu5T0D1/z7w2MP/38VmH8an2QmbJPuFIlxlq9JKtNElxqPsjVpr2sNu1irW03N7v3cqdvL7f7dnF/aD8PR8V4PCrBs0lZPp1S5MWsGp/PafJ8WpNn4xo8GFLl/qAy94TLMT3SbHaJs9lzkPXevax172Wtax/Xug5wtVOcq51SXGmT4kz9QY5X7eN49UGmC/cynreXwZx9dGeL05AqTorvxzjo/0csNP8jhwTQM/sjzrbbsTH5gMPmH5KXbER+oi7BDlsJsPkD/hb/gL/Zb4h3fo/sI3+kNPSfaE3ZRWemGF1Z0rRnyNGYLEdNnByVMfJk+OzhiNFv8bVVoiw/gtrmLArrM8iuSiGnLJmcgngKi5No6SilpCadpt4qUWl3x3AzVS2lIjtasKQFC3r5wpxof1GwnMcWBmjpqWNgopOxuQEGJ7voGW0TgePk4hD9gnU91c3E4hBjM4OcurAsUhTvPNzgyvXzXNu4LFIcBYi8unGZ65tXuH7zAjdun2fjzgqb99dZf7DJtQc3uHTrHJt3TnLjTBdtaS5kO0hS7CYumkpvaeqECh0/OVqFkEuoKj0R6nQfVaUjVFmkKP56Z7Hvl3odARbffS+8j0QZMBppxHi0MQsptlws9GCjNoRbDUe51RDGtQp/0XfC95d/lY4WbGdhd1GwoIWQy92WMO42h3GrMUQEjoIKKSiMotBLYzBPe2JFO4zCvehHHVGiwu+rQiCmOVQUfBHgUADF11PZfCXY1uMZCBD5YvgtMD4dSON5Xxyf90SKFMYnE//fwPjzm69EcPjjd1/w5rvXfPvmO759860oMS0A43RFNIVuKpQ6y1PmoUbREW0SXVQItJXDz05FVJnjaqWBi5UWrlY6uFuo42auLAJGd0slPCwU8LaUJ+ywKtH2qiTYq5HqoE6CvSYRh7QIsdbFw1gLcyV59KRl0JKURENCHAN5KYyVJDBWEReVbvsfNiHW4xDhh4zx1VfD31ATbwMt7DXVsFRTwUJLHStNdQ7paImA0VIARy11zNVVsNTWwEJbAzsjPQ4Z6eFhZEGWRxSL1QvMlZ5mpmSR/pxWcnwCCDLTJ9zajjTXCCbzhzlfNs+ZigVOC1M6z8XSZa6WnGSl6CSXys9wquoMczWnma67wGzrJea6LjLddYbR1tMM159htOY8U1UXmSk9wUzRDAtl00wV9rJY0kh/Qjgjyd7M5fkwmOlBS0YwtbmZ5KQVkJRTjW9pPiGtBYR1JZMyEE5JtwclWWo0REnSHSrBdLw682kGjEerMBitytAxM8ZavGlq8CAjx4KkZBOOJVqS4atFsq0MQVr7cFPej6tQwSO/gyMK2wlU2UWsgRTxhjJE6UkSqSdNpIEswZpieKsd5IiBEvnRgVTmphIS4EpJSRpV1RmEH7UnLcWL1t4seody6WtOoS7Dj6nufJIzvdD1UkM+SAvZMD0O+Gkg7mOGckgAdTfPE3+yC9+xEtx6slCOdmK/iw4KR/TRCzcmuCGU6MEKItpLyOitoWignsLuKgp7K0moTaN6oo6asRoK2/OoasunrDaVsppYisqDycrzJiHNG78wX3TM3JBQCUDJMB9Zmwb+q3k+7+nX8pFKKbvkE5BS9CAivARPxzx0FKJRFo9ASSIIzX2uaEl4oCNxGAdpbUr1xBgy38IJp51cC5LlYZg03wR9zNfBW/k0aAdPg3fwMGAbz0P38SJoH1+HSfJFsBifhorz4KgYN4/u43rgVp54vcdTr+1shOoxlhjASHMJiz1ZLJQ5cCFTnTvZmlzJNqczSIUgzT+gsvUvUDjwW7RVduBqLUNtiiWXmuy5Xq3OZqk4t2pkWR2yZn4hmKHlOIYW4pkfDeJCsyU3KxR5VrKX52Xb2azdxVqDOJea1TjZZcPMSDCD0yn0zmXTP5fK6HQEs1M+LA3ZcbJOghuV7/NZ/TZeVG/ni+YtPOzbwpVFec7OGvCgRZoX5Vt5Vv0hTxo/5knbVj5t/YTPmz7hy/rt3C1+n5WKLaz0SXFxUo47E59wa34HGxdkOXtJh95FGxpmQikfT6FoJI2i4WiKR/yoGXagssuc4iZLssqtCUnQx8lHFSsnJUztFDGykcf0sBK2Huo4BWjgHWWMe6QB9iGamHnLYegqjoWnNG7BakQJ99lrfGnpCaB3PJnJ5SpOn+/k7HI1F2eyWJnOZKE/g6H+Opr7R6mqbaTKP4hZE3v6DidQF17L8Zpp7rXO0pPURnjUMOERQ2TGjpEUN0VY8CABPj34e3UT5tNHhFcbyUeaKAxsoC2mnaXCcU5WT3Gupo/uxGzKkwrIbzpB7uhDMnpvcfTYGCGxrZS13iC55xXB7Z+R1jBHd9MxTjW5cKNZi80mWa7Xy7FSp8blWl2u1OqwUiPFlRppVmrlRHuMl6uUOFciz2KWBPMZEiJYPFOgyskCBU4VyXG5WoW1ZnXWWlS53qLM9VYVNrt1eDBiwb1hCza6Dbjeqsl6u5YoCX2jRfMXlVGZ63Uqb2GxRllU7n2jXoqLrRo8OlvCP796wDevn/Dt10958+Ur/gUYv/y/Aoz/GhpFpwF/DYyCDfYOFn/4XoDFt8AoFHf/+H94R/rnH98gzD//9D38+D388D0//fQ9P78Dxs1h5oT/UG0K3OpW5lafMrcGVbjbJ8e9flnuDUhxb0CMe4MHuDe4jwfD+3kwcoAHwwd59As0Pp+S5/m0Is+nlPhsUoXnU+p8NqXOpxOqPBpW4F6/DLf7xLg5sJf1wd1cHdjJld6drHTv4XqXBNc7pLjWLoCjBJfaDnCxZScna/cxUy5H1zFVatJ0iPA+iJ35+2io/QYT8/exOrwd+0PiuDsrERioy2FHCUKOahEXrUtMiCKBTjvwsnyPI1Z/IPjQb4lx+Bty/d+jMnIrrcl76Uw7SF+WFL05svTkyNGWIU11ohSZMVYUFQRTXJVAVnkiOVXplNYdo7oxl8bWQlp7ymnsraC6rZSm7hqRvVzfWSmCRyH8IqiMUyfHRKcCRxYH6RnvoGuohaHpXoan+xie7mV8fpCRmT7Rc2JhCGEWTk8xNNnH4uk50a7ivae3EBTGG7evilTGjbvXWblxUfSza+vnWbt5jptP17h2f5Xr966zdu+tyrj28BI3VscYKAkl31Weck9Jyj0kqPKWptZHlno/eVqClekMU6MnUpPeSE26jqrRH63DUJwB/dG69EZo0SukpKN0GIzWY+DXCmO0PiPRBoxGC8vJ1lwo9GS9NpSbjZHcaopkrSaYK2U+XC4R7sEK58F8RMqiCBjrg94qis1h3G0N5157BHfbwkWXXlbKPUVXYd7W6ggKY4wIGJ/3x3O3OZhLhY5cKXVnoyGEJ32JPB9O49VEFl9NH+PL6WO8msjm87FMXgyn89lgKk/6U3jWE8+n3TE860/i0WQJvFwXJaHffP8tb77/RhSA+enNa35889aSFlRGoaHg2++/FUGjEIDh60dMVyVR4K5JiasyRR7q5HnrEO+khq+5DL42qrhZKONqroqzmXDlRQM3C3XcLdTwsFTFw0IZD3MF/IQ6nsOqRB1WIf6wMsmOqsQ56BAsuiuth6+lEZYqiuhISqAhdhBtSXEMpMUxlhPHRF4MU0UJvEy1iThsTrCZLh6ainjrCL2Jirhoa+KgpY29rh4uOkZ46FvgqmOGq7YZbnoWOGoZYq+tz2FdHRyMdTlkoIGTrg7xDj5MFg+wXH6CpdITLBRN0Z9WR5KdJ2FmtsQ7elJzNJ0rZZNcrZrnatUSq2XLrBaf4EbZWa6VnGal4gznq05xovo4s9XnGK84xUDRLP3FU4xXLjNdeZrZ8rMslJ1jqegUiwVLLBUusFA4y2LZBANxmbQ4WzLkYcyJOF8ms/PoKmqhPKeZ6IRCHEvyCS0vIKYum5j2eDJGI8ipMKc8RYmGCAl6I+VYSNJlNkGZkRhZehKU6cozoavOhZJCW1KTjSjIsKYwypgcDxUizcRwVduFm8IOvOW24ye/nWCVnYRp7SFYey/BumKE6MkSrCNPiJYkXqoH8dRVICXInY6GUkpKMsgvSqGkIp28wliiYtypbk6lq/8Y3S2pFCe5U50XSlFJJDZ+Jqj46iAbqsP+EFW2+2mwO8SOgBPtOM/W4DZejn1jKkqhtux2UkU5yBjjWFvC62JIGKohurOEtN4y8vrLyesuIbkum/TmQkqHmqgeb6disIm67kpaOospqU6iti2D4tp4ckrjiEyOwvSwL+pm8UjpHWOLRg5/o5HI3yvn8HvZY/xJMok9SjEY2Obi4t2MjlYGKtIxaEqFo7/fC5P9LliL2XFojzZHZRSpN1Fkyk6Ca94H+CxsP6/CdvB50Me8Ct7Ci6CtPPXfwqMjH/PkyFY+89nG537beBW8nefBW3jq/wHPfbZwz/uPnHLdw0y4A+XRkWTlZ5NTnE1HVSajKS5ciFPgfLwks2Fi9AWp4ya7E+X97yG++x+Q3/332Ct8QKLNFtoTNDhdZ8e5ZjsuD4dyfDCaxf4Ilju8uNhgxnqpLI8KdvMqfzufF2zjZvUBrtVKc6lFhxM99kyNHaV7Monu+QwGFpOYmAtibsKZU31mnK85yO3K9/my4SO+qPuQF20fc29gB2sLSlwZU+F+60E+q97CZ9Uf8LDhYx627+RZ5y4+b9/B68ZPuF/6AavVe7kyqMeZaVOuj+1mfWE/axeVWT6vTfusGVUTvpSMxVM0kkrRcBwlI2FUDHpT3uNMXoM90Tlm2PvIY2wngaGtNLrWMhgdVsTKXYvDAbo4hmtzJN6Y4CRTwpOMCY/TIyJSg6x0U5qq3Znsj2R2OIaliTCWJ+I4PpbBYl8axztiuTQQx7XpYyyPVdLY0U1KzQx5+c1UOblxXFufblM/6sMbaDpawYhXFF3uwcz1X6St8TxNJafJjZskLqCPEPd2wj27iPXuIdq5lhTHYnIds2j1L+B0TifDDSdoj66k+VAY9c7RFCd3kdq7SkL9cXKOVpNmGkxrRAVlKe0kZ4+RVnKKlppyjtfbvQ25tMhxuUGJ1XolrtRpc6FGn8s1sqzUKooqda7WqHNVSEhXKHEyT4KFLDGO58pxpkiDc2XqnCtTZqVWTWQ1X21S5mqzEmsdatwZNOThuCV3R8zZ6NFnrV2TzS5dETS+s6dX6wSFUZFrojOBSqzVKrFWLc+FZjUenxGA8SnfClddvnnEd1+94PsvX/DD6/t8/0tK+juhkPtfjWiP8asXfCvMv7oE8+fPQv3OL+EYoZvxXfjlLwRYFCDxXR/jO3v6X04CCtdevhapHcI96R//d8q7f0lX/xkWf/6Bf/75B37+6Qd+FD2/gzdveLUxxFjVDi61ynO1XY7bg+rcGdNIC9UAACAASURBVFLj6bgAfRo8m1TmybgsTyaleTQmLlIXBYXx4Zg4j8YkeTIp8csI79I8nXxrV386pcKnU2o8m1Dj8agKj4ZUuD+gzMagNCtDB7k8eIDVPgnWOmTZaJVjvVWG1VYxVjr2sNb9Eeeb9zNZqkJHjiXupgfQUv4IY5MDaBntRNV4C+oW2/DxMcDJQYNjpUdRMNmJrb867iFaxCVb4H9EDudDO/D3EsfPeSe+lv9EkNVvSXX/E0X+H9Acs52+lF30pO6kN3MPXZl7aEjZS3K0LvmFvhRUxpFfm0VRQ6EIGOvbCiivy6C2vYiOiRYqW0to6a2lf6KD5t5aiuvyaBtq+qVzsZmFi7N0T3XQOtTE0FQvg5M99I52MLU0yshMvwgeZ05MMHN8nMnFEWZPTDA+N8zsiSlREvres9tcvH6emw/XRZ8v37jI5oMb3Hq0IUpGb9y8yPVPV7n48ALX7wr29FWu31nj8uNrXLu5yGBNLHnO8lR7SVHjLSUKt9T7ytEo1OgEKtIeqkZXuAa9Udp0R2gxGG/AcLIxA/EG9Mbo0hety2CsPkOxBgzG6CHsMArBl6FoXUbi9EXvM6nWXCg5wlrtUTYaothsjOJ6bSgrlf5cLjvCSsnbBLWw27heF8RGfTCbDSHcajnK3Y4o7nfFcK8zmtutIVwud+dCsZCQ9GGjLognXbG8HExCSDrfqPTgTI4Fl4td2Kg/yhOhMmckkxcTx3g1nS+alxPHeDmWw8uRLD4bSOdxbwpPuhN50pPE48Es7k9WwosN0f30H968PQco+kPtu28QPv/45gt+evOS77//ku9++Jbvvv+OH757DV9/ykRVBnme+pR4apLvqUWOpx6xhzUIsFDCS7CezZRwM1PGxVQRV1MlXM1URSqjp6U6XpZqeFko42upSLC1EpF2KiQ4qpDiok6csyFBNkb4WRkQaGfBYV1NDGSl0BTbj4G0BHpi+zGSPIiZtBimkvtxUJHF10ATTw1F3NXkOKKthoemKp462gSaWeJlYEK6aygFRxIpC8igIjCbyqAc0pyO4m94GCdNPZwNtHEyVsdBXxV/CwtakgtYKBnhZPEiJ/OXOVO8RI1fLgnW7kTaWJLj5c5scjVrlRPcqj3ORuUp1krOsFJ0mguFxzlfvMTZ8gVOlk8zU32S8YoTDBXMMpY/w0LJMsdLT3C8SNh5XGS5YJnFvCUWc+aZy5pluvQ00+ktDDu5s3zInBvBRzmT3c1AyQw1Bf0kpuRhU5BOaGoaCTkZxDdmEjwQRXKnG/klupTEiVMXup/xSCXmkuUZi5NgKF6Wtmh5enLNqT1mQUGGGamxuiT6K5Hjp0qSsyyBZgfxVNyKj9QWQuR3EKq8A1+Vj/HW/ARfvQP468oSqK1EsKYUQTpyeOsp4GOrT2dzKY3NxZTX5pKeG0t1UyGZuTE0tGbT2Z1Db2cm1YXBJEc6UFmWiEegHbqeBiiG6rA7RJYtYXL8MVQT9f5kTGcrcJmsxaU2AxVfc/a6qCAfZIxVihdJ9bmkDjSQ3FdO9lAJuUMFHOvOJaokidDsZFKqKiju7qKwu4PK9goaO4ooqE0nrTyB7NpUilsLSC3O5pD3UbQOp6Hr0c5Hmrn8XjWRf5SL5x8OxvBfD8TxJ9l0/iSXwm61DCSUEpCXCsNEMQo9ST+sxQ7jfMCEw7t1sD1gQpyaAQMWstxz3cK3/u/xWdhuXhzdwVdHP+aro9v4PGQHnwVs5+mRrTxyf5+n7u/xhc+feO3zT7z2+C3fO/6eC55/pPWICjVxkRSnF5OVn0tEehEJqZW0FpZxouww5zN2cjb2Y45HaRCrqoa54m7kD/wtqnt+g9b7/4HD0n9FsL0clQXejPfHcGYknTMNR0U9sJsFZmymS/Igeyf3Mt/ncd6HPC3dxe1yGVZKpDhfrcZsnSGDHc70joXRNxfL0GIkU/N+LE47cr5Ll2s1Yjyq3sKbxvd43fJPPOn8iI3+PWxOKoj2+e+07OBJ3Yc8r/4T9+q2iorAH/Xu53n3Dr5s+ZCH1R9yuUacs0N2LM/7cWVGiUsLCpw8rsngnC514xZUjB+hZDyasvFUKsbTqBhNomI4gtw2bxJK7QlIMsbaQw6jQwIwSoqg0dJNFXt/fZzCjXBONMInyZjYDHNKiuzpqHJjuNqN8WoXpqpdmG/0ZKHFixPtroyVHGI45zBDaXZMZtmxWO7BxZFjzE73UNJ3Ev+a62QcG6TmsAvLmoqM2vlQE1RPlUcRvebujNoasjY0xurx24w0XaY4oIsc7w6ibCtJcW0ix7OJjMP5ZFvEcEzfkyozN+aC46mvG6DKI5pBNVvmDb1o9SoipnmB6MoRSu1j6NSxolBZkVJ9JfLsnEk4Okx9Ti4nK7VZrdvJ+RZVTjQbsdL4NuRyuUaLizUKIgi8WqPF9WptbgjPGmUulElzqlCCk0XynC3X4mypKufKlLhQocilWiVWmpRZbVbmeocatwb0uDdiws1+Q2506bDRpc3NHl1RMGatVZ1rTSqs1CpwRbDFhV3JOkURPN6oUON8kzKPz5bA5y/49stv+Obb+3z7+lPefPWSN6+f8t3rZ7wRzv29Fj7/9yOA5bdfPheN8P7d65f/AofvIPHrl6Ki7l/fkRbe/wdgfFez8zYp/UuJ9/dfi/rh3qmM/+Zb0v8KGP/55+/555/+NTB+z5MrXZRG/ScG0z/gYoMMN/s0eTSuz8tZHV7OavFSCLnMqfB8Vp6nU5I8mRDnsTDjEjyZkOLxuDSPx2R4PCb7y8jzcESBhyNKIlAUYPHxqBpPR3R4NmLIvVFt1keVuD4sx9qALJvdcqy1SHGjXYqrHWJc6NzH+R55JqqVKI2TxdNqB4Ya2wkOtcHCQRkVk30om+/joPZWNIwP4nTEAN84O5yizZAw+AhDBzFcfRUJDdPEzn4nDu57SYjXoiBeC1ejvyXY6u9IcfkdRX7v0Rixhba4T+hM3klLwnaqoraTHmdAWUUIxTUJpBbFk5gfT0ZBHEWVyRRXJVPWmE1lZynN/bV0DzdR31HOyFwvRbU5dI42M7Y8QE1nGQuXZmgdaaR1qJHu4TY6B1tEUDg2PySCx4mFYYSZXBLS0WMikBSAce7kNKsbl7n9eJOVjUvcfXoLAR7X7lxj8/4Nbj7c4M7da2zcusSlB+e58OA8N+5fZePOGusPNrj8eJW120v0VUaR5yRHnY8sTQGKtAarIKSihfdG4RRggCJtISr0RGqLZijRiNEUU0aSTRDeh4XPicaMJRozFKvPSKyBaEbjDBhPMBQlphcyDnG5zI/1+gg2m2LYbIpirS6M1aoArlT4vk1QVwr7iwEiCBTUwZtNodxpjeBuZxT3umNEc7s9jJVKTy6WuLJa4cN6rQCMcby1o8O5VGjPYpohFwod2WwI52l/Ki8EOJzM5fOpPL6YKeDziVw+Hz/Gy5FsPhtM58kvwPi0N5knQ9n/NmAUFEYBGN98Dd8IwJguAsZSD3WKvLRId1Yn1l4dfwsl7HUkcTSUx9lUCXsjeQ7py+BopICbuSru5iq4mSribaGMj4UiIbbKRNqrEmuvIqrlCbfXI/CQCb42xvgdssDBUA8DBTnUxQ5iICONvpQ4RtISmMhIYCJ9EAtZcRxUZXFUksZVRR5fHQ28NDXw0NDCW9eAguBwGqIL6E9vZDq/l4XiYeaLR5gvG6I9uZwIW3f8za1wNdDBTksZRx0twqydqQvPZ7FwjLNlS1yoWGI+t5+SI7HE2joRbm5DmqUnI4mVnCoY4lTuBGfz5jlbsMzJ3HlOFsxzqnSepZIp5mtPM1VziomKJSbLlpgtXWah9DiLJcssFC2xWLjIXN4Ci9mzHM+eZVmwswsGWAiIZtHBiRuRqZzJG2S0fI62smGKsssITk3DLzGRgPR4QsriCGwJIXzIk6xOa4pyFKkJ3ktHsART8fLMJMjTL6iOsQo0xitTlqROQbo+SVHqhLiIkeGvRoa3AI2KxJlLEyC/nQDZbQQqbeeI8la81LYSqLOHMF0xInWkCNOSIlhHGld1cdxNVakrSaOtrYzWrkrySlOJTQmmb7iRjr4SOnqO0dOVRWdjItmJHtRWpJBfnoyGkxZqoYZIRaiz+6gK28INkWuMwPl0G/6LHRwuSUTOzYD9LmrI+BuKgDGns4LU/npS+irIGCgiszeHrI4cQo5FE56XRn5bE2X9XRR0N1HeWUV1Zwk1feVU9ZWSWZlAQV06pQ2lhMRnom4Tj6pTLfLO7WwxyGaLdha/FY/lv+yO4K+2BvM3e47ynlQ0O2WikJGNxEgtHkt1L2zlTHCW0cFJShvLA1r4S8rSqn+Ae+67+Mb3I14G7+NJ+G7uH/2IO0EfcMf3Yx74bOepzz4+PSLBE3dxnrhJ8thZkgeOO7nv/ht6D/015W5KTFXU0VsyTGVBA4VlPRQUNVOTl8RIgTIXi2VYK5ZlMOgALvs/Rk/yQ8y1PiHMXopU232kHv4dvmYfkxKsxkyHPyeaAzhR4MC5VCNWE5VZTzjIWuI2NrL2cqtQiltlijyoMeBqnhxn0g+wlCnBSI4cJwfcWZoMEYVd5udCmZ/x42SHAVfrpXncuJvXje/zqvk9HnV8wK3+ndybluV2714etX3Cs4YPeFzzvqircbPnAHcHDvCkdxcvWj/ibu2HnKk9yPFhW5aWA1lZ0OfsrCbT09q0jehQ1m9B6Yg/JaNxlI5lUDWZTfVEGmUj4cRXH8IpShG7QDnMXSQwtDmIsbUkxlZSWNgrYeOsio2bMnbeiviF6RIXY0h6lB6ZQaoUhqqR569AaZgalRFaZPvKkB0gR2m4ATXh1lT6W1BxxICyQCO6ymLoHu4jZ/gKXu33ic6fpMDOiylVOQaMrMi2iKLGOZs+iyN0GurSm5TFVMMM42WnaAkZpD6gn2MO1eQcLqLSrYgahxRKDbyp0LKnQfcwAzbedKTX0OoYxLiONTMG9lQbhZFTNEB+fhdVJr4MaZnRoKFGpbYiWQbmHHUqpioxkrO1OlxtPMiZBl2O19typV6T1TplLtaocqlGgSu1qqxWq3FVOO8nVOcIF1rqlLlSrcKFKnXOVGhyukSRMyVynCiQ4Ey5NFfqFVhpVORqizI3OjTY7NNjs1ef9W4BGHVENvV6uybvgPFqvdKfYVGAxpUqBdYr1bnQpPLvDozvqnR+/fwfgVG4XfvNK4Rexn9RGf9FWRRs6f+dSh2RHf3TG4SQi2BJC/PzT9//SmH8ge/uzXJ5RIuJY7voivlHFov2sdqqxJMxNZ7PaPJyToPns8p8Oi3Hp9MyPJ2S4smkAI7CCLAoz6NRRR6NKPBgWJ4HQ/I8GFbgwZDifzcPBzR42KfP3UFtNobVWB9WYmNAjs0uaW52CicFJVnpluB0lwyDDaa4Wv0jtsYfIiX2dyiqbEfTRBJp3d1IG+5D0kiMrYpbMXHXxTbACMsgA7TcFBDT/4iwNDt6x7MJOKqFc4AcZp77CIhRJy1BnyCPPfjY/J4gq78l3f33VAR/SEv0dnpSDtCdepDWJHEyEwxFCmNxTSKFddnk1+VSXJNFQlogBeUJVDTlkFqSQFNfDX3jbVS3FNMz1kp1WwmNvdV0jDZT31PJxKkReqY7aOyroX2wCeHmtJCiFkIyQtG3kJIWanaEpzBCqnpkdojZk9OiKy8bD25weeMi6/fXEN6vbFzi6q0VUZH3rTvXWL91mQsPLnDm7lnWH17nzoNNNh9ucv7eRdZuLTJQFUWxh/JbZdFPDiHo0haiSudRDdF7o788LUFKIoWxP0aP4SQTRpLNRDOUaMxIogljSaaMJ5kyHGfEUJQ+w9EGb/cZo7RFCuOCkJKuDGCzKZpbLXHcbI4WAePV6kBWq4SAix83qgNZrw1moz6EjYZQbjaHc6c9mrudsdztiuVhbwJ3OyNYq/dntcqH6zWCGhnM/bYoUfDlbksIZ3NtmUnQRbgoI9jeAjC+HD/G55N5fD79CzAK8Ch8N5rN88EMkQr5TDgP2J/Ks+Ec7k9VwYvN/yWF8dvvv+GbN9/+WWEcq0zjmJs2hS4KFHlqkOGsTqKTFoFWyhzWkcTeQA5HUxXs342hvEhpFGDRzUQeH0tBYVTAz1JOdCkk2kGdo4eUOGKhjrcAi/ZW+Dkewt7ECD1FRVTEJdCSlkZTUgIdKQn0pMXRlxHDWFYMa0UpbOUlOCwngauKAk7y8rirqhNqaslgbgkTx9qZLxzieMkEJ0tmOFU2z8myGWYK+unPrCfMwhk/E2sctbVxNdTHy8CUCHNXWqOKOFU2xkrDEpfr55kt6CbbOYJEW1+RRd0UlcNCcS+ny6c4XTzPifx5ThUssZw3x1zOJHN5k8xVHmdasKErlpkpX2ayeIHpogXmiheZF6Zwnrm8WY4fm+Gi8G9z57hYMMxqajmn/GNYTSzleN4IY2Uz9JYP0ZpXQ3l0Dr7RMXhnxRNYFkdocxguw64Ej9iQ06RPRYwElQF76QuTZC5emdEIaUbi5OhMkKcmWZFj8QqkxakR469Air8GWf5a5Hirk+uqToyBOL7y2/CW34arwsf4aGwjVGs70RrbSNTcRZjmQXzVD3BEV1r0h0FSuActjQV0dFfQ2V9NQUWKaEWluTuPtp5sOjvT6GlLobIwjIbqNKobctFz0kMnxBj5MC0kwrTZFWTEgXxf/C8OknhhAteyNJTcjP8MjCZxrqQ0FZA91ETGQDVpPYUkt2WS2JCKb/pRkqoKqJ8YonKkm+rxTmpG26gW9qiHG6gYqCCtLJa4rGBKavOJy8zHJbwKA982ZJ1b2GNRwD7TQj5QTOE/7w7jN/si+MvtgfxmbzB/2B/MXqlwdDRTsNF1wlnHhMMKahyW18BSQo0wJUXajMS55baPNwF7eBVwgNc++3njuZvv3HfwretWvnbdyhdu23jmuZsHfuLcDFZgNViFM36KjNvuIUPvnwjU2U57RgTLLVV0lafQWFtNdWUjbdUV9BW7MJ6jzflKTUZT5DDa+tfI7/odQS4a9BW6M5mly3j2bmYq7Rmvdud4sxt9CZosJWhzPUmLm3Fy3EuUYCV6J2vZitwoNeZm7WEeVdpwNUWeSzF7uBi/i6W4XZyrNuTigBenJsNYnI1hbi6aEx1CalaaJ20H+KJ1i+jk34POD7k1uJP708Ja1T4etG3nQb0Ahh9zvXkn1/skuDksyYP+vTxp/ZA7jVs5VS/GwogtCydDOTtrw+lFWyZmrGgaMqdyyIXiwWDKxlIoH8uiYjRDpDDmDwYQXmmKXaQ09mHy2HnLYWkvhamlOIZGB7C1UcDukBI2VtI42Epw1EebpAA9coL1KQjSJcdLhSx3JZIdZYm1kyTcWowgGylSvUw45m3LMWcr0iy1yXe3pCErgYq6FuLaT+HWdpu4+ovUR+UzqanKsJYmxzQdqbdLoFnPg2YdI8pd/ERVWnNZU/T79jIVPUF/UDs9vqV0u8TTa+NNu44FXRomDOjYMGPlQ59DOP3mDozp6zNjakG9igN1USW0xhTTqmvPiIomfbraNGlpUGJwiBSnbKrjfTleq8+lVg2W6h1ZqgvmYpMtV5p1udikzmqjGqsNqm/rcmqURKAoVOFca9DgSp0WF+t0OV2ty9kKFc5XKHCyWIJzldKsNilxrUUYZa63qLLeoc1ml97bEboZhRHAsVObG63qrDWriUrCrzcoc7VWkSuVclwvU+FcgxKPzhT/uyqM72zoXz//R2AUut++ERbuv0Swq98GXr7l36wq/qq38dewKADjr+fHnwVwFCzpH3hzf4HLw7pcbddhuViCvoQPGUnbwrVWMR6Pq/J8Vp1PZ5T4bFaBZzNyPJ2S4fGkFI8FdXFCmkfjCjwaUxSpiveH5bk3JMv9YTnuD8tyd1CGu4PS3BuS4V6/PPd6lbk9oMz6oAI3BmS40SvBeucBbnSIsdopw7kuBcbqlfBw2oeG6ntISPwOMck/Iib/ESomB1A2P4iE/m7MfUyRN1Vml/oOVA7LYx9ljV24KUYu8mQU+zKzVEllQxgOgUrouO/lcIgioZG65GRb4+24FR/r3xJx6O/J8XqPyuCPaYneTWfCATqSpUmO0iYz243s4nAyShI4Vp1FbnkyBWUJRCd5k5YfQWlbAQW1WbT119I+WEfbYB11nWXUdJRS211Oy2Atgws99M910TLUQMdQs6i0u22wUdTBKCrqnusXnQ8UoFH4LJwSHJjqY+r4JBfWBNXwOuevn+Pq7RWu3Vll9eYVbtxfY/PROnfu3eDmvWusPLvKuQcXRMB46946G/fWOXvnHOu3F5lsSqTUU1mkJjb4yYsgsV0IukRqi6xoQW0UFMaBWP23amKKGaMp5qIZSjRhJNGU8WRzJlMsGE80FcHi0DtgjNQWWdTL2fZcrQ7mVkssd1rjudkcw426MK7VBHG1OoDrVULIJYj1urewuNEYxq0WQV18C4t3umJ51J/E/e5obrcfZVNITTeFsdkQxt2WSO63RbJZ78/JbGumE3Q5X+jEndZoEQwK9vOrqXyRuvjlbCGvJvN4JaiMozm8GMoUQeVn/ak8H0zn09FcHgjA+PJ/DRi/+/6bf1EYv37GaHkK2S4alLgrku+qTKaLGknOmgQfUsPBQAZ7IwURLB4yVsHWSAkHI3lcTBRwN5XH21wBf2tlgg+pEGSrRMghFULt1PA2lcHRUBl7Y11cbcw44mjPYXNzjDS1UZdTRENWHnVpGbRlZNCRlUbnv/H2ntFVHmiWru/cmbldoSu47Cpng00Goayjo5xzjiggCQmBcs45SyhnUM455xxRAkkEIYQAk8GpHMqh7HK5q59Z52BXVc90z+25vW7/eNf3nSMt/qH1rP3uvV9FWQwVZTAXymKtKI2N3HGcFGVxVpDnlJIqZ9R1aIxJZb6wj9XSKVZLZlktmuNS8SIrhbNcOj/HTEE/zXGlhJqfwsvEBjdDYzyNTPE1tCbB9jSd8cVcujDEtdo5Vson6E1sIcUunCgbF/LOhDOUWcfFkiEWcoa5mDPJSt4cSzmzzJ+bEsPfYukCMyVzzJYtMHt+ifGiOcYKZsTQOFciUhjnWCiYYTVvhqsFc6xlj7OVP8hudguXoou4ktHMXP4woyWjDJb1MVTQwFT8eeLjkvE6l4BfVTK+jaGcGHHn5IQd0f0W5OWpUBh4lOYAaYbDhQyHyzMcJUtPvCwNSfIUxMmRHKFATIASaWFG5IQYURykR4mfHuf9TEk9oYafjgQeGofx0jpEuO4B4jTfIl71NYK0juGlcYxTWhK4GQlws9GkriqLuvpc6przqWvJp7o5h8auXBo70unoTKO/K436C1G01GXS1FqCR5gbhv5mqAbqIuurjVSABfI5fkRvTZBzYxGP4jQUHPQ47KiC0N+MUwVh5HRVkt1XT85gDTkDF0hryyW0JJYzqeE4RwYQVZJLw8wgeZ0XSGs6T35fG5WTfdROdpBXn4tflCc+IWdJySsjpnAQx7hhjMJG0PZrR8OjkcP6ObwsG8PPjoXx34+G8HOpUH5zPIi90qHIKsZgpeuKk54NFoo62Ar1sZfTIEZDmWZjSW65SfBtwHG+8j3Kl34yfOUnz7feknx/Zj//7Pk2/3z6Db7zfIsvfQ7wgZ8Ed/1kuOSjSsspG5JsVTkhfJ0zeu/QEGtGopsMiSHOpCYlkJ6QRFmyN+URpkyUmTFfZYGP0REUD7+GldYxUj0ELBXqsFp2kPkLtlzuCKHrnBHZ9m8yESTPzWgl3k9Q5FmcFHfjJLmZps575515UOPFrTR9rkXLcyNGmq14abZzNVm/YM1mbwArY9EsTMUzORbJ5VZt7rdI8nHbMb7uPMSn3Qd40neIeyNS3JtW4fagIrfapNmpPsidmgNca5Rgq1eR20OKPOqT4nHTHh42HWatXoH5YUfmViJZu3iW6RkXOoftqO63p2LIi5LBcMrF6+gMKsbSKO4LJ77BkcBSI3zO6eKVqIvjWQEWthKYmRzD1lQWVzs1Ttmr426jhO8JJRK8jEjzNibX34zCQHPiHJWItFPE30yGs8ZSeBrL4GEmj5eZKvEO5uQ425NuokuCgQYpTg5E+0UQnNaAd9lF4qo3qE6pp0tFmUktIeXqZlww9KHJwIdmXWtKzBwZCi1gJqKNYc9m5iP7mYlsZiOljo2oVDbOejBvbsiIhgajWqZMGLoyb+jOiIERfcbKdOkr0ahgQI21F12uQbSp6jGkJGTU3JgGXRMqzb0oOHWO/rJkFrs8WO71YLIhjrmGAi63hbDR6cB6uxHXG3S43qDBdZG3sV6FnSYNdpp0ud1uzk67Ndvtdmw0W7Feo816tSrrVUpcqVV+vo5uVhMDo8jPKArC3GrSESekd1q12GnTFsOiGBhbtNht0uRWg7oYGq9XCdksU+BakRIr1Yo8Xinknz/9Pd98+c3/LyvpvwfFH9/FwPhj9+KPPkbxpRdR+OU7Uf/iH8VA979eenkeYBHD4A9hln/z/X+CxL8C41+eX3r5y19EwPg9n++OMVByhPVaUVeRAfOFstQH/4qp3Ne42y0CRE0+nFLn41k1PpgS8v6EIk/HBTwZU+DJmCJPx5R4MqrEkxEhj4YFPByS5+GQHA8GZbk3IMX9H+ZBv6RYur87IM2tPiludh/nZudRdtuPst0qxUabKhO1GmTHSKCpuQ8ZubeRVXgXKYU9GFjLY3VKCTXzA+iekEVoIoXQSBFFc3kkDA6h5ayMb4orHiHmxCSdZHGpns2tTlyCtLAJUcPUR5GABGvC4s1wdTnIGYfX8bf7NYmuL5N75lUqAt+hMfIoLQlyJEZok5TiRGpuACmF0aSVJJFREENuSSx5ZTFEpXiTU5VGZkkiFxryaey6QF3XeSqaC6lqK+FCaxGtw3X0zrTTNtZA53gzvZMd1HVV8iMw9ow/r+QZnOlmaPb5lRcRMPZOdDMmKu/eWWfn0U3WtlbFpwJFXv11DQAAIABJREFU5wB3Rf7FD+5y++kudx/ssHv/Blc/2Gbj6VVuP93h7oNb3Ly3zfqDdR4+WWaqMZFqPx0xFIpCLqKVtMi32BWpQ1eUrviz6DuRujiaYsFomjXDKVaMpFoxlGTBiAgWU62ZSrNlIsWakTgzBmNMfijx1hd3Ml7MOcl2VTD3muO435LA3YbnCuPN6iBuVgdyszKAW9XB7NaGcLsulNsN4bzXHPUDMMbxoDOeZ/0pPO6J43HXcz+jSH282xDOvcZI7jWGiVPTCxlWzCQbc63MgwctolvRyWK/4h8mC/hiphARMP5hIl8MjJ+P/Etg/GQgg49H8ng8Wfncw/jNp+JV85/+9EfEZwH/FQ/jXxVG0Ur6648YPp9K9iltSj1VyHYRkuaiStxJTTEwuluo4GqphrOlJvZmatgZK3PSVIirqQAPc4FYWQywUybQXpVgRw2CnbTEV2HczYU4mWpgZ6KHi50Vp12csTW3wEjXAE1lddQVlVGTF6AlUERboIC2ohy6om5GgTTmClJYyEhgJyuJm1B0P1kRL3UdoszsmTrXyaWSGdZLFrlceJHLBUtsFq+wVrjApbI5LpaO0RJTToTNafwsT+Cha4yvvjkRZifIcvKlN76MxcIBFgsmmMwYoyO6kThbN1JEKkJkAQt5PazkjrAiAsZzMyxnzbL0wywXzDGXN8Vs4RyzpSJgXGC0YJ7J4kUWypZYEsGryPNYNM+lnEmu5IxwO3+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HJSkD/tCsWvmco7Gkgq6WYk0kxnM7Jp2BkhIaLs5R2NxOZmYB7gC9+0WlEFQ9jHzeAbnAvtgkTmAb1cswojzeEifxcIpSfSIXxM+lQfnE8kNelQjkqiMFQ7SzGys7oyVpjJbTGVUGbeGUZGnX2s+V8mC/9jvK19z4+DZLmg1BFfu9/nD/6vMs/e78JXq+B1xt86/MuH3kf5ZG/AldDDOmI9if2pBkWCq/hpvYSCeavYLz3BVQO/RI5yQNoqiuhIbcXPZk3iXGXoDZdEy8LWYTH9iM8+Drmx/6BlsD9bFw4xHKVAyttYdQk6hNn8luKDX7NtWA5nkbJ8kmcJI9jJbkVr8TjEie2s2zZihJwN0mVrTgl7hRasFPrwVKDP4v9ccyNJbE4ncDkcCA324R80LKfT1oP8IfOw3zQfZh7/RLsjClyY0aPq2OGXOrWZb1Ogd0aSdbrZbnaq87OgBoPeuV52nyIJy3SrDeqsDjkwtxKLHNLQfRNnKJhyJGKwZOUDnpROhxFyXAiZSPJVIwnkNN+hogKC4JKjYkss8I/2RB7d1lMTA9hYXgMF0uhOFjnaqbEKRMBvlZKxJ4yINnTmNiT2gRaKeJvqcgZUwVcDeVxMlDARlsGZ2M5Thkq4K2rSLK5Hpm6aqSqCkjW1CDO3I6wUxEEBRcRkTHAudByWpTVmFWXoVKoQaWuO80GAbTp2HBB24QO+yCmvcoYOXWeMb9a5qLruZ5Vw+cVFXyeHsotV0NmteQZV9ekX8WMNaEZ49oqdFvIUqd1iBYFZZo1zOjSt6BDWUivojRdhjpUGdhTaRNNgWsmC70NTE9kMDiYSndjJSMN7cx3neNivy8rPXZcbTTmSqM215pUudGqxm6XHrtdFtwbdOXukCd3RrzY6j/FZrMJG426XG3W5WqTFtea1LnRrM6NRjWui9bNtWp/rfi7WqfMtXoVborg8wcP480GkWr5XF28ckGBS0XSXMkXcPGCPI+WC8QK47c/AuPXIg/jZ3z31Qf8Sexh/P3/4l8U+RnFvsUvf8+34nnuc/xrwOXvPIw/QuLfP8UpaREgiubHwMuP4Ch6/qgyisIuIg/jjz7G/51q+Fcg/LdA8cfvxcAoSkk/B8aPrg/QkPYaE7nHGUzZx+VKFRZKZKgJ/L9YuXCQ+wOqfDCpxbNJVXFxt6jA+8mYkCdjyjweVeHZhDJPJxR5PCbPwxE5Ho7I8GBYmnuDx7nTf1Q8u72HudO3j/cG9nCrfx83ug+y3XVYXLGz1XyIGx2KrLYbcyFdGRW5FzA0VeGI5F5k5Pdjba9JZr4/1S1RnHCXQU79N1g5K+Md4oyxkyY6J1QwctHEPdQOX9Ef3CgHRofL2NjswjPEGLsgbTRcZfCIs8U71oITrsdwd95LsOubBNv+IwlOvyLX81WqQg5QGy1FVKAycYl2JGR5kZQfQXJhPEnZYaRmB5FdFEFMmi8J+VHkV2WQXZpETVuJGBbLG/Iob8qnuD6H9pF62scaaByopmW4ntahBqo7ymkeqBW/d4230DXRSu9UB71T7eIZmu9lSORrvDjG5Z3L7DzeYW17jev3rnPjwQ12n+5y68kt8fvNOyKf4jYbz7bYeHad209v8eDJXe49e4+bH9zgvftzzLUk0x5pKl45d0fpIVIX20I1//pZtJoW1euInlOZNoyl2zKUbMVwshUjKdZMptszm+XIbKYjEyk2jCVYMhxnTn+UAf1RumIP4+I5Z7YqArjXFMvD1kRu10WKV9K7daHcqg1huyKQWzUh7NaGslMbyp2mKO63xfJeWyz3O+J53JvM+4MZPOmJF8+jrjgxTN5tiuRuQwS7tcFcKfVgNtWC5Wxbtiu8xQqjGBhHs/liqoAvZ4qez1QhX4hUxpEcscL4YV8aIoXxs6EsPhkr4Ol09Q/A+MkPwPjN82YCETj+T6GXvwGjKPQiUhhTyXTVJNtZniwXJZJPiryIapy1FOJpq/EcGC3UcbLSwNlKA3cLZdzNBZy1FN0eVib4hAqhTuri4u4gZx18HHU4aamKvakm9uaGnLSz5tRJZxzs7DEyMEZVWRVlgRKqCgLUxaOAukAOHYEchgIZzAUyWMtJ46Agh5O8PK4CJdyFqnir6dIWXsqlkmk2Sy+yUbjEZuEa63krbBatsFm6xOWyOebyh2iMKSHFNYAQMyfCTOzJcPLivFc05afjGIivZyFnksWcBWazxmmPOkfRyTBa/LOZS2vn0rlR1rImWM2cYTl9lsW0WRbS51jKnmYua4Kp7GmmCi8yXHiRwcKLjBZdZKroInOF81wsnGWxcJ7lwhmWE5u5nlTPZmIjy8ltrBSOcrF0hLmSPqZLRLU7Xdwp7uTihXayiwtwLo3GoikI2253TMdssJw2w3fUnKIibQrD5GiKUKInQshQmAzDsXJ0xslRES1LTpSQ+BA14kL1ORdjQW26PYWhWjSkWDNTF8lSRy5F0V4kezkQ66BLvLU80cYHOaMng4XcO5jIvYux8BCWenI42WpSkB9BQ3MWtU1pXKhLoKoxlpaOeDrao+lsCqOtNpyibF9KS+No7q3E2s8SPR9DVLx1kPHS40i0Ha4D5WSujeCWE4+MpSYSjhroRjoT3VZIfncthf11nB9vpnq2g6rpDhJqizmbkYpVQDDmfn6EFmZyrrWM01nnUDsbiWFICmUzl8jpGiG7qYtz1W34p5RxMrYOXf865D1q0PBpRc+rg8N62byhmMA/HgvmJ1Ih/HeJAH5yxI+XJII4oBCDpmIkmgphaCsE4KDhTbimGbkqx+jQfpMrJ/by0dl3+fz0K3zk9Q4PvQ/x2OMtPhaFXE6/yhdn3+LzoGM8CFZg2UeFzZSTLGWf5WJtJBEndbCQfw1HuV/hduQF7N75ByR/8w+8/vJPefHlF3j15Rd4+af/hcOvvoDi/heQ3fNzpPYfYP9Lv0b19f+bQOELLJdIst7qw2pvCtVptgTq/I5E5Z8y7X6Ip9HyfBp7nI9ijvIsQYHHqbrcjFHnTrQEt+Lk2cow4OqF03Tnn6GvJZWu7gyGx9JZmk9gedyb+23H+bjxNT5qfpunrfu523GE7UEFbswZsLlsx/K8K3MTHqz1WHOnWYOVOhXWuw241qvD3W5lPu5S4HGzAhuNWsz3uzG1GM/QYiitk2epHhatol3I6ztL6Ug0pSOJlI8kUNgbSGqDAzGV1kSWW5Fa7UJQkglObgJMDQ9iY3gcN3Mhp0yFOOvJ4agjujMviZelMlFuhvjbq+OkL8kJPWmcTVWwMRBioa+Ema4QK+2juBhI4ql9nGg9OTLVpSkQSlGuokiZlg5ZehZk23kSF1BAunc2Laq6TKtK06CkTqmqAx1m4bQoG9GsrkGf2SmG7ROp0Qui3TWbvuBS5pJK+aCygi/zI9lx02Za4zDDyrL0KutwXaDHmKY0DSb7qFR7gwZ5SbqVNOhSU6VFRZIORQmqtDUoNPagxCGLjBMZLM3M0T3fScVgExWN/bTWjTDYeYEJUeJ70IPr7Q5caTXhWrs2N3u1uTNszr1RN+6NB3J3Ipy701Hcng1ne9CVGz22bHVZcrXNkKutumy1anOtUZ0r1UpcrVLmmuhSTI0KV2qV2KwRigu+txvVEY3Iw3i9SknsY/wRGK8VClkol+XhUj78QXQC8Bu++fYx3379Md999Rnfff0hf/r6I779SgSFIiB8DoXffS362WdiiHwOjT+EYkTf/V0S+n/3LgbGHwHx/xgY/zVl8UcY/Hc9/6WH8funCzy8aMdH007stOrQn/wWY+cOMFtwgArfF1g+f5hbnQKejmvxYEiZ+4NKPBpW4fGIGk/HtHgkUhZHFHg4Is+9QRlu9x4Xz263BLe6JLjdI8ntXkl2eg6w1fUm1zr2c7Vdgmttkmy1SnKtWZLVJhW6SnQ57fAuB/b/N95690UEKsdRVpPA3EJI/2ABw2NZBISooaL5K8xtJAgItee0vw1mTtpoWglw8DUnKsObsBgXFi62cG17GP9oWzzjbHCKssI2zBL7IH1OB2ng6ytLwKm9xHu+TeKp35Li+hsyTv2Gc2ffJNhbnoQkeyKSXInODCQxP5qUnDASM/3IKgyjpDYVryg3MkriSc2LEqemS+uzybuQSlFtFqWNOdR0lVLfd4GGgUoGF7qo7iijtus8dd0XqO+poHmwlvaRBrommukab6Z7ooWB2U76p3sZWRjh0s1L3Hy0zeqNVTEwXr17VfwUwePW/S2272xx895NNp5tc+2jHbHqKCrwvvfsLtvPrnHr9jgzjXF0RJrSLwqppFgggkYRMPZE64nX0H2xBmL1URR+GUkxZyzNhpFUG4ZTREqjNXM5J1kuOMVirguTqXaMJ1oxEmfOQLShGBhFiWmRwigCRpGy+KgtSbySvlMfwd3GCETr55vVwdyqDWW3NkwMjHebo3nYmcCDzgQedifxpD+Vx/2pPOwWKY1JPOtL4ZHo521x3GuJYbcuhLV8V2ZSLbhU4MTNKt+/raRHsxEpjCJg/Gq2mK+mC/lCpDL+oDB+PJDBpwMZfCHyNU4U8Wym5j8EjOmu2qQ6KZDqokKKuw6hov5FMwWcjeWx1ZfBwUTASUsVnC2UEF128TCX54yFHAE2AkIdlIhy0SDEWRP/kzq42WriYKGBo5U+tmb6WJka4ON1Gs/THhgbGaMkVEaoIEAoK4eKvBzqAgU0BAJ0hQL05WUxE8hhryTAQSCPo7w8LgIhbkJVzqjpku0QzlLBMNcuLLJRuMCVwhWuFKyyWbDM5YIFLhXPsVo8xXLpCDP5HQykVNEclkNzaDb98ecZTa4T+whXC2dZzb/I5aJFLhX0MBBeznBEFfPJnSxnDLOSOcli5gzzmfNMZ8wzmjpDd2QH3bFd9GWM0VewSEveIu0lq3SVrtJbvMhI8TwThTOMFs8zXjTLcmIdl8MKWAwuYiGhmZXiUVZLe1ku6eJiWT9LF0a5Ud3NjYYBhrp78K1IwaQxEOceLyxH7DGdtsBp2pyCXnvSkwTkBUtRGypHb7iAjgBJOsIFNMaqkRumRHKoOrGBmiSHG1KaeYKyVBNK4rRoyz/JxZ4cHl9fYLa/g+KUKCI8LAhy0sTNTB1LdRn0FY+gJTiEg6UmpkYKJCaeobXtHC0dGTS0J1PfFEV7WyQ9HeH0tgfT1xpBeb43pSWRtA9VE5YdhFmAOeo+Osj5a3Ew0gy9iijCx+o4kRrCQT05JBzVsUrzIaGjnPLBNs6PNFI700HNTCfpreexCQ/CLjwGc78INJxPo2xvx9nUSGKqW1F0jed1vbNInkzGPb+fqNpZMttWCCroxziwgqN2WcicquSQTRk6Xt3IW59HwiCPfRrp/FI2lF/IBvOL4/68IhWCnHYGBjqlaKkWoiIXh6XcabJ0DJl31eSOlwLv+0vxif8BvvZ9le+93+Sfzuzlz55v863Xu3zme4SHQQqsh+vSHmJOSawneTmJ5GZGMZ7ujL+BDJZSvyJA/yUKHN8g01YOW5XjSB5+m1ff+CmH9/yCPa++wYHX/x+k97zAvhd/woG33+bQa68g8+J/w/CVF2iJkeBSfzyrI7n0nRf5ayWIVPwZHbZv8zBOiY/jjvNxzEE+ipPgUaQk96NkeJJ4lK2oo2xm6LJU6sFAVQxDA+UMjpczPpXN0kwUq8Mu3Gs9yvtNb/Kw5QC7bVJc6ZJnfVST9UUrlpZPMn3Rh8mLkSyNnOFKox6LLUbMdZpwqd+E7R4tnnWrcrtBwEqjHjNDZxleSKZ+IpgLw94U9LkTX2dLVKUDRUNxnB9Lp7A3htxOf9LqHYkvtyOu6AQRGVY4uwuwsjyOrak0jqbyuJkr4agvh72OFHbaUlipHcNOR4pTliq4WihhbySHpa4s1oZKmOuroK+hiImuKuaqh3EzlMbPTJ4wA2lStI5TqSOgWVOZLm1NugwNadDVI8clhFy3WGoF2vTLS9KsZUS5pgsVqu5M65vQr3Kcfl1zhm3CadD3oME5mWqvAlrDSrhRWsenRWnsnjVhSuMAQ8LDDKirclNDjxHt4zQZ76VZ7Q2alaXoV1OhU12eJk0JelTlyFXXItPSnxzXIi741rG69ojy2VWS+iYpaJmloX6Ujo4KBvoSmB3w585oCO9NeHJz2JKboybsjNnyaD6ERwtp3F/M5cFqPvcun+POXCjbI6e53u/M9V47bvRastVpxJVGTS5XCdmoEF2BUeJqjfLfgLFBlVstWuy2aHGjThXRKnqrWlkMjSIP42a+gNlSKe4v5vzgYfxPBcbnF11EnW/P528VO/9vCuO/Fn75d6uL4tDL39fqfMdfPljk6doJnk1Y82jIhO1WNabzD9Gf8jbtMS8xlPEmWy2K3O5R4W6fCrvdQrbb5bnWJMNOhyI3O2XZ7ZbjTp/odwRst8uy1SbL9RYZ8e9cbZJlo16KtdqjLNceZqlGjsUKITPFsozlHGQg/S1a0g+REnwcNeXf8Nb+F3n13V8iLTyEsoYksnJvExF5guGxXDp64ggM18HZQwk7Z1VMrJUxd9ZBxVIBOXNp1B2UOB3lQMd4Bctbg3hG2mAXYIiupyYCRyEW/nr4xpni5SdHhL8EWeESZPrvJdn9JaIdfkKU4z9y1u0IKelORKe6ExDvQWiKP1EpPsSlehGf7kV2WQyJhZHEZAZRXJVBSU0m5Q05ZJUmUFCdQYGoeqezhKrOEpqGqmkcqOJ8axFVnWVUdpSKE43lzQXiz00iBXKolo6xRnqm2+ga72RwbpC1m5fYenCD5RsrXBf5Fx/c4Nr966ztXOLWs13uPr7LrYe3WX92kysf7rDzZIc7D25x9/EuW483ufveNAstSXRFmYn9ieNpItXQXLx+7gjXZiDe+K8Q2eCvJF5Tj6XZIZrBJJHKaMNy0WkulZxlOd+d2Uwn5jKdmE61ZyjWhJ5wLXH4ZSnHhRsVgdyujxJ7GN9riuG9JlFNTrQYGndrw9mti+BWXTg7tWHcbYnlQWci9zsSeNSTwrPBDB73pfKgK45H3fE87Uvmo+Es3u9L50FrnNgLOZ95gplUSzZLXLlV48/DllhEMPjZWI5YYRTB4tdzJXw1U/QvgPGTwSw+H8riq3FRKKaE9/+DwJjqqkPcCQFxTirEumjhay3ExUgWOz1JbHUlcRatgywUcTSSxtVMDg9zOXysFQhxEBLuqETICSUCHFRxt1HB3lwVWwtN7K30sbMwwM7SCGcHG9xcnLGytEBVWRkVoRAVgTyqCnKoK8ijJVBCT1Eo7mk0VZDFXlkRB6ECjgIBJ4VKuCqrclpdmyjDU/TGVnG5dIIrpfNsFl5ks2CJ9bxFLhfMc7l4ltXiCdYKx9goHGM1f4iVvAHWCodZLRDNCJeLp7hStsBl0eq4YIYrheOsnhvkUs4oa7njXDw3zuy5CcbPTTGSM8dI4TLDJZcYLZhjqGienrJlmi+sUVG2Rk3tVRoartNSt0FXzRr9VcsMNlxhvn2bK7mtXA3PZiOymOXkRhbzulkvaWOjrJ2VskEWLkyy3tTNdscoq6NTlPTUYFnhh2OfD9bDDlhPWuI4aUrYpB3n6ozJSJAjJ1CC+gA5qk9JUO+lQH2IJrn+yqQGqREXoEJsmB7JiZbkpRpSmqJJfY4lYy3x3Lg0wZ3dXS6tX2FidpKK2iIiQ3ywNdVDQyiFulASWwstTA0FuJzUISvbh9aOFFo7E2lpEoFiGGP9EQx1BjDWG0VLbSjl5eG09JdTNVCGR6o7Kl5qKISqsS9GD8kMZ1ya03HJDcc57iy+FQmENeeSPdxEUXczFcP1NMy2UzHein9eCu/q6PKOphnHDJ1Rd/JFztwOHVdHPJJKsYtq4lWdCF4zy+Rt2wJkztRgkzJCbPM2PmXLqHhX8bpRCr9QTuIdvVwO6eRwSCuLd1SS+Y1sKK8II9mjGsthtQTkNFMQCHMQqhWjrpKKg9CFBjNNbnsq8GnAcT4NkuAj/0N86fs6X/q/zudBb/GH4L18FrSfD4MkeBSmzM1II+Yj7OkO96Am3I/e1HA2UhzJtlLHU+k3pDi8xGiWLL6aL6Er/RZHDr7Jm2++xNHX3+Hwu4c4svdXHHvjvyC7dw9vvf4Se175Jar7XifFXo/R887Mj2WwNJLBpbZQSjwVSNR4kWbbPVwPl+dRnCQfJh7lw/ijPI0+yqOoY7wXd1Ccnr6SqMR6rjVbHXFc7MlkXnQDfCiBuT4flrpPsN0h4Fb7ca53KrLep8vaqAmX5625vOrI0qobM0u+TF2MZn7Cj+VOa5bH3RkfcmBmyIqVXj2utymxViNgotGQgWFvWmaTqBiPpXhE5FF0wzFBA7MQFWKrg0muiyK6zJfkKh8ii2xJLXEjPN6SEyflcXJQxN5CHkdzRewN5bHTE/2dkcFGVwprbUmsNaWx1JTCTl8ee0MBJ4yFnDBWxkRTHnMdFQxUBBirKmGjKsBRS4GzpqqE2miQaqNDzQlz2ixM6DLQZ8BIn3ZtFQpNbSi08KBdzYIuRWUq1Uwp0XInV8qKdVMdLmrtp19Tky5jT7qMnKixjaLC6wJVIfVMpDbyMLuADWcTJlT2M6V6mGkdJbb1DRjWlqBTdy/jqvvo0RbQpaJAq5o0jTrH6VaQJ01JjzjLQDLdi2gMaWNs4hnpY7cI6VnlXOsMDQ0ddLYXM9KbyNJgBLfGE7k3F8z2hAPXx624NurAw+VkHl86z6ONBh5eb+T+jUreW0lldzacm5P+XBs6xWa3Dde6zbnaps96nSobIlAUz3N18arID9msiSgpfatZi5sN6j8Ao0hlFIVehKxmSTNTLPmDwvi52MP4n6gwPu9ZFPkV/0+B8fs/f/vXMu8fS73/vwPjn/jnDxd4sGTJs0lLfj9jxbNxI3a7NBnPPkpn3Gu0x7zMXPERFssPMZn/NqPZrzNduJfliqNcqpFivU6K5YojzBbvZyJvL+M5exnJ2stwhmjeYSB1L51xr9MQ/grnA1+h8MwblHjt44LvPqr836Qy6GXygt7Ayew3HJH4BW8d28Orh36NnKYEUooHsbTVRs/gOPnF/lQ1hNPQEUfXcC4FFdGY2qmhbqqAqr0yb2jtRdNLD6cEJ86meZBWHYu1rwEOYRbYhFuh5KaJZbAJToGaePrJkxAlICHwANlhB8kJ2kOG9+9I9X4V/7NSRMWYk5B5hsB4D7yi3AmO9SA8/hRRSR6k5IWQUhxNfHYohZVpZBbFcaE5n4RzoeRVpJJTkUJVRzE1PWViYLzQViQGxsrOUmpEhd+dZZQ1FzyHyK4yMTiKVtedE820DrfSN9PP6s01MSAubS2Ln9uPd7jxaFsMkLvv3+b2o9ts37/F+vs3WX9/m60H2+zeu8ntRztcf7zBnbtTzDXG0xdjIQbDsVRL8dpZpDT2xOiLFcahRFN6Y/TFN6VFHseBBAsGE60ZSLBkIsOBy2XebJT7cKn4DEt57qwVeHIx25WxRAt6Rb2NUfos/aAw7taKVsgx4tW0CPQetcdzvzWG2w1RYpi8VRfBTl0Ed1vjuN+RyL2ORB71pvJsMJP73cncbongblskT/qSf6jIyedJVxLXLvgxk2bHfKYt1857cLchmCftCXw2ki2Gwy+nC8Ww+M1CKV/PFvPl3ymMnwxl8Yfhc3wtDsaU8Ow/uJJOOqlFqJUcITaKBNoo4WmugJupPI6GMpyyUOSsnSqnrRRx0DuKq6kspy3k8LMVqYuKhDkICLIT4G0j8i0KsDJRwcJMEytTLU5Y6mNnaYiDnQWn3V2wt7VGS10VFUUF1BTlURPIoi4vh56iKvoKQvRl5TCVl8dWUYETQnnsFeQ5IRDgoCjEWVmVKBNXWsMLWSoc4Or5eTaK5rmcP89azgyXCma5XDItBsYrRdNcz51mq2CO64XzrOdOcTl/mksIZ3pKAAAgAElEQVQFz2ejZIbLRVOs5o2zkT/Dpdwp1vKmWcqbZiZnkuFz4/Tnz9BdtEDX+VUGGreYbbvBeMsWnY1XqajbJK92k/zmLco6d6juukl9yyatzZfo6tphsvcOl7LruRGRxs34EtbTG5jLamS9oJaNokaWivoYLx5joLSC3sIKOsqquFBbjmOBD+ZdntgMO+E8YoXLiAmOi9akDliTkatCStAx8k8dpcj2CGWOMpSfViHPS4Vkb0Xi/YVEhGgRHmtO3jlTijPUKE3Voq3Cl+nRNrbvPuLa489Ye/wRq48eMjE7RWRUGPr62mhqCDExVMPMRBljIynOnNGloiqEppZIOppDGGwPZnYogun+YGaGohnsiqWg0IeK5kzaZuvwy/VGJ0QbmTAF3oxQ4lCaFQZFftim+XAmM4j4znwyx+rIGW4RV+bUjDXSMN1K+XAjAfnp7NM14l0tOw7onOS4oRuKVq4oWFii5RiBhksxB60K+a3peX5hUsGL5pW861yPbuQggXXb2GdMIH2qgkN2tfxOOZ23ldPZo5jEa7KRvCofzuvCCParxyGjk4pQOxVZlUxk1HNQUYvFQ+MEK96GfOJ3hG8D3+EPwYf5JESSrwPe4YvAt/k85B2+CN3HH4JERd2H+SxEmk8iVHgvWJVrAZqs+euyEarPrVg1qm0EBKu8SJLtr5nM18Bo33/l+Fsvs3/fGxw48DuO/e41Du19iyN7f4nsO79AcOAgBw+9zDt7fo7Ea7/GR1+b4dogegaSWBpN5HqjJxUeEuQYv0LHyYOshcpxO06GBwlHeRBziMexR7kfdYTduGPcTZDkRpQE1xOE7JbYsVFxmqV6Xy62+bPW58tiuyPrPXqs9+uwMmTB4sRJFudcWV4+ydraSS5ddmNpxYf5pXAuzoewOn2W2QV/hmY8GZl0Yn7UgvU+bVY6dRjtsaF9PIALM0mcnz5HRlcUbhmWGAaqoumpgmeaJ35Z/nineBKY6Y5DsCaeAbo4Owkx1j+Mg6Ui9sYKOBgrYqsnh4WWJFa6UljqHcdSR4oTukLsdRU5oa+Ig6GQk2ZqhJ62w15fdBZUBRNFBcyVlLGWV8dGSQ0XQx1CXa1JPu1ApfdpWt1O0WxuSYueNm36qtSam1Jv5kCHqhWNCpoUqVhRrOdFiYINu1ZqbBnuYUhLiVZdZ/p0zKi2CKXMs4aSgC7aIjrYTj7PvLkRk0oHWVQ/zIqBgCsGuoxoSzKk8S7rKsfo0VSgTVGaZjVJGnSk6JJSIFXJjEjLQDI882kNbqOp+R7R/Y/w67lGZus4zQ1VdLdmMtEVw1p/FDfG0rk5Hcr1yZNsjtuyPnqS91bO8WijicfX+3i408fdm03cXsvjvZU07i7FszXuy2a/E9f6bLnWZcKVFm2uNKqzWafMRo0iG9XPC8JFHkbRiFbSImAUgeJ2rQqipPRWlTJXCxRZPC8nDr3wxX8yMIquuvyT+Fa0yKMogsZ/W2EUl3b/XXH3j5D4989/LzA+r9X5nu//6Z/4y/ffi1PSfLjA4xVzPp4358MpQz6cMuLZuAn3es1YqxAwlL6H+tCfURfy35nIfZv5kv1crpHiRquQ3S4NtttU2KyXZ+WCJPPFR8S1PDMFx5jKPcbEuaMMpuynJfxVLvi+TJ7HK2SdfIPz3sdoj1JgOEPIVIkKvSU62Jv8lrf3/YRXD+/hd4df5G3J15FUOYq00hE09KUxtJTF0VODs6GmdE6UMrzUQvaFRPROaGDhb8kRWzm0gkxwy/HCM9sLi0AzdE6pklgdiVOsIxpnDDD21ccxUJuzwcrERivhYfdLUgPfoTDyICWR+ymOOkRsqCr+gdrEpp0iLOUMAYln8Y50ITTBnZB4F8KTPUgS32/1Iz4zmPSCKMobc4jLCiarLIHM0jhK6s/R0Hee6q4SantEymIJ5S0FnG8pEIdianvO09BfSU13OWUtBVR1ldE8XEfzYCO9072s3lzlyntXEQHj5d0NropW0Q9vsHbrMjvPbrH9YIdr925y+ckWlx9tcvPxFncf3+KWKDn9cJ1rmz0MlfnTG2PKZLo1IoVxOsuOqQxbxlKtGIgzpv+H6Y02pD1Mm+ZgbTrCDeiLNWc2x0UMjJvnfdks9+FyiRdXyn1YyfcQB2AGYgwYiDFiNtOB9RIvblSFsFsfxb2WWB53JvKsJ1m8Wr7dFMPtxmhu1UexI7oE05bAw85k7ncm8agnlSd9GdxujeNaTSC7zeE87U/li+livp4p4YP+dK5e8GU24wTLeaJwjRcPWiJ41pXMH8bz+Wq6iK9nS/hmoZxvFsr441wJX04W8JnIwziYxSfD5/h85Bxfi4q9p4p5MlX1b6ykRX2nomsvfyvu/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zUDeJH3lF2m7sEJdxRqNTdeZHHrA+OA9OrtvUdl6ncLWLXLbtijt2aVm4A61bVdobr1Mc/MGnZULXEwp5734bO4ml3A9u4HF3EaW8ytZyK5iPLOZ9tQW4r3O4ufgRKirO5GBPniknUG51ArLfifchu052W+C/rwJgUOmJFfpkpogJP3kUbItjpFnKUOug4CcM2rEe8iQ4C1HeJAaQbFmZOeYU5ylQUGiCuWZdrQ35rO2dYO1x79n4v6HjD98ysZ79+mdmMDUzhqBqgA9A1X0DRXRN5DCzFySlPST1DVF0NUWQl+LD9MDwSyNhDE/GMFodzS1VaHklIXROl1NTlc2xlHGSIfJ8maUIvvTTBGmO3Eiyw+rEGfc80LJGq3n/Fw/FwY7qZ2oo3q8lrLBOtIaKzHzDUHO3AMJfXeO6bohYXgSOetTHNc9i6RBIlq+PfzatJp/MGvmJ1ZtvOTQzq9Mi1EJ6uH4yTL0wvowiVnkLd0C3lLL4g3FRF5XiOFtlTjeUY3mqHoMClrxqGjHo6gVgYJmAprqYXhpW3IlTFt8zeWbgDf5IkBU1n2c70L28G3A2/wpYD/fB+zjzz57+Cffd/hLwH7+HHSAT3338MRnD1unfsuO/9vciT/KRKAGcdovEWvyMjmuR1F79ddIvPEO7+55g4P7folw/8sc2fsaEnt/hcK7P0dL6gAnHVU4fuQl9v76l6jsOYiXkwylNSFMd4dypcyCltPHqHF4l1Hv49xMUOJxohz3449xN/4492KleRQny26SLLdijnIvVoK70cfZjpFjI1WbzXIHNlu9WO8PZK7zNCuDrqxNuLE678XixRBmlwO5uHqG9csuXF93ZfOyH4tr4cyvRrC4EsLgfABDqyEML3gyM23P2rgxaxOWjE640TQdTsFkCiUTRfgV+2AdY4W2tza6XoY4x7jjmx5EYEYgfkkeGLsqYmMrh7XhcSx0j+FgLMBaRwZLbRmsdGQw0zyOicZRjDWPYKEtLS7d97DQwdVUXdy04G6uTXqwFz425rjq6WAlkMdaoIi5jOhdG0cdAyLPnCErMprG5HR6I2JodXSgUl1IvbYy/baWTDi60aluRZ3QkAJla8q0T9Oh68oDOy22Dd5hQFWGZnUT+tS1qTcPosCpjHNurTQEdDN2Op1+DW0mhYe5qHqQy/oyrOioM6oty4jmYS6rS9MkPEaboiQtysepUZSg+ZgKmVpuxNnHkOqRQ11QK0Vl1whtvUNA+ybZzYO01pfS3ZDEeEsEK52RXBlI5epYGNdnvLk668HmrC87y9k8uNLMkxsDPNkZ4M61JraX8ri7lsuDy7nsziewOxvC9qgbV3stuNqhx7UWDTZEwFgt5EqNEldrlcWBmOceRjVESeqtOhVuNqpzSxSGqVfnVoUmS1UKPFrOh89FIZZv+eabHzyMX37+g4fx4+cexq9EwZfnPsbvvv4U0fz4WeRxFL+Lvvv3ehj//Kc/iq+3iEBPtGIWhVpEN2y/+1YEj1//LejyIyj+oCo+/73nP/8RGEX/1r93TS3uYvz+n/jLd8C3wB/hL8/muDuvztMpJT4YV+WjcX0+mrDgw0kznowY8nhIn0dDejwa0uHhoBaPhrR4NKzN42Et8Twd1eTpiDpPhtV4PKTOo0E1HvSrck+0wu4SjTK77UK22uS50i7D1VZZtpqfz5VmActNarQVqGNn+ArHj77MwWMHefXAK7wt8RYKuvKoW6ihbaOB0EQBQxddjNz0ULUWYHnWhKi8YGx9LTH3MkPGQpF9uhIoOWvjGHcK/1x/XGLsCS/wwTPJBQU7Rcx8DAnMOIl7sCZB4apYGv+UrAhpCsKPkufzFvk+ewhyP46flxIRsdakFAYSkObN2SRPPOPd8Il3xj/GlrT80/hH2eEZYkdslh9ljRnEZ/uTVRpFZkkkGSWRVLblUN2RR1VrDpXNOZxvzKK2vZDGnjIaesu50FpAVXuxGBzr+yup6CilaaCKkcUeLu0sceXuuhgYl2+ssXRjlbXdy2zev8K1x9fYeLrDlfdvc+PpJtfvzrP79BK3P9ri5vs3uP14nc35WuriTGkIUmI43ozFXGcWc04ylWYv9iOOJtkwmWrPWJItg7GW9ESY0OSnSUuAFv3RZixku7BafIarlf5crfJjs8KXzUpfVkpOM5vjzGiqDQOJohoeG2ZzXLl83oer1UHsivoVu0XqYTIPe5K53ZbIndYkbjbEsNMQy732FB50pPKoM52n3Zk8bEthpzqSa1Uh3G6N5cORbP4wU8iXs8W835/K9Sp/lvJcWS85za26IB51xvPBYBafTRTwlRgWz/OnixV8s3CeP86ViWHz0/F8PhZB40Quf5jM44upfD6dLuHpbM3zWp1vPuE70f+1Hy65iE9y/ukL/vztZ3z/7Q+XXr77498uvXz1EX1FyUQ5aOFhJoOL0XFOGknjZCiDo6EsnlaqnLEW4mEmzRkzSbzNJTkjSixaKOJtJcTfVhk/O2VOmQk4YSTPCXM1zIxUMTJQx9BEFSNzVaztDfD2diMk0A9vT0/MjIxRUxKiqqSAsqIMSgJJ1BSl0FWQxEZBFg8FAf4CFUKEGrhLC3CUVcJcVoienCI22rp4mtmS75/A+Ll2blQusV22ykb+AkvZUywVzTJbMC5eNW/lLyCajXPTbOTMsJ47w6WcadZyp1k6N8GSKAmdP8NK9iTL2WMsnRNB5AiLRZOMFU3RW75IU9U6lfU3KG64SdfIh0zPfcbM5FOGuq4x3H2dkd5dRnrfY7j9NkN1G4xVLDFbNMhKZh3Xk8q4n1TKw6xKdoqamCtrpbe0hbacWurjCsk6FYCnnRFnrQ0JcrbC/7QNLkE2GKVZYdXhjvm4Gwaj1phOWOA4bU7YmD3ZtfZUxpqTbipLhpkiKfbKJLirkHhGgWRPSSK8ZTkbokp8oh6lWWaUJepTGmtAc+FZ5mfqWNtdpWZ2DM/CIipnV+m9ch3v1HiOqEkh1FNAXU+AtoEQbUMFLJ00KWtMprUnjN5uL2aGglkbDufyQBSrffEMNEZRWOBH83AFBd3lmETYohAsZF+8OgcyTZFPs8cu0xtXUQ1OThS5w7VULHRQOdFE3VwpVVNlnB+qIrexAhf/QOxP+WFgcwaB6Vn2G/mxxzoOKbMYjFzycEgcZb9nCy/Y1PCCfSsvOHTxc8cefm1cyc/kU/iZVBRy7g1IudTzqn4ur+jk8KpmFq8pJXJINQ6hdgwaGkFoKHlgoqePqYoH9sJQ3AVGtPhIcCX8KB+HyfBdgDQEvQKhL/CnsF/ydfgB/hy2H4L2Q8ABCDjCn4Kk+DRahSG7t4iWeIEKhwNslHiymudAmctBwnVexF3ptxx/8b/y1k9/wlu/+BVHX/sdkq//kqO/PUqoizPtxX6M1wQzVh2EmYws+352DMm3Fdh/4AXeeedFQuxlGImSZjfbmfFgFS5FSPBB9F4Ie5NvU+R5L0mN2xHqPAlQ5naqPPfThdxJELATI+ROqh53ih14ry2AK72hzA2FMzYWxUrfObaGE9lZDGZ1QQSGaVxcCeLSrC2XBvS5vBLMwHYiHTdiGduMZGQ1lqH5cMZnfJifcWJlwZTFZRsG5s/QMB1P/mAO4Rdi8cj0wz72FPq+Fhj4WOIU7UJQli/R2b4kZvvgclobLyc1TupJYK91BGdDBUxUj2Is8vBry2KsdhxDlSOYaUhgZyDAxUKHOP+TOBoqYqslh6WSHKay8jir6eKkrI6NvBTWAgm0VDQwlpXjjJomGa7/g7e3DI4zwdJ06+7sbtyZO9PdVT1dzGZbmKkUpZiZmZmZmZlZlizJFtqSmS1ZBpnEaJQZywxlV7nsgn5uZNru7umduTuxEXN/HH/p9Bf643DE4+ec95xoSpOaKI8rocDKkmbxCrplP2aruphtOoZsMTBlwNiKLaZObNKxZYe2LSdNXbjg6MkpAz12K69hk3A5/ZpiOoy8abIpoNq2jo2B69ntmc0mbQN2qslwUH0ZZ2y1OKqlylZtEV1myrRaCWnU/JpNKkvZJi9Dn6wmlSJn4nQjSLMrJt93HUXpOyhoPEZ6yzCJ1QOUN/axoaWdDXUFbO/I40B3OlObUjh3IJ+roxWcGy3mzGQxZyfLuD7XwONznTyb7+LmoQbODhdx4Xg11ybWc2dmE9fHGzk9FMvMTkcWthuxsEmbmQ4NplvVpddj5jo0WejUYqFLi4VuLRZ6tJjr0WS2R4P5Pg3muzU4v0GfU52q3Bqvhu+f8Or7l7z88QY/vXggvSf9kyTw8vIRr358yOsfH7wNwEhCMJLrL/d5LQnH/PhA+pR899PzB39JU0tCMT//+FRav7x8xi8v33x+F5h577Ukmfn6Lej9LLko8Z8HRglUvktNS6BR+nPeXnX52zU8/16i+s+//cCff3vBr7/8yp8l0PgSfr19iAvDmtw8oMm9A/o8GLTi4UFHHgxb8eiQDXcHzbi111Bad4dMuHPAiNv7DaSBl9v79bmzX5fb+7S5tVf7L8B4Y6c217ZrcUVyl3qrJhcH1Dk7oML8ZiUW+kVvb0eLmO9T5VS3FuvyhYR6rkFLvIzVcquQ15Djk5Uf88Waz/hW8DVaNhoIDeXRcdDA1NMAJVM5vlb+jJjCMJwj7bELt0XbQx+hnTo6vsY4JrpiF2uHXZQFEUW+2EWZ45zojNhRSGyxN+GpZiSlG2Bp/I8kB35DYdg3FAV8TK7nBwQ5f0WApyx+/upEpzmT05Ak/cftm+KOf7ITkRlOpBa4k1roR3iyG0n5gVS0pJNdEUVxQxLVbVkU1MZT055N3fpc6jpyaWzPl9barhJq2/IprU+nqD6d8rU50pBM354OOiUhma0t7D6yhbEzx5m6MMGx2RNMXJhm7Pwkk5dmOHP7HKdvn2Hyxmmmb5/j/HenuXBjnAs3pzh7a5bpy6NcuTXGhYl29tQ7s6dIj41JamzN0OFAsQXD5bYMl9szXObAUIk9g8X2DJU4sCfXmv54Q/pi9NmZZsnBAleOV/kxty6ahfZ45iXn/trimGiMkILk8RovDhY7MVjoyHCpKydqfJlpDWexN5mrAxlc3yIJtWRzaVMWiz3pnJHMMXamcK0/m5tb8rg5kMvN/mwudadIQzOSn325P4sHkrnEI3W8OFLP7W25UsN4ssqX2eYQLnbFc2tLNvf3lPF0qIYXh+r58WgTP400vwHGo028ONzAs4O1UqB8PFTF98OSUEwNTw81cOdIBzy5CC/fpKQlwCi5If3vAqPkNODPr6Tpacn7/eXpRFqq4Gsmj7+lEj4WIjzN3wRe3E0E+FqJCLQREmorJNxOSIidKmH2b2AxylGdULs3K3ZcTZVwtdLAyVoPGwtdrKx0sLTRwc7OCD8fVyJCAgn29cPK1AxdDQ3pDKOWmghdsWSGUREzZUW8NNSJ1NIhTl2bOBVtwlW18VfTxVPLEGMFFbQVRdjpmuBn6kRVWDY9SQ2MlO9kvHqQ8cohJmuOcLL8ABOVw8xUHmG64jDTlYelsDhRcYiJysOMlh9ktHyY0Yph6efJsmEmSocYKx2UwuRY/TEO1Y2wt/EEW9aO0d06Sce6aYY6JpjvnWCx6wiLjVu53riZm03budG0i2v1O7lY1sfFgnbOZjdyJqOGa9k13Muv525JC1cqO5mu3cSh2n7685qoi8wg2sKBEBcLQh3MiPGwJSnSg5hsf1wrPbHv9cV6jzcWQ65YDNnhdMiK6AMONO0Koqfcg1wbAZlmAlJslEhyUybJQ5F0T1kSg5QIilAnIV6Tqnxz6nJNqckyobbAia6uHGkXILYiB+v4KKJr6mjZv4fC9npsfG3RMVdDy1CErhQclVDRXY1nqCXNHRHs3BnPvq1RTBxIYWJ3Eqd2JLO7J551LbF076ynYVsj7nm+iBN1+CpVk69zTRDmOWKfH0h8RSpJkssw+ztoPd5P28Fe2gY30LynjZa966nqqyMqKxInXyf0rawRW3qh4pLJN1Z5fG2RySrHQr51qOALl1b+0ayJf7bp5l+dt/KZ+06+cu3nQ/Nm/kWczwcqGXyhX8r7ypl8qJrD5+q5qNo2oefYgIp+BrrGGegbJuBqLEOUpQkhGmYk6wqptvifHPD8hKsRKvwQZ8jzCBlexi7jWeJyHiat4PuklbyKX8XPsat4HSvL0yh5bseoMBOmTIXSPxD+zXsUWHzG5Z5wtiapsi5Ejr50S3S+/p8s/f0/sOzjD1j+5YfIrvgYbZnVqK38I66WS9i0NowjfSFsL7MjUPkDdP/1/0Lli/dQkfkj4a4KtKWrM9jkxkyXHxc2OHKvz5YrDaqcrxSyWKrE+bRV3Ehdw/UsRa6myXMlRZ6bGSrcLTbkbr09l1vdmW73ZnRjOEe3xDKytYgTuzKYOBLL2Hgh04t9DI1k0t6gRVnsR2TEraas1431x+MZnM1k30QOe46nceBoNEeP+XHiuANHT7my7UgIa/enkbspl+CqSALKwvHIC8QuyQ37BMk1F0+SSyPIr4ohtyiIkBBjwj318JbMROvL4WyshIl4FYbqqzHRlMNYLIuR2iostGTxsNIhNcyP3Fh/gpz0sdOWx0VXBUtFIa5qurip6uKuqomnuhgbJSX8hHIkqiqRqWNElkMoBa6BFBlo0ipeRqfil3Qpi1mvKmaDpiYdunq06RrRZ2TNZl1LNqvoctTQlN1iEf3KK+lRXsUGVXWadD2oMs2kwKiASrNcDgbmsN3QkO0qKziis4oFWzEHlFezU02WjRoytIlX0a6+nE7VVXSIFGlW0adEy4MEnTByHcoo9G0nJ6afkqpjJObvJiJxPVnp6yjPKKenrpztHUXs6krn2JYELhwr4cqpUq6eKuLhfDV3Rku4cSifGwcKuLGnmPsHazl7qJQLo43cnO3lu4UtXJ9s5uKxNE7v92BumxFzfVrMSwCxU7JqR5szklZ0j+6b1Tu9WpzepM18nyZzGzWY7VNncoMK5zbocXKDCjelwPiYV5KU9P9vwPjWJEoATwJ9Eqv4nzWMUgP5Fjjf3Zh+Zxv/9vnvA+P3/PbnR/zy64/89stP8NPP/HZnmMVDutweMuDBkBkPD9rzaNiZx0etpfXwsCUSULy5T59b+/W5feBd6XHrgA63pLCoxY09WlyX2MWdmtKSLOi+tEVDWosD6pyRAqNICoxn+pQ406vEbK8KxzvF5IR+govFp9hZqyJQVkBOvIZv5L7gS5nPEOjIoWGhgpqZCGVTRSx8jFGxEPCNyues1l6KvqsmNiGWWIVao+9jjGGAKb45/lJgtIk0xzHWAs9UR+yirNFwFBCe40J9ZxwZeRa4OX5MUtC35AZ/SZH/RxT5fEiU+zf4uyzD30eIb7AuwclOJJVHEJkXQGCKC8FJdsRmOZNW5E9EiivR6e4U1MRKK6cikpq2TPKqoiltTKJ6XQaNG3Jp2VBA8/o82npLad9YLrWOLT1ltPdXU7+hmIqWHKl1XD/QyO7DWxg/fYKp85NSYJy5NM/k4hzjF2aYvbYgtYynLk5y6uIU81dnOX99hgs35li8Nc+FGxNcvjrEudFKzu4LYX6TLRPrbZjqtGe0zYbjzZacbLHlVKsDR+utOVwrKRv2FBvRn6RNX6ymdK5xX641x6u9mWmNlILiQnsiC+1JzKyNZ6o5nIlGP0YqXTlS5sKRUheOVXowvTaES73J0ust1yXQuDlTOq94sSeNs+sTWOxK5kZ/Jre3ZnOzP4Nrvcmc74hiYW0IZzckSGcaHw1W8fxovRQYb27JZq4lgon6QM51RHN9Ywp3d+TzcF8F3x+sfQOMRxqlsCg1jEeb+OFII88P1b+BRiksVvNCAoyHG7hz+B0wvtnD+PPPr/6/gfHdacCfHtNblESQoQLexnL4W4jwsZDML6ria62Ou6kQHwslAm1EhNqJCLcXESwJvNgpE+WoRrSjGqE2IgKsRNK9aM5mytiZqGFnpom1hRbWVto42Brh7+VEZFAA4f7+eDk5Y6iphZZIJA28GKiKMFUWYKssJFBbizhdfRLEOiSp65FhaE2evSfJNu746llhqqqLgZIGlmp6uOtakO4WSktMEXsLujhRsZPJikGmy4ZZqD3OVNURRkuHmJSc+isf5h0wjr37XHGIMcmfFw8xXXqIqbIjTFQcZaz6BCM1xzlUf5IDTafY0XBMahuHG/czWr2RhcJGbmYX8yQrl+dZeTzLKuBRZiH30nN5kJHFg7RcHqQU8iijkAfZpdwvrONO2Xoulm/kdN12duU2kucVjL+pMaEu5kS5WEor3MeG/KA3HTEAACAASURBVOpEcrbk4N4XhO1OH6yHvTAZcsDmoCVRh5yp2O7L+lov0uwFxBquIcZUjmg7RWIc5Eh0kiXOW0hIsBrhISIyE3UozzWlPM+cgmwrCop9CE92xyXCFZfYQAJyUkitL6Gmp4nUokR0TZXRNVRCS0+Ahp4iKjpyqBsJSM1xYVN/PHu2xTM+lMr43jhGd8exuzeM9tYwOjYV0rVvHSnr0hEnGfBVijafZxkjm2mDUYoLqQ3ZFPRVU32gg/qDnTTs6WDdvm007exn7e5u2na3UtGWSWi8Cy6+jhjYeaFql84Ky0o+d67lfedy/uRQze8MyvhAt4ZPDVv51rKHL617+MKhlw/tOnjfqJYv1Yv4XLWAz5VzWKqRj6JxOdqOTRi5rUXLtgItm1IE+ikkOmlQaKtDqZUxNdZydLl8wA7nT5kMEHAzTo8HKWo8TNHgfqqIuyky3I1fwf2YZTyOWcHjmNXcj5bjWrgiV+O0GPMV0mbwIVkGv+dIviEjBdocytdiuMSCeLOv0V76jyiv+hhl0XI0DYSYqC5HefnvkPn2f2Cm/TkVMYocrVLgSMbXlOj8I5Yf/ROay3+Pmfgjon3k2TEQydyuKC5vD+TSbm9O7rTjZKcBM8UyXMz8jJtZn3A/Q5H76Qo8ylDgUZYi97OF3MxT52KJPmdrbDi/IZDTvZGc2JrHkd2pnDwUz+hYDfNXDjEyvo62BnsyfD8lwPELSls92HQyi8HZPPZNFrL7ZBb7TyRw+GQII6c8ODLuz8bhUCq2xZPWk0l4Uyzx7amEVEfhlumFW4obvkmuxOf4k57tS2ykFREBBoS4aOMqWeOkI4u1riIGamvQV5fBQCyHvpoM+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OtXJnp4cZcH9enmrl4PJ3T+z2Z3WLM/EYd5iU2sUubhR5JaUlhceEtLF7cbsSFbfrMbRQz06fGXJ+YC10GnOxS5cY7YHwhaUn/jWF88cYwvv6vMIzv4PCdIZRYw3ff/e9a0hIbKXnn3XtS6PybfY0S4/jOXv79bOOf//wWGH97zm+//ACvfuLXO8NcPGzId8NmPDxkxeND9jw64sjjY1Y8GrGU1v3DZtySrNXZq8X1fVrc2P+uNLm+R5PruzW4ukvMlR1iLm8Xc2mbmItb1Dk/oCatc5tUpJdcZvtFzG2UtKMFzHcpMt2lJAXGJK/foS18D3MTBYSqCqxS+hZtc1XWqC5jpegb1EyEyGquQGyuhI2fGWIrZWS0l7Na61vkDVZi6W8s3XXmnuiObZQdai7quKW6YhSgh1W4CVZhxvimuWEdpI93vDnr+tNJyjQh0G85KaHLyQ78gjzvP1Hs8yGJXt8Q5rYEb+dl+EjWG3ip4ZdgR1xREHGFAYSkOBCeak9cljsRyY5EpTqTUx5GXmUE2WUhFFRHkl0WSkVzIvXtGdJqas+isS2D1q4C2nqLae8rYV1vKev6ytiwuYb69QXUdeSzrq9Wepd6/PRJJs9NcGzmBBPnppk4P8upM5OcOjvG5KUpJi5NMb44wdylac5fO8P5a6e5eH2OKzdOcvXSZhaOJXN20IVrw7ZcHXTm7jFfbh/x4fqQF3eOBHJ1vw9ntrow1WvPeKctR5qN2ZmvxfZsLbZn6bAzx4CRamcmmv2ZXRfO6fVxnNuQxNn1yZzpiGFuXTBjdd6cqPLgaJkrR0pdmW4K4XJfKtf7M6V1YyCbG/15XO7JkIZfJGtybvZncbM/XTqLeGlDNGdagjmzNphLvSnclcwcDtfy4mi9tCV9Y3MW862RzDSHcak7gVubM7i3s+ANMA7XSW3i3xvGvwDjcC1PJcD41jA+OVTPrUNt8PSS9DTgL69/5JdfXvGL9F67xDL+XUtaYhjfAePLR/QUJhJsJCBAAocmQrxMhHibKeNrqYqPpQo+lkoEWosItlEixEZAqLWACDsRMU6qxDirE26rTIDkWoOFEs7GitgaKOJoqoatqTq2Zpo4Wunj72FPbEgAsSFBRPj6YaGji4GyKjoCIQaKkn2AQlyUlQnV0iZB14BkTQNy9C1o8Y7gTMdWTnfvZmLDTqLt/bBTN0JPRgk7TR1sxVpkeAfRmlDA7twOZmqGuFB3ijMNo4xVHeZk2RBjlYekM44SYJTA41TlEWaq3tjHqbJhpksOMlt+hCnpnONxxipPcKJihKOVhzlSdZCDFXs4Wn+Ag2v3MFjaxrHkbC5GR/Iowp/n4X78EBPM94mRPEqO5EFqOD8kxfLn+BR+TEnhXload3OKuV+0llsFXVyt2sKWxCIirG1wtdAm1NmUeA9bQu1NiPC2Ibcohm1z/YQPxGLT74XtsB9GQ85YDFkSOORA9hY3cnNMiXcREGmyhhCD1YSYyhJhJU+MtRxRTgICPYSE+AhJitUiJ8uI/HxzMnLMiYw3xi1AD89Qa/zjPPFO9iUwLZDorHDq2krw8rPCyESEjr4iqlpyiLQUEOkqYeemSWm5L7u2pTE2nMHkUDxj+6LY3RfAhrZAWtYn07unmcLeQtQTjfkqVZfPsoxZmmSCeqQFCTUpVOxopnqwncr966ja3kz9jo3Ubu2kZW8H3Qeb2DRYSktPMsk5fth6uaHvloScTQEfeTTzu4AN/M6pmT+Z1fOJViVfqlfxrWYdX+k18al5G+9bruMPBvV8o1rO54q5LFcvREG/BHWrSow812IZ3IVlxEYcUnazzKwAOx1V8txsqHCzotVbhc2By9jnJ8epIGUWY1S5ny7kfoIm9+KVuZuwhtsxy7kdvZT7cSt4mLCGOzFruBEhy3fx6tyI1mA2RIUtIfLsi5HleLo8Z6u0mS3XY2eyJp5K/4SR4F+xs9XAWBJwFC9BbeWnrPn8X1n90X/HbtV7HEj5lJt1yxmNX0OsnBCTFR+jp/Ax1vorKZAE9AYiuLzRg9leKwb3OHFgsyszDXpcK1jKo/yPeF2gxo9ZAp5nyPB95mq+z13D40Ihd4rUuFpiwI16Z75rD+bM9mwm96UydTCOU4frWDg/zvj0Hnrbo0n1XkmA3XIqm/3YPlrC4GwZe6fL2DWWz97RVIbGojk46s++0RDWD0ZQvCWB9P5cUvoyydmcT2JbMgGF/vhneBKX609UvBNRoRZE+OgS7ibG10ZNmnw2FctgJJZDR1UWXXV59NQVpJ8l0Cgxja7mujgbGeBpqU1OlBP5UfYkuhsRY21ChOQ/j04RVHtnkKTnTbJATKGigDqRgFqBHPUSGNQW0aG5mg7lr2lVWkm1SEy9mgqN6grUqilQLRZSoyqkWVmJdQJFOhTlaBWsZK3KShpU5alWNiRX2ZUCgxTKLQuos0his50PPWryDCh/yVaVLxgQfc0WpW/plVlCl4ws6+SUqVfWokSsR6amMZHKJkSre5BtkkyJRx25fm1kBfRQlTpCgs9mkrz6yAvspCCkgo7SWvpay9i+MZfdm4OZH0pmcXsklzu8uNPszoMmD65Vu3Cu2p3pOh8WNsRw9ng9F+a6uTTXy6Xp9Vwer+XCSCrze72YGTBhfqMuc12azEkWefdoM9utwUyXmJludeb6NDi3RY8LOww4vUWbuQENFgY0ubTJlNFeMTcma+D5Y376O2CUtJ1f/fiI/xpgfPlmXvFvgVE6v/i/nWF8KZ19lALj29a0ZH7xzYJvSXv6ryX5/n8Bxt9e8utvP/Dzbz/x668v4dVrfr49zJlBfW4NSoDRgicjVjw+Zs2jEQseH7fk4VEz7h0y5u6wAbeHdLi2V8ylXSpc3q3Cjf1iru5W58pOdS5vV+PSNjUublVlcYsq5/pVONOnLK2FHolNFDLdp8R0j4DZDQpMr5djYr0iI+tVyQn5CC3Be+jrrMTdx4llCp/zrewniI0EKOvKIqO+BJG+DBrmSshrr5RWQlEUyiayiExlMHTTJKE8mpSaBCyCTdH30cU6woLUpkTMQowwCzLEL9WVoAxXrP01iMlxoL4tDH+/VcQGLCPD70uyPf9Ejtv7xDp/RKjTZ3jZfYGn+xoc3QRYe6jgEWlGdLYnGRUhRKQ7EhxnQWi8JfGZzmSV+JGU40Z2iT+p+Z5UNMVQ3hgtfdasTaBxXSqNrSm0bMhi7YZsmjuyaOnKo7W3kI7+MjYMVFDdmklzZwU7h/oZmz/O+Okxjk6OMHp6gumL84yfn+b4/AlO3zjN+TtnOHN9lnPXFrhw7QKnz89y5uwJrl8e4tJcA6ePBnLhsAWXD+tx5bAF14/acPukE3dH3Xg46cv9MT8ejAfxYCyE+6eCuXrQi3PbXJjvc+BokxH7yrQ4UmfOiUZ7Jlo9WNgQxPneKC5ujGWxN5azG6KYbg5kvN6f45VeHCn1YLopnKsbM7kxkMf1fknbuYCb/cVc6c3lcncW1/tyuLkph8udSSy2x3K2JZy5hkDONIdwrT8TiV38/nC9FBgll1uuD2SysC5KCo1X+5K5vSXz3wDjD4cbpHbxp2Nr/01LWhKaeSoJvxysks4vSmcYD9Zxc3jdW2B8whtgfM2vEnB8/R8Ao6QlLQ29PKCvOJloCzUiLTXwNRTgbSTAz0KZQBs1fC1E+FoqEWyjQpClEH9TWcJtBUTaKRFtr0KUvQohVkK8TeXxMFHAxUgeSWvaxUQJJ8kMkqkYBxMNfJzMSQzzJSUimEgfb5yNTLBQ00RPToCJrCIuigJ8lVWJ0tIlRc+YTD0z4kU6HMqp5tneMX48uMCTA7Nc2DhCU2QOHmJDrFVUsFQX4ayvQ7p3EN3pNYw3DHF+7QQz9ScZKR/kZOWwdH2OBBrHJTOMZQeZqznG6boTnKs/xfnGUamNnKkaYaLsCOPlI0zXnGSqeoTjxbs5nLeRg1nrmagYYF/LIPtrBziWXsr58AiehPjxMtibl6E+PAn341akD9divHkW7gMh/jyPDeJmQijXU5O5nVXG/YIOrhZtoM4jCFdjTcwslAmw1ZfaxTBHM2L9HCgvTWL3xADFQyW4bw7Cap8fpkd8sBy2x3OvLbEbHYjN0qM4xVJqFoMMVxNoKEOkhRJRFkLCLBUJchAQ7K5EWJAKiSn6pOaaEp9lTFCMDg6eIrwDDQiLtccnwY6YHD98wu1JTA9ibUshXl5GGJkoItaRbHFYg5KWKup68gSGmtGxLpahnUlMDCcxNhjNro0+bGj3pbE1it6dNVQMlCJONOPrdAM+yTDkyxhdVMKMia9OompXM9VDHVQNtlG+tZ6KbeVU7Sil6UAp/acq2XYsn77dSVSuDSSpMJCgnDTUvML43L+BfwnYwkd+A3xq34bArY9PVAr4o2wmHwjy+b1KCb/TquF9jRo+FZTymWI+36jkoGBcjJJlEXo+TXgWDBGydhanyjE+sqtC0c4fW68gIoJ8yQvWoyNShR3BmpwMUuNiyGqeRnzBbyFKvAyR41H4Uh5GLuFhzBLuxy7hTsy3XAn9kiuh33A9bCV3owVcixZyMlqR8XgZTqev5lqhHDdLlVjIVaXJ5WtchP+EhuBDTB200ddYicbKVQg//AaNP/0j7l/+P1Qb/oGZHCXOVpqRpqWPo+JKbERrcNRQxc5QiTNd8dxtNuFWoxLjXUbs2xzLmS3JvOh04XX+Ml5lKfE6R8BPOTL8kLuC5/nLuJv5LbezZbieLeJmgQHPGz25OxDPlW3hnN8SyHh/MYszU1y9OMvgjmpSfZUIdxVQVuvN1mNFDM3Wsm+mil1TxeyZymLfZDxbDvvStd+XlgOx1AzmU3KgmvxdBWQPZJGxIZXE2kii83zJyA8kJtIGfyc1gu1F+JnJ4G6qhKWOIobqMuiqyqKpLIuWZHZZWQ5dNXmMNRXRFa3ETEOItaY6XhaaxHnpURprQ12iG9FmOiQY2xKr6UyqbhDpWkFkCK3IFxpSrqRDjVCZdnURG1RW0Ke2hA2ir2lVWUO1shp1ygIalddQryZLnViBJnUBLSoC1gnk6VVTZq1QljrRaipVReQJTUkWuJKjn0ylTT5tjqlsMLSgQ7SCTuFnbBB8zlr5b2hTWEG9rCwlcirki4wpNfQkV9+TeDUn4tS9iFYLJtMsl3yfZnLDu8gM7KM0cohc3z3kem2jOKCP8ugmOqtb2LS+li09Wezv9OZkhwfnWly5XWPPswo7npXZcK3QgqkCS8abvLl5pJgLk+0snt7ExYUezk82c+54IRdHUjizz4/pfnNm+yRJaQ2mO8VMd2kw1anOdJc6Mz1iZjdqsrBFl/nN2pzfZcDlA2Zc3mfK1e1WjA1ocX26lj+/eMLLH/5qGF9//5TX/6XA+DbgIrGF74zgu/byuza15HspCEre+dsWtAQK31rGd+/8bSv6r59/+sst6r+0p3/5lV9/gV9+hd8kv/z0Z15cOcTJfgkEmvLdkAmPR0x4dMyEp6dseHzCigdHzbh/1JTvDhly66AuNwa1uLpP8r4yF7YLubpHzKUdatJa3KrK+S3KnOkXsdCnxEKfiPleJeZ6hcz0CpnsETLVJWBGAowdcoyvV+TQOhElsV9joPbf0dNZhqWdMVpGiixX+ARVPRmUtFeiYSJglegrZNWXoKQng7KBLIb2GkRlB6BitgYF/WU4R1hhH2ZOQIYnmi6qqDmJ0PbSxDLSEv8cH/qPbsA62BDrQB08oo3ILPMgK9eS+FA54r2+JNXtT6Q5/4EYh38lxO5DvG0+xtXua9w9FXH2FuEWqIVnmCGBcRakFHoRm2ZHZIIlcam2xKXakZbrSlahFzklPpTUhFBWG0p5XRhVDZHUNEZR0xBN/dp4Gtcl0bgumeb16azdkElrdy5tfQW09xVR05LH9gO9TJ45zujccQ6NDnNy9iRT56dZuLbA6NlTzF6ZZuHyOLPnjjNzbowzlxZYvDzH1UvH+O7yNi6MZnB62JHzh3S5fEyLi0eMuDxiyrUTltwes+fupCvfjbtxf8qLB9N+PJjy47txXx6OB3L/lKSCuHs8iO8n4rh3NJyre/xZ3OrDtd3BXNsZwqXN4ZztjmK2PYTxJn9O1vlyotafyeZwLm3M4NrmPK5vKeDm1hKuS4Exjys9uVzpyeFyVybn25M42xrHfFME07VBLLbFcntbPs8O1UmB8fmROp4erOLKxjSpzbzYncjNgXTu7cjl0d7SN/OLhxuk7ee/NYyStLS0HT1UI33nycFqaehFYhkfH6x705KWGMZXT/hVMvv78yvppgKJZfzl9XN+ff2M314/4eefn/PTW8MoAUt+fCidYYy31iDGQp1IM1UCpbZRQLidGgGWAqlZDLVVJtBcAX9jGQLN1hBkJkuI5K6rtcRIyuJjLpC2rgNs1PC3VcfHSoVAyV46e318rHXwdzAiNdyLvMQwUkL8CHNyxElLF1NZIU4CNSI1dIiWwKKhCUnaBsSp6hAr0uVa5y5eDc7yZNsYd7pHuNN+jCttQxzIbybDyRMbZSFGivLYqmmT4BjM9qJNzLZPMNF4grG6Eemd6Ym6tzsXqw4zU3eM+foTnG0c5VzjKKcbTjLfeorTrWPMNYywUH+EuaoDjOX3M1W4kZmibsZyWpkqaOVQUb90n+JcZD633IP40d4Z7B34zc6en5wceOZqzyMPO154OvDSx5GH4S7cywrhYWk694uLuZ1fy3xuDfnOLthbqGPioIK7hRhPC018rfUIcjKjMCOS3m2NbJrqJnJ7Atbb/TE55I/VkDPuu+yJHnAlo8GBmHAxofbyhJnJE24qJNxEJP27CzdXJthKET8bWbycZYmI0iI2zZigBF38orTwCFQjMEyfiFhL3CL1CIizxtFDHx9fKwb66ti2uZqkBGfMLYSoimVR0VBFpKGIqZUqqWnO9HfHcHhPIgd3hNPd5kJfTygN6yJp7skhqSEWtSRTlmab8lmOCd8mGiAKMySqIoaKXU1UD2+g7nAPzUPdNB5op2pnC837utlyYi+7R3bR1d9K7+ZONu7ZyfD5q1TuOYlB3hCfB+3jS/8dfOjQxh/NqvlncS4fqOfxmVYpn4kr+VCpjD8qFPM72Rx+L5vGHwVJfKWbgZpPPbEdMyQOLBK/4yaBA9fQKz+GjF0T8lo5mBtHkxHkzYYMJwaS7NgSpsreoI85l/wv3In/gichX/Ey8FtehHzDi6hveRrzDQ9iv+JR0lKepq/m+wxZnqbK8CBRlu9SVbmfrcyN5GVcjf2EO8lf8iBbnukEAcUmHyL44D2WfP4PyKz8F1SXfIbtsi+psllKs4U6cTJLKLIR0JtvSKj5asKshLhoyqG/Yhk636zkdEs8L+pVoPFrfmgVM7KznNFjA1zfXsSjTDW+T5fjx1wFfiiQ41nhah4WruBh0RoeFAl4UCzmbr42N9K1uFtuybUyXc4UaHAkx4fZ7Tu5NDPKyeEOMsK1SI80Iq/Mhb7BXLaPlLLlRCFbxgvYNpXFwMlYWnZ5ULvZk5bBFOoOFlNyoJzSXQXk9KQQUxWEa5Q5tu4aBPibEOiui4e5gnQu2kN3GQ568hhrKKCvJoeBhgCxkgy66gI0RLKIhasw1lBER2kFeoKVmCrJ4KInR06IMb0lARxsTqMjLpBqN39avZLp8imk2T6TSusMym1SqbGLp1THjmZ1VTpFy+hXXUKf2gpaVWVpFItoVlagRUmGFollVFpNvXA1zQpraFeQZ4OSMmtFIiqFihQra5KhYkecyJsM/WTKrXJosoqiXlWTRvkltAq/pV6wgnJFARVKWmSqGBOr50y6Vxq1MU2kGScQI+tLuiCcVM00cpwaSfNvJSOyk8KorWR6bCTfY4Bct24KfFtpy+uir7GV7tYSOmsjGCqyYbLMlsulNjwoseRpgSn38o25UmbJla5A7hwv4upMLYvzXVxY6ObMZBPnxiq4dCqf0wcimd3mzswma2b6DJjqEjOxXlV6H3qsQ51xCTz2ajG/WZ+zO4xY2KbH6e36nNtjzOX9ltw+4MTMLiNuLTTy6/NH/PTDK356dYtXPzzk5+fP+FkaankkDbVILr78m5K0qyVBl788JUGYfz/08i788rfP9/6j9vO70MpfzOPb2cZ3778DRMlT2pJ+m7b+KyS+/F92NEp+5l+BEX75GX7+FX799c/SpPS9+UF6ilcw1q7H4mZDbh8w4sGIKY9PWPPkpA0Pj1ly74gpN4f0uTmox41BHa7v1+LyHnUu7lJhcbuydGn3xR1qnB1Q4kz/m5rvEzInSUP3iaTPqW4BEz1KTHUpMd2hwPi6NZxoleFgi5DyhG8xUP1vyMu+j7xwObLCL5BT/hKB+reY2qkTlx5ISJwHIp3VLJH/BCWd1WiYCLH01EPPQZk1ml9i4KyMc7gZfinOWAUboWC5Bk0PDcwiLDEJNiF/XSZRxaE4x9hg7KmGe4QB6fkO+HuvJtLjayLt3ifB/veEWf2eQKsP8Lb6E242n0sto5unAu6+KngEqOMZpEFwjCFRiWZEJ5oSGW9CbLI5aTmOpOc6kpbjQEGZN+W1gdQ0hVO/NpKahjDqm6Ooa4qitjGKurUxNLYlsnZ9Gq1dGbR2Z9LalUV9Wx47B7sZXzjMielhDp06wLHJI4wunGTywhhj504yfWmM+cVjTM0PMnV6hMUbC1y4dIqri3u4OlPH4tFQLo3Yc/mYAYtHtbg8YsaVYxZcP2nNrTF7vpt05s6EC3cn3bg35cn9aS/uT3tzbzqQe1NB3JsK5u5kEE9mwnkyFcbjiTCejIfzbCKCx6dCeXIigScj2dzen8SFzeHMdgYy0ebPdEcIZ/viuLQ5lavbsri2PZerm3OkEHllUyaSutCZxEJrDLPNkUw3hDJVF8zi+gS+21n0b4FxqIpr/Rlc6Ezgcl/Km3b0dgkwvklIS8BQ0n6WzC5KDKMEHN+lpJ8OVvNkqJrHQ5U8HaqQtqUloZd7xzrfGMb/BDC++vklr355JTWQEmDcVJZKoqWYZAsxSVZiosyEhJkpEGUrIsJWQJi1AhE2AsKtBAQYrcHXeJXUNPqbK+JtpoC7sQJe5iI8JfOPVir42ajib6NCtKs+cW5GRLsZEe5qSHqEC6VpoaSHepIR6E2wmRnOymL8VbXJNbUmy9iCVAMTYjV1iVHXJVygze2+Qe71HeFM1VbOlG3jYsF2Fku3MV81wGBBE5WBMURZOeOrb0u4mS/9uT0MVe1ncu0p5lpGmW46wVTjcaYajjNZO8JM/XEWGk9xuukUZ5vHONMyznjzUSZqB5mt2sV0QTeTqY1MJ1VxLque0xk1zGVUM59dx0xZH/N5bVyIzuE7nyAe2tjxxNyc51aWfG9nzTMnC565mPLUw5rHfo48iHDmUbYfNzMDuZgRyb26KvbGxxNuqoudlToWLhq422riZqWJm4UWHpa6pIR70bGuhN1jGyk/Wonz9lBMhoKw2u2Gfa8NHmstyOv0JSPbknBXIRFWikSYCAk1UiLSXIMICzXCJCbYUh53Gxn8fFUJjzMiLMkE/2g9XANUCYkxIjLZEvdIbZz8tLG0E2NrrUVlURybOvOoLgvC1UmEgZ4cGmJllDWUpC1qJxctKkp86O0IZ0tvBHVVjqxrD6W6NZKaDekkN8ehkmDI0lxjPs0x4Mt4bZTC9IiqiqVkWz3Vw93UHtpI3b5eOo7vZO3wLloGB+k+eJKePcfo2LiPtZ076dp9gvbDC5QdmMeu7CTa6VMoRA0hjBvkTw7NfOPRwQq3Lsb11QAAIABJREFUdlZYr2WZbi1fK5XwqXw+7yvl8k/yyXxpXILAZy0+9SeI6T9HzNZFYnZeJWTrJYK2Xiax/TTGLjWoqboT5+vE+mJXtlaGsTHbm53Z9owXGTCdrMftKBE/R8rwOkaGZ2FLeBq1hOdJy3mRtpLnGat4nvmmXmSs4VWagBdp8jxNW8mTlG94lvg5P6Yu4VbCara7foH9Z++h9tl7qAj+Gzaaf6DMfSkn81fQ4fQt7ks/Qn/JB9ia/gvZyYq4Gf4BT+MlqC19H/HHHzFaHcDLZiWo/iPUyTOxo5TpsyNcOb6Jy5nmPE2X4fscOZ4WKPKoWMjDcmUeVqrzrEaX76v0eVyoxd0MVR5nqvMkS4HbaXLs9tKgLzWNzetq6O/KJT1KlzAvNYIitIjONKe40ZeeoUw2jWbTN5pM50gUDTt9qdsWTOP+NGqHiykfKie3M5HAHCfCslyJSHHB09sAb2dtfOwkd6FFBFmJ8DGWwUZLFiNJC1pFFkNNJTRFslK7qKm0Bi3BKgxV1qCj8C1GwqW46SkQZqvMuixX9jdGcbA2nr25CVTZONFg5Ue7XRQbHJKoca+hMqiDssAGSp0TqBRr0aG8im6lpawXraJFTZEWDQEtygqsFcjTJJKnVrCaZpEczQqytMorsl5ZgwaRJmXK2uSpmZGi4UGcOIRo9Wgy9eMp0/ejRkWbGoVVVAtkKFFSp0BsQ4G2DzEGwYS7ZpKe3kV+YjcRmonErgwmSzaGDM08cjw6SAveQHpYBxk+beS4tFLkto4yn2aqwmtpy6ulvTiXlsIoNmS5M5ZmzWKBI7cKbbmTb8rNHH0u5utxu9OHe5K5xplqzp9u4OJCF5fn17M4Wc3iaA6LI4lMb/dhYqMjU302jHfpM7pehZNtyoy0qHB8nRpjnZqMdWky1q3J9IAeUwO6TG/WZWarvjRZfW2vPVO7DLl1uolfJbehf3zFy7fA+Pr7Z1LD+PqHR7z64U1C+t8HRgk0vqn/EmCUgOJPL1/w6m0LW2IW37Sf/8+AUWoXf4HXv0kso8QwwoWRXUTbvEdj8DcMlaqw0GPItT1mfHfYnIfHrHkwYsW9oxbcOWTC7WEjbh00lMLj9UFdru7XYnGHCue2KHFms5DT/UIWNglY2CRkrlfATLcic31vDONUt5DxLiXpwfaJNjlONa/kqGQZ+FpFatNWoKfyHiuW/98sW/UZKhpLWSX/IYqqX2JgLiAuzU9q39wCrFDRk2WV8CsUxSvRtBBg6iZGyWAp7uGmuIQZ4xRmjG2IIbqeGqi6qKLqoYWGpw5WIRbEVcVhGmSKkrUCsvpf4xWhh5v7GvydvybS6ROibd8nxOoP+Fu+j4fZ+zibf4ibw7d4usvg5SPA20+Et78Iv2A1gsI0CI/RIzbRmJhEYxJSzEhKsyAlw4rcImdKKr0pr/Gjstaf+sZQ6hvDqK0PpbouhKq6EKobJDApAccEGtsTaWhLpLEjh10HOxmdPcDIxD5GJg5wdHyQkamDnJg7xMT5Y0wuHmP+3DBnzg4xd2GEs1fHOX9xiEtnurg8lsXN477cPunAzVFLboxacnvUhTtjLnw37srdCTfuTrpL696kO/enPHgw48mjWW/uzIRwZTSAyyd9uTsbxoO5MB7Nh/JkLpgnc4E8nQ3g+UIQP87H8ONMCi+mUng2nsyT0RQeHk/m1lAct4cS+e5QGncOpnFjXzI3dqVweWuCtC4OxLGwIYyZ1iCmW4IYq/dltNaXSz2J0usuEsMoKYlhfDJYya2tOVzdmMaNgQzubM2SGsaHe4qlCei/B0ZJOlpSkvS0ZK2OpCRrdd4B4/dHm3l0qheeXf5PGcZXv/zE61/etKx58YC+kmQSzVVJN1Uj01pMirUyCVaKJDoISZEs5bZVIMxsNRESq2i8Bi+DlfiYyuNtpoirsQJuZso4GQtxNVPGy0oVPxs16Q7HWBcdMn1NSfczJT3YktIUL8pS/SiI8SYnyIMUFycCNHVJNLKgzNKBHENzaTs6VkuPaE0DggWaLLbt4HLLHhZKNrOQP8DZrH7O5A0wX7yZqYrNHKvYyK78DjriqmiNqmJv0RYOV+5nrP4oC2vHON06zmzzKWYaTkhrtukk59qmpDXbeJKJuiOcqhtirnYPp4u6mIkr4qRHGLO+4ZwNiWMmKI6xoCQWEkuZKe9isW4j31W18Ti3lLtR8dwLjeJhWBTfBQRw29uFOx7W3PS05aafC4+i3XmY6MSVGBtu5AVxuzmfajcLgsw1cLLSxN5JBxc7MfaWajiaa+BsqkWokyXNpels3beOvtluvLdHYzUchfVmTyzWWuDeaE1Csyvp+TZkRBoS56BMhLGAMCMRwcaqhJpJSkCghSIe5rJ4OAgJDNQlKNIInwg9XALF+MYYEJJijnOoGubOIkwt1DAzUsPbSZ+yXE+qi91JjTPF3kIoPcOmrqWMmo4S2nryeHvpUpjrSU2lP4WFrhSUe1HYGEZxexKxTRGoJhmwNM+QT3J1+TxOjFKEHtE1ceQPVFO2v5Pi3V3k9LZQsXcDzUd30Hp0P61DB+jYu5/O3XvZNnKCvmNjlO87TvaBSRwqjyEM28dSr42sCdmOQuROZIL6WerSzlemtXyjXc4ycQnLNEr4UC2HP2nmIO/VhlvNGOEbF4nbeZWoLeeJ236BjH3XiOmfI3vnLUR21ayQcSPEy5XKbHPKU2woj3WmMz2AiZoA5vMduZKkzf1YAU8SRTxLFPIiWVLy/JAqx48ZsrzIXM2zjBV8n7KEX+OX8SJhGU+Tl/M0ZQkvEr/gx5iPeRa/hItxcrRaf0qiwWeEun/KjnZzbg468vKQLiOlsgSIf4fmyn9GV/wvZCXJkRGwmkDzT4l0XEOk/irOrfXlWY0Aij+C4hWcXR/OtYkB7h/v43alP88zZPk+W4HH+co8KtHmcY0p3zfa8LLZludVxjzMlcCiEs/TBPyQupKHySvYbruGMjcncqJ9iYk0I8JfBT8HES7OSngFismv9GD7sSK6j6Ww/ngsTUPB1O4IoG57JPX70qk/XEL1wTJym6MITXUgJdeHhqY0ctP8ifA2I8BOi0BbDaJcdKXdB1PVlRiqyKKrtAYdZVk0hGvQUlqDpmAl2orL0VVYgr7811irLiU7wJj6JFv21IWwrzKIk/VJnG4uY2tQKFu8w9niGkaffTBtIS3UJW6jMnULhYFF5Gvq0qIsw3ql1bSKFKlXUaJRGmQR0ihUolZJkZq34ZQ6RQWaBCqsUzekVsOCfDULMrWcSNT2J1Q5iDDVSGJVQyjQ8qRMSZNKoRIlShrkqNlSYJ5IsWMZmd6NpMf2kpGxnVifRoKUo4mXCSVLMZYcgyKyPNtJ8+8gM2Ad6Y5VlDrXUOFSSp1fIU3ROaxNTqQ5MYC2RDe2JTkxF2PD+RQbFtPNuZRnwqVyMy6ttePW7ihuncxncaKSswtrubrQyeJ4HWdGMjl9KIKzg4FMbHJirNuOyR5bRjsNON6uwpEWJQ42iBhuEHG8XZMT6zU53qHBaI8OY326jG3SZXyTHhOb9KRt7KOb1Lk8U8PPLx7x8qfX/Pjq1ptb0m9b0v8hMP69cZT8XrqPUbKfUbKn8a9rdf7WLL77/J8zjJJVO29hUWoY39nEtwGX/xPD+OuvP/Pzb695zUt++fOPUmA8fXA3zqL38FjzHlnmf2RTkoDRFkMu7tLj9rAF3x2x5O5RCTRaceewGXcOm3LrkDE3DxpwfVCP6wd0WNyhyukBIWe3KjO7UYHpHnmmexSY6lZkultR+pzsFjLWqcRouyKja9dwonEFRxpWMNiswLp8BSz1/onlS/8HS1d+jIzChyhrfMNymQ8Qqn2FWH81IdEupOZGoKIjwzK5z1ih8AUGdqoYOaliYC8gvSwYKy81LLzUcIo0xSrMBHV3MautFFGwU0HdUYyWhx6KtioI7VRYqv01SkbfEBypi4/LUkIcPiPC9k+E2v4Jf6s/4mbye+wNf4eD2UdvoNFtNd5esnh7yREQIMQ/UIR/sArB4WIiJXsdEwyITzYmMdWUhBQTktPNSc+yJjPHltx8B/ILnCkp96Si2o+ySj9KKn2pqAmiuiGMmuZIapqjaWzPYM+h9Zyc3s3wia2cmhvi1OxBjk8f4MTcEJOLRxk9e5C50/s4Pb+b04uHmbt4mDMXtjJ7qpixHe5cHrTm1sj/y9pbhlehZtm6u7urz+mu0+VV2zdsCCQQd1/xlawVd3cn7u7u7oHgEtw1kCAhuLsTnCAJCUSQ9z4rsKuruvuc2+c+98d4Zuw3vGuOb4xpx4Ojjjw84cnQqVBenArj5elQXpwO5sXpwC8K4OUZf16e9ePVOX8eX0hkb7ctLYUyXD8aysitdJ5fjOLFxTBeXQrmxQU/Xpzz5tU5P0bOBzN6MZy3l6J4ezmOd5eTmLiSxsSVTKau5jJxKYc3pzN4eyqPV/0ZPN6fwO2tEVxaE8j55QGcWxLA0WZ3+hvdubshkaE9FdOBF0noRQKML/dU8XRrMY83FfB4cwHPtnyWZMM4XanzN5a0ZMv4RmJn90hAs3Y6FCNJUks2jJIeRoklPXqojdfH1vxfAePE+8npt46MPmNlaSrJYi1yzDXJt9Em116DDHtlMpyVyfXWIstDg0RJoEIsS4T5PPwtFKZh0UusivN0wEVr+tarh7Uu/g6SizD6hDkJSPEwJtfPjOIIa6pS3KjL9qUxP4TGnHCy/BypCA0kzdaeHEt7is2sSdUzJtHAhGiBMZH6pkTpCbnUsZHrzVu5ULyWK4UbuFC0noulm7hQvpVz5Ts4U7mbs3X7OVt/gAtNBznf0DutU7X7OVnby+n6g1zuOMHZ5iMM1OznZNMhzkvs5/ZjHG88yDHJ3zcf4ErVBs7ElXA5OJarLm5cd7DnqqMz55y8OekRwZ3kKs42bOb8wt1c79zKndZ1PGxbx+PWDTxv3cBQ/TKe5ldxPz6Re1ERPIwJYyjam+EYe16nODJUFsiNxgQK3ASE2+oR5GiGn7M5drYaWFtp4GwrwN3SCD+RCcWxIbS3FrLuxEridufitD8Jyy4PrOps8GlyJrbRjewyZ3ITxCS7aRFlrkSkhSbB5pqEW2kTaa1OuLX69J1dTysVPB01pou4LRwUEHko47RAgH+aGOdwbcQumlhY6mIjMsTSQJ5QLzUK0szJTRYSHWiCu7URFmJDBEJd9IxU0dWZR3CgFWmp3kTE2BKT4UpG7QJSGyMJqQnAMFfMnCJTvi805IcELVQjDYmqjqFwXT2l25eStqINv8Js0lc0ULVnJU196+g4vI4N57ax99o+9l4/zJ57V6g+dIyQNfswyt2IfOhqvndq5Y/iOmY5LWSmbRvfmdXwrWEZPxqV8KNBAT/oZfOddgZf62chSt3BgmW3CFp2nYy9QxTuf06OBBhXnSCmYTsRrUfQdW5jzlw/kkPD6ax1pLsrktWtOaytLeJgUyIDJc70pwq4kGnAnXwhd1P1eZSsw3C6PmNpWrxNU+NNmgKv0+YzkjKHj/E/8DZFipdp0gylSzOaPpuplB94lziDoXRFLmbqszJMjSz/b+lZbcDULU8+XHLi4UEhayqV8TP/CzbqsyiNsmBfaxwrsizpzjHkbIs7dytFDOWr8zp9Li8z5vIoX5ehBm8eN0bwpNKfyRwlxnLVeJ0v4EWJJa9q3Blu8GakzpVn+cY8TlViOEOR4XQlRjPn8TxNms1O80m3MsXf2RQnZxX83ZVxMVGcvsDi72NAUro1Ww+XsfJwGo27gqndFkDT9gjqN8dSuTGJ4k1plG7OorQxmtgkJ/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TmviTuHC3lxvF6bp5ZxJ2THVw8kM/pnZGc3OzGybV2DCyz4dgSe44ttqd/iTm9CzXZ16LG3kZt9jRocqBdn4OLDDnYZTCtw0uNOLLCmP6VJvRLZpcee5ZrcO10DeNvhhh7O87YxOBfexgn3nyBwP9qwyixq/+DJFa2BBb//wPGL2XeElic3ixOvePDdLLzc/fi/ydg/DTGFK+YYGh6MgH3jx+lIlydel8TcsylSTT4I0XOf6KnSZpL6wXc2y3ZNtrxpNeWp5Jt40FbHvda8aDHgvt7hdzfY8zdnQZc3aTFudUqHGqXYm/9jxxsnfPvsLhUieNLVRhYrMbhdgUON83jcNNnYNxSK0N3gwBXqz8yd84/M0PqT3w345+YM/83KKp+y9z5v+frH3+FlOyfkFb4FjU9GUxtdJBW+hE1E2lMndWw8tLBOciAzPJgcusiiSr0JazQH7t4R+Ts1ZG3Vccu0gkNZwF2cR4Y+AmRE8mjaDqbjEIPEqMFhLrMJNz+awKs/0CA7Z/wsvwDDqa/wcb4N9iY/QEX+5/wdp+Lt7s0wf4KBIeoERCiPq3QCB0iYwVExhpMz5gEY1IzLcnMtSUrx5asLGty8xzJL3CmsNiN4jIvisu9KanwpbTKn/KaICrqw2jqTGfngcUcPLGBbfuWcuTMTvrP7qb3xFYOSb4+v4sDJzZy4uQGrkiA8VoPZ2/s5sChOgrSlCmO/C3ba2dxfKUGF3dYcPuQJ0+OhPH82AJenYxk+Ewkw2cXMHw2nJHzYbw5H8LwuSBenQngyeVcStPnE+D4FYe3eXP3dBxDVxIZuhLF84vBvLgcwPC1AIavevH6iitvrnsxdsOPtzcCeXs9hLHrYYxeXcDY1WjeXY9j/HoS45dSmbqSwdSlTKYuZfPpSgHvLxTxZiCbR7vjuL8jlhe9mbw+UPUFGOumgfHF7ipe7CyftqBf7Cjlxfbiab3aVTENhr9sFCXBF4kk3YsSvdhVzfMdFdPF3ZI3jJLAi6SLcexQO8MnumH49n9rw/jLG8apiTF+AcYUsSa5QlUKrNQpdNAg31mVfHdVCnw0yXZTJctVjRRbRWIsZAmYDrio4CJUxs5UGXtzDRxEWtPWqo+dPj7Wkl5GbRJc9Mj3M6EkXERFogMNOd50lIazqDSa2oRASgO9KPXyIt/agSwdExI09YnQ0MFfRR1/NR1SLZy42LGJ2+27uFy6gVtlW7lQu5XT1Vs5U7mLi1UHuFDWx+Xyw5wvOsD5wr3crT/MrdoD3God4ErbcU7X9nGqro9DZbvYk7eJ/SU7ONbQx6HqfRyq28+Fhcc4X72bk6mtHPeN57anH8+dbBmyFvLQ2pL7zl68ii1gsngJ15r6OdN6hvNtp7jYdpJzrae4vPAiV9rOcbtpgFcNPdC8G1rXMFVWwlhCCFPRDkwk2TBa4cPgogSaoqyIcTQg3NqMQCszbB20cHE3wsNNiKvYAE9jPWIcragqTGDpnjbqLy/GdlccNot8saqwxb5YTFCZHWnFjkT7S7a/qsSKlIm0UCfcSo9wK0l4SZNIay1CrbXwtVTH0VwRYwMpLOyVMHKSxyZcH+90KxxCtLDx0EdkZYDYVICVgTyBznLkJxkQ7S9PlJ8u4e5ibO1MMRYbYGCqg5aOIiKRPh5elnj4iXENERFTFkxiYwS+FZ4YF4iYkavHd4UCfkrSRj3aiODiUIrWNVKxaxX5G1YQWlZFSttBitdeoG7nRdoOnKKrr4+unh6atvVRuPYUYZ03sKy4i1zsVmSjliMXupyZNs1IW3Xyk6CWbzVL+UFQyo8W5fxZmMvv9ZL5WjGWb3UzsUjeTlDnNQIWXyd772viV14ktGobiVUbSS9bxu4VeRyozWOhvye7cpzoXWpG96pYmld2U7HsGpVLrrJ+1w1Obl9Kf7UD3WFK9EVrcSXRgIcJAoZidXiToMVoshrDyYqMJM7lQ/zXjKTM5GmGDI+z5vMyQ4qp9BlMpPzEq/R53MzWZqHbj1T4zaR/nTGfnocy9SiFJ5dsObZJnVjxv+AxR43N6dXc2dDNmcZIzpTociZHimdpCrxJNmAkTcirTE2I+BoiZ0G8Hs+ybPmUpchEtgavc4x4lmfLsxIf3tSFMVrjw1CukKFUVUbT5RnKUmYoR5Yb8TNYJP6RUEMNxKYqWFjLEuytg6+5Hq7GOtibK+PmqcjqXRks2htN3XY/clc4UL4ukJIVoaS2+xPfHkjZpkwqa6PJyfChsmABy5vzKU8JI9jOiEAbAb42uoS5m2JjNB9zLWnMteQQ6yljKXnDqDgHAxVpTFSlEarOwVFPnkgnI/JCLNjTtoC1JS60xxmxNs2ergALlns60GRsRKuBgIUGunQKtCkycCbRPoXYwAqyIkuoc3FmkakuLRpqVKjqUqlnSpnqPCo0VKnUNaDaxJhaCxPqzI0p0dIiV1GTPA1zah3CKXKOJdLIn2BNHxxl3HCa60mqYSyL3NMolSSnlQ3J03Mn3yafTI/l5IZvJdN3LWn2CylyaCPNMJ147RCSjUOINg4i1iKRdKdyijxbKXVqoMm5ikarZJpsQ2ly9aAjxJWOMEu6w8TsCBTS62fGYR8LTsU5cLs+kKeb4nnQE8+pzUFc7UvjwelaHpxs58GxpdO3pc/tSuXEJj9ObbTj/EY7zq5x4OQyR44uksCjmN5FWuxsUGZnrSZ7GnXY16LP/nYD9ncI2NOizd52XfYv1Kd3iQEHlxrS26HJrqVqXD9di2ST+PbdBKPj93knCbsMv2LijcRqltjR/9mS/mtpt6S4+xf9XwHjuxEm3o4w+e4N7yfG+Cg5EyiRpMx7cuzznPoPgZgvV19+Ccf89d3ilxDM3wVjpt79+7vFDxN/TUt/kvQvfhhl4uMEEx+nYHKcJ2f2syzFkk2JQjbFm7AiUp8SR2midH7P4hhNDjabc2WjiLv7jBnsE3C/z4jBPjEPep15eMCHJ/uDGNztw71dLtzdZc3ZbnUGls3jyOI5HF0qw7FlchxdIs+xpQocXfT5JvWhhnkcrJ9PT+08NpbPZWW5KjkR89CY9xXzfv5HZnz/P5k354/IyX6NrZ0e1va6zJX7CzOlf4+OgSxGQlV0BfIoaf2Eos736JjPxT3MDPcIIdkNUTRvKCG2PBCrEAP0nBWRt5TBLNwaOUsBpgFOyFupI20xl5n63xCS4kpmljNetn8myee3RDv8hnDb3+Br8WvsBb/CXPMf0VH8Cl31f8LG6jvcPKSxc/wJV5/5+IWrERKthW+o8rRCotSJStQlNlmfBXGaxKcKyM4TkZ1tSVaWmOwsKwryHSjMd6Kw0Jm8QicKy10prHKnuNab1s409uzv4vCxbjbubKXvZDf95zew52gX2w82cfT8Ek5dXc6582u5fGoT5weWc2Gglf5tyaxrsKAp4Scqg35Nc8zXLMuUYVW+EjsaDDiz1olbu714MRDC8Ikg3pwNYuRCECOXgnh9JZihS4H07YsnPFSW2gprNq/253x/NEM34xi+HcborWDe3Yjk3ZUkxq7GMnItjOFrYYxcC+fN9QWMXo9k9EYMozdiGb0ey9iNON7eiGPqRgzvb8QweT2WiWtxTF5LZPxqMu+upPLucjrjVzKZvJbL5LUSJq6U8fZCKcMnCnnWl8fT/QU87ylhaF8FQ3uqeL6zime7anghAcS+VoZ7W3gj6V7sa+a15PzfrkqGd1XwcnspQ1uKeSU5H7ivine9Nbw70sLrY6vg9V0YH+XD5ART7yXF+S/5IAm8TIzxaWKETxOSBPUbJiVvGCfH+TA+Bm+esro0mWRLdTLMlcgUKZFtpUyhkwZlnrpU+OhR7KlFnosKGfZyJFhJEyiSx1ukhLNQCUsjecQmatiIdLAX6+Bmo4eLWB0/ex0iHLRIdtUhy0dATaw1Swr9WV0ZxeraFJpy4ylJjmd5czv71mykNDCYSHMRftp6eKtoE6RuSLaFB8fKV3C9cRc3qvdwu2o/Zyq3capqG2drdnKhdi8Xa/dxvkZS0r2PE1V7GKjcw4m6/VxqHeD64rNcXHGG40sOMdCylb78dgZym7nduY0Hfdc5feIhx3tvcTZtIUciCjkaEMu1wHAeevoyaOXMTRtfBmNKeFC3nnOde7nU1s/llgGutA5wrX2AG50D3F54jDsL+7nXcZDHnQd4saiHZ8v28WT5Lp6UL+FxZCqvo8QMJ+nyMNWVNS5uVHnrkeqjjp+DNnZWang66RHmbkaInTHexrq4mwgIDXChsquITXc3E7U5DvcWd+xLbbHPt8In3560EneSo02JcFQgVnJ9R6xMoLUuwbYCwqy1CbfVIsBaFScLBSwsFNEXKyNw1MTITR17yb3fVDHWvhqI3TQxs9fEUKSGvrEc5iI5sjM9SI23wc9FlZhAEzzt9bA018LIWB19E030THQwNNPFxEIXC3t93CNtia0MxbvWD7kCc2YXmTIz34RZaYbIxRnjXrWA8j1LqOxZR/aWVbhWVuBXc5KA1sv4L7+CY9cJ7BeewK7pNHY153Cpu4JXxy1MSw8h7duGnGcLs+yr+E5czM921XxvXszvtNP4WieLb7Wz+EErBynTGn4StTPfuAz3rF0krbhI9LIzBC97TnxWGy2Z0WxOteZyniUPyhR5VSLHeL4Ko+kqXCqQpTIvkNCFG/HafpsF3VdZtXELh3at5PL2Yh43qnEyUpb+BF2OpxlwM12flzk2jFaa8KZAjdHkeUwlzGQsdQ4vM6R5kTGXNxlSjCfPZCJ1Hq+GFbrTAAAgAElEQVQyNLmUYkCj+Afq3edQ5zyHbKsZBHjNoiFFioEGfRZFSuMp+JpSZyOetpcwVOfDYKEi97KkeZGpxHC6Nq/SDHiRYcSbDEMmC6x5W+HJUKUvz7KFPMk241mBiEe5ZjzKNWGowJQ3JWa8LTbkTbY6I6kKvM6QZjBjPntC5lHuoEaYhS7Opip42qoR7KKJk7ESLhYCbES6OHoI6Oouo25pJgklPnjHizD3UEPsromlqzb2ngI8AoW4+Zng5KqHp6sBkX5W1GZFUpUcSl64O5EuZsR4ihBpSmGmJYe5rioifVVMNeZhrjkXkfpMnPXnTL+VLgoypSvTgz3VMdxaUcHe+mQ21CSwNCecZn8nGk0NWKitylJNObo0Z9Go8T15ykIKjPyodkmixiOZSrsgqix9yBU4UmEZRHdEITsSy9mYVEd3RhftaUtoL91KTfEGinKWkpfZTEFODcVldZTUNJBVu4T4pqN4RizB2bYYP2EGESaJuM53ZoFWKJnCbMptmyg2a6XMYQlFtm3kiCvIsywiRjuKeL1YEgTxJBslky3OptCugCrPIsrdkqm0D6dG7Eaz2IouGyGrnU3pdjZis7sZu70tORTqQH+KHVcag7i/LoahQxk87E/h7PYwrh3O4va5Bq6cX8jla91cO7WQk3tzObgxkONb3bi4x41zW5w4s96J46scGFhhQ1+XCTubddlcp8XWBm22NeqwtVGbbc3abGnUYHuLNnsW6tOz2ID9XYYc7jRi7zI9bp5u5MPbV7wdG+Pt+G0mRh8zOSLZFj7+EmqRBFx+Cb38DSD+Aoq/zC/AKLGjJZddPowPT+sXG/pv51eTbyXAOMzUO0k68zMwTkPjNCxKgHFsGiAl4Zb/rM/Bll/S1P8pST31+fd/Dbr8DTDy/i2fpt4y8eEj45LQy9Qoz87tYXWqLT3ZIvryrNiba8uqeBGFtkrE6v+OYte/0J0zj+PLdbmyzYgbu0y5s8+KB32uPDrow7NDgTzp9eVhjzv39zpwc4c5FzfqcXKVKgPLFDgqAcWl8hxdIsuRhTIcbpvPoSbJzWlZ9tXOZ0PJHJYXK1CZpICL6W9RkfoK6Z/+lXmzf4e01G+RV/gaM5Ey+ibzkZr/e+RVvkdTZw4mZsoEL7DHwHw+Mqp/Qs10Fs5hpgSmOpDdFEXz+kIiCzxwizZF6K/DHLEcGs4i5Cz00XU3Qt1FCTnrOcQUhpKZ50Ww10wKY7+jIORH0ry+IdTmtzgJfoWZ2leoSX+FwtyvUFP5J4xN/oyl7QxcvGTwCpDDN1gB70A5/ILlCQxTIDRSheh4TSLj1ElM1SM714ycbCEZqUZkpBiRkWxMYbYleVkicnIsyCuyIq/UmoJKOzoWRrP/QBOH+rvYuK2WA/3LOXxyPX0D3ew/vJJjJ9dz7MRajhxu4nh/KScOZXC6L4qzPd6c2m7FwDoBx7v1uLBFxNkNIo6uMOXwciGbapTYWClHT5sW/UuNuLzdgXuH/bh/PITBc5FcPOJHa6cbodEaLF8VQ32NPZdOZfH0ZjKv7yxg7E4Y7+8k8OFGNhPX0xi7GcvYLYniviiesZsJX5TI2M1E3t6MZ+JGBBPXI3h3LZK316IYuxbD2+vxvL2RxPitVCZuZzB5J4uJuxLlMnm3gMmbhYxfKeHtuVLenCjj9ZEyhg6U8nyfpMW/imcHGnjR18jL3kZG+poYO9jMcE8tr3ZW8npHBS+3lvJiSykvdtQwurea8b5axo+2MXJiDby+D+Pv+DA5xdT7MT58GJoGxo8Tb2FiZHr7+BkYx5mcGOfju1+AMYkUKzUyREqkWyiSKVYk30GdMg89Krz0KPXUotBNjRwnBdLs5xNmrYCfWBEXMwXEBrJYGKlgKdTCylwbO5E29uZquFpqEGKnNV29k+4toDLKihXFwWxrzWB9cw4VGTEUZmVQVlpNaX4ZAVZWBFpZ4WdiRqChkAAtExIM7FkVWcKpqo1cb+zhTvMhLtTu5lzNLs7X7ORizS4u1e3hUv0+LjUe4FzjgWlYPFa/n1N1vdPJ5wvd5zi4pJezK3o4XtnF8cwqrtUu5mHfea5eH+L8yTucCs/idEgi5/3CueUfxqB3CLfdwngYW8yT8jVcb93HQNcRLrYf5UprP1dbj3C9/Qg3O45we+Fh7iw6xN2ug9xb3DetW8v7uLnsIM87+nhTvJwXce48C1PjSZgVA14+7EwU0hirTaiTBi7WGnjZqBPhYkCkoyH+5jp4WRjgbGdEQm4QG08vpmp3BhGL/HEsscE6W4xrti0JJR6kZ9iQGKRNoocaYTbKBFlpEyjWIVSkxQJLDQKnoV4BkUgFXUt1NB200XRWQxSsR1CmLdbBBlj6CzB11UbfSgUtYzn0jOazYIEdRTn+hHjpkJdsS3yQePqDgIW5BsYWOugYaaJjoImeocb0KUETJ11c4+wQ5zggk2/BvGIxc/KESKUZI59sjm9bIsW7F1FxoJusHStwrC9DLbQTQfp21LO2oZC7A4W8A+iXnUVUdR2H+ps4Nl1EULgTzdhuNENXoejXxSyXBn6wq2SGXSXfmRfznUEBP+oWIC2oYJ5pIz+L21EW1uBVeIiY5RdJWHkKz8pz5C2IZaDAgXu5SrzNkOFprjSjRXP5mCcHmQLOJ6nhZWaGZnAF5l1nCel+Smt3LzvWL+fiqjhoncVwugz3cnW4X2bIaKUxVLlBuyUfavV5kyy5BDObsTRpXqdLNIe3abOZSPqZyVRZXqZpcDFOl3Kd39Bi82t6ohTZEKNORpw028oEDBRocahEm021AnYnq3M/S8hQnjFPC3V5VijgZZEpI6VWjJY78abSg5dVfgzVh/K8OZJnTQt4VeXNy3JXnhRa8axQyFCBIUO52rwp1OFdgTZjWaqMpCoymiHFo/R5bPeVosZRhUTJdSexOp5iFbxtNfCw0sbRXAdbsS4iOy0ik7xwCxZjZKeOjkgBdRMZtIznoWs0D4HRfIyMZTEQK2BmpYy5hRLmklvQQhX87QQscDUjys2caA8R1toyiKcLuhUR6shP35CO8hLiKZQjUCRLeaSYqggzVuS6sa8xjkOduaxryWDN4lK66gpoS06kzdmbJl0hrdoCmvS0qDHRJlNyTUU/gGxRFKWuGdT4FdESVkNLaC3VXsVUOudT51ZMY1QHDXkbqavuo2rhBarWXKVx+3UqNx4mtqEFz9wMHNJjcSqrwGfdKdzLNxOauJS4gEYyPWpxVQkjyDCVeHEJmda1pBqVk2fWQI5pJWlGuaSapBOtE0OCIJkEvRTyLfIps86hxj6Lepd4qp38qbZ2oUFsRYfYlOU2hqy1N2CNrQ7rnA3YG2LHmdwQbnYlcmdtMk/2ZfHgQDJ398VwZ28sdw5kcPNQCRcH6jl3rovLp7q40F/L2b5Mzu1fwPl9fpzZ5sHpTe6cWu/OyXUuHFwmYmebgC1NOmxr0ZvW5kYttjRpsb1Vhx1tuuxdZMD+pSb0LjXhcKcpe5cJuHm6iQ9jklqdUd69u8XE6EMmRySJ50d/E2j5DIx/3Sb+Aol/O78AowQMJecAP4yPTM+/BcVfvv5q8t0IU+9Gpi9N/J+AUWI7/70kAPlfAOMXsPxl6/h3yei/A8Z38P4dkx8/MvEReD/G0IUeNmQ705dnzcF8a/bk2rIt1541KYa0hymSIvxXYo2+ojVyNjur9Dmy0JTLm6x5dNCNJ/2uDA048Lzflkd9ttzba8vd3fbc2+PIjW1WnOs25ORKTY4tV+bI4vn0dc7lYNs89jfMY2+NNDur5rKxbA7LC2WpSZIn1mMWAvl/QkflL6jI/4F50r/mm+++4sdZv+JHqf+BtPwfkFH4E8rqPyKv9A22jroERzqgojeDWcq/x8hJGdsgAQGpdnRsKWXF3jpiiz1xiROh72eIlrMQUx87BJ6GCHzUUbKXJqYolJRsj+lPs83FKrRmKlEaOYdE92/wtfg3bPX+JwZK/4DavK+QnfMVCrL/hIXFDOwdfsbVbRaeXnPx8pbGz38+vr4y+PpKExqqQESECjExGiQn6ZCTKSAlXoPUOE3SYjXJiNcmP92IghxT8vPNyCsUUlBqQdfCSPr219N3oJVNm6rYubudvT1L2d+7mgM9a+jr6ebgvtXs31fAgf2B9O5z58QhJ071WnBqnz7ne/S42mvI3QErnp515/XlAEavhXO7z4Ub+9zZXKdBReS3tGcrsqrWlK1LXdi03I3SHFWc/X8ipVjM8g1JbN6ezvH+HAav5zJ0K5GRm1FM3k7g461Mpm6lMH43jsn7iUwNJjN5P5mJe8lM3E1h4m4qE3fTpjV5N5Wp2/FM3Ypn4lYC4zcTeHcrkXe3knl3O5Xxu+lM3Mtk6n42E4PpTD7I4P3DHD49LIDBYrhXDrcr+XStkolzZYweL+JVfylDh6t5frCKF71VvD5Yy5tDDQwfqOP1nhpe7arm5fZKXmyr4tn2Wkb21jJxqJHJ44sYPb0BXj+E8XE+TH5g6r3kiccLPkyO8t8FRgkspgrlyRApkGevRrmnHqXu2pR4aFHsoUGhuyq5bkrEO6oQZquMp7k8lvoymAsUEJtpIRZqYWmmiY1QAxtTFbwtJRdhtEn3N6MmyYXFRWGsbUhjdVMe+UmRlOQXEBmZhLmpNaZqmjiZmOFvbUuIpR3R1s6k2XlT4hbJlqxWTjVu40LzHq61HuBq034u1+/lcu0ertTs4UbjAW42H+RGyyGuNB/kQlPf57eMbUc4tfwku9t7OLO6nxP1a+nPqOVYZjUPth3iwYW7XO87ztmAQG4FhnDb3Y9BjyDu+UdxOz6fx7UruVa3mStthzjbfJRLbQNcbj/K5bZ+rrQfmdbVziNcX9TPjcUSHeFa1yFuLj7MvcWHeLrwECP1O3mWnsxgsBmPfIXcCbbnepEFmzIMSHLWxttaHV9rFeK8jEjwMiHYWhsvkRZutjqEhlvQsSaVFfuySVkShEOhFaJMc2yyLAkudCS3yovSfAdyI41YYKdIqJU64WIdokW6xIg0CTNTwtNYHhuhCvoiDbRdDFD10EEvRB+7NEuMw4wxDjJG6GeCmasBOiYKmJkr4+tpTG6KO0kLhLRUBpIT40CImzH2VpoIRVoYmmlNw6KOQBUdIxXUzZUw9BKgFWGMVIox83IsmJdrwbx0M5RTRYQtzaRwdzv5u7tI3tJB0Ip69OOr+dElm29ci/lf9iUY5PdgVdaPQ/lR7MoOY1V+CJWUDSjFbUQlahOK4etQjdiIWtg6FP2WI2XXzI8mlXyjU8Qso2rkRU0oiKrRtmrCofAEQctvELvsGAF5O1gW58f9An3GCqWZzJzLgxwtnuaqMZajxWS2DVfSLCiw98TFMRP3zPUkdD6kZMV11q9ez5VFwVD3E+PJPzKUMofnGXN4kzqLtymajBWp8q5IhbFUWd4lSzGWJsPwtObyNnU275N/ZipFmpfJClyLVaNJ919YJvyKW8XSXGtXYecSNfYVanM014S+An0GWvS5WyjHq/T5vMgW8KzcndHGQIYbg3ndGMrLpnCeNoTzuCmKxy2xPGqL50lrLOMt4bxt9Od1pROvK6wZrbBgpMiA0QIdRnPVGclQZjhFgXeZUoxkyXAmTIrVznMosJIlTKSIq4UKzrY6hPlZT3enWpkqoSuYg6ZgNqr6P6OkNxN1k7koG85CzUgKbRNpdI2l0TGai66FLOYOGogdtRDZqiEwlEZfZxbWZoqEeQiJ87XGTnc+FloyiHRlsTdRIsJTSEmiN2kB5lQnOdOU5kJNjJgVhd70rshm97oiVq8toW5RIQ2ddTRVNbKsoI1i9xTSbSLI9EqgOqOKhsyVpPhVE+VaTFpAPeXxy2hJ30B1xDLy3RvJc6wjx6qSZNdaYoLbiElcQ0HbcdLaeylae5Dwmmb0/D3Q9nNEO8ARzZhgjBpaCW5ZRUruYipiu2gIaCdHXES6VQnpDlVkuNZNK8uqkUxRDWkWJaRZ5JNolEGaSQ7phpnUOpRSZZlEo30sTbZ+NFnZ0ySypM1cyGKRCSusDVlpq8cKBx22hYo4VxrK09WFvNpbx/DBWl72FXNnSwz3Ny/g0aYIHm2J59r6RM5tzub28Q6un17GzXOLuXm2nqsD2Vzui+fCngjObg/lzNZATm32pHeFBTs79dnZrs/uToPpKYFFifYsNGB3p4B9XUYcWGpG3zIhBxeasnuZPtdPNf5vgfHd2FMkN6UlCelfYHFq+vLL5/vSv/zs85RU8Lxianq7OPL/DoySO7bTsPh/2jD+0sH4t/O/AMa/tamnq3n+i9JuSYk3krLuDxJg/MTEp8/AOHy1j12lvvTl20xvGHdnW7Mlx4qtBZpszTekO9WIOh8lIrV/R4zgN9QHzWV3jYBr22x52GfDg4MGPDgo4GGfOY967XnQ48rgXk8e7ffl6UEfBnscubBewMEuWXa1zGRb7Uy2VvzM5tKZbCyZwdriWawonEdTqhzFkZJbvTMx1v0Lvh6aWFvOY5bUP/Dz3F/x7cyv+GbGPzBP8Y/oGs9FWf0H5JW/x8HNiPA4N6SU/sR3cv+Grp087jEiHMIMWNvbTNuGAtziRRgHGDLPVJk5+vPRdFBmrvBrpC2+wzvRmaBoMV7uP9NepcuKCm2a0+XID51BjOvX+Ir/gL3BbzDV+BfU5/8jyjK/wstZBQ9nGdydZ+LmPBMn+x/wdJuNr5fMtAL9ZPHznoevpzT+3nOJCJYhIVqJ6JB5xIbMJyFcnsx4DfIzBBTkGFFYYEpZmSVL2jLYt62TXVva2L6liQ0bqti1q449eyWzgE3rE1jfHcnGtX5s3+hBz3Z3ju5z5+guG47tFHG5z4GHpwN4dmEBQ5fieHUthnd3/Ri5FsLotWReXSzg+bl68iO1cBF+jcjg94T4q1BV6U7dykCa1kfQvCqKdTty2bk7iyvnS3h2u5CRO2nTG8Opm/FM3o5j4l4cU4OJvH+QzPvBFKYGU3k/mMb7wQze38/k/f2saX0czESiD4MSMMxg6n46k4MZTEq+f5DN1KMc3j/KYepJGlNPU3n/JI0Pj9P5+DCTjw9y+DSYB/cK4F4R3CuBW1VMXapj7HQlb46XM3K0gpHDlQwfrOH1gVpe7qnm6bZynm6r5Mm2Okb2NTDZ38r7U0sZO7sVXj+GcUmY5SNTkvvr05b0fw8YU63VyRQrTwNjmrkcWdZKlLhp/xUYSzw1KfZUp8BDlWwPdRKcVQm0VMBWIINQTxaRiTrmppqYGatjaaGN0EAJN7EmoU4C4n3Mqc8MpLUwguaiGDqqs0lLiCI9LZPwqBTsHHww0jHASFsPKyNTPMTWBFo7kOodRFlYIovTytlaupADdd1cbOvheqeki/EIdzuPcrf1CPfajkxvH2829nKz5RB3Ovq5s/AoVxb109vWy5bmHg4v7udY43b6s9vYF5HDvSUbeLT3MBe7FnM/2I3n/t48dPRg0D2MO9G5DDat4ULnDs51HeJccz+3Gk5zue04FzsGuNAxwLmOo5xt7+ds+1HOdg5wbuExznYe5XTHES40H+BOay+DXf08XXiMJ+WLuBcRzHNfcyYSjHhXb8yRXAG5jlqE2qkT6aJJToQFmaFmBNsr42+riq+dCgGuyhRkitm4NoqsNl9cCq2xzBYhyrXCvdiO9CZfGjqCaSh1J9ZNlXBLJcLN1YgU6hBtqk64QB5v3fnYGypiIpJ0t5qg4KGPrL8O6tGGqEUIUQs0wSTUCrG/JWr68zEykMXVVoPEMNH0drEg1Yr0UDMS/EzxcdLFQqSCqYUGAiM1NHUUUNOVR8VMGU0nHeS9tZkRqs3ceCPkMkQoZohQSxUTujSVzC3VZGxrIGFrHSHdFQS1NzHHPZx/Mw7m1wYJfGORg5RtNvOds5jjnMX8gHpmB3Xxc9hq5kRuRCZ8I2rRu5D2WMG3ZvX8XruEv+iWMdu8gTmiRhTENRhZFaFlUYN2XA9eS26TsOwYMTmr2R5hzpvsuXzK/YbxlBkM56oxkjmbqfRZjCco8zJDh8cFiZwrKGN3eTOdDQfJXniOpqU7ObK0iOEOS4ZzNHidIcdI6s9MJX/PVKIMo2lSDCfPYjxNlrG0OYymyzCcKsNI8lzGk2fzPmkGk0mzeJMyn6dp6vT7zeFymAwPypUYXKvNjjY5dqaL2Z7iT09RGAPldgylqjOWrMrrXHteNqQz0pHN0+ZUBpsSGWxNYrAjhUcLU3nUkcyD1ngeNUUx2hjC6xof3tS6M1xhx2i5iJFCA15na/BKAosZyrzJUGE8XYr3mVKMps3nQogUm4LVKfY1wNfJACt7I9zdzHA0U8Bcbxb6Ain0DKTQFsxCw3A2mqZz0RRKo2Uug55YFj2RLFpCafSt5DG0V8bUTRPbYFOcwi2wcNFC12gO5qay+NnrYa8rg432HFyM5Qhz1CU33J66VG8WFYaypjqa1gx3NtRGsr5mARtaY1jeGUtDWwKFLTlkNdeQ0dBF7bI+2rZeo2bvfZJ33yB8z1Uql12isuUUta1nqG06TUnJIWpLj1IYv53soG6KQzZSFriRmsitFISvJTN2PSXlPdQu6iUkpRgLdxcE1gYYOxhj6GiKro8NqjE+BGRlsbB6Fcuiu1hkV88692Us81hCp98SavzaKfFrJs+tg1yXNkq8OqjyX0S5WxuFVtWUikpodSqi3DiARrEnLUIL2ox06DDSZbGJgBXmxqy2MmatgxFb/M05me/Di+5sONLC1MAiXu2t5N7aRG50BXCzzY1bDS5cr/fkascCbm7I4/nJpdy9tIFbl9dy4/wirp6s4fbJSu4cL+fG4Twu70/k5E4/9neL2LPUgJ4lhtPas0ifHW06bGvVoWexMXsWGbGvy4T9S0zZv9iMvkWm7Fiqx9WT9byXXHoZG2P83S0mRx8y9WXDKAHG/wiLU++G+AyNf29PT719MW1Fv5+2oiXAOPy/3zBOjf+9FS2xo/+jJS35/j/b0Z9rdSSbxL+1pP+6WXwv+U/wP194+eXiy2dgHGfqE0xKgPHDW4avHmR3mT+HCu2mgXFfvj078u3YVWzAjgIztmVbsSHFjhUxNtR6aRKp8y9E6H9FR9yPHFmoy+WNxtzebc7dvZ8b0e/vs+dJnxvPD3t9kSePe124ut2MQysU2VY/m82Vs9lUPosNJTNZWzyT5XlSNCZKkR80mxinmTiLf0Zf/XdYCmfh5KSCwFiK2TL/xncz/gcz5/wGBZXvUVGfgYzcN8yZ9zWuPhaoG8mgbiaDgtFMLLw0cQo3JqMmhNWSLWOpD2oOcvxZ4Wt+1vwRRYuZ/EX1K6RMfktscQAO3hqEBMuxrFXIlnZ9lpcr0JAuRWHkTyT6fEOQwx9ws/gtVoJfo6fwD4R4KBIeoEJ4iCphwSoE+ivi6yWHh5sMrs5zcXGei53Nz9NysP8ZR/vv8fWag6/HbPw9ZxPkLUWI71ziI9VIitchLc2Y3FwxnR2+dK+NYvHSYDZuSWbZ6ghqm1yprrena4kXy5Z5smKZB5tW2bFnnTn7N5qzd62AQ5sNObffklsDzjw9F8DQRckbw1je3kng7eACXt+I59nFPHq7o0n01UKkPQOF2f8LE4O5RETZsnpDOfkd7qQ22lLQ7s3KHfksWZ1Id3ckA70JPLqcxvCNWCZuR0zr3Z0Y3t2JZfxuPJP3kng/mMqHBxl8eJDJhwdZfBjMntbHwVw+DObwfjCbyftZ06A4+SCLyYdZTD7KYvJxFlNPspl6msHU07RpcJyGxicZfHqaBU+y+fQwi48Psvg0mAWD+XCvlE+3SuBmGZ+ulTN1sYJ3p8p5fbiYp/sKeLK7gBc9FTzeWcvwgQYmBtqYPL2UUQkwDkuAcYr3k58+F3e/f/35Q9t/w5JOs9Eg20p1GhhThLKkieQocNKg1EN72pIu8dSgyEONfHdlctyVSXNVme5ndDOVw8pIEbGpBuZmWpgYa2BjaYCJoSqOYh0CHI2J9LGkODmAtvIUFjcW0lJTRFpyIpnZhcSlFhASmYrQ3AZ9fWMM9AwRmZhhayrE0dQMdzMRce5+1CXlsqG2kz3VazjWsosrSw5ze9kxbnYe5XbnADfaDnO1uZfrbX3c6DzM7a4jXF3cz+66vezqPEZP5wDHW3s5V7GO/QtyuFhUx8MlK7hQWMBDb1ee+AZwzy+KwcQyHtR2c7F9F6eWHmag8wiXOk9xvW6A8+3HObvwOGcWHudU53GOtR9loO0o/a1HOdzSz6EvOtt0iFutB7nYdYRLi8/ysPMwL4qbeBIkhgwFphrUOVlgQKWPEXGOGsS7qVEQZUpOpBEx3qr4WcsQaCNDpPN8SqN1OLwmgtImL3wKbRBnCDFMM8O6wJLQGmdKOwNoaw0kJ8qEJHcdQiw18BJq4WukjJfWXBxUfkasIYORsQYqFtrMsVbnZ0cVpLzU+cFHh+9dNFDzt8AyzAljGwGmpspYm8nj56xOtiSFHaFPdrgxmcGmRPsb4+KoidBcCWMTFXT1FdE2VEbZWAlla03mO2sx21eLuWH6zAjRYVaYLkrxQvzaYkjbVEratkoStlUSsCaH6BUFhHc0YBCRy190Q/mdvBe/lxXzZxUhPxq7oeRfgmrUaubHrkc+aSuyEeuRD1jLz1Zt/EW7jO+1SphrXMN881rkrepQFZdgap6KnnE+GsFrcGs5TfKyo+TV7+dYQRCjhcq8y/gLHzLmMJb6E5Np/woZ/8xUyp+ZyP6esQQt3iSZ8aDAid2trWSs6SNq9RmKlvaya/VCrnRm87TBlzclhrxNnctE4lzGU6V4mzSbseQ5DKfP4U36/Gk4HE2SYTJJivdJPzGVPONzejpZlmcpGjxK0+Buizr3DxhyZIMye5vN2dkZwYb6BezJd+Bpsh7PkuV4WerAq5YcXrRl87A5hcGWJB60JfCgJZrHjQt4Uh3Ei+pARmqDeVkXwO1cW25nmfMwT8jzfBNe5RyL/PoAACAASURBVBvwOFWFe3HzuR87n8E4WYbiZjIW/wNTyT8zli7LjUIxZ5Zn0VKbjomdMQITRVzE8jhZzMNcKIuJcB7WjuroC6URWMqiI56HluU8BA5KGLmoInBSxtxTBxNPbYx8dDAOMsA41AjrCHMsvHQxspDD0lQeX1tdwmw1yfYXsqwogtZUH3a3ZtJdGsnm2gQubW9mdVk4mxriOdyZwdHKGHqqU+hpr2dZWT1lyfWUZ62mvO4gWYvOENN9ldCtN8lafJrc9uOULDpDuUStJ6lsPE5lVT/5WbspSN1BUcpOCjN3U1DcQ1XHCaq6TxJe1YG6lzNKzvoo2Cmi4qKBoqsucq66aAUYI/K2pyCtjCUZq+iO2UJ3yDY6vdbQ6ruKBv8ltEauoC56I1WR66mJXEt18EpqfZdTYd9CjU0ltebJVOi70CS0ot1Eh4UGiiwSqLBUX5MVBrqsMdZji40xJ2NceVoXw4uOGO7U+HG3Poy7DUHcb/Ljfr07N0ptuFZsx92WMF7vruPlyTU8uLSNO5KauRs7uDENjYu5c66Lu6fauXOinlvHiji5N4S960TsWWnIgRXG9Cw1ZE+XPrsW6bGzU4+epabsW2JKz1IzepaYsXexCfsXm7J1mS6XT9YxJSnuHh1l4u0tpt78OzC+lQDjF9tZAokSWHw//mJ6/v128TlTb19+ebc4wseJ/w4wToxOQ+IvsCh5W/jxS+jl88/+C+v5y6bxF8tZMiVhF8mUgOJnTXwOvLz/Mqct6Uk+fZyED+PT+ltgHLl2kL0VARwptudQgQ09BQ7skvyjkG/JrjwbdubYsSPbgW3ZTqxPtaI1SJVS159IFv4zuQ7/xqoMVXobhZxcKub8WiG3d4l52GvJiwEHXh5z5dUxH170+3H/gCMXthnQ26XMtloZNlfOZUPZLFYWfE9X1vfUxX5Prt+3xDp+i5vFD5ho/gZNhX9h/pxfoaP1E0rK3yM194/Mkvoj0vO+QWrOn5CW+RoZ2e+QVfkJTSNZNIWy6Foroi6ai769HPZBAqoXp5HdGMFck2/5vfSv0bVRwC9JiH+6Hlah81Az/x4D8+9ZECZHZ50uu5dosa1DmVU182nOmUlZwnfkRH5HXowUqaGzCXL8M+HuMwjwlCIoQI7IBerExOgRE61PRIQuIaHaBARp4uA8DytbKYQWP2Iq/AZjoz9gZvoHbK2+xc7yG8Rmf8DR9gc83WUIDFAlMtKAmjo38otEFJVb07LQl+QsfZKztMnI06KxVczadR6sX+/G1pVmHFgj4MAaXfav0uLsbgsu9oi5f8yVx6d8eHkhmNGrkYzfTmHkXh73z+awosGNaC8t7AwUEajIoiY/Fz8fBwqK41m0rIS0GkcSq6ypWxlDRUcklQ3hNDUFs25lOId3hHLpoDePz3jy6kogw9ciGb0Zy9vbcYzfTWTyfsr0hlECjR8lgPcwaxocPz3Mg0f5vB/MYXIwa9pynnqYxdSjLKYeZzIh0SMJLGbz/os+PMlGoo9f9OlxNh8lepTJp4fpMJgC99NAApD38+BO0Rd4rGD8XCmvj+bzrDeHxz2VvD5cw/iJRibOLWLkwiYYkVjSE0xMfGR8YpypyVdMjr/h/dtRPr4b5uP4y8+hl8l3f/OG8QmrS5NItdEgx+aXd4wKZFopkmOnQom7FmVeOkg2jP8PZe8ZFfWhrn27zvOcsnfO2TvZidHYFaXXoQ0zDH0Y2tBh6L0rSpcmvYodaSLYu2JvKEgVezdqYhIbakzUWMHG710zxr3znrXPedf74V5/5j+Bb671y3Xd13UrLelihQFFCj0KAgWk+BihsNfEw94ATxcR7m7WuMvtcHGW4OQowtNJTIinHQmhcmZFeZExM5j8zERyMmeTkJjInPRcElMLiJmVi8zNFxOhFUKRBJFIhL21FY42EpysLJFb2xAgcyYrJoHmeYs4WLuV3hX7ObeqixsbzvDDxvNcbTnOhcZjXG3p5XJLN9dXdXNt7XFOrjnDmZ0/cWLjNU429XO2ehsn06u4XljNzYpqLs1J40FgFD9EzeGnvEX8sGQr37Yc41zLcc62nub8yjNcaDzJpYbjnGo+QV/TcdV01vZwZFkXR2p76Kzr5+jyPtqX9dHZcJLTDf1caezmeGsvJzZc5dqqizys3cbDuf68q9Dk8VJjTi9wZXGCExneAjIDDCmdJaEsxYqsGGPmBBmQFSKgPM6CpclC9i30pHZ5KLFFbrhk2GKVZY9jkROB1e7kNIZS2xJHTak/i/IDyZntT3ScPwGeVjiaTMVObwJWhmpYiI3QtTZBw9EENRcjpnoZ8WWAkC99zFBTWCEKd0XiaYPYTh+pvTYBngYUZLhQlCmlLNmeymQn5sbbk5wgw8vDBKmDARKJLkKJPgYSPXSlAjTcjJnqbYh6uIgJIaaMDzVFK96G4GWzyG6rIHfffJK2FZDZPp/KjvlUHlhJwYZtxJWsISxlGdFppfjFJ+MUNRO7xDJc83fiULwPy/ydmCVvwjRyHVNs56NtvwRjWS1Cl2WYOS/A1LkSO68q5s5dT2XpYWbW9JDUcorM1T2UrLrCsYXzuF1qza/zpjGcq86zHE1e5o/hRf4XPM6bzKOCcbzM1OdlmgG38sxpqy0laUcnwTt+JK71BvNX93C4tZEL1ZH8Wu7Iy3mGvMrW5GWmJi8ytVSq4tN501V/V/n5Vbomb9Jm8DZjMsPKPsasKTzLmMGzLAMeZhhxd7kldw4qRQhrBrZY0r0/nIOrYjlZGsHdRDsepGjzuMKJ503pvFyZyf2lcdxdHMm9RWEMzg/glyp/fivz4XmhB08K3DmVYsOZVGsupEu4km7BlTkCzidocTZWjbOx0zgTq8alZB3upGvyNGsGQ9nqDBUY8G2hHW1lwcxK9MTS3QpbVxM8ZBr4y3Vx9zLBSW6Ag6seNq46WLnpYu6sgchLD+tAEySBJtiGCbEPtcAm3ALLSAssYsWYx4mxn2WPQ7QEqcIMG6kmAb4i5gRYsijZk/21WRxYlkVHQz5H6/M42jSPG4ea2VWbyfalaRxZmcehRTM5Wp9Le8N8WvILKY7MoCCihMzYBUTHLiQguRZFXguB6csIzVxOVHYjUXMbmDWvhfSy9WRXbia3YgvFC3cyv+4Q8+uPMb/5OA17rrBgTz9WiQmoeYjR9NbHIEAXvUBDpvsKmOihi7pCF3UvIa7Js8lasJnckgPkZx2mPKuT8tn7qJq1nZrkzVQkbaMyaRvzE7dQGbGOCkULle51VEnLqLKcySJLH+pspTTamLBCokOzSJ/VIhPWCU3ZYW3JgMKT72cG82OKH78UhfCkNIgnhf7cy3XjToErt4pduFki587SSB7tKOfxqS3cvt7BxR8HuPFTP9euH+bbqzu5fmkjNy9u4Pszrfx4bgU/nlvIySMJ7Nsi4+AmG45usOXoehuOrLNWKY4HV1lxeK0t7WttObLOgY4Njh+f62Xs3SThypmlDCtDLi9f8ub1D7x7Mcg7VehlECUwfrKkPxV3/9OE9KuPwPhxd/Fj2EX58/80o/7Z/uIncPz0HFHtWP1+pUVZp6M8Z/b3XcXf4VAJjErI/DssfoLGj89/BF/+d2A8XB2pUhiVO4wdpd60lwVypCCAwwV+tBf5cLTMm6MVnuzKdWBnrgMb06xZn2JDuZcayeIvqVRosi7LlEOLzDm7UcyPh+140OvE4xPe/HYqlCfHo3jQG8gPHS5c2GlPzyoLDi7XZ/v8aWwoHceKnK9YOOtvFIV/TprPF4Q4jcZN/J+Ya41CfcIopo4bxeTx/86USX9hhtpX6GqPR3PG16ipfYmewSQEwhnom09F31INPaupWLobIHLTRd96EiIXTVzChUyz+gIN8QSCZ0pZ0BLLgtUB5Cx2wjdKH0fnMcRHTmHtchFHN5hwbJMJh9YYsrV2Bmtr1Ni4VJ+NS01pKjekOnMGhTMnEx/6DWHBE0iM0yR5piHJswTMmmVK0kxzEmdaEBJhQFCYAd7+mtjLvsFS8l9IHb7Ay/0bPF1H4yL9C9bif8NK/CccHUbj76dFdIQEuasm7nINgkIMCQnXJTvPmqr5UtZv8Ke3ZyZ7d/nStcudgR1Szux15fReV64c8eb2iXAenI3mlwvxvLw2m7c303hxPYc7l5awoS6SGD9jHEzVMdPSRqChj6GWPt7ublSU5TB3bjQlNVEsXDGbpg3zCImVYuuow7z8cJqXz2L/5mTat3hzdIsV/TttudzuzY0uBffPxvDbtdm8/iFdNW9uZfJWCY93s/hwL4f3Ski8ncv7e/m8u5vHyH2lBZ3Hu/sfRwmNb+7n8v5BER8elvDhQQkjqinmg/Kdcu4X8n6wgPeDSmjMYuTebEbupcC9DLiXDXfz4FbBx73H21Uq9XH423KenVnEi7M1vD6/gKFL9Tz/dhu8uM3I0CuGht7xaug1w8NPPrYVvHzG+1dP+fD6IzAO/zdg3KwERjcTCuUm5LsYke9iwDw3Q/Lc9Cn3N6M8wIzKYHMqgk0oDjCgyF+HgkAjkj118ZZMwcNOD3eZOW4ulsjlNsikFri5SJDLxPjLbQj1kxHgbU+wvzMRob7ExUYSGR1LaPRMIhOyiE3Ow07miYnQGqGlNSJLMRJLC6zEZthJhNiLzXG0tMBHJiMjIp6GggVsW7iGvjVHGWjt4nRrP6dW9nK2tZ8Lawc4s6qHi63HON9yjPMbL3Ku7RZ9ay7TV9fFycrNXJq3hOu5ZVxKzeR8ZAL3Fclci8vju/lruLa6gzNrBjiz8jQXms5yvv4UJ+v76W3opnvlCdrr+zjS0M/+JV0cWNrFoeV9HKk/TntdP+3Lj9PRcJKBpn4utPTRvWqA7nWXONtygVsNO/m5JprXTeb8tslfdTlocboHReEicoINKU00pzrNkuKZQubFmlMaJ2J+goilSeasyhRRO9+X9BIv/DOl2KXbY58nw73IiZmLFdS0JNLUmkrblnK27Gqkvm0V6UWzcXI2xUwwBXMzDYxEBmhLjNGyN0XL0RgNV2O+8rNgtJ+ICUqlJdABiwBHhC6m2LsaEqAwY+4cGQuLfVmQ7syCNBcW5PlQNi+AytIY4qKckTkYYS7Uwkisi76dgOn2+qjJDdAKFjM9zJJJwUKmh1viURZJ4Z6FFOxfQGpbCZkHKijdX0DZrkVUt21k6fbDVDZuZnFTK0uam6hpbiG3fgu5awbI3nSehKYePPK2I0vagLH7MkTu9dh7NWHrtgRblypsXUqQe5cyO3E5teX7yF/SSUZLL7kb+inYeJt9yxZzuVzOvUI9XuRq83yusQruHufN4EGeQHV3+XmmHq8y9LiVK6AmUUF03Vri1p8jf/Nt8htOsHHJfM4U+fFroYQX+QY8z9PkRbYhz3KVdTYCnpao8yxPi5eZOgyl6jCcqsFrpfqYNZEXWZN4manGq3QtXmeZ8EAZZlntxOvdzlxrM+XcYTln1gRzuzCWx3HuvJpjzJN8Cx4v9OW3JQoeVLpxr9SZwWIZj8vdeFriwuM8BwbniLgcpc/+SH12h2hyKFyLjkhNDgVO5oBiAgcCxnMgaCJ7gyfTHqvFhXRDvs/U585cA26k67ElXINchT5+vubY+kqQ+VjgLtfDy9MANz9zHNwNsXbRQeKig7lSXXTTVgGidZgQqwgLrKPE2EaIsI4WIYoRIUywxCzJErM4EZJYSxyiLLH3N8bRy4gwLyMWpfvQtiSV/XU5bK+Zw95lWRxZWcT66mR2Nc+jZcEsmhYl0lCXQE1FBIXZoSRH+xLm7UGg3Bd/7xDcfcKQ+oRhqwjH2isYa68Q7HxCVSMPT8AvKRWfpBR8ZqUSmjOPpMr5ZM1vZkHLATZ1XSGvZQN6Xs5ouhqj76GFqb8WBn56TPfUZ6K7DlN8tZgYZIl6UiQ+DRsJX9nDzLpz5C26QG5OJ7mJ28kNX0VhzGYqErdRHrOBfP8GclwXM086nxKbAqokySyRKKi1cqTOSkid2IBGsYA1Egs2iCzYZW3FCU85VwM9+DbAkTvRLvyS5MrjeDt+TZHxIMeJ+xVe/Fwfxb3Vadxvr+P7s7s4cbWLwz+e5eS3PZw8s5tTpzdz/uxablxcz42zrdw408D10zWc7Ull/3Z39m2y5+B6G/atteLQBlsOb7T7+HmNJYc22tC+yZ6jW6QfZ7Mz+7fbcfVCHcPPf1EpjG9f/8D7F/f/DowvXz7k9e+XXD5ddFE+/2hTf1IalQrj/wSI//39x9CLUtn4tMeoUhc/pqM//L7TOPJuiJH3b/4+Svh7p1QS3w79Do+vVVdf/t/q4j+A8R+w+I9anX9qSX/bxYGKUJXC2FfmoQLGQ8UBdBRE0FkSSm9VMN1VPhwotKdtrpg9+Q4crfDjaHkIbVk+LAm2Jd5kNGH6o6gOGUNbuQ4n14q4fcSN52dCeDIQzM/dQdw75svtTjk/HfXiuwNenNxky4F6PXYsnEZr0RiWpX9Jedzn5AV/TqpiLKGyv+Ah+QyJ/r+hMX4U474Yxei/jGLahD8jNlXDUHsMEyf8CU3tMSprWt1wLLrCKQhl+th4mjIrP5KQmR58PeNP/HnyKMab/wlLdz0yiv2paQhgYbMrS1Z7EJWkh4vsP4kJ+JzDGx3p3WpB71ZTujYbc3SDIUfXC2hfZ0L7ehH7W0VsqzWhqXgGi4t0WFhqwoIyM9JmTiEm/GvioyYSGzmFmEg1AhUTCQudTmjodPwVE0meqU/tYnc2rg5hY2sgrcs9yEzWxsFyFLaiUdhb/jsig7EI1Ecjt9fHXP9LZDYTKS/0ZOem2ZTnCTl+OJnuvZGcPxLNje4YvuuP5+65NO6eT+fh5Sx+vpzBs++yGbqZw4dbufxyIY9NTRkEuBogUB+LxvjxaEzQZOpodXSm6GMlEONkaYmZthoLSrPZsq6euqVluMgkqKtNwlZsRlFWAtta82nfOovuXcG0r3egLu8bFqb/lYE2Z37oC+HBuRh+vRL/MQxzJ5Xh27MZvjWb4R9S+HAni5HBbN7fVdrWc3mnBMnBXN7fz+P9g3zV8KAEHpT9YUpRvhu5X8KHwWLeD36Cxmw+DM5hZDCVkcF0GMyEwWwYzIV7+XCvEO4Vw91yuF0LPy3kw/fzGb6+mKffroFX36vk/6HhYV4NvfoIjMoA2svnfwfGt8PPGFad3vyUkn6AEhiVKWnlDqMSGAvkAgo9BBR4GFLqZ0KZwkQFjJUhZpQEGlHgr01+gAGJblp4iifhaa+Hm4PJx9CLzAJnqRC5swgPJzF+7nb4e0nx9bRH4e9KULAvoeEhhEfHERYzi7CYVIIjZ+PlHYyVjQyxpQ2WlmLEFibYWJriYC3EyVaMu6MtrrbW+DjYE+riwaK5pZzY1s3xtd10NXXS06RU9I7T29xNR8MRuusOcK61mxOtJ9m3pEelAPYtO8LZms1cKFjMmeS5nIhO5EJ4AvcC53A5NpfL5c18u6qdi2uPc6n5FBeXn+R07XG663s50NTNvoY+9tb3c6BpgP1KaFzey+GG47Q3DNBe38+xphMcazpJV/0xTqzs4sS6C5zZeIWLK89ws3Ebd+rieLMvmNc9NZzaUaUq3q5OsqMg0piKmWYsyZKwKN2KyiQJlfFWVMSKqI4zY2myKUuL5JRVKIjMcMIhyRrZXGfc57kSXe3PvIY46jfls2X/Mvq+72PX9TMk1+QRmhqCmaMhOpZaaEj0mW4lYIa1AC1bQ3QcjRjracZYbxFjPIVM8bVCEOaMRZAtNr7m+AQJSZ/jREmWG1UpjtTmeLBmSTyleT5sXltEa2MeseHOWFvqIBBqoiPSRldqhIabAE0/EdoRdkwJtmSSQoh2qBW5W6op3reYjB1lJG7IIWdTNlmr8yneXEvd/h0U1i6jtnUFzWtbqV+9mgWrtlLb1sea7ptsPPkz6/oeM7O6AwufpQjlSxE7L8bBbTGOzuU4Oc7DRZqBq00sfvbJ+EQvIan2EPmbTjBv413219VysdyTuyUCnubo8DbdhOFMA57PVV5xseR59lSGUzV5m6HNnQw99qZHsLahiRVr9rJywwDli47QnB3LxUxLfsvU4XWeDs8LZ/Ay34ynhVb8UibkSYUGL+bpMJSpz3CqPq9TdHieqbz8Mpnf5k7iZcZUhlLVIU2X31INeKQEzTJj7m4x59ImIdcX2TKU5c/LOEdINuJ1hg4P5xnzqNCUR/PM+GWeiIe5Yn4tcuCXYhnfZVhyNsmE9jANNgaqsSVIjW0BU9nuN4k2/8nsDJzG9sBprFdMpdl3EisU09gUrs7uOB02h0yn2u6vpEi+IMpFDR8fQ6S+Jsh8zfHwF+Lmb4attzFiNz0k7gaI5XqYOGth7KqFfYQEq0gx1rFWWESKkESLkMRZIo4TI0qUIEySIEy0xCJOjGW0BY7xNjhEivHyNyIt3oGlpZFsbcxha302K6sSWb04hTnR9hTkKMjL9Sc41pLgDAccgg2xCzDGIVCElb8YaZQz1pFOWIQ7IgixRcdXhLGjCIGNOSZ2FphJRYjcbBB52GLkJkLHVYiBrwSjIDvsgrxInJtLw442LBU+GLlZY+RshKHjdEzl6hj7GqDpLWC6cjx1GOsnYkxsEKJFDYRsGiCm4QxzyvrJTj1MYdQOykM2Uha9nerENhYmbaMivIUUuxLSRHkUWeezWJpNnTSOZVZeLBbbsdDCgqUiEQ0WIlaLxeywtuKQnTU9UitOOVlywVnMTR9bnsa58jzbn1/LgnjanMTDjWlc3ZDFpUPL6OvdxK4Te9lwsZvdXTs5eGQdXT2rOH2qhe+urOW7C818e2oplwcquHK6gKP7Q9izxZld62xoW2PFga1SDm6TsmejDbvWW3Joux1Hdknp2C3lyE4Hjmx34cBuKdeuNDCkvPTy/DlvX97k3R8s6RevHvJadcVFWeL9j1GqjCqLWmlTfxqlOPG/qIp//O4ftTq/7zIqwy9KeFQB5O+9jP9fwKgKurz5uMv4zxTGj3uLb/7ewagEyH8KjNeUwBhGb6mHypI+UuTBgUJfuouDOVYSQHeZgo4SL/bkSDlc6MbRMi86K/zprg5if6E327I9WD3HkVIfdfzVRxFjOorGWeqcWu3O/Y4I7h9T8KDbhztHXLl12IV7Hb487AnnTmcQF3c7cXSVEW216qyvUqNu7gQqE7+mIOoL0gL/SqzHXwh0/Bxn8V+xNPov9Kb/K1PGjGLS6FFoTv4XjA2/RkPrCzR0RzNF869M1vkbaoJxGNvrYuNpgSLGA6mXJV/O+Fc0bP+GT4wNMbOtmV8rZ+0OX5avklFQKGZW9FRWLbCia5M9fVut6d0s5vh2CQM7xHRtMqFnixkd64051Cqga4OEY+ut6NkmpXuHM0c2OdBUqUFF5jeUZ06kJl+T2kpzspMnkxI3ntTECeSmTaF5mSWduxVc7o3l1vk5fHc8nktd0Zw9Es2WRkcWFxqxd50PvfviOH5wDtubQyhJsSA7xoQAmzE4af07qXIDFifKWb/QnfZdvgx0RjPQFUv/sWjWKlNduz149ONcXg/m8vp2Gj+cSsXZRhu96V8zcfQXTP56AuP+OhnNbwwxnixEMkOMs74tab6xLJpTQ4RDBDbaNgg1RUz7SpsZYw2wM7antqSYzh2LOddRzi9XK3n1XQG/XEijb6szB1uEDLQ5cOtEID+d8OPuWX8eXwtj+HYC739K5u0PMxn6Pol3yqDMrVTe3krn7e1M3t/LYURpMw/mwf0CuF8ID/4wys/3C/lw/6O6qFQY3yvDMPdy+DCY+/vv5jMyqNxznMfIgwJ4WAQPi+FBKR/ulDGitKxvFfPhdg1Dd9bC8FXev33M6zeveTX0kuHhx6gaC14958NrpcL4K2+HnjE8rDy9+U+A0eUjMBa6G6uAsdBTQJmfqcqSrgz+aEmXBhpREmxIQbAJMz308LOZoQJGVzsjXKVmyGUWeLmKkcvM8HAS4Su3xdfDHl9vR/z95QQG+xEdF0NEdBwRsbPwUUQREBhLdFg8jrZOWIutsLEUY2kmwFZsiqOVBW721vi6yPB0dCDYyY60kGD2Nq5hYNNR+lcd4/yGMyow7Grs5VhjLx31xzje3MXZNf10N/TQubyP3roe+hbt5Uz1Ok7lVTMwK4uB6GQuRCZyJyyKH+KSuZNXzcOlG7nXfJhrjZ2crutS7SW2rzjJ3hWn2FE/wI6642xb1sOuuj4OrjhB+4oBjjYpFUYluPZzvOUkA629nF7dy5kVF7jeclpVCXSztoU7a2bz65E0np07wN4NdcRFi6iZ7UBpnAkVCUYsThGyPN2axbPtKY+xoizWipJ4MWXJFlSl27Kg2JesfB/8U5yRp7kgz3AmqMibtNo4Fm4rofVIIwdvHKft6mViyvNxSfDD3N8KDWcBk2UmjHcwYbyNPtNs9dCSGTLJWcAYZwFfy02Z6G+NZqQM/TB7zBQWuIaIWLQokYI0OZVznGguCWR7SzpLq8NZtjCerevKWFadorK+zYUaGFpooSXRRlNpd7sZMz3QiskKCeO9hEzztkCUICe+bi5z1hSQ0JpNRks+eRvKKN62kLKti5ldk01WxTyqlyxi+YoWaupWkFJUweL1+zly+Tc6b0Dygk4sApajI6vBwHEhEiU0yipwdijAyz6NQLtwfO3n4BS7gqiGAbI3nqJ01WWOLyngTokVj4u0eJarDxlqqnmboce7NDPI+AukfcOH9ImqPcQ7WQFcSw9lU/oc0mdXkjlvD2uLZnI1W8SLLC2GCnR5XjqNoQIznheK+aXUmMeV01WnApXA+CbFkFcp+jzJVF5VUePXuVN5lqHGcIo677O+5k3GaIYzJjGUowl9wfy635UHCwz5kKXNrxnj+ZDyFW/SxvI0e7oqdf04Q5cn2WY8zJFwIdmcBunnLHL7huZ4E7bnyjiYasGeeAN2RGiyNXg6mwPU2ByiwbpQLVYEa7EkUIv5Ci3KfaeT9FtzZQAAIABJREFU7vgNEeZ/I0g4jgA7NXycZuAuV0fmoYG9px5W7gKEciNM3PUQuGhj6qaLkbMWOg7T0ZZOR+BtgEWYCGGUJQbBxphGmGARY45FrBBxvAhxnAhhrBBz5bt4C0SJYoTxFkgjzQlKtCW/MpLG1lw2bqlg4eJZpGV5EzvHGecgY2wV+jj4KhVOAZGRDvgFSnD2s8Alwh5ZkjOm4ZboBhij5auPlrs2AlcTDKQGGEr1MXTQR+Coj6GjLrpSLbSdtTH0EWCgMMYgyBztIAsmeZvyV0ddvnLW4xs3HUY7TmKc+zQmhgn4MsyMv/kL0PUyZpy7kAmhvlgWVBGxfC8plUfISdlLecxOaoI2U+2zikUxe1kQv4tFiVupnbmBioAl5DoUkqus1bFIodoyngoTf4r0ZZQa2bNQLGOBqSXLzMxplViw2daCA04SjrnaMuDhyNVQHwYzE7lVlMTNxcnc3pLPhc0Z9GxIp7OtjCPtjezv28qOgb3sbN/K4Y6NHD+5njNnGrl4bgkXT83n8okqLg2U8e2ZEk4cm03XwTAOtrnTttGBfdudObjThYM7HTm0W0rnQSd6O9zo63Sl86CMzj2eHNrvzNXL9bz87WdePXvGmxff8+63e7z97RFDLwd5/vohr1996mD8x/PN7/uMqgCMMgSj3G38/wOMyg7GoZdPUfYxqjoX37xEGYRRjhIalbb0Hy1p1YWXP1jSf1cV/xdLWqVOfvgdGN8Nq67EKCt1lHuMf9xh/O13hbG7RK4Cxq5yX45VBdFb7sWxYk+OFnpxtNCfjsJAjhYF0FGioLtKweESV/bk27A1T8SOQns2ZjlQ4qmjUhvD9f5Eqc8UOpc5c3WHK9f2WPHjQRvuHHThfoc/P/dE8Gggmru9wVzY50jXRnPaVyl3Y4xZX6lPfc44FqSOJS/6K+YEjyXGdwL+LuPwkI5DJhmNtflfMNQYhbbGn9DR/RItvS8ZM+VfGaP2Z6YYjGWq0QTGaY1mgtYYvpryOV/N+BNjjP4FjwgRinB90rIN2brbl007PCnMN6YkU59djVI6V4voXG1N11obutdL6FhjytHVRnSuE9C7yVzVc3hhrxNn2qRc3GvHpX1WnNsloWu9Cbvrddi8WIM11eqsX2TArmZrtjda0VihSWP1VI612fFtjxe3Tvpy/6wfP59T8FOfF991efNdl4JvOwK4cyaC26ejuHUqnlsn5/B9Vyqnd8TRsSKY7eVuHKj2p8R7Cu4mf8JQ+98wMfgMoekX+HnrERpoRFyEgPVNcRzdnkZ32xxyk0zQVPuCb778D0z0dFAbP41xf52CzjgThJOtsZxojXSSHT5a7mRIC4k0m4OXfhiWU53R+doOrdH2mE5zwcdGwYKcdI5sruZGTwncreHDnSqeXMnkxY0sVf/i8K1Uhm7NYuh2PE9vhDJ41oufT/tx/4QXTy6G8vzbaF7fSFAVgA/dTOHNT5m8u53N+ztKdTD3o0qoVAo/zf1cuK+0sfNU+4tKSPxwr5APd8sZUc69ckYGy+F+OTwoZ0QJiQ9KeH+/iPeDRfBzMdzPZeRuLm9vKZPejTB8kffvHvH6zUteDT9nePjXjzuMr5U7jB+B8c3Qbwz9E2Cc62ZKgZuxSmEslAsocDeiyEtAqa8JFYFKS9qMiiATSoMElIWaUhxmQUaAOVHuxvg5CXB3NEbuaIab1BRfNzHuUmO8lAXALtb4e0oJ9HfFX/ERGCOiIwkIDiM4PI6A4Fiio5KJDozCw9ENF1sHXOxscbO3wdbcGFcbS7xlDvg4OeLrJCPW3ZH5s5NoX7GagTX7Ob26m9MtA6rgSV/9cfpWnKCj9hhddUdV0Ni/op/u5T10Lz5Mf80Oeovq6J9bSn9yNieTMrmSMJuH8QHcCfHjdohyhyybh+XNqnOEfU1HOdx8nH3NZ2lbfob1i3tZt7iLzct6WF11kKOrz9HReorulpN0N/XT3dhD/4o+jq/s5NTKTq7WXWSw8TgDafW0hUUxUKPg9pFiBk+fpbZmAWERZizOcmFppj2LUyyoSxPTki2lIc2Fynh75kVbkRMnJjPejPxYE/ITLZmVaIdfrD3yJBlus2V4ZbgSXRFKwfp5tJ7YwJ4bJ2nt7CU0dy42EZ6YhzliHCVjrIc5Y71EfO1kxARHPdQcdZlir8d4RyPGuJrwlZeQMYGWzAizQcfPFFmoJUtrU2hakEBlijPLcr3YtjKNlfWzWFQVyebVhWxuLaM0J4aMtAikrhbo2+oy3VGPyS4CJvlYMMnPijFuZkxyNWeSkwDLODnSdD8ilqaQv3YBZTuWkre5jDkrs8hpKaRy5RKWNDVRVrmQ2MSZhCdEkZBVQt3mfpZuu4goeCGa7gvQdF+OpmwpAsfFWEurcXYoQ+GQQbxjEO62KdjP3knompvM3XKBpg2nuVwawrOcaQwXTOB5vgGv8qfwZJ46j/JNeDpXzPuc/2I462ue5qtxO1eHB+levJvlxIaoMMJTW4isuMLS6gp6smQ8yDLmtwIBz8qm8m6eEW/mCfitRJNHZVN5lqfBULoeb+YY8SrFiF8ztXmQPYOfs9V4mjGdoRQNXubp8HKuLsPpQl5mefFhYC2/7KnhdqkPL9IF/FikwfNMfd5laPMmewbDWZq8TNfjfrIhlxOMaY82oT7UkEyFNnGhhiRHCWgNnkpbnB5tMTpsCp7O+sDpNPtNY5HnZAqcJ5DlMpkM9+nEO44nymm6qsrJx02Cp7sIHy8j5G5TsbEfjchxCgInffRcjNB20UZfroeRXB99Zx10ZVpMt5uGlqs2RgFmCMJE6IWYYRBqiGmUEhqFWMeJVWObZIU4QYxpvBCDODOMZomwiBPikCAhMMedkCw58fP8iMvzQTHHkeBsOY5Jljin2WEz0wpRtASrOBskcXboB5szzceQKQojpvjoo+6ph4FcD1NXPXTcjNB0NkDH2QA9Rz2MnAwwdTVE4KyHgbMWBnJdjH2MMPbVRNt9MibBJkx11WW6qxHTHHWYYD2FyY5qjHHV4AtPff5DrsNfvbT5F3d9/hwkQys1FZf8WtLLdpOTvIXSuM3UJGynPHoD1ZG7WBC1g9KgZooVi6gOWsSykFqW+ixgkVMxSx1zqHNMo84hkRoLBVVmchZLnFhsKWGJyJhWqZD1jhZsdZJwwNOJAz7uHE2M51BmPB2LUuhdn0PnlkwObEjlyPYCOvctpOPwCg4fWcOB9q1097dx4fI2Ll9ZwdVLC7l0upwrp8q4NFDM1dOlnO/P5eLJTM6dSKJ9vx9729w4sNuV9oNudHd6cHLAj+N97vT2ONNzzIW+dn+OdXrx3Y2VvHr2iJdPnvLm+Xe8fXqXt09/5vWLj8A49MeuxU8BmN/DL8oAzD9GWdj9P+8t/vE7lSX9RlXc/Yz3v9vSf1cYP9XsKHcY/xhmUVrRv9+RVr5XKoZKZVG526iynz+FXH5/frKzPyWklf/NiLJW58MQvEMFjXx4xdNrXbSXhNBX7E5PhSc91YqPNnS5Bx0l7hwt9qSj2I9jpYF0lwfTVR5AZ7lyr1HOgUIpB0uktFe6cajUiy3prtRFSMiyn0iU0f9lrstf2FwgoKvRljMbRVzbacrtw27c7wzj5544Hp9MYLA/iKsHZZzb7cDxzfZ0rrJhX60eGytm0JSnvB36DXlR40gJ+oaZivHEeo8j0uMbvGw+w8Lg3zHQ/jPaWp8xecaf0DWfjKZwKnrWWpg5GzPZ4Bs+G/svfDH13xln8F+IZOpExJiyfKmcfTsU7NzgRH25Aa0VRuxvFNPRYsbhJgHHVpvTvU5I1zozjm8VcW6PLRcPSLl8yInrR9y5etiNbw85cu2QPVf223K2zYr+TRYcW6cEXzP2rjDh4CoRuxpN2bxMlwNrzbjU7sbtPl8enVbw5HwATy4FMnjal9sDPgyeCuLh6XAenA/l5zPBPD4ewJMOXwa3OHGtXsK5hRJ6yiQcLbGnPlIdhd4ogoVfEm8/gTmyiWS7TaTEZypFXhMpD9EhN8QQP9txiA2/Qkd9Ijpq4wnz9kJ34gwm/2UqumNNMPrGAovx1liNdSDEMJpwcR5ZgfUUxrcQ61WMlV4whpNc0R1ri+lECQGWcmIcXTjaksuzy5VwbzHcK4N7SnUwXwVnH+7NZWRQaT2nM/RDMk8uxvJjlx8X9znTsdqcUzscuHTAgxsdCh6ciefVjUyGb+bw7scMuJMJdzNB+TfuKv9OzkdYvJ//ce9xMI/3KmAsZeRu2ccZLGfkvtLK/vgceVDGyINy+LkcHs37XW0sZmSwlBd3lsHQJd6/+ZWhNy8YevOUN8PK/0l7xTsVMH4Mvbwd/o3hNy958+Y1H4aewYv7bK5KZ6784w5joZsxJe7GlHgIKPcxpkJpSfsZUREooDLUhLIQARVhplRGWFAUaqG6ZZzoaUq4qwkhbkJ8ZKZ4uwhxl5kid1buRFnj4yNFESAnINCboJBAQsIi8FOEERYxk4ioFNUzMjIWH7kvcltnvGylxPh6EOxmRZSflKQQLxIVClICo6lNm8uR+lUMrNlDX/MBTrX0cGrlAKdWnORU00kGlPuGtV0M1Hdyprmbs009nKvt4GLNLs7m1nN+9jwuJyRzKSqWazEJ/BAfww8R9twNcuC+woU7/p78GB3Ft9n5nCheQG9NK501mzlYuonVhauonDmfkrhysgJyWFW0lkMNh+lZ1UNnYyftte101HXQW3eY04v30JO1iou5S9gTHM1iqZDGBCt+6Gvl+7NnqSgpIyZCxvyZ9tTPdaYu047adDFNOXY0zHWkapYtuZEisiIsSQsXkRygT0qIMWkxNsRGO+AXbY/7TEdc013wLvRlVtNsGrqb2HxmL8t2byYoPR7bIGccYtwRx3sw3lfM136WfCU34xsnAZOkhkxyMma8swlj3Ez5Um7C116mTPY1Q19hjn2ohNk5QTStyKUk1Y2aLFe2rJxNY10MC6tDaalLZc/GGpaUJlNRGE9IiC0CWzWmSzWZ6mLINB8xU/2tmeAuZKLUkMl2OsxwMsLQT2llupC6rIC5LcUkN2YQXBlJYEEU8YWZJGUXEBQ9G4mTJ/Y+Plj7xWIdXIB1xFLUXKpRky9Hza0WdecFGDqWYe9Siau0DF/rLOJto/CW5uEUt5X4hmtUbb3Orl0X6StN5WauK4+K3biX683TAkPuF+tzp9BIdWOZrHG8ztDmlywDHuUZ8EuaGU+z5ZxobWXh9ms0HHnJhs07OVaXy8kSb64U23K7zICXBQZ8yNfmXYEaT0qm8FuePs8zTHmZasLrNC1ep0/hZfpUnqep8SxtOs/Sp/Jrlha/zjXjt3QJQ+kyXg0c4+7RA1yriORVlgbfFZryMMuKV+lGDCt/N12D2xkGnI7XpyNMwO5gC+ZHiImIMkEeY4JXlIDZARqkBWuSHalPTqQ+maHazA3XJ85LjQhvDUIDDQmNMCckTEhopA2BUY64Btsi9TVD6q2HjdtUxI4TMLFXw8BeH00HA9TdDFGT6aDtbIS6nS7TrbWYIlFnhlQbI4UQYZQNgjALVWDEJNwUcYwFdgkS7BLEWMUJkSRYIJ4lRpgsxiDBDNNYc8SxIqwTbbCbaYtrhgx5tgyPec64FTghy3PGKtMRyxQZZnG26IYLUQ8RoBZkwCRfTab6aqLupYm2XANDNy1M3XXR8tRGU66Nnps+pu4mmHuYYuxuiMDLAH13XXTd9BB4mmHqqYOZtyZmChM0PYyZ7GLMJFcTpnqbMT1YyNd+unzhr81nvhr8WaHHqEB9Pou0Z2JMCIZJOQQu2UNkbhupCRsojlxFYUQ9xQGrKPFuoNS9hiJZAQXKKzBei1nkV88S72UsdS1hhVsOTf4lrEqqY8OcWtYkFbPMJ4JFUhcapQ60Otqx1tmeNl93dgb7cyg9nYOF6fQ25tO/LofudckcWxVPz8Z0unaUcGjPUvYeXkXXQBtnLu3h2o02fvhuLTevLue7C/O5fqaMyycKuHhyHmcHcrhwOoPTA3EcPeTPof0etB+Q09Eup7/Hm7OngzjR70N/jwfHe7wY6Ayiv9ePn75v5Y1SYXz8hOEXN3jz7I7qs7LAe0hVq6O8G/3L30d5KvBjhc5j3ilDlZ/m9WPeKh2tV8oUtbJi5/fvVMqj0q7+x4z6o5r4CRg/KY2fdhg/qG5H/2Mn8ZPt/McKHRUo/qGY++9w+D+9+/A7MCqZcQTe84rfrnfTWxbBiWIPjlV5cqzKn76yIHqq/DlW5k1XhY/q595qBd2VvvRU+qnedZZ6qb7vqfCjf34QffOD6Kzwo73ch3UpVpR6TybKZBSxFv+XBZG67Koy4fgaLb7dact3ezy5fyySn3ujeXEugUcDIfzU4cW1/W5c2e3Che12nFhnyZEGY7ZVa7MybyoLk8dRkTCOopjx5IWPIz3wa6Lk41U7jgbq/4fx40cxQ3c0RtbaWMotVMvpE3RG88XEf2P01D+jbTYVI+FYAv012NwcwqG1vhxqtmFLtTq7Fmuxr1aXY6vMObnFnAu7JVw9YM+3h2VcP+rCjQ43bnTKua4aD653evBdp6cKHq8cdFUB0ZldUk622dO/1ZbODRLV7Gky4uBqIacOuPNjTzA/94fx9GQEz85F8uRKNA8vR3D/vDKsEs7PJ8MZHAjmYZc3d7eKud+kza+LpvG23ojntaYMLrWiK9eIVPNR5FuPYmvsFI6kaTOQpc7FuVP4qWgGdyr1+H6JHedbo6ma7YDOlP9g0td/Y+Lnn6EzZiyan49H/b/U0P7KEINxZphOsMJ6kgs+2jE4mc0hNaGVTa0XWNs0QHxwGSJdD7RHm2H4pQCrcRbIJllRGuLJYF8Z3KkFpcL3IP/jHqFyh/BuESN3ihm5U8iH2wW8/aGAkdslPDg1ix+6Itm2yIC88FEsSPmCQ82WfN8Zzncd4QyeCOfnM+GqjseR21m8v6UMzeTyfjCf17dyeH07lw8Pi3l/v0BVscNgESP3ChlRPgeLVbuOI/dLQQWPFfCwnBElMD6ohgeVKot66OESeHWV9yogfMHwW6X9/IZ3Q8OqE4AjQ78xovzHrPr+OcOqQu+n8GqQrTXp5Hoob0ibUe5tRoWXKeWeAqp8lGNEhZ8B5QEGlAcbUhFuTFWYgJoIM6pCzSlWmJDrZ0qqlymJnuZEeYnxcjbB3cUUb29r3DwkeHrb4ePnQkCQDyGhISjhMDgohvDwWQSHzEIRHI9fZCSuzt7IrVwIdXQjO0LB0oIYlhZHU1+awprKKtrmr6Jr+VbOrWnn/NouTrd0c6ZVGVA5wdnmk5xuHOBkbTdnG/u4uKKXKyt7ub6yn8uL9nOloJVvk4u5G5/M45hwfo0M4GG4H4MRnvwYIuZ+sIQnwTY8DrThXqA9l4NkDET5cjQ2nG2hkazwDKLAJ4g0jwDiHNwJs3QmySmQuowqNpa30DqviRW5jawrXcfOsg2sT6xgpW8Uq7xcWOFjSYbVJBJddejct5IL57poaljGnJgQyiMsaZ4rpy7djrpMCY15VjTk21KTKqEgxoLMIAsyAq1ICjBmdogpc6NsSA2zISzCBu+ZMpyz3HAu8iZ0UTgL9pTT3NFA4Zpy/JL9kAY44BzpjuNMfyb7SxijsOZvciFfy4RMkAoZ6ypktLMJX7uaMMZVwHi5ADWPj7acOFBMUIo3C1uLWVAWQWmqlFV1UaxdlcCi6gCW18SyraWY1UtyqJoXTnqyDKm7Bhqy6Uxx0mGapwWaAfao+1iiJlPa4BpMs9ZEU2qMpkyENNod2yhHxJE22CU54zbLH3l0KHZegRhJ5GgJZRjYu6HnGo6WRyYaHlVMc2tihudqprvXo+ZYgo5dBnbORchlZShs84i3TcLbPgu3wFoylpyiZPUFVu88R0vdepoLK9gzfzHtNUv5dn4SV6t9+aHMkuGcaTBnBkNzTHiWacqrfAMeZRvy48pK+rsvc/DGBzouP+Ha9z9z8Xg3x9bXsL8qhPMLvBislPKyUAhlIp5VmPGk0JKnOWKepuoznDadkZSJfJg9mTezp/E8VY1fsybzNHMav8w15nGmkJF0fZ70HuOnkye4vDSaD3P/xr1sIb9miHmRZsCrjBncmz2d/tma7I3WYn+oMQcDJcyPscJ/pgU2M02xjzXDOcoSh0ghDrFCHOOFuMSb45skwT1KiCzCHJsoMfazHbGPtcc5XopLvB2yGAtsQgyQBOhhE2iEyMsAU2cDBPaG6DgYMUWmzzcSDabbG6FhZ8xUkR4atgJm2Omh72GCQ6Iz4mhrDAKMMQ01wzLKAps4EfZJIuxnKsFQiJXymWKFWaIQ82hTxNHKJLUE83grrDMdsC+QIquQ4bZAjvU8GebpTpgkSjGLskY9SMDkQF0mBWiiEaSNuoca+p6a6Mm10HXXRcfbEEGYAbpeWhi46WLsYoTAxQBDdx20PdSZ7joVDRdNjDzMEXgpK39csUvwUaWjv5FbMNrLgi/9LRgfY8U38eaMiTfkq2h9/hZuzqgwfb4Mt0Y3JhhRShGSpbsIbzxFRu4hSkJbSLLPYqYkh1z7fPLFc6iQpFAkSqdEWkGVZx21QStp8JlPq2cey0LmU5/bxuqyvWyu3klr2jJWRuSw1i+BTR4hrHaSs8bNlQ2+HuyOi6Q9dyY981Por0vheFMyx5uT6Vubw9FtVeze18TO3jZOXNrBxSub+emH7dy/uZFbF2v58VwV10/kc3kgk3MDKZw9lcqFs7M5eTySY0f9OHbUm84j7nS2u9LX5cmp4wpO9ik41RvAiW7lBDPQ58ftGyt59+Qhw0+eMPzyBsPPb/Pm2UPePr/L++cPePNcubv4ERiHVddclD8roVAJhE8+zuvHKG3qN6+UgZgHqufb1z/zbugRyud/n/8VGD+Bo+qu9O8hF5XS+IfAixIalQD5vwHjp9/5qCy+gQ9vGRkZ+qgw/hEYb/RwvCKaU6VedFUrR0F/eTB9Vf70KuGxSkG/UnWs9Ke73OcP40t/dQADNcEcrwmmd36gChiPVSs4XO7DrkI3ViZbkGT5HwTojiLT+S+szTaks0HE6U3mfHfYjofHffntTDwvz6fzqD+ee12B3O/zZbDPiztdnnx/2I0LuxzpXW/FnlpjNlTqsmKeOssy1ahJmURJoh4J3jMwUx+FhjLYMu7/MGHy5+gYqOPgZIeJmRFjx/6Nzz8fhZrGv+LqMhk/ty9Jj/yGhnx19i0X0NVixrd7nfnpqDd3ehTc6/dWzd0+T271ePBTtwe3+nz4qc+HH3qU9rEXN4558v0xT252evJ9hwfXj8q5fNCZc3tlnNxpT/cWCUfWCTm02oyTe5y41hvIvRNh/HIinGenI3h2PoJfLkbw8GIEP1+I5tGZaH4diOLp0WAuLjfi6gI1Hi1XZ7h+Bu/q1XnTqMOrFlMeNou43WrD9WVm3K235EmrLc9aLXjeqMPTpZN5tGgiD+qNuLfJj+Y0Q/S/GsWYP/8Lkz77E2r/9QXT/3Ms0z+bwoy/aKA3RoBgrAX20+RIJ3pjPtUfL9tMlpbsZdfac2THL8FB4I/uaHMEX5pi+rkR1mPMCTXXoWNlCO9uLmLkdqkqbDJyN5sRZQpaBYpKWMznvfKKy4/zePdTISO3i3n3UwEfbhUxfDOfa+1BtC0zomrWZ6T7j2JR6mdsXTiDm8cUPL6QwPNrKQzdzOTtrRwVGCpLvN/eUpZ5z2PkTh7cU8KgEhgL+QiPxapwzIfBEkYGy/hwv4S3D5S9kOW8v1PK23tFvBxc+N+AUdmRNcw75eWXoZf8ERiHVHb1cz4MK4HxHjsWZjHP15xSb2Oq/MyY72dKta+J6lnuqU+VQkB5gBHK/cXyUGPKQwypDDOhMtScsiBzCgPMyVVYqM4AzvS3JNpXjI+TAX5yc/w9Jfi4W+LmJCQk0J2IUAUxEZFEhEYRHhpDgH8kAUHROHn74ecdRIirD/HucnLD3Nlel8n+VYUcWbuEgQ1bGVh5gPOthzm/8jBnVxzh3Ipuzq7o57yqSPsEF5tPcrn5BBdX9HOxuZ/LrSdUc2LBbs6Xr+JmQTUPs1IYjPLgQZiUh2F2PAyz4Um4Nc+DrXiuEPPUX8K9AFvOB0k5HOLCWoUrtd7ulDm5kOwsI0bmSLTUkXBbe0KsHQi1dSbCwZ0IBy+8hY6E2nkTLvMjwUNBQaiC6kg3cv1NiHadgb+HDrPTFBzt2smOtnXMjvZjRbY71bFm1M62oC7VjKZMc1bmWFGfZUvVTAk5ocrTf2JSQs1IDTUjI1zM7BBLIiJs8El0xD3bE++KYAKqQijaVEjVjmqi58/EPsIRia8VDhGuWMd7MsXfiq+8RXz+/zD3llFxptu6do99zrdlSbvFXSG4SxXuUGhRUAVVuLs7BCd4AsQgbjTxjntI0Hi6O5103NNJx0NC7DrjrXSvtfde+8j3b/+4x/NKVfGTa9xz3nO6GvG1swlfWxvwrZORWiNcDBnpasAYd33Gu+kww1MPXS99LGWmJJdH09IYR32hFwsaFGzpSmf10kQWN8fSVh3HlhXV1JWEUprnhypKxEynSYy1m8pIJx2m+FsxxdeCic5aTLCZxliLyYwVzWSslQ5jTWcwxUYTXYkhxr6mzLDSRNfSBANjS0yNbbEws8XI1BxNsTuTbML41jyZMQ4NfGXbzLf2jYx3rELDLh9r59m4OZQit88g3taHMGkS4TmLiGk/TETXSYK6epB3HsB/7V48lu/GZ10PxUvPsKRtHccbUiHPFFKmQO44HuR/y51yLS7VJLK+qZ/ZDcdIqN1GQdM2dh66wNWrD7h39TK/nR/kzpEuflpSyqWWHO615XKvLZs7FY48ydfgfe4M3iYJfYyGPEzT4H7GJB5kTORxyixep47mRcZ0XmQZ8i5NhxdHu7ne28eFpnBI/Qsv0idD8ljepU3j1zRtTitHsTv4a3YHjeSoYhJHZDOZG6lHYJIRomTl8zKpAAAgAElEQVQLRLE2mAYaYxCgj7HKCPNQY8ShRrhHi/GKtsUj2h7bCBtEMXbYRTlgE2qNKNgM+3ALXGNEarlEirDw08fQVR8Nay2mWmkyXjyNafY6TBbNYqKZBlMsZjHZUpOv9UczzWkWjvFuWMfaYxhqioHKUN3HaBlpjEOSJY7JImyTLLBKNEeUZIko1QpxnDnm4UYYhRpjHGWJVaa9Ghjd57ihWCjHscwD4xQ7NKNFjAvR5yuFJqMjDBgbbsQ3vpqMdtdiiocJk9wsGe9myxgPO6b6aKkdRl2JPnrOQil6JgaSqeh6jsPAdzxGvpPRd5+MSVQgNkWliDIzGO1uzzg3c6Z4mzHaQ4uRUh1GhhjzRZgRfw7W4xOVMf8cqIttupKs2iZyatYQ1LCb6Dk9VJUN0BC9kVCTdFTTlaTqqMjXCaRUz59aURQV1qlUOhZS71FGi2s+i5xSafGZTWP4AuqjFjI3ZRmN0a20hdWzSlXBBnkOW+UJ7FJFsz8shINBnhyKlbIjOYDOdCVL8xJYXlfFsoXzWbZqOau3rGNn/05On1rFL6cWcv3sfO790MwvR3I4uyea4zuCGNglo2+/P/3dAfQdUdB9IFANjIf3+XJonycH9rhzcK87Rw/50HdYSn+3jP7DAWpg7On24/r5djUwDj96xMtnP/Py6TVe/Q6Mb57c5tXTu7x89neX8Q94FFLRAjQKEgBSCMUMPb3N0FNhpeDtv4HjK7VLKYDk3/V/BMY/StNvXj1Xl6D/CLf87fx9V/T/b2B8/5r3/FfAeIgjZSH0z/ZUA+OhGhm9FQoOV/iqYVEAxu5KPzUoHizzRnAU1fcVvupn3ZX+aoexrz6I3joFvU1KDtfJ2Vfjz/elElZmWFPmN4Ewwz8TYfolteET2Fg7k/51hlzYY8evfYE8PhbDo4EY7veEcPeIjLuDXtwZ8OJWn7DzWMLPe5wZXG/FoeWm7Fygz+a52qxv0KSzzphVNWIWV9iQFj4TY01hD/VHTBjxERNH/hMjPxWA6SPGfPYRU8Z8hOmsj5DZf0R10ggOLhVzfpsLNw96cW2fO7cOe6tXHd7t8+VOnw+3hVJxjw83jvpw7Yg3V7q9uXTIiwsHBIfRXe06XtjrysX97lw66MGF/e6c3enMie8dOLTGlN3LDOj+TsTZvR5c7A3gdr+CBwNBPDmu4vFJFfdOKrl/JpKHZ2J5fiqRlwOJnJ6tw5ncidytncmThom8njeWd/NH8b59DMNLxjO8WoPflkzjxQptXizRZHi1DkMrp/N2zSTerRrN+xWjebl8Er8u1aenSoNAjY+Y+KePmPCv/8yUP3/J5D+PZsZnU5jyyWRmfqaB9hcG2E50xWa0M6Zj3DEb70WoczbfzTtIS/4qZKJwDEdYovuZPtp/1sTsSwN8tCfTXiCG2wt5c1Vw9Qp5L6SehdV+6g0vwlaXbF5fy+LNtSJeXy3i9ZVC3l4v4Z3gPt6YzfDlAp5fyOHxTxncP53Mya1eLC+fREn4P5Hg9RFraqYxuN5Fve/65c/pvL2Uw/sr+by/mvdhjI7Q93irEG4IA8KFuY9Cb2Mhb28U8eZmMW9uFvHydi6vrpUxfHU2r24U8exWPe+HfvzdQRQcRqHx+BVvhv4RGIdfP+P1mxcw/Bie32BDfSZFfkaUemtR7a9PrcyAOf4G1MqMqPDWptRbhzKpPmUBhpQE6FOlNKZKaURlkBFlciOKZYbk+xuRKTUkXWZCssyUeH8T9cYShas+Yb6WBLgao/K1I9TfjRB/T4KlPkSpVESqQglVheHs4UtcWCxxUinpUheqoj1YVxvJ1tZMDrQ30NexllPte/lh0T5+WnSAHxYe5HTrQc62dXN2fg9n5/fyw8Jefmrv5+cl/fy84gRnV5ygZ8Ehulu2cb1zD0/WreVBQx6/Fcp5nOnB/Xgbfo0Q86vckidBVjwKEHE30Iof/EVs9zZjgcSEEmdTst1syHB3Jk7iQLyfK9GeDqicxQTYmiO3FxFoJybAzhqpjQhXE0Oc7CyQR0pJylRQXh1GSo4bXip9vGOssVNYEBDjRUVtNvWVCbRm2zMv1Zy2FGMWpejTkaLLsgwTluXY0Jpuqw69ZCpNSFXoka7QJ01hRJrSksgwa7xDxXiluaOsi0BWHkxUYxzRTYl45csRhdphFijGJtwVi0gPpivt+cLThI+d9fnUQZ9PxTp8Za3Lt0IQxsmQsW5GTHA3YoyTFlM99NCQ6KEj0cU/Xcq81hSaKwKpKnRj3bJYtqzLorMjg0W1AjBW0FIVRX1pEHkFvlhKdZjkMJWJEgOmyazQVNgx0VWbUVaTGC2ezEjRNL4ym84kS12mWekwVazBFPOpaJhroWVkiJaWEdoaxsyapo2epjb6Fo7MslMx1iKeb63L+dS6ns/tmvjatoYptiUYiHNxsClE7pJDmGsgPp6ROCkLSVt6lPi1p4js/BGvBf1YN/RiNe9HxG3XCJxzkdimfpoXbaOvrp6H6T68KDXjZoOY3rlhdM1ZTlVxDznVg/inrcA1eA4+ygpalhzk2I+P+OnyU/YfPMOcknnMji+hJb2azSX1HCtWcDvXgOHMqbzP0OVhuik3sgy5kTWL++nTGUrU5HXKKJ6lT+dJlilP0ky4t3c/dwZOcm1BOu8zvuVV1hRI/JIXyZO5mGxEj2ICO4NGciB4BAPykfT4jWJexFSCM0ywzXfBOtsPwxAbpsuMmOinyzgvDaZINDDw1cdOaY1NsA3WYQ7oyi0xChRhFWqHQ7QjTnF2uMTb4Z7kiHOsHbYh1mi76jHNZhajDMfzrd5opljNZJT+OCaYTmO86TRGGE1gqqMWojAHbONdsU12Q5Rsg3GMEG4xwSLGCFGsETaJZjhlWOGSY499lh3iNGtsUywQxRhiFG6AQYQxZsmWWGZZYpxugHWhCFmzHJcSH1xKZQQvSSF0dRaWJd5oxorQVJqi4WvAZBddxjnrM9bTjFHelug4C0PjtdAy10bLRJdZptroiGehbauJtqO22ik18rTHunAu9m37cZ+7EdeSenQVMiY6GzPJXYeJ/vqMjRAzOsmJj2PE/CnMmNHB5viFBSK39SfSIZW45FUkZ+8iP2kXlaEbKQ1YSrJ2BGnTfMid4Ub2JDH5Gg6Um8mpsoml1jGDJod0Fjiksdi7kvaQxbSGd9AQ0U592CLmhy1kSVADnfIKtimL2KHK4lBsNj1xifQmJ7A/LZlNWXl0FDVTV9lJVcNmWpdsYdPW7+g/vIyLffVcPVrM1e4cfh3I49aRRC7uU/Hjbimn9/pw6pAvxw75MHBYRs8BBYd2+3JotxeH93pyaK+E/bvd6Dnsx/H+IE70Kxk8GkT/IQUCMF79eRGvH9xm6DchKX2OoSdXefXkDsNPbqAGxid3ePX0Hq+FUvTz+//uvM8bIfzy/Ff1+5dP7jD05BZDj2+qz1dPbzP87A7Dz+/+g/63wKiGxd/DL69fPvvb3EVh1uIHfRjm/f/iMKrdR6Gf8ffytNDT+O6/cBifXDhMX1U4g2XeHJrjjQCMPeVyeqr86ZsTQE+1jCOVUo5WSumu8OVolZSjVf4cqfRTPxccxr5aBYONKnrrguhtCObQnAAO1wayr1rK9jIvOrPtaQo1JsluInLd/488369YU6rD4SXmnN/hxJ0jPjwaVPJ4IIL7PaHcHfThVr+Em70Srh/14MohNy7sduTHbXac2mTF4HeW9Kw05ugKQ7pXGHN0nS371jizqd2Z+ZXm1OUbU5trTn2eiNosS+pzzJhfZsrqBhHbFog59p0jl3e7c/+oFw96hAHj3tw76sndHm9+HfDjXp8vAjje7vXm6iEPLh/0UEPhxYMe/HJAwoUDHlzY58L5PY5qqa/3uvDTbid+2O3E4BYrTm534Kd97lw66se1gQDuCr2Jx4J4fELJgxNK7p0K5bezsTw6Ec/D7hjOLHKkL2ok17On8KhyOsPNU3kzfyxvF3/LcPuXsGYcb1dP4H3nNFgzDdbOgPWavN44nTcbJ/B+4xjYMIq3a0YytHIadxZqsCllDEaff4TGv/1PNP46Eo3PpzLtswnM+Hw8Mz6Ziv6XBliMEmM+whzzb20wH2GPn34w7YVraE5dRLAoAquxthh9aYjp1waYfaWPzHD6B2C8OZ+3V8t5d7NQXT4W1gK+vpbH8NUchHmMw9fSeXNNAEVh24swwHv2h5Lx7dIP+6JvlcLdCt7fLGH4UjH3T6Xx895gDqywZ90cTVoyv2Fh7ggW5XzL5oZZnNnoxsU9Uu4OhPL6Yrp6p/X7a3+4jULARShNl6jdxbe3S3h5R9hRXcnwtTJe3ZzNizvNMHSON+qxOR+A8e3/Bhhf/Q6M7wVgfHaDTU05lMvNqAnUoT7IgHq5PjVSHap8danw1qHUS5fZPvrMlhpSIjOiWmVGZbCxGhgrFEaUyAwolhlQINOnUGFMnhCQibKlLMqBwlB75uUGUxztTqLMmqwwT+ICXUiLkJGfFEFhaiypcdGEqaJICQsn0deFXH8rqsKtaU5xYmFOIFvnzOZ4+3rOLTnMTwsOcm7BYc4t6OaHloOcazvChcW9XFo6yJWVx7m4coCLqwb4ZfUgZ1f00b+sm1Mbe3nQe4pnR/ZwY0U1P8yWc71czvVCX84nOXMhwok7CT5ci5ZwLtKdvXIb5rroUehqRJqnFan+7qQppKQr/UgI9CA9xJcEuTuhXraEeNkS7udEqI/Qa+mBm1gHe1djlLkKQov8SW4OJbRGirJWjrIuDJc0Tzzj3QhP96OsQsWKWm86SuxYXWLDyixjOrOMWZdlyupsMe1Z1tQliyiJtSBHqUu2QpeMQD0yVObEhYrxlZvgHWNHZHU4YTWRRDUmEFIXg1uuFNMwa2b5GmIYZI1BiAOaKge+8TTmczdDRvtZ8YWDAV+LdBhlo89oO33GCdDopM84oWdNYsBUdz1meOhhprSmqjmRpjkqKgrd6WgOZvOqNLasymXtoiy+W1LImkVZtFaHUF4qQxZnzRS7CUx012F6gBWawXaMcdVihO0kRtlN4SvxZD4xm8QkK12mWukwXazNNPNZTDczZKa5LRqmLmgYuzFZy5ops8zRNHFGyzqIydYJfG6Rx6d29XzpsoBRrm1MdqhBR5SPWJSNp0MOfu7pGBqHYGiTgiRyPjGVewjM+x7n+PW4pe7FJaMPafk15DW3CF1wloxlR5nbuo/tFZ30VRVwrCGegy3FdC7tJrbpNPFzz5BSfQBpVDu+wc0ERrTQtOw4+8++o6S1G3nsYkJjlhIbtYgI7xRy7Bz5Xm7OrVR9hnJm8lvWTO5k6nEvTZ8nyRq8TRzDy7SJPMzU5X62JQ8yLLi8bjn3ug/xS0s6d5Mn8WueIXcTxnMpZiqD0frskk2jK3gGm5XT2SWfyi7/ydTGaKIqssGhxBPLDCnidAV+Dem4VcUxLcSWUR56THbRQ8vNGD2JOZoephgqHDEJtscy1BFxuAM20Q44JjjhGO+EQ6wTBlITdLxN0HQ3xizABqcIN/S9THAIc8U2zAXrMBcswpywinNHnOyBWaILRvH2mKZYYyVAYYYV4lQLxMkmiJNMsM8Q45rvgGuBM3bZ9tinm2OdZIhFnDEGkQYYxxtjlW2BfZEIaYMHtYerqd5XS+mWKmq21lG6qZKUjnSCK4OQ5XkRmO6OV4I94nBTdEL0mKrUwshfl1kumsx01GOGoxnTnSzQ9bZHT+aChtQNTUUATgWzcarfjmPLadwauwlduJegunYsYmIY52XFN75GjI61ZWS6E5+mWPOXODMm+BnhYG6Gcrot8Rpy0n3mkBu7jtnJ26lJ2E61kI72qiHPIIykKS5kzLAnbYYNmdpuZOhJSdYKJEUzmNmmyTQ4V9Ls08I8+Xzao9tZFrWAZcp61qvq2B5Wx47IOeyIq2d3Zhtb8jrYnlnL7qxKtuc1sKZkBfPrDtDS1s2qlTs4uHEx57cVcnlPEue2qvhlm4qb+yK42x3Dze5I9f+X49tlHNsTxOCBEAYPhTBwSKnuTzyy148je73p3ufJ/l1udO/35livgpMDIZwaCON4j4qBHhnXL7SrgfHFg/t/A8aXjwVgvM7rx7d49fiDyzj87B5vnv/Km+f31ecHgPxVXbJWw+LjW7z8HRhfCt/7HRhfP7/Lf9Z/AEYBEv/oY/zDXVT3OL76R2AUXMY/Ss3/N4dRDYj/uZdR6GEUtr38XpJ+xwueXOimvzqC4wIA1vnRXRtIX2UQA3PkHKsPYqBWTv+cQLX6hBL071IDZU0Ag/XBDDYoOd4UykCDkv4GJUdr5RyqlnG4JoDuegVCmXpjkYR5sVak2E8iSPdjEu2+oD1Di33zjfhpizV3DnvzqD+EJ8diuNPnx61ewd3z4uZRT24dFdw/H251e3HjoIRLu535YaOIU116nFqvzc87LLl8yF295eTGgIrr/aFc6wvnuqDeCK4djeBWbww3ukPUZeH7PVIe9nrxZEDC4wEJD3rd+bXHnft9Xtzv9+XXfh/uCS5jjxdXDrpxcb8rv+wT5MYvB9w/aJ8z53fbqYMv53bZ8dMue87tduTcXid+2uvM1aM+XBHcyV4p1wf8udPvz/3BQB4cU3B7QM6NY8HcPRbJo/447m0PoSt+LCfCv+Ze1iSeV05nqGkSL+aP4UX7CIZXjub16rG8XzeVN6unfIDFrlm836TD8A49Xu7QZHjbFNg5BTaOh67pvFmjzcVmXWJM/xmTv/4TGn/6Fo3PpzH18zHM/HwEM/8yAdNvjDD92hjdz2di/qUxll+a4T3Tk9ny2eT75hNtE4VkhhsW3xhhNcYYixE6KC012djoxftrLXCrmrdqZ09wFQVYzOPV1WxeXU3j1dVUXl0RVgUKpWMB6IRysXAKoFj291O4vjMHbtfBzRq4XsnDU2mc2xHA1mZ9FmR+zYKML2lJ/piFWV/w/Twt+tfZcnqrO9eOKnlwJl79d4WB3x/CLhW8+7Wctw8reHevEe7Vw4Na3j1aBC/P/w0Yh9/8ytuXL//LkvSr4acMv37Oe6Ek/fwmW+bmUaW0pEGlS3OoAY3Bgsuoyxx/PWr9Dan0M1Qnpgu89CiWGVMZbEpFkAnlCiO1SuUfdkyXKvQpketRE27G3AQ7lub60pEjZVWJklWlYdQmelIU5kRmkAPlyYHU5kTSUBhPSVo0qdFx5IQHkyd3olBmQnmQIZVh5lSFu7I0O4Peti71qr9zi3v5eXEvFzv6udTRx7VlA9xcfZzbnSe43XWCi6uP8tPyg5xYuJ2+1s0cWLiFfau2s79zA5vm17EkP4z2eBeWxzjQoRSxOMCMdl9jdsV5sS9RyoYID+q8zMjzNCfZz46kIE8SlP5EB/oT6GKDws0GlZcDsXIJUYEehPu7EOrvRIjMkaKMCMLlLrh5m+McYk1oWSBBdQEEzg3CuzEIaXMk0uowPNI9kKW5klIoYUG1K53N3qyf48r62dZsLRKzOV9EZ66IJVmWzE2zoDbNkuJQPfIU2h+gUWlEariY2ChbQuKciCsOIqoinOi6OEJqo/EqDsAyzpGZUgO05ObMUoiYpbTjK1ddvvUxRS9JylcSU0aK9RhrbcBYG33G2Rsw2k6XSa5GTJWYMNndgMke+kz3MUaZ6kXNnHAqS/xoLPVi84pUdnQWsnltCR1taWxeXcySxigaq4PILvNH23kik1w10AyyZmawDSPcNBnrPpOZMiOmy0wZKwCpswETxZpMEWkxVWTIeDMx05wVTHaLZaJbMmPsYhklDmGmjZJZNqHMcM5gtHM5o7wX8I2knRGuC5nk0IieTSlmFhlYmadj71DGlGlh6BgkYyzKxlvRgmfwIhwD2/GI2IAiq4eI8vPE1F8hesU5wteeJnXZRRbMO8fm2uUcaJnH8uaFZLcN4rn4HKELfiS2aA8hid8hUy5EGtRKaNIqqhafJjx/G5KIVfhFdBEUuRY/n0KCxeHkWtiyPciMWzkaPMwez9O0GbxI0uJN4nRI+oLn6dPVoZffckx5mmvInfYCXuxexuXmaC6kaHMyU0R31Cy6IzQ4GK5LV4A+6zN92VIUwuY0KSuUVuTEm+FX4IhVnge2WXKiVzRTcmgD2XtWE7V2LuKsCHQVbgTkJpJSP5sZzhZo+dgzy0eEhpcpGgIY+hqjLTPBLcMXZWU04khnHBN80PazxFzliKIoFN8cOd65ciS5gbjmBWCb7Yd+ghOTQsyYFG7BuBBjJobqYpJpgyjHDnGWFdaZlohSTLBON8chxxqXAkecCpxwzLbAIcMYuwxLzBJMMUkwwj5fTECjO5GLZVTvKaD9WCsr+haz9sAilu9tY9n+NlYdnM+irXNo31RFS1cJuYvjCazyxanYCftEWzR8dJnpY4ZhsDv28Uo8EkLwSYnCNy0Rn+xcpLNr8Zq9EUnpUaRVPcQuOklcxxH8G1ehnZzMX/xt+CrOjs+SLPhrkjF/ijVmkpsu1hqaBI82JnWShGSjGPICGilN6iQ/ppPyuC20hC2nOaCRHHEiaSbBpBhKSdD1Jk5HSsTMAKI0Iyl1rqbRfwmtipV0hHawJLiGpb7pLHeNYItvIjuD8vg+qoZtmR10FnQxv3g3a3KWsTW9lp3plXyfN5+1NdtZM38/W1ds4MjqGs6vi+TSFjmXt/lzfqMPl7fLuXcknsv7YznaKadznitr5/uyYXkIu9Yr6d7hz9HdAfTuk9Gz348j+7zZv9ON/bvc6Tnkz7HeYE4fC+fMYAQnjwVz69LSDw7jg/u8eHKOF4+vMPToNq8e/wGMtz44jk/v/g6MAjQKusdrYYj3kzsIgKjWk99PARif3GL46Z1/gEUBHj/6Awz//fn33sUPA7zfCKN2/uYsfnAY1cD4X2x1+QMO/yNE/rsZjH+AoxoYh+Dle3VK+h1DamDsrQrnVLU/vY0yjtYr6K8KRoDDEwII/g6Ng3UKNTyqgVFwGMt96S73VQPjqXnhCDo5N+xvTqMAj4NNKvqbVPQ1BHOwNoDvK/1Ym+NLua8pSq3PCDP4N+ZFT2VbnSGDK0Xc3OfFo4Eg7vcH8eh4CA+PKXl8XMXQ2UiGzkTw/FQYjweD1HMdz2+146eNZlzeLuLGPgfuHPHgt0EpD4/LPqSQT/rz4LgPj0768fSUgucnwnh2XMmzYwE8O+bD82MSng668ajfhfu9Lvza48q9o+782uvFvT4v7hyVcKPbnSsHXbkkwOEeJzUQ/iycQhhmlx0/77Lh3E4bftphw0877fhx5wdw/FnY63zQgytCKbvHl8tHvLh6yJNbPX7c7pdxvS+Aq/1B3OgJ5f6hKM4v8aDd90+cCvucu1ljeVI5mccNE3gyfzzPlk7gxarJvFw7g+G1WrxZpw9dhrDZlHc7rHm6y5rHuy15vtuENzt1YctM2KQF6/V4sESf77O1EP35I4w/H8fMz6cw+YuvmfnFp8z6yxisR5liNcacmR+Pxuiv07D8VBvHkeYkWkeQ5hhHqmMM/lpuWI/Sx36iAfaT9UjyNGFPh5x315t5c72cYWFP9PV8Xl3N5+VVIaSSzdDVVIaupajfvb5RqC4TCwO4hUHcat0RBnP/Do4CMN6dA3fq4HYt3J6jBlFuVoJQTv4pmzvd4Zzd6MHehcYsKR7FnPh/oTX7S5ZVTGT9PB3OHQri8cUcXgu/9WgO7x/W8OZxNTxqg0ct8KIFni+FVxd4+zsMvn5zn3fq/sV/LEkLgRehJK0GxqHbbJ2bR0WQGQ0huswLN6BZZUCz0oiWEHPmKS2ZE2BKsbce+Z66FPubUB4ouIumlCmMKVMYUqE0oiLYgIpgPaqV+jSEm9AWL2ZFlhsbSwNZku7Gilw/OstCaExwI19hQUmEI42ZgbQVhlObGU5RfDQ18cFUhNhRGqBHVbABhYEm1MYFsnp2BTvqV9G/cD8/rz7F1e9+4vp3P3Bnww9qULy+tpczC7dzatE2ji3awoHm1axKm017XDZVkalkRSSSGhNLbFgA8So3MsNdyQv3IDPIjQQ/WyI99Il01iXSXocoR32iJRbEKlyJDfUjUuVPWKAUbzsHfOxt8LIVI7GxQGJrgdTVlmBfV0IDPAgJcCNMLiE7JYyIcB/sJMb4JLniW+qNT0MAksYgJHUqfKtUeOZ64p3hSGS+E8WZptRkm9FZ78nmWnf2NXqyvdyB9YVWrMoV0ZpqRHOaCQ3xZpSG6JOj0CJdrkVupCUNJXKqy1Rk5MmILwkmojyEoDIlkjxf3PP8cMz0wj7dG5NIJ2bJxXzlNIsJCissikIZF+rAKCt9xloZMM7GgAl2hoy3M2CKqylTPcyY5G7EWBc9JnoaI5ZbEpniTnGhH/XF3mxZkc72zkI2ds6moT6a9auLWNYcy/w6FXOaVIi8pzFTosm0ADNmqGwY46vLBD8d3EsUhM5Px6VExQRXLcbbCKNadJloZc7XFi5MCy5ghKKGzxRz+VzeysigNqZ6FaHvk4dBUC2T/Br40r2JL1znM06ylIn2c9GzrcTEMhML83QsLUvR0oxHXzceU7MUHDzLcQiah03UMqySvkNS1o13TT9hs/cT1n6awM5rRK+9R035dnpXbKRvdzfysk6+SNiHdlkPdtk78YpYTXTaVkLDlhOiWkyAYh7eQfOQBM/HXd5OYPh3KMM7CVK24eNYQJCFgkI7EYdijXiYq8Fwynjex4+FhHG8Sx7B05SZPMvW42nGVCiYxKMaGx61BXC9yoXTKTqsU2qzIVbEjjhTdkYasCHBh7M7N/JTTy9HN25heWkB8dkBmCXY4lAYQPqSaiqP7Kbo0HbKB/ZT0b+fykO7yF+3gpVHD5PbNpeZTjZoeNgz1k6f8Y6Co6zFKFsNpkoM8cxVElqXind+GA7JMqzjfHDJDMAtR4qkMBDnfCnOJYFYFfoxK9mezwI0+SRgFn+WafIvvtP4VDadsWF6GGbaYFPohChbjDjTAussoU/REmA7NAgAACAASURBVJtsMQ759jjlW+CSZ45znjU26WJME4ywzTZD1SIhaUUgSR2BzD1QwnfH5rOtr4NN/UtY1b2YrsG1bD/zPV3d39GxczkVa5oIrk7BKTcExzih9UKGJDWRpLp6ZjfNJT8zkwhPL4KsbEnwDiBREUmYqpzQuJUkFO8lveUMyqY+ZAsOIV2+nc+jQvg62Z3PEgz5S7Qmf1YJ6zP1sZ6li3yyGcpvTImf6kmaQzJ5EXNJjWonP249NdHrqY3sZG58J/PiVlAqraDct5j6wCoWRCygJXwlrTGbWJS4jyWJu1kTv5JVAVkss3FjjZkpXWZmrLOTsCEkj/U5S1lZvoNFtb2sK1jGyqA41vvL2RGRxNbcJna3drG7YwUHl1cysCKW85v8ub7Tj1+2+HBusz/XDyZx+vt4VtZ6kh1pQFqEJRmxjsytdGH7Ghf2bpRwdJeUnr1+dO/x4tAeCYf3eHP0gD+DPcGcHozgxxPR/Hg6jDtXlvPq/i2GHjzgxZOfePHoCkMPBWfxGsOPbvJK0OObDD+5zZtnd3j7/C5vn9/jzTMhGCOApfDZD5/5cC3c/12vBWj8T/pvBYzPfjnCsboYztYGqh3Gw3MCGKxRcaI+iLNzwzgpgN8cufo81ahioCaQ7lIf9hd60FPhx8nmUM60RnK6JYJTc8M53hTCQH0wA/VKBhtUHGsUFEJ/YyhH6sM4WKNgS6EnrWFmJFuMJHDKP1MsmciWCnMGVppzaY/VhyTxYBgvTkQxdDKKV6djeHU6mpdnonl6PJS73f5c3SPh5l5/7uxTcH2XlEvbvLi1X8qDniB1sESAwyfH5Dw7HsiLE4G8OBbAi2P+PD3mzZNBDx4PuPKw35kHvc7cO+rC3aOu3D3qzp2jHtw+4sGtw25cO+DM5X1OaigUxuf8uMOWn/c4cmGvC7/sceSX3fac3ym4jILsObfTgZ92OfDzbid1j+MvByVcFMI7+yRc3i/hykHPD32Qh3240C3j6qFgrm6Rsb9Qm+8CP+dY2CdczxzFw6opPG6eyuP5k3m6dCrPVs3kxVpthtbq8arTmDcbzHm9xZqhnS48P+DL0wPePNvrzKtdIt5u1YcterzfpMeLdfrcXmKB2xcfYTd2CsbjtZn81adofv0nZv3pG2xGGGM/3pKZn32NwV/GYfHJdFzHmKDS8yTLKYpk22C8plniMlkfh8ka+BkZU6AScXJbHMPCMOxrJby6XsDQtTyGrhYwdKWQoat5vLiWyYtraby6ns/wjQJe3yzk9a1C3twu+nDeKlJfvxXW/t0p/pBkvl0Nt6vgVgXcrIDbv+tmGW+vFPHyfDbPf0zn6Q/pPP4hjWc/Z/HycgHDN0t5faec5zdmc/9SPo+FHsnfann3ohEeLYBnC+F5K++eLYHhX3g7/EztHr55c5/3/xdgfPfyIQzdYuvcfCqDzWkM1aUlwogmpR5NwQa0hpmzIMKKJqUl5VJDCrx1KZIaUCozpEJuQrXKnOoQM+ZEWFCpMqJSaUCNyoDGMCNaosxYnCDMMfVgXZ4Hi5Ps2FqtYltdJM1xDlRH2NCW4cPiPDlzMwKpTVLSkiylNdaB+hBjyhWG5EgtaclOo6O0gaWli1lTsYadLbvpWXqE3vYD7G/cyJ6alaxIrWRxfAGLEvOpDoknxzeYPIkPxd7eZMtkhHn7oPD1JjRYSlykjLhIf8JUPqiUMqQBXshUjkj9hdWFdoQEOBMa5IFc7kZAgDsBPm7InB3wMTPHy0qMp40VHtZiXMWWuFmJ8HSwRiZxJlwhJTokgITIIErzM0hPjUHkZYx9kh1upV64V/jiWS7DI8cLtxRH3JKtUOY5kJ1uSUqUFmVppqxr9GVfu5J98wPoKrNjTZEVy3PM6cgwYUGyiNpIY4pV2mQFaVIUYUKzsFSgJpzCVA+yCwMJz/UlIMdH7WD6FMkIa44nYl4yARWR+JeEMc3fjMkqaywrwtHOk/Ol+SxGWuj8DRonO5qqoXGiizET3U0Y42rIKBcDzJX2BKV4kZXrR0mGK9+1J/N9VzEbN1Yyd34q8+cl014XTWulgqbmICRKHfSlOswKtmRaiDWjpHp8JZmGe7WSrO/nEL26CJNYJ8bYz2CMSIuxVlaMcFTwjbycTyI6+JeIdfxLaBdfR29BM2YdOqELmRTYyARFKyN85vGVyzzGuixkkk0z2jYVGIiyMLNKwdIuDR1dBXraAZiYhGPtWoC1vA2buPUYRq3HMm0Xdtn78cjehUficgJSlxKa34VjcB3lS/ZRtesk07Pb+DiukzGyzWh6rcQxeAXhSVtIiO8iLnwp4cpWpLI6XCSVuHrWI5MvISJ8PTERm1AFNRDslUSEjYTZIjMGwsQ8ztBkOH0kr1LH8CxJl6EUfZ4lT4XCCbwr+CvMm8GbFkNuV+jT5fMXWiSjWBNryZYUK3ZnO3NmVQt9PafY23eV7Xt+YMfG/aw+tIXEtXPI3bSARQd20jTYR8OJQeacGKCsp5uyA/uZs2M3ey9e5eAvl6hdswpZViq6fs7YxgQQ3VCIrCgB98wQDFUu6CrsEcf64JodgltuKC45cpzz/XAs8MM6zxPTHFc002wYF2vKnwNn8M9+0/gXfw0+VRnyiVyPv0g1GBNmiFmeM46lHtgV2GOXb4NdnjWiDHNEmeY45prjkmeBY44VNunWWCQZY51hiGquK8nLfEhe7End9iQ6jpaT1BqEbbIFroW+5HTV03V+kI2nfmTh90epW3WQzPpNyNIXoszZRFzlIZJrjpBatIOipGXkOKZQZiijUVdCs44rc3RcqXaJpVBeQmZYM2mZG0iu7SGh4wxxXSfwmL+UcfEyvgk3ZWSIISO9RZi7uGBjao+zphUKTQcixlqRbh5MRVQD5dnrKIzvYnbsFgojNpEX1kV+yGrKVR20RCxmXlAzbcFzWRK/hoWJm1iYtIelibtYG9PBKu9oVovM2Ww6ne1m0+m0NGKRsx+Lw4vomr2KgbbtdEhD6bA2pctWjy4HU5b7+LEpr4w9CzvYtmwem5fOpn+FL2dWO3BmnRunu/z4YWsUx7cks6EthLIUZ3Li3EmNklCZa8eGdmt2d7pyZLsPR3Z6c3inJ927vTiyz4fewwEM9ARzvD+UH49Hc/ZUKLcvL/s/AuPwEwEGb/Dy8XVeCX2Nz2/z9vkd3jy7zR/vhPcfoPHvoPgHNP5nWBTu/1sB49NfjjAwJ+pDSbpeSl+TkjONUWpYFADxmNCfWBOoPo/XKtTA2FMh5fBsb/X18QYlp+eGc7Ylkh9aozgzL4ITjSFqnWwMQdCpplBONoRzrDacY4LbWOnJ9kJXViXY0aayItNmLJmOH7MqfyY9S825tMWFm7s8edgt59lACEPHw3l2LJRnJ8J4OKDk1mEp1/Z7cfOAjFsH5Vzf58/lnV5c3+vLvcOBPOoTnMTQf6cgng768fSYL48HPXnQ78avvS7c63Hm7lFn7hxx4c4RN+4e9eDXHgl3jrhz85ALV/Y5cGG3LT9uE3Nuhy0X9zlzrVvC9W5Prh5058p+Fy7tdebiHmcu7Hbmwh4XLuxx5fweN87vFYIxQq+jhIt7vbm0z4uL+zz55aA3vxyRcuFIABf3yji/xoOtiePYFPA5vapPuZAyinulU3hcN5Un8ybyon0yL1dOUzuMLzpn8rJLi9ebTRj+3oahXW68PhLE8BEFwwe8eLPTmndb9eB7Ld5u1eDVhhm8WK1Brvlfsfzqa0TT9Zj49b+i9c0/YfDxt9h+a4TdWDN0Rn6L7ThNXCcaEqhtR5C2E2EGHiTbyPDTMMVx4jRcZkwh1N6M2hR7rvfn8OJyGS+vFfLyej4vruTx4koRQ1dKGLoqQKMwCieTV9fzeHUjX63hGx/g8W/3NwXYK1ADpDBo+60QVrlRzJvrxby+Ucxr4bxezKurwu8W8uJyAUOXCnh1qYjhK8W8u1UJ9+bw/kEdbx/U8+5xE++ezWPoYQO/3ijl3o0ieNoOD9vgsdC/uBKGL/Lm/xUYXz/n7dBv6rE638/Lp0plSWOoPg1KXRqCdGlU6NMYZKh2GZtU5lQFGlEsFRxGPUql+mpgrAsXUxNhqS4dV4SaUBliRHWIEbWhxjSFm9EWbcaKNFs2FEtYnePCxlIp2+eE0J7mSmu8A4vSPejI9KE9S0pbmpSOdAnLUh1ZEGtFjcqa4hApC8pqmV+1mLaq5SyuW8uquVvZsGAHm1o3salhFTURGWRJAsn28ifHT0aatzfxEg/SvVxI93QgxU+CysMVpbc78UopqeFSUsL9UMrckEo9cHK3x83HGi8vawJ8HFD4OCAT1hh62+LrLiLQRUSog4hoKzOkNpZIbCxxE5vhbGmCm5UF7jaWuNuK8PdwJjJYRkpsGPMaGunauAVZUjCe+VJciz0IrA0gtCYI32RnbOQGOIYaE5hqS06OK1kZtsRGaJMcqcmCGje6WnzZUO/BmmIrVmeZ0JllRkeKiKZYM8oj9CkM0aI8woCmeDHtOZ40ZUoozvUmMdeTsDxvFLm++Bf4E1IfRdS8ZCIaEvEvDMEqXoJRqjfmVeHYtKTwpViHL0w0+MZcixFmQpLZkPG2hkxwNGaCiynjXE0Z42bMLJk18uwgIhM9KM/xZUlzDJ2r8ujaXMWSzjJKS5WsaE1jSUMELU0BhCZaYqEwRCdExLQwa77112GMXAdxoTfR6wpI2FiB02wlkyRGjBXpM8pUzETXSKZEtvBt7Fr+FPYdoxP3opF8gImR3/NlwHI+95/PV7JmPnGp4jPbKr4yr2KiZR1GTnVYupRi51WElVcWuqZBGBkpEFvEYGtfhMhtHpY+K7GWdeEZvo3w1H34Ri7EMXA+JpK5aLrOxsInG+eYVrSyN/E/8vfwUcZ2ZljXo29Tj0i+Av/ILpJTtpIYu5aoiCUEBs/HyaceG48mXKVLUUVuITZyI0nRbYT7pRPhqCLVyp9qOwcOJbpxId+KGwWmXEsVcT/bhSelzjysFfF4sTkPlltwebEVy8JHUuc3hmKnESyLsWRhpCktsXac3raRbftPsenQFTbv/JGGijbWHt7JwrPdNPQeYXnvj8wfPEnNkR7Ku49SuO8g1Yd66Og7Rf/dx5y48xvbjp9k6Z5dNG5ZS/3W1cQ2zsYnJw7HRCXOKSo8siPwK4nDMT0Ix4wgHNL9sUlzwzLFAZNUO/TTbJiVKmZSghnfhurxSYAmn8t1+UJhxL/6G/FZsDnfqEwYE2KAZb4AjW7YFdhiX2iDU7EtNrkWOOSa4SScOTbYZtgiTjHHIkkLh+xZ5Hf6U7jGj6oNSgpWqbBNMUcv2hjTdDeUbfmsPt1D94VrnD59l13rjrGkdAOtuZ0UV/aQUdVH5pwBSur7qcrbSFNoHfNcEphr7k+tiQeVlj7M8wxhcXAKS+KrmZ+1hKayrVTW7SWrYTvZ7d8z2UfKl04WjLS3wNQpkKiQQmJjK0lKqsbPWo7sc0PiJrtSHVBBc84mikK+oySqi8KoDRREbqY4fBN1IauZr2ilyTWfevsUFviV0hHRytLIVSwLWcVyRR0dbmGssLVjg7Uhmy1msUFsxEpHZ1pd/FgsDWezLIRGXW2WW+qyRjyLLgdjunzc2BwbxbaiXPa2VrFtQSnH2qVcWC3h2hYFl79XcXVPPKc2x7CjQ8m8ImcKE8UUJtnTWu7Alg479qxzo3urDz27fBk8GMDJnmBO9Co5JZSiT0Rz9mQMF84mcO6HSO5eXaEGxue//vpfOoyvhdKyAIQPr/Pq0XXePL2l1usnN9XPhXcfdJPhR7f+ox7f4s2TO/+g/3bA2F8dyckqKX3NgQzOC+V0YySnm0I4XhdEX5VMrZP1wZyoD1Y/E54fq5VzqlHJyUYVp5rD1Do7L4IfW6M41RSmBsWTDSGcbgjhTFMYZxpCOV2r5HiNguP1Cgbr5fTWBXKwWsrKVBFFnqNJsvkr86Jm0Dtfh/OdYq5vc+b+QV8edEt53K/g0YCC+32B3Drip3bsLh1w4uJ+Oy4fsOfKAQeu7nPkzmEPHvb58/xEMM+Ph6jdxscDch4NCMEabx4MeHK315WbR5y4ecSZG93O3Ox25Va3O3eOSNTAKDiNtw67cm2/E5f22PHLbju1oyj0M944IvRVeqlH/9w87Mn1gxKu7vfgsloSLh/w4uJ+L37Z56mGxQt7Pfllt7daF/f5cP6ADz/s9+LUXk9ObHBhcL6IbfFj2Bn0Nb2qrziXOIbbBVN4Uj2VF40TeL1wAm+XT+DN2gm8/G4cLzdOYHiLNsPfW/Jylwtvu+W861bAAW/YaQVbtWD7dN5um8TrLeN4vWokq0I1sPj8EyZ+/AUTv/kfaH71EcaffoP9t4ZYjTTEYNwIrMZNI1LsQZFflBoUAzWsCdCwQKZljOuUSfgbzyTK1Yh1jQoenSvh6S8FvLyWx8vreby8VsCLy8W8uFzK0JVihoTS9LUcXl7P/Qd9gEgBJPMYvpnP65sFvLmZr9ZrASqF8vaNAl7eKGToRhHPrxfy9FohT68W8eJqCa+vljF8rZy3t2vggeAizoVnbbx/3sa7oYW8HlrA8ydzuX+rlKtnCnl2oxaezOPd8+X/Dhif8ebNr7x/OaTuY/zPY3WEkrTQwygMTxXG6nzfUkC1SkSDSp9ahTb1it+BUWHAXKUJTSFmVCsMKZZqU+inpQbGcmH7i9KM6nBLKsLMKQs1pUxwBlVG1ISa0BRhSVuMGR3JFqzLc6Iz35WuQgkbSvxYnSOhPdmJjhRXOlLdWJntQ3u6BysyHFmVZsuSRHuaoj1ZWFDAkqZlLGxZz/y2TSxevIUVS3ezuGU9i+uXU5VaQrKPgiRPbxLcXYl1dyLK3Z4IiQMJvg4k+tgS7eVAsIsdKld7Yr2dSA9wJi3AgRBPEb5uItycLfFyscTfRYzc2QqFs5hAZ0sC3Szwt9dHaadPirMZOfYmBDuJ8HUQoNEUd2sTvB0s8XW2wtNBjIu1Gf4ejiRFquhct4HDJ88zf2cXATWRSOcEoKoNILYykKgsbzyDzfAMNSco2YGUNDei4sREx5sTHadPTqYpjWW2rJzjwnfldmwptmZrthlLkyyZF29JTYwRs8O0KFfNoiFUn7YYER3ZEqpzJaTnuhKV7UFIti+yXB+CKpXIq0JRVkUSWKDCMcUXi2x/zGrCMW+ORyPAmZE2BnxrqcNIcx3GWxkwwcaICXbGjHc0YayzCaNcjJnsK8Y53peQBE/ykj2oyPVhaXsGqzaUs3RTNeXVEXQ0J7NufiLzm6Qk5zhhrTJBS1jlFuPACLk+38g00UgQEdiRTFhnIY7lkUzxFjHWwoiRepZMsg9nVmQbM1I2MiLiO77wXcII51Y+lXbxcfhuPg5ew/90r+Tf7Iv5TFzCN8azmWhSidirFRvvOYg9Z2PpNRsz2xTEVkmIRWmI7csxc1uAocdSLHxW4CZfQUj0asz96jCQdDDLaRFT7HOwkSQgCVjADNVOPkrq4aOCPUxzqkfbvh5D6VI8QjqJS95GXPx6ouM6UUStxsq3FQPXVsy8V+IevIHk5HUUp64gLaCEWOdYou1CCRX7M1sWwp7yTG63Z3KjWsLNmmQeryjj0a4KLnUXc3hTKHXF5sSrZhEhNSDGYTLl/nqUKAwpiHTh4JYtrN91nI37fmbb1kE65rSycsd62n88waKfbrCk7y5LT5yjpf8UVYf7Kd3fw9ze03Seuczph6+5MgQ/PnjE5oEBWrdvoGhZGwlNFShKMvDKisMhQYkkJxqv/GjsUxVYJfpjl+yDY6obokRbLNPssC1yw6M+EOfaAJxrg7Ao9GVCiDlf+unzrzJLPg625vNgcz7202CkQhNRnj32RQ7Y5IuxzbfEOscU2yxj7LPMscuywTrNBotEY0xjZ2CdMpncNZ6Ub5BSvEpCSJk19nF2WCY4IErz/F+svXdwk4eavp3ZPZtT9pQkJxUIhBq6u2xZkiVXuciSLLn33nuvuGBjsHHBxthUAwbj0EyoIYWE3gmdkEYn9OYOhuubV4bknLP77exvZv+4R3pfG/iLmWvu+7mfh4CqJFq/6ODM6aPsXraSz/Mr2Rycwnb/FJaHzqA5tpIF6fUsL1pIe+ZcNkXm0KkPY73Ki2Z7Z2pVWhpUGprddTSpA6lxj6ZSn0VZ4Ewq0lqYW70en+hiXKNzsdHGEaUpozBiCfklG5m58AsKixYROUpJyghXSu2yqY/tYE7oFsoi2iiPX8vMmE1UhHcyP7idZZ41tCgSaBB502gTQINLLIs1Jaz0qKVVV8pSdTzLnL1Yae9Ah40162ysWGcvp0NpzwpbGzokEpZZWrDMRkybUsEn7o5s8BCKVGo+i/Hks3Q/9lREc6bZk8vtXtzeEs6tnVHc+iaBS1/Fc2xTGDuWe7GyVsnCSns2Llazq0PDno169m3x5MBnnhzfHcC3B4M5tj+IU8eiOHcqgfOnk/jxXCoXz8dw+8oq+u9cp+u2cB7wv0bST4U4+uE1Bh5eNejpo2sI74TPf333r8D49OH/BhhfngMc7O/mHyXMMP66Smegl2cDPYbnoTlFYQfjKwkXXH47Afjbbsb/OsM4KFx5EUov/c9ezjD20/XDfo7XxnB6ri8H6/w5VB/K6fooAzAerPThSJUfp4R388IM776tC0ZwHg3vGsI52xTFqYYIjtUGG+Dx/IIYzglu4/woTjdEcLo+3KCTNQGcqw/iTG04F+bHG37ndHMwxxbo2VvvTke2giLX8USa/JXm6D+zs2oSJ5bLuLxNzaUdbtzao+PWfj13D3tx75g3vxzy4NIeBy5+ac33X1nx4y4rLu4049JXYm7vczA4iV3HfHl8JIAHh324d0TD/SNq7hx25+YBF67tc+LaXmeu7nHj+h41N/d6cGufntv71Nzer+aWEEvvVXPtGzcu7XLhxy+dhxzGPVpuHvTk1kFvbu335sYePVd367kiaI8nV/d6c2m3Nz9948mPu/T88JWOH77w4OLnwnogDad2uLJ/oy27O2zYtVDEFzMnsy1uOF+GDeNYxPt8nzSKX/In8KRiMv1zP+ZF83hoHQ3tH/Js3Xs863yXp5vG0r/ZlP4dcgZ3qXjxtQa+cobPrGHrVNg+gefbRzO4ZST9K95hU9JUbN79PSP+8HuG/+01Jr/5GpZ/ewvH96cjfW8yZqPex37cBEJljlRFppGg8EA5bBqqj6biZ2SKl9F4IuwmUxnvwtnPC3l4oYjHP+Tz9EbxEDReERzAIWDseeUyCjH1FeGm9T/LAJivXEfBZbwxg+c3igwaFODxmuA8zqDvWjE9AjBeK6HrWild18rouVrOwNXZPLtRxbNbc3l+vwEet/D8SQv0LeV571L6uxcz0LOIge753P6pmlN7k7jzUwk99xbzou+Hlw5jF4NPb0OvAIyCul7uYXxgKMUMCJdengoXYIaAcUtTIXPC5cyLsKQuxJy5AaYG1QUL8bSYhnAp1cFWlPmaUuxtzEyhLe1tTomPOZVhMuZEy5kVKaU8TEx5sACSltRGSqmPsKAlwYpVOXasK3JhfbE762eo2VSqZ0WakhWpzqxMc2VdgQersp0M/0c6Mmxoz3BkWbo3nfVzWd20krZl22hd8SWtq3axdOmntDS2kZOYS4J/GOm+/sSrXYl1syPWVU6Mm4x4rR3JegUpejlx7nLi3GxJcJWT6iqh2FtOkZeERJUpIc7GBLuJCHOTEONuQ4yrlCilmCgXMWFKc4IV04hWTGOGWkqZi5hYVwmhrlKCXSQEucqI0jsS6uGAj5scF4UFGqUML7Uj1VU1nLh4lf2XzrFkz0oiqoKJKvcmvsCD5EwNcSluRKY4E5XhSlK6G3GpTkSn2hGVJiMuXUxOnoSKPDHLSmzZPsuFbXlSVqbb0JImpz5JTGX0dCoCJ1IXYsSiWCkLk+ypzXYlP9OJtDw10Xme+GdrCSoLwHuGP/6lYQSWROKc6YsoQ4+kKgrLuTHIUwMZ7SZhuK0po2wtGGtnyWi5OaNtLRjtNOQyfuhqyXCVGKtQN2ILI8jM8CIvW0/dvATa1lfQun4W8xekUzUjkLUtSSys9SQl2xHnaBmmEXImx9gzLlLK+75TGR5kjLI2DN9VudiWxzDKw4YPrEx5b7IFw800yOObGO45l987VvKaxQz+YFbM33w28Mewz3jDfzWvO5XyHza5/EU2g1F2NUyU1mLjvgArZTlmjjMwV87BzmUm9soSzCV5iOxnIxZ+rl+GmX4R0oAWVJFNjPNdwki3NsY7LcTItRBb5yR8dCtQBOzhjah9/L7oC97waGasezPTNC0ofFYSkryDgJiN6CM68EvbijRwJaMdG/hYtQKH0I3k5K6mIn0NBUG1JLunk6BJIEabS5huJoVJDexes54L7SV8v6qVm19s45fzu9h7Zh3BOQ44RVjhHOGMS6AatYsFOpvxeDlMQeNqSVXlbNZs/oY1G75i6/odfL6mg092bqT19EkWnLpJ097bbPvpNjt/ecyK0z+y+Nh3rDzxPZ0nf+KcAIxdz/n5ST9fnT5H6bIW4mbPwDc3mZCSLLxyEnFLDsc5KQRJuA57YSYw2guXVB8CSoPxLvbDb1YAMYsTKfqsgozNxaRtKiOsNRtlWTDjghX8xVvGXwMV/DlAwh+8jHjNaTgjA6dhn6/EtViJbb4U2yIJskwL5OlWKDLk2KTaYB1vgWXUx9ilTCBxgQPVnwaS0mhD8AwZnhl6nNPVaAp9iJoVQUNzLl+1lLHKW8lq6+msnTqGtlF/Z9XHo1kjMmG5xIpWOzntTnassDRhhclkVommM2/6eBY5yGiSimi0FlEvVzBP4U6TXSDN6lSaIippLF/Dus3nqVr4DemJyyhWziHTcTbFWWtpWnaA+jnrKbIIp3i8N7mTwyh1KmeBfztzgubTGNdGY+x6qkPXsiBoBSs1FbRah7HIxJn55nbUm9iyRBrIGpdsVmvyaNPns0SVb5zF9AAAIABJREFUQIuDH4vlLqxW2POpixMb7G3YoJCwWSbjE4U9bc4qWlVaVmk92OKrZU+oO/tC7DgULed0ppIfa924tkzP3fXBPP4ijsf7knl4KI3re+PZ2+HO9pWObF/tzGdrXNnbqePgFm8ObvfioACM3/hzZLcfB3b5cOJQmAEYL55J4YczyVw8G89twWG8c5nuOzfoeXSBngeXX84w/szTh69gUYDEIQ1BogCL/x0wCr//m9MotKyF1TxD+s1pNDiMQslFKL087X386w3pfyzBCHsYXwgnAIWF3UI7ur+Hwf5engsnywQ97ePFs34wnPz7bX3OqzU6/93n4PNnPH8xAIOPDMA4+PwFT74/yJG5gZyYreVYfRTfNsZypi7YAIenG8IMs4vCPKMAioKzKHwXJLiL5xdEc6E5hrPzI36FSmHu8UxjOGfnRxp+Lnw/3RDOmfkRnGuO5rtFcQadb4nhTFMkpxrDEQo1Qut6T7metSlyoqz+QozsjzTET+arBc6cXOfOD9vduLzLiWu7Fdw6oOD2IRse7g/nwZ5E7u4O5tZuN659bc3lL424/MV0bnwt5skhLV0HfXl4QMPdI3KD7h2x5d4RB+4dVnLngDN3D2i5d8CH+wcCuX8gmNv7ddw9pOfeYW/uHPI2tLOv7tFyWVjgvVvLlb16bhz04ZdDftw84MeN/b5c3evLlX0+XNnvx5X9Afy815ef9vjw4x5fftztycVdrny7TcHuT8z4YuV0di035csF09lRNo6t6SP5NOIDPgsfwZmYN7ic/D538ybxuMScnllintZa8rzJGJZNgDXDYO2bPF8/jIHOcTzbPInBz6bx/AsTnn9pyrOdxjzdOo3ngsu42Qg2mjDQZkZ7/AfYjnqNCW//jtFvvMmE119H8tafcf7ofab99Y9MHzYc8UfvIRs9DMv3P0DywVik745DNX4q3saTiZCNJ9XtI75dl07Pd3PoNcTPQlQ8JCGO7hHmF4VnwQl8+dx9uZh/Vc+VEvqEOcMbM3l6o9ygF9dn8uLaTJ5fK+f51Zk8u1pukLASp+/yS10pp/d6Jb2/VPH0bi3PHzTy4lEzLx4vgq6lIMwodi2HrhU8727laZ8Akiu5/3M1h78I4/juTAYeXTAs6X4mLOruvwPdvQz29hgg8UWfsKRbuCfdxdO+Xgb6ew07G+m5QueCXCoj5dRHiakJt6Q6xILqEEvmhlpTE2ZDtTDD6CumSGvCDKEp7SWm1MuaEk8rZvnLqI10oDrMxnCyTFizU+5vRmWwiLoIS1oSJazIsqWjwJH1xUo2lihZW+DAynQFS+KlrEpTsrlIzYZMSzZmWdCZac7mHAlbCl3YMCOIzupStixZS+fKg6xedpKGsiryYyOJ99IQq3E2wGCySk6qizVpThYUa22YqVdQ6i6i2NmEma6WzHKTMtNZRLWHJcvjHNmQr6EhzIpS/XQKPI3JDxWTGyQi3cuEDJ0ZBd4SctxFZDtbUeAqo8TdniJnBQUu1mQ5mpHhZEaOu5g5UR6keSoIVFqgd7ZE7SrBSSnGy82WipRYdq9vo6Uyl7hAJZGBCmIj7UhNcSYp1YGENDuScxxIL1QSn2VPUKKUgBRbArIcCMyyJSDWhIwEM1aWudBZYM/KPAULMqyZnyxiXqwpcwInMzfYmHkRVtSES6iPc6AhxZXSDDWJBZ6EZ2rxS9XinemDZ14wrnkhSDP9sMr1R1Eehe2saOQZPrzvOI0PbKcxXFjMrDBngsKCMTamjHUwZ5yLiNGu5gx3MkcUqsa/JBG/3FASy6Ion5fGsrYS1nbMpG1xBrPyPajIVNJQ7E5GjiuOkRIshBNvUbaMC7TgQ8+pvO9jxJQsNZq2IpQLsxkV4sh7ChOGGU1j1FRL3p/ixDhlOiP1dbwfuIa/BWzi936redtnEVPd5zHZrpg3bPP5s1sVb7ouYIJNC5aSecjsqlGo6zBxqsLWKR+RfRHT7WYhVtbir5qFyqkKS5eFTNe1I/Jt5S3tIt7VNjNONQ9j57mY2ldj47saq7DNTI38jDFxO/mjdxsfuDZi5FTPdOcWrP02YhmwAbPAdmxTPkUU1cYHytmM1zYjD24jK6OdsuS1FCYvIzGklBz/XGarqskM2ox9yDamJXxK8eqf+GLbYU7t+YbPt68mtcAP93AZjhH2KGN0OEYGIPH3wkjlirmLAxKlAomDHE9fL0rLi1nRsYz27R20bF3L4j37WXPhFltuDLL/Rg+nH73g9INBDl2+zxcnf6BzzzH2nbvExVtdBv3SAws71+GXEYMuMQTf9GjD+Ui3cB8cAvRI9Vrsff2RenjjHBFAeEU8Ja1lzFxZwsxPSijaVErk6jQ8F8XhvSSdgMX5BDcXMDVQyltepvw+SMxrwda8pprG7+0mMs3XGn2BHo9ZakRFlsgKZMgyZMjSpIjjLbGOtcAydCqKaCPiajwoXx1OwlxHfAqsUeXaY19kh75aQ1KVJ61VEXQGOHPWR8dpF2e2mxvTOn0CjdYS6sysWGBqTYuJlFUOKuYrbGlU2LBILmGtVMLnlhK+NpnODokxTXaWNDq5s0jkzRrXLDYUtDG/8wDLjt+kqPErEt3LKB6ro8IslHJpNI3aXLalLqRCFEalkS+l490oGetIsyyQGuc06uzzWerZRGtqJ40JbSzXVbBKHsVysRuL5TI+FVmyXixjucKdFXaRrHIpZoWqgoXOedTbhbFCG8FqbTifaKJot/XhMxs7tts5s0WpYaO7J5u8/fksLIgDiUGczPDmu2wV14vd+LnQkmtVcq43u3OjI4jePdk82pPJ5c+iObJWy84OW7ZukrN9oy27NirZt9WdAzu0HNqp5+guP04JK3S+CeDUoQi+P5PM96eS+fl0Kj+fy+be5XYGbp+h985Zeu9dpPfuDfrvC+cBTzP44Po/QeMQJL6Cx5eR9MOrL+Pqa/Q9vG7QUEnmhqEoI5RlBAkFmWdPhNnHWxjW6ghwKKzTMUBi38vPV8+Gz24DFL4CxCFo/L8Hxvvn9vBVsYZT1Z6cXpDA2eYkzjeG/1Ph5Vh1AKfmhf5afBFA8lxTJN8viueHxQlcXBjH+QWCoxg+BJrzwjjbGGH4HQEmDWoS5hyHAPH0/HDD97PCn5kfYQBGARpPNgiFmRB21cSwJNGWFNs/k+rwbyxJH8M3zVJOr3Pkh23OXP7ClWu7XLm+S8Uvu7Xc2efJ3X1e3BfW5Rzw5v5+Hff2q3lyVEvXMTUPhZnF/W7cPuDK7f3O3HqpuwdV3Duk5f4hT0OM/eCwH/ePeHP/sBd3hMXdezVc2uXG1T0abhzw5NZhX24fDeCXw37cOuzH7cN+BnC8cdCXGwf9uHbAj8v7fLm014+f9/oZgPH7r3Wc3GbLnk8s+HqNObtWm7Nz8XQ6q8bRkTOc1THv0h78DlsjR3Mm+iMuJ33E3fzRPCn/kO7Kt+mt/zt9ze/Q1zqCvjUT6Fk7ld71E+jb+BH9n46jf9sE+j+bzMDnU3n6+TT6t0/h2fapPN86lWedpjxaIafa869Yj3iN8e/+hckjRmP09vtYvv0WdqOGM/3vbzL27+9g9O47mL33HpYfjED24WhcPp6Eh9EEfEUfEu88ks0NXtw5WkrfjxUGOBQA8R81BIsl9F0WIumX0HilBAEQ/1FDsFjO05sVPPtllkEvhBOD1ysMwPjsatnQsu3LZfReEjST3ssV9F+rpP9mFQN3hmCRR83weCE8WfxPwPjCAIwreNq3CPo/4cXDpfTdmcd335byrOuiARif9nfz/H8LjL1X2TA/h7Jga2YFmFDmPZ2ZPibMFGIxTxPKfUVU+FpRoregQG1CocaUIp2IQg+hBCOiwk9Kdagt1aFy5obbMCdETEWABRUBZtSEi2iOl7A8046OQiUbSlzYUOzCmlwHWlNkLIqRsCLZgY25ajak2/Npli2bM2V8millU44dGwv1rCmOYcO8GtbMX0llQSNpwcHE6VVEqRyIcbUlwU1OqpuMXI2cMh8HmqJ1NEVqmOtnS7laRKmLiDJnMWXOIuq8JaxOdWN1hjPzwsXUR8ioj7GnMs6emZEKCvytyPG0IE9vRZabBTluYorUCko0DhS6yClQScl2sSLbTcwML1vmpwWQ6+9IiIsFPs4WeKokaFVSAlUKUj2cSVDbE+5sTZRGSoCLCV7KSQTrTYgNk5KaYE9mupL0IhcSsx3xj7HCM1pMQJYTgTmO6CONCAycQHmiJSty7GjNt6cl04bGJDF1UabUhBkzN9iUunArGmLk1ETLqY21pTjZmdh0d6IytPglueOZokOfHYCmIAzb7ECkuYE4VMTgMCsaZVEIY/Vi3lNMYbjNNEZKjA2w+JHMhDF2ZoxRWvCRizkfuoiY5uuEX0kCgYWRhOcFMaMmmYWtRXS0l7B+VSHzKgKpLdKyqj6EjFw3wyURARinx9oxJVLGCP0U3tR8zLgkJ7RtM9C3VzAxQcv7wg5IC2PGGomYLNXydzNvPnDO522Pebzjs4K/uS/iDWkVo0yLGS8qYpLPQkaEreLfXRfwrtMyPnZdwhTPZkQhi3AIbEbkmI2V1zysQ9fgErme7MQV+GvnYOdWh6XHYtTRq/hQ08QwZRUfO85kuk0uE0UZTJCVMFpZx1i/1UyI28YfdUt4x7WBia6NTHBu4WPVciapW/lY1cwUTSNT3Gv4SFqKkXIeSq9lZCQtZ3bkCuqjW5gdVER1YCozVOn4BTTwcXAzb4Y34JizjNrmT2hsnE9SdgzOAVJcIm1RBCuQByrRJYTi4O+J2E2JyEmOicIKiaMdCid7NJ5aCssLaO1cyfyN7SzatZt1539h5y+w93ofB2/2cfoh/NAD3z18xtaDZ9iy7wQ/3O3muxsPudXznAv37lLT3opvehw+qTHo4kNRBnti5+eBjZcWqc4DG70nMh8trgleJM5Jo2RpMWXtpRR3lpO8rpDgtkwi1hST0llD4fYWohZkMjJUyu98zfl9pC2vqU34D/vJvKUYj7G/CFWpFusSWyT5csPaHdNYU6TJEsSx5khiTLGNN8On0JaURj0hZTb45knRpjrgkGmHfrYnCbWhtK8o48ziOnbFxvNFWCzznVSUKmxpspnICtl41kkmstZ8HKvNx7LMegytjuNpc59Im/NoNihHs9nejE8UcpoVMhZa2dNm7kmbey6fzNtJxa7vKf38R1IKN5FqV0zFRF8qTIIoswwmz8SbubZRzBH5U23izZypHsyc6ErJZDdKzIIpMIom0zSdMp8W6hPXUO9RznybcJZK3emwt2OHRMxmqR3tChXtDmrWagPZHpbNzujZbAmdy9fxLXwZNZcOTSLLbLRsd3Jjq6uWTzXebND5stHPny0hvnwZ7cF3RYFcL/fmwRw9D2c5cGeWLVcq7bhUp+LmYj+uL/Pnx6V6Ti114UiHM7s7HdnV6cDuT13Z+xIYj3zhxbd7Ajl3JJJv94dx9mg0P51N5aezaVw6k8al8zncv7yGgTtn6Lt77r8A47P713n64Dcn8VUELYDjUCT9m9PY//D/ARgHeh8bQPGVy/jPzuJv8ChA4itg/C+f/0cO472zu/mqRMO5Ol/ONCdyZkGiARgFQBRcRGFuUdArt1GIpgUX8VxTFN8vihvSwji+ax4qygg/G4LESIPLKDiN5+ZHcmZ+pAEOBUAUwFFwG881RxkcRsFlFOBRcB1PN0VzrDGd3VVRbMxVsSB8GkWqPzND83sWJX3IZzVWnFil4sIGTy7tdOH6N07c/Mad23t9uL8/mLt7g7i7198Aj4+P6nl83J1HRz14KMxAHvbn4WEfHh7x5MERYWG3hvuHNTw4rOXBEZ1hzvHBEU/uH/Hk3mFPbh/QcXO/B3cOe3P3qB/3jwdy/0Qw904E8eDbIB5+KzwHcu94APdOBHNXuAl9NJSbR0K4eiCYn/f48/0uT85+puTAOmu+FmCx1ZiN8ybQUT6aFVnDaQl/iyavv9IRNopv44dzKX04d4s+pKdiGD2z3qK39k16FrxD9/IRPP5kAvc3TuXJhrH0bRhBb+dIejd/RM/WMfRuH0//ZxPp3z6Rge0Tebp1Ij0bTbi+zJk4y9ewHP4aI9/4A2Pe+YBp736A9Yj3UYwZjnjMCKynT8FxmhF2EybiOOljnKeMxdNyPCF2Y8gLmsaOxf7cPjGD7h/K6P5JiJ//RYZ2tBBPlxia0wI09gjQeKWE3quCSukTZHAWf4PFwVuVQ8B4U1jgXcHgNWE+sYy+S6X0CcAoOIxXZtF/fTZPb1bz7HYtg/fnwaMF8ERwFpcMwWJ369DaHGFOsbuNF91tPOtbwovuduhq48XjhfTeW87z3p/+BRh7hhzH/sf8dw6jcHea3qusnZdJgY85hR6TyVdPoshjOoXa6eSppg45inoRhRoz8lSmFKotKPWSUKi1IF9jRomXJbODbZgTLGNuuNzgMgonAwVoFO5NN0SLWZQiZ1Weko5CF9rznFiepmBxgpSFMRKWJzuwLltDZ4aGzZlubMmwZ3OGDZuz5WwucOGTIm+aswIoivQhztuDRE9XEjyciHNXEOtsTbzSinQ3a/I1Usq9bWkIV9EQ4kKNvy2VemuKXUTMcBJRojSnSmfJkhg7VqY50RgpGXJQIxTUxDowK0xOkY8leTpz8jwsXwKjFfnuMgrVCvJVcrJcJWS4iMlRS5nhbU99ojf5AY7EaqwI14gJ1Fjj4y4mzNWaFFcbYu1FhCuMiXAwJchuKoEOUwhVGRGuNSHe35qMWAdDfJucpSQ4ToZHuBWeSULBxAX/NDlB0WYkhhlRkypnfqYd89MVNCRJqYu2pC5SRI1QMAoVURsppjpCTEWwOelBIvyDJYTEKglN0eKXokeb7IkqMwCn7EBssv1xLIvEvToRr5okRHEqpvnbYuRlx2iFGR9aT+dD6XRGyo340MGEkc6mjHKzYpxGhiozhKhZySRVxFPRlENL6wyWt+azdlUBC6rDqCvSsro+iKJSHcpoGRYxCqbG2DI5XMIwj0m8o5/CxBQXVMvy8Fk/F6sZkbzraMY4qTmTRJZMligZZ+PNSIc4zCObUGRuYFLASj5SLuBjSTUWqmbMYzbwduAqfq9fyRvubXyob2N04HLG+M3HTDcHXcpyguYeQZ75JfLQVSyf9znx+gLUzoXYamqw86xlnEstoxQljLFKQWSXjpEknlGWSbwtyeVN57m87d3KnzwW8VeXebzrUMt7Dk28b9fMSMdmxikbmKSsZqK8mElWRVjIqnBTNxMaMIfq8CW0BNayxDeH1qAEGiMK0IdXMTqqiWEZqxAlL8MroQhdeAjKIDeUEfY4RCkw05lj7CbCztsNFx8t7t4axEobLJwV2KhcULg6Y+fihMrTneSCNBo+WcHqvQfZevE2n195yp4bA+y70c/Bm/2cfvCCn3rh+0fPuPzkGTe6Brn5eIDb3U/58dETtn17griyYrySY/GID8c1wg87PwEW3bBUKZFoVYg0Six0DoTlxzJnRRWzVldSsm4WKWsKSd44k5zP6in6vIXSnQup/qKZj2Ns+Q9vY34XJOE/fKX8h8M0/iQZx1uKsYzzM8GuXId8hjPWWTaYJoowjTVHmiLBNlWKbaIIZaoIfb4MTZYFHmlifNKc8Sv3xac6mLiGRBZ3zOPYlk2cbNvEnua1LJ7RSHluFY15RSzJyGNJWDIt7qFsjcxjW3w+ayOTWR4YRrNWx0KVO4td9DTbqWmR2tJuImGDhYbF7hksbNlD6u4bRLedIil5PQU2JVRND6LC2J/ZVkFUWvlRaaajxlRHg6kntcY6KqZpKJziTtlkH/KNokixzKLIeyHzUjfRkriMJq9sWmzUbJDK2CkxZ6vEmg1yW9bZW7NaKWaN2o0NPrF8EVnNvoTl7I1bxAbPfNpdw9ns4c0mvR/rvfxZ4+XDJ/4+7IwP5EhOIFfnhHOn2peuWk8G5qjoqVDyqMKFB7PV3J2l5lqJE98VyThZIeHkEnuOdjiyv9PZ4C4KwLh/u4Zju3w5cyCUC0ejOHs4ivNHY7h0Lo0r32Vx9XwmVy7kcf/KGp7eOUv/vfP03f+evnu/OYzP7l1j4L5QeLnyT/rnWHoIGv/3wPjLvziMgrv4co7xX8HREEP/Co1D8fSv4Ph/BIwPzu9lT4Un3zUEcLo5gePzojle5WdoRRtmFV/OLgrRsvD8Km4WHMbvWmK4uDDWAI3CdwEUhZha+C58GlzG+S/BsSnSAIQXFsYiSABGARxfSXgWgFFoWp9vzuHbumROzEtg35wgNmY7MMdzBBm2v6NI/VdWZpqyudyOfYttOLvRnp+2q7j6hY5fdvtw8xsvftnjyZ0DQ9B3/7CO+4e8eXgwhIeHgnh0xJ/HR314fMyTx8c8eHz8Nz05ruPxMS8eH/fh8Qlfur4N4MmpQB6fDOTRSQEQg3l0KoTHp8N4cjqYx6cDeHRKUCCPToXy6FQEj05F8+BUDHePR3PjcDhX9wdyabeOC5+7crTTlq/aRKyr+5jlxSNZmP4BjRFvU+PzN1oC3mdv4t/5IW8Yt0s+omvmaPrKRzJQ9SH9jcIC71E86hjN3Y2jebJ+BP1rP6B//TD6Oz+k79OR9G8ZzcC2cfRvGUf/1vH0bR7H/bVTOTJXSpDxa9iMeY0J7/6O0X//E1Pe+U8U497GetR/YjbqP3GwnIBWbIbabCoelh/jJR1NrHYCNVky9m+M5faZErovlfL4xzx6LhX9k7P4WxRdQr+wZudKqQEcewVoNADjECj2X5/JgBBBG5zFIXdxUHAYhecbFTy7Xs7Ta+X0XxEcxTL6rpbTJ7iK12YzYIDFGgbvzuP5g6YhZ7F7KXQvAwEWe1ZATxv0rILu1bzoWc1gfyv0roUnbQawHOxaw4u+SwhxtOAwDg7chp7u/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HZ6IdfrluBOa6EJSqICFJzoxUeyqT5FQn2lAdJ6M2TkZdjIyaSGuqwyypCjGnOlxEeeB0krym4qkzwcvbksBIJYGJHngmeaKM88AxzQfbTD/sC4JxnxOHT0MKCqEEk6DFJsaDCc5WfCCewnDJNIbbTGeYvdGvwPiRmxUWwS5EzEohtzGP6mWlNC2bwaLFOaxdVcjShjjml+ppLnGjtFyPMlqCRYycqbG2TI6QMFw3mXd1U5iQ4ITTggz8P23EZV4OI9ytDTH4ZEtTpssUjLd2YrydD1PUSdjH1KIt+RzX/N0ElBxGk/M10+M2MSJiA3/2XMUH3uuYFrGFMf4rGeW9AOOgBZRvuo7H3KPY5HyBOmElXy3dSltOLRGqDJzVldh5zeNj+ypGinIYYxqDtWMKUyRhfGgdzV/EybyuKOEvHgt5P3Qtf9Mu4j8d6nnTaSHvOy9huFMzY5T1THUVgLEQkcMsxPIqNLoWvAMqSNbNZmX8QjqCCmj3jWBdzmyiU5swTWpjRMJaRPEbkQXGYRvkjjLGDWW8HY5xCuShcqY5m2LqJMZO44Sb3g17nQvWOhcUOjUKd3dkSkdkTgpkLgrCMhNZtGU7n3/3C19d6mXfnefs+WWAr690ceiXfs48gh+74fZzuNUHd3qecbd7gGt9z9n74xXav95NYFYG+sQolKE+KHzcsfF0Qax2RKJxwtTFlmlONigDPShpnEnj+vmUd8whfVUxaevLyfy0mrwt8yjeOp/aXS0ELc7gr/7mvB4g5s/Bdvybw3T+KJ/MH63H8if5aKbEOaCs9EGS74B5uhTjeBE2WXbYpMmQJ4txSBWjTLXENc0S9xRrPFMciKoPJ6QxlvC6JJo7l7KtcwudizezsnErrcv2Ub/yMEUrDlPYsp+ZNbupKvuSlTVHWFTyBQuyO2lMXkVT3FIWxy1hdWw97f7ptNo4sdnYnK2WSpZ7Z1HV8CXRO28RufgMyWHtVNrMZK5JKHPMAqmxDqRG7EWtuZoGExULTLXUGWupMPKgwMiD+cYh1NplU+JRTUnQcupSPqW9aidrC1vo0IfypY2Cb2xFfCY1ZpuNGZttTVlrZ8JyhYhldg60q4LYEVzErsgatvtXskGXQ6d/KOv8QljjF8AqP2/WhnpzsCCay7VJ3G+K5VG9H30NXjybraa/xIXeYlf6ilV05yi5nSzl5yRzviuw5MICO860Kzn26RAo7t7sxt4tKo7v8uX8oQguHo3m4rFYLh6P4+r5DG79mM+Nizlc/S6fB1c6eHr3HAP3L9D3QADGm79G0k/vXTV877t/hX+UAJD/CI0Gt/HRUBwtxNL/cyT9cq3OK3fx/3+GUYishdnFXsMMo2FmUZhpfAWQ/0fAKMwwHq8L5sI8P443RHO4Jpyjs30QYuhXgCi4iQIEnmkIN7iFwrMAjAIUCpH0T0sT+X5hnAEYBYAU3r0CSMFdNIDjgijD7OLFxfEGYBTg8BUkvoLI8y3RnG2K5ty8RL6bn8zp+liO1URweG4o+6uD2FKkoiXKjBzHt4ix/Hdm+49gY5mYA0uUfLvGnh8/c+LqN05c36vkxj5Xbu7XcedQII+OhtB9LIDuY/50H/em67ieruNag54c1/DkmJYnxzwMOxq7jvuSc2BMAAAgAElEQVTQddyXrhN+9JwMoOd0EF2CTgXTdTqEJ2fC6DoTTtcZ4b0fTwwK5MmZUJ6cieDxmWi6zsbz8HQcd09Ec+twmGHO8eZBP24cCuDSXl+OferCjoUiluaNpD7mHWb5/oUS99fpjH6bE/njuVwylbvFk+krm8TgrHE8rxnNs+ZR9Cz/kMftw+htf5/B9vd53jGMF+s+5PnGjxjsHM2zzjEMdI5l4NNx9HWO4ZdVE9iYNYoc138nUPo6OsnfUZq8id2k32P94WuYvPsaknGv4Wj+R9xFw9BaDUMvfZsg57cpT53Gga1R3L5QwsMfi+m6UsITIYY2rLn5bX5RiJ8FCe6iARgFJ/EVNL6cV/xHWDTMLQqQeLPCAI8CRA4IzuLVcvqvzqTXoHJ6r82i73olfdfn0HdzLgO3anh6t4HnD1textDLfptbNMDiauhp50XPGoMG+loZ7PoEutZA70qedQ8BowCLAwNdPBu49V+BsXdohvFZfx9PB/oYchivsbomhQytEflaI4r0ZuRrjMlynUq6cir5GguKPKzJU4nIVVmSJ8CZ1ooZOrEBGrNdjSjSWVAZKGNumLAOR8rsYGtDNF0VKsxEWtMQY8OSNCVL05Q0x8tpjBKzIEZCS6yMRULLN96WjmQXNqY7syldwaY0MZ+mWbAtV8bmAgdak6TM8jdmho8ZeXopmRoxaSoLMtzMyXQ1NcBskdqcEq2IWV4SKnRWlHmIKNZYGM77zXAVU+IqYqbajJpAEfNjrKmPljA3UkpVmIzqYBuqgmyo8JNQpBeR6WZEqrMRGe4WZGmsyFSLSXMXk+QmIcVdRrbOljxPBTNDnMjxEpOqMSNFLyLZW0x6oJyCIHvy9VKytFakqMyIUxqR4GpOktqKZA8Z8RprYtytiFCL8FBPRK+dQlCwNQGRcjxjbQkUTqHlawxuo0ewOUnJDhTE2VAUYUlBsDnlkVLmxMiZHSFhTriYWcFmVIWbMzvEiDSvKfhpjfBQTUOnt8Q7VIlPvA63OA8kEW5IEz2QZ/rgWh6Ja3UEikJfTKKUSGI1TNMrGCabxgi5cPvZiA/spjPcyZgPXS0Y5WbJaJUIXW446fPymN06k7qlM2hZksv69hJWNCexqNKHhjx7ZpbrcI6xxjxGxvQEOyZFWDPG34R3PCYzLEiMuCKKkO0LcW3M50OtlJGSaUy1NmG6zBJjW1s+ltkzVuqKhSoUv6rN+C08ieus3UyObccobQummV8xPnwTw9WtTPFezUTNYqb6r8Rz/nkCm07gPGsP0uTVRKU0cnbRYs4vWERLdhMhUSuxC25nimMDIy3yGGkSw1RpNKMlwbxjE83rshRed53NsIj1TMrcwzsBHfxVtZi/q1cyQtfOMLeFjHSrY4quhrFOhYi96hFrG/BJWEdEQRv5xZ3ML1zNhuxa1gZHsDG1gJK0+bhFLWdSwCqswjqxDQ/FPckF+2gxNpFGqNLkqFKcsQmyZ5qTCGMHayRudii8VCj8dch0GmTu7ti6q7BzVyJ3s8XKRUFEbi6rvzzE7p8eG4Dx2BP48nIXO76/x8Ff+jn3GK4NwN1BuN0rAGMfl3tecPpuL1+e+5G4snLcIkNQ+GmR6JTY+bgi1zth7+OKSGXPNAc5JrZSyhtms3RTK42bWihcU0n2ukoy1s8ma30VeeuqyFpVQPzqAswLPfl3TxPeCHXkdZWIf5NN4XXpJH5nPY633M0YFylGXOCMZY4DogxbxOkKJGk2yFNl2CSJUSRaokyToM2xI6TCg/hFUfjVBRMwO4Kqtno+3/ElK+etZ1HVVubO+pziqr0ENpzEu/4k4QsuEt34HWHlR4krO0R2+WFKSw9QVbibxoJvWJ+7ke3RFaySOfKVtSlfOzizISKP5qaviV39Iz452w27FOdIi5hrGs5sE3/qJYE0SLyZa6SkYZoTDdNdqTFyZ5aZjnxTHc1TfWl0yqLMZy7locupjV9LY/EnrK9cxs7oVI46OHHYTcou28l8Lp3ANokxm2VS1soltNmKWO5gziqVA5+oQ9jhV84O/zl8GhbDupBwVgf6sypAx8YoPefmJHG7OZWeRfE8qfOmr86D/gp3ugqUPM524HGygvuRVlwPms6PIZP4PsOE83UyTrU5cmKrhsOf69mzRcW+bWpO7Q7k+6PRXDgcycWjsXx/LI7r5zMM+31vfp/L1Yu/AePTB9/R/+CH34Dx4Wn+J2AU1uy8gsb/Z2AUYPFXGdyOl9ddhBKM4DYaZhq7DXD4qvDyrF8Yzu95CYxDbuOr0ovQjB78F/13pZdnz58y+Fwoyjxk4Dk8G3xuKL2cqA/hbK2PwV08UhthAMaj1f6GmUUhYhbmE883RRmehTnFVzHzK5AUYPGHxULzWQDJKC40C2WY32RwHRfGGoDxFRwKsCh8F0owAjwaJMTUwmzk/EguCEUZYY9jbSjHa0M5UidcjQlj79xAvpkbwNZSLXUBRiRZ/4lUxb8zL+oddtRN53iHNd9tt+Xy185c36vhl/1e3DvoyZMj7nQdc6fnhDu937rTfUJF93EVXUfVdB/T0XPMm57jPgag7PnWl96T/vSeDjRIgMbu08F0nwmh+3TokM4E0n3G36Cec8H0Xgin51yEARq7zsbw+HQ0905EcPtIMLcOBXBPuFojOJBnorl/Kpobh8I5t8WTdbOmURH8nyTavkaaxR/4JNSEMyVyrs2cTs/sMTyd/S7MfQfmjeD5/HE8b5nO8yXjeNE6DFaMgFUfQftonq8Zw9M1Y+nvGEtPxxj6NnxM71YR93fq+aFTz4HlGjbVudBapmBxgZjlxdasLLNmWamI5hlmNBTaML/UjrXNHpzalcqtC8U8/KmUJ5cElfH453Ie/1TBk5/K6P65iO6fiugWomlD0WUoih4CxjIGhOj5Wtlv5ZabQ87ibw7j0Ozi05vCneeZ9F8rp+/qTHqulNF1uYzuy+V0XRGWcVfSe7OagTt1PLtbz+CDJl48WsyLx4t58WQpL560Isws0r3KED+/6O7gRfcnPO/u4Gl/G8+710N3B/Ss5HnPOl4MXDFsG3gq/P8ztKSFIlmP4foLhvj5ES/6hDLaEDA+f/rEEEmvqk4mXYigtUbkaozIcTci292YHHcT8jRC9CwmWyUiw8WcLFcRBZohaCzysCJfY25wGSv8JYY5xppwBdWhMuaESAxOozDTWBdpw/w4e+bH2tMQJadGaFGHWdESJ2dhvJwlCVLaksR0pFmzLs2S9SnmdKaJDLOMG9IVrE6xZ2GMLZW+VhQKrqGnhFJfG8p8pBQLz2pzZghwqDanTCuiRC18N6NYK6JUa02Ju5SZGgnVvhJqQ6wMcW5djISaaBuqI+TMDpRS7iOmxFNEnsaULLUJWRpzMjUWZHlYkaWXkKGzJkUjJUUtJVNnwwx/e2aFOVEeakeOt4gUrTEpOlOyA6QURziQHygj209Mlp+UOLUZsWpzQ3QdrbEiSi0m3M2SAGdTPFwmoXOehNZ1ChqtMfowG3zT3fDP16JPc8LOdzqaAFNSIsVkhpiT7GNEspcR+cFiKmPtqIoVwNWcujhrKkOmk+s3nWCNkeHvVDlPR+VhhTrQEV2CJy5Jnoij3AwxtHWGDnGRHmmBJ2ZJrljGuaPKCkWXE40+Nxan5EA+1tnwtu0UPnA2NSzwHqMWI4/2IKI8mdx5OcxszKKyNoG1a0pYVB/Nktm+rJrjQUtzJF4ZDpjHSZkca8O0WBvGBpjynm4q7/iYYZTvh8/6OryXlfORzoZR0qmY2JpjJDNjqtScidYiPra0ZoqVnLFOoYgSF2CZ2cb05Hbe92piYng7nlXf4layD3nKFvSFu1GXHcWk7BSOM7/GOrUNn+wlLK1bxi9Lqri2WDixtp7wrC+Rxe3GSL+K0bazGSXLYYQ0nvcUcbzhnM17gY2MSFjP+3FbmJx3kI+itzMpZifDvNbxvm41I33akOd+RsiCIxTvuEFB51X0s74mqukUIVXfkLz8DHPaD7N8fitbC5LYlhrMmjwBGmehDsrHMiAdVawL7rGmqBON8MoR4Vdojy7TFUmgwjA3+rGjFBO1IyKdM2K9C1KdOzYaDQq1CnutC3KVArnGAZnajbCsAjoPnmf/nUEO3Ye9t56x44eH7Lh4l2N3nvJjD9zohxtdA1x7+Jife+Dsw+d8deEK0cXl2Hh7IvZwReRuh8zDASc/N/wSglCFeGGutMNCIUMX4EXDskZWfb6Gui0tVGxppGLHAuZ8sYi5Xy6iZFMFM7ZVo1+QzJtBYt4IseUPHhJeU0zjNekU/qAw5nXZVP7gNI4PAoywzHXFKkeJKM0O6zQFNukKbJKlyBLEKJKsUWbb4FPrjm+jDucSBwIrPGlYXs7XG9excfYy1s1oZ3VuJ0uyt9CS8zWzM3ZSXPglhbP3kDb7S3JqdlFUtZPZldtoKN1Ic9FaOhNb+Mo/h0+dnNilNGOHi4IFLj6UR9aRX76X9OSN1ESvol5ZQq0ohgrTQOZYBTFX7EfROFtmjbenbpqK2VNdmWniTu50V5omaZhtHUaFVxnzolqZF7mU2tRGPims5UBKFkft7DjgYsU+BzMO2FnytcyaHdYSOqUWrLM1Yq1yCsttJ7JSaHfb+7DOLZolbm50+HjS7qNhtY+Sr1O9udOcyZOWRHrmh9E915OH5c7cyrHlVpYtdzJsuZ+i4GG8NXdizLiaYMylYjE/LXPm5HoXjn/mwZEvPA3QKMTSFw6Gc+nbBL47HMkPR2O5dCKRa6dSuXkui59OpfD9qXTu/ryawXvnDQ5j732h9HKdvntX6H946n8ERgEWf2tOX+NVJC0s7B54fMNw3UW4DCPIsLz7ZflFKMC89iss/gM4CnG04Ya00Jo2NKe7fnUTBZfRAIx9L4FRcBefDjWkhZb0EDD2IazceaX/LTA+vig4jCGcr/flWH0kAjCeqB5a1C3A4RD4CXFzpKHQMgSJsS+j6HhD8UUovQjOogB7Q8AYw4UF0b+6kYLbePFlO1pwGAUJgCgA4w9LE/nuZUwtvDvbFMHZBj9OzxPW+fhzsj6Ib+eFcLQ+mOONYZxsieLYgnAONQazZ64fG3OdaEuWMNd3DNmOf6BU/xfaciewq1nEsU8k/PC5PTf2KHmw342HB914eMiVx0dc6Tmhpue4xgCL3ce86D7qQ/dRX3q/9aHvpB99p/zpOxVA76kAek4F0m1QEN0vncbes8H0nXulUPrOh9F7PoKe85F0nYvg0elQ7n0bzN1jQQZYfHwynO5zUfReiKHnQixdZ2N5+G00N/aEcHqDhk1VxqQp/kS88Ws0qt/g66QxXCqdyP1ZY+mrGs1g7VhomAALpsLCj3m2ZDTPlo5hsHU8z9sm8mzVZHpXTeJR2wQetE/i6TYrOKCi77A/3YdDeHQogrv7o7m5J5Ybe+K4vjuG63uiubE/ipsHY7hyNJ3rJ3O5c6GARz/N4MmlYroul9B1qYwnP5fz5MdKHv8wh66fhkovQ7AoLOkuNjiLA0JZ5VoZT6/N5KkQL18XIuUyAxAaQFFwEm8IcDj0bggUywzzjYKr2H1lJl1XynhyZSZPrlbQfX02vb9U0y/A4v1GBh/MZ/BhM4MPFzP4aDGDj5cy+LiVwScrGXyymsEn7Tx70sGzJ5/wtKuDgb7VDHZvhK610L2SZwZgvMrTgd6Xl15uQ5+wyup/AMaBx9B7jdVzUwzAmKOZRp7WmDytCbkaE3LchbjXjFy1iByViGw3ETnuluSrrSjyEDNDZ02BVkSBVrj+Ys2cYDnVYQrmhAixtJhZgUOaEyyhLsKOeVEO1IUrqAoSUx0koiHSmvnRgtNoSWuSKavSLFiZYMzymGm0J5jTFitiheBCRthQ7WNFgfM0SvWWhn+rMsCG2QFyyrzEFHuIKHQ3o0BlSr6bKQUqIUYXGVQkROhqKTM9pMzxk1IfLriLYmpjJFRHy6gMl1EeKAComDJ/CSV+Egp9JRQH2lAYYENBgJw8fxsyva3J9LQhQycjx1NKaaAtcyKcqI11piJMTpbehBTNdDKFOchgGVmB1qT6WJARICHZx4o4nYgojYhorZhorYQwlRX+zqb4uhjj5fj/EfeeUXEdaNau55sOM90TuqdzcjsrkUNBRXLOqYAqckYkCSEyiJwEAgQoWDlYtrJsWVbOOQOSkJBQQFlWDqSiiueuc5Dd3RPuzLqz1v1+7HWqDhbL/uHlx/t9936NULuZEORlRnikCk2mO+G53oTlehI41Z6wFDvyZrhSmGFHVqyEaL+JxPtPZkaEDaVxCqoShH8WKbMTLCmJtBR3JEM9puDnboy3rwT3YCUOYQ7IIpywTXBHkuqJYmYQpnkeWBf4IsnxRTkjmJDyqahnpeOdE4/btChUqWomqO0x0rrwYaBCdBqN1A7E1UxjetNMGpdVMLttOp8unM6GVfmsbo5kU0soX20pIqbUG0maAuN0e4yn2vGR1pLfB5vwa7UVEzL98V1aTuSKWkyjPXlfacQE20lMkRljYmeJsdIac5UCExtbJlp68aE8AU3N18hz1uOQu53QhrNEdFzAZ+4p/Bd14dp4DMmsQ5jX9+BSvpWktm9YuOUouzZ9xZ0v5nOgdR6l+asILTmNedph/uyzhF/b1/ITy+n82imPSTFz+Th1OR9mb+ZP07fx65QvMSk+ym+jNvDzgFX8OmQtv/BfwQexX+DdeJyAtsPMOvyU2DUXif38GoEdXfhWnSJg1Q3SN3XTuOIzvpqTwdcFLnxZ4s/6plRmz07GZ7oSzUxHQrOkROQpSK/3xj9LjiJCwhRPKyZ5qJjg5sAEN3smOEuR+DnhEOqPS2gw3poQ/KOCcQtxxSHAAaWfCw5BAURMz2dbz12OPhzi9AvYcf05G7rvsufGc8491tH7YpSrT95w48lLep6N0vlEz8G+B0ytqsfc0wNbP3eUQe7YB7nhofEmODGU4CQtbmH+yJwUuHk6MbulhjVff8bczQuo3thK+aYWarbNo3HXQko3lJG7vozw+Vn8OtKWf4lQ8ONgGe+4mvOOvSk/srfghzJjfuQ4kZ96T+STJHsss92xyXZBPsMJVbYDygw50mRrVFOluOTb4VKtIqTNm5B6FxKrvVi0bCb7VsxhR2UN23NmsydnIbuyl7MtcxPrZ25lUdFX1OR/QXnp51QXrqS9YAWf5S1jXVobGxKbOBxfw8GARLY4qNjsZMISmRk1EmdyFMmURC6mY9omOuIXM9utiBqLeMqt4ii1jiHfJJQyi3BKJ/jQaB5Erak3FWbulJi7MHuCE5WWgdR4ZdEcWk1zcBnN4Tks1SSxwcubkx4u7HOWcMLNmTMunpxwseOQixV7XEzZ7W7JNldrNtpbsd7elrV2tqySW/GZix2fuSnZrvXkXLaGmxVx3K7Ucr8yhAel3jwscOFZkSvfvtXTYldeFLvyusiZF0UqnlTa8XCeG1fWuHP6K0/O7g/h3IFwzu4P5fiOAC4cjuLqqUQuHo7m4uFYrp5I4tbZdO5dmEHvman0deeIKenRJ5cQHEYBGAe+/f8CjEKp93jo5W+B8eHbE4IP0P2/AuPbdLRu8BVCIEaQAI/CGNowMj6GHh9PD4zX6XwPi0JFzsj/EhiPiSPpnpZwTrckcLo5ge7mqL9xEwVYFJxGASAFt1AARCEh3bc4TQy7fAeK342pryxI+X6PUXQn5yXR83ZHUQDEvqUZIjQK7uK/H1F3t8fS3R5GV3s4nW1aOtui6GwXzg8m0L0gga4F8ZybF83pDi0nW0M53qTmYE0oO0vD+CLLk+ZwUyoD/kCt5hd8mv1rtsx+n6NLLbiywYXb2715uNePxwf8eHrYT6zbeXUykDengnlzKoTBM6EMicAYNg6NneEMnA8fh8buCHE8PXghmsELMYxcimP0cjy6y/GM9MQzLAJjLG8uCjuOETzv0vCsS8vzrihedQsgmcTIlWR0V5PQ9SaKGrmcxJuuBF6ejefbY1GcXu3DypkfUx/0Y2pc3mGN9t84lPEeFws+5G7NR7xseZ+hjnd5s+ADXiz4hJcLJ/J8wQS+nfcx9zo+5FbHB9xaMolnW+SMHvJm7Iyawa4Yhrpi0V1IQH8xFUPPNAxXc9H3FWC4UYDhZh5jN2YydDOPof5C8ZyfcO5Pd7dCHBEP3apm6GYtgzfrGLzZICaWv0tCi2Po2+V8B4sjIiy+BcZ7VSIcfucqCruL39Xo/CUhPf5u+H4tQ/frGHpQz8ij2egeNzP6pBX9szYML+fBa+HEn6DF467iW2dRCLeMvflMdBQNr9eif7MO/Zv1jL5Zx/DQ54y+3sLY6/XjIZiBDRhG/jNgFNz9V/yNwzgyhE43jEEAxqE7rGmaxkxhhzHQlIIAE/L9BZmR52dBnq8luT5W5HpbM/Ot8r3HXcbSABlFfuO7jGXBNt/vMgoBGAEWqyNkVGqkVIZLaYh2oDneleY4Z2ZHKamPsKExWkJLvA0dSRIWp1uxMMWM+QmmfJpowYo0GUuT5CyMV9IYKqHE04gCNyMqgqypUttQq5FTH6GiUi1lVqBEDOTke1mQ42ZKrqcFpYG2lATaUOxnS0WQPdVqe+q1Sprj5bSmymlKkdOQJJSOqyiLlFOikVEWpWRWlIqSSCVFEUrRJSyIVCJoZriUgjA78kIUFATLKNeqaIhzpDnVjaZkF2ZFyJkZbMmMEGtmaqTkRcmZFiYRgTFHqyQjxJZkf2sSfW1I8pOOu4zeNkR72KB1MifCxYIwNzMiQmVEp7kRmeOBJseNkHR7wtPsyMq2J3+GA7lZjkSqjQnzmUBsgDHTNNaUJyppSrejPtGa0mhrEvzNCHWdhL+bEQGBUnzCHbDysmKKjyXGGiVWye4ocoOQVgehrA3DoVKLS0kkQRWpBM2aiseMGBzSw3HI0CCfGoJtcgAfB6v4rasZ73pKCClOIbU+m5K2PMpnT6W8PJwVC9L5rDmCL1vV7NtdSXiuExZJNhilqzBJs+eTKGve11jzboScD5O9CFxUSuTiCkwj3PhAZcRHkgl8YjuZKUpzJsktMLeTYSKx5uOP5EjsU4iu+wZ162m0LReInttDWHsX9m1HMGrYxftFXzJ51l6s644RUL2aui0HWXXwFHuOn+H4tq1UVywkPG8zNjMO8n7sJv4UtIhfuTXwa/dqFNnrkRVsZcrMr/nztK38PvMrTEsPEbykjz/GreUnvkv5qe9yfhG8kg/iPyeo4yxhS05Rduw5aVtvE76ql7Cl1/GqOofHFw+I3XyV6lWb+XJeITuag9jdEc7OZSls2ZhLdrs3gZmO+E11JiDdAe8UOdIQE6a4GjHFxYYJDnImO9vzR4kZE+ytsPZS4hzmh1tYEH5RaoJigwlPCcYrwhWnEGcUfq7YBQdRvXI9x+6/4tQzPfvuDrDhwgO+7PmWI/eG6H6qp+fJENeeDdL9dJTTj4Y5dPMR5YtXYOTigpmbAw5qb5xCPHEL9cYnIgDN1CjcQz2RO0hwdVVQXV3E6o1LaV3bwYz5pYRXJhNSFk/8nEwyFmWRsSwHTXsaHyY58NMwCT8Kk/KOrxXvuJjzA3tzfiwz4f8oJvKvvlb8UaPgo1gl0mwPFNkuKKbZocpSiMCoSJHgkmeHS6UDoc1exM3xZFqtO0sWJbF3aT47KjLYmz+Dw7mlnCxu5ETLek4s386B1dvZuOAL1jYtZllmGUvVqeyPy2V/cDJ7faM5qU5it1sAG+RSllkb02RmRoW5C4U2sdT41rE0aSUd2jYaPUspM4+n2DqJMvtsyp3zmONTRqFZLJXm4VSa+FBu4sgsExllE2WUmbhQb6el2SOVDs8UFrtp+MLVh80OKna7KrmaEE5nQCCd3oEcd1NwxN2Ig66TOORuyV5HGbsd7PjG3pptDlPYpHyfne5ydnpKORvjzt2CcB4Uh3CvwIcH+R48ynPjaZ47rwq8eFHixcsKb97U+vKm3ofXde68nO3Cs3ZXHqz05MI6Nw5vdeH4Xn/OCPei96lFl/HcvnAuH43lytFYzu/RcGFfJFePJnLn/DR6z6aJoZfnt9eKoRdhh1Go1fm/BIxvOxmH/hoYX4s9i38DjSOD33cvMjoOixh0/2tgFM71CSlpwWEUQi8XW2PEVLRQzi3sMQoS0tHjwCjsMwpAKLiMQp1O0tsgzHhy+i8j6WSxo1H4uTjC7kgU4fD6skwRGK8uTht3GcWgi3AhJlFMSnd3xHF+npbO+ZF0zY/lgrDXuCiVq8sz6VqQyLHGUI7PCeb0XDXn5oZxoiGEs82xnG5M4kRjKscaU9lVqWXVdDtK/X9Ohv07VKn/iU3FVhye68zZJe5c/Myd/q/9uL/Lh6eH/Hhx1JeXx30ZOB3IwNlgBs+FiE7jwPlQBs6Fik7j0IVIhi5GMXwpVtRoTwKGK8kYepPRX0li5HI8AxejeNkVzrNONc+7Qnl5IYzXlyJFV3Hkagr6vmQMfQmMXYtj7Foso5ejGL44/nuHLkQxeEHLi9Ma7uwO49xyH3ZUKujQ/IJW/79jfeI/0NvyHncX/JGbc//IjdZPuDV3Ir1NH3Km8nccKPoZh6t+w92NduhOazFcikcn/H3dzEZ/PQv60qEvE67nwJ1Sxu6Uo79dhr6/CMPNfLibj0HQnWK4VzFecdNfzWh/LaO3BX0XTKlk+LZwQ3ocFAVHUQisiLonXGARVDOuBzUYHtUy9m39uB7ViU+eCFdaZsPT2eJz7OkcDE+bRY09nwsvhGCLAIrz4c2nMLgIBhaNh1zEEbSQhl4t7iwy8AUMrofBjYwNbmJscDOGoU2MDH3B6JuvGHuzUQzBjA5sQj9yh5GRQYaFKy6jj8Txs1iW/++AUT8yzKhuGP1bYBRCL3lqC4rVZuQFGJHrP4W8ABMKgizI87dkpq8FM30syfGxYoanBbme1m9dRhkFPsJuoznF/pai8yeEXxpiVNRGyqmJVFARLqNMLaU+yu2KmBgAACAASURBVInmeHdaEtxFaGyIlFGntaJRGKfGWdMSZ01TpDnt8bZ8mqJiSZojC5PsqQ42ZZafMSW+xhT5CA6jJeVBwnlCiQiN5cG2osOZ72PJTC8LprmZkuNpRXGQlNJgIaCjpDrUmdpwJxoi7ZiTIKd1qoKGJCnV8TJmRUspjlZSHKWgOEZJYZScwmgFhVFK8iLk44pUkBshpyhcSWGIjKJgG8o1wghYyewEB+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RDvi05hA8J4dP/OV8oDRiotyYj6VGfCI35yOpOUYKG6ZYS5hk7IiZUwq+tVtxaDyGV0MXQfUXsMreym+zVvIv01fzXslOZLOPIytfS3R9K9mfLqRhxx46jl6kbsNBfMo3Y1m4l4m5+3k3ogPLzLW8q25FPmMjUQsuYp6zlV/FrOZXCWv5Xco6wlf0EbH4HMbZW/jH4BX8U/BKJmfsZGLKBvzmHCNt3RXKDjwhc/Mdopf3EdjaTWhTJyGbnxP3WR81C3eyb8US9q2t4Jt1lezeOo+jRzez4/LXJFbn4z8tEae4AD5xMmKioylGjjZYuzlj4+qGxMmRKbYWTJIZYeFqjZ2/K06BXniE+RIQ40dIog9BSV54RbvjGeWLe6SapLIaDly/z5mnOnb3v2Rn/yCbLz9hb/8AZx7rufTCQN8bAz2v4fS3wxy985QvjpxAFhSEuZsTDiE+OId4o06MICBKTVhSOCpvGdbSyQQHuFBbVcDSVR0UNBbiluyPSYiciQESjNW2eOZ5kTwvjcRF2ThUaPlpqAU/1trydyES3vEw4//Ym/JTpSk/UpnxUzcJvw1R8fsQGyymOiPLdEKaJsd+mgplqg3yREscsxT4zPJEXeVBcp0n5a0BrPs8lZ0rUtk9N5EdFbF8NTOS003F9BzYwM3uPdw8t5Peveu5sLiFbVGhfONsz0F7GUcdJBx1lbDDRcEWBwfW2spZOMWaBiM7yi38KJHFM8evkhWxi2j2rafOqZhKSSqFtpnUBcymPX4FrZGLyZfNpMAkklIjbyqMlVQYmZM32YKyKXIazFxpVQWy0jOcbU6+7FbYscvOlnX25hz29+BajIbTPk7sczDjiJsph5yMOeJkyVEnmeg6HnWx5biHBae8zOjylXEpRMGNGEceT/PieZ43L/I8eJHrxpsCb4aLAhjM9+d1oScDFd4M1fvxpsmHZ42ufNviyN35Dlxf5cS5jU7s22rPwV2enNobwsk9wZwVirr3hdF7LI7Lh2M4+XUQZ75Rc3FvFLdOp9N3PoM7vUW8uLNOrNUZftzzfxEYR4R9xb9Ao5CaFv5DJpZyCyPn78MuQ+I74b3gLAqw+L8Fxu9CL92NwZxpHS/uvjQ3dhzyxITzuLMo1OyM7zMKu4njKWjBPRRcxe/eC7uMQr3Od0ApjqIXjIdgri1Oo29pOv8eGIVdxvFKnbcp6fmJnP80jnMLE+hcmEz3wjQufJrB+Y5kzsyN5WSzhgPVPhyo8RSLxC+0JopXZYSx9aWFCVz4NIlz85M51JjIwcYM9tRksiYriBq/jylw+jeK3X/KvIQ/sHeOhO7Vdlz/yoE7O+x5uM+BZ0ddeXnCj9enA3lzNpg350JEYBwQ9hm7IhCgbuhizFtgTMJwORWuTmXsWir6K4kMXRJCMeG8vCDAopqXF0N4fUnD0NVkRvtSMFxPYux6HFyLhmtauKrFcDmcoe4QBs4HMtKlRtcTyfDlWN70JDF0NZM3F6cy2pMFF7J4tU/L/Q0e9K9U8mCNkuHtfnA8Bs6nwIU06MmEvmzG+rLQ3ZyG7k4ub/pL0PUXQH8u3BJUyOitMoZv14gJZP3dWrhXA3cKGbtdgKG/BP3NSkZvVDNyvZqRG5Xobgon+YoYuZ2P7k7J+Nj5rZs4eq9qHBIFWBSBsQaDAIoPajE8HIdFHjcgSABHw6M6+LZ+HBgFaBT0vAUBFMdhsQ1edjAmwOLrBSIwjg18iuHNIgyvl3y/syikoRn4HAbWwtAGGNrI2NBmUYbhTYyMrEM/uBUGNoHgNg5tGQdG3SBDo2/Q6R8x9t11pf8KGIW9xqE7fNGcTW6IOfmBU8gLnExBkDFFIeaUqK3ID7Ag18+C/ABrCgNtyPeXiMGX0kAl5cF2fOcyFviaU64WErt2jO8x2lEfbU+lRklFmILZce60JHoxN9GLtkQPGqLkVIeZUac1pV5rQbXalspgK2rUEhrCpcyJUlDmb0S+18cUBUyiOHAys0JMqA6VUB5sSXmwFVXCmNpPcD/NyfO1Jsfbimnu5sz0lVIULKMsTE5VuCOVakcqQ+yo1QqVNEraM+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EhqxHuSybwvM+MjhTUTZDZMsLLmXWsX/uSfgXn9Zt6t2sN7WTv4JG4zVpnbsKjYi23LWexmX8Sx4iCq/HoSawpJaK4gcskKvJbtwqRqM78t3sN7dd28X7yHX/pMI3axMJpexrthzUyIW8pPvJt5x6OZHwUuwL7uBMmfX2XqipMoK3byr7Hr+HnUOn6lXc3P/Fpxq9hFybb7VGx/QPqyK4TWn8E6ZT1WyZ/ycfZm/GcdZsmiy/Tvvk7vxR7O9t7lzOVBui7DsRuw/fowNZv2YRqk4VfWVvzZxgYbN0/SZhSyfPV6lq9Yia+vG5YKE0zsTbB1l+EQ4IZnmDdBcf6Ep/kTkuJJUIoPgcmBROekktPYxN4rNzn/YpS9t1+x/6Ge7f2D7Oof4OiDES69gn499Ong3FMdR24/YX/fLZwitJi42GPr7YKlsxJ1QiSBUWEExwZh42xESLgrn69s46uNy2meW41zkCOT3cyZ4m+DaaiSiQGWTAyaSMCsYKLmpuLdEMcPAyfz4whb/i7Mhnc8TXjHfgr/6mDBPzpY8y8eSn4X5MAvvMyZFKPEKkWJbYoUuww5dgIwJligTLAhOD8AbZEPKWUeLFidxJnTdRz+JptD69PZuyyZfYtSubSlivPb5tO5dSFb67PZMDWcC5lJ3NCEcdfPh+sedpz3knBKK2OnWslGd3vW2tiz6BMnGib6UG4dwSyXDOoCSmkNrKfZo54mxwrqldnUe1XRFLmE5qT1zI79nGK3egolqZSY+FI22ZZ6M1OKbGypNVdQ/7GEOeZK1jh7cFBqxzmpjP1yS9a52XDAz4szoSoOeX/Myon/xpdmRuyTSTnpJOechxWdniZcCVBwxc+Fq37u3AlS8Eir4mGUjMeJcgamOzGQ7cRAjisDMzx5Pd2b19P9eDPTnVeFLryocOV5gztP57ry7Xwn7i135uZ6V8595czB7Q4c3uPFyT0hHNsZyLn9YZzdGyo6jN37tJzcGkjnjjAu7Ymk71gyvWfSuHFxvLh7+NFfehj/f3cYDTphzCzsUX13GnC80Fs/MiDuKQqp6O/qdYTLL4K+h0X9iOg46oVrMILEc4H/9dWXUcMgOl6jH3uFwTAAuqcMXt7H4cZEztaF01mnpbsugosNEVyYE01PazyXWmLpbormYnMMl+cmcG1eMn3zU7jakczVjiSuzxeUQN+8ePF5Y0Gi+BTefSfhZ70dMVzpiOLagliuzo/h6rxoet9KePfd+yvzhAsyMVxZEE/vwgR6FyRweZ5wSSaC7tZIzjeFcbIukPNzQuls1tLZGsmFtigudkRzoSOarrZIzggnDmeHcV64VDM3nhNNWvbW+rCzyo0dVc4sTZ9EsdcPyXd/h5bYX7Ku2Jj9rQ5cWRfCvZ0ePDvow8uj/jw/4sMbwXU8E8BQZxDD3eMa7Ba+RzPanc5YTxaGS5mMCbB2OQv9xTSGOpMZ7ExiuDuZ0Z40Rq9mor+WgaEvjbHryXAjHkNfJKPXwhi5GsTQFT8GerwZvqRGd0mL7nIUusuxjPYmMtqbguFqOlzLwnAlE31PGvoLaYxdyICeaXAlG3pz4FouXM+HG4XjulkEN0vgRgXcKIcbZeO6WQa3Khm7VYnhVgX6W2UYbpZiuFmC/kYxo9eLGblWzPDVcY1cK0HXV8LojRJGbxaj7y8Tr7EIF1n+WmN3qvhOQgk392rR32vAcL8Bw4PZ4xKSzg9mo3/YhOFRM2OPW+FJO2Mv2jG87BDHz2MvFzAmlnELl1tWiD2KvF4Nrz8bTzyLO4kb4PVGeLMZ3myB11/C66/gzdcw8A0MbGds6Ju32sbY0Hb0gwdBdxN0zxDCLAbdC8ZGXqLXPR13EgdHYGCYseEXjOpeoNO9wTCkgzdP+KJ5GoWaKZSETaQw+GOKQiZSop5Caagps0KFXkIByMzEIEyBv5WYji4PUVEWrEIYT5f4KyjyFXYa5ZSHKKnVOlAX6UBtlIraKCXVkQrqYx2Zk+TOnCQP5qR4UREp9B5KKVZLqdQIe43uFPkKI2Rr0a2cFWTJrGALarVSKkOtKAu2oDrclgaNFfXh1tSE2TAr2JYZnpZkeViR5W3DdD9bprqakO0nIT9MSX64giKtilnRdpRGyiiPlVGXrGJOphO1ySoq42SURtlSECmlNFYYPUvJ00goipaLytfakK+1FZWnsSE/XEJphJziUFvKwqTMjnWiLsaBhgRX6pPcmRXryIwwKWl+FmT4WZMXriJPI2dmuC0ztbbkRsnJUktI9jUn3tOMBE9LEl2kJLhISXSTE+8uI8LVGq2nhEAXYzS+VqTFOJMe40xStJSURCVJSXZoYxSEpzjjm2iPe7QMzwgJ8anOrPg0n8bSKNIiVAS4TMTP3QgfH3M0ca54Rjlg7m+JqVbG+2pLPkyQ8VGdAxZz/VC2anCsiUQ2LRhpchCOaVqc0iJQJKmxiQ9AlhyIXZoaZWoI1rE+TAiQo4z1IDArmOjpQYREK4iOV1KY583GVdNZv6WEpHJfpMmWWGbKMUq345MEJWZp3lilBTIp2gOr3HCCGqdhGurIn6WT+cRmCh/ZGvOerTF/tDHmj1JT3pNb8L5CwZ+d/HDKn0NQxx4C5p/BrekssrLjONSex72+C4fCI0yKbsOltAxt63L8GzfiXL8bi1m7MC7ciuvcUzjVH2JywnKMw9uZuqgHi9j5/Mp+Or9zmsYvHKfxXvgcLGduJmHtQxLWPSJ8US+fzNzNTxO38ZPor/ll3A5+GrwS68JdzDr4hrxv7uFetQfjpHX8OWgZf3KZy7/ZNSHRrKJmWS+HLgxz4s4rjj14waF7rzh4e4S9d2D7XT3rLj1kzpd7qVq8nPpPF9I4fx4LVq5i3Y697OnsZc2+U7hExWDqqsDaS4W5qzWKACmOoTKCkt0JnepNbE44sTMiSS5KZursaaTNKeHr3h5OvzRw4CHsFwq9H8GxR3DikYHul3D68QAHbz3l6N1BDt54TeWydZh5uWPsaoMyQIWfMI6OjyevpIjoFA2xaVrmr2qldn4FdiFKzLwsMPWxxDJAiqW/FCNPS/7gaYx9ghspDWmEz07mneBJvBMr4+/jnfk/ATJ+4GjCT1xM+IGTET/1suJ3ISp+6yfhXX8rTKOUyJMdUaQoUaTaIk+1RpFuhVOuHN9ZLqhLnalbmcqprk+5cHQOp7/M5cS6VI5+HsPZLUkcX57GocIgTsY506VWcSXKldvxPtwKc+Wqj5JrGjeOx7vyTWgQaz1DWeboRdUUCYWfqJhlEkrRlBQWes1jtWYVzZ7NzPZvZlZAE3URy2lJ+pL2qd/Qkbyear8KiqQaSk0dqDayZI6pOU2mliy0VfB1gJoVKgfW29uzz96Bw3I5hxS2bJOa85WtGetVVqxxkrLG0ZrPVabscrfitK+ECz4WdHuacMbDjNN+UrpCVNwJk3E/yoZnKba8SJfwMNmMRykSnk934dkMd57N9OBloQ/3q+140GrH/flK7iyRc/cLO25sUHFtqyM9O904uc2FIzs9OLLLi2O7vDmxy1fUuX3BdB8Mo3OfmhPb/DizPZCuPaEIANlzNIErpzJ40rcaw+MeRoTi7sdXGHx0h8FvbzL0tJPhx7cZenyLoSc3GH5yk+Gn49I960f3/G8lhGCGRd1h5O296dGX99C/Fk4D3kP38u5b3eMdwT0UQi4CJP4NMP5VCEb8mQiL47U6IiiOjgOikI7+awmwOKob/G+BUbglPSpKuD89CLonvOnZy866BA5VhXK8MpgzNWGca4gU08lCQvlcU/T36moRanWSuDwvhZ6OZFFXF6RybUEqV+en0DsvmSsdSVzpSBY///W7HuE0YIfgXArj7igutEWL33s6hGBN/Pe61PGXEu/LC1LEsbV4EaYtnq65cQiJbqEGqLM1lnMCELbF0TUvQdT59jhON0dxsknLmZZoOjvi6WyP52ybsPMYwZn5kZxoC2ff7AC+qfRgc7EjS9LN6UiczJyoD2mOfo8vit9jX5s5JxZLubrZk3t7Qvj2UChPjoXx4rSWN51RvO6MFCUkpgcvxjF0KY5hYY9R2Ge8HCc6hIJLOHIlFl1vAvpr6eivpaHvS8NwPRXDjST01+PQ9UUzck3LUG8Yg1fUjPSGousNQ9erQderRXctCn1fnPjXj92aylh/OmP9GdCfDsL3m6miuJUO4vtM6M96q2lwKxtu5v1Ft/IYE9Sfz1h/Hvr+XEZFzWS0v4DR/kJ0twQVMHKzQHwK7/S3izDcKWHsrqBZGO6V/5cau1cO9yvgQRWj92vQCV2LQkH3wzp0jxoY/baB0ceN6IUxtOAsvmhD/7qN0Tdt6Ac60A/MxzCwiLGBJYwNLGNsYIW4gzgmjqBXw+BnMLiG8VH0WsYG14kJaP3ARvTiOPpLxoa+hsHdjA3tFGUY2sfowEnQ3YKRZzA8wJjwP2Qjr9GPvgXGAT28GWVs+Dmjo0/R6V5jGBqDN8/5oiWLQs0kSkI/oijkI0rDJlKuMaZCa055uBWlaitKgq0oDLCk0N+KAiGBHCSlPFhFib+ckgAVhT4yERxLAxVUqlU0RDnTEONAfYyKmkg51VFK6mIdqItzpjbOhfwQW2YG2ogp5MIgFbUaD/K9hECN4GCaU+BrTFmIJbUaWxEaBXCs1cho1FoyW2tNrUZKmVpOjo8NGR4SMr2lzAhUkOFtycxgGXnhSnI1Soqi7CiLt6coyoaSaAlVyUoa0hypTlSKAFkaaUNhhJTiSDlFETIKtLbi93yNDXnhEvG78Hmm2oq8MAlFGhlFobaUhsmoirBnVpiCWVo7ymOcKY93JT/KnsxgARolTAuRianp3AgZM7QSsiNsmBZuQ0qQFbFepkS6GBPraEGimy0J7lLi3GyJcZeidbYm1N6MMEczoj0kxPlKiQmyRhNojibYmuhoe6KmehKS4YlnihOeSfaoU5yZWRjOpwvyqatKxNtjMs5OHxMcJiM+ww9Nhh8qrRKTEGs+CDTjD2EmvF/vwIRGNyQtITg0RSErCGZipAPm0R7IEwKxjvRBGuuPdbQ3qtQQnDK1OGdpkcX7oor3xi7SGd8kT/zjHAiOVZEyzZ3qBg2ffVNBbIU38jQrLLKkTMyQ80GCHLN0b2wz1ZjG+WCaHYxvXbp4o/o9m0lMtDFigtSE90VgNOIPNkb8WWrCBzIr3pXJ+Mg9EHl6JdbZ7RhlLsamcAvu1QcxiVnGux71vOtdgEtZFT6zP8elbje25UewKjvB5PwdGOVsxDx7LY75XzNtWT/TV19niraJX9mn8c8SDX/yzuaDiHrsq3eh/fwuEWufoGo4x28yt/GPKV/yz0lf8qvkLXw87Ss8mo7jXrMbh/zNvBfczh+82vm9Swd/UDXxc8syjLxbKV7UzeG7cOSBjsOPXnHg4Sv2PRhm733YeR+23njDwr3nqVu9mfL5S6lfvJL1B46zu+c2W7rusuTwNWrWbkObl4OJpyPGHraowuzxT/VGneFHWLofoal+BCf4EpaqJq4khZzWKlYe2M/BW0KtzhgnHsLJh3D6kYEzDwa48HSQkw9fsuvat+y6+pJ9N0ZYsP0kgdNn4J0ahToziqZlC2hdspJlX2ygcX4LU/OzKG4uxz3GF3MfG9wSfTD2ssbUU4KFlxQjF2t+YzcRRZBSvDMeURnHOwETeCdOzt/Hu/IPanv+wcWcHzlP5oeuU/ixuwk/97Hi9/62vOtnzZQwOdIER1SpDihSZeL1F5upZkgzTfEoURFc5kTO3FC+3F3BhWNNXNpdyqXtMzj3ZRJH12n5psqT7YkSDoeZcip4CocizDgz3ZO+qhRuNZTQ19rKifYO1ibV0O44jTrrIMpNVZSbOTLLKoga55nMj1lOS/Ia6tNWU5u6hFptK01xq0RgbEsRgHEzs4ObqLFLpcbEh3mm7iw1cmKNjYJNzg5s9/Xkc6Utm1VSdiptOai05biDnIP2EnbaW7DHUc5eBzv2uqg44uNAZ5ATZ9wlnLEz4aydCScczDjubsPpIAcuxnjTn+nLvRmu3M1RcivbhnsFDjwp9+JxlTdPG3x4OtuTmy1SHq6058kGZ+5vUnF3mz3Xd9hxZbcjXbudObrNkaM7PDi+24cTe3w4sUuQL6f3BHB6lz/Hv/Hh0BZ3jm315vSOQM7tVnN+TwRdB4WaueUYvr3EyLc9DH0HjI9uMvj0PMOP+xl+cksExZGnN9E9uzWufweL38Hjv6/aGX15F4MIjHfRvRiX8O6d708CvoXG/yw1Le5WiQnO8bvR4zuLOoTn9yNqwW0U6nT+h8A4NqpjbNSAYXSMsdFRGHnBi0sH2FIdz47yIPZUBHCwNoRjTRGcnBPDsYYIjjdGiZ9PNsWIz7NzEzjfnkRnRzJdHcJllqlc6Ejn0rwMLs7LED8L34XPl+ZnihLfz0uja16KKPHPtyeLn4Xf09mRQldHivgUP89Pp3tBJhcWZonPrvnpnO9I48zcZE4LxeJtqZxtS+Fseyrn5qWJOjU3mePNCRwWOhub4hC+n2ob15n2ZM51JHB+vjCuTuJUezzHWqI51ZHAmQVJHJwTwcZCd9YXOLOxTE6F+p+pj/olGysk7Gp14uhSb06t9ufCpnBu7Irj7sEU8arL84thPLsYyvNLal73anhzNZzXvWpeXw1hoE/N4HU1w9e1jF5LYrQvSdxh1F8XRtPCPmMKo9dS0F1NZqQ3iRHBTezTMno9HF2fIC0jfRHobsSiv5WA4XYyhjtTGbuTxtidVAy3kxi9Gc/ozQQM/SmM3U7F0C9oKob+tP8gfX8a+v50Rvsz0N1KZ6Q/g5H+TEZuC8pi5E4euruF6O4VMSro/l+e+gfFjD0sZezRLMYelWF4VP430j8sR/+wjNEHZeLT8KgCw7eV6L6tHtfjGnRPatE9rWf0+WxGXzShfzkHw6sWDG/aGB1sQzfUzujwPEaH56Mf/hT90GL0Q0vRDy5DP7gC/eBK9EPLxUJu8Tm0gtGhVeiGVzMyvIaR4c8ZGVmLTree0ZHNjA3uYWxoN4ahPaK7qBs4AyN3QNhLHBacRB1jw8K/O8/GHcb/BhiLtJMo00ygNGwCZeGTRWAsDzejUmtNebg1ZaESioOsKQ4cv/AiFHfPCpK/HUsLwCinNEDJrECF2NFYo7GnNlJFbbSC6kg5FREyqiJV1MQ4isCYG2RDrnCCL8CWPH85swIdyPUQ3EUb0WEs8jelLNiMGo1ETFU3Riuo10ppCDenPtySGo0tZaFycfyc5m5NhpeNCIxZfhJyQ+Tkhim+B8ZZ8XYiMBZFWVOZKKc2xU7sMiyPkVISYUNRpIJCrYzCCDkFWhkzQyXkhdmQGyqhQCMlX3AI1dbkhdlSGC4Ao4ySMAUlws3pABtyA23JD1VSEu1CfqQj00LkZATYkhlow4wwGTMj5ORESMkKl5CtlZEZJiPBzxKt8xSiHUyId7Ek3s2KODdr4t1tiHS2ROtkQbijsNdoRqSbhBB3Y4I9jFB7maENsCU21o3Iqd74xDvglWhPUIoTgVEy8sojafk0H68QC2wd38c9xJrY6YGEZ/rhFO2ASYAFRsFWvBdswgdVTnxY44z5nAAc5kfh0haD6Qx3Po5SMDFUiXWEJ6qYQJSJQThmaHDKisB1erT4WR7njZVahWOUMy4RKlzCbAlOVJJdHUDzhploa32QzbDFcqaCCVky3ku0xSzDE3l2KOaJvnyS7IlP9VSUif78yeoTJkim8ImNMR/YGPOuxIg/WxvxgcSYD62M+KP5FN6Vy5DFpzJRm8Kk2FwUOS04537Kr5Qp/OPkMP7omIxdcQOywsXYFG9FVnUKk+Jj/CLhCybkbMGh7hDTNj8md/MzQlsP8lvfXH6iiOIH1kH83H0qv9FUoWjYi++qGzgtvMqv0zbwoUQ0zgAAIABJREFUi4yN/DxrPX/OX8+HOUuxKlqJY9k6Pgyp52e2+fyrRSG/saniE+cWPnKp5Wdm0zDyrCKv4winHiL2IR6+95xD919x8IGOA/dhzz34uu8NHbu7aNxyhOo1O2jYsI/PT99k1enbrDz3iE9P3mf+wYu0b9+DV3o6isggPFJCiSyII61qKhmVqSTmxRA3PZKEnESmlZezePNW1uw+yuHeR3Q/HqPrkYHz9wfpfvSGnm9fcPXZC849GWRX3zO+uvCU3ddHWXvmNmWrNlC4eBGFC9o4dO06By/dYs/ZHjbv38esuXNwj1Zj4iFHFupGbEk6MrULZh5yzN0UTLKz4l3px9i5W5GWE0F0cSQ/9BOAUcEP4134F60r/+Rlww+cJ/MjN2P+wc2Ef3Yz5Tc+1rzrK+HjQAlmEQoUqY4opiqxTbbGJskUm6QpuMy0IahEQVqdK/NXRHHmYCmX9hZyeWcOF7dncWpTIqfnRrJnhj07kk3Zk2bE/mIpF1amcG3nXHqPfMO5g+dZ/9kRaiLn0epRzxxVGpUmbtQofKj2jachvZGqki8oqthMWdNOqsvWMzemhdakVTQmb6ExbRfN6TuZE7uSFp9yFihSWGcTxR5pFHscnNhmb8MXNkZ8YTOFLywmsFNmxj6ZGQcUZux1MGenqyVH7Cw5L7fmtKOcs76u9MVqOB/ky065DQcclRz1cuJYkBsXM2LpnlXA8Jq5vFhawM054dxqDuBWqx+Pl4TyZEUwz9YE8u0ad/pXKLi3VsXDLQ7c3arizi47+napuLTLjrM77Dn0lR0Hv3bmyA5P0WE8ut2L4zt9OLHDlyNfe3H4S08ObHTlyBYvTn4TwNmdarr2R9N5IJ77F5egf3SRkcf/PTCOfAeM/8lzRLwG87fdjP8tMP6lc3HcbfyP4Dg4PoL+bmdRGEGL6c23Zd5CCObtOPp/4jCiM8Db1Ud0wMhrnvccYnNtItsqg9lR5cfu+kD2N4VxZLaWQ/UajsyO4PicaFHHmqI41RrHmbYEUWfbBHhMo6s9U1RnW4Z4neX83HSEz8L77o4s8Xm+LZ1z7VPpmp/5Vhl0zsvgbNtUzsxNFXV2birn2tPonJ9F18LpdH+aTffC6XTOn8b5eZmcaUvnbHuG+P3cvEzOzc8Sdao9jYOz4zlQH8uhxgSONSdzrCWFI3MSOd6ayrmOdLo70uhsS+Xc3BTOt6fSOS+N8x1TOdmaxJn2FM50pNK5MJ3OpZmcXpTK/pYoVs90YG6SGU2xkygJ/C01ke+zqdqdM58lcumbUPoO+XLzaAC3TwTy5IKGl1cieNmr4fllNc+vBPNSAMer4eh6oxm9KigO/dUE9FeT0PemoO9NQ9+bgb43E31vFoa+ePTXY0X3cfR6PLrrCYzeEMAwVYQ9w+1MDLenob+VzeiNGYz0TRelu56D/kbuW+WjvyGoAP2NHPT9yW+Vwmh/Krr+NIZvTGXoZjpDtzIZvj2dkTvZjNwrQXe/nNEHlegfChK6E8sZuSe8q/j+nf5RDfpva/+DRh8JTmI1wlP4ueFxPfqngpPYJMrwrBn98xb0L1vRv2zD8KoDw+t5GN4sYHTwU3SDi9ANLWZUgMTh5YwKQDi4itHB1YwOrBGlG1yNbmgluqFVjAytYnjoMzENPTy8luHh9QyPbGRYt4kR3ZcYhvaOw+LQHkaHDqEbOAsjd2H4NQyNMjZkwDCiY1T3/H8GjBGTqYgQoFHQZGaFCyNpYyq1VswKtaAkxILCQHOKgyzFG9JF4ujYlvIQYY9RRZGvXHQbhaqdQl9rivytKVPbiLAoQGOFVka5Rk5VlD31CW4UhykoClWSHywnP1BBWbATRX4yhG7HAh9TCn2mMCvIhFqNNbMjbGmKktIYYUN9uBl14ePj6Vmh4yXeAixmvHUYs/wl5ITIyAmVkxMmJ1+roDRWRYkAh9ESyhNkVCXKqYiXIwBjsTB2DpeSFyalSCuMsBXkCtU4QlglzJb8cBkF4TIKNXIKwuQUhyvF3cTicDsKQ8bLubP9bMn2l5IX7kh+hDPZaiWZgVIyg2zJCLQiO8xW3IHMUFuRFWZLVric5EAJ0e7GxLkaE+NkRKyLCfGuZsQ4mxLjbEakoxlaB3O0jpZEOEtQu5kT4mqK2tGYIOUUQtysUIeoCIxyQBFsil2YGW5R1oRkuBBXosYxQoKR859RBJkTmOpOQKoHjhF22IbYYB1iwyf+pryf78gHZc5MbvDEel4g7mvicVsUzeTp9nykscEkxA6V1hf7JDWu2dG4z4zDeVo0qtRQzDWumKrtsdU4YeJjgYWPGSqtFcH59sxYlkjysjhc6jwwzpXy0TRb/pRghVmWB3a54VinBPDrUCmuJfHYpwTxe8uP+NBqIh9aTeY9qymiBFCcYG3CZBtjJkmN+aPVRD5xlyOJCcYuIwmXGdn8wMiK91T+vGfjz5+UofzSP5nfhc1iQtpqfhm5gh8FLebjnJ2ErLpF9Lq7RK+5gWZJDx/F1/ET51j+ztafv5f78zPfqZgWLkfVfoSJ1fv4Xd42fpG1gV9lfsF7uZ9hVrkY64paVGVV2M+sxSiohJ9OSObnEzL42LYYE6dZmPkX8xtJHFb+hVQtO8TxOzoO3njE4TuPOHjnKXtvveLIA9jfP8zG8/dYcewGG3pesPL8E+Ydu0fbsQcs6nrFkosDrLgywvrrA2y6+oDPzl0mZ9FiNKV5JNXmkzArncLWEuoX19O8fA7NS9pZsfEwu473caj7Hudvv+bqMwP9g9D3YpjeJy+58ewV1x8/o1voYOwfYvOF52ztHWbTxees7brDmnNXWHTgBAduP2V/3zMOXH3A5hMnqVi0CHttCJb+rsjCvAjIiMYhwg9rb0cs3FRMklsyRTYRVydzsrPCScjT8i/+k/lBnJIfJ7rxs1hPfq625++9TPixuzH/4mnBzz0s+KWbBX/0suY9XysmhkiwTbDDPsMBVboSISktjzfFYaop/rnmTG90oL7dla/XR9C1exp9Bwvo3ZfP+a3TuLkmhwtL4zm/IpTzn/nSvSGIo1/GcvBoA/submfrqS6aOnZTEdHCitB6dic3ssw7gUr3CEqSi8mv/4wZyw4xY/ER8ufto67uazqSltCasYWKjJ0UTT9Iae4B5pbuoiW2ieUB09njk8T96FzOuDlwwM6MnUpjtquM2Wo7gf0qEw6qTNhvZ8JOJzO+cjVln4MxRxRGHPF1YLOvG19GRXAgJ4+d02awKT6etTGhHCufxv21C3lz7CRcP4/u9Foebq/g8c4cHm5P4fXhNF4dieHBHh/6d9lxe6uSW1tk9H+t4M4uFX27ZFzaYUvnDjmnd9hzeKs9+7c4sP9LFw5+7c6Br9w4/LUHR7d5cfgrL4585c3hzZ4c2eLDia8DOLNDTfeBGE7tiuLWuXkM3+tk+NHFv4yk/8phHHp8k6HH19+OpW8gOI3/qZ7d4n/sMH7fuTj0aryo+79wGr/fVxQCLiIsDo1ffRkZ32UUnEax2Fs3+D8aSY+N6sWcjH4U0Wlk5BWvLh9ie2MK+2tDOVjjz6Faf47UBXOqQcOZ2RGcbtBysi6cU/Xh4vfO5mi6WmLpbI4RdWmukKpO5kJzoqju5kS65ySIutgiXG1JRnhebE3iUpvQzShcjEnkovDn2pLoaomnc45Q0C38zji6WhLobhP6GFO5NG+q+BS+98xLo2e+cEEmg95PM7myMIOeBelcmp9Gp3ChZnY0Z5rj6e5I4eK8qXS3p4jvu9pTuNiezOX2RK7OS+FSWwIX5gr3rhM5Oyeak7O1nGuN5drSTG6vyaVveS7XluXSs3g63QszONueTPeiNLoWpXK8NZrPpiupCfwTsyN/x7z0d1ky40O2NUrp/CKQG9sjub8/jidHE3h1JoXBzjRGupPRX4xEfykKw6VoDD3RjPXEMNYTC5fj4HI8XEmEK0nQK4Ro0uBaOgjJ5utCBU4WhmvTGLs+Q6y/ESpwDDfTMNyKx3DzOyVguJmI4WbSWyVjuJmC4UYqY9czRBmuZ6G/Pp3R60Jqeib6mwWM3SqB2+Vwt5Kxu7UY7jUw9lfS36lj9E4d+rv14nvuz2bsfiOG+01/o7EHTYw9mPO9eNgM37bAt3PhcTv8P+y9Z1SVeZr2e9511pnTM/N2T/dUssqyzIqEDTvvDZucc85ZoggiCKKAimLOsUxlDigGzDmUmLNiLhOIOWDAQNr8zvo/QLVV3TPTZ97zfjsfrvUP+0k8bJcX931f1/1iHrycR+ur+VC3EF4vhjc/teHtEozvVmB8txKj6Ptcv6bdhLuM1vr1tNaXt1nj1G/AWL9Bss1peb+R5vebaX5fQdP7rTR/2E7Thx00fdhF88c9NH/ai/HTPloa9kpo/nSIxo9noKkGml7TKllVNUo+pyL9LKmh/8sIo6lEFkdFmnxGGM0oibRiVLickWHyNtsdYe7tK9oIKiXrmrHhjpQE2zMi0CC15xOEsSRU1B3aMDJUxZgoHZMT7aWUdGmMgTExdoxLcGZklB2FYQbyArTk+Qmlsx2F/tYItbNoSzgyUMaESCUTIuRMjVEzO9GaaTFqJkZaMj5CTmmEhuJQ0YFFQ26AgZxAW3KDbRnUThhzQrTkhOoYHm1LSbIDIxNtKIpVMSJezagEDSPjtYyI1TA8XElesIgQ2lAUZSdhWJgNw8IN7Xv2FEXZUxhhS0GYDYWR9hRHOTIszJbhYfYMCbAmW6TFRQ1lkIHhMa4MjXKUyOLAADUDA5QMCtGQHa4jM1RDRrCKzDAdGaE6Uv2VpPpakeZjRbqPFRk+cgZ6K0l2sZT6Tye6KIlzVpPobkOEu4pwFznRDnJiDFaEGmT4OVni7a8hMNkZzxQ7vAfY4ZHliFeeF165XjilOaCP1uKS5IBXqjuOMXa4JThjCLXGzFtGlwxbegx3wWSiByYz3VAvD8RlXSyuC6PpnaKls7sp8gA7ZKHOqBL9cMlJwHFQDA4Do1FE+2AR6ow8wone3gpMfBVYRiiwz7XGZ5wn6eWZeP8YirzEHpMCG7oO0GA52AO7oeEoUnz4s58c3aBgvIfE09POku5qE7prTOmmMae72pxeSnNM5Ob0VfSjm1VP+tia0cXQix9c+2EWao1FqAM2cUH0cXSgl96Rr5XO/ME2gq7hI/iD81D+6DMJef4u0ivq6F/+gJDF5/CZdQCTzDn0iMvnG784vnAP4wuPcPokFSIbtpBehWvQzTuJy4obWEw4SJ8h6+idOg1d4Sjkg8NRDQzAaVAKAbnjsA0bTU99MvqAHAaULiB17By804czdNZKVh44w5rDJxg4cTzhQ3NIGTee6Vv2U/mwiUNXa5m/+SALdp1l+y/vWVlVz4IL71hQ9YklN1pYfQeJMK6/18COx01se/COjbceMO/Qz2TPnUHhohkUzp3I9FU/smjTMhZuXMeCzWfZW/WSo/fecfT+K243QG0r3PkEl57Xc+1VI+dr6zn3Eg4/NLLjtlBRf2T9lTdsuPGGVRcfsfT0HfY9+MTPj40ce1LPrhtV+GalIfN3RRHkik2UF5pgZ7SBTmh8HZG7Geijt8TSYIa7k4L87GgyCuP4JlzOPyXZ8Yd0T/6Y7MUXCe78n2Fq/i+RjvZQ8rWPlk4+Grr4aunqq6Z3oAp5jDV2GU7YZdpjl2aNfX8Vhv79CMy3YNgceybMtWbFT04c2RTF+W1pXN6Zw/X9RdzdPpzz2zI5sTuJozvCOFcRRGVFBLv3ZLPl0BQ2b1vCqrHTWBQWzWIHA6tdXZnr4ElJaAZFo1aQs/Qs/X+6yLDZx5g+dgfz89YxK30zU4b8TEHeUbKKjpE5ej9jZ2xlyeRZ7BtTwNVhiZwPs+aMvYzTdjJOuyq5Fe1BpYucg7bm7LM2ZZeNGducrdjoIWeTp5Jybx1bM2LZPHY0K6fNZfWiNaxcuIq1CxaxZMpIVs/M58zOhXyovsW720d5eGYpD46N482FUdRfyOftuQHUnY2hptKVe5XW3Nql4eZ2NXf3WnP3oIHre/Vc3qPj7C5rTmw3cKTCjsMV7YRxuxc/b/PgUIU7laJF4DYfjlR48/MmTw6Ve3B4gxeVFb6c2xvFqT0x1FycT+OTy3x6euXvEkYpJf3yr0RRpKUb6/4Oafx/Sxj/pm/07+oXpRpGKeXcKKWhpUiiSFF3pKlFfWO7IKa58SMS/os6xhZjI02tTTQamxHG3qKe6+PNIxyZlcn5aXFcmBTO2bFBnBodyKWJUVRNjpFwaVI0F8ZHcnlSDFemxHJ1WjzXpiVwfXoCN2cmcGtGAjenx3NjepwEMb85ow3is1sz4rkljpudyK1ZCdyYGf8rrgtLn+nimjFcmRotoWpaDNdmxnF1RhxifmV6LNfEObMTJdz+MYU7P6ZwS/SunpUgQRx7aWoUVeJYcY85idLn4pibc8R5cVyfFcfVWTFcnRUr4cL0CC7PjuH2kjRq12TzYGUWNUuyub8oi3uLs6hekkXNsmyqlw3i/rJM7i4VhuPJXJwdy7lZsRybGs7BcX5sLXRgfkJPpoV/zfKM3uwarePYDFdurY7gxd4k6k/E8+lMf5ouJGG8nARXE+FaHK3XouB6JK3XwuF6ONwU5DGtjTjeHgh3s+B2O4QlTgfuDoJ7Alkg5ncG0Xp7EMZfBtH6y2C4nSOppbkjRnGdTLiXDfdFTWMeCBud6iJ4MApqx9AmUimFR6XwUKzHtM3F+nM8HguPx8GT8X8HE+BJO562K6GfTYLnU9oxFV5Mg1czoW4W1M1ug2Sjs6CtP/TbRSBhMbz9Cd4ugbdL4d1yeLeirS/0uzKoXwfvyqG+XfxSX0Gr8Fx8vw0+7KD1405aPu2hpWE3LY27aW48QNOnU9B8j9bm5xib3krCl5ZmUa/4QiKMrR+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iZ2iIUDjbMCzMIK3zg3QUiIhouB25QXpyAkX3Fx0ZXipS3KxI81SSE2wrRRgH+Crp72ZOuo+CdD8lAwLUZARpSQ8UXowKUgKUpAepSfaxINnLlFRPU7L8rBif7EGWt4J4WxMSHGRE21kS7aAkxEFGkI0pcfYKolTmROgs8bezJDTUnpBUD9xTHHBLt8cz1x2foiB8i4Nxz/XGJskOTbQOpyQnbKMMeCW74xnvgrmHOT3722KS50K/se70me5C73lO6NaE4FGWiPucGHpEKensYsq3rjJ6BhrQpgRhGBCBPjkUQ2oEVlFemIY40Mffmq4eVvQIlGGaIsdlrDexa9IIWBaH2Qgb+g6zoWuGBovBbhgKwrHo78FffOX0DLfDOSscMy9rvpb34BtlbzprTemiMaOX2oK+cjN6KWV0VZnxvaYP3xt60sW5F51detLd0xxNtBvyQHd6OdjxldLAPyk8+RddGP9inUDviHEMXnuL3PJ7RM8/iuf49fRMLOJPPnH0CE/kB/8wegSGYxKRQO/YLHpnjMVmymbSDz2h6FIj2T8/wWlkGZ3dU7DLSkOeaI1VnBWyMA2WQV74ZhYQVlBEyuQRDJozgmHzJ5JUUkDO1PHkz5xExJB0/AZGE5KXTHxJAfnzF0ril6NV11m4tpyK45c4UvOe8mtvWPdLI2vvtLChBjbeb2HT3Qa2PGhm68MWttU2sP3BWyp+qWXlmfPM37uHn/btYuWB3azYs511lZUsP13Drvvv2S0sdWpfc6LuE1WNcOTJR3bcesnB6kYOVcNRkRKvaWbbrXo23XhH2ZU3rL3yjpWX6tj4y0d2P2hmz4Mmdt57xMzdZdgk+KMMd0EX5YJtjOg+Y4su0Ba1tzVWrlp66cww0ffDxVnN2DGDyS5N54swK/6Q7sw/DfDiX1K8+CLVi39OtOVffZV85aHmez8bvvXW8Z2Xhh98NXT3U2IWrkOf4ohdhiOO6Q64phhwTLXEb4gZBfPsKJ2rZt5cFVuXe3KqIoHzWzOo2p3PlV0DObE/nSNHBnJgTzKHy+I4sD6dbRUFlG0azZzJuUyLiWahjwMrXa1Y7SDnJ3s7pockMW3kYoZP3UnOlL1MHL6WhXETWRU+lhVZa1g4dBsTi/YwZuIBCsatY+aPS1kxaRjHJ6VSMyaEc0HdOGHdkzN2FlT52XAjyo1TPnoOOlqxz0HOdgcrNnmoKQ/QsyLIjvmRPqwaUciyhauYvmwbE1fvZ/q6Ayxcv5WV6xazetU49mybxuM7R3hVvYvqC7O4XZnPizM5PKnsz7OjMTw9Gkz1IWceHLXlzgEDN/fZ8MsBW+4cceTmYUeqDjhwbo89J7bbU7nViSNbXCSieGS7Nz9v9eTwFi8qt/pwdKsvhzZ6cnC9BwfK3Dm4zoOjFf6c2hXG0e3h3D8/j6YnVXz6LMIohC4NdZdpfFVLU90DqW5RpKP/bmSxI+IohDBvaqUoY1uksRaRkhail7b6xfb1u0f8Hx2CF0EKO4jj36ajhSDm06/iFqGWFt1eJML4u7G58cNvCKOklm75W7V0c+tHGnjPJz7S0ipU0i/59EslJ+YNoWpWOlen9efShFjOlkZzfkI8lycnUTU1+VdcnZbK1empSKOYT0vhxswkbs5K/BW3Zvf/df75vphLhG9WokTwrs1M4NqMeAmC7F2ZFsvlqTFcEhE/0ZZwWjTnRceZyZFcnBrNpekx0t4lQSBnJXBtTqLkF3llZjzX5/Tn+pxEqmbESqbjwkfyxtz+3BCEck5/rs5OoGpOPFeE4GZuPJfnxnNpbjwX58Rya9kA7q3J5v7awVQLLMni/uJM7i8eSPWSTB4sH8SDFYJMZlO7ajAPV+dQuzaXh2WFPFhTRM2aQm4vy+HUtBgOjw1g2zAHFiX0Zm70D5QNsmL7SD07Jug4vsCdCyt9uFURxIsjcXw4l8jHi7E0Xomm6WoEzdcFEmi5mYTxVgrG26kYb6fRKkQy7Wi5NwABSexS3TaKKKJAy90BNN8Z0CasuZdF6/1Bbbg3sI1YVg+GmiFQkw81BVBTCMJz8eEoEEKVJyPgSTE8KWpHMTwd8Vs8GwHPRsKzUb/F01FtNY6izvFp++fPS0DCaHg+Bp6X0vpiLLwcR+vL8bS+nIBR4NUEjHWTMdZN/R2mYXw9ndY3M+DNTHgzC978CG/aSeRbQSJX0qagLoP36+F9OXzYCB8raP54gOaGfTQ37qOp8RCNDadpbblLa/NTjM11tDTX0dzykuaW558RxkZaPr6isZ0wNktRx9cSYRwa1ofCkJ6MiuwnKaWLw0wYFWHOyHBzSmMUlMYoGROlYHSkgpJQNcVCAOOnlFLIopZRGGQP91UjUtWjQ/WSxY4gjCKVPTpSS2msgZJIPaMFaYxzpDDMmmFCnBJszdAAPUWBthQFigijnCJ/GZOi1fyYamDZIEeWZdqzdIAtC5J0TI9XMSlGTWmUlsIQHZleSgYHGhgkwZrsYB25or9ziJZBwWqGinRynLWUki4Rvov9dYzur2NMf+HBqKMoUk1hhIHhYdbSKLwWi0T9Y4iOvCAN+QLBWvIC1ZJIZ2iwXqqRzAnWkROsZ1CgjgE+KpLcLOnvKmNQgJ4hYaJftJJENzNSPOUkeypI9lKQ7KOUkOAlI8HLgv6+lvT3MSfFx5xUz34MC9cyK9OHcfFOpDn1I95gQoytOZE2FgQbTAnS9iVKZ06s2oJwjQXe1ha4e6jwS3DFPdkZuzhrnDNccM/zx7MgEJfB3qjjbTAPkWNItMc2VtQcOuCT7IEuRMsPAVZohvpgVuRCnwnOdJ9hj9kiT+zWRBO4bgC2pYF0CZPRyceCr91l9AmzR50UgCEtHNu0CKyTQ7CK8qB3gC2dXGR849GP78NMkQ+2w21qMJ4/RqCd6IFpkT3ds3SYDnJFPzQMs2QvOoXo6OSrxDzSCVWUO10cLfnKuh9f6Ez41tqC7npLKcrYQy2nq15JZ50Z39n05TuH3nzr2IvvXfvR00tJT09rvnfQ8oVayx/lLnSyC0IZlcvAORVEjF6NR+5CDBlT6B2WyZ+cffiLhxtfuTrT098Hs9BgrGJiMI1PwzJ7NEE/7WDo8fuMvfSUyVWPSZq7AV14KnaJwViFmyEL7YGJXw96e8lQR3sSPyWLIavzyViUTPbMgUQMjcIrLQCHGHc8kn0JGhxOUmkWg2eXMnHjOg5WP+PUlYus2rCG5Vu3smDbPvbde8Xe2gZ21jax80Eje2sb2f/gI3sfNrHzUSu7HjWz6+FH9tS+Y9f952y/Wc2WKzfZcukqO6qucfD+QzbX1rP5wVu21L5m+8M6dj9+Q2VdC9vvvWXj9ddsu9PMrvtw8AHsvfuJzddesulGHWVX6lh7pZ511xvYcLORPbVGdtx/x/KzZ0ibORTzIC2GBBdcUjwxRNqiD7FG46dD7a3HJsARUzsFfe2V+AZ7smDRNMYtHsu3Mdb8c7orfxjgw59Sffgy2Z1/TTTwdYg1P/jY8IOvDd/7WPO9j54ffLT84KOiV4AKRawNtmlOuA50xT3NEecMDT5DLMj/0ZFJS+yZNkPGukUOHN0YyfltqZzbms65PTFUHojn0OEM9uwcxK41uexYN4a1ZZNZsnYWM6ePY3RcMtODQ1no5cZiOy1L9Wo2REQxLy6dwuhB5EcPYUpIJktdo1nvGsXK8CyWJBbzU+4M5hXPYXrReFZPLmH/xEyujY3lZXEAV7y7ckzfndMultxN8ORtURL3MoI5EWTHAW8tu3z/hLpVAAAgAElEQVS0bPDXsipYy6L+Xkwfksz8ebOYtG4rwzZVMnTHecYeqGL2weMs2beBVbvmsuPgLG7fWM+z6jXcO1/KjQOp1B5O5P6uUO5v96d6pxfVu52pPejIvcPO3DroxPX9jlwX42E3Lu5z5uR2ByorHDiy1ZnKre4SUTy0xYtDFV4crvDmyBZfKiv8OLTRm4PrvTiwzouD67w4WhHAie0hHNkaKhHG5qdX2lLSz4VK+iGfhNhFtAZ8VUvz6wc0C5HLf0kYq6Xe0g11NXx6VSMRR0EgW949+u8RRqNkq9Oeem5sTz23RxelyGJHhPF30cX/zFqnufU9jbyVSKOY01zHh3unObW0lKqfCrm6YBiX5w7l3Kx8Tk4bzIW5Q7kwt0BC1YJCqhYUcWVhB4q5srCYq4vyubYol2uLh3D9J4E8ri8eIq3FXgeuLs5tq0lclCvVJ15eOJhLC9pwcX42F+cP4oKoaZyXxZkfMzk1N4OTc9I5OWeAtD49byDHZqZyYlaatHf2x0zO/ZjJxYXZXFkyhMuLcri0aDBVP+VKa7En5mLvwsJszi/O5uLSHC4ty+XC0hzOLRnMxeW5/LJpFL9sGsmN8mJpfq+smHtrCrm7ejh3xbi2iPvrR3K/fCTVG0qo2TSamoox1G6ZSG2FwAQebpnA/Q2jubdhJNWbBYq4sWYwR2fHUDHal6UFboyLNyPP70umpvVl91xvLlfEcWtvAo9OpPL60kA+XM+m/nomH3/JpvFeLk3VeTTdz6Oxug0NNXl8akfjw0E0Pcmg6bHAwHZk0vQok6bHWTQ/zqblyWBaHufR8rCIltpijI9GYnxcglHUKYq6xMelND8ZR8vTCbQ8nUjri3EYX5RKYhUxCnLX+nKstNfyvBQB4wuxHkfL7/FyPMaX42kRENcR61cTaH4x7jNMoOnFREn40vhqMo2vptDQjua3M2h+N/M3aHozncbP0CSOEYrqukU0v15Ey+ufaHmzlJa3yzG+W42xvgxj/TpExxfj+820fDhO08djNH6qpOHTMRo+nae1uQajiCg2v6FZRBd/JYzvQCKHbRHG5qaXkkq6+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WvHADWUEakkWNoquMeBcZ8a5W9PdUkegpJ8HLkgRvCxK8zUkNUJDqIyPNsx+jYvTMHODG5EShvrYhxcGEWENfIvUmhNmYEKbvS5iyNzFaC4LU5rhozbC2t0Dvo8Y5zhlDhA2KICX6BHsc0t1xGuiJPskReZQO6/6O2CQ4oA7T4J7ihnOiM91cTegdrkAz3Iu+xY6YzPDEbL4v6mXh2CyJxGdVCraTg+mZqOdrbwv+zbEP5lHOEkm0TQnFPi0cu9Qw5NGefO+u5M92vfmzS3e+C+qHMs8Jl6nB6Md7YTrcjm4DdfQc4IhiSAjmGf50jXHgK18F3/moUMR7oUz0xq2gP528NHzpaEUnaws6K/vRVaugq15NZ50lnbSmfKPvSydbE753lvGVnRlfOVjyjZOKLww6ujoF4Jo2hLDhpcj8Y/mzpSt/tvLlf/Qy8Ae5gT8ZNHTy1tLZ05Y+gW5YhPtiFR2CdmAG9iNKSVy3jbzDJxl57CQTz54gfeE8/HMysIlzRx4mw9S/J318utPH14TuPn2JmRpNxvL+pC4MJyDHGYd4PZpgNaoALf6ZwaSPz6Rg/mjGrVvIihNH2V/9jGNXTrNw9Y+Ep8XhEh3Bkr0HOXDvCQdr6jhQ/Zqjjz9yqPo1+2vqJSK598En9jz4wJ6aenZXv2FfzVv2P3jNwdo37H9Qx467T9n08BUVj+rY8eQNOx/Wse3ucw4++sCOX+rYeOU5G6++YvP1d+y89Z5dv7xly43nbL39grIrz1h7+TUbrzdSfuUDex80sPWXR5RuWolnTgDWcXb4DvLHJdEFuzADGl81Oh9rdD52BKfFoHB3wMTdmcyheew9tJtNR7djKIznLwN8+Nf+nnwR70mXBHf+PVovCV16+tnSzdfAN65qvvPU8YOvXooy/uBtRb8gFZo4WxzTXHDNcMEx0xr3XDk5P7oze30gs+bpWDXflr2rfDi3NY5Tm2I4tSuQyh3BHN6WwL7Ng9i+fhSr107hp3WLmbNmFbOWljFx3AJm5M1kYUoJ87xCWGqjZp29gtVOaha5GpjuaMcCJ3tWOdmy1k7FKkcrVnjasdDXndkBXqxMDmNLZgg3ShJ5PjKOW+HWXLbvw1HHXhz3lfEgN4i3E9P4MC2LZyX9OZfqwb5oAzuTHdiS4cyasfEsXDqKOduWUrh7B1mHT5N2pIrsyipGHzvJovMH2HJzJ6drt/P44UZePlrBvQsjuXU4hWfHUqndFcm9ikDubPbmzlY37ux05uZuF67vdePaPg+u7PWkShh073CjcrMTBzc4cHizK5VbPTi8xZP9mzw5sNFLwsGN3hza6MPBcm8Ol/tK+HmDH8cqgji1M5RjOyKklLQQvXwUKen/BcLY8KqaT+1kURDGNtJY02al066QFpFGSSX9+wijUE132Ot8Pkpp6PbIYlt08WN7q8COloFtY4cH439GFkUKurXlA63GelqMDTQL0++WjzS8qKb65C4en9jC4+NbqT22nfuV27l/ZDMPjm2l5ugWqisrqD2+TdoT8wdHt0rrhye28/jkFh6f3MzjE5t5dGITj45vkubSnthvx6OTFTw80YbaE5upPS6uv4maoxslVB/dSHXlBu4LHC3nzpEy7vy8lruV67h3dL2EW4dW88vhNdJn94+VU32snNoTG6k9sYnqo+VtqFzP/b/BOmoq11N7bCMPj2+i9vhGHhzfyKNTFTw6s0XCQzGe28pLgbNbedGO52I8t70N53fw8uJOXlzaxYsLO3hxfhvPz25BOub8Vl5e2ELdpS28rtrK83MbJLy4uI2H53ZTe24Htee3cX73AtbPHcycUSFsW5bN1SPTeHTlJ55cX0z9/ZV8ql1D45Mymp6uo0GMz8tpfllO08v1n2EjTS8qJDS/3ELzy600v9zWjh20vNxJy8tdGF/toPVNhQTebkGg9d0WjG+3YBRj/RZa6rfQ/H4rrfXbaX23DePbrRL4bN3yZgsC4rPWd9tprd/5W7xv9z58377/fieI+fvt7dhB6/udGN/vwvhxD8aPe2kRNYaf9kswNuzjb9C4F2Pjnl/R0tB2XuuH/Qjw4SCtHw/T+ulnjJ8qMX46jvHTCYwNJzE2nIWGX6DhBq0N1zA2Xqel4S6tTS8wii4v7a4CTS3vaG55JaWn2wijsNUR0cdXNDe/p1mkqd+9omz6IIaG96U4tA9jos0ZEW4iEccxMRaURFlQGmPJ6GiZlKIuDjWlJExJcaACYdYtooyjQqwpDtS2pZN95YwMFoIXoaxWMypcTUmEIItqikM1Uq/m0bH2CJV0QbD+V9FLvo+OAl8Nhf6irV+bmfeiAQZW5zixdrA95bmOrEjXMSdJy9QEnWScXRCkYZCfhiyJLNqQGSRIo4acMGsEYRQ1jCLCWBCtZXiMmsIYJUVxKkoStIwSNYwxaooiRUpaGG2ryA2wJMdPRn6wgqEhSvKC5OQHKaTPh4moarieYaFacoOUDA5Wkh2qITfKmtwoGzKDNaR4WTDIX01emA25YdYM8BNpaUEYLYlzkRPvLtTP5kS59CPWw5QEL3OJPA7wV5Anrh8hVOgy8r1NGBOpZ0SYNWkuZoRpuxOq60a0oS+xBjNC1Sa4K/qgV/ZGYTDDzNECSzcFdsH22ARaow3WYhfrgEN/ZxzT3LBPd8MxwwO3bF9U0Xo0UTq8srwxhFvTw70vsmRblMU+9BnjgdmsQGQLQtCvisFpXQLuG/pjlufEt4EyvvWV8Z2HDEW0G4b+QTimhmOfHIxtUhCyMGe6uiv51smUL5170S1ChirfCevRnlgMc6BnloFu6Q7IhoRgOTicr4I0fOWn4GtvBV0CrTFJcGfQxtmEzimiW5QL/6TqwVd6M37QWdFNI6ezwpyuGis6q835VmtON0cVnR0VdHKW86WTjC8ddTik5xE5chw9XD34534y/thPw//sa8f/3VvHv6l0dHbX8q+2Xejsr+cbTzW9w5zRpIfjPXYY4Qtnk1KxjvSd6yms3MTQPYsImTEQ96IwNGmumIbr6eFjSXdPM3p5m9LLpzcRo0NImhFD+Ghfoor8cE9zQhOsQ+alwSctjOHzxzF65Vxm7ayg/OI19ta8ZcnODfTPT8E+xA3bYE8mrljMyQcPqKp7z8WXHzn15D3nXzVz8TVceNOGc6/hdB0cfQ77HjSw68FHtt6vZ3vNB3bWvmdP7QsOPKzj8IPXHKutp/JOHbsvVbPt7C22nbvGhpPn2Hr+MruuP2XfvXfsvvecvTXP2X7nFRU33rKxqp4t1+rZffslK0+eImFcHh6ZPiSNS8Evww+fZG/cIl2xD3DE2tsR98hQ3COjkLm4YxUYTuG4qdy+W831x/dJXjiBb5P8+Dbelx/C3PjWQ023YC29/G3o4WXgGycl/2ZrwRfOSjp5aPjeSy1FGXv7q5CF6dDG22GTYo/1AGscc1QMmO3FvK0JLFrpzaoFDuxe6cmZLeGcqQjh9M4wzm0K5cL6KE6V92f35iw2bBvB8g0TWLhqNkvWrmXi3J+YPG4lS8esomLERBZ627HJS8km+75sNJiy3l7OcltzljubscqtD+VOXShz6kGZhznr/RRsDLJid6ScmkJ/HuX6cNbPkpPOZpwIseB8ip67I/yoHhfCy1kJvJ2XypNpcVwbHcDPw5ypyLVh8Rg3pi6MZ+Lm0Qzbv4KsYwdIO36KQSfOkX/oMItvnuTA60tUfTzL07q9PHy4mhvnS7h6aAAPjqRRvTue+7tiuL09lOvbfbm+25OrO7y4uMWdC1s8qNrpx/ntvpza4s3RTR4c2uDKoU1uHNrszoHNHuzfKAijJ/vKPdlb5s6ete7sK/Pk0Ho/ft4QwPGKUM7sjOLSoThJ9PKwarFkq/PhSRUfn9/4b0cYJcIoRRZFdLFGIo9iFFHGDksdMQqPxr9JSYt0dGuTUDz/Hg1SCrr503sERD9pQSJ/D2Pzb027W42NtIoe079LSyNqIhs/IdTSzS3Q0tLadv23TzG+eyQ1vv70/iXv39fR+O5ZG+qf0fT+OS0fXtAk5hKeS3vN75/TXP+cln8AzfUvaH7/kqZ6gRc0vmtD8/tX/BYvafrwgob6ZzS+f942f/9MWn9695SPb59I++KzxvpniGdofPdUQsPbp3x684SGt0+k8dObxwg01j2m5cUjWl4+wvjqCa2vn7bh7TNa3j6j+c3TX9Hy+gnGN+J9PKf13QuM9S9o/VCH8UMdLe1ofl9Hy9tX8O7NZ3hN69s6CdS/QcD45hWNr57x6dUzjPV1NL1+LvWerH/2gNeP7vDu6V3pi9L87iF8fALv6yTfPz68bpt/eAUCHzvwEj6+pPXDc4wfnkkjH19Ie23H1MGHOul5pWt8EJ6DL9rxHBoFnkHTMxCt8Zqf0tr8BGPzE8nEnYY6+PQKaWx8DR0Q+wJi3fQGmt7+Du/a1g1vaP30WgINr9vOkc4V13ojwdjwVkoBi/7NLcIHsVH8sfQOY/PbdrzB2NyOltdt6eOmVzRLBtvPoeEpNDyDxhfQ+EoSsRgbXkt9n43CO7FJGN5/aPtMHNv4SFJHtzY8R0TtWxqMUqOkpsYWqV90S8trWpvqQapX/K0Po1TD+P41a6dnMSS4J/n+3aTI4rCgnhSF9mFUpCljoi0ojbWUSOOYaJkUbRwZIqc4UE5RgILhvoLgCdNuPcP9VAzzsZLI5MgQhRRdFBFGCcKiJkhJYYhGijAKtfHwUGvyA/UMDbRmqK+OYX5tqW5hpzMpWs7c/ipWDbJjTbYtKzO0LEq0ZHKMJeNjVJREahCEcbC/tp0wWjMwUM8AXwWDgrUMDtVJEcC8cB35EWoKYzUUxqoojFVK/ZaLYlQMj5AzLEzOMBExDVVRGKamSNgHRWilUewJiM/zA60YHqKUiGROkJycMBWDwoSARcXAUCXpAVakeJmT4WNJVoCS7GCtRBgTnC2Ic7Ik1llOnKuCODcrol1NiXHvR4K3jDgRcRS1jh79GOzVlzyv3uR79aI0UsOMdA8KI2zo72RKtKEX8fYmJLnIyQ5yITnUHUcnJRYGM/oYzOml74eVgxwHf1vcIx3xTBDKVhu00bZoE+yxHeCGLtkRWbQGTaIB9yxv/JLcsA7X09XHlK5xWrrnudJ7vB+yBRGYLgxCsToEw6YonGZHohnsiVmi+I/clz4iLRnhjmNSCD6D4vHLTcQhJRiLQHu6Ocrp6a2ke5CMfkkalPlOKIvc6JfrTNc0R/plB2GWHUHnSFv+7CXjKx8F3wRo+SpIR9zKCWRsmUdWxY8EThhCL387umjN6C7vRze5GT2VlnRXWdFFbUkXawVdHBR862TJFw6mdPGxxy5zOH/U2/Evcjn/bC7jS4WBfzNz4E/m9nRxcuU7NxXf+fTFPNWLHyLs6RXjjF1BHKHzRpOyeQkD9qwlbc8yMnfPIeKnLBwn+qAqtsc8y4nuEQ508bGlu4ceU18NMn8rlEEKgnOCiCmKxjHRGkOULTJvLaauejySoxm7ciHLjxxg1y93OfTwLRMqThI6dDCGKC+0wa7ED8vkdM1NTj+4y94rV9lVdYtN53/h9PMmLtW1cuVVM+eefuTwvddsvfqUimsv2V3TxLbqBiqqG6l40MKW+x9ZuLOS+ILxBKUMwy96MK6+iUQlZjMwdxjJWQMoHD+cuWtmsvzACbZff8L+GhGBfMb+2tfsq25g160Gtl15TcXF24xbs4z0iXlkTc1h4KRsBpZmEZsTh2ekD/4xoaQPHcrkRctZt+84E34qZ+yabQwfM5OL569z98ljNlw/g0lKON/4O9Pdyx6Zty3mvhpMfW34wVXL1w4KvnFR87Wbhk4eWqmWsauPml6+KkwD1cgjrVEk2iBP1mKdrSFmkhtTN8SxtiKG1Ytc2L3SnZOb/Di/LZDjW/tzZX0ct9eEcaPMn8ObPKgo92D3pmj2rh7AutlZzJ81hBU/zmDppCnMH5bBqiERTPOwYqGjkpW2Nqy3c2C5jZyljias9jGjPFDUHmrYFKJjV6w1R9L1XBxmw/3xzlzIlXM0uR/7o/pyIKYXVwpsuTzCgcohak4W6DlfaMeNcR7cnxPM5Zk+7BtrS/kINQsLtcyeEsbIH/MpWruIos3bKN64h4kbd7H17BmqHt3i3sur3H95lPtPtnLv9kLuXy6l9kwBT04OofpwOjf2RFO1N5jz+7w5U+7GyVXOnFjlzMkyD06We3N0vReH13twsNydAxs92LfBjd3rXdm93l0ii4Iw7lvvyb4yL/av85EI4+HyAE5sjeDc7liu/JzI2f1xPKxaJNnq/H8RYfwrQaz9NT0tDL3/Shjb9iXC2FG7KNoAdkQcf40utgtg2rq8iDrH94jOL0ZBKJtFXeNvYRTtAwWkKGIbWfy7hFHY8zQJEU0zxmYjLS1GjC1tkUYRbWwVpt6tTTQhRDGNtAjCKchna5MEsSfWn0Mip+IY419bFX6+99d5E63GZgnGFnH9Zozt6479jlFcXwh0pPu0NkkR0Y619Eytf32Gjp9TGts9KUXEtamjrrM9Qmv8WC/1DhamzTQK0/JPtEq2RB+lUZAJCQ1toyDlHS0YhUm6eL8t0vXbfC+N4j02NWFsaJRAUzMCrY1N0igx8iYxb6K1sQFjg7hfx/tvbN8TEWNxf3GvRmgUtkefQbJBaoHGDgjvTAFx3bb7d9y3bWxpu3eTGDvmbc/QdnybLVOH6bv4Q6Pjjw3xnfjrOX+di5/H2NDxc4qfpZnWppbfQLJrajZK50ufNbZ93vFsnx9vbDIi0PIZjE1Cvd+CUaj4pe+m+H52oImWpnZI6mbx+xHvrAGjBKF2bqSlsakdzdIo2eeI1n4NdVLU0PjpLa0Nn9p/lrZjRM/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EitwgKwYFWjIoVElmqIoBwUrSAhSk+MgZ4KNkoI+KTF+1JL7J9FOTJuoX3RWSVU6CqyCHVsS5WhDnZk6CuzlxLv1IcDUjyd2cAZ4WZLr3Jdeth9TNZkGaC7OTnaX0f6pdX5Ls+jLA3ZyZQ0JYMC6N/EEh+IfYo3SQY6I3p5fWHDNbGXJnGRpvNUpvFZpAPYYYB1wzPHEa6IZdphOGLAcccpzxHOiBNtaGPsFyvvDszZehMnpmOyIb64d6bhiqRUFolgfjuigKl8mhaIa541oShueISOTxDtin++ObG4d/bjyu6WE4JYVgExuAKtoLs2h7TPsbMM80oCp0RpbvhEmWK1a54Shz4/k+3JpOgUq+9FXwhZ+af/VWoCrsT2rFAvIOlpG1fQlh80ul9oQ9HKz4VtWXTrI+dFGY00VhwfdqC7rYyPjO3oxOTv3oLKKbHs78yUbFnzSW/EUj50uNhs62DnRzFeTFjh6BGrQDnVEPdkOV44W+IBS/mXmErZxC/PalJO1fSfrBJWTumorXpDAMJa7IhhowHWhHj0gDXX119PDQYOKpQu6vQeajxCnBA5ckT2yidGhDbTFx0WPp6Un2xOlsPnuRg/fus+PmNcZvKiOsZDihI5LRJ7hgEWhAH+lDxsSxpI6dSMrYmRQv3cKkihOsPPuQ9ReesuHsQzZdfsy6qkesqXrGuhv1bLknjL9b2XX/A5uvVlOyYjVuIWH0VWowVWixsNIis1CgsrLA38tAfKQD2QNcmTIhivlr5lN+/AT77lZz4Ekde5/Us/fhB6n/9I5r95i2oYz8OaUULRrP2NWzmbhmNsNnjSYgNZqgjFTGryhj2cGzbD5fw46qZxy++4Fllbcor7zOwQu32Xv+Mv3Hj6KLpy3fO+swcbNB4WGL3ENPP2c13R0UdHXT0NlTyzceajp7a+nipaW7l5ZuHkp6eqnoG6zDNM4as0QdijQNTrnWJIx3o2iWD4WjdcyYYkv5cj8ObIri5MY4qtZFcGuNPzfL3Di9zoaf19lwYJUD+5d5s3VBEJuWJ7JnRS575w5m9fAQFic5sSjQhiWu1qx2tKfMwZ41TlpWushY6W3OiiBLdvS353S+LzdLg7g3yY+aaR7UzHTj+kRbzo3WcXG8I5fH2HF1rANVY+05O1LH+ZF6LpYYOF2k43SJLeemenByhidHJ7uxc5QDa4pdmDjYmdKCUCaMyWDurFGsXT6DXZsXcuP8Dh7eP8CVO6u5V7OSqxcncO1kAfdO5XD7cCqXt4dzdpMfZ7f4cGqLBwcW2fLzYgeOrXDl6Ao3jq/x4liZF5VrPfi5zJ2f13lwqMyVfWtdpYji3rUe7CsT8GJfmXc7RGran6Nbwjm9O4YLh+I5e6g/tVd+ounZNRqeX+fji1/4+PwRDS9FVPAqLXWPaX5dK3V1EYKXBqnji+j6cu/Xri8d3V8aXwlT7wc0v6mV0CTOE4KZ12L98FeI9a+EUfgwdqD5U73UT7qjp7RYdwhhxJ4UOWn+CC2iNeBv0fq7SOLvI4v/2VoQrb+Suo75X8ldB4n7j0dxbMd5/9n4v+Ga7R1vpFaJHV1wJJ/KT1LkVHhWSmRPqMc73uFnrRglot7RcUci5G1tGjuIe2v7+xbjP4rf/2461p+fL/bEuuM+Hb/bz4/5r+Yd1/3vjH/v2jT/9jvV8YwiWiee79fvoojeiffyG/ztuf+d5/qvzul4Zx3P3/H+OvY7nlGY3hv/Dtq6u3R0eWkbhfhFRDjbIoyCmAvCWCelpBGE8eNbymZkkxfWi4Kw7gwP701xpAkjhA9jpEhHyyWyOC5OxoR4GVOSFIyJVjA+XsvYWDVjooUYRkVJhIKiYEvJeke0ExTdYUrCFZSEWTEqVM7YaJFiVTE0yJLiKDVj+tswOklHSZKaEfEqiiKExU0boStJVDImVcmYNDlTc2yYlmfL+CwtpQPUFKdoyItVkB1uRWaIgkGhOtL8lCR7ySVhSZKnnFQfJRkBcrJD5ORFqSXRS3GsluJoFcVRckZEWVEUZsbwEBOGh5hSHGFJcYScEZEKiiOVFEepGBGtpihaxfAoBQVRcgoiLckLsyI7yJKBATIygqwYECQnPVBJqp+KJA856V4a0tzVpLkppFS5SJdnB+gY4K0k0cWcJHcr4p3MiXE0Jc7FgkQ3C+LtuxHt0FtKVYs6xxQXU/I8+jI51Ir5sTrmRusodu9Lhk1v0mx7SYR6/aRo9iwfQvmifEoKE0hIDkXnbsDEXk0vg4w+Nib0tu6Lmb05cjcF+kBrPFM98BzkgVO2I/ZD7LAZYotDrjvadAfMY0XnDXP+zbkrX/j1oc8AA5pSP/TTg1DPCsBhfgjO84LRjHVDO8od/5nxuI4MwRYUrG0AACAASURBVCk/CJfsELxzonFOCcIlNQz3zDgcB8agSQvAKt0N84EGLPOsscq3wzJHELUwdLmJdI/U0ynAin/3seQv/mr+2VtFp1gPIlZOJ+fwerJ/Xk/OsY3kbluAYWAw3zpa0ElvyrfKfnyvNOMHtTmdNf341qYv39r3oZOTCd84y/jCzpyvDJZ8ZWPFN7ZKOjup+NbFks5eMvpGaXEeHoBLiSeOo3xwGRdLxPJSYioWErVrGTF7l5K8fwFZOybjVRqCbaEnynxXZAPt6ROpppuXBT1czenjail1POnrIUcWKKKtBrRhSvRhdpg467ENj2LJrkoq7z9n963bTNy8itgJgwgcJczPfVHE2GMR5oQ6JgRtbH98ckczbuNRlp1+yMKTD1l87ik/nXzKqjN1rLv6mlU3XrDq1lvK7jRTcRf23IUDt56xbNc2DN42mJp1p59pN2SynqgUfbFWm2Cv7Umol4xoPxMSAnqQFdOXqdNyWLJ5DWXHT7H59jN2P2tmz9OP7H/4jNUnf6Z48WTGLJ/C9IrlLDy0h1VH9zJ4yhgSRxYxcPocVpy7y9zj9/np/AvWXn3H7ppWdt9pYucvb9l6rZbFh47y70oZ3+lk9HPVYeVhQOZijYWjNf0MCvrYK+jjred7Hy1fesjp5KnkB08NPTy0/OCqpKunhu6BenpG6ekba41ZvB6rRDX6FBWeWVrCBmuIH6ykoMSR+QvC+XltFGfLIzi3LoALZR5cLHPkzBo7jq+y58had/au9ubAhgiOrY3k2IJgdo3xYF2qDStC1Cz3VLHKXcMaTw1lfhpW+Vqxwt+M8jgzDmXbcL7IkdsTPHg005tn87ypnePOndku3JzjwrW5rlRNc+TyJHsulOo5P1JF1RgdV8fZcWaknkMFKg6NMHB8ogdnpgdweloQlZP8Kc8zsHSgmkUZWtYWeXNyaQ7bpiZwZGkeNw9M5cKp0dy/PpUrJwo4tTOBqn0JXN8XzYUKP06v9+BMuSen17mz70cDBxc4cHSZK0eXu3J8lQcn13pxfI0HlavdObranSOrXDi4ypW9qz3Ys8q9Das92bPGS8LutV7sW+/Hoc0hVG6P4OS+aE4fTuLBtaU0ik4vL2/x8eUdPr54QsMrUWt4Xcpatrx++KvgRfJjfHH3t8SxnUQKwijI5T+CXwmjICy/EsbPvBg7oo8d/wH+/4Tx7xNRSUUuIoEdPpXtBNLYLhKS9qVaTdFSsY30dZCfjnf/+bvuICAdozjnV+L0D5LG/4j0dNz/82t23EeMn3/+j8z/o/v8I/t/7/r/IWH83Xv7j571H7nv/+ox4rk/v3/H++vY7/j38r+DMA4J7cnQ0G5/JYwRpoyIMGdMtBC8iFS0OePjLJicJJeijuPjVYyNVTA6ylIikKOjhLm3jMIgM4T1jjD7HhVmxehwAQVjIrWMilAzLFhE9qwkhfLYFGvGpQkjbWtKEw1MSLVlQpoNEzKsmZilZ1yGkvGZGkoz1BQnyShMlFEyQE9hkpa8GBVZoXIyAuWk+wsVshX9PWRSj+YkTxlpvjKyQxUUxOglwlgYraEwSkQW5RRHWlIYZkZRmCnF4eYUhppRHGHFyGiFhCJBKkW9Y7SC4ZFWDA23ID/MlKERCnJDRcpbLpHVjGAlKb5WJHqKOkVzyVonxVVOqqslA70VpLlbMsBTQYa3khQPK+Kdzejvakmim6hptCDG0YREp97EOpkQ0y6MEYRxiHsfJoVaMinInFLvfhS49CbXyZQiPyULsj3ZPS+Z/SuHsKe8lE3rpjJn4URiMuPxSgrH1FlFbxsT+tlZ0FPXl942/ZC5y1EGqHBIccIuwx67wXbYDrHHLtcFbYYDihRbFCl29IlS822wOV+E9qNzsgLZSHesZwSjn+aLYZovNpN9UI1wxXVCKOGz04ibPQivYdE4Z4bgMiAEx5Rg7FNCcMmOQZcegDLDHflgB1TDbLHMtaZnsobeyc7ohsTSNVzLt4FyvvST8+/+av4cpOfrKCcCFpSQc2gNw09vov+OH4lbMZqMZSX4j0pBFe0ukcZOKhO+15nzrU4QRhO+se1LJwcTurjL+c7Zim/shOJaxlc2lnxtZ8lf7Ez42t0UWbIdrqOCcR3ri/v4YLymJBG3eiJJO5eSsG8VcfuWkrh7LimbRuNZGoIu3wX5EGesMh3o204Yu7ua08PJgn4eKnq5WtLH0wplqA6vdAdsIvQo/A1EDs2isqaanddvkrfwRyLGFBA+LgenvHBUsUEooiKInziFIcvKWHzqBquqHrL80kNWXHlK+Z23lN95zaZb79jxSwO7qj+wteYtFTXv2VbTzJ4a2H39HbvP3SQhewD9rLqh7PcDStMuKM2+R2fVFXttLzwd+xHoKSPQy4wgTxP83HqQnZXI5NnzmbN+Lwt/vsWOGiM7HzSw8uw1xpeXMXnDciZvWMz8Q7vY9Mt9Kl+8ZMGBg8zdd5ilZ26w8PwjJlc+YN7516y88YlNd5s4UNvC7jtvqLhaTfLEKXxjraKbgxpTN2vkXnbIPe0xd7Smt0FJD0c1nV3V/NFJxp/crPjaS8UP3jq6e2jp4ibIo5qu/jp6hBnoFWlHvxhbzGL0yOM0KKJkeAzQEzhQR3imloGFzkyb5M+KeaHsWBnFsY1RnFrvx4nVLhxb4cDJte6c2eDP8XX+HC73Z99aX3Yt9mJdiQ3LBypYm6ahPFXPmng5qxMs2JihZF++nhNDNZwdpuFMviVVhVY8neHAy7lOPJxp4P4sG36ZbcPlaRpOjdNwfqINlybYcLlUy/UJBq6Nt+XyeHtOjbXjwAhr9pfYc3CsC5VTfLg4P4oT0wI5UOrNlnwn1gywZm26gT3DA9g62Itthf6cqRjE5V05VO3J4v9h7z2jo7i2fd/74Y337nv33HP2sb23vW1jMii01JJaUkvdrW51Tso555xzQglEFBlv22BMDk6YLBFNsI1tcMI2JhpQJINxIuPfG1VSg8B4n33PPne8L+/Df6yqVVWrVleJUT/mXHPOL7dmcGx3Nt90xvH5+hAOvmMRYfHTNUb2LNby/iItHyw1cWClhY9WWjiw2spHq6zsX2lm/2oTe1ca2LXCKLrwO1eY6VxhoXOllW2rbOxYG8S2NUFsWxvMjrfC2PluOPu2RPGRkLhbsDBePsadaycfAuMVoe7zdw8tjEKOxcctjEOtjWKexicD40BaHiE1z0P9N7HCy62fH6TUEaDFUV96KMA4PoD/PzD+Y8DosDT+DhgFd/mgVVaAC+G5OpYCiM/esQRg0Jo2FESE654EWH/U57jP4+3Q8x1jOu4zFIKGnvf3th8f/39l/0njPgkYHfN0nD90vkO3hbW3/yv3/8+eK8xj6LNyzMHR7/j38r8DGAULY13MKGqiRlEXPYbGWBdaEtxpinFFCH6ZkixIgEZB7gjuadFFneZJm7C2MVEqanKiJ1OEFDzxAii60xbvwaR4IbWOj7juUHA510V5MCldwYwCDdPyVUzO8Rehsb1AzYxCARj9mFYkZ1KeJ625njRne9KQ4UFDuid1GR7UpntSm+ZDdbIvlQl+lMbIKQgbSIItJMLODpKSZXMlN8iVkihPERgnJMmpi/OiwQGG8R4iLAqWxsZYwZrqTnOilKYEKRPi3WhJ8aIpyYO6eAlV0U6UR46lItKd0nApxYJbOlqo2iKnINKHnBAvBEjNMrmToXMj2yChJNiL8nA/KiMVlIbJKRCjueXkB/mQa/cmL8iXwhBfCuzuZAvWUbsPOTYfCixSmsI8mZ/sz5wYLyaHuNFod6dSO56p0X4srw5h05wk9r1Zw/Z3JvLOmzPY+eEG3t2znsZXp5Jcl0NgjJ6RvmMZq3BmrMqZEcqxjNY6IY2UocoJJKAoEFWpBnWlHr+SQPyKtARUWJEXG5HkqHkxXspf4lz593gn/j3ZGec6NX7TbAS0h+E30YZ6UjhhczKJmZNHxOQslPnByDNtKDKDUGWFYKtOIaA4HHmxBZ+yQDwrfPGuViIpVuCar8O/KpZh0T48Gyrl6RAP/hTixb+GyPi3SDnejSmkvzeLkt2LkE/LwLMhAk1LLGmLa5mwbh7SeB1P+43jKdlo/iwfxzP+Y/mL2onn9RKGGd34q1bCc2o3nlW58bTClWcD3fm3gHE8Y3FGVmTEOCka7SQb+rZw7LOyyFk3h6Ldq0nbvpzEzkUkbppN2OvFqBtseJYEICkKYGyqD8NCXHnR6MRwnSsjAwUroyejDW6Ms3nhG69Cm+yNMkaGPNqfjLYyNh75lOa1y0iaNpH4aRNJmTuV8tWL2HTiCm8dvsKSQ/0sPNTLkm+vsOz4D6w6/SPv9v1Kx+U7bDn3M1u7fmZH12129N2gs/dHtnT/SEfXL+w4fYOOr3qZt+JttHYTGo0neulIjB7DCfIfTbh2LCHaEYSbxhBpdyXc7k6IxZ1Qm4yU2CimT3+F1VsOsmDzt7z99c/M6viaiW/tZOORU6z85ADrvv2CLd39bL14j/VnrvLOsX7e/O4cS74+z6xPzjHny+u8+u0NFn3zEyu/+4GO76+z/OMjJE2cjntEBCP0KsYY/XEy+eNmUSExKhjl78lzvu78VePDX8wK/h+jF//d4MG/mWW8YPdjdLCSMcEKRohpdvwYGR7AqCg1TglanBLUuCSqkKYokCXLCchSYcxTY81Xk1kfTuGEEGqaLcyaaWXzmlj2vxfNh28Fc+BNG4feCeaztwfyDm5dZ2LH2zY6FxvZscDAB/OtfNBuZGeLPztb5eyfruTgTBWHJ3nzWYOEw40SjrW609su5/xcBWdnenNqtg8nF/hzdL4/h2bI+bxdyZczFHw+2YfDk+V8PVXJl1MDODhNy0czjOyZamD7JA2dkwLYO8PE7kk6djfq2FUdyJ6yQHZk+7MvL5Dd6Sq2Zyt5ryqAI8szObwqla/eTuLY9kw+3xjNwfdC+fQduwjBB1bq+XCZiX1vGPhwuZmPV9v5aJVgXbTz0Ro7+1dZ+WC1jX2rLOwSIHGZjY5lVlFbl9noXBnE9tUhbBO0JoTONaF0vhnC9neDeH9LLKcPL+LOpaOPWBhvXunl9vUj3L3az91rvWL+RYc7+o9yMQppd55kXRwKio5tERiHQqPjQydAjKPf0Se0/98Ao+BC/kf1ZKB71FX9X++SFmtqP1hreAexjI1Qa1uwMN4SrHa3BtYhiqUVb8L9WyLYCKAhPFcHEIng8QRoFEDEcY4Dmv6j9o9gaOh1jjEdwCO0Q4//I9t/dJ9/pP9J4/8RMDrmKl5z51E3+tD5/yP3/WfPEeYw9Fk57u/of/Bv5gnuaMFF/V/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UQXdJUQNZ44UCGmPi6A+ngNNXEaqmM01MTrqIk3UBWrozxKLZYxLI1UURSppjhcRXmID9MSlMxPVjInzpdpkb40h/lRZ3Lj5QwdGyYn8s6MGHatqWTXhim8t24Wq957jZlLZ5LemIspzY5fsD/Oagmj/cfxknwMw/zH8LxiFMN0Y5DGeqPI0aArN6GvMxNQoUNZriegwoyq0opfmQXnTCXDEj0ZnurNqCw/XKo0yFrNyJoFl7QNeaMd45R4wmdlk/S3MpSloXhmGfFKN+CZpMFSHY+hMhp9TTi6BhuWyTY0TTp8qwLwKtHiVxnK+JQA/hrmydNB7vwpSMq/Bkt5KtqXkXlG9LNzCF9ahaQhhDHlWmSNwcQsLqF282zy3mhEVRDKMLMHTyvH8pRqHH8OdOavBldG2iSMtnvxggiNrjyrceMplTP/rh3PsEhP/KvsaFvD0U8JRjspFPP0VHLfmUXdh++Su2slmTvfIL1jPsbZ6ShrLUiLAnDOVTA8TsrwEDdGWd0ZoZMwLMCZUXopw7WujLF64hWjwJSmQp3gjzpZR+GcBia/t5zJG99m8aFDvHzgIIs+P8LLnxxm5ec/suLQDRZ/9hN/++wKS07cYFX3Hd7su8Wmy/fovHiXjv5f2dl/m939d9l5/jbbz92go0+AyJ/YI+RoPNLP6s69JOXkYTCoMXmOJsRvFPGGMaTYR5Jo+yupYS+SGj6K5DAnYqzORJklJIQamNo2lbe2fMDibd+y7psfWX/0ZzYcvcrunp/YdKKXbT2XWHfmGm+evcPbp37mzaOXWfPdFZYe+YFXvv6RV779lde++ZE3vrnC2u8useKTb4iobcYzOhaXYBujDArGGv1xtarwsGtwNSoZrZTxYoAPf9H587RVyf9l9uH/MHjwLyYv/mLxZmSQP2NDlYwWEsAH+TE8yJ9R4UqcE3Q4J2pxTtQgSdXgmqJCkqLAS0hGn6NFmWvBXhFKbK2NtBo1TdP1LFkWxpb1CXy0PYNDuzI5uD2Nvdvi2b41kp3rI9i5OoTdi+18sNDOJ6/aOfg3K5/MN3BwgYFD87R8MUvD59OVfDHZnyPTVJyYGcjZ+Ua+f9nEydesnFgcxLElIXy10MKh+Vo+naXi0AyFaG38YrqKT6Yo2NemZO9ULTun6tg1XceeGTr2txt4f6Ka9+uV7KlUcKBSzaGKQD7K8eNAph97UmRsSfNkR6k/77do2TfHws6XDXz6diSH1kVw8N1QPllr5aPlA6C4b6mR/cvMfLDCwv7lFj5cZeeDVUHsW2ln3yo7e1bY2L7UyubFVja9bmHT62Y2LbaweYkAjSF0isAYyra1A8DY8baVXZuiRWC8d+U4t68+dEmLwPjDt9wRLI1Xe34PjE+oJX3nWvc/BozCGsZH3NAP1tA9msRb+Bg6PoBiMIYAFUPAYugH/j+7hlFcv/jENYxPBkAeW6so7IuQJrh9h+hRUHSM9QfAeO8uvw3V/buPjPX3xn0EGB33F4BRKJkoBK/cuTmQ/Fx0Wwuu6wFgFNbfCZDBb8L8BagcBKHBdY5DQUQEpX/QHS2O+cjaPmGt3+D6Psc9B/cfjDvknT7oe9L9hsCaeJ/H1rGKMCaM/bgeP08YW4zGH/x7Gvy7ejDPx893WFiH3N/xfIa2T4LBJ/2e383v8fk+sv9w7ajjnT0y5qBFWOxzWIcd/8F6AjT+JkLjQ3BEiJr+O2sYHwS9zC0ZXMM4itro0dTHjKUpzkW0ugkuZ8ElPVm0MkqYke5Oe4Yrs7LdmJXlxsxMN2akuzIt1UUEydlZnrSnS5mW4sb0FCnTkqRMjpcyOUFwS8toFupSx3rRnOTDlEwFM/IDmFmsob1YRXuxgpmlCmaU+jGlyJuJ+Z40CxbGXG+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ZSbccwIYlyrHq9CAd7EZrxoTbjVaxpUokDVY8G2wo2oKRz8pnvhXSrBPTcer0CJ+0L1SVFirYzFURKGrDCWwykxQmx3zRBP6ZiOKah3ychNuWTqeC/XgTxYX/s0m4U8h7vw5xocXUhWMLzXi3RyGe4OFMZVqnOv0mBekkr+uhaK3W7E0J+CSpOJ5qxvP6Jx5OtCJP+vGMSbUDWm8gmFGV55RjeXZQBf+VTGGfwscw+gEXzQTwtBODEMzyYqmJQh1YyT29iLKOpaQ3/kGOdsWkbqhHVVbLPIqIy45foxJ8+HFSAkjQ6WMC/FmlMGdF5ROjDZ48pJOwiiLJ24RfqjjAghM0mPMCSdjegNNb69i7dHjrDhyhqXf9PPKwV5m7z/D7J3nePWjH3nt0I8s+e4G7/TDu+fvs+HCPbacu8u2ntvs6b/P+/132XVeAMa77LggJPG+ydaeX9je9SN7zlxl/4l+1m7/gKzicsKNfkQapaSFu1GSIqEu15mazJFUpIygLGEs2aGjSNAPIyXcl9bWcpa/t453PvmObd//zLazt9nVe5ftXTfYevpn1p/6iXVnbrPm+A3eE0oInvqJDad/4d3TN1n7/R1Wnrgh1rkW4LXj5DkK58xHFhODS5CFsSY1ThYVrrYAXM1K3C0BuOj9GOHvwYsaOc+ZVTwXpuOZaD3/3erD/zAJdaVlDLP4MNzmy4hgP4YLNaaFhOyhPrjGBeCaoME5MQCXFA0u6RrGp6lwylQzNk2Jc4YB92wdiiItpjIVYRXepDbIaFxg4tU341m5KYO1W7JYtSGZdzansnVbDh0bM+hcm8i2ZTHsXR7PgRWJHFqVzKFVSRxclsAXy5L5enkqhxcn8dWrCXw+P5oPZwTT2WpgQ4vwHzYTu/4WzcdLIzm4LIyDrwfx6ctG9k9TsH+qgt2T5HS2+NLZFkDHFC27puvZ367nwEwjH0zWsq9JxfvVcvZWyvmw3J+PyxR8XOzHR7m+HMxVsjPTk405bqwrk7JnnplPV0Vw6O0oDr4dzier7Xy4VM9+wcK41Mi+pSb2LjWxZ5mF/QIorrDz/nI7768IYvdyO51vWNmw0Mr618yse9XA+oUmNr5hZcsyO1tXBg1A49pQtr0VSuc7NnZsiBSB8f61E9y5eoKbV05z8/IFBGC8JQDj5T5uX+l+CIwPqroIAS6P68nAePeHvt+B5JOB0fHB+w/aoR9M8SN9X8iv+PuqLk8MdBEjfYXI2MGIagfw/XYHfqdbIHwxH9HtJ+w/4VoHvP2uFWDwcd2D+0MlFrp+wnyE/gEwFYFUAF3RgjgEWoWIb0fwy+B6xgdWxsdBSADFoXKA0RNg7UkwNGCtHARQYexB6+XQ9/O/uv3IfBxzE8YehDzhPxCCC10AtcfH/nvA98i49wSIfjS4R9gX7vH473Tcw3G+cH+HtdvR52gd5w5tHx/vP7PvGO+Ra8UsAQ/B1zEHRysG6jwBGB2BMAI4CrCIAMF/Bxjv37wvpjkS0upUx4xhQvxYGuLGMiF2HC0JEloTpUxM8KA1Qagp7cykBGemp7kxO9uVOdmuzMp0YWaGM7MyXWlPF7YlzMlyZ2a6hJnpbsxKkzI92Z2pQqR1vJS2BKFijC9tyX60pfozMVUuQuO0PCUzSwOYXuTHtGJfphb7MLlIxuRib9qKfWgr9mNSkYLmPD8m5HhRn+lJVbKUgkiXQWD0EIExL9SDLLuErCBXcoIk5Aa5iVbGolB3KiI9qI2R0ZTgS2uSLy0JMlETE2RMFqyd6XLm5ilZUKRibqGc9jwZ7Xm+zMjzZ1qOgimZStqytDSnB9KQoqY520BDlpYJ2Xrq07XUJAeIOR/rE1S0pKiZlKphUmogrSlaWpK1NCfraUkx0ZhspjbOQE2MnlrR0qihLFZHRZxRtDo2xqh5Nc/K0nwbL6fqaYvWMCHKQHWInIVV0exZXsfSGXHUFCrIzVKQW2ijsjmDikm5FLZkkNWQREi2BWOKHv9IBYoYDZ7h/jjZPBhpdOYF7SjGBbtiLLYSWKpHV2FEVRKId54SaZYv3gVqRsS4MTrOA98CA36FFrwrzHhWG/GsNOBRYcCj3IBnhRF5XTCBLTHY29NR1IUxLkWOLEOFuSoKfVkkmuJgAooNmBqM2CeasLdZ0NRpUVUbkOWbeCHci6esrvy7AIzBEv4c6cnzSb4My5AzqkCBpEbHmKoAxtZoUM6IJHF1GelrqgiYEIp7rga3DA3DI2Q8Z3Xjr1YXRoY7IUtT8YJ5PH9SDudp9Rj+VTWK/6kZzqh4Ger6EDQtwaiazaib7PhX2pDm2TBPKSLn3flkvjcX2yvl+DWG45wtxzlLLrqjh0e5MyrMk/EhPozUSxmmcsHJKmeEUcjL6IVruBJPofpJvI2wynwmvvMWiz79isVfnmHex2do39vFtJ09tG45w4xd/bx2aGAN4LruO2wVgFAIPum9wf7+e3zU+xuHeuHAud/YfeEWuy/eY8f5e2ztu8XW3l/o7L3Ozp5rYnLvfaevs/OrLv62aAH5RfGUFgfR1mhj+gQlM+u8mFHuxvQSKc3pLhSHvkROsoymKdm8vn4JG7/+hh3dP9B59mc2nxKsiz+x4eRN1n9/nw1nfmNL1z129N7h/d5b7Dl3hz0XYMd5eP8SfHTxNh91X2Rp5zbcg82M0ikYqZXjbFYhDQrE1SRERfsxXuPDaIUHY5QyRmiFiGgVT9v8eC5WzzPRGv5kE1zU3rwk5GM0ejEySHBP+zLGJmWM3Z3xYV64RPviFOOLW0oArhlqxqUrGZEiZ1iSDy8l+jEsXsb4DF/8KzRoq1UY6/ww1XpjqvEkpEVJ4mwL2fOCaFiaxMx1ecx+M5OX16SzcFUaS1emsXpVJh/vn8wXH7ezd8sEDnZMYu9bdXy+aTKHN01jeUssLSly0vQvEBXwNHHmF2gq17Gk3cTOlXF8uSGbA8ti6JihYUubPxuafVjX5MP6iQrWT1bTMVnD3ml6Ppxh4kC7iQPTDOxrVbOr3o9dNT582BjABw0q9pXJ+TxPzsZofQAAIABJREFUyceFSrblerK13JuDL4fy+YpYPlsTw2drIzm4OoT9b+j5ULQqmtm3zMzeZVb2rQhi74ogdi21sXOJjfdXhLJrWTAdi+1sXGRjw0IL775iYP0iM1uW2di0xMKW5TY6VgfRKaztfDOY7euC6FwXxqkvX0UAxltXjnPr2hluXrkoBr3c/uHII8D4iCv6d7AouKO7uXe973e6/2O/2DcUHB8EvQhrrR5YER/7iAsfSscHcGjr+IAKrfgR/SeB8cnWwNvcF+4/VINpd34TQOa3WwitqMdS+QhWSzH9zu8gVui/84h+u3fnUevioKXx99cPWikfyy35AAYHXc9DLYpDc1UK6Ygcz3loKzxXBygJVjchgbpjDenQVjhv6HN/8G4G3dgDIDVwziNgMwipj1/7R/tD37Nje+h4jvsOtTT/0ViO/sctc38XLB+Hase+A9AGYXronMTtJ0C2eP/H84qK1tfHIqoFi6LjPo+1jt/reP5Df4vj+YjP/rF/O+L5QqWkx/TPAKOwhrEhbgz1sWNoEGpJx7vSEi8EuwgpcYTgF1dxDePsbC9mZzoxJ8uZ2RnOzEx3YnaGC7PSnZmR4sTMNFdmZ7gxM1XCLMEameLGjCR3piV5MDVJgDMf2pLkTE7xpzXJh1YxkbY3bblymoW0OVnutOQKwS1SUZOKvZlU7MvEYjmTSvxpKfClMceHmlQZhVESCiIGrIv5Qm3mUE+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vAAURRpUZXoUpTqcU2S8FOGCW6o/ikILXvk6PEv0eJeb8CjRIynQICkMRFZpxrPChLIxDE1rFO75AYyLccc3U49/lgV1vh11gQlbnRVbkwFLiw79hEBUVYH4FlkZEevLn4Pd+He7K/9qdeaZCCkvJvoyKlPBSxk+jM73Y1SJP6OrApBNshO+JIeoN3LwbTDhUqDAOUeBc4YS13Q1kgwVrmky3NJ8GR7qyjO60TylGcW/KIfxrGUcslwthsYw1A1W1M1WAhvtKMutDA+T8X8qRuFdHkfm2hnEvVGPrNKKJEfB+HQfRiXKeCHUlVEhHoyyePB8gBPPK11wtvvzkkHKMJMUp3Al6qRg9FlJTF73Lm8c/JZ5Hx5j7oEeZn5wjrkHrrHw81ssPXyfJUdvsurUr7x75ic6u39kf/8PfNxzlS/7rvNN78+cOPcb33Xd4/C52xy8/AsfXbjJ3v7b7Oq/yfb+H9l+/hof/3SHfRdvs+PsLXafuc3eU6fZc+QL3t25lnmvVjGlLZL2VhtvzI5mxZx4lrXHs2JWCvMX5LJm2ytsOfw+m04cY3v/NTp7fhbrUG8/c4vObujsg53nYf8F+OQSHLp8n8+vwpc/MVCfuu8GW744Ruu8Bch1SqQWBS5GX5x03rga/HA3KXDV+TJO5cVoPw+clN64qOWM18txDg3gWYsX/7dewp+CvPmz3UcMehkbpGS4yYcRFl/GBvkyxuzKsMAxjDSMxzXUE884fzwSFEhTVEgzNEgy1YxPVTAuRcGoRG/GpMnwLA3Ar06HokmPokWPf6se/zYzqul2NDNDMc6Pwjo/kqB5IYTPCyZqjo342XZip1ioWpbDko/m8t7B11nz3hTa5xRSVBxEfIw/0aE+2M0SAjVj0JqcsEd7k1ZqY/bcGBbMDmbBNBOLpuhYNVXHkgYf3qjxYGmtJ2/UerJ8gg/rWwPYPdXE3nYL+2aYOTA7iI9m2dg5ScOmWhnbmxW836Zmb7OaQ5WB7MrzpjNfRkepL1tr/Ng308pniyP5fGUkHy8PGli7uNLK/hVW9i6zsGeplT3L7SIodiw00bHQwvsrI9m5LIytrwc9AEbBNb1liY3NSy1sWWahY5UNIVJ625s2tglrO9+2sn19OKcPL+S3ayf/aWD8I5f0IxA5aG38bwKYDIXFoR894SP5EGIedRuKrsQhH2fxQ/u/Cxjv/cr9f0AD0Pgw9+MDN7dgAXxET4bDAWgUjj3UADA6wHOgFVzTDsuiw3oqAuNghLSQM1EExtsCaA+4oh+2Qr7DwTyLD9oBWHfAiAiMj7mkHVDypNbxnkQwGvrOhrwfxzl/BESP9P8dcBoKSg/u93fgauh8hfMdkPzgtz42R3Gej403dG6Oe/4RqDr+Xode88Q+xz0G7++Y54PxH5uXcPyP5j70mOMcRytYQX97gv45YBwtBr3URo8S1zBOiHUW1/W1xLkN5GSMd2ZykquYC3FWhjNzs12Zly1hTqYLczIlzExzYWriONpTnJmX7cncTA/mZ3kwO82NGcmCPJia6MWUJB+mpvqLVkYhMrkuWkJ1lAv1KVImpEupS3NlQpaEtmIv2kq8mFLuQ2uxJ/U5EmqzXJiQ401dujflCZ7khrqSG+pOQbhMzL2YH+pDtl1Ir+NOtt2dghBPyqJ9qY73py7enwnxfjQn+YvwNytXx/xCI6+U2FhYHMKCXCML8rW8VqrjjRojC6t0vFKuY26hjvYcHdMydbSkamhO19KYHkhTtp6GTC2NOTpa8400ZgbSkqmlPlHB9Fw9cwpNzCuyMi1LP+CaTtZRF6OmNlZLbYyemmg9lZFa0Q1dFqOnNFpHZbSWhkgViwtDWJRjYUZ8IC0xRsrDzSQHBZCbYqKsyEZRiZ7SaislNaEUVUVRWBFNQVkYReVB5FYFkVIbSlSJmYiyIELKQrCWBKPNMaHPs6BICcA71gdFogKPCBmyeDk+aQo0JXpCWiPQ11nFNY0e2f6Mi/fELdkP3wIhOMaMvMSMT7EJryI90sJAXPMDcCsOxKvKhLzBjl+1mTFRroyP9sY9ToN/ugVVlhFdsQ57g4HgViO2iUYC6wJRVQTjkh4oRks/Hy7jzyEePBXsxl+iPHkpWc7ziV68lOYtWhrHVajxajIT+noGQa8mI2vQ4VLih0uhP+MyfXHJVuJVrMW3QoNPsQaXVF+eMozgX5Qv8u+aEbxgc0JTbsPSFI623oKq3oiyQo+6xMKYUC/+onPlfwSOR5JnJ35hNbJSM26Zfjin+TI6UcbwCCkv2dwZppfwQoALL6oljLPKeUHnxktWL5wiA3AJCcBSmsvL+z7grZOXWH70JxZ98yuLvr7Fkm9vs+K726w6coPFx3/hjWNXee/7q3xy7jrf9pyjq6+fs6dPc+jAJ3z26VccPPgNnx85xqGTJ9hz+Bjv7v+S1fu/YN7WHcRPaiFp+jRe2fcZm079yqaTd9h69jq7uq+w+9QZdhw+xK5Du/nk8Pvs3PcuGzqWs+fAZj7/9gMOfPcBe098zq4zp9nafY1t/bfp7L0t5nTcfvYXtnXdZGv3XTq677Kj6xa7zvzM9hOX6Tx2ka3Hr7D1xDXWf9nFovXbyauoIDjcgqfBC6cAV9z1Xkj1PngK6xcDvHBVeeOskOGi8MFd7c84pYRRgS48Fziep40uPGWS8KxZynNaN4ZrvRht9mOESc5LOk+GKcczVueOi8mTMRoXXpSPwsXiwTirFNcIX2TJgcizTLgmqRkdJ2dknAznLH9klTrkE4z4NhvxaTXhPdGM//RgFEKJytmR+M0OQTXXTsBsM+p2PeY5NuyzQ/GrVuNR4E9AsRZDmj/6ZD/saYGEZxgJSzWii5CjjvBBE++HrcBAxtQkJsxP4bU1pSxclsvcmWFMrvFjcrGEeVWeLGlSsLhRzusTfHlzooZt7Xb2Lohkz5xQdrfbeH+6hZ2TtGypk7N9goL3WwLY26zhgxYD2yoVbCtXsL1SydZSOeuKPXh/io4Dr9g58IadD5db+XCVjQ9W2di33MbON0xsfc3AllcNbPybgQ0vG9jymp1tb4SxfWkYW5cEs+UNG53Lgtiy1MLGNwxsXW6iY7WZzrVmtr1ppvMts+iS3rkxkjNfvy4Co7CG8Z+xMArA6AhqcbRCwIwQCPMINF7v47+JH8oh1inhQ+f4eD780Ao5BB+u4XrStviB/ieBUSgnePvWL4/pZ27duv473b51nZs3f+DGjWvcvHENYf/2rZ8fu3ZwrJu/cPsR/crtmzf+Y9268cTx7tz6daB/cMxbN4WUREK0s1C9Y0BCNRyh786NxySe+zDnpWMN6e0bP3Lr1+uihG3Bqii0j2uotfHxbcdYD/qFROyP6MlWywfn/4FV87/yuDBH4TcJ7R9ZUcW/QYfLebB1AJg4l8Fn+M/OSxxT+M3CeIPPWpjX78YVAsBuDMxbnPuNR9+f4x053t/Q9vav17nzBN0Xcp0K6xj/Ey5pIa2OECUtAGNt1GgcwNga705rvCsTE1xEl/S0VAlzsyQiLM7NchW3F+RKmZPpRnuqYGl0Y0GOTNTLOV7MSZcwI8mVGULgTIIHE+OEmtReNMfJqItyoy5KQo0AjQlSapPdqUuViMDYku9Oc4GESaUeTCz1oLFAQnXGOGozBHe0FyUxUrKDXckN8aAkyp+yGBUlUUryQ+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8CmW6Bmt1ELEzEgieFIGuzoKiVIs0Q87YGHekqUr8C82oy4ORF5nwLtTjWRgoWvjG5/ojKdHgW29BUWfFPdUXp2hfpHFaZPEGfBID8U7xRV+mwtqgxdykRVevRVVhR5pjYGySiuGxfvw1woeng6U8E+bBXyI9eTbGkxeTfBglWBHLA/FqNBP2ejqmedF41qtxKfPFudiXsTkynHLlSEsCkNcGom6w4JGn4rmgcTylHcFf9GOQZWgwVodgqLFhnhCEqkaPJM0Lp2gp8mQtz6rH8z8UI3nG5o6+KRHvIiPeeWok6X6MTfThpTA3XjC78nygAIuujNR5Mtbiy/NaN160eDEiyIcX9BLMlbnM3fcBq05cYtnxmyw6cps3jt5hxfGbrDnxE2+euMryrjusOnuTbT0/8UXPRb777ggnv/iY7z99n1Of7OTEZ3v58uNdfHpgO9t3rOOVha/SNHUmtdNmkjuxGVtxOilTG5m97X2WfHqWLWfg3a57bO2H7b132HXmJ/aevsoHpy+z99QFdhzvY+f3F9ndc40Pzp5nz+kL7Oq9SUc/bOyGzWfv0XH2V3Z0/SiWLuzo+YmO7hts777Nru5f2Xn6Otu/vy6ud9x++le2Hb3MW7s/pWXqdKqqirElmPCzeuNr9kFu8cNT641U7Y270huJvyAfUX5mX+TBMpzt7owO8+I5s4sYqPSizo3RehkutgDGmBW8qPZkhFLKOLUXrlofXNReOKukjFe5MUrhzCi1K04WGdJIFZI4Ha5CJHViAM5pKqSFGrwqtXjVaMS/EbcaBbImDX5tVvwm25G3GfGbokU+SYG8RY5vvQ/elb645ckYn+qJS7IXshQvVJn+mPMNmLMNmDIMWLKNhJQFEVRtx1prIWVeElWvFzBpeRlzVpYxeVYsZUUyqnNdmFbhxeKJGpa2aVjcomBpi5q3ppjpmBfJznmRbJtuZ3ubiZ0tOnY2BPB+rYIP6gP4sEXH7nYrnc2BbK1Wsa1CxfYSBZsLvdhQ7smOKQF8/EYQH6ywiwEu+1ba2L3UzLZFeja/omOTAIsLDKybp2fj32x0vh7G9mXhbFseSseyIDqX29m6zMLmpUa2rjDQsdpA51oDnW8a6HjLyI51weze/GjQy381MArg6IicfgCNP/b/MTAKUOiAQDGgxGGRcbRDXIMDrsWBdXjCGsZHrXkO697A+saB44PrHAerewhWOsE6ePPX6/T1nKav+7TY9vecpr/ne/p7Tj6ivu4T9HYd5+z3R/j+5NecOfUtPWePIZx/rvfMgHrOcK7nDOd7z3K+7ywX+roeqr+b8/09v9O5vm4eqotzwjX93Y/qXDcXz/U86Dvf14UgYfyL/T1cOt/L5Qt9YitsP1nCeY/q4rluzvcNzP1CfxeXL/Ry5WLf73T1Yj9XLz2qa5fPce3SOa4OStj/4fL5J+ra5fP8sc5x9fKAhPHEcYWxB/WDMO6V81wfImHfcXxo+/gchf1rl4Xf08PlC91cudjLtcv9XL96nutXLzyiH69d5EkSz7tyXpyDcC/h3k/S0HmI28Lzutj7h7pyvptL54R3eIaL/We4fK4Loe+KME+Hzndx+dxZLp93HOsZHK+HKxd6uHy+++F157u5eqHrgX4Qyi+K6uUH4Xdf7OXujR+5f+vnQevjgPX+0aAXoYrOw8Td92/+NriGsQQxD2PUCKojR1ATMYr6aKHiizNNsa60ii5piQiNbYkutKc5MSdzABbnZrkhaEGOB3MzpczP9mRBjpeoV/K9mZshFYFxepI7k2IkNEdJaI5xZ0K0OzURLmKllVohz2GCO5VxrtSnutOY5U59hjOtBe5MKvGkrUxGc6E7lWljqUqVUp7gQWGUO9nBEjEHY3mMiqoELdUJeqridVQnaKlJ0FCXHEhzhpG2HDNTckxMzdIzNTOQ6ZmBtGcGMjfXyMv5NmalGJmRpGFmmpo52Wrm5QvQaOVvJWbm5BlpzzQwLc3ApHQjbdkWWrPNNOeaaSkQZKIpV09jViANqUom5+pFC2N7rp72XAPTcoTrdDQmBVIbq6E6Wmj11MQYqIzUUxyupjgyUGzLw1QsKo5jdWkscxP0tAjHgtTEGZWkpgaTXxFPZmkoeYJlsT6SvKpw8isiRIgsr46gvCqEjFIDQbkKQooCCS41EVYVSlxzEkmT0gmvjiK4NBh7oRVjpg5NnA7/aKHiiJLAHD36UhO2hhAsDSHoqq1oq2z4FehxTpTjm2tAXxOJotSGd6EBWbEBSb4aSVEgTvlKJCWBBDaHoywzMSZShlOkkvEhfkjC5XjF+xBYoMRUrUZfq8QwQSOe5yWUCkxRMjrenxFx/rwQ6cNzETKeCXHn2Ugvhif68ZIAraUBeEwwEbIoDf3scDzrA3Au9cap0BunfF/RPe1WqsJnQiCKJjPelTo8CtQMj3YXSxRa6iKx1IZhrLZjrgtCVWZgbLRgHRyPZ4wStwgFz+pdeNrozJh4f7xy9aI7XpqhYlycD8OCJDxvElL0OPOc2pXhRplY8eV5vZQXTJ48b3TjJYMrsuQQylcs5dXPjvHa1xd5/egvLDl+i+UnfmX1yR959+xPvHXuN97tu8vOnp/57Mw5Tpw4Tu/RL+j75gOOf7KV7w51sOW9RUydXEr7zDpaJtbSMrWNuqlt5DTVEFNTQP7cKSzcf4Dt3b/S2QMbz8HGPtjcDR1dsO0sdJyGrWdg4+nfWHfmN97t+o0tp35hV/cdtvXC5kFt6rpPx9mbIjBu7/6Bjq5rbD37E9u6brGj56YYDCPA4/aee2zrvsu+7lvsO9LD2vVbWL1mJY1TaimsyaG4Ph97rAU3f1fclVIkflI8lD5IlT6M83JDE6QgJM2INcskWrvdo+W8pHfipUAXxuq9cLGpGGdR8ZJKxki5B2P9ZLiofHFRyJAovHBXe+Oh9cVN64NToCdjtZ6MEFzh4Wrc4nRIU3R4ZmuRFQbiVarGqzIA11IfJBVCeUoVPtUB+NYo8av3x6/eB0W9D+oGf5SV/vgV+eGbp8Az0xf/IgWqYjXqQi1+GSrUOTrslWGETYggbmocEVPCiJoRRtbcVIrnZ1A0PZbCZhtFlSpKCjxoKpOxoFnDymlmVk7RsXySnqUtBlZNNLN+WjBbpgbR2WalQ0ivM0HLrtoAPpyg49OpdrbPtbG5Tc+GugC2VGvorNSwucyft4qkrKuXsftlIx+tCOHA2jAxEnr3UhM7Xjew6w0z2xeZ2PSyjvfma+lYaKPj9RA6FgexbVkQHUJqneU2tq60snW1lY61FjrfNtP5tonOd4x0vmtmx4YQdm6O5tRXrw3kYbx6ktvXhCouQ9YwXunjthgl3YWQmPuBxDWMgkXxcT3MtfjAyjgkmbcIjQIwDrXyiO7pISldHkCjENE7NC3M49uCK9YRVCKW9xNyDT6mx64ZCI65yX0h8OH+r/x271d+/ekSZ09+w+njhzl78jDdp74e0InDnD32JV2DOnP0c84c/YKTX3/KicOf8P2RQ+J+78lv6Dt1hN6T39Jz4htR3UJ78tsH/f3ff0f/2WP0dj2qnq5jdJ/5jq4zRzj7/becPvU1p09+Tc+po/R+L+gYfaeP0X/mOOfOnKD/zAn6Th8X+4TjPWeO0XP2uKjerhP0dZ/8J3WK871dv9OFvm5+p/4eEVYv9vdy6ZwgAVj7xG2h70G/0Hehn4uCzvdxYVAXL/SJ++fP9dDf10W/cF8RlgVgfigBap8EukL/UAnXiJDe3/Ww//xZLl/8nksXTnHpgtCe4fLFLhEgBXi8cqGPKxf6B3SxTwTmyyJw94hjXBkEaAGkhTlcHDKvoXMUth3zFFrxWO9pLvWceKDLPScQdKHr2EBft/BOv6P7+Fec/PoTzhz9jHOnv+H82SOiLvUI5x3jQtcRrvQe50rfCS73n+RS/yku9Z3kct9JLvYcF8+9cPYIl7qOcLnnCFd6hPZbLvcd4Ur/Ma70C9ed4GLvCe7euMr92z9x/86ARV+wdt69e1Wsbf3bL3fhlzv8dusH7t27xr17v4rxXvx6nTeFKOnoMdREjKAydBg1ESOpjRxNXeQYJiZLmZTsSVuKjIlJQu5CF6YlOzE7XSJqbpY78zOlzEp1YW6GG3/L9eLVfC9ezhHg0ZuZQoqdeAnTEtyYHCuhNcqZ5igXMb9jbbSQrsaVmjhXKmLGUhU3noYUCc2ZHrRkezIx14vJRb605HnRmC1lQo4H9dm+VKbIKEsYqONcEa+kJlFLbaKO+iQDjSkm6pOEbR1N6UYm51qYXmBhep6RqVlapqYH0J6uZXaGkbmZVuZnWJkdG8iMmACmx2uYnqRlVraVl0vCmZ1nZ0amiakpOibGqWjLsNOWE0prTggNWVaaC4NoKrTRkGOgJjWAhrQAJmZqmZypY2qWgdbUQOoTA6iKD6A8TgBDFYXhKkoiNJSGCxbFQEpCA8i1y8m1+1AdHsCK0hReSwihPdRMbbCBOKuSQJsfqcVWcqtt5FRYKK4OpagihIKyYLKL7MRm6YjJNRJbaCO80ERIkZ6wMish5SGEVUURVBaBrSgMS34Q9gIbIYUWIorthOaFYU23o080EhivIzBZjyIxEGWGAXWhDV1VOLr6KDR1EXgUGJDmG5CXBzEm1R/nbA3SIiOepRbcCg0452uRFhtR14XyL/qXeN7mwki7lHHBnkjCvZCnygks8sNU7Y+5wR9jvRG5UAUmww/nRB/8i2yMS1DyUoQPzwqpdszOvBjpw18zvflriQ8uTXqML8einmbHo1qJe4kf7kXKgXWMuWrcK/T4TDXjPcmEtF6Da4USnxo9iloTpqYwDLVBBJZZsNSEEpgXxAs6Z/7kP5yXLO6MCvbiz7rx/MXgzPAQL8ZE+TEuToVztBzXSG+cIn35i15Iz+PM00YpT5s8ec4s41mDlOd07gzXe+AV5I+L1Z/xIXoMlaXkLV3F0pPnWdV1g6Unb7H46G3e6oK3T/3E28fO896RHj7susQXPef49NhRNuzqZPbCeTRMbaBqYjUVU2uomddI5dxGsidWktRQQWRVBWFVtbSsXc/GY/3sOXeTPRfuseMcbOm+x9bu3+jsha3dsKVL0P1B3WNL91029dxgY++vbOq9wZbem2wV1HNLVEf3LREcO87eYvuZG+w4dZ3tXbfYePYOm/thS78ApPfY23OLQ93X+fS703z4yWese+c9tnV0smTpQsJjrMgUTrj6jGKMx3DcFBJGy5wY5+PGaNlIPHUuRGTZyG5IJrIwGFW0P+N1zgxXOTHW6Ms4k5LxgX64yD1x9hvQeLmU8XJ33DU+uAf64qGT42XwQ2qQM17nzZhAT8bpvXC1+yGNUuGbYcQn34x7gR5JqQ6XCgOuZSrcy/3xqlQhqw4QWwEg/eu0KBv06FqtGCfZxQpAlok2LK0hqKosyMusBAjVjOpj0VeHYakNIbIlnMQpkaRPCSF7aijpk+ykNplIr9eRUSYnK8uVukIPVk6xs25aEG9PtrGyxczCSiVvtlp4a6KF9VOC2DwtmM1tdtY3G9k8ycLWyRY2t2l5t0nD2xN0rK3Xs6bByMraQFbWKVnb5M+WmYF8uiyUD1eH8uHaUD5YHcT+FRYxefeHy03sWaJn0wJ/tryioXORiS2Cq/p1IxsX6dm4zMymNVY2rLWy5b1gtmwIYfN7dja9a2XTOhvr11nZ+F4IR794hbtXT3D3h1PcvXaWO1cucedqP3euf8fta/3cvjZY4m9I4m0HDD7eOqyJQ1vHOQN9A0ExYtDLUFem8OES14eJtaId0Z+CO3qgtN3Q9gFE/hcC45kTX/P9sa84e+Iruk4epuvEYbqOf0nX8a/oFre/4vR3n/H9t4c4Jeibg+J294mv6D01AIYOaBTAUZBjX4BHYbvvzNHfAaMAkD1njw5A4+kRlCMEAAAgAElEQVQBaBTAUQTFx2Dx3NmTnDs7AI0CQArg2HtWsHoOSIDF/p5Tos71fs9QOfofb8/1neZxDQBjN+d7H+p3sCgCZA8X+gSrpwBSg9B4vo/Lg9AoQqSwfb4PBxxeON/LhXO9CJDosLYK+0K/AJNDAfDvbv8BuInQNgiYAuQJVsUBYBRg8QnA6LCmXhCsgf0PLKsD1w6xtgpjDQHJB3Pr7+aioEF4FaFyEBjP957mYtcxLnYfFwHxcu9JBF0a3BdgUjgmAGT38S/5/shBuo5/zqXuow+A8UqfcO0xLvce53LvMRESL587zaVzp7hy7nsu9Z3gQvfRAbA88w3nTx/mUte3XO09KgLj5d7vuNR7lEvC9f2nuHvjmgiM924/LLv5RGC8e1UsDfjbrd/EWtJvzS2lJnYcDTFjqI4YQU34ADDWR48TgVEARQEaBbUmuDM12YVZGe7MznBnTqZUXLc4K82VeZnu/C3Xk1fyPEVgFI5PS5YwOd6ZicJYUeNoiRpHc5QTzYI1Ucxv6ERV7Hiq48dRFTeO2kRn6pJdqE1xoSHdlaZsqQiLAjDWZbpRlepBWaIn5Yk+CLkQa5I1NKQaaUgx0ZBspCFJT1OqkcY0A61ZZtqLQ2kvtDEt18i0bD3TM3VMTw9kdpaJ2RkW0bo4L9HEvGQzMxL0TE82sqAgnIUVccwvDGdmtp2paSYmCxAap6Mh2URjuo3GLBv1WSYm5JiozQikLk3NxGwdbVl62tK1NCcGUBMtpyrGn/JoBcWR/hSE+ZNj9yXX7keezZ8Cu5J8mx/ZFm8Kg+TURqhpT7Awxaah1RpIoVFBhNGXpJwIShrjKWwIp7ghksKacLJKg8gsDSYu20h4po6wXBNRJcFEldiJKjKLbUiBlaCCIEw5Vqz5doKLggkvCSK0yExIoZGgIgEghcAYK+ZsE4ZMA+o0LT5JKmQpKvzzjGirQtHWhONTZGZ8ij8j470ZFuPBiARvpAUGFDVhyMqsuORqGZ+lwqNAi2u6CvdUDWPDvBlpdUMS6Y1nvBcBeb6YqhRY61Voq7R45/ohSfXGK1tDcGsqqtJwXFO1DI/y5d8M43ja4sL/DB/PU+lueLfYCH4lBWWLBc9yJd6VarzKAnDN88clT4VbhRbZFCPek81IGwKRVKrwrTUQUGvBUB+ModqOodyGrToUnyQtL+ideUY1mpfMbjyjHiNaEF+wuvNSsCcjQmUiNI6P9MEpzIvRIQJQOonA+JTOjae0Qjofd57VuTPM6Mkoi4zhQvlBvQfDbP6MCDMgy07l1YMHWf3tSRZ/9DXzOz7lte1fsPzTo6z94hjvfPYNq3bt483t21i4ailT50xj8qw25iyczfwl82mY3UpZezMFUxpIrC0jqDCP/PZZTHtnM+8cPsX7/T+z5/xtdp27w+5z99kuAN+ZG3ScEayCd9gm6rZoKRSshYK299xkR+8tdvTdZmffHXb13WFH723x2gfnnL3FzjO/svv0T+w48wudwrpG4fqe2+zo/oWPz93gy/4f+eToWfZ+8gV73t9Px9ZOmpqayMnPRmfWIPFxwUk2nuGuI3CWuzLG24kx3qMZ4z0cL52E0EwrtjQjigg5UrsAfO6M0koZqfVijFomwqKTEDAjl+Kq9MJF6YVrgIzx/lJcVJ64B3rjqvZCYvLDzeyHk17GSI2EkVoJY4NkjInwYVyiAvcCI66FBpyKNLiWa5BW6ZCUq3EtVSKtCMCnVoeq0UJgsxX9pCBMbcHom80E1Blwy/PHs1CLui4cVVUIyjILgRVGzDUmghvMRDVbiGm1EtlkIqrRSHyjgZQ6NckFHqRnjKe20J2XW3SsmBbEmmmhLGk0sqLFxJqJVt5ps9MxM5LNU0JY32Jm8yQbm9qsrGkOZNUELSvr9SyvNbC8zsDyeh1rmgJZ2SDnnUlyPl8TxcdvR/Hh2xF8/E4EH60N5uO1wRx8K4wDa0NEF/XWhUKVl1C2Lbay+RUtm17Tsf51PRtXmNn0po3N64LY/F4wG961sv4dMxvetbBhvY1N60M59uWr3Lt2kvvXT/9vAcYHrujrfYgR04KFUViv9TtgHLJe0bGe8WHQxpB8gg6r4X8VMP54iYfAeJjuk1/TPQiNwnbPqW/EvtNHv+D7I59z+uiXos4c/VKExd5T3/G4+r7/f5l7zygr63TNe973w/tl5sycc9pWVASBCntX7ZxzTpWLgso5UlUURQUqkDNINLRtaLW17W4DBlRslSiYcwTJFJWLDCogqP171//ZtbFU+pyeWTNrzYd7PWE/tdfGVa79q+u6r/v+ClHifu/BL6XjwDGhLh64bkVVwv309uyXVMN+oSQKRbHn0GgdZuj4r2vg+GEGeqMVtdGFPX6U4X5hi/9U4t6QsM7Hlnhu4Nh16jpq4vUUxhg0CmCUFEYBVUKlG4yqjUM/XUvAOCLUxSgwCkj8SW2MAWO/ZLufFMA3tn5ho4+Fsl+pfGOUPvFcFBiPcnIkVqMK48k+zpwUdvGABIrXLHdhvf/Sfr8GlQJAxb9JWMGjiuMvVM6xn0389x/pFVAoVMZDnOw/zKn+w5zoO8TIcaEM7meoR8ChOO6j77D4XfucE337JeXw1MBBTg8e5rRQFfsPXoO+U8PHODl0lFNjgHHk+D76D31K74EPGTj0MSPHPudk/5ec6NvLib59nBAK5dARCRh/+E70qkb7Vf+Rwigg8vvvv+XvwpK+eJ6n7mqhIz+BuXlxUolNL13TRcWzpFTFUgGLZToWl2iYn5/Eorw4VpbIWVup4s46HWsrFFIy+s5qFXfXqiVYFArjxmqVBJZrKpJZUZAg1fKCRJbkJ7JQAGpBIt2FiXQVJUqgKGBxfrmCBZUiAKOis0RGe3EiHWVyFtRqWNJoZGmTi8UNbhbWeZhb6WZ+pZ8FlSEWVUZYWCGg0cuCMj+LKgIsr0thfXMWaxpSWCVgsTbaj7imyseGmjDrKsOsLvSzLj/IuqIwdxSFWFuZxu9m5bGxMYe1dZksL4+wMN/D3BwH7dOc0rDt1jw3bYVuWgrtzC6w0jRdT0uekbnFVroLTHTlmmjL0tGYoqQxXcuMdLG6UEtVWEuJT0GpV0mZR02FV0OxI4kKn5qagIaWNDPz0u10+0w02bUUWZXkptqobymhZWEpTfNymTU/n6K6ILlVPtKK7GRWeMmoCUl9VgL4wpU+plb5mT4jhfTqqAUYqPKT0hghozmVrNkRMmYFyJwdIKMzjXBLkHBzgLSWCFPnZBKeGcRT58VW7cJY6cAizpsiOGano6/zk1RuJ6nCQXyxGU29H0tbOsbmFLTiy7nGhbLOibrOg7rSjaLQTtJ0E8nT9CRmy9GWqHDONBLssBPsDOBs9mCc4cDRHGH6qhr8HflYGjPQ16VwQySJm9KU/NfUOG4u02OZn0nq2iLs3WE0TTbM7cJ6FMBoJrnRhnqOB92qEMZVKZhXpGBaGJKA0dEZwt0extsSJjA7hdS2DJTTLNzsSeQmVzw3+8SWGDnjwwpuE8CYpmFiupb4HDMJUw3EZ2qZnKFlnJjt6Evm393J/Mat4LceJbcIYPSpGO9XcoMIcgSTuDXLSEKRD0PNVFLn1JLRUkuovIhIQQHZhSWk1zWS2zaHaTNnMq2mitqWRu57+PesWruMZasWsXrjClbeuYKFd66hZd1aGlevZvHDj3HHU8/x+FsfsfmLY7zWc4YdAxfZNfI9O4evsntYrOi7xNaeb6Ta2X+ZHX2iLv28ei+zo/c7dvZeYVefGJkTrR19V9jWe0UKumztucy2nou83vstL3wxwF/e3c9dW3az+qktPLz9DTa//wVvHe7ni6EzfHS4jzfefJfXtu7kxZde5YUtW3nwkccxOlwkqJUorToSDIkkmBKYoptMgiGOBFMcuqAax1QrpiwjqhQ1iUEliSENUwJqJjuVKF0GqZIdWkQlWlXIbVqSHCJMI+BRh1KsH/TqSXBpiHeqSXCrSfRoiPdriIvoiMswkpBrQ1nuR9YYJL4lSEJLgMkz3chmC3D0o27zYe4OY+4KYJsbwr0wjH2uG+McJ9oWF4pGB5pZPgyzgxibvZibHNiarDibLQTmuAh1+6RKmR9g6qIw0+d5KeywU9Kso2amiq5uG+uXBPj94jAPLU/joSURHpwf4I8Lgvx1cYRNS1LYvCyNv62ayksrs3h0cYDHFoV4ZG6QhzsDPNIpoNHHEwu9PLnQxnPLLbwjgi9PZrPnqSzeeWYqbz2ZzttPpPPe01m8+1S2NIfxtUfS2PF4DtseSefV+/387YEAmx/wsfnRIC8+kcILT6ew+ZlUntsU4flnIrz4XCovPJ/Gi5uz2f/pffx47hA/Xvg/A4w/nh9E1E/gODg6uFuEEMYEEQQk/jKF+qNI/P6sxEy+Uav6fxcwxixpoSQKQDzyhVT9R/bSJ6zmI9E6fvBzeg5+jjj2HvqCPqEsHo1Zx7HjfkkdFHaxsJKFIhizlAfGqIExVVA6Xs9G7jnMoKjjRxjqFXWUIXEuXR9luPcow33HpP5JqYdytI9S6p2M9VOOOUrwOBDtqxS27T8uYQVHVcOfHYWS+EtovI6yKGBRWLySNT0Kj6dODHIyVpI1HbWiT50Yku5L4DiqOkZ7MUfBTFIIo2AmQGxsCUXvl7Ao2cLXBcZjUWAUoDUiLOrjUVg8NcCZk6J+0Zs52kcp+jGl18Yoj2P7O2M2tYDb6yuMxzghAaKAxCgoClgc7j3I0PEDDEmguH/0/CsGj+1j4Nheho5/JdnHku08eJgzAg4HDkVt6MEjnBwSPY9CZTzCiQHxfl8hgHHgyOf0HfqE/oMfM3jkU0Z6P+dEr4BGoTLGFMYzfC+CWpfPRwNA/8CS/v7qGa5e/Qaph/HieZ6WgDEeseVFzGGcm59ApwDG3HiWlKlZVq5jeYWBxaUa5uUlMT83jiVFMlaJmYx1etaIY7VQHJVsqFJwZ7WCu2vEPTGrMZl1VUmsLolndUkCq4oTWVYoBoNPYUFxAgvKEplfLmdBhUKCxUVVahbXaFhYrWFBtVraHz23UsXieiOrW53c0RbkjtYwK5vCLKkLsqg6yKKqMIurwiyqDLKw3Meich+LK/wsqwmxuj7CqrqApC6uqfOzri7IutoQ62si3FEeYmVhgDX5EVYXRFhbnsndjfnc3VzE4rIUFhSH6JzuoTXTRmu6lcZ0s7TST6z2E2lssYawbnR0z6wsNS3ZaprFdplUBY1hJXWBJGqCCioCyZT4kijyyMmzJ5Bvl1Fgl1Nsl1NkS6DSq6Taq6QlxUyzV0uTQ02RNp4MXRxFUz3MmlPO3GW1dC+tlEIugUwN1pAMd6YOZ7YRx3QrzmI3rnI/wVIfmSVeptemklEdIrUuRLDOT7DRT2prmIw5YbI6hSqSRtbSNMLzAqTND1OwPIfqdWXkzssioy2FcHMIZ60bU4UNY7Ub+8wUnM3pOJrTJHjU1HiQlVpJKLGgqvGgawigrHWjmuFCW++V4FJZ6kBdbEc+Xc/48CQSpyViazAT6vCQOjeCp8WHeYYLV3MK+avrCHbk45iVLUHjbVk6bskQ6+MS+bd0Ocm1blydGVhmB7C2+LC2etHNEpa0Hnm9AWW7A83KAPqVYWx3ZOBYkY65O4CjI4SzRVjsPvwzQ2S0ZSLPMnCLJ5Fxrnh+Y5skqY23hRRMFJtcBDCmapicriNO2NMZGiaEFdwcSGKcX8lv3cnc4EziRncyt/lVTAwoGR9KZtw0Nbfm65kiVtjNjOBozmRiRMFERzwJlkRUhiRUygRu1yYz2aRF7TLjCrspqcintraUlpZ6urpbWLBkLotWLmLlfQ9w/5bXeXTHu7z02VF2HDnJjp6zvN7/Ldv7vpWCKzuGvmfH0FV2D11hR99F6f6O/m/ZNXiJnQMXR+sSO/tFXWangMXjV9g1Coy7BDD2iZ/9ju3937FNqihovnrgJMsff4HUumZc+UV48/Pw5U8ns7qalQ89yuPbdrP984O8+d4HvPHW+7z1zufsfvML3nrvIHfd92eCmdNRWAwo7EriDLcTr49HZkhCZpKjcCRjSbdgy7Ghy9AT75cRH5CTGFES71OQYFNKQZckpwa5XY3MpiLRoopCpFNPkl2LQiiRLi3xNgXxVgUyhxqZQ4PCZ0TuN5IYNBIXMpKU7SK+OsJtTRFurvMxrsbFpEY/8U1+Ema6UQtwnO1G1+rB2OHB2OXA2OVCN0cEaHzI6m0k1llQNFjRNJgxNBiwNBmlvkd7qxNHuxtPp09qsUibGyCr08X0OVbKOq1UzTHR3mlj47IU/nhXAfcuT+N3C0Pc0+XlgW4fj80P8uSiVJ5dmsETi1L4w6IwjyyK8IfuAA93+nmsO8hjHU4e7zDz1DwDL60w88a9Pnb/KcwbT6by9lOpvPNEhHf+Gubdv6bwzl9T2fOnVF7/Uwa7Hs9m5yPpbH8gxCv3B3jpwQAv/DHIS0+k8OKmVDZvSuXZTWGeE8D4fBqbJWgUCuPv+eHsQX48f+T/iMIYm8MogDFmVUuDu2MpTwGNQnEUaocEjbHgi5hj+DNYFPD4j4DxF72LsV7GGFyOHq/Xw3jp61McP/Kl1MfYe/gL+o8KENzLUM8B+o/uk6BQspOPiC/0r+g7sle6J16P3v8JFgUcCqtY9CCK40jfEUZ6jzB8XMDfoWv28VhgFArhz63iIxIoRmHxJziUoHEUFAUsjohgzVgoHA3ZCBi8FsIZfV2ApARYsRDOqKUbA52fHa/1JsZ6FEet52vAGL2WVMVRKIz2AQ5x+sSQBIwCHE8Nx3oDhzh1crRGIVH0NJ4U52MAUqiOIrgj9Q2K46iyF1PtfvYZx0Ba7P7JoZ+gUsBc9OfFe/ZIoHhyLDCeEuGXgV+UCMhEwzZSyObMiHT9S6CMXYv3j0Hj2M8gzsV/a0lhFIB4/KD0uyT9rhzdR//o75GARvGaAMjh4/sZ7BG/X/sY7t0vAeOI6H8cOMSZ4aOSnSws5VNDxxgZOsbw4BFODB5huP8ggwIY+w5wYtTKHjz6Bf2HP2Wo5zNGjn8RBUZhbY/2MH5/+TxXLp2X/lj7hwrj1dNcEb2OQmG8dIGn726hIy+ejmmT6MqbQud0UWIuo4wlpWoJFJeUallcqmVBkZLOnCnMy09gWZmSDTOMrKnSsK5KLQ3sXlsuZ12FnDvFuJ0aOetrZKyrkrGmXABjHCuLJ7OsaBJLiuNYWpnI4qpEFlbKWFytkmppnZbl9XqW1utZVm9kbauLNW1u1rS6WdPuZU1biLVtKaxuTmF5fYSltSGW1UZYLGCxzMey6mA04DIjwsraMMtrAqyq80vJZRFCWVsXYP2MCGurw6wsDbK8MMiq/DQWTw2ysiSTdXX5LCnLpH26n6YMBzVBA5UeDTOCRsr9KipDaiqCKkq9MioCMqpDMpoyVLRmaWhOS2ZWRE5jMImGkIp6sVvar6DEK6fQLaPAmUieI4FCp5wiRxKlzmSqfUo6prloCumZHTbS5NVR61CTo4vDr72dvGwHLXPKWLV6Np0dJegNt+JwJ6K1TkJtjyPJFofMmYAmRY9xqg3HNDuhXAcZlSFJbQzN8OOpd+NscBLqCJKxMJWcZRkUrptG7sYsctZlULAhh6q7i5hxdzlVa4rJ6UqToDFtdgqeOjf6UhvacifW+hDelkz8c6ZK8Kir8SIvtZFQZEJR6cTQGEDT4JFCMZpaD4mFJuKn65g8VUlSvhZFoRpzjYm07gjZizIJtAWxN3hwNAbJXlRG+rwy7I2ZaCoCyAud3JqmZrxQ91IU3JKqQF3hwtYYwjErKM2M1DZYSKhWE1+rQjbbgGKJB82yANZVaXjvEJtosrC0ePG2C3UxQrApTFpzGgnpWm71yrjJGccNtknc6JjCOHeCBI6TUzRMSdVKKwYnp6mZlKrktmASt/iTGedV8FunnHFuBTe55UwIinWBaiZlqZhSaySh3oqy2Y2lM4XgolyUpVZu88YzyRJPol6GSq8kwSAnXp9IslFOYvJEbFYVTpuW4oKptLTMpGteN8++9AJ/e+cztnw2yK5D59l15Gv2HL/Mrp6LvHbka7b3XpI2wWzrF9ZydFPLKyLpLBTFoe/YPniRrf3fsrVfHC+xtU/A4FW2S8nn7xCK4g5xPSCeFTMer7B18DteG7zIq4MX2T5wkZf3DpLd1IUukore70Jp1aD3GIk3qphkNJIcTCVnZht//OsTvPzaLnbt+ZTdbx3g9TeP8MZ7R1mx/gGMHjfONCdKZyLJFgUyvZJks4pkuwqVR4Ml04ozz4EiJZk4/2SS0uQkC2h0JDPZIpPqNu0UbjckkmhTSra0wqlHbtMQbxZQqUHh0qF06VE6dCjsIhxjQuEykeQ2kegxoYi4mFQc5jdVQf5HmYd/L3dzc42X22rdTKx1ktjgJlmAY7MHXZsHXacdXYcDw1wfxrkhTPNSiKszIm8woWwwoqnXS9CortZhqLdibnJib/HibgvgbfUSmeMhs8NJnrCn57mpaTPT0mLmwfvKePB3xdy5PI0N84PcPTfAvV1+7u/y81B3gPva3dw7z8cf5gd5sMsrKYtPLwzx1zlWnurQs3m+jq0rjbx5l4M3HvHy7pMCEv28/1c/H/7FxweP+3j3MR9v/tEX7Wl8PJXXH4mw9b4AW37n4eWHgmx5LMzLT6Xzt81ZvPhsOs8+HeaZTSGefzbCc89G2Dy2h/Hsr3sYv/vf0MMYA8VYL6M4XhvcPdaW/smGHrOF48plCRIFKEoV25t8DQSvSJtNxHaTX9evQzP/CBh7j+7l+OEv6Tn4maQuDolwiugTFD2DQiU8doA+ET45Hr0Wr4nrXmE7HztI/7FDP6+j4p54NqoSXjtKaezD9B+PlrCUJbtYWMbXSiSte65bUn/hgOgtPM6QqNhzo0GVX6mAMcgbtY2HR39WqIeix1AkrP+ZktTGf9CvKNnQw1FAjCmM14IkAhxHwy4SJI4BRKEwxkBSKJDCrh6rIsagTxxFxRTFa3D2C9Ux9nzsPX66Ps7J4Z/X6ZO9nDnZy9lTfVKdkY6D15LQAgovnDkhpagFRMas62sp7lFVUoLSkZ/CMuKzScA+mrQf7jvMkOgtPX6IIVHijwMBkL2HEK8N9wn1+DADx8Xv0z76e75iSFjYQkEcPMqJAaEoCvtZpKiFqnjs2r9lZPAogyK53/MVg8f3MXhsL4M94o+dKDAOHPmY3kMf0X/kM4Z790lQefViNODywxUxXig6h/Pq1dOS6iiFXr65yo+Xz3L1ymlJYZR6GL89J1nSXUUyugvipZozfTKdefEsKElmaaWOJeU6llbopePCEjVzcuPpKpCxuFTJklIFy8qSWF2pYK1USayrkEnAeHd9MnfVJ7G+JoE15VNYWxHHHeVxrCydwuoqOcurZSypTmRRVSLzK5JYWqdmRYOe1bPMrG11sLHDy13dIe6aG2ZDZ4A72nysavazrN7LohoPi0W/YF2YVQ1prKiLsLwmxB31YdY2RlhTH+GOGRHWNESkAdobZobZODPC+oYwKyt8LCpw0pFlpi3VTLPPREvIRndOkPkFqXTkBmlItzMjxUpVwECFV0tdyExlWEtZUEWlKH8ytaFkavyJzEpR0jlVT1eOntY0BU1hJY1BLTXCenbLKXbLJXWxwBVVGAscMooccio8KvJNt1NinkKDR0Wz30CjV0+pQ0WqKQGvOY60FD35xQFy0kx4TJNRJ/wGdfI4NJrbSFTcTLxqPDJTHCqXAnPEhDnVgD6iRJOqwJCrRV+swzvbS3BuCG+3D3eXG/dcN/6FfrLWpFL6+zwq7y2kYkMehcsyKVoylew5EUKNHoKNPkmZtNf60Fd6JGg0VHmx1IewNoYx1wcx1QclNVE/I4C3Mxtvdyb2thRsLSno6nwkFBr5F/ctJBcZMVY50JWZSJmTytQFmYTbw7gaxU7gAP7Z2aR3l+Bumoq2PEBSoZOE6VYSp9uYlGHg9nQd48PJKAusmGu9WBt9JBQrkVVrkM3QoGg1YVgVQr8siGVZBNfyDHxLM7G3B/C1RwiIwMvsFCJNKaimW7jFI+PfzBOkusWVwK2eRG7zyhnvkTHRn8ykoJJJYSUCGieElPzWmcCNLhk3uZMY507iloCCyZl6ZNNNJBTomVSjQtFqQz/Xj3vFVMr/3MHUjY2MyzDw320KfmPS8VutnknGZOSWJLR2FW6fmenT06mtLmXh/G7++OijPLN5C6/seoudn/bw6hdnefXLc2z96mu2HhAzEb9h+7FLvN7/vWQnC2VQgN/WAaTZiSK4sm1IrBMUSehL/E2MxRn6gVd6v2ebGLvT94PUryh6GLcP/8BrA9/x6sAlXh24yCuD3/A3qb5m+8A3bD14kns3b8OemS2NyLH6jFi8OpQ2NYk2I/FONwmuACqziWB6Fm3dy7nngU28/vZR3vqgh5e2vcvMji60Lj0KeyJKi4pkg4ZkswaFVYPclow6qMEy1Yw114iv0oWjxIRxmh5NipFJNhlyj5okj4bbTYkSNAq1UcCizKpB5TSgD9rR+ixo3Cb0Hgsqqx6ty4zKYUIfcKELutGn+nC2VWBd0Yiqu4y4WdlMrk9l8owgcTO8JMxwkzjDgXKmG9UsB9o5drSdLozzA+jnBVG2udG0e1A121E1mtE0GDE0mrA22LE3uHDO9OJpDuBvCeOf5SM4y01Gm5dCodrP9VPe4WRGm5WqJh1tXW5WrEhn5ZIUVs8Ps2ZugI1zQ2zs9LNhjpuNnQ4eWRzhyRXpbFmTza4N09i2MsyOlV5eX+3kjfV2Tv2tkqMv5/PJ0xE+fjLIB4+7+OQvbj58zM4Hjzl4/3EXbz/q5s1H3ex62Mcr9/l5/m4nzz/gZctfUnn5mQz+9uJUnn82lWcEMD4d4tlNITY9FeS5Z9I58Ol9cOEIP5w7wg+/CL18d2aQ7870c+WMWA/46xLwJ1TDn+zmX296EVMtR6AAACAASURBVK+PhUVxfS0l/R8Co9hze0UMXf6phOJ4zZK+Bo2/BsN/9Mz1gFGkpAUsCmgUCqOwpIXSI77kxZe7BI0CFEe/8KNf+oek+wIcB3uEInj0ZzVw7DADx6L3h44fk14b6hXja44zKKzk3tGSxvD8Gg4H+3u5Xg31ixE8fVJJr/f1Iu4N98dUwH5GBn5d0VDKoBRSEc+eGBRpZmEd/7rEs7+CyNEexZ9ZzRIkRkMuUWiM9i+OhUVxLgGjGPnzC1taXI8FRmFN/wz2RlVG0TM4VmWM9Q/Gno0dY4AojlKf4ajKeFKMnpH6GfukdLToXRRq42mRlj4pqoezpwU8RoFRqIuij1GAn4BU8f7iPWPK4s+OY+xq8cw1YIwpv70CGAUYHmZEhGBEz6hQnUfPTw4ek+4JMBSgONh7gEFhV4vex4Ejo6AoYPGYBJAjg8cYFqN4hns5MSyS2T2SPT3SLwBUKNoHJIt68JiAxo8kYOw5II6fSlb31YunpUS0BIyjkwmuB4xXrpziu+8u8MOl6GrAp+9upbtYTldhPN0ifJI3ha6CBBaUKphXnMwCoTJW6FhUrmNesYqOQpFqTqSzQM784iQWFstYWZHMmioF66rFphc5YkbjXTOSuHOGnA21CRIsri2PY21FPGsqE7mjJkkCxqU1MlbUK1nXYmFju50NbXbWtznY0O7izg4fd3UFubMrxIaOIHe0+VndHGTpDC8Lq90sqRF9ihHJehawuKo2JI2xWdsYZG1DmLUzonMQRTp6RZWL5SLFLLa0FNhpzzIyO9VAa6qFWaJnMGihPdtHR16IruJUalOtVAQNlAf0VAaN1ETMVKboqUk30JBhoi6kYoY/iaawgs4sA/OnmejO1jInXcXsiJr6gJYqt4IyVxJlPiWlfmXUjnbKKHYnUeSQUeKQUWi5nSpbAo0uFTNdWmrdOvJcarymKdisU3C4EvAHFNh1E1BP+VcSJ/43NIpbUGsm4PSpcYUM2ENGbEEj5oAeQ0CF0h9HcnAKhlwlYQGL7V5crXZMTQaMs4zY2+3SLMSMxWHCXR4CLXZS2zxM7QyROzeD7PYUQo1efPUe/I0+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LO+5mxYjGunBTUbjMGl5mi8mJmt7bywB/+yPbd7/LOJwd5+9OjbPu4j1c+O8O2vRfYeeBbtu//mlf3nePV/ed57eAFth/9ll1CdRS9hz1/Z3vf36VU8/aBy+wcEnMUL7Bz6Aqv9lzi5cOX2NYL2wf+zraB79kqAi9iV7VQFwcus2PwIjuHRH3LzqFvJNv79SPn2XP4BP68EtROGzqHHoNLh8qmJsGkIcFqYbLJjMygwuB04AikkDq1mPTpVRRWNnPXA4/x8BNPUjKjAr1Hh9KkQmHQoDBqUFm1KBxqkl0KtCka3EUOfBUOXGVG7EVmbPkejNk25AHRl6hE6deT7Bmdx2hRIbOoSbbpSXbokVu1JNt06NwWdOK/qc+GymVE6TYhdxtRBG0Y66Zh6ipDN6cQWWMGE8o9TChzkFjnJanei6zWQUKNlaQGO5p2AYhuDN1BjPMi6DqD6Ob4UTe7UDfa0NZbMDbYsNbZcNQ5cTd48TeFCM9OIdgUJNDgJjLTRc4cP3ndAYo63JS0Wshr1FJQr6GyycjsDhcrVmZx952F3LMujw3Ls7h39TQeXZfLkxsL+dt9Fex+sJq37q/g3d8X8eEDhey5K403703j0z/l8s6fM/hwUzbv/CXMW495ee9xL+885uTtxxy8+ZiD1x+18/pjTrY+4mHz/V6evtfJMw/5efHJNLY8n8WLmzN59pkUNj0dkkpY05ueDvLcpjS++vheyZK+euYQV08f48qpE9GU9IV9XD03xJX/CWCMWc7/2fGfB8bRgdSxwdQCHv8RDP4z968LjBdO0iOs6GP7JDu6/4iwpfcy0HOIvmMH6Tsm0siHGBS9hEIREjMae0Udlmrg+BEGjh/9efVEr4d6R2Fw9CiSx0N9o8rgqCooKYUxxXD0ONjfxy9rQIJIAYv9DA5EXx/q7xuFxVFIHBxg5DolAFGU9NpA9PyEAMbr1PWAUYBiLNAiAeFY63kUCq+nLsaAUaiLMUVRgGIsBPPTvSHpXqyHUbKlY2GT2Lib/6CnMQZ1EiyOPhc7j72n6FeMQqHoW+zl1IjoaRQhmKNSnTv90+xHAYXC1hfQKHoUhZIYA0XpfMy1UB8lpfFEFHhjSuiI6BWVAkhHGekXfYfHpbmJJwZ7ODl6Ls1RFPAnQLD/CCMDoyUURjESSCoBrQIMjxEDRgkaBTgKYBQ2tWRPH2Kk/6AEjYNiNM/xzxk6JkJcH9Nz8GOpP/KfBsbvTnL58nm+v/gDfHOWTXe3Mrc0mXklMuaWiNRyHJ0FCcwrSWZuUQwY9Sws19ItLOliNS25MlpzE+kuSmJeoYzlFQrWiD7GWtG7KI+uD6yVsbFOzsZaGesqE1gnYFFY0+UJEjCurleydpaOjW1m7u50cE+3i7s6HGxoc7C+zcnGOV42dgbY2Bli/Zwga9oCrJ4VZGmdUBc9rJgRZlV9iqQsrpRgMcjyKjfLq5wsrxSA6GJZmV3aH92dp6U7Vydte+nOtdCcqmNmWEdzxESjz0hzio32HD+t0/10l6VTm2GjJKClNKCjKsVEdcRERYqO+mwLTdlWqr1J1PvkdKTrWDTdysIcE10ZajrSlDSH1NT5tFR7VJS7lZR5VRR7FeQ7EqUSCmO+LYFCWzwVrnjqXXKaHEoaHRqqXHoynUqctnisznjc/iTy813kT7MT8MgxGieiMU7A5lNgDagwBzSYg1qsIQMmnxadeCaUgCVDTka9m5w5AUKzbHhnmfHPtuFvdRJo8xBs9eKqM+OoNOKqMBKstROe4SJU5ybc4MNf78Xb6MXb5JcsY1NdAF2VB02lC2W5A8VoJVc4pLmFpplhfN05pCzOJW1ZPmnLC4ksKyC0OB9dvZcJWQrGp8qZkqFGnWfGWmnCP9ODu96Ds9ZPcFYWnoZM/E05eGdmoy31och3MjnbwMQsPVOmmrk9XS9Bo0gta8pdyIsNJJXrUdQZ0Lc7MC/241gawbkkBdvcIK65EXzdqbhaQ/jaUkjpzMI3K8w41xR+a53ETbbJ3GCeyG3uRG5xxHGrPY7b7PHE+RRM8SZzs30KN9oncYs7gVvcMmlw9zhfEr8NJPHb1CQmFBmYXGVlUq2VCXVmJjXZMSzPxr6hiLiuMDc1eJDPKUDbUUvVYw/R8tQmHtqzi2V//AMtd6xk/vr1LN1wJ39+5iVeef0D9nx4mLc+H2DPZ0Ns/3SEHXvPsefQt7x17DK7xQzF/efZ9tU5Xt17mm0HzrHj0AW2HTjP1v3fsOPQN7z0+SCbPz3Go7s/4J4tu9j0wUG2HjjN68cusafnKjuPf8/O3u/Z1fcDu/u+Z0/fFd4euMK7A5d5u/cb3u69wPv93/Bu30XeOPoNbx+7wL1Pv0xZSzu+7Aw0ThMah4Fki1AaTchNOuRmFUkmNSqrEZXNgs7pxOT1EcrOpqa5iUhOJmqbHpVJg8KgQmXWorEbUDlEH6IKdVCNu9CJu8SKWwBjsQlrgQtbgQtthlg5qELmEX8EibmMGpLtWlROo6Qiik0yMqtWmtWodprQuk1Sn2OSU0uCCMJ4tcgjJpILvSRXh4kv9XDLNAO3TNNxe6GJKaUWkuvcKGa4kdXYpLR9UqMdeaMd5WwPuo4g+s4QqmY3mlludI0udDMc6KqtaEp16EoNmCqtOMXayVlhws1hAuL/mToboZl20lvd5LQ7yWkxk9NsJKtew9Q6FUVNBmrb7HQtS+WOOwu498FqXnxpIe+9fhdvv3oHH7+2hi9fXc2+l5bxyZNzeOuROt59vJ63Hq/l9UfL2fHnIj7cUsvHL1fz9qZc9vw1nbeeSuONJ8Ps+LOPbX/xs+fZNLY/nc7mx8JsesTPs3+O8MKzmbz04lReeimbzZszeOaZKCg++3RoVGlMY+9Hv+Pq6QNcOX2QK6eOcuXUCFfODHD1wj6+Pz/M1bNiFuP11cWYwngNEMVml1/UL5+5evb/NoVxFBj7JGAUAZcoMB4/egBRvcJy7hHzDWOgKKzAn6r/+FF+WQIghYp4PRiM2cgCHsVYGskmFlbxmBJQ+MuKKo6/BsafFMVREBwc5MR1K/b6f3b8tcL4c2AUFu1ov+L1jrG5hqNHAZJj1UQp7BKzqceqjBJ4jvYwjkKYgLRYqEQAoADJGAj+o2MM3qTXpYHmopcymoYWwBjtXRSq4TFODI+O2zlxOBqEkQZ9D3HhzIhkSQu1MTqEW/x7BTRH1cYoNP48LCO9HpvXODraR4zciQFkDGqFChk7F58r+u+IKoZSqnukl5NSRW30a/eEojgcVReHho4zNNjDsASRIu0u+hkFMEaVxmvA2PM5A0dFm8Vn/3PAOKowXhWzGb8+I4VeBDDOL5Uzr1RGZ0E8wqJeUKZgbkxhrNRLKuO8EjWdpTrai1S0FSTTVayQks5LSpO4o1p5DRjXVcazoUbGnXXJbKwVO6cTWV8pY31VEhtqFdw1U8ddLWZ+1+ng93Pd3NPt4HdzXdzVKdTFqMK4vt3N+na/BIvr2gUwBlnXEmFVY4AVYih2Qwor6kKsqA2yQqiNVR4WlZiZV6Blbp6O+fkGFhYaWSC2yuRq6ZquZW6+ia5pZmYJYAzpaAjqqPNoaM1w0prjoWmqizklYSrTTBT6VRQH1FSmGqlKNdEwzUHDVCs1ES0VzkQ6Mk0smmZjyTQr8zN0dKYqaY8kM9OvoMatodqjocKjpsStpNCVRIFTTp4jkQJHIkVOOWXuJKq8CTQ45TTZFDQ5tFS69ISsclyeJFJyLJTXptLeWkBxmZ+UbAOOsAK9L5Ek52QUvkQ0ISXaoAqdX43apcDgkWELTCG/xk1uvYupDTZS6wxkzLQytc1LSr0dZ4kOS54aZ4ERe64ea45WOtpy9VhyddhKzDiqHHhm+vG2hLA3hbA0hqUSFrSy0iUFXhJLLMQVm4gvMZNQakXf6CcwN4vMFUVkrComZXkBKSuKJKVRJKwTc01SgGS8L5HkHBmOagu2Shu2SjfOmjDmsgDO2nT8M3MwV4ZJyrVxW4aa27K1TMjUIZTG8WE1t6drkedbSMzXk1RmRFVrxtzuxr8yDe/SFHxL0/AuTCW8NBv//HRcbSF8c1LxtaWSXKTnNr9MUhZvMN/Ov+nHI1TF20Q54pnoSCDBq2CyU8ZN5oncYJnAOHsctwpg9CZxkwDGiIKbp2m5rcLMuCoDN1Yb+fcyKzfVOZnYFuSmJgf/T34C4xpdxLWk417egG52OTMeuZd7d+/iyY8+4eW9B9jy0Rfs+vQg29/fz7b3DrLt/R62fzTEax8Os/3zU+w+cJa3jnzDO8cusufQBXZ+dZqd+8+wY99pdn51hh1fnWH73lO89mEfr38xxD1PvEzhrE5yG5tJKauipLWbR17cxVv7T/HB0W/Yfegiuw5dZvehy+w5+C1vH/qW9w9/ywcHL/D+vlN8vP80e49+zQcHz7P1i1O8cegCu/YP8+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llBPA1ubGIAeLUWV72B0CwzabPNZLVayGg2kjFTR3aTnpxGHTn1aira7TQvCbP6vkrefPdxPvrwCT5990/sffMRjr33J46/80c+eXkN729ZyRev38kXb97N+zuW89mbK/nqvVV8uruLj3bM4sPtM3jrlTK2Pj+NV57PYc+2Una9WsSWZ7N59sk0nnsmk+c3Z/PiyzlseWUaL708leeeTZGsaAGMQmV8dlMUGL8/c4CrZ2MK48jPFEYBjGMt5bHn10DxF7bz2GfEecyyFs+LQeD/nMJ4Vew+/s96GP95O1ookNdVGMdY0tcS0mKYtgivjAFFAYzXq6i93MNg789LgGEUCqMwKJTFa8+I3kNpUPX1Rtj0MTTY/6uKKY5jFcbha/ZzFAKvpxiKewIgR2LKojgXauPAqC39C5UxqjBGB2/HzscO5h4bZhHgOLZioRdJhRwDjDEl8fTJYcmGllRGYUGPAUbxTAz2JCAbhTcBVAKwYgqfuJaeGxOMGQtrseRzbPPN6ZFoEEca0i0N6xZK31HOnBC9ovvoOfwxQ/17EeNqzp4c4NypKAhKW2tGgXGsivirzyg+p7TVRdjvvwZa8dljJV6/PjCKZ2IDxfuiwDgKiAIYY5tqTp7oY+REH0PDvQxLtnQULiXlsV/Y3mLwumil2DeqMH7O0PEvGTq+V2q1+Elh/GkO4/UsadHDKEIvV7+9ChdO8+Sds5lbkszC8mQWlCXRWZhAtwSMShaWq1lQppHUxQWlGuYWK2kr0tBRqmNOsYo5hUnSlpi5+XEsL5OxrkbBhtokNlQnslEca0VKOhp6WV8p5556DffPNvNgh5P7Op38vsvFvd2i4dvJvfPc3N0llEUH69tdrGsT5WVdm5+1bQIYQ2xoS2XNrDBrmsTInHQJFheWOplbYKYzV0vndBVtU+W0ZyfRNU3N/Hw98wt0dOVqaJ+qojVTTUuGluY0A7NSTdQHdMzwaWjLdtGUZach20ZLkZ+yFB0FfgUFvmSKAypKwxrqpwnVUUGBPZ4ZASVLC7wsy3OyINNIp7CmUxS0BBKpc8qosCspsyspdSoo8Sgp9ijJd8rJd8oodMoocSVR7k6i2hdPg0vOLLuSRpuaXL0MnyWBtBw7Vc3T6FhQSUtzLt40kRKdgMo/GVU4EUWKHHlYTkJAjjyQTKJbhswlw+yTk5troGl2Gr60yaQXKQnmJRIqUhAsUmNNj8cUjsebo8eVbZLKmq7FnKbBlKlBn61BkaVAnqNAV2HB3ODGWO/DWB/A1BjC2pSCoSGIVmxDqXYTV2ImvtTKxEI9k4v0JJUbsbeFSV0hYLGQ4JI80paXkLKgCENVkIQsE/FpOiZFJmAo1kpgqiswYasMYCjyYCj2STuoLRVhEqeauSVNwfhsNTenKZmYoWdcUMG4QDLjU5TclpGMrMSAutaCtd1LZHUmvsURUlZmk7ZqGtlrCnB2hHDNCeNuj2Bu9HJ7jpxJEQWib/EGy+3cYJzAJG8yt7tkEize7kgk0a8iziVnvG0K44QKaZrIjbY4bvElcXNYwY3pSm4tMnJTpZF/rVDz73UWbm3K5qbGFP6tzs1vGh38t2oNN80wM2Wmh5sLDNwkwjthLb/xerDXzWLOHx7n3pd3suXDg2x55wAvvHGAF948xgvvDPDKR2fZ+eVZdu8/yZ6DZ3jj4Bl27j3B9i+G2HPgDG8eucCeQ+fYtf80u/ed5MMvBtiy/X0qGtpQmKw4wyH0TgcWb4Dimib+9PSrvPb65/zt7V42vznAph1HePrVr3hp5yG2vn6Yna8f4o3XD/HeG0f4+O0ePvjkBDv3nWf3wW94f+AKHwx8y6ufHWbZ/Q/jzc5CazOiMSRjtCjQukXQRPxuJqF0yVA44tF5lajsSpJNagkWLd4gFo8drVUtQaOwpMX6QEPQjCFixFfkQfyx4io2YsrToczSkZyuRh5WEe9JYopDToJDicwuAjM6VA4jaqcZhdOK2mNH53eg8phReg2oQkaUqUamBJXIsnSoi+yo8k2o8nSoCg3SqChduY3EfC3js2TcnJnApAI1skoLCRUWppRbmVRmYmKpgYmleiaVG5hUZmBKiYG4Qj3xuTric7RMzJMjq9Cib3BgbfJimeHGXGPHWGVGW65FVZqMtiIZW40Kf6OOVAGNc+xkt9vIbrUwtcVCZpNOUh6nztSSVacjrzbCojtm8tLL9/PVZ1s4/NmLHPlkM0c/28zBT5/j0L6X6Dn6Gp99+mc+/fRh9u19mP1f3sfez9bz4XsLee+dDnbsrOeVrVVs31PPa9vL2bw5h03PZvDM81k880IWz2+ZygsvZ/Pilqk8K4DxyQBjgXHfR/dKY3X+fuEYP4gNLqdHLenz+xA9jAIYx4LhPzr/JSTGroU6KX4mFn4R1//lx0vnEPXDpfOjdYEfLosvMRF4uczfr9WYId5iqHdssPeYmY3SZpj/hX5GxCaZHy5z8etT0rq/aHJZDNLeJ6386+/vkfoUxZy8Ez37paRz//Hj9Pf2M9jby4njhzlzTFh/wpLuiZaARgkMBRyKfkVhP0d7DIV9fA36+vsQ16IfcXiw/1d1PWCMKY7R9+hFWNTDA8JmFgA4CoFDA4yMljQIW2xVka5FaESMsxHJ5CGEHT0srgVMDosS94ejNTwkXYt7sRoZEjA0zKkTw9Lz4vgf1emTI4iKPXP65AlOjV5Lr506Ib0u7p8W59J19J74GfEZxfHMqRNSnT19kliJn/9m6DiX+o9xbnCI4ZFTDJ4cYvjUUU6d/oqzJw9w6sQIwyeu0Df0PSPDZzh/YoSLg4e4euxdftz3Ehf3/I7hp9oYeayGEw+VcPbhIi5uqYWP74JDu/iuf5jzJy5x6sRZTp7s4/Spg5w9cZhzw32cHflpHWJsLaKAZgGowra/ZtmP2vZj4VmcX8+6jwKlUB5jW22ETS1GHAnLWdjnov8yCqMnBUCPCKgUaqeYCSkCTGK0T/R5sWowtm5Q2NyiRBuFGPJ+5eI5okO7fwLGK99d4urly/x46SJ/v/QNP1y+wJXvvubK95ek/dt8O8Dz989jWbWNxcXJdIv5iMVJzC9TMb9CS3eZhk6hKhar6SrWMKdQTVe5lo5SNS2FCloKlMzOVzCnQMn8EhUrq9Ssrk5iTXUi62rkrK1OYp3YOd2g5vezzTzU4eLhbh8PdXv5w1y/VA/OC3BPl5vfdXu4s8PFxg43G+e4WT/Hw7p2D2vbvazr8LO+M8j61jSWSXubHcwvt9NVbKY9T09brpa2PA1tuSpm5yQzO0dBa66aOQV62vJ0tObqac+z0C6GaGdZaM62MzPDRm3ISFOKg5ZsL40ZTmZme2jI9lDq11PsVlPh0VLt1tHgN1HrV1JgnEC5LY72dDPzpzpZkOOiM9PG7BQDTRE9Vd5kCp0J5DnjKXQlUuyVU+pPpsyvkMIvJW45lT4l1X4VtQEVTcEkZoaVVAbl5AdlFOWaKK32U9IQobptKi0LSpndXYh7mhVvkRdjhvhSVKFPFeqMCoVLjtarIskSj9KaSPY0N22NuWSk6PGH1DiDaopmZOPOMGEOKNE7EzHaE3B4FTiCKqwRNcZUNeo0JboCM4nTNUzKVTOxQMPt4guz0sjEMi23l2hIKDMiLzKiK3fgbIzgbs7A2BghodLFhHIbU0qtqAut2BpCpC8rJrKyEM+SaTgWZOGdl4OvPRtjhY/ETB2yLD3mEi+uqhDmIiemfBuWQie6HCu6XBfW0gi6giBTsu2MS9Vyc6qS8akKbvIlMM4jY5wnmVsDShJzDZjr3aTOzyBn8TTSF6QxbVU2U1dnk7I0A3dHBOfssNTDKJLik9Nv49aAnBudidxgi+NfDRMY75Jxsy2em6xTuNmZyO1BjWQ/32gXvY7J/NaeKFnhE7NUjMtO4sa8ZCbWO/jvpVr+pdLI/6i38//VGfivDQ4mdGUxpWMaN5T5+H9difyLQ8ZvLQmMN05BZpOhsJkxh1PQp2aQlJFN5xNPs/CVnSzb+T537Picu1/9ik1vnuCFj77hhX1XeemrK2z+/AIv773A3/aeZefhr9lx9Bu2H/2aVw+dY+v+U1LP44bfP4orlI7WasPotKO3W9HaHTgi6eTXNrPjg/289sEwm3YP88TuER7dMcCftx/nlbcH2LbnEO9/2MuHHwzwyScnef/DAT7+YpDPDp1j/9APfD7wPR+LDS/Hv+bNr/pp7F6M1R9CplFJqWeFRYnGrkEt5ia6tMh9ehLcOpJEMMVpwWQyYbAbUVlUqG1qNA4teq8eY0BAoxZLmg5blg73dCPeAhvOAjeGTBOKoAZlQIsqoEfmUErvLc1odIpxPXr0LiNGjwmD14RC2NVuDcqQHllYTUKqisRMNeoCC+oiM8kFOtSlRkx1Dkx1tugqwFozpgYn8jIDCSV6phTquXmqmlunaZlYYGJivpFbp2u5MVPBzdkabs3Wc2umnlvS9dySpmFCuhplgQV7nQdVuZa4EjmTyhKJq0pGVqFAWaZCX6LCUaYhMtPOtDl+cjv85LS7yG4Vir+Z7BYD09pMFHY4yW3wMq3ayfQKByW1AToXlPHAI8t56vnfs2Xbn9n9wcvs6/uIz3t2sLdvOweHdvPl8dd46/NH2f3Ret74cAm7353Dnrdb2PV6Ey+/VsPzr5Tx/JZinn+hgBdfzOfll/J4+cVpkjX9zHNpPPlMmCc3hfjLX/w88ecwez/4HT+ePcwPpw/xw5lj/HBqhB9OD/D9+S8lZfHK2T6unOuV6ur5PsbW96PXV86JtYE9iV2SaAAAIABJREFUfH/6mFRXxfnZXn4QP3tGrA/s48cLQ/z49TDfnx/kv/z94llE/XjxPD9K0HiB7wUwfhcDxu+i0PgLMBRweL36Z/oXr/+MAMbT9BzZR9/xg/T2fMVxkZg+Kq4PSYOUhw5/xsljXzIizVHsoa+3n4HeXkZ6DnPm6JcM9YiUq1AXBST2jlb0XMDiUF+0z1ACRtF7OKakAMt11MTrAqN4btSqjkHj8KAAvyGGBQAODUgl4G5kWFR03mF0WLYAR9E7KHoFoyD403NjgFEAYeyZMUfxfgIoBcQJiBRAdv0Sz0RhUYJE6bnovWtAemI4CosxUBxzvPaeEnCOBcnY+Yj0Oc4P9/LtUA8XJEAb4cTJEUZODXLitFAij/P1SB8XBwe5fOQgVz96lcGX/8DQC3dyavMqhv7SxolH6zjzUClfP5jP+XsyuHBXKl8/5OP0X4o4t/VuLh/4ggtDZzh54hQnTvZz6tQRzpw8wrmRXs4K5fSXVrwA3LEjhmKv/8KejwGjgMaxJfosYyrk/8pRQKVUYy3w0fE+kqI5mt4Wo6zEKJ2xdeW7yxIwij/Y/n75PD9c/prvvvuWK1cv8d2lc/BNH5vumcvCEiuLCpXML0iWrOeFlXq6y7V0lgoLWktXqY55ZQbmlxuYW6mjS2xcKVDQnK+ktVBLa76KzkIFi8uUrKpKZk21jI0zlNzdqOV3swzc12bhD51OHu728lCXlz90eXmwy8f9nV5+3+nhrjku7unycOccFxvnuCSFMQqMXu5odbOqxcmKZgdLat10F1toz9dfg8H2fC2i5hREj615alry1LTma2jN1zE7V0tLrpHWPCuzp9tozDBTn2aiNmKkLmJhRkiAo5X6NCeN2R4qwiby7UkSLDYGzcz0G2kP26j3Kah2xdPgS6I1oqcz3cy8bAftaRYa/BpqvaJnMZlSl4wyt4wKAYceOVVeoSQmU+NLlpTJhpCahqCamWE1jWE59RlKZuQZmDXDx4ymIHVtaTTOzWH2okKa5uZT25pNuNSPPsOEKcuKPs2IWljQPiXJ9kQU1kS0jiRcETMZ2S7CPg1ukZq2JuENmnEGzZjcWuS6KSiN8WhM8Sj1t6M0T0Jhn4IyICc5RUF8ppLJOSoSSozIqx1SGGBKpZn4ajOWOWE83RkkFRtRFpvRlTsRiWlNlY+4EjsTiixMKrQgL7BgnBEgsqSQ8MpCfMtycS/JwdGdgXlWGEOtn/hpBmkwdnKeHUdtCpHmqfhnpOCuCmAocEgr3nSFAdT5Ahid3BQR6lwyE9IU3BKQSUrfLV4lN3mSGJ+ShLHGQfr8LHIW5JKxIIPc1dOYdkcO6cumEujKwtOaQbAtU7IM5Tlxki1+gyORm5yJ3GSPk2Dxt6ZJ3GAW/YpyxgdUjBM9jD41N3pU/Jsrkd+GZIyfpmJimY4JtSYmN7u5oc7CjTNd3Nju55Y7MlBsKEaztIDbSlyMC+q53a3jdouC201yJlnlxLmSSXKokFnVTLHqmOR2YKmpZfaTzzF/+3ss2b2P+z87x117hvjTl5d59MtvefDD0zz84SkeeKufZ/d9zYsHv+W1nu946fAFXjx0jue/GODpV/cQnJqP2etH77BjcFjQWo2orRbUDjferDx2fXKQN/ef54X3T/LXN4b44+4B/vT6MZ7euY8Xtn3I5i17eP6FPfxt68fsfusrPvnsKPuOnOaLngvsHbzK58M/sP8MfNJ3nm3vf8kjTz/P0nXrCaQFsDpNGM1azFYDaosWmU2D3CU2s2jQ2IwYjHpMDiM6pz4KlnY1GqcarVeDMaTDlmHCX+AiXOLBnWfDkmNDE9GhjRjQRUwovBoJGMVcRjF/UekSCqMJvcuA1qFF7dSiFLDo//+Ze+/guupsbfOrmfvVV33v7b7kbIOT0tHJOQeFo6Occ5YsK2fJCpbkhLFxIBgbmwwGGuMIJoeGhu6mSU2Tg6NytmzjbJpn6rePZBuavl/PzJ2a+8eq39Y+ex+5KFfx+F3rfZcaWaSKkGglmnQDmmwj8nQ1IekKVPl6LJUOrNV2bLUOHPVOnI0ewtt82BvEmIVJ+ofSjUI9jldyS5KaORlGqW5K0jAr1chNSXqujdNyfaKe2bE6AhOMyJMNqNJ0qHM0hOQrCS5Ro640Yay0Yio1Yysx4Fmox1cj1EU3yc1ukhrtxEltaqMEjWktZrIWO8hpCCe13E7KQjvJRXYySiPIKhOrP2PJqUyj564l7H1nLzve2saud57kpfd38/onz/Pax0/x+sf38bu/3MHbH3Xw+/eaee1NAYwLef61Ul54rYQXXspn33NZPL87lX17knlubyICGJ9+NpKntkfw+GMunnoiki8+uI+/TX7H3ya+42+Th/ibBIz9lwFjL+eE8jjVy/ljvQhIvHDx9F9LnwvYnDjIBakO8cPkEQkaxf5pqS19fIgfTgxzfuq/ITAeOfiVtI9ZgOIhkcl44HNpZd/hr96n94s/MPLdh4wd/lKKw+ntPUKfgMMj+xkTburDolXtVxIFHPohUYDiJVgc7u9HtI9ngO8n5z8JjEIRFGrkzLsCGv33LsGigMZLIHjZ3uZpFfEiDE6rh36w/N8Do1+BnFYhJXVxhDFJCZxWJWfUSQkq/wEwTj8vqY4CCC8DxZlrAZVCQZwcH5NqBjolVVKolKMCGIcYHRtgfLyXYyNHODHcx9Sw+J3HGJs4weTIMBd6P4XPXoDX7uJvD5QxuSGb4btyGNlczORjNZza2Q6vr+HHfUs5v7uD0QfLmdoYxfj9SUzsbOfUx89xauAbjo4OMDo2zOi4cHT3MTnay6TU1p7OmLwMCH9JOfy5uigB4y+5y38BGC9vb/8EIi/fgnMRFC/bnz0NjX6A9Lu8xeyn+I5fBsZTnBcRO2eO8+OZKT8wnjnJmXOnOXPqGHw/yG/vaqctw8SSDDU9uXqWFZvpLDSwOF/MKsppL9TRVWykp8RId7GB9kIVHUUaGrLkVKXKqElTUJsqoyEtWHJWr16oZEOFivsbjDzUYuORxQ4eaXfySLuLh9s9PCRVGA+0hbG52clG4YhusnNPq5MNjXbWNdhYU29lnVAXG12sqrOzrNLEkoVa2vONEig2CDUxfQYUNTRnXqomAY5ZGhqzNNSnq6lLE6cfGGuSTZTH6CVgLInUUuo1sNBrpTBcT1WCi+pkN/lhasnFXB6ppSXeSku0kdYoA7VRSqqjFNRHq6j3qmiMUtMQqabKLafUFkSJPZgSl4yFThnl9lAqHHIqnaFUukKp8vjNMPU+NaJqvQpqopXUpKppXeimsSKM2lovlU3RVCxOoHpJGgtbEojJMuCJD0XrU6JPNKNPMGOIN6Pz6VG45YTaQwgyLsASqccdZ0Nnk6HUzUNvCkapWYBGH4LBrESpDSZEvYAgzXwCNHMI1M8hyDiHuYbZzLHOZY4ngOuctzE/RU1gjoGgfBPzcvXckipHU+UmeW0hGRtKUS60MyddyW0pSmYlKLgxOpSbYuXMTtRya4qOOVkGaQNMeE8GkSsyiFiWJpWnOwV9nZeQYgez07XMyzQTmGVFXejGVu7DVeEjojYB+yIfmjwPqtwI5NkRLEh1cXOMjpuiQrktTsGsKBm3RMi5OVzF1QL4whegLjIT0RpNbFsKMR1xpKxKIXlVCnHLU/F1phPZkkZ0awZRjQkoM5XcEiHjBlcIN7tlXGuax3XGeVxvmi9dz/bIpVV/syKV3OLTcm2EgivCArkyKoDrUkK4rcRAYIOLwJZwbqq2Mq/Ni3p9NrZnarBsLsa9Kpd5SWpuM89HYQ1FZpIx3xjCLHMINznkBHiCkXlkzDEEMNcoNps4yexeTeszr7Lyne/Y+O1p7v72And+fpRVHx5mzQd9rP5TL3f+oZ+HPvuep74+y879Z3m+9yxPfT7MY3/+hpY71qELi0Rhs6J1WiT3tcqiQ2E2oLDYcMQkSZD3waHjvHvoFC9/dYyn3u/noTc/ZdOu12hbtY6UrFwS03OISc6mZclKntn5PG+991c+/GaQT/uP89XEBb4YP8/nwyf4vH+Mzw718ck33/LQw1tJjvURabUQZjBgUilQa/2zijKTEr3TjNakxWA3YHAaJbe1yqZC5VChdCrQR+kxx5twZTiIzA/HKcwuMRqUXjW6GCPaaCMylwqZS02oU2Qu6lA4DaicJlRCabSokDvUqCJ0KLxqQrxydOlGTPkWTEVm5JkKlDkKrOVmwhs9eBqchDW78DQ5iWyLJKozhoi2GHSLbITmGbk5KoSbokKYnaBmXoaJBTk2ZmeYuCXTzA3pZq5NM3FdhoU5yUaCkgyoUs0YM20Ysi1o8s1oS23YasKIqPcSUekmqtZBbJOduCabvxqt0kxjVJWGqEo1sTVaEup0JNUZSK+3k7DISHK5ldRyF2ll4SQWhhFXEEF8YTSli0t4/KUn2bxrC3c/s4l7t29l8+4HePD5e9n2yh3seWcpb37UzdsftPPiG1XsebGIvS8X8uLrxbzyWhEv7Mtm7+4UntudxF7Rot4RzW+3R/L0MxE8+qCNpx6P4MsP7oOjB2DqgASMfoVxGhgn+zh/VCiEfmC8MNXLD5cBo3QtQFJ8LgHjAc6P7/dD4+QhLhz1K49+YBzkh+ND0m7q/2YK4yQCGHsPfS0pi4cPfk6vtHHjC3q//CMHPnqZ/s/eZOLwX6XYk76+w/T19zIgwrOluJ2D9B8+TP/hQxeVxp/DomRMkYBPQN9P6x+qiT8DSdFavgiN0+Ao/TytLM4ojDMt5pnf44c9P9jNAKOALgFn/ywwimdnvkfAmwA3v1I509KePqVW8s+BUQDgdLt5WjkUQDgDiZeffnVStKHHmJzwQ+MMPIqWtHhWPDM4MczApDCyHOLk0EFODA4xOTjF0eHvOT0wwJn3dnDyqRpOrQ2DlS7Or4rk1N2ZnP/tYnj/Cfh8Hxx4Gw7/EQ79kb4XHuTkpnxO3J3A2CMFHP/das4eeo0TI98yPjbGyPgUY9KfuZcJ0aKeURB/fk4DpKQezgSXXwaV/0hhlNrZP59/nJ59nAHHmTnNi2riRVj0G2su32ktnhEOb1HiWrStxfmLwHjue86LCJ2zR/nxzCRideBZAYxnz3D65DF+PD7Ek2vbaEo20Z5moDvXQle+lbZcsadZR31GKF2lRpaVmVlaaqCrUENrrkwCxtZ8NfWZSqpS5FQkBNKQGkxPoZp1lXo2N1p4rMPNtq5wti0J49EONw8tdvJAq5Otra5LCmOLm82tLja2uri31cm6Bit31lm4o8bE8go9SxfpWVKqYXGhgubcENrydCzO0dGcpUGAoaQqSsqiAEgVTRkqCR5bcnSIahQt6Uw9jRlGGoXCmGKWYnHEvGJ5jInCcC2FXiOL4h1UJrmoiLdSHq2nyB1CjU/NkhQLPckmOgTk+eRU+UKpiZJTEymn2hNChSOIclsg5fYgKlwyKj0Kqpyh1Fhk1Fnl1Dnk1LnkNIQraIxSUR0WTF2UjKZ4Fa2ZJmpKHJQX26msCqeyMZqK1gTyRMh0hhqDdx66sDl44uToY7Ro40wYE23oYwUwGlCFC6dpKOYoI854O2qnMB/IkNtDUYlwZG0IWp0CrVaOSi1DITIAjcHMNwcw3xHIbdb5zLYvYJYrgJvDA/gP5638xj2bX7tv4Tdhs7jKO4cb4gKZl60isFDHvDwNs7KVXJ8m4+rEYK6Jl3G1N5Df2G/jGtcCac7wxiwdIRUewnvSiVuZQ+LtOUR2JhHRnUpYTwbahhjmFttYUGAnIM9GYI6VkBwLIZlGjKURRDWnY6+MR1McharQS1CGm5ujddwQGSIB4+zoUG6JlHODW86VtgBu8oWgKjHjaookanEC0Z2xJK9KIvH2JOKWpRDbnU1MWw7x7blENyUjF3uwo5XMCpdza7iC6y0BXGcUKmMgN5gDuC1cSUiimbnRGm6MknO1N4Tr4kK5OV3N7Hwd8yusKNujMK5MRtUTi3lNGonbaol5ogbP+hwc7bEYCs2oYmQEW+cgswcx3xLMjfogrjOGEuoNRREWgMIZTIhexq2hcoLtPsLK2ql+7FVW/3Wcrs8maf7oAA3vfciST76jeO979Px5mE1fX+Dhb39kZx888skYm/7wLV1P7yO1uhqtNwK5w4zWY0YlVDgRN2PUoLTZcCek8NQLb/DOt4P8oe847w6dQWyE2fbe51TevgZdhBud3cD80EBC9TrUFhMmp42Smhp61t/Dax99zke9Y3zcP8E349/z0cFePt5/kPc+/Yw3X32ZrWvW0piVT7LOQqLWjF0hx6hTYrDp0IhZRaceg8PoL5cBvUePzqNF7VEjdysIDVfgyHQRURiFJc2GMkqFIc6IPtYkKYyKMDF+oUfp0aNw6SVgVNgNyO0GKcxb7taiitITIgxgSWocJQ7sZTbC6jyoC5RYFunxNjnxtbrwLXYTtdhJeJONyFYP0R0+PI0RaEvNKPOMLIgXm36E0q5nTpqJOdlWZuXYuSbTzFU5Vq7Ms/PvWWZmZ5mYn2pAnmrBnOnBnO1Bk2WXNhsZS5yEV0cQXRVGbKOTuHYr8W1WYlvNRDcaiKrT4a3R4K1U+aGxWkdinZGUJjNxVTqiStVEFmjw5ZuIznfgKwgjushHWk0mj7/+DFte+C0bnt3GnU8/zpqnHmLt0/ew9qklbNrVwLNvNvL82/XsebWcHfvy2b4nnb0vZPPKqwW89GI2z+25BIw7d0SzfbuXZ34bycObTDz9SDhfvb+RHyf38+PUQT8wToxwYdIPjBf+ETBOg+NPgHHiID+Mf8f5se+4cBEaDyPa0wI6Z4wv5yZ6/7u1pP3AKPY5Hzn0pdSWHuz9mpEjnzNy4H0OffQCRz7ax+j+PzDS9zkDgwfpH+xlULia+8TeZtGGPkLfoUMSOEpqolAUpcibn8bdzEDdxXNw4O/MLf8IICXlcHr2cOaZYWmlXj+XTtGG9iuGfmAcZGRIwOI05E0riwIABXj9s8A404oW0DgDbeL9f1SXK4LimRnIFKqk/+fLZhcvUxovguSYHxqnJicugqMARgGe4v2R8UmGJ48yLkXh9HJitJczw72cPfgVI68+zcADDRxdl8D3q8IYWZnC8D2LmNi+hqnf7+Tkd3/lxFAfU6MjTIkZyqEBJgf6uPDYEs6sT2HivjgmdhRw8qN7Od33nvTcyNgZRsaPMTbZy8SEUBl/avaZ+VmApB8WxTzj36uQAhhnnr38vNxIM3M9Y/KZAUVJZZyBxMvP6a09wo0t5h4FGIqtNzMObfHefw6MJzh/boofzk7w49kJfjh7TGpJC2A8eXyKH48N8+TaTmlP8uIUC01JBtqyrbSKtq+Asmyxps9AV7GWJZIBRkmbmHXMU9KSo6IpW01tmpKqpBAW52pYXWHl7lorD7Z52NYdyVPdERI0Ptbp4ZF2Nw+3eSRY3NLiZFOzg42Ndu5rcnBvi5P19RZWlWtZUaZBbHxZUqygvUBOa34oLXkyqcTvWJyrpTVbQ0uWmtYcoSyqacy4BIwtWToW5xpYnGegJUecZpqzzFJLujHdRnWCmfJYIxWxZkq8egp9ZkpjrTRlR9JVFEtdgklqPTdEhdKVqKUrXkV3rIIaXwjVsQpqY5TUeEOpj1RQ4wmh2hVMtUtGtSeU2gglDeEamj1aqRrDNdRHqqmJkLPQHUC5N5jWLJOUI9m+0E3Zokiy8u1Ep2hwx8sx+YLQRQZiiArBFqfGGadF7w7BFGdCH29BF2vyl8+AIdooKTSacA0BxgXMUd/GfHMgoeE6LLFO9HYjBqMOo0EnnaFGBfOtInMwgGudC7g+MoRb4lTcEKfgmlgZVyfIuDYllGtTxBnMdclB3JgSwnWpgVyXHsgNuXKuzlPwbxnB/Co1iF8lBPCvUfP5j/D5XOMJ4MrwBfwqej7XJstQlTnxNMWS1JNBQlca8UuziOzJxNqRgqzay7xcC3MyjSzINKMuCsNeHkPykgJ6tm+gdmsPnpo0rIsSkedEckuMnuvCg7g1Vs4sn4ybI+Rc75FzjSeEG6KDCcrXYmtyE94RSVR3JAl3RBO30kdMTxzxPenEdmQR35FFRH0sCxICmR0ZwjyfhsAYPTdZg7hWN4/r9Au4xRbCAq9WAsb5MRpmRYcyK1HBvEzhpHUQIuJXyu3Iat3Mr7AQXGtjfoVe2kWcckcuKWtzSNmQTczqFHR1dq6LuZUbwudyiz2IOUY5C3RaAi2BBFjncZthLnONIdyilnO9QoMqIZvGR3fR/caHlOx+k+jHt+F5YguOBx/EtnEbFa9/xYavz7PlG3jws9Pc+85B8lc/yPyoFOY5LAS6LYSIzSZOsTpPgUJsQLHpUDps2GISWLX5Ed7dP8Sfhk7y9tBp3p34gT1fHCK3rQOFy4JatHVNCkLNAjY1GFwGZCY1pqhwXMlJtK1bzztf7+fr8Ulqly5DbrOhttnIT0/nifV387uHtvHy2k1sKKmiIjYRt16DySJyGxWoXVq0Yp7RqsPoMWIIN6DxaFB6lAQ5gtHE6okpT8KeE47cp0Ebq8OSbMOUYEHrMyD3qAkRLWeXVgJGoTLKrDqCbVpCnFoUEXoMiRZMGSYcRTa8tWFE1DlxVJvRlSrxNttJ7PCQ2h1Jcnc4cR1OotschDda8LWF41vsJawhHFuFC+uiMCmgXjJapWi5IcPCNXkOrihw8usSN78qdfMvRXb+I0/PNeIfEal6lDkeTMU+lDluyY0dlKnDvMhOVH04sa1O4jsspPQ4SO5yENdqIrbJSNJiGwlNZmJq9cTXm0hb7CCt00p6h530xS7SG90kV7uJLw8jZmEkMWUxpDfnsPzxtdz93DPc/dxe7n3+Be7bt49N+55iw47VbNjeyNa95Ty6t5Anny/k2X157Nibxs49qex7IYvnn09jj1AX9yTx/J5Edu+MYeezPnZt9/H0Aw52b/Px3Yeb+VGaX/yOH46KGcRLwPjDRB8/CNPK5BF+ENA31cvfpvr428WzT7onPpda0QIWZ2r8gDQTKZRH6f2pfsn8cnbiyGXAePoYP4pW2Nnv+fHvDC9nfnFecWYjzMzeacQqwX/W9HJxZeA5fhSu6Qv+GUahMIo6LOYXRbzO4S8ZOvwFE4c+pO8vL3Lo/Z2MfvMmw0c+YqD/G/r6D0mmE3+m4qW5RaEsXnIu/zRAW9z/e4PLjGr401O0m0XrWUDf34HiTGt7sF/ajjIy3MfwkL+GxB5o0ZYeHmJkSNQwI0MjjA6LErOLP2s/zxhbJMXxMuPLZS1mAZeXt5/9kCjA7zL4m1YdxWeXPzsDiH7Di/+zGWD0q46XzC+SweXvVMVxyewigaSAu2nzzNGRYxwdPcXY1HGGp8RWlq+4cOQtTrx6D4P3LWJkXQGT64s48UgbF97by+lP3uT4t58w1neEgbGjHJo4yeHJ7+mbmGJ4fEzKiOTlBzl/XwGj68M4vi2WH//Uw9kv93Bayjo8ztjkCYbGDkut8ElhyLm8xsTeaf89SX38map4qTUtsh7FysGfljDPzIDizDnjzBYK409a0j8LMhegOKMmzkT4SKriL7wnFEaxhvPyOn/uBOfOHuX86VEunBrl3OlJzpz5XlIYz5w8wbnxPh5d1UpdvJnmZAsNiUaa0sSMoJ4GMRuYpaKzSEd3sZbOXBGhEySFfLdkhdCYEUpVYjD16WJWUE1HgZE1VQ7uqXfxYHsEj3WG8XinRyqhMD7Y6uDBVpc0w7il2eFvRzfYuavWzJ3VBlYuVNFTFEpPkZylYp90sZKOQoWkaDbnBNNWIIw4OtryNbTlaWjP09I2DY+NGUpasrQIWGzN1kuw2JorTiPtBQKArTRlWhHAWJMk5hhNVMSZWRRjpjhGAKOZ9jwfq8uTKXYEsMi1gGZfKEvilXTFyuiMCpCAsTJaLgFjQ4ya2kgFla5gKl0hVLplVISJDS9KaqK01PkMVHu1lHtVLIpWsyheQ1W6kcYiB63lYbRWhVNbHkZWUSTWyFCMETL0QiEJD0UfpcYab8YaZ8EYKcwqejRePSqvDmWkKK2kMprjbeh9RuabAgi2ygg0BzNLN5+5ThUROYkobUbUoi2pUxNqVDPHGEJAtJ65SQaCijxck6Hn35Pk/CpZxm+ylPwmW8m1JXr+PTOYX2cEclVWENflhnBdXghX5QZxdVEoVy/ScEW5lisX6fhNgZJ/Sw3mxgw1NyYquMoXyL/65nFl9AKu981DnqkhojaKpPYU4tpTienOwtmRhrImyg+LWRYC0syEpNtI7SxlyxtP89K3f+CJPz3Pwjtb8SxKxbYoheBMN7NjVcyJVzInVsmcGA3XeUK5JkwmOajnZCvQ1ppwd9uJvzOCuDVufMvt+Lo9xHbFEb8klfiOVCKbognJCMZY4CY02UxgtJ754VpuNARxvW4BNxqDuNUt9kOHMs+nZF6MnLmxwcxPUhKSbUJWYOe2TB1zcnTMydUwOzMY+UItqjId+esKyL47n/RNBcTcm4luaQQhjQ7kVW5JrbrJJmOeVcvNVmHcUfCvbhn/Hm9kVnEsspo84tcvI23TOuI2rUW/soN5XdUEr20l5M5u1OvvpfDFP7Nh/xm27r/A1r9MsOHlv6BLL+M2ewRz7EYC3CaCPQZCPTpkDpW0i1kutp+4nTiS09n4zF7+cGiSPwye5e3hC7w1/iOvHpmkZNntaCI9Uui1zKRCbjMSKnITLXIpHifYrELuNGOIjiShtIi7nniM5NIiFhi0BBt0WI16FiansX31XXz46DO8dc+DPHfPJpbUVhLptaNxqlG4lIRaFCisKjQuDWq3EpkzmGBnICGeEMxpNsKLYlDFm1ngkaGJ1WJLdWBNcaD26ggVLWmnCoVbh9JtkBRGuU2PzKkn2KUhNEKNNdOGu9iOrVCHt85BRL0V40Il4c02kjrFjmcniW1OEtrsJC9xk7HcS0p3BEldXhKX+Iht9RJeH4anMRJvRzI5PeiMAAAgAElEQVSyYjs3pOu5KtPCv2XZ+Z85Dv6lMIz/oySc/1np4zc1YVxVZuOWIjvBhW6s1fGYqnxoFrmQl5gwVFowl5uIqDOR2GYhvdtFRo+bjG43qR1OUtudZCwJk5zT8Y0W0jtdpPfYyVzqIqvLI22JyRQ73xuiSKz1kVifQHpbDkUry2l5YB0b9u1m82svc9+Lz3P/y8+w+cV72fxcB4++WMsjewp4dFc2z+zNZNfeZHbtSWL33mR2i3N3Inv3JLJ3dzzP7U5g7644dv3Wy28323h+WwwHPrwfJvfzgzC+HDvMhclpYJz6jAvjAgRFu1ncF9B45DJoFODorwuThzk7+h1nB7/g3NCXnBv5WgLHHyYOTLenD/uBU7S3J38BGDl3EiQX9OUO6f8cGH+yd/r/KTCeP82p4xMcPvilZHw5fEAA4xfS/OLA4W842vcZw5+/zuE/72DwsxcZOfQ+Q/1f0d93gAEBh72Xzyz+LET7YuSNHxylGcaftZklgPxZS1lAogSMAginXcySEnhZS9oPnsLk0itt/RCbP/zmFvGOgEwBiyOMDI1Ol19NlKBxuh0ttZkvM7ZcbFeLWcN/smbgb0ZB9MOk35gyA5oCFmdmEaXPL7alLwGg+PwiMApovKyOToz7lUUBpdPvfj90nJNDZxgZm2L4WB9H+95i8q01TG7N4sSaWIbuyGXqidXwybuc6j/IMaG4jY7SPzHFoaPfc2jqe/qOTjIyMcTU2GFOjnwHf97NuccbmbjHx8R9Vk7tyOf0Oxs5e+ADjo2MMTFxjNGJIcYnROzODDDOKI2XgFEoh/8YGv3AODU+wuV1ERilrEl/ZuSMsvhzYJzZdCOgUNQMMP5EYRzu82dWSg5qv4tammE8dewnsCjAUcTnnDs7xflTY1w4KYDxKKdPn+DkqZN8f/woJ4cO8PDtTZKq1pJqpSnVTFO6kYZ0LXXpCppzVCwp0tJVqKI9O5i2zABaMxbQlBZIU3qo1AZuyzPTXeKkp9TOijIr9zaFc39ruDSv+GibU5phfLjNKQGjaEkLh7RQGDeK9X/VRtaUa1m5UMnSIhHtE0J3YSg9xQp6isXvVtGeL2dxXiidRUqWFGvoLBKzjEJdFO7tGZVRRWu2jtYsvVRteUYJFtvyzXQU2mjNvQSMdSk2apNEOaTcxcIoPYviTLTnRFIfZyTfMJsqVwCtQmEUwBgnpz0qkNpoOZU+BdU+JfUxAgrV1ESqqAxTUBmhotyroSRcQUF4KIVeJUUxavKiFZSmGqkp9lBTFk51eTjV1ZFUVIaRlW/BEavDECFHGy5HFynibcR6PxPmWBvmGBuGSAv6CDNyt0ZalRbsUkiuUXOCA3OCHVWkjrmmQILtoSwwB7PAoUAWZcWc7CXYpifEZkDpsWJJ8RFVk03W2gYS1lXjXFXIlSVmflNi4qoKK9fU2Li6xsLNzU6uqtDw66Jgri6RcUVBANeUhHD9Ijk31mi4tkbL9fVGrq83cfUiLVfkK5hVbOD6DAVXxgdyRWwg18QEcoXnFm703kZIqgJfcxyxnalEdqRhbU5AVR3F/Bwb8zKsBKbbCU514inP4I5nH+DRt5/j8XdfYPWOB4mpzcOxKA1DaTzKPDchmWZpFZ8I8L7KGcyVnmBmp2mZX6BFVavHtcJMxpZoch+MIWW9h5ilTml3dlxHIjGLE/C1RmMuM2BfGIE63YYpJ4LY6lyuVs3jGtU8rtcHSCqjWBG4IEbF/KhgQhPkyJI1yNJNEtzK8t1SGz20yIqu3IqzwUXCigRytxaTvbWYjAdKSNxUgGNlIobOWJxLMzA2JjInw8pNsTpuSXFzY340V9ckc8OqUmbdU8mc9RXMWVHErR1Z3Lw4jevaUrmhM5MFd1SwYFU9wWuWkrB9F20ffMU9X49w/18OU7PpCRS+ZBbYnMx1Ggn0+IFRAFSgTUGwU4PMY0Eb4yO6tJw3vj7MH/u+5/f95/ndELw1AW8MnKR67T2oI8MRABZq0RFsNqB0mlDYFBLkhViUhNiE41mPzGHEHBuJJsJBgFmLzKJHY9AQYbNSn5HDC/fcz3uP/5Z9DzzA5nW3U9+0CF96BIHGBdIqQJldQYiYubUvIMAxl2DPAtQxCiJLojCnOwj16ZD7dFhSrDgz3JLCqPbqUUfoCXVrULh0yJ06QiWXtI5Qtw5ZmApLqpX4qmg8pRashUqcZSoc5So8NXqSu70kt0eQ2Cw2GTmJb7aS0uEka1kk6T0RpPV4SeyIIK41nNjFkcR0RZO6OgtvTwbm1lQWVMYzvz6Lm2syubYmg99Up3Ftax43dmVya3sywY1xRHRnEt+VTsaqLNJWpUnf4WsPx1VlIqxcQ3SVVnJFp7XayemOpGBFDDk9XgkYkxY7pD9TXIuF5G4rmcvcZC8LJ7fHS153DNkdsWS2C1hMJr0zg9wVBRSurmP5s1vY9Pputry2hyfe3c0jb2zioZeW8MTLNTy+N5/Hd2awfXcqu3bFs3NXPDt2xfnjdcQO6V2xUubiczvjeW5HLLuejGT7fVb2PR7NgQ/8CuOFye+4cEy0kEUOowjg/pQLY0emoVE4oA9LRhZhZvnb0d6L9eNUn/TZ2eFvON3/KWcGPuPs0JecH/nGrzaK9vTkQWntoABOAZ6XZhinFcb/P4Hx5HERqzMNjGI94CERqyMCuw9ydOBbxr/9A0fe38Wh93cwsv+PjPZ96d/6cuQIY70DDF80uvzXAaM/bueSujhjZJlRCcXPUstZRKmMHEHk842KfcvDokRbepjRoVFGh8YYHRr3Xws18RcA8ef3/llYnFEPBez9BBjHplXGyxRIqZV8GfD55xL/OWD0zzJOx/IIYBwf5eTQMU73C4PLCFOjnzPy3gMMPlLIiTXhnF4ZzcTWVo698yKnBoQbeYhREbMzPsbg5DiDk6OMTgpwO8LJ0e+4MPwlDP0VvniNyWe6Gd2YytF1Nk5uieXM80s498nznJPWCI4xfnSC8YlRjs4oihI4zkDjT89fhsYh6V3x/uUl2s+XA+Ll1wIYZ6BRCg6fNsjMAKM/fmemFT0Ty+MPGBeQOPPcPwRGAY1nT3Dh9FF+ODXB+dPHOHP6e74/eYKjE8NM9X3FwyvrqU8y0pRqoCnNQFOmX12sS5dLphfhmO4uUNKRFUhnViAtqfNYnCFWCSrpLDDTU+pm2aJwli9ys7TUwr3NXu6ud0nxOY8IUGyx8YBUdrY029na4pTa0veIWcWFKpYVhrKsKJSlhTKWFoaytEhOT5GC7kIFXYXidyjokNRFJV0larpKNHQUqGjNUbA4V0VbnpbWHC2Lc/S0ZPlLAGNbgYn2QgudhXYW59pozDAjTC9iU0tNolUCxtpkB5WJFkoE+PkEBGqocgXR4JHR5lPSHa+lO1FDe0wotdFqKqJUCJdzdZSauhi9FKVTFqGiIkZsg9GR6ZKRFhZMuk9GfoqOsnwHVWWRVFZEUVUbS1l1NDnFLqJTVFgiF2CIEqpisBQtYo7V4UqxYU8U5cAiTCxeE6owHcFOhQSG8yzBqLwG1FFGlJF6gpwKZGFqxP0Qjwq1z4IzK465NjXzHToCwswUrmil4aE7qXr8DqLXVRK+YRFzm7xcUWnl+qYwbunwcsuSSK5tsaPbmEnw7VFcV6fmxjoVVy4M4KYqObPr1NzaoOHmGhWz6/XMqtNzfZmSK3NDuKFIyZUZgfxH4gKuSQjh+mQ5V8XO54qo2Vzlm01oiRlLkw93Z4qkMCoqIplf6GF+nof5WR7mp3gwFaWS1lFH0e2dVKxfTsOm1bjLMrAuTMFanoyhxIsix05gioGbvHKudAVzRVgIc3NMKKudGNsdRKxzUrAtmdrdeSx8NIWs9bHEdPrwNsdKCmdyTwZh9eH4GpJQpYo8vFzWbt/KTQYZNxtDmWWRc5MliNnuYGRJekJiQwmIXIA+y8bcOA0hWW48LbkU399J0eZmKh5upPKhKqqfqiF7ezmZT5SRtrWU7C2V5N9fT+GWFlLvriF6bRmeOwowLc8k5p52HPd24Nm9Hs2Ld2J4cz2hz3Zw49pcruiM5X+1hfMv3RH8ujuOW5fnM/eORdx2ew2Ku3vwPrGFwl3PsGjbY+TecTsybwRBdgsBLguBLiOBTi0BdhULrApuFYHaXif65CS6H36C3/dP8Mehs/yu7zyvDfzAm+Pw2sD3LLpjPaqoCJRuE9owG0q3Ddl0sLbCpiHUqkZmUxNiUxMsrh06VOEWZE6DFJsjArONVgNhFjNVGRlsXrqUroZqGhvLKCzPJGNhMiGm+cicoYR45AS6AgkJDyDQcxtyXwCefBtZrRmEehWEhCvRxBkxJpkwJpgxJ9mwJbvQRhklhVFE9sjsGuR2HQqHAZlLiTPTRUJFDAVL0khuCsNdqsRZGkpYpZqYJhtpS7xkdEST3BROQr2DhAY7KYudpHW6JXBM7fSQ2OYmcbFHUiITe8IouDub0vuraHhmFd2vPs66j99k0a4niNq4Bse65UQ/eDfm+zrRrFxI2IpCyu+rouPBStbtbOHe5xezYXczq56qpWl9LhXLksltCiOpwkx6vZPstgiyO71kdUaS3hlG2pIwYpotOMpDiWkzkNLtIGtpOLlLo8hfGkP+0gRye5LI6koiozuF3JVZlN29iJ5nVnLXi1vZ9PJjPPPedh5/4y4eebGVJ14o46nnsnl6VyrP7kyU1v3t3BHD9h3RPPOsT6rtz4rA7ij2PhvLc2IbzBNedm928NLjMRx8fzNMfCcFd5+bOsQ5AYwTfVyY/JQfBDCOHebCuHBAH56uI/xNQOPF6uX82CHODn/NmYFpYBz8gvPDX3Fh9NuLSqMU2SPa0xOH//sB46H9XyBKtKRFtI6I1Dl4qJ+RI/uZOPAh/R/v49t3n2Lgi98xevhTRnr3M3L4CJO9g4xcVBn/K4HxUjtamnecbk3PKIQCGCW3tNj0MXyI0dFeRkdE4HevpDCODY8yNjzG2PA4Y8OT/vNyWLysFf1fCowX1UR/y/qicigMI9NgKYBvBgLFvRnV8B8pjDPtaP9zfgf11MgkJ4ZGuTB+kNOf7mF4WyOTd6ZyZnkS399ZBn/YIyljveMjiOBuaV5QCtju59h4H8eFWWbkIGeGDnB+8AA/DHzH+d4/0//CegbuL+LU2ihO3uHhzGMLOff7zZw78memxgaYOHqcyckppsZHJYXwcqVRAOKluUShQM4Ehv90lvEnrezptvaECDC/zPQyswFGQN7l96Xr/wQYBRyKd2beE/mMl7epz/6Cwnj2zCnOnTnFBRG5c2qSsyePcvLkMaaOT0pZj0d7P+PxNQ20ZJhozdTRlCHMJBoaMpXUZ4TQlC2ju0TL8hIN3TkhdKQvoDV1Hl35SroL9XQVWllREUl3qVjX56SryMydNS421LvY0uJia6OZzXUG7m80s7XZJgHjpkYb99aZWV2mZmWxghXFclYUhbKiSM7yYgXLi5VSCWDsLlLTU6JlaamW7mINSxdqWVIs2uRitlInqY0dBXra8wy0iblFMbOYbWRxrpG2fNGO9gNjW56NpgwLtSlmapOt1CbbqUt2UJ/ipDndIbWO66K1tMeb6Yw10hKhpM2rYkmsTgrmbvEpqI81UBtjpDpaT7VPT12shZo4K4uEeSZKT4ItiJQwBflpZhYWOVhU6qZ8UQS1dQlU1ydRVOYjNtWILTIEnWsBxoggUhZ5SCx140xWE5FlJr7IQ2SOP2LEnmxCHhZCkCuA+VYRzK1EHq4j1KOVgowXWEMJsMuZbw9FHqHHkeElq76YILuGeQIcIowUrmmn+ZmN2DoLULdlENqZwnVVNq4oN3B1lZU5HVFoN2QxtyeSa5uMhD9ejHljCsFLHahXhWFZ58OxLhpNl5U5FcHcXDiXW4sCmL8wlIAyJbMKZcwqUXBF5jz+LWkuVyaHclO+nusLNFyVJ+ffMhbwv1LmEtjgQdsRj6VLxOzkMGdRFDcXRDAr18u8nDj0ZXlENteQsKSZlJ4WErsbUeTGocqPRVPgIyTDijLXQWCqgRsiZFzllnFlhIw5uSY0DWFYusKw3W4j69FkqncVUbEtn/x70sm7s5CY1nTSlpZQuK4Gb0sSSW2ZJLfkULVuMfc9v420ujLm2/XMMsu5zSlnbric+VEy5kUuIDA6mAVxKm6OVmOuy6Jt30Ns+ep1dk98wIYPH6FtXw9Nz7VS80oLVc+1kvdoHdn3N1L8QBfFDyyj4qk7qNpxO+2/u4s7PnmQ+z7cTc9bT1H88maSX70b+5Md6O4pJ+qRVnR3lfKbnhj+R5eH/7MnmltWZjFvQyk3ry3iptVFzLuzDO2GOozdpejKU5gbaWC+XUOQw8oCm54FVg2Bdg3Bbj0BbiOBkS6seXmse+5lfjd0jD9P/MA7w+d5degcr4ye55WBSR57911SqktRurXYEtzoouyECoXRLsqAQqh5Ng0yq4pgq5Jgu4oQAW4uLQtsSua7RWvYgMaqQ6dTEBFuo7y2hLLGYha2FLGotQhbpJqk8kTKbq+g8s5KstpTCCs24ynUk1LnJaUulltNtyDzhKKLNaL0qdBE6zAnWvFkRWJPdhPsEEqnSgJXsUNaQKPcIye6OILkai8Ll6ZSuz6L+Dojpuw5mPMC8NWYSWoJJ6UxiphyN1HlNtJaIkht9ZDe7pFUvtR2B+kCGlvsRNfpSe+0UHh7DCV35rFy1wbeGv2Gt8YHeXl4hBdHJnlh7Bh7hsdZ/+n7lD6yjoq7m3lg10q2717Mcy+28Obb3fzpz2v55K8P8ZcPHuVP729j75tbuP+pbtrXFpHfEkVKnZPUFjcJTXaiG83EiHnGJS58TXoS22ykdrjI6Awnd0kUxcsTyOmOJasrlqyeeDJ64lh4Vyptj1Wwcnsnq59dztaX1/HAvi4e2lvFE3vz2Lkvm5170ti1M549O6LZvTOaHTt9bN/p45kdPrY/G82O7dHs25XASzsTeOHpGF58IIw3nkyg94MtMHmAH6YOcPboQc5ODHFuXMwtfsrfRo9wYfSwBIQ/hcYZePSf50YPcHboay4Mfc75wc84P/wlF0a+5ofRy1TGiQPTsTuH/vsB48H9n0vAKOUvCmDsPcDhvkn6D+zn6MFPmPjyDQ788RkOffwiIwf+wviRA4wd7mXycP//N8AohXn7FUZJSRQ/S7OJ/oxF0ZIe6DvCEZEN2fcNwwIaR0Rbum/azTzK2Mg4YyMTfmCUrv2B2AI6RYtbmme8HCKnr/9fKYwzwPhzNXHasOIHSH8ItwDEfwYYJZPNxe/zA+P45ART4/2cP/wOU3uXMbU+l9NLsziztBK2PwbffcrQ0cPsPylMJqMcFQaX0WGOjQ1zfEycY0yNTXF09CSTo2eZGL3A8aPfMPrhk4xta+b8+jTO3x7J+a05nHllBVOf7eHE+BHGxo5zdPJ7jk2OSdB4UWm8CIczcOpvUV+aXbwEjZeg8hJgSoB4WbTOjKJ4OfxdBMefAeNMS1rMMfrb0v5WtXh3pmU9A42/DIxnOHf6DBdOneDciQlOHRvn6OQYo2NDDA0eZLL3E55YW09bjpm2XAGMIr9QQUNmKA2ZITRlhdCRp2BlqY5VJRpW5MtZXqDk9lIDd5Q7WL7Q5QfGErek5HUVWlhV4eCu+jDub3KypdHMpjoDm+qN3Fdv5J4aA2vLNdxeLAAx1A+LAhiL5SyfVhiXFSkQ1ZEbQmee/CI0dhYoWVqmobtUGGJUdIh4n0KNFAHUWWiiI1+UmY58Kx2FFjoKzRIwtuVbaMo0UZ9mpD7NSn2KXWpJVyVYqY4XO6QttCSZ6Uiy0uLV0hltoNNnoMOnZ0mcic4EsxShUyNBolkCxaooI+VRBsp8RvIjdCTYggk3ziMjzkRZYRiV5eGUlXkoLnKSnm4kKlpBfJKRyFgdYSJUO1pPdJqV3Pow0ivtpFc4iCsyEJ1nwJurx5tvwpOtx5ysQJ8UijZajy7aisprJMSlIsipJNChkFrQQW4VpkQXRR2VuNKj0EVYpPy/uo0rqH54DbqmLGZXRDGvNYErK+1cUW3hymoTc5rDiHmkBts9eVxZrmJOh4Pwh/LQr/WhWO5At9KJb3MSyQ9kkPVgNrkP5JC3KYuCjdmk3J6Ap9mFfKGauWK2MXMO/5Y8h39NDubqIj1XLNTymwodv67SclW9ievqrcyqdxHU7MPQnUFASzrGlZXYVtZhWVJL/Npl5G3aQO49d5J91yoy1i3F212HdmEKQWlOApKNaAvdyDIt0saXW2L13JpmJbDYgVzs+V3sQNGmx7vOS+p9CWTek0LisiQJFq2l8VhLknCUp6ArjCSmMRVvVQLprUUsXNbM1n3PklRZRIj47+ZQMMsZwLwoGfOjg5jtnc+cBBWW+gzqd29h2bu7aPvdk4TdWUbsvaVErEkhaUMK5RsziV8eh7MrifC15cQ/vJSCXRtJfXAJcXcupHRzJZUbi8moiMeT6caaH07h+noWbWhGk2RjXpiSoGw36tUl/MeaLH69Op3/6Irn1z3xXLMug+s3ZHDj2jRmr0xGuTSdwNIwZvtUzHUrJZUx2GEm2GEkWMz1uQ2o48JRJcWRs2wFj33wGc8dGuXt4e95d/wsb02c54WhE+zaf4j733iRVU/cS+LCRILtQYS45MjFnKDNgtJuRm4zSNtVQsxKZDYlcpeGILsCmWgRRxqZE2FgngSNeilAW+vSYYt3EF+SgD3Jij5cjso0D02MmrBFXlLbUshfmk7+0mTyuxIo6kohtszDXMssQpxBhHpCCfKEoIhUIo9QoYzQoPBM/06HSAXQTrektWgiFTjTDMQvclG7OovOrcW03JdNXnc4MTUGEhucJDWEEVcVTkKVl8TqCOKrXWQsjiSv20dOVwTpHS7ylkeRvsRDZqed5Y9k07U1n+o7cmi5u5m9H77FO4d6eW9wSjIM/XH4DH8aPc/vxo/x0refsfetZ3n79Y389c2VfPrqYj57rZVPX+3k6zfXc/jthzj41+f45tDbHBj8A+9/+TyvfLCN5z98hM0vrqR8XSa5q+LIvN2Hb7EVb72emCYzia120tvd5HZ5yemMlNTIzCVeMnt8ZC2PoWJjDIsfzaLnyXJWPNnIumda2LK7kUf3lvHsvnxee7OY117J5YW9Sezd4WPXjqhLwCi2u+yMZteOGF7cncSru5N5ZXs8rzwYwZvbEuh9fwtM7OfC1H7OTB7gzPgQZ38CjIc4P3bwJ9B4YdyvOgqIFHV2ZD9nBr+SYPHcwKecE+A4/AXnR77m/Oi3knv64jzj+EH+xwWhdJwWJTa8nOBv5076t7jMbHP5pXnGme0vF8Rso7+4cOafN7yIOUdpu4v/9H/HaU4en+DQftGSFsYXsenlG/p7D3Kkb5jeI18x2vsZY/s/5sCfX+HIR7uY+PZtpo58ybgI6e7fT+9AL33CMd1/iPG+/Yz3HWBUrP4b6Kd/cJi+oWH6hocYFPOEA+OMDIwyOjjM6OAQowPDjPaP+E9pE4vYF3yQkUHhchVr5MT6Pn+NDPZfvB7q76X34H6G9v+Rsf2/Z+LgXznW38f44AjDI6MMjI3SL8KsR8aZGDzGxNAkw2NDDIyP0Ds2yoAwpwwPc7S/n6n+QcYHRxkaOUrf+DGpffvPQOPMvOLlp6QiToPgzLW//SzmEH9eQnW8rKajdoT6KOYWZ2YX/ZA5HbUz/czYxBjfj3zH6Xcf4dTDJbAijTPLSjm4cSnHv/kDF458wdR4H33HRpkcG2NyTLSR/SWc0UfFn2XsKBNjxxkfO8nY2GnGx/s5/t27HHtxA8fvzYK7o7mwOYFTz1Ry/J3NnO37hKnhQSYnppg8eoyJyUkmJsYZHx9hbEy0vQcZFcHmY6OMjo8zNjbBhMiVFEHlooQzXbjMpVWF4vTfF4qjFPotBX+LTTH+ElE7EnCOina1AM6ZvdM/M8GI+Uwxzzg4Hd49Pdvod0oL5/QhRgcPMjp0gDOnxjl/ZkqK0Tl/5nvOifgcEdR9+nvOnTjN6aPHODYhsiePMDjci/h7drT3c55YW0V7nooleXLasmS0ZobQminOUOlsy5axtEjF6go9ayp1Uq2tNrK2xsIdlVbuqHKwstxKT7GBZaUGVpWb2VDv5O46C/fUGbm7Vs+6Kg2ryxTcXhLKssIQevIDWSGgsUTOsiIZy4tl9BSEsLQolGXFcpYWK+gUqwoL5HQXq+gp1dAttaOVLF2ooatYtKJldBWp6S7W011kQsBqV6Gd7kInXQUOluTb6My10JFtpT3TyuJ0Gy2pNskR3pBipzrBIjmml+SG0Z7jojnVTKvYC51koTveQk+sla5YGx3xDhpjrdTHOGiId1EXZ6ciykiZWC2YaCHHpyHaHkB0mIzcTBdlJTGUFPlISjQRG6fDG60iPFpFbIoZb4IARiXRSQaySyLJrIkgryGa1Ao30QVGovIMROUZ8eaZiMg1EZFnwVtoJzovHHu8FZVH/E9bQYhTToBNRmi4mvhFKVStrCW5Og1VuBatx4i3PJ3yx1bgXFNMSFcSwV2JyLqSuaHazZWLbNzcFEXM420U71uDaWUGcyqMWJbHELkxDc0KF6qVdpQrrIRvjqP4gUwWrU9g4Qovtcsj6V4Xz6p7k1i6IY7alZEsXBlPeKWVgBQ5V/qC+VWugl/V6vn3ZhNXNZm5ocnOdS0OrqgzcVW1jlvqrczuzMOwsRvPQ3cR8eD9xD+2jaRHf0v6E9vJfOJp0h99lNSHH8B51xrUK5Yg72xGt6QNU/tiLK3NqCtLCSpORl4Rg7zKg6HBiavRhq8zgqhOL96OGOy1XixlUZjyItCn2NHF6jHG6rCXROEoiyGsPJHU5gKKllajT3EyN0zBjc4g5sVrCc12oMu2ESKCnKNCUVYmELWhjqiNddjvzMeyKgn76jgcd/jw3B5JzFIXEcudxN2bTdqjXaRv28Ki558ifXMj2XeksrAzmlbX3YoAACAASURBVI7OHBY3pJCdZSE+XU9qiZuYbAvOWAWG8GBUkcEEJyiQlzhQLUtl/t3ZXLMyjl8vj+bK2+O5bkUity1NRt6eyq0ZVm6NVBMcIYwfAhKNhISZkIWZCHGZ0EdHEFVcwMqnn2Ln11/z5Dff8NyhEV4fPMmbQyd5feAoD//pT2x84zlW7NjMsqfXULCsCHehi3nWAIIsWkKEscQq3NYiHFu0p+UohNJnlxFklxHoCOVWu5p5dq2kagsVUmFVogvToQ3XonQpCLUFo7TLCHGL2VoNylgt5nQjnnw73mI3CRXRmJL0BNiDCLKHEmiTESwCzsWsboQWpVdPkEvJArv4+65A5lQjd+mQiRDv8PlYktWkVETRtqGcOx+rZt2Thdy7s4CuLXEkVclJrjATWWojbJGbsDIXpkw1ESVW0puiyF0cTV5bFIUdXvLawihY7OTuR0t4/PlW7tlWzt1PVrHz93fx3PuP8eJfnuOtb97j/b79fDw8zB/HjvPnoaP89WAvn338Jz569QE+ebmHL15v5PNXa/j8lTa+emUVX7y9lS8/3s7Br/bw9edP88nHD/Ln9+/l7T+t5ZV3VvHKe2vZ+84qHn9pCUsfLabsdi85HTZSm/SkNOpJazaT1GAiscFCQr2NjLYIytf6WLw1laWP5XPHtlLuemYRjz5fxfaXynnpjQreebead94q5+V9mewRM4s7YtixM1aaYxSzjLt2xbF3Vzwv7UnilV0JvPLbaF57NJw3nkjhyPv3w8RXnJ84yLmJI5ybGOD8xBF+mPiGH0cPcWH0IOdHD3BhTNRBqX4YFxE6YiuMv8Rn50e+5dzQV5wb/FKaYTw3/BXnhr+R7p8Xo2Jj+6e/4wD/Q7g1RZ0/c8K/4UUA4y9tcZmBxIvn/73d0X/nnr4IjJcMNQIYpb3Rh76l79C39Ev7ow/Td2iE/v4vGOz/jJHDn3Hoo9c5/P5Wxj5/luOHPmKif4TeoV6ODPUxMHiEsYEDTPV9w2Tvd4z1HWKwf4DewRH6hoYYGO5nSJhQBo8yOjjG2NAw44NDjA8MM943xkT/KOODIorlMOMjBxgf6mdscEAq6f7QAKMDfYwPDTAuNrkIYDzwHRPf/V/UvXdQnHmarXnv7kbMxp2e3rsz3T0z7aacPN5nkmSSeO+EhPdGIBAIkAfhhLz33oMESAjvkYS8tyVVyYMwmSROXiqpqvrZ+H0JVaqq7r1mNmLu/vGLL/PLVKKoUkQ+nPOe87by7G4Vw3faefP4Ec+6NWi1fQgrtnNQi7avn+Ge5wz3CGDU0j00xJOhYTr7B+nT6njxtJtXT7sZ6hWQ+ZzHw6+lcMjPgfFjKBx9PDq3KN77k8T0RzU5kv0slXAPMjTw0zPYP8Avj96uHgVGPSzqFclnQ/rEtHRvUMeLB5cYOjSXbzcGQP4U3i5O4auKTXS8us43PXf5Rmy76R/6q32Peoj9ac/js4Fh3nbf59X5Uvr3JvN2iw+v1zvzfPsUXlTn8fZWPa977vFchHCevWBweJiBoQEGBvvoHxBl4r3oBkTJdz/9A0MMDAz9AKkCVodEDZEEjaPgKCCyT39fKvPWq5CSlT1qb4/MOgrrW8CjfpvML/dVS+sBR6xoSZXUdNEvfuGQKncELD5Ep73Puzd9fPhmiA/vnvP+7Uu+efOat+8GefvmGW+fveOl7jkDfU/QaO/TrXmMplvDs6f3OLA6mezICRRETSA3YjzZIgktZhSnTmRBiCELI40ommbO6gw5qzKsWZVuyaqZlqxKt2J1hozVM2WsSpexJNmCxUnmLEm2ZG2mkrUZtqxOs2LZdDOKEgzJix5PbtQ46eREjKEgdhKL4g0pFBAZO5HcqAkUxBqQHytCL4YsjDFgYYyRlJYWqmJeghm5scbkC3gUtnSUAfnifpy5BKt5MbbkRavIi1aTG6kiN9yOvHAl+WEq8kPtyQ1WMW+ygjmBdsyeoiLNXwCjNfPD1WSF25EeImNWmC3zpspY6C8nz1tBjoeCuV4qMnzUpHuoSfdSk+ppxzR3axJENc9UO0I8TfFzMyR0qoLQEHuiozwJ8HPEQW2Og4sF9q5muPnL8A5W4BFohXuAOf4hNoTEqQmY5oJfojMuYTLUQRa4hMtwjZDjEibHLdIO71hH6fhEOOIcYIvMzQwzR2MmiS9VlQHqIEfmrVvAnLVzsA2UYaCahLmzDYnr5+K0Ko6xeZ5MWOKDyWJ/LAunMGamO5/N9Ea1MYOEEzsJKi3CbK4fExJk+C6fistKb6wX22O13B7zZXY4bfMhcZ0vmbnOZM62IydTxoZ8NQdWu1G80YNdG3zZsiWGeXlBuIbY8SdHA/4+wpT/muPA7wpd+Dzfk4k5vvzrHBd+NVPOP8y04DdpFvxubji2u9eiPrgHq627ke8sR72vFreSJnxKm5hcXk9QRT0eZdXYH6xAubMc5+3H8N9dR9DuKoJ3luC8bBHKRenI8qIxz/LBMdMbpyw/XOcE4TIrBNskX2zjvZGHO2MdYIuFhykWboYoItxQRHtJM4wxeckEZoRi5mPNp/bjGeNmzBeeJshi3bEOVjLWeSJ/dDPkN/5mfJrihNFCT6wWu6Fe5YrTahecVrngssoD91UBBO0OI6FiPjMadjOzsYXpFYeJ3JRCQpEb01Ot2LIwgbV54cxLc2VmqhNz5vuRmRNA3ExXfMIs8Aw0wd7xM2zlf8AuTo58fRifF3ry23x3frPIh98VBvB5URifpnrxJ185E93kjJObMFEocA7mjHeyYoKTDZPUMkzsFXiEhzJ73WpW1R0ju7qUxfVtrGk6z8ELt6m+/TUrqspZUnuAooadFDZuYEnDKjK2p2EfpcLQxYox0v5mQwyVJpiJPc0KYwxsjZhoa8g4+STGK4wlG3yCnYUUjBEl2mJFoKnCGGNbI4ztjDFSmWAszeCaMUFlzjilUMYnMsnREGMXUyy9rRlrN4HxShPG2ZnyhcxA2oYjQl4mYn7XXcYERzPGqk0YZ2+MoaOYobTEQCSvXT9HMcUS/0QPirbO4WBdIaWtWVSfS+dwWyJzljsSlGSOY7QVilg7ZBEyTP0NUYVa4ZugIjrLndhZzsRlqUieryZ1voqN2yOpaZ1H9fEMKk+kUHMuneqLczl6Np/y02uovVzC2QftnNF0cKF3gFtPh3n0uI9rZ+q53LqSG8ezuH18GtebUrlen83V+sXcaF3FV6fWcO/scr4+XcCt4/O42pLF1bY5fHV5KU/ubObh19s5fnU5e6tSKdrqT2qBLbELLImab8XUdFO8EibhlWDC1HQF0dn2zF4fQNHeSNaVJbCtYhqHG9OoOZ7ByXNzOHNuNmdOz6SxIYJjIvByRMCiD0eP+VIhpaT9qa+eTEvNZFqO+dFU6s6JYmdOlITSeVmkpPWJ6A8DPYjuxe+GOvh+4DF/6XvEd7qHfPuz813/I+l18Z7RI+596HvAe+19/el7oH8+cv0w+hn9j/hPAhQlWByp+BCryv6jgFGkpAUwClDs6nhAd+dDeju76L33Rtofreu6wUDHOXq/rODxxSK0N3fy4vFVhjpf0d39Fq0IVvQ8YXDk9PWIShyRdO6hr7uH4a4nvHp6n2c9T9Bqe9EK67ivA11fB/0aAZrdenjs1TCo6WVQKE1it7NGv/NZJ+YXe3oQ136x01l6rVfaJDP4+DxDdxsYuN3Ey3vneNl5hyEx16jrpbdfJ0HhUI+OYQGkPTq0/cM8HXjOU5Eu7htkuEfD855uhvp60Axq6HzWJ6lkPwfGUbVQAOAPZ3Tzyv8kMP5ScRQK5AjEjaakRwq8RwFSqI/S30XbzdD1JoZ2RvN2pRssDOSbJSk8b9uJ9uVl3vQ94ZWw4QeHfvzM0c8e6EfAp+h4/Pi86O/ng66Lvzy+xLv27QztjWd4ky/Pt01m6FAaz8/u53XnLd4M9vJ6sI+Xg1qei5T1QC/DAz0/nOcDGl70i6PlmfhZA/0MizMCjZKy2CdmK/WwqAfJERgc6W7U29Z6W3vU9paA8SOVcdSiFltcfhKakcBRn5YXdUsazRO0msfotEJh7Of9OwGMz6Rf2L55/Yo3bwd49WKAF7oXDPWIgNQjCRh7NE/QdIvQyz0Ork5mQcR48iPGSMpfbsQEFop5xdCJZIdNYlGCGavSbFg/y1YCxTUZ1qyeKWDRWrq3NlMuQeOKGdasTLNhVZqcdZlKVqRYUhg3iZyIseTHTJBOXvQEcqPGszBynPSaAMZF8XpgzI+eIKmNudETWRitT0vnivBLrAm5cSaSFS2qdhbG6I+AxzxxP9aM3BgrcoXCGGXHwkh7skMVLAiRkxtmR16okoVBdmRPUTA/UMG8qXbMDVaREaiQirxnhSpInWrJzHAZ2fFqFoQrWBgoI8/XlgVetsz2siPdW8kMD5X+eCtJ9bVjmp8tYe4mxEyRk5bkTd7COMJCHXB3t0apMkflYIGtgwlKN3O8glV4hSjxClXgG64gIMKOgEg73CPt8IxW4RwqwyHYCqdQmXTPI1qFb7wTAdPc8IhywD1UiXuQHY4BcqxdTTFzMMHGw4awtHCW71nJ1NQpmLubMNF+IuoIN4JXTJdmBg3yPTFd4odpnjcW2X5YLgzCfUsW0fUbCDi6FKulMXyRrMYgyRa/lUE4LnFHtcIV5WoX7Ne64L0jgIhcJTNmWjM3XcFiMZua7U7JYm/KVvmwb7kXGxcHsGJRMDGJblgHOjAmzQPLbcnY7c/Eeeds7Jan8MdZAfxDqjP/Nc2JP2W4YbF8LpH1R4lsbkK9vwyrHeXY7q3B/mAD6n1VOO09QmBFA1FHWogtbiZidx3Re5sJ3VFHwuETZJ+6TeSRahKbGwgo24vznjXI1y3EpmgOLkU5+ORm4zt7Fj4zZ2AbHYxpuDfGMZ4YJXrgGhdEWHoS81cuZvmOzaTlz8d5ihcyNwVqPxW2Hpa4BdtLAY3fyP+N37qM449h1kya5YJloTsu632YuiuA4J0+hO/yJXpPOPMbtrDychVrbp1h9Z1brLx9h8i964jbnELyIi/S02RsmD+ZFfMDyJ/jQ35OIMtWxrJhZybbS3JYujGF0Dgl7t6TcHEdh6XLZxiHGmM52xmTlYH8eXUgf94cyZ9XR/DbZBf+6GODgVqUYdswyd6MMUpjPleZ8oVaQJkFYyxNpQ7G8Qo5v5dZ8o8KK/7RVsF4b388U9MImZNFVOFsFhxeQ17deha1raewYSlL6xeTW5xDVH48450NGGcvUs0GTBCgKFb+2Yh5RmFV22Fgp2CSvTUG9lYYKs0xUphiojDDTGEqKY2GCmFjC1XQhHEKEym5PdFepP0NmGA/iQnqSYxXTeRTmzGMV5kwXmkqvW+SAE1HC6lPdKLYI+1oxjjRxehohomLNWYu1hipTTF0nYgqSMbkJHfWHcyl/dY+2m9tovnyYqrPZFN5OpeMRS4EpNqjjrJHPsUCub8BbmGmhKfYkpApI22+jPlFChYus6VgpR17ikOorE+k7ngSlW1xHDsZT0X7dI6dmUN5ey4lrYs4fHwVZRf303K3lauPb/BU+5iOR6e5eX4jV9pmcaN1BrebZ3O3sYg7TUXcblrI7aZ5fNmUwV2hPjZM40ZtDJePRXO6LJLT5bGcr0/j1vXF3L69hCvXCjh+Zg6HquPZsHcq2StciMkwJSjJgNBUc8KyLEkpciF7UzDbq+ZwpH0x9RdWcvzKSs7fWM65K3mcOT+HxqZojh3zoVz0LR7zpqLSl8oqf+rrAmltDKa9KYSTtVNoPerDmTIP6e/y9IqwpG/xvQi6/HuAceCxBJYCGsUZhcxRUBRAqVcmhSX9sy64/0hgFApjx8OvefrkPk8fi3T0fWndX9+DDvqf3qD/6XUGH91i4M4FHp/ZSd/1o7x4eAPdYy09Iq0slXT30Nur4alWy2OtTjqdvX3SF+7w025ed3bwrLuTXl0Xvf0daPofoe1/gLbvAb09D9H2dKLr7qW/qx9dl7Ct9YCo0/RK4DgKiaPAOPpc++AG2jvH0d6oRHf1EC/uNfG66yYvBVD1DUnW96Cmi5eaHt70DDCkHaJXO0yP7hl9YpWeRtzrZUDXiXboMT3PHqLTaX5Rq6NXEEeVxJGrmCsc6V38n1EYf644Ss+lCp2PlL+f2NM/bocZ6ulg6Nxh3m7z4u1SFd/lBvGmKJEXRwt5OXROmlkcGnjJ0PCzn1T06O1uAYyDPBv+6XnZ18vz3i5edD/im0dX4PJB3pbO4MW2QJ7tieR1+xZeP7rEG80Tvunv4W1/L68GNCPQKFLXvTzv75H2WL8Wu661Xb9QGAUsCkD8+RE2tSj67h/ZRy2FaUaS2D8HxtGexo+vAhiFsihmFXu7HtPd+QiNCEZpeujVPEWj6aBP28GrVzrevhmUdkRLKv+bV7x8pWV4SMtgzxD9T/vQ9T5C03efHu0TtD1annfdp3jNdAkY8yI+pyByLIXRE6SZwiUJpqyeYcPGWUrWZclZm2XD2iwrSWFcm2nDqplWrEy3ZPVMG1alC1i0ZrUIs6RYUpRopq/JiRzLgjARkhkngaNQFgUwCoAUoCgBY5wBhTETWRQ7Yk1LUDlSrxNnRF68iQSGelg0IkeEYUaVxhFgXCgCOFE25ETYkh1uR064koVhduSE2JIbrIfGvBAVOUFK5gfpgXFumJrsGCcWJjoxM8KGzBg52dPU5EQryA9RkB+oYL63jAwvGcmeNqR5KaWT6qMkxV/JtMkKkkLVZCT7Mm9WKDk5sXj6WGGrMsTOwRKZ2gxrR1Mc/RV4hjngFemAd6Q9flEqAqJU+EUp8YpR4h6pwDHYWoJFjyh7PKMd8Ix2xCNKLQVgnIJtcQ6S4R6iwC1Yib2vDXJ3a6ycLfEK8yR3TQ6mDiZMspuATaAt4SuScciejCzXF+sCb6zzvZDleGGb7Y/fpjQSq1aR2LQJtwMLMC0IZVyqIyYz7PFfHYJ6kQuqJU7YL3fCe6M3/hu9ScxRMCPBiNRQQ6ba/IZUp8/YNdOdowUBHMz1YMt8N1bNciUtzhH/WH88liTje7iIwMp1xFRuJ/nYPoLKtjK1cjtRjftIbS5hZv0x0hrriW9qZUrDSRwr27Cvasf2SBs2h+pQHqrBsaQKj+1HidrfzOzG66QcOUPMwVYSy06x7Fo327vfMufsVyQ3Xyaspp3Q1nOEVJ8gorSZ0G1HCFmzjynLtuBdtAJ1Xi6W2VkYzU/FKyuTaUtXMmvTLrJ3HSJ17TZsw6Kl1LGpqx0eIS5YqsfzieoLfus6kX8NMGHsNAUmc+1RLXVm8nZvpmxyIHGPG/l1YWw4l8eeO1fY90DHnsfv2NHxkpW3rxG0dR7TN6eQnu/P3JlK1sxRsnyBF0tzp7BqaSRr1yWyalMy63ZmsG5nJqs3pzM3O4iwMDlBviaETjbH0nssilwvrHbGMGF/Ir8u8uN/C7PkDz4yDJXW2MisMVVbMUFtzlhHC8Y6WzPBSYaxgwIjhQxjO1sM1Co+UcgY46jiM6WMMXZWGDvLsPBXErV0OrlVK1jYsJz8hsUsaVpM/rFc8srySFg1jQmekxjvOAkTYX1LwGiFgVyJscIRQ7k9xmqxecUMY6UZZipzLFQW0o5nYwGNdiYSMBoI9dDWSFIRRWBropi7VAloNGCsciKiKmqM7SQ+lxsw3k7sSLfA3NUGYxcrJjlbYOBqpT8ullJJt1AYTRwEUJpi5WOOW6Sc/E1JtN88wIW7hzl5bTfNl9ZTeSqfgw1pZC0PwTfeGccppngEGxIcY8CMLHOy8yxYtsKKXXvV7DmgZH+JA8eqAqmsnUptczi1rZHUnoih7lQSFW2JlLVMo7xtBkeOZ1LWPpvDbQspb1lBw6md3PrqCF99tZNr53K52prJ3ZYF3K0p4G79Au42p/Nl/TTu1EZzry6CezUhfF01ldtHArh22J8LB3w5c8Cfi9XRXG2I58aJFG6fz+Li6XROHE+lsTWN2tYsjjZmcbR5HgfqZ7G7dg67a3Oov7yLE1+WcvFhFTc6q/jy6WGufrWeC7eKaG1PprZ2MpXVflTV+lNdF0Btw2RaWkM40RrKqZYwTtYFcbzCn/NHvTlVGkHHpS38pf8GH/o7+XcpjP8jwCgA8btvXv/QCfcfDoyPRoBR2NIdD+jtfIDm0R10PVfoe3ob3cPHDH39hPvt5XScr0Z35yr9T7ro7v2aXvElremhW9vNU91TOnVPeNr3kC7NY3p6u+jt6ae35wW9mmf09vXRo9PQq+umVycA8hHdmntSuECokf1dg/R3PUOnEbU4QmH88YiZQ/FcdCzq72vRinWEX1+k+1oZ2kubGLy2h2d3mnnx5B4ve4fp7+6hW2yseXyTN08e8qq3U5qF0+r60PQPotEO0aftp6+vB23/YzQD9+jX9f4VYPzlVpd/ryU9PDjEL49eZZRURDFrOKhXAsVVUjZHNsC86Ong2am9sMuR98vteV8YwavCGIZ3JPCX3hb6df3oBt8wPCR+hn4e8uPrX1MYX+t6GNZq0WoHGND2QeclOL2O7w/H82p3CB/a1/O+4xJv+jp506/l1YBOb08PDTEwcoRq+lzXx8s+DQJA9QrjgF5lHFEYh/tH1MaR5wIexYyjBIxi5EDMSX5U2/MxMIo5RlHo/fEZreAZDbhoup9I0ChgUaPpHgHGTvq0nbwVKeh3zyRgfPd6mLcvhxkafirVMg10DzDQJdL1j9HqHtCr7aCvp48X3XpgzI4UCuOnFER+TlHsBFYkGbM2zZJNs2zZMEtU5diwcY6M9VlWrM20Yl2mgEMLVs4wZ0WqOWszZKxKs2J5igWL4o2kWcSciHFkh38hAaO4ClhcGDlWsqaF8iiAUVjVksIYPZ7F8QYsFha1AMc4A/JECCbOiAIJGIWqaEh2tKFkUefFm0rWtLgKhXFhtAU5kTbSzOL8UAXZAhZD7VgwVU72VLkeGkOULAwW95XkRKjJi3WlKMWLvBQXFkx3ZH6KmtwZjhRMU5MbKic3UMY8H2upmzHZ25oZnrbM8LJjukhG+8lJClGRluBBxgx/FubGMn9hHD6TFSgcTJCpzbF2NMfWwxr3MGe8Y1wlCPRLcMEvzgHfGBXe0Xa4RcrwibfHK1aNW4QShyA56ily7AP1xzFIgVOIHU5BNjhPtcEtWIF7sBoHXwW2rjaovVV4hrgzUTaeCbJx2IQpUWX7YpbhgDLPG/t8b9R53rgXTcGlMJiI3XOIK19MeHkRFqtjmLjAl7GpakxnOuCxNBBFriPKQgfURWp8V3sweYUrcZnmpMUaMFX9r/ga/YYoy38jy2ki25Nd2D/HnR1zXFibrmRWtJwpYS4k78wjtHQ1QeVbSKg4QMqREmKqSohtOsK0lkqyWmrJbWsho7GR2MZWfOpaMS2tZlJ5A+NK6zA82oiq8TSq2jZkhxuwPdSE/aEGwlouMf3UTSKOthFb1sbisw/Z/uVzDtx/z9qLOua2PCCl+iZJ1deJr7xC9NFzBOytw3tbOU6rdqEoXIts4QocilYzZXsJQXsrCSluYsrBRpzX7sFj9UYs05OxmxHGH10m8WvHcfxjgBV/ipRhkqFEvtCOgM3uxJf4kVkRwIrWUPZdiqfyqyUc67jJwXtv2HoHVlzvY0bdPmL2ppK9J4OCFfHkZriwLU/JhqLJbF0Tx66tqWzdmsKKdfEsW5fAhh0z2bxrFus2pZOdE0JGhIp0L1OCAoxwnaHEY1MEjgenY7g+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kXETKCiwY/8uHw7tcebIQTV1R51prHahqdadYxVu1Fb7SttQ6sR2lLow6lpiqW2Jpao5iormcI61RFLRHEpFSzwVLZlUtuZT376EtjN5tLXOpL12Gtfr0rhXN5c7dWncaojjVl0kt6qD+LIygC+PeHO71IPbh9y5WeLBtQNuXNzrxrn93lwo8ePsIX8uVoZyuz2Fq+3pXL24gMtXCzl5oYCmM3k0XljEiRsbOPt1MVc7W7n05BTXus5xq/c0X/Y2cvnBLi58tZrj59Kpb5xKdd1kahomU9s0mfrmQJpbgmltDuFkUzjtDeG0Vwdz8Zgvx4tDeHJhs6Qw/ruB8W9Y0j9XHIXS+J8EIH6sMkqhl782wyhtYxEbWX48v5hL/O8t7f4h9PIOvvtxhvHNyyFJWRSgOGpJ93Q+ofeJsJXv0itSyB0dDD56xMPzh3l49jDaW+cYfiJCAV8z0H2boZ7r9D+9gOZRCwOPa3j2pIrnHY0Md12UvrAf6V7zRPsGbc8ztJqX9Gie0aPtp1fXQ3ffQzTah1LQpV/60hbAKEq3NWh79adPBGS04p72x3saoUoN0ddxD83dGvqvb0J7YSPay0cYunuDF12D6Lqe0vH4Kp1fn6L/9mkGH1zgmeZLBvsf0afroVdSHJ+j0Qyg1fZIVvnonmn9+kChJupX+wlA/OnRp5x/vPeRXS2qc36wgAWwDTL8sxlG8fwnR7znY4VxsJ/nIyqg/r7+54nPfdXTybuLh6DYhfcrnXlVGMmLggierQ2Am/sl21439IZnAhbF7OPPLOjRex9fX/V1STOVXQNv6Rp8x/u+h3D9IFSm8/ZAJO+Or+Z95yVe6roR847DQ88ZGHqOTpzh59LWGfF8YGCYIXF0elB8NjACjCO2tABGyaYWIHpmNgAAIABJREFUYRzx31aEX4TCODKjKKznUUgU4Dj6WOp11AmY1Hc2fqwwjkLjaKpaUhu1nWg1Inz1WLoKYPzm7XPef/OCd2+f8frlAM+H+9ANPJbK3/X/9nT0ax7rle8fgPEBJWtTWBg1gUVRX7A4dizLEyeyPs2crXPkbBGQmGnJxlnWbJ0v4NFaOusyLFmTbsHadEuWJ5uwMsWMxWJOMWoCOWFjyI0U84rjyY0e/wM0CmtazDCKeUX97OIkihKMWJxgRFHcRJYmGrI0UTwWYRhhU0+iIM6IQtHVGC+A0UACRsmKlmYXTdGDo4U0wyiAcUGYnAVhdmSHKckOsSM7yJaFwQoJGMVVnIJoBwrjXVic7MGydF8K09zJz3Rn4UxnclLV5CWqyAmxIWeyNfP9rMn0syHZVyiMtqR5KUj2lpMQICctzpXMNH/mLQgnuyCe1FmheAXaIXcwwUJlgszFEsdAezyiXfFJ9MA9xgG/ZFd8ExzwirHDK0aBR4wc3wQ13rFqHKbKkPtYYuVhLh0bLyvs/OU4BClxDbPDUYQFJtvgPtUelwB7HL2VeExxxUykpm3GYu5shmqaC8az7LGc64jtPCecF3owZWUoQWsi8VkaRvDWVCL2zsVtXRITCwIwzvVnYoYjJjPVKHLcsM11RF3khNMiB6as9iRoiTMJM82IC/4cb9lv8DL8PVOMPyXC9BNy/CzZlu7GrrlurEtTMC/akogIFVl784kuW094+S5iDu0npfwQcdWHiGs8yrTmamY1N5HT0kJmcwtRTS041zQwqbyK35cc5bclR/ld8VE+La9hTHk1n1e18WnNScbXtmFW04S6tonw42eJrTtBetVp5hw5y7az3VR+/YGqe39h17XnLD7TzZz2R8w4eY/EtrvE198gquw8wTtbCFhXjX9pG75VZ/GouoTjsavYll9EffQczuXNuB0oRrVmEb+P9eZf47z4faIXY1Odsc1xwGOFmuSyQPJPxFLUFsbmU8EcuRZJe0ceFQ+r2H9Hw+ZbHyi48ICo0kJSSqJZVpzFps2zWZUdRPEqNzYtmcz29XHs2zmDXTtTWbchgVXrE1izMZmN22eyaVsGa9ansDxrMnlT5aSFWhOeZEfcylDSjyxgyo5UVLkhfBog548qU8arrJlkayrZuWMFMDpbM97BWupSNFFYYyizYJyNOZ/bWjBOHEsjTGRmWNuKdX2mTFBOxNDHAud0X2bvy6Xo6HIWVy0lv6aA5U3LWVGzhJSVcThHyrFwG4e1y3gU7gaovU2x9zJB5jwRM9UYzFUTsHYU/+atsHCwwESEUxRGjLUexziZWIc4cQQYzSRAnChmEB3NJHicpDZlnFIApDETlEYYCVhUmTBBbcoEBzMmOlv8AhjFNhtjZyUWnlaYu3+OY/BY6s9u5+Tlo5y/2UDL+WKaL6+n+vxsqk7nUH1yEZUNs9m9azLFuz2oKfGgudSF1nIH6ZyscuFEjTv1lW7UVnhSc9SX6iOTqa0Mpb42itracOoaQqlrDqGmKZDaBj/qmkM51hBHRfNMDjekU1afRHVdHPUVIZwoncr1imiuVUdzqS6SyzWhXDkWyOUyby4edOHiPkeuHnDm6n5xXLiy350Le704u9uD03s9OVviz83GeB5dWcD9W4u4fn0R564WcfJKEWduLOPiV1u42VHB7d6zXHt6hSudV7ny9DzXulu58OAAZ+6uo/VcJg3NIdQ1BlHbNIW65inUt0ylsVkAYxinWmI40xTP6dpILlTogbHj4paRGcanektaWNODf2OGUdjKI9byD7OLIgAjAjG6h9Ls4jcjM4wSKIp7Yq5xdI5xxKr+iSUt4HF0a8vP5xj/XXD4t0DyOz0wCmgURwDjxzOMenDsoqvjWzq7u+nsfkjP03v0d16h88Y2Hp/bxMCtRl4+uMdw513eP67j9e2d6M4uZfB0Nq9OpvL+ZBIfzmTy9tpqnnUcp6v/CZ29Ovo7nzHQ/R5t1wd6e97Qox2kW9dBr+4hWk0nup4++ruHJCjU9IiuRVHQLWpw+qQjHo/el17TClu5h+dd53lxr4T+a3vQXqmk/841hju1DEr1PHfofXyWzqvVdF6vYKijjefaKwwLW1w7gEb7Fk3va3SaZwxohMKklQq+9cCo364iOhB/fqTexB+g8EcbWSiBo52KelVPgKBQ+vShl18GXX4MvwgYFH9GWMbPh4d48WxYeiwBo1TNo7el32l6+O5WDcMH3Hm92pPhwiieF4byfJkr39Tm86r3EcPDL3g5NDgCiz9+pvhcKUAzApKj0PhS18Pg4DDdw+95OvSed6KE9Eox7ypn8boshTentvCm87LUr6gbeEX/8Ev6B4cRiW1R5j0grkND6Aaf0TfwgoHBlz+xpMUM4+gRECnCM+K5GC8Q5eICFPVdjj9CooDFH9YISqqjqOL5acm3mGX8OTAOaJ/S33NPOrrue2i77tPX81jqWHz35jmvXg4xPCzS3V306R6hE+8fURh1vQ8lS/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TC0dsauYsZcjcrlN4yPCNd8Ypzw0vsg413kHbD+iTa451gh2+CHZ6xcgKSHAmY5orcxwIzFxOs3K2x8ZRh5W6Fpbso87bDOcQOxyA59gE2OPjaYudug4ufA3bucgztJkmVKIpAO1SprhjOscNmngOKWfotJFEb9GvrAlaFMXldND6rIlDm+WNaNBnl6nAMZzlhkK7EOtsFm1wnlIuccCxUE77el7DFzsSkGBIe8CfcbX6Dt/mn+JqMYYrZF0QrvqAwWsGmLFfWZ6jJjrMkY4YrmbuyiTq8gdDSPUQVHyC5rJiYqv3ENBwiqamCrMZ65jY3MbOtldiTJ3FrbGJ8eQW/KynlVwcO8X/uK+ZXBw7zq30l/Kq8jn+oauOfqpv4l6PV/OngQUxKSvCuqWX2pRsEbCsmcmc5+dXnqb37ktP9UNv7F/bcf8nme89ZdLmXgotask92k1X7iPRjD4g5fh/vups4Vt/CoeERyrpHKGru4lR/A7+Wi0yua0C1fQMOO9ag2piHvCgcnzW+pB8JY+mZZFZdSmLxyWDWH/fl6JUpnHmSSuWDxRy6d5Wtd/uZ336O4INpzDoSxqqD6WzfPJe9K1Op3B7MttXBbF4dwa6t09i3J40tW6axfmMi6zYmsX5LKpu3prNt5yx2rZnO8hQPsiJlzJ7hTOZ8X+aviWd99QoW7M9jYqCcX9mM4fdiA5CdOWOUpnyuMpPOWKUZ42WmTJKZMV5uyp/lRvxRbc6fbE35Qm6GidIaC1tLzBRiN7MZ4xyN+dzNBHmUM6mrs1hasZKC6kIWVxeyoWEZS0vmklo0laT5nsSkK5mZ7cHcQl/SF7gTJ1Y/htvi6GOKlcNEbFzMMLM3xlhljMzdhi8sP2Oi7VgpoCWsaCNnC0zdbDByspSOFGxxscbQSW9VT7I3wczJClNnKyaJMI/alDH2xhIwGjhbSj2kRg4WElQaO6ulrUdGTp+hnjqOsubVVB/fxakrxzh/u5LGi+upvZBD7bkF1J2aR+vpLJobo6kt9aDpkAMnSu05fkjJ8cMOnCx35USFJy2VXtSWulNb6kttWSBVh6dQXRZC3bFQGmpCaKibSl2tP41VvjTVBVFTF0FFfTzljYmU10dTWR9G7bEAag840X7IjfYjAbRWBHOiIphTR6Zw6pAPp/a7c2afKxcOuHF+vyvn97lyfr8H5/b5cnqXF2f3+XD6gB/XqmN4dHEeD24UcPfLZdy4u4qr99bzdedWbj7YypV7xdzqbufyk4ucfXCBC0/OcamzlXMPSjj15UaOX5hHc1s0Dc1h1DQFU9caTGNbKE2t4ZxuT+Di6RlcOpHOufpEzh3x5qQIvUgp6Vt8P9QtWdIfBp7yYQQC/9L38MfQywgsjoLi6FWfkP4x7PKNRiSj9TOMAiRHFcaPr//LAWPHo6/pevJAP8coZhk7OujofEGHpoMn3Q/oenKPwcfX6bm8iZ5TS3l9bQ/f3a3h5Zd7eX9iBm9rpvC8woeXZU58V2IF5eZwxAqqXHlzJouXDw/wsvcCr7qeMvxkiIGO9/R1fUtv70u6+7rp0QmVUdSfaOjvHkSr6ZNS1eKq1ero6+uXriJp3dur/eE87RW2spYXffd413OWV4+P0//VaTT3bjHQ3S3Zz4N9jxjU3EL35BRPb5fTffMgA/erea25xlBfL32aV2h7v2FA85YBMcf23wmMwjbWQ+NPr38VGH+mLg71i1qbv3JG7OMfgVHAnR76PobGd71aPtw7TX9LGs83hzFUFM2zgiCGC9S83ZXI948v8HZQw0tRsD2qLo6olUK1HIXEj68vBJAOPad/+LWUcv4gmugvF/O2aTGvGov49k41r3vvSJ8nCryfD+p4M9DBh4H7fD/wFd8NfMW7gce8HNIwMDDA4LAARr39PAqK4ipURXEdDcPoVcZfAuNwv37f9LNBHeIIcBQrBP8aMApoHLWkxRzjgOYJL3tv8bLnNoOdN9E+vslA9wPePOvj5bD4/6WhT4xF9D1F87eAsW/UkhbAmEJ+rCEbUy2lNX675irYPtuGzZkWbM6yZEOGBQIQN2Ras26mFRsyLVmfYc7KFKEOjicv6gvmBf2ZBSGfSNBYIM1AipocvcIoVEUxwygUx+zwMZIlLYBRKIgCHlelmLMqyYiVSQIajViaIIBRP9Mo1Mcl00xZMs2MRfEiIW0iWdGiWkfAYkGCOQXxluTHWUuhF1GlIyzpBSEKSWHMDVVSEG6vh8ZQOwrClSyOd6QgTk1unD15iWpypzkzP1HNrHgFGZHW0raYhUEiKS0jx9+OLF9bUnzkZPgoSPOxZZqvDXGBMnLmh5JdEM2s3Eiy8uPwClVj722N2keGS6AdzoF2eEQ64BnriIewoZOd8EywwyvBFq8EOV5xNvgl2jE5WYRb3FH4yaS1gE5Bbqj8HbH2kGPpZoXc2wZrTzOU/jY4TlYid7XESm2KtYMZlk5mGKgnYehmiGOcM7IUNRbz1chnq3Bd4ErQ0ilEb4wmakc8/mtDcCvywWGBM6p5TnjuSMB35zQMZjkwIU2BZbYLFrlOGM+TochVEL7Bl7AiR6KTDAjz+zfcbP4ZD8vPcTP+HF/LL/Cz+COhdr8nyWsMixIVzI+Xkb3An8w9ucRV7Ca0vJTwksPEle4nsmonUQ17mdZUSlZDDbPaGpjZ3kry2dMEnjiByZEjfFp2hN+WlPJ3u/fzn3fs5T/v2MPf7S7jv+yp5Nf7K/nNwQr+UHKET0oOMfbgAayOlhJ26Ry+jbW47NtH6M4Sik5cofLpS84MwRkd1D36hv23XrD+6jBLrjwj9/Iw889pmNHWQUJTJzHNGoLru5lc85iAmq+JbLtP/Mk7hFSdJOBYNZMr9+K3azYzypNZdiqVVeenseRsNIUng1jZ6kHxOS9O3g+h7kEYlR3H2HjrKtNrDjN1TwK5lVGs2JnAgZ3ZHN02n6M7Itm5LpwNK0PZtiGG/btnsHN7sgSNm7Yks3FLCjv3ZHHg0EIOFeewY30yuZkekvq9INWZnCxfDhzMp+5MCY4xzvzOfjz/LPobHSz5wt6MTxXGfCY3YqyNEeOtDKXNLJ/YGfMvzmb8W6gDv3Y245/UpnziYIW5hz2mrnLkU5xwjPdDFe+Nc7I/Ydlx5B8sZGXdMlZVFbGlbikbj+SweGsiBWtCWLR6CgsXezB7oYq5eWqWr48hOcOVgAhrHP1NmCj/lIm2Y7BwMcEl2AGnqUr8YtyQ+8owc7fCzN0GKy87rH1UWHmrsPBQYO4hx8JTjpGzmVSnY+ZshY2XnRR6Easux6iMMHSzlpLbEmg6mEv7soXCKGYiDdRfoPSfwKpd6RyuX0Hjme1c/KqMC/cO0HxlDfUXF1F9eg4N7TNoOx5N0zEPWkvtOVmq5ESJHa3FDrSWuNFy2JOGMg+qS9yoPeRN3WF/ag4FUFc6lcajwTRXhtJcFUxD5RQaygJpPBpEbWUIVbURVImASUMYNQ0h1NdMpuaQEzX77Kg64ErVoUAayoJoPjyF1mJ/2g740L7fmzMHvDm135P2fR6c3O/Jib2+nNjjS/teH47v8ebM4ancaEnm+qlMrl/K5vrNIi7eXMz1O0u58dU6zt7cyvmvKzhzr5lT909w6ekZrnW1cfH+Ic7f2c6pi3m0HE+ksTWWhrYoGk9G0dIeTduJWE6fms6lM7O4diabq8dncasxRAq9CEv6e90NPug6eN/fzfv+Tt4LxbDvId9rH/DtRwEWAYd6hXE0wKKv23kvKnVGlMX/XwKjCLqIdPSoLS02vTzp+IqO7sv09nzJUOdDXt+7wbtr23neMotXDam8akikv8GVt5XOfFPly7umGL5tT+dVxVS+PeQIZXI4KufdMUdeHY/gze0VvO1qkpZtv+zqZ6DrlWRPd/f10q17SG/fE0lN1AmFUaP7ARR1fWLG8K8DY1ffAN06nVS386L7MS+6RaXPfXq7HqARCWyxPUT09PV2oNM8QPvgOI/Obqf38m5eP2rhjfYBA8KO7n1Ov/Z/TGEcnTP8xfUXCqOYS/xppc7fej6qLo4GUiQ1UIDez6DxTW8/33R9Tf+DfTzbm8bw0liGCqbwfIkHb1dO5vXpXdLKv9ditd3HAZeRZPTHoDj6WKfrZ3h4mBeDWqlc9MPDk7w4u5tXp7fw+vJBvu+9ysv+Dl4N9/Lt0BP+ornOy2ulvDm/lb9c3sL3l7cyeGY7r75qlhrr3wwK61pvP398HQVGPUTqgfKHNYJSnc5HawPFzun/FjCOFHmPlnNLwNjziA/dl9DeauTuqSM8uXYc3cNbvOx7yrCuG522ix5tJz1/AxilMJa2QwptCbW2YmsWq2bI2TnLnj1z1eyaY8fOObZsm23NpkwLNswUwGjNhgw5a9Os2ZRlxepUYxbHjSMv4lPyIz9nQfCfyQ37jEViFlHAXoxIPIuanEmSkijsaBF+EbOMQlkUlvRiYT8nGEk29KppRqxOMmZVkjHLhTWdYMCyacasnG7O8unmkiK5KM6IfKEwSvOLowqjOYumWUvAKCxpffeiHfOCbJkv7GgBjGH2FEaIo6IwUklRnJr8WBW5cUo9MMa7MD/ekdmxSmZHKZgfZkveVFvy/RXk+inJ8rQlxdOWWX4q0rxlxHtbEuFvyYIFoWTlhJI0ZyqBCW74xbjjFe7ClDgvAmNc8QpT4RmpwidejVeiCu9pAhbleMRZ4h1vif80mQSMfolqvGIcsfa0xNJVho2HCktXW8ydrbFwtcTC1RwbT2tsvWSovBVY2ptiISw5hQHGjkYYuBogj1Qgi1diOd0O8wwFigwVUxcFELs+iphtsQTviMRpuQfKHCUuYpfucj/ijs0hYPc0xqXLGZNqw8TZSgyyVRgukOO4zIXIrZOJXO7KtBQzon0+w9Pqn/Gw+BQPs8/wsvgUT7N/YYrtHwiS/578WEcWzfBm1pxA0nYvIam+mvimdmKONRF1qJjQyh2E1e0kvr6YmXWVZLbWknGikRntx4lqbUV1qBzT4nK+2F/GP+3Yz99v38f/vnU3/2XzXv6vTfv59aaD/HrzIX6zq4I/HKzj09JGPik5xhcl5Xx+oBinljbiL97Ao6SC8NIaCk9eo+RrLcd139LQ/Y6yhy/YfWeQDdc17LzRz87rg2y6PMDyc30UntGRfVpLxvGnpLQ+Jq7pLgGlZ3EprsJu53r8ds0jr2k2S9sSWdQWTs7xUOa3TqWoxYPtJ52pu+lB0z0XSu+uZenZYyRV7iO+bAF5RxJZsimckr2zKd02k13rAtm+IZzNa8PZtiGKvduT2LcrlR1bk9m5YwY7ds1k286ZFJcupKxiEYfL8ti8PomluYHkZbozP9WZRTlBNLRsJyp9MsZuJvxZOYF/U5nwidKET+SGjJEZMdHSiEmWhnxha8Tv7A34rwFWjFsYxqc5wYzPCeXzJE/+HChnQogS5Qw/AosSmFe+lDnFBSypXM3S8iLWVxay7kgeRdtSySqcSlKmMykzHUlIkhGfYEVsnBlxCWZk53uQkqViarQ5PuFWUqjLO8YFzygXPCIdicwIJDTFG1s/a2k3tLXoEnW1wdxdgaWnSroaOQuQFOsuLTByMpVUT1MXa+l9Bi6WTHAy14denPWqpNEIMBo6yplob46h2gALl7FkFEzmcGMuR9tyqWov4vSXu2m/WUzNuY0caS+ktn0+LW1JNB7zpaVMzfFSBW2HbWk+pKLxkAMNh1xoKHWn/rAr9aXuEjzWl3lSe8iTulJf6ssn01A+lbqyKdSWBFJbOpnaowHUVPnT0DCVegGLdWHUV4dSUz6ZymIvKvaL1Xv+1BcHUrfXl7pdnjTt8uDEXm8JGk/u8+D4PjeO7/egebcnx/d6c2qfN2f2e3Ou2JcLZYGcPRbC+cY4blyYxZ1budy5U8S120s5c30VJ2/t5NT9Ci52NnOt5zg3uhq5+egIF25s48SZXE6cmkH72Rm0nppG6+kETpydRvvZ6Vy6MJvrF3K5fqaAy81zuF4XxOnSCP0M48At/iL2R0sdjMKafiKB4V9E/+LPUs8SMI6C41+xon8OjKNp6Y+v/8spjJIl/REwCnjsefIQTfdl+jov0H+3ncELJbxoTeVZuTsvD9rztkTFNxWGvKty5vvTaby4sJTnd0t5ffMgr08W8PZYKN8eVvKXCjkfalU8aw9Cd2cRb5/W8KbnHkNdOrTdg/Roe+jWPaK3rwNtbx993c/Q9ApgFKA4gK5vQAqmiOcajY7enj79ER2P/eIM0Kd5xmD3SwZ6h9FoRFr7CZ19D9GKuTyNSL4O0aMdYrjrFrrrh+lqX0f3mR0M3jvNUO9TBnT99Etr+roRM4xiXeB/y5L+uUWtX92nn2P8qSWtt5z1NTrCnh61qH8ZevkJ3P2gCA7pZxkl2NMHWF73itWA3fQOn+Z9zTLeb5rB88XBvFjuz/tF7vQdyuL11628GdRI1rY0C/n/AosCGjUDzxgeGuQbUTz66BQvzu/n+ekdvLpczDcPT/B+4CHPn2l5O/CQ75+c5OX5nQxWZPCyJIz3JVN4WzyV/pI4hpqX8v5uDR96b/JcAKOw2D8+0iyjvkxcwOPfUhj1KwQ1PwZgxDYZMcP4VyxpMbP4E4Wx5wFv7zdxr20XNxt38fRKE5o7F3nW85AhrX6NZG9fF926Limx/wtLWnsfTV8nA9oBvh3qpn5vNusz7dmRqWZHloodWWL3s5ytWVZszrBgU4YVGzNkbMxQsHaGjDUSLI6hIOozcsM/IS/8U3LDBDh+waIYPTAWxUyQZhqLEo0kaNSnpMdISWmhNIrQi4BFPTAasjJxEquTjFgz3ZhVYiYyyUQK3qxOsWBlih4YxXsLhaqYaE5hogBFCxZNs6QoyYaCeBtyo2VSD6OwpOcFK1gQpEAojCLokitSz2F2LIpSUSSUxVg7cuMU5CeoyYtzZUGcE3OiVcyLUpETpmRRkD1FAfbk+9qT6SYnxc2WDC9bUj2tSfS1JmKyFVmzA0mdN4W42ZPxinZgcoIXYalTCU3yIyTBnQAxsxinljrf/JJU+Cbb4SMgcZo1AUnWTE62wTtehF5UeMc6SVBo6SrH3NkWU0cZJg5WmDiaY+pkirWHDIW3HbZucqzVFpiL9Wy2EzBwNMA23A6ndDfME+VYzbDDKk2BY6YjkctCiF4bzuTVU1AtcUWxxAHnxWomFzkSv8afqNJ0fLZGMy5NxqcpVnySZs2ns6wxzLXDcZU7wRt9iFzlxvRkc+LcP8PH/Hd4mv4Zd5M/42v1Kf7WfyJQ9gcCrf7AghBHClMDSUz1J6t4K3G1LUw7cYv4ugtEHCon6Ngugmt2EF2znxmVR8lorCSrtY7MtmZSWtoIPlqLU3EFFnuP8On2Yv5192H+fste/n7jNn69fgt/v24Hf7d6P7/adIx/2tnM7/e38/s9Lfx2SwV/3lPF2ANVmJU1YLivHPPdxaj3HyL0WA0FF6+w/0EntZ0DNNzvo/ZWF0dvdVN2s5via13sutTBpgudrDj/lOxTT5je/DUxLfeZWv8lbkeP41F6gPTmbSxuW8CihigWNkxl/vEwZrUGU3TSn83tLhy76kTbXTsOXJlPTuN2kiv3kVa1mmVVc1i0NojSAzM5smcGuzYFsXtrNNs2RLJ9UzT7diZzcE8a+3bNYN/eDPYfmM2uvVkcLM3hUEUhh44u4kDxfFaviqIgx5f5ma7MnK5my6YMDpSsICk9BKW3nH+xM+BPSmM+kRky3saISWYGGFkb85nCkP/b2ZD/I9iCT9fE8s/rIvnHJYH8Zp47v09xwCDLHev5vnitjmZO/RIWn1jL4qblrKwuZMnuGcxdGUHiLHeik+yJTVARH6siPkpJXKSKqFBbosKsSZ1pyaxsNdHTrXEPMsQ3RolXtBrHYLk0d+sRrsDGfTwOQXY4h7uiDnZGLtRzbzU2Pg5YeQmlU4apm6U0j2jhYS2lpCfZm0r282itjkhLT3Q0l0IzAhjFxpmJagsm2ltgJH6BcplEVLqaA3XpHDuVRWlLBpXtKzl59RhNV49QeX47dWdXcvzUPBqrg2gsd6S1TE5bmQ3NZbbUlympK1XTWOZKU7kLjUecaDjiQH25mvoyJxrKPWgo96O1XGFhAAAgAElEQVShbCoNpcHUHZpCzSE/ass9qJFCM540106hsSachqpY6o7Fc/RwGEf3B1C735em4gAadnvRsN2Npu1utO1y5+ReD07udePEfleO73ejcZcLx/e6cWqvGxf2u3Nxv7CsXThd7E57qTeXmiK5c2EGX93J5+rNQs7fWs7J2xtpv3eAC52VXO6s5vLDo1z7qpgLV7bQfrqAE6cyOHFmJu3n02g/nyqdcxczuXE9jzvXlnHr3DIuNc/nTnM4V2uT6L66g78M3OTbgU5phvHDoLCkR4Cx7yEftD/OIP4AfSPAOGpHi7lFAYpCZfwJMI5Y2z+HzJ8Ao37Ly5u/2sP4//0M41v47jXff/+a77/7AN++592LATof3+JJ5wM6nzyi5/HX9D+6ycDdmzz76ghDl9fR1zgLTflkBsts/h/m3jOqyjzN3p74zn96uqdnujpULssKZgUkZw45imSUHJQMYhYj5hzKLIrkLIhkUAEVc8SMiMRzOByCKEb0etfvQbs6zaxZ7//DvB/u9TwHkQ9WreXlvu+9N/2pUxlK1eFNug5vMyfxttie55WzUdUn0tKwA8XNfby7f4S35zYyWBDF8zwXhgp16a80Ql7vRf/VJbxsKmCo7SZ9HcLFOgKMHYrHKDoVdLc9patDIamMkoNZrvzju1Aeu0Rcz4dpE+qkQqytn9Ld8RJ55yCd8h7aFO08UTTTJdSnzm4pMLxd3k9fZyvPHl1Afj6ThxXbaTmbRH9zHU+77tMrQFHei7xbrCuFU1qsP0UMTDcqhRKVaI1RKOlVdNP3IR7mL6FRUhs/Gl4+ROL0CoezCOmWml5U9P4RGEfgsV+l4uMM9H5cQYu1sYi96aW/r29kensZUPUx0NPHc0WvpJR1DjXy7nIWw7mJDO4K4flWL94m2tK12wfVSdHOcpvBHrE+HpDUw56+HpT9Srr7xVNFT1+ftIbuUw3S3fuS/q423j85y9CZnfSULGPwzF6e3jjOq85bvFA181zVxIv7lQxVbaTtcBA9B1x4ljSNF8muvMkJ5VlBPKpjixkoX8f7m9k87XnA0x5RRdhPv3KAPvFn0ivqDXvo7e6jV96HSjFyxyiML9Kft2R0GenAlm4bJVAcuXMUEC+aZHoVbQx0tTDQ2UqfaAJStCNXPEKheIiyswnV4zt0n0/hRuFmmk6nIr9RQ8u1s6jaHqES/090d0r/jbu62+nqFhmNbSjbheotGogeSjmMCmU7g33P4bmKyvQV7Jpnwv44E/bG6LM3VocDc0X3sx575who1GHPHD12xxqwLVKHtSFjWOE36sN8yzKfb1gulEb/71kV8CMr/QVM/sDa0ImsmTWJVcEilHsMy0Rod8BYVgSOJTFkogSNiSET2BA2mY2zx7E5fCJbI6awLVKNrRHqbA6fwvZoTbZGabIpXJ2NYWI1rcna2VrSrA/XYX2ELuvC9UgM1WdlkCGrgsykG8bF4mbR24TlM01Y4mHAYnc9lnrrs8rfhMRgM5YFGLI00IDlwSasDLEiIdicRYEmJASasVyokTNkrHaXsWyaCTGW2kRY6TLXyZAohxFg9HPTIXaOM9GLPHGfZSkB4/QQO7wi3fCOcMY7zBbPcFs8I21xCZPhHm2Ga5QhrlG6BIi2huWOhCyxwy3KCJcwU+kvWV07TXRs9Ee6ew3VEU5QNUtNDKYbYjjNFPuZ0zCwM0bNWJ3JJiKmZByTHdRwXeKJLN4arShDdGONMYw1xWaeFV6JrrgmOmG90hLztZY47nTCe9d0Zm6ww3etHS67Z2C92ZVxsbp8Ha7BZ1FT+XK+Nj8k6GKyyRLvnxwJ2GxFRKg6oTajcdX+A9O1vsFJcxQeRmMIsp5CgPl4XDW/Jtxai0UBjgSEOrH0WAb+RZXMOnWHsMpb+GaX4F6Qjsfxo/gVpRJekEVcSQ7zqgqZV13C3OoqosprmHmsDFlKAWP2pPDloUz+/UAqv9y7n1/t2csvdh/iH7cd5Z925PGLPeX85uBpfruvhk/3VvLl3jK+2lfCF/tO8HXSCUYdLuC7w1lMTsnCIDUDz4JiltZd5MD1JlKuPCLrZhvp11pIvfqI5KuP2H+5hU0XnpBw9gmzq+7hU3YDh7xajA5noL97C4tOZ5NQsoglxz1YUe1KglAYa2ayqd6VffXm5F80ouaWIckN8Sws3kH4sWTii/eysXApC1fac3RfKAXJURzd70P64Vkk7QkkaU8QGYejyEiOITMlnoy0+WRlLuZo6nyOpi4kLWcFGQWrychbwf5D0axb78nihdbMiTFj3hw79u9ZQHrKBmb62/G54QS+MJ7EV0aT+c5Qje80xzPRUJ1vTafwiZMG/xCgzed7Avn1Ll/+c4cPf9jsya/ny/gmwZoJK+3QWeNIWN48VpYnsvr4MubuCiJ4jhUzQg2YGWSAb4AhAf7GhATI8PUyJnCmBQHeFsxwMyB4thox84zwn63FNO9JTPfTxspDA5sZ+lh66WHprc8442+w8bPELtABM09LZJ62mLnbYeZhL42RixW6TsboORtjMN0UbVsD1C3FXaOWFEo+wUJTitcRBhhx1zhJAKNMkwnm6kyx1GWiiSZTTKdg4jyO3Zkh5NZEUFgbQ37lYspO7aHuZh4119OpaviJ0/UrqTgRKAFgZa4x1Xl6VOYZUJ5nRFmuAEYrKvIsKc+TUZZnQlmesfT1MgGROY6UZ7tQnu1OqVAXs8S9ozUncmSUFVhTUehCeeFMygqDKSmaRV6WH3nJLpw44kRFynRKD9pTss+a8v1WVB6w4tRha04dseLUUSsJGisOW3LyiBWnj1hwNsWSc0fNaUiz4Gy6BadSzKjLtuVyqQdX66O4cG4+5y+v5MzNLdTf3U/Do3QaHmZQf/Mw567sp+H8LurPruHU2YWcubCUa43ruHJrNWcvJ0hz6eoqrl1ax41zG7l+aiX3Ts/m9skFKG6l8V51i7ciVkcpYFF0R39cST/irfwhb+QPpMYWoTaKIO9h5cgIgBQNLwISRZf0G7mAxnvS18T3vOv5sMIWP+/DCHiUXNJ/NLu8+duw+JcGmI+fP5pV/j893w7CcB+v6OfNMPAK3vXLaW05y/3OJppbO+l5dIPhe0UMnNrJsyJHyJwERz+HjF8znDmWnmQLFKl2PM03YijTkBcpGrxN0+V9jgGvC35kqHIUz2sdeHv+J7h4lecn0+gqdeBpmQ5vT5jzokyf95dnwcNUXrTeRNHRxZPuh7Qr7kvB3H2tgyg6f3ZDf3RKC5f0X49cck4L9/R/N0pFG71K4ZbtRdU1RPeDhzTVptBUOofehkRePijleWsP3W3Q3ttDZ087qp4OBrq7GOzuobezT6oYFM+nnUqGOrsYEK0lf2GGGblrHGlmkW4OpSo/pXTTJ+76Po6Ax4+r4H7hhlaJiBolT3v7JOd0j2hL6VXS2y9iX/pRCVeycoDBniGeKYZ42qNA1fuAnr479HY00FV3iN6MxbzfG8rL1Y70bnRhKCOG95eyGGwZZFDxTPo58kEVrUPdPH7eTfvzAeRPh1D2vqZP+Z7B7te8eXyDodotvD3hz7uT0QzfSuZV+2WGult42XqJ3vMH6M+OYGiXA893WPHsgBsDuQsYPJPB2+ZGhu5e4XVdGm9z5kBxBP1d+TzvbmZA3Id2vULe04GirwVFj4oexWv65cP0iYDxzpG8TeGY/njvOKI8/pzZKIK+u7r7aFM+pV/+mLdt93n35DEv2kQveButqpsoVFdRPbmM/OJp7uQn8rBsu2SC6rpVz93L55G3d9AtKdcKlFII+BMUiicjFZTtCnrahVJ5j27lI3r7eng5+B5eDlCVsYxd8/U5OHdk9s3R5UC8HofmGbA3Vpt9cTrsidFie9gUNgSJAO7vWRn8A8sCRrPM/1uWB3zHUr9RJIb8yNqw8dIzMXQMa2ZPYM3sSawNE9E441keOEZ6rp41kVWh41kRPFZ6rgufyIbIcawPH8emyAlsiZrM1sgp7IhRZ0eUBtsj1dkWrsbWMDU2z9ZkfbA660M02Byhw5YofTZFGrJ2thHL/IVD2pAlPiYsERE63iasEFmL3sYsEY7pGUZSRuOKIBlLA4xZFmDM8hBTEkINWRJiQEKwEctDzVgWJMK7TVk8w5RYJ21mWUwm0kaTcJupRDjqEOaiz+wZZsTGOBMe54KTjwkyD12cgq3xiJiOd6wLblH2uEY44BbpiGesPd5zrfCeZ4j7HE18F5kRmGDL9AhDpkfp4BFtgrW3NpoWwnE6CQ0TDdTNNJliORVDDxPc4r1wDnHHxNmScUZT+MF4AmOsJvGD7XiMw2RMX+mBxWI79ONN0IsxxDjaBIt4M2wWmuKSaEPYfh/WlSwmISuGoK2eTF9qi+NiK+yWmaMTp8MEUdcXoc5v46by24VajF9nhssRT0IPuTJnlwMxYRqETfseb7MvmGn+AyGOmoQ66RM2zQh/UU2o9gWe2qMId9YnIMCOhJwDBBUXEVx9icjquwTmncUluwjPogL8jmcxuyCFmOJk4srTiK3MIba6kPhTFURU1eCSfwL1I5n87kAK/3jgCP+6/wj/ceAonxzN5ZeH8/iHfTn8w/4C/p8Dxfz6cCWf7C/ny6QaPt9bw6c/1fH53nq+3F/LN0m1fHPkFD9k1PF1ShnfppcxNr8arfIGQgqvsazyLqtP3mF51Q223ehl6YVe6abR+9hN7A7lMylhMeqr4jDatIQVtXXMLV7NgkoXlp2yZM1pT7bWzuLAWWfSGgwovqZLxTUz9tXFsKh0O7FlKSypOkRi5gJi5lmyLdGDEynzyU+JJP9oNFlJEaQdmE1mUhSZybESMOZmLqIgdxmZGYtJS11ESkYC6ccSSc9bQXbeMvbuDmVdogtLFlgzN86SuFhrViX6smRFAD/qj+cLk4l8bq/FaE8zvrDRZIyNDp+bTeQ3zmr8KsqYX21z5febgvhsQyifbgrgP9e68O/LzRm9zgaTHa6EHp7FvD0hhMy1wdvfkBk+Zri4aOPja4J/gClBwaYEBBjj7aWHh5suHm56eHkYMDPAgNBwMwKDdfH0moj3zMl4+kzFzd8ApwAZFj4WjLOaiqG7DHMvK4xcZBhNM8fAwRxDJyvM3Ryw8HBC39EcXUcz9IWRa7olJu42TBaObxHmbSzabDSZIAGkJmPNpkrNNuPMRIajOmMNtRlnoIumpSYL1s8g7XgUpacjKKsKpKTUj5LKOGrPb+T6zT1cOLeOmpIoyvI9qMizpjLPmKpcE6pzZFTliJW0GMsRcMy1oiLXWlIdy3NsqcixpyLHkcrcaZRn21GaZUNJpg0l4j3XiZI8Z0oKXCkucKco341jua4UpbpSdHA65SkeFB1wpGi/Lcf3WVFywJLqwzZUHrKg6pCMkwIWk2ylr9UkW1N51JzqdAtO51hTm23JqTRTao4aczbTkoac6Zwv8ufK6XiuXVvHtft7OX/3ADVXfqLs7GbOXN7Fxcs7qbuwjlOXV3Pu8lYuXNnD5RsHuHBrL6evbaShcSNXb2zkzuXN3DuzlgcXEmisX0Pn7VyGlY28+9gPLer/uh8xLG/mXVcLw4om3iru81Z+n2HFA94rm6DnEe/FZk4pbhzvS5WAb7ruMCz1R99muPse73oe8L63ieGeJt4oP0zPI96KLmkBi/8rwPjmObwd4BUDfwKMClofn6VJ/pim5hbk9xroq9vK86PuDKWZMHDYnL6j0+jNc2awYhaK7Fl0JzvTv3cs7J7Iu92TebNbkzcH9HiWrE5PrjZdJcH0N+Ty/r4SHj1CdX03/Sf94YQ1nDThabUDg5fX8uJJA90dQmFso00EJYs2l1YlIkbnIyh+fHYLM8pfzN+CxBGolEsNNMJJLb5HqRDBzu10dvai6BqUlM3e+ydprVvHQ6GeXtjP4KOLPO1U0ScXxhcV3QoVcmlVLX5/OyoRRC1vZ6BLztOuEaVRqgn8E2j8r4BRpVIhRqiNIjxbPP82MPbSr/rQ0SwBowpVvwqVuGHs6WWwp49n3f0MKHvp7RWu5A4GlHd51niC58XreLnHj5frrBnYaIlqtxMvypbQc+kYdF7ndcc9nnW1MaDoYahviOeqfl4qFQwr2njf1cyraxeQV6fQdWoLfdc2M/Q4h5ftF3nVcpfXjWd5WpKI8rA5/XvVeLF3KhzUgwJPqF/LwP0K2lVtdA120/egnIET83h5LICO+8k8k99lUNFHT5eKLuV9FAONyHsf0aPqpF/VSZ/qDv0q0RstshiFK1qouSPvf9oGI96lyB1FuwTtg51y+hWtKJWPaVO00tEu3PIP6L1Zwv2SRK7krORJ/VG6rpfx+FotjRIwCrgUpw4/A2N398/AqOoQJwkP6Bto5fnQM968EP+oekplegI75+pJwHggXp/9c3TZH68nQeNPUVPZGaHOttmT2RQ8nnUBY0gM+oFVwT+wIvA7lgeMZmXQ99LnNbPGsnb2OOk9MWQMiaFjSQwdx5qwiX+cteGTpPfVsyewKmQs4rk+YiIbIsaxMWrCH4Fxe6yGBIzbo9TZFqEmAeO2cA22hmtLwLghdCrbovTZEqnPpnAD1s0yZJmfPotnGLDUx5RlPmas9JWx0s+C5b4ylvmaSQ0wy/1NWRlszrJAE5YGGrM02IRFwfosDjYkIVh8NmWxnzFLfE2Z52FIrLMO0Y7aI7Bop81sB21CnPUInmFC3Bw3ZoZYYemmjbVocAmxxjt6On5z3fGMdcI9ygn3SCc8YuzwirfEZ6EZnnN18Zijh1OYLrZB2tLTPkgXC09tdG3UmKQ/Hm1zHVxDPFmybRnL9qzE3N+aiUJZMdOUVnITrNT5zmI8Y50mox1kiMV8G6yX2qMbZ4hBrCFmscbYLbLEa70z4fv9mJceRuheb6attMZinjGyeBNk8WYYxBmhM8eEyXHGfB2hy+/nGPCbubpM2WiPZ0oQczJCid7qTFyEDnFekwiy+x5/m3GETtMm0FaLMCdDgiyn4qE9GvepX+NrMZlZIc4szT1IVFUVs2quEn3yAYH5DThnFeNWeAyf4zkE56YSVZRMTGkq0RVZRFcWMKemnKjqamacqEQ/o4DPklL55wNH+NWhVD45lM5/JmXzi0M5/PPBfP7lcDH/llzBP+89zr/tOcHvDlbw1ZFaPjtYx+/21vD7fdX8/kAlnyfXMDqrltFZJxl7rI5xRXWMzq1CPbsavZxKtFIL0E7Nx6X2Nnp5l5iS2oB6ai0T9qQwYftGRi+PRnt9AmvPX2T+8VUsLplGYo0lm055s60miENnp5Nz2ZKKRgtKLxvxU00Yyyp2svhkNitqklieHEPsXAv2bvSlMivhAzBGkZMcSWZSBNnJMWSnzJGAMTtjIbnZCRIwZmYkkJK+hCNZCWTkLiM3f7kUwbN100zWrJzOymUuzI23I26OI1Fx0zGbbsg3JmMZ5ayNRvg0bBNC0At05Cu7qfzBQ5dvEqbzzf5gfrnRh19t8ueTrX58s8efL9Y7orbJGeeffAnZ5otnmDFe3lrM9NLF10+Gf4AMHz8jZvrq4+tvgPcMbby9dfH00MHdVQfnaVPx9tMhIESfwGAdfP00JGD08tHAK8AQ92BL7Hyt0LDRRs/JAMsZ1sg8rdB3MkPPUYamtTE69jJM3R0w93LA1NMGAxdztO2NJTPMJAttCRolcBQRQqIlRqbJONlUfjSewljTcVJDzERTfdRkRmiYa+A524ijx6IpqgyjvDqY8vJACktmk18SS1XNEm5d38K5U/GU5blQnmtBZa6RBIxVOeZSzM5HWBRK48cpk94FOP4MjQIYy8WdY7ZYVTtQljeNkrxplB5zo7TIi5JCT4ry3SlMcZGAsSLVi4K9duTvtuLYbnNO7DWn/IAF1UmWVCeZU33InKoDVlQcsKDysCWVyRZUpVtyMsuKumxrajOEymhKbaoptSnWnMlx53ShP5caErh2Zwc1FzdR1rCJinObOX1eAOIuzlzaTFXDWmrPb+PmnTRuP8zh6v10zt45xNWmwzTeTeLe1QNcqVzLwwvLuXNmPfI7BbzpviV1RovbxbeSKviQYcVD3smbpacEjIoRYHzXLVTGB9IIeBQjfl0A49uuRt7IGxlW3P1vgPF/U2EUfwO+ec4rnvH6g8I43NfNk6azPOp8TFPTQ+SN1chL4iBdk6E0HZRZIfRW/kTfxQO8u72fgbJFdCfZ8HzPD/CTBuzThYNmcNSOlxnT6CkKoOPkRvrunadXOKJbFag6rjF4aSvvCmx4X67DQLk+qrowehtzULQ8oqOrmzbRzCEfqf/7WyD4f/U1SbFUjOQ/dvVJilJf2zX67xfQfHoDdypW0Xx2D08fVfH6cSvPO3rplj+lRTnAE5UChbKZ3u57DCge0C8XXcZ9KIUyJsBGdCRLGY0f7xf/XGGU8hglUPyLAO0/5iP+fOM3oBoBxt5esS5WoRLT30Nvn2hn6UbU7g12yxlUPGWw+w19ymcM9ih423KV9+dSGc6cy7PNTgxssqJnmzVdh1xpPR7Ou1s/wZMCaKvhXWsDw08uQ9tFaKuHB8U8v5DE05PrGbqQxNDdkwy03KHvyV367tXw7OJ+BgvDeLbfjDc7pvJ8lzr9Bw0YSnXkbeVC3tzOY0Bxm7ZBJU9Uj3jQcARF8RyGToSjuJfDy677PBeA3SXidx4j77uNXPVAeu/rbaav9xryDuHEf0zHkxYJFkfOAAQg/rnC+LSzlRdtTfS3d9OlUNLa084TVQud8nb6H8vpu3aO9qod3CsI407VPjqunqD1xkkeXj/HzSuXpEgmhaKbboX4R4CAVHHPOAKMojqyXy5uPlsYeqHg9ZtXvHslgHGQyrQRYDwwV18CxX3xeuyL12WvUBbjdNg6ezLrAsewRqyZxcpZKIxB30uwKBRGAY5CXfwIjKuFujhrLGtmj2dt+ETWRUxmXcQk1kdMZn3kFNYLd3X4JAkWxXNj9BS2xk1ma5wam6ImsjFCqIxT2BatxjYBjJFqI9AYocGWMC02h2mzJVybrZG6bIsyYHOEIRtmG7MqwJAlAhhnih5pM1b5WbDS34JV/pasCrBguZ8py0THdKAZS/2NSfA3ZEmAIQuD9FkUbMjSEBMSgk1Z5GfEIh9j5nsbEe+uT9x0XaIctYlw0GO2FKljjL+3MVFxLkz3NcbKUwdbH0OcgmR4RdozI9YRr1hHPKKnjUBjtB0esRbMmG+Ca4wmbrF6OM7WxSZQF2t/bRyCjDFy1sRkmgEzw2cSviCKsMXReEf5oTfNmB9NxjPGZDLjZOqMlU1hnI0a4xzUUPPSRitIH90II0znW2CyUIb5QhlOS60lWBTGFre1djiutMB2uTn2K22wTrBGtsACk3kWaMeaMjVWxrhIE76crc9nsSZ8EmvA1I3TJZfvguxY5v3kw/xYY+bOnCIBo5/1WElhFMDoa66Ov0wNN81RuGl8SYClGpGzXFmWdYCwklJ8jp8hrPw2UWWNeB6rwa2wGO9j+QRmZxFWcJjI4qNElmYQVZFHXHUJUVWV+JZWYpJ1jG+OZPLvyRn89mgWv0vK5D+SsvjXgzmSwvh3+/L4P8ml/CK5nF8nV/Kfh8v5MrOer7PO81lqLZ+n1fF5ei2j8s7xbf4Zvjt2lh+On+O7wnq+PVbL1yVn+Lywgk/ScvhNcibf5J3i07R6Pk85x6iUU4zak8KPOzfzeUIUk1cuYFF1BSsrV7O20pVtp2z56dQM9tT4k3x2GnlXbCm/ZUP5FWP2n45gVdVOEmoyWFm5n1VHolm4yIY962ZSlbOM/NRo8o5GkZcioDGK3JRYctPjyUmfR07GQnKylpCZMTKpGYtJzlxMevYS0jMXcfhwDLu2B7JhtSfLE6azaME05sY7Eh3jiLOXCTou2ox2msLXHjpMnu3AuJkWfO9lyvehNkxc7cdXm3z4l01e/NMWb36x0Z1vdvnww3pnLHbMxHWdJ+4xlrh5auLnqkWglwGeXnrMmKmPj58YXTxnaODhrYGn11Smu0zBxUUDVzdNXDwm4xeoQ2CIgEwNvLwn4eI2HlfPqbj7mGDvZoSehQZ6djqYeciw8LZBz8kUTTtjtOxN0XaQoetsiaG7NUYeYqwwdrNG28FYum0UK+dJ5lqSo3uCuFk0E/E7ov5QjfFmE6VaxImmuqiZG6Fro4el+xQ27p1JXmk4JypCKK8M4Xj5LI6VRlB0IpLK8hhqSkKoLHChQtwx5htzMl/GyTxrqnNtqMgxpyLH4sNYUp5tRXmWFeXZ1lRk20i9yxU5dtJTAGN5jj3luY6U5TlxIteJsgI3you8KT/uzYljnpLCWHzIhdIjruTssCT/J0uK9lhyYp+FBIw1h62ktfTJJAsqD1hSsteMsoPmiPV0ZaoVNRk21OfYcTbHlvoMC06nmFB31JwzmY6czHGjpiSU+nNLKTu9jJLaVVRf2My5a7s4f20XdZe3UXNhC7UXdnHpejKXb2VwvjGThrtZ3Ggp5H5TIU238rhcuZ3bdQncrF1P1+1jvFGMKIzDPS0MC2AUSSHK+7wXK2jFgxGFUaiMH5RGoTa+6brHq847vO68K6mPb+V3edN5i9ddjbz9AIzvVH9LYfxfBcZX8OYlr3jO63fAa7GhVtL26DxNbU1SgLeysRhVRTDkf82zYwYM1G7i+Z3zDD6qY/DGXpQnIuk6bMzzIxMZPmDOy2R7XgrTQ04gAwWx9NXuQHWnjM6Wm7R0tNGu7KZN0cbT6xkM59rzrliDFxVTGKhzo//GbpRNjXS199PWqaJD0YGi+/EHJfHPV9B/S3X87yDy4/pafI+8Q0FHu5J2eS/CWd0pVdE95mnbNRTXC7hfvZnb5UvourCB97dqefOkWYLC5t6XNPcN0tXTSp/iHoPyu/R1tyJXDqDo/nNglMDwQy6jdKv3xxBuEQnz1yNW0X+Zh9jfI+4ZhXrYi6qvF3FzqOpX0jegYKBfNKe08FT5mLvLl2wAACAASURBVFeKTl53dTMo7+CZkMQ7L8KdbDiZyOs0Pwb2OtKz247eFBe6jrswdDYMbi/l3b3VvLy9luc31/H82mqGLi5nqH4hgzVzeH97Kzwu5M3jq7xofsKz6w30V2+lL8uNF0lTeb1rIq+2avP8gCMD+VEMndnFwB0Rzt5In7yF54pH9N8qo7N8LcqiSF6cXMCzR2W86bzLkOgU7xCNLuJ2sAV5dxtKpeigbqdPdZ8e4VZua6W95TEK0e39RzPMnwPjYEc7r1oeo+xs43FPJ029nbR2t9PX2kz/tbO0lR2kKT+B5tIltFw5QWtjLY9unePejUvcvH5Nqq/8CIw98g5UkgHmCd2iXaarh2cqJa+Gunjztpc3b1//DIzpS6WV9P65+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MeY4ZdkBEybx1MPfQwmq6HzQwbvMN8cAnywsLDnskyLUbrjGG03o98bzyBH8wn84PlZCY4aTBhujrqM7VR89fCIMYE3WhDZEvEmtmKmRun4bPZGYelZlgtMsQ6wQzbFVbYr3bANtEJWYItOvEytOeYoxlrwZQYc8bEyPgqypgvYo3Q2+hKUFoUq4uWsPLQbBbFmRLvPYlA2+8IsBlPkK063iYTcdUdg5f+WFzUvyLEbALzPGTEhrqy4VgKswqL8M4/Rejx68yreUhQ+QU8jlfikXecgKwCQnIPM7swmfATaUSUZRNbWUR0ZRn+JeXIso8xNi2P36fm8GlKDn84nMUnh3P49yMF/MuhAv7+QD5/tyeXfzhQyC+SS/n3lHJ+m1HDZ3n1fJZbx5cFZxl1/ALflV7m2+LzfFt8gW+Pn+ergnq+LKjjDyXn+KSohn/PPs4vUwv4j/Qa/iOlgd+lXGRUSh2jd6fw5epl/H5+KFPXL2BuWRYrS+exqcKRfads2V/twYFqL1LP2pF7yYriq1acbjTnyNlo1p/cxYqaNFaW7GRNUgQJi23ZvdqTsozF5KfHkpMcIQFjbooAxhjyMkaAMTtjATlZi8kWqqJYSwtgTF9IWuZiko/OJSkplh3bAlm/2pMNa2ayarknC+Y6ER/nSGioNXa+BoybPolPnScyyteQUTNMGO1rzme+pnwd68T3a3z55SZP/mmTC/+SaM9niY6MSbDBKtEVhzhrnAUYeukT5KpLoLsuM7x1mDlTh5AQI6JjLImfZ0vILAO8Zqjh5jEFF9eRcXabgLePOr4BU5npoyatpd3dJjJ92kScnTSwsZyChdkUDKw00HPSw8RdhqGrOXouFuhOt0Rrmjna083RdbVAz80cAzcLjN3ETaMpWg7GaNjoS3eKuo6maFjrM0mmxUQzTemGUc1SQ6oQ1LIxQdvGDD1bfYwdJzF7nhmp+WEcL59NSXkIxyuCKCoPpbA4mMICf0ryPSVVsDJXxskCE04fs+B0vi0n82ypypVRmSOjMtuCimxLKgQsZlpRISbLmsrskSnPtKY8SwCjHeU5DpTmOHIix4nSfFfKCj0laCwt9KI43Z0Th1wpPuhMznYLCndbU7zXivID1lQnWVOTZEnNIXNqDgqV0ZqSPaaU7jen/LAVFUdtqE63oz7bgYY8B85l21CXakb9URPOpFlyOsuJyjwvamviqDq1kPLa5Zy+tImLjbs5d30npy5tofrCVk5f2MHZS/touJFCw+0czt0r5FpzBY33Srl99RiXqvZwp34lt+u3oLh7gtfyD8CoamFYJW4P7/O+5x7vu0dW0R8VRgGKr7vuIiLqxPNFW6M04v2t+LoEjLd4I7/DsPI+71QP/8ZK+q+A8cXfNLx8vFn8yydvXzAyfx7A/T+6aXz9Gl6/GVEYPwDju34V8ifXaBKVgI/v0nMjg94qLyj5lL5qS57eSuVpyyN6my/QVr+GxzmetB41QJ6qRU+aH13FcTw9u563N5J4djWXgftn6Wm/TXtPEw+6b9PS84g2eStPr+TwPmc6FGvxqvRHXtRZ8fbuRp42XaKnbZD29kFahWNaee//Chj/uJL+sNYWNYOKLiUdHUpauxQ86e6iVSGns6ub3g4lz1ruo7pRTHPNGu4Vh/Gyfhuv7lXS09lMS+8rmvveS7dz/V2tDHY9QtXdRruqjy7lz8Ao2l7+Ghg/hHkrFfQLd6+inV6p47pDai8Rd4t/2sQimVw+AKOo9PsZGBX0P+1ioL+Nvp6H9CvFv1LqeN1cwMDjAlRt+fS2HOVl827eNa5iuD6SN5XBPCv0hdpo3l+dy9vrUby8Gcrrh8E8uzeD7qvT6LnkTF+DO0Pn/eBaFG86C3inPMe7phren8/iXdFy3ia7MbxPl1e7JvD0Jy369tvyvCABrlXyqquJDqVQbTsZar4N1yshewVvsyJ4VRrO+xtred9eCV2XeNVxl6cdrag6FHR39KLoHKBHPkhf94B0wyhW0QISxf2i6k9g8eO7dM/YrWCgQ8GzVjmdymaa+57wpKcLVXsrL2+foat8PQ/z5tJSugH5hUIe326g6c5F7t++QuPNq9xqvEmHCIFXKCSFcQQY2ySFUTjjB7r7eP10gPfDvQy/6+f121cMf1AYqzOX8ZOI0fkAjAIad8dpS6reuqCx/OmsDRojrZyFwvhRZfzTlfT68AlsjJyEeK4NH8+G6MlsipkiqYib49TZHKvGplg1NsYIiJwkPbfOUWfbPHU2x01hS+wUNovvj5zERmGCiVZnh2iUiZ7K5nChNuqyPVKP7VH6bI8WJhwDNocZsC1CxqZQc5Z7G7DYVY/FLnos8zBimacxq/0sWB9kzSo/M5b7GLPcz5iVgaasChwBxyWBxiwOMGJZiIzloeasCLVkWZBYW1uw2E/GfG9jYlx0iHHUZdFMKxbNcsJzug6evqa4Bllg62uIQ5AJbmEWuM4yxT3CEtdIG+l+UdwwinfXKBlusYZ4zDHAPdYIv4WOuITbYOJugLr1FCaYTWSSTF3q3P1ebxI/Gk4Zuc8yFY0XU/jechLf207mB/spTHLXZLy7OhoBulgusMU4XobBHBNMF8hwWeOA72ZH3Fdb4bRChsMKc2yWyrBdaYPtakfMV9hjsNASzXgztOeYoD/PArOlDhgvc2RMtD5qS8yx2OhMTEYkO0uXsvVoBIujjZnjMZEQux8IdZiMv9UUput8j4f+ONy1v8fPcCzzp4uMSn3iAqaxpyyHyMIi/AtOE3rsCnMrHxBx8iY+JfV45ZUTkHGCoOxkQgqOMOt4CmElGUSX5xNdVkxQSSk2uUWoZxfyeUo2n6Xk8OmRbH57OIffHC3kV0eP83+OHOfv9ubxj4eK+Lt9ufzjAbGmLuSXGaX8JreKPxTW8k3ZBb4pu8hXxQ18WdTA1ycu8kXhOX6beZLPCxr47sQFvjt+lk8zqvhdyhk+OXKRz5MvMzb1LGN3HuH3cyP4aqE/5vsXE3VsM/Oy3NhaJmN/lTkHypw5XONM5gVzci/LKLxkTsNDW1LPRbO9bg8bajNYVbiZVbsDWDjHlJ9WuZN/KI6s1Biyj4SRlxJJ7tEoco5Gk5ceT2ZKHJmp8eRkLSI3N4GszCWkpS/kSMpc0jMWceRIPIcOxrJlcwBrVnmyaZ0f6xJnsHSRC4vinVg0x4kZIcYYzJjKGG8Nfu86mT+4a/NtoAWjQmz4ja8pn8c48ds1rvxytT2fLLPhs7lmTJ5jjmW8LdPCzPHwM8LLTQtvJ3V8XDQImKlFoJ82mzb4kJoyl+TkODZs8CY4RJvAQG38/LTx8dHEP0ibmX7qzPRVw8dXDQ/PCcz0UmOmqxr+rjp42UzF20oLSxstDJ30pNW0iYcVJl62aLuYM3WaGepOpmhMM0LbxQQjD0tk3vaYuFtj6GKBlr0Rala6aNkaoWVriIaFrtRfrS7TRt1iKurmWmhaGaBra4qWpTZTzcbg5D2FvUdCKK2Oo6QylOKqQI5XBlBU7E9xkQ/FeS6ckFRDY2ryjTldYM7pPFtO5diONL9km1OVZUFlphWVmdZUZNhQkWEtfa7KsqZK3DlmCJC0piJLrKbtKc12oCTbkdI8F0ry3Sk75klZkTclAhgPunB8vxMFP9lwfK8tx3dbUL7fkpOHbag6IKNyn6kEjCcP21GyR0bpfgvKk2woO2JLZYodtZmOnMtxoiHHjro0GQ2pJpxLk3FaKJDZ0zldEkJNVSw1tUs4fX4NZ69tofbKJmqvbaX+xg7qr2yh4douLtw+LKmLpxvzufigkpv3Krlz8wT3LqbRcmUzzZf20ddUxWv5bd4qHjOsesy73ibeqe7xvucOKO/xViFmZB0tAWPn3Q83i/d41XFnZCSl8Tav/wQY33bfY7jnbwFjM3/3sQqQtz9X9P0lGP5Xn0UrjNQM88Es8z8CxY/tLq/ffADGQV6/H0bIjO/6VHQ2XaX5cTPyR430XDlEf6Uzb0pG0VFuj/x6HvLmbtpbHtF1K4uu06toO+ZL1zE3hk9vpf9RFfK2yyhb76JsaaOjRUlLezeP5K08Vt6jo+suPW1NvL6SzftcN97l6/DmxBhendTnzdU5vG05RW+zks7WZ5LjubX7LvKukYaXj/eL4vmxKnCk/eWvf/1Pv/cv37u65HTI5VJIeHu3yH0UcT4v6Gwbpv/JIM8e3qH7QjbNpQk8KZqBvGEdPY/r6FIKRRKUXcP0dzzlaWc33V3ttKkUyHu6P9QG/ryK/giNQmEU79KqWjSYdDTTcv8Wd69fpOV+I72KDvp7FCOuYRE5I24U+/oY6B0Z8S4ZXvpV9D0VIdgd9KqaGei9T0dLA6q7Gxm640f/w3D62hfS3bYQxZN5DLTOZag5nuGmRby/t4w3t9cydHsvz+9t5+nDNfQ2LUTZFIH8XiCqB4EM3Atm6M4shh9E09NeQN/DIl6d2Q6ZIbDHDHaq8WbnJAb26tJ5yBFFVjgva7PgfhMvlI9R9d6k50EZL07th5TFcDAMsgN5VxfMszsxDLfuZrjzCK+68hnsrGWwuxlVlwpl11NUAhjlzxhQPKdf2SvdLn40vEih3n/SNf1RcVTKuxHh7a1SpWQHfW2PeHW3nv7KtbTmzqC5OJ6Ws7k8utHEvdvXudN4lcZbAhavc1MCxnYUcuGG75Q6q1XyDroVrfT3Knn7/DW8eQ3v+nj7rk9SGN+/Bl4+pTpzObsXGbJ/vgH75umzI2YqG2ZNYHXAj6wJHMPaIBGVM5Y1QWNYHTiykhYraMnk8kFVFCaX1aFjJXVRwKIYAYRi1gv4i54sqYniuSlGjW3xU9kWrym9b4iexPqYCWyKnSxB4ybxvRETpZ+xJUqNHXEiPFyHbTFa7IgxYGesETtjDaUbxs2zddgy24CtYaZsDDZjhZcBS1x0Weysy+JpOixy0ma5mxGJM0xZ7WMqBXevmGHI6gAz1gSZsSrAlFUhFtJd44pgc5YHyljqb0aCnylLA2SSyihW03M89JjvrMvqIDuWBNvj5ayDh48pTr4mTAs2xzXcGpdZMtxnCXCU4RJhjXv0yFpaqI1u0ea4xRgRkGCFW4wxXnE2OIZYSm0uP+iNZbTuGL4zmMAo/QmMNp7CD2Zq/GiuzljrqUxy0GH8dC2meOsxeYYu472mohtminOiJ+4bZmIYZ4perAFGc02wX26JW6I5nmut8dzggN1ScywWmWG1zBqL5bYYL7FCb4EMrbkm6MZqY7nIFPf10/DY6Izdaiu8d7sRetCbtcei2V8Yx/7kYNbMNWNZoA4R08bja/EjfhaTcNP9ESe1b/DSG8NMvR8IMBhDsMl4Il3NWJe8gwUnigk9dpLwgsvML7vHnNr7zK6+TlDxOYIyKgnIOop/9kEC8g4RdOwwIQVHiSjOJ+REMa5FJain5fFtej6fp+TxaXIunyRl88nRIv4z5QS/TC7mXw4X8c9JRfzr0WL+6VAefy/W1cn5/HPKMf4jv4qvKs7zRck5Pj1Wx+eFZ/ns2Fn+kF/H73NrGV94nclF15hQeImxhZf5MusKvz16hT8cOc9XB0oYu3sPXywJZlziDDxzFhCSEcGSAhu2lOizp8yEA2XTOHzKlrTzumRd0COvwZhz9yzJaIhid91uNp9MYX3hBuYl2rM03oRNC2zJ2hdJVloMucL4kirUxQgykmaTnSpc0jGkp8SRlbGAzMwFZGUuIjNzIelp80hNncfRo/PYtzeSTRsCWLnUnYRF01m7cgZrlnuxbN40EmJtiJtrj/NsYyZ7TOJbD3W+9NLh2wBzRofY8E2ILZ8GWvBZvDXfLLbj27mWfOqrwcQAPcxCTbH1M8QjwAQPb218ZuoS7KtLTKghe7YEkpM6j9yMeSTtn8WubT6sXT2dBfOtmBNnQWysOVHRJoRHGREWaUhQqDb+/lPx8ZjC4ih7Ns3zZkWgAxGWWjhaaaJnPRUNS3UMXEyZ6mDIVGdTtN0s0HIzR8dNwKMhGg4GGLhaomFjgJa9MUJZnGptIEGilvialQEaIm7KVBN9eyP0RJ6jpS7qZgIWNdGxUMPBU5tdh8I5UTWfwtJgiqsCOF7hy/FSP8pP+Etr4xOZFpSk61ORqUt1tgmnc2yoy7XnVI4I8ZZRk2nFyUxbSeGrTnegKs2WyjQrqtMtOSXW0xnWEjSWZdhQnmVPRe40CRhPZDtTmuc2ojIWelOZ5U3pIVcK99hz7CdbCnaYU7hTRuleC6oPWVG5X0b1fjNOHjSn6qA1ZfssKT9gQ8l+G4r2WVIpAr6zXWnInc6ZTFvq0sw5nybj3FEzzqbbcDLDiZP5MzhdFkZNVRw1dUuou7SWU5fWUXdtE2eub6L+ioDINZy5uY3624c5/6iY609Oc6f5JHcai2g8n8SDhrUSMPbcL5fWz8NKoS4KaBSQd5d3yju87xbr5pGVs7SaFgpj592fQVEAo4DFrru87rzN646bvO76WWEUq+23yocjphdheFE1M6ySgHHEGS1g778Cw//q6x+BUYJGoTZ+hMH/yVMA46vXvKSfV+9fwps3DPf10tV0iyfNrSgf3KSnYSe9xywgfwKqAkd6L+ahevyU1vZndD55QN/dOvrP7EVVHM1QwQq6H17gcXsHT1r6aG1+SVvrK9o6X/Kk8ymtbd0omp/wtOk+by+m8ibXjVdZxrw7PpU3lfq8OufP+6Ycnj1uQ9HST3uHgjb5A+Sd/wUQfqgLHIHGvzbG/CUofvzc2dVJh7ydLnkrCgGjwoDR9YKOznco2l8y2KbgRfMtOs+kcee4NzeOh9Jy/gC9zVfpb1cx0PmK3vYXqDpEwLcSRU8nyh45UoyOyG8Ud4wf58/Uxm4ElHQ8vEXjxXoun6mh8fI5up400d8jDB7dUhWg5KgWsTm9PQxIId19qIQ7uq9Pcksre9rp6RHq5l0Jzvse7Ob57RgG7i1lsHUXfR2HUcnT6O/JoV+ey1BXMa87qnjVdopn7ad51lnPYOcZnnbW0d9eRV9bkaRK9jzchureSgYeJtB/ZyP99St5mhPByz2uvNpuzOBudVRJU1FmWfG8NBLO74Vblby/d5bnN5PpOTOPnrIgnuWH8CotivcFC3hXH8uru4EMPHbl+cNABh8H0t86B1X7dga6T9OreICq+wkqpXCuC9POn3ZLiyaYDy0wH4BxxOwy0jkt7xGw3opcPkB/azd9N06jqN5Aa+5MOk9E033+KM3XL3D7dhu3bzfS2HidW43XuNUooPEaXZ2tIwYokbPZ1Ul3Zye9KjlDgwO8fzkMImpKAONwn3TDKAHjq0EJGHctMGBXnJak5G2JUGNd8DhW+I6WIHFt8FjWBo9DPNcIcAwdMbdIK+ePK+iw8ZJDel3YiMK4KWoyW2LV2Bw7hU0xk6XnxpjJbIyeJIHh9rlT2Tlfi63xGhIkboidyMbYyWyKE9CoxpZYdckMszlajZ1ztNk9T49dc/TYFWfIT3OM2RVnLMHjtgh9tkcYsT3MlM1BZqyZYUyipwmrXI1YMU2P5U66rHIxJNHNkNUehiR6GrLSw4A1M41Z62PMah9jVvnLWBNkydpgK1YHWbDCXybNcgGOvibM99Qn3kOXdd7G7IlwZmusO6GeRvj6W+AebIVbmB0e0Q54RdniMVuGe7g5rpHWuEZ8cEpHiRtGK2bMMydizXQCFjvgEWOLU4gNaqL6THcco/XGMUrEoxiM5UvTCXxlPpHRduqMd9VjsqcR47y0mOCrw7iZWkzw08JikQMBu2fhudUHi8U2mC00xyLBGqdVNnitt8FNwN+GaUxPtMd6iSVmC2WYLbKQ6gJ14gzQidXFbqEBQRudCN3oRNAaG/zXWuKz2pS5u53Zlh7IkbRgDu3yYP0cE5YGaDPL/ke8jb/F32ISngZjcdYYjYf293hofIOPzmh8tEYRaa9D7IpYEstLmFdSz4qTD0g83cLi+kfE1d4lpuomETlnCM7JwD/3MAH5SRIwhuYfJqo4h9klxXgVl6GTUcAPaXl8cTSXPyTn8rvDefwuuYhfJx3jl0mF/FtSIX+/O5N/Tcrnl8kF/FtqIf8n8wT/llXCbwqq+arsHF+VnOPrkgZGlVzg66JzfJZbyx+yTjK64BJjT1zjx9KrjC69yhcljfw65yqfZDfwu+RcRu1fw9cbZmK8z5dZx6KJKwhkyTFjNpYasqPMjl2l3uw/bcfhsxqkntUk94wRDfctSKkLZf3xRFbkbWNd1kpmx+iQEK3HloV2HNkeTNKh2eSmRpKbEi4BY+qBYNKPhJN+NIr0lFiysxaQlbWQrEwxC0hPm0vy4TiSDsWyb180W7eEkrjCm4XxDqxa4sqGld5sWO7JsnhrlixyIny+A/ahxkx0V2eUqwbfzjRklL8ZXweY83WgJaOCTBgXYcGUCEu+89JkrKs6ul7a2PoZ4BFoxAxfHXx9NJkfZc7uNd4c3RlC6t5QDu7wYecGVzYmOrBxtRMrltgwL86UObEmxMSYMDtMj5g5MuYttCEywgQ/98nMDzQje1006YtCSHQywVZvLFN0f0DDdBLGLmboucjQcTVH190SXXdzDD3FHaMMnWlGaDoYM9FCmylWIwHfGlZ6TLXUQ9faEG1LfTRlOkw11WaSgRpqJhpomGuiIfqrjTXQlmliPV2PNVuCKSidT9nJSElhPFEZQElpAJUnAqko8KA0y4rSDAPK03WoSDegMk1GTYYVtTmWnBKwmGHLqXRHTqY5c+pDO0t1ih3VQtVLt6Ii3ZrydCvKM4TKaE9VnjOV+dMpy3WhLM+dSnHHKAHjDMqT3Dm+15FjP9lQsN2cop0yyvdaUn3Akqp9Mmr2m3E6yXIEGPdaUbbfjpL99hTttaU0yYFTac7UZThSm2pJXao5FzKsOZ9mzZk0W+rSnajJcONkgT+nyyKpPb2AunMrONWwklMXV3PqQiJV9fOoOTuXmvPLOX19N1eflHOr7Qx3mmu4fSuPm+d3c7t+OQ/O76S3qZzh7juSS3r4w0p6uOce75R3f15Jy3++XxRw+GfKooBFaR0tNoXihnEEGEcUxv+/AeOr1/DqBS9Q8uL9ILx+ydteFR0PGmlt6kBx+xqq+s08K7KEDC2GciwYOrmBwetnUDTdRNFyG0XjJdpqkugsiGIoJ57e28fobrlOT/MTeh8pULW3IxfO5zYV7Y+fo2pWMth8gxcXdvM8azovM+x5l2fC+zJT3tZ78PTiel40N6J6rKJL/J6u1r9ySH8EPwGKne0ddHV0SFApPv9PpqOznTYR7tzRQW+bnN62Hro7+mjv6pfuGrvaO1G1NPOs6SatF7dyszie+yeWoqg/wKsHZxnqbKNX3o9CMfj/MvfeQVUm6Lrvrlv7nLNrz57YM3tST09H2xzJOeckGURUJCdFBFTMShQQEVABQUCCCggICCJitru1zSJB8lqLtRZZxNj6u/V9aE/PPnN33X13nar7x1uLtQShtCh+PM/7PC9KxRhjcql4pu5vwCiEKIZQKmZCMB/S0oLKKPT+9T68ye0r5/jmQgO3rrbQ036fCaVMBEaxp1HoahTLrQWbWkhRjzI8Os6wcKpPSFiPyhkbnbGkxxQPmZI08by3nGc99TyXfMu0vI2nI12MC+ljZScTil6eDUl5JpMwrmxnYriHSaWUSblcTHk/HepjSnaXKcl5nvafZLI3D75PZLraD0WBDaMFxgwf1UV5zJinFe48bwjl1fltcD2V5zfyUF7NY6x1N0+bQ3h+LojnzZG8uBzPm3tpPH+8iYknXox0mTPdbs+zPmsmJe6MSrYwPlTLmOIRo8ouRoc7GR3pYkzYZXx/Z/qDkiicFBz9ERiHGBZT0zJk8l4kyk7GJUNMPLiN5HwOnVXh9J8NQ34jB8ndVjru3+fBow4evQfGBw9u8eDBTR4++I4hWY+YeJ9JzQ+hlCmYejrG65fP4dU7ePMeGN/OAKMYenn1VKzV2R+pQWroEuJ9BTCcw541QtfiF6KiKECiCIy+c9i7drao/H1QET88ijuL/jMKo2Anp65bgmA1CzZzcviCHx8FFTF1wxIyotXIiFFjf+RS8fm+yEXEhcwlUXjfCAE0Z+zrNOEk4UYNsqK1ydyozcFIPQ5u0OdghD4Z63U5EKZLRqgB+wMMSF6tT7ynPnHuBiS4GJDgqEecvTZxy3XYu1ybOEdt4l11xEn00CVphR4JnvrsXmHA3pVG7Pkwq4zZKaSqVwh1PNpEu2oQpMoALwAAIABJREFU465F9hpjCoLtOLTehVB3XdauMcPDzwrnAGucgqxxCbLEJcAEpwAjlgeZsDzIkuWBltgHmLI82AivKDNCE1xYu3U5TsEW6DpqslB3MbM05/GZ1hz+ojuHP+rP5hOrxXzlLMChDnO8dFnia4zmegvmr9Vgno86C/w08Ehfg29uMG5pXtjsdsB4symmsebY7rLANc4Cx10zwZflu2wwiTLCaKMhRlGGaIaqoxq0FMNILXz2WhGWYE9EvB2h20zwi9Fi3W5DdqXZcjh3BWU53hQlOpCyTo/tq9UJsp2Nl8EXIjB66s7DRW0WLipf4Ljwz3gu+yteSz4m2GAePsHu7K2pYHvjVZIvd7Hvcj/bLj8h+lInMRc6WV/xHf6Vp/CpLMLndAG+1Ufxr8wjtLaU4LpqvOvOYnCihrnHK/n42El+ly8AYwW/O3qan2ef4N+yT/LLnCr+aV8+/yurhF8XVPKbkjP8rLSe31a28Ifqi3x85gp/rr7MZ2eu8XntNT6puMifypr5uLyFz2pv8ln9TT5vvMWnzXf407mH/LbuLr+vusRfSor59OA6FqQvx63Em5ATq4g57UHsaV321pkSV+NK3Gk/Us7Zc+iSCkVXNam6asKVRwYUtvqQWreHsKxoUst3EhSyjB1hmiRHmnFwrzsHM9dQXhhEeb4/ZfkBHM1cSf5hH47lBnDsaDClxyMpLY2irCyaE6XRok19NCeUw9khZGeHcSA9mKSENWyKtGPnJkcSt7kSv8WRnTFWbI2yJnKjLatCzNHzUOdrh0V87qrGpyt1+WyNEV+sNWOOtz5L1hihstaEee4afG2/iMX2C9F1XIjTCjVCAg2ICjYgNdaBg9scyNhuz/6tVqRts+DAHhtSd1mSvMOCuK0WbNlgwMZwHSIiDIiINBZhcXOsLbFb7AnyFu6xa5Eb4cHl5BjK/FxZa62Ftt58dEyXYeRoiK6wxyiMswkazsbouZli4GaCjpMh6g5GLDTXYL4QdjHTRMVcCxVTTVRNNFE1VEfFQI1leqos0Fwsfv8sFU9kqrLUQA0NY22MrLVZG2LBofy11DQFUn/ej4Zmfxoa/Gg6s5azFa7Ul5jRcFxnBhiLtTlXbCiCoJBIbhVgsdiGlkIHWgqdaS125UKhE+eP2dIs7BUWmtFYPAOMgl19rtyG8xXLOVfhSMOJ5dSfcKKxyo1GARhLPTib50ytAIwHzKlIM6Q63ZC6g0aczTKkMcuA5mwDLuQKiqMFDSIwWlN32JaaQzbUHLbiXIEdrUXWXDgmhF4MuVJoztVCKy4ds+JqiSOXSl1pKfWgtdqX8/UhnD27jqYL0TRf3kHrtb1cuBLNxWuRXLi+lYu3DnKn9xz3+67xsLOZu7dL+f5yCrfPR3Hr3C7kbdX8oHw4A4wfQi/KDt4qhNBL10zoRQDG90GXGTWx7W/KotC/KM4jXstmQi/CDqMIjMr/3wHjC3g5xXNkPH83zrtX07weGUHa3sZApxzF/duMXUri2WkTXhXp8rJ0Ca8qbXheH8ropVgUt3L5tjKdxqxQ7hS6MnxyNcOX1jF5K40Xd0/y+lEDLwdqGZO0IJd0MNQ3zfCAEkXvOZTXtzFeasezQideFlnw9rQxr5ttkTQG8OrJNSZ65Sj6J5AOyv8hMM6AoUQExhloFGDxb8+F1/6fZlA6SL9sEOWAnMleJU97Z8C2f6iTLsVj+pXdSCR9jA/KGO/7HsnVfHoqoxk4EcjklUQmu8+hVHQjGR5DoRjjmVQqJmo/qIoCKH5ITAuwOJOantlrFICx78G33L7cyDctddy63Ezn/e9/BMYRwbp+39E4NjLE2IhCrOAZHhlneGSSkVGhdFu49jLE+HAP40JaW/mICWUHkzIJU9KnTA29Zlz5CqXyKXKhckc5xqRikkmhzkZQ8oZlM1AmVzImk/NUJuOFoo83ynZeD91iquc8XIjjRbEbsuOmKM6aI6s1Y6zamVe1gbyqiWLizBZGW3cxfC2Fye+P8ubeCZ5/d5IXd07zQ9cZXvaVMy05wNiTdUx0rWC6y4lXjz143e/Ac5kXE5JtjEsbmRjqZUwhfE09jA4L6fMZVXHm8X3IRYTFmX3GmYqdD4rgACOSTiY7riO9mENH9VYen4lF8n0R/Y+u0X7vex7fu037g1u0PbzHowe3eXj/Jo/uf0PbgxsoZF0oh4RU9KB43Wd89CkvXz7j3RvBjmYGGN+N88O78b+FXl5N0VgcS3L4MuKFbkTvL8QC7t2C/bx2NsKjAIlxfnPFPxfe54Nd/OFRgMY4IREdOFeESQEYU8IXkyKkngXVMHwBKesXsU+ExcUciFIha7OGOOlRy8T9xZSoJewRuhjD5pMsftxi9keqkL5BjYNRmmTF6JAZrcPBjfo/AUY9Dq7TF4ExzV+fJG89Ejz0iXczINnFkBRHAxJstYgXxk6TeAdNEp20SXLWIclVh2Q3XZLd9Yj3MCReKOp212evpwGJQqraU59t7trEummKQZpdqw057m9OWZA1eescifIyJNTfBg8fS4TCbgd/a/EetEuAOY4Bxtj5G+IQYI6dEEjwMcTWTw/PSFP8dtjjHWOHyQotVCyWoGokFA8v4QudeXysP4ePLeYz11uPhf7GzA8wYrafPtqblmO2x5X5AZrMXquCWoQhQUUReGf7YhvniOlWS0y3mmO0yQTzWGOc9ljguNsK1zgHLGNM0QvVxiTSEOMNeuiEqKAXroLDViOCdtmwfrs1MTusiYw2JGaTIbv2WJCWZE/hQU+qD3pTsceR/SF6bPVWIdh2jgiMKw3mskIARtWvcFn2Ocvn/xHXRX9m1eI/4a/2CSu8LIgpOEzC+WsknLtH9jcy9lztZsvlJ2y/1MfWujaCTp/G9/Rx1lYfw7c6D//KXEKqiwk5U8Xas01YnG5gcWm1CIwfHS3no7yT/Da3kn/LKBXn14cq+Kf4HP455Si/OlLOb4tr+XlJA3+qucIfT1/k30+e56PjZ/lLxQU+r7rEX0+28NfyZr6qvMgXDbf4pP4bPmv6li9a7vCXpnt82fyQL6vO83V+FnMSPLHOsiX85ErWH3dj8ylHttcYsevMcrZU+LHpRCQ7al04eFGbkusm1Fyz5dJ9HUourWV3WRQR2VGklW4lPEyFnULRfag+CZtsSd7nQWl+AOX5fpTkrSXngCc5mSspyPXnWH4wx4vWU1S0nuPHIyk7vpGywgjyc0LIzgwiMzOUjAMhpO7zZ2u0I1s22LAnxoH4zQ7s3WrP9o1WbIqwZv06Ozz9LdBy12KOmzpfrtRhlp8xswPMWeBlgMpKIzR9zVm2yoCvHZYw32YeOvbzCAwyJmmzE0nhZhzabEfmZmv2RRhycKsFB2JN2b/VhIzdliRtMSJukxHbN+gRFarJRgEco0zYtMWKHbuc2LvHjR0bbAi0mkeypyG3U2P5ZmsYiUEeWFmoY2SuhrGDPvpOMwEXTScjhNF3NcHA2Qid5QZou5ih4WDEUrHAW4OlxuqomWmhZqyJhrEWmsbCtSMNluqosFh3MUsNF6NqosISfTVU9LXRNtHC3G4pO+LtqGzw42xLEA1NQTTUB9FcH8i5qhU0lFnSUKxLY7EGTcd1OH/cmAslQn2NOa3HrWfg8Ohyzue70nrMkwvHXGk5tpzmAmvOCT2JxeY0HjejqcSC5hO2tFQ6vgdGR2rLHDhdYsfpEgfqjjlRf3g5NVk2VKSZUpE6A4xnDhhQn6HPOREY9bmQY0JzjhB6MaEu24oz2bZUiyN8PnsuFtvRWmjGhQIDWgssuSicFhTuTRc6cuW4K5dKPbly2pfGCh+qTq7hXPMGWlp30noxkUuXt3L1egwXr+/g0nfZ3O+9SFv/9zzuusT922XcvJjE980RfNsYK9bqvBsRQio9zKSku8Vi7reKLt4N9fBW6GF8H3YRlUTZTOBFBMcPsDj0eMa6lj0QAzQCML6Wt4k/j/9zS/q/scP4/8mSfikA4yTPkfD83SjvXj0TgXHwURv9j4eYaH/E06v7UZ4yQXHSkqmyj6Hsd3DiY96e+oSBUl2yg2exa9XH1GWqcqfEjKHTC5iu1+VFgwfTLb5M3fVlpGs3iv46hnr7kfU/oqMzE8l3Ibw9t5bnZWuZLnJhusyMsdMmDNZ7i6fmJgRbumcc6cAIQ/+guPuDuigZGEQ6KMwHQPzp2x9ekyATlMhBqTiDEil9UhnKvmGmnoww3SNjTNLJ4Oj3dE/d4sn4A/qVfUj7hxkenOZVx22mziejKHWip9SOgZv76Jdcpm94kCGZkpeDMiaEv0+sZxGUxRlLWjgJKOwvCiGYYUFtFOxpuQTFk3s8uHGB71rPcv/bS/Q+vvcjMA4rhbOEMzM2ImNsRC5eg5kBxqcoRyYYEep2RpU8HZMwOfwExXgP0qcyFGNjjCimGVVMM6IcRz4yiHysndHxB0yM3GVccZ8RZR/jI08YH3nEmPIWY/KrTMqu8lz2LS8ld5h+cpeRO9/yvMiHiQI7JpsDedWxk3ftUXBzLTQ48rbSnZcXdvP0QSWv++p519fI5JN+hgdAIRV2PMcYHqhh/EkMzzrW8KZ9NW8e+vO2LYo3PQG8HIhgajCLadk9nkqmGJNNMSofmYHFoWeMiW8LSqKcYbkAiu8hUj7EyNAMLMqlEkb7h3ja3o70ajrtNb50N25C8t0pOh885Lu7D3nQdo+uh9/Qd+867Q/u0vbgex7d/462+zd4/OAaClkHClm3eEZwbGSU59Ov+eGHV7wTrGhBYRR2GIVfpJjkh7evZ1LSr55Sf2wTcUEL2b1mFrtWf8WOVV+Ks3P1V8T5ziHeX7jGMp+koAUkBs4EWuID55AY/H5XMXi+mJAWwDFZqMhZt4S09UtnIHG9oC4uZP/GJeKkb1zKgehlZG/RIDtWk4ObVEmPXkZy5CKSIhaRIKSk1y9m/0ZVUtYvJXX9Mg5EqpMVo01WjK6oMGZsECxpXXEy1+uTHqxHiq+uCIzJK41I8jRmv7sJ6U5GJFprkmClSZKtFkn2WiQ5aJHsqE2SkxbJztrsc9Uj0c2QpBUmxLsbEOeuT4KXMXuE0m83bXZ66LDH25C0YBtOBphREWRO0XoH9vhZsjFkOU6ehth6m+IYaIdjgBWO/hY4BphiH2As7iha+xhjuVofO399Vm+2ZtUmK8xXa6BhvwhVKxV0zPVZaqzGLKNFfGG5mNmeWsz3M2BuoAFzQwyZF26MUcIKFoYb8PmqRXyxehE2iW54Zfthsdseo63m6EYbYhJrhn60AWaxxtjvMsdptw0uux0wizRGL0QH/RAddINUMVmnhv0WPTx2mBAQbYFPoDarVi7G12sR4b4qbI804FC8EyX7PKhP9aZulyvpQXps9lxCgOVXeOp8iqfe16zQmy8Co5vKlzgv/BiXBX/Ca96/s3LOr3F30ccxMpj1x0rZXnWZo7cVxF19QuylTuJuyMj4RknYmTME1JTjV1uEf20+/lU5BAt7jDUV+Deew+5MM6on6vhLYQW/zi3j1znl/ObIKf7tQAk/23+cX2ee4P/ae4h/isvmZwcK+Si/il+WNvFxzTX+cOoCH5U08pvCOj7Kr+GvJ5r5suICX1VcYF7NZb6svcEXtTf4uuFbvj77HXPO3mNx/V10qlrQyU7FMsGDjXlObC/zYEu5F5vKlrPzjCW76r2JORVFRNkeoirXsL/VktLrjtRcdaXljh4Hq51Zm+hCYEoQe3PXEblenT2hGuwN1mVbmDFbt1lzPM+XU4WBHM8V7P4V5GR6cyzPn6KCEIqOhVFYuI7jAiwe3yiGYQrzwjmUFUxGRjCpqYEkJqwlYddKNoVbsjnElF0bBXXRnO0bLNm2zobYCCciIlzxDHdEc5UBc711mRdoyoIwSzT8rdD0MUdtrTmLVxnypcNi5ljNRsdmDkG++uyLsOZYtD3HtzhwItmL0gRXCvY6kLXNjAOxRmTsMCUl1oi9Ubrs3KDDlnAtYoT91m02bN/pwI7dTuza6czODTZEOC5lm/VSDjsb8u3mYAq3heFkq4Oh8VKMbHQwdhYURQu0hGS0kzGGzsbo2+uhaaODlrOpmKJeIiSkjdXF/cV52otZqL2YpbrLUNFTYanWUuarLWS+5nyWGS1G00IdVWMtFutoommkjYnNMtZvNqaqMZCzF0I52xRKY0MoLfUhnD+9UgyqNBzXo7FYk6ZiHZqLjWgpNqP1uDkXiqw5d9SWxpzlnMt1peWoJy0F7rQUOHO+wI7mAguaisxFlbGpxJLzJ+xorXKi8aQDdWX2VBbZUHjIgMJDRpw6bEVNlh2nM6w4mWrMqRQDatINqU3ToyFDj/OHjGjO0qfliJFY3F2fbUZ9tnARxp7aQw5UHrTiXL4DF4vsaCkwpSlXh+Y84bSgLS25NrTk2HD5mBPfnlrN93XBNJV7U1HiyeWL0Vy/lsTVSwe4enk3N77ZzvXvErl+O5/b7a08fHKbR48vc+fbUq43xXG9LpC7F3ag7Kjih+GHYg/jD8JJwOEe3iq7eSvv5t1QH2/lwtWXmXS0sL8oJKQFRfHVj7A4Y1f/IIRjhOLuoQe8kj0UgfG1kLL+6Q6jcCpQ3GH86XWXDyGWN/97Wlr8ifUPXn/3+u/f9z87Ifju9QveivMc8eNeT/PDD1P88OYZ715PMz0xQl/XY3o6O5B0tyNpv8mTa8cZbdrA6Ek7nhVr86JQlacl+jwpdOSgz1fstv89x/2+Qpplz3iOOa9LTKBSF+oWQf0CXtVo86bOFZojeNMUzPRZFyaubmSi7QRTjyoYu12M9PoR2s8foOvaMUaeXGdM2olCKtjRgyglMhRC0EVIOstmRiqRIPnJiMAo7UEifYJE2o1U0odMsMMHZAwNKFAMjKLoH0fRN4FkQE6PrBuZcMmmZxhFzwgDA0N0KPpoH+mkW96OXNLFRE8fY4MyJvvamXp8kb6mdB4eD+ebHF+6G5J41t7MU0mHeIlmRDHCsEwpFkELl1iEpO9ThZRn8j6m5D2MKSQohoV9RyVK2SCdjx/y4M73dD5+JCpcAlz+TY1UiCGZKcUIU8IOn1LKyOggyrEhFGOjKMcEpXGK8ZEJcedveFSOfEwmll+PCZ9vqIMpyU3G+xoZ7zvBaG8uyp50hp+kMtl5iInODMY7UxnrSmL0STwjXXEMdyag7EhG1paMoj2dyXN+vLwYAI9jefNkKy8eR0DfVniwlYnrSTxtu4CyV8KwshvFyLfIhnqRy6cYUY4yPnyPCXkxYz0bxb3FNx3evOkMYOTJZib6E5mSFDIlbWVS8oRxyTij0kmGhwS1Vo5CKeOZ4gmTij6GFKP0Dr9ConjB6NAo09JBXkq7eSrsn8rkDD+5ydj1wzyq3kbHuX0MfFdO793z3Lx6gZs3btB29x6d9+7Tcfs27Q/v03b/Dm33b9P2YGZkgz2MyCVMjg3zRrChfxCAUfheEhTG98D4doy3TPL23RtxPZgJJScyQ9nk/QWxXp+zc83X7BSCLT6z2LX265l+Rb/ZIhwKdTd7/b8mMWQ2CcGzSQ6dR4pYgzOfvQHC6/PF3cMPwChY0qkRi0mLFCBRlfQoFfZvXCY+CnZ05iZ1cQ7GqJMWqUKCEJIJWygGYjI2qpEuwGKECtlRGhyJ0SY7SpOMSC0ObNAifb0mByK0EeAxNVSHBD8tdntrscfbgLhV5iSuMCXRxYC99tok2GmTYCNAozb7HHRJcTIgYbkOCU56JLsZkuiiS5KHAfHuesSt0CfZx4w9K/TZ46lHkpchqSuNOeRvy4lgKyrCLDkRaUtBtAM7QixxddPEwkMfa39bbAJssPU3Ey1om7VGWK8xwnKlHuYrtLH3McZ7gxMuIfbouQm9eXqo2OqhaqrHX00W8fvl8/mDzxK+ijLg63UGLI00Z8l6Y+aFaaO114qv/FX4zGsBn62Yg+/RIFYf8cF4mykGscbobTFBbaMBGpvN0N1ugekuS+xirfDa7oTdejNUvBczf80CNNYtwy5Wm1XbdAiI0sDXV5/ldvNxspvHGg9V/D3VWGH1OZmxyzmV6EX1Xlfq97iQFazHVvdFhFnNwlP7L3jozsJddy7uWnNxWfYlros+xWXen7H76ldYfv1zfFcbsmqFBRv3bGbXqVMcetBP2rU+tlzoYOeNAbK/lRFaWU3Q6XICaooIqM3DryqbIEFlrC3Ft64G5zNn0S6v5utjJ/mTEHjJOcEvj5zk59kl/CzjKD/ff5h/STjAPydm8y8ZJfyqoJ7flrXwu3IBFs/x25ImflPUwEeFdfy2qI4/lTXxycnzzGv4hnkNrXxVc5Mv6zr5tOExs863sbSpHd3q85gXxuGRa0dsuSu7TjsQe9qZmJPh7D5jTVKtB7GnovAuzcSh5ip+rUdIuLiXkkv7KLiSzfYT2/CId2VDtg97MjyJXadBQogOiUGGxPoZEh1mRVaSJ+U5gZTnBVF82JejmavEU4H5h/zIPxJE4dF1lByLpuRYJKVF6ykt3sDhw4EcPOhPxsFAUlLWkrDHm+3RTmwKsyF2vS1bN5izY50Fu4LMiQ+xJT7Mkehge9aG2WMeYMbX3pp8HWKCdog5+v6maK01RtXbkIWOKiwUrgVZzSHEz5ADWxzJ22xHxd4VnEkN5FSCF0e3WpO1SZ+sWB2yt+uStVOflM2aJEZrsC9Wn/gtpqTEOZAc78iOHbbs2G7Pzs22rFspFN4vYLuDGpneZuz2NMHLZBEGyz7FzFwdDXMt9Fws0XW1RtPeBE0LHfTMtdA212a+iQ6LzQ1YYmHIPENNPldbyCzNxczSWMhszUXM1VrCPK3FzFebx1KdRWiYqqFlpc183SWoW+ijZamFlsU8HFbN59jpEOqbIznXFM65hgBaG304X+NEQ7kJDaV6nC3VpbHUgKZSE86XmHPluCWXimxoOWrH+VwnLuR60Jq3kksFK7mY787FAmdajtpyvtBGTDCfLRYCLw6cO+1KQ5UL52o9aDztTmWhNSfyLKjMtaEuz1EMvJxIMeBksi616YY0HDCg7oCuGHhpzjGkRehjLHSgNtOcM5k21B60ozpjZuqybWktcuJCkS2NucY0H7GkNceOi7kOtB5ZzsWjrlwtWcWNSn8aS71oPCXsMwbyzZWdXL+SxMXWLbRciab11l6utefxXW8d93ov8PjxGR5dz+X7M9voaIxi4OYmJnoq+GF4gDfKId6OtIG8B4YGeKeYqdcRUtLCyT8RFAVYFNXE9zuNH7oZf9rPKL6v8P4d4gjnBD+cFHyrfIIw//RBHRSCLR9CLP8o5PJjKEYAzJ9C5n+AyP9XwPhK+Fx/D5rC53w2OULfk8f093TQ193OQG8ng113GX18lqc3j/L8SgLPL2xj8uJe2hqT2RFkQoDtbHa4z+VS0nIkx9YwWb6C0RJjnp9W59mpBbysXMqLCjVeVmrxslqdV3VLeXptPcquK4z3Xme85yqjnVcYenQJZddNhvseMTTQhXSwHwEM5YNScYY+7ChKpX8Pi++t6EFpH/2yXgZkfQzI+hmQDjAgHURQFKVSOVKJAumggsHBAQYlHcgG+pD3yZD1yekfkPFkaJDOoW56pN3IBvsY6u5F2ttDb/s97l9voK5gD7XpAVTFu1CX4kVrwSYeXqmgq/17hgZ7GRkSKnsUDA+PI5NKGZYOMC7rZVzWM6MsKhXIBbtZIdjsEiQD/cikgyIo/kNglE/wVD7KuKBQjshQjilQCuGX0aeMj0wyOazgmbKfZ8pbTCkaeSo9zWTPMZ52HuTp4wSmHm9juj2aZx0RTHWG86wznFedG3jZvp4X7eE8bw9juiOMZ+1hTLWv42l7BGMP1zHetoHnt1bB4wDe9YXz9Ik/0z2+INsAfdt43pnFy6HvZpLq8lGUCuVMLc7QU54qeplStjA2mI6yK5ypJ6G86Yni1ZM9jAzkMiGpYGroknjxZVIq1OCMMSwZF6/pCMEhxegA48o+8Ta2UqFAphB2RYUU9RhjEhkTAz08lXSh6L7PwHcVtNfsoLMxheH7pxlqa6H7/hUe3L7O/e+/o/3ePTru3uPx97d5/OAuj+7f4dE9ARrv8PjhPZRCb+XEKC+nnyL8IsUPr3j79vmMwvjBkhaBcYLXb17yfPItLxWDlKQHsmnl5yIwbl81i+2CyiiWc38llnPv8f+ahOC5JIfNJyF4Dslhc0kOFR7nsS9MuNIi2NRzSQqZjxB2EQMv4YvFHcaUiBlrWthVTN+oIgZdhP1FASB/nChV0X4W0tPC7uL+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u6yJTHIkbIsh/sGqrHBVxc1hKa72i/FyWoa/hwYrLL4i2H4OeZscqNztyskttqT7a7HTcwkbl8/HW+8z3HS+xE1nDu7aH4DxM9wW/AXn+b/HTfMTVnlo4OdmQERUINuO55P67X1yvpez51of2692k3Wjn5iGc4SfqSS45jhBtfkEVGUTcOoQAVWFrKmpwLm2Hu3yKmYdLeXPuWX8Ib+S3xZU8YsjJfzsQA6/SM/iF6kH+R+JmfzP/UX8uqCBj0qb+W2ZYEWf4zdFZ/lFQa2oMv7yaDUfHTvDH0rO8nX9NWadaWbWmTt8fbaXLxvbWHjxAZrnH2BUXYfSXwE7AAAgAElEQVRt6S78Tjizq9ab+HpPttesJKY8gt3VliTX2rP9dBjeJw5jXPE9XhfOEnf1FMevVZJ3owqPRH884t3YVRzCrjQnNoepEReiw15/fTb56LMt0pH0PW4cz/bjRG4Qx4Sb0hne5B5cRW6mD3mZfhQcCaUkP4rSYzMKY9nxSPKPhpGZFUDafl9S9vmwL8GH3bHuRIVas87fmHUh+mxeZ8qWQCO2+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0BBeSC19eE0NoRwtnYNjdVuNFba0FBuxNlSPRpL9Wh6D4zNJaZcLjblUqEFLXk2nM9ZzoVcd1rzvLiUv5JL+R5czHflQp4D5/NtOVdgw/lSR1pPe9BcPQOKTdXuNJ52o6nKlfPCa2Xu1OY5c/KAhagwnkj6GzDWH9ATAy/Nhw1ozjGh5ZgAjBYIgFiX5cCZzOWcyXTg7BEhIe3O5RJHmo6aczHfhiv59lzOmwHGCznOXCxcwdUTazlXuoIzJa7UnfTkQmMEl1p3cPFCFOeaw2hqjaLl2yQu3s7jdlsFHQ/LuHNhH7droultiuLxRV+G2vL5YWSA10oZb0cezACjbJB3CmH/sI3XPwKjAIEzI1jUb8RCb6HU+/28B8QfQXGoU7xDLZwWFOat4snM/FeA8adA+VPI/I9w+d8Gxu52Bvu6RGAUwHGgr5uu3gHk3Q+Z6LzB0/ZWRruu0vPkexLTduLgrMdaL01SY8y4f3IjI+d3MNa8kYlzAcir7FFUmKCs0GakSpWxmiVMN6oweTNW/KE/0vuQsb5HTAw8Zry/XaxGUQogJ5EhkSgYGBQgb8ZSFlVEAQ5/oiwKKqPwXJhBiYQB6U9nkH6pAI59YnhmUATJXgYlTxga6GBoYAYMpQN9SAZ6GRwQdhd76O/vFmuF2trbufXdFc7UlFGQl8rBlCgSYlyIDzMmOVSfjGhbCtPCqT+VyZOHN1BKehhRDqEcHqFf+JpFgBQqW2ZO3QnW6rBCMVPjopDPKIo/sa//o8I4oZhiXDHJiHKM4ZERlKPjjIxMMjEywfSInGnFY6Yk15juO8GL7gxedCXxokNQAzfwsi2U149DeN0exivheXsML9ujedUVyouOUJ4/Dud5WwTP2yKZeriBZ482Mt22kWePhOcRTD9YzeseX14OBjItC2B60Jd38nUg28mrgSO8Hv2WYXkfI0OTTAw+Z2JgghcyCa/k15mWHWO0bzPyjhCm+nfzRpLLi77TjEmuMyG7w+RQF5NDUiaEW97ScYZlo6L1rFRKUIz0IR9WiLa+cHpxUtrHmEyGQqZEKlUglwww3nMbxa0qupoO0tawn5G7VYx2XmDg0WW6Htyg7f5NHty9Rfv9O3Tcu03nvdvv1UUBGIW374oK74RQn/NC+OXrJe/evET4vhGAUUxHv3m/w/h2XOxhfP7iGRPDL5iS9lCSHsCW1V+xzftLdqwWgPFLdq6ZOf8nXHKJC5wtnu1LWbdwRlEMm8M+ARbD54sjXGcRgFJQGAVY3Be2SNxhTBV7FxeRGDZfDL0I0CjsL/4IjFEqM9AoAqPq+6qdZT8CY1aUBtnRmhyO0eJw9AwwHozUFHcZM6OEfUZdDmzQITVMh4QAbfas0WXvGmPifSyIX2lKvJuhGH7Z52ZMgr0Oe601iBeUxuV6IjDGO+oS76RPvIshCaItbUyilxFxnnokeupxYLUJ2WtMOLTKiHwfMyqCrakMsaAs1JzyTY4cjHHBz9sIGzcDzLzMsPO3xcHXHOvVRtisMcF2jTFWXvpYeOpi5qGDzWphN0udRVaqLLXTQWW5Eaq2Jnxup8JfvJby2Tot5sQaY525FvXNNixZb4RqjAmzI1T5xGchizcY4p4bgM/xcFQ2G7BgoybLYg1ZttWUBZuMWLDFFJVNZuhGmaO60RD1aAOMNxniGGXIlgQ30vatZs9WR8ICdXF1noeL3WLcHVRws1uCu+1ifF018Laeh4f+xwRZfE7JNmdy15mS4qvJLq9lxDgvZpX+57jrfIWH3jzctefhvOxLnOZ/gsv8P+O28E+sMZiFj7s6ga76BIesYMvRbJIvf0vxfSVpt6TsvtbNoRu97Gq5TMSZ0wRXHye4toDAqkP4lmey9mQeK6vKcaw5g0bpSb7MOy4C45+OVfHvhdX8KqeUn2Uc4edpGfwyNYP/lZTJP+87yi/yavjN8SZRXfxNcSO/PFbHz3Kq+GV+Df966CT/llPBbwqq+bRCCL208FXdfWY3dDH77C00L3+LQdNljE8WYVsURUi1G3ub/EhuDmZvfRhbT4Wzs8KKxBpztlb74VV2CPPKa6y68B27Ln/DkYst7KnNZNEqTQIyfNh3cgNbE2yJXa/J7mBttvvqEOWjz/YoFxJjHcjfv5ry3CAKMleTe8CLnANeHE5fyZEDa8g9GEBR7nrKjwk7jBsoK4qkuHAD2VmBJCevIjHBm+T41ezZ5sGmdXaE+RnhF6jJunADokKN2BJswq5QK3aF2rFjvQsbQhzx8bPFeaU5XmtMcF+hg5OnDk5ehpjaLENT+zMsDWcRtcaYlDBrUv0MyQ615sQePxoy1lGfGcyZrLWc3O9KcYoNxalW5CebkpNoRE6SKZnxNhxIsCc1wYG0VDfS0jxJjnMjeZsLe8Ms2eqpyx4PQ2Jc9Ah3M8TLXgcTUxXxXrq6jQFay81QtdJDxUgNDYNlqOsLtvNCVAyWoGq4FBX9xSzRXchSvYUs0VnAfPXZzNeYg6rhMtSMtVETgjAmaizQXYCaiRqG1nroGi/BzHIu9ss/5dixNdSeDqShxo+6Si9qy+yoLxNKtw1pLNGlSZhSfZpKhTodYy4K5/cKhY5ES87n2NOS40JrrieX8r24eNSDi0fdaMl15HyuPS35y7lywpNv6nxorfaiqdKNc6fdOVftJk5r3QqunPGluXQNJ9KtKN9nSlmCLjWpBtSn6dOQrseFw8a0HDbk/BFjzhfYU3PQTATG+uzl1Gc7UpflyLlcZ26c8OLaCReaCyy5UmjD1WO2XD5qS+sRO5oP29Ny1IVLJSs5X7aCygLBFl/OmUofms5GcKExhLNVq6mvWktTfSRXLu/ju2+yuHMtjXsXdnG7Joy2an9uN7givZ/Nu9FeXir6eTtyD+TdIBvgrbyD14r/OjC+Gep4D4rClZifgKIAjP8lhfG9Vf13d6f/g7L4ARz/O8A4LSiMAjAKymJfl6gwdvf08GDwBd19o/R39SPp6kHSL6V9UEHlxYu4Bnhi765JYKAax7O8edyawsvO07xpq2bkcgYD9VH0n/FBUufOYK0zk62+TD0sRjkoRTEwiLJ/gOGBQYYHpMj7pQwNCGrgMIPSUQako6JCKMDgTy3of/S2YD/L++XI+4eQi1a0AJqCNd2DTNKDVCoAYReygS4Ufd1IB7sZkHUxKG1nqL+N0e7HDLe3Ie/q5O7tmxSWFXLscDwH928neV8sEZFr8fQ0xn+FDuu9Ndngrc5mPyP271jF+dNHGOq5w6iiG7liEPnIiHhFZlAxikwuANEw43I543LhBraw7yj7sYZHCMn8I4VxVPmMEeUUSuUkyuFJhoenGFNO8Eyp4JWygxeS80x0FvD0cQYv2lN40Z7Iq849vOraxcvOXbzoiON5RxrT7Tk8ay9mqrOA8e4E0Yoea09j7HEm448PM/k4h0nx8SBP2/cz3pbE6MN1PO+P5JUimpfKSJ4NhoEyFpQpvOzP56XihnhlZkoh5bn0CdP9t3g31MQP0sNM98cw3uuH8sk6nkryeC6/ylNJD8ODw4xIRhiRjjEqGxdnTDGOaOcrhlDIBxgSks/DY+LlnAlpDy8GH/FU2i32JUrkSqTC/+OdOiRNSfQ1piC5Xcd493UG267S/fAbHt75RoTFB3e/o+3eTTrufUfXg1s8fnDnR5Xx8YN79HS18/zpuAiJgrLIm1ciOP7wwzTvhOeCwvi+h/Hlq2EmJscYGZriqaSb0vRAtvnM2NC7fWcjjFCdszdgNjvWfEZ84Iz9LJzvEyAxOWwOKesE+3nBe2hc8F5hnAm7CPuLIjSKJd0LSQidJ9bqCNa0YEsLyuLBGDUOblJHsKMFgEyPUiN9o5poTQsKo2BJi7C4SZsjm7Q5HK3JoShNMjdqMQOLgsqoQ3qEDmnhuiQF6rBnjY4IjIm+VsStNCPOfQYEhR3FvQ7a7LHRZK+NJvH2OsQ56Ih29R4HXfa6GJPgbkqSpymJHsLH6JLiqc+RtWYcXWtK/hojSvzMqAqypjrEitMRtpRHO3Jokzv+XsbYuuhj7mmGzSpLHFaZYOttjO1qM2xXGWPpqY+lhx4WnvoiMOo4a4vAuNBaA1UXY9TdLJnjrs3XflrMWq+FRrwdJqkrWBZtyaL1Rsxfr8MXwYv4q/8StHfbs6psA455fszfYsCCbUYs3mXO/G0mfBmly2cbdJi3zgC1UCMWROgxf6MGBlt0CEyw5UCaN0d2rCDcSQUXk1l4Oauz0kkTTwc1XK2X4Gq5mFX2qqyxXYKT1p9ZbfRX9oeYkhFqQoqfNrtFYFzECp1PRGD0MlzISoPFeKjPwXnhX0VgdF/wR7w1PyXAQ4MwN32CfJ2IPZLGgSs3OH5HQtZdKftu9pH3bR8Jl74hovY0wVXFhNTkE1iZjW9ZJmvKc/A8dRyH6mrUjpfx5dFiPj5azh8KKvjdsSp+lVvCzw8e4eep+/lVajr/lnqI/5mSxy9yq0RV8aPiRn5dWM8vC2r5WU4lP8+t5F+yyvjZ4ZP8Mq+C3xfX8eeqVj6rfcCcOsGKvorF9RYsGioxKkzE7NBKgqociLsQREprNKktW0ioD2VnuQO7q0yJqlyLa2Eu9meu4nexl62t/cTVX8U10R/tUEM2Hg3hQEUUW/daszlcg22BWsT66hCxSpcNQVbEbbIjK8GDoixfERhz0jw5kubJoTRPDqev4ki6DwXZIZQXbOSEoDIWbKCkcCOHs4NJSV5NctJqkuK8idvuyY5oZzaGWrLGXx1ffw0iwg2J3WDO9nBz9q6zZX/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Jou7qb22fXc/eMPw8qVnK7zh7J3f38oOzgpaKHtyN3Qd4F0n5+GGrnpbyNV6IN/Td1UVAZ/zOF8c3Q34PiO2U3M/NfBEZBUfwAi8Lj/ymFcXpydAYY+7oY7J0BRkFh7HjSz1D/IMPdvYx09TLcI0XSL+fm7VvsituIg/081q6Yxe6tOtSWb6T7Vq14tu1Fewcv2r/neVsr021NPHt4mTcdD5nuG2RwQC6OdGAImTCDwsk+BbKhEQYlw/QPKBmQDtM3JKV/SMrAkJRBoUNRmJ8oiv1SCcIM98mY6JYz0T3EeI9MnNGeQYZ7BhjuHRRH2duPvHeQod4h+iUD9Mg7GJA9YLjvLlMPbzL6zRW+OVFI4f7dpMSt50isBwnrnEjcGkR+/gF2xW9m+7YQ1q4wJsBDh2APLXatX05eagS3L5czOXSPcUUXsqFB+hXD9Con6VdMIpcNMy6RMiHsZIrQKJ3palQKl0Zk/xswCmlpQVFUjEwgHxYeJxkZnmRcrmRK1sH0YCvT3Xk8fbyD4Y5Yhrr3oOxLZnQwm3FZEROKSiaHmxgfvsz46HeMjd5hbOwBY+NtjI10MKrsFs8aTsgljAowN/CI4f6bjEmvMyJp4dlgOlN9sTzrj+alZANT3QG8kUSCPI5Xgwd5rahhWn6JscGTjPSlMDUQz/O+jTzvXcOzHncmur0Z6dnGyGA1I0J9jfQ1cokwz5HLnqIQ7m8Le59i9ZAMpWIGooV/iyHFCAq5gjFpH5OSTsalTxiW9aCQdtDXdomHZ9ORNe5i/GYRiid3kXbe5ckjIdBySwR9AfZFYLz/Le33b9D14DvaH96j/dF9ERo7Ht1noPcJr6anePvqBT+8Eq4lveTtq+e8fj3FD6+EMNhbeCns+44wOSVhSC5DIZkQgVGwpLes+pKt3p+Le4vCmT9hhL1EYRKCZotgmBYhFGrPJi7wS5LeW9LJoXNJCV9IctgC0ZIWQDF9g5BuViE9UijnFsIvQohlGRnvQTFzswaHtmqTHaslVusIECnsNAogKUDl/g1LORilSla0Oke2aJOzWYsjMZrkbNIiK0pbtKTTIzRIj9Akfb026ev1SQ7S+9GSTvKzIX6VOfErTEjyMiXO1YC9jrrEOeqKkLjbVpPddprsER5ttdjtaESCuxmJbsaiPZ3mYUiGhz75a00p9DGieI0hFYHmnA60oibUhsowa0o32JMWZoevmz7O7iZYu5tjvFwXWzc97LyMsfYyw8bLFEsPA8xcdTBz18HYXRcdFx1Ul2ux2F6LJc6GzHU2YImvCQuD9VgUqYd5mhvq22xYFmPJ3HB9Zodq8Kn/fGav08LuiC/upevQ3OfIrK2GzN5pwqxtRvx1oya/D17Kv/sv4lPfZSzy00YjUh+THUKBtylhcebs2m7FjlBTnPU/w15/Ng7my/B00MDDXg0XyyU4my7E03wJ/svVCXFUZZXx56zU+yMH1lmSEqBL3Co1NrkswV3zzzhpfCruMK7QW4inxhxcFs7sMLrN/wMrlv0ZL+t5RLjoss53Oduzk8i8eJnSW70cuSsh/VYvBd/2kX7jLlFnzhBaVUpodQF+JzLw+xEYi3GoqUKlqJgv8opEYPzjsUp+e6ySXxwu4l/3Z/KvScn8Ji2Nn+3L4H8kZfObvCp+W9LI70qa+Ki4gY+K6vn1sVpRXfyXzFJ+kXOKX+VW8KvcU3x0ooW/Vt9nYcNDdFsuYH/5BNZVWdgWbsG10IvNF9xJvh5O6qWNHLq+iUNXA9ld5sXmcmdCy2OwO1KB5Ynz+DXL2XJxhNi6S5htdcRxtzO7SyNJzg9kx25rooPV2OSnzsbVmmxYo8eeTZ6k7/UidZcTBxNcOZTiQWaiM5lJLmQmuXI4xYvM5BUcTl1D8eFwyvIiKM5dT0lBJAW568nKCCQ5aRWJcSvZu8ODXZtdiA63ItBHA1/vZawL1CImTI/NQbrsDjcja4snRTuDKIgJ4HCID+khLuwLdmBvoB3bA2zZLACknw0xvlZs8bVgl78FcX5mxPlYkBbiKvYoNhzaxLm8aBrzwqnK8ubMUW9O5zpTctCMoykG5O6zJyfNkcwUBw6kOpKW6kx62gpS9noQH+PM7lAHYlYYE+JmiIulCjrqXzJ/8SfMUf2KOZrzxcst2jZ6aFsI6WdVNA2XoKG/gCUas1ig9iUL1WexSGs2i7XmoaK/BHUTVTTM1FEz0UDd3ECs21mkOw91o7kYWyzB1GgB7nYqbA21JGOHLS3lITSdWsuZ8hXUlbrSUOLAuVIrzpUY01ysT/NxPZpL9Ggu1aelRI/WIm0uHzfkUpEprflWXDjqwIU8F1FdnAFGT84fcePSEXeu5nlyvXAlV0tW0lrsTlORE83lLjRXuHCu0onmamfuXY6i+5tkmot8OZlqS3m8CZXxBtQm6lKboMG5/bqcz9ClJdtoRmHMFJLSgiW9XBxBZWzMceRqqQdXSoVqH0suFZpyqcCYS0dNuSx8jbnWNB6y5Ey2BU2FTpw5ZkdDmTO1p1yorXKnodSZ80cduHLUhatH3bl8zIsrZau5VePH9zVruHPam0eVnnxfa4nkTgqMCGpiD+9GbsNQpwiMb2QdvBh69F8CRlFdFO5PCwlr5RMY7obhHnEEaPxRYfy70IqwV/gPdguF1z7sN4qw+H9yh/G9wijsL4p7jD1tSHpuo+y5y2j3A8a72hnt6kHW2UN/RxsnizNZbj6XlQ5fExW6gOLDa7l78QTye51M94wz3ikTIVPxpAfZk2GkXa/FTsb+AQniDEroH5QyMCjY0ENIpUNIREtaKp5v6xVOBCqGGJAMIhX2GAclDA1IkAkJ6YFBhKT0/83cW0bVmaBpu9+Pc85MS3VXT0t1dZd2ecUTgru7uwVJgBgJBIIFSII7bFyDBKIEiEFcIF4VIRBcNnuz2Wi0ZKqq5zrrfUmqeurrWes7a86P+fGsdyMhshYrF/fz3PctnxTelqOUCiNDMT7BlFTOlFTB5LgC+ZjwnF6csTkUY48ZGBxmWPqQSdk95A8u0X2klvOZe6gP9yNnvRlp67U4uFWLy3lB9JyuYvBeJw+67/LgwR0keSkEeloR4GpEiLcZqVEeHC3fieJhG99M3WF+slcMB5+Yfcro1DOUygWeKBQ8kUtFQHylMgpKo/D6VSSP8BRW03PCWnZ+mukFYWaYnheyGed4MiPnmeI+z8ZaedqfzouB7cyNRDE1kcWCso6nc+d5OvuAp3OLjSWPnyyw8HSGuWeTzD6VMy90Us8KQDbP9NS8uA6eVypZUAp3lt3MKW8wo7jA7GgKM/2beDzoz9ejnnw9bM/3Mjd+mArkq4lNzA2HMzeSgHI0BsXINrq7XHg6spnnQyG8GNrKs9EEnsr2sTB1HaVSgPyvUUw9R6F8zNT0jGhuEQLIZ2YnmJ6eeNm2MiMqqE+FWsApOTNTk0wJTSyToyxM3Ef5sJ3BC2UMtGczd6uKhb7zjA08YrBXMLTc52H3A7of3OfevTt0379N74Nb9HXfZODhTREUBePLsBAZNTbM9OQE338j/OC1aAIT1tLC6x++/4ofvvt2ERi/+ZoXz2TMzo2imJKjlD/h+eQYBySb2BXwEfHr/ibeLu7d8LEIiimikeUzskOXIsBijuB4DhVW0Z+Lz4wtwu2i8PHlpG387EdgFEwvAjAK4dzCvALCV4qiAIzl8dqU7dJGeC3AojDC54kKpKBC7lhDyU41KuO0qd6lQ2WMlgiNJYJT+scbRiGbUY+CMH0yQnRIDtAhJcCYFH9zkn1NSfYyIsXLiGQPg8Ugb3tNdttrEm+5lgSLtey2UCXRUo3ddrqkOBmQ4WxAjos+End9St11qfMzojHAiCY/fVo2mtO2yZrWTdY0b7HmwA4HkgOMCXTRxWedDY4+dhjaaGHpqIWpgxb69lqYuehj422CuZsu+g5qaNqpisC42k6dlfaaLHPW4UN3XZZvMEQl1ACDREscC31ZvdOY5eHGvLdBlY83qfNOwGesjjPCutwPkxJv3o3U5O0oTd6N1eWdKC3ej9DEINcFnRRbtGPNMYu2ZLPEn/hSf6Iz7IhKMiMi3oTATZqsC9DFxmo1liarcbJezTo3HYK8jAhy08fLYg0b7NSI9DJgi/1qXNT+xFbbz9njrSIqjPGea1mn9z6+hkvw1FsqrqTdVT/BZcV7uC59C/elb+Kn+h7W6m8SaqfGVl8r4nL3UHrpIsfuS6l+IEfy5Rj7v5RRdKuH6BOn2Hq0iS0t+9hwQELQgSLWNZXicqAGi8NNrGmo52/V9fyl+gB/qjnM65UH+U1ZHa8VFPNaZiZ/Lizg1xk5/FZSyRt1rfyp8Qx/ajrDG01n+NP+dn5dfoRfFB/glyVNvFZ2gN+WH+TXpU38PxXHeaPxFktbbmNz/RI2ZwqxObQX+5pNeNTYk303kLzboRTdDKXqTghN99dTcDqa+OO78W0ox6ToKpYNl9lyTkl8p4y4c6fR3GGIS5I9qQ3b2J3lyu5dZsRu0SIiYC1hvuqEemsRt8WOgiRv8Y6xLMub4gx38pMdyE+ypzDViaI0VwqSXSjL9KVWEsL+0m3sL9tGU00EDTU7KC/eTFqyl1gLmLbXm5QEDxIj7Yn012ar52oiAlSJCdEgfos2CZt0ydhmRUmkJw27NnJg1zbKwrwoCHUhNcSWxGAbojdYEe5vRliAKTsCzYgOMic2yIw4fyHA3oba3Rs5WRzH2ep42isjOF6+kdYKX47XuNNSZcvBEjNqcu0oz7alOMeGghw78vOdkBR4kpHsRkKEPWEBZgQ76eBquRYTvSVoa33CGo1PWKH5OSt0lrNSbxVallroWGqjabwWHTN1tM010TRVZ7XuSlbqrGCV3ipxZa1pro2OjVABqCE2vaib6ohra02jJRhbfE7oZhviw53Zs92ezAgb8nYa0VLsRvt+X043eXGy3oWOBgfO1lstBnA3GHCuTkeExgtNelxq0uNqow6dTYbiLaNgRDlfabm4fq505oLgmK5w5VyZK5dK3Ogs96SryovOGk8667243ODOxUYXLh5y4fxhJ84cduDBpQhGbqRzoiP4UAsAACAASURBVNyT5lxbDqca05puxElBZUzT4EyuLucKdLlQYsTZamtOFJtzvMjqxxvGjnIXERivHfSk84Az52otuFRryKUaPS5W6XO12oIL5eacLjalTWLCKcFks8+WE3V2nDriRMdxVy4ddqOzxolblS7cKnemq9yBK8L9Y7UtV2ps6aqx5Ys6G24cMWTiiwz+Pi3E4IzwH3P3fgTGH6YG+Xa6j+/+0djy8rXQ+vLD9M9GAMWXK+ifVEUBGBcVRuGGUTC/CDeO/+vVKvn/r+d/ZyUtml5EYBxiYnQRGKUjvcjHbqEYv4tyrJfp0SGmhseZGpUxMTTM5Y4TBPs5Yme2hg2en5C7244vzzUw1d3N7KCU2TE5CqmUcZmUIdksfRNfMSRbYEI+hlQ+zrhcyrh8AqlcAD+FmKcoOJyVsgmmZROiuUIwvsyMy1A8EioJB5Dd7UXZM8Tc4DjzIzLmxoXwbjkyxYR4tyjcLgp5iwJkSieEEW4cFciFiB7pDIp+BdLeHobuXaGzrYYj+YlUR2yiPMiDCn8zDm4x5OROHXrTrJA3RvLs5hHmBu6JsTwC1F66cIHgAG88Hc3wd7MicasdVXtdude6l2fdB1joO8OcrIfJaSVj00+ZnlngsWKS50r5S1VNCPX+acTsxpdB369yG2fnBaPLq5libk7J4xkpz6bu8UzaxpPBTJ4NhPN4KI6F0QK+UTTz/fRdvlXI+Ubxgq+nvuer6W95MTvPszkpz2YHeDHTx3NlD08VD3gsu8vjiVs8kXXyRGx8aWFufD/TI9XMjmQx0xfF40cb+brfmxe99jztc+DJsCcLI4HMDW9kbmATioFo+u/toqnMnL6uaGZ7cnkxXMPz8aM8k19mQdmLckbO5MwcCsHsMzOJUoDEuTFm5kaYmR1hZlpoXFEwq5hlTvGE5wopTxTjKJVTKOcXmJkcYubROSavVjDWnsHM7QYWBs4jH/qS/keP6Hn4kIdCQLc4D7h/7wtxLd374A6Pum/T91CI0rnH4KMexkcGmZJJmVVO8v23wv3iN/9phJW0AIw/fPUd3zxeYH52GKWoGE+KCqMAjAcLN5O4/lOxI3pP4IfizaJgbhFgUABEARbzwl/OjmXkhgm3iwI4Lnm5ll5O+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PN5iwJEgP9TBD7NKd8Cj2Y0W4Pu8Hq/PuS2D8bLMKhpl2mEpcWJNsxl93rOWdGC3eidbio1hdrEp9iDgdT9jRCHY0bSdx/3aK9odTU7GRqgIf0pNtCNqujvc2bTyEAPH1Zri7GWBnsxJXBxX8BGh018fPRo2NDhpEuOsR4aaFh9Zf8dB6gzi3FaT5q5PgpcoG00/xNVqCl/4yPHWW4aWxRARG4YbRY9lbeCx/C8u1fybYdAWbPc3YnhhG0dkOWu6Ose+BTATGhjsTlN3pZ9eps2w7epDQljqCmgpFYPQTgbEa0wMNrKyr4f3qOt7ad5A/7TvM61UH+W15La8VSHgtM43f56TzWkYmv8kr4Y2aoyIovtF4hjcPnOGNxnZ+XXaY31Qc5jdlwq87yO8qDvG7ysP8svw4f6i+wqqWm9h1tmPeuhfL2jAcKnxZV2tJaU8gFfe3U35rA/tue9Dc40vJpTR2ntyP7b4ONAq+xLKmk8gLEyR23sehKA7DXab4pDqwp8Sf+AQr4sP02Ll+Ldt917DRdRVbPTSJXm9OSpQjabF2ZCU6IElxQZLiSN5eWyTJDhSlOFGY5ExZuhc12eupz99MQ1EojRU7qK/cQWXJVnIy/UnZ6yFCY0qCO3si7Yj31yPcfTWRPqvZFbSWuKA17ApSZU+ILtnb7aiJD6JxbxiNe7ZQFO5F2kZH4tZbExFgwY4NloQHWRIWZEH4BjMigy2J3WBJ/Dpzinb6cap0Nx2Ve+iojud4eSgtZf4cr/Kkrdqe5gpLmoqd2VdgT0WBHcX5tkgkjuTnu5GV4UHcTgcCvfQWYdFgKTq6S9AWVsyan7BaewmqBqvEW0VNMzV0LTTRNlVDx1wLVSGs20hYNa9htcFaVE3U0TDTRNtSF11rPTQFoDTXRMdEDQPTlZgKpp2tpuSn+JCf6E5+jCOSaBsKoww5mu/I8Sp3jte4crzKgfZqe85UW3GmypQzVQacrdHlQoM+FxoNuNSoT2eTHl1NRnQJrS+1ZuIt48VqWy5WOXCh0olzZU6cKXHkYokbV8o8uVruQWelB9drvblW78mVOhcuNThzUWhfOejMreMhdHdEcbrCndZcK5rTjDieYcSJDD2Op2txtsCAcxIhvNuYjkor0SXdVmjJiSI7jhfai9Ne5sD1Q15cO+TK2RpzMYvxQo0O5yt1uVxlxrlSM05JTGgrMKGt2Jy2CitO1NhxvNGGk4etudDoyNVyJ26WunK71IVrZXZ0CnE85dZcKbHhapE110vN6WrUQ3Y7A6b7+fvMOAgr6akh/kNYSSsH+HamDzEa55Wx5eVzERgFJfEf5hUwzgy/XEELoPjTaxEYpwb5TvE/DBh/vGF8eb8oHRlgfLSPsfEHjE30MTYxyphUxtj4JBPjCsZGpNy/e5+kpGRs7G3xd1UhfosxRyt2MXKnndmRu8wI4KToY1TZT//0IL3TI6IbWYjAkU2OiqaUCQHwBAVRyEqUTjAtlTIvlbIwNs7z0UnmHw4zc7uXkfYubtc0czF/H7eqjiA93cXzLwaYv/WIiZ4+xkeEVfoI48MDSIcfIRvuZXKkh6nRh0yN3Ec5cg/lo3tM377DwPHDNCeFU7bNmz1eNmRv9Cc/2JM7hTuZqdvOWLo5ylJ3vjmdxg/dp1kYfoh8fJKRETn373VTKsnH3cEcXxdL4kPMqYgy5XyeGxMtO5GfzWah7yyziiFGFdMoZ+aYV8h5Oj0pwpEASP9phLDvVyM0mUxPMTe7GJUzMzeJMLNCkPfMBE+Vj3guv8Sz0RqeDKTwpHc3z3sy+W64DsbP8fexu/x9fJAfxkf5QdrHDxN3+EF2me9lp/hmtJFvRhv4aqSGZ0OlPBko4MlALk8Hs3k2lMmL4QxejGQwO7SPOeH2sS+L7x7F8eJ+KI8fhjPTF8tUfyJzQ6k8HUphZqCKntuHCA82JzPWj1vt9Xw92cszWT9P5MMsKMeYm51gRsiEnJlgemacmdlRZmaHmZkdYnp6WATGWWElrVCK96uPZePMy0aZlI0xMy1jeugmE9camDiby8yVUp4PXUIx9pC+/l56HvbQ3f2Q7u5ueh4K4dwPeHj/Hj0P7tHbfVcM63708J64khZhUb4IiwszU/zwXwDj9//+Nd88+YoFoS5Q0ceUchCF8iUwykfFWJ09wZ8vrqGDPhbvEQUHtDDCrWJumACJy8jbsQxJ5AqKo9cgiVxN/o5V5IYJgCjcNQrq46LZRYDGjM2CIilkL/6kMIqr6DhNERaLYzUojtFAgEhJlOCYXoMkSgBG4b5RhcLINVTEalAVLwCjAIsaVMZoUBKljSRCkwIxXkeLokg98rbpkLpBkz3rNNntrUuynxmp/hakrDMl2deEJF8TdnsZkCBAo6MW8TZq4ko6zU6LDHsd0uw0ybTVJM9BmxInXSqddal106fRx4jDgWa0brTmZKgtrVvsaQm151iYAw1h9sR66LDe3QAXdzNMHYwwstHG3FYDY2sNdC210TZXR9NMBVXjFawyXMIa8xWoO2uyylGD1a66qPib8cEmUz4N1kEvygzvfG/c8jxZFqrNXwJW826IOh9v1sA4yRaXCm8cq73QyDDn/Wh1Ptilw8e7dFFNNmfLsUgyL6ZSeCmdkvZ4ig9soa46hOai9bRJ1lO2xwk35w/wClbHZ7MRG7bZ4r/eDG8/XezsluNkswIX8+Vscddni5M2kR76xHjqEmj8IW7qf2SH3cekB2iQ4KXGRoslYg6joDB6663AR2sZHqs/FF3SHsvexnXp25iuegP3te+zwVGfkMhgitpP03ZvnLqHk0i+HKf6xhhVXwyzt+MS4ceOsK2lnuADRQQ1FuDXWIxzUxWG+/fxeWUp71RU85eaJv5Yc5DXqw7wWkkVv8rN5Xe56byevofXszL4RXoOr5fU88eGU/yx/hRv7D/NH+qO86uSJv6tupnXKw6Jwd9/rDnKH2qO8ruKk7xVc5VVh69ie6kNrfrtGJQEYF/qSvB+C/b1+VP/YAtV132ou+7IsW4vCjuzCG47g3bVHVaX3se+7iZx53qI6WjDMisAk0RjNua6EpNiT2yYPkmhesSuVyPEeQmbXNewzUOL+PVWpOx0JDnaltQYG7J325O31568Pbbk77GlMMmBwiQnSpLdqEzzozZnI7V5m6kr2kZtWRjVpdsozA8iNcmD5N1uJCe4sjvSlt3BxkT6qBLusYwYvxXE+C8lxm8ZsX5r2BtsgCTKk4b0MA6lR1KbuJWMLZ7ErbcjMtCabX7mbA+0ICzIkm0BAjBaExdiQ5yfKSkbHTmUE8XpymTO1CRxsmInreXBtFV601btREu1LUcr3Ggsdaa22IEyiS1FEnuKij3JyvIkYocNvt762Fmpom+4Ak2D5WgarBBXzmt1lqJusAptU1X0LTUxstFBx0wDVSNVVhmosFpfBRXDtagZCe0tazC20UbTaDUG5qqYWGtgaqWOtaUq1uZL2eCjRu4eJ4r2OpATZUbeTjOKYy0oTzTjqMSJlhInjhU70Fpiz+kye85U2HKmTGhVMaC9XJdztQZc3G/EpUZDOhsN6Go05lqTGVfqzbhYY86lGmtRjbtQac/ZMjs6im05X+rCpTI3rpa701nuwbVKD7oq3bhS4cTlameu1LnRecCLrgO+3DwUyPlKV1qzTWhO0aU1TY8TGbqcyNThbKER7RID2ouNaK+wFE0vrRILjhfZ0SaxozXfhlOldnQ2uosKY0eVCef36SECY4WuGPh9ttiEk3nGtOWZiuHgzYUWnKiy51iNGc379DlTbculEheuFXtwq9yT2zWudFXa0Vlix+UcWy6kWXI5x4RLVTpIr2WKd4v/MT0BgullalgERiF78b8LjMIK+ie1cVhUIAWV8X+UwigAowCJcumwaHoR43VGBxkZG2VYOsHQhIJB2RRDEzKGRocYGR1gcHiAK9evY+XkjoeDLtv89EmLcaHzdC6Tgx3MSG+hlD1EJu9nTNHLyPR9xqceopANMSkfFltVZDJhtSxkJiqZGVfwVKrkxZiCp49GGGu5xOD+09zMquX63nIuReRyISyLs6HptIemcTYimxvJldwuPcK9hpN0N53gwf4jjLY0M97ayPixSibbSpG35DHZms34oUyuZe7keIgDhz2NKHPUJ9/Phc6jBxnoPMNXN5v5rjmRhQwrZLUh/P3L/Xw73MX0+AAj43L6hsYYGOin5Ug99ubq+LmZkLLVnAPxZlxONWGwyJqRukBmrpbyVHqH4fFh5OLdopw5haCYyn82k/8JFhdBcooF5SwLSiH4e5oZcWbEEOsnShkvFL18JbvIk+EDfDWUyb8PRvF1fwzP+3fxtH83TweSeNK3l6eP4nn+KIavHkXxdV8M3wzs4ZvBRL4ajOX5wE6eDUTwzVg8X4/u5evhDL4eKuCroWJmR6/yfOI2fx8/B8NHYPgQz/uPMDt4mqmhi8wOX+br8as8l/Xy6P5D3Bwd8HRxpOP4ceYmp5lXLLAwOSc2yQh3kk+nZcxNy1+O8HqCWaVUbFoRoFAY5ZQUuWyMsbFxMfLosbyf5yPXUNzYz+gZCYrOGp4PXBRjl4aGR+npG6Sn+744vWIw931x9Syspx91P+DRw256Hz7kUU+P6IqelI4xOzXJ3LSC+f8KGL//im+/fsHzuafMyiaYmeoXFcYp5SQzk0/FG8bDxVtJ2riEpKCPSRaAcbMQoSMA4+dkhgoq4+dkb/uM3LAlFEatpDJBk6pEbUpj1UVozA9fTc42IbB7JXlhi5E4gvElL3wN+QIwCnE6O9eKcCjcLgojZDC+gkbBACPZKYDlajHcW7JThdJYNUqj1RaBMV6bihh1SoSGmJ1aFOzQoCBcg/wwTXElLZheXgFjgpcOe31NRGhM8jMl2d+MJH8zdvsYEe+uS5yjJnEvgTHFRpNMOy2y7NSQOGpT5W5Ivacxda4G7Hc35PA6Mw4HmNMcYsOpMGdO7HClNdyZ5ghn9oXZEeulh7+rAQ4uppg6mqBvpYWRpSoGFurommujb6mNroU66iZC3+1SVpkuY7WtCsvt1FjqqMlyXyPe32bGZ5t1MYg2xTfPE7skWz4OUuGt9Sq8v0mTtTFmbGwKx2ffOtxrvTErcmBVqhHLkgz4LEYTG4kr6ZdSKb+cwb6zyVQ2bWZfmRuHy3xpk/hzOm8DdbEuOK76LT4Wn7DeSx0/Px38Nxjgv9mYDZtNcXVRwcrwI/zt1rLFUYM4HyN2eeuz00WVzVafEmz0V2JdlorAGGz+uWh6cddZ8lJh/Bxf9c/wWPEuLp8JTukPMFrxZ2yWvImH6Vr8QwNIO3SYIzcHqe1WUHhfRvWNcWrvjpN2rouIY81sP1ZHcFMhgfV5+DRIcGgoRWtfGR+VSHirtII/V+3nD9UHeL2qiV9ISvmXzAxez07h95l7+W1GKv/X3hT+NaeUPwiZi3Un+FPDSf6tpoV/LdwvwuJvSpv4g9BFXX2E35Ud4M/lJ/is4QZqR7vQOFjJipINGJQG4Fjuws7jThwa8qPxy0DqO31p7PTg2F0fcq+n43G8i2X7ull7+EvcD39JfHsnEUfKscv0xiBOi8gSL8KjjIgOUidvhxkxPipsclpGmJC4EeFORVwQxSn+SFJ9KErzJjvRgdw99iIs5iVYk59gQ168DZIEeypTfanP3khNdgiVuSHUFIeKwCjJW09asgfJiS4kJziTEG1LXLgVUZv02OazjHCvT4gPWEKc72fs8l1BrK8qieuNqUzayIG0aA6kxlKVuJ2ULV5ErrMizNeMHQGW7Nxgww5/CyL8LYkOtCAxyII4f3MKYwJpK91LR00q5+r20F4TxsnqAE7VenCqwYVT+9fRUuvFwSpXqkvsKRZ6yPMcyS/0JyXdHy9fQ7S0PxVvEldpf84aQWHUXsIarc/RMFiJnrka+uaaGFrroGeljY6FJroWGqjorRDNLpp6S9A3XIax8VKsLJZjafo5lsaf4Co4/K1W4e+4ksRQA4p2W1CaaEJxnDElsaaUxptRttuU2kwLmnKtOZpvR6vEgROF9rQX2XKm2IoOAbQKdWmv0ONCnRFXGk1FZbGz0YTrByzo3C+oeaZcqDbnQrUV5yutOVduw5lSGzpK7DlX6sSlcleulrlxpdCJiwX2XCxw4GqpK9dqvLhRv45r9V501rpwtsSSlnQdjqVo0pKixalsfU5k69EuMaItT5eWPD1Ol1vQKjGhtcBiMYexwJZjeVa0SYQgcaHtxV4MDT+/T5+LNXqcr9DjXKmB+DVO5BrTlmvKkSxjjuaZc7zMjuZyY46Ua9NRacfFEk+ulqzjZnUAXzT5c73Wja4iF65luXMj3ZPLmRZcKNVl/GoOKMeFtgqYfQiKkZ+AcbaX76b7forO+f+oMC4C40/Q+Cpa538WMD6bFzMYBWCUv1QZZaNDKAalyEZkSMdljEvHmJA+Ylr+AMXoTWTDN+m+d5mKSgleLqZ4O6sTGqzLvtL1PLheh3LgC2YHZUwPPEY5ssDUuIIp6RiKiWEmJ0aZlE4wKRXyEIXawHmxR1rZM0HfhTtcq2vjfvZ+HqbV0RWWQ2dIGjeD0rgZmEKX3x46/ffSFZxG16Z0vthSyP0txTzYmsej7emMRCYyEb0D5a6NPEkK4PFuF57stmMwyoxmrzV0OC7ljM0KemKD6KkqZPzBA0b67jN1vZWx4i08yXBk7FgiTx62MT18i9HxYR6NyRgYH6f74R2a6vJZ56rDjo3WFMXa07bXgi+yjBnI0GCs1A5pSywzD9uRTgyJVYQKpQylQire601PTf7DUzB9LNYJCveMix9T8HjyGY8VT5kXKv2mhbzDx8zPPOexkM84NcXXU/08l17j2chhng4W83g4m/mx3cxKdzI3Eca8NJSF0e08H97Jt8MJfDuSwrwQ1j2UwpyQizi6l7nxVBakBcyP7+PxeCvPpJ18Jb/P3PRD5uRdKLoPoLhRxHcjR/lq4iJz8i9QyvtYmBrmubxfDFi/330dVy8L7N0NaOloQD43ilwpZ2ZylgX5PM9lc7yQzYkxOo8V8ywo5pifFNbPs2LAubAenhXuGKdHmJoaZHT2GXLlLM/GvuBxVyXT7WnMd1Ww0NPB9Fgvo2MTPBqU0ftoiL6e++L099ynX3BCC1E6Dx/Q/7CHvp5eHvX08ai3j5HBPjGSZ074vYSYo2nFP11J//u3z3gu3H1OCX9G4XxgEOXMkGh6mVU8E4HxSEkoKZuXIdwsCiPcJgp3i4K6KKyic8OXiiOoi+W7VKlK1KRil6YIjAI0lsVqIkBjXthqMT+xaKc6eWFCPM4aUWF8tZYWFEbB6CKAouCOfmV8EdbQhdFrKIpZS1GMCiWxqiKUVsSpU52gRXW8JhUxapRFCUYYIbhbg/yXwFgYoSsqjMINY0qgLgIw7vY2Yo+PMXt8jUkOMCd5vQUJPobEumoTba9GrPVakmw1xaidPCc9ip21KHfVpXGdGccCbTjmZ8URHzMO+pjS5GNCc4gdJ8JcaQ1z4eAWG2o3mlMQaEiYs5oIjI5uZlh5WGPubIyxtToGFhromuuIwKhjriYCo4rJClStVFhlvYbl9mp8bqfOJ27avLlJj8+36WEYbYJPthtW8RZ8tEFQF9X4KEwf81xvQprC8Ktbh2uVC/rZpqikGqCeZY5uphUhB7eQez6J8lOJVB7ZSW25L0fzbWkucqVZ4k1Lph9VG62IWPseEZqfEKjzAevslxEYrIvvZgN8g/VwdVuDm/0KAhzW4m++jFA7FaLdNIh1V8dX+038tH7PDpsPSfRWY7PVcvyMl4k5jG6an4sraV+1z/BY+S6un7+N24pPsFT9AKdV7+GouwKXADf27m/k0M0B9nUrkNyVU3p1WATGzPPXiWg+SujRWoIaCljfkIdvQyH29SVoVpfwUZmEt8srebO6kT/WHOB31U38q6REBMbf56bxQXk+v89K41+SU/hFTomoLAqw+OfGU/x+Xwu/KF4Exl8W1YtNMb+vPCQC49tlJ1h7+C4Gx++wrDKXDzK90Cn2x6Xak8xrQRzu96bxhhcHrgSy/7w/h66vI/P6Hlw6brDkcA9rT18huKOXmGMn8C/YheUeZ2xSjNie68TWrZrEB2tSFG5O5lZjEoMNyAi3Jz/Sg8JwH4r2+onGl6xEZ9JircmKtyEnwZrsXRbkxFqQHmFCTowlZUle7MsIYV/WRiqygijLDaYkP5iC7ACyM3xJ3u3C7jgHoiItCY20YHuYAdtDVAjz/YQY7w9J8PmE1PUqpAbpsTvQmOxwdxqTYziYnEBjchwV8dtJ2+JF9Dprwj2MifA2JXqdBbsCbUkIsiIh2JQYfxOSNjqxLzmMtpK9nKtNor0mklM1GzjTuI7zh7w53bCOtjovjtS6U1/lTGWFCyVlXuQU+LI72RcffzMMTFazUnA6C6CouxQVnaVoGKxA22gV+maqGFhqYGClhbGdgdgCo2e8EhMLFays1+Lmok2gryHR2x2I22ZD7GYzQr3V2Oi2iuj1wr+VA8WJ1hTG6iKJUqckRofSOENRXaxOs6I+z4ZD+fa0FDhzotCFE/kOnMqz4UyhDedKrGgvMqKj3JCzNUacrzXkfLUe52v06dxvSud+My7XLq6mhTq+C1WWnC23oL3EnPZSO04V2dIhseVCoQOX8u25UuDI5XxHLhU4cbnYja5Kb67XuIk3ghdKzGhOUaMlRZ3WVA1OZGrTkqEltr405+pyNE+PEyWmNOcZiirhsXwrmnMtOZJtzrE8c06XW3GxXnBCm4t/PgEYz5XrcabIgNP5RhzPMaEl25TmLFOO5lnSWmzH0RIjDhVriArlmUIvzkp8uVThz7X9/lyv9+ZqgRtXkz25sdeXa9kOXCw2ZOxSnhijw7QSZnp+Bow9/21gFKHxpfnllfHlf/HDt/zTEasCX95YvXr98+fPbrDEAOKXmXL/7JZRyJsTR8ie+ye/9qtnC0hHhUidYWRjw0yMDjEhrHmHRpCPjjExNop0TFAf+5GPPWRyrJuJ4fuMDj7g/pc32Bzih5OdFl5uq0neY0Pr4QRGes4xNdTPzMgM8oEppsanmBwfZ1I2KuYjSoWA7gk5syOTPH0kZ+F6Pz0NHdwoOMiN/CbkJ7r4UtLE+YhsrmzP4m5sKV/Gl3FvdyW3Y4vpCs2iKziVTv8sbqzP55p/KjcDE7gTGM7dgA30h/gi3eyKPMQa5UZzxrZYc3u7K3cSQxhoKGTo/ElG799DMTLKwv1rKJoymE134+tkM8bPljHVc5Gp4fvi33t4bIIx6TjXOs+TGB1CiLcxhSkhHM4JpiPHmftlJjzMUaO3wIK+uhDx3k451I1sTIaQAymbHBDBZXpSJqpdgrFDOTnJzJQQtzOF8sdRMqeYY25qTozkmRXCsafnxF7o+el5BKPKY6WMx1MjPJt4xPOxWzyRnmJBtp85eSlz8lxmZRnMS/N5MlbJ8/FaXowf5NnYWR6PnWRuooVZxTFmZ9qYnTnD7PQN5hS9LMjlPJE95mulTVXopwAAIABJREFUgqdDx5FdjkRxagPf3M7gh+FbPJMJTTuCIUXJE8UY88ph7j/sYsfO9fitt+dE+36UM8NMK6XMKSZZmFTyWKbksVyJUlAYFUqeyuZ4PrHAE9k80wqF2FIjm5cyohxick7KyJycaWk3C10HWDidxlhnAbL+DqbG+5kbmkH+SE7PYD/dAw9F57Pgfv5xeoTXD+nreSiqi329jxgeHBTPFMTOaMFMI3RHT8lfAuNP3weC6eWrr+bEOsYZ2QxzMqGecFgERoVyAqV8lieyQY4Ubyd182pSgpeSGrJEXCdnh64Q182Lq+flSHauoCR2NeXxKlTv0aI0TmhqUaFslzqlcRrkhgvraSFnUY3iaC2x0k/ogi6IXGx4EfMXhXaXWA2K4tQp2qVBSbym+CyOV6csXrhrVKc4VlV8lsdrUh6vQUW8JpUCMO7SoDxWnWKh7SVMnYLt6mLTS2G4AfnbDMkI0SMpQJd4bx12+xiS7GdEqr8haetNSF1vSqKPAXFu2kQ7qBNttZZkB22yXQwodjOi3l2XA+76nPSz4twGR84FO9G23oZjGyw5FGDMwQAD2rfb0BJuRfVGI3LW67M3xAxXyxW4OOpi72yCnbslFi5G6NuooW2miraJJtpiEPEa1I1XoWq8ElWL1aywEPp71/KJ1Vo+cNTgz34GrNxqiF2iBVtLvXFLtmZpkBofb9RlWbgxlplOBJa7s77eH48aH9T2GrA8URutHAvsypyJPRlG6fldVBzaTEW5Dw0SZ47k2NCc58TRbHcO7HYh10ebaL1PiND+lCCND/HX+wQf0yX4Oargbb0cV4OPcNZ4F3e19/BWfZdArQ/YpP8pWww+xXvVn/BTf4sQw4/ZZrWK9cZL8DVYgof2p3hofoqn2qd4q3yM18q/4bbsXRxXvIuF2nu4Ln8fj9VL8XayI6KmjMrbD6jvnqT81iR5V8ao+lJG6vlbhB1rIfhgFQENeQSKwCjBsb4EnZoSPisr5K2ySt6sbOQvNYf5S80Rfp1Xwi8FhTEnhT/mpfDr1L3834lJ/CqjiL82HOeN2jbeqDvF61Ut/Gvxfl4ra+CXRdX8pngfrxfV8/uiA6zYd4VVh7/go/2tvFsYzftJTqzI9MC2wpWiW+tp73amocuP+stbkHREkHi9kvWXjmHTehON+tsYt37JutYv2VhbhcOeAGzibPBNsGBrjAURm3TI3GZCcYQVOdvNyQi3Jj3ckZyd3qRv8USyK4CCRB+y4hzISrAmK8GCnHhzsmONyYnSI2PbWvH7qDJal6YEKxqTHNiX7kJFtifFOT7kZvmQk+VHcqI7u6Od2BXhQGSkA+HbTAnfpEV44HIi131ClPeH7A5YIZrBMoKNyQixoHpnMM1JcRxLi+dIWhyVu0LZE+TKznXWbPcxJ8TDgM2+JkQGmhHrZ0iEpx5R3iZkbvOgMSuCjn17OVUTzZn9EZw7uJ0zB0I4Ve/LiXpvWuu9OLTPg32VrlSUeZKX605Kshs7ttvg5aaJpc0a9MyWo22yFG3T5WibrUDDZDnqxisRfqjSNlFF31wLS1sdnOzVcHFUIdBbk7gwS7LinSja40JxvAMlMXbkbzcjM8SAjC3C6tmeykQ7KuLNKYk1pChKj3whSSFGj9p0S2qzLGnKNaOl2IJT5bacLLHlpMSW0xJHOiTOdAiKY7GwntajvUyHU2UGnCzV5VyNEVf2m3N+nyEXhQ7nWnPOVZvTXmbKiWITThVZcyLfihO5lpzOteZsng3n8+y4kGfPpXwHLkuc6Cxx43qlsP6155zEjGPJmhxNUuPIXlWOpWrSkqFNa44ezdk6HM7UpjnfhMM5wphzOFfIbTSnOV/ooDajtcCU9lKhElBwRetxpUqPC2W6dEh0OZVnQGuWAc0ZhhzJMOZIthnH8q05VmjGkUJ9mgssaCtwpjXXlTMlvlwo9+VyqQcXc5y5nObE9TQXbmfaicA7dqEIlP1i28sPc4MIHdJCLeDfhUo/odrv5+aWH9/+h/tF4ZZRvGH8yfgiOqJfhXVP/6QyCtD4v8QcOCH77ecjZMMJgCeC3WKw8M8hUAwd/hn4/fxz/qu3f/raPx3+f/V0QTQGiKD4EhilI0OMDw+K7lLh/dLRIWTjI8ilo+Jr4WPCzaDw9qEDjXh7WeNgv5KwMD0y0ty4c6MR+chdFKNjyIakTErlyGUyJmRjjE+OMyGXMjU2zuSXPYwev8rNnHpupu2jr/gYo03nGLl1n7HLd7hT08y13DrGDp9n+sIXKC59wdyV+ww3dnA1oZgL2/NpD87k5IYkrkflcjc+m1vhcZz39aPTy4273q48cLOjP8iH6fx0XlxqZ6z7S/ompPQJzuvhAb7uOsF4VjCKaEOe7zVC1nUYRd91ERjlY/0M9PdyresiuZm7idq2jvLsSE7sT+PG4Sxu1W3hXq05dyUa3C8w5365F8Mnk5l9eA3liJxx6RATk49QTowzLdzSCdComGRGIdzvvQJGJcqpaXEEgBRiZl51VL9yUAvPH983I4DbY1HFezY5xDPFPZ5M3uCp4grPpi7zQnGDF5N3eTH5hThfKwZ5PtXH4+le5uZ6mX3cz/T8MDNzE+LqW8hHXJA959vRcb7p3sfMWS+UR6wZO7COb+7d5IX0GQrlFFOKWRYUUuamhugfuENCQhhbNvlw+UIbc6LjWsr81ARzCjlzAhAr5CimR0VIfiyf5dnEPM9kszydkosO7RnFANKRbublYygU3cjvtfHiWi0z53IYHzjGkOI+YzIls31PUTwYp7f/Ht2DX9LX2/O/Tf+jHh71CKvobgYH+pBJx5iSjSNA+uIIq2a56JIWv7eESJ3vvhEB8ukzwbEuY2ZihrmJGWamRpiaHmRySvgaUzyTD3K0dAepm1VJDV5BavByMjYt9kHn71hNkXBfGLmSouhVlO9SoSJBhfJENUri1lIUq0LpLjXx7nCxAlC4Q9SgNE6X3HBV8nesRRIprJsXXdAFwuo5Ro3CWDVKEjUpTtSkMEFdfF2RqEPpLkF9FCJ3NCkTgVGLsl1aVMQvTmmshlgPWByuQWGYJpLt2ki26ZMXakR6iL4IjIm+uuxeZ0BqoCHpgfqkBuiTHmTCHj9DdnnqEuusRYydOsku+uR4mFLqZUaThz7HPI0442vFlfVO3Aj1pGuHF1ejPTgTZsuxIH3Ob7fg+E4LyjbrsneDDlFbLDE3W46dgx42DkbYu5hh7WaMgYMW6qZr0TBURdNQBU2jNWiZrkHdZBUqpqtYabmGZdaqfGKtysdOOrztbcTqIF3ck6wIr/DEZbcJq0K0+SzEgGWhhpjttSCo3I5NRzbhXOPHmt36qCQbYpBjwbp9HqSeDKXk2CYqyl2pybZif4YFhzKtOZRqw9EUBxqirUlzX0OM+Wds0/mIEPWP2LD2I/xVPsRP6xM8176Hx+q38VnzLj4r38ZnxVsEqrzHhrV/Y/2a9/BZ9mfWqbxHoPanBBssJ0B/Ketejo/O53irf4rP2o/xWfURbsvfwW7Fn7FQexuPZe/j+/mn+JqYEFZdSPrVq+x/IKO6S0bW1QnK7ypIvnCHsNbjBB2qwa8hH7/6XHzq83GsK0S/upglxfm8XVLBmxVNvF11hHerj/Kb7CJ+lZHOa1lJ/Co9gV+m7OVfElP5bWYJb9c38+a+Nv647yS/rTjGL0sb+UVxFb8sKuM3RZX8TlLLG4WHMDh4j+WHb/DX+npeT/Xng9024liU2FJ2y4cLd62p61xPzZUIUs6m43P9BuYdDzDe34lnWz/rL8zi23wbh8wErOKcsIsyISTSkg3rtcR796IoeypjHMneZk56mC2ZEe5k7/RnV6Aze0OcyY5wJyfWkax4C7LiTciKMyY7So+8SA1yQ5eQv/U9KkM/ZP/2pdRHrqEmXoeqVAtKs5zITXchM8Wd5HgX9kY7k7DDkZhwB3ZsNiUsWIvw9WvYEbCUcJ+P2en1KXsCVMjZbERWkBFlW9xo3h3OyfQ4WtPjOJwWR0nsVmLWOxPqb02IvwXrvPUJ8dEnzF2LMHcdwlx1iFtnRkmcP8eKozhRFcOZ/XF0NO7kdON2TgvAWOclqoxH67zYX+3BvnIvSiWeFOV4k53kScw2C0JDzFjvZ4Sbmyb2zmpYO6pjZKWCltFytAxWoGe0BlNTDZzsdAjw0CHYR5uIYD3SoiyQJFhRuUdwbdvTkOBITaQtZaGWFIZZUhxpRXmsHdUJ9lTEW1McY0pehA75O7Wp3mtGTYo59VkGHC7U43iFCe1VggPZhhMFDpzKd6ND4kZ7oQB/OhyXaNBWZEhrkR4ny/U5X2fC2VpDztUac6bamI4qU06Xm9FaaMTxfAvaci05nmPBiZxFaOzIseJsrg0X8uy4lGdPZ6Ez18td6apw4my+OW1pejQna3EkSZ3mVC1as3REaGzO0OJwujbNOeYcyjLlYLY5B3MsxTmSb8WhLBOOZBnSmmtAR5EZ54q0uFSmzYUSHTokOpzK16M1W5/mLEOas0zEr3Ms15LWQitais05lGdCS5E9x/IdOV3kybkSHy5IPDif5cClTFuu59hxN8uGrnxfpBfL+Y+ZB/z7wijfLYzy/ewgf58ZgJnFhpb/ZGz5R5PLz1+/qgB8ZX55CYtCxI4wwjpavGec/e8C4yvF8B+e/xUg/vz9/wwYXzxdYGxI+M/7JSC+hMZ/BoxCKPbEqKBCLiqRwufcuXWDbVsDcLRXwW/dGnZGWHC6rZDxgdtMDA4yOSpDLpUzMTGBoCzKZUJo9ySTdx/RWXmIA2EpdKXVcL/sGL1NZ3lyTwjbljM1NsH8kJRnQzLmBsYZHxhiXCpldHRUDBLvv3aHs1mVHA1PpWO3hInmc8y3dzLbcpbbyXmc2RDG3a1x3A+M4F7wDnr3JvOko4OnA4+QCW02o/3MPbrN4EEJ58JsuBWqxUCiKdIbRxm5d56x3i56H1yhubma7WF+hG3zIidtO+dbS7jeUcHEjWaGTqVxv96O+0Va9BZb8KDciS8aNqL8sp3pgRGkw/3IZY+Ylo4vQqNMyoyoNCqYFcK8RZVRyczUNDNTQi/1YuTOj9D40lX9oznmpUlmTjnHwtQCT5SzPJ+a4/nkHF9NLvDt5GO+lc/z7aSSf1dO8O3sIM8W7vFkoZeF+RFmZ+Uop2eYmX3C3MxjFmbmeDyt5MmUnG8HrzPflcroUWfuFZvRkW6F8sZVnk4+ZnJWikIxxbxMyrxihLt3rxDg78rOiI3cuHYOpZC7qFyEspmXf69ZhYKncgGQlSimZplSTIu5lN8PP4Lu2yy0H2OsaR/fXr3E/BftTNw4wODFMpS9x1AobjCuHGBUKmf00STD9wfE9fOj3rs86n34n6ZPUBd7F4FxoK+X8dER8V5UUBeFEZpilC+NL99982LxB7LvvxVh8etnT5ibF04GpGLIuHCDKQCjQjkgAqNychoByg8XbWdv8GpSgpYvAuPmlYjRODtWI4lcNLgUx6x+CYxCXuJKcXUswGJFohbFsWpiHI6wZi6O0aIkVof8CLWXwLh4uyiuoWPUKYrToFhYZ+/WpiRRi8J4DYoTtChP1KU0QVtcU4t3jnGalCfoUL5Le3HitCiJUkcStpbC7WoiMBZs0yJ3iw6ZG3VIWa/N3gAdEtfpIEBjSqABaYECROqRFmRGUqAJib6GxHvok+CmT6qnGdneVhT72lDva8FhXwtOrrPiQqAtt7a68WWkJw8S1nE7zp1LO+zo3OnEmQR7qsKE6jU9wjeaYmGxCitbHcyt9bGyN8bKxQRDBx3UTVTQMFgrAqOW8Ro0TVajarqStYLCaLmGTy1W8YHFaj520uZvXrqorNcgINuJyBpfLKO0WR6sycdBeiwNNcQi1ZbN9Z5saNuCYakzn+3SQDVZD/MME7ZUeZDVGEh+oSNVGebs32vIoSRjWrJsOZJkSUuSLdVbddlj+wm7TD4iUudDtqq+T8jq9whc+S4+Ku/jteZdvNe8i+fyv+K76h3WrX6PAJW/EbDmPQLWvIvf6nfwX/s+wdqfstlwORv0lhCgtwR//aX46S7FV/NzfAWVcfWHuC5/G8dVf8FG9R08lr2H56cf4qqjxeaCVOLb2jjwUEbtzUmyr0opvzvJnnO3CWs7wcaj9fjtl+DfkIdPfR5OtRKMaopZXpLHOyVlvFmxn7cqD/N2xWFeyyzkF2np/Doridey9vCbjDR+nZLNv+WV8+d9B/lLneCAbuM3ZUd5rfwg/1JYwb9KisWw798WVPPHwgPoH7jD0v3n+FOZhF8luvDJXlveizHAssiU8pvunPnCnLor6yi/tJM954tw77qL8YluTBu62Hp1iojbz9l05i5GcZswCjPBJlyHLREWBAdokrDJmNxtllRGOVMU4UR2mDPFcRvYnxnH3g3eJPg7syfYnpwoJ9KjzcmIMSYz2oCcKF0kOzUoCltCUeg7VG59h7qtf6N620dURiynIk6Dst1GFCdbi87qlFgrdu0wIz7CkihBXdyoS1iQOuEb1hIRuJqogFVE+Swn1mcVmZsNyd9mRtEmWw7EbOBEaiQn0nfRkpFIQ1IsGeFBhK4TWmPs2BBgjp+HNkEuagQ7qbLDU5+dnobsCbCgPjmEI3mhdNRGc6YxmlMN2zhdv44T+zxprfXkaJ03B2q9qavwoqzAnaJsLwrSvIkPsyQ6xJyEUEcSwlyI3OzI5kBrvF0MsDVfi7n+chwt1PGw0cHXQZeN3oZEBpsTH2pBaoQFmZGmlCXYUBVvT02cExWRDpRutyVnqyk5W03IDxMc3VYURVtSHGNJYZQJ+ZEGFEYbUrLLlJpUAw7k6dJaakTHPgtOV1pyqtia9iJHzpW4cq7UllMSfVrzNGjO16U5X4fmAk1OlulxqkKfszWmnK4wpr3CnPYKK1oLTTiWbUpLtjltuRaiyngq14rTOZZ0ZFtyJsuSc9nWXC10pKvUmSsl9nTkmtKaqsvRJA0O71XnWJo2rVm6HE3T4EiaBkczdETQO5huTFOGKQeyLERgPJQtQKSxCIzNmXq0ZelyIkeFMxI1zhVpc6ZQTwTGFgEYsw1pzhGML+biKrtFuIUsteBovglna9zoqPCgvdiDjkJ3zhd6cDHPmesSNx6U+3Ivz4HrEj8mLleIt4siLM6P8sPsoFgL+D8WGIWGiv99/rka+X8EjE8WxBYM0WUsrKP/K2AcGxE/JnyeoDoK62sBMkeHhiguzMTSbBUuTisJD7WiICuMO12nkI8MIhseRyasdcfHGZWOi3mJMz3DXC5t4sDWJM5G5POopI2ps/d42q9ANjTB6KSM8QnpYt7ixP9L3VsHZ32nbd/Pf8+8z73bditboy7UkBB3dw8kAULkiru7u7sLMQgkQPCgxQstxS2eXEmuOFrfrX7e+f4Cu3t3e8897zzvvPLHOZeFpMN0hk+O8zyOQ4FcMcngvILbdxXcvjfN4N1phmYmWbgzwNyFS8xdusZXo3LuD0/wqH+S6RPXOJnXTl9ACecCq/k8pIwTYWn0xWcydeQID65+ztS5Pu7saaQ9xI5imw+odXqf+g0fkRPuSnq0BzEhzvj7WBMS6kh4+FpqquLp21vDhU87mR06xeKNU0yfbqG/ZxM36wwYbbZksNWWG10ezF/czqORYRaEc3v4BrPjIywq5CwoJqRbzsUZBYuzM9J6Vqx67y4szcLcLGIkcHysNP4rPD65e1wQ0S8PBrl7b4JHiwq+W5jm7/PT/Dg/zneKi3w9e5Dv7vby/Ve9PPxqHw8fneHRw9s8ejDPw3s/cH/hRx4s/MCjxYc8ujvNw7vD/DLczcyhQK61WNMTpUtPtgtjX5yV8iJnHg4hTCCPFAoezU5y7cpZHOyMyUiP59bNS1Jjy8LCDAsLc0vROAsLEih+MykyFReZvXuPuflZHg7f5t7e7UzlpzGXEsPXuWks5KQxWp3M/LEmHgwdY+HudSYXhpDPyhmdmGBwcJjB2/2M3rzFyK1bj5VEoSY+GWF0WXp/dGSI6anJxxmPYo0+I+UvLswKw82sFNgtfmkS8TpCWX+wOM/8whjzsxPcnb4nmXYkYJwfZkYKDl+Ueqx7qiPI8FlJpmw5ef4igHsVJWGrEWtpEaJdl6hKY4o6jSlq1CcLJ7OKBIkCFIUiKDIUhRu6JlGD2kQtquM1pH/8auLVqU0QaqQWDSna1InHdF0aM/Soz9ClVqyk07VpzNanOVNfel98Xi+MMQIQhZM6UYN6EceToE6NWHFHqPwDGCvDtSgN1qLAX5NsmQaZXlqkuWuR4qZFtkyfPD8jcvwMSZcZkO5lRKbMlCyR0SizIc/DjgJ3e8q91tLis45OmQP7/Rw54W/HeX9rbkQ4MpTiRn+aO5eTN/J50nqOZjmxOc6U/AgTQv0NsbBajbm1JlZ2QmG0xmadOcYO+miZqqFlKKBRGQ2j1aibrkLVfBXqdqqstlfhQzsV3rFR5j1HNd5dq4RekBaBVS6E1rugFbKaT/zUecdbkxXhhjhVrie6N4B1O7xQqTJnRaYGqokq2KVpE1VkSXGJDbUZBnSl6bEnTYd9GfrszjLmQI4lh7JtafNXp3LdCspsPyHX+ANSdd4jWft9YjTew2P1a3iseQNP5TclYBQKo4BGL+U3kSm/hbfq28hU3sJP5W3CdT8i0ngVAbof4qv7gaROemotx1PrA2RaH+KpvpyNKm/hqvI6DmuWsf7DZbgufxMHjTW4J4aRtqOHLVdH6bwyS+HJUeq+VJB29AvC9hzAf1cnHkJh3FrOpo5S1rVXYN5RjVJDMW/U1fJy0xaWNffw+uZdPFPWwH8UlfCn4jyeLs3l6ZIinimu5MXaNp7b3MVL7Xt5rmUvTzXs4umWnfzPmkb+Z2WNBIx/qe1gWfNubA/eRq3nCH8uSuKpdHteTzLk/WQd1jYa0XjBkUNXzek8s566U8mkn+lh/RfjGO7tx/+MgoSLdwk/N0P06WtYZwRhEqaLQ5g6vgE6RPjokBVgTEWIJc3R62hP8aIiYiN18YFc7O7g7oUL7C0rpDB4I0URTpTE21AQY0hBtC7FkepURqymLvw96kJeoiX0BTojXqIz4lXawl+nKextGiI+ZHOSFvWphhQl6EvVg0nR2iRGaBITpEaMvxpxfhok+GqS7KdNRoAuSZ4qJHsqURFjTHOUDe2Ra+lJ8uZwUTL78tPpycugPTedzDBvZOtN8faywFtmgr/MAL8N2vg5qBLmoEHGJlPqo8QdpB99jdEc7ojlYEcERztlHOr0YH/HJnrbNtLV5Mq2zR5srtlIfelG6os9KUh0IC/UhpJQJ8qiNpLl70iqryOZwRvICtlIdogok3CjOGoT+eHrSQt0JCPEjoJoR0pi7SiMMqMq3prKGCuqomyojLClKsKBikgbSsMtKQ23oDzSkvIoCyqiLaiJt6Yu0ZbqOAsqY81oyjCiu8KIvs3mHO005ninCZ92WHCy3Y4zbes4176W0y3WHK41ordMl52lWuyu0OFgnSH7qvU4UGtEX70pB2vN2F9lxt4KU3aXmLCnxJR9ZeYcKLPgoJgSc/qKzThUZMaxUivO163lYosrF1rW8alQJAv06c3RYme2uqQw7inSYXeBFr2FWuws1JYMK92FRmwvMmFbkSlbC03ZVW7FngpLDgiFssyYfSX67CtWoa9cjSNV2hytNeBgpT57pdX2Y2Ass2RHqSW7K8042GDG/npzPuvexKlONw7ViVggV07UrudUtSsXajdyTQBj9Vo+r/NGcaYF7t3ipwfj/PJALq2iRY+0AMafJXXwd6vn3yuLT17/P6Mw/sEa+3HN2e/h8I9e/9cK45C0YhYxJNKMDf/7SlpE14jPxWfjI0w8BkfFxASnjh9C5m7HhnU6ONkqER+5np7OaiZHbjM5MszE6DjyySmGx8eZHpHz98EZLlf30BeYz1G/fL7bd5UfrilYlC8yPrPAzKRCCuOen5xGMS5HMTXF6NQEI7NT9E+OMT43jVwxxYPJCR6MjjA3Psrs3DQT09NMTswxP7TA5KkhPivaw6m4Ts5GNnEipIi+oHQOR6dwu66Sy+XptHqZU+GsRq79CkrdNehIcqGrNo/kCBm+m6zw97YmI8OH7p4Szpzq4va1I0wOnGdu5BIPBq4x//kuBnsDuFlvxliTBSNtZgztcOHO/jzu3bjM3aEB5kZuMzM6xNzEKNNijT8+KqmNC4opFkT25KyIcllaUT8Bxn+FRgGPkov6sbooXs/fG2bh4R0e3B/j0fxlHk718dXENr5TNPPVVCr3Z2Tcm3Pj/nwAjxZyeTRfzdfz3Xy7cJrvFvr5el7BV6JZRbqTnGdhYZpf+suZPbCRcxU2VMnMOdCQwvida5K6OP3VDRYXxa3jLA8UE9y6fh4nezMKC7MYHLrN7PwMswtzzIrV9aK4XVyUZn52noW5RR5Mz7Jw5SqjW9qYKExlNt6fhQgP7kXLGPB25nqgAzezg/n67H7uyQcZn55kaGqCgeHBJVPLzZsM3rxD/63b9N+59YczPDjA1IRcyuYUJqKlPm+h5M5Ka2lxx/jTD98hVEZREfjo/qK0Nl8QwDg3yaJYSU/fZXFujDkBjPNyFmYWpJX0jpoIMv1WkektagE/JD/wEwkYhdO5OlaFOuFolvIRxXPR+ay0lKuYJBRFAYfqlAiHdKxYX6shbhdrEjSpTxLGGAGLS1E6EggKIEzTpS5Nl5oUHapTdWjINKAxU5/aVB1qkrUk8KxL1qI2QYO6eA3qxZo7QZO6GDXEOrouWouaKG0qI7QoC9GiOEibPBGrI9MkzV2d1E0aZHnrSbCY6aMv5dRl+BiR4WNGhjDB+DuS4+1EjsyZYj83yn3dqPd1pTvAmSNBDnwRYkd/hCNjCesZTtnEtWQ3zsW7cjhnHU0JpmRHGOMj08HcZg0mlpqYWeljaWuCpYMJJo6G6FtqYmCqjraREhpGK9EQ91rrYteXAAAgAElEQVS2yug4a7HSVomP7JV5z06Z5Y4qrHZegWWErgSMnqW2aIYq8ZGPMu96qaIabYJbgyehXT44tjqjnK2BavwqjCJX4halTGqqAdXphjQnaLArXYcD6Zr0ZeqyP8OQYzkW9Ebp0OapxOYNSjQ5rabaagVVFquotFAiU+cD/FYuw1/pTXyV3sBr9WtsWvkKGz55WYJIb7V38FF7F0+lN/FXfpNYvY9JMl1DpP4nhBt8gr/2crzU30WmuRxv7Q/w1HgfN5W32KjyJq5Kr7Hxk2W4fPQ6Niof4REiI2trJ+0Xb9N95y6lZ0apPC8n++Q1Eo6eJHh/D+4SMJbi1l7EurYirDpKUa3P4a26Sl5pamdZ0zZea9rBUyX1/EdhKX8uKeCp0jz+XFzIX0qrebmxk2dbt/LX9j280LafZ1v28FxrL39uaOV/VdfxXFMrr7bt4KOdn7Lu0zusbG7j/0jz4blMG15P1GNNhg5ebcY0nreh+7whrScdKD+ZTtzZI9idmUK3+yaJl++Tf+MuEacH8dvbh2OWL3aRujgHqxASqEusrx5FIVY0RDjREuFMa5wXLQmBNMSEsD0jk7unLnC2qZXm+AiKg50pibIlP8KQ4ih9isPUKA9dQV3Y29SHvkhL+LO0RzxLZ/hzdIW9yPawZWwLf5vOqA+pDH6P4siVZESuJDlyJUlhnxAX8DExPqukoPA4L00SZDqk+euT7q9Notdq8kI1aIkxpT3Sii3RzvQk+bE7I45dOelsyUmnOjWGCJ+1eG40xcfPkoAQK9w3aOHloEKgrQpxjppUhzqyPduHA7URHGyO4nBnNMe3+HKo3YN9rW7satnAtkZXtjZupLncheqctVRluFAYZ09xiDWVIY40xG6iMd6HynAPSkM2URrmRln4BqpjNlAT60J51DpKI9dTHCHUWUdKxUo/0pLiSHNKIi0pi7ajNMKOknB7yqLtKY20pVSAY6QNxeHCaGROZYwt9cIMk+BAVawNzelmbC8zYX+LGUe7DDjWJcK6DTjVZc6JVmvOttvzWbsDxxvM6S7UYFepjgSO+6oN2VNhwP4qEw5Um3GwxpID1VbsLbdgT5kZu0VMTolQ9E3ZX2pOX6kFh8WUWHCs1JIzNQ5caFrHZ01rOVZh/g+FcUeWGjtzNNiVr8HeYl1pdhZoSVC4s9iY7YXGbCs0oavAlN5yK/ZWWHGwyoqD5WYcKDHkYJk2h8q1OFShzZFqfQ5U6LK7RIedxXrsKDKkp8iUnmJzyTzTV2/GvlpTzm1bz+kt6+mrt+dw/VqO1TlztmETXzTLuNzsxbWatVyokzF1ppnfFm/yo1hB3x/nt8UR+H8TGAXoSWD3L48S/P3+3vG/ey0pkf+uPIrvLe63noxYSUvqorhblIBwCQaXlMQx6WbxybpaPIr5BzBOjDE5Pi5l4G3raCBA5ojbOn183M0pzI7g0oUjTIzcYXxErBenGJucZGZYzg/X5fTX9HLIM4OTXnnMNh/j+8uTzI3PMza3wIJcwd3HDS7T8klmphTSKMRz+SSz8kkWJhTcn5jk3tQk04oJxucV9M9MMjI7y4R8hvvDC8ydHODz8t2ciG3iTEgNJ3xzOOkTy9WYePozYjngZ09PkB2ZjirkeJmwpy6Vq6ePU5KVQkKEL831eRw53MGNa8cYHviM2YmbTA/fYm5kkAfDQyxc6mPsQBx3Gu0ZbbRkZLMRIz32DOxP4es7l7g/0M/c4G2mRwaYHRtiemRQUl2F0jg3KWduapJ5EVQ+I5SwOQl2RBj5E2AUoChBpICexw0x4vXcvGiPmebR3CJfTZ3h/nAVDwcT+GE8gr/PuPDtnBGPZsx5NOXKD5Pe/G0ymB8mE/jbVBF/m27n+7kjfLtwlYeLIvfwPrPz3/Hw8xjGeizZnWpC1vq1HOioQD42gOL+OIqvrnJ3YZavp+d5qJjg2qWTODmY0tRUxeBIPzMLs1JguQSMInx7YZ65xTlGH8zyYG6W76/cYrF9O7ejIplLDWU60YNH+YF8UxbFeU9LrrmbccvXlYH0DB6c+ILJ0Uluj41wZ+Am41e+ZOLaNW7ducONgf5/wOI/FcalFfX46AizIvhdBIILuJ6fkRRE4Y5eUhqn+dt3X/P914/46oGIK5pbWlmLLvD5yaUbxum73J37l5X0jDDsjNBTHU6W3ypy/T4mz1+YXsQNo7LU1lIdq4oY0bxSJd00qlEerSwBYV2yNrVJWhIklgrDi1AUEzUl40tNoqbU5CJuEJcURi0aRLtLuj4NafrUp+tTk6JLVbIuNWl61KbrUpmsSXm8GuXiZ8YLVVFLAsbGBK2lPulYDQkYayI1qQrXpCxEnZIgDYqDtMgTKqOPJskb15DipkqWjy7Z/gZk+euT7W9ITqAJmf6mpHqbk+FnLx37Z/tvIj/Qm6JAf8qDvGgO3kBvyDrOhjtxLdiO4WhnxpLduZPmyeepm+jLc6U+0YLkEAPWb1DD0lEdIytNTCz1MLMyxNLBGEtnE0zsdDG10sLAXAVNk5VoWKzEyEULW38LVtsp8ZHNKj6wUWLVWhXMfdWR5dgR3uCOa4E1muGqLPdYwUdeyhjFmyOrdce7xpl1ZRYYxK3COGg5LoEfExOlTnG8LvWxWrTHqbMrTZPdGeocyNTmYJo+xzPN2Oqzkm1eSuzwUmeLsxIdjsp0OKrRaqdGlckqktTfJ0FzOeEqb+G/ehmy1a+yaeXLeK4Rq+k3kCm/jdeaNwlWfZtkgxWkm60h2USJeONVhOp8gK/aO3irv4u35vt4qL2Dm7h5VH4Lj9Wv47HyNZxXvIbF6rexszUmu6mejs+v0XV7lqJP+yk6OUjemVuknb5A+OE9bNxSgWdXGe5binBtz8dqcw6adam8W1fKsqZWljVuYVlDN38uEsBYzlOlxTxdXshTpSX8taaJ19q283zHNl7s3MNf2/bzXMtunt+8g780tfPnunpe2NzOS63bWb7zGKa7z/CWyHBMdeWvWRa8Eq+NRqYGoV2mNH5mS8On+jQesyPvaCahp85ge3oBw223SLs4S/mNaWJPXcGtsxXXbE82xOjj4ruSEB9NUvwNJeVrc9R6OqPdaY/1oS0+hNbYKDZHxnKrfQenq5rZnppKib8rJaF2FIaZUhimT2GQGiWBK6gKeYfakJdoCHuWlvCn6Ah/hp6w59gV+ld6w15hZ+RbNIe8Tknw66QHvkZa2Nukhb1DcuC7JPh8SLzXauI91Yj31CRRpkWqnyYpfsok+62kLFCVjmgztsba0xWzge0J/uzOTmBHbirteSkUp4QSEeCMh6cZnoEW+PqbIXPVwtdOmTgXHcqD7WiKd2Vbvg+91SHsbwrnaKsP+5s20duwgZ56V7bWutJe5UpT4Toq0+ypTF5LebwTlRH21IY7UR3mTEusL60JwdSGyygPWU95qBO1sY7UJthSFWNNRYQT5REOlEXYUhphTUmEJYVhZhSEWVAUYUNhuIBIB0piHCiNdqAsxkGCx+IIKwpCzCiNsKQ61o66REdq4uxoSjVnS6ERuxuMONKlx9HtGhzbrsWJbSK4W1QAWnO+w55TzZb0FKrTK4CxVIddJbrsKtFnT5kJu4qNpTX0vnJL9pRZLK1+S8X7RuwuFsqfKQdLzThcZsGRUguOlJhzosKac/WOnG1wkG4YxUp6V7Ym3RkqS5OlIimMe0t06S3S4XCtFbtLTZBUxkITuovM2FNhw95yKw5WWHG40oqDJSYcKtPniIjhqdDjSJU+h6sNOFAhVEZDdpUYs6PIlF2lVuyrEpWBNhxptOFclytnt63neNtajjQ7cUzkSDa581mTN+frPbhU48S5ehmTAhgXbvCTqPMTNX4CGBeGQaiLd8eWwrlFs8uTWRzmV0lV/F3Ti3hv4fHd4780vvzzfvGfxpc/Nr38gdP5P5lf/jtA/KPP/+17LplqRJ+u6NEVIwHj4/tFAYL/AEJx1ygML48BUdwtLpldlr5GfCYZYibkyEdHuHn5Innp8cg2WrPBSY/I4LVUlyVy58Z5RodvMzElVozjzI9O8OiLfk4kVnLCJ4czHtmcDa9gaOtx7vUrmJqc5a7ofp4S3dNLzS3CpTwzOcW8fIq7Y1PcH5tCdEY/mJxmcUqBYnqKkdkJBucmGZkXLTKT3J2c4tvBCcb6znA2p40rMR184VfCZVkK130iGYyOZiQvkTPZ4ZT72pPobk51VjjjN2+ye8tWerd2MnzrMhMj15kYvcnU6B2mR4eYGRlndniChaERFm98yuzJPAaaNzDWYM9oszHD260YOpDA3MUTLN6+xYK4mRzpZ25skLmxYebkIyxMjjMnRkQNCWgUauOMiOBZWkk/eRRKmXguXMr/Oguzd7k3/S1fT/zAt6PH+Xogle/7PfllyB1m1/LLjA0/yH35YSSeX4ac+XV0Hb+MruXn8Q38rAjix5kcvl/o4auFS9xbXGRu7jfmTgVwqUGLzZHGpGzw5mBPC2PyQabuj6F4eJ3FuXkeTc9xd3KELz47iPM6U5qaKxka7Wf+3gJzdxeYl7InhaonbiUVDH4r5zv5ED/vOcRiVCrT7p5MRboxVeLH/R3p3NtdwNk0b676OzGy0ZWxTSEMplYxfekGN/pv0N9/ndmLl5i5dJUrA7e5PNIvBXU/WUELaBwcuIO4XXyiLoq1vVS1KPq6H+cvimgdUQ0o/l8XyqJYT0s3jrMKhMIo3TDO3OfBtIj9WTK9zC1Msjj3zxvGnAAlSVkUsFgeqUJllBoVUQIW1SRwrHpsYKlPFI5oNariRDSOyFPUluBOckeL+r40PZrTDWjJNGRzpj4tYgX9uAawMV2PpgxDmjONl+6xUg2pEZNmQEWqNuVJmhTHqlAmnNXx6tQlaFITo0ZDnCbN8do0xWrSECuMLhqUh6hRGKBMUYAqhQHq5PtrkuunRdLG1aSKKjtfbXIC9MgPNpAmJ9CATH8jUn3MSPSyJNlnHRmBnmSHBpIXGkZhRBCVkT50RLlzIMyF80GO3I5wYSjejdup7lzMdOdggRu1yXZE+elh56SElbMOehbqmFjrY2FrhJWjETauxlg66WFuq4WBhTC7fIKu3Roc/ExxDLZEzVHcMa5kheVKVB3XEJJtT3pbIGENHthkmKISosKHmz5CRbYGu3hTvAsc8cyzYmOiBp6xygRErCE6aDWFkVrURmrRFKHOtiQdtqWoszVNhd2Z2vSl6HM0xYh29w/Y7rma/b7adK1dRY+zGtud1OiwUabdRpUaU2XKTJVI1/mACOXXCVJZhq/yMmRrlkngKFRH7zVvEqHxLunGK8k0UyLbUoVU41XE6X9CmOb7+Ku9jZ/Gu8jU3kYmAFL1XfxXvIHXytdwUXoNi1Wvoa/0PunF+XSc/5L2G3LyD18j6/ANcs7cIvXMF0Qc3Y9rh8hgLMGrq4j17dkYV8WgUxPH8roCKVrn1YYOljVs56niRv5UVMVfKip4obaS56qqWNbSwWudPbywpZuXtoqVdC9P13XzbOM2nqlv4an6Bp5raeX5lq282rGXNZt38Gp6GM8lW/HXTGNeSdRDM02ZuG5zGj9zpKjPiOqDtqQdzCT4zEUcTj/AcfcwFdcXqLrUT9LJM2xoKWdTthvuUbq4ea8kaJMq6f7G1EQ40R69kc4oT1qjfGiJCqQ1KoKu2ET60vM5U9rIrpQMqgLcKQlyoCDIjPwgQ/ICtcn3V6IkcDnlQa9RFfQctcF/pjXsWbrDn2dX6HPsCX2BXWEvsS1yGTXBL5Lj+yypPs+S7v9XMvyXke73Lmk+H0sr6EQPZRI9VUjwWkOSzxoSxS+E3iupD9GmPdqcrhhHtsWupzc9kJ3ZUWzNjaetMIWsGH883C1wcNNB5m9OgK8pAW66xHkZSaBWFmlPXcI6OnK86K0MZn+tF7uqNtJd4crWcmdai51oK3WhKW8dlcn2VCWspSrOmaoooS66UB+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m1EX+VSFuOeUksOVjtxrN6Fk43OnG1bz9nO9Zza4synHWs52urE8WYXTrV4cLbFl88aZVyosud0vRcTZ5th8Sa/ShV+Y0uwODfEb/PDEjD+vDDMT/ND0vw8PyRVAv4DGJ/kMkoQuWRueWJykVpe7o1LZpelPMZ/VgT+j3+/QRR3iX+gBv6rW/qPgPC/e+/fvuf/JjA+BsonSqNwU48ODyAfGWJ8YADFyBDp8SFsXKeH61pVEmJd6GgtYuDOl0xOjzGhGGdyYJC589c4klzGQc8UTrmlccIzkyORxZyt3srC1SHuiUia6WmGpycZmJ9iaHEa+ayC6akpZiemmJ2ckj5fmJhGjFAgBSSOz04gnx1HMTPK4swo90f7edh/g2stOzjlX8UFryIub8rgmmcit8NTGSkp5VxZDgX+LriZqxLibsPY7ZtMDQ8zOy5nemwMhTRypkcnmBmdZHZ0mtlRBXPDw9wfOMPCuQr6m2RMtWxC0emIfKcjX2z1R/H5Ee4PDTA/3M/82AAL48PMjQ1JsyAfZXFKzsLUxNJ6elpA4yTzM9OSyrgU9L2U2yie/yssiueLczM8mLnLd/JH/DC6g+8H/fh7vw2/DbjAlBu/Tfjz03ADPw/s5dehcH4ecOfHfiv+PqzPT3JjfpreyA9zmXw9t5OH83dYmH3E/NlgztToUh5kSk5gEkM3P2N6boLpuxPM3utncXYpp3Bi+Apb20tx32RNa1s1g6O3mZ6fllbRwv19b3qKr2Ym+WZBztSD63zz2TG+Kyrn0SZ//iaTsZDpx+zOdEZPlTN+cQuLl/v4Mj2S/k2ezLsGMuYZxXhvL0M3v2R08BaLl24yf/kWlwZucHH4JnduiRHh3TelphcBi/LxUenvbamfW+RbzkkKolAWpRxG0W09OY5oexHubXHTKIwwkiHmD4Bx8a6I1hF3puKGUcTqRJEXpExBkKj2U6I0XGQqCljUoFK4naNEVZ8GtfFaNCTpUiWaVsSI+Ip4HQkaG1P0qUvSkUwvAhpbMg1oyzKgLduAzVn6NKfr0ZCqKymMLdmmNGdZUJ9mQk2qMVWpRlSk6VKapElRrCqlcepUxWtKP7MiXJnqCFXqItWpj1CjPlqbqnB1SoOUKfRfIwFjcZAmBQGaksqYKVMlU6ZGjp8muQFaFARqUxikTX6QUBz1SJEZkOxtSYK3E0kB7qSFBJAREkZmdCQFCeFUxQXSGenJ8bBNXA5340bMBq6lrOdSvjuHy32pSllHqK8hVk4qmDhqo2sh3J7C+KKHlaMudusNsHXRw9JeVJ2tRMviE8zXa7IhzAZrL33UbT5B2eITNKzXoG23ioRSZ9La/FmXY4VqmCrve3zIavePMPZdw4ZoA/ySTJDF6xIbr0VRhhG12eLA34C6cG0aQzRoi9CkO0Wf7gw9urJ02Jmpx4EkPfbFaNPu/iG7vFXo89ely2klva6adDuq0mG1mg6rNWw2XkW98QoqjD8hS+89Qta8iJ/SS3iseB63j57De/Wr+Ku8Qbjam6QafUym6SqyTFeRbriCTBMlUgxXEaW9nFCt9wnWXk6wzocEqC8nfOXb+Kx+jfWqy7BVeR2b1e8RFORP9cFDNF0ZpPCIAMab5Jy5TcqZLwg9sh+3bXV4dJXi012Ec0sSqlke6FQGs6Ipn7dbN/NG8xbeat7Js2Wbebqkjmcra3ixsY7namp4qamVl1q38JfOrbzYtZunG7v5U/VWnq3v4pm6Fp5tbOK55hZebN/Gi207+aihjZdTPHkx2ZC/JGvxSrIx+hlqpPfa0fjZetL3WVOww5a43gw8j5zDeO84Mecf0tk/T/mJk8Tu34lpdgS2EWZsDFTDz0+NMHc10n2NqQy2ozFkHZ3RMjriA2mM8KM5PJCdSUnsSUjls6I6Dmfm0xkdQk2YK4WBVmT7m5Lpb0C2vzZFISoUBL5Pof8rVAQ8R33wC3SG/5WdkS+yN+oldoY9T0/0K2wOe5FK/2cp9HmGLK8/k7bpKbK8XiLX711yfD8mTfYxybKVJHitJHrTx6T4q1IQqE6Zvxr1ITo0B+vQEWZEa6gZW+Jd2Z4VQntuHNVpscSGeuCwXhc7Z3W8fE0IDDQlKtSMtChrsiOtKI6ypTbemfZ0d3rLPNlRuomtRa5L8T+5TjTnrqMhYx1V8Y7UxDpTG+NCZYQDjfEbaE30oTnKn+3p8fRkJtCa4EdVpCONaTbUphlQFqtOcbAmtbEm1CeY05RqQ2vWWloy10rZwGWxNhSEm5MbZkpuhC0FMQ4UxthTGG1NcbQVRRGmlEQaUxZpSGW0AeVR+tQn6rE5S4uucnX6unQ5vFOHIzv1ONYtTDDGnGw15bN2C853WNBXp0N3gRK7ijXpqzHjYJU5u4qM6M7VpzvX4PHo05Wnw7YCXXqKDCQF8kClOQcrLThUYcGhUjMOFBixL0+fQ8UmnKiy5kydHXtyddidq8XuPC125WrSk61KT44qO/M12FmgyYFyI3YW6NCVo01Xrh7dhSbsr7TngJQb6ci5RhdOVttzrNiUE2VmnCg34YRwTpfrc6LOlJMNVhyrseZwpR3Halw4UbeJU/UenGp0k5pmjrc6cbTNnsOb7TnSspbjLZs40ezNqUYZ52scON0oQ36umV8Xb0hw+OvcCL/NDPLbTD+/zA7y4/w/YVFA4/9VYFzqkR7jNwGjjzulf1kcE00v/8Xa+XeA9/81hfGfoPhPJVIxNSqFJMsHh1GMjPLZpwfw87TAxWk1nh4apCR50Nu7mWs3PmdCMcKUUOkuX+NQbiU7PeM4uiGeE+uTOOWdyYnQfE6kVnJrxxHmrw8yNzHFuGKKkZkpqXd6ekrB9OQUE+K9OQUKYaIRLSFTwiAzhUIhR6EYRzE1xuzUGHen5czLh5k6+QUXk1u4GFbNBVkhXwaWcjq0gEsVrcxfOM+nOzYTKrPBZ6MJRw50MXjrIvKhO8yKHMqRCaZHFFI8kGJ0AsXoKIqxYaaHbzJxeT+jR3Lpbwpipi2I2S53Jno38nlXEGPnD0mwuDAxzML4IIty8TjE/NgQ8/IRyQgzK9RGxQR3ZxQSMM5NK5iToPEJOAqF8d+Bcf7uMIuLQ3w9Ncu38la+GV7PD4PG/DTgyM9yR76bcOd7eTM/Tl7he8V+vh6v5+uRBL4Z3sQ3I9Z8N2bHd5P+fDedz7dz27k3eYThwx4cLDMi19+SjOAkFOOXJPfzwvw0i/MTkqJ5b07BnZunSE2SsXGjKQf6tjGhGGLxnqg/nOXh/AzfzEzyt+lx/j52k8m+Fn7r7eBubBQzbhtYCHTj2/Z0po+VI7/Wg2L8PDOjt3hw4QzX0lK54yljYON6LmcnMHHmMLe+OM/Vk58zfvUON29d4dbAdQkSRSXgrRvXuX3zBiNDg8woJqXYIdHJvRQ/NMd9YRqam5bW0QIMxS81S6tpAYJPHN1CCR3/Q4VRxOqIG8ZvZ8fY3RhLUbi6tIYWoFgeoUxFpIoEbAIUq2M0pf5m0eFcG69DZYw21XG6UuZZbaIeNQk6ktoo7hbFmrolQ5+WDD3asvRpz9GnVZhahNElVRhaDGjKMKEp05y6VFNqUkyoTDGkLFWH4gR1iuPUJGCsEC7raDVKQ1ZTFaZMXbiqBIyVYWpUhKpRGqxCoXB2+ypREKBKvr8auf7q5PgJWFQn10+dPH9V8gNUKRCP0mdapPnok+hlRrK/M8lBniQF+ZEeEkFSdBQpybFkJUVTExfB7sggzkX6cCl2E5dSXbhW5sb2zA2kBZnhvl4DMztl9G010DJTxcBCA3MbLawcNbB11cLWRQdLRy30LFaha7USUxc1HH2MMHBSwsB+DaYOapjZqWHmsIb8FhlBZevQjdBEJ94InWhDjALVcQpQxS9cm+h4QxLTzSnPMqU1z5y2LHM2JxjQEqlDnb8K1bKVNPor0ZtqzJ4sU3anGbJXZND5r6JTtoodPmr0emnQ7aLMNoc1bLFVkoCx3XwlXUYfs8V0BR22yjTYKZNl9C4NnkYUrFUnRv9dApVfIVxdKIxvkmz8EZnmq8g2W0W28UryzVXIM1ch3WgVsTofEqbxLoHq7xKk9gFxK97Gd/WruKi+gr3qMtYrLWe9vQ15W7toutpP4+cjZB++Rdap2ySe+pzAvr147WpB1l2O55Yc7KrDWZ3shEreRpZXp/BGcwOvN7SxTARxlzTzfFULrzRu5qXGBp6urOSF+iZebN3C0x1beLa9h6cbunm2vpvn67fyXH0Lzzc18ZfGJp5pbOOVrXt4o7KGl5NdeTVZmz8nqPNSsgW2JaaUHnGn+vQmonc5k9ppT9i2FJx39WHfN0ntKOwbnqHswE68GgpZGeSAZYA+G33V8fVSJ95Pn/hNWmR7GFHmbU1D8Ho6EgNoifWnIcyHnsRo+tKSOZqSx8GkDHYkRNIY6U5JiCPpPhYkeRmT6KVPqo8GqT4rEZ3uRb6vUR38Oi3hr9ER/hLbo16kN+4V9iS8Rk/0q7SHvEiD/wtUBvyVPPc/kevxDLmyF8j2foVs37dJlb1Hsuxj4txXEuuuRLpMjdIgHYq8V1Lj/wmNAR9T77eSllB9OuJdaU8Npzk1kYLECPwDHXBw0cJpkxYb/PXwjTAhJMqU+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eXD12FRiwJU+LLXmabCvQZkeRnuRQPlhhxqFKcw5XmHO4zIy+YmMOFhpxsMhYMr0cLDJkT54O4oZxR7a6pC5uz1KmJ1dtCRgrRI6iHt35unTnG7KzyJzdpdbsK7XhWLUTZxsEMDpwotiC0yUWnC415VS5EcdL9fi0XJ/jFcYcKzfn00oHTglTS40Xn1b6cLzanWMNrhxrWcvRNgcJGA81r+VoixvHmmUcb/DifP1aTjd7Iz/XsgSMC6JDegRmB2FukF/nhv5vAEY5iDX34xGxOkvA+LscRQGQ/39QGJ9kMj5ZU4s7x9GRW0yMDjI9NsHk0ChDN76gozkLTzdV1ruuIDDAnPT0YLb3bObKtQsoJoZQ3LjGzR376IvJ4ahHIhc2pXDFK4srPrlc8MvhdGQxlyq7uLPvBPIrt6RV9P2Jae6NK6TnIl5neE6Ao8iGXFrtzk5OMC1MNXI50xOTzM7MMj07x5hQI6/0M1C9g9Ph5ZwPreVUSB1nM7uYOHqd+cFRLl84TliwExtdNNjcnMnQwDkpI1DcGU6PTDE7OsPMmGi+GUMx3s+U/CZTI18y+uVOBvuyGW2P42F3Cvd3hjLXF8Dg4TTmbp5lRtz3yQclYLw7McyifIgFMRMjzIi/s9Eh5ifHWRRxQxPjzM0omJud/k8jbhp/rzDO3B1l9u4kDya/5dHYTh4O+fB1vw3fD2zgh8l1PJrZyKOZOh7NDjIzLzIUr/JgdhdfTeXxaMSH78dc+H58Iz9MBvH3mVS+mcrndt8GegrNyAqwJyM8lfGRs9I9373ZOe7PzHNv6kcW5yc5fryT4ABrYmLcuHXnHDPzY8yLyr85BV/PTfPd5CiL1y4yeXAHs7nRfF+QxFSQBxNBG1nMDeFvfRXcv7hFqhqcUwyhmJpnbnSMyb49fB7ty+VNZlyOdmdoWxOjF7/k8qXb9N8cYOTalwxf/5Kb169x+9YNaYYG/mUVvbDUnCMZhBbmJWCUoFEYcqbkjA0JlVQoiwppHS3gUcwfAuPCUg7jk1gdoTDmh6hQFrFGWkdL0BipQrlwJMcKWNSmTiiJ8TrUJehRFatHdZweNfH6EjTWJepR+3g9XZuk+Q/XtKj3a04XhhetpYaXFB3qUvSpTzWiMcOc+jRzalLMqEwxoihRk0IBiwmalMVpUBGrQXmkKqUhSlSFKlMbqkp1iDKlgWskdbHIX4l839XkyFaS7b2aHF9lcv1UyfZVIddPZEqqURCgTJ7fanK9V5DttZIsmQrpPjrEeRgR5+1AQsAmEoN8SQ0KJT4mlrj0VOJTk8lPSKA9PJwj4f58HufB56nruFLuSlO8IxHu+rg4CdjTQMdGA01TAYzqWNlrY7dOC7v16thv0MFmna4EjNqWH2PstAZbdx30bERo8YfoGX2EpYUykdGuxJc6YhaqzJpAZdSiDdCKNMQ6VBvPUE0S4gwpzLCmLN+Rplwz2jINaUrQpjlGm8ZQDaplqynf8CGlzu/RHaHH/kRTeuP12ZWoR7P3J3T5q9Ljq8EOT3W616uyzUmZLXYCGlXotFxNr8nH7DRfwVarVTRZr6TY/AM6/c3ZGmpLrYchcXrvEqUpDC/vkGr+CdmWShRaK1NgpkSRuTKF5irkmCiRqPMhUQIWVd4mUGU5ySvfI0BpGc5qL2Gn+jLuq9/DzdaCwm1dbL45yJbr06Tuu0rmydskn/6SgIN78dzVLAGjR2cWDjXhqKWvZU2mE++WxvJmcz1vNXfwSu0Wni9v5eX6Tl5tauWv9XX8qbycZ+saebFtK093buEvbd38qbaLp2u6+EtNB3+paeSZ+nr+XFvH/6pp5MWOXTybl8erKWtZlqLBnxPVeTHFBtdaByqP+ZCz35mg7o0ktTsT2JHEup378fviEW0TcGhITsWeTtwrU1nuZYypTAMPX23CA4xIDjQi0V2XtA16FHtaUhOwji0pQXSkBNMS7UtXXBD7kqM4lpTJp2nZHExPpDXWm/IwV9J8bEiUWRHrZUqUuxaxXqqkea8gT/YOJf5vUx3yBo1hr9Ae9RLb415mT+Lr7Et4k92Rr9EV/ApNwa9Q4f0XSr2fJt/rT+T5PEOO70uke79OstdyEj1XE7tJmRhXJfL8NKkMVaM68H2ag9+mNWQ5m0OU2Rwhgr39aU6IpywxhsQ4GRs9TbHdpIm1TA2nIC08owwJizQlNdySolA7asPXUhttR0O8AzWxtlTH21GdaE91nD21cWupi3GhPmoDm2O96EzwZHuyLwey4zmcnc3BlEyOZGZzNDeF3Zm+tCdb0CiZ61ZTFadEU5qOdN5Sn6xHbaL4BdSKjjwnOvPX0Z63lsZ0Owri7MkMtyQz3Iy8aDPyowwojNYhP1yZ3OCPyQl8j6LwD6lNXE1juhLNuSvZ3qDO/m3G7N1iwo4mA/Y0GnKi3YTznYZ8vsWAL3ssOb/VgkM1uuwr0+NAuQkHyi3oLTBiR54+27O02JqhRnv20nTmqLMtX4sdovavRARoG3Gg1JhDZSYcKDJkf4EB+/MNOFxqQl+REfsKdCVYFArjzlx1SWXcmadOb5H2Uoh3sR67igzYVWzC7hJLCRj3l9nyae06ztS7cKrakTPFtpwtsuJMsSnnykw4XWbAyTJ9Pi0z4niZOScrHTldvZ5TlT6cKA/m0yofjtW5caRpLYc3O3C4zYFDm9dypMWNo83eHGuUca7BidPNPsg/a5FML1JO4uwwzA7B45X0/77CKIf7E0tzTy7lMD5WGP/Gb79rcHkCjL9/X7xeMr2Idpj/wiX9h+//EYSKn/sDv/70Pb/+uDTfff1AulMUcTpPFETF2BCLwzeYG7uDQj7IhHyEiUk5k3I5ijE5itExpsZGmBgfYmT0BqPyQeQTk4yNypkZv80Xx9vZXOaHr+tHyNw0kPnYEZcUQHVtBhe+OMr49XPcO3eQu131XIkM4WpwAhdlyVzySOeqR8ZSBWBoGcciK/iscAvzR7/k60s3+aa/nwfCaSwfR66Ykdy0UhD4rIIpxSRy8d82JtbGCh7IF5m8OsLY5/1c6+zjVs5mLsRUczG5ldvVh+jvucBXow8kR/adgcuUlSfj6qxNXl4gV68cZnryFvMCSMenpCzJWfkUojJRMXEHxeQNpsauMH3rCBPHS5FvT+fR3hzu9UYwfyCIwUMZzAxcYGr0n8C4KCmNQl0U0CiAcYDp0UHm5KPSTaNidAjRfTyrmEIojQuzwkEt1qfi8T/PzOKE1FV9b/In7o8d4+5AKF/1O/JDvzs/Tm7gm0VnHs6Xcnd2kPH5n1HcnebuvRs8nDvC/fFqvpkM4ptxe36Q2/OrwotfJ0IY2LeWngJL4j3NKE4vRC6/JimL92eneTCj4K7iK+bnZ9i6ox6/EDvqqmKYGD3H7MIgc4sTPJyW89vAdX48e4jJrlquFMTzQ34SM/4bGfVxZCzRg9nOdB6caOFvw2e4P3FTMqmMj88in5xDceMyVxvyOetlwUWZPbeLsxg/dYLrd/q5duMmY1cuMXzpC65dvSwpi+J+cXxs5LEreu4fpqB/Nb0IY4tYPwtHv2iGmRdr6NklYPxHTuOCUBgV3Jt58PiGUc784ihLN4x3JdPLztolYBSr6NJwZSoe3y+WhatINXzV0WJFpC1NfbwedbH61ETrUROjR128AY3JxtQl6FOXKABSKJDi7lGVmjg1asQ9ouiSjhXh3drUCEUy0YC6FDNqk82oTjSlPMGIwjgNCmM1KI3TpCRauK6F0qlGWYgylSEqVAYpU+q7khJ/JQQs5nmvIEcmQHAFmZ4ryPFRItd3Ddne4lGZfH8xSuT4rCLLawUZHitI91QiVaZBokwAox1xvhuJD/Ah0d+f+JgY4jMyiEnLIDUhhYqIGHqiQzie4M3JBCe+LHCmOtqZIDdTnBy1MXXURtNKDTVjJfTMlbFy0MROGFvWq2O3URcrVwP0bVTQsVyFgc0azJ3U0TL9EBXdt9EyXI6ZrTKxGV44xeiwYv07aIRooB6iiUGwJq5hWoRGalGYZkZjri0NOTZszjRic4oOjdEabI7WpT5Qg0qPNZSvX0W+3fs0eqnTFWpEV7gePVHaNLl/RJe3Ctu91Oh2V2fbRnW2umrS4ahOh70Gndaq7LdaQ6+lEh3mK6gx+YAS8/fZHmRKb4w9bQEmJOq/Q6LueyQYLpeAMdd6DWV26pRYrKHUQpkyS1UKTZVJ0/uEBO0PCFd7l0CVd0hSfp9A5TdYr/IK9iqv4CkqBJ0sKNjaTsvV22y9PU/srs/IOHGdtDOXCNq/F8+eFrx7qpFtK8C5OQ7NHFeU0u14vzCY5Y1lLG9p5tWaNl6obOfF+i08U9PEMzW1/EdpBc/XNvNy2zae7dzG8+07+F+VbfxHWSvPVLXyVHkdT1fW8B8VVTxV08jzwk2dFc+y9LW8kqLLM0m6vBJvilejIzXHPcjcaUXItk3EbgnDq7OEdbsOk3j9O7ZP/MzRkWGKd9TiVhiGkqcplh4GyGTGxPqbkxpgRJavCVlu+hR5mFHpa09rgg+dKUG0xwewNSaA3rgQjiamcjozl2NZaWxLCKEqdBMJGyyIdbMgVmZJmIceoR7qxMhWkyL7QFIaiwPfpDZsGe3Rr7It5mV2RL/M7phl7It5k32x77A14nUa/J+nyvtpSr3+REXg8xT4vkCuz6ukebxBsvv7JLp9SOy6D0l0/YSaGANKgj+hOfIDWkPfYkv4h2yJ0KYh3InKqEBKEyNJj/fBx8cKJy89LGXqWPiq4hy2pDRGh1uQHmpNUYgdVeF2VAuncpgFJcKlHGFJibg/jHKgNnoddREuNEe70RHvybYkfw5mJ3IsJ4dPM/I4lZ3HqbxMjhdEsz11LQ0xOlSLitGYFdQlq9CULnrndahJFHfQ5rTn2tOZ78DWAnvac60pT3YgO8KcjFAjciONyRWd8hEaFIQrURzxCQUhb1MQ9DrlEe9Sn/AxTRkr6SxXZ0ezEV31Bmwu1aSzVIs9NTocb9bnXIcRn++w4FKvHac7TDlYo0tviaYUmL2nxIg9xSZ05+jTlqROS7oyrVkqtGWp0pGtwbY8bXYU6Evq494iIw6UGLO3yIC9hYbsLTTiQLExewsN2FOoxy6xks7XRIBid/YaduSpsqtQnQPluuwv02evyFOUav4s2VNqzQEJGJ04XefE6WpbzpYuAePpQjPOlZpzrtyUM2UmnCo141SZFWeqnDhX7crpShknK4M5URPIkVpPDjWso6/FmiOdFhzpsOZYmwvHWrw53uDP+SYXzrb4MXluM8zf4Nf5EX6ZHeI3oTDOD/Lr/BA/zi2tocUq+sn8uvDY9CKZYIb4ZWGIpffEDaMwySyNUBO5L4cHk/BAQOMSMIp7xv/BL3/j30YCyMcwJ4Dup+///Wv+6M9J7/0dfv3d/MHX/vazCC7+hl9/+ppffvxGmm+/uit1ST+pBRTQODc2wN8GLvBg5BIzE7cYV4wyqphGPj7N1PAU00PjKEZEvM4AcvlthieHuC36lifFP863mL9+kNu7c+nJWoe33Se4rDfBJ8SekEgzUvNCObS9gMmdCXzV4MJivhW3s0M4FhrHCd80zm6I53xAHhe9K/h8QxVfutdx3vf/ZO4to+s8zHTt83Om0+kU0nDTpIlZLNliZrRkkGQxMzMza2uLJYvBJMuMsR0z2zGKeQu2JMsUO9QJ9frW+8rupD2dszrf+XN+POvd2pKsFa1k5fL9PPd9l/FQUsv86X28HL7BXP8DFkYXmZxZYFg+x8TSI4aEm0fZNDNj0zwfmOb5+T76y/fwIKWJwagGJiOb6ItroL98N/Mnb/B0cIK5yXHkCzJxrXrq9CG2brEmNGQLF84fYEbWL/7zCb8PuaBeTk8xKxOMPqOiSjotuJ4fXmLpQiODPWmM7ktkfn84j/cHM3ggk8nhG8gmh5mbHGZxcoT5iWEREgVQFGFxdFB8LkyOIIzw+WUjzJSY1Si0wwirajGz8e+eiwtCOPUMz+TPeTZ1jqWhYL4ZseWnQWd+Gnbl+0U7vpjJ5enMAxYWnrPweIClx1MIYdqPp/tYmM7kyYw5307rwcQm6Atg4fBmjhZbUB63hcMHDjI2tSi6nx8tjvBksY8F+Rjyhae07ttNQKI7V07WIx86zsTkVR4tjfLn0Xuwq47/zA7ki3Q3pvP8WKor5UmYHzOBTozkeTN7sZEXAxf5YnxYjE2SzcvFBqHpKTnySRmPblziTIgfg4H+9CVGM97bznD/dfoG7jJ05x4Dt+/w8ME9MXdRiNGZnZaJpqDX+ZSvMytFl/TS8pp8bmaK0ZEBBvrusyAA4+Lc38ziIxlLi3KezD3n2dxTnggNL48mmF8Ubhyf8GJ2jKOtaUjjDaiMFwwtWlTFa1Mdry2uousFUIwTXMkbxKmL1WZ7tB4NkXrURxvSnGxJc5otdQnm1MabUBtnRH28AY0JBjQkCv8D0KQiaj2VMdqiKlmXZExdkik1SWZUJ5qJ+XAVcUaUxWtTkaCDJE6L8mhNJFEbKA5SpixIBUmQKlUhGlQIsBigRpGgKHorkuelII7wutBXmSI/ASRVKPZXpShYlfwQVXL9Ncjx1STTU4M0T3VSvNaT5K1Hkq8dSf4eJAcFERfkQ2J0BEkpqSSlZ5OUlk12ahoNWcnsTAlmX4Qjl5M3k+nthMdWW6ztDTDcqIuuvSZqxmvQMVPAwl4Duy062G/Tx87bHAt3C4yEEG8zdfRM16Nnooa2sRIqBitRMluBvtt6nJId+MRTEQUfZfRDNmAVsh7PGB2i4nXJTNSlMd+KbqGpIseE5mRtWhJ1aInVpTXSkDo/HaRumlS46ZC3SY3MTSoUeenREmbMwSg92lzWsNtNlR4PTdq3qNHksoFqJ3UaNmnTvtmQHY6G7LXXpMNClQYTRSqMV1Nm9QmdAVrsCNejJUCbdJM/kWWsQJqZIhmWSpQ4rEdir0GZuSJSSxXq7DSRWq6nwFiVNJ11xArAqPYe0TorCF7/MZ6qH7BJ7X1crJVxdDUjvaGSpqt3aOtbIKr3DBlnbpB+5jIhvfsJ2tuN754GvPZI2NqVgVbhNtRzHVEu8kKtJhXlxnI+qG7gPyqa+HX9Dv61po1fNbTyS6FDuraD95p280Z7L2+29fDLqlb+XdrE72vbxfX1bysaeau6aXmtXdfMB/l+vJXpwG9SrXg3w4bVMbpENNuw/bQjNcfNSNrtSsieWlx6j+F66Cbld7/k0OS3HJ8YJH9fGXaxNug5m2K32YZAdwfSA+zICTIVG4VKvU3I3axNvrM+jTHbaE8JpCsplF1xoRyIi+JIcjKf5eTxWV4BRzIyaAoJJMdlI3FOJsS5mxHlY0Swtzah/uuJCFAiMWANef4fURPyBzoj32NvzLvsDv8duyPfpDf+Aw6lreRgyp9EI0x72Ns0Bb9NY8h7VAW+Q5n/WxT5vkmu5+/Icv8NxR4fk75lJaleamRHGlAdr0lzxEfsCH2L7pD3aIjWoSh+K5mxnqRHbiPIxwp3X1O2BpqwMdAQGz8dXMNNCIixJDLGmpQYO5qSXKmKtKcs1JKCYFPyQ0wpCDOnIsaOungn6qI30hC1UVQa21ODOZSfytmSQi4VlXKlqJRLRQWcK87kSH4EzbFOVEUYUJugRm2yKg0ZG2jI1KU23ZCaVHPa8jbSXWzPjmJTuov1aS3cRFWqLcUCLEYaUhhpQHGENiXhqlREr6My5mMqIt+jKuwP1Ed+QmPCOlpyNOkoM6JNYkKbxJh2iRGtBZrsKtPjWKMZn3WbcfPQRq70WnGmQ4/Ddersq1DnQIWe6JLeX2JHR5o5LdnraS/YQGvOepqzNtCRq8uOPEN2FwoVfWYcFFzVZUb0CvePJSbiU4y8KdGjp1ib3lIteoo06ClSZV+pOgfKNThSsYHDEl3R7Sw2tgjr6Ap7TlQ68FmtAxfr7bncIAChLeclNpwrteZCmQ2Xy225XGbHlXIHrkgduSzdyOVKJ87XuHKm3pfPGsI4VuPPsQZnTrZbcmaXJuf2aHO+245zLf6cq4/mWrMbV5qDkF9shfkHosnlu4Vhvns0yPePBvlhcYgf5kf4cUGYYX5cHBEh8i8CMAqGGPH95c//FRgFV/XjiWUDjQCIIjDK+MszmfhaMNYI8/8eME6O/rVHWgCkielJbi/OMyxU+k3M8mRsmqUJIUtxlNGZEcZlAvwM83JoGO6P8/2DWRaHHjM8+ZRh2SSTI5d48Fk9Y6ekdGZ6k+hqjavtBrwDTAmJ8yI9ags9qfY8KLJnpsoTLh9isHUXn6VUcTowmxPeyVzyKeS6u5QbbjVccJNyLqyCE0klHM0p48Huw3x9Z4wnozM8mplnUSZnaXIO+f1Rxk9f52r1Tq7nNHMrpoq+iGpGYxp5GLuda3E13JbuYubsLZ6OTYurypm5SWbmxrlz5wopSRH4eNtTW5PLQJ+wPh/m0bzwdTLmZAIwTjArE3q3R5mfHmex7xILpysZ7k1hdG8ci/vDeXkknKULUuYn7zA9Oci8AIxToyIUik7pV4D4GhRfw6IAkSIwTk8xL5tkfnryryHfAjj+fB4tysRYnWfyp3wxfZHHIxF8M2LPT4Mur4DRlhez2Tybvs38vOBenmVR+J4FIbfxAU9n23k2E8DXMnN+GLeEh348ObWZIyX6FMdYcvrYQeQLz1hYFGoLJ3k8P8SiXMgnfMKB3S3kJbhz59Zlbty5zsDdT/n63j4WG2J4nhWELDWEEWkaL051MVuWwYvoYJ7E+zFXn8rSg0M8H/2cZ5MTLM7MMy2fY14MipcjGx5l6voFZO31XPf34kqoH7erS5i4e4n+/jsM9fUzcH/Z9CLcLU5PTYiwKDii/yEwPpoXAXFqYpThQSHc+8E/DYyPliYQu6Tnn/BybnwZGBOEDlYdqpN0aUg1FEcwtAiraAEahf7mqmihYUWbhkgdGqP0aYw1pinJiu3JNtTGm1EdZ0J1rKFY2SfkJArfVxuvTZXQ/RynQ1WcHpVx+lTFCT/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sTl6BLXooBLYU2dOdb0pFhQFPCBtqT9OhKNBaBscFfl0oPLSTuOhQ6byDZbh3Zzhq0hplwKNqQdpd17Nqmyh73DbRuUaPGSZUyO2WqN66ndYshO7ea0GmtSqOZItWmClSYr0PqsIY2/w10h+uKwJhjuZpccxWyLFXJsVWjzFETqcMGJK+yHBsctKmy1iTPSIVU7bXEa68kXPOPROmsIEJrJX7rP2Kz+nu426vhFehEZHEO9Reu0/JwnoTDF8k4fZ3kT88TsHs3gT2dBO5rwm9fJVs609Ev80KvbBsapT6sr0liQ0sFqxqb+K10O/9e3ca/1rTwi9om/q1yO7+v6+bd5l5+09LDm+29/KquS4RGQWF8s66Dfy+r47fSRt7f3snbNU28l+vNb1Mt+GWCAR9k2qCQYEhMhxONp52oOmZKaq8LIbtL2bp7L64HryO59y27h7+lp7+PpM58tHy0MPIywdHTgkB/MxKCDCgItUAaYUtNiA3pDurEWihQFbqJuih3mqN96YoOZm9MJEeTkjmVkc2Z7DyOpmWwJzGB5uhQ8rw3Eb3ViGgvEyK8DAjz1iHKV4s4XzXSfdZS7P8x9aEfsjPuQ3ZFv8W+xLc5lPouB1Pe4UDS+xxI/oDexA/YEfMeLeHv0BD2HpVBb1ER+DalAe+Q5/07Ct3fJ9P1T4Rt/IBYD0UkURq0RK1iR9gf6AwR7iXVyY+2JjVqM+lxrkSG2uPha8y2IDO2BBrjFGDA5gADvMMtCYtzIDbWAWn8Zsqj7CgMMSfX35jCYHPKwq2pjLKnVlAZY52ojXKkJmoLLUm+HMxL5HKlhKulFVwvq+SGRMqlskLOlKWzJyOQxhgr6uLVqYxTQBqvQEWCCpIETWpTLWjMsKYt15ruIgu6iwxpK7anrdiJxmzB8GJIbog6haFqlIQrI4laR0XkCiqjPqIm/COqQz+iJnoV9WnqNBXqicDYWWnGnjoLdkkN2SXRpadCl95qHc7usOZqrz2X91hzut2QA1UbOFprxCGpENZtzSHJRnoqTOgq0qE9T4vmTE2aM7TozNFnV74R+0vNOFBmQq94i2jI7mLB+WwsZiTuKzeit0yfnmJNegrV6Sl8BYxlAjBqisB4uEJwXltwUGLHUekmPq3axNnaTVysF6JvHLla58hFqS0Xyq25LLHlUpkNVyR2XK905Hq1E1erHbkmfH2dM5/Ve/BZfSCf1gVyssmD010bOddjzPk9+pzfYceFdh8uNUdwrcmdy80hzF1sh/k+/rIwJiqK3y0O8/2jIREYBcXxh/lhfhCAUQDEV9AoqI//LDC+hkUBHoX5fxIYpydHRBgSO6QFYJTJ+Fz+gr7ZJ4zL5sW7QMG4MT/eL8bLCDeLQsPLHbtQCQAAIABJREFU9LiMLwcmeNk/i3z4MaPjXzA+Pod8+B7T1/YzdqKO/sO1XNtbR3ddjnj35uZuS4y3FSVe2uyNNuJBYyRf3T3H4vW7zJ6+wzVJN2fiijjpm8kFr3xu+Ui54VXLRd96TvvXcDa6nnMJldwr2M7Tc3f44vNRvro9xtzx61yVdHE9r4WrCdXcjavhQVglo5F1jCS38KBkFw/q9jFx+BKPH4yxODmFfE6GbGacubkJJkb7OHpgF67O5iQnBnL6015kE/3Mz06KYCkX7hmnJ5C/MtTMy0Z4MniRhVPlyE/mMbk/nvm9Afx4Jp7508XIBi4zOznAI9kI85OjyIWawInl1z//+PV7i7JxERgFWBTuGYWZn54S7xt/DovC68V5GYsLwpr4Ec9kV1kajuPlkCPfD2zlx2Fnfliw42t5Jl/MXWNxQchyfM7c3BTy2Qc8W7zLS/kVXs5IeDm5ja9GjPnmnitfXN7I1XYTjjT5Ihu6yuz0DAtC8LawwpVP8EjsfF7gcEclJZHO9PVN8vDhKAtXennaEc7THDsel6Uy29XJi9uXeHbzELP5cTwL9+dJaiRfHm7h0eRVlqZHWJqeY2F2gem5GRamhpmfmmW0f4CJe9eYP3+E83FhXAzx5/OCbORXzzI4cIeBwUH6+wZE08v42IhochIMLv8IGAWAfLQwx4xsQlQXBwce/I+BUYDsJREYJzjWlk5lojHVyfpIE4VsRUMa0o2pTzUS18zC3WJNvC5VsdrUxOpQF65LQ5QBjXFmNCZYUpdoRXWcGZWxxlTG6IuB2tXRWqIyKQJj3DIwSmO0qYjWoTLOgOpE02VgjDVBBMZYTcpjtSiOUKcwRMiEVKIoUIniQCURGMuDVCj1VyJfWEELwOi5Tnzm+yiJd4wFvsoIkycoj8LX+CmQJYyPMmnuyqS6KZO8TYk4V0Vi3dcT721Fkv828YYxMdyPxOgw4uPiiE9MJiExhayUZCRJ0WyP9aM1cCNNzjoEma9nk7kmVpYaWG7SxcHLAj0bIZx7DWZ26lht0sLaRQ9Hb1Ps3YywcNJG10wJPTMVtM1U2GChzFrTVahvUcMw2BjDCGPUvRWxiNLFNcUc32RTgmN1SU3WpzTdmNYCazqzTWlL0aU1QZu2OB3aY/VFYKz20ULqoU3ZNi1yNqmRZLuOVEclGgL0OBCuT6erErvdNNi1bQPbN6lSZqtAiZ0yEof11Dho02CnTYO1ElXm66iwUERirYjUaR2t/hvoCtNlu896Cm0VKLBSI1sI+rZRo8R+PRJbdcotlP6qMEosNMg2UCJJazWxWisJ3/Ah0dqriNVXIFR3Fa4bPsDNRgUPP3sii7MoO/EZTfdmyDh9g7RTV0g88Rn+u3cSuLeDwP3b8dsnFYHRpMofI6kXmmU+aFbHodNShkJjPe/XNfObmmZ+WdvMvze08pvGLt5o2MNbzQf4betefte6l1/WdvFv1R38R20nv65p55eS7fyqYruoOL5d18q7uZ78NsWE/0jU5aMsS5STTYns2ErVic1UHDUjbd8mgrqTcNnRhNfB81Tf/5YdfX+m804/oXXZKLuoYRViwUZfPQLCtIgKVhGBUQCkpphNpNmrEmG8kspQR6rCXWiO8WdnfAQ90dEcSUjmZEoWZzLzOZGWzZG0THqSk2iJCyPH25FoFyPivc2I8zElxseEWC9dknw0yfJXpThoDdVhH9EZ+wF7hVvG5Dc4lPQb9ie8wYHktziQ8i69ye+zK+F9WqPeoS7kTaqD30Ya9A4lPm9Q7Pl7sj3eJXLzO0S7rSLHbw2N4WvpDP8TLUEfUOa/kvRADWKCjYiJtCUywprAEDO8AoxwDzDCLdCYLb4GbPUzwiPMirD4TRQkb6Ik0YnCKFvyA80p9DejLMiS8iArpKE2VEXZixmMtTGbaEvyZH92FOfLXiuMUq6VVnGpuFR872B2PE0xAmSqUx2rRGW8AuWxCpREq1KfIZhiLGnOtGRHkTW7Ss1oLTKjo9SGzhIb2oS/WOULCQI6SCKUKQtdQ1X0WqqFCV+BNPgjKiNWUZOsSmOuDp0VZuwWcg+b7NjfYM7uCl26izXZU25AT4U+x5vMuLjLjqs9DlzYYcOROgOO1JhwSGoq9jXvkwpNLIbsLDaiq8CI9mx9OnMN2ZFvSG+pKfvLTdhTqMuuQn12Fhqzs0iARiPRVb23VJ9eod2lVJN9QoSPRItDEmElrcXhCj0OS4XMR0sOShw4XrWVU1XOnK1x4WKtC1fqXbhS6yQC40WJAIw2XCq15orEluuVG7kuwGL1Rm7Ub+ZK4xbOC0aZBh/ONARyptmXs10uXOix5cIeMy7stONilxuX2/252uzB5eYw5i50gnyAvyxM8v3CGN8vDvPDoyF+XBwSndI/zAtK49DfQKMAjv80ML4CxdfAKDz/n1MYZRPDYqbi60Du6YlxZJOzYjXb2OwEk7OjzE0P8WhsgEfDg8hHRsV7xYHpGSYn+piaGGB0Usbw5CJT47M8Gu7nyb3zjJ/uYOZaD+M3DjB8+xgXT3QhyQwnerMOWVvUqA0y4GB5KKO3TjMzOMR8/xRPPh9jsuccDyo6uB5fwEXfRG765XLTv5pLXnVc8avnil85t4LyuZxcyUBtLxP1B7mRUsvVKAl3YqroT2jgTngFD6KrGU9vY7JyP5MHL/Hk2gBP+yZE84ywZp6Ry5iVCyA1wcLMOBMD94iK8CA40Jnm7eWMjdwT1UQBFOemJ18B4yTzQs3fzCiP+z5j6Uw5Ly+WM3s4kaV9gXx9JISx/WlM919CPjnAwsQgc8L6+tXIJ0cR3NFywWktQqSQzbh8x/j3sCjkNAqracEU8/NZkE+LxpilGTnPZDdZGs7gxeBWfhh8BYzzdnwjT+XF7DmWFh6xtPCCebkMufwBTxb6+FI+yVczh3k5mcyLEXtePnTk2/sOzF9x4fPjYXw5f5lnC1MsyudZlC++ChefYW52il0tJSQGbqT/82Hmr3+OvDOHxRInXtQG8PKz03w5OM3z0Yc8u7KDqbQAnob78zQ/nR+un0Y218/cvJyFuSXks4vMzMp4NDnI9PAIQ30P6bt/ndE7Z+lrreZSRAiDOVnITxxkoO8m9/of8qB/uTN6amJcVBeF1bMQpfP3CqMAksJfBsbHhhgaeEh/3z36H95j/p9cSQtGmMWlOR4vPOVL+QTH2zKoTDKmMlmfMmElnaxPTYqgAupTkyR03AqqoA4V0ZpIo7SoDtGhNtyAumhTqqMFZdGcylhTpDFGSEVg1KYmRotaARRjNcVbxMoYLSRRWpQLgdsxekjjDJHGGSOJMaI8Wh9JnDalUespCFEmN0CBPH8FCgMUKfRXpMhPgWJ/RQp81pLrtY5sz7VkeSyPAI8FfsoU+gvmFmVyvRXI9VYky2cNmb5rRWBM2aaIMMluisRtUyDGTY1YL1PifDaRGORNckQACVEhxMVEEStAY3w8afGxFMeFUx3lS52/ExInHaIcDHC20MTKXBU7FwMcfSwwtFdnveFKDCyUMHfUxNJZDydPY7Z4GLLRVQ99cwV0TBXQNBfidBRRslNAy0sH/XBjDKOMsY3UxTPdEp9kU/xjdYmM1aZAiBrKMqMt14L2dEM6UnTpStKjPUaH1khdmkL1qPDcQJmbJsWumqTZK5JgvZZEu3VUuK9nV4AWXW5q9Hho0+2ygVoHJYpt1lHiqE654wYkdhuQWKpRYb2OcmsFKuxUkTioIt2sSGugJp1hOtS6q1Bsp0ihlTo5Vmrk2apTYqeBxEZNBMZKS1VxJV1qpkqeiSqpegrEaa8iQvMjEg0USDFVI9pQEU+tj3C3VsLd25qkqkIKDh2j8voQeRfuknziAoknTxOybw9Bve0E7m/Ae285rjuzsW4Ix7jSF81SL7QrIzBqK0a1sYo1LS2819jMm02t/K6lg7c79vH7lgO81XaE37X28uvmHn4hAGNtJ7+q38Evqtr4VU0H/1HVzhu1Xby3fSfv5nrwRqohb6Xr83GWOWqpVkR2eSM96UH5UWvSeu2I3BVGQE8p4YcP0XjvMTvufUnr1Qf4FaeiskkNKz9jNvtp4x+mSnjganJDzKhP2Exz7CZSHZSJNl9NdbgTkpDNNMX4szclnoOJKRyJT+VkchanUvM4m1nE2ZwSjmXmsispgaa4UAoCt5CwzYxELwsSfS2J9TIm3teIpAA9EeYKQxVoiF7JLuF+Mfl9Pk1/l4NJb3Ag6ffsT3qT3qS36Ul6lx3x79IS8RYNYW9TE/wO1YHvUBHwO1FpTPZ4lzj3FcRv/YBSn09oCRNuGVdSEbyCNL+VRPgpExxiQHCwPhHhZgQHGePra4CHrwHb/IzZ5GPE5kBzvGOdSEiwIy3OjswIa/JDrCkOsKTEx5yKQCuqw+yoirITK/xqY2xpTdhCb3ogn+alcKmohKvFVVwpquZCQQUXSso5VZDH7hQ/aqM0qIlWoipuHeUxaymOUkSaaEB9moUYwt2Zb01ngSmdZcZ0l5uwU2hHKTNnb5klXbmG1MaqUBK0AmnEOmqiVagKW0NlyAoqwlYhjVOiJn0DzUUG7KiyoKfekgPbLdhXY8huiT67yyzYVWrC7nIDDtUZc2GnPVd7HLm+dxOnms05VGXAfok+B6st2SuxEH/ubqHGr8CU7nwTuvOM2FNswn6JOXuKDcR4nO4CY3YWmrC7xIQeoYmlxICeEl16S7XFG8lDFcIaWojV0eaIcMcoNeOQxJpDFRs5XuXCp5XbOFPpxvkqdy7XenBFaGWpceRqlQOXRIXRmmtSe25UOXCtyp4rVXZcq3Pk2nZHLjc7cWG7O+e2+3O22Z+zHR5c2L2Ji3tsuLTbjks7nLjU4cKVZncuicDYBfJB/jIv4/v5cb4XlcQhfloY5CcBFOVDfP830PhKbfwnV9JivuNraBRW089k/w0w/rhsSPnLq/tF8YZRNLwIppefzT+4Tfzf7iFff83Pv0+8kXx1w/jDS378/r9uGP8KjIKRZXyUufEhvhy+zePxO8zJHiKbHWJ6Zoz5iTEejYywKAQlj/QzNnqf0ZFTjIydZmTqJmOzI0zPjPNoqp/Hw9eYunaAxYcnmB84zdzDUzy6d4qH+2tpCLEmzXY1+Z661OcFc/L4DgaHHjA5Osb88BTPHyzx8updHu3t5GFOJLcjfLjhH8tt/2Ju+lRy27uS/iAp14KKOOefywXfXK765PF5UAkPIiuR5XbxeVItD4o6mG0/wcuLD3nSP8EXk/MsTc2yKFQIzsqYmZ9mTj4tguCCbEJsZNnf20pYiBtpKeFcvXwS+cwI8plx0Y0tn5liXmhpmRXifIZ4NnCG+RP5PD9byONP03l2KISZ1s3cbY9gbvAqi1NC/uJyu4sAisuwOI7ws4QROqaFvu35qeX3hPXsa2VxcUYmQqKYzziz3EEtvCeMYIpZFCoFZ2d4PnOfxyMlvBzy4qcRF/4y6sIPc3Z8PRvHc9kxHsuf8Hjxsdhm8mhxnKeLMl7MLfLlzOd8OdXCy/FQXoza8d2ILV/2u/LlWBbfzB/gufwejwQFcO4xC3OPxGDxmclhapoLCE9wYfDMCb7u7WSpLIwn2yP4zzuHWFr4gvnZZ7wYvs2Lo+XMJHuxFOrH8/JSvrt/m9GlaaaWnjAnf8Lc7AIzM5MsTQwhGxxgqL+PO/dvcn/4Bg8OdHEzKZ6ZvFzmersZ6L/BnYE+Hg4O87oCcDlz8ZEIjOLNouiSFmoUF0UDzOzM5LK62C9kNt6n7+Fd5oX+8X/ihvF/A8b2TKRJxpQn6FAqAF6iHtIEXcoEQIwXFEEdJFGaYkZcefh6qkL1qA41oCbSlMpIU6rjLKmIMaEixhBpjN6yEhknqJGaVEZrUB6pjiRyPeVRmpRHCtCoQ3m0HuXRBpRHGYrAWB6jSVG4Gjn+68jyWU2O71pyfdeS57uWfN+1FPoriE8BCLO91onAmOmxhmzPdeLHggs6XwDGVwrkMjCuIdNbkXQPQWVUItldgXi3dcS6qxLrZUSsz0YSgzxJiQoiPjKI2MhQERoT4mNIjo4gLzqU8gg/qoPdkHrYkubhgJutLuamSti6GGDjZoSBnTpqeivQMlqDicMGzLbqiqaXbV6GeAVaYGytiKbJKtabr0HFag2qTkpo++mgE2aARYIZwZlWBCab4BOhSXDEehJitJBmW9AgAGOGCW1JAizq0hmnTWuEJttDtKj2WU+xiwqFzuoUuGiSbKtAjOVq4m3XUbRVlVZPDbo8NrDXW5925w1U2Kyj0FaRYid1ih3XU2yjTongdLZXoNxBhQonDcodVSlzWktbkBadoTpUuij8DTDmCwqjjTrlVqpIzJXEesFaO02KTJQpMFMn3UiZON3VRGj9iVQTFdLNNYg1VMRL80O2ma/B08ealOpCio4eI//sTQou3SPh6GcknTxFxKEegve3Eri/Dq+eEjz35rOxNR6TygC0ij3QrwzBpqsY3RYpmt0trG5r5sP2Vt5qbeO9rv38vu0Qb3ec4I3mffx6ew+/qOvmF3Vd/Jt469jJfzTs5Lf1u3hr+14+aN3PuzmevJlqwB+yDPgwRR+leEtidkZReSaSkqOOpPdaknLAj8SDySQfrqH1dj+7P39Ey9nbBOamYrLNCCcvUwLDLAkL3UB0sCIZAUbUJ22mOd6JHGcNMreupzLcgXwfG2rCvNibksTx9FyOJWZxMimHE0m5XMqt4HpJHVfLajiRW8CetBQ602LI9XYiztmQBE9DYjyNiPYxIdrfRFx9Z4VqUxKsSEeMIiczVLmcr8bpnBUcy/hQVBj3xP+eHTG/Y3fCO3TEvEVT+JvUBf2ehpD3qA3/HSXBvyEv8H0y/FeT4PxHUre8h9RvBW0xitRGryHL/wMifT4mNFQTf19VosMMSIy2IMTfAE8PHTz8TdjsZ4KdnwkOQeaExFkTEWVJXIgF2aG2lATZUeZriTTQisoQCyShJlTGWFAXY0ZbvC17Utw4kBzC+fxcrpcIwFjD2RwJ5/IlnCso51huHK0JRtTHqFMVvY7yqNUURqwmK3AdlYLZLtmEhlQjapM1aS/SoqtEk12lOvSU6rI7X4vd+To0J6lQGvgxJQECNCpTFa5AdcRaJGGrKROe8crUZGygvcyITokhe2tN2VdnzN4qM/ZWbGSPxJZdZcKdpA67y7U53W4ldk9f6LbheKMhu0vV2ClkMJZb0FNuSU+ZNd2F5nTnm9GVZ8KuIlP2iu+b0l1oREeesVjzt7fMgt5ycxEa95QIVX667C/X5aBUDwEaj0l1OSI15EilOYcqloHxWKUzJ6VunK7w4JzUi0vVPlyu3sLN+q3cqtvKVakDNyo3crPKkRvVgsLowLUaB242OnGr1ZHrbQ5cbnbhYrMP55v9ONvmxfkdLlza48jlPXZc3GnDhU47Lre6crElhJmLnTA/9AoYl1VGQV38y8KAmMf4g3yQ7+U/Vxn/OWD86Wcr6L9CowiM/53C+BryXj9/+FZ0NAuu5p/PP4LDn3/+//x6GRgF48uyAeZrvvnyCeJKemr8VZPLKHOTgzyauMDTkeu8GOnni7FJFqfmmJqRMSl7wPzgWZ6c7+BRRxbjteGMdSQx9WkdjyfOMye/xcTMNSamLjLed4Lxa70s3jzKl3dO8N2dQ4y1JjEgDeDTDGcqQm1IinShZ18z9/uvMyUbZHJ0lOmRb3k+NMzjc81MNHsyK7VjMmcbt8P9ueiTxCWfUu6ENXEntIob/gVccMvgimc2V/zyuJ9cz1jVXuT7L/DFrSFeDsl4Mr5cKSiXzYjZjQIsyuammZmbZnZmSgx1np+aFDupx4Y/Jy7GH3/fLVRX5jE9JbhrBYVxjEURLidFE8yibEg09yx+WsDE3lhkgkN6rz8T2x252RTM/NB1sRVlaWpMhDxBPRRMNuJMTYh3isur51eQKKyghWid6f8yvYjAJlYICjWCy7eNwufnZ+ZYmJvn8fw0L+aG+WJqOy+GhPDuTTDmzPcz9nw7G8XLmX0sTi/x+NEEC/NjYvD54uxTnssXeTkzzlfTF/hiQsLSuBXfjFvz7egWsV7wu/ntfL1wnifyUVENnJ1+wiP5AnMTA1TuKSEgdzPPTjXxNC+cL6rT+c/PTzH1ZJqHz58xIxvlq88/5cdDVYxHbWUpIoivm5r5qq+PewvTjCwuMS2oi7IZZDLhNGCYMWFl3PeAB/33uT56h77PjnI/O4vB2Fjmdrdxv+8Kdwf6GRgeY0b4fcjnRFXxdVC38Hz25PFyJaBQSyifRTY5Jq6hBVgc6L//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1AtXewNMzFQxcdTGwsUQPVsNlHQ+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PpakyTNofj4ETJOXiD91BUSjp0h9uhRgvd1E3KgmYD9VXj2FOK6MwvnHemYVAajU+yGYaU/ls0pGDcVodMqRaWtmhWtNfyhtZH32nfyVvtBft96mHfaDvDrhl2iwvgvNZ38S10n/1rfzb/WdPKLyg5+V7ubP7Yd5M10d95JNeKPGXr8MU6HNRGWxO/NpeKzLPIPu5C534LEXfbkHfGh4Egi3TfPsP/OBPWHT7Mp0Btnb1vCg7eSEulMZrQtiYFapPkbUpvoRGvyZppi7amPtKUiwo4CX1vKA1zZlZjI8fQCTqcX8WlyAaeSi7iQXcnVonouF9VyJl/Cwcwc9qSn0hgdSo63NQlu68kOtyLCU59QL0NigyzICLOgJNyEtlgTLpY5cy7HgtM56hxJWc2h5E/oiX+fXXHv0B37Ft2x79AW9RaNIb+nPuhNasL+A0nYb8gPFCJ3/kSG1yfEbXyblE1vIw1eRUOsApXRq0gL+piwQAVCfBWIClQnOcqIpChzfL208fQzxCXABAc/Y+wDTXENNSI8wYGEWEcywh0oCnek2N+CikAz6iLMqYsyojbWgPYkY3alWLIvfQv7krw5nZ3CtZIKUWG8mFfJjfJGbkkbuVyex77sLTTF6lEbo4IkajVF4SvJDlglnqxUJQrnLEJZgA5NWcp05quwo0CZHbnr2JuvxIHi9WK+YXOiEmXBKygNXk1V5DpqoxWojFIQgVFwUNemb6Cj1IT2EgO6yvXZVWXITqkpO0sd2VMu3CjaskdiRo/EgJMt1hyo1uFIgx7HmwzoKlKgNUeD1mxt2nMN6C4wpSvfjM48C7ryLenMN6M114iuIlO6i8zpLjBnZ7EFe8qsxDDuXcVG7C7WZ0+xALo67BOgUTC7lOlyWGLI4QozDlcIDmkHDpY6cVziyqfl7nwm8eJCpS9Xql25UefCzToXrldt4prUkVvVm7hVu4mbtU7crNvErcbN3GrZyM12e260buVKmyeX2ny50OHD+W43Lu7axKU9tlzabcHFnRZc6djM+RZfZi63wcIAP85N8cO8jB8WBLe0oDgOgFwASQEQ/35eraR/boRZGuOHpfG/jmh+EW4WX6uLT6f48cmk+Pn/9X+Gur8FxL//2mVgFCJ2/mv+/mv++4+/5ifBJS3OV/z0/Vd8/fJnwPiqBnBmatnYIRsdYWZUyFecZnZskrnBuzy6fYTFI8UsNXjxotiSb/K38U1xMAtFwQyXRjC7p5yXV/fy8sFxXg6dZvL6HqZu9PDs1l7+crmVmQo3Zku2MLk9molTHVz87ACnzh5iaPi2GFkzI5tkaOJbliaGmfuskpF6S542aPJ1izXfdEQyIcnianolJ2KauRRfx9VYCWdC8zkXXcKdolbkvWf56sYAXw7LkI9NMCWbZEZoiZlbrhAU4nemZ2TizM3OIBdrB2XMy6YQoHFi9D6nTvYS6O9MTnYs1658yvjoPeZnhd/JxLJjWnRjP2Th/jG+ulbN4qfZzB1N4tmhMKbbnOnbmcijsbssyiZYEiFQ6I4WfoZMjAQS8hyFnyfmRk4Kbm0BFgUofNUx/dr48goghbW0oCy+Bso5mRBgLiilYzybHeP55A6+GAznm34Hfhhy4rtJG76dDubldAdP5uZYWuhncX6KhblnLMq/Yml+mmezMl7O9PPF1D6Wpr35cmwj345t4s8TfvxZlsnXc7t5Kv+cRbmcudlnLMwuiveYbftLKazexlJHLAupfny1bxdfTE8z8GKRqcW7PO7/lBfXj/Llyb1MRLsiDw3iq9ZOnj3s497iDMNyof5xmtmpSSanRpGNDNPXf0cEusGHA1x9eJepz68xUlrKYFwM/a0V3Og7x/2+fiaGJ8UoHqEuUVASX89/BXYLt4vzCP8OjY0MMtD/APF+cWBZZfxnXdICMAqml2VgnOBERybVSaZI43SRxOgsP6O1qYjSpjxMCL5WpTREnYrwDVSEaVIZYkiRtzYFPtpUx1pTm2SPJMaMcnG9LACmBqWf+vHAAAAgAElEQVThKpSFK1MerkJpmCrFIaqUhGlQFKpBfpAAhxvID95AfpAmBcHrKQxWFifXbx1Z3qvIFOBQWCt7riTd/RPSPT4R38vwElTDdWT7KoqT46dElo8C6QIoeq4h1X0VKW4rSXb/hCT3P5G0bSVJLmtIdFlF4raVJHisJnLbasJcNQjdZky450aigjxIjAokMSaY+KggEqOCSY0OJTMymNyIIPKCfcn39yQ50Bt3Z3uMrXTRsdfBwt0SM2cjtMyU0TFVFIHR2EkLi83rcfbSxyPQHNutmmiZr0TF5EM0bFdi7KmBsZ86JsHquKWYEOC/lrAgRWJDlEmP0KAsUZ/WbEu6Ms3pSNSjM05HzMlrEGrdfFTYHrCB1nAT8reqkuGkQrrgkN68ngRbRRLtlEi1W0uB4zqaPHVoddelxkmdUnsV8h1UybZXJcNSkTwLFYrMlSm0XUu5k+qywuigQrnDGnaF6rPdS5mSjSsoslciz1qNAhsNSuw3UG63ngprNapeTaW1BgXGSmQaKZFipES03moidFYQr7eWFANlMsw1iDRei7f5apy36hNdkkLxiSOknThL+ukrxB4+SWhvD+GHdhC4rx6/3go89hSIwChAo1VdFKZSX6zrg3HqTMe0Ph2Dpnz0uypQ65Cysq2aP7a18W7bHt5u2ce7zbvF7MVfVLXyLzVt/KKhm9+29/JvogmmU1QYP2w7wB8LQvkw05o/pRvyXrgWHwfakXmsnaqLjWT0+pC1z4rMHgvy99sgORZI9/Ve9t6+T1FnN7buG/H1tyUt0o3SBD+KYpzJCrUgJ9ScjlxPeot8OFkZytGKUBoSNlMUYE95oBtdcfEcSSkQ1bRT6SWcSC7iTHoFl/PruVzYwPnCGj7Nl7AvPYfdqWk0JQSQJbYSmZAZZkNSsCWxfqakB1uR429KZagFxwq8uSTx50KhI0dT9DmUsoHexHXsjP2IHbF/oCv2PVqj3qYh5A3qgn5HReAvKQn8FXm+vyXL5z2yfP9Elu9KUlw/INvjQ0oDPqYmYiVlkWtJDFhNnM8qEoOUSQrTJCPRnMQEK3yDDdgWoI9zoBGOfvo4hxjjG2VDWKQ9ceF2JAdbkeZjQHGQPnVR+myP3kBTlArtcWp0JWjTm2bLsWwvzhUkcFNSwq2ySq4XV3G/uon71du5JinkeL4/bbGmbI/TpCpGgfKYNeSHriIvRIGiCDUqE3VozjGiJVuVzhxFduauZU/uKnpzVnCwYC378xXZmalEbfRKSkM+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IM8qP80Pimpq518D4tzeLf71fFIFxFNE5/Y+A8ZUr+vX94l+BUcxB/Nnq+R99LKym/xH4/d8ojAIg/ihE6ojzJT9+/xVCrI4QESN0Q7/ukp4VGk7GF5mckDMmBHJPjSPvv4X8s31MtOUxWx/F40Y/nm5347uONL5ryuK7+jS+ksTytDSGhcoknuws4/npFmbONjF3s4sXt7p5eTCfJ6X2PC6w5uWebL4duMLo2Aj9I31MTvSzODvG5PgY/TNPeTTZz8LpaqaqrXkpVeTbBg3+c5crLw/ls3jyCMNHbjN39AZju05wt6WXkX2nmTt3kyf3hlgaHkc+KWQ1yhiTyxibmxLv5YSbudlZGXOz0yIozk9PIxcgTiZbDvwWQr+nh7n7+UVys+NFlXF7YwnDg7eYnR4WDS/y6Wlk44JaOMj8g+PMnshj5lgGc8dSWOgN5tm+YGTHipgbuSdC4OKrP39eaKUR4FT8WYKh5dVr2ZT4nvCxYHIRoPCvI6hposK4DItC9qUws4IjfHqehblhnkxP8my8l+eDcXw76MgPgxv5fsKGP0/58VJWzdOFhyzND4kK4eL8SxYXnovr6cdzcp7PTPB8+iwLUxk8G3blmzEn/jzuzDdjQXw9W80z+VkRNOfmnjE/vcjT6XEunN3BpUMFPJF48jTdnW+P7+Xp7DQjSzIej5zi2weHePHgHI+uXWA22Y+5sDC+bOvmeX8/D5emGJ0VbjiHRff4+MQIwwMj3B26y8DD+0zcG+b23T5kN28xVFzCYFIs9zrLuDpyjuGBIeZHZ5djdIQWl78DxqVFoUpxQTTDjI0OMzT4UIRF4YZRmP9JrM5rl7RQhyi4pAXTi3BTWBGpjSRCC2mUDhUR2lSEa1IaqEZZkDoVIRuoCtNEKtSLBRtS6m9Avq8uGZ4bKA43oTRKGANKowTVUJ3iMCVKQhUpDVX+KzAWBCmTF6giAmN+8HpyAzXICRB6n9UpDlahKEiJXB9BEVwhTrbPavGZ9goYM7xWkuaxSgRDARoFUBQmw2staZ6r/wsWt60gye1PJLp9RJLrJyQ4ryRRmG0riN32MRGuKwh3UyfS04QYv02E+20jItCN6FAvEqL8SYkJJi06hPSoYDLCg8kIDiQjwJ/kiEiCggOxdnZAxVoXNTtdNKw3oGasiJapEgbWahjYq2O8UY3Nnga4+AnmF13UjT9C3ewjHPx02BpmyKYwLVxidNgWoU6o9yckhiiSE72ecsFwlGJIR6YZ3anGdMTp0BmtRWuoGs2+yrT4a9AWokt7pDm5W1RItF1LkoMymVu1SLRXJsl++b10+9XUeenT4W9GrbM2xfaqZNsqk2WrQqaFEoUWqpRZqlFsu5bKzRpUb9qA1EGVyo1r6Y0wosFdkULbjyiwVyDHSpV8aw3K7DWpdNCiykaDSksVKiyUqbBSJ99YkXQjRZIMFYnSWUWY9ick6CuIwJhjpUmsiQLeJitx32ZITEkyeYf3kXHqHLkXbhF96Djena2EH+oioLcG372luO/Oxbk7Qxzr+hgsawKwbwzCdUcaDi3pWDRlYt5VhF5XCaodFaxsa+TD1m7+0Lyb9xu6eKO2jV9WNfGL2hb+vambXzXt4Jd1Xfy6tpv3mnr5pO0gayTJfJThwMcpJvwhVA/lKF/yTh2j5uo+Mg/EkN1rQ+khK4oOmFJ0YBut17rZffcuERUlmLiY4BdkRlqEI2UJnhTHOFMYs5HCaBtas7exr8SXYxVBHCoLYHuKM2Vhm6gK96EzNoG9sVmcypFwOruCTzMknEqv5GxWLRfzG7lQ2MC54nqO55VzKKeIPVkpVMd4kultTbKXOVkhdiT6GJPobUCGrxElwebURdtzoiyU6xXRnM335mi6PXvitehJUmFnwko64/5Ia/Q7NEW8xfbw31MV8oZYJZjv82vy/N4izesdsgNXkuYt/DfyPtlu77M9UpHWBA0kkSpkCk0xgetIi9pAcpw+aRnWRMSa4BOih5cAjv56bBXMMCEW+EXYEhJuQ2iAMTG+WuQEracqXJWWyLV0Ra2gI2oFrRFr6IzWZH/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VWlTu3qly5Ve3K7TpXbje48vn2bdxpceZu2yY+b9/MjY7NXO3ayqVuZ7FT+vwORy712HHzsC13j9tyba8557o3IbsqhcWb/Lg4yg8LE/wwP8pP8v9/wPj90jjfPxpDeP4gROw8mVyO2fnZelpQHv/XPwLEf/TePwLG/5v3RGD87gU/ivO3N4xCnI44U+PMTU0jG15kbnwW+Ugfj/ouMnO6nYd1qcw05/DnY038+fxOnl/Zw+NrB3hyfjcvjjTw512F/NiezTeNaTyqTmBUGoV8Zw5fnanh5ekq5jvj+aLQjC/yzfn+UClfD91lYu4ZE3MLyCbHmRkTMg7n6Jud4JEQv3KiiceSbfxnvgY/VavyotWEF6eS+P+Ie8+oqhM03ffbOXeds27PTJ+p6e4qIwJKkihmkZyjgCRRcs45Z9jkHCWKopgTxjLnMmBAMhvYZEqrSq3QXel31/+P1dMzt+9ZZ+bedc+Hd+3tZm+oKuvDj+d5n+d98/w8syOTLA6OM/9qkKmXr5kfHmVyYJDJsVHGJ8YYnRhlVDbGiGyMMeGG9cQok6JCKNi+48xNTDAnJIEFcJsQ9hgnkI2PMz72GtlEP0ePNOO0y5j4OD8u9nQjHX3JpFCJI5MxJZ1kZnKYqec9TF+WMH4uDempOBZOhfHDxVimr5QzNfxiyToeF77/uPgzltTMj3+eFOp6JsWibvFR+LOgck4spaN/A8Vp6SjCTEmXytJlo8NMSWeZnpxjZvo1X05M8HbkDF8PJPCdmJS24adRK/4ysY8PkxIWZ6+yOC3sQ37D3MzXzMwLPYQzLEzN80Ym5aupe8yM7uerIX++G97F90M2fDvoxPvxdN7MnGZmdgDZ9BtmJhZ4K+xd9j7izecn+CZjN+8TzXl/OJ+vhZLy0Rd8+/Qiv7y8zNejj5G+fMhMajDz0bEs1jXz5kUvL+cGkU6+ZGHsOXMjLxkc7ufFqxEeDDyl7/kzZI8G6XsyxNjNB7zKLeB1Sgy9xyu4OXwN2bCUb6SCvT63FHJZWHr8LfgiwKJwFWd8bJT+vqUaHQEUhTodYf5zwLjUw3i6KZGisG0UBWygKHADZSHCNYgtVIRspthXm1L/DZQH6IpT5qdLWYA+5cEm5PnokeO7g/wQAyQCMEboIQnfLCad8/8KjAI4alAQqEGWr5BeViPbT5NsfwEWtcnw0RaBUSIAo98SMAqqogCNSW5rSHSVI9FtaZLc15DopiCCYfIeJcTxWEeSx1qSPdaRKKiLHyfBfY0IjLG714jAGO+iSKzLGsKcVhDkvJoQN03CPPWJ8rUn3H8Pwb4uRAR6EB/uTVKUH8mR/qSEB5IcEkhyUDDJASGEB0fiGxqBY4AvWrbGrNqhgZK+Bhr668XKnO3mmmy30sLEaTNugRbYee7E1nMnuiaK6JrIEZxkT0iyFT7RO9gTok1AhA6JAcrkRGhTlrCNupSd7E/WpyPFgPa47bSEb6Q1dAMtgVq0+WlzIHAzHSF6tIQYkemoQbSFEtGWqqQ4biTORpNEW23irFVJsFWiYp8erQFmlDttIstcjVQzVdLM15NurIbEVItyMx2KLFWosNOiym4DFdaaVNooczRYjzpXVfKs5Mi1ViPdXJNsMy0KLTdQZq1Lubk2pcbrKTZSo8RUkyx9NZJ3qhG7Q4XQzQqEbFEgeqsKidvVSTXUImz7Wjx2yBHob0liZTqpRztJuXiVrBsPCe4+gUtTLYHHm/E+Uo73sULcD2fi2J6EfUsCJpXhmFX5Ytvgh9uBeFza07BpTsa8NQ2jA9ls7SxkfVs1Cs0tyDV1srq+nU9rW/iHinr+j/I6/lvNfn7X2MHvajv4fXUHyxqOoNB8EtXSDD6LsWJ5+HZW+O9EPz2ZvKt3qLp3hawz6WQctab6giWSk4akHHGk+k4HLb1PcUiLYavrZlx9dIgLNqAgdhd5MfbkxtpQmuRIc6Y7x4t8OCHZx6FMVxoSnaiIcqExJogjSel0R2dxPr2Yy9kVXMmu5lJaFReSK7iWVceN/EZuFDZyVbg1nVdOd3ouDVHRVIT6k+phSYqnMZl+RqT6bCfFezNZAcLurzlNia48KMvjVmEiV3L9OZViw7Gk7XSnaNOZoEhbzApaoj+lKeKPVId+hsTnE3L3/iO53v+DlL2fkOq3mhS/tcS7ryF19wqaQjTojNKlTVD3QtRJ811LYqgGcbGbiE/WJzrRkKDw7fgFbsHXfxu7vQ1w9jXCPciMvcGm+ATtJNRfl8wwHaoj1GgPX0NXyKd0hC2jMWgFdb4KtAZv4VisE9eyo3hclsfT8iIeSnJ5JMnhcWke90ozOZroRl3oFspDVSkJVyQ/ZA2Z/vJk+CuQF6pMRbw2TUnaHEjX4lCaEscz13AycznH0//EscxlHM2Rpz1DkdoEOSpj5aiMXkN5pAJFoQoUBCpQFqVBS7YBHRJzmvOMaMwzoDFvJy35Qi+jHq35OzlYbMTxKguudrhwuXUXPU3WXG6143yjudjZeLHJnM/bHLjQ5CgCYWu2BY3p5tSnWtKcs4uWHEdac2zoyLPgUJE1xyscOFlpx7EyC7oKDemS6NEtXIepNOZCrQU9ZWb0VJjTU7UEjD01Nlyu28WVGicul+/iWsVu7tZ68qDal0fV/jyu8eNJjS+Pq7z4omIPj6s9eFK3h2eNnjzdv4dnze70tuzmaasjX3TYcb/TjjsH7bnZac+Ng7bc7rbm4Wkrnl6w5MlZI64fsmT8vgQW7vHznNC9KNjRw/wyPYCgLv5HFMafBVCcH146Jzi/ZE8LcCiA4193GH+r1fl7cPj3Xvv1J0Fl/Jv5f1All9TIv3nf337mb57/fWBcQDrS/69XXqQjTI5LGRwZ503fE35+dJmvj1YyUBbIWEcq7+8f513/Y6b6x5h8/YahyTGGZb3Ihj5n/kEzMxckfHm+kG/Pl/FNZyYT+f68Kw7lp0NZfHUkkcXMrbzPN+WnM2V8GHzNwPh7hiYWGZdOMjkyzsjQBP1TL3kz+JBvTrfyNteXX1J38ucsFd7VbWX+rB/Sx62MjvcxOjHC8NggA6MDjE5L6R8fZFA2wqDQFzk2yPjEqKiOisqp2KH4sax7dJSZ0THmhTvUogIowOIEEwLYTQ6LdTovnt1BUpCEp4cVOVkx3LpxnvHRfhH+hDqhidF+Jp/3MHmpgNEzqcxfzebN+RjmjwXx8mgmUyN9TE/OMDshQ1AXp8Ty73HxuXDNRbBkBYCclQnwuWTRzk1NIowQqhGvvoiK40eVUfhn+1i1Mz0uAOOMCIxvJqf5euwS74bS+W7Anj/3WfPjiCV/ke7h/Xga89OH+WpqnsXJ75mZmmd6YYDZ2Xnmpr7ky5lx3i08YUF6ia+Ho/hW2GEcsOD7IWs+jEfxdqaL6ZnnTE4vMidb5M3YGO+eS5nvPMt38bv5KVqbtyV2vL9ez0LvHb5/+ogfBp4yK3vB0OA9ZrOj+ZCdh7S0mpkH9+mf7mNK9pwvx54xM/Kc/qHXPHs1yr2hXvpfvWD2/iAjD4cZvXSbpxk5vEiPZfhaG3fGbrEgneK7ibf/mooWEtKL8/+mVmdmWibelu57+VxUFYX+RTEh/fIZfS+fIaTL/17oZV4o7p5+y5spISA0wdz8kiW9OLPIN5NDnGpMoCh0KyWBuhQHbBDVREFJLPkIisVempT7bqDCV5fCPRoUe++gxN+Q0mATioKNKQwXCtFNKY4WoHGLGF7JDVRBErSegkA1cnxVyPNfT16ABtm+6mT6qJPpq0WGtxbpXlpkCtdZhDS0nzo53iqiDZ3kJkes03Lid69aAkb3NcS7ChazPAmuCku2s5uiqCDGuy5BpGBFJ3msI8VTiSQPBeJcVxHtuIq43cL7BGCUI9JlFSG75QjarUaQ62ZCPM0J9nEl3N+d8AA3IgPdiQ3ZKwJjamQwyWEhpIRFkBwWTXBwDPvCYvBOSmL7Hif+RVcJuW0qqOipsn6bIpuM1TDdvY3dgTZ4hjviEmiJS6AFO6xVcQ0wILVgD5HJlngFbWBfwHqiI3UoiN5ATdpOGtP12Z+qz8FMEzqTDWiN2kxjoCZN/uo0+a2n1UeLruBtHAozYH+QPlmO6iTYqBJrtZ5EB50lYLTTIc5OnURHDUq9dlK5R0+ExWTDdaSYqpJiqkaaoQr5RhqUGmtRZr2eShtNqm10qLXRpsZahU6vTVQ5K5FvI0+uzXoyLLREYMw300JiokGhoRqlxmqUGKtRbKJBtgCMeqrEbFcmZJM84dvWEr5xLQlb1IjSVcRL/VN2b/yUiBBb0muziOtsIurEKRIv3cL30FHcmusJOtGMb3cZ+7rzce3KwKE9EdvmOMyqI7GpD8alPQyPzgTcOpJxak/Bpi0Zs440DLokbOioQLW5AcXGFuTqWlghVO1U1PJfSyr5L+W1/K6hjd/VtPGH+oPItRxndf0RlCUZ/JO/Ib/fp81nXjuwlhRTdvsVdffvk3tWQs6JXTRdsyH/pBEJ3R4U3zlAyf1b7Iz1YeOeDdjsVSTAR52kMH0yY83JSbCiMM6Wtpw9nCj24UJlIEcLPGlKcaYuwZOO1GjO5xXTk15BT0Y5l3OquZpTx8W0anqSKrmSXsvNgv3cLNzPtaIGrpXUcz6vhq7kYjoSMqgJ9UfiZ0/anu0UhhqS5qtLqt8mUgO3URRhzcWMTB6UF3G3NFW0e0+lWXE8XY+uZHUOJCrQnria1vgVNESuoSxgGfl7/4l09/9Gpu+/kOD1KdGeK0n1USHNVY7yfcp0hGjTFb2RlmhdJCFqxPqvJSxUlYj4TUQm7iAqTo+oyB3ERhvjFWzFbj8THH0NcfLXxzvSiOh4A3ITNlMZrURb6GccCfw9HcGf0Bj4KdXeK6jzUaczwoxLmf48LEnlgSSNOzlJ3M1J5n5+BncKs7iQHcj+SH1qIjUoDpNHEi4vqoxpvqtI9V1JQbgS7RlbOZ6/nePZGpzMlOdM9gpOZf6R7rR/4WDan2hOWU5twnLqktZQGSNHYcgKCkPkKAxWRBKiTEWcLh0F5nQUWtCcb0pDzk7Rnm7O305bgR4HigzoKjXhUoszPY32nG+woafRmkvNtlxoMhGnp8Gc8/V24pm9U9VudEocacq0pynLibZ8dw4Vu3C4xI6DhVYcLrHmWJkNx0ot6So0okuyk2MlhpypNudivTWXq224WGXNhWprLtbZcrnRgcv1Dlyt3cWVKgeuVztzt86dB9V+PK4N4VldCE+qA3ha7c+TKm+e1njR2+DNi2Yfnjf78KJ5Hy9a3Ohtc+LJAVseConvQ9bcOmjLjUMCMFpx/6QFX5wz4/klQ+6esGTiUT6/zN3m1wWhe1Gwo4f4dWoQpgZANiieCvyf7zAOiZdeBGD8y0dgFB4FlVEExoWRfwuMQq3Or3/5wH92fvnz+79+9m+f/699v/f88pdvlubP7xE+/+3XC0wId43HRpB9nKmxccaHF+FFF1+dLKa/uYiRM1XM9F7nw8vHLAy84oVwLnBogqFxKQPjk8z0P4fb9XC5isUbR+m/fgbZ/bMsPLvK7K1uvrtcyfdtXrzN0+ZDhRk/9ZTw3YtHzI1OMyUdZGTsFS+lYzyZfMPA0BBzQy+QXmzndbk3X+Zs45ccFSjT5eeD7rz9vIzFkftiz6FwnnBphpGODYlhB8FCF2dsWOyXXLrSItyYlooKpABrggUslnFLx5CNjYmvT4wJzwWYG2d0qI/Hjz7HZbcRsTF76TxQwetXD8TE9PjoCLNjr/iq/zJvb5Xy6mg0I+eSmDwdzrfXUnh2LIPJEcEKnmFBhEIBDMeZFuzwSSmTE2NIpcOi6imTSZmaWrLKR2emGZ6WMSKENmammZBNMilY2IJKOS5jenyaaeEqirSfhanXzErHmR8VbjE/ZGKgkrFXLrwZM+LbERN+Gt7NXwbi+DDezXcT/Xw1PsPcpIyZhQGmF4aZmVlgbmqRxakx3szc5cvhEL7ut+ObPjPeDWzlq2Fb3o6X8XbqLvNCh+PkKPPSBf78YowfDnexmODJzzH6fBWny1SlA9P3ypmcuc3QwiADc7OMj0zwzeEOnmZkcS+9gLcX7/LVyzGmRyYYHZfyeqSfl697Gezr5YuRAb54/YqhJ0+ZvXOHxbOneVyQy+MSCeOXzzAx9JJJoY5ncfHfqItCnc5vCWkhCCOsMwy8foVwNnBAUBlfPKdPnF5e9j5hdkrKwuzkx5lgYXaCmbkpZoSb0jPTLAq3pmenPt7unuLLWSnfTj3jQnMyFRH6lAUIl1SEZXEtCgN0KPDVQuKtQ6GHFmVu2lTu1qHISpVCOx0KnbdSvM+IfD9TsoPNKYi2QhJjTH74RvKDVcXf4vMD1pEfoEqunypZ3srk+KqT46tJlpcGmfu0yNirRbqntjiZXlrk+Oog7CQmuSsQ77qaJI81JLrLkSjsI7quIXLXCuLdFEhwX0ucmwIxu9eIE+0sR5TzavF5vJsAhvLEOa8mxVWeDA8lkl0ViXZYRaT9KqIc5YlwXkvkbhUidqsS7rqJYHcHQnxcCPTfTUCAC+GhnsSG+pIaGUpKRATxYZHER8XjHRaJS3AQ+2LD2RsXiPzWdazetJp12xVQ3CqHhpEaOxy2YeRiynbbndh6GOC0ZxOObqrEp1mQXexCYMQ29nmpEuq/noxoXQoThV647TSn7aAjUY9jSUYcjtpOZ9gmmgPUaQpUoyFQhTZ/LY6EbhehscV7A5Vu68m2XUu6nQqxlsrE2moRbbuBOKfNJDhvpDrQklwbHXLN1MkwUibFSIkkYyUyzNTIM9ekyFyLUlt1au01qbVQpdFClf226hwJMKDWQ5d8ezVybNaTbaFOjrEaBabrKTJbT7GxCkXGShQbK1NsokaBiRoZ+irEb1EkVGclQTrLCdOSI1pzLVHqivirrmC31jIC9kjdEWkAACAASURBVBiTXplKYmct4ccP43n2Pm5HLuDavJ+QI/WEHCvFszsHp+4MbLuSsGwOx7Y+ELeWSLwOJrGvKxW3gyk4HEjGqi0Z8/Z0rA8XYtJRiGFLMRsaCllRV8hndSX8obaSfyiv4HcV9fzXolp+V9nKP9d0sqypm1XNx1CWFPIHHws+8dTkn311MS+V0HxtgGM3nlFzrpLks5aU39xM5pkdJB73oPp+KfGHstjksxNNJxWMPJXZF6JLSNAOEkIsyQ53oDTGisY0F87UhHO2NozTVYG0Ze6mIW43nckRXC2u5UreAS6m1nM1vYEb2fu5lt3ElfQ6rmbWc6ugmbslrVyXNIhzU9LAxYwyjsZn0h4TQ0N0INlethSE2FOd6Eqatz7pPjvJDzKlPs6JnrJYrlemcrUokZNJAXTHuXEszYGOFD0aklSpT5WnJX4VDWF/pMT3d+R4/Xdy/T8h2esTkryXkxOmQXaQNvFuSqS5r6FBsJIjtWkO1aYydANZ4bpEx2zCO0KLwJhNxCbokRRnSGiSHXtCTHELMscj3JZ9sbsITrYjJdWMyrTtHIxX5UTwZxwO/pSWoGVU+6+ixE+J2rCNnMy057pkHw8Kg7mbHcG9nGRu56RxtyiLz/Mj6IyxoFG4Zx+hQEn4CvJClpPk9Qei3f9ARuBaGhPV6crSoTtTnSNp6+hOk+dYuhxH01dxMGUZHUnLaUtaTkviamqjVlLo/wl5fn8kP2gVBSEKFEWo0Jy1g1PVdhwtNac9T4/9OZtFWGzN3cHBQmOOlVlysdGJnjobzlWbcbbKgAt1Rlzeb01PnRk9tab0VBtxpcGKq00OnKt24HCRPe35TrRLPOgsdKa72I4TFY6crXHmdNUuTpRZc7zUXKzeOVMpfA9LLtTZcLHWnvNVtvRU29FTY8+lekcu1u3iYq0Dl+scuVLvxM1mdx7VB/G0LpxndeE8qQnli6pgntSE8LQ2lN66MF41RfOyMYrnjb68aHGmt9WRJ+32PDpgw/1OS24fNOX6ISNunzDl7hlTbp025MEFY+5d1Gf8ST4/yV7A7Di/zD/l19nXMD0C0wI0DvPr1AA/T/WLNvXPMwP8IszcR0hcEM4E/jbDCPeo//38LICjOKMIZwF//fL/A2D86ftvRNjjxw/i4/8aLAqQ+veAcZFJoQ9QsD0/pniF/b+5ARm/3ChmoiWOkSMNvHt+kamh53zV94q5oQH6poSb0lKGpaMMSGXMvOrlp0OJvGlNZPH2WSZePGa67x6zw0+QPbnEm+tNfH8kmjf5xvxYacI3LXbMnQxk/k4p73uP80Youh4d4PmIlNdDMr4cfMzs+UJGCvR4n6XIjzkqfFdmykJHOPMPuhkZeoh0rJ+J0aF/N4K1PsqkdBShT1Im/HsJARMRvMaZEL4mBE3Gl9S+pbN/S5dcxPdIZ5gcFRS/EYYGHlNXm8O+vZZkpIdy68ZZpIJyKNjGo8+Ze3qKxWtFDJ5MYOrzbBYuJfD2Yiyvz+YzMfxcVA6XgFGowplgZmpChEah8mV8fES0yAVglAn/LUVonGRiYkIMhUwJquTHGh/hczNTQg+i8JqgPg4wN9kv3rmeHp7i6tlOGitduXTSDNkrC968NOWHPnv+MuDJO1kk300f5Z2slwWZcPJuANnCa6Zmp8UKnHlBtZuc4KvhRN73u/Ghz54P/Tv4etCGt6PFvJ28xcLUMDOyfmbHZ3k/KuPD3atMlyfyPtGG76O28VW8PtPFnrztaeD7J9f5+fUrePEajh7mXkI0Db6etOdnMj0s/GIyxuSIlLGBYV6/7KP3RS8P+/p48vIVw8+eMn3rOlMnj3KvOJ8njTXM3L7OgnDCcWGemS8X/83u4t/uMU7LJhgZGhDPBr5+9UKExVfPe0VgFDoe+148+xtgFGBRuHwz/hEYp8RTi0LqfGFG9hEYp3kzO8Z3M8+42JJCTZQxtSGbKPJWp9Bbg2I/HYp9NyDx1KLUXZuK3VpUO2pRaaNOqbUmORbryXLQReJrTF6wGZIoSyTRRuSFbiQvSIV8/zXk+CqS4ycA43qyvNXI2KdGuud60j01yPDUJtVdk1Q3LdI9BGjUIMtbmyxvDVL3rCPZQ57kPWvExxQPRZLdhfDKGuJc5UVojHWVJ8ppFZGOS/MbMEbvlkMY4b2JLmtIcpUnxW0tcU5riLBfRbj9aiIcFIl0XEu4gyJhDuoEO5nh72qO3z5r/P13ERzoQlTIPuJCA0iKjiYxMZmI+CSCElPxiY0nMCmewOQolLepIae9inVb5FHZrojq9rVsMtNhh80ONhpuQHfranbtUiE9zYryCjeS00zx2KuEz14lksI3UJNtRF3GJloyt9GZrseBuG2cSDSiK2wrnUEbafJVp8FPjXp/VQ4E6XIkeCudfrq0emmx30ubSncNilw0SbZRIdFei1h7HaLstQm3Xk+e6zayLDXJMlYjafsaEncqEG+gSIqxEjkm65GYqlMmAKOtOk1Wahyw1+LQ7o0cDzahxk2XXBtVcoXQi5kaWYbK5JuoUSwAo4kKhUbrKDRcR6GxMgXGqmQbCj9DibCNq/HdsBx/zVWEaSoQob2W0E3rcN6wDH9vM5KrU4hoLyPg6AGcT93Dpu0kdjVV+HeUEXq0mL1H83A6moVddzq27TE4N4ctAeOhZHyOZuDUHo9teyKW7cmYtqZidagA844CzNokbGuWsKapkOV1hXxaV8bvK8r57yWV4onAf6xs5fdVHfyxvosVTd0oF5TwB29L/tF1HZ+FaWJTn0DrjcucuHmKpsuZpF+youK6ARmnjIg/5kbh5xl4V/izYe9WdFzUMfRUwz1IGz/fjcQHmpIX7kBZjCV1KU4cKw/iTE0oPXWhdGa50RLvxqGkCK4U1nItv4vPM1u4kdnMzexWbuQ0i9D4eXYD1/OauFXULM7NwiZuF+4X9xovZJZyJCmNtsQYysL2kuRuQk6gFeXRu8gJMCYnwJC8IAP2J7lztSqN+3USrknSOJkSRHeyGwdSzGlK3khtigptyWtpiV1JbeRnlEcsIy/oTyR5fULCvs/IDFajOFaPnOCtZPuoURuqQnfiNk4n63NYqLGJ30pitA7B0dqEJWwR7enkJBNCkyzYE6KPS4A+riFmeETb4JtoSWSiPoWpW+hM0+RkzBqORq7gQPhKGoJXURGoSE2oOodTjDif5cDNfC/u5kdwNy+R61mJ3CxI5lZRDMdTHGgK30Bd5DqqouUoDF1Opt8y0v1WUxihTnW0EvvjVWhLVOJg8lq6UuQ5krKa7rTVdKev5liWPIfSVtKetIrG2JVUhH5KUdCnFIWuojhcgaLwtVTEqnFIItjCFhwvM6YtfwvtBTtoyd4qVuIcKTLlTJUtF+rtOFdjwblaE87XGnGu3pxzdWZcqDfjQo0Rl2qNudZkw7VmJy7Uu9BdupvDpXs4WubG8VJHTpY5cqbSidOVS8B4tMiME6WmnKv+CIt1dpyvXhoBFoURYPFCrQNnK2zErwkA+XmTC/dr/fmiJowndeE8rYvgSW04T2sjeFITztOaCF7Ux/CqMZ6X+4N4LiiMrS48bXfmiw4HHnTacPugGTe7jLhzwpR7Z025fcaI22cNuHdJD1lvIb9M9fOzbIyf578Q+xeZHv0IjCMiMApfF/YaRVicGRDPCP4yP8zPC/86vwhKomA//+2IAPkbMI6IMMn/W2D86fuv+eH9GwRo5Kdv/8PA+Otf3rE0S0rld998iUzoCBR6CEWFcZiZ4UHmvviCqSYvZK3xfH3nIl/330U6MsTc636mhwYZFCpmRpd2A4dHpciePuBDcxhzjdHMXD+JrP85U/2PkA31Mv7kmtiQ/v5CJrL8LfxQrMH3ldq8rd/JXIsdH44H8ufrEr561MlM/y3GBl7w7YvzfHM0krlcLaaj/8DzsNWM1e5DeqEOad9dXg2/YHTs78OiTCpFmIlRQTkUno+LFvBvCuMSMAr1NEv7iyI0fgTKKek04yOCEjnM4OvHfPHwMv5+joSHeYg1O8MDveI96cnBJwzdOMDEuUwGTyUyez2XhcsJTJ0IZvRKOeNDz5GNSZkV9hKF7sbfgHFKCN1IEaBxSlAdBYicnhCLpudHx1gYGWV+ZIQ5QcWUDosnCGdkI0xPjyCbHmZyeojpKeHva5jR/kGunO8hKzmEmGA9KvM28uSKFV8+d+DDSyu+6zfnqwlrPshqeD/xhDfjc8zIZpDNjiCbmWR6apG5iW9YHP+a90M5/NDvw59fufL9ayO+6bfn7VAxb8ZvsjA9yMz0SzG0I1joi9KXTJ1tYirXi+/jbfgpzIwfIux5m+jDDzW5cLQZTnXwobqAk75O5DjqU5Xsz8jLm0wPv2BqoJ+xF/28ftbP894Bnvb28ar3JaNPnjBy9TJ93Qe511DJ6xOHmX/6iAXpGFMzM0zNzYnBFmFf8d+PkIwWOhr7Xglw+PyvwCiojP8zYJydkzE7JyTJJ0SL/q/AKNjUc2N8mHrKucZEKkMNqQ/cRrm3LoUeGhTt0aR83waKXTWodNWkylGdKltVam3UqLJaT7mdFrlC7YrbFvL9DCkIM6YgbCe5QRvI9Vchz1eBLK91Iijm+AowKICgGsnuaqR6aJLmoU2SiwZJAvC4CqNK+h5hh3E9GZ5CRY4iqcLtWw95MSUtgF/Cb8Do/jHA4ryaCMeVRDqtIma3HDEua8Tn0c6rid0tR6zzKmKdVxMn7jHKE+MkT7SjApEOikTYKxBuK0+4nSphtlsIctpBkKcJwX7WhAQ6EBHkTmSIDzGxUcSlpxOemUVkdiHBKdmEpqYTmZmGrvFWFDcoorxJAY1t61i/WQHNrevQ3aGGho4c6qr/QODeDdQWu1BV7EiwvzpeexSJDtSkMHEHbUJyMl+Pg5nb6UzayqGYrZyIMxSVxM7AzTR5a9Lop0lDgBZdIVs4HLiZAz46tHlp0uajQ5OXDjVCJ6OLJjmuG0h00CDCSpVgU0F51CbHUlOEw6Tt8sTryRO3U54Uw3XkCvBnqkGVrSZNdlp0Ouhw1HkzR1w3c8zfkGpnbfKtVSmwVifLUIlM/XXkGav+FRglBopIDNdSZKwiAmOusTopesIOoxyeusvx0lqJv9YagnUViTRUx3HLCnwCzImrSyWooxyPrhYsuq5i3HAIh/pK/NoLCezKwfNIDrsOZ2FzSADGBJybI3FtjsT7cAqBp3Oxb43FojkGs9ZEDJuTsTiYi9mBPCw6Jei1F6LUXMSqugJWNpTxx5pK/s+SMv6hvJ7fVzbzP6ra+KS6gz/VdiKfncunvlZ86q3GqmhldrV40XijjCM3smn63Jvsq+ZUXbUn/YQNMUddybuShk9NGDtDLNnosRFTH23cg3Tw2adBnL8ekkgbKuKsqEl04GhJAOdrwumpCuFAmgv7o1w4GBfOjaJGbhce5VbeQW7lHOBWTjs3c9u4mdfK9dz9fJ7byLX8Rm4Vt3CzaD+3i5q5LWnmWkE95/JK6EpPpSEuhHx/R3ICrCmNdKAyzoGcAAMyffUoCrLkZH4U9+oLuVmSw1VJMsfTfDmUsouWFEPqknTZn6TG/sR11CcoUhWnSH7YKjICV5HsK0eqvzKFQiVWjCElIZupDlTjWOIOLmeacD7TkI6ULeTHahAfq0lUnC6xiXokJpsSkmDIvtDtuAVuxy1YH/dIEzxj9AmK30JGii71aeocTl7HscQ1dMfL0RElR1OEAo0RKhyI30JXgiGnUx25lOXH1ZxILqZHcjUrilvFkZxOd6QlaiO14euojVagNGwV+YEryQmQJz9YmZJQRSrCFaiNkqc1XoHOJDkOJq7kcPJKjqav5nTeWk7mKtKdvZbO9LU0xq+mNPQzSsJWUBopT0mkApLQ1TSmaHK0eCcnSvXpLtXjSIk+nfnbOZC7nQN5ehwtMeViowPn6605V2/JmVpTTtWYcqrahDM1Rpyt0udCjSFXGsy5tt+ez/fv5nytC6er3TlV4cqpMidOlzlxptyJU2X2HC+24miROSdKzDhbacW5amvOVllxrsqWc4K6WOvAeQEaa5fA8VSZJWcrbbhY78jlRmfu1vrxqDaUx/XhPKkXgDGCxzXhPK6J4GltFM/rY3jZEM/LpjCeN++jt8WTp23uPO5w5sEBe+50LtXp3Dluyr3TAjSacOv0Tm73bGfyWaFoQf/0N8D4qwiMwh7jksL468d6nV9mB/lVGFFh/FdYFMDx/zdg/OXP7/jxu6/5+Yd38ON/EBh/fA9/nQ8ICuX37z4Co3QUIVAxKRR3v37B+LnDTBZa8lV3Fl8/vcfCUC+DoxNMDgwjGxpkeEKwF4X394npatmjW3xZ7c2XrXHM3DrNxMArJoeeIR0WTr7dZfh2F2PnkhguUeLPFWv4sUiDb/P0eV9gxIdiNb5r1OWbI858uFnIN886+PF2GW+b9zFXYEJf8mbq3eQ5XuLHs7vH6et/wvDIEGMj/x4YBUVRSB1PMjU+uaQUjk2KIZ7fVEYxFCOcNRwd+ag8LsGlYFNPCurX6CQTI1Kkw4NIR14hHe2lraWc0BAPJPmJ3LnVw+jwC6SvHzL58Bizl/MZPp3M2IVUJk6FM3ksiOlbDUgHny/9XEHlnBwTlUXh+ohgS0/LpMxMjYuKo1D1Is7UBF+NjPLN8Kj4uDgiFKAL5wKHmZYNIpvqZ1z2itHJ50jH+xkZeM3VS+dISggjJtyDFOE36nh9zrZY8vqqBW97jflhxJAPE1Z8J63iw+hL3o58x8zoD8hkc8gE4BcuxkxNMz85x7dDWfz42pefXrnxlz5Tvulz4M3rYr4cu87CdD8zM73MyUaZmJ1gYOIV06+us3iqkrcFQfwU7wGRbvwY6c5U9G5eJDlxP8eDGh8Tsdeufp8pPVnBPOkoZf7xVaZePWJYUP++eMXAF8MMPu5j+PEzhu/f53nPWR4fP8Sz04cZvXMV2Ysn4v9vQhXPrHDmcG7m386scDN6itER4WZ0n6gw9r18sQSJz3tFcBQ6Hl89f/p3FUYBGMUzizMTvJkZZ3FmUlQYZwVgnJfyYbqXs41JlAYaUrVvK5V7NyNx0kCyS41yZw1K7JSptFeh2kaJasu1NFgrU2ehRK2dOkU2auQ7apHlposkUI+C4G1k+2qRuU+JTM81pHsqiZdWMgQL2kuLVE8NUjw0SfHQJtlNm0QXLeKdNYlzVCN+lyKJTutIdxcuuKwj3UOBFLfVpLqtIdllDYnOciTtlkcIsQi2tGA9C5a0oDIKgCgAo/AY6biSKCcBJFcQ7ricCKcVhNovI3LX0i5jgosSsQ5ribZXJNpOkVh7FWKtNYhx0iXCYzth3oaE+VkSHuBEeOg+QmNCCU5NIkSST1R+GaHpBYSl5RCbm4uJozWqm1RR3bgWrS2K6GxRQE1rOerqn6Kp9E/Y6q/kYKUPbcVOlKUaEei+higfNbIjN9KUZUx3oTlni4w4maXH4bjNHI/V43jETo6F7uRQ4HbxTN9+v400B22hS1AXfTbQvk+T9n0atHtpciBgIx1BW2kO2k6F9xYSbdYSJoRrjORItV5PrqUGOSZqpO5cR9x2eWJ3rCHNcB0S4Ra0hRa1Npq02etweJcu3bt0ObhrA4c8t1G1S1P8uy220iBbby3Z+kqi9Vxsrk6JiaqoMIq2tImqCIz5ppqk6asSvEkON93l7NVZhZfmKvw3KhBuqo6D3kr2BVsQUZeK38FqbFob2NJwgo0lddjUFuHdloX/wVTcOtOxaU/Hsj0D+7YUXNvi2L0/nL0HEwg6k8eujnhMGiMx2h+LfnMipp1ZmB7IxuJQPgadEtY3S1jXUIBCUylyTdX8c0UZ/1hWxT9XNfIvNa18Ut3GH2raWZEWz/JAc9YEa7EiYjUuHQ40343g2N29tN0yJ/+aEVUXPEntdiL8sDPZl9KJO5zH7rxg9PxMsA3VxztqG37e64nx0SEv1JDaZBvqkhw4XhzA5dpoesqCaU9woinUmUPR4dwpbuZB8UnuFnRzJ7+L2wI45h3gVkEHNwrauJrbxOWceq5JmrhRvF9UGm8XtXK1oIHPS+s5npNHW3IsjQlBlITtpiDYmopYB0oirURozPExoiXBi2sVOdyrLuZulYSevBiOZnjTme5IU7IpjckbRTiqTVKnNFaZgiglcsKUyAxRJjNoPXnBupRFGVAZvoPqAE0ORW2mJ2UHlzK2cSJ1A/UJqmTHqhETsZ7I6M1ExRvgH70Fv4iteIVuZ2+oHu7hO3GL2IJv3CZik3TITVChMU2N7vR1nEpToDtBjs641bREytMarU5r9BaOpdtzJseLs9mBnE7153xaAFfzAzmd4cAB4ZZ92FpqIuWpilhDSYgc+f5yZHvLkRcoT2HIGsrCVlMfLUdr3CoOJq7icPIqjqSs4ESmHGfy13FaosbxgvUcSBeqdf5EUcinlEauojxqDcVhK6iKkac1bT1duRs4WbaDE2VCGEW4Ab2dzrxtHCrU50KjPT1Ndpypt+JkjQXHKo04WWPM2ToTztUYcL5Gn0uCVV1nxpUGWz5vcuZKgwsXql04V+FCT6UrPVUunCnbtdSvWGLNyRILBBg8VWbByVJzztc6cK7GnnM1dpypshFHeH660lp8/VKjE5ebnLlV68P92mC+qA/ncWMkT+ojeSQCYyS99bHiPK+L43lDBL1N/jzb78vT5r180erGww4n7nXacOuQGbe7Tbh7wkSExtunDLhxegvjj/KXVMTpCX5eeMwvs338MjMilnkzPSQqjb9OD/DrzEdYFIBxXrCk/zcBo2Ar/2ZB/0d3GAVA5Kf3S/PjtyJwCsA4OTKITOhgHBlifGiAqZePmT5Ww1uJCd+elrDY9wzZ8CB94/NMSGUIPYLSsRFmxF2+PqZG+5l/cpOZEle+PpjMm8dXxYsx0uGXjIwMMv66l9FHF3hxuoCxeldmCrT5qliJtyUKvJXI8VO+Ij/nqfGXkm18VWPKfIse881OzLVEM3ukGmnPYeqKoomI2UVRRRSP7p1mqvcRU0MCrA4ujWhNj4iKopDyFnYRBaVwYmSCybGlUMlvCuP4iHDRZvjjDqMAjGPiCMC4BIuj4teFkIuQjn704CrxsQGEhezhSFc9gwOPmBl9xkLvOSbP5/DuQRVf3i1h7kI8c6cjkF6tFGt3pqTjTAlwKgSJJkaXVEVBWRRg+6+F3ONiKbeQil4cG+eNdJJFIYwj/aiATkqZko0gkw0gm3jFuLSXof5nnD97jMSkQNIyAkiI8yAzcS+dtXF013jw6Iw1C8+N+GZgA++GdvJhKJEPI+f5ZkzK4vhXYmBGNj3I9Gwvc3OPWJy7z4ehUP7y2pmf+uz58bUB7/rsWOyTsDhyjUVhX3L2GXNTI8gmhG7L14wNP+TtwA2+v9vNNwckfCmJ5F11AqP7oziUZ81ej1VYumuRHWlPT0YgQwUJDKRG0i+UoZ/uQvbgJsOPHzP0+CXjj54xfv8Lhm/f4fmVC7y+c5XX968x9PQeU8OvWZwWgkHC7uH/HRjnZqdFm15QF1+/EtLRSyPY0a96n/3Vku5/+ZzZKcGGFr7Pv1rSc7OTH+3ocd7MjH0Exhnm5md4Mz/Bu6leTtYnUuhrQLHLZvLtBXVJnUIrNUotVSgzW0uFqTzVpvLUmMhRZ7aGBjMF6qzWUWa1jnxbZTLsVchwFWxmTdFyFq6x5HmrkuWlSZqnFil7NMnYp0Omly6ZXptI99xIoos2Sa7axDlpEmWrRLS1HDG2ciQ7K5DqIk+KixwpLqtIcVlNwq4VxNgtI85+JVEOK4h1lhPDLjHOcmKoJdppNZEOKwizW0aE/XIihOe7lhGy6zNC7D8ldNdywh1WEmG3ikjb1cTaryVxlxIJ9kok2SuTYadCvJ0S8e46JAcYkhJmTWK4I/FR+4hMCCEoPQ7fvHRCciREZBcRnplLWGoqDnvdUNushsbmdehuX8eWHYpobfgMHZV/wkL7XzhY6M211lCOFe0Sr1Ok+KiQHapNQ5oBB3OMOZVvTE/OTnoydnI+WZ9TMXp0+W/iWIgBhwJ30uy9mWa/rbQE63EgYCv7PdbT5KpCyx41DnhrcihwIwcCN3I4Qp96342kWK4k2nQ5wYbLSTRVJM9CnWwjVVJ2rBWBMX6HPJlGKpRbatNou4kGa03abLTotNak01KdQw46dLhupNJ+PYWWqhSbq1GwU5k8AxXyjFSQGKsgEYDTQHHJljZSJl94XSj3NtIgbIs8HhtW4rNRnn3qK/DbsJpgIyU8rVUIS3YjrD6TPW017KyuQVHSztqMAqxq8vDrTCfsaDoubSmYN6Zi1pSJfWsG7m0JuLVG4tUVT1iPBI+jGZg2RWHQGI1BSwKmnemYHMjAoisH44N5bGgtQKulENXmYpRaKvm0uoRPKsv5pKqGP9Q288fadlY0HuT3cXv5NFCP1YGarI5Yh0urPW13Ajj5wIFDD/QovWVAxZm9JHU5E9LlTGpPOgXX2sk624pHfgT2UVYEJRkTFKRBrL8GOaFbKY83pT7FnmOFftxoSOBBcwo1/qY0+NtzMDyIm3m1fFF6gnuSo9zNP7IEjQUHuVHQzq3CDq4VNHMxu4ZLOdWiGnmzpIXb5Qe4mFvLleJ6zuSX0JWRTmtSJLWx3hSF2JMbYIok1JzSKGuyfAwpCbSjNc6PS4UZ3Kos4POyDM5LYjmVH0xHiiv1SYZUJm2kPHED5ckbKIzTJDdqPZkhqqT5qohhtNLw7TTFGdMRb0Bn1CZOxmpxMVmT8ylqHElWoSpBhdQIZaIitAkI1cU7RIfQqB2ERRsSHGXM3tCduIVtYU+kLoGxOiQlalOcvpHufB0u5KtxOk2OY/Gf0Rr2J/aHy9MSt5FTRa6cKfbleI4XR5LdORLjzLEkJ46lWtMavYna0HXURa6lNmotZUFyFPqtIt9nJVl+ckhCFCkOlqM8eDl14Z/RGrOcruTVHElZ1o3CuwAAIABJREFUKULjqRxFjguTr0x3vip1scspC/+U0ohllIYvpyJyOZURy2iMW83BdBXaU5RpTVGmI1ODrvxNHC3eQZdkGxcabbjY7MDJGktOVFtwvMpEBMZTtQacqd1JT70BF+r1uVQvQKMpl2rNud5gx+f1u7lY5UpPhTMXqpw5X+nE2QoHTpXacLzYguMl5uI+44kyCxEYl0DRVrTBzws7jbUOXGxw5Mp+F642u/B5ixu3Gny4Vx/Ew8YQHjaG8bA+jEeCNV0fzdO6GB5XR/G0NpZn9VE8rQ/hSUMQj5t8edTsycNWVx4c2LWkMh4y4dYRY+4cN+bmcX1unBCAsQABDH+ZnhSB8ee5Pn6eHV6ypmcGxNALHx8FZZG5j72L//uA8T8fmBFh88d3/CrMx+DNt18vMjbYJ4LixPAgwky/eITsQA5v0rfy1fE8pgf6mBiV0je+yKgAQaNDTI8udR0uSF8zNfiSuYefs1jpydddKcw9vMTI8BBjowMMC7b10ACy53eQ3T7I+wtFfH04lNmOvYzud2Ko0oKF/B18l7WJ77M28q5gKzMV25k7FMjc1f3IvrjNwPOXPHlyj0JJPMmxHkhSfLlzppXBF3fFRPPEWD9jw30f094CNAoAOPFRYZQhFl2Le4yCTT3C+IigRC4pir/tNk5Kx8TXx4Wy76FhpMNDIvROjA0xNNBLQ10x3vvsycmO4otHF5ANPeLNy0t896Ce75808PZ+ObM9CfS37eNmSxyTw31L9TvScXFfcWJ8lEkhqf0RFoXOxbkJqXjeb25cyuyYAJSTTExOIp2UMTY5jXRqhrEJGeNCklv43KjQuzjE7aunSU70JzzSnrgkJ9Iz9nH+VAM3zrUwcLcJ2bMEZl8KwLeZdy+28b5/Dx9GS/gwcZ23YzLmRr5lZuQdc9J5vpSNsjjZy/thX77vN+OHV8b88Hozb19YsNhXxBvpbabGXjI3+4Kp8UEWhvp5O9DLzPhzRsYfMjl6h7kXl5i9dpCr5dHEeWxi715NbL20CYr3or21iIHrx/iy5xCztYVI0xN4GhPBF3lZDJ45yst7V5m4f5+p+w8Zun2TZ9cu0ffFXQZePmZ0uI+5mUnezM/xZmaOxRnBip752MW4ZE8LO51C2EVQFZdgUehcfEGfoGB+HNGWfvWcWeEG+MwE8zPjzM8Iz6XMzU4wL9rRUt5OLwHj7Mw0c2LX4yTvZ15xtjkdiZ8xFZ6GZFlpUmCpQamFOsWGa6k2UabWZC1VhqupMlxFg7kC9SbyNFopU22tTKG1Ern2qmTvVifTTYNMD3Wy9qwnZ48amXs0ROs5xV2TFGFXcY+uOKluOiS7aJPiqkPSbm3iHFSIMF9BtNVKEhzkSHJcTbLzKpIcl5PstJJ4++XE268g3n4VodafilAo2MxCWlqExV0rRUgMsf4T4R+BMdRhGSGOywhx+JRg+88IsV1GuO0Kwq1XEmaxkmhreWJtFUm2W0eBwzqynJTJ3itcotGnMNKKvDB7kvwdiAn1ICoxhJD0GCIzMwhPSycmK4OkvAzs3ezYuH09ulsU2LRlJdra/4y25j/iZCjHoSxPbjWGcb1qDyezzWmN30519BYakww4mGXCyTwTLuYbcz3PmEtpBlxKMeJUpB5HArZxLMSI7hBjukKMOBBkwIEQQ9p8tlLvqk79bhWaPdQ4ErCRExHb6Q7bwrHonbQFbabMTZlMB3lS7NeRa69GvuV6Mg2USdVbR+LOdaSbqFFkpUONtS4NljpUGSnRZqlBq4kKrSbKHNylIyqM5bZqSCyUKRQCLnrKFBiqigpjgZEyhYZKoh0tWNKFRsrkGiqRbaBGip4ykVvWErBJkaANCgRpyxG+VZEQY2XcLJTIqYgjprUc9/Y2Npc3o1DUhVJOCQ7NhXi1xRFxPAXTkkCMq5Iwa8jGrDYR19YYPDsi8TuSQNTlIgLOFbD7SAZGTTEYtSRg1pmGZVcG1kcyMe/KxrirlC1tElTrslBqlLCiOp9Pygv454pS/lBTz2cN7fyhaj//JdyUPwXrohi2CaVYPfa2BdNxK4lzD/dx5IEhxTd2UHHWnYRD9ni3W5N4Ph3JrW4k186S3L2fqLpE3CP1iYjZSoS/Kqkh2uRF7qA2xZZjRb7c3p/Ik7Z06gNMafS3oTs6mEflDbxuPMOD4mPcyuvidkEXNwsOcC2vhVtFbVwv3M/lvGou5VVxKb+Sq0V1XC9v5lrZfi4V1XJOUsap/AIOpMZRF+NDScguJCGCumhEZbw9xRE2FAXaUB3mypG0CK5X5nKzOp8rpWmczo3kSHoALel21KQaUpG8g8q0HVSkbaM8ZSuFMTpk+CuT7asmXnLaH2fAoSQjDsVuoStSheMxCpyKW8OxeDmaYhUoiVMjOnAtgUFq+AVpExq6hZgoA2KjTQgKM8AzZBseoZvxiRJUyO2kJmynLlWD03mqXMxV5FzKp5xIWM6RFFXOlllzpTmAC/VBnK/y51iOK52xNnTEmNOdZkFn0g4aotZTG76WxhhlqsMUKA9aTZHfSnL81pDrv5ry8LXURipQG7aM/VHL6E5T5ETWOrHIWyjz7s5SoDtnLV2CNZ2lRFX0MkrD/kR11HLqY1dRH72M5tgVHExVpDN1HQfTlDmUqUpnuooIj505WpyrMeZykzVnqk05UWnMyWojTtcacap6J2dr9elp+A0YDblcZ8zlamM+rzXnRoMT1+vduVrjwpWa3Vyu3c3FGifOVdlzvtpetKBPVVgjAOOpSmtxzlTbcrraljM1dpyttedKi+v/Rd17RmW5oGm6Z9aZ6Z6ZH3PW6tUVtm6zouRgToAoSM6YMKAiknPOOeecs4CYQEDMOSIGMnx8gZzUHWpXVVdX1d7XWe/rtrp6uvusPj1/Zn486/3kRfzBn8v7ee775l6to/gUPj+tceFp5XmelrvwotKdl+WevCz1pKfEhzfFAiz6iyOuqos86S1x53WZC68qnHhRdYxntYLKaMXjBmMeNRryqFm4ZzzAkzZdZnozYXacP09P8OeF1/x5fgAxmHt+gB/nhhHW0cyOwtxnWBSB8WfTy4/iKlpQGscQXNLiWvpn48tPSzKE+WKCET4L94v/yzeMX0DvP/b8zWdY/Ctg/N13Sygkw+IqWlhHCzPT95LJmih+F6fPN9fSUUiE1e8Ew/JFpELfsaAoSsaZlCuYlw4wJxlk7sUdlvJP8W1zFAu9dxkflyCVjjImUzAlkTA3/JqpF6188yCb3z4sYOFeA1P3OpF3tDBZ4c2HHEu+yzBkMcOapdZE5h9UMtXfiUz2Eom0H8XQAEOPH1GZGkeE70kSEs5RVZXGjc5m+t49YWykF4V0SIRGoQ9bXC8L/7b880paWFWLCqJUWEd/Nr58uWUUoPEvwDguEaFS+J4v3ycYa+7cvIa310kCA0/R2VmJdOAxc70dLNzOYFpYS1+PRHHVF1mTK4Nt6UxLR5hRTDMnxvVImVCMiyModAIsLgjmFZmUBYWcRYWCeZkUmRATNCVDMj2JZGqGsckZJIppFEKzi0zBrFCb+P4ttUUpRIQeJzzcgZx8D6615XP/TjPDb++zJLvHgqSQmWE3Fget+faFEZOP9Vl4f5rvZIV8kj7mo3SWD7IZPspHRCCcH7vGN2OO/GbkID8MGPJ9/y4W3lnwYSiPT/KXzE9KmJvuF93sH4be88NgD9PSNwxNvePJwD0utpWSHn0ev2MGeDkewPu8DaERrlTXVPLi6T2mhnpZfP2Qxc6LzFcVMZYWT09cGC9zknlYmkFf22XG7t1B8vwxQ6+eMvi+h5HRAeQTMuZEQJxjcXqGxZkZ8XZxYW6GpYU5cXU8IZeKt4v9AhwKoCjOz+7oL9DYJ8T2vGf2XwHGBdH8IufDrJRPM1JRYZybExRGAUgn+Ha6jyulESQ6HyDztCGxlptJt9pCprEmWfuUKdyvTKmRMkUHNpB/YC2FxhsoMlSizFydIisNMi3VSLJWI+mwFglHtYk7pkXcMU3ij2kQ66hNjOMWoo9tJuKwNlFHN4sjfI44pEOkAI2HdQixVcXXeAXBlmuJsF9PuN0awuxWEGq7nHD7lYQI6qLl1wRafI2v9Qq8rZb/RWn0slouQqSn5TLcTH+Fl+UyvK2+xtN6uagyetoux916Ge4Wy/AwX46n+Uo8TVfha7EOX/N1BJmvI958NUmHlCn3O0BFkCklvqYkO+qScPwA8edsifc7TWKMD2FhPkRFBxMZGUBEuDdH7A5gqKuC/vYVHNj5FadsNQhyFRooDnM9wZGueDuuRxjSFm5Ac4gu1YF61IUbcjnOmK4kY+4kGXI/7iCdIfq0B+hzxUuPy577ueRp9BkY3Q5Q56JP3Xl9qs7spfjYFoqPalFxXIsLLtu55LWbJvdtXPTZTb3HdvJPKJN6eCMZJ7TJPrqZdEtNkg5qEGOgTriBGlEH1Ek33UyR2VZKD2pTYLCJGlNNaozVqDPVoOnQdmqObSdLqAw0FUBxExn6qiT/rDAmGWwixWDjZ2A02Ci+T9qvIppewnVVCNi1Cb/dqvhu34SXAIy7NuBhqIqT7RYis0Pxri3DurIJ5eRavk5sYVNiLnY16Tg3BOFS7419cQBW5QmYl6dwsCAYx7oATtX54NISTODNNPxu53C+KwuruggOlAViUhuOTWscFk3hmNRHYFAZz46SSLRLolErjWNlbhS/yo7jF7lpfFVUxLLiKnH+s68By3y3oxygh1qIKY7lgTQ/zab7pR8XnpiR/mAfmW32BDWac7LKBM/WIJIet5H6+CEpd7pJvFbBufgj+EQcIChwOyFe2sR47yIz2Ji6xON053nzsNCPGh9zKtzMafI7za2EOAYqmunJucTj1GYep14Q1cW7SRU8SK/gXloJt1PyuZmSTVdiOh1J6XSmZXErq4CbGXl0pmbRkZrO1aQ4KkPcyfd1JNPLhkxfKzL8zMjwNSfDy5IcT1tKfB25kRnBg4IE7uXG0ZEcxKVoL+pijlIabUZhhCEFUQbkR+mRG7GHrOBtJHtpkOwqAONWygJ2Ux+0l7qgrdQFKNMctJ7LwWtoC1tPc+gmKsI0iPfeiJ+7Eh5umoT47SY+xJCEUBMigoxx89blpNt2jrtuxcVrNwGB+0kP0aYhehNt0WvoDPsFN6JW0pGkQ1eBFV1V57hR6cqtinN05Z3gYpwtlUH7qQnRpzpkN+WBm8n32khpgApFvkrkeqwm3Xk5ic6rSXVdR1GAKnURWpR4r6TM52suRG4U214uJarTHKdCbfhq6iJWUx+1jsY4ZYoDV5Hvu5wivxWU+q+kzHcZ1QHLqQ1aSUPYei5EKtEcs4mmmI3UR6ynKmwtTfHqtGfvpjNvH9eyhLX1Xq7l6YrTVqBHe6EeXcX7uFlqyO0SI+4WG/Gg1JRHZbY8LD3Cg5Ij3Cs+xO0ie24IoJgnGFms6CwUzDQCHFpxNV/IajTnSr4FV/IsaCu04nqxkPPoQGeZPdeLbegqs+dexQkelJ/iYcVpnlW58LzClZfl7vSUefGmVIBG35/vGr3oKfLgdYkHr8vO86riDC+qHHlec4jnwi1jnRmP6g7yuNGQx637ed5uwOybbASTy0/TgsLYw5/m+/mTUAU438+f54b4UWh9+QswSj4rjF+AcUnCj0v/BIyCG/oLNP4FGH82wfzvD4xSoUP6c9fx/OBrZi8k8PtYAxYupyMR1C/ZBOPyWeSKEeakA3wclSKVTzMvG2JubIjZF3f5TYUrv7mSwOK7h0ik40jGhxkdl4nAKMTkTLzpZvZhCd+8amG29zmTgzNMD0zz7YsOPrUn8+2lSP7hdgUf3gwwO/qOickXyKafMCl/waeRIb55L2H8SQ8N1UWEJJ/HP9SJ5KQA8vNiefywXQRHmaSPCdmI6HIWAFGIpBGA8Mva+QsEflYYpeLNowiTouIo/dx2Izqrhb8jqJQKcT3d8/Ih0ZFeeHkeoqYmgd4n7QzdaWC0NZLx9mgGL4cwfT2Ib7rD+Piynlm5YEyZZloqZ2JShqAwCtA4JYRfK2QIquK8XMaSXM4HuZx58a6yjwnFEPLJMWSTCsYUQgTN9M8ZlZ/NMM+6rlOYEkRi1HEyUs7S0ZFHW1sp798+ZEo2wMJEDx8n25kfz2PmnTffPrRh+LoaEy/0WBxxYWE0l0/y63yauMzHiXI+yJJYGIlgcfQYSwN2LL21ZumtEVOvD/HNWC1L429YEjq3FW/EOJ+lkTcs9T9m8M19bj7tJDQ9hOPnbTh+RB8/J1OiXY5RHhvNtYoaXj/rYXJUwuyooFq/FdXiiSc3GWm/wOjFKuSN5fSmxfO0uoQXba30PbrD8NtX9Pe9YUy4j52dYXZ+nrnZWRYEWBQrAedEhVEwvcxOTyGVjInKYt+7t/T3/RM0DvUJKuP7zyqjAIz97/5VYFyck7M0J0QLjfNpZvyvVtLzovr4ceo9LUVhxJ0zJM3ZiDiHHWQ67CJdcNEaqFK0X40yIzWKjZTJF5RG443kHVChyEybIpstZFlpkWSlRsohbZKO6JBwRJu4w1rEHdYk7qhw37iF2KNbiHTQJMJOg+hD2sQe3UzMER1ij+gQfUhLXAsHmKwi1GodkXbrCbNZRaj1csJslxNht5JQ668JtvyaIPOv8bFcjpvJL/E0/4oAu9V4Wy7H3fRXeJj9GnezX+ElKJBWX+NltQxvm+V42y7H02oZrma/5rzJr3E1WYaryQo8zFbjYbYGP/O1RJutIu2YOhcjLOlIOELFOT1ybDdTfESXUidTClxsKQk8TYb/aVL9T5MecIbgk+acMtThxD5lHHXXEHZsO1dzXLhX7UdnximafQ25HmzIJY9tXA/cw+VAXZqD93Mh1JD2OFNuJ5lwN/4A3RGGXPXXpdVrLy3uulzyOkCLuyEXXA2oP6dP9Zk91J/bS6WzPiWn9lB6cgcVp7ZR57yNxvPbqDmrSZPHVurdt1BwYiOZx5Qoct5G4fEtZFpqkmG2mXhDLSL3axCup0yKoSZFJjqUGmqI/xmoMtGgxkSdOgtN6h22km+tRqr5JlLNVEk9oEy2gTqp+9VINlQjeb+KCIxpguHlgDKpP6+kBdNLtIE6oXrqBOlq4L9DGR/hflF3Iy5Gqvi6WRBSGM+5+gb0S6/ydxF1/I/QJpSSCrGry8StJRjnGjdO1kRwqCYdi4o0DhYE4Fjnw5l6b9yaggjoTCLgZjYeXdnY1kZiVBqIeU0Ydi1R2DSFYlEXin5xGFtz/NhWEo5maRRr8sJYlhPFL7ITWVZUyFdFZfy6oIy/CTbn62A9VMP2oxlpzuESPy69KKP7RSQ1d6xIe2BIyhUrgppMOVNvzrlGPxKfdpPw+AXJj16QdredsOowAtPsiUgwJDRoO+HeO0gJMqIk0p7GuONcTTxFc6gNdb7mNPgd5nKYJ6+Ki+gtuMjzrBYepzdwP6Wa20kl3E4u5GZyLjdTsuhOSed6YiKX46NpTYiiIz2Vm1lZdKdnciMtg46UJJpjgqkMO0+e/1Gy/GxI9TlImu/n1XSOrzW53jY0RDlzPTWAm5lhdCQFcjnKi6bYU9TE2lEeZUFxpCH54Xrkh+8mP2wHOUGbSfdSI8dXm7LArdQGbqEqWIvKkE3Uhq7nggCMoRu4ErqJC2FqFIcok+ivRJi/JqlRuhTEHaQwxoTsGFPCg/Vx996Bk+sWzrhtx9vXgLigLZRFqHApcjXd4X/PnZiVdKfocC3XlNbi41yvPMPNylPcLjvBjaKTNCdbUBu9n/LQXRT5a5PvrUxxgArFfhvJ9VhFqvMvST67kjSX1ZQHqdORqUdV4HqKvb6mIVKZS0k6NCfq0JSkQ23EBurC19AQtYGGGBWqw5WoClOiOnQ91UFrqBHUxeBV1AV8TUvEBlqiNnApTonL8RtojV3Lxdh1NEWu4XK8Mp0ZW+jO2sn1zF20Z+3mWvZurubs4WreXq4XCSqjITdLjLlTbMzDMjMelVnzqMSORyX23C+25XahFd0FFmKTS2eBBZ1FltwoteFGuR3XCq24nGfOJWFyzbhaYElHqR3XS4RV+Od3wvfcKLHjdtlh7lce50m1AI3OvKg8z+sKd96UC4qiF71FXvQUuvOqyJVXJa70lJ7jZZkTzyuO8azSnue1tjytteBpnSnPLpjwtNWInk4j5t/mwZTghhaA8RV/WujjT/MjPz8H+HF26F8Fxp8WJfy0NC6OoDR+dkz/HwqMk+Mj4g3jF2CcG+xl/lImv402ZPF6HuPTk0xJhOpABZOKPhak7/hmeJxR+Tyz0hHmJSMs9D7m+0o3friWzML7RwxLxhgdG2TkSwPL8DCSvvco7t9j7lk3kwM3kMhvI5l8yuzQO77pH+G7wTHmRyWMDC8wKpEhlfYxKe9hTvqGhdER5kfkTI3JGR7u5+6zTkorkvD3dyQk5DThYeeoqcrixbNuFLIBBGexQjr6s1ooqKHC3aAQuP1ZXRTaXQSFUZgvMClCpPzn7EaFcAc5xcT4pHgX+f7NCzLTI3F03E9mljdvnrUjf3qZ2e505u6mM9YmmF4C+NAZytSDMmZkY8wL/cuT00xOyT6HiP8VMM7JZSzKhbtFGR/lCr5RKPh+7KU4H8Z6WRCqB4W7R6ELW8iVHB9hcWKMS7XFFKT4UJTmRn1ZFI/vtzI08Aq50NQjGJfkQyI0Lsjv8GGonN8+PsRoxyamX2kzO3CAqcHjLMg9mFMcZkZ6gJmRPcwPGTMzeI7JXi+mX7mz9O4MM73efBi5yie5RMx7nFS8Yn6iD/nwUx7eaSQhIQCHoxbYHjbivJsNfl6WZESf4XJJGq/b2pjuGUA2IWNeuJsclbEwNI5saJiegV5eD75i4M0jph7e5B9udTP58CZDT28z+OIBg29e0f/+PeMyBTPzi8wvLLG4sMDHxUU+Li6IsTpf1tJTEwpGh4cY6H+PoDD+tcooOKPFHMa/rKX/LWCU8WFOyqdZCd/8FTDOCs0x81N8munnYkkk8W7GJLkaEnN0F6kOO0kz1iRTX4XiA+oU7lclV4AHI2WyjFXJPKBFtslm8qy2k2G1WYxfSbbXJslBW+w4jnPQQpj4Q9okHtERJ8ZOnXBLZaJt1UgUXL2CInlEi7hDGkTbqhBhrUS41TrCrdcSbr2KKLtVRNqtINp+NRE2K4mwWU2k7VqC7NbgafEVHua/FsHQ1fgXIjAKyqKP1XLxa59VyGV4W36Fj9UyvCy+ws1UgMVf42q6HBeTr3E1W4Wn1XqC7FWIMF9LvJ0yl8Kt6Iq0o8ZxGxcctnLJYTctDrqUWe4g33onKdY7yTyyjxzH/aTY7SHzkD5V5y3E1oq2MHseZzrxIu8M3dE2XPE9wBWPndz030uX7246gvZxJcSIi6FGtEcbcyvOiFvR+7jsr0errx5NnsKdoi7154WnPjXOulSf2U21004unNel2sWIcueDlJ81oOL0bqpOb6XqtDblJ1W54L6Feo/NFJ3aRN7JTZS6bKPk5FZybXTIttxGsskWERjD9m4S1cLCg5pUGGlSclCNakFhNNWgzlKLShtt0s2USDLbSIq5EPCtLCqMqQeEdpjPOYyCwphioCTmMAouaWElnXBAgzhDLaIMtfHX/1wR6K+vho+xBk5m6viHn8C3MhP7hotolN7g/466wt8GtaKcWol9fRZuLQG41rtxqiYCh8pULMtSMSkM5Hi9J2fr3Dlf50NQeyKBXZn4dRdwqjWFYy1JHL0Yj3VdEHaNgeLzYFkYW9I92JLnj3ZJKBuLwvhVeiD/IymMX+VlsayolL/LLOCXye6sj7NGLXofmvF6mGYfpf5hOrd74qi5e5jUB2bEXTQnqMWUc01WuDQHEfv4FlEPe4m485KIzjYS2wuIKD1PRJY1YTH6BHlvJynEiLxwa8rCbGiOOURLuCXNoRY0BFrTGnGWm6mRvCpo4GVeC0+z6rmfVs6txHyux6bRFpNIR0IiXSlJdCTFcSkhlKb4AK6lRXEzO43bWZncTM+gIzmJa0nR1EV7URZ+htzAQ2QHW5Dmd5BUb0MyvI3J9Ten0M+aC9Gn6UjxoSvZn+txPlxJPEdzvCP1sfaUhhtRELqXosjdlETtpDBsC9n+auQHaVAVqkNTuA6VERqURKpQGrmR6pD1XApW4pLvWi4GbaA+bD1F4WtJj9OkIHE7pfE7KY3eSWHULnLiDYiP0ScgZDduXttw89hOqN9m8sI0uBK3kUcJK3icuIbuFC0uZR6gMc+BawIolh/mRok9XWXH6Sp3pK3AgQspBykP30FpiA5FgWoU+imR7fE1aS6/JO3s12S7rqbYZwNXk3fSnrqL2jBlKkM2UhOlTmPSNuoSttKUoMXlJE2afl4z10WqUB+pSn24Mo1hSrSEK9EWq8LV6I20hK/jYuRarsatpyNpA10pG7iZtpHuFCVuJClxK0WV+5mb6c7YQXvqNq6mbeNK5i6uF+yjrcCA9oIDdBQY0ZVvxO0iUx4Um/Oo2IIHRRbcL7LgXrEFt4vN6S4yo1OM6TET3deCoeZGxSERDtuLbbhWZI3wvJxvIYJjW7HQZ20rKo1d5cKa2o77NUd4WCNAo7BqPktPhQtvyt14U+bOW+F2sdiVnhIXcR39ulx4f4oXAjCW24tVgS/qrHnZaEVPixU9V81502XMwpsvwCiYXj4D4x/nh/njQh9/XOj/14FxYQwRGD8IuYpClI6wjhag8f9QYBRgROwoFnqKpRJmBnqZvJjFPyRY8N3dKiQzk0wODzMrvFO8YWm8l2+HxhlULDIrlzDS28PovU4+lbnyQ3sKc+8eMiyRiArj2LiUKSFGZXSEUekQE68vM/+yidl3d5EO9TM8Jkc+PoREMkCfVM7riUVGJnpRjA8zPTzNzNBHZKOfGJqc4920lOH5cSYmJMwPjjDa/4iOjlI8Pe04ecIIf78TlJWm8uxJN5OKYSblI0wpBJAS7hYljI8IuY0DaqQtAAAgAElEQVSfAVEI3/4CjJ9vHgU1Us60kI8oZjh+NsxMjE8hl0h50/OMjLRwjhzVJSfPh1ePLqN4doXfPi/jw8Mc5u6nM38jnKWOEAaupTMpGWZCMsGsoFL+NTAKvdxyqbiGXpBKWRQaZyTjjL14wdilUua66/j4vJPvh17xSTrArFTIfRxGIXvP1MR7LjUXUpYdQF1eEL0PrvDs7k3GBkeZVMwyoZgWW3qmRcgb5buxJ/zhQRT9DabMPjzNN+8i+difx3xfBkvDEXwcCOWbNyn88LKVhcEiFocK+dCXw+K7CD4MpPNp7AGLEhmK4TEU0id0XS0lIsYF+zMHOXHGllOONvi6HyMu+jQ19SG038ygp68NifwN45JBZmT9KOSDSBXjDI6N0z8kZeDdGINvhxh838e7vte8GXrJ8LuHjL55yMi7ZwwL6uLwCJMTM8zPfWRx8SOLC4tiYLcY0r04z+Jf1tGyn2sAP98vDogKo1AD+DlK56+BUchhnJ2S/YsbxsU5GR8EdfFnYPwg3DjOzYrKpgCMH6cHaCmOINbtIEmeB4k9uYckh+1kWGwmc58Kefqq5BmokiPEqhxUJdlQuGPTIdVwMxnm20k130yCuSZJNtok2mmRYK9FvIPWZ3C01xQ/Jx7WIdZWjXCLjUTbqJB0RIvEwxokHhbeqxNjq0yklRKhZqsJMVtBiNkywq2WE394DbEOa4iwXkGE1Sqi7dYR6rCOAJuV+Fp9jY/FclwP/j3uxr/Ey/wrUX30NPs1XmZf4SU8TX8pjqeoQH6Fu+kyzpss47z5Ss6br8LNci1+tpsINV9PhOUGis7upPLUdsotlGmz3UKX9VbuOOyl3XYX9WY6lJppUuuwi7pDe2g4oseVMyZcczah092Ubi9jnkVa8yDEmKtuu7l4fhdtHjvp9tpJh8d2uoL2cznQkJYgQ1qD93EtZA/twbuoc91Bo6cu9e561J7Xo0YARjcDapz3UuW0g+qT22hy2UPFOSNKz5lQ5nyAMqe9lBzfTOkJDcqd1Gn120OT93YqXTQoPSdkNwrvNpNro0WqiaaoMIYLnc/CPaKBGkVGwhpamyJDFcoOqlJpokaNlRalNppkWauSYKZErNEG4vdtEIFR+DvCfyCyzXX+ksOYYaQixuokG6qSZCS4sXUIN9TCXVcZn31qeO5XxeWgKoctNAjP9uF8XT665Q3898RG/q+odv5r6HWUU2txaMjF7WIAZyrPcLo2AvuKFCzKUjArDuRUsxfnGz1xq/UmrCOJgOvp+Hbm4tmZj2tHDo4tsdjUBODQ4M+hxhAsKiPZmenJ1lwftleEo1UZzVeZQfw/ySH8XUYyXxUU88u8EpZlRLE+/hhqcbpop21GL2U3GZdc6O4Jo+6BI+Ht+4lpsSHimi1nG804Ue2J+9Vmgu/0Ev1okNTnL8i410BEjS8R+YeJSjMjOnwfUf77SAsyoSjYgsZIG1oizbkaZ0NrtB2tUSe4nuLHs7xKXuY28TS7jvvpZXQnZNMaFk1TSCiXosK5nhRDV2osV5KDaYh350K8D20p0dxIS6Y7LY32xASuJUfTFOdPdbQrZVGnyA6xIDPIlFRfQ1K99pPjZ0y6236qgh24muDCzTR/7meG0ZXqwZVEJy4mHKUi/CBFwXsojdxNWfQOSqO3UhKhTWGIOqUBylT7ryc/cC054UoURqtQEaFMU9BGLnqv4krQOi4Er6Qs5CtykzeRHb2e3JA15AeuIydgA9mR2qTG7SQmdg9BoTvxD9xFsN8WMkI0uRyvysvUdfRkKPMwZ6cYiN1cfJSLRQ5cL7KkLd+U9vIj3Kg5QWfFMTpKD4t1erVxeykKUidXcEq7LyfT7VdkOi+nwH0NJV7raInZzI0sPdrSd9OUsIWaGB2qYjdTGb+dxgQdLidq0RynQUu8Fg3R6jTFanExTovWaDVawjZwOWIjbTHKtISv52LEGq7FraU7dQN3MpW4nbqG++nruZe2gYfpKjzJ1KA7dTPXEoWfq0NL4mZaUndwOVvohT7AtTxD2rL305lnxK08I+7nG/Go2IyHpebcLzHjdrEJXQUH6Sw8SEexCR2lZnSWWdJV7vAXRVFQEoURFMb2ElsRFoXPwtyuted+wyEe1B/mQfURntac5HmVEy8rzvC64jzvKtx5X+7J2zLB7HKONxXneFN5ht6qU7yuOUFvvSNvLhyl94IDvU329F605cUlE55dMWDmVRZMS2F26vNKWgDF+SH+uPju3wRGFiSwNA4fpOIISqOwiv73A+MX48l/4MkfhTidfz6iieXf9bO+46c/fhnB+PIbhBvGSakAjMIIbukx5oZfMns1kj9HOPJDczFyyXtG5EN8HB1iRvYGhaIXhWyQoUkFclk/XQ3FXIzzRlEVzMzNEqb6nyMdlSEflDMzJmdWOoBifFA0J4y96ULee4mJd53I+p8yMSqA1SjjkmGG5eP0TykYmOxDNj7M3JCMpf4pZoemGJPJGJgaY3B6BLlshA+jEjGvcOx9Dw+7L+J0eB/OjobEh7rQVlfA2JMuvn13iw+PLzDZmsJ0ZQizTXF887CBD+8eMDU0wJR0hhnpLNNCULcQqTMhZ3JyTMxZnB6XMDMqZXp0AoVkghcvnhMY6s4hx71kFbjx+mkT82/b+fC4lMmH5cw9r2fpQR6/uZfOxL1SZuSDoqN4XmhymZQzMTUqdkXPyCfEFfXcxDBzMjkLCgUf3z1hItubD3HH+JBygtm8c0yLDvFYvu3M4w+PG/iHnsvMP2vmQWs6l6oT6GotYfjVHSYG3zAtEfq/Z1AoFhmXL6BQzDM1McMHyXN+9ziAFxX6LD2J43cjHXwcfcGU9AYzE10syh/yzWgvPwz1MC99zKzsCR8Uz1mU3mNJ9piPk4PIBt7y/uU9MpLcCfSy4tTJfZw6Y4zrORviwz0ozY2ls62SV70d9EkeMTz1jpHpUcZmZEhnJEimJIwqJAyNjjDYP8TIW2EGGHjfx9v+t7wefktfXw/Dfb0M9312NY+PjTE9OfUzKC6IgPhhaY6FxUnm5idYXPjE3PQSsvFxhofeMDjQy1D/KIP9owwM9NM38Opzh3T/5w5poUd6qF9wecv5HM6tYEkwuMzIWJwbY2lWysfpab6ZFtpdZGI14Oy8EK8zy7ezI1wo8CPq/G7i3Q2IObWL+MPbSbfdTvpBLdL0VckyUCVLAEYjwSkr3LGpk26oTaaxjggSqWYapNvokGSjQbytGgmHNYk5pEasnSqJDhokHtIg1kaAxQ0kH1Uj30VoItlJ2kkN4g4ricphiNlKgky/Jsh0OSHmy4m0WUnCUSVRaRSAMcZ+LbGH1hNuu45gqzUEW64myHI1fmZf4238FT6my/GzWImv+Qp8zJbjY7EML7Nf4mb893iY/lJUJN3NvsLNbDnuVgIsrsLVfBUeFmsJtt5IpJ0qKUe0yD6sTZGtJs2HdnDFfiddR/TosN9Lk7E2jRababLbwcWje7lwbDctTvtoOWdA8zl9Lrnv46q3AVe99tEiwt9uGt130+yxmxaPPTR57KHBYy/1nnpc8Naj2XsvzZ57RAWxznkvtWf3UnNmL3XO+tSe0aXGaQ9VJ3ZSc2oXDWf2UnlKj0onfSqc9lJ5ZjclJzZTfFyTyrPaXPDYwUXvXdSe06LGWZPac5spP6lNrp0GScaqRBmoiLAYpScojMrkGqlSbKxGzn4Vcg6okGekRqn1Fkrst1Jgt4Xkg5tI3L9BdENnG6iQul+VdGMtsk11yBBqAY00yDqoScZBIQBcg8SDGsQf1CTSWIMgY0389m/H46A6jsaqHD1phE9xLCebS9DIqeNvglv4T+E3+G/Bt1gfX499XT5uzb6cr3ESzS+HKhOwLEvCrDiIU80+nLzgyYkGX85fisPraiZ+7QX4tOXicTUdp5ZYDteFcqghHPsLUZg3RrMj14et2f5szQ1hR0ksm7LDWJERwbLsVFaVVrCsuJa1xbmsSj/OuvTtbMhSY1PSXiwyTCi758blZ3YUdu0gvd2C6HZzztXrc6TkEMdrk/G5cZPIx++JvPeM0LY6IpqiCa88SUSeGWnZ5qSmGZOZaExxoiXVCfbUxxyhJfYErdGnaIk4yfVkV57kZfA0p4Sn2UJIdxk3E5K5FO5JQ4gjDWFHuRh7nmvJYVxND6UxyZXSkFPURXlwJSWC9vR4rqUIMBlDc0Io9dF+VEW4kONrRF6AETm+BmR56ZLrrUeehz61YdZcSzrNzQwPbqX70J3kT0eCD1cTnWmMs6YiUpeSyM2UxmhRHqdDRcxmSsO1KQlQpchzLTkeqygN3kRFqDK1YZtoCNzABb81NAeuoTFwFbXBK6mIXkttgiol4UIQ9kpSAzaSEKRKTJgWkRGbCQvTISREhzDvTaT7b6QhVp1baZo8yNDhQc4u7hcZ0l1kwvU8I7qLhLxDM7qr7eiudqC76gg3Ko/RVeHIpTxb6tMOUhixg3R/VdJ8N5Hhsp7c80Ku43oaQ5W4mb6Zm1lb6MjawsVUHSpjNCiN0aEmfisXEnfQlLybpsQ91EXtoDF6B60JO7mSuIWriRpcjd9EW4ISnYmbaI9fR2fiOm6nK/EgW5lH2co8zNjEIxEWNXmSqc3tTA060tS4mqzOxSQtmpO30ZK8m9ZUPa5lGNCVZcjtHCPuZFtwL8eOB4U23C825XaxkNm4i66iXXQV69JVdIDOQhO6Cs25UWpJd6mworais8SS6yVWtIljzZViKy4XW9FRdZg7Tcd52Hqcx62Hedgk9EPb8rTGnudVjvRUnaO30o23lR68qXClV4RFZ97WOPO+/izvG04zePEs/RdP8rbpKK8bHXjVaEPPRRteXTFiTgBGodVlVsGPS6/588IQf54b48f5Pn6afy/eMQommB/nR8UKwB+/qIs/r6O/rKV/EltcPhtd/vpe8UuQ91++JlYD/vFbfvoPDn8SArv/+XyGwP+/P/OzW/r33y8yJdz8yYZFaJySjjI7+oL5e7H8KfQs3xUkMP3+LoMzQ3wcHmZ6vI+xybeMTL5nTDHKwOhrOupzKHS35kG6GwPd5cgGniMfkTE5MMOc0DktfffZzTwmZeTdIyR9AixeR9F/k+mhHqZHR5GPjTEuHWFMMciIQnBYjzIzMioqiXNDI0xLJcjkY4zLR5HLRpmRjqEYmWFKusDgu9dUlCVy8tg+fJwtKIl253lJArNVMSxknmUmwpTZYH0+Ru/jQ+FJfrhXzeLAO2TjH1FIFpiWCsaYceQTYyimxphUjDIzPsbsqITpUQXyUQX3Hz7gjOsxDp/Sp7Dcm96ntcy9vsjEzSwmntQx9fIik7fzWOpO5sPLRmYmhpgQ4nAmxxGqCSdmhlmQK5iVTyObFsK8+5mVCQqkgk8vO/g2SJ8/+G3hh+AtLEVsYzJ6BzNxenxINOU36Uf4NucsE3nnGCh241VdFAPdVUy/uMZC722+GerhW+koi1I5M7JpJkV4nGZu/AWfnvjwqNKApZeF/INU6HGeQTHzFsXsEFNTM8zLFvkgFcLIh5maFFzcUpbmpsVgcMnga3qfd5MY5cYZR33OndQlxN+B2Ahn8lICuN5YwOvbV1C8fcbsSB+zYmOQoNQKpwsKFJMKFBNypFKhsm+QfiHmRlgR971n4J+NELbdz8DPIxfimmamRWPL4sIMwiwtzjC3IGNmQcrC/PdMT3xkfGyUoaGXDA68ZKhfaI6RMzA4SN/QcwYH3v1lhgYE08tbFqYFF7SQtSjng2BwmZGyODfC4oyMD1OLfJpa4MO8lPnFUWbmZczNzvH93BgXCjyJcNEh1nUPMU47iTuyjRTbbaSZbSbZQJ2M/epkHlAjQ3TJbiRtvxqZhkImn6ZYDyfEr+TY6JBmq0GCnSrxh1WJOqRMtN0m4u1UiLPdRIz1ehIPK5PlpEWB6zYK3beRclKFKIfP94pBZsv5MqGWK4i0WyMCYqTtKsJtVhBlJ6ykVxMiOKnNhedqgs1W42+yAj/TFaLDOtByDYHWQjzPGvytVuBtKdw1/gIP81/hbv5r3My+wt18Oe4WK3EzX4GbxSo8BZXReoMYsxPjIORKapJ7aAtlDtuott1Ki8NuLtvvoclsCy3W22g9tItWx73UO+6k7vQe6s7pUuOylzpXXerddGny3Ee9hz4Vrnup9tSn1lOfGve9VLvupsZtD3VuujS464vfX312D9Un9lDnpEftKV1qTu6l/rQ+1ScFWNxNheNO8b347sRe8euVJ3ZS4bRLXDkXHtem4uwWGtx2cslbl5rTWlSeUKXaSZ2io2qkWm4k2nA94fobxCzGKF0lkvdvIstYmZyDm0jZt4lEPSUS9TeSdlCdbEsd8my2kmqoQvI+JXIOqpFjqEqGAIimOmSbbibTSIusg9pkGGmSaqghNsDEG6kRa6RG5EEVgk3UCDTci/MBJY6Yq+MR4YpLWTpHLleyKaOR/+p/lb8NusF/C7rHmtgG7ARgbPHDveEMTjV+HK1JxL4mHavycI43+nG0yQfrai+sy/1xbk7Fry0f3ytZuDbHcbY5kkM1QRxqiMD2QhTGTZFsy/Nha6Y/W9KD2JkfhUpqAL+I8mBlThIbq2v5+7xKtra0sC7PmZXp21iVqc7qlINoReoResGCzpemXL6nQ9Z1fWLa93O+djsnKyywK/bAvf0CkU96CLn1BI+mGkJbUgivdyW8xJq0fAvyS23IyzMjP82M8hQH6hJPUx/tTFPUOVqjz9KedJYnhXE8K8jhaU4x91MKuBEXyeXIU1yIMKUu0pC6SHua431oTQugJcONsvDj5PkdoTrKjUtp4VxKiaQ1OZKWxAguxIVQFXqeXO8DFPkbUeS3n3xvXXI9dpHntouqIGMuxR+hM+0snanOdMX70xHnz7UEF5rj7ahPOEBZ9BZKojUoi9GkIkqH8ogtlAVrU+izicxzQv+0ElX+StQFbaQucD11AeuoD1hLo6AyhmygNngVTbGq1MSokx20kXi/jcQFaxATqkVUmBYRoRqEBqkQ6b2WVL+1lISr0BSvxbUkHe7m7OJ5qQGPi/S5mbOH7nx9bpUacbvanJtVFtyqshdXsG1FDlwpOsLlkqO0FDpQkXqQjJCtZLqrk+euLCqMFd7L6UxS4VaWBjeytbiark1dgqYIwyVR2lTG7qAhZR+NyQeojdGjPlqXiwm6XEnexdUUHdrS1LiepkJHohLXE9bTlbSB22kbuZ+lwsMsNR5mqvEkW5sXedt5nruDZyXbuF+whRtZm7mWtoXLKTtoTdzJpaRdtKXu5WamHnez9bmfY8qDPBvu55tzt8CImwW6dBfu5mbxHm4U6dGZv5/rOYa0ZxvRWWDErVJzbpaa01ViTleZFdfLrGgrs+ZyiSWXSqzoqj/GjcZj3Gs9xtNrh3neZsWLSxY8v2DN89pDvKx2orfGhTfVrvRWuvCmUlAXnemrd2Gk1YOxKx6MXXVl6NIZ3jU70tt4mJ4Ge3qbD9FzxYTZl+kwNQjzMn780MuPiyP8NCeFuX6Ye8+fBbVxfpQ/zY/y54Ux0REtuqMFVfGvRlhNCw7onz58hsYvjuj/7YHxd98vMikVYHFYrOYTVMZJyWvGekr4Luo032b7Mvu0keGp98yPyJgal4g5fAr5ABPjEkanRrh5vYYCv8NU+1ry9FIG44OPkAvr7dFpFEMSRiXvGJcNMTUuQz7cw8TofRQDN1D03ULR/4yp0WHRiT0uuKqlA0xJhPzDUaRSASIlSAW1b1zGnEQqqmkKmQTJpASJ/BOj0k+MyKW86L9DVV083mcMSDtrRLe3HZN+tvzew4iPLrrMhFnxTcQ+vkm1YK46kIVnN1CMzSCTzqOQKZhQfA7Glk+MoxBvBoWA8nEmJTImZHKuX7+K01kHTjgZUlIWxLvHdcjul6LojGfmaTnShyVIrscyeS2Eb3qbkUkHkU/PMDU1/a8C48xkH3NCB7dwv/iqi99HGvF9iDLfhm/gQ+RGFsI38jFYmR/8NfhHv638wX8XH/12MhW8B1myFRPlrkzUBTJ1MZnv79by05tO/vz+Lj/0P2Fp5D3TQjC5pIeFl8m8vOzMwtsmvpMMsCSbYXqmj6nZYWampsVonUX5ALOTUqYnpcxOS5mZFG4/3/Lm1U3SEnw4ddSAAC87ctK8qapIoO1aJe8edzJyt5OR9msoOm6wePcxv+sd4B8HpPyhX8pv30v4vk/Cx0EJU4MjDA/086b/LW8G3/Nu8D39/e8Zefee8bfvGX4vwGIf/e/eMzQwKK7VBVPLZyf0tAiMC2Iji4y5RQXzs98yIZ1jdKifwYHHDPY/YahPqAWUMTg4RP+wAJH/EhjnvwCjqC5KWZoeZ2H2/xsYv5v9AozaxJzfRoLzTrE1JNl2C2lmOqKamLFfg8wDGmTsVyXVYBMZhhqkC47bA+pkHtQg01idHGttsuy1ST2kQcIhVeKPqhNrL4CiEnG2G0k6rEL6CU0ynbTIdNIg84wGKSeUibRfRbDFV6Ky+AUYQyy+JsJmlXi3GGW3VvwcZrWCEIvlBBh/TaDJSgJNVuBrtAyvA7/Gz2QFAear+QKMwTbrCbJdQ4DtSvxsV4iOam+rFXharsDLajWeVmtwt1yNl7XQT71RbH4JtN1EhL0q8fYaZB3eTI6NFgUWGlRYbabeZhvVZtpcsN1O8+FdNB3bTd3xXdSd2YsAfZXOu8W8xMqzO0UgrHXXo/z8Xipcdak8r0uFy24qzu2i+vxeqs/riqvnauc9lDsJQLiXOid9ak7qUnV8D7VO+uKzwnEXZUd2UH50J5WOu6k6rkvlcV3Kju+m+PhOChy3ig08RSc3U31uJ42ueyg/rkn5cXVqzmhTfkKHdCtlYo2UiD6wiZj9qsTobyTFUIUsYxUyDJVI0N9AnN4G4g02EifE5JhrUnhkFxnmmiQYKJFjpiX+vtOEOB5jLTKMtcgUnkaapAm//4PCyluLBGMNYk3UiTJVJcRMRVQYTx9Yy4nDW/BLEdbN2di0VrIuvYG/CbjKfw7q4G9D7rAitgbr+nzcLwXh1ngWp1p/HOuTOdqYg31NHEfr/HFsDsKy0gvTAnfONScS3JlHcGcObi0xuF+Jxb7aB4f6IGybQjFpCmNHnhdbM33YniUAYwTrYs+zOtmXlZnRbKwqY31VIyYdd9lREcWmVENUM/eglGyOTvhefMp0udljwq1XOym7s5+EDn28LuzEo8UG68KTeHVUkfDyJeH3nuLR3EBIay4RTcGElh4lKduS7EJbiortKMqyoiTJjrrk09TGOFMf5UxT7FkuJ53hfmEUT4szeJyXQ1d8IlcivbkYeZimGGMaYg9QFWFGTZQTF5JdaclwpibuJPkBDhQEOFIe5kJjvD9NCUHiNCcEUR/jQYbHfvJ8DSkMMKIoYD8FvrrkuO+gwGsPFQGGNEXZci3RkbY4V67FutEac5L6KGuaUiypid9HWfR2cSVdHrmVyqjtVIRvpdBPnQSnZWS6rqbQax0V/kpU+m+g2m8dtf7rPquNIUpUBaykNnwD9XFalMUIubRKxAWqEhuqRWy4zmdoDFYjOmATif4byAhUojhkI3WRylxP28rjYgMeF+/jVv4eOnN305m/l1ul+7ldfpDbYl+zJdeLrLlWaE9bmQCNDjQX2NCYa0FZhB55QkWgtxJlfqtpiljHjUwtbmRv4WrGFhqSdCiL1qQwXIPiKB2qEvZQl2RAdYweVRG7qY/ZQ3P8LpriNGlN0uBaqiaXYzZxNW4THUkq3ExX406WOveyNHiYrc2TvK08K9jB0/ydvCzW5XH+Xu5k7aIrfScdGXtoT99Ne/pOrqdvoztzG3dytvOgYDsPi3byoHAPdwUgzjXkZq4J3fnmdOWZ0JlnTEeeIe25+2nP2c+NYhNulJrRVWpBd4UN7aWWXCm2oLXInKvlNtxoPE5HrT1d9VbcbbHkeZs1Pdes6Wm15ZWgFtYe5U2NE29rz/K25ixvq8/SW3ma9/XOjF/zZqo7EEWXD6NtLvS3nuRt8zHeNB2mp8leBMaZF+kwKQCj/C/A+OOcDOYGYbZPVBj/XcC49DMwClE64ufPMTr/AhjFasD/oLooqJL/s7oo/Pl/RWH83XcLTIwP/hMwjo8glb7nnfwWn9Jc+H3mKRavJyCRPGViTOhZnmVaLmNeOsLC6DjvFSO8enOH7spEUk7spjHbg3ev2hgbfcv40BjjwxKG5EMMy0aRjUqQDfeiGH6I5G0nkt4bKPqfMCMR/n1BORxDOj7Eh+Eh0eQxNCER7xYHJ+RMj0/yYUQhGigm5BIGZ8bEUO4liWCq6EX2spkXF8JoDTTk+tmt9LvsYu6kJn84qcKfvPYwH32ED1XxTFWEMZ51kpk8R35zLY35gV5GFTMMTMiYmHyPVC4XDRdSqWC6kSKTjosr8KYLFWIOo4ebHe1XCpG9amX6bi5L3ZEobsUhuRXL1I1AZq668+FFJZKRfqQTC8gVc/8OYOzkd5GGfBuuysewDXwMU+L7UGX+MUgVfNXAU42fPNT4vbcq3wdp8rtIDX4fv4XFeD2mUmyQJtujyDjKp0p3uJ3Nn9518mnsLYrhV4w9K2P4aTELww9YkozxQT7L7GQ/M1NDzEwqmJuYZ35qnPnpSWYmhRWtECfUy8P7zURHOOF82pBA30PUlCVwp7OOt+8eMDz2ho+SYcbbunibW8VARgXS/AvIilsZzW9ivKiVudob/NDxgt8+7mOpZ4Cx3ne8evual4NveS2sufveMvLmLbKetwy/6xONLoLZZWxkRHQ/C7AoxOfMz06xOD/D3OwEcwty5pcmmJ1aQjYiZ7S/h6G+Owy8uyP+jOE+CYODg/82ME5JWZyRi4qiAIuLU/82ME7PS5mdmeW72VGaCr2IOq9FrKs2Ka7bST25lTSHzaSaapGsp0rmfi1yjHTINtIWwTF9vzrpBoLiqE6WcNtmqkmmuQbZ9r2aVSMAACAASURBVNpkH9tMuqM2GU5bxHrBeLuNRFmuJe2YGmnH1Uk6qkzikY2kOamRcVqdGKHz2XoFoZYrCbdaTZjVKsKtVxNps5YQ8xXiZ+FrwnsBKIVgan+jFfgcWIaXwa/xPfg1AeZrxPE3XyMGgAdZbyDIdh1B9usIclhPoP1afIUOaZu1+Nqux89eCR+7z+Nrvwm/Q8oEOqgQ6qBKlIMayYe1SbFRJ9NKnSK7zVQd2kGZlQ6V1luocdhO7bFd1J8S1sd6lJ/eRfmZXSI0VjjvpsplN9VuelS7G1B2To+Ss3soc95LhYseVef3UemsR9U5Paqcdak8LaiIu0VoFKBQgEMBGiuO7aLs6A4RGEsObUOYfNvt5NnuINd+J5l220i10SbNTot0Ow3SbdXIddAg106dMkcdKp02U35qKxnWasQc2ECE/gYRGOMNVEg31iDHTPidqZKwfyMpJmqkWmgSb6oqTprtZuJMVIjQX0uamQaJBzaSZKhCkuiIViHLREuc9IPqZJoLULqZaCNlok1UibFSJ+HIFjz2aXLccAVnz+nhnxeFU0MpRs2VLEup57+EtPG3kZ38l7AbfBVTjllNNueaAzhXf4aTdX7YVUZhUZ6IVUUsdhX+HLsQin1tIEdqg/G8mkhIVzqhXal4XYrEpz0W24rzWFWex6rBG4uLIewp8mRHthe6haHoFUegmeHN2iQPVqcHs6E4Hc2GeiyuPcCyqZQtKUfRTjFFPcmOrZH6nMrU5upTI26/3kf9I3NSbxzA/9Iu3JuMOVx2CP8beaT2PiTu0TP8rlwloKWMkJYkgirciE23JS3XloICe4qybSlJdaAyyYn6pPPUxZ2jJuY0Tcmn6czx525hLPfyk7kaH0xj2EkaIs1pjDegPlGP8igDyiKsqYw5RE28A6XhNuT6W5DpZUWmpx1loWdoSvKjMcGbulgPqqLOiW0v2X4m5AeaUBJqTFmYESVB+pQF61MWpEd5oD714ca0xgor7+M0RDpQFW7FhSR7auPNqRDcyJF7KY/YQUXkNsojtlIYpEP82VUknFlByrmV/y937xkUZ4Jma97du/fOzO7GbGxs7N2Y7uoykpAQRnjvvbfygCQkjDwI703ivRXeCu9B3kulkqrkkfAkSZJAYiTky3Z3ddez8SWqjp65fSPmzsRG7O6PN/LLhPyhQD+eeM97zqHo+Aaqw5Spj9hCU+QWxcaxJUqJ5tgNnEnYwplUDepFOpQkapEeqUJqlDopMZokx2qSGL2NpCg1UqNUyYpWoTBamdPRSjTEbqZbtI3LRcZcrzDnSrkpF4r1FcB3rUzYOFpwqdyO6wIoVXvTU+JC72kP+qu201nmTmehNw2p1tQl6FMXq0ZD9EYGcrQ4X2TAUKEhHTn6NKXrUpumQ2WKNhVJutQkm1CbZEZNgjENSSa0pZvTlm5Ad7YhvTkG9Kfr0p+mxVCmFpfytblerMO1Yi1uluhxq0SPm8V63CzS53a+GbdyzbmeZ861QktulNlytdSKiyVmnC8yVMjiF4p0uHZahTs1W7hbq8edKhtulLpxrXgXN8r3calkBxdLXTlXZstgiQWDxTb05FkwUGz30QjjQX+ZE12lDnSWOjJU683FM3sYanDjbIMjl1uc+LLblbvdrnzd5cbjbm+ede7icdMOnrf4MtYewEhrEMPN/jxvPaTYLi5eiWDxWjgz544w0rOfR227edC6k0cdu3h23oM1wSW9NPURGJ+uZyquzPGLAIwr/33AKGwX/xoQ/+X7X7eO/+HfKkf/PwGM379/gUwBbOsbRsEAMyMZ58HiCD/WxvKnDDe+bQpi5mEvkqkFZiUvmZcuKLIYl6emGJ0bZ2zkS746k09lsCPFUV5c7C9ievKeoh1GNjXDpHSGCYlYYR6RiUeRTd1nZvgqs8NXmRu5g3x6mPmZccVWUSq4gYWgcMkUk/MSRuQyxhcXkc0u8GJGxivJLCvSSebmR3h3p49Xzem8a4jhZYEvaylOLIUYIAtQY+W4Ni+iDVlONGIl25OfB8p58eAbVp98jbQlmQ8F9pCjz3cd0bx4cAmpVMKkIKNK5pBK5hDPzjEtlTIjm0E2P8FAbz2HD3oSG3aAR3fPKyTo1cvprPQEIu4JZLI3gPleH1a69rBwUaS425QvvGJBuvo3gXFdkhYk6nVJ+m2UBe+iDXkXZcCHaGN+iDbjx3BTvjuhz7chenyINuBNsgHLaXr8ELcRIj/lx1gN3otseCOy4X2aBe9SDXmVZcvbjli+ezjA2sQ95JM3eSH9mheyCVbn5lmVLvJCNsmqbIKVOaEecZGFBZnC8LO6KGVRNsKDbwYRpR7k2DFHYqN301CTyrOHV5h8do9Z2RSz8xK+ly4y132FifwzTGU0MJN7hunidiZL2hgvamGiqBVxeReSxrNMd19m8tJtpu8/ZvTxE54/XZ/RJ08Yf/yE0eFnjDwTInFGkc5IUARnryyxsiTU9skV0CgA44uX86y8FCJ+VpAoTE9fMTVyntEnQ4w/fcC40Ek9NsroxMO/vWH8FRjlswpYfLk489/cMMpXZlmSL/F+aZrOihCSj2qSdlyD3OO6FAXqU7hHh1znbeRaqytgscxRjxJ7PQpstci33aaAxyJBkhakanvhxk2VIi9NSn10Kd6nS76fNsX+AjyqkbZ9E9l7t5K7T41sXxUy9m4h54CqQpJO3vUFCd4CEH6icEcLcPgrNCZ4CtAogOLvFK8RTr8lzO5Twuw/I8T6E46a/1+csP4tES4bCXfZSKjj54Q4fU646yZOuX3BKeHG0XMDoe6fE+LxOaFeGwnfsZnwnVuJ2LWVaB914vdrEbNPk/j9QnWhNkk+mqT5aCk2jUIgef52TU7vNaBspy7lXlpU79JH2P41HTSn3t+U2oMm1BwypuqgIfXBptQfNqU60JTKADPKD5pQ4mdMsY8hRUKDiq8xFfvNqDlkQbW/KRW+hlTvEaDRTPFauWv9feUuI6p2G1G914TTOwwo8dSmyNOQfHcjcj0MyXTXJdvbgJwd+mR6aiFyESThLSRafkGuuyqVvtqU7tYkVwA4RxVSbVRIt1Mn10mLAhctilw1KHbXVLT55HlqkuulRZanJikuKojc1YmzUyLK4gtSHFUQOaqQ7byNbAd1hMxFwfgiTK7jNnKcNRAJN5IOW0lx30aShxoJ21UJsFRmv+cGjse6EdWcz+62Bszam/g/c9r4Twln+bvUAf4+ZZDfplfi1JjHgdYQggVJuvUUrlUR2JTF4dGQhmd1JH7tyYo7xf1t0Zw6l0z81XSSb2QSczGFIz2R7GkKYldLEN7tR3DvjsC+MQzr6ggc6hOxqIhGp/gkuhWRbDsdi1JJEobtdTj3XODAuV7syyPRSPJGOXUPemku7Mg3ovnLnZx7sJeKy/sQDbkS3mtGQLMJvvWuHO6JJuVON2lf3ib2/FVCOluI6K0ktj2NhFwfssv2UViyi5J8L0ozPDidupu6NH9qUw5SnbyfquQ9tGcFMVQUzuWyePqzTtIc701TghXNqYY0ZRhQJxJCrm2oTnKkIc2N2mQ3yqKcKQ53pSDUjbwTHlTG7qMuOYCapEOURu0lP9yDvFBn8k/ZU3DKioKTRpwWchRT7TmTbEN1pCENMWa0JDpwJsGF5nhXmhO96EjfTUuqN03JLtQnWivcyDVx2oo7xppEfQpOqSEK+pwk/9+Qduh3FJ1QoipchaZYdVrj1GmNEZ43UR+9iZqYzVTGq1KepEVBvCZZsZqIYjRIjtxGYuQ24qM1SBCk6ig1sqK2Uhi5hfLITVRHb+JMkjK92ZqcK9LnUoku1wo1uFqozdViQy4UGXO+2IJLlc6cr3Slp8SRjkIHesrd6SzZSWexNx35TpxJM6EpUZPWlG30Ce7lAhPas/RoyzagKcuAylQdSuM1qUgypCbFjOokU2oSTahLMqYhxZD2LDO6ss05V2DL+QIrLhZZcLnElKulxlwu0edaqQFXivW5XKjH9WIjbhZZc6PQlmtFtlwrc+BGlRvXhDaYGnfOV7kxeNqFvhJHzpWbcL1aj1vVFgrDy81yb66X7uZy8U7OF7pzucKNq7WuXKlzVtwvni1zZKjckXOVLpxX1BA60V3qoIDGwRoPBmo86K9z4GyTE5da3bjW5s7NdlfudLrwsMed4V5PnrZ7Mtqxi8kufya7gpjsDmK8OxDx4BEWroYhvx7O7KXjTAwG8Kx7H4879vK0x4fRS9tZe1YO8il+WZXxp1fDfwWMEwpZ+k+CY/pfI0krbhpnPwZ1CyaY2fXg7r+Zw/jv2TD+8T38i/nXA+j6dxW//wfB9PKB798JwCjIyxMI8TrzM5PMSKZ4vLgI/aWQ6sTPxd7ILpcgGZtgdmaVmZl5ZmcnWBKq/2afsjJxl9Wr7ZyN8SX3iB1nKiJ5cLefxclnLE4KACphakaQliXMzUwwN/kY8dObSJ5eZ27kNovTj5BNP2dWPKkwxswLHc6SScWGb2ZuHrFMzqx0XpET+VIyxjvxI5buX+B1xVF+L3Lkh3grfoox5+cIM747ZsDbk2asJriwVBmEfCCepZvVvHv2DfLpKeSSKVYenGepOZyfssyhwI6fmkN4/VUfErFUEd+zKJ5BKpUxJZtjekHCzOwwZ/tqOX7Ig4z444w9+YrZW2dY6ItE3rKLmbZdTHfsYL7FkZVmB0YaDvJy6iEvZcssS5cVm7xFQfoUKv9k6zeMQhD2ytwCLxYWePfoEm8jLXgbac630Tb8EGXP76Od+RBiy4dwW97H2rKWYMZyij4LIm1+jNkIYZ/z+0h1PsQb8z7BgO/jt/FT3Ba+T97GSp4LK+2xfP9kiBfih4rcTPncLEvzcpak86zOzrAmnWZVOq3Iq5TOC93bcyzMjjPy5Aany2I4csQOUeo+envyuS/8LaUjLM2JFXeJ0rl5lh6MMVzWyUx+By+qz7PWfp3ZjstMd13keXM/T2u7eFLRwf2SM9wtbORJTRdTPZdZuPWA2a8fM/HoCc+ePeXxqLBtfP4XOXpeCIMXmlaWha2inJXlRZaX5lFU+L1cYHl1DplkgZnR54hHrjEx3MHju41MPv1KIW2PCreRE4/WgXH0GWOjw4yPDjM5+lTRhf1yeW7d8CIXJGnhhnEa4bPXH28Y11YlihvG5RdSxYbxrXyKrspQko9uI/24KjlHNSg9rE+Jjw5F7pqUOulQ7qhLuYMepfZ6FNnqUGinSYmjsHEU2mBUybVWJtduK4VuapTu1qbER5v8vZoU+2tTGqBFkb8GxQc1KTigTt5+NXL3qSrkaNEeJZJ2fEHiji8QZGgBGoX7xVj3z0j03kjy9s3EuH2ukJ9j3b4gyvkzwuw+J8zuC0KtP+WY+W84Yv5PhNh9ziknARg3cNzuM0KFZ+cNnHT5nJOuX6yP2wZCPDYS4rmJk56bFNAY47ON+APaJATokRJkSGqgAakH9Uj31yfrgD6ZPjpk++hQfMCIsoMmFO/W47SPEdUHBOOJAH0CLJpSfciECn9DqoNMFFJ0VZA5FYGWlB4wJW+XIdneemR56pLloUPBTkPKfEwo9zOmbK8hlbtNqN5rRsVuE8p3GHJ6lzFlwutOI8VnwnOhhw65boZkOBsictIj3laDZBcd0r0MSfPQJ8VZizhrZSKMvyDBehMZLpvJcFYm202dPHdt8tyE8wIdCtz0yBdgz3kb+W4aZDhtJctdjSwvDUUneIq7OgmuKoRZf8Epi8+Is1cmTQBLd22yHYQsRhVyHQTHtDrpdltJtVMmwW4z8Y7KJAnf9VLlhNOn7LPaxJEgTSIK93G0pQCnlia2NTXyj9lt/OfUIf4ho4u/SznDhrwyXM9ks6/5MMc6BGA8hmd9GA7VsbjWJeNYGopvWyp7m2PY23ic4/0hRJw/RfyVGGIvxRHQdoz9bcH4dQayoyMQ984QnJpDsa0Nx7E+HsvKCLQLgjGvi0LndATalUmYtpRg19HG4etn8essRS3Wlw1J+1BL88Imy5roM54MDqdTeTObpMFAQnvsONxuyf4mOw61BRB/rYrUm5cR3fiakO4+TvUL0nQpCUVHSSsNIL98P2Vle8hNcaYkZTuVon1UifypFB3gtMiHqqS9dOUe4WxJCL05h2hMcKQ+wZh6wdWbpkVDhiFVKSZUJplTm2JDbYo9FXEOlEU7kRtiT+ZRe7KOC3DoRXHULkpj91AQuZ2cUBdyQ+3JO2VJXoghxWEG1MSZUBtrSE2kLk2xRrQkWdCcaEVdtBVn4l3oSttFh2gH7amenEmyoyHekLo4Dapj1alN1KU8VpO0w1+QePATkg59iijgM3KPbKQyTIUz8Vp0JGnTkqhCXbQAfkpUxako5N+SeA3y47TIiNYkKVyd5AhN4qO1iIvWJDFSnbQoNXKjVCiOUqYsSonKqA00JGyiI0OVoVx1ruapcilHuEfU5lKhHmfz9OnPN6I334zeQmt6iuzoKnSgrcib1gIPOgvd6cp3pD3TjBaRPl3Zwu+a0JljQEeOIU3ZBlSJdClL1KIixYDqVBOqkk2oTDSiIs6A2mQjWrIs6cyxZiDPnqF8W84WWnOuyEKxMbwoQGOpMZdKjLhcYszlYmOulFpzudSWi6V2nC8T3M4enK/dzfnGg5xvOc5Q8yl6G05xVmixqd3HhSofLgotL+U7uFzmycUSFy6UOHC1ypVrta5crXPnSp23Yi5Uu3O2woX+MgcGKpzoKbGnq8SOoRp3xQzWOzHY6MJQkyfnm3ZwudWb292e3Ot14UGPE8M9boz37mSix4+xrgOMd/sz1uPP9FAQsssnmbt8EvH5I0ydC2a0/xCPO3151LmHB/0uLD0qXu+LfrHIz6+f8bMQkbM6zy8vhK3jOOvAOLV+wyg0urwUKyJ0/vp+8S/PipaXX93Sv8KjELuzDo+/hnn/uzaM/3o4/K9NMArQ/FXC/sN7/vyH93z/blUBjMKWcV4i3BJOKsKQR+dewpU2/pziyR8SrVhqC2f+8Q2kEzOIxXOIZZMszT5gZfwmHx6c4w9X2vgm5TDZ+80pStnHud5SxE/vsDw+xuzEFJIZybq8KxEzPzXK3Oh95p5/yeLYlyyJ7zMvHmZ2agKJWMh3FBzVU8inZ1manmd+ZgGpTIpsboQ18T1+P3wBaX0qf0h34c9RmvwQY8APaS68TvbiVfp+XheH86a9mG+/ucSr6cfMzYkRzy+xPPec5flRhall5vHXTNUkQokHpJvxbUUAy1e7+WH0G97OjLEwK2F6fp6ZpXkFMF4938ypYG+SooIZfniHxQd9zHSGIa33RtK6m4lmd+TNdqzUmvOo1It30/dYk8zwZkH+ERinPwLjEtKlOVbkY6zOL34Exou8ibRgLdKId1Fm/BS7DozvQ+34LsaJtzFWfJdiyYckXd5EK/PHqK38OVyVb8O1eBOlz5sYHd7HqPJt9CZ+SlFjTWTIcoEHaz3JvJ/8hhVFteMssoV5BEOJ4Fx/NSthTTqJfG6CWdmCYqMrHntAd2spJ464ky46yEB/EcNPziKfH2Z5QcyyYGaZlyvigp733WC4oB1JUQ+LjZd4d2eEleEJlsemmHv8jLlvHjN89iqXi+u4U1DP3bRKnuc1M9t4luWr3yC9/4Rnz4f5evIZz8YESXqEyfEJFucX1oFRkKNXlliSy1hZWuDlCzkrKzIWFyXMTs0iuONnnp1j7GEtX13JZ3r4FlNCFuOzZ4yNP1ZAogCLQgj42MgwEwIwfrxhfCUA4rIQ1i1lbVVwSf8VMK4IwChWSN8vVl/wVj5Jd9Upko+oITq6mfTALRQFaFK8V5Nybx1qvIyodNbntKMeZQ66lNjpKJzTeVaq5FurUSTcslkrk2O1mRw7JXJdlcnfrkbxXi1OB+pReUSPisO6lAdrU3hQndx9KuTsUyHLT5mUnUJQt7Bh/JwY998S7fobolyEEbaNG0j02kSM6xdEOn1GnLsSMa6biHDYSJjdRkJtPuek1accs/iEIxa/5aTt54Q6bOSYrQCMSpxyUSLEZRMhbkqEum8mxF2Jk4rZxAmPjUTsUiHGdxsxfhokBOqRctiI1GAj0oKNyTxsQs5hU3KCTMgLMqXwsDklx6woOmCsgMCKQxbUBFpSHWBOdYCZQnauDDShMsiUqmAzao5YUxVsS6GvCemeeqS765PpYUiGmwHZnoYU7DCkZK9wh2hC2Q4jTu8y+TimVAqxVl76lO4wUozw82JvA7LdjBE5G5HqbESsrTaxDjokuRmR7GZIkpMu8baaxNtokGSvhshFhXQXVQXoFXrpU+xlSL4CGrXJctIg3V6VTEc10hyUyHJXJXu7Jtm7dEjbrkW0kzLHLT7lqOknhFttIslVg1wPbbIdVchxVCXdWok0m82k2iiRaLuJVDc1Yp23kLpLm9jtqgQ5fkKglybRKfZENRzFpzkXraoq/ktxGf85vYm/S+/jf86o5x9SylEpzmd7Wxp+9Qc42XUAn0Y/vJqO4VQfgX11FOZ5h9l7Jgm/lmh21uwnsNOPYz0+hPT5E9J7lMDWwwT1HOVgbyB7uw/h3n4M15ZQXJtjcG6Ix6oiHI2s/RiWHcW8NhLrplQsm7Kxaivn6K0BQq90op10lA2iIDak70Yn3ZUdBTs48/AMp+8MEjeQzJF2D4La7PCtMyOgdQ/xl/MR3RBaX54QefYqJ/p7ONVdQ1JVAnFFh8ksP0hxuR95GW4UJHtQmrKX0wIspvtTkXWA04l7ack8RF9hMP2F+2hIslHIwHXJmjSkadKUpU9dmj6VifpUxBtRk2JJabQ5pdG2FITbkx1iT1aIE+nHHck46UxR7E7yIrzJDHEiK8SGvFMWFIQZURZpQFmYJhVh26iL0qIhSou2VBM60ixoijejNcGenlQPelI86El1pT3RijMJ+jTFb6MuVoX6BHWqE7aRfXwDKcKWMfBz4g78joT9vyXn8EZqozXpSjemJVmduhglqqOUqI7ZSnmkMiXRqhTFaJIVpUlSqBrJ4ZrERWgQI2waI9RJjdQgI0KN3IitFEVuoTRiI5XRG6hPVKJTtIWLWVs4l7GZizkqXMzTYChbg640ddpEGrSm6dCRZUxPvjWt+c605LnQnudMR64DPfkO9BbY0ZNnSU+eOb0F5nTnmdCaa0JDlhE1afrUiAypTjXkdIIeJdHalMXqUpdqQkuONV359vTm2NGXZ0t/vjWDhVZcKLPiXLFwX2nKxVJBNrfiQpEZF8qtOH/ahsEyG3pL7Oir9KK/zp+BM+EMdWUw1FvGYF8dF/oaudRdyfnWbM43hDNU6ctgmQvnSm24dNqWa9VOXK124XKVG5fqvLnRvIdrTbu4VOdFf7mjYvrK18HxUqM3V5p3cK7Zg6HmHQw0+dHf4M9Qsx/Xundxq9eVO102POpxYnxwNxP9vox07WWky4eRHj8mBw4iPhfE5NkgnvUc4HmfP8O9/jxo9+Grlu3caLFC9k0+rEr45aWcn9+M8LOQq/hyEdbE8HKSP7+Y4o+rwkx/zFpcz1z8CyT+anz5GKsjROv89SiqAT8C43pNoIT/lwHjuiQtbBgFYBQ2jEKP8szMKn/8+jo/5x/nD5FWvDm9i5e3a1kbfaIwgohlY6zNXEd+tYrFxlSWS+JYKIyjI2E/GbG7OV0exdc3+1iZHGF+cpJZsRjp3CxS8Qzz09MsTDxDKrSTjN9GPn0H+cwwCzMzSGdkTM5PK0wzgsnm1cQ8q9NCrd8Eq9Jv+H7sLK+7RayK9vBdlCkf4s2QZngiH8hGdruVtWdf8u3kGN9OLvBq8i3yyd8jlvzA+NIKC9JHyOaESjs5j+Y+MD2+wmxdFh8yPSHDjN9nWPFqoIi3T66xIh5DuiBHurzKvGyK25faCQv2JipkHw8e3GJp4iZLt8qYaQ1ipOUgY637kNa7sFprz+OS7byf/op389OsSWcUkrRMLkjCMlZkS8yvzLO6NM6L+UVeLizy/vEl3kVb8i5Vl7cJmnwXZ8jbUwa8CjHmQ6Q5P8aY8mOIOhz+DIJ/BydV+BBlxPtoI97FGfJ9mjk/F9jxY64Vq4k6vE414F26Ca9KtvP6ThtvRp8yPz2BZF6MeG6SJfEyrwV5X8h4nHvGnAIYn3PjYjvJsUGkxAdyfqCKsefXmJc+YXlhEvn8LHLZAguSeWRPp7hZ1MxEQSeS0j5m26+yPDyJdF6GeEGKWCr8HcVMjY0x8/UjnjT3cy+9ilFRLSPpdUzW9jF342smnj3jrpDF+HxYAYzTk1PIFxYUDmkBFgVJWogkerEi5+Xq4joszk4iGZ9m+uk9JM/6mLhfyrX+eMYfnGfiyUOFE/v5yCPFZvHfCowrL6ZYerHukn6zMKEAxtSj6mQc20JG4Bby/dUo9dGkcqcuNV4GVLvqUeWiT6WzHuVOuoqtY6HNNopst1Fqr0Ge5RYKbLeSa6tElt0GirerK6JfGo6bUHNCj4oj2pQFapB/QIVsP2Wy/baSs1+FtD2biff6jGj335Lo/Snxnp8SLdwpOv4TkU6fEO3ymQIWo5y+IM5tM1FOmwiz3Uio9QZCrD7nhOVnHLP4lCDT33DE8lNO2m3ghP1Gwl23EumhSoQwXupEeqsT4a1GmLcKp7y2EOq1hcjdasT6aiiAMXqfBnH+2sT765Dgr0PSIT2SD+qRFmRE1lEzco6ak33ElLwAEwoOmVJ8yJzTQvNKkCVVgeZUBZpRGWRGRbCpYsoDzSn0M0XkqU2qux7pHiZkeJiR4WZClocxud6G5O8woHCnAaU7jCnxNqLI00AxpduNKfRYh7xibyOE98LPM1yMiLPVJcpaiwhhbLRIcDUm2d2UeCcD4h30SbDTI9FeiyQHNRJslBHZq5HtrEWeqw55zlqKmkBBnk6y2kKKjTJpDpvI8hCAcX3DmOqtSYyrCiesPifY+BMOG33CSfMNpDurkeusSo6TKiLrTaRYbyTZdhOJDkqkusgSywAAIABJREFUeqoT47qZlN1anPLcTLC3EscOmhOZ68qR+mBcGrL5pKCEv8vK5z9lNvG/ZHfxD2mF/O+iLLRKUvFpTyCg0ZfwXh98m7zxaj6AU/MJXM9EY112jP0dqQR1x+PX7MfxgZ2EDHoT2r+HsIFgTg2EcfJsKMEDgezvC2B790m2d0axu1vE9vY0bKuj0Mk+gFraboxLj+DQlIBJWSQWrekcvt5G7I1BnIvTUco4wqdZPmzN8MY6cx+pg42cvvuIuLO1BHcEc7DFk4NnbAlu3U7CxTRyvhwi69ZDkm98zbGBQY73NJLcUkBo4XHii/xJy99JRrozOcluFCbuoCx1HxVZAZRl+VObfohG0QF68g9xrmw/DcImMV6X+iQtGkVaNGXoUJ+uRXWyFuWx2tSmmFESZUxRhAX54Takn7AmJ9yFlON2xAdbkXTUnrQTTmScsCcn1JaiCCvKIk1pTLKgPlaf+mhtGqO0qA1VoSlei64MU3rSLOhJtWYozZ7BFFsGkq3pTjSmPV6L9iQN2pK20pK0mcYEZUrDlcg6vomU4I0kBGwk7sCnJPl/Rv4xZerjdGiIV6UqchMV4RuoiNhIedhGSiOVKYxUIydiG6mh6qSGaxMXpk50mAqxp1RJCd+GKHwbGWGqZJ/aTF7oBkrCN1AdKzSxKHM2YytD6Vs4m6lMf7pQ07eRnjQVerMEc4oO3Rl69OaY0ZlnS2e+A515jrRn29GV60hvgRN9BQ70F9rRX2hNZ44JHXnmtOdb0pJrzpksM+pEhpTHaVEQrkpJ1DbqRMa05lrRmW9Hb54DfQV2DBTYMFBoybkSK84WmXKu2IKLpVZcLrPhQrEQ0G3J2dNW9Jda0V1iy1D9bs62HGOgPZGejiK6upvpGzpL1+AN2nuv09PTQ09rAe2VR2krcmegTHBEO3GlwoFLZQ4MFdkzeNqNyw07uX5mD9ead3Ohdh0az9e4c6XRm+stO7jZuourXb5cGzjO5Z4o+poiGWwL4WLPQa73e/NlvyNf9zjxrH83Y/0+jPbu4nnPbp737OFZ916e9fjyvHc/jzp8eNC2l4cdfjzs8uN2kydXms2ZUwCj0Pm8yM9vRvn5lZQ/rcn5ZW0GXk7zi6InWuiKFv+l1eVvuaR/zWH8a1gUnv8/AYy/ml6ELEbhdlAmEYKgF3k59py39QW8jXDibbohiw0HeXuzj9djQvf0CG/vtzJTe4xXp4/zvjiC19XpjA2Wk50VRFTaIc50FPP47hWk0yNIJBNMS6aZFUtYFEtZGB9F/Pg2spFrzE/eYEnylOVZKfLZZUU7y4KiUlDGkljoUJbwenqYH4Yv8Lo3DXmGGz+lWPNjkj2r6bsZq45hRfwNYiGncV6GZG6R5dkXrIjfsiT+kWXpB1YXF5AuLjK9uIh4fgGxZIHZqRWWn08j6Sjlw2kfKDJEVubP0vlK1kYeMC+VI5l/yYJ0hutnWzlx0JXgAA/OXe1lSvwI+fhVZDfLeNQn4llvIpL2I8zV7uRusR9Lo7dZkY7xZlnGitCUszzF2vwCLxdXWXwh58Wy0MiyyMvFRT48ucy3cTaKDeJ3yQa8iTZkLdqSH3L3sCryYDHOhnex5vw5RAMClfjjSW3eRBnxQ4wgT6vxIUmPP5zeARcSeVlxALnIkvdJWvyYY8bimXB+enKLFzPPmF0cQ7I0zeLMa9bEctYkIyzPPWRBNs/U8y8pz48mIeoglwabGHl8gznxsALUFxUNNTLk8wu8mJ3nxf0RvsqsQZLXxlxZD6vn77E2I0j4s0zKZpFJ51icmWVkaozJ4WEkt+8j6b3K/axa7mdUcze3lqctg8x+9YDpx8OMPHmquF+cnZEonNtCpI4gSS/LF5AL/c+rcoUkLQS2i8XjzIxNMTN8B8nTdkbvZXO9P5yRuz1MPrmvqAMcGXn87wTGaVZezrG6ssqbxfUNY8oRdUTBm8kOUqE4QJO6QGPaDlnStMuYRi9DGj5OvZchNZ7GnHbWo8bNkEZvU2o99Kly06FYuHez3UCe82bKdmlSGaBNxRFNqo4Jr1oU+K8DY5avMll+W8nwUSZ550biPH9HnKewVfxUIU1HOgtu6N8qjC0hNr8h3P4zop2VCLffSJitAI1Kigm330yEozLHrTcoJtRhMxGuqsR4aRDrrUWUlybhHtuI8NxG1A4NondrEr1bg8hdakTtUSd67zYEWTpWuGE8oE2scM/op7F+0yiAY6A+osPGZJ4wJyfEipzDFuQGmpN3yIyiQ2YIYFgZaEGVYG4JNqci2IyyQBNKDpmR72tKmpcBGd5mZHpaku5mSZqrOZnuZmR7GZMj3CAK1YpehhR6GVHkbUzJDmHDaKV4FZ6Lt5soRvhZlocZsXZ6hJqrE2qlQbi9DhEOuoTZ6RBqpUmYhSaRVtrE2GoSY6tKlMVm4iyVSbVVI1NwNTtpkmGnRpKlMvGWW0i0USbV7nOy3JTJEsK6PdVI9lQj2mkLITYbOGbxOUdNP+OkxSZSHVQocNOgUOimthcc1xtJddxChtc24l23kOajS9xOdY57biFojzrx8buIKPNme5kPGgVR/B95pfzH7EL+h/Ra/rOonv8tM5PfZCRgUZVAcG8sJ9t8iOzxYl+zE9vbduPUEoBldRCW5cEKoAzuiSawax/xN/eSeHMXsZd8iL1wlNgLMUReiuTEhaMcvXyC/edi2NERhXtzLC4N8YpxbYrBsy2OHZ1J7OpKx7kuHueuVEKvtZB2/Rwnu5tRyw5mS/FeVLLdscjw4UR9MY1Pxsm6dYHD3cnsa/LF/4wT/vUuiC6LKL9/gYzrd0m/84hTFy4SMtROck8tYZWxRJcEkFayl9xcLzLjnchP8KZctI+KzACKRfupSQ2iSRRAb0EAgyU+NKda0ZhkSFOSHs0pujSlatGQuo3aVC1Ox2lTmWjA6TgziqIsyAu3ITfCiawwZ0QhjiQeE6DRGtFRW7JO2lEQZktppCWV0WY0xJnQnmxGd4opLdE6NJ5Soz1Jl4tFttwodeJcphlnUw25mGbMpQxjBpO1FD3R3Ukq9CZvpjf5CzqSlKiJUSL35AaSD39B0uHNJARsIm7/ZyQd+Jycw0o0JWrQmKBKvdAxHb2F6qgtlIYJmYybyRFuIEO2IQrTJSVSk8RwVRJPqSAK1yA7WpfsSC2yTqmSc1KJfAU0bqQmZhPtyVvozVChW7SFjuQNtCV9QWvi57QkbKArVZUukQZdqVp0pBvSlm5MT64N/QVOdGXb06XYNDrSX+TIQIk9PQUW68CYa0G7MHkWNGcaU5ciSO5q5Avu73R92vIsaMuxoCfPmv6C9e3iQKE5Z4stGCwwVcjTAiheKLLlUokD5wqsuVhiy4UyO4aEoG4hL7HRn4GWcHo6smjvrKKtu5Wa/kuUDtymuv8irb3tdLcW01cXzbmqQL5sOshXDXv4qs6L61VunK/dwaX6nVxr2sP1M3sV4CjA4oUaYfvoxpUGd262bOdS50GuDsZydSCbgdYceloS6Gs/zMXe3Xx51ouv+z150LWbJ127eNrpycNWNx53ePG0aydPunbzuGsPj7t8edghzD4edu3ndrM3l5vMkX6dDy/n+NPLJX5+O8bPr4U8xiV4JYG1acXr+jZxRhHS/Wury/+vNoyK+0VFtM7U+h2jAI0yMRMzM7y+OMD71H28j9vMWrEtr9oLeHPvPssjD1lsS+RdYyDflu7j+6IT/NCSz+qjQZp7czmSdoCYnBP09dUxNvoN0zMjTAkO7Bmh3m+exYkJFkbvMz96Ffn0TRbF673D8ullXk/NsSSZZ3ZugZk5GQsSMd8+v8vr3hLkmXv4NtmcH2K28ibGktXcw7y5eIY1QXaWLSJZEBpPZKxIp1iSTbMglyJfXGRlZgmp9AUS6SLzs0Lo9wRvJGJWJsZ5+fQWC2fzmK/dx7dnjvBqII8XD26wKJEzI11jcXaOjtoiDu624vBhLxp7qxmem0AyN8bq1C1mn15C/niIV7dPs9ARyoP6CCae3EQuFytiagRglK+KebUgSNArzK8Isus4q7L1G8YPT67wXbwtPyVY8WOcPa8jnViK3cn3DQl8P5DD6+5k5ksPIU9w5F2ICS9P6rMWps0PYZv4c9TnfJ+kxWqeO2ttcXx3Pp+5TDd+SNbiTyJ1Fkt38N2tTl6J7yNZfIp4Rfgbf2BNvMKrmeesSr9W5Cae7akkL/0YZ2oyGX9yG9m0cLM4y5JsnqX5RRbm5hVy8cr4NOK+yzzJrGa1qJu1mnN8f+sZi88nEEtnmZubY2VqlpdjEiZmpnj25DHiB4+RXL/Hs9YhrmSe5nZ+HXfLzjDRdYnV24+ZfPhUIUcL4Lq6vLJ+v7gkZ2lxnmW58JlwxyhT/J+cnBhh6tkokuHbTD2o59GNeO5eiGb4dgtTT75R5DyOjD5h7OP94r9FkhY2jMsvBFB9wbulKfpqI8g4qUPOyW2UndKj+oQRnaG2DJ10oT/Ani4/Szr3mtPpa0HXPis69jnQsseGDh87uvyEn9vS4WtF/Q59yj22keukROn2bdQfMaAuRJfak3pUHtUi74AyWb5KZOxVItN3C5m+W0nZtUnhko5x/81HYPwd0S6fEO74W4UL+oTlPynuFqOclIh0VCLSQZkI+y2E220mwl6ZKGcVwp22EuaoTKSLKnHeWsTv0CF+hy5xO/SJ3alH7C49YnfrErdXj3hfXeJ8dYjz0yZhvw6J/uuTfEhfsVlMOKhL4iE9EgP0SQoyUEjVomMmpB03I/eEjaJBIz/YksJAcwUYVgRaUB1sRdVhS04Hm1MSYEzhAROy9xiT4q5HqpsJIjdLRK5WpLlakeVhSY63GTnehuR46VPgaUiRl/H6eBtTutPsL8AogOKv0JjlZUaCswHhNpqcstVSwGL4R2AMsdLkmLEKoabqRNtoEeegQYyVCgnWqohs1f8CjOl2aoo8xkRrFZLtVMhw3EiBlxp52zXI9BZC17cR46TMKTslTlpt5IjxZxw1+ZxMNw3q/Myo32dOibfOx9tHIbNSi5Tt28g+aEzMTnXCfTQ5EWRKSuZBAnIdscvzRqUwmn/MK+V/zC3hP2bW8feiKv5LbhobsqNwP5NE2LlYYnt8iehwxLfBAq8WN9y7DmJR649t7REO9qZwYiiOYwP7SH/gS95jP7LuHiT95imSryUTfz2BkAvHOXElhJAvszh8NZfdXSK8zqTi25eHX38WB85msaM9gZ1tyXg1JuLeFseR7lKS+7uI7+/CrPQkWlV70Cl1x0TkwY60EOrv36fkwT1Cz1Wzt/4QPnX2+Nc5kn0jncoH58m6doeMOw+Jvn6NE2fbie9rIqmzgFPFgaSW+lJ62pesJBcKk7ZTmupLWdoBStL8qUk+THvWcQaKDnOuzI+eHGfaRRa0ppjQmmpEU7IWDSlq1CSpUxajoajsK40xoijaguxTFqSftCEtxJ7k4/bEBFkRHWhBdogD+eEOFEXYUBZhTnW0KXVRBrTGG9GXYk5PvCE9cQa0xGrSm2bAxVxzruaacCVDl2uZ2tzO1eNGtg5nU1UZTFVhMHkjg4m/YUC0kTOJmykJVyLz5BaSjyqTELiFhENKJB3cSFrgRuri1RQ1fE0CNMZsoSpiE6WhG8k9sYmcUDUyQjVJD9dHFKFBargqonB1soTe6hh98qL0yI0QNn3qFIVvpSRiCxWRStTHKtGcuJl2kTKdos20pwrQ+BnNsb+jLWEj7QnK9KRo0JmqSWuSFl3pJvTl2tGT7UBPrhNdOQ505tjQU2BDb5E13flWdOZa0plrQVe+Be05JjSl61GVqE5Z7FaaMvXpyDejI8+M7hwz+gssGSyyZKjIXLFZHMw34VyBBRcKbbhQIMTiuHCtwInrRU4K+L4mmFTKHBmo8KavPpDetjjaO/Jp7aykZLCH9AtXyRu6TE3/eTq6uhlsruJCdSq368L4pjGA+407+KrBg8tNe7na7MONFl9utvhwq82Hq007OC/kMta6cq3Rky/bdnG17ziXB1K4PFDKpYFGhnqL6esKY6jXj+tnt3NvaBff9PjxqHM3TzrdeNjmwtNuL4Z7dvK0ex0YH3X58qjLj4ed+3nQuY97bbu53GTB7L08BTD+eW2Zn9+N86c38/z51Qq8EmJxZuD1rGJ+EQDytXCLKOQvzvyzDEYFPP4LKfrXTePf3DAixOP8K+bfc6/4t777L28YfxFuGBWxOhMszAqz3vgim51C+nFb9/bxQ95XJrEWo8PbZD3e5fvzvqOYpfMNyBqiWCndw3cVB/mhPpYfLzTyauIOt+4PkVKRwJGYfeTlh3P1Yj2jz28yPTPKrHgG2ZQU2bhwo/gc2dgdFsV3WZh+zPzUFPKpBd6Oz/JyehHJ3BIj81Kks895f62VlZxDvE+w5Yc4Hf4QocxSkhevW4r4Zfgeb8QzLEmXWFpYReiJXhayBJcmEC+PI52f5qV4gRnpCmLpPEuSSb6dGeb76ccsi58hFz9h6dkNxP3F/DCQwJsLRSzdHWJVMoN0Vs68VEqvEKvj54S/vzOlNencH3/KrFwAwGlWF6Z5LRvnw/QdXj3oYvH+IPK5SeRLQsuLVCE7v5aLeSeTsSYTpFUpL5bGFRmNy3I5H55e4X2yLT/F2PPhlC3volxYSdjJakcR3w5f5/uJm7y/34W4LZfR3KOIkzxYitDnh+Mb4eRv+SlOheUMa6YK9vLzYDovMlz4LmEbv09U5mWWLR+6MngzcoPZ+VFm5GIWJGsKgF6bGWFV/BXTk6MU50VTXRrPN7cGWJ4Tav0kipvFZcEos7C4Xjm4KGPt2STj1T1M5bfwoqyP1bpzvDj/Fd8Mnufpw2+Ym55gZXyC1+PTzExMMPr0KSMPHjH+zSPGb9zjq8ZurhXU8nVxI0/LWljrv4nk3mOmp6aRCRL0SyFOR87LxXleCLE/ywvIlxcUt4xzUgmjo+NMPR1F+rSfybt5fDMUyqPLiTy8UcHE46+YeDbC2OiTv9wwCveLgjT937xhXJlmbVnKG/lL3spf8HpVwsu1aV6+nuft69f8/rWMK+1JFMdZUBpnTG28BY2RlnRHODAY6sy5Yy4MBtgzGODA2WAXzh1xpe+QMz3+DvQecqTnkD29AXYMHXGi+6AVbftMqNmuRdMeA/rCremJtaA9ypTa49oU+m8hx09JAY3r0rSqou4vyvG3xDh8ouh0jnfZQLTTF4TZfqowtpy0/IQI2y+IdVIiznkzca6qRDurKMAxynErMS7qxLprEO2uTrTnNhL36pIgzG5dkvcYkOJrqJgkPwMS/QxIOmBA0kFDkgMMSQ0yVmwQRUGGpH28XxQFGyvuGEWHTcg4ZkHmCUvSj5mTdkSQpm3IP2JLQZA1hYfMKfY3o+ygORUB5lQEWVAeaEqhvyE5ew1J8zQgwVGbJAdDRM4WpLlYkepkQbqrBZmeZmR4GpHhaUCBtzGFggztbUyBtxGF3kYUeBlS4GVAvqc+hd6GFG43JMPTkARXXSLsthFqrUaIlTDCs5Ziw3jcRI1QMw1i7HRJctYlQTDG2AmVfVrkOOqQ66RNpoMGydYqpNipkeakQY6rCiU7dSjarUveTh2F8SXGUQByZcLstnLScgshVsqKm8u2YHvahHpCHyPyPdQV38napUWOvxFpAcZE+moRFmTCqVh3YvIP4S1ywDTXB9WyNP7X3Er+p5wq/j67ln9ML+Q32dGoZh3lYHcEGdeOkT3kTmyHDXvrrfFo82bn+WO4tB/G+8xJjl/OIfK6iMjzByi570Pt032U3DuI6PoJ4q4nEXcrhZALIZy8GELMnRzCbxdxoC+DXR3pHLxQRuDlMnz6s3FtiMGnK4MDvbns7UzBr0HEiZZyovqb8D6TiHXjYcxO+2CSth3HpEPkXO8j7+43xF27yr7mOLwrXfCpciT9Sgo1D85RcOMuuV89Jfmrexwf6iWqu4u0oQaOFR4mMnc3uaU+ZKd7UZi2m9IMX05n+1GZ50dNhi+dBQcZLPfnQoUPA4WuirvCthQT2kVGNCZuoz5BmeqErZTHqlIWq0FJtC7F0aZkhpggOm5O5il7Uk/YERdsScJhK7JOCLDoSIkgR4cbK7aLTTH6NEfrKKTmoVQLLqTbMpBmTk+KAQMiPa7mGnIjV5ebORrcLdLmfpket/K2cSVjKxdSv+Bc0m84K/qCriQlxY1ieZQKOSe3kHZ4M6Kg9UkPVqI6VpUzqZqcSVnfNNbGbOF0xBaKQpUpCtckP0yP7FMGZIZpkhWhQV60DgUx+hRE6ZMfoUt+mBbFEZqURWlwOmobVdEqVEcLm8YNtKYq05mxlXbRJgU0tidvpD15M60JSnSlqNGZpE5HojpdKVr0pusxkG3MgAB8OWYM5FgwlGvN2TwbenMt6co1W588UzpyjWjJ1KUxTZNGkQbtOfp0Fwh3keb0ZtnQJ2wZiy3pKzOl/7QJ/WVGDJWYcbHYhiv5DtwqcONusSd3Sjz4styDW5XuXCp3ZKjEgaEKb4bqA+hrDKe3JZX63nKKh9ooGRygYuAq9X23aOm6TFdzK+cacrjTHMb9Rh/uN3pwqWEH187s4nbHXsV82eHLjZY9XKrbrggxF6oAv+725fbQcS71x3C+L5eLQ42cO9vA4GABQ4NxXBw8xu2hw9wbOML9Hl8edLjysN2Nkb7djPbuZbhzD0879/Ko05eH3X7c7/LjXqcP97oEYHREcq9Ica/4y5qcP72d5k9vZPz5lZxfXkvXYfHNHCiehffSj93R/zy0+y/bRoXp5a/MLh/f/2p2EdpgBID8D/zhLf+a+eWPb/nXzX9tcPlbwPjPP1tvehFyGAXDy6+mFwEaZcK2blnGrHSGtYkR3l/rZT51Pz/FmPHnWB1+zrbjXd0Rls8Vs1IXwuvmKN5dOM2r+5dYmXyOdGaa219dJzTMn7iIHVTm+XOpP5/R53cQTz5ndlqMbGYWmXiauannzE0/ZXFmFPnMNItTM8jHJ3k1ucT8zApjUjHTzy+zUnKY72LM+ClKg3exWvwQYoy8MYfXT+7z/cwUa1PTLM3MMT+3jHT+BZLFl4gXV5leWFE4gd9InjEun2dELgDgNO+EOrznXzE+O8aEZBz546/48WIra1fKWblVh/TLdl5OP2BlQcysTMydr28SfNSXndstyM86yfDDLxWRNAJQvVhaZlW+yPKisI2bY1kAncUFxWcv5cu8lq3yk0TM97OzCmh8tTjLi4VRxCtLyJblvH9ykZciC36Ms+X7aGu+jzXl+wwbZgerkE1NsCKb5Y1kGLlUiuT+LZ7WxDIVZ8t3R7UheBO/D9/EuzRN1nJMocSTn2IN+BCjyvskdX5MteSPNYf48PCCYksom1tgYUrMnHiOFfEoy6M3uXjjLJnpEQx0VTMz/oAXcqHvWsLyvGz93ySXsbwkZXl5lg9PppgtGWCudICZkm7k7ZeZ6bvE2YpKrva3M/bkNuLRuyxOPWHuyTMmHj1lZPg5z4afM/pohLHrX/NVVTt382p5lF3NfE03818+YmZGwuTLRabfynm5LOO9TMrbeSnyZRmyFwvIF2SIp+YYfj6L9PkU80+KkX4ZyTcdwYxfy+bx7VwmHn/J5LNJxv7qhlGARcElLQDjysdYHYXJ5aPp5dXqNG9W5viw/IrvX7zmu7cLfPutjO9/WOWn7z7ADyt82ZdBebI1JUmmVCVacCbelq4oe3pP2jFwxI5zR5y5eNyTSyd3cOH4ds4FOXM22JH+w3b0HrWh+5gVfSds6TtiTY+/Ob17zejZbsyVMAfuZHtxO9uTvjgLao5qUOS/hVw/JXL9tpLvp0GatzJxNp8Ta/wZiVZKJNhuJcp6C6EWGwmz2swpyw1EWW8g3n4jiQ4biHVVJtpZgJrNRDupkuCmSby7FtFu6kR4qhKzV5Non20k7NVE5KOjmOS92qTs0yPlgD6JB/RIPGRAYqAhCUFGJAUZKW4VUw7pkxpgSFqgMaIAY9IDzcgIsiD1oCkxu7WJ2qVF0k590nYbkyHMDn2yduiRs1OPvD16FPrqU7hPn+y9WorbxUR7XeKstEmw1iPRyoBES0PiLQ1IsBVA0pBYR30SnPXI8TIky0OPDDehk1tLMYJUne25HnWT46VNjrc2KZ6aRDupEGa7mf+bvfcMqnpR0z2/zb23JtTU1PRMze1z9tkKKpKzKIJkEBQQUTGLkaxk1iLnnAREECXnnJEkQYyISE6LnMy6Q+999jnn/qb+y90907f71nyYL32r+sNb/1WLquWi+PLzed/nedwNduGiJ4ub/h5cD+7FRVcBdz0VXA4o4X5QEX8TFfwMFAk0UiHEUIVoc02izNSkE2woT5CxPOFCTI6lIol2gnNbi0R7LaJsVPEx2sUtg114GO7BRfh8A3ni7XW+1RKe0yXLXp3bx1VIPqFCjPC7Omrjc0kTF0dNnG+Z4JpwjrNRdhwUWaEW7cT38dH8x4hc/kN0Ef9jVCZ/Fx3Cd1HXOBBzDv/6C+QN2JDTqkVUtREXi49jX+fMuUeBnGv2wrHoJh4PY/HpiySi9TKFvSepfXqGewMXCOtywqs3EO9HYdxs88WzyVsatyPqjse9PY7LTXFcak3nQmsWtmUxHM0Pw7E+lZudd3FqTOJSZRSXqmPxHyzkSkMKNvcCMb/thWG8C4YxNziW5UdI9xOCOqZxqnqAeaoDNuk2iBtDePCyjeyBl2Q+myXu2TRerQP4VnQRXFvBjRRvzvpbIU44RXjUCZLizpGdepGC7PPk3zlGXqoZxRkWVN+xpjbjKBUJJhSG7KMwSIOyCE0KghW4J9rFXZEs6f4yJHnJcFukRoZYl0QvXSJd9hPldohIV0PCXQwJczYk0smYVC9zMoV1tKcWBQGaVARrU+yvSoG3ChXiA7TGWNGRaElXsgUt0Qd5mHCAgXRd+pLVGUpXY+SuJi8ylOmPk6Er8nvao3bSEPIdVeLvKBNGII8qAAAgAElEQVTtpNB/F1m3dpLqJku8kywxN3YT6yRHhvceCiM0KIxQoyBMhYJwNbL9Fcj2U+Guvza3PbVJdNEg2VOLZB/BaKJDmo8WKZ5qpNxSJcVDmbSbyqTfVCLTU4VsHyVp1I6wmhac0wWhuyiO2E1Z5B7KI+UoixAAci9l4QqUihSoClaiNmwvdREyNEbvpDlaltYYedoi1eiI0OVhhCFVEToUR2tKwbAkVpPSWE0qE/dRnaRDRZwG1Yna0qmJ06Mx2obqeCH30JDiu7oU3tOisuAAdTm6tN025FHSYZ7G2TCUZstAhh09WcfpzD7GwztH6L5jzqMsc7ozBAe0He13r9Be4EtjWSxllXncrW0jpfEFSU2vud3wmPyKUlpLIxkquMbTe7a05VnTVWhNb5kNfRXH6Cs/RW/xeR4VX6a/6DKPSy/xotaRx42X6G5woqnGX5ryUdNYRE1TJdX1RdTWpNNaG8qjZj8eN1zlcYUdT8qPM15znplaR6aESsDi04xUnudFtVAv6EB3+XEelQs3jGdYGMqC96PShpa/vl/irx8W+esHCX/9sMDfhNaWD4v/YoT3//pu4Z/NP+Yv/r+f/1QXKHzO7yMol//mgXFZCNBeWWRJssD7mUn+MtLPT8VRfAw9wpcgQz7FH+NdsYi/jLbzrjGdj63ZfH3ayIfx56zPzjC/IGFsepJnrwYJCnEiMOA0SfHuVJTf4dXLAeamJpDMfFt/z449Z2Z8iKXp1yxPTbI0O8/4yiLz8xLWpqf4MjrI5v0Q/uxnAe7q/IOnOjMBBkjSnFl83sLc8gRzy1MsrkmYk8yzuLjEmmSJrfkF3s/N8Xluls9zY2zPvWRhaY3J5ffMLG8yMzdJW3s18XGR9DeUsd1dwtfaSFZbMplovMPy02aWx56yIpllcUXC0PMBXD0csT66H2+PEwz1tbGxvMrGyirry0tsr6+xsbLM+so/B8bVjS3mtr5Iw6jX1jZZ2dhmbXONzbUJJBsrCNmHvz2r46cgHX7yNeQfxGb8JNbnU8ghNh8WsTI3y+bKonR9vDg7z/u5cX58Xs/bXE+Wr+0DD3W+3pTlc5gKXxMO8muEPr+KtfghQIlPYiV+DtXnh9un+ThUJ22sWVxYZEUwHS0s804ywfZkLzmFmWTejuDxowZWJWNsrgjqorCOXpQadgTjydqqhPW1BbaejDCWUs5UWgVzWVV8aXvMVu8gvRUlZKdGkn07kqrSTKZH+pG8HmHy1UtGhl/yUshbfDnKwtNRBvIq6Y7J5nncPV7F3GXp4ROWZxeYf7vK/Mc1tlYW+Cy4uOdnWVlbYPmtkMMp1AvOM/JmnrnXoyw8T2DyoRsDxY6Md0bzojeRyeE+xl+NMfrqKeO/u6OlCuObV0y8GWZ7fZGP26t8frvK13dr/PBhnR8/LfHzp01+/fgjf/38E7/9vM1vv23xl78K/1n7FX59x6PqSFLF+iSJdLgTqE+ByJhSL2MqXIyoczan0cmSxhtWNDpZ0+JmR6e7He3uNjS5WVLnbk61uwl1N82odzOjyvEQtRcMaTxnTJObMY/j7RlKOkFbpCX33TXIvKFM5g01Ui+rkHxBlfBjcoiNvydUXxax7k58dXfieVCWW/q78NCXxePQTryMduJvJkOA2Q4Cjuz9pjCayeFnoYjYSg3RETV8jyjjba2I3wllfE4qEXBSheBT6tIJclAn6IwGQee0CDynScBZdfx+n4BzmoRc3IdYWFOfUSfwrCbBZ7URndTAx0aJm4flcDeXw89WDT8LZcSWagRZqiI2V0RsuldahxdqpUCErTKRJ1QJs1ci6IgyAcaq+B1SJUBfDZGeBiI9TUSHNBEbayM234e/uSYBFmqEHVEnxFKFQOF3MZNHZLaX4MMKhFgJIy99hh5RIMBKHh/LvXhb7MXVQIYbujtw0t3F9f27cdSU4ZK6DJc193BVaxcu+2XwNlBAZKyCyECRMBNVwk1VCDVRlt41+hvsJshUgMbdRFvJE22tROwxVWLt1PExlJXCuttBGa7p/AkXvd3E2mpx/6Ih2Q77SbNVId1OhSR7FeLOahB8Xp2b59XwdtXDL8SGW6kXOeJvzKGgo6hGXud/Dxbxn4Tbxah8/mNEOv9rRCD/V9hVzDIvE9x2ntKXx2l4YUF+3ylcy0/jUHODc90BnG/xxrkuEO++ZMSPY4jvcabssQO1zx3Ie3yGqN6r+PT64dUdiE+nmMCuYMJ6YwjqjeemAIyNMVxoTOBsYwpn6pI4Wx3PlYYkfHpzuF4XjVNjHB4PbxPyohSfgftcqkvkWF4gVpneHM3w4nCyG75t3QT3zuPc0IBFui9n8vwRNWSQP/yYgufTZD1bJOn5CuGDc7iXPsSvqgLvBzEc9z7CBU8jwuPOkJ3lRFmeGzX516gtOE9lrj3VOXbU5djScMeKxjRTikLVuOstQ47XDvL8ZHgg2iNVGXOC90qr9NJ9hRW1HvfDzUnzNSTZ04g4dwPiPIyIcTWQdknniMy5LxaczvspEatRGaRGVbA6JX7KFHqr0hprwWDWcfpvH6E9Tp+eFH2eZOkzlKHN8ywtxvJ0mLivw8tMZQaS9tAdv4uWiB00hstQFSwA404e+O/hrs9e0m/Kkei6WwqO6R47yA9Slq6l74nluR+kQG6AAvfEauSINKVNLOk31UnzUifdT4Ms8T4y/DRJuqlEorsCSW4KJLkokOqmTOYtdbJ91Mj23csdn11SpfG+WJai0F1URMpRH69MS5I6rUmaNMWr0RSjTHOcEs3x8jTF7aY5VpbWuD20xyvQFqNEmxC+Ha1JTZQGpVFqFEeqUhCmRH6YEiUx6lJgrErUQRgBHmuSDlAbp0tNihFl6aYUZlhQcMeSojtWVGRaUpVkRGOcPoO3LXh615rHd63pu2tNb641/XlHGcyzYiDXku47Qje2Fc13TtCSd5WGIl8qy+LJrynmbmMbWU095DS2U1pfTFNFFA/znem650D7AwceFtrTVWJHjxTiHOgtvUSvAIwlVxmquMqTqosM1F6iu/YGTVVeVFZEUF6TRVntfcpr71FTl0FLYzxdrREMtvjwrOE6L2qv8KrqAmNV5xmvPMvL4uO8LDvFswoHBipO/f5v2fCw6CySJ3e+AeM7Cf8OjPPf+qSlrSvzc6wsSNicnuLHsWd8actjPPwUsxH2rN3xYLE8hZ/Gn/P+ZRfvRx7xfnKYzdkplucXmVtYRrK2zpuZcR49fog41AN/0VWio29SUXaX4ecDzE+/QTLzmtmJIWbGBlmaFppJxqWRL2tzayzPzPJu+gWf+gqZjz7GF7EWv3gp8uWWDhK/4/zcWMiX18/Ymp5gc2aS7cU5abXhmnC3uDjByuIoa0uv2FgZlsbCLEgmWZjdYn52W5rvOD09SOG9MHwvHiPP/wazlQn80JvC9pM6toa7eTs1zMb8DKvLqyytrjE8OkxKWjRWltpcuWBKS30JS/NzUkhckUikaqIAjgI0bq4KsyKd5Y11Jt+9ZWlzCcnmFgvb71na3mRzfZrFjTW2l5f47UkjP4r1+dHfhB9EZnwVCcBoyJfHDSzPLbC6uMS7hQmWl1bZXpji45t+fuop5mOiMx9vHuTDLQU+iRX4MVKTv4Tr8OdATb76K/MhQImvgft4l2DNVl8ZknmhSWeW9QUhf3GRrbnXLA43kZodR03lfabfPGFd6JSWzCDkNgrZjKvCCE07K8It6AKbL0d5k1PJ8O1CxnLK+PToCe9fvqCntpjkBDGXL1sjFl2luiyLV0M9jI08ZeT1c16NDEuVxunno7ys6aAn5QEvEvN5FX2PuepOaRzP+vYa8xsS3i9L+EGywFtBcV5fZPXdmvR7T4xNMzwyxvzrpyy9TGK8w5WBssu86Yri9WAGM6MDjI+MMvr6GWOjr6SROsINo/B6YvSltEf683sBErf49es7/vLTB/7253fw6xf4+Tf46c/87df3/OUv2/z1b0Jf+5+lwNhTGU6KSI9U0QEyRQd5EGBEqY8JVR4mVDsZU+dkTv2NwzS6HKX9lj0tTkdodrGiwe0wte5mVLobUysAo7sZ5Zf0qLloSOMlU6qv6dMbeYy+2OM8jLamwv8QRT56PLilS+Z1LZIuqBFqsxuR4Z+I1N9LmP5egvT3EnBIHh+DvdzS343HIVm8THbhZ7GHAGElba1IwBHBnKFAwGEVgqw0CLTSIOCIoDKq4G+ngr9gcDmujL9wk3dchQB7VekI7/sKjuljitLxOa6E3wlVRKc0EDtoIj6piei4BuJj6ohs1AmwUsXHVAFPQzm8DfcSYKxCoIkqQaYqBJsoE2quQqi5MkHmCogt9hJ0VJFAG0VElkr4Gwsqnwp+wppYTw3/g+r46qriZ6CBn4k6PqaqeJkoEmipgshCEX8zefxM5fA13YPYUoHgo4oEHVUgwGI3fmayeB0WDD3y+For4WEuh7PRbm4c2sO1g3u4vH83l7R346gjx7UDcrjq7+GWoQJ+xsr4GSpKv2+QiSIBBnvxNdiNj+FuQo6oEGMt5DDKE31UnthjKsTbaxJgugePgztw2f89zvsFKJUh2FSBe+cNuX/egDQbVdLs1Eg5pUGkgyoBZ1TxuKCOt4chomh7nJIcMPXW51CILcoR1/m7EBH/c1wu/0P0Pf5DRDL/W1Qw38e5cbzoBvEDl2mcOkPftD21Ty4Q0niZy7XXOdt6k+O1Lpyr8MajO46QoWhSB1ypeHaG2pf25D87SXz/Bfy6XPHvERHQGYS4I4igzhACe6Lw6Y7DpT2Oqy0JnK+P40J9LNdbE3HvSEY8kI1XZyLX6sJwao7Fo+s2/kMPuNqUzKmScC7XxHOuOIxzRSHcbGsgcniJ64092OcX45CXi1tZCUVjUxQMz5L1dImUp1vEPX2Ld+MTPMqr8C3L4kayG6dumuIfcZLsbBdK81woyTpLZfYpqrIdaLh3moeFp+krtmeg6CgdmbrUxSpTGSZPsWg3RSI5CoLkeRAqdDSrkBekTlHEIUpjLCmKPMq9wMPc8TcnW3SYLD9T8gKMKQ0xoTJMn/qoA9SFq1IdtJfqIAWqApUp9VehyFeNpshDtEbr0ZV0iIHbBgxl6vIkU5snGeo8ua3CUKo8LzJUeJGpSl+KHA9jZWiNkaU65HsK/f5Avt8O8nxlueu9i0zPXaR7yJDm+kcyPf5EjrcsBUEKlISpUBymIoXI3AAlMr0UuOOjIs11vB+2j4LIAxRG6pEdoEGSmzwx13YRd3UPyU5KpLuqkXFTjTt+auQEqJArUuBewG7uC20you+pDttNc4wiDxPUaI1WpCNFgfaUvbQlydGSIEdjzB7aEhXpSFaiPVGB9kR52hLlaUxQoSZOncoYVcqjVSmLUaM8TkOqMlYlHaAyWZeqlINUp+6nKkWFqvSDlKSZU5BmT/7tS+SlXSQv+SQPhPieJCNask3pyTbnUc5h+u9ZMZB3hMF7VjwWXt+zpDvHkvYcK9rv29J2X8hmvEx9sRdVlfGU1uVR2FBKYX0J1U35NNal0FwRRGvxTdryr9FeeIGOIgcelpygq/QUj8od6S25Ql/ZNQYrrzNQcYme0nM8LLtMc5k71eUiyqviKavLoLzhDpUNWdQ2ptHQmEhnUyRPW4IYbg3gRZ0zL6ouMFx+ihelx3heeownZfYMlp2gr+wEj8pt6C65wOLT7H8Hxv96Jb06P8Pa7DzLM3NszM3ydnKY5e4KZkujkRRH8qmzkA9Pu/gwOcPa9IS0+3llfo6luXkW5xdZWlphZm4ByeoKUwvTDDwfJDYxCJHIkYT4AIrysxga6GDyzSDzU4PMCt3TQsf09Jg0e3FFuDdcmOLt1AAf6pNZDzDlk58aP3gq88XLgBXRRX572s7byTFWha7nOaHOTrh1XGBpScLi0ixLS4JxR4CsMRaWppiULDM/s8XG1Dzbo92sDGTRlelI8iVjUq/Z0pjqzdqLYt5NPuXt7Jj0fnFlXuiY3mRxeYOZuVnaO+qxsdblnMMhMlIjeDPyQrruXluSsCmspIVIGMFg8zssCuC4ur6EZGuRjfUZVjbWWNp6y9r2Bu/WJlgV8gWXl/nlSRsfxWZ8DTDnS4ApnwP0+BhiyG8j3awvCiv0ZTbmJlhYWmdTMsvW7BhfRof4qS6HJX9r3vrq8N53Lz+I90KUNr8GqvE1QJUP/qp8CdTibYIV2/2l0iadRcmctKVnRTLPyuRTnrblkp4bS8/DBiRTo6wLsCgR4HteWgG5trzIqqAwSlXGRdZGXtN/N5+HSZm0JaTRk5ND/d100uLEnD5ngZWNDmfPmxEZ7kZjXSHPn3XzevQpI6MvGXk9wpsXI0z2PqU3s4S+qBzexOQz+aCerZdveLuxwuLKLJ+XJXydn+Xd3AxrG4vSlfTc7AzjbyYYGRlh5lUX80/jGW66Tm/JRYY7whl//oCp0X7GR1/xZvQFb0aH/2nGRocZF4Bxc5kvAjB+3OSXL9v8+Yd3/PYPm/zl54/8lx9/hR9/4W+/vOe3v2zz218/8bc//yIFxr6aSG4HGpAWcICsAL1vwOhrQuUtEyqdjam6bkz1NVNqblhQ52RJ5UUjaq6ZUedqQY2HGWVuRlTdNKXS1ZiSSwcpv3CI6vOGlF85SEvAYTpCjlIfaE5FgBFl/oYUCbVlrgfIuLqP+NOqRFnJE2egRIyhMhGGygQZKOF3SB5PvT2468ngYSiDtwBOR+SksS/+Vgr4msvjb6aE2FxVerMXZKWJyEqNAAEarZXxtVGSKo6CSihApHDf6G2tgNcReXysFfC3VUZkp4rYXh1/Ow3Ex7UIsFHHz1IFXzMl/EyUEJmoIDZSRmygjEhPEbG+MiGG6oSZaBJuok6EqTphpgJACt9DAfERJUTWSvgfFswnAqyp4CMYUQ6qSqHRV3gaaeBnqoGPmWBeEe4xlfC1UMDHfK/0LtPHQlBQ9xJoo4RYiAWykOWWyQ7czWXwsNyNl7Uit44o4GK2lxtGclzR282lA7u4fHAvlw8qcP2QAu4mirgayOFlrIS3kQIBpkJ7iyK39GS5qS/DTQNZwo6pk+KgQtIJRWKPCcCoTJwAy2Z7uXVwJ24HduCmuxMnnT/hqycjzYTMOaNPqo06KXbqJJ/ZR6iDOr7nNfFy1sdfdBS/xDOcibXFVGTCofCTqES78l1cOP9TbAb/KfYO/0tsMn+fFIF8ug8nSx1Je3GZtvlzDM050PbiKtENjlwtv8CFZhfsaq9jV+KOc1sYoYNhpA66UPbiDFWvjlP00p7kwdOIOq8g7vEluCeUkO4wAjtFBD2KQNwXh1d3HK4dcVxpjMKxLpQbTeG4Nofj3RnNzfYwrtT4c7kmkPOVQbh3ZeDSkYFjXQKnS8NxrIrCIV/EhapsfIeec73tKZfqnnPqfgeO+U3kvZmncGyO7OeLpD99T/zQB0L6pnGvasaz/AG+RfFcCD6NW7A9SWmXKci5TkHaaQoSbShIPE5lximpmjRYZs+zCiv683TpytDgYaomzbGa1IapUxaiTFGYAsXhqpSGa1MeIRhjjLjnp0+unwEPAs14IDYnL8CIYvFBysT76Eg0oD/DgBYhADt0F7VBu6TgWCFWoshXiRIfRepDNGmN1qY3eT9Psg4wlKHJUIYaj9OU6UuU43GKIk/SlehPk6MncRdtsTLUhf2JMtHfUyL6jsKAHRSIZCgQ7aZAUEK9dpLt8UdyPb+nULSH4iB5SsOVKAxW4L5Ijhy/PRSEqFIZv5/yOB3KYgUlz5CSCF2yfVRJcZEn7vIeEq4pknJDhRQXVVJvqZPpo8ZdP2Vy/eS477uTYv/vqQrcQUv4bnrjlemJlac9cQctiTtoTdhNa4IijTHKtMSr0ZakRmuSIq0pe2hNlaUlWZGmRHXqE9RoSNaiLkmbmqR9VCcfoDrlIDXpBlRL43EOUHVbmdI0HYpSzSlIdSA//ToPbrtyL/0qeRnnKLx7iooHJ2i7b0fPfVv679sylGfDk3s2PM61of+eLb33j9GVb0tnvjVdBXZ0F57lYfE1Wsp8qK+MoKY6mcqaLGoacmhozqW+MYv66gRaCv1oK3ajvcSR9pLTdBSfpKfsAt0ljnQVX6arxJGe8ot0Fp2js9iR1lJnastuUV4ZSGlNNMV1SRTXpVPakEll4x2aGtLpbYjncXMUTxq8eVp7lWfVZ3hReZxn5bYMlR5jsMSegZKT0pV0b9kllp/nwLvX0nDtf1cYBYVxfhoBGLdnF1ibXWB9YZ6VmTdsTj3lw1gvn0d7+DLxjPdTU6xPrTA3LzSxCMHaKywvLLIqEaJx5lmVzDM/O8PC4gLTC/MMDHWSmOhDkNiFhLggCh+k099TzdxkL3NTj1iYHGJ5epSl6RlpJd+b1UlWJvr5VJnOV7+T/CA245O3Hp98LVgPu8TPo/UszI0ytbLOhGSFSckqM5J15hc3WJRssCLMwjors6sszywzOznP88FnTHbXIakJYzHbnoVkcx6GnSD6mhWZsV709ZSyOPmaDckCKwtLrC4LauQmy8tbLK+s8vLlIOfPWuJ4wQJfryv097ZL7yG31pd5K7STrK2zubr2OzQKKqNwy7jI1socn5YmebuyzPbaOh/XF/hpcYgtyWs+zI/zy1ADbwNN+exv+g0Y/fV4H3gIxgfZWFpnZXGF9blJpuZXpY5xIbZmeXKav4wOsZTiwZrIhI8+yvzgLQORavwsUuIHsQYf/dX5EqjBh+SjvBssZUkiQLQAjJMsL8wy/7qfxoJIbt+L5c2rp6wJiur8jPR+cV1YSS9LWFmal4aoT0++YXTkBU+7OsgKFBF57SpedrY42VhwwlwXc1MNzG10sDy2H8ujWlxytCQpOYiW1jKeP+/l9egLRkZfMTI8wvjgC97UdtEZlsV4dCHT2VVsD77gg5D1uDLLl6U5Pk9P8m5umtWNRebXl5iZnmZ89I0UBidf1jE9GMuLJicGqq/yrD2cieFKxl4/YkwKiy//CRYFcPxHYNxek/B+c5kPm8t83Fzi09YSn9/N8/X9Kj+9/cwv7z7z8+c1fv55lV9+FWDyJ/jlLQN1MWQGG5Pqt587AfoUiE0o8TOh9KYRZS5GlF03oPK6MTVOZlRdM6H8oiHV182odbOgysOMQmd9St2NKHY6ROHlgxSf16P4zEEKzutQ6qxPna855d5GVPibUOpnRKGPITmuutxx0iXtkjbJ9hpkWulw21KHJAttok01CDZWxVtPTgotbvo7uGW2C9+je/G1Em4Y9+JrtlcaHyMyUZZmDwaZqxNooYb4sApiSxUpOPraKONvq4LYTp2AY9/uHP2OfDPJBNqqEWijithGDX8bLUQ2WvhZquFnpoJIyDI005SCYaiBOuEGGoTraxCoq0K4oRYxZvuJMtEmzFCNMBM1wg9rEG6tRfjxfYTYaRJ4VE1qeAk00yDASA2xkSZBwiraWIsQywMEHdlPoPU+/KzU8LdW/TY2KgQIYyuMMiEnNQg5pU6AraL09/ay2ctNazk8bRXwtFHCxWIvLuYKXDeW58qhvTiZqOBiqo6buTo3D6vibLQXT3MVvM2U8TdXIfCwqnTF76q3EzcDGcJPaJF7bR93LmmQelqFpJNqJJzQkq7Y/Qz34H1oNx4COO7/EwGHdpNko0Wmgx4ZDrqknTlIwvmDBJ7VweuKHr7+NgQnOOKefBGTEDP0gw6jG3Ue9URv5DIS+LvUDP4uPZv/nJ6CbHoEKule2BedJO3leZrnz9A/c5qu125EVZ3BrfI8N9qdsa08z4mqW7h1BBPSF0BC/3XyX5ylfOQERa9OkP7YgZCuS4g7bxHeF07sUDzh/UFEDEYQOhiDb3ckbi1huLdF4NYagmuzGLcmP7w7xLg1+3KzPYhrdSLsHtzkbGUYp8sjsC8M5lRxKHb3/TiW68WRvEDONRVxobWPE+UjnCoa5mJhH6nPJymZneP+6CK5I59Ie/6VmOer+LYM4FlTjX9lDu6ZflwR2yOOOkV25mUKMy+SG2VNVqgN92NsqbltS0+BNc/KLXhapEdvlhodSSo8TNhHc6Q2VaGqlIUrURamQrnQXhJ+kJIgPfK8dMjxFBzQRhSJDCkJNKBcrEl1kCo9yboMZRzgUaISrRE7aROyDMPkqBTLIUBjqY8c5X57aAxVpjlSkZ4kVR7f1mAgTZn+FEX6kxXoTxKe8vSn7eFRyh46E2Rpj5WlJVqGyqA/UCb6A6WiP1IetIOqkF2U+stS6P0nCoTx/V66ui4LEdzN8pSE7pW6nesSNakTGlvSdKhP1qEmTofq2IOURwhubi2SrskTf1me5OuqJDmpE+ukTKKrIrdvKZDjLUeBnywVIhnqA3fQHibD4wRFHifI05n0vRQa2xPkaU/QoDl6H00xOjTFa0tVxcYUOZrSZGlJkaclUZUmYZLUqYlXoypBk5qUA1SnHqQ+y5T6O2bUZBpQlalDScoBilNMKU6zozD9PMXZLhTleVJQ4M2DYh8Kyv2pL3Gmo9CRvvxzPM93YKTgLE/uOdCfd5q+wnP0lZ7lkaAgl5xiqPQCQ+VXGKhwpbfKj87qcFprk6mvv0tDexk1HTVUNRbTUhpPe0UwHZUedFRcor3kFF1lZ3lYcp62gvO0FJylo/QCnUUX6Cp2pKP0OvWlzpSXeVBaLaK4JpKCmiTyazMoarhHbUMeHQ136GpMpq8xmKFGD541OPK87jRPK4/zuOQ4j4tPSB3Swg1jb7kAjHe/AePbhX+5khZMLv9/bxjf/T/3i9I7xnf/Fm8Y54WWl2/B3ULTy/LsFNuCuiiEbM/NIrimV4Xu4aUJtiRCJeAsK7NLLM1uMi1ZY2Z5hcVl4XZwno25SbbnJtiem2JTWH1K5liULCBZmGByYoDK8lx8vW8QGebF/dwYhvrLWZjtZXb8EUvTr1icGmdRMsvk5izz0y9Zb67iU0Ys6ym32Iq5xNvQU/xD2g0+tIayMl6TnSEAACAASURBVNzO8swUGwtzrM7OsjG3yMbsMhsza2zObrE6vcHq9DYf3syy3VnPJVs9nGwVaBEb8TbBnD9nnWCxOoz4oMvc9HYkKVHM65HnCGrWwsISS5JNFiVbLErWWVleZWpilIQ4MadOGnH5ki3599NZX5lhc1UijaYR7hm/AaNwoyiojYtsra6yLdnm68IKHxfW+Lq0xK/zz/jriwcsdtxm69ED6L3ND2JVvvob8NHPkM9+unwMMuC3F52sz6+wIllhY2GGqaVNliTzLCxvSB3f76fH+NB0j7VIBz757uNHT1n+ErKXX0NV+SoS2l+0+SxW53OaLR+GyllanGFe+PvOvGFuapyxJ+0MNGRyrySdualRtpcXpc7k9aU5tlYXWV+ZZ3Z6lJbmWuLjIjh7xp6j5gacsTblrKUR5w8bcMpcF2vzfVgc3YeehQqHDqticVSTUw6G3PJ1JCExiN7uJoZfDjH8epjh0REmh9/wpqmHR9E5TEXmI8muZLOrj48L02wsT/FlYZovs1N8XJxjfXuFuY1vwDgxOsrE2DOmR8qQPE9ltMOLiUciRvqSGB9ukpqq3rx5Lq0cfP3qBa9HXjA68pI3r18y9vqF9Dbz7fq3asD36wtIZ3OaD5sSvmy848et9/zwYYmvXxelppfffv4R/mGbgbposoKMyfDVJcP7AA/8jSj2NaHMy4QSVwPKnY2o8zCnweMwdW6HqbxsQvllI6pczKj2tKDI3ZB8F30KXQwocTai5KohpY6GFDnqc/+SDqUuBtQGWFLma0KJrzFFPsbkuR8i67ouGVcOkHn2ADm2emQePUCq5X7izLUIE1a6enK4C6tR3T/gavQnvI7swctKlgDrvQQcFoBRnkBTZYJMhBWxsB5WI8xScCYLt4bKBNioEWSnSbCdFoG26gTZahBsq0GgtRrB1uoEHVVDfEQNsa0OoqPaiI9oEWy1jzCr/QSbaBFhso8o431EGuwjxmg/IXoahBtoE2G0j2hTHWLN9xNrqUPUEW0pMIYd1ybETotgGy2Cj2oTbKUt/axwS11CLXQJOaxLtJ0BYbYHCLbdT+hJXQKOaRBor0XwSW2CTmoRaK9BiIMWYWe0CHHQkN5giu1V8D6mwE0bOTxs5Lhlo4irpQJO5vI4mSlww0SR68ZK3DBRwclUBWdTBW4YCutqWdwM5PAzV5au1m9KjSxCxuJOxLZC7JEmeTe0uH1BjWQHdVJO6RBxRIVAMwX8jeTwOrgTD53v8NHdSdRhNdJOHSTrgjHpjqYEORzg1jk9XF0OcyviIj63b3Ih7Rpqgabsi7BHK/4GaulBKNxN4Y93MvhDVio7M6NRvC1G57YHFyrPcPu1I/UL5+mcOUfbGw9i687hXXsO13ZHHGrPcqLSBZc2b0Rd7oibHbjz9DxFI+fIHz7N7cdniO65TPBDD4K7AgnvDyfmSRBRQyFEDkUR0h+Fd3sQXh1B+HUF4dvhh1frTVzrr3OzzRP3Fl8cqzw5ft8Dm3veHM72xuT2Lazu+mJ5x5Ojdz05kHyBQ7k+XOp6yPGql5wse8PlqudEDQxTODPOvdFJcl9vkDX8ieRXW0QOTOLT2IFfTRk+hUmcFp3gusiK+JRzlOS5khvnwJ2IU2QGHyEnxJDmLAu67h6iL3c/HSmKNETupj1Wk8ZQDRoitaiJ1qAsRFVq2qgM06Uy9BAPvLTI9dCgIsiA6lBjysW6VAeq0xSuzqPkffSnqNGbsIeehF10xu6iNUqOhnB5qgLlKPXeSanX91SLdtEerUh7jBztMbvpjNtDT6I8jxLl6YmXpzdxL/2pcnQnyPAwdgdd8bJ0JwrfTYb60D9SG/z30mdThKD47aE+SIZq8Q4qxTupDJKhMliWqrDdVEfJURMrT0OiEk3JqjQmCaNBS/IB6mJ1qAjbR5FoH5luKiQ4ypMuNEK57yfRTZPYa3tJdZEjx3MP+V47qBHL0B29l/5YOQZjdvM0bg/9KbL0pSrQk6xBZ/wBOuIMaY42pCFGn4aE/TQkq9GUpkRzshItiSq0JqlJgbFWAMY4NSoTtL65o1P1qbltRE2GGVXph6nNFPqbjSlNNaD4thnFOScoLrpJfnkUuVVZ5NQXU1IeT0OxmEfFt3hZcJXXBZd5UXCV/vyr9BRco7foMv3F53hadonhiuu8qnLiVbUbL6q9eFwTSG9dPE31d6lqrKC0uZWKljY66gp5WJ9Gd2MwnbVOPKw6TU/VWboqz9Nedp7W0gs0lwrq4iWpwthecpmmsqtUl16nvOImJdViimpjKai7TUF9LhV192mozaGxJoXOxmgGWkU8bXHnab0jT6rO8LjsNEOlZ3hSdlaqMHYVn5eaXv7L9qtvAdtCBqPgkv64yN8+/uuwKADk34R5L/mX83tv9D83vnwDRt4v8s0t/W/OJf1WCovSWJ3fFUZBZVyZnmJldobVhVlWFudYXhT6lQWQmmNBWDfPLbE49y0ncWFJworgql2YYUsAxplxtmfH2ZqfYuP3FeeyZIr52ddMT7yiprIQsb8LoUFO5OeF0v3wHpOvO5h985jlide8Gx1HMjPBzMw484K7deQZiwONvHtYwNrdAGYD7ZmLOc5S9Gm24q/wOcONn/J8+GtFOLQkQ8dtfm5LY7sxifmKaBbv+jAXfoorJn+Pg9UOUj1MWC8Ogoe5bL/u5P6DeJydbUkUnaG4NJuRN8+Zm5thWSJ0LAtB4qvSlpP52UkaG8s4cdKcs2ctSYgXMTH2lNWlWentopBXKPQ1C+AomGC21pdYXVlnZeUXtuY2+LSwyuexZ3ztzeZL4SnelV5iNd+RrbQj/Nnn/+AHXx0++erz2WcfP4cb8/NgI5tzy6xLBOicYWZlm6XFBRaW15lZ2pT+bT49bmYp/gbvhaBvHwX+IWQvv0Sq81OgFj/4aktX0h+TbXg3UM6SFN7nWBMafRbmeNHTQF1eONUtRUyPv2Z5ZpqlWSFeaYq+rmaS4kM4f84W++OHsbM7jLnZIaysDLGxNuCY5SGOmR7gmPkBjlrpYm69H8Mj2pgc0cbm2EFOnzbl+GlzvDyvUll8jzfDT3n95hUvBQPK6ChvWrsZjL3LUkwhCxklbHR083F+krXlCT4uTPB5doKPy/OsbS0zs7ogzWkcH3nNxOhjZl7nMz2Ywki7P2N9wQw/SmXiVS+jo4OMvH7CyKvXjL4e5s3vIyiMgunln1zS65JvsLi+wLvNKenrj6tbfF7d5MPWHO/eTfP+wyJf3r/lt49LdJWHkiE2JDtAnxx/ffJ8DXjgfYgSH2OpyljrfZgWv6M0eh6mysmI8kuGlDgaUOZsQpmHKXnOB8lz0SPf1YBCZ0PyHfXJO3uA++d1uXd+P7kXdSh0M6DEWwBGE4p8TMhxOcjtKzpkXtUl+5Ieuaf0uXfSgNxTRtyxNyDF5gAxlhr4G+7Cx1gG0VE5go4LapsMYls5go7uJeiwPGHmysRYahJzWJMoczWizFWJMFcm1FKV4KMahNlqE263j7Bj+6TPUBstQmw0pe8LPwu1FSDvACF2uoQKIHdkH4HmWgSbahMqqIhG2oQb7iPKZD/BhpqEGGsTbrqPGEtdYq0OEGWpTYSVFpG2+4iy1yHsuBYhx7QIt91HpO0BYuyEGJ1DRFnrE2VjQIStHsE2+wm20yH05AFCTukQcmo/oQ46hJ3+x9Em4tw+ws9qS8FRMO8EOqghchDuLdUIOKmOzzE1PG3U8LBUxdlUGRdz4anGdUMFrhzaxRU9Wa7qyuBuuPcbMJrI4yIohgYyeBjvkq72S7z2U3xrP3evapB2Ro2kE5rEH9Mm0kpdWjHoJ9yP6v6JWzrfEWCwh/jj+8m8bEGcozkiRzPcnY/iEXoF39xgXO+HYZbkhGzYMdRTnDDIj0a/JBOd8jxUSnORzY5C6Y4Y7fSbWNxxw6PFmdCek9x9aU/1xAXyn1wnuuUC3vWnuNl+hot1Jzhd5ohHuzu+D6/hXm1HULMdOS9vkDfsTObQDYKbz+Pf7IyoMwBRVwBRg75ED4mJehxM5EAYoY9CCewWI+r0xb/DA8+mKzhVnsKp5gpnCi5gl3MR23uuHM3xwvKOL6a3fbC9H8LRewEYJjuxL/4kavGnON1chF11NyeqnnG2og/Plm4yR56TOzpG7utFckffkjvxkcxX60R0viCktYPghkLsg89yyscMzzAbsrKcKLjjwd3YS2SF2XMnxIKiaKFNRJ+Hmfo8TNWhIVKJxnA1WqO0aYndT02UNqUhwnpam2KRFiWi/RT56pDrrkqxrw41IYeoDtKlXKxGdbAyD+M16E9VZzBdmd7EXfQm7qEzVo6msD00hOylLnAPtWJZasU7aAjeQUuErNTY0hz+Pa2RO2mP2k171B66E+R5kimoj8p0xsvyMHYnj5L20BUvQ2/CLnrjZeiK+Z6OiD/QHvZHemJ20xEpS33gn6gL+p4K0R+pCtlBbeQuamN2Ux0tQ23MLpriFOhI0aQzXZcmQWUM20dZoA73vbS446rBHTdtMly1SHZWI91NldvOu7l3S5YSnx10RCnwIl2DlylKPImR5VmsLE+SdzOYtJdH8Sr0xOnwKNGEzgRz2hJMaEo4RH2iDrUJGtTFq9AQr0xzohrNyZo0JmvSkKxNXfI+agSzS8oBatP0qU0zpSrJmrpUM+pShffUqbqtQVGmISXFTuRVJHCnrpr83hFqerupb7xPT1UUI+W3GCm8zLPCqwwUO9NT4kZn/jX6Cx0ZKrnGszIXXla4MFzhwvMKdwYrvOmpCqe5Op2aumLKG5upau6ktb6ejqZ7tNaF0FDmSGOxLc3F1rSW2tNWcZrm8rPUl56mufAs7SWXaCt1pKnkEg1l16guc6G8zIvSymBKquMoqU2jvDaL6upM6mpTaROMME2h9NZ701fjwmDNdYYqBef1BQaKTzNQZYewkhZuGP+/gFEKiP8Iiv8tWBQA8r9PYNxmcXb895mQVgMuz8+wOD+D8FyTzEpnaV6oC5xjZm5eOvPCzeLCLEsCTEpmpW7itYU5Nubn2BRGeC3U4klmpe0xwgpUuJtbmp9n5MUzyotzEPldJlh0lnt3A2itv8PEqx4kE8MsTk2wNDfzzaQhqJkzc3wYn+CHkWd86q9nszUTSWUwK1kXeZtqz7uUY7yNt+J9tBk/xFvyU7wlX6Mt+BJtyYcIC96FmbMceZSIS9rYHFHE6ZI5b1qK+HH4MWtTkzwe6iY89AYBTgZEx3vR1F7GzMwIS3PTrMwJa/kl6VOICxobe8G5i/Y4nDYnKNCJxwNCXM3078AowOI6m7/3R2+uLUr7i9+uSHg3Nsjm0yZWmpJ5X3KZP9/VZD1Tj8V7J1m/68Dfkg/wxV/okj7AT/77+DHoIG+b8tmcWmBLssJbyTSzK1ssCSvixUVmF1ekcT+fxoZYyw7mregIP/mq8zVEnp+jNfg5SJsfvbX4FKDFh6RjvO2vZHF+noX5OZanJ5mdmORpZz11eRF09DcxMzGKZHKciZFn5GQm4u58jhPHjbGyPICJqTbm5vsxNdmPoakOpkcOYm1tgI2lHnZHDbCxMcD4yH6MrfdjYaOLjY0eNkcPcuS4Ma43zpOdHMuL/l6p4vdifFja7Tza+pDHMZmsxzxgObuUtfaHvJsfY2N9kvcLY7yfecOHlXlWNpeYkMww+WacieERJl8PMP3qLmM9yQy3B/KmL4yX/ZlMjAjK4hNejjxheHic1yMv/5nCKNwwCu7v/1phfLc5LQXGDyubfFze4N36DFtbE2xtz/F2Y42v61M03vclzkObRFd10jy0yHDfR7b7fop8jKjwNaXM3ZDqm4IT2pSK6/pUXDam7KoxFW5mlHuacc9Fj7vOuuS5HiLf1ZD7Vw6Re06AxYPkXThI9jkd8m7oUXjTiAJPIwq8jMl1FZpRdMkS+pcd9cg9o0+Ogx65DgbkOhhy95QBt08cJOGYBpE2ioTa7iXYTo7A47IE2+8h5JgcIZZyhJnJS/MFY8xUiDZRJsZUmUhjeUKMBZewEmITZcRmKogtVAkS1Mcj30wygttZZKlGgLCGFuaw4IIWVtKq+ErbUtSlphVffWX89FUIOKSGn4HqtxWziToh5pqEmqlLVc0QC1VCrATHtwbh9lrfoNFaS2rICbbUIthiH0Hm+wg6rCP9bGFN7CPcSh5VJcBWWDsLa3HhtQqiY6oE2asTaK+K+LhwZ6ksfYpPqiA6pYLopGDoUZE22Ny0VOSG8R4cD8pw+fdbxgs6O7m4/3su7f+eyzrf46q3Gy9jeektqNN+IYhbqFPcgY/Fboo8NSn21Cb3hgbp59SkxpcYaw0iDqsSYqpIwCFZvHW/w1v3ewKM5Uhw0Of2jaOEX7HC67o11z0duJku5lZ5GmeLEtFK9WRnuhMaD8IwrMnhUE0BujWF6DcXYNSQzuHKCE6UinCqEuHTchPvxuOEdx0hecCO2M5zUte0b9sp/HpOcbX2CBdKzuDZdg3fLkfcGxxwKbMlsd+djCdepD5yR1x7CY8qR7xab+HT4UlIj5sUGmMeBxI7FEr0QDCB7Z541l3Fo/YczpV2XMo35XLZGU4/OIt9niP29z04URCIzb1gjuQEc/iOGJu8IIzT3NGMskMp/AgGOcGcbW/neNVDzlR1cb26jYjuPrJejpEzMk/uyCr5b96S9/ot8Y8mCG3rI6S1GrvIKxzxNuWS6DAxade5nxfIncTrpIeeIivUlryww5REGVETc4imuIPUhqtTG6pKU6QmTbH7qY7SoVCsTpFIk3xfDYr8dSj01SHbWZH7N9WoDtKjNlSf8mAdygJVaIhUoTNRhf40JbrjZemKlaUzZjcPo+VpjVCgNVyBtgjh9R6aQnfQGilDW5QMrdIR4HEXTWEyNIfL0Bm7m74URQbTlBhKV+JJuiK9cTsZSJRlMHEnA/HfS6cr/P+kJ/IPdEZ8R0voH2kM/o6awO+oC5OhNkKGytDvqI76nrpIGeojdklr/5pjVakNV6M6VIj/2ccDbw1y3NW4665JposaqTcUyXJTItNZhkLvXdQF7eZRvBJPU5R4nryXZ/ECMO7kcex3DMbuoC9mNz3RylJo7Ek04GGiEa2JhtKw7frEg9QnaNGQqC5VNwVY/AaMWlJorE3UpiZRm7okHeqS9KSROg2JerQkq9OSqkBDuhJ1ucZUlLpytzyZlJoG7vbNUTw0TVlLEy1VyTwvv8mrkvM8LjrHo7JrdJe70V3kxPMyJ0ZqPHlV78/Lmls8q3TmSZUz/RXudFX40VwZTV31Harry6hubKK+rp3mhgLqKoMpzz9NxX0zyu7qUZZjSOX9w1QV2lJTeoLq/JM0Fp+nueQSjYUXaC65Sn3xDaqKXKko8aK8XEx5dTilVTGUVMRTWZ1AU30irfXRtNcE8bDSh55Kd/oqrjNQfpnB8vNShVFqehFc0u9eIyiAf/uw/C8Uxn9VSfzX1MX/XoHxp8/bSGbGWBBcy9NjUoVpeWGGhaU5FuenpGqUsFoW1Eah1m92boFZwW0ruHYlb1hbnGRVIkTkCGAokca1rC6usbq0Jq2cE6J5JAKAzgkmig1W5tdYmpcwOjxEZeltfL2OE+B3gsxUH1rr7jH6oo+xyXGWJ2dYmppidm6KmYVZtsZm+TA+w9bMGGuLz9me6OT9szI+9N3lXXsiGxUi1nJv8DbzIp9ST/M54Tg/xNnxQ4wtn1POsP7gFo13RBw7boTdWWs6H9azKQSFT60yNTpJdXUu127o4+Zjz928SJ4+bWV1YZy12SnWZgRnsYQVyQLTM+OIgnw5fcYCD/dTlJfdYVlY0wsO6WUBFjfZWBHAUagElPBW8oyvo/dZbxUzX+bMYt5xvuTo8mvqf2b7vjEzlR5sdmfwY5U/X4JN+MHvAL8EaPPVX5vFkjQ2xqbYXljk3cIks8sb0htEIepHsjjP3MosQr7k15ps3oecliqUH0MU+CFKnZ/FmvzspSXtmv6YbM/b/iokc/PMzcxLA9LHX72hoTiX+rxohob7mJsaY/zlU+5lJXP6hAUOJ0z4v8l7z6eqE3zd9z+4Vaf2mT2hp7sN5JxzFlHBgKgokqMokiRKRnISlJxzzllRMKOSc1pkUVvtOD3TcXo+t37Lmbp733tOnf3mvjnnxbeoVVgL1lov+Ph9vs/zWB7VxPywCkcttTA/rIGRsQoGhzTQs9Di6AkjTp005dwZC86cO8Lhk4YcPWPCiTNmnDtjLn6OK/7ulORlUVeYx+SDB0xPvOTF7BhzcxPMDAzyLPkW71MreF3awJvh+3zYXODV3gLvNud5tzLLh501tl5vMLu2wMLMHEuTMyxNPWb+5S2m7mQxORjH1Egck89KmZ+cEbuxx6deMDGxxNTkOB9l6XHx7eX/TJJ+93qJ93sivtx+w5fbe7zfWxYD45u3a3zxaoevtudoKfAjzlORBFcZUjwUyPBU4Za3BuWBRtQEGlPhrUvdFUPa/MxouWwslpvr3M1ovGpBQ6AFxT6GFF7RF0NguY8pZR7GFDsbUOJoSKmjIYUOupR6GlHtb05lgBkV/qaUXjWh0NtI3MFc4GpAqbMRRRf1KbYzpOyiCWX2pggmiwJ7fW5e0CDprDxxNlLE2UkRfU6CmNOSxFhJEm8hTYK5LAlmsiSZCdWECiSZyRBjIkuYgSwh+jKEGMoSaiJPuBArc0SFsCMqBJkrEmiuIB7/Q3JiA8rHx4pcM1ckyFyZQBMFAowVCDRRItBYkUAzJUIt1Ag7rErYISUxkEZZKBFpocB1CxkireSJPqVE9Cmh51mN60dVxfeQYYdUCDFRJlio8DOV//izjigQaKlAiJWieIKtFMRNNUGWcoQJ8UAn5AgVbjZPyBB2Uo6w03KEnZEn1EaewBOy+B2TweewFF7GErjqH8BF9wCOWvuw1/gMJ+3PcNb+DBeNT/HS3ocQkSO4nq/o7cND6xPctf+Er+lnVPorU3dNgwofLfKchRxIeXEDTIy5PLGH5Yk0kSJE/zP8df5M6CFpki8YkuRyhDCXY/hctsE75jL+lZl4d5Rzoi4XxcJYDlZFo96ah3ZrBTqttRh01GLSV4rN/Twc+5MIGLhB2qN0wnuC8W21JaDrGMF9x/Brtyao/yLhw3ZEPrbFp+sYXvW2XBtwIvSBC/4DLng2XCSiz5f0ketk3AshpusyV5tdudrjQ8AdX0L6XIm4603ccCBJD8NJGA4lqM0dn/rzXKm35nKjFfYlerjUnsOp1hnbcndOFnhzuiyCc9XJnK5M5tCtME5XxHO6Iga9FDvUb5xC4YYLrve7sO3swbnrPl4tQ4R0jpD5aJbiiXUqpnaom9qjduYDt59ucOPuC2Lu9OBcEM6xUEtsw44SkeVFSU0y2amepEedIyf6DAVRJ6i5cYKGuMM0xxrRFKVBW6wqzZHytMSp0RivQ+V1NarCtSgP1qQ6TPf/AUY/VZqv69MRZ0JDnBE1EWo0xijSk6TAULqsOBbnXvJB7qdIM5yqyN1ERQbiZbmTKMfdZDkGEyW5kyTBQNJBBpKFO0Vp+hOF+0YJOmOEDMbP6btxgMfZiozlq/H8liLjuYrMFCoznSfPRI4UkzmSjN/8nGdpf+ZRyqfcT/yc3uhP6Yz+jK74g3TcOEBTzJ9pS/icniRJuuIO0hq5n7YYadqiFWiNUaU5WpPKIFUKfRQo9FEm/4oyed7yFF2VozJAhtYIOTHkPkyT50m6NM8zJHmZIcHL1P2MJv+JZ8mf8DjpU0YSDzCcLM/9NHXupusyIEBfpim9QhROlr4YDgXDS1emJp2ZGh8nQ4OuDA06M9TpEG8iNelI06MnTY07GQrczZSlL1ORznxzGmuuUtpym+zufrJGFrj9aIvCniHaWnN42e7PbLsD452OjHZf4nGXP8/a/Jhr92OhN5zZwTgmekIYbb/Ck1Yvhpu9uNvsR29TOF3NKXS05dPeUU975widXXW0tcbSWHORxopD1JfoUpWnTVWhEdUlh2moPUVT9Tnaa+3prnOmt9qZ/hoPequ96Ky6RGvVFVpqfWlpuiY2w9S1JNDUliIO9u5uT6e3JYmB5hjuNARxr+EKD5o8eNLizHDDSQRJevOfsTqIpej/MTD+fzIX/7cCxm8/bhiFvueNlXnxhnFnc5W17VXWVufZFe4R11d5LRKJgXBDtCGOONlcn2NnY4LXG4u8Wl8RR8xsCA7pjT3x3d/G5lvWt16zvrXD+sY6W2tbbC+9Ynv1NTtrO+I7ybmpEYqLo/C5aklI4DmykgLoqCti8ekEHyaWeL2wwPzWHM92Z1kViVhb3WBetM7M1iq7Cwusr+yysvYG0cqWWEJ/Mz/OzvM7bNxv4vXDRt4I4duP6vj6RQsfJnp4uzKNi7sTR22tKKkvEEPy3tw2b1bf8Hj0EY5BZ3C6dJi4RC/6+spYXxplVzD8iFZ5JRKJo2gEqbqxpR57x+PYO1iQlBTC1sa8OHZGuF98u/OGvfVd3m2vi+sON57c5n3LIb6s1mEtS5a1tAP8pUiG3ypkeNftyc5UG3tbS6w/6OLrRBt+jDTipzBNfryuw0pBLK8mJsQb27eiOda2dsT3na83ltkVJP5Xq7zbWODvD7v5MtmLb0P0+RArz1c3VPj+uho/BWnyQ5wRX+Vc5O2jdoTPTviMdpaWWJiaoau2lI7yNBbWphEtz1FdkstVL3vOnTblpJUuFodVsLBQwdxCBVMzZayO63HISg9dC01Mj+hw4oQptmeOctHuJGftjnPq/BHO2B4lNOgSNeW3GXl8l5mxUVZevmT15TizE+M8n3rB7Mw4swMDjKXl8tfsOr5u6UdoFPpmb4WNrSlerU3yenmSdztr4nzNmeV5FmfmWJ6cYWH8ATPPbjJz7xbzI+nMP0ln7mU9s+PzTE1PMDkzzuTkMtNTE8xMC/eLH6Xp/+GG8fUGAjC+e7XGh20hYP0V7/eWePt2HgEYjw3voQAAIABJREFU3+294pudeVoKfIlxkyXm4kFiLkpww1GaZGdZcjxVKbykQbGHOmXuGjRfNaI3+Cg1zoZUuxpR72NOXeBhiq/oU+ijT/FVI0qumFDsYUSxmxHlrqaUOhpRaK9Dsas+VVcPUR1gTrnfv4BR6GA2ptDdkBI3I4qcDChxMKT0ohEldgZUOBpTaK9HnpMOt120yHBUJtVFgfgLksSePkjUsf3EmB/kxiFpbphIkWAkRaqZHJmHFUgRmk6MFbmuL0uYvgxhhnKEmykSdliZ8COq4saUIAtlgo8o439ImiALBYKPKhF0RBH/Q/IEHlYk4LAi146oEHJMjaCjqgRZqhFxWofrp7QIPqLI9aNCJI4i4UfkuH5UVgyMkSfkiTypxHVLZYIOyRMkxNuYKRFiKkCnPMGHlQg+pkLwcWHDqEywpQKhVkoIZpwQS3muCRWHlrKEHpclwlqRsJPyhByXIeSkjBgaQ63lCBD6no9I4X9UjqvmsrjpHcBJ63PcdCVx05PASesz3LT346G1nyt6kvgbSXNZ6zMuaX+Gm8YfcdH4Pd4Gf6TCT4HGUG1qA/QocNUi1kKSaDOhK1qeeAtFokyluKb7CZc1/iCO/Um8aESEnSnXPE7gF+JGUH4i/q2luPU3YlZXgExZMjLt2aj11CFVVYFcdRWazZWY9ORh1ZmAU1cEIQMRFI5lkTySQPjAJYIGbLl25wyeLacIHLQn6rE9cc/OEX7nJP4tZwm7a0/4Qyf8B5zx6fDEr/kyCXciSLsXRVx/AAEdXnh3enG5x5PLTTZcqrPBr8WBiF5vInuv4FN3AZ/6M1xtPEVA20nOF2jgWHkKhyoHThc4YpHlimV+ENblNzhdmcK5ugzcevJx787lcPYl9JMvIBNpy6GKFGw7m7k0+IiA3peEtL8grm+C289WqZzZoWFyl8aZD5S82CNleJrYu4MEtN7EPPwEloHmXE1xpajpJvl517iV7EZ2jB2ZISeojD9LXexxqsINqQpTozVWnbpwSWquy4lhsTxMjarr2pRcU6c8SIuqED2KfJQp91OlNliTpkihUtCIiuvq1EQo0h6vQF+yLEOpUgynSXM/WZq7N6S5Gy/DUJIc95LluJciy90USe4kH2Ag6QCDKZLcy5DnbqoCvTekxcDYHSfIwNIMp8nyMF2Wp5lyzBSoMp2nwES2JDO3pVkrU2KrRpG1cgUWixWYzlUQQ93Tm4oMpUjTc+MAPUkHGEiT5E6aLH2CRB29n85YabrjlegQGlqi1akLU6foqjwFV+TF4Fjmp0hlgDwdMer0xiszmCDLvSQpnmTI8CxDimdpBxhN3cdY+ieMJv+eRwm/Y+TGH3iQvJ/7qdLcTVNiMF2TgXQD+jJM6BEDozZdWdp0ZmnTdVObzkwtBDNOT5YmvTc16E5XpTNVie5MIddRlqF0Oe6nKzCQqkZP7jHqSr0pab7J7f4eUu6+JOvpB7L7HtPanc/SUCiiO47MD9ozNeTJ2JAfc8PhbA9HsXw3gqk7EUwMhPO825+Hbe4MNbtwt8WbvqYAupsi6GpJpKM1n5a2Adraq+juTKKnzYue5lO0VBpTU6hLVaEBZYXGVFUcpbHWhpaa83TW2IuBsa/Chf4KD3orPOkod6e10p22Wi+aGvypa46ksSWe9vY0Otsz6WnNYKA1RWyuudsQwFCDF/caHRluOse9Bjc2XpTAl7MgVAJ+tcNv4q//umEU7hT/c0C3AI//063jf1mS/uVr+F/Mf63h5b/aBPOvf/cfG2H+Y9OLcDM4x+bqgnjDuCvIyJurbIqW2VxbEkuzW2trCHmDW6J1NlbX2BQ/XufVyjaboi1WtoUu53n2lub5YnGVt5t7rO3ssbwtuKc3+Hp5m7/M7vBqZZf3i7t8MSNic2mJkeUnFHblcfnKCcIuHSMv2p37eQVs3hvhi5k51mdnWV1cZHNxTTyipVVWRKvMi5ZYXRegdkXcSLMmWmJ5dR6RaJFNsQt4kVeiRd4Id5RiaXmFnY1FvLwucPKkERHXr4odzq82tsXZkVPjY2TnJOPgcBR///OUlycwPTXA5vokwvuxu7HNzvououVVujpasHU4znFbM/zDLzE2d5/N1+Ps7izwYeM1f118z19fDvDuzlVet+vyrlEOUfY+NrJleF9/mDe9Drwfv8mr+fsfsydXlvhq8RGvEzz5MtqC769rQYgB38W48+WTTkTbL5nbGePd3jqbK5u8XRbxxdoiqzuLbG6/Z3Nyir3SeH66ps6XMfv4Kk6V7yI1+FuoPD/FybNXdY3N8RGW1zbE0Tpvl5/xsKeGttp8ulorWV+e4G5fDW5Ox7AwU8TYUJpjR1Q5IsCiuRJHjqphZq6Isak8Z8+acv6sOdZH9Qn0uMj1Sy5cc7Ij2NWRtIhQ+lsaxPLz5NhTRudfMD7xgvmXEyy9mGZubJrJyWnmXozxor6NqdQCfslrZXv4Bbtr63wpuMm3Z/lCNMbbzVle74rEZqr5hQXmpmZYHH/J3LMB5p9X83Ikk8nHOUw9qmD++TBzY3Pi28XxmeeMzz9hemqS6ckJpsWbxpfMTL5gb2uVd3sbfPl2k2/fb/P9l6/4/ptX4pid7794x19e7/D1F/O8eyvMJh923vCX7QV6SnxJuSRPipMsaW4KJLtIk+h4gAw3abI9ZLnpKM1NOyny7RWodteh1F6NchdNqrx1qfLVp8xfnwIfXYp8jSj2M6Xgsgm5XqaUehlR4apLpaMulRd0qHUxocnXkobgE5QGmFPkY0yRtx5ll40p9TxMgaMRxfaGVDgYUeVoRI2LMeWuBhR7GJDnpU+2lza5wmG8lwbpDorEWUsTdUyKWAtZhJ7kZDMFUozkyDJVJNNckWQzGeIMDxJtcJBIQwkiTaSJNBcCspUIF7uHlQgTwriFYGxLWcIsZQizkuXaUSlCTsoRdEKOgOMyBJyQEbfI+J5Rxd9Oi2AHXcIc9Ai7qE3YBU3CzqkRbK2A/zEpAo5JEXxMjnDheY8qiyNtxD/vsKI4yzHATIZAC3n8j8oTYKkoBkcBHgOOyeN3VI5rJxTxt5LnmlB1KORHnlfj2mkFseEnVDD7WAvbR0VCjisSZKlEwBElMSS66kjgpHkAFzUJLqnLcs1AnfBDekSa6xFsqMoVTSn8jRXwEuBS8094G39KrockNSHaVAcZcstZnRC9PxFrICF+H2+YyRNmIomvyX4u6XwmdlunuFvidUYPD98LeN+Mxr+7jqtP73DhfhtGDbdRr8tArbMEyZoB/lj4gM9K7qDa2MSZe6XYNEXh2niNqLvXKZxLInUinuiHgcQ/9CHl8SVSR1xJH3Ei54kz6Y8ukjB8jrghW9Ie25H++ALxd2yJ7LEnoOkCQW2uRN/xJ6zfB79uNzxbL+JYexL7YlPsCs1wKbfCr8WesF5PgrpcuNJ4hkv1J7jSfAK7Il1O3zLGpfoiF0qdOZbjwrH8K5xvjOZiexJ27am49OVjXZuFTV0immn2yCacRSHVBZvGPILuPSRxeJX4nmWie8a5MTJK0dIy5XO71My+o3L8NbdG5kkaGEGoHbSIccHY3xL7WDvy2jLIqYzhRooXyTEO5ETYUhp7hsqE4xRF6VEUqUJVtAKVQi1emDRVwfKUX5OnIkSdkmBNioK0KAzUpjhAixI/NaoCNWgM16E5TpMGIaQ7QommGBU6EtXoTlRiMEWRoWQZhpMleZgswZ2Ug4zclONJriLDmRIMpe7jbvJnDCZ/xh1Bwr6pIM4u7BMgL+Ez7qdI8Chdmsfp0jxNk2I8S4bxjP3M5uxjIe9z5nM/YbHgIIsFksznHWTm1gFmbkmwWqLITo02W9VazObK8DJjPw8zJLgjhIEn7qcr7nO64yXpTVCkM06JlihlygJlKfKTpeiqJGU+n1EXJElXrBJ3UtUZSldjIEmeexmKPM1T50WRFs/yVMXy+NM0CUbTDjKavJ9nCZ/xPGkfz1MleJYmxcMUKUYEME5VYCBDg4FsfXE/tLj2L8eM1mxj2rL06BYc3GlKdKXK0JMtS59gorlpwP1bJgzlG9JXZkhTtTUV9deo6KyluOcF0YM/kzi0RHN3Pm+bPXjfYc9W93lW+84yM2BD5117HrT48rjDmYe953nUGsrDujCeNF/hcbM7j5r9udd8nb42P7o7fenpuk5PayZ9zcncaYrmXn0QQ9Ve9Jfb01pwnOpcU8rzDSkvMaKx/DCt5ZZ0VVrTV3WB7lI7ekud6S11o7vEle5SV3oq3Oipvkx3QxDdzcG0t4bS3h5Fe0ci7e2pdAsA2RxFR4M/HQ2XaW0OoKUxjLnxJn75Zo1fv97jt6/ewpev4cM2CN3RH5b/2R29/p/uE8Xmlf/Q3vKvFpf/0lfBJf3/Dwz+Cwr/V1//BY3/b2D8KElvLM8jOKWFLaNwmyjcKW6urbC+ssLWunCDuP7P2RBvHPdWhBaObVZ21ljdEUK0F/iwIuKVaIfFrR2WhLaQNRF7G1ts7r7m1coW6ytrrIuWWZ96weu+bu77XqXilAWJgoxlIUuG82FGiuNZeNDI4vw9ZrfHmBFNsrw0y/r8AhvzKyyvrLG2/BFm19eWWVlZYFW0hEgw5giwu7kmNuIIzu1Xm5vsbGyxs7nElcsXOXnCAH9fF/Hd5ebaxwidpblZWhqrsb94FA+P46Sl+3P3bhUb6+NsrAkO8i1eCRC8tMrL0SeEXHbFztqcq4EeNA62MLM+ze7mLN8sPOG7kVK+7PDgQ5MuX1TJ83XFUV43nWV7MJRXk41sLo6zODfPugC3G0tsb27zZuM939YF8SHGlB+D9eGaAV9FmCOqvMbrxbviW74V0Q5vNoXwbuG1zTO/N8fK7jt2Vlf5pvUWPweo83XUfr6N1OCHMG1+DlHh1yQ1vmiJZ2v6GcuiTfGZwRfLTxlsLqSuLJvnT4bYWByjsiQJZ3tzTliqY2wgiZmJHIfNlbG2NuDkKT1O2xgRd8OPrJxY0rNiyc9LZXiwg9GhXp70dPC4vZUHTY2M9fSy9vgpa6PPmZ8aY04AtnFhJpidmGZ5fIbJgfuMFFUyU1TNd+2D7E4viY1CX+2K+HZ7ltfLz3mzMcverog1kYiZmTnmpqZZmnjB4os7LI03M/kkl+lnhcyONrH48imLEwvMTM8xMfeSiYXHTE1OMDk+xtTkmDhWZ2Vxhm8/vEaowvzxL+/45a/v+fvfPvDrjx/49Ydv+O0vf+Ef333gl+83+ev3m3z/3Tv+9uE7fv1ig6HqYLJ8VUlzVSDDXVEMjAkOB0h2Pki6syRpdgdJPbOfTBsJ8s4rcvuMLPl2SpS4qVPqrU3x1Y83j4W+BhT4GJLnbUTeZRMKPfQpdtSkwl6HyvPa1DgaUu99hPprxykNOEyxrzElV/TFwFjsaU6JuxllziZUOhlT62xMnZsJla6GlHoYUCQ4qr10KbqsTZmvPgVeOmRcVCXptBI3LBWIOyRLvKE0KcZyZJsrk22hROZheVLNZUkUtmYmUsSYSRN7RFFsiIm1UifGSp3o44JjWpEYa2WirJWItlEh6owK0efViRICvW3VxEaTqIuaRLgact3dWDzhzoaEOugS7qBHhL0e4ee1CLZRJei0CmGn1Ik+pU3MKR2ij2sSe0KL2JMfH0dZaxN9Vp8o248jGG4iT2lx/aQmEac0ibDWJFxwcNtoEmurQ9x5HeLPaxNxWpnrpxSJslHhxnkdYs9oEX1ak4gTGh8rAg1luKwvLa4GvGaoyvVD2sRbGhF31IBgAyV8NCUINlXkks5+XLX+jLvun7jlLkdNiAEVgcakX1AmWPdPXNf8lBsG0sQZy4hvFz21/4ib1h/xtZAn2sWCq25WBMYHEFZfRODdTi49vcPpO/XoN2Sh0ZCJamsFnxYN8t9znvCn/HsoVNdzarCQs02xuLeEE3kvity5JG7PJRE/7EvifQ/yn1/i9sMLVI87UTvhSMnTc+SMWHP70TkKX9iTO2pP6j07InrsuVR7FtcqW7wanfBqduJSqx0eTadxrbXEpeIwF4vMcCixwLv+rBgWQ3pd8Ws7j3/7WQK7zuBaZYptvineTS74tAfiUHsN25pQbBsiuNgez7nmG5yuS8YsLwa75kzONUShk+2CSpoTp+szCH8wQs7YFhnDm0T3ThB19xlZk3PULL+jeuYtdVNvqXy5Sda9JyQNdXEy8QoGV49xLuIsWU03yGtMJD7tEjHXbUkLOc3NkGMUxxyjKNqI/Ouq5AdLUXLtAJVBklRek6EsUI7yYFVKgzUpCdahOEiHIn9N8i4rUu4vNLlo0nZDh9Yb2tRHqVIXqURjjDJtcUr0Jn50Qg+nSPEg5QD9iZ9zN02Cx7fkeHZLlseZBxlJ28eQAIzJ+7ibLsVgujSDqRLcTzvAowxpnmbJMpolx/NMGV5kSDCetZ/5vAOsFB1gueAzVoskEZXIslokzULuQWZzPgLlYq4kC7clmcz8nBfJnzCc/Cn30g6IHdcDCfsZTJIWO7W7YuXFd5s1IXKU+ktTfPUAFb4CMErQEaMgbmsZTFGlL1GOO2nyPLylxmihFk8L1Hkq3FdmyTGaLs2oYIJJ3MeLpH2MpR5kLF1SDJJPUgVYlWM4U4gtUqc7U5uubCO6bx+iJ9+cvnxT+m/rMJCtzmCOMncKlBkuMGD4tilDOUbcydWlr0yX9horausuU92ST2XHPdIHV8kcfEZLZw6v2uz50OfOq3531nodmOl3Y3S+hZdPunl+r5rhrhiG2t0YabcVR9c8ahCkaR8etF3mXmsodzr8Gei+zGDbDYZa4hhuiuZBfRgj1b7cKXOhr/w87eXHaSgzo6pMn9piQ5pKD9FWbkVnxWl6KuzorXCit8yFnjJn8fSWO9Nd4UFH5WXaa67QUudLS3MYbW3xtLWl0tqaQktjDC31obQ2BNJU7099dRDTz+v55WuhQ3qHf3z5Bj7swfsdeL8O7/8PAUbB9CJsGIUbRtHSnNihLEDSlnC7uCFsFkVsrwuh3GtsrwuAtSneGgp90HsrO2z9c8Mo1PS9Xlvi7YpI3FW8vPuKlU0Rb5cFMFph6s0Gu2trbG4usjz3lI2eFta9A3hlZce4xTGaTbVI09pHkuGntNgZ8STIgcXb0czWZDFblctKWQmv6pp43X+XramXbM3Psr20xNbyEpury4hWl9gQag2FGz9hSyr87gJcbQj3h5uIVma45GXLaWtjwkK82RWgUvxaNllbWmL8xWMcLlriYH+YqCh3mpqyWV56yqZoUXx3ubsh3F8K0LVMUqAv9keMuOR9nryaPOYXX/Jqopc3fdF812zJX1q0ed+gwfum0/y1N5Uvn1Wwu/CQ9Y0NVtffsbEo4s38Y97NDvJhbpgPs8/5ZTiEb5MP8fcgA/4eqMmXUSq8uXWObx5U8mFzjcWtt7xZ3+Dt2jKbm/MsvJljWXBli1b5obuAnwI0+DJKkq8iNfkhTIdfwjT5W4oBX/Vmsz3zkpW1DfHnvPpygN7GAlrrS5ieeMrGwhhVpUlc9bbmsJkcRw4rYXVUA0eHo/hcuYC/vxMFBckUF6fT1d/E/dF7jM29ZHFtlrXVOTaXZtmenmL98ROW+4dYaOtlc2CY9UdPWH75gtnJf4Lb2DgrD0d5WdfG07IaFrt7eP3iKXvrm7zd2xNvGL/ZnmVv6TlfbC2wt7PO0soK09MzzE9PsTT5gqWxIeZeNDH5pIjp0TIWxjpZHB9lYXKB6clZxqdfMD73WLxhnJuZZmlhDsHdLvSH//TXr/n7j9/y20/fgDA/C/95+pp//PwX+OEH+OE7+OU1f//lDb/89C2/ff8zfPeGJy3RFIXrk+erQ56vNtmXVcn0UhDno+UIgbqOcmTaSpN5Rpqbp2XJOinNrbPy5Dkok+eqym0PVW57q5N3RZt8Hz3yrhhQeNVYDHmlLrpUO+lTc1GPKnsDKt1MqLpqQYnfITEwll4VHNZGFF0yp9TrEKUuxlQ4GYpd2E2eh6h1N6bKw5ByLwOKvfQpu6JDpa8hZZcNue2szU07LTLOCC5pJRJMZEg3lSfnsDLZhxXJspAn84gCqYflSDosR+IRBRKOKRFvqUyclSpxJ9SJP6VOnI0aN85pEntWndhzGsSd1yL+og5x9jpE22sTdVGLGAcdIlwMCHc1INRZnxAHfYIv6oknxE6PoPO6BJ7Rwt9ag4Dj6oQe1+L6CW2uW2kTdVKX6FN6RJ3SI+K0HhFnDblua0j4GX0irXSIPalP3Cl9Yk/oEntCm7iTOsQd1yLaUqgNVCPZWofEs8LzKHPdSpF4G00SzmiTYKPNDWttQkyFkHMprmh8jrfaZ1zRPMA1A1mizNW4bqKEt9KfcZb+Ny6pfYqn+qc4Kv8eT91PSbsoS+U1Uwq8DYi0lCRA649cU/p3wlX/TKj6p/io/R53jX/HWfvf8bGSJ8LTkrAQNyJzU4jraSF4eAD3hz1YdBaiVZ+Ean0GslUV/D57kH/Les4fbg8jVVLNif5CHHoy8OyMI7A/kuSX8ZQsZhA36Els11lKRx2pfXmW/iUHBpbs6Jg6Q9Xj41Q/OU3F6HmKRh1IuXsRnwYbzhZYYV1gjW35eS5WnsOtzhrPuqN41VngWXMMhxIzXCuO4ttsS1CXE+H9roT3OxE15Ez4oB0eNYe4UHQI12o7rrQF4NEaIQ7vtmuOxL4jnjMNMViVx6CfGcLZ6kT87uZxKP8yhre9sCgMI2CwlZKFLfJe7BB3Z4aQ3mckP5unduVLamfe0TD1lrb5t1SOL5Ay1MPFm2GYBpzAKvAosaUB5DTEk14QRHiIDfH+lmQGHSX3ugUFUabcDtPgpq8khQFSlAVKUxYgTUmAEC2jSGGgCkVBmpSF6lEerMutS3IU+giB3Jq0JejRmWJIY6wGNZFKNEQr0xqnRJdgcBFczynSjKQc5E7ifgYT93E/9SBPs6R4linB6E1JnmZJ8iDtoPjucShVUtzwcl8wk6RL8ixLlpc5CkzcUmQqR5bZXGmWCqVYKZZgpWg/omJJ1golWco7wFLuflYLpFjOl2A5X5LlPCkWbh1kMv1TnmXs41HmQR5lCi5rSbEZRzDfCIaWrjglGsNlqQmSotx3P+VXPqXaX4j/kaUnXon+RCUGkhToT5JhKEOBR7dVeZKnxmie0IOtJJbLn6ZK8SzpAM+T9zOeJsFkpiRjmQd4kbGf51nSjGYr8uSWKvdyNBi8pUt/riED+SbcLTLhbr4e9/O1eVCsxUi5Jo9KjRjOM+beLX3uFegyUKZFT80RmmpdqatPor6lkbL+fkr7hujoKGGp3ZmNnkusdbmz2uvC3N1QBp+MU9Nxj/6+R9ztquFOnxd3u60ZabcTZ+s+a/PmYZMHI02XGG71Elf93WsLEec0PmwK5VFdECMVPtwv92Cg4iK91TZ01lpSV2FITbEejWWmtFQepbXcivZyG7rF0OhAb4Uj/RVO9Fc6ixtmuiq86Ki8RGu1D631wbQ2x9DakkRLSwrNzYk0NMTSUBdOa60vbTVBLL6o4+9fLfJ38cZwF96/gvfbYmD8x/uV/zM2jP8CRkGSXl/+GGnzERg/Opt3N4V6ug2xDC0GRiE4en1TbGTZW95ma22Dlc0V1oQ/8kLw89oGItEmy3u7rK0v8/X8NHuTz1lZnmBHNM3G1Aiz1QWMXbnMO3tPts9cZNnJkae2NvRbmFKjK8NTQw1WjAzYNDVl4cghli2PsnHsOCLrM8z6eLDcdIvt5w/ZnZtna36e7eUlVhfm2FhbFm8vxUYbkbAVFV7DhniDtTg3Jt4w2l88Rt7tJDEwCnL5q81t8etbnJsgwM+Vi3aHuXbNjtLSBF6+7GdjbU5ck7i3tSeO19kSrZCTEMN5K0McnQ6Rmu7D3P0SdtpC+LbGgt8aD/Jdqxbf3vPhq5eVvF94yrvVZd6sb4vbbPbmh9l5VMbr/nS+6Ijm6+4wvu7x5YteV77OtOC3cF3+HqLEd9FyfHfDjL/VR/HX+RFWd5Z5LQRarwjROCuIhD5q0TZfLC/yY1c+f7umxZs4Gd7EaPFNpA4/xOjyfc4pfnhcy97SLGvrm4iWphgdrKX01g06W6oRXvPK5FPu9VcS5H+Ok5Zq2Fjr4uN9jvTUMJKTQikqyuT58/uI1mZZEi0wt77CzPoyK682WNpcZXFpjt2VJT7MLbJ99xErDV3Mldaz2tbL4t0hFkafsDD2guUnz5ht62G8op75ji5Wnj9kfWuGnb0d3u694sP2Kl9tTPNm5SXvtoXsTxGCHD05Ocns5ASLk6Msjg0x8aSeqWeVTD+vZWG8l8XJ58xOzDI5PsnE1Aum5kdZWlhAtLbKthBAvrvJ690Nfv7bN/z203diYPzHT18jzK8/fSmGSP72N/jhWzEw/vbrW379+Tv44Vf423tG2+OojDUTd0hXhJtQHKxP4TVt8v3UyfdR57abMtkXFci0kSX1uCRZJ+XIsVEg54ISN+0VSHeQI8NVnpueymKzzG1vLTE4FnsbUO5hSI2LIXUCLF7Qo8zRgKqrhynzN6fEz4RSXwNKfIQxp9jLlGJXA8qd9Kl1MaTZ04x6VyNqXA2octOnwk2Pci9tKi7rUe5tQIGLLrmOehQ7m1JwwZCckxpkH1XmpoUCNy3kyT6myM1jSqQdliP1iAJpViqknlAlwUqZeCslbpxQIeG0OnFnNblxTouYMxpEn9Ug6qwG0ee1iLLT5vp5DULPqhIiyM52mgRe0MDPVg3fc+r4ndPE31YHv3O6+J7Vw8dGF6/jGlw6oorfUXUCjmkQeFSDEEstQq20CT2uQ/AJHa6d1CXglA6+xzQIOSRsIA2JO25A1BEtog4LId9qRJmqEGGkyHUDeaKMFYg+pkLoYTkCjQ4SZi5LkrUW2XbGZJ83Iv6ICpHGsgRqfMoV1T/gqfo7/HQ+JcxYgjBDCS4p/g4Xyf8Ld/nf4SD933BR+gNeWp9x3fIABd7tg1wZAAAgAElEQVQmZLnof6wgNNxHkMofCFH6I0Eqf+Ky8u9w1/w9rkZ/JPCiJnFhDsSlRRJfU0bMQA+B9/u5ONiAfn0qanUxKNWmc6Cght+lD/PfMyb5/c0RDuRXcryvGLehfDx7U7jUGUnEw1gKptOJ7nIjosmK0sdn6V++wP0VG0aWrRlZPE37s2M0PzpG+cgJcofPEtl2Ctu8Q5immmGWfQKronOcLj6Fa40VVxssCGw5gnedJe6VFlxtOk14ryPX+52Ju+dB7D1XEh95EnvfEd8WS5zKj3GxxAbnGg/cW8JwbonCuTOW882RHCsNxDw/COObwVjlhnOl8yYnSwI5VRWERb4fnm15lCzOU7m4R8bTNcL6J4l7sEzZzFsa57+kaeoN3Uvv6F7bI32oH9/KTE7FOHLIx5irGRdJqAzhVnUkkZG2RF09QnboCbJDDnM73JTsYG3SvGXI81OgOECOQj9JigJkKAqUp+iaEiUhGpSGaFMVrs8tbzmyPaUpDVARx+50pBjTKOQaRqnQkqBJa7wyrTHCPeJBBhMkGErazz1Blk7Yx2Dcn3mQJJhVDjB5S1Z8e/jipiA9SzKSKsn95APcS/qcB6kHeCJAY4YULzKlmc1TYD5flqVCGVaKpVkrkWKjRJKNEinWiyQQFUqwWSLDRrE060UyiAplWM6VYCbjz4xn7eNpxj4epn3OowwJ7iYeoDdmP52RgitbnvYoGVrCpai/dpCqq59TG7Cf1nAZemIV6E9QZDBZgb4EGe6myvEgW5knt9UYLdDkWZ6waVTmSYYcT1MleZ4myXiGJFNZB5m6uZ/p7ANMZx8US+PzpWpMlmjzuECLoVxNBm9rcSdPh6F8bYYLtXlUqs2Dci0eFOtyL1cYHR6U6DJUpkF/lQmd1edprQmipS6LprYSGtvv0N3RzWhnOBNdfsx1OjHfcZ6ZwVAae8aJr+git7aLpsY6enuS6W735F73BR512/G805uH4sq/0zxsvMCDek+GW5x41OLBs+YrPKv35VHFZR6UX2KwxJ5+oV2m/jTtNYepL9OnscKI5spDNFdY0FJhRUelDd2VtvRW2jFQac9ApYMYHPsq3Omr8qaryof2mkBa68NpboyluTWF5vZM6pszqalNoKfej8HGcERjdfz2foa/f7EK77f4x/sd/vF+62Mu47tVfnsv+k9ytBCd87+VJP0vl7QAjdsiQeIV+qCFP9ZCXM7H6Bwhs09wCAuRONuijzV8giNakKdfr22ztb7B6tYK6zvLvBEk4I1tVjc2WXmzzY5onrfD/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LX/Cr/ctWG7K4i3RRf4OkaVX67L8HOwOj8EG/M+6SRvOoMRTVfx1eoUXy1u89Xqa4SA7S9Wdvl+dZmfu/PFLumtZHnWEzV5k6DJN8kGvM914oexHl6tLLC2vsbqwgs6qrOoKEjl/t0eVhdnEE0/I/WGDxdtDbloa8xlLxuS4gNobizm2ZO7rK7MiuVz0doia6urLCwK96o7LO1sM78pYmVrXRwoLoS97z1+wUpzD9MldUyV1vGivJap5naWegZY7uhjraWbzd4BRA+HWZx9yvqHFbbf7PDF3q4YGL9YGef18hjvd4RO8HXm5heZnJpiZnKMhYmnLE/cZ/JJK8vT3cxPdDM7fofFqZfMjk8zI+Q0Ls2wvrXI9qbQgb3F3u42r18JjvVNfv3hW/7xy1/gF2GTKMDht/wmbBh/EuDwB/jxO/j1DQIwChvGf/z1F/jLWx43R1ESaSSuHSsNNaQ0zICycANKQvSoDjeh3N+AYk8dcu3VyLSWI91SlqxT8mTbKpHjoEyWszxpzjKkukiT6ixNqpMsme5K5LprUeyqR6WTAY2OJjQ4mlDlbET1lUOU+ZtR4m9EiZ8+RcL9o2CW8Tam4pIJ1Z7G1Ljp0+JlSoOrAXXOetT+c8pcNai6pEvtFRNK3Q3Jd9Kj2MWEMmczyh1MKD6nQ7GNFrknVLl1XIW80xpkn1Th5kkVMk+pknZShTRrVVJOqZBwQpHY4wpECY0vwvbOWoUIG1VCrZWJtNUUA2OEnRbh5zU+jqMOIfZaXLugQaCdNsH2+gTa6eNna4CvrRE+Zw1xs9LCyUwRN2NZvMwU8DZV4Kq5Cr7mKlwxU8JHaGSxUOHyERU8he/rKXDVUBE/IyX8DRUJ1JcnzEiZUH0FwvTkidBX4LquPEH6UgQaSOCvs58Anf0kn9CkwP4QxQ7m5FjrkH5Uhes6nxOg8XsCDf5Eqo0KufZ63L6gQ8JRWeIOyxJpKoOv5md4Kn+Cp+qnBJlLkeViyi0Pc7KdjUmz0SDOWFIsSweq/BEv5X/HW/8zPC33E+ZziOT0AGILs0jo6CBiYADvvjasGm+jWRmNWlMUKk23kCrs4U8ZY/z31Fn+PeMBB/OqOH2nHPu+HJzaE3Fti8LvTjRRd6IJbvEkvPk0t4etGVi1Z2j5FPcXLRmZP0HziCmVfUbc7jQmrskU11xtDifroBFviHa6FWZ5Z7DMO4ZzpQWBTYeJ7DyOf4s1od3nCe+1I3LAgch+e/yaT3Kt3ZqYIXsiB8/j32qFe+1JHKvOcb7UEdvyK9jVh3CmJpCTlX5YlvlhdvsqJlmBGN+4zNGUq5wtDeNkmT8nSvy4UBFFypNeWrb2KJ17TcKDDYK7Z7k9uknj/AdaZ9/SOf+antU9bj94RGRrBRdSfND10MY6SJ+QAm+Sy4JITHcjwvcIKf5HyQ0/TkHkMbKDDEjylCPjkhy3fWTI9z1IQYA0+f7SFAitJ8FqlASrUxmmQ6G/Kjc9pbnlLUPVdTWaEw2pjtagMkKFtmQ9OpKEthg5WqIO0pcgwd0kITtRknsJB7gX9ykP4v/MaMp+pm5KMZMjw4SwhUs9yOPkAzxKOcCjdAmeZErzJEOCRyn7eJD4CY8SP+FJ8h95nv4JUzn7WCqUZLNEkt1yGfFslUixWSTFTqkcO2XybBXLsV4gw0aBDMuFMszmSTN5S4qXObLi/EQhJHwwUYahFCX64mTpjpKiPVyS5lBpmkKkaI+QoTtGjp44OXripRlMluVhjiqjBVo8y1fnWbE2z4t1eV6o/bEP+6Yiz7NkGMuSZDLrADM397GYe4DV/AOsF0ogKpVloVSRmTINXpZq87BQg3v5GowUaYq3iw9KtHhUoc3DEh0eFOnxoEiXkRJN7pdrMFiux0DVSfqrPeiuDKanvpD25sd0tE/Q113H44FIpnvPMtNqLm53aemsJamljLjKaPKrU+hqG6OnO52Bbm8e9rjxoseTZx2WPG+y50ntRe5VHqO3QouhGjMe19vwrNaJxxXuPCzz4EG5B8OVztyrseN+4wX6Go/SWm1EfakB9eUmNFVa0FolQKM1XRU2dJXY0Fl4ms78M3QXXqS/3J3eist0VvrRWnWNhpow6hrjaeq4TVNXBQ2thTQWujH3MIfvNgbh/RR8JYL3m/Bum9/eCcC4wd/frfHbu//NgVG46fpXl7TgkhYCs7fEcvQyouWFj1mLIuGOcVXshBbicT7OOsL936u1DbbW18Wu6o3tVV5vbLC7scPa1hYruyK+XJlirTiXtcgQXof488rNnfenHdnzuMoXLdWMbz5k4tU4a7NjvH4+yfaj56yMDPBtfxc01vBTdhKb/o6IbA/x+ogO7w5pIjqizpijIeMlOaw/H+OL5RXxlnFrZUkMiBvrK/xrBGAUDDoCMHZ11ON31ZFrgS48etDDlmhZvCkVagC3N9bFTuHaqiLO2hzC0fEIiYk+dHYUs7o8/lHeFu4gNwRJeoWWx32c9jnDBRtlki78meksdb5pMuG7/rN8N5bBu+XHiFZ3EW3s8WpliK0nGSy3uLPV7M56SxDfTjezt9TH+uo9RGtP2V6b5OfFR/zwuJBX+Rd4G6LBrwEG/HjdmPcJBrwtOc5XA6G8n2jgzdIim6tvWBfe75UNvl2a5deefP4Wqs9eqjp7yfp8l6DDL5kWfKgO4/vpEXHf9/LyPJPP+siK9aa1oZDxsSeMPX9MemQgV9xP4e1+gthIL5ob8qitusWLZ0OsLE2JJV3R6jJrQrD3ooi9xW1erb9iY2uX5c1NFjdErG6usb60wM70LBuPnjHX0cezynqe3Cph+nYFi3lVLJfUslDfwmxfD3NPh1mYG2Xn1RK7e9u83t3iy51VPoim+GJtmrebH533M3PzTE9PMT89zvzEI+Ze3mF6tJup591MvexnenyE+ekxcW3g6vIyW5sidnZE7G5vs7e7w+tXO7ze2xYD4y8/fMtvP3/HP37+VixHC5K0GBjFkvSP/1mS/vGbjxvG79+JbxjzQrUpE5ya0SZURBlSGWVIebg+ZUG61IebU+lrTLGbDkWO2uSdU6PQToNSNx1yXVTJcJQlw1WWJAcJEu0PkuQgSaK9JCkX5Ll5Xo2i89pUntOl5oIBlQ4GFApB3kGHKQs0pvyaIWWBBhT7GVEs5Dl66oqft8pNj0ZPI+rd9Klz1qXeRY9aJ11KnFSpvqRPzWUTMYzmOuhQ4GwohsZSFxNx9mO5owGlF/XIP6fNrdNqZJxQIu2EImknlUi1ViLNRpksWw3Szqpyw1qRFAdd4m2F7aIqUWdVxfeLCS76JHsak+BhSKyrnnhi3PQJdxJAUYNgey2C7HUIdTQkzNmMUGdzQp0OE2Bniq+1Lr6W6niayOKqd5BLRjJcNpbjkoE0V0zl8TaVx8tMHg9jWVx1JXHXk8ZDT4pLetL4GskRaKxAqKkSkeaqxFqoE22mTIyF0GSjzA1LNZKs1Ek8pkKKlSpZJzW5eVKDhEOyhGl+gp/av+Gn/ztKvIxpDLCk9dpx8i5qkWQlR5Dup1xWFUDwEzyV/0ygqSzpjmZkuppxy8OMXBcjsoUtq9EBrhtJiLMbPU0O4mx1kMhwGzKKb3CjoYqo7m6udrTi0FLGiaYsdKqjUGmIQLIsg31Zvfw+eZLfJc/zh7QRpHLLsL1TgnNfNh5dqVzuScLvzg28WiPx7QjGr9mJ2N4zFD45Tc0LKxqeH6Vx1JKiPmMymnRIaNAjqFwHx9taHErSRiVaF43Uo1iWXeR8tS1XW88S2W1NfP9pgjvOENJpQ8wde+KGHIkbciC0y5qwbmvihuxIHHEUP77UaIN7vT1ujZewr/HjfHUAloVenCi7wvn6UKzLQzHPCcQ47hKmUW7Y5AdzssiPU8VXOVcciHdtKu27azSuvyN/6gPX2qdJub9M7qNlmmde0TazTdv8DsWj0wTWVGCXHoyOlwHGl1W4mudGdPFVErM8SIo8S6KfBTlhVuRHWZJ7/RAJXoqkXlIg56oc+YHS3PaVIFc8UuT5ylASpEzVdR3Kw7QpDFAjw0OS7CsS5AXIUR6hTnWMFo2JujQlaNAcp0BLtCQdMfvpv3GQe4mSDCdKMBT7T2BM/pyxtP2s5CuxWqjCaNLnPE3ax9OUgzwUcg6FCJtsGV5kSfA88wCjGZ/zNPUTnqX+ibGb+5jJPchy/j62ymRYKzzI3M1PWLz1OaJCKfGsFUizkivB4q2DzIsNMQfEUTzCNnMkVciH/BgU3hsnwUC8FP1xEnRFHKQjQo7WMCk6IqTpjJSkI/IA/TekeJStwkSJLlNluoyXajFaos3TIk3xTePLQm3GC7QYz1VhLFuG8awDTN38jOWCg+yUSvCq7CCvKmXYrFJguVKFmUp1Xpap87xci+eVOoxW6f7f3L33U5WJmq79F5yab2bPzN67u7WNCAJiJmdQsqKgYk4oCoiKgATJGSTnnLMiCGZFQPIihxVYi0U02/YOs0PP7r6+epfdM3tOnVPfj2e+88NT75IFBVJWedX9PPd901uuT1+FPv2VxvRVmtBTbkRXqS5dlfq8KDPmWZkNz8oP8bjsDM0VidxpvEtDazd1bR08fhTI4H0bRDWG9Fe68KDBh8LWBJJqwkkpCyC3MpS62nIe3suio92f3kfn6L3jS2/jRZ5XOvGoVI+H5et5UKzOk+JddBRb0V18gO7Co3QXnqQj/zidRSfpLD3J81onHtZac7fMhOoCA+pLzWks20uToDQWOdJcsI97+c7cyXKiPs2JxvRDNOecpaXoMndLvWio9KG2PoTyuttUNVfR1NZIXa4H98tuoBiogt9NwycpCGvpd3P8+FbB394qvsDiu/9qePklnPsnldIoqI2/jEKlPP4ofP7fzd+/L2Q9CvPfz/QyK0DilCpW5xdgFFbSQti2oKYJSqMAjAqp5GeHtHCjOKt6vSAApGL2CzAqhbzCOVVDikw5rwKaP08OoIwNR3HxJPNu+/jBzoVPzid4nXobxVQn3e9GEXqjhZaR1+MzLAwMsfS8HmlhHLKwK8yc3I/CwZxlKxM+2Nux7OrK2NlTvCnIYPH5MxbHJliYnGRuakqVBSnAnLCOFoBxToj7Uf0dZEgmp2m+U8UF90OE3vJibKRTZXoRVuuCWipApWCMuNNQzcnj+zl82IKbN09SXpbA1IRwxzjzRWGVCwqrjMd9z3A7ewA3Sx3CHL7lcbQeigfnWRpNZ0k5oFJWl2RDvBXV8/39QOabPJhvC+Ttq0I+jr3gg2SCZfkUcyqF7h0zir/wB+k0v5/u4uPzMpbj3fn+ujnvA3fwNmI772KM+KHoNH/ui2NJ/ALx/DySlTFW5JN8murlL3dT+fNNS5ZijfictJ8fYx34Kekgn+6l8mm8m3nZNFPTQ7TfySYt2oPmpkLaH94lNiqEqyedCbp+htyMCNrvlSHqf4Ko/zniKRGzgvNcUGtlUmalMpZm5LybnGN5WsGcRI5sVo5YMcuMQopsVoJkcpzpwQGmul8x+vApY5V3mEgvZSI+F0lOGdN37jL67CHDvc+ZnRnmvQC9S/OqVpwP8xLeiId4Jxvn7ZyQAzrL6PgkIyPDjI8MMDb4grG+dkb72hkZeMyo6CXjo71fqv/GRpmeGEc8NYF0ehIBHiUz00jEU8gkUyrj0u8/veFPv3vPX/7wnn9XmV4+8sOfP/C3P31GtZL+NwEkl/nbf6yk/6ZaSXfUBFIUakxlhBlVUeaU3DKkMsKUuhgrSm8aUhNkScVVwclsQOEZfYqEIO5TupRfMqLEU59M962kXdxCwulNxJzYSOwJNaKPqRF9aDOJLlvJdtlFyQE9ylz1KT6iT95JPaoDbCjxM6fI14jCawYUXRfURiPyPPQovKhPhYcR1ReNqTpvSNUZA2oEcDxtQPGZnRSd06XUw4S8c4ZknjIg55wpee7mFLibU+RuRom7KcXnzCg4aULmET2SD2wjft8WYp00idm/mQRXHRIPbyXORZtoF20STxsQc2I3Ucd2Enl8F1GndAl224b/IS38DmsTcHQrfm5b8D2izQ03HW6e3EnoOUPC3E0IOWtCmLslkR42RF+2J/T8HoKOmRB0yAA/p+1c26uN7x5trltqqgK0/YV+572Cu1kLL+vNXDLX4KKZuurpbbFZlQt53UoTX8vNBFhpEWKjQ5jdNqIcthNtv5UoOx1i7LcSaaNNxB4tYuy2kuy8m3ih4tBkA1d0f423ya8pvbKHu0HO3PF3IuPodmIc1PE1+BqvHV9xafsqLmz7lkt66/E03sDVPZvIumRN7iULVYh6mBDtY7FB5eS+aK/DjQsWRMa6k1KdSXBDDdeb73CqupADpQm4NiViUReBTnUIG4vTWZ30iF9Hj/GvMZN8Ff+UTWnZ7LuTyJG6cE7VhnL5XjTXHsXg3prAuTu3OF52ltNFDpzO3smNCl3iWi24/WAPiS3WBFXocaN0N97F+riXWHAwxxqz29YY3bbFNt+F0/Wn8Gk+RsDdg9xqPUhA80ECW1yIfHKMyKduRDw5zK0HzgS37Ve9Fj4WcG8f56v34dF4Gvf6S7gWuWOXdRartBNYZ57CId+DPRke6IafQj/wBMY3T2AedR6LRHesEs/gmOLOqdwAkp/foVqsoGj8HdHP5ATeGyLukYgK0SxNE/PUjsxRNbGIT3kdrgm3MLnmxI5zmzka74pf7iUi0y4QF+FGzHU7UgLsyAqxJSvYiigPbW5f2U72jW3kB2iR769F7vVNqrvG/OubKfbbqsplLLmpR4G/Lqle2iReXMdtTzWyfbdQekuXqih9aiJ3UhuuTWO4Ovci1WiNWM/jqA08i1rP0/BveRm1iv64NYgS1yJKWMt4ihojSRvojVnNq9g1KpWx77YaonQNhtLUGErfyEDKWkTCTWLGBkTpGxClrWcibTVjKV8zdvtrxlNXMZH6LRNpa5hIXctE6jrGbq9hNOlbxlPWMJq6lqGU9XQnCoHiQm3hRu5HbqQ5dA2tocKqfB0PwjZwP3Qz94LVVIpja+hG7oetpy1iLX1Z25iuMGam0piJMj2GinbTm7+Tnryd9OXpooLG3F0MZGgxkLoeUcpqlYt7vnAdy0VrWCndyGK5BrPlWsxUbGWiYgejlboMV+sjqjFQwd5gtQFDNYYM1BjRU2VAV4UeXVVGdJSb0FFuxctyezrK9nOv2peGhihqW0upedLJoydB9LfaM1RjzWDlUZ5X2NNwJ4SC+ljSywO5XexOXukN7jSl8Lw9j64Ht+lujeZVy02eNx7jcZ0hHbVqPCtX40XZFl6W6vKqxJzOPGv6i5zpL3ClL+8wffludJbZ0VGzl6c11twrM6Wp1IymUkvulNrQXOJIa/EB2opcaM7dT1OWE81ZR2jNOcv9ggs0F7vTVHmRmroblNUnUd5cR/W9Zuryr1Kb48NMdyV8PwOfZF+A8f0cP76b+xkYf4a//0Vczi/g+MtTtaZ+L0CmnL+9m1WNChx//lrh/f+WwPhHlcIoOKMnkYuFAO8vKuOsZJKZiVGVQ3pu9ou6KADjnCpS54vKKKh2QtyOYDKRKaXMCc0us0qUQvzM3Dxy6QS/f9HO0nUvlt32s3xgL39ycmHF35+3HW3I58eQS8d5MzrC+4E+3j9/hrwgj4UgD0TnHel3NWHJzYZl4918Z2uH/NBRFOGxLNxp4/sRKe9mZCyJxSimJpmTzKjgUFhDzwoO7Fmx6s8C7M7PzjIzPklbSz1el48RF+PH1ETPFye4ChiFe0yZKrz6xZPHXDh/FOf9xly54kp+fjhjIx0oBKgW2m1mv5iARgY6Cbt6Hjc9dUL2a1MTe4CJnhxkim6kc3MsTXXzYSCbd3fP8G+lLnxuCecP4495LR5HKZHyWjrLR6mCT5Il3knesih5x0e5hHdKBe8nJ1ipLeJtghtvYgx4HbKV74IM+XOEA7+rO87boXLmlCKUC0/4JO3kTV8zb4pC+GOwI29zj/PXymDI8+XHnKu8e1jEu6l+FNIJRKLnFGb6UZDmQ3V1Or4BXnh7niUp4AI1xWn0dbYjnexnZqKf2Zkv2Yyzkqmf1/tCJaSMRbGMN1NSlqbEzM8IYe4CKEqRyCWqmKPxCSE6Z5CJkWHEolHkz3uQ1t1nMq+SidJqptrbEHU8Qvj9Lcim+KiU83p5gbcr87ybm2Zpso93sgneKr8o2CNjEwwPixgb7mV04Blj/Q8YG3jC2FDXF4gcEzGi6oseZlQ0xOjgIBOiYcZGRr7E6vzcJS3kML5dnuPT2wU+v1/g9x8X+eOnJf7w/bLKOf3X7z7z4/fv+fd/U/LXvyzz1z9//mJ6+cNbXjWEUhVnRWOSFa0Z9jQkWlIbZ0ZDghW1keZUB5lRftWYoov6FJ3Tp/ycARUXDKi7Zk6tnzn5XrvIu7JLBY1CJ2zCaU3iT2oSc0SbRNftZB7YSYHTTvIddpDrvIOcY7uo9NtDib8ZJQHGlPgZUeZvRvE1Ywq89Ci6rE+FlwlVwngYU+luRM0FY6rOGVLurk/JBQPKPM3Iu2BMjrvpF9DxsCD3ohmFly0oumxG6WVrSi/tJf+sGWnH9Ug+vIN4Vx1iXbWIPaRF3GEtEo/qkHxyB4ln9Eg4o0v8OT0S3A1IvGhE5NldhJ/ZSfDJbQSd3Ero+d2Ent/FrXM7Vc/oS0bEe5uT6G1JgqclMRfNiPWwIPaiOTFnTYg+bkjE4d1EHtxJ5P7tRDptJWrfdmKENpj92wh33k6o83aC9u3Az24L/rbaBNhp42+jyU1bTfytNxFgrUaQjQa37LUIt91MpK2masL2ahBkoUaQxSZC9mwmXLjJdNjGTSt1PA2/xtviG8qv21N304kyL3Ni9m0kdO8afA2/wlv3azx2rOK8zjec1P4tZ3d9jafFGjI8LSnxs6HY25Lbp/QI2KfNBdvNXD1lScytk8SnBZBQW8D1hjou363nQGEijnmBHG2KwvFeHLqNsWwozGFV4lN+HT3Bb2Im+CbuAeopKTjVh3H2bjgXG8K4ei+aq/cjOVQfyb4yf2wyTmGTaId5iA724epcyNPHv9YKvxozAuot8S435GKJEZeqbbnQ4MqhsgPY5TrilO/M6doTeDed5FqjG0EtR7nZfIDg1oOqCJ6Ixy6EPzpA5JMDhD9yJuKRC+EPXbh5z4lTZXYcL3XhYN4RLBIOYJZ4CJNEF8xTjrAn/SQWyWcwiT3Lzhuu6N04zJarLuiFnkYvxA2L8KO4pXhxszaNgoE+iobnKBz/RGD7CMHNnWR3jdAwqaRKpKRm6hNhra84lJzENg9HtM9qYxNiy5Vsd8IzLhAb6Ua0ry2JvtZkBO8hJ8yaGK8tpPnuICdgO3k3tSkM0qEwQJMCX3UKfV0tfRMAACAASURBVDUoDdChNHAXpcH6FAUZku27k8RLG0n23ET6NS0Kg3dRdGsnleE7qY/ezr24rdyP1aQlYgOPotV4IiiMkd/SEfkN3dHf0Bv9NYNxq1Qzkiy4nDfRF7+OjqhvVS0qQ2mbGMncxHDGRoYElTBnExO5moxkaqjCu0fTvmUsdTWjqd+qHNJTmRuYylRjMkONqUx1JtLVGE/dyET6eiYyNjCSrq5adT+JV6c9VoPWqE0qBfRu8Dc8CPuWJ1EbaQ9X537oF9WxLWwd94K/4nHMGkYKdzBbZ4qszoiZKl3Gy3YzVLSD/gJhxazHYKEhQ4X6DORspT9jE4Opa5jI3YCicC0LRatZLlvPUqU6c5WbkdfoIK3ZwWT1LqYbDZlsMma0zoCRWn2G6/QZqNOnp1afrmoDOqtN6agwo7PCgu4KK7rKLWmtO8ndhlM03gui+vEdnj4Mpb/5GH01rqr+6L5yUx7UX6fhTiL5VeGkFbuTW32QshpfGusKeHa/nc7HBQx0pfDikR9PW47RVbubjoptdFZso6t8Kz1l23hVsA1RsRFjRdaM5dsylmtPf5E1fZV7eVVjy5NKS1rKzLhbZsndchvulTvRXubCw9IjtJW40lrswr3co9zLPElb/lnuF5+mqfwENTWXqWxKpKKliYo792kqvUVtfiBTPQ389EkM3yngo5KfPihVKuNP774ohr+A4P/8/AUUf3n+8v7/JzB+/G+mMAo3jHOC01UqOKTHVS5pwSktKDqTYyJkM5Mql/QvN4z/uZL+ErGjECoDhdo6YYUon2VJNs+8fAmlcoFFQUWryOfNmZN85+LEh9MuvPY4x1J5LgsDL3gzNcoPHf38UNHIcmw0ikBvpo468HtTM5TOFkwcN2fF5wBiOz1GDuxhNiMGcddDxHOzKMQrKGZkKIU1qVAjKJcwK0DLrFhltBFezwmGF7mMRSE/Uian79UzwkN9iI/zVymMv6ykFxVKlelFaFCZFUu47nOR/fuM8bjkRE5OCMOip6o2F6EvW3CLCxC6MtZPc2owJ0y+5ubJbVRlXmVK9IwFmZS301MsPcpkufII78vt+F3LDX4QPeaTWM78rLCmnmFZPs73Yhl/npLxw9Qof555zoJ8AoVSCP9+x8epURabYpiLt+dDsCF/8DPis58pbyNMWCr05vPLYpgu4W89pby7n8XrvAD+kHiOD09v8+PEE/72qoXv7uXz+kUt72ZHmZrsp7WlmPjQo9yOOoWXzxF8/DxIT4umrSyJsd6nzE6NMKdyyo+rzhKEk4RZybTKfT4rlSCTipFLppmTCBWS08xLxQhnAArhFEAmRjozzejYCIOiQYZEQ4wPjzM1MIK4bxBZTw+zPd1MdT5nrOsFktEhFuQSluYVLC0LCqOC17MTLE7080E+xRvhREAiY3hkHJFoiLHhHsaGnjEx9JgJ0UvGRAOMDg8zPDLM0PCgqgZwVDTI2OAQE4MjDPUPfInVEQ0yIhpgZKiXlXkZb5flqqDud0Lo+ZKUtytS3i8r+G5JqAFU8vndFN99lPD547IqVofvllSml+Z0R54VOdNZeZi2XDtqE0yoiTHmbuIeKoOMKbqiS6HHbsovGXLvujWNPmY0+JpRH2BBma/g3DQg98pu0i5uJ9V9J8lnthN9WIeY/VtIcdQhz2EHBQ47yHLYwm1nLQo8jcnz0ac4wJDyQBMqb5pT7m9C0VUDirwNKPUxptLHlApPY8ouGlJ+QXBY61N2wYBKb3MqfKzIFYDxkhnZly3IuGRGuocx2ZeNyfU0psBTAMc9FFyyIs/DgpyLZqSf1Sf+qA6xbloknNhKsrBOP7OdxPO6JLkLo0fCBV3iL+iS7G1MvJchcV6GxF8xIt7HmBgvfaI8dYnx1PvycS9D1eclXzYk7vwu1demXDYk7aIRqecMSTtrSPZZY4S1edrhnaQf2aWaNLddZJ8yJO+cGWnHjLh9WI/bh3VJOaKreia6bCfuwBZinbWIcdYiet9mEg4I63RtIu00CLJcj5/ZWvwsN+JrqcYV0/V4m23Ey1yNiybfcs7wN0Qc2kb2RRMKL5sS56JOkPXX+Jp+zRWDb7i06xvO6XzFWWF2/UYVCl52y4kn2Wd4nHaKtpSzZNzYxylHLW4FHOV2wlXSCxKIqCzCu6mBc03l2OeE4JR/jcM1/hxoTcD0Xgbr8vL5OvEZv4mZ5Lcx46yKbUEjOZbDTbcI6U4npiuTyKcp+LaEY5rpya7402wPPYBeiC3GQcYY++lwONkI3zonLpeZEXzfkYBWR6402ePZuA+/x2e40HQE5zwb9qZYcDDXgcv1p/FuPMuNu6cIaXElrM2ViIcuRDx0JvyhE9FPnYl8vJ/QdicCm+3xrd/LscI9OKRaYxG3lx3BlhjE7MMw3hnDuP2YJrpidfs0BuHH2H59H9qe9qw9b8v2gFNs93PDMMAVp/ATHI29TOTdKspGpimeeE3CwAK+TU+IbntO2eCMqvmlYPADqT3znCuqYtMZRzad2YbhDXPOppwgOP08MVFuxPjZEXfNjIxgS4pjbUm6sZ2UG1vJ8N9ClqAuBmhRHKxN8c3NFPpuovDGZooCtlIUpEtBoD7ZN3aTLXzNFU1SfLTI8t9Glr82mdfVqArXoTluG/eiNWmL0eBBzCYex2zkhZCvGPMtnVFf0xf7NUMJqxAlrla9Fm7/RlPV6Ypew/Owrxi4vZ6JHA3GczchylhHb/JqBlM3MJi6iaFUdcYyNjCavp7xLDUmstURpaxDdFuYDYymqatmLF2d8bT1TGaqMZatTXeqpsrt/CBxC/fjtLgXIWQufkt7+GqeRq/ncbS6yqjzInEzT2LX0xL6G/qyNJHWGrLcasnyfUtW2ixRNBozXaXPaKkeolJDBkuMGSw2ZCB/FwO5WxjM2sR4/iYUJRtZLF3HSpUaK7WbWazVZKFhK7N1W5ms1GG22QhJszFjdXqM1+ozUrubgbpd9NTp0llrxMsaC15UWtJZYcmrKnNeVRrxsNaVZ/WuPGw8T3VzMh134+hruEFnrTvP6twYrzXlWe0Z7jdH0nAvlsomH0oazlBYc4bCiiBqaup59vQxXf25vOovQNRTTn/DYboq99JVYUBX+RZ6yzcgqljPcNE6pko0mS3dyWyhLpNFVoyU2tJfbsPLCiseVljQWmHNvUpbWiqcaCt35ZHQN13hRlvFIZqyD1OXfIiW7GO0Fx/lTulBaqrPUnMnnpq2u1S3PKW1IY2mygQm+1v54dMsP303z0+f5vlJyGBU3TIq4O9UwV/UQeEpwOEvoPjL8/+3wCjcMM7PCjmD03+3kp5RxZCk306kp/MFs+Iv1XeCMUQh/QJVcomgOiqQC5CmmEE6J2ZOAEbpAvOzy8hlCuSiXkThgbx1OcAfbWxYOXIAWWEcM3crmK9r4n1uPWK/GMSXvFk8eZAlp12837eDD8dOI/bz4EPuLZYCTvHW2oiPLo68Sb3F69EHyFbGmJsWagy/GFyk0mlV/qJUIUGmkHzJYlT83Ictk6CUShF+Xpl4lJAgT675nKLj+T3VmlIASWEtLQCxKndyVkFIoC8HnE05edKKxKSr9LxqRSHAzJz8y+fJZcz1P6M28QIB59Zw+eSvSA89RH9dGWPlNQzcDkOReYlP+ad433iLRfEwHxQ9vJW95K1yBMW8krGl9wwtv2F4WcnUohT5vAzpmw/Mv37D/PIsypVJvpf38ufqWIg/zF8Dd/E+cDt/9LXl+6vOfB/iwu+SnPgQd4JPpSH8pTYGGmN4v/yU6ZVJZpaEHux+fj/6FOXUAG3t9UREXMLf24pgXzuiE65QWJXJk6eNLI09ZG5SpOqSVswIpwnTyMVCk860Chhlki+rXfH0BFPSMSYVo0zJRpBIxlRRTEI3tdAeo5iaZmJ4BNHgIMODIkYHx+kbGaFzfJDOiT4GxnoY7n6OtLcb5egI83OzzCzNoViaY3lBxrJ0jJXpIT4pxKpOcum0hKHhUUSiAcZHehkXPVOZXMZFnSo1UQgBF42MIhoVIRruVxljJoZGGB8YZVT0s8I4/D9XAwrAOKuCxXeLkv8Axk+Li3xelPNxZYy3ryd4syznw8Ib/jA/TXuRDyURhtQnGXE33fzLpFnQlm3L84KDNMftodLPiKprJrQE2dEV40pHlDOPIuy5F7aHmkBTakIsqAi0oOSGOcW+luR6mZF+3piUo/qk7ttBju02cvZuId1Gk+R9mym4bEC2125yru4i//puKgJMqAo0oyLAlHJ/Uyr8zanxs6Liqjlll40p8zCm+Jw+pR6GVF+1VNUM5nuak+puSPolE9Ium5B6yYhUD32yvIzI9TQn18OSHA9zsi+akuFuTLq7AekX9Elz1yPx1DbiT2oTf2oLMad0iDu7jfjzO4hz30HU+W2EnNQk5LQWoed0uHVeh8DTmvge26iagBPq3DqrTcS5LUSf30rc+a3En9tCisdOsrx0yb5sQNqZ3SQc0uL24S2kHdIh3XULyfs1SDmgSdJ+DRKdNUjcr0GSg5ZqEuw3E2+vQdI+LeId1Ym220CkzToi7dYRYbNG9Yy020CYzXoCrdZwc89Grlmsw9N0DR6mazlntJZzJutwN13HWcOvuWD8Fdf2rCbh2FaS3LYQ5rAWX7Ov8dL/iku7VuGxaw2XdFdz2XgV8WeFmJEzPMo9RVfpZdqzLpATepir5y2Ii79MRnoImSUZ3Kooxru5CbfqHOzzAthfcBmXMi8c6iMwbEhnfV4xXyc85Tcx43wVM8KqmDtoJIThXOHD9bYwwp/EE9QSwbniy5hnebAt6gg6gU4YBDth5G+JRYARB+JM8SixJaTdlbDHztx6foTr7a5cazvErU53rrUd42ixLbZJxjhn2XKx7iwede74NJ4los2N+GcniH1ymND7Dvg1muPXaErAHUv8Giy4WmWGV5kp+1INsIwzxCTaQgWMu8JsMY53xizJBfOkQ+hHHMQw3A2ziOPs8HVG08eVbf7n2HHjJLpXD2IbdAR7v8OcSQwmp7OL4jEl6VMfCGzvwr++hfgHLykeWCBv4DOZAx/xvfMM4yBPvjm2Bf0bFpxIdCMw/RyxMceID3Qg7ropKTdNKIi1JiVwBykBW0i5sZn0GxoqYCwM1KQ0UJPyQC3KArdQFKBDYeAuCoIMyBdURr+dFATrUxphQlbAdsJO/4bwU78i+9oa6sM1VcAoKHlt0Wo8jlOjM1md7sT1dER9RVfkb+iO/Fd6Y35DX+xX9Md/w2DSenrjN9IRuYpXcauYytdEUbmDqYLNdMV9RU/SWnpvb1TF8ojSNyLMcKYawxlq9CWvpU94P2kd/UJsT9J6ehLWM5D4LYPJa+gRArxjNtAer8mDpK3cj9/C/ZjNPIkX4HADT2PW8yRmI0/jNqo6rCdK9FE0mLPcYs3bBzYqUJxvNmL5vhlvWi1Q1BsxWaHPSKmBChgHio0YLNJjuHgXI4XajBcJoLWJhfINrFSrs1yrwUKNBspaLWQ12kxXb0HcIKiMukzU6TJes5vh2u301W6ju3YXL2uN6Kjdw4tKa15WWtJdbUpPtT7PK0/QW3aKl+Xnaay7RU9tDiN30ulp96etxZ6R+t08a7ThUftlWh7cou5OMGW1gRTX+lLYcIWiO1epbs3kcWcnz3v6GRp4yOhdf3qrTtJdsZdXFdsYrF6LqOJXjJb8A5Kyf2WudDXzxeuQl1oxU+bISLkdPZU2PKmw4kG1DferHGguc6K1xIUHZcdoF4Cx6jDtpWdoyT7F/Zxj3C84yN3SfdRVn6CyMYKKlnqqWp7xoLWIypJ4Brru8sP3Sv72eYGfvhOyGH8GRgEW3/3nGvn/CmAUDvx//EE49P/Mj38VDADfq9ZxwmpQKbikJVMsCJl1Qp6hVMxw3yuykmLpetCMYrSXFckYS0J9oKAyCeAoFQK6J1mQjqs6nyfmlYzOz7Eol/L7V528jotm7oQrCwetWdlnycpBeyReRxnxPM6k+wmkx92QHtzPvKsD804mrDjr8727PZ/io1iqzOR1VRJTl/bzx716fD68jzdFmcxO9dE308ejonS67tYiHupFOTWOUixArwCzgvFFqlIcFYoZlMoZZLIZpFIpc8oJkpJ8uXDBnvqaDJTSKZbkQk3hl7YXpUzMvExMXVUR3t4ncHWzICzakycv6hFLBeOLWBWSvSyR86n7If2pl7kTakHyKTXu+J+hIyyW7tAkXkUEMBzvxVxmAD+8aOXtzBLLkmkW5OPMzc8gUSqYnFthQrnE5LyC6UUxM4vTjC+/QbqkZGFJwvKClPfyRX4n6ufdvVTms1xYCd/Nv1+35MfLO/nhqjZ/CNRjJcyR10V+fGrP4vcDd1hcGGRmQcH0wlsUC4u8nu2lu+MOYWHenD1jj9+1QxRkh/GgrY7BgR5mZyQsTs2obv8kkhmkEjESsQSpWKpS+ORiKbJpQUUUMzszpTLASGankUinkAoKpHgaxcw08ulpZJOTjItEjKiAcZChwREGh0UMjAwwMNyDaLCL4VfPmejtQjwiQiGXqX4Xi8pJ3irHWZkdYXl2nPeLchYVMsTTwv3iECOiXkaHuxgVdTIy1M2IqI8R0RDDIhEi4fsND6mgcmRIUBKHGBkURoDWfoYH+1Tq4piol9fzgqr4BRbfL0l4vyTm/bKUj0tSvhPgcVnOmxUxH1Ym+bgiZnn5Nd8tz/Ey25u7N3bTFKjHvTAT7oQYUe23k/ZoKx7GWtIebszTKFO64y0YSbVjLMmB0SQHhpLt6Uu25VmcJR0pjrTHO3An0oHaWw4UXrem8KIVZWf3UnrSigIXE9Lst5PiuIUst+3U+VlQfm0XBd4a5PlsJk/oNL4h3DYaUR9gwt2bFrQGWvE43IGOBBeexO7nacJB7oc60nTThhpfC8p9zMi7qE/ORX2yPQzI8TQiw0OfbE9Dsi9/CRHP8zIl31tQIY3J9DBUZUTmeZuRdkGP+BNbiT6mTcgRdUKOahJydAvBbjoEHNbB/7AOAW5b8XfTwfewNtdcNfHer4an0xq8963i5pE1xJzdQMZlDXK9NCj00qDy2lYa/HVpvqFHs9dOqs5oUuS2iVwXNbL2bSTdfgOZDptIs91I6t51pOxZR4qdGkl71pFsvY70vRvJtlUn20adzD1qX8ZGnRTL9aTv2UCGzUZS9mzgts1G4vduJMhkFd67/wUvvd/gbfQNHvpfcVFfUA3/mbO7fsW5Xf/IFbOvCdu3mdhD2/Dfs47LBr/Fx3QNoY5b8bfawC0nNSpv7uVp1gm6Si/SXeVLTcoFEkOOcSv4ODG3r5BUEEtseQ7B9aVcaCjDOj0G84wwLHNCsCuPwro+AYPGJDaXFLMquYdfRU3x64RRfh3ziI3xRTjXhnG+NoTAllsE1vtyPtODvSke6EcdYfctO6xjHbGJ3otDjDUHk6w5lWdPyKMz3BDWyy+PE9vpRt7ACfK7DhHb5ox7sR1msZYYJuzncMVFjped5lzxQW5U2xF615nwu/vxqzDnfLoO5zO34VlixOVKc86Vm3OqzBynVH0cbptim7wHkygrdoWYoBtqgnG0JRZxtljFOLE35jDW0UfQC9yPls8+dK4dRdf/NLrX3TC+7sIe/8McivQksqmE6tERKieXye+dJbjuMSGND0l5OUTe0ArZA5+JeyrnUHI23x41w+C6MS5RdtzIPMetxHPcCnEhNtie9DBriuMsyb+1kyx/TTJvaJJxQ5vcmzoUBG2hKEiT0mBNKm5toTREm9JgHUqCt1IYuJ38QH0yfbfTlGJHVawZwcd/RdS5XxPn/hvSvVdRcnMTtRFbaI7QULmSn8ZsojthE13R3/Iq+ht6or+hL3Y1/arKPaF2by1DAuzFr6Y75tcM3F7FjBDOXaTNq7gv3c2CMaY7dj1jWeqIMtToSRIieNbTJUTwpAh3jxqMpG1iNGUdo8lrEKX+E0PJqxiM1mUgZrsKKrtvr+OFqpJwC4/i1Hkco8WzGC2ex27gZaIa/embGSvYykzZTuZq9VHWGSKv0mW+1pAPrXt4d98cRb0+4mo9JisMGCkzRFRihKjUiOFyI4aFj1XqI64QKgzVWKzcyHL1Ot7Ub+RNozrz9RrMVG1msm4n441GjDQYIarbjahhNwP1u+it16W3wZjuWlO6qk3pqjLlVbUJPdUmPKvax7OKAzyvduN+9Vn67gUjuh/C5MtAJjovMdK8j8FWF4aenKL7oTsP7l6hsTGY8sZb5DfeJO+uHwV3IqhrLaGlvYnHLRW0pV3lacFpXpTb8KRUi46y1fSWrmYgV/j9qzFfoMFyvjrzpduQC2pjuR6SKjN6y015VGlNc40DTVXO3C8/wtOSkzwud6O92pXH1Ud5WOLK/Xx77uVZ0VpqR1PFERpqAmhoyqWhuYmqe1UU12TT3dvKn34n598/y1X1gKqWF0FhFJpePkrgoxw+zv2XUVUD/i/uGlXK498ZXv6XN4z/J1fSAjD+7Zf5GRj/+PkNSsEdLYQviydZEE+jVIHADJLxER40VBEX4M3jmnwWRrtVHb+Lkklk01PIZxW8Fk+o2l3ks7OMLCwwsjDL8tgAS9kpLLq58t55D+IDRsicTVl2sGJhvxVyZwvmnC1Y3G/Ooo0hS3v0WLDVQ+moz9IJW8TXPFlOjWMpyg/FSTu+d9rFyuUjLN6vY3J2mr7pUe6lRlEcc5OGglQGnrQyO9LH3OQoczOTKASIkUmQCTEwgnI6J5gzFMwqRnneUcV1Xxd8rx1lTjKBbFLKnFjJwqxStVadk4sZH++nvrGYm8GXCI/05tHDKhQzgyjHh1EMDCN7OcRcTTl9Yad4dtOSqtM6tHuf4sWNW3QGRNAReIlXEReZTA3lXWsr78eVvJZ+qeWTKcWqzEq5fA6lXIlSoVCZg6RL00wtzjO7IGFJOcE7uZTXsvcqxXZp/AXLT+J4m+HIX4JM+auvDn/w0+ZTqBUrqedZaUzkTU8T72S9LCiFtfYccwsfkM4uMjjwkOTEAC5eOMDVK27kZIbR09mCeKIfodVHMSNGOTOLXC5UK04wI9yuzkwiEc8gnpxhdlqCfEZQaWUqKFSIhbX0l5kVC076GVXoubCOFtpyhDvCkcEBRAMDDImGGRzoZ2Swj7HBHoZ7XjAx0MXY4CumxoaRz8qQyWZ5rRjhzWw/i5IBlhSTvFlSMD8nQzwzwdjogCpcfET0kuGh7r9bMw+pXqvaXAR4HBpEJHzfQWEVPcDo0BdgFA30IOrvZmSgSwWM75dn+aCCRAkfl8V8WJ7luyUJn5cnef16jtdv5HxameTT8iQLr1f48HqRvgwvHlzSoenSDu547qby/BZKTmvSesOYB4EmtPvv5mWYAaIEUyQZe5Em2yBNsUOcastMpgMTWY4MpjnSm36QztRDtEbuV5la6nzsueu9n3vXXKm56EjJGWtyjn+5P3wUu587ocZU+GtRfEOTXN/dlAYYUh9kRkuwFU/D7XgWasdw5kmklV5Iaq8y3xrEcOFFniUepiXUnoYAa0q9DMm/qEv+JX3yvY1Iv7CbfB9T1RRcNaXougUFV83J9TYhx8uEPG9z8q9YkHHRiLjj2wlz3UyQy0YCD27k5oFN+O/XwG+fpmp8nTZzzVGda45qXHdSw8dODa89q/Gx+Q0RbmvI8lCjIXgHDyL1eBKpx6OQ3bT5baftijbtlzW4f0mTuxe0qTujTcUxLQoOqpPvvIkc+/Vk264lx249GU6bSLFdR4r1GjKs1pK7R408603kW2+iYO9mCm21yLHWoNhWnWK7TeTbbCTPfhNZ9urEWa0hzOwbAox/i5/xb/E3X81V46+4pPvPXNj5j7jv+kfcd/8T18xXk3RcDz/rdXjo/ws+Zt+Qc9GS28d1qbhuzdOUI/QUnqW/0ouOCj/Kki+RGHGO2HhPom5fIaIglltVOXiVpXO48DZGCaHsTgxn1+1IjAsTMayMR68uGq2SXFYldfL/RIzxT3GD/HN0B6ujGrEoCuFqewZhjyIJrPfGO98H+9se2KaeZm+SM/a37bBPsMQ52YaDt205nuOER7Urvq1HCXroyu3uw9yZOE3zwCFyHx/kSvk+9qYcYGuMC2apRzmQ58axHAcuFlhxrdyOwGpHrhVacCpBh5OJOpzLMeBMkSluhaYcLDTBIUWX/WlmHMi0wybJBr0QfUyijLCMN8MmyRrHpH2Yh9ii62fNrgB7tK84oOl5AP2As+y6dpTtl/dhffMoNv7HOZt8k8LORzSNz1E5sEDUnVfcqGolrO0x2YMKcge+J73rA/4NL9ntcxozP1Mcgk25nHKckPTL+IUcIvLWPm6H7qEgypzisN3k+muS47dFdceYE7CV3Jva5AdupihYg4pwbaojdaiO0KE8RJNC/83k+uuSH6hHa8Z+qmPMCDn+z8S4f02s+1ckXPyatCvryPPfTHWgOs231GkLU+NFjDqd0etUrujuqFV0R35DT9w6umLW0BW9moHENQwkrmbw9iqG075lOlcI7NZQuY+7IlfREbaantiNiNI2fAnljl9LV7I6HUka9KRoq9ph+pM3Ikpex2jSGgbT/on+lNX0x+kjSt7OUNrX9Kb8lq6kjbxM0uLF7Y2q/usnMUIrzXpVrM9Ahjrj+dpMF+sgKdFBVrYdacl25iv1eXfHitf3TFDU6yKr1UNSY8RkpTFjFSaMVJgiqjBlqNKUoWozpqp2Iq/cjLJSjcWqtbytX8+7po0sNW5CVqvJVP1ORusNGKo3RHTHAFGTIQMN+vTX6zPQYExfnRE9NUa8qhbGmFfVpjyrseJprT3P6px5UuNKT4s7oodejD+5wkJvAAuvrjLZfoLxB4cYfuhG30MvHrUGUX83jNK7YeTfCabobhiVd5Oou5NHc1MJ96tSeVwfSXvleR6XO/CiVJeeYi0G8zcxma+JtGArc4U7kRepIxcyMPM1kRfuZKTYkGdl5tyrTnMQLAAAIABJREFUsqOp5gD3K9x4WnKCx2XHaa86ysPKIzwuP8jjMnsel+3lUaUdbVWHaKnxprkumsaGXIqaaylpKqV3+Al//J2cv6mAUQkflKpV9E8fpfz4aZqfhHX1x7n/MgIwCp3Sfz+/rKb/d08BJn9RKf+PuaS/AONn/vaDMF8iRr4A4wSKmTFVr/H8zJQKumRCdIsAjmODtFUXEnz5JGMd91GO97EkFUwyUiQzElamZlgRC//xzzEutMDIJIhryhnwOMOUoyVyRxNmDpog3WfCa3tLlpyskDuaoXA0YcHRlMW9hixa6rJsY4DSTh/5PmNen3Bj5chx3jgf4O0+SxZcdyGOdkfWfY9R2RTTcwpk3Y9pKkwiNsiDzFh/HjYVMtTZhnikB9nksErtUswIt45zyMVKlHOLSKVjjE88IzrGU9Vi0vH8AdJpsaqpZl4II1fOIp6TMC2fYnS8j64XrRSlRTHZ8YCl/h7kT14wVNHMw6RinoZH8/DaEV74GvPAawctVw7R5nuVF0E36ApwoT/Uha6w87zKSma66xXz4nHmlRPMzY8zpxhncVbMsuA6VsUSKZhVypmdE6tUyDezo7yTTbEsW0ApW2BZMs4fJ+/zl9YAfsiy53dJe3md5MrrHB9+/6CEfxvp4LNslHcLM8jlYywtyVUROEP9vaQnh3PulDO+PicpyImgT8gwnHzMzMQTxBMvmBp5hni8g+nJl0jEPYyNdjA19gq5ZJQ56bRq7S+ZGEc2NYN8WoJCUB7FM/9lhH8rkqlJJkdHGR7oZ6ivj6H+PtXt4aDw7O9hpL8b0avnjPZ2MCpU+Y0LK2kF80olb5VjLEt6UE73sjI3zetFBcqfFcaxkUGVqjg89L8DxgFGRIOIhgRY7FfN8KCgNArA2MfwQC8jgz2MDr7i9bygKsp4vyTlw5KED0szvF+a5dOioDBOsbKiZGVlVgWLn5YnmH+9xNvlWXoyLtByZiONp7WoP6VF4cF1FLhuoN59B23XjGjx3MEDnx10BuozGmXBVKQFsoS9zCbbqsBRkuZAb6QZvTE29Cc40xG5j84YFzpjjjGWdQVFRShdCRd4Ee9OW4QbjxOP0p17kgep9jTGGVEZpkvhTWNK/I2p9DPhbpA1z6KceRK2n6GMs8w1BPL5RTJ/HshjvjmE3qwztEc70xLuRH3gXsqvmVPma0GprwWp53dS4GNK4VVziq5ZUuq7R6Uw5niaqtbUOZfNyPIwJcvDjNSzhiSc2EHUoY2EOa8jyP5bAvauxn/PtwTarOXm3jUE7F3Fzb1fc9PmK27arlW9H+a0ioxTahRd2Ehb8C56E8wZTrbiVZgRT3238+iqNg+vaNLmpcU9zy00e26n8dIOKs9qU3NOh8pTmpQdVaPo0EayDqiTsW8TqbbrSLNeQ46NGjm2m8i330y+gxa5DlrkOGhR4qRB2b5NlOzfRJGzBgUHNclz1Sb3yFYSHDcSbPkVobZrCNm7hkCr1fiZfcU1419zafc/4KX/TyQe2UagzRpu2qwhYr8GVTccaAw5yLPUk3TlnqK/9ByD1d48L7tBUfwFkiLdSUi8ogLG8OJ4/MrTOZoejl1KKAbxIeyID0M7LowdGTHsLoxGrzKCrcUZrIq/zz9H9vMPES/5H8GP+B/XitGM9cTvaQFRHfEENHpypewKexJPsC/rNAdz3TiQ6YhTsgXOSXs4ku7IyTxnXNIs8Kx3wbvOjuQXh2ieusDjyfNUvjpNQP0R9mcfZkfsQXRu7cE6yR7XTHtOZO/lXL4dV8ud8Smx52yaIceTdnEy05CjOcYczDbCMdMQpzR9DmRY4pLtgEOqI4ZhRhhHGmIea6wCRodER4wCLNjmY8oWH2u2X3NG0/MgO6+fYPf142y9tA9zvyPY+J/kUJg3yfcbaZyQU9Y/R+KDYXzKmrnR0Ezci1HSez+Q0fuJ268kuKRFYu5niY2fIScj9hGaeQnf4IOEhTiSEGJNVpgZRRFGZAfokOWnQ+7NHWT565Djr0XeTQ2KgtQpD91MffRW6qO3URWqTelNTQpu6lESYkhNtAU5ftu4dfxfiDr7FbHu3xDn/rVqbnuuJc9nHZX+atwJ0eBBuDpPwwWVcANdUat5GfZbemJW0xX9jWr6E9fSn/gto+kbGM8UZiODQvh27DcIwNgZuebLxH5NR+w3KsATWle60rfSk7GTzhQdulK06U/fykDaFrpT1tCZrsbLrB10Fe6gI3c9z9NW8TJZUCY30ZO+jhdpv+ZJ0r+oAsM74tfQm7qBkRwNJgo2M5GvznShFuIiHWQlO5ir0EVWtYOZim2Iq3argHG62pSJKnNGK80ZKv8CjKIacyaq9JFUbkNepYWyahPLtYLCuImVJg3mm7SQNGxjsn4X402GTLZaMNpsxlCjEYP1hgw2GDPQYEJfnTE9tcZfwLHGiBc1ZrxssOVlwz667xymq+kYg/fdGX94CfFTT94PBbDSc4XpR0cZbjvC6NMr9D4O5nF7KM1tYVTcvUn5vTAqmpOpaMqlqrmS5p77PO9/yqO2Kl403Ka3ypu+Eit6CzQYKt7AYOFGRCXbmMrfjCxbHVmaBuIULcZzdOkuNOFhqTUtVU60VByivdSN9tLTtAl91KVneFJ2go7qw7ys3c/Talse1eznfvUpmqt8qKuMoPRuFRV3yhke7+RPv1Py4/fKnxXGuS8tL/83AuNP//6ZH1UjBBb/Z5f0vGSSOQFo/kNhFKrwBEVpAvmEiNHOxyQFXyXE6yzdbU3Ix4eYE9bSMimvJxUsiheQyRdUUSYfXnYwGezP8AEbZp1NmXbQRepsgszRBJmNERM2+ow7GDBmr8eEzW5m7Q2YszNA7mDArLMhSldzPtlbs7zHhiVbG+adTJEe3oUs+gLytlok4xOMTkiYF1y84508bS0iKcqLoOtu5KQE8KK9EunoK5YlYuaFn21qmbnJRRQSJbKZKeTyEcrKU9nvbE507C2mpidRCKYY5RyzCjETShnjMsEZPMX86CCLr7qQNrfQn13M85hMuuKLeHIrl/bgeNp9z9Djq89g0C4GUy8y15TFvz0t4vvi47zO2s986VXedt1BMS1iUTmOUjnM/NwQSwoRbyVjvBNP81o8y7xkHrlsgcXZMd5Ih3knFYBxgiUhT3J2nnmpkg8TA7xvj+Gn+y786b4ny/dus/ywku9GhvgonWNlbpH5eQUK5SRK5Sht98q4euk4xw7a4et5koLMCAa6GxgZaOBeYzwpie5Ehh0h4pYrsZHHyE69QmF2AHfqkhnqaUI68YLZqV4UMyPIJsZQSmeRTUmRTgqK4rRq/is4ir8ojEJ/88/ANjTQz6gAcn2vGOx5yWh/F5OiXiZEfcxMjKhc7MJa+o1ilMWZVypgfK0UeqUVCGaq6clxRoYF+HvFiKiL4aFXKiVRAETVSlqAwqEBhgVgHBxA+H7CqMCxX4DWHob6XzE88IqxoVe8EXIeVQqjjI+CyigojEtzfLco5/OimJXXC7x+rVAB43crEyy9W+T9GylT5T68ur6Nl567eeqxk4aj6pQfXEeZ6wYeexvxxNuQZ976vLxmSJ+fCaM3jZi8ZcpMpAXiaCsUSfZMRVsxGmHNaJQdozFOTCW4IM27yLvmcBguBXEjTFSz0BrJYOllnuW48SjHmccF+2jLcqAx1p76CBvqgq1oCtpDS5At94Od6M9wZ7jwChMVN1h5lMjCvRBEhRd5nnKUJ0mHaYnaT2OoPU3hjjSGOalUxsKrJhR6m1HkbUmJjxV5l0zJ9TAl/7IF+ZcsyblgRs4FczLPmZJ2SjCcbCLRRY24/RuIdVxPnMN6Ym3XkOS4jlTn9aQ7ryVl3yqSnTaQsn8jeUfVqb+0labLm2n11uDpdW26/LbxwkeLZ16beeKtwYMr6tz31qDFW5N7Pltp9tlGk9cWWq7toOXqNu55a9N0SYuKs9soO7mVwkMa5DmrUXhAg+KDmyl21aL40BaKDm3h/6XuvYOqTNQ131P31tw7UzWn7sycOWeH7rbbAEoSA6hIFBQxYyQIogQJIigoEiTnqGQk5wwqUbKSc06LRUbEgNq53bvb/t36lr337HPmzMytujO36v7x1rcoigVFWeWP532f50kx2EGavjRZp7eQayBDjpEs2cbyZJpuJ8VEnngjWcLPbCLywlZijBWIMZQn3mQH0UbyRJzfRqSBLA/MlUmy3EOkkRz3LipQ7HaUlhhznsZfou2BKZ0Zl+nMsaUi3oY4n0uE+VoSHOqAT9g1vDJCsE8NQz/MBb0IN1SC3VAK80chNJDdMeGoJIegmR2ASvo9vgzO5D971fLvXB/x724/5t87pLPJ0wajbH/cG/xwq3HAocCek7GX0I+/iGGKAUYpJzlzTwej2ONcjNPHKPYk56N1cSw3waX8HGF1FyjovUJ5nxlJjca4lRhxLukC+0JPs81FDaW7apyIOsr52NMYJ5zBIuUclkknMb13AKMINQyi1Dh7X5VT9/dz4r4qZ+M0OB+vK1EYj987zsFQXQ5HHkIvUocj4Qc55H8QdTdtlJ0PonD9EAr2J5C/do59Luao3L7MvpsGKNue4rDLFU642XH1figl4yLyhlaIezaNa0k9joWl3Ch9QmDzPJEdrwhoHsUyNxFdjxOc8jiEiddxPKItuBtkhI/3aYI9j3Df6yCJPlrcu72LiBty3L+pQOyt7STeERRGOdI8ZMn3VaAkcAfFfooUeMmT67mdFFdlEpx3knJHmQcuuwmz3kyg+QaCrb4k2GoDgRafE2T5OWGWnxN/bTM5t2UpcpHioetXNPlL8SxgI61+n9EZ9DmdQX+kK2QD/VFb6Qz9iv77UgzFSDEUK01HyBc89f+MtsAvaQvcRLPPBpr8/khr6CZaI7fREinHsxglnsap0ByrytMETTqSD/IsXpPWBHVa03VpLjhLU4U5jzK0qU5QpD1WkXZ/JbrCdtP14I90pPwnWoX7yKjN9MZJM5i0leEHwkhJoHEqbTtTaTuYSNnOaKocw6nyjKTvZCR9D0MZqgxnaTGQpSUBxv5cbQYLDzJepIOoSAtxoYrEHT2fv43loq08L5VlqVSW+bIdzD/ey3yVFjM1RxmvOMTIQx0GywRw1KC/VPM3aFSjo0CV9kJVnuWr0lakTUfJEYZqjOl6aERnqTFDVRZMPLFi+okF3wy68ab/JpMNlxmsMqevxpHOWheaal0pf3SLwgovciuiyHiUQkplAbGNFaTWt1JUN0hFZRd9LU/prYqgPvUYzSmytKf+ntGCzxBnyrKSvosXybt4HqvIQuIeRh7spzVViyeZR6nIOsPjbEMeZ1lRmelIdYY9dRmWNGQa0ph9nMbcg9Tn6VKbe4bKnEuU5dwgsySFvPIMhoZb+eH9Mr+8W4G3y7+pgDP8uj7Nx7eT/Pp29p+pi4La+P9bhVEAxl9//vq3+ZZff/5WcsMowOLsxDDzk6MsTo4xL9yqTQmmiSmWRWPMDHTSVJ7HgzAfsuMjGBUq3caHJNC4PDHHjGge0dICS1MjvMxMZfqSARM6SkwckGVcV4Fp7V0sHdzHkrYys4eUmTqkxNSh3Yh0drN4UJlV3X2sHt3Pc301Vs8f4GvT4zw5rU7WaRVKz+9j5IwSixdP8jwojPWng0yPzjIj3NCN9zIzJqw6KynOicTX/TJRgQ48zI1ltL2R+cFhlofFLI8tSqBMgJ752QmamiqwsbuEgfFpOrpamRLMHUKGoGCemZ1jfkrE0sAIs3UtPLv/gNaQOFp87lPnHkVLwAPqfZKoCoihLdyN9RQjvs/V5039XVZaInjX6M3POYf45oEKz3NNeN2fx/zcBKLZcabFI8zNj/F8YZxX4mHezIzzQqivm1lEPPuc5dlRVmcmeCESsSqEii+MMze/wOL0Em9Ghnj1xJ/3j/bxvtmWt/1lrI+0sTYpYkm0wpz4OYMjI0yI+khK8sPRTh8rUx1u250jLc6DlpoUyvKCCfO7jJ/nBVxu6uF0XQcHO6HZZT9Odtq4Oh4mxNuIMD8zyvOD6WsrYXrkGaLRXsRj44jHhHtGEaKJcUTCzeLkxH9ZSU+MS/qe+7o6EaZfUBZ7uhgUVL9uYS3czkhfl0RdHOrt/KQwCpFHguNc3C8BxuXpPtYWp1ldnGNWNI3QBT3Q181gfwfDg+0MDXT+V8AoKIsCNH6CxS76eoQRvqegbArqYifD/V2MD3Xz7uUi366v8J0QqbO+yPfrC3z7+gU/vFrlx1dLrK+/4e36Gt+/EfPj+jQv36/y6sUY82W3mfTbx8htZXpu7KDJWoYy4y/I0v9H6mwVeeqwh1aHvXTc2Ef3TRV6bu2hzVFRMp3Ouxhw38eguypDHuqM++gwFXAEccgJlhLNeFN4k/WSO6wWOPN1jR9va3wRFTjSnWJKc7w+z5LP8CzlLC0JZ6kJP0qF/yEee+lQ6qJOpYcuT/xP0RlrRneSJR0JFgymWtKVYMqzGCOa7xlQEXiCIk9d8tx1KHA/RM4tLbKdNEm31yBDiNex1SLNRpM0a01Sr2qSbKlJylUtki21eGChSbKFOklmu0i8uIPYCwrcE4wpx6VJOr+dNENFsoy3k20sS5ahNLnG28kzVqDgoiwPzWWptJSmwU6G5mvbeGq3jWc222izlaPVXpYmh23U2W+lxl6GSns5Kh3kqb21gyY3ZZrddtN4R5H6W9upddpH5XVlKux2U2mzm0rr3ZSbK1JsJk/RZQWKLXZSYK5IoYkMhcbSFF7cSv5FaQqvyFFouZ3sK3JkmcuTbCpN4kUp0q/Ik31FkYzLCqRf3k6KmTwPLsmSckWBx64HSbFQJOaiNJVeerQnmtGWaETrgwu0pRnTkmZOQYQZUXeNCfWzxj/kOj4RDtxI8MIiOYATYTfRDrmBcuBttgf7IhUYiFxkJLtjA1BJ8GBfoj9fBkTxDx5F/Jubefzv9kX8nzap/IODKRphDliXOePW4IhL1U2ulTtjVWyDdZEZlzP1ORctKIzanI3QwyThLFdSz2ORfZYbBfq4FxwhtPwYqY0GhJSdwqPUGMtcM47EG6PkrcPOO/s4EHCIE9FGnE80wTjRCKO401yIOszZcC1Oh2ugH6mO/n1NTsccwPDBQS6ln8Qw+TSn406jH6+PQdo5Ticc5VjUQY6G6nHY/xhq7kfZdfMoCtdPss3mtERhVLppjJLjOfbYn0HzpilHXOw45+1OeHUV2f3zPOheIKCuF5vcQmzzH3KnchDvhhluPmzlXGIkp4OvcNZHH1M/fW6EGeIRYshdL30C7p4g0vMYcd66RLnuI/zGdiId5Yh0lCHGWYYHd7aR6SlLcdAOHocp8TBoB6V+CpIKwHS33aS7K5PmqkSaqzKJzjuJsttGpK00EbZShFhvxO/KH/E1/YzASxu4Z7WRGMs/kOn4OTW+W2kJ3EJr0Jc89f0nmr3/Ay0+/8gz/y9o8v69pN2lPXgD3eGb6Aj5io6QTbQHbaQ1UJhNNPl/TkvwRlrCt9IQLkvDvZ3Ux6rwJE6L2gRdapOOUZt0krr4U1Q/MKU87y5PGksoLwukKEmf6vB9NLrr0nz3KE/vS9Oe/Du6YrbRfm8znTGb6Y3fwkDiZoaSNjMQv4mxZBnGkmUZjJNmIHErfYJ7O0me/uRdn4AxW4uhHG0GcnUYyNOhP1+HoXxdxgp0mSw8wHT+HonZZaFIluUSGZZKZXhesYPnVUosVqoiqjzC5KPDTDzSZbhMm94iNQbKtOgt0aCrWI2OIgEY99NZtJ/OYg3aCrXof3wKUYsFg5UX6Sk1YKL6MqIn5iw2XuWbYVe+nfBgttmG4QpzRp5co7/uJs+e3KGq1oeimiiyqh6QUZ1PZnU1OU0dPKjrI+OpmMzGaRLzHpOb6kN96gkmsr5kLf/vWMj+jKXMraylb2M9RYY3aYospe9hNEOdtiw9nuSdo7r4CrXF16grcKQu9xp12RY0ZBnQlH2c5lwd6nO0eZJ1jCdZBlTl2JJbEk1Jeaok+/ent6v8+nbtN2AUVseiT8C4Ljzn/ucDIz+/42/nV6Ge7M9v/9X5+Ke3SOa3z//t1/33Xn96T+F9/2YEYPzl60/z87fw87f8+PUrFqZH/wswCu0uU4J6OCPJNpSojpPDzA11kxwZgL+LA0+rSpkb7ee5pEpQzPisiInFCVbGu1iLCUV05jBzBxSZPiDN1EF5CSi+PrCf9QP7WDu0j+VDe1k6tJfVQ/t4o6vKt0e1+OakNt+c0+WNsR5DJgcIPbUTe30FXE7IUHlKkRmDY8w5u7NW2sDCqBjRzCdYmRVCmsf6GO1v5MnjZJLuu3I/8AZ5SSF0P3nIwkAvy6PjLE3NMjcxhXh6ku7uVtw8nDiop0Hpw3xGx/okZg4hnufFyAzL7cMMF1bTm5BHk080z3xiaPKKpt43lra4PMaK6plpaGOlNovvS6z58PAcKw32LHfe5U2LHR/zdvEhTYZXhXq8GYhnblaEaHaW8ZlZSWXirHia5ZkRns8MSQK+Z2dnmJpbYHFexJJYCBJfkdQtzi2OMT8vYm1mlvdDHSyXO/J1pSwvG0x40VfI+mQ7a9NTzE3OMjUppvFZI/fifLGxO4mttS6uTidJCLciI+EGKTH2RAZexsvlDF6u5wjwMiEq1Jr4+44EB5hzy1aHm1Zq3LyqjqvjIcL9TUiLv01laTwjvU2Ix4cRj01Jbhr/ojAKd4vCa+EpQOTY0KBkJd3f081ATxcDgsLX1U6/ZC3cxZBgQOnplKyJJ0aHJMHwi0K0jqiP59PdvJwb5eXSDKtL84inpxkZGpKsmoVInOGBT8D4SV3slaiKkrtFCTD+pjD2flIYhXW4MIN93YwN9TM9PsTs1Ag/ffOKn39Y55cf3vDxh1d8/OElv3z/nl+/fQ/fvuHHH37gxx+/4eP3q/z6wxLffHjD99+KedPgxcu4A6yF7mchQIkprx30u8jQ5riFXpft9Lvsos95J31Ou+h32k2vqxJdLrvpuaNE728z6LaXgTt7GHLbx5inGhPeGsyGHmMl1oAXiZd4kWzOq0wbXuZcYyXbhunUSwwnnmc0xYCxdAMG087QGXuEJ/6qVHooU+W+l1pPNVqCDzOYaEhfoiFt90/TFXOWnvgLDKSYMJh+iaZ7p6kNPcYjv0M88j5Ipfchanz0eOxyiAJbdXKvqpBvo0a+tTr51hrkW2tKJttCncwrqmRbqpNpuZ+MK/tJv7SPVGNl0gyUyDfbT4HpXvKNd5JnIEfeha0UnpOmzGAb5QbSVBhvoe6yNM+sZWmzkaHDRoZuW3l67bbT56BI1w0F2m9s59kNRZocFWm4qUijsyKt7rvp8lam8+5Omm/J0nhrJ01OO3jqvItWZyXabirx7IYSTdd3Um+/gyf2O6i0kafSWoFH5jKUXpKiyGQzxWZSlFjIUGSxjQKLreSZS5Fltoncy1KUWslTYiVHua0ijx2UqHLeR4vPQbrCT1J5Zz/FjrvoizlHZ+IFWuP1aYo5RlPCaZqSzcgIMiTU3ZBA36t4B1/HNfQaFvdcuBDtytHQa2gGWLPDx4Ft/t584RvEV4HhyIb6sDP0BjvCnPijpzf/8XYa/9Ypm//DoYh/a5vO75wsUQm2xyTXljsN1/FouoNd6TWuFl7mWqkJVrn6XErWwzTxOIbRxzFNPItJoj7nY3UxidHAJl6V6/H7CC45jlf+cVyLhIo/cy7nWnIs+gyafjpo+OpyJPoyBqk2nE+8xPl4A4wSz2GcqM+F2CNciNXDKOkoZplnuJJ1EptCIyxyTTDJMOFCygVsyi2wKrmEUao+F+LPoB9xBl3/M6i6n0XF1YidNwzY7XyRfXdM2XfbCBWnC6jfNOWgsy1nvd25W5BORs80qT3L3G+f5nphGTb5ZdiXPONW5SC2RY2ciI7gUpwrBoGmXA4xwiZIH7cwAzx8zuDjfpIIz9NEuesS5a5OuNNOwq/Lct9JnkTX7WT57CDfT5EifwXKA7dTHqBAuZ8cJT7yZLpvJ8NNkbQ7O8j02EP2XVXiHBWJvi5PlP02wu2kCLD4HB/TL/E1+Yogsy8JvPiPJF3bQNndrdQHbuNp0GaeBvyRZp9/oNHrH2jw+iP1nr+nwfsPNPl+zlP/DbQHC9C4RdIr3ROxlY7QLTT4fU6d3+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34EW7PT9OevL1kAuimkvMNlxlssGe4WY3OloCqW2KorA2mvzadIqrKshraCC5pYOoxn6iW0RkPRWRW5BNRaI5ww+2s5717xBn/Y75go2s5GzgXd5m3mZu4nX2duaz9tGXoU1LvhD3Y0F1iSV1JVdoKLagpeQKLYWGNOcdozHnAA052tRlHqE27TTVmeYUFPtRXhbL2EALf5LA4htYX/5kcnkzza9vpvn45r9WFyUK428q498qjcLt4l+idf5bz7/eMP5L0BOg7q9g+BdA/OtznV8+rPPxT+sSoPz0te/h5//R/A0o/gUa/xvAuCga+2fAKHFBC1WAommJI3p5epzlyRF6m2oIvXub6IC7zI/0sDI1zIx4nLGFccbnB1kcaGY62APxpdNM6ykxqCXN5FFllo8e4MURHVaPa/P8nB4rRkdZMjzK8oUjvDE6yTvj07y/fIGvbUxYczBl2N+coEsHsTXQwPrMbryObCbPUI2RMF9e17ewNDKJWDyGELsXhWpoAAAgAElEQVQyMy5mdlIAmUFEY8Kd3CNKsiOI9LMnPdqL7rpCpntbEG4zZ0ZHmB4bY2x0iJLSPHR09xMS4sFg3zMWpsZYGZvkZeMgA0mldEVl88wvkafesbQHP6ApNInR4moW2wd4PjzJysQ4L3oe8aLEge+fXGGu8Sqz7fZ83WnOhywZfkr9ilf5u1lrc5PcL87NzDEtXmV0apkJ0bzk51+YG2RhYZjZxQmmFsXMC8ra7Cri2ZdMCyv++XGW5sdYn+7nu/5HLBea8H3FVtaeXGCqIYZvxc94NT3I9GAfzY01RN73wdL2JNa2h3F2PsmDeHuiQ87i46qLv/tJgjwvEORlSnV5DH0d5YwN1DMx3MxAzxMy4u4QH2qNq4Met+wP4OKog//d8yTFONNQlcn0SBezY6OIJ/6iKn6CxL+ojX8BRsk6WjCeCMDY1UpPxzMJNApKowBwguooAOTk2DBLsyJW5kUsTnSxMtXN64UJXi7N8mJpEfG0SNINLayaBWAc6u9g6Dd3tACNf4FFySpacrv4SWn8dMvYw3B/H5Ojw5JooAWx0I8+wZ+/W+fXn97x609v4ac38NNrfv3xGxAaXn5Y58OHD/zpw/fw0yv46Tnf/fyOP/9pkXfNXrxN1uT7Byp8k7iX9XhlXsYp8yJ2D8/v7WExdA9z/kqIvZQQeSox6LmbHvdd9LjuZMBDmTFvVYbc9jB4R4lBl10M39nFkMtORl2UmXJTZcbrAIuBR1iNOM2rWENeJlxkJc6ApdhzLMWfZyn5HPOZJ5lJPUpPmApt/kr0harRH6HJwD1txhKOMBB9kNZgVTrDdJhON+B1lT1v628iLjZnNNOYvsQzdEefpDviOL3hx+j2P0bzbR2qr6tSYbuXRzZ7qbqmRqWdGo+uqlBqvkcyJZYq5FmqkW+hTr65OgVXNCi+osUjS20eXlGj0HAHWae3knNaikfnpak1lqHWeCu1RlI0m22l1UKGNksZOq1k6bFRoN9uB/32O+iyk6fTfjut9ttpsJWj1laOGlsZ6q7L0HpnB53uO2lxlqHpliwtzrI8vSnLsxuydNxQoNtpB93OO+l02kmr43aa7OWot5On5qqc5Na03GwTJaZf8dhyK4+ttlJmsYVyi82UmG+kzHwj1dbSNN5QpM11Dz2+GgyH6jISeYTR6OP0hB2kPUiLscTT9Cbp05lwjGexejTEHKXhgSn3XI/i73oBLx9L7gTacTPMDtN7tzgRfgO9YCt0gizZ5eeAtL8v/+QVwn/wCOILT1dkvKyQ97XhCy8v/uOtZP797Rz+/nY5/8k5Hyk/Z/YE2XI65TIWxSbcqHTAutACyzxDrAvOYp6hx6UHBzkfdYAzYTqcizrCqQgdDgUoc8J/BxdDlbgSuYfbGbrcyTmOW5EBruUW3H5sj32xLWbplzkTZ4J+0jUu57tgnGGLSYYlFrmWXM64iEnKOYwfnJKMRa4RlrlnsCk0xirfDLNsM84mncW63BynJzbYlF7CLN2QM/dOoxd4Bh0/I7S8TVG+bcQ+V1PU7l5Cy9sMlVsG7HO4iLqDFcfcnHBMCiWze5yM3lUSuha4WVKBdV4RVnk1XC/r4FppC+cfPMA26z5m929iFn4J84DjeMeZ4hNkiN/dc0R4XiD41kECbyoT5KBAqL0MCa67yPBWpiBoL4UBOyj0laHYdxvlfjKU+8hQ4rWVQh95stxlyHLbTraHElkeKiTfVibBaQf3HWSJtJcm2PpLAsy34Ge2BX+zjXgZ/iORlp+RdWsLlb6yPPHfQkvQJlqDNtDi9xlPPP9IrccfqHb/PTUef6D27h95FriZznAhEFuW/mg5+qJlaQ74iifef6QhcCONEduojZSj6r4yj2K1KEs4TnGSAcXJZpQnXqYkzZzUrGskFeSSXtROTm4uhalXqU5UoSZkJ0/85WkMkqH13lZ6EuToFqAwUZqRNDkmMhUYfrCN4SQZhpPkGIiXYSBhK92x0nTHydEVr0h30h4G0jUZyNJmIOcgA3mHGMg/RF/eEfrzjjFadISpkoPMlKozV76X5Ye7WXm4g9VHO1mr2MlqpQrLtcdZrDnG9KNDjJZqMVyqxUDpAfpLD9AlKIoFarQXqkuCvbsLVOgsUKWtQJ3Jhgu8HLBn7pk5Aw/PMlZhyGz9FeYaLFnrdODnaU/e9lxjqfEK4nobJptcGO8IoaM1nMq6AEprwymtyaew8RGpjbXE1DcS29hOQsUT4pIiyIm04lnsCd4UH0NUuJ3RvA3MFm1grWQDy2n/mVeZm1jOUGQkdT9tOfrUFlyiotCAmpKTNJSfp7XChLZHF3haeoKWokM0FxykKfc49RlnqE43oajwBmWF/kz21fHz+hqs/wUYhXX0JB9fiySd0pIg739hevmLCUYCjL8ZYD6+nuNXoVrw/8H8K6aX31TEv0Li3378vxYYhRxGYSUthDbPjQ+zMDEqWUkLTlgJMApRM4L5YXKEiZ42UqKCifASuh7LWRzpZmpmgPG5QaZn+pntbKT/XiAjLjZM2hrSb3yIAQM9RgxOM2J5kQ4HE0ShLjxPCWTxQQCie3cZ8LSn89ZVRoNdWMuJ5pvqTF42p9MTf4/oyxY4nT+K6eVdnLm0lchIGzrrilkcGWBispPxkSFmJsSIJ4W1rmDIGGFpZpiZ0VYaKtK5F+RITIgj1SUJjPc1Mz8l5AZ+6kTu6n6Gvr42LjevMNTRwOrEGLPP+hiPL6UvOJM2nyQa70ZT5R5BY0QyS81dvBybZH5iHPGMYC4RALOJ163xLFXfYKblOtPNFrxuMuZ92k6+T9nGy4ytiItP8nKgmlfTI8xOLTIpesnYzHNE8yLml4ZZWBJyGYeZnhfWz2Jm54SWnJdMzq4wNTPBc3Ev303X8afeeJZzjvK+UI439Ras9mTwcqiC56NPqSxKwvWWGebmh7hmfxgvbwP8fI1xdzmG310d/D308PfQJz/9Lp0t+TyfHWB1fpyVuWmeL3yqRZyf6KS7uYC8VG/uh1jg7X4KV2c9AryNiIm4wUBnNaKRbsTjI5JzBQEQBaPLX1bT0+PjjAz0SwwvgsI4KABjx1N62lvo7WyVRNwMDfZLQE9YM0+NDUtgcVX4PYx1sDLZ9RswillZWEA0Oc3wgLCS7pOA4pAQrdMvrKeFmJ1/Doy93Z30dHfS19vN0EAfYyNDkhrLBbGIpfkZloXKygURf/7+XwHGn97Bj2/hhzd8+PATf/rwA3x4DR9W+eGXb/j4y3O+a/Pj6yxNfsjazU+5yvyYt4fvc/fwXfYevk5T5uukfbyPVeHdPRXWI1RYjFBnLkyd6YD9jHgo0eOkwICzIkO3djB8azujt7cz6bYD0e1diG7sYtJBkSnHncw4KzPnqsqS1wFW/A7xKuQobyNPsR57klcperxO1WMtWZeXKYd5nX6U5YQDzMaqMRevjjhOjZlYVWbiDyJK0mMm9Tjzeed4XWHOUpER8znnmU8/y1TsEcbDtBn112bES4cJX1363TR4ar+bBmtF6qy2U2shT4P1LpptlaizVqb4shLFl5QoMlWm2GQPJSZ7KTZSpsRwF/lnZMk6sYm8U5upuiBNo6kszWZyNJrK0GCylVZzOdot5Om8up1uG2EU6bgqT6OZFNUXN1Fm+CVFhl9SeHETxWZbJM7pNncV+v016fVVo8tvD60eO6h3lKbWZiNNtlJ0OMrT4aBA+3UF2uzleXpNjpZr22m5vpOma9tpuqZA3dVtNNrJUWe9lcrLX1F55UueXN3CU/tt9N5WZNx3P+JQbWajdBHfP4w49ggzcUdYSNVnIe00M8knGEs9yWjaCfqSj9EUo0ddohGhTgfx9zDijpc5tj7mON53xCDiJkdDrqHjc5FDgWbsCbzBF56e/FuXQP73W4H8p9vOSLldQfauFX908+Q/u6TxD3eL+J13DV/6PkIl0R+NSEfOpJpjnHWBS9lmWBdcxjzrDMZJ2lyI2YdRnBoGgnM5XAv9cG2OhWlwMGA3ej4KnA3czdXEQ1xL1cO9+AIBVeb4V1nhV2OPf/0dXB46cSXDlvPJDlzOu415gROWhQ5Y5FlhnGKASboBF1PPYfTgNFcyjbDMOYNlzgUsck0xTjPmePRRbMqv4NriwO06O64VW2AYd54T4ec5EmrC0RAL9rsboeZpipafGdr+Zmh6XkTpugEq1y3QcbLD0NuOvN4Jikbekdy9wp3yWmzyCrDJr+LGww7c6gcxycjBoSSXK0m+XAgyxTTgGP4p5viFmxDgbUyk10XueZzAx04RP1sZ/K2liHPdSbLHTrJ8dpLjLUeepxSlvtuoCpKnNliB6kA5yvxlKPQWgHEbaS5ypN7eQZLzDmId5SWVgWF2Gwmy+YIQa2kCLaTwv7IRH9PP8DP9HdG2X5DrKs1Db6HfWZanIdI0+n1JpdvveHxHmN9T5fYZNXe/oMlvE63B0rQL0Tn3tjEQJ093pCyNvhuo999AU/gW6qNkqInexeNYDSpSzlDywJisWBOKEy9Rkn6KzGwtUgqcSCuoJ6uomZyiQIqLFKhK+Ueaw7fR7LeDusCNPI2Uou2+FH1Jsoxn7WAsU5H+BGn64rcymCjPcJICY6mKDCQpMPhgJ4Mpe+lP2f8JGDN1GMg5xGD+YYYK9RgoOMpAwTFGio8yUXaI6XJNxOX7mX+4h+VHe1h9pMxahTJrVaqs1h1hreEE81W6TJRrMVamzXCZDv2lOnQXH6C9QIu2wgN056nSna9KV4E6z4TXDw8z8/Qiy91WjNZeYPjxWUR1phJgnK2zZL3bnp+nXFhouMRk5WWm624iavWhv8md1npn6hrdKGyOp6gpn7y6R2RWlpNdkU9GUTh5+V4UpDhTleLBdyPNDBSfpa9gF6MlCozmfcFs9u9ZSv+MpTRpJlN20Z6qTV32GaoLT1BTeoD6cj2eVpymreoM7VUnaa/Uo73iCE9LjlOf/akZpiT/IuX5zkx0lfPxzSq/vn4pyWD89e30b8A4w8eXK5Ig778A4r98/r8Axn++fv74578FxH/5+n89MAqROjNjg8yODTM/PioJcBZuGOenhTgVoc1jQnLfuDI9yuPcNHxu2pIeFcDKaCcLs8OS2jnh7m55YIS51me8bmvkm4bHTMeGMRToy3B4OPNlhSx21zE30MDMcDPTw82IhpqZG3zK0nAHy1O9LM4OIhb3sjrRzLc9w6zW9pIdEo6tx1kMPLUwdNbG5sZZbjldJjzOheq6PCYnepieGpI00gjVhbOTQhzQEFOjvXQ+qyA5wY/IkBvkZwTR3/lEYraYmZpgcKADD1drrhgcoiIznsXObrpyHjMQmkmX7wOe+iby0C2clrhMVjsHeD4qqLAjzC1MMSEeZnJ2mAXxIG+mOhA1JzHz1AdxvR2vai14k36KN/H7eZ+xnZe5KiyXOfJNXz5roz3MTy8wJV5hZl7E3Lxg/OhlSTzIsniCNZFwwyg068wgFkLRp6d5Le7kJ1EBP3S7s5R/mPWCo7xu8Wd5uIKlkTqqihLw8bDghuNJrtkfwM31MDfs1bl9XRtXB13cb+rhc+cMD/NDEY00Sb7X6sIML5aWWJ5fYmFuicWF5zyfm2d+cgjR2DPaWjKJjrLC/c5R7rqeJDrclqKsUMb76pifEioDPxlfPqmLwj3jOFNjYxJVr7dTWEN30t/VQW9rg0RlFNTGfiH2RoC9wQGGhwaYnhhleXaaJaFlaLSD1ek+Xs9PsrYoZDDOSyJ9hgaGGOzrZ7i/9zdo/FeAUeKO7kGARuGWcXx0hFnhj4cZEUKvuLDyXpr/7wHjOvz4Cn58yYcPP34Cxh9fw4+rfP/zN/zy8wrftfrxPluT7wqU+b5ImR9KlPmhWJkfCvfwoWA/H7JV+SlFlR/i9/Ptvf28ClfhReh+XgSr8SJIg7VAbZa81RDd3s3EDQVmbiky67qDaUd5xm1lGLPZyoTNNkT28szeUGTeeRcrd/aydleV196avPLT5EWIKi/DNFi/d4C3MQdYj9XkdYw6y5HKLIbvYjFiJ8tRuxFF7GYyShlRghoLmbos5uixlHuUN8VnWc/VRxyhylzofpaCNVjy12DJT5Nlfy0WfDSY81Jn1lONWU/hqcG0qwrDznvov6VO53UVmq2UeGKqSLWRAnUmu6g13k6NkTwV56XJP/oHio79nvKTn1Fx9ksen/uSx2c38OjsFzw6u4HKCxt5fH4Dxad+R6H+7yk89zn5578k13ATReYKEpd0npUiD4w38cD4SzKubCbfVoYSJwWKr8tQZC1F2VVpauy203BtBzUWsjwy2UK58WYem26l5vJWmq/K8dRWgY7rO2m1k6fLcQfdjoq028nQaS/H0K1dTHooM+OjxFzgPhbD1VmI1GQuSoPZaC3m43WYSzzIbOJB5pJ1mcs4wVyOPlPZ+vSk6FOXYEjEnaMEeJty288Km8CrWITbcCLQloO+lmi6nkXz7jlkXS34v24683c3/Pm7G0H8vfMtpNwtkfOy4zOPYD73LuWzwAo+C6jlK/8yVB/4oHXPAYOMq1gVW3A69gKGCfoYJx3BKEGLiwmqXIwT5gDnorQ4EaKGXvA+jkXs40zEfozva2GZcgzbrFN4VpgR8sSKiCc2RNU7ENnoRki9D+4VXphnO2NVcAuHCnfsHzljknWJc0lnMEo9x8W08xinnMUs/QJm6ScxyziDec6nlfSJmGOYF5ngWG2Jc+1VnCpsMIg7w5GgExwKOMexsMtoeF9E09cETV9jNP2MOBRghobbZbRcbNFxsuH0bVMyWwcoGlgnpfM5Yc3d2BcWYp37kBvlrfi0jGGUnI1dUSlWWbEYRtlgFnGG29EGBEVbEBp4hci7JiT6nMXbWg5/222EOyqQ4KZE7C1ZUtxkyPKQJsdjE6U+0tQEy9MQup26EHkeB0tR6i9NrocUabelSXaSI+GmHDGOMty7LkW4/UbCHb4kwnYzoVabCbbcRJDlRvzMPsP/0j9xz/ozMpw2UuEjS5X3Vp74bKbe5ytq726g0vUzHt3+A49u/5Eqt8954vkFT4M2SUK7OyI2MRyjKFlNPw3+kuaQDTRGbKLuvgJVMSpUJ5+kPNmY7BhjihINKEs7QmHafnIzT5OenUhyURMJpSU8KL3EoxwZOuO20R0iT12wFI1C3E6kFF1xMgylKTKVs4fR1B2MpuxkLFWJ4Qe7GBccwxlKjGXsZShVheEMTYazDjKYdZD+7IP0ZR+kJ0eHnpyD9OfrMlqqx0S5LpNlWojK1Fh8rM6Lak3WqtR5Va3B69oDrD05xMuGIyxWH2L60QEmHuowUn6IgdJD9JYcprtEj87iI/QW6NBbqE13oTatBZo8KzpAX9VJng/YsNpvy2SDscQh/bzNnlcdTszWXeL7MWfeDzoz13iNiWoHZhrdmKh3YKTenO5GC0rrPSiqiaCwKp3CymLKnpST+/ABOSVR5BaGU5B3n762OkafBNGSfYG+h2cYqdRmvEiW2ezNLKRvYTpZls6E3dSnalKTd4CqYnVqSnSoLdGjrkyPhocHaa7QpK1Wm666o7RVHKM2/zDFOYd5nH+V6Z5CPr5Z4tc3a5/uFd9O8nF9nI+vxXx8ucqvwuf+ZyuM/+3187+EReHj//XA+F8rjGN/zdqbFYKwhWxGIdR7apSR9mZy48KJ9r7FfF8zy6JhXkxOsT46z9rICiLREhPCf9ZTY7zs7WWtrZPZjm4WBkZYHZlg8beVpmhyipnxKWZHp1manGNetIhodokxsRiRqIe56UXE42sM9o5QVZNCeu4twqKt8AqywM3fCid/E7yDLcgvCmdouAHR9DAzUzOIBBPOxDziKTGjQ310tNWRnR5KiJ85pQWx9LQ3I5ocZWq8j+Yn+Vhe0CHMyYbB0sd0pZTRG5JGs1cMlZ5RPAyIZrali+WRMUmY+ezsODPzY0zPDUugcVrorZ4QsTjczvO+FOZrb7H28Bo/lbnxXcZF3ibu4HXiRlZTVXld6cSb3nKWhVtAwSQk6boe5PlMPy8mBng+NMjb0TZejT1lZbKHuclxFidmeD31jPXB+yzVGrFUfIw/1brwrq+A8aFmivMTuH3bAmvbk1hc1cD++n5u3dyHg9UOXO1UuWmuhpvjeeofpyAaeiq5m1xbmuf5/BKLc8sszK8wv7DC3MIyi7MvWJxZYEE8ypy4lYa6WHy9zuB66zABXgYk3rtBT4vgUu/8q9lFAMdPsDjKhJDB2NdLb2cnvYLxpbOd/rZGSZyOAIy9PT309vVLZnhoENHkmEThFCB1Ubh9nRnk1fwkLxZmWZlfYHJsksG+QQb7hR5poRpQCOv+FNj9twqjAInCx8ODA0wIK3PhD5w5saSRSFAYhfaepflpluem/nWFUVATf3oBP77gw4cfPgGjZF394hMw/vk53zzzYz1Lk7cFSrwrUuabkj18X7aXD+X7+aVMg18LtfiYpcXPyZr8KVaDDzEa/BCpzjcharwL0OCd3wG+DjjIq7vqPHfZw/M7Sjy/s4uFWzuZuaHI1HU5JuykmbDZwoT1ZiZttiC2l2HZSZG1O8q88djPOz9N3vlr8i5Ik3ehGrwLV+NdpCqvwpRZDlRg3keaWa/NTAVsZTRQmokIecQJykwn7mEhVZ23+Uf4OucIL6JVeRW1n/UwVd6FqPM+VIO3weq8CVTldYAqbwLVeRukyXqgJq/81Xnpq86anzYrngeYd9NEfFsTkbMw2kw7azHppMGw/V5azbbRYCJNrdEWyTq6ylCKSkMpHp7fROnZryg/v5GScxso0P8Duec+J+/iFnJMtpJqLEWqmRwpFjtIslAk0XI7ydY7SLHeToqtAom2siRYbiXFQoZsCzlyL8tTeEmOfMNt5J6TIu+cNIUGspQbbOTJpc00XN7CUytZWsylabXaSredHEM3djB5Zw+LPhqsBWuxFqbKath+VsL2Mxeyh8mAXUwE7WIyTBlxjBriOHUWUw+xmHGUhazjiHP1mSo0oTbuPAl+5wgLvopn1E2sQ2055WmAnp8Vmh6XUHU6zl6nI2xyNOLfO9zg724G8XdOYfy9iytyvnbsDnJmo28sXwVU83lwNZ8F1rA5qAS9vBCOJN5CP8kMi3xzDBMvcyToAEeD9nHungqmiWqYJqhxJVmXyw+OciHmIMfC9nEmTo1LyYcxTznOlbSTXMu/wK0SI4JqLIhptCO2zp57T1yIqPfBvzaAmw89caq4i0utJ841LtiUWnMy9ij6cccwSD4tURkvpp7nUtpJTFJPYZR8FqNUI07FncA4S1hLm+BUY8WtKlsME85yIvw0h4POcTRUUBaNORBoglaAEQcCDNH2N0HXzxpdT0cO3rLF0O0y4cU15HSskta5SkL3OE6lpdjmlXO9uBH32n6u5j7CuqiSayU5XEl1wzTqLPbh+gTcu0Kw32UiPUyIv6tP+A0lgq7JSIAx1mUnoXZfce/6FyTf+pK8u5sp8d5Mlf826oJkeRK0jdooaR4FS1Hit418T3ky7iiQ6CRH3E1Zom9sJdx+A6H2n3H/+hai7bdy79pWIu23EWK9mSCLDYRafkaU1e/JvLmRgtubqLj7CRjrvTfyxHMjlXc28Njlcx46/54K1z9Q5/M5LUEbaAv9it5IGfrvydATtYXWsC94GvUVjfdlqY3Zy+PYQzxONqQ4yYzS5AtUpJyjMuECZYlnSU93J6Gomvvlo9wrLCY/5Szt97dJagpbIuQ/Oa6jZGiPlqFbuFGM3SYxwwwmKjKeupeJtH2IsvcwnbOXqRxVxjLVGc06wFiOLiM5hxnI0ZUAY3eWNr052vTnaTNYcICRkgNMlGoxVaaB+KEGz6t1WBVaYyoP8LL6AEsVasw/VkX8SI2pcg1GSzQZLNGmp0iHniI9ektO0F1ygr5CPXryD9GRLwCjNk8LtXlacpDhhnMs911lrsOc2dYrvOh0ZL3LhYUmSxZbzflmzI1XvR7M1Dmz0OTKUss1RLVnGak5SWeTE3VP7lJae5/M6nySqxtIqmwj+XEd2Y+LKXwYS3auCxUp3jRmezLa6M3gk0sMFO9HlC/PXPoWRMlS9CXK0ZKiRF2uOrUlOtSVHaW25Ci1ZYepe6RNY9V+mmv30tmsyWD7UXpajlOer05R2jkmOzMR1skfXwvGl1l+fTfOx7cCMM7yce0lv75Z/v8GGP+l6UWiOgrK45/f8suf1iVP4bXkdvGX9/A/mF9/fsdf57f3kTS9/PWO8Rt+/fkbfvhaCO4WXNKDzE18WkkvTI5KwrsFaJkVRgjCnv7kmhYidXrrK0j0d6E64z7ioW5JDuOLkVmeTzxnZHqR0cVlJsRilqZEPJ/4lNk3Oz7FyqiYBeHmcEKIaBEjHhMzOzrLwvgC81PLiEUrTAn3fXMTjIkXGJ5ZkdzyCaHZM4M19LYVU/skm6rGAnLKYwmNccA/zIqC0nsMjjQzPT2KaGqG6bFZ5qYWmRodY2ZyiI7WxyQn3CXhviflBakMdjWxONPPgqidSD8HnE3Pku7pQ1dyEZ1+CTR53qfcPYy+gkpWBidYnBIxOzOJWADGmWFJjuLU7DCj0+NMTs4zPz7J8lAda715rNRH86Y2lq/L3XiTeYo3acq8zlJiNf8Eq49v8OZZDGttGbzuyuVNVybverJY78jg5dNUvu2K4+vuJNZ7cnnZ+4hX/ZWsdsWw0HKdqcdnWK115Of2IhY6q8griMbG9jRXzHUxNFDi8qXdWJptx9Z8B5ZGCly7tBdX+9M8LMuW/A5WZkU8F8+yNrfEi9lllsVLLM4uMT+/yPziIuKZRebFy8yLF5gVCSHcz0iMvY3HndPcdTlJZKA5hen+DHbVIJ4c/Gv3uGh8hKnRYSZHhhj+LUKnr7OV3vZnDLV3M9TdzYCwLhbcy339dHcPMtw/hnh8ihdCfeNYF8uiQdYksCjcNAr1i3NMjI4x0CessPska2ZhHS2ssoXbRWEtLdQPShWyEb8AACAASURBVO4bhZ7pwQGmhX+nkk5xoeVHJOn8npcojZMIN4xLs5N8+PY1v/z4lo8/rvPrj2/49adXfPzwEn56KVEZf/npG37+8Bb+9Ao+CCvqH+HDK149i2Ah+zjPc9VZzVXldb46bwvU+bpQg2/yNPk+R4cfsvX4Kes4P2ed5mPqSb6/p8P7IDW+9lPjez9NvvNR51tfdd55q/LGR4VXPiq89lbhledeVt2VWHBRQOwkw7SjFJPXNjFlt5mZa1uYs9/KkqMcr24r885jP197q/HeV5X3fvt556/C+0AV1v2Veem9g+ce8ojdtjDpupEJ901M+kgzGSCDKESB57H7WH+gyfskLb57oM13ydp8n3qQbx9osx6tyrtoVb6OVuN9lCrvI1VYD1HmbbAy70NU+DpAgzc+6qx5qLHsosrSbXWe39HmhfshVt0OsnhbE/GNfYw6KNNru50uK1nazKVovSLF08tSNJpupu7iZqqNNlNjLEWFuQLldso8vLaXQqtd5FvuJt9KmQI7FXKvqZBtr0K6nTKptrtIsZMn5aosGVflybaUJ8NEmowLm8g8u4msM5vIPbuZggvSPLqwkSfGm6k32ULLlW00XZKi6dJmOqxkGHPew7zXAdaC9Xgbocf7SG3ehGvyKlyTlRBVZgKUGPdVZNBXjqmoPYjiVJh9oM5ixiHms44wm3eG+YeW1MWdI8HzBGH+JvhG2WEZZIae2wn0/E3Yf+cMu68fRuGaDhuun+LvHS3535w8+Teu9/mdVyA7w1zZE+nGpoBIPvev558CG/hdQA1bgvM5lRfK2RRH9MLOcTbBGLM8a05FHOCw3y70w/ZwJeUgNllHcCjQ50bJea5mn+RMtAZGSbqYJZ/EPOUMV1L0scrQxyb9OL6Vl4iqv8q9Whsia52IqPUg6Ikv7rW+uNV641Ltwe1qF25XO2OccoHT0cc5H3cSg3h9LsSdwvTBCYwSjnMu5iQXEs5xOuY4ZllnsS83xqXGnDuVVlilG2CYYIhe+AUOBFxAw9cQTf+LaPkbc8DfEC0fI/T8rTns7YjunWsYe9nglpZDSss0aZ3LJHXP4FJaxbXccuzzq3Eqa8YurwKbwkfcfFTItfxgTO+ZYB9phM99SwIDLhPlc4kYD33u31Yn0FaeIFs5op13EWq7mchrG0i4+SVZbpspuLuZR37bqAqQpSpgKzURslSFyVIZIsfDAHmKvGXJcpMmzVWaJBcp7t/4kgiHL4i6vpEoe+G9pIhykCHy2lYibLYQfnUDYVf+iXi7z0h1+IICl6+o8NpIte9mqn228NDtC0pv/57SW/9IhdvvqHT/J2q9fs/TwA20BW+iL0qGAQHsojbRHvUVzfekqIveyaP7GlQ8MKAq046yVGMepVykKtGaihgzMpMtiC1JIfTxKBGFE+Qk3KQxXImu0C8lET3P7inQcm87T6N30h63i/ZoeZ5FSNFxbysDiYqMpCkjylJiOlMJUZYKU1lqjGVoMJZ9kKEsXQay9ejPOUp39lH68rTpL1CjL1+VwUJ1xn8DxplSoZtag5cVKrx5vJeXVfuYrVNB/FiFhUcaLD7UZrpEQwJk7UVCjI4OncUn6S48T0+xPh2Fx2gt0KOtRI+28iO0lh+h/dFRRG1mrPbb8bzXjhdd13nZbs+LThum6gx50X2db0Z8eNHmznLzLVaf2iCuOcFU1VFE9fZ01TpQVetJVnUs8TUVJNYPktkyQU5dC0W12aTm3absgQtNaR40pznwLNuE1jxtenN3M5q+jelkKUmVY1eiMs2pqtRnq9NcdJj6Ql3qS3X/b+7eMriuNEvXnJnomel7496e7q7q25VZlZlmJslisNAyyMyUhjSDmJnZFksWWszMYDEdMeM5YlmSZXamnZmV9EzsI7syo6runZ4fMzExP1Z8e2/tc2T98hPvWut9KcvRpLJQjZoyFWpLFOis02a89ySN5btJj1FlqDlACoc/PZvn51eClc4IPwtb0kIs4KLQqp7+G2D8+bdLL/+DGUahZf3L80mk7wuf+VD/018rjMuw+LdLKj//+Iq/rl9+Ejad/6P1ip9/EtJdXvDD98/4/tsl/vzdEj8JG9c/CUD5mvevFz4AYxcTQz1MSqFRUH06mRTUMGELeXiYkeFRJMJG7lAvA02VRLtb4G92ha6GKiTDQ9KZMfHoKBKxYHkjlrZThW3r2dF+ZqTfuzz7tpwOIiSEfKxhqZoptJMFX0fpdrZYyH4ekX6n8EywWBF+/rHEwr9nYICqhmwCoqxx8r5BSVUM/cO1DA21Ix4aQCL4BfYJENzBSH8Tba2VpMUHEhPoRHF6KMNdpUyMNVBZFI/p1TPYXrlEdXgM7W5h1NoHUOISTG/uY2Z6xpgYkTA2OsrYqKC89jI10sXIWCeD4h5GhczlQTETA2ImBweZHhAx3JDKXG0oi6XOPC24zfOiwzzL0WUpSZFX8QqQq8/3Cft4Gb2XNylHeJl1mFfFR3ldcYbF/Eu8KbNiqcCWhSJDJovPISk/y0y9KYstCczUNJAS5sPVr9Q5eXQTF09t5vLJjVw5sZGrJ7Zwdv8mzh7cienN4zwuzWRkahbJxAxTY1MIFkjPxmZ4PjbD4ojgnylh+kOWtrC8JBkfZ1KyyOToC2bET2ipLyMy1Bo3h9N4Op4l3M+QvDR/utuKkAw1MtzbyEivaHn+daiPoa5WukW1tDWU01r3mJ6GfvpEXXQLaSvtDVJ/xLbmHnpFQ4z3jrIkGWR2UGiTDzAzNcns9JT0nJoYl7aWpQssAoR+qA4hPaZNAMYu6SlAo9DeHh4cYEIyyrh4hLGRgeWSWv8IM5b9jA31Ih7q4d3LBb5/+5Q/f/2UH79Z5MdvFvjz+3l+eP+MX969gXfP+fm7aX748xN++P4tP7z5Ab5+yVhNJC1x5+mP0mEgQouxKG1GQ9Xo99tJt5cMgw/UmIo6wIuMi/xUYQJFBrwIP8qCpyavPdT42lmR71wV+c5dibfuSjz3UuGpjzpvPFV5767CWzdlXrorsuSuwLzLTqbttjFhsQGJ0RokBquYuLuaqdtrmDfcxJLpNl5a7uRre2W+cVDjvbMG75w1eOugzmt7NV7byPHcYjtPTDYyYbSGCbP1jFmsRWK3kSn37cz6ybEQrMJSnCbPM3R5nb2H1+m6vE7W5HXCLl4/UuV1lCKvwmR5FbKDN8HyvPZR45m7CotOKszZqjBnpca8lQaL1lrMW2owZ6rKrKkykxYKjJluZ+jeWnpv/JHuq/9O99VP6Lr6GR1XV9N+dRM9dxXpsNSj0eEQIoeDtNnto91aj3YrXdptdtNiq0et7W7KrXUpttKk3EqJcmslyswVKDaUIf/mJtIvrCD93PLsY+bpz8k+/QXFp1ZSdnIVj8+upfr8OqovrKP20gZabm6j31yVSWc95r0O8MJXn9c+eiy5afLUTYsFd01m3NWZ8FRm0F2G4Qc7kUQoMx6rymyiDjOpB5nMPMNUwS3Kg46R6HaIENfjuPmc56LDAfQd9rHbVZ+dZjpsvrObdff0WGmxnz9Yn+Vfbcz4vX0wnzsHsu2+K7JBNqzwsOcPrrX8k1sz/8WxiE/sw9ELtuds+Jfoexxj3/3zXMi5wsXo3Rzxkef4fVVuJRzBKP04FgXHsSo+gVH2Ec4/3M2VmBNcCD3BxdCTXA47IjXlvpdwAOvsE3iWf4V32U08iu7iWWiKV5k9tqWOmBdYY5ZngVmeGTbF1txNvcWpwKMcf3CQE/4HORN0WGq3c9J/Hyf9D3Ey4AhH7u/hcuwhjLNPY1d8Eauc89x9JMxXnmJPwBkUHQ+j4nAaRZtTqNmfQcPpDDouF9B2uIKW7Q12297lqN1dTKIjCXwsIqZ1kqjWWVyKRRgk5XM3KRvTzGLuCtcZGZjmJWGUFsDFgDvc9LuCQ8hdnLyu4OVygUDHk3gba+N0dTsuX20iwEiOAMOtBBquJ9R4LZHmq6UwmOWymRzXTWQ4riPDaSOFXlsp9t5Esecaij1XkeP8GemOX5Bov4ooq9WEmK3C32QVfgYr8bu7igDD9QTcWUfQnbUE31lN4I0/EnLrEyIN/kic2eckWq0g1X4VWU6ryHb4jEyb/0aa2f9Brs2/kWf1ewqt/53HTp9T57mCRq/VtN3fIFUaW+6voCFgFVXBmykJUSMn+AjlicZkxV0nM+EquXE3KA69Rcaj84Rk2uBZkEtQ7hApkW7keetT7b2NBp/PqHuwkQp/GSqClKgNU6MpVIEaYRPb6zMag9bQEb2N0Uc7kMTtRJKggFiIyYtXY1DwYIzRpO2RHp3CqEXiMVpTdBAWVNrSVenM0KA/U5ORzF2MZykxn7OT1wXbeF+0kZcVWxipU2C6Qp2FAl0Wc/UYz9pFR448dbnyVGftoi71IKKkCzSkn6A24yjVGYdoyDtCc9ExGvIP0pR3kM7iE8y13mGp05j5lhvMNl5irukiE9VnedJwnW+6bXnX48Jigxnz9bcQlx1ntOgQ00XClvUlqgqvk55vSkyxP4+qComvaSKxqpm0qmriC1IoTL5H1cOz1Aecpz3qKxrSLlCdspvGuO0MR69hMmIrXQGqNAQqUR8hQ8MjRerTNKnN1qU6bzeVedo8ztekJl+VpkJVBuv38nTkEo2lSoy1OfPLs3F+fLbAj68H+enlBL88m1vOkV4UTLyXfRcF+PtYP/3dpJflhZe/vPNigp+EejnJj0K9Wq4fXk3y/y4w/viSH//8gu+/W+K790/5/tun0nsBRKXA+GYZGCWDvwKjFBqFJZihvr8A49iwAHGjUnPv8a4mHqdG4HLrFOVZSUiESL7R5a3ZCYmQMiLkEI8yOTIi3bIWFmYEE/DfzrwJ14Ily8eYuWUYHJO2EgVoFO4FWBQMxIVr4XdPCHnQYrH0mfB8SCIipzwCV787RMQ70dZVythYB5KRfga7OykrSCc/I0raeu7rqqavtYzMWF9CPE3ITvJjePAxQ32P8bC5y73Th8n08aU1OI5S1yBSHHzIDopmsmcYyeCo9G8SMqnFQm72cBejY72MjvVLzcDFg6OMCXnMQ/2IxzoYG3zM/EA+C62PWKhz42XdVV5WneJpriavslR4FreDF7EKDLivZvj+ZiQRsgxFbKc7+RCSYiMWa735c28a3/Zm8rIrgRd9SbwczmayPZtwNxMMLh/gxkUdvjwmz3n9zZzft55zu9dyRPlPnNq1ngCb23SW5zDa0shEn4SuahGTHUPMdo4w0dTNaHUrIzUixA3tTLX1sdg/JjUWF0y/BSNtIbJwZnyUsaE6aqvCyUq1JCrkGoHelwjwvkWQnzkpcX6U5cfTVJVHX1sNY70iBjrq6WgqRVSXj6i2gNaqKtrry+luK6enq4Kujmp6O1oZ6uxC0rvsvTg1UMTsRL8UFmcFL8/pSZaBsfcvoPgRGAVFsbNdWILpkp6C2iioiwN9vQwN9NLXI+RKC4svbfR3d9Hf3SkdS+jvaZP6MD6fn+T10jRvlqZ4uzTB26VxXj+X8ObFNO+fL/L981nevRrlm7cTvHv7jG+efgOvniKpj6I54TL1Qbrk2m8jy2IdBVbrKbJaT4nlRiodZKnzUKf5vh5dYUd5mn6FqfBDTPposeSlwVs3Vd47K/G9kyLfOSnx3lWd9x5afOumzntXVd65qvCNhxrvfTV5f19ruXw1eeumwnM7WRbNNzNvtI5Fo3UsGK7lqfEGXphv5ZWlDF/byPGNrQLf2Cryzl6Zbx2UeGsrx3PL7TwxW4bGMaOVjJqsZNhsFcOWqxizW8+01zaehiny5pEG36Xu5udsfX7JP8hP+Qf4MV+f7/P2Lle+Pu+yDvEycR/PY/byNFSXJ76azLrtYsFVnSUXdV64qPPWXZMlV6F9rcKCkzwz1psRm6xEbLwKsckGxi1kkVipMG6rzYjjQbodjtFpt48+F1363dTpd1diyFuJAW9lerxU6fBQo81tFy2C3Y2LHiKn3TTbadNouYuKu/KU3ZCh9KttlF3ZRsXVHVScW0fFqZVUnl7J4zMraf5qE203ttJxexu9RrIMmskxbqfKnLMGc45qTNooM2GjzKS9CpNOyoidFJB4KjIRoMJMhDpz8VqMR6sxm3aQ6dyziHOvkuO1l0SPo/jYH8bU9ggHDLTZZbobJQtttt5TZ9Od3Ww02scm+6OsdL7Mpy62fOr8kM+cgljv4cgmHzP+6GzLv9pX8o921fyDeQb/bOKH9gNrvoy6yvnQr9D3O8fxuOOY55/mdsJ+vorcw43YA1jknMK68Dg2xcewKDjG3ZQj3E44xckH+pzwO8Cl8GPcTjiOYeoxTNKOYp1zBrfSG9hmXsUpxxD3Elusi20xyjTGKNOIe+l3sS62xCzPhPMRZ9D32cNeL132eGpzyEuDAx6a7HfTYb/7bvRcd3HAR5UzoRrcjN+PQeIxroUf4FTwMfQDz6Hpfgo1h9MoWR5HzfYkWk5n0HU+j5btRbRsrrPb+jb7zK5y3f8BfiX1xLZNESmaIaBhCOvcxxik5GKWXcqN+Bxup2dhlJOCaXY4lwIMuRNwC9cIU1x9ruPpfIFAp9P4me/F6ZosdhfX43NnBw8MtxNqup1Iy61EW2wkyXYTaY6byHTaSJbzRtIcNpLhuJ5cl3UUuq2m2H0VJR6rKXBbQ6bTGhLtVhNruZoo67VEWW8g0nIj4WbrCTVaS5jBGiIN1xJjspYooxU8Ml1BstUaMuw2kO24kSyHNeTYryDX7jNyrD8lx+oTci0/pdD6M2m7utpjpXS7ut5zNc2+axD5r6bBfxXVQZsoDlIgN3AfFXG3SM/0IDHZifyoaxQmnCU19QoJyaYkJIcQn9lARHwu8cHXKPbfTnPAahqDNlMbLMvjgJ2U+22n6v4WqXVPre9q6gPX0Rkjw1D8doYSdjCUIMNQghyDCYoMJavTFadKa4wq7XHadCbuoSVpDw1JetJqTtaTtpK70rXoT1diMGUz4xlrWCxYzdPS9YyXbGOpYhdz+dqMpOvSnr6H6kw9HufpU5V1gLrkA3QmHaM+5SBVqQeoTj9IY/4JRMVnaC44jqjgCG35h+gvOcqzjps877jJbMNFpurOstByhactt3jRasp3/W5SYJyovIKk4hTjFUeYqzjNSMVJWivOk5N7meCEe8QUxZL4uJLkqibSqhtJrqykINeXiuSLNMQfZzDDjaGiLJrTLGiOU2Dk0e+lyy9DMQp0RSvSHruTypCNVMfLU56kyONsDcqzhVa1CrUFatTmKVKXp8BI80Ek3UdYGgsEqX3OEj+9GZIC48//F8AoQOFvYwGFa+GZsCH9N8D4YoIfX07ww4f688uJ/yAwCkAnqIB/U/8xdfGnH1/y848flMS/KJLC972Gnz98xweFcVKY/xvsZHywm0nBkHuwh+mPqqBgRzM8zNiIABDCtvQAMwOdDDWWEepoRKiHLb1N1Yz3dzE1KrSfBa9DARiXoXFibIQJQYUT2tq/UQl/vRYgcVk9FKDwI0AK83EfVUbhWoDF5fpVaRyb6Kalu5jwWBd8g0ypbcikv7+BjtYaXB3MOXZwFyePKHP8kDyXzujiYHqRzBgvgtwNMLlzlMhIJ7q7SokKdsbsq1PkPwxkvKqOobJqKh6lkBrwkIWhCWYGJUyOCKrpCKMj/YyJB6Q+kGLh7xW8CAcHGRkaoH+4hwFJN0PjbUhGGpjqreRZTy4LtT5MFxvzrPQaSzlHeJNzkJkINZrs1iBy2UT3fVmqXdcSbqdIc4Et830ZvBI38lzY+u7tY1b4/q5GMpPvY3h3D3cu6uFrdov8CD+CLK7jeOkQLleOkullR3mYP80JCYwUlSMuq2e4qJme7CqGixsZKmpAXN7CSHEDI0V1DOdXM5pXzWRxA5KBTiYmhpmenGRSPIngSTkx2sroYBlNtVG0NsTQ3phIVUkkqXFexIY58Sjclbhwd+IfehIb5kZMiDMRgbaE+1sQ5m9JRIAjkUE2hAWaEhJowqNoFyqLk2itLWK0q5rZ4WqmB/OZm+xnbmZaWh+BcaD/7wGj0IYWqkOqMAqK4zJEttLe1kKrqJE2USMd7c0IyzftLU20ixppF9XTKapjfmqUpTkxS7OjPJsZ5tmsEEPYz+LsCM9nJnglJMHM97C0OMCzxWmeTS/x/ZNxOgu9yfU/TJKdMrEWO4g22kSMwTpi760hznA9SaabSTLbSoLZdhLNZUix2ESx3Q5anBUYcVXiiZMSrxyVeO+gwg+OavzgtIvvHXfxnfMu3jsLCqQqb13UeOuhwdfemrz30+HHwH38FLiP7310eeuizILFemZNVjFtsILpeyuYubeSJ4ZreWa6mVcW2/naSpb3tvJ866jMe2kp8dZengXzTcyYrGPSaA3jRiuRGK9k3GQVUxareGK/nmce23gdoMC7qF18m6TLtxl7eZ+3n68L9vO2WJ+3FYd5XXWSVxUn+KbsNO8LT/M25TBvYvfzTeQe3oXo8D5Agx8Cd/H2gRZv/bV4+0CdF55yzDttZtZuIxPWG5FYbUNiKy9dqplxucCcmxXTbsaMuFyhz/kUva6H6XXTp89tHwMu+gw7H5RWt8seelz20e28l04HPTpsdtNlsweRqRb1d1WpuaFI9Q1F6i5vo/7LDTRd2ULnTRl67+5k2FieMVN56Qb6sMEWxky2IzGXY8xSAYmlEuKPZa3IuIMSs97qzAWoMx+2i8UYLWbiNBHH6zKVc5qx/KuUh5/gkfthXKwOcNVwH2qX1FE02I+ssRbbDDTYaayPrMUhZFxPstbtCp86W/MHhzD+YBvASmcHVrqa8s9WFvzvJgX8z6ZF/C9GifzO1JfdQQ5cS7jH9VhDzj28xYWks9gXn8Ox6Dzm6Se5Eb0P84xj2BUex7n8JK4VZ7ErOMvd+CMc8tRmt5MGJx7s417qWcxyz3Mn+TCXI3ZzN/Ek1yKOYxB3GatsY4wzjbgae4WbSde5HHuR22k3Mcy5x4XYc+h6aqPioIyyvRLa9nLo2Cmi66DObictNB2U2e+lgr63PId95Dl1X51TPloc8trLPp/j6LoJkHgWLftz6DqeR8fxDFp2p1AzP42K0XmU7pxH0/BLznq44Z73mKiWcaLb5ghtEWOTX8XdlBzMcsu4k1LArYwCDHOzsSpK4la0A8ZhpjiHmeHofg03+wv4O57lvuVBnG8qYntxE+43ZPC9s4MAwx2Eme4gynwrcVZbSLTZSLLtelLtNpBks4FUm3XkOK6n1HMj1X6baRYi+AJlqPDZIm1fZ9ivJdFmJUn2a0lz2kSq4xZS7LeQZLOJBMsNJFqtJ8lmPQlWq0kwX0m65ToKnLZS5LKFAod1ZFt9Tr7tF+TbfE6R7SpK7NZQYreaSrcVVHusptZjNXWeK6n3+YJ6YY4xYA2lAdspDtYhP+gwmbkhxKVHkRFjRXraEVJTL5OXYEZhtCdZiWnEZTYRmeRBSoQO9cEbqAvcRG3gFmoDt1N9fws1fhup9dsgVR5r/TcgeihDT4IsPUmy9CbJ0ZMkT3eiPF0J8nTEydMeK5wKdAp5zAl61CUeoy7xKPVJh2kUVMKMvXRmatCVIUNf5npGclYxkbua2axNPC2Qk7aqh3J0aRY2iXNOU5l7nscZJ2gQ7HnS99OYuZ/q9P3UZBymIecULfnn6Sm7zEDFRYYrT9Obr8d0zRGWRF+y0HKZJ03nWWy5yNOWGyw2GfB1lwPPmi0ZLjxPT84BBvJ3M1muxVilLgM1h6gpOUFcwhlCYs1ILEogtaqSxMf1JNe1kFNRQWFOCEXxNyiLO0pZogl1Ce50RhsiiVJmKu5fGU74nL74TXRGb6ElZgtNiTvpKdlNc6EWj3NUqcxRpjpfhZp8ZerylWnIV2KwZS9fTz/klyUJPz1/yo+vfwVGaUv66SS//B2F8SMU/vYUYJHfLMcI7WdBXRRUxo+wKJz/94BRALu/rr/A3/8YHIVWtFDC55cB8UN7W3gutLo/tqTfLEg3X8UDnYwPdDEx2CMtARo/KoziIcGcWQC4Yemzqf5OZvpE1OUkEO5uTVVWApO9rdKlGKGFLaiLgsootKYlY2LEH9rPv0LfR/j7FRY/QuPy+WtLWth2FUBSUBuFz38ESuE9yUQ/XQN1JKQF4OJ1h+KyR/T1VdPZ/piYSF9On9iF5q4VKMn/GxqKn7FbeQWn9+7guN5WDuhu5thxZQyNT+Foe5Wb5/cS6GDEUHMD450d9NfW01ZUzkhdKwPVTYyJupjqF/7+5ZnMsVEBooelvoRS9VSwHRrtpW+sh+6hDkYF4O7pYaGtnfnKMsaywmkKuslA9BVGok7T4qVDhZ0KpXaqVHvqUuWnh5vFLkrzPZkaq2FaMsjk2BPGBufpbB2kqCAPO/sb3LqzG3fTr8jxeUBvZg5NsbE0REZQ4e9PT1Iqo1lFSHIqmcirZa64lYXiDibyGpkqbkFS3ISktInxkiamy1qYKW5kNq+OxcImxjr7kYwKpuHzTI4+YWp0iicTYqZGu5gcaWGkpwrBekfcV8NAeyFtdRnUlydIoxnL8yIozAgk7ZEbyTGOJEXbkxBpS2SQJR6Ol3C2PYOjzSmcbM/j72VISownLVUpTA+WMzdSwvz0EE9mZ6QltKUnJyT8PWAUFMWudmF+cXmGcblFLcw1ttHW2kxrS6MUGttbG38Fxhbhup6OFgEYR/4CjELu9tLMIPOzfSzMDPFsepyX02MszXWz8KSPxfkJlqYW+XpykKokS2Ic1Im0UCLGSok4ayXiLOWIs5Ah/N56Ht5bT8jtNdIKvrOWcKNVxBmvId9yM412svTayiKx3smMhSwLFjtZspDjhZUiL+yUeGavxJK9Ek8dlVh0VmHRRYWnbmo899TgpbcWr7y1eeW1i+ce8sw7bWPGZjNT5usZN1rNpNFapgzWMnVvLU8MN/LcfDtv7BT42kGJbxyVeee4DI2vbGV4ar6ZOcM1eLIhswAAIABJREFUzBquZk4ogxU8MVrJgsVantpv4rmXDC+DlHgZpcbLBC2epWjzLEOXpRw95gv0WcjT53nuIb7JO8F3WSf4NukgP8Tr80P0br4P0+CHEFW+DdXm21Advg3R4H2gKt/4K/LaV54Ft+1MOmxDYi+D2EGeaYfTLDo7sOTjzux9d8R+Lgz62tPraUa/2z2Gna4jcfiKcYcLDLruXy6X/Qw672PAcR+DjvoM2uvTb7OXLnMdWo006DZUp9dAjSETYSFHk1ETVcbNVJk0U2bcWI5Jk51MGcsiNtnJsIUiYmsVxixVEFsoI7FSZsZRjQVvTZ4GaPI8VIsX0bosJOryJOMAcwVnGci+QGPyZUKd9mJvqc+lewfQuqGP7O0j7DDUQc5EB3WbEyjbHUPB4yTr3S7zqaMl/2IVyD+b+PLvVrb8wd6Y/2Rmzv9mnM//albAP5ok8O/mfhyK9sEwzwHjDAduJFjwZfxpLHKO4FJyHof8c5gkHcE87TDOxSfxqjqNT/U53ErPYZJ4iOO+Oux21uDIfT1uJZ/BsvAKBhmnOOClwGGfXRzx1uW0/2FuJ1zHIPU2Z4OP81Xsl1yMPseV+ItcT73KxcSL7HmwB3kHRRSdlNCwk2WX1U7UrRTRsFVnl70yOi4K7POUZ5+7LDq2W9ljK4+egyZ73A+x3/MMh32uccjzGgfcL6PneBZtmxNoWZ2TmnfLXT/FLoMLnHJzxjm7nJCaQWLbn/CwbQKbvCoM0vIwzS3DOLeCaxml3M4twrI4C/OMQMwirHF5aIWb7z38PG4Q4HIRX8vDON9SxfbSVlyuyeJxQwbvW9t5cGcrocZbiTLbQoLNVinwpdpvJtVuCxn2m6WKYKHbBh77bKY1XIGuKGU6I5VpCpaj0nsLeS6ryXNbR4mwXX1/J8XeMuS5bSPTcRMptutIsl5NnMUXxJl8RprZSvLsN1DpuYManx2Uu66n1GUNpU6rKXNaQ6njWkod1lDutoJK91XUeq6TZkI3+K6iKXAVdUGrqAraJE19KbivQUqsNfGpUUQn+BGXcZGcjNvkPbIkP8Kd3NggMjIKeZgbQWTSV1SGylATsp3agE00BW+hOVCYX9xI7f1N1PpvoT5oO01hMojiFWlLUqY9RZW2JBVa4hRoeSRHe7wCnfHydMfL0RMviyhel/qEo9QlHKEu8TD1yQdpTN1Dc5oGbekKdGVupzdrIyMZG5hN2cxcxhbm8nciKVChO0+Phuzj1GadozbjJE0Z+nTn7Kat6BBN+YdpzjtFa8El2ouu0Vt2A0ntLSTV5xgu1UNcpom4fC8ztadZbDnPs7aLPG+7zlKLsDltxqt2W+YbDOjPP0Z3jhZjxQoMlyowUKFBW+keitIOEvHwNFFJ9kTnRhNVmk9cfR0p9b3kV1ZRlBVMaZoxOYl3KIy+RX3YafoC5RkO+YSeqM/piV1Ld+R6umI30Za4jeEyHXrKdWjIV6U6T5mqXEWq85SozVeiNluOphJFFgb9pBnSPz1flAKjoAb+9HxOugjDfw8YfwOGHzeoBVjkhZBHvVy/vJzi51dT/CxA44d2tNCW/uHV1H9cYRRA76/rPzq/+HH28eP7v94LwCioj7+2pCeGexALaScDXYxL7XW6mRIsZIQsacF38EOix+iA0FruY2a4j4keEZLORkoTQ8kI82Kisx4BJIXtaKntyugYY0L+8Jgw/yeWKpS/zi0uzy8K8Lc8t7gMjsK98M4yHH5UEn8LjB8VyGWAFObu+odaKalMxdffjIQkXxoachgdaWZosJ601PucP6/MLrU/oLLz9+xXX8k+1ZXsVl6J8s5PUVJZiYLKF+hob+Cg7hbO6SsQFxlAa205wy0NjDc20ZFdSGVkPG2ZRUw1d7E4IGamf3nDWzw8wuTQENODfUwNCsbhHQz2d0oTT0Za+xDX9jJTOUxHeDU1PjEUOViTb3uZqGvqZFkdJNpAh4cGuqS5naY04jZuTgfJzPJiYLCRMckEYxOLdPUPkZmbhoOjITevHcbF/jrp9/0YSCphJLUMcXop41nljKYWM5xSxHhmFVPZ9UxlNzGd1cxSUQcLxW3MlrQyXtzMeFkzk5WtzFd38LSyjaclLbwobWVuYJbJsQWmxxaZES8wNTLL9Ogki1PTzI2NMjsmeFD2MzXUhri3koG2Inqac+lvzaenJZumx4/ISnInIdKGR+EWRAYZ88DrNj6ugjLwJS625wn0MSAywJLMeG/aatKYHa5lUVzPwsyYFBbnZqeZnZ5kcnwZGAUQlLajpa1owZi7Q2qzswyMH6BRmu4iksKiqKWBVqFEDX8XGBemRnn2UWGcXQbGhdk+FmeHpArjyxkxz570sjjf/wEYF/hmeoDGLBsyfPeQ56NPtqceSfaqJNgqkmKvRKaLCmkOCsRbbCXGdBORRmsJMVhBlNEqEgxXk2W0llqbHTRbbKPFaAPt99bRZbCeIfOtjNvsZNJOjkl7eSYdFBh3kGfUVpYhmx2MOMghdlFE4qrEuLsS0z7KTHgqMO2pxLSbIhOOOxm13MqI6WaGDTcyfG8jYsPNTBhuZMFShpcOCrxxVORrZyW+cVLkrd1OXllt57n5Zmlbe+HeahYMVvNEgEeT1TyxXs+Cy1aWfHfyIliZlxFqvIzR4FW8Nk9jdZgJU0fsJ8+krxLzD9R59kCdNwEavAvcxbeBavw5WABGLd6HaPI+WJ1vg9X4PkSN70LUeH1fkQWPnUy5yCJ2lGHMRgeJzUVmPC14EhrEdGQCo2HJ9Ac8YtA3iBE3JyROJkw4XkPseZQx98OMuB1g2Hk/w077GHbaz4jTPkYc9zLisIdhBz0mHA4z63SceZcTzNofYspqDzNWukybaTBtosK8uTpzJspITBQYFmDRRpVRCxUklqpM2agxLcxmuqiy6KPO8yBNXj3U4WXKXmaS9JjNP4W45Ao1iefws9HAxlKfG5ZnOON4B0XjS8ibHUTNWp89LufZ5XgcRbdjrHE4w+8sDPhHAy/+4YYb/2Roxe+sTfkvNvb8s3UZv3Mo5/d2qXxmG4C6vwNXUm0wyvbgTqojlxPOci9pN+7l53EuPI9J4mEs0g7jWnQCr4qTeJYfx7XwOJbJBzjsocouW0UO+Ghy/qE+1xOPcT3xKDousmjay7LfQ5sjfge4lXANk4xb0hb2pchTXIo5w4WYM1xO/JIraVc4FH4EZVdV1LzU0XFRYpeNHEpmcihZKKFup4yOqzL7PJXQ91BAx3YHGqY7UDWRR8t2N/vdTnEm4A4nfW9x2P0K+53PoWNzkt22F9A0u4jM1eOoGpzjpLsLTlllPCjvIa5jntjuWRyKajHKLOSeULnlXEyv5FpOOaZFedgXPcI00h7nhzZ4BZgS4m9CkNtVvK2O4nR7FzaXduB0dSeu1+VwvyaD5/Wt+N7YSNC9jcRZbyfVUYYU+62k2Gwhw2ErmQ4byHVZT4XPssLYGa1Eb6wK3dHKtIXtpC5wK7VB22gMk0MUqUytAJIPZCjx3kaOywaSbVaQYPkZSZafk2H5BRlWn1PqvoHGQBka/LfQKAW3DTz2WE2Zy0ppVQjG3a4rqfXagMh/G6LAjTQHraIxeCW1wWuoCtpKub8CmQ+OExtpQ1haKJHp9qQnW5ER70JKjDe5jzwoSPEnuiCOh9lu5IVr8DhChdrAzbQEbaA1aD3NAZuoebCZ6oBtNIXJ0xwmR220Mg3xGjQlaVMfr0lNjBqNj9RoS1CjI16Z3kQlBpMUpbnSjQl7aEjYQ33iXmlrujFFl5ZULdrS1OlMV6YnQ56hdHmm0xWZytjKdM4GJnI2IM6Voz9Th46Mg7RmH0GUfxBR8R46yo7SWnSC9uILdBbfoLvUgKHHRow+vsl0w2Umq/UZLFRgIF+dsdIDPBOd4+v+a3zTd4fXXUYsNBjyos2Gd/2ODAnt7BR1enNl6c+Xo79Imf5SHdqK9Ml8tI+wiNP4x5kQnBdMZE028a29ZNZ1UFpSQUV2KgVZnhSnn6UuTpG+sM0M+G+jM0zwp9zIYPR6uqPW0pu0le7MnYhr9GgtVKE2V4HqHHmqBWjMUaA+W56qrG086fORQt7PL57y45uh5VlDARgFxXBpcnlp5TetZqmq+HeB8VdYFKDxl1cf6vU0P3+on95MI9TfGHf/99JbPsLe/1MnP77h/ZsFJoa7/wKMkv5llXFqaOADMPYjHhyQtl3HBgWA7JeaeAuANNHbQV9VHllhntTnJTHVK0LYsJ4QfPpGRhkdFUtLCo6C4ji8rM4J58d4OeEU1EJhJlEARQEaP15LVcTREennhMWXjy1rAUiFGhsdkbaHe/rriXnkgYPTDULDnKiry6a35zHd3UVERFlx4sQ29uutwsfpMtZ3j3LusDJKsp8hr7gSBeWVKCr+iV1Kf0RH4U/s0ZXnytmDBDpZUZ+SSGdqOtVBEZT6htKRlMfbHjHPu8aY6R9jcmiUJ4NDLPR2M9/TwUxXG+PtIvqrG2hLK6c2OJsyl1RqXIsptYvm0S1DvE7uxfmkCo7nVHD4Sgtnw324WR8lPPgG9na7iYuzo6+vmZGxCXpH+kjJeYC96zFu3VTCwfgMMR7eiGLymUiuZTylmqmMWubympjJa2I8q46R1CoGEh4zmFjNcHItQ8mC2tjIRHEz4tJmJI9FzNR1MVvbyZOaDubKRSw97mBucIKxQQHYh5gaG5JG6c1IhpiVDDM5LBi7d9HeVEldRSbl+TEUZz0kOcZDGsUY9sCcqGArwvxNCA8wJjrMgsQYR7IzAinJi6S2LJnW2hy6mwsZbC9lpKuc0a5KpgaaeDrex/zMOHPC/OKUML8oYUIiZrC/92/SXARFsb31tyW0ogXLHpFUYWwTNUlb0m3ShJkmWpsbaG2up7W5lvbmGj4C47O5MZ59BMa5XhZnB1maGufF1BhLs73Mz/XzZFbC08knvB7vpDHLkuz72hR5a1Pqt5vKwL3ke6gTbbyB0FvCfyCbKPdRozF0NzUBGmQ6yxBrsobwG58Se/cLiux30OCpSrOHMg1OMlRZb6TGZgONZutoNV5Hu+kG+ux2MOgsR6+jDJ322+kQ4gedZelwkaXDTY5uL2V6vFXo91Zl0FuY+VOlz0mZTitZ2ky30W6ynS5TGQaNNzFqsokJ863M2ciw5CjHC0d5XjnK89JOliWLLSyabGTeeANzRuuZNVrHrPFaZk3X8cRyA0/ttvDceQcvXHbw0k2GNx4KvPPS5KWzKvPWcixYK7Bkp8JLJ3VeuajxylWZ125KvPNW5Wt/dd4Fa/LnMG1+DNfmh1ANfgrX5seHOnwdKFjaKDLtLofEZQtDzltos99Fu8cthh4+ZCyuiKHoEsYiMpgIDWb8vg3j3jcY8zrLmOdJRtyPMex6mGGXA4w472XURY9RZx1GnbWYcNdlwesMz32v8NLvCm/8rvDc4wzzDoeZs9rLtJkWE4ZqTNxTYdRYiQFLRUasVBg2V0ZsqcKUjTpTtipMOygy46rAnJciL0I0eZO4h/lEPYYT9WiK20Nu2B48LBWxsTmAgfNVrOID0bE3RdH8KCqW+9GxP4Wq9QEUXQ7wueVh/qvBdf7TPR/+4aYX/2TsxCfOzvybmxe/tyvnE5cy/uiUykrHQOR9bdENusXFRCduprpyLfUKt+K0sco+jG3OKQziDmCechirtP045R3APlsPu4y9WKfs57iPCtqOCuzzUOFYgBYngrU5EaLDfh9VNB13csBHl5NBR7kWdxHDlMsIyyyXok5w5dEZToUd4UriBc7GnuJ45FG0fLRQdVdF100ZXSdV1G1U2X5PBkULebRclNB1U0DPVR4dOzlUDbejeE8GmVuyKN7T4PT9G5zxu80Jnxsccr/IXsczaFudQdvyEgq3z6BseI4THs44ZpfiWdhKaJ2E6I5pvKrbMc8r41Z6HnfyyjibXsPlnBqMS0pwKEvGItYVp3BbfEMsiYmwJ9jrJu4WR3C+p439VQUcvpLH+ZoCHjcU8Lktj+/NbYQYy5DqokqWpwrZnorkuSuQ7yFPvqcMlYEKNEaqIopRoT9Vi+E0LQaT1BmIV6YrRoHOGAXaoxVoeihLfeh2Gh/K0RAuT8X9rRT7CIs060i3W0GW/UoybD8j1+lPVPqtoTVyO81hglfiepqC1lLt/TkV7p9S4fJHKl2+kCqMDd4bEAVuQBSympawFTSErqQhfBNNEfLUh6hTFHWSuHQHHiYnEJPykOjkAB4le5Od6EhuigGJ+dEkFMSSk3yRx4mHEcWo0hO5nZ7wjbSHCbC7nZpgWZrDFWiPUqYyXI26eAEAD1ATr09D8iEaE/VpjNOlJU6DniQthlKEbGk12hJVECWqIkpSR5SiKa3WZE3akjTpStakN0WLgXRdxvL1Gc1RZjxnI9M5K3mStYq5zG2MpinTnq5JY/4+mutO0152go6Ss3SVfUV36R36KkwZrjJlrPouk/VXGC7bS3+hMqMlOoyXHeBp80m+HbzKt0N3eDdgyqtOS+bqTHjVZYuk6ioNSVq0ZqgwUqrHUKEOffla9JfuoypLl4Q4XQJijuKdeAv/Qk8eNhSR2SyisrqN0pw6CvISKcy5RWWiAn2x6xgK2UpniBydYdsYjFrL0KON9MZtoD1hA11ZMohrdBEVKFGdKUtV5k5qcxQQFajSXKzIk15veCaoiov8+HaIn14LquC8VHXkxYxUNRRURAEUP84tCtcflcWP57LCOPnr81dT8HoGXk/zyxuhZvjl61lp/X8OGMeHu5EMdSHu72SstwNJf7dUSRTURImwyDEkAOMAy8D4ASQHhUSVbsZbq3ic+pAYHwfEnY1MDAhKW5903nFMgERBaRwZlbalBRgUf/Du+7gAMyoomB/mFYVzeRHmIxx+VBRHfgOLAtQI7wlQKnz3MCMjHTQ25/Iw0gUXVwPMzK9ganoJ3/vmBIdZYOdwmktfyhMVYkJTRTytNZk01eTiH+DAkePq7N+3DVXZ/8Ze5T+hrrwGfR0ZTu9RxuLcUcJNDCi7/4Da4IdU+IXTk1TIVEkzM809iJvamKxrZqKiiuGiIpqSEgkyNcb2/HlS7N2p8n1ImUsQZR7BpFiY4XpGF5ODW7h9cDWG57ZhdlsNZ+fDBEVcxTPkLJYWKkSGGtLdUcXIyABV9Vm4+57CyloeFwtVUrzNaYrIZSiumrG4CobjyhlJqqQ/uYKWmHzqo3JoSSiiK6OKzrTHtCSW0ppcSnNioXSOUVzWwnilCEmlCPHjFsZrWhFXtTBR28bEoIje7lIePXLEw+MS/v43CQ8zJ/KhPdGRzsREORIebkZMpDNJsQFkp4ZTkBVJcV4UlSVxiBqyaG/Oo1NUSJeoiE5RCa2t5dJ5UiEisKelgb6WGvrbKhhoK2Oos4qp4S6eTk0yPyMoix+BcVyqMArA+FFdFBJcOtoEOGylvfWvq4U2UTNtrcImvFDCHKMwxyqiQzAPF2YYP7akJ0dYmhWgcJSPLemFuR4WZgdYmpJIgfGpFBj7mJsR83RqltcT7TRkmpDprUy+swyFrvIUuSuS5yJHqs1m0m02k2a1ngSjz3l05w8kGHxCvpMMBc47KXSRJ99FjjTrTSSbrSHFdCVZlqspddpErdcOujzlGPZQYMBlJ72OO+h1lqHPTY4+TwW6PeXp9Jan3VeBNj8lRL7KNHsr0eypSKuXMi3uSjQ5ydHmqkyLgwI15tt4bLgRkfE6mu+tQHRvJX3mG5l0lmPGWY45553MOcoyZ7eNefsdTFhuYliw8DFczajhaulG9pTJOhatNvPOVYEfPFT4UShXFX60U+M7axXemivx1lyFr6138cZmF69t1Xlpq8KSjQJLNvI8dVHguacSb3xUeX9/F9/e1+A7f03+HKzLn0P1eB+ixzeherwOV+N5tCrzUccRh5vTFxJEZ0gGw7G1jD+qQvwwDXFIKFNhPowHmDPie48Bj6sMuF1gyO0Uox5HGXXfz6ibLhJ3LWZ9dFl6cJoXARd54f8lrwMu8fL+OV74nGbB9QjjltoMG6kyaqLOsLkqfZbyDFsrMWKpzLigLtqrM26ryKybKvM+qoy77WDaV45vHu3hSYw2fZHqPA5RJslHHjuDjZiaa2PsdhWbxED2u9qiankKDZtD6NieQMVyHzustPjUUI//eu8r/rPBff7zvWB+Z+HLn9y9+NTvPp84lfOZawF/corjc4f7bPa2Qdb7Guq+hhwIMedc3EWMMg9gmnEQ07RjGCcewzL9JNfDVTCKV8ciRQOTODWMYzS4ELQLfU9l9rju5JCvMscC1Dnqr84ed3m0nOTQcVZGw0EZfW9dDFIucDpwD5cjj3El5iRnww5xNeEcZyKOciriKEeCD6DqqMheD3XpossuO3VkjeSQMZFB01nlA0jKo2Epi/I9WeRu70DmlgzbryuibXmUQ26XOeF7jSNel9C2PY629Vk0rS6x/cZxFAzPcdDZDtuMYtzzWwirFRMpGse3rhOrosfcTM/jVm4pR5NrOJ/TgGllNW41uZg/csU+zBLfUAtiou154HEVF8tDONzTwParndhflcfxqgLuN5Xxu6tCkJEy0TaqxDsokuoqT66vItkeshT4ylMSoEhJkByFgdt5HCGHKEmNrtRddKeo0pWoTHucEi3R8oiiFehKUKE5Spa6sK3Uh22nNmQ7lf5bqfTfTqnfDvJ9hBjCtWQ4f0GB1wrqBB/EiI00hqyiIfALqnz+QKnLv1Dh+DsqHT+h1m0VzT4b6AjeTHfUBjqjBchchSh6A+2xMrSFb6c5cidl8fokpqfzMK+IiKwIUjKdSEuxIibjHilZgWTnxZFV7EZJ+jVEiXsZiFNgMGoLbeFbEMUoURe+k5rALTSHbOVxqCrVUbrUxulTm3iUupQT1CUfpy7xIA0Je2lL0qM7WYgH3EVHqgrtqUI6izotKbsQCbCYrENH4m66E/fQl7SX3rSDtBecpC33IO2Z2vSkKzKcto3R5E0MJG+nNVWZ6uy9lJWcoSbzEM05J2kvvExb4TXaim7TVXaHgapbiBuuMVJ9go58Tbpz1BnI1WSkWJOnLcd403OFl523WRIZM1NrzJMmMxZEpnTkHKUpTYv+4sP0FRykI2s3nfl6NBfrUZynR2ySHgHxxwhIu0VwoQ9plYmUVWTyuDyTvKJ80pNiyQy6KQX7scR/pi9mI93h2+gOWUNv5Ho6o9bSFrOGztQtzDbsYbRam5YceRqz5anLlEOUq0xbqQoLgsK4NA4vlvjp7TA/vp7ip1fz/PJqGl4Kpt1TUgj8/zEwLjIhpHcMdiLuWwbG8YEexEIE3F+XMJ/4oQR4lLaoO2rpKE0nyseRhpIc6fbrWH8vY4PL5t+CSiiYfwuwKJ1HFGYP/2KpswyQ0ntpO3oZBP/y81EBFJdLsPRZfr78ztiwkGk8jmRkjNGRboaGGqTQmJMbRVx8IMHBbnh5m+PgfJ07RvocObEJE0N9WmpSGRY2pjtraWkpJyEpEHPjs1jcPkSg01d8eVaTfTqb2a+xgaMaW7h9WItAo5sUP7hPTUgkFX4RNIel0RKbQWN0Ek1hcTQFRVH1IJhcT08cvjyN0Yl93D2ohc/1s/jdPIPHraNYnlfl7vHNXNb/gq+OrcXwqir3va9QUOxNU1cUrv4nsTVXJybkHv2dpTQ3lkqB18b2EHZmmsR6XaQ+PICR2HJGoysYiiliMK6EnoQSejIeM1ouYrSmneGadsZFfUx1DDLZNoikoZfm9FLa0koZKahnulyEpKSJicciJurbGWloY6Kzn7H+BnKz/bGzO4aD4wFcXY/j/+AWWZn+VJbHU1uTSGNjHM2N2bQ1V9HTUc9gbyODfQ0M9tUz1N/AQE8jfV2N9LQ30tnWQFtnPR0dQkxgF72tnfSJmukRldMtKmKwu4ppcT8LM0+Ym56RtqKnpyaYnhz/dYaxvU0a9yeFxVYR7a0i2kStvynhvoXWluX5RaEl3dJcR4s0jrCZtpYm2gRPyA/AuDg9xvMnEp4/EfPiySgvnozwYmmQl0tjvFmY4ev5aV4/HeHFszFeLM3y9ulzvl/oo6PEhtJQLWoDVKi6r0yJtyIFHgpkOcuSZruFVMv1JJmsIP7OJ8Te/D3RN/+dqJt/IPrOn0gyX0+m/TbynXZQ5iZLlYcM1S6bqXZeT5vTZoZdZZnwVmbSR4UpP1WmA3YxE6LFVLg2kofaDIVr0BemTk+oOh2BKrT7K9Hhr0K7AJFe8rR4yNPsLkeT607qHXfQYL2Reot11JuvpdlyHR12mxhw3o7YQ44pb0WmBZXPS5FRAVDNN9BpuIqOeyvoMVjBoNFqxs03sGgvw2sXBd55KPOdhyrfOSnznZMK7xxU+dpOjW/sNfnGQYt3jtq8ddDklZ0ar+1UeGqvyFNHRZ4LSz4uKrx2VuVr911866vDtwG7eRegxzeBu3kVrM2Lh/t49egSr5IdeJkZxfOcAqaTSxkIz2PkYR6SiFzEoclIQkMYDfJj6L4LA94WDHjeYtjjS0bcjyPxPMCsnz5LQQd5FnKUpaCjPA06wrPgYywFHOHpg8PM+xxgylWPUbtdDFgq02ehwKCNAqN2yozaKDFup8KUkxrjjopInOV48kCN+SBVxn12sHBfkfEABbqDFagKliPFVxYvGxnsHPZg5nUN0yhvzgX5oGF7DlXz/aia6iNnoMF2c3U+N9nLvxhc419Mg/k3q3j+6BjBSp8A/vTgPp86FfG5cwZ/dHjIp/aerHS3ZL3nDam5t5KnAXtDT2OQdYgb8bpcCtfhcqge1x7qcf6BHDcjlTBP1sD4kSq3w5X4KlyD4/dV2Ou6nf0eMhz2U+TIAxUOeCuxx11R2l7WdlbmgLcW12P/T+7eOyjOBE3zvNi9me2YmJ3ZjTE3PW3LyDskZAHhrfACJATyQt4iCwIEyGCERwKE9y7xCYk3iSfxJh0e5L2rKlVJZX4XX0rV3dMjrqvWAAAgAElEQVTTG7F3c3F3sX+88ZEIo5CJ+PG87/M8W9kRY8GB5K14pDqzM94OjwxXjmTvYn/6DnbeccYmxBSbUCNsQs2wuG6O7mUDNnnrYnRVH9Nreho1U++8NptOrmP9cW3WHF3DygPrWHfclE1nrDHxccHUzxnDy44YXnZl86VdrDrqjPYpV2wCfPAtkhBeO0hy5zxx7Woi2obwrZNyuKiCAyIx+nHlOImknGtp56q0jAuZ1wlI8iYy0YuUFB9uXtvDlYs2BHgaE3B8E9771+C9dw1X9q/Ff99qrnusIv7CRnKu6lISpkdZxEYkMRupvr2J+uTN1KXoIUneQE3qeqS5m+kWGdJXYkh/kT69Aihl6tGTpctwgSGjgukjdxM9aWtpjV9Jyy1hXa1N420dKmKMKQnfREnYasrDllIXs4zOxBV0JSymL1FQ/BbQFv4r2q7/Ex3Xf01XyAJkEcvov7WckZSlDKUvpD/tC/rSFjOQvpL+xGUMpyymK20VJXm+ZItzySpNRFR8lbxSb5LKL5FTGExuUQKpNcmIK3zpzHdhIHk9g3GLGEjRYiDHgN5MPbruaNEVu4iOxE20JunTkmpKU6YNDVkONOQ60pBjT1O2NdIsMzpzzOgS7hXzLGjPNaNViJ/JM6cj30Lz/p4cC/qyLRjMtqQv347WMndaK0/QXHmBlsrzdFQdpkNkRXehAe2FRjQWWCMp2EFjzlakec50FLvTXrKHttI9dFXuZ6D+IMr2I4x3HqC/xpG+YiPGivWQl+sy3WDK8z53Xg4cYb7lMHelntxtO8vTfi/udZ+gOW8z7SILessc6S62paPYAmm5CQ2V5hQWmpGaZcedjJ3E5R6iqOoizY1hdDTXUSGRk5tXSmHyUaRJS1Gk/orRlJX03V5Bf+xiemO/pDP293TE/Z7ulC8ZLlrN4y4bhit1aC9YTYdoLZ1F6+mV6PBo5ObHCJ2Xzz4C4+uPwPjjyzl+EoBRWC//r60wPtKEdisGBWODTAONU/JhjUo4MTbCpDDyEabkwk3jR2AUYFDoDlbJx3ig6EPeWkV5ehxl2cko+rqYGBtCPSpkOArrafnHbupPbuuPAPgzNAru55/VRMFd/REKhY/5Axx+UhMFVfEPyqLyY4TPuBD+rZpkSoi3Ge9Gpe5gTN5GX18Tzc2VlJVnkJpxkxthx9h7RA97u+WkJgTQ0SQoYc0MDrRTXy8iKvQ84Vc8qM0NIT8niKsB+9njpoet6WJMN/6ew04mJF25SN3teJpikmkIS6EpJJ6W6zG0X7+FLDSB1tAYiq9e5ephd/Y6bmSn/UrcbBayz3kpu12Xsc99GbtcFrJr21LOHDYlKvgU3W3FKOT19PQWcD1kN+eP6lKYfonOlizSUoK5cHE/F8/tJD7oLDUJ4SgyC1DHlzCVKkGZUclQWhnK0mbud47ycHiCB6ppZuRqphQqJgWTkhCWPjyFurmPgcI6RnJreFDZxby4g5maTiZbelB09DI+LARpD5GScINjhy0JDdlNlTicWkkKipEOzXp6enyAmaluZqaGmJ0WaveUzEzJmRwXsigHUCkGGBkSTCky+mX99PcO0D3Ygayvj37ZMIPdQwx1dTLQVU1vVyny0UbmZxXcm7/H3bk5zTr6IzBOa2J1BNPLH5TFP8CicKv4pyM4ozs10Njd2UZXRytdwgq6u43+nm6EhpnBvm6G+7sZHejm+YMZXj+d583TWd4K82yGr95M8c2beb57+YQPLx7z7es5vnl7VxOr892rN/BKjUp6lfZsWwbSLehONkUab0J9rDGVYfqUXt9Esb82JX6rKLq0hJxTvyVTyGo78a+kn/wNWZ5fkHd+ERW+K2kVlMMIHUZvrkMeshrVdS1U/itR+a1A5becCf9VTF3XZjp0PXOx+swnmjCTbMJksiGqJF2Ud3RQJuqhTtZHdWczY3E69EVo03NzNT0319AVupr2q6toubKcRp/FNHovoMl7Ae1+S+i/roUifAPjkZsYj9RBGbye0SurGbq8gt4Li+jx/BzZ6c8Y8Pyc0QsLUXsvZS5gNY+DN/AsZC2vbm7i9c3NvLqxmdfXDPnqmjFfXzPhqwAj3l7ZzDf++jzz1eWJrw5PfXR4dlmH5946vPTdzNurRrwNMuZ1iAlvwkx4EWbO43Ar7kfYMB+7jccZJ3ldEsyzknjUyXEo72ShvlOGPFaYQuQxOSiik1FGRaGODGQy4iwzEYd4EL2HF/E7eZ3oxstkO57esfg0ljy6bc6DWHPuR5tzN8qCuQgzZsJMmA014m6wEfeCjJkN1Gc2cDNz1zYzFbiBuzd1eXTbkCdJhsxFr2M2YBXjwasZvbWBnmQ9apINiA/R4+r1LZwL3svRaB/2JURiEbiPdafMWHfMFO1juqw6r8sib3t+eeEE/+KdyK+uFPJr/1R+GxLNb6PD+ZV/Kb/2y9S4p//RK4B/9j/DP/vt4VfeB/nC6wDa17fglmzAzgR9dtwyYke0KTsiDHAJWc3u6NV4ZupzIceIowkbOZRoyK7b+jiHr8cpfD3bYzfjnmCCW7wpW6MM2BKsh32EKTvibPBIc2BXnBWH0pw4nO7C/iRHjmTs4ELxYc7kH+BImjt74p1wjDDHIcIKu3A7rELsMAo0wyzIBKtQYyyu62PkrYPhBX30z+ux8cxG1h3XQ9fTivWnLFl/xoq1Z4SoIWvWn3NgzWknlhyyR+vENuxu+ONTLOFWi4LU7rsaYBQURu/qJjwKS9mZV8LaiELsClrwlLbj31LKpZxgrqX5EJPqTWq6D6HXd3PpjBmB502I9rXixhkDfD3W4btPG++dy7nsvpCYs9rk3dhMaeRmKqI3UX17A1Vx66lJ0aUpz4TGQhPq8vVpKTaio8wEWZUZ/cKUWNBbYIYsz5D+AgPGSo2RlxgynK9DT6o23Ylr6E3ZQFuKOTWprlTdsacq3hyxAKQxq2mJ06IrYQUDyasYTdVi5M5SRqN+x2DYZ/SGLmAgajnD8VoMJy9lJHMxQ1mLGMpeymDmCkbTlqPIXE5/9nLqc40QF3pRWBBJfnEEeVW+5FRdJbc0mJTSBG7Vl1JUFUZL3k4647Xpjv6c1pgFtNxZTXvyWroSltMV/Rndd1bRdkeb5qRNNKQbU5ttjSTHhmphsi2pzTKmKdcEad5WmvPcaMrbTmOeM015jrQU2NFaYE1HniXdueb05prTnW9Dc8lupI0R1LaXU9FZh7izkKpGH5prdtMhdqJdtI2mzN00pjnTkL6V1gI3usT7aa3YRUu5O+2SXfQ1ezDWcRRZ3S56Sy0ZK9ZhpGQ9I2XrmWu24ZnsAA87TzDXchp13VHmOzx5OnKeRtFG6vONaCsRnNdbaS21o77YmNpSY8oLzcnPtCc71Z30dDfKi/cjrfZCWp9HUXUb+eICykWXaEk2pj92OcOJAjAuQybcgUYuoC3id7RG/4a2uN/Slvg7ZusMUVbqIRNp0yNaR0eBNt3iDTwaDtVkLfLi6R+A8fuXD/hBuDt8+f8SMAqNLJoGl+9f/fH5P+mG/o/cN368YXykMWsMdAnu13bGh2Qat7SgHqrHBHAcZlII8NYA46jmqVEXNcCo+OiOHu5E0dVEdnwk6oEeTWC2WugLHhbW3ILregQBPpVCdZsmIkcARkEpVHxUHT+piz9D4bR6nCmVWgM9wscI62vhtk6Yn19rVtpyodVFAMkRJsdlqNVdqFQ9KBW9yAUDiqKX/sFmqhsyiIg/wZ59+uzZacJVv5NIGysYHBQMEjWkJlzlxsU9pId5UiuJIzMzgNDQIxw4YIKF2SIsDZZw1NWKjBv+qKqqkWXk0x2TzEBkIkORySjiMmiPuk3WFW8ueTjg6qyFtd1vMbH8b5hs+e9sdV+Ct789Bw7qceKYNSFXT1MnFiEfkKEa7qGnTUzw1aNcPmVBQboXKXcucunSLs55ehAbHEJRbCq9GRWoM8RMJRWhTitFnlPJlLiZpzI5j4UcRcU4kwoV4+Mq1ONK1JMKJifUzI9NMS+TM1bWwlh2NfdEUp5VyZgql6Ku70DR2ctI3wDyPjm3wiNIigtF2pjPhKJDc8s4q55jVv2Ae9MPmZmYZG56UrMyFkKyJycUqFXDKBVDmgzK4cFB+noG6Osepk82TNdgBz39Q/T2jtHfM8SgEG/TWUZvZyGqsSbu3lVpWmbm5qbRzMws89PzzE/NoRgeo18mrKK7PjqgBRd0TxcyTfVgu+YuUXOb2NWKrLODrvY2ujs76OvtYmhIpjEeyUcGUQlquZADqhrh2zdP+OGb5/wotLy8ewbfPuX77x7w/beP+Onrl/D1S35894gfvnvMh3cv+P6rb+CbOe72hDNS4sZ4sSuKQldGCtzozdmBNNmJ+tu2mpvGpmhzpNGmSCMMaApdT811Laqvr6Y2eC1VASup9F5Ay5XFjARrMRuxnvvha3kQLGQDLmP09O8ZPv4bho79hsETv2PgzGcMey1m5NpKRkLWMBq+BkWMFuo4baaSNjGXYcBshgEzGYZMpemjuLORoVhtBmPW0Be1EVn4RjpDtJFeXU693yKqL/2eOu/PafZbSFvAYjquLmXgxhpUobpMRhigvqnDcKAWPd6L6LjwBW3nfk/7+d/T472AocClqMOXMx+7jke3N/M4ajPPIgx5HWHCm5smvA424c0NU74OsuSlvxHPffV5dlmfF976vLhswNNLejz10uOpjx5P/PR4dtWAF0GmvLhpzpMwQ2aCV6MMWoYyfB3quC3Mph/jbk4ID/IzmMsqQRYuQnYzh4GwVOTR8UzFRfIgJYhnaZd5m32ODwWn+D7/MN8WOvJVvgVfF1jxJteCpxmmmuzIlzk2PM+240WOAy/znfg6fzvf57rzXcY2Xt224WmkOY/CjZkP1eWR0M+dYsL9ZH1m4zfwIHQds5HrmUrRZ7xoC6NiJ9IjNxMQYMSpQBf2Bp/GPSYImxtHWHvclHVHTdC/YMZ6b2NWB7jyhe95fuuXxu8Civilbwr/cjWcX4UF8S8+OfzS+w7/dPEG//3iRf7e+zD/+cRWfnHMjb87uo3fXTTCNGQVjlHrcY7UwzlMH+cQHVxC17I9dCUnUvTxEVlzIlGPk+lmHMuw5HCaOfsTTfBIteB4jgMn813Yn2bH9lvm7Elx5GieG57F7nikOnIwzYWDKc54JDnimb8b3/LjXCk/iU/xMTyz9uASbYXtTXMcoxzZkbAbm1B7bMO34BRrg1PkFmyum2MdYI35FXMsAi0x8dmCkY8jm70c2XjehrVnLVh/QXgKDvKtLD5oh9ZxZxyDA/EurOR2i5I7bdMkdE0Q0tLPuapGXHOKMEvIZHNyDS7l3R+BsbkEn7wQrqddJibNm7QsP24G7eHkYT18PY3JjN5NathObp4z5/rxzQQeXMeVPUu5fX4dxTdNqIgypDJWh7oUHSoT11OWuJaqbD3Kc3SpEhlQU2xAQ5kR7RILeuq20Ftpg6zUiu4iE3qKDOgv3sxA4SaGC3UYzttIf+o6hjI20ZvjgLTwOI3Z+2nMcKc+2Z6mZAvako3oFgw0iasZSV2NKl2LmdRlTNxZxtitZYzGrWAofhlDyQuRZy1Gkb8URcEKhnNWospayVi2Nv2iDQyIfklHpjlVOd7klcaSV+tHWVUwueIo4sTpRNZUkF8VTXvpUfrSDZHFLUIa8yUNsUtoiFmCNHoBPTGf0RW/kLaEpTQmrKImaT01mcZIciyQ5G1BkmeJJNeUhkJzanO3U5N7kAbRMRqLj1EvOkh94W4aC11pLrCntcCS9gJT2gsskIpcqauPQ9TeR0bvPbJGJijsL6K28wZdzZ4MVJ+kv+gsdcnbkCQ5IC3YSW/NYQ0s1pe4UFfiQrPYja7afUjL3ekUWdJfsJGh4o30F62jv0gHdY0Dj3uO86DrLLNtp1A2HETVspeG0k3UioyoK9xCfYEtrRVONJVZUVVgRHmOGaJUW0TJOyhIdac07QBVOccoFh0jreICeZJwxEVhdKR60h6mQ2v457RFfE5nxDK6o5bQEfk57VG/pS3610hjf01f5jJmaowYKduITLSGjnwtOkq1eTgYAs8Ec4tww6jm+1fzfATGGX56cfffKoyf7hj/Z24Y0dwwzv3bG8Y3P98w/j8Mgz87oDVROX+as/gXvs9HMH3NT9+/5afvv+Lr14+ZUPQz2ielq6EMVU8DU4Mdmm5gpabyTbhJFFbUw0wJjRmC+qgZ4U5xjEmhTWW4H3lXK81lIvqba5gZ7mV2dJDJ4UEmRgWjjJIpzRr6I/RNqj89P0HgzzD48alkYmyKSU2F4Md19rRayHEc1YywEp+QC9mHSk17x6SqnynVIJOqQcYVA4zLh9DU1Y0IdXUjKIaHGR3qoLu7kITEi+w/ZIT7Ph1OnLOhrDqavsFy8nIiCfb3JPDCcQqSrtFckYikOI6WumwOedhharIcU6PF7HM3JPyaB531SUwMNNBQmk1ufCjVeXEkhp3H58xW9u/cwPZtyzCz+iVGlv+I487FHL5kRV5xEKFBR7nme4jI4IuIqzLpHaujriOHG1FHuRa6l8BARxKTThIReRSvC27EXL1IZVw83ckFKDIlKNKrUObUMlhUg6K5g7vDcublQtf3R2OQWq1EJYxKgUopR6WSo1LLGR8aZkIqYyCnCnmGhMfiHqZKpYzXtGvuMKeGhijMziIjJYmxoX7U8iHuzkwwPSE41v8YoD43Nc7slJpZIa9xWsmkWqheHGFCaFdRjjE6OMiATKaZfgH0epuQ9cvp6h2nW9bPcK+Y/voERutzmOnrYm5yDtW9e4zfVzB1V/jaj7mnfMdD+TsmZHMMtsvo65HS2duAtK+Rzj4hT7GZkf4Kmmqj6Gi4zWCbiEFpM0Mdwt/1BKoJNaqpUabGVUyNKzU1h9PjQkTRGO+/EppcXvLTty9A0xf9lO/fP+PH755o+qQ/fPeaH799Bd88hm+e8O3773n/7g2v2pN5LDrBbMlZ5soucbfqCjNiX+SF5+hI2kfbnW20J9jSnWhFf4oFg/GWDCSY0HN7A93xK5HnajNfvoF7JWt4ULCSR9krmEn4gofXl/D04goenV7K45PLmPNYiHrvF4zu+5KBwwsYuriCkcB1jAp3jldXMnx9Jf03VtIbuor+KG0G44TOWH3UGUZMZBoznWXMXJIJU7cNUEVuYuzmOoZCtJFdXU6rzwIaLvyOxou/o+nSZ5rXsmsrGA5dy2j4esYiNjAYsobOK4tp8fqc1stfIr38Be1+C+kJXo4yWofZ24bcva3P3Vu63I3fzL0kC54X7OdNxWWellzjbaQrL/yMeRtowQtfY177m/Hksj5PfQ144W/MMz9DzdtPfA154mPEU19DXvht5unlDdzz0mbm8jpmrhszF+3Ak4wDvC334UVNCjP5EQwl+NAb7clI/BlmMs/wsPAYz8v386pqB6+rHPi6xpb3TQ68b3LkZZUlD0tNeFRuwZNKa55K7Hhe68jTWkeeSJx4XObE43wb3uTb8zrNkhcJhrxMNOJ+gg7q29oMx61i6I4W4wkrmMvcyJNSC55XO3Cvyp6WFEOCvFaw79RGDI9ZYxPhj1XgaQzObsP4kj3m/jaYX9uBjt9hVnn5sOBSDJ8JsOiTyD/4hPOPfoH811PX+JsjF/jFoV384pAV/+3kFn5x0Im/8nDjPx3cxt+dtUXn6lqsw7VxiVnH3gRddkdt4GCsMR6RJhyLteJ62V58Rc5cKHbiQrkrl8pcOVfgzIW8bXjlu+FTtIdTmS7svWPDnkQ7ThZu54TIkn1JLuyKd2f3HVd2JVpxINUSn/LDXKv05HL+Ac6m2bEr7mPDy/ZIF3bGuOMWtQ2Xm9a4RdvhfmsrdsG2mF2xxcx/C8ZXzDD0tcDQ3x79K87oeG9jw8VtbPbeheXVo5hfOcxmTzeMT7myLdAXv7wqElsnSO2aJ6V/lgDpAHurWlmbWsbf3khnTXoz28Q9XGxuJ6i6gODcMMJSrxCZ5E1yViBX/Hdz2MNYk0ebcPsUoiw/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uJX05u6ku6UFbQmrqDhzirqktbRmGlIXZY5dbm2SHLtqcyxp1pkTU2xAzXFB6gtvkJTxW0aypIQ54dRln+RypK9VJbZ0FSuy2CxFs1VR6npbiK/f46UgVEKRtspl9VT05lDbVsErbLbyJq9aCzeT2OJB101p+moOk67+CDtFcJ62pWWQltaCqxoFSbfCmmeKa15JnQUmCIrMUde58i93v1Md+5C1erKQIMz7Y1uVBVa0iDaQneFIyO12+kTOyAtsqI614ySTBNyUg3JTrckL8uRwpztFObupCTfg9qSUzQXnUSaux9pmhNlYbrUR6yl79YazZlAb/QCeqO+oCfyS1rDvqQh/DOUZTqoajciK19Mf9VS2orXcK8/BJ5PwuuHvH/9gPcvX/D9y0f8+FoFzx/x0/P/cZf0z4YX4SlAp2CeEfIYfx4BLIU8xo/mF8EAMw+v7/K//UdUwb/0uf8eGF//5frAn5XMDwIwvuFHARjfPNEAo2KwnfaaInrqipgabGNcIXQED6EcGfgDLE7+G2Ac1tSuTY4NMzM2zNRQH101YnrqxEwOdDM3NsT06IgGGNWjcsblQgD4n41KzsSfjRDhM6WY0vRNa1arApQqBVgcYVJw6woNMQIsjqk0d5KC2qmZsVHNGlwxNMi4AKlyBeMjIyiHhjRKnnxQMENIiL/jz9lLrrjt1ePEOVtqG5ORVCURFXYJ/0uHSAo7R03hLZoq02iszkLaVEh2Rjj7dlviZL8eZ7s1XL28E1FWGBWieIL8DnHt8m4unbblyD49drmuZsd2LXbu3sjBY6YcOGHGwYtWRMV7EnTtENd8DuJ/+RDV9dk0dBYQlnCem7dOEJ9ylujo/YSE7OTy5W1c9T+oqQDsF5WgzJegSKtEnlbNfFknU409TA+MaGBxQtOXLTjGlXwERoUGGAUzkQCNctUowsfM9gyjKpcyklbJfHEbs+VtjEtaGZd2MT0wxEBXpwYWlWPDzE9PoJaPMCMA46T642jgUXitZHZKUIYFSBRgUVCNx1ArRhkZ6Nesgj8aTjqQyZqQ9Y7RJVPR3S1joLuYrqoo1C1FzPb1MDcxh+ruPOPz40zNTjAzNc+8+hF3lQ8YH1Ay1NVDX5cA+x10aPqoWxntrqS1NolK0Q2aJbcY6ixjpKsNuXCHKZ9gYmIc1fjPwChAo+DC/yMw/vRnwPjDd881fdG8e8CH96/54TsBGB/CN4/49sMHvv/uLW/bE3med5CHhUd5WnKGp+UXeFrpzZMqb2aKTqHO3oM83QlFui3qLBvG7ljQf0uPsVQ9Hogt+LrDnjdSM17V6/GyaiOvyjfytGANz25p8yRwDQ+9VvDMew1Pzq1m/sRyJo4tYezoQvqOf8HAhSWM+mmh8NVC7r+GgSsr6fJbitRvMdLAJbTfWE73TS0GhHyxO0L/sQV3M62Yz7BkOsUUVYIByrjNjMZsojdkNW2BS2i5spAmny+RXllM1/WV9IVqMxy5kZGojQyEraPz2gpariyixW8RbVeXIL22kO7gFSiiNzKboM/dRD3mk3WZSzdlPteFxxVnYSST7xVdvBno4klTBcOJQUwn+DIT6sGcrx1PvUz42kuXd+e0eX1hPc999Hnlq89L7008u7SWB+dWMX5qMcrzK5H7rmfipinzidtRpxznkegyL8oDeC0O5Nu6a7ws8+Rl2UGel7rytMSGJyVmPBdb8KbGhq8bHHnb4MA3zS583byNr5pded20nQeVdjyotOdJ1VYeFFozkaDL/QR9HsXq8CBMmwdha5gL02I8YgWKmJWoE7V5nKfDo3w9npUKX9+a2UJTOpL0iLq8lD0eSzA6ZIxztC/77tzAJfQEppcdsAjcgvl1J/QDPVh9+QKfnbvGv5wL5+88w/jFmQB+cfos/+WwF//lwAl+cWAbf3vIhH84YcZ/PbSVvzm4g78+5MLfe9qiG2iIY4wp+1O3cDrXlsMJxpxOtuFYnBXH463wEbngV7YVX/FWLou34l3myKViR038jnehE/6lrtyo2snZTEsu5llzSWTNkSxDdsbasTPWjT0JruxLseZAqjlH07fhmb2P89m7uZDjyNGs7bjG2uIW48j++B3sjXXkQLw9BxPtOZ3jzqHUndjfsMEy0BJTfzMMfcwx8LPFMGAbBld2YuC3F/NrR7EN9sTm+mlMLu7DwecQbtf8uV5UR6J0nPiWcRJ6pjgjbmFLRglLbuXxj1EF6ORJ2VnTg1dzKyE1BUSIoonOuk50ih+R8Rfx8tnJwf3GXDznwO2YE2QlXaQ49SLVGZeoiDtM3rWtlIY4UB/jTHWENdXRFlSkGFKVbUytyIzaUjOqSgwRlxoiLjGiosiY8gJj6sptaa61orXRgo5GczrqjOipMaSrTIcuARjzdejN1qE/azPd2aZI8xw169amvH005h2mIe8IraKDdIlckRUK936b6M9dwVCOliayRZG/jKkiwVm8gKnC3zMt+pzZ4kXMlCxnonA5yvw1jOWuZTRvDSP5qxgtWc2YRI+hBjva6zyorb6GWJJGcVUe+VUplFVGUFtyjqYcJzrSdRjKWIE8axnyzGXIM1Yiz9JmJHs1/Rmr6EpZiTRxFQ2Jq6lL3khNqj61mebUZAuraQyYT/oAACAASURBVFskebZICh2oLnFFUrofSdlxqisuUF3uQ604EGltKG21YbTXhCIVB1Bd4k2lxIva9gRqZV3UDo5TM1yHpCuRxtZAZJ3H6K7ZT2/NQfrrjzLcdIq+umPIag7RW3OA3urddImdaS+1pbXIjlaRI23FjrQLb2sg0pzOEktkFTYM1jgw2uBEX40DHfXbaK6wo15kSVupLYO1rvRJXOipcqahaAslGYYUZRqSn2VGfpY1hTmOlBa4IS7chyR/P9U5e6jJdKUhwwnxbVNqYvVojFpNc9QKmiOX0BS+mKaI5TRFr6E2Vou6lJWMNhrRW6tNf/VSmou0mJHdgGcqvn85z4dX93n/8jkfXj7kx9dKeP74Pw6MQjyPxi39/xNg/OmD0Fn9ih8/vOHHD2/56tVj1GN9qIY7kTWV0ybOoaumCMVgN+rhPtQj/ZquYOHGbVIx8icK40dgFG4bhc7p2bFBBlvq6W2oYqK/S/N6VhPDo2BcgDeFoCoKq+U/jgYWlYJK9acjZ0qoIRS6qwU4/PQ9P8KiEPEjZ2JMyfioEvXYOGr5BCrhOapCAFOVoCoO9qMe6kc1KEM12MPE0ACqvkFUg/10tVcTHePDjl0GuLht4JyXMzn5QcTFXSL4xlGuXnCnNOMmDeXJlBfG09pURGdrOXVV2cRF+RIccIIbvoe5E3OZjKQAzp2w4/BeXfa5rWLPjhUcOaBDZPhhiooiib3tx+XAgxzzseOstxP+vnsI9DmAv88hWjtLiE29QsitM0TGnyY7/wqhQbu46r+DK77uRIedp6k4i7EKCcq8akaTK5CnVnO3tJvZ1kFm5UpmNe07co1TXIgYEoBRrVKg/rTGVyvGGFEK5wRy7g3ImWvoZSitksn8JmbKWpmUtDHV1sNETy8zasF1LtdAoqAszk4KNYzC8yMwCo09gmKnuV2clDOhFioSPwGjoGIKTTeDA/T39HyCxk56+1ro7Rujp0dBb3c3/R359NTEomgpYrq/l9mJOdR3Z5memdfUEQqROrNTKmanlChHBxns6aGvQ0ZfRx+9HX0MtNUw3JRCbcFN6ktuIRPik3obkA91oxbOJj41DQlnC8I9rBA0PyWo0+oxptWjGoXx3wOjoDY+4Wdg/P67l/DuPnxzj3cf3vHD+5e8aY3lRcYOnme48jzTnRe5B3hReIRnoqM8LjzME9EBnhTt5nHhdh7mOXI324HJNHPm8sx5WWvPu3ZH3rXb8FWLOW/qTXhTbcKrCiPe5Jry9NZmZq5qMe+3hkd+63l0eT33L2oz7bkCxalFjJ1ZwMiZRQwcX8yw53IGzi9HdmEZnV5LafVaTLPXQqSXF9Pmt5Tuq6voCtOmL3YTI3cMUCSboEoxQZ1iykSqGeokE0Zi9RiO1qEvbB09IWvoCVmteQ4KwBijw2isLsLbnTdWIQ1YSkvAIur8fkPr1YUM3NRCHbuB2cSNzKduYCZjM5OZlkzn7+RDVwgPJtuYnR7k8bSMZ2M1IC/nXW0Yr9OP8SLcnhdXdHhzeQ2vLq/lhe8m3vjr8sZvA2+vCJmRa3ngtYKpS8sZPb+EIa/lDAesQxa0GdVtOx5k7uJ18VG+rTzNO/Exvirfy9sKV76q3MpXVXa8qLThqdiGR+XWPKqw4UX1Vt427ODb1j186PTgXdt+3jbv4W29Gy9L7HmQasSD27oaWLwftJK5gMVMBy5mMmgJM1GreJC8gVf5ejzP0+Vx3mbu525mJlOPkXQDCm5uxOvCOpxOmmDnf5CjqaHsi/fBzHcr5oGWGAVuYdOVbSz3Osi/njzD3x/35b8cu8p/PubF/37sCH/t4clf7z3E3x5w4p9OmPP5JRt+6+nOL0/v5Z/PuPMrr61s9LXQrISPZLtzocidk2m2nEt35HSKHafT7fDMscarzJbAGgcCJLb4lG/Bt8Ie72JbvEVbuC52IKbBhZR2VzI6nImQWHI62xSPOGf2xu5kX7wrHmm27EkyZt8dOw4lbedosgsn0q05luvM/tSt7I6zwyPBmb0xVhxNstE4tQMq9+FVvJ8D8c44BllhJayk/SwxvmKP2TU3zK4fwCL4ONYhZ7AOPot10Fks/I7hHnyBgxFh3KrrIr1jkuy++4S3jHKirAmr9GKW3crmX6PzMBI1sbe2nUsNdQRLsokqjiE6+wah8V4EhB7npKcTO910uXrFnfjoY6TeOknWrWMUxx9HnHCUytsHqInbizTlAC0pe2hJcac20Yb6VBuacuxpKXSgUSTc4tnSUemkubtrKbKjo9SJtkpr2iWWdFSb0ykxoa/WnH6JKX0VxvSWGNGdb0BXrgGduYa05hnTWrCFpjx76vOcqc/fQXOBO+2FrsiKnBkosme4yJL+nDUMZC9nNH8pE6VLuS9Zzt3KxcxVLGSuYhGz4mWMlyxmuGgNfQUbP65nCzcyXLweeZUuigZzhhqd6ag5RHPlRSorIyiszaesOgFJmQ/1BTvpyDNlqGAdStEqVIXLUBYsRVmwQgOhI9la9KWvpDNlJc13VtKYtJaGFB3q0w2pyzDVgGN1lh2SPCckIkcqS2yoLLejSrydKrEHkrJLNJRH0SbOprW6mrqGLprr8mmR+NJYeZLG6qs0tiXQJIugtfs6g91XGG32YKjalZFaN4Zr3Blr2MdAzR66K93pFO+gQ+xKu9iFNvFW2iq20VbuRmuZK60lzrSI7GkusKYp35KmfDPaiq3oLrOho9SSlgpzmkotqC00pbnUlq7q7XTX7KC72pWWUnvNir0q15iyPHMKMk3JS7OgKMeRinw3Kgt2UpXnhjjTieoMOyqSzKlKMKI6bjOlYasoi1hJTdwmyiM3UBqlQ0WCATW5hrTXmDHYaU5f3Uqk5euY6Q+C5yp+eDnLh1d3+fDymWYl/REYn/yvB4w/vn/Bj+9f8oOgprx/w9uXH28Yx0e6GGiV0FqRQ0XmbUY7G5kc7mZiWLhJ7GVK8QkYFSN/spIeZVo5pgHGmbFBVL0dDLc2MN7XydRIP9OaoG8BFpVoXM3CKvpPRyX8mtAx/acjGGvkn9zYQqTPCBOCsqkBx095kGMKDTCOy6dRyWdRjk2iGlUzPiZnpLeHwS4pPS0SOhtK6G8TM9LRzPSgClXvgCZvsqVJhJ//AXbtN2Cr6xqOnLIg8tYJ/K/u4uqlndwKPq1RGOvF6ZQVJlJZks5IXzMTY11MjnUjk1bR1lhIY20qft7b2eW6kp3bFuLq9DknjuhSVHgdhbyRpsZSAm54cjHYjSNnrAgM2EdY0AliY7worUokJPYcYbc9ibx9ksysy1w6a4P3ha1E3DxJcV400/1tDBaXM5xRzlhyJcrUWmYKO5iSCu0ramYnJphQq1Aq5ZoRgHFcuPMU4FwuqLpjjCiGmZLLuT+o4F7LIEPplYznNTBZ0sJUdTvTbTImu2TcFZQ54U5VAENhrT02rFlJC/ComXHBoKRkeuJndXH4o7oorKVVAvDLNXeDH1fSPfTLuunpk9LbO4Ksa5i+zlZkLZn01scz3FzMZH8fM+OzjN+dZn7yEfcn7jMvmGlmB5iaHWRkVEZvdw99bb0Mt/cy0tbOUH020vxLtBSEMthcxlCXFOXYIEpVPxOT/UyNC+1EcmblE59MU59+SFGPMq0e+YvA+KMAiN8+hXcPef/+Nd+/fwHv7mpuF999eKO5Z3zVGMrzOza8SbDiRZwVL+448DDegaloayZjbZlNsGc+yY67yTbcTbbiSY4Tj3MdeFRgy6PiLTwpt+R5tTVvGx14J3XhmyYXXlU78Kp8K4+ytqAM28iw7yom/NZzz1+XB7463Pdaz0Ovtdw9v4rJU8tQHl3FgMciOvZ8Rtv+z2g/tpBOz2VIzyyi/fxS2oS5uBSJz0KqA5bQeGMl7WFrkUVtYvDWZkZvGyC/bYg63oTZFCum7pghj9GjN2gNbVeW0hGwXPO2PFqPiXhjVLcNGIvSpT90DZ1BC+gPXcHITS2UEWuYjtPmXuo65jM2MJtlxETGFmby3FA0nGey+yr3+67zRBbA1zJ/PrR78VPTGb4XH+BVqh2PYgx5GqrDmxub+DpYh3dBm/gueBPvQzfxXZgOr0LWMx+wknHfpSgDljFwYxGqSG0epprxusCZ14WuPMqw42GWLS9EjnxX7cr3DTv4qm4Hr+p28LLGlaeVLjwodeBxhRPPJTv4unEfP/WchN7T0HGIH+vdeF++lRepRtwLW8381aXM+C1gLnARd4OX8Sh6DS+SN/E6ayPP0tczL6ynby1jPF6LySwD2lPMuH3DkFM+Vrh4uXA8KYijaSE4Bu/DLMAKncuGaF0w48szjvzDod38zUFP/uqQH//p8Hn+6ug+/vbIaf7u4EH+jxPbWeRtx5przqzw2ceiix58cXE3C31dWOtlg334dg5l7OFMrhun0h05k7aVo4k2nMlx4li2DecrtnK9YSshdbb4i60IkDgQWO3E5WILAkvNiKvfgnTmEC0qVzKazPHOt+d08h6OJhzkcNIeDmXYs/OOPrsSbNiX4My+BAf2J5qxN9mKo9kuHE51wiPBnl3hRhy9Y4Z/mStBkj0ElO/BR7SfYym7cI9xwzLABiMfW2xC9+MYfRrLkFNsCT2LVdA5rIMv4hjixf6oq1xKTye7e4zSkYeUq14RVD+AZ3UnzkW1aCcW8PuYLMxEEg7U1HOppoygihQiiyKJyLxGYPQ5LgR4sP+INS4uGwi5toeM+JNkx58kK+YQ6aE7yQrdQd7NHVTc2kt9ymEa0w9THuOKOMwOSZQddQlbaUh1pj7Nnrp0G1pyHWjOtqMp3ZrWLFuk+Ra0FJrQUmiEVGRAZ5kxsgpTBiRWjDY4MFxtj6xsC91FxnTm6yLN06UxR5+GfDOai+1oFjkiLXCmo3A7vaKdDBa7IcvdSF/eGgbzVyAvXsa0eDl3a1dyt3YFczXLmapagrzkS3qLV9NeuJHOAl1khfr0FgotKjoo6o1QtlgxUO9AT40r9dWXKKwvQNyYikQSSF3JAdqKbBgo3YyifB2qspUoi5eiEC1BXaCFPGcVAjQKFYE9aVq0p66hLX0j0nRdmtM305huQF2mDbU5zlTn2yMusEBcZIG41JaqcnckpSeRFF6htiAScUEW2aIGqiVVDLRWIKsLpanchTqxKTUl9jSXb2e0+SDjjSdQ121FUbUFeZUN6noXRmq20VPuiLTEnoYiO+pLHamvcKRJvJ2mCjfqSrZRW+RMQ7ETDUWO1BXY0FBgRWO+BU15ZjTlG9Ek2kRdgS41BUbUFFlRW2pPc+U2WsQuSMuEr21Ni8icWpEFpdnG5KcYkJdmRnGOA2V5TpTnOVGSaUd5xhZKU82QZFojSdtC+R1jqjOsEKdaUZJoTU2uOy3i/VSXbqWtxYVJ9V56G9fSWWfA/EgYPz0XArun+PB6ju9fPuGHl/f5SVAYnz3lp+f3/pit+BcCu39eS/8PV9L/3yiMf7k2ULO6/jNg/Or1Y80N4LSyj6H2GmT1xXRL8pFkx6HqqmN2tJtpoTbwEzAKq2phXSmsIAWI0xhixgaZGO7TBHkPSOtQ9nVo+qgFs4sALmq5AmFF+u9W0sqxP4PFT+D46U5SAEVB1RRW0hPC9xOyIMfkGiVRPapAPTaBcnQc+YgC+fAQipF+asrzCL9+Hu8z7ngetiXy2mGklZmM9/YwMdDFcHctQ72VtLZm4h+4E9fd67B2Woyj2yr2HtrMxZOOXDnvRnbSNY2CVSG6Q8rtYEpyk5H3t2vgWQg3n5D3MdhbT3b6DU4fM+HoAW2Oemhx9NBaDu3fRGN9Ol0dlYRFeXPU2w6P42b4+e0kLPQ4EZFnCY+7SOjts4TdPk1+0Q28LjridcaeoMB9pCX7MzpYy9xIN33FpfSnFyNPEaNIrmYqt5Xxpl6NS10wCQkmF5VaobldFIBRo67JFUyNyTV/9kohSF2h5P6gUgOMIzk1TIqamShpYbxKirqhjXv9w8woFZrV85TmvlSuURMFuNeodJ9gUVAcBWCc1KiLQxrlTlhJq4V/E4rRTwpj9x8URgEY+2RD9Hf0M9TRhKwhhQ7JLeQdEsYHhphWzzA1N8E91UPuq+4zN6FmcmYA9fQIQ2OCcWaQgfYe5O21jDZlIivzpyXjCMr6VMbaGpH3jyBXKFBODTA+3cWEuoeZsVHujU3/W2DU3L9+BMY/v2EUXiMYYN494rv3r/nwXjDDzME307wT/q+8u8/zmgAeRRjwPFSX5+GG3As2QHFlI90X1tB+XotOr7X0+m1k6Joeo0H6jN7YjDLcEFW0Earbhkwmm3C/wI5nFa68rtvH26aDvG08wqv6wzyu2I0qyZoO//X0eK1D7q3DzOXNPPzZMHJBhyfndLh/Wo+5U5uYOL4WxfE1jJ5cTe+x5bQfEnIXl9J5ahldZ5cjDVhFy7VVSK9p0Xp1Fe0Bq+gLWsdw6CYUYXpMRBqiDtuMImgTI1fX0eO1jI7zizRh4SOBa1EGbWI+xpSnSbY8T7HnQbwZk9HayINXIr++EnXQKqbCVjAfu5xHKWt5lq3Pw3QTnuQ4glgXKldDhTbUGPBjpQEfKi34unwLz4u28LjQjgeFDrxIt+SbWH2+idLjfcxmPsTo8m3kRr6JXM9XMRt5HqnNo3AtHkRp8Th1NS+zN/Emz5g3+Za8zLflWa4d99KtuJu5hadFW3lZsY1nYleeinfwrNKNF5Kdmnle5a5535MyV56L3XlavoNn5U68rrDhbak1zzIFN/RqJm8sZiJwAQ/DV/E8dh0v4jbwLG4d85ELmAz7gvHwBUzFLuNusjaP8o0Yy7FAFG3MtWuW7PY05cDNSxxMCMU9+iw658xYcXwty0/r8eVJK/7xoAt/d+gUf3M4gF8cucjfntzNry5e4LdnT7DgghurAxzQCdrKGp9dLDm7iy/Pbmextz0b/Bywi9rBnhQ3DiTZcSzZhuPJWzmVsQPPwv1sjTbnkMidG427iGhw5lqVA9dqXbkp3UdwgxvXK7aQ2GBDRY89Db1WFDRbEliyC8/kQ5xLP8uZrKPsS7JmV6IBztGm7IzfysE0Vw5m2mpW1fuT7DmU5MS+GFs8oi05ctuEs2mWXMy05WLGVq4U7ud0+n4OpxzmUMpx3OOO4RR1HJubJzEPOon1zQvY3PTCJtQL50h/doXfIKNHRt3kA2rHn1Gueo5/tYxjlW04iiTopovQTi3ERlTCoeoyvKrzuFEeT0RhGMEp/vhGeHLCezf7j9ritkuf61dcyYg9RGa0B3m3PMgOc6cgYifF0bsQRe+kPOEAVcmHNa9zfKzI8DIl09eU3OsWFN60pCjKEnGcFZIES+qEiTdHEqdHXZIuTen6NGVupilHl6ZcXRrz9GjI20xjngHSYnO6is3oLdCnr8SInlIjOkqMaC8zo7nIjMb8LTRm29OU4UxLhjMd2YaathRBPRzIX8OoaCXj4tXM1KxlulYbZcVyBosX0lWsRUvhOqT5OrTlGyLN0UOav4nOMh16qjfTVqVPa7UZtXWHETWlUNWWgKT+iua+sLbAmvYiA2SidfQVrGCwYCljIkFhXIU8ZwWKXC2UBWsZzFpNT/pqZJnr6crYQFfmJjoydGhKN6Ih25amfBfqC9ypyd+LpOAANcWHqSn2oFK0k9rSXdRWeCAWXyJHFEGuqJHiklqqSq8gq3RmrMiJsSJjxiQbGWvawkS1IVMSA+YbLJlttENZbUO/2IaOcltayh1orNyGpMKZqjInJKVOVBZvparEiZrybdSUuVBZaIckfwsNImuaRFY0i0xoydemoWATNQUGlOcaUZ5vibjQmtpie1rK7Okst0FWbk1bmRUNAvTmmlCYboQoy5KiHBtK8+0pzrGhOHsLRRkWVGTbIMl2RJKzlao8F8R5bpTn7UWUuYfS/L2Ul7jS1ORGba05jWIt2uvMmB2J5Idncn54NcX3r6f5QVhHv7zLT68V8OzZ/2Vg5M9vGP/vA+Onzmeh9/lP5i/dMP4k9EJr5s9B8ePn/vDhBcL8+OEF/24l/cn0MjHWw2hXHQ1FaVRlxtKUG0OvJAdFRw2z8l7UQzKNoURYH6vloyhHhzTAKIR7TyuGNYA4NdLHWI+UiaFuzWvBWS3cLgo91ELAtmCMEMBCUBSF9acAJP92Hf1xNf3xXnFYc7P4UWH8lPmoFFQz4VZxRLN6ViuGGVcOMjbcRU1VHhfP7sXFQQdr0yVYGH6GnfmXOFotYIf9Kk7us+LMIWtOHDTH84QVZ89YsWv3Osysfo+N0xIcd2hhZv0FW0wW4GC+lPPHHSnOCmNMJuHWzctcvXyS/PR4VMO9GkieUMg1fwbd7VVcOuvCsYO6nD+tx5EDqzh+ZAMhQbupqY4j8panBhh3HzbkktCnHLCHkPDjBMWc4kb0cRLSL5Oe6cslT1tu+O4iLcmXpsYMamszyU4Mozknk6G8UgaTihnPrGc8q5mJJuH3oNC4yDXQKISXK+WaVbSgLgqwODMqZ1pzOzrK3JiCmc5BFBVSRnJrmSyRoi5tQSVpZaKli/tDo8ypP62fJ4SYI8VHw4jQHa4xjgggKnSEC7Ao3C4OaaBxalxQF/8IjAK0D8g+rqR7ZV109kqRCS7sLhmjbdV0SWJpr4plQFqFvE9wL08xMTXGPfUs95RzzE/MMjUxw/j4PGMjE/R3yhhqr0bemki32BNp3n56i72Y7hBW2sK5xDhK9SSK6SHUU51MjfcwrxjjgXxaY7ISfkARYFalMUIN8NWLB3z7+hHvXj3g3cu7fPNijq+e3+Obp3N882SCp8/u8vTpFK8fD/P24SBPhOidxyrm8s8yFbCWKa9VqC9pITuxiEaPz6k+8AWVBxZQsX8hFQcWIfZYRKXHYqr2Lfw/eXvPqKoTdM13Ptw1c+beM6tPmDXTp7qiGck555wEFVFEsmSQDIKIWTHnRM45g+S8yWkDmwyCmMpslRWsrtC/u/6bsqu771lzzrmz7v3wrn9tN7tK1/5QP5/nfZ6XZv+ttIXI0xImR3O4LPWRclSHy1IWtpXSCDnKopUpiVOi5KASZbEqFATKUOS9iVofWTp9lZGE6vIkzoxn0SY8CtXhUaguTyMMWAnRZDFYnfsR2syFqzMdrsZkuArjEcoMhshyz+8Tavz+QGPgZ/RGyzIcp8hQtBxjMQrMJKixlKTNbLwaswdVmTmozGSUHJIYBSaj5Rk9sIXhkI0Mh25iMkqepcOaPD6ty7PzGjw8ocryYWWWDilwP3Ery0nrWD25gWcXFXl1XYe3ty14f8uYn+4Y80uqKX9KM+NP6WaQacafss34JUcYE37KNubHTFP+mGHGD2km/JBixPs7hry/o8/7FAN+SDfk+0wD3mXo8jZDi68LdfimyJB3RSa8zjfjy2xLXhXv4GmeIw9zt/NlyR6+uufN6+p9vKl25XW1Ky8q9vC8Yjdflu3iYeF2HuQ78LDAgZU8OxZzTJjP1WIhW5OFdHXup6rxNEuXF1n6PE/T4ekdDVauKDKfvInF05+xeG4Dq9fleZamzvNMDR5lajAnBAdumXD6kCY+QWpYBOxkW1IszsnR2B5xQy3UGIVQQ5TiHPkkaBd/CIvk45hz/CHuGB/FebIhIZKtCaEoHNqLapI1eicdUD+0D/loN7ZE7UE23gH1RBtMTlthd94U58uGOJ/VxuW8OX6p7my/4IxipD4m55wIyXeVKn8xRTsJyLAjLH8nhyr3caTCmaP5FlyvtCb7ng03K+05kL4Xnyt++N+KwD8tkD03rNh2Ubjeoon1CSMcz5rict0I12tW7L5ghcNRI2xitdmRqIvLcR3ck3XxPGeA7xVbPM/Zs+uUA27Xfdh33Q/nKwFsvxiM7dlQHC/FsffOCXYKhxHOxbP78jE8r16mdGKanoev6X/yLc0PvuF0hwSfyg62Fd3DLL8Cw+wiXKrKCL5XREJdFidKr3Ai8xhHb8YTdy6MgINu7PI0JjDMlgsn95J7yZ3Cq+5U3vLmXooPtbfdqbzqQs0td5oyAmjODuVeagD5x3eQf2I7WUdtSTlsyt0kQ+4e0eXOYXUyjmtQccWYhjtWtNwxoemmLo23dGi8q01zmhYtmdo0ZGhQm6pKbZoG9Vm6tGYZIMowRJSlT2+BPv1lhgwIamSNBYM19vRVONJTvJOeQid6C+zozbNgsNCc4QJDhnO1GMlTY7RQFXGJGuIyNcbKVRmqUKG/QoO+UkN6ii3pKLSgqdCY6gJtyos0KCzSIr9Yj/xKJzLKw8muCKKw3IvyUmdqBQu32Iy+EiMGi3QYyldnJF+NqXx5ZoQpUGS6QBlJvjKTeWqM52kgztdkJFeToWwNRFkqtGdr0JFrTk+JGz1lIbQXh9FUGERjsSf1xfY0V5jTWulIY2E4ZeVJ5NafIOveZUprc2gtv8ZQmRcTJRZISnRYbFDnfr0OS3V6LNQYMFkmFIJr01NoRHuRBc1l9jTVOFMrgGHVTu7V7KCmajuVFTuoqHCismIXNZXOUoisKbKlrtCalhJL+iv06So1oK3UmMZiUykQVueZ0VBkSUepNb3l1vSWmCOqsKStzIKmUitpoKei0JqSfFtKCrZRVui4NvkOlGdtoyzNnpI0Oyrz91CW70V2mgfpdzwpKwykrMiVylIHairNqS3XoL7KnIWxq/zpzSI/vV7g57eL/CKoi2+EfcM1YOT1Y5CWeK/1MX5QFP/2Kb30IgRfPsxfqpEfEtNfrcLXj/69oZe/BsUP0PivA+PfguKH1/8OYHz7jPmpYe5PD7Ew1kVffTENOdeov32EzFMRTLSVszDSxcLkMHMSsdSqFOxKQWUU0tKCAiikp+8LO46Tw0wPdTMv7pdW8ywIPzc9xfzcnNQ6FSBRgEUpNP66tyhA5F+OACZCIvq3ncW1KzNCOlqo+FlLQY8xPT7I+HAzXa0FXD4XhZ+nFXaW8hjrfYax7seYG32GpfFnWJl8ho3Z5zhYzExXIAAAIABJREFUr2e7zQZ22G5gh91Gttmsw8bqcwyNfo+x+SeY2axD1/gjjHU/wtZ0PU628gS4m5B+LZ7mqlQunowkNsyTjDuXGB0UiqoFpXUa8XA31y7GEeJvip+nGl6uMvh4yhEcqMWtm/6cOudBUIIjgZG2HD3pwemzfhw97cPJy0Ecu+TPpZthJJ/x4XDMTm6cD6W5/i7dPYXcTjnClfMHKb55geJTyYxnVTCdVc9SYQcLLQNSIBT2GAW7eWl6zYb+YEULoLg8McXyuISl8XGWh8XMt/UjqWhDUtTMVHGLNAAzda+T2c4+VseFvkzBal6znwVV8S//eW3XdC2gJED6zNToGjQKgZrZSekuo/C9CsAo7DAO9/cxNNBHz1AXgz39THZ3M9FaRk/VefoabzMiamJiWEjZL7G4IGZ1YZbVufuszj9mefY5S9NfMieeZaKvhdH2FPrrYugo2UNvZSCznSk8HGthRSIk9ueYnplFMjfG1EwfM5N9zIuHWRgdZ3J0FPHwIGNDfYwO9UjLxF8+vs+bZyu8+fI+b54u8PrJHK+eLPHm8TxvH0l4/GSJx49nefFwhNerwzx5cp+3D6dZyjzATJwys5EKTITL0+O/kWavdTR4beCejwy1Xlup8dhKtftWatxlqdqzgWqXDVTv3UCV6wbKXTdQ7LqO3L1fkObyGXdcPuOW6+fccP+c6x6fc8tzPbfd1pOydwOZLhsp3L2RBjdZhgM0mQ7WYS5Ik4VAVZaC1FgKUuXBAU2exujxKEaXh3G6LEVrMB+txnysOhORSojDFRCHyTMRrsho0Fb6Pb9g0HMd476bmQmSZzpAltlgOZYilLgfqcyydFRYDFdkLkSOSb9NiPevR+K/mblQGVbjZHgSL4RzNHkYrcZyuBwrURtZif6cxwmbeH5Uia+S9XmdbMPbC468u+TAu8u2fHvZku+vmfLDDQN+vKXDT7c1+PGWKu9va/HtXUO+SzHi+1QT3qeZ8j7dlB8yTfgx15SfCk35sciEPxYZ82OpGX8steD7YiveFVrzOt+OF3kOPMnaxsNMBx7lOPG8eC9vy1x5V7GX72vd+anRhx8avPiu3oOvavbyrHQHDwvsWMqyYCZTj4kMRcbTFJjOUmYpX4vHJYY8KzHhca4eD1I1mL+mgOTsJh5c3MKTm8o8T9XkRaY2zwULPkUJyV11Gi+rkxwjg6/Pekw8TDGL8GXPqWh8rh3E7ogrRgkOaCdsRz7WhXWRwayPO87ncXGsP+TKloQgFBL8UU3cjUaSFZpJlihG72JD8G4+CdjOJ6EWbArXQzVeB/0kNSyOKmISuwXrRB2sj9qiEW3Np77GbIiwx/7SLvwzduN+y5E9V23xTtlJWL47B4u9OJjrQuAVM2Lv2BKXuRuXq65YJXmw42woLjf8cb7tgON1PaxP62J3ygSHM8Y4nlFj52kDHI8ZYxtvgEWYJmYhytjFqLIjUYPdJwzYfcKCbcIN6cRtOCa745DshV3yfkyPemF8xBeb5Ah2XUvE7nQkjskxuFw+Rmh2HrVzyww9fcv4y/e0PfqGU10SApsGcapswSKvFMvsXDyrCgmrzSGh6i7HC89zPP0oh67FEH4qCI8IJ3b7mhAaY8eF4zspveIqhcP62/tovutKa8peOtLdEeX4MlAcxlBZDP0lMbSkBdJw15fyq67knd9O7gV7cs5ZknHagPQTmhSd16XhriWdaZZ0Cj2raSZ0phvSmSGc1tOjPVOARw2aUjVpStOmNUWP9lsGtN/WpSNVi64sLbpyNWhIkacxTZWOPCP6SmwYKHVkoNiJ4RInxKU7GS20ZTjXlNF8Y0YLDBktMmC83IipWjOm7ukxUauLuNqc4UoHusscqC+yoqzAmNw8XdJydUkrMCWjyI6Mgh3kFu+koMiR0kJ7aopsaMg3pzXXiJ48QwbzDRjK0WE8Rw5JnixT+QpMFyitQWOeMpO5KkzkqjCeo4I4R4WR3K30525BlK2MKNeYvmIneks96Cz2oKNkH21FTrQUChaxC415cdSVRlBR60VRvS9FDUmU1Z+kvjYQUekeZkuceFFpy/06UxbrTVmoM2GiVJ/BAl168o1oyzeX2s0Nlc7UlO+mqnwH1RWOVFU5UVq+i5KKvZRUeVBa6Ul1tTfVFW5Ul+yhrtCRtnx9RKVmdBQZ0ZSnS2OuDlWpqjTm6tFVak5fhTV9Zdb0VNrQUW5Nc5k1DWV2VJfYU1a4jeJ8B4ryd1BasIvSgt2U5zhTnuFEYZoTBVnu5OUEkpFxgLT0SAryoijI9qI4bydlBZaUFhtTUmjN5MBNfn4tdC7e55e3i/zp9aO1s4Bvp6SWtBQYX6/dif5bSPzL138GRiEV/et8eP8X6W3pByAA41er/wFg/PkNQlXOX87/F8Ao1OosTQ2yKO5G3FFNU951Ks6HUZAcTuWdU0z3NkphUOi0E/bc/qwSfrCMpXtyYyxKhpkZ7WFePMCiZC1dLU3rCuqi0LsoBcY1lVFqawvQ+Vf7i2vqowCHa2loIRE9JbWhBWVxdnKMWQFKJ/oYG2qhtuwq0cG2bLeSwd58E47Wsux10iTE34ajhzw5FOtGeIgTIQG2hASYE+Rngr+nPt6uWrg6KbN7uwJGBr/HwPB/oq3/31HX/ke01f8RM4M/4Gi9kR3Wm/Ddq8PJ+H3cvBBFZIgzzjuMuHn9JFWVhbS13KO1qZxbVw/j5WqAs4Mse7ZvYu+uDQT4qnA40YqYBGtCEncSFGXH8TPenEj2JuH4Pg6f8yYx2ZNT532JiXTgwlFPygrOMDpSTktnFkfO+HMmOYyE4H1ciQyj+vQlpnPrkOTUM13bwf0hMY8mp1mekEiVRKkFLZn6s7q4MjHFyvgkiwNDzHX2MV3fhaS8ldmydqbL2pFUtSOua2e+b4gHUrVSCIesKYuCkijsMgrqohQWZ9feE753YWdwdnpMCoxC6EWYD5b0GjD2M9S3VqjdPdTNkKiXyfYWxu5l0112ioHWVIZ6WhkbFtYR7nN/YZT7S2NSQF2eecSK5CXL48ssDHcxKcpgsCGB9hIvOks9GWtJZnGslaXxHuYnh5gaH2Z8bIhx8TBjI32MDooY7etiVNiX7OmhX9RFn6iDPlEbA6JWnvz5NOAsz1enefZAIj0T+Gp1ilcPxKw+WmBVemN6lFcrozx6uMxXD+ZYTotgNlqVmXAFJg/IMxCwhW6/zXT6bqXVR5YWb3lavBRo9VSizUuFRlcZ7u3ZSK3zBmp3b6RqzybKd2+kaM8GcvasI2X3Z9za9TE3dn/MVeePuOT0EZd3f8rlXZ9y1ekTbu78mIydH1O5bwMtXlvp95NHEiiPJECO2UAF7oco8zBcjSfRWjyN1eJxnCZPEnT4MkmPpwkGPD1owONYPR7H6LISps5SsAqL/orM+8oxv1+OWe+tzPhsYTFQjtUwFZ5EafI8TocXB3X5MkablVAl5vxkmPLeyLTPehYCvmA1VJHHYVo8DtPlYagG9wNlmPf7jAX/T1kO2sizaFWeJJry7IQNL8/Y8irZitdnzXhz3pC3F3T4+pIGX19W5esrynx9RZ2vr+jw7qou764Z8O6GEe9uGfFtihHfpRvyPtuA9zn6vM/V56d8S/6YZ8n7XCu+z7Phu3x73uVt43WWPc/SbXmaasuTNDuep9vxNseBr/N38E2xE++rXPipwZ0fm9z5pt6FL8u2sZBlzFSaujRFKslUYL5AjaUSbZaKdVnI02IuQ5W5FBXmbyuzcEOJJ7dUeZGuy7MMPR6larB6V4m5GzKIb8jRclmJG4kyHPD/DGsfHYyCnXA5HkJsVjJ+1yNxvbwfi+M70TnijEysO59HBPFFtC8bDm5nY9Q+ZKNdUYpzQCXeCKU4QzaHOvCH/Tv5Zy97/nG/Mf/TW53NB9RQi1HCMF4O3YgN6EUooRttgmyIBf/kZsjvfCxQSrDD/tJObM7aY3PGmj3Xd+Kb7kFIbgCRRRFYHrbF6ogj2y94YnfZD93EANRjvDE+4YbtVTsszmlgdlwLhzNm7LlgidMZNeyT1LCOU8ciUh2zUDWMAxUwC1PAMloJ+8O62B4ywTzOAtOE7ZgluWJ21AOjJA+04lzRjffC6LAf25IjMU/0w/54CM7nEjlYfo+a2WUGH71k6tX3NC2/5njnJGFdk+yp7cAqpwCH3Cz8qvOJrM4gvvQah7NOcuhmPDEXIwg44sO+iO24BBgTGG3OjbNONN5yo+mWC623d9F+ewedd7bTnbKTwRx3JkqCmamOYbYugfmWY0jqE+kpCaMh3ZOalL00ZOylPs2J+hR7Gu5Y0pJqSXuKOV2p5vRkmNOdbkh3uh6iDJ0/T3eaDj3puvSkGSC6a0T3HX267+ogStOiO0ODltuKNN1SpPG2Ks13NWlJ0aXhjgltAoimW9CVaooo1Vh6bm+0wBxxsTniUnPE5RbM1Bky32DMTL0tY1Xb6S3fTnu5Aw0VdpQUmpCZbUROvg05edbkZhlRlGdOQbYpBRnGlGWZUpdrTlO2EZ05BvTm6DOQrc14niKSfHmmChSZKlBCkq/IVL4Sk7lKTGQrMJ6lwESW0P8ow2T+JkZyN9OXLUt/gSa9RcZ0CmXd5c70FLnQkuFEc7YLDYUetBS70Fy0h7pSZ8prd1PZFURlYwQNpb5MlLjxuGAXi/WOzDfZs9jkwGydHWOlFvQVmNGWa0G9UCBesova0r1UFTtRWbKTyvK9FJa4kVe6n7yyYAoqwqi6d5DauhjKSoIpznKh6q4+nYVW9BSb0p2nRUemEs0pMnRkq9JdZICozIKecju6K+xoLbXmXpEl1YVWVBTZU168g+KCnRTk7qI0fx+lee6U53hQmeNDaX4A+fnhZOUnkJZ7gpTsM6SkJ3L3jh9ZaXvIzbAjI9OC9DRbhkWp/PTqqVRV/NPbRXj9EF4LVTgSePkcXgkA+Zu6+KEq5wMMfnj+r4FxmV/erPCnt0Iv478bGD+ohP87z39bYRRCL7OTgyxKBqT/IxbgsL3wJqlRTpQkh1J96xg9NXlS1VAiHmZOan1OSSt3fktOC6cFx1iSCOnkfhYmBlmaGpNa1rPTEqanppgR9g9/hUMBPATwlMKnYDH/zUiT0NLqnBnmJdPSnUWhLmdxZpyp8R5GBhvISDuN524NHM0+ZZf1Rrx3a3LmsBdN1SlMjjSzPD+MRNxLn6iF9pZqWpsK6W4vpe1eNnUlNynOOM3dK1G4OqlgYfYxpmb/gpbOf0NL/Xfoaf4jBpr/gJPNerxdlPF0ViE62IYgX0u22algbiZPQqIvyeeiOXYsmPhYD1x26LDdSg63XWo4b9uCv7c655P3EJtgw/5oW6ISd3E82ZtjZzw5es6LmBMunL4eRGyiMwkxOzmf6EZJ/mn6BosoqrlE+GEX/EMdCPV1JHSXLed8/ZkqqEacVcWsAIzdgzwVT/FkYoaHE0KBuoSlCYkUIAU7WgDGB+JJlnsGmW8RST8zXd7GXEUns1VdTNR0IGnrWfvc1NoqwIcE+wf7WXhKFd9fbWlhDUEARmGHcWFWWAcYl9q9s1OCkjwpDb0I6qJQpN3fK6JzsJvhbhGTLfcYrryDqPQ4A21p9ItaGRqUMDezzMriCAsrQ8wvCfVJD1iVfMmDsWEW+jMZb4ult9ZdWlArbjjPdF894rEJRod7GR1uY2SwmeG+VoZEPfR39tLT0UlXRxNdnffo6+6it6uDnq42erta6e9u5enKHC+kpwHneflolpePZnjxcBYpMK6Os/p4kYePhfcmef1ggocrD/haOFeYepClaG1WolRZilJhOkwBcYgcQ4FyDPjL0++rQL+PIgPeygx6qdLlJUur22Za922m3X0rre5bqXfdTM2+jZS5rafA7XOyXT8h1+0zctw+J9X1U+54fMENj8+56vYp1/Z9zG3Xj8j2+Jhi709o8F1Hj88XDOxfx4jPOsTeXyDxWce8/2YWA7fwIEKBLw9pSud1gjGvY414FqHLs3Bdnkfo8TxSj8ehmiz7q7C4X4E5L1mmvbYws38Lc35bWQ5RYjVMjafRWnyVZMKrBEOeCn/eAyosBMgys/8LlvwVeRCkx8NgY1aDDVkKUGXWexOTbp8idvmEOY/N3A+R4VGMIs8T1XlxRIvnxzR5eUqHl2d0eJGszYtzOry8oMvX53X5/qwO35/T5bvz+nxz0ZB3lw35+oo+X13V5u11Nd5cV+LtdRW+uWHAN9cNpM9vbxvxfYop36WZ8S7FlLe3jXl904hXN415c9t8bVIseJNuxassK17mWfGi0Joviy15UGDMYo4+izmarOSr8rBEi0cVeqxW6LFQqMlEuiKTKQrMpamwmqXF02x9vkzT5UmaHit3tJi7rsTM1S1MXl6H+IYMPXfUKL2qzalD8uyN0sE6ygaP076cKL7IwezDRGZH4nrdFa0EYzSP7mJ9hBMfh9jzSagRH/vZsC7Alk0hhmwKVWFjiDqf+lrzz+6O/F/77PivHib8k5sB6wL0UI7UwviQBqbxSuhGqaAarsfmEFP+wcuQv/M25rNIKwzOOmNx0RmrZHucrzvjle6DT1YovoVH0Dy6H4XEALSSo1A75YvcwVCUEg6gcdQDw7NWGJ5SxfSYNg6nTHA9Z86eU6psS5THIkoG4+AtGAXLYh6uiGW0AuaxCpgnaGCeaIz5YVuMEndhcNgD/cOeaMV7oB3vheFhP/QPemN/6gBmcZ5YHvRk+/EoTjb3USFZpO/+E8RP3lI0tkh4tYiAdjF7G7rZVliMU24agZVZRJbfJSbvPFE34wk9E0zoqSD8krxwCrZmx34tDiRakn3Tlb5MH/oz3BjLc2MwbTs9t6wYSrNHnL0LSZ4700V+zJaHMFsfzVJbIovth5lrSWC2OZ6RykD6Ctzozd1Ff44jgzn29GXb0pdjy0CuDT3pRohSdehJ0aQvVZPhDF2GUrUZSdVlJF2fwUx9+tN06UvVpT9Nj4F0fQbSDelLN6DjlhbN19Rpvq5B+UUVKi6qUnFemepzStRfVKHrjh7dKbp0p2jRnaaFKFOHgXx1xGV6TFRaMlBkg6jIht4Ke/rrHBDVbqOlfBsNxTuoybOjOseImjxzyjKNKUzRpyjFgHs5ZrQXmNKVp4coW51+QUEsUJJW9EwUKDKeq8BYthzjOfKMZwsjx0SWHJPZgtKuwKy0ikeW0exNDORuojdvK6I8ZXoKDGhJNaL5riXdBRa0VW6mq1iTjrQ9NN/1oDbHhtrK7VQUB1KR50prkRUDwlnBcltGarcz3+rKSocHU9U7GS3fTle+PXXp1lRlO1KVv5uqAhcqC/dRUbKfopJQcotjyCpOJLv0OIWVZyitSqak9ATFeZFUp9nRkG6BKMeQkTxN6YWcwfSNDGTL05OvSVeJmTT13lnpQGOxDZU5ZhRlmlKSZ0tx/g4KcnZRkL2XyiI/aoqCqCo8QFlBFAWFsWQUHiGl+CJpZWmklWZzK/syV29Fc+OmFzevO3L9pg3Xrm1joCuHn1+/5pdXgvW8JL0fzWuhCmcCXn4Jf9HDKMDiz0K3orCn+Gr5r+bfBMbXv0Ljmwf/XoXxLfzy1d/MfxQe/21g/PartR7GGXEPcyOd3B8TbMoKcuP3kHPEh5QjQeRcOUZ3YxWTo0PMCHAn7BJOC1dfxljrZhSKvce4PzXKwsQA80KyenJEalkLPzs9M830lASh40+AQ6GCRQCMDyrjXz+FcMuvPYuTv9bnCAGXyQkk4n5EHVUknwpnu4M6u+224OkoQ3yQJdV5p5kZvsf8eJdUfRJ+fmp8iomxGcQjU4hHxpCMrlXrCKGc0c4aOmrTKc05QUy4FQ7bPsPI5B/Q1/1njPX/O/oaf4+lwT/j66rIqUPbiQo2w9/HEG2t36Ol8zGxh5ypqr9MZ3cWo0OV5KWf5oCvA4EeVpw85EF5wQlSb4USEWODd6QtR875cOqCL0dOuXHsvDchCQ7En95H5MHtnEh05XKSNxkpCdQ23eTC3Sj84hzxDrHG18uSOJ9dNN+5xXJNCwvlLUjKGpmsaWG2RcRizyCLAyPMD4wwNzTK9MAQkt4BJrp7mewQMdfUyey9duZrO1mo6mKhqpvZ6m4m73UzKxpiaWKSWYmgFEqklUeCoih8N8J3JAXGX3syhe9u+tfLKXPTY8xOja6pjVLV+TdglKqLPT309YroGOhiuLuLyeYahstu0Ft2nJHOLKni198vqJWLLM0NMLPSx/SyAKAL0sDKw9F7THcmIqqyp7HAmO7ScMZrSxhuHaW5a5LW7nY6uisQdZcy0F3LUGcPA+0j9Hb0IxK1Ieqrp0/URW93J73d7fR1CwpjG4/uT/NsdY5nq4LCKMDitBQYX69O8WZ1nIdPlnj0dJGXDyW8Wp7g0cpj3t1fYeFaNFOBSqyEyfMgQpFloTMwXJ6p4K1MBsoy4SfH5H55JN4KSHyUGQ5SoNdvK32+sgz6y9PrI0On1yba9m+iJWAzTaFbaIzYSkOIDA3BstSEylIaJkdu2FZSQzZwO/AzssM3UBq7icqYjbTEbmEwbAujYVsYCVjHuP865oM3sxS8mYWgjcz4f8FM4DrmQjaw4CPHkrcii96KrPiq8DhEi8ch2jwM0eRhiBZPwoVdSD1WQtWYD1Jgyk+GUfcvGPNcj8R3C0sHlPnyoK60aFso234Wr8dC0FamfRSY8tJg3s+YB6FW3A82YDFIjZn9sozv28S0hxyzfsosh2rzNNqQ57FGvIjR502cAV/F6fMuVo9v4vR4H6/Pj0m6/HRcmx9P6PLHU/r8cMaI92eN+P68Ad9e0ObdRVW+vqTIN5eU+f6iHt9d0OG7i9p8KwRjLmvw9UUV3l5Q4s15Rd5eUOarS6q8uqjFswvaPL2kzdOrOjy5qcvjVH0epOkwfUuFseuySFJVeFigzbsqQ95WGfKoSJO5bCUm0mSZyVJhOU+LZyVGvCk143WBKcs31ZFcVGDsnCxj52UYv7CRuduyzGaoMpFvzED5TkqFipuzZuw8ZMruREeSco6SmHuIkLu++Ka6sjVoI1si1Pg4UIePAvX4NESXT3zN2RBgzeZgAzYEK7EuWI2P9lvzO7ft/Je92/g/9pnxu73WfORhwkYfddRCFdEJk0U1SJbNvgp86qfF7/br8J/36/IPgXpsSbBC/9wOtl1zZl+aO375QXjlRuKSewLdK0dYl5TA+mMJKJwJZcPBKDbHRaB5KhDDCw5oH1PCMFEdm8N67DlphOspVfacVsLpuBJ2B+UxC5PBPEIW8xhZzOMVMD+sju1pK2zO7MDk+D4Mj/mhFuOKRpwHBkcCMD4SiG6sJ7bHArFO8MI+wRO3C4e43CehVDxP9+wKPfMPudHUi29RE3sqO7ErqcMmJxenrNsElWcQXXaHuLwLRN+IJ/CEP4HH/XGPc2FPhB3+h+xIuuREdb4/s+UHWCgPZqliP9P5uxjPsGU83ZqZnB3M5rmwUOjF/fIA5mtDud8YxUJDFDN14czei2ChPoKlhlCW7vkxW7aX2dJdTJY7M1HhzETZDoZyzRjONmIiz5jZAlMWCsyQpOsyfluL0VR1BrJU6E9TYyBVk8FUASaNGEo1YzDFjL47pohuGdFxQ5+GOxo03FGn8ZYG7Xd1pDApuqtD1x1N2m+r0XpbmZY7SrSlKtKRpkJnhg6dWcY0p+hw77YK9XeV6MzRob/QkqFi4fbyLkQl2+gqdaS1yIG6HGuqMk25l2tCR5Eh/aW6DJeqMVQky1iBAmP5ioiFyVNEnLMGjWIBFgW7OkcARllm0zVZSDVgJk0HSZYGozlKDOTK0p8vS3+RPH1FivQXKTFQoMBArgy9BUI4Rx1RoTmDua6M57ozWmhHV7EVVaX2FNVvp7F8O61F9nSXbENcvZsnPUG8GIxkttmP1twdlKXaUZzmSHmWK1V5ftSURFJff5rqhquU1N0iv+oupfcyqWnMpeZeFjUVF2kq8KAuxYrWO5oMpckzlbmRoVv/wmD6Bqmd3ppvSFuFIx1VO2gotqc0y4zsFCPys2zIy3YkN3MXxTke1JeF01geQ115IqVlx8kpPkFKyWVulKZxo7yEu1W15NZVkVt+h5yiI2Rk+XMn1YWr13bR31HAz6++5k+vn/4KjA/g9RJ8Nf5XwPgBFn9+sfT/HhgFaHy98u8Hxn/NfuYXAST/7fnts2vQ+GEH8ren0MX4Fd+8fSoFrBlxH7OjvcyP9jHd20TVtViykzzJP+bLjUhXbiWFM9Hbzayg+E3PcH9mglVJH/MTw1K1UdgvlN6QnhhlbmJ07TqMAJVCWbe0PkdQJSeYmxQCLELJsgQhOCKMUNb9YYSU74wUMGdZmF5iYXKe+TExc6NddNancyjSATcnWVx3bsHDSZErJ/0QNWYhGW5mXlBKBdt0fJypsTFmJ8TMToxJ7wgP9jTT31FFU+UdSjKSyLsVxp2zbtw578615H2cPuKEn48mpla/x9jiXzAy/QhDwz+wbdtW7t6NIjHRmW3b5DAx2YSx0Va22WpQVnidmfFOpkdE9LfVczQ2nGBvFy6ciqa7LY+0lATiDjnjE2nDmdv+RJ/YRuwpR5LOuxESt5PQmF0kJrmSGO/A5WRnbtwM5NK1QA4e3sPBw24EBDhw5XwCNQVpSLrbeTA8xnRnD+N1rYgrmpDUtjHd0MlMYxezzd0sdvaz2NXPYmevdObbulhobWe+pYOZxjYm61sYr29F3NTBRFcvc6PC6cc19Xd2eo6ZqTnmhW7HmV+taKFnUZqEn2B2XPhexdIb4wL0SxVi6blH4eTjBMJVIKG4WwDGfuFMn6iXgS4h5dzBUFshons36Kq9xWhXO4Odo4z2TzI3O8Lici0LywPcn5vly5kFXohFPO47y2KHF6N1O+kq86O/IZXe5kZ62nvo6uqmq7MZUWc9oo566XH5/s4uetu76Olop6ermV5RE31dnfR1ddDX1UZ/Vyv7tDAtAAAgAElEQVQDXS08uT/D89V5XqzO8XJ1hpcPp6WWtPB89XCCh08Wefx4gdcPJ/hqZZynDx7wZmGW6ctBjHjLMeGpLAXCSV8lJv2VkASpMhmsxnigGuNB2oz6azPko8lIiALDIXIMBssyFCpHX8hW+sMU6D4gS3vYVjqi5OmIUaAzRp6OWDla4xVoPqJM/VElqg/LUZW4laYjCnQeU6LrsDx9cVuZjpZlLlaehRg5lqJlWY6WZSlsC7MBG5D4fM6k9zqmfTcz7iEA3FYk+2SYc1dg3ksNibsaM95a3PfX5VmIDl+Fa/E6UovHEZoshCgxHiSLaP8XdPh9QUfQOvqjtjASJ4fksApLRzV5Eq/Bg3BVFgOVWfBTYclXlft+KjwIVpfuUwrgOOkjj9hDgVlfdVZDdHkWacCbOBNexRjzPMaU5TBjZkNNmT5gyf0oSx5FG/Mk3ohnSQa8OKHHq9PavD2jyddntPj2jDbfn9Hj+2QBIA355rw+313Q4/1FHd5f1OT9BTXen1Pm/Vkl3icr8cezSnx/du2zL09r8Oy0Bo/OqLF4QoHJw5sZPbQeyXEZVq6o8eVtI57dMufpTSMe39ZjVQi5pKjwNE+Xp0UGPCk2YqXAkIUMXZYvazF9diOzlzZz/4Yaj26a8TLDiuf5JjwoM2KmZhvNuXs4e2kXHtEWWPto4xRrz6HsWPyveOF7zQOTWH0UQlRYF6jIljBdZIMNkA3VZ0uwGluCFJEL1kAuwJx1Prv4Z/d9/BcPd/6Tuwv/zd2df3C15yNPAzb7K6MUKo+cvwzrPWX4zEuF33tr8VGwMesPmCITYYZSggO6ya6YXvbE9sZ+nNPC2J0ex860E+ifS0Tz7GG0L8azPtqbT0J3IBO3Dd0ztmgkqaOXpIZBgjJWRzRwOquL22VdPC7q4JashXOSCs6HVHA9po3bGSP2JpuzO9mG3RccsTrtgnr8XhQj96Ae44Hh4UBMkvwxivfAMskH+yOB7Dgajs+VcxRKHlA1vkjv/S9pkjzgRHkn+zKbcKnqxa60Dsu8NGyyzhJQk8nB+iwOV9wgMeM4/sd98Yx3w+PgXkJOenLqbjAX0/24VxTIan0kz1rieHjvAItl+5ktcGc6by9LJZ6sVvrzsCqAR9UBPL7nxYuWaF62J/C27yDvRkN5NxzKj2NJ/Dx8BoaT+aknim+6w3nVFsyzZh8eN+zlQe0OVqrteVBjx2qtPSuVdtwvt2O5yIylbA1mUlSQ3FVjMkULcYoOI3f1GE4xYDDVgIFUA6ny2J+pTF+6UJ6tJL1HPZiuxqAAmmlq9Keo0nNHme5binSlKNOVqkpnqjqdqZq03VWn6ZYS9Tdkab6jgChHm/4CIwYKjOnPN6S/0JiBYhN6i4zoytejq0Cb3mIdhsuFPUg9Jmv1GC/RRVygxWieKmO5SlKLeiJXUWpHT2YqMJWpwnSmKvNZwigxlSHPZKYs49myjOXKMJi9if6cjYjLFJisUmG8UonBMlm6i+ToKlVEVKZNf5kV/cU29Jdb0FNtRWedPR2tO+mvs5MGgAaqHBiq2sVMiz+LnRGs9iey3H8YUaUf1ZnO1ApWd543/a2XaWwroLS5grymCnIbiyhuLqCksZjiugoq6sppb0ihpeIk9zK9ac2woz/HiNYbm2i7uZHOVAU6MzTpzDGkqVioB3KkLNeOzNsmpN82Jzt1G9mpu8hLd6OqKIyGigQaqk9SV3OR6trr5JXf5lbBXa4V5nG1rJLLFVVcqangal0JF0tvcSfrAHkF8UwMVfDz61WpksjLB/DyIbx6IA3CCGnpX14L96Qf8MurFX5+ubw2r5b5WXj9FyO8z6/zp1eChS2MAJ9rnxXe/zD/W5de/p+q49+qkGuvfwPG31TJ32BxDSKFAu9v3zxhbmKIGXE/06P90rLrmaEuhhsySU30JD1mN5d8rUk56MtAfRWS4RFmJiSszIyzOtHN/PiQFMzmpbenJ5gRVKhJIZwyudalOCMAoQCHQmhFIgVG4SnYzotCondmRvpcs6GnmJNIkMxImJ1dkHYrzoklTA0IV2hyOHXQGV8XBTx3beGAtya3L4TQ3ZjNwmS39Caz8N8Ufm/zUzNMiUeknYsTA63UlaVw93o8Ny6Ecv6IC6fjbTkTb8mpOBMSw/RJirbgWLwDcVE27HTdgrHtx5jZrcfaQQ4Lu60cOurKxWshePoYoav/Oaqqn2JmpMjBCB+GRU1MjfYzPthLxt0bBPu7Ex/nR2NTJjduxRJ32IWgWEdOXfcm6rgtYYetCI6zxT/UkfgEb44d8eRw/DbOnrQjMWkbMQe3ERnlSMJBN5ISAmiozpf2Si5MiFkWCtDFYuZFg8w19SCEViR1Hcw0dDLX1C21nhfbRAiz1CZioa2Dpa5OlrpFzHd3MdPdxXRPD5LeXqaGhpmblDArAKN05piRzDIn3KMWgkrSOiMh1CRmUSJmXjzC4qTwlwLhM4JaLCTlJ6ThHyEAND0xzsSYcEe6n4EeEYOiPkY7JxgWLOG2QrpbM+nvKGWkW8Rgxwhj/YIqOcbCYicrszM8mZHwdLKBL8eu8LA3lLnm/Uw1JjBcd4f+ljq6Oprp6mxC1NFAd1sDovYmRO2tiNra6O3ooLezld7OZno7m+jtaqKvs0M6/Z1t9Hf+Bowv/hIYhT3GR3M8/xUYHz1Z5MnjeV4/EPPVyhhfri7zZnGG8fM+dO9dz4CzHEMuCgzulWPQVZZBNzmGPBXp91BkyEedof2aDO7XZDxMjYlIVcQRKoijVBmJUmUoWpX+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H1UR3eJeny/WFD3h8x4qvTOnx1Wpt3yTp8d16H789r8f6CFj9c0JTO9+c0+O6sGj+c0eT9GW2+TdbhzWktHh1RYiFBBknMBiZjN7CYtJWlI1uZS5Jn+qgqM8cUWTijwMplRR7eVuZplhYrmcIeow5TGfpMZhixmGLBfKoOsynqrGQY8WXmdl5l2/EsV5eVAhWmS/XozLbm2llHQmNs2Omvh4GHGqfLThJ2OwKvC/vxuOiNgp8KmwMVkTuggVqILsoH1JEPVUYhRAnFIHWU/IzY7LON/+Huwn/18OM/eR3g7z2C+HvX3fyTmynrA3VRDFdHxl+ODV7ybNivzmc+WqwPNmJTkAEyISZsDLPiD6GWrBduOB/fjck5d5zvhrPrTgLm52MxPp+IxfUTaJ0MRe6gM1ujLdFMMkcjQQudBFU0IrdgECvPzrNGeF03xueqAd4X9fA4pYnnCW32nzbC75wVvpe2se+sLXvO2mF5wgm1g3tQidqLRrQXJknBmCb6YXrIE6skH7YdDWXXyQTicnKpm/+SxpmHdC49o3RkiYicRlyyWtlZ0oltcTU2halYZh4nuD6PhKYijtakEXnzMF6HvHEKdcI7wYMjN6M5nxFFWnEMw22neNR0lEcNR3jacpxH9UksVkSzUhPLs+ZE3nYd46vuo7wTJfC+35sfh0J4PxjK+9FgfpT48cdxf34ajeKH3li+bjrAuwZ/vqry4EWxM0/zHXle7MDz0m28KLPnVbkDryt38LrSmVflu3ld6sjrIgue55vyKNuY+xmCOqfLRJoO4nQdRtK1GcrQYihTC3GmOqMZaoykqzKSrsZouoZ0RtI0GEnVYDhFk6G7mgykqdOfofbn6csQqm806MlUoytNmb5cdQbyNenP06AvW43eLFUGcjUYLNCS/npfvjoDhZoMlmgxXKYj7WWcKDdmvESfsUINRvOUEecpMJGnwGSOApPC7mKmMtMZasxkCrb0FqYytyDJ3oIkdyuSAjmmihUQF8oyViTLdJUKM3XqjNQo0V+hSG+5MqIyNUQVuvRUmSCqsaSr2prOalvGOl15MOTFYrer9HzfQKUTI3WeiOsDmW6L5MHgMR4MHWem8yCicn+aSw4w0JtPXWcbJV0DFHb3UtB+j5LWYkoFYKwto6Smipq6Auqqb9NcdYrOijC6inbTkW1KW7o2rakatAoBpByjNeu+xJny/B3kpVmTcduS1BtWpFyzJ+2GE0VZflQVR3Gv8iiNdRepv3edqro0skrSuJ6fxYX8YpJLajhd0cTpmnaSq2q4k3OQnPyjjA+VI91dfLkCLx7By0dSePzlzSo/vV3hlzdCIGaVX14/4OdXwvw1KH54LcCgAIh/OwjA+eoBv7xcWZtX/wFL+l+Dvv8/gFFQGqf6ask8GcKlQDvuhu+g6fohcs8lMdzaxMzYKPPjI6xIhqRqohQQBWAUbk+PrwHjwpRgLa+NAJNCh6IAiB/A8AMsCq8/gKRwpUUKIQJczs4xMz7B4qSY7oZiEiN34bdPA19XFcL9Tci6FYe4p4JlSQ+LE/3Mjo9IC6uF5PL0uKCEjTA12kFV4Q1OHfYkLMCQmGATIoT6Gz9dksJNORVnw/E4W+IjLQkNNMDHRxM3PzVsnDZgvm0dFts2YWK9AXP7DYTFbePIaQ90jD9FQe1/oK23jn37zCkqusHAYAMjo+1UVGXjH7ybwDAnbmcmcv5GMAknXIk55MLpS/s5eHQ74fE27PPRIzB4O+eSI7mYHEpijCPHD9kQHmFBdKwjAYFWxB/0IDPtvHRHT1BslyQS7kumWZyQ8GBMwqOhSVb6xCx2DzPf2c9MWw9Trd1Mt3Ux097NbEc3s52dzPd0szTQx+LQAEsjQ9wXdkEF6BwfZ25CgD6JdIRd0QVpd6PwnQkJ5FGWpkdZFBLREyPMjwu/hw+9mmvQOCuFRuHfsQaPErFwS3pAusM4IOphuLOfEZEQfGlmUFTLSO89hnubGOjuYKRvhJnx+yxOPebJxGOejrexMnaC+2MuzPf6MNN2hoXOGsRNIvpa2unqqKejvYau1jo6W+5JgbHnV2DsaW//s5LY19VMT0fjGkR2tNPX0UpfRwv9nc1ShfF/CYyPfwPGt8ujPFld5u3yHOKL++l2XcfQnq0MOG+hb9cWBvfIMbJPiV5nGQZd5RnzVGbUU4khD3nEQeqIQzUQH9BEHKHNWJQ24hgdRmN0GI7TYfigLoNxOtIex55oOTqiZGiN2UrbQXk6ExTpOqhAe/gWeg7IMBwmx0SoHDMBMiyEyHP/gAJLIbIsBGxm0W8ziz5bWPCUYd5dljk3ecb2aTHhosy88yYe7vqEVaff88DlM5Y9NrHgvYU5303M+Qr29VYeHNbj0RlzHl+xY+GSNeKzZvSdNER0zJDuwwaIEg3oOajDWLwOo7GajEaqMxauztgBNXp8ttLutoEuHxmGDqgyGqnFaIQuPX5KdHtvZSxYhdlobRbjjZmINqLVT4N7fnqUeOlQ7mFAnYcJtfv0qHBWpN1bg6koYx4dsuBFvClfHTTmuzhD3sfp8XWSmvQKzNdHNXh3QpOvT2ryzVldqer47oIBb87p8fyMNu9OafL9KU2+S9bizWkNVhNlWYzfxELCZpaPyPHohCJLhzYzEfcZw4kfM378M2aSv2D52hYepyqznKLC+DV5Bi8rM3rbgOk8B6arvVho8GWy3IXxfAeWC7ezmiMAgiKz6ZsRZ8nSna5E6jlTYuLM8ThgiIm3NvFZSUSmH8H9fCjROcfRi7BCPlAblTBNtCNUUDugjkqoDioh2qgEqqLkJ4fMfk1+72bN/+nqw3/2TOTvXIP5OxcX/n6vBR/76CMfps/WQHU2eCuzcb8GX+zXYH2gNpsDddngb8Af/I34nY8+/xJixqYYGxRibaUhl23XojBOjsDgTByWF49jcyUJkzPBaMRvx+ioPQYJBuhGq6IetBn9A7LsOmmC52Vj9l81xu+yET5n9fA4roXXSUO8zljgc9GBvWcd2HHKDsNDDihF7kIpzAXVcHeMEgIwiPPCNMET68P7sU8KZe+ZY1xpbKN++imtAjTOPeVu9yS+GbW4FnWyvaQV+6Jy7PPuYp92nIjGchKbKjlSmY3/2Th2R3pgu3877rGeHLsVz7mUSAqqkhB3Xmep7goPGq/xtP0Wj1uv8rDpHC+6rvDt0E3+KL7NH8dv8uP4BX4eCeKPo268H93D+zE3/jgeJAXHH4YDeFy7k46zyvSfN2UqWY/lczo8vKTH85vGvE214M1dU17fNuGbNBt+yN7BT7m7+anYhR9rXfmxzpV35Tt5VmTLwwILFrINmEzXYCxNlbFMNSZytJBkGiLJNGIyw/DXMWAiQ5/xdD3EabqMC5Oux3iWhjSxPJ6jyviv1Tfj+ZqM5qoznK3KaL46Y4WajBZoMJCtiihNgZ4MJSk8CuDYk61KX64G/fla9BdqM1Ckw0ixLuISHcTFmoiLVKQW9USBPJPC5MkzkS3PZJYikxnySNJlkWTKMp2zVsMzV6LCUrUWc5WqjBbIIC6WY6xEntEqVUZr1BmsVKWnXAVRhSadFXq0V5rRUm5DTZ4VrZV7WOj15+lYGIsiPyYa3RisdkFUupuROh8kLQdY6TvM66lLPJTcYnQkiyFJF+Xdw+R3TJDXPkxe4z2K63L5v7l776iqEzTP++zZnbdnpifs9PR0qu4qy6oykHOO5oyRIFFBogEQFTCXOaGACGJAJOec4wUuGW7gJnIwW2VpVVla+fOe30W7a7p7dnfOnn3PnveP59zLJXmu/3z4hucprUqntPwOxaV3KKq4RWFxHGVFH1OdH0lrUTCteVtpy99Ca64L9ZmraMpzoSJH2OPoQWmOKyXZW8hOcyElfgmJFxeTFLeK9Oue5NzZQVF2OJXFR6mrvkSrKIOiyrtcTb9J3N0cLuVUcT6viXOF7cQV1XE76wh30g8j6RaAcRyeTsPT+/DJ/TfAODULjM+nZwsx/w4a38Ljnx5/+CuwOKswTvPjJ38Cxh+f/W+WXv6/AEaVoJh1NyEuvUXOqTBSdq/nRvhm0o6GUZN+DXVvp9aelPX3aAFRAEXNkHB7WopSMvDH14aFFvQbkBQyhW/BUGtLC9a0XK7dpyhYyMIIwChY1YLCpYVQ+QC9okpOxPgR6mdL2HZrDketp7YsmUFxNeo+EaOSHu3N6mHpkPb6i0oiQ9bXzfBQJ+KmXBLO7yYi2JFt7nPZ4bmAI5HLuH4hgKK0wwy23UXWnUNLfRIpybvZtt0KY5ufY2r/j1g6/ytmDv+CvvU/Yrf8HZZtnI9bgA12K9/nI5O/Y67+z7BZPIeow9409xRQ0ZROedMdEtKOsvuQO6evhXE6JYgziYHEXQ4nPmk35+IC2BO1CtetFsQe9OPm9ePE7HXHz8OSyBAndu5cTmjYSg4e8iUzI46+rnptK3xMOcSESo1GImdMpmJ6SMM9uZp7cg3TUhVjfVJthlEl7kEp7kLV2Y26swt1dxeKHiGb2s2wUCSRCNAnZVgmQSO85xLBsp+NCYxKBxiV9KIZ6GR4sFML4aPyboZl3dodnBqpAI7S2UiBQgDGP4GiFvJlUoYkEgZ7e2ZLL+0iutqatYWU3vZOukQiOlpr6OmsoFtcRX9nJ8r+e4xLv+dJ/wj3ulMY7fdGNeiIsiuC0a4KRsSjdNUMIW7qoL21gdZmARYr/giM4pYmBFjUAmNrE52iRq26KACj9vUWQX1spLO5ns6Wuv8QGIUs47NpGffuj/Lw3jCfTUl5PjnIvakxPpsaRpMazuBOQyTb9RnaYYYqyAZFgD1yPztUAY6MBDkyFmLLSLA5o6HmDEcsRh25BPXeJSj3LkIRtQh5lBOyKAck++yRHnBEeWgJioP2yGIsGDxgTs9+M3qjLeiPsWRgnwBmZgztFpZ0m6IOMmYkwIixIGPGgwwZ26HH6PaFjPkuZMJXlylfA6Z9jJnyMUe9zZlhH2vueenyiee7PPX4FQ+832F82/vI/T9AGjIPZbgOEycs+PTGSl7c3cDLYm++rPDns4oAHhVt40HuNjSprvScWUZjjDWio450n1iK7OxqNBddGL3kguLkcjr3W9MSbkJblBndsTb0H3amN9aezn3mdO01RnLQGsXxRShOraT76HJq9zmTH2pDbqATBf7LKQ5YSdn25VT6LaHexwmxnyOq4EU8Cl/KF1HL+HrfIr7fb8U3+yz5er8VXx2w4oUwh2x5fsyeZ8fteXLMjgdHrHl6xJgnh3R5ELuA6YPzGY2ey0jMXMYOz2PqmA6ThxcwcWg+muPvIz//O4bj5zCW9AGTKQuYumHAeKrQkLZlNH0Vj0p9+bIjlkejN3k0lsdIz3XEBRH0ZW5CdssO5XUz1KlmKG6b0ndbh5yL1hyLtiU40h6XnYtZe8CTYyU3iMpMZHv8Ubwv78U2Yi2mYebY79XBbq8tlrudMQ+zxSLMAIuwP2AU8hFztjnwC89t/JP3Kf7WK4K/9fTjH7w28A9utrzrb4/ezsV8uM2KuX5mzAu00NraC0Ot+SDQjl9ts+XnPtb883Zb3t25GP2oVdge2cKSs8FYHQ3E7OBOHI7E4nQ8CvvDO7CIWs/iwy4sP7oSx0grbMMMWbzHjI2HnPG+4IzvRXt8z9ric9IGj8PmuB+yZsshBzYfXcaGk+tYdXQNNvtdMIl0wzzSG+uoABYfDMFxnx9Lo7ex5kgQ6w9HEnr1Kne7ZFRJ79E6+ZyK0aecaejH/VYpW/Ib2VTcwIbcfDbeTsQ/6zKxDVUcqalkf+YNdpyOZW3wVlb6b8J3vz/nbhwjMe0AlXWnkbdfZ6oxjYeidB603uKhKJWHoiSeipN4KUnllew6r+XJfCu9Dn0ZfN9zhG8HdvLNQBivug7wbd9BkO8H2T5eN+/nUfZppi77MHJ8KSNHnXh4cRkzZ2x5eN6aZ1ds+PyqLa+uO/LdrUV8nb6az3PceVmwla+KPXhduZWva7fyvMKFR8XLmMpzRJ1hjuSGAarbDmjSnBhOd2Y43ZHhdDvGshwYy7JjNMuK4QwLhjNM0WQaos40QJ1lgDrbCHWOMZpcE4bzzRjOt0CVZ4Ys00ibLxzIMqXztj4dN4UxpOO2MZ3pFojTLWlPs6DlphmN141oTNVHdNuArgxD+rINGcjWZyBbD2mOPgI4DqbraO3noTsGyG8ZIr1lgDxd+N1mjBVbM1lhx1CeIYoCQ6br7JlpXISizB5VlT2ySisGKi3prbKmo8KB+oLF1OS7UJHtRnm2D405box07OYT5UHGxMEM1rjRXbqJ7hI3uou8mBLHMik6iLQznuaefKq6WrjbNEiOaIzCNhXFDc1UVGVRU55MZdFFSgrOkV16gYKSM1SUn6a6+DC1BZHUF4TRUhJCc2kAtYWe1BR7Ul3oQ02hL1X5nlTke5CXvp7ky05cOWdPwsXF3E7eROYtTwozA6ku3kdN2VHaW1Npas4mqzCdyzdvcfFWAZcyarmU1cqVrGrSs4+Tfucokq6S2fbys0fwyUP45IG2GS20mr97Mab93I/CIu/PZsFRUBr/o/lzdfHtx2/VxbcA+X+/JS3pRSkfoL+5lPrbZ8k45EfGAXduRnmQcSqStpIsFH09KIeU2lyiAIXCCJlBxWA/ip9AowCSGqHsov2aoT8C4ltQESBSqyy+AUYh36gSsofSPgY66rhyJpJQPwciQuw4Fr2G6uKLyPvqECza4cEBRqVSxodUaAYVqAaHUEmkjKskiJsLuHQqiNiI1UQEW7EvzJTki15kXIugqeQaIwONDA+2ohxoYrCviu7uQo6d2M7i1XMwsPp75pv8Fxaa/1cWWv4MU6dfYrboN5gu+i2mS37DB2Z/w0fmP0PH9p+xXPEeq70sWOZuwipvC5a4GeCwaR7bY5ax58wGzt0I4dadg2TmH+fC1WCCI5exO9qF03FCQ9od3+0O+G2zITjInl171pKSeoiKyhu0t5WhlHfNnmEULHwhOypVMCJTMa7QMKGcnXGFmrE3l11GBAiXCjA4iEq4p62NBwxqd1dqhgbRyGcziLPZzlk1eFguY2RIzoRwqWdAjKa3hZEBEVOKLsbkYoalQk61l1EtaM4uTP8LS/oNLMolg9o9jF3t7YjbWujqaKBTKJ6IxHS0imkTMoZtNYhF5fS21zHU28OEbJSHXRlMtUWjbgtC1ROJZjCdEWknQ31DiBrbtd8namyhramJtuZq2pqqEbc0IACjYEcL9rMAhh0ts5a0VmXUgmQT4ub/CTDOaLRZRgEY798f5ZEWGCW8mJJw/94kn8wMM5Z5AM0xJ9TRTsjDHZHtWspQ2BoUIS4MBa1DEbgSxQ5nFDts0YQ5INu5COlOZ+R7FiPb44wswhl5pDPyvY5IIm3p22NBf7glA3vMkYSbI4+yQrbPFmWMI+oYJ9T7HBiNdGB8jz3jYTaMBs7ayaP+xoxsN2B0mx7j2/SY8Tdk2s9IC4sz3qbM+FgwvM0UzTZDxrbrMuavg2K7LpIQCwYjnZDELEXz8UrunV3FTMJSZm4v497dlczkrGMydx0PSt14Uu3Nk0ov7hW6cT/flZlsd3qvrKXr4iq6L6yg78JKpHGrUcavRX5pBX2nHBEftUR81IK+Uw7Izi9Gfs6ZgRPW9B2zQHbGnpGraxi/7ormugeya27Ikrzpj/Ol49RWmg+60RDlSt3ODdQGrEQUtIKBnSvQRKzgXtQKvo1cxjfhS/k6Yilf713Kq0hnvopy4sv9dnwRbc0XMRZ8EWvOs1Nm3D+hz/iReQwf+RD10bmMnprP+Bkdxk4uZOKULvfPGXM/3pTxa4aMJOqhiddBeWk+8gsLGIozYijRGiBebI8AACAASURBVPX1ZdzP8+SL1mgeqguYkjYw1lmLvCqF5hQ3eq8tQ3JlCUNXViJJXEZvigV1SU7EH7EiONSAtYF2rAh3JSY3lejcO/jFnWJfRgLrjgRgHmiLU6QJjlH2OEQ5Yb3HHNPguZgG/QoD//f4yM+O33p58QuvGP7eN5K/9dnBP/h68POty/jvHvbMDVzBhwGLmLfDjnkBJujvNGRhsBkfBNrw+0AH/sXfgX/d4cic3Uu1CqNFjAu2x7wwPODBgnAfjKMi0duzA73dHswPWoFusANWEY5Y7bLEKtQUu51mLI+yx/WEPW4fW+F61IytxyzZetiKzTHWrI9xYHXsUjaedmfxwfWYhbtgvMcNswgfHKJDcIoOxmHvNlYeCmTjx3twO3GIIzmFFAyO0ah4TIXiEZeaJIQWNLH+Tjme1R1417TgkZ+LW2ocEXlJHK0r42BJLsGJZ/A/sZdVgZtYsX0t26K9uVFwjrTs/XS0nUEjPs2D9hM87jzBI/FRnnQe4UnnQZ51H+SV/CSvpB/zSnqc1wNnoOc2P/Zf4pueY3wpOszLlgt81XoR+oU5DV3noeMWiC9B2zG+qd/HF6VBfJLnyeOMjTy4vYqZ1MXcu+7Eo1uLeHZ3FZ/nbOLzvE28LnHj2yoPvqv1gGZvvq334HW9G88rN3A/fxmTmdZMZloymWnO2F0jRu7oMpGlx3SeLvcKdJkpWMBk7gdM5eowlWvARK4+Ezl6jOfqMpqjw2iuLhMFxkwUmjBRYMZogRnyPKEBbYwky4S+u8Z0pRkhvm1EV5oZnWkWdNw2pzXVlKZUoUhjSNttQzrSDBELN6Vv69F714D+DEO6b+vSk6ZH/00DBlONkNw0QXrbBEmaIYNpAlDqa23soVwj5LmGSLINGcy2ZiDXgv4CUwbKzOgqM6WtxJqaHCeqczciqthFZ+1hOkqD6SjxpbvCi9HOID5RhfOZKoJPZOHIq7yQV+5AUhxIb/1xmlpTqGktoripjZLmAUpq26mqKqeh4hYNJReoLTxCdUks5dWHKS+LpaI4hrqSgzQURdNQGEldQSi1hTuoLPShotiTijwvKnO9qSn0obrAk9KcLRRmbiAvfQM5dzZRlO1FUY4PJdn+1BVH0lRxiNb68zTUJpKbF8e1mxdIvnOdpIx0EjOyuZGbTUXVZe6mHWFALCiM0/DZY/jkMXz6EJ7d067B0QKjsDvxuQCMs9CotacFtfHPRlAO3wLiTx/fwqLw+D8Gxh+e8+P/wvyvKoxCMeYvfp6w0/GnV2O+fc6X2gxjD4oBMUN9YlQD3agGe5ELamFfG+KSW9yM8SUhaDl3D7hRcGY3otzrDHW2I5cK9q90FvBkEq2yKMCiUgAW4WNt6URQsSTalvNfUxjfviZA41uIFL5vWN5H/t1EIkNc8Fi/gEAffTJv7mawKwu1VIRaImNEIkMzIJwlHEI9KCiMCoblUvrFddy6doQj+9YTEWTDgV22XL/kRXdDEn3NWah6mxke6GdYIkctlaKU99Hf10xtfTYe2+1xWvUuZk7/hL7t32C++BdYLPodNss/xHr5h9iunovj+vexXvUOpkt/i/Wa91nsqs8iV32ctuixyF0fZw9dlnrrsibQBNcwK7aF2eMVbM1mfzNcthnjvtMWj522bNhugnugFSH7VnD0nA9pmSeorrtNQWEylRWZyKVds6CtzXtqGFMMMyIXykBqRrTlFDXDKvWbHZezd6Q1KjlqpQyVQopaWLL95rlKIazEmf0/mYV3QS2UMKLNJUoZF5at94lQiusZEtcyIe9A1deMSru0vZcxwabWlpaE2MCsBS3kFhXCSCV/nMHeXro63gJjPeK2RjpEItpFYtpbOxGL2hA3V9HXXoi8J5NR2R2mxPuZEkUx3HoBTWcBo/IOlIpeJLIu2jubEbU2IGpsoK2xVmtJC8AoZBg73gCjkGPsaG6go0V4rZb25po/WtICMIrfKoxjKv7CkhaAUWhJT0l5cG+UxzPDPJ+U8HxqkHv3J7UZx4mCw4xeXM3Ypc2MnnNH/bEnqsN+KA74o9wXgGrvNhR7PJDv2oQqYhOyiLVII1YhjViJNHwZ0silSCMFldEZxX4n5PsdkO+3R7HXHtVeR1RRTiijnLSPmn3OjEY5M7nXmZlIZ2b2OHFvtyOTYbZMhlkyGWLOZLAJU8FGzAQZMbPDmOntxkz6GDHmZchI4FzUoR+gCjdCfXgZw1d2MHH3GPcK43iYfxbVFX8Ux1cjO7WM3vNL6LmwhO7LS+m6spjea8uR3FyF/PZqlHfWMJm7iQdFXgyneyFP3UJ/wlp6Li2j8/wius450XXWgbbjFjTE6lMfrUPdAV3ajpjQc1KAR0s6jxrSecyYgXO2qK+uZOzmJoZvbEJ9czOK1M3Ikt0ZvOpL75UAOs4G0Hp8Gx0ntiM+6kXHoc30xW5kZv8WHka78eSgO58eduXZwfU8P7SSF4ed+eKoLV+fsOLH8za8vObEY6EZfdWSB9ctmUkxYybFlLF4A4Yv6jF1xZR7Vyy5l+jAxNVFDF+2Q3HOHNlpI2SnDVHHWTGc6IA6aRHKa4uRX1/DQGE08tJkRqqymK5NRZG5HXnyCpTxq1Fc3sjglXX0pTjQkeLE3ZMWxEQY4h5qy8owF3Ymn+N0eSFBCRcJvXoatxO7cN6zDvudDjhGObH4kCN2+40wC5uD6Y530fddyAJfJ/7gvZlfegfwdz7B/I2nH/+Ppxt/77mOv3dbxi+9VvJ732V8GODEwiBT9MN00As1YX6QDXOCHflt8GJ+HeTEO0H2fBTqgMneZVgd3IhuxDr+ELSBdwK38/7ObcwJ2cLv/Jx5d5sVC4It0Q82xyjYFJMgE2z32OBy0JotR61wP2aN98d2eBy2ZkO0DetiFrHy4GpWn/DE9sAWjHZvxHC3B8a7vLHdF4z9vkAtMK46HMKG4xEEX43nQkUzBQNT1MkfkTUww/4SMT65zbjk1rGhuI6tpRVszbyNa8JJjpTe4lRdAQeyk9lxMRqPGD9W7FjJpl0uRF8KI0tQlmqOMCg+jro1kHttm3nU6cqDjg087HDhsdiFZz2beSXz4WvZNr4b2sF3QwGg9gZlMD/K9vFt9xFei07zZeN5vmqM45uWK/zQHgfdl/ix/yzf9Z/g+/4TfNt1hNftMbxuPcDrxr18VbuHz8tDeJLvx+OszXyatZpnOav4otCFV2Ub+bpiM1+Vb+Jl+RZeVW3l6xpfXlf78KJsJc+KF/GkwI4nBdZ8WmLDpyUWPC404mG+Lo8KdXlaqsezcnM+q7DmaakZM3k6TObOYzznA8ZyPmCyYCHTRQbMFBszXWrGZLklo8VmqAtNUeabMpRrhizHHEm2kFW0oPeuBT13LGi7Zaad9ltmtN8ype2GMe03jOjQjiGt13Rou65HZ7IB3VcN6E02pD/VmL5UQ3pT9em9pU+fAJi3dem9vZC+2wZ037CgU8hUpuvTlWtAR74hTTmm1GY5Up+3mZ66fUhbzjBYu5eBGgEa3RAVrETRvInxzq3c79vOZNt2JlvDGKkNZagukp76I3Q0XKG9NY+B3mYGu5vobc6nty6ZtooTNJREUVu2m5ryEGrLwqgt2klTcSRtZQeozwujoSCYhkIB/nyoLdlKdYE31XneVOd7UZnnRlnOZkpyNlKcLcxmSnM9KM3zpCxnG9W5YVTm7KQ4ayc56bu4fWMnN27t5fbdw9zM/Jgb2WdIyz1Lbu5B7t6ORtJZwPefCStyBGVRAMZH2uXdPzyf5PsXo292J76BxWezWUZtEeaN4vhWefyPgPGn8MinApjO/PWW9H8GBP+yJf3Xiy9//jOFTORfA0aVtBt5XzuynnYUfZ0oB3qQCTk3WR999UXkx0WTtGc9FeeCqL2yl7Tju+koL0TaM4hSMguKQnZRGMGSngVEwWJ+8zktOL6xM99Y0T+1pf/8uVI6gLyvg+sJJwj0WcyGFe+xZe07XD7jRltDMj1tZci6e7QKo7KvmxGtqibTWqbSnjYaq7L4ONaHAzsXExVsyeFwZ2oLzqLoKkLd34x6oI8RqQaNZAylZHh2/Y5kgO6uZs5f3c8adwOWbHyXdd7ziDntyq5oVwJ2b8Fzx1o8ApawbdcSvMMWsSXAHvfgRfjuWYWPdlbjtWclW3ctwzXMGffdi/COWMT2cIc3sGjKci99Vm43YKnffNYFGRBwcClnbu4kq+Yiop48GluzuZJwhBwBymU92jaycF5Ru2pIoWZkSDixqEatVqNUKrWjVqsQ7kir1AqE29FKlQylUqodlVKOcki4zjK793K2kCQowlKG5YPaDKqQkRwd7GS4V4S0rYaGkrvIu+qQdzcwJCiOsh5GhgYZlgvwL53Nmcpmiy5vYVGwo4Xnkr43wChqoautgQ5to7mR9lbBku6mo0lMT0sN/aKb9LZGo5GEMdK+g4m2k0yIyxntns20KtQ99MlFtAp7NBuFkkspbU3FWmAUgFDUWENbY7229NLWKKiLDdrSiwCMAlB2NAsQ2TgLkk11iJtrefDXgHFaw9MpARglPJwZ0a7dmQVGCdP3J3lwX8PDunM8yfDlYXYoDzN3M5oUivrSboYv7EdzOprRUwfRHItGdWgfmsN7GTkWiOaoH+pDXihj3VHGbkZ1cD3qg2tRH1yFOnY5qtilaKKXM7x/BZp9y1BHLUW1dxGqSCfUEQ6MRDoyFmHP2B47JiMdGIu0ZTzSiolICyYiTJkIN2JMuNYSosdYsL52T6JgV9+PmcODkzrci1/KTFYoj1tTedBfwb3eKkarb9J80ouaEDPKAs0pCLKjIMSOgp12FEfaUxHjRO3RRdQccaT6kA2NJxzpOL+MnriVyJI3MJSykf6EVbSfd6b1tB31R02pjtWnar8OFXs/omjnHIp3vU95+Ac0RuvQclCPphgdmmJ06TxhwVD8ElRJK1FfX47q5lJk11ciSd1MX6oPXSmB9NwMp+fmXjqvh9OeFEZnYii9F0LoPRuI5PwO1HGBTMb7M3PZnQdxa3h6eRHP4214EW/GoxR7plMdeJDuzJPcRTzMceRehi3Tt62YTLVk5rotU4nWjFxwQHN2DcPnVqE5s4SRs86MX3Bk+Jw1qnMWyM+ZIjlrTP85E8QXHOm67MFAUjDD6aFM52xi+Jo1mng7lJeXIE1YTt91G3qv21N6zoxTUXrs2GXF+pBl+BzbyemCO4RcPk3AxUN4n41gVbQ3ZjuWYxXujE20JTYxhpjumo9ZgAF6XhYs8FnCez6r+TeftfzM04P/6uHGf9u6mZ9t3cjP3Nfzjx4u/NJzFe9tX4xemDUGOxeiH6LPwiAhz2jHH0IX8bsgR94JsGJugDkGO20x378CvfDlvLNjJf/i7837kYHM2bOVX21fzG/9bZgbbMlHgWZaANUJNMUoxIJV+yxwP2aH1wlHPI/Z4XrIBpdoO9bELmP5wQ04xnpgFO6K7k5X9HduxWTPNkz3+GOxxw/n6EBWHQll44l9hN+8RXKrlJz+exT0TnBNPE5sowqPwg7WF7WyPr8Cj7wcvNKS8L56knO12ZysuEXEjRP4nw5lY7gLm/esZcdhD+LuHKC09jS97SdQtUUz3rqJR2JznnSa8UhswKMOXZ506vKiz4Sv5bZ8O+TM94qlfKuw58vhX/NKac6Pqs2gDgHZLm3Z5WX9RV7VpvFNYybft1/nZcsVvmi5xFeiOL7puMIP4svQGQddF6DzJHQc4/vmaL6pDea7Gk++rnTlq/KNfFW2ni9LXXiWt4rnBev5osiNr0p9+Lp8O68rXPmm2o3vat34vm4LNLryXd0GXpYv57MiJ54XO/F5qTOflTrwotKBz2vseFpuwqNSPR6ULOB+yTzuly3kQZke90sNuFdmxHSFMeOlBowWC2PEWKkZY2WWaIosUOSbIc81RZptRne6Od3pFnQJquNNM1qTjRGlmNB6zZjmqwbUxs2nKVEPUYIebZcX0pGgizhRj/aEhbQlLKTjqg7tVxcgvqZDV4ouXckGtCeY0n7VkLYUXUQ3F9J6R5fmTFNachbTkLWetqJApA1HGG2PRl4fSEfRBppynOkpX4qkZgXyujUM1WxgrHkb06IQ7olCmWwORdW4F2nTx6jFSYx232KkPYWB6pN0VOyjuXIXDZU7aCr1pLHYi8ZCX5oK/Gkp2EFj3naa8v1oKvCiqciDhqJN1BVspSbfi+o8dyrztlCRu4mSbBeKs1204FiYtZHCzE0UZ2yl/O52yrMCKMrwI/eON5lpXtxJ8yT9rh93Mv1Jzw4kLTOQW6kBpN/cg6Qzi28+1fDjZ/f54dmj2fnsPt//BBgFdfFt8WXWjv5TrvE/BYxCG/t/Dxj/1Hj+aSFmFiD/59D4F8D43azCKDSkZb1tSLvbkPd0MNTbibyvB5VEuA3dgqj4Non7vLgctJy4HUs5F7iOuvRrDAlZOelbBVGqzR1qwfGtsih/A41vgPGtivinx9kc478HRmFNyyAKaQ+5GUnsClyH67qFrFv2a+1sczfh1tUj9LcKlmYLQ32tKPraUUm6Uct66G2v4erFA8RGbCByhw27fPW4fNyV+uIUlL312uXiqkEpykE1Ktk4isFhFBI1SqkCaV8vGcVJeIY4s2TjHJZtfpe6jmTa+8roHhDR1SOiqaWI8uprFJQlkltylfyya+RVJJNXnkJ+ZSq5FSlklCRwK/+SdtKLLpBeeER72SXsoCuBMRsJOb6RLRHWbN5jTkyiD0XiVFoVZQwoa6lpSOfM+X3k5qcyJJSKhEsqwhobYRXRm3VEGpVwO1r1J2BUKVGrBXgcQikAo1KGQiFBMSTRtpe1KrCgDg4J77ewSkdQfAe1tr9yUFCXu5B3tTHULUIzKGagvYaelgoGO4WCUxsj8h7tHw8aab92hdJsfnEWGLUqo1SCfHBAu7hbyDAKa3XErS10CfnBVgHkGulobaajtY3u1ha6m/LobjhLZ50fmr4tqNoOMCrOZKq/j3HJhHYZ+JCqhwFpl1aVbG2oRdR0m7bmdDpaa7Vg2NZUi6ihDlFDg3bam+q1qqNgWYsaqxAgsq2pQQuMsxnG/6D08kZhfD4l5dH0qHbtjvD8+bSEiQcTzNxX87D5Ip8WB/KkMpynlft5WhrL/eyDjKTEMpL4MeOJlxiPS2D4bALKE3FoTsUyfHofo6f3MnY6gvHTO5k4HczEqe2Mn/Bm7Lg74yfcmTjuxuRRVyaObGbs8HpGD61h5OByNLGLGYldhCbaHvUBG9TRNiiiLVDGmKKKMUYTY8hIrD4j0bpo9i1kZJ8uk9HG3D9iwcOzc5m6OB9Vgg2Dd7YyUHUCZXcWCnEOHTknyYtaTL7fB2S56XF7ky03N9mQstGcm27WpHvbk7HNgawAJ9K32ZARYEd+mB0l4QZUHTCn9pA1zaec6U5YQ0/iWjovr6D+uA1Fwm3s3QspCtclf+d8ckM+pHjPAmr2G1F3wJiqvbpURejQesicnlMOSC87IEuyZiDRjp6rSxAnr0OU4kbzdV8aUvxpSg2h+eYumtMiqM6MovSGcBN4J61pu+m+E0b/LT+kNzahurmSsdvOjN20YiTVntFbToylOaK5aYHiuhGqVCMm0qwYv26J5Kwu8jOGKE46MHRkLcojq1EfWYbmiBOaozYoDxmjOKzL0LEFDJ2cj/LMfIbPzWEkTlAfzVDGGaOK/5DxpPcZTZiDOmEeQ8kG9F7XY/C6BfWXzEiM0SVitxHuOyzZHu1BQnEKUUkf438+koArUaw/HoyO7xp0g53RD7fCJMoSwzAzDLbZ8pGrLXPdnXjXdxG/3u7I33qu5mde6/lbn038nY8rP9vqzt9v9eCft27gd37L0dlpj/5uXQyCddALNGZeiDVzQhy180GwDTrBFugHmWK8S2hYO/Fu4FL+cdtWfh/uz7sRW/lV4FJ+FWDD+6E2vB9oxoeBpswPNGWBvwmLd5ngfsQRr+NObI6xZEO0NetiHFl9ULga44nlfk9093ihF+GL3h4fzPYFYRzuj3mkP0uP7mLlsV24nz9KSMpNklqGyOi9z7UWKUdrpQRXStmQL2ZdQSuueWV4Z6ax7eZldt6J43xjDh8XxRN2eQ+hZwPZELoM9/DVnEyN4m7pGXp6UxjtPc9k6z7ut27gidiYTzr1eSz+kCed7/Ks5w98KX2f71QL+E6lw3cKXb5WfMSryX/j6zEdvlGb8I3SmO+VBrzqWcrz2r08L8nmZWkvL8sG+LqkjW9LG3ldVM43JQX8UHUXGlJAsK9bYqF1N7QFQWsgNIdCUyDfN/jybZ0HX1dv4VXlRl6WbuLzgo08y97A04wNfJK5hcfpG3mcvoFn2Vt4XerLi3wPXuS58yLfnc8LPPgsx5VPClbwWeUSvmpcxssmR140WvK80ZTPGoz4pN6QJ7WGPK424lG1IQ+rDbhXpcd0hS6TZTqMl+kyVWHIaKk+6kIdhnIXIM2er93BOJhlwmCmGX13zOm6YUZHirDKxwxRkjE1F+ZTH7eQ5ssLEMUvpD1Bl+ZLH1F39n0azn9Iy6UFNF9cgOiKLm1X9BBd1qcjzoy2y4a0XtGlKWEB9Vfn05hqRONtO+puLaH82nLKk9fSkL4acaELncVraC9chLR2NQNVyxioXIasZhVjIg/GRV7cb3HncdMW7rV6Mt7uz0TnHoZbIpCUh9FfFkJLoY8W+sryN9CQvwFRqTsdZV60FXvSnO9GU94WGnM30pi7nub89dTnrKI6eyOVOZupzN1EZe5GKvI2UJG3nsqCjZQJF1/urCXn9hoK72yh9K43xXfdKUjfQv7djeRluJCTsY6c7PVkC5O7keysLeRnBpB7JxRZdxrffqbgxxeCDf2I77XzgB+eT/PDi/E/Zhj/rwHGnyqEb5//Z4Dx34Hmdy94+fyBdiWNrLcdadcsMApFCbVWbexC0tNOT3MFmXGx5JwMJCFkJSVnd5MSG4pGLGJYMqCFEAFE1MIlEK0dLeTlhNU6QjtaAB3Bbp4ttfwJFv9kQf8UGAUYGVJKkMt76Wyr5Xbyafy32uG5cT4bVvwO19Vz2bJaF+8NDsSf20tJbgKS7iqGBloYHuqgNC+Z49HbOLBrNVGB1hyPdKAq5xiK3kbGlL2o5b1aa3ZYrUQuk6EQSh+yITRSGYqBXtr6awncv4FVWxey1vMjLl3bTUdnLdIBCbJeGZJuMZLeGiT9DUgGWpEOihjob5mdgRb6B1sZkLUzIG2nX5jBRtrbMki6doRrqWeoaMyhWpyNT/hS3HfacyQ+hIa+UroUHQwo60lNO8nJMxGIOsqRy7tQDPVr7WVhkbYwgq0svEdCG1wYtfZRWLb9dmZvdQvXV7Q3vwdlqAZlaKRyhLyidpeiVlnsRyV5A4tCK17Sp81LqmV9yPrbkfQ2MzQgQiPr1O63FHKMI7I+bS5yFhKlDEklWkgUsovCDkYBGmeBsV27B7G7qYHuplY6m9u0FnFHaxXdbVl01J2no2I/PeUhjAlWdHcWwwMiRoWdnrJBFPJ+5DIJcolcq2J3NFYhqk+nrTH7jSVdQ2tDNa31tVow/GuWdJvWwm6go6n+f2hJP5nR8GxayYspGU9mRvlketaS/mxqkKlHU0w/1DBUcoi++KV0X1uO9OZ6RrJ8GcsMRpkahjLpAKPXLjKVfIfpq4VMXClm/EoqY5cTGblwCfWZUyg+jkV5fD+q4+Goj+9k5EQY46fCmDy1g6lTfsyc8ePeOW/uXfBk5uIWpi+uZzpuLVNxK5mKX8F04nKmkpYwmejEZIKdVimbSbRkJt6Me1fMuX/ZkoeXrXkUb8t4nD4TSUaM37BGdXsxfXdc6M/fzkjdfu41HECVtpmOo/rU7dalMtiUEn9Dsj0WkOWhS5anMXe3mpHpY8tdb3uyti0iL2gxuUGGFO42pyDSmqJoBypPrKD27FoaLmyg+tRqimKdKYp2pnj/IvLC7cgIteBOkDFZYRbk7jQnN8yE3FAjcoP0qYqyQnTcEfEpBzrPOtF+YRGiy0tpjFtO1bmltCa60pbkTWuiLy3J/lTe9ac8bTtVtwKou7mDxlR/utN2MHDHj97UDYgTnOlKtGPwii3yeBtk8WYMXtZDkWSIJtmY0WumTF2zRHXWmIGDOkhjzVDEOqGIsUcdY8twjBUjMSaoD+gwemghY8cWMHZiHmMnP2Dq5DtMnn+H8bg/MHZ5DtNXFzAd/x4zV3/DeNIvUSb9Dtl1XeQplrRfseTuMUOOReoQGKiHX6g9Uae3cyHzJN4f+7L1/A42nQ/BKtKTDwNW8X7gCt71X8yHAYsxDF7Oh562vONmzq89rfi1vxP/5LuYn/ss42deK/mvHi78F3cPfrbVl3/Y6savfNdo1+nohxtgFLIQoyAD9EIt+SjUjgU7ndANs8UgWGhf62McaozxLkvmBjrxz75u/DrIgz+Ebeb3wSt4L9iJuYFWfOBvyjx/E3QCzFjgZ8TinSZsirbBNdaWjQcEYLRhbcwiVh1yYelRb0z2+qC/NxCjA8HoRW5DL9wfg3B/rA4Es+xEBOvPR+MRd4Lj5bWkdk1wq/chcSIpsY0KfMskbCzsx62kG8+cMjxSEvBOPMG+vEQutBYQc+s4ey7sJOSYLz6RLuz5eBvJ2acpKL+CYiCD4ZZzjFVE8rB+B09Ebjxuc+FR+yKedlvyfNCQlwpdvhnR4WvNR7xWf8BLxUd8qbLmtcacrzXz+G74NzDxa35Q6vGixYWZvGim0nJ4ktXP17kKKFFDmQzKOvm+qIzXhTd5XXKer0r387I8cNZqrgnmq8r9fFmxm+el2/i0aDNPC1byONeJp7mOPM1x4HGmvfZa0L07i7iXtpjpW4uYvLGI6VvLuHd7NQ/SXHiSsYXneV58XuDLJ8Ub+bRyDZ83rOFV20q+7V7G192OfNlpzRdiSz7vsORFhzWfd1jxZbsZn4tMeNZsyJMGPR7V6fCkRW8abgAAIABJREFU0ZBHjQY8qNdjpkaHqeqFjJQtRF2kgyJPF2mmHv3phvTfMWXgjjkDdyzou21GW7Ie9Zc+oO78HBouzqXu/FwaLsyj6eJCWi4JoGhE8wV9Wi8Z0XHFDNF5I5rO6lF/ZiH15xZSf0mXxkQjKuP0qU40oybJmobrjtql49q72hk2tOXa05BuQWuONV0lTvSUOSOtXYFGtIEHXW486XRlon0dmo7VaDrWoWndiKbBjZ6CddSkL6HkrjPFWcsoTV9Ldc5GGopcaS51paVsE/UFa2gudqGpYC0NuWtozFtLZdZaKrLWUp69hvKc1ZTnrKGqYD1VAjDmbKDgrgtFmcJzN8qyXCm6KyiP6ynMWk1O+jJy7i4nO30lmWmryL6zlqw7LmSlbSHrtg/ynhS+fSHlm2djfP/8Id8/f8T3zx/ww4v/HwLjX1jZ37/gqxezi7vl/R1aS3qopwNFTzuaziYUvWIGe7vo72qltSydK5Gu2pOBlRf2UBl/lIKEi8i7OrTW81v7ebb0IuxqHNSC4tuWtNbKfNOG/mkr+qewKDwXro4MqQdRqAaRS7roE9eSfv0YH0dvIsTHGK/1H7J17XxcFn3I5jX6bHW1JNh/JbmZcYhbizh/YjeH9npwIGwlu31NiD+2lvbqKygH21HJOhkZHkCh7EGu6NbOkKwbwZLXSLpR9otpG6jnfGo0roEWuAYYERm7BZGoDkW/BmX3CMpuKZr+doYHe2ZhebAf9WA/qsE+FMJIBBVu1rYVVtYICl5XfR4lmTdprq5EOthDW2c1rj5OeAUuIeZEMPWtlfRKJLR2FXMhfh8Xr8TQ1Vur/XcqFAIwDqJRCnsLhRzigPY90gwptWcTtacTh2b3Vwp5UAHSZxvrEi0cjkmGGB6UMyKRMyKs0pEMIjSehVKRFhgl3QxJOhkS9igKkQJBfVQOohrq0Z5hVEo7UEnFqAXLWtrzBhgF0Bayi7P5RWGdjmxgVmEULGnhNGB3m4iexjp6GsV0NfbQ2SxC3FqAqOkU7Q0RdFbsoic/hoeNWQz3iVEIN8IVnSjk3SilSlRSDcpBKdKeJsSNRXTUliNuFPKJ1dqsoqAwCgqiAIuihnpaGwSIrKJV2Nn4VmHUQmMd7cL3NVbzYEz5FxnGpzPDfDaj4vMpGZ/MjPHpzAgvJiU8mxxg8tEUU480qKuOM5S6EtmtpchvL0N6Yzmy1HXIkz2QXw1FEX+MkfgbTCSUMhlfz3RyGTPXi5hJzmP6ajqTl68zduEyE+fPMXn+JJPnjjJx5hBT58KZvhDE9IUdTF3wY/KSJ+Nxm5lIWM9E0lrGklcycWMVk7dXcC9jOTPpS5i568SDDAeeZDnwJNOOJ3fteHzHlke3bHh405aJW0uYuOHATKoZD1L1mbmpz3iaCerbFmjS7RhNt0d5zZChS/NQnP8A+ZmPGDwxn/7jhvQetUQUbUP1HmtKQ20pCXOiKMxZqzLm77InN8KZvAPLyDu8mrR9S0nZ40RSmD2JwbbE+1txycucM1sMOe6ykKNrPuTMJl3iPAy56m1Mqp8pKZ563PYzIjfYkuIwG6r2OVAVa0fVYSuqjlhQHGNEzVFbGo8vofnYCkQn19B8ZRVtiRtpj3el4/JWeuL96I3zoeeCB6KPV1MbbUddrDXio6Z0H9dHfHQencfnMnhuHso4XeSn5zFwaC6ygwuQR+sh26dLf8R8+nd/hGLvQkaj9ZmK1WciegGTsfOYOPwhE0fmMnHsA6aO6jB+ag7jF+cwdmkeE+dNeXDZkIcJ7zGT9CvGkv6AJskK5TU7epPsqLhoxeVYPfbv1iUkzIRdB5aTVHAUv1Nb2XLOC7fEENbF7WJ+6FbeC/Dj117u/N57PTpBy1m4w5p3PA34hYcpv/Bx5lcBTloV8L8HCKcCN/PfvH35m63b+bmnN7/0c2FOkD36kcaYhi3ELFgP452WWtXRMHwRxrvtMQoywjhgAcZBehiHmbAgxIl/9Xbl33w28vuAdbwbsJT3/e1YGCzApQ0GARYYbDND38cY5xAjNuy3we2gvbbssinWDpeDS1l1eCN2B9xZuGsrCyOC0dkbhO5efwyjgrXQaB0bxoqz+1h3IZrtN65wSdTD9Z5pEtunOd7QzZ6aQbZVqdiQP4hbYRd+2aVsPH8S7ytHiC5M4nB1Grsv7yf8dBjb9roRuN+dK3dOcqcggbrGdBQ92QzXXWCmLIYndUe533iMmYYophr9mGl14VG3M58rbXk1as7rcQO+m9Ln+2kDXo+b8u3UB3w/+Rt+HP81jHwISiN+HLLlVc8yntRvZiRvO+Ppp5m8fY176Td4nHOX58V5fFlRxOvaYl7V5fFl9V2+rE3jZU0yr6ou8LLiOF9WRPBllT8vq7fwZdVyXtUs5nWNE6+r7fiqwobnpRY8L7Xi02IrnhZY8TTfjsc5DnySt5QvSl34vs4Lmrbzbct2vmr14SuRG6861vGqaylf9TjyqteOV/12fNVvx5e99rzstuGV2FQ7X4lNeCk25kuxES/aDXjeYcBn7fp8KtLhaesCnnXo82mbAJJGTJQboMjVRS7ck84xQ5FjgTLPElm2GQN3TOi7aUzXdUPar+rSFLeA+nPzqT+zgIazutR8vJDG04a0X7Kg7YIxogsmtJwzov6MAdWndak4NZ/qC7pUXdKh7PxHVFz8iJrk+TSmGdCaYY4oy4a2HHtasm1pK7CnrdCGjlJrRMXmiEvs6Sp1RlxtR5/IFkWXE+qOxagalqKsXoOqeQsDTZtoLFurVQRLsrZoVcLKwnVUFa+iungF9SWrqS9aQ0OhC40FG6jNX09NngtVuWupyFlFec5KynJWUZK5iqKMtRRnbaQocxOFGYJNvZbKwvVUFq2nNH8NRdmrKMpeR176OjJurOVuigtp19ZxO2U5d65vQtaTyI8vpfzwxQQ/vBBA8TE/vHjID5/P8OPnwv1nwX7+P25J/3U7+cfvX/Dn88N3Qg7x38+sajj7tX+eW/xrH7/9mfwEGIf6O5D3tDHU246yV8RIdz2K/g4GB3ro7emgp6Wc5IPbSI/dStGJAK5FeJB+aj99jZXaZd+CXSlY2PKBPobe2JNCpk1Qo5QyiXY3okrIvwmvvR3Z4Ozn3uTihDKFkLeTKcUoVH0o5AMoBvoZ7BDRUJLO3aSDHA5fzda17+O68rdsWvke65Z/gNsGE85+HETWnVMc3O9OZOhy9oUuYqeXCXfiApCIMlFJe1FKe1Ap+lAqexka6p4daReKwU5Ug0LZp5v+fjH5lTcI2L8Slx2GuGwzo6YxH1nvIOpuFSqxFLVg1/f3ohoYQNnXh6q/H+XA7KiFPZR/BGMZQ73dtFUV0lFTjapvAEmfmNzCFNZ5muG9axH7P95ObXMJg4MSSmuucfxsILfSzzE0JEY51IdaaDe/HQEchbvNWmtZaJcLa4kEm3l2IfosfAtrcmYVXY1MOlsMkkgZlgiwKEEtKMLavGk/SkkfSgEcZcKjHKVQPNKeb+xHKROjlLWhlLSiFNrk/e1aqNbIZv8Y0OZVpQPaRvyQZAD5oKAwDiLp66dX3E2nUG5pqqWrUUR3kzCVdDWnIGrYR2tNCO0V++ktT2GyuZfhXg1KmQKFshuZsgmFoFZLJtH0axjqqae7JZOOulra64SmtLC4uw6RUIDRWtICLNYjaqh9A43Vs2t3muq1X9cm5B8bqmlvrOL+mEJ75eXptHr20sv07KUX4Zb080kpT++N8XRmRPtcUBgnH0wwfV/BVO0JZu6uZ+TuMobvLmEkYxmjGavRpK1HfcMLxbUwhuIPIr90Dsm5K6gTbjGaeIepxLvcS8hg5ko2U8LEZzKVkMZUQjITl+OYir/IdMJ5puJPMRF3mLFLUQxfCkFz2Rfllc0Mxa9BfnUFsqRFKJLtUSTboUgRmrxWjFy3ZOqWDZPXrZhMsmAq0YLpRCvUCY6MXrXlXrIJT1Lm8yT5fWaS3mMi6X0mUj5i8uY8pm7OZfr675hK+iWTib9jIuEDJhN0mUgwYSzeEuUFc4bOWyE9Z0ffaUeaDtpRts+OjHA7robacWaHDeGbdQlc8xHbls3F13kOPg5z2bZ4Ltuc38Pf+T12OL3LriVziVr+AQdXz+PEBh3ObtHjkgCQW4244W1MTqgN+XusKYi0pHifJSX7LSmJsqRsnw0VUQ5U7nek6pg9DaeW0HxmNa1nXOi64ErX2c20H11NfaQ9VaGm1IQaUxM2j7qd71O78/c0RvwBUdS7dOx7l679cxCH/4GuPXOQROkgjV5IX8xcevfNQXJgLsqYDxmO+ZDxWGHmMhE7h8mD7zF56H00MQtRHpyD6ugcNB8vYPS4KffOmTFzYT5Tl9/Vvm8j8aaMXrVEcc2atkRrbh7T4VjER+wOnU9YhBVXMiLYmxyMT/x2tiYEsP16OJZRvnwYFMCvfLbzTx6u/CZgLR/sWsE7AXb80suKf/N24tc77PhtyCJ+E7KKf/HfwD94b+XnHt7841Z3fuGzlneCHJgXaYbJLgOsQw2x3GOOcbg1ZlF2mO21xijMCP1AHXT99dAPNEEv1Jl3/F34ne8m3vVfr1U3/+BvzYKdSzHY5YhRsBkmfoaYbzXDdocJa6NscT3owJYYGzbG2LHu0EqWHtqMaaQbC3Z7oxcVwrzdfiwI98UkOhSd8O1YHw5n3ZWTrI07ya78HM619RPfOcbFVg0na8XsqpbiXaVmc7EEz0IRfhm5bLh4mu0p54ktTCby9knCL+0l4KAvIUf8iDwRwN3COCoqUhjqKkDTmsZo9UXuV53icf0lHtRf4X79WaZq9zPdEMz9Fk/ut63jSdcKPulx5sWgEy+HHPh61JTvJhfw3cT7fDsyl29Uunyr0uc7zQK+Gf6QV+p5fNKvy+PmzUwU+yBP30Jv8mYkN3wZyQrnXtFhnlSc4mn5aT6pOsuL+pN81RrL67YovhEH812PNz/0bwTJSpAtgf+Xu/eMqirB1rW/756+53So7qru6q5cZVaS5KCIBCUjoqKYCCIZEUQw50ASzFmSAopgQHLOsPPesMlgQDGUZZkVteJzx9podXWfvuM799e93/0xx1prj8UOyBg++53zfWeHLaitoN2Sn1UW/KiYwqsWc57UmPO0yprhOjde1XnyfaMPtARBaxg/S1bxg2QV34nCeS3yZ1i0iBets3kucuSF1I6XciteyKfyUmrGG4kRrzVlzGupKW/kFgxLzBiWWvBCYsHTVjMeNRvxRDKBZzJtnogNuF9nxI1iQwaumDJQYEHvRTO6L5rSc8mE/stmXL1sTv9FM7pyTVCdNkBySk8zx1idPIlyAQh3a1OxW4eKnROpSdCjNtGAmiQjqvcYUZ6gR0m8FsUJEyhLnkB5yjhK9o2h5OB4Ko/pUp9uQuNpC5qyp9B0dgpNueaILk6hOd+YhjwzavMsqL1kQkOxAaIyI2RlprRXWNFb7cj11rkMiOahqptLWa4nJbkelJyfRWm+G2UXXSm94EJJngtlebOouuhJZZ4n5XmzKcufRVm+G6V5zhSfd6Qo15ECYf/2GQcunHHmfLoj59LtuXjWieKL7pRdmk3pxdmUXJhNYa4Hl3Pmci7dg6yTHpw54UH6cXsyT3jSLj7Cz887+VkAxKf3NPXT0zsahfHnpzfhsTB3KGx7GalfzzAKm2B+gUnNPSPB3UIm47sSTC+ajMZHwtaXEcf1//MO2P5+fAY//VP9+Ow/weLf7/9HkPzph6dvIVJ4/J+e53/yvMLPaDa9PLlDX4eETmUzHbJGOuVNdMvrua6q1jymapejUMmQNZVz4eB6zm7z4cIOXyoPx3B8oz9V547T2VLNtXYpvUqJBlY62troaFfT0dauOXYLrlqNC7pd46DuEkCjXUlnuwK14MgWzoVIHmFfdEcb6s4G2tqb6e/ppl2ipkvaS4+0nfrCPDZFeuLl+hlLPD7AZ+5oghabEBvuSozgTAxxJDxoOuGBFqwMNGPZPB2yD0bT1VL8i4P7nXNbMOcIaqhw1Li6NaDXRr+0g8rKi2zcF4JDyGSme48lv/wwSkkVvWIpXS1yOuVKOhQyOpVSOpQSTQnn76qrTUaPWqkBMqWkiZbaMvqEmJt2BS0txazd6YPTsoksWG1GdMJCyhvO0aZsJTVnHTsS/SgoOkFft6AAtjGgVjMguJkF00lX+8ge7rdRRB0KxdsViP+6va8BR8Go8ut6O186AnwjRiWNSamtg37Bed4uvM9Wetvr6VPX0dteq4keEoCxVyWhT9js0y5sBpLSrZLQpRI+t0zzRUGtUKKSKpG1ymmqbaJBcC3XlSGpu4S0JhVJ5S6ay1ZTV7yGhrIURLVFKBq76JcMMqC6SneXgrb+YtQ9LfS0DTIgH6JbVIek/hQt1SU0VdVrjC6C2eVdNdYIsFj5y7XQpq6rFOYYR2YZG4Wfqy55C4ydmh3Smj3SN3t4cLOH+0M9fDPYzsMbKr6+c437QwM8HmzXuKRv3bnG17fU3Cveyp10V66dseda1kyuZc/k+ll7rp9zZvCcBzfOLmLgtB9dJ5ejPLgcUWIkysRYOuPX05+wg/6E/XTEHactMZ2O/afpP5rOjaNHuH70NNePnefGsRxuHknj5uFDDB6O59qhdfTuD6LrwBLa989BudcReYoV8hRLZClTkCWbodhjgjrZhM4EI3riDLm624jBeBMGU6wY3D+Fm4eMuHlYh1uHJ3Hz0ESGDk/k7rHxfH3qKx6kf8w36R9x79QnDB35gluHxnP7sDZ3jmpz5/hE7p4cN1KnJnH7pD4Dxy1piDPnZJgeO3z1CZmny3zn8bjajcLVdhxu1lq4WurgYjOW2TPHstBxIstddVgxS5c1cyazYa4em+bqsmOhAXHeRiQu1iXFawLHlxmQHmJOVsQ0zkRYci7amrNR0zXH87G2nF9jR/ba6ZyOnUrOBivyttpSsN2Owi3WlGywpCjKmJLwyRQHaXMlcDyXl4+mOGgM5aFjKQv6isrgL6kK/YLa8K801bJ6AtLN2kjjtOhIMaR3rxFd8dqot46hb9s4rm0bx40tY7i+8UsG1n2GMvZzOtaPoXP9eHo36miqf9tk+nfp0p+gQ3fCeLqTx3N1rw69+w2RHjLlfLwuiWvGEhsxjrAIffacCmT32VgCDy0n4HAA607HMD8+EP3IJXwSuJQ/Bvjxu0BvPlrpzSdhc/ibrw1/W2zOhwGWfBxszVfhDowJn8UX/h58vNSDDxfN4kNvRz4NseHTCDP0VphgGWHGtGgzpsQYY7HWCNO1RhjGGKEbYcQEf0O0llugG2bL2IgZjAqYz+iguXwRNJOPA6fxebgHY1YIJhpjTJZrMW2xBeYBZjiutmLBRmsWbpyG50ZrZm1xZ/r6BehGLUIvNhCDNSHoRi9Df60/xhtDmbDSF6tdG5l34ihzjhxjVWElcc1q4ps62V2tILmshajKPhYV9zL3soxll8vxPZ3GguOHCDpzkujMA6xKCGf5Jl/8NizBZ+18kjM2calwL/K6VL6W5zJQsp9rxckMVu5nqGovdyqSNIa0O+U7uFuxmfvVG3jcsI6nTTE8bljBw9ogvq3z5l7jdL4V2/BINp2Hsil8qzDhRZcZL3oMed6rw9PeCTzpGcvLTlNetk3jkciMoYrJmtnAgUs6XL2gy83LBgwVGPCgzIKnzXY8UzjxusuF73sd+OGqLT/esOL762Z8d92ElwOTedqjzdNuLZ51jONp2yQeK/R5Jp/GmzYPhmWLeClazhvJSr4TxfCdaC3fSTbyRrKJN+KNvBat55UohhctITxrXsJLyRxeqxz5Xm3LD+opvJJP5rVcn9dyQ94oTHmttOB71XTeKG0YllnzVGzFo9YpPFVM4JliEk9l+jxsMeN+/TTu1Nhws9yGayVW9BdPoafQjGslxtyqMGaowpSbZSbcKDHhWqEpXedNkGcaIkk1ofGwITUpepTtHkfZ7vEUbR9H0fYJlMfpUploQHmCLhVJOlTv1aMscQLFCeMpEo5JEyjbO4nao/rUHNWj5pge9an6tGQa03ramOZsIxrPGdGYK5QhLRdMkBVORV1ph6p8Op3VdnRUC6aZ6bRcdqI+z57a8w7U5jlTk+dGxTk3SrLdKM5xpzR3HqXn5lF6fhZlGoh0puS8A0Xn7Cg+P4OiczO4fMaa/PTp5Kdbcz7dltyMGVzMctAAaPmFWZQISmSWEyX5nlw578nZTHfOpLmRleFG1qkltLemwdNrI7E6T+7Dk7tvVcVBfn48OAJ5Aui9rV9MLoLq+HSkfnwyxI/CzKMQtfNPG2FGAFPIbhxRKoWInv/DgPGuZkatS9migcUuDTA2cFVeTbusEaVKhkpQDmX11J/bz9mdAZyM9uDMZm9O7wzl5O5YWkry6JM1c71DRadChlImpU0hQGAHHSrBPStE74zE7whwJkTvdGqAcUSZEmbhhFlC4f4udSc97b10KjvoVCg0cDLQ0UL+6T1Ehzjj5TYe77kT8F8wgR1rPMg5sZHGsjT61ZVEhrkRtGwq4YHmBCzVwdPxC9JTwjVbawTn9bt8SA0sCcAowKIGGN9CY5uKHpEKUWslR87uwDnEEOul44g7tJLmxiv0SCX0SVW0iaR0KgQlVaaZ/RPm/zoFcBIMJCpByRS2mChQKySoJM2oZUKeobCLWc6FCyfwCpiOR6g+86PNiI4XgPEsCmkDm3Z5sTt5OQ1N+fR0yhno6OKqukMDjP2dSvrezS92jgSeC/uyBZf6P8+F/sP1r2FROBfU3rc5mZroo7fO9h6lEFHUTp9KTm9bK92qOnraauhW1dClqKNL0US3QkSvEO6tHvl3EYCxUwBmhRS1QoZarqRdqkTeKqOlrplmwalcW0BrTRotlUnUF22i5vIWGor20Vp1FonGwNJIt7iPflUfXZ1y2nvq6OwW2ub9XFWo6ZGUoGzJQVRXSVN1g6YNLbSi/7GqeAeOI6qjEL/zXwPGrwWV8aaaR4Nt3Lt9la8FhfGmmqe32hi6e517t9QMFWzk+tEZdB6zpOeUFf3pI9WXYcONbDeunZnH9dPe3MwOZig3kusXQhm6GMjdfB++zl3K7Rwfuk74oToYTPu+VQzs28Bg0jq6ElajjI9EFb+CtrhA2nb70JmwlJ49i1EnzkWR4I403hVxvAOSJCta4sxo2m1Aa4I+suTJKPZo0ZY4HnXcKDp3fUHX9s/o2m1ET6Ix/cn6XN+vy+BBPQYP6HHroB53jujw9Ymx3E/9gm8yvuJexliGTo3l1vHxDJ0crzkfOvUVt1O/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XWHp3jKZz5zg6d0ygbdN4JDFjaI4cRVPUKJpjxtK6fgING0Yj3jGRxo1jEccZIDtqS/lBG1J3mLI71oC1q02J2mDLwUtriUoLwmefNytPrSL4ZAyW6xejHb2EL1f68d7yxXwQsIhPw7z4Msydj5dZ8Ve/GXzib8vYMDsM1zgzKdyO0ctsGOU3g6+WzeSzZbZ87DeF8QEWGIdbMmWVFVNWm2ARa8DUtQZMXWeM+WpTdEOMmehvqlknOC7ClLFBrowLceOLQAc+9HXkLz5+fBG8EN3ImZivNGBagD6m/vrMjDBj3tqpLFw/Bc8NNrhucsci1hOtyMXoxAYzaVUQurGBmGwOxWxrJKNClzIzaQcLTh5nUWomm6pb2VGvZEuljB1VcpKqpUTWXMPlvAK3vBZ88otYeOIwS08dISwrlaD9Owja5MuydYvxW7uQ9ftWcLbkIOfz4hmQ53Jbmo3s/A66CuK5VrGXm9X7uVWVwm1NJXCvJo4H9Tt5UL+ZR40beCHawGvpRr6TbuF1axIvW+J5JY7jtXQnw+JNPGtdzTNRJM8kK3gqCeWJJIinbSY8U3/FC/UY3nRq86pdm2GFFsNyLb5T6vJGrsUPSi2+75jEcM9YhnvH8KTzM75t+4j7yr9yW/ohd+SfcUc2irvycdxXTuCB4iO+kXzCY/kkhtum8VzqpAHGYXEAr1pX8qo5ljctGxhu3cDL1o28Em3mtXiLBh6/V6zjB1UUrxXLeSn15KnYmecywQGuz4/dBvzca8CPvZP5rlub56oxPJR9zn3Jx9wVfcidlr/yQKTFQ5EhD0XmfNtsxf1GO+7WzORWpQM3Kxy5Ue5If7EdAyXWXCuzYrDChrs19pq6XWXPYKk9VwvsGbjkSHeuPe1nbFGlTUV2woKWgybU7tGnIk6HivjJlO7WpnS3FmWC0rhrHEVxEymMn0hB3Hgu7RpDQfx4riSOp3DPeK4kj6MwZSxlBydRcVSbymM6VJ/UozHTmKYsE+ozDag4qa2p1lwL5Jem05o3jeaLjjRfcqa1YBbNl92py3fTzCxW5s6i/Jw7ZefmUHrWg/JcodwpPedKcY4DhVl2lJy1p/ScI8U5wiykI5czHbiQPoOLmXYUC4+fdaTknCOluS6U5rlTmDuHgvOeXMydT965BeScdift6AIUjSc0qwF/FoK7hSzGfwZGjcI4pHE3Cw5noUag8f8SYHzx+A697SI6FE2opQ10CCWpo0dSqXFOCy1ppQA+olqkJacpOBDL2e3LyNzkTcYWfw5uCKGlMIer8kZ65S30q5UoxK0oZfIRYHwbt6JpSwuGBgEW2xQIbUxh9k1oX3e3Ccqjmu42Nd2qLnoFxUnRr9lSIqrNITluKf5LtQjy0yMwqrp/AAAgAElEQVTY15BN0a7kpm5GVJlNp6iUHlkVotqLrAwSgNES74WTWDJvNHPsPyFh3TwaijNGwPAdIL6DxF9fC+cqJX1SNUp5E2cKDuCz3hG3YCMCol2prMqhS95Kr1xBt3wEjAVgFFq6Qmt3BB5Hrn95vF2YaZQxIMBem5Q2SS2Zp5OY62PGgpVmeK2eyuqEJZTUZiMVV7NqwyxSDq9AIiumSzCYtHcwoAFGIQJHMBcJaxeFGcWRXdwCGAptaGG9omb+822W5d+BccSI9M8K4ztl9RdwFuYwNbCooq9N9hYY6+lW1WrAsVsptKRb6FaI6VFJNRA/4q4WwFmIZJKglknokMlQy2SoxGLEQqC2EHtTlU1T5T6aynZQV7idivMpVF/Kor6kiMbqcuobiumSqelv69K04NvVwt9Gp8YAc7WtjB5pNmpxAS211dRV1GiMLoKK+Etp2tKVv1xrgLFGaFn/rwHj48E27g4NaIDx6a2OX4Dx66EOBi+uY+CADT1HptF/woprgiM3dRoDqVZcy5jB1TRnrqZ6cD19ITfOeNN1fi59l2Zz7bIbg1dmcf2KB73581Gf9kR9dA5X983m9h4Xbh6YxbWjblw77MjVgzb077OkN3kKXUlT6UiwRhVvjzLeFUW8B9L4uUji3JHEuyBNdECeZIM80YK2BGPUcXq0C2CzZTTKbdood0yiffd4upPG079Xixv7Dbh10JA7RyZz78QE7qd9xdfp47mTpsPQqYncPDWam6lfMJT+KbczP2Eo42Nup33GUOqX3EgbR3uGAZkxn7Bp0UcECeMgrpPxcDdlhr0e1nY6WFnrYDlNF3PTidhZTcbTZQoB82xYucCaVZ4WRM8xYM0cXWJnjyfa7StiZ49h3ZzxbPXSZuPcccQt1uFAgDGnwqeSGm5BaqgJ6eGmZEVMITvEiswgS477m7HPz5BNnmOJcf+CmDlfET3nK9YtnMB238mcCtLXGGsuRBpxMcqA/JXa5K0cT17kaPKjvqQgdjSVW7VoSTSk/bAFfak2DKTbcjXdmmtpVtwQvgScMKX3qCG9gmHmmCE9B3Tp3T9Zo0Sqdumj2G5I2YrR5Pt/SsaiP7N31m845vUnTiz5C4cW/5ljwV9xMc6GrB02JEUZsXmlMSsjTThXt4PtF1YwL86dxckBhKRH4RK/ACFYe1KUJ39b5sWffZfwF38v/hI4i/eX2/CXpS78dakNo4IsmbrVkRm7nTFaNZ3JYXZoBToyfpkLY/xcGOVrz4SAGRhH2mMZa4XlakOmrdbFZq0B1utMMI0yRzfEjPGBhowP00EnfCb6q1wYH+7C35bN50PfTfzNfzUTo5Zitt4G43AtLENMsA4ywDncgPmx5sxZZ43jBnfM1nihvXoZY1cFM3ZVGJNigpkU7cekKH/Ghvthn7SLuUePEJJ3iVWF1WyqkrCjvo24pk7imjoIqLyKZUYzDmcb8M0rwOtwMgEZxwjPPE7I/u2EbvTDZ7UnsYkhZFxMJr9gL4P95dzrLqSz8jB1metoPrMW1cXtdBbtRl24g+7infSV7uB6xU7uNsTxqDWeZ+I4nrRs41nrVl5J4/lRfIrvWo/zvfgYP0iO8Ea0n9ete3gjTuSNJJ43kt28Eu/ge/kaXolX8KI5jDeiKF43r+JlbQQvq8N5URHCi/JAXlUFMdwwl+diE16rzPixywwGzOCWUEZwS58fb2jz5uoEXl8dzw8D4/ihT5sfekz4rsOaVwoXXssW8kYSwGtRBK9bhX3W6xkWreOlpjYwLNo8UuKNvJKsZVi6imFZKMPyAF4rl/JdmzsvFY48kUznW5E534gMeaI04nmnAS979HnZp8uLPh1edk7mhXoyT1W6PJRpc1+sxQOpAfdajbjdZMxQkwVDTVMZqLSks8gC9RUTeorNuVE1jaFaa+7U2nK3ZgZ3quy5VTqDa5dt6T1rR1e2LR2ZtrSl2SE/YUPzgalUJRhQvF2Lwq3jKdo2jsJdWhTs0uLSzklc2D6ei7smcDluEgWJWhQma1OYrENRijZl+/Uo369P6T49yvZNpihFh4I9kyjcq03xAT3KjxhRfdKMqlQLanJsqT03k4Z8JxovuFKf50Z9vju1ee5U5bpTfnYWFWdnUZ7jQXnObM11+VlXKs65UJbjRGm2UM6UnHGhMMOZy+kzuZxpw5VMay6cmkpBhjVl55ypyPegJH8eRfle5OXMI+2kC6nH7Ek9Mh9V00l+fqcw/itg1CiLQ/BopIQW9P91wNgjAKO8kXZp/Qg0SurpEteiljbRJhOhkolQSxpQ1xdQfTqJtE1+nN0ZyIGVHuTt20hl9hE66ovpF+JtFGLapWJNHp9GOdSoh4I5QkWXegQWhXm3TpUAi8JmmDbNdhZhQ4vQgu1RtjEg7kFeVcPl0/vZEjObID9tVoZOZvM6O06fjKSi4CCqlkIGVC30K8V0SRopOp9GzIr5LPc2x3fRJLxmf4aL9QdE+E3lfHqCxoyiUTeFTTRCK1qY43ubEymca5RGYUe2ohOVopXiuhwidy1ibpgFi8Nsyb10ELWyXjO72K9Q06UQPsPf29AadbFtRHHsUEo1yqOgMva0C+Ano1vZQmv9ZbbvDGTBcnM8I8zwjJzCuhR/yupzqKzII2bTHFKzNqNQVdKtFmYNOxlQCzUCjL1qJT0axXAEFAXz0MjcYodmteI7M9Gvj/8Ai79SGAVwHzEovVVelUp6lIqR4HZlC10KYQtOAz2qRnpULQjrInsUUroUYjoUwhcMYROLmE65AIoS2iUiOqQiOmQi2iXNyBorEVVdpKH0OPUlSTSVJtBceoiWknO0lFdo2sv1NVXUNRbRLhFMQ0q61VI6VL30qvq4rq6iX3mSbslhuqWViOobqK38z8BYL7SgK8qoryz/BRobqoScxv8aMN672cWDm2pNcPedW/2/AKMQ3D105zr3hzq5fmENvcmWdO01p2e/OX0Hzek7bEbfEXOunpzGYNpMhjJncfvMPO5ke3GjwIfrV3y5etmP/oJgegoj6bwSTVteCMr0eXQcnMLgIT1uHTXg5jFDho7rcfv4RIaOjuPWkQncPKzH9QMW9Cbb0pXkQkfiIlS7Q1DFhaBKCEKVuJy2JF/akxbRkTSfroTZdMc5073Lns74qajjjemI16crUZ/eZBOupkzlxl5Lbh4w5/YRfe6eENrOetw5Ycjtk1rcTv2S2+kfc+f037ibJRw/407GV9xOH03fqfFUHNIhIfhDAmf9mfmOY3Cw08Zqpi7TXfSZPmsy01y0mOaqjZWzPtMdDbB1mIyTox4eTnp4Oevi66ZHoLsw86hFqLsWK+boEu6hS8QcXcLcxhPtMZH1ntok+BmzP9CMQ4GmHAs2Iy3ckuyw6aQHWXLYz5TEpQZsXzyZtfMnEe05kVD3MYTMHscKTy3iF03ixLLJZIaZkLXSlJwoI7IidcmJ1iJvzSQub9SiaIsWZdu1aEjUR3LAHMXRqXSkWTOQ48CNPGf6ztrSecaS9kwL1OlmdB7Xo+PwZNQHDGnZIcQC6XMlYiLnAidwYvFXbLb9LZtmvMc21z+zZdZf2Dr3YxJ8x3Mg1IiUUGM2+msTHTqZ5LSl7M4PJODwIrySAgjNDCPotD9OcW6YrnFnbNAiPly6lD/6LOS9gDn8IdiB973d+NB7Jp8FWKIdPY0pm2dgttYRo6hZ6IXORStwAWP95vGpzxw+8XVjfLATU2IdmB5rgU2MPvZr9Zm5wRirNRYYRpgxKdiAcQE6aAdbYrDKGq1V9nweupj3fRJ43y+Oz1dEoL3OHe0oM8xDpmAVYIxjqBHzYqYyf7MTM9fPQT/ai7FR/ny+Mpgvo1YwaW0EE1YtZ1SoN5PXRGCfFMf8YydYebmEVYU1bKmVE9faw47mbtY3duN2oY3Jx2uZnlmJ3/mLLD6YQFjmUUJP7icwaQPhG30J27yULXvDyb+yn5aGTL7uL6e3JRNxQSK1WeuoPxOL4sJW5Jc20Zofi/hCDLKLq1FejqGndB1XK9Zxt34LD5q28Vi0g5eyOIZbEnktSuKNOInXoniGW3cx3LqTN+KdfC/dxY/y3fwo38VP8h38INnK96Kt/CTewXeNW3lZtZ7n5TE8LYnkaVE4z0vCeV7sx4vSubyo8OBllTMva+141TSNN2Iz3sgMeCUXlMkJvG6bwA+duvzcbcKPHVN5LbfhpciJ72UL+UkRyE+ycH6SRfG9eBWvxFG8FK/ipTiGl+K1vBQJKulGnovW80K8lheS1byQRI1UaxRPm8N51BTAt03ePGjx4kHrHB7J3XmicuNpuzNP2mfyrN2Ip+26PGmbxKO28TxsG8u3qvHcl0/krkSHexJj7kksuN44jZ4qS9qLDZFfmkRHsS4DlQbcqDXmdoM5t+ssGKo253rJVK5dcmYg34mubHvUGUI5ojzlgPSoHa0HrahPNqU2yZiKJBNKEoy4vFOPC9u0ubhTh4I4fS7HTeZy/GRKUowpTjGiaI8RhUnGFCQYcjFenwvx+uTH6ZMnnO8xJj/JiHPxBmTH6VJ4YgqlaVZUZdtTl+tM7TkXanPdqM2dpdkjXZHlTGWOKxXZsyjPcqUsy5nybCcqzzpRnu1AWbaD5lp4vPS0C8WZ9hSfsaXkjC1X0qdxJX06RadnUJTlzJWzs8nP8iDzlCsH99pwaO80ju51R95wXNOS1iiM/6ol/fAm/GpP9N9nGP//qjD+JMxGPuNnYYbxXayOWoCAppEZRmGOUdZIt7SZDkkzbZIW1DIRPUoRvdJaGi+eovTUTlI3eHMwwo2iI1vJ3bcFack5uluq6VcJe6hbaZcL//kLs4qC6UWIYBHa0HI6BHVRMMW8hcVulWDEUNHbptDASFtrLaKSPE4kxBAd4EBU4DTWRdlwdJ8f1aUpqMR5dMorGOgQa9qnA23tKBrrST2YROyK+YQsm4rf4onMsn8fJ+sPCPG2IOPo9reQKLyu8PqCKjjShhaO7+CpUwNMatQqKdWNl9i+bwULwqyYG2DBwfRNqNpr6BcURZGcboUCAQzVCjFquXhkjlEl0yiNwiyj0KYW2tPCuTDv16looKIkjdh1nngFmjFvhRlzV1qy7cgKKhrPkpN9gPXbvMi7slczwymYT/rV3ZotNsIaxBGziWBGEUB3JKJIAMN3KuOvIfHv5yMtaKEN/esSlEUBFjsFg5Jy5HfRJZfRLax7lIs1uZad8kZNG7pH2UKPSqQxNglGnw65iDa5ELsz8nchwKJQbWLBNNVMp7QJtaQOeVMRrdUnqSveT33RQZpLTyGuzEVcWYRIk5FYR211FVW15ShaJXQqxHS3S+hWXuN6ew832nLpkWynW7SHPnkTooYW6qpq/w6F1ZU0CFVVQU156S/AqAHIX2YYheidYhoqC2mqLubO1f88w6gBxlsdfwfGWyMt6Sc3lQgzjPdvd3I9P5aexCl0J5nSvceE7mQjupIN6ErRpyNFn669RvQdmsrgKXvuZXlwv3Al3xSv55uyOL6pOc695jyGRBe53phGT/EG2k+70H1iMteOaHPz8CRuHx3LnWOfc/fYJ3x9/Avun5zA3eNGDB6YztV9TvSnLKE7IYZOoYTZyKS1dCevpzt5DT1Jq+lNiKQ3LpzeXcH0JnrRneBOd4IbPQnuDCR50p/gxdWEBVxPmsvgXkduHpjG7UNTuHfEmK9PanEv7XO+Pv0R97I+4W7WKO5mTWTojC7X07UR7R/PpuV/xMf535nv9Cl200djPn0SMzwtmBduz7yV1szw1cLS6yumLdLG0ksX89kTMHL4EtMZX2I2/TOsbUbhYDsOZ5txzLafhKeTLkvdjVg21wQv+wl4O04gyE2LCA9tNi02YqevKUnLLTgQYsmRIFP2+RuxZ5kh8b6G7A2dRkq4NesXGxDoPBo/h6/wdx7N+llj2TF7DMmLddnnq8+hAH1ORRiRGW1ITqw+FzbqU7hVn6KtupTt0KMmwYj6FFNaDk9BnmZDb74b/Zdn0XvZla4LjnSct6Mz3RjVMX2k+w2o3DKBkrU65IVPIj/ChMxAYzbO/IgIiz8SYf0BYTYfsMrxY1Y7f0q0w8fEun5GtMcXrFw6luBV+uw5v4zodD8WJPoSeMqX6Lzl+Bybz9QYe4xX+fLZMj/+5LOU3/p78ptAZ36/TDC7OPNRyEw+CbZiTLg9equ90In0ZlK4H+OCffjEZx5/8V3M+94L+ch3FgZRs5i+1o4Za81xXGeMwwYTbNZZYBplim6oCZP8zdEKmMrkSBN0Yy0ZF7OIP/jG8Qf/g7wfupHPov0YFT0X/SA7rEKm4xhhhftqG+ZtnYPVmrmMDZ3Lp2G+/C08mI9WhDM2JoJJsaGMjwzCNnEnbvv2sSQ1k7C8QtZXtLCrpZN4ST+bm3uIaOxjapaECYersThZjHf2WXwO7ib01D6CDsXjuyOKiM2+RMf5E38okvKyI/SIc+muT6et4hD157dRnhlDXVYsbZe2obi8ntZLK2m9uILW/FDEF0JRXYlAdSmEjsIwrlas4nb9Wr5pXs/XNZE8aozhSfMaHjfF8qQphufNazSq3neyTfyo3MpPii38rNwIyg2g3ASyjXzXGMuLygielYfytCSAJ0W+PLqyhCf5SxnOXc6LXF+e5y7ked48nl9048nFGTwtmM6TKxY8LjThSbER31bo8rDSgIeVZjyums7zGifeNM/nJ6kPP0v9+Um6nO/FyxgW+fNSHMRLcRjDkkiGJTEMS9by8m29kKzhuTiGZ63red68ixctO3nRKqioG3jSGsNjUSSPxKE8lATySLqcRzIfnisdeaa04rHCjIfyyXwj1+GBQo9v5Ibcl1nwjdSWr0UzGRI5MtjqQF+tJbICbeSXJ9BRqsO1WiOGGs25VW/OYLUJA8UW9F1w0XRM+vLcUZ9xQZXujCrNDVWqK22pLihOOKA86YjomD11B20p3zOVwt0mXN5lRGGCGRd2GnJ+22SK95hTkjyFSwnm5MWZc363GTk7jcneZUr2bnPOxJlzOs6cMwlTyUqaRlbSVC4enkrhSRvKTztSle1KVbYLlWdcNOeVZ5wpy3Ck4rTTCDxmC7AoAOIMKnJmUJ5tS3m2HeXZMynPcqDsjCNlZ+wpy55BWdYMijNtKD0zg9IsBy5n2JOX5sjp446kHXPm2GEH9iaakxLngLjmMDy/MdKOfqcwCrOIjwc19bOw0u/BIO9W/P3w7SA/CkYW4R5hZeDTIX4USuOmfrcJ5iY/Pnx73y+7p0dmGH/+3z7D+GsTzI/PNLE6gumlS9lMl6JZ44btUbbSLRXTKWmhU9KsidcR2pECDCjrCqk8s5fsXcGcXD2bo2u8ObElDNHlDFQ1VxhQtNAuakQlbtHMtQnQKMzZCaAmGFyEVrRwrWlDq0b2HgvP3a1oQlx3hZxTu9kYYU1MsAXrV85kz9alFOUm0yUtpb+9kf4OEQOdQptXUO7U9Kk6kNTVkrAlllUh7gR6m7Bw7pe4znyPmdP+REy4M6WXUjWvr1HU3u661kCiAKm/LuG9Kto194rEleRcOIBX8HTmBFmQnBaDVF1Kd7uIrlYpnVLZCCwqJJpju1ykAciRecYRUNS0ptvkmjZuf0cTJ4+uIyjMmsWhpniEGLFw9Uz2ZW2isimHkyd3sjXOl8Ly43R2t4xkLbZ1a9YXCq5mIR9R42YWnOXtQt6l4Dj/x2xL4XrkdysotwIUCvcKYPzPJai7co1xRzDvCM72LrmELg0sttIlbxmBRpmQyzmy/UeAxU6p0H4WoVYKWZQtmkxKtVSMWiKirbURtbieTkkt6tZy5I3naa1LoqH0EM2lZ2ktLUFUVoFIMKHUFFJfU0xtTTXV1a1ImyW0y1roETbbKPu42S7hquwQ6oYoBsQpXFWIaa5rpK66RmNoqass/wUQBWAUIPEfq5y6ymKNylhbfoWKwnxqywu4fbXjX5peHmiA8W1LWgDGWyMzjBrTy1AHA+dX0xVnRle8MT2JJvTsMaJ7jwFdSZPp3DOZ9gQdVPE6tCXqod5jgjLZg/6TIdzN38XD6kweSqq4q2rhXkcTj7rLeCg7xtXL4QyccGBwvwk3D+px68AY7h7+kq+PjuJrwZxyTJ+7R6Zx6+BMbuzzoH9PAH3JIfTsiaAnOYa+vZvoS9lK/56tXN2zjWuJWxnYvYH+uPX07lpD3+619O1az8CurVzbuZvru3ZxffdGrseHczV+KUPJDny9X58HxyfwderHfHPmM+6eGcOdbENuZllxLcuOphQd9ge9xwK395lp9T62dmNwnT8Np8U2zFw2hXlrbfDebUNAijWhh2zw3TuDxUn2uKw3x9RvLFbL9DBfoIXpbC3MnHUwspmAqY02xlPGYGz2OVbW47Aw/wwri09xtPoCD5uv8HWdRMQCQ9Z4m7PO24jNyyayZtFoNiydyEZvbbYtM2CLryEblxiwYbEx0fMmE+w0lkj7UcQ6jibaYRSb5ugQ5z2iVh4TZiJXmXIuxoSL64wp2WZG8XYjircbUr1nCtUpU6hMNqP+8DTazrrSfWkOPQVz6L3sTs+ZaSiOGlG1YxyXVn/J5ZhJlG20oG6XG5fXOBA/dxJhZu+z3PRP+Jm9T6DVh6yY8RmrZnxGuNWH+E35A94zP8DL61N2HJvLxtP+uGxyZlGSK7G5/oRn+DJjgwsmUYsYFxbAh4HL+I3vfP5bkAf/HuzCb4OceC/IhQ+C5vCXgMV8GhzKp0ERfBQQyp/9ffiT/3z+4L+MP/gF8me/RYwOno1xtDM26+2YuWEqM9aZYrfOHMvVJpiunIpegCOTAwWDiwGTVk9mzFo3frd8M/898CD/EZLAn1au408hKxm73APTUBdsIp1xinXFaYMnemFujAr14vPIYD4MC+XDsDC+jApn4poIxq0KY9bhg8w/fpKgsxcIzytic42EeGkvO8U9xNR34lPdh2mOitGHqrFMLcXrxEmiMvaz/MB2/FM2azbjhG/2JnK3N8nHo2iuPcW1lmyu1aUjvZRIZdZ6ijNW0Zy7HlX+FuR5qxBfDEJ8MYCW877ILi+nvSSEtqIAOooDaC9cRtsVXzqu+NFXFMiNsjDu1kTxoDGWx83reNIkgJdgNNnOi+ZNPKpdw9O6aJ7VRvGkMpInlVE8LYvieVkUwxWreFUeyfPiEJ4VBfDykg+vhAzFtNk8OjWbx6fm8CR1Hs/S5vMiw4s32Uv56bwfP+b78PyKE6/LZ/Gqwp3h8tkMl3vwpsaTHxoX8KZhDs+qnXhW48izeg+eNyxkuNmbN+IAvpOF8UaygtfilbyRRfNatpphabSm3sjX8EYRwyvZKl5KI3kuXcETUZBmDvOJNJBHEn++FfvxVOTLM9ESnog8eSyaxUORCw/FbjwUz+HbVi++afHmfuMy7jQvZah1AbdbPbnZ7M7VWkeuVs9ksM6RO42zuNs4m9u1sxis9GCwfAlD5d4MlvgwcHkpPbmLNKM2qvTZtKW7o86YjTpzNoo0d6Sps1FkzEV1ej6NR50p2zOd/O3GnFmnw4WdplzYYUZenCVnE6eTm2xH/gEHclJmkJFoTVqiLenJ9mTsdSD7qDtXTi+kKseTiqy5lGXOpuy0O1U5c6g9O4/G8/Opz51HTY4HFafdqMxxoiLbnsqz9lTk2FGeY015znTN+sLKswI8zqDszAyKT8+gWKM8OmqUxZIzDpRkOVNw2pn8DBeyTjpz6ogDRw7O5OhBa46kzEJUfeit6UWYYfx6ZOPLY8GkckNT74Dxxwc3+OGb63z/YKR+eDioCfcWAr9/DYx/N8X8i20wb9cJ/u81vfwnYLxLT5sItbzxlxlGIVqnSyanRyqmVybM7Yk0QKEUIFDSQMOlNNK3Lidn43xOrl1C2tYw0neuoqephD5pPR3iBk1rUlCvNEAiGCKUMtpVcs3c4jtYFKJohFWEfaomaoszSdkVRswKJ9ZEGnF8/xKqi5LplBTSLWuiRy60S4W4FfXbcPARZUzYNCNtrCbI250gH2t8F+qwwONTnOzew3bqB4T5O1Bdck4Dr8L7EUBRUNg0KtuvYVE4FxTRtnaNOtqmaKG88ixLgmcwN9icDfv9qJaeo01Rz4CkjU7JCDAKKqMAhiP11vgixNUICqPQohaMMcLsX3s1e/cEsTzEHO8VpniEmrA41onjF+KpEeWyb38MOxL9KalMpbNLRF9nF/3tfZrZPk0czq+AUWjvvwPDd+D4r2BR83netuB/geW3zvB3CqMmBkn4vWigvVWTRSnkUQoGF82aSIVEs0qxSyalQyJBLRfRrmyhTSaoz62oJWI6hHa0qIkOUS2donLamguQ1WfRUpdCfclJGkuu0FxaT2t5PU1VRTTU5FNfc4n66irqq6SIGppRiIVtPXJ6lWJuqPLpatyMsjyCay3HuKGUImlupaGuTtN+FlzQQgv6lzb0O7Xxl+OI6UXIZayrLKK27DJ15Vf+14Hx9jXu3Wyn7+wqOnaZ0BVnSGecPl3CxpBEARj1NdWZpE9H0mQ6kvRQJ+nTmWxDR4odyn3CVhRnmlOX0Fa8k2utOdyWlvBM2cDj+mIe5G7i/qkF3DrkqHE2D+414OZeXW7t1WUwxYDBveYM7pvOjX22XE2xYWCvA30p7vSmLKRv33J6k4Pp3xtBf3IEfUkrGEgKY2CvLwP7lnJ1vw8De/0Z2BPMtaRwriYGMZC0mKspzlw/aMWdg8Z8fUCLO0c+507aJwxmfsVQ3lRuFSxAnePN8Wg91nq9R+DcPzLd4StcF5hhN9cC6wWWuIbOJHTfIqIzFhCR7kTQcUtCTloSmGqH73E7lhyZgUfCNNx3WuO2yRaX2JlYLZ/K1CVTsfA0x2aRJXYLzbDzMsFpkRke3hYsXGZJsBCFFWHPMm9TvL30WL50MiE+YwlY9CWLXP7CXOvf4zn9PfycPiN41ljCPCYRucCAKC9DYucbEemuR7ibDkHOWoC4P7QAACAASURBVKyYrccaL0M2LZzM7sU6HAsxJjfGkovrp3AuWpczERO4vNGQ0p3mFG0zJm+dFkXbDGjcNx1Vmgs92bMZPOvMjWwnlAenUrZ+AudCPuPgvPc55PUZqf6TSQuyIH7OJNY5jibM6mNCrD4i1PZTQqd/zEq7zwm2/oj5Fu/hNvMDduyZx/78lUSnehOwz4MVp/yIyIjAcctCDKLmMzZ8MR+FePNb/0X8Zvli/nvobP491J3/CJ7L7wOX8N7yEP4aupG/BG3iveWx/C4wlN+HLeN3QWH8ITCSD4KC+WvAQkaHzcYwxhWbzU7Yb7HFdbstDuvNMQszQjfQAb0gJ3RWmDEh2ohRa135XfAGfhN2gH9bsZ/fRibz25AUPg4IYFywF8aRC5ixYQn2W5ahu9KLUSt8+DwyhL+GBfNxeBifCEpjiD8GW9bjdugQ3ulZhOcVEl1QzY7GNnZLetjQ0EZ4lQqXAjUTU2V8vr8Ks6MFeB4+RPjRXfgkrWVJ3Gq8NgWyfIMXMXuXsS81iuaqIwy1ZDFQdpTmnK1UnllL9dl1tJ7fiOrsBpTZK5Cd9UV2zhvx2cUoLvigLlxOR5E/nSXLUBf70Fa0VFPqK950FvnSV7acG1Uh3K6N4G5NBPdro3hQG823tdE8qFnFcFMsrwX1sWYVL6pX86JyNS8qVjNcHs1waSQvSyL4vjKSn8vC+D5/Kc+zFvA4fQ4PT7rz7VFXHh934+kJZ15nzOL7024MpznxJn8h311awncFS/i+aCnDBQs06wR/qJzPT3Xz+K7WhTe1jvzQMJc3dQsYrpnPqzovntcs4GX9Er5r9ec7cSCvRQEMtwoq5DxeKi151WalqZcqK54rLXneZslT5RSeKC14rLTgifCYeDbPWz140uLGw2Ynvm104GGLKw9bZvOwZR4PWxbysHkJD1sD+LY1jActIXzTHMTXTUHcawzmbkMod+vCuVsbxd3aGO7VreZO4wru1q/kdnUEN0pDGSgIov/icrpzvek6u4iecwvpzV2oOe/IWYg6eyFtZ7yQpM1BljEfcdo8ag+7UnPQhQs7ppK13YLUXVNJi7PiTPJMTu915FTSTA7vtubYHgdO7nMl4+hc8jOXUJ3rT03uMipzfCg9vZDSzPmUn1lA4Sl3Lh5xpCTNnYrTcynPdqP0jAOlWTMpExTFnBlUnJ1JxTl7Ks46UHzajitpdlxInUFehiNXsl25fFoARScuZzpxMcOF/Aw3ctLcSD/uzPFDDhw5YM3Jg3OR1R/TmF4Q2tH/M2D8dkRh1ECjAI7f3mAEGAWF8faIW1pQG98C4f/X8f98YNQoTCr6ZFIGBIevTFCdJMilEpSSFqRVF6g7vZvUKCfS1i0hdWMAF/ZvRlyYRUdjGe0tNXRIWuh6C4wacBQURo07ul0DZV1KFd3KEYOFqOY8KbsCWRvhSEy4Leez1iNqyKBTUTIS8aJU0iUX5gY76FJ2aOYeOwXndpuMdkULjdWX8fa0IsR3Kn6LJuI562/MnP57Zlp9wsqgOTRUXHk7rycoioLCOVL/oC5q4FGpiQIS5iq7VXIaagqIXL+QBRHTCNjqQrEojTZVLQNiFd1SIXNyBBBHWtOC0ii4hqUj2YbtwpykAKEyOhUimmpyiNu1GL8gfXxWGuMVOY3g7V5klR2moimbbdv9ST4cQU3jWTo7xfQIbnFlD/2qrpH8xF+AUWjzv1UPNUrt39VGASLfKYudQpC2cqT9LqiJv9TbNnSHEIWjcTZLR8YHZEKs0oiiKKyH7JC2jswkCgqiWFAQW+mUSulQiGlTNKOSNqMSjwBjp0REl7BaUFRNR2sRbU15yOqyaK07Q33ZORrLi2murKGlqkYTcdNQdYX6SqHKqa+oo6muGnlriyYAvVdRSJ80DnVVBOrStQw2n+OGUqwJAxeAsba8dAQa384tCs8hKI6/rvrKMk1eY31VCfWVRTRUFlFfWfhfB8ab6l9idYQZxqt5MXTHm9Edb0CXMBuYYEB3oiFdSUZ0JBrQuceQzmRDOvbo056oR8ceIzpT9FGnaCFPnkDzXn3qDjrQnBpEa9pG2jP2cetcBvdzdjB0yp+eFA96Eh0YSLLlWpIV1xKm0L/bjL7d5vTHT2EgwZze3Xp07zZCvXMKbTvtaI9zoyd5EX17velNXkJv0kIGkhfTtyeE3qRw+vZEci1lLUP7d3IrZSfXkzYwkBjG1eQF3Djowr3j5jzM0OLe6a+4kzuawUum3K315VrdFjL3+LFimRmzZ33KTLdPMHCeiMlsAybP0sNw/mQ8tzgTeGQ2walOBKfZEnhqOkGnbFh6yIJF+81ZemQ6nnstWXzYEd9jHiw/7sX8ODdc187A1EcPcx9d7MMtWLp9Fj7b3PBaY8uCaCuWxkzHN3oaPiun4L/KkuBoSyKjLQkNM8XPRxe/xTr4LNDCw/ELnG0/ZqbVh9hO+ysesyYQtMScMO+prPCzYekcY3znmhIb4MCOcGf2hNtzJMKOtEgbjZkmPUSL1MAJnA7V4myELudWaJPu9wXZAaO4FDGJ6g0mSOOt6TxsR99xB66ecKb3kAPyhGkUREzk5OJP2D/nIw4uGE3yvNHschvHautPCZ32V4KsPybI+hMiHMYQYvcVXhZ/xdH8fQL9zcm4HMveKwGsODAf/2R/go6tY+6eKIzWejE+2pNR0d78JWwZ/+67jN8sX8i/B87nPwI9+V3gQt4PDeSDkGj+FLye3wdt4D+C1/Dfw1bxH8Gr+V1gNL8LWsEfgwP4IGihJirHaP0c7HfMZk6cE3O2WmKzSh+dUDP0QuzRDrNhzApbPo1cwG9DdvBvEYf5fyMP8d8iD/Jvoan8MWQNn4YJUTnLMVjljdnaZehEL2NU5HI+Dg/k47BgvowYAcaPw4Kw2L0Ln+xzhOVfYV1pHZsqWkmU9LC1uYPoKimB5QqMUpv5IKGSz/fXYH60gKXHjxGyfxMLtoUxb2so87cEsGzzQrakRZB2YTPSumMM1qbSX7APUc5WarLW0ZC/CeWlraiz1qNKDUOe6oMi3QfVGV/azy2j44I/HZeXoS70o+2KN4qCxSiuLERROA/5lTnICzxQFsyhvWAePcULuV7uzY0yb25V+HGz3IehK8u5VxDCN4UreFway9PitTy+EsuzK2sZLl7PcNFahotieVUUzfCVSIYLVvK6YAWvLgQxfM6Hl1mePDw5gzsHjBnaq8Pd/brc3mvLoxOzeZ45n+GcRbzKXcTrC4v47soivi+ez5sSD74rc+eH8vl8XybsnV7AD5ULeVO1gFdVnryqmc+bBi/eNC3itSbU25GXUh1eyfV4rdTjlVKXYaUOL1VaPFNM4Kl8LE8UY3iqHM9LuREvpCY8k5jyWMhmbDHnUaslj1qteNgynQfNVnzTbMW3TbN41LyExy3ePG7x49vm5dxvDOZe/Qru1kVzt3Y9d2q3cLtuM7ca1zDUuI5b9eu4Wb2GG2XRdF8MpivPn67zPnTnLaHr/CK6zy2m69xiOnIW0Za1EFXWIs0XUWXWElpT5yPLXExr6gIaMxZSkTafgqOzyTvgSkbiTI7vtuVo/AyOJTlyLNnlf1D3ntFVHuba5vly8qU4cRJ3XMDGmCrUUO+99y6QqEIFVFFDvdNEEb2DJEASEl2o9669tas6VSB6B9uxk3MS55r1bkHilDNzZs2aWWd+POt9tS0s1tKfi/t57vtm/3ZXjuzyovJgMLUnw2goj6D2RAgXjwZz+XgQFw75UrHTieLNlpze7cilY+5Ul7hTXerK5dKp2J3aU67UnHTlUokzp3abc2SLAYeLzCk+4sTpUg8qS1w5U+LCmWJnzha7UFXsStlRV4oPOHF4rz2H9llzoMhDBYx8fRNePlatpVWd0v+oML4GRmEt/eent1CtpZ/fVq2j+foeP3w9BY1ThhgBHH88/6w0/g8DxgdTLmlJp+qGUchiFNzAIxIlV8RirvV3c0XUrQqgHhBLGBD1oeyup69qBxVpnpzKWMrpjTFUFCYhulTCcGct8s4GBvu7VEA4KBglhHs5oQ3kdT7jiEKo4ZOpVK0RSSuVJRvITHBjfbQZSVHmqnYXoX1lKuNPggCXAsQJ6p/gpBaewv9vZFgIFW+i4mQRywNNCFu2iGUBM3F3/B0WRj/D2uRT8tKj6GtvngJG1f2iAFFT86+AcUQID5crGZcpkPa2kl8YTVCiNUtSLCmt34JysJVrfTLGB4QbwCl18e9uGQVofB2388ZBLXQ1nzu9g4x0V1ZFqLM0Rhu/aGMSt4dyqeck9R2lJCX7cbA4jT7JRVWw+PjQCGOyUa7Ih/8eGIemDDv/SmH8e1iUMSQouP+gMKpOA97E4LwGRoUAheIphXlQ1MmgEAUkEgBRpFIVlX19DPaLVKrzFDB2IRN3qc4OlP19DPX3MdzbwWB3PYNd51F0lDHQepK+1mba6y+p4FCAxKl7wgY6Ghppr6unva6GjvqLtDdXI+rqYVww3kiPM9wbjrx2JSOXc7nTVcNNaS9ScR+dne0qYPwxNAqGl381QttLe9Pl18B4SQWN/92V9IvbSl7ckjF5d+qG8UZVIuOb9RnbrMX4Fm3GC3UYL9RlrFCPsW36jG3XZ3SbLkNbtVEKCuP2RYxuU2Nk0yyGCr5AsXEeki1G9Bc60V/oT1/BYpSbVyAvDKKvwIPODAf6MuxQ5joylu/AWJ4No1lmDGcZM5JjyFiuHleytRjJ0kWRbsBAqinidFtkOa7Ic11R5rswvMGZ8S0uKAoCkeUFI8tZxlBBBFc3J3Jzayo3tsZzfVsIN3d5cOeQNQ+LtXhaMZvH57/kft1CbjU7MtS0hjPF8YRH+OLgb4GOqxoLXGcxx3Ues1zm8JXHHMyjjVm8zZmg3ZYs2WPI0v3GLNtnwfK9dqzeZ82SrQYs3m6I3zYjgvZaE7zfjpCj7qw+4sHirTZYxM3HLGYeDmm6BO1wIPKIHxH7PAjeZI1vhgGLMw1ZnmNK+CYbIjfaE77Ohtj1LoRH27I6woLwSBuCVppg5zEXQ8fP0bT5BC3Hz7F0noV/kAErwmzxWWyKm5c+q5bbkZO0mKObIyjJXcreGAd2h+iyd+lX7A/+ikNLv6J4xRxOrphDccB0Tvh/xunFM7i4/CsaIhZQHzuX3kxdlJvMGNtmzbVd9sg2mlG3biGnVs3k0JLpbPf8gGzL90k0fo81Rr9jmeFvCdT/LUFGHxJo8BFumu/iqPMBPo7zOXA8nBMd4aQeWs7aoiTC9m9m2ZEtGBesYFaSK7PWL1atfH+xJJyfB6/ilyuCeWuVD79a7c57UQG8GxnC7yLj+E1kBr9cm8tPI3L4eVgqvwiN52dhsfxiTTS/jAjh7TB/pke5Y5zhgVeBEwG5prikaaCRMJsFERbMXu3A9NVeKpXwlxE7+WnsEf5Xwj7+bd0u/ldkCT9bm8dvIxP5JCqKr6JXoZEcyvykcD6PDeXDNSF8HhPJzOgIPghbycdRa3HYt5/w89Uk1LSQ1dxHXruMDb0jpLbJiW0UEXyxjxmFdfw8u4YZuzowOXCZFYcPsnxjHL6ZofjmrmHxhggiNq9kY1UyFY2bkHcf4k7zISZr9jB8fjN9Z7Lpv5jDyKV8rpRlcOV4PCOHwpDvW4H84HKGS0MYOR2K4vQK5GeWIzkThOhMIP1n/ek+60bXGVe6Kl3oqnCmp9yJ/gpnZGc8GDrvzdXLgVyvXcLNc8HcrlzG7YoV3K0M417FGu6VreVReQzPK9fxomodr86s4/n5WB5eiuTBhTU8uRDFywtRfHtuLf95MZLfVwTz8IADN7cacHOzDhN5BjzYas3jIkee73Pnm6N+/L50Mb8/GcjvywP4/Wl/vjvjxx/PBvCnc4v504XF/OdFf/6zxo//qPPmD/Xu/LHJnT+0uPNdsyvftdjxfacp33Ua8123Id/3GvB9vy7fi7T4TqTOt6L5fCOawzfir/h24Au+HfiSb0Rz+bpPnVc9i3jRI4R66/OsW5cnXVo87lLnSZcuz7tNeNFjwYteO571uvC425uHXcE86Arjfmcsd9uTmGxP5WZnBhMdmUy0Z3GrNZOJplTGBVPfmVCGKpcxdDqIoYpAhssCVbCoUhhPBKA4uQTlyWDkJ4JVsKgsW4Hi1AqUVaHIzoTSX7GSttIgzu/xoHiTHfvzrNibb8O+jfbs3eTI/i3uHNjsx8k9y6k8FELloRWc3h9Mxd4AzhwIpGqfL4fyLNmXbcLJnS6cO+rH+WO+VB1y59wxTy6f8KPmZAAXi/04ttWGHRn6FOYZsXOXHSXFXpSVelFR4kH5URfKDzty6pADpQccKd7vyLF9DiqX9L4d7gy07eNvwPhfrKRfA+ObEG7VfaIKGO/CN/f4izCv7sLLf5x/rTr+vw+M/1fh3W/W0q9vGFUu6YEpYBwWd6puFkckcsZE/Yz3djLe16WCB6lEjkQsRtnXTP/5fXQdTuTsxjWcK4yn8WA+4nNH6L90Enl7rcowI6h0gvlFpW4p5AwphUDvNwqjYHLpY0jUSMmBNLKSXEiNNSE/3Rlpj2CuGGZUOcLokBAALmVIKVEFfavUNZWSpmR0WIyov5bCTbGErzQndJkGAZ7TcLT+Jdamv8La9HMO7d6EtKdbZe5QwZNCAC7BkStE/PzjDaMUhVwIzB5kXKJA3tfJnoNZLE20ISDJhPxDa5APNjMhVf4VGFW5i68NLm9MLiqVUVivDsq4KvwcSQ/HDiUTFWNKaIwuQVHaBMebs+FICq3yS9R3niAl3Z/S8o1IFA2MjUlUK+lx+ShXFELPtYJxwXE9KJhehHvEv6mKbyJ0hJX0PwKjoDJO3Wr+/XNIyJBUKY1ShHel4HIWd6EUC075LpSC0UnlehYxKKyhRSKGBwZQ9vdPdWlLe5GpFMZuBvt7GBY6yHtbUHbXohSAsbMCSfsZelsGaK1roLXhHK2NlbTUnaOtrom22jbaa1rorLtMd1MlLU3n6WvvYkzUy2jfJqTNbkiqgxmt28FkTxvXpF3IB0T0dnX/FRhb34Di69X0mxX11LMOlbrYVENbwyXVOlpQGd8A45PJMZ7enppHwvvksMr0cv/OdR5OXlW9v7wlnwLGyRGuVyQyulGfsUItrm7X5eoOA65sN+TKNkOuFhlzpciYsR2GjG7XZ2SbnipQe3SLNlc3aHItVxh9hrKMUOZaMLzRhmtbbbhRaEZ3phl1661oXG9NW7INvSkOSNOdUGQ4Mphhy2CmFcPZFoxmmzOWYcFQqiWSRAv61lnRE29LX5IDHfEWtMcb05mgT0e8FtUxc6hdN5/GRHV6Mo2Q5VlybYcrt/c6cfugOZPF2twtn8vdqtncOfcVDxrm86DLgNE2N0oOOBMaaYuVvyNq7hbM8jTgcy91vvCYzUeOn6IXoYfPFjd8t9ngUqCF+2ZtfLcb4b/diiU7XAnd7cTyrRYsKTQlcLsZS/fZ4Fdkit8OE5bsMsN7wyLcstRwydHAfZM+npsNCCgyZ+lea1bus2VZkQWBGw1YvdOKhGMepBz1Izrbi9BEZ1bHOxES78yyaAeWxjnjFWmD1SpD9JfroBGswQK7T9GymY7zMlOCYryw9DTA2k2HNWvduXiqAEXNTs4XhnAg1IAdnp+y1flDdrh+xF63jzngMo0DTu9z0O63lLq8T7nHR5S5f8BJ3w+oCPyI6lWf0xo9j84ENbqSFtKRpE77em2qY+ZxPOhD8i1/TarJ7wjXewt/7Z/jrfMr3DV/jdOCt7Cc9XMcND/EXm86Iau1Oduzlo0nE4k/vJNV+/ez+PAOHPZE81WiE18mBjAjdg1vBa3lreC1/HrlKn69yodfhzjwfqQzH8UF8mFcOO/GrOftyHx+EbGJ/706lZ+tXsfPwuP5SUQcP1sbyS8jlvPbEFfU4pxxyXHGN9MU93QNjDPnoB5pypchTnwWupRPYrN4K/IoP0s4wb8nH+HfEvfxk7hSfha1gbcikvgoKo7Z66JQS45kwfooZsWvYUZsBAtSEvgqLoJPwkL4Kj6B8Et1rD1fp8pezGzqY0OnnPQWCYnNEqKaBnCraOfXWRd4u6CZWTvbsT1cw6rDB/BOC8UzIwSf/DUEb40itTiJoupszrZsRdZ9gDutB7jfuJeJhiJG67YwUr+JK9V53D6bw73TWUyUJDF2OJSRo8GMli5l9NRKBk+FoCwPQ1qxEvHpIPqqAmgv96S9wov2Mi/aTnrQWupGxwl3Okvd6D7hjqjcG8XZQG5c9ONOtT93LgQyeTaYG6eCuHo8iJvFy5ksDeFeaQgPSkOYLFvG1aoArlUtZuLMSiYrQ7lXEcGzqnV8U5XIdxUJfHsilq+Ph/Mfpf68OuTOw12OPNjlwoM9njza583jAz48O+LHy+P+PDvmw6vj3nx3wo/vy/z55oQn35325I/nvfiPS578Z407f6hx5bvLTvy+2o3f1wTyqtqHV9UefFPrxreNznzfas/37dZ832HBdx0mfNuhz7fds/m2ew7fdqvzTZceX3eZ8aLdnGfCdJjyrNOAp116POuez7OumTzp/JLHnXN42qPJkz4jHvVa86DHlfvdftzrCmKyK4IbXWnc6MzgRnsmNwVgbM7kdksG49XRKKtWoKhczGBVAMOv1UXlyQCUJwORlfojKw1EfmIxkmIBIIORli5WKcOKilVIy1cgKV9Jz8ll1B/w48RGW47kWXMwz4Z9ebbsK3Bm/8YAduV5UZTjxp48N45s8ebQJjeObHaleKs7Rzc5UZikz/58e8r3BlB5YDEndnlSvt+HM0cCOHd0iWoObnZiQ6IBaYk6pOeYsHe/ByUlAZQc8+bwHnt2bjKiaKMBOzcZsqfQlH3bzVU3jPuL3FUK4w8vrr1eR/8NGP/8/BbCTJldXre1PJtqe/mzYGQR8hm/vgff3J8CRuFdgMYfz8u7U+YYlYnmdbD3i38Z3P33zS3/VaPL/73P/7nx5S+CQ/qH1zWEf34Ff/6a718+YFw+ZWgZEe7IRL2Mi4XMvTZGJR2MCN3S/SKG+yUM9ooZEQ+g7OlA3FbN2ZKdnNqSwun8WKryIjmbH4WofDdjbdWMiroRmkhkAmAO9DMkF6FQ9qNUiBkUVqVCrZ5sgOGBdk4eziM72ZOESCPS4sxoOLsXpaiWEWUXMlkPQyODKAYHGVIOMa4cZnxAzoRMyGyU09RwnsS4QMJXGrJ88Zf4ebyLrfn/xsr4t5gbfM7h3VsYeV3jJ7ixhVXsoOBaHpYwNCxheGiAkddZiqOCMijUEQrObSE4XDLAxUvHWLveBb+IRURmuiAbrldFyowI9YCygdcVgQOMCkqqRKT67IpCylWFFOF5TSbliqiDrHxjgtZq4b/WnCVxlqyIN6CkfDddfY3UtZaSXbiY6kulDMn6uDIy1epyfXRI1cct9HCrFEWlQtWkI7ik3yiMb54CMArw+Oam8cefv/nsH5/C9wiQKfyeBuVTfdCDMglKlQI5Fco9LOtXGV2GJL2oRip8/wiDEsEo08G4tIFxySWGeqtQ9p5D1luNVDC99DbR09lIW0MjbXXtdNb10Hm5i+66NrrrG+huqKG74TI9DZepbWqgp72D6+3neNgWw2i1LdLLQqXjUQZlHcgHhJadIZSdclWjixDS/cb4ogLEpnra/2EE04sAjSpVU7ibbKzm3o1hntwZV81TVT3gOE8mr/FscoyXt4e4LwR33xWAcZBXt5Tcu3OH57cnmDiRyVi+KfLNC5FtVkexRYuhrbqMbjNgbJsRY1sNGS3UZ6RQT+WkvrJFn7GNOowWaDGSr8lwribDeToM5ugzmGPKSL4t1ze7M7rJHXG2A53JlvSk2tK73o7uJFv6UuwZyHBGmuWMPMcVaZYTA+l29KVY05lgTvs6MzoTzOhMNKUtXp/OZD16UnXpTtWmNcuc1hxTujcYMFSkw8Te2Tw+9CkviqfxtOxTJipmMlK1AOklHSQNhow1G3CtzYzKQ3OIif8Qu+UzMFxtxCwfLb700uJz13l84jSdGe4zMI0xxC3XHo8COzw22OKSa4lrvg1uGxwwjNNDL3IOxnHzsEpbhMtGM1w2W2GbbYRlig52qfp4ZpnhnWGOd7YF3gWWBG6zw2ezOR4bjPDYoI/PZkN8N+jhn6/LikJTko57kVIawJodjgSmGROw3ozF620JSnXGLc4Kk5BFmK7VwyhKF22/OWi6zEbbWY3lScG4r3bFxH0RwaHW1J3PZbJjK71F/jSt06dx1Xxql83hnP9Mzgd+xcXgeZT7zaDE8yNO+E6jPPBjqoI/45zvp5z3mc5Fn+lU+82gZcVcetcupCdyHqL4+cjSFqDMWkhftgmHl84h0uQtAvTewlv/N7guegtnrV9gq/ZTbDV+jaXW+7g6z6Tw+Gp2119i9bFLeB8qw/f4DgIOJWGeFsaXocv5OCqSX0SH8u8Ry/j5miDeXhPAOxE+vBPixvToxXwRH8KncRF8EBPFu7Fx/Co6gV9EJfPTiHh+uiaWX0ZG8+uIVbwb6stXkR6Yp3rhkO6MY6INTrF2mK+zQT3BgemJ/nyUmcJP47fzk4ST/DTxLD9Zd5qfxBbz3qpoZkdHo5eehlFGKurr1qIRv5aF8WtQT45iVuxqZsWHohkTQ+CWA6Sca2f9hW5yGgfIaewlp6mbnC4pUa0DBNaKmFl0iX/L6+KDggZ0Np7Bc1sxS7ZuwzwhDMe8SHx2xLFifzwF1Vs4emYT9fVFyHr2clO0i1sdhdxq2MCty3ncrslhsiadW3VJTNTmcL06h2vVftyo0ePmBW1ulNswfGApQ/sTGTwai+LEUgbPeCCpcEFU7kpvhRvtp1xpEaZcME04Uy84ZYstaTxhSWelDqLzusgvWTNS68vVmhBuXIzkWkUkV46Hc+1QCNf2LePW3iDu7V/M3SOLmTgewLVSP66e8udmZTB3T6/gUXkIL8vX8OrUGh6dDePBuTAeDIbj3QAAIABJREFUXYjg8cUIHp5bzYtLoTw85cedQ/Y8OGjF4/3mPDlgwdND1rw46sA3xe58X+rL96X+qvnjSX/+46Qffzzhw/enfPn+7GL+eH4Jfzi/mO/O+vLtGU++qXLj2zMu/OGiO3+q8eRPNR78pc6GP9db88dGW/7Q6sSrFkceN9nxoMmWB822PGq151GLHU+aTXnarMvjJi0eNanxuGUBT9rVeNahztMODZ62a/OkVYf7rWZc6/DlWttSrreuZaI1mdstOdxqyuFWcwpjNWFIz3ojPefCyNlgRqqWMVwZzHDFEhQnfZCVeCArcUVR6oKsxAlZiQOyYm9kx4OQHw9Ecdwf+XFf5CV+DJT4U7vLiVMbrCgusKJ4kyMHN7hycKMbBza4si/Pid3Z9hRlWKtmV5Yde3IcKcqwZWuqOZuTjSnKsuL4Di+O7/CkdI8PFYcWc+b4UsoPB7J7oy1Z6eYkpFpTsNmboyUR7DuwlM2bXVifpEt6qhbZGerkZS2kIEeNgjx1NudZ0t20kx++vgGvHvPDi4f88OI+f35xhz89v82fnk+q3v/84i4/nh9eCorifRDm6wfwzesR3v9u7iN87z/Ov1AY/78Cxlf/EhivKESMCJEo/V2M9HUzKjwlLYwMtDMirKNfA+NQ3wDyrm4UPe2I2mo4f2o/Z3fnUpYXzbmNUVRviaHxQC7dZ44z2NOOUgjvVigZHBCjlPYjl/chl4lQSCSqVpARqQAdXdRU7WNr3grWx1iRGGnMzrwQ+ppPIjiLhwTAHBpheOQaw8orjCvHGRUruC5RoOhv42RxISHLLAlboUeQz+f4uX6Iv/sM7Mw+Jmt9CG0NF6aAUdX5LChrYtXt4/CQlMHBAYYHJYyoerBljClkKOViFYyNywdV/dD9ohqi0zxVwBi23o7a1uNI+tuQ9QrxMVO3nUL+4LC4j5EBIatwgHG5RAWLQh3g+EA//Q3nSMvRIyhSi8BoSwKjzQlPsaS26TQdXbVUnCsiY1MAEnEz40NSrgzJuCq0ugzKGB8UHNJTjmgB+N7E6FwdHubHI+QxvgHCN7AoPN989uPnm8+FpwDuAjAKbvZBmTBSlAJUq6BRzKAQyi0WcjiFnEUhY1OCQixjcKCf4YFWRsQ1DPefZ7C3Cnn3OaTdNcj6WpD3dyLqbqOzuYXOxg66G3voqu+ip7GNnqYmepob6GlupKe5mdY2of6vjrGmvUw2BjF2yYnhxjSG+y4gl3UilzUyLlKg7JTS09aiann5MTD+80paMLtcVo1wwyjcL/6fA+P4a2C8yYO713ghuKQFYJyc5Pntm9wsSWc0xxxlgQHKAkMUBfrIcnWQZGshydZAkrMQWe5CFPnqKDeoM7xRk2HVraM6o5vUGSqYz8gGNUYK1BnOFyBSn7ECY0Y3WqDIs0CaZc5QvgND+a4MpDvSn+KEJMOTniQX+lM8Ead70ploS2eSPR0J9nQlOtKT7ExXkgM9Kfb0CrCZZkVfuiU9WY705jog3mjNyE4Lbu7VVdX73T2mxa2TJlw5782NjjiuDuxidOA4d5SHEdelUJhny4q12pgvXYjxWnOMoywwDNdHc+kCpjlPZ36wGqZxxjhl2eKUaYVVsiFOmZY4ZVljm2KORsgCjCIXYhKjjsk6TSyS9bBMM8I+2wLrFGPM1+lhn2iMZ4YN3tnWeGSb4bfJGq8N5rjlGeCSq4tngT5+Gw3wSNfAJ1OLVVstiD7kTtQ+D1ZstCMg1RLveAuWZboTVbQcx1hzdJcvxDBMC90l81nkNQ91pzk4rrBhadISLH31cfJWZ1ueL6JTsTRm23MpTJ2aFfO4GDSbCu8ZVPh+QYXvl5T5fkG5/xeUB3xOWcCnVAR+RnXQl1wKmEl1wEwuBXxBdcDn1Ad9QVfYXAbi1BhK1eR6vj6KPHOqIjRItPgVoebvssTkXfyM3sF90VvYzv8J1gvewnDOr3Cyns62A2Ecb2llbXEjPvurCCg+TPDxAvyL8lkYtZYPQ0N4Lz6Cn4Ut4xfhS/lVxBJ+GxHAe2t9+Tg2kBmJS5mRvILp60P4MGE570YF8e6aIN6NXMoHcat4L2Yp767x5aMIV2ZGOqC33gXrTBfsMlyxXO/LoiQfZsYv5p3YtbydtIWfxZfw8/gqfrGujF/GHuB3idv4JDIS9ZR1WG7JxSA7Gc3kSLTWR6GZEoXa+rWoZ8TxVfIabAs3EFV5lqS6dpKbRSQ29JHaIiajXUJim4ywthFsK/t4Z9N5/m1jK+9vvoxOYRlOm/fhnpuNfUYsrgVx+G2NZd3xTArPF1Jxfgs9bXsZ6d/HbfEubrVt4Xb9Zu7UFHLnciF3ajZyuy6Xibo8rl9O42bdEu41W/GwyYJHl925XbaS8aNRKI+GIC3xQVbhyEC5PeIKB0RVzvRUOtEp1MqdtqP5tDVN5WY0lRnTXmVK7+VFiOq0EdcaIb5szcBFV8SVXkhO+TN0KpjBY4uR7vVBtssH+U4/pLu8ke3zYPCoJ6OlXlwv8+VGqQ83j/kwecyf20cCuFEayK3yIO5WLePx+VW8qA7l25pQvj63lJflAbw65cPzYneeHrPn0RFrHhy05sEBWx4fdOLZETdeHvfkm1Ivvilx58VRJ54etedJiQPPTjjxstyV359x5w/nPfn9WVe+PePEN1UO/P6sI3+86MIfL9rwx2pbvqt15LtmD161ePO8zZfHrX48ag3gcdsSHrUE8rjZi8dNTjxstOZ+gzH3G3V40KTBw5YFPGqdx+O2uTxum8eDjgVM9Koz0W3IzXZHJlqXcKs5iht1iUzUZ3CjNp3Ri4koqyJRli1DcWoJylNLGCxbjOKEL4pSH+QlnsiLPZAec0EixPAITuojXsgOeyI/4o7siCuSI66IjrrRfdSDpkPuVG2z5XC2MYfzbaemwJbDBbYcKrBlT44lu7IsVLMzy4Lt6absyDCnMMWYTcmGbE03Y1euNQe2OHF8pwfHdnpQvMeLfVscyE43IyHZjMRkM7JzHMjIsCIpUZ+kBG1S12uQmaZObtZCcrPVyEyfQ1aqPu11W/nLG2B8+YgfXgqQJwDiv4ZFARz/Cox/B4f/CIvC1/8/AMY/vHzAVaWgHHYz1NfJcE+n6h5tWNzCsFiISRGAsZ/h/gGG+8QM9Qk3a13Ie5poOF/K2b25HMtYrTK/nEgNJneZA1W78hnsbkPWJ7hqFShEAygGRMgFaJSIkQ9IGBTLGBaeoi5kPZcpPZBOXqo3iZEWZMY4cqlsE7KeS6oomSHFCIOKqwzJrzKmGGdYPKXc9bdVkJ8RQNgyfdYs1yF6lR5BnrMJ9tYgbV0A3S1nGZIKlYciRgVjhrifEeHGUGhmGZQxKDxVa2nBNS2sfRUohbo7VbyOQqUwDkjqKToaz/IEM1YkWHLwRC79fY3IhTWsqFcFiCpYFH6GoDpKhWiYgamKPbmEwb5OzhYXEZ+mRVCkNv6RZgRGm5Gy2Y+O7lpa2i6ybU8CuduXIxNUXaGneVBYP8tez9Tf7cfA9wYa34R2v2l5Eb7nDSy+WU+/+frHT9Wq+nXsjvAuqIVKYTUtHUApEUZQhYUZYFAsVt0vDgq/y34hb1GEQtSnCnUfFNqA+qpVyqK8+4wqTF3e24i8twNZXzcD3Z30tLbS1dRK51+nmc6mJjpVBph2upq76GptQdxyAmVdIldr7Rm+6MOVtr2MD3Sr/pGhUDYwKvy9egbo62xXQeOUsijE6QiGl7p/GkFdFBzSwkq6veESnU3V3L85wtM7V3h6Z5xnr+fJnWs8vzPOy8lh7t+b4OG96yqF8eWEkvt37vBi8gbjhxOQJOjRt04HUYIuosRF9Cdq0pekjih1IaK0BYjS5yHOnIc4ay4DOWpI89QY3KjOyJaFDG2ay9DG2YxsnMPoxnmMbVzA2AY1rqhUSD2GcvUYyTdjKMcaSao1omQHZBneyNIDGMxZznD+CmS5/shyAhFn+NOX4kvPel+6krzpT/OjL9WbvjRPxJmeDKR7Ic7wQJztjHKLI9d223F9vw23T/gweSGaq01buSY+o/qHyJD8Op2NjezZlkF4pCfOS00wWW6I1To7zGKNsYjRwmSNGl8tUUNtpRa6a/WxSDTDbJ0hems00Q1XR3PlfPTCtDBco4tZpC5GEZoYRGhiGquP9XpzdNZoo75KDbWlc5njPwvN4AVYRuvgnKKPe5YJHrmmeBaY4pFvhEOaBt55+vjm6uGbpYNPhjYembp4phvgl2lGQLo1vknWBKW7El20gqV5XhguV0d7yVz0l6uhEzgPLa956Hlr4hJmh+sKc2xd5xC6ZCGVee6cjTWi2G86xzymUez5KUddP+ao22ccdv6E4+4zKPX+glLv6ZR4fcJJ308p8/qYCp9POe39GWXu06hwn0aVx0fUBX1Oy/Iv6A77EmWCOrJUfS6vXUiW1a+It/uQCJtprLT8iMXG7+Ci8XMs5/4cs/m/xWzRO7h7zSP/4FHSTvexorgZ70Ml+B/aRuDe7RimJDErOoJP1q3mV6HLeStsGW9HLOM3a4J4J3ox78cFMi0xgM/WBzArcwlfZvgzJ9kNtSRXFiR7MDvRg5mJ7syMd+XLdQ7MT7BDP90Rkww7DFIdWJjsz/y0EGakJPLbdQX8LPogbyde4u11Z/hNzCHeic7j08REpsesQjMzBqMNyehkRrMofS0aKeEsXB/OgpQ1LMyMRbsgBa/i/YRXn2N19WXWNncTWttJXJuU5O4hItuGCG4aZ9HRTt7edIl/217DRzvOorOjGOsNhdhnJuOQFYt7QRwrd6WSXbaJXVWF1NftZKT/CDcHDnB/YDd32gq5U7+Vu7VF3K3ZxWTtdm7XbuZmbTbXa2K5Vb+Uhy0ePGl24VmDN08vL+N21QrGyxejOOmG+IQ1A2VWiMqtEFXa0FNpQ1eVNe1VFrSdMaHtrAGd5/TorzZE0qyLqFmL3noteur06K+3oPOcBc2lZjQcMOPSViMubTKmerMNlza70LDdjd4DniiOezFS4sF4iRtjxa6Ml3gwetwD+UFXRPtdGDjoivywC6PH3bhz2p9HVQE8qQjgecViXlUu5evTy/i60o9Xpz14XubO0xNuPC525cExJ+4dsePeERvuH7Xk/lFz7h8z5UGxCY9PmPOs3IqXp615VWXN12ds+OasNS8qzXlWYcLLSjOelRnyuMyQh6fNeHTBnqcNPjxvW8aT9hAetYXzqC2SB62RPGgO42Hzcu43BnC3wZU79ZbcadDnXpMG95rncr9lFg9aZnK/7QvudM3kdvs8Jlp0mWiy5maDNxP1K7hRG8HN2jhu1iYwfjGO0aoVKMuEVbQf8lJf1ShKfZEd90J2zBP5MS9kRz2QH3FDftgZhWockR92QHrYgb6D9nQddKTjiBsN+104t8OO04V2lBRYcCTHmEPZRhzOM+Vgvjn7ck3Zm2vK7lxTdmYbsyvbgh0ZZmxNM2FrujCmbMs0pSjPkp351uzaaMveLQ5s22BLRqoxyQl6pK03JjXZkPWJuiQlaJIYv4CU5PlkZqiRm6tOduZccjOM6KjfplIYp9TFh38FRiFjUQDHf1QH//uwOAWQghL5j/M/UmEcFgl3aJ0M9QjTzpBIcDq3/QgYxSh7ehns7UHW2Yq8p5n+1kuc3J7C0cxV1O5K4GiiH1GOmhQlhdFfX420uw+lWIFSJEMhFiOXilAMDKAQSxkUyxkSS187cVupqdrLkd0JpMU6kxFjxtYsf9prjtDXVsOIfJBB6SiDqlWojGEh81DUyrG9USRHGRAfpk9alBUZMU4kr3EhNTqAjvrTKjOPkF04LLi8+zpUQCwEU48KkCgEiatCu4VMyKm2mXGVKUdob5mK8BFif6TyJs40FhGZ40xAlAGpG1bS11+HQiyosKKp9pPXq2hBXVRBo+D+lgkRMRLk3S0c3ZNBdLIGS9Zq4x1uwJIYU3Yfj6ent5nmlnNk5C9n17F4BsTNKmAUVEZVH7XqXlGIAfqbUvgG/H4MkG/e3/y3N7D4YzB889mbFbSgKr5RFwVgVMUeSQUleEClDAvq8KDw+xHJGOqXMtgnYUg4S+jvVSm7yv4m5H01yHsuIus+j7TrAvLeehR97ch6upF09SDp7KG3tY1OVU5iLe3NdbQ219PW1Ex7czsdzYLDvY/exlrEdYWIL/kwWKOrise40lbFaP8gUpkIqaKWIUk3yn4R4p4uettb/xap8+OawB+/qyJ1LquAcSq4u4YHE6M8u3uVZ3ev8Pz1PBUUxTvjvLozwoP7t3h07yYvJod4eUvJg7uTvLxzneGD0fRFatAXsYi+Ndr0RWrSG6VOb6waokQNROsXIkpVR5yuwUCmJv2ZixBnL0KWr8PQ5kUMCSrjhnmMbJrL+Oa5XN0y93VvsRrXN2lxc4seE4UmjAtr73RTBtZbIE11ZiRvMde3hHJtaxjXikK5vnMN44XhDBasRpazClH6csQZy+lLDUKUHoQ4Iwh5ShDS1ED6Uz0RZTuj2OKEYpsTV4+v4m79Vm71XETZ08WAaJze/mscPlZGVMJaPFe6YBxggFWkNdaJNpjH6WGTqIVZtBoLQ/VQW63DwtXaaIVpo7FqIQuC5/Clz3RmuH2M9rKFWEabYR9niXmEIcZhepisMcQsxozZAXP5xHU6n7rO4GOnz/jY4VPUl3yFTawmDkm6uGeZ4p1vic8GS+zXa+GSvgifXAP8c/TwTNfGNkEDq2g1rKPUcYjRxS9VUBod8Vtvz6oNfrjGWmAQpIZxmAZGq9XR8p+NXoAG+n4aOK8wxtFrHjb6vyQnYA5VkYacCp7LTqf32GH3Dttt3qXI9kN223/MbruP2WM/jb32H7LP/n0OOX3IEdf3Kfb6mGKPaRxyeJejDu9x0uUDLvrPoGHJFzQt+YyuFTPpWTOH6lUz2Wz7K1LtPyDe8VMirD8izPpjlhi9i92Ct7BRfx/jhb9DT+t3RKRksPXyIIkXBwk8fhH3fXvwP7AHy7wMNIT2lOQwPli7krdDg/mNAIxrl/Gb6KV8mLyCT1KD+TwtgPk5AWgU+GOU54JVnj3muY5op1ihkWqLVoYjWml26KbbYZxli2mGJbqpdsxMDGR6YijTElN5L2En7ySW8eH6at5fV8q02K3MWJfAnORVzI4PRj83EpOCGIzzIjHKiUA7NQTNlFB0MmNYlJ2A06EiAqtKCbpQRcD5CwTVthF8uYvwFhkxXcOsalTidl6CxuF2pu9v4d+3l/HZjmJ0CndikpWGTUYcDtkx+G1NJr5kM5sqt3Pw7Hb62w5yW3Kce5KDPBTt5G7rJu42bOFe3Xbu1u5gsraQidoCJuqSuVkXymT9ch41B/Gk0Zdnjd4qaHxY68Wdy95cO++OstwOWYUVojJzesvM6SwzpfO0GW2VxrSf0afjrDbdF7QYqNVB3KCNqEmb/mZteoVp0qP14iJqT2lRfWQRF/boU73bnOq9TlzY70V7cSDDZ5dz88Jybp0N5ErZ1MpVUu5Ne4k7Z3ZaUVXkQNkmMyo26FNfZIKyxIUrpS7cLHXldokn90r9eXgyiKeV/rw458vXFwP45mIgL8/78/ysN48rXbl70oaJEmMmSgy4XarD3VINHpYt4nGFLo8qdHhQps2Lc0a8PG/I8zP6PKnU4fFpbe6d1OBWsTo3SrS5WW7MvWo3nrYt53F7BA/aY3nQnsy9thTutSRxryWOe80R3G0SXOPu3G6w4naDHpONC7nbNJd7LV9xv3UW91vmcKdpLpONatxq0GaiwYg7zfbcrHdmot6LWw2B3KwPYqImmOsXl3DlbCCjp31RnPBAUeLBwBFXBg67ID/qqRrlURcGj9gzdNiewSN2qnf5EXsGDjnQe8CB7oPOtB9wpnGPIzU7HTi/1ZqyfGOOZOiwN0WTw7lG7M8xYF+OIfvyjNmbJwCjKbuyzdmda8GePCt25pizPduMLelGbMsypSjfih15lmzLNWdDhgE563XJSTEgK1mPzPV6pCRqkhA3l/i4WSQlfkVq2lxysuazJd+Kvtbd/OXrm/xFUBeFlfRrhVEwsfzllbB6/ucRlMMfr57/bj39T6qj8L1/P//jgFG4YRwSdf4VGId7OhgUqgH721Rq4rDggu3vn1IX+3pVnyl6p1bWPRcPc3FvCiVZy8gPMiLORYvcUF/az1Wg6O1H0S9jUIBGsaBgCQHNApDIGBqQMyyMSFDk+lSAd+JQPtvzVpEercX6SH3yU3zorD+JtLcdheDYlQqxLl0MyRo4U7aF3GRLkiLmkxqlz94NwRzZHkdP3SnGxB1cFeJsBNVPMKQMdDPa3cRQdzNj4h6V+jemEJQ7oY5wkDH5oCrjcVQmZ1gp3O5JGJUICqOUwZEuzrbsIrrAlcBYA4LX2tDVd0mlXI4KtXgqN3EfwvvIgKAyTt0xCiqjMANdDezblUBo7AJ8QxfiHabLingLys9tRdzfRUPDaTIKlnK8Kg+JuIURhdASI0aoFZxqixEyHV//XV8riD+Gv7+9T4Hvm68FGPyvgFEFiBIhI1M6pS4KSqJUUIOF348YhfC7EklR9stQ9MpQ9EhQdounprcTRW8d0u5qBjrPq0bSdRF5Tx2y3mZk3Z1Iu3qRdPUj6xDT39ZOZ3Mtrc0XaGm5REtrA20tbbS3dNPZ2kt3Wy+yhrNIquPpOquPuFqN4fpUxtpaGeq5glQmRiKrRikVThz6kfb10NfR9vfA+Nf8xan2l87mBlWsjpDDKNwwdjZfpqe1jocTYzy7d5XnwtydmmeConj3Cl/fGeHh/Vs8vj/Bqzujr1fSt3h59yrjR6ORx2uijFnEcJweynU6SGI06I9SQxyviThJh4EUI6Tp5sgyrZHlOSPNdUSWZ4+ywJahfHNGNxoztlGf8Y2LuLpJi+ubtbi5SYuJjcJoc3uLPre2mnB9sykjeSZIUo0YSLVAnumgckPL8n0YLVzGlW2hXN22hitbIxndtBZ57mpEaUtV4NifGoQieRWDaauRZQQzkO2JtMAB2WZ7ZEVejJUl8VB0jttCe4+ylZr6/aTmBhEYYYpV8AJMVqphl2iK6ToDjGIWYRKjick6XRau0Uc7yhitNQbMXabG7MVz+cpvFjM9ZzDXdxbW0eY4rrPBLMQALX815nvNQSNAHeMwE+b4LmC66yymu89muttsZnjMZdEKdayjNDAJn4d13CI8siwJ3uaiAkePLCO8svRVsOidqYttvBaW0erYxi7CLkYHl3gTAjMc8Em2wTvBBo8YSxzDjTAMXYB+2DyMQtRZFDgfLe85WAdr47NCBxujX7HK5NccX6FNxSot9vt9wQ63j9nm9DGFdtMocpzBNptP2Gb1EUU20yiy/oAdVu9SZP87dju9x37Xj1TGmEPOH1Pi+gmnPT+j2u9zan0/oyVwBp0rp1MTPI0jnu+T7/QBqU6fEGv7EVG2HxNh8xk+uu9jOe+36Mx6C835v8UlcDGFF/tJvTyM/9FaXPcfw+fIfhx3FWC6OYmFGeHMSlrN70L9+fXqAN5es4y3o1fyu7iVTEteyRepS5mfEYRu/lIsNnhiXWCHZb49hulW6KZaoJtigX6KBTZ5DrhsdMA51wqLDHvU01cwNyWc6fHxvBOZzi9W5/F+zE7eW5PLF3EpqKfGopMZgnF2GGbZYVjlhWOTF45VTijmmasxy1qDVUESTjsKWFpWTPDp0/hXXsD3bAPup5vxqWpnyYVuVtb0say6F7eqTsxPdaBd3MQ7m/Ywb0sRerlZGCatxSErGsf8WJYfzmN91Q42nNnGoUtFKDuPcb//GA/793K/axOTTZnca8zhXn0ud+uymaxLZaI+nol6IYw7kDt1y3jUGMLj+iCeNHjxtMmOx02WPGp24H6jO9cuCPd0zgyUWdNzwpz2UhM6ysxoqzCmvdKAjjM69JzXRlKjh6zeGFmDMZIGffrqtemq1aDp3AIun5xPTfEimoqtaDnuRFOJG/Un3Oit9OV67TLu1S3n7uVgbteuYLQhnAsn/di63YrcrTZs3OVN9gZbCvKN2V9oxNm9ZojKnBkpd+HqCReuHXPm+mHh6cDNEw5Mlrvy4IwXjy/68KzGjxd1Pjy57MLDy7Y8rLHi0WVDHl9YoJqH5+bx4Ow87p+Zx53Ts5ms+IoHZxfw/LIWr+p0+KZel5d1ejyvM+JRrRlPWpx52hnIo85VPOiM4kF3Mve70rjbnsLdtiTuta3jbms4k81B3G7y4HajHbcbTbndqMvtRi3uNGrwqFGdh40LeNA4h3tNs7nbMod7bQuYbBGSFrS51azPRLMJk41u3BYAss6LiRovblz0YPS0C7JiWyRHbJAfd0J+1FEFiSOHbRk5ZMfQYTsGD9ujOOSA5IADA4dc6NvvQuduJ9p2OtC604GmIgdqttlydpM5p3KNOJiqzZ4ULXan6bA3y5C9OUbszhbGmKIMQ7Yk61CUZcTOHDP2FFixK8+C7TmmbM8xZ0uaHpvXa7IhWZPcRE1yErXITNQkPUmTlAQ1kuLnkhA/i4SEL0lO/JyNueb0tgjA+PqG8fVKWoBElaHl6wf/pA6q4FCAwm8eTkHjawXxr/eM/wSM/7yq/n8EjD/86RU//Onl381/1wzzw59f8cMPL/nLn1+CMH96pTK9CDeMQ/2dKgVuqFuIRxEUxnZGxF2MDvQyOtDHiEhYS/cyLIR393Wi7BVgso3uS8e4dCCdC9ujOZ29lKxAY7JWutF8uhh5t6AKCSqinMEBwTEtGCgGUAqh1yLhcxlDIgHo+lH0tdJcfYqS/elsyTInJVqHmBA9IldZUX58M9KeasYUTSjE56i7uJXUREcSI9VJi1ZnW7YLFQeTEDWVc1XawxWZlHG5gqtCJaFQ39fXzHj3ZaTN5xnpbVbVHo7JhAYWIW9RyZgQo6NQqv6M0GesgkmpkhGpDPlgBwdOZxEQp4/jqnkERVtSWrmDgX4BmIV2lL+togUSNf1NAAAgAElEQVTjy/BAv+p+UVhNC6aYjsazZGYFsiJaDb9wTfzX6hG23prmjnKkIhEN9eVs3BFCZe0uZJJ2hlUr8am4HiGeR3VLKBEyE4WInKn8ReH5X8HglGr4+i7xR0A4BeoDKkB8A4yqVbQK4KdCyIXfjwDm8j4xil5hnS5D2StF0S1G0dWLoruXIeE+sescA21nkHaeR9xxAVlvPdKeJiTdbQx0dSHp6kPaJUbWLkHU1k53Wy3tbRdpaaumpaWJ1uZ22poE6Guku6UW+eUD9FcG0VaxkM6zixhs2sFYp5jBnnGk4m4kkhqkombk/d3IRL2IujvpFiJ7XucvCiaYLmFam1Wfd7c10902BY1dLbWqn9HTNgWMz+9d48X9a7wQnoLaeO86L+9d4eu7Yzx6cIfH92/z9d1xvlUB5CTPJ0e5eTKOsTQNRhPnMpY4n9GkBYyuV2c4RRtpgjbieANk622QpTgjS/ViIH0x0swgZJmLkWX6o8z2QZnlxlC2M2N5TlzJt+dKgS03N1gxUWDKjQIjJjYZcnOzPjcLdZnYrs/EDkNu7jBmbLM+smw9upJN6EwyozvZmt4UJ0Rpnkgy/JCk+yPJ8Eea6Y80w5/B9DAU6auRZgQhyXZHWWDJaKEx47vMuXbMneFTIcgqE6k9vootmUZErZ2Lf8gXGPu/h2OsOnaJupjG6WASb4Rpojlm660xSrJEf50p6mGL0AzTYeEKTb70nsVsn9moBczHKFQfw5U6LPSey3z3r5hh+wmfWX/Ml05fMNt9DgsDNJnnr8GCQC0WLFmESbg+1ms0MAtTwyRMHZtYPTyzbHDPtMQt3RifHGM80hbhmCAol+pYx2hiE6uFTYw2bskmuMQb4bbOBM915njGmeOyxgiLSHWM1s7HJFwd41WaaPnNwTBwAU7B6ni6f46f/i/Jc5/J0eUa7F/yFVtcp1Fg/xFbHD9jq+PnbLX/nB2OM9lm+xk77D6jyP4Tdrp+wg7nj9nq8CGFdh+ww34a+5ymcdjxQ0qdPqTK9SNaFn9Jb8gMWld+zEm/D8mx+TUZTh+RaP8hMTYfEmnzCaE2M3HVeh/dL3/Jl5//nOnzZxJbdITEijaWHavFv/g0HkeLsNmThvnORNSzQ5ke48vHUT58EOnPO2sC+V3kcqbFh/NJfBjTIpcxfW0Q8+JXopkagF6OFwZ5Puhne2CU5Y5RuiOmKda45zvjt9GRxRvtcM9ywDwtGMPUlagnCaaVcKavW8uXKev4Mima6dGrmBWzCrV1q9GJXYxdRghuBWtwyw/DOXsVbrnh+G5JwmNTKmHFh0m6cJ7Q8ksEFNextKqHxZV9+J5sZeW5TmLruwk9X0tAxXk8T1/C4dQ5TPcexGxDPubrY3DJjMEtNwq3rQmsLttC0sUici5sYX/dNsa6S3jcfZRHXTu535bFvaZE7tTHcqcuism6cG7XL2OiwZ9bDR4qJexu3WIe1C7jUd0SHtd78KjBnHv1utyrN+Z+vT336725Ue3HlQs+KKrc6T3pQMtxS2oPGdJUbEJnuTldp03oO2OG5IyNakRVZnRV6tJxehFdVfp0VZrQWWZJz0ln+ko96TnhQt9pa0YuOHGz2oPJGj9VjuO1lrXUXwwlKssY59hF2CSZYpVkjV2iOT7ppsQUWpG9zZhjB83prHJhsNKJ0RJLbpZYcrXYmvFSO8ZK7BgptmHkhA3jFbbcOGfHrUs2TFy24G6jFU/aTHnRpsHT5oU8aVLjaZM6T5s0eSrUDzZp87hek4d1wvsinjWp8apNk687dHjZaciLbksetdvzoMOTex1BTLat5HZ7BLfb1jLZtpa77Wu50xbOZMtK7rQGc79tMXdbfJhsdOVWvT236w243/gJD5o/4WHrJ9xvncZk84fcaZ3O7eZZ3GpcwETjIm41GHKr0ZSJBlNu1Jlyo8aU69Xm3LhkyfXzVoxXWjB0ygRFsRGKw8YMH7Bg+KA1gwdtURywR7rPgYF9jvTvcaR3lyM9u5zo2elMxzZ7/g/y3iq6zvRa19xj9N4n2UkllaoUpMhlW7KYmZklW5ZtgS1bFoMli8lCi0wyQ9llZhLDEjMzM1iyLLkgyU6ldndfbMjT41uykgqcczLO6TH6dPfFHP/3r/Uvlde6euqd831no6izDtSddURy2p7ys448zrPiRpoxFxJ0OBOnyalYFc4kqXPuiBYn41Q5maDBmSO6XM2x4O5ZZx5dcuPuWReu5ZpxIVWLk/GqHD2sQHqEAulRyqTFqpISq0xirDzxsbLExW4hIW4TcZHK1JUd+2+0pAU4/rma+ENl8X/0/D8JjH8OiwIepXuh/+O/b5z5z//43Z+A8d/XgfH/+Jc1qUt6VGxn2WhJC2jsfrOxRQQyi+iUHgEL7Yx1tzPa2cJwRxOjXc0MNRXR+uwClZcTabgcS36QHcdC3Kh9dI3J3k4GO7oY7u5luLtLuv5trF/smhbVy1hvP+O9Qs3rk2Y/DrSLyJX73L7kQ16qPdEhRoQdNCTEx5T0+N08vpXCvWtRpMXbEBuuR3KkDifT7bl5PpjW6htMDTRJDScCBCcGxUziECIDcaRDQm/FdYbqHjPYUMx4VyMzQ31MSZ3awq09yJSATBE0PtTJpFAY+0QrvY/e/gZSzwSwI1QNy/2bpS3li7fS6eqo/hMwCjgc6JU6pQUwClAUV2F+aax5SlyyEx6Bcnge0mJPqAahyRb0D9Uz1j9Keektsk96UyC5wmB/yxtgFHOUG6HgYs3gevt4Axg3lEEBfOK8cb8BhaL9Lx0B6OlhqGdD1RXxOX1/vP/LZ8TOcLG5Zbinh+GuvnVVUSiLHQLcuhjtaGOko4mRtgoGm5/S1/CU/uZi+tsk67DY0URvWws9LW30tLTT19JFf2MfPY1NtDdW0tRYSkNDpVRdbKlvpb2+nq76Irob7jBYmE73I1fqHmjSVLCdkcZHjLX3MNjeQ29nDb2dEgY66xjsamWgu4NeMRvZ1CDdIy2gUawHbKmvobW+lnV4FNcqWurXXdKtdRW0NVTy1dI0//J6nt+9nue7tXl+tzbHb6Xnab5fneKbr17x7euXfL86IwXGr18v8y+vJnj5NIbFXA2WsxVYPLqNufRtTKfKM5mqzESaDiPJxowm2zKStJ3hpD30J/kwcMSfwRRRfoykBTCa7sdYhg9jGd6MZ3oxftSTmaydzB51YPqoFXO5pswd02fhpDZLZ7V4eUGLlUs6vDinyfRJbQaPGtGVrEtbnC7t8UZ0J1nSmWBFZ7w1XYk29B6xZzDdmeGUfQyl7mcww5OhrB2M55oze1KXxfNavLiqz+xtW/pvOPAky4TcMA0O+ynj7L4Zg92fSVu+9vH6mEVpYRyjj1G8GSbJNpinWKATqYd2uB7GseYYRBijuE8ZFW8V1A+oYRJqgNkhI9Q85VF1l0NllyyKrltQ3LEVI18dzENM0D2og3GICYYhJhgHaWF8UA69/dtQ2bMJrQMK6Pgrox+kgk2sLq6phnhkGeOcqI51hArWh9VwiNPGNlodxwRt3FJN2JlkjGu8Ea7RRrhEGGIbrYlFpComIcqYBmui7iWHpqcc5t5KeBzUwFbnxxy2/5QT7tu4vE+GK97ynNstS554zXEzp5xkOGm/mVP2m8l33MxZ563ku2zhuMNnZFn/igyL98ix/oDzLpu44vwx150+4Inrx7QHqzMWq8rkEQ1a47Q4v/tjclw/Jn37xyQ7f0y07YeE221mn9HHmCu9jZLc22ySfQezXTuwCozE99xdfG7cZe+909hejkU9ywfFFF8+j93Fp1E7+CRyJ59FeUhDvbfG+iETEyh1KctFhbI1PIhPw73YEu+OfJInqileGBzdi2HqTsyOOOJxyoO9J1zZm+uAe9Z2nDN8sE33wzjFH40kXxQSDyCX7I3ckQPIxBxgW2Qg8hGHsEwMZlfOYfadisb7VAR7Txxi38nD7D0Zj8+5bLIqS8itqSVd0kl0ST9R5WNEV88QKRkmsbaXvPYeUmoq8X1wgx1fnsfuYj4mmalYJEbinBSGe2Y4u7IP4Xn5CEGPjxFdkEfaswy+kOQx3XqDb1uv8lXzCV7WxvGiMpjFcl+WKvbzUuLFSo0rKzX2vKyxZqXGlpUqV9Yk7ryW7Oarame+rrXgda0hr6uNeV1lxZrEhVfV3qxUH+BFlQ/TFQcYLfWmv8CD/kIPep6K1rIdHQ8d6b2/ne47TrTetKLxhjFNt41ouWtK231Luh86MPx0F6NPPBh56sJYgSmzJZYslNgyX7adyUovWsv8SMgywTxYBfkgXT4Pt+LzcEsU4mzRSLTEMNEA0whZDuVq8eT5TrrK3Jgqsuflcyum7lkwftea8Xs2jNyxZOiOOX23jem9p8/QE32Gn+syUWbAfLUeS7UqvKxX51WjFisN2rys02GlXp+VegNe1hqyXGPESp2R1LjybaMav2nW5NctWnzTpMNavQGv6i15We/EYq0bC3WeLNbuZaluPyuNfrxq9OdlvR8rdf6sNgTwqt6Pl3U+LNd687J2B6/qhNKowkq9Aiv1MizXbeJlwyaW6j7jRe3nLNZsYbFGlhe1yizWqrFYo8ZClRpzFWosVGiyWKbDfIkOc4U6zDzXYu6xEYsPrJi9a8XELWtGbtjQf9WGnss2dF2yoeuCKFu6ztvSetqS9rO2NJ+xoeG0DfVnHagR4HjWhfIzLjw/Zsf9TAtuZxlxPl6Zk5HbOBmtQG64LDmH5DgRpcrZRF0up5vwZbYVt49Z8/CUDXeOW3EhVZ+8aDUyIpRIi1QiNVqJlBh5EqNkiI3cRHzsZ8REKFJbmsd/frfwxiH9p5b0+gzj/w+AUcTq/JXC2NbMiBQKm6WOaAGIwugilMV1dbGZofYmRjqbGW2X0F78JRVXjlB5JpybCe5cjvem/NYZJrpbGOhoZaBDhDyLnL8WRvuE6tjBiNgS0rue7zchFLReAZZCnaqh7Olx7l6NJy/Ni9hQK/w81AnwUiNorwrxIfpE+KqQEKZDXoozty8fprPhFuODtYwNdjIxLPYkD68rcmLrith7LJSwsvMM1dxiuPEZg83CqNG0rg4OitV9G5E43YwPdUhd1QIYBeh2dNfin+CCfYAipvs+ZVeYHqeuxdHZIfkrYBTQKAXGNwAp1MfSwusEhOvjEaSIW6AKe0JUOZxmzeiIcFhPUvDsMhnH3CmQXGOgr4UxEWMjrR7GBkWJXc/rULgBhz+8bqiFG7Aorj+EQXH+W+9tAOVgdzeiBjpbpc7voa4uhjp7GGoXjvgeRtrF3GoboyJnsUPCUEsBw01PGGh8Rl9jCQNtNfS2NUhnC7vbWulqbqWrqYXupjb6G3vpbmyirbGS5sZyGhuESaWNttpWuusq6au7SXdNFn2PA+i4a0/1XXNaS+MZaqlmsKOFvg4JPW2F9LbUMNjeyFBnK32d7VKFsbOlSaoqru+SFrE6NVJwlEKjtEX9w+DucgQ0fr08ze9eL/DdVwt8J65r81KA/P3raf51TQDjKr9+/YrvV2f/CIzfrY2zVhjHq3wdXp9WYeWkAkvH5VjMk2c+V4npo2qMp+owdsSUsWRbRpNcGEzyYvjIAYaP+DJ0xJ+R1BDGM8MZzQhjOC2IofQAhjMCGMs4wHj6HsbTtzOVbcd0rhkzx/SZO6HNwkkNlk5r8SJfi/mTukyfMGHkqD59Kbr0JovwbtG2NpPWQIo5w+mWjB21YSJzO+NHdzGWs4exPDcm8+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sRHhYfkrZLhgt7N3Nmz+fkOn9MjsMn5LtuI3+nAsedZTi1fRsnXGSkddT6c9KtNpFi8QnJFh+RavMrsu0/4uLOz7m5ZxMP3T+jNlCZwRhlZo/qMZRjwbX9W8hz+5iMHb8ifcdHxNu/xyGrD/Az+wgXnQ/RVnoPZfmfIKf4Psr62jj5HyLiiyv4387E7mwAulneyMV5syVxD5titrM5yhmFOFdU4tzQiPdAPW4fqvG+qCUdQiYyiI/D9/NJ9D4+jnBna7Q7min70D2yB7P03Xie92f3SU92HXNjZ647jlkHsc0MxuJoJEZHo9HODEclPQC1DH/UUoLQSIpEPS6eHTkJ7MtPwudsAgfPxuBz5jD78yPxzo8n9MtT5DfVkN/czInGXuKLO4gp7SOjdZ6UhlGym3vJra8h6tE19pxJxS4vBousSEziw7CLD2RXchCe6UF45YXjdyODkAdZRD1IJffxEZ7WnWC+5QrfNJ/ldUMGy9XhLEn8Wa704WXFPl5VuLNauZ01iS2rVRa8qrHgVbU4O7Ja5cRalSOvq2z4qsaar6ut+brKmtcSO1Yk7qxU7ZVudFmqDWShNpTZ6kPMVIUzVhJEz0Nv+p8cYFisGrzrRfvNnbTdcqXjniu9j90YeLqLkee7mS7yYFZU8XbmS61YKLNirsSaqXIX+io9ePRgN7vCFVH3V+ezYHN+EWLLe8FmfB7nwJZEB7bGW6AQo4dThiGnn3hSX+fLVJ0XLytcmHtmz8xTR6afOjH6wJaBuxZ03jKk7aYOnfd16HykSe9zLQZKtBiu0GKsSp+pOhNm6i2YrbdhtsGBmToHZmqdmal1YabGiRdVRixJdHhZpc1ajQ6va3VZqzHgda0Fq7X2LFdvZ7lmN8s1e3hZ487Lmr0si/nDKh+WqvxZrg5iqSaYF7VBvKgNZKn2IEu1u1iscuFFjS1LtWYsiXZ1nQpLdTIs1n7KYu0HLNa9x0LNZuarZaS1ULWNhSo5FisVWKxQYrFcmcUyFWktF+nwqsCU5edmzD42Z/y+OQM3zej70py+axb0X7Vg4Atz+i6b03bWkI5zprSfM6PlnDkt56yoP2NF3Rlb6s45UJVvT8UJW0ryrXmQY8jVJDXORclzPHQLuUFbOBYqx/FDiuSFKXIqUp0LCbp8mWHCnTxrvjxqzukEPXKj1MmJVidTKI1RcqREypActZmEvwGMYo7xD78Tbej1IO711vT/xxXG//Nf1pgRM4w/UBhH24WC2MJw+zowSsGwq0WqKI52ifeaGWprkuYxTnQ30l1xn8ov0rmbspc7yZ7cyQyi8Isc+hrKGO4Wjtlm6Z7qke4GRnubGRZ/o6ttHRyljlvhvO2UAosAl+7mGmpK7vP09gnO5QQS6W9E+AF1YgO0iPFTJylEj9w4G25eiKG17gGTw40M97cwPNjDoDBtSCNihHmli6nBdsbbi2h/nkP9w2wq7hyjo/IBfU2VDHe2SF3TYo+yCNeeFM8Ot0lnH8d7Bhno6Kay5jl7I6yx8ZPDdP+n7InQI/viIdrayv4aGAeF6eVPM4wDbc3cv5NPcLQB7sHKOB+UxyNMlZAEY4YHepjsm+bZ4/Ok5blRWHVTCoyjA12MDnSvzxRK5wpFtI2Y+1yvv6UqbgDixjMb90JdFOcNKNy4/+H7G+8NdrUx2CngvoPBti6G23oYau1kqLWFobZaBtvKGGh9Tn/9A4bqHjLYWEBfYxn9rXX0tDbR1dZGR0sLHc1NdDY10tXYRF9DD50NjbQ1SmhurKK5vomWmm46q1vprylkoOYk7aW+dN1d/7/6uvsedFbepLuhlc6WMjrb7tDdfJfe+nqGmpoYaGmSuqS7W5uRAmNj/R9Vxg2lcR0YBZgKl/SfNr0Il/TXUoVxYV1hFErjG2D8bm2af5UqjGt8+3p1HRhfTfD16yV+/3qcr0riWDunz1cXdFk7p8HKWRVenlVarzOqLB7XZC5bbGMxYiLFmIEEG4aSnBlO3sXwES9G0nwZywxlJDOMwYxQBjJDGTgaxkB6IAOpBxhK82I8exdTuU5M5VoxlW3MZKY+M0eNmMsyYTbbhJk8I6ZFFE+2EWMZxgynGDOYbMRwqgljGWZMZpkzlW3OvFAUc22Zyt3OWO5uJnJ2MZPnysJpV2Yu7KDnrAMPE9TI9FbCb4cGxqYyyJjLYRBkjU2CPVaxejgmauGYrINtsiE2KaaYxmlgkaiPZaIx5nGmmMeYYRxpgsEhAwwj9DGOMsQs1gjLOF2cko3wyLLBO9sep0hddsSI9rERNmFaGPoq4RBjxO4kS5wO6WAdpIX+fhVU9sgh7yYjBTzDYDXs4nRxTBDtZ028U0xxjFBme5wa7pl6uOfosydbH7cMXXam6OGaZIBrnB6uCbo4x2hhFqiEdYQ+JuH6aAVpoumrhmWADh5+ejhZf0KypwI3AxQ577mZTPv3OGL5Lgmm73DE6ldkOmwiz3Ub2du3kmb/KQmGn5Bosol4003Emn9CnNVHHHXZxMW9ctw6sI3HPluRhCrRFPI5A4kq9GSacsHjE3JcPyRjxwek7/iAFOf3ibB6lyCLD/Ay+RRLjU/QkfkHDOX/CY2t76Kvq8ueED8ir8XhdTEAzXgXVGMP8lm8O5/HubItxhHtRAeMk20xTbbDKNkJrURXVJP3Ipe0n82x+6Xq4+dRXmyL80I50QvluF3opLrjciEMhzP+2J7ywTzPG5PcAAyzYjDMykE/6zRamSfQyspEJzsBg6xYjI/GY5SaiFN2Am4nEthzKhbP05F45IfhmR/BgYvJhN8/T16ThPyudk51dJJV30xMaR3pLQMc6x7haH0DYbev4H4sHpfMMBwyQ7FMC0I/9gD2Sb64HfFl79FAgi8m4PdFMiHXk0m8mcDVJyl0tp3nRdMp1hqOslofx0ptKK8bglmrDuBV2UFeFnjxqmAX35S68U2VA2u1ZqzVmrJaY8pqtSWvBByWObJWuZ2vJE58LeBRYsmKxIUViRvL1Z4s1RxksTaE5YZY5qtieFGTxHJdGvPlCcxWxDBZdpiJ0sPMVMcxXxvHYn00i7VhzEl8mK/wYL58J/Pl21kQkFfhxGS5M8MSN1okXpy7aodTmDzKfup8HGDGu0G2fOSry5ZIKzbFOfBBtC0fx9limreD+Ad+FNRHMtgcwkyVB4tlbrwo3cl8kSvjj+3pv29F910zOu8Z0fHQkPbHurQ/1qL1iQ7Nz01pKbCgo8SWfokrI7VejNTsY7TWh/G6AMbrgpmoDWSmzJXJAmumnpuxWGTKyxITVkvNeF1uw+sKJ1YrhDrrwetqT9aqPVmp9GSpYh8vKnxYrPBjoTKAOUkAs9X+zFb7MVsdyGzVIWYqg5mv8meh2pvF6p0sVluzVKvPcp0yLxu2stL0GUv1W1ms3cp89WbmJVtYqJJhvnIrC+UyvKiQY6lSgeVKRZZLlVgpUWOlTIfFEn2mnusz8lCf0YfGjD0wYfyeMeO3DRm9acDgDUP6rhrQd9WI3qvGtF80pPmsAU1njWk+Z07DaTNqT5pSccqM8tNWlORb8iTbiCuxypyLUCA/RI5jgbLkBchyLEieYyFK5IQoSis7RIljERqcjNHlRKwOx+I0yI5RIuOwDEfCP/uvAOM38J2YTRSQKIK4/++HRdHG/l+qJS0Fxo0ZxjctaTHDKGBRqIzrqmKLVE1cB8d1iBTAKKBysLWO0cYS+ouuUnMhlrKTYTw5dojnlzJpKnvEUHcjw73NjPQ0MNJdy4iYRetqkLpphaIobYN2d663qXvFDF0vI92TDHcO0FlXSeXTixTfTefehSAeXwniwXl/bhzz5smFcJor7zAgzDlD3QwN99E30EP/UB9DwyJrUZhXBAS2MtlZSPPjFIqvxVB5L4eW0pt01xXT21QjBcUpoUwOtDEx0MroQAvjYtaye4DOxhaufJmPR5gFtgEKWPpvYechLTJEC7yt9K+AUTikhaooWttiLlOoppXlN8k+txu3ACW2+ymxO0SRyFRLhvt6meydpfDZJfJOe1LfUcDQQBt/CYzC6CGMKBugKGYUBRgK+NsAwA1QFNfh3j9XGAUQbjwrrhuAONDVhaj+zk5pCVjsa22iu7GRroZm+po66Gtsoaehmq66Ijrq7tNRe5Ouqhv0Se4yUF9AT10JHfVVtDfU09LQSHN9Iy31dbS9yVjsqmmnrbaWproKGmolNNa00CrpobOyiX7JA/oqkml6YkvLNT3ablrTWRBNe3klTVVt1Nfdo77+BK01l+msqKVbUktHzXr7WcwritazgMSGasn69pc/2/xSRWNNOQ3VZTRUldBYVUJTTanUJf1bMb+4NsfvxAyjML+I89oU369O8vXrVb5dW1cY//dXE3z1epHvXo/yVXE0r84ZsnbRhFcX9Hl1QZPViyqsXlLkq8vKfH1Zna8v6fDNBUNWTukzlKTFQKIB/Qnm9Mbb0ZOwg7FsPyaOH2LiZCQT+dGMn4piJC+SoaNhDGX6MZrlzUT2biayXBhPt2c02ZrJFAfm0newcNSJuVxj5vPMmMs1ZybLgskMC8bTTBlPNWU8zYTJDGNmskx4kS02y+gymWXDWJYHEzl+jOcEMJoXSO8xfwqPuHE+zJKYA6rs2rUJDbuP+Mjxc9QOGWMQL4BQDbsYOWyjFLCN0cBOtNFiVLCM18E8Th+DcG10Q7XRCNRAxVcVrVAt9CJ00ApTxzBSCdtkbXakGbI/15rIS+54HjHBeP9mdL0+Q8vrU0wDFXGM0MYxTBt9Tzm0PBXR2qeGvp8OlodNMY/QwyFBH9c0A7YnaOAaocbuOE12J2vhnWfEgdMm0nBvlzR17BNVcYzTwDlOB5doTVwiNbEL08QuyhCTSCO0w/RQC9BE11cT+/2aWNp8RoqvFj3n3KnNcuALHyXSbN8n3uxdYpSXSXMAACAASURBVE1/SZz5+0SbvUO0+btEm79HrP5nROp+yiHdjwgz/JAoy485bP4O8RZvkWb5Yy66vUtFhDINoZ/TELaJinAFTu18nxTHX5Bo/3MSbd8i2eFtYu3FjulfSFcFWiu8j63CP2D6yT9gvfUnmMhsQkdLEQWrj7GLs8Q5ez8qod58GLmHTXFuyMfYoRcvsiwNsEnWxSrVCJ0kY2SiTZBJdkQh2R2lhH2opxxAO9MXjVRv1FL3opq+F+2cg8gm72Zz4k42J+9ma/oBPk+MYXN8Pp9HX+eTQ1/wYVAWWyLiUEuIRCcpFK0YP0xTD2N9NAr7nHCcjoXgkOuL0/FAdp2PYe+XOYQ+u0VMRSFHaovJbq0gq7OBuLoaDpUU4n/3S7zOHMXxSDD2yQHYpgRjkuiPTtJ+zJP2YRfngesRb7zyQvA+fZhDl2LJ/CKGO7fj6CzKYKo8iaXqGFbqI1ipC2S1JoA1SQjLBQFM39rL7I09rD7cx+tiF5Yl+ixXabIkUWepQpcXpZYsFW/nZeEuVoocWSk2Y6VEn6VyCxbLbaSQN1/pzqzEl5nKUOYksSxIkpktS2KhPJUZSTyTVTFM1yWy2HqU+eY05hoTmW84zHy9Ly/q3VmocWJW4sKMxJOZak8mqj0Yqt9Hc90Bzt90wjlcHs1ADT73N2ZTsA2yXnLIB+qwNdKaD6Ic+CBxJ/onfYguSOJ+cyYdrfFM1gWxWOnJctkuFopdmXjmxMgTBwaf2NH/1Jq+5xb0FpjR9dyQ1mdm1D/bQfUjFyQPXKh6sJPaR560lwTSWxlJX2UMvRVxDEoSmS0PZer5PiYe72TygTCTGDB+w4Dp2ybM3rNm9r4DC49dmX+8ncVnrqyUeLJaeZCVSn+WKgNYlPgzV+XLlGQ/ExIvxiTuDFXtYrTak6kan3WIrPBlvsKHhTIvFst28qLMiRfltizXqfGqSYnVJmVe1iuwKJFlvmIr8+UyLJTJ/rGWy2VYrZRhqVyOhTJlZks1mCrWZrpYn+lCA6af6TH1SIvJ+xpMPjJg4qEho3f1GLypS9+XunRe0qHrkgHdl43pOG9Iy2l9ak6bU3XWmsoz1lKDTPFxK27Ea3L5sCpXojQ4GSDHMV9ZcvzkSPeTIztYmaNByqT7K5Lmr0BGsBJHwxTIjpAnO3IbmVFb/iYwivBufv8DYPw7DCz/I3OM//CHf/uOP6t//05qQBEmlB/W3zSz/Pt36zOLP7z+HfOL4m9JTS9vnt3474gZRgFMw52NDLfVM9LWwHBLvVRBHO1qk7aixWaXgdaGPyqOAiaH3kCleGaktZZ+ySOe5sfyKC+UmusZtDy9SFv5A/paaulpb2Gop52RHuG8rqO3rkg6SzjbVctMZz3TPa1M9HYx1CWAcZDhLhHfIlYQCrWrgf4WCb2NpfQ3l9LfVEpfYylDrRJGRFSOADPhVu5fV+KEGifO42/gbULE6HTX0191k4rbR6l7lEdX2SVGGh7RX1vIZGcLM9KwbdH2FfN+rUyKzMi2LmmGYGxaCDYBmpiFbsM8+HO84/Q5fSmU7r+hMG4Ao2hLi9Duoc42ygse8OjRGTz9VbHf9xE7/ZVJyQtmaHCAwb5mquuvkXfBj7LWewx2i99BzHaKsGzxvXoZkYZl90jDz8dEELpwmPeKfMQe6XNj0ufFZ9ZLvC5W+UnnRMUqP/GbdnVLI2lELM0P78V5qLObwY5OBjpa6Gmul4Zpd9bV01lbS1ethJ6GUjpqHtBadZUWyXlaKm/RUV0m3dDSVl1Ja7WElupqWmrEjmhxFVVFW3UVXZW1tEoaaaippbq+nKrGAuoFZFYW0Vt4id4HvnTelENyVZOGB/50FH1BZ3kTjZIiKirPUF6ZQ63kKq2SStoqK2mWiJicKikoin3SDdWVUmAU0NhQVUm9pIK6ynLqKstolJTRUFFKXXkRdWWF1JUXsrYoYnXmpUYXYX75zas5fi1UxtUFfv9qjm++nuDXa0t8/3Kef305xVevRUbjLCsFUSzlq/EqX42V02q8OqvG6gVV1i4rs3ZFiddfKvPNLTW+ua3O2g1Vlq8Z8OKSAfOndJnJ1mEiRZeRJFMGkxzpSXanK9Wf7qzDDGcFMpbuxUS6J5Npe5hM2cl0qivTKduZSnFmMtVpvdIcmDpqzWy2HXO5dszl2DCbY8VUlhlTWcZMZRkymaXHZJYO01lazOXospBnwGKeMYt5ZiyetGXylDMdeS7cizXnhJ82iT4q+HnLY+LwMYrbZdENMcYw0gRzEacToYJViAL24eq4JppifFgdu2g9HCMNsA3WQdtDDpU9sqjuVUTzgBraPuoY+GiiuVcW3QPyGBxUxDpMC+8sB/akWGAZqoqh/zbMw1UwDJZHbe9nqHltxsBXmW3OH6Hhvg2DA6pYBOlgFqSOxSERuaOLW7oRTpGyeKSo4ZOtw/4sTSIuWuGdrc2OREUcohVwjlPHKV4LB+GiPqyJSbAShqFKmMVoYRChjm6wKnoHVbD110XbYTMH9qlTdy2Q1mv+PI634oK3KinWnxCk9Q4BOh9yUPOX+Ov8En/dX3BQ42f4ar5NkP77hBj9ikOmH3HI9H0izd8h2uItslzf52qgPHd8ZXjkL8f9IGUyHd4l1vItIi3f4pDlzzhs/x7BNr/E2/gtdhq8janGzzFS/TFGCj/FUPYX6H7+Lloyv0RR7R1pdqTP6SiMhBM6bAey4c6oRtmjH2uFabwp1klm2KRaYppsiUaUGQap2zHO2InNcS9cLwXheiWU7VcOYX02EJ1sbzRzDqCRdxClrP1sy/RDNisO+ewM5I4eRz7zHEpHL6OafRGVrHzUs4+jlXMMraxsjI8nY5GfiNXZRKzPxGJx8jBW+dHYno3H8VIqdhfSMTt1BPPj0diejML9i2w8L+ex9+Ixdp3KxOFoAlYZ0ZhkRmGYHYtuVgSGGX7YHj3I7pyD+OT5EXg8gEOnD5H6RQxnb8Xx8H4M9YXxjJT6MlfpzWLNPuaFKigiXqqc1mcFC5yYurediRtuLD9y5usiI9aKdVgpVWe5QoPFCm1my/SYLzNhvsSM+SIzFopNWSg1Zb7EivliJ+aK3Zgrdmeu1IuZYm9mS/2ZLw9nrjSWyfJ4ZmqSedGYxkpLGivNCaw0RvKqIZjVhoOs1nrxsmonL6q3s9DgylTDHkbbAuloj6KoIZ6sewHYxpsj66fNe/u1+VWgCbKh2siEG7A1xpotydvZnOGO8YVAwkvSudF+mpauM4y15DBV5Sf9vvOVbkyX7GC6eDfTxV6MFrgz+NyV7meWdBUZ0l1sRmeBC+3PnGl57EjTQwcaHzjS9Gg7TY920PLEja4iL4Yq/RgpC2C4yIfRAm9GH++h45IFXWeM6TimT99xMybPOjB3fgezl+2ZvmbJ1JdWTN2wY+aOC3MPdjH/2J3Zpx4sFHqzULSf2aK9TBR7Ml2yl5nS/UyXHmCyZD+TZQeYKPVmomwvk+V7marcy2y5HQuVVryQWLEosWC+3IjZEl3mSnVYKNNmoVyT+TJ1XpTJs1y2mRelm1kskeFFmRwvyhWlbev5YiVmCxSYfirH1GMFZh7oMPlIn7FHBow+1GfigS6TdzSZuKnF0DUdOi8Z0CDUxvMWtFyyoemyA7UXnSg778TDY1ZcTTHgfLwmFxI0OBuryslDyuQFKpMbqMzRAAXS/eVIC9hGZtA2jgbJcDRwC9mBW8gL3crRsC2kBCjT/DQXfrsgXQ3Id19LgfEP37/mP6X1NX/4/ivE/X+3fv+a/xRB3T+oP/xerA38i89KFcZ/+x1/+EHxb38Oihsw9zeB8e+Ew7/12b8NjKtMD70BxnYBjPUMt9ZJgXCkU7ihW6WgKLIXhaIo4PGHJWJlRjub6K1+TsPDcxRfTKLp3jHKrh2l8fl1BlrrpErWwEZ+X0ctHRWP6Ci9y0jtM2baKpnpbmSiu2PdHNMzwGh3N6M9IupnvUa7Re7ixn2PdK/1RF8vosZ7Rf35axvvbVynetqkLumGp2d5dimWmvuZ9FVcpav0NqNCZezuZKxPOJH7pXl/o13tDLa10lBbzm5/O8wDVDAK3YLVIRmicpx5/jyPoe6av1IYpc7oN3OMwvAy0tVOa42AmSIOBGvjtP9j3PzVOHUpg/7+Hrq7y3hcmMexyyE8rLoodRlP9PQyKWJuukU4djdjfQIWBUCK6mWsu4+xnj99543vPiZ2PovfrVvAYRcjXZ1vqofhTnH/Jni7s5sRUV09jAiY7OxiSAqMbXQ3NdAh1vTVVdNZV0FnbQnt1Y9pq7pNU9lFGsvO0lr1gLaaaloFJFZX0VIlkVazRABdJc1v7lslVXRU1NFSWU99TRXV9SVUNz6hrvYRreXXaXuURsuXrnR8oUjtXWeaCtLpKH5EZ1k1dWVXqSjLpqIij+rymzRVVkhhsVFS/kZNlEjhUACiAMWNkgLjG2hsKC+lvqyYutJ1YKwvK2JtYYrfvFp4U+vA+O3aAr9dXeL3K4t8880Qv1lb5Puleb5fmuLrrwQwLvKyIJqlk0q8ylNi5ZgSr06qsHpalVeiNX1OkZVLSqxdU+H1DRVWbyixckeDr+/r8us7unx7TZtXZ9R5cUKbmVxDhrPM6M6wpeOoE70ZtgymmjOcasFoqqV0V/RkqiVTaVZMpVutq4gZZoxnmjKVZcpMrhlzx8yYP27K/Akj5k8Kk4wu82Jv9Qk1Zo4rM39Kkxf56rzMV2E1X4HVfCWWzqgzflqPmnRtLgXLk+2zjQQfRQJFiLbDp6g6bUX3oB4GwQboB6hLh/ZNfLdhGaSCQ4wBJjE6WEboYBWogdVBkXG4DbXdsmh6K6O9Xw1tL1UMvNTQ26uE3j4ltDzkMPRVxTHaCLsofSzCNTE9pIpltCZ2CXqYRaqj5S+PdbQ+lmHa6OyVw2CfAma+KlgEqkrnEC0iVKXAuCddA9/jRhy+ZEvcVUdirzjgk63LniNquCao4pqkhWuyDo4xOliFq2McoohBqALGkSpYxGphFCr+nhrmvlpou8rj6WtE1aM0+oqyuRhqQtYOWRItPyVE9wP8dX6Fv84HBOm+S4j+2/jq/DM+Wv9MkME7HDL+gBCDXxKk+3NCDH5GuOlbxNm8TfrODzmx6zPOum/ljKcsMWZvEWr4I/wNfoSP4T/jb/kuvlbv4mH8Fi76P8FU48cYqv0MPcVfoCPzC7Q3/ww92Z+huO0naFvJ4XHEB+NIdzQid6N+eAfakU4YxtpjmWSPRaINNqkOWKY4YhBvj1XmHswy3LHM2Y/DqUAsc32xyPPHNDcA3Uwf1NP2o5npi3r6QZTSApBNjUQ5OxnN40fRPpGL9onj6Jw8hUZuLhrZ2Wjl5qCVl43OsVgMTkZjnB+D8aloDI8flpbxiUhMT0ZjciIaw2NR6GYFo3FkP3qpfhinBWKaFox5Zhjm2RGYHo9C/8RhtE8dRu1kBIrZhzE5cZi9l+IIuxRF4uVIjl2P59q9JB7cPkzJrUB6C8OZKN3DTPl25iWuzJQ5SKFjvsKIhQpD5kvNmHlux8T97Uzd2sniHTeWHu9kqdCZxRIb5krNmKswZr7CmIUyExZLTKU1J8wipWYslNixWOzMYrELCyUCHp2ZK93FYuVBFirCWKhKZKkug1eNopJ51RjLq6bD687hRj+W6n2k5pClxv0stfsy1RrMUGciHb0nKem4QPyX0RiE2fP5PmPe3qXDW7t1+MzfENlD1shEOLAtdidaeQG43EjicNEJbnXepWeshNH2+0zWJTBdtZeZqj1MV+xgqmwH06W7mSzxYKxoD/0FDvQUWtBTZEVfgSP9hc70FTrT/dyRjid2dDxxoPWRLS2PbKXbbHqLd9JTuIueAjcGC9wYe+7G8D0Hei+Z0ZqjRXOKGt3pegxkGDGUa8LIKVMmzlkxfcmOmauOTF9zYuqaI1PXnZi9vYPZO65M3XFl4v5uJh/uYeKRO2OP9jDyaDejzzwZLfBirGgfY6XejJftZ7JoFzPFO5ktcWWmxIWpIjumiqyZLrZgtsSM2RITposNpfC4XKHKYqkS80UKzBUpMF+syHyJuBfAqMjMc3lmniky+1iFiSfqjD7VZOSJOuOPlZl5JM/MfQXG7qjSe1Obli+N6P1Cl74rOnRf1qPtkiGNl8yQnDWh6IQRj7J1uZmizhcJilyKUeV8pA5nI7U5GaFGbpgSWSHyZIXKkRUkQ06gDLkBW8nx28xRv82kHlCi9WEu/GYDGL/iD7//SgqL//H9a/7j+2/4z78TGH8Iij88/xUwfi9a0j+ARXH+fxYY15gZFkDRyEhHA6PtDevQ+EZFFEriRokW9QZEblyHO9uY6GljvL2KDmF+uZbO87OxlHyRQeOzqzSVPaOvTSiMIvC5WWqe6JQ8pfHZddoKbzHWWMJEe53UeS1UsqFusVlEwKHIOFyvdRAS6+n+HBoFLK0/s/76X95vQOZUTzszHVV0lF7j6aVYir6Ip6PoPD1ltxlukDDe2cZwd6f03zjS285QVys9rXU8eHQZB2897MM1sDi0DZdoNS7cj6Onq5CJ/ta/BsY32YvSuJ0+YegR8NZBf1cjiRmu7PTbyu5ADRIzg+ntaaWzs4Srt46QlOPFlcdZ9Hc2MiY20gi1tEe06YUxqPsNLArVULTr1zevbHy3jasUFN9A4nBnB0Md6yU2tKwDo4BJcV6HRCk0inNHF4PtHQy0d0ojcAQwtgtYrC+hrfoJLZV3aZPcorH0Ks3lV2mrfvpXwNgskUihrkmogG+AsaWqhuaKFhqF8ldTRH1tIQ01xTRKHtBUfJzae4FUXXGk+aoDLQVxtJVfpr3sIe2lD6ktzKW6JI3a8pPUld6nQbSpJRU0VpVLQVEAolASayvLqJOsvyZg8YdV9wYWa0sLpQpjQ3kRrxen+O3qIr9dFZA4L61vX4vzi/8KMM7y25UFlgsOs3RCkbUcFVZF5amyelyN1ROqLJ9QZvmkMi/PCHhUYemcMotXFXh5U4WVG6q8uq7Gy6uqrFxT5+U1dV5cU2f+C1UmLyowdlaV0XxNxk5qMnlCk6ljmkznajCVo850riZTeZpM5mkwlafO7HF1Fk5p8OK0JktnNXh5Xp1Xl9R4dUmFlUuKvLy4jeULMry8IsfLy1tZubCJ1fOf8vrC5yxfkmPwlDxPYz/lhO8HpB34hMPeW9nnIYuRzYfIW36Mxm5l9A9qoeutgLlY8+e7DZNgFSxj9TFO1sc0WgfjQFWMDiiiKxzI+xTQOKCExn5ltPYqo7VbAb19yqjvlkF9jyxGviLeRhXjYHXMw7UwjdDA5LA6zqkmuB+3x+OEIzszrfA+5oJ9pD66+2Qw91fGMlgFY39ZLMMU2J0m3NKGeOeZEXbRiSP39nLooiNuSersStZgT4o2bsla7ErWYmeiPrYR6pgfUsYkQhmTSFWs4nSwizfENFADp3BTTLzUcQ+05tnDU/TXXifX34wo68+It9pEsM67BOq+S4TxL4k2/TnxFj8j3PinBOv9mFCDt4gwepcw/bcJ0/85IXo/JcL4Z0SZvUWS3Ttk7dhEtutW0l0+J8Twp/jq/hgvjX9kt/r/hpfBW3ibvcMew7dw1voRVsr/iJnyT9CV/SlaW36C9tafoLnlnzDSfg91vQ9QtZZDb58l+hG70Yt0wzBqB8axTpgnOGIab4dJgj0GCQ5oxTmil+yGWownqjE+qMT4sDnIDZmQXciHuyMfvhu58F0oR3ugFrsX5di9bDrsiUysD4rJwSglh7ItLhCl5ENsiw1ANsYXuThf5OMPsjnGg63xnsgl7UUx2RulJG+Uk/ejme6HTmYAellB6GYEopZ6EPmkfSgkeaOe4YdSijdaOYEY5IejcyoMrfxQNE6HoJIfgfypTGyv5hJwJ5fE26mcupvMrUepPLkXR9ntMJpu+zH6yJfp0p2MF9oxUejARKE9s+W2zJYJCDRgvtyAF+XCmWzP1EN3Rm8FMHr3IGMPvZl85sFMkRtzJU7MF1vxosiMl0XGLBUZMFuuLf3sYpkZS6XW6zE1ZRbrMS/l9ixU7uJF1QGWq+J4VZvOWkM6q00pvGpNYrktjvnWSCabwhhtCGG0MYSxxgimmo8wUJ9GR+NJapqucK/yKr6Z4SjssuZDexN+Yq7LP5pq8Ym7NUr+biiICtyDSVo4u85nEnozn6ti1Ge4h97mRgYkJxmXHGKiaj+j5U5MVtozU+XEdKUr0xXujJbsYrDIlf4CZ3qe2kmhcbDYhcGS7dIaKHKhp8CJrmcOUojsLXSi+7ktvc9tGHxmw+gzG6af2TL3xJbuMxrUHtlKS5oiralKtKVo051hymCeNROnHZk658j0RUfmvnBk4ZoDC9dF2TF73Z7J69sZv76d0S9dGP7SmcEvnRi86SIN5R57uJvxx+6MPXFn/OluJp/vYbrInZkicd3JdNEOZopcmCl2YqbYkekie6l56EWZGfPFRswWGkhrrsiA+SIDFor0mS/UZbZAm9nn6sw9k2fyuSLDz5QZfKrE8BM5Jp/IMP1YlvFHCgw8UKfjvi5jt5WYuC7L6FUZBi/J0HdBgc5zKrSK731Ck2epytyNl+d6rCpXYnW4FKfD+VhNTkerS53UueFK5IQqkBsiT45QHA9u5mjAFtJ8VWh9fAx+u/hGYfwTMK4rjH8/MAow/CEobpz/3wWM7X8CRjGjONjWKC3hiN5oQ2/A48Z1sF0ojk0MNpTSXXILyfUsqm9kUXIlnYpbp+irK13/G12tDHY1MdHXymBTBa3Fd2l6ep3eyicMNpRLW+Gj3R0MdXZI1bV1EBJAKEBHAG3Xuur2A2j84Xsb7//pcxsw2cNETweTHTUM1D2g4IskHpw+RNXtTEqv5tLw9A6DTXXSXdDDvZ0MiX9DTxuVlY+ITTmAs78mTpGq2Eco4ZdpT0XzbQZ7Ghnv7fwrYBQ5jKItLUBRAJ+4iplGAYJXrscQFGfE3jBdAiN30NVdQ09PGaWVl4jL9CA625u2lnL62hsYlLbaO6UzkMJNLlUMxe8g1vSJdvQP1MR1mN74jYRS3Cn9DYc62qXQKGBxsF283iVVFoWaKM4bJe4FMA629dLX0k5XQw1tNUW01z2hpeoOTZU3qC26Ql3RdTqqn9BRU/pXwLiuMgq1sYrW6vVqqa6lrrKVuppiGmoe01T1nNaKMtpKb9DwPAbJvV1U3nSj5W4CzSU3aK54Qkv5bZqKT1BfEENjURItJWdpKSmgsayaegGe1W/gsKqS2ooyaW2Ao7ivefOaOAtgrC0tQgBjbWkB9WWFvF6cfgOMi/xWKItrC3z7WoDjIr9/tcA33wzzm9Ul/nV5kX9dnuKrr6b59ctZXjwP48VxOb7KUeV1tgprOcqs5qqwekyNtVNarBzXZPmEFkvHtVjI02DyjCpTF7UYu6jFyCUtRr/QZPyqKtM35Fm+L8u3z7fw62cf8fLBZhbuyjF/Q5b5q1tYuLyFhfObWTy7hRdnZFk8I8fCmW0snN7G0tltLJ+T5eUFWV5dkmXtigzfXN/Gtzdk+PbmVr69uZlvbnzG2q2PWb3xIWtfvsfXV3/JV9c+YOXaZjpyP+LGobfI83+XRO/3Obj7Qxydf4W2xS+RNXofNUdZTPZpYLZfCXNfeQwDFDAM18A8xRSjTCNMkw0wPKSGrq8Cuj6K6AdroOqjiOLebah4yiPn+BnKO7agvHMrWp4KqOzagtKezej4ihaxGqaHNbGK18c1yxr3kw54nXXiwHlXfM+5sTfHnt0p5uyI1cc1ThfnaHXsIxRxjFbBIVEfmzht7OJ12ZVhzo5UI2yiVKWq4r6jRnim6bInSZ09yfo4RmlgHqaIaYQSFjEaOKWaSl3fBr4qmB7UZHe0HU4HrDh98Tgd9c+I8TLmgP777FP+L/hp/YQE+0845iHDKc9POb77fRJt3ibK9KdEGP2ESOO3iTD8BdGm7xFl/EsOG71DiM5PCNb5EYF6P8NX7218dH+Gp/qP8ND4MW5q/wU3jR/jof9z9pn+Eg/Dt9mp+c84KvwT5tt+hM6WH6G+5cdoyP4zqlv+AW3FH2Gg/z46pp+jYaOMsrspOv72mEW6Yhrlgt4ha/QibVALM0ch1ALFw47IRzojd9gL+Sg/ZMK9+dBnB7/yceJTX0c2+dqxxd8GmQBrZP2t2ORrzgcHLXnfx5Jf+drykZ+99PpZsCO/8rPiA19TPvAz5gM/A94JsJQaNt4LdeCDMCc+DHPm47DtbIpwRTZmN4rxHijFebItzp3N8Xv4NG4P8ln+yOUGo3YmBuX8WORzYtA+k475Fydxun6O/bcvkVxwhavVV3lee4EHT47w9HESzx/GUXjvMJUPD9FTHstImRcdD2xovW1D5117Bp/aMymy+0r1mavQYq5Mg7liLWZKTRkrtmPwmRV9j60ZeGzD2FN75gqcpVC0/NSG1efWvCowY06izXylAS8qTFkuN+NluQlLpfoslOozW2rMTKkt8xW7WKqMYqUmnVeNmSy3pPOiPY25zlQmu1IZaE2msymJjuYjtFRnIHmSw/VzMRzPiyY6KZzd/r4oWdnzsaElH5s68JGZEx+aO/GR7XZkt+9BzsUNWaftKO9yR883AIfIBA6fuMqZq2VcOl9O4fVzND2Kp68snKmG/cw27mS6xoEpiTOzEg+myvcxUXqA0WKPdbXxqS29z+wYKHRkuMSFkdLtf1ajZdsZLrRnrMiB8UJ7xp/ZMPnUhqkHVkzftWb4ignNWSrUpyjRmKhDa6I5vRk2jOY5MpxrzWCWCSM5RkycMGI634i5M4bMnTdj9qID05ccmL7syPQXTsxcc2b6Sxdmbuxg+uYOpm7uYEKs+7u5g+E7Oxm958bo/V2M3HNl9P5Oxh7sZPTBDsYe7mD8kSvTT12ZK3Bl9rlwijuxUODMQoEj889sWCgQZcX8cwvmnhmx8EyVqedajDzXZfCZHkNP+TH80wAAIABJREFUtZl4psHkU1XGHqsx8FCLjnt6DN+TY/LeFqbvbGX6xmbGr2xm8PxWOvPlaDyuQvUxXUqyDHiQosvVOHXORymRf1iR/CgV8mPUOBWtTn6sFicj1DkeqsLxEDHjuJU0f1Xanh2H3y3B776SGl6EwvhHyPv9N39/S/ovW8//jfv/xRTGVaaGOhCbW4ba6hhuq2OopU46szjY1iSNz1mHw3WTi9Q9LRzUb6q/rZnx3nbm+ltoK7xB3d0T3MoO5VpGEDV3TyO5d5n++nKpOaa/vXHdad1eS39dMV0VT2gtvEd35XOGW2qk4DnU0YxQyIb/2FIVgNPxpr3659C4AZICkkQJaBTAuN6m3mhX90oDx0faahlqfEb1/Vweng7j8enDtD+7TG/FU8Y7mhgTsNjTId0k0t1Vz+1Hp/EMNcU5VBkHEW6cYMDlp2n0DdVLlbqJ3r7/i7z3jMoq39J9+9zTve/etXfl0rLMknPOOSOSFJGcQcWAGABBSSLRiIoBBROSc845ZySIAmarrLxjn77d43T/7lgLrXKnPj3uhzvuHefDHP+11ouUvK86fvXM+TzzbwKjAIjLCuOgaHwR7icHu8krTGFPlCWeoZoEh1nT2pbP0GAV7Z13OXF6J7ujnaipv8PQQDOjglFoqBsBoMXW9Js2s5BlKSi1U4KzXGhZ/0UJP7/Qil5+P5bhe7y3h9HubsZ7e8Ua6xH2gAuf9/LXCdfis+5hcW5zuKOFnuYiuoQ2dH02zVWXaSq/SldtPv1Nwuxiw18BowCJQptaaFELCmNHfR1t9XXUNzXR3FRJR0M5vbVlDFYX0lOWTuO9YGruuNNUEEZf+VXaqmppra2irfoSTcX7aCsOprs0kr7yLPqr6mivaaVZgMTGmuX2c2P9G4XxZ3VRBEcBGmuqaKqppLWmUmxHN1WW0lRRQlNlCa+fzPPjl0/48cvH/PjlkljficAozDC+C4xP+OOzeb76ak5cIfiqaj+vMuX48pQsLzNkeJEuw/N0WZ5nyIvt5hdn1XmVqcfrSya8zrLgRY47r/KCeHw3mNnbQUzdDWD6ngeTucI2A02e3lHg63tSfFUgzZeFcrzKk+bLmxJ8fUOC15c38fqiBK8zpfnynCwvT8vyXKhMWZ6el+HpOSmenZfkxUVJvrwixetrUnx7Q5rvcqT5LleS17c28M2t9Xx3az0/5K4XQfLlDQW6kjZyY98qEv1Ws8d5BVvtPsXY5jP0N69F0XQ1yhbrMdwmj7WPMrqu69D2l0ZzjyqGcabonjTEKtUSixhD9PeooR2ihM5uNXT2aKIepIKalwJy9hvQ81LBOEALTXcFNlqvZJPdKpTcJdEKVsIwTBOTQzqYRehiFqWF+VEN3E7b4nfeicCzzuw8u5WgNHsCTlrhHqOL/X45zEMkUfGRQtVPDs0QIZhbA1OhjX1Qmy1ROrgnGOAVr4N3rAZu0Vo4HVHHYq8c+rukMNyngF2MIU6xFmj5yKO+XRrrID0MHDUwtzHGwVIdZ+2V7DJdxWHrL9hj8iFHndYR57qOZK91nPbfyCkfWc74KnAxWJOLQdocsV7NXsPP2Gf8OXsMP2e3/kqxQoy/wN/wc3z0P8VT+yPcND9gq+ovcdH4NTt0PmC71q/ZpvFLtmv8BjeNzzCT/Q3qEu+hIPlrFKTfQ07y/0BF/hdYmG7E2EwGY1sNVJ100fYwwyRkM/rBFqj46iPvp4eEjy7rffRZH2CGZKgdG3dasz7YjLVBJqzyM+Azby0+8VTjQ3clPvJQ5iNPJT7zVeVTHy0+9DblIx8zPvQWypyPfS340MeED3wM+NBPj48CdPkgQJP3gyz5cOcWPgl1YsX+7Xx+wI3V4R6sOeCOdKQfcpG+SB/yRPGoF1pJgcge80Y2cRdSJ/ajkBaLUkoKRudycLpajXduFwfvdZFVeo87ZdcpLcygJj+WunsRVBccprzoEKUlB6iuPkhvbyyttQcov+VPxY0A6nNCaL/pzUCeE7OVNjytN+ZxlQrPKhVYqpZjvlae+Ro1HpTrMVNowvRdS6Zv2XL/uhUPb9nyJG8Lj/Ntma8x5WGVBY/KrVgotWSxxJTFUgMWyo14WG7Jw0pnHjcEsNB6lIedSTzsPsH99lhGWo7SVXeE6qK9XDq7g+NHrTkUbs6uIGv8PF3w8XTHw9sXS3tXFPU2I6lth5TeVjbqOLNe25nV6vZIWPqgYheIjr0/Bg4+mGzzx8JrD1uCY3Dbf5aA/TfwDbjO4V3HSDsSwsV4b25lOFF/w4WhEi8e1AXxsD6QBzW+zFV7MFezg5nqrUxVODJetoXxUjuxpsq2cL/CnulKe2YqHZipcGC+woUHZduYL3XmYakTj0ocWSh2ZrFwG4v3XHh0x4Xxi7b0JOjRHqlG62FleqM0GIjWZPiYJlMJesydNOBBkj6Pkg1YTDNh4ZQlD8Wy4OFpSx6ds+bhOWvmz1szn2kjAuWjrC3MXbXnwXVHESLnc515cMOZ+dytYgnjBA9vbWfxrhtLeW4s3nVl4bYLC3e2spTnzON7jjzOs+NJvlC2LOVZsnjHnOf3rHiUb8904TYminYwWeTKXPFW5oscmCuw536+IyN5WxkotGSo0IixfD2m7mgxfVOd6RwtxrL16LtiRPMlC0rTTShI0ic/QZucaFUuHVHk7CF5Th1UID1ciZQwZVIFYNynTvo+NZJCpYnfqUZv6Sn43VP4UdjIIsDi/3Ng5I+v+bN693u9A5B/BYyCAUZsS79z/lfDuP/WrOLfe/b3ZhjnxnqZ7HsDjN0t4gzjmLAv+o0TWmg/iwaYASGPr/udyB0hHkeAuW5mhGDl5mJqb6SQlxFOaeZRKrIS6Ci8wmBNPlM9LaKxQsx3FK7bahisLxFbkAN1xaLKONnVKLbEhX3Fb2fwBAXtLQwKgPQWCN/OL75VGd+C1c+K28/ta+FrBJVxureWqpxE7p4KpeHGcTrunmG0voiRlhrxZxgf6mVssJeW9nJSLh3CKVQT691S2O2RZ2fcFqrbcpkc62N2eIpZMXR8YFlFfLMSUIBDQVUUonVEA8wbp/TEQBdFJZnsPGSF1x5NAvcbciM3lq72Qrq6i7l4IwbfcDPOZh2no6uC3p46xgY6ltcOvp3jHBL2cgvh50KbWoDFZVVR+LkFUBQAexkEl1vRy4DY82ZVX5d4Tgh5mO/U8hq/Lka7OxnvFCJ0ehntbKK3uYCuhlwRGNtqr4th6j2NFfQ21NPTKMwvLs8uCq3ov5xdFNRG4ZnQPq5vLRPnF7tqGxioEbIwr9JZHEHt7WAaCw/SVXOezpq7NFU00FRZRENpIo1F3rQX+tFfcpzhipsMVDXRUdtGU2M9TY3LbeeW+lqaRXPLX7So/0JhbKkSZhiXFUZBZfwZGAVofAOMrwWFcYnfPl/k9esJvnv5hD88XQbG16/n+O2XD/muMZxvcxX55oYcr7NleHVVmpdiyfHyqhKvrmvyzU0jfrhrzY/3HPm+LIzva47xdd0JvmzO4MvO87zsSOVp3SEWi915fNecZ7e0eJ6ryPMbMjy7KsGzi+t5cXYdz9PW8ixpHS9PSvHlSQVenlDi6QklFlOVWEhV4lGKAgup8iylK/DklBDto8SXF1V4fVmVr6+oiQac19cV+O66Aj9cV+L76+o8zdKl9bgi2btkSPZXZZe9JFusV6Fn8xl6W9ajZrURBZPVaFitxXyHDAY7NqDjL4vufi30jplgkGaBebIFZtECMKqj4CmJcoAC2nu0UQ9SQ3GHDPIOEui5q2IVbICBtxoyW9Yh47gO2a3rUfWRFX+dwX4NDMI00d2vhPouCYwOqrDluCFb483ZkWiJR7wF/ietCDppwdZwZSyCJVF0k0RmhxQyHnJIecqhs08Pk0OG2Ebq45ZghH+SPn6xanjEaOB6VAPLPdIY7pbCcK88BnuU2BxhhLaPPMrOm1BzkkDdQgpdXRls9NbhY7ySRDdZzgUoEmm/gsOOqzjguILIHV8Q6bKCGOdVRG5ZwTHntSTskObQ5jXsMVtJsOEKAvRWEqj/BcFG69hlsYFdVhsIsViLv8nn+BmtwMfwU3yNP8XfZAW+xp/gofc+7tof4qH1BebyH6Mq/QEy0h8gJfMbpKX/CQW5X6Kp8TmGxrJYOxpi6mqKqacZJt5mGPqaou6ph9wOTSR3aLHBTYd17vpIBVgiG2CApI8qGzyVWe2uxAo3RT5xU+J9N2Xec1PlPU8NfumpyS/ctPm1pyW/cjfjVx6W/MbLll972fALdzN+4WHCL32M+XWACb8OMuHDYAdW7nVnVZg3m4TWdfxBZBMOIRN7AMV4YTYxCq2kg5ikhGOSuBu1KF9Uj4egmhiGXnoclufO4nrlLqE3GwnP6STxThs3i3MpKc6itjCNprzjtNyNpPFeJDUFEdSVRtJaG8VQZzyVjRe5VXyBwpKrVJVc5ea5cEou+NCX58ZCtRPPqkx4WaHDi3IDnpVb8qTElseFzjzOd2cpz5elu/48vOXJbK4LszedmLvryGSxPTPF25grcGE+fxsP8uyZu2cj5h2O33NgssSH+xV76a6NoKbiEAV3Q8jN9uHyBTfOZbgSH+PA/hAL/NxMcHc2xnGzNabmjphbu6Jn6oKqvjPSGg5IaTojrbkNaY1tyGq4IK3ugqShLwpGPhhY+WNtH4idczCbXfdi5x2NvW8a1ttOoWeShKNtODvdQjnoH0y4lxNxIQ5kH/Ok6cpeJsvCma0JYrbelZk6Z2ZrXJlvcGOmxoXpKmfuVzgiAON0+RZmKrYwI5xlm1modGKhwoGFcqFNv5nFclseldqwWGonKnmPSxx5lO/AQq4Fc5d0GEoW1MaNtB3aQOchSfojFBmL0WQyWoe5WGMWksxZTDVlKd2cpQyL5TptyeMzVjw5a83SGSsenbJgPsOMR2fNWMy0YOmiJQsXLFm4aMVili2LWZtZvGzH0lUHlq46snjViUeXnXh42YGHl7cwl2XDXJYVDy5bMnfFnLkrpsxeNmL2sgmPbzoyf9eDqXxhW9V+Rov3M1m0m5miIGaLApkuDGS8IIj+Un/6S70YKnJhLM+WiZsmTOYYMplrxFiuKX3XzWi9bELDeWOq0w0pPKHNrTh1rsSoci5CmfSDSpwME6BRjdQwDZL3qZEarkjiXi16yk//BIzL6uLPwIigML6rOL4DfT+pkH/n2Vtw/Ftf9zeA8c9NMMszjv/rzS1/Dwz/3vP/DBgn/gwYWxFMLiIwvhOvMy04ovu7xJnGt+rjWG83432dCAredGclXcVZ5Atu6VMHKb94nOqrJ2m/l8VIUyWTomLWu6wkdjWJ7eqhhlIG6ooYbChhvK2a2d5mcY7vLTAKsLcMjP2iovYuMM6OjIhqovDs3foZppafL8/u9TMz0ExL0VnKLx+h4sIhevLP0F9+i+GmSoY6GhkTgsaHuimrzSUkxhmr3QqY7NyIRYA0CZmh9A3Wiure/Mg0M4L5ZHhAbGW/PWeGBXVzGSIFcHx7LwRO19Xd4cDRbXjtVicoTJO4hB10txcx0F9DQfk5/A4acyjOh5rmOwwMNSyrjAPClp3lPd4CRIvbWEZ6xVNUEn9SE5dVWLENLc4vCmpiD8JnI8yYjvV2IWRCjvd1i0Yc4ZkAjsI4gaAQj3Z3MN7ZxURXO6MddfSJwHiTzvpcuhrv0t1YTGd9Fd31jXQ3NL0xuSwriYIhRaj2WsGYIhhfBGCsp72hmqb2fNrqm+iqbKG/spT+ilSa7oXSeO8IHRWZdNUX0FKbT3NFGQ0ll6gp2Et9wTbaCoLpL01juLKQvqpG2msbaWyop6nhDTAK84sCHL6BRuF826IWrluFe6EdXVlGc2Wp2JIWnNI/A+PPCuO3Xy0srwd8vsDrryb45sUTfvdYML484Jtv5vnTd4v8sSuC3xWq8LpAmq/uSfIqbxMvxZLixR0ZXt5V5sVtTV7c0uPlbXOe5XvzpGgXjysO8azpBE9a03nensbz5hieVITw6LYdM1d0eXhBhcdn5VjKkGIpZSOPE9fz+Ph6Hkdv4lm0HC+OqfHsqCYLUZrMxmozn6DHfIIOD+K1mE/QYj5Rk0dJWiylaPMkTYen6Xo8P6/Ly0whL1KLr8/r8DrTkIcZJjRH6nJrrwFndlqxx16LzVbr0d/yBfpOEug6yaNqvRFViy8w2roJox2bMAlRxfiAPsbHLDBOtcYo1gSjQ3oY7tFE3k0SqR0SqAaqox6ogZqnChssVqProoyGgyz6bqqob5VFwXEjyq5SqPvIo7tTDc1gRTRClNDcKY9asATqIdJohsiiu1MR41BVTHcrsyVcC4cwNayDpTD0WoeqmwySThtZ67gJSQ9llEL00NlviOlBPZyi9fBN1CUgVhW/WHW8jmnicFBBTDTQFb53gDS6QUpo+yig5LQRVadN6NpK4rhZmTAvLWJ2SJLo8jlxDu8TsfnXRG5bySGXLzjitoa99oLi+CkHbX/Dfqv3CLf9iDCbTwgx/ZAAo48INF5BkPFqgs02sMdmPXts1hAqKJC2q9lttYpdlivZZbmC3dafs8tqBf7GH+Cl+wHeel9gp74STbmPkJH+DRs2/QIpqX9ESvIfUVb5DH1jeUxs9TCx18FiuwGWHsaYe5tg4G2IqqsmSju0UHDTRm6HNso+xmh4a6Pjo4F+kAHaQUZo7bZCa78T6uGuKBxwR3K/O5v2e7JhnyeSYV58EbSVVUEurN7pzqoQdz72d+HToO2sDHVjzQFPNh7xQTFqN0pR+1CLi0DzZBw6p1Ixy8rE8Fw6RudScMzJxPxsIjYpR9mScBCr2L2YHg/BLD4Eh4xw/K4kEH7rHMkldzhbWkx2eT6VNedpqM6gpfQETXnHaLwbS0NhOvUl52ipymKg5TqTXbnkt7VyqbabU3dqSLl4l4TEk1w9G0PFtf303wtkWvgfrgp3XlX68GVJAC+LgnhZGMqXReG8Longy9JIXpYfYqkklIWSYBbKg5go8GE6P5DZvEAWCoJZKgxgociH+VI/pst2Mlx8gOacfdy+vZez1wNJOL2d48mOxCdvJyLKiX27HfBysWH75s1ss3TE0sgZHSM3dM28UdHbgZKeG/I6O1DQcUde0xVFje0oqbkgr+qCpK43ctruaBt4YG3tz2a7AGydQ7H3jMHO4yR6VrEoa0ZhqH+AbZsPE7D9KL72ofjb+nJgqzcng324lxxMT0Ewkw0ezDQL0OjBw2Zv7te4Mlfnxlztdmart/Kg2lk0yzyocuRBpR0LwpxmjTFLNYYs1erxuE6XpRotHtfo8LRWn6d1hjytNeJlpS4vizVYuqPC9CVZhlMk6I7ZQPuhjbSHy9CxT57+g1pMROszHq3O/VhtHiQKqqMRi2kCQJr9VAtppgj1OE1v+d+kDH2enjbk8WkDHp8xYum0MYtCnTXl0WkTHmSYMp1mynS6KffTTRhPMWA0RZ+RVH2G0/QYTtdjOEOP4dMGjGfZMJLjSV/eXrqLjtJRdIy+0hgGiw8xXBjGcFEYwyUHGCiPYqD0MMNFexi9581Qth2j18yYyjZkJseA2ZuG3M/RZ1hY0XjZhuZMQXE05NYJHS7HanIuWp2MCHVSDqqRfEA4NUg+qEjCfm26K0/D75++aUf/uStaiNn5rwLj25lF4VyGxGW18f+3wCjAojC7KJ7CtRDU/UZdFFvUb55N9Auzcl1M9bYy21NHT9k1ijOPcj0uhNKzkfTkn6Pr7jlGG0pF8BPVQ3FzSOdyHE9rNX21hfTV3GO0qZiZ7jruv2PeENQzAYR+blMvt2KXwXHZHS1c/6w+vn0mxMu8me0bHGZ8YISZoXZ6qq5ScfkIt5MCaMs5yVDlTbor8xnpamR0sIOB3iYu5p5g634jTEPl0PJbg6WvEhduxHNfCPYeGGa2X/hey2qiAIjCvKLwcwmGFeFecI6LJQLlIILrerC/hbjkEHxCNQg+oIRfoAotDbcZGmikpjmXwMPGBB+2J7/qIr1D1fR01oqq53R/H9NC+7ivl7H+LkYGOxgb6P7J1PJWVRTfnzdtZgGwhefC+yb8PoR4HwEOJ94C44DwfgrQKLSql6FxQohS6mpgrKOKAaElXX+Xzvo8ERa7Gytor6umo05QFhv/JjC+hcWfXNMN1bS3FtBRU09XZT3d5XdpK4qlueAI3RUX6KkpprmygoaafNors2kqjqahyJvGwq20Fh6ir+wa/ZWVdFcL7epqGmpraKhdjs1ZbjtX0VhdSWPN8ik8E00wAjAKCmRVOY0VpTSUFdNYUSwaX/58hnGRH75c5OtX83z34hG/ExXGSb55/lQExj89m+fHHxf4t98/4f/qj+QPZSq8LN7E88J1PC9cI9azgrU8y1/Pk7uSPMiW5P5FKaYvKTKVpc3oJcGtZ8nwDWe6rjgzeseDqXvuzNxx5P41Y0bPqzCTocJCiiqLJ5V5fEKeJwmyPI2V42m0As+OCrCox5NIQ+aPGDIZYchMtCmzMabMRAtbZYyYO2bM7DEj5o4bMR9nwqMEMx6dMGYxyYAnSfo8S9LnSZIx9+NNaT9qSdGhLSR6mBBirYWtpQQGDuvQcZLE2EsTc19tTN0VMXOTRsthFYbe8hjv1MbsiAWGcRaYx5ijHayGprciWt7KyLhII+0qh6KnKnLbFPi18q+QNlzNWrUPkNBfgZaTPCoOkqi6SKPhKY9BiIYIjRpBSmgFKaAVKIe6vwyS29Ygu2Mjqt4yaAhKpJ88ZkGK6Lmvx8hLAh1hPtJhA9Iu8mxwUULKRxvlEF309mpjH6VL4EkDQk9qsfukDiEn9QhINmTzIWX0gqXRDpJDzVsGVXcZVLZJoOYsgZGDNO4uKiSFmRLrvprUHR+Q4foeiU7/J5EOvyI9WIoE7w0ccf6Y+G0fcMzxVxyx/e9E2P0TEfbvsdfynwgx+QWBxr8iyPhD9lh/Qbjd5+y3/oh9Vh9y2H4l+20+Zq/Vh4TZfkK43QoO2K5gl/kH+Om/h4fmezhpfIS+/K9REza+bPxvyGz4B+Sl/juKih+ipLEGBR0pNA0l0TWXxVRoobvqYOFlgLG7NoYeb0sLE299rLz02eJrjFOwNQ47t+AeGUBgSgQhZ5PwPpXM9tRktmdksO1UMltPReKUEcWWlCgsEyIwPn4YvegjGMZFY5IUi3lqIrank3FMjsP9XAZel7MIuJNHcGk5e+sa8CksZPOFc1idTsYsOQa7hChc46NwO3EY18RdeJz0xTfFnT1nPDlTEsGd5mRKOjKoaEpkoPUoPXVHaC07Qs29Y5TknaaypoLqpm4a28fp6pmhubGfxIIBQq91sedCG7HX+4jLrODUxRyuXkrnblY0VdkR9BTEM1MexeOKUF5UH+BV9WFeVhzmWdkRnpVH8rQyiifVUSxVR7BQdYgndVE8rozkSVkkryqP8k1tFM+qwnhUfYCRknCa7hymMOsgF64fIDYzkJjTvkScdCMm2Y/9hz3w93fF1cmVLaY7sNRyw1jXFx2TYLRNg1HW90HZwBdFHU+UdDxR1NyBisYOVNVcUVLdjpS2J3JabqhobMfQyIvN9jtx8jjCVv8E7NwT0TE7jJZeBHr6kViaxeC8OR5X2+O4mISz3SAQP0t39m+1IytuG+3FgYw3BvCgNZCHrUE8aPLlQYM3s7VuPGzw4FHDDh7VbedRzTYeVtuzUKfOYoMCi41yLDXJ8KRZgsdNG8QVfs9aN/GsVYJnLRK8apbhVZ0ML6pl+apKjSf5asxeVWb0lAJdx2VpPCBJ8wE5ug4rMxShxGCEEiNRKozHqDNxTIPxYxqMRasxFr18PxGjzlyMPHPRMjw4JsejeGXm4hSZi1dmOk6JiWPyTMTKMxarwHCMIv1HFek9qkB3tBIdUUq0RinTEqNG83ENmuO0aYrToT5Bh8oUfcrOOVNwdSe3cyLJzT1O/u3jVBXG0lIeR0dlHG0Vx+kpS6O3KIX+glgG8g7Rc9WH7vN29AnQeU6DhStaPLmqxtw1I0ZznBm95UJHtgM1l2wpOmdFTpoJ11JMORerR+oRdZLCVUg8qEDCAR26q87AH57C77/mP4R620YWMhj/dwXGqe7Wn2YUxa0ub5zSb53Ry+fyHOO4qFQJQd8tzPU3MNxwl+bbGRRkHCQ/7QDl5yLpyE1lpKaQ0e4eEfwEdUtobU/3tTPRWc9QQzEDtXkM199jvKWU8Z4uES7fQtDPUPS2Vb3chhXyCgWX9Nu27FtoFAFShMVlYJwYGGZ8aIKxHiEAOofa7KPkp4VQkhHO1dh91N65zFBnPcODrfT21BB23BOzQCXU/NaiFSDB1lBz8gqviJD1aHiEmf7u5d3aIhwuA6PghhbAUQC05dWH79wLMT3DfaSfO0xgmA5BB2QI3KnEjSuJ9HTU0tiax+5oczz2mnH6WhTNnQX0dgnrC7uY7OlmorubsZ5uRvs7GRnqYFxYs/hn6uLbucWfT+E9E1rOgvo7IajC/V2M9XYy2tPO5ICgPHaLz8bfPBvvqma8o5yx9gqGWsvpbSilq76MroYquhpqaRdUxHdic0RndH3dz+7o+uV4nbct6c66OrrrhPzEKnrrCuisuExTYSrdVVfprSmms7qG5spq6qtK6K08QXepL92V2+mo8KKtJIXuimK6qhpor62ita6MppoammrezC6+a3ARnNLvKIzC9VuF8a+B8U2szqslUVX8/tU7wPhika+/nuLbF8/40/MX/Nvrp/zpT8/gf7zgf44c5V+q1Pm+QoHXxRJ8VbyBL4vW8jJ/DV8VbuRlnhSL2VLMnJdgImMTI8nrGU2TYjhdnsEMVQYyNOhNU6M/Q5WhU8qMnlFg4qwck8mK3E9UZvaEEgtJCiydVOBJkiKPE5RZjFVjIVaP+RhDZo8aMXvUjLloc7EexFjwKNaaR3FWPIy15OFx4d6SBfHelIU4I54mGPIi0ZDnSSbMJZjResSIooMnrCUWAAAgAElEQVRWpPoZsddeg81WGzFw3ICWsxQGvlpY7DTAPFADcx95NLesRMtxA3puihgG6aITro/FYXP0fNXRdFFA200F1R3KbHKQQtpZnlVGq3lf6X1WK32IpMZnSGh9ioLpWtTtpVBzlhbNMGrusugFqaEVoIxOgAp6/qqY7NZFxVMRme3SKHoosNF+Hdq+yhgHqGLgLYuBuySGroLSqIK0ozQbXZRYs10ZFWE39R4dNkdoE5xqxK4kDXYnabAzSZudaSZi1I5ukCTagXJo+smj5CqBovMG1LZJoLllI5ZbJEmLs+PiETXKYlWoOy5HZZQkN3au4krgF1wOWM0F70+5EfIJ1wI/IMvvPS74vkem/2+4smsll3auJjN4Haleq4nf9hkp7qtI9VhF0o6VxG/9lMgt73PI5j1RnYx0/JRY19XE7ljL8e2rOerwGTstPma77vvYqb+Hkcw/oLnuH1Dd8A+oyf8T6lorUTHYhJ6RBLpGm7CwV2aLuy427jo4+Orj6KuLs58ebkGG7PDXY5uHBi7umrj56OMVaIHvbgd2HfbiQOxu9saEEpkSTVR6LOGpEYRm7Gbf6QPsSjvI7oxoIq6e4cDFs4RfvsTBa9c4fi+fpNJyLlaUcb2xjuvt7ZxrbuPAnXs4pqThkJqCfUoim08cxSbuEHYx+3CO3o173C68Y33YmeDBwWR3ki4GkF8TT1ljCtUtp6hrTKG79hgtFbFUlaZQUHKV6yUVZFb0c7VliWtNj8kqnyQ9u5591zoJvjpA6NURDudMEH29j6TcFtJyKjh1LY/Ma3fJzi2lsiSL/oYoRpuOcr/pKHONUWLw9lJ9JEu1USzVxrBUe1w8H9cd5En1YZ5XHeFl5SFeVR/gWd1+5urC6CzaS9GNveRcOci5rCMcPRlMbPpuDsX6EnLAFY+Abbh6erJ1205MTYLQ096Jnu5etPT3oGO8D2WdIJR1A1HQ9kNZxw9FTS+UNTxRVnVHUdkVSW1vpDTckVVzQ1F9BxYOB9jsEYPZtgj0bMLQMgzFyCAMPYNItHSPoKu7jy1WR3C2PMB2i93sMPPGd/N29rjZcea4D11lR7jfFMRkvS8PWoOYa/JnvtmPh41eLDR6stDgzqM6Vx7VOrNQr8NigyqLjUosNsnyuFmSJWHfc8tanrau5VnbOp61ruV5y0aeN0vyvFGa5/VyPK9R4UmZOvN31Ri/rERXmjTN8RtpiZGgN1KejoPSdIZLidVxQJKBSEWGY1QYPabG2DE1RqJVmIySZTZanpkYeSajZJiIkWUsRpahKCl6IzbRG7WRnqiNdB+VpOuoLO1RMrRFK9Eco0b9MS3qEgypTjSlMtGCihPWFJ+0IzdtG1mngzl98Rgp2edJvZlDZt5tLt2+xuWbF8i+fY4beZnk5mZyN/cS+Tcvkp97hso7p6i7cZyGzJ20ndrG6Bk7ps+YMZFpyeAVewayHejL3UZbzlaqrzlQcNGWWwI4nrXiWoY5mScMSY1W5+QRQ7przsLvH/M/fydkLwqROsstaTGQ+39XYJzsXg7uFtvOb5XGt9DY1yXC3rLa2MmEAC4DfeIM5FRPHRMthbTmnaHuWgJlZw7Tmp1A/cUYuopuiLEtomu3r5ep/h6m+zuZ7mthtKWMwbo8huvuMNZUwFB7q2jQEBzTP5lf3hg8ljMGl80db9vQy8C43LJ+F6TetrUnh0aZGpthoq+dyfZ8ugqSqTy/n6K0fTTcSKOz/BZ9rVWi4aS05Cr+B+0x36mCku9aNPykCY7xpLmlitmBIR709/NguJNp0ZSyrCwK6uJblVEER7H1LuzL7hPVxam+HsaGBsi5m8HeKFMCwzYRsluRpLjdNNeXUd98l8PJ9rjtMWZPjCuFVVmi8jjaJeRidjPZ3cNYTxcj/e0MD7WJAd/i3OKb9rNgWlk2syw7owVlUWxJ9wiQ2IFgJBKAUYDHdwHyLSyOdLcx2lHMaFsBo22l4krHgaYauuqq6RQzEIU2cy2djbV0CUHd4pziuy3p5QzGt7AotqlrGuiv6KOvppDOmkxaytNoq7hBd3U1XUJMTk2N2MJurW1gqOoQQxX29FVuoasykK7Kq8uwWN0iZli2NRTTVldPa13zclh3Q52YxyiGeLc0IawDFKJ2BJe0oDQKwd3LLek3bemqUlFh/Js5jF895PtXj/jdi0W++fo+P3z5in/76mv4/hX//M9P+fc/PeFfB4/wLxXq/K5MlW8LZfiuWIpvCzfxOm893+RL8m2eAt/cVuXZFSVm0qSYOynPbJIC9xPluZ+oyFSCIpOJikwmKTCZLM9kqhxT6XJMpigyeVKJ+ycVmDkpw+xJKeaTpXmYLM/MCUWmEzWYjNdm8piuCI0Pjpkyf9yMh7HmLMRbsphg8We1EG/OYpwJj2MNeRqry7M4LR7HCa0kDTqP6lFzzJJjLtKE2GzE0nQlOnZrMfRQwcBfB/1AbQz8VTHykkbPeQ3aW9ahtUUSQ09NZD3l0fRWQ9tVGXUHWVS2yLLebB2fGa5ildl6PtFeyccqn7BG4QMkVT5BWmMFklqfImO0CmU7CZQdJUT3tJqnLLpBqhgGamLkr4X1XjMMgvSR36GEhLM0q23WsMluPSbBOljt0sVutw4WO6RQ27Iexa1yfG4rwefOimjus8TksBkO0YYEJRsRmqxFqACMJzQJStLD+4TQHVAQ/+5q+img4SUvxv2ouUig4SSN8VYlYuO2cDXegLbzxkxdNmI4TZnBZFW6YxVpi5Sm86gMA8mydJ/YxFCGHAMZsvSmy9J/RoX6eCmKjmwg/5AEeeGS5O7dSPbu9VwOWcc5389Jdv2YJNdPSHITZiQ/56TnWk56rRcBM93jE45t/ZhYt41Eb5fkoON6sQJtv8DW4EPU1X+DnOanIjhq6X6BkYUk1k7KmG2Rw9pZAUdXZVzdVXFzU8RzhwJu7lK4eWzE3UMCXx9Z/H0VCPZXZk+QBqH+6hwJNSRyjzH7dxuy66AFQfss8Q/dTHDYDiISwjmWFs+RE/GExcZy4sIlUi5nc+hoBOHREew7HoPf0Rj2nj1PQMYpPFKS2BobiUv8IRyjd7MlyheHaA/cY70JjvMhKnUX568cp7DgIhVltygrLqCkqISC4houFTVxoaiF86XdnKseJ7V6huTaB8QXdZOYW8TZ65fIzUnh8LUKDt0dIyp/jog70xzOFcCxh4icDiJvdBCdPUDM1XFSr3Vy42Y5xYUV1JXm0ViQSfu9RCYq43hYd5yF2qMs1kSwVHuIxw2hPKndw/PqvTyr2MXTqmCW6oMZqfCjPt+fgtu7OZcZxLHjARyJ8CciOpDdYe54Bjrj6O6MzTYPDK39UNEPRkknDEWNMDS0DmBoEoWK1h6UtHehqB2Ckk4wihp+KKr5oKjkhZyCO1I6/mxU80JKzRspVS8UDYJRsdiDvHEwCnoBaGgHYqK7CwOjSLSNI9Ey2ImFVTCuW0PxcArB0z4QT1tfdlhuI3CrGxlRnozUBTArxPu0BDPd6M+D5mVoXGj2YbHZm6UmT5Ya3Viqd2Cx3pbFenMW6wxZqNNiqUGNJ03KPGtW4kWzolhPmqV40irJ01YZnghgWS/PUq0SCxXKzBercD9PkdEcWUYvKjIltIsTNBiOV6c/RpmuI7J0R8gxJOQ6xijTH7UMj1PHVJmOVWMmTp37cWpMxqsykajKWKIKwyeUGTmpwlCSIv2JinTFK9F8TJ76Y8pUH9Ok9JguxXGm3IuzJC9xC/dSXLh7yp/LZ2M4lXmaxCv3OHq9kahbA8TfHSblbj8ZdzpIz20g+XolybcqSb5TTdKtKuKul5J0rYhz2XfJvnSBvNOxlJ8MpTbei6YTW2hOM6b5lCnNF2xoznakIXcrlTlbyb9sx83zVmSfseDqKXOupptzLtGWgcaL8Psn/LuYv/j1MjC+3fDy/x4w/rXpRQjvFo0v/5Xzvxjm/Z/OMPYKkNgimlMEYBQ2uwixOm9b0uPCvbDtpaed+30d3BfczL1vYnd6upjq7mK6q4PZrnoGqq5z7/QBCk7t5V7yHmrPx9F8M4vuuioEeJoUnLm9y3N0goo2LqiMjYUM1t1mtOEuQw01THW2M90rQKWgmgmmjgEmhKxEMeBb2Boj7KJeVhyFFuzbOUcBMAVl8q0qKYLV0DCjQyOM9Xdyv6+GvsosqrMiKM3YS93lWDoLs+itK6SnrYazV6LZHmaKpvdGlLxXo+sjT9adUwx2dfCgf5Tpvj6mRjuYGl52MQvh3EItO5qXIVFQGQWAFDbVCHuzJ/paGesdor6mmMhjLvjvkyQwTIKwI/aUll2jtbWQ0+d34XvIFLd9BqRePUBrXyF93bVMdHcy1dUrQuNoXzsDA42MDLSLM4jCjOJot2BaEWYUl40tAigum1m6Ge3pZkxwR4sRO8ttaGGHtwiQ4mfXyqiwpaeriSFBWWyrYLithuF2YR1gI11ivuKbucQGIWOxlk7hfDOn2FEn5C8KGYnCa3V0vSkRLutq6KoVFEYhKucS7aXZ9FRX0Cn+mhY665oZaKpmoPESMw3BTNVuZaTGm/7aaMbaS+hraqGtrommujLaGsrobm6mp6Wd3vZW+jraxF3SA92dDPZ0IeyWFtYECsAotKiFecam6nKahWid6uXg7uZqYdPLA77/qxzGBdH08rsXS3z97RQ/fvOK//ndt/Dbr/jnP73gX394xh9aj/D7O+r8cEeV14LxJUeGr3KkeHV9E69uSPJVjhzf3FLhyxsqLF2QYyFVjvkkWeaT5HmUrMxsgiLT8QpMn1BgJlmR2TQl5jKUmE5T4n6qEtMpCkynyHE/WZqZFBlmxXtl7ierMXVSk6kkTe4nqDObqMmDRE3m4zWZj9NkIUGbhQQdFhL1WEwyZCHJiJfJJnydbsbrDBOeJunwWNgAk6DPcIIpDbFWHHVeR4DNF9jYrMZomzQmnioY+2ii66mCrpsCWs4SqFivRtZwBTIGq9BxVkFqyybUtimivEUGRVspFDbLsNZkLSsMV7PSRADHNbyv/gmrFT5kk9InSKh8iozWKjZpfIak/irkLDYgt1mARln0A3QwCTLAPMgYixBTjAIMUN2hisQWSdZYrWW99VrknaXR99PANtQQtc2rkbX6HAmbtawwW8VKm03IemhgsMcIhxgzfFNNCTmtT2iqNiEntPCN08Yn0QTbMA10AuTR8lNA118JTU8Z1Fw3orptIzrbpQk5aE7yMRsab/jzpC6cgSwrfqj35cUdK55kafLVVU2Wrinz6LIsz3IUeXpdmmfXpXmdp8bCVQUmz8oylC5Hy/FNlB1cS8G+teSFriUneDVZPp+T6b2Ks15fkOG+kgyvLzjrv44LAWvI9P6INPdPOe0vwaVdStw+rE11ogkFMZpcDJMjcZcE+33WstX6Y2xN3sfO/CPsrVew2eJTNpt/jIfTenZ6yuJq+ym+TqvxcVyBr9MKAreuIsj5cwK2fEqA7UfstPuEPfafEeawkgMOK9nr8Dm7tq1jn6skYdtl2LdNloOuKhx21yHC05hjgZu5dHwn2UlhhDnpsNdZn73u1hze40Vi4hFiT0ZyOOEgO4/uwTdqD36xB/FO2I9P0j72nj1O1OUMkm9nc7GkhGtldVwtbuVq4QCX7oxw5vZ9kipekFI2Q3pRN+eKGsgqquB87k0uXsvkxvUk8nOPUJu/j0t373KuuI/TJVPE35sh4uYUh29OcDB3lH3Zg+y/Mcnu7PtEXhsn+UovydldZNxs5vztcrLv3qak+JqYGdtXfoHBkrOMVpxmsv4407XHmK+KZKF8H48rg1iq82aixovu6p1UlRwmNs6d4N2O7NrnTlCoO57+rmzz8MDU1gVNY1dU9HyQ19mJvM5+lHQOoqYdjqZ+BAoa+5FTD0VBaxfymgHIa3ijoOaNnLIX0opeSGsFsEnVBym1AOS0QpBSD0JKKwQJjQAk1XyQV/VBSzMQLd29aBuGoW2wEwOjQJwcwvBxi8TXJRz/rfsJcArG3dqV0B0OVN7Yx1jjMaaaDjDbslMExoctgSy0BvOwJYj5Fn8etPgwXefBdK07s8KcY912ZmrsmKs156EIj3os1evxuN6QxQZtHjWoL1e9Jo/qtXlYp8N8rQ6zVbrcL9dmrEid0dtaTGaZM3jGkN40A7qTDehMMqTrpCEdSbq0JqjTEq9M2wlluhM16I7XpCdRi8FkPQZO6jKYqsdguj79GboMnNGn/4wuPWcM6DhrSn2aIaUnDMlLNCU3wZLrJ7aQfdKFqyfdyU715cbZcM6fzyTjwk2SLlcRc6WTiOwxjgh/Fm7MEJUzTWTOfY7kTBFxY5ijuSNE3RonIneMozdHOZ7Ty8nrTZy6XMi5c5c5l5pMzolAKhPNqUgwo0xQMtNsqTzrQGmmI/kXHcm5YMflTGuyLtiQc8GeKxnbGWm7JgKj0I7+d6EEhVEERiFm59t32tRvHdTLJ6IS+c4zcdOLkMX41Zu5x3de+4uv/SvTy98L7n678eV/df5XHdX/GTCOC3E6IjAub3sRXNKCwjjZ08mEcN3Vylin4KBu5X5Pm1hi67qzicmOdu539DHTMcxcdyfDdXepvnGc6yd8yUvZS3FqDM03LtJSmMt0dysDLc2M9w0w0ivsMRYiXjoZEXIc6/MYrr3FaEUR0011zHa2M9Pby1iPML83wOhAH6OD3YwNdjIx1I5gJnkLhj8pkYJjWJzhW46REV4f6+9lqK+bEcG0M9JJV/UtKq/GUn56D7WZ4fTcO81g9V1aqgoIjXPFJFABDZ+1aPtvwiZQi6bWUuYGR3nQO879gUGGxzoYH+kRIXHyzTzgsrL48yyjOKspAmM7k4MNTPVMMNTaz4XzMXjtksLz8Crc9ylxKSeartYi8q8lExJlhtMeRULibchvOkN7Twmj3W1Mtfcy1dHHaE8H/f21DPY2MdLVLga+CvufhTlEwdAiQOO7JQDjSPcAo71CFqNQwnvSJX6uwg7wcWFus7Oe0Y5ahtpbxD3Sy7uk2+hvbRW3uQiziQIQ/qweCm1oARTf1nJbWoREQYVsqBaro7GMptZrdDXcoLeikIGyevprBIWwitamVnqb25lsK2CmNYS5xh1MVnkyWHGAkYZLTPXWMNLTSndbEw01FbQ21DDY2cFw9zIcDglqa1/Pn5WgMoqgKMbqVNFYUyFWU40AjmU01/x5DuOPr4SVgIsIm16+f/WE3758zNffT/H7337Ff/zuO3Go+Y+/e8X/+PIlv62O5rdXdPj+qiZfXVTm1QVFnp2X4cl5KZ5ckOLJJSmeXpHmebYML7JlWTwjwaN0CebTpHmQIs/0CUFpVOC+oBqeVGQ2RZEHaYrMpSowmyr/poR7JR6kKTOfrsbDDHUepKnxIE2dB6fUmD2rwPxpBRYyll3SC0lyLJxQ4FGiEjOxityPVWbupBYvUvT54YIVP17dwpNTwkYYU56edeBxlhf9pz04sHkNrqafYuOwAVM3eQxcZDB1U8LQRRE9J3k0N8ugaLYJSb3VSOmvQ32zAuqOChi4aaDqqIDaVmUUHOTZZCvFWstNrLOR4gtrCd7T/pQvlD9ho8oKNiqvQFLtczaprmSTxiqk9NcjZSqBnK08+r7GmASYYh5giqmfMSZ+hmhsV0XKZhNrTFax3mINay1WI+sohVGgHpssV7FC/zd8qvdrPtP/kJVGK1lnKYHCdmXM9uvjmWGNb6Yxu0/pE5Kkg2eMBtsitLDeo45RsCp6AcroBSqh6yeLvr806u5rUN++BvtAHaIT/Mi/Fc/iSC6dBcH8MHiAb+vs+SZPje9vSPPs6iaeZ2/gy+vr+Or6an68vYF/LVPkX8vU+ZdSHf5YYsCL66oMJ0vTFiNBbfh6SnavpWDXem4HbyDbbw2XvD7nos/nXAlaQ3bwGs65vU/q9o84Zv8bsvfI0ZxsxOApXfqSZZm6oMKTe6ZM3zLk3L61HPP8mONeK4hw+Yggs/9GiPk/ErX9c1KDZdhl9QvCHd7nwOaP2G/1EfstP2Kf2fuEmX/AAbPfsM/wl0RYfki0zSdEW39MjM3HJNh/QobLKs7vWMVlt8/Jdv+cG+6ruOb2Bdme67nstp7zLms47/AF51wkuOCnyZ0oZ27GuFKcEcjVeE+upO/m2rUEruVfIjP/BhdLy8iqauVC3QinaydIqRojsWKI4wU9xOcNkl44y6Xal5wUYLGglos3M7l38xitd4/Qkb2fnuuHaMveR212MI33Qqi+d4HC/FJuFLWTUTTBsXvTRObNcvD2FLuvDbLn1jiBOcPsvdZN5LU2wnP6Cb01zJ7bQ0Tk9XHiTjPXChq4l1dFYW4JpbfyqClMpb0kjaHiRGZKj7BQGsBS9Q5mat0Zqd9LY1ks+3ZvZbuvBdsCN7PNfyuewcHYOPqhbeiJhl4AKlohKGnuRkV3H8q6+1E1CEdeKxw5daHCkFXfiayGD3KabshpuiOl4oaEoicyan5Iq/ohpxGMgtZu5DRCkdcIRVYtBCmVAKTE1wLQ0A1BT283+vr70NEOw8I0Co/tqfi7JbHbO5ZQjwMEOnsT4LSdzIR4yrJP0FEYwUTdfuZbdrPQGsqjtv3Mte1jomUXw40B9FR50lPhw0BVEGN1u5iq82eyxpmpamtmqs2Zq7bgUc1mHtVuZqHWhoU6Wx7V2TFfJ+Q/bmau3o7pWlumam2ZqLZmrMyK8Twb+q6b03zWiJpUocxpPW9HdZoJFSk6VKZpUpmuQlWaDpUndag8oU1tkh51Sfo0pxrTnG5Cfaoh9aeMqD9jRNVpM8rO2FBwyoYbyTZcTLLjTKIjaQnbOJ8ewPmUEM4n7yQz/TCnz57h7IUrnLp0h7QrFSRlt3L0cheHrg0Tdn2SPTkz7M6dY3/WJIevTHPo6ixhWfcJvzbNoRv3ibg5TmRuH5E3mgm/XEZyeiJ5CW4UJu6gOH4bxXEOFCVspiDZjtun7MnOdOBilgPnsxy5lulE9lkvRjty+fffPuE/RDXxTe6iCIxfw+++4z9Ep/Sb+cY3c4788RvE+oPw9X/+mjgH+XYe8u+cf7VL+v8LwDjW3fxTDuOywtjJuBC3IgBJdzsCQI52CtDYxnhXGxPdrYwLeY2dzYx3dDDR3sdkxyDTnR1MtJbQeCeJvPQQai9GUXPmOB2556nNOctUWxVj7U2MdAqg08eYmAnYxZgALY0FDNbeYrj8HuN15Uy2NnJfUNB6hNDvAcYG+hkd6BFn+cb6OxjrE4CxVwyqXoZEAT6XSwDFt2YZoW0+OtjHyGAPo32t9NTl0XArlfIz+8hPDqHlVgrdlTepK7+FfZAe2u6b0PLegPU+dXbF7aCto5Lp/kFmekbEdXqj411MjgqGEsGA8/PM4s/t6OVnk4IhqL+d8f56JrpHGe8e5t6dM/iEyuMWtgqvcDXOXzvMYG8F9YVZ7I+1Yfs+FdwO6JB8bQ8NHXcZ6m5msrOXifZeERD7+xsY6GkSrwWHs2BcEf87Qtv7L4BRnHvs6Wesd0Dc5CK0rQVH9FhXG2NdzYx1NjDaUc9IRx2jIoB2MNjeJoLjUEc7PU1Nb2YUa0VgFKDxZ1B8e70MjB31NSxXNR31VbQ3lNLcfIX26nv011QwUFNNT309rQ3tdLUJn2kl99vTma0PYqrajeEyb3qLw5nvuYcw2iC0zvs622h4Y2rpaW5lsKOT4d5uRvp7xbzMscHl3MzR/l562lpEYFw2wghmmJ+Bsam6DKHeNb38LWD85of7/En4y/2HH+DHV3z/zRK/f/aYH6uj+H22Pn+4bsAPV3T4NkuDV+cVeXpWhsdnJFk6K8nSeUmWMiV5ckGSV1kKvLygyOPT8synyPEwWYkHSW9LkbkTcjw4IcP8SRnmk2V4mCKokgosCKv90pXEWspQ/ul68bQSC+cUWDqvxPNMNV6c0+B5hgbP07V4kqbLUqo+c0m6jMWqMxunw7PTVnybvY3H522YP2XNd3d28YfqeB4WxeJuuBJz3c/YvF0RSy9VTN0UMXNXRsdRBk07KVStJVCxlETOeCMyhuuRN9uEsp00Oq5qqDopouGiKgKjvJMi660kWW2xiXW20nxmuo7PlD9mtdInrFdbyTrlz5DT28B61RWsU1/5f5P3nkF1JmiWZs9uzG7v7nT3VKeRw3vvvRNWBnlvU96AACFAeCMQHoSTBWElQEggvL8ef/HyXkrZtFJmKqu6Y7tqqp+N70PKypqq2Z2Jnd7Y2P3xxr1wkVBwMyIfznnPeVnkOB8td01s19nhssUF1y3OOG92xG2bM3YbbDBebsh898/4zPUTNH0WYrBcB9PVhixcPI/5nv/IwsWfMt/rMz5x+ZRP3Ray0FcT0w36LI92ZGu2C8H57hzOdGF7oj3rox1ZdtQenyN2eB22xeuwDYsPW4j3pr0OmGK7UQvHtQbEZu6lrPw492bKeD6VzuOeLbxu8uBNuQHflsznh5J5vBXmnCbfl+rzwyVL/qnJid81O/O7Zif+uc2RHxuEiz5W3Mg3RRa3kOaQT7ga9Bl1hxdQfXABpXvmcWbXpxTt/A2ntv4Dhds/JXPjp8Qs/9+IXfq3ZKz+WzqjDVAm6vDgvCNPKt0ZO2XBQIoNNwv8eXBmNeqT3nSHW6FK9EAe64Ik2oG+KBu6Iyy4GmJK9WFjqg4ZUnlAn0uHjKg9bEztAUPqDxpzPdSCtnBr2o5a0R5mQedRM2RRlgzFWjMUbY4kVI+eYF16jhjQdcSQzlATrhzQonTnQi7sNeB6og/1MW60pS2mPWsx8rJ1jFw/xGh/DJ09VdR1jFDeOEXptUdUtr6mou0ZZ66MkF9xjdK6Bi5UX6TgbC7F5TlUXUqhszGW0bYobrVG8aInk6dt+SgvxFCRuJWzcWs5H7ebvMQwTuRnk1jfwvGOISJ6ZwnvuEVw/TTH6u5ztPIRR2tuEnx5lD1VN9hz+RX7a77lSOVLki89pHaeYMEAACAASURBVLheLULjhUt1lFUW0VodibI+lpnGGB63HOVJ0w6etm7gQddO1K1BXD4bxNa1Hqza5M3yrQGs2bmBHYdDsHZZhY3LNuxcD2Buux8rxyPYuoZj7RqOvddxLJyjMLOLwMwuDEPrfRjbb8fIfgNGduvRs1iHjtkGDG22Y2K/GxP7vZjaH8DE7iAmtgcwstkrwqKhzU7MHHfj5BaEl9cxPD2P4+wchYvTcfy8k1jqE8v+bVkc2JrI4W3H2bchiI1LN7Nz1WpOhm2n6XQIDxUZPJBFc18ewc3+MMY6glA0HUDasAtJ/R4ktXtRCSnrjsPc6RGCMhu4372Kh12reNy1locdq3nYvopHnWvEe9YPu9fxoHsd97rWcLtjFbc6Vs+VggvXd675crdxCbOX/Rm54I280JPebHe6stzpzHSjK9uD/vzFtGS60ZLpTnO6G82prrSle9GS5kljigf1ye5cTV/MtWw/6tK9qT6xmKqT/lRkreZ02hpyk9aSGb+JrKTd5J8IoiA1jKLMYxQWh3HmfDyF59MouFhEbkU5KaVVxJy/RPj5esLKmjha2Ur4RQmRFcNEVqoJK1NzpHSCI6XjHC0X1hvGiSof5Hi5kvTTtZzJTuV8ZhRl6bupSF9FdboPtTme1OT7UlG4jNKiVZwrWse5gtWcP7WdcbkAjEJKWkhEfwi9/FsD4/+VYvjf+vr/HYXxd+9ec3tiQEwJTyn7mBanX+zmE+BiQqUQIUMEjUGlWM8yJUDHhxE6/KZUg0wpR5lRjXFjQMENRQuSuhwa8o9Qk7yLmrjdVMTu41JGODd66rkp7+DmgJwJhQCNQhBGUDF7mJA2MdZTJ1bdjLTWM97TzKyyX/xeM6OCUjgsqkqTgpomjGi/ChbsRzVRUCPniqoFWPq42zcl7hAOMy5emxHUzBZkDcV0nY9lsD4TZWMhbXVFZGUdx2urGU5bdLHfrI3/fhsuNuUyPNzLjaERbg2qxZ3KyakBZifmEsii9SzY5CNDCGqjYEMLFrWQQhat4WEZNyZk3Bia5MbwOC2NFwiP92NPtDGbg82IObEJaV8Natk1ErM3s/2YIxtCbNkfu4S6lkJkfdeZkCuYVY4wPTCIekSGekg2B36iDS3sKX6Y/wIwTg4J6qTwc1GJyqSoHovA38+0qo8pYQRlWKVEAEVBZRxXKhjq75/rVBQrc+bqcuYs5Y+wKDzOAaOQop6bNuRdrci7mujvLEPZ0SIGX5RC56ashyHFLONDMmaHT3NLeoCHbXtRN2xFUbsb5ZVYZmR1zAz0iZVAYwMqFH19SDqFwE0fAxKpaD9/hEYBFIURAFJQGEVLur11rry7U3hsEa3pvvYmhPnTacCnorooQONb8Zb0U358+Zivvp3hx7ev+f13X/EvXz/l228eiScDv2uN4O0ZW34858w3hTa8ybfkZa4pL/JMeXFKGBNeFJrwvNCEF0XGvCwx4c1pC14WmfMkx4RHGSY8zbDg6UkLnqSa8eiEEY+SDXiYrM/DFD0enTDgcaohT9IMeZZuxJeZJrzINuVFlgkvs015mWfGswJTnuaZ8GW+Jc/zbfky15FHGY7cT3fhVporA5GWNO9ehCrMgtkUDx4XreBGth+jKV48PLeLt52ZPO87S6CrJmbmn7B4tQXeW8zFEIjTKgMs/TSx8NXE3FsTY08NDN0WYeC6EH23hZj662K9Skg9m4oKo/FyI0wElXGJIbrLjNELNMVsvS1my8351Pof+cTs71lo/SladvPQsV+AjsMCtBzmo+28CMslZrhscMRjqysO6+1w2eSIwwZbrFabYxCgy0KPeSzw+Bxt30UYBOqh4a/JfO95zF/8GfM8P+c3zp/yHx0+5zPX+egt1cRppz6BUZYcyfficJYLW+NtWBdjh98RCzwOmuF+wByvw1b4hdmwKWUxW1N8WHXMBefNRvjttGP1HluCwh2oPLcEWc1ixkvNuVuszatiDX5b+Dk/Fy7gd+cM+V25Df9U68b7Whd+vubMP7U68i9ddvyuxZjvLpnwssyMRyUmTGbq0RM1j8aQT6kPnkfVoXlUBS+i/PAizuydT+EuDdI2zSdp3efkbFvE1QgLTgX+DfJoTe6esuZGrjlj6UaMHddlOs6EOyk23EiwYuCIDorDGoweM+B2shXP81yZTTBiLM6YkQQLRhMtGEswZzzJitFYU5ThesjDdFCF6zF4TJ/BcD1GI/UZDNNkIkqPW/FG3I434G6CIXeSjJiK1mU4XJOJOEMGkgzpitalK86M7iQbBrOcmCl04EGpPc8uO/C0yYkHrW4Md4fS1lNOdV05JWdqKK9o4/KlNi5VXKTzWiHKjlRGu48z2x/Ljb4cbnYncbszgofd4bzqj+NV70le9uYzVhNH7cmtnI1ZxulgDwpCl5AYuZHguIMcyT9JRFkZMdXNxFXLOVF7m7jKx0TV3OVo/SxBl++xr/whweWPiCm/TW7NGKW13ZwX7e4CLpSl0Ft9kOmWCO61hPH4+n6eXd/O09atPOg6iOxyENEH/NmwzIslK33wWRVA4MbNOHqtxN59K3au+7B3C8HcLggz2xBsnCNx8IjBaXEclo7HxRFtabv9mDhsw8RxHcYOa9G3XoOe5ToRIk0dvsDE/gvMHPdi6XIIK5dDWLocxMR+F3qWmzF33oWbVwg+vsfx9IrG2SUGO7tonBzjcXWOY82KTDasTGXzqkQ2rIhi1ZIgdq6LYOuSXQRv2EJfTQ53Fbnclscz0haC5EowsmtRyBrCkDUcpf9SKP1VQYw0HOZm5wHudG/nbtd67otp6k3ca9kgzn3hjnf7Zu63b+Jex2buCXZ2+ybudGzmlvDYupInLZ48anLn/lU37ta7c/uyFzOVXkyU+qA+F8Bw8RKk2d70Fi2mu2gxHXkeIjy2ZXnRnOlNQ7oP9RkBNOavovn0RtrObKK1ZAPXT2/m+rndXCrazfms3RSf3E9u8kFyEo+QHR9GbnIIRaf2cPZ0CGfORnG2LJWSijyKqk+TV3WBjKoyTlSWk1xZTkR5A8eqOoi4JCG8eoCwylFCKyYIq5jmWOUM4RcniSyfJPniEBln2kjNPUNW9nEKcrZxNncJ5XleVOb7Un1qFdUFW6kq2sXZwg2cLdjNuOISf/zxObz/TkxKi2GXD8D4r+//jRRG/tN7/mz+8J7/Vkj89df/9wBGYY9NAIcZVT/TIqQpRVgcV8k/QKMAJQPiXWgBLMQZUDE+MMC4aogJ1QgTqmGmVXJuKDsYbb9Id2kiFXFbqY3fQV3SbppyjzJYW8Bs7zVuyHvEG84zQ4JKOJeynlF1MiVvZqK7ntHOOsZ6rjEtqF+CiimkeQVbWbhcIiqTc9UxAiyKcCiC50d1cU51FFRGAUgnh1SMDytRjwwwOaxiZrCXobZKeipSaTp3nMaKZK7U5rLr8Boc1ulgt14Tr53m7Ildg0LdyriwMzg0zOzgCNMCpIwPiMETARJ/DYhzH3+AxWFhh1DJxKCM2XE5s8NqZgZHUPRdJTl9C7uPWbA91JKQ6CU0XMllQnmd8rpYDsX6sCHIho3BjpRUx4n9jWqFlBnlMFOqIcZHBlAPCkAnmxuhO1GA9r+AxTlldnxgkAkBFoWU9aCw76hgUlQY5xTiaeH9VvXPvdeC7atUzEGjQs6IVCKe+xM6Fuf6FgU4FOavAGNnO3JhRFhsRd7Zgry9gYGudlS9zQzIWhgZVKIenGF2rJkbA7Hc7V/Lg8atKKu30VsTzFBzHlOSJmaEf+PgIOODQ6gkEvqFap2OXpR9UoS9xV8s6ZE5W1oASJWkb86SFs4CCqnprjb6OueAsbetid62xr8KjN+/fsQPrx6LoZc338zw/dfP+e3r5/z2xQO++eY+718/5uvmUN4UmPJNoTWvcs3EeZljyqs8MxEcX+aZ8jLflJenTHlZYMKLYiNelRjzusRMVCJf55vzMsuMl+mmvEgz4XmKIV8m6fMsyZBnSUZ8mWzE82RjnqcY8eKEIa/SjHmTbsLrdGO+yjDhTbYpz/OMeC4Ao6A8Ztpw54QN49GWjMfZowi3omm3Ng07teg7ZMpEvBu3Mn0ZT/VAetye0fSVzJaGIr8Qh7P5p+ibzcfO3wjHlXqYLp6HmfcCLPw0xC5G08UaGHsswsJXFwsfXSz89DAJ0MVYKPdeZoj5ClPMVphguNQIw+UmmK62xGK9LY473Fh80B9NH13+zuLv+dz2U+ZZf4Ku40L0HReh57AQI1ctLH2MsF9hhetGJ5zW2eO22Rn7tTZYrDBFz0cbHW8NNL0WiKPlq4FuoBGaAVpo+C9CU4BHTw0+cVzIJw7z0PXVwHGLIT6HjMSwy8FMV7YnO7A+1p6l4dZ4HjbD9YAJHofN8D5izoYkD3amerMlxhWf/ZY4bTPG8wtTlu7SYU/QItJjNbmWa0pXpj6jecZ8dcaY786a8PNFW/73Kmf+pdqV35bb8nO1NT9dNueHK8Z8U6vDN1X6fCvssVZY8vKCFdNZhsjitGiP0KAuaAGXj2hRE6zNhf2aFO7WJm+3PulbNUnf+DklWz6heuv/wniiAXcyzJhM1mMoTgt56CeMHtdgKkEftZAmDV+IMmwe04n63BPK23PNuHVSlxtJ2txJNuBeihF3kgy4k6DPzVgdbsXpcSden5sxOtw4rs3UMQ1uRetyM0qLu7G63I/X426MFrMRC5iNWsh01CImoxZxO9mQu/lWTOfaMpppjyzJiukcJ27nmvPlWROel+nwok6H5036zHSuQNYdSVdTAq21OfRcLUV+vYKB6yWoW9OY7YjmbmcYj7ujeNSWw+P2dJ50p/K09wTP+tN4Ls3ihTKXO91JyC/tE3fHLse7cynWmwvRS8kNX0FezHYKk4+Qn5rAidRc4nLqOJrfRdTZARLKRzhequJoUQexJQ3knCvnWkMFPU1nqD0fT2n+US6dPspA7V7x3/GoM5jHrXt50rKLh+0HuNEWRUNJMDtWebJu2Sr8li7Ha0kgHv7rMLMLxMZ1FzbOh7B1Poq5bRi2Tsdx8UzC3ScFd98U7F0TcHRPwsYlCnOngxjZbcTIcZU4+nYr0bdZg7nzdixdd2PpuhdbDwEU92PlegBLl32YOOzEyHYrlq5f4Lb4MH7+kXj7xuDpnYidUyy2DvE4uaTg6p7MurVFrFiegZ9vLL5+kWzbcIrNy06y0TeY/LgkbqrKGO9PRN4SSs+VcPobUui7Ek3/lRj6a2OQXI5k6Go4t7pDude3j/u923nYs5VH3Tt52LWTB53C7OB+x3butm3ldtsWbrVu5kbLRm61C8C4mXttq3ne6snjJiceN9nzuMmWR9dsuVdvy93Lztyp8uJGmQ+TZ7wZvejBYJkryvOuKM66ozjrheSML53FfrSfDqTj/HrayzbTVb6FrrLNtJdupb18F00X9nG5eD+lOQc4nX6YwpRQ8hLCyE0MJT15J1mp+ynKj+JMSQqnz2VzurSI4ovnKSy/SH5FBbnllSRUX+H4pWaiLnUTeUnBsUsjhFdPcLRiiojKWSKFqZgipnyKuAtDxJ9u4uSZYnKKosjP30FJ7hrO5qzmfPYWynL3cjH/EGdLdnCu6BDjyiv88adX8F5YW/oG3r8RZ85afvtvY0n/GSwK8Pj/NDD+4ac5QP39T/zTu9fcmRTUp/5fgFE4DTiplDGhlDKulM6pUuI+nAq1Sinuk40qlYyqVIwpB1ArBxkTR4VaKWNS3sVkTz3ymmzKYzZRF7eRy7EbuJK6l+rk/ajqz3JD1sm0YHGLlrOgWEqZGehFhEbJNYY7LzPYUctobxMjfa0IiWGhfHpSAMDBkQ97ecJZO0EdVTIxIIRLhJTwXEJ4zpIeFgMfAjBOCHuSI0OiQjU9KEXddxXltWIul0RwvT6D7IKjeK6xEmHRZbM+K/e5cqEum7GJfqZGhR3BORVTUCsnRaVSUEbnVMU5NXFuj1D43C+l2ANKJobkTIzKmB4eZlKlYkTezsWKRHaF2vHFUWv2hrpQVBTGuKqFju5iIk+sYcNhO9YctCYudyfN7aWMKnuYUqqYVAwyMTSEWiVAnRS1QoBGuQimH8u5hZ/RxxEAUa1SMS6AogiLcyXdwvs6qRTWCT6Mop9xxZyqOK6cUxlHZTJGZdJfbGl5Zwdz85fAKO8SXmv7MIK62Iqis52B1j5UXU0oJVcZHe5BPapmelTJzdFzzEr3c6t9GbOXltNXsZueywmMdpYzq+hlZkBQZ4XdyxEGpB+BsR9Vn0x8/9TCLy7CDuPIIOPDAyJEKvp7RWAUy7y7hSLv1jlg7GgW1UUBGoXQi3A3Wrjs8tGS/v7VA354+ZifhdDLt7N899WX/PTiGT99eY+vvr7LT28e8pXQ91ZgwOt8E17mGouPr/JMEOZlrhGv8uY+9/qUCa8LTHhepMuXhTq8LNLn69MmfFtsyld5RrzJMuJNuiGvU/V5mazLyyRjXiWZ8yrJjNcpFrxJMed1iimvU0x4c8KUNydM+DrNlK/STXieqc+LbBOeZVlxN8WK0QgTOvZo0bZHj+Y9htRv16VhlyHyYCtmEty5mebJRLIT0ggL+iKdkaaupzZxB9Z6f4eWwefoOy7AKkADk8XzMPb8HHOfRdgs0cXCVxtzby0cA01wDDTFeY0FxgE66PtoYhygh56vNtqLNdH01EDPXx/9JcaYr7HGar0dTvsWY7TemnlewutaaLlqoO24AF37BejbL8DEWQsLD32s/UywW2GN/SobnNc5YLncDCNfPfS9tdHz1kLbayGL3D5nnstnLPLXQzNAB60l2ugu00PbX58FbjrMd9ZEw30BdusM8N1vyqbjVuxKcWBHijPrYu1ZHetEQIQtHsFmuBw0wvWAAcuj7MSzg1/EOREYZoPbIUuxesfnkAl+Oz5lw7b/QMi+zzgRpsuFZBskRQ5MnXPhy3I33l104rdnLXhfqMePxTp8U6LNq/O6PDmvy5clmjwv1BDf86eFRtzKNmQ4SZeeCE0aDs6n7pAWlw7qcGG3BqWHjEhd/xknN84jcdnfkrvi3yOL0OFGshG3kw2YiNFCFb6AvrB/RHF8AeMpBqiTDVFELUJ6bB5D8RrMZhpy95Qpt/MNuJumw7M0A56lGfIwWZc7sYu4Hb2IJ8IvJWmmPEzU526sDrORGsxGaHHzuA63Y/W4cVyHsbAFDAR9xsCRzxmL0GIy1oCZRGNupFsyk+3E0AknVElujKd7cSvHhYdFdtwtNuRhtSkPGyy41baSqe5QxttjmezIYby1kNGmU4xfz2OqOZPpxnRmG9K53ZjP7LWzTF4pZKalmFs9Z7jVX8xdRSF3VFncUaVwUx6FuvMAioptSE5vpiNzNdfjltMY7k9DSACXwtdQEvkFccePsj30GLuOpnM8oYzIxGIOhh0jKnovZ3L3MtAYifpaCI2566lOXcf1oj2M1u3mXucRHnUH8ajzAA/aD3O7I5re6mjigjax3DeAlYG78PZfj6ffBmycV2PvthNzhz3YuIRh7RSBpX0k7otT8VuSje+STHyXZuDkloyDayKOnnFYuwZj5rwNM7d1mLqtwch5DcbOG7Dx2I2D90EcFh/G0fsIFs77WRwYLT4XlEdj+23YeOzBzecAAcvCWboijiUrU3H2jMfaOQ4712Qs7GJZt7mUpSvycfWMx841nKVLitgQeJGNy7LYuHQv8o4ypB2J9LdG0tMYS3fDSbquxNNZF0/35Xj66+JQNUYx23OMO5JD3JPs4kH/Fzzs38Ojvn3iPOzdy4Oe3dzv/oK7XTu43bmNWx2bxV1PYd/zXvtanrf58bTFnWetjjxrs+ZpiylPm015dt2Kx1dteVDryMNaN+5eceBGnQ2zl4VxYOayM+pqVwYqPFBU+iGrXkFv5Ur6qlfTW7Waroo1dFVtoqt6J63le6g7vYey7D2cTt1H8YnDFJ88Slr8QU7EHSIvI5rC3BSKC7I4fbqI0+fOc/pCOcUXKikureFExRXiqq4TW9VJTLWUmJohYmrGiapUE105Tlz1ODEVw8RVjhBfMUBiWSdZ5XXkl5ZQcDqFooJjFOUfoTAniIKsYE5lB1FcvIczRSGMqxr5409C5+JfAuMf3/8KGIVdxQ/zFzuMv+wxCoGZ/3z+csfxb36tDn58Pnfd5dcXXz5A3Ue4+z95/K9WGP/wE//pDz/yxz/MfR/+5Ud+9+6VaEmPK3sYk3YyKe9hWtHHuLSbKUWfCBXCDqOQbhbtSoWcUaWCEaWSYYWCMYUKtUIlfk7YORtRSJhQ9KHuuoqkKo+6E7u4eCyAC2H+FAUtpSJuJ/W5sSgbq5lWSsQ7x8Kt44kPe3Wzg71Myq4z2HkZeWs1yo5aRnqaGJd1i7uTgs07IVizqmHGlQMIgDOhEpSzOQtaUBw/QuOcJS1Y1yomhhSiMqUeGmRc+F7KDgbaSmmrz6C8IpZ9x1bgssEC5x36OK7T41D0JiSyRsaHZeJJw+kRYY9ykGnhcopQeC3uT86VXwt7hCIkijb5HDgKr4ul2ENKxkcE0FVyQ/w6Ob3dNewJcWdnqCW7jlgTG78OtbKFQWUteSVH2BPpzYYQB7aGuVPVkI1SIVyiEfYOh5lQDTKmkIvAKAReRBVT2D/8oDQKauPHmRDUOJWCCfFnphThUvw6AeoVEqYUUqY/PBdWD0Tw/mBLj8oFYJQxLOkX70PLfgFG4apL169G+LgDmXALWpxWZKK62ImqcQh512UGlMLdbAkzamEH9BLTsuPMdu9g6upqRip86KwIFpPU6r5GbgwMMDs0xvTwGJPDw2IqWtrZjaS9F2WvVExFCwrjRytaeC6kpoVaHSH0IgZfOudCL4LC2C/a0nM7jL+u1Xn36hFzM1ep89sXwi3pG3z75jk/Pn/GT8/v8dU3d/nx9T2+7Qzm63OGvC425EWhHl+e0uHLPG2e52nzIl+XV6f0eF0o3H424lWhAS9KtHhxWovXZ7T56rQOX5/W5esiXb4t0OfbPAO+ytTlVaoWzxMNeJ5gyqskC746Yc03J23EEeDxeaIpL5MFaDTnVaopz07q8TTNiIdplszGWyELMqRpuxZXt+txdYcRjbvNaTtky1CILVPRjkzH2TEabYLyqD6KSGv64/3J3+WK2bx/h7bObzBwWIDtUh1MF8/HwldDhEXHFcY4C8GWJfq4rDbDdbU5HhttMPTXxjhAFwM/HQz8ddHyWoS2lya6Prro+uqj52eA8TJTDDfZYrnLDesdLhitMEfPWw9dV010HQRgXIiB3QJMnbWwXGyEiZcBZt6GWAaYYuJjgL6nEIzRQd9bC0NfHfQWa6ElqIluC1joo4mWvybaAVro+gvfz4RFbjpoeWhguVIPjx1GrA23Yn2UJeujbVl13JaVMQ6sS/HAP8oOuz062O7SxDPIhDXHLNkeaUZguCUeYda4htniE+6Az14Dlm7TZMVWLVZvN2TzPkt27dckM86cjlNO3Dljx8s8Lb7PmsdP+Rp8V6AnnmJ8WGLNw2wdHp6cz93U+dxIWch0shZjCbrIo3RoCdLk2gFtKrfPp2T9f6Rg0284ufJ/JSHgfyTF/2+4uOU/cD/HnicZ5jxOM+FushHqSG0UERqMJhgxmmDMaLwJw7FGqI7rojquxViSnqj43c03F3dgn5w05mm6qfjnb8fpcCNGm7tJRtxNMmY2Ro/xY5qow7WYjjFm4rgxE9GmjEaZIgnRp+OQFj0hhkgjLZAdt6Q33JS+MDMkkU5I4vyRpaxFnbOD6VNbmSlcy8Tp5YyUBTJau57JhnBmrmQxWZeLuvYUw7V5qC5no7icJR5rUFZfRFnZgLKmCcnVCiTXqpBcr6G/pRJJRymq/jMMSvNQK7OYGkhnrD+BgcbjjDfHM9sSz1R1MMMF6xnMDKA7yZ36xMUUJwVyLHwpB/esYf+GzezdvI59W/wJ3+1KYbQnktJ1DF1cTcMJZyrjnKg/GcBw5Q4e9xzlSV8YD3sFhU2wyPPJjt1LgJcXXos34Oq9m8W+O/H2+wJn9x04uB/Czv0odh4x2LrH4+CejG9ADoErCwlcmY//siy8fTNx80rD0SMee89wHLwPYO21FXPPDeg7rsbUdQsO3odwW3IU9yXH8FgaheeyWHxXJuK1PAYb94MYWG/Fxe8IPsuD8VsexPK10azclIbn0kSs3KKwcovDxi2BxUtzWLKqADffE9h7xuDklkXgskrWBp5hzdJwctMT6GjNoKstno7GeDqupdN+LYWWukTa6pLobkhC2hjDeG8UN2Qh3FYc4I50L3elB3kgO8wj+WEeyoXE9T7u9e/hXv8u7vbt5E7fdu70buNOz1YedG/meec6nrQv5VGrB4/b7HjSbs6TDmOetBnwtNWIZy2mPG4SINKYZx/m6XUT8XMPGi25edWWiXpHRuvcUdW4I63xoq/Gh+4qb3qq/OitXk539VqaS9dTkbuKcxnrOJu+lZKTu8k/GUZWyhEyT4SSmx7JqZwETuWnUlSUw9mzZyg5fZaikrNknq8lrbSJtPIOEku7SCzrJ/GijIRyGUkVUk5U93PyUh8ZlzvJuHSdrKpGCqquUXyxjpLzlZy7UMqZ80WcKkkjsyCW1JxQsvJ2U5AfyqiymT8KyuK7b+cUxp/+pDD+p/dv+ePH0MvP38wFXX4VeOFnYT9+bgSY/ONPX//5iPD4/3ZgfPuKm2oBJnqYUPSItTq3hqTcVPYwI+9mRtHLtLwPtbRHVByFdK5aKWdUIWdYLuwhqsRdxDGlhBFVPyNKIW0rYaKvk8n2Wq5mHSJ/vyPJm0yJWmNN6p4AMkK2IblaxYRCIlragmU6Z31LmB4UwjddjEmvM9TTwEBnPQPt9Yz1tSLsWApXZoSqmImhUSZE0JwDRkFhnIPGud1GcZdRsGEH5qxhobBaPSjYucOMC4Cp7GWkr47mqzkkpu/EY6PQ1WaI7VZN/HfZcupcEtOjCm4ODjEtdNWAkAAAIABJREFU/D2CQjmmZHJUsObnVEwRCAXVUzi7J6SPP57gEwqzhz6CqooxQQ0bmqsqmh1WMarqJjVnP/sjHdgVakFMwirUqjZGFc00XM0nNGE1qw9bs+qgNUm5++jqqWZY1iWqjKNSQVVUzAGiqCYK6qGgsM59Tvg5/nrUwkqBAMzC68oPYCmokgKAKmRMC8/lgposvC78d/BBYfwFGP9kS88pjJ3IOrp+NQIwfrCjf2VJKzq6UDWPoey/wuhwE1Nq4X3tZFoaz42ePcy07GC07gu6L/ghbUxjuO8qY5JuZgfGuDE8xezoOIKaOyjtoV+oymnrRtErQT2kEkcExuFBxgaVIlQK96XFwItw/UW8APOn0IuQkJZ0Ns/V6rx6wttXTz7A4iN+eP2Q9y8f8fMLoYfxBt++fsGPz78UgfHN17f54c1t3vUf4YcaE76rNuDbKn2+KtfhdakWr85p8fqsNm/O6/D1eT2+PqfHV+d0eSMka8s0+apMg2/KNPmuTItvL2jx9oIub8/p812JHq/ytHghqIbpxrxIN+FlugmvMs15lWnBy/SPY8nzNHOepgg7j7rMHtdk7JgOiiP6tO/R4+pWPZp2mXF1pxkt+2zpC3VlONQRdbgtg6FGKIM1GAzVYjjSgs4wB9LWGGG36N+hp/0PmDguwmmlETZLdLAO0MZxhRHu6yxwWmks7jI6BBoijNdmW4yX6omj56OFob8ehgH6GPjpoekhqHxzYxRghONhX5YkbmJD+m4WBy3BIMAIXXcttO0XoGs7D33b+WJy2tBJCyM3IYmthZ44mui7aaLnMTeG3toIIyiOCzw1+cz1MxZ6fY5egAaGS/XQ9zdCx1sfLU9NjJZq4brDhGWHzVh7zIZVEbasiLJnZawTa5I8CIiyx26PLjY7tXDaZ0BAkBEbw43wCzPBJdQCzwhHVkR74LNdn6VbDPDdaITnVisctlhhsXYBfps/52iwJhcT9FBm6HIrQ5OnWTq8yjcTd0lvp1vzMN2QJxnaPMnQ5WGGHndP6nMrzYjZVDPG4s3pCdamcdd8Lm39DVXb/o6Stf8zBav/PZU7/4GBOEPx73mda8GX6SY8SDFmNs6I8aP6TEeYMhtlwWyUJWNHjBgJNkC6ez7K/Qu5l2jFvSRzpmP0mIrT5c4JU2YTjRiO0GQwXJPhSH3UsaaMx5kzHmfBhFCsnGjPaLw98ihbOo/acC3YmqtH7GmJ8KQ5cjHXjnpwNcyd9oglSJK3IM88jCwvguEzCQyVRKEsPkp/SSitZ8JpuhhP9/lcFKfPIj9zGun5fPovptFbHU9fbQx99Sn01J2ip7ac7is1NLcV0dJ6nva2Ktpaa2hrq6St9Syd7Wfo6ThPX0cFko5aFN3l9LQW0tmWTXf3CfrajqBq3oaqdjmScx605rlyMdaarIM2xGxzYvcyC/avdWfvKldid/pRnbyFa+mrKI1x4GysJQ153kxX7+d5VwRPu8J4JonmoSydgaY8gndsxNs9EGf3baL97OG1By+vfXj5HMF18TFs3SKx9YjHziMZJ09BXcxlxcoiAlfk4xeQwZKl+SxdXkBAYC5+K1PxWxuLW2AQZp5bMXDeiLHLDuwXB+PqdwwX30jc/WPxWXEC35Wp+K8WoDAWC+cDeC47zuot8azcEMny9dGs2pqK75oUbDwFYDyOuXMUTl7JLFl5Cp9lmVg6R2LrnIrn4iICl5ewYnkcX+w8yKVL+bS35dLekk5rUzotTek0NZyk+UoGHdcykLSmMSZNYVoZw6zyKDOyEG7IwrmtCOeuMox7qlBuy4K5LTvEHdlB7sj2c1e6lzvS3eIIfY+Pu3fzqHs7j7rX8bB7KQ+7PbnfZse9VnPut5rwqF0YY5626PGiTY9XHfq87NDjy1Zdnrbq8+C6EbcbzZhttGWiwY7Bekektc5IahyR1DghveSK9NJiuit8uVLsTVWuLxcy/DmdtpSCjA3kn1xHfvp6ck+uJz1lHcUF+ykqCOJ0SQRnz8ZRXpnOmdLzFF+oprC0jpxzdWSdayCz9BrZ5Y3k1zRRcKmB/KpLnKo6R3F1AaerTnO28iLny6s5VypMBafLzlFYlk9eeQbZpQnknznKqcIoRlXt/OvPb+GH7+FHoUrnNbx/LVbs/OHnt/xRSEKLYZj/rwLju1fcGhdUwm7G5YKq2MuUrIub0jZmJC3MyjqYFSxmaRcTsh4m5IJ9KUUtAoWUSamUSVkfY8INYmUng4o+hmUypuUK1G1X6TgTzakgF+I3mRCxzp7csE1kHN1Ff+NlxhRSxlSDqAeGUIvAImFqQMKEqodRWRvDfY0iMMqbqxnpaWRC1im+LgCSGHz4YJMLythH2JlTyea6CT92FApfPzkkZ3xwkLGBEfH7jaukjMkbqb2czrbDnrhtMcFiswE22xex9Zg/Le1V3B4e4YZ0WLRIBUt7fEywl4XqmiFmBGj8oCgKCuYviqIAcb+CR8EOHhES22o5s0NCulzJqFJKxaUM9kfas+eoGRExAUg661DLupD01pFWcJh1IfYsO2DG5iA3zpenMKrqFHcPxxUycd/wYxhJtOk/AqMAhL8elQz1gExUVycGBFiUiTP5CzDKfwFGwZJWKxTi+yAoyR8VRmGPcbCv90P4pQNZRwey9s4/jfBxhwCMv7KkBYVRsKS75AwrhLvYfcyqW5hVFHFfGszttm1MXd2FouYAvbV7kbWdQdXXJlb5zAqwODzJzMiIuP+p7GtD0tmKrLuHAYlMfN9FS3pkiPHhQdGOHpBJxKBLT1sLwswpjR9CL0KtTkcz0q6Wvw6Mrx7w/vlDfv7yEd98NSsC4/uXL/j51UPefHuHd1/d5Ed5CO+vGfN9oxZvm3R426jD22s6vG3Q4fs6bd7W6/KuTp93tXq8vazL2zphdHhbpyXOuzpNfqjV4t0lbb6v0uXbcj2+KTPg2wuGfHPOkDen9XldLIwRr4tM5vYg8014nm/Ks1wTnmaa8CTVmElBeQrWon23JvWbNLi6zZjuw850HXKmP8QNRbgXqjAPBsKd6Q8you/gQgaP6jAYYUbzIUti/BZht+B/wEjvM6w89PHebIfvVgd8ttiLz702WotJaSt/bVxWm4gw6bjKBMMAXRw32WC3zgrr1RaYLjXEZImRmHrW9hTATg/bVTYsjlzJ+tz9bM8/zKbUL3Dd4Y6+l64YgJlv+g9oWPwjmhafoG0zH02bBWhaz2Oh1WcstP4MDbvP0XIUgjELMPDUwnCxAI06IhTqeC9E0+tTNL0+Qd9fgEQj9Hz10fbWxGyVHj6H7FkX6cqacAcW7zPCL8SKpVGOrIh3IzDBA98IB9yDLXE7ZIHXIWOWHTXBO8IK9wg7PEOsWRFkxc595uzeacKKddp4rdfHZr0+jlv0WbxDD+/1n7Bm499x7MDnZB36hL5Ma2by7Xmca8vDE8Y8STfgebYBz3MN+VK4C56jz6NsAx7nmPIwy5LbaRZMJZowelwIoGigiNBhJMmcyTQL7maa8WWWEa+yDfky3YCHqcbcTDJjJsqE8VBDxoINGAs2RrVXD+VeXVT7dBgNMuRGlBU3ogRgNGY8zoCJBGNGog0YjNJnNM6MkThLBmPMGUmwYSjOBlW0NYoYOyTHHeiL9aAz1peGCF+uRq+kIXotDdEbuBq7mab4bbSmHqIzN4q+s6lIy3NRVGTTezaR7jPxdJxNofFsFvWlZ2g8X0z72Ty6zp+i43wWneUpdNdE01N3lL6r4fRciab3ygm6r2XR0ppBe2sB3a0X6LpeRlfTedoai2hvOUNrawWtbU10dSvol8uQDUkYnpUzcb+bkZESZuUx3G/7godVS7h7yo2pFKGI3o5roXbE+s/jsJc+BxZbErvem5xdgpLuSOF+C06HmHEpzoHh7LU8qNrFq7Zg3kiiea7IoT5fCI0sxcdlFS4uW3H22IOfbxCByyJYtUYAxAis3Y5j6RaHnUcKnn5ZLA08RWBgHsuWZuEfkEHAklxWrj5L4Opi/FemE7g1jYBNsfhuiMZhaQhm7gdx9I7AOzAZnxVp+Aams2RNLsvW5hO44RQrN53Ce7nwWjIrN6awblsqm3blsP6LfFbvKMJrRTr2XgmY2Udi5xqP75IcAgLzsXdLwN41BVePLHx8s1m5Ip2VK8KorKynqamC680FtLZl09RcwLXGQpquFdPaVIKs+zRjykImB7OYUqUwKUtkWpbGjCyRGXkMs/JopiURzEiPiSB5SxbGLWkot6RHuCUJ4nZ/EHf6grnTH8TdvoPc69sr7kLe79nAva5A7nf586Dbmwed7jxsteZRqxmPW4153GrAk1Z9HrUYcLfJgNmrRkxeMWPkshmqy1bILtsgrbJEUmmOrNICeZUtsipn2s+7UJNtx4VUOy6cdKE004uyHG/OZLhTkOpMfqobuSc8yU31IyctkLyMdZwv3kv1hQRqLmZSWZZL2YVTnC8toeRcMcXnijlz8TSllSWUVRVTWpVFaXUSFy+lUlGTTkVNJhXV2ZRXZ3OhOpOz1Sc5c+kkJTUnOFeTwoXyDMZH+vjDjwIsvvv/NzCOK3pEYFRLOxntbmam5ypT3Q1Mdl9lqvc6U/1tTEg6mJB2My7rQy3rZ1TWx5SkjylpF2p5G8OKNgbkPQzLlIz1y1EL/6OuSqf4qBc5Qe6cT/iC3upc5I2VDPa0MSKXM6oaYkwYUd2SMqWSoFbNAaha6Gbsa2Kos46hjnrU/c1MKLuZGJAyPiT08n1UxebCGnPQ+Kfnv8DjoIIpARiHBMAYRS1Ao1LOsKyJ7NwjBO60xXqdNqZb9bDcNp/kc8GoVG3ckA1zVzbBjBg2UTA2JmV8RKgZGhYTy6Kq+MGe/kVtFAMoc3uEAqgKqubw8AgTI3O1RTOCujk4TGd3FUdiXTkQaUZknD+1VUWM9vYwKG+nvCGDzcdcCdhvxMq91sSl7kLad4UJZZ9YbSQGXj4oiaItLaTZ/0sK44D0AzAKsCgV58+BUcGkXEhG/6lO58+BUehM7BNrdUTrub0D6Z9NO9L2NqQdrR+mBWlHM7LOZlR9rahVwt6iYN1XcUMWyoOu7dy9tg11zS56Kg7S35JCf2cN0u4OBoRuxhHhhKNaDCuNKfuQdjfS39GErKebQZlUhETxl4XhQREeR1WKuYS0UL8jdDB2tiNcgBG6G/u7BGgUdhgFhfGvA+OPH4Dx/dOHfP16hm9fveC3r1/zz18/45t393j39U1+VBzhfbMh33cs5F2XJj90afKuXYO3LYt4e30R765r8q5Ji3fXtHh7VYsfG3X56bou75t1+Om6Fu8aF/Lu2iLeXtXku3odvqs34Pt6E36oN+RdrQ7fVmvyTaUW31Xp812VMd9UmPL1RTPeXDDl+WkjnuYLlqMVs/GmDEeY0bFXn8sbNWncaUlPkBvSEE/koR7IQ93pD/FBdsybrmBLOg9pIT+qhzzcjKsHLAlx+xS7Rf8T5mba2PuYE7DDmRV7vQjc4ylCo8d6K7GL0TpARwRG26W6WC8TFEUdHDZaYykkpVeZYbXSDLOlxuh6aotj5GuI7QorvCJWsqXwMLuLQ9h36ggrjq7GxN+YBdaf8rnpP7DA7DdoWH6Crp0QhNHGyEUXQxdtNG3nMd/iH9GwnYNGfXdN9Nw10XXTQNdDA23Pz9H1/hQ938/Q8f4ck0AjjJeboBugg/FKHTz2W7Es2J7AEHuctuuKFTp+4fb4RzoSmOBJQLQbXqF2eIc64BlshUeYBa6RdnjHuuEfYs26XQYE79Albq8xB7dpsX6bFv47dFi914xle8zw2mmC1ToN3HcYsHK7BvEhBrSk2XAny5wXJzR5k2so7q6+KjDiZYEeLwt0xRHXE04Z8WW+CU+yjXmUqs+zVGOeZFryNN+eRzmW4i8Ej08s5PlJDb5M1+dJpjm30iwZOW6IIlQbSZAWksO6dO/Tpu+gHrIjxgyGmzN63Ap1jI14i1cdP5eWVieYMXXClqlUB9TJ9qhTnBhLcWYgzh5JlDWyOEck8e7IUpfTm7aexvgN1Mdtoz5+N1cSDtCYHExrejjXC1K4fi6LtsoCOmuL6azJpuV8PG1n42k/n0HT+RKulFbTUF5MU1U6LVX5NF88RVt5Ht3VWfTXpiCrj0daG4u0NgFpfQrdV9Pov5qP/OpZZPWnkdSdoltQvq7n0tZRSmtvK11KNW0D0/SP32H05l0e3J/ltvQyD+rieXFmK1+le/Jtgj2vIy35MsKcO8csaNuhR8kqXU4E6JG8xJCTy/UpWm/E6Y36nN2sT9VuczoO2SGLdWaycAm3a7ZztzmG1D3L2O63BD/HFXi5bGax1xcELglj8/oTrFp9Ahvno7j4pWDvfQJn3wy8luSwZFkuK5bnErgsC3//dJYsyWPFqjMsX1VMwKpsArdksPFAHtuOlLB6bz72/sdx9okjYHU2S1bn4RuYg9+KfJavKyFwfQkrN5awdE0ui5elsmRVKht2nGLX4Yts3H2OzfsqWLn1HJ5Ls0Q73M4xAQ/PdJYuK8TNS9ifTMHJNRk3jxSWLs3CzzeOqMizXLp8laaWMlo6TnG15RwNTWVcbSznelMFsv7LjA1WMTF0nnFVAWPSPCakxUxIc5iUpTElT2NSmsy0NIkZWQKz0lhuSGOYlUQxK4nkhiSCG/JIbsiiuCWJ4Y4kjvvSWO71R/KgP4RHkgM8knzB/Z6Nc/DY6cGDDicetNvysN2SB20W3L5uztRVM0brLFBWmyOrshBBUXLRGMlFA2QXDVCUm6CosKa31J4ruZaUnTDlfLIZlSdsuJRpz8U0K84mm3Mu1YbiJBtORpiTcMSMxFA70qK8uJC1lsund9NQGkJDeQy15cnUlKVSVZpGZdlJqsvSqC5LpbIikYpLMVTXHae6NpTquiBq6g9TXXeYisuhXKyJpPxyAmWXT1Bal0V5zSkmxmT8yw/fwQ9v/wowvuOPP38s7/7vqjB+DLp8ePz9e/719z/9xcyFYf6zrxUDMn/+uX/9w/v/yqswP/Kvf/hB/D5//P3P/Ovvf+bnt2+4oVYyrepmor8RxbVS2i9k0HPuBH3nU5GUnkRVlYv66hnGrp1j7HoZ6pYK1G01qNsvMdNxmZmuGiZ6qxjtq2K4r4GR3jbGezuZ7LzG0JV8ruV9Qef5MIYbzzDWVsV4bwtj/b2MyVWMKYYZU4wwJh9kXK5kUqlgTNmPWtErwuGkooMJSQtjvdeZkHaIwRwRGAeFnUQlauHah0rJqELJmFzoEVSgls9B44Swn6cSKmgkTA0L9rcQ0hlBrRphWCFB0l/Htv1euK3Tw3TVAsy26GK7ZSFnr6YwOtLFvZFxbsnVYjp5bETOyJiU0VG5mDoWUuITAoh+UBk/AtscwM3tEQrP1QMqhoSgylAv04ItrRJs8hFGx7qJTg1kT5gFkUlLKS5JYKSvn1FVH9c6znEwcQUrgyxZud+SXSG+VF/KYkzR+SeFVwy8CPa0oDjKRWCc20Ocq0Kaey5HrZIyMSi8LnztR2CUMaGQfrClFUwIwCgTFNe5II24qyqXiqEXQWEU9hgHeoW7zp0iLEraO5ibdhESJR0t4uk9iXhVRbis0oyk4zryvjrGleNMCilsWQ4zvRu41bSG+417Ga4+SE9NFNLOi/R3NdIn7Eh29zM1OM7EwAjCjXK1AIxdjfS3NyHv6RKBUQi7/BoYR5Ry8cqLYEMLyqK0u5MBWT9KyQdoFHcYm8Ti7r+2w/jDqwf89PwRPz19xDdvZvn+zSv++euv+cPbl7x9/4gfv73Nj4oQ3rcY8a5nET/2afNTrxY/dGnwfdsCvmuez9uWhbz7AI9vmxbxY7MWv23X5Xedurxv0+T76/P4rnEe3wtw2aLLDy1G/NBiyk/N+vzYpMF39fP56vI8vqnV4Psr+vzQaMZPTVZ8f8WCl5UGPDltyLM8BybjTFAdM6V9vyFXthnQvNeWzoPO9Ae70x/kQv9hRzqCvOmPDKAz1IH2IEN6QwzoD7em/oAt+x1/g6Pe32NnZ4qVhzEuq8zx2ezIkh1ueKy1xinQFI91VritscBphTGWflrYLDNA02OBCIqGAXN2tMlSQ8yXm2LkayAqiMY+Bpj5G+O0fzFr0nayrySMg8VH2XlyLzZrbVnoOJ+FNp+xyPITNAVgtF2AvoMGxi66WHobY+qpj66zBgusP0HD4XN0XBag5TQfTad56AvhGs95GPp8jpHvPHSFVHegEbYbbDBaYYhmwAJMN+hisPQz/A85YL1eG6sN2mL/omewLf4RLvhFuBIQ5cayaA+8I5xwi3TAMcIe72gXlgRbsH67JiFbFpAVZELSIQPCgvQ5HG7O9t2GbDxog+cua0y3WmKxzxWnPdYs36pB6La/pyvJQCxnf1lozJsSU14WGfOi0IDXRcLOqhbfFmvy1SkNXuRo8Sxbj+eZBnyVYcyrLHPeFNjxQqhnyjPheYYWz9I0eHhCm5uJegxEatIXoUFX+CI6j2rSHqpDa7AwenSEGNIfZc5Qoj0D8TYMxhgxGqvPSIw+E0mmTAmBqHhz1Mk23MxZzGS6B6oEB/qjbeg9bos82Qtl+gqkGZtoS9lGQ/wOWtNDaM+MpD0zmr78ZNouFtJae47Whgu0NJyl9Uo+TeUptJSdoKM8l5ayMzSWVXGlqoiGunSaLp/i+sVCOsuKUFQVMHo5i4m6ZNSXYlHXRIuPY/UJTFxJZ6ohl7HaLAbrUlE2JdP/f3D33kFRJuq67/3/1j13n7VXmBnHLDnnnHOSHI2IEUVUQFAQIybMCkjOsUkNDd3Q3XSTmiQohslBneCMOc6MOjO/W18z7r3W2vvUObfqVt3a54+3vqYRY1n+fN73eR7xIXplF+hRNSEdUyEZHEehnuLa0BW+7JUznJPJ1S0xfLXOnUfrbXiSZMK91XrcT9Ljx016fLPDgivbTOnbZEDDivmUhP6Juuj5VC2fT0XQIiqDl9ESvYTOdTp0bTeiM9OWyjR3di63JcbJGT9rP9ytlhPktZo1cftJiM4jPv40No7pOHkfxNnvGC4BJ/AIysc74CQBgafx8zuBl9cR/HyF1fQpPIRn0AkCok+QsKWQDbtrWJ1aQfCKs3iFHCMk5gIB4edw9z+Bq+8J/EMvEhB2Ed+Qs1qAdPE5grvfYUJjL7BqYw0xaytYsbGBqDVV+IScw83nJGaWWVha79X+eO6e+Tg4H8Tabi+OTvvx9DyCm+teIsKzKSxqoF1ci0h8lsaOChpaa2gU1dHaVo9S2cG4poPxkQaGFCUoJBdRdBWi7j3LSH8+GsUpNPITTCiPM6XM00LktHwfM4o9c/CoyGJWvY9rylxmFQe5qczjY9UxbvQd4CP5Pj4b2MtnA+l81J/Mx4rVfKKM41NlJJ/2B/Gx1JNbEleui5242u7AlVZHxhodGK63ZrDODHWVMeoKIwYrDBmuMGCo3JCBMlN6CsyoP6bH5T0Lqc4xoO6gMbWHjak6bET5YRPK8qy4mGtN3k5zsjebkbvVnv1bDTm3z4GqM+G0lGyguWw7DcU7qS/OoL44i8bLWTRc3k11yW7KK9Kpqt5ORfUaKmuiqK4LpbYujOqaWKqrEqmtSaG6ZjclddlaFXJ6vA8hPodHD+CxENY9d8P42/MfePNuJf3PZhdttu+/3y8Kd4zaG0ahXvCf5j8L8v4/ePOS/0/nf9Vl/eYhvL4Pb57z69u3vH4Ljx8/4drEEJO9lfRe3ErLXh9qk82pWWdNzRpzWtab07nJjP5UK3qTjZCmmNGbKtzAWCDZaUP3PkfkJ32R5wfSdyqUgYLVDJVuZax2D+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nk7QzgMR0d9JPRtDb18rosAKZtJn8s+lEJdkSkKhH6BYTNu0JYHCwmSuKPqa1t6MCDAsh3HMjqIaT/2EUjCv7/mEmlH1z7veB/rn3tWqxjDFF7x+QLpwc9DOukDHaL2W0T8ZoXx/DUqm2/1kARVlXN9IuIRxbRJ+kmX5JI9KuOqTiJvq7OugTC2tqCSP9Ym6MtDCrzGe6J5npziiudMaiqFlJT2UG8hbhCL4XWVsn/Z0d2ugeQc0UTD1as01PD30d7cja27RrcW3by/AgwkpaWEcLlYBDSrnW8CJE6Qjh3do/AyFTckTNqFqOqk+ijdTp7WjhPwDj3c/48e4XPLx9h+d37vLk0ef88uwJPH2qzdh6+ct3vH7xDb9M5PBbjyP024DClt/l1vwsMeZx6xJ+bPqQp+IlvJAs42WvDj9JdXklXcprhR5vlfq87F3M4855POr4gOeSRbyW6/PrgJH2+brPmJddhjxt1+Wb2g/4pv5D7jbO566gVEoMeNhryCOpMT+2W3CnzJXulL/QlTyfrs26SLdZodzlhnKnO9KtjvRssaF3qzDuKHZ5I011RJFmR2+yKV2bLaleY81W5/l4GP4FFwcTXPxt8IxyJCDeXTs23kaYuSzDMcAcpyALvKIdsfI1xthTl/kO72O23ISF7guZ5zafJf46LPVdhlGwEeYhJpj46GHqpYuhpy7O8U5E74kn8XQycSfWY5nowuIAfXS8dDB2WYa5wxJM7RZg6rwQK29dHELMsAwwwMhnGcaB+uh6LeZPpv8X/934/+QDqz8x3/bPLLL/K8uc32eZ8wcssP+LNuLHItIU40hjloXqsTRcj0X+izAJN8IoWBejgGXYRZrxwAnVAAAgAElEQVTiutIa10QrvFLs8c10wjXNEqddFtinmuOeYYNLsiF+W40I3qjL8lXz2LbDjKzd1uxNMycn3ZqkbbbEbbIiJNEE/yQz/DZa4r/JAq81urhGvUdgwjyyDrszJoS5F5vx/WV7vrnoxOMie95cNoWCxbw69Re+yftQu5r++KglXx435s5JM348Z8OzIieeFTpx/5yt1uwykbaAwe3zUG6bh3zLXxjcsQBl6iJkKYvp3baMgXRTRrOsmN5nx0eHHJnda8n1/cZcO6DDtVyhh1yfr/LN+eqUNR8ds2TygBnqvWb0ZpjQsV1fG/Qtz7JhcL8bA7ne9OUEIM4MRHF4DePn07hacohr5SdQNZxFLipAJiqmu7mcblEtnc11dIka6GyopLn8Is2l56ktOUtNyWmaiw7TU5jGlarN3Bat4KE4kOe9XjwUu/J9qys/dvjzpDeaR/LV3O1LZFacyIRkOxOKA1rTi1x6HqW8XHvrfFNcwMT5DEaz1zCS5M9XG4P4MtqBz4OMuRNqysM1jny3yobbqyz5Zr0Vtzca8O0uXb7YtYjZ7QvRbFqMcr0u7fGLaYxeRG3EAhrCFlIRuojyeBMurrJhk9tiMmJ9CHe0w9vcmRDHCHas2kfy2tNsWFvA1o01ODvsJSDwBN6Bx/AKOYFn2Gns/U/jGFiEm38BHu4ncXY9hp3zUezcjuPonY+zXz4xiVVsSe9kS1oricnVRK0uIiaxlMhVxQREnCM4uhDP4DN4BJ7FL6wIN7/zOHjk4+5/lpCYElasb2btljZWbWwhalUVXiFncQ84iYldFiZ2u7FyysbF8wjOrsextz+Gk8MRvDz24+OVzIED52hqrqejs4KWtgLqW6qoa6mhQVRLq7iZPlUPo5NqFINS2rqbaBBVUi+qoKn1Eq0d5xD3FiBTFjMwXIJ66AID8sOo+zKZVu/m1nAaH6myuNl3hlvyk9xQ5HFdsY9ZxW5uDe7mhmoXswM7mVXv4uZwBtdG9zEzksPVoUyuqXdyfWALNxXruCGLY7YrhNl2X6abXZloM2dcbMRUhwMzbd5ca/NmttWJay3GzLQsZbpBj+FSXSSnl1Kdt4ya40uoO72EmrOLKDu9gEvHF3P+uAmn8xw4eciL4weCOZYbwt5dnuzZ4cHxfWFUnN9AW0UanVW7aS9Lo0M7uxCVZtFYkkNDSQaN5ak0VmyksWIVTVVxtNbG0lYXox1RXRS19ctpqFvLrakaeHobHj+CR4/hiZDH+D2/Pf+Wty+/4fcX9/7N2PLO4PKfPf/fNL78/wiMj+DNA3jzjN/e/sLbt2958vgR06MDjHZVMiY6ycDlFBr3+lKfZkP9DjOqNgvtAfOp2zSPpuR5NG55n6at82jevpC6bfOp3TKfqo3zqdy4kLqterSkW9OV64nyZCSq0/HI8xOQHY9HeioBydkE5IXrUZftYLLxAFdajjHRfIKxlpNMtJ/livgCV7ovMSOtZEpSwYy0hmlpHVf7m5nuEzEj72BGLmaqT5guJga6mBiUMK6SapW2KcExrVRrlUptxZ1wIymYcAb7mBxWMN6vZrxvlFHlEK3iOpIPJuC6zgDzuHkYhb+HfawuydujkHRWohnoYVwp1zaszChGuaocZVo5yBXBIS6TMCrvZUJQ7gQzjVrOuHAfKNwGClE6guNYpdLG6Ai5hxPCjz8oKJ3vlEchgLobUes5dudGsjndhS17nOmTtaAZkjOk7qKu6Qwx6x3wWbWUoI0GxKc4U16Vx0hfN5MKOZPCLeMfM6GUI8y7j//+KcDfP4/Q2DOpEt7vQwBI4fMaeY92BHDUyKXaGe3r1QKjpr//74Cx8w9Tybt1rwipuBmZuFm7ihbURXlXO4NSMWOKBmYGSpmWHWJSnMyYKI4rnetQ1m1B2XyMgY5G+tplyMUS5OK51bb2HlLyh/O6S6yFxf7OTq3aOSncrAoKo5DH+cf9ogCJSlmvdg0tuKUFYNSolYwJNYpqBUMKqfZ+8e+Dux9+8zmP7n7Gwzuf8uDbL3j23Te8/uEer15+zZsXz+HZM3hxn59//YG3P93jlSaHV212/NRpxc9dVvwktuRJiyH3ahdzr3YRz1r1+LnLmNcSE+380mvI2z4Tfu034SeJLs86FvOqexmvpfr8JjcBpSm/9hvzplf49ma87bXgfsMSvqtdxJ2qhXxVuZA7tTrcrtXhuxZj7tZZ8tF5B9o2/gXxZgEeTJHvcESe6krfNmckm23p3mSFZLMlsq1uSLe5INlqi2SrObLtFnRusqBitTUpbovxs1iIh5sVzn42OAVZ4hFuj2eEA5ae+lh66GPjY4yRy1JsA0y18TdGHjosdPgAy+Wm6HgvQ8dXB5NwM0zDzbCMssRKyGAMt8DMVx9jbz2M/QxxXuVKRHY8CcfX47UzBMMIwWmtg5W/CTbu+th5GmDrY4iFtx5WgcYY+ephGGiAeYQ5jisd0fXX5W/2f+NfzP8bH9j8STvz7f6MnudCjP2XYRyki3uSC+F7IvDZFYDJSkv0I41Y5L+YBV4L0PVbimmwPi4rbXBfZ4vvVgc8UqxwFMK8d5jjvtsWl53mhOY4sTzNguVbDQhfv5hdOU6kZdqQut2EHanmpGa5szrFjvCNZoRssiBgsyXBW63wWquHZ8IiHEP+Ba/Iv1B82IrRS458WuLJoyp/HhY68fCiDY8LbPj+nBlfnjDiy+OmfHXCnK9OmvP1CVPu5pvz/Rkrvj9lxZ0TFnxyyIRbB82YzjFhNEOfYSFIO3MZyl2LUWboMXHIjqnDDswctufaIRttDeT1XDOuH7Bh9oAdNw7Y82meM1+d9OSL457M7HNEkWpG1xZTxNusaU91onmnDy1pfrRlhtCRE4n4YALiI2vpP5vKcEkuY9XHGK8+yWhtBSP1DQw2tKCsa0VR30l/XSf9tZ30ljfScbGUjvNFtF/Ko+tyBsrSNGaqt3O7eR2POiJ40eXBTxIHXkqceCp25WmnFz91evFC7McjcTB3RMF80hjOZ62JfCLawkfNO/m8LYevOw9zK3876k3LUSd48vE6fz6KsueLcCu+DjPnuzgb7sRb81GUCR/HmHIz2oBPVuvw2aZFfJG6hC92G3J9lwlj281QJJvSkahDffw8aqP+Skn4e1yMXkK61weEGf0Lm4JdiXR1xdPChUDHMLbEZZAYkUn6posczmwk2CuT8KBcwkMPEhZxhKDwPDx8D+MdeAa/wAv4+pzC1eM4ju7HsXc/jp3ncS0wrk8VszWjm63pnWzPFLNiQyWxiWXEJJYTvaaC5bGX8Qu7iFfweTwCzuPufwFHz9M4eefjH1ZAXGIDickdJCa3E7euDr+wC7gH5mPvcQgLp2wsHPbg5H4IB6cjODgcw9npCB6uOXi6bSYhYRvl5aWIWssQtRXR2FpKfUsJdc0lNLVVIO5toFvWRGuXAJGl1DUXaz9f31xBbVMV1Y2V1LVU0dxRTUd3FT09ZcillxlXFTM9WMBVVT7XVfu4od7HR8P7uDW8l9mBdG6oMriu2M1sfxaz/dnclO/nhjqX64M5XB/cww31bm6q07ipSuW6MpnZ/iSuStcwIY5jtCOAoTYPBpsCGayLZLg2mtGGCCZEIUy0BaJpXs5gbQSyskhExSHUX/ShvsCL+kJPqi+6UZrvTEGeGxcP+3HpUBjn90dyal8Ux/eGcTI7nPMH4yg8spKq0+tpurSVjpKddJena6ezYjdtVZl01GTQUplCU8UmmirX01C+hqaqdbRUJ9FSvYHmmg3UNqygvm4rN6aa4Nk3c8CoXUv/qAXG359/z6/Pv+f3Fz/8bwSMbx/D20fa3Mff377it7c/8ezRj1wdUzHRL2Kyt4qprkImWo8xWLGeljx/yjOsuZxiQGmKDtU7dalL16VhtwENmYZUp+sh2qlHa8oyRFuX0rhxEY2bl9C23YCuXaa0pxrTlmKEaKshLTuNacw0pS3bho59znQf8qEnL5De48uRnQxHfjYK1cU4hgpXMVySwmDxdobL0hgsy2C4OpuxhiNMtOQz2XaOqY5LTHddZranguuyWq7J6rgub+b6QCczyi4m5BLtfaVmQICHQYTMSOFmUQuM/SMMygcQddcSsMEF2zU6GMe/j2HM37CKW8yh4zvolzWhUUu1/cpT/UquKQe5rlQxq1RwXdXHhLQVjUysVeqEvm0hs3KuRlHNtFqtdTMLuYnC+lloUJkUwrEHlVwdVGlHqFScUHXSJykiOyeMlHRHktOtUcia0Qz0oRmU0CutYPU2D/zW6uKzbhnhm63JPrIBpaxN+/MSjEfaETqgBdORYg78/hkO/9OPtaqj8DXCLapMC40CMI72S/6YXkb7hZFqe7/H5HJGZEKmokS7gtb2M3d30icWI+voRNregayjHYXQ+yxuQdndjEbezLS6hCuKM0xJ9zMh3oFGtInhpm0MtR5A3VGEorON3vY++v8ARkFlFEZ7EykWa800gsIoQKRwY/nvwDgX2C2EeA8r5VplUYBFQXEUYnYEaBRgUaNWMDLQh7K38x+6pAVgfHj3Uy0wPr73FT89+A6ePOD1L3d58+Ipvz8SqgHv8fPbH/n9l4f8pNnP8xYHnonseC6y42mzNT9UG3H78mLuFi/mh3IdntQZ8arZjF9aLXnVasLPHWa87jTjVZshL0T6vBYb82uPGb/3mvO71Izfek34TWIBEmt+l9jwsFaP7yt0uV28jM8uLuHGmUVcOfYhs6eXMnVMl+6UhVTE/jea1i6kfb0R7UkW9CQ70ZPsSPdmWyTJ1vRstdLeNHZvtKVzkzkt63Rp32BAwxpDCmLNWG8/Hw/T+Tg4mGLjbopjoDkuIVb4xjjjFGyJpbchVj5GGLosxdRTH2N3HQzdlqLjtADLQGNM/IW2F2Ns4+ywjrHGJtYWy0hLTIKN0fNahoH7Moy99TFfbo5ljC0uG73x3bEc940+mAnvBZhg52uCtachVt6GmHrqYR5ggp4Am2HmuG70JiQjCvctfhjHWPOvTu/xnt2f+cD+Lyxwfp9FrvPQ8VqEQaAubkmuhO+JJPbISnzTg7Fca8fi5br82fU9/ubyHjp+S7GNtcB1rQ0uay2wXamH7WodbNfr4brTAs80C0Jz7Fl5yIUkYbJt2bTHllWb9VmxbhkJa5eRuted9WmOJGy3JWKbNYGbLQjZZo3/RhM8Vi7BOeJvOIb8ibDYv5K67n0qMvW4dsaej04ICp89N467MHHYjtkjFnx53Ig7+cZ8e8GeO2et+eaMNd+dteFuvpUWFqeydBnbrY8m05ixPeYM7tFFmbkMRaYuQ7mmTBy151q+C7MnHbmaZ8nVQyZM5xpw9aAtMwdcuHbAhY+PefH16UC+PBXE1QOeDO92om+HPdKdzvSk+9KeGUPH3ljE+xIQH1iF+MgaJCeS6LuwFVVJGkOVWQxV7WWw+DBDJScZrjjLcNUFBqsuoqq8wED5GfqLjiI5m4307F4GLm1lrGQ1N6qSuNOwjh+ao3kk8uF5uwPPO6x5JXHmRbcHz8TevOrw5nGLJw+bvfm+xovbJZ7cLQ7gu8vh/FAYw/fnYvjsQCA3k/y4leDDl6t8+SrOjS8ibPks1IzPw035KtaKz2ItmQ03YibUiImgZcxELGIi8s98smUJX2Wa8UWOPbdynZnMsUeRYYJyrwmqvYZ07DSgKFGXZPc/E6D/fxNqb0KgnSMelq4EOocS7buSSPcEkqN3cXTXeVYEbCXSexNRAduJCk4nIngv/p6ZBHgfwN8nD0/PPNw883D2PIad+1EtMIbElbM5TcqW9B62Z/ayY4+UlRtriE2sIGZtOQlJtcSurSE0rhQX31M4eeXj6nsOj4CLeASewz+8kNi19azd0k7Stk7WbBYRGleCi98xHL3zsHLJwcJxL07uR3B0PoKzyzFcnA/j5rIHX6/tJMSnUlpShqi1gpbWAhpEBdQ1X6Su5RJNwl1jdwUtnaU0iIqoaxYUyELqRUVUN9ZQ2SiiqrmdquY2yhtbqGhspKa5gSZRPV3dzchlIoYUVVwZOsLV0Tyujhzi2vB+ZodzmR3MYXYgR6s4XpfnclN+kFvKfdwayOaWKpubqr3cVO/lhnovs+osrqp2c2UgHY1sO8Pi1QyKolDVJzBQnYS6ejODdZsZbNyEqmkT/fUpSKrT6RBWx5fXUHQmhsJTURTlR1FwNIKLB8MoPBBFYW4sBdnxFOxN4MK+VZzaE8fJzGjOZsdxPieOS7nxlB5ZQ+O5ZNoLdtBVnEZXRRrt1al01OygrSaFlspkGso3U1+eTH35dhrKd9FQsZv6yt1U122ltjaT2SnBJS3kMD7U1gMiZDI++16bp/jbs/v8/nfROf+Zsvjuvf8aCqOQv/jrY37/9SnC3SNvn/Pi0XfMaIQVYCdjik4mBzqZVDQzKy9koiufgbq9NOWvpuZwJKLj0TTnhdF0ZDnNR0NpzgtBnOOGJMuOzl3mWjjs3mVCl3BnlbKMjs0L6N66EMm2BYhTl9K6S5/ODBPa00xo3WGKKNWUlu0mdKSZI84wpzvTHMkeS6T7nOjZ54LyWADqU2GozkQhPx2D/NxK5BcSURRsRF2yjfGKLK5U72ey9gDTzXnMdJ5msusi45JSJqWNTPR3MimXMqmQMqXsZkIm4Yqin8H+LmpEl3CKM8Vy5RKMEz7AZMUHWCUsorLlNHK1iKGhLka1bm2h91q4PRRicfqYGZYyNtCOuqcVTZ+Uq0KkjloYARYFBXJoLmBbeKqGmVLPZUwK6+NplYoZlWouf3JAzIC0lGN5CaSmObJ1pyXy7notwI2rJPT317B1z3ICNxjhvnYxgRtMWZsaRE9vPRpBUf1DGRRUwnEh9kiAv39aP899LLz/jzOnIM4piWNyAYz70MgFQJQw0idhtK8HzX8CjCrhhlHINuxunVs9d3Yja+9B1ipBKuqgv12EQlyPuqeWCWUVE/I8JvsOMiXNZbR9N6rGNFSN+xkRFzLQWYusQ4ykvY++zm4EFfE/AmOX9n3BbCMAo3CDKtwvvrthHBMc6ELEk3DHOqT+N2AUwHFEJddC47BShqKnQ2t8+faLW9pIHa3C+EcO4/OHt3n7VFgjPOT16zv8/PQhr+/d4/UPd3nx8w/wyxN+0hziebMLz1rceN7ixtNGZ36osOZOgSF3Lunz7UV9HhSb8KLKhtf1DvzUYM1PjVbaeVFvyst6E16LLHnTasGbVnPetJnyps2E39ut+L3NljfNNtwvNeSbSwZ8mq/DjaO6XM8zZCxbh+HMZfRuW0jtig8oj/4b9SuX0LTakPoVRrSus6J7sz3iTdZaQBRvMUe8zpKOdeY0r9GjbuUiahKEVZwupyKMWGn1Hs5G87C0McTUQR8HP1MtMAav8iJ4tTeOy60w8zbA2EMXE0897Ri5L2OJ7fsYey7DJsQMmzAL7GNssY6ywj7eHqtoa/QC9FjsuRgzHwPMha/3FVpblrLMX1/bAuOe5IVnohcu0Q44hFhh42uKrb85ln5mmAdbsNhbj/mCyhhrh3d6BF4ZkTilBGGd5MEi70X81f7PzHN+HyEwfIHbhxiHGGKTYIPHFm+iDyYQf3QNgXvDMVtjy1+8P+RPru+xOGAZJhHG2K+wxDpaH5Pl87GOWoRl/CKs1+vgk2ZJ+D47Np/zI/VCACn5nqzdY0No0jJCVi1h+aqlJO2wZkuWC1tyPFmT5ULULgfislwJ2mKB11p9nKIX4BTxAc4JS/GKfp+N8f9KScoCpFkmDO5zQJXjinKvIzNHbLhz2pR7F8z4ocSVby7aa8HxfqEL9wvd+Crfni/ynbiyzxJ5qh7ynYZIM3To2L4ASdoyhg5ZMXHCkamTjkwds0Vz0ISxXAOmDhoxe9yB2RNu3Mx35/MLftwpCuF24XJunvJl/JAryj129GfaI8/2ondPKD17QunNDkN2MIq+I9EMnE5AdX4lQ0VrGCtfx2TNRsbLNzFensxE1TYmarYxWrmJofIk1CWrGCiKQ3ExnOHiaK5WRPJFbRQ/tq3laWciTzqiedzuz+N2F550OfO814fH3QHcFy/noSSeB+I4HrbH8aAhiu+Kg/nhQjB3D3nwdYYjX6XYcnOVId/HufAgxoN70S58G+3AR0FGXA/S4/pyAz6Ns+TzlXZcizBlPNCAUT89xoIWMhU5j8+3GPJVugWfZ9tzc78A1XZojpkzfsacqYumqE9bU77TkA2e/51g878QZGuMn6093tZuBDoFEOAYQKiNNytcg9mzahvrg+KJ84gkwi2WcI9EwjyT8bXfjK/jdjwc07F3yMTRdR/2rgewcz+Ci/8ZVmxoZX1qD5t29JCS0UdKupTErc2s2tRAXGI18etqiV9Xr4VCVz8hU/EkLj5n8Astxj+siIDwQqJW1bByQwtJ2zrYsF1MQlIDLr7HtAqjlXMOlo7ZOLvn4epxDA/P43h6HMHbM5cA3wzWrc2msKCM9vZarcJY33ye2uZzNIgu0tJxmbauUprbi6hvEUDyEg2iQu1UNlVR2txCRVs7le1iytvElLXNPctbOihvaaOypY361jp6egpQDZQxNlLOpOYyU6PnuTJykpmhPK4OHuSaKpdrAzncVOzjliKXm8pcbij3cX0gl1n1fq6qhFiffUwO5KDpz2KiZxtXOpMYb17PSO1mhqqSGaxOYaghjYEGIZ5pP101R2mtPExN+XYqirZRdmErpae3UnJiGyV52yjM3URx7hbKD2zj8t4NnM5Yw7Gd8eTtiCE/PZ6T6bGcTIvmTGYslw+uperYRlrOb6ezbAdtlcm0V6XQWSdA4w6aKnbQVJlBffkeastyqCk7QHXZQcoqsqisPMTMhIy3z+/zm7YGUIBFIVZHuGP8gd+fPoLn9//3URh/+/Upv/72lN9/fQKC2vjmMa8e3WV2Qgi2Vmr/gR0cUDCsGuCKEM8il81BVl8XM7JOrvaKmJW2cFPWzLXuWgaqzjJ4eRf9p1bRstef5t2etGW60pZuQ+8eWxTZNqhyLBnMsWAg14aebFvkB5xRHHBBsd8VZa4r/XsdUOc6MZBjgzzLjL4MQ3p3LqZz24co9hozdNgOabYFkr2WdO6xpjXTBlGWPR25boiz/ejKDkScG0jPsVBk52KQXlqBvGQzIzV7GKk5hKb2BOMt55iRXmas/SIz0goGJcUcP70F11g9rapoEvMhptEf4Lxah47+cgaG21EPdTE02ItaKUM1oGBoaJDBkUFUo4MMaNS0tzTS29KCsAafHhpmUiUEmw8x8YeJRyMYeQY0WoPNxNDgXCOOcpAJ5aB2XT05KGVooJ5zF7awebs9ybts6RWVM6mQManuQdZTRcaheII2meIu/AO3wZiwdY6091QwohJc6TLtKlmbZaldO//jreI7WBSA8H84CgEW576fcaWwhn6nMvbMqZZyGWPyfgSFUbhjHOzp0YZy93WLkHa0Im3tQibqoV8kRdkmQS5qRNlRgbq7iFHZWcb7djMqyWCoPZOBpmwGmo+h6SpD2VaNrE1ET4eEHvFck4sAi4KaKGtv/ztwFP9x2yjRhsZrTUt/Vw0o3DJqBgf+7X5UUBu1ACkojCq5FhqH5FJtBqNww3j3sxvcv/MZAjA++fYLnn73Ja+e3uU37RrhPj/99AXPH97jleCS/u42T1/c47efnvBy+BBP6l153ODJkyZvnjV48bDShe+LbPmh0Jr7BdY8L3XkTbUHv9V68UuNC7/UOvFLrSM/19jxut6en2useVVtwctqM17VmPFznRmv66z5uUr4Wiu+P2fKZ3n62iy9a/vMuHnIgfFMa1QppnQm6lK/Uofq2CVURi+lNs6A+hUmiBItkaY407XFltYkE9o3GNORaErHOlNqExZTt3oJlSuWUBSry9FQA2LM/4qz8Xys7UwwczTAyd8cn0hHQhP9iEkOJTjRF6tAU4y89THzNcTC3xgD16UsNP8Lhq6LcYu2xyHcCvMgY63pxTbWFotISwxCjFjguQi7YHPsAsy04Djffh7zHD/kfYcPWOyxBNeVrsTsiMR7pTu2gRZY+1tg5meGdYQ91vEumK9wwWCFI/YpQbhlRmnHe080ATuDsYy35j3n9/jA6T0WeSzAMsoc6zhrbFfa4bzBjZA9EUQeXoFHWiCW652ZF6zDvICl6IYaYBZlgmWkAYZ+H2AZsgDb2KVYrl6C40Zd4g+7sK0gkJ2Xg9hy2oPNxz0JSTbEJW4+XglLiV6vT3K2G2nHg9hyyJdV2a7E7HYifKcdPuuN8U0yIXCjOW4bLXBcuZTguPfZsXY+pWkW9Ox1ZmSfG7OH3fnkmA13zpryXaEF35e6cq/URQuOP1x25btLznxX4Mmto3YM7zZGmqJLz3YD6jfPp1uIxTnmwkS+O/37zBk/4cTIEVvkewxR7jFg8qg1ty658GmJB19V+vNNXQh3aoL5sjKQm0XezJx3Y/SEA4NH7Rg56sRgtj2yXRbI0iwZPujG9Okgps8EM3UukOmCIG6Wh/FFQxy3RKu53rqKG20ruN4WzVRDION13ozVujNR68pUnTO32n252xXBE+ka3gyl8svgDl6otvBYsYYf+yJ5oo7lxfAaHg8k8qNiKz+OHeXFldP8NHaC57J9/FidzCcHQ9EkWjIUpsO1KGM+jbXgXpgNTyIduRdhw7dxNtwMM2B6uQ7TYXrcijXn43gbbkZZMRNqiSbAGE3gMm5vtOaLzWbc2GTI9FZDRtMMUOUsZfKSEV+LXblaZ4z8oiHNR63YFf0h4fbvE2xvRJCDPcudPAixdyPEwZV4OxfWODiTujyIlOVBbAhaTqx7KNHuKwl13YCX9Tq87Tbj7piKo1MGDi5CvE0Wdu6H8Fp+kYiV9azaJCiDnSRt7WJzai9bdklYn9LOyg2NxKypYXlsCVGrqvEOvoCT10nc/M4SGFFKcHQpgZGXCYuv+AMam9iY2qWFRq/g09h5HMTSOe6diXgAACAASURBVBtLxxyc3PK0IeIeXkdwdz+Aj2cuwf45REdkcPJ4AaKWP4Cx6RJ1jRdpaCmgpb2YlrZimkSXqW8qoLbxEvVNhTQ0F1LRUkxJWzllndWUddVTIm6iqKOZwnYRxWIxJV0SSrt7KOuUUVYnpaZFSo9CzaBmANVIK0OjlYxqLqDRHEczup/R4SymBw5xVZHHVcVhrioOcVW+n6vKXGaUggN7D7Oqvdq53ruZm+1x3GyN52bLCq43rWK6fg2a6kQGqzcxUJ+OrHYvnZW7aavcirh6F22lGTReyqThXA61+fsoO5JF8cEMyg9nUp6XweVDOzmXnczRXWs5unM1eTsTOJwaw4GUSI7sjOZERhyXD2+g7lwyjQWbaCtLpb1iF22VGbRV7aG1JpfGylxqy3OpLjtAZdkhiov3U1Z6ginBJf38Ib++eMBvz7+D50JN4LdzauMT4fb9AQih3f8TpfG/hML429tnvP316VzTi7CafvOQV49uc31SzZhaxqBChlopAOMwo/IJRuRjDMlGGJYOM9Y3zET/MFN9aq7IlMxI5Vzp6WNG2sSV7lLtilhVfZjmYxuoPxBLXXYI9Xt8EeX4INrrQfNeR0S5trQfdKTzoBOdBxwR73eg56ADPfut6TtkTd9Bc3qy9enLWMbAXuEvvTFDBywYOmTJ4GEbVIdsUB9xYPiEG6pjzqiPeiPNdaVjjw1dBx1oP2CNaJ8F7fttkB71QHnUn6ETYQydj0N5eRV9l1bQW7CW+nOr2JhkjkfEQqzC5mMVuRDbqEWEbbBB3lrIhKSBK9J2rvb3ounuRdM7gKZ/lBHlJKqBK/Qrp+hq66S3pZFhWY82T1KjFG4ZhUzJETQqoaFkmJGBUUbVGobVQ4yohPc1CCCpUQ2hGVIwONTG6Us7SNzmzPodDoiqL6GRdmvd4X3SajbsCsQnUR+3pKV4rNcnYrMLRVVHUPa3ak0qwr3huxGAb1JYlw/8YWBRzsHg3Lp6bv387vW7G0Xh+Q4m524YJXO3jMKvWy6MTLuSFm4YNf1za+lBWTeKHsEFLUbe2YOsRUJfcxeK1naUbbUo2gpRd51lTHYCjSyN4e5MxnqOMtp9gZGuKlTtjcjb2+nrkCAVS+npkiHt6NSCogCMfR1za2kBIKVtbfS2ilD1CL/HSiYEJVEAxmG1NrBbeC2oi8I6WvVHNaCqX/YPK2khSF5YSfe2N/Pt5zf/CO3+gqfff8nrx9/z5uX3c8D47EdevviMR/fu8vTr2zy7/Tn3H93m9YuHWmB82uDG0yZvLTQ+rvXgXokD3wo3apdsuHfeigcXbXlV6sabSi9+rvTg50p3fq5041WZM89L7HlcZMWDS2a8LLfVAuLLcmueXrbh/nlrvj5qws1sXcZ3LGFo6zKUm/VRbjale40hrXG6iFYYURWnR028kXaqYg2oiTdGtM6K3u1OSLbZ07nFEnGyBZ1JlloFsm6NHpWrl1G5Rp/CeAMOhxqS5LIMD4vFWNoYYGani72nId7hDgSu8CB0QwCBSb54rnTD0FsfA09d7YrZwG0p+o4LMHZdgqWvAVYBRpj7G7LMfRE6XksxDTXFONQEw1ATbARgDDTDwteIRXYfMs/6Pd6z+ivvW/8NfU8dHCJs8ExwxTvBA78V3gQkBuCV6Ifrej+sEz0xWeuGw47lOKaF4ZIZiU92HN7bA7Ff64JZlCWGwYZYRljgICibUVbaG0q7lQ64b/LCd2cQ3ruC8RImYzlmaxzRjzZHL8wQw5BlmAYvwdR/PoaB8zCOXoCDsHY+7MKWCz5sOe9OTm0kW874ELXbFgdBhQz/EJ+EBSTssGL9PjeSDngQl+XIyhw3ItMcCEi2wH21Pr7rzQhNNWfdIXeWp5gRslaftI3GNGXYcmWvJd8fNuWHU2Z8fc6E2eM63DppzMenjbl5VI+PjhnwWb45315y5dZxG64dsWV8vzVD+6zozTJHedCBsRMeTOR7MXrMjanTPkzmezF4yInhw87az1254MONsmA+rYnkY2HqYvmoNp5rFTFoCkL/mDAmCkIYP+eGMs+O0dNeTBeEM10YzZXCWGZKErhetYZPmzfydcc2brblcL1jP7e69vFR126uijZxrTWJ622J3GxP5JOujXw7sIsHw2k8G8/k+ZWDPJ05zv0rR7k9nMUX6u3cHU7lvmY3zyb282LyBG9uVcOtWl6qzvJVaQqz+6OYTfVDE2PBRIgRn0ZZcyfGjjvhFtyJsuDrWAtuRhkyFrKYiXAdrkYbcyvOkk9jbfksyo5ry63QBJlyNdKUj1eaadXJa4n6TG7SQ771Q1SHF/BVlyMPJryZFumirjai44IVBzYsYpXP+8S66RDtbEqcsw2Jni6sdbUn0dqSzQ5WpHjbsDPEkfW+LiR4BhLjuZpwz1S8Hbbh7rANJ/vt2DnsxN45Ewv73ZjZ78XK9TBugReIT2pjxfo21mzsYFNKr/YWUVgtJyQ1EpdYT2BEEYERxXgFzQHj8phywuKqWB5TRlBUsXaWx5YRsaJSu5Jen9JJcEwRdu4CMAq91XtxdM3D2+84Hl77cXbJwt01C3+vbKLDs9mffZaG+mqaWwpoaCqmvrGY+qYSGlvKaBBuFhsvU9tQpH3d2CJ8rpCqtmLKOkooaS+lpL2C0s46ijubKOxo5XJ3D5cl/RR2KyjoGKao+TrFoquUtk1QKxmlVTGEWC1jYFqKeqYN5WQ1Mk0R6sEihlUFaAYvMTV0gXHFUSb7hQrIbD5WZfGpMo3PlDv5qm8NX3X482mTC1+3unFb5MoXTa582ujFjYYAphvCmGiKYaw5juGaaFSV8SjKE5EWb6HzUiqNZ3ZSk59O5alMyk9lUnRiFyUnMig+lkbR0Z1cOpzCyewkDqcncDgjgbzMFRzcFc3hjFhO7Y3n4r54Kk9uoKVoFy0lGbRWZNFckUVjZRaN1Vk01GRSW7WX6vIjVJac4MqogjfPHvL2+QN+ffEdvwnA+PzfgfH3p4L6OOd+FqDwfwSP/yWAUVhD/yYYXt78AY1vHvHi0W2uTQg1cGJG5YJRoZuJAal2/Sf0Rgv1f8NCXI1qEM2AmjGFoDwKgd39XJHPOW7HtCtRCRP9HWgk9Yx2ljHYch5l7VEGG44y0niE0cb9jDVmM9GSy1TLfqaacplqyGaiJgN18Wb6L6yiOz+StkM+SHIc6NpjTVeWFT3ZNkj2WCDNtqQ/15qBg7YM5Tkyke/G0FFXhk54MnTai4FTHvSfdEF+0gVVvivKPAcGDtqhzrVFlm1N33F3FKe86T3ty+V9jsSE/AnXgD9jE/whtmFLcAhfjG/kEuRFWxkvTeNKZTZTlQeYrDrGlfpzTItKmBHXMiVpZLSrYe7XKalD0yusvluZVIqZFIwyA0JckAyNso8x4a5ONcCISsmwXMlQn1KbNSgEUA/IJUj7Gzh+fjurtjmzIdOdpqoLaPq60Si76JVUEZXkhMcaXdw2LMVzgx7hmx05eSkduayRMWXvP8y4shcBGoUZUwgGlrl7xHeQ+D97zq2ju7WmmhHBmd7Xw2jfnEtauF98Z3xR93YjlwhqYAd97Z30idqQi1pQttWjEBUhb8lH3XGUsd6jaKS5DHUdQiO9iEZaw5AAmh0dyNq7kXb0IO2UIBUc1384oQV18R00Ct+/AIzCCJE+QtTPO2AUQFGYUfUAwwNyreFF6JAWMhjVcqFtaE4tF+4Y390w9miB8RYP7n7OY0FZfHCXX5/9yNuXP/Dbi/va/yE+e/oJD78XgPFrbfPLg8e3efPiAa9GDvK82ZXnIk+eNrrxpN6FH8pt+bbIiu8Krbh71oRvz5nx6LI9ryrceFHsyqsSN16WuGmfjy7acf+sYHAw4/ElO14UO/Gq1IXHl9y4c8KJ2T2maFL1UG5aRvfqJbTGLaZzlRGieCPqIvSojTSgPFqf2gQT6laYUrfChMY15rRvtEWa6kzPdge6tlrTtdUS0VpzquL1qVilT/lafcrWGnI2SpcDIfps8TbE23oxNtY6mNssxdpJB78IR3xiXfBZ6Y5/ki8+ST44xTliGWKOnvtSljouQN9lETaBJpj76GPiqYNtsCnG3rosdJzHfKd5WpCzX+mIfYQ11oFmWPoZY+Suw1L7+Xxg/mfmWfwVfbel2hpAy0BTnMLtCE70Z+2eNazOSWR5egxeqaE4pwThmBKExSYvrJP9cNsVikOSO5YJ9hiHm2ERYUng5gDWZK9i05GNJGTF47baDeeVztjG22KVYItdogs+6WF4747AbWcwJittme+zgGW+C9D3nY++AI2hi3BJMmRVngcbzrizo8SX452rSCnwJybbAZc1elhELMBj9VLCtpmTkOXAmlw34vc6Er/HkbAdVvhvMsF9tR6+SabEbdNj91kfdpevxHWjKZErFlOcbs7XZ1355Yw5z84Z80m+DtPHl/HxaSO+EOoETxnyWb4hX54x5e4lW24cNeJqnglTR8yYzLPkymkXrpxxY+acJzcu+fHx5RBmLwZy9UIQk2eCGD8bytjZMMYuxDFVnMS1ym3MVO1kunY3k9VZDJem038pFUXhTpRFu1CWbKevYi2ysnXIyrbQV76DvvLd9JZm0leZjarhEJr241zpOc1MVxEznZeY6TjFdOtBxht3MdWcykzLdq637+Qz6T6+VR/nu7E8vp85yo83L/Hgsxq+uVXBJxNn+Gj4IF+P5PJAc4hX48f5TZPPm579PKxO4YsTMVxP8+TGJgdurbLkeqguHwfr8E2EET9GmvJltBkfR5txPcqIieVLGQpawFjoMqYjjfgo1pqb4ZbcDLbkVpQ9N1c4MhtjxrVofa7H63M90ZDPMu0Yy9blaokhP4658pXGnGmxHpOdVvRX21F30o6MhPms83qPTZ7L2O5lwoFQF/b6WLPfzYqTgQ6cjXVmf7gpqx2WEm5tS4B1GL72yTjbbsfBYQdOLunYOezC1jEdS4dMLTCaOR7A1v0EIbFVJCS1zgHjdgEYO0na1sWKpGbi1jayamMrsWsbtdDo5n+W8PgqwuKrCIoq0d4wCirj3BRqFcn12ztZuaEBz6BT2LjmaoHRwSVP22ft5pWNk0sabi678fPIJcQvi50pR6ks/8P00lROXX0p9fWlNDWX0yIqp0kLjQU0NhfQLBKeF6ltK6GyvZLKtioqRDWUixooE4kobRVT2tFHcaeKoo4hCtqHKeoYoVg8ymUBHtsHudwxSKlYTYt6iq7xq/RemUV29Rqqa4OoZ/pQT4oZHG1idKSKicECplWnmB04wkcDuXyszObL/q3clcZyV+LP3Q47bjcbc7ten9v1xnzVYMlnjTZ81GzDzWZ7Pqr3ZLbWhyvVgWgqwlGWxNBduBLRxbXUnVtHxZn1lJ3ZSPmpzVScSqbs5GaKjq3nolArmBPLsT2RHM2K1D6F18d3h3NyVyhns6K4lJtA8dFE6i5upa0ynY7adFqqU2is3EJT9XaaKrJpKD3MrEbGr8/u86sAjM/n3NEISqNQF/jkMb8//XGu7k+o+fuvDoyCO5rXQubjc4Qcxl/fPuXZ4ztcHe9D3V3NYFsJ452lzPRWM6FsYULVzphKjEYl0SqQw9pQ7h5GhaBuueDW7dbWA46qhxkeEBpMlIwNCCaMHsYVgvmkgyllB5P9LUzKWpjpa+dqXyfX+ruY7RMzK+vgmlTEjKDoCS7ttiKGGk6gLNxET34C7YeW03EggK4DPvQc8KD/oBv9+x3oz7Fh8JADQ0edGMn3YKowlGsVKxi7HMfQpSiGL0ahOhWM6pg36iNuqA+7MnTMG8URZ8SH7bmYYUrc8n/B2fdfsQr8EJvli7EPX4hT4J/oEqKBzoYzcjGWkfNxjBWsZrwwkYnijUyWJzNWsY3hsmRG6nMYahSA+Bjj7ee5IilmWlrBtKyGKVkdV+RNTMtbuKJoY1IhZkohtOVImZT3ae8Nh5WdyPoqOXxqA+t2urB+twttjYWMyrtR97VR33Ce5avt8Fijh8dGHbw36hG6yYZj51O0Id5zgChA4ty8g0Th+e71aH/3vzme/0FV1Jpk/lF1HO0X1tECMEoYkUkYFpzgfb2M9Em1hpd/B8ZeFBIJfe0CMIrob2tA3laFXFRIX+NJ5M2HGO48zETvcUZ7TjEsucC4vI5ReTtKSTe9HcJI6O3oQiasocVtSNtbtWAoxOf8OzTOxekISqMQtaNtAvoDFN9F57xTFoXA7p6ONt5F62iB8d1KWuuS7qCnvYnv/rhhfHbvNm+e3uP3Fw94+/I+vwn5WY9+5PGjj3jw3R2efX2bF3c/5+Gz27x5+YPW9PJS5MTLdmeeNTvwpNGOH6rM+a7UlG8um3DnkiHfFppwv9Sap5UO/FTuwc+lnry87MbLy+48PGfP9yettfPwrCPPCz14UeTFvTM+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UEFy3BWCz3gPbDZ7a145JHtisdMIswhKrcCt8E71IOZrMjhMppBzdQnjycq0q6hJrh0OMDdZxdjhs8MQzIxzfnFgcUvzQizFjceASlvjMRy9gCeaRRrgkmhJ/wJWNZ9zZVerDyW4BGH0JTbfAYcVSLCMX47PZjJAdNkRlOrJinyv/D3fvGVR1oq57fpqZW1Nz0z5nd7dtQMk555xByQICBsScc845CyqCAUEEgZUTK6/FImdzanNsbdvUtp13h/2b+i/7nLPPnTtV98NUTd374a31B6SKKi3Xj+d9n+eZvDmKgtXBZC7yIWWWGwmlLqTN8mHqIhc2ViSyX72ASfvSyJ7rwuaFjtysTuS7qjC+Lvfg9kFHbla48uCYD89PBfPiVCAvTvjz8mQAX50K5IsDrlzd58LlfW7cqPDj0VlhzZzIo/okHp9L5WlDBrdOpnK1egIXjmczWC0oiCUMnV7CxbNbudi4l8Hzh+hpPIKt/hj6mgqUVYdQn6xAc7IC1ZnDSJr2IW06hLjxKKJzVYgbTiNprEMuqqdVeR6TroU2s4h+3RmGNJUMKvfSL11Pn3gxg5L5XJDO46pqKfcsW3jSuZeH/ft5cOUIT7+o5/kDJfdutHBj8AS3ew7wZed2fuzdyS+WTfwkXsz3hyfyfEMC9xcEcWuyGzdyHfgiYwx3x4/hWY4zbyZ5867Ih8clwdwuCuRKricD48cymOHIcKYLl3M8uTMphBs5AVzLCuSLkgjuzIzi5lR/bhR5cHe6H3fn+nN/XSjX9vnwpS6KFxdCuH/BgyGNG4MqPywNfpjqoqla7cquKaPZkP4ZezNdOZ4XyKEkN04n+6GaHIN2QRw1pV4sihrBpEBvUrxTiQ+YTXT4SoIjlhMes5qIyDWERK4lOHIDAVFb8I/aTmD0bhIzqygobWbmQg2zF7Uya5GWGQtbKZkhYfIsKUvXtjN9npLMgjOkZFUxZZbUDpBpOdUkZRwlNaeK1OzjJGZUkDXpNKXzhXtGBdnFp4lK2U1g5BaiYveTmLqL+OT1xMStID52LROSdzEheSNzpm+lurIKiXCf2FJrh0WR6AwyWR0yeQ1i6XGaxeWIJIcQyw8iku2nSXacRlkN52VnOC+t5byknkZJEw1SKedkGurkRmrkVk4rjNRo5JxpVXNGY+Ckykq1opOT6kFqdFep0d3grPkuje2PkA3cwHDtC9pu3MJ6eZiOC130DJsZGFQz2NfMYOcZLnTWcKPjCPfaNnHfNIdHugyeKCN4IvbjabM3z1r8eCz24b7EjXtiNx63hHK/KZQ7zeFcb4riQkMs3WeTsNSkoTqeRkt5Os0V2TSX59NSMYnzhws5uz+P+gMTOXswn5q9eVTtyOTIlvEc3pTK4fVpHF47nsNrJnBg1XiObMyhdv9URNVzUdYtQFk/D8W52SjOzUF1dgmK2nXcHtCAvfP5Yw3gH4IzWjDBfHhpj9j5+7d/dkT/LwGMf/sAv3wHf/ue33/9kV9/+57377/kypARm7wKS91W+uo3c0Wyl77Wk1wwNTBsFdt7nXutarosGrrMGnrMGvosGgatrfY6t/72Lnrb2u0z2NGBsJ7tb7PSZzXbw6CFcOlBW6d9rdtv7mfQMsCQZZAh6yDDbYMMW4V1dzuDFguDZi3Xreftbu22+u1oK5egr5hJW8VUusoL6T2UTc/eVDp3xGLaEIBufQDWPalcqp3PddEmrst2M3h+C9YTS7BWzsZyZCodh4sYPFDIQEUu3dV5NOxJonTS58RkjMBvwmj8cx0Izh9JZO5/oWJzAtIjBRhOlGA7VUJf7RR6qifSezybvuMZ9Fam03s8nbYjEzEdmYLpyDRs1XNoP7UIW80y2uvW0N24mYvKA1zTHuWa/gRXjee4Ymjkql5kvwO9bJYzaBWh1xxlw+Zs5q0IZ+H6SEy6BvpsOkw6EfsOrSF7ejiJZR4kznUlbb4H2bP9qapbS5upif427b+bPmurPfew36ploE1nV4o/qoyCmeXfRjCz/CM8/tvzx1idj0qj/l+B8V9yGAVgFJTGLqOFDr0Fi1qDRSXGqqrHoqjCIj1orwGzSbbQr97BsP4gfYY6Biwihjt1dFkNGLQ6tCotOlWrXVU0q6VY1SKMCilGxT9C47+Bo+CQ7hMaXjraERTvf1EWhVW0EKkjQGKrXGoHxjaDzu6a7uu02e8Xe9rNdFkM9htGnUJsrwb89uUTfnz73J7Izw8CML7jjw/f8Pub17x+dZPXXz7lw5Mn/PD8Pt98/5jffvyKnwa28JMinB9VwXyQ+fON2JevGzx4Ue/OV/WefN3gwzctwXwrCuXbljD+di6RX8+l8HNtEh+qY/m6PJyXh8J5XRHDmyPxfH8inXdHk7m3K4WupZGop3mgKfNBPtWLxnxnanPG0TzZB3FpIE1T/Dhb5ElNgQtni92oneRMXZEzzWVetMzwxrgyGu2SMKRz/JDPC6CmyJtDmWPZmzWKXdkj2ZH5OZtSP2fjeGc2FoSQGvAZob6fERLsQEiEMwmZwUTnBNvjcAImBhFTFk9MaRwBOQF2lTEoy5+Q/CAiCkIIzwsiXPg43ct+0+gQ/Om/QqOgNPpk+hCSH0JQpj9uUWNxCR7JON9PcPL7FJ9IR3xjnQlN97WvrSMy/QjN8sMzxdVe9eeX709YaSSh06MILY0kalYcSQvTiJ2XQuL8dBJmJRE3JZa4oihmbZjG+vKVLNgyk8yyVKInhpFaEs340niSZyYSPiMe/9nxRKzMIn5jPvHrcggoC8d9ogfeed4EFwYTPtWHnDWhzNgfxZq6NI6ZZjDzQDhR0z8nMP9zggudSF0eQfa6GPLWR1O4MYrijRFkLfYidZYzCdPGkjjNkQlzfMifMZbluyI5rJ7FRulUshY7MG/eKCS7w3lSO4GnlUE8Oe7Gs5OevKwJ4d25SL5tjOB9fTDv64P4pj6QR8dcuFPuyBcVTjw85cMrUTjfKGL4VpXAW2kCz8/Hc7c2nqsnkxk6kcHAqUL6a6dxoWE9l5oOcVFUSb+khnbRWQzn65HX1dF06gwtNXX2aao9x9n6Fs7UNlNbK+NsnZqzdRrONWhoFrUiU2rR6LXozWp6DMcY0O2kX7OGXvls+mQlDEgLuCCfxHVtGffalvGgYy1f9Gzj1oUjPLzVyOM7Su5cbuFW7wnu23bzXLucN82lvK7M4v3eFH7dGM/L2d48KBzL7czPuTN+JDeSPuNOugNfFvrytiyCr0vDeDI5ggeFodzI8ORi0lhujnfjxng3bgpr68JgbhWGcqs4iqslIVws9uL2dF/ul/ryeGYg9+b6c3WxB/1bx/LSGsXrL0K52j+KfqUbV42hXGqNYFAag+10BDWLRtI415mzheMQFXgiz/OhLS+QnmJ/2krd0M51ZmfqJ8wKcSfbN4kE/zLiolYTHLGU4MjlREVvICxyA0GRmwiM2kpA9A78I3cQkXwQYaU8d2krMwW380IdRdPF5JU0UjJTyrL1HcxerCWn6CwT8msoW6CmdK6C1Owq4tLK7fmMcenlhCfsITplP9lFp5m5SM7EqXVEp+4hNGYH8ckVJKXvJiF1LdFxS4mNWU1myn4ykrdTkr+Wvbv309RylObmU4hEp5HKapArTyGVH0MsO0iLdBci+XYkyq2IFZtoke+iWXYQkfQgEtkhZLIKJNKjtIiP2yN5GqUNNMhbaFA20ag6Tb2ijrOKFmoVak7LBQWylxrtJU5or3G89ToVqitU6m/R0Pslisuv0Vz5Gv3VF1hvPKPj5iM6rt3GduESnZcuMzjUz4VONRcsR7llWc1jUxlPNTk8FiXypCWeR6JQ7om8uCty40lLEI9a/Hkk8eOB1IfbEi9uiny5fD6AvjOBWI8HYjoagvZoNKqKGGSHohAfiER2OA7J4XikR1KQV2bQdDCZU9siqNoaRfWOJI5tTmDfyij2LIvi0OokTu/Ko/FwMfKTZWjqZqGpm05r7WQ0ZxZwv1/y583iO/7+7duPvdEfPjqlEUSIb1/+L6QwCsD483fwy4/89uvP/PL7T3zz7QuuX7QwqD+JrWYV7eXT6T4yG2PNPnqlZxjWSxkW1qRmE91GM90GK33GNgZMbQxbbAyZTQxbTHblbMhs5oLgZm2zMmhtY1AI2ra002cRavis9vVgb7uVHkH9Ed7UO2102Uz0dJjo6dTb8we7O9R0m1UMtWm4ZJVzxXiOC7JyBs9txFYxHcueHHr2Z9G9J5W+PXG0b49GuTaeHPz0ewAAIABJREFUxtWZyPcuwXb2CJd1Yq5bZQyoTzGoqeS69AB3T69j8MhMuqpLEVUUMGeWN5FZY/DMGINvgQP+kz4hauqnrN62GK1RQle7HIviBMaGXbTXb8R2YhGmw1Mx7ivAcqCAjkNZ9B7JpKcii87yLLqOTqTz6CRsR4qxlJfQVjndDpO6wzMwVK7AemIDnbW76Wk4THfLETqkFeglO9i8IZmFy/xYtz0ao/4cnW0aVMpzLFo+mcxpYf8KjOkLPMma6YNEfYAum5gBm+7/OW3CGrqVHpOabpOKHpMA9v8Gi//6bF83Cyvnfxi7Q1pLj6mVbkMrXXoNPUYdPUaDPYNRgMVug4FOvQCM7R8bX1RNmBUnMIj3YRRtxdSyji75Zoa1u7hkPMJwm4oLHYKr3IrFYECvM6BRt6JVqRBMKBZVCzbVeUwKCQa5AIz/CI0f19PtOu3HSB2hL/xPhVFY8QvAKKyfhYYXtVRs75IW8hiFXmlBgRSafLrbTPbgbrNGjk4h4qtHt/nhzXP+9u0r+zr67z+84fcf3/PHh+/49dUbXr64ztfPhPvFJ/z44gHf/viU3376ip8HN/GzKoSf1L68l7rzTuzGV42OPG9w5OsmN95JfflZF8mvpjh+NybwhziVHwRzQ0UQX2x24vYWN57tD+PZvgge7wrnzZFU7mwKZnBVFNqZITTmOSMq8qKx0J0zuU6cynXkdL4LpwtcOZHnxPFsB6pzHDidP47T+Q7UlzijnB+IamEQ5tUx6JZFIJntR22REwfHj2VzwiesS/gLa5L+wub0T9mSPoojpeHUri4gJ2w0scGjCA8dawfG4Fg3PKMdcYl3wmOCF17ZfnhkejMu3hH/DF8iC8OInBJph8bIghAic4MITvXEJ9YRx5ARuMY44JPmjmeqK45JTniO97K7pF0iHHALHoWz7yc4e3+Cd5gDvtHOBCV5EpjsTmCqG95JTrgljmNMzEg+EaJzEsfgOsEV/3w/oqZFkjQvmaiZCSTOSyV1bhr5S/OYs6mM2eumUjAng8kL85i6JJ8J0xJJyQ0lPieIxKmxxM9Lx31qJO6zYglaMZ6U7cWkb5pI1IJ4QkujiJwcTcTkAGJmuJCzxoPlJxM4qC5m/dlM0he5EFwwgqD8ccQvDSd7YyK5G+PIWx9B0cZwcpb5kC6ciJSOIbnUkQmzPSha5M/iXfFsqEljrzqPefv9mTx/FOsXe2A7nsvNqiieVDrzpsad943R/NAcy8/iGH5qDuWn5mC+a/TnxUlXnlY78eSUK6+a/Hkv9+UHTSA/acP4Xh3BW2kkd2tDuHQikv4TyfSczqWntoT+xuUMNG9nQLKPHmUlVsUp1MLdWsNJ6mqrqKs7yZnaE9SePktDdSv1VVrOHtdx9ries1Vazp1U0nJWjrxFgkbejE7dQKdmDwO6TQy2LmdQWcYF5SSGpVlc0xTwwDqLp93Led6/gacX9/L01klePpDw5JaMu0PnuNtRwT3VSh7WTuTZ/ki+3uDF92v9+Wl5HK9nBvF4kie3Mpy4lubElfHuXM32515pAk8X5XBrZjpPimN5lhfGvVQvbsY48jjNk8cZPjzMCeCLvECuFoRybUo0w8X+9OWP42qxCzeLXLgzxZP7c/24ty6YK/tcedURybuHYdy76cx1SyhPB9P55cEMPlydSudpXzRbx9JU9hfU08bQNycIW6E3lyZ6cznfka6Cv2CY+h85kvafWBI6jgLfOBK8pxARtIDQqCWExawkOnozkTFbCYoQgHE7QbG78Qnbalcas4pqmL9Cy/xlrcxeZCB/SjPZk+opKpOweLWNmQtbySmuJyWrGuGGsbishaSMY0QlHyAm5SARifsIit5GQOQWQmK3k5BxmPSJlUQk7bQrjLGJQrvMduJTVhETv9SuMOakVZCVspu8CcvZumk7InElEslJJJJqZLLjyBVHkSkOIJZtRyRbj1S1DplmNWLVUsTKZYjkyxBJFiMWL0YmWYJMshyJeDVi6SZEil2I1AeQqI8iE59CLK5FLG+mWSHnrEzNSWkrx+U6jqkMHDe2UW3toFz3gP2qp+yVP+SQ5gmnO95wrv9bznS94nTHC8SXPtD6xa/Yrv+N/gtvGOgf5EJHPXdse3lqWcuXmnk8U5TyWJ7LA3kCD+ThPGwJ54EogIcSTx5KHLkv/pyH0lE8lIzjYYs7dxu8uXrSg64qLwzlbqj3OaE+4E7rYR9aywNQHw5CUx6G4Xgcuso4xBVR1ByI4MTuCKq3R1O9LYEj6+PZOT+EQytiObl5PC2HitCdno72VAatp6fxqL8BPjz72CX97Tf8XYjSsQOj4Jb+kr9/ePE/ATD++j38D813/P237/n9t5/4zR7c/QvffvOK68NdXOpQMqg9jeXcdtQVi2g/vAjroTlYy2fQeXIe/edXMSDbzbCxjl6zmg5LFzbrJbotNnrM2o/3cxYDg2Y9Q0JUi9AUYrPQ3W6ls0Mw0lgZ7LAwKKys2630t1vtX+9pM9HbZqav3YJgUOi1GT8qZXaVzMSgoFKa9Fw0qbikb2RAdghb3QpUh4VQ8AmYd0Vj3hOPfF0w8jXBaDbFod2Zww3FPm7YRPS16ew/yzWjnCsmGb2GRqTiw8xZNoHwHAf8cj7FO++f8S8aQXSZC7PW5KEy1tPTpbNX6Q2YhSzCVnpNUgbMLQzqGrmoPU9v8x6M1QtQHpqG9kgp2sPFaPbnoTuQQ1tFHh1Hc+k8mk3n8Ul0nJhHb9VM+iun0XtsMu2VxegqJ1G/N5XNCxxZN/dTDm5wpe1oCV01CxFXzWHugkhSpnoTW+ZL0uwgMmaFMGlaCCZNBT02KV0CZHeY6Wk30mPT0dPWSp/9DlVJj0lKt1FMl7aRHm0d3dpa+k11DJjr6DfX0WOoo1sv3BSK6dGr6NXrGNDLGDbKGDLIGdAp6NcqGdRrGdIbGTZYGTba6NdaGdCaGNC10qNpxiKtQCfaila8FlXLSnTSjbS1HqTPUsOwTWT/uxbqEfvbbVgNBnQaDVr1P44KnVqNQS2sjBXohdW0WoVOIcegEjqgVfZKQPupgz2Q+6MjWshaFBzRFn0rOqUcjVyKQaOiXVift7fRK/x7+xMYrXq1fR0t3DC+enKPX95/bXe48eNb+PEdf/z4nl/ev+K7rx7x9tljXj17wuvnd3j/+h5/++6dPS7h3fBBvtZk8L00jtcNIbw6F8TLOl++rvXmm3ofvm8OAFUUaKJBFcOXJ1O5uT+WvrX+mOa5YpzjxsDaaLpWRGFbGo11aQzKmYE0T4+gpiiMfUmOlKe7cjDZkWOZ7lTneHIm35szE72oynSiInUU5emjqJgwmqo8J2qKPamfHkDDrGDEi2JonBfBiam+7M9xZMMER9akj2Vt2mi2ZDmyM9uFTeMdOTgtjCMLUpme5MT44L8SHzKSyDBHgoId8AoYhUeIA96xrgRk+OGV4Y1D0jhcsz0ImhKKcJ8YOS2K8OIwOzh6pbvblcEx4SMYFfYZ3qnuxJdEMWFGGpE5YQSm+uId7YpzwChcA0fjFjAKnzAnAqLc7BMU50FgvBs+0Y54RY7FPWwULiEjcAn+DLfQEbiHfU5QghOxmb4k5gWTVhjG+OJwkicGMG91AbuOrmD97oXkTx9PWn48afmJJGVHEpLgTViqP5G54UQUReNbGIrf9CiiV2eRtKuYxL0lRK3PJGppIpELI4mc50/MfC8KN0cz92AGJZsSCCkci0/maMKLPcnbEMeUHclM2hRNwfpQitaHMH6+cLfoTMLUcSROdiVrViBTVgSzaHsEaw5Esed0CluOJTJtsTOzZo+jqSKV4aoInlW68r7GlTeN/rxtDuQbcQjvpWG8k4bxZZM/d2vduVnjxq1aT55IQnkujuSlTGhJSeQrZSIPxfFcro+luyYRy6kMDDWTMNbPoF2yiXbZftpkh2lXnUQvPYH8/FFEZw9zvmYXzWd2IKrdiqxmF9qqSjRVx1BXVaKuqkJz/AStlcexnjpKb/0+LjRv5IpkCXdUU3moLeZ+60RuyVO5qUjihiqFe6aJfNk1ixe9S3g5sIZXl7bw+tZBvn5Yx73rdTwYPMUjzTaeVpfyeF0cD+YFc2uKLw/KQnm/KJbXc8O5K9wbZjlyefxYbuR4cKcwiDuTwrlTFM3d4nieFMdwO8ufy0nuXE3x5ovsIO4VRPBFfijXCoK5VhzCnZnRXJnmR2+hAzdneHJ3ujcPp/nwoNSb+/N8uLhyNO+MMby/G8OzR4E8upnAgMGVJ73RfGWL59opH7rWj8M21wFz8Uj6prnQN2Uc3RPH0pnrgCX3czS5n1A7/i9sCv9PLAh3JNs3kJTgicSFzyM6YgURYSvwD1mDe/AmXIK34Ra6Hd/IbfiGbyBnymnmrNJQtlzFjCUaSuaIyS9tpGD6ecoWKu1NLnmTz5IwvpzkzKPkldSRkHaYiNhdhEZvJyxmB0ERW/ENXo9f6AYCwzcRGb+bqITdhEdvISVpFzkZ5aSnbCc+ZhlJcUtIT9xAbtpeMpNXsWj+OkTSKkSiY4hEVYglp5DIqxEp9iBTL0ehnIxWlUmbJoM2+XhMykQM6hj06lh0ynhaFYmoFSmoFONRKrKQyLIQSbOQSgtplc5HLVuGQr4VsewYjRIRdWIrtdJOzijNnNHIqNHWcUI1xHHFLY7Kv6BccZsK3V0qjLfZr73GTuVl9rfe43jbWxp6P6AeekXn4C0udKj5wlzNE8NunrSu4bF2KQ91s7nbWsxtdSZfKOO5Iw/igdSVJ7IxPJaO4L5kFPfs8OjBI5EPj5u8uVnvT3+1O23l4zCXO6E76EzrQQ8UB7yR7PNDciAMyYEoRIfCaCkPRHYsAvHhCBr2hnB2dwhndgRRuzOIM7sCqd8XgqwylrbaVNQ1CdwZPAE/fMPfPnzHbz884+/fvYRvhbYXARg/5jH+3b6yfvlRffyXmsD/rmv6X0wxH1//34ww/983vfwPVg3aYfH37/j99x/4/bef+f23v/Hh3RuuDfVwoUOozhPRqazGXL+TjiNLsZXPxnqoGMO+LNR70hDvmID2+ALamg7SrRbRazTTZzXRazXQZdTSY9TblcgBixDFYvm4lm632NeD/XZYNDEouHjtphATfW0CHBrs0yO8Cg0jNpPdfNMvGDeEmJS2TnqtXfRbbAyYdVw0y7lkPEevrJyu2sWYyiei25eOemsExs0BGNZ6Y9oQgnl3Dn1Nuxk2yRmwCuBp4qJQIWgzoTdLOXByA/FF7oQUjCCg8BNCpzoQVeZO9uwwGuVH6O0xMtjexaCtzx7+3dPVxkCv0MVs5nK71a68DqrrGVCeoV9eRXfTfjrObqG9ZjW2E4sxH52JsXwaxopS9EfmYNg/GfOePCx7szAdzEJ1KItDK/zZMHM02xY4ULcrlM4DmVgOTuT4xkQmT3EiocSJxJk+JJZ6kVPqy4xSfxR1y+hQVNKlbqJH00KfTsKAQcqQSc6wScGAUcqQWW5/7dbU0qfbS5dmB13abXRoN9Peuglb6zZsrXtpbz1Cp/Y03fpz9GjPM2AQM2iU0aeX0aOX0WdQ02dspdco3DUa6NRp6dG20Keusr9JmcSb0IlWoxWvRt2yHqPiIB26evrM6o8qc7uNYaEK0dZGm/1+UQjqVqJXqeyjU6nQqTToBWAUALFVTZtRb38WQFBQD9tNBrtiKKyiP+YtflxLC65og1qJRiahVVhptwq/xJg+AqMQDdVuodNqxNyqRCtvsSuMr5/dt6uLf3wvwOJHYPz9h3f89M1zvv3qLu+ePuP1l0949fIO79894I8P39v/M3g1fJRH2jxeKeN52BjEwwZ/Hpz15tFZL541evFKJKhBofysDecXbSQPq2IY2uaHdZkT+rlj0MxwwLTQC/OSIEzLhHvDYM5N9eBUSQgHsoNYFz2W7UlubE90Zk+qKwfHu1MxwZ3qPB+OZbhxON2Rvalj2JfmQHmOC0fyPamc5ENlsR8nSkOonh7C0SkB7MpxZXmqA0uTR7MieRQbx49ja4YzG9Id2ZLnzZ7pUawrDqU4bjQp4aOICXckJGgM7u6f4Oz1GU7+I3EOH4tnqiduGR645njiVeBHUFEooSXhhBWHE1IYgpuQmZjmztiYMYwKG4FL3Dj8x3uRVBRHXF4UERkhBCf74R3pglvwWDxDxuET7ox/pBuB0R4ExXoSFOdJQLQrniFjcAv8HPfAEXgFj8IraATewZ8TFDGW0GhHwuKciEx0IS7dneQsb3JKwpi7PIeZi3IoW5BHXkkqyRlRRCUHEJnsR1CMO77RLnjHu+Ke7IZjuhueU8IIX5VJ+sEyMg5MI2VTFvGrkkhZnUj8wlAS5gcRMdWDgHxHvLPH4pPjTNAkT7LXRDJLiNQpz2LmniRyV/oxYaEH0ZNHEVPiQHKpB9lzgilcFsiMjcGsPhjHjuOpbDs+gZmr/Sko/ZzDO8LoqorgcbUXb2t8edUYz6vzCbxqSeGVOJ2vROncrYvjyslILp+M4kpNHPeas7h3vpR752dwt2kGX5yfzsW6KfScLsVyYha6E0tordmIvn4P7eJqOqV1tIvP0SGXYGxpQVl3FunpU7RUVSCq2o+4aifyyk0YK1diOL4C/fGV6I6vRl+5DsPRdXSfXsvFc4u5JZ7O49ZJfKnJ4Lk2jcfqBG5Lw7kpDeO2Jo7H1hy+6i3jZf9CXg2u5P2lDby/sp2vr1TwpO84j/UHeFy7nOe7C7g5zZt7Jf7cmRTGvZJoXs2N4qtZodzMc+ZK1lhu5rlyM8+Dm7k+3MoN4LagKhbEcCc3mKvpXgwnuXMhxZvhNB8uZgZwNT+UK4XB3J8Zw5OFCVws9qC/0IE7c/14MNuXB9O8uD/ZnXtl7gzN+YyXTWG8G4rm4UV/bnSGcNMSxCNTODdqPejfNgZd6X/FNmUUtoJRdBWOpq94DL1F42ifOAZj9ghasz9DnPMJR1L/M5sSP6Uswpmc0HiSQ4pJCJtPZPBC/AJX4Bm6FeeQ7biEbscnYhuh8dspKKtjwXo9pctVzF6pZdpCOQUzGsmdUkfJ7BZK58vIn1JPQvphYlP2k5l/kgk5x0lKP0xM4l5CIrfiH7IBv+D1+IdstD8HhG4iMGwTQSFrSI7fTN6EI/a7xaTYFSREzyMlbiU5KXtJi1vFzOmraBJVIRIfokV0FJHkBCJZtX31LFbOR6HKRq+Kpl0ZSpc0BJssEIsyEKs6GIs6DJM6AqM6Cr06Gq06BpUiErksHIU0Fo0oB7U0H4W8FIl8Jc2yQ5yXtXBepqFRoaBB2cBZZSWnZVpOSDupFPdSLhrgkHyIA8oB9qkG2K++wH7VDfYp7nNQc5tq0xXklh5sWjEDimNcU+zhhmIrV5QbuKxaxRX1Mq61zuOWppB76jSeKMP5Su3HS40nj1UePFB681Dhw2OpN1+KPXjY7MedRl9uNvhwpd6b3hOutB1zRl/ugvKAK9K9noh2edO82wPRfndE+704v9uT83t8aNzjS90OT+p2uHN2twcN+705f8AbTUUomroIbg8f57cP3/C373/k1x8f8ne74eWNPYvxIyh+/eea+h9e7eaXf98l/d+P3fmH7xFyHf+c/x+B8TvsWYwCNP72E3/89jMf3r3m6mAP/VYNQxYpQ8ZG+jWn6ZdUYD61Dv3ReegPT0GzOxv5llTOr0miZWM2xooF9NVvY1gvotugotckmCasdBvb6DULMTQd9nW03VHdZmFIAEGb4d9Pm54ewWhh1dFjFV4Fh7BgqmmlX6ios1noswm3kR30tXXYV9zDgkPbrOdam5Eb5nMMSfegPFSGdHsm2i2xWDeGYlsfjGKpP+rtE+ms3cIVo8gOjAK8dNkstHfrkehOkzrFj7CCkQQWfkbYtLEElYwlKt+Jk+d3092lp9e+Vu+hr6OTni4r/b1CBaDQ5WxhyGRlyGhjyGBlSG/gksnANYuWK0Y5FzWNDCrOMCg/xYC0irb6feiOrEKxcway7SVIdxchLZ/GmhneLJnixIa53jQezMZ6qATVvklsXxROYfE4EoU3pTJn0krHUjLTmeXz3Kndm4riUCma/YvQl6+k49Q2hloquKw4xQXlGYZVZxlubWRA3Uiv4iQXDXsZ1G6jT7ORdsUqrLIVGMQrMEjWY5btpE1ZTrumik5dM90GOT0mBV0mJV0WNZ1WNTaLijaLEqtVhdEkx6I5jlW8htaGJeibV2AQrcMo2YZBtJ8OVT0DRh3D5m4uWAcYsrVxod3GgMVEu0aFWS7BLJfax6SQIozwsUEpt8OfAIuCciiAolYpVA6q7BD4ERQ/BnMLz8JKWrhXtKuLMglahcx+yyisqHvssCicP1josBgwauRopM12lfHt84f8+t0b7MD4w0do/O371/ZoqfcvbvPu6RM7ML59fZ/vPjzh79/9BN++49VQJbe1xdxT53LxfBIXGuIZro/hYoOQ8RbLbVkKj7WZPNFm8LQ1g6f16VzaG0Lbahf0ixxpnedM6wIvzKsisKxLQLYkgvrZAVRND2VXnj8r40azNnEsG5LHsSllHFtSx7IpcSQb4j5lS9JItqeOZWOiA1tSxrEny4P9eT4cKvCjvCiQw0UBHC4O4EChLxvTHFiSMJJFsZ+xNPZTVieOZGOqA+vSxrI515Od08KpWJ7JjPEuJId9TnToOPx8PsPZ5S+4eo/AI8QRh4BROEaOwzfDD9/cAIImhRCQF0hIYSghBaEE5wXjLjiko8bgGO2AS6yj3f0s9Eh7xbvjl+SDb6IXngIMRrngGelCQLzQU+2Ob5Qr/tHuBMR6EpLoS2CMJ+5BDjj7jcDFbwRuAZ/jHjACz8DP8Q0dg3/YGPzCx+AfMRrfsM8Iix9DwgQ3EjM8SM7wZnxOEPnF8RQUJ5GVH010khdxaX74hjsQluqNc8QYRoR+xog4B9wKg8jcNo0ZVUuZfGA6KStTSVmeyPgVCSTMC8W/wAmfiY545IzDI8+ZwCk+RM3yJGNlGEVb4piyPZ7cVYHETB9DePFnRBaPJHbyOHIWBJK3IphJ60NYVp7GllO5LD2YwsSFHmRM/pQta71pPxXD/TOBfHM+htfNebxpzuNVcwEvmyfx/Hwht05mcqkynctVGVw7lcvdhmncrF/Cjfpl3KhfyuUzC+mtmk37sXmYjy3FcHw95jP7sdZX0tdyhiFRPQMt5+kTibE1tKA9XY+y6jTyY5UoKstRHNuP5tgGLMfLMFeVYaoqw1g1E2PVHCzV8xhsWMgVURlfKPJ5asrmpTGNr/SJPNZEcUcWzC1B1THE8bwzh9cDpbwenMe7C8v4cGEVPwxu5LlmLV+cXsntQwt5tLOUZ+syuFzoyt1Jgus5nIeFUdwv9uNesQ/Xc5y5M8mTL2eEcq/Ij+vZXtzI8ef2xDDu5kdzZbw3Q4ku9MU60RPrQlvkWLoSXBnO9OPSxAAez03gxdIUrpX4MJzvyL25fjxZFMDTeX48LPPkfpk7V2c78KTcn0fnfRmsG0X7cQdung/iVk0gHes/R1v2XzBO/gxr4Rg68sfRX+TCUIkLg1Oc6J40Gmvup+hz/ooy75+oyfiPHMz4hI0ZHhSHBZDqG0tqSDFxIXMJDFiEb9gm3EI+KoyugetJyipn3koVy7dambpEzsxlakoXKSie3ULe1LOUzGqhdJ6UoumNJGccITppHxl51eQVnSEjt4rUjKP2JhcBDgVg9A1aZ38VngNCNxISto7k+E1kpx0mPWEHSbEriQ6bRXLMSrKT9pMas5bSyatoajlFi2QPLeIDtEiOIpIeo1m6i2bpPGSKHLTKaExyP9qk3pjFgZjE4VjkUVhVsVjVsVg0sVhaYzC3CspjJDp1OHplLFpxOq3SFJSKNOSqPKSq2cg025Cqj9pDwUXyappkFZyV1nJGIuKkSM2xZhMVIhuHJTYOy9opV3RTrhjksOwS5a0XqDJ302TQoVHUYmo6SEfzHnrE++gQ7cUm3kO7dDc98m1cVy7jYescnmsn8caQwTtzEi8t8XxpiuGZIYJnmkBeKL35UubHM5k/T+X+PFEGcF/qy12pH5cbPGg7NgbdwVFoD4xBdWAc4n1OnN85jsYdTjTv9qRljw/ntntwdpsb53Z6UL/Tjfodrpzd6MjZA85c7TnEH9+/5+cP3/ObAIxCaPd7ARgFdfHfIO/fPf/PCoz8JoR2f8PvQoD379/zx28/fqwGHOq1G1n6BZXKLGHYLKLPImbQ1Ehb0340Rxah2zcVw84cOvZkYtkSj3SxNy0L3NBULKNPdY4hg5JevWCW6KDL1E2vuYd+UycXTFYuGY0MWQx024z26RHWzsK06ekyt9IjrHzbtPS1ae3P9ls7q5E+m4leYa1ts9jjfbot7fS39THUPsyAZZgBk5ELFiXXLCIsZzaj2VmAaVM8nZsjGNgZh3p1JKqt2fS3HPzYjWy12IGiUyhfN9STMzOcsImj8J/4Cf5Fn+M9cQRheWM5XLOB9g41fW1CX3MvfbYOutvN9Hab7S0rQrh2n6WLLvMAXeZ++tqE6aPP2k2f8DNaBJNPG0MCWFpN9hvQa0YVt/RibukauKQ9Seu5LaxaEM/CshA2LIqj5fgC5AfKOLY2gzklnmRPciB5yhiSpo4gu2wEM2Z9zp61HogOx2E9OJ7u3Zl07c3BuisXzdZspJtzkO4oxli5GPOpNZhqNmCr28nw+RNckpziiuIUF2VVXJBXc0lTy7D6HAOqJvqVEvpUSnp0rXTqW2nXabBq1bQJeYtWHRarFqOlFVObFr21FbOuGrN4FZr6peibNmAS7cYiOYJVWkOvVsFFazsX24TebcHQZLVPn1GPTSHDJGnBKhXRZp8W2qQt2KTNGOQSeyRO15+ROIJaKMCgoDgKxhZBXbQrjPZAbpv9c1a91g6Zwp8TgFEASOH7BeAUonaEppd2sx6DWkarrMVeDfjty6f8/v1bOzAKDmlBZfzbdy+FZIFEAAAgAElEQVT5/u0Dvnlxg3dPH/Hm+RPev3vETz88h+9/gQ/f8vVANVcVSxgW7cN2ZiNtNRuwnF5PW+1Guhq2MSQ9wGV1BUOyAwxJ9nBPtJo7Dcu4fGI+nftKUa8vpGlZHuqtc9DuXUnjxvlULSvl4LwktpR4sDJrtH3WTRzH6uzRLEv/hJUTPrPP4uS/sCjhE5bFO7My2ZVNmb5szwtkd0EwuwuC2JMfwL7CAPYW+LE2ZQwrksawPGEUKxNGsi5pFFsnOLM1x5WtBd5sKQlk59w4Zme5kh3vSHyEM0G+n+PjMxJvfwd8w9yITAsltTiFwPQAAicEEJoXSlBOIKH5IfhN8ME33RuvFA+cY8bhHDUW15hxBKR545/qSUhGEH4pvrhGOeMQNArn8HH4JXgRmh5ISFoAgYk+BCZ44x/nhW+UB+4hTjgHjMHJbxROviMZ6/0Zzr4jGOv5Tzj7fIJn4Ehc/D7BM+QzfMIEBfKf8Qn+C/EpTozP8iY715/ikijmzh3PgsW55BdFkST0VUeNIyLRg+AEN9wiHHAIG82YyHFETYmnaNMUFlUuIXdtLhOWpZC+KJ7EuZGETvXFt8idcVljcJ/kRvCsYKJm+xE1x5u4+d6kLQsgfZkvSfNdSZjlSOx0B3sDU8GqYAo3RzJpWzRTdsYy71Aas/elkr/cn/ElnzC77J8wnY7iTmMYbyTRvJWm8EaSwsuWFF40p/K0MZUvahK4Vh3PrZo07tRl8qgpnzsNadxtTOXe+RRu18dzoSqM3iOhdB+NpqcqjQvnJnPx/Ayui5ZxS7yB66LNXG7ZSt+5zdhq1mE+uQpD9VJMJxZjqhJiy2bQc3wy3VXFdFUX01k9mY7qUnpOzeK6eCH31LN4qC3kmTmD1+ZEvtJH8UQTzH2lH/fU/jy1xPB1TwZvBop41T+NN0Oz+TC4iHe6eXSvjsOQF4IlLZCB7GBul4Zxc7IQxO3Pw4mhPJ4Yya18H67neXAjz50n00P4el40j6YFcyPPhxu5/tzMC+ZmbhiXxnvRF+9IV/RYumKc6IhxYniCH5eyA7mQ7cvFib7cnBrM1UJvhjOFG0Yn7s/14NliX57O8+ZBmTtfzHDh5mInLqwaiW3Zf0Yx8z9w52Aw17f5Yykbgbl4BH3T3ektcaMjbxy2LAf6J7lzabobvUUjsWb/E8bM/4I+77/SMP4/UJ78f7A/x4GVqT5MCvQhOyiFguQlJEQsJjBsLR4hG3EP2YJ70DpSsspZvE7H4o1GiheImTpfah8BGHMm11I8o8kOjJNnNpMxsZrE8eVkTTxB0dQGJhadIXviSVIzjhAUvhnvgDV4+q3Cw3clXv6r7eAYHrmRCWk7yEo99CcwriImbC4psWvJjD9IavQmiiaupO5sFS2S7Ygku+yOaJHkCM3i3TSJFiORFqKSx6OX+2KUuWBo8UffHIVJHI1ZFoNVEY1FEYlJEYZFFYZJFYxJHYJFHYVFkYRBHoFWGYBaE4hSE42qdSIq9RxUilXIJZuQNG+lWbKF89IDnJOcpqZZzMmWVqpEeirFeiqleo7LTFRJ2ziubaPKqKNO04REcpzWlkOYRBWYxNUYpLW0SupQNp+htbGSwebd3NPs4IVhFW/Mc3hrncwLSx5fWjN5bk3lpTmW16Zw3ltieGMM56vWQL5U+/KlxpsnghIpd+O2xIUr58bSW/VXTBUjUBwci2SPA9K9Tkj2COqjF5K9vjTv8qRltxeifT607PWieZsrdXvHcql9D398945fPnzH7z88/Njy8v6tHRj/+O4Vfwgr6P8WHP9nBkZ+f/tnPeAH+z3jh3cvuTzQY49TGTC3MmxWM2BWYOtQ0dUmZ8DUYo+76arZSuuuqei3ZtK+K5WOndHo13txekEI4p3T6Gk6wDWLjAGTjm5zG93mLjs89hlM9Ot19Bh0dBiNdJiMdJqMdJuN9Pw5VkFJ0rfSazbQYzLQbbTQbTbT3Waky6aj06amS6jLM7dis1rptPXSbhmgp72fnjbBfW3iglHCJeGmbncJytVxmDcnoduWgf7AFKz1u+zNJb1C+LStnc4OM2rDeRZvKiKu2BnfnH/GI/ef8S0cRVD+aOasy0OuqrO7cweFdbit3X4v2P8nMAog2CeAiZCv2NlGd4eVDpuJznYT3V1mOjuNdHcZ6ezQ0d5moLutg4vt3Vyz2bgiKKmGBhrqNrNi5QSWL0vj0J4Z9Jlq6DGUs2d7PpOmepE2RTisH0vi1M/JLRtN2UwH9q0PoflAOpbDqfQdiqNjfwzt++Poqkij82gGlvIJGMuzUB/MRLk/A+2hArS7p9K6ZwqavSUo9xahOTwFy8l5WM4spb1+HT0tOxiQ7adHVk+/SspAq4LeVhXdrRo6tVraW3W0tRpo05uxGqy0a6W0yY6jazqCvrkafcsZDJIGjLImbFqZHfr72rUMdgl5kB30W9vpMhgxKRToxSLMUikW+0iwyMT2dhi9XIIAgALsCdAnrJqFFbXwuX8xuHyMyhHczza76iioj4I7WlhJC8AorK4FuBR+uRBGCKG36jVoFWJaZc1YdUq+e/Ulfwiu6O/f2iN1+OEtv3x4zoc3d3j34irvnj3i7YsnfHj/hF9+fgk//AYffuBl/wkuSubT3bAe08llmE4tRy9MzUrazm+mS7KLbvk+2iW76VLsp1tSjrXxAIba/Sir93J2z2ZkJyoxiSWYlTpUEg0ycSvaxmaaDuyjZttWFJVHqdu5nc0zy1hemE9pchILc3NYPDGP+RlJzIhzZVacKwtTvFgxwZd12f5szA1ge34QuycFszPfn1XJY1md7MiqRAfWJI5hXdJotmW5sLPAky35HqzJc2dpjjuLJ3pRmuXH+DgPAjz+ipvTX/DxG0NwpDcxqRHsqNhG+ZmDFM0tICIjFK8kd4In+BOY7ot/ijfuMc54xLrgHO6AU9gY/JO9CEj2IjQjiKSSBCaUjScw3R+veA9cIp3wjHMnKNUf/yQf/BK9CUz2xzfGh7F+YxjtPZLRXiMY7fkpY30+x8lvJI4+n+Ho/SmOXn/FK2w0bkGf4h70Cd6hn+IX+lfCokYQEfUpiQljyM3xomRSEKWlMcyem8ak4giy8oKJjnchPNYF31AH3ING4yXAsaBqpvvim+lFWEEwofn+xEwJIWpqMCGT/fAt9sajxAOfmf5ELoshdIYP4bN8SFgUSN7GWKbvTSdrVRCTt0Uz90AKmcs8Gb/QmcJNIUzZFUvxNuHWMYzJmyLJW+BGRuH/xezJ/xtd56J4JIvkjSKI90p/3sh9eSn24XmTD08afLh9yp1bJzx5VB/Ki5Y43spSeNcYzpu6QL4+5cOLSjceHR7Hvf1juX/QlYdH/Pi6NoGXdQJ4pvGVfDxfyifwUDyBG+fTuFCXxFBtAoNn4hiujWW4NooLp0O5djKQK6d8uXzal0un/bhUE8StxlgeKpJ4YUzglS2ct91+vLdF8VIfymOVL/flXtxTevHCGs2bnvG87c3lVfdEXncX803ndJ42TkSVO5queC8GIn0YivXkYpYnfXlOXC304XZeMPeyw7iR68vlTDcuZbryaFoI3yxO5v7kIK7netm/dj3Hnxu5QQwku9ARPZq28FF0RjvSFefC5ewgrk0M4WKuH8PZnlwp9OVanjfXMt24XuTM5SmjuT3HiYfz3Lk3zZX7U9x5ONObu3PcuTHXiYGyT7k4x5G+qWPpLnGiu9iZnhJneorG0TFxJIbx/4QtayRXyjwYLB5LR/ZnWCb8FXP2PyNO+z85kfS/czz7c3aMd2VxjDslweFMip5GRswCIiNWERwtxOpswzNoLVGJO5i9RMqi9XomLxQzb6WW6QtlFJadY0J+FZPKGiidK2bKzCayC06QklFOakY5Ofkn7JOdV8X4zCPEJe4lPGor/sHr8PBejm/AaoLDNhIdu5nxKVtJjtlOYtQm4iKXExexkOTo9aRG7iMlcgt5GcuprCynRbwDsWS3fTUtEh2lueUgLS0bELfMQi7JQqeIRivzRi/2wygOxiwNwSILxiwPxCzzxyLzs49R7INB5ItBFIC2OQjNeS+Uzc4oxU6opB6o5aG0ypJplebQKpqEqrkEqbgUqXQZYskemkQ1NLRIOCtSckaspEYs47RIap9quZwqpYg6aS0yyTG04iMYJJW0ik+hlDYgl5xH3FSP9NwJrPUHuNV6hOfmPby2ruNry0Ie60t5aCjhsbGAL41ZfG1I5StDMq+tqXzTmc679kReWSN51RbOS0sIz/UBPNX68VDpxQ2xL0ONgfSc8UVX7op8jxOSnU60bHdGstsD2T4fVAf90RwOwHw0FEWVLzd7DvH3D+/49bvv+f2HR3/G6Xy8dRfqAv/48Op/PWDk93d/9kl/jwCMF/s76TbrGDDrGTRp6TUqsdiUtFuV9JgVDOklXBLWrE2H6a5Zi7liOq17MtDsTqR1cwSSVWHIt+XQWb+Fi/oG+oWVptlAp8VEpwCBFh3dRj3deiM9BhO9BrP9/rFbb8Kq1KAVSWlTCzeQFnqM/zdzbx0c94Gu6Vbdf3a3avfccyZnMonZli1mtbjVYmYmWyaZmZlJtmRLsmwZJYulVjOzWmyKkzjsmClsCE4ykOfWr53ZnTo19+5U3a3a/eOrbrVkS1VWJU+/3/e+r7DWHsSk0mLVq7CZ+9HpWrjYcohFywqYW13AngNb6e7vRG8w4bANYTfbuTJgdzW0XJM1Mnh2E9qj81HVLcPZfYRxwSzj6kt2uG4ihx12jOZ+9tatJKnCh8C8N/DO+z3+ZZPxzfsDWQujaO9rYkSoxrMK63DhJs7M6KCJMSHU3G5lzG5kxCGsUA0MDxgYcRpdj4MOPQMOHc4BPYODBpxOM07nECOO4Vd3mDYjdnMnx5tWsmxjMuu359LUtJ4xRzf92oMs3BBL6lwP4ubNInaBO6mLfCio9mfRsgjMsr04unbjvLgC+6ky9HV5qGsy0dRkoanJRH04Hf3RTIy12a4xH8vFeaycgdpy7LWlWI4VYa4txFhXiOFEKabG2ejrZ6NvnIu2YTn6k+sxnRagaDfGcwewtzfg7DrPYG87w/19DMvlDMi7MUkvYOhtwdDbga63B21fHzpZPxadkkGHjkHhzcaAhlHHMKP2IRwGCzqZEk2fDL1MiVGmwCiTY5LJMfTLMCoVLoVQAEbhDlGvUrgURhcwDthfNbcIYdxOh+tGUXjdtY6W96OWSV1wKRheBNh0QaPd6lIXrXq1CxiFG0arTsEPXz/l1x+f8+sPzxBg0QWMLx/z8kuhY/ptnj/+DRhfPuBPP38J3/8ZXn7Po8FGrnaVMHqxAEdzFgPncrGdzcXRUoSzo5Kx/mpGZYsY7l/MsGI5JtlW5O0b6D6/lq5zGzlbv5rejsOoXH2ul2iXX6RD1Y5S2kd7wxka99XQ1XSB5sP11Gw7wKnDDRzaeoD6gyeo3VPLntVrWJAaQHVaIOuLolmbK2JDnoi1mX5syfVnd1EIuwsD2ZQ+ywWMayQT2ZgwmW3CKjrLjZqKAPaX+bGtwJNNBV5sLvFnRZGIsoxgUqJnEeTzBrNmvoanz2TECWFULixj676NbN69jvTCRETJfoSlBOAdNYOZosm4h03BK9qNGaJJeERMw0/iTmCc0CPtR1ROOMkViaTNSSG9KpWs+RlkLcggPCsUSWE0wamBhKQEExAfyLSgqUzyncgk3wlM8ZvAJO8/MMN/ApO9f88kz9eY7vc6U/1+h1fYRPyjphAsnkqoeDJh0W8SIQBjwmRyczzIy3antDSE8spIlq3IYOmKLLLzQpDEe+AfPBEvvzcJCnMjIsaH8AQ/glK8CE71JiI7gIBUd3zTZ+GX50FguS8BcwMIXioibnM8MctERFYHELssmNytEhbW5lKwLYrs9YFU1ySw7lQW2WvdqdgRxJw94VTuiiJ/fQhFqwPInzuB8pL/xJF1/847vdE81UTxnTGCH/UivlMH8UIRxNd9ATxp8+GTJjc+PeXBZ+1hfCtL5CdVGn+WJvNLVxw/tkbxrdASVO/L0xoPntR48/nxYF6eieXluQRetMbyrFPM110SPmuP4e7FKD4+G84HZ0L58GwoH58N5dY5EbfPhnKvKYw7TUHcbvLn01MB3G4W8eBiLE+7kvhKnsAzbTQvTaG8MEXzpTaMh/IAbvd580AVyFfWGF4Op/FyJJtnzmxeDBfw3XAFDy9loEh/DWf4dK6FenM1ypMr6R6MFM7kSrEPNwtFfJgbzs3cQK6lezKePIP3C/z4bJGE25UiPiwK4IPCQD4tj+DjkjBG4qczIJ7MgHgqA+IZjMR78GFRFB+WRHIt25fxdHeu5XrwTrYX76a7cz13CtfK3uSdqkl8WDWdO7M9uVviw/0yfx7MDuDTSk8+qprER/Nm8Va5O+MlHoyWuTNe5cbluZO5umAKI+UTcOS/wZWKGbxV6cGY4JTOno457Q9oMv6drrR/5XTqv3M0bTpbY2ewIMSP8tBsKhOXIglfTljkFsIl+/AP3UJg6EYy8utZvlHL6h1W1u20sXyjjvKFHWSVnKZsXhtV1d2UVV0ip/A08clHSEo7RlLqUTKyTpCV00Bqei0paceIjT+AKGwrvv5rCQzeiFiyl7j4PaQl7yZRvIf46B0kxGwgQbyK5JjtJEUcIj5sOwWZ6zl5sp7u7sP09Byht+c4fT0n6eluoLfzEP09m5H3zkfem45WGYdJFYpV5Y9N7Y9Z7olF7olN4YVD4YNd5otd6o9TFoKjPwRDtw/6Tm/0XT4uiLTIgrAoBMgMxaKIwKKMxiQXo5Fno+ifh0K6DYVgwOnrpLdfRld/Px39PXTJe+hR9tGhVtCultOvaEcvb8YkrcfQewJ170nkfWeR9Z1D3nsGdU8Tg9JGPjA28dB6jKfWXTw2reeOfgV3Tcu5b1rEI2MVXxjLeWIp5ZG1kEfWXB5ZMnhkTeaxPYGn9jg+s8fxuSPeNU+s8Ty0JHFXn8A7vVGMXQzF2uiP4rA7qhovVEd9UNZ4oznmi6E2gP56Tz4aPgovv+aXF9++AkZBPXz5HL4V8nyf8et3X7kCu10Glv9uePmfVwX+7abx7//c357/b7thdAV3C5WAQo/0nwWF8Tu+ffYZ10YHGDQL0TkGl0I4atLgsCtx2oSIGw1jJg1XjSpuGGXc0LczLK1De249PcfnYdgXg21vOKqdMUj35GJv3cawookhfSfDVjlOm5Ihh9oVCn3dYOCqQc+4VsewSoNTqcah0GBX6hjQGBk22Bi1OHGaBjBr9ahknbReOMbGjeUkJM0kOm4qUfHTkaT6UDgniZrj++mV9qA3GRkYcDBiN3LNquBtczfjqnMYu09hVncyLLSeCGtk2wBjtiFG7E5sVg0XumrInCtCVDAZ/6KJ+JROwr/kTWIr/DjatINBq2DisTNqFSJahO5ng2uVfkVYk9osjLtGMPdYfzPo2Bix21zQMmSzMmi1MmC34Bi0MygobWa762c0WdrYuK+AxVvi2XqoGJnqBE5rL/vPLSZjRQDi+TMRL3QndrEvydXBlCyPp65hPeP2V+Hnbxm7uKI7z5iiicHeWgbaD2C7sB1T0xosJ5djqV+MqW4B5mOV2I4VYK8rxHG8EOvxPEx12S4V0lSfi+VkIYb6fIyNhWjrMtDVZWE4UYCpoRxj4zz0DYvRN6zGeHIzltN7cZw/grG1BmXHUfS9J9H1nkPd1YKyqx1NXx9mtXD3aGbIISjDJoZtAwzbB7AbTGhlCtRSGZp+BVqZYEQR3NBq9AoVVr3O9eZi2GHDYTK4YFBQGP9HruKrthzBAS1ApUWneaUu/qYwCl8rKIyCEUb4/sLYTTrMOkGF7EUn73WtpH/85jdg/PH5b6aXb/j55RNefvUxz568y/PH93nxxWN++O4xf/7lK/jhT/DyW+7Yahm9kMpoYwTO4yIGGyJwNkQyciaey63pvNVTwLWeAq72FnGlrxR9ezF9zdl0NmTSfbKArqYSpBcXouhag6x3M909W+iV70bafZiWpl3UH17LmfodnDu5l/OnD9Jy7hhnTtdw5sxRGk8e4viRzWxbkMbORZnUrCmkeUcVWyvEbCkNZ3NhMDuKQ9hWEMCaVDdWxExiTdxkNiZPZWPyJHbnzaKuKoT6heHUVIVwsDKY/ZUhrM4LYHaKLyVJvqRLPPHzep0ZM17Dy28aMQnhLF25kI1bVjN7fhG5FcmkFUoQxXozK2gi7iGTmfXbeIROJUDiQUiCD0GJfvjEeOAeMQP3SDdXX3Ta7GTKV5dSubacqo1zyF+cS3JFMjH5sXiKPXELncGUwEm4iabhEe6GV8QMPMOn4y6azPTAPzDV/3fMCv4D3mETCY2bSXq+iJziMApKQ0nLdCchaRJZOTMpLA6gpCKM+YsTWbkuj/K5sWTlhyJJ8MQv6E1EYdORSHyIjvMmItmb8CQvItN8CUqchbtkMjMTJuFb6E7YomAk66NJ2ZFI5uY4klZHEr9CROKKELI2RJC41IekpR6Ubg9lf/ds1jelsfRQFHO2BlK5NYL8VSHkzndnwaLpHN3ugbbej0/lUXypj+RbYzg/mSP40RDOj4YIXqhC+bzbnztnZnHvrCdfdYbxgyKen5SJfK9I5Ud5Gj9Ik3nRHsMXZ0J53BjI06ZQvj4v4duOVF50pPFtWwovWxJ5djGBz8/Fcq8pklv1oXx8IoRPG0TcbhDx4GQYT5rCeXwiiEcnfHl4woMHrvHhs9PhfNMSx/POWJ4L2Y/9wTxXiXnSK+JOuy+3LnnxSBrCN4ZYvrOn8MNABt87MvnBmc0P9nzuNMcgS/lv2COmMiLy4KrEl6uZPlwu9eZyiR/Xi0TcyA3jWpo/ownuDMdP561MT26Vh/BJWRAflwbxaUUYtyvD+bA4mKH4adiiJ2KNmow1cipjSV58UhbDJ2Vi3sr242qWF2/lefF2pidvp7pzLWcqb1dO5ebcaXww243b5d7cKfDhboEv90r8+aRoJp+U/YEPy2dwrcid4UIPBstm8fYqbz7a7M2n23x4a+l0BssnMl4xleuV7lwp9uBqoS+OzGkYMiYiTf89Z5J+R0PGVPYmTGN5iDtzAiTMkVSQFF5NeOhqwqJ2EBS6Bf/gdYiitlIyt4XtB8fYfnCYTbsdLF6jpLiqhZI5LVRVd1E2p4W8otMkpgrAeJSEpEOkpNaQknqUhMRDxMTuJSx8GyGizQQErXc9JiUfITOjhvTkPSREvwLGpNhNJElWkxyzlaTIgyREbHNlMZ4+3Uh3Zy293bX0dR9H2iPAYgM97bVIO/Yj7VxHb2clakUxJm0sNl0AFrU3+v7pmGTTsSlmYpe7MyDzxikLYFQZxqgyFKfCF6c8CKcsgkGZmCF5NEOqUIY0gQzp/BnU+zGg98egykApnY28dwPK/gb6pZfol/XSK+uhR96JVNWFTN1Dn0pOr0KBSt6JWX4Ga389xr46NH3HUUjrUfWfQNtfh0kmNIid4B1jHZ+aD3DfvJ2Hpk3cM2/ivmUz901reWRYyhfGRTy0zOeerYp7tgru20q4b8/jni2T+7Y0HtrTeTyQyRNHJk/sKTy1J/H5QDqPbRncM2bwoTyZq+0xjFwIx94cjKnRD1ODP44GEZomHz4dq30FjM9f8tcf77+q/nv5EoTyh++eu4Dxb/D3v+rxnwbGX3/5nv84/JOO6H/8dd+7ml5c4PgnIWJHAManXBsTYEZQ+HSMmYSVqYZBi5whi4ohs8b1uWGTnjGzwWVwGbeqGLX2o+puxHyiCOuhOIwHk+nfmULnrhykRxdibN3NkPo0TsNFnOZ2RvUdXFd0cFXRwZisg0FpBwPSLobVCgZUKob0BpfKaNcZMeu1dLSdZ8O6avJzopCIp5OcPIv84mAWLk8hPG4yIXGTiUr0Yt7SEtr7W1FZdOjNOpyuSjytKwpHcMna7AM4BOOMzcSoxcGosCq3OBm0mzA5eiheEktYwTQCSybjWfgGfpUTiCr3ZMOeaobsBkaNwr2ixQV6ww4BGIWGFBuXrYNcNo+45orrcZRx8yhjplHGLGOMWcYZMY0xZBFW4EYGzRaGjBacFi1q/VnmrROzcEsU+xvnoNafwmaSUrQ+hpiFs4ipdkeyyIvYhb5kL41hydYK+hQXGXPYuWJyMmYeYcg8wojwfa2DvGUd4KbVxvsmPe/r5dxUdvO2tIW3eup5q3c94+0rcZxdgK6+FFlNLqq6fNQnCtA2FqNpKER3shhDYxKmpgSsp1OxNWdhPZ2PpakYy8lKLCfnY2pYiPbYPKTH59F1ejF9Z1fTdXo9Xad3ID13FFXbOUx9vQzpXoH/sFEI+tYxZtHh1Kkw9Peilfag7utB3S9FLZOhkcvRKpQ4TK/WyYIi7XI+C0YYtfD6KxPM35RFASiFrxFuHFX9faikva4Mxr8Bo6AyCgqlAI7COtqgkqHu73a5pC1aOf8IGP/48inffiXUBX7Ai8cP+f6bL/njj5/zp1++eHXD+PIFn1oOM3gyjsF9Qdh2B2DbE4BlTyDOwxFcbkzmWnMmV85kcvVcNlcv5DJwOhbdMRHKg0HI9gajPhKNuTEd86lcTOeKsVyag7VzAbKL5bSdLuRCYx7NJ3I4e7KIs6fKaTpZzrnzCzl9diEnmxfQ3LSYs4eqaT26jPba5ZzdW0XdulxObi5kf3Ucu+ZEsibbixWpbiyPm8Ly2ImsTpzE2qSJ7MqfybE5gTQvE3NmuYTGBZHUzhaxLsOTksiJ5EVMojjZl7hwN3y93mCmxxtEioMoLctl0aI5LFkyh6KKNErnZFJcmU5iRjjeIdOY7vMG7kGT8Q6dQXhiAOFJAS5zi0fYdKYFTGCy/xt4RLjhG+tJaFowiaVxpM9NpWBJHqUrSyhbVYY4X0xYRijeEg88ot2YFT6NkGQ/orNCCE3xxVc8HT/xVDxC32RGwO/xFL1JVLI3BbPjWLGxiGXrsh2pkp0AACAASURBVIlNnUp8+lTS87zJLQ2hcE4EVcuSmbs8jfKFiWQWhxER50ZMvDvxid7ExnuRkhlEXKov0UlehAj1h2GvMyX8d3hkTEK8OJiUzWLSdsRSvCeFgu2JZKyLJmahLyGlU4muciNuvhv56wJY05DO0b65LD8YxeyNgZSuDyd/eQSl1YHs3SFmWFrGu93x3JFG8Lk2gmfmCJ5ZwnluieCFJZIvNSIe9vpwr92T+5e8+LI3mJfKKF4oo3mkSeCpPpXPtak8lsdzt0vMw544Plek8dxQwLfWEp6bi/mjppKfeyv4tr2QLy5k8ml9DB/XRXDreAS3asP4pCaY2zXB3Dvqz72aaTyoncSjujd5VPsGj2on8kWjJ8/Ph/CyLZTnQuRPlzdfdkVz91wIHzX58vFpXx60iPisO4qvZTE8V8XyUhvPC00cz+Vx3G8IRZbxX1FFTsAcPourKcHcyA7g7WI/rpf4c7kgiJGMIMYSfRiIcWMozo3rmV68V+DPRyWBfFDsz0elQdyqCOXTilCGEqZhj5mMI2YqA7EzuZzmx0cl0S5gvCHcMOb48G6BLzcyPLiW7Ma17Om8XT6DdyrdeE/IYyzy5na+H3cKfbld6sV7hZN5t/DfuJ4/CUfmdAzZbuhLZvDejhC+OhXH8+Z4Li+fwtDc6YzNnsRoyUSG86ZwrdiPoexZGNIn05v6e84k/ivNOdM4ljGDdWEzqPYPpVyURlbkPJdjWhS6gcCQjS7ntJf/SiTJB1m33cqOQyNs3GVn5UYdVYu6KZ/bSunsixRXnKeo7CwZ2SeITz5EUsoRkpIPI4ndS2TUTgKD1uPrt4aAwPVERG53wWRuXiMZGTWkJe0hNmIXcVHbSIrdSHLcahKi15MYsZfk6K0srNpJS+tpersa6es5jrT3GNLuGrrbj9B96RhdLYfobNlBd8ca+vsWo1VmYtZGYtWFYVb7Y1F54VB7MqjxZljtw4jSnzFlMGOqQEY0Xoxpg7msjmZcKWFMGck1g4grpkDGzQGMWoIZs0VgVBWiki5C0bsVhbQBuawNmbIbqTCqTmTaHuRaKf0aFf0qNWp5J0ZZM0bpcfTSo2j6j6KSHUUnO4xJdgCbfD8DuhpumA9zy7aXh/btPHFsd8HiXfNG7hrW8FAvAGM1j23VPHAs4IGjivv2cu47ilzQeN+RgzAPHLnct+Xw0JbGU4cAjGk8sWfwwJzBHUM6t7RpvCeL51p3NKNtIkZaQrl6QYL+lC8fDx6G51/B9z/BD/fh2y9dosKv3z3jL9+95NfvvuZ/FSj+7e/5p4Hxr798x9/Pr798xz8GwR/+udd/+dEV2s0vr75eiNl5+ewJV0ftDFo0DJqElH9BUdQyYlIwbFIyZFIzaBI+p8Vp0jEs/A/ZZMDqujvUMS475nLbKQ6Xoj1SjqGmHM3BMrTHhDXnUrqPVXPp6GI6a5aiPLYSfeMmrOf34uioxd59Em1bAxZZKwM6KTadjLYLJ1m3cT5FJQmkpYnIyQyjMDeK3dsX0ddTj8HUSm3DZpKzgxHFTiI4bjKR6QFUb1xEa28LZrPa5by+bBUMNWactkEGHYMMW4WbSQejpmFGzUMMW604BhUs21aIuMzdBYxexW/iXvIa4WUzWbS+GItezqhRyGG0MCaYdAaElbQQC2Rn3DbEmGXENeNmweAzwqhxiBHDoAvoxi2vAHJcaLAZ1DNuMjOqt2DXKmhrP8LizXEs3h5N46WVKLVn6G1vIW+5mPj5nsTMcSNu7iyyFgdRsjyWuuatmC39jFisjOmdXLZfZ9B2Dad5nEGTYFga5bJtlGu2Ya5bB7luGeCa0cpVvZnrWotr3tJZuKE387bOyA2NjutKFeNSKYNdHTg7L2Fu2Yi5ZRnmluUYLyxFd6YaVeM8FMfnIK+djexYJfLaOcjqKpEdr0BeP9vl9JY3LELWuJKOmuXIm3ZivtSAo+sCzp4WBvuaGZGfwyk9i6nzFIauM5j6WjH1d2Do70QrnBUo+hgwG1zrZEFRFCJyhLtE4UZRUA1fuZ5fKYtCKLcAhILCKIR1C+OK1PnNTS3ApLCWdlpNWPRqtAopKmmXK1LHqlPy4zefvVpJ/53C+OOzp7z4/DbPn3zEyydP+OnFN/zy85f8+Zcv+FX4j8LLb/jQuBtrfTiDB30Z2O+D44AP9gM+jNSGMHI8jFFBbWyIYOxkNKMnxThrIjHvFWHYGYxhezDOgxLG69IZO5HNeFMhV89XMNJchq4+D9nxHPpP5NF9LJtLNVlcqi2k+1QV7U3zaDk5n/MN8zhbN4+2ukW0HF1AV/0SOuqqOb+/gprVqTRtzefinnL2zBcic0LYUuDP6tQZrE6ZwobMaewqnMWhch9OzAvmglB5tiiGC9UxHJsdwdKEGWT5/d9khU8iOWoGEaHT8fGdRHiUH1nZCRQWpFNSnEFJaSqlFenMW1jAwsXF5Jcmk5ojJiVHTNGcDOYuLaZ0QQ5phbH4RsxkVtBklxM6Ok1EblU6JUvySSyORZwXSWh6MFG5EUQXRhOUHkRMYRQpsxNInZNAVE4IXuJpeMdMxy/WjcD4WQTHz8BPPAV/8Qz8o93wFE1kZuDreIS8TljiDOJyPAlLmogkbRYZxSFkVoSRXBJM1twosudGk1QUhCTL2xXJk5rjT1p2ACmpPojFM4gQYnskbgSKJ+MZ/TpB2VNJXi4ic0s02TvElOxOpGRnIoVb4ohb6Idb4r8QnP8m4sqpJC2YQckGf/a1lLDqcALFq4IpWC0hvTqW9XtL6G5dwljfHN7vTuZuv4RHmhgem+K5Y07gjjGe27pYV1zNjTZ/bnYE8X57EPf6o/lck8DnmiTu64u5r6/grrqMW9IibveVcldawSPVfL4wLuMr+yq+GVzHzwPr+LNlJT8Zl/BMUcn9tgw+bJZwsz6UD04E80FdAB/XBnC7NpRPa6K5XRPK3ZoAPj3ozZ0DAXx+PJ4vGzP4/FQmT5tTeXoukYdNEj6pDeODo8F8WBvI7UYRTy9E81VHDN/0iHneJ+ZZXyTftke41uO64tfokvwBfYI34+mhvJ8dwqf5AXxQEMT1vGCG0gIYkHhhDJ2KLXo6VzN8eL84iFuVIt4v9uO9Il8+WxrP16tTGEudyUDcNJxxMxhN8uJGdjDvF4TzfkEYV1I9GU2aztu5Xq6V9FtpHryVO4vrRW7cKHTj3Xx3Ps7z41a+H7fLffhojhs3Zr/Be7MnMlIwDXnSZC7GTuRcyu+RzX2DD46G8P5BP7qy/i9Gqn35aL03NxZOwJHzO0bypzGSPwtzzlSUuRO5mPEaB+P+K3V50zmSGcjqoCDKfKLICi4hRrSY0NB1BIs2EBSyHr/ANXgFrEaccpC9NeNs3+9kzRYDC5b3UjL7PPnFp8graiInv4GklENEx+wiPmE/iYkHiIraTkjIBkSijQQGrnU9z86qIzfnBLk59WSkHyYpfgfRom3ERQrAuIHkuJUkitchEW0hJWYTyxfvRiq7SH9vE9KeGnq799DdtZWOS1vobN1H+4UDtF3YQ0fbNrq61tLbVYmqLw+rrpCrQyV8fKOEW2/n8uHlBD4ei+Gj4Sg+cEZw0yHimtWLmwMiPhoS88mwmFtjEdx/J4LPbqVw771srgxkou1NRStbhEa+FY3iKGrlOWTKTvqUXfSoOunRdNGnlyLVKujVaujRquhXdqBWnEYjP4FaXodKcRyV/Dh62TGsssM45AewKIUc6IN8YtvDfdsWHtrWc9eyllvGZXyqn8c9XRlPtAU8Mglu/wIemPN4YM7iniWd+9Y0HtjSeGBN474ljbumVO6ZE3lgieWhNZFH1lQeWNN5aMvioQCV9mzu2tL5SB/PTUUM480ROC6E8PDycZfC+KdnL/n174FRaAv77tv/zcD483f89T/M/z9g/Al+/hl+/gn+9KPL9PIKGG04zYLxRMmwUc24RTCpCPCodimKQyYVwgwaVTj1aoYNBsZMVsYMFsbMMpzKM+gFU0zdMuy1Cxiuq2Ksfi4jDfOwNSzA0rQEa9MSBk4vdlXoDVxYh61lC6ZLu1G17EXfW0/XxcNsWT+XirJEMvL8ySsKpbwijup52Zys3YVF08uAWYndokSr7aWt8zSzlyUSmT0Vj5gJBKUEkFWWxu7d69H1tnBFr2BEo2TMaGHYZHbdVAqRPyPGYUaMgsPZyoBTSe35zaQvEuFfNAmf8kn4zHkD//zJFM5PpLutmVGTiTHBpCMAqF3PsN3IqOC2tptdju8hwdRiM7jW3iM2vcv5LcQEjVp1rjW8EPp9za79DeAc2JUK6o5toHqDhLX7U2mV7UKpvsCh3XvJnRdJapUP6XO9yVngS/GiII6eWoLOeJpBu1DRaOSyoNyZBKVT6+r4Hh80MjZoZMRpYmhAMNqYcA6YGHAYsVuFe0kzAxaLaz0urMuFbEshL3NUUJJdod2CsUnJiEbDiFrLiFqFU96HvacVR885BqVnGJY2YWuvQXlqG6pjq9EdWoxq/1yUB8pQHy1FW1eCqrYIQ1MVAxdXMNCyFkfLRhwXdjLYuhfbxb3omnehObOPvpN7kJ09grK1Hm33GezqbgaMWtf6WXBFCwYWARiF5wIcCito4S5RgEUBCAWIFD6n7OtxKYxaxW/xO4K6+JvCOGAxYjVo0MgFFbILo0qK3aD6fwHGz3nx2V1ePL3FH7/+hj99/5I//fIVf/6ToDD+6MphvKndiuZIALqdnuh2eaHf7Y1hny/OunCGG8WMNkkYcU0MA/WRWI6FYDgUgG6fH8YDgTiORjB8IpbBE3E4GxMZPJ2K9WQy+mPRaA6FoT4cgfJwJIqjsfQdiafrcALth5NpP5ZB27EsLhzO4cKRCvqaliA/swJp0xJUZ1YhbVxCf+NSWg/MZt/iWLbPjWB3ZTjbSwLZWerPrlIf9pV5c7jCh7pKf5rnh3F+fiQX50dzcm4UOwsCWBg/jYKoyaRETiUqbBo+PhMQhXmSnBJFbk4ieTmJ5OfFk5UlIScnlvzCJPKLk8krTqK0Kptl6+ayZutiVm1exOrN1RTOTic2PYzweD8ik4OQZIZTuCCbhRvmMHt1GQXVOaTOTkJSIiYiP4zowgjylmaSvySDjLkJpFbGIM4NIjBxFkGJM/GJnIC/eCrhyd5EpwchSvBlRtCbLvXRK3oivpIJBCRMQJQwjdhsH5JKQpAU+pM0O4z0BdEkVYqIL/YnrTSI5AI/0nL8yMsJoiA/jIKCCCTx7gSEv4FnxGtEF7mTvTqcnM0R5O+MJndzBEXbYph3IIOybYmEFE7BN+PfiSqdQvycqVRtC2d9XQo7T5ewsX42VXvKmLNrAUfPb6ezdQ26M4V8LMvnniqN2+oE3lfmcF2+lCt9i7jcs4Dh1grszfkMnilguDmfty9V8knPQj7pmcft3lzu9ubwaXsm759L4f3mNG5dzON+ZzmPpXN5LJvPE1U1n2lW81S9nkfKVdzqnsdHHeV82lXKve4SHnYVcr81iztnU/n0VCLv14l571gIH9T48t4Bdz466MeTxkQ+P53N0+YcHjZncO9MEg/qk7hdI+HjQ5F8dCiMB40xfHE+nmdt8TzviOHrtnCedYTx08VQntcEcHWFJ11pk9BmBDCaEcrHmSE8yPDjTk4Q7+WHMpYZwkCMN+bw6djFM1zA+GGJ0AcdxPslfrxb6MOdqnBuV4W5gHEoyY2RZA+uZwXxXmEEN/PCuJ7ux1DcdEYSpnE1XXBOz+JqujtXsty4nDOdq9luLlPNh9l+fJTrzUeVHtxcOIVr1X/g2uzJWPPc6E5042zCTM5kTuNk9n+hfc5/YXjLTPoK/wVNoRsfrp/JrXWT+WDZdD5Y5MtoyQwMOW8gz32dS3mvcSDhP7E/43ccyfJiY0gAcwOiSPfPIVa0iNCQ1fgFrMbHb6ULGH2D1xIas5OdB4fYssfO0jUKqqo7yC89TVp2LVl59WTlniAh6QBiyS5SUg67RgDGAP/VBASsIThonQsYU1OOkJNzgqzMWhIT9rpyGGPCdpAk2UVqwiZSE1aRErcecfAG0uM2sqR6K929TfR01NHZvouOjnV0d62kp2sNXe3b6GzdS1vLPi617uBS+wb6uteh7FqBsms+Bnkpg4Zcxq1JXLFG8u5gGJ+MR3D7cgR3r0Vy+3oo99+O4vHNSJ6+L+Lph77ce28W71/1xWmMQN2ThbJjCRrZFtTyg6jkjSgUrcg0PfRquunWdNKt76HPqKRPp6XToOWSUU6npg2p+hRyVYNrZKomFMpT6OSNWGUnGJDVYlUd5YrhEB+YdiGoig9ta3jgWMVdWzV3LeU8NOXwSJfAI10cD3WxPNRJeKCL5oE+igfGKB6YorlvEnPPIOGOPoY7hhhuG8TcFj42JXDHlMw9axp3LWncsaZyx5bMLUscnxjiuafI5R1FEk+vN8CzL11myFcK41fw8jt+/T8BGP/jOlr4+J9rdBG+7h+pjj/BL3+EX4THH11/13ffPOUtYSVt0TLoAkShEk6ohhNgUc3QbzNoUDEovGbQMiy4nvVGFzAOmfQMGZUMa7oYlZ9jtOc4Q5f2M3xpN8Ntexho24310m6sF3dgO7cFR+tO7B17MXftR92xj56W3RzYs4Cq2fHk5YaRmxdBWWk861bP5tjBzSi6L2DTyBky6lzGmSGXucGMw6xDJj3L7v3LyS6NxU9QCuLcSMgNZPnaQno6j2NRd7lq7gSTzYjBzphpgBGjzWW4EXIjh2xK+pRNlK9Oxr9wEp7lb7qAUYjXSZ4dQn3zbuwWBU5BfbXoXHeeQ2YDIxYzIzZhjapnyK5j0Cbc4KldM2TTMCz0bttUrhmxKrlm0TBqtCL87Er5WXbtLWb1hhhqTyxCrT3tSuVfuraU1PlRJMzxJ22OJxVLfFi/OZzWs1XoujcwID3ANeVZ3lZ28Lahh+vWHq4J0Ud2BeMOLcMus40Bh9OIzanDOqDB4tBgtQjxOAasJi02kxaHWYvTosMhwL/wRkB4o2CSM6S3MqwfYFhvZ0hnxqnWMiTE2mgVDKqEKJw2DJ1nMbU1YWmpQ3t6H4rGzSgaViOvX4K0dh7aU0uwt67D0boO+8UNDJzbivPCdmxnt6JtXIeyfg2yE2uQNaxDcWoj2vM7sHcfZrD/HKb2M6gvNKBtPY2u7SxWqdBSo3Td1I4J97VWIyMWAza92rVqVvR2oejrQSu0wmg1OCxWHBYbdosNq8mCVadGI+1B1deJSdWPXa/ip2d/rzA+g5+e8f3zz3j25V3XWvpPL4Tml5f85efP+cvPn71aO7x4xruq7SgPBqLZ5o1mmxea7T7od/vjPCYoixJGGmIZaYxlqEGCvS4Sw5EANAe80ez3xlwTjK0uHGe9GGeDBOfJOAZOJWBrjEd/OBTNPn9UewOQ7fKjb6cfPbsC6N0TTM9eEd37wujeH0Hr7nDO74mlry6bvuO5KJtK0DZXoDszB13zHLpr8mjelkD9+mhOLI/k0LwAji0K5vTaaJpXR3J2TSRnV4ZzbnkYLauiObs4jCOVgWwp8GZp2gwq46ZSGDudDPEMooMnExftRUyUN4kJIS5QTE0Xk5QSiVgSRGi4N5HiAOISw8jIiaOwLJ38kjSKyjLILU4lOVtCXHoUIok/YQlBRKeGIU4PJ6U4gZSSRDIqUpDkRROWEUJoehChGUEklUtIKI0iMieA+JIw4kpCCc/yxi9hCl4xr+OfNJWIXD8kJWGIi8IJTPXBJ34W3rHT8YiaiACO/gkzCE5zJyLXl4g8HyLyfYgq9CG60Iu0qlCKlsRQvERMdnkA2YVezFskYcWaDArLREQlTMRP/G/El7uTvz6col3R5O4KJ3OriJytYcw/nMaK2gIS53oTmjMBSck00uZ5MG+7mLXHMtjVVMGWE1XM31VCSnUqGQuSySwNoaR4Jge2hKO+VMyobiGDqpU4pHuxdG7D0rEZ1fnVSE8vp+/MSqRnVmBqW8tg11pGOpbxdstc3m+dyzvnKrlSX8DYsRzea67kVssCbrdVc6tlPp+0zuP9Syt5+9Jarl6oZqipkJHTuVw5k8NbZ3J471wO75/J4OPz6Xx6Lp3rB8VcOxDGWwdFODfPZGjTTB6fSeNZez7fdhfwvCuLLy8l8qApmVvH4vjwcDR3TsTzdWsOX7Zm8GVbGt/0pPO0PY5vVVm8UGTypDWJT44nIy91w5jvz1iOiHczQ/ggzZ+Pc0J4Pz+M8TR/rNEzMYZPwRYzjcsZXtwsCuTDshBuFgfwXnEgN4uCuJHnjyNuOva4GQwne/F2fhg3CyO4kRPCaJInDslURpJnMprsxuUUd97K8OFahifXMt25nuHOzRxvPs7346N8Tz6ucOfDeTO4OW8aNyt9cOTNoithAufi36A9fzrdpZM4n/Gf6cr7b8iL/53e7N9xY+VEbm+exsMtPjzaGMzVymlY895Anf06vTmvczHnDWpT/pXDCW+yI2IWK8ICyfEVkxBYQmTwcoICN+Hvvwn/gPWEhAq1fdvYvsfBtj0OFi3vo7zqIgWlp5Ek7CMt85gLGJNSD7uAURy3l0jJbkLCt+ATsIagkI34/53CmCcAY/pRUpL3kBi/kVghXifxANnJO8hJWkdB0iZSQpdSkjqfjcsrUMlW0d+9mN7OefR1VdHfvYD+zuX0d2ymt3U3XRf20nF+Lx0Xd9LduoHeSyvoa1tOf+cSlL3VaPoq0fRmY+hPwK6KYkgXxrg5mHGLN1csvlyz+HHd7MdVsx/DWj/MsghUnWnI2+eh7d2BRroTrewAWkUdWtVpNJqLKDWXkGs6kOv6kOvUyNQ6ug1q2s39dOg76dK00KM+j1R1Hpn6gqv/WqM8jUmovFTWM6CpY1RzmOvaXbyn38wty1ruO1bxcGAxTwaq+NxezGfGDB4ZknlkjOexMYZHhjAe6QN4ZPDlsdGXx+YAHpmDeGAK4aE5nIeWSO6bhYninimK+5ZoHlijeWCL5qE9ivu2cB7aIvjaHMeDgRheftjoAsa/CkaXHz6D74SWF6Ei8AV/+e4Zf3VVBX7Br9996Rphrex6Lrin/2Hby/880PufXkn/I+j7RxD5j177R3+WP/8AfxZA8QcQ4POX7/n+68+4Mepk2CwAme6/9wg79QoESBSAcdCgcd2hDeq1OHXCTZqOQb2eIYORIYPwKECjjiGjhmFhhW2U4zRIGTD04NB3YtW0MaBs5aqmiwHpOZyaFpQ9J2hrPcCKlXmkZQaQnR/G7HkpLKzO4ezxWtRdXQxotVy22RB6jIcMBtcIfcbCjJhMXNZbsUrlSDvPk18ejyhtOl4Jvyc8ZwYlSxLplJ7EoOvBodUxqhXWxYIDW89lm55hvaCsabAYulm5vZzISg+8Kv5AwJyJeBe8TkTJLEqXJ6OzdWI29eM0C7E/JsYtgsJndn3/YUF5FPqLTUacRp1rZT9o0bsUxyGbgUGrniGzlnGjBofZht4mxArsZc3WKLZvjqPnzH5sWuEIuIm8JYHELQojbkEwGfN9WLAigJbmEnpOFqE+WY7uxBy0NQsYPbuVt6UnuK5s5rqmlSu6XkaFfyujzlWNJ6iKNiEv0aLAZOx3mT0cRg1Os44hqx7hueAYFn7OAaMGm16FSS1jQKf67d9YeJOgcc2gXo1Tr8KhVWJV9mPo70Et7ULZ34la1om6rxVV1xlU7Y3o2xuw9TQy1N+Es+c4jo4aHC0HcF4Surj3YT63Dd2pdWhPrUF3ejXGc2uwtqxjoH0j1rNb0J7YiOLYOlT1m+mv24zm9H7snY0M9p9nUN7CuK6bMYMUh7YPnbQdeddFlD3tmFQKLMLvpaAYW+w4rAPYTDbMKgXqnk6U3e0YFX04dEp+evY5/PTi1Vr6p2fwx2f88O1nvHxxjx9f3uUv337jclD/9Y9PEYYffnbdp7yj3I3qYCjabb4oN3mi3uqDfpc/A0cjGDkuZui4mOETYoZOiHHURmA8HIhqjyfqvQIwhmCqCcXZEIOzIZaBhjgcDfHYjsei2S9CvtMf2Q4/+rf70rvVm56tXvTt8KF3u7drpDt96druTcs2oZ1AhKImCs3xeLT1iegbUtA1piE7mkD7ngjObxUgMZDaRR40rQqgc1ccPXsTkR1Ko29/El274+nYKeH0mhAOVvmwOX8Wq9Knsjx5KkuT3ViQMIvCyGkUx3uTn+BHRpwvmSkiEpLDSUqNQhInIjTch2CRJ3EJ4cTGh5KQGEFcQhgxkhACQ73wDfHAM3AmviJPwuKCiUmLJDoljMiUUCKSRa4RJQYSlhJEaHIQ/rFeeEZPxyN6Cl6SKUTm+hGZ50tYjifBmW74pb5JQNZUIop9EM8OQVIVQUC2j6u/2jdupktp9BBNwCNmCj5JMwlM90SU6YUowx0vyRuEpE6lfEU8CzdlUL05nTmroila4M2cJSEsWBbFwmXRlFQFEpX6OonlM6jYIWbRiXTKa2LJ3Ckic2sIC2pSWV2XT+V6MVE5E4gvnkFyuTuJle6sOpzPhsOFbD1aQfWOPCJLggjI8XO14fikzkKU6cbC9Qk0nF+ERrMfk+wIqktb0Hduo//iBlpOr+H8+S1cuLgVafcO9H2bsfasZah9J6Ptuxlu3Y69eZ3LzDZ+cQNvtW3mxqUNXD+/imvnV3L1wgbGz69j8NRcLMczsdYlYa9NwHk0keGjCQzXiLlyIpq36mLQLfHGtMqfwS3haJa7o1o6jU8aE/myLZOf5Hn82JfC80vRfHIihrcPRXJtr4i7Tcm87Cnj8cVMHrRk8IW0mLudWTw3VfGZs5oPtZU87p/P6NoIBop9Gc8P4WpOGOMZwdzIFfFuXgjjyR5YJdPRR0zAFjuFy5mevFPoz7vFgbxbFMSH5RG8VxLBlUx/LDFuWCQzGUr24UZ+OO8WRXI5MwBngjs2yTSGktwZTJzFUNxMbggtMKneXEtzd6mO7+S5c3t2ADcLZvBxySxuakzAkAAAIABJREFUlblzu8KXj4pFDGfPojf2X7gg+c/ICyZjqvSmN+0N2hP+hf7cf0NV+RrvbZrOnW0z+WTtDB5v9ued+dNx5L6OOftNFOlv0J87hbNJr1EX+xp7xBPYJHanLMCPFL9kJEGLCPLbQlDgbkSinYSHbyQ8YgVzF7SxaZuJ6qU9lM2+QFFZM+K43SSn15CRc5yktMNEiHfgH74FL9FGfESb8Apcj0hQGkPWIwrdSGH+ScqKTlGYe4K0lF2IY5Yiid5CVtIh8pJ2UZi0nrLENWSGFDEvI5lTB9MxqyRopHGoepNQ92ah6S1B0TEbdddSFG0r6b+4xvX713dhA90Xl9N9aSndbWvpuLSVrrY99HbuQ9q1g772ZfS3l6PqzkUnTUHXF4muNxp9lwRDRyL6tgx0bYVo2qpQdy5F07serWw7ur5tGPp3YlLsxaQ+hFlzDJP2JAbtOfSaNrTqHtRKKVJNP136frr1Mrp1/fRpepFpOlFpWlGpTqPXNmIyHMeqP8aQro4R3VEu6w/wlmEHN43ruWVdxUP7Uj4fWMiXjiq+sJbxwJzNQ2sKT6yxfGYN4wurH19Y3PnCMpPPre48tXrxxOrLY4sAj4E8tryaJ9ZAnlgDeGLz56ktgKd2Yfz53ObLtwNefDnuy0+f1sGzr/iLAILfP391r/jtl/z15Qv+8u0X/OXlF/z1t/nVBYlC1/SXv8XtfPUKMF13jsKt498+/v9+/D8KGL/76inXhx2uG8VBARQMGpeSOGhQMmRUuZRGARgFeBgyCKD4ChhfgaMAi4IRRgBHA4PC511KpAAwcobMMobN/QyZpIwapFwVauwMvVgVF2g/f5BNGypISfVzqYoVlUkcOLgateICQ0aDC8jsavXfwekrYPzb9xO+56jezLBOj00vR2/qYtmmMkKSZuAR8XuCYqeSURRFQ/NedOoeV1yP02R0QdOwWctVoaPalQupZH/tGhKq/PAu/j1ehX8goHAKopyZJBWHcqmrAZtFiAkS1vTCKt7MZZOVcaEW0WRh3Gx9tZ43Wlzr73FhVW+0MG60uNbHV4TnOhNO4yBGs4bmtj0sWRPFrm2ZqDpPYtfLkKrPkbUwgKSl3sTPd6dwaShbdhfiNDQx0HsUffMW1MeXo29cgqJ2DtKa2SiOL0Z/ZiuWSzUMyVsZF4LTTXqcej1Oox67QY1FI3cB4YBJ44JDh1GNw6B2vWbRKlxrWiGfUFjZClBo1yhwaBSu3wHh9OBvr9nUMswKKUZZL7r+PjSyV3eGWmkvmp4ONB0X0bSdwdx1nmFFO1e13dww9vGeTca7lj7eMnYyojiLvecEtu46bD21WLuPYGjfh/rCDtRnVtHfsICeunn0Ny6mv2kpqgvr0LVtQX1pC+r27Wg7dqHrOISxsxFDp3D72oj60klMvRcY1PYxYlQw/NtJhfA7bNUo0fX3oupuRy/rwa4VgPEzFzAK0CjAoqAw/umnr/nTT5/x1x8fw3fPXRmNf/35Kb/+IuQw/gwvXnBDtQfV0Uj0+4OQbfNEs9sfw4EgHLXhDJ6IxFkfxVBjFIONkTiOh2I+HIJqtw+afX7YaiOwHotguDEOZ70EW52YgfpYBk/GYzkajW5/KOo9QSh2+LugUbrdl55tPnRt8aR9swdtm9xp3+JF584ApPtDkR+MRF0jQXM0DsWhGJRHYpEeiKF9RxjnN/hTt2QWtYtn0bw2iLbt0XTtjqVrd5wLGAVobNsu5uLmSE4tCuRYoTv7MoQGmclsTZzC+tgpLIucyLLYmaxOC2BJki+lEg/KCuIozBaTligiXhJAfGwwKcmR5BekUlicSXZuCompEqLEAYSEursmItqX+OQwUrOiScmMJCU7ivj0MKISA12dz4HxXnhECreKQo2fmwsWfROm4Zc0Fa+ECfgmTSI4YzrhWVOJKfQgeU4wyVUiJGUBRBYI0Thu+IiFuJ1JiGKm4Rc9lZBET0KTvQhN8iAseRb+4gl4h72GOHU6SzdksXFPKSs2pbJsXTSLl0dSMduPOVVBzJkbTOX8IMqWBLK2JostZ4uprksmf3sYpbvEVGwXs3hvCmsPZJFW5k5k2gSi0qeRVhZESmkw5SvjWbo7j9lbMolfEIFfvicz06bikzUNUfYU4gunMn91GPUNs1F3bELfuhrThaXomxeiaKxGenIV0lMb0F7Yhu3SDpxt25H3HKC/9yD9PYKjdQ/Szh2oe/ag6dmJtnsbuu6t6Lq24GzdwOVzKxhqqsByLBXjIQnG/TGY98Ri2RWDfc//w9x7Rkd1Z+nevu/Mmulxd9tuk4RyVlUp55wTQjkgcs45Y3LOILIQklCOpcpJWaWARDTZ2LTBYIMAm2S77e729LT7d9c5Mm5P37l3vR/eNe/98Kz/qVNBAn351bP3s3c4XduD6dzoS9M0exQzHdEtlKCa60T9dEva10q5ujeAweJ4HhwL4vImO1qXOmJe40nzImdaFjvx+4J4ru4O5ubhSB6cTeX3ZSl8VpvBZ+qJPNDM4mHZFPR5zrSOcWEgzYfL6YFcSPXnYpo3H6Z7cSlFyrkxUlojbeiItWMg1Y0Pc9y5ki3jWp4PtyYEcXdqJFdz/GmLdqUzVkpvoifnhbBMijddAixGO9IZbU93nCPd8U6ci3PmcpKUC8nOnE9zYCDLmutTnfl0gRcf5ttye4Izd8a58mCyL7dz/LmY7YEmfhRV0e+gyLRGP84VZaYdigxLjJPt6Vviwd0t7jze5c7nW2TcXyvl9kIXevItMKQNQ5VuQVO2LaXJwzkc/T47oyzZEi9lVogfqT7xhHtOJsh3Lb5+WwiP3E1oxEa8/BbgG7ia8ZOLyZ90hrzxp0nNPEJMwk7GpB0kK+8E8cl78A1cg5v3cly8VyDzX4NHwFoCwzcTGLpedB/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gRudWrres4LpxNndMU7jXnM/nrcIonWwed43hsTmGJ12hPOvy54XZi6+7PXll9uCrdneetHryuMWLR82ePGp2/4VkPG6V8aTdk8E2d1HC9ZedniIwfjngzp/uFcDXwvKH5/z47aufZy7++PVr/vrts/8EjD9+I8xk/KX+z2D4vwPI/6uA8bsXT/jwnFl0GHuFUnSzUI4WnMIht7BPcA2b9aLMegEidKLzN+QwCrDYOiRTi+g0CttCBLgUwLGvRUOf0B/XpmagVSXuKO4x1FNWuJvs9BCiI91ITw9i0qRETp/ciVFTSYdJPvQ5xiFA7NIJ7uaQo/nmZ76Bxl6jMN/RSJtOQW+nHpWqgvWbFxKd5I1PhD3+MY4k5vmzadciGuuKaRP6Lc160fk719zGRaFE3dJMRVUB2XPD8ckZhSTTApfkkXil2BM3LoDNe5ah1ddgbhsK/3QLrqtJCAUN7VceaGvlfKsAn+0iIAqu5wVDBxf1HVzSd3JR38WAthOzrgujXsXeQyuYuziaA/umY9KU0drcRHn9UTLnBJK61InU+S7MXBFPYZHQ21nLRZ2By5omumuPoT+zEu2Z2ZiKZ9NRslgcvN1RuYMuwdlTV9OvV3NOb6RHq6dHY6DPYKKvrRmhjN7XZqKv1USHXiO6oZ0GLR16NWbh79VixGwQ/rYaOoTUurDTWUgp6wSIVNOmUogpZ0NDHfoGObpGYaaiEl2DAm1dI9q6egz19Zjq6+lSKTlvMnBJGHNjEP6vNJxrEdobBMdaQW+znP42BQPtCnpb6unQlWOs24WpZhPGmk3oqzagLluHvmojprqtGOq2YGrYjr52C9qyzeiKttJ0bD11h9fScHQDhtK9mBtOcU51lvPaKi4aarloktOuUSIMhBe2yAgOY6umSUxJD8GiAIyv+ZvoMr6GPwsjdB7zV/Gb4wuxHP3jX57BH/8C3/6BG637MJxORF8QQeMuX5R7A9AcDKbleCRtJwVF0HYyjJajQegOeKPfG4Rimw/K7T4Y94eIaiuIoOVQmKiu4zF0HY+mvSASw54Q5Ju8qFknpWa9jOr1MsrXSanc4E7lRi/KN3hQscGTmk0+yHcEo9wdhu6AkMKOw3AgHuPBBHT74lHujKJuUzClH/hxZq0vJev8Obs+kIZdcdTvjKV2ewyVmyMo/UB4TSglS30omu3G0cn2HMyzYU+GJZuShrEq5j3WJY9mXZo9q9PsmZ9kx/gEd3JiZWRGu5Me40V6YgDpY0LJzohnxowJzJ0/g+z8TGbNyCU/N57EeH/CQ6WMSQ4iIyOC1LQw0jIiSEkLJT45gNB4TwITPfCOcUMSZos0whZ3YX1fhCXeifb4j3UmMN2V0CwJocl2BCRYE5nhSmyuOyFpzgQk2xMQb4t/jDV+4aPxDxtNUKQzobHuhMZKCY+XERTpiFeABd6BFgSEWpKQIiEnP4Bps0JYuCSUufOCxN3ss2f4M2d2EKvWJjJrSQiz14WzZF8yc3bFkbs6mHGrg5m4JpQlu8ayeGsyGVM98Yu2wMXndwREuzE2L5bE8aFEjfcjaJwHAZM8ccm0xTHNAkm6BYG51iROdCJjigtTZ8jY/UEszWUzGCifQv+pHM4dy6XtwDiaD0yn7fACuo8tp+/kCtoqZtJaOZXWiim0VkymrWwCnRXjMVfk01uVT3/NeAZqxnOhbCqXSqYxUJiNuSCWzv2RdO6OoXVLNOoVwWiXB6Bf4YtxhRf6ea6o5zqjnONE40wHyieMQjXPkc7V7tw/lsgnwheY2cNRzbCnYZINjROtqM8fhW6WA71rvPnoUBz3z6TxuCaPW4XxtG4LwLg2iJ6lYbRny+hJ8aAv0YuBMb4MpPpyKcOXazl+XM/143KmN92JTnTF23FurBMf5si4nu/J3WnB3J8VyeCiMdyeGEpPkhedcZ50J3gxMNafngQZ7dGOdEQ70BVrT0+CA31JjnRH29ITZc31cTKuTHViYKYlH62V8OESO24tdObOLAl3Jki5N8GHO7l+opvZleaAfqwV+jx7VHm2aCbY0znXk655Hmgm2GCe9z6f7Xbl2SE/ri4ezc0ljnRPHoky9dc0ZQyjcuzvKEl+j8PR77IldBgbo+2ZF+ZOpm8oYdKx+LrPwcNzFREx+4hM2Itv6Do8fVcQEPIB8Ul7xL7F9OxjYklaKEULfYxRcdvx8FmOzG+V6C66+63G038tASEbCA7bSHjEJrKzjonAmJdznOjIDYQGryAxajcZCfvIiP+AnMR5ZETlkxYWz7YVWTRWJqNROaCXB2KQB2Ns8seo9MKkltCsdaNZ40yz1oUWrQST2g2VPJrGhlwaGiZQWz+Vmrp51NYvF8d/yRu20lS/nababchrt9HYsJ2mhs0oG9eili9H27QIg2oxetVSdKoV6NRr0Gk30KLcSJtqI22aDbTr19NuXE97swCNG2g2bcBk2kRLyzZMLUcwtpQhjJprb6+mvUVggDK6TCX0tBRxoeMMl7vOcMlcyIXuE3zYd5KbA0f5qH8fH/dt4pPu5dztnMXv2ybw+9YsPm1J5bOOKB52BvNFZwBPzb686PHhVY83r8xePBccwzYfnrX786zdm2dtElFP26Q8bZUinM/apDxpGdLTVhlftct41eHK4143vvv9QXEV4F//8Jz/EEfpCJtdfnIYvxPKzsIcRsFVHHIWfwmMAkC+kXD/fweI/3j//zJg/HtJWnAYBWfJbBDcRQH61GJJUnQXm/UiSAgAJ5SK30Bct95Et74Z8TQY6TYYRRdSAEcRPsXyplDm1NCpb0JeWUh6Siju0pF4uo8iMkLCoQPr0cjLMJuGAOUNGL75OaJ7aRQ+d0jCY0FdApgK44DaTHTphN9bj7K2goKD28jMjyEo0RXfRFvicrxYuXYyDapCjG31dLTr6WvtYsDQQ7+pHYO2mjXbpxCYORqX1BG4Z9kiTbHGL82FrNnCrMSFnDq7h/qmQurlhSgUxRgNNbS3yulsE7aMqMV+wG6Tll6jnnNGE/2GZvr1zfRrWzmv7xRH6jQ1lLBuwxQWrUjibOVGDKYyFJpitu5fRN7cYDIWODF7fQS7jixE3lhOh6aNi6Z+Pmw2c8kobGA5TbduD32KrQw0bKO3fjfmhsP0KEvp1zcyYNTRpzfSqzXQqzWKwGg26OjUacRZiSVHC9iwbAmzJ+Qza3weG1csper0KdQ1VTQr5OLrBDgUrlsUctrVSlHCY0NjPUPA2CgO4BZhsb4JraAGOfrGJnQNTTQrhfBUK32tQpCqQywV97YL10JgxUSHsH6wVSifC2sGleiVtegaSjA1ltAsL8XYcIbmhmK6VOX06avp1VWK6taU0dVwgvbKPWhPb6ahYA31h9egOrkZXfEuWsoP0V59lLaqI7TVnMQor6NdK7iM9ejltZgU9Xz3fHDIYfzhmyFg/ONQCZo/POOvrx/yw7On/Mc3z4d6GP/jK37801/guz9ww3wIfUUGiqIUqgqiqCqIpO5oNJriMWhLxqAvSUZfkoi6MJqGI6E0HY6h8UAU8gORqI/GYjiZgKkwEe2xaNRHItCfEM4wNAURqA6EU7fDn8qt3lRt96Nyhx/l2/04u92Xkq2+FG/zpXizN5Vb/ZDvDUN5IBLN4Vi0h+PQHopDtT8axd4oGneFU7MliIotARR/4MWpVTLKNgZQsyOCOgEmd8ZQuz2a8o1hlG0M48zqII4v9mHfDFf2THHlwDQZeyZJ2J7vyr4ZfuyZGcCuWQHsnBXClunRLM8JZGayJ/kxEjIiJSSHy4gKlhAe7EFQkCcBwV74+zoSGuiMr5cN3h7WBPg7EhYiITREQliYjNAwGSFhMvzC3PAIdUISaIc02A5piB2uQdZIw23xiXfGJ8EJSaQVziEj8RFKzSEW+ETZEJzkRPhYF1HBiQ4ExNjgG25JYJQt4bEywmM8iIjzJDRKgm+wHd4BVnj7j8Y3YDSxiVJS0rzJG+/HlBm+zF8YxtKlMSxdFsOS5THMXRzO+Dne5MzzZMq6UGZujWHSBzEkz3Ync6EP41cEM2t9HJOXReMXa8Mox7fxCHAlIMyfoMRAAtP9CZ0QjHe+B/apo3FIG4EsaxTB42xJniwhfbKMcRNdmTfVkar9cdyqy+ezqjQ+PhnNxT2hDOxLpv9QDldOzuBW8QI+Lp3EneJ8PjqTx+3T2Vw/Npabx1O4ezqDB6U5PDybzedlOfy+IpfblVlcLUng/IkQzh8No/9AFJ1bI9EuC0K9yBf9Uh9aVvpgWuSGYaEb2vkSFHNcqZ1qj2KOG5p5bpzfFMaVreGY5jkin+xMw0RnmiY5U5U1mobxNpjmSRjYEMJHBcl8XpbLzeOJNK/yRz3TG2O+J61JErqi3biQ5Mv5ZAEYfbiU5ceVbB+uZHlxOdubgTQJ5iR7esbYcSVXyu3JvtydEcy9WRF8Pj+eD3P9MCd50RHvRWeCF30pfvQkedAZ60xnrANdMbb0JTjQn+xIb6wtPTGW9GVYMjDLimvrHfnihD/Xtthxa60z12c7c3uClDs5HnyS787tfBkXc5zoHedAx2Q7Ohc4c3GjHwMf+KKdbkNd1vs0z/kN9w+4MXjUl6trLLm60pbuWSPRjHuXhqx3KEv5LSUp73Ig8jdsDHyHtSHDWRhqz6RgfxK94wiQ5ePttYjwmD1EpxzBJ2IrUq+lOLnNIyR8I6mZBeSOLyQ4fANhkZuJTdhFSMRGESolXsuR+q5C5rsan6D1IjCGRW4hLHwTmVnHmDqllKzMI0SEf0B4yCqSY/aQGreLsTGryEyYTXrUOPLiM1kzLx15dS5Ggw+mplCamwRg9MHQJKFF7SLKpHTB2CShVeFHqyIIozIMnToKnToalSoGpSqJJkU6jY3jUDTNQtW0BHXjapSNG5ArttOk3IxKtQ6NeiU69VL0ghQr0DetxajYjElINDdto1O5FbN2G92GbXSbtmBu3oq5ZTvmlh10te7G3LqXjo4DtHUV0NF1nK6u05g7Suhpq6CvtZbzHXKuduu40WPkep+aa5fKuXHpLLcvn+HulZPcv3KQ+xe38tnAKj7rm8c98xTudY7j0/Y47rdH8LAzjEddITw1B/Cl2ZfnZh9emL15LqjLh+edHjzvcONFpyAJLzqlvOyU8bLTnRfCc+3ufNUm46s2KS/bXfiix4U/CMD47Sv++p1Qln7F374TFjwIY3a+5W9/HFo3+2YpBN+/GNooJqyh/en6Z6D8f1mOFuDx/zNgHArAfP+/zGr8ezjmH4IvYg/jT/f+oYdRHJvzU79ap06J2aDCbFDSpVeJpUmz4EYJDqNOkE6UAHSdGoOoLq0Rs85Il85Al06AS8FpNIhlbKGU3WXQiv1vB3ZvxMfLDjvb3+Ds/B7Bwc4oG0tp0yto16jp0Rt/BlIBCoc+RwDRN32Tfy9NC32FXS1DoHhO10KfpoV+QxvNyiYqq04wblYiQekuBIyxI3qMK4vW5VPZdAK9US5uH+nX9TJg6MLcrOZs1W7Sp/vglDIch5ThuKRa4J5ug3eGHYkzA8ldEsek5WOYviqN5Tsms6dwFcfKN3OqcjuldQeoaTqGXFWEWl0mAmibUU67sEZPL/ybDHQYGzl2bC3L16SzYdd4qtV7qFDso+DMGmYuS2TCvGCmLw9n2+EZ1CuPo9cKfXcd9Jv6uNDSy/mWZgZamzjfUcPF5nIu68u5oK+kX19Hn6GJHoMGs15Hh0ZDp0aDWaulTalAXnaW0wcPMC0nmzAvD/zdXHG3tUFqY42/qwsRPl7MnTieY7t3oauvpU0IkTTJ0TfUYWxswCRvRFdXO7TRpaFOBEddQz2CNA0NaBsb0DQ2omloRCW4jwoVrQYTHc1tdAmrBFuF2YlddLd10t3eQU9HO50tJpp1GnGWoqK+BkWNHHWdBn2jDl29Gn2dik61iX5jB/2GVhG8hbL+OU0D3fITdNQdwXB2H5ozu9Cf3Y+xooCW6mO0VB1Df/YQmtLDYqlc31iPoqqMpqqzqOsq+fbLL8T+Rf78k8MoAOMfXvLX14P8+ctP+ePjQf7j6xf89d+/4i//8RU/fP8Df/36NVc6DqCqyqGmMp+y4kxKT6dRfiYDefUEGqvyaarOR16VR01JOqXHEyk9ksTZAkEJVJ0YQ1NpJorSDOpOJVF9LJaa4zGUF0RQeTiCykPhlO0Po+xAGGUHwyg5EMKZ/cGc3O1P0f5gSg6Hc3pPAGd3+1N3KJymYzGoTiagPpFA46FIqvcEU7krkIod/pRt9aFymx8lGzw4vsKZ8i1+1OwIpWpbKLU7I0VoLN8URsn6YI6v9mffEi+2zHBh2zRX9s3xYs8sL7ZPdWf/vCD2Lwxh36IwCpbFcnR+LNsmBrIyw5NFaV7MSfMhI9yZUA8LvN1G4iWzwtPdGqnrCFydfoer4/u4OY/A29OWkGA3/P1d8PSyRyqzxlViiZObBc4elrh4WOLmbY2bjw0SPxtc/ayQCVtkgm1w8huFk68FkgBb8Z5HqC1e4bYExTkSkugiKnyMlPAxMoLiXAmJlREcJRVdRs9AOyQ+lrj7WeHhbykqNMaNiAQpY7K9yJzgzqRZgUyfH8a0eSFMXxjKuFk+ZMz0IH2uF5mLfclZGUzKPH+ip0iInyFj7HwfUoW+x41pxOT64OJnhZPMFncvGa6+UtwjhVJ5ON5ZXkiynJBkWeOeaUn4eGcyZviTPcWP3AkyxudZcHSDFzdrxvC0LorBYi/uHnbmdoE3N46H8XHpWB7U5vOkPIfBkgwenUnlYWEynxRE8emRaAaLknlRls6L8nReV2QwWDeG+w0xfFQeyNXTnnx4wofzB/xp3yCAoje6RR4YlrjTusKDlsVuGBdJRUCsm+ZI1WRHmuZ4UDPFmaYZEnRz3FFMdaZmnAtVuU5U5zpSlWVHbZ4d2hkSmhd5cWFrFLcKUhjYEYl2njfqCT6oxrhijHSiM8KVgTgvLqT4cW6sN+fTvRlIdadvjBsDae6cz5DRnexAd7Idl3IkXBvvyZVcd67keXJzYiAD6e60xklpjnWnOUZKS7QbpkhH2mIcRWDsiLahJ04IvjhwKcWZGzlSrk935cEOf56cDuFRqT+fHpdxY6MTl2bacS3flWtpztweZ89H4524OcGJa9MdGZhnw+09Xnx0PICODbbUTH4b+YRh9Kwexd0CNx4V+nLhg1H0Lh/OwCobOhZY0TjuXSoz3uNs2vvsC/83NgX+htUBb7MsbBRzI6TkBIUQ7Z2Kr8dU/IPXERK/H6+IHUg8l+DmvkiExCnTy1m1zkREzDbRdRQgMjD0A9y9luIiW4yb13IRGH0D1+MbuI6I6G3iyJ3UtMNMmVpKSso+AgOWER6yjOSYnaTEbGVM1AoyE+aTGjGFKWPnsmz6JCpOz0SnTsbYlIBRHoW+MQhdoxfNSk9aBKdR7o2x3p/m+ghaG+JpkQvbWQJpUQVgUvvRrA3AoA5Bq4jGqM7ApJ6MUTkHnWIlKsVuVIptaJUb0KvXYNSswKRaSqtqOZ3qtfRoN9Gn3YZZtY4e7Tr6DB/QZ/yAXpOgDZxr2cZA227Ote6jr/UA5vZDdHQdobPrOOauQnq7SjhnrmTA3MDlPg03z7fy0cUubl9q5dZ1OXeuN3D3eh33rlfy4EYxn18/xuNrexj8cBODl1fy6OJCvuibyBe9OXzRk87n5iQedkTyWADHbn++6vXmZZ8HL3ulvOx245VZwmuzhJddbrzsFCTlVZc7r7s8+FooZZu9xOvXXRIe9bklefq+AAAgAElEQVTx/b3D8N1rfvzjS37849fwMyR+B39++VOr02v4k7Ac4tXQggihkiVq6N7fRHj8x/K00NP4X/c1/pfA+F8FV/5P98Tgyk8hlr/95X8d8P3mvW+g8k3Y5ef7vwBGoYex06AeAkMBPMRrARqHgFHobevQKukQ9vtq1ENQon0DjgaGYFGAOyOdWr2oN9A41OtoEOc2NtSUUXBoBzKpFZZWv8LR6V2iY7yGysVCT53WgFljEl1KARZ/7o0U+vJ+AsY394THHSa1KMFZ7BOcPG3nkJtnbKG1WUm9rpjlO6cTkSEhJNGeoCRHZi7LoUZeQrsQ1NF0ck7TLpaYjfoy9h5fhGeWDbJsK1zSR2IZ9zZWib/Ga7wNwdOciZwjI26BF7HzPImZ5UHcTC/GzPMnd1k009aNZcHmPFbtms72Y8spqd9PjfoEGlMFOnUVGs1R1m3KYOm6BI5VLGf3mcUs2ZnNtJWRTJjvz/RFYWzcPpvK2gLUmjI6WlR0txrpaWmhVxgL1CK4dm30tQqrFVsYMLbQoxOGnRvpMjbTbjSJg7CFIdZGtRyDoo6a4lOMS0rG19EJqaUVUitrPGztkFlZIxlthdTSGomlFQ7vDydYJmP3+vU/h41alUp0dXUoKipQVVWJ10IQSdjqoqmvGFJDFZrGatSN1Sjrq1E01KBuakCnVojJ5e7mVrqFYeUtwuxOoY+zmU6DnjahVKxSopcLoFmHok6PvMZEU40RZa0RZbWeZkUbZp2Zbk0nZlUbZlULHYomWuQlNDcWo6sR9lgX06mqpFtbi1lTQ6eyinZ5Oaa6s6hrK6ktKaK6uJCakkIayot58ege//7NV/xV2CX9p1f87U8v+eu3L/jh+Rd8P/gJfxp8wl++fskPf3rKH/44yNevv+X7L79koGU3DZW5nK2Z/rPKa2dS17SAJs1SGlWLqWqYy5myKRw7lcvxU9kcPprGgcNjOFyQwslTGZSW5nG6MJ0TR5M4ciCGg3sjOHowkqMHwzl1NIbikwmcORnHqaORnDwSwZGDgZQWxXH2TDyFR0I5czCAimPhNJ6JR1mahKo0meojYZTtC6Bsnx8VBwKoPhhI1W5fKnZ4cWqtM4XrXCkTXMoN3pxe58WJVZ6cXOXNiZVeHF3hQcEyGYcWSjg414090xzZlm/NxhxL1mZYsDrdgo35Dmwe58y+CV5synBl5RgHlo11YWmmB/PSPZmYKGVsmD0xAVZE+FriLR2Oh2QEXrJRuLm8j4dsNIEBzvh42+PqYoGzyygcHUdibz8MB7v3sLN9Fwf73+HkNBxnlxE4ugxD6jEaL387PP1s8Q50QOrvhEeQE7IAG9x8LXAPsCAwRhgW7kpSbgiTF2SRlBuJT5gzniGOeIY64ug1Elc/S1x8RyMNtMbV3wJpkDU+UYJDKSUu242kce6MmeBB0ngpMXnOhOfaEZpnT9gEJ6KmS4ma4U5AjiN+2Y745zkRPsWdsQvDmL4xm6U7ppE9LQ5nyXBcnEdgaz8aS0dLRjgPxzXKmYAcL3yzXcWwTli2C2PyvcWh4qmZLmRkjWDnciculITwuNqbFxWOPCu25OEZWz4rc+OL+kC+1MbxVBXHo8YoHtaFca86iI/P+vCgJpjBxgieKaJ42hTJU3kkTxShDCoD+KxWxt1yV26dduP8XlcMy23RLHBAv8gJwyJ7jIvt0c91QD/PhcZpDpSOs6Qox5La6e6Uj3ehLM+R0ixbzqRaUpIlXDtSmm5HRaa9CI71452RT3FBPVeGeX04qoXu1E50oyFDRmOsI3J/S1pCnDgX7znkCiZK6Upyw5zoIsJeS7Qt51IlXMiU0Z/mTH+6M71jHTAn29GT4iTCYu8YN5rjJeiiXGmOk2KKcUEZOBpDuA3t0fZ0RNmJQ73NMbacT3Lko3x3Hq0K4en+UAZPBTJY6s8DYd/vFleuzXXgwzxHrmU4cjV3BB9PsOWTyfbcmmnD9dXW3CuS0XNwOLXL36Ji5luYVztxcZcTnxS687gimIs7rehaM4yLWxy5uduXtsWOKKZYUZdvxYGoX7PO519Y4f0W66PfY3mMNbOivMgKjiNAkoGv70L8IrbhH7sfd58VuLkvJCB4HSvXGmhUvmDGnGpxwLdQqg6N3IyrdAGu7ktw81iGu88qPH2FAeBrEBzG6PidRMduZ9yEQlJS9+MfsJjI8MWkxG8nKXIDSRHLSY1eQGbMErIilzAndyGlRzahFQZyyyehrc9EU5eMrjGWFnUUrepw2tRhtClDaZaH0SaPpKspmm5FFN3KUMyqAHo0vnRr/TDrQjhnSqZbn0m7Kpdm+WyM8h0Y5FswNn1As3IVbeoldGnnM2Cax/XOhXzct5R7/cu41j2bG/3zuTmwkA9753KxYzYDbfO52LmCy13rGWjZQL9pMz2th+hqP0N3xxl6uorp6y7mXG8p58+V8+GlWm5eU/DRDTUf39LyyR0d9z8x8NkdHQ9uq/jio0Ye3Srn2e0ivrx5hK9u7eXZ9S08v7qeLy+v5Mn5hTw6N50H5iwemhP5ojuUwV5vXgzIeHXehVfnXPm6x51vez141SU4jEPAKEDjiw43Xpvd+abHk9fdHuJrnl7w4E8PjsL338C/fw3CXOwfhsKT/PE7/vYzML4BxKFTbH0SgPGHIaNCdCd/7m38CRwFF1LQf+E8/rcB48+wKKSiBbj8y9/dSCEhLUgIvVzsbqddCEgIzqLgJBoEvXEZBWdxKBAhlDY7tYKGYFFw/8x6g+gCCoA45DwKwCj0wP39NcJzLWolDdVlnDy2By8vW0Zb/yvWtr9CKhuFvKGUVr2GLmGci679Zzh8U4IW4PCN0yiApHBfuCcEO4QxK0IKukfXzDltu6iB5g4xBWxqkaNpqeZY6XYyJoUTEO9IRKonG3YsxWRQ0KNroV/XRo9OR7uxHpW+iLlb8wmdIMM93YqREf/Cb0PeYkTCP+GU9z4+s+wImu9CyAJXwhdIiZgnJXy2GxGzJcTM8SB2ticxMzyJnOJO0qwAspdGs3D7RHYVrGJXwRQWrg1m4foIxi8JI2qSB/GzZIxfGcjijfFs2DqO6opT6NWNtBkVdDY30dMujPRRiwnt7uYWzKYuugy99Bj66TX206XvoV1vpt3URbO+BZPBQLNeS/XZImZMyMHD3hova3vcRozG+f2R4ulpZYcgbxsHvK3txed9bR3xdXYlUCJjzYJF1BQV0ytAqFqLoUGOpqYOZWU1qspqNHXVqAUgqy9DU1+OuqECdUMlqoZKFPVDUjZWi25yi7KJduFLhlYtnsJjo7wBo1DeFkbiiD2Rdaga5cgb5DQJLmWjHGVDA3phR7RKjrFJ6JusRltbgaqmjKbaCpT1Qkq6Ek1DDUZFA8amBozyevT1NWiqK1FWlqGoKqehvJTGilLRYVTWlPPk/h3RZfzjy0H+/PVTUd99+YhvBu/xzaOP+e7RY757/oxvXn/Oy9ef8fyrl7z84nO0VSs4uDuEvQWpHDqeTVHFdCobF1GvXkmtaiVVylWUy1dSWreMourFHK+Yw/GK2ZyomM3xspkUFE3mwPFxFJzM58TpiRw9MY79hzLYf3gMh44mcaIojVNFqZwuTuXEyTiOHongxLEwjhcEc/xIEEXHQykqCKTkWBBVpyOoPBVG2dEATu6WUbTXnYrDvtSfCKGpMBzlsRC0JyJoOhxM/b5Aqnb4cXipPTtnWbBzliV75tixe7Yth6Y5cnKyhDPTPCme7MnxHDf2JFizIWwEm6Os2BLnwK4UKbvTpezMdGJrpiMbMxxZnmTFokQrFo91ZH6qEzPHOJATMZJkv98yJtyWMN8RBHq8R5DnMML8LYkKdiDYxxpP1+F4uI7Aw20kMsf3kNn9Gk/Hd3B3+C1ezu/h7fo+rnZv42j1L7jav42b42+QuvwON9loJO4jcZP+Don0Hbx83ic41JLQSHsSxvowbX42i9bMIGdKIiFxUhw83sfVzwIHr+HiHmrBqXQLtkbYGiPIO8YBr1gbvOOtCRzrQGC6PX6p1niNtcAn3YagcS4EjnPFJ8sJ31R7PFOE2YsOBOZ6kL8mkyW7p7Pp4Dw2bJtMboYUT8e3kNn9BjuL3zJq1L8y0vZXWHu8h2voKHzibYhIdSZzvC+p6VKSk21IHfs+u5Y5ca0ymi/rffmy1JJnJcP4qsqaF3IXXmk9eW304UWrF1+1evDEKOFzjRMP1Y68bPfm+75g/v1CuKgfzofx5+5wvm8N4aXGkyf1Eu6XSvhwnzPtq2zQzbPEuNAK/YKRqGcPp2nqaDRznKieaEVR1khOZY7m7ARXzua7UpLjzKmx1hxLGsnxsZacSrfhdLoNxRk2lGTYUJxuRVmOLWV5dpwdZ8fpHEuKsxwoH+tCeaQ1NQEjMUTY0xkvwRTthC7SltZYJ1rCbTEGj0YbakVztB39Ge70pbnRmWSPMcqC5hgr2uLt6UpypS3OicYQS+qCLWhOktKR4oE6zEp8rynMmtZwG3Ggd2+sM31xdpxPseHOLHcebw3mwW5vPt0r5fZWB26vceTOQlduTXbmw0wbbk2x5MEsN+5Pd+HufAfubnfgqdKbW3J7zpdbcb3Uk/M7PejaasWt0x48rAmlf68N5s2jGNjuyMXtMm7tj6RtqTtVuaPZG/42GwPfZrXfW2yJ+xVbU0ayLlXKrNhwEnxTCA2YTXD4JmJTT4i7pSXui5B4LBbDLmWVD9m177yYkhYCL0JPo+A0Sj2W4uG9ipCIrQSHbcE3YC1BYRtFN1IIycQl7SIydisBQUuIDJtPUswmxsZtJj1+HRnxK8iKW8fY4LXMSN/Ayd0H0TTsQCdfi6p+IYq6aaga8tCpUjFqYmjVB9Fm9KTV4Eyr0Y4uvRe92mD6dH706905b5RwsUXChVYp51s8GWgNpNcUQqc+jDZDDO3GeDpMSXQYk+kwJNGuieacKYYLLeFcag7gansAH54L4ur5UG5ejuajq4ncvpLEtYFkrg9kcev8RK73TeV670yunFvOhf7NnO/fwoWBbVwY2MnFC/u4euU4N6+f5c7teu7eUfHpJ1oefKrn4adGHnys48EtFQ9vNPHwWjWPr5fx5Popnlw/zODVvXx1fT/PrwvnTp5d28SjS4t5cG4in3Un88AczONeT56dk/DynDt/OOfHd/0BfNPnw9e9Xrzu8eSlWcZLs4RX3VJe9UjFU3j8eEDK958dgT9+g7gtTwDGf/8JGP/0HT/+8JK//RSmHHIUfwGOfxZ65Yf04/cv+PGnPse/A+L/zw7jf4LFn2Yy/tKJfAOM3z4f5IK5jTaNAiENKyRjBUDs0g8BY7dRgMeh0SpCIEJwGNvVQxLLn1rheSGYohODEgIciFAp9BSKQDlUnhb6yVT1VezavgYnx3exsPwnRtv8E7YObyOXl9Bi0NBpaqdT1/6fIPSXnyFcv3EaBWg0G/WiY9WpF2BV+DkCSAoOpQmzyYi51Ui7SYNKVc3xkt2EJEkJGePG9EUZ1NadEkMZA8Zm+pub6TKpaGmpF2dA7TqyhvELx+ASNZJRIb9iRNS/YJH0Ng7Zw/CcZk/AHDcCZ7kSPNOFsDkSIua6EznXg8g5nkTMcidwojORggM5z5f0JdFMWJbO3I1RrNkfy4Yj2cRN8cFtrCN+ExyIn+nK4o0pnC3ZgkFRTbtehblZKw4AF0rlPa16elpN9AhunVGA6U66hTK6vpN2bSvtemHzSTPNWh2qhnr2bd1CfHAQvk6OSEZZ4DrcAulIK6SjrJCMGC0+Fu7JRlnhbmGNu4WNKImlDe629rhZ2RDtF8i+jUIarp4WhYr64lIRHBUVVSirqlDVVIoS3Ea1CJACRFajqqsSgVIYZ6MV3Ma6anEdoEHRiJCoVtfVomtsQNc4VNLWCiXt+npU8hoUjVUoGitRN1WjaqxA3ViBplEA0rOo6ktQ1p1BXnOW+uoqGmqqaaiqQl5dhaK6GkVVFcrqalRV1SgrK1FUVtBUVS5KXnmWxooS5BUlDN77iNdPHvyk+7x6Iughr5/c55vBu3z7aJBXTx7x5bPf8+TZXb4cfM43jwdpafiAk3vDOLQ3loO7YzlWkMrxo1kcPZZLUfF0SisXUl67gvLaVZRUr+CsYj0V6k2UKzdwpmYVh0/P5UjhPApLllB8dhlFxUsoLFzI0ZOTOHoqh9Ml4zl1OouionSKC8dQejKeisJYqk5FUVMYSWNJDDWnw2goiaKxOJKm4gi0ZbGoSyIxlsfQWZPIOflYLqoy6K4dw/mmLC4ocjkvz6WrMh3l0Wj2L7Jhw6T32DHLiqMrZDRsdaRlzwh6DtvRX+BC3wFnOnY6ULf0PfbnvMW21LdYn/wWG1LeYtNYK3blObNrnCv7J3twcmEo+2b4sGGcE2ty7FiUMpKZsb9lcrwFedEjSQ95l8ywYWSEjSAtZARjg0cxJnAUyUEWJAaMIt7nfRK832OM/3Bivd4lxusdoj3fIcj1XwmV/ZoQ6dv4Of8zPo7/jK/ktwR5vEOI52+I9P0NiSHvi2ek//tkj/Vkzoxk5s/LYv7CLCZOiScqXkZYtCsObu/gIH0XF+8RQ85kkDUS/9HIBHgMs8U9zBKvGBu8E2zwSbYhIN2BiHEyQnNk+Ix1xjPJnpAUJ/E1nrGOJEyKZuaaKazbOZedu2dwYHsue1aEsyhjGImyf8bL4i2cR7yFs90/4+T6b7h6vYNf+CjC40aTNMaK5MSRZKaMIjPhN6zJfxfTDhfun5bx7LQ9zwoteVHmxNd1HvyhyYfvFL68qvPnabk3j0s9eFTizoPTbnxV7c83TeF8r44Zkiqab5QhfNXgyZMaNx5VuHDvtIRre1y5uFlG7xoZV7b4cn6DG80LLJBPGoV5lS81E605kfo7ivPsKMy250yeM8W5zpxMs+Fo8igOpQznaPooTmZacibbluIsO4qzbDmdbs3xFAuOplhwMHkEh8dacjLVluIEKyojRqGItEIbZYs+1h690HOYJKE13J6WEFu0ITZoQ61pEeYsJjqhCx+FIWI0xkgr9OFW6MJs0IXZURs0HJVQdh7nT1eaO9pwG7QhVuiDrTAF22COEkbqSDgX78RAii03Jkm4t8SHe6s8+XStlFtL7Xi4xoNn6wL4fIEH1/NtuZhvybUce65l2XFrmj2vT4fx3BTIYL8/X12J4Ul7Mq0bnWjbbsuNEl/u14dzq9Sb84ddMK4bQePcd7i8OwTlbAdOJr/D/uh32Rz6W9YHvcWpvGHULZJxbIoH6zNCWZg+kXCvcUSEr2PKrAZS0gvwD1orlqljEnaxeJlK1PRZVQiaOKWU9Oyj+AV+QFDIJjKyTpI/vpSo2F2ERW3FL2it2OcYKARo/JYRGLSMuCihJL2ZtISt5KRsIjdlLZmxa0gPX8/UtA3s27gbnfwgqqbtqJVb0CjXo1EuR62YJe6ONhlSaGuNpL3dm45ON7raPTG3+tLT6kV/m4wLHRIumyVcMUu40CnhgtmT/i5vejqkdLZb0tXhTFeHN51tIXS0RNJuDKenJZQLnf5cMcu41GHPhR5n+s0O9JsdudDrOqRuKZd7vLl6LpirfRFc74/lxsVEblwZw40rqdy4nM21S+O5dnEm1y8t59blbdy5WsDd68X8/mYFd+9Uce/jWu59VM/9m/U8vNnA45t1DN4o58mN0zy7eYzntwt4evMgg9f38/jaXh5f382jq1t4cn0tTz+cz+PzeQz2J/KkN5wvu4N42R3I694gvukP4tuBQL4d8Ofrfh++HvDidb+MV+ckvOqT8KLLlS/6JXz3WQF8/zV/e+Mw/gIY//rDS3788ysRGgVw/KX44TWC/vbn1/z4p5cI0Ph3WBxyGYX+xn+8Jzz+b3EYfy5Zv4HFf9hL/QYY3ziMbVoBGJXiWBVhtEqnruknaBxyHMURK4JTpBZSs6qfJY5i0avF97YoGsV0aqdWKC8LKVshIDOkLp0GXWMNe7avQSYdzgiLtxht+/9g4/grqmtPYjSoaTW00qJpFeFPcCiHgPRN6fvvfZNvoFEI2AjuYodeR7teQ7tBQ4dRJ0Kk0Etp1proUplo0+lRGerIm5lMRJqMjEkhnCjchNnUSK9OQ69BL6aF28VNNjqa1Y2UlBxm3IxkHENGYBc9DKvYd7FKeg/7tJE4ZozGJX00rmkWuKaOwi3dAlm2Ne45NshyrHFJHYlnrg0+4x0InOROyPhAMhbJmLrOk8wFHgTleiLN9sFnkoTx62PZc3Ih6sYiOnV1dJuEGZZa+tuENYImuo1tonqEErQw+9Kop8+oo1dINWuH+kvbtUoay0vZumoFoVJ3ZKOskbw/Gvfh1sgEWBxpKcKiAIzeVvYEOrgS7CTB384ZDwEYR1njamGJ8yhLZLb22A8fSZRfAAunTmfXug2UHT+JorwKdXUtyqpaFFV1opTVdahr6kVpaurR1tahr61HX1sn9j0q6oeGa6vlgnPYgKK+DmVDveggKusbUNY3ilI11IklbaGsrW6sQdVQJX65UNVXonyjukoUdTU01dYjr66jsboGeVU1TZVVNAkgW1mFqqIKVXklyvJyGsvPoqgWwFFwG8+irC5n8N4dXg1+xqvB+7wcvMerwXu8ePKQV8Kml6e/55tHg7wY/IKvvvyUL5/f49nj53z9+WO6VVupPZ5A+eE4SvbHUHwwkZP7EjmyJ4mCvakc2p/DwQPj2L9/Anv3T+TAqQUcKV7O8ZKVHD+zgpPFqzlT8gFlZzdRcmY9hcdWUXh0JcePz+LYiQkUFU2mqDCP8qIcqk6nU386BWVREtriBIylCZjK4tFXxNFSk0RLVQJtVQmck6dySZXJVU0W1zWZfKTP4dPWCdww5nOzeRI3mydz0zSFS6oJtJenUbc/jMIPPKjbG03zmWx6yxK4VBHK5YpwLpZGcKkkhovFCfQVJtC4xZf900fwQc6/sSrt12zLdmRrlj07ch0pXBCAcV82pgM5qHePpeqDcE4t9qJwsSd7ZslYkTmaRSkjWDhmBHMShjErfjjTY4YzJWo4kyNHMCV6JJOihjMxahjT4i2YEj+KSbEjmBAzgvExI8mLGkZmmACc75ETOZzs8FFMirdmUtwo8sJ/S3bQr8gM+jcygt9lXKwdMzL9WTojmaXz0pk3K4XJE6KZMC4Sf7/RuHsMQ+YxDBfJe0g9RyDxHIHMZzRSXytkwvPBlvjF2hE61oWoLBkJ4/0ITZXiHeuALMwK/zALZL7DCYl1Z8bCiazZvIwNG+ZwYMtkCtbEUb4xmMZNXuyb5kae368JtHoLf8f/Qajf74iOsiY23oa0dDvGjhnGmPh/JTvxbWak/I6dk0ZgWOfA3UMynh6X8OSoEy+LvPhDeSDfVwbzfUUgz4t9eHxCxqNjEvH84qiEV2WBfFsdzh9qIvimKpxvqiPEjSuPz8r4vNiV+6ecuXPIhZ7VVrQttqN1oRPXtwVxfbsP7YttqJ8wnJ41/iIwHkt5l8IsSwqz7SjKdaRknAtFWfYcS7HgQOrvKMgcwfFsC4pybSjJtac0z1F0HY+MGc3RVBv2J1mwb6wFR7NtKM20oy7FFlWSHapYazRxtmiibelP98Yc7UJ7qAO6MAc0AjiGWtMc44A+wormGDta45wwRNqjEYHSnvrQ4ZjGOtE3zhdjggPqcMufgNEGY6ANbSFOdEdK6Itz4mqWC/dm+PPJdA9uTXXhoxlOfDLHiacrfXm5NoAvFkq5Pt6Kvmw7LowVdli7cCHXlo+3S3ik9+NOp5Trbe5clwehWmVL6y5HOg7Y03fUhXvySG6XBdKx3Y66+e+gWGDN2dxhHEv4Lfui3mVD8NtsCnmLujnW9O0Op2yOlL35QeyeNZfxCXPJSdvFwsVqZs+vF1cACilpAQwnTT3LlBkVTJ9dxez5dSIwTphSQu64IrJzCpk0uYLJUyqJjtsllquFGY0+AavxC1qNl/8KAoKWiesAU+N3kpG4g5yUjeSkrCIzdgU5sRuZnrmeXeu3oFHsRa7YgUqzB63uAFrNXpRNW1DKV6JVzcOom4jJmEpbWyJtHTG0dUTS2RFBb2cEA12RXDRHcckcxYWuKM51RtDTEUFXWzhdzWF0NifQYcqi3TiJduN0ulqm0NuewaW+WG5dCeLj657cuhzA1QEfLvXKuNDtyqVeVy71uHC5x5UrvVKunfPixoAfH13w5pNLnty97MvdDwO5ezWCTz6M5+Mrady9OolPr8/n/s1V3L+9lbt3Cvn0zhnu3jzDxx8Wc/dyCQ+vneWLq0UMXj/J0xsFfHnrIIO39/H5zb08vLGPL24e4PPr+3h6aw9f3tzMsytL+PLCVL48l8tXPYk8N4fyvDuEV32CAnnR58vrAR++vuDFqwEpLwfceD0g4es+d55c9OD7h0JJ+mt+/HcBGn9yGH8Q2pu+QwRG4fofYPFvAii+0U/PiQ7kL0rQQ6nq/yZgFNzEN72Jb85fAuObe38/hdr7t6K+e/6IS91ttOsUorslQFe7CIBCanYIGgVY7BD6GHUa2rQaWjVvpBXDLAI0CrBoaKgdGmeiVYklyKHy9VAIQ+h/FH7GySM78fIajZXdP2Nh+z+wdvwVhUV7xSGeLbpm2jStdGh1tGs0Q06mEOIQStw6Ie2ro+sXLqPgJHbpjXTotbSJwKmmVfhdDQKkGulUGuhWtGDWtKDXKti8e7m4WzYxz5MPtk6l1VBFj05Fj1ZHt0mYXajjgradAV0rrcom6urOEJroiWukFQ4xo7CNH8HouPcZGfs7Rke/i3XUO6JGR/yGURG/ZkTE21jE/IZRUW8zOvbXjI59G+vE97FPtsY55V/xznob3+xR+Oa4EzIlkpg5ISzeO4Fq9RHaTAo6jHV0GBro0CnEPtBuQweduja6dC2i6yq6vSYFfcYm+vVyurUNmA2N6BvL2LZqMb4Otri+NwzZ+6PxGmZHgKUr/vbOhLhKxTPS3Yv5eXlDhz8AACAASURBVBM4vnUn+9asZ8G4iSQHhBDsLMHNwgo3S2ucR43GbbQVDsNG4mJhib+rlGk5eVQWFlFTXIKyqgFFZROKSjnKykZUVY2oqxvR1MjR1sjRCWe1cK+eJqE/8WfVo2iop6muliahN7JeAMd6ESRVdfWoautEqX+6Fk614D4KqmtAfI3wnvo6mqqraRLdxSHHU1FRiaqyErUg4bq8Anl5qQiJTZWlCFLWnOXJ/Y+GYPHxPV4OfsrLJ/d4PvgZL57c49WTT/l6cJCXTx7x1bP7fPXVA756+pzXjx7TrT1M7ekplB2fStmJ6ZQXzqH4xCwKj03nyIFJHD4wkYP789m/N5c9u3PYtXcyBw7PoeDIfI4dXUhp8TrOFn1AedF6io+t5szhVVSd3kR50TIKj0/lxKFxnD6cTe2pfBpPZqE6mYrhVDLNJ+PoOB1Pe1EsrWWJdFWPobculf76NC7JM7kiz+CWJpc72jzuaHJE3TJO4Jo+nyuacVzVTeCKeiLn5ePprR3HufpJDDRM/Z/EvWV4lfe29rv2vs6WZRWKJwSJESFC3AgEiRADAiQEJ0iwoFEI8YQoSQhx95npGhcotLi0FHdpaanbqq3fuZ6Z0tV373Wdc94PZ78f7uv/zGc+czLh0497jHEPhpvCGW5cx1B9FH01UfSUb2KwZhenGuMYqo9HVxFHbeoGMrYHkbHNl9wNDqSsnElGpCW5G2xoiPehtziCMzWbGClfTW/RMnqKlqDMDaIuzoOiaBsKts4iYZkBOxa+TvT819k2/w2i57/B9kVj2LbwTbYsfIPtAWPZETiB6IDxbPMfz85gA3aGTCZm6RT2hBmxK9SQnUHTORBmyr4QI6IXvMkGj/8g0vXfWev9FpHzDNgUZMP2lZ5Er/Fmc6QnG8Pd2bTKm4hQF3y9zXG1m4y95Th9f6Wl8WtYmr6BtfUE7OwmMdvZAM8FpvgusWNekDU+IbY4zDPGyn0KxjZjmONqgIuDoX4l4t7920k+Ek9exkGKEiIp3+uNLMGRk6m2DGf60LLPg72LxrJp3lg2BUxj+QIDguaNZVXoZMJDXmdV8H+yJfiPZEVMRnzAivOZdtzLt+XDIhueF87i83I3vquby/e1c/m6wpWnxaY8KprBo8LpPC6awbNScz6vtefLege+qHfg8zrhdOKzGkceF1tyv9CMW7mmXEk1Q7NlPOLV4xFHTuKdeDsuJtvSu8OIxrC3EG8wpmrpeEoCx1IaasDxJVMpDRWgcTplIUYU+I2jMGQcRUsnUrxkEqVLDDixZApVy40pDZlK0WJDjgVPI8d3MlmBkyhYbkRNuDHty02RLTFD5jcNqc8UxO4TObfUiVMLLOl2n47cYzpy92nI3Y2Quxui9jJCM2cqvQvM0XqbIHObisRlKvX2f0btZ8TQUksU8wzpcpuAzG0yKjcjFE6GqJyM6Pcy40KwNffWz+bWaluuhBlzadlUzodO5r2IqTzYbMnDrZbcXD+DiyuFPdKmvO1vxtsLzehfZIA07I+cKjTk3U5jTotm8k6DE/VbJ1CxaQwZS/9AXuQfuNrsxse6IM4X26DdP4WaZX/muP+fKfF9g6y5r5Po8ScOe/2B5k0GDKa4cmzlFHIjPMjdEk3KjlyS9rWQkTZMfFIPGzY3ERRaSFh4GRuimohcW6OX4C5u2tJK1LZ2ondI2LxVxLoNLSxbUYH7nCM4eSTg4BqHtf0eZjnsYbbrQVzcD+DjfZBg30xCFqURsjBBX5JevvAg4YsS2bIijtwjh5GK0mnvSkUkzUYqL0IqLUEsOoZUlI+sKx25OA6ZeAdKxWaU6giUmiWo1Uvo0YQxoA1nWBfJye61nOzbwGD3Wnq1q+lRR9EvjaNHIgRyZ6CVHkUnz6FHlcxgzw7OnIzg+tVQPnq6hC+eLuXT+wE8ue7JzQs23LxoyftnTbl6xpgrp025cnomV05Z8sFpK+68a83dszbcPW/DvQt23LvkwN3LTty76s6D9+bx+INFPLqxjJvvH+D29XhuXUvi5qVkbl9M4/b5dB5czObZtVyeXcnmyaUMHl1J4cHVVB5cy+bBtXzuXsrn4eUCnl7O5fmlVF5ciOfjczF8fCaSFyd9+WhkAZ+cms/Hp7z5aMSVj0YceXnagU/P2PH5u3Z8fd6Bb9915OOLznz/pFgfw/b3Hz/h7z98AfrEjc/5+/df8MtvUCg4ib8Dx9/cxdF7erdRKE9/81Lft/iPGJ5fI3leRfP8ev5Th1EPeL+6ga+u/wF4/wDCV+/9v5//+Myr7/nlh6/45QcBFAV7VJjoecHXz28wpG5HJ2ult1uJWqdGo9MwqBAxqAeXLj0saqRdaOQylDIZCrkClVKDSq2jR6GiTyZM5yoYkCv1Z49YTneXDOHs7RpVt0SCStJKQ10xdo5TmWb+V6aY/hEj4z+RmBiNvKOJfomCQbGGHsHFFErfchm9crle/cL6N2HLjEat16C+JC1MXysR3usTgFJ/jj7/6nPCOSRRMdAspaQohYUr7XBZMo2wbXMQdZXTJxEzIlUxIJUyqJZxRt7NKbnQvydBI++gvDqfJRv9MJ5jgKH3WMbPfY0Ji95guv8YTP3HYOL/Fka+b2LoN4ZpwZOYGjyBqYFvYRI6DrMlYzAJ/SvTlv6JGWFjMFtpyKwIYxZuduBgdgRxKeEUlBykS1mPoleGpluBTiujRyOhT93FkEbYwCJMWovQyTrRCVtZNAoGZSrelglB6RpkkhZiD0TjaG2MtcE4nAwnY/XGWOaYWhMVupytkZHEbt9OXUkJWpEITWen/hSGWnRdXag7OihITcXTxg4rg6nYTJmuL1ULruSMN8dhNtGAxd7ziIuJoer4cTrr21C3yBHXttFV14y4oRmR0N/Y2oG4RYS4TUpXq5zOZsmoS9hah6SlFmlrHYr2OhSt1ShaBFWhbKnUS9HagLy1GXlLE/LWRv2Es7y1AVmLsEmmDllrLTJ932QN4rYqulor6WqpoqtFAMFauppqETfWIW4U+hd/VV01koZqpI2CKpE0lvPRnWt8/uwOnz2/w8vnd/nkw7t8+nz09WfP7vHp84e8fP6Ej58/5dMXH/Hhs8c8f/6Qnl4VFe0ScmWXONF3i+qhm5RozpDTKeFoSzVFLUcpqt1Hftlq8o6FcPxoGMfSQihMCaYse7leJRnLKD8aQWVeJFX5a6g/toHa4igq89dRkBxMWVoIVakBlMV6UHnAkfoDtjTtt6QzzhqRPlbHjsYUe1rSHGnLdKYz2w3RUXfEeZ6oSxcwUBPESMMSBusD6Kv1pbfWl/6GxYy0hjLYHMxQayhvd67gHXEEI+1hdLesRtW6DVVLNF01UTQdX0dj6QbayrfRVr6Djuo9iGoP0FW1F0nJZsTFW2jMiqQhMxJx8TbqMyIpjQulKnkloqJtSIq301uzhXc6dnNWtJe+qk0U7HAmceUMdi9+i10Br7Mv+A12+v+RvQF/4WDA68QFjuGA/1skBE3i0JIpHAo1IHXFFNIiDEiPmMiRleNJXmFM9lpLCjZYUbDegoyV09g+/w02zBtH5MKpbAxzZPeWANatnMmWNRbs3OBA1Ap7dkZ6E71iLuv8XQh1tcTLeBwuhq/hZvIazpZ/ws70P7Ay+XcsZ/4Jc8s/M8Piz8x0HM9MNwPM3Q2x8RLcSxe2r11M/MFokjMOc/RYHlVludSk76R1fxDDB+ZwI8Gd++ke3Mny5P1Mb04leVC7bgYpgW8Qt/iv7A3+I3uX/geZ2w2ojzHkSuIM7uXM4kGuNfeOzuR+rhlPjlnystKBz6ud+aLWjU/KHXiaZ8HjHHMeZ5vxLGcmH+VZ8lWZI9+dcOb7Ey58e9yF74678GXubJ4nW3A3YTo3k0w4f9AM+Vph/d0YmsLGodlqxOC+qfTsnkbVkslUL5tCWaghxcGGlC6dQf5iA46FGFEcYkhx0CRKgyaRv2gcx4ONOBE6lZJAQyrCjKlcaUr5cmNKlkwlN2CiXkcDJ5K31IC6KBsaN1jTHmFJu+80JF4GKBzHM7zAnN75pii9pyF1m4zaayoKN0NUrob0eExF52ZE31wTfVi3wm0GXU5TkbqPpc/PiNNLLdH6TKF99pvI3Cfp1eUyFvVcQ/r8pnMt0ooHUZa8v2oql5ZP5OLyCVxYPpFzYRO5tHIql8NNuBRuxqWImby9fAqngqZzMsCcAT8z5H4TeTd2FteKXblY7sZgriPlG8YT6zaJaPs3ORT8Gu2pRnykW8wHJfboNo2jzf81moMn6Ev5Wf5/JjvoLxya/wcyg/5CzhIj9nhNZYubM/uXbiV73wkK02SkJcvZsr2F0LAiloQVsjKilHXrK1m9uoI166rZsq2NHbsk7N6rZPceFbtiFERFdxK4rBRXnyPYe8Zj4xaLhUMMznMO4yZMTXsnMn9BHAF+hwmcn0ygZzKhnqls8MtnzaI4olfspLogG1FjFp3tuUjERcilpcgkxYhFBchlhSiU+cgVWUhkR5DID6FT7aVfGU2PLJpexU4GdAcZ6jvM0EA6Q4PZDA/n09uXg1qVSY+iAI28ELXyGEplETLFURSaDDTdiXT3xjA0uI3z72zhs5u2/P2ZKXxqBp9P55fPp/DV84l8/NCAp3emc/99c25dtuaDi3ZcP+/A9bOzef9dB26ed+HORVfuXnLiwdXZPLpmy+P3rHj0/kwe3bDkyW07Ht105NEND57c9OPBtaU8vLaBR1djeHw5iceX0nl0MZFHFw/x4GIGdy7kcfvCcW5fquLu1RruXi3n3rUS7l/L58mVJD6+tJ0X5zfz4dn1fPhOJC/OrODlO8v47N1QPj7lxycnF/LypA9fnnHnk4t+/PCsEH68Cj/fhx8+hm9/gO++gx+f8cvfvvnViBsdbtH3LP42If27fkbh3queRmGS+puX+vgdfV/j16NRPH//3fl/DBh//uEbfvzhm1+hUfjRL/juw/c5Ja9CXZ9NT3MupySlvKuuRysAk1SCWtyFViqmWyZFK+6iR7gWi/Q5fYJrqL8vkaATytRSKd0SMd3SUYdRyPETcv2E57ulXaglHYhF9Ti4GDPF5E8Ymvwnb036A0uXzqO5uoxesYxBqVr/XcL3Cd8jgKOgPoVcD4TClK0Ahr0KuR4ShfuC69kjeyUp3cLv+J36xXIGO2RIxDWEbvTEJXQ6Qetdqa49yoBcyohMqXcZ9b2awqS2MMijVqCRt6NRtdDWWUJp1WHWb/clINyWuUtMcQ+djmPQFKx9J2LhNxkzPwPMA6divcQEmzBT7JebYB82Hfvl07APN8Z5rQ1u6xzx3TaPbUdWk3fiIF3iYhSSKjTyVv16O51YTZ+km36xlt5OJQMiJYOdSobFGgbFWgYESXrolncj7pKilCuoLC4l0H0OPqZWeBvMwM/cCm8ra/bviqa5qVY/4SxtakIlDJK0tSFrbtZDowCOQnuBcF+Yhq7MK2Sl32Icjc1xNjbXD8gYjxmPpYERwT4LqDhWTGt9Pe11Dcib25E1tSBtqkfSJEwkVyNvrUHeWouyTQC+ZqQtzXS0tNPa2EJ7UwudLaNl5K6WVkTNLXQKJeXmZoTX0jYRktYuupo7EDW10dkouIitdDW/Ugtd+mdbEAmfb2nRf7ajuYmO5gbam+ppb6r7TR1NtYiEwRe9ahDVVSKqK+f5nff4/NldPnsugOJdPTQKpwCLQm+jHhifPeLjp494+eETXn70mE8+vI9M0kTusVKyKrTkVHWTUa4i84Sc7HIRuccbqKippbWlGllXBTpZKbKWgxzPWUFBSjCZ8b4k7Z7DoRhvDu2Zy6GYuRzZP5+shADS4/zJSggkNymQwkMBlB32oyp5IfXJ86hPdKP2gC11+6yp229J1T5zKveYURFjSnmMCZV7zag5YEHtQSHo24rGBBvajziizPNEW+RNT6kP/eULGaryp798EUPV/rzdEMSpxiBONgQx1BTIQKugILqbAtHWB6KpD0JdG4KyKhRV9VIUVUuRV4ShLl+DtHglbUdDqU/1p/rwImpT/KlLWUxdSiD1qUHUpwQhzltOW3oQdYd8Kd8/l4x1s0gKMyZhqREJywxJXDaZw8snkxQ2idgl4zi4ZAKxSyZzIGQyewInsnvxePaFTODg0vHELh9PXNhYslZPIX/dVI5tMKJkgyF5kWMp2DCFjHVTSd1kQeZuN9L2ziU1xp+9Ql7kmrnsifQhdoM/B9f5snOFJzvCXIgJd2Xn8tlEL3djV2Qg+zeGEbMhjKhVQaxYspClSxYSsWYpq6NWsX77BqL3bSNu/0YSErZzKP0gR3IPU1CeQ2NDDu3HY+hKC9FnHb6X5cG9AjfuFrpwI9+Da7nevJM+h95EN7piZiE7aEevsGklzZnhJCuuxk/ndqo5d9LNuJtpyv1sE+5nz+CjYhs+LrXnRbE9j47O1IPio0wTBD3NNuejfCu+KHXk82IHPi205UWuNR/nzuJ5uiV3E4y5ETeNq3EzOLV7Gl2rxlMX8hY1IWMRrZ1MT8wMtLtMqFg6hQK/seQsGku230SOBhpxVCgv+0/Wg2NJiBFloVMpCjCgOMiIkuCpFAYakhcwmWMhUyleMo3CECPyAg3IDzYkP3QKJeGm1EXZU7vWmoZlZtTPnUy7ywTUblPQeU5H6TGVLtfJyNwNUXpMQetpxMA8Y4bnm6FzM6TbczpazxnI3aYhczNG6joJjbcRfQtMUbgbIZo9EbGjATKXKUicJyN2nsig70w+WOvA3fWWvB8xncsrpnAtwogb64x5ED2L6+vMOBtmxNmw6bwbNp3hJZMZCZjKKT8zhv3M0fgb0rNhCqodkxHtGEdb9GSqIyeQ5DSWnVZ/JHH+v9MQM47rVe5cSLFEGzmO9kWv0xI4gYrFY8jze42cgDcpXPIW2UGvk+w7jk2zxxJsMoPFsxaxwG4NPq57WOyfjV9QPr6BuQSGFugnndesq0HQhk0NemDcsq2dXTFSdseo9Fof1YZ/aDEu81KwcY3FRnAYHfdj7xqHq1cy8xem4e+fzGLfRAIXHiTYZy/hfrHsXpPBnvWxHMtIobMpA7UiFZk4E4U0F5U8H5WsAIUkF4U0B5UiG7UqA5UqBY36CP3KZEbkyYwoU3lbm827fcc4N1TOu0NVnB6o4sxwAwPdVajlRXSrctGo8tGoi1FrSpCrjiFX5aPWZqPVHkar2odWuZ0RlT8XB3y4eW4+z2/68NVzH378fB4/fzGHnz7z4m8fe/LtM3c+f2zPszsm3L1iwJ3Lhty9YsS9y9N4cMWYh1dNePLeTJ5/YMVHN6148YEpL26a89ENc55fn8mz65Y8v27Lsw8ceHbdmafvu/L4PTceX/Xn0ZUwHlxZw70r27lz+SD3rqZw/2oWty+lcefiEe5fTubRxQSeXTjIi0uxvLx8gE8vxfDZhWi+uBDF1xfW8/W5SL49F8F358P55t0wPr6wlu+f1MMPD+DnF6NTz9/+BN8J65Yf84vgOOpdx/8NYBTg8duXv0Hj70Hx1fX/EDD+lwzGH7/h5x+/5ccfv+Nn/bS08Jf7hO+eX2O4PQ9J3hbEaSvQZCxFnRWBtCoXVUMx/Z3VDEua6Bc10tPZRK+olT5xJ31iMT1isR4m1XoYFOknobUSEVppJzppB93S9lHJ2umWddKtkKCStzLXxxZT67eYav5nxhv+K/N87KivKKZXIqOvS4lW+F7BAfsVPgVwfAWM+n5FIWNQJtPfE+4LTuQoWL46RyHzN9iUSPW/V61pJnidB06B0wha68aJygx04g6GpAqGpELotopelUIfLt2nEXYsC7uw2+hX1KEVlSKqTaOmIIb85HWkZ6wnNi2SpJxNxGZvZnNCOJH7l7HqQBibDkWyZLsvwVt8WLU3hKhD69iTs5v4ojjSjqdQWpdPa/sJdMK/a1cLpyRdvC2W6h1WIaJIyLbs7pLq1SOS0C+W6dXT2UVv169gLpfrA7M3r1yD+4xZeBpYEGTuRHlcCkfj42lqqqRTMgqHgosoAKJwCtD4+2vBdRTuKVpaqTiaT+jc+dgZzWDmuMn6QRmzCZOZ5+hCY7ng6rXQVl9LW20V0pY6WqqKqClOo+F4Gp3VWYhrslA25KNpKkLZWEpbQyvtTe2/qbOlE1GriI4WEe3NnbS3dNIpgGKLlK5mKaImMZ1NXYiauuhs6qSzqeNXtdPZ1I6oqYOupk66mkWImjvobBa+v4nWpnpamutoaa6lpaWGlpZqOhrr6Gisp7Oxjk4hi7Gplmd3P+BTPRgKbuKouzh63hu9/+whnz57yGd6PeCz5/d4+ewmnU2lpB6J5lBaFPsT1rL7wGp2H1hLzIG1bN+5nL0xyziwO5i43f4kxiwkYdcc9m12JjbaXS/hevcGB/ZEObE3yll/7towm71RLhzY6ka8EKkU7crhbU5k7HQmN8aZvJ32FOy04diuWZTttqZ690wqd5pTscOU8u2jEq4rd5pRscNM/169AJd7ZtJ0wIqOJHvkGa7o8rzQHHVH2DQzUOLNYKk3Iyd8GKnyYKjGkeFaZwarnRmudWekzovhGi8Gq+YwVD2Xwaq59FXMp7s8GE3pYuSFvnQdnU9n9jxa0+fQkjqHxmRP6pLcqE10pSV5AS2HfWk57Edt7HzKd3tRf3A+TXELqN7jQdVuZ+oPuFG135myA85UxntQnTSPmsMLqE32peaIL0X7XSnY50TBfkeO7rSgdNtkOhIskR62RJJoQmfsFNQZVmjznFAWelB7xJbSBGtyYrw4FDWHuHXu7I9wI37dXL3i1s0hdq0nB9a4si/Sgf1r3Di4bj5xm3yJ3byYA1uC2R0VxNYNgWyNWsLOXZHsj91MXNIOEpL3cDgzlrT8RHKPH6K8NpmO5nhUDdsYqQvnRstSblbP4+ZxO24cs+J6oQ0fFDpzo9CLD/K8uZ49h5tZXtxMc+Vehht3U2ZzP82aR5mzeJhpycNMcx5lm/Eoy4RPS+z5rNSRT47N5lHmTB5nmuph8UmWGR/lWfNZ8Ww+L3XS67MSJ14U2vM8z4ZHGdbcTDLjWrwxZw9MZ2SPCaLVBpT6vUHhgtepXzEZ1U5zpNFm1K2xJjdgMpm+k0hbNJkjiyaTHmBEuq8B2f6G5AcZURBoSHHoDAqDplIQNJXCkGnkBRlxNHAKeSFTyQ2eStZiA1IWjufIonHkLzOmfK0NFausKA+cToXHBJqcxuuHXGTOhsjdBddwCmrvafoSdL+PMKxiwRl/CwbmTtdPUWs8pqH2MkHuPgOVAJDexvTMm4nawxSJ4zSkTtOROk+ny8EQ0exJ9M2fyeUV9rwfMZMPImdyY405dzZa8mi7HZ8cdOfeNlsuhk/nYrgxZ5dP59QyI4b9p3JyoTGnfE0ZCJjGwOpp6DZNQbpxIqK1BjSFTeK4z1TSnd/kiPu/UBTyryi2T0K5djzyJWPp8htLs99bVPm/RrH/GxQFTqR02UTSfP9InM9fWGf3GmE2Mwmw8Weh4xa8XROZ653DosWFBAQXsyggH/+gQoKXFBOxuka/YzpqcwvROzqJS9Bx8GA326JlhCw9wTzfXJznHGGWUyx2rvHYOcfiNucI3j5p+PllEhSQRqBfHKH+u1i9bBd7t8RzLLOI4pw0muvTkUgOIVXsQyE9glKajkqaiUoAxV+lUWSjU2WhU2XQo81gWJvGaU0qZ7QZvNubw7mBIi6MlHF+pIJ3hyo5e7KWkb4KdMoCutU5aDV56HSlaLvLUesqUGsr0GjL0GqOoVXnolFmoFEkoVHsQafcxIBuJWcGF3Pl9HxuX5jLs/d9+PKuH98/CuKH5/P4/oUDXz+34fMnM/nskQmfPjTm4/vGfHhnBs9umfDsphnPb1jw8XtWvLhmzYtrs3hxzZYX79nx6Y3ZvLxlx8vbVnx824yPbhnz7ANnHr83j4fvBfHo/TXcv7qD+1fjeCBA46V07l9I4+HFdB6cS+P+u2k8fDeFJ+8e5vnZBF6cO8hn5/fy9cUYvru0k+8vbOPbc1v5/nwMLy8e5LvH8tHNYD8Kyx++Aj0wfg0/PeCXH1+Oxu38Gp/z/8lhFPIa9dD4KX//5uVoILgQCv47/c8A46uQ7t+df//pW34WgPGn7/jlp6/hx8/45vk1BloykWZHoji0APleO0TbLanZPZ+WhFAURzfTWxZHb006/c3FaJvKUbfWoxF1ou4So5GIUYk79dJIRGgkHWgk7XrppG3oBFiUt6PTQ6QYpaSZVZH+2DoZMs3iLxga/xE3DwtOFOfQI5HS0ymsc/uvwCgAoFCe/ocEGBwtO49Cot5R/NWNfAWK/zgldMs7UajqCV7tgZPfDAJWuVBQnIRC1MSA0CfZJWVYoaRXp0SnkaITSsFqEYPyZvpFVfS1FNNbl0t3ZTryonhajyfR2ZaHWl2FVFFFu7SSJnEVNZ3l1IurKGsq4nhDPuWNxTR3NdMh70Ci6kKulqBSStHJxAx2dXG6rYNzTS1crG/gnYYyRmqLGKgupL+miIH6Yror89GeyKbnRDaDlUc501DIu/WlvFNfhbb8OPMsrHA0MsXH0onDG2NQVTXT3dGBXNSEQtqqdxAFUHwlARAFV1HQK3AUStMaURftVbUc2bNfX5YW4niEyWrLSVNwsbQmPzWdlppammuraKopQ9RcRVNlHhX5CZRlxXAiI5ranO10FO1BVnoAaVkSrRVltFdX0FlXg6ihji6hZNzUjLi5BXFLq156F7Gxja4GoTeyHXFTO9LmDoSBmq6G5lE1/joJ3dCItL4RWWMz0sZG/TR0R0MNbY3VtDZV09JUTXNzFc3N1aOuY6PgPDbQ0dxIZ2sTT+7d4uXzh3z6/L7eaRTK078B43NhelqAxQd8IUxSP7nNV89v8/mT96gpTmbnhjlEbzJn87qZbF1vw5b1Dmxa68imNc5sWevC1jVORK9xYMc6B7avtWfnegei19ixNdLmV81i22pbotfYAgEmrAAAIABJREFUsnP9bLavtRvVGlt2rLEhZr0de9fbsmeNJbsjTNkbYUL8OguSo2aRtcWasm0zORFtQcUOK6p3z6ImxpbKndZ6lW+31L+vf2abKRXRZtTsmknTPmva423oSJxF1+FZyNNs0WTZ0ZPnSF+BLX2FlvQXWdFbYEV/4SwGiuwYKLTXa+iYE8PHnBk85kJPyRx6S+eiLfJEXeCB7pg32sI5ejdTkulCW7Id9XEWtCS505Iwh/oD7lTFuFC1y4Xmg96IkxehTPen52gQZ8pXcrJyBUO14Zxt38RVRQw3exK4M5DM9Z5ELmsOcEl7gLcl0agqQ1Hn2nG+fh53xIt5KPPnVsccbnXO4XrnHG4pfTnX4c2pFk/ac93I3W1BRvRMDq03J2G1BfGrbYmLdCBhjRuHN84lcb03cWucSVhvx8G1thxc50D8Zg/it83lwFYf9kcvImFvKKmJkWSkRJGaFUd2fhJFJfHU1MTSXLsdSe1qehuW8E6zH/flAdxp9+JunTU3y2bwXtF0Piicya0CW+7kzuZOui1PMmbzPMWOF8k2PD1sxaN0Gx5n2vAky5qn2VY8y7Hgea4FXwtl5gp3vipz46M8Oz0kviiw5uUxOz4/7sTXle58We7Gl+UefFHhyYsSF54W2HMv044PUmZxIcGUoT1T6N1tqo/NyfV5ney5b1ISOIGW9Sa0RllSvW42qb4GJMwdz8E549jnOZbYuROJnzuBpHnjOTJ/PKkLxpPtP4W0hZNIXTCRTP8pZPgbcmThRFL9DEgLMCRt8RSSFoznoNfrHF44kazg6eSGGHN03iRK3MZT7zRRn8sodhKAcTpyz2l6YOyeN4NhXzPOBllxNtCCIZ9p6DwM0XhMRTvHBIX7DBRu01B7CGHdFvT5zELrZUn3HCs0HuZIhZK1kyEaz+mc9DfjXIgxV1fO5P1IC+5ssuHxDkeexThza7O1HhgvR5pycZUZp5fPYCRgGm8vMuYdPzPeXmzM0PLpDKydQffaGagipiEONqQz0IS6BQaUeP2R4nn/QmvoGyiXT0YbZoQ8aBKi4HG0hrxJdfBYypcY0RY1k7yQv3LQ5/9ix9xxrHK1ItDRn0DvPSyal4mPTxEBQSUELzmBf2AxC/wKWOgvgGMRYSsrWL+xkZ27xRw63Mv+/VoiIxvx9M7Eyf2IXvYuSdi7JODgEofPwkx8fbMIDshhaWAmQb57WRe+h9TENKrLipCLqhG159MpSkGiTKBLtQe5LBm5JAWZOA25OAulNBe1vACtsgCtKh+tMhed+igDmlSGNYcY0Sbzdm8GZ4fzOH/qGOdOlXD2VBnvnCxjqL+Ibs1Rervz6OkuoqenjO6eSjS6av1aP422Dp22jh5dHTpNNXJNNVL1cWTqHORKoV9yE0rRcnrEwZyUB3FBE8p7vcu5edKPR5fn8PFtHz594MVnj1344rkjX3zkwGfPZ/PymSOfPHXm5SMXPrvtxIfXHHh62ZGnl115ctmDx5fceHxFAER7Hr9vxePrZjy67s29awHcvbqC++9v0zuMdy6lce9SAfculHD/fBmPzp/gwfky7pwt5tbpPG6cTOfm8GHujsTz9HQcn7xzgK8uHOSbC/v45vx+vjl/hI8vpfPd4z74/svRDMbvvx5dH/vdV/DTfX7+8RP4QWj3+99wGF+VpoWex+8+5edvPvlv+h8Cxm/Rh3X/9LvzRwESv+LvP33NLz99y99/+oqvPr7FSdlx2rPW0JngQ1eMDYpdQkCrAZ1bptK4yZiqTdbU719IY/JqOo/FIm8oRNVZh1LcOpqD19mGqrNVv29YyMTTdHX8Tu2outrRiEVou7pQSdtISd2D13wrLGePw8xmDPYOU8lKj9eXvDUdXXpnUXAXX5WlR8vho46jTjpaqhYAUQBC4RSefeVICp8Z1ejnhWutTES3pgO5so6IjYvw8JvJvGA79savRyyq0Q/jDMoUDMuU6NRSdBqxPgtRK25G1VKOtrmM3qYSTraWMdJYxJmWEpRVOUhq8umXNTCg7kCn7KRbK0OjVaDWKFGqpajUUjRqpT4jUatQoZXJ0Op/r+AmKhlpl3CuoZmR7Cy692znzI4QhqMW0LPRB+V6H1rD3alf5kTjUkckq9zp2zSPk1t8OLMtiOHt4Uh2rcXfdCJ2RuPxm+NJRWEx6pZOlPWN9LQ00dsubGhp15ehVe2j0CiUn4UA7leu4yvHUd7ajqDj2UeZOdEA60lG+qxGFzNL7I3N2Lp6LY0VlTTX1tBYW0FLfTmSlkpEtQXUFcRTlbGd6tQoao+spfZQBFWJq6g4soOq1N2ISpLR1eejrs1DUZ2LsrYAVf0xlHVFyGoKkNaUIK0+jrTmOLKaUhT1ZcjrSpHVFiOtOYa0pghpbRHymgJUNXlo6gpR6T9biLi6iK7aEjrryuhsKKejoZKOxmo6m+ppa6yjpUFQvT6O59G9O3zy/JE+SkcoTX/59I6+HC0ApCABGD8XgPHpXT579AHfPL/FV0+vUX50P5vD3NkV4cHOFV5sW+7NthUL2bEqiOiIEKIjQtmyMojNyxezJdyfrZFORK91JHqtA5tX2bBltR1bBa2xZetqG6LX2rE50prNEVZEC68jZ+m1ffUstkdas32VJdvCLdi1ZhZ71tkRu86KjLUzyN5gSv4WS0p22nFijyNlMQ56le91QlDpLnsqds+mao8DtfsdqD9gT93+WdTun0ntfhOa4kwQpVggzbBGlWlHd7YTPdnOaDNmo0mfjTp1NspkW5TJdmhTHOhOdUSTNhu58Hy2DapsYU+2LaosO3S5TvQXedBb4IEmxwlVpgPqbC9UWXORpnoiOeJJ4157Wg44IDnkjjLVC1myC0MF8xkpXURvyXyGKvy51BnJLc1W7vXu5uHQfh6diuXu8H6u6bZztmsVt5ShfDQcyScjK/lkKJRPhhbztNuHB1ovng7O58nwQu4P+vBBz1yGW+xozTGkcO8YMreOJzFyInErZxC/0o6EcHeOrPMlI2ouOdG2ZG61JTXKhiNR9hyOciRt+xyy9/qStW8xuXFLKE1bz7Gc/VQXx9JRtZ/ull3oqpZyst6XK+0+vN/qwt0OB+532vGsw1ofa/OkYSZP6224V2rBrVwzbqYb8zDdlEeHZ/D88AyeJJty54g5d1PMeZBuzsMMMx6km/AgYwYvj9nz1Qk3vq305ovj7nxxwokvK5z5qsqNr2s8+arGi69qvPms0ouPjrvzsMCBu0dt+SBjNtcznTmfPIuB/TPo3WtF8+oZ5C4YT/qc8RQuNqIi3ISSFTNICzTWQ+IutzFEO7/BZofX2O7yJrtc3yTG9XUOuL/OIZ/x7Hd9jT1Of2aP81/Y5/46e4XXrn9lr+cbesXOG8fBuWPZ6fRndjn9hd1urxM7Zxzxjq+R4ziG47ZjqLF8E5HTFCTu05G4C0A4nf4Fppz0NeWMvymnfafT5zWBXq/J6DynoPaYhtbLDLmLIQoXQ7SexgwttGFkkR0nfe0YXGBN9xxjNJ5GqNwno/WchM5jLIPzJ3EqwJAr4ebcibLj9mZbLkWacHrpFM6tNObS6pkMhQj9i9M4G2DKpUALzgaaMRJizECYMX3LjekPM2FgiSndIcZogqcj9Z9M24IxyIImo1k2jf5VpvRGGqNYMRHpijG0Lh9P9XJDGjcYULDsP8ha/hcOhRmwedEsQt0XEOa3h+UhhYQtrSY0uISgoCL8Awrw9S9gcUgpvoFFLA4tZtmKE/rS9M5dnaxYXsGC+bk4uyRj55SEk1sKjq7J2Dsl4OB4EB+fFPx9M1gamENYQCohvjuIjTlEa305UtFx5JJjqBRFyJQ5yDQZdCoSkcjTEEvT6RJnIpbkIpcfQ6UqQ60u158KRTEKxTHUymy0iiPolCn0dWdxcqiIU8MlDA0Wc+rUCYZHTtA3UEJffzHDQ2X095fR23sCne4EKtUJ1NpqVOpatNpGurub0agbkWprEesqUfRW0D14gt7+Ynq7c+iWp6Bqj0datw9p9R4klWuQ1QTR3R7EsNqf4W4vRvocePe0A5cuuHD9/bncvu3L/bu+3L/pzHvn7bl0xpmLp725eNqXc8N+nDvlx8V3fLl8bgFXLszj/Yvree/8bq5fTOLO+0Xcfq+am5ebuXlRxI2zYm6fk/HwsoaHVyTcu9rA3cs13DpXys3TR7k5ksLN/oPc7d/Ds1P79eD4+bl4vryUwUdXs/n2+YC+7PyLPk7ni197GAVgfMjPP3723x1GIZfxn2o0ZudV3M5vgzC/AeRoZqPw2T/8N5B7BXX6oZd/DKv88rev+K/6Z8Mur4Zafn/+s+f4UUgnf4lw/vLTN/z087d89ukTTg9K6W7PR1wUTcuhYJr3uSLZOY327Ua07TChZZcVdTtsqdjhROkOdyoP+tORvQ51WQwDbSfo62ikt72B3o5mujtb0XV2oOkQnKwuVB0SVJ1StCL56D1JOxXlOYRFzMNlrjHGVq8zacp/knpkPxqpiG6xFE2XsJO4C5WoU3/9yikUStOj7mOX3m0U8hdfvSecr0rYrwBSeF4ASq1chFLZhFrTQnrWfgJC3fFcaMX8oNnkFSch6apDJxHRL5WjlQoldcEV7UAnFfYRtzKobGFI2cSQooEhWR1D8jr62ivpba5iSNzCsEJMv9BjKazEU+noVWrpUQpxPmp6FRr6lKNRQUNyKUNCFI5cWN2n4u3OLiTJibStD0O2Yi7DoeaoF0yk3O7fSZnxBxKM/8Bhy38j1erfybb+N8rs/4M2rzfo8TWiZ7EZLYGWbJv1Boum/4mIufY05GXR09REX2sr6oY6pDXVejgU+hYFMBSgUThHr0ddxlfOo7ytHUV7J1WFx/BxcNYHetsYTNNDo/0MU5Ys9KU8v5DG6hrqa2qpr6ykU+gRrC2nrfQoqpoC2vLjqD2yhdrDG2hKWY8ofRWtyStpTFxG9YEgTuwNoOpgMOX7AqmKDaUuaTnNKatoydxCS/Z2mrOiaUiPojFjCw0ZUdSmrKPy8CrKk8KpSAqnMimMyvhAKmKDKYtdQlncSsoS1lKdupO2whQkJwpQ1pxAVn0CUX057fUVtDXV0NZcT3NjAw/u3ubjZ494+fQBnz+9xxdPbv9TYPzy2T2+enabr57e4Oun16jOj2PH6jnsWutAdIQdW8Pt2Rw+m6hwe6JWObAxcjYb19izYZ0dG9cLMOjAttXObI6YzaZwW7avc2TzKls2RcxiwwoLNqy0YGO4BVHhlmyJsGbrqllsjZhFVLg1W1bZsH3t7FHYjLRjU4QNW8JnEhNuxN5V09kXOYPYdWYc2mzN4S3WpETbkb7TgSyhjH3AneKDXhTudaVwrzPF+50ojJlF0R4LSvaZcyLWnKpEM2oOmVGfaEVr0my6Ul2RprshE5TmijTFGWmKE9JkB6SHHZAfmY34sDnKNGuUabNQZ9ihzZqNPMUGRaodsiO2iJOsER+yRpFhhzRlFuJka+Sp9siS7VClO9Kd7cJwoSenit05XerByDEXunNsOFvpzYU6H26IgrmvWM4N8VLuayJ41LOOh93ruKeN5G7Pcp4OR/BseDlPB0N4PhzEk8GFPOifx/0Bb+4PevP45HweDLlyb8CJGzpnznU50JU3jcp4A47tnkr6hmkkrpzOoQhLUlfZkrPWkWNb5lC0ZS5FW+eTv3kheZv9ObrJn5xNizm6OYSS3SupiF9Ba9oKuo+Fc656Gc9ky/lE7s/TVkceNpjzrMWcJ80mPG0y4WmjKY8bzHhYb8H9GkseVFvzoNKae8ctuFNowr18Y+7lmnIny4I7mebcyTLhdtYMbmdO41bGVG6kTeNejhCxY8+HxU48O27Hhydm87Laja+b5vG3Nj9+7grh29YAHhQ5czvXgUclnjwu9+PecT8uZ7vx9mE7+g7aI91mT9Pa2aTNnUzmQkN9CVrYSLLLYxzbXcewxelNNjm8yTq7v7LN5S0O+hhy0HsCiT4TSPM1IMlnIok+k0iaP1kPgvs8x6CX11vEeL7JHq8xxAjyGMMetzFsc/wLB+dOIHnORLJdxlFk+yZVVm/S5jCJLrdpSD2n0z3XmMEFJpzyM+VcsBnng43p9XqLXq+J9HhNQe1mhMrDGI2XId1zDemZa8SwrznvBNsx4mehdyYHF82gx2cyZ5eaM7BwCkrXsXTPmUDvvPG8HTSVSxHmXIwwZThwEsNBkzm70oRzERaoFhrQv9CQkQWGnBfidQLNOBVsylCoGQOhpgyGmHAyZAaDwVPoCzSgb7ERvUHTkSwYj275NHrWTUe7YTI9WyYjW/0a7RGv07RuEpWr/0zDjjdpi5/O8d0ziQ23I3pZEGuColgZGMeywDTCg7MJXpSK7/wUAvxzCAw+RkBIMT6+OfgG5BIcUsi8eUfw9DiMh0cKzi5CaHcSLu6pOLsdwdU9GXe3RPwXprFkcSYrgjMJC0ggYskuinLyEbedQCUtRqssQSUv1g+1iKV5dEqzaZek0inLpFOWQ6c0D6nyOHJ1OQpNJUptFUpthV4KZQUKeRVKZQ0qVS3KV1LXodY2oNI2otY1o+uto7//GD3dBfT2FNLXe4ze3hJ0uhK0ujI0QnlaV4lKV63/M1TaStS6Kv09pf66Bo2uHpW6DomkCnFXFZL2YqStWcjaU5AJQeOi7Ugkm5DJ1qFQrkel3oxCJUxyR6NW70Kj3o9KmYhSkYZamYtSUYhaVYRGW4hGl4taO7qfur8vn76+YvoHqzh1uoN33lVw9l01595Rc+WsluuXerlxRcYHVxq4ebmWmxfKuXG2iBtnsrlxMpk7pxK4d/Igtwd28b5uM+/3beVc/1ae3mmHH57z8w/P4W/C7ujv4TvBiHvCz78NvbyCvf+H89fJ6f8FGAVnUp/v+L+e/4eB8ZNfgfFrfvr5ez759COGhrrRyprQdZ5A05iD/EQsovy11B4OpDJ2PlUHvKjc5UjLfmfa99nTumMmLVun07XTlPrYpbRl70NXlcVQy3H6W6voaa2nu60VXYcEbacCjUiFrlOpd9WE7R2izmr2xa7H29eKaTP/gvscC44VpqARtpwILpxYjFokDMqMTkqrOjv0MPgKDoW1cgIUCs+OQuHocIzeTdSXs7t+K2trBPCUtiOV1aNRCFEudSQl7mK+vyNOPib4r3QjPfcAXR21aLuEKCFhcEcA1nZ6FSJ6FB30qDrpFibJ1W1oNW3otG0MytsYkbRzUi5hRClE/ijpU2r1cNiv0CFoQC6s7tPQI9cwKJMwIutgWNGBsKu7V6HgZJeIsxVFXM/Zxzsb59K2yIA0qz+w1+wPbDD5F6Jmv8U29ynsmjONna4T2TnrT8Ta/5l0u3+l2PXfyPf8K2me49g96w122U4hM2g+fQU5qMuPIW8SpolHh17+KyD+M2hUikTI2tqpP36C8IAgHGaY6UvSQmlamJ5e5OpBRnwiVSVl1FbU0lzTSFttI501dYiqKlHWV6GsLkZ2IofOokO0ZO8a/c9HYhCth0L06kgOpTHOT+9W1x9YSP2BBdTtn099QhB1CcFUxy2m4oAvVbH+1MQJ8qMm3pfaBD/qEv2pS1xAfYI3DQk+1Cf6UpcYRG1iGNXxEVTErqU6cSvtWXFoynOR1hYiazyOqPEErQI4NjfwUA+MT3j59BGfP7nPF08Eh1HoZRR6Gv9Rkv786X29y/jl89t8+ew6lQWJbF29iM2rfdgY4U3UKiHCZTTGZcsadzasdmRtpC2rV1uzeo0VUZFObFjpwMZwwWF0ZGO4AH52bFply8ZwKzatsmbz6llErbImKmJUm1Zas36FlV4bw23YuMqODRG2ekUJZe1VM9kSYc62SAt2rLNm9wZbdq23YZ8wcb/NmbjtriTscid1jzfpe71J3+NB2m5n0mMcyN47m7yD9hTF21GaZEfZYTsqk22pPmxN5SELqg/NpP6IJc1p1rSlz6I93Zq2VAvajsxElGJJV9JMxIctkQogmGKLNHkWokRLxIdsECVa0xlvhTTZHmnqTMRHjBEnmyBLsUBy2BxpsjnqdCt6j9owUmTPqWI7ThfbceaYPe+W2HOt1p1rda68V+/K1ToX3mt054OWOdxqn8/trkV8oAjkljqIm6oAbqh8uaPz40GfP7e087jXt4DHI/7cH1jAk8EFPOqdx/1ubx70zucDhRdXxJ4M19qjLbFGnGNOfZIR1ftNKNtqQdUOG05ss6Y82obyaDvq9rhTv8eLhr1zadg3j7a4hfRmBzGSF8CFEl+ulXpxp8KJO2WW3K8w5WHldL0e1xhzr8qE25Wm3Ko242adBTfrrbjZOIubTTbcaJjF9TpLPqi14HalFQ/KbLh/3Jr7ZZY8ODGq+2UW3C+z5nHFbJ7XuPKizpMPG934sNGdF81efNrqw+fti/iobh5PK725kefI5fRZvJflwNlUF86keXIuy5PhQ7PR7bVFvt2R5nWOnAiz45DXeBLnjGGfx+tsdR5DlOObrLH9Kyss/oNV1n9is9MYPTDG+Uwmaf4k0v0MSfefqr9OnD+RxAWT2D9njN5RjJs/kdgFE4idP4G93gI8vsUej3Hs8niLuIWGJPsYkOk+nhLncdTYj6XNZTJdHkZIPafSN9+UU/4zORs8k+vhs7i71o4B7zH0eo6jb84Uur2mo3Y3pn/+NHrnGTC8aAYXltlxyt+cfp+pnPSfwenAGYz4G/LBOhsuhFnQO1eAy8mM+E/j7eDpnAqZynCgIboFY9HOH8uZZWa8v9GVvmBLehYaMeAzgTO+BlwIMeXtEHMGg80ZDDXj7WWmnFk6lXeWT+NU6BROBc/gzFILhlYYc3GfPdcynFDHjGMo3pCBfRNRRI+j95A10oMGdCVMQn3UhvY0F5LX2hCzbB4r5y7E32kx/s4rCPWIYqHjerxmb8TTZSdubgdxdotntkscjq4JuHok4eGZhJtbAu7uh3BzF7a5HNI7jc7OSTg7xzHHI54lAeks8T9M2OIEIpceYP/OJFpqj6PsOkavKp9e1VG6lblohKllWRYyWTpdinjEqiQkqmQkqlQU2hyU2jxUunw0PQVoewvR9hXor5W6fBTaXOTaXJS6XBQ64fooyu7cUfXkou3Lpr//MD3dCfTqlUiP7hA9uhR03VlouvNRdZeg6i5Dq6pFo6hDIatFKq1GJK1CpKhGpKqhXV1Ni6qCNm0VEl0tCk0dMlUlUmUZMgFqVcdRqMtQ6p3Q6l8hthp1XwWa/mpUPVUouqtQ9NYg76lC3leJvP8Esv5iJP2FqPsr0PbXouqrRd5Th6K/CfVgCz0jrQy83cLI6WZG3q5nZLickYFCTg0W8M5wPudP5nH5VA5X307n/bdTuHnmCLdOH+LGqViuDGznzMA2Ht5p45cfn/LLz0/hh4/g229/BcZn/Py370f7Gv+bS/hPwPH/D2D8vWP46vqfO4f/fcDlnz/3pR4W+elLfQ+j0Mv46cuPGB7sQyntRC1uo1vyfzP3ntFR3dmavu9MT3fP7TvdNraJQjlWKeeIAkoIRDbR5CCCEEI5I5FERggkUM4qlapKqYJUClXKCbCNExhjso0zbrdzu/3MOiWY9u3b6879/z/Nh71+51SdKrGWtFjPevfe79toWMaQS4qQ155BcimTmhMx1OS+QkNGOLJUX1oTHGmNNaclZhZVsR5cjguhPCka6dHtaC7l0FN9jt7GCnqbpWibWwywqG1W0d0sLKi0oGyr5+z5LFZtCDFsSgeFOXL4UBJNtWUom5tQGZRFoTUttJflqGUCAMqewuFTJdHQjn7Wfp5qUwugOfXsVItaJWs23CtbmlApG1HLm9DKFQhzb/viN+O3yB6XCDPCV3mSdyzREG8nJNUIaTbaVgWdLTK62uV0dsjRKOWoVXLUGgWaTgXdHTJ0bTJ0hkhDJT1KNd1KjUFd7G0XbInU6Numcra1bRp0rXL6W+vpa6unq70ZjWA6LmvmPWkl984lM7zakXL/GaRZ/YZEpxdJj3Alf8cqSnMOUHYwgfP7N5O7Ioj0UEeS/GcQ5/4bYsTPsdPiOeItf0OSxR9Is5vJiQhfSvZvobn4GPL6S4YtaUFhFFrRz8Dx2fWze6Ft3SaV0vIUGDctW4mzqSWimUaG5RfBasdH5MC2V9Zw4eQZSi9epqGyltrSahrKBNPseuSVgv9hOa1Vl2mtukhL2Qlazu2j+dQuJPnbqTu0kfrc9TTkrqUucyW16cuoTV9CdcoiatIWUp22gMqUcCqSQ6lMCaM8KYSypCDKk4OoSJ46y5PnUZESQFVqMNXpYVQKMJkSRVnKYkqTl1F8YCnFB5ZTn7edluIc2suP01J5DmnVRSS15dy7/R6ffviQzx494MuHd/nqobAd/RQYhWWYf7L08uXj9ygvOsa+XWvZE7OePTvWsD9mLUl71pC89xUO7FjEvh1h7NkezO4dgeyJCWTftmB2bQwgZoMvuzb6svNVT7avd2PnBqGcidnowq7NLsRsdDa0q3esF1RJZ7b/n3Jl+3rXp8DozLb1Lmxf78LWdU7EbHJnz1YvQ+2P8SdxbxBJscEk7Ak0VPLeYFJjg0iPnUdGrD9Z+3w5uN+bwwnenEjx5ky6DwWZvhRmu1KYbce5TGsKs6woyrbico4VFXk2VB+ypvqQJTWHLJEcsUN2UIwsR4T8oAOKXCekWWKas+yR5QjzkWIaUkXIsp1R5NmgyLVAkSsAoy2KbCtacqxQHrJFddiGnuMi9GdEDJyxZ+KCGxMXXXi3xpfXS5x4/bKY66X2XC8Rc73EnrdKHHmr3JXXav25VuvHlVofrtb5cl0ayC1lBG/K5vF2SyC3OyO4272AD3uW8EATxR1lKA+04dzVBHKvK4Cb7R682+LKm81OXG0Qca3WlfEST66U+zB80Q3dWQe6T4gYKnRn5IInI4UejF704uplf26WRnDj8nxulQZx67IPNy46ceOimFuXxdwuEfOzn2kVAAAgAElEQVT+JTF3yhy5cdmRty478FaZI29VOfNWnQtvS9x4R+rOO02uvC1x5u1GJ27UOvJ+pSO3KsS8Xynig2oxd2ocuFPtwJ0aF+5Wu3O32pN7NT7cqfcx5EjfqfXlTpUvd6sCuHXJhxvnvbl+wo3xHBFjWSK6EsS073egN92d7hQn2vaKqN9oS9FSSyrXe5Lh/xLpgdNID51pgMMtrs+zxW0aa+3/YADGGK8XSQszISfChLzIuRxfZMKZFTYcijImI2Q66cEvkxbyMkmB00idP52MiNlkLZhDWvhMEoOmE+//MvvnTSc5fA55C0w4GjiTAu+XKXd/iUbf2TT7GyH3M6JznhlDkTYGdfHt1SLubHZiYuEc9MEz6Jk3x7AtrfazRO07G32YOaMLRQyEW9PpL7SnZ9Efbsprr4h5Y42I29vdeHejK5PL7NFHmCFkUg8tNmMg2oS+BXPQhM6gNeBFeiJNeX2DNyNrfemJsqA/cg6jUbMZjzZleJktfUts0C+3YXSNFROrjbiyzozhZXMZX27J9VddmNwh4oPTftyp8qP/1BzGzpjSlfI8rfun0ZpqStcRG0YueaG74Ef7yRAKYv1JXOrDpnnerPbyZ41vGCvcFxLtuphw11cI9tiMh+tOnF1jcfFIxNUrDXevdLx8MvDySsHXNw3/gGy8fbLx9s7GzzebQP9MIkIyWRGVw7KIFNYvS2HP1hRO5x+jrbkQrTKfHpUQQpFGnzqVHnUS3ep4ujT7UKq30aHZjlITg7pzL5qu/ag18Wg6D9ClPYC2JwFtzwG0uli69DF06nai6duBpm87qp4tKLs3ou7diKpnA+reDXT2baCrez1d2nX09Gygr2crvd0xdGr2otGkou46jEp7DpX2EmpBpWyrpFVRjkxeTpOinOaOSqTqcho1JUi6L9OsL6FtoBrVQCPKfgnKviaU3VJUWinaXgXdPTK6uiR0ayV0dtai1dXTM9CAtr+aTn05nQMlaIdK6BwqQTNUgnrwMsqBy6h0NWj0jaj1jXTo6mnX1aIarKNruIae0Up0I6XohorQ919gQHeBgb7zDOvPMTZwjsnBs1wZOsnVwXzeGDnO2+MneHc8n3dHD3F1JJsHd1WGWcW//fXxU2D8BoQZxp8eGYDxlx++/rtlzn8GjoJn44//WE+m+EzoBD+rH5/811vSU/F+gtz56/oncPirxRZDZrRw/w+ejsK9MLf415+/4+efhflF4Zm/8OdPHjLYpULYbhZgSy1ToJS1oBBUvjYBmhrpaipBW3uKrpIM1OdikB1cQm2CPw0J3jQmONGU5EztATdDy7o8OQr5qVi6Kk7Q21RJt1SCpklOV1ObYaFFSG9RtdUjaS5i+96lBmC0sHsBH18Ru7avp+ryRerLSmmqFKxRqhDUxSm18amKaGhLT8GjAShbpqBSAEsBNIXnBbicum82nJo2Gar2JnrkrejlapSNTdTWFrNu/0K8V9rgEDaXkCXuHD2aTmtTg8EqqLujnU5h0aajHW1HO13tQrUZrruVHWgFg3NVK1pVO11qFVq1hi6Vmq4OJb2CLU97O/3tQkqNEk17F72tcvRtDfR1CEplK0ohBrG1gyuVRdw8spfeBSaUuDxPhun/4LCvNZ2H0xisqaCnrg6dpJHB+lp6Ck/TkpVIUdxa4pY6syPYhG1ufyTG5r8TZ/YcCSb/nVTRNA54mXFhzyu0Xz6BrKqK5spKBGudZ/OLQiLLr6FRAEd5g5C20khV8SV2rd+Im8WUwij4MQq5027mVqyNiuZkbi4Vl4poqKyiurSChkohcUWCpKrOYJUjEbaTa8uR15fRUl1ES9UFWioLkF8+QfPFQ9SdTKHmSBwVOULrehvlGZupy15DQ/ZyGrKXGao2I5qqtCgqBTUyLYKqNOGMpDItivLUaCrSntVCylIXcDk5nIsHgihNDaMkJZQL8cGUZb6K/HwqbWX5NJefpammhPu3b/Lphw8MwPjFw3sGlfGJwVLn39vqCF6Mnz0W/Bjv8dnHd6muvEBKyl4SknZzYP92kuK2kBa3kfTYdaTtWkHKriUk7VrEgZgFxMdEcGBnJHHbQg3QuH29N7s2+rBroxe7t3ixe7MHe7YK0OfGrs1uBgCcAklXdm5wZcerLk+VSCc2rhQbassaZ3Zu8CFmoy97tgSwb3uQoeJ2BJO4J5zk2AWk7FtA2v6FJO2NIHFPGCl7hW3tUDL2BZOxx5/svX7k7ffn2AF/jicGcDrdm1PpTuQniziVJuZsmojzGSKKs0WU5thRlm1DWY41tXl2yA/ZIz9s//R0RHpQTHOug6GacuyRZNvTnOtkmHVsPyKi/bCYtkMOtOc50HZQhDJPjOqQCPUhG7T5dvScsKf/rCvDF9y4UuLGtRJHrpc78EaJLW+W2PLWZVveLLLhjYu2vHbZmckiR8Yu2jNa5MDYZVeuVfkwUe7J1Spv3qj3511pMO/Jw7gpC+GmfB53lYG8p3DjptyRm3J73pPbc1Mq4naLE/c7XHmodOUjjQf325241+rIXYWYRx3OPGx14K7MlntyWx61OPGxJIhH9YE8aAzmviSUDxrnc6s+hPfqQni/PpR7kgV8KF/MXWkU7zdFcLMplBvSYG7Ig7jRMo8bLf7cbPHhVosPt4WSe/K+1Jn3JA68JxHzvtSBD2RO3G525laTC+81unGzwYOb9V68UePGW3UevFntzhulbrxZ4snbl3y4dsqVyWPODGXaok+2RB5jQd1WK5pirGjeYUbbHjHN2x04HS4kslhxOHQOB0OnkzZ/OvHC/xfu09jm8RKb3V5gs8sf2e39ElmRZhyJtiA/2owzS80pWG3HiaUWZM2fTsq8F8iJmEVayEukzX+ZzPCZZEfNIWehEelhs0mYN4P9wdM5EDaTI0ssOTZ/Nqe8nqfU40UkAbORzZuDzG8WKj9jBsIsmVhkyfWV1txcZ8O7a6yZjDZlINSELn8TlN5mKL3noguxZjjSHm2ABWofE1Q+RvSFmPHmGldubfbm/a2evLPBjTfXuTG5XMTIYisGFpmiizJGt9CEnkgT2ufNpG3eHHTR9ry5axEjq5wZjJ7LaPQsRpcYM7TCjr4VduhW2TLyqgUTr85kYr0JQ8vmMrzElCurbdBvnMWbp0TcbHTgSr0J91SeTF4wpy1tOrXxsyjd80dqk+dQn27HpVgHLuwOYn+YE9t9HNjm7cJWH3c2evqz3jucNQErWTl/BxHBcQSHpOIbmIm7TwYe3pl4+mTj6Z2Mr28yAfOy8PXPxj8gl5DgQ0SG5REdeZAVQht6cRr7th3k+OHjNDdeoqPlGFpVKv3afYz07mS4dzODPavo74lG1xNBb3ckPV1CLUTXvYQ+7VL6tMvQdS9D37MMfe9S9L2L6dOHoxsMRj8cjH4oiL6BAHr7fejr90I36EXfgPtUDXqh1XnTo/NF3x9Evz4SXc9SujTr0GhiUWsOouo8h7KrlBblBRQdF5C1FdHcehlpWzlyVTUyVSXN6jIU2nJaesto01ejHJKgGVHQNdyKRi9D01NPV285PbpCenX56Ppz0emz6dedYnDoFANDx9AP5qEbyqV/5Bi6odP0DVykr7+cPp0Alk1oB+RoB+VoBqRoBiV0jzbROyoojFXoh0oZGLrM8FApY4MVjA5UMDZYythQCeNDl5kYLmZssJDJ4Qu8Nl7E9YnL3Bgv5/WJYh7dH+fnH7/nZ6F1LHhZfysA41fw1/v89cdv+EUIRPnPQPHZez98yd9+/Md6wi8//cf6L7ek/xn0/dPXns1A/rvzP0Ljj3/7gW9++Zkf//ajYfFF8Az6/pN7XNG2o5XUoRVav01yOuql9DZJ6ZFI0DY0oG2sQ9tUQ5e0mk5pBR0NxTSWnaD4ZBo1SQ40H5iJIsUSeYYL5QmeFO4PoSJ3C+qq0/TKauhqbkIrbaFX2oHBMFopoUlWTEr2VgMwzjT5LXOM/oCp0TQsjWbg7ejAumVLyU5MRFpVaZhjFFrLQkta2JQ2zDI+bUsbZhSfLr20C7FzAhhJGg3PCtAowKNKIaVD0UhvczsD0k50MiUyaSUFkjwWx/njttQcp2BTfAIcSE9JNPj8KeUtaBSCIqqkT1AM29ToW1T0K5T0K9QGgFSp2+hQttKubEOpUqJSdqBRdhggU1Ae+zsU9Cnb0Sh76e1oRd/RRK+yGZVKiULdR5+qh56CUyjWhtAdPpd8u+dIsftvZIdaoi3ORddWg7KtkRZ5He1NFfRISumvO09P7WU66yvparxIw7kDHFhqQ3qkESnufyDB+jekO0zjoKcZha8upvriRQM0CosuAiQ+g8Zn18/a00J8n+CLWFdaRl5SKj52DjjMMXmaN22Ei6kly+eHk3kgjpqyQmrLiqkuLaG+qobaylrqauqora2lvrGOusZqqutrqGlop6pWTm2NlPrqRppq6g0Rfm3VFbRXlqCqukx7WSFt55KR5++k6fAWmo5spunwZoMaWZuzmursV6jJfoW6g6tpOLyFxmOxNBzeRd2hrdQd2kDDkTU0HV9J/eEoLqX5UJzqTmmGL4X7IylMXEl1/n4U5aeQVV/mwfv/CIx3n/oyPlt+mTLu/uyjR3z60Yd8/Pghn3zykMqqyySn7yY+bQPxCWtIjH+FtP0ryIhdSvK2MFK2hZO4JZT9GwPZs86fuO0R7N0ays4N89i6zpsta915daUDG1bZ8+ordrz6ii3rV1qxea2DYf5x02pHNqwU8+oKOzatEhvmFrcJbenVDuxcL2xTe7Nv83zit4UTvy3MUAk7IkiKWUDKroUkP620vdGk7I0mbd9iUvdEkbh9Pik7Q0iPCSIzJpDsmABydviQvd2bnF3eHNzrxaF9XpxI9Od4vDcn9rtxNsGdwkQ3Lia6UJzsQkWmM0151siO2CHNs6FJqFwb6rMtqc2woCHbmqZcEQ3Zdkhz7JBlC2qjGEWOI8pD7igPudF1zJP+M35oj7nQedSBrhOudJ50Z7DIl6FiN66Uu3GtzJE3ysS8VWrH2yUi3rks5t1LYt4pEnP9vC3XCmyYOGfL6DkR44WODJ+zZ+S8I2MXhBa3E4PFluiL5zJQbMRklTnjZcZcKTfjWrkl1yvEvF3pxptl7rxV6cCNeivuyOy50yzinkzEnSZrPmi04EGzNY9kVnzcYsMnrfZ81RHIV5pIvuxewmd9q/lIt4HbwlylZhN3NFu5p9rGh507edS5hfua9XygeoUP1Cu427WUe12LuKeJ4L4yhIcdwXzUEcJHqkDuqr14v8OVW21OvN/hzB21G3fVHrzX5sbtdh/uqYO4pw7hA3Uod9RhvKcI5I1qL94o8+T1Ii/0ebb0ZVjRm2xBT4I5ku0WVGywoGrDXCRbTVHstEWxw4nSFVaciTLleNRcDi2YweHFJmRE2bI3YDbbPV5iq/s0trj+iZ3ufyIjzJgji8zJX2jM6cUmFK62o2CVDccWGXMwYiaHo+aQFfYy6fNfJC1kGpkRM8iLnsvBKGNS5s8hMXwO8WHTObzUnBMRRlwKM6LCdzoNftNpCpiBzG+mAfq6581hKHwury8z591Vlry1wpRrSywYibRA62+K2tscjbc5nd6WdPlYo/IwQ+VpTqePBV2+puiCzekLNmE0yophg2JoyuBCQV00py/SiK7QGXRHGKGLsqQn0oqOIFOUIdbc2L+KW/siuLbWlrFls5kUrHZW29G/xh79OlsGNhgztvklRtfPYWyV0I42N4Bj3+aXef2cBdcajLnaPpdfbi/nh4ml3GwIpuOIExd2/Ilj635H5pLfs9v/d+z2m8UuL0t2edqy28uOhEBX9gX4sMM/kE2B0WxYsI1Vi5MJnZ9M0PyD+MzLxc07CzePLAKDs5kfmklgUCae3qn4+Aq2PDksXniUdSvy2bgylwM7TnH2SBnSxmpUbcVo1YfQafczot/CxMBKJgYiGRvwYWRAzPCAJaM6J4Z7XBjpcWdc58NY37PyZqzPk9E+N0Z6nRnSuTKodzfUsN6N0QFXRgddGB10YmLIiTEh3m9QxMiILfpxc/rHLBkaETM44I6+JxBdz0p6BAVTdZD2jgJa2kpo7jqEtDsPaddxpOqzNLUV06KsoU3ZSIdKSld3K11aBaoeBe36FtQDbXQOtNAtKIi6C6i16Wj1W9ENR9M34svAmBfjYxFcuRLB+MR8hkeDGRwKZ2xsNSNDuxjWZzLSd4axvnL69Qp0Ayp0gyr6BpTohlXohjvQD7YxOKBguF/KqL6JUV09I33VjPXXMT4kVC3jQzWMDVYzPFjO2Eglk+M1XB2v582BFl4fk/Hhvff5+Xv46/ffwffC0ovQkv4C/nqbv/4kRAD+akP6GRz+s/P/EzD+/B38uv76HYLljaF++pZfntWz13518tfv+Kf16+8Trv/Jc3/7+TuDwigojQYl8qe/8JdPHzHao6ZT1kintJEuARqlTWhlzYZTI5XQKZWglUvpkjXRJZegaRbamzUoasrQNxSiPp+AJGcZTSm+yFNdkSQ7UZ3sTfOpzWgl51HKGgwt7zZFDR0tDWha5XRIm5HV1JOdmoyHhwgr8cvMtv4ts21/i5V4Og4uJri4W+DpZcPevRs5dSKHipICFE3VqFokqFulqFqaKT5/mrWvRJOTEc/hvER2bFvJ0iVBzJ/vzoIFARw9kkFLUz1dUiF9RkGLtIaDR/YT/oo7fsttcFlgjFuEOa5Blti7myB2nc2R40k0yypoVwiAp6K7VUlPS4fBJ7JbmJ1USNG2KaZiEg1RiS0GVVIr5F8bIgwFZVEoId9ahlpTz2BLG32tXbSoepB0dxpSXG6cyuPq2kiGFzlS4vOvFNk/x1HRc5yPdkBfdAS9tA6tYZ6yGcPvoakBraSeNkkd7QrBiLuMjopTpK8N49SWRVzesZTTiz3IdJ1GrsNvyXGbxuH1K5GWnKWp4TIKaQ3K+nq66qW0S+QopHJapAo0DQpkDY1IBCPsqmpKTp/Dx9Yex9kmOM4yxn66Ec5GZiz08icjdh+1JcU0VggpK7XUl5dTU1JiiOtrqqlGKGmtUDU0VtfSWF2DpKrG8L3Cd8tra1AIVVOFQrDaETKfy4uQlRUiKxXqPM2lBU/rPLKyqRJek5QVUFtWQH1ZIZKyQprLzyMvPYus+BiNBelUHtvDxcx1nEmMpixjIZcSAihO8EVydCWdJZl8fuM6X97/hE8efsYnQmv68Q0+f/SBYQnm8w+F5JdbfPb4Az7/+CFfPP6QLz58aNiallQWkJm4kYzE1aTuX0ly7GISd0WSHruQlF2hpMQEkxITSOI2P+I2eRK3zY/YLb7s2SQkhQjb0u7sWOvATmGxZZUd21fZsnONiN3rxexZLyZmrYjtq+3YtsqOHWvE7F7nyN71juxeZcfeVbbErnVg76uexG+dR/yO+cTvimTv9jD27Yxkz5YQEnZGkBG7iPTdkaTEhpG0Zz7Je0NJ2RtO4s5g4jb7sH+LNwe2epK8w4ukHW6k7nQmfacDqdvFpG0XkbFDRN5eR/LjXThxwJmCVDcK0925lOlOZYYD1dmO1GQ7UZvtRP1BZxoOulCb5UBNhpiqNFvKkywpTzajNs2SuiQLJElWyBJskMZZooi3pTPDjZ5cb7rzfNAe9kBzyJGefGeGz3kydt6difOujJ4RM3lWzLUCe14rEPNaoQPjl10YEdTFiyLGL4oYLbRhpMCG4XO2DJ62Y+CUmMEzTvSfN0d/wYiBi8YMFpkYauCCCQOFZoxesmXskpiRIjFXixx5+5Iz75W7cqvckVvlIt4vt+V2mTW3y625W2HH/Qoxd8sduFflw4PaAB5Lw/isLZqP2xfzQLGQj5TL+KRrFZ9qV/N1/0a+GtzCRz3r+EC5nNvK5dxsi+ZtRSg32oIM29wfdLhwr8Oeex2O3JK7cKvZ0aAs3ml24o7UhfsKb+62zOO+MpKPulfyWf8mPuuO54vuJD5R7eNO02YeNW/l7eIlaBIdaN5hiny7KbKtxtRtNKZ6gwkVa40Mp2SbHZLtjtRucuD0QiPOLTHn3FILzi2zIT/alqSAWez2eIGtbn/iVac/sDdgBsnzjTgYbsLhMCNORhpzarEZJ6JNOCZY6ETOIjd8FgfDZ5EVOoOs0OkcXDCXw9Gm5EQZkR4xk4OLjcmImsXpVTacWWzGpUUWVIaa0BhsQqP3LKqdptEgzDP6z6U9WFAALeiPsqQv3Ix2n+m0es7E4NnoY4bawxSttyVaXytUXmYon5ba2wyNpwkaVyP0Phb0BZqhCZpDX7g53YJCGTIX5bzZKAON0EfZol8oojPEAnWIFeMbQ7m2K4jhLfYMbzZnfLM5k69aMbnWhom1tlzZLGJksxmja02ZXGvJ8GpzulfO4WqymDdOiRkvNOVqnTW3O/15TxXMuy3zGC2zpzrp3ziz6X9w5tUXyYj8E/EBLxHvN4d4P1OSg2xIDrIlKdCOGF93NvhFsiFsCxuj9/NK5E6WRcQQFbKP0HlZeLsdIdgvj/kB2USGnCA6ooglC0tYtbyCvTslpCbUcSi7gkvnG2isa0DRWkJ7x3k0mqP09qQypN/FaP9qxvrDmBjwYqJfzJjOgoleL670BTDR48dEnz/jPb5Tp86fcb0vYzofRvu8Ge13ZnTInpFBMSMDIkb67RgdEBlqXDj1NozorBkdMmPk6guMTMxheFTEwIA/fb1L6e7ahlKZQHt7niFFpl15gfbuItp7L9PeU4pUVUyzYD/XVUN7jwSlTo5Kr0Clb0HVp6KjR42yvx3lYAvqwVa0Q2106xvR9Z9mYnI3N24u4fGDUH56uIIfHkXz0+MIfvg4mK8/9OGT+97cveXPu2/P5/XXo5mcXMnI2AH6h7PQDR5CP3yWgbFy+kcb6B+Voxtpp3uwg+4hFQP6bsa7e5jsa2eir5pJXQlX+kuZGKhkuL+a/qFK+icqGb1Wzxv6Dq4P6Pnk9sfwHfzyw0/8/NNjfvnpHvx43xCCwl9+hu+/NaiMgtL4n9aPfzZkUQt51P+3es6AqAKmPq1fDMAoQOP/vZ595v/P+cvP3xq2o6fa0VMK5NeffshwjwaNTILGsOEsQGMjmmbB7Fnw6psq4b5TJjWUcK1qErZt69FIBCWymu6Ko6hOb0SeOQ9ZmgcNKZ4G896Gk7tQVp9GKa2mRd5Mq+ADKJMZEmFUTRLkdZWczs9my9Zl+IfY4+BhhIXoeSzs/oS1/YuInGbg6GKEu4c5Cxf5snnTYvbErGF/7Ab2xLzKymVhODkY4+pqgrunMa4ec3DxmIOj62ysxS+zen0k504dpqWy3tB2P3w0kZDFTjgEz8Q2aBpWfs9j6TkNC+eXMBFNw8jmXwlZ4EzBhUNoVIIxeQvaFiVaRbvBJ1JYiOlskaBtkU1lXQuLOcIzCoXhNOReC9nXT0vb0YxaXW0Axp6Wblo7upGpWhisL2Ri+zLejvZgIMiEC56/56LdcxS6/47aDUEMlpxCJwDi0wg/g2eiYI0jkdLWLKVF3ohKWk1H5Xnydqwmf/sqTm1eRmPcWs5H2HLK5ffkWD1HjL0xhWk7aKg8RUtTBZ31DWjrZLRJFDQ3K5BL5XTWyWltEky1GwweifWXSvAXOeIgwOIMI+ynz8HFyIwIN2+y4+INqq+irg6FAJiVFYb71oZ6FPVTrwmvP3t/6lq4nyoBMv/+vuDJ+Pd7IR1GuJcJHos1NVNw+exztTU01VbRUFdJo5DsUlNlGFmQV1WiqCihpayQ9oqzNF/Mo/zIXsqyllOTHUF1uj8liT5UH1zNkxtX+ebDz/jyo6/44pPHPPn8PcNIxp8//oivPr3PV5/f4asv7vPks0f8+dOP+ebTT/jL47tIK85wMGk1uanRHEpfTF7aQjIPhJCdGMzBxHlkJ/hyMMGb3ERvchI8ydjvS/Jeb5J2e5K0y52EnS4k7nAmWTi3O5KwRUzCVjFJW0UkbxeTGuPE/i1i4jaJSY5xI32PJ1m7Pcja6UzmdgfStzqStNmVpG3eZO4LIydpCdnJK8hMWkFa/GIy4heTfWAJ2fsXkREfSWpcGEl755O4O4SkXSEc2B5AwnY/Enf4kLLLm6SdboafmbHLkcxdjmTsFJO6zYb07dZk7rAie5c1R+JEnEh05EK6O7V5PlTleFKb501dnhfV2W7UZLlSk+VMraGcqEoTU5dqR2OKDdIUO+SJdkhjLZHvs0G+zxbFfjHyBEcUyc60pDggT7REnmhBe6o1nVl29OaK6c62pu+gNfqDVgzkWTGcL8w8OjB03pHxImcmLzkxftGOsUJbxi+IGb/gyOh5J0bPuzBUIGb4vIjh88IpZqjAnqECBwbOOjB41pGBM04MnHFm5IwTk6fEvHbegesXRLx90ZZ3i224UWTFuxesuHHBhpsX7Hi3QMQ75x24ccGZ94pdee+yOzdL3LlZ5sGtKm/er/Png4Z53JeGcL85nEet0TxWruBR+3Luty3hXlsUD5VhfNwZxMM2Zx612vJhmw33Wmz5QGrB3SZzHjRZ8kBizcMmMfebnLnb7M09RSD3WyN5IHuV+9JNvF+7hrdLlnCvZi1vFixAFS9GstkYdawDLdusaN5mRe1GU6rWG1P9qhkNW0XIdrnRuN3FEPl3LtqUwmWWXFrtwMXVLhxbaM0B/+ns8PgTWz3+RFzwbFJC53IwwpSj4SacjjLnZLQZJxebkb/IxODBeHjBXI5Fm3J4oTG5kXPIi5pL3kITchfNJXPBTA4tNTHUyZWWHI8yojDKhLpoayRh5tR7zTQAY7XbTAM0NvvMoT3AGNU8Y9p9ZiFzeQmF20xaPYwMSy9aX0u6/azQ+luh8rOgzVuIEzRF7Ssoj+Zo3Ezo9TRHH2BOX5AJw+E29Idaog+1oDvIhM55xvSFWTIQJUIbYkGL72xawy3pWWfH2F57Xk+y590kEXeTnHl7uzXXNpnz5l4Rk/sseX2nDdc22zK41g3YE10AACAASURBVALNSiN0MZb0xhujTZ/JlWIxw8UiWo8YMXDJnjcaPBgpceXy7mkUbJrJkaWzSAmeQWqwMRmhVmRHisiMsCUzypT9YfZsC/ZjfXAkK+dFstg3gCgvfyJ9FxEVEsvCiBMsW3KCjRsvELO7lsRUNenZvRw7NUJx+RUqG4apbdLQ1NKGvL2Jlo4K2pTFKFWn6erMpU97gIHerQz3LmNcF8aEAIS97kzoPJns92ZC78V4vydjOg+Gda4GRXGo35XhfjdDjQx6MDLgyVC/O4M6N4Z07gzpPBjqc2dU72lQLccHfJgY8WT8ij0jY+70DwTR27uM7u7tdGlTUHceQtV5BmVnIW3qi3R0l6HsqUTVW027sHiirULZW4eqT5gtlKLWN6PSNaPsbaWjp40OvZS2/gba+2WoB9V06VX06qoYG83mnbe28uHdRXz3oTfffejJDx978+OnfnzzcSCf3Avj3TeiuDq+lisTcYyNpjM4kox+OIXewSx6h07QN3IZ3VgDfeNt9I53oh3tpmtch360i9GhNsaHFYwN1DMxUM7VoSKujZ7jjcmzXLtyiiuTJwz17tXjvDtZxed3X4fvhOWWv/Lzj5/zt58e8suPD6dUxr/8xC/ff/sfnG3+0elGuJ+CxL874jzbUfln5/9jwPiI4W416uZG1E31dArQ2DQFjAIY/rrUgsfiU4BUNgk2LQ0o5R2GxJHOhjL660/QfnobTVkLac6KRJK5gLrMJbSf2UlX1TnaJW0opa2GxZaOpmo6FTV0tdSglFUb/PMunjrOlnWvEBwiwtFlOs5uM7F3mo7I4UVE9i9iY/cCNnbP4+g0HWeXWbi4zEUsmoGp2R8wtfg9s4yew9zmt1jY/R5bxz/i5DmTZWv8OXUyg8YyIYKvkVWvhuIeYoyN//PYBj2PbeALWHj+ibkO/8Yc2z9gZP2vuHiZsjd2A+o2AQ5b6RJgUcjHliumNqgVEroUMgMkCqD4rARw/MfqapOhVkroUbTQLW+fik6UlNBzJJbhtYFMRooYCDXjrP2/cF70HJeDZqHYt5LRqmL6Dd8tbI0rUDc3oxLmOaVShI3mNuH31FyLuu4S5zP3kbN1JXmvRtN9JIH6NfOoCDTirPj3xJn9G3Hh9lScTqa94RKdtXV01TbTIpHTJJUha2qis6aRdmmzYY6xpb4BWUU1fiJHxNPnYDttJnYvzjQojAs8fDiWmm6I/RPa/oIRtzBn2trYQEeTYMsjoU2IH2xsQABI4ZlfV5uk0fBZ4b22xgbDs8Lzhmd+/fmGesNzLfX1hu8Rnheu5Q21yBpqkDXUIq8XQLOOViH2sL6W9qpSlDVTnpnKqtPU5sdQeXAFNQejqMgIpSAhkq9vX+Gnzz7j28//zDdffMb3Tx7w/Ref8N0Xn/Htk4/49s8P+ebrj/ju68/5/qsv+fHJF/z05Yc0lh43KHv7Y1zYv8uF/TGOxMeISY6153CGB/nZHhzPduNUrgfnj/lx7mgoZw+Hcio3iBNZAZzI8ud4hg+nsv04menDiTRP8lPcOJbswolUd46neZKX4EpegjvHUn3JT/UhL86Z3D0iju6z50S8C0f3uJOzw5W8ff4cSYrgZM5KDqUt51DGSo5mr+FY9lryUpeTk7KY7ORoshIFeFxA6t4wUneHkLprHum7/cna40v6LnfSY5zJ3OVEzl4Xsnc7kr7dlvRt1qRvsyB1iwlpW43J3W3FuRQX6o8GUp3nR7UAjge9KEt3pSLDlaosV+pyPZAc8qYh1xNFlhvyZEfaUl3oSHZGHidCFmtL0x4bmmJtadwvQnJAAEd7WuNFyGOtke2xoG2/NZ0pIrpTxfSk2qJNsjCULsPGAJFDx+y5et6V65c9uF7qxuQFEVeK7JkscmD8oj1jFxyYLHTnSqEnV857MXnekwlBuTzjybDQ+j7uxtBxd4aOezB8wpnRk7aMn7Fl8qw1r5234s0L1rxVaMWbBVa8fd6Wd8+LebfAnhvnRNy64GiomxccuHXJmRtFjrxz0YF3i4VlF+epKnLhg1If7lcFcbcqiPu1IXwkCeVzRRhfd4TwROHBl80OfC635rHChEdSIx5LjfhUasynElMe15nyYa0lD2psuVttz50qZ96v8OFWuT9vXvRkLN+B1097o0sXI9s2B228I8PpfvTEudGx25HGrVbUbjCjdoMFjQZgdEW6043ilWacFbKiF5tSus6B8k2enF1pT1aECfsDZxDjM40DIXNICzM2LL0ciTTl9CILziyz4eRSK44tMkOAxdxII4M599HFZhxaZExulBEHFxqRGz0FjHlLjMlfaUH+UhOORMzgbPgsGpbb0LzQggb/GVS7vECtywyaPGaj8JqD0tcIja+RIRqw08uITm8hV9qcHn8begNt6PK3QO1rhkqIDPQ1pU2YY/QzM7yu9TWnz8+S4UArxkMsuRYhYjLcjisLxIxG2NIXaIp23lx651vQM9+CjnlzkAS9TOcaY97McOHecQ8en/Tg83xvru825vU9xryeYMqDAk/eTLBhbKsF2lUmtC4zRrbSCMXGOTRvewlthhm6o8Lf8Ms0p89h+LIn78mXoT7mw5EVL5K3eA7CpnlKsDHpoVbkLBCRE2XLgdA/Eb/AlG1BVix3NSdSNIuFjrNY4GRCqIsz832Xs271cbbtLiIlT0rmiXZOlg5TKnsLRf8DOicf0nnlJnLdAI1dSqQaGS3KBlo7quhQFqNWn0aryaVHfQCdejuDmnUMaZYzqF7AaL8vY4PejA15MzrkzcigF4MDbvQPuKF/egrXg4NeDA36MTz0tAb9GRkMYGRoHqPDgUyMzmd8OITR4UgGh1bRp1tHl3YLas0+VJpMunrPoOktQtNXhrqvgvbuMtq7KujoqkTdU0NnX72htLpGtDoJXcKMoa6Zzt4mVD1NKHsb6dBX0aIvo1Vfh7K/jU69hq5uKX29ZxgeTObq5GquX7PmxpuO3HrHk5tvzePNq5EM65fTp92Nrvs4g/2NDPZ3MjR2mYHxs+jHLtA3Vo5uQkLveBvdAixO9KGdHER7ZZjea2r0VyX0T3YwOKpmZFTG5EQxb13P4cEHCXxyN5ZP39/D45s7ePAgmrvv7+PPnzTDj4/gh5/55bsf+EUw8f7hqdfid1/zy/f/0QrxnyuI/zVYFADy/zlgHHoKjCpJPZomARgbUEmFCDkJ6qdKo3CvkkoMyqKyqQEBGIX3Zc3tyGUq2qVy1PVV9NQU0nEumaacdSgOLqMtJ5KWjCBkR7aguHSR7sY6OiW1dMmEn1FraIWrJA2o6hvpblKglUipKj1GTtZ2li/zxstzLp6ec3F1n4WD04vYO72Ah89svPyN8PYzxcfPHHvHF7Gw/j1m1r/BxOq/YSH+HTZOf8DJ+2XWbA2i4EIWckkFzbISVm4IxHX+bOxDpuEY/iLi+S9i5fsnTF3+F6ZOf2S22e8ROcwhdu8m5I01dCpa6JK3Pi3BB1KKWt5Ip5CPLf87LD6DRkNajZBY87SEGUtVWwvCDGavQspIUwUjhVmotwQztMyB8YXWaAJncc7mXzjn+FtKo8R0pO9kXFLDsKoTbduU4bdaIUMtFzbZheUkOV0ymSGmsVtWRcWZgyRtXk7mxqX0nsxAn7QBRZQDNe4vctTyN+yw/5/kbQtHWnQEbU0VXbVNyBulNDZJkEpqUQvQ91RdbKmrR1FZg5eVHaKXZmP7wnRsX5hhUBhXBodRdOy4QfkTZkWbKitprq42wJ8AfQI0ToFjowEGfw2Lz64FmBQg8e/PCqApQOPTzxrAcQo6fw2VwnVrQx2tDbWGU7hvF7wj6xtpralF3ViPqqEGZUMl6oYy1NVnqc6PoSRrGbVHVlBxeA3fPpjkb199zI9PnvDTV1/yy58/5acnX/DDk8/5/s8f850Ai3/5hO++/oIfvn7Cz395wt++/giNrIj8rDVkxAeQvt+X1FgP0uJcyUpwJTvBkbwUB7ITrMg6YM6xTDH5mc6cyfM01Olcd4ry/Sg9GUDl2WAqzwRReTqAilMBFB/2oOiQJxfyvCg64kf56TCKjs7jVLobh+NsyNlpzJE9ppw7YEfRAWdO7hZxZJcDR/Z5ciI1jLzEcLKTFpCbsZTD2a+Qk7aEzKSFpMVHkJEQRV7qUvISo8ncM5/0GH+ydvtycI8P2TFuZO0SgNGR7N1OZO9yJCtGTOYOWzK2WZK3x5acGEtSN80hbeMcTu6z40y8PQUJDhSluFCW7UXD0Xk0HpmH5Og8pPmBSI4GoMydhyrTD02GH50Zfmgz/VAmuSHfZ480TkRzvBh5oiOqRFe6D7jRGeeMcrcI1W47NHvs6NxrS9ceG3r22dK3347BJDGDyTaGbeArRxx444wTbxe78k6JC2+XOfNGqQPXLtvxmrBZXezKWxc9eKvIw3BeL3Tn9QI3rp1xZeKkI5OnnBnLd2Q435bRM9aMnbFk/IwF185b8+ZFO94qtOX6WWveOmPLO2dFvHtWzPtnbfmgQMTt81N1t8iB24Ui3i8UcVuwxil25O4lJx5cdOJBoRP3C525d8Gdu4Vu3C104f4FJx5dFPPRRSs+L7HmyypLPqmby2f1JnzVaMFfGqz4utaSryqt+LLCjs/LHfiszJnPylz5uNqJDyuduH1RzGtHzXn3tDv9yVZoYy0ZTfNmIiOI90+vRBPrRuMmK2rXm1GzzpzaVwV4tKFhqwOlqywoWDyHwqUmlK4TU7rBheJXXchbaMb+gJfY5f088ULSS9hcssLmkhs+lyMRRpxcYk1+tBVHF5lzZKEpByONOBJtyrFlFhxZak7uwrlkRc4iK3Im6WEvk7NgFidWmHE0WogdfJkzEdOpWWqGbJklTeFzqPGaRp3TdCTOM2jzmE2nsNjib4re1wS9MJvoZ0GfnxU6PxtU3iaoBKPvAHPU88xp9TGizWfK2LszwJyeAAv6AiwZDbTmWrA118PFvBYm4voiJ64udGBgviVqv9logozRRQnWObZIw15iYKc1d0/583GRP18U+3HvsJjX9s/htcS53Dhmw1fSEG6fdEO304TK8H+jOHAal0NnUbXEmLq1xjRunoNstynNu01pjDOjJsmC4UsLqUtyIz1yGvv9/0i8/3RS55uRFWlDaog5+3yms8njX1jl8BzLRb/lFbFgZ/SvrHf8I6udZ7DCy4ll819h/epctuy9SMbpDk5UDlCmfIvWyQ/Rvf+E4XtP6L/9IdLBcaq7epF0aVB0SGnpaKBdWY1aXYJWc55edT59qmz0ymT07XH0tWynTxtFX08Yur4I+vrC6e0Np6c3jO6+cLp14fT2R9I3sADdoD+Dox6MTvowftWPsUk/hsd96R/ypLffDd2AJz16d7q6I1EqM2jvyEGpykfdWUhnTzmq7hratLW09dTR1ldPS18dbd11qHoa0PRK6O6X0TMgo3dATm+/jF69DF1/Cz29zXT1NtKpr0XVX0qrvojW/gradM209yhRdnYYjMD7eovQ6w+i0qxAq12DtnsdnV0bUWt2oulMpU9/Af2QjJ7BHrr6R+kdldM3Vk/vqISeMQU942q0491oxvpQjw/QeWUUzdUxNK/p6Hytm86Ja3SN3aB3fITh16q5cSeJz79Yzs9fh8ATP/jCkyffm/DZk0h+/PYc/O0dAzDyDfAt8P33UwkvP33KLz8++Q8KowB9/35x+b8Oi//PAeOfP33EkFaNWtqASlJnAEaNoBw+BcJnwPhMUeyQ1Bta0YK6KLynkMqQNsqR1ctpbZCjqmuks6qEjsIcZIc2ociJoiMnCMXB+TTkLkN+ahedZSfR1tXS2dhGR52KLqma7uYWVPXVdEkrUMuqaJWU0FxfRE3FGbIzdrFiRQDLlvsSGuGAt78pvoEWhEU6sXylP7Fxr7B773KiFrvi4TcXR4/pOHnNwMb5edwD5uIXZMOqlaEcPhbHkrU+eEUY475gFu6LhLb0HzF2/x1Gzr/DzOV/YW49jU2bllFSdJoWARjlQmZ2C1pZC51CFKIB2iRo5M2Ge2GJ5++wqJhSIQUl8ml1ylsNKqxK1sSQrILxohz6di9gZKU9I8LA9kIz5L4vUuzwe864vUDlKwH0nshiuKmRnlYBFpWoWlpRKWQoZU10CLOkzXL6muV0S+tRScopKzhE0q51HI7bgvxQMhN58SiX+9ESYEy98/8k0e45dvhMJ3/3CrSlxfRU1xssdCRN9UgbK1FVlRpmClsMil0divJKPM2tsH1xOrbTpiN+eSYuc01ZFxFF5bkCJJUVNJSVGtTFqbi/p2qfsFTzVFWcUg6nVEcBBv9ev4ZFASyn1EjhFCBS2HIXSlAjhdeE75kqARCFv9EGlI1TCzzCtndbnZBc00hbQyOtwr3wb2hsQCOppaPyNI1n4yjLW0NJ3lq+eTjO375+yE9//oyfv/oSnnzJz0++5MevBED8hB++ecz333zKj99+xd+++4a/GYDxIcPaaiRlWUhK0qgqiKPw8AZOZi7jeHoUp7MXkJ8aSG68BzlxzuQluJCXaE1uggWHEq3IT7ElP9WG/BQrTqXZcDrNhrMZthTm2HM+U8zJJBvyE6zJ3mNCXpwVubFWpO+Yy6G9ZhzZbcI5IaUl04nqBFuK91lxKcGRi0nuHNvnyolUQcFcwOGMKLLTFpCdsYis5EgyEyPISogkN2EBhxKiOBgbQs7uAA7HBpAf58exWE8Ox7pzcK8rebFu5O11JjtGTHaMHZnbrEjdbEzGVhOytplycIc5OVvNSN8wh6zNczkSY8GJWBuOxVhwZIcpx3eZc3afLYUH7Cnd50jtAXdq412pjXWiKc6ZlnhX2vY70x7niHq/E10HXOg/4M5onDuDe5wZ2uvEyD4XhmOdGI51YHCPiIl4JyYPODEZb8/1JBFvpYt5M8eOt47Y8c4ZMe8VO3K7wpnbNU7cqrXnvRp7btfYcafWlrt1oqdlx/0Ge+7Vi7lRZsHNcitulFnyxkVzJs+ZM37amImTRrx21pR3Cq24ddGOmwVW3Dpnze0COz4osOP2aXNunTQ1nHfPWXG3wIrbZ8y5W2DNvQJr7pyx5EGBDY/O2fDojDWPztrxYYEjD8858uCsA4/O2vP4nIhPz9nwpNCGJ0UiPhXqgojPLzjw5KITTwqd+fSUA4+PO/H4mAsfH/fks9M+PBZgs9CR947ZMRg/m8k0MRPJrvTHujCwz5ueGE+upUfRscMVyUZbGl61pnatFdVrLCl/xYzSlaYUL51LYfRszi+aTdEKc0rWO1C93YvTK2xJmz+LOL8XDSUoY+mCUXfwdNLnTSMv3Ijjiy05Fm1BdtgsMkNnkB0+y6AuHl1mTu4iIzLCp5Mc+DzJ8/5IesgLHF08h2OLZnFi4XQKFs6gYokRkuWmSBfPRTJ/1v8BxnaPOWi9jOj3M0HvPZceDyN6PE3o87E0zC4qPY1Q+hjR4WNEq+csFG4zaPecjdJbUCSN6Q0wpz/QirEQWyZDbJiYb8tgkAWDYYKZtyUdgUY0er9IS+hcVNGWyCOMKfObhnylMeptxrRtmYY25mX0MbPp3TaTnl0z+N/UvWdUVInWrttn9+6w1TaLARAlg6CgRHPOsc05kAREMmIi5xwUyVABilCEykUGRUFtO+do52jbbWsntZ8zVqG7e+/9jXG+e3+c794f71i1qpaUaI2xnnrnfOd8IdGOO+rN/Ni6lYFEFwrWjyLeczSpC4Xyug3nN1mRt34yJTtMOP/8JDK3jCdxxwQSt03k5JpxhC4awzGP0fi7jsbXeRQ+s0Zy0O4Z9lo/yT7HYeyyH8Yeu+fwc5pA9NypJC6zJfP5JeQc8SLRPwHv3cmERcoorHyRlq6v6HzpJy6/9yuX3v+J/g/uMPDhT7S/9Dn1nW9Qr+1DpatHqa1Bqa42rKbVq86hV2TR3pJCZ0sCXc1n6ZCfoF0ZTJsqiA5tCO2aYNq0weg1wei1Ieh1YbS3RdDeHkmn/oxhPWCnOh5BXZpEenQpdKiTUctj0bQkoBZ2UrekolAVGMrhwtzEJmUFjUoxjRoZcl0DLZ1yWrvlNHXUGx5r+hRoehVoeoRAi4KOSyra+5R09Crouayls1dJR3cTnRcb0F8UoewtQXmxktbuGprammjRKlBoGlGpJajU1ajUdWj1MnTtIto6K+joLUffW2YYl6MbqEcz2IJqQIm6rwVNbyvai2p0/Xp0VzrRXOlBebkHxZU+VFevoLx2GeV14fgCLVfep/XKlygG3kI9qKTzxVhefW8HX322kN++nQM/OnP3dwd+/GkrD389Bw9eg7u/wU+PgfE3/hACL/e/Gko+/9vClSFg/PcQ8n8fGv8HHcafefjgHggyBF/ucefboR5Gdb0QZBGcGgkamRRF7RAYCn2KgoTzVqH0VyPM9BuSAI3K2mqUNRJapXU0i+W0iJpQimRoq0vRliTSkumFPGkzLXGLUcZ60nBmOdUnt9OQeRptZQW6miY0smbDFhKNEI6pq0RZK0FwMTWNMhR1YhokZYgqCig6l0JGxilSUiNJy4gmLy+OkuJ0RNX5SCTnuFCcSljEEdZvmofHAlvc5lkxx9McV08L3Odas2KtM0vXz2D+Ogs810/FZe1kLD2HYeL0FBPt/heTbZ/G1m4KiXFR1FaX0CqTohMGiAt9fg1yDDuXDXuzhdE9gsMoN+hfgXHoOuFa4XWtAIwNKoMb2F+RRlfENnq3zeDljdO5sd6M3tUmNC0yIm/G0yTNHk/L8d1cLS+gRyZD3dCKqlmBurkZYU+3Ie0tb6CtQU6nrMGw+k/XKKKmIp/UuAhiQ33JP+7NpcRItPvXolhmQ+fCseTMHY6v0zP4LbKg9mwYXWUlKKTV1MmqkEnKUFaV0CKuprGygsayMmICj+FhbonduAlYjx6L7bgJuFtasW/dOspzcpBVVBh6Fw0BFonYkEwXHEehRPxnGVmAxyFQHHIT6wxA+BgCBbAUoFBwNofgcggkh4Cx3vBac83jkvSjawSolEoNUgjlauH9xBJapLU018horqkzSC4VHteglJSirs5Cfj6a8hQf7n5+jYd3P+b3O1/x4Idb8P1tHvxwm9/v3OK3n77lt3sCLN7it3s/cv/uHR7evc0fdz+hT1eK+Hw4dcVRSAtDKM3w4lziLvJjt5Aft4Hs08vJiF5I2om55McuIuukE6kRdiQGW5IUbElysAWpoZakh1mRGW5NVoQ1edF25EbakRVqS2aoHRmhM0gPdSQ9dCaJAdZkhTqQetScoghHRCdnURNmiTTSlppTM6k6OZusIDtyIt1Ij5pH6qmlxEYtJv70Ks6GL+Z08ELiwpeTGL6ChOClJB5fQkLAfFKPLyAjeB6ZIZ6kBruRGORCnL8zCcdmE+8/k3h/B5KDZhLnZ81Zr2nEGDSdOB9Lzhw2I2r3JCJ2TiB67yTO7J/MyT1GRO8ez9l9Ew2KP2xGmq8V2UdtuBDoQGWgAxI/Oxr9ZqAJmElfsAv9x125EjCLa/6OXAtw5Kq/A9cCHLge6Mj1QAcGj9pyNcCWa4G2vBLiwBvBVrwdZc/bZ2fwdpIDb2Y68EqWDe+UzuQDkRM3a5y5WTuLD2vteb/Who/q7LjZYM9H9Xb/1Hs1lnxYZ8vHjfZ8VOvAR2JnPqyaxbsl9rx93pp3Cq14T4DGXAEGLbmZZ8nH+VZ8lGvBJwVWBn0sPCe8lj2dm9nm3MyczkdpU7mZNpWPUk0N+jDNjPfTpvF+ugUfZlhxM9Oaz7Nt+Drbmm9zrPgu24bvhP3Q2Y7cynbidvYcvkufzdcCKCbO5st4QXP4Kt6Vm4mufJTkyVun3ej1seHF8AUMHl9Ir+88+vwXozvkyUDoGjTeHjQcmEnNbntq9zgg2mlD5XZLLmycStVOG/LXTiJn1QSyVk0gf5MZlQdnGXoUzy6dRPi8MRxzHWHY5hK3ypTE1aYkr53K6UVjiFthRLIwPmfFBM4sH8/ZFUacXj6emFWTSNo4lehl4wywGOb5LKeXjiZ1gzHJa4xIX2NE0fNTKdloTPn6ydRuMUO2zgz5YiukLpNpmDMRtYcxHZ6mdHlORTN7EhoXYzQe02iaY0qTy2TkLhORu0yi0dmIVtfJaDynovWcitrNGJ2nGR3zzelcZEXXMlt6VztQ6zIBiZsR9UumUrPclOIF46hcNYXugPk07JhB0TwzipYaU7hyHAWrhlOy7jkkm4woXfkcRauGUbF7LC+eX8YrVSvoSPcgZu1w/J2e4ajjSCI9jIn0NCLEZRghLn8nzPUpgt2f4qjHU/i5P4337Kfwdn4G71nPctDu7xy2fxqvGc/gZf8UXjOewt91AuELTDm7dDpZa20o3WRP7W53ag6spDbIh7rEHEpTqpFWdNHbc5MbL33Da+9+x6sffM2L73/Gjfc+5aX3vuCFN7+g6/I7tGrbUevL0LaVodVdQKvOR6/KolOVTpcyiW5FHD2tZ+lpOU1XayI9qlT6tBn0CtJl0qPLokeXTbc+l25dLt36PHr12fTpMujRpNOjFq7NplefR7cunzZlDlph/3RrLhpVPi3qPJrVhbRoimnWlCNXVdGoliDX1tLUVk9zewPytnrkHU209ChQ9KlQPZL2khbdJR26i1r0l3RoetXouhS0dTWj76lD01uNqqcKRZeI1vZalG1yVHo5an0Dan0jTRoVLbpWlHohXd2IVihrC+NzLivQD2hQD+hQD7bTcaWTzsudtAu60knbQDe6gW60A91oBnvRXO1DNdiHerAbzbVeVNdv0Hz1TeSDb9J89Trq61q6rp+nfzCca5f3cP3Saq4MLGHw8n6+vlkFv38I936Ge3/Azw/h1194+PsPPHjwreEoAOJfNeQu/jswDp3/ed3jvsb/PP6PAqMQfPkrMP4kAGO7BpVMgL5qVFKhrCc2wKEAiH9Vs0T0z/MWicgAjlppCXppKRrhWlEdzaJmmqobaRXXoBVKg1UpJ3gnsQAAIABJREFUyPODkSduQX1mAYqY5dScXEnV6S2Ikr1pKo5HIT6HUlaNQuiLbGikVSJDWVOPuq4RlUyYrVhPa73MkHaWy0Q01lbTUFttOArnTTIJLQ21hlRzraSC9NRYfHz2snXbKlavmcfipc54zrdhwTJ75q+wxnP5NDxWmTFr8QQs5gxjiv2TjDZ7gokWT7NgnjN5GUm0yCQIoRxtXT26OiExLuzCbjA4jErDruxHwCiUhx+B4+OjAIuPgVEnb0XbpKFPWk53YgCdhz25umU6b6w34eXVJlxcaUrjoolkzHyapHmmKE/6cKm8AL2w71neikKYiykX5mPWI7iUyoZ6tLIG9FIZGokIdV018poyCnOSORt+jFjv/bScPk57yAGa1zlxZbUJ4nVTCHV9liNOI0ncNB91agxNxbnUiUsMDqO8rJiG8lLqSorJiI5mo+dcXEzNsB83Adsx45g5aTJzbW0J2LObqoKCR86iaCiwIhUg8S9hl0fnf+1TNLiOQqm5TvYIEB87h4/dxb/2Ogql6TqDU/m4F3IIKofcw1aJFAMsCu8jGUpcC5DaVFNLU00dTTX1BskNaxAl6GvK0IvyaClN4u5Xr/Dg3if8fvdL7v/4HX88Asb7d27x+91v+f3et/z28/f8evdHfv/pDn/c+54/7t5E35JDYdo+SjN2Upq+naKUTZxPWsf5pNWcS1xGYfxCChPmkR/rzvl4D8oSF1ASP5eCk3PIjphJRogdqUFWZARbkxNmR0GUA+dOOFIY7kBBuKOh1JsX7kxu+GxywmaTFjiD/FAnso5aUxw2i+qomdSGmVMXaU3jGUfqzjpxPtiK4mhnciKcyYh0JTHcjaQT80k+MY/YYDfiQjxICJ5HQtBcEoPmkRw0j4yQ+WSEzCUz1JO0YHeSglxJCJxNUtAcEgOdSDo2i7RgoV/SnjgfC2K9zYnxmk6ct4VBpw+YErVrIpE7xxNzwJhTe4yI2j6G6B1jObF9NGF7xhO2dwJRuycQt38KmQdNKdhrguSwJY0HLOnwcuCK/xz6ve0Y8LVm0M/GcBQeG+RnxcBRawYDbOj3s2DA35Ib/tO4FmDGjUhbbsQ4MJgwg8F0B14odOLVclfeFrvzlsiF18UuvCyazSviObwmdfmnXhE780KFPS9UzuAViRNviJ14t9qZjySuhkHZH5Q7894FB97Nt+GdHAs+zLPgo9zp3Mybzvt507lZYMkn56z5tNCazwus+TTXks9zLPkix4LPM835LH0aH6eZ8nGGKTczzHg/fSofZE7jw0xzPsq04JNM4TpLvsq05NtMC25lWPB9ljW3suy4le3INxmCZvJN+iy+SnHkyyQHvkx05GbcIj6OX8Xb0cu56OXGm1FbuOy3kkt+q7kRto32w0vp81+N3mcxLQc9qd8zh+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GkLRuHPmo5JdttiXc05qzTeM64jeKsx3Bi3Z4le+FEkl1HETP7WWIWPEPxkekU+k+iMtqekJX/4IDTM+y1H47P7PEcdR2Lj9OzeM38G/6znyHAdTi+LsM46jqCww5/x3vm03g7Po2X/ZP4OT5F0OxhRM0dQ9zyKSStMaNwpx0V++wN445UR+zp8ndF4zsfRfAWevNjuVxXyaBWwdsvXOH9167ywVsDvPlGL6+93s0rr3Xz2uv9vPH6Na4N9NKhl6HVCmGXLPSaNNpUiXSq4+hWn6FXFU2fMoI+RQh9rcH0tp7hkjqBy9pkLutSuaxLo0+dQp8mjT5tJr2aDPq0WfS3JXOlPY7+NkHx9Lcncakjlb72NLr1abSphXmPqei16bRqkmnVpKLUZaPQ5hvgsVlTQrO2nBZdJc26auTaKhrbpMg762jtkaPsa0HR24KyT4H6khrNJQ2qixoUvSpU7Qq0+mZ0HY3oumrQdFWj6apC2y1G2ylF11GLrl2Gul1Gk76OJl0NrfoaVG21aDrq0HY20NanoO2SBl2/Dv2VTnqutNPdr6erX0v3FS1919vpvd5Ot0EddF3rpP1qB+0D7XQMdtB2vRfl1QGaB1+maeBtWq68i6r/+lCSuyMfpeYM6taTqJsSeP81Lfz6Dfxyd6gU/evP/PHbXR7+/iMP7t/m4e8C8P0/Bcb/7Hv8a1Dm/1PAKKSkL7apUdSKaRFXoZBUo5SIaJGK/0PCDVoARUHN4moDPGrFRejFRWjE5bSKhNfqaZY2IhfLDDd0tayCVnEBynNn0SR50RS7jeakddQnLaUyZh5Fpxcjy/dHWZ2DWlqDqkZBq6SOVmm9wbVskchQ1NbTWiNARL1hHE+rrI4maQ3yR2naRpHgctXQJJWhEPYzy2qpl4qpKjtPzOkw9uzewIrVrixZ6cSyNbNwWzANm1mjsJszFnvX8UyxfIqRk59gssUwosKOUV18HqVMCPUMAaNWVoe2vt4AjOrGehQCuAn7soXnBAfyP8rSf0KkrqnFMM9xoDiXzoCN9O2w58bzpry6bjIvLzflygpz6uYbEe/0d6JcjbjgvRl9USbtdbW0yOoM6WWl0EtaVzuUTJfVoZLWoRLVohRV0youp6mmElFZEafDQzjl50X1qWDUZwKQ71lE72ozpJumEeX2DL4Ofyd41niqfLdRkxpNXWUhlaXnkZWUU1tURHJEOBs8PXGfbo7zZGPsRo/FZvQYZk2Zwjw7O1IiI6gvLzM4iYKjKEiAtSHXUIDAPyXAngCSQ47jI4fwr2XmR4+F1x/3MBocyUd9kMK/r+BMCj9TgM/HwZdmSQ0tAiBKBWCtolFcYTjKpSKaamqGXMbaBhrrhVK2FLW4Gp2o3PCl5t4373L/3hf8du9rfv/pO4O7+ODH29z/6Rb3733L7z8L+oH7P9/lwb2fePDTtzz46X30zRkUpG2hOGMJF9IXci5lLoVJ7pxPduVc8hzOJztzIdWZc4kOFMbNQJy6hOrkJVQlLKIidj7nT8ym6MRsik/OoeTUHMpPu1B8wokLETMpiXLmfPgscoMdyAmeSWagAwmHzUnztiDtkBkF/taUHrehMnAq4mBz6k/YUXfCjvNHjamOdjAklgtPzCIjzIHsEy6kR8wiLdyJ9AgXko7P5qyPIynH3UkImENKkBvZEcLMRXeSjs0hNcSDtFAPkoNcDMCYfMyJ1KBZpATak+RvQ6KfJXHe5iR4WxLvZUGClzlxh6Zyeu9E4g6akOJlRoafOZl+FqR6m3HiwATC940lZPtzhD0/nLM7xpC8dQz5240Q7zWjeb8V7V4O9Pja0+1tTqfXNLq8zWk7bIb2oAn6I2ZoDpvS7mtOm8902v0suHTMhvaj5qgDLGgJtkYf70pP7mLUaW6oM1zQ57jRnuOCLkfYtuFJa7oHigwPlBketKS50JTqjDxlFo3JMw1SpNjRlWXFlUJhULgbb5R58laJO2+dd+btQgfeK7Tn3Xwr3s4x490CC97NM+fDR9AoOIwCMH6ZZ823BbbcKrDjuzxbvs614Kt8C74qsOLzfAu+KLDii0Jrvsi35stca77OsTa4i7dzLPgx15jbeVP5JmcqX2ZP4/Nsc77Kt+GrfFuDvs4Trrflk5QlfJK8jndOr6bfdz5vn9rNjeBtXD22jZci9tHru4Eu7zX0H99Cp/86mvfOR+21FJ3fMlTeC2nc70KrjyfZSyeQ6DGM/FUTyV0+hqrtFhRvnk72CmOyVppSvdeFc5vtyFxrTtpqM/I2W5G+9jky14+gYKsRRTtNydwwnrOLh3N64QhOLRhJzNIJJK02IWGlEXHLR5OyegLVh2dSuseW/E1TKd5mybmNZobwS/bySeQsm0z+EhPKV1tQsciYcvex1M6bSMO8SdTMnUSlhxHlc6dQttAU8QpLFFucaVxjT5n7JEpnj6d45hhKZo2lZPZ4LjiPI9d+OKk2w4izeY4I079xyuZZIm2e4ozLSFKWTSbI+UmC3Z8mZ5cVGVusiLSfRKjjOCLcxnJi7lii5owkeZ4pKXPNOOMygXCXYYQueBbfhU8QtOpJvOb+HW/Psex3Gom321h8PUbj6z4cX7dhBM4dw3FhHavnOMLmG3HcbRShHqMIdhnGsVlPEe76D84uHEPWuqlU7HVAfNCWOm8rmv0t6AyzoT/MhuvhM+k7Nou2EE8GcvfxgSaJtzpSebsvk/ev5vP+jULevl7AG9cLeO36Od56sZx3X6rmtYFSrnTm0KGJp0Mdg771BO2KcLqUwfQq/elTeHNRcZC+lj30Ne/iYuthrqh9GdT6M6AN4Ir2GP3qQC5rgrmsDTPoij6SgbZQBtuCudIWwpX2MC63R3K5I5r+zjNcbD9Ll1Cy1p2lQ38WlTYaleYkGu1ZNLp4VJokNPp0w1pAtS4HpTaXFlUOjcp8mjTnaRFW+HVU0tpRTWuXBGVPHeqLcsMIHUVvE6pOObo2Ofr2RnTtNWj0lajbStB1FBuk7yijrb0SXXsVinZhJWAJSl0Jak0JGk0pGk0ZOn0VbZ0S2npq6eirp/diA719dXT31tJ7qYZLA/VcGmzg0mAjl642c2lQwcVBIeii5+KVbnoHu2gf7EM7cA3V5TdovfgerRffpvXiIMp+PeqLzXS1ddGp1fHBW6+DsM3ltx8f6Q5//P4TD3+/y4P7wvFfYVGAx/+zw/h/Gxgf/gr/rr+M7Xk8guePBz/z7w7jY2BUysS0SKpQSoZcxsdg+NejAIwGV0dUhby60vC4RVRGi0jogSuhsbqUJkml4WbeLBVgQmR43CKUumuk6KvKaco7iyh2G6LTC5DFuiFPnEdx+DxEsQfRFmfSLhbTKpS4ZVJaaiWGm75SKG0KvWnChhJJ7SP9WZ5UCqAprUdVK0dR20hrrVCalFIvLqNeUkqN+AL5hUn4HN3Jhk3zWbjYnjluZtg6jGeWiwkznCYz08WMNRvnU36uELlIgrKmFuHnamvr0Ang+CgApDIAYz0qwel7BIt/Db8I8PhXh1EIuwi//wuZcQwcWMrV560Y3GrCjS3TeGu1LS+ttKdu7kSOz3iCw9ZP4j/PgnORfmhqqml9VNJVyWrRyWrQGcbqNBjcV6XgMNZIUUqE/4cqQ2q48kIRaWdPEnd0HwXH99AYtAXtahsqNpgTIawStHmCMNunuLDVE2VGFPUl2VwoyCM7PpPAPXtZ4+bK4hn2LLS2wX7sWOzGjMF2zBjsxo9jkaMDxWkphi8Kjx1F4Whw//7StzgEeEOQN1SmFkIqAlQOBVse9zgaStIGqHz82uNexaHj41CM8PMMDqLBxZQil9Qil0pplFbTIKkwtCs0SMoN45mahC85AjTW1tLYIACk2NBT2yauR10l4aevP+O3n7/ll5+/5td733L/zvc8EHT3MTB+x++//AmMf9z7Dn75kP6OQiQl+5GVrkFWvBpx4VKqchdSmTOP0nR3yjPduZDkRH7MDM7HOlJ82oW8MAfORTpRdsadcxGOVMa4I02YhzjOg+oYVypPOVMR7UjVKSfKomdxXnAbQ2dQEOJA5lFLEvZPInHPODIOGJHvZULhEWMKD0/m/JGJlPhO5tyRcZQETKE6ypqKE7ZciLSlINyWgmg7ciJsyQ6fQU644BjOIs5vhqHknBbqTvJxF4RjSrAb6SEeZITNJSXIheRjzqQccyIpwIGUAHvSg2aQ6m9Dgrc5Z/cZc3rPJOIOmpLiM500n+kkHTQm4cBkkg5MJuXQFLJ8zcg7ZkH+cUvygizIOjqVbD8zMg5NIf+QCeXeFlQdMEd6yAq5tzUtPpY0ek2n4Yg50v0mVO2ZjPiAKZV7JyM9Mg2ZryVNQQ5oI93Rn11ET9Ym9DnPI01cRV32FsoSV1KSsJyKxOWUxS2m9OxSzp1YQH6EJ7lh7uSEupAdMpvc8DkUnfIw6PxJN8rOOCGKsUJ0xoq6uBk0JziiTprJpVxXrgmhmVJ33q5w460yJ14vsOCNAnNDyfqDQmvey7Xg4zwrPs+z5qtcG0NvogCDt/Ks+aHAltvn7PjunC3fF9nywwU7fiyy48fz9vxUaM+9Anvu5lvzY/5Ufiw05xsDWFrzRZEDn11w5PPimXxeLDy25VPB0Sxw5Wb2XN5MmEtfoBMvn1jLRf+VXA7czEDQDrp9N9HlvZ7B0N1cDtmF5vBq+oKepz9sGzq/ldTvcaUjaAUq3/mUbbSgeJ0JaZ5/R7rNAvn+mZRtMKdozXRavBahDVqNZL8r+cL8xL1O5G0cTvUBI9ThjjQds+Pc8xNIWzmSjLVG5G2eTs4GCwq22JKxzpjUNeNIWTWWom3mnN9qgfiAM5qQFRRttiF3jTmxc8cR7vQs0XNHccZjJEluI8h0GU6x5xiK3EZxzmM02W6jSHUbRaLHGE46jyBxrhFJHhNInDOGnHnGZLgakew0mviZIznrOMIAh5HW/yDcYjg+E58g1GYYx2yewd/2KXzt/8ZRp6fwdvob3i5PEuA5jBDnsQTNeY7Q+aOIXjae04uMOO1mRIKnqeEY7v4cYYtHEDD3f+Hn8Tf8PYcTvGASXs4j8HUdgb/HMI56PIOf2z846j6aQLexBLmOJnrRJE4unED0/LGEuw3j9LznSF42nrQVE8hePYkLm81o3GtF8yFzVL7T0PmbcinEkssB1vT52dIb7Ex/wiI+bvLhQ70Pb7Ud5r2+QD4cjOLmCzG8ezWGNwfO8v4LSdx8MZUPryfz9kAKL/Wmc60zgUuaSC6pjnFJ4cUV5V4uK7ZyWbGey62ruNK6nEHlCl7QruGGfh3Xdeu5rtvEoHojVzVbuKbbzlXdDq7pd3FNv5druoNcazvCtXZfrrYfZbA9kIHOYK50hnGxPZS+9jB62yPp0EahV4XSpg6jQyf0P0bToTtBuy4avfYkWnU0amU0quaTqFvOoFHEoVGloNZkGrbAqNvPo+4sRdVVjqKzAkVbGSpdGdr2KvRCb2J7JW1txejbCmjT59OuP0e77gJtuhJ0bUXodefRqwrQCWXy5nS0TSlomhPRKhLQa+LR6+Lp6cjhYlchl3oE5dPXncfF3gL6LxYz2F/FtSu1XB9s4OqAisuX27l0qYNL/T309ffQfaWLrqvtqC8paOyup76rjobOZtS6K3R0Xea9997ld2E498Pv4f4PQzBomJMtzLgWnMb/3wDjb/DwL/pvA+Nn9OmUtNZU0ywS3MBKFOJqAww+BsS/HpuEXreqChoqyw1BiUZpDfVSCTJxJXXVxTSKi2kUFdEsLjH0N7YaRqIIjl89tbUNtNZWoypNojXNm+YzG2iKWkJj1DJqolZTGbkBedYxGkSFNMvKaZZVoJBVGcrVrVLB/RShkohRiSWoRGKU4iqU4kqUIgF0JagEiKqtN7iBqjqpYfajRl6NorEKmaycisp8CguTOBl9FB+fbWRnnyYgcDeHjmzheOhhioozkVVWoaytN8w7bGtoHILF2lq0dUJP4VBJuFWYQykMNhdKzw2NBnAU4PGxBOfxsfuolgsBjgpeTznFi7vmc32TORe3TuHS5um8ucqBl5c60LjAhECnJzhk+3d22o/Gb60HJRmJKIQ0+qPB6R31dXTUNxrWK6rrmlDW1aOprUEnuGgGF64GaWUV4rISsmNCyT1xmIpjW5AttSZ1wXiCnZ4gwOYJkuYMp/nIcvTp4dQWJBPk58fBHV7sXr2WA2tWs3/lSrbNn89CKytcTUyZbWyMk/EUNs6fS3lW+tCwbVH10Eibxz2Gj5xFA6z9cySO5JEDKTGM2RHcQ8E1fNzXONS/ODS7cciZFEDxTzfxcTn6MZwKsxsbJVLqpbU01EhpkFZTLymnXlJCY00pTdJymqVDX2IE97GurpSmGhHK6lpUZfW0lMq48/U3/PrzbX755Tt+EdzEu7d4cHcIGB/8/B33f77F/V/ucF8YvipImOD/83tcu1iMouY4CtEB5GW7qSvaTmPxTlrK9iK/sIvGoh3U5m5GlL6W6tRVNGQuQ5I4F1GCB1WxrhSfmMGFSHsqzzhRccqR0hP2VJ12pOqkHVWn7Kg8aU/5SUeKIuzID7Ykw9eE2D2jSN0/mqzDYynwMSb70FQy9hqRf9CICn8TyvyMKPEdR9mxyUhOWCI9bU9ZpBXno8zJCzejIMqGC2dmkxXmSHKQIzF+9sT4OxIXKPRXepAa4m4oS6cedyPl2BxSjs0mOWAmsd7WxPtakRZoR5KfFfFHppF8ZJqhxBy7bxLx+yeTeGAyCfsmkXxwMmmHjUk5MIm0Q1OoDrFBFGJNZYgVhQFmpB42IvXwJDKOGJO6fzKpu43I2W9CwT5Tzu2eQs62CWQ+P47s7Ubk7THh3KHp5O03I3e/GTn7pnLe2wZp1AJqY1dRFbuW0qStFKXtJjtpJxmJO8lI2EFW4g5STm4gPXoJaRGepEa4kyKU50NnkxI+m9RIIRw0h5QIJ9KinMk+6Ux2lD25JxwojXGhOs4dSawLktMONMTaocuYyWCJO69UCWNtZvJRlRM3K2bxfpEd7wolayH8kmXBzXRzPk234ItMK74VysyZlnyfLfQpWvJ9niW3cs25lT2NO7lW3Mu15m6mJXcybPgx15mfznnww4WFfF+2nDs1G7kl3cDt2o3crtvAbdlavpcu5zupE5+VzeDdbAf6Iyy5Eu5G//El9Piv5IWIXfQf20bzjkV0em/mesRh+o/v4XLwbq5F7af72CYa9njSengBncdXogtYTH/kKl48s5LLYYu5GrmKq1Hr6QhYRuvh+XQEr6XZZxHSA65ow1bT4DeV/vjZvJC+kI4TztQcnk7ZTlPKd1kh83Klaq8zZbucydlgRuZ6I9LXjid73WQq98yg3tuD85ttKNxoS+z8SZxwGUu4yygCPf5BxNwRJC8ZT+7SCVxYOpFzC8eR7j6CmNnPEOn0NGFCuXfOP/B1eha/mc8Q7DycaPexRLuOIdxpBCGzhnHcaRj+M58hxHEkYVajCLYcQbj9aMIcR3PMYThBziPwmvEkXrOeJMBjGMcXjCJq8ViiVowiYuUIwpb/g7D5z3Jm3lji50/k7NxxRHj+gwCPJwic8wQRc0cS7jGWyLmTiJg3gSDXZwl0e5Ljc582JKHDFk4ictEUTi6aSPJaYcD5dDLWC0GWccTMH07y4lGkLh1FnuC6brdEucsF3SE3ugI8uHpiMa+cWs5gwDwG/RcwcHwRNxLW8HmNF5/rvfig4yDvd/ny4cUIPrkWzzuXYnn7UjwfXUvnkxfS+fRGGp+9lMP7g/m80pnAZUUIgyp/rmkO84J2F9dU67mqXMo11QJuaObzono+r+gW86p+GS/rBK3klba1vNaxkdc6tvBy22Ze7djKy207ealtLy937OflriO81OXN9U4fBjr8GOw8Rn97IBfbAunTh9CtiqZbHUmvNpJeXTg92mC6NIF0aQLo1BylXeOHXuVLV3MA3fJjdDYF094cTltrNG3qOHSaZNSaNJTaTJS6HBRt2SjaslC1FaDWFqFSnTP0Srbp8mjX5tCuyadNfY42VR5a9SnaNGfoVMfSpYynqyWBnpZEOuWxtDfG0N58Fn3TGdpaTtOhPE2X+jQ92jP06mPo0cfT15ZCf2cug90XuNpTzuVL+XT3J9HRnUdPZyW9nZX0dF2gpy+Hjr48tN1VqLu0KDv70fb3or2o562PXuK3h9/Aw+/g/k/Cyhe4/yt/3P+FBw//LwGjsJXlvzO0W3AIH7uF/3L8d3fx8fm/QeMfD3/h4UPBZRR+zlDwRUhJ9+gUNEkqhhxCURlN1WXIReU0iStoFhws8SNJqpGLKg2wKACjwW2sqaFRuIFLqmkQlSMXl9EkOI7iMlolVbRKhd7IGuQ1jdTVNNMkAF1tNbqKbFpzwpCe2ookajnVIe5UH3emJHAWZbE7qE49TGNhKIqyWBQVaWgk51BJSg3lciEZK5SqhT7DZpnQw1dJg/D3rBXRWidBUS+mtb4KpbwKTXMVigYRLXUNtMjqDeng2soKxGXFNEoFwCqioriAypJC6sSVhpStslbooawZchWFNLhhzJAAb1IUDVJa6oX3qDUAkOA0/osaG/7lXOg7FH7fq+kx9B9cyeAWG66un8iNtRN5bZUZ14UVVmstSV06ngC7p9hh/RTPu00m4th2amtLDOV1dV0zOlkL2nphPE8TCrmcVmEAujAGqVaMqrYGIehRK5IhF0tpLEhBcvoIxXvmUrpwOqdmDsPP8gm8zZ8gwnkkUZ5mnFg/j6Dn13F4y3Z2r97FobWbCdi6nVNHvPFev5EldjOYb2XDIjt71rl74L11K6L8fJqqqpALwCiUo4XQiZCsFoIogssoJJprhkrGwnOPJTxnKPHX1f3zur9eKzx+fC58wXj851oEV1EofQtDvB+1HzSIBXAU0Sh8FiWVyA3uYrnh8ys4rYZ2CWk1TbIKWoQvQdUi5OUi5JVi7nz9Ffd//oHffvme3wQ4vPc9v//yrUH3f77Nw7v3+eOuMFtLWPH0FQ9+vsWDX77l5ZflaPXnaGkRU1WZh0SUR600F3l9Ho31GTQ2plDfGIes4TS19VE0i4/QWLGHupIdSAo3Is5fS3XOSsQ5yxFlLUacuQhp9iKqk+chSpqPJHkB1fFzqTzrRtmJWRQEWpBxyIicQxMoODyBYt8pXPA1pshnEqLj06iPtKT62GRKfcdSGTgRSdhUpBHTkUaZUx9njfSsBZXR5pSftOZClC15oXZkBtmRGmhHnK+S+Y7HAAAgAElEQVSVASDTQuaQEjyHxGPOJPrPMigpQDg6EOdjQ4KftaGHMc57Okle04g/bEqCwVWcRPw+I1IPTSL98CSyvaeQ72tCUeA0QzBHEjINSZg55cfNKPSbTMFRE3J8jMnyNibtwETSD04m66AxyTvGcWrds0SteZrTm54jdts4YrePI2bHBOJ2TyJ+z2RSj1iQ7ONMnLcz8YFziQ9dTnTQUs5GruNMxDpOh60hNnId8RFrDf2acYGzSRQc1AgP0iPcSY9wJT18DpmRLqQL8Bg2yzCMPDPckewIRwqjnSk+PYey086UnXSg6rQ9sgQHFFmzact3pTd3FgPnZnOjeA5vVMzhnapZ3JTM5BOJDZ+Jp/O5yITPqyfxTaUZ35Vb8G2ZOV8VT+erYku+KLLm8/Mz+LrEje+rlnBHspaf6rbzg/wAP7Ye5ge1Fz+0+fNTbxg/XYzip75w7vQe43bnEb7VbOVeuxO3FbZ8UWvHa3kWDCZYcT1pNt2RDryUvJh38zbQf8qdazGLeTNtIy/Hr2YgejE3YlbTH7kYlbcT7QGetAfORePryssJK/n4/BKux8zitaQFvJexgf6wBXQHLeGFMzvoCd2Mym81XWFbGTw7m8/Ll/Ph+cVciZnFpdPzaPF1Q3ZgPm2h22j0WUH1fncq9zlTtN2S5BWjyd40hZznzRH5zKfWfxVdZ/ZRvXM2F1ZMIWfecBIWDqdwzUhUh0zpPjKF7gMT6Ng3CfGG0WQuf45TS54jcN4/CFsyFn+PZznq+iTHPZ4hxP05ItwmEDHHiKg544l2e46Y+f8gZfEYkjzHEO8+kuS5o8laZkTmsvFkrRhLypJhZK4aQfbaEeRsGEPu1unk7TQjb5cx5/aakr99CnmbppC4dCyn5o0g3HMYge5PE+TyNOEewzmzaDzJK01IX21C8rKxJC4ZSeaaieSsN6Nwix0XttlR8rw5Jc9bUrh+OgXCsPOlU0hbPJG0xeNJXTTaAIyS3ZYo9tuj9XJG6+vGpfBVDEZsYiB4E5ePredi4AquR6/h48J9fCo/wEe6A9zs8OXLy1F8fT2ejy7H8P6VWG6+mMJHLyby4Uvx3Hw5jZvXc3il6ySDah9utB3g1a5dvNy2gRc1y7mhXMxLysW8qlnGy+qFvKZbxGv6RbyqEx4v5I22JbzZvpw321fyRttq3mhfw+sdG3mjaytv9uzk9a49vNJ1gBsdh7nW7sP1ziAGO4K53BZMnz6YLl0IvW1hXOoQFMKltmP06Xy51HaES/r99Ol20qfdRn/Ldvqbd9DXtJPeln30tB6hW3mUDmUQOkUoOmWUAf60mrOo1DGo1fGoFAmoFQkGt1CnjEWnjEGniEWniKdNIQDhcboVIXQrQulpDaNXEUGvMoru1ii6Wk7Q2RJNW3M0nfIAupt86G3x5aLCh0sKHy62+nFJEchlZRgDqpMMqs4woI/gUkcAPZrj9KkiuaQ5Qb8ugsttwu8VQZ8ugV5tId3aMnq7cmnvyOedDzr5na+5//AOwuY8fv8Ffhc2693ljwdD5en/XN98D37/d/01BPNXV/LfQy//xRzGf4G/R5D3x4NfePhf6I+Hv/L/Vg8fChQ89HMNwPjgHj9++xm9bQrDjbdBcAhFxQh7dwXJRSUG8GsSlyMXQFJUQWNVGfWVZQaXsVlS/S89jUJfo+BAyoWStbD6TTR0AxeCMwLgCSnqJmkDLTV1hkS2UlyANDuY0pPrqQz3pDLAiko/UwqPTKPIz46yEHfKI5cjSdhNU0E4TUVxtJTn0iIqoVV47zoxLfVi5LJq6qXlNNZU0iSrNjzXXCcyrAFsbZDQathK04Sqthm1rBllbSNKWSOtNTID4AhpX0FCz5uQ+FbWSA2jW4S5lIaZk/VSlAIs1ktorRfeUwBQKS11tYYwjhDIaRF65uplKBrq/kWCQ6ivEdFdmEJn6E76dznz4ppJvLliFC+vHEP/2sloN5gj22BN0pzReNn+jY0Of2fLagsKC84YQLxV0oRGqkAla6RFLkUul9EshGAaatDWDQWR6kU1yKrraKkSo81NRBGxi5pdc0ibM5YTNk/jb/6/ODj9b+yyHs78cU+wyGQc86dOZd50O1Y6zMdvwzZOHfYhfM8B9ixbxZb5i9i+ZDleW7Zywvco8aFh1JWU0iqW0CQSVvv9qWZhf/df9lQLe6v/XcLrwt7qx9f9V8fHf0ZIPw8loMX/fB95dTXy6j8/V8JnS/i8CRLaI4TPnaF9Qir03woSPouVNFaXU19dRqOoAqH94uHPP/DA0KcolJ5/4Ldfv+W3377h/s8/8vBH4M79oabm328agPLXe/e4+lIjtYoUcorTiUmJJi0ngcILWYgkxTQ2VRsastv6Gmnrb0B/uQaNKg1lUyzy2iik5YHUlh+lvvIoDRXeyCuP0Fp1BHnZflrK9qGpOICmbC8t+ZtpyVlHU+pSak7N4cJRM84dmUT5UVMqj06hOmAC4mMTaYg0o/mkJXXhU6kJMTZIFmpCfYQZ8hPmqOItaImZRv3JqYijTKkMn0q1sLovyp7iSAfyQuxI87ckKcCG+AA74o7aEecnaAaJ/jNJDXIi3teWGG8LTh404bQAiV5mBmBM8ppK8uEpxO8bR/qRSeT5GVMUaEpJoCkXAoypDJpCVfAUyo5NpPzYZIr9J1Pkb0xxoBkXjgmhgmmcCzQn/+g0kvcbEb15GJEbnyFq8zCiNg8nYvNwQjcOI3zzCBIOmXBy9yTC9lgStMOcoF3W+G6zZM96U/ZtnMbhrZZ4b7PCf6cNx/fNIGS3JaE7p3HioDVxfo4kBTqTdnw2GSHCfmxXcsJdyDGEipzICZ1JXvhM8sJmkB9uT2GEHecibDkXYcWFE9aUnrKh4rQtkrOO1MfPRJHmSPe5WVyrmsWbDY58orHn63Yrvm4z5ps2I+50WvBTuy13dDb8qLbhB+UMbrU485XcnS+bl/G5YiNf6/dxuy+A7/tD+Kbfny8v+/L5gC+fDwby3YtR3LoRzu0bgdy+fojvLm/k53577vZYcbvNls+bbHinypI3Sq3pS57AQKYJn8rceKdiBu+WOnKz3JUPi115M9eZ9wo8eTtnHi8muHL1lCsdgfYoDlvwarIHn1Y4MhhnxLu5M/mieDlvJC3gtfjVfJLvw7VTu+k4tpW+sD28mbaA2+LV3JKsof+MPS+nrEUXtJYmry30ngxEG74bqc9CxF5zydtsw9mFo8jeNo2sXTPozPLnNXEab5YlMHBmN237HencZY549RSaN47h7RALbsVY81nYFN4Nmopm+zhKN4wna4sZJ9dNIXrZJMLmC+Xjpwlb8DQRc5/j7AJT4udNJ22BGedXT0K8dSzSHUaUbpxEwcrRVGyeTOXmich2mdC834ymvZNp2T+Rxl2jaD4wicqd05Hst0R22BJF4Axa/G2p3GNC4pJnCZ3zBIGzniRozgiC3YYRMXcYWZumUufngmS/PSWbTShYOY7KLdOQ7rRFstOe+j12NO21RrJlOmVrp1G21orzyy3ImDeZjAUTyFg8lpwV46jaPg29nytqLxfaji6kI3AlXcfWc+PMAW6c2stA6BYGj6/n3Zi9vH3uAO/V+vCpMpRvO8/wbV8Cn1+M4+P+GD6+FseH18/w3guneP+FWD64msyrPWG80Laflzqf57XutbzSsYRXBDDULuF1zUre1KzlNe0y3mgXtITX9Qt4o20e73Qu5J0OQYt5t3M573Ys552u1bzTt4F3+rbwRvc2Xuvaw8udB7nR4cOL3cG80BXOYHs4F/UhdLYH0NsZRF/ncfq7jjPQfZzL7YITeYTBjj0MtD3PQNtGBpTrGFCsp79lPf2tW7io2EGvYi/dikN0KXzpVgXRqwmjUxWJrjUSbUs4upZw9IoIg7QtoQjSNAcbpGsKorven165Pz1NvnQ3e9Or8KFb5Uu32p9udRDdqhA6laH0Nh6hv/EAl5v2caV5NwPNOxls2cVgy24Gm/dytfkgV5sPc7XFi6stR7jcJFy7n8HWg1xTHeG6xodrKl+uqQK4rj7OC5pgrrYepk8VzvvvNPPbw6/45eEv3L8vjNMRoFHoU/zhUYlaAEHhuf+TBID8KzT+e2r6T4j8j9DL/zwwKmmSVtAoKjFA4j+hUSRAY6kBFoX+ROHmK0heXWG4SRug8BEkPobFfwJjdeU/b+SG10QS5FW1yEUymqUCOAgjfErRS7JoyPKnNGI5ZUEuVAc5IPKfTvHhKRR7TeOCry3nfB3J85lDQeBiSqI2IYrfT136UTQX0mmrKKGtqhxNRRmKsgoUlUJpuhFVrQJFrYrWWjWtMjmKuipDabi5RgiJlNFcV0lrgwCXVQY3Sl5XQXN9NYpaCUphXNAjCSVUof+uRZCQ9BVmBDbUGSBUIYwfkgnjY4Q+PKHfcqjnUgDPx1LWSWhvrOZidQ4dZw7RcdCTq9useGmNEa+sMeL6yolcXDaJtmXG1C4zI3b2cA7YP8Hm2cM4G7AB+YVMNOWVaCvEKCrLaJJeoLlBgOEaVLJqNDXlqAzlemHgtphGoQczLoyS3QtIdBlFrN3TRNs/y3GH4RxxGMVe5ykssxjH/OlTWGJrx7IZszmwfDMR+73IO3WWyrQsLiSmUBCXQHlmNuKCQqpy8yjPyUVadIHGysp/QpwAjQIsCkcB6B6fC7D3GP4eH/8FGIVe1L9IuKZFIkVIQP9XsPgnnA7B4eMvI4Z91I/6aYXP3Z+tE0OwKBdV0PAIGAX3+1+AUehV/OUHHhgkOInf8/Cnhzy8+xsPfvma+798woO7whT/O7zxRjWdndupF5mSmziMglgTyhJcESduQBS7H9HZAMQxkdQlJdCak4XiQgrK0mSazsVSkxlBbWYozQUn0JWcoac6noviBHqqYuivCWGgzocrNYe5LN7PoGgvA+VbactcRPOZWTRG2SIJMqX2uAmN4SY0hBnTFGlKa/Q0FCeno4u1QXXa0vBYOFedtkCfYE3TCWPkJ0xoiJ6GNMIMabQV4mhbxKdmIjk7h5LwGWQEWhLnM42YI4LMifO2JtHHljT/GaQHziDjmB2JvtOI9zJBAMX4Q1NI9jIlzduE5IMTyPefSmmIJVXhVlSGmlMePI2K48aUBBhREjiRC/4TKfAx4kKgKcVB0zkXMJ2Co9MoDDCnMNCSPH9z0o8Yk7jfiIR9RoaeTaHcHbN3IgkHTUg6Ykb07omE7zUheJcJgTtM8NlqzIFNk9i3cSJHtprgs90U3+3GeG2ZiM/GCfhvnkjQtikGHd8xhYh9Zpw6YkGcrw1xfjYkH5tBWtAM0gJsyQmdRW6oAzkhduSG2JIXYkPmsWnkHJ9GYZgF58MtKQmzoeqEHZJTVtTHTUedPo3uAlNelVpxU2HHZ2pLbnXa8kPPNH7omcIP3VO402PC3Z5p3Ouz5u4lR364OIcvOmbzaYcbX3Uv5LuuJXzVOZfPO135pNOFjzrdeV/nzkc6dz5tn80XnfZ82TmdH3uMud1hzO02c25pbflWOZOPZba8XDTZoJsyGz6QmvOhyIqPKm35sMyOD0rs+bBYGCbuwgeFbrySMpO+iOm0B5nwRtosPi224/U0Uz45N5NbFYu4Vbaa99KX8l35Ed7LOsgLMXu5cnIPH5zfzEP9UW7L93Ejaxmfio9xLd0fTaQXHWeD6U4IoClyM5LAlZR7Leb0chNi1pkTvHQqJzbNIe/oNl6V5PF+eTw3YnZxPWSlYWKDar0lH4TM5atIN26fnMvNIHdaVxlT6D6O9LlTOO0ygRNupkS6TSLSYzSnFo4kY50JBZutKVgr9GFOpfnANHS+k1AcnopkmxVFK4Qh4dMoXjUB8RZTlIfskG6djGzHZCrWPUfxqmcoXTuCyk0jubDmKYpW/82gwtVPU7p1Iue3mHDKcwRnFo4nZsk4klZO4Px2c5THPWj0caR6hxlF6yaQt2IkJZunUHdwBrK9tjTus0e0xRzJ89aINltTucGCNM+RZC8cTcGK8eQtH031Fkuu+PnQfWgPF/22czVsG13+S/nf5L1nVFXnuvafc85+z947O8WKSO8oYjcaS4w1mth774IdsdBElA7SlN5Zi8Va9N5776gxJnaxoNi7Jmpi/L3jmUDKPvuM/4f/h3eMcz5c45lzrgl8YI6xfvO6n/u6L7mv5uYxC84d2sCpPeu4cGA3511tuHTCmfYIT65GuXNLdYx72b7cK/TibpkrdyoPc6/uELfqDnGhyoFLNfv5vnwDZ8sX8X3FV3xbMoHvSsdztnQiP5R8ybniafxQNJ0LpTO4WDad8yWT+aFkAlcqv+RKxRSuVEzlSsV0CRovVszkUvXXXK6dz4WaRZyvXskPVes5U7mFM9W7JGhsK7emscya6gpraiusqSvfR0P5AVqqDtJcZkVb+U5ay7fSWrqettI1tOStpCV3JY3Zq6jPWk1t5npqsjZTnbWNyuxdVGZbU517kOo8WyryDlKWs09au473U5azn/LcA5Rl76cky5qSjN1Upm6mMm0jFenrqEhfTUXGSiqzV1KTu4a6go3UF22lvsiSllwBeFa0ZO+gJWcrLbmbaMldS0vOKpqyl9OQsYz69KXUpayiPmkjDckbaUrdTHPaVlozLGjNtKQlcyvNmQIot9AqlL6emkxrrp3P4N27e7wVJehf3naDYRcwvn8n9jT+rwDGf+0wCnAUwChgMVUWKbmL6d3AmCaPI1Um4FEARJebKL60f5dMOv7tS1x0MscpSZeryFCIsGXh5skoVIVTEu9D8rEdxDosJmzXRGQWusgttInbok3kJi1iLPWJ322Gwmooir3DiLceQbz1KGJ2Tid292JUdhvJ9txH4QlXCkP9KYiOoCheSYEihQJlBvliIkhiODmJEWQkhJOhjCQrOZYsEUmTJCdNRPUkKUhLEvmPPd3IXR2/WSoxzq47siUxlazkDLJTMslLTqUgSXQvJ5MvJpcIB02p6lrFcbeyVfFkqiIpTwyjLPAQJQ6rqNs1k5rlQ6Tg7ravdDg9XZvmSeqUTNMldkIvDg/9gO3DPmD7+P6E7VxKtpcjxcE+5EV4kyPzJDshiBxlFHnyYApijlMYE0RGsB+xzo4E7tyE4/QR2AzrhdOQ/8R12F85PKYXNhO1Obr0C2SuBzhkuY6tSxZhsWQZlotXcMRyD+HuXigCg0mJiJKkCguXHMXEiEjiQ0O7wFDAoSgRd8NhDyCKNU2Uqv8FNPYAYA8w9gDkH9eee/649oDo77AoHM2u/bPimfsjNHY5jL87juJ57Hm56QFG4TKKzNH3wkl8/Zx33erK03rJ+9eP+OX1T7x98yNv3zzmlzcP4dUbeH6Ly2c9+K5+FpfKR5Du8yEJhz5CZTOA1INGqHabkLLXjLT95qQdNCPloAmKQ8NRHR2NwmkEsfZmxNoPJsllBKluo0hzG0myy1ASjw4h0WkEykMjibc1J8FmCKmHhpF5ZBhZh80odR9BmecICp0HU+lhTrmrKcVHDKhwNaXKY7C01ngOodrTjCr3rvMyZ2MqXYwpOqRHoaM+uQ76ZDsYkO9iRtYRM1IcB5F2xJwUpyHE2A3muJUxHlu1JRh036yHl4Uhx7YZ47PDkIA9JgTsMeLEXhNO7DHF20IH7y2aHNuigc9mdY5bahK+W4/YfYYSMEbt0SHOWofI3RpEW2kTsUuT4O0DCd2pQ/AObY5baOG/VYsAS20Ctuniv00PXwsdqWFG7Il026CB6wYNqaHGZ7sxrpt0cFqngf36gexb1Q/rVQOwWq3BtuUD2LVGC8ulamxd3Jcdy9XYvrQPFvN7YzmvD9sX9mPP0oHsXjqAPcsGYLVcjd3L+mO1Uk3SgVXqHF6vy9FN+jhvNsDNwgCv7UYSQHuJJp2d+vju1MPbUovAnUaEWBkTa2NKwiETEg5pk+mqRflxfVpjTDmXOITLqeZcz9blRt4Abuap0ZHXj878/twpUuNeqQYPK/V4VGfKnSojOov0eZRnwIM8Te7kqXE7vz+38gZyt9CA+4X6PCzS4kmJGs/Le/O8vB/PygbwvEyHp8UGPMwz5EGOCQ9zB/E4fzAP84y5l63H/QwD7iTpcVOuxQ2ZDjfjDOiINaUjZgjtoYM57aFN/aF+fOehLUUFXQ/Q5U6oMffCzXgaM5afVN/wQrGUjpClNB76itSNo8nfP547yRa0K1ZzO20L7xt8eFUeyiV5IOdiZHwfmUypSxDZh2xI2Lsc72UT8FwxkfWf6TLPTIuVnw9n29TxLDfsh3zDLIqs55O/dzqRizWIX6VG1lYNIub+B0Ez/w/OYz/AftQH2Iz5d6xGfoD9yI9wHtcLjy8+wnva3/Cd/leOz/iIoGkfETb176jmfkTO8o/IWjYA1VxdQid9SvCkjwj98mOCv/iQ4xP+k+MT/sLxiX8h+Mu/ETnzQ+KmfSD9TNG63lJYd90uQ9rsRlN7YAzZlsPxndkfh88+xG1KH3xnDcBnRm+Cvu5HzGINYhapEz6vL0HffMqJb3oRvUKHuOUGZG4YRfbGkRRvH0uBxQjyLYaRttqAlFX6pK7SR7FQg+y1g2nZ+QXNu6bwg/1CrrtvpGnPfL63X8t1t+1cdtrERft1XHPaRIf3Xm74HeSa3wGuBxygI9iWWxG23Io+wM04KzqVVtxP3Utn9l6ulllzs3o3l8tWcb70a86VTeJ8xRi+LxvK96XmnCsfzqWqz7hS8RXtlbO5WjmTyxVTuFzxBe3VU7o1lWs107lWPYML5V9yvmIKl2pmcbF2Lpfql3KxfjXn6zbwQ70F39ft4EztLk7VWNFSe4CWWhuaqw/SXHmQ1sqDtJTt41SFNafKd3OybDunyrZxpmwjJ4vX0lKwlub89TQXbKa1eLvUsV2ft4O6vF00FVnTVHKApjJbmsvtaSixpbHEjsYSe+oL7agrtKc2357qPDtqcvdTl7WF2qwN1GavpTZbdIEvoTJjHtWZ86jNmk9t1gJJNekrqM9cS1POOppz19CUvYLGrBU0Zi6nIX05dSnLqEtaRp1yBfUJa2hUbqBJtZVm1TaalNtoTLCgUbmJRtVaGlQraFAto1W5itrEndz4LhV+vse7X0T24h+A8Zdn/PruGe9/+R8OjM8e3qayKJtURTTJcWGkysIlSWVpqTwdKcFiSlyEBIyiJJ0qFBdDSmw0Ahy7vsC7wVFAY3dJ+o9f6hJcyBPIjBf73sQ+NwGNCeQkxFKgENAYSG6YcGj2k2w7DYXV50RaDCVssylRloNR7B1OysFRpNqMINV2GEn7xVzaUSTuG4dq/0SS7KaTYDcbmf0CZIdXovSwRHVsL2kn7MmJ9CRfHkxRQgR58jDyFFEUqGRSSLnI9MuRStMpZCaIWdkqClKUXbmUYhRdgphjLIKhRee16HjOIDspi9yk9K6MyKQUclQiBihRkvhdf5TkTooZ3WlKSpWRFAa7UOS2m7rDm6ix/JqaxWOpmTGIqgk6VE3RIX/KAGTjP8T3s//A1vwDbEf3wX32cALXzybUahEhBxfib70U390r8duxBP+t8/HfNBef1V/hMm88jlMG4zRWA7dRvfAa9Q/8vlTDbboeXssnEXJwC5mxwcjDQ4gODiH0mC8hbh7IffwkJzE9Tka6TEaqGPkXF0dyTIy0psjipLnRovFE2k/4B2AUkCfg7l8BY89n4nNxLE1m6Q7c/mc4FPf03NfzmTjvAcZ0eTxpcpm0FUI0XfU8c2JPbQ8wZii6StbiPCUuqut5lceQKo+WytIvH96RZn2+/0MSPy/fdYHhm4f88vYZb35+yeufxT7HF/DiV3h5g2vf7uds3UjunfmM7wsHke3TC8XBj0i31SFtnz7p1rpkHdQm206dDJvepNtqkWEvSsQ6ZDrokWanTZpw/ITz56BFtpMumY46pNkZkmY3iDQ7U5L265Nqo0+6rR7ZDvoUHDGkwEmfUldjylwMKXfSo8rZkAbPwZLqPQZR5276m8R5vedgmjzMaHQzo97NjGpnU8qPmlDqbEKpyyAKj5pS4DyIfOdBpDqZEWc7iODduvhtFRCoge8WAXN6+Ftqc2KHLoG7dAnZa0TIXlOCdhngb6mFzxZ1/LYMIGDrAEK2a0qwqLAxIXq3NhG7NYnco0X4Lg0i92hL5eqQHdoEbdPihKUmgdt1OLFNW4JGPwttfLZoSdB4bIs2npu1OGapL8X0eG3Vx8vCAMfVatit6oPtqr7YrFbDZp0m1ms02b9eh31rtbBaOUACyf2rBmC9YgDWKwditVy9GxQHsGd5f3Yv78euZX3ZsbQ3los/ZfvCT7Fa1I99SwdwcIU6Dms0ObJBF1eRN7lJG09Lfby36Uslcc9Nenhv1iNguwFBu/QI3aNFzD5NlPba5HoYUR00lMbwEZyJG8oP8YM5rzDlotKIK4kGXEvV51aWAXfyjXhQasrdYiPuZOvzNMuEJ9n6PMnR5kmeDk/y9XmcY8wToWw9nuVp8GPJQJ6XqPOsWIMXpXo8LzbkcZ4hzwpNeZJvzJN8I16UGPOsSJ+n+frS73uYrsu9FB3uJ+tzP9GIe0oTbsUYcilIk3MBGlwL0uNOkD53gnS4H6bNw3Ad7ofr8SR2OE9kX/Awbg4X/L6ieO8ovjuxlMe523lcuIZHpQt4UrWQHxsteFJ5gKflATwpSeRygoyT4e4UuK3De/lIrL/UZvmQT/jG9GPmmPdnzuA+zNb8gBW6H2A9+mNk2ydhO+VDbKf+Gy7z/ortlA+wnfRvHPjs37Eb9584fv5Xjk78T2Lm9CL6q/9DxIwPSFzyn2St+Zj8dX0pWqNGyfL+tGzS55KVOd/vGkbtOlOy5vQld6EahcsGUrRSg/zl6qQv7EPeCg0qNhtTs9WY1s1qnN+rzw9WepzZrct3e0244jSBHxwnU7Z9FCem9sF7Um98p/TF98veuI/7T4Jm9iZ2gTrxSzUJ+uof+E37Ky6T/g2vGR8SJqFE3dcAACAASURBVELJ5xmQuX4YxdtHULl3OHUHhlN/YBh11kOp3mVO4UYTqraN4DvbiXxnO5Nb3pY8DDzKVRcXbrj5cudYCLc8Auhw86LDzZXOY0e47evALV8HOv0cue3nwC0/Wzr893MzYDedwbu5E7qTG1GWXFBt4mLyWi6mLuZqzje0F0zlSuFYLhUO40KhGReKBnOpZBgXiyZzofBLfsgfz9m8MfxQOIZzxWP4oXgM50o+42LZeC6WCUdyLD+UjuV8xUS+L5/M2YrpnK38hrNVCzlTvYzTVas4Wbmalor1NFZa0FKzk9bqXbRU7KRFchZ3cqpiN6crdnGqbAeny7fzbcUaTles5NvKtZwqF67jBtpKRRe2BS0lljSXWNJULLSbltIDtJXb0lZmR2upPa0lh2gqcqBOgGK2LTXZdtTl2FCXbUlt1hbqcjbRkLuO+uwV1GUtpj5rAQ3Z82jMmkND5jfUZEylLmsqjTkzaMqdRVP21zRlzKMpbRHNqctoSVlNS9JaWhJX0qRaSpNyJY3x62mUbaUhbhsNsdtojNtCo2wdDXEraIhdQmvMUmriLOg4mQxv78PPb+DtW3jbXZL+5Rnvfv0fCIxiH6NofqG78UUAY0VhFinxUSTFhpIcF0pKXNhv+xgFOKbKIpCAUewFE2VpWQyp3Z3SAhwFNP7JZewBxh6YFJ+LecWihBkvXColGQmqLnBMSCBXdD7Hx1KoiKFMEU5xqCNFwbYku24mxmYRSsfFKOy/Rmk/kwTbyajsJ5JoP4Ekh9EkOYwg0X4kSY6fkWD/GTKbz4g9OA6Z3WTi7KYgc5hOgvMKlF77SfU/REaQMzlhXuRG+FMYG0JebAR5cVHkxcWQJ4uV5hAXJsWQr4ohVym6xmOlQPMcqXlHlNKTyVGlkiM6vpNSpAifLDFlREwXUYpg6uR/UgpZielkJqaRkyJ+TkGuLJziMB8qvOypPLCZkrXfkPv1Z5RONaRkigb5U/uS9MWHhI75DzyH/YVDQ/+Ow9j+2E/V5MD0AdhM18Z2ih4Hv9DCZrw69p+LmIh+OI36lKPD/o736I8JGt+H0CkDCVxoRtjGqSiPbCc12EvKLFQqlCQmJJISn0ByZCR5cbFkxsu7p7coSJHLSI2XSzmKYm+nGP+XIpMhdSpLewn/XH4W01akF4J/AX098NcFjL+XnP94XXomusvbPdd7HEhxLn63ANI0WRcc/vElRcChBJDdz1yP8y2AUXqx6S5JC4fx5aM7Uon5T8D44j28fCvtW/zll8e8efeC17+85M1PP8Iz4NUNrrZa0lJmwLVvR/Dgh+k0JA4ixVWNJDtN0mwNSD+oQ5a9BlkOfcm0/5hCG32KbIwotDGi1GEQJQ6DKLQzJt/WkAI7I4ocTSmwNybP3ohCR+EcDiLfwYA8Bz3yHHTIth1I3iFNio7oUHxUm7KjOlQ56VDvZkijuzF1rgbUuuhT66xPjbP+b9ebPU1pdR9Em4cZLW6DaXIdRJ2LCXVuptR7mlHnOZgaj0GUuxqT7zKITGdzkhwGEWOlR8QObUK36xCyTYegbcId1CRkpybhokS7S4+wPfoE7dDmhKUGJyzUCdjcj4BNfQndpk7sXj1i9mgTu0+P8N+gUYuQ7RoEb9MgyHIggZYaBG/XJmS7AEhtArZq4btFE38LbXy3anFsixY+W3XwsdAjYIcR3lv1cFmvwaEVvSVwtF3RnwMrBnBgpQZ263Vx2KiP3TodDq5Ux271QGzXaGC/TpsDqwditawfe1f0Z/eyvuxa3ofdy/uyY0lvti35lB2Le7NrYV/2LOovQeN+AY7L1LFZPgCb5Wo4rtbAaZ0mh1YN5PAqLY6s1sJ5jSbOqwfgvk4Nz3V98dvcn9CdA5Ed0ENlb0i+8xAqPYZT5zOC5oChnAoawrnIIbQrzOlIHExnigmdqYZ0JhlzL9Gc+0kmPEgx5GGqAQ/TxLEZD5PNeZA8iIephjzNNuBJni6Pc3V4kiuA0pCHWX+UPo/F9VwdHufodgFolj4P0nR5kKLL/aQuaLyrMOR2nD6dMiMeyEx5GmXKi1gTnkRq8jBcjYeRA3gUrcu9KDPuRn/O7ejpXAqczm3Zdh6n7+VZ3haeFC7mfv40budM5W7+Iu7mWfK40JXHuYHcTHGl4fgGYrd+juc8U6wmqmM5YQArR33CqjGfsHHU37EY9hdsxn6I96z+eH/zKUdnfIDzrA9wnfUBfnM/wm/6P4ic3ZvkheoUr9HjzN5BtG7TpH5zX76z1ua8rR4XbHS5YK3FhZ0a3N5vwrNDI7l3YCgXtxnQtLIXZy00uLhHl9uHhnDN1oQL1gZc2G/MpYODuekwnIf2Q3jsaM49OzM67cy5f2QcD92ncc9rDpecZpG3dghxc7QJ/LI3/hP+gfdnfyF5mT5Za4wp3DqE5FU6hH3zKa4T/w2Xif+O1xd/J2ByL5RLdMnZaED13kG02JnRYmvKSbshfGs3ilMHx3DGdhLnnGZz4ehirnhs4nagPe1+R+k44U9nUBidgZHcDojgpm8It/wC6fDx5YbXMW54+dDhdYwOb09uerlww/MwHd4O3PS2od3HikvB2zkXtIlzISu5GL2Yy/I5XE2cyeWkyVxKGc+ltLFcSh/LhdwJ/JD7OWdzRvNdznC+zx/G9wVDOVtozvdFwzhXOopzpaM5VzqCc2XDOVc2irOlozlTOpZvyyZxunwabWUzaCmdRWPJLOqKv6a2dCGNFctorlxJc/kqmstW0VK+hraK9Zws38ipso2cLt9EW/lyTlWu4mztJs5Ub+VkmQUny3dwqnIPp6usaa3YS0PxDhqK9tBUvJ+m4gM0F9vSVGRHY4E9DcJZzLKjMt2WqkwHarLsqcqyojJjF5UZ26nK2EpV+gaqUldTnbac2vQl1KUvoj59EQ05k2nI/ZyGnPE0Zk+iKWsqLRkzaU37mpNp8zmVupjTyUs5mTKflpTZNCfOpylhOU3y9TTGWtAQvY3GaEuaYrbQGL2ehoiVnIpaSn3MVjpbk+D1PWm6C2/+DIy//E8Dxvfv3/Dr+66mGX79CaHnDzupKMyUgFE4jEkxIV3QKAsjRSguXIJFAYwpccJt7IHGWFL+4DJKpeju0nRPM0LPNclpFNAoExJNMcKpUkql6SylcOeSyRHTXRISyUtQUSBic+Qy8uXRFMrDKIkPIj/KQ9oHlnRsB/FuG4h3WUO8yxwSXGcgOzwZhdNkkpynkuz8JalHJ5Pp/CVZRyeTcXgiqUe+QnFkOTKnZShd1qJy3UiCyybSfPeQ7rePFF+hA+SEOJEV5UG+zJ+cWD9yZcfJlZ8gVx5CjjyMnPhICpRxFChlUnOMFCatSiDzD8r6bf9iV0lbuI25CZlkKbNITcwkKSmdpOQU0hOVFMTHUBLiR7GHI0UOu6lePY2Sr00p+UqT4um9yZ36MQmTPiJIlEtG/o3Do/+Gw7i/cmTc33Eb+w88P/8E788/xnfsh/iP/gvHR3wgQWbMF72Qz9AibqE58VYLyfc9QHGMH7kJ0VIEkjIhGVVCMikKJZlyGbnifxovI+U3ybs6kUUJWDS3JIixfwoJHKUO6W64+2dHsAf2fl9/B8Qut/B3x7DHOfzjKu7p+Z09wChWcU+P6ym51yIDVNr+0JUHKl5apBcY8RIjXmbEeQ8wiiatbofx1aO78OYlAhh/K0mLJpeXr+HNfX75+Qlv3wmH8SU/i4HyL4CXt7jUtJOGEmOufjuSR5dECWgi5RFmpB3RIc1euIK6ZAnn0FGd/CPqlNsPodRmCAX7TCjYZ0qprTnlDsMoth1CwQFTiuzMqHQaQcVRM4odDSh00KXIUZeyowZUuBhQclSHIidNipw0KDmqRYWzNrXOOjS46UtqdDegzkVXOm7yMKTtmCmt3ia0eBrR4mJEq6sxzS5GNDob0uJuSrOHKfWuhtS46FPvYUyDlwlVnmaUeg2nwHUoifv1UYju5n1GyK0NibXWJ2qPtuQURuzRIlQ0ruzWJXKPHjF79Yneo0Ow5QCOb+qD/4ZeBG3pIzW4xFrrErNXRypJx+3Tk0AyYqcmodsGEmKhTrDFACK2axK2TYvjWwZyfOtA/DeLzun+HNs4gAALLY5v0yXAUhffrdp4bdLEeWV/3NZq4rRSA9ul6tiu0MRpnSGOa/RwXKOL42otjqzV5uhGHZw2aHNorQa2q9XYv6If+1b1x3pVf/Ys78vOZX26tLgP2+Z9yva5n2K1uL/kNu5e0Ic9C3pjvbAvexf0Zu+CXtJqPb8vBxerYb9MHftlatgu6oXdwk9wWt4H11X98N6gjo/IxtyohWqHKTm2wyk+PIxa9+Gc8h/BhbDhXI8eQkesCbdlBnTEGXMt1pwbMhNuxRtwO0Gf2wojbskHc0s+lNvxQ7gtOrBVhtxJ1u+WAXeSxbkRnUkGdCbp0ZmkS2eSDp3JWnQma3MnSYe7kvS4l6jPXZUBdxMMuRtvxN14Y+7Gm/JQPojncYN5KTfleawOT6IFLKrxXK7Nw1hDHslHcCfmM25GjOd60FZuheznTuQBOqOtuRlpyc3ozVyP3sTViK1cDd9DR6wjN2WOnAu1psl1K7UOW8nYsYzItTM5vmYyh78ZhP+y0WTumU/rkVXU7hxK/d5BFFr0o3B7L6r2qlO3W4fKdWp8u0WPm7vNeHpwBI8OTeCu/QQ6bcdx99A4Hhwdw2MXc565GPHiqC4/HdXlrbMBb48Y8+qQMc/t9XnuqMOPLvq8djfgpasuL1z1eHJUnyfORjw+bMzLQ+a8dDTnheMwXh4Zw2v3ybz0nMYL3zk89l3IeYepVGwdSunmoSTM6U/klL9zznEq5w5P5YfDU2g+OJaUlZqcmP53PCb8G+5jPyBg4l+Im/MpWWvVqNipRdMBPVoO6tJmY8APjsO44jKei0e+4NtDczjl9A2n3b7mjO83nA2ex/nwZZwLX8vFyO1cjbKhPeow10L8afcP4fKxINp9w7nhH8V1nwiueobQ7hFEu/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hfCYzCYSzLzyA1PooUWbgEjAIahcvYJQGMXUqOiSA5NlIq9/XAovhyFi6PgELh7kjuT8+exh6nUZzLZRKcCEDJFBAiXKkEFRkJiWQokslMEEohIyGVVGUeKYpsUuIzSFOkSvdkKuLJEm6fIpIcRTh5ijBy43zIjXYlNdAOpdduUo7tJNltMykua0l3XilNlck6spjUo3NI8pxFqvfXpPvOI9nrG+KPTifu8BQUzjNRus4mxWseWQErSPC2QOW7mzh3S0lK372kBzuQFuRIWogTedHu5MV6kSs/TnZ8MLmKUPKUYeSrwqVVnOcrwylIjJBUpIyhRC5yI7tK8elJSaSmJpOYqCBFJdzLGAoUkRRGBdLqdoBay7kULTCj8hstqmb3p/QbddJm9Cdy4icEjP0bXqP+Hd/hHxA08gPCPv8bsVN6kTijD9mz+1I0tx+FC9TJWmxM1tpxFBxcRWGYO8VxJ8iJDSVTRCIpRGZmIskKFanC7ZXHkSWPJfU3WBTgKJe6xtNE93g3HEoxOnLhEHc1umSJGc7d3cz/df1zl7T4vAcGBfx1dTyLBpY/qwcee+4Vq7gm3MXkmFiSY6KlbRDi2RMvI1KETndXvngORfd+z75aCRjjxDMdRbIsSoLGfwmMr17Djy/hzUPevf2Rn39+zc8/v5SOeQU8f0BblR1F6br80Pgxjy8N5dG347lePJ7qE6bkHjKm0GEkpYcmUHpoMqWOX1B8VJf8wwMocBpAiYsGeY79yDvcl2IXNSo8Nan20qbScyDlrroUO+lT7KRHyRE9Sp31qXAzpMLNgFJnbYqPaFF8RJOyo1rUu+rS4mVIq7extDa46UnXGt31aPQQIKlLvasOdU5a1B3WovawFtWHNak5ok29AEVXA+rcDKl3N5IcyRrPQVR5D6PEdTCpB/VItTEiXey1PGiC0sYYxUFDovdoEbZjAHF7dZHv0/9NsQIKd2sRvl2dEIv+BG3pS/DWvoRY9CNypzqyfboobQxJOGBAsp0JqgMGxO4cSJRFf8I39yFsa39CLdUlBW3pj/+GPvhv7EfgloEEWmhyYqsm/psH4itiezZqc3yLPsc26OG8ShvHFVocXq2L02pdjq7W4egqLVxWaeK+UVsqIx9dN5DDawdwaI16Fziu7Mde4TIu682upb3ZtaQPe5b0Y9eiPuxe3FfSjrmfsHPuJxI07pnfiz3zPsVqvgDIfuxfrMbBJQOwWToAmyX92D//U2wEOC7pg+Pyfjit6I/n8t74rfyUgFWfELLhUzLt9Kj1GsyZoCFcjx1Kp3wQnbF6dMTp0x5vyrV4Xa7HD+CmXI0O+UA6ZHp0yI3pUJjQkWhER7I+txKMua34o4y4ndAjQ24nGHJbqc9tpQG3lN3nCiM6heKN6ZSb0Cnr0h2ZKffkpjyWm/BYZsTDGB0eRmvyKFqTJwIeZYY8V5nzVDWCR4pRdIbNpTNwK/eOO/PoRDwvQ8p4EVzLj6GNvI5s4lV4LS/CqnkSWciDyEweBObwwLeAe36F3ArI5uqJJK6FJ3IjSElHgIoO7+PcD1jJk/AlPAz/ikdRU3kcOZWbXmM5v28IV62Gce/AWH46NJmfjqznxeFtPD+8nRdHLHnuvIqnztN47jaMlx66vHLtxxv3frxz1+ZXV2N+dTPknZs2P7up88atP2/d+0vrTy4D+NFZg1dHtPnpiBk/Hh7C6yPDeOM8ih+dR/HCdSxP3D/ngecE7npP5obHeDq8JnPV5XPO2ppz030i7c5juXJ0LBedxkquYd3eYRRZmJC6XA3l/A/JW9efUgt1anZp0rJfl5O2+pyy0efUQQPO2Jly1nEIp12HcdJjKN8HjuKqfDzX08ZzPWsMV7LMuZo7iHuVI3lUO5qHpYu4lb6BC7K1fB++mXMh1lwMceZKUACXA8K47BPDZZ94rnhFcdXNhxteftw45sM1H0/afV244ufI1eN2XA7cx6XAXZwP2sgPyWM4l2XOhXxzLpUM4XLZYC6UGXG+zJBz5YacqzTiXKUJlyqNuFxpKK0XKoz4ocKEs5WDOVNpzqnKYZyqGkFb1Uhaq0fTVvs5LdVjaasdx6m68ZysncDJ2i84WfMlbVVTaamYTnP5DBoKVtOQZ0l9nhV1efbU57lRXxBAbX4wlflhVBZGUFUURW2JP40V7rTWeNNafYzmKm9aqnw4WXucturjtFadoK06kNbqYE7Wx9BcHUljRbgkkafYUBZMY2kgjaUBNJT60FDqTYtQkSsN+cKZ3E11xnpqMxdTnz2TxtzxNOUOoz7HiPrsYdRnfkF9xpfUp86kIXkujYlLaUpYQ3P8RtriLWiTC3C04FT0MmpjtnKrNRF+ust7UYH63+gwCmAszUuXHEYBjInRwZKSRXlaUhjJseHdiiClGxjFF7QU4N29n0wqBXZfkwCypxzdA40iEkXsfZOLgHChrvJ0ulxAQZfbKOAxPSGZZEUqKQmppCnTyEgUElE8Kd2lXjFyUCm5lFkiZDs2TiqpFspiKIwNJy/iOAWRfuSFeZIT7EJO0BEyT4gu1U0ovVcgd1tEvPtClJ6LSPFeTJrPYlK9F0jAmOI5j7Rj60g7tgGl60oULiuIO7oMpftaVJ7rULivQe6+BoXHeuJcNxB1ZD2RTuuIObqBeHcLkv12kx18gLwwO/Ij7MkPt6MwwpGqWC9KIt3IC3cmWyjSjXy5HwXKE+Qpg8iODyQrNoDSQA9Sdq4kfcUEyhaaUj1Hk9JZauTNUidjlgbJM9RJ+KI3SV98QtqU3qTOUCfta21y5mpTNH8gRfPUyJmvSeqqUWRbL6Pk+FGy4mPIEo6c+D/IxNoFgcIp7HILBczH/QkYRTk6Q9ENh2Lco7xL2d3rn6GvK16nxxkUcNjjDv4xRqfn2h9h8I/HPbDYs/Z8Jp6Z1DgZKbEiLF5khXaVoIXT2NV93+Uy9jiP4pkUe2sFMIqXmyShuMj/Fhh/ff2MX18/5tc3j3n/06+8f/0L79++6IpJ+PE97569orrMnxTFXGlzdWv+Ms7kreBi4RquFqyls3QT9yu2cLd0A9dzl3MuZS51kV9QenwMRX7DKQkYRrabIdlu+uR56FPgqU+hhw55rprkHtEi10mXYjcjyjxMKfcwodzdmBIXfcpcDSR4rPIwps7LmBZvI1qOGf2+HjOi2duQ1mPGNHsZStDY6KlPo7suXRBpQJOnIU2eRjR5mdDoZSqp1decs0GjORs6jm/DxtNyYiwlruaUuA6nwHmENK860caYJPtBUrlaKULBDxqi2K+P3FpXWhP26xNnpU3cXh3+CI/Ru9SRWQ2UciFT7AzJOmxKlqMJaTb6JO/TJtlamyQrDeJ3DyRmh7oEkWKNsFQj3HIAYZbqkkLFJBuLgQRbDCRsmzaBotlmvTruooN6rQbu60WntjaeG7Tw2qCJ1/qBeG3QwHPDQNzXiZxIdUTIuOPqATisGYDDuoHYrBnA3mUCEnuxe6kARXHcG6slfdm1oBdWi/qyd3E/9i7qy+55n7Jnfm/2Le7P/iVq7F/Sn32L+7J3UW92z/0He+Z+iNX8f2C94CP2LfqEgwv+isPiv+K49G84LvkLnmv/Tvj2T0m1HUCdjxFnQ0y4HGHCjbjB3JCbclOuyy25Op1yNTrj1LkRocGNSF1uxOhzQ6bHdYUOt+SG3JIbcTteQKAxdxTG3FWadsuEu0ohU+4oB3FbOYjOhEHcVphyO96U23LhaJpwO65LnXECHI25IzfkTpwhtyP1uBWqS2eoHvfC9XkYbcjTeFOeqwbzKnUIP2bq81SUzqNmcDfYggeBLjwODuJJUDSPAxU8CUzjZUghTyOKeBpTys+xLRB1hjfBTTwJLOHW8WTa/WM55xzKlaMxXHYK5PZxe+6G7uV+1GbuRS6nM2QB1zy/4abrYm4dWcVdpw289rHilbcDr7w8eOV1nFeeITx29eSR+z4eeqzhkecsnnl9yVP3Cbx0+4y37sN57WbGa3cj3njq8sZLizeeA3ntocFrNy1+dNHmR2ddfnI14pWzIa9dTXjrPohXrsY8dzXiibsRDzwNeRxgxoMAU+4FDOKe/yDu+prwPGgETwKG8iRgBA/9RnHn2Bhueo2j3X0cl1xGct7JjPNHzLhwZAjnncw57zSUK24jueI2nAvOZlxyG8J1nxFc8RvOtaAJXI+YQXv0HK7GLeCqci7taTO4mjmOjuLh3Ksewr3aodyuHMa1whG0507kasZs2lNWcC3JgmvKfVyPt+e63InrsQ5cj9rDzRhr2iOsuBS6kwvBllwI3cLFiI1cjFrLhegVnI9ZyJWcMbQXD+NG+TA6aobSUWfG9XoTrjUY095oTHuTCVebTbnWYMT1On3aaw24WmvIpVojztUYcbbamG9rTDlVbUJbtSlt1WYSOLZUDqO1ahht1cNorR5OW/VI2qo/o61qPG1VX3BSOJLlc2kuXUZD8TrqindSV+JAffkxasqDqCwPo7IqmtKKSMrLg6it8KeuKoDaygDqKk9QXxUkqbEmlJb6cFobImltjKGtVUVDfTz1tQnU1yZRW51EZXkCVRUqqqtV1NQoqanpOq+qUFJdIaemMpL6quM0VLnSWH2QxioLGiqWU1c2h7rCOdTniGaZr6lJ/4ra9K+oS51Fjeor6pRzqE9YTKNiBS3xqzktX0l9/DZun06Bnx/w/u3r/7KH8X9FSbrLYUwnWSbcw7DfgDEpNoQuhZIUI0rVYUgOo3AZY4TLGC05i7+VArvL0z2wKL64pb1l3e6jyNDr2ocmk0rTmdK+xu79Z3LRZS1Kn8J1TEDEoUiB4Uqxj064kWIkYZdD1wWVIqA6idz4JHJlyq4oHbmSXAE0AorksWQqYsgUIeKKKLLkweREe5MR7kp68GHSA+3JCLQhS4Ck/05SvbeQ5r2JFI+1pHssI8t7Oenui8nwXEKqx0JS3BegcplLgvM3KEWUiliPzEXpOAeFw9eSVIe7zhMOfUPSkfmSxDWhZOeFJDvNJ+nQXJLs55BkP5+Uo6tIOLqeRB8r0sOOkB7lQZ4snEzPQ2RuX0T56s+oX2RE7QJdyubqUPiNLoWzdSmaqUXRzIHkf6VB1ixd0mYbkPmNLrlzNclfoEnGIkMydnxNgZcd+TGRqBJSSFIkdY3Uk8nJioslWxZDtixWAknh/ApwFJAo7V0U/ycJ6uPJjlcgIDE7Ti4pVybOu1y/Hnfw92aXP5eTe3IWe0Cxx4XsOf9Xa889AhZ7PhfHPX9LPCM9kCi674XD+HtXflezlQSMwmkUwBgTQWJMOImxEf8tMP7y9iG//HyfX988Q3IUfwTE8c9iwPw7KWKrqiYZVZIdGSoH0uTWZMfvJCduPTkxSylWLKEicSkViUsoT1xEsXwupdGzKY/5morY2VTEzKA4ZCKloROoCP2c6vBx1Ed9TkvsROpCP6Py+AiqT4ykKmA4FT5DKPM0pcjFgFI3IyrcTagWzS1epjQfM6ZJuIs+JpJO+g+WrrX5DaLJMntB1gAAIABJREFU24hGL8Pue/Rp8jag1deEU8fNOBlgxqnjQzkdOJJTx0fS4G1Grbsp1e4mVLqZUHDYgCQrdZL36UguY+JBYxIOGBK/3wCFjSGKg/ok7NeVpNgnVj0U+/WIt9bpgscDhigOGEruo+qALsk2OqTa6ZFz2IQKr5EUu5iR72hE/iEj8uwNyLHRIeOgDin7daW/qdqrhWynOrECIHdpECe0WwuZlY6kyO0DupzM7QMJ3KaBv6Umvls18N06kGOb1PDZ2A/fjX0lN9JvsxZCYuqMW3dEj4BGyW1cpYb10t7sWdKLPcv6YLW8L1bL+mK1tA9WwnVc3Afrxf3Yt6S/5DQKcNy7pC/7l6lxUOydXN6ffUv6sHfRJ+ye/yF7FnTJauE/2LtYlLd7s2fRp+xZ9DH7l3zMoeUf4bHmIyK39SVl/wAqnA34PnAo1yLNuR1jwn2ZAQ/jdLkfrcetEH1pHGBH+CBuRJpyPcaImzHCkdTjtlwfsRfxnlI0sggZd8uEewIgVYPpVJnRmTD4z8AoOYxGdMYZSbDYKTeiQ2HALZkRNyKMuBZkwLUAA24E6HEvzJBHsQY8idflmUqbl1kaPEvT51GCOXdjx3MncgodoVO5ETyba8eX0u6zjZu+TrQHHOHyCSc6/I9x1/s4He5eXPM4RHuANe3BO7nks52rXlbc8TvAw6AtPAxZwuPwaTyN+Iwfo8bwU/gEnvpN5rHnVzz1mM8rnxU88tvL4wBvXgYpeBNaxKugAp4HJvH0RAhP/N144uPAfbcDPHJbxQuPSTxz+4ynbuY88zDhuacBzz10ee4uytL6PDtqwHNnQ165a/PKQ5ufPLV57anNT15avPJS55X/QF4FafBThBY/RmnyU6wOr+P0eRdvDHJTfok25nWYMS9OGPPIz5QHvubc9x3BA/+R3Pcfxl2/Edz2HsUN99G0u43hmsc42j1Gc9FtCJc9B9HuM5hrxwbTETiKmyETuBIymXMhU7gUM5uLsllcTJjJ1ZSvuJk1m+v5k7la8DntBRO5WTyVjuLp3CyaTkfhdO6UzORu2Qzulk6js3gqt4tm0Fk4i47cWdzImsX1rFm0Z86kPWsq7TmTuZY7gWt54+gsH8Od6lHcrR3B3YahdDYOpqPRiBvNBlxvMeB6qyHX2oy41WrEnVYjOltN6Gwz5dbJwdw4OZj2k4O5esqcC62DOSdpON83juNM7UhO1w7nZI05rdVmnKwZysmaUZyuHce3dZM4U/8lpxrG0FY3juaaqTRUL6SuZhM1tfspr3GkuMaFkgZvCuq9Ka7yp6I8mIqKEMrLg6msDKW6KoyqqjDq6iJpaoyhqSmW5hY5jW0qahvFbOg06pqyqajNpqQqi9KaXMrq8imty6W4Npv8uixJhfXZFNdlUlafTmVDIrWNcmrqw6ip9aW62p26soM0iSie/NXU5S6gPm8WDXlTacieLO17bEidQUPy17QkL+KkYiW1iu10fJsKvzzg3c+vef9PXdL/z5teRHj3f9H/j+DuP+9hFI0vr6U9jKIknRQnvlxDUEUFSWtSjADFLlhMjhGl6nCSorsVI5xG0VTQ1SktHJ0eidK0gEYBkhI0djuNomEhJVZ038aSFhdLunAmZTGkCfAUM6YFQHYHMWfHh5MdHyEpUx5JelwkWQrhKAk3q2f/Y6IUUp0jF6MClRLcZIkSpjKBlIR4UhOVpCWrSE5MICNRRb4iiQKxPzJeQaE8jiJZNEVx4RTFBJIf4UNeqCfpAY6o3NaS7rOeFK/VpHqvJsN3Nek+K1C6zkPlOodMv6Uke8wjw3Uuua7zyHefT77HAnJd55DuNJOUQ1PJcJpButMMUh2nkeI4idSj40g7PI40u7Gk7htD0u4xyCxHE7N9AhE7pxBmNZtou6VkRnhSEu5Ore8+KqznU75xAmVrRlG0ZAiFc00o+9qQmq/0qJmlR9lsffK/NiRrtgE5s3XJ/0aHogWGZC4bTp7tBorD/CRnTq5IQ5mQSlK8ikyxZ1ECxliyZLHSNgGxRzE1XilBotSFLBfRNQK+FF0d7XIFmXHxZMXF0wWMoglFSJSzBcyJEvMfXUYBewnkiIkt3aVoUc6WXghEOLoI9e4O+e6BSmnSi+oPU2ISlNLkF3FdTH0RTTWiW11MfpFimkQ5Wtk1c1ysIqhbPHc9Ly9posQeFy292CQKaBTAKIvmzyVpsY/xBe/ePpD06+uX8BL48X3XcPmfxRzpV/z86h1VbY3EFySSlK9ElR2DKiMQZbI78fF2yGL3IIveQUy4BXGRlsgjtpIRvpS86GXkRS0iP3IepbFzqZLNoT5+Nk2Kr2hRzKBVMY2zymlcSp7J9ay5XEyeSUvEZ9QcH0KV7yCqfQZRfWwQNd6m1HsPosVnEK2+g2nzG0KL72Ba/AbTFjCE00HDaTs+RJI4Pn3CnNMnhvJdyEi+D/+M0yFjOBsxiZPBn1PlaU6ugyZZtmrk2A4kx0aTFCs1ZJa9Ue3RIN3WiMxDZqTam5KwT594a13ke7VQWKmj2q+Far82yv060jUxkjB+vx4qWxMSxDxra32yjpqTc3QI2UcGk3d0CNU+Y8myMyBtnya5tjrkHtQi9+BA0g5qoDiggfKABon7NFBZDUBlpU7C7oGo9miRuFefpH3GJO4zInZnf6J39idip8h0HEjILg2Cd2oStH0gAVv7ErC5NwGbexGwSY0TWzQJ3KqNvxhXKGZxr1PHWZSoV6tjt0INm2X92besqxlmz/J+UnPMzkW92LW4DzsX9sJqcV+sl6qxZ1Ef9i3tz+4Fn7JvaT8Oip9docbBZQIoe2O18GMJHAU87hMAurQ/O5aoSdq1dAA7FvTGakEvbBf3xmV5b46t6kXYJjWyD+pz+thgLgaZcUtqNBnM7XBT2v1NuOpnzhX/kVw6PpqLJ0ZyKciAyyG6tEfqS07j3UQT7oru50RDHiQa8jDRgEcqQ+4lmtCZOIg7KlM6lcZ0Kgwl3Yk35I7cgDsyQ+7KjbijMKJDaSCVuW/GGNEeYsCV47pcOKZOR4g292J1eBCvyYN4Ne4nGPBQNYhHqsE8UBlxV6HBXaUa91Qa0p7Ijoix3AiayaXgaZwP+YJL/tO47D2Dq8em0RE8hYeKKTxMnMBj1Rfcj5nIvdDPeRM3njeyIfwSr8Mvst4Q3wfi1Xkfqc0vIYa8Pm7K6+PmPA5ZzP3g3TwIcuNpaBwvwzJ5EZrFi7B0XoQk8cRfwUPveB55HuKxx1weuc/isfuXPHEfx1P3ETxxGcxTZ2OeHTXm6WFDnh814IWXBq98NHh5bACvjvXndYAabwL78zZUjZ+jBvA6qj+vY9R4K9PkdYwGb2O0eROhyc8RuvwUrMOzAG0e++nyyM+AB76GPPQz5VGAOU+DxvDQbzR3vEZz22sst46N58axsVz1GsnVY8O5cmwo17zNaD9mRrv/UK4EDueHwGGcDRrDt0ETOBc1l8uytVyM2cwFxQbOJ67iQsoK2rOWcT1/PtcKpnOj5HPuVI/mbv0Q7jQYcrtBn5uNRnQ0mtJRP5jb9ebcaRzOvcYR3GkQ95hyt8mY+83G3Gscwr0mc+41m3G3yZTOJkNuN+lxq1mXm6263GzT5UabHrfadLlzUo+7pw25860hnWdMuHXGlI4zZnR8N4z200O5eno410+P5ebJL7na+jmX2j7jXNtozraM4tuGUZxpGMvZhvGca5jE+cZJnGkexKlmU1qbRtDcOIn6htk0NC2nsm4tRVXrKa7dSmGtBcU11pTXOFFRc5SKKhcqq9ypqvaiosKb6ho/autPUFN7gpr6YKrro6iqj6OmKZmqxkyKqjIpqi2guL6E4oZSCuqLyanJJ6shi6ymTLKbcshtzCO/oZDCxmJKm8sobSylrL6IsvpCKmtk1FV5UF12mKoSK6pLt1BTuoqqwnnUFHxNVc4MarJn0JDzDfVpKyhP2cb175Pg3R3ei7GAUji3COB+KZ2/e/eK97+I8/+v0G7x+X8T3P3zK97/kz54/+tb/l/p1+6/zbu38O4Nzx/eoSw/E5UEhWGoooJJiAgiISKExCjhLArnMUJaxXGqrDvAWxbddT06gqToSJJjorpLgV0NCD0OY88q7TETpUIBkt1lxZ4v+B647NkLKeBCOFdi7XGdfoOPf5ow0vX5780Vf7y/x6USq3CqxGc9eYCiXJqXJBpuRKyOSpIAkqzEWLITo8lMCCE15hjKkMMkhdiRdHwvKh9LlJ4bUHqsI9VtNXle68jxWEOx3wbyvFaS6baIDNd5ZLoLzSXHax653jPIcDcnw20kac5jST70OSqb8aj2jSdl3ziy948lZ+8IUi2MSdgxGpnVFygdF5Dlu52iEFty3HeQabWE9KWfUzzLlOavDGmcpk/dV0bUzNGj4uuB1MweSNMcfRoXDKd42ZdUOu8jP8KfdGUsSYp4UpQqkhOUJMYrSFQkkJyQSGK8ElW8uKbqciBj48iUYnXkJMbJSJQrpHu69joqyZAL2EwgPTaBtDglaXEK0mUJpMuFunMYRZlYjOdTCqD7vVmmp2lGrOmisUV0nCeKwPNEabZ0dqIIR++SyL0U6prCI7rOu3IwRRST+LlMpfj5Pyqe9ATRnCOif2SSUrufr+TYaJJio0iKi5b08uE9CQLfv37Fr2+6xI/P4MdXvP/pLdLx65e8ffsLb0RkwutO+PEW3z55R95dKL5xn7xLt8g6c4nUxtMkldeSVFiIMjOZiNggQiO8iQh3If7ENlJCt5ERtpX04DVkBi2mMGwhlTHzqI75iuqoL6mKmEhL6Ai+DzfnTKQ5reGDaYseSmv0UJrCB1MbaEytvwENAYa0BAzitN8wvgsYwXcnRvFd0ChOHh/G2YixnIudwHn5JC7ET+Ki4v+S955RVZ/ruveX993j7JKVGMWuFLFiS9GoMRqNvWGv2FHsIip2sQAC0pHeZu9zApNeJnUCIiD23rFriprEnt87njllxZW99hn743v2+XCP599gmEE+/MZ139d1j+B87EjOxoygIXIoFSFfkntwAEqfnkg2uaLx7YFhryO5AV0oOuiKZV9fCvf0InOrE7rNnTD4dCFzuzPGrU6YfFwwejtj8nFCt80BtXcbFN4OyLd0QLa1C4kbOxIvjDGbXYjzdiVygzMJ3t1J9elN8uaepG7uhW7Pl8i9u6PY2AX9li6YfNqTt7Mjmr1diN3XhaS9HZHubId6mwO6zW3Qrm2DaaMTGZt6o1nTB9mqHqSvaUfqmrakrGlL8pr2JK/tSLLYLrNOzFCK1rUDUctaEb2stW2NYtTytoQvbUeIRzuOeHTg4IJ2+C3oyK7Z7dg1uwPb5nRk05wObPxQ62Y64OXe6s8onjkOtjnHtdM/ZftsB3xnt7Wd22c5sGNOe7YKd7V7G7a4O7BpSis2TW7Fphl/Y9PsT9g8+xN85nzK5un/zsap/4tNU/8X3lP/le0zPmHbtH9nz/R/IXrJv6D0bkV5sAsN0T2pDemKZb8Dlt1dKd3pRtmObyjfMRzrzt6U+nal6oAzZ+L6cl01kDv6vjww9OCpwYnn+s78ru3ET9pu3NP04ImhN0+N3Xmqd+Gx2pFHSkceyZ15LHXlibQnj2XdeagUphgnHigcuSfvwl1pZ+7KOnIrrS13ZZ24r+jMQ5UjD2UuPJK58liUvBtPRMlceCJ14nG6I4/SuvIwtTOP0rvanj21Pe/CY0knfpJ35leNI6+N3Xild+Q3TUeeq9ryTNOaF9q2/K7rwEtdJ35XdeRXeQd+lbTnRUo7niW04beUDryS9uadaghv5KN4emw0zcGTuRWwiDsBG3kQfIAfI6J5GhbHjyF+/BS4kl/8l/PCfwm/Hp7Lq8PTeHVwNK/9vuKtXy/+OODEe/8uPA914kV4V15EduLXqPa8iGnD8+jWPItuw/OYjryIceKXaGeeRXXnWUQvfgnvw/PwfjwL7cezsH48E3AY1osnAhjDHXkc1p2HQf15fHQAP4f352mYG0/D+/E04iueRA/nfsQo7oSO43bYRK6HDuNi4GDO+w/mYvBQrkYO51LMEM7GDOVM7GgupMziavpKrslWcU25iuvqVVzXeXLTtJIbGUu5mb2Y5sJl3Cr04E7xIu5UTON67VfcPPE1N2sHcqumP83H+/Ggrj8PT/TlQW0vHtX14mlDL243deDO6fY0N3XkUVNXHjU68bjeiccNzjxscOZ+vRMPGpy4d7ILd0914v6ZLtw904lbJztxq9GR5qZe3Groy426L7l1YijNdd/y+PhQ7tV/xY2TA7l06gvOnhrE6cbhnD0+gks1w7lRPYQ71i+5UD2S09WjOFXzPU21o6ivHkmDqKqRNJSPoKF0BI2WkRyvHkplw9dU1A2hqvp7qqsmU10xF2v5Mqzla6gs30Bp6UZKin0ozT9AWUmITX0stKRiyktDn68iw2IkuyKb7KoczBXZ5FqzyK3OIKfGRG6NiZzaTLJrszHXFmCuLSOjugpjZTWGKgsGazbGqhwMZWZMFgNZFik5liiyi3eRXbyCXMtM8sumklEym6zCVVy+kg5vL9myGHnzM7x5blvr/PbtG16/+4P3Nq6yi3H/bCFLy7P/1iroDyuj/38HjEXZJhTJoh0diyLRDozSuCjk8TEoEo6hSIxFmRSLKlnMMn4wvYjZMNHu+yfA2GKIaVEdbecHJ+vfYfFDC1uAZAswCri0t7TF3JqIUBGr3+ygJ2BPXLeUHQbFTuk/n38MiB+DoADClvtstZqPqwUWW74RMCJgJ0spnNApZMvjyJVFkS8No0ASQmF6IIVph8iI2kZW1FYkB5aTvGchyoCVqI4sRx20DHXQUmT+C5AcmoP0wDQku0cg2zMa+Z7xyHZPRLZjPNKtPyDzHoZqyyC03gNQruuOZHV3ZBsGIvEeisR3LMnbJqDZM5PyI8s5cWAx1jVjqPIYTIl7X3LGu2Ce1JW8aV0omd6VUncXiqe5YZw5BIu/N1mxARikx2zxSKItb9/YIzb52Df3GEREUnoSOjHfJxTcFCmZqQpM6Up0ErEbXIlWrkCrkKG3wZ99e4qAeEO6CGAX7uUPSqNtLtI+U2iHRTsw2gFPQN6f9TE8moTaKNYFqjW2EpBoUggjlIhdUthil2yZnR8gUnxvFP+Wv5QAxgylgFERB5SGUf7nykCb4i2zg+SLp/8EGH//BX7/lfcvX4O4fvmCV6/f8PLVSzswvryP9c5zJBdfobn8HN2VF2Rc/ZWsy88wn39M3vn7ZDVcRFNeg7KoGHlOFkp5DCpJKFrZUYyKIDIUh8lR+ZGr3EVm+kYMCSswxC/DHD+HgkR3CpPdKUp3pzBlEnnxo8iL+ZbCqCGUhH1FSXB/m9JYF+ZKQ3RvasN7UhHcncqQ3uQd6EbmHif0O7ui3tYF6ZaOxPh2J2hzF/zXtiV4fUcStvUhbeuXaLcPoXDfdxTv6k/Vvt4U7elB9p6eZO/tSdaubhh3dMXo25mMHV0w73QkY3tXTFu7kLmtG9otPVFu7kXaBjfi1vYjbPUXBK4egv/a0RzaOIn9m6axe707PptmsHGDO16rJrDc43uWzB3G0jmDWLNwMNtXDmPv2mHsWzOYA6sH4796MIGeA4j26o10U090Pt3Qb+6IdnNb5Os/I33t35BtbINiQ0dSVzuQ6tWO9PUdSV/fiSSv9raK82xDzLLPiPNsTdxKB2JXtuXYyrZErRAO7naELe9A4OJ2+IuZxvkO7J/flp1CKZzXHp+57dk808E2t+gt5hTntMN7lv1ezDIKhVGoixtnfMbmmZ/jM8cB71n2OceN0z9HlPhezD5umv4Z3uI7kfHo/inrJ/0b6yb+K5un/s1mktk48d8QtWnKp2xwb4Xv7E8JWdEK2dZ25OxpS8W+1hzf8xl12/+dhi3/xumtn3FyV1eO7+hEla8D1r0ONB115FpyH25L3bgt5iBThQu6p60VfVPagwfavjw19eVHU28e6brxQONsc0w/VApVsgePVD14KNzXcmfuyZz+XuL+F2MfXmT156muJ4/UrjxS9uKRojePFOIU1ZNH8h48knfnocyVh1JX7otWucSZh+JMc+J+ahcbQP4oc+SZ0pnf1C78pnLid5Ujv6sdeantyjtTN94ZXHirdeG91pVXMmd+T3fi9zQnfk9x4o3Eld/0/4vfs/5ffjd/wguTAy9MLrww9uOZfhA/a4fzk3YUj1WjeJQ8kfth07hzZBKPQmbwOGgGjwOm8fTQZJ4HTuGF/zh+PTyKl/6jebN/PK/3j+W13w+8OTiKt/4jeHV4CC/9v+Gl/2BeBogaxG+h/XgR7sbz0AE8Cx7Ez0e+5afAUfwUMIan/uN47D+eh4fH8yjgW34M6cPPIb35OaQnT4NceRLcg6eh/Xkc/g33w76jWWzICZ3EveAF3PD/wdamPu/flfMBTlw88g1XQ6dyM2oRN48t4kbcHC7HLeFigieXkj25mubJNYkn16QruKX25En2Bp7krbfVg0IfrpX4caPMj2ul+zlfsINzxb5cse7jfOUuzlT4crZqB2cqt3G6dAnnKxZxsWIBV6rmctU6g6vWyVw9Po5rjT9w7fRIrpwZzvXTw7l9+juazw2j+fwgbp8bwO3zfbhzoRc3z7ly81x3rp9x5UpDD243Dub6yf5cPtWTsyedaTrpzNlTbpyu78vp4725UNeL6429uNI0iPONgzlT/w2nGr6lsf476k+M4ETdSOpqR3KiZgQnrN9RWz2W6trJVFdPpNY6njrrWE5Yx1JfM4YTNWOorRlNlfV7yipHYKkcRUnVJEqqF1JoXYO5bCu6wj0YCgPJKI4kyxKPuTSRvAoNhVUmimoyKKwxkWc1kldtJteaS05VEXk1lWRXVZFRUYa+oghtaREZ5WVkllowFeeRUWjEXCwntzSRgvIoCipCyLbsJbvwCJcvF9rHlV4LhfEFvBU7pZ/z9t1vvHn3yrbOuQUK/3fn/7HA+MvjexSaDciTYlF+BIyyuGhk8QIe7cAo1EYxE9ZiehGQIe7V/wQYW9TEj4GxxSTTAoxiBrLl/T9Co3313McKo4C9P8HQ7s5tAT3x3NbulH5od37YY9zyvsV40QKM4r7lWcs3Laf9nY4spRazUk22UkWOUk6eUkK+Io0CRQoF8kTyZXHky46RnR6JKSkEQ8IRjEmBZKUHY0rxt21jMSQfQB23C030dszR28mK2kZGxDaMYVswHF1vi/eR7plG0pZviV/fj5RNfdBvHYBehJPvGIJh/yikvsNR7R6DdsdYDD5jMXuPo8hnImWbJ2DdNI7Sdd+Ru6Qf5nmumGe5kjnLDfWCoRQGrMcUvQdDWhAZqSFkpoViSgnBKOY4k4MwJIkzGH3iEXTxgbYzIzEFc4qSbKnaFnFkkMtte6x1ynT0qjT0SrGrO9kGZTaTkjAqiba0TfG1zw/a5gqFuigXSqM9x/FjWBTXthlVMZcoxgvkMkQ0UYuqaDtFSHoLNNryOu3B6Rm25wIkJX8pqU1xNIp5RrnEpjYKcLTtlRZzjkoZGSq7MvnrUxGH8Cv/oDC+FJD4K2+F4+33n+Hlc169es0rAYy/34PfH5J96i4BlvsElj0k0PKAsKqnJNS/QNL0O2n1PyFreISy8T6apma0DdfJqT6FPKuIyFQFofEpJMmVZBUWUFxZSnlNKdbjpdScKKei2kR+URJ6YwhGYyBZxgNkqraRkbYaU+wCTGHuZIZMIjd0JKUxfSmP/YLSY19TemwYtemTqE6dRmXyDEriZpAdPgW1/zh8D69hzYE1rPNbwYa9Hmzbuxi/vUsJ3LWQmD1zSNg5hrRdQ0n16WVzMZv2u5FzuK8tlzHbTwBoV4zbO2Dc1gHj1g7ohFHFux+Sjf2JW/sFR1cN5sDKEWxa9D2rPSaz1GMWcxfOY+qcuYxbuJAxHosYt2gR4xcsYNKCBUyeN4dp82Ywe6E7Hsums3SFO2sWjGXr9GHsmf0NgQsHEr2sN0meTqStbkf62s9I8vpXEtf8C5JNn6Le2BnF+o5IvNqStrotMjHjuKY9iZ6tiV/RigTPz0n2ciBOuK9XtCZhVVsSbOaZdrY4nyjP9kR4tuPoiraErGhr24O9d0E79i9qz+55Duya48Cuue3wndUG35kO+ApXtHsbtk5vjc+CtmyZ3xbveW1sM4+b57Zhw+xW2M5Zrdgo5h/ntMZ7Riu2zWjNtumfs3V6K7ZM+4zNUz5h85S/2aBx46T/YNPkT9gw9XO8pnVgw3RhpPmcfQs/I2jpJzaDjHqrA1k7HSjc25aqQ51p3NuZpt2daNzdkRO7OlC3uz0nDzpx6ogrJ4O70xDsyukoN85E9+B0pCMX47txKcGJu6pePDL05oGuO/dt6qML9z7E8oionXsyF+5KnW11X96NR6qetvrF2J/npi94ounDI3V/Hqj7c1/Vj3uKvtyVixnJP+uubV6yN/dlvWzQel/SnXupLjxMc+FJejd+krjyi6Qbz9Jd+FXqyitlL96qevFO3Zv3Gjfeq/ryTt6HV2m9eJHYnefx3XkW250X8T35Ud6Bp7r2/GjowlO9sy2n8pGuDw91bjzQ9+OhsT8PMwby1PAdP6sn8UQ6kYfJU7gX605zxCzuhs2nOXgh90MW8yBkCY8CPXjhN4ffDszl94Pz+O3gXH49OIvnh6byImAiv/iP4pfA4bwIHsYvof35JaIfv0R8xY+hQ/gxbBQ/hk3gUchk7gVO4e4Rd+4emc7dgHHcPzyUh4HDeBg4lEdB3/I45HseHR3H/dCp3A2fS3PUUu5GbeBpeBwPQg9wM2gFVwKncT14NlcDvLh5ZC+3gwO4GbyPm2HeXI5ay/ljXlyI9eJS3GouJ6zmUrwnVxJXcUuyljuytdxVrOOWyptLul1cydjH1ZyDnMnaw6m8/VyuDeVCXRgN1Uc4Xh3AieMhNBYl01iQQkN+HA35UZwsCaOu+DAZqqRPAAAgAElEQVS1pfuoqdpNdd0Oyo/7UFfrzanajTTVrqGpdhkna+fTdGImpxqmcrJuHOdOTeTCmYlcOD2JK6fcudz0A5dPD+Hiqf5cPNWXi00DuXLmG66cGcKl019z6cwXXBbA2DCE0ye+o+nEeE7UTaHm+HSsx2dSdXwWVcdnUlkzjUrrDKxVs6m2unPcOoET1tE0WL+jsXo4jTUjbMrk8arvsVaOpMz6HcUVoyismEx++RzMlsUYClZgzPcio2A9WYWbyCn2Jrt4L+aSg2RbDpJTdpjcigDyqkLIqQglpyKSwpok8qqSyK6Uk1mRganMRE5VHjmVBWSV5pNdWkhueYmtcsqKyLHkkF8qJ69Iy5XL5/jjzTt4/R7eCiXxOX+8F6Hdz3j7/jf+sOVb/w9WGAUwFmTpkSWK+UUBhx9a0gIWPwCjUBfF/KJQF20Ko1AZP1yLdvR/akl/UA9bgPDvCuMHF7VQEv8KlR9Do4CQ/xoY/9Fc8SdI/mmUEHDYAogtMCjOv8Ki+OZjeBQt6myVwV5KAzkqUTrMCjVmhYochYpclYp8tdjmItqqYmYyHbNWTqZaYttXnaVJw6xNI0OdRKYmiVxNCsXyVIpkKRRIE8mTxJKbHkFuSiBZcb4oApeQuHMCSSJkfMtgVNuHot87ApPf9+j9RpJxeBzGgxPQ7p2AdOsYpFsnoN8+hZwd0zBvG49p43ByN35L0eaR5G34nozNk9Hu8yD54AriA7xQhnqjDvdBFbYF5dHNKENFeaMK24w8ZCOy4A1oInzIiI0iMyEJc1oq2TIxDpCMXpaMTpGMTikqBY0iBb1cvPvY+CJmVj84lW0zqGIlZCq2DSyiBf2X+lhhtF8LmBPt5pb6swXdojTa45eE8ijHIGJ0Pi4bmIpw8XQ7LMoliJZ0S+xOpvg7qRWYlDL+OTA+451YB/j6DbwUwPjM1o5+/foV/HoXfn2IovwiG5TnWCu/wFrZRTZrruFrvMXujNvsy7rFodybHCm8QVjZbeKq76KuuY+u9iFq610UFTfRVTdjPvmEogvPKb30gvIrv1F57SWlVx5RdPE6hecvYb12hYYbF6g7V0NZVQbZGbHoJYcxpOwjK82bPOlsTEnu6OJnoEuYhzF5GYXabeQotqOM3cCxwKWE7FvEnK0HmbTVH/cdfszYsZP5O31ZuGUDyzZ74r1zBVu3u+Pj/R0H1vUh3rsn8j39UezqiWxbV5TbO2Hc3RWDbyeydjmSsaMrSuF69u5B6sZexKzrS/Car9jvNYJ1i0eyxGMiC5fNZb7ncqYvX8HU5SuZvHQZ7stWMGfFSmYvXsKsBQuYt3AuixfPZfGSmSxe7M66eaPZNfNr/OZ8ReC8voQtcCVqYWeiF7YhdsnnHBPZjkv+ZovgkXt1QL2+CwqvDsi92qHb3BX1hk5IBUB6OSBZ1wHphk6krmlH8moHW6WsbUvahg5IvDuTtqkjKZs7krKlI8lbOhK52oGgpW0JWtKOI4vbEejRnoBFHTi8oD0BCzsTuKgrfrPbs3uGg327zKK2+IjVhPM+Z+sCEdHzGT7zW9tqy/zP2bawjQ08/ea1Q9S+uQ7snevA7rlt2Dm7NdtmtWLrzM/YMv0TNk37hE3ThXGmNZtmCIWyNVtmt8Jn7qfs9PiMA6s+J8ynA2n7XSjb04nqHe05vrMzDbucqdvWlWqfLlRvd6ZqVzcq9na3bfOpOdSNE4e6cvpoNxqOdORKgiv3VW480rtxX9eTZo0LdzRONNta0d14oPizhPpoVx578FjVi6daN55q+3JPNYBm5QBuyftxQ+rGtfQ+XJe4cV3aUn25Lu3LLYkbzRI37kr6cDu5B7cTu9Gc0I0Hia48jHflUVw3fkzowfOUPvyW7MZvSW68TOnPy+T+vIhz46eoXrb27pPwXjyNdOPn6AHci/+CuymDuS8Zxn3Zt9yVDuWO5BvuyAfTrBpEs+ZL7hm/4knWcJ7nTOBZ1iR+Ns3gmcmDX3SePEhfya2EVdxN2sjdxC3cjlnHo6iFPIpcxMOIpTwIX8798OU0hy3kfvRcbkdO4nb0aJux53HCUH5K/pafUr/ncfL3PEkbz2PJZO6nTuZO0gSaUydzO3kiN2OncydiMXciF3H96Dyuhy7gethiLoYs5XLEeq7F7+Ra0kEuJwRzO0HHjTgJ1+NjuZEYztW4o1yKCuVieDgXw0K4GH6AS1HbOXNsHU2xnjTFreJ0nCdn4j05G+fJuVhPzset5EK8J5cSVnE50ZMLicu5kOrJRcVaTivXclKznnP5uzhX5kdd8W6qi3dRXxVAdV4SNbkSavOl1BRIqCtXYi2TYymVUlgho6BWRZZVQWGlhNKKZCxl8VjKYyiviqSyOpwKazBllf5U1gRgPR5IXd1h6q1bqatYTmPFDJrKf+BC1SiuVI/jer07VxrcOXtiEqcbJnKuZhxnrZM5XT2Xk9We1FRupLJqG+XVuyiv3U3Z8R1Yan0os66i0rqA6urZ1NVOpL72expqhlJf/Q2NNQIcx1JfNZHayslUVk2mtGwKxWXTKSydTW7JXMyFc8gunEl2gTu5BVPIK5hEVuF0MgtnklEwk6yi2WRb5mEumU9W8UKySpaQW76KnLLVZJfuwGwJIbs0lPyqGAqsieRVpZFXpSavKoucikLMZaWYLaXkWwrIKyzm8uU79mm+12C7+OM5/PEzf/zxC+//+PV/PjD+/Pge+Zk6pEJJ/BgYE2KQxUfboFGZaAdGMcMowFG0pkXZ7//zDKNtdiwlCfVH9fcZR2F0+WCIaTHNiO8FVP4JjXZHdUtLuqUtLU4Bk3bX7Ic8wA8xLjZThK09/XE+4J/gaG9Da2zt6BZwtEOlWOknvlOSoxFbXERpyVJoyRTZkDI1mUodJoXIiNTYziy1wRb1Y1Dr0KvUmLQ69Go1Ro0ao1aFSafBpBOniiythhyFlmyF1g6eShXZYtuLPIlcxTHyFeHkph3GGLMd9ZEVJPlOJWX7OGS7fkDnNwbDoXEY/CdhODID5eHZqIM80AQuQXN4ERq/ORj2TSdr7zSy907DtGsK5sMeyPwWkR7oSVrQauSiVR60Gk2wF5qQNeiOrkF5RDxbgSxgKfKApRgi1qAJ240ydD/qyAMYEoIwpUVglMRgkCWgl6eglUtQy2Robe1nMS5gd7jb4P/D39TW/pWKGVXxN06xBX0LU83HJSBRKI220HPRYrapjPa5xRZl0dCyCeiD0ijuDTIBi1KbwikUxI9LLwD3wxyjVpJqn2dsgUYxYiCMT3LpPwVGEeL95vXvvHzzETC+esWbV6/ghVAYnyKxXGSt5Czr0s+xLu08GyQX2CS9iLf0Alvk59iqOIu3tJ5N6dX4yGvZq2gkwHCeo+ZrhOfe5Kj5JmF5zcSUPCK29EcSKp6RbP2V9BO/oDz9DOOl3ym6/ZbKe2+puvUCy/m7GMrqkGXmIzOaURhVpKmCCIzwYcve5SxbP5vJ88Ywce54pi6axoR5UxkzewqTFs1h9Ly1fDd7FSPnL+P7hQsZv3QJYxfOY+Ki2cz1nMMCz/Es3/ADuzcNI9pnEHFbvyBmQ3fSt/VEs7sn6m1OaHy6otvqhH6rM8LFnLbJgWTvTsR5OxO+qSf+6/uze+03bPb6Dp8t7uzZv5Idfl7s3L6Y9Ssmsn7JOHaunsrWxWPw9RjN7iWj2eMxgm1zB7FjwWD2L3QjYEEXghc5ErnIkZiFXYia04HQaW0Ic+9A5CwnIme5ED3bifTlHZB6dkS2sh3ylW1QrW6LcVMXDN5d0W7ugnpzVzRbXJBv6IR8YydU3l3QbHNEu8MJ3U5H1Ds6o9nVGd2+ruj2dSFtS3uOebUjfPnnRCxvQ9SK9kSt6Ejksk5Er3AibnUPopa5EL7Umf0ebdm9oDV7Fjmwf0k7/Ja2Y/fCz9k5/1P2L3Hg0Ir2HPbsQJDIixSrFUULfIkDgUvbErCsLf7L2nJgWRv2LW6F77z/YNvsf2HX3P+HXfP+jV2LWrNrcWe2L3Zk+zIXtiztjM/y9mxf1Za9ax2QbGmHYWsnCna6UrW3L7U7+1Ln68Zx395U+/agwtcFi68T5du6UrvDidOHe9FwwMm2O/p6fE9+NgziqX4AD7U9uafuxj0BjGKuUeXCI7VQFl14qBQbYVx4JIw0aleeaMScYzfuqAZwUzGQa9J+XE5z42KqG+dTenMupTdnRSX34WyKGxeSe3M1pQ/XU9y4Et+DC1HOXAh34nKYM1ePOnMt2JkbR7txJ7QH94J78Ci0Nw9CenHvSE/uHunF/SA3bvv3ojmwLw+Cv+DR0UHcChvBjfDR3Ioaw+3YcdyK/YHbiaO5mzaKe9IR3BEAKR/Mfc0wHupG0qz8jge68fxinssz81J+Ma/mZ/MGnuds5ZdsX55mbeFxgRfNmZ5c06zmsnI9V1VbuKHfzu0MHy7rVnBBN5crGbO4b5rNj5nzeZo9n7sZM7mbM5M7+TO4VTCVO5apPLTOpLl8CjdzV3LLeJSrmgCaUnZTn7iTuoTd1CUepF4SxhldCucyVJwyKWkyJ1GUEo4lJZkTWhM1KjWlaaFYUrZTlraSavlCahWzqZUuoCbdg5q0RdSkLKQmaQHHkxdxIsmD+kQPGhIX05DgwZm4BVyNncvFmDmcj53P2YSFNMQtoDHFnhtYI/GkWu7Fce0G8nXLsGSvo9qyk9ryQ5yojaaiKpG8MilZZQYyq4swVJeSYbVgtpaQWVmMuaqUvJoq8qqtmCuqyKmsJaeyjuzyOgrLyinNl1JoCqJMtxWregVNhqWc1i2hybCcOsMyarJWUF+yljPFqzhXsolz5fs5XRlObWkilRaJLf6mzKqmtFpOsTWVEusBymtWU123lOMNM6hv/IH6hqHU1w+ioX4Y9cdHUWMdQ1XFeMrLJmOxTKbEMpUiizsFxdMoLnPHUjYJS+kYLJbvsBR9Q37xEPJKhtkqt3go2YVDycwfQlbBMHKKR5Bb/D15JaPJK55GXuEiCooXU2BZSkG5JwVVG8iv2kFeVSC5VbHkVUnJr9RTUJpLXlERl6/c4t07ePcW28a8P/54zh9iJZgAR7EM5d1LePv7P5Z49pf6P7Yl/fOju+QY1TaFUZ4YgyIx2qYyirlF++yimG0UJSBRmGLiEAApymaK+cjwIqBPgGGL6vjxaQNGW7iyCFi2Vwsg/v1nPhhnWtTFjwHxT1C0hz2L+xaQFCrjx2UDQcUHI8uHd0JhbJldFGDYcv2xApmtFvAoWttSMpUyMm1bW1SYVEoMSiV6hTgFIOoxaXRkqHVkaQ22ylBrydBoyNRqydSqydTYK0OtxqRUkyHAUqXBoNSgF2sExe8RaxEVMvKUUvJkaWRKEjFLo8lOCSArZiuZoStRHZhB+q6JpO6eTMq+GaQdWoA8dA3KyI3oItejD1qJOcyLrNBVGEJWogtdhS5yI/oYH7SR3mREeqM7uh592AZMkRsxRqxHHbQKXagX6pCVqIKXY4jwQh+1AU34euL3exCzxwNVpC+mlCOY5XFkytLRpsnRpmtt840GAYQflbg3CRf7h9lBkYloGz2wRSXZAbGlHW1vQYs2s1AWRTtaKIv2mcU/FcUP84t/AUa7o1tkRv5jiRlGAZACFkXZYPKDW9+mdArlUyHjtx8fwSsRuPobf7z+UK9e/AUYf+HN69d2YHz5GH59irTyBl5pp/BJb2JbehM+qY1sS2tie9pJdkoa2S09wV5ZLXtlVeyVVbBXbmW/8jj7lHXskdexW17PLkUjO+Un2SE7ia/stK12KZvYo2pkj6Ke/eoG/PWnCM48T1T+NeItt0mrfoiy4WfUDU+RV98mrug8+2QleIWr8PBPxn13JBO3hzDGJ4DRPv6M3HyAaRs3MWPDKmZsXMGszcuZs8mTeWvXsHT9Zlat38yatWtYu2Ypvl6TCFw7jND1Qwj16kvkqm7EeHYmwbMjKas7I9/ginR9d1K8upC83oFoz0+J9GxN4OJW+C9tz8GlThzy7M2BVQPwXdKX3Z5fsW+RKwcXOHFkkTMRS7oR4+FMgoczqUtdSFnclejZrYmb3474xQ7EeHxC1IL/IG5hK+LmtSZ2lgNxMzoRPaUrx9x7EOvel9jpvUlZ2hmllxMKz04oV7ZD7emAfMVnpC//FJlXW7QCFjc6otzcxQ65250x7XYlc283sg92J+dwd7IPu5J/pAfZh50w+Tmi3e1M0rrWRK/4hGOerTi2Uhhm2pDo1ZmUdS4kejmTsNqJ6NWOhK/sbIPBCE/hzBYrDdvbVgOGrXQgyqu9rcI9WxG5+nOOrW9rq+j1bYnZ1J5jQtHc1I5on45E+nTgyIbW+K1vxcEN7fFb15UD61zZv9qVwHW9OLrOlaOr2hO87BNClv4rRzZ145CXI2FrXUla3wv1+l4U+w7EKmZQt3ejzLsdFVsdqNzUCetGZ+q2dqduuzM12zpxLqA79xK/5Bf1YH41fsMTVV+eaHrzWO3CE60zT7QuPBY7p9WOPFR34aGqC481XXmqd+KJzonbSjeuSftyOa0Pl1J7cym9L2eTe3MmxY1TSX2oj+1OY0IvmuJ7cia2OxcTenM50Y1z0T05E+bKudAenA3uzrnA7lw40oPLQb25FdSPe0cHcjfkC5qDv+De0UHcPzqEe8FDuBMwmHtHhtnqTvAwmkOGczd0BM1h39McPpJbYcO5FTmM5thhNMcP5XbCIG4nDuVO8vc0p4ziTtpImmWjua8eyyPDBB5lTOLn/Ok8L57Nb9YlPKxey5PabTyy7uNBRQAPKyK4Xx7Dg8poHlrDuV8dyL1qPx5U7OWJdT8Pq/dztXw7FyrFDvktnK7ewpk6Hy40+nKmdgvHLfsoz43FkhlJjjqYHNVRCvUxFBjiydYlkZelpCDXQE6uGlNxJLq8ZLRZRnSZJRjMZZjz9ZhyAtBleWDKG0Fmfj/yjMMp1k6gVC92IU+l0jCVSt00KrXTqFRPo1I5hUr5ZI5LpnEmdRZNiTNpTJhFY+JcTiYtoDHJg4bkpTQkLac+cQXHE5dRpJpLgWYBxXpPyrK2UZoTQE5GFKYMOXpzPvq8E+iLLqCpqENVXYam1oqq5jhK6wnkFQ3Iyk8jq7iAsuoq6upbZFReodBcRbZKQ4kiFqvEn/q0PZxJ38vJ1D0cT91FlcSXUqkPddptNJj205gdTmOhlPqSTGothdRUlFJtLaOquogKay6WynQsVcFY6w5Q17SJhrMLOHF6DNUnv6T+/JfUX/ga66mBlJ7oQ+XxnpTV9KGooh95li/JLR5CQdEIioq/p7TkBypLfqCi6HvKLOOwWCZQUjKekuIJtioumkhRwXiK8sdSUjQBS9EESgvGUZ4/htK87ynJ/5aS4pFYysdRUj6VgvL5FJStoqDMm8LyfRSWx1FcLufazUbevn/Bu/evePfHr7wXwPj+Obz7Dd6+5f2bl7x/89s/lIDD/zHAKFrS+Rk62wyjUBjtDmm7stjSklYk/jnHKIDxYxOMML2okuzV0pq2AWCKMMX8WTZg/Ch+x96mtquKQmEUJQBSgIYIaf4YGgUYtsCjAMWPYdGuDv65WaSlRf0xQIpru5r4j23plp8V0Gi/FspXqs0pnaFKI0OVToZaSoZajkmtwKhWYlSrMKhVZNjMGirMGrWthOPXrFaRrRX3wsghVgMKIJJhVEkxquUY1Ap0SmEkUaKzQaOeLKWRbLmBHJkRg0qUhgx5KlnpURSmB5GXsJeMCG+0IWtQBq9BG74ZRYwv8rg9GOL3oQjahD5iG9qobUjCNqE4th113E70sXvQx+whM+4AuiixqWYXxmO70cf4Yji2A02kD7KQdUiDvZCFrEV6xANFsAeyI4tI91+IOnQNxmM70cccwBAfjlkiMhjVZAiji0yshxRrIhPRS+wmGqOsZV2fCAT/r4GxBRxFq7pFbRRB7GJGUZhe7Hu5Rfv5g/mlRV2Uyj8olcIN/XF93Iq2A6NoT7fAa4sSKYwy/xUwvn39u83owsufEPX29Ute22YYH8Lr5+hO/YRvVjO+ytP4ypvYIWtil+wku9NP4Cc9gV96FQfTSzksKSFQVoKftIiDCgsHVWUcUlVwWG3loKoKP2UV+xRW9iqq2aeo4aCqhsPKag7KrRyQV3NQUYefsp79qib2ac6wR3eOPcZL7NZfZafqJvsMzRw032e36QYbZadYlVrD0qRy5sfmMysyi0nBGiYeVjEzWMXsoGSm+wUxf/9hPPcfZvVWX9as88Jz8XR8VrmzY+VoDnh+yxGvoYSs6k/4Clcil3bm2NKOxHi0J9qjE9GLHYnycCRoThsOuf+NwNltCJzdlqMLHQmY05mghc4EC0ic7cjhuS4cnNuOoEXtiVzSkYSlHUhb0p70RW2QLmyNZGFrkuf9jeR5n5I4vw1x89oSO8eB+DltiZ/dlriZbYmd0ZZj09sRP6szcTO7ED29I0lLnZGtckW7xhXDWmc0K9shW/op0hWfk7y0FdGL/kb4wr8RteQ/iF76bxxb9u8ken1mUxdzD/ciX6xADHajMuoL6hK/oT7lW2qThlKTOJTymEHo9zsTv/ZTjq3+GwlrW5O2uSOSLcJA5EjKekcSvDqR4NWR1A1dUG13RS5UV18X1DtcUPk62Uqxqyvq/Y7oDnVDfdAZpZ8TCj9HNP6uGEN6ow/qhTaoJ2kBPQna1519213ZuNaFFSu6s2zlQDy9hrNi5XcsWTIUj4WDWLzwKxYu7sf8eT2YN60Ly6Z2YvX4VhxZ5Ih0XXeyvF0o3tKRMh8Hyjd1oXSdM6XrnCjb6Ez5Zkcqtzli3dmFk4dduHGsH/dSv+ShfKDNzPJQ0QMxu/hAIVYICmOMI/eVnXkgInNU7bmnaMcdeU9uSnpzLa0nV9N6cTVdgGMfLqT24XRSL07EuFAX042GY640RHWjPrIbJ6N7cjq6D6ej+3JaxDqFiRrA2fAvuRQ5iLtxw3kmm8TPaRN4FDeaBzGjeRw7jusBQ7iw9wsu+w3m4t6vuLF/GNf3fsu1vcO5eWA0dwMn0nxkIneOjOdOyDjuhI7lTtgP3IkUET6jaI4dwe24IdxOHkSz5CvuKgZyS9GHu7q+PMwcwE+FQ3mY/wNPiqbys2URv1hW81PxRp6X+fJrxS5+rdrFb1ZfXli38qR6P08bQ3lyJoabjVFcbornZF0iNdZUrBUKKku1FJoVmDNUmPMyMBjVZJi0ZGboyTTqMekNaDUGdHozOmMOKn0OckMJEkMZ6QYr6fp60nXnUBrPkpVfQ05ROubiDViOz6C2Zjx15aOwFg2nIm8YlfnfUlM4ghNin3PJWBpFFY+hvmgUdYUjqcsfSV3e95zIHU19zg80mMfSmDmBBtME6g3jqdONw2qaYAulrsoSGYNzqTAvoThrDXnm7Zhz/MnMjyGzOBVdWQGqinpUFSdRVpxCXnEWacV50srPk1J+gdTKS0hqBTReIiOnmkxTNvlaGaXyY9RKwmlIDeWMJJJT0lDqJYepk+2nRroDq2w3FbIDlCpDKDPEUZqZiiVbSmmegopCJVaLiqoyDeWlCsos8ZSXHqGyYidVVeuptC6ntt6ThjPrqWn0otS6gNraSdQed6e0XLSeJ5OTP42cPHcKCqZTmDeFwuxxFOeMpTD/BwoKRlNYMIaSwvGUFk+itHgipYXjsRSMpbx4LBXFY6nMG0eVeTyV2WMoM4+gNHs4ltzvKMobSVH+OIoLZ2ApWUBZ6QosFT6UVfhz42Y+79/f5927Z7x7/xvvP8wt/iHc0W/e/18CjJl6m0tagKE8IQpZvChhevkAjjbji5hxtCuLNoVRRO7YVMcElEnxKBPjbeAowPC/XR8AUpNqj+QR+Xli9kzAor3tLMwUdkBsAcEWWGyByP/qbIHEj6EwS/mn4UU8Fz/b8r7l3qRKw6QWsGgHRpNKgkkpxSSME2olGQIWhRIpYmGUcrJUH8p2LWYixXMR1WMvoVSalOkYVRIMKik6pRSNQopa/HcpBRzqyJBoyZLoUctFadEKOEpPwSxNoEAeT056hC14PCMxkKyUYLQpwSiTgmyGG9XR/WgiD6I4doj0hENI0wJRJgVgSAwkMyGYjJRodPGhGJLCyUiNwJRyFGNKMPrkQLSJh1DH7Sc93JfUw4tJOzgHmf98tMGL0YUsRx+6BnnAGmRHfNDHBJGREG1TQY0yAYrx6NITbOBokIoQ9xSEsmjfuCKAUTiT7cYWu5poN7wISBStZfHO3mIW9/Y5xkyVxhavY4NF0Zb+B1i077L+R1j8CBw/KIwasUtaqIwf5YFqxQiENM3ekv6LwsjLF7x79ZI3NtPLj/D7T7x9JQBSmF4e8u71C1KOP2R9xh18s26wzXQFX/1ldmrOs1vRxB5JHQckVvyl5QRKSzgiLSRQUUCQuohgbYmtQnSltjNIU0ygupgAlf0MUpcQoinlqLqco+oKglVVBCqtHFLU2BTKPap6dmsa2ak5ww7lNVvt0l5nh/YqW5Tn2aw6zQZVE2vkdXhKq1maWsGS2EZWJdazOr6QVeESNkfE4hvkz449m/DzXYzvyqEc8PqC/Su/4tDq4RxZPZhwrwHEre1Nwipn4pZ1JNqjPTFLuhK52ImQ+V0JmtWZA1PacNi9PQEzOnF0vgsH3TtweEYn/MU79w74TevAvtlt8V/YgfDFnYlb0onUxR2QeLQnbUEbkua0IkHUvNYkzOtMwrxuxM11JnZWV2JmdiJ6ZgeiZrYlYkZrYua25di8dkTPbUvEvC4kLemGcnUPjOt6kLneBdP6rihWtSPNsz3Jq7uQ4NWVeC8HYlZ+QuyqT4ld9TeS1rYiZf3npGz4nLRNrVFsa4dxryPZga7khnanKKoPlph+FEW6URjhhvGwI+p9nVDv7YR6X2e0+x3R+Lqi2OqEbEsXFFu7oN/djcwDPcgL7ENBkBu5AT3JCehOTkhvssPcMB/tTUZwDzJDeiGQsUEAACAASURBVGEO7U3W0d5kh7tRED2QotgvyYr6ClnoIBKPDmXHtn7MWezKuAX9+d5jJMMWTmLAzCm4uU/n67kLGLNgNOPmDmPM9K8YM6kPP4zqyKIpXdk6pzNhy0U73oVsH0cy13XCuKojplWdyVrrhHmdE9kbnDBv6EzWunaU7XLiZHBfzkf143p8b24nu3E3vS/3pW48EKYVeXfuyZ24r+jCfWUn7sk72tYLNku6czu9u23v9U1JL25I+tjA8UJKb5piu1Ef48KJaBfqIpypDXPmeER3TkT25kRkXxqiBnAi4gvqI76iIeobmqKHcDria67EjeBGwihuxI3m5jHRdh7N6f1f0rizP+f2D+bcnkFc3DmQS779ubB9AJd2fs11AZAHvuXawWFc8x/KjSNDuRkylFthQ7kTOYQ70YO5E/sFzYn9uJvWmzvprtxMF6sXHbkpd6RZ7cJ9lQsPND14ahzIzxlDeGIYyo+mkfyUOYqfzT/wLGcsz/LG8bB0EY/rN/Pj+X08uODP7UtRnG2Ko642nboaE/XVFmpLyynJzyPLrMWgl5OhV2DWKTBrFORolJjVSrJ1Gsw6DZmi46TIJUOTgUmvwWhQYdCbyDYWUZZbSGVeKlX5WzhVO48rjeO42vAtF2sHc7riC05XfsHZqi85a/2Ks1Vfcc46iIu133Cu7hsa6r+msX4QJ+u/oaluCKdqh9BYMZim8iE0lQ3hpGUIjcVDaMwfQ13OaI7njOJEwVhOFE6iptCdisK5lBQupbB4HQUWb7JLU8goLcFYWoa+1Iqu7ATq8pMoKk4jrTxLetVZ0qznkFSeQlVSg67QQqY5gzy9ijKVnBqZnBPpaZyUJHJaFkWjxJ86yUGsaX5UpPtRJjuIRXmYEk0AReoAClUBWHTBlBuOYjEeo8iUSLFJKLZRVOSEU5l3lIr8YMoLjlJaFIGlOJqykjBqSndQU7abqtLdlBbvpLBgG3l5G8nJXkl21nxyMmeSn+1Obs5ocnJGkJvzPfk5oynIG0tJgR0WLQWjKS8aRUXxSCrzBTC6U545mRLjWCwZYyg1j6EkazQl4syegCV3MqV5UykqnE5JkRc3r6vgj9vw/ldbhM77d28Q9cfbNzaF8Y//GxTGPJPW3pJOEJBoB8Y/W9IiUsfekv77M9GOTrZnNNpUxOREVKKS7POMtlb0R/OLH88yfnxtA0uRlScgMzXJNttoFGvpPswpfgyONjD8uyvX3o5ugcm/ni2w+HG7uWVuscXkIgBRfNfybcu1SS3DpLKXUAftiphdDRNzkpk26NTagqUzlHJbgLQtPNoGjErbcxFMbQuctkXDyMkUbl1bFIwEvSINnTwVtSQJvSzVBlim9HQy0iWoUlNRp6ehkaSjSU9DJ/Zui5k/0eqVi40sQtlLQC+NR592jOzUOLJiY8hIEDOmx5DL45Eq41FJj5GZLt7Ho0uToEpOscUU2X+PiJ1JwShPxCCLwyCPRZUSjip0C5IDS0jeNRvlwfkYj3hgDFqMLnAJ6sAVKIPWogjehDr2ELr0Y+gkwpQRbwNGoTLq0u2bf+ygJoBRZCP+94BRtKJtCqPIYmyJ1mmBRZlQFmXoJTJ0Yk2gCOX+qEQLWiNGHD6cKpG7mCr+f7KPR6hSEhElshhtppf/BIzCNf2SdyJW5zc7ML559Tuv372BN0959fpXdupO8LV/IeNirCzRXGZzzn22ZjWzw3iNnepz+KlOclh5nCNKKyGqSkK1JUQYLEQYSgjTFRGuLyRClC6fcG0u4doce+nyCNfmE6EpIFJVQIQin3BFAUcVRQQrSwjRVXDUZCXUfIIgUxNHjCfx1zfibzhJYOYZ/AyN+Jma2KNvZLfhJHsMTexVXOaQ+jyB2lqC1DmEKRWExIcRFLKDMP9VBO+cSMTukUTtGE3M9nFEbhpC/KYByHz6otzSE8k6R+JWdODYiq5ErRCzfC6EL+xKwMy2BMzuwJF5nQnxcGbvdAd2TGuN77TWbJv2Od6TP8V7Smu2T3Pg4KwORCzsSsKirqQtdiRlQWfiZrcndk4nEhY5k+TRkySPviR4uHFsfg+i5rkSNseJw9McODSlFUGzHAib34Hw+Z0ImtGFmPlOtra2YoUzBi9n5MvaYtjoQr7fIPIOf4v58AiMfv3JOOiGfn9P0rZ0JN1b5EV2tkUNSbw7INnSHplPR1S7OmA80om8SFeKjvWkNLEvdfLBnDaMoEk7nOr0L8mNcEbv3wGDXw/0+13R7HZCs6crGYdcMQd2pyC0F8URfSgM70lBmCu5EW7kRA0kL+oL8qO+oCjma4pjvqYs7huqk7+jIn4oluivKQ7/ErO/G5mhg4nZN4Dt3v1YsWkIIxd8ybce4xgwZxq9Z87j60WrGTlvJiPmTGHk/Cl8M30UgyZ/zYiJfZg+pRurpnfh0CJHUjf0QbrOiTTPtqSv6oBsTVfSV3YmbXlHUpe1J9njc+SebdFv7IRZKJK+Hag/5MrFiH7ciB/IraR+NKe50ZxuD/x+oLQrj7aoHBH6LemG2BAjVg3ekfXmtszNZoK5nNqL80k9OZvUm5NxvTge2Y3ayB7URvWhNro/NdFfYI38kqrIr7FGDcEa9Q0lAb0oOtST8oC+1Bz5ghOBX3Hu6Lc0HRrE6QODOX9wGOf3D+Wa3wCu+/Xhql8fLu/vw2Xbmr0+XAnsbduccjOiN7djRPXhdowbzbFu3Inrxd3kntxN7cHNZBdupLhwPdmVK4muXE1w5l5KJ+6nd+SxvDM/qrvwVNOJH7Vd+FHfhZ+NTjzLdOVFdi+eFvfnac0wfjk9kR8vzub2eQ+uX9jA9Ut+XL8UyY3zaVyoS+N4SRSluf5YzIewGPdTrtuPVe9Hjd6POsMBThj9OG7cx3H9Hk5pD9Bk3MZJ8xoac5fTkL+cMwXruVrszc0iL27lz+JO/vfcKRvIvZq+PKgbwP3j/XjYMMBW9+r7ca/BXs31fbnZ6MbV0/24ekZUf66dGci1M19wqbE/lxsHcqlxIBfrB3C+biDnrMM4WzmUc1XfcN46mDNVgzhtFfufv6Om4gcqyyZRXuZOSelmCi3BFJRFkV+WSm651haAbawoxWCtRVtdj7KqAUllPalVDUjLa1AVl2HKtZBrKqZQns9xdRGnVFmckqZzMjWS48kR1KSGUSMJxio7RKl0F+WKXZTKtlOSto1y6W4qJXspluwlX7aPIsVBSpSHsSgDKFEGUaIJw2KMJl8fQ74pnpKcRCzmIxSbgygrDKfCEkVxUQhFRf5k52wjK2sN5uzlmM0Lyc6egtk8gazMCWRlTCDLNIn87CkU5kymKGc8lryxlOb/QEnOeErM7liyZ1CUOZVC0ySKTBMpyZhISeZ4SrPGUZ4znvLcsRTnDqckdy63L6fCu9vw9jV/vIH3b0W9x6YwikUrH7ITPz5tM43/U2YYf3p4F7NeiSQ+GqkNFiNt0Pj3/EVbBqN9dlE8+3vMzgdgbDGriLlEAX7Kj9rTH88w/jOI/DswfnBai98lTBQfrxEUSqOAuRaIbFEeDR+Ux78qjC3w2AKCH0OjuG4BRfFz4r4FFG3fi3vbrKGYMWxx66rJkItWrApTusgpVJAlE3ut1RiVCgwKOQaRGyi+V6lsp1GhxqAQe7FVGGUqsqQqsmQCUAVApaKXJ6KTxaKVxGCUHiNLFkuW9BjZsljMsjiM0gTUaUkoJVIUMiUyqQq5TI1UqkSaLkMttuekJpCTkoI5NglTfAryxCRS0pNIlv9/7b13lF3FnS761l3v3jvz7thgbIMNFkEghMAej8PY2DNjz7VNNkFIAkQQGGPSgAnGaMgiiSwklNW5pQ5qtULnrG61WmolgnJsxc7dp08OO353fVW7ztl9+rTUsoThzfUfv1W1a9euvKu++oWqNOQv5k0uaVi+cBHys4uRm16AvKwCFPKawMX5KFych8Ili5G/OAsFS0gZqMqYgcrZr6Dw9YeR9udbkffSrSh+YyJK35+M4nduR+FbdyDv7clYNP1hLPhgGrLnvosCci+zyGlcKK7iI4dY6AySu5czHGBke0kuIw/xJsfRrbuo/MrQhWCxSIDFHCzNIpBOH0QEgkt4tFNGGvLSF2LJovmCOA7J9eZzHt8PBxgjISASlecwhggYPaCIWgBGrQ8RI4xHsxrxzceX4KwnC3H+c6X4x9dqcdXMDfh93n68UNGNNyvb8W5FG95btRPvLNuCGcuaMWvFGny0ogkfLW/AnOUNmLuyDnNX1GDu8irMLa7A3OIyzFxWig+KSjGjsAQfFZRibn4J5i5ZiVnZRfgwqxAzcpfiw7wizCpagVnFKzFz2UrMKCrBB0UVmFFcixnLmzC7bBNmlWzGBys2453iTXh75Sa8U7oOb5fWY3pJOd4prcT7q2owY3kdZhbVYHZBOd7LWIy5H/4Zma9ej/nP/BQLnhiH9McvRPrD52ARLY0f/jZm/u4cvDfl2/jw9+dj0X+cj5n3n4337vsG3rr363jz/rPx8r3fxNN3fBWPTvj/8OCtf4/7bvzveOjar+LRX30Fz17zNbw/aRTm3nY+Fkz8Dhbceh7m0JjlpnMxa8IFmHXbBZh55/mYefdovD/5Irw7+RK8PflSvDphNF4ZfxFen3QpXp90GabdcglevuF8TL95FObeORrpUy5Axp3nYNHkszDn9jMw4/Yz8Not/wvTJ5+NhY+PwnJeQ/j2D7Hy9X/EshcvQ/FL4wQtf3Ecqqb/CA3v/wyrCeTSvovVaVegOfP7+KTo59hZ8kvsLPkFdpf/Ozbm/xA180ajfOb5WP7WpWiY91Osz/olWnN+iQ25/4YtBb/A5vx/xeb8n2NT3pVYl/0DVM3+AVZ98AMUv/1dLH3jMhS/eQWKXh2LzD+di48e+Ach7p7/8JnIefgMrHjwf2HpI19B3lPfQNZ/fgcfTb0A7/z5Erz5zPfx8mM/wp/u/T7+cOv3cMNtE/GbyXfjZxMn4qeTJ+Jn99yKX9x1LW66+3/j3rt+imem/BDvPfwzLHjicix64jwsenwUMp64BAsfGY05vxuFGZPPxoeTv46P7jwLc+4+Cxn3fh2F95yJkgfPQc0T56Hx2e+g5cXzhHX1jg8vxP75F+Fo5hh05PDawgvRl30BenMuRHfOaHTx3MVc3iRzOTryvof2wn/CUVpR5/0IB/J+gt05P8b2zB9hy8J/woZ5P0Dr/H/G2jn/jDWzf4o1c36G5nk/x7p5/4yWOT9B84wfoumt76Ppte9h0/QfY8d7/4Y97/wCW1/+CTZP/Sdsf/4K7HhhHHa+OA57pl2BvW9egT1vXYa9747BgZmX4OCc0Wibcz4OzR2Fw/NG4dD8UWib+20cmHsu2uZfgIMLx+DA/CtwYMEP0LbwShxa9HO0p/0z2jP+CUczxuFo5kXoyDsfR3PPwZHF38Sx/HPQVTQKfctHw1f39wiu/2+Ibj8D+uFR6N13HnZu+SY2rD0HLasvwPrV38X62h+ipfLH2Fj9M2yuuBKflF+J7WVXYk/ZlWgr/xnaa/4FXXX/gq76n6O3/kpEqn+AYPV34asbA9+a7yDQehaCrX8PrfUrsJrPAerGAuU/Qqz+CoRbxiGy/nL4my9BqHUswpvGIbR5HIJbxiL48WUIfnoZglsvQXD7+fBv+w5820fBv/NCBPZcDN/ei+E9MAbetrHwHhyLgYOXovvoBeg4dC46Dn4LXYe+hY62b+HI/u+gbc9o7N5xGbZ++o/45JMfYfOWn2LTln/Dxi3XoWXjZDS0PIrqta+gct1clLbkY3nzShQ2lSO7qRFzWnZiduNnSGvchsLGvVhRsRerCnagqXA7Pl66GTsK6rAjZyn2FVXgUEkV9qwoxIbcGWhd8gY25L2CdTnPYW36VGzIeBmtC19Gc8aTaFz8INYsfghNuQ+hMfdB1Oc+gOol96Gy8B6UFd2OkuJJKFlxO8pW3I1VK6agpOQhlJY/gZLKZ1Ba/Rwq615EVd1zKK96GiVlj2HVygexqvgBrCx6ACuWPoCVhQ+ibNnDqCj+AyqW3YfqFVNQu+IuVK26BWVlV6O87FqUrboOZSuuRcWKa1G94hrUrrwKDSW/QlP5v6O58pdCTaCpfCI69mQARgeg2bA1wBKgkYAxAihdxiRwmKy/yGc3oDyR/4s9uNvWYNnyphmahQ/0dqFseRFyFs5H1tzZyF0wT9DiBfOxJInyFnIRJidREp/pL0hLE+FZs2ejMD3dReTykFSY9FNHUZF6x2ce1l1EDltmBoqysrCU1wlmUexIowZe/5YjOFfkvPE9wyTgUMBDuRRxkvsnjSoEx0+c98fnJGIcEc8Jz8+ThhgiHv358o5rgps48Yo6mQevIiRJww1a8rIM8pkGHcKow+E0StEsj+Lh7STS0nc5LXwdIheSRAON5YKWoCg3N05L6edVftnUE8zGipwcLE1LR86cuUibNQuLZs9C1sL5yHO4tgVpi5CfkYW89EzkZ2SiIDMLheT8Lc7FstwcFOXyDmkedp2FlbkLUZwxE8vS3sWyha8j9/2nkPvOw0h/9S6kvTIRyz/8PYpn3CeuSyx84w5kvTQJGa/ciaw3HkTBrOexMuMDlCzmLUBp4J3USwn0xKHfi1GctxjF+UsGU94SLFvCsx5zsCxvsaCixblYmpuDwpxsFOZmS39utnguyM5CflYmlmSmISdtgahn9sL5yFm0ANmL5iM3bSEWpy/C4ow0EWdx+gLkpi8A3SW8VzonA0FPT8LYxTF6sbQILC0Km5xHnskY88GOhRCNhKEZJgI2MD2nAlc+MQsXTs3DuJdW4vuvlOOHL1XgypeqccvMLXi5JoD3mjV8sCaMea0RZDcfQHbjTmTUb0N63VZkNmxDRv1WZDduR27TTmTWf4Z55Rswv6IB8ysqMKekBLOXr8Dc4hWYV7QcH2Tl4vFXXsOkBx7GYy+8ghlZOZhTmI/ZhXmYXZCHjwry8VFBAeYsLcLcomWYU1QsaPbSYswqWo5Zy4rx0fJizF5RjDkrl2PO8mLMKS7GnGXFmLuM8QuRsWQWsuf9Ce+9MB7THv4xPnjs+5j7+OVY8NgYzHvkAsx84Dy8e9+38NYUHjvzLbxBuvvbeHPKeXj93vMwdcKZmDrpLDx721n404Qz8B83/j0euPr/xUNX/Xc8ftX/wPQ7zsU7E87BrInn4qMJ52LObaPw/k1n44Px38LsSedj1vgL8M74i/HazaPx7qSLMeeu0Zh1+3mYNmk0Hpz8L5jyxEO49/00XDOrGr95uwg3vZ2NO9/8CFP+cyp+/8hkPHHfVXjujh9h2i1j8PYtF+Ldiedj5p0XIv3+S7DkD6ORdfc3kHPXGci68x8wf+L/wJzb/g7z7joDCx/8OtKf/gay/nwOlr16MZa/PgZLX7kQRdMuQv6Lo5D34igsfv48ZD5zNjKfPAcLH/0a5v3hK5hz399h/r1/hzl3/Ddk3/8PWP7YOSh94lyseuwc5P7hTKQ/cIa4YpHXLGb+4UxkP3gWch/6OrIeOBOZvz9DUNb9X0XO/V9B9u+/gqwHvoqMP5yBtAe/hoxHzhYHkuf88ULkPTUGaY9eiA+e+gGm3jsGT06+BE9NHocn7vguHp9wGZ6edBleufcfMf3338P0+8binSnn4b27zsIH93wTGY+PwaJHL8Ls+7+NWfedjZn3fR0z7/0aZt57JmZPORPpd52JjHvORM79X0PhI9/AKnHH9YVY/dr5WPvW+dj04Whsp9g6/SJ0ZV2InpzR6F18EbpzLkBX7ih0Lx6F7iWj0JP/HfQWjEJ74SU4VHg5DpIKLkdb/uXYnzcOu3PHYkfWJdiWcTG2ZV6CzzIuxZqPLsTaORdj3ZwxWD/7UmyYeSk2zRiLdW+Nxsfvj8OeOT/Grlk/RNu7Y3D0vUtw+J3ROPLuxTjy3mgceX80jn4wGu0fXoyu2WPQM28s+tJGoy/7O+jPHoV+ujmj4Mk9H9680fAXXIpAwWXw51+Ggfyx6Ft6KXqXXoKewtHoLrwQ3YXn41DWN3E452xBB7O+gfa8c3Gg+n+ie+tXoXdeBAyMhekZg2jPGHiPjEH7jtE4sOli7GsdiwPrL8Ph1ktxeN0YHGkeg6ONl6K94VJ01IxBT/Vl6K8eB2/NdxGo+R60qiugVV2OWPU4xGrGIlZ7CWK1F0OrvRh6zRgY1eNgVl6BSN1lCK0eg3DjWISbxiLafBmizeMkrR2HKKllHEIbL4Fv63nwbTsP/h3nIbDzPAR3n4vgnm8jtPfbCO//FiIHvoVI27cRarsAobaLED50ESKHRyN65GKEj1wC/0GCy4sx0HYp+vaNQefusTi283Ic2vY97Pv0B9i++ef4eMNV2Lh+Ata3/A5NTY+ipu6PWFX9EvLr0pHdsBRpaxqwoGUrFrQcxuyqA8gu343Sss+wrnwjdlSuxb7SdThatRGelq0IbNqGzsYm7Ctfha3LlmBzXjo2LVmIlsxZaMp4FU3ZU7EmZyoas/+ExpwnsTrnMdRlP4ia7PtRk3MvanLvQc2Se1CVfw8q8u9CeeFdKC++B+UlU7Cq5E4sL7sNy8onoKhiPJZVjxecxrKVD6J0xUNYtewhrCp6BCVFj6F02ZMoW/YnVBQ/K6i8+ClUrvgP1JU8hrqVD6F++e/QUDwZ9YU3o2np9VhbdDVai3+D1pW/FjqOjWUTcWz3PMDYCxi8wi8ZMHoBMzTEwCUVYBRhPMdxBPSFA0Z1LSEsCRjLVxQjc/5cZM6bi9yFC5Azfz5yF6SiBVi8MEG5CxZgySKCknTkp6cje948FGRmCH9eGjk/iwTRn5cuKT89TcbPSEcBKZMixQwhgpUAMUuEkZskiaJZiiITz4WZElTGgaQ4bkXqxBFAErxJC1wHMObTAGUoDQGPebx5hCCP5/ZJAMln+qVomnp4ijvG/OhPEEWwLJNbFEvwKMMYniCpv6f0+KQrAaUEosov80vkIfOTefMd2yVr3lws/HAG0mbNRM78eaKtRduKNs6Q7ZzBdpZibpU3yyPbVh6GTbC3LGs+VmTPRXHae1g6bxryPnwGi999DAXvP4rct+5HwfR7sGz6ZCyedhvSXpiEuc/fhfmvPoKlC6ZjefY8FGWngeAuLzsbhYtzxL3evC2G4LEob7HjymeGExiK8Dx5BzifC3L4fQaWZKZjMSkjDbkZi5CTvgjZixYgY8FcZHC8LpgngeOiBchJW4hcBzAuzkzD4oyFkjIXYklWGgpyMxFIARhNLSoAI7QQEPNLwBj1wdQiiOgWvDqwuKwJf5yRhXs+KsSUmUW454NlmPJuMX73zko8Nbcecyr3YXFzOwrXdaD04z6s3e/B+oMebDjkxcbDPuG27O8DqXlfDxp2tKPy4zbUfrYT9ds+Q+2nH6OitRWrGpuwoq4eyyqrkVmwFPPSs7Fk6XKUVNdieVUFiivLsayyDMsqJBVVlCKZCivLUVhVgaVVFSiqqcKymioUVVcOoZVVxaioyMGKwhkomE9DqEdR/ME9yH/9ZuS/dgOWvHo9cqZdj6xXbkDmi79F+os3YNEL12Ph89dh/vPXYs7UqwTNevbX+ODpX+Ktx3+OVx/9CV575Cd4+9ErkfHcdch65hrkPn0Ncp+8CnnPXIecJ36DzD/+GjlP/BrZT16F9GfHY/4zE5D2zI1Y8udrUPjMv2PB09fg7Wl/xNQP52LK/Ar868Jt+FXGdvxqwQZcPbsOE+aU4Z4P8/DwO/PxzPQZePG16Xhh6nN47Y93461Hb8SsJ27EkhcmIO8/r0f+1KuQN/XXyPzTv2PRn/43Fj17NdL+8yqkPfsLLHzmX5H1wq+R9+q1KHj9euS/dh2WTLsGha/fgKI3b0TB6zcIf94r1yD/pavFAfpFz1+N/Kd/iVXPXYPaaTej4bXxaJh2C5ZPvQqFU3+N4heuwYqXrhO08uXrseqVG0CXYctfvBbFL16DZUlU/NK1WDntBpS8dhMqpo9H7Xu3oWz6LSh897fIeeN6ZE67EfOm3oC3H/4Vnp/8U0y7798w88kbMG/qTZj9zLWY/fivMefRX2HeY79B3gu3omjaJBS+MgEFL49H/ss3If/lG5H/0m9R8OJvsez536Lo+eux7IXrsOKV67DqtWtR9ua1KH/ralS+ezXqPrwWTXNuwKbMq/HZkuuwp/hmHCqbiKNVk3BUiE7H41jNLWivvRntdTfjWM1EHKm6YzBV3o5DFbfhQOkE7C+5VdDekon4pHgSPim+DZ8W345tyydj1/J7sKPwTmxbcge25dyBHbl3YmfunThcdCeOLrsDhwon4WDBRLTlTUBb/gQcKpgkwo4U3Y5jxZPRUXIbuqomorfudgysvgv+5ikIrL0X3sa70Vd3B7qrJ6G7eiJ6aiahs3w8Okhl49FedgvaS2/GkVU3CjpachO6qyYiuv73COy7FZGem2H5J8EOTIAdGA8rMAGm9zbEeu9EuGMKgsd+h+DRKQgenQT/oYnw7Z8A7+5b4d1+Kzwf3wzvplvgax0P//pb4V8/EQPr78LA+rtPTOvugLflNvjW3Q5/62QENtwp/J7miSLcv/4OBDfcicDHd8C/cyL8uyYguGcCQntvRWjfeEQO3IJI282IHrwJsUM3QTt8I2JHbkL0yE2IHbsZWvst0DrGI9p+C8LHbkKI1H4zgkdvhP/YrfAdvQ2eI7eh59DtaG+7C4f334cDex/Gnl1PYetnf8amTc+ied2rqFubhvL1S1G8sR4FWz7Dko8PYXHrURSvPYDaxu3Y2LAFuxpasbu6FYcbP0XPxl3wfrYP/m174d++C/2ffIKuTevRtWktjq1fjYPNlTiwpgT7Vq/A9uo8fFaZiU/KF2JTyUfYuGoGNpa8j42l7wlaX/oOWkrewtrSN7G28k00176B1bWvoK7+BdQ0PIfq1VNR2fhn1Ne9gMbal9FYOw1Nta+jqXY61ta/j3UNs9BSPwctzBGxHwAAIABJREFUdfPQXDMXTVUL0FSVjpbadKyrmYd11TOxofpdbK5+A1sqX8THFc/ik/Kn8XHFE9hQ+we0VD2Fjn1FgHlMMBXiImnTgG2FAGvg5ADjCDiRBJZDAKPgazJ3N1n653LftLpLmqCRgDEw0I8Na9egrrwUtWWlqC8vRV1pCeorylFf6aKKctRVlA0K53NDVQUaa6qwprZaxG+qqcbq6koRrr5nnFTEePyW1OSmqko011SjuboKa6qrsLa2Rrj0u4lx+M5NLXW1WFdfN4jW19cPelbv1zfUIxWp93Td79fV1Ym8RNlS5K3CVblanLK5w5XfXWblZ/ruvOlnfZJpHcNqa0VZ6G8oL0PViuWoXrkC9WWlaKysQFNVpSC2F/1rqqpEmzIvlZ7It6YGa0nVtWghVVVjXVUFNtaUYkvdKmyuLkJraQ6aiuaidskMrM57By2Fb2FN/luoX/IWqhe/h8q8WWiuyEdL3SqsqSnD6ppK1FdXoqmuZhCtEc/VoKuoqbYazfW1gtbU14pwfsexwfFTV1mG2ooy1JaXoqasBNWlq1BVslK4NeUl4h3HYZ0zVuPjrLocDdXlWE2qqUBTbSUifs8QDiMBI8l2AUYBHPUwIpEIQjrQ1uXFtsOd2HbkMLYeOoytbUexva0du9u6sO9gD44c8+BYex86O/vg8fjRF9LgiVoY0GwMxGz0hQ30hDT0hvQ49QQ19ATD6AsF4QmF0Of3o6u3H53dvejt6Yenx4OBHg+8PQPoF2Hd6OnpQnd3F7q7OiV1O67rubO7G509Pejq6UF3by+6+3rR1TuUOnq70dnXgd7ew/B17ULw2MfwH1gD/546BPbUwre3Ad59q+Hd1wTv3kYM7F0Nz97V6N/TgD7S3gb07m1A9556dO6uRfvOGhzbVY1jO6rRub0a/r2N8O+oR3jnaoS2NyC0YzVCOxrg314H345KeHaVo3tvI9r3rEXPniYEd9dA216C8I4atO/5FFvburH2mIG6oxrq2nXUtmuo7YiivjOKxo4Imo+F0Noexpb2CDYe9GHr3gPYseNT7N2xGZ37t6B773r07mtB3/516N6/Hu37N+DIgU3o3NuKgZ1r4CHtaBKud1czBnY1C79v91r4966Dd89aePetw8DeFvj3rYN/TwsCpB3NiOxeB31PK/TdrTB3tyK8qwWBXWsR2r0O4T3rHHc9IntbEd67Ph4W3L0OgT3J1ILgnnUI7l2P0L5WhPe3wrdrDXwHa+A9WAdvWxM8+1rQtX0tDm9eLahrWzO6d6xBz85G9G1di/5PW9H/yXp4t25AYOdmBHdtRmg33Y0I7t6QoD0bENyzEcE9raIu/t1r4N3ZAO+uevh218G/pxb+vTUYOFAL3+EGhDqaEOtuht7XjFjPakR76hHrrYPWVwutvxZ2bwPQ3ZSCGoGu1UBngyC7q1GkE+taC62rBUbXOthdrbA7NwDtG2AfboXVtg72IYa1wO5eC6urWZDZuSbuV2E23/WsgdnXBNvTDHhbAN86SQNrYfQ2QutugN7TAKunEeh0UcdqgNTeIF36u9cA3g1ApB7QKwGjHDBWAeZKwFgJ6GWAXgvEGoFoC6CtBowyQCsDYuVAuBwIVgCBKsBbBXiqgX5SDUzvaujexhMS+uqBXof6GoD+1fK5uxboqUu8668HBuoBbx3gqwP8tYC/BvBXAgGWoxwIlQGhUknhUiBSBkTLZVkjfC4Foiy7omogVgdE64BYLaxYLYxYPbRYIyLRFgRD6+H1rYdnoBUDni3o9uzA0YEjaPMNYL8/hoM+G8f6NfR1BxDq6IfR3o3wkW7EOvqhd3mgd/cBA17AOwAM9ML2dAO+LkkD/YDHB7vfC727B1pXB2JdxxDtPIRIZxsinfsR7dqHaNd+xDoPItohwyLd+xHu3YdA7y74+nfA69mOgf6t6Ov7BN6+Vvj71sHftx5++ns3wd+7BYG+TxHs24Zg7w4EerfD292Gge4e+Ht74Otph7/7CII9BxHp2YdI9w5Euz5DtOsTRLs2Idq7GuHeVmi+vbBjAzAimiOOlvdHi6N1bM9fEzDyJMjBpDiBp9NNBowUS9Oyh0qcgvQYQIsfcYm2NtSVQnvJi3XHofYnn4UWqMOrVe/FN4k0bSMGRfLcIi7aEUmxMCzqlUUjCaLFKo85IfEGDpKuOX6GpSARP5GGHQ0jmQblofKLyW8YV7zns8iTdwtHZBoR1zu+Py65yqzKrtIbUm6nbu54qh7uPPg+FoXNcrC/SMntw2fWid8pl/mx3QSpvJy2i5hADJKiBiCMQMJAOAiEeN8yb0HhNXq98o5lXpsX7QQ0nm3YB+gDgOaFFfXB0oKwtLDoF1uIeyOw2K8k9gPL5NTd7VdhwuWYZL0EmKPIOCK+NaMhmMlpDGlH6iQG5S5QiJ5DsGKhIWCRZzGaegyGHhPvEAsIDiPF0tDk96ZpIqqbMMQ/0g/oHlFPWlMLIxnGZduE+4BILxDrhxULwoiFYGghmMzfiMI2OeajMHWOc+YbhqnFYGoabN4yE+PB4RrscBQIx4CIDoQ0IBAFAmGAfU0KhxKkxuwgl/3O8aBIk36GuUjTLLDLNcOGxrEeC4k68xgh1h1O/4m+iAbElYmyfdhGAUAPCbEMjLA8g0ycQ+aE8V0sCIT94tpFWqILf4TpMO0+2GYnYpYXISsCnd/qXiDSBQS7gEhE/HLhMAD/DiCwAwjtAsJ7gWgbEGwDoseAWBcQ7QHCPQjqJrwWELSAsGEgyqOR9Ch0U4NumYjY8l2M13pFOJewXRwS7a857abCY7B1DRbnRRpA0eV/w7mRh7yT2MYaw/neCRP/pitcxFX/3FCXeZhRqkVw3lV58XuOtQHZ1vzXORaiFhBlpzl14LgP01jLBiIAwqy8yQYAwrokjiNSVIcVM2DzW7aBbsDWdVFHcD7WY6B6Bm89cuzCoEWc6YXFZpFUtZwqW5wvoicmi1MMm45LBI0EuBTwW96WwXKTmE4YsHnGcUzwMsjPECT4KGyamIvcXaGWAlVGZ3lQ01w8fXdZVb4qb74LAgi5yuSOw3cBhzjkVXlYxpgstx0BbI5ZkpNuVDY9m/+4RH04Mf/SVZTcvkxTpa/yUGVMfnbac0h8FU+1hcqXz6pPdFkG1lHAAmeJsWK8Dq8d0Lth6h5oRhCaEYOm62IeE/OLmKOCYt2xtQgUcf7lvGhpAUG2HgAMzgUabJVvzIbNPHjtHsepZgD8NwWZcowwroovyp4Yz4xnxzQYkT5YnBe0PsAcACwfYHjlHGPQz7wDsHVD/NqELOrXIwSzNBumZsBieiJvzgmc89gQDLMAHt5tApZpivujBWC0TlIk/RdzGPlHwBhCpxMoDpdWHBga/BuJmqmQmfTHDvpzXeVkuS1OqoyvS3cQl9T9xxMMy/i0KOI3JOU3xWIqF1QB1jgZKtAjZipn1KpJW1ixDp2AE0DSAVFqMXUDLuEfBsipPOPfOYBKlYfv4wDFNUOpMv41XDFwnb9ZtIfTDu5ysZyirCyjU1fVduIIANV2Th1iXIRIBIskB8RwUYwQeDI9xiXY44TAn52gij9SEDaJP6IZlEcOcDIQi6zMXwBHTiAKLLIOHDeiLsdxkwAjAacVk+kwLUEqTtzlREUQwhP3CTwZbxjAKDiMcrGU9aIeI8GLR4qotRD0SABGNAToTNNJVwDaqADBUg+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taDLGIFl/M+Ls4U634bcRiTlBrRiRZsl6qHoYRgGkGYZohGKyDqSiMqBVBzI4gZkURJZkR4fJZWHXy3+FYJ+dd578cFPfmwvRDkhemPYAYPIMoansQtvoQsfoRtfsRsfsRJsGDEPoFhdGPCPqhYQA6vII0y4OY0Q+YXNjJqfECxoD001V+AaQ9EgCYPoAkQIDjt1g+H0CXZPsRsb2IwIsofIJi8Lv8MoxxuHExzQhMKwQbAVi2F6bVD8PqhynuCw6Kc/dM+KCjC1qcuqGhBzH0IYZ+hzyiXvFyqPIM4xoIQEtBOoIgaYIC0Dk2DA2mEXMoCsNguUNOXwdgGH4Ypg+WxevqfDBtHwzbKwk+mAhA5sd6BKAjJNLV7SB0m2H90NEDHZ3QcQy6fQSafRim1SHBFuc3AfgIvLjRVHMj51quNTy4OgjLCIl/zHT8NAyxzShMIwxd3LDFSxN80PUBmCyv6YdtBwFesWcHYVuKQrAt1lumaVN/kH6mq4fE/2+L9YjloLSI83mCuBmSkwlRvoP0Dc4j7Gv+a1HoLJMZgWHzQO4YDFuDYRswYMK0bQksudEhGTYsy4JJzENGgAB+PJyb+otDD+keVodxpIBxkOg5DrAGcxcltzFJTG2nFlOnTm/otynjCe6fJoCbG1SSE5lMNvNPouPFUe+O941pxsDJXpHBiSoOfNzgTIEe1flq158CbKjvFaAYAhYVAHJAlQJXwh0MRiT3UMVzviMwcaet8vtrucmAUW2l4/krkOhuP1c7xeO53rONCJIFe4Gu7Adynwn2LHIgBHE3acISuzOebE/gL38+y+RdmkHYZgAWwaOTTxwsCrDp5BkHiq4yqHKJSUeGy28T7a0AI0GjItUXg54Fh4wLniQhcqY/DvqkX9XLFuOOk5/UYxSgUQAOPgfETlkCHwIgE4ZhQjcMQZppghRzXAk8HU6c0IuUaQzi0IlwAm9y45LJAYfCEMd5x0VbgVHBBWT7piCRlut7xS5Kcllf04jAigMDp53I7YqS62VKHMxdv0YOLMePZOvYPHvMIFDRxKTJidMQm0ANNo+bcN4TnDHcsDTB6SM3IkZuK/uB3GbNEEwE7k+4kbfEhkS2G/vL1HXB6Cazm8xAuTfizj8GuUCQE0wuHME9QTmt3PuBaL/jMtzrcOlYP24gwrBsPyzLH3cFGDB9YtHiwqXIZhwXmbYfhuUTi6pm+6BZPtA1GD4C4vcpyRocztsjBAgU/xXb1IQtDgW2Yem2AOKWbsI2DAFuTAIbFxn2AAzL49CABAoC8PCwYVIApritgiAjBMMMO0TASQ41uZOG3DwqDqVwHS6s4FRLaYVhGhhC4r/QoRs6NF2DZpDLG4NuRqGZ5PpGYZgxsVBbVkwsunIO4T/PzlabVYctp57dbDrBHVZc9GFcwf118mb+imwNmsuv2zKOSV00g8QxHBMgRcxlJm/z4LwWFtawUl+NoFSSHCcEmLwBRIJzw+ahzpxHU5TNxemPc/0NHabF/hxMhsl/K0GUeBCwJMiCaZhg2SXpYlPEdZWHSltWSJbJdsqFMAxEBOkIQxd+giRNENds24rCtiJO/SUjwNb9sCk5EJw/9g/7ypFKcC7TuFmOCGkN+9wWkgduNAjulDTC2cBzDhC7UTKpeKVev0MeqQdITp3g1nETIDcotuWDgX4Y8MCEB5ZNGhCg2FYbBxE3IM5E5P/BjbAl+pPnJKq5iX1LiQ+Jm4o+wGK+HtiWcye0+j/sMAxbgkjNMqFbBnSL81lE3vLCsxjFwd1ksjEP7qRZp6FXAZ5K2P+TErjFgePxgZ6dQrfxVNLjtwSKtJwmceAoK2o3gPw8/BycHNgEiYMAo2JtpHQVYHTxy9XWm67gMiVY4YolftpdAVikeJWgRoCjlOV1dl2n9Z3DanDXWwCwEeQ1iAuXaCcJPvjjS6LIQHINQ85OkTs8ggxDSN8M3RZcJj4L8CAWN7nzI6dRkEskIdv/JNopVT86bR4Xbysxdwo3fvWfYw0d5zgKgETuiSQBiEXbKY6KwyEUYEy1B4EZAQeRDVU4KMJzQLJokxgMQ4Nh6IJkXV3XD7rKMLhcIWeXrHbLklMrxL2cnF1kid01d9gJMvUAkskSE3dS3nGuaKLeUixDLg45Oj5J7PuoX4AxtjEPNLfEwuAAUyVGEjtp7qa5QeDuX5Lk7CXCxWJlc8EKwrACMExyPwgIKaImR5XgwAS5kQThVA+Q3AgfLMML0wjAiNkwYzYoDrNjJmyKVWOaMFSieN8Q3EoC0AAQcdQDqCJAP8PEosZ6K8DLCd0lRheidKoNyIVNuaIuSZsLIX5XfeKKL8K5QI6EktMc7pmcepJYbFXaXHAl6I3nJcCMX1xPRrEYyeKGLU5BWNzEMZ342Oc84bQHNwICfLlAmthgq02HazOjAILYuPA/YTouEb3bT7Am0mb6zn+v5kmxcVRj0b2JkxyiE0odWHbRDgqInMB1jVfJBZJjdIhfSEQMR8WA64u6F1hxrZ1+YDvG66LmNNeGXGzgucNhGOs3+F+WGz+1AXRct2qHe3zGwZZTRwFaCVxd5Px/8j9UXDmOn8Q4j8e3I7AcMhEByaZMWOgJUDZLsTOkVMERTQsRsCOypnCKIls5FyqJE7l8YQEWY4aOCGW14l9Q/eJqN7EOqrZiG3E8OxxsNdaHjFPZ3wYIGskxlRssi2NdcCE5D7nrys2sPFBbunzmxiQqybmhRYBVwb3mPKhE1SwLyyu5odw48FvF4TXAvL0CrHKjINqccQQ4pVYhOZj/lQCj0id0ACq5fwooGtBAImiMK5AocfTn5LJDTD0qQCOBI0Xigq09rOsARreCRRJwinOl4uCIXI0EODodfsnNcsSjYuI8UblP5/tTAIwOx3BIG3EHafggd5J+WAafCfzkgsNFR4oY2F9SxCh2cbouuIwCeDmiAn5DGjKpqkl22L51tdEwgFFxE0/opgBpiQVTLVapXLWAObvn+OLoiOEFCHE4W5onodOoMUwCFCkSIahxU0JEosQlQo9RDwqQRKAkyJAAnW2tSHKByAkaTLoRRDLJNB0dSepJ8l5TchKTCIZflp16ctQfJGgUdfA6rg92nMNK/VQnnlv8F9/ZpxINJkRiQjRmemELcEpOIMXOBIzUBSYw4QIcEfqduhATU6TmhcXJXIjw/VJcLXSbye3XYOgmYoaNkAUh1tZ0AxaBZEyDyfcxXYJQ04ZpStE5GQC2wcVO6Um5XKpkJJPQGaTeoEPUr6IOoaJ4fAvgu5GQSut4LtMV6h2OeDW5nd3PYpF1wJ8AKgRwSvfL0XckV0iUPYW+YQq9OIoGTWvghCTHUFCKrMkBdxP/hTh3nRx29f/Qdd4xjs5x6GxY9AFwETbswIkJXsFtIsfpeERuFIyRkgILDsCJgzWGS7034RIACmlUMhDmsxzLwuX/R1GwKKvLJQc4iYSFLa1s3WRSNJ9M5MaRK0ZSnLlULuvsT5SbnDzBzaPIN0FCBEwLXwG4uK4QMPMfcXQpqS+o9B3Fa8kooITJEnO/VGMzjBh0g9xkHTGh86vmUbfL+VbN8Q5o5CZc6SUezyUkGQQCydEjs0Kq1AguPDnxJCEmJuBzU1hyTMkRjG9w2Vfc2CiiviT/HfXfWOK6P3JIdDHO+mHBA9tmP1FfUd4hLUElObyJA7xPJ2j8YjmMSYDRgh5nRxMs6gSNBIxC1v9XcAWrmOJOij0lq1pyfYbxExy6y+YGi8qYRnCApCJ3nBskztujcvnpIWGkQy6MOsdvJGU/XXGS6iyU1oXi+jBtNiRfd9s4fmM4LkvS7ljs/tRPT1eBruSdNJ/VTtLtur89jj8VYBy0AZCi8iHAN/5dEpdNiKNVWd2umtBkWPLYi9eP3BWx0BFQ9QNarzT4UUY/FIsKoyAunGxTciITpECi203FiRScTOpcum4MELo2gpMpxciS0+tw18hhc1GqzVBq7re7DSKgiNomuBRETic5zA6HVS38YoFX3ACHA6Y4YYIb5rzj5oIiT4robOkX+q0EoEJ8xbw4SROUK6BKbmkYus6FhxtIcnTJMTwGRNqBcJcwbkGYImeWi/1G0aYOzSLX24Kp2TA0W6oxq7lf4TjbRoy6SNTDTLUwqUVRuaniMMy9kA4X53SEKw5avH2V7mCSK3R0FZePuqgOCBbgNamuqm50VRndYY5f2e+4GYap/MJYIcX3cYDhBqM0JnETjS9SfEujmPh6rdbtFC7tdohtTkRML1U+KcM4Xw3h6irw6HYTolXJhXTO0xNgyB2P4veR1YfGFkJXmFw9RWqsnYyr+pXuIO6d+l95/IuLbMcvACPrwUZl45LTSMDEscV1Ra0Pcm6iHjF1KYVkhaopYu3lfO6sA2L8Ou0y6KzBJA652Ny4/qvj1VW0iy0BLUEt1TOoTxgnS3D6pE5hguPo5rRKv8MBFOBY5T04XWkY5hjUUF3Apj4o/z1Hb1P0tWTcCKaXRdF1WKiSnE6wyLS+dIBRKHg6YFFzuIyDQJkboH0efgEsFHjgYnsc4HMCwCh0CJIAlbIAPF1gUVgTOhaF//8DjCm4k+Jnd/RYhSa9MqhJpQvJRZ6ctCSRChf/uOiFkwYBiRsouv2qr4/jxoFfgjM8LMdScS5d7mDRrwSPcfAXB7ncYTqcRE6IYtPCiVCPkxC3C1Epxc3UF+I7iqM5gUpOKidTaULK3TInGdY1qW7kPCTpEcYt2JWBldAhZZlScS5ShAnRoaNvqvxRx0rarSelrIFdLi391K8sbKDEVai20M00xK5dbuLYJnE9LKETJi2CqbOTvON3dBVEuGHp0KnbaFGnilxoip+lpbZmULBjgcYjcSMH3Sc5jLoBg2WLmcJSMWhZCJvSqMakoqPQcyTY5Pji4uyIF6m7GT/ZwGkrlp0LlxBJcsF0uCxxEZgL/FLc7iaKw+3gICL4tYVCfkgo5quFV4reEwBZAeVklyBaAJI4CBzumeJxpU+nOxwTpXelXCrbU8+OIkgvqOMlRWQBoUcsudOKu8zxykWSbaGI7ebop9HYwPTFSYBxNZ6E6xoDQifPUSqlsYUdSEkGOYWmD7rpk2oIDhdHbuAJOuSCLrk9FKVTvEeOWBKn0s21HOTnP5fin0gO4xgYoYgwwZGSxpiyDxyuFa9/czhY1BXUbJImSOhA0kjCol6mJIt6gMxXzAXKwNDluudZMk2oF4fwIDIQgkHdQxfRSENy0Jz+pxGX0J+T9xlLvxw7YucUF487czp/eqHWRlU0HZZjwyAnA1p00PzXEqed2KyLyJvGSb0w7R7A6BMGSNwAcg6kLip1mcV/xv4RG0CeR0hDLEc/la4VFTqdUq9S6lbyv5HEZ3cYN5nUCXX0jG2pciHVEBzAGVcz4PinaFrqG1NcTTWZBEhU451zAdc+px0cHWzZZ1GYbH9RBqbH/KifSl1KyU0UfclvBbfedjZcBJmG4GTyP9BBnUrmPfIxN5K4pwQYT1VfUYqaE3qSQiRNLqOwB6JNkAGLSgzyksTBrjARUqZCbvcUOZFxziCB4ucAGGmR7XAwT+Sm4tCkDkvicCUDhBM8p+aMOWmKb4cHWKKNVJv9BW5KUK2Ugl0/VGLCcZfFWajdoCuln5Ol4nwkXDfXbbDf4XQq7rCwcpOHavMmFnEbC40d1Hu36xhlKOMMaaDhLrMD4IbsdFVdJMBVgFHqZMojVZRRjKlTDEpOFl2CSlr7cVKUpwqIiVocVXIcwOgWVwn/CRa8E4yh1AsmQX4yuRaq+AJCkZI0ouAO3RRgWCqJW2IB4kIkj79KjANOtgnAKOpsEtA45Fq4CCYFUHTESIwrWX9S1zNikTNIIOOANmHtyCOHNBAY8kgLugSLUcMCj8Nh+1PML8vD8eXiVggdU4IIt0iQ711xFLiMLzYO2ORzXPwo/Vx0aMDgJi4GtNZUBCsM0uDFTi2CqV2h86l0P4d1uRmRIjfpOkYYQtSmwIxS4md5lN6ao1Ma129zcaoHiecoqiPwoNqDoxMb13kkcOYmim2pyGlTtrcbkNGAyJIc5FSuMK4xpaW24pgTZEhy67+q8isAP7Q/kvtHcrL4/56YEkDQLaJM5SfIc7evAu10pZGREIPS0EdshqRBl0ldfEEugCTSccZochkF04PczAQJy/0kwCgAJK2iXUT9Q2mUQsMUEjcNbpK3uIm7jd1zuZrfXWBR2kNQKdG9ljtnH/GfpkGSA6JoGEbVEinmZj9xjPL/lcA1ru8pmAbciMh3fC/J0R9UFv0muXGS1P8k3YROtLCUFps0efJGAjASBCY4iOKfcutxui2VBzGPEmCRwJFtRAvpBJh1DH1EWsyTBjnOyR+iLTmHuVjg4ngqth3TYD9xHBMsJvo17h9UjtRMm1TrMsO+WMBIcbMgN2g0YNvmIBJnY/D8DBfZFk80T6bUltsnZSRDC0vqMopBdhzuIjmP4mdzAdQRdIRY+I7HtXS/S8HZSgUYxcR5ogV9uPcnyEOm7QY8nHgSlJIDO4J2GG5Ano7woWUiuOM5byOhhOhWgUi36NbtV+8T7lDdQMZXwEa6nCiSflJnFyjOSHT3/zB+sdFIVmdgnySnywn0RJueYfIY2oYn+BdGmE6qMn6RYcP9jyOVAIy4nVL0zRdZ7y9j3iNty1Mt+9B8kv7H/6J9JUW33Fwm6KTWRmG17IDAk/ST8zeIyyc40kPTEkwkJW5wu6fQJyOeA1Pl4S6D258q7pctzF1et/8vLqf25QOMCa5lAjgmwlzA8iQH7Ih/jJMAjGLiUh0hUP/IJp6hE9Ywi7F7B30ivwvEuQHdCf3DpKuA6YkAI9MfUp+/eECOrP1OtGAoblTcFaBpKBBMAD33O4KsoXVK5gaLOMkc1WE4xwnAmALgZEwvAAAJaElEQVQssq1OEjAy7+Ty8DlVu4x4skxR51TtcKphqcr4RYYNCxiHaePkdh9xe3zB/8QX2cYjzXukbTnS9IaLNzSf0zPvDJfflyU8wWFTnDZyA4eCts8ljOLqZEqR9+cCGJPn6eM8D+krtb4nu6f0P7uYTCrdlPghRTzGT5W3SmckbqrvRxT2hQPGBABMgELFdTy+O5j1rdjgp2HwJwHG4wMuTjROp6bs8BQTUSqdsr8U7H2O30kxtSP2GaT/l+AuDt82Keo9ogH5eX03mP0f1x0ZVC/FRT2xWCkuehokViZgG07sk0KPJEV7DAdehi5wQwEtgWGqieRvgDF1u6i2OrU2T9UPw4Sl6G9Vhr+5so9GNs5Tb4xOpg2H5nP8MXIyaX+Z41LEPRIu3+cCGFOAw1T5fB6A8ZT6ZDgAdir/80jTHGk8lmW4uKnC/+Kyf+kAowKJvN/oeBQFKJ8fQjzD6RSJrHIhjpY6N3FwkKz7IZ6dyYt6AqITHNCQCkioMAHyRgpKRpCeACnDAJWUZU6Rtyqbcsltco6CkQr9TjlGXPYRllvlN8RV7TkSNzmvFDobw+lxpGwf6hAmkTgLy21xSL9SYE5yU8WNK/eruA6ATPpxRwxekr473oT4N8B4/DGUus2P/427vUfcvifRZ+70/2/yDwVyqcH3qbbJ0HxG3t+nmvcX9/1pYKaMEPSlBIKpznZOdY4zj8w7rSDnFMFUqrIw7FT+Z9pfqBNilJsqTYap9253SN7DxBN2Hinac8j3Ix3/XyrAyEqz4FysE9ZpPH+NhzZb8cObnavfxDPvgvTDjCniM++IDImT4OVVPTzIM5kYh+k48Zz3fGa4yft3o7yCzQ8z4ocVDYgDhHmjA/0khtvijmBeSXdypNITJ9K70kykLdPnfZcm82P64hBkKoBLij/TotZ5J13GlfFVXLc7OC5PxKdF8WCApNIR+Tp5M46I647vlEV8r8JZFudqJHEFHq/Bc9pHlEPkRdBKJfZEfaRflmPohO465kiJE+Lg1Z2Oqx7CwMCdj/NOKM9LRXpVTnksikqH1nVUtndc5XeNSff4HKIAT4MF9Q394ppCx4JZWDLT6pRK0jSAINhN/KwCvKj6ncB1f3c8/8mk+deIe7yyut+xLOqZfiFydybV+Pg4Thupb92uql9cfK/SS5GO+7u4nyI1qjfwGA9Hh1Q9q7SFO5zeqJMP85dAM1HHeB6Mk6we4GoLd7yR+1MsGqz7SGmY/GVdJagTivtJ7cg2Uu0i6ux6n6rsKu4gN0Vbpvo2LulJrlOKsrN9qaPqzoffqzLS5T3WfJ+clwqjK/tR1X9oXH7LvJQrvk0u30k8c8yItNztyO9FPon8Wa5UfZsKyA0bRkmbYyQiRMmnABaZR0KCmJAqCkMPMmeUcY/IU7WX/M9EXdgPJ9FOX/64qQAjDVZS/JNuoKj8I443TJqpvh9h2Bdo9EIdRedOZ2H4wgEfRsTXg5CnA2FPB4J9RxHoPQJf/zFBfk87Ap4O+PuPgX66nu5D6Dq2D93t+9HXdQgDPcfg6+tAwNMJf3+CAp4uKPL3d8Dby7S6EBzodsI7HX8nfH3tGOg5iv6uI/B2H0WgrwMhT5cg+km+nmPCDfZ3ItjXiWC/fK/ihTzd8W9EHMZz4kS8PYj6+hDz94F+fqPS9ffKtJlvcKBL1IFuhHH9fdBCAw55oIU80MMDg0i9NyI+WDGCzRMT45oEx1E/jIgXWlKaetgr8nDHk3F9sHgbB78NewXpAY+oV8zfL+vo1JPPfMd4FvML+2CEBqAHPYKM4ACMkEzDjIZgxMKDyQnjIkQyomEYkYDMk2kEPCI9psF0mYcVkeViHmxrLcAy9Yo2p8tnlofl5zf0G2zTUD/MyADMiEe4VoTpDcCOMq4XVpTlZH79Ily8j/JaON7o4RPfiCMduKmJ+WDpXlg6XZJfbH4kh1JxRzn2ldg8MfFzIfi/ldTCLPqaRwC5Fg2+0yLc2MlFfQjAchbpVG1HoKCFea4jF1VnQh1hO3PBZp68y1ukE+FGYGgfSTCYxB1zFnnWJxbiBnd4QEIr/LDfC13kI8FlqrqMOGyEi0HKBYvfplK3oVVnLCzKyPbktwqI8d9lPVkPxuGiL/uLmyRn8U/Rbqnqk6otU8Ubvuyp+scBhAIYkusvrfDFnMP74bUodPZtqnEk2kNuGGJh3v4zfD+y7JynVF/TP2w5R9JHTj/ItpXlVumxjUU+SjUlVXonAfoMpifOIOV5q7TYTmG0wnY7iTST4+paGBrHuDhHUV6YwXroETn/c1zxP+P/pur5NzcFqEzV159T2BcMGGn5zB0HdyD8sUOIeLsw0NkGX+cB9B/dg4GO/ejvasNA7yH0dx9EbyeB4QH0d7ehr/MAjh3agf27t+DAnk9waN92HDu4B93HDqC34xB6Ow6ip/0g+jr57RF4uo+gr/Ow8+4QPD1HBXAkQCSA9PYec9x2eBnWcwxdh/eh5+gB9LUfRH/HIUGezsPoaz8EugNdRzHQdUT4PZ1HhJ9g0tfTHid/bztIDKMb6OuMPzOuv6fdBS4JHjsFgAz7ehH29SDi70Us2I8YgY+gfkQJfgIqjG6/AyC9kMAuAQIVGDyemwCWBI0+kY8EowSLXpEXwSj9dFkOAWAdwEcARlAW8/UJoBjx9jp16hYATQE2gjQtkACJ4tmfFBYOQAsHh1IkKCZyLj6crKOBAQEAmbck5t2L8EB3PJzlICiP+XsQC9DfjfBAJ8IE4d4u4ff1HoWv56gAgLFAN7QAv+8C/XqIwLIHWrAHRrgPZoQgsV/4RVioV8QT3wUT8SzeJcw7hXUvDK3fIQ8MbQCmxnPmOAkqLiMXZec+8hEupCkXzf9C33KxJrASC4TD0ZOLr+QMKbAnOEUujp0EGENBAtuL7xgfthH3M2wkbUlgaPI6SIIgLmICOB4fLKiyyHwd8EQjM9twFnduGBQgky7zYT3pHhe4nExfn47FI7mcjlEQy8k+YnuwvKwr24dtFQ365YJPwO9qc4KCkbS56DOn39xtmfLb4eqY1E7x9uVB6wR7ziaAZeY7llv07TBAUAAzgmHWwTbioD65TEyLxPEmQBCBkdik/OULPtPj3CfbUpafYEq1PcWXoh7D5TNCcKcAHG89ExbV7GvWhwAxiVKJTJOB4XDPvE2NefA98xH58opN1ikaEv8/N03iHxmuf/8W/lcF0/8HsvDk97E3fBsAAAAASUVORK5CYII="/>
          <p:cNvSpPr>
            <a:spLocks noChangeAspect="1" noChangeArrowheads="1"/>
          </p:cNvSpPr>
          <p:nvPr/>
        </p:nvSpPr>
        <p:spPr bwMode="auto">
          <a:xfrm>
            <a:off x="460375" y="1682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685800" y="2399111"/>
            <a:ext cx="7696199" cy="1569660"/>
          </a:xfrm>
          <a:prstGeom prst="rect">
            <a:avLst/>
          </a:prstGeom>
          <a:noFill/>
        </p:spPr>
        <p:txBody>
          <a:bodyPr wrap="square" rtlCol="0">
            <a:spAutoFit/>
          </a:bodyPr>
          <a:lstStyle/>
          <a:p>
            <a:r>
              <a:rPr lang="en-US" sz="2400" b="1" i="1" dirty="0" err="1">
                <a:solidFill>
                  <a:srgbClr val="980E1A"/>
                </a:solidFill>
              </a:rPr>
              <a:t>Sử</a:t>
            </a:r>
            <a:r>
              <a:rPr lang="en-US" sz="2400" b="1" i="1" dirty="0">
                <a:solidFill>
                  <a:srgbClr val="980E1A"/>
                </a:solidFill>
              </a:rPr>
              <a:t> </a:t>
            </a:r>
            <a:r>
              <a:rPr lang="en-US" sz="2400" b="1" i="1" dirty="0" err="1">
                <a:solidFill>
                  <a:srgbClr val="980E1A"/>
                </a:solidFill>
              </a:rPr>
              <a:t>dụng</a:t>
            </a:r>
            <a:r>
              <a:rPr lang="en-US" sz="2400" b="1" i="1" dirty="0">
                <a:solidFill>
                  <a:srgbClr val="980E1A"/>
                </a:solidFill>
              </a:rPr>
              <a:t> </a:t>
            </a:r>
            <a:r>
              <a:rPr lang="en-US" sz="2400" b="1" i="1" dirty="0" err="1">
                <a:solidFill>
                  <a:srgbClr val="980E1A"/>
                </a:solidFill>
              </a:rPr>
              <a:t>điểm</a:t>
            </a:r>
            <a:r>
              <a:rPr lang="en-US" sz="2400" b="1" i="1" dirty="0">
                <a:solidFill>
                  <a:srgbClr val="980E1A"/>
                </a:solidFill>
              </a:rPr>
              <a:t> </a:t>
            </a:r>
            <a:r>
              <a:rPr lang="en-US" sz="2400" b="1" i="1" dirty="0" err="1">
                <a:solidFill>
                  <a:srgbClr val="980E1A"/>
                </a:solidFill>
              </a:rPr>
              <a:t>tụ</a:t>
            </a:r>
            <a:r>
              <a:rPr lang="en-US" sz="2400" b="1" i="1" dirty="0">
                <a:solidFill>
                  <a:srgbClr val="980E1A"/>
                </a:solidFill>
              </a:rPr>
              <a:t> </a:t>
            </a:r>
            <a:r>
              <a:rPr lang="en-US" sz="2400" b="1" i="1" dirty="0" err="1">
                <a:solidFill>
                  <a:srgbClr val="980E1A"/>
                </a:solidFill>
              </a:rPr>
              <a:t>để</a:t>
            </a:r>
            <a:r>
              <a:rPr lang="en-US" sz="2400" b="1" i="1" dirty="0">
                <a:solidFill>
                  <a:srgbClr val="980E1A"/>
                </a:solidFill>
              </a:rPr>
              <a:t> </a:t>
            </a:r>
            <a:r>
              <a:rPr lang="en-US" sz="2400" b="1" i="1" dirty="0" err="1">
                <a:solidFill>
                  <a:srgbClr val="980E1A"/>
                </a:solidFill>
              </a:rPr>
              <a:t>xác</a:t>
            </a:r>
            <a:r>
              <a:rPr lang="en-US" sz="2400" b="1" i="1" dirty="0">
                <a:solidFill>
                  <a:srgbClr val="980E1A"/>
                </a:solidFill>
              </a:rPr>
              <a:t> </a:t>
            </a:r>
            <a:r>
              <a:rPr lang="en-US" sz="2400" b="1" i="1" dirty="0" err="1">
                <a:solidFill>
                  <a:srgbClr val="980E1A"/>
                </a:solidFill>
              </a:rPr>
              <a:t>định</a:t>
            </a:r>
            <a:r>
              <a:rPr lang="en-US" sz="2400" b="1" i="1" dirty="0">
                <a:solidFill>
                  <a:srgbClr val="980E1A"/>
                </a:solidFill>
              </a:rPr>
              <a:t> </a:t>
            </a:r>
            <a:r>
              <a:rPr lang="en-US" sz="2400" b="1" i="1" dirty="0" err="1">
                <a:solidFill>
                  <a:srgbClr val="980E1A"/>
                </a:solidFill>
              </a:rPr>
              <a:t>hình</a:t>
            </a:r>
            <a:r>
              <a:rPr lang="en-US" sz="2400" b="1" i="1" dirty="0">
                <a:solidFill>
                  <a:srgbClr val="980E1A"/>
                </a:solidFill>
              </a:rPr>
              <a:t> </a:t>
            </a:r>
            <a:r>
              <a:rPr lang="en-US" sz="2400" b="1" i="1" dirty="0" err="1">
                <a:solidFill>
                  <a:srgbClr val="980E1A"/>
                </a:solidFill>
              </a:rPr>
              <a:t>của</a:t>
            </a:r>
            <a:r>
              <a:rPr lang="en-US" sz="2400" b="1" i="1" dirty="0">
                <a:solidFill>
                  <a:srgbClr val="980E1A"/>
                </a:solidFill>
              </a:rPr>
              <a:t> </a:t>
            </a:r>
            <a:r>
              <a:rPr lang="en-US" sz="2400" b="1" i="1" dirty="0" err="1">
                <a:solidFill>
                  <a:srgbClr val="980E1A"/>
                </a:solidFill>
              </a:rPr>
              <a:t>các</a:t>
            </a:r>
            <a:r>
              <a:rPr lang="en-US" sz="2400" b="1" i="1" dirty="0">
                <a:solidFill>
                  <a:srgbClr val="980E1A"/>
                </a:solidFill>
              </a:rPr>
              <a:t> </a:t>
            </a:r>
            <a:r>
              <a:rPr lang="en-US" sz="2400" b="1" i="1" dirty="0" err="1">
                <a:solidFill>
                  <a:srgbClr val="980E1A"/>
                </a:solidFill>
              </a:rPr>
              <a:t>đồ</a:t>
            </a:r>
            <a:r>
              <a:rPr lang="en-US" sz="2400" b="1" i="1" dirty="0">
                <a:solidFill>
                  <a:srgbClr val="980E1A"/>
                </a:solidFill>
              </a:rPr>
              <a:t> </a:t>
            </a:r>
            <a:r>
              <a:rPr lang="en-US" sz="2400" b="1" i="1" dirty="0" err="1">
                <a:solidFill>
                  <a:srgbClr val="980E1A"/>
                </a:solidFill>
              </a:rPr>
              <a:t>vật</a:t>
            </a:r>
            <a:r>
              <a:rPr lang="en-US" sz="2400" b="1" i="1" dirty="0">
                <a:solidFill>
                  <a:srgbClr val="980E1A"/>
                </a:solidFill>
              </a:rPr>
              <a:t> </a:t>
            </a:r>
            <a:r>
              <a:rPr lang="en-US" sz="2400" b="1" i="1" dirty="0" err="1">
                <a:solidFill>
                  <a:srgbClr val="980E1A"/>
                </a:solidFill>
              </a:rPr>
              <a:t>và</a:t>
            </a:r>
            <a:r>
              <a:rPr lang="en-US" sz="2400" b="1" i="1" dirty="0">
                <a:solidFill>
                  <a:srgbClr val="980E1A"/>
                </a:solidFill>
              </a:rPr>
              <a:t> </a:t>
            </a:r>
            <a:r>
              <a:rPr lang="en-US" sz="2400" b="1" i="1" dirty="0" err="1">
                <a:solidFill>
                  <a:srgbClr val="980E1A"/>
                </a:solidFill>
              </a:rPr>
              <a:t>không</a:t>
            </a:r>
            <a:r>
              <a:rPr lang="en-US" sz="2400" b="1" i="1" dirty="0">
                <a:solidFill>
                  <a:srgbClr val="980E1A"/>
                </a:solidFill>
              </a:rPr>
              <a:t> </a:t>
            </a:r>
            <a:r>
              <a:rPr lang="en-US" sz="2400" b="1" i="1" dirty="0" err="1">
                <a:solidFill>
                  <a:srgbClr val="980E1A"/>
                </a:solidFill>
              </a:rPr>
              <a:t>gian</a:t>
            </a:r>
            <a:r>
              <a:rPr lang="en-US" sz="2400" b="1" i="1" dirty="0">
                <a:solidFill>
                  <a:srgbClr val="980E1A"/>
                </a:solidFill>
              </a:rPr>
              <a:t> </a:t>
            </a:r>
            <a:r>
              <a:rPr lang="en-US" sz="2400" b="1" i="1" dirty="0" err="1">
                <a:solidFill>
                  <a:srgbClr val="980E1A"/>
                </a:solidFill>
              </a:rPr>
              <a:t>căn</a:t>
            </a:r>
            <a:r>
              <a:rPr lang="en-US" sz="2400" b="1" i="1" dirty="0">
                <a:solidFill>
                  <a:srgbClr val="980E1A"/>
                </a:solidFill>
              </a:rPr>
              <a:t> </a:t>
            </a:r>
            <a:r>
              <a:rPr lang="en-US" sz="2400" b="1" i="1" dirty="0" err="1">
                <a:solidFill>
                  <a:srgbClr val="980E1A"/>
                </a:solidFill>
              </a:rPr>
              <a:t>phòng</a:t>
            </a:r>
            <a:r>
              <a:rPr lang="en-US" sz="2400" b="1" i="1" dirty="0">
                <a:solidFill>
                  <a:srgbClr val="980E1A"/>
                </a:solidFill>
              </a:rPr>
              <a:t>, </a:t>
            </a:r>
            <a:r>
              <a:rPr lang="en-US" sz="2400" b="1" i="1" dirty="0" err="1">
                <a:solidFill>
                  <a:srgbClr val="980E1A"/>
                </a:solidFill>
              </a:rPr>
              <a:t>kết</a:t>
            </a:r>
            <a:r>
              <a:rPr lang="en-US" sz="2400" b="1" i="1" dirty="0">
                <a:solidFill>
                  <a:srgbClr val="980E1A"/>
                </a:solidFill>
              </a:rPr>
              <a:t> </a:t>
            </a:r>
            <a:r>
              <a:rPr lang="en-US" sz="2400" b="1" i="1" dirty="0" err="1">
                <a:solidFill>
                  <a:srgbClr val="980E1A"/>
                </a:solidFill>
              </a:rPr>
              <a:t>hợp</a:t>
            </a:r>
            <a:r>
              <a:rPr lang="en-US" sz="2400" b="1" i="1" dirty="0">
                <a:solidFill>
                  <a:srgbClr val="980E1A"/>
                </a:solidFill>
              </a:rPr>
              <a:t> </a:t>
            </a:r>
            <a:r>
              <a:rPr lang="en-US" sz="2400" b="1" i="1" dirty="0" err="1">
                <a:solidFill>
                  <a:srgbClr val="980E1A"/>
                </a:solidFill>
              </a:rPr>
              <a:t>với</a:t>
            </a:r>
            <a:r>
              <a:rPr lang="en-US" sz="2400" b="1" i="1" dirty="0">
                <a:solidFill>
                  <a:srgbClr val="980E1A"/>
                </a:solidFill>
              </a:rPr>
              <a:t> </a:t>
            </a:r>
            <a:r>
              <a:rPr lang="en-US" sz="2400" b="1" i="1" dirty="0" err="1">
                <a:solidFill>
                  <a:srgbClr val="980E1A"/>
                </a:solidFill>
              </a:rPr>
              <a:t>màu</a:t>
            </a:r>
            <a:r>
              <a:rPr lang="en-US" sz="2400" b="1" i="1" dirty="0">
                <a:solidFill>
                  <a:srgbClr val="980E1A"/>
                </a:solidFill>
              </a:rPr>
              <a:t> </a:t>
            </a:r>
            <a:r>
              <a:rPr lang="en-US" sz="2400" b="1" i="1" dirty="0" err="1">
                <a:solidFill>
                  <a:srgbClr val="980E1A"/>
                </a:solidFill>
              </a:rPr>
              <a:t>sắc</a:t>
            </a:r>
            <a:r>
              <a:rPr lang="en-US" sz="2400" b="1" i="1" dirty="0">
                <a:solidFill>
                  <a:srgbClr val="980E1A"/>
                </a:solidFill>
              </a:rPr>
              <a:t> </a:t>
            </a:r>
            <a:r>
              <a:rPr lang="en-US" sz="2400" b="1" i="1" dirty="0" err="1">
                <a:solidFill>
                  <a:srgbClr val="980E1A"/>
                </a:solidFill>
              </a:rPr>
              <a:t>tươi</a:t>
            </a:r>
            <a:r>
              <a:rPr lang="en-US" sz="2400" b="1" i="1" dirty="0">
                <a:solidFill>
                  <a:srgbClr val="980E1A"/>
                </a:solidFill>
              </a:rPr>
              <a:t> </a:t>
            </a:r>
            <a:r>
              <a:rPr lang="en-US" sz="2400" b="1" i="1" dirty="0" err="1">
                <a:solidFill>
                  <a:srgbClr val="980E1A"/>
                </a:solidFill>
              </a:rPr>
              <a:t>sáng</a:t>
            </a:r>
            <a:r>
              <a:rPr lang="en-US" sz="2400" b="1" i="1" dirty="0">
                <a:solidFill>
                  <a:srgbClr val="980E1A"/>
                </a:solidFill>
              </a:rPr>
              <a:t> </a:t>
            </a:r>
            <a:r>
              <a:rPr lang="en-US" sz="2400" b="1" i="1" dirty="0" err="1">
                <a:solidFill>
                  <a:srgbClr val="980E1A"/>
                </a:solidFill>
              </a:rPr>
              <a:t>và</a:t>
            </a:r>
            <a:r>
              <a:rPr lang="en-US" sz="2400" b="1" i="1" dirty="0">
                <a:solidFill>
                  <a:srgbClr val="980E1A"/>
                </a:solidFill>
              </a:rPr>
              <a:t> </a:t>
            </a:r>
            <a:r>
              <a:rPr lang="en-US" sz="2400" b="1" i="1" dirty="0" err="1">
                <a:solidFill>
                  <a:srgbClr val="980E1A"/>
                </a:solidFill>
              </a:rPr>
              <a:t>nét</a:t>
            </a:r>
            <a:r>
              <a:rPr lang="en-US" sz="2400" b="1" i="1" dirty="0">
                <a:solidFill>
                  <a:srgbClr val="980E1A"/>
                </a:solidFill>
              </a:rPr>
              <a:t> </a:t>
            </a:r>
            <a:r>
              <a:rPr lang="en-US" sz="2400" b="1" i="1" dirty="0" err="1">
                <a:solidFill>
                  <a:srgbClr val="980E1A"/>
                </a:solidFill>
              </a:rPr>
              <a:t>viền</a:t>
            </a:r>
            <a:r>
              <a:rPr lang="en-US" sz="2400" b="1" i="1" dirty="0">
                <a:solidFill>
                  <a:srgbClr val="980E1A"/>
                </a:solidFill>
              </a:rPr>
              <a:t> </a:t>
            </a:r>
            <a:r>
              <a:rPr lang="en-US" sz="2400" b="1" i="1" dirty="0" err="1">
                <a:solidFill>
                  <a:srgbClr val="980E1A"/>
                </a:solidFill>
              </a:rPr>
              <a:t>các</a:t>
            </a:r>
            <a:r>
              <a:rPr lang="en-US" sz="2400" b="1" i="1" dirty="0">
                <a:solidFill>
                  <a:srgbClr val="980E1A"/>
                </a:solidFill>
              </a:rPr>
              <a:t> </a:t>
            </a:r>
            <a:r>
              <a:rPr lang="en-US" sz="2400" b="1" i="1" dirty="0" err="1">
                <a:solidFill>
                  <a:srgbClr val="980E1A"/>
                </a:solidFill>
              </a:rPr>
              <a:t>mảng</a:t>
            </a:r>
            <a:r>
              <a:rPr lang="en-US" sz="2400" b="1" i="1" dirty="0">
                <a:solidFill>
                  <a:srgbClr val="980E1A"/>
                </a:solidFill>
              </a:rPr>
              <a:t> </a:t>
            </a:r>
            <a:r>
              <a:rPr lang="en-US" sz="2400" b="1" i="1" dirty="0" err="1">
                <a:solidFill>
                  <a:srgbClr val="980E1A"/>
                </a:solidFill>
              </a:rPr>
              <a:t>hình</a:t>
            </a:r>
            <a:r>
              <a:rPr lang="en-US" sz="2400" b="1" i="1" dirty="0">
                <a:solidFill>
                  <a:srgbClr val="980E1A"/>
                </a:solidFill>
              </a:rPr>
              <a:t> </a:t>
            </a:r>
            <a:r>
              <a:rPr lang="en-US" sz="2400" b="1" i="1" dirty="0" err="1">
                <a:solidFill>
                  <a:srgbClr val="980E1A"/>
                </a:solidFill>
              </a:rPr>
              <a:t>có</a:t>
            </a:r>
            <a:r>
              <a:rPr lang="en-US" sz="2400" b="1" i="1" dirty="0">
                <a:solidFill>
                  <a:srgbClr val="980E1A"/>
                </a:solidFill>
              </a:rPr>
              <a:t> </a:t>
            </a:r>
            <a:r>
              <a:rPr lang="en-US" sz="2400" b="1" i="1" dirty="0" err="1">
                <a:solidFill>
                  <a:srgbClr val="980E1A"/>
                </a:solidFill>
              </a:rPr>
              <a:t>thể</a:t>
            </a:r>
            <a:r>
              <a:rPr lang="en-US" sz="2400" b="1" i="1" dirty="0">
                <a:solidFill>
                  <a:srgbClr val="980E1A"/>
                </a:solidFill>
              </a:rPr>
              <a:t> </a:t>
            </a:r>
            <a:r>
              <a:rPr lang="en-US" sz="2400" b="1" i="1" dirty="0" err="1">
                <a:solidFill>
                  <a:srgbClr val="980E1A"/>
                </a:solidFill>
              </a:rPr>
              <a:t>tạo</a:t>
            </a:r>
            <a:r>
              <a:rPr lang="en-US" sz="2400" b="1" i="1" dirty="0">
                <a:solidFill>
                  <a:srgbClr val="980E1A"/>
                </a:solidFill>
              </a:rPr>
              <a:t> </a:t>
            </a:r>
            <a:r>
              <a:rPr lang="en-US" sz="2400" b="1" i="1" dirty="0" err="1">
                <a:solidFill>
                  <a:srgbClr val="980E1A"/>
                </a:solidFill>
              </a:rPr>
              <a:t>được</a:t>
            </a:r>
            <a:r>
              <a:rPr lang="en-US" sz="2400" b="1" i="1" dirty="0">
                <a:solidFill>
                  <a:srgbClr val="980E1A"/>
                </a:solidFill>
              </a:rPr>
              <a:t> </a:t>
            </a:r>
            <a:r>
              <a:rPr lang="en-US" sz="2400" b="1" i="1" dirty="0" err="1">
                <a:solidFill>
                  <a:srgbClr val="980E1A"/>
                </a:solidFill>
              </a:rPr>
              <a:t>bức</a:t>
            </a:r>
            <a:r>
              <a:rPr lang="en-US" sz="2400" b="1" i="1" dirty="0">
                <a:solidFill>
                  <a:srgbClr val="980E1A"/>
                </a:solidFill>
              </a:rPr>
              <a:t> </a:t>
            </a:r>
            <a:r>
              <a:rPr lang="en-US" sz="2400" b="1" i="1" dirty="0" err="1">
                <a:solidFill>
                  <a:srgbClr val="980E1A"/>
                </a:solidFill>
              </a:rPr>
              <a:t>tranh</a:t>
            </a:r>
            <a:r>
              <a:rPr lang="en-US" sz="2400" b="1" i="1" dirty="0">
                <a:solidFill>
                  <a:srgbClr val="980E1A"/>
                </a:solidFill>
              </a:rPr>
              <a:t> </a:t>
            </a:r>
            <a:r>
              <a:rPr lang="en-US" sz="2400" b="1" i="1" dirty="0" err="1">
                <a:solidFill>
                  <a:srgbClr val="980E1A"/>
                </a:solidFill>
              </a:rPr>
              <a:t>theo</a:t>
            </a:r>
            <a:r>
              <a:rPr lang="en-US" sz="2400" b="1" i="1" dirty="0">
                <a:solidFill>
                  <a:srgbClr val="980E1A"/>
                </a:solidFill>
              </a:rPr>
              <a:t> </a:t>
            </a:r>
            <a:r>
              <a:rPr lang="en-US" sz="2400" b="1" i="1" dirty="0" err="1">
                <a:solidFill>
                  <a:srgbClr val="980E1A"/>
                </a:solidFill>
              </a:rPr>
              <a:t>phong</a:t>
            </a:r>
            <a:r>
              <a:rPr lang="en-US" sz="2400" b="1" i="1" dirty="0">
                <a:solidFill>
                  <a:srgbClr val="980E1A"/>
                </a:solidFill>
              </a:rPr>
              <a:t> </a:t>
            </a:r>
            <a:r>
              <a:rPr lang="en-US" sz="2400" b="1" i="1" dirty="0" err="1">
                <a:solidFill>
                  <a:srgbClr val="980E1A"/>
                </a:solidFill>
              </a:rPr>
              <a:t>cách</a:t>
            </a:r>
            <a:r>
              <a:rPr lang="en-US" sz="2400" b="1" i="1" dirty="0">
                <a:solidFill>
                  <a:srgbClr val="980E1A"/>
                </a:solidFill>
              </a:rPr>
              <a:t> </a:t>
            </a:r>
            <a:r>
              <a:rPr lang="en-US" sz="2400" b="1" i="1" dirty="0" err="1">
                <a:solidFill>
                  <a:srgbClr val="980E1A"/>
                </a:solidFill>
              </a:rPr>
              <a:t>nghệ</a:t>
            </a:r>
            <a:r>
              <a:rPr lang="en-US" sz="2400" b="1" i="1" dirty="0">
                <a:solidFill>
                  <a:srgbClr val="980E1A"/>
                </a:solidFill>
              </a:rPr>
              <a:t> </a:t>
            </a:r>
            <a:r>
              <a:rPr lang="en-US" sz="2400" b="1" i="1" dirty="0" err="1">
                <a:solidFill>
                  <a:srgbClr val="980E1A"/>
                </a:solidFill>
              </a:rPr>
              <a:t>thuật</a:t>
            </a:r>
            <a:r>
              <a:rPr lang="en-US" sz="2400" b="1" i="1" dirty="0">
                <a:solidFill>
                  <a:srgbClr val="980E1A"/>
                </a:solidFill>
              </a:rPr>
              <a:t> Pop art</a:t>
            </a:r>
            <a:r>
              <a:rPr lang="vi-VN" sz="2400" b="1" i="1" dirty="0">
                <a:solidFill>
                  <a:srgbClr val="980E1A"/>
                </a:solidFill>
              </a:rPr>
              <a:t>.</a:t>
            </a:r>
            <a:r>
              <a:rPr lang="en-VN" sz="2400" dirty="0">
                <a:solidFill>
                  <a:srgbClr val="980E1A"/>
                </a:solidFill>
              </a:rPr>
              <a:t> </a:t>
            </a:r>
            <a:endParaRPr lang="en-VN" sz="2400" dirty="0">
              <a:solidFill>
                <a:srgbClr val="980E1A"/>
              </a:solidFill>
              <a:latin typeface="Arial" panose="020B0604020202020204" pitchFamily="34" charset="0"/>
              <a:cs typeface="Arial" panose="020B0604020202020204" pitchFamily="34" charset="0"/>
            </a:endParaRPr>
          </a:p>
        </p:txBody>
      </p:sp>
      <p:sp>
        <p:nvSpPr>
          <p:cNvPr id="11" name="Right Arrow 10"/>
          <p:cNvSpPr/>
          <p:nvPr/>
        </p:nvSpPr>
        <p:spPr>
          <a:xfrm>
            <a:off x="228600" y="1524795"/>
            <a:ext cx="609600" cy="432165"/>
          </a:xfrm>
          <a:prstGeom prst="rightArrow">
            <a:avLst>
              <a:gd name="adj1" fmla="val 84711"/>
              <a:gd name="adj2" fmla="val 31818"/>
            </a:avLst>
          </a:prstGeom>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000000"/>
              </a:solidFill>
            </a:endParaRPr>
          </a:p>
        </p:txBody>
      </p:sp>
      <p:pic>
        <p:nvPicPr>
          <p:cNvPr id="12" name="Picture 11"/>
          <p:cNvPicPr>
            <a:picLocks noChangeAspect="1"/>
          </p:cNvPicPr>
          <p:nvPr/>
        </p:nvPicPr>
        <p:blipFill rotWithShape="1">
          <a:blip r:embed="rId2"/>
          <a:srcRect l="10542" t="17708" r="57833" b="59376"/>
          <a:stretch/>
        </p:blipFill>
        <p:spPr>
          <a:xfrm>
            <a:off x="835269" y="1368343"/>
            <a:ext cx="1828800" cy="745067"/>
          </a:xfrm>
          <a:prstGeom prst="rect">
            <a:avLst/>
          </a:prstGeom>
        </p:spPr>
      </p:pic>
      <p:sp>
        <p:nvSpPr>
          <p:cNvPr id="14" name="TextBox 13">
            <a:extLst>
              <a:ext uri="{FF2B5EF4-FFF2-40B4-BE49-F238E27FC236}">
                <a16:creationId xmlns:a16="http://schemas.microsoft.com/office/drawing/2014/main" id="{7E510B5E-1855-5A49-AED0-C38B7DBD9A6C}"/>
              </a:ext>
            </a:extLst>
          </p:cNvPr>
          <p:cNvSpPr txBox="1"/>
          <p:nvPr/>
        </p:nvSpPr>
        <p:spPr>
          <a:xfrm>
            <a:off x="606426" y="224930"/>
            <a:ext cx="8077200" cy="1015663"/>
          </a:xfrm>
          <a:prstGeom prst="rect">
            <a:avLst/>
          </a:prstGeom>
          <a:noFill/>
        </p:spPr>
        <p:txBody>
          <a:bodyPr wrap="square" rtlCol="0">
            <a:spAutoFit/>
          </a:bodyPr>
          <a:lstStyle/>
          <a:p>
            <a:r>
              <a:rPr lang="en-US" sz="2000" b="1" dirty="0">
                <a:solidFill>
                  <a:srgbClr val="C00000"/>
                </a:solidFill>
                <a:latin typeface="Arial" pitchFamily="34" charset="0"/>
                <a:cs typeface="Arial" pitchFamily="34" charset="0"/>
              </a:rPr>
              <a:t>2. VẼ CĂN PHÒNG THEO PHONG CÁCH NGHỆ THUẬT POP ART</a:t>
            </a:r>
            <a:endParaRPr lang="en-US" sz="2000" dirty="0">
              <a:solidFill>
                <a:srgbClr val="FFFF00"/>
              </a:solidFill>
            </a:endParaRPr>
          </a:p>
          <a:p>
            <a:endParaRPr lang="en-US" sz="2000" b="1" dirty="0">
              <a:solidFill>
                <a:srgbClr val="C00000"/>
              </a:solidFill>
              <a:latin typeface="Arial" pitchFamily="34" charset="0"/>
              <a:cs typeface="Arial" pitchFamily="34" charset="0"/>
            </a:endParaRPr>
          </a:p>
          <a:p>
            <a:pPr marL="457200" indent="-457200">
              <a:buAutoNum type="arabicPeriod"/>
            </a:pPr>
            <a:endParaRPr lang="en-US" sz="2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83159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85800" y="133349"/>
            <a:ext cx="8229600" cy="895545"/>
          </a:xfrm>
          <a:prstGeom prst="roundRect">
            <a:avLst>
              <a:gd name="adj" fmla="val 50000"/>
            </a:avLst>
          </a:prstGeom>
          <a:solidFill>
            <a:srgbClr val="FFFF00"/>
          </a:solidFill>
          <a:ln>
            <a:solidFill>
              <a:srgbClr val="F1A6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b="1" dirty="0">
                <a:solidFill>
                  <a:srgbClr val="C00000"/>
                </a:solidFill>
                <a:latin typeface="Arial" pitchFamily="34" charset="0"/>
                <a:cs typeface="Arial" pitchFamily="34" charset="0"/>
              </a:rPr>
              <a:t>3. VẼ TRANH VỀ CĂN PHÒNG THEO PHONG CÁCH</a:t>
            </a:r>
          </a:p>
          <a:p>
            <a:r>
              <a:rPr lang="en-US" sz="2400" b="1" dirty="0">
                <a:solidFill>
                  <a:srgbClr val="C00000"/>
                </a:solidFill>
                <a:latin typeface="Arial" pitchFamily="34" charset="0"/>
                <a:cs typeface="Arial" pitchFamily="34" charset="0"/>
              </a:rPr>
              <a:t>    NGHỆ THUẬT POP ART</a:t>
            </a:r>
          </a:p>
        </p:txBody>
      </p:sp>
      <p:sp>
        <p:nvSpPr>
          <p:cNvPr id="4" name="Oval 3"/>
          <p:cNvSpPr/>
          <p:nvPr/>
        </p:nvSpPr>
        <p:spPr>
          <a:xfrm>
            <a:off x="228600" y="273050"/>
            <a:ext cx="342900" cy="3302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p:cNvSpPr txBox="1"/>
          <p:nvPr/>
        </p:nvSpPr>
        <p:spPr>
          <a:xfrm>
            <a:off x="1066800" y="1885950"/>
            <a:ext cx="6553200" cy="1569660"/>
          </a:xfrm>
          <a:prstGeom prst="rect">
            <a:avLst/>
          </a:prstGeom>
          <a:noFill/>
        </p:spPr>
        <p:txBody>
          <a:bodyPr wrap="square" rtlCol="0">
            <a:spAutoFit/>
          </a:bodyPr>
          <a:lstStyle/>
          <a:p>
            <a:pPr algn="just"/>
            <a:r>
              <a:rPr lang="en-US" sz="3200" b="1" dirty="0" err="1">
                <a:solidFill>
                  <a:srgbClr val="800000"/>
                </a:solidFill>
                <a:latin typeface="Arial" pitchFamily="34" charset="0"/>
                <a:cs typeface="Arial" pitchFamily="34" charset="0"/>
              </a:rPr>
              <a:t>Hình</a:t>
            </a:r>
            <a:r>
              <a:rPr lang="en-US" sz="3200" b="1" dirty="0">
                <a:solidFill>
                  <a:srgbClr val="800000"/>
                </a:solidFill>
                <a:latin typeface="Arial" pitchFamily="34" charset="0"/>
                <a:cs typeface="Arial" pitchFamily="34" charset="0"/>
              </a:rPr>
              <a:t> dung </a:t>
            </a:r>
            <a:r>
              <a:rPr lang="en-US" sz="3200" b="1" dirty="0" err="1">
                <a:solidFill>
                  <a:srgbClr val="800000"/>
                </a:solidFill>
                <a:latin typeface="Arial" pitchFamily="34" charset="0"/>
                <a:cs typeface="Arial" pitchFamily="34" charset="0"/>
              </a:rPr>
              <a:t>về</a:t>
            </a:r>
            <a:r>
              <a:rPr lang="en-US" sz="3200" b="1" dirty="0">
                <a:solidFill>
                  <a:srgbClr val="800000"/>
                </a:solidFill>
                <a:latin typeface="Arial" pitchFamily="34" charset="0"/>
                <a:cs typeface="Arial" pitchFamily="34" charset="0"/>
              </a:rPr>
              <a:t> </a:t>
            </a:r>
            <a:r>
              <a:rPr lang="en-US" sz="3200" b="1" dirty="0" err="1">
                <a:solidFill>
                  <a:srgbClr val="800000"/>
                </a:solidFill>
                <a:latin typeface="Arial" pitchFamily="34" charset="0"/>
                <a:cs typeface="Arial" pitchFamily="34" charset="0"/>
              </a:rPr>
              <a:t>một</a:t>
            </a:r>
            <a:r>
              <a:rPr lang="en-US" sz="3200" b="1" dirty="0">
                <a:solidFill>
                  <a:srgbClr val="800000"/>
                </a:solidFill>
                <a:latin typeface="Arial" pitchFamily="34" charset="0"/>
                <a:cs typeface="Arial" pitchFamily="34" charset="0"/>
              </a:rPr>
              <a:t> </a:t>
            </a:r>
            <a:r>
              <a:rPr lang="en-US" sz="3200" b="1" dirty="0" err="1">
                <a:solidFill>
                  <a:srgbClr val="800000"/>
                </a:solidFill>
                <a:latin typeface="Arial" pitchFamily="34" charset="0"/>
                <a:cs typeface="Arial" pitchFamily="34" charset="0"/>
              </a:rPr>
              <a:t>căn</a:t>
            </a:r>
            <a:r>
              <a:rPr lang="en-US" sz="3200" b="1" dirty="0">
                <a:solidFill>
                  <a:srgbClr val="800000"/>
                </a:solidFill>
                <a:latin typeface="Arial" pitchFamily="34" charset="0"/>
                <a:cs typeface="Arial" pitchFamily="34" charset="0"/>
              </a:rPr>
              <a:t> </a:t>
            </a:r>
            <a:r>
              <a:rPr lang="en-US" sz="3200" b="1" dirty="0" err="1">
                <a:solidFill>
                  <a:srgbClr val="800000"/>
                </a:solidFill>
                <a:latin typeface="Arial" pitchFamily="34" charset="0"/>
                <a:cs typeface="Arial" pitchFamily="34" charset="0"/>
              </a:rPr>
              <a:t>phòng</a:t>
            </a:r>
            <a:r>
              <a:rPr lang="en-US" sz="3200" b="1" dirty="0">
                <a:solidFill>
                  <a:srgbClr val="800000"/>
                </a:solidFill>
                <a:latin typeface="Arial" pitchFamily="34" charset="0"/>
                <a:cs typeface="Arial" pitchFamily="34" charset="0"/>
              </a:rPr>
              <a:t> </a:t>
            </a:r>
            <a:r>
              <a:rPr lang="en-US" sz="3200" b="1" dirty="0" err="1">
                <a:solidFill>
                  <a:srgbClr val="800000"/>
                </a:solidFill>
                <a:latin typeface="Arial" pitchFamily="34" charset="0"/>
                <a:cs typeface="Arial" pitchFamily="34" charset="0"/>
              </a:rPr>
              <a:t>mà</a:t>
            </a:r>
            <a:r>
              <a:rPr lang="en-US" sz="3200" b="1" dirty="0">
                <a:solidFill>
                  <a:srgbClr val="800000"/>
                </a:solidFill>
                <a:latin typeface="Arial" pitchFamily="34" charset="0"/>
                <a:cs typeface="Arial" pitchFamily="34" charset="0"/>
              </a:rPr>
              <a:t> </a:t>
            </a:r>
            <a:r>
              <a:rPr lang="en-US" sz="3200" b="1" dirty="0" err="1">
                <a:solidFill>
                  <a:srgbClr val="800000"/>
                </a:solidFill>
                <a:latin typeface="Arial" pitchFamily="34" charset="0"/>
                <a:cs typeface="Arial" pitchFamily="34" charset="0"/>
              </a:rPr>
              <a:t>em</a:t>
            </a:r>
            <a:r>
              <a:rPr lang="en-US" sz="3200" b="1" dirty="0">
                <a:solidFill>
                  <a:srgbClr val="800000"/>
                </a:solidFill>
                <a:latin typeface="Arial" pitchFamily="34" charset="0"/>
                <a:cs typeface="Arial" pitchFamily="34" charset="0"/>
              </a:rPr>
              <a:t> </a:t>
            </a:r>
            <a:r>
              <a:rPr lang="en-US" sz="3200" b="1" dirty="0" err="1">
                <a:solidFill>
                  <a:srgbClr val="800000"/>
                </a:solidFill>
                <a:latin typeface="Arial" pitchFamily="34" charset="0"/>
                <a:cs typeface="Arial" pitchFamily="34" charset="0"/>
              </a:rPr>
              <a:t>muốn</a:t>
            </a:r>
            <a:r>
              <a:rPr lang="en-US" sz="3200" b="1" dirty="0">
                <a:solidFill>
                  <a:srgbClr val="800000"/>
                </a:solidFill>
                <a:latin typeface="Arial" pitchFamily="34" charset="0"/>
                <a:cs typeface="Arial" pitchFamily="34" charset="0"/>
              </a:rPr>
              <a:t> </a:t>
            </a:r>
            <a:r>
              <a:rPr lang="en-US" sz="3200" b="1" dirty="0" err="1">
                <a:solidFill>
                  <a:srgbClr val="800000"/>
                </a:solidFill>
                <a:latin typeface="Arial" pitchFamily="34" charset="0"/>
                <a:cs typeface="Arial" pitchFamily="34" charset="0"/>
              </a:rPr>
              <a:t>thể</a:t>
            </a:r>
            <a:r>
              <a:rPr lang="en-US" sz="3200" b="1" dirty="0">
                <a:solidFill>
                  <a:srgbClr val="800000"/>
                </a:solidFill>
                <a:latin typeface="Arial" pitchFamily="34" charset="0"/>
                <a:cs typeface="Arial" pitchFamily="34" charset="0"/>
              </a:rPr>
              <a:t> </a:t>
            </a:r>
            <a:r>
              <a:rPr lang="en-US" sz="3200" b="1" dirty="0" err="1">
                <a:solidFill>
                  <a:srgbClr val="800000"/>
                </a:solidFill>
                <a:latin typeface="Arial" pitchFamily="34" charset="0"/>
                <a:cs typeface="Arial" pitchFamily="34" charset="0"/>
              </a:rPr>
              <a:t>hiện</a:t>
            </a:r>
            <a:r>
              <a:rPr lang="en-US" sz="3200" b="1" dirty="0">
                <a:solidFill>
                  <a:srgbClr val="800000"/>
                </a:solidFill>
                <a:latin typeface="Arial" pitchFamily="34" charset="0"/>
                <a:cs typeface="Arial" pitchFamily="34" charset="0"/>
              </a:rPr>
              <a:t> </a:t>
            </a:r>
            <a:r>
              <a:rPr lang="en-US" sz="3200" b="1" dirty="0" err="1">
                <a:solidFill>
                  <a:srgbClr val="800000"/>
                </a:solidFill>
                <a:latin typeface="Arial" pitchFamily="34" charset="0"/>
                <a:cs typeface="Arial" pitchFamily="34" charset="0"/>
              </a:rPr>
              <a:t>và</a:t>
            </a:r>
            <a:r>
              <a:rPr lang="en-US" sz="3200" b="1" dirty="0">
                <a:solidFill>
                  <a:srgbClr val="800000"/>
                </a:solidFill>
                <a:latin typeface="Arial" pitchFamily="34" charset="0"/>
                <a:cs typeface="Arial" pitchFamily="34" charset="0"/>
              </a:rPr>
              <a:t> </a:t>
            </a:r>
            <a:r>
              <a:rPr lang="en-US" sz="3200" b="1" dirty="0" err="1">
                <a:solidFill>
                  <a:srgbClr val="800000"/>
                </a:solidFill>
                <a:latin typeface="Arial" pitchFamily="34" charset="0"/>
                <a:cs typeface="Arial" pitchFamily="34" charset="0"/>
              </a:rPr>
              <a:t>thực</a:t>
            </a:r>
            <a:r>
              <a:rPr lang="en-US" sz="3200" b="1" dirty="0">
                <a:solidFill>
                  <a:srgbClr val="800000"/>
                </a:solidFill>
                <a:latin typeface="Arial" pitchFamily="34" charset="0"/>
                <a:cs typeface="Arial" pitchFamily="34" charset="0"/>
              </a:rPr>
              <a:t> </a:t>
            </a:r>
            <a:r>
              <a:rPr lang="en-US" sz="3200" b="1" dirty="0" err="1">
                <a:solidFill>
                  <a:srgbClr val="800000"/>
                </a:solidFill>
                <a:latin typeface="Arial" pitchFamily="34" charset="0"/>
                <a:cs typeface="Arial" pitchFamily="34" charset="0"/>
              </a:rPr>
              <a:t>hiện</a:t>
            </a:r>
            <a:r>
              <a:rPr lang="en-US" sz="3200" b="1" dirty="0">
                <a:solidFill>
                  <a:srgbClr val="800000"/>
                </a:solidFill>
                <a:latin typeface="Arial" pitchFamily="34" charset="0"/>
                <a:cs typeface="Arial" pitchFamily="34" charset="0"/>
              </a:rPr>
              <a:t> </a:t>
            </a:r>
            <a:r>
              <a:rPr lang="en-US" sz="3200" b="1" dirty="0" err="1">
                <a:solidFill>
                  <a:srgbClr val="800000"/>
                </a:solidFill>
                <a:latin typeface="Arial" pitchFamily="34" charset="0"/>
                <a:cs typeface="Arial" pitchFamily="34" charset="0"/>
              </a:rPr>
              <a:t>theo</a:t>
            </a:r>
            <a:r>
              <a:rPr lang="en-US" sz="3200" b="1" dirty="0">
                <a:solidFill>
                  <a:srgbClr val="800000"/>
                </a:solidFill>
                <a:latin typeface="Arial" pitchFamily="34" charset="0"/>
                <a:cs typeface="Arial" pitchFamily="34" charset="0"/>
              </a:rPr>
              <a:t> </a:t>
            </a:r>
            <a:r>
              <a:rPr lang="en-US" sz="3200" b="1" dirty="0" err="1">
                <a:solidFill>
                  <a:srgbClr val="800000"/>
                </a:solidFill>
                <a:latin typeface="Arial" pitchFamily="34" charset="0"/>
                <a:cs typeface="Arial" pitchFamily="34" charset="0"/>
              </a:rPr>
              <a:t>hướng</a:t>
            </a:r>
            <a:r>
              <a:rPr lang="en-US" sz="3200" b="1" dirty="0">
                <a:solidFill>
                  <a:srgbClr val="800000"/>
                </a:solidFill>
                <a:latin typeface="Arial" pitchFamily="34" charset="0"/>
                <a:cs typeface="Arial" pitchFamily="34" charset="0"/>
              </a:rPr>
              <a:t> </a:t>
            </a:r>
            <a:r>
              <a:rPr lang="en-US" sz="3200" b="1" dirty="0" err="1">
                <a:solidFill>
                  <a:srgbClr val="800000"/>
                </a:solidFill>
                <a:latin typeface="Arial" pitchFamily="34" charset="0"/>
                <a:cs typeface="Arial" pitchFamily="34" charset="0"/>
              </a:rPr>
              <a:t>dẫn</a:t>
            </a:r>
            <a:endParaRPr lang="en-US" sz="3200" b="1" dirty="0">
              <a:solidFill>
                <a:srgbClr val="800000"/>
              </a:solidFill>
              <a:latin typeface="Arial" pitchFamily="34" charset="0"/>
              <a:cs typeface="Arial" pitchFamily="34" charset="0"/>
            </a:endParaRPr>
          </a:p>
        </p:txBody>
      </p:sp>
    </p:spTree>
    <p:extLst>
      <p:ext uri="{BB962C8B-B14F-4D97-AF65-F5344CB8AC3E}">
        <p14:creationId xmlns:p14="http://schemas.microsoft.com/office/powerpoint/2010/main" val="327862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data:image/png;base64,iVBORw0KGgoAAAANSUhEUgAAAowAAAJDCAYAAACBjUW3AAAgAElEQVR4AcS955fsxp0l2H/9bPfsjLpbEkm1JMpLFIekRD5X3vuq9JlIeO9tZlU9amc/3T33B6BeVvFNt3pnz9kP94QDkEAgEHHj5/IfjFUBvcmh1Rl0osk/oM6gVSmWVYpFlUCpEizrFGqTQW1yyc+LGLM8xDQLJZ0UIUZFiHEeYFqEmJWxnLtgWsZQihaLIsKiDKFU0QZiLOsPUKpY2linVjG0OoFepzA6WE0Gu8nhrHK4TQ57lcNssqf2D/kEekXE0MoYWhVLmdcxGyKDtcokNbuUbe05iVyPx/Rtkmd5AxavxftqWuhNKvfL+5ZnahKoHbQV+7Ar1wm0un22/rl4HV7PWuWw18UTWH66z43flt9cZTA2wN//GNiH0o+8z+54uccyeurjZRm9ePa2jzaft8/rdSLn8Rovsfk70nf8vWf92r+Xvo+73+nfxdMz9u/pedr3F/uE/eTel/DuK3j3Jfx1i2BdgnCZPtYI3zeSuutCjmPag+fZDyXMxxLqfYab1MZpoOI8NnCV27gpXFxnNq5TCzeZg7vCxaDwMMw9jDL3CePCxyB3cRmbOPaX2A8U7AYLbPlzvHGn+NYd45U/xRtvii1vJm17/kKOY7qJXW8Ooq/b9RfY8efYDhbYDRXshUvshYqcy9858Fsc+gqOPAVHvoLjQMVppOE00gXniYmXuIgNec6zxMBxrGE/WuIgUnGU6DhOdJzGOs6iFqc8JtJwFKo4DJZP4G/zd1nHtuNgibNQw21qY16FUMoIyyKEKoigdWNO7cZkPzaf0iZ5GsP9GN2cH/69/OZY5HhWyhBMX4L39DQHdXOPUrfzDuenWRFgmvuYZj6Uor0G03nuY5Z6gkUeyHXV/jvuvqvNOeDpfupYnqn/9visvCd5vopzZSR9NSsDTAof45IIMMxd3CQWLhMLF6kFvoMTvpPEwGVqSR/fpTbuEgd3iYvbhMc7uE4cXCUOLmILJ4GOk9DARWLjMnNxntg4jy0B665TBzepK7hLXQwyD8PMxyBxMIhtDBNHxvgwdTBKXYwzD5Pcw5jjX8ouJrkv+FDnYVoGLYqgbc88TAn24QbmRdDO9w3XGa4XIeZFJOjXjkXOccO5NofdFLCqXGA2+dN8pnFu5bz74n2zjv3NVMkDGYccg3oRwW4yhI814vcrRI+NwFtXcFYlnKaU1F5XsNYluGaqVYppFmCS+phkPsaZj2Hi4SaycekbOPd0nAcGTn29RaDjNDSw56nY9VTs+zoOAh37nobj0MRRYODQ1XDs6bjJAgyJ1MMgceV98p0Oc1/ezbGngrhKHQyLAOOsxSj10YPnMs/7GvE6sSv3dhs7cl3Wc31WqvRpTeYzEYtuTee6zjX/ae3uOMCi7Or6tTyPwPdCcH3vr7PkcXmEecbvZeM9li2X4Lttr92W+VvzMsasjDAtIkzyD8/GZ5zkYQfWt8/aPvuHZ+Q7aPvAw5B9F7Xfg4xn9kPqPfUn+7Qvs19uI8LFXerjxDexayvYdpbYcltse0t5d3x/2+5SsOUqeOcoeGcvwHx7LNM2v+O258h7d5fy/vd9DcSep7XXc9sxsRto2PV/iLf2HMQ7Z9H+lrfEjq+Cx+8RXguOpUNfl7F0Epo48DTBYWDgKOAY68GygUO/xUlg4DI02/kidiS9TT2ZOzh/XMc2rjr8g9l9AMYmUZSP7wOR5AAgUWxBsphBa/In0igvuojlw56WEcYbhJFEU87jNUpOjkk7QMtIJsd+suZESZAk9guBTNzdJN5/7JuEkR+5kMVVIYSR+ZZUtam9btOW3HwgmiQaPeFhSsLxAT0pawmjUSdCKtv2vu05WeQ17DqD04F5klkhRy8WQxLF5TrFcpVAaRLwGZdV1JHhREgnySKfjQSYRMi570njx3///1fC2BHjp0V+43k3CSsXyL7PW6L3gSySmLfvpH0v/Ttsj3/+3tpzn9eR9POcngRuEkZ/VcJfFXCaXMgkSSMhx3Tk8gNhrKCvMlkAb2ITZ4HWki0uyrmN68LFVWrhKjZxlVi45gKdObKY94SRi+go96T+MjJw7LUETkijv8A7b4ZXzhivnbHkdzqCuO8tsO9/IH4kiCSKO+7sA2EMFOz5JJ8KdsI2ZX6vww8Io5DFJU5CDWckhB8hin0dye1lYuIiNYUgkoiSNB6lHwjjeaTjPDJwlpKsPCeMPXk8CpdCJklmWEeSeZs5mFUhFiQEXKjzEFoRCmFsN3DtJuYHY+jvJYz8pl6gJ6GcN4gn8lC1pJEEksSPpKSdd6L2WySBq9vvUsgbN70dqVmQ6HbXIkkk5pkvKa/P++eY78lgP/57ktLPYfItrHMY60zOeUkYe4I1KQNw8yHISBxs2cRw00KiyE2AbGZIGDMHA25i0pZgtISRpNEVwngecfOi4cjXhLiQLF6kG4QxtuS4HxJGkg2SxZYwCmkkOcxJFp+TQ34DL+v4PZD8zspQSCNJMEnmJlnsCTnTBUkeCXsdY07CngWY5xw7HSlJQyzzGEbFObeAXeWw6xzW30kYucHlfNNuXEg+YyGM3roQspi8XyN6qBE/NPDXFdwNwuisK/SkkYIVpUyEDAlxFDITCMG7Di1c+DouQlNwRuJIsu7rsqBzIZeFnQu2o+HE03HsaDj3TdyRKOaRkMBR4mEYu0L2hNxkPm4zD5exjcvYwnXmYpCTFD4nVj2J6tNNwkhCS5LEOhIyrs18juUG0fsYYeyJ+2bK43jeJlnk+t4TRrVb64Uw/oActoR7RqJJQRLJYkGi2JNCpu1zMf1AFj+08/k+kEMSxBYf6v4DwshNUeqBZJH9chu2hPE29oS475AwdmSRRHCTMAoxJFF0Fnhrt9hyWpLI4+Q8R8EuyZwQxHaDcBAYOAgNMN0PdGljO4kiSSDP7a/NlKRQCKM1B6/P9nd/J2E89HQcdASyJYgtmWReEJqyWTkLLdzEnD983CaO9Mdd6kkd6zchhJG7JhLHXrrIHZS5KmQnRamjSohUsU/zJ8LY18vA426kTkHSyBfMnQLrtVUOnegklhxIS5Eedjt5kkVO3E8Sx3bCaIlju9vsJ9ueMApJ60nCuoS3KoRg9WSDZJFEi+XnRKUlG33dZspjSdD6c3pyIr+1ZtsmAf1AgNju1hn8Kodf5/DqXAgKSZ9IHSlV64gUCaOyTrFYJVg0rUSBkySfjxMZjyfhpOS0J6n83fa3n/9mf+//GcLIhZT3oFECucoElIyQtPKdsJ3559LV5wS7/12m/O1+YfyP0pYUts9AIk6J78d+Z7OfeU4/yffH9unm9aSvug1ETxg5JryGoDSilURL2wNJYwP/oZVGUvrY1lcyBm8iE+cBF1atleKkJs5zCxeZBZKmi7DFeajjOjZxR4lLRomLK5IWLuys53EngfokdSOh2/bmeG2P8coeiXRRyJ63wIG3wB7REUiSxS17KmhJYyuB5DV4zk64wDYljd4MOyKFbNufSRh9RX6fpI3EoscZpY3hc1xEukhE+YwnqdFKLqMlDhNdpIyUTvJ5iZfSRRLDHseR+tRnJI2UTFIiS6JAkiYSHVmkY+iU9ovE/3+PMKpNCpVS+w1wfPcElN8W0ZNGIYod2aOkkJKtfu6ROaeTcHEzy3q2zzuCyGvyOr1UsZc69mRxkzC+JI7999HXM+2vJ/fXSRhJrudVhGkVClkUIpa6GFHSlzpCDvku+Q45Hq8Tq924kEB0hFGkjKkrBIOSQ0oYKeFqSaOKE47h1HmSMFLSSCLyMcJ4F1ugVJEYJLaMdSGGQv5IWNwn6ePHCCMJMJ9JQOJYBJjlhN9Jb1uJ44Tkku+CgoNOUNCTEZFeZRGULIJWJLBkji3hVDmcuvhPE0a1iGT8mVUCq0oRPtQt7iuE61Lgryp4TQm3kzCSMDr3NWyul936SHJESRzJS0tqAowyH7LgdhLey8gSKeOxq+LE5yaS5NHAiWfg2FFxbC1x4Zm4i6mpCDFMA4wpHXxBGG876S+J4k3m4Zob0w3CuEmsWrLYEioSqbuOFAlhpLQy4VzlQ+kIIyWDvTCH5JzPtClhJJljuZcUsqyUH85ROukir0GtJMG+4XXlHYqGsZcktsKn/jd6KaP8RkcaSRw/4IPEkc/Y1keixSTx5bO0ksX/PGGU7yR2QJJPCSPfQU8Yd50ldjz1oxJGIXUb0kVKGAkSRZ4jxM7mfN5J/0jcIhOHkfmMMFLSLISxk1qKZLIjoj1BJGFkntclqfy7CWO3QRGyKBLFljAeRxZOOCZjW3ARt1LYTWnrTWwLcRTJa9fOvvoHkwTpviWMrZSRqtcCrJePolNXCzFcZVB7NBmWPYns6pZNCmJRxZhxR0EVANUzvD7Bj4xqb5FYklzGMjG2E0kgO8oFJRFUX9URlg3RTvayE+wlUVTXCjko4HGxp/pxVbYki0SrU087VOdS6ijELYMhaukERvVcQiXEkJLGTv3L1OyIpkWpYVPApRSTu00SU6pDXoBkMaxyBBuk0eWkxt1vncHkb1ZcGFORMC6a9vlJFlvJBdXtnYSxky4aopLNu3vJwXJbR9JFIty3dURS7nlDLd8d35/H5+TvE7Kwde0qd9xl188klCV38BFMoo5g1TGsJoH9EZhNDOPvhFyrSeRaRs0JOwRTwux+g79DSbEQZkpqKQ2uPg6RxK4ojeU1Y1hVBLuO4a9z+KtM4DUpCLdppYx8j/59hej9CsFDLfl+DDEdUu0XabikKjZUcBwvcZrpgpNExUmwwFmg4NRf4sRbCim8SWwMuGhyAk8dkUCSWJ2RMIYa9oMl9kNVSBhJ3mtnglfmGNskir6KfVfBoas8kzCSMG47E4EQRn+O/aBTW5N4BtzNzvHWmeKd05LGPf4OVeD+Egf+Eoc+VcKtVJCSQZEOhjpOAw0nvopjwuMipoo0lRJRqjfPEhOHodqqpGMdJ1RlU0pJEk0CHC5wEMwFzB9GCo4ipU3jJdhP7LOLjCRVxVWsYZw7WNbh01jR+f4rSuxCcMMiGxmOvQ5C9mQzQm1G+rSR4TVeQl3F6KGtOOcQNPvgwtRKC6m5mJcRZlyIKLHIvFalKqrRQIgK28UMhmSFG7teRSykMRSSyHvhxqr/Znm/T5sv0bz0G7Fuk7yiqrQDpYpdXjZrMn+mrVal20CTLMnc0CSY1zEoZRx2mxEhbJmD29zGecKxRQmuhqvUxCCzMRQJo4PbjlTe5i7uqMrOXVxllChaOIsMHPlLkZzzXV8kBmiOQFzGhqi2aUJA9baQREo2KWFMXQHzI6qiqV6mOjRv1YGyaLNPSWD6ekrbRW1NCSNV7e18z34WSVJ3HNWLIpmXd9KqSvns6prCCkryUsyzGPOUhJEbDc4PVBfXcOoKTl3KJt9YpzDWfB8cTyGWVY8AShlImeY/3KiqJeecdq7hfBNR60ABBDf+1EYQNFehdqLX9Ii2p4RNjQ/xWMFY50JuWzVqS4ZplsU+oAp5kHvg/HAe6PKtnQamkMVTzwBByeKRqWCQ8Llj3EUe7kJuDgKMYh+DmBJeH3eJh9vEw3VKsxgPN1RPFwEGGyrp8ZPKtiWwvQRu8EQYKUkj6W9V1MPUx4IqaKqOSewoMRXVMU0xfIGMR47/DYhwp9MGUjoppJDqaREE8VvlRigTUzbWybXFrI3cIINSEznm/D1io21WJZiWRNylH8p8vhGfsWjbxnmEQdr2DfuPanyWW3U+pb0+buNOpU9VdAeqW5lnSgn8dezgKrJwFVH96uEqdkWVu/OCMG4JEVSx42nYdqmWJplUseUs8Y6wOSeTLLbtLPPYHVE5aziMLMF+YGBPiKIuEki299frVd1y7e6a/XV4zq6vg2puqrh71baknoZ9kSgaOAwoObRx5PNb76WKrXSb5g8kimcx5xBHcNVLWmVD2kpcr0Lz44RRpGlUF4patpVktRKtVg1KyQ2JzLyORIXaq1MpHWvzqdQL+SPJ61Q+vYrG7FQv3E2TpHAh4G563iQYrxOMmhDDKsCw9DCqPEwqD7PGx6LxsGhcKJUHK0tgZomkdp7CKTK4VSHw6gJ+XcJvqnYnyN3gS6xK2ZFqeQwto1SDxK0d1JspJaubMJsCYVUhLJ/DL0r4efEMQVkiqAr4ZQGvzOEVOfyqQFhXCKpS6tw8g1W0dqLyu90ujDuxJ+mukEASdkp8C+j1c6hlBrWizSlNBkjCK1HNOGWOTbhl/tRHfV+53I3zuCKDXWRwSiL/SP+yjx04hQWntOFWDrzKgV+7P4DXeHAaF1Ztw24cuGsP3n0A796XPNvs2oFVO3BWrhzblm05R+pYvwG3TMC+EhSZ9Cn79SXcIpT782sPXu2299h4CFc+AqbrQBA0wdMYCZoKPcJVDSJY1dJuZDHuUhUX6Qyn6RRH6RgHyRgH6RiH6QRH6QQn8Rin0RinwRynPkkUSZGFq8zFdeHhPHNwmlo4TkwcxwYOYgNvUg2vkyVehQpeBwu89RS8MmbYpc1SYOPItXDkmELy9gLaK1INPRUwvx+QLH4AbRa3Aw1vnAVe077FoX2kKnWS+ip2Qh37MW0VHZxFNk5DSphIEChVcnASmDikasylmlLHuW/ILpsSCNpgXQWmqGm402T+gjZZLtVnC+xHA+yFdziIhzhIRtiPh9I/e8kIu8kQe+kIR8UUl9EEd8kco3yJaaVDfXChPXqSKmsb88bCvDGh1FzMW1vpp7Szldb5HawL0XAoJAAr6yOwoa5sqGsH2j3hYrGOMV9nmK1SjOsYwyrEXRXitgpxUwa4rgLc1Jx3Pqi4aDclxKYkseFC9hy96kxMcqgxWReiQaE9t0a7tiYT9dpStDI02SmgNSW0FZ+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nvbNFYL7Qjab7ioFYT0kMB/jj8J6n4Bgu/GQQFtTpUqCTEJtY1y4GJeurGfjysOgcETSTskOISpBj/aNtB+zMSZBqlLp00ke4zYOcR3FuE0S3KUpbrMEd3mCO5JKous/6WtKJbMQfActgSJRoq2eL9JKSixZ39bRjo+bEJIvjjOOvQxzjt0mx7igSZmNaWlgWpmY1RZmlYl5bWPROE/lWcV6mhskL5BiUWcvkGNal5i8wJTvtXmOSVNhXBcYljnuihR3eYpBkWFQPsddkeEmT3CVxbhKoyew7rbMcFOk0nadxbjNQtykPq5pl8c0DwQcdxcZ52wP56mL08zDWRHiJPex7evY8jRs+Rre+Rreehre+Cpee4SGLc/6KN65JnrIMa6Bd66Obd/EfuwKdkMbO4EldWx762h4Z2vYtjRsWSq2TBVbXf6tsZT6XZf2ryb2PRMnropT2r46Ko5c2qbbOAos7LkGdl0TB5GLw8iXOZ6mEJs4Cw2chyZoosKUZUrAN1XzlLYSXAte4h/+XsJI9YyoMml3s27VPxp3gKtUpIG9cThVNAIamXdGxs9UMFSHdnZCJJncrfBcUfsUPhZUXVW0rQigMq0CzFfhExbrCMp93OIhxvIhEaiPKZb/SyRQHmJMm0BACYVVRs9gVxEc7jg30SQw7jPoL0DphbZKnkF9SKHKvXT31t3j8j7GJvRVDLsi+t/nvYRdXQynjuFyImtSOFUC+wWsMoZdtvVOTclZBn2dfOiTvm/+nZR92IN9OV+3/TtrArSghDeDUtGxqV341G7h01YVNqGuKyzXJZSmgLIqod3X0B8b6I8rSbWHGup9BY32P3ULqyphVQXMkkbrJewXoNH6chUJ1FUEbR1Du09+AJPS37KEW1WwS24gKvhNI+jzwaqBJ5uJRBYBd53CW2fw7rMuzeE9UAodY0bVW0yHAR+XsQvadhwHBk5ItiIbZ6GNi5AEijBwESi4DJe4jDVcJZT06LhMdVxlXJSpjqWqlqrmKXbdCXacMXbcCXa9Gd6YQ2w70ycVtKiigwVeEsZdkscX2PNJKimBnGLLGosUctedYU+cY+bY9xc4pC1hrEGkhqGOy1DDZajjKqIUyWpV5oGGM2+Jc3+J82CJi0gVnIdtns/VPpuOq0Rv230VN5aBK1PHtaXj2jZw2aVXto5LW8e1a+LWdzBwbUxDH4skgppTwk7VYQWzLkVKpBU5CKqmDUqbO5hVKNJtq6YzQivZprRbLyMYZSHn6jyvg1ZkICh5MoiqEKnlsuE4puaCEjEH48LBqKDNqY1BYWNYOlI/z1ws8hZK4WFZ+lDL4AegRNR4Aa0MRFLKerYvcw96FcGoYoj9s2hDaGNLm2Q6Z3V2yHUihMVYxeCcoNWREBnOeUrpY5Y5WJYBtJpky8WooLTQEaery9TE2ZMjEt+RIRLBQWKJHeOgcDGkMxadsnLCEbRlBxeBhnNXxW3gCgahh2HoYRT6mHQY+x7Gnotp4GMc2RjHLUaxjWnmdvN1IPlhZGEUdWrr3MW4YH9TYkZbRQ/zzMOy6JxMuvWhdebxMUi5KJmgzTDztMOkg89IruOL9oubabGxyyldpENgq+GhKtrt0TSwmzWsegWzajrUMMoaalYItLyAUZRi8kM1NKWH4UOD+GGF6KFBtK4RNhXCuhS49Qpucw9v9QB//ShgXrB+bFOW72t4jwnsdQitdrEoLMxzE/PSwqwwMS1MTIjSwqj2xVnuihJdOoTFJkapg3lJVTzNsto+HVPN2tkv0pZx2tlIPklwO4eoCfuYtqOpi0niYJzYAuYnKcsbdWlbN01dOWeWe+AmTDZinfPpLPMwT2Ms0kygZDmUrMCSRD0vsEjzjTZKF4NnENtQmlhtgtemnSKlkZvonGhov9iDPg+URIsEWmwX6XS2qZ5u81T/9ypUOgYxP+qk25Oydbqlwxbr2L+0weX3IanYntu4zWiCQVt0S6T0Yp+e0xnMwr67wJ67wK5D06AZtpwZtl2aAC2w4yki4aOU7yV2aXfoLMG0lQLq4pRC6d8hHVECA5RcblkLwbalSLpjKdi1FOyYC8GutUQLBfuOCtojisTQM4QkHthLHLhq6+DCDUhoYd8nqaRtpIX90AYdXyjQeIaOMD4Rx9AUh5b/zwkjRdNU8ehrEhSSxjYVwljRvoHeYp6oanq7nt6YW9RLvQ1fZ0/UeqeF0DIfahYIllmApRjEt8bIVENz4C0bH0rjSaquAmjrEH2q3XNXGbV4iKB/DPcReNzmNXj+JrR1IMfwuA+IoHH3+AKbBPAp/xhDeR9h8Rhi8UAEmN+3YFl5DKVdfSQBCttnWLf3sFxxV8znau9BnuchbokSydIGngjUOoZ+T3B3G8n5vMYzvHjG9jfavpPf3OhL6ePaw6J2odQe1DKHWpbQygp6VUGva5hNA7NZ/QBG3cgxRl3DWq1gc9d/34J5wlqvoa1X0NYN1BVRY9l8HFoTQW/8DgGMdQhzHcGUlPkWrXpvBWPVtPe3XsO+v4e5WsFoGvlNlq37BsZ91IISgfeJQHuIYP/PAvr3CUalhdtEEw+5mzTCZRzghDs1SgBDR/KnkYuLyMNV5IsK4yJe4iqlt6KKy4ySSRUXTHMNZzklQFQ5T3BiDnFsDHBkDnBoj3DgjbFl3eKdc4d3/gBb0QjvohF2w9kPCWMnaewljkxJQPe9CXZJQK0hdu0R9pwx9t0JDrwpjoI5TiIFJ1QPpyqOP4ZkKRKqo1iR9DBZ4DCZg+lRquA4U3CULuQZTnIVp4UqdYeJiv3IwS4nqMjGQeRgj/nQxl5gYZc73dCWY9hPw4wqpRyzqsC8qaCsaixWNeZ12aKpOhWsh8XKh7L2sVwHWN6HApXpOmjraR5R1rCKCiaRlzCIrGiRl1LHdr0gkfNgVL5Aq32oNRdIF7PCxjgzMEoNzFITSmZByWwscxtq4UArXDmX52/CqgMQJq9Zej+AXrjQcgdmGcCqws5EgqQ3hvMEEuAYJMNWHcJuQtjcwPLaVXtts/ShJCbM0oO7IvkMME0TDJMIN1Eg44/j8CxwcOHT/srHKIkxSRKMkxjjNMEka8H8KIkErONxV66NI1PFvrfEgXjStzaN57GJ64ySMJpV0DTDxHVsYRybmMYmJh3mqQ2FBDtzME0sjCMD41DHODExzizBNLMxyx0huzx2mbNvPGiFD7WgrSLJlIURv7lwibuQEk0V49TANG/bmPLZ2V8GCXziwK5CeE0CryZieGXUoqI94z3scv0MZt5ATyuBkTewixXcci0ImkfE6++RdIib94jrR8TVI5LqEVG9QtSsEK1WiNdrxOt7KYdN09Y3KzAfcJO6WiFYr+CtGtkYczO8pEQ0iTCNQ8ySSNS9o8LGpHQwzm2MaNvbgRsEblrYt5PIEIwjDcNQlf6dZbb0JTc33EDM2bdZh9TGLLXkXfA98Z2wbZZY8t76OpZ5ff7OsuAcz43RB/TvdJHEUOJcsExKaFkFPa+hZTXUtMSyg5ql8i75PjfBd/xRlD60TXzkON4PN23yfDn7xMGicKG8ANtlvHHMpSYm/XgruJlxMc1t6VuOQfaHjF+OU45hnpOQqJsYJAbuEh13sY7bxMANHQNpdmNNcWhPcUA4M+w7U+xzU97hwJvhh5hLHY8jDjyWFew5CwFNj/bsOXbMKbaNqaQ71gy71hx71gx75gy7ZpvuW3Mc2AvBkbsU86ETXxMb5D1Px7ZNUqrhIKT5EGE9OdFQRU1iSptleuo/Q1d3FrRe/JQu0gv6Y4SRNosv8Qhfx90AACAASURBVHdLGCkJpK2OcZ+3WNNGp7Uv6m16SBpJFnsj8ydDc5LNDaNzEkm9CGFkPvTUg5b60LIAWh5h2Rk1M3SCVmatIW430VM9veTE3xEhrSM8+joCYdzHMF/AYH0HrQmgr1pCqJDEPUME5eE51IcI1po7x/Q5Vgmsl1jHMNdx+1urUH5Hb9rUWIVST9JDkrd85O+EWNz/ELwHti8feVzyAygPlJZu1qdQSYj5XM8QQG1egP21agkj2+R4ku/Gl34lUSSkj+Wd0fMzbp1OmgTmOoN1nz8HTRk4LsRhJxEpinvPEDfPQZsf/SGHdp9JyBr1PoW6TqGs4h9AazjWAoHekDCSLH54j/37pL2Syft5KJ5S+7EU71PaM7GeZaqrqF4SFdNDAv0xhvYYg+9X/1uK2drHVbzEdaLiNjVxm9AT2hD7MHr9EidRay92SSeDyMB1pOE65vE6bnMDN5neEsdEFXXfaczwMjMcuGOcmmOcGCMcWyMcOSMc+iPsugO8dW/wxr/Bu3iAd+kQu9FUVM+bKumeIJIkbmLfnQpJJFnsCeOeM8GhPxPbS0o3TxMVB5mKg1zDYaHhMNekvBsvsJsssJco2EsV7KdLHJDcRjMcxHMcZ0scpySMLU6yJUgaWXeQKtjJVOykKvZzHQeFgYONdC/VsBsvsRMpEopoUPsYrUKMVyGm91QzJpjex5isI0zWMSb3Mab3IaZrHzNusPhdPHLj1YJl1hOLNckVncJo05rAFMlkBKNowbJZ0ZY1gVH4IPFqSV4Iqwlh8rtsGALHxSy3ME1NzDILi8wWwqjQzrJwoZYe9Np/gQBmHcIUwhgICdVLktE+70EvWlDauGn/20pJYyE+vb2ttFfULAQtSDJ7cCFNSY4C+GtqGxLM0hjDOMB16OEy5MbFxVlg49y3cRW6GCThEzEcpzHGWYJxRvIYY5RGHWI55tpzcEQ1mHjtz7FFj3yGSGKontzGWW6LWcUJF0/aRm6QRS64M4ZJ6sli18b6cWIJCSIRGpPAdIRRiBAJUeYI0eTiPy9MwTjRMIyWHRSwPM0MzHJD0kViwih9mFUAPWv7xKsjCCqSxRBeGcCtErE1t6oMRG9jbpYpdEom8xjM07PaqVZw6zWC1SOi9XuEQhzfI149Ima+eUTavEe6uke6XrdYrZGs1ojrpkXTICZxrBuE9T2C5nuEq7/BX/0NXvMedvUAvVhBSSvM4wKzuMA8zcWWd175rdQ7I+mx2n4jSUwsIeVDX8MoXGIUKRhFS4xjTTY2HKciCc9cKCnhYJ46mKUOpqktxIjX6AkjUymTUJJckuQXnkiwKcmmnSel2dTikaTJMXxPtG1MWigZHdUSkexq9KTmGp1TY0AwRBY3AP8x+m9jM9VkE8GNxAeoQgxJFPms3Jg4UAqOm+dgG7/fSYdpZsk3PS/4nCSLJIYcR3ZLnCMLk4ibHvZx2y8jShwp2Y6NFkkbnuqctt32HEcOsRBbdYYoO6TNubvAPjU57uSjkE28M5bNPLVKu5RMWi127HmbJ2G0ZiBZZN0uYZFIzgTM75MsOorg0FviyFcFh76G7dDAO08T7NCukeZHAb2wGa6HNuwKjsVBkVqwH+Lc13HWhX2i7SYjKvynCGPrjcvQMv9rG0YheYxZKISBjjK093tul7gpUew9AjfJ42aeqhzuOJdUVxA5By0NyzvxNT2sqkzsiCjGH3LhqX2MqVZeR7LozO5jzO4TzB8SzKmOfsig/gBUFadY3tMzmerhBDrJBEOx/AewmxRxmSMpiw8oXpTZVhSIywxRmSEsU4RFgqAD81LH+jKFX1E91f62SRImji4bKR046MghKizGlqTjzr8Pkq/ZQ/Ic0jfsHy7Ibco8+0rq1n1dgskqfAL7tu1XC7N7A/MHwsTi0cTyexvq35xn0N7bUB8sLO8NqA8m9Pc2jO+dD3jf5q33Dvx7B96ado423JUFZ2XBro0fQFkFmIsNGtXlMZSH9KMw1j6CtYPowUN47z7BaywQrGNbdO8jWZWI6PDS0LCdC0cCZ51BocoiMHDrqbj1NQzCGQbRCDfREFfhAOfhHc7CW5wFt7gM7nATDnEXjnAXzHDncWLnQtkuqnehgRuqfb0lzjjR2DMcWZQGdh7Q9GamejmYYSeY4q07xFtvgN14jL10iv1whgM6t3hULxM8d/YRzLHrzkVdskOHF3sGpqw7CBjWRscJw65I6BV6SJu4YPy+xJQwN62HNB1Z6MXdOsDQiefUXeDMU3AVUXXdgjvu69jAddyVQwUDf4ChP8Q0mmCRzAVKOoeaLqCmiqRL1hcKFpWKRa1CqTVoa1Ogrg0sV7qAea1xoVHlXNOBKoG5SmVzYqzoIc8NSwtuvKwHG8bagrE2oa94rg5tZUheX5tSzzaD5I5qYZrF0K6aKlFugmiLLY51VAFSXU1PXU/UpzT071WDdLhTOtDxTpzv6EzRg/baddQ5WDAUWFvm9VvHnVQ22BpNRrpoBJupShtNRgkoQ1G1U93egmptSmhIUONOjZ1hUtARhZ7sS5zFCk5TSo9pw7jASTSXuvNwIRuXQWliUFkYlBbumC/bPDc1xHXaelcf+Q4OHEtw5Dk4C3ycRwEuoxCXYYCrMMRtHHc2jHSWaMGwUXRmoQNM7wQjTjH00qaTDL2pGTGAWqfOsWXImI709BaHGfa3I6BEkpIephMu9ARtADtJ5SSxMU85PmLY97nMl1ZNL+nOLIdEkZ7OTQBz7cBYc3zYT3mtMaHVJpgaKxvmvQdzxc19Aucxh/fIjW0G/7FA8NAieigQPZbIHv6G7P7/Rrr+n4ibvyGqv0dYvUdYfy/5tvw9/OYe7roR2GtqWRivsRJ7VY2mOiXtNhmvOMKMcTZrOm1QbeoL2K83IYkL5xEHt6GJu0jHMNExytg37BMHVCGLVz9DDaUB5gklz1S7tu+jd0xiymv3Zbbz9/jbTPlO+B7YznJ/P6zjeVShT2l3nC8xL1UsGxPqirbGOualJnWsX5QWFDq3Chj6qA1/xLoP9cwzfmkI9QX4Tb4ETdIkxik95vm8LNMBJ2/LmylNHiY0XSDxpvqdmxiGexKvfZJBS/KTxMM48jCKqOb3MKJtZ8L4ohzDrjjG3DBOZcKQRa6EOtozFex1auE9W8Wu08HVxFv5nTvDS7y2xnhljp7AMkPuvLEUvLUZLkfDO0eVPMvPwGNMBe9MBVv2EjsOnWV0SXc9Osm06uYdz8BWZGIrMvDGU/GGoXZosy7xfuns2IZxY1SL68QGPes3QYJIe/Uzj2GcDFwxnBAjK/C4zpP+37Vh3AwM/SFP4vjB6aX1rqWEidKlliwyLw4tHyGNPXHsA9n2RHFTNc1Je1a2k8aUImTaGXVgOIlZHWHW0Pg8hhFH0KNIUjNJ4GQZ3KIQeHSGqEpBVNWIihJBliPICoR5gYDICvhPdSWSrEAe5yiSQpDHLLd51uVEXCBLCgRFjbBsEFYNgrKGl1eSD6tVV9fW+2UFT5xbSrkvp8jhle19ubSv4/2WvJccSZQhDtMnsMzfSuIMSZxLvsgqlGmNMm2eocoaVNnqGeK8AvvhOeho096Lm9MJh+1t2c4yWEkC9qWVpl1/tvfLY3idqA4R1wHCyoNfOJJGtY+XSOoAaekjLlwB81kdIq9DZGyr2vaw9mE9hjAfAoF+TxMDG4uSE5ElebWhJ60NMwnhxAncJIWfZvLu+C7DopT3y3fMvFtTokw7p6AD877Umes2bz8EsB8o3SlhEasK5po2lSX0x1pU0OehBQEN0mOqYSc4SCbYS8fY6bAdj7ATDXGczXCazUTVe5LYOMtcXFUhzgoPxylVsQZ2Qw3bgYqtQMW7UMW34RJ/CRZ4Fat4G2vYimhMrWBH4i4y8DVtUQgFB/SEpqMLiWKfbpJGsV9U8M5d4q3DSaf1zNsJdOzS+y40sR9Z2I9tHEU2hraNqe1g5riYuZ5g6riY2A7Glt3CtHHhmjgMdDDI63Fk4rR7tjMag9PLM/NwmjrimXvujXDhj3EbzTFKlxinKiaZikmyxCLXoVU2tNJCVLiIEhtBbCKMTUSpjSR3keaepHHmIE4dxHEo3wS/gzTOkSZEIeA3wbo8LZGUObQHD8ragXrvChYrG9qDD+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ZuUAcdt3BU0aQgxSOiNTSfLCvq6htpUUOtSHIp02sQ2tdiTL9ceNqGufeiPEfTHEOq9D+0hwHJNx6kSi7oQe2vr/T2c7x/gvH+A+3gP7/0D/PcPCL5/hP+YI3hMELxPJPUfYviPRFd+TODdR3AefFjvbViPFoxHE/qjCeO9Be29CeVBh/JoYPGgYdromDUcI5Vgvi4lHZcp7tIQNzHj4LX9dxk7uGRYHhLzPMBI4hvH0g/si0nWYkinjiKS/mUf9+j7nOW7MsagSjGoEsnzXdIem7jJQtyVbX2f0klnVtuY0cmlw7S2MaksjEvzCeKgWmWYlikmRSKY0qmpoglKjmnJjQ7bUrD+6Rh6vVe5lMd5e96sao/lszEO5SANMeRz8vpVhnGRSHmYRdI+KmKM6wyjKsWw4PfbgedyzHFMJgx0HuAujnET0Zwjwl2S4DZNcEPTjISmRxyXdJqJcRoG2HNsbJsG3pk63lkGtmwT7wiHziyW4K1n4lt3+YTv3CWIv9gLwV8dBd86Xbuj4q+2im8dTfCdq4Ng+a8dmH/l6Hhtt3jj6HhL5xnP2oCJt66BN3LsAlshNQRLvHFmeOcwXi8jV7QxcEkWGUqN3vmiUu4ClksQ/i7u5FXn2EKS2Kude8LYO7qw/BL/0BPD/1VK6WMfb89iPEASRgk7Q8/qDyFcJM5gZ5/4kiCSQG6SSLbPq0C8yEYlPcQcwaS0Ma1szGlHRw9perrV9JKOYaWRwM5iOHkKl57SHbwyA0Ev5bDM4ecZvDx9Svt8UOQgeCzjd/UG0wx9QzBmH8OvPNXTS5mTFB05BB3RuO/rmFbQ7issVzmUVfYMCzoErTIsGXphRU+0REIN6fTSLloxPx03GAaIKYPRMuRP/y8GDBfhiG3Oh9StK7yERy9xemh/BEFdgPCJrp1e3Ow7J09gZwncIhUv7v7YoC4R1yvE9RphUcNLSbhLBHmFoKDHeI24WiGp10iYFs1zlCuk1Rop20qiEaTMFw36NEgLBEmBMC0FLPtJDpebgiQWuGkMN03g56m8u/4dshySfGcVkqxGmjdPYHmzPisalGWFqqqRFSXSokBGW6M0xsy1MLJ1jBwDQ1vHrWPh2rFw6Vo4d02cuvRKM3Bs6zi1NFw6Jq5dCzfi2GFgIAFfebyGC0fFqa3gxFZwbC9wZC2wb8/xl2CCr/0xvgvneBMqeCdkkbtBSvcMnPnc9fGfOEgaFzj0W1sYppKn3Yyom+eibuY/qezKvw4sseerOAh1HPFfZUgkGOsrNARHDBzu05bFxEVsi4e0pLGDc8bhYogFGkbTjsUzcGupuDGXuLU1DD0TI8/E0DUkP/ZtDFwD17Ym5PKC/eA7GEY+ZglDnsRis6XlOcyyhFPX0KsSGh1QaA9btNDKAlpVSptO55eqhFFtjv8P3wG/BX4rTPmNWPQsrlssed2KXsgVSBr0VS1trGcdox3oDFvDMFadUT03n7MOU0p5OkwYvqaOMG1ijKtI/uGEk61MuJSIMdTNml6kKZQ1F7BIpGcSb1YkNzH4rS/XGZb3rdfzovM6XZBEkiQ0uXii9t6oyqqQOaMPRSZxbCUEUDtHSIgfxipdF+JkaLx3MamXuCmmOE2HOEzucJgOsBff4CC5w1E6wHk5xU09x129wF2tdGmbv63muMzGOE+Gkl4VM5xz85NMcBqPcZZMcJFMcRFPcBlPcBVPcZ3McJsuhMDdMAQJA/vmwRP6ursiFFJzyxAnqY8BAyqTTFf0To8xKElaQlylHq4kfmAbgPoup/dwGxqG/1jCmIIsMzg140GyTAe0W4aViSmtTKA/NNDvG2jiad464BkrjoEaWv0CTQOtaaCyvmmgr1agB7uytrBcW1DvbRjvPbj/VwT3byG870P4fwsR/C1q0RFFIY09SSRpfIhbIvmYSJ4OdC5jNPKfYBhpo/sTDI7B3qOesYi5RizFo76UDSs3rSodBjlGVjkmJaM0+LjLfFwlPi6SAFdpiFshQdyctIRxkkeYUlpJb3U6fxQk2tEzkGTyfRHMD/t2ksvUwyWjIUT8Zx8P8v76azBwdpFiXhZYVCUWZSl5lolZkWOWdyjaDQ5D44gElVJU/oFHHy5HiCFD6ZAw0pY5xUxAzWEmdZM8ETI5r3Npo6c4MS4TTHgs65tcSCPL9MwneZT2OvtAGkmKiwhDeudXCQYkzynHUoi7hJ78IW4TftsJ7rIYvZ36VRLipkhwFnrYd0xskygaKt4aKt5ZOrYcA9uuiS2PBK7FW8/Ad47yA/zVmuNba4Fv7QW+s9v2V66K75yl4JWj4o2n442ngfUsC1wVr11KC1W8sdv0LaWRnv4MrHvrMoTPBG+diaRbDL1mU7vEdaO1RT6NOKebYmdP8nfN+X2DIJIEbpb/twkjA147/Ju0jSDWJI0st/860hLFNoBzH9OwjaC/KUXs888IY2fLOCt9TCTsgCuSxnlhYVEYUAoNWqnBqDRYlQa90jCuLcGksTFtbMxWDmZrVzBfu5jfe4LFgw+CZTmmO45l1isPARQec094WHLH2dWxXn0MsXxs65YPvrQZdJJ4jKE/9Nh0rOnraA8XQs65p+G+h4XAhXLvQZVr+lisXPAZRqsW43sH0wcPs0cf8/fBMyy+57309owfUpW2dy+wpEONPB+fsUXfF8v3IdTvIzDls6nv22Olz7q+Y1+yP5TH4AlLhgyhFKShc0Iu6XJFj+gK6rqGxkn7oWnT+6adyB9WT2W2cXKX49h+38C6X8FcdynP7yQFas1QGVTdMOYaF1cf85WDebOBlSv9urxv3wv7mt76lC4YJAgkDXUJo65grto6pta6kWC7Igm4j2A/RDAfIpE43KZLnEcznMVznKRzHMUzHMV6GysrsrAbmdiOP2A3MrAnwVdtCW59Wig4rzQcpjNs+a0Dy3Y8xk48xnYyxlY8xlY0xLZ7jS37CnveAAf+CIfeBEfeTGI5Mj7bRWDiMrDkb/SOA/6d3wKH3hxHfo8FjoOFlEkgj3muO8GJO8F5MMdFuMBFQPT5udSfUvWdzLCTL7BXKtgrl9gtFAHrtrO5YKdY4DCd4zie4jAc4yia4DSd4zSZ4ySe4Sxd4Cxb4CSZ4TBiWB0T+/T4I+HkX9AV3KH7mEh4jgKLzmN+ui4xuW8xXuUYNRmGTYbRKgfL43WBCXEfYXLvtt9C9z3MHjxMX9Qp9xGsnN7wNeyihJUzTFQJp6wgnvJPdYzNR6cSD2blQi8c6KUDtbSx7KCUNpTKhqSlDbV2oDGUV0H7Jg3jWMUk1TDPDTlGrV0YNZ1g6DBAJxlTrqcWNvTKkTaz8WGufBh162gjKfO0h6wIDzrtIysfJm1zpZ4ONoQj0EoHhFpYAl7TWccSNkyjI0vk4y502vHimxJa44SblYAe0gz4HGAS+xh3mCQBiFHkYRA4uPNtDANK8HwcFgH2Mw97qYv91MVh6uEw8XCcBRJe5LyIcMG/eqVaNDV+gFGiPzmpiLNKYmCempjTnqyzDxVbUTp6FAzdoYtafZAZGCbGkxpaHEComs4sUVPTo515gnFRaWtGL2yqp+2HHM4D16EcDgUYNN1pUthVAbuoXqCGUxJ0dqlg5UQJo2B0hqrd2FQVovU9wtUaEW0UV/dIiPUD0tV7JM0HpM33T04xdI5hmzjJlO8RF98jLv+GsHgPP3+Elz/AL97DLR5blO/hVvdwqhBOFcClHSYjZtDhiY5PqwhmQ5MsG6NQxU3I4P+MvUhP8vavF0UtTTvGzMIys6BmJhYZHT6oQqbNKJ2FbEn5Pvh+Nt9R62hkyzujo9FtoEh7f+68dOT8JWNd0pGscypjXktzqEkmYJ51ep5Az12odBhLrQ62lFlHBzC2026RZhZiFrKhlqY50CLzxCyI6mqWxeuaHuOdKppe4/K3nk8xNWl3yagqnRc+U5qVbJTJLaieHjDqBe0UIxPD0JB0lNoYdR7Tt5GBK0aQ4D96WTPsGxPs0hlFb9M9OqN0NoY7lOLRBpEe050JUG8OtM0/WLCmeGdO8M4cd5hgy2Ic3Sm2bebHkjKaxa47xY4QvbaO+V1GzHCm2LUnAub3HAoK2npxuJE8HRvp5DjEtnmHbXMgxx+4Co5cxtalgMDGWeTiWv7q0MYNyWJgCkggGcT9loIOghLGLlYl8710kelL6SLLP5Aw9mTRfSg70tj/40hLGHsSKcGuN/7XuS1/+O9XhkbpCWMvcWRKBxkOAPmbsMKX0BGcRI3chJ4o0IIxzHAEOxjACW6hBze4Sq5xk93irhhiWI0wrMZdupkf47Yc4rYa4q4e47YaSfmmHOKmHOC6aMFjJuUYaj6BVkwlXaYjKOkITJfZWCDt2QRWPIUZTWBFE9jxFE4ykzLr+nq2mfEERjKGEY+gR0No4VBSlk2pH0vdIrrDOB1gnNxhkg4wzUeYFeNnYN00G2KZTX+IdILlC8yqKcbNS0ykbrqeYXY/f8JkNcOonmBQjgTsy0E57PJtnfRzPsOoWGCUE3NMqyWmtSrppFpCUCoi9Zg0Kp5Dw3TVQ8dsrWO61jG61zBcaxg96ILBSsVtreCmXuCmmuO6mkt+WE4wLscdRhiXI4yKEUblCJN6gmkzFUxWCsa87krDsFliUCsY1Espj1YqCLZPH3Qs36uYrueYPSoYPy5wkl1jNz7HVnyGrewCb7NzvM5ZvsK76Bpvoiu8iq7wXXyJV8k13mS3eJve4m18je3kFvv5HQ6rWxzWd9jJLvAqOMK3wSFexSd4k57hTXaG19kZ3kbHuFJ3cbXYwbV6iGv9BJfGOS7tW1x6E1yS5EUkripO6VwT8r+fSQ4XOO4RtPkDeuo5U5w6Q9yY57g2zjBwrnDnXOHaPJNyn17ppzjXjrFrH2PbPcGOd4o9/wz7wTl2vVPsuCdtvXuCXf8MW9Ep3sQneB21eBOzfIq3ySm2snO8Tc7wLj3Du/gc79wLbHmX2HLOsedd4TQa4MC5xHUyxrhQMCkVjPMFZoWCea5gli8wzYg5pmkHKS8wy4gJZtkQ82yERT7GophgUYwlrxQTKOUUSjmBlk3hhQqCWIVPREtBEGsIEk3aHH8ON1DgxFNY8RgGv8NwAC0cQCWCOyzDFkp4B4Xl4A5aNISRjuWYhXcDQvFvn9r0ePThesEA+gb4G1bUtlvRWOYJzhVWRLRzR5/2c4adzGAnU5kzeG3+vhq098f5gnMI79VKJwhKA3G0gu2WWJoJ5maCkRnhWnVxrli4VB3c6j6mTgrFybCwEsz0SDA3YwiMGPMNDO0A54GDM8/CmWvi3LNwSY/rwBXcBh7uApJMFxNviKl3i6l7gwnhXD+BdTPvFiP7ClPrCkv3Dqo/wMJhH95hEQwwDwaYBncYutcYuNcYercYOCwPMPSGLdwBRv4I03CCcTDGwB1g4AwwtIcYu2OMHWIELVFh5QZsIjNgp7rAiTS4gfoMXqjCDzX4kQ4vUOH4CtzAhuXWsN0GtlPD81aIw0dE4QPi4BFJ+Ig0fI8seo80WiGNG2TJSpBGNTaRRDXioEQSZsjCCGkQIvYDRL4vCIMAURwhjEIEgY8gdBGEM3jBBEE8R5Qq8KIZvHgGN5nDzRawkpn04601xbW9xK2zxJ0zx9CZyvNPnTvpW8W9gepdQ/Gu5b3w/cz9O+lr6W/3BmPnWjB12zYeM/Pv5PiBeYE7/QwT50bOUSL27QR6OoXuz2B6c1j+QmC4c+jOTGC4s65egeXPYXhD6O4AmnPXwr2TMuvYJvBHWPpTqMECWqQImF94MyzcKRRvBjVcQPFnmHtTMYuYdencn2ERzKFECyxjBctIkTJNJ8b+BCNvIukkmGIazp4w8sa4sweCoXWLgXkDpiMZU3e4tW5wZVzhdHmGg9mhYH9+jN3ZiWBvfoLdxSl2lVPsL8+xp11gn9AvBcfGDY70axxqVzhQL7G/vMDu4gw789MWsxNsz06wszjCrnKEPWJ5jP3lsaTMs17alsc4UE9wpJ7icHmCg+WxpJJX2ry0qady3L5xgT2N93SJA/MOR+4Mx66CY1fHsWvhxPdwFoW4Dl3cMp5iYOHap0bIlLL8vzb/1aZHp5b+f00YSRbdhwotaWz/Ku9lMG/GGPsoaeQ/u2zYNfakcTMVAtl5NrpVDL8M4dObSb3Cq1e/wfab3+Bw67c43fktrrZ+A/Xrz7H8+peYf/lvGP/xE9z99l8x/N1PMPnjp1j8j59D+8uvYX73W6jf/hrLv/4ai798julXP8fwi09x8/sf4+LXP8LpL/9PwdVv/hnXf/gxbr74BIMvP8Po659j/M0vWnz9cwy/+hnu/vwprv/0U1z+8Sc4/vITHHzxY+z+4V+w8/sfYed3P8Lrz/8Rr375j3j9+T/hza/+CW9/9V+x/fv/jt0//TP2//yvOPjyxzj66qc4+eZTnP7lM0mPv/kEx19/gtOvPsHln3+Kiy9+0uGnUmbd1ZefCC6++CnOSOHvjgAAIABJREFU//Rj3P75M9z9mffzAbdffIaXGP3pU0w+gumfPpP66Rc/w+LLn0tfTb/4TFKWec7gdz/Gza//GYPf/lj6lu2zP/8M2tc/hvHNv0L7+l+g/o8fQf/6X6B9/c/QvvpnSdlm/OXHML79CfTvfgL1r/8qYN549dMnmK8/AWG//hTud58I/FefwX/9WZt//Rm8V5/C++5T+K8+Rfj23+B+92t43/0e/qs/IHjzJ0H87s9Itv+HIN76EuHbLxC//S3SrV8i2/4c+c7nKHZ+hWL31x1+hXL316j2foN67/dYbX+DausrlFtfIX33JdxXv4f56nfQX/8O+rs/YPn2d1i++z2sNz+H8/pTuWf99U+hvv4p9Hefwtr+Nzhb/ybP4b39GYK3v4b36g/w3vwR0daf4b75I+zXv0ew/WdE+18hPvgG0f7X8Pa/xPz0Dxid/h7Dyy9xe/MNLu6+w51+ghv3GpfBAGfxBCfJFKeRgtNgiRN/8QycEGRS8Ob46/gUXx5/g+2j3+Ltwa+wc/w7bB/9Bq92fyH4y9vP8M2bT/Ht9r/h3d6vcL71a5y8+gUOvvkMe199gr2vP8Hxdz/HyXe/wMl3P8fpq1/i7M3nuP3rLzD5+ueYfvNLwfirn0t59tfPQUy++QXmf/0c09e/wPl3/w3Xb/8FV69+hJtXP8Lk3U8wffNjzN/8BOrWpzC2fwb97adQd38GZeczzLc+ESx2PsVi+9On8mzrE8ze/RSLd7+E8vZ3WLz5LWavfo3pd7/C5NvPJeV7Mff+DOfwK5hnX2I6/gOuL36B85NPcXbc4vLsZ7g4/RlODn+Kw71/FRwf/gqHh7/B/sGvsLf/K+zu/wo7+59je/9zbG1i75fY3vkFdvc+x8HRb3Bw+Bs5fmf3l1K3f/BrHB3/Dqdnf8TpyR8EZ6d/wNnJH3B89DvBCdtPfi9tJ8dM/4izkz/h/PQLXJz/GZcXX+L87AupZxvBtpPTP+Lg+Lc4PP09js/+gJOLP+Hs8gtc3n6F2+FfcDP4Bnejv2I0+RrT6b9gOP4nXA3/C66m/4Tz2T/hePp/4HD6X3Ay/0ecKf8VV+p/x536I9wu/huuJv+Ii/H/8f/Q9p7tcV1nmu78jhnbbbu7px1kK2eJAblyQI4kwZyDRDEgh8oJhUKqQlWhqpBzzjmRBMGoROVESW5LbtuatqfPt/tcaxUhyz1nrnM+zPnwXGvttTdIiRsk7nqe912La/cs3HjTzo37NtZvm1i5Wc3KVhXXb9Ty1jUr71yz8uCGnQ+3XXxyu45Pbnl4/5qNt1ZqubdQyd35auYWAkzPh5maDzE5F2RiNijn4vtrZrGN2aUIE7OtTE4HmJsNMT/XxtRUgKnZ4KOvCzO5EGJkJsCw0GyQgakQfZOt9E20yrF/KsjgdJjBmbBc6x5toWukmd7RAIOTYYamInIcnmxjfKadybkOpuY6mZntZHaui4X5IMsLDX+ntWXx/dHC8oKPrWthqc2NRja2TKxdq2bjeg3Xb5rZumnhxpaZrS0zN7csbN8UsnJ728m9O3W8dd/Hm/fquXPLze1bLm5vu7h108nNG3auX7Nwbc3G5qKDjQUb15adbG/Wc/t6Azc3vNy52cT2jQaub9SxueZje7WHreVubq33cfvaIDfWerh5rZ8b1/rZ3Oxlfb2bjY0elm7MMHttnun1KcaXhhib62V8toPJuSgz8yHmF4IsLgblKN7D9EL8PcwtRxGaXggzOSfel/h+j98bmw7I9ybuxd9lSL67+ZWY/BrxdeJdzs41Mjdbx/ycV2pnvjBf//317IyH2Wkfs5OtzEwEmJ7wMz3ul+PcVJDZqVZmJgOP7gWYmIoyNdvBzHyX1KT4f3kkub7QzfRcJyPyPbcxPBVhZCbKyEyM0ZkYY7PtjM93Mj7fIa+Hxb25GP2TYXrGWukdDzIgvk9mIlJ9EyG6R/x0jfjpG22hf7SZ/rEWBiYD9I/76Zvw0zXaRMdIAz2TfnqnAnRN+umY+Jti4y1Ex5uJTrQQm/LTPtNKx1yIrvk2uqcjdE+30TkZpmMiRPt4kM6J0Pfz2FgrsbEA7RMtdE376Z0L0jMblPPumQBCYl1IzHtng/TNBumdaaV7yk/PVICe6YC87p8NMTAfZmAuTN9cmM7FTmILnYzfmWPzs3tsfv42a5++y+onH7Dy6Sesfv4FGw+/jn8AFAcyPIJFAY4CILeFyyiPQRTQKJzGeB3j/ydgFMfn/VCffvctn+2csfvdt4/uxe1/EQHE9a988mg7FXGUm+jmEx2JUmKz6z+KY+7i3YnCahYb2e50OsZH0UkYr1X6QmyZII53EvUJ18bpuKJl6KqCkeocZqxFLFtyWKnNZqU2h+kSLYPnkxg4l8jA2UTG3lAwXaJjoTKdNXMeq6ZsqaWqTGbKjAxdVNJxKoHQ0VcJHH4F/6FXaDuZRMf5VNrPJdL1WgpDJVrGyo2MlRkYLdExelXL8CU1A68r6LmQQvv5FEKn9tB0+CXcRc9Qd+A5rAVPUpPzOFXZv6U69wlq8p7Atu8Z3AdfoOH4LppO7CZwOoHQ2UTC55KIXUghcj6R6IUkOl5PofO1NGLnk4mKe+eSaD+XTLuYn06k42wSneJazM+l0HkhVarrfCrdrynoPJdC+6lEOk8n0XdBQc/5VPrOpTL0moKRiyoGL6QxeEFcxzV6ScHEFTUTV9VMlqgZu6x8NNcyfkXFyMUUxq+kMVmiZKZczVyVlqlSJfMVGhYqdSxW6uR8tkzFzKN1sbZSY2TdnMmakCWTFVM685VaFqp0LNUYWDVnsGET7yODVVM669ZM1kxGVmoNXLNns+XMZdOWxXVHjpRY23bnc1PIlc8tdyF3vQe46y2Wuld/iDd9R9iyF7Fem8NtdzFb9gJuuQq45z3AfV8xbzYc5E1fMQ9ajvKe/5gc4/PjfNBymveaTvF+82nebznNu00nedByigf+0zwInOZd/yneaj7BA/8x3vMf5f3AMd4PHue91mO86z8i9cB/hActcb3vP877gZN80HqKz6IX+Cz2Gp+3v86XXZf4uvsyv+u5wu/7S/nDcAW/Gynj68Favhqu5KvRUr4ermX7vSUZK298dp/Nr29x7ct3uPblfdYfik5ncYzTe2x+LiLnOyw+fFN2xa1/epepaT/j0UuMtRxntOU4U6EzjLQcZ7j5GF3ufbRZc2mz5dLuKqS7bj+TzScY9x1ltO4I/bb99JqKGHEcYtx1iFnvEWa9h5jy7GfBe5BFTzFzzn0sug6w7Clmpa6YFfcBFp2FLDoKWXAUMGfPY8qWzbQtm1lnLguuPJZceay686XW3PlsePLZrCtg3ZvHal02K55s1rx5LDozmXdkMu/MYsaewZwjmzlXDvPOHJbd+ax4Clmw5zFtzmTalMG0OYMldw7Xmgq5Ey7mfucxbnafYDW8n9nmHCYbMplozGTGX8CoL4chby5D3nx6nbn0OfPpcxXQ5y6gy5lHl7uATm8RsbpCwu4CQu58gp4Cwp4Cot582n2FxOryiXny6PTm01NfSE99AX2+QgYbihhu3sdoYB9joWKGA/vpayqgt7GA3qZCOuvz6G4sZCBQTG/LfiZCx5kMnmDMf5Qx/xEmgscYDx5lxH+QoeYDDPkPMBo8xEToKGOBI3Jt3H+QubajLHWcYL3vNDfHX+P6xHmuTZ5jbewE18YOsjl6gI2xA6xPFLM2dZC1mUNsLhxjY/E4q/NH2Fw+wY3lk1xfPM7m/BHWZg6wNrmPzcl9XJ8oZH0wi5VuPRu9BrYGs9geyuPucAHvju3no8nDfDJ9jE9mTrHdt5/VzkLm2guZiBbSFzxEe+M+IvXizyuPiDefsCeXqDePDl8BHb58Ip5sop6cuOryaPXk0OLOocmTS6M7l6a6AnzOXJrcBfjr9+NziesifM4D+JyH8DmO4LEcxFFTiLUqB1tNDm5rPq6abDymXLyWArzWIrzWQvx1h2l2H6LBUUyz+zAtniOEXAV0erLp9uYSsRuJ2PT01GUx2pTHgFPDcjCf9XAeK6FMVnrSmY1oGPWnMhVWMxvVM9aqYjSgYqxVy0RIz3QknYmOTMY7spjrzWe2O5/xtgymYznMRLKZak1nujWTmWA2s4EcRtwG+h1aBj16plrzWO45zPrQCVYHj7I+eIyNwWNsDp1gqe8Yc12Hme8+wkLvcea7j7LQe4L53hPMdB1jquMo872nmB6rpq+3nEjoDJHAEdoaCwh5s2jzZNBen0tHfQHtdQW01eXi9xpo9WUSqM8i4M0l3FBEsL6QUEMhIV8+4cYC2poKCHqyCXlyCInRlSnV5cuny5tDhzuTDlcGXZ4semxaBm0axlwGRpwGBq1aqSGbnkGrnn6zlj6Tll6zgQ5TBl2WLDlGawxEao10WLLpsGbTbs0mZskiYskiaCsiVHeUQMNJGnynaGg4S3P9OfzecwTqz+NvvIDXewqn6ygO1xFs9kNYbcXYHYekHM4j1HlP4HIfxe44jNt9DIf9EA7rQWzmA1hN+3FZD+KxH8ZlKcZpOoC9dh9uy0G8lgO4awrwmIposIvrfdSZC6gz51BvziDqLSTqySXkNBJ06gk4M2j1FNDiOUCT5zBe91GaW87T5L+AP/wGLeGLNAdfo9F/Dl/jKerqj+PxHKHBdxxf/VGafMdoaThOQ91hvJ5iGuoPE2g5RbDlNIHGkwQajtPqO0qw/iDhxoO0NRUT9u0nWLefgGcfrXLcT6DuANHmY0T9J2lrPk646Rit9QcJNhThazzO4GKI61/clcd8roijJ7+I73qx8sV7LD8UG3aLAxs+YOurj+RuBltffsTWww+4+cUH3Hr4EbfECS9Ccv7x364frW8LuPxP+i+fivMyfyBxnu7nO8D4529/cE8U9v694nuK7QDjo7OHJTCKbTC+5D1xTqzYPkeegiCgUZwb/BXi/OH3/ijORhbnL3/G+2KX/j98w/31IbrOvMTomWcYeSOZ6RIVS1cTWSlPY7E0hYnXXqX/xDN0Hvot3UeeYOj083Jt9nICS2WprJSlSC1cSWLmUgLD516l4+iztO5/nKaCx6jP+zVNRU/QevApgoefIHr8GXrPvUz/hVcZuPAqQxd2M3xhF4PnXqXv9It0H3+OyJGnaT3wOM1Fj+HJ+RecWf9Erf4fKNf8iBLVf6NE/SNKND+iUvcP1Bp/jj3nX3Dl/oK6gl/RsO83tBQ/TuvhJwkdfpK2o08TO/k8sZMvEDryNG3HniV6/DnaDj9Na/HjhIqfoO3gk0QOPUX00NOEDj9F+OjTtIlnjzxN7NizRA4/TeTgk8QOPU3HkWelOo88Q/exZ+k9/jzdR5+l++jT9Bx7ht4TzzBw+jmGz73I8LkXGLnwIiPnX3p0/SKjF15i/PWXGXv9RSbfeJnpK68yW7KLyTdeYubybuau7mWhJJH5qwnx6yt7WShNYrE0iaXyZFYqUlmrUrBRo2K1Uryj+L3l8hSWK1LkmnhGzOPPiudT2ahVsmlSsVGr4LpZLeebtUpuWDRcM6vZsqikbtm0bFt13LRq2bbp2bYYuGk2sGU2cNeZxbbVyG17utQdRwZverJ5qy6Hd+rzedBQwDu+/PjcV8ADbyHv1RfxQcN+3m/Yx7veAjm+79sn18X1u3UFvFOXw3u+PN5vyOddb3z+wJfHg/rcR+sFfNBYyIdNcX3i38+XbUd4GD7Cl21H+X3HSb7tOs0fus/yp77z/PvwG3w3dJHv+sv5c/9l/jxwjn/vvSKBceXTt1j/7C2ufb3N9YfvsvXVPTa+EkcAfijPMt389DZrn91k7uE9JsS2OJ/eYWbEyWTTYaYb9jNeV8CoK5chZ45UR7WWSIWSWJWabouRfkcWw64cBm3ZDFqz6a/NYrAmmxFTDsM1GUxYMiW0TdvSmbdnsGjPZMGWwZIjkyVHBku2dJasRhYsehateuYtWuZMWubMeqZrNMyatMxbdCxadMybVCyY1Cyb1axaNazZtKxYlSxblCyZFCxbVCyaVczVKpipUTBZlcpUtYLJagXTNanM1aaxYFIxU5XGVEWK1GRFIvOmZFadadxs1HIvlMXttnxuBDJZrFMw5Uhixp3GtEfJmD2NYauKYauWvho1fTUq+mvVDFi09Jg0dJk0dFp1xCw6QmYtrSY1rWYtQbOaNouKqF1L1Kam3aam066hy66m26am166m36lh0K1luF7LSIOBwXodvR41PR4tPW4N3R4t3R4dXR4dnR4tY425TDTkM+bNYaw+m4mmXCaachj1ZTJYp5caa8xkoimbUW8mw24DU74Mllrz2IgWcr2ziDsjh7kzfpgbI/tYG8jl+mAe1wZy2RzIYWMwl/WhXK5P7OPG9H62Zg9yc+Gw1K3FI2zPH+L6dBEbYzmsD2dybTCdG/16rnep2Igkcy2SyI32VLa6VGx3qni7z8CHQ1l8PJTL+/153OrMYr09i8X2XEaDGfT40ok6tbTZ1QQtCoLmNEKWNCJWBTG7inaHiphdSdSupM2qIGRV0GJR4DOn4TWn4TEp8FrUeKqV1NWo8Jo0eGrV1Jl0uKsNuKsy8FRn4yjPwFqix3xVjeWqEluZCle5Gk+FhroqLd4aA/UmIw3mDJqs2TRas/GaMmiwZhO0GYiJ92hWEKxKIlSdRLsphV5rCl2VLzPtSmKzRc1WWMtGu5LFYDJTjbuYbt7LTEsiYw17GPbuZti7h+H6BMabUhhsSWYkpGC+K535jnRG/QqmAhpmAzrm/FqWWo0sBYwsNRuZrdMx6dHQb0tmPpjF7bETbI8d5eboYW6PH+Xm8EE2+gpZ6c1jqTubhc4sFrtyWOnJZ62viNXeIpa7C1jqKmC9v5jF0YuM9J6lJ7SP/mAu/QEjHXUphK27CZsTCZtTCVtUhJ0qAu4k/M5kWhypNFnTaLapCDi1+B0ammxptNjTCDiVtFoV+E0pBMwphCyphMwpxKyptIuxNpFY9V46TIn0Ve9lqGo3I9V7GalJYKQ6gaHKBAbK99Jftpeeq7vovrKLzqu7iZXspbM8mY6yJNqFKpKJliURKUsmWpFCrDKVWJWC1io9LeZs6m15uBxF1NcdxWs/RL3lIA22Q9Q7DmK37cNqKcBizqO2JhuzKReLOV9eWy352G1F8r6pNhdzbS6W6hzMFZnUlmVgKsvAUZ2LszoXW3lWXGWZWEszcJTocVzV4yw14q5Ix1luwFNpwFuhxm/SELOLfxeU9LhUdDnTaLOkELRoaLVlErAX0GjfR1CAXvMpAoEzNLWcpKn5OI2NR/HVH6Tesx+v+PDjKsTnzKfJVUCLu5Amex4+Rw6N4sOp7yBtjUeI+I7Q5i0mUrePWF0BHfV5xOoyCdv1tFp0BMxaAhY9AYsBv8VAqz2ToCuHkCuXkCuPVkcmEbeWBk8Bg7NNXP/iDkuiBvPhh6w+FFulPWD1y3dZ/vI91r6In+4lNt/fFk18X/0QGD/8O2gUpzXt6HuIFFs9/Sf9HwdGAYRCAg6Fs/iedBjjLuMOLIr9B9//UxwYv/zDZ/KkDrGh6v2NQTpPv8jomacfAaOS5ZIkViuVLFxNYvL1XQyefJbYgV/TffhxBk89x/iFV5i9tFfe3wHG+csJTL+xh5ELu+g5+QJth56ipeg31Of9Cl/er2nZ/1uChx+n7djTdJ56np6zL9F/7hUGL+xiREDj+V30n3mJ7hPPS0gLFj9B4MDjNBY9Rl3eL7AYf0aV7seUaX5EqfpHXFX9N8rUP6JS+xNMxp9jzfhHbJn/hDv3X6gv+BWN+x7DX/w44SNPEz3xPNFTLxA6+jShI09JKAwefIJg8ePyvzNc/AShA/F5oPhxgoeeJHz4KQmu7cefl89EDz0lgVFAY/vhZ+gUOvI0XUeeievo03Qfi6vvpIDG5xk4/SxDZ5+PA+PZFxk6+yJjr73C9JXdjL/+ElOXX5XAOHP1VSbfeJHZK3skLC6VJSM0X5KABEEBg+VxGFytSmOzVs01s5b1aqWEQgGGAh6FBEyKdTGK6/WaNK5JUFTK+feQaFJJULxh1UhovGnVSGAU4w2zmhsmNbdsBgmI91w53HVmI8b77hwJiQIW77myeKsul3fq83hXAGJDoRzf9Ql4LORBfVwCEIUEQO6M73jyeduTxzt1YszhXW+u1NuebB7UC1iM6/2GAj5sKuLjlv187N8vRwGKv4ud4OvocTl+23WGP/Vd4M/9r/E/Bi/y19HL/GX0Mn8druYvw6X8+9AF/tJ3lVsfLMtzmTc+f/t7YLwpulS/fls2lCx8+oD1T26x9ukWc1/cY+zLD1j7eJuJfivDdfuZ9u1n0lvEoC2LAVsmPSYjbWUK2qs09FkyGLBnMeDMpt+eSZ81k15zJr2mTPpqsuivzmSgyshIrZFJazqTNiNzAhhtGSzY0lmwGZk165g16Zgz6ZiuVjNTq2a2VsOMScO0Wcd4tZLJGrV8bsGqkzC5YNGyaFGzKOCxVslirYJFk5L5GgXzNUoWzVrmzRqma1SMV6QxWp7KcGkSI6WJjJXuZbwsifGyZCbKBDCmMl2VzJwphWVHGjcatNwNZnK3LZdbwSzWGzXMu5OZcSYy50ljypHGuFXBiFlBf2UqAzVKBkxqhqw6+i06us1quqw62i062sxaQiY1QbOGsEVNxKIiZtPQYVdLSVh0qOmxq+lzqKVDJYBxyKthqF4ngXHAq6Pfq49DY52O7jo9nW4tHW4NI75sxn25jNXnMO7LYbIpl6mWPMYbsx4Bo47xR8A4UpfOkFPHhNfAfHMWK6Fc1qN53Bos5u7EEa4PF7E+kMeNoXyuC2Dsz2G9P5vVwRw2RvO5NrkvDoyLh9lePMLt5WNsL/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vr77B/fkz3J07xVsLZ7g1eZT1gQJW+3NZH8yX40pvDqt9+XJ9rb+Q1b5C1vqLuDZ0kNWxs8z0n2CsvYipjjxmO7MZaVXT6U6gzbKbQM0eWk3JhBxpBFxJNNkSabal0mBOob42lSaLkkazAp8phWZbGq1OFc21ybSYkgmYUwkK4DSn0GZKJlqbRKQ6gbaKXcRqEuiu2kNP+av0lL1CX8Uu+ir20F22i+7S3fRVJNBduof2y68SvfQKEQGO5Ul0SCUTK0+irSyBtrIk2sqTiQhgrFYQqjHit+RQb83DaSukzn0It3k/7pp9Uk5TIRZzQRwYTXlUV2XGgdGUJ0e7tRC7rRCHrQibgEpTHraaXEzlGVRfNUjZKrKxV+ZgLcvAXpGNszIH81Uj1ssaXKUGPBUZEhjrqjLwVhmpr9ISMOtotxvosGrodWkkNEYtCtpsOiKuXMLufbQ49xNuPkXIf4bW1rM0NB6TwNjUdIxG32EavMU0eA5IYGxwFsSBUUCjs4BmdwEtdUWEGw4SbTpKrPEoMd9BYt79xLwFMp3o8GYRcRkJ23S0WtS0WgU0amkxa2mx6PDbjQQcGQRd2QSdGUScGnyuPAZnGrnx8K7cpFtuhSZcxYfibGkBje+x/v8EjF+KOsa/gaCERLH/p9iC7XvH8UO2f/DMD6Hx/wdgFC5iXDvQGAfFr5EbVf/xhw7jv/JQdAj+8d/4WOzLtN5P7ORzDJ96gtFLyTICXStPZrVCwfzVJKYu7paQKICx69Bv6Tv2FKNnX2RGAGNJMmuVCtYr01gqEQ7jXkYuvErfmReJHX2WwP7HaSj4tYTGpqLHCB4SAPckUQFWp19k4MIuhl/bzdjFBMZe3xuHxtMv0XvmJdoOPyUdwOb9v6H5wOM4sv8Jk/GnVOl/Qrn2x1xV/lfKVD+iXP1jqnU/xZT+c0zGn2HL/Ef5rCvnv9NQ9GsCAgwFJB57hvDxZ/EfeoLAoSdoO/oMAkrDh54ifPDJuMsoXMeDT8Rdxh84jAJ+IwefIvpIAhqFw9h15Gk6DwtnUTiNz9J7Ii7hMA6dfYHBM2J8Xs5Hzr8swXHstZeZvrxbuouzJXuYLdmNAMapyy9Ld1E4hjuQKOYCBqW7WJYsQVA4izcsOikx34HDHddRrAmg3LknnMXrFg2bJgGMCuksXreoJUQKWLxp17Ft13PboWfbpmFbgKNZKA6Mwk28785l25ougfGtujwJjAIW3/bmSmCMQ2O+hEUBj0IPfAUSDgUUCgk3UQKktxABi2+5c3nLFde73nzeqcvlLXcOD7z5vCfgs75Ajh807uPjlmI+DRzi89bDfBE6wu87TvNt1zm+6TzLH7rP86c+AYpvSP370CX+OnKFv45d4T9Ga/mPsQr+OnqR/zlQyp0PV1n7/B15HvX1392SDuPNr9/8e2D8eDvuMH5xj1Fx/u8nt5gesjNWf5Cp+v0Mi6i1xkBXtYHOKh2RUiWxcjXdNQZ6TekMO3LptWXQ58iiz5ZNryWbnppM2ks09FbqGajW0V+pZERAoEXPvNXAvMXAonAcxdxqYNasZ6JSyUSVkqkaDdMmHRMmHSNVCkarlEzUqpgyqZg2qZkxq5gxKZmqTmWiIpnZqjTmqpRMV6QxXalktlrNRIWC4avJDFxJov9yEr1v7GXwcgJDV/YydDWB0dIUqbHyVKaq0pi3KFh2qrjWoON2awb3w9nSabwXzmKrRceCM4FFdwrZmzwjAAAgAElEQVQLrlRm7WlMmFMZrkpipFbJsEnFiFXLsE1Pn1lNj1VLp1VL1KyhzaSWsBi1auiwqaUEKHbalHTZlPQ51VIDLjVDHg3DXh3DPi2D9VqGfQZGmtIZacpksCGdvnoDffVG+nzp9NQbGWnIZqxBOIrxUbiL0k30pdPv1tDvVjNSr2e8IYMxbwZDTg0jLg0THi3TPq0EEREL3xk/xNboPq4NF3B9MA6LG33ZrD0CxtWhHOkwbs8f5sbcQQmMAhq35oq5PlXE5lgOmwIY+w1sdKpYaUtiNZzAhgDGaBLbsWTudabxbo+KdzoUvN2u5O0ONfe7DNzpyeJ2fz5L0QwmQ7n0+wz0eLX0enV0udX01GnldXedVl53uFSPgDGVVnMqfptSOoz1ZgX1VjU+mxafRUe9SYvXpMZTK4BRhatajbNKi6tSL91GV5UBZ6UOR4UGR4UKd5VwJgVkammwGGi2Z9BsTcdvy6DVmUXQmU2rI4ugXUfEriLq1BC2qmg1pRKoTSJcm0Co4iXGvWmsh9LZbDNwrUMjgXE+kMRsS6J0GCeaEhhvSGC8MZHxpiSm/CmMtaYy0aZiuVvE2FnMRfQsxzJYiqQzF9Cx2GpgOZQu39diMJNpv4Fxv567s6f55GYp95bPcXfpDPeXz3B77jhbE8VsDuexPblf6tpIPqt92az0ZbPcm81qXy4bg4VsDu1jffggS337mO/KYbE7k+XudBY7DEwGVfR4Ewnb9tJqSSBgS6TJsgefaQ+N5iR8NUIpNJkVUo2m+LsIudQ016bQalHQaknDX51IS+UeWiv3EqrcS6D0FZovvUCo7FXay3fRXvoy0asv0VH2CtGrL9N26UViV1+hrzqZ7spEold2Ebz4IqFLL9FRnkB7eQLRsgTCV/cQrUgiUpFCW3kK4fJkgmVJNJepaTZlSYfRYS2QbqIoP3BUFmArz8VUlkV1VTYWUz5WUx41lZmYa3Kkaquy5Ggz52O3FEjZTHlYd4Cx5O+BUcJiVS6emnxs5ZmYL6lwlerxClCszsRXm019TTqNNQZaasX3bwbdTgPt1jTaralExQdIh5GYW7h6AvyEw3hcRsqt/jM0+I4iYbHhKA2+Q38DRkcBjY58mhz5NDvy8btEWUAxocYDRJoOEWs6QoeAxvpi2kRZjCOLqCeTrvpsOr2ZtHsMtNk1hO1aQnYtrTYtQYeeoMNAq8NI0JVByJVOh9dIo6eQ4dlmbj68J7fQWRV75z58n/WHD6T+d8B4U7iNMoaOQ6M4G16cNy5GCYwigv7iQ7ZlbP03sNyBxv/jwBg/8upRPP2H+Pjxn34nax7F+JFwIOWxc1/Lkw4+F9tH/OEbPhQbf6710XnmeUbPPMXYZRFJK1gVDldpigTC6Yu7GTr1HB0Hf0PX4celhMso4HC5PI3V8hTWKuLR9EJJEuMXdzNw7mU6jj8rgaxl/+M0Fj5GQ8EvaSr65SNgfIbOk8/Te/YlBs/vkrAogHHo/C76Tsedx84TzxE+9CQt+x6j9dCT0mW0Zf0jpvSfSWgsUf1XytQ/plT1Yyq0P6HG8DOqdf+AyfAzzMafYUn/KZ7cf6Gh6DGaDvyWlkOPSzUX/1ZCpHAehZsYOPBbhNsofq/QwSclMAqHUUhcC6cxevhp2oqfJFL8pHQXxdhxOA6LHYeeoufYc/SeeI4+qWdlJP2/AuNLDJ55XkbTU5d2MXXpFebLEph7BIzTV15hWYD6I5dQjMJlFMAo4mkRUwt3UQDidbNWSkDijpMYj58VEhZ31tdrlKxXC0dSKSXiaDG/adNJiNyy6eT8pl3PHaeB23Ydt4Rsem7bRQQtXMRs3vYW8HadcA2LeNubx11nJrdsRt70CLcxhzfrcr53GgU8iohaPCfcQwmG7lwJjTvwKEax/qYrh3uOLN725EpgFE7jW27hMIoIuogPm/bxUfN+PvEX81nrIQmLX7Ud55vOM3zbJWDxHH/uf12C4l+GL/OXoct/A8fRS/zHaA3/MV7Bf4xf4v8aKufOR6usf/Hu3wHj1ldiH7xHDqPYif/TW6x/vi0jaeEwikh6vN9Cjz2Pjmo94VIF4RIF0TKVBEUBje3lGjortHRX6Rl15tFrz6TLkk57jZ6u2gz6zTl0VujpqzEyaDIwVKtluFbDZK2GOeEAinjZomOyUiFBccakZapGy2SNhvEqNSOVSoYqlQyUpzJYkcaQUHkKwxXJjFWlMlGdxkRVCmMVSUxVpDFZlsZEmYiZVYyWpDJ8NZX+S8n0X06l/0qaHHsu7qXj/Ev0XNzDcEkqQ1dTGbySzODVBCarU5m3qVj1aCQ03mzScidg4H5YwGM62y1q1utSWKtLY8mZxqw5mYmqRCYtKkZNSkbNKkZtWoYsGgasWnosGtrNaqImEV+qiVlVdFiVUj3CVXSo6LYr6HUq6XUq6HcpGfCopLs41miQDuNoUzoTgWwmArmMtWQz3JwlgbHLo6XXZ2SkKYexplzGGnMYE/DYmCk16jMy5NEyJFxIr45xn5FxbzqjLh0TdTpmfAbmm4zStdrqKeDmYBFbw4VsCmexLxsBi+tC/dmsDeWyMVbAjekD3Fo4zK2loxIYt4S7OF/MtZkiNkZzWO3Vs9qhYiWSyko4kfVoMhvRJK5FEtiOJHK/M4W3O1N50JnGJwN6CY63wqlsR9RsxQystemYC2Uz4c9gsjWLyUAW/V41fV4NAz49g40GOQqY7HRriNgUhG1K2tx6Ai4dLS49LS4DTQ4Be0aa7ek02Q00WNXU1SipN2moF9G0BEMN7koNrkoN7iotnmot7ioRY6tpsOhoshnx29Pjjotd1JuJH6CZhN2ZtDn1RF1aIm49frMCvwQjBQFTMhFzIqM+DbN+4QoauN6hZ7VNyWJrKvOtqSyGlEz7k+MKpDDpT2ZCxNStKUxFVKz2Zck/96V2I0tRIwttBuZDepbCRpbC6SyGM1gIZzAVNDDZls6dhdO8fe11NqYPsb10kltLJ7g5L0oFjrA9vY/bs/u5M3eArclClvszWe7LZKk3k9WBHDZHiuIaymdTuMj9maz3Gljt0rDYrmS6LY2xoIKhVhUDrVq6mzUE3ckE3QoCDgXN1jQCdjWtDh1Bp5aAXUnAoaTVqaTFlEKDgENTMu0utSwj6LQr6bSm0Va1B//VF6XD2GNJpqN6N+HSF4mUv0y49GXCJS8TESBZmUC49FVaLr5A82vPEbzyIpHSV4mU7qKjMpFYZRLhsgSilalEKtMIlafgv5pIc7lGRtI+ez4OWxwYXdJhLMJekUdNSQZVldnUPoJEU3W2hEQBiAIghZwikhbOojkfmyn/+0i6ptQoHUZLWQa2ymzpLlpK0qW7WHNJh/WyCneZDm9VOnXVmXiq0qXDKICx1WKk3W6ky66nw6Ki3aSQ/zbE7AZiIgp25hNwFtHqO0Kw5SSh1jM0Nh6jseGIrE301RVT79qH11GI15qLz55Hgy2HRmsOAWchbY0HCDccoK3xILHGI3S1HKez8RDtop7anUNnXQ5d9Vl01hloF39/7ErpIMbcOqJuHWGnjpBTL2srw24jEY9RPitqgYdmmrj58G4cGL/4kLUv3mf9iwfxxkkBjl884NrD9+V58DuR9PZXH8nthuJAKI6lFKfkfMqdr8WeuvF6xv8XYIzXKX7yp2/45E+/lzWLoobx07+rX/y9BL5Pv/s9n333DZ99J557tP+VOMpOHtUUb3r54Nsv+c8SkCjrHWVzjLgvzpv+Wh739Pk3H/JAbNz77dfc3+in98LLjJ17iomSVGbLlayWJcn6xMWS5O8j6fbix2QsLaBx4OSzso5ROIxLpYmsliexXJbE3JW9TF7aw/BrryKALyTcvOLHEe6iL/8X+Ar+O4GDvyFy9Cnajz9L16kX6D/7CiPSZdzL0LlX6T/9EgNnX6LrxLPEjj5F64Hfyli5af9v8OT/Anv2P0toLNf8V8q1P6FM8w9SlbqfUaH5iYTGWv1PqdH9BIvxp9Jt9OT/C96iX+Lb92uain+DgMbmA7+R4Niy/zf49/9Wupni92os/BUtjyAyJKLpQ0/JSFo4jDs1jCKSFsDYfTQeR4saxjgsPkffyeckMAo4HJTu4vMMnnmB4bPxWkbhMI5ffJmJN15m5sou6TCKGkbhMi48iqAFLAoAFHWIMpq+miChUczFmoykTRr5zA5Urjz6mh1YFONGjZK16jTWqlMlOG7UKOLOokUjgVE4jFtWLVs2LbfscW3btNxxGrnrEs5iFvfd2dyXUXSudBhFFC1AUq67syUwCkAUjqOoZ7znypRAKe6/6RQAGHcRBRy+7Y6D4s4o1sT9d6QDmS8dyPd9RXzYuJ+Pmov5uOUgn/qFsyjqFY/zdeQkv28/wzed56TD+IfuC/yp93W+6xfu4iW+G7jEn/sv8qe+12UN41+HqvjraJl0GP9joJS7H6+x+eV70lmUDuOXj2oYv3wrvsehOOvz09sSGOcf3mdcHO/36R1GumuI1WTQVqairUxNtFxDtExNrFxDR4WOzjItHaUaust19FYZpbvYbUknVqWjs9oogXHYlseoNYcxayYjZj0jJi0TNUqmq9KYqVYyJ+LnGg2TVSrGBDhWqxmrUjNcrmSwXMGAUIWC/rJUBspSGRbxcmUa49UKxqvSmBQ1itUKJsoVTJYrmapUS42VqxgrVzN4VUHvGyn0vJFC1+tJdFzYQ/u5V+l5I4mRMg2j5VpGy9UMlaYyUpHCrE3NklvLslvFZp2CO34D9wIG7rXquduqZatBwZormXW3gnWXkpnqvUyZ0hivVTBWq2DUrGTYomLYpqXfqiFWnUqsJo1ITRrtZgVdljS6bXH1OhT0OZV021PocaYwWKdkxKdhtFHHaIOe0UYjY80ZEhhn2goZ82cz1JhJb72RHq+BgeYshpuyGG7MZsiXwegjWBxvzGBMAKNbw6BLxWidlvF6A2N1orFAw6RHx3yDUcaby0EjWz353B4uYmson43+LNZ6MiU07tQwbozkszlWyNZMMaJuUQCjgMVrCwe5Nl/M9dl9XBvNYblTw1IkldW2FNajKWzEUliLJrLRtpdbkQTuRpN4qz2ZdztTeb9bxYMuFW92qHizU8+dDj03Y0ZWozksR3NZbMthNpjJSIOG4QYtI03CaTUy1BgHR1HLGRPRtEtLm0dP0KMn4DHS4jbSaNfjd2bgd2bS4jDid+jxmVQ0WbXU1ypxV4o4VYO3RkV9jYa6ag31NTrqqlXU1aqoN6lpFPGcw4DfriNg1xK0awk79cTq0un0ptNZn05YQJJNTYtFid+qjMew1XvodKQyLKAxoGerK52NmI7lsJLFkILlNjUz/hRmW1OYC6YyF1YwE0xhuk3BdETJen8Wy51G5iNaFqJ6FiJ6CY2LbUaW2owsRtJZiGUyFTYw1Z7Ojdmj3F45xdxwHjcWj3Fj8Qg3Fg5zffYAN6cLuDO3n+sTeawMpjPfrWOhx8Bibzprg7lsTR5ga2I/WyM5bA1nsNmnY6NbzXqXiuUOBXOxNKYiCsaiagbDKrqa04jUpdDmSSPoTCPsUhHx6AiLd+AW70FDu09HT3M6EZeKkD2NqKjVqxOAr2LQp5MfgsQHo25rIgMuBSNeFT22RGI1u+g07yVatUuqvUbM90oXsvHis/jOP0G45EVilbvoqNpLV20y7dXJBK6+SmtpAoGSBFqu7KXlSsL3DqPPlo/NkofVUigbnOwV+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EDVsRuG5+9y8YX70lgvPU70QktTn75OH4EpaxZjLuL98RRkkKPnEZRwygj6Z2I+gfjf/nsu/8dMP59M8z/AovSLfwhLMZB8cNvv+TDbx9KKBRgKPTRH77kI9lFLe7FgfG9P8Q7qT//9gPe+7ff85HYLX6zn77XXmb07JOMX01mtkw4jIksl6VKaJQO4+nn6Sh+jMi+X8rmF9EEM3buJeYuJ7BYspflsgSWShNkDd7UlT2MXtxFz+nnJRgGDz9J8744MHrz/pnGol8SPPhbokefpuPEc/SceoGh869Kl3Hw3Cv0nHiegbMv0n3yWTqOPU3o4G9pOyIaZp6k+cBvJTSa039Ktf7HVOh/Spn2Z5Rpfkq59qeUqX8iobFK9xOqtD+mRv8TrBk/x5Hzz7jy/hl3/n+nft+vaNj/axr2/VpCY2PRr2gu+jUtollm32MSGJv3PyZBVziPIeE+iqaY74HxGdn00n7oKRlJdz2CRhlJi1j6+DOIGsb+U8JpfPZRLB0HxtELLyM0cuGFRw0vfw+MomZRAKBobtmJocX1ThOMWBPacRp37v0wwhZr4loA52plqoRF0fQiwHEHGEWTi5BofhFxtYBGAYqy4eURMEpodAo4zOS2XUBglhwFMAoYFE6iuCcAUYDlDkiKtfh6lgTGHTgU8fP3dYuPImkJkRIWC3ngLZIR9kdNBxH6uOUQnwWO8DB0nK8ip/hd9Az/2n6W33ec45vO83zbdYE/dL/Gv/W8zp963+DP/Zf4rv8Sf+57gz/2XuTPg6/zPwYq+PehEv4y/Br/s7+Uex+vsynPZ36AAMYbXz74vull8cuP5BF9m5/dYeOLWyx8+TdgHOqqJlqTQbRCR1uZhkiphs5KAwPmHLorDPRVpdNbYaS3zECniJ4t6fRY0umuTafPnMWQNY9xRyET9jwmbdmMWwyyhnHRbmDFpmXRrGauRsW0iJsrFIyUpTJSrmS4XMVAqYJBCY1KBsoU9JekMiChTsFohYBFBeOVaUxWiaYWhXQWx0pTGS1NY7xCxVR1HAQHrqTRfTGZrotJtF9IIHZ+D9Fzu+l4PZHuS2n0XVUxXK5lsExJX0kyo9WpzDo0LHm0rDhTuNWs567fwF2/jjt+Lbeb1WzVK7nhVbHpUrJsTma6JoXJ2lQmatMYN6cxJoDRrGTArKSzKpmOmlQiFYnyB1yPJZV+h4JeWyp9jlT6nKl0mPfSYd3LoFfJRLOeiRY9401xWBQO42izcNzyGA/kMNSUxUBDBoONmQw0ZclrAZFDDelMtOQw2ZLNZFMm4w1Ght1qhpxKRj1qxuq0jLi0DNkVjDtVzHq1LLUYWGk1cLMnj7uj+7k5HAdG4S5eEw7UQC4bovFFAmMBN2cPcnvp6N8cxpWjXF86xPWZfWwOZ7PcrmIxlMxKKJmNSArrAhhjiWxGErgVTuROJIn7sWTebI/rfiyF++1K3uvL4N2+LO60G9iIZbLRnsNqJIuFUDqTzVom/HrGmvUMN+oYatIz1Gigz6un06Oj3a0n6jUS9BgkMAbqMmh2Gh8BYwbNdgPNNg0t9h2p8YkfilY1zTYtLXY9jSK6rlZTb9biqVHgrVXSYtMRkM6ZcF60tDk1RN1aOkUtqS+D3sYs2lw6Qg4dTWYlzWbhqqXRXJ1I1JpKj0vJSL2SW705XO9MZ6VNw0JQIR3GmUAyQrPBZBYiCubb0phpUzAf03B9MIeFmJbZsIqFqO5v0BjRsxgxshBNZ6E9gxnhPvblcGP2MDcWj7I0UcDm/EFuLB9ma+kwN+aLuTlTyNZUvoTFhV4di/1GlvozWBnIku90e+YgW1MH2BrN5sawkY0+LRs9aqkdYJyOKRiLKRmOKugPptHVlEZnk5KIJ5WIR0G0ToCFmphXQ4dPQ2+LgaFwFn0tRjp9GjoFENZr6G/QMO43MhVIl9/jo/VKxhs1TLXoGPam0WNPoM+ZRJdlr1SfI4V+Zxq99hRiNXsIlb1Ie9XLdJn20GVKoNOUSKRyD82XX8J/dQ/NV/bQeGk3jZf30lCilJF0o6MQmyUfsykfR20RjgoRG4taxCwqK7KoqcjEVJGJpSqbqhIDteUZ2GvzcIjnfyCnuQCXgM7aPFxmAZ95WAUsil/jil6CYuVFNVUSGNNwlqokNLoENFYZqasSTSXZRJy5RMxGwlUqwhUKQuVphCuVxAREygaTXILufALeA4SbTxDyn8bfeAJ/43GafUeocxThMGXjrM2i3pJLoy0vDoy1mXir02V9bcCdR6iukKC7gKAzn5BDwKL4vTOIOg101hnpqtPLD1vt4gOXU02bXSmdelFC0CxqUoVMabRa1bL0osGRx/BUI9tf3OXaVx/J07o2H4rTXd5nUzS+fPGA1U/fYePzB9z46kMEMO7o9lcfywh6J44WwLgjAY1xp/FDOYr5DyWB8YfQKDqmP/tOOIw7wPgt4v7n/0OMYk04iwIUhaMYj5wFFL4v9M0XcTj89ks+EuD4zUMpMf/PigPjl8SB8V/56NuvJDD2vy6A8QlGLycwVZLCSqmIQOOx9Mwbexg+8wLCYWwr+oUcZR3juZfidYxX97BUspvFkj3MXd3N9JU9jF/aTf+5l2g/8Sxtx56h5cBvaCj4BXW5/4SAxmYRTR96gtixZ2g/+oyMoUdfEw0zu+k79SIDZ16k/8wL9Ioo/PjTdJx8jphwLI88RX3Rr7Bm/hxzxk+pMvycMt3PKdX8TIJjqfonj6Dxx1RofkS1cBnT/1G6kvbcf8Sa/TOcuf+Ep+AXeAt/ia/oV/gKfomExn2P0STA8cBvkK7jgbjrKBpjZCd18RMykt5xGWUkfUS4jKJD+ll6jgs9Q8+xp+k5/vQjaBTNL6Lx5YVHdYwvPeqYfp6Jiy/JWFp0SYs4eqeGUcDhDiCKUQCiiKRnL+/5fhRQKIBwByp3gFGsC4n1nV9nuULUQYqoO0V2S4uIWjTB7MTUYi46pXeAUUCjiKNFp/S2Vc+2VczTuePIlBLgKIBROIqiKUZE0wIWRa2jmP/NacyS7uEPY2jREb0jAZI7ruN79aJrWjTGHOCjpkN81HyIT/1HeRg6ye9iZ/mm4zy/bz/Pv8bO8a+xs3L+TecF/tD1Ov/WfZE/9lzkz30CGC9L/anvEn/sF+5jqeyS/m7gHH/pvRp3GP8TMO40vSx/9QnL4i//53clMAqHceKrD7n+xT3Z9NJlzaO9JoP2KiOdAhBrsxm1FTJUm8OYJZ8xUx5DVVn0lOiJlSrprNTSW2NkwJTFoHwmjwlLDlOWTKas6Sw4s1l1prPh0LNm17Fk0TD7qDFl8GoKvZeT6b2SSs+VVPpKFBIehyvUDJakMVSaxkS1holKtXQkJyuFo6hkrDSZwUt7GbqSyLCAvjLR5KJgQPx6l5LovphI1xtim6kE2l9PpF0A5KU0IheSiL6WTM9VNb0lSrqvJNNTksiYScmCW8ecJZHrPi3bLXpuNeu42aDidrOWu816bjVo2XCksWZNZd6UxqwpjRlzGlPmNMZNaQzWpNBfk0JXVSJdNSlEykRDRAL9lhSGXUqGnAqG3EoG3Wl0WvbQZd/LUL2CyYCemVA6U/5MxlsykcAooTGL8UAuQ6KWUbiKLTn0N2Yw1Jwt10SN40yogOnWXKaaM5loMDJap2HYqWTEpWDUpWLEqWbErmDMoZDd3ktNOtaCRm71FfD25CHuTxazPVrAjaE82Sktml5EDeP6cB6bY38DRtHscmflOLc3T7G1epSNqULWBjJYaVexEk5hLZzMugDGaDKrsUTWI4ncDCVzJ5rKnVgKd2LJ3Iklsd2WINc+GMzi45EC7rUb2IwY2Iylsx4xstJmlA0f0wEBjFpGm3RMtGYy0mJksNFIb326/AHY7suQwCgiab9buIzpEhgDrkwCrnQJiyGPnlaXmoBTOI0ptDiUhNx6wp50WmwGvFVKGqxa6kwK6k0K/A4drU6NdM6iHi3tHjUdHjWdomO93kBvQxYxt0G6Ns0mUTOnosWkxF+TSps5jXZbGv3uNLZ7crjekclKWMN8QCFj6amWRKb9icwGk1iIpjEfSWU2nMZyh46bw3ksd+qZi6hZiAqXUcd8JK6FqIGFmJH5mJHZmJH10UIZP19fOMzmQjFLk3lcXzrI9cVibswf4PpkAcuD6Sz0G1gdyWZzvIC1kTzWRvLl196YKub6xAHpDm8OpbPep2e9V8dGr47lTjULHSpm2pWMRlMYbU9lJKZgIKSkP6im3Zci3cZ2n4qYV0lXo5Zev46hsJGxWBZDISNdDQra61LoaVAw7Ncw0apjJmRgLmxkNqhjLqhjQTilLSqGvUkMepLodyUw4E5irEHFRKOGUZ+aQXcqXZbddJleoce6h07zHmI1u2kte4WWq68QLE+ktTyZ5quJNF1JwndVQWNNBg32uMNoqs3D/oMaxtqyLMrLMqgsS8dUnimdQ0tllgRCt7kQp6lAgqGAQ5eARXMBHtu+R/M4MIo4WsTSwlWseE0lYVE4jfYSJe5yAYxq3JV66mszaTRlE3EXEXPl02Y2EihX0HI5icCVVFpLFbTVaAmb9YTsGYTcebTI7aAOEWg8QaDpJK1NJwg0HsdjK8BamY5TRN2mbBosOTQJp9GURWNtFo3WDAKiFtJTQKszF781i4BFdEVnEhXA6NAhHMNOty7eNOcUsbRK7kTQak7DX5uGX3wPm/9vvt6zO+77ytL155hpt1pWtK1gSZaYiQxUrkLOzDlngMg551jIORM555xBgJlikkQRJK1g99yZeXHfPXedX4GS2u11X5z1L1SBIBepXn5677P3kdCSFmuilipRzjOD6BkqZk0Uxk1RF5+qCp2FF18rYJyT8IsojFvAuCrA+Ldvufn6G/4VMCqF8Tcq428h8ZfXL5/xu+7ockMAACAASURBVOf/z88KCN9Ao1jRv74WeLTV7Hz/f+R9OcVk20P8FRY3f4FFAcZnP7/8ZURpVNAoKuM/QaPcnn709xc8/+kRX8s95Z83uTPfyo2ru+m79DndoU70hzkzES5p3S1glCDL+R00HvmU8sD3qAz+QKmMstfYd2k3I6F7GL0us5fRcHsGw+zpC7Wj/dIuGs9uo/bUl5Qc+oSC4D8qWMzxf4eCwPcpPfgR1cc+p1FUxlPbVOBF7TFe2KN2/Tou7KD9/A6az2xT1nXzhV1UnviCwgMfkR30AWk+fyDe612i3d8lyvyOGmVPG/6dKOPvidL/GzHG35Pg8R8ke/+BZJ+3SfT6d1J83iZjS23MCnifLP/3yAv8UO1YyrNo/58pCP6TgseSAx9j3fdnyg58QsWBT6g88Ck1hz/7RWGsPyr7izZgbJSU9PEvaDz+GU0nPqP55Oe0nPqc1tNv4PFLtb8oFTtdF7fTfWmbqtbpvbqDnivb6L78FX1XdjEUYqesfbH3BRTfAKN8LTAozzcgObz1eizCBpa/wGKEDTrF4p6IcmLyN8Ao9rRKTcdLmtqmOkoIZiXFwEqywQaOaZat4IuJ5SQLK8kChd5spIvK6LWVnpb3Ler1m5odGzCK4ig2to+yoAUMBRpln1EURnlKAObNHqN8/ajgoIJFeT4rPqpgcbPytILDN7D4uuY8L6vP8qr6rA0a6y/yU8Nlfm66wj+ar/0TMF7j55YL/Nx4nZ8aL/NT02n+UX+Fjacz/01h/FfAOP/iJmMv7/xiSXc3J9KcFkRn1n460oNpSfSlIdqD5lgvepKD6E0Ooi8pkJ44P7pjBBA9aU/yojPJl84EXwWSXXE+9CX4MJjozWiKN1OZ/izm+LKW68Nqrg9z6R7Klh6I09Mbo1dKX2esifZoEzciDLRec6UrwkDLNWdarznRF2VQ+4m9sqsYpWUwSqv+77c9xE4FWWQXsSPchbYwR9rCnGm97kzLdWdaw91oDnWmMcSVuituVF90wXpyL5XnXWi+bqT5uo7WCB3N8mujXelOcKM/3lFZ03N5RubzdMqKXsjRsJxnYDXfzHyGjpFYe0biXRhNdFOhmZEULYPJWqU0dia60RTjSHOciwLHtiQ3ujN09OTo6c01MFzswZDVnbZMF7oKtLTnutJVqGO4ypuhMl/6S9+Mn1IXRWFsL/CircBLAWNHiR8dVh/ai73pLvVlsDKQgTI/Bqze9Bd60JdnpifHQE+Wjp4seZrol7BLtpHRPBNTVtlj1LFY58Xd3gPcHTjIzd4gljttKek3O4yLvcEs9O2zKYzjx1U6en36JDfnTrM4eYSpXn+mWz2YbTAxU6VhptyFWYHGGhdm6pyVNb1cpWW93sDNOh1rtW6s1bmxWuPCWrWGe80efN3my61ad5aqLSzWujNXbWG22sJUpTsjZWYGSswMlHowUO5NR6GJjiJP2ot8aS30oUHUvjwvynI8KMn2pCTbi5JMb8qyfCjPlg5AC1U5MiaKU1woSnakLMONiiwT5RlmSlLMFMQbyU8xkp9qoCBFoFJHRaaRyiwDNVk66rK0NAjcZ7rRmCn1Rl7UZnhQl+VFRao75alST2KkNEFHRYKG6kQ3ZOXgZkugSoFPV5kZLdMyUupKb6E9gyWOjFS4MF6jYaTKmZEqNybrDCy3+7Lc7s90kwfjdaIw/hYYLYzXujNaY2Go1qLWBFZGj7AyfpSNhdNMDgSyNnOMtakjLI8eZPyGJ8PNZma7A7g1cYK1kaPM9UgFkuyc7mOh7xBLA0eY7w1mptOP6XZvZlq9mBXLusWTqWZ3RhuN9Na40FnjTFetK51VbrSVudFU5EJjoRttpSZaig20l1norDDTVWWmq9pMi1VDXZ4jdbmOtBS50lWmo6dUx2CFcctmNzFUrmOs0sBImY7+Ile685zoynWiJ9+VIauegSI9fQVaukWBTNlLY9IuWtIdaElzoiHZicpYe8oi7aiMdaUi1o3SSFdKItwoiNCTHWkkM96bVFWb409qXBAZsUFqhzExypeoKC9ipVop1pe0OH/bM96fjIRAMhODFDyKopiRGIgojGJJ2xTGIPV5VmKQUhiTI7xICLWokaS0JO1z4yRtbyY33oPiVH/KM4Kpyz1EXVYQ1UmelERqKQ5xofS6htIwDRUxBiqSLJSlelCa4UNxZgDWnIOUFBxX0FhScILCrENkpwSSkeBLVrwvOfFiQ9uAsSjRF5nCZPl/lHyoyA6gPMOf0lRfqjICVKCmNtNTAaPAYmO2hfoME/WyYiGrFskS3NJRHOtKaaKBClHXk4xYE3RUJWspyd5H74iVm883WNgCxvnvH6szhwvfP2R+87Gyo+e//5rFzceosIs6ifjsvwHjxqtvleIo6uIbW1ogURTIf57fPf/ff+e/QuNvuxd/Bcbncr9TlXXb1EVV2L1lM9t2Fm3287d/f4XMNwKOAok/vvhlnv24qd6Tz+RSzL8Exmu7Gbr2FX3hzvSHOTEetld1MErwRcItYj+3nPicyqD3FTBKWlpUR+loHA7ZzUjILgWMYxGODIU70BdqT/vlXTSd207t6S8pOShWr0DZB+QFvk9B4AdKZSw/9IkCRqnSkf3F7iv2SmFsOfWFqqVpO7tNWdN1J7+gQSzuU3+l5Minah9RlMJEnw+I9fqAaI/3iHZ/jyjz28qajjK+pYAxyvBviD2d4PkfJHq/RYLn7xU4pvu/q5RGgc4M3z+Q7f8+uYEfkO3/ngJH2bcUm1p2GouC/kTp/o8p2/cx5fs+ViqjdDGKJV13+C9bCqNU7HxO43Hb/Hdg/FJZ1KI0Sjdjx/mv6BJgvLydnivbFSx2XfySnkuSPrf7RUkcuLpHfT1wbQ+D1+TfRJLoduopr+V9UR4FIt/0N75RFtUzwonJKLGwXRUcCiCqEIwkpuM0TMe6qeS0sqYTdSwmalVKWkIvy8lGVqSPMdlWrSOwqIAx1VOpjqIuvlEV36iMtv1F246jUhpl9zHDd2tP0RaAUfAo4Lg1qqex8BCPCw7xpPAw35WeYLPyDK+qz/Gq5pyyouUpX7+sOstmle2zv9Vd4KeGS0ph/M8W2V38jbrYfJWfmkWJvKp+xmb1Ef5WeU6lpP/Zkl7a6mEcf/GUieePmP/uJnPPV1EK4yvp0LrDUGcG7dkHuZEeRFt6EK3J/rQKCCYH0BHvR1eCP32JgfTFB9AX709Hgic3Yt1pj/WkPdqTzmhv2iPc6Yv1YijBi3EpXU/3ZTbNncUMC0tZojTagFHUws5IDW0RGjpjzLRFGWkJ09Ie4kZ3uJ6ucB3dYVr6IvQMROoZjjEwGivl7Qa6rznSenU3TVd3UndhG01Xd9MW5sCNcGfawp1pjXCmNdKNpjBn6q45U3nRmfLzzpSccaDmspbmMDN11zQ0R+hojdLQGu3KjWhnemIdGUpxZSzDjfEMF0aS7ZlIc2Q2043FbAMzqRqGo+0ZjnVkNMGV8RQd42l6RtIMChg74l1oiranOc6JRlEXk1zoStfQl22gN1tPf76JgSKTTU0pNtKR70ZXoZbhKk9GKvwYKPNlsNyfwfIAekv86C4WC1oURtuIJd1W5KWAsbfMn54Sb9vOY7EXA0UeDBa6M5hvpj/XSG+Wnu4MPQPZJoayDYwVmJkt9WS8UMdCrSd3eg5wRxK1XQG2Sh0JvLT4MN/hz9rgIZakUmfoEKtjUqljC76szJ5kbvwwE92+TDZbmKkzMFPpxnS5MzMVzgoYZxtcma/XsFJt4FazO+sNRtbqdazVa1mqceVWo0klpe82enK7zpOVWgvLdRYWaszMVbszXeXOhPr78KC/1F2pjO0FRtryzQqcBRhrcjyoyPGgPNeL0mxPijM9KMsWWPSlPMuLyiwzFVlGanJNVOXoKct0pSzDhcpsIxVZZpUMLUo0UpxupiDNQEGqjpJ0gwJGsVwbco005xtoyzfQmqenRaqNsjypTbNQlylWnxfVUkWSbKYswUB5vEZ1NLZlGlhutCmMkxUmhq1uDBY70V/sQH+xPQMlDoxUuTJe66Zs6ck6IwutXiy0ejPd6M54rSiMJkZrTIwIONZaFCyK4jjV7M3KwEFWRw6zPHaY9bmTTPT5sTp5mOXR/Uz3+jLe7sN8/z5WRo6wPn6C1ZGjTHcFM921jxlJxPcdYWXoBAsDh5nuDmaqI4CpVj+mWnyYveHHbLsvE60eDDcZ6KlzpbPaiRvlTrSVO9NRqaWlxI0Wq1ZNZ6WZ7moZE93VRjoq9DQVOdFY6MCNrcqgnlI3Bit0jNUYGasyqLDPkISBKnSMlgs0utBX6MxAsRtDJToFj32FGvoLtbSm29GUuof2bBfas2WVw5XaRCcFjOXRzpRGuWCNcMYa6aYUxpRrrqRGu6vQS3SkF8nR/mTEBitgTI72U5Z0TIQHSVsKY3pCINnJ+xQgCkDK1wKPsrOYFh9AZsrWZ/EBpMb6qR7GzPgA0mP9SIvyUeGXrLgAsmON5MebyIuXvVkvilMDqMjcrxTG6jR/VflTHOamYLEyTE9JqICulopEEyVJJoqS3SnNCqIsXxTGE5QWnKI47xh5GQfITg4gK9GPnET//wKMxUm+FIvimChhL0/KVEVPIDXZwdRlB1Of5U9dhqfqf63PNNGQYaIu1URDuoVagcN4DdZYN/XfbmWqu6qNKk00YY3XUZOsoyx7P33DVtaeb7D86hvmRWF8/oiF5w8RYFwUR+rNbD5mafMJy5tPkNDLPyuM/x0YbalpCcL88/zu+//z8692s1jOKtTyxo7+4Zev39jR36jE82u+2bKm5brLm5CL2NLf/uM13/z9lVIZ/1lVVOrj31+qz5/842+qwPvFz0949PcfePbzJncX2ugM2ctY6A4GBRDDXZgKt1MdgMNhDgxc20vPpV00nfyM8uD3KQ16jyrpZDz1hbKNB6/tYjh0J6Nhe5mMdmIk3AHbHuMe2i7soOHUl5Qd+kgBokBjrv+75IstHfxHyg5+RNXRz6g/8VduXNyjKnaazmzb+tnbaD27jcbTXyLvCTDWnPqKsmOfUXDgI3ICPyTd/48keL9PrPs7xHu8S7QEX7ZGdhojJBBjeotYy9skuL9NvOU/VPVOivc7pPm8Q6rPH5RSKSpjTuAH5AS+T/G+jykK/kjtNEotUInUAUkoZt9HVOz/WIGi2NG1Yqkf/oSG459Tf0xKveX1ZzSe+JzmU1+oaT3zV9rOfkXbmW20n92xNdvpOLf9l4odKfGWncaui9JvuZ1h+bcIc2AoZC/9l2VP1I6ha3sYCbW3BYvkKXU70pt3dY/6+xZIH4pwYFBqesLsGQ13YDzCkekIJ+bCHZiPttnR03FaJkVZTDIwIwnqWA2LcRpuJuhYTtSxlKhlLcXIerKZm4lG1pPMbCS7s/6mrFvS0WliT9t2G+X5JuQigRdJTMs+o8Ci2nOUzsZMAUY/FWyxpaFFbfx1HhXs43HhAR4XHuJZyVFeVJ3mZc1Ztbe4WXWaF5WnkOdm9Rk2q+S17DSeUuGXnxou8nPjZf6uVMYQ/rPlOv9oCuXnhiv8o/4srysu8Lz8BN9V7OdV+WluP5li+cXXrHz/gMVXKyy+fMD85l3mNu8y/eIB45v3mX5xm9nnt5l8fpeB1w+YfblCd2MizfGByopuTvChLdGP1jgfWmO8uBHjrRREpS5G+9Ad40tntBdt4RY6IjzpjvShJ8KH9msmesLMDEW7M5noyVyqN0upHrZKo0wv5lMsTCQYGYzW0hOppTNSdhiNtIbraL7uSluII+3XXRmMNTIcY2QgTMtQuI6RSAOjUUb1uuXMThrOb6fx0g6aruziRrgDNyKdaIt0UhZzY6gjLWFuNF5zofaqC+WXHCm/5ETVFRdqQ9xoDNdTH+pKs+xKRmtpjXKlNdKFzihneuNcGU7RMJzswmCiA2OpzqrcezZDx0SyG6PxzowlOjOW5MJ4ihvjaRpGUtwYSHKlN9GFDikijndW052qoT/HwFC+maFCC8PF7gxZzQxazQxYjXQXaOgp1DJYZmGkUmDRh/4yb/pKPOm2etBd5E5HgYUOCQ/km1WIoD1fKnd8VYK6p1j2wzwYKLYwVGxmpMjESIGJsSIzYwVGhjPdGM/WMZWjZ6HQzK3qAJZKPVip8+Ne71EejJ7i1tAx1roPstAWyIJ0MnYHsTYk+3C2hPT65EluTp1iY+YsG3NnWRo/wmSXD+PNJqYa9EzWuDJd7cxsrSiLzszVOTFX48pyjYk7Ld7cbvZko8GswHG1VsvdFg/utXpzr81Hfb5S78GSWNM1FmZq3Jmp82K63ltV7oxUuDNYaqa3yGBTGUs8aS/1pi7PTFWuhao8T8pyPSkWWzrbm9IcPypypE7ETHWWkdpck/reykwtFRkaqrONW5+ZKU3RU54p/4NrpDBVR2mWiTJJkkoiu8BCS5GEbcx0FJq5kS9l6iaaMi00pHtSn+ZDbYo3FQlmKuJ1VMQ7U5fqQnuOhtlKTyZK5PqLidESN4aKnBguFTDaS2+hHcPlroxX65TSONNoULVEs00WJuoMjNfKGG2AJfuMtRZGao3IXuFMlzdrYwdZnTjEyuQhVqePMD3gz/L4AeYGApjo9GKmL5CbE8dYGz/KyshhFgb2M9nhz3RXIHPdwSz2H2RNdiAHDjDXHcRMZ4AKw0y1+TLXEaBWEcZbvRhpdmeo2UxPjRsdpY60lzjSUymvXWgpcqIp34EbVg3dFWb6arwYrPNmqNZIR4kjN4rt6Slzobfcld4SZ4artEzUGhiTkE+pM2MSBKo2Mikhn3I9w6VaBYuDVh2d2dJX6UZfoY62TGeaUsWudqMjV0trpivVCXspi9lLeawTJdFSp+NCQZgLKVeciLvkREqEmaykIFW2nRQhBdv+pMUEqOLtuEgPkmO8SIvzVpMe701Gog+p8V5qMpL9yZAC7wSp1PEjMUbUSB/S4n1Jl8tAiQFkJwWSEetLRqwPmXHy9CUvzoOCeE81hYneFCf7UZLiR3ma7BL6UZroTl64q/pzWiPcUCMWdYyewhgDhQmyOhGMNXs/RdmHKCk8TmHBQXIzxRYPIDvZn+wEP3IT/ClICqAoOYCiJJstXZBgpjjZnQoJ0GT5U58rl3UCqM/2oT7Tndp0I3XpBhoyjTSkG6mX1+kmiqOdKIh0oCxBZ7tclOaJDRilC9WEXInpHSll9fk6K6+/YWlT7kV/zfJ3D1j5/mvbRZeXT1iREYVxa9Y2n3DzpaiHAo5PWX+1FXx59Q231MjXv86t16I6PmND1e8843ff/W9REWUEDiUF/QOiJtret7337f+yvS+fvRn5XoFHsaZt4ZZNtcNo2298tfX+pjobKPuOtnml9h/F1n6ypVZu/vyUxwKMP21yf6GN7lA7Jq/vZCjCjZEIN2Yi7BkVtfD6XvpD9tB9eScNJz6l4sCHlO77gLIDf6Lm2F9oPPMVA9d2MXJ9F2MRe5mOcWY0wkFBy0CIXHDZRcvpr6g+8gmlB/5EUfCH5Pu/R+GWwlhy4M+UHbKlplsv7ubG5b00CjCe+asKzUhwpuH0lzRLoff5ndSd3qausJQc/gv5wX8mJ/gjdeUl0eMdZKJN/6GAMcb9HWLc3yPS/A7hJoHId4gzvUO8+Q/Em98m0f0PpHi/qwIxKd5vk+73rgrEZAe+T1Hwx+pCjVypsQZ/rOzosv0fU77/Y2oOfYqEXORZfehjqg79mZojH1N79BOqD39E7dFPaTjxGY0nP1fTfPpLRCVtPb2dG2d20ib7mWds4Nh5YRc9l3arIm+b6riN3ovbGby6i5HQvQxd3cXAlZ2MhOxlOGQPkwKA0S6MXrdjOsKZ+WgNQwKMETZYHIqS/VM7hiPsmYh0VMGlhSgXFq87sCTAGO3GVJyOiQQ9kwkGZhIMLCYYWIvTsR6jYSVJz1KintUko4LFWwkmbieauJPizkaKu01tTHNnJdWddRWGEWvaQwGiwOKvnYxbVTvZfqqQW6pyZKRn8UGulHFLGlpsaelmDOBxwT4eFR3gackRvqs4wYtqAcYzfF95kucVJ9R8X3WSF9WneFF1UpV1S2H3D/Xn+KnhgtpvFGv6702han6qv8aPtZf5ufwYL4pP8UzS1mVBfG89xr0nU6y/+Jr15/dZernMwqv76pb03Pd3Wfj+NmOvbzP+6h4zzx8y+90Dhn64zdTrWdqrYmgM9aM61EBtmImWaC9aojxpifSgMURsXDMdkV50RXnTHe1LT6Qv7SEedIR40R3qTftlC51XzPSGmBgONzEZa2Eu0V1Z+jdTLNzO9GYhwcR0nIGRKFEPNXRH6mzJ5lA3mkKcaAu150aIA4NRckLSwGi4nqFQDYMhWjW9V92oP7ZdXTaqP7eDjnBneuI0dMS60hTuQF2IPTWX7Wm5LmlpHfUhGsouO1Au+4xhbjSIVR2ppUGs60iNUiJbIlxojXChI8KVrihX+uLcGEx0VdA4luLCZJobk6lujCe7KmgcTxZgdGQ0yZGxFGfGUl1V5Y5Y2t2xdnTHOtCX4MxgupaRArOCuOFCM6PFFkaKTYyUmBm2GukTYCxwo79Yz1CltxpR1dT+noQ/rGa68vVqevINKjTQletBr9Tp5EtAxJ0B+XmlAidGRov0TFpNTJdYmLOaWCzSsVIodrqeu6VevGg7yqP6fdxuCObr/lM8nbnC49krPJQS6J4jrHUfYK3vABujR7g9eZw7M6e5M3+e2/OXuLt0jfvLV9iYOc1cfxBTHV5M37Aw3qhhvM6JmQZn5uqdma9zZr5Ww1K9B3dvBPCwI5B7rb5KVbzVYObBDV8e9QTxsCeI2x1+rDX7sljvxWydBzMNXsy1+jHb6sd0kw+TdV4qKTxUrKO7WE9nuYXOcg8aC/XU5hmoybdQXeBFWZ4nhQJ/2d5U5vlSlyu1IQZqc4zU5pjUa/lavSfQmGWgMsNWz1OWYcaabqAsx0x5rpnqAnfqC91pFGjMM6lqH4HG1lwdrTlmGtIsNKX5UJ/sTVW8maoEKY62py7NnrZsJ6ZKPRgp0DFdbmZcYKjIkeESZwaKHOgrdGDQKtda9EzV65ht1rN4w8Jss5HJOh0TdXpEdZyqMzNZZ2GixsRwnY6BZjcWRvxYnTrA6sxBlqcPsDR5gJlBf+aHg5S6ONPrx8r4YdanpVz9MMsjB5nrC2SuJ4DlgX2sjxxW/65rQwdZ7PFnrtOXuU4/FroEFP2Z7w5UwZjxVh9Gmr2YbPdnuMHCQKUbPSVOdJc40Gm150bhXtoK7LlR4Ex3iZGBKl9G6wKZaDAyVOXCQLkTQ5Uu9FjtGSwXC173CzCOyd5mtYHpGhPTNWamqs2MV5oYLTcyaNXTke1ER44LPYV6bmRraEhxoS1LS4cEaTJcqIjfjTV6B9bovRRHOlAU6UxOqBMxF+yIOu9AUqj0avqTHuVLqgJGP1W2nSTKYqQ7abGyD+hJepw7afFmMhLdSU90Jy3Rg8wUP9KTbYnplAQ/4qLMJMV4kBrnRVq8XHrxIiclgCxlEfuQvWUVFyb4Ubw11kRfVe9TnOhFWZovVVkBlKR4kBOlJSfKhYJoFwqj3SiM0pAfoaUgSvorPSnLCMaatZ+irP2UFByhsGgfOdkB5GT4237PeH/yk4MpTAmmMDmQ/CQBSC+KEt2xJpqpTPemJtOHhlw/GnN9VDCsVu0r6qhK1aoC/EYpwE/X0pBhoCjKjvwIO6xxcpXHRHmyieI4HUWxOirT5BTkMXpHyxUwLr9+xookoF884ub3D1n//rGtR3HzMTf/1bwUaPx1Nl495fZrAcZn3Hr59Je5/foZd/72Lbe33pfn7wTwBPwkzCIQKLAo+4oq5KJg0gaJ6nP5nt/Ms3+8Vp2KojAKOKrQy28CMW9S0rZ9xzfQaKvYeSwK499f8uLHx3z982tlW9+bb6UrxI4JURjDXbeA0YHxaGdGwu3pv7abzovbqT/xCeX7P6T8wB8pP/hnquRU4Llt6qTdcOguxsLtmJKzYgKMojKG2tN9ZbdKPDeclLSzpJD/pKb0wEeUSEp53x/Vs/LoX2g5v0sVeTee3U7DqS9U2EXURRm5DNN4fgf1Z7ZTffIrVcQtJwDz939C9hto9HyXGMt/EGN5mziPd4n3+pBYj/cVNEqSOtrwFjGmt1XRd4zpLRI93yHB421V0ZPq9w7pAe8hVnW234fk+n5Avv+HFAf9mfIDnyqFUYCx8uAn1B75jKqDAoifUCVBoEMfUXdMAjECkB9Re+RT6o9/pt5rPPGFAmY5Hyi7jq2nttN2eruq4Ok4J7uMttS0quA59yV9l7YzcHmngsb+yzsYvLKL0VA7xq7bMyN1OnEaBY+zEc6sxGqZEHv6ur0KtEzHuTERbbOf52O1zEdpWIjWsBitYSnewEK8kYVEM/OJZmbjpdhb3jOoz1bj9KrXUa7HLCYZWVHqoon1RJNSG9fEmpbOxnR3VtPcuZluC7iILS0K4xtF0Zae9uNurr8CSIFEGzBKz+KvsGgr5hZoDFR9i0+th/mu/LiCw2/Ljyto/KbsGM9KbRD5BhgFJH+oO8/fam3VOpKW/rH+ktpl/M/mUP5We4nNyrNslp/ieX4Q3+Qe4UnRQR6XBPAkdz93H0+xsfmIje8fsPxqhYWXoijKqcDbzH+3wcjLDUY37ypgnH/+kJEf7jD1apa28kgarvlQe81I9VU9ddeMNFwz0RxiofmaWU17mCcdYZ40XzHRGeZF6xUzLZdMtF220HRWT/c1d/qvWxgKNzESoWc8SsdsjJaFOC1rae7MJxiZTTAzFmukN0xDZ5itL1Elmy870ipnNK/a0x/qykiYjvEwPUNX3ei+4EzHOUfaztpTc2Qbxfs/pvr0V/TESKG2no44NxrC7KkLsaPuqgNt4XpuhBloDtdTc92V2jA3mqJ03IgzcSPOSF2II01hLrSES/DFmbYIF7oiZX9SrsPYbeF7JgAAIABJREFUMxDnyGiiE+MpzownOzGW6MBoggNjiU6MJTgwnuTERLKMMzMZOibTtAwnSk+jPT3R9vTFOTGSoWWyyMJkkZmRPD3DeTqG87WMFBkYsxoYKdYxWOhGf6EbQ2ViS8suo6iGZnoKjfSJfZ2vV6AoryUU0F/gyVCxLwMF7gxbLQwV6ZkoMzJRome8UMNcqYnJfC0TWc4sFbhxq9TEeqGeu8VmHlf5cbvUkzu1/jzuOc6T0XM8m7rIdxOXeDx8mjv9R1jvP8j9yZPcnz3NvYXz3F64yK2FK9xZDuXhejgP1kLYmD3L6tgxlgalBNqbyWYj0406ZrdmocnCaqs/93r283TwKI97D3KvzZ/7NwJ4NniE78ZO8GTkGPcETqULstFbweJ8WwALHUEsde9nviOImRY/Jmo8GSkz0ltqoKfcRG+FhfYSSeeaaLZ60FziQ73Vh9JsM1YJteR6UJ9vpibHQE2OXj1rc22p3uqtr2tyDYjqWJ0jIRgLZVIRk+9ObbEXdTIFUqcjoRcdNwostBebaS7Q0ZRvoiZDT0OWBw0ZHkgxu+x8lcU5UJXkQEumK+Oi7hbJv4eRUatGKYwDhfYMSxej1WbBDpfqmKrXM99q/AUYpxv0jNdqGK/VMd1gYrrBwmSdmfFmI1O97mzMHuTmzCHWZg+xOLmP+bFgpvp9WRgOZnF4H6tjh7g5dUzNyqjUIR1hY+o4t6dOcHfqJA9nT6sRYBRYnO3wYaHLn+XeIBZ7glns3cd8d7ACxQlJyvfuZ7rdl+kmscV19JbY01Gwi/aCXXRZHekscqLbqmOo0ovJhkAm5MKN9DnW6xmpdlPfP1qtZaxG1FS9UlAnavVMVBuYrDEyWWtiolagWGqELAyWGrmR7UhTup0C76Z0R6rj7WhKc6E10426ZAdKBRYjt1MYvouicHsKwxzJvGJH7EUHoi86kRRiICfGj4wof1IjfEkO9yE+1J2EMHcSI9xJjrKQGedJVqIX6fGiRrqTleJJRpInWQKMSX6kJsj4kpLgSVqCF+mJ3qQneJOR4E1Oij85Sb7kyp3oFH+VXC6I96Uo3o+iBF+KE3xUWlvUxeqsIGURl6R4kRtjID9WR2GchrxIF/LC3SiI0lMcJ72e3pSkB1Kecwhrjlx12U+x9QD5efvIyQgkJzWQ/LT95KcEk58cRH5SAHmJvipcIz+7OFHUcg+qM72pz/GlPkcCLxZq0iXxLGO7mNSYaaAx26iuJlnjHCmOdaYkToIveqzxegWLJQlGKlLM6s/RPWxTGMV6FmC8+fIxt14+5raUc0vx9v8fLG4+Zn0LGtc3n7Dx8jez9fXdH77j3o/f/QKNApC/E2iTfUQFjVvA+CssikVt61yU/cX/Oq/Vr/stFMrrN3D4Rnl89KNtt1G9/xul8fE/Xv9rYJT9uJDtDEitTrgr0+H2qlRaLpEIMIrC2HL2iy2FUVTGD6k49BGNZ7+i97Ls3e1iNNxOBSxEmRwRdTLMgZ5re+i4uEMphtXH5NTfRxQGfUBR0IfKkhZgtO77E+WHPkZAsfXCbhrOfEXj6S8UNEq1TsOpv6o0deO5HdSd2aZuQZcd/ZzC/R+Tt+9jpTJmBfxJKY1JXu8S7/EO8Z7vkeD9AbGy22h5l0jj20Tp/50o/VvqOoz0NcYLWFreUpPo9TYpvpKmfpcs3w/I8nmfHN/3FTTKDmNJ8J8p3SfwKID4yW+AUSDyz9Qd/QtVhz6m4sCfqT78sYLGGgHHY5/RJMnpk1+pzsaWU9t+BcbzO+neUhhtKWoJEe1QsDh8bQ8CjH0XtytFcSzMXnVdLiTIuUZ75iJdWInRMiX7i1d3MxdnOwcoNTpzsVoWYg3MR+vUzMjrWAOLcUZW4k0sxxpYUa/NrCRYWEq0sJjkzlyqOwtpHiylurOSJulnd1aT5Za0We0zLqcJMFoUMK6nyy1pWzr6jQX9BhzFllaXX0RBVNazrZT7jbr4dZ7ckw5WI+Aol1y+KT3C05LDCDgKMAosPi46qN57XnkSAcbNmjNbO40XeF0j+4tXVEpa1EUVfmm8xPcVJ/nGeoRnAomZ3jzNO8Lj4oM8KPLlQUYAdx5NbgHjQ1ZeLjP/4i7Tz+8w+80G89/cZOTFTUa+v63UxYXvHjLyt9tMbU7TVhpB4xUfGq8a1TRcMVJ/SU/TFSPNV020XDFxI8Sd9hB3Gs/raL1iovGCnqbzBjquetB+yUJPiIcCxuEIM2NRRiZjbNd4FuJ1LCdLF6YH6zmBzCZ7KmDsCHGj+YoLDZecaThvT8upHdw4vZuOU3voPm1H71lHuk7ZcePEXlpO7KX+6E7K9/+VguCPqD69jZ5YHd3xGpojHam/vpf6MHsarjupQEuT7CmG62mK1NMYqaVJLOgYAzdixZJ2UjuOAouSlG4Ld6IrzJHeSHnupidiJ32R25lItmc8cS9j8XsZj7djIt6OqSQnFtK1LGXq1XMuXcdsup6JZA1DsY70RdkzGOvEsOxDZmmYyjcwWaBnNMeNkWwXxvLdmCzWMiWQV6xhKN+FvgK9Ugv7Cw1052npyhGQFBVSwgBGBotNauREnJyKG5afaTUxVujGtFXDXLEb88Ua5oo0TGQ7MJFhx3yWA+uFWu4U6VjPcWU1w5m1XA2PG4P4vwth/N+1aB4PnOBJ/zGeDh7nQf8hbvUd4O7YEe7OnOb+0mXurYRwfz2Ch3fiubcexZ3VMDYWr7I+d4m1ybMsDx9TdudUmxfTbZ7MtHqqyzEbvYe4N3CUp6NneDZylicDJ3k2fIbnkxf5buoCTyfP8WTqHHcGjrLUHsTcjQAWe/az3H+IlYHDLPYeYKErmMkGL4YrTQxVGhisMjJcY2GgykJvpTvdlZ50V/vSXRNAU4kXVblSNK2lKkdLjVIgDdTk6dXUF5qoKzDSUGShoUh2HMWiNlEj4ZhcC7VFXjSV+1Fv9aS+yJ2GfDMNOXqlMjbm66kv0NJWaqFOfnamhqpUOX/nQmWiC2UxjlQnuCI7jP1ZWgWMI7KbWuTGqNWNoWK5+iLBDg2DVg39RRpGql2ZadEz12ZkokHDWJ0bkw06Jup1qkR7qMqVkSoNsx2erE/t597SMdZmDrI+f4Slyf3MjgQyPeDH2uRhbk5K6OUAiyMHlMp4c+Iod+dO83jlEg8XzvFg9jQPZk5zb+oky/37WOwJYKknkJW+fdyUe+F9+1noCVYKo9pr7Ahgvu8A0+0+zDabmGkSm9yF/tK9dBftoqd4D+15u2jN2k1nvgsjFRb1Z55qMjDZoGeiXs9YnY7RGi2j1bLDaGC8zmSz28VyrxOwNDFeb2GszsxQlZGBCgO9JRoa0ndTm7qT+pQ9qquxNmEvzeku1CTuxRrxFdZIgUY7iiMcyblqR9KZ7cRddCDuojPJIdKH6E9GhB/pEf6kRfiSEOJOopzwi/QkOcJEeoyZ7AQPMuJNZCdZyE31JDvFi5w0PzKT/chI8ic90Y/keE9S4z0VMGYl+5Kd7LcFjH4KFPNTAshN9sOaEkhJShAlKYGUpgZSlhZIZdY+1Yco95kLEtxVijor0o2cKFdyZecySktRjImiOHcK4z1V8rk0+wAVhccoKzpGYcEBCvIOUJB7EGveEXUJJi91HzlJAeQk+JEjtTpyDjHVG2uSOyUp7lRmelOb7UNNpidV6WZqMszUSzo6x12dFhVYlJvsojwKLBZGO1EqwZcEHUXxeorjjZSneChgLMzcT/dwCTdf3FKhFrkTvSYCxOYjbsn5v+ePWHvx3xXGN5AoMClWs/r6xWPWXwhs2tTFja3n/R+fc/+n59zdUhkVMAosikUsO4kCh79Yzv/rDSDKlZZ/PWIzy96iDRRtNTsKIH9Tt/P1j99vfc+b6y82pVGAUX7vzZ+e2nYYf9pEFMbO3wJjmAvTssMY4fCLwthzWcq0v6L8wIcUB75LceB7ChjrT/+V7ovbGbq2WyWkxyMdGYt0YjTSWamMvdd224Dx9OfUHP9U2c9iR8vYoPFDrPv+qEBSOhmbBApP/pXa45/SeNpmS4slLQXfLRd3K4Wx8sRfKTv2OSWHZZfxE3KC/kRWwB/JDvozqT7vk+DxBxI831PQGGN5h2jLO0QpZfEtwnX/hgRiYi1yYtA20abfE2t5i0Svd0jxeZ8Mn/fJ9H6PbJ/3yPWTP+sfyfd/H2vQH6k4KCrip0pprJTXW1NzWCzqT5D35Flz5C9q6o99TpPqZvwKURkFGFsFGs/IucAthfHiLpUKbz8vwLhd2dDy9ynqojwnJfF83V4pjfMChjFuzMe6sRCnUTa1gKV0LE6rEIuUdGuZi9MzH6dnIcHIdLyJuTgDK/EGbiUYuRWjZT3KjY04A+tJEm5xZzbRwkyyiYV0D5bSPVjJ8GQ5zcJSipmlFJOtqzHNxFKaydbZmGJLR7/ZX7TtMv66uyjQeG/LghZlUcBR1EQBxDeQKKAo+4tyzUXgUMDuifUw35QeVaAo78lrZU1LaXftWf5Wd5HX1Zd4VS01O1f4sf4yEn55XXtO7TbKz5Kffz/Ll3up7jwrOMbXRQfYyLFwN9WX+0+mufvqKfdePmb9bzdZ2rzP3It7LD6/w/J3t5h4eYuJzXvMf/eQ+W8fMPrqFtOb07SXRtB0yZuGiwbqz+uoPauh7qxGKYjt1zxov+pO62UzLReN1J/R0HhBR91ZLY3n9HSFetMT6k1vqCcDYe6MRFqYiDEzHWfaKmCXKzx6VqSaKCeQ4Sg9rRfsaTrvQMM5J+rPu9By3lkBYvcpOzqO7qLjyG7aD++i9eBOGg/spP7QLioPbKM0+K9UHt9Oa4gTfQlGOuMEBh2oD9tLg7KlHWgIdabhqqiHOlpjjdyIl1OFejUCjC0RrqqHsSXciZYwR26EOaod574Ie/oidtMbvp3B6O1MJO5hPH43kwl7mU60ZyJuD/Mpriyn61jNNLCSaWAxTcdcqp7JRDeGouzpC9/LYLQj4ymuTGa4MpnpwlyBnpk8DdN5bswUapkv0bNUbmKhzMBUkYaBXA2DUrOT40ZPlgu92a7Kvh4s1DNcZGRE4LDUwkyZJ/PlnsxajaxUWlgq1bJsdWWx0JHlIhcWC5yZzrJnLsuehYw9rGQ5sJJhz1zCDhYSd7Oa6cTDSi/+MXKe/3cpnO96j3KvyZ/7rYHcbvXnVmcgd4YOcmvsGPcXL3FvNZT7t2J4cDeBO7diuLsRw931GB7eiuPrjVjuL4ezOn6O2d5DzPXIbtw+BX3rQ8d5MH6OJ5OXeDpxmafjV3g2cZVvZ0J5MnWVrycv8Wj2ChvDJ1jqPch8zwEW+g+xNHyEZZmhw0hv4MwNP0brLIzWGhip0avuwpFak4LH/koTvVUWeio96KzwoMUqRdJaqnLdqC3QU1eop77IQKPVTFuFJw3FRhqtJppKLNTk66jO0lObY6Ymz0xdsQetVQG0VPjRWu5La6k3LUUetBV50iKWdLGR3ipvWvK11GU4UZVkR0XsHqpiHCiX/+ZidXRmeNCT6cZEiYX+PBf6850YKnZlsNiZ/iJn+otd6ZMEcZ4zfWX2zLTqWepyZ67dzOwNE3M3zGoWOtyZaTUx3+7Oxlgwd+YPc3fxKGvTB1iZPsDCeDCLE/tZmti/FXo5wOLQPgWM61PHuTN7intzp7k/f5Z7s6eUwnhbboEPH2KxN5Cl3gBW+oIULG4MC6AfYKE7SAGjVPfIv6EA49QNL2aa9Mw06Zhp0jBR68RwhR0jlQ50F+yiJe1L2jJ2MmB1tQFvo5Yp+X7Zb20yMlwtICxAbGG83syYAGKDmdHGrak3M1JnZLBaT3+Flr5yLe2FjrTk7KU5y46mFHs1jSn2VMbuojx6F9bwnVgj7Sm8bk/mxV2knt9J3Hl7Ei65kBZqIjfaj7Tr3qRe9yYl1IukEA/irhpJvG4mOcxAqnQmxhrJijeRk2QiJ9lCTrIHOSneZCX5kJXkT7ZYz2l+ZKfaJjc9gIKMQPLTA2zXVuTiSpoAoy+FSX5qZK9QKm+KU/wpSQvAKiXbSd5kx5jIjDKQGaVDoDE7QkNOhJb8KAP50WbyYizkxntRkXeIutLTVBQfJz93P7my0yhBmOJTlBWdJi/9ILkpQTZ1M9GbggQviiUlLdU6aV6Up3splbE602vrMpGts7Q+2536bIFHo1LHq9MNWBNcKYpzxZqopzBeR0GcjsJ4o0ptV6RayE/fR/dIKRuv7qhwi9TmiMK4/sIGjOqU379QGNdfSa+i3Ip+xMbrZ8jXApaiMorlfOf1N+oprxUw/vhcvfcGJn/3X4Bxy262BVpe2/oWBSi3FEgBRwWXWwApv/a3CqMA5Bt7WpRLOQGogPINQG49RW189PdfgfHxP35QqWrZYewK2assaaUwKmC0Z0zO1kU4MBCyh96ru2m/sE1Z0oX+f6Aw4F0FjLUnP6fz3FcMXt3NaJgDkpIejRBbWoDRkb6QPXRe2k7j6b9QfUxO8H2i9hhFZfxFadwn4ZePqT35V2U9yxWYikN/Ugqj7DCq0MvZHbRe3kv92R1KYSw//gVlR7+g+NBfyA36E9kBHyq1Md3vA5I838GmNL6LXH+JsfyBaIukp9/iuvZ/EGH4vXodafx3ok1vES73qE1vqdBMkvf7ZPh+QKbPe2T6vEu2ryS6PyTP/30FuKX7bSpj5eFPqTz0CdWHPlVqo1jUb6bm8F+QEeu6/tgXNKo703I2cNsWNH6lwi8CjEphvLTbBoznvqT34jb6JSl9TZLne5W6KFb02HUJvuxmOsqFuVgNMwkaJuJdGItxovvqDmYSteq9qThXpmJdkROAc/G2k4DKeo7VsBGn4UG8Gw+jnXgY7cjdGGc24rWsJEqBt+zU6VhKNbIsUJhmZjFFSr0NLCTr1evVDFEYbda09DOKwijqolx9EYtabGmVjN4Kv8j1lzd7i2/2FW3AGKxsaDn9J8AoIycHBRhlj1Gg8Yn10C9q44uqU0phfFUnwHiJ19VXFDC+rrnEq6rzfF9xShV8Pyk6wD35vbO8WU8xczvFzDdFx3lYtJ+bWWYFjA+ezvDgb9/yteyJ/LjB2uuvWX71NaubD1j7/i4zr+8y8+oBi98+ZOHZfcZe3Wbu5SydpZE0nfei/oyWutMaak64UHvSjdaLJjpDvGi/4k7LBaMCRPm8/qyG2jMaGs7p6bzmSe91X/que/1iSY9GGpiKNarg0XySjtkEHWuZPqxmB9Ab6krDaVHa7Wk850LjeTdazrjQc8JBTfdRezoO7qYx4EuagnZQF7idqsDtlAZ8iTXwSxrPOdAVqaM33kRPkpGmSEcaIx1oiHCg+uoeqi7vofaKI03hGlqi9bTG6GmJ0tIRZ6A7wURHjNYGjGGOtIYLMDrQFbKbvnA7+iN30xexjZHYnUwk7GIycQ9TiXuZTrBjIm43iymuLKW4sZiiYSlNy2KqloVUPTPSzxhpR2/obvrD9zIS58Bo4l6GE3Yzk+XCTLYLMzkuLBTqWCrRs1phYlWg0apnPF/HWJ6W4Rw3BrNcGBI1Ml/LYJ6GoTwN41YTk6UW5sotLFWYWSrVc6vKxK1yLRtWZ1by7FhW48hCtj2LWXYspe9mLcuBheSdTEZ+zlzcDlZS7XhY6s7jKm++bQri61pfbpe7s1Hhzs1qd261+HK7O5hbg4d5MH+RB6vXeXg7hgd34ri1HsWt9WhuCzDeTuLpvTS+uZfGg9UYlkbPsTRymoWh4yxJkGZUbFDZkQzh0WQIjyZCeTQRxpOZcB5OhXB34gp3p6+wMiyp3SPM9h9iduAQc8OSAj7Gytgxbo4dY64rgLFGd8bq9IzVahit1TBSo1XF1wOVWnortHSXaumtNNJTYaTNqqMmX4BRQ12hlqYSI+2VHnTV+tBkNdJYbKC51ERDsZ6aLC31uSZlYTdI3VG1Px11QXTUBNFRFUBnhT/dFQF0l3rTU2JhuMqHrgIdbdmuNKU4qCskNZH2VFyzUysPXame9MgZyQoPunOlMsaengIHegrt6S12oqvQkbYcO9rzHBiqdWGhx52bQ76sDflxc8iPW6NB3B4L4vZ4kO39QV9uT+7n1sxBZUmvTu1nYTyI2dEAlqcOsjZzhJWJQ0pdXJVAzPgR7i6c4f7iOe7MnGRj8hh3Z06xPnpE7TEu9QWjpjeA5d5A1gb2szF8mNWBg0phnO8OYr5X0tQC7weZ6fBhrtXATLOWuRYtc81uTNc7MVXnzEiZHT15O+nN38OYBHnqXJlscGOqScdsq5nJRiNDNRommixMtXgx3ujBmIxU9zRbGG2yMNJgZLjOwGC1lt5yF7pLnOkpcabb6kRngSNtGQ60ZThSm7CLsshtVMfZanXKo5wpCLEj4/wOcq7Yk3DenuTLLmRcN5IX5UN6qCdpoR6khnqQEupB7GUdCdcMpEUYSY/QkRGlU/fDcxON5MgkmclN9iQn2VtdVMlLCyQvK5DcdH+lPOam+SlYFGgsSPOnMC2AwvQA8lJ8ydu6ulKQLD2JtslP8lUnAtMiTaRHmUiLNJIWqSM9UktGhIasCB05kQbyYswUxHmSE+tBZf5h6kpOUpxzgNys/eRk7qcw/zgl1jNYi06Tn32U3LR96kSg/D5FSRKw8aIkzdt27zzdh8oMb6oEGDPForZQnWGmJtNMdaaRainsztBTka6nLFWvLhlZkwzkx+soSjSp8Ex5ujdV6R7kpQUjlvTt1/dsxdzSsSi28qbNkpY6HAm4iJL421GKorwnYPkLMD5iXX7d62c2NfH1M7XPePeHb5EReNwQm3rzCb8TeJPTfv+sIv4aVPnVshZw/BUeRYG02cpvrGj5TCDSdirw16d6/+8ShLEBpew6PlTVOpu8+PGJCr1IFc+DxRt0S/L2+s5fLOnZSIetO8f2DIba0R+yl45L2ynf/wEFfn+gwP8dtcdYc+IzdSZw4MoeVQUjvYEj4ZKUdmRYUrthdnRd2U7Tmb9Qc/wTVdYte4y/VRklCCPAKKAoBd2VRz6ldP8H1J34TNnRUqkjMPlGYZQdxgpRGY9+oVRGFX4J+JD8/R+RHfgnBBpFaRRojHP/A7GWrXF/mwjDv3Fd+z/VhOt+j0yo5n8ihd+iRsa5v0um34dk+onS+K6a3ID3yfF7jyKV6v5Y2dLl8uc9/Bc1ojgKOMp+o7xXd/TzrecXChgbjn2hbk1LubeojAKO7ed2qOm9Ijel7dX1l84L2+i5YANG2VscD3NArOnJSCf1lPcmwh3VLuNUklz1cKAvyo72K18yGe/MTIIL45F7GAvbyUKCE/Ox9sxH27Mer2Mj1pnHyS58l+zAZvJevk/cw5O4PTyMd+ROghu3kiQZrWEt0YXVJFdWkzUsJWtYTJKnjtV0EzczxI6W84FvyrptkChXXX6rMNruSPsrhVH2F9/AosCjhF0e5dvsaGVL5wer974u2M+jooM8KT6kYFGA8ZkKwcg+o4RdTilL+mX1eTYrL/Ky8gKblef5ruSkSldLNc+DnEA20jzZSPPgZrKZexkefFN8QgHjrTwP7mX48+DJDPdff6OA8d5Pt7n1wxM2fnjKxsuvWf/+LnOv7jK7eZ+lbx6w8OQuk6/vsvBqnt7yGJrPedJwSqP2ERtOa5FpvWim/YoHzReMNJzVqak/q6P6lDPVp1wVMLZdstAd4q2AsS/UTH+onqEwrdphnInXMp+sYz7ZwFqWLytZ/gxFGqg/tYfGs060XtRRc8KJmiN2tB7YTcdhO7oOO9AWvJtGv200B+6ixncbpV5fUOj5OQXen9N43pmOcB1dMQYG071oiXWhIcqB2nA7qkJ2U35xJ9WX7dSuogRcmiJcaYnS0BlnoDfRTF+CSYFiy3U7boQ70nbdjp4wO94ojH3h2xmI2sZIzHYFjBPxu5W6OBm/h9l4R+YSnJlNcGI6zlH9NzmfrGUuWctIlFyA2rkFjbsYiNzOSPxuZjNcmMl0VjOb7cJioZblYh0rVj3LcrO6QM+kwEaOG6NZLoxkOjOQ7sBQtjOD2c5MlZrUzJcZWKkwsFqm406FjvsVGu6VuHCrwJ7VnD2s5jmwlOPAYuZeVjPtWM9yZC5+O9MxXzIfv5OVlL08slp4WuHFwxILdwqN3JYEdbGFu1VePGgJ4E57IOtdwdwakeDLBR6shnF/PYrba+FsrIZxcymMO2uxPLmbzvOHOXx7L5OViSusTlxkeew0SyNye/oU9+cu82AmhLtj17g/dp2vJ6N4OBXJvckwNiausT5xmbXxsyyNnGR+5Djzo8eYGznCsrouc4KbY0eZ6/JjrNHMWJ2WiXo3xupcGK52ZqTGlaFqV/oqXOgrd0Hgsb9SS1eZhoZCDTW5zkjZdEuJgc4qD7qrPWkrNdJaYlDPFquehhwtTflGmosstJR60lETQFfDPjrqgumqDWag4SDDTUcYqwlirMyL8XIfRku8GCxwp0e6GWOdqbluT/U1exrC3OhOc6enSEIennQXOdNT7EhPqQOdRXvpK3em0+pAc95ueircWOj1Zm3Un/WxADbGA7k7vZ/7swe5N7ufO1NBbEzIZ36sjfmzOh7IykQwS+NBzI0GMDtiA8blyYOsTBxkbeKw2mG8PXuKh8sXuL9wlltTx7kpe4wTR1keEMs5UMHiysB+VvqDFTCu9O/7BRjVDqPY0j37VJp6UUq+ewNZ7HBnocPEQrskurXMt7gx0+DEdJ0zk1XOTFQ4MyWdkvUuTNYLNGqYbjYy3mhgWEI8LZ5Mtvow1uzNaJMXoy0ejLa4q7OFww3yPTr1b9hZvFf9PXUX29Ff6shAqQtdOY7cyLCnJm4HFVE7qIlzpDzSkbII5/+PsfcMrvpMs33n0/18bt1b55yZdjvijE2wTRIo55xzDmSEAKGcc845SyAhlHPOOecEAkybjHHsbs+cnpn7u/W+W9jumVN15sNT/723tnEZl8s/1vOstcjxUyHNR4lMX1USrqiQcE2DFH/pBXVLAAAgAElEQVQ9skLNSQ00JcnPmEQ/Y+L9DIm6okWcnx7p4cakR4g7RwNy40zIjhVtP4Zkx5uQk2BOTqK1BMKc5D1gFKaTZFsJjVkSGu3IFJCYYCO/J56ZcdZkJ9iSk2Ar4TEj1oqsOFvp2I7w1SEhxJi4IENig/RIDBWwakBKqCGpIQIYzShKsCcrWuSIOlGc5UZ2iiPpSc7kZZ0hL+c8ubkXKSr2IT/3ApkprmQmKNpecmIsKEiwpiBR5I7aUS6zGK0oTbGgTAKjGWXJxlSmmlKZbkpZqhGFogs8QZ/iJCNZf5kXZ0imAMYEUwqTrShOteZGujXZyU609BSw8nSd2af35A2jXDM/vsuauGeUvdAKMBRw+Ou8Vh2f7LLyXMTn7MqfLT66q1AYnz/4dTUtAFIqjs+ES/oei4/u/BeBUXZFKwBQGF2E8UWsrsVTwKC8V5TgqTC0iM/+4yhA8re1tWh62f3uMY+/3WX3+5cyu3FrulG6pAf8jtIdrMNAqC7joeoMR2ozFKFFV4AyLVdF88pXVHruJ8f2HTKs3iLf8QPKTx+g8dJRRBtMf6CGzAMU6qJYSw+EadATIv4ncYzaSweoOisq/g7J9bO4XRSgKMdR8ZTxOuePyHvGYtePqPD6XDqxhRtbgOTtqyepvnScKuGUPvsVJae/pNjzMLnOn8ocRQmOe+vpFNuPSLB6nxhxz2j2rgIczUUrzFsEG/6RIAMxbxJk8BYBeuK1qBgUppn3iTF9h3iLd0m0eo9kq/dIs933KzCK3EihkopbzHJ3oSQeliPaX0Sot5gKUSPofogbXgIYv6Lm7BF5wyjuGOVK+oIiYkd0TrddOyWBsd33FAIYRYyONLoECjhUk8qi6OmWimOAsqxfHAnVZDBGh/ZwNdpDlekOUmIqRpO5aDVmw5RYDD/JatRJFkKOsBRylN1oDbZDjvKnmKM8jjvM84SDvEw6zKPYQ3wTe5yHcWrci9HiTowq65FKrEUrs52sw2KcOjPRaszF67CcKlbQovlF1Ae+BkZFRaBUGJN+Uxjl/WKWPRuZIjpHOKN/c0QLhVERo+MibxfFa/HZdrYzd3Jdpbp4v8iLB8WKkUaYPbe0AMfHFZd4VHqJb0ou8nXhOXay3FhLsWclyZaVZGsW4s1ZTrJiNdmarQxr7mR7spRuy0yyAYux5mzcHWHz6X12nt5j8+Uqqy92WX35gLWnd1j5ZoPJp+tMPNpk5t4m03fXGX2+ztTjcbrLY2j2tee2txG1l4youWDArUuG1F8145a3EVUX9Cjx0qD0jBbVPsZUXtBWzHkdbvsYU3vJgMYrhjRf1afVV4euAG16ArWksWwsXpfJRLHCtWYqyYqOAF2qzpyk6rRIDNDlxjldbp7WosblFHVuqjS4q1HnrMJtR2Vq7ZUpszxKvulhckwPk2f5FY3XDemMtqArwZL2RFPqY3UVgdnh6hIaK/1UuOGnJm8Va0Q4d5gezVEGdMaZ0pNoTneCiQTFukBVxNQHqNAWrEFnmAZtwadoDTpGT+RJqTL2RSnRF3GCvnAlesOOMxB6ktFINQUwRqszGq0hYXEqyVAq4i3Xj0tg7Ao9RW/EKUYTtJhM1WU8RZuRJA0GElQYS9dkKkePuQIjFotNmczSYTxDi4ksHUYztBhMU2ckS5uRHB25sh4t0Gey1ISpEn3mSvVYLBaGFi22i7XZLtBgI1eNtRw1VnI1pbo4nqjEdKIys3vr6JGII4xHnWAxWYONTAN28kzZyjFhOVWfsUhVxmPVmcvU506NPfda3dlqc2WhxYn5Tnc2x6+wNe3H2rQwv/ixNhsklcVXDwt59bCIp3eyWJsIZmn0GovD3iwOX2Bh+Byr41dYG/FlbcCfzaEw7oxGszEUxvpICGtjQayM+bEwdJmFER/mRryZHjzP9F4/8uLIGZYGPRlrtGSgWty86TJyS5fR23oM3dKV7uy+G9p0lWvQWapBd7k2PZU6sp+5vcyE2mwtOU2FBrSVmdBSbERzsSHiZ52V5rSWGtNUYExjgSkNhebUF1vQWGFL801HWmtc6LjlRn/DGSY7rjDbfI7ZGhfGKxyZrT7DcJEbw0WetKfaURdrQmOCKbXRelRFqtIrjBy3LOkRytlNPQZuG9BWoU5vrT4D9cYMNZmzMOjOwoADi4P2LA87sjrmxOakK+vjTqyNObI27sjKqC3zAxbM9lkxO2DP3JCjBMbJAQcm+h2k6UWspBdHvVgZO8PyiBfrkxdZEzNxgdXRcywNnWa2x5W5bnEbKk4FFG7phW5nCY3ifnGlz1OupIXxRfSHC4VxttuD2Z49VbLdmuk2C6ZbTZhqNmSqUY/xW1qMV2sxWqnJSJkmoxUCFDUZqVaojMM1+rKXeqDGmOE6K4brbWStYW+tNX23zeirNUbAYk+V6NPWpr1IjZa8k7QXKNNTrEZ/qTr9JRp0ZKtRl3yKioijsiqwPFys/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dlWvnX0HxNTT+DhiFO/pXYPzmjoRDoSiK9bNQE4VzeuPFw19VRnHn+F9TGCUwKm4Pfw+McnUtml/2nNHiKX7+n0cBkK9VS6E0iqaX3e+f8OTVPQmMD79/xs5sE+1BanIl3Ruqy2C4PhOh6gyGacj/oXX5K9N67bhcSd84/Tl59u+RZfOOXEsXuHxE3bmv6PIV4dGiwk6DgVBNBsI0GRCZjGFqtAecoN7nEDfOH5AKo1AThcoooPH1CHAUMCnc0KI7utD5A8o89lPu8Rnlwjxy4Qi3fJTkSrry/FHESrrkzFeUeB2WPdWZ9h+S5fixXE+n2X1Iss37JFq9L1VGoTTGWIhGmHcIM32bEOO3JDAG6r9BsNHbBBu+Q7ChqBfcR7jpB0SbvC3jdkROY5LVuyRbv4v49UW1YZ5wdbt+KqdI5DM6iztGoSp+KcFRgOJriBRPAZLVp4WyKFbSwiGtiNVpuHSMxkvHJDB2XFeW0ToN3uL3UeGQFito0c0tVMaxcC0ZsSOidoTCOBikyqD4LFSdbv+TDPmdYDFUhe1wFe6GnOB+yBGexZzkZdwpXsac5Kc4de5f/4ivg97jYfgfeRb/Jk/j3uBP4W/yKOxDnoYd5kX4CV7Gn+LbVDWeparzdbIa63EqbCRps5yoy2KiAcuJpiyJVXTCb8AoVtACGIUJRmF6sUKuorPs2ZTA+JszWiiNr1fSvze9CKAUK2mhMArjy9clp6VjWsDiw1KFc1o8vylXKI0Pi85wL9+DnWwX1lLsWIy3ZClB9Fbbs5xoy3qqg6wZ3M1xYDPTjYU0a2ZTxL2mJet3htl4co+dJ7sSGNde7LL+4gHrT++y9s0G0083mHq0xcLXO8zf22LixSaLL2bpKYum8aotDVfMqD6vz+3L4l7RlFoxV02p8jak4qIeFZf0uXHFmNprRtzyMUSoja0B1rQHWlPvY0DTVT3a/fToChB/MNNjJtmU5Rwr1vLt2SpyZzLJmnZ/Xeova1J7UZs6b0PqvI2pPqNDtaca1e6q3HA8RYXNcSptTnDT9hTlVicotjhGoflRCiyPUehxnLpAfboTrGmLN6U5wYg6AY3RWtSEq1Mdok5NsAY1QSKbUYuGMF0aI/RoidKnK96EgRRLqkWGY5AqjcEKYGwN1aY9XJvGwJM0+B+lI0yJ7siTdIWfoDP0OJ0hx2kXIBl8gv7QkwyEKzMYqcJYrBbDMVqMxusyFKtD0/VjNPoeoydcldEEHcaTdBlN1GE4QYuhBA3649Toj1eRbTKihnCx0ITpdC0mUtWZztRmSoBimjpTeXoMZ2owlqfDRJEBU6XGTJbqM1Oiy4IARgGKeeps5aqzka3GSpYARm0WsrWYSVdnNkUxU4mqTMQpMxWvynqmIesZxmxnmbKdYcJKkj6z0bpMRWsznaAjlcaVcguWb1oyf8uS2QYb5lqcWOh0Y3nkLNvzvuzMB3J3IYJv1hJ5uJzI10vxbE0GsTPtL9fYAlgWRs+wNHKBpYHLrPT7sT0SwZ3RWNaHwlgbCWF9PJiVMX/mBi4zP3yZuaFLTPWflSrjVJ+HIkuwx4WRWlPpwB2u1Wes0VDOcJ0B4v1AjS4CGnsqtem7oSOnt1KP7nJTWgv1aCnQpaVAPPVozteltVCfrjITeirMaCsyoKXQmLYSC9rKrWkqs6KmyJTb5da01brSeduDvsYzTPdcZ67jIhO1LvSVOjBbf42ZuiA2e1JY7oxjuOYqAzVnmWy9wHzvBRb7PRlttWGkzZLRDgtGO80ZbDNmotea6UF7pgYcmB1xZWHYkaURJ3bmTvNg5QJrE04sjdqxOm7P+pQjqxN2zA6YMt1nIYFxdtCBmSFxu+jEpFhL9zkwPejM8vgZCYyLQx6sTpxXwOLYOYTxZarbWTrZ53tcZazOyoAXi33uLHS7MN/pzGKPG6v9Xiz2eDCzZ3z5PTAKF/x0py2THVZMtJky0WzERKM+Y7d1mLilw6hYQ5drKeamOqM1WgzXaDNUo8dAtT4j9RaMNtoy3GDHYIM9vbdt6a42ofumvqwgFCvr3kod+iu06S8Ta25VueoeKlVjuFREEanTmHKK8rCvKAk+RlmoAEYNMi4rkS7G56QCGq+dINlXiVQ/FTICtcgI0iM9SJ8Ufx0S/TRJuK5GUqAGmWG65EYZkhOpT0aYJpkRWmRGaZMhwDHagOxYU3ITrCQQZqbZkZPuQK4YAY0pdmQl2VCQLsDOXgKjgMeMRCvS4sVYkxovagfNSYoRTyuiQ0wJ8dUlMtCEmBATYkONSAg1JjHEmKwoS0UjTJanBEYBgfkpjmQl2pOZ5EFp4VWqqoIpvxFEUYUfxaXXKCw4T1G2J+VZblRlulCZ5UpVjjs389y5ketGWbodRckWFCebUZpiRnmqUBlNKE01oUyau8woz7SgKNWUvERj2buel2xOXrIIwLejKM1WOq1fA+PCHjCKYG5xj7j27D6rYh396D+vo4UC+fs4HRm5I5zSIpvx0Z1fV9Kv7xXXnj9AOKVfr6XF2vq/Boz/QTEUbmmhLioA8e/X2XL9/Ho1vfd8rTZKsNyDy9emFwGM9374FgUwNtMRpC5X0jJWJ1ibsRBFrI4wvgiXtFAY6y59KTMHxUo60/ptMm3eJsvuPW56HKDd55QERlEnOPA7hbE/XI2uoJM0+X5JzcVDMqRbdEiXeh6g1ENhghEB3gIcxWeie7rU83Ny7d+VK2+R31judYDKs6Lp5Rg39mJ1hOml9MxXFHseosB1v6wdzHb6mCyhMNqJ2kCRsbiPOEvFPWOM5XtEmL9DpIXinjHYUKEsBuq/RZD+OwTovk2ArlhZ7yPc4A1iTN8kTlQKWrxNkuXbsjowy+FDsh0/IF9EAzl/ggIYP6fMRdQFfqEYdwGJX8qpcBNK42Fuen0pV9GvYbHxkshjPIqAxmYfxR3jbwqjwiUtnNDC7CIyF4XJpUfciAaqyPW0jNkJUqffX5U+n2PM+StzN0SNJ6GqfBuixKvAL3hy+UO+9f2Yf4k8wl9Dv+TptXf4PnofP6W+zS95b/Nz1ht8l/AGz0PflD/79uonfBd+kO/jjvB98kl+yNXhYZom99L0WE/SYyXRkFURoZNgznKicEgrXNJiHf16JS3AUbxWKIwObO5lLQpX9OvsxZ1sJwmNvwdGuabOdZHraKEuCpe0yF8U4Cjc0sL4ItbT4vOvi73k/aMIAl9JtmIx3oL5OAuWE23YSndlI82FzXRX7mZ7sJ1py1KSAzNJFlJhXIqzYG1niPXHu+w83mXrxQrrL3ZZe36f9cd3WPtmk9lnm8w+2WHlT7ssP7zL9Lc7LL+Yo7cshsYrttRfMafmkhG3fUy5dcWUah8Tqq+YcuOKCZWXjaj0MeKmrxkd4Xa0BltLI0yTnwUtfpbc9taj5ZqBXEkLYByPMWU9z4E75S7slLmxmufMcLQJ7X661HtrUn9Zn5Zr5tw6b0j1WX0qPdWpcFOhxO44RZZHKLc5QbmVEqUWxyk2P06xxQlKrE+S73qMhmAjBlId6E6xpiPVgqZEQwmNdbLXWZf6SF0aIhTKYmuMES1RBrRE6tEZZ8RQqiU3rx2nJUyTphA16vyVaQwWWYxaNAQp0xBwnJYQJdrClGgLPUFr8HGaA47SGnSczqDj9IScoDf0JH3hpxiK1qA/SkOGevdGaVDve4R636P0RqgznmTAWKIeY0n6jCTqMhAngFGD3lhVaYgZy9BjNteIhUwdplLUmcvSYT5HT0LjXKEBk7k68tZx7ZYNd5pd2BGr4mozFkt0WS3QZCN3DxgFLGaqs5qny1KePos5esxn6DCToslMqjazKdrMpeiwkWPGRqYpm+mmbCQbsRynx3SYHrNRBqykmbGaa8Z8riEzRfrMVhgzW23G+A1jxmtMmemwY3lY0SKyPnqNzdEAVvp9WRnwZaH3Incmr3Fn6jLrE+dYHPNifugMc70XWO67zp3RKHaGY9gcjpDAuDISwNKIL3ODPswOeDPTf0EC41TfaaZ63JnpdmW82Ubm+41WGzFSa8Boo5GckQYjxptMGGswYqTOgJHbhozcFmtQPXordekuMZTTUahHW74O7QW6dBUbyM/6yk0Q05avS32WDk35RrSVW9FaacOtYjNulVjQUedOV70X3XVeTHReZbLtHIO1jnRVODPVIlbqefxpqZYHSzfZms9lbjyM2anrLM76SMVP5COO99ow1mfFcLcp/R0GjPabMzVqz/SYE9PjziyMOrEy5szdhTPcXz7H0qg9S6O2rE06sDnjxNqUHfNDpsz0K4BxZsCe6QEHecMogHFiwInZYVfWpy+wPikA0ZOV8XMSGIXxReQwTon8RXHXOHKWzbHzcoRTem3Qk6VeNxa73aTCKILa57vdZJPMbJc7871ezImA7x5XJrvsmei0YbzNnLFmY8Yaxe+3DuO1uoze1GawXJOBMg2GqlQZrdGUwDgi4L7BlIkWGxkOPtRoz2CTI731dnRXG9NTpU9vlR59oiaxUofBSm2GK7QYLFFlsFiZkVJVRso06C/WojNHg6rIo5SFnKA8VJ1Cf3UyvJXIuHySDJ9TEhjTrh8n5foxUv2USPNXITNYm/RAbVL8NUgJUCc5QACjCplhwuxhQG6kLlnhWmRHaZEZqUl6hBY5oh88wVyqdnlCQUx3ICfdXqqM2XsKY2aSNflpDhIYc5JsJFgK1TEtwYqUOEuS4yyJDTcmNsyUuHBzooJNCLiiTYivARFCZQw1JiHMlIRgYzKiLGUjTHXuaQqTHRHAmCdMNTKs253SgmtUVARRXO5PXsk1isp9KS6+JE0xlTme1OR6UJXtTpV45ghgdKci05GydFtK0wSMCue0GSXJJpRIYBSwaC4rNSUwJplQlGZFXoolhel2FGbYU5BqI1fSOSkuUmFcfrImFcZp4Yh+Iowr96TCqKj4E+Hcv+Utvn4twFIoizK3Udw9ivePFS5pca8ogPG3e0aFCea16rgHjGKV/PdOaIVq+HoNrYDC+z/srZp/ULwXK2UBg+KW8XU+4/3vf8tbfK0ois9eQ+Pr798Twd0/KBTGez+85E97CmNHsDojQUp0BGrQFaghm15Epp+I1Xlteqm/fISbZw9KZTHD+h3SLN8i3eYdylz30+x9gt4A0V+sieg1HghRY0DcQYap0huiTJv/MW57fyFXzCJep+L0IdkjXep5kFzHjyhw+ZQiEVcjlEPPA2TYvC2DvitEXI2XAMyDVHsfp/rSCQmNpWe+pPzcUYo9D1Lgtp88l08kNAqVMd3+Q1Js3pfB3LEW78isxeg9WIy2ep9I8/cIMX6bAHG/qPcmAfpvc13nTXy13yRA7x2C9f6RcKM/EL0HjUJpTLV9X9YGZtl/QK7Tx9KwIzIaCx32yyl1OUi522HKXUVGo1AZv6DS/TA3PL+k5swRmcEo8hdlaLf3CeovKICxyfu4hEYBjC1XjtPmI3IYlWTTy5C4BfVXYSxCR37W66csG15EWLdsg/E7ydiVo+wEKrPrc5iH3vt5dvUTnnq/x3dX9vGL/8f8c+BH/Bz8AT9HvwPl++H2h9D4DtS9BdUf8m85H/FDyDu88nmXH0I/4XnwR7yKPszfCvR4lqrGbrwKG7EarCXos5powmqiOWvyZlHkMJqxJFbRKaLtRcCiUBkt2ci0ZSvbni2pMjqwLVbOEhoV62ixhr4jDC+5zuzkOMmfi+BuYXZ5DYwCDsVr8dndAnfpdN4tFGYYNzYzbVlMNGVB9FgnmLOUaMVqilAvBSS6s5nuxlaGG0uJZkxHWzGVYM5cqjFribasbQ+x/miX7cd32ZTAeI+V57usPt5m9ZsNZl9sMvfsDquP7rH6zS6zr+6w+HSavrJoWq7ZU3fFTM6tyyZUexspoPGKCTXXTKm6bCjVxaYQOwbj3BiIcaEj2IZmP3Oar4ssRi1aruvTEahPR4AW08nW3Ks6zaO6C+xWeTGZbE53iC6dQfp0BplIRbL2oj415w0o99Ck0EmJAvvj5Fp9RZ75V5Ran6TUUoli82MUmR+lxPIEFXanKHY7QWuYGYMZzvRlO9GVY09zihmNCUY0xxvRnmROW7wJLTEGtMUY0hlnTEesIe3ytRH9yebUBijTJqAyWJ3aABXqg7RoCBGNL1q0hKvTEq5KS9gp2sKVaQ09SUPAMdpClekKU6Y3XIXeCBW6w07SFXqS3khVeiLVaA9TpvbaV9T7HaMrQp2hOF2GE3QZTzZkVAR5x4rAbw364tTpiVGhJ1aVyUwDVnINmE3XYDFHh+UCAxYLDVipsGBDrojP8HToOj/Px/DddAh32zxZrDBnpcSYtQJ9NvJ0WcvSZDVTk7UcXVZz9VjJ1mUpQ4fZFE3m0nSYyzBkIduMzTJHtkqcWM2yZDHRiLkokWWqz1SkAavplqzmWLCUZ8J8oRGzJYbMlBsyWqzDULEWE7fFLZs5E7VmrHaI2JwzzDe6MNfkylSDExuD52V8y9roWRZHvJjrF60iZ1nqvcqdsUi2hiLZHo2UK+mlIT8Wh64yP3iZqd7zTPacYar3NJO9Hkx2uTDeZs9gnZm8hRu9JVabxow0mzHWYs54qwVzXbbMihzCNkumxbRbM9poRr9YdZYbMXjDjF4RxVOsS3+ZIcNiVVxhwrDM/TOhI1+XukwN6nN1aCkxpbXKhvpyK2rLrOlq8KK74TRdt70Yab3EWNNpBmqc6a05z0xvKvfWmnn8YJBvHvZw734NM/MxjE9dZWrqvHQuTw85MzFgz3CvBb2dhgz2GDM8YMb4qA2TEw5MTDiwMOnCyqQrW3OerE25KtTFCQc2ph3ZmnVmfcqehRFz5gYtmB+0Y25AKI5CVXRkasiJiWEXZic82Vz0ZmP2Isujp1kZv4C4Y1wc9GCu11k2w6yNn2Nzypv18QssD59hY/QcW8JJ3efGkjC97MHifJ+nIluz34uF/jMs9p9hXriqu+2Z6rRlvN2csVZjRpsNGK7XYeS2LkPV2vRVaNJbps5gpQoj1QpgHKszZKrViqk2O9lrLdpmBpvs6K23pveWMX039em/oUt/pTb95ZoMVmgwIqZUleESZQaLTjJYfIrhCnEjqUtt/HEqw09QGa5O1uXjpFw8StY1ZXKuq5J+RYlMPyUyrh8n0/8kGQHK5IRokBumTXaIFtlhWmSEapIapEp2mDaF0cIlbEBejD65sXpkRGqRHqlNboIJReKOL8WaghQbcjMc5Do6a28VnZNsQ3aSWEnbkZ9ij4DK3EQbMpJsSIkX8TuKCJ7YcFOiQ02IDTMnOsSMwKt6BF3TI8zfkJhQExkenhhqQka0+Hs5UZXlRkmKA8UpdhQm21Cc7kR2shdFOd5UlAdQUh5ARs4l8ouvUFjkTXH+OcpyvLiZd5rSTBfKs92oFCpjvidV2a7cyHGmMtOO0lQL2ZtelGQkbxZFv3pZmhkVmVaUpltSlCa62G0pSLelKNOBvFRb8lNtJXCmJTrT3F3E2tNN2RM9/acdFh7vsPx4h5VHivXyylNxE/+7fMXfvVasondYErmNvzO1rIjbxif3WBfqoozTEevpu3LEz2QO42tn82uY+48GGMX7Jzz44f88X//wlK+/F/V/j7kv5tUjHnz/RPHZ9094+ONTvvn5BV//LJpiHvP01R3uffeMr189Ynu2ga4wDYaDj9MTpk1fuA5j4WqMRGjJtbQAxlZfJeqvHKfE/VNZ7SccxIkW75Jm+4HsW7598SjtonUkSKxS1RgOUWUwRJn+EGXpthZu6YbLX3Hr3AGqvD6jwvMgZR6HKHI9SI7jpxR5HKbI6zAl576g+MwhUqzeIdvhIwrFzaBQEYWL+vxRblxQqIzlZ7+i4uxXlIqbSPfPJDRmOX1IpqOYj0hz+JAEm33EWr4tgTFKAKOI27F+nwjz9wg0/CPXdf8JX90/4Kf/Ftf13+Ka7h+5ovsHfLX/B0GGfyDM5C0izUSw97skiagdW9E1/SGZdiIKaL9sg8l3+Ix8+08pdBJxOwIWD1IhVtQeB7npeUg+q9wPcMPzALXnvqT+gqIm8Pb5rxAjzC8tV07SeuUUAh4bLx6h1UfAt7rs8BbPkTBd+VmL9zGGQnVovXycVv8jtPQoBOkAACAASURBVPt9xmLQF7wIPcL3Afv5Ifgjfkk8yLfRH/Iy5D1+DvmQH4Le5lXqH/jbzXf497Z/4l/7/xu/DP5f/ND6D/xz8//Nv1a/w99y9/O3pC/5Kfpzfo47xF8SvuJfUk/xv7K0+TFNWxplNmLV2Uw1YinFiJU0c9ZSLVlJsWAp0ZTVFPHegrU0CzYyLNjMtGQry4qtLNH+4shmliNbwtwi7hVzXeW9oni9nePCVrYzm5mObOe6cqfAXc69Yi92izy5W+gh34vnpnBRF7iznevMQpIp0zEGKJzalqyl27Od48adHC820l1ZTnZkLtaGmUhjJiNsmIq3YiHNnK00F9a2R1h7fI/tJ7usvVhm5eUuSy93WX62zcrjdaZerDP7fEdmaonvTb/aYvHZFF1FYTRdsabpmgU1Fw25ddGAWm9Dbnsb0ORrSt0V8V6XJl8j+iLs6Q22ZSTKmZ5gK9r8jWn106fRV5uG65rUXVejKUCd6Sx7dqvP8XXteVaKnOiO1KE1SNwJ6tIWYkyTnxF11wy5cVGXIjdl8m2PkmPxFQXWxym0ViLP/DgFAhYtjlBs+SXFlocotjhIldMxmq4b0J3qREu2C5WJZpRHGVITZURrvAVdyTa0xpnRFm1AV7QuPXEGdETr0xGtR1ecER2xRjSEilW1DqLppSZQXa6sm8L1aBERKRE6NIZr0hKhRWukeKrREHKS1ghVOiK06BR3zxEa9ESo0RuhSl+kCn3RqnRFqnBb/MExUInWMGV6otVkvE5/nKZsjBlL1ZNh4N1RynRGKNEVpSTvGteKjJjL0WI+T5OVUj02q83YrHfkQc8VfljK4M9b5fy8fYtnc1l8PRLDRpsv6/UXWSx3ZiHfgrl0PVZStVhJVOFuhhabKcosJZ1gNVWd+VRtZrJMWan24uVMIi9nk1iqOsN4sgVjEfqMRekzIdqP0sxYy7dls8yelWIrZvONmcrXZ0LkOxbqslBhzHypHstlumzf1OdJqwUPGky412zJTrsj612ebI9eZbn/AjNd7sx2nWa28xyLvT5sj4WwNRrGzlgEW2OhrI0EsjJ0ndn+S8z0C2D0ZKrHlakeJ4ZaLRlqMWeo2YLBJgsGGs0ZaLJiqMWOyU4nprscme9xYqHXmZlOkRloy2y/M1N9Tgy329BTZ85khyPjjVaM1BgzctOQURGIXWEo20WGyk3oLTKks0SbjjI9OipN6ai2o/WWE3WVDnQ1nKWn4Sz9jWcZbDjNxK3TTFVdYPBmEFvzzTx8NM+9FwvsvBhh91kzi8upLEyEMjd4mcl+cWsochLtGe62oq/TjMFeC4aHrBgdtWFi0p7xCVvm591YXvBgZc6N5SknVoWyOO3Izqwz27POUmlcGLZibsCchT5zFvusWBl0YH7YiakxVyZnTzOzfIGl1UsszoqMRg9WJq/Ku8WlPidW+u1ZHXVheeo8c1MXmZm4yPLURdbGz7LYac9iizWrHY5s9XuxJELYR84yOXGBwQEPCe1r/edY7XZjocOahU4rptpNGGs1YLzDiNF2Q/oadOi5rUN3jQ5dN7Tor1Bm7JYOY0JdvG3M6G0TJpqsmGi2ZlT8O7xtQN9tfQbrDBisFStrLYZuClhUZahchfEqDUYrVBipUqWn+Bg9xUcYrTrB+A0NmtOPcTPmKMVBR0m8cIBUn6Nk+Z0iO1CF7IBTZF87Rf51FYqD1SkN1yAv+AR5ISfJDVEmN1SD7BBt8sL1KYk2pijaCBFQnRVlIB3SqbGGpMYZkh5vTG6iKYUp5hSlWpKTbE1Bur0EqdxkG/JTbClMs6cg2YZCUfknAC9RqIs2JMVZkRhrRWKMNQnR1kQEmxAZYkpMuCWhAcYEXNUl4KoOEeKmUjTHRJiTGWtJUbItpSlWFCeaUJFizs10C8pTRNWlBzeKr1BZ4ktx4VXyC66Sk+9DfoEPhYU+5OWeIz/3LKX5npTmuFKa40ZZjlAbPakQEJnuQGmyFSVJJpQkGVESb0RJrAkl8aZUptki3NCFSZaUZjhQlGlPXrodOam2ZKXZkZLmRGSsG7fbitn4ZpPlb0QsjnA6b7H8eJO1R1tsProrN1irMshbOKcVsyZUSPFaKIrSUX2X15+J59rTXdaf3WPj2X02nj9g8/kD+f3lRzusPn3tkt5bOf/vVsy/weP/GRYFUN7/7pEERQGMD75/LEFRAqSASAGOPzzlTz893+uifszz7+9y//vnPPj2EZtTt6ULcjBQ3BbpMBCpx0SkBmOROgpgDFCm3e8UTdeUKPX8DNkHbf+hNIQIJ3G+8yfcPPclTVeV6A4QPcgCGlUYFPEZQQpgFF3HLdeOU3teAOPnVHgeUACj20GyHT6RIdx57p9TfPYwRacPkmn3AdmOH1PofoBSr8MUioaV80flVJ47IusBJTSeE8aXAxR5fEaR5+fku31Grut+Mp0/IdnuA+Kt3pVNLkJhFCtpAYyRFvsIMXmbAIM/clXrf3JN5w8SFq/qvoGPzj9xReu/4y/id4yEc/ptCYzxFuKe8T1SrPaRZv0+2XYfk+uwn3zHz8h3+JRCRxHaLSJ2ROOLAhhvSGA8hHjWnDnMrbPCLS3W0wpYFJ+JtbSAxfZrKrRePUWz9zHarihJWOzxV5Pg2B+kSf35L6k79wXidcvl47RcO0ab9yHmL3/Bw/MHeOK+j+ceb/Fn30/4JfQgLy/v4zvv9/nx2oc8C34Dqo9C62FofY+fbv03/lL7/0L9+/x76af8OfZjfgr6nB9D9vNT2H5+jNjPn2MO8HPiEV4lHedZqir3UjTZTDVgNU3U2FmyKjqkRZ90kjnraVZspFvL52aGtQRFAYubmXvAmOnIVpZQEhXxOQIUFcAoFEYXaXbZyXf7O2AUkCjyE8UIWNzOc2U1w56VNFtm40TYuAkrKSJCx56NDCfW0x1ZS3NiPt6a6WhzxkKNpDo0G2PPbJItSxmW3MvxYvPuOJtPH7D9dJfV50usPL/LwrM7LD7ZZPl3wCgcb5vPvmbmu22WX8zQWxpJyzU7aXK5KRzSF/Vk3mLVeS1uXNCmwdeY21f0qbtqQFeYDV2BNvSG2NEVZEWjr6GEv+YAAxr8dKj316IhQIuhJCuWi1xZzHNgONGE7ghd2kMENOrSEqhPS6AxLYGm1F0zoOqsBhVOyhRYHaXQ6jhltspU2qlSbn2KShslbtidoNrhOLWOJ6h2OkqdtwZtsZbUJppTEKZFWbgO9TFGdCUKM4w5bbHGtMcY7FX96dOfZCphsTPWSN4xChNMQ7gu9XvQKOCxbq/1pT5EdFOr0xShSWOoKs3harRGadAWpU57pBadkX8PjANRqrIJpjtKjebQU9QHnaQxWImOsJP0xYo1tCaDsmZQm75YoUSe2JvjdEUosZClx3yWNvPZmqwWG7BabszXbZ48GbjO93OJfL+Yw3crxfx1p5Sf1nL4ZTOXvy6n8e1wKDs1bizkGLGQpslyqgZbGdosJ6kwG3eS+SR1FtKNmBeh7g2X4GEV/2u7iG+6Q1kpdGUxxZq5JKFOm7OQaclKvi3b5c6sldkyW2DCdIERs8XGTBbpy5ku1mO53IDtmwb8qdGMh01mfN1qyUaDBbv9Xjye8WNj4DyL3R4sdHmx0n+JjWFf1gevszEYyO5EBLtTEWyPh7Ax6s/KyBUWhi4y3evBeJcjI+3WDDabMdxizli7FWMdNoy0WjHaLmrwXFga8ZIGj4UBV8SIOJm5AXfmR84wMySc1l7M9p1lbfQSU22iLcZc0Zxyw4CRSgNGK40YrTJluMKE3nJ92kt1aa8wpqfWnvZbTtwsNKfjtgf9Teek6WVAAGPdacZunGakLozHd4d5+u0WD7/bZPvZGHeftLC0ks7ceLC8xRR3hYvjXjIncaTXlsFuK0YGbZkYc2Ri3InJKWfm5t1ZWT7LwowbcxP2rMzYsTlnz868PTtz9mzN2EtgXB53YmXCVY64eVwYcmRu2InZcVeWFs6xuXaZzYWLrI16sTrgydzgeRYHPFkbcGFzyJkN0Q4zfprp4dPy92Wu7zRzHW4s13qxWuHJRtVp7ty6wL12X3b6rrMyeJUpeYd5kdW+Syx1eTHf5cxClyNz7dbMtJgz1yrGgqlGU4ZvGTJwU5+hGkPpkp6sM2Sy3oSx2yYMVxszfMuE0XpzqfwO1RvRL4Cx3oCRBkPGGwyZFOcEVRoMl6syWqnGYOlJBstO0VV4lJ7io4xUKDFWpUFHjjJVkUdI995PysVDpF85Rtb1U2T5KZNx/SR511Up8FelMEiFohAR8H2SwnBliiLUKAhTJyNAhdwQbUpEOHWMMcXxphIY02OMSIkxJC3eRE5WosL8UZgmjC825KfZSdUtT7xOsaUg1Y68RCs5AhpLUoQZxkEGfIuQ77QEexKiLIkJMyMiyJjIYFNiwywJCzAmxFdPAmNihIUCGGNEJI4Npam2lCZZUJVmSXWmFZUZNhRmnaUk35vykutUVgZzsyaSwlJ/Km+GUlbuT0nJFXJzzlKcf5rSfC8qCs9SWXCWqvyzVOR4UiFUxywnytOtKU4xoyTRjLIEC8qSrKhMt6M42YqCZGtKs5woynAgX0ymE3lZziQlOxAUZk9taxGbj7ZZfXxfwtzy0x1WnmxJYNz4ZncPGAUg/jYCCMX8CpB7719/LmDxN2C8L1+L7648viN/Hakwvs5WVKyNf1svv14zP/hRrKv/a8B479UjhaoogVEAogIUBUAKcBTvBTTek+ttAYy73P/hhQTG9clamv2U6Pc/QneYNv0RunsKo7YiuFvkMPqdovHqCcq8Ppc3fJn2H5Ekgq7N35ZmkKqzX9B45QTCINMfqCxhcSBYmX4BjCFqMpuxw+8kdRcPSWAs9/icUveDFLockIpdhojFcf6UojOHyPf4TKqL4mZQKIvFHgfJsv8QAYoSFk+LtfUhmcdYJjIbTx+k7MwhBTC6f0ae22dkunxCupMCGsVaWiiMAhijrfbJlXSo6TsEGb/FNe1/5KrOH/DV+yPX9P7IZe1/lMAo1MdAgzckNEaZvUOc+bskWu6TwJhqtU+2wOTYf0qe/X7y7D+lwHE/JS4ii1EBjFXuB6kSETseh6TSWO11iGqvgwpoPPclDRePUn36EA0Xj9F8WUmGeAuFseHiEYSS2HH1JO1XT9Lpqywd6LdOH+SW1wEJkAIYWy+foNdbiaULSqxb7uOB0Rs8N3+DV3Zv8tfzn/Lj2Y/58ex+/uJ9gGfn3+TfYg9B3hEoOsj/V/45/172GX9J/4gfoz/ix8BP+bPfYX649hE/B3zELxGf8C9xn/KXpP28SvqclxkneF6gz9d5ZqwkG8ve49UUKwmMK8kWMvtQuKF/64u2YyvLjk1ZD+j4q8q4meW0pzTuAWO2AhhFQPcdAYz5bghwlLCY78ZGtpOExfUsRzaznZgTt5PJ1swnWDEba8FqmgOrqfZyVlLsWEqyYSrKmIkII0ZCdJkI0WUx3pnldCfWcmx5VHiBnftTihxGcaj8fInlZ3dYeLrD4uNNqTBOv1hnRqqNu2w8uc/sq21WXs4yUB5Ni68dNZcNqZI5i/pUXdCh8rwmVRe1qPbW4aa3Frev6dMVYUtHsB2dwXa0+Ftw85I2LYFmNPgbUuenR2OQAfWBunTFmjOaaktfjDEtQZq0BWvTEiS+q0tbkAFtQca0B5vS5GfArQsa3PLQoNLhlFw7V9mpUG2vRrWdKvVO6jS7adLuqUmHpzpdF9TpvK5DT5y4XTSjMkKbqlAN6sK1aYvUoz1KX66gu+IM6Y4zoC/BeA8YjemUIGkkFUUR4F0jYneCNBHqoqgIbAzTpjFcm+YIbZoitGgK16A5QoOmcDWawtVpDBFQqE5bmDrdQmGMVKMnQlkqjEJRrA88Tm3AMZpDleiOUmFAVAvGC2hU//V1T7SKBMa20ON0hSsxkaDOYpY+K3n6bJWasFZiyEalFWs3HdhqPMf97kBezqTy5/VcflhO58elFP68lMyPk5HcqfNkudiSqTQt5tI0WUrXYjZJg8kELRbTjVnOsWa52IWdpiv8dTOfV/Op3G/3Z7PiDOs5TqzlOrKQYcVithXL+bYs5VuzUGTFTIEpUwXGTIjYH6E0FhoxVWTIfIkBd2vNuF9rzJ1qPXZuGbB8Q4etZmsejZxnp9eTtR4P1rq9eL4Uzqu1eLYHr7Pac43t4QC2hoVr+jrbo34sDl5ktteLyS5nRttsGGo1Y6jFmNF2Mya7rZnutWOy24bxHnsmB5xZHPNgacyDhRF35kUG4YAn86MXmBvzYWrYh6khHxaHr3J3LpiF3jOM19swWm3C2E1jxm4aMXnLlJk6S2bqremrMKCtWIe2UkN6b9nSesOWskw92qtdpLooXNJCYRyr92SgypWh+hCe/2mKZ9/e5Zvv7nLn+Qx3n7SztJbJ9Hgg00MXmRx0YXHqDNMj7oz2OTLUa8f4sBPTk+5MTbgxM+3ByspFFufPMjPhzPykHdsrjuyu2nFvxZq7SzZszdmzMePC+owX63PnWZk9z6zskHZiZsyBhSlntlfOc18A48QZlrtdWGp3YbrbjaU+NzYHXdkZcWVrQsTuuDDZ58pUlwcL7WeZveXKXMZ5xoM8GL5qx9hVGxbi3HlQ48+DrlBWu6+z0neFtYGrLPVdZKbHg9ludxY7XVhuc2C93YGdLmc22h2Zr7diosaM8VvmjN82ZrrRgqkGC0ZEMHeVISO15ow3WDDRbMF4sylDDfqMNIu1triFNGSi3oCxam1Gq9QZq1KXwDhUfoqe4uP0l55gtOIUoxUadOaoURV5jNSL+0k6f5B0n+Nk+ynL8G4R4F0cpEFhgAr5/ifJCzxBftAJSiJVKY3WoChCnQx/JXKC1CiK1KMkzpjyFBF6bUJOopkExZR4E9KTLMlMsSE7xY7cVLvfYFGsalPE2FAogdGa3ARLCpKsKU1zkIHeKXHWir7pWGsSo61IiLSUN4vhAUYkRFoTHWJOuL8REWItHay4Y0yPNic33lJmKFak2VCdZcvNTGsqMuwozvOmMN+HomJfSsqDqKqJpvJWNOXV4VTWhFFVHUJBkQ9lZZepKLtMVZkPFcXelOadp6rwEjcKL1CR50lJpgOFadYUCQd0sjUV6fYSJIWyWJzuQHGmEwUZjhRlu1KS50FhngdJKQ4EhtpJhXFTKH+PH+zF39xh5ck2a4+2kcC4pxi+hkHxFGURYl5DpHy/B4mvYVHxFArj/T243N1TIXf5h/vfKe4SH+zdMApIfPjji/8wInPxvwaMYg0t1cXXz7319N+pjd89loYZ8dmz7/YUxleP2Ji6TbP/SQYCjkpg7A3TZjhEmaEwTXqDVGSsToe/MvU+x6g6q1gBZzkIYHyXONM3SbfdJw0rdZeP0eknIFGVAQGKgYrgafG+P1iDLr9T1F86/KvCWO55mBL3Q1JhFMCY47Kf4jOHyXb9mDyXT8mwe59cp0+kuphq/a5cQYsMRgGQRSIw++xX8u5RKIyVwixzVrS/HCDP/TMynT8m3fkTUuw/JM7yXaIt3iXCTJhe3iPc7F2pMApgvK77h78Dxkua/wMfzf/ONZ1/xE/vDwQZvCFVRtEeI4HR+v1fVcYs24/Jtv2YPLtPfgVG6ZIWTmm3A1SKVfQeMIqVtBipMkpgPEbN6cPSKd0oQskvHFHMuS/lWloojU2Xjko1sdtPFQGMNV4HpPLY5nOCtivK9F5SYemCCrsOB3lu/gHfG7/Nny3e4V899vPLmQP84PUZP589yE+eH/Hz+Y/5yedTfgk5zJ/DD/JD8H6eXdnH80v7+NHnU/5y+XP+evUTfvH/iL+Ff8Tf4vbx16T3+DnjE77N/ILvSnR5VWnPRqoZq8kWrKXasJpiLaFxI00EdIsIHUWby7ZQFMUqOsNBwqJYS8vV9N56+rW6+HotLVTG7VwXqSJu7amJQlVcTbeTqqJ4LdSemXgzllJsWU52YDbWipUUR5aSbFlIFMYbWxYSLBgLF3/Y0WU4WIupED1Wk9zYyHFnp9CJZyXe3Lk/xfbzh9yR0v8yq8/vsvxchKfusP50i9mXwviyzeqjXTaf3Gf+ux1WX87SVxJJg48lFRd0KDunKZteys5pUHpWjYqLGlRd0qTmig4N/ka0hJjTGeZAW7Ct7JMWETt110WFoCG3fPWo9tWh8qoGzeGmdESa0uAvQFONBj9NmgKEwqhPe7Ah7UFGdIQY0eKvR/0lTZrO6FDrpkG1gwrVdirU2qtRZ69Gs7MGnR7a9J/RZei8LmNXdRgK0KU/2pjuZDNaEgxpidGjPVqX7ig9uqN06YzWoTteAKORXEe3RenRHKFLc4QejeG6EhJFn3SNHLF21qcxXGfvO+Ip1tICHjVpjNDkdogqtcEq3A5SpSFYQKMaHeFqdEeq0ikd1cp0R6nSEHiMhhAlOqNVGYgXjS+KTurX4DiUqEVvjJo00wilsTvyFIMRp6QpZTlLn/U8Q1bz9FjI0WWhwJj1m47stlzk1XgU387E8e1cHM8mI/hxPo6Xo8HcaznHnTp3pnMNmc7SZT5Hn4VcMxbz7FjMsWOl0IWVitNsNPhwfzCCzU4/5m+cZrnYjbVcJ9YLXZhKNWMy1ZT5PGvm862YzjdnMs+UiXwTRnMNGMnRZ7zQlIkiUyYL9Nm+ZclGhR5rpRqsl2uwXKbOcqU2uy3WbLXYstrmyO7gOX5ci+LlQjir7edYbD3HcsdFFtrOSnhZ77/MfO9pprpcmOiwZ1Q4i9tMGW41YrTDhMluC6Z7RV+yNeP9towPOTAz6sysmBHRdOLO5IAXUyOXGR/yZXwkiNmJcJbHQ7gzHyFdy+ONjozWWjBWbcJ4jTHTdWbMNVox22hFX7kenSW6dJYZ0nPTiuZSM8rStOiodmag4QxDLecZbj7HWJMnvdXO9NYH8vThBM9e3OXRq3s8eLnIvafdrGzkMDsTwuTIRcb6XZgZO83ksDujAy4M9zsxMeLG9IQn0xNezM+eY3XlMnNTp5mZcGFl3pH72y58vWXD/XVzdlcs2V60Z2POg/XZ86zOXmJp9gKzU57MzrgyO+PI0pwjd9dOs7t4luVBF2ZEe0ubI7NdTiz3OLPe68xGvyMrA/bM9Nky1e3EfIcXa03ezBR4MhNyjVGPi4w6eTBqY8Owizlr0We5fzOQe91hrPf5sz4SwOq4P7ND3sz1n2el/xzr3Z5sd7lzv8+Lu90erLU5M1dvy0StFWO3LZmot2a8ThiVLBioNmOmxYFZUUPYbstMhyXjrUaMt5sx2mrKSIMBY/X6jNfqMHZTU66eRyqU5Uq6v1SJwbKTjFeqMi5idzJUKA/9igzvAySfO0iGzwlyhaIYrEFhqIbMZsz3VyLP/wRFIacoDFGiLEqV8mh1SiPVyQk8QU6gEiXROlQmm3Irx5bSVHMK0yzISjIlNcGUtCQr0oXrOcWR7FRHaQLJS7VBjLjty0+2oUCAY5IVOfEW5MZbyLtD0f6SkWhLcqyldEiL3unEKEsig4wI9zcgLsyC2FALYoJNifA3IMxXl5hAA5LCTciMMSNfKH9pNlRl2lGZbkVZhr2ExeJiP4pKAygqD6G0OprKugRKqyOpqovhRm0kRWXXKS6/RknZVcrLfSktuUpRvjcVJVepLPahrOAcxdmuFGY6UpRuT7HIasxypkKssLNcKMlyoTDThYJMF4pzPSnJP01etjuRUeb4BVlzq7mILZG7+OThHjCKe8QdaZzcenRfCg2vAfH1c0OsmwU0PtlVjGgbe3afzeeKkatouZIWn9+Tq2uxqhZ/vXj+w9cCFEVw93dPefjDc/7044v/zTzfUwZfK4Svn0+lWigUw7+bX28YFWqj4o7xseI7wgDz3SMFMP7w5O9uGLdm6ukIVmUkVIneCF0EMA4Fn2IoVARwq8qKvy6Rx+ZzDFEFKEwpmb8DxhSb9yS41Vw8SqvvSXoClOkLOEW/WE8HqtIn+o4D1OnyU6bB+0tENI9oSREKY7Gb4oYxw/5jclz3U3TmMOmO75MrVsoWb8v8wwLXz6TCWHHuK8SINbVYUUtg9PicYs/PuXHxCDe8RaTIAakwZjh9LGEx0WYf8VbvEW/9gVQYI8zfJczkbYKN3iLI6C0CDN+S6qK4YfTVe5NLmv+TKzr/yDVx36jzT/jpKpphomQ24z6SrN4nyXIfyRb7yLD+iEzrD8m1+1jeMIqVtCJSRwDj5xIaBTBWex3mpudBbnodlCtpsYoW94u3znxBk/cJeccogFEYYW6f/UIGoTde+Eo+BTSK1fTts4clMIqbRqE8tvuq0nVFhZmLp3h49jh/9viSf3Xcz79Yvsu/OLzP987v88Dmj+xa/hMP9f4fnpr/kYdmb/Cd+2c8c/uEr+3f4ZHzezx1eZufz3/Iv137nL/57ucX3338c9A7/BL1R35JfZufMvbxU+FX/FCqw8tSK+6kW7CRaq1oVBHNLsmWrKfaspEu6v8c2c50YjtThGg7s5nh9J+BUcDkr6tpZ7mqlkCZ5SRVxA2hJuY4I1TF5TRbOUJ1nIwRlYTmrKU7sZHuzny8Laupziwn27GYaMVCogUzscbSFDQWoS3DzReiTdhKP81u0TkeVnjxquIad+9Ps/PsIbviP9Y908vGq6//f8Le87nKO83W7r9h5ky37XY74Ox2AGMyklDOOQuRkRAC5Zxzzls554wQCKGcw1bOOZJENuC2u90zc+ac663fI3B7ek7V++GuR3tri4IPFBfrXmvdrPywzdrzDaZerjH5dF3yOS4/3GbihTjlNMKtTD/KL+mRf0mFAgcVypy1KL6qRtEVFQovK1PlrkW9rz7X/Ayo99HnpgSLxlS46FLuokORUCJdNan01KHMTYP8qyeo9Nah2kuLSlcV6jw0qPfU5Ia/Li0hhtwO3IXFlmB9WgL1uOWpTfMVXa5dUKfaRokqK0XqrE9wzeoEjTZKtJ5VZcBR4Gx21gAAIABJREFUlylPM6Z99RkP1mcoyhB5hjXyXFv6U03pitahNViFlmBlbovkcrwBrTH61Ity7kA1av1VqfRRptj9OHnORyj1PkGFnxoVviqSp1F85nqIpvR1XYAq10I0qA5QpjZYldoQNcr9FKgLUqMhWIRjVLkVcoLboYq0hSvRHqFEa4QSTSHHaQ4/QXu0gEUVumKVEZDYl6BBb7wGXTFqNIcc50bAEZpDFGgJVqAj4Bh9oYoMR55gJEaJyUQVFrJ0mc/VZ7nMgrWaMzxovspa0xWWm66weOMyD3q82W5x4U6LMw/aXJkps2G6xIrV2nPca3Jj85oX03kXWa10YbPRm7VmPxZu+zBed4X+/FMMpVsynWHLdI4t8lQzhlJNGc2yZCLPmpFsMwbSjRjMNGYw24hemR69WcYM5JnRl6nHVJExY9nqTOWoMJunzHyhMrMFJ1ir0mGl1pD5Bguej7jzdNiDhRvnGC63ZLT6FOP1ZxmusWWoxoaJm+d2S6WbhQ/RkoGbRgzc0megWZ/B2/oMtYpaGTNGOs0Z6rVksN+akSFbKW082GPDcO855P1XGOzzoLfHj5HROBbmM1iajGNmKIj+JgcGb5xn8Jq1pDIKYByuMWRYnK6r1KGjSJvOYj06Sw3pKDOlMVePyjQNOmrP0nvdgaHbzgw2O9PfZEdr7Wlu13uyvdbJzqMF7j9d4c6TCTYeNjO7lMHUdDjyQVcGui8y1Gv/6wz0XGSw147hAXtGhhyYGndiZtKFCblYSV9gceYs26unuLNixvayMZuL5qzNnmJp+hLzE87MjF5lasSeiUk7puYuMDV3munpkyxOn2Zu2JahNgt6WizpbbFhrNmayWYbppttmBK+zttmjLSZM95yivmmK6xUezMa68icdwSjp/wZt3Rl2syOMauTDF+yYirGngetkaz0hLA0HMLKVCRzYwLAfVgYELYCJxY7LrHceYnlDjsWOuyYvH2WwQZremtt6Ks7xWCDeH2GkZvnmeu6zEzHRSbbTjHRZoW82ZjBFlP6m03ov6EvqYyDtdr0V6gxUK5Kf+kJBipU6Co6LqmNg6XKyMu0uR5/lBzPr0m5+jVpzgeQuR8l3fM46V7HSPM6QqbvUVLc9pPhfYjisBMUhChQHK706+QFHyXT/6CkOlYm6NGQbUl1uhmVWZYUysyRJRiTGGtCQqwVyUmnyUg9u+vtS7IgK8mCbDGJ5lKKOCfRnKxYAYwm5CVYkJlgTVqcJUmRZsSHmZAYaS4FW4SSGOarS7ifAdFBxsSFmhHhr4+/iwoBbqqEeqoRG6BNerQJ2eK8X6IFBUIJTDtFRoYzpeXBlFSEUVQZQVFNDAU10ZQ3JFDREEdJbRg5xT7kFHuRI4GjD/lFPuTle5Gf50lejisFec4U5DiQl3lBUhBzU05RkH6OfNlZslNOk516huy0c2SmnCUn/SKZaRdIiLHG21cbT18LKhtyJQ/8wqP7zD3aZvaRAMY1Fh9tsPrwLsuPtlkS/74IW5Po+xUjvd6FRgGO4r3lx9usPNlmWXgWf/N58f25B2sSWIpfQ0Dm7+4KUPztvHzM/VdP/tvce/WEuyKw8pu59/IR94Qf8Z/mH4GXB4j19G9X1G9W0ndFyvovoprn4a8K450fdlgZraclSIXBUMX/BoziLnS7v7j0okiT53FqXQ4hTgHmX/hG8hcmWnyyG3yx+YxcAURXDnDD4xjtfkoSKHb7naDbV9xAVqHLT5VWb0Wuux6k2nE/YiVdcO5b8s+JWpxvEQpjqu0X5Fz8lsxzu+qiuLCSYfvF657FT6V1tPAxFl/6XlIYxXq60G5X8Sy8tI9ix+/Js9tLzoVvyTz/DWlnviLx5GfEWX5CpKjTMf5A6mEUCmOoyccEGe+RVtIeWu8ixk3zj7hovIOz2u9xl7yMb+Gu/gcC9N4jxPBDIo0/ItZst98xzvQjUi0/J1NaS4uKHbGO3i3sLj73LSVnv6bk7DeIwIuYojNfUnr+6199jMLLKCBR6mMUq2gn0dF4UIJC4VcUoFh/eT/Xrx6UgFGoi+Xnv5I8jLc9FLjld4Lbfor0uh9m0/sYL5z383e7L/mPU3v4Pxc/5YdzH/DU8TNeOH3Jf57/lB+tP+QHq494YPwBq5p/4In1Z7w89zl/sf+EX65+xN+u/om/unzEzx57+Mn/ff4e+xEU7OPved/yU8FhfizR5nGeKespJiwlmbGSbsV0nCErMrGKtkTU3CwkW0vQuJRiy6LwFCbZsJAq6nVOSWC4mnlG8iwKD6NQFYWvcSFFFHzbMp9qw0LaSWkNLWBRgON82kkJHqeTLKU/92SCOfOSX/GcVJczHWfDeLQ549EmTMSaMBCiKd3bFv2V49H6rCRas5nuyN3CqzyudOSnSl+2702w9vgu6zubLD2ZYf7xOvPPNll5tsnG8w3mftxg9oX4X+K2tF6Y+GGFhadjtGQFUOmgR5GDCuXOWpQ5qVPhrEm1uw7lzuqSstjgq8/NQCNuBZtyw9+CKlddih0FVO5OpYcOxc5qFDmrUeisRrGrOiXiVrSrOvXeOtI0+ulx01+Xm77a3PLTpdlfh9ZAPdr9DGi+osNNe03qTp2gxlqRazbK1Fso0HpGjc5zavTbaTDnZcpqiCkLkSaMxxgzmmrORPZJxtMtGEk0RB6nR2eYKp2xWvSmmNAWZyQBYLWPMhXeJyj3OUGJl9JrYFShwl+DmkBNGl+ri6J653qoFnXB6tSHalAdqEZVoBrVwepUBqpSKc4JCmAMU6c5TI32SFXaI09IK+fOGBVaIpRoj1GjU3QuxijSHSeAUZWBJC0GknRoj1SRQPF2qBK3Q09IK+2eEEV6go4xGKbIWMwJ6SLLvEyD2XQNpjO12Ky0YjJbh4kSc0ZLLKSZqzvD4rUL3Glx4eVwCBtNV1lsuMRLeRj/PpfOzxNZPOqI4md5Cv8+k8VfZmQ8mUxg9pYHvbm2DMismEg/yUzBWaYLzjCWY8Nojg0T+ScZyDCjT2bMQIYpw9lmdKfq05qsT1uaEb0ZxgxlGUiXaqZyNJkW0JirxHz+CZaKVFgs02C6XIfFelPWbtgyW2PFWLk549XWjFZbMVRhRn+5MQMVJgw3mjPabIlcpHBv6DHYrMdAsxZDLdoMd+gz0mXEaLcpIwNWjMpPSjM8aMVQvw1D/WcZ7LuMXO7P9GwSm3crefK0kdnxOLpuudDb5MjATTtGbp5hsNaM/ioD+iv1pBBMd6k23cV6dBfrSwnq7lJj6mVqdFSI38sl5LevMtruzki7B33Nl7hZbUNHkx9rize4d3eEB4+nePB0iI27DcwupDE1FcGo3IfhAVe6Oxzo7rhEX5cD8oGryAeuMC53ZmbSnalxZ8bkl5mQ2zE1cpaFqVNsLNmwuWTK1rIpa/MWLE3bsjx7hcVpdxbHr0pq4+ysHRML55levsDE1CnGBiyQd5rR22HJ7XZLbrVZMn7bgunbtsy2nGG65TQjzRaMtlsy3XaOlZtu7NTEMBnoRf9ZX3qNPZkwdWfOxIExUxvkF6wYDjjNncZwtnpjebacy7ONAnaWs1mbjGN1IpKl0UAWhj2ZGXBmZtCJyX5HRsX5xlY7Bm84Mtbixoy46jMQwMZoKGsj/iz0OzPTfZHxdhvkLSYMt1sg77BiqNmE3nod+qo16CtXpa9UmYGyEwyWK9NTrEhPkQLyMlX6ClQoCfgSmdMnJF/5knS374l3/IZEp30kOO0lxf17kly/Id7pz6R67KMwVJHSSBVKw5UoDVekJOwYJeFijlAeqUBtvCp1SRo0ZhrQXGTNjWJbKnKtSY7SJ1mAX8IpstIvkJdmRW6aFVlJZmQmmJKTJIDRnKx4E7LjTaU1b16CGWmxZlJxd0qMOYmRpqTEWEnQGBVkSLC3NuH++hIoJoSZkRBqRnSAITGBBkT4aBHho0FSmAEpEYaSpzA/yUoqBk/PcqGuIYby2igKKsMpqI4ioziI8sZESuqjyasIJL3AA1m+B9klfhSUB1FcEUpeoT+5+T7kF3qTX+BGVpYDmRkXyBUKYpY9eRkXyc24QGbaOTJSzpGTbocs5RyZMntkKReJCDXD20cbd29Tqq7nsSpA7pG49yxUxk3mH61LELjy8C4rj++w8vSOBIIC9hZF5+9voFGCxSevYfHxFsu/GQGOEizurP+3n/vdvZdP+Of5fwHjvZcP+e/ziPuv/udIHsU3qejXa+ldUNxNT0tAKap3pKDNDg+fr7Lx4rHkYRQr6Zu+igwEH5eAsTVIjQ6fI/QGq0m3pFvFaTABjM4HKXfcrb1Jt/1SOpsnPIyx5ntIO/UFhXZ7qXc5LJ0S7PQVsKhEt68yXT4qdPmo0uIpgPEANVd2gTH/7DdSSloAo9SfaPOptE7OtfuWZIuPpOCLAEYxCWYfSKAoktFF9vslhVE880TJ9/mvKBDVOyIwI2p2Lu4l++LeXWC0eQ2MZmIV/SEB+n+SVtIhxh/hp/8e7sLDqLG7lhbA6Kr5R66q/B43zXd+hUY/3fcI1H2PcKM9RIvLMYYfEGPyESmWn5Nh/eWvoZe8U19RdPYbSsVKWgLFvVLgRaSlyy58g/AxiqS0gEWxmhYKo1AaBSgKeJRUR/u9vyalRWJarKZFt2XNpX2Unfuz9LVYUd/yU+Smv0hTH2Am4CBbbl/xzOFjfjz7Ln87/z4/X/mUV55/5kfvr/gv58/4vy5f8V9Xv+Vvdl/xw8lP+OHUJ/zV4Qv+7vQp/+G2h//wfI//CPicvwZ+xnP/93ga9gHPEz/jrwVH+HulFo/zNNhM02Y2WoPZOF1mE/WZSdBnWWYhpaNnE0T4xRLRuSjAcSHZBgkcRQJawKFISQvPokhJv74dLdLTb4BxNnl3/Sz5FTNOs5x5ZldxTD9Fd6CGtI4WiuNC2inmk04xHm3BRLQF49FmjEWbMBZlTLe/Gj0B6pLSKFbmW7Kz3M9x5WGpG89rnflbTQDbd8clYNx8uMXKk1npwsv8kw2Wn6yz+mSNaaEoPt9EqIsrO1tM/bAmAePtTH+qLulSelmFKidNqp21uOapR5O/CTd8DbkVYMwNX30affVoCjCg3lOPaldxT1qNYkdlaWVd5qJOhbsmtT561PsbUu2jR7W3DnW+ejT46VPvo4MAxht+4v60Fje9tbnprUmzjzat3nq0uhrQcEGNmpOKVFspUG1+jBrTo9yyVqLjtAoDF9WZctFnJciYtVhLSfmdSLVgPM2CqTQLZtJEWtyYvlhtOuM0aYvToznaQLryUheoTqWvCuW+KlT6q1PirUx1kDZVgdpUS8CoQVO4uE+tKxV8i0BMbbA6FQFqlPgqU+SjRLGfMhXi1wlQoS5IhVvharREKEvKoqjJESvongR1uuLV6YxVpi3yKF2xJ+iOU6EvUZMRmSFdMWIlrUpLqLhipERLiBJ9kSfoC1dgOEpRCqqI8Mp0kjLTycpMy1TZKDNhOkuD+VIzJoW6V2DEQvUp5qpPs3TtIk/6AnjYG8DSDSceD4ZJPsVn42k8lyfx00QqP44nca8/jO2hMCZvutCZbU1XshnyVGvG8mwZzz/FSO5JRvJOMlZgy3CuNX0ZZvTKTOjPNKMzxZCWZCPahIqbbkKvzJCBDF3kGZrIxTnCdAUWCtRYK9VkuVSD2WI1Fiv1WK83Z6nWgrlqSyYrzZmpt2G00pS+Yl36y/Slmp7RJhNGmgwZuqnD8G1thls0GW7TQt6py0i3PvJuA4Z6jRketGBs2Ar5oDlD/RYM9tkyNHCJkVF/llayuPeogTsP6ujvDaLzths9zVcldXCk6RwDdRZ0lxvQXaZHT7kuncVadBXo0FOkL01rjiZVsUforbRitMke+a3LDLW4MNzmwVCHC723rzDSG8nGUi07d7t48KCbu/ebWFkrYmYmifERoTAGMtTvS3enG92dLvR2OTHQ68xg3xXGR1yYm/ZgdsqVyVFHpkYvMDN2RgLGtXlbNhZs2Fo6xer8KeYmzzA3dZnZaVcWJhxZGD3D3Kw9U4tXmFtyY2HShcWey2wPurM96cfkiBvj4y7Md59mofMiS12Xme2wl0JBU72nWeq+zHaTP/fy45j1imTwTAB9pu6MGl9lyvAiI0ZW9J+0oM/ZltWCEB60pLPdns6d9kzud2bzaraSZ0tlbM5kMDkSydhoKGPjwYzI/ZAP+jA+FMDsYAzLo0msT6SwMZnM5lQCq+PhzA95Md13mbGuM5IaOtxtjbzHhoEWE3rqdeiuUqO7TJneEhF8OcFAmTJ9Ii1drIC8VJnOrGPke+8h3fkjUq58TrrrPtJc95Hnf4S8wCPkBh4my+970jz3kuHzPQUhxykOU6Q47DgVkYpUxShSHPo9FZEHqYs+xK1EBToy1WjL0qCn1IS+altayk+TFatLWowJKXHWyJJsJVDMTjYnM9FUmtxkc8kPmCPgURRdJ5ojgDEj3kKq25HFWpAcZUpKlDkJ4abEBBkQ4adLTJARUQEGJIaZkRxhQWKYqTRJ4SYkR+xOWrSpVNMjUthiTSy8i5U1YVRfi6a8PpqCqggyS4IoqA6npC6C4poQUrKdSM11I7PYl7zyYIoqw8krCSI7f1dpLBBF37lOZGXak5NlT262A1kZ9mTILpKafI7kxLOkp9mRIbtEhsyB5MTzhIWa4+unh4ePBVXX81l5uMX8jgBGMcJzuMmS9G/GPVZEqPLxNsuPtlgU4Ccq3B5usix9Zvcpvi/UxZXHW/9txGcWpJ8Rlijx2V2g/N2DV0/5/58n3H/56H/O/wMYhQopAeJvnqJKR6iKvw3AbLwQZwLvsfNsmfUfHrH9/L7kYbzhoyDV6rQEqdMSoPIrMIri7t8CY+WV7yUwzBCBElGObfIB0aYfkGj9iVRtU3XlgLR6Fv2BXd5KdPso0+2tSpeXAEYFGt0OUed0kDL7fa9X0rsKY9rJL0i2/pSsC1+Ta/+ttIoWtToZp75AKI1R+u9I3sU3/sXdlfRuQlqspEXwJd/uW7LPf032hW9+BcYEm08lhTFKhF1M9+Cv9y7BRh8iQi/Co+iq+nvcNN75NSXtrP62tJZ21XgHV423cVH9A3667xOo/wEhBh8Qqv++VOwdpv8+sUZ7SDH7RPIw7ial/0zhmdfAeE4oi/8ARuFfFCGXNx5GkZTerdk5JAVfRPhFQKPwKgpVUVTrvAHG7gB1KSFddfEbqWJHBGGavI/THHCM9qAjDPjtY8L5E9bt3+fZ+Xf5+cIH/Oz4CS9dv+SZ26fSmvn/+H7F392+4G9XvuCvlz7nxbkP+eXqp/zd7WP+7vkh/+n/IX8L+4yfor7kh6gveB7/LT9kHOFFvipP87VYT1VhLUWL+Thx+UWTiVh1FtMMmU8xYDZRjBELyWasyGwkb6NYU6+INbNIR2ec+XU1LaBx19N4UoLFOQGBKSL9bM1sirW0ihaJaDFiNS1W0R1+qozFGDMZLy7KWDIRY8ZAiB7D4YbIww2l52CIHq2eygwE6zKbZM1q+lnuZ13kYZ4HT8o9eFHnyt9rA9naHmXt0R22xHnAp3O7F14eb7D0eI2VRytMPV9h5tkGKw+3WXu4zcyLdRaFwiiA0V6HCgcV6py1afTUp9nXmLYgc9qDzbntb8QtXwNu+enT5KNLg6e4M61BrRh3TWpejwi+NAYa0RRiSoO/IXV+Ah51qfPVkQIxAhhFmrrBU4sbnqLoW0taR7d669PqZkDdBWWqbBWotlag2uIY1SaHuW5+lNaTCvSeV2HksibL/kasRluwmGjFeJIZIwnGjMQZMpNiJoV/xtJMaY0RoRU1GkVNTphIRGtzLVSH+lBdroXrUxmoRW2oPtXButQEanEzVIPmCF0JGHcVRk2qA9WpCNSgyFeFPC8livxUpa9LfZWpEldigk9wS3gYwxRoj1SiN0Gd/hQtqZS7O16Z3oQTDCSr05+ozlCqDvI0fbpj1OmM1qBZ9Dz6K9AUIE4QHqYr7DADkUcZi1NiNlmN8VgFJhMVmZWpsllqzGKeNktFhswXGjGVp89ShTVr1y6w1ujAk/4gXk3EsdzswZPRWF4tZPBiKZtXc+m8mkrmiTyShdvujN+8wkCNHW2ZlnQkmzMsO8lQtjUDWZb0yMzoy7JEnn8KeZ4tfRmW9KabS8/2JENakkxoS7OgPc2M9lQjulL16EnRpDdZhYEURRaLdNmsMGS1VItFoTQWq7NcocdqjSnr12yYqzZnvt6KyWpThsv0GCzTZeSaAaM3DRht0kN+S5uRFi3kbRrIOzQY6dJipFsXebcuQz2GDPWK8mtjhnoNGe43RT5oy4jcAfmID+vb+Ww/qGVyPoe+/iC6O73oaXWmt8mO/sYz9NdZ0VVuxGCNOSP1lnQW6dJdoEtPgR69hXq0ZqlRFv4dPaWmjN24yESrEyNtbgx3eDElrtLIQ5gcimFuLIuNxQpWFotZmMtkdjqR+elEZscTmBlLYGIsjvHRaMZHwxkdCUI+6MXwgAujw05MjzszM3GVmYkrzEycY37qNEszZ1idPcva7HnW5y6yMmPH/JQ9s9OOTE9fZW7yEosTF1ld82J5I4yt1UQeTafyvDOehw3B3LsZyGZXMCuDfmwMO7Ax6Mz6kCcLfa7SmcCZITu25V4860zgXkYaC05pjJ4OYdjcDbnBJSb0zyHXt2bA0oZ++wsM+bixmpnMVGIMI2GhjAUH87CulJ2eGu7NXGN5sYrhqSz6RpMZGk1mYjyVmTEZCxM5rM4UsD5bwOpMNqtTMpYn45gbCWB62JXxfjuGu2yR951iuNeGvhYTuq/p0FmpSmfpCXoEJIpqnjJlCRz7SxSRlynRl69AScDH5Ht/Rp73t+R47qMwUNTsKFEacYzi8CMUhB4m028/OYFiJa1IWcQJKiJPUBmlSH28EpVRB7mWcITW5MP0pR1BnneC4Xxl5CVajFSZ0VdpQ160GrIIHVKiTEiJMSM9wZiMBGMyE03ITjJDAGNOshk5iabS5CYKD6O4CiPuT1uSHmdBarQpieHGxIcaERtsSHSAvpSIjgk0JCHUhKRwAY3mJIabkhBqTGK4CWkxFsjiLKUrMuKaTFbqafLyXKVzgOXVIVTWR1FYFUZqvhcZRT7kl/tTVBWALOcqsnx3Mop8yS0LorAilNyiQLLzfMjJ9SAnx4Wc7CtkC1DMdiAz24H0jEvIMuxJTb1IUtJ5UlLsyEh3JD3dkeQkOyIjTxIYZIyXnzXVjYWsPtxm4eED5h/fl3yM/wDG+6w8usPqk21WBTS+BsWVR1uIEUAontL3n9yRPiPBo/S9LenzS+KoxG9/7vEWv9t59ZR/noevnvHbEd9/8Orx/5yXj3jwT3PnxW4H468hl1cPX8PibxXGHQQwrj+/x4Onb4DxAUsjddzyV5KA8XaAGrf9d4GxO1CspHdDL6KHUaykKxyFh3Evv1UYY8z2EG+56zssu7SPW2It7aVIh5ci3d7KdHup0umpQouHwusTg4elGh4p9HJBVObsRQJGoTAK2LvwNSmWH0vn+AQ0plp9QoTuW2Sf/UryNoogjPA1ivW0WEmLhLRIS+e+rtUR9TxZF74l9fSfpWqdeKtPibH8FFHaHWT4ngSMAVLg5R2clf8Xrmpv/ZqSvqr2FmKEl9FJ9Q84Kv0rHprv4K/3Pn7a7+Kn+TaB2n8kRPdPhGn/kTiD95FZfCr5GPNshcIowi67oRepf/HCbq2OAMYq+916HQGLkmfx9bUX0cUoVtLivZpL30mgKJLQAhjFU1TpXHP8XvIxDoTp0uh0iFtux+jwO0FXsLgvfYBh9y9YvLyHZ/Yf83f7T/mr/Wf8ePlLXrh+wY8Bn/BXUcjt/AGvru7hb86f8sL+PX5y+pCfXD/gZ689/BL4CX+N/ZIX8X/mSdw33I/bz7McTXaytdnJM2IpSYONdH3W0/SZilFhNlmT1SxDZpO0mYzTZDZJnwWxrk4VvkZTSW2UrrkI+HsNjGIFLZTGRRGGSd0FxnmhRorXQm18nYYWfYwiBCNqdETvpAi7TMSbMZVgLkGjPEKfHn81hsJ0GQrTQ8CiSEZ3+mgwGmnKsuw8G5l2PMq9xJNCL55VevGq3o1/rw1ie3uMtYd32Hq4C4xLTzZYeCI8JmusPFxm6tnyLjA+usPazi4wLj0dpy0zgBp7XSrtVWhw0aHZ25BWP2Na/UzoCrHgto8Brf6G0jR56XDLR5frHho0emrR5KfHdR8dbvjq0einT6O/SEUbUO+tS62PNtU+mlR5qVPtpcE1Hx0pFd3goU2jmzYNzhpcd9bkpqs2N521qbNTodL2OJXWx6i1VqTW7AgN5oe4ZXWYztPHGbRTZcpNi/lgQxbiLRlPMKcvQof+cG0m4o1ZzDzJZKYljaFKVPgco070ekbqcz1Mj2uhutSF6HAt3FACxrowA2rDDLkWpk9LhA5tovQ7QkdaSV8L06EuTIfqEB1KAzXI91Ulz0eVXE8lCr1PUOarSJXvMW6EKNIcdlzyKo7I9JjIMZZmPFuf6TwDpnINGEnXYTRDj954ddrClbkdosR136Nc8z7CNW9xhnAv7WH76Q4/wEDEEUZjFBiNPsZ4vAIzqSqs5Osyn6XOSoEeq8VGzOXpsVhixvZ1O7aarvJsMJT/WstmvSOARyPxvFjK5NVWHj9v5PJyNpHNbh/kdefprjxFZ9lp2rKt6Ey1ZDDtJL2ZltJ0pZvTk2HJYO5JhnIFMFrRm25FX4Y1bYnGtCSZ0iGzpj3NgtYUY9qTDWlL1KIjUZW+FFUWSoxZrzRjpUSb9RI1aT09X6jGUpkeazXmLFabMVNpzGSFAeMV+oxV6TF6TY/RRh1Gm7QZu63NeJsmI+1qjHSqMdKtyUiPNvJeHeQCEnuMGezWZ6BbRwLHcbktE+OXmZj04+5OEStbpfQMxdE7EERPrw9dbU60NZyjvdaGnhor+qosGL9+mskbZ+ksMqQ7X5/OHC06sjQr/cEMAAAgAElEQVRozVShIeEo041nWexwYqrdBXmrK+O9/syPRkjwMz0UzVhvNFPDscj7gpH3+SLv92FuLIa12UzW5gtYWS5kdSWfleUslhaSmZkKY3zEWwLGiRFHpscdWJi5wvz0aZZmRdr5PMtTF1mZuszy5BWWppxYnHFmTvQrzjgyO+3Ayrwrd3cSePComKfrtTzpKmU9OYIZj8uMup9hPOIiO00h3Jt05cGUP9tjQSzL/VkY82Bh7CoPp0L5uT+HHVkeq1eKmT4dzoSFG6N69kzrX2RU7wxys4tM2HnSf8GLOc8klrwzWXGWMX8hlmnPZEaTsng1P86DO6OMLjbRO17J5Gw964tNbMxeZ3G2itWFatYWKlmZL2ZlLo+FqSRmx0OZGfNhQu7ESP8FRgbPIu+3pb/NlN4b+nRXq0vA2FWsSG+RggSMYi09VKbEaLkio+WqNMR8Q1nQV5QGf0dpyCGqohWpiTtBWdQRSiIOUhB+mCz/78gPPkyZAMVoVapjVKiMPEZN9BGuxR+mJUMRec5xJrMPMZN/lLliRSYLlRgr0WSgxJCC8GNkiTOBEXqkRBmRGqtPaowesnhDMhNF3Y4J6XEGZMUbkZ1gTF6iKUWposhb+Bh3r76I+9ICGBPCjIgLMZRURgGHcSFGJAllMdSEuBBj6bWAyqQIE1JjxB3q3VvUqQI6461Jl9mTnu5AVq4r+SV+5JcHkJYvVtDuZBS4kV3oSkbuFTIKPcks8iG3NICC0mByCvzIyfchK8ddgsDMjEtkZdmTmXUJWaYDaRmXSMt0IDXdgaQUOxKT7EiTOZKWdoWkpEtERZ0mKNgUb38bahqLWHt0l8XHD1l4LKBx+zcK431Wxb8dT3Zn9fGWBIXitQBIMeLr9ad3pXnzvgSTAhJfzxvA3H1u87sHL5/w2xFw+PDHZ/80Aiof/4/5Z1gUr0XA5be+RdG9+CY1/VsPo1hJ7yqMK9JK+s6Lnd3ibuFhDBFXGjRpCVClzesQ7b6K0pUXcRpQAGOdyyFKLu0lV/Qc2nwmpaRjjN8nRpR4C8Cz/YzC819x3fkwLe7HafdQpMtLmS5PFTrcVbjtpsAN98NcczlMhcN+ii/uI//8PgkYs85+Q4o4vXfmS7LOi1//U6la5w0wRuq9La2h020//zU9LTyMYiUt1MVih+8oECqj/b7XHsavST71hQSMiaICyPpzoq0+k1LSQmH0138Pb50/4qb2B64q/xuu6rsqo/AwOij/Hif1txEq42XFf+GK0r/grfWuBIze6m/hpfJ7ArXeJUTzHaJ1/0SK6UcSNOba/lmq1Sm7+J1U2P0m8FJlv19SE8XKucZhv9TDKOBQ1OhcdzkqBV8khdFxN+gi1tACFIXS2OyhIK2hha9RqI+9wVrUXtpHm5sSfT4atPkoMhh+Arn3PpZdvuInt/38u/1X/G/7b/nx3Jf8zXM/jwP38NT/Yx44v8NTpz/xo/MH/Oj0Pi+vvscPzu/xo/dH/Bz0OS/jPudZ0tc8SzvEWvR+ttM0WUoQRcfarKbqs5yiw2joEeYSVXhQasFmniErouMuTp2ZBG1W0s1YShWwaMZqug2b2WekSy2Sopi6ey96UfgUhTdR+BTTdqFRqJBL6aclz+Ib36JQG8UqXoR85FGGjMeaMBiux0iUAUNhWtJNbXmELsNhugyE6DASacxAsAEz8SdZz7zEVvZlnhc58bIsgFd1/vzc6MV/NYRx9864pBxuPNhg9cksKyKl9myb5cfrvwLj3PNN6S/96s4WMy/WWH42QUd2EPUO+lTZq1DnqE6jiw5NHrrc8tSlM9CUzkBj2v2NaBaw6KlDk5dQCDVo9FCn0UuDJl8dbgcactNvd2Xd6CtKuTWp8dak0keNSi9Vqr3UqfXUpM5dkzqRuHbWpE50PF7RpEEkrR1VueagTon1EQpND1BldZx6q+NctzjCDfODtFgfpv+CMvIrKsg91BkPM2I01pSuYNGnqsFAmDaTyeaMpJlSH6RAlZ+itI6+FW1IgwDGMD1qgrQkWCz305RgsSZUn9pgHVoj9WiP3b0I0xSlT3OcCfWiDDxUh/IQHYoDtcjxVibbQ5E8z+OU+SlxI0KDzgQdehI0GEjWZCrXiPWqU6xWnWax1JLZQiMmsvUYz9JHLtOlJ06N5mAFGnyOUO91mGvex6j3OsCNoK9pC99Pd8RBesMPMRR5hOHII4zFHGcyUYn5DDWm05RYy9Nmo0hceNFluciU5YqTzFeeYbvFg1/mZczd9GCtI4j1wXBWx8LYmYnl/mgos81X6K8+RXORGbcLLWjNsqQ92YKuREv6c07SIwBSZkZPhgVDebYM5Z2WYLE71YJemTWdyea0p1rSlWlLR7qNBI2dMnNuJ+jQmqBBv0yHuRJTlspNmS/QYLlAkdViFZYK1Vgs0mKpzIClKhNmKw0ZL9VhokKPxRsWjF3TZbRBi7GbWky0aDHerom8TQV5hwqjPRqM9Wkz1q/LSK8hI73G0lPeo4u8z4CxIUumJi6xthbOo2dlrG6XMDCWSO9wCGOTEfR1uXOrxpbWais6Ks0YrLNhSMBjmRmtufq0ZGjQkaVJe4YazamKtGepsdxqz0q3i1Q4LlbSi2ORbC/KuLOQwbw8lvHeUCYHgpD3uCHvdaavzZHx/mC25vO5t1rD+molS4uFzM9msjCXytxMNNMTAUyNuTMz4SStmhfnHFmYs2V5/jQrcxdZmnRgecKFpQl3FifdWZhxY27WidmFqywsubK+HsS9p3k8fX6braFrjCWmsO6dwP3LIQzrW9GgokDrJW3uTbjxbCmKnbk47i3Es7UYxtaiP4+mInnWms56VCbL9hVM24QxaerCqJYdM7p2jGqdY0jfgdkzIWy75/DEu5b7V6rYOVPK89MlrNsXMhZYxNP+GV7u3GdDFDivj7KxPsaj9QkeLw+zttzE2soNVpeFClkpKbBzU2lMj0cyMxnI9LiH5N0cH7VnbPgsw12WuwGY67p0V6jQWbTrWxQK41C5CvKKE4yWKzBZpU5PriKNcQepDPuehgRlqmMUqEtQojr+GMUR+8kL/Z5032/IDTxIcbgi5ZHKVEWfoCr6OFVRB7meeJjeQg1mipRYzP2epYIDLBcdYbbgCBMFSnRnKZMftJ+8CFVk4drIog0lYEyO1kEWZ0BmghGZ8UYSMApYzIoTt5gNyU80JSNerKXFiT0r6VRgYrjRrypjTJChpComhJmQHG5GQoixpDxKCmOYgEcj4sKMiA83JjXWkpRYSxKiLUhNOosszY74hHMkpTmQU+xNTokPWYUepOc6SbCYmXOZjHw30gs8yS3xp6A0iLwif/IKfMkRZd9ZV8nJdiQ70470TDtSMx1IydidpFR7EpIukphsL4FiYqI9cXEXCAm1xj/AGA8fayobCljZ2Wbx0UPmJWC8g+jtFb73lZ17kvq49mibNQGID7ek58aTu2w8vYt4bj69x9az+2w9u8e6AMtH25IncuXhJis7m6w92vpvs/pom9/dfyVCLrvz4Mcn7PzlKeL52/d+fS2CLmI1La2iH0uexrsvdr2N4j3xOWkl/eIhAgC3f3gzD6SvxXvi8+Izmy/vs/n8DjuP7rHx/CF3fthkdbSG1gA9hoOVaQtW5LafgrROFsDY7HVsd7wVqHM9TKnDPklhzDz9Z8nDGGf6IVHm7xBl/kfiLfdQbHeIasejUl1Mk+sh2ryO0eJ2hGbnY9x0VaTO5Si1TgepvrqXKscvKbH7iMILeyiy+4yiS19T7Lif9NNfknX6K+LNPiTZ+mMpNR2s9y+kn/ucpJMfk2j9ESm2n5NvL2p1ds8GipOChfYCGsXFmH1knv+alNNfkHTqM2KtPyLa4iOizD4hXHgQTT8hyOADvDTewk31Dzgr/xsuqm/hpv42zqpv4arxLs6qb+Oq/kecVN7iqvLvcdd4Fw8xmuJCzHv46e3BV/dd/HXfIszgXeJNPiTL+nNKz35L1fl9lJ36iqoLe6m8sFdSDWsu7aXWYR/1jvulqb38HdedRDJ6Pw1XD3DD5TB1jt9xw+UAjU77ueV2iGb3I7R4HqPbX4V6h+8oOvkp/cFaXLu8n3ZPZTq9VbntLpLoyvR6KyD3OMys6/cs2n3Bo6vfsnPhE34OOMCD6P1s+X7K1tX3eOHyEb+4fsLPV97nJ7c9vPL7hKfBn/Jz2kF+yVbhRaYyP5bqMp9wgIWUw2ykH+NuxmGe5B7hYfa33Mv8nFc1+3hS9SUv646ylS0+o8FGmgmbslOsJp9mNeUMG7LzrIm0dPppaeUslEQxc0lWr2HRVlIWJXVRgGOqKN4+yXzKSZZlZxgON6DTV43RKGOm4i2QRxhKI7yKw+H6DIboSq/7ArUlhXEsyoTJWHOW0s6wmWPPo1IXXpa58rIikJf1Afzlpg//uzGMrbvjrD66y8bDbVafzbP8bJulp+J/fhusP1ph9vkSc8/XpL/A4jOzL9ZZfjpFe2Yo9fYm1DjoUmWvSa2jJtddhdKoR0egMZ3BprQHCMXRiCYvPW76aNDgqUKjtxoNXqrc8NGkSarL0eWm3+40Bxhyw1+LBj816vwEOGpT4WNAmZchRS46lDprU+WiQ6WjGhUXD1J99lNqzyhSc1aXQksV8s0OUWtxjJsmGtwyN6DeWpvKi8p0OGgw5WPEfLAxMyG6DAao0eavTmuoHu3RpjSHibW4OO+nzs0IHa6FadEQbUhtlAHFgRqUhOhQFqpPeZgBZSF6lAdqcz1Yi454MzoSzbkVbcBNcUow1pDrUbo0ROlQE6ZGZYgKlWHalIdo0hCtS7fMhMEsI3pS1OhPVWE8R4uVKnNWay2ZLzNgtkRbuvs8mqWNXCiMyTo0hSlT63uUWr/j1Pgdp1aolD5HaA9WpC9CkdEYRcZjjzEdf4SF1GMsZxxnJfM4K9kKbJfosJSnwVyuJnOFBixVWLJcY8vatfNs3rBntsKaxZpTLNWfZqbOio12B1bbrjBSe4buMhs6Sk7SWWhLZ64NralmtCWa0pd9lp6sU3RlWNGVYc5AnhV9uRYM5lvRl2NBZ7oJHTJjaQ3dnmZMe5op7Wnmkp+xNUmojNr0JGtI5wxn8jSZy1dnoUCdpaLdWS7WYKNSl+ettsyXajFbqsNynSmL9WZM12ky26jN9E0txm+qM3ZbjbE2VSa71Znu12S6X4OZfg2mBvQZHzRmfNCQ0UF9RgcEMJoxO3GB+1th3N2IZ3EmmpnpeFa281lcS2d2LobWW3a0N56mr/EUw9dPM1J/it5iU9qz9GjLNqAzz4jOPH068nUZrbdhqcuJ2S43xto8mRmMZm40lc2VUu5sVrK5lM/UYDjjPV5M9rgx2evKQLsTE8NhbKzms7JYwNp8PotTGcxNJDE/Gcf8VDhzE34sTHsyN3mFhRl7VhbsWVi4wMKCA4vzbizN+bE0F8DCjDdzk67MTzqxOOXKyowna8sxbN6v4s5fxnjxYoeNJjkjPvmsuWez5JbI2BkfejXOM6B+DnlUCP81080v2z08XG9ga66QuwOZ/NRVzl8qq1jyTWfqUhbzZ6KYNHZhxtiRSd3zDGieY8TUgzvuedz1rOK5fxN3HMrYvpDDHft0Vh0zmfHI4S/XRmHpCf+xfp+nK/PcWRrmzno/9+/2s73dw8p6C0vrN1jYqGVxs4yZxQxm5hKZnYxkXh7EbL8vY0MuyIcuMd57nunOU4zdMqWnVpO2cmXaK1TordBkuFKPsSojxkVnpki2V+jRnqtCXfwBbsoUaUhRoj7pBJWxxykIPkBu4Pdk+uwjx/8ARWEKlAhojBKr6OPURB2hMe4YvVkaTOUpsJj3HUuF37FceoDZoqMMZipwLfIIOT5HyBZXYUI0SAvVIFn0N4apkR6lRUa0DllxemTFG5Aeo0dGrD6yGD0y4w2kxHROnAXZseZkRJmSGW1OUoghcQF6JIeakhpujizSktRIC1KjzMmIs95dWYcYEhtqjAjHxEeYIUs4RXKMDbER5iTH2yBLPkNa8llSk8+SlnZBWidnZjmSnuFAqsyezOwrZOU5kpV/hax8J3ILPKQzgvmFvuTkeZKV40y6pCZeJFV2EZlYR6fbS/5FCUiTzyETa+n488hSHElMuERIsA3e3rq4uptQWZ/DygPRkXiP2UfbTD1cZebRCjM7ootxXfIwCiVR8ie+XkW/URZ/VRef3WXj2T1phNoo3n8z/+xrFD/7D2D88TEP/vKEhz894+HPz/4Bjj/+AybfQOR98VkBhwIMJSh8ID134XEXKqXvibJuMT+8HgGMr8MzWy/vsfl8mwc7O6w93WH72SorI9W0BRoyHKxCe8hxWgMU6fFVod1PAONRbnkepcnruKQwipS0CLdknflKOpMnyrujzP9EtPl70iWUvDP7qbh0mEbnIzS7HqTd8yAdnododTlEs7hi4nSYpiv7uen4JTcvf0yT44e0OH9Cs/NnTMVp0B1wnCzLd8k58zVJlh8Tb/EhiSc/Itjg30iw/Yg4mw+Js95Dsu1nZF3YR/aZr8kXKWQ78fv6jnyRmrbbJ62kRXl38unPibP5mGjzPUSafES48R7CRUJaAKOozxE1OgISVd7CVTzV38FF7R0JGAU0irmi9HsclX6Pk8rbuGm8i6e2OCX4AR5ab+Oh+a8E6r6NAOc0848pOPklVef2UnH6a2oufkeN3XfUCVXRYS91l/fRcFX0LH7PtSuiPmc/jc7CryiuuxzhupOAxe9ocvme2x7ipvRR2r0VEDela+33kmP2Pu3eJ7hx9RDtXido8zwhqbYdPsp0eCrS6XqIYbeDTDrtZdDybeZPv8cz/0OsBu9nyfsrVtw+46HPVzz3/jNP3T9lx+Mjnkd8y4uUQ+wkfcfT1OPcTTjEToYSW7JjbMuO8jhTgZ9ylfhRdoCfMvfzS94B/lb4HT/k/Jmfig/xLPcILwo1eZSty510QzZl5qzJRMWO6GXc7WEUp/uET3Eh1UaCRgGJu2MjnfWbS7aWehTflG8Ln2Krh6h50mE82lSCxqEwA0lFHI00ZihMnwEBQiG762gBixJsJp9kLfM8dwsv87zKgx8r3HlVFczLa4ESMP6nSDneHZc8JuviL/KzeRafbbH4G2Cc+2EXGMX/8iRg/GGd1eeztGeEUn3eiJpLetQ46FDjoMk1J02aRFG3rz6tfga0+BpIwHjbx1ACxpu+GuyOJjd8NLjlpy3V5bQEGtIcoE+zKOb216fRT5cGXz3qfQyo8tCnwlWXCidtqoS6eFWDmosKlJzcR5HVVxSYK1FgrUWWlTgVuI9qm0PcttCi3VSXDkt12s4douWcKj0Omkx4aLMQosdooAbtARo0BevSGGbAtWBtboZoSv2LNyJ1JOhrSjKjLtaYkjAdCoK1KArVpTLKiPJwA8qDtakP0qIxTI+mKHGDWo/rETo0RulyPUaXhmht6iM1qQ1Xoy7WkDqhRKaYSHA1nCdSw9oMZaghz1JluliH+XIDCYxmijUZz1NnNEebQZk2HfEa3IpUo8b3GJXeR6nwPkqNzzFagpTpCDlBb7iC5GGcS1JiKe04KxnHWM8+zmaeIht5iqwXqLOQq8p0tiojGaqM5eoyU2rGTKk5U8UmTBYaMlVkxEShHpOlemzcPs/SrYsMVZ2kq8SatgIbOgtP0Z5lRXOSMa1JJvRlnaU38xRdMks6003pyzGnL8eUwXwBjRb055rTmW5EW4o+LUl6tKUY0ZttQ1eGJe0pxnQk6dGVpMF4ljZT2erM5qlL0Dgvfq8FqiwVqrJaos56hRYLxSK4o8NilTFLdaas3NBn6aYOc01aTDWpM9KkzHibKlPd6sz0aTLbr8H8gAazQwZMDZkyMWTM+JChNJMj5ixOX2BjyZPZMTdmRn1ZXUri7uMqFlYzmJuLY7DXnZ7bFxlqvsBY03nGGs7QU2hCa7oOXfkm9BabM1RhhbzaksV2cTbvEqPNV5jo8pN8eGtz+dzZqObOVjUrc1nIu/wY63Jntt+Dmf7dQMzEcCiry1kszGeyNpvD/HgyU8NRzIwIWAxhfsKXhWl3FqavsDznwMqCHUtL9iwtXWVxwZP5WT9mp8V4MjftyuKsgEY3lqd92VrL4v7TXu78ssWjZy9ZvznLhHcFW875rDgnM3c+lAVjH4aPXaTO+Bzzaan8MtXB09lGNvrzuXMjkx+qinieVsy6RyaLl7OZs41iysSDWRNnxvUu0K99nmW7KB76l3PHp5on/te551TK9sUMts4nsWaXyvSlVLai6vjb9Uleto7zqHuA+8M9PJ7v4+XWEI83e7i/2cbdrVusbVQzv5LL9HwSM3MxzM2EMTfqz2S/J6ODzowNOTIlbl93nWWs2YLeej3axV3qSm36Kg0YrTJjvMqckUpjhisMGBZXY0q0aMpQkICxUXaCmgThVTxKcehRcv2/J8NrL1m++ykMPU6p5G9UoDLyOPUxx7mVoEh3uhpjmUeZzd7LYsE+lku+Z7bwKN3Jh6kM+J4CX0XyAtXJDFJHFqxGmrhbLYAxTJ3MSC0yorRIj9JBFqlNRowuGXF6ZCcYkh1jTK4o8o41JSPSWJq0cCOSQwxIDTchJcwUWaQFsijhcbQgPc5aWllHBugS6qtDZKAh8ZEWpMWfJjnWloRoa0llFOGblPiTpCacIj3lLOmp56XASrrsItJk2JOVe4mMHPG8QoHoYhRXYISnscCLzBxnUjMukSy7sAuM6fYSeMqSzyJLPI0s4TRpCWdIiTtHilAYYy4SFGSFl6cWLm5GVNZns/ZQBCXvM/Nok6mHK0w/WmZ2Z5n5nXUJFN8AoxRaEb5FoTYKX6MAw6evV9LPXq+ln/7mvaciZf2PIIz4dSRgFJD4BgB3gfEpj35+Js3Dn55KECl9/y9PpK93Xj8FMAq1cVdJFAri7ryBSlG3I+BwV3HcBcc3sCh+bvvVfbZ+uMvOw4esC2B8/hoYAwwZDDxBW8hx2kRpt68qHX5K3PY+JvkOb7gfodZlNyVdeFEA49eS71AEX0TPYZTph8Sa7CH75FdUXvyOm04HuO38LR3u3zDg9z293t/R6/Ed/S77GHD5htnA/axHHmQz8juepCrwPEOZxzIVRjw+o9r6X8k8+RnJVh8TY/Ye8dZ7CDZ6m2irD4m13iMBY8qpz0k/8xUifJN79msJFgteA2Ou3T5y7PaSfu4rCRgTTn5CtMVrYDTZQ7jxRwQbfoivzrt4qr+Np+a7uKu/I3kZBTBeVf4Dzipv7z5V38ZR8d+4rPi/uHJClHqLqzDv4627B3fNt3BT+1f8td8iyvA9Eo0/JMviU0pPf0356a+pFbBov59rUhn3LiQKKBTzBhpvuu3CogDGW+5HJWBsdj9Ii+cRbrsf+RUYa+y+JdPkTzS7HuOWy1Fa3RW47XqM2+7HEcDYJi7CuB2ly+UgA1f30m7zJ2Yu/5kt38PM+x1myns/w65fshJ+hK3ooyz6fsVa4NfsxB/msUyB5ehvuB9/gPtxB3iRdYKXWSd4lnSYp9H7d08Ehn7NL7EH+SX+ED/FfM+r2O/5a+oR/pJ+gJdZB3mRf5xnxWo8LNJjM8eYhTRTFmTWu+qiqM75DTz+qjaKoEuSJdMJFpKKKBRCAYT9QTp0+2kgjxAnAI0ZFjehww13vw43lGBRfKY/WEf6vLj2IkBxNfMc2/kO7JQ48UO1Bz9Ve/JTbSg/Xg/kpyYf/vOGUBjHdoFRyP8i9PJ0U2rWf6MwvgHG9cfbbIqOrR/WWX8xR1tGCBVn9Kiy+/9Ie+vguu50XbOrZmrmzj1zz+k+3R1Gx3awO4ljxyRmZpZZsiSDZDGjxcxMFlhMFjMzsyUZJDPEcbjT6aTPM/VbstN9z701dWvmj1+ttfde2q5ylZLH7/u976dF9RkdKh3UqT6nxhVXDVq9dGj30ZMs6Q4fI9q8DWny0pDqcEQlTnuALs0+2jQJW9pHl1ZffZq9dWny1qXR24gGLxNq3QyoddGj1kmb6rOq1NgrU2+nRL2NHOWWeyk0+pQ8UzlyjFTJMVci02IvWdbvUXp8H1eOatNtacCwmQqTVp/QekyNpmPKdNspMOmhxoS/Bn3B2hIwVgZoctlPldoQDUklrL2oSa1QCxNNqY0zpizagPwQDfJDNCmPNqYkVI+iQE0q/NSpDNCgOljMOIpgjDY1YdrUR+tRG6lDfbQuNZFa1MYZUp9gREe6KUN55gxn6zGapclopiqjmUpM5qkxXajBTIEG03lqjGepMZKuSV+iOu1RKtKKwUofWWn+8bLXttIodlJ3hcgxECbLdLwCq2lKrGfIs55+mI0sGW7kyXMtV46rOUosZikxk6EkAeNYpgYzhYZMFxgxmqXNWJYWU3li57MOs8V6XGs+yXztcQZLLCRgbMuxoCvvCG2ppjTG6tEeb8SABIxH6E4xoztFKI4mDGQLYDRhNN+c8UJretONaI3TpDVOm+5UE4ZyjtGbbkFnkjFdiXp0xakxlqbBVIYqs1kqzGWrMJ+jzHy2Aks5CqzkKTKXKcNCnjKLlzRYLNZhqUyfm63GXGvVZ7VZm9kmNSYalZhqV2G2R435PnUW+tVYHtJgccSAuVFTZkeNmR01YHpUn9lxExamjjA3cYrxARuWpt3ZupHIzdslLCwlszAXw0ifO71NpxlqtGGs4QQjlVZ05erSkaFFT74xo+VHmK0/xVTtUdZ6zjN+xYbhBnumu31YHIuVAhxb10rZul7C8kwiA20ujLQ7MittlHFmpOsCMyPBbKymc3U5g+WpZOZGo5kcDGZ2JJCl6QCWZrxYmnVmZcGRteVzrC7asbJ8mpXls5LCuDDnwdyMO7OzLszPO7Ow4MLsjBtXl0O5c7uS+08X2fjLPW4+/oZrnevM+lexeSabLbt4bpwI5ZqZHyOyp6hVNKLa1Jz7ZTl80VnKank8dy6n80VWDg9Ds7nlnMWmQz4LFhFMGXgyb3TOiqsAACAASURBVOzGlN4ZejVs2Dgfzx3/Erb8ytnyKGHrQh5btqlsWseyZhXDik0yKxdy2Iys4U5WMzcL67hRVs3dpnoe9zbxYKye+1M13JuvYHOhgKtzSSzMhjM/F8TcnA/Tk66MjZxnfOgsU0NnmRt0YLb7JOPNFgxUG9B9WYfuEl2GL5swVW7FVLkFowIWS3QkhXGwWIv2bGUakuWojpelNOIwl0IOSWnoHL/PJYUx3WsPOQFirlFeer8k9DDVUbK0JirRn67GRLoM8xmfsZTzGct5e6V5xo6ofVz22cslX0VyfVXI8FMhzV8ojcqkBquQEqRMeqg6qSFqpIVpkh6uRUaUDpkxemTH6pMXa0ROlAEZ4Xqkh+mREWFAWpgBySF6bIOjPqnhpqRGmpMUYUpiuIlkWYf76+DnpkKAuzpRIcYkRR8lKeYYiTFHpVqe+HBz4iOETW1FiuiGTDxOSsIxUhOPk5ZykrTUU6Rn2pGWaU9G9nly893IyXOXKnXENT3TiaRUOxKfAWNysi1JiScl+EyJO0pStLUEjUkxJ4iNOkHoxSP4+Rrj56uDm7sRZTWZrN1ZZ/neJnP3rzEr1MX7qyzcuyp1Jkpw+Exh/H8DxvVHW7+GYyTl8Znq+BwYJVh8uD3z+BuhKEoQ+PU2EApoFDD4XGmUoFFY1M8USMmy/hUyH0g9jM/BUECi+FlxxPMCHv8ZHLdreba7Gze/vsvWV7d58OAB15/cZ1MoKMKS9tWj30eWtoBDzxRGZbr8FGj1kqHB5QC1F/ZT4bhve4bx5EdS6CXR8j1JWRP9hBFGO0kw3UW29S6Kj++k+fyHjAfsY8jzfWZCPmYpag+TvjvZuPgRD+I/59v0g/w1az8/Ze7lp/RP+VlcM/bxOOpDBux/R97J90g5sotos7eIMt+Bn+7LhJrtINpqN1Hm70g1PsnSPONuKQiTa/uJpCyKDsZMm48lYEw7+RHx1ruJs9pFlLCkjd8hzPgdQo12Emz4jqQyCmD00HgdN7VXcVbZtqQFMIpzTuEFHBVf2lYY5f7IWfk/Su8LldFLewfuor9R7J1WexF/tReJ0nuDFNNd5B/9iNITH0uwWHtGqIYivLJfgsR/BkZxL9RFoTIKYBQ9lc2u+2nzOEirm1gPeECy9Pv8VagR/ZfmOyRlsc1dnuYLB2l23E+ry2E6vBQRVTtt7nI0O+2nw2kvvU6fMe62nzlvWWa8lOj3PEyO9StUunzAcJwSA8H7mAr6jKsRB7gZe5jViM+4H32AL2MO8jTqcx4FfcQ9j3d44rObH4I/5sfgT/nO/xOeen3Ed0F7+Cn6AD8nfs6PqX/mr/kf833xJ3xdtp97l+RYSVNkLlGLpVQLhHr4PNgiVEVhSYv3tkHRlJloE6ajt6txRHClz1+DDg8l5mItEMqhZEULWAwzlM6QWPsXoClBpQDJmWgzrqae4Hq2HTdy7LhX5MSDEmceX3blL9We/FATwrcNgXzX7MXP/wkYV0WtzsNr/1NgFJtgniuM608EMAZz+bguZbaaEjBWndGg5rw6ja6adPjq0xtkQn+wOV1+JrR66tPqrUNngIF0OvwNaBFwKOYbPbRp8tCh0V2bZk89GtxNqHczp/qcHhU2qtTZqdBsr0qbvSqNpxSptpKhwuIQ5ebyFBupcdlMk/IjcpQc/RPFJ9+l/KwCdY429Di5MmJ7ilEzWWotdag7pkPrKRW67WQYcFdm8KI+zSG6lPlrcMlPhbJgNeojdKkL16U+yoCWFAuaUi2pSTQlJ0iF7CBVSiL0KQjW4lKgJpd91akO0qE6WJfqi7pUhepSFqxJZZg21RG6NMQaciXeiMYUU5rTTOnOMWMw14TBLG2GM9UYyVRmIleV6QJ1JvPVmMwX6qIGo5nq9CQo0xqpSFOoEjX+clT6yVPlL0+FnxzVolonWIaeUFmGo+SYS1bkaoYS65lyrKUfZC3jAOvZh1jLPsRGvgpLWcpMpysymamOAMbRLC2GBQAlKtERI8NwuroEjDNFuqzUWDFZZsFAsTk9RVa051rSmWtNa4oJV2J0aYszZDDzOP3pR+hNNaM3zZihHFOGckwYfgaMU8VHGM41pz1Bi64kPQazLRnKFoqkGZ0JRnQl6NMZq85omiYT6apMZ25D43yWMvMZ8ixkyrGUI89yjgLL+cqsFot1ggZsVBtzq92YW10mrLfpMndFlZkWVWY71Jjr1mC+T4PFfg1Wh7VZGTNmcdycxQlTFsaNmB83YH7CmLkxU8b6TZgePsbqrCMbK8Fc2yhg/WoWa0uJDLQ701F9kr6a4/RXWNJbbERHthZ9Bfr0XjJlpt6WhWY7puqOcbXbkdHaEww32LEw4M/SWBS31/K5d7OUzfU8liZjGOlwZbj1DBOdZ5npdWKs6wKzo4FcX01hYzmNmcFwZofDmBkOYmEikKvzAazMebK64MLaygXWVs6zNH+apYVTLC3Ys7TgyOKcC/NzzswvODO7eIHpBVdmlwLZvJPFF18P8/D7h1z9y7fc+O4X7s1+wWp0CzdPpfHkeDwPj4Vzw8yXWc1zDKlY0KJuyJKvD18U53AjK4FHOTl8mVDAQ99c7p3NZetkHvMm0cwahTBj6E2fymkG9Jy46pjEhmc+N/0rWHPOYVPA5alErhtFsmEaw/VjKVw/k8NdvwruhFZxO6aMzbhCNhNzuZGcwXJ2HGuliWw2pbHZlcjVnlBWR4OYn/BictyJ4bEz9I+eZmzoNNOD9swM2DPRdYKxFmuG680ZKDeiv8SQ8TILZiqOM11uyUipNiMlWtIZLNKkM0eZ+mRZyiIOUHzxIJdCZCkIlCU/8CDZfvvI9NkrJaWFyngpRAYBjDXRcnSmqDKco81sjjKLWQdZyNrLbMYeRhL30HLxU8o893LJU4EcT0VyfFXIClAh1V+JNGFRByqTHqxKerAaqcGqZIRpkBWhRU6MLrkxYs2gOPoUxhlQGGdEbowhGWG6pIRok3JRj/ggbdIijEmNNCMhzJjYEEPpGhdqjL+bKs4Ohwny0SYu3JLE6KPSSQq3IFm8DjcnMUIkqK1IibMiWZSEx1mSkmBNRspxUlJOkZpuT4awpzMdyclxITfPTbpmZjk+s69tSUo6JcFicsJxUhOOkRxjJX1vUqQFSdFHiAm3JjTEgmCx99pfF3d3Qy5XpbGytcLC7evM3ttg9r6wpFdZur8mFXD/rwKjsKKF6vj8+ed2tQBGAYvPX4vnfvPcfhbQ+M/qoQSS3z6SoO/53OFzaBQg+M/2s4BC8Z6AzbvfPtq2s5+Bp/gZ8flzWJTmH79+wNY3Yrf0NjBe+0LU6qxLwNjupy8BY7voYgxQoM9HhW4/RSn0Uu/8OdWO+7aB0e5jMo9/SIr1+zwHxot6opfwLeKNXyHF8N+ot3+D5cgDPMxU5kH6IR5m7uFB1kfcTnuDJwVv8FPFu/y15G1+Eve5r/NT5hv8LXMHf8/+gJ8yPmQrbAdV5z8izfpNokxeJczkDfz0XuWiqPGxeo8wMdto9S5iw0y8+TukHH2fbJtPpPJwkZBOP/knqQBcbI6Js9xJrKRUvk2o4Q5Cjd4hxPAdCRiDDHbgJQq7hRUtjspLXFB5WbKkhQUtgFFSG5Vfxl7m9zjI/kF6fUFF9Da+jpu6+NkXcFH6Pd4qfyRY42Vi9N8kx/oDSk99QpX9Z9Sf+5yG859TJ6zos3uoP7+XK077abxwgCZnAYWHaBY7uN1laPOQpcNLhnbPw7S6bauLPX6KDIuy5HP7yLfcSbePCp2eijSJfdNOn2+Do6sMV1xlaHCVod75MI2uYi+4SKjL0OchS7+bCk2+SjjI/4bjcr+h/OIhusPlWYtX51aUInfCDvFVohIP/fdw23EnD8/v4C8e7/G9x06+89nB98E7+THqfX6M+VC6/j3jPf5+6W0o3cl/VLzL14Vv8zh/F4+KPuObGl3uXjJgMVGbuTgDCQ4laEy0QlTozMSYSO/NxojCbUMmIgyZijJmOFiHXj91un3UpFnEuThLCRBFbc5zaBwLM5BmG8XcolAYxU5pUaFzLdOWW/ln2cx1kGDxi3J3nlZ68NdaH36sC+W7xiC+b3kGjLfGpVqD9XsbrDycYVGsBHx4/dcZxucK46+W9JcbXH08S0d6CJU2hpTbalFpp0HtWS0anbVpcdeh00efbj9DegNM6PQ2pM1Dnw5vfdq8dGj10KbeSY2qM0pU2CtQc1aVBict6dQ7alJzRpsaB10qbdWps1Oj6YwmV+w0qDutRZWtHlX2Zlw6aUiuuQYVpqpUWqpQZ72fOsv3abL5lO4AOzqSCmhPa6I7oYpKBxcyTMwptjKm7pgWV44epveCEn3+ujQF6FAeoE1psA4VEXrURRpxJdKEpjhzWlKsqE80pSxGl+xAJbIClMgL1iTTW5nCAC3K/LUp89ehMliP2nAjqkSSOkiLkkANLou0dJg2tdGGtGRY0J5tTk+eGf15RgxkaTGYqcpQhhLjOSqM5aowmqPMeK46Q2mqdMXK0xIhR32wLDUBclT4ylEuEtY+spT7yVEXrEhnhBy9kbIMRR9mJkmWlXR51jJlWMs8xGrGfpbT97GatZ+1PGXJkp5IkZOqbAaSlehLVqYnSZmueAUJGIdSVZnM1WK6UJuFCjMmL5szUGROV745HblWtGWa05xoSEOENo0R2vSlWtGXKmp1jOlLM2Ikx5TRPBNG84ylM1VkyVSRNSPZpgymi00vZgxkWNGZaEpbrAHtcbp0xmlKqwnHBaxmqDGXpcZ8lirzGYosZIqwwfZZyVWSZhvXSnS4WWPCrRYDbrTostqowfwVFWabVZnrUGe+W4PFXg2W+zVYH9ZlbdyU1QkLViZNWZ4wZnHCkLkxfSYHdRnr02Nx8igbiw6sznuwNJPIteVUbiwnMdnjRWfVCfqqjjFYZc1AmSndhbqMlJmy2OrA1S4n5ppOS9C40efMTLM9s+0XuL0Qx4ONbB7dLGLrajar0zFM9noz2nae4ebTjLXZMtNzjvGO88wO+rAxH8v6fDyTPf4sj4WyMhnM1ZkA1hd9ubrgzsaqO9fWXFlZPMfC7GkW505tg6OUmHZidvYc84tOTC9eYHLJk/n1WDYfV3D/u2Vuff8jq3/9mavf/sKd1adcTengxslUnlrG8NgqlGuWvkzqn2Ne7SQDKpbcdAnhy4Q8frncwpcplTwILeWRTzlfedRx+2QRqxbpzJvEMKkXwJC2KwsnorjpeYlrvuVs+Fay4pjHTacctmxS2TJP5KZlIjeOpbF+MoN77pd5ElzHw6By7vjncz84j8eR+dxLzOBafCzrqeGs5QWzXhnI9a5grg6KSiIPxkad6B12YKzPluleG2mt42DHEYbbrBlvPiJVHQ0VGTBabMJosSnDl/QYLFRlpFiDkRJNBos06MpRoSFJlqoYWUrDZCgOkaVY7IwOPEhuwH5y/PeTG3iQwouyFIfJUx4pz5UEZXoztRjM0mRaKN8ZMkwmf8ZIwp/pjfqYxoCPKXX7jHznw2S7ypPtqUi6pzwpXgqk+iiSGaBGhr8q2cEaZASrkh2qSU64FvnROuRFaVMQpc6lGE1KEvQoSTQkP0aXrEgdMiJ0JbUxMVib1HADEsO209NSMjrClIRwM4I8NXA9K4uPqypRIaaSJS2s6aRQC9IirUmPsiYt2or0WGspFJOZeISslKNkJFuTmXKElBRbEpNOk5QsktDnyMxy+vVkZTuSnnmW5JTT0nOZaXbkZJwmO+UkmQlHSIuxID7MiKQosdbQnIhQM8IvmhEcqIOHpz5l1alcvbXM8p3rzN3dYP7+mrRLeuX+Nam0e+3B87ocUaPzrErnf2ZJi9nFR/949jk4SsD4TFnceKY6/kZSBJ/BolAPnyuI4ipgT7Kcv7gjAaJ4Vvr8mR0tgeCzTS+SFS1UxWfzjdL3/pPS+FxtlDbECCv76zuSwvjw0UNufins7WusT1TS4a/PoJ+CpDC2+8vT56MsAaOYYRTAWHn+MwkYt4u7PyHt2IfSDKMUejF6mxjT16h0epfZ2P3cTDnA/dT9fJNzmMcpH/F19nt8X7STH+te4W9dv4OeP0L7C9D0EtS/yt/LX+Pb7Jf4LudtvsncxdOsTxgI2Eu21YvEm7xAhPGrBBm8TrDxO0RafUCYqYDA3cSa7SDBchdCaRTF4WJLjNgjLap5JHA88RGJVruJt9hJtOk7iH3QIYZvE2q8kzCT3YQY78Jb83XJkhaBFhfVV3BUekECxvMK2wrjc7VRqIsOsr9/Zk2L7sbXpPCLq/LLuCi+gKfyi/iqvkiYzmukmO2i4OiH1JzZR93ZvdSLzS1nP6PWYQ8N5/bS6CSUwUO0u8nQ7i7767XTU15apyiAsdnlc7p85BkKVmcoWEP6nqKj79Hrq0rjhUOS5d/otI8Wl0M0uQlYlKXeVY56NzkaRE+jh4wUVhI2d4ubCsVustio/RccDP4btTGqTMVoshWhyh3vvXzh8ylfBnzMXYd3+Orsu3xt9zZ/Ofc2Xzm9wo+Ru/kh/V1+KvkAmvbybe7L/FDzX2Hm32D6ZZj+GIZk+bLqEA9L1fi+7jibWSYsRGuzkmD8bEbRgtlYse9ZdCgaMSNgMdKIsTAxl7h9BgI0pQ5FoSSKeUShHD6vyxEJaAGN4ipURQGMom9RqJAiIHMj2467RY7cueTI4zLRuejJNzU+/FTnw08N4fzQHMxf2nz4e6OwpEelLqz1e+usPJph8eEaK49usPHoBtcfrrP4dJWlJxtce7jJjQdbLD69ztoXc3RmhFB92phqBz0q7TSpOatJo7MOre46dPka0ONvRJePAe1e+nR6G9Hurkebqw6NjhpU2ipQaasoVeJU2ipTbadGw1lt6s5oUuegzpVzmlScUqLitDrlDnoUnDYkwVqHi2Z6eBro4WZogpuePh7KcoSa6pBkokSRyUGarJRYS0qiM6uDy9nj5KX1EeuRQJi5A3FG5hRZG1J7TIXm0/J0uInNMbqUeKhTGWpCWZgh9RHmVAUYUhWkT8VFPS6H6VAdZ8gl8R9+f2XygzTJ9dPkkp8OZT66lHrrUO6vR0WgPlUhhlwO0KE0QJuyYF0qQvUoDdKiOcOcthwzevLN6MnSoztNjf4MFQYzFBnJVmYyX4PRXFX6UpXojJOnI0aRpjB5qvwOUeZ9iHIfOcp95Snzlac8QIGGMGU6I2Tpj5VjJF6W6SQZltJlWM08zGrmQVYy9rOU/jlLGftZTJeVIGwqTYGhZAX6k5ToT1GhK0GR9hg5ehIUGEhRYTxLg7lLuiyWmzJVZsFgkQU9BcKOtpYCL80J4u9Gi5ZoPfpTLekW1nKSPr2p+ozkGjGWb8RonqF0nSg0Y6LQgvFcc/pTDCRFsSvRmI4EE5qj9WiO1qYzXpvBFC1JZZzO0mI+W5P5LDUWM5VZylRgOUOOq9kKrGQJpVGRq4Xq3CjX50a9JtcbNdlo1mSpSZWFFqEyKjPXrspitwYrfVpcHzbg2rgpaxPmrE2aszFrwcqEEbPDOkwN6jA9pM/ihCWrM8dYnjrL4kQ41xfieHgtjZXRQAbqT9NffZyBSiv6So3pLzFgofEE1wddWWo/w0yjDWvdTmz0uTDT7MB0mxNro8E8WEtnczmF9ZkYlseCmOpxZaLjLGOttoy32jDeZst4mwPjHU7M9HkxPxTAZJcna5MhrE8HcnXai+VpZ9YWnLm26sLGqrMEjKIqZ37WhsW50yzNnWFZQOPcWebmzzK77Mrs1WCWt3K5/bSDW99ucvMHWPvhF7a++Zkn177kbskgG6dTeGQWxQOLUFasfBg2dWROxY5JdQfWT4XyfUwNX8Q2cDe6gVsh9Wx5VfPAtZb1I7ksmiYyaxTOlH4Ao7qePPAqZtOngut+9ax61nLDvYotp2I2bbO5eTSda8fS2bIv4OaZQh771PJFQD2P/Kt44HeZez6XuOOVx6ZvGnNOIfTbOtJ86igdbscYiT/DfLknK10BTPeIgm9f5kQ/5IAT430O9HWfYqhbbIGxZb75JCNF+owVGzJYpMdAkQ59ucqMlmgxflmHkRJt+gs0aUlTpDZOjrJwGUovylIaqkhhsLCnD0s2tBR6CZWnNEKRunhVmpNU6U7XYChbi/EMVcZTZOmNErD4JzpC/0SD3yeUuu6l2E2BXBd5st3kSXeTJc1dgUwvZbJ8VMnxV6cgRJuCUC3yw8TRpDBSi9xQNS5FqlAco0ZRzDY4FsZokxupTU6kHlmRBqSG6ZIark9yuBHxods9jaJ7MT7MlIu+OnhdUMLzghIhotw7worEqCMSMKZGWErAmB5tTVqMtQSYiUKljDQlLdGa1HgrUpPtCQ87SnCQBclJDmRmnicry5GMjLOkp4vXZ0l7Vtadk2ZHXrot+WmnKEw/SVaCpVRUnhJtKsGosL8jLxoTFqJLUJA5tVey2LizKhVrL4stLw/WWby/xvL9DVbvbUPic4VQqIT/3Lso7p/bz8/DLmKucXu+8dmc47O5xefPXf/itgi93JcgT6iLkg0tQi9CJRTzi89Tz0/uSiqhgMXnyqP4TMDh/3BE4vqfoPGfQVL8WdvAeI+bEjDe4dGjR2w+FUrmDTYmqxC2mZhhbPU/KM0w9vuq0O2vKIVe6i7so/zsp5Se3SNteim030PGiT9J6/xiTHYQZvA6cWYvUWr/ErNR7/Eoey/fZX/Oj1n7+DHzE75OeQMqdkL7S/zH6H/lP4b+hZ87/4W/t/4OWl6Fhrf5ofQtnua9zZe57/Jl7ifcyVCi1/N98o+8RLLFawTrvSr1J4aZvSeFVqJMdxJl/BbxljslyznW4h0ypbWCfyL95Eeki87G4x9K9T9iFlLMWorQS5D+m4QY7JCS0hdNduOv+zZemm9I0OiiIuYWRbjlpW0rWuFFaX5RgKI49of/fVtplPm9FIDxUH8Td5XXcFF6CTfFF/FUfoEgrVeIN36bLMvdVNrvocZhD/VntkFRwKJQBlucD0pWsgiqCGhscz1Mh5ssvT5ihaI87Z6HaHL5nD5/ZWknsqiPEYpkld2n0jaTxgsHaXDcR6OzqN3ZVhSFsnjFTZ4moT56ykvA2OR1mCZPGRo9VUh2+Jjjyv87XlYvcSVUgesx2nwTrsoP/p/zpfsuHnq9yVcuu8BnD3h/Cr6f8pXfbp6mfsRXVZ/wH6MHYfJTfmp/ma96f8MvN38DN37PL4sf8l2/LHer1JhPUmUp3oCFKAMWIw1YijaSgi4CFoWiOBdrJqmJYo3feLi+1KEo9SgGa0kAKIBwOlo8a85kpLEEjAIQBUSKq1Abh4J1JHVxPFx891E2nqmL94svII6kLlZ78W2tLz/Ve/PTlTD+0hzEj+0+/L0phOtbI6zev8b6vTVWH02z+Ogqy4/EL/F1rj1YY+HLVRafrCNmGG882HwGjPN0ZYZSY2dC3RkDGs7rU39Om2YXXTq89On2NaTTW58ubwO6RS+jtzFtF3RpPKtBvZ0qVaeUJPVQ2gN9TJHyo4rU2KhTa6PBlTMaNDpqUX1Olzqvk+RdOImfpTG22joc1TZBX8kAXRUTdFXM0JI3Rl7BBCtNc8KMLGk+ac/jnFraUzvJTh0kLWeYgpwWnM1c8dA+QpKZGZUn9Gg4oUSNjTyVZ5TJd1CkNsSKEj9DLnsbUuqqR5GrJsXempQEalEeLsBRl8JADYoCdSkONORyoDHF7tqUeGhT7KFFhZ8BlQGG1F40oS7cjMoQQ0r8tCgN0KEhxYTGDCM6ckzoztanO02D/gw1BjJUGMpUZSxPk6EsNboTFemIVaQ1SpH6EKEsHqbU8zAVvorSfurLAhr95WkIU6EnRoHBeAVGE+SYSpJhMU2GlQxxDrKULkBRnIPMp8kyn66AAEZRli0Uxv5kFTri5GmNlqE3UZHBVBGyETOU2syXGjNZas5QkTm9BZb05B+hL+8Y7ckmNEXp0ilmGNMs6UkyoitRl75UPUZyDBjPF7C4fZ0sNGWiwITxHBN6E3Vpi9aiNVrMPxpLKfLGSC3aY7XoS9JiKFWTyUwt5rM0WcrWYjlLlZVMRVYzFbiaKcdyuqwEjWsFqtwo1eZGnTo3mzS50arFarMa803KzLeqMt+myny7GivdmmyNGnNzwoz1CVPWJ03ZmDZnadSA2QFtKT09P2LIwqgpS+MWLI3bsjTmy9pkILeXIlnsd6e/5ji9FdZ0l5rQUSjWAxqx2HKCpc6zzLXaMdNky9VuJ+aaHZhoOM1Uy3mWBny4OR/NykQYy6MBLA56MNlxlom200wJwOlxYL73LKMtNgxdsWW40YHRFkdmezy4MRvC2qQXS2OOrM6cZ23RkfUVJ64uO7I0f5a5mTMszjuwMGPP/KQdC1P2LM86SNC4sOTB4noM1+7W8PCbGW5//wU3v4O7X/6VL+4+4fHYMjcy67jhlMYdk3C2TIJYtPRi7Igb8xpOTKs7s2YdxVcBddwNbuRWVAfXQ5vZDGrgUUA9W2fzmDLwZdrAnQk9Z6ZNPPgysJQtvwqu+V1hzfMKW+5XuONYwS37S2zZX2LzzCVuOV3mjns1X11s40lIC7c8K1hzLGDJPosluzQWbROYPh7KkKU7XWZ2dB4/Qce5Y4xHOrFwyZfpSj/WemK4N5nIrZkYZkaDGBrzYWjQg9H28yy2nZNs6LFSYwYv69NfokNfjiojl7QZKdJi6JIm/QUadGWr0pioSFWkLGVh4ihQdFF2+4SKtYAKlEQoURalRG28KlfilehIVpVmGAdTVRhIlKct/GM6Iz+m5eLH1PruocTlc4rdlMh1liPbVY4MV1kyXBXJ9lAh20uFHB9VCgLUKbqoTVGopvSPzeIILQpDVSmNVKEsVpWSaFWKo9UpitEhP0qH3CgBjPqkhuqSfFGX5DAjEsNMti3pUGMSwrd3Tof46ODrpoq/pyaRIaYSMKZGWpEcYUFKpCWpUVYkR1qSFGVFoptjlAAAIABJREFUbKipNO8YF2lBeLAh/j7GuLno4uqsTUTYUTIzzpGdfZ6MdHvS0+zIyjwjXTNSbMlLO01Bui1FGbYUpZ8gR+zJjjYiQ+zGjrdAlIbHRRgTFaZLeJglV5qzuX5vlatic8tDMQO/wfKDdVbubbB69+avKWkBfBIwPgNAoSCK4m4xu7jx+JZ0Fe/98xGgKc5/tqV/8xz4ttVDAY0i9PLFNhhKFTtiFnF7NlFApLCwJRv7GVA+VxKfX58D4n9+Lf05/4vAOOAnT7PfAYTCOOivtq0weh6m9sI+yhw+4ZLdn6Vd0kUOe8k+9fF26EUod/qvE2v6AllW/4Ue93/leuSbfJ30J/6a/BnkyfJjyk4oeUeCw597/4Vfuv8Vul6A1lf4e/3r/FK9kx+Kd/M0bzdf5n3Ik9yP+Tr7ILeTDrIYLUO87n8jTO9ladNKiNFugvR3bM8jGrxOtNnbRFvskOYcRZVO6okPpS5HUc2TduwDab2gKAGPN99FhMkuAvXeIED3TcmSDjV5lwD9HXhrvSnNMYoVgaJWRwRcniuL4t5e5t858yz4Iq52z8DRRfk13JRf54L8S1yQ+yMeKi8QoPUyUYZvkmzyNqWn/kTV6Y+ps/90W1k8/7kEh20uhyVobHeVQdyLI+Cx30+stlOgzUOogge2+wb9lRi5qMUVpwOSvd3jo0KXtzJNrgel9HqrhyyNLodpuHCIRldZWj0VafGQo8X9EK2eB2nxPMQVD1niTr6Dvcr/RoLt2/QHyvAoVIWfg2X4yf8jfon7M99nfgCX1fk5+COIOgQxcvytQIvNosNcbz3I0yV5flr9FGbe5Ie5/4sfNv9v/ra5g4cjHzFd+IH0r9OpOBFMMWIqzJi5cGMWIo2lWcXxcINns4rG0s7niQhhLesyGKjJYJAm/QHqUvH2VJQJk5EmEhiOhRr8CokSKIrNLiF60nNCeXwedBEhl3vF23OLYnbxSYUo6fbeBsY6b35qCOWH5kD+0ubFL43Bz4Bx478DxqUHollfvCdKu5eYf3RVWi5/7d4NFr68xvqTebqzwqi1M6X+jAHNF4xouqBPm5s+XQIYhf3srk2HhygPN6TT05COCwbU26pRfUKJ6uPK1J1So+qYMpVHlak5rkbdKS1qjqtTbaPOFVdT8h2MaU+Jxs/WHiMNU9RVLdHUsUNR9TiyilbIKJ/kc1V3/u2QE7tUPDHWcKPiTBy3kq/Qk9JCblILmdldVJf2ccoygBMaNgQbH6XouCm1xzUoMjlA8RFZCm1UKHE2JOecJoXn9Mg6qUqGjRIFF9Qp9dXhcpAupUE6lIUYUBZoTEWwBVVBVlR6GVHmoU+xixblXvpUigqh6OM0hFpQ5KFBgZsaTTFHaMm0pj7NkMZUPToy9OnJ0KY/Q5OBDHUGMzQYzNSkN1WVzngl2qKVqA+WodLvMFX+CpT7KlDhJ/ZRi+JvWS77yXMlXJXeOLE6UJ6heFkmEmWYTxWwKMdS2mEWUg+ykHaIxQxZFtLlWchQlIBxIEEWYT8PpKpJCqOwpIW6KGYYJ7I1mcnXYr7EiKkSM4afAWNXrhU9OdZ0pZpJdnKnmGFMM6c32ZCeRB36UnUYydZlUqwfLDBgosCQqUJjJguMmcozZTBZn/ZoLZoitGmNNaIxUp+GcC2aIjXoStCkP1lY01rMZmiymqvLSpYaq2IeM1uJtQw5VtNlWcuS51q+KpslWtyoUWWzUZ2tNm3WW9RZaFSWVMa5ZhVmmpRYbFdnc8iYG+MmrI8bsjZmyOqYEfP9Okz3aDHbr8fCkDGzA0bMD5uyPHac5RFH5vvOsNh3nokWWwZrjtBVakprgS5N2er0XzZkqt6SicYTzLTaMd1ky2L7OYYqjzFcfZLZNieuDvuxPhXCwrAfCwPuLPScZ7LNlsn2U8x02bA0cIarwxeYaLVluOEkw/U2jDbas9Drxs3pAK6OO7M05sDG/HmuLZ9nY9WR1aXzEhTOz55jeekC89NnmR2zY27MlmWx0UW8v+DD1bVUbt3r5Iuvr3Pv2+/Y+uInfrz9NT+OL7BZWMFGRCZbrinctYxk0ziIeWMPJqzcmNO6wIK2FxuWcdy/UMYd/2a2orq4ldDJk7QOvktqYOtCHPMWZ1i2tOXqUQc2HTx5EpjBll8hGz7VXPNu4q5HE/fPV3HTppDrdpe4ebaUmxfKeRjQzLcxfay7VbBwrohZ+3wWHApYPV/EqkMOSzYpzBwJZdrKm2GzM3SYHWHovD2z4Z4spAeyVZvMNxPlfLFUxcpcIVPLuYxPJzPeE8Jyuy+L1Q6MXbZioNJUWuM4lKfDaKEewwXaDBZoSqc3V522NBXq4+SpiDhMycVD2/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ssGemnpcLubWC0JyvVloL00xRn2VOadZritGPkxpmQHWtIbpIZ+anW5KZakxZvRmyELhHhFlxpzuTa3WXp/xGr/wSMQohYu7fFc0v6V9XwGRQ+t6d/BcaHmxJACoj8x9lOSItnpdLuZ7OMv9kOuYhOxe05QwF697//BzBuzzYKq3rbjpagUVIhH/8acHkOh+L6/xcYxQxjr7cMV7z3SaGXQX91unwVaPOWlSzpsjOfUGD7EYWnP6bojFjJ9ynJ1h8QKwHjO2Qe281I+OfczfqMbzI/45d0GUhV4ZdYGX5J/IQfE9/g75fe5D9q3oKaXfxc8iY/F+7g57zdPIl/jUexb/A0+V2+zvgTf8n9jB/TP+Bp6qeshH1Mr/cewjR/R4jem4QY7iJIfydhxruk/sNQo9eJFMAouhmPvkfK8Q+kHsdk6/ek4u8ky90kme8kwXw3UWbvEmzw1j+A0fRdAvR24Kf3Dr66O/DQfANHpRexO/Q7CRolpVHpZSnsIimMMv8uqYw2B/4Vm/3/irPiq3gov4mj7IucOfRbXJVewE/zZcIFQOu/SsGRd6m0+TO1Yt2fgMYzn9Huclg6LaLc/MJBOlxl6BLl3B7y9Pso0x+gJIVeOr1kGQ3TottXgakoA2nOscp+Dx2eilIqusn9MK0+cnT4KtLsJkOziwwtLjKSctnmfIA2l720ue6h1eVTWlz3kXniTfy1/w9K7HewHHCIe+c/4KHdK/wUvpuv83bDlBIPM17nXuSr3I98n6+z1Pmm2Ya1DiuGO9QY6dnL44V9POl+kSddr3Gv+yPutO9jo/owQ4l76IuUYShCixExkxgjks+WklI4HWXMWJi+FGwRdrQ4o6EC/LQlYBwKEmlnTakqR8CiSEOLUIuARBF6EUeAYp+fxq+Ko/hMBF1EyOVWwVkelrrwqMyVR5ddeVrlxdc1PnxX58tf6zz5a0MIPzQFPAPGQK7fGmb1voDDq6w+mmTx0QqLD4SVsM7a3RUJGOcEMN7dYP3OdSklLWp1urNCqbUzodZej4azerQ4G9DubkCbmw4trhq0uWnR7qFDp5cB3V7G1NuoUWElT+URRepPqtN0Wpva4+rUn9Ci0UaP5tMGXLHRpdzWgNRjhkSfOo6NnjVa6ieQUz/DXuUz7FWy53O5Ixw8ZIyS3AkUVQJ5zTSH/1MzlT0GaSS6lDIbX09HSj0pYSXERlZRktLBkZPxGGo54mpkQ6KJERXW2lRbq5Grf4BErc9INZXjouYnxBvJkmyiSMZRFQrPa5F7XpliT00aI63oSDhFdbAlJR4mFLsYUedtxmVnPYqdtCl20qLcw4D6QHMqvAwovKBGvpOKpEC2ZB6lJtmA8ihVGuI06BL9ihk69Gdo0Z+mSV+qJl3J6nQmqtMarUK57wFKPQ9Q7iNCLspUil3UvooUectS7CtHbagKPbFK9MTIMxwvz3SyIgtp4siykCqzfcS9gMV0BUlhnEyVZzhZ4VnoRZuhDE1GnqWkRzI0thXGPE3mig2ZKDJloMCUnjxzurItaU81pTvVnK5E0TlpyFC6sJoN6U3WoT9Vm6EsbaYKDZksNJDO1CUBjEZM55oynGxAZ7Q2TWGatEQbSsBYd1GT+lBV2mM16E0SfZPazGfp/AqMVzOVuZ6jzHUBilnyXM9R5Ga+KlvFGmyUK3C9TpmtVm02O3VYa9dkvlmZuSZxVFhoUWO9S5frI4ZcmzBkY9yQ1REDFvr1mOnWZaZHn9l+Y6Z7jJjrN2Vh0JKpDlMWeo8x33OSsUZrui8b0l6oS2OOBg2ZKnQV6TJYYcxky0lm2+2YarKVZheHq44xUnOKhS4Xrk8Ec306hMURXxb6nVjqsWex+zRzXaeYbD3KyBULRq5YMdZ4nOG6Y4zUnmCi0Y7ZTkdWhpxZG3diY/Yc6wsOXFs+w9ryGZYWhBV9hoVZR2ZnzjM1foa58TMsT5xhffYs63MX2FgKZutaIY8fTvLV04c8+vIHnt77jr/1zfEkLptHIbE8DIzjrlsiT2yTuWMSwqq+B/NmbqyZerCg7cZNyxju2OVzzbmMJ6n9PM7u4LvCRn7OKWHjvBN3HI/y8IIFX3nb8NTXkdte3mz6JXHdv5gbPrU89mniqUstt20vsXIshxnLNMYtU5k8nsmcQyGLjpdZcali3b2O655XpLPpUcl1p0JWbRKYtwxgSMueHk1rWrVN6LCyZsbHjXs5iTxoquPexCC3Nia4emeMta1e1uYqWe1MZKnSi5nqc0w1n2G45hijBcaMXTJmtFCf4QIdhi/pMCR2kBdo05mlRkO8HKWh+6S0dHGorKQqVsSqSQrjc2Csj1WQgLEjUYG2BBXaElVpijlIR+JhmqIOUB10kGL3QxQJNdFZgUwBjC5y5DqrkueiRr67OvkequR5KEnbnoqD1Ci9KI4ql0PVqIpUpSZGncpodS5HaVAarcOlKD1ywvXJFKAYqE+iOBeNJUs6VlobqCtZ0hIMihqdMDOCfXTx99Tioij7jjQmIcqUJCnscpyk2OOEB1vifE4NLzcDPFwMcXbUw+W8Pq6O+rg76+HjqUds1BHSUk6RnnqKLDGvmOlAZro9OUJdTLOhOMOW0iwbilKPkJdgQl6CMQUpZhRlWFOUeZScFEsSYw2IjrSkqSWDG3eXWLsvqnWEyrghLX4QW102Htxm/YGAxn8oh8+DLWKLi2RJixodYVU/Uxz/AYvPwfHZ3KNYIfjgprQR5jfPwysC9ATwSbbzd4//Uafz7L1/KJHPwi3PZhwlQHxW/P3r/f9nS7qSVh9dujwOUu+xhxYfGQQwdvrK0+4jxxXXA9IMY6HtR+Sd+pBLDp+RY/vpr5Z0kOY7lJ49yHy8Kkthu7gZvINN951snX+fR26f8VPkfr4J3cHDgBf5KuIdvovczTdhO/kh/F1+jPyQr0N28kvCx/wl7gO+i3uPvyS/Dxm7+C75fe4n7qPi+AuEa/wboXpvEqy/k0C97fLtIN3XCNJ/hYtGrxFq/DqxVrukVHSS9bsIUEyxepdk812/AmOk6W5phtFf53UpIR1itItA/W1YFMDopf0WruqvSoqi7cHfSqqi6GF0kPn9drWO7B8ka/r0wd9KUOkk9woeym/jqvQ652T/iJP87/FU/SNhBq8RqfsSuZY7qbT9E3X2n1Bz+mMJHNucD9HpJvsrOHa4yGxDo7scA74qDAap0O5xiL4AJUZDNenxVWQ8XJcGx88pPfmRBFo9vio0ecjSLOxrX0WaXGVodZWl3fkw7WI+8tyndDh9wqDX54z4HKDD8SPSzX5HveuH0oq/NfdPuGf7Jn/z3c3PGR/wQ/devr+nzo+De3hS/h5flcty77I+d7ov0NN4hKY2Q/r71fliXoUnLW9xLft9FhI1mIhUYDRcloGQgwyEyTEYocxQlCbj8SZMJVszmWAlwaKYV5yONpYCLpORYh5RbGvRZihYlG/rIVb9jV7Uk+BQ6lYM1mUmZntntABIEXDp9VVHqI7T0WZSKGYjw4bbBee4V3xBmlsUVrSYX3xa7cXXtb7bwFjrwV/rQ/i+yZ8fWj35+UoA17f+R2BcenhN+uXfLu5eZuHxGmv3rrNx98YzYJyjK+MiNaeNqbPXo/GcPs1O+nS4GdDloUeriyatLhp0eujR7WVIu4seDafUpfnB2qMqVFsrU2mpRJWVCnXHNGmy0aPltCHNtoaU2R+lPjSMNM8wLPTOcUjpPId0/FExj+Kgmgu6OuexNXfC75g3zuoe/Nkomd9blvCaXhom+qHUh5ZQn9FI5MUyXFxKyYmfwcI+H3UtV84aORBtbEaZtT6VZmqUmiiRYyBHgtZBYrUPEqVxiCjNwySZKJB6RJ6k44dIOnWAdAdZCl21SDutRPIJZTJtNMizVaHATp1CB3UundXg0jl1LrvokGkrR/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qAu1yYM2BgzYFXMLPbrs9BvyHyfMdPdxkx2GTLZbSTdz3QaMtNpwmijIQM1hvSWbQNjW6EuXUX60j7p6cajzHeKgIs90y2nmbpiy0T9aebbHFkb8OL6eADrk4Gsjvux0Huehc5TLHSeZKb9GMMN5nRXGNBTYcRQnSWj9QIYjzFcc5zx5tMs9p9jfdKR63PnWJ0+xfriaVYW7ViYs2NuVoCjC/OzLizMurC26M7arCMr43bMD9kxO+TG/HgSN672c//WXR7e/YYvV+/wJL2M71yC+dElgCfOgTx0ieGpbSJPLKJ4bBnGdTMv5nXtWdA8z5KWF0uGYVw7m8ffCod4kFHJZlwiW8Ee3HE7wVMffb710+T7IEO+DT7KHd+zbAWGcic0n9uBlVw7k8eqRTzLxvGsWGQxY5LK2uki1s6WctWpnA2PetY9GtjwbGLDo5kNj0Y2vMrZ9CzmlnM26yfCmNE7x7j2SQa0LOjWM2PM9jRrfr4spBaz2DjC5tVNCTyubi5ybaGXlfYCNupjWWoMYLkvgPl2Z2ludrrYSlLIJ0oMGSvRZ6RIh8FCbbqyVLmSKEtFxOeURSpQEibKuhUoj1HlcpSKdF8ZrSiFXlrFfG+8PM1xSjTGqdAQc5j2JDmuRB2iKvgwxV5yFHurkeOmSJabPJkCGJ1UyHYUNrUK+W4q5LsrUeynRkmgGqXBahRLBf4q1Ear0xCnSU2MqOjSoixaj7I4Uy7FmJIbZUaa6GEMMSFJbHoRW12C9YkK1CUqyICYEGNiL5oSE2pKeKARgd46BPnpEHFRl4QYc6nAOz7KmrjoYwT5m+F4Vp1zDlp4uJrh4WaJr6c1Pu5m+HqaEOAr5g9NiYmyICFOzDeeID3VlvTU0+Sm2XEpw5aSLFsqcmwpyzzG5XQrLmdYUZxmTkGqOXkp5mQkGJMSb0hstBXNrRncuLfIunCmBCw+OwIYrz24zcbDZ8D4TCUUcCjmFJ9bzxIsijCMAMh/6lyU7u/fkGYjBURKsPj4lrTF71dgvPP1g21Y/E/F3VLyWdTofHmPO0/vcfer+78esQrwP78Wz9x5/oz4TnGEpS3tnL7HbfG56Gf86i63nt7m0eMtNr8U33+L9fFqWnzU6PQ4QJ37IZq9FSR7tMNbkQ5fJZrcZak6v49C2z+Te+ojxFYVsVEl+cj7xJruJETnFRLMXuPy6beYubiHm+H7ueW/l1suH/OF2x6+9/6Uv/h+wNdub/KD726eBr3PF5Gfse65k4njv2Pz3OsQs5+fY/7E31I/4sesD/khYTffpexlJfjPtLt8xEX13xKk+wb++u/gp/8OYv5Q2Mt++q/ia/AK/oavEWH+DjEWu4iz2C0pikkW75JotptE010kmO4m1uRdos3exV/nDby0X8PH8G289N/GS28HXjpv4a39Fp6ab3BW5QVOyf4bNrK/xV7hD9jI/BZ7+T9gJ/t7Th/+HTYHfsupz/8VuwN/wEnudVxV3uKs/Iuckf13XJT/gADZcN1XSTV5m8s2H1N/Zh+1pwU0/pkO14P0eMnS7rqfdqmc+wBt7odpc5ORAi1DAap0e8oy4KfEaIgG/X7KjIfp0OgkgPF9Ri5q0+WtSJPHAZp9DtLifYAmlz10OO9lwHU/w877mHLbz4LHQW4EKrIZrM6SpyaTp3dx0/19bnm8yy23d3ns/Q5/T3qLv1e+Cquf8uXjw9waM+B6uyXrbccYrrKgrdqRzh4vugb/H8beMzrKM83a9VnfnIk9bbs9djtHwMY2zjZJOZdUUVIpCwVyEgLlnHPOCQkkJKGAcs45IBBZSCByEhhsnLp7uqenr289r7C7Z86sdebHvarqLcHij5cv7fvee+/m4pwHj6++yX+cfombVR8wGWvCSIQewxH6jMeaMp1kxVSigpkUa06mapkRxpZkreRqPi4ZXJYdziJXcTxayViUXFIVxfvJWJUU0C1CugUwipvFUykOEiAOhlhI940iuFsEe4smmPMZLlwr3i5F6AhV8Ztafx7V+kn3i2Id/b0EjCH8Qbikm8P4qS2In9oD+VNDDNduDrOwdJHFO5dYWDrH3P3zzN2/xKWly1y5N8+FR3PMfb3A1XtXuHZXAKOoBpylOz+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Itn6C7JddCjbaU5lpCW1SXKa0zUcjTGhId6E1iRTOlPN6U41ozPFmI4kA1riDTkWbUB9pCH14UZU+etwxEeHSj9dKgP0pHX00QhDmhPFSllE75gwnGHCRI4pk9nGTOcYSxE1Igz7RL4xx3MMmcjSZyhtIwNpGxkTQeECGIusmMiXMZZnzmiWiQSMJ4qtmBXh3YdUTB9UM1Igbi3F2Eg5ij3p1vSm2TCa58TUQRcmSxwZL7BhUvRgl9gwe9Ca2RI1p0o0nDqo4WSxihOF1oxnKhgUdYDxFnQnKmiPtaQ5ypRjYcIJbspQhhXH8xScL7LibL455/KNmSs0ZKFIn0WRJVlqwGUxBw24XGbI5aOGLNYbc71Nxu0+NTf6lcy1m3G6yYjTjSacbjTjQqsVC31KFkfVLI5puDii4tyQkjNDKs6O2DDbb8N0t5rpLg3HuzSc6NYw023DRKuG4QY1PVVy2g7J6DhkxUCVNSda3Fgc8uJ8/y5mu4TCuJXp5i2cbN/JhQEfrk6FcvV4GAtTgVyc9Odk31ZmezZJM93hxFiTlv4aFf1H1YzUa5locGKszpGxOgdOtbkzP7yT+ckdzB3fxtzJrVw8vUOCwovTwkxzgPP9+5hp2MVk5Q5GizfTGW9HS7CGdn8t7fudad+zhW4vX8YCkjgemc9EQCqnPP247enNgx0HeOgdwoP9cTzem8WPu4r5cfdh7m8u4JRFAKdkvkya7WbYfCsLe6K4HBJD5yZHhrbbcM7XmhuhKh5GyPgh1pLHcVY8jLfhftwOvkmM43FCKVe9i5iyj+G4fRRnPNK5uOsQl3Yd4bZfM7f8W7jq38iloAbmAxu4FNDCFb9Orvl2cS2kkZshddzwO8zCjjROOwUxZb2LEYUbPea2nHDZymUvP+Z841jIPsr1gTPcuvs9l67f4Mq5CRZ6D3KtOZYrXZFcGIjkbG8Ax8sdOFXtwmy1IyeqbTlZIxzUCkYPWTJYbE5XjgHNqRs4lmzEUQGLcfrUJhpSl2hIdexypE57pjEdafp0puvRkW5Ea5oRzcl6tKUZ0BCvS3WEDoeDdBHd8CV+4m7RQFIYxUo6b68uBd76FPsaUBogFEYTqqLMqY4xozLKhJp4M5rFL4XpFjSnm9OcIaMh3YqaNCVHUjSUJWspiHcgM9qe9GgtaU9URtEjnRiuIjlKGGG0pIrbxAhrwv1lBHobERMqJy1OK+UwCgdzcqw9MeG2+HnL8NknJyzQkbAgZ2JCNxER6EBEkB1RIVqiw2yIi7QhWYSEpzqTl+lOfrYHJTmelOdvpqpoC0eLN1Nb7EFtkRvV+Y6UZ9lwKNOa0gw1RalKitPUpCc50tqZx6W7Z5m/f0VSGOeXFqWUDXEHf/n+TRYf3FzuiV66LtUCSvV/4jbxZ8VQwKPojL4jhIrlm0UBh+L7vz4XRswbXH14WzJAPyVW0cvq4s/A+MTYIu4XfwnpXuL2o9vc+fYudx+Lucdd8f7J53vi85Nn0s9Iz+9x77t7LH23hPS9AMVv7iz/Pd/c4eY3d7n16BZff32J64/uc/vhXS5NNdDJnZ9fAAAgAElEQVQWaEC3z5c0+OjT4m/MQJCh1OPbHWhCq48etbu/4vCWTyjxWCNVA4qQbOGUFreBUYp/I83uZVr913Ii1oS5WCNOer3P4v4P+SbwE37yX8MffFbzl8D3+HPoKu5HvMfdzA10b3ueGqunuHXgff4U9Tlkfs7v81bzfcn7PE7/jK8zdBn3/YBi+xeJkr9AiOJ1gtXvSBMlDCvK1wlQvoyv8iUCVa8QqX2LeNFrbbeSFO1K0uxWLY92Fem2q0izWUW6w/vSLaS/1Sv4KV8jQP0WQep3CFC8JQGjn/lr7DV/kW0Gz+Kp+2s26zyN58Zfs0X3N2ze+Cwe65/BY/2zuH31azy/fIYd619gn9GrCFf1Dt1n8TJ8jhDLl5eDvFWvc8htDQ0719Gw7TMatn9CtwDGQB16/NbS4fMFHb4ipFvcLG6kP8iU0WBjhvz1GAkyZDLSnFEBjDGWtHuvpcrzPUYjzSQndev+T+jw+4jOAx/Qteddxvet4ZzfV5z3+pSrPutY2Pkxl7d/xMLWzzm/2YTrbm/xeOdL/NF/Bf8etZbbIW/x08EX+cvg83BrBfdvvMPCCUfGOjfR0+RCR8tmOnv96RoIZ2wsloVZX5bmXuCPZ17jUcc6JpN06Q75jKEofQkUpxPUTIn7xQRbTiVpmU3QcCJezXiMiolY9TIkRiuZitMwKppaohTSM+k1RsXxeKFAingdhXTHKEK8R8Kt6A80laBTwOScqBrMdmMh14MbpbtYqly+WRRraAGNYoS6+ENjCD82hfKHhnB+3xzIj61+/NAaxB/rErh2o59L986xePsyC8L4snSWuaU5Fu7Nc+WugMXzzD+Y5/q9K9y4d5WzD4WL+gQd+eHUbNVQv11Bwx4FrQfktPiY0RFgSk+wGcNhcibDNYwHqujYbkzzJiuaXeU0OJhRY6PPUY0uPZtVDO2yZ3CPMx1b7ejY5ki6hR3uG23RN7dlk5MPO7al4+NTx979bazXT+Ajs2gsTWJIc0yi3smDpO3p6LsU855bNZ/IswiWx5Ll6E+wdisqHTXB7ol4bUpCqQjGxjaQvU47qHC2pFv9OQOa9TTYyshxsCXKxoIghRlRKjlpGgvyNYbkWG0g22oDWUp9cqxNydUYUmyjR6n1RoqU6zikNaTMzphchQ7pVutJU2wkVbWRROVakjRrKXA34XCgCZWRphxLsJKqAutjTWmKN6UjRaiL5nQKV3S8DseiNlIdoUtNuAG1IQbUBOhT4y9eDaT1dFWoPkejDGlJNac/25KBbBmD2RaM5MkYzbNgNM+MqSIZ08UypovMpRaZ4RxjetL16UrRYSDbiLF8cyYKZIg19JR4zTFjMtccAYwzJVYcL1EwWSBnJMeKoSwxSsnl3JOqoi/dhuE8J0ZLnBkrcWQ4XwCkhqkCa2YKrTmRr+ZEvorZAg0n81Ucz1UylGJGT5wRndFG9MZb0BltRke0CU1herTHGDGcIWcmT8GZPDPO5BlztsCQCyUGXCwzYP6QHpfKDaRZOGzAwmFDLlUbc7nWhGstMu4OWHN32IaFDhlnGow5c8yUsw0y5ltUzHcqudSnYnHImoURDeeGlZwakHN6SM3JPg1THUqmOzQc77CRZrLdmrFWDUPNGrprFbQdkdF5RM5gjS2nOzZzdXg/C8NezHZuZarZg6nmLZwf2M+dUzHcPBnBpYkALk35c2nal5ked6Y6nTje5czxLhcmWh0YqFXTX61muM6W8WMOjNXbM3nMnrOtLiwMbuHCiAdnxj2YO7GduZndLEwcYKHfj7EyTw7u06HYeQMHbfUpVZtQbG5OhZk1DZbudCt2MiDfzYDFVnqNNtGp70KbrjOtOrZ0GmoYVzlx3nUnV7b4c3dXMo+8DvLYu5ZHu2s5ZRnLjJU/QzIPGg0tGLBX06jUo9V2A9N7TDkfaMz1OGMeJsr5JlnJN5nWXIuXcz9lG98nR/IoLJ0be7JY2JnNFd9iroVVshhWw7WgBm4IM4wAxsAmLoUeYz60jishLdwM7OaOXx83gtu4HtTAFb8jzO3N4/SWOCYcfOhXbKbXwonjdltY2OzNvT2BXAtM4EJhA3fmHnDtyi2unh3l9lgZl+p9uNTqx4WecE61+3G80oHjlfbMVIloKC0na7RMVqiYLFcyVmbFQJEZ7Rm6NCUbcSzRkGOJBjQk6dOcbEBDgg7NKXp0ZhrTnq5Pe7p4b0hbuiEtKQa0pBhTH2dIZaQeZcG6FPvpUBKwnMWYLxlfDMjZp0Pu/o0U+OpSGmzEoTBjaR1dJcwu0cbUJpjRmm5OZ5Y5HdnmdOSa055rSX2GjMoUOQeTNOTF25EaZUdqtJb02OURwJgQpnySybj8LCVSQ0ygjNADxkQHWJIcKWDSVjLHpMbakhhtQ0yohrhwe2LDnYgNdyEuzJnoYHuigrREBloTE2JDbJgNCVE2pCXYkZ0moNGVokxXyrJdOZLvQVWhB7Ulm6k/6EllrgOHMzSUZ6qpyFRxOF1BeZqa7CQHWjtzmb93TqqUvSjaW0StrBgRz/bgulT3d0XU/j3pjhaJG5cFPIp+6XvXpP5o0TG93Bu93DkteqdFlJuARvEqIFP8HaKY5cY3d/hvwPgkvPtvV8pSAPc97nxz5wkg3lsGwJ+h8fHd//JZwKEAxXvfLUmwuPT98qsAytvf3ObWw1vcfHiLG4/u/I/A2BogwqA/pc5bhxY/IwaDjegNMpZMFM37dajdvZZy0dXsKVTGjzm49VMp+zDD8V3i1G+T4bCa4k0fkq16iaOOrzKyYwU3Qj/j2v63eODzBj8Evsmfo96F9M+5E7uapWI9joe/y8DO3/JN/DoeBK3kjxkf82PB+3x78EN+KDRiaPdrDPt/QqbmeSIVLxGiepMQ65WEaFYQKV6tXsFf8TK+ihfxV75MuM2bxNqvkKAxQSuidFaSbLeSZO1KUmxXkqIRSuN7JKhXECl/kxDZa4Qp3iJcvZIQuchkfB1f01fwN3kZH+GW1vkNO9Y/zbaNz7Bd7zm26PwGj42/wUP3Odx1n8Pzy1+x7fN/Ya/ucxwQndT6z+Bt8DQhFi+QKAw58pcotF8hNb4c2/YVDdu/oH3fOnr9NtLrv57OA1/S7buOLhHQLYAx0JihAAMG/HQlYJyKtGAkeFlpFBE6FW4rpZtGURfYtX8NAwdWMbx3BdO7V3J62wrOub3NnNObfL3rcy47vs2Eyb/S9tlTNK35OyaV/8C9fa/x72GfQowpjyM/5+uy1/jLmbf5z1sv8tP1f+P6uVXMHV/HdL8FU/3bGB6V09mxg676ePrKw+nN/Yr5snXM5ekwHLGW3uAvGIsxZiZJyfEEDRNS9I2a47FihLtZyYhwNUfKGYtSSN9PxqolWByLVv4CkuLPibq/n00tkis6WphJTBEK4/F4EcVjL90tiszFK4VbpXW05Ij+GRbrAqT7RQGLPzT9FRh/1xTA980+fN8cwJ/qE7lyrZf5O2e4fHOBeRGNsHSGC/cuMH/nIpfvXODCg3NcXLrItTuXuX73CmcfLXDhwQna88Ko3qKmdqsVtTssaNkvArgt6A62YDhSyXScltlYR6ZEcPcOEzo3K+nerKZ9kyXNjia0u5gztE3DwFYV/VvVEjwKgCyU27NT1w4P112UJBwiK6aGxKg2srNOY2aZwUeKePTMooh0SmJwXxj9CUcJCqrl002FrNpUjMo+kRDNPtI02wiXuZOwOZ6gHTnYWkeitQ3E22Eb1a5y+rTr6bHV56ijLSV7fAh2dCFAqSTExJA8rRWFagNyZWvJka0j00qXLJUh+daGy1WEmnXkWXxCsWIdZTYGElimmH1Fsmw9CZbriLH8kjCzj0i23UjRfn1Kg/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KOTWoYqZHxXirFeMtSsZb1Iy3WDPWomG4WcNgk4aeOgWd1Vb0HFVJgDfd5MypVjdmOz2YbHJh7Jgzk00enB/05uaJcBanAjnVt4sTPVuZHdjGZIcLE+0OEjSe6HVnqt2ZgToNPVVKhutsGGtwYOyYA5MNDpxqceZcrytnBpw5NezM2XEPLk97c3kwgNHi7eS46RGq/yEFeroc0jWj2tSGZtVWuu39GXKLYcQzkUHPeIa3xdPpGkybypteS2/6LHfTaexKh6Ed3YZauvXsGDHbymnrEG5tyePr3Yc4brWfTl07Ok3l9GhkjHuqGN5swex+JeeDLJkL1edOqjEPM2X8rsSB+7m2nAwx4WayJ0tx+7kbFMzXAek8Dq/mXlA9N0LquRJex/WgJm4HtHM3qJPbIe1cCW3gUkgtV0WFoH8btw50cj2ojUXfOi4fqOTSvhLObUthbnsC47ZeDMo9GJK7ct5tH4vbvJjfH8SJ6BxOVHdz78wF7p4Z4EJnCiPFrpw7tpczjT6cbtzH7FEXRg9qmCy3ZfqIlqkKa04eteNEtZbxQ0qGSmR0ZOpLTujmVCOaU4XiaEB7hrGkILam6dORYSRBY2uaHu0Z4rMB7emGtKebcCxhGRgPhehS5LeRQl9dCv0MyDugR95+XWly9m0gb/8GDoUaUx5h8uR+0YQjUULVNKE1zZTeXEt6ci3oyDKjM9+S5lwF1WlyihMUZAt3dIydFMItNb1ITmmhMCqk9bQI885JcpBaYNJjbRGTEKYmPUZLZpwdWYn2iDidZPFdogvpiW7ERzoRF+5CTIgDUUJdDNISESBgUktsmDUxoSriI9WkxNmQkWSPyG88lOPG4Vx3KvLcqS50p6bIjapcRyoybajMsaEqx5ojmar/PTA+uMGVv5nF++LzTcSrBIxP4FFAo4BDacSt4tJ16WeuPrzFtYe3l+eRqH++zVO3H4uV8ZMRLS3ilvHbe9wVbS/iflGMWDELYBRwKMHgXxVF6dnfKIzS9wIa/9sI5fHWo9sSLP7/AWOb16fU79el1d/4F2Bs89Gjad8G6vaspWLbZxS6vU++6/sUuK+h0PNjKYsxUv4ekVarSdZ8QKbmbQ7avsbI/o85G/ABp71+y73wt3gU9Qa/S1rNf+Rv4HLCaq6V6HEq7XPadz3P5cg1PIj/mN8XfMXvy7/kdzU6nIn6krHgL6jb+T6Zjm8RIher5xWEa98nwvZdom1WEmb1CgFWL+Fj+SK+li8SonmDKLsVRNuuINrmbSmvMU677I5OtF1Jso0wwLxPhvZ9ktUriZG9QZjpq8SqVhGhWEGg7A2C5W8RbPgy/rov4L3+WXZ8+Su2CDDc+CyeG59l04ZncNn4DA7rn8bti39m62f/yO4Nv8ZHBHgbPou3/r/ib/Q0CapXSZS/RLbNG1S4f0SV2ydUuX1E65719Pnp0+cronTWMeC3kT6fDQz46TAaZMRQgD4DvrqMBhtxPNoSsaI+HmNF057POez6Dl2+GySFcTL0c26krONRii43973LNZdXuWP3KreVL3Ld8nkumvyaq6qXuKZ5hVm9f+a853N8k/ARv0tcy58i9fg25lMeNb7Lv19+h9/f/hXc/Ht+t/T/8N29f+TRjbf4etGCh4/e59S0gqGGPVwbTqI31YixuLWMR69jKHQ9U7EmnEpRciJByVi4BdPSPaKS8WgBiFaMRFgwEGLOoGhmEb3PUQrGopSMRFj9ApHivXgmVtVCRRR3isLUIrqiheIqQFLA4gURoZO/mesHd3Dj4E5pHS3W0EJdFM7oR7X+fwVGAY2NIfz+WBg/NvjzuOkA3zX5Swrj4tUeLt4+zaWb8xIwXnwCjBfvzHH59nnO3xeK40Wu3rnE9TuLnHsCjG25oVRtVlK9WUb1FlOavS3pCpIzFKViJErJqRRnjkfZMeBtRaunEV3uVnS4ymh3saDDVYw5Pe4y+j0s6XUzY9DDgiEPMwa99lO6M5jGokN0Z1VQEXuYooQWshKH8fJq5gvHLL5QJbHDPpmZqELOppYxWNrD5uBKVuw6xEe7Ctlv70eplQc1yi0U7IoneFceKlU4avkB9mu30LpVy/gmY3odzSizt6fAO4ptcmf8LG2INDCg1E5JhdaUAtlX5Fh8RY5Cl1y1IUU2hhyy06fcZgPl1uspt9GlTKNH4ZM7yHizL4k0+YxIs88JNf2YaOVa8vfqUhZkQKlwOYcb0pYspyXBnLYEEzoSjelONqZV9NiGracqcAPlPms5tO8ryrzWUu6jS224OUcjTaX/6RyO1qcm2YS+bEtGCtUMFygYyrNkMFeAoRkjuSIQ3ISpYnMmCk0ZKzRnINuY3gwDKSpkssiSqSJLJvJESLgZQ+mGjGQYsRygLWNW3DdmmjKcaiKpg4OpMoZS5YxmWjORa89kgSODRY4MiCl0oD9Py2C+LUNSQLctI7nWDGYq6Eo0pSvemK44Y3oTzemOl9GfpKQnQU5vopyOGDM6YowZyVBwskDN2XwZZ/PNuFBkynyZgEUTCRSvVhlzpXIZGhcrjVmoMpaAUSiMt3rVXO9TMN9usawwNphxut6C8w1yzrdaMt+jkIDx8rgtc6PiflHxCzCOScCoYKxZzVizLSPNNgw32zDYZEN3vYqeWhU9RxUMHFUxVmfD8SYHJpscGG+0Z7LJmeNtHpzr38PFkf0sjPtwYdSLk72eHO9xZ6LTickuZ070ezDTvYmxVkcG6qyfAKOWsQZHRo85SErjdKOWmXYtJ/vsmB204/SQM1fH9nOjK5orR1KYiY6nQrWd0g2OVGx0o9nKh1G3FGZ2lzCz9xDjuw8ysreYvt3ZNLnH0eoQTY8mnC6FP6M2fszY+zCr9WJGvZ0pqy3MKHdxUuPNCfU+OvWVTNnZM+miYtxTxnyIAxfC7ZmPs+NSspr5FBO+Llfy8IiMH47ZceewHcNhBpyNV3Mt0ZlbUZ7cDfbhfnAe9wKbuBnSzmJoLbdCWlgK6mYpsIvbga1cD2ngSnAN14OOcdu/hTsH2rnu38o1vyZu+Ddww6+ahd0FzG1NZdYllCm7fYwqtzBlu50Lm7dyydubU74RnEzM57uhIb490caZthgaMpWcqt/B2ZpdnKnezslqAYzWHK9w5GS1M9MV9sw1b5FyRcfKVIyVKRktVdBfaE5fgRnduSZ0ZhnRk2NCW7oBralCWTSkJ8eMrizxnQHdOYZ0ZZvQnW1OU7IxVZG6HA7VpcRfhwIfHQp89REKY94+HckAk+O1ntx96zgcakRVlBlVwuwSbczRGGNqxS+J4pSkQEF/gRVd2eb0Fihoy1NSky7nYIKCvDhrsuMcyBRVfzHWUi2gtJIOU5AQJpdc0wIYs59UB2Yl2JMd70BeshM5SfbSZCXbS3WBqXEOpMY5kxjlRFyYE/HhTkQG2hIRYE1UkDVRwWriwm2kEHBhpBF91DlpzhIwlmRuojTbjcoCT2qKNlNT6E5Ftj3lGdZUZllTlaWhIu2/KowL985x8cGyseXSvUUWlxZZvC8ic5Z7ooW6+LfQKCDw6tfivnEZCoWiKK2o715FAsela5IiKUBRZHBff3Rnufb5CTg+9QssPoFGCRgfL3Hv+wcs/fC19HpXfPftspIoVszSmvm7J2vp/6YwSitrcev47R0JMqU19JNVtFAXfx4hb/73lfTC5DGafHVp2fsx9fv1JGDsC9CXVtIiqkVk/NXvWUf51k8pcF1NwaYPJGAU7So5rh8Qo1lDsMW7xKpWk6JZQanrKsZDdejd/Taje19mMfJd7ias5mH6FzwSjQ+Rq1koNWM4/jNaD7zFZPAH3MnQ5VbGWu4VrudqwTqqPF5nJkVFmu1rRGtex8/qNQKU7xBu9z6R2veItnmHcPnLBFi+xAHz33LA4rcEKl8n3HYF4bbvEG79NpE2K4ixXUms7UribFdJsTrpjh+QphX/zndJVLxDhOmrxFi9Q4xqFWGKdwhRvE2o7E38jV/GW7S96DzHlrW/xnPd07hveBZ3nedw0/03nNY9jesXv8L9s3+Wvt+p8yx7dJ9hr86v2afzKyKtXiLG6iUSFK9Q4PgeFc5rOOr+CW17NtDnq0+/ry69BzYw4LOBQTEH1jMeZMBIoAGDfsvAOBNjhVAZT8Yrad77ObXbPqQ/yIDhMGOuZpvxY4kR3yZ+wWPf1Xzj/hqPbV/iD/Zvguca/uC+mh83f8DXbu9y2/kdLu99hQfJq/l94Wd8n/Eu35a8w5+mV/PnW6/z5/u/gltP8eelp/j3paf489f/L3+69xI/fP1P3J3XYbTRiJPNppyr/ZjRxA/oD/6MiUhjzqdpmI62YDraihNxKmaEqhinZCzaiqFIc3pDjCVgHI2UL6+hI+XLa2hR7xdhxXC4FUPhltIzkcEoQFH0QwuDi6gIFAHdImpHBHQLWLxavF1qdBFmF+GMFgqjBIs1fnx91Ed6L+4XxVr6u/ogfqoLkYDxu6YDPG7y5w81cVy+0i0Bo1AYF+7MM3//LBeW5pYVxtsXOP/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JVz+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xJATdUac75BxeciaxQkt8+PWnBlScrJfwXSXgtFmGaNNVow1a5judGFSVM51ODLS7kB/ow29x9T01ioYqFUyXKtkol7DVIsdE81aJpsdOd62ibMDO7kwvIezgzs5PbCV2T4PprudnwCjiwSMJ/o8GG1xpL/Oht6jGobq7RhtcGSk3oHRenvGjlkz2qRkslPJdLeSqXY1F9q3M18VzHx2GjeSarge2sq5kBrOhNUyH9PKlbhuFmN6uBjaxmnfOmb2VTC+s5DeTSl0OSXS7RBPl00IQ1pfJrV7mbHZwnnHLVzx3MWc82YmlXb0mVnRY2rAlIOM2e1y5oJsuJzgzJWcLdyvOcBSkxfz1fbcaHfg8ZiKRyNyHgw4capczuVKNTcPW3E7T8btZHvuxUdzL+aolN14NaKeW6GtEiw+COjmXkAbV/2E8aVSer3lc4w73k1cOdDEVZ9Grvs0cO2AcEwf5rr3QRZ3ZXJxSwwnHA4wrNjCmS1buHJgD5e8/bjgE8aNvGwedZcx3x1DU6GGyapNXDiymYuVmzld48Z0hROz1W7MNW5noXUXdwb9WGjdwek6VybLrRkrVTJxWM74IRkDhSZ0ZutJt42t6bq0puvRJtzROaZ054qbR0P6CozoLzBjoEBGW4YJ1dE6HA4TvwDqUeinS4HvsrqYK5RF743keK0jz3sdh0KEGmnCkQgjKqOMqIk1oT7BjJ4s8YueiuFCBf2inrNYSVuuFbXpVpSnKClJ1pKfaE9WnJbUKBUpkUpShfklQiG9z4i1Ji/ZgZxEO7ITljunc+LtyU0Sz7TkJtuRm+pAZqLdk4gdF5KinYgNtScuzJGYEDtiQ7XEhNoSHWL9CzCmilrBRCfJaZ2b6kJRphtluZ5UF2+npngr1fmbOJJtz5FMG6oEMGaoKE+2oiJNTU6iA22dufx/gFGCxifA+AQKl6Hx5vJq+Qn4CWiUwFG0wUiweGV5NS1yf8UG+Ju7y6D46InCKKmNt3hKUhIf3+euGKEqPhaK4jIw3v/hIfcFNIrnT4Dx53WzUBAFFP7y/G9URvFMKJLSCvrR8hr6Z1AUKqO4hxTAeFPcMD54csP46B7zE/XUe6+jefdHksLY7GdEj5+u1E/csn+5bu7Y3vXSSjrf9T1JYcxxXS2FYwtgFKDlL9Q5y9dItH2bIrfVNHp9xlGP12nb/gYzIR8xF/05s6GfMBHyOU3eq5jJk3Fo79uU73qb+j0rOJ9mStvuN2nd+zodvu+SafcqBe4fkGC3Aj/Zy+yXvYaP/C1CbVcTYbNKiseJEMBo8SL7TV7A2/S3BChfJ9R2BSHW7xCqeVsyxkSq3yFGs4IY65VE2b5Dmssaku1Wk2S9igThtrZ4k3DT14lTrCJGuZJgizcIVLzNAYvX2CMyGQ1eYPOGZ3H+4l/Y9NXTuK9/Dvd1z+H65dO4fPkMzl88g/PnT7N5vXBSvxWErf4AACAASURBVMBekeG48WnCZK8QbPo8oWbPk2nzNpWuH9K49Qs6dq+nx1uH/gO69Hqvp997HUM+6xnYLxzNeowGGTLkr/+LwjgdJeNkggBGUS34KSPhJpJz+mziBpZyvuKb5M/5xu9d7ru+yLf2L/Jn91X8ZdsaftzyPl9vWc1V95WccHibC3te53Hu+9D+Md81PscfRp/nzxd+C7df4C93/om/3H2K/7z1j3D372DpKbj3FP9x7x/4bvETZjs/ZaxmNQ9nPmYodRWDkTpMxco5l6aVYHE6yoqZGDmz8eIWUclQhBl94Sb0hhkjVs9iDS1eJYUxWiiQy6vq4XDLJ8AoVtLLDS59gSZShI5YRQt1UcCiyFwUa+gbpTulVfSdJ40uIkrnYY2fdLv4MzyKSB0xwvwigPGnRn++a/bhcaM/P1XHLK+k755l8dYl6YZx/v4yIC7cnZeytaSV9P2LXL39V4VR3DAKYKz0lFOzxYImL6UEjL0hakZjbBmPsWU6xoHhAA09e6xo9TCh09mI7k0WdLjJaXC2osXTlpbNWprc1LSKnudNFkzssuZabiy3mw6x1F/ND8cqmMnNo7+gjua8ESpSzqLa2cgn2sMo7PI5UdrJ2YMp3DlawIXGXvxC61jjnMz+zQHUe+ygy8mdgZRigoOO4bilHGenNLxVO2jztGPS1ZBRV1NaPJzI1LqR57KdEjsPjjm60+rsyNA2Z47ZmXNQwKLKgDxrY3JVuhRrNlJus5EjtjocsTOgwt6EfJUe2UoD4s3XEy/XIcj4U3wN1xCmWMvBA+aUB5lxKMCAQ34baYozpcznU+rDN9CTYk5Xggk9iWZ0x5vTEmFCXbAhx8LNqI+QcTRSRnm4KaXhRhyONeVwvAkV8UY0JhnRl69kqFjNSLGKkWIlY8UKhgtlDBeYM1FiyeRBSyZLROyNjNECc8aLZNINozC7CFgUd4yjWcaSyjiVY8bpfBmn8iyZzbXkRI4lE+lmdEZuoD/eiPEMOdPZGiay1fTmaujM0dCWbU1LpjXteQ605zjQnqWlPV1NR5qC9mQZrXGmtMaa0JEgozXGgq54OT2JCroTrGiJMKQ92oChNBnTOXJO5VpyKs+csyK4WwCjWElX/g0wVhpwucqAS0eNmT9qxOUGU272KJGAsd2cuVYLrnRruNAs5/gRI07UGnGu3YKFfhWXxmx+AcaZPismO6wYbrJg6JiM0UY1M93uTHe5MdnlyniXC4OtWnoaVPTWKRmoUzJYI2e4Rs5kiy2TLXZMtzlyvN2V033bOD+0i/PDOzk3vJ2TfW5M9zgz1e3CRJcARk9mB7Yw0eHK4DEtfbU2DDc4MHLMkaE6B4br7BhrtGGkUc5oq4zRVnNG6s2ZrnJitsCbs/EJXIus4bvYSe7ljnOvdIpvyk/x7aEzPCo6yf2scW4m9HAxqI5T+8qY2JpN76ZkOl3jabcLYEC7h+OOm7mybSsP9m3lkc9mru2w44SDGcMqHcat9Zj1NGXeT8VinAM3CrbxfWcM342ncGc8krkhLy5Mbuf2WXNundbj6oylVMN4Y8SS7yYs+P2gGd/WWXErbxfX0jJZTKjkcsRRboY2c21fA5e31TC3pZxTngWc3JrH6a35nN9czAW3g5zbVsmFHdVc3FnF/M5KFnaWc3XvYS5uzeS8RzwnHQOZsvPm8v793AzwYsnHlzteviwE7ud+dRI3e+MYrdvMTI0b58qcWKzy5Gy9B7NH3Thbv4VrXQe4NxTM3aFACRwXWrczW+PEWJmCmSNypitkDBcb0Zm1gY6sjbRn6dCRrU97tgHd+Wb0FsjoyTekv9CAgSITBorM6cg04WisDuXhOhwK0aM4QKykhcKoS773Bmny9q0jf/86DgXrUyWAMdyAqkhDagUwxpvQl2XFaIGSkQI5QwWWDBcr6cgRd4yWVKaJnmktRUlasuNsSItSSZMRoyE9Wk1mrDXZ8bYSLOYl2UvgmJfkQF6iPflJ9uQm2pIngDPVjuxkLbmpzmSJ7ucoB2JDtMSEaEmIcCA52omECJHpaE9ilB1JMXakxjtKPdGZSc5kJjmRnexCSbYnVSW7qD24g5oiTyqyHKjMtKU6S0OlUBeTZBLk5iTa096ZK93Bzz+p71tcusrVpUWuCNOLuGG8f0NSC8Ua+qq4Q/zbFfMTcBQwKd0tSreL16Q/I9RFCRif/Mwva+mHt3lq6bsHEhAKKFx+/4C73y5x77sH3P/+6yfz4Bfjyt8aXf7rmlr8maVl88uTdfTP4PgzLApQFBApAaNoj3l4kwcPFpZNL4/ucXG8nlqvr2jatYa6fTo0+xrS66/3CzA2e+vQsG8DVTu/pFg0qLiulhpURDh2ntsaomzfwtfyefwsniNK/TIZTu9QuGkl+Q6vU2T/KmLVfWzrezTu+IhDbqvIc36TGv91JLu8RuqmNyjasZqyHavJsnuRVPVzZGpfJsH2LSkCJ1jxBr6Wr+Nt8Tr7zF8nSLWSMPU7hFq9QrjVS/iZ/hYvg3/Dy+h5/ORvEKB+G3/lm4Sq3yHR4UOilSuIlr1FhOUbRNq8Tbrbx8RpVxGrWUGcagUxsjeJMn6dbM0a0qzeJc70TQ5Yvom31Zt4CWg0fYXNOs/hvvYZPNf+Bvcvnsbj82dw++xpnL98Hvsvf4v1ml+zVecVduu9jLfBy3ht/A0hpi8TKXuFAP2nSVO+SrXzKlq3fUrnri/p9VrHoADGfesYkIBxHQP7v2AscCOjQkEMEEqjIZMR5kyEmzGboKLF60tqt62Rml+6/TYyHLKG84nvcyX2Q5ZCPuB3gZ/w/a7VPHB7m+tOr3Jr23ssbF9Fq/Jpyixf4MyB9/np0EcwvRJuPMOf7/wd3PhHuC7UxV/z+wf/wJ+vPwvXn4ab/wfuPMVfbvyKnxZXcHn4C/rKPuG7ixsYyv2c3lhTRoRRJVmEbMuZiJRJKqgAWxEF1BdiQH+kCcNxlswkaZkURpcnd4xCVRQjPguVcSDUgqEwSyl7scffiG4/Q6nNRaiLojtaOKOF2UXU/90+tEcaEdQt3NFCZfx5Lf2zU/rxE1h8XBfI7+pD+V1jgLSS/rbBlx8qo7h6vU/6j/3K7eXwbqEwihW0ML0s3p2TbhjF559vGH9eSbfnhkkr6bptljTstaLDX8VQpJbjyS5MxTswHGpDzz45bdssaPUwo3eTKZ2uFjRvUlLnrqV2mzvVWz2o3uxO3WZX6dm43w4Wy9JYbMznVnsB/9FYxLedNcxW1zFY0kdv1jn8Iyb4Sl2G3DaPvuJ6rncf5E5NCj+2tzNROsaOXdkUxWUwnp7EgL8Po3kV7PWpxcSuEK1DNkFOoXTt2sqEh4whF1OanDVUu22m3tWTNtcd9LnvZmaPN7PeO6m3NqPYUodCYXixNiNXbUChWodDtnoc0hpQpNGRVMcshS6pcj0S5XokqPTw1f+QfXrvEar4ivw9RpQHmnHY35AS769oijGmPlyHtjhDepLM6Io3pS/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qlHGhxZzLnSrJ9DJ71ExSGE+3mHKuU8bcoJKLYxrphnGqy5yxNgtG/gYYxc3hZOcyLI51OTPYakd3vZKeOiX9QmWskTN4dBkYp1qfAGObM2f6t7Ew5sWFkV2cHd7KTI8rx3tdmOwR48ap4e3MDm5jutuDkWYn+upsGW50YviYE4N1AhrtGWuwke4ox9osGWkxY/SYBcerHDmes5PJkABOeqVzzecY1+KbuJfXwzfFw/xwaIr/qD7Nf9ae5Q8VMzwqGOB6chOng8sY25fH0O50OpwOMOTowcLOTXwT4MpPIXb8EKLmUZCS697mXNxtwhVvBZf9rLgcrmIhScudCi84W8YfL1Vwdy6HM7PhTM0eYG7OkLnzH3P+3AZmJtZx/Zw+385t4I/ndeG0mu86trFYFsS5lDROBRQx53OEi9srOe9WzqxTEVNOWRx3z2LGPZtTbnmcdi7gpFsppzwOccbjMKc9yjjlVsIZt3xmHJOYsgtn3MaPCe1+Zjy3cNPfi8f+fny9aw/XDuzgavp+brWEc6p5D+catnClxp1rtR6cb/TkTJ07F5t2cqsvgPsj4dwdDOJsvSdzzZs5U+/MaKklJyotOV5hzkiJAb15G+nM3kBfkSF9RUZ0C0XxoAWDIruxyIDego0MFOkzUGRMZ7Yx9Yn6HInUpSxEl5JAfUoCjSjyNaBovw4lvsIlvY4C77VUhBhQG21GdaShZFSrjxOmGRP6s6wYK1AwVihnrFjOWImS7jxLGjIsqEwRKqM1hQkasmLUEiwKUJQmStQF2iBAMT/ZnqI0J4rSnClMdSQ/SUtBkh0FKVoK0+woSrcnL0UojY5ki5rAWCcSwuyID7cjJdaZ9ARXkmMcSY5xIiVW5Do6SDWDUi91kitpCU6kJziTn+5BecEOjpbs4GihJ+WZ9hIwHs3ULP9bEy0oT1aSm+hAZ1c+V5bOS7E3Avyu3b/G9ftXuXb/6t+soQUsLt8iSjXPkmIoPv91ltfUP//cLUlZFKtoaSUt1tI/z6M7T4Dx8X3uPX4CjEJpfAKMS98vQ6N4/e8wKH3+mzW1+PyzG1q8irX1/e/vs/S9+LuXbyCFuijBo1AY/wdgFApj3b51NO36kBqvDTT6GNDrr0unn760jm702kD93vVU7vxScknnOL9Llsg6dH6X3E0fEqV9hUDlc/hbPUOM9lVSnN4mw3mVlIWYbvMOpW4fU+DwPvmOH5Ju+y45Lh+S6vwecY5vE6Z9lTzvrwi1eZUw1atSJE28tbhBXEGYgD+r1/Eye5ldxi+y1+Rl/OVvEmGzgnDFa4QrXibQ4hW8DX/LXsPn8bF8nQOiG1r2umRiiZSvINrsLRJM3yLZ8h0SVG+TaLOSRK2I11lNgnolyfKVFFt/wrS/A0NbZZQZvUuMfBWhVivxNX6NvRtfYM+GF/D85F/Z/sVv2P7Fc2z9/Dd4fvxrbNc8g+1nL6D9+Dm2rn+ZLZ8/w4GNz7P/y18Rb/YiYTr/RNC6/0Oc/t9Tpf0t3Ts+oH/v5wzuW8uorw4jvjoM+21k0Gctvd6fMeS/lrEgQ+mWUdwwCmAcCzVhNlGFML1Ub36foTBjqWP6RIohCwV6nIn9hFuJG3gYp8u9oC/4NkKXh9H6nPH+kCsxepyOM8H1g6eYDFvPg4qP+c/Tr/Hdnaf44/dPSVDIlX+Ba8/y3dI/Sitpbv4dXPt7uPkU3HiKHxf/idmOdyiP+YrZrvX0FOnTk6ZiJNWRqQwXRmKUjEaK4G1zJqLMGAjWZzDShLEkOWOJCqYTbKR19GCojKEwmQSIwgQj3NHiWa9QFMMtGY2QMxBsLoGj5JSOF60wtogYHbGOFq7ou+VeCHVR9EaLVhcBjeJ2UXRHi9X0zyYYcdf4uC5AAsafGvz5psGbR/UH+L4i4n8NjD/fMArTi1AYl00vCmq2WVC301y6YewJVjEe68BEnAO9fgrad1nQ5GFKq4e5pDB2uFlxzN2W+t3bKd/tTfqm7WS676ZwmzclW3fRGhDEycPFnG4oZa4uh7+0lvKo6zBzzVX05x5hJK6XtIg+DM1S8Npbzs2JE3xzspGvmzP5Y3MVf2id4GLjOLcnhrk50MSp8oM0JxaydV81xvalWNsXEuCaQo9/GH1b7GjfpKLBw4WmLbvpdPFkbPN+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mmkjnlRKGasWJr+vOtac1QUpeioD7dlro0G5oy7WjPtqM725ruDAWd6SraU1TL/dFiIxBtSatIN4iR0RppRH+SOdP5amaLrJnNU3Ai15zZfGPOlRqzcMSYhUoDFir1WKjSZaFKR3q9WLm8khbAuNBsyrUeOZe7rSRglFbSx8QNoxVnGs2llfR8v0pySc+NaZjtt2Ky04yxVgtpJT3SZMVos5qhZhvGOh0Y7rBnoE1LX7MNXcdUdNep6KtVMVCrYqhWzXiTDVOt9hxvd2K6zYWzAzu4OLqX0/3bJGf0iV4BjM5MdLsw2evOmdGdnBzczkSnG4ONDvTW2THc4MJIowtDDc4MH3NkokHLdLsd4+1KRlstmGyRM15lzamybfQFuXNYqaHFZjejDn6c2xbLpf0ZXAnM5+v0ev5YOQxts/ypY5bfdcxyv2GMW6W93M5s5m5yCbdCffkm1IXvAk35KUSHH8N0eBiiz71QM26GyVhKsOZOspobaWruHnTn6qGdLHXG8v3pEh5eKmXhQgqnL0SwsGDFxbkvOHd+LTMnPmVx7ivuX/yCHy6s40/nLPnLmd18NxLC7ZpMbmbXMxdYzuV9Ndz0auTWvkYu7ixn3ks8O8J171pu7K3jmnc9V7zqubSrlvnt1VzcdoSz7kUcd0hh3CacQdUBOs230GZlzbDWhtu7d/N7f3+ue23mfIg753K3c7HBi6ttu7ndtp0rDW5cbPHkXIMH8y07udHry52BYK527udUjRtn6l04cVTE7Mg5VSXneLk546VGjJYaMVhswHiFBaPlFvSXmjBw2IyRIzL6D+rTV7iegRJdqae6t8CElnSxYtblYOAGSgL1OBhkSIm/AQd9dCn10aVw3zqK96+jKsyI+hgzjkYacDRSj/pYQ5oSTenPsGCiQMF0iYqpg0rGS8Q9oyXNGeZUJ1tQmaahOFFFTqySjKjlSY9SkBphRWaMSgLD4lRHilIcKEp1oDjNkcIUO4rT7ClJd+BgpgMHsxwpSnegIM2RgjRX8lLcSI4SwGgrgWJavIv0mhhlT1K0gwSNopM6O8WNjERX0sUkbSIzaROHC3ZSW7qH2uKtHBHAmG7N0Qw1VQJuE8wpjjKVQsY7O3K5dn+OxYc3ufrgJtf/F8AojCt/qxiK9z/fNUoQKZlblm8Xl8tcfq5zXi52eWpJwKIAxG+XEO9//ixe7z9+II30/PsnQCi5oJcQ7mexnpZuGqX3/xUYBSw++OEBD34U0ClW3XclZVEYXgQ0/k/AeHGsjurdn9O460OO7t1AnddGKfevw1ePRq/1HNuzTnJJH9nxBYeEO9pjjdTTnGr3Ntku75PsvIoI69fwMXuWsP/L2HtHZX2va/r5zfzWzJxz5sye03dJMdHERI2m2Bvtpffei0hTEEQQ6b0oHem99w4qTYp0EOwKoqIgUm1pOzm7nGvW54tm79lnZs3541nf931BllkriZf389z3rfsbIo0/JN5iM0mWWzhn+DEJpp9y3vJzzltu57zFDumZbLONKMtNBFlsIOb4dsIctuJjtIHTWu8Tov+JtE4OMdiEr/YGPFV/javCP0tzWv09gvU3SiaYAM1f4acuchB/g7vir/BUe0+CSg+lX+Ov9iGhyhuIVvyQNPUtlBrvJE9vC6k6H5Okt36/GKO+gXjlD6nR38WMuxnPjpnz2EaPcTdjmszlSVPYTMiX/0TAV//CqS/+Acct/x2H7b/Acec/Yvvl/8Tii7/D9PP/gdXnf8uxL3+B186/xf/r/0rIl+8Qu+//I0f1r2myepcS7b+mwfwf6HD4kC6XT+lx+4IB7/0M+Byk3/cQPT776Tq9m16/fVzxk2fAX4nBQBkjYWpSrM5bYCy12yyto0XH9HC0IsPR++n23U6n+yf0uH3CqNcOxry/4Hb4IcaC93L9nAL9scocUf4rfHX/iqrgX/Bi8mO+n/tP/H75HXj8X+HhP8DsP/DD0//Mv4o19Pw7MPufYPYd/m3uHb6Z+TtGWj4n7vRW7o3acuvyKTqyjnAx1oz2cya0h2owEK3NQIRQChVoP7OfnjAZ/Wc16IlUl2J0hLGlRyiJwRqSuihc0QIeL/urSE/JBPPmdlGEdIsRsTpiHS0idITRRaiLi6UnJWicL3TlqVhLV3r9HKfzoubM+nr6jVta3DD+UBvAt7XerNacYKXKg1dFQf9xYBQ3jE9nuLk2tR6rkx5MhYMO1U5iJa3NJR9dOv316A01ZDDClHYvbZqclGk+qkajjRp1hgeoM1ejxMqYDFsHEp198TX3JMAugKAjAYTa+ZLiHk5VQjFDde1MVpTzsiKfxbYCpi4VcLOihLGgHHqyu4j2yiMvtpKVkSt831vP8/oMntdn81NvC9/0NDPXWc71xnzGaqqoDM3E41QFMsMM1HVSOWmTTtfZQnqCI6g/6UX20ZNkWJ2i72QUsyGZPI/OZzEskceBIXTZ25CtrUKCtgoxWsok6qmQoHmQBI19xBoocFZPjjCN/YRpHiRSV54gzX1EG8sRY3qIMINdhBvu5KzVLjJcD1NwSo4Cz720RqvSGqVIS4Qcl6JkXIpQpjNai9ZIDUr95Sj0Fa5qBYrD1Kk4p0dRlBZ5Ivw3Sp2yKFWKw+SpjJanUUR0pGvTLYAxT5++fH36C/QZLNJnqEiPoUIdhn+GRXVJZexPV+WK6MhNUWI4U53RNyrjaKoKN7I1mBSfnZcxnKLEYLISVxIU6IjZT1+iIqMZGoxmaTGcq0tPhjbNiRpUnVOnKl6P2mQj6pMMaUzQpTlOQ3KAX4jX5mKiIRfi9GmI0KQ+VJ3mcAGMalwIl9GXIDIY16N4rqXrSDeUkxnK3MqTMVWixH2xgi4/zP2Kg9yvOMB0xUHulclLK+m7VfLcqVPgUYcmjzqF8UVj/YZRAkYtbjWrM3NZj/lhc+auWnB/2JhrPVqMtqsz2KrOuulFh6EWA3qb9OhrNeBysx7tDbq0N+rTVqdHe40eXdX69FQbIuUnNhoz3GzGaIsloyLIu8tZumGc7HRkvP0I17odmOw5wkinLcNd9ly7coyr3U4MXLChu96MrlpTehss6W+y5UqDDVfqLBlpMGP8ghki1kdAo8iGvNoqnL1WTGQeof20IZmae8jbdYjczw+T95US5fKG1OkeocHUVfp39k5cMU/yWlmp6uN1xSjf5fVz90wMg5aarJ7R4Du/3fwYuJ1vA3bwMvgQL6P1+ddcZ37XdJQXpca8qrTgpxZXVipdWag8zWy1P/fr/XjQ7sez8VBWbh3l2W095u9q8/CWjMV7Kry4pcLLURVeX9FjtdOSF30n+MNwAXSMMRNRxg0R5u1UxmP3eubEneLpGh561zB7qp7H7nUSOD5yr+aBWzUzx6uYOVbJ3aMF3DqSzlWraAZN/Bg0PkWnvi3jdo7MeXrx0t+HZ76uPAx2ZCrOkfuFx1i4dJKFy67ca7LkdqMldxrtpJvFmQsnmG4+wViJFTMXjvHgkiMTVfoMl6pxrUyTsUJVhgtkjBSrMFSswki5GkPlqvSVyOgrlTFYrcZAmQJXCg/Rl3+Y3jxFurJktKYoURUlR2HAAfL8xH+nihT4KZHvfZgcz33keu2n6MxBKkMUqYlQpipMgapQOQkYm2NV6U4ScVY6jAlgzNWSzkU6UpVpSlamMk6Zghg1cmM0SY/SITlcV1Iaz0fqIyYtxpCsWAGGFhIsCmjMEdAYZ0xegin5SabkJZuQm2QiQWNGvCkZ8RZkxtuSEm1FfKQ5CdFCYbQkPmpdXYyNEMAoFEVrzscdISPJkYxkJ1ISjpIcZ0dRpiu1hR7U5rlQnGBMwVktSmK1KDmrSlGUjPwodVKjTWhvy2B26a5kYHm0/EQCxifLjySVUbxfN7u8VQ7/wsQiwPHtSKvnt8ri+vdJhS6iyvnPRlREv7P0cpnFF0vSiNdLAh5fLLEsAaN4vw6UklIoVMQ3kLiuHq6riNLrv1QYv1li+dtlCRbfqpPCOPP2rvH/BIx3B2ooF8B4bBsVbvuocttHo+vXCGCsP7GXWtc9Ug5jmctO8o/uIMt2G+KGMd5koxTcnWC1gxC9j/GS/ZJgnY+IMt5MnMUW4i23EG/xKedMN5Fsu5VUuy9Is/mKFIttJFh+SoTFBsLsNxHguIloz514W2zklN4GAvQ/JtRgIyH6G/HT/oBTKr/CVf4fJBXxjOZ7BOpuwF/rNwRq/UZyNnurfoCnynu4K7+Lm+KvOCV7j2C1jZzT+JQLx7UY8jJjOtieW16G1JnuJM/gc9L1t1Bg/jUVxjtp1fiap3YG/NbGlFda6qw4WvLsuA3DhjKK926mVmc/tZYywg5v5MiWv8Hmi19gtuNvMfnsv2K99b9xdOt/wXfPLwjf/dfkq/0zxcr/nR7r9xiyf5dpry08Dd/Dw8i93PDdwcCJT+k5voVe96+44r2Pfr9D9JzZT6fPbjp9d9MjQrt9FRgKUmY0XF0CRmF6WY/V+USK1ekPUaE/VJHBcHnafb6m0W0LzW5baPXYRvvpr+gJ2kuj51YavbZRG7iLU/YfEBu0k3N+v+Bu98f8fkZA4l/B7C/5w5MN/H7ul/zxsYDFf+F3j/+ef3vwC7j3S34381f8MKXI5EVTEoP2cKXNkYU7Nby608hcdxz3mwK5WXiM/lg9BqM16PQ/SFfAIfoilOmLUqMnUo2xs0aSK1qsnrsD1CTHtLhlL8YgrQAAIABJREFUFM5p6bNANUllFLeLwuzSE7DeKy1gUWQuioDup0VuEiAKVXGx1EMyvszlH2etyltSF6UMxhofqelFKI1SHuMb08vrGi+Wq1xZqjjBy8JAHs3+x1bSD5/e59FbYFyd4FJGMJWO68DYfFKHNl99OgP06Q0xpC/EUALG1mMaXBTVgbYa1OgfoMRQiXxrc5LsXAmwOYOJzAlLXR+O20Tj7RhLkFsinvbxRHvlUHsun7vJqUw3ZjF9OZeZhhy+ySllpbWH3txqLmbkca+xiJ/qq/imtoC1zgJeXSvlVV8Gy13ZLA61MFrfRHlIHg72KWibZmBtX02ARwNZXpkUnIomwTkAf0tfoqwj6Q+r5FlcHa9iilkISmA+OJIB12MUmxiQpK9FlLYaURqKxGoc5pz6fgLEaBwgUPMgARoHCdQ8gJ/6LoJ19xBlsp9wo51Em+2SgDHZYS+57gfJP7mbhjB5miPkJGC8EC4yCpXpjNSiKVyNEmFu8ZcnJ0CBgjA1SmP0KI7WoTBcjbIoDSqi1KmIkFEbp0xtvPiDRo2ObF268/TpzdfnSoE+A4UCGvUYEL26P6+k1+8ZBzPXA7tFh7RwSgtgHDgvYzRNhWtZalzNVJVCwAeSFRhMUZJCwXuT5OkXweBZ6ozlaDEmzDXZOlw6r0VtvCY1ifrUJBtRm6BPY4IOLXHqUih5Q4waDWd1aIjWpiZUjbpQdZrC1LgYqS65pgdTdBnPMOBqui6T6TpMZmhyLUuVm3kybhcJg4s8U+WHmKo4wFTFful5t1SOO6WHuVV+iLv1isz36PGkW4/pi0Jl1OB6raqUwzh9SZfZK8YsjFrydNKK2avm3B00WM9hvKzPtW4TbvVacrvPluF2Y3qadeho1KatQZvOZgPa6vRpr9Gns9qQnhoT+mvNGW42Z7DBhKFGc0abbZhoc+RapwtX2x0Zb7Nn8rIDwuQy0mHLyGUHJvpcGOt2YvCSHb3NVnTXW9ArYnma7ehvtJWAcazBgtFmAYzGDLUZMNJpyNglQ642GHOtzIzxdCPa/ZVoMNci97A8cdu/JmbLV8Tu2E/sF/Ik79Yi67AFxarO1Bud4YJVDJcsYxg6epqZExa8PKPEjwHb+SlgE9/4fcbzwEO8iDLhp4ITrLUa8kOXBT+2W/N9ky3f17vyvMSd56U+vKry57smP35o8+FFjytLA0dYuWrJ0nVD1q4ZstSnw3KbAa/a7XjV4ciPw57822gWa5VN3AzK5uaJPO46l3LHoZRpt0rueZRzz6OSByfrmXVvYNajgln3Kh6dqOaBAEaXCmbdKqU7xrtOyUzYhDJicZpB8xOM2brx8JQPiwGnWQz2YDn6JE9ij3E/9ShLFz151u/Owx4Hpi/YcK/ZlukWR+41OXOr1pHONG3uNR1l+sIRRso0GShS4mqROmMFqgzlyRguVGa0VI2xSjVGBSRWyuirUGSwRpnhKkWGSuXoL5KjL1+B7hxlLp6XUR0jT5kwoPnLkeenSFGAMoU+chT6HCb/9AEKzxyQgLE6TImacEVqwhWoE39BjFOlN1ldAsZRYVLLVKcvTZm2ZEWaEpWojJNRGKNC/jktss/qkRqlT1q0AenRBtIz85wxOXGm5CaYSbMOi6bkxhuTn2hCfrIJecnG5CQakp1oTEaciXTnmBZrSepZKxKkWkEzzoWbSBMbYSqpi4nR67CYnuhA9vljZKW6kprkzPmEo+SnH6Myz42aHGcJGHOj1CmOUackRoWiSCVJYUyJMKLtUjqzS3ekGJyHb4Fx6f8BjG/Xy3/+fOOEfruGFrD45OWzN3XRf64wLvLO4otF3o6AxbcjgHEdHte//tYdvfRn62YBim9Hck6/yWb831bSb0BSfCbm7V3jEyliZ44VQcTPl5l/vsDdgWoqXPdSf2w75W57JGhsPLGXC95ykju66vguKo/vQiiMeUd3kG69hVSrzxB9zbFGHxFrtp0g7U14y35NiM5GIg0/Icb0U86ZbybRZgtnzT4iwXozKXafc95mB+lHvuCc6UdEmn9AsNX7nLZ8lxT/g/jZbcZD7138jUTO4iZC9TcRoL0Bb7Xf4CH7pQSMPhrv4ytuFTXew0/jfc6obsBHTZhUPsRN9i6eSu8TpraZJLVtlOntYyHGi7WzPryMcOe7IAcenTTiqpMqF4x20mG6lwk7ZcbV9/DCRIcftbX4Vk6Bf7U25bWlAU/01bipo8ismyWTHhYUGR/A6fNfYLrtbzD+4n9g+tn/j93mdzix5R0abbZTKP+3jFh/wg2bTax67+aZxxaWvD7jVehXvDi3h0cB27hxajMj7pvpdfuM3lNf0u8nml9E28tOLnh9JdUz9vkeZihYxniEiNWRMR6lKbmki20/pjtAgf5QZXqDxCjRcuprqo/voNptCw1eX9LovY/qk1spcP6ESs/tlPh9QYD3J8TGHcbX69fUpG/gX29/DQ//O3+c/YifHn/Jj48284eZd2DJgJ8eaPDj7QP8OKHOt9Ma/P5xPAtXc4gNUaOw3IkXT4dgdQIWLsFsIzfLTzGcYklHsIx230P0hihyJUKVXjGRGlyNNZaAUaiJYv3c5a/MYISOpCx2nFHiorccF73k6DitKK2jxe2iUBcFLIquaKEsilW0gEYBjGLEelrM8yoR1n1GWksL84tYUYt6QPFacklXB/Ki2ouliuMslp1gqcCf2UddTC/eZkZ0RS9McXf5BneX73J/UQR33+GuyGFcvsujp9OSwnjr+RT3Vq/SlhFMtZMO9cfUaDmlR5ufMV3BpvRHiPpDC3r99On10qftuBYNtsrU6O+m1FyLjKMuhDoEcswmAhPdM6gcdsZUxwcvl2SCvQvwdMjGRi2QQHN/ukPjuV2dzePuAp53FcHFOhjs5lF9FUNZyUxmnuVVfiHLpQUsXy5leaKAR/VBPK49y2J3PSNVDeT5Z2BjHYuidixGViX4ebcT7JiJj/VZHIwjMNKOxMs2h7aYdh4ld/I8toaV8GSeRUTQ7+FOhf1R0iytSbM0I1ZPmThDRWIM5Tkl28kp5V2c0TqIl9peTqnu4rTGbnw0viJEbydhel8Qa7aLFPuDpDrsI+/EQQo89lIbeJjG0MO0hMvTGqbIpQhVOqK0qQ9RpdBP3EUdJidAkbxQNYoidSiO1qUkSouySA2qxNr6nCYNSerUJajQmKRKe6bOzyrjlXx9BgoMGBTQWKjLUO76Ono4V4vRPG1Gc7Sk/MXBVBWGUlUZy9Bg+LwqY+lqTGSqMZahuq4sJirQn6wkZTRK35sm4FKDqzk6TOTpMiruJjP0aE3RpSnFiLpEA+ridNbvF88qcyFGgYYoGTWRKlSHqVAVqirFA9UGq0i90pfjdBhJM2Ai21C6YZwQq+ksba7nqnEzX4lbhXLcKzvMvTKhKh548zzIdIk8t4sOcrN4P/dqFVjo1mO+W597rSJaR8b1WmVmLugz22nI034T5kfMeDJhweNrltwfM+G2iNfpMeDOgDnTo0eYGXfkarcZvS06dDZp09Goy+VmIzrqjWgXUTjVhnTXmHCl3oLhVguuNBjTL6J1WqwZuXiE0Uv2jLUf5WqnA9d6HJnotme4w47hTnvGe5wY6XRk8JI9V1rs6Gm0ltTFweYjEjD21Vow0mjBcJMZIxdNGe0wYazTiGudpkw2GzJersP1YgNuiBadc04M+TrR7mJNhb4uBYra5OzXJfULbZI/0yZliyFZX1qRf9CdRsMIbnpEsBrkyreBmvwUuIffhXzNS/+veRWtzvMEc2bidJjrVOIPN0z45rI6z8qV+KnRkd9WePHb8iB+rAjip1ovft/kwstLrix2O7I8as3yhAErA7qsXtDjhxZ76DgDw6H88U4Ur4azuJdXxY3QfO6653PfoYApu3xu2ucy6ZzL5PEC7pyo4IFHLY9OCGCskcwxD0/U88CtlseeQo2sYvaU6LU+z22XSK4d9eGWsydTHh488TvJUugpVqK9WIz35NH5Yyw2n+JpnzsLw27Mddnz8KItjy448LDViZlmZzpTVJkoM+FalTEDhWr0F8gYLVBjJF+FgVwlBvNljJapMSqAsUaVwSoBjHJcqZRnqEqBoQp5+kvk6CtUoCdfmfYMZRriFKiJUaIo6DCFAcLUokyp/yGqQhUpOrOf/NN7qApRoDpMkTrxl7sIReoiFWmNU6XvvLoUjD+cqUl/mgqXU5RoT5bRkiijOlZG+TlVymI1KTirQ1a0LlkxumTH6JEZrUvOOQPy4ozJjTUiXyiKCabr6mKiKQXJZuQnC/XRmMw4Q9JjjciMNyMjzgIJGM9Zc/6cFQlR5n+CxWgL4qMtSY61lZTF7GRnclOOkZVyjNREJ9ISHchJWe+Ulm4YE43IjVSnKFqdkig1iiKUKQhXJj3SiA4BjIu3pfzEdWB8LKmMsyJse2VeylwUKqMwvDxam5NyFH++R/wLYHwijC5rwoi8ILX6zYtCl7+cF89459nzBZ69WGDxxTOWXj5j+dUiKyI65+Uii6KxReQvPl//+tvvEdC4/EqssNef4vW/m9dLrLxeZvWbFekpfqb0a14uSj97/uUcc8+fsLq4xOzzFeZezHKrv5IiZ3nqXHdR7rmbMo/9NLgr0npGSVpPV7juofz4bsqO7yX36Bdk2W0nzXobKZafkWCymWijjYTpb8BP/V8I1nmPCMMPiTT6iBjTT4i32kKM6cfEWnxKgs1Wkmy3kmS3jbPmHxNjupFos40EGbxHosuXxDhuw13vn/Ex+UBaSwfpbMJPcwPequ/hq/kRHkq/4bTGR/jrbOaM5iecVt+En+omvJU+xFtrMy6y9wlR38oFRz1uuVhx20iPFQd7CPYHXw/+eNyC72x0+M5ak5cmSjxT38Oiyi6eqx7gW1U5Xsof5PmhA/xgJOMbncOsquzjubYiq1Y6zBwzpkjrayw3/GeMt/wNOp/9FSYb38F50zskHPxv3HH/klHdv2fR5mO+tf+cl9bbWLTcxJrTZyw5f8BLr3dZ8X6f5cDNLEZ+xUzETgZ9ttDjs51u3510+OzigudOOrx3ctlnD1cCDjEaoSzF14xEqlLhsJkCqw1cCZXRFSBHu68KF3xkVLh+RtXxPVS6b6b65A5qPJTId/qInKPbqPDYSXHAF4SGf0Zk6DbcrD6kLE6f+VFr1h69ww+PNvB6UolvJrV5ee9vYDWanx7l8PvpLP54N5/nyxf56dVNVu+PER3sgl+BC0uLtfCqjx8XB2BtkBdjBdwuPU1bkBZdAeKGUYmeQBk9wSr0hqgyEq1HT5CqFNEkguAvBygzHKVLd6CKpGA3n9wv3cpKLTchWlKf9O1kK8nkIqDwLTAKaBSw+KxYKIwCIkXLi2h48ZWeaxWnWa04zVKpgMbTfFsXyHcVwSxVebFY7sZioRtT+aeZe3iZe4u3ufP0Pg+e3OX2ynXurtzlweIUsyLAe+0WM6t3mVu8z/ziA+68mGZ6ZZyOzGDqXLRoOq5A8yldLgRY0hZsS2+4HbNZnkzH23Mr2oLRIEPq7A/SbPw5ORZaBB71xtQmDlOXQjw883G1CsLDyIPTln4EuJ4n4EgyMfbJFHinM5pVyXx9Ld90VPO73ip+11fF7wcbWW4t4WllDmsFmdxLS2UiNZXp0kLmqvO4lxHGvYxwHpTnMpRfTGZwMoaW55A3TOGgVjLysrPYG6WjfDAaVa0S9Gw7sXdoJcatkIG4bp6ldrMUEc1anD9jYf4UHvckydaNFh8vLgW5UOBrSpCdPF5KOziluhNPjb24qe/GVX03Hpp7OK25i3A90fSyi2Sj3eQePUzhcXlK3eWp9JKnzk+JugAF6gJFlI4IsFaXKvMawtUoDlAk5/Rh8gNk5ASokB2oRkG4NmUxuhRHaFARo0V9gi41cTJazmtyIU2btgxdLmfr05ttQH+uIcP5xowWmDBaaMxIvi6j+dqM5eswLiZXl/FsbcYzhOtZnYk0La5l6DKRoc3VLE1GUtW5kqBIT6wCvXFKDCSqMHxek5HzWoyl6TKZbcT1XH3GsnQZyjKkO92IjlQTLibqczFOm854TbpiVeiOUeBCjBx1EYeoCZOnIkiJiiBlKoNUEP+c3Yn6jAp1MUuXq5m6XMsx4lqODjfy1bhdpIRQEsXd4lTZAabL5JguU+ResQIPRD1gwWHuFR7gQbUCy116zHdqc6teges1ctyqF7eNmsy167MyYMqzcXMeXzfn4XVTHk6a8GDUiDs92twdNObOqAW3x6yZ6DVnsteKiW4bKVqnv0UogeZ0VAtg1OdynRE9DSb0tZjS/yZ6RzyHO2wY7bJjvPsIE71HmexzZOzyEYY6bBjpegOMHY4MtznR3+JAX4MI8XZisNmevgZreuvNGWg1lzIbx9rNmegwZ7LNlFuXLLhRb8y1ciNuFJtws9CMW6nm3E2043HSKRbiInjoe5YJh0gGLKPot46n0yqWy/YJDLsXcPNMBQ/8E1kJPc1P0U78IdqSf40y5XW0MS/TzXhZZs5CvSZLtw/y7Z19fD+yhxet+1gt1+Gl9P+MSBYrglhpdOO7y5asXrFlftScJze1eXxLnoXufbysUoAWFxhLg9t5zN9K5uZwJbcbrjIWWsm8ZxnPHQtYtMngrk0SI0eT6HdMYvRYGlMeRcyfbOSJRzOzJ1t55HWRR94XeeJ/iScBzcz6VjB9Kos7JxK56+rDDQc7plyPMu99jKXAU6xE+fEswZ/FwhAWm/yZ7/Bkqd+NlZ4jPGu35tklW5622PC09QjXC3S5VWbM1WJ9Rop0GSnRY6RAnf5sJfqyFCRgHClVY7hchcFyZYarVRiuUWGoRsZwrRJDNYr0V8jTUyJHb5GM7jxlLqYqUH/uEGXBe6gI2U9d5GEaz+6j6dwhKoN3Uxm8n9owBRoiVaSpDpWnNlyBjiRtBkS7UpYaQunvS1OlI0mZjmRV2lM0JAWyLkaGMMiURIp1ryr5MeoUnluP3CmK1yMvVofcszoUJhhRlGRCfoIxWXGG6zeMCeZkx5uTGWdOZrwVGXFWpMdZk5FgR1aSA2lCSYyyJCHCnPgoc+Kl3mkrkuNtSU+wJzvRgbxER+mZnniErGQ7MhPWQbQ0zZTiRD3yYjTIi1AjP0yd/BBxHqNEdqQBXRdSmVu6zcMVAYjrK+hHK/M8WFtg+sUSD9bmebgq3NLC/TwrvZ6VwHGex8//NE/EmeDKU56uLrCwJnjvTyLiWzFRPJ+9kBTGZz/DooDEtxD4fwJGAZRvvy7gb0XcKb4Wt45/AkwJHN/Aovja2+/5S2B8+mqepy/neb68ypOXazx99YTbg1UUOctR7fwlpSd3SsBY5yYqAhWpO3lQckcXOnxB6bE95Dl8SabtdrKO7CDVehuJZp8Spvs+wTrvEqT9Lv4avyTKeCOheh8QabRRAkbxPtrkY+Ktt5B85HMJGM+ZfyzBYpQARqP38Td5n+STe/Cz2cgp43elvugA7Y2cUf+Ak0oia/F9Tij+Ci/VD/DR3IiX2od4qn6Iu+zXuCr/EjetDzih9SGnFTbQeESd5RAPfvR1Z8XRgmUHU350MucHLRnfaSjwQraHVyq7eKH8Ba9k2/lGtoO1Q1tYO7CF54e28ezwdtbkvuIbxX18qyLHt0bqPDLXoEZuKyGf/U+OffhfcPvsfxC7859pMdhKv/NX9Ni/x5TrJhYcNvKjw1a+t/yYRYv3WXXfzJL3x7wK+Iwfonfy03kFXp1X5Em8HI/Pq9N35iu6fXdx2W8fHaf30uWzh16//fQHyTEaqcxQmIyhcGUqHT+l9MgndPnL0+kvxyVfOZpPH6TMZStVbtsod/2cMtcdFLtsJ9d+K7kOn1Dkupmck9uJPCNHwMlfEHpsE0VhqjQm7+L8mXfordnEUIsyjYWqXJ/cz7VbQQz0BXGl2QOe1fDbHy7Djzd4NdPL+UgnosuP8XyxCtba+fFxG9/dqeW314qYrfWn1U9ZgsIOHzm6AwQwqjIUpfMzHHb4rjcHCWAcCNeiN1hNcuG3eB6Q4FEAo2h4ET3R9zPs19fOBevAuFjiIamMktJY6MbjXPG5uwSGa5XC8HKGlXJvFks8pRGffVsfJAHjYtUpFkqPs5B/nHu5XjyZ6eKuAMaF+zycn+Lu2k3u/b+AcfUqnVkh1B3Xoc5VkQZPbS74mXHJ35wuP2OmExyZSXBkOtGFG3HHueCuz6DxJlos5IgyNMNI1RUz61RcHDM5bR9HqnsCVWcSaQ1Jp8g7i1yvPC4nN3Kv7BKPymtYrq/k27Yqvuus4GV7GXMNOcxWpLNSkstMXi4jiamMJqUxlZ3NzPkEZs7H8ygvj3vFtVSFpHPm6HmcbbKxNc3kmGUWYS6FOJllom9SgpxhJV/KxaEt70XakXhmwov4Y2wChJ1iLeAEY17HybIwIc3OhJ5Yf+oCnDhnqkiU+k6itPcRpr2PIK29+KjuxEtpO8FqX5JsfIACawVqHFUpcpSn1E2RSk8ZFacUqDotR2uoKhcj1GgOVaYpVIWWMFXqRe+suFUMUibXT5GMMwqk+SqSG6JOXogquUEySiPUqI/XoeasjPYMfTozDejK0qc311CagXxjhgtNpBnIN2SoQJdhYXwp0FmHxjxdxnJ0GMvSZjRdg6sZWlzNWAfI8UxNhkXVYIIS/YkyBpPVGE5RZyRVi9FU7XVgzDLkVoGRBIxX0nSlwO7OVCPakgzoSNSjO1HUAarRd06Edh+iIXQfNYH7qAo4RFWAPDVBilyMVmcw1YCRVG3Gpd+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umz3DuRzOTRZMaOpjJxPJvJk/ncOV3DzOlanvqm8jrYhz9GO8A5c4gz4ttYXZ6n6rCUp82rS0asTmmwePUgr8bkeN13iNnqr1lq1WahxZTHzVYstDnwqt+dV+NGPL+hxPMpBZ5Py7M4oMBCiz7ftvvyXW820z15jAwVMTbezY2uKa6ca2Tat4aFExXMOxYx41TA2NEMhuzOM2pznmvW6dx3KZZW0rOe9TzybuTh6UYe+dbxyK+Kx/7FPPbP5rFfKpPOHkw62XPHzYFpTyeeBHgwH3WGx4kBPC2LZLE9nLkrviwOn2S1z4GnbdbMX7TmUYM596tNuFWqz41SA8YLdSVgHCs1oD9L+Wdg7M2SZ6BIxlCZMkMVyoxUq0rAOFyjzFi9KuP1qozWqNBfpkh/iTK9+cp0ZChyIUmeyrDdVIXtpemc6J0+TFuSIk1nD1MfeZimGBl1EUrUhStJ8NgYrURPuh5XREJBpirilrj7vDLdqepcTtXgUqIqjTGKNIhfF6VERZSMwigZeeGKFESpUBqnTXmiPiXxehTE6lIYp0dRvAEFCUbkJJhIhpecBDOy4kzfOKktSDtnQepZS1LPWZMWZ0P6WRvSY6xJFjeLURYknLUiKc6WtER70uOPkHHOlrwEB/KSHMkSwJhoQ2acKXkJRhQnG1KcoENelCq5YcrkBq9PSbgyaaG6tLemMLd8hwcrsxIwPnqjJgpQvP/82Z+AUQJKUfH3hP8YMD6ToHFh7Rl/Oe9IEChA8I3y9xYa374XquJfKovLb4Bw7dvVnxVEAZKSQvnnsChg8uf3/7vCuPD6Kc9eL/BydY351y949s08d4drKHZRoMrpS0o9dlIugrpd5Wj0kqf25EFpFZ1rt40Sl11vgPFzco5+SbrtdpLMPyNCf4MEjAIaz6j+k6QoCkgUI5RFMVHGmzhr9gnJtttIstlGrMVmos02EW66kUCjDwiw+Ig4j92c9dyNu8m7BBp9gp/uR3ipv8cJxX/BR+tDTij9Ck/V9/FS/5CTKu9zUuUDXNX+BQeVv8NN93289D6h0EWNa0GOPA/14Pe+x/nG2YhFSyUWjOR4orKXZ1oHmFP5kiXNL1nR2s6K+qe80PyMZwofsij/IcvyG3mhsJPVPdv5Zs9XfLt3Jy8P7eWp6iFG5b+gU2kHbZq76TNV4JaNCk9dNZg5vp9B81/RovwOt2x/ycKxj3nutpWl4xuljMSZ479iMfgr7nt/xqPQXdwJ+pqRM9sZDd5Dl/cXtJ36gq4ze+j2P0CH9y66fffTHyzHSIQyw9KoUntsO7XHRX/0AZpO7qbJa6fU3V3u8iVV7h9T6vwlBQ6fk3nkN+TafUXR8Y8pcd9E9oktJPkextPsP5Ps8RFlQYeoDVcj6shmnPX/Hg+nrXh47yWrVp/kGmeyql1pbfTk8Ug8z1dq+e5pM4/7s8kXx8NldvS3+zBQ6UF3jhtDBe6M5xyjO9qAdn9luvyU6PJVkBpe+sM1GYs1ZChCW1IVO84oSFWTAhhFE4xQGNtOy3HB6xDdAcpSs8tkrIlU/ycCusXt4uPcN2aXEg/JHS0Cu+fyXf8dMApAFMrifMEJCRgFQH5TG8jrUn/mS915UuDIk2xHbmed5PH9TklhvPtsRlo7/0eA8f7qVbqyQ6lz06PeU41mH32avfVpP2PAYKAx4/76TASaMhhoTau3LTUnrBl3UabPRZ8qZycy3SMItD9HqHMKRUFltIYVMxiezVR8AcPxVXQlNHKrqJfr2U3cy6lmtb6V79pbWWooZq2tlJWOIhaacviutZIXrY1MFZYxeT6fB1llzKbk8jgpk/mMYubyGphIruZSaAOpLsUku1VQG91FV3IX4U5NRZykAAAgAElEQVQZaKhEskMuli37w9n1hSNntLwZPZPGdzHZEHGWfwsLYiEikFY/b47IZARaWBGmr0echgIFRocoMFMg20yBLAslzpscJl53N5kmBym3lVF3REaDnSKljgoUuchT5iZPmfthyj0P0OCvyIUwFS6Eq9IkoDFERn2YCpVhqhQIldFPkUwBjQEyiqJ0KIjQIC9UmbJodWrjtKgIE524KlxMES5LA7qzDOjLN2agyJShEjMGS0zpLzRmsMjgjQFGgKMuo4X6jObrrbs0s7QkE8toppZkaBnP0mQ4VY3+JBmDKaqMpGsxkiY+05JmJE2HMXFvmK3LiDDbJGnSm2bE5TQTLqca03veiP4UPYaSNRlOUGEwToHLkQdoCdxNg/8eav320hB0kMuxYhWuy0iqKuPpylzLVOdapjY3czW5U6jGvRJlpstFb7RQFsUoMFWqyN1CBabz5LmXe4hbefuZrpRnqUufuXZt7reocqdeJqmL8x0mPGrV4WG7No8HjXk0acaMUBcnTXk8Yc6DIRPuDZpwY9CUiX5Txi+bMt5tzvhlK8Y6bREK42WRm1hrRGetIZ2169DY22xGX6s5/RctGe0U5hY7xiRzizM3B45LwCg+E8A42GErraVHOhwlYBy84MjwBSf6G49IwNjfaEN3rRl99SYMC9d1mwXjHaJ/2pSJS2ZMNllws96Wm1X2jORYcC/lGPPn/VhMimQhMp45/zTmfApY9K/hWWAjTwLqmPKpYOpkraTerfpk812AL78NsuS3wWq8DjrIi7MKLKYocT/lIGsX9Fi6pcLipIyXkxq8HFVjqfcAq8OHWB6WY35AxvygActXHXh9S4nv7nzN97f38P0tJVaGjZjtPclUTwqjnZVc6Wmjf3SA0ck7XB9+zHBeL9dDGnnoXcecey1TLqXcPl7CNftcrlmkc8s0jWtWydxzzuWBRxmPfep45FPLjE8FD84UMeufz9OQHJ6FZnD3lB/XTxxnzMmWO6ecmDrjykyEN3MZEby4kMZqfwKzA0E8GfZibdCVha6jLHTYM9tsxXS1sQSMk0W6jInEgEIdBDD2pCnSn61Mf46MvmwFhkpUGSpTZahCleEqAYzrM1anxkS9OuM1agyWyRgolkkr7b48Gd2ZonP6IG1J8vRmqtKTpUxXmowL8fLURx2kIVpBgsb6SLGWlqcxWoHLqesK43CWOlfSVehKVqInVU2q+GxPUqUlVsaFOBVazilTd1aZihgZZdGKVMaqUhWvSWWCNuXx2pTG6lASpyM5lsvE3WKiKfmJ4q7RlEyRvxhjTEasOannzEmJMSMl2pzzZy1Jj7GSJiXKgpQYS1JirUlLsCMz0Z6sRHtyE4+Sl3CU7Dg70s9akCbyHWMMyDmnR4EIFY9WIztUkexgRXKDlcgTE6RAergBXZfSeLJ0mwcCCEXOoojWWX3Cg9V5ptcWpM8erYqV9J/m8f9BYRRG5KerT3m6tq4w/gkS377/0/MdSR2UYG99VfwWFP/0XF9V/6wsvgXAb5ZZ/XZlHRj/TGmUFMW379+sodeh8f8CjGvP/x0wCoWx+MRXlHscoM5NnnrPQ1Sf2EeJ89fk2G6j2HkXWXafk269lewjX5B99EtSLLcieptDdN9j3bX8L9JK+i0wCkhMsN4qQWS08UbiLT4j0WorcZafEWX6MSHGHxJivhE/EbHjuJVzp/dzymYTfkab8NYW2Yu/4pjCP+Krt5ETyr/CQ+VdPFREqPavcVd+DyfVf8RJ8x9x1fwNKc4KPMwLYzkpkNdB7vz2hC3f22myoP0VTzW+5KnGHp6q72RBeQeratv5RnMHr5Q/5RvZZl4d3sSrgxt5fegTXsntYm3XDr79egfff7Gd1W2fsbBzO0/kvmbJSIlFCzWWbTRZczbgpasuK/YHGVf5Ox4d+5Rp3x3cidjFzYivuXXyIx46/ZKHTr+h0+bX9Dh+yID7FkZ8vqLD/TMuuW+h/dQOWt0/p12son330eG9mx7/g/QHy0vK4mC4ACwVqp23US9iSjx2UX38C2rcP6fJexflLrsocfmIXJsdZNtsJcfh1+TY7aDQdQNlnhvJdd9Awql/IOHYB+Sc3EhDyF7qAzRIOrofZ809ONkqcypMD+8UU0JLXEkud6epzpvO3KO01bjQlmdHZ6o1ZdHapFZa0Fp5hMZ4fZojdemKNaIzQpsLZxSk9XK3nxK9ATIGwjQYiNBmOFpPgsMuPxkSMPoqSnAogLEnUIV2H3kueR+mL0iN8RhDSV2cTreX1tEPsx3XgbHITYLFuQJXqRLwSd5xnuS5slDkwVt1UTzFilqsqgU4ijX1iypfnhf6SPEZD3Ptmc04yq3Mk5LCOLV0h6nFh8w+nebO6o3/u8L47AF3X04zszbB5Zww6t0NqffWpsXPiEZPLdq9tBgLMKD/hBKdLiq0uhpRftyODEcHihwdqPPwoCsknMnUPIaTihlMrmUiq43b2R3cTqzhfnwp15NruFPUzWLjJLcyWpnJvcCzyna+b+tltbmOF11VvLpSzuu+Ur6/XMW3XS3MVlZzK72Yh5k1zJ2v5GlSKYvnK1nMrGcp7yJ3Ixro82+k2CmXwbgOHhb2cjmxmRCXHJSVY/h6bzD7P3fEV9efLv8CbobXshRVwXJ0NvfOptEYnYqRrhNHjY7jqWJIsroyNeYHabBVot5ehUo7JYosDlFqLUeltTy1NvI02srTYitPlZOMwqOHKXWRo/KEHKWue6g6tZ+mQAXpfrElTACjEg0RqlRGqFIQqEi2vwJpZ+TIDFKmPM6Q8jh9ys/pUJ2gS32CDpUhh6mJUKApTo3OdH0uZxvSV2BCX6EJfUWm9JWYcqXUjIFSIwZKDOgXJpgiPantYrhIn5ECPYZztRnO0WIwU/RLqzOercVIhgaD51UZSlVnNEOokFoMndd8M1oMpmhxNUuH0Uw9+lK06U0zpC/TnN50EwZEE8x5PcZTNLmapMq1JCXGzh2iO3Q3naF7aA/ZR3vYfvoTlCQ39niaItcyFKSw7lvZGtzJU+dekSpTxUpMlcozU6nAfdHsUqbIVIkidwrkmcqV526eHLfyDyLyGOfbdJhr1+V+sxp36lS4U6vGbKsBDyVg1OHxsCmPrpkzPWHM/QkTyfzyYNiUOwMm3BwyZ3LQXLphHOk0YaTDnP5W4WY2lNbRXW+hUZhfagwQwHil1ZL+i1aMdBxh7PJRxrsduNbnws0BV+k50nmEwXZbSWEUd4yjnU7SSnrwghOjl1wYbD76s8J4udqUnipjhlospQxHsRK/2mnFRLs1k6123Gk5zr2Gk4zlOfEw1Y/l82dZSUhiOSqD5dBiXoTVsxbcxEpwK498qrl7soRZz0aWPFp5daaQ7/0Dee1rznNfedZC9vAsei83w3dwO3kfCw1arE4osDyuyrNBDZ50qzDXo8DyyCFWJ/ezfH0fz27KsXBbjW+mDvHTnf388boyfxg1YbX/JLcun2N0qJ4r46MMjk1xdWyWm+NPuDf8kJsVI1yLaua+bwOPT9Vz73gZ909UMOVUxJR1Dg8ss5i0imfUIpYbDhk8PlPDrG8tj/wqeehbxOOAPBbD81iOyGI+JIap097021kw6WrHTS9nZiJ9mMuK4sXFDFYHzjPTF8x0rycrw6dY7HNj4bIzsxdsmaox5VaZAROFOowWaEvZpAIa+9JlDGSr0p+jQl+2EsMl6gyJtXSFGkOVagzXiFFnrEadiVoNrtZorK+si2UMFskYKJBxJUdxfaWdp8JIkQb9+ap0ZYhO6kPSarrxrALN55SkdbW0so6RozNVg35hMstUo0/cLwpgPK9KX7oGXSlqtCeq0iaSD+JVaI1TlqoI62OVaEpUpz5enepYNarjNKiK16FCTKIeFclvDC+JwgxjQlasMekxRmSKNhhRHxhlQpKo/YsyI11kK561Ii3GgvRYa7IS7MhOsic/1ZGiNGcKkh3IjbcjO9aazLPmZEQbkxVjQN45/XVF86w2ueHK5IYIYFSQJi9EiawoE3o6sphbvru+al6d57FQEMVqenWO6dWn6xC5+gQJEtfmJJgUr588Fyk1f5q5tT+Hxbdw+O/VRQGS7wiY+39D45/dKgpgFLAobhPfPMXrPx/x+duf+3ZF/fb9WxBdVxif8mJ1jbnXL1h4PcedoeqfV9IFx3dQekJE6chT63FQul0UHdJCYRTAmGm7jQybbWTa7SD76FckW2xBgKAARnHDGKj1awkcxUpa3DKKO0YBh8IAE22ySYJLAY0JVlslYAw22kCIxSb8LDbiab6BAJfPOXfmIKcNP8JD613cVH+Jk/zfcVr3I9xVf42HmgDGd3FTEvD4Hk4q/4S90t9Lr9Ot5HmYGMjz6AB+8PXgD8eP8FLnMGtK21mT38I3si95Kb+NH2Vf8Fu5bfzu8Of8bv82fvj6M374aivfbt/K919/ydL+r1je+TnPP9/Cq083s7LpI9a+2MrLwztZk+3mhdZBXuseZuWIDq/cTMBNj1W9zyBGj7vxMjJOb+B80EZaPD/godtGZuw+oMr8N9Raf0Cd7QZanDfT6PQJF9130Oy6lZYT27no+RVt3rvo8NlLT8AhegPl6AtWkKJq+kJllNhvpsplB3Xuu6hx+5pqtx00eu2mwmU3BXZbyTDbQpbNZsrcP6bQZROFbr+hxvcTqoN/w5XavyPd/deUen5MW+gOOsP3UnpS1DqZkR7tSGKWFSEZ1oRkOFBQfprG3OPU+Iu14H7EekFUnpWE7iOr3oSWamsaRV9umDLdEaq0ByjQfHIvbV4H6fFTYiBYlcEwTWnt3CfyGUM16fIVzUHydJ1RpDdAhSvBalwJVqfbT0a7txwjkbrciDeTInQeZDogRiiMQlEU8TkiRkdE6zzOOyaZXdZvGD1+vmEUwCgAUoDkcpmoCDzDSpk3q/nePMhzZibbjkcZR7md7cncg8tML99lamkdGP+vN4zP7jP3Z8DYnRtOvYcR1V46NJ4xpNlLm25vLcZ9deg/JkePiwYNjsaUux7nrI0bxxwTCDiRSFN8AXdyinmUlc+TgloeFbYxU9jL7YwObiY2cSezhTu5raw1XGU6q5P7mR0slPbysqmf1+2d/DR8ie+Ha3g9WMJ3/eW8ulzNk5oypnJLmM2p50l6I/Op9cyn1LKS1cTLvFaWzjXy8FwnE9Ht3EnuYjn3Io+yLzCc3kNJzBXczfOxP+RHvlsurWENZJ5qoODMRcr9a8j1KSD4RAY6JtHYmAQQbHSUAiM1upxldDjLuOQso9buIOWWe6mw2kep2R5KTXZRZbaHequDVB1VosDmIOXO8tSfUqbs+B4qPPbQKM4owpW5ECajJUyJpmg1qqPVqYrWpDBUhXQ/OQoiNalJMaU+1Yy6FGPqkg2oi9eiKUaVprNqNMWq0ZaqS2++Kd15JnTlGdKZb8jlImN6y8y5Um7ClVIj+or16S/WY6jUgKHi9didwTd/iA5kqzOYqcbVHG3Gs7QZTldnKE1DUhjHs3QZTtN+MzoMpWozma3PRI4Rg2n6dCfr0ZdhRm+qeG/ISIoOE8kaXEtS4V6KEncTDjMRvY+rcYeYSFJkOPYQIwmHuZGpxPX0w9zKPMydLHlui0rAfGWmi2RMFytyXwCjWEuXKzJdpsS9EkVuFwh1UYG7+QrcKjjM3XJFZlu1mGvXY7pBjbu1qtyoUGa6Vov7jVrcv6TN7JApD69ZMDVhwvRVEx6Om3NfrKMHjLk5YsmNEWsm+ywYv2zGeJeV1CV9sUKb9ipxu2gsTefPwGhO/wVraYba7KTInKs9Tkz2OnOj35WbA26MdTkw1C7UxSMMdx1lrMuZkXYXhi6uA6O4YRwSN4z11lyuMqWv2pzRVlsmuuy53ndUWolf63LkVvsJpi+d4WFLKNNVocynxbGalM6LhDyeny3lqV8JD9wLeHCihPsnSplyL2XGq4I5r2ZWTl3klW8p3wRG8iLwKGthWixHH+ZFtjoL+ZrcTldiqdmMl73KPG1X5OFFGVMtKky3qDLXocbygDKrEwdZvfs1SzNbeXVXme9GDFmt12cu24IXbed5MnKR69cnGbr5gGtjczy88pT57ofMtU/yoKibe1H1PPCvZsazjKkTxdw9XsCUYw4P7LN4dCSDm3ZJjFvGM2gex3XnXB771jEfVM/jgHLmAotYjhCTy0JILE8CApl0tmfcwZLrJ+x5EH6amfgA5spied6XxuO+KKa7fVgeC2B5xJeF/8XZW4ZXmaBZu8yZnumZ7unpmZour2qqKEqowqWwQNzdPcQhkATXEELc3W3vuLu7G4EEAlGiRAgByqWluuv+rvcFuuvr6TlnrvPjufbebwL8QW7W86y12k8yV+fIZKklw1l63JBoMSDRoTdNm740ITRbHeH3fGeSKu2JgmqoKuYw9uVp0JuvTl+hOv1FGgwUCrCoxa0iLQby1OjPVqYvS5leqRJdqXL0ShTFAPAb2er0ZKiLNYIVoQeoDJOlIkSeihBFCn1lKPY/RGngIepjVOhIEKo7VemMVxOnI164ZdSgTQjJj1GnKVKVxggVmiJVqAtToDpEntpwFSpCVSgOUqIoWJWiME3ygjXIDtIgK0RHXBkLLum0cBPRBJMQZExyqBDobUaMvwlRfsYiNMb6mxIfYE58oJDdaE16pB1pkXbkJLqQn+JKeoQtaeG2pEccITnYjER/I5L9DUkNNEAabEBumCFSf3XSvBVJvS5PyjV5UjwVibymK5peFh6NizeM848XWRDgcG2OWaFH+rFgelkQIVKEQyGo+8VnIdbwxTwVYg6X/tvqWYDDlaf/9yw/XRFidf5GWfy7Rpa/fs8LABTuE8WVtKgyPrtlFG8Wn6+hRQj925/7J5+Xv1rm4VfLfC4ojF89W0mLwOgsS9GxXUhdt5Plto/yk4ri/aIQsSN12Eaq7RbR9JJg84loekl13EmK4y5RYfQ33ICPwTt4aL0hQqNgeBEURuGZAIuC8UVYSwvw6GOwgQATQXXcgr/pB3gZvYeX2ftcMd/IOYsNnLV5nxhPZXwctuGu8yZHVV7GSfElTun8Fjf1Nzil8Tan1J4Bo7vymxxVeA0X2dc4d+i3eO1+l5T92xgw1OGpox1/tLXid1rKfH1oN9/JbOVPClv5QXEb38tt4cvDm3l8cCtPlWR4IH+Imzt307NjL727D3JfZicz2z9i6eMPWPtwI6vvreeLXZt5emA7TxV28aX6Xr7TluFLeyO+OWkLp634wk6eeycPEWnzBsfs/oPzlzYSZvsyfc4bmT21hySDV8m2eY982w8odPiQPNv3xNdyly1UuW2j6uQ2as/sovHifpouHaDlyqFnsOilTOPlw6RavkuG/SYqzx0k5+hWco9tp9h9HzlHdyI9IkOi1XukO62n/Mo2BhK3UnjpTRoCttEY/TqrU/9Op/Q1Sq68wY3Ij+kO/hcqz26mJuhjqlO2k5e6j6oKe4pzTlKR5Ea9vxVVR4VV4gEavQ9Q47GDPJ+dJFUYUF5iTVmQIj0BKjRePkjFyV1Un/qUpvOH6PBQpv2KMp2eanRcE3IZ1ej10qTpvBz1pw/ReE6WHi8NOq6o0HlVla6rauLrcLARY9HWYkC3AIovVtJCFaCoLKa7iAApROksSd1EJVGAw8+LLosj3C8KEPlCYRQ+P8o6y6PUs9xPdWYi3pqpmCOMppwRV9KCwjgpxCCs3P+fbxgFYFy+z90n46LppTVFAEZjis7pUXhah8ITKtS7q9JzSo02+4O0OKpSfdSMPBcXfC3cULTPRtNBgueVbOqSq7iZXs5QejV3Mlq5I+lgJLWF8eRGJlOqmUqtYiGjlccFQ0wntTOZ0Mh8RiPft/Tyh55mvuku4fPODL4fzOP3/cV82VLMQkEuk2mFTKRUMZ5YxYKkibXsFlaltTxJbGI59Qb3U4cZjW3ns5RavkypZi29i/vpd7mTNMlk7C3m4toZSmjD50I1Zs4lGNtIsbRIwEQ7CDOdQC6YXyDJyoga+0O0nlCk4ZgsdS6yVB49RNnRQ+TZ7iPJYDPJBluRmO4h22I/WVaHSTXbR4r5Hopd5cl23kPhyf2UXZKhykuOWl8l6v1VqAhQJU9wFQdriSufhKsKSAO0yI80piDKiJIYI4qj9CiL0qUl3oimGAPqo3Spj9WjNcWY1jRTGlMMaUg1oCXThLYcczpyzURo7MoxoTvHiN4cI3qy9OiSatMt0aIvQ5s+qTb96VrcTNVmUKgYFNbSMWr0xmvSHSvE7mjQE6fFjSTB7GLA7VRDhlKM6I03oDFMi7pQLZrDtemL1WcoTo/ReB0mEzSZjVFkJvIQ4+EHGA7Zy93ow9yNleV2tAyTqQqMJhxkNG4fUymyIghOSRSYSJdjXHKYiQxZJjLlRGVxPEuRe5kKjEhkGUtTZDRVAEY5xnKVmavSZq5Gh6lyTUYL1Zgs0Wa6RJfJUk0ma7WY7TVhetiSiSFzpobMmR40Z7LPjLs9Zgz3WTDcZ8VwpyXDHcI62pLuGnPxZrG+QF9cSbeUGtNSakRbuYmoLvbUCTE8dgjA2N9oz2CrEwPNDgy2OInAKOYu1tvQXS/cMdqLN4w3mo4z0OBCb7UT/dXCWtqWtmILERjb88zorzrCcIszt4V6wTahk/oEd+sucr/ajweVUTwsS+auVwBDJ3256eLHoGMQQ44xjB1PY9o9mwfni1m8VMLchQIWzpXy8GIVj67k8uhqGJ/5X+abWFe+l9hD7Ulov8yDXHuWC1z4ruAoK7mGrFTps9yoz1qLBd+0u7BSZsJssRwPuz7li6ltPOyxZzT9OLe8nBm77MF0TAaLdf0s3Jpl6tYsM/V3mE9tYza8hPmIXMauJjJ9KZX5i1KmT6cx4Z7C6Il4bjuGc9s2mCnnaObcJEy6pDHskEiLUQidFlHMXyll8VoJCx45PPTO4qFXGgsXA1jx8GL50nlu2ZoydcqJqYsnmPI9y2T0FdaqQnncHsJCmxdzXZ48HLjOau8VHnWdZ6n5BLcy9cX7RUFN70zQpCNBk6YIeZqiFGgXwC1Zjc50dXqztOjL06YvX5PufDV6CzXoL9CgP0+dgfxnr305KvTnqDCQrUyPVJ6+DAEYlenLVBZDv5sSFSgJ3kthwD7KguWoClemKOAwhf4yFAXIUB2pSHuCoC6qitOZIFR2atCdoEFXnDrt0ao0hyvRGqlCW5QK7TEqtEQoURMiR024MhWhyuLtclGIOvnBGuQKwBishTTSGGmEkMVoTGqYCamhpgjQGB9oTIyfEeHeBkT5GhPrb0KsnzGJgWakhlqREWVPbpwzJalulKa5kxllT2qYNUmCuuhnIq6aE/0MkQSbkh1uTpbgzvbTJPGaAonX5Ei4ephET0VifY1pbEhiYW1CdEGLwLi2wMLanNj4IrqjH80jOKYXhOePHzx7ff7+weMHiJnYTxdZEozPIhy+MLs8i1YUTDAvngsAKayt/5fA+EyFfLZafmZkERXF5yvpF2rj/w2Mf4XM/walnz9k5e8Ao2B6SXM4SL7TdtKPb0V6fA+FLofIdfkUQV2U2G8l3X4bGc67iLPaRLLdNvGGMcl+O/FHtol9z4Ka6Kn9pmh68dZfj6/RBoTXIPMPCX5+xxho9iE+hsJt4zNgDDT9UKzru2a4AQ+TDVyxeJ9zZhu4bPsR6d6anDV5F0eV/+KY+iu4ar6Bm+abuKu/iZvqG7gqvy6uqO1lfsNJ+fV4HnqXEQ8nJk8eYdLOiBkTTRa1lPhCVYG1XTt5uP1Dlve9w9fqO3mqvYdp1R0Mqe8mZ+c7uPxyHca/WIfuS/+CxZsv0bFjI3c2rWfy/fUsfrCBp1s/5vHuzTzYs4kVuR08Vt3Lt/ry4GTJ98esWXM1YNpDl+rzMlww+g3n7NcTdHYHQWavITV9jTrnTcQYvEq65btk2bxPkeMnlDpvoezoFsqObRE7vCvdtyNM3bm91J/fT8OFAzRekqFFWOVdkBFrFlOsN1Jyci/ZzgIw7qb01CHSbT8SgTHV4RUy3X9JY9A7fNm3k47Y12mJWM9a916ezPyMxb6XuFv4b3zRsonh+H9iKPotnrS9zuPBXzNc82txPVEcpEbxZVXqTynRYrePZk9ZWrz2Un35E/L8tpFQoUt5mS3lwcq0Xj1I0+X9lLlup+7MflovydNzTZ2WiwrPYPCaGh1Xlen30RZBsfbUQdouK4mfWy8JSqQ6fde1GPDR4XaIsXi7KPRFz6Uee3a/KKiJz0e4ZRQgUvgsAOOL9fMLh7RgdhGMMILKKMCisJZekriznHSSiSQHxuOtmI6zYyz17P8vYBxfHRBd0kXH9Shw0yD/hDp5zkpUHFWm+ZgSrXaH6HRWp9nFlHxbSy7Ka6Go6YGKUSjGR+JwPp5OoF8DWfF9VCf10pvSzn1JAw/TyllIKWc6uZr5tGaeFgwzm9zJYkYPf2qZ4HF5C1831vO7rmq+7S7ii64sft9XyHedxSxX5nMzPYvOlDIa46toS2pktOAGs8WDDCc00RTeRlPcEGN506xJOvmdpJGvU5pZS+llNeUWXyV3831SNQ/iiykIr8H6WCoKeoFoqHlx1iyUUs9cSpxO0HREjlbLj2g6Lk+9iywNrvLUHD9M2VEZMq12EW+4mSidT4jS3UqiyT7STQ6SZryPeL2t5DkepOiEDMWnD1LlIUeDrzK1vgrU+SmJHdO5fkoUhmqRGaBOup8a2aF6FEQbkxXy7H6pIEKLsmhdmhNMaIo3pjZGT+x1bk+3oE1iTqvElLYMMzqyLGjNNKM9x5SOHEFlNKYzy4jODD06pdp0SjTplgqdujoMZutyM1OXoXQ90UXdFSvkxSnTGa0qgmNXjAbdsZr0J+hyI9GAkTRjRiRm9CcY0hiqSVOYDp3RBvREaHEjQo3RWHWmYlWZjZFnNkqGycj9DAft4F7kPkZjD3Avdh/TyYeYiNvHZOynzDgjobEAACAASURBVKYc4n6aLNMSOaYkskxKZZkSYDFTnvFMBcYyFbgrlWckXZ57aYri3JUoMJqrwnS5NtMV2kyUaHAvX43JQm0mC3QYyVfhboUaU13GTN40Z/SmCeODpkwNmDHRa8rdHnOGei242SPAoqVoernVZkNfvZCXaEx9vp4IjKI7usKUrmoLemqPiJmKvfV2dNceEae/0YGBJkcGm5253XlCfO2us6FLqBoUOqobnRloPIZww9hd6UBfldNfgLG1wIyOfHP6Ko5ws1GI5TnGcLsbYx1XmKj1Y648lqUCCbdDI6myOE2ThQf9zqHcdU/i/tks5i8WsnS5lNVrFax6lbPkUcT8pXxmL+ax6JHNsmcyy97BrARc4lGkO19IzrAmPcudEAfGQk7zXVgiq7GXeVhwlNU6K77qcOSbKncmws3o81LhVrQSX3bbMJV3naHgCCa9kpk6JWX8SjHDQRVM53exUNHJtHD64S1h9XwMS6dDmHcPYe5UFA8uprBwWcrU2VRG3GIYcgnlhqM/g/a+jDrHMOuezoML+UyfzaXHJprFa+XMXs5jRgDNCwl0WV5izN2DZU9Pps+c4J6LJWOu1oyfceD2WQfu+rnzeUUov+uJ5fP+SBYHI3h4M5TVAT9We67ysP0cNzOMGJQa0Z2oQ3OkGq1RmjRFChV9ynQKsCaEZ0u06cnUpjtLk06hYzpblZ58TXoLNMTpE8BRmHx18daxJ1OF7kxBbVRFcFh3S1VoS1OmLk6O4qB9FAYcoCxYnrJgRfJ8ZMjzOUi+70HKQxVojlVBAMXuJA16kjTpEpTGODU6Y1Vpi1SiOVSO1jAFWsPlaQmTozFEloZQBerClKkMUaY0WAURGIM0yAkUMhE1SQ/VRxJhRJrglg4xEKExJURQE42I9jVEyEmM9hOA0YhYPwMSA4xJDTIlI8yK7AgbSpKOUpZ2Akm4FUlC9WCgKbE+xsR4G5ESaIEk1BppqCVpgUbEX9cgzkuZuGvyxHvJk+CpRMR1Q+pqE5gTFEbhflFQGNfmebA2y8LarKgyCrA4/1NgFKBRAMWfwKLQvvffgPF5FrfglhZA8a9qoxDcLdwv/mSEWB1RRfzbqJznt4uPhTX0T24X/3YVLUDjs/XzT4DxJz//i1/r7wHjXxXGnUhPbEfqsoccp30UuO4j8zkwSh13IH0OjGmOO0lz3CWaXmKtthBk8r64fr4m3jG+Ia6nvQ3ewUvvtwSYvi+aXQSFMcj8I7yNNuJr9D7h1lsJMv0IH4P3uK6/gevGG7lq/B4Xjd7ljMHbBLjuIeyMDC46r3NE4d85rvka7lpv4qr+BidUXsNVcEYrvcoJ4Z7x8OtE6X7C7YvGLFw2Ze2iKZ+fMWHNVpPHOoos7/2UpZ1bWdr7geiOXlXZw7z6Pka1DlK0ZyNe6/8T6//4R4xe+QV2775C8+bfMvLJO8xv/ZC1rR/z+e7tPD2wk+VDO5iX28EjrUP8zlKT70y0WNSXY9j2EGXHdxJ59EM87d4h9vx+0s/IEGXxLrHGrxGl9xKR+q+Qbr2BrCMfkG+3iRLHTyg/uoVix48pObaZctftlLvvoOr0HqrPfEr1mb3UnNtP0xU5as7LEGfyWxItN1Dgupss563kuXxK+ZnDSOw/It12E/lnf81AyivczPolfxh7k69ufsKd/Nd42v8x3879nG8mf8EfJn/BH+/+F0tVL/F112v8OP6v/Dizjt9P/At3cj6i0mczVRf30HhiD/3HZGjxUqDh2qdUemymIGQXyTVGVFU4URmsSuPl/bRfk6PMbSeNF+Xo8tKgx0uLxnNydHqo0O2pSvtlBQa8tal1P0DrRUVu+uvTLQR4X3z2fCjAgDvBxtwLM+P+89tFQWEURoBDAR6FDmlhXjwTgPGFwUVYRQuAKICiAIzCc+Gz4KBeSD3Bw+RTTCQ7MpFgzUy8vbiSFkwv/xuFceG5wnjvyTgCMNbFeVB4VJui46oUuAjAqEaRgwrV9ko02crS6ahCq6MuNfYmpJsYcUrbkdN2gVhbRaNpmoS5Uwmn3UpI9KoU7wmnkyp4Kq1gLauBB9IW5lJbWM25wXRyOzMprazmdTIrLWelsIRvG2v4pqWctfocPmvI4vuuMr7orKM3J5+kgDSunIzjlHMs3qczKInrpjyxHXf7ROzMUwi/VM9E+iBPUhr5PKmGz1Kb+UzSyndplfwhLZ+vJIXck9SQEVaGtZE3BnInSXSLp/9aLAMnnBhyUuO2ixwd7qq0u6vSdUadllPK1J6QJ8tqN3F6WwhR30SQ2hZCtXaRanAQieF+0k32kO8gQ8MlddoEk5O/Bk1+KtT5Koh90lVBquI/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RpMFegwmavNSJ4K96o0uN9twtigGfcGTRi9YcJEvynjvWbc67PkVq8lN7rMRWAc7rBmsMWa/gYrOivNRVhsLzejs8qC7hpL+gTVsOYIXTUCNNqJ011rS1+DAzeahCzHY9xqc2FAyF2stxUVxs5aG1Fh7Ks/KsbqdFXY01ftRHeFHW3FlgjA2FVoyWCtA8Mtxxhuc+V26xkmWn2YKA9jKD6EHs9gWlwD6D4Wxk3XeEbPSpi6lMvc1RIeeJaydK2MVe9yHnmX8fB6MQ88s5m9nM7sxQwWLmex7JnOinc0qwF+PPC7xJTXWYYvnOSW20UeumXzwDuG6ThPZvPP8oeuIL4t8mfi+kkmrp3jjs9pfteQzHRiOne8sli4VsWMayXTpyu5czaHES8JU8GpPPCK5fG5SJ64BLJ21IdVt1Bm3MOZuZDEglcu01ezGbuQyu1TMQy4BNLn5MNte3/uOocydTKRUfckOiwDuO0az/iZJIaPh9Bg5EaJijUdR5yZvHyWGQ93pi85MnXOlvuXnbhzwYHb3i7ci3Hns7oAvh9O4cloJo/vpvJ4KIrVXh+W2y5yO9eKvhRDREd/lA5tkbo0hinRFKlMu6DsCX3OEm26JFp0SDVok6jSKlWhK1eDngJNeoo06RVGeJ+vQVeOOt05GvTkatKTrUlXproYtSN0UFdGHaY4+CDFQYcoC1WiNESZfF9Z8n0Pk+97COEesTFa6RkwCn/GhIlXoz1KifZIRdoiBEiUpT1cXmxWaguXo0kERnmqguQpDVCgOEiFXH9Vsv3VyPQT/lOpTkqQtgiNaaEGIjCmhQkB3ybE+RsQ7WsgqowCNMb4GxDrp0dSgCGpAUZIg0zFyY20piDODkm4BUnBxsT6GRF13YhobxNSQ+zIiHRCEm5HcoAZkdc0ifJSJcJTnqhr8sRclif4qh7VVXHMPhp/Xg34TF18sDbDwtoMc2tCr/Q8C48WREBcfAGKjx+w+HiRJcHo8nSJZXH+qiSKMTrP87iFAhcBGl+ojEIu97MbRuGO8afzt7D44vNPDS8v8hV/escoVAH+HWB8scb+6a/xPwFj5lE5il12I3XdgcRlNxm2uylw2y8CY5rtZiQO25E47RRDuyXOu5E47xGBUbhhDDR5X1w/X9f7rRitI8TrCDeNnjpviXeLgvFFuGEMFIFRaHHZSJjVVoJNP8ZPfyO+eu8RaLJJbHbxNHiPK4YbcDV+m5AzB/A+ugMHtf/imOaruGu/iZvG6xxXfgUXhZdxVXwVJ8VXOa32Jh6H/p1s3bfott/M54F6fBtozLcexvxw0pLPdTWY+XQ3Mwe284WmPKuK+1lW2Mf0oV1MKOxjRE2OXlU5amT3UXV4H3f3b+aJwl4+27+Lb/fu4cmOrcxv28TS4T0sq8vw2EiZp8ZqjB38mNuKH9Fu+jExRi9z3fIVrtn9lrhTn5J/Tp5o4/XE6L9MrMHLhOr+FxKb98g68j7Z1u+RZ7ORUqdPKLT/iAKHTRQd20KJ2w6KT2yj1G0HZe67qDy9l0YPBSrPHiDG+C0SLDaQe3wnGU5bKHDdQ/mZA2Qf/YQc11ep8Pon5utf4tt7/8Ifpn4Gi2+w0vmfLHf8hj/N/jus/JIfhdq/lX/ij2Ov8OPMr2Dpn8Q+6d+PrePzzrepC3yNqksbqTu+iVtnFWj0VaLC81OKPbZQFLGfrCYbGiuPUxmoRuOVg7R4ylN+cq8Yxt3trUu3lw5N5xToElfRqnRcVqDLQ5Uat/0MXNdmJMSE9otKdF5W4aafHvdCTRmPtGQi0pLpRIe/wKGgNAqq4kyys7imFj4LmYzCTeNyhrvohBbWz8K9oqAuioD4/H5RUB8FeJxPOc5qypm/AON0rC3Dca7MTTX+L4FxkoXlKe4Jwd3PgbHIWZtyF1VKXLQoOKpDrp06RdaK1B9RoNNemXZbZVqOaFBvZ0CJjTXlVyK55hyLmmowqurRXDqWQ2lANWOpzaxmtfBZQTdP8vtYzellUdrFw5wBFqRdzKY1M5lYwWJmNWuFVXxVWcOXVZWsVZfzRX0Jf+pv5Ie7A9yoric6phhj+whktQORVQ/C5XgxsYm9WLvls08rHhm5EPJ9GphLa+PzrCa+Lmzhi6JafleUx++Kivkyp4xvC2qZSK2h1LeI83pXcNxlQM/Fawy5uTB5zo17544ycsWE/tNa9J/VovuMBq0n1Si2kyHVcDdRGtuJ0PyUcO0DZJkqkGl4AKnxp2Ra7qbL24Db0Zb0hevT4KNIzXVZGgKUqA5RoyRci8IwLQoi9ERVURKkSUaINpmhWmSHa1IYrUNtqhm1yaY0plvQkGZOTaIxVbF61AmKX5IRzSlG4j1jd6Yl3dmWovmlI8uYjgxDujIM6M7QpUeiRa9UkxtZ2gxmaTGYoc3NdF0G0/XEJpe+JKGJQou+JB36hf7oeG06BfOL4JJO1GcgVo9eIRon0ZS+eFN6ovXpC9fgRogCNwMOMBoqw0ysLAtJ8jxIU2Q6SYaJeAEWdzEatYPJqJ3cC/qEydBtzMV/yqxkHzNCVE7aAe5LDzGdqcCE9Nnd4ki6HLfT5RhOl+NOihIj6SqMSFUYyVJmNF+VsWINxoo0GcvX5H6BLhPZ2tzJEYBRk8kuY+72G3N30JTRQVPGB0wZ77Ng7IYNQ31W9HeaMdRuwc1WC/obLUSFsafGio4KISPRCuF9T62VGLXTUWlJW4WlCI299fZ/AUcBEm+1HeNGszPC8+76IyIwdtXZ0F1rR0+tI52VDnRXOTBQe1S8YWwvsaS10IyeEmtuNx3jTrsbQ63uDDedY6IxgJHsMG4EhTNwMZ67F3KZ8ihk1rOE2WulzF8vZ9m/lkWfSpZ8yljxKeWhYNLyKWLZWzCNJDB9NpXZM3msXinnC+9SPveR8NgzikdXI5g9FUi/yRXm7TNY8MhlPDSdKYkEulv5MiObBQEiL8Uw6yvlD2X9zIeXMOVZyJJHHXOuNUwdLWDKNY2p01HMXQxh5VwID48HseYcwIq9F0uuYYy5RzB2KY2FwDJm/cq571XA6MV0bp2MZtAthFv2V7hhc4l+26s0GZ+jRN2Fcu0TdBy5zB13X/odz1GjZ02RgQE9Z5yZDz7PnO9xpjwdGPdw4K6nE8M+R2m8YsRs3gW+uZnCZ5OlfDFZwBf30nh6M5zF1ivcybOnK8GArjhDeuNN6Yw2pk6IfApTpDVWjY5ETTrTtOhI16Rdok5rugrN6cq0Z6rRnqtGe74q7flqtOep0ZajRrsAi/m69Bbo05mlTZtEg8ZkFapj5CgLP0xJiCylIQpUhKtTLhhU/BXJ95Mnz1eWokAF6iIUnt8xPltNd8ap0hohjwCHQqe7MF2RCnRGKtAaJktj8GFqgg5T7i8rtsUUBCiT6a0kNj8JyQmpvuokB2qSGqxLeqgB6WGC0mhMSoiwejYSVUZBWRSUxhg/PWL9dEkOMCQ90IiMQBMyAoXthRnZEZZkRFiQEmb6bI19zZgob3NSQh2RRh1HEnGUeH9LQq5oEnJVhVBPRUKvyhF6Vga/i5pUVsYytzbBtBDMvSbA4SyLj6Z5sDbN/OM5Fh7N8+DRAgIsCoAovj6HxWXhbvHpkpix/QwIn0Xp/BQYX5S4COD44v26F2vkF6/P1MHnK+gXoCgohM/vD1/A34vvF1+fq47CTeOz58KP/8mPeQGaQi7j83n49cp/u2EUVtISp0PiDaPgks48sVcExgynHWQ67SDNdgsSh22kO2wn1vIj8YYxyfZZDmOU+ceikcVbbz3CXBcyGbXfEmFRMMAIRhcBFoPNhBidj7hu/D5e+hsIt9xKiMnH+OltxFv7XcLMPiHA6EP8jD7A2+QDTpm/wynzdwk6tQ+fYzs4qvEyJ7Rfx03rDREYnWVfegaMqq/grPBLrir9Mx2nt/Ig6DBfx6vz+yR9vosw4s/e9nzrZM6SmT4j5ppw/RQ/uNmwqCbD6PYPWdy7naey+3m4fw9rB/fzjaoys/u2MLv9AxY/fp9Hmz7is53beCKzl880FfidrTGrpurcOrSdzr1v0Sb/Kq1G75Br+iqBhv/OBYN/56zhyySd3Eu0yW9J03uVdD0BGF9CeuQ9cmzfJ8f6PQptP3wOjJvIOfIBWXYfkn9sC4Uu2yg+sUN0Qhee2CGqi8Xue4g0eIN483fJPrYdif1mik/tofriATFa565kC8MZv2G6TgDCdXwvtLYsr+OHmV/z3Z3XYf51eCA0uazjh+V1fPdgHd/P/YIfFv8Rln/On2Z+yZ+n/pU7hW9T7fMmVaff48ZlRcqvy5N7eSeZ5zdRGHGQwk5nOqpPUxuoJa6rq87tp+b8YVqEmj9PwfmsSfMFJXo81ekTVtIX5ak/LUPbRUVu+etzw1ub7isq9HuqM+yvz0SEBVNR1tyPtmYmwYHZJCdxXphe7ic6MhlnjwCMgvllRYjXyRQidk4yl+IiwqIAiAIwCiMojELsznSis6gwLie6Mxpvy2isBZPR1gxGHWVu8qfAOPU/3jDOL0+ysDTF6NMJ8YaxIcGTYictSh0VKD6qSaGLAbkOOhTYqFFhKUebjTxdtgp0HVGizVKRFkNVii0dKfNIJ/lqNY7qPtQH1TCT1sJqeiOL6e1MZt1mLmuQ1dwBERZX8wZYyupmJbuT1dw2ZpJLeJRbxZP8Sr6rbuWr+h5+39rKZw3lfN7XzlBTByk5Hdh6lCJvl42sRR5HznRw/Ho1Jpfq2WKYzWbFBI4aRnEzuZXHJW18Ud3Io4pCvqlL50+9PfyxYwyq+yC/h5WsIer8q7mmf5p855NMBMXwMKGSxylVPI25QJ+bLu3OyrQdVaTRUZ56Z1VK7VTIMJUn3USZLBtd8s1VKDCXJ9N4L1KzHfT7mXA7yoK+MD1qrwtB3p9S7SMrqtSFIRrkBKhSGKEruiAFhVEaqk1WuBYl8UaUJxpTmWhES5YdjRnWNEmtqE8xoyJah/IITcpD1cS1VXmY4J42oD3dmJY0A5qStWlOFv5h1KUzXYvOVDW601W5kanJrWxtbr0AxrS/AmN3/LPbqp4EbbritOiI0aAvUZ8bsTr0x+rRE61HX5wRNwRojNanN1SNwRBFbgfJcMd/H6Nh+5lJlONRriareWqMx3/KnfAt3A3byr2QLQz7fMBYwCfMRO9kNn0P02l7mUrdy/30g0xnyjMpAKMAiWmyDAsjgKMIjKqMSFW5k6nMSI4Kd/PVuJevzmieBpN5uoxmaDKSp8p4nQ7jncYMd+tzZ8D4OTCaMTlgycQtO4YHbOjveOaSFoBRuGEUFMbuaku6q63pqbERobGj0pyOCjNaSs1oKjEVobGz2obOKms6Kq1FSBxsPioCpPC8vcpCXEn3NTmILS8dlXa0l9uJsTqD9S70VTvSUWolAuNApR23m48z1HqcwSZXhhouMFEXxHh2LBMxGcwGVrDi284D71oWfKqZ96liwbeK1ZBGlgKqWPIrY8m3iCXvXJauZ7N0LYmFK5FMn0pm2rWAtYuN/N6nk++vVTJiep0e9dMM63syahLId1fyWLpezm3fWsbiB/mx9QuWItuY8yhk7nIBD3xrWI7tZyGgiAXPbObO5jN7oogJu1RmnKN54BbCw7OBrJwKZvFEOEsuYay4BLNwJpaRMwmMXM1mNqyeudBGJrzKmLhawL1LGdw+E8ew80Vu2J2h3dyVRpPjlGs7UKZjT6fdaW6fvMKQ21lGTp6l78JJhvzPMRfrwUyoG9NBLox42TPk5chNP2eavUwYy3JnvimAuZtZPL6Xy5ejGXx9N5HFNk8GpNZ0JRjTmyCcUFjSHWNGXZAidaEKtMQIwKhBZ6qW+GeiQ6pJm1RdBMZmiQqNUkUaMuVpylaiJVeV1hwN2nK16MzXpzvfkNZMHVqlOjSnalIVLU9p6GHKwhQoD1elKkqb0hAN8v0UyfWRI/PaQXJ9Dok5je3CGvp5cHdrlCJNoYdpDj1MW5gsbaGHaQ89RGvoIRoCD1Lrf4Ay730UXz8gAmO+nzISL0WkvupI/bVJ89MiJVCLlAAtMsKNyIo0Iy3EiNQQY9LDzEkNMychyIS4ACMRGOP8dEkNNCQjyJisIBNxckPNyRa+N8iIpGAj4gJNifa3Jj7QnpSwY2REu5MZ605SqAOh1/QI8lQn9LoagR5y+LnvxeusGhUVccw/vv8XYJx/DoyLa9M8eDzLg7V5FteewaIAiKKq+GSRn8LiQ6GY5bMX5pbnrX4/URifVUSvPauIFoK7hRXzi1Bt8fVFFM5fYPFv4PEvLum/wt8LCBReHwsjhHo/H+H94y+eP3/x9S8fsfrlMqtfLPPl46csf/m5mMN4r7uAVPuD5B/dQbrrdlKP7URitwep026kjrtItd1Guv0Oko9sJdF6M8lHtpFqt504i49JsN5MpOkmfDXW46f+W4K1N+Cr/Q7XdN/hotZbeOi9Q5jlFiJMhF7pzVzWX881vQ34GQoQuYVreu9zRX8jnsYfcFX/Xbz130Vojrlo/BYndF/GzfgNAs58yjmHD3HQfw0n3Tc4qv0GLmqv46omuKbf5or2v9Ls8xZPMnbxedI2fizYDqUf88fsrcxfPcANq4N0mqjTaqHP3BE5PtP+mD8o7+SLffsZWP8JTRs2UvHmKzStf5ORT7YyvX0Tkx9vYOaT91nbt4Onh/fwvZEq3zvo881JE56cM2HloglF+u+TpPEqJRYfUe2wgxi9N/DS+i88DF8j1nUnAfpvEq/7W2LUXiZM+yVyHDeRZ7+J3CMfkGfzAfm2H5Fj8z4Z1hvJdviI3KObKTixm7zju8hy3kam0zaKT+4n78RuIo3eJs5sA7kuu8gQnh8/TMN5ZYpPvc29rNf5auBl/jj5D/ywsI4/iUriOn5c+Wd+WPhXWP21CIs8XMefltbx+9l/5k9LP4fH62BtHT88WMcfpl7nm6HXuVf4G3rDPmDgohK1V/UoOyVL8bld5MfIkjnkRm/tRToCTei6rEzdqYM0XlSg5ZoajddUafBUo+aSKl2+JvT6mtPsoUPRxYN0hGhxK1KPQR9Fbl86zMQ5GZYuKfPYS5f5Kxo8CbPmsxBLnoZb8zjOgYUER6Zi7JiMsed+nDMLKW4sZp5lPuc8D3IERfG4qEg+zDrFcoYQp+POkuSkCJDC+vp+oj2LkmMsJDowEuvIeLwdYxFGdAYaMDfWwtTKJPdXJ1l8OMTE2ijjaxPcX/1r08u00PSyPMnikgCU40w+HKAl/hplxwwodtGk2EVbXE/n2alTYq9BqZUyjfbqtNir0uWoRquNPJXGByky0aHlnC8Tqe0MxHYzlNTL/cw+lnN7+Lywj99VDPFV2Q2elvSzWtDLk5KbLOf18ahwkNX8fp6WDLCY1cBiRg2r+b18U7/Gk5YOvmjO5cfWfGhr4VZGBQlpFZxLqMfGp4nT10exvVSIokMqm7WT2a6Rya5PryPxr2C6pJYvqiV8WRbIn1vCGU9Mo+FSCV3Xa7kV2kObfyf1fh3UeDfRH9XJzcg2boa3cC+hj8G4NnJsz5Ctr0aB1nYqjbdTaSNLqYM6BfbqZFgcpMBmLxkGB8k1lafIWpZ6NyV6vLTpD9SmO1iTOh8Fij1kqPBToTJIhyJ/bYqD9SiPNiIrSI10fyWyQjXICdekJNaA2lQLmiTWtGUeoTvbnl6pLR3x5jQEatMUqEOdnwbVvqrUBKhTH6ZFm9ACE69OS7wKLfGKtCcq0pOqRG+qIn2pitzKUGc4S4vhDG2GJToMZ+gxJNFjME2X3hQhNkednlQ92hO0aY3TojlGg+ZQVVrC1GiP1KQnRodbSYb0hqsxGKrKYIAiN6/LctdXkakwVRYS1FjL0GAlVZYHiQeYjNjDSMAOhny2MeQngON2JuP3MSU9zJTkENNSGWYzDzOXKcu09LB4zzieIc+ddFmGUuW4kabIjXQlbqYrMSxR4o5UmbtZKtzNUWEkV0VUFodzVbhdpMpEvS73O4wZ7zLkXq8Rd3oMGek35e6AJfcG7Rjpt2O4y4bbrdbcarHkZrM1Nxpt6KuzYaDBjv4GB3pq7emoPEJLiRX1eWbU55nTWGBBS7E1nRV2tJZY01luK0bltBVb0VJkSXupJd1V1vTWHKG3+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0ru+aRy40wQ3Y4X6LQ+TqvFEdrt7Ok65kyrkwP9bm7ccHOn/+wJBq6cYDrSg8nIS4yGX+RmwGkG/F3p9bWnN8CI8VRzJgutuVvtxHj9Ce43n2ay4RS3ipzoSjOnM96AG8kmDKeY0hepTVuwGh0Rz9Ty9lh12uLUaE/RoCVVjWaJOvXpqlQlKVAvVacpU5t6QUXM1KY5S5eWbD3acg1pydanUapDU6YurZnCSYgGRWGHKYqQoyJejeoUHQojlSmKVCEnUJa8AFny/GWpj1CkJUqZjljhblGNpnAFmoS80lB5WkPlaQtToCnoMDV+MlRcP0iF1wEqvWWo8D5MyXVZcq8dJvOaAtm+mkh9tMn01yPLX5MMPy2ygnTJCjFAEqyPJNQAiaA2hgmOaUPig/VICzIkzV8Pif+zLMecYE1ygzXJD9UlJ0iXvBAT8kLNSQ82Iy7YjIQQKzITjpObfJrsxNOkRRwjzt+acE8DIr30ifDUwv+iIh6n1akojeXho/vMrMwy+0i4WxRW0TOi0rgkgKKgJv6dEYDxWXvfs5Y/8f2TZVafrvDo84ciuz3juEfie+GZ8LWVJ8use/rNk+fh2z9ZS/9PsChA4F+A8UXl39+AowCIgoP6+TwDxufQKIDj8xGA8dHfAmNPAemOMuQ5byP9xDbSju8m03EfKbbbRTBMs99JusMu8XOi9RYRGpNsthBnsUmExiirzXhrr8dT5Q18Nd/lut57eBpu5LzO25zTfI0oq09INPuIKOMNBBi/jb/2G4QbbCDc6AOCTTfhabSRK8bv4WHwrnjP6K33DleN1+Om+RvsVH6Fi9EbeBzfhseJnRwz/i2OWq/ioPIbjqm+ykmlN/DU/BnN1/+N1bT1PEpYzzc5b/NN6evMSl7ldsghSh0O4n3wXfzkNzF00pJRExVW9BT4TFuR3g82UPDrlyh77S3q3nmHwR2f8OjwPqa2vM/U9g95qLCXhxoHeWqjwaS5LMNHDlNvsp1qy50k6LxFoNKvSdF7myyjjURrv0mg/pv4W27giuEbhJi9R4zBuyTo/lYExlynj8l3/IRc2w/Jst5IpuV7SC03ILV+j0z7D8mw/5BM521IHLaQcmQTqbYfk39ijwiIoXpvEG3yDpnO28WvFwnAeEGZ0tNvslq7mT/eeYs/T/+cPy88UxcFhfHH5Z/x5wf/DAu/5Meldfz5wTp+mFvHH2d+CSu/EmHxzw/X8YeFdfzh/pv8OP0rvr71GrOFH9F57hOqBWfr2d2Ue2yhJFWGgjEXBmpd6QzWp/GSPFVn9tNyVYE2LyVahbmmTKunKp1e2nRd06PpnCp1p2QY8ddjwluL8bOyLJ+UZclmFw8MN7NispMFs918fVqbOYcDPDilwFfh1iyGWzIVZslMrAMLycIq+jRLWedZyLnAQtZJ5lIdGY+1Fg0wD7POsJIpKIvuoktaUCfvJ9qxkObE/Rgr7sY5i8A4EqpLZ6Ae86Ot3F+ZYnp1gsWHN5lcG2N8TQDIvw+M408mmHo4QHOcJ8XOeuQ6q5HrqEaunSp5R1Qotdeg/IgatbZqdDhr03tMhwbzw1SayVJorEnX+eusZnUwmdbHnRQBGtsYjK3lbmIDo3F1jCXXM5fbxWLhDebzbjCR3sls9gCrxbd5XH6blYJeHhX3sFLczaOaQe6UZ7DQms63XYXQ0c5McStx0dm4BqZh75fN+aAmZJwq2WhSzH8opfCKUiofysWirRpM3OlEZrPzoDGOP1afY7wojST/Qq64xuJ9OZdLlwpwPZvP0bNFOJ0rxv5MIY7nizl+Np/Lp6S46ztyQfkAvvLvkKTzPoX2cpQe1abUWYt8SxmKLbZTaCZPobkihZaHqHGRp/OKOt0+GnT4q1HtJUf+5YMUeMpT5KNGga8mRYE6FIcJf4FrkB+hRX6UNjnhGpTE6VOfLgCjFc3plrSmWNAcbURjsA5Nfpq0+GnR7KdJvZ8aNf4qooO5LU6bNgEYY5Voj1ekO1mRnhR5elNk6U+V55ZUheFMdW4LqpxEmztSHREcb6bp0J+qQ0+yDr3pBnSl6NOWpENjjDp1/vI0BirRGqJCd6QGQg/0QLgawxEa3A5WY8hbgSFPee75KzAdqchKijIPkg6KwDgdvY97QXu45bODoYAd3AvbxWTiAe5nyDMlOcx9iYwIjTMZh5jOOMyEVJZ7UjmG0mQZTJWlN12BfokSgxIlbkmUuS0AY6aKCI13spW5k6vMnXxV7pZpMNVswGy3KVM9xoz1GXO3z5h7g+bcHXwGjPdu2DPSY8twqxXDrTYMNlrRX29Ff4Mt/YKxpcaWtgobmgRYLLSgLteM2mxTanPMaMgXoNGG1iJr2oqtaSuyprnAgqZ8c9EB3V1pTXeFMFa0l1ggBHX3VtmJwDjZc56JnvN0ldrRW2xPv7CqrnfkRtNR+utcuFVznrvlQYzlJTGemsNkfDnTsSVMR5cwHVXG/bAK5sNreBBayVJQMSsBOawIETTXY3l4NYGFM/GMOIQw5hLHyNE4RlwS6TIPpMXgKsMOQbQZnKVcwZFiuRO02oYwdC2f0cgG/tT0kPGwZsa9q5m/XsPy9WoeXq9k4Uou02fTGDsWx5hDNOP20Yw5RnHvaCSzV1LpdQugxNKdZB07pMZu3L2QyNTJZEaPJzF8VspIWA33ktu4n9zJUlwHaxEtrCQ00Hcygj5HL27YnqXTzJ4WCxsarazoOnaMW6fOcvvkOQbPuHPjkiv3Ai6wmBrEVLwvwxGeDIReoDvIhd5wS0ZSzRkrMOdOhTl3q2y4W+3ArVJ7OqVmNMXr0R6nx0CiITcT9OkNU6Puujy13gq0hWnQEaNFY4QyDbEqNCSq0pSmSX2aOpXJStSkqdMg1f7LNGbqioDYnK1PU5Ye9eLXdGjO0KMlTZeKWGXyww6RHylHZYoWZQkaFEQqUhKlQmGIAoXB8tQJq/BoVdpj1EU3dH2wHA1BsuI0BsnRHCRHvd8hqnxkKL9+kDKvA1T7HKLGT54KX3nyrx0i20uBHD9NMn11RGCU+qiT4fsMGqX+WqQH6JAepCeuqNPCjEgNMyI5RMhTNCAj2IDsED2ygzXJDlIhP0yTkmgDiiINKQg3ozDCiqwIa1KjbEmPcSQn+STZiaeQxriRFOpEXMARwjwNifQyJMbbgEAPVTzOaFBREsPD1SnmH86JN4sCMAoz/2iOpUd/HxYFgFx+sviXuudn1c9LrDxZ4uGTJVY/ew6Nnz8U4fHRZwIsLotfE75n3WffPRXjccTsxP8XUHxhhPn/AkaBRgVgfPr1Y3FekOoLUHzx+veAUTC9SJwOk+O4lbQT25CcENzR+0X1UFAQ0xx2ki4ojfY7RGgUnsVbfUKs+SaiTT8Uq/68DNZzTvkVrmisx9PgAzyM3hdNLFe0XxXVsWzz9yg4spFs23fJtXqHAusPyLB8n2jjd/DWfwtPo/VcNXwXL4ONInBeM9rAKY1XcVL5T2xV/wMH3VfwPLELT5ednDB6m6Par+Ki+RqnlF8jwuzfuB3zCl9kvclnkrf4vOBVFop+RWvCL0i5sJEzuu9gJfMyhrt/zjXtQyRqqdJra8QjN2MWDPYzdvgAN3bvo3ffXnoObmVZfj+LsntYUN7HfY39zFkpU6PwPoUq71FktJlwxVcIVX2NMO3X8VX8FVGarxKr8RphWq8TbLyeQOuN2Mv8I4nHdhJl8j6Rum8RofcK+Ue3UHhsK/mOm8m2+YB0s3dIt3gXifVGMuw+JNX6PZJtPiTZ5iOSrD8gxeYjclx2kWb3CUHarxJlvF4ERqnjVspPylN1+hCV5zcwkr6e7wbe43cjv+KHqX+AB/8Iiz/jzws/408zP+fHiV/B7Dp+nF3Hn2fWwewvYfElflz6f/hhcR1/XPgH/jz/Ksz/gm9u/4ahtP+k89IGqi/upPLcTiqv76EmR5PasbP0Fx+jLVCbiov7qTz/Ke1eguHlMH3XZenzPEzfVVl6r8rTe1WR1lMHuXFCnofeJiyeUmXGcg+fW+3nieZmnip+xGPZD1k6uJHvDWWY1/yIWbOtPDqtzAMPLZbCLFlOdGI53Y3ljNMsZ51jUYBGqTszyfZMxNqIvdKPss+KwDif6spM0lGxVnAqwZbpRFvGw80YS3RhNPYIt/zV6QjQ/V8D4+LyJEtL9xGA8f7qDRpjPMiz0yLLXoXMI0pk2yiRb6NMhYMGtY7a1B1Ro8fFgIEThtSbK1Bpo0WRpSldF31ZSKlnOKqWnrAqOiIqaQoppSO6jvbIBjqjarmV0spM4TCjmQMMxLVwK7GdycwBlorvsFxyi9XyW8wXdjBX3kRnsZT64ihu1qXy2Y0mbhbkkRafivvVIKxO+3H0Qjy7HVp4xaCSX+vk8J/aUt5QSmPboTj0FYLIuizhcUU239Ze43ZZBlnSTjyv53DKIxfbcznouWWj6pqHvGshsq4lfOqcx16bJPSsA9BVN8Ne9QCXND4iTPcDJNZC7qIG5U7alFrJUW6+iwprFYotlMg3O0i5wyHaLqrS5aVOm7cqlR6y5J4/QOb5A2R7yJHrrSrmMAqNLrkhGhTH6FEUq0tBlBZF0dpUJxnRmGZOY5IpDTEGVAeqU+OjQnugNl1BOnSF6NASqE6tvxJNoRq0RGmIbRJNkfK0x8rT939Ie8voLA90bZvZe6bTzkyn3lKmLYVCoTiUIoG4u3tCDAnukJAQ4u5G3N3dXYm7hwT30tJ2plOb41v3Tds9M99+97vXen9c636eJBBW+HPkPK/zvOIV6IqX5VqCDP1JcgwJtm6aMmOp6kwkaTGWqMlQgib98ZriLmNPglDyrU9Hoj5NsdrUhKvS4C1PnYcs9Z5ytPorMxCpS0+gGgOB6gx4K9N/RY4+JxkGrkgyGSDNnTglbsXtZeHqbmbCdjLq/xm9HlsZ8NnGSOA2JqN2Mpssy1yy9M+hl73Mp0oxny6cBJRnPEOB/mRZOhOkaE+SF3vwriUp0pekyKCwy5j686QrMyFY07lqTJZpMd9sxGK3OXPdgg1tzGSvCZMD5oz1mTPRb81knx1j3bYMNFrSV29BT60F12os6a62orPKhpZSARbNqRJgMdeMmhxzKtNNqEgzpjrTlLpsCxpyn4NibaYxdVkm1GeZiHU5rYVmNBeY0JRvTH2OIc35ZrQWWdJXfYhbg1dY6HWmo9iW9lxzWvOMaS4woLnEiLZyC/qqjzFadZmp0kCmsqOZSklgLi6X2agCZiKKmAouZjagmAW/Im765HHXM4O7V+K57RjGnQthLJ4KY8DKnTH7MGbPCHuKwrnATEZPJDBzPoXJM7F02fhyzTqUnpMJ9F3JYyK8ke9r7zLmW8OUWxk33Cq461rOTecCFh0zmDkdz/iBCKZtI5ixDWfcLoThIyEMOEQQZ3wIR3kNDu6W5piUMll25+k9G8zAyRB6z0bQ657KVHQF16OquR1cxeOgWub8yhi+kMiAfQB9Vo5cMz9Oo7EN1UYW9B0/zchpB8ZOOTB07iz9jqfocz7JjRgfZmP9GI/xoy/Sja7Ii3TGHKYnyYqBbHMGik0ZKtvHYLE13dnmNMTrURupSWOYBi3BarQIN869ZCl2kKTIUZIqTyXq/NUo9ZajLFCB8lBFKqJUKI1WouSqImWxylQlqlOVqEFFghrVSQI8alGboiUCo/AUgFJQGhsSdaiN16QgXJ6sYGkRGMvjtSmMVKE4Qo3cAHny/OWoDFSgMUyFpjBVagMUqPKRodJbmkovKSo9pajykqLcbQ9lgqooQqME5R6SVHrLUOopQ/blPWRckSHDQ5VUDw1SPDRIclMl1VODZA91EtzVSPDSFHsTkwMNSAoyIiHQiDh/A2K9tUkN1CMzRIBGVREYM/2UyQ3RJjfUgMwgY7KCzUkLsyUp8jBpMSdIjzlNUsRx4oIPE+1vR6SPFYEu+mIyOsrbCH8XNVzOa1JaEMHdezPiruLio0UWHv0/AOOjn6HxiaA0/usIIHn3588v+fybx2LqWbCT//v9xX+1pP+3wPj5V4/4/KvHPHn2SFQbfwHFX57/J2BMPihNut1GERgTBVVr/06i920kwnwdwr6ikIoWrrsId6SjLDeIHw83+wRhAqw/wcV4BaeV3uacyvtc1l+Ls8Fqrhh8iL/eMgpsV9Fzcgszl3dzN1iROz5y3PCQY+yyNM0XdxNksBRPo/e5YrCCK/of46a3FnfDTzin+h6H5N/ggMpbWCm/hoXKqzgd3IT/+b2ctfiIw9rvcFrpDTJPLuPrqg38VLaMn0o+4Lu6ZXzZvZyRlvXkpCrh6CiNuuZSVNVewkx3PRdN5ahzs2fOw4YnF/T49ow5Ny11GDPTokrxU6aVdzOrsZcJfSmGLeW45WbNVcUP8JZ9E2+1ZTgqvIqT2lt4a7+Lj9pbBGksJUSARc138TH4AB/L1ezbsYSwg1sIsVyHj/YygvWWknFwI1kHN5FzYBNp+9aQaLKCeNMVJFiuItHqYyJNlhNhsoIYyzWiuigojZlHtpNouwFfzbfFEE3W0c9EW7rg+B4qzwuXeD6g2u1VxjNe4+ued/h25EWYfwmuv8D30//JDxMvwsgbMLUE5paACIzC17zGT/Mv8ePib/np9gtw52VYfIXbjS/SGvYCrU4rqDi3jbLzeyn1VKEh/xBdI750xh6hwUWdcocd1DvvpMddkmG3PUx57GXSdTf9F7Zy7cIWOi9upeX4RqaPK/G5gx4PDsixqLGBpxpb+EJ2Dd8pbOJ72U3c3/QeP8p/yldKn3BX+SPmNT7m1iHhtJcJn8ce5J5Q3i3sKKac5lbyWW4kHuN6nJ1oOz/MPMuDjHOiHX095rC4uzgdZcNkuAXjYaZMBBqJwDgUbEaHixwN7uosjDf8rxTGW3dnuH1njqkn08w96KU6xIE0C2WS9imQYiFPmrks2RZylNgoU39Yh/r9WrTZG9B2UJ8KExUKDlhTf/Ey3R5R9Pqk0+mVxWBkBeOpzYxld9OX0ctg3iTdSdfojGlmPHuQ8YxBxtMHmMoYZDK1h+mMHu4Uj/CwfJyp1DZ6Y2opSizH0cWVS26naKyJpijuPAVJXmQkx+Ds7IPFvovI28az51AGW+2SWW4Yw3KdDDbplrBZOgYVOXdygtLpSgmlIb6A0tgRssMHSAjsJci9A+eLDZw4UcnR49UcPl6DhU0BlraZmJv7Y6t/lFM6Gnjo7iZcbxsJRhJkmStQbK1GkbkMRcY7KLZQIs9MjhzTPRTZSlJ/RpFGRyVqLilQdEGKzHN7SLsgSaqjNGlX5Mn0UiHFQ5FUH2VyQ7UpiNKnOFqf3GA1isI1qY0zpibSgOpgLap8VURA7A3RYyBMn55gbVqEEnlPWer8FakPUqY+WJE6YT8qTIprcfL0JQqgKM9YhqI440LaOE2dmSQdJhM0GYnTYDBO43mRt7DTmKRHZ5KeqDCK1yp8lWh0k6HORYomDwUGw/ToD9Km11uNrstyXLsky+BleQZc9jLlL82DZDXuJctyPUaCibAdDPpt55rHFvp9t9Hvt4mh4K1MxQkpaRnmk6VEZVGAxdkMWaazFRnLVuJaiizN8XtpSVYQa0y6kpXoSVZiIFmZ0TRVxtPVxDqdhWJ95op0ma8x5EanBbd69zHXY8rUNSOm+k2YHrJgctCSmSEbZgb3M9m7n9E2W67VmHKt1lxUGMVkdKU1TQIwFlpQk29BbcE+6vKtqcwwp1wERkFNtKA+20wExdoMQ+oyDGnINKIhy5DmPGPqs/SpzdClJl2XxmwjWvLN6K86xI1eZyZbztBRaEVDqi71GdrUZKhRm6tOR7UpI22HRZt6rNqZ2Wp/rleGM5WSwsTVTCajc5iMyGcqOJdZ/xwWvTO5457C3UtXuXUmkJun/Ll5JphhOw+mTkSx4JjFnGMe044FjF3IYca5kAX3UhbdS1h0KmH0UgGDnuUMhdTz18objPtWM+VWyoJLCbeci8SKnnmHdGZOJzIhAKNVODNWoQxbBdBt70/ZcXcOSiqgu3c3mnK70ZLayQllZbIOnaLpjCvdjn70eUUzFpbBbEQuiyH53AooYMKrmKGLyYyeimTAzpUus5M0mRygwcKOa0dP0Hv0JINHTzF45jT9DqfpuXSCIV8HRiM8mcmIYirvKv0Z/nRmONCeeYSOHCv6SiwYLLOmN9+CtlRDaqM0aIzWpi5IhWovWapc91DlIkGJgzSlTvKUuShQfFmeHGcp8t1lKfCRpyhIgYJgeYojlCiLUaEyXo2KeFXKYlWoEF+riQDZmK5HY4Y+9Wm61CVrU5+gRVOqPtUJWhRHK1Maq0FprCZlsVoUhatSEKRIUZASVcHCSUAVseKnJkCBaj95Kn1kKPeUEsFQgMMy1z2Uuu6h2E2CYlcJytwlKHXfQ6GrBDmXJchylSHLU5kMTwEa1UR1Mc1LU7SlEz00SPTUJDXQgLRgI1KCjUkSgNFPn3g/HdJDDciJEOBQncwAFTJ8FcnwVyUjUIfkAH0S/AzFiy9pcedIj79IUtQpYkOOECeMEHzxsyLgij7+LtqEeOgR6KaJu6Mu5UVRosIoBFtuPBaA8bktLe4y3r/J7Yf/vcr4/1cYnyuIAhje+zdYfK4u/tfnl4gdigIsCuriL0np/0Fp/L8Bo7C7KCqMzx4iQOPTrx/zWLgE8092tPD6vwPGic488dJLut0GEo5sIt7+UxKsPyXOdiuRFuuItFhPvN22nwHyE/F9mOlaQow/FsHR2/wj3ExW4KC6lIuKy/DQ/RgffUE9XEnR/nXcdJPhidNOHl3cyD2HT/jWazdfuO7grutO2k+sJcN2OZ66b+Ki+z5uxutw1d+Al8FGHFRXcFzhXQ4pvo2N4htYKr7CAe13uGC9RryP7H92F+e0XiPx2It8UbkMGl6Bxneg8w0+736dwZYVhEeuY//J1RjZLcfm0DscOvQHQi6vIdhuJcfWLqHpoCIDp+Rps99N4xE5YpU2Uav2Kc0Gu8hWWYv/nrfwlH8HJ8W3OC37Z84qvcYphVc4p/w6bhpv46e1FG+1NwnW+wBf7ffw1vsAd8MPOCj5e1xNVuJnsw5vkw8JN36fjEMbybLfTO6RrWTYrRdhMdr4A66afkiM+UqC9N8l3PhDYiw+FoFR2FXMPbFLfO2q+Ar+WksRgDHt0FZyj+2k6qIk2UdX0hG4js7w11gseZWfRt6BqVf4cez3fDv4n/w49CcYWAojv/svaJz5D5j+M/+YfUW0q7n7W364vYTvrwu7jL/j+5HlPC3bwGzsdqqurKM4eC9tNXbMjrjQHapJ64UddJzfyujlXcy67OSO6y6eeO7hSz9JbrtvZ9F7BzdDJLkfocJdF02uH5bkru1u7uht5L7aJzxQWM0zlQ08kVrNo10r+E5hM99Jr+ULieXckfqAe4abuXVEkqchFjyIO8BNocA74Ti3409xM+4oczE2TEdacT/9tAiMd5JPMXf1ENdj7cVrMSPBJgwFGDAXbsFU7FH6A0xouSRFjYsyC2P1/ytgvH1vljt350VgnH/YR2XQBZJNFEi2UCDVUoF0c1lyLGQpsJCj0FSO+v061NsZUGGhQ76RDhHWJym9cpW+iDKm4hq4ntTIw4JOvm+fgaH7zJeNcrfpLvfqb/Ow/ibPWu/z984nfN/5hPulU8ykdjGV3MZiTg9PKid4WDZIe1AuR40COXm+itNuFVjYnkFLZjW1yWdpzb5IvK8lbhf18HPV5uJpTUzNDdircZD16p68pxLOO0qRfKgUjJ5dEpYWQZhrBGCjGs1p00ycbPIIOF5OrGMDWW5tVAb20BjaS+HlSlJO5pBxupwwEw+C1S2I1VAhRWMP2TqSFBjKUWKhRIGZDDmmuyg0V6DATF5UHEtsZcT6ncrTspSekSbnpAQZZyTJcpAl3UmWNBcZ0t3kSHVXEIt5BbuoMNKAkih98oPUKAxWoyJci8pgLWqDNGgJ0aQ3QpfxaEPGogSlT5lmT2nqPaRo8JWjSQDGAHmx0601TLB1FRhOUWQiQ4mZbBUmM+SZSJdnJlWV+URtpuLUGYtVYyhWjf4YdTqiVOmK06Y1RpPacGXqQpVo85Cl5Yo0zVdk6fBUYTjYgNEQQ/o9NegSaqMuyjLirMygsySTvpLcS1Dmbooct5JlmIraTb/fp1zz2spAwHZ6fDdyzWcdgyHbmY2XYj5JhvkUaebTZZnLEqpz5OlNk6M1UYqGBEmakxVpS1GmM1mFa8kqDCSrMpquzlS2NovFxtyvseRGuQnztcZcbzfnRq8Vc33mzPSbMjVoysSg6a/AODVgw1i3DUMtwr6iUJ1jLqahhWsuLWX7aCzZR32xFXVF1tQV2VCfb0tFujllqSbUZJlTn2NBdZoRtemG1KUbUJOsQ32aHo2ZBrTlmohAIViXdam6NGUa0pFvQXeRtTjteZbiJZ7GRH1qk7Soz9SmpUifnvp9DLcfYqT1BGPN55ludmGhzY+FkgQm0xIZiY9jJCaeiahE5sKSWfCLY9EljJvnfbl90pNbJ72YP+7DgLUr188nsOicy4xTIeNOpYxeKmXWs5Zpjypm3Cq541HPjEcNw95VjIQ28HXpdWYCa5m4XMDYmTSmzqQxez6d6QupzJ5NZuZwDDNW4cxZhTFlH0HHiSASDl5AV0YSaeVdSKh+hqT8ZnTlt+NhaUD68UPUXXFiJjWROyXFXM/JZ/hqMtf8Yuj1zaB4vyvxipZkKZtSaWBFmbEpNXb7KLMyoczCgDpbU66dOEznKXvazh+i5pwN3cHOzOTFcrsxj4XmTCaaIrlW5UJL4SF6S60YLLelJ9+SthQD6iJGdqWEAAAgAElEQVTVaQhXo9ZfgVofWeo8pal1laTCSYmyS0oUOsiTe0GWtLOSJJ2TIPOKLEWBahSFqlEaqUbZVRUqYlWoilejOlGD0mhFiiLlqU5QpzXLkPZcE1qzjWhO16cpSZeGZF0aUvWoStKm6KoqgsJYelWDkkh1SsPVKAlVpTZMlZpgJaoDFakLVqY2SIlqPzkqvKVFaKzweA6OAigWXNlFiftuKoR77B4SFLruItdlJ9mue8nxlBdL/lPdlUj1VCPZU40ULw0ESzreXZ0kH+3nKqO/AUn++sT76pEWZkxOtAl5UYbkhKiT6a8kjgiMQTqkhhoTF2BMctQRslNdSUu4xNWgo0T4HiA28BBxQQcI8zbD10UHL2cNfK9oEuSmiZezAVWlMdx/MCsqjP8OjDfv3fhfA6MQfBGsZ9F+/vyuaEsL1vQv80CwqYXPPxVCLz9X4fzSjyg+/+kii5iO/m+7GZ/3Nf4CkKJCKQZc7vPw6fPQy+MvH/L0myei0ijAo/D+oWBZf3H/X4Hx2VPuf3WHqWsFpNrLigpj3OGNxNlvI9HmM2JsthBiuoZQ07XE2m4lat8GIizXix8LMl5NkNFqwsw+wddkJb5GK3FTegdXydeJ0FxJlsUG8k0+YuDYVh6e287fz27m2zOf8K3jJ/zd8RO+vbSeL122cMt9B33uuyl22IGX0Ye4Gq7Fy3QbXvobcVRdwRnl9zmisBR75aXYKr3OAY23OKD5JkcNl+F54lNiHXdQ4PEWj2pegc4XoeH30PUHvu9/mdvX3ictYimujktxOPsmno4vUZP8OtOFH7CQtY0Y85cxXbmEYJuN+Anp5UtShFh+go/MuzjvehVXhWVcUHibk4pvcFzpdQ7LvcxxuT9zVv4VHBVex1trGX46y3BXewtf3fcJMPgQP4MVuOm8x2nFV7mo9x7uduvxsvqYUJMPiLX6mAz7LWTbbyXr0BYSLFaL/YphRu8TYvQ+vjrvEGq0XFQYBXUx3X6bGHqJMlvFFYU/E6D9rrjTKFjSOUeFWp1d5BxdQ+nFD5lK3ciNwnf5svVVmHyTrzr+g2+7/wB9b0Pb2/zU8Sd+7P4NDP8Gpn4L03+E2Zdh4UW4LQRklvCjkKS+/Tt+nHwdBjZxPXYlDf5rqEyUZ6jnFIutJxgJluP6ld3cvvgp9y5s4c6ptTw++wlfOmzg7x6f8ZXPZ9z33Mod3+3cD9jL3bOS3Ni3mQfGm3istY7HKmu5q7CK+8preaD4CQ+kV/NUag3f71nLXz9bwZcSK7knvYJvjyvylZch98ItuRF/gJvC/egEARiPMBNthWA7CxU799POcCPhODNRB5mPeQ6Mw0HGDAcaMhtmLu4wXvPRp9lRkno3NdGSnrs3K+4s3rzby8yjSaYePd9pXLw3wdTjUWYfPg+93Lkzx+SjSRYeD1Ad6kiauTIpFopk7lMke58c2WbSZOhLkGUoTY6RMkUWhpRYWZFreZCAo0HEOKRSF1rPSFIX11PbeFrcyY+NA/y9YYB7RZ3cLxvhQcU4t4sGWMzu5m5eL7czO5mNq2c6tpZHRf3cK+jhSfkwt3I7mU5qwO9wCfYH2jnnPop/bCUxETbc6dnP01597ncZMN5kxsO23TxslqY/R42rXrqYH7Blu9kV1ljEscEql10m6Zx0aMT5VBkh5yvI9Osi17eNusheriUM0h7eTG9EI5MJ7cwmtjIY1kS9Vy/Zx5MJ0TpCiLIm0Yp7ydaRpdBAjlIzBfJNZcg0kRBhMc9EhnxTSQotJamwl6PiuDwlJ2XIObGX9FN7yb4oT85lRdJdZEl03EuKiwJZ3hpk+2iR7qlKjq8auT5KYgq6KkSD6gAN6vxVaQ9SZyhSh6mrukxEqNMfKE+7tyTNnntp8pGm2V+BliBFWoLkaA2SpC9GnrEUZcaFE3zpSsxlqjCdpsRsiirXEzWZS9BiIkaNkauq9Eep0hQgTXeMBu3R6tQEyVHpI02rmxTtrjJ0uCnQ5a7KkJ8BI76GDHvo0H1env7z8kw4qYpuyYyvFPfiFLkVL8VCwl4mo3fT5/8pXV5b6Q/YTq/vBro819Lnv4W5eBmuJ8lwPVmGuVQZ5jLlGc9UoDdVlvYkaVqT5WlNVaUtRZWOJBW6ElXoT1FjOE2DkXQNZgsMuVNjzUKFGdcbLZjv2Mdiny0zvZZM9pkxJVx8GbZkasiSib59YlJ6tNNKVBa7qs3oqDKntcKc5nIL6ovMqS+2pK7YmrpiG+qKbKnNs6Uiw4LyNFNqsgR10YKqFAOqk/VEWKxO0BDVpqZ0fVqyDGjONEBQopozDGjNNqE914yOXAu68vfRlW9FW6YFDXHG1CUY0JRhTHuhBb01dgy3HGW0/TRjbRcYb3Vkqt2F+ZpQZksiGMsJZiQ9mImUMBaTo5kLDmTKyYVbl1y5ceICt8+4c+N8CFMnglhwSmHhSj6TTkWMOpUycrmCWe9Grvs3M+9dz23XWq571THsWc5kWANfF05yO7KJMYdMho/HM3s+g/mLmcw6ZjJ3Pp3540ks7I9l3i6S8SORVNt74aK/DzUlKST09rJNazsSqltRVNjIYWMZMrxPMJAfxp32HO71ljLVkMNAeTpt6TGUenoTY2NHkJoaQTKSRCtJEqstRdERXarPGVN4SJVCO0Vq7Q2pOmBI+WEDSk4ZUedznNHcMG605nCrr5Dx9hi66j1przzNQNVBRmuP0FtkTWuKAQ1R6tSHCrazHPXeMtR5SFFzZQ/lDvIUnZOn4Jw8ueflyTgjS+JpSVIcpMn3UaU0TJPiMFXKo1WpiFGh/KoSFTHKlETKUxqpQF2SJi3p+nTlmdGeZURLmj6NiTo0p+rTnGFITYouxVfVRIWx5Ko6FTHaVERpURKiQnWIMjWhytSFqVIfqkp1gAKVvrKUe0tT6iGEW/aIqqKoLnpIUOYpQaW3EHzZQaHLdgrddlEgqI0+cuT7KJLpqUiKlyqJwg16TxVShCJvLzVS/bRI8dUm1V+XFH9dER5zokzIjzGhINqAvBB1MnzkyPBRIN1XhfRAbZKDjIgPMiEp+ihpSc5kJDoRH3qcSG8bYv33E+NvQ7C7Id5OGrg5quB5WZ0AVw0RGCtKorlzd1pMQgvAuPh4gcVHQnH3Irf+aYdRSEqLaemfAzD/rDAKfCcGXYSwy7/Nc1D8GRZ/BcZnD0Vl8ZfanP/x+c/g+E/hl38u8n6uJgrQKIDhA9GSFlRGYYS9xl/+UQ+e3eXhl3f58vHn3Hn2lHtf3WayO5+0w3LiDmOc/QZiDm4h3vpToq03EWT8sTjC6yjrTUTu20CI6VoEYPQ3+IgAw1UEmq0hQH8FoervESTxMqVGaxg5LcnY0a1cP7KBp0fX8ffDa/juyEf87eRKvj+9kr+d+pCn5z7itvMG2s6uJsL4dXyN38fV8GPcjTfjob+Bi8ofclb5fU4q/4Wjyu9yQPFNDqi8iZ3qG9iqvc5hnXcJPLGR+thPeNL6FrQvgbY/QOfvoecF/tr7DoN5y2lJ+ZiW9NVMVq7iy/p3oOlNqP6AhfTNHFJagtz232GksQyXUxuJdd+Mvcyf2L/3ZY6rLmW//KvYq7yJvdJrHJL5E8el/sQFmVdwkX8Tf+338dd7Hw+NpXjrvk+g0Urx5+Cjs5wr2u9hK/Uiroc2ccVG+Bl+QKTlKtLst5Bpv42Mg1uINV9NqP77BOn/hUDD9/DTX0aI4QciMApQKOwv5p+SQABGQWEU1MzsYztEhTHryHYKT+8i/eBaCs+sZDB6HTfy3+dB1Uv81P9n/tb2Et+2vsbXdW/yrOJ1vqp8l7/WL+Ob5lf4ceAP/GP8Rf4x/SJc/50IjELljgCOP8z/jh+mXufzhrcY8vojTUEbqMzUZqjXkTvFBxlz3cHimbV8IczJj7h/8F0eH32Pr85+xE/u28BfgqdXtvDIdStfuu/m/r71PDVcx1dqa/lWeQPP5Ncz/dl7zEitZlryYxb3ruXurrV8sX0tX21ZxV+3r+bJpx/wVHcLNw/s5rqrBjdibcR70rcTj7MQc/BXYHx+9eU0C7FHmAq3Yzb6AGOhFvT76f+qMA6H76fDQ0cExlaf5zuMc3dnmL0/yY27PUw//BkYH0zz78AoWNITIjAOUhN2iQwLVdItFMm2UiTPSo4cc2nS9CVI1ZMhQUeFLAsr8uxOkWB+BkebIFwOxhB1Jp185zxaffOZulrI7eRC7qcVcz+tgoeZzdzLbuNeXgePC7p4WtDN3dQGbsTXcC+9ha/LR3hWOcaDkkFu5FzjXtEojdET+Dr3ccGtlcjcCoorD/N4Sh5ubuPHiU38dVINptbB+Gp+6t/E/XYVyvKPY3bWgZ22sWw0yWabchgRwZ20J/czndzD9fR+5pO7WUzp5mZKJwvxLcxdbWT2aiOLCW0MRreREdxLjEsBly0vckpJE0fpnQTLbydLV4piY1nyjaTJNpJCgMU8Y2kKzKQpspSm4qACZUcUKDwqS84xKTJOSJF1Xp5sJwUynGRJcZAh47IyOR7a5HjokOasTOolOQo8lMUzfFV+qtT5a9Dkr0Z3sBrD4epMRaoxFa7EaIgcvX57afPaTavPXlr8ZGkPUqQzRIH2IEl6I2UZjVdkIkmJ6RQVrmdoMp+mwVyyOvMJGswnajIVq8boVVUGo1ToDJGjP0aTbuHebZACdT4yNDjtos1FirbLcrQ5K9Hrqs2IhyH9Dhr0n1Vm4qIqUxdUmHWRZ9FPloexStxLlGE+VoKx8B30B35Gj+92Bvy3M+C3iV6f9fT6bmb6qiRzgsqYKCSkpZlNk2M8VY6BZDm6k+XoSFKgLVmdtkRVWuOUaI9VoidBhf5kdUYzdZjI0+dWrS2L1VZcb7FlrsuO+d79zPTZMNFnyUS/AItWz2fAhul+W4baLOmqMaejyoz2SnNays1oKrOgoUSAxX3UFllRU2RDbZEdVdnWlKdbiipjTaYFdZnm1KQaUp2kQ02iJg3JWjSlaNOUpktLhgFtWYa0ZBrQkmFIm3ACMN+SawVWdAvAmLeP9gxLmuOFXTtTWtIEkLRloOoIg/XHGW05y1jbRUZbHRhrc2S20YupKi+Gi10ZLfJkutCPG/khLMT7MOPlyK0rjsweO8rCGRduCqf5HGOYv5zOjEse486FTLpWMnq5nFmvWhb96rnhU8udy5XMuZYx41vJ9Yh6vskbYtaniNHzyUydS2b+YgZzDgIwZjF3IZPrJ1NZOBTPdftYxk5EU2bvzklVXVTVZPhMdzdbtD5ll8oW5NQ3Y2cnS3G2K+M9CUz0xDLem8BwTzKdzXG0VEfTmRtGU/QVqtyPkntUnwxbJaLNdpBzUpGKy1qUOihT5aBC03kDOi7to93ViiZvK9oiTzBc4Md0YwKzXWkMtkZwrdmb3uZLDNWfYKjmKD2F1rQk6dIUrU6DUIodpECzv7youpdf2knpBVlKzitQdF6JvHNKpJ2UJemkFMnnpcn1UKY0RINC4X5zuKIIiCUR8pRFKSI8BWCsF+5S55jQnWdGa4bBr8AoWNICMNal6VMer0lxjAZlsZpUxulQGa1Febg6lSGKVAbJUxUsT3WwApUBslT4SlPmLUmpxx5K3SUo99xLubckFb6SVPjsocJrFyVu2yl2/ZRSj52UeO2hyFuafG/BmpYl3l2WRE95kjwVSPNTJVuo5AoSRoecEH2ygvXJCtInP9qYgquG5IVpURiiRq6vPJmeMmT6KJMZpCMCY0qkFZlJZ8jLdKcg05Wk8GNEe+8j2tOcCDcjgl108XMWbGhV3C+pEnBFHR8XI6rLYkWFUajL+RUYHy9w89GiGHq58+i2mJIW+hd/6WL8tVLn8zvce3pXPNoiuMuiyCcIfb/Oc8XxF+XxV4XxF2XwfwTFp3e5J0iUAo2KSenn116E3sUnXz/iyTePEdLW4ntRSXwexxa+uaAmCuriF9884enXT0S7WoBGARgfPbvHMwEYf67VmejKE4Ex88BmYg6tJ9puE7GWW0Q4DDRahb/hR4RbrifaRuheXE+o+Seiyih83Fd/hdjDGKi3kjSjj0mXf53rp/eweGwLt4+s4/b+lXxpv4ZnNiv5ym4FX9uv4G+Hl/PN4ff4+twqvvTcyoNIeeLN38BD503xEoyr/nrcDNZxRvEvnFb+C2fU3hcvuxyQfZ2Dim9hr7aUw+rvYi3/Kie036EifAOP2z7gh7YXoPUVaPk9dP6Of3S/yjdNq/imcT1fN6/iq+Y3oeE1aPoz1L7K4/KPyfD/lB1bXmLLlpcxNnqbqJD1WKu9ipnsy9gqv4m1/CvYK7/JMcU3OCb9Z07u/RMOsq/hprSUQJ3lBOotx1NrGT76ywk2Xk2w/kcE6a7ER28lZjt+w8X963A5uJ4A4w+IsFhNqv1WMuy3kbp/E1EmKwnWf58Avb/gb/Aevgbvia+FHUbBdhbgUADGSNOPRGD00XibnOM7ReUx6+gO8k9KkH5wI9nHVnIjS5JntRt4UP4CXzX9B9+1/Jm/1b7D9aSXeFz0Hrcz1nMrfQv3C9fwt85l/DD8Ij9O/JZ/zP4nLCwRexq/nV7Ct9O/5evhF7hb8wI3wl+h++pWGsvNGR915UGKCbOX1nDv3Ad8fW4535xfzlfnl/P45DIenfwLBEjwg+t2vr6wha/ObeO7c7t4pLGSr+RX8qPMJyCzjcfbP6H0td9Stvx1Cj94nfZNq+lb/zHTaz/i/ier+HrjGv62ZRVfyn3CI+vdPPTQ4XasNYuJB7mVfIzFeCHYYsV0lJV4Z1qo1Zm7as9EqA1T4bYM+hvT460jAuNsmAW/AKNgSXcFGnJjoon5e7PMP5jm5r1/UhgFYLw/wfTjsf9SGO/OMfFwQlQYa8IcybRQJdNCkVwrBQqs5cmzlCHdWIp4XVliDfRItz1Jhr07oWYuHNZ24piOG84mfkQdjCLFPpicw+7UnPGgzcGHvsuhzPhnciepmoe5LXxR2MGz/HY+z2rmcUYzj7M7mU9qYiq5lYH4JoaS2xlK62Qkt4feqlkirtZgfcGZxIJjPFpQgxsr4PaHsLCTfyx8BnOrYXwZP42s487IMXwjvdlp4Msm1QSkZDyJuhTHXGIFXyVUi/NNcj1fJtTyKLaOx4ltPEjuYTH+GvPxfdQHt+DkU8uBU1cxMD6JoaoONtI7cZLeRJK2BPkGkhQayZBrKEOekTT5xlIUmklTYC5NsbUsJQflKTwiR+5xObJOypF9XpHcS0rkOimQ46RMpqMK6Q5qZDhqkOOsRZaDCiWuatR4a1Dvo0FzoDbtgRpcC1RmMEie6XAF5iKEpyzDQXu55idBT5AM7X4ydATK0xkkR7v/XnpCpRmKkmM8VpmpeFXmk7RZTNVnLlGbuUR15hI1mIpXZzxGlZFoVQbClRiKUqc3XJWOQEWavaWpubiNJicJERg7nFTouKjGtfOadBxVYPCEMtNnVJk6ocgdN1UeBCrxeYwyjxJlWRCAMewzBgI/o99vBwM+Wxny3cSQ32b6/bcxFraLqSgJZmP3MpcgJKZlGE8QLrzI0ZsgR/tVaVpilGmNUaYlSoGmcFlaImXpS9JgJFuf0TwDrtfacq/jKLd7TjDfc5TZHnvmBu2Z7LdlrM+KiQEbJgdsmB06wFSvHQPNFnTWWtBeZU5bpaAumtNUvo+mchtRXawutKKqwJrqQjvKM62oyLCiOtOK2qx91GWaUZ9uRF2KHg0pOrSm6dImwGKarggSgvrUJqiLGYZ0ZpvSX2TDYPF+ruXtozPbQixVb04woyHehJYUC7py7BgsP8ZwzSlGG86JlvRI83lGWi4y23aFsbpL9JScpb/0ImNlV5gp8mAu1ZXZEAcW3M4zcfwgU2ecmb8Sz9yVFCad0xlxzGTgQhajlwoZccxn3qOMWz4V3PIo5aFzKQvO+Sz6lvJ5Qgs3QsvoPxfDxIVE5hzSmHPMYO5SNnNOucxfzGHuZBqz9vFcP5HE8OkYig65Yi+nho6WPBI6u/hMawcymnvYrbwByyOyZBRdoqM/hLYuT5pb3OjuDKK9NZiO5jCGm8PoK3SnL9WBanczis6rkXNWnmKhhsxLjSoPZRo8VejwNKTPz4qhqP1MZJ5kNO8CY+WejNeHMdYcxUBzAH0tHgy2OTPV5cRIwyk68yxpSdIROxYbhRLsYEVaAxWo95Si1OEzKhzkKXdQpvSiCvnnlEk/KU/ySRlSzsuS7aZIcaAq+f5yFIbIUhIuR2mEPOXRSlTGKFMZo0JDsjZduaYiNDan6T0HRgFQU/VpSjegQVhPSNGn+Ko65XHaVMXpUnlVm5qrOlSHKVIRJEN5oBSVQTJUB8tS4SdJmY8EpV67KfeWoNpfiuoAGaoDpanyl6TM8zNK3beJI7wu99lDsdce8j33kOUlSYzrHlJ85Uj1lScnRI2yWGOKogwoitSnMEKfvFBd8sP0KI4xpihan/xgNcpC1SkLEloZZMj2UiI7QIfUYGMyYw6Ql36B0gIvSnNcSQo9yFVPEyJddAl31ibUWYugy9p4O2nicUkNH2cVvC8bUlMeJwKjsMO4+IvC+E/A+C+VOkL/4s9F3YIFLcKiyHM/M92voPiv0PiLwPfLc4kAgP8zLAoF3P8MjPfE8m1h9/E5MD7+F2AUFEahUkcARQEYBblTeC/A4pd//VyER/Hj/x0wduaRai9D1sEtxBxcR6TNeqItNhO2bz3+Rqvw1v+QQJOPibLZTKjFOkIEYDT/hEDTj/E3XoWn8Vp8dVcSr/UXxo9/xoztCmbN3+KW9VK+Ob2O785t45HdGu7v+4indqt5tn8l3x5dyTfnVvHAaQ2TVzYQb/YKgSbv4mm0CleDdbgYruGE0lJOKi3lrACMCu9wWO5tjiotw15hKQfl38FG5g0Oyb6Lv+2rjOa8xdPaP/FD41JoexM6/siPbX/kH83vQvM70PomdL0NTW9A4xs8K32NgYS3yPP/DFPF5ezd+jrqyq9x8fyHOB7ciLn8K+yTfYUTqu9yTOY1zim8xRmZ1zgt+WccFd/ETajK0VtBsO6H+Oi8j5/BSjEAFGW4lkjdj/HXWclxlTc5ar4C77M7CDJbQajFRyQf2kLqoS1ikEWoyQk1+pAgo+X4Gb6Hp+5S/HWWiYAoBF0ES7rg9B4iTFbiLPtHvNXfEoFR2G0U7nxnHd5FkvV6Mg+vpOzinxmN+yPftb8BA6/xj9a3+Kp4GTcSlvKoeCsxxi/gKfsbqi5+xKOK9TzrEnYcl/DD+H/wj+nfwewSfhQ6HG8u4cfFJTDzn9C0lPG8lXR3azE5d4Q7Yeu56/4S3/i9zU8h6yBiM38PXs+X3h/zU+gOCNrLszMbeGy1mkcGH/HMYB2PVNfwjew6/i6xmYcb1jH00SpKPlpBzIfvc+WVl3F64UWcliwh908vM7FyJU/XrePHjZ/wvdRG7mpt5MZpWW5FWTCfYMd84iFmYuxEYJyKtGJRuC2ddEK0owVgHA3eR7+vgagwjgYbMxVsKgJjl5ce7c4y9Iaacmu6hYWH11l8Ms/dh4PMPZlh5vEs8w9nuHF/kuknY8w9mkQIvdy5O8f4wwmuP+ynJtSRbEs1siwUyNunQJGNogiNQugjWkeBqyb7SNjvRKx9MD5mvpxWO4azvgPR9uFUuBXQF1HDXGItY2HZjPqncCO8kIcx9TxMa+Z+dhP30hu4l1LHo4xmHmV1cDf7GjfyhuiObSXLJZfuzF4eDV7nflcp3SVp+HvFo2kejozOCdITjPlyShZuLuen26v4fFGVxyPbYGItjGziTo8tx89Ys1HxAtvVE9DVCiHuQgTTCWU8TKvnXlINdxIquZtUy92UZm6mtLOQ3sts+ggTaWOUhnZwwb0Ky2NXUTM4jYGOBSf0tfHVliZBezfZensoMpUn3VCWfMGONpYUJ9tAgiyj3eTukyLHTprsw3JkHpcj57wyRU5qFF9WJ99BjYSjMkTu30usvRx5F/XIOq1CtasObX6GdAbo0xmiT2eAOl0+svT6SDAfJc/tOEXmI6UZDZKg3383A8HSXAuUoztIns4AGTp89zIQrsBIpDJDYYp0+0mLRdszMfrMJ+kznaTGdKI6UwkaTMapMx6txmikKqMRagyHqTEQrEK7sB/p9Bn1l3bR6abMsI8hnec1aDumTOchebptpOi1lGDAYgcTR3dwXdjTDpXl/tW9LETtZDJsJyPBuxgO2MWgzzZGfTczGrCVoaDPnkNj6A5movdwPU6auXhpJuOkGYmRoSdSkpbA3VT6SlDmvYtyr53U+u+lPVqJniRNRnIMmSg1Z7TcnNmm/Sx0n2T22knmeo9zY/wsC2MnmBw8yFi/HRMD+5kdtGei247+Rku6ai1przKjpUKARXOaKvbRVGFDXYk1VT8DY1WBLRVZttRk76cu1466bCsasixoEG51Zz4Hwxbhgk6aDh3perSl64vTmqZHR6YxPXkWDBXbMiQAY44lnZlmtKWa0JpiSHOyPu1pplzLsWGo9CiTtWcYqz3DcO0phutOM9Z8luk2QUE7T0fpcTpKTtJfdonR4itMZ7oyHXGJeW9HJs4dY/yCG1NuyUx7ZDHqksmAQwa9Z9MZPJfBwKkkph3TuXklizuXM3lwLpP7Lrk88C9iwSeHtmMBDJ6J4LpzKtcd01hwzmbRrYgFlyLmLuQweTyFySOJzJ1Npf90FLkHnDiqoIaesiTSKtuRVNuNjKokkprb0T8sRXDmYRoHfahqOk112VGayk7TV+/GRHswIy3e1KceId9Dh9wLCmQc203a8Z3kOkhT5q5IjbcyjZ5KtPlo0RVsQH+8OYOZ1owUn2C20YOZtkAm20OY7PRnotuLsU4XJrtdGG0+R1uOOe2p+nTEa9AUIktLoCzNfjLUe0pScXk3lQ5ylF9QpOisIjmnFMk8pUTqaQXSLsiT7SoAozIFgXIUBslQHCpLabg8FVFK1Map0ZikRUuKrvhsTSLgnmIAACAASURBVNOnJVWX5hRdmpKFXxQMngNjhqH4i0RVkh7VwsTriQpjVZQW1REKVIZKURkiRU2YDHVhslQG7qHcbzcVfrupCthDTZAUNcHSzydIkkqfnZR7fkqZ51bxWemzixKv3RR47ibLczcRLp+S6L2XzCB5SmKE6h8zapJNqYw3pDhSh1yhkitUi+IoPYojdCgJUacqRI3aYCEhrkiRsO7ir0NqoGBJm5EcfYi8jIvkJJ4mxteE8MuahDuqEisEXRzUCHTUwMdRE69LGng6KuLppC8qjGKtzn3Biv7Zkv4/AKOgLAqinziCsvjrIZb/ARgFhvu3WSL8wV/+ol/3GP99h/GfSFQAzF/mF2h8/PUjER7Ffcifv4EIjMLX/uyLCyrjs799ISqNwi7jr6GXny1pYYdRUBiTD0iJwHj14DoibNZz1WIzEVYbnwOhzgf46K8g0nqjCIzBZmsIEmxowZY2XoWT/mpctZdTcmALgwfXctv+Q+7YvMGjQ+/wvdNmnp3fytMzO3l8ZBuPbNby7MAavrb/iG/OfcwXbpt5Fq9Mp8dOwizeI8BiLR6G67hsvJpTaks5ofQOp1SWcVTubY7Ivs0Jxfc4Lozycg7Kvov93o+4qPoHQmyWcLPgFX5s28CX1W/xddOf+GvTS3wvKIr1L0LTK3xXu4xHFb/l645l3ChfQ5jdEk7L/pYjMq9gsPNFVHa9yD7DNfie2MsBhTewlfgjZ+Te5pzU61ySfZvzUq9zYu/LnFV5m8uGK8QdzgjDVfjrf4ivwQrCTddyVQBGrVVEGq3jnNZf2G+4DJ/zuwix+IhAkw+JtVlHvM160XYWanKEnUUBGAOMPsDf+AP8tJeKBd2/JKQLTkmIX+sk/RIeKq8jWNGC+phuv5OMw3tI3b+NlP3vcz1tF39tXMcXNf/Jd62/4bu61/iufDWLcSuYStqC5V+WYPjKEs5sXkJP+HIeN73EN32/4fvRF/jHxJ/5x+Sf+H7mj/x95rf8MPdbvh97EQrfojthBR2dZgyMnOBpqAQ/hK7k65C/8CR8BfdCPuBh1BpuBXzE0+AtPPP4lGcnN/O50Woeyy/na9X1XNfYxGO1Xdzb+xnD6zdQvnItF//wMiYvvIDmC79H93d/RH/J7wh+4Q/0friSh2vXw4YNfL9jHU80NvP4ggoPYqyZjbdmJnE/U7E2z4ExYh8LcfbcSjrBVMR+RoOt6Pc1ptdbj6FAI8ZDTZkOMWUozE60pAVgHI7e9ysw3hCA8ZEAjNPMPJnj+sNZbj6YYubzceYfT/E89DLH2INx5gVgDLtEzj41ciwUyN8nT4mdEoU2iuTZaJBzwJx4m6NE2Ljgbx2Eg44n4eanSbRzpvpyMlOJHTwpn+Zefh+3Mlq5m97C5+nX+DpzhC8LB3lY0MW9rFbuZ7XxKLebR4WDPCiZ5E7lDSaKFwk7m8UZ0ygSvK5xo7mAxa44HM8dZ83OM6zY7oWWmhrt+ZawaMtXY3rcntFjvnU737Tv5IcWRdqSDdE2VGWV0nE2GcSx/1Qtyd5tVPo303e1l7n0cW6mj3AnpY97id3ci2/nXlw7t2PauRPbxXBoBzEX6/E7kcMFSz/sVe1w1tAnSluRJLWdZOnsJttUlgRjOfJNZUVYzDXcQ5beLjINJci2kCR9317S90uRfkyWvAuqlDhrUnBRhaTD0oSabyfSWpJEe2USDipy1WoX2UdlKD0rT8UFWaouy1N/RYZml110um5jLkJa7DtciJJmKmwvo8F76fHdRYfPXrr8ZekOkKXTT5LBMEUmojUYCVPlmq88nR5yDAZoMBWjw3SyGpOJP0NjvIYIjEMhivT6ydDjK0ufnzwdbntpct1NjeMOmi/LMexrxKCLMU0HhIs+0rSb7qLXZAejFrsZtt3E8NG1zLtu5U7YThYjdzETsZvxUAmG/Xcy4r2NMe9NTAR8ymS0NH3+2xgO2s5E2E6mI3czEbGbqatSjERKci1oF62+O2gOkaMh6PnN3ZZQOXriNBhI02W8yIyJ8n2MVu1jqNqS2Y7j3Bx05M6EEw/nXbg778jc+Akmhw4xO3KU2YEjTHYdEAMvnXX7aBXsaBEYLWiutKah1IraEmvRjq4qtKWywIaqnP3U5h6gNtuO6gxLajPMacowpSXdkOYUHZqTNGhOVKcpUUN8L0Bje4YhXdkm9OZbMlhkQ1+BtQiMHRlmNCXp0ZCkSlOSOm1penRmmNCba81Q8UGGyg4zVHGE4epjjDWeZLThPIN1F+goP0VLyUn6qi6LSttElgcjYU7M+Dgz4XCOCWd/ZnxzmfUrZManmCn3Ysac85m8lM3QqTjGT0UzczqC2ROh3Dkex9ThMPoO+9Nu78WIYyTXXZO44ZLGTZcsFlxymXMpZM6pgJnzWUydSmf2dDpjpxJoPOhHssUZzqvpoSu1CzXlnahpy6KkrYKKmQK6x2VwjDIivfoY+SVWVGRbUp1gRmeqPVNlLvRWXqQgWJ/U89LknZWh4JQUeUIlmrMidV7qNPto0OmjybVQXfrjjehJ1BMvsrSnGTNWfY7pFg+Gal0ZbnRhtNWJgcbzdFSdoK3oAB25lnSk6tMZp0FnpBKdoQq0C/2HQn2Ni3AJTJqKi4qUXlAm74wS2WeUST+rRKajErnuSpSFqFEapkRBkDQFQVIUhchQEiZHtaAuJmqJ/7cCPDYla4vg2JikTbNwcjPz+S8PDYItnW5IrbiuoEdNgj7VMboIwFgbJU99tCyNsQq0xCnSEC1HbZgUtWGS1IdL0RAmRV2oJLWh0tSFylIfKkNjiCR1/ruo9tlBtd9OKnx2UuK9kzz37aRd+ZREXwnSAiTF3sfaVCNqUgypTTGmLsWEynh9CsLUKQgVoFHYzdSkJkqH2hB16gVg9JSn1Fed4hBDUvwNn9+f9jUmMsiCKD8Totx1uXpFkzgXDeJdNAm7qELIpf+PsvcOyvJA2/ZJtmRLNsnGxBhj770D0nvvHQFRsTdEUUFABOm99w4qRUUB6b1XC9LFBogKdqMpm3J8cz+a7O77vfPN7/fHNTc8PqAzOs7BeV3neeoR5GqIn4sBvi4avwOjYHoR7hP/nwrjb7mLv6+g30HibxwnPP+9in7/8W+FK/9lVn6EmKAePnr+QDSPnwuhjYI75sG7ef+5UPP3P0lT+E1EauLrCdFtoqA2Cp//BoiitbMAnsIq++m4SGV88fYZwgjwOPH+hlFYST989YKJbx/Q35JH8nYZzu5aTfyeFURuW0601SrCrJbjb7IAb/3Z+BvPI2rzSiJtVoheD7ZcSoD5EvzNlnDKeC4+hjNINJ5BvuEX1Jt+ztDOWTw+vIR/eUgzsW85D+2W8MRuGa/3rOLtoTV877yWFydW8dRTnNunJCnYuZBIszn4WSznlMVqXE0XcUhzOvYa0zmsJSiMX3NQ7RscNGdxSGMW9hqz2KUwlR0yX7NP4Z+46ovxqGomjwrn8OjSdL6r+ZoX5WJM5s3kddFUfqr/ku8bZtKb9hkXnD6kM06KmmAltq4Vw07uY8wUPkdV/jOMTeZx1G4Jjpaz2Sr/F/YrfsoRhc9xlJ+Cg+w/2S/zKUc1p+NquoBgiyXEWi4lzGSOKCMx2nw+UcbziTBcSITlCtxMZnDQeAq++5YTbrdKlNEYtWkOybYLSbBZQJjZXMItFxNquYgwywVECuYhk6nEb5vJuQOzKDo+k6H4jfRGrKXg0JfEm39E9p5F5B5YR5a9BJmHNpK+ZRX5O5ZQ4zydaxEL6Yhbxp2S2byon833dbP5sWoxY7nLyLT5iuPLxfCWEWM4YQavS77mx6Yp/Hztb/zS9wE/Dwpq42fQ9wn0fchPQx/y6toUWi9No7dCjZECE76Pl+Np7Fxu+XxKv9s/mQxbyOOgBTzyXsj3QRI8O7qC7w6s51/bJHitt5IXmst5ZLCMlyqruCe+gtKlS9j92Wcs/UCMb8TEmCf2AeIffoDiB2L4fvRH2ubOYWTxYr5ftYwfVNbywGQNYyc0RSvp4SQ7hgV1MWab6NkbsVnUNz2SeoChmB1cD9pEk4c+nX6m9Ibb0B1syWD4ZrrCN9NwWp9WDz1uxu5ndLCKO8KaeUJQEAU1cZDbT4e5PznE2EQ/wy/6GH46wOijYR6M36F/coB7E9epCHPhvI0WFzcrk79FlfytalywVeWirTblB3eSvsuBgD0+7NoSgo5xAE5WLqQdi6Qi5AJtqQ10nO2mM6WJq6H53A3L5XVKJa/PXONZXheTF1tFDurnhe28rbzJj/VD/NQyypPyYQZzb1IXXc/JzXFsMkrhtEs8xcUNxGVVIK3vyQYVD1TlLIh3dWT0SiyPiyIZKg/j+sX93LqyjdpEA/ZvUkTTyB4pk0hWacdgtSOH1NAuYlwr8TlSRIBfLVcSeriXPsjT1A4epVUxll7Mw6QyxhOquR3fQk1gG3mnikk4no6TuQMO6voEGWsSZyRLhqksZy0UyLJUIXeTHHkW0mSbSJJjvJFsYynOmUmTYbqRM5vlyd2rzsXDelxy0iXvqCrxthuIthAn3lqOrL06RG+WJXmnDFm7JSg8LEP1CWUuH1Oi8qQatSflaD4lyZ0oVUbjVLgbLcdwlAwDkTJ0Ba6n1UuGTj9Vrgap0Saokf7KdIdqieZGsBbX/NVpO63E9RAtBhON6U/QYyBRi944FfpilLgatJFO341c81Xghq8a7e6K1DvLUmG/njoHKbpP6tPrZkGtnSp11kq0bVLghqkEQ6brGLTdQO/Otdw6vJ5RT0nGg6QYC5fibthGBoI20Buwlh5BYYyQof+sCR2hUtwM3MBg0HqGQiToCZPmZrQCN6LluRoqSbv/WhpDJKkNFKcpTI7WaFXaUvToumDFjfLdXK/aR0+9Az21hxhodeT2dRfu9nhwf8CXOwOnGexxor/bnqHu/Qx27aK3aRvXqjfTXGJD4xVr6gqsqCvcTI0Aixc2U3ZBMLzsouLyHq6c305J7lbK87ZRnrtFlMdYlmlOVZY5NZkm1KTrU5uqQ02ytqgqrirViPosM5rPbaI1x5qOPFuuXthKZ44tbWetaUw3p1po0EkRFCtDms6Yv3vfha20n99K+4WtdF3azo2iPfSV7Odm6VGulx6nregwDfn2dBY70110kr68k/TEH2cw+Di3vI8y6BPCQNAFhoIKuB1cwpB/Cb1eBfR6nqf7RCo9DpHcOhDIyL5AxnbE0b/Vnxs7veh28GfALYZ7nme5536esVOXGXE7z90TmXQ7n+em8yVuOeZx3z6Lvn0JVG4PIMnmGAe0jNGRk0RdbT3K6uIoa8uhYCqF9gFZ9ofp43/OivT8zWRnmZMTa8ClKGMaMnbSmLSTbFc1zh1T4txhec4fVSLvqAKFJzWo9Naj1kefJl9DUd96a4QhzeF6NIfr0hptxNUUG7oyttGYakvHxd301xxloPoY9elbuBKuQ3WM0IGuS1eiDl2xanTFqNEWrkR9oCwVXhspclOgyFWVQhcNLjprknNUg5zjGmSfUCXvlDJlYdoUh6pwIVCW8yFyXA5XojBCmfJYTaoTdKhN0qMqQYdq4ZmkS2WyHtXphqJb1doz5tQI/ybOWFKRbkZxoj6lSQZUpBhRJrw3UZXaZDXqU9RpSNGgLkGF6hgFaqIVqBWeEbJUh8tQGS4rmtooBeqi5KgIkqAsYD3lgRso8V9Lif86Lnut5LzHcorCpCiOlKI6SZ66NBXKk5QpS9ahPN2UolRTcmJ1yIhQJTtakwsxWpQlGVIRo0tJqBr53gpc8hMg2YQsPwMSvPSI89Ej3l+POG8d4j10iD+pS6K7PgknDYhy0SXcVZcgFx38BOOLixrebqaUFiWKml5GJoRYnfvcf3qXkSd3GZu8z4PHY4xOjDL6ZJSxp2M8eL+GfvjiIcKIxMGXgvn4nQA48fwx/zUvhPKVCSaFeQ+NEy8eI/b4+QP+a0SwOMbjZ2Oi1yeeP2Dixfj/TqBCQPerd8AoCuoWxee8UxUFUBQyfUTp4U+F7/GIZ98+eQeMwr3jt494+uoR3z55ziMBGAWFsTmXJDtpMnesJH7vCqK3C20uawmxWI6/0QK89ebgazCPMMtlhFutINRyOUHmy/A3XYqPyVK8DL4hwnQmaWYzyTX4kgbbOQw7rOaxszivXTfyaMdCxsy/YcRqDn02c7m5fS63ndZyz1OKbud1dDptJFzjM05rf81J0yW42KzFxWQJ9hozOKg+g8Pas0WweFD9Gxy0Zos+F17bq/wVu1S+wE72SxxUptB55kvynMUYyVnEm8r5PK/4kAq3j7kWM5XJsjncv/wV1X6z8dX7CE/dz8hzlRHlJVpJ/QVLhS8xVfkSS93P8Ng5g9D9QlvNp5zS+wRvzc+INJ1FiMF0PFU/w1NzCsHmc0QtNwnWK4gynUOk0ddEGc8kynQBoaZLRF3ZHhZzOaT/Dzy3ziV0xzpRRmO46XSSbOaSumUx4eYLiLFdLXKax1ovIsFqDpGbp5K25wsKjk2hJ3w2b/NWQaEkj5OXU+U4hTrX1eTtWU7WkdWcPS5Blu0GLttsoHDvV1x0nEOKoySVGZL0lyzjWcM0fmmbwuvKGTzMlOam/xKu+3zKy9wv+aFoNj/XzuCXzo/5uV+Mn4fF+KnnryDMwLuInfGRP9JR+Rd6MufwMk6Gf8VtZCz+a/q9/8mo2wKe+65k3Hkuz92W8fzoUl4fXMHbXWt5u3k9z/RXMqm5jGc6C3guPZ+eFXOJ+GoK68TE+MOfPkTsT3/mE7EPWPahGLJ/FCP04z9xbf4cxlcu5Y34Cl7rrGdyjyIPfIy5E7+FW/HbuRO9k9vROxDq/7pDrbmfvJeRlH2iKB0BFOvdtbkaYE5PmA3XAizoD9tMW6g51e5atJ4y5WqYPSODZdx+fJ07jwZ4MDLI7cdD3Hlyi5GJQcYe9/4OjCOPhhkbv8PAkyHuT9ygItiF81aaXN6sTIGdBgXbNbi8VZ0SOz0aHHZyZq8DYc7RbDmUgoxdMlaWfhzd6oPfwTCSvPJIDqnnYmgNTUH5jEbk8Sa5lGdnrvPqYjcvLrbzqrCTb8u6+Lb6Oj+3DfNz+10eFnRwP7edu+c6uORTzK7NWWzZko7z6WpcgutRtfRFWusw5mYncN0byHn/HIr9zpHunUVmUCyxp53ZaaXK9l1bCU4qx+ZgHjJq0eyxyyPU+TJpXrU47s7BbG8mO/Zlk+0r1Jp1Mphcz3BmJSMZ1dxLqWEgoZGuuGuUhdQR75SOk/Vx7JS1cTVQJdJMkRRTac6YSL03u8hx3lKaHGMJ8gRY1JfgnOFG0vXFOWMhS66dGuf3aHPeXoPcw8ok2Wwg1UqGeHMZEmwUOK27lJhtgoq+nssH11PtJEvhcRUq3dSodJam3lWc4QhVRuJUuRejwJ0oWYYiZLgZLEG3vyLd/upc91ej00eZdi9FESR2B2nRE6xNX7A2XacV6fAU1EJtBiP16Q1Xpkf4+jBxbgSupTdwI0NBygz6qNF1XI7Gg1LU7lpHw451XDuoRN8xI9p261JjqUyzqTx9ZtKMmG1g2EaSwR3S3D4gxZ2j4ox4SDAWKMlI+EbuRG2kP0JCdLfYm6LFrSs76BNW4mEbuR20gVtB4vSEynAzRoWeWGW6w6W47r+ajjBxWoLW0xIsSXu0CjfzrOgu28P1hiP0dLjR23aSngYX+tqc6O10oqfTnb5rvgx0+zLQ68FAzzF6r+7hZqvgRt5CV6UtbaVbaSi0pr5gM/VCDWC+LaW5NlRc3E715b1UXt5L6fmdlOfZUi4EdefaUJJlRmmGkMMn3K0ZU5thQG2aLtUp2lQk6lCZYkjDGQtac2xoz91Mu/A8Z01LpiWNaWbUJxtTl2xEQ6opjZnmNJ3bREveZlovbHlnjMnbTPt7yLx+fhvXLh7k2uUjdBQ40HLpIJ1Fjtwsdmbg0gl6Uw7TG3aAQf8D9Pv7Mxh2gTthRdwNLWU4qIx+/2Ju+lyi+1QWfUejubXPn/s7fbhnF8Gtnb4MHPBg4Lg3w6djuO2Ty9DpQoY9S7hzupBb7mfpcL1Il3M+A4fPMbwrjhvbQimxPU2oyQG2KOuiLi+Fmro4apoSKKhLIG24Fnm7NWwL0MQt3ZSEi7bkXthCdrIJuTGGXIoypdrXnNwjSmQfUeTMYTnOHVUg10mZS67qlHrqUONtQM1pfaq9tKn11abJX5eOQEOuhhhxNcyIzkhjmmONaUo152bhbm6XH6Ez2ZYCDwWKPWVoClXhaow6V6OUuBqtTFuEPPVBUlT5SnLFQ56Ck8pcdlPjoosGuUfVyHPWIMdJiRwXOcqC1CkNUuK8vzR5wbIURqlQEiWogZrUxGlTJ3SyJ+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mKc8RcPRSMCRwEYXwlxiv8DFp8/ZvK5cFooJNtMMvlCSLd5957/GxgFgHwPi/8Gyf8FGN8fSQr3ib9Doyike0KU2SPUyDyYHBVVzgjhjyJg/N388oRnb4TInQnePHshAsbHr8bobcwhcZs0GXYrRApjjGB+sV1HlM0ags2X4mc4H1/DeQSbCe7opQSbLyPQbAl+xovwMVpEiMkMzmxZQL39elq2L+a2sJZ0k+SJ02pGd8/myZ65PLb5mkbdTzhn9BXpZlNJsfmaZLtZBBh/xmndf7zvYP6GE5sXccRqISdMFotgcZ/K1xxQm84+lWmip4PWLI7qzRON8PpO1X+wS/lr9svPxsNMjBArMboT1/G0bDWPKz/FXUOMYEsxricv57Lr3wiy+ETkdLbe8CE2smJYSYuxR/6vOMh+gpPM3/BS+QNV7otoPL2UhhMLaDm2gC7HJdz1kuK+jywdR5ZyzuivFGz5kiybBSTbrCDcYDqRRtOIs5hHpNkiAkyWELh5HW6bFrNH73OOW83Ef+syvIy/JszsG+I3zSVt2wpRxWL4psWEmc8i3mYGqZu/pCNMklqPOfSGLmIo6BsehE+Hi9K8TFzLDff5vM62ouzIGnIdF3PWcQXZ2xS4sFmTi/YLSDs6ndDDK8gIkqHzvCoTdQug7x/8dPWvfFe9hvEzC5jI/pLn+X/gu+Ip/FT/Fb9e/Qe/9ovx6+0P4O4HMCjcL74zwTwbE2Os4xP64qbwInA9PwVt4HX8NzwPWshLNxnGD61kaNsMxvcu4I3jGr7du5Jvty7nzaZVPNdfygud5bzSW824/DJql87m+Ed/ZJmYGB998EfE/vBnPhb7kBViYmiIiXH2i88YXDCHiVVL+Fl5A79uUQUfa57FbON24jaG4gRg3M3dmN0iZfFGiJXIBHM/ZR83w6xpPq1P/UltOoXIk5BNXA+yZCBsM02BxiJg7PLZRFvgXu4PlP7fwDj57n5x5OFNhp7d5NaTfkbGbzH64PY7YHx8g7JAZ/I2aVBgq0bhDi0Kd6pTeUCHG+7bqDloTfLW7SS4J3DE7QJaB/Jw960iMuAKSYGFxPoUERHQSE5UJ22JzTxIr+P5mRYe5Q3z+mI/P1y6xk9lfXxX0cerql7eNt/mSVUP9/KbeVzUydj5ZgbOdlAQeRX/Ixdxsj/Hnv0ZGG+NZJWSA6qmp1E3OomGjhN6ei6sk9+PnKo3cnKnUFTeTlFDDtfH2gmOO4++egT2hhfI9ymjJKCcK2GtuB/KQd0kDC3zePZuyyHrVCutCQO0J3dxI6mR/pQ2muJ6yA9qxGNXNPtNHbFTN8ZRQ5FQI1lSjMTJMdrARRNJzpvLcN5MhlzjjZw3kSHHQJJzBpJkCsBoJs0ZKznObVEkc5ssmTukSLWWIMtGgQRTaYL01uKsPJvQTavI3LOBy4ckqHGRp9RFnko3WUqPr6HGeSVD4YqMxakxFqvKvShlboUpMhiqRF+QMj0BytwMUKE7UIVWDxnaPeXpCdSiL1CbwQBdbp5Wo+O4LM2HJBj0VWcgQJ6B4I30Ba/jdoQE98PleBimyri/GoPHZWndJUHHTgk6d0jQvVeeO04mXNtnQKONGs1mClw3kWTEaiPDtlLc2iXL8AFpeg+upddpDUM+4tyNVuB2soroNvFGohqDuWY8qj/IRJENd+LluR0mwWCQOL1hcvREqdIbrUp/hAI9gRJcC5PhaqgsNyKVGcow5d6V3fRV7OdajQM3W93oa/cQrSiv1R2mo86ejrpjXG/2YKjbn7uDftzqdeF62x66GnbSUbuLjuq9tFfuo7ZgC82lu2gs3klVvlAJuIPqSzupvLBdFKcjROpUnLOh7MwmqrKtKc8ypzzNmOpMU1HESm26PjUp7/qIy+I1qUzSp/msJe25NrSe20RThhkNqQIkGooU7vpkQ5pSTWjOMKNFAMtsK1pyrWnJs6ZZeOZa05ZrQ0eONa1ZFrSfsaMzdy8dF/fRmr+PjgJ7uouO0pt/lBspB7gRupub/ru56evBYHAWoxGXGA0p4l5QCbcCS+jzLaT/dB533TO47xjN7d1+9O86zfARTwacXBny9GQ0MpGB4HN0BxRw1b+Ma0GVtAdeocv7Ml1OWXTbx3N9qy/V5k6cMdrPKQ1LbFW10VVRQltLES1dRZQ0JZHUWcF6s4XYnFbGJcGQyEwLzmZYUXLOjuIkGwrCzLjsrMW5g3Kcc5DnzGF5so8pkntcmQvOyhS6qlPuoUO5uzYlbqqUnVKlzkc4odCnI9CAXueWywAAIABJREFUVn9dWkMM6Iw3ozZKn9YMK3rO76Yj0ZrKQC0un5Sk+JQ4df4ytITI0RYuT3OoLLUBG6n0laTYU4FCd2UKTqpyyVWDvOOq5Dqpku30rqbzip8yZcHKXAiQEQHjlWg1SqPVqYjWoCpGk9p4HRqSDahPMRCpjKUJ74K9RTmcGaZUZlhQKVoJW4g+Lk83oTTVQNQSU5WqSX26EA2lTZMwqcL3U6I2TpGGeCUa4xRpjleiPlaOmmhp6mNlRVMTKUlNhDh1URJ0pijSnihLa7w0V1Pk6U2XpTdTkp4z4lzPFKclWZKKOHkKotXJjdQiPUKD1Ch1UsNVyIvTQbitrEo1FqmMBUEqFIVqUpNsRWGUKdnBBlyOF9zUhpwL1eFMoD6pXoLCqEfCKSOi3ARg1CXkpC5B7jqcdlbBy82UitIUnjy/h1DvN/pslNFn93nw9D7jT0Z4OPkA4W7xN3Vx/Pk7WPxNYRSpjP8BjAIg/te8+P8DjP+pOopCHR/83wqjAIzv99yCdPmb2UUASMGCLaqTEboJnwoAOi4ywQitL79F7Dz/bpKXb5/w9vlLHr16iQCMPY3ZxG/ZSLrd8t8VxgiL5URYrSTYYil+xgvwMRTWpYsJtlhGiOVyQiyWEWS2hACTRSRZzuTK9gXU2M7htv0qXrtIMnFoMQ/2zuCe3RQm93zNd/ZzGNq/iNwdSwk2+QoXg885bvwVx4y/4YTJLI7pTcPZ5BvcbebhZjOfkxbL3ymL6t9wSHOmaOw1ZopeO6o3H0fdeexXnc521T+zVf4Ldkkv57D63zmh+QV5J9bSmrScsZqlOCiL4ajxB84cXU74pikckp+K5bovsJD5JxbyYtjKiLF3pRjZRjMZd1Hihcs6nvitYMJrMU9OLeTx8dlMHJ7Fy+PzeXl8IZNH5jFmP4vxo/MptJpBstlcEoymkWA6lRghFsd4Dj6GC/C2XovTpqVs1fmCfaZf4W23AHejLwmznEXspvkk2iwl0nIJsZsXE201jSTbT7gRto6nuUIP7WIeRS3gVdRCHrhPgYQN/BAlyaDLIl4k6VFzaDEX9s/k4pHFXNy3gbNbNMk6soH4kyvwdV5HS4UjBTHq9F9eyI/dH4hqAX9on8aPTbP5seGfvKkW46f6f0Dbl3DjE34VraT/wE8CLN561wjz85AY39/9iO875nAvdAZ3ds/n0c75PHedxuNDcxkyXsSg0Vxe7Rfn7aENfHdgDS+3LWTc4GueG8/nue4Cnqkt5I3GBm7Lr6Rg6SycPv0YKTExpon9ib9/8Bem//GvSIn9Ace/T6Fx1gweLpnL5Mp5PJFexLDWUh6d0GU8ZisDCXbcStjDSMwBRmL3czdpD9eDNzGaup/b8Tvp8jej5bQBjad0afESHNJCcLclNwIsqPTUos5Tl57grdR72XG/v+R/AcZb3H/Yx/0HNxh60s2tyT4RMI6N3WZwcoiRiW5KA53JtdSkcIsWJXt0yd+uSJWDBndCd9J81IIzu7eS6Z2Il28J292qiIlppDqvk7v1dxmouENP7WuuFo4zkNPNwzONvDrfwcTlYV5d7Oft+evcT2ngVmYrb5ofM1E3QldWHQ9Lu5m40s6D3Epup5bTl9TFtdQbXA6p57TDObZsjkHZwI+1WqeZJe/EFKkjrLEIZ5W2C2tko5CWzkJF0Y/a9hIGH1QTHhmDytpjWInHkOWST7RHLqlBVfQkDlMc3cfm7VnIGsWiYZKBxdY8fNwrKfWr46p3LVXR17kQ2oLXwRRstQ9gIafHHjkpvNTWkay/gTwBGPXXc9FUlnwzBfJN5SiwUOCiiSw5hpJkG0mQb6NItpUcZzbJkL5JglSrDaRbbuTMJgWSTeUI0lmLm/pCQq3WkrZbggv2khQ6iFN4bD1lLuKUHFtB5fHF9ARKMRKjwmiMGncjVBkOUeFWsDq9fkJv+Ua6fWW46S9P60kJWl030uuryaCvDgMeWvS7adDjqED79lX0OEpw30+eO4EbuRMqzmiEBJOR8rwMV+Gptzy3D62j206S/u1SDO+W4+4+Fe4e0ufWIQu6tunQaqlIu+EG7m6W5s4WGe7vUWTUQYnBQxJ0O67jhocE/ZEqDKXr05dlzO3LW3lYtZ/nTfY8KrRgKF6GwfAN9AeJMxCuSF+EBreidbkbrU2vrzQ9ocrcDFWhJ1yD4VQLRq/sZ6DCns6KQ7RWHqavTTBVeNBV7Uh7jQNdtc70tXjxoD+ch7dCGLh6gvb6/bQ3HKajwYnOBhdaqo5QVbhb9PUt5fZUXtgmanUR1MSa81upz99Ode4WStPMKE42pvasNQ3nrKlON6VWAMZMY2rShPWkJmXxapTGalCVpE9jphlNWebUphhRGa9LdYIeTWkm70aARaFyMc30HTSetRStpFvzbGjKtqQlexPtOdZ0ZtvQlmXB1aytdJ7ZRtu5rbTkbKP1wi7azu+m/ewu2pJ20B5hR2eQHZ3eR7npFcZIcAaPQi4wHlzIvaBiBnwL6Pc6zx3PbO6fSGb4QBC9u50YsHdk4IgDd91deRgcwS3fJAaDLnMzpJrOsEaaQuvpDiii2yWd6w5RtGw9Ra7uTiK1NuGma4qdli56qqqoqaogrySNlOIalsvNZrXebKxOyOMcrktMsgXR/hrEuStTFGFNTYwdOfaKnD0gS/ZhBXIclbggrIMFhdFFjUI3dYpc1Sk7pU35aW0qvLSo8daiyUeXVj89mn10aAnQ42q0Gc1RxjTHmdCSYE5tmBH14QYUn5ajwHU9Ra5rqfeTpjFIloYgGWoCpKj020jRKTkKTipwyVWJiydUyDmmKALWnBOK5LnJUeSrREmgEoVhyhTHarxbPSdoUxWnRaWwlo7XplZodknWF6mLQlZjgfBDQqYp5WmmlKYI0GhFeaoFVZmbRKvpslRDKtKFcG9d6jP0aMjUoylLn+YMHeqT1alLUKU+QVnU9d6YoER9vDy18TI0JivQmqpIS4oCrSnyNCfK0JosR3uKLB0pctzIkGMgfR0DGasYOLOS3qzVdKWJU58gT1GkCnkRmmSEaZASrk5GuCbnIoWmGlNK4/UpjtKmNEqHijhDalIsKIo1JC9ch/LMTZSkm4gMNDlheqR6axHvrkW0qzaRrvqEuhoQ6KKH3wltvF3UOeVsSHFhPJNP74o8JeMvH/DgxSjjz0d4+GSUR5MPGH/yQASTv3tU/tOb8ltEohCPKDIpC6vn/5x36uL/J4VRWEGL1MXf19P/CzAKN4wv3+25hacAjwIo/ma//v35/qBSMMEIUClaSwsRO99N8uLtpAgYH79+KVpJCwqjAIypW5cSt2c5gsIYabmCEIslBJkvwc90Eb4mC/E3XUKgxTKCLZcTarmUUPNFBJvMI9tmBi37F9K7dxEvjq3ntcMyfnZZzfNDs5jY/xXfHp3Fj05zeOG+lmvOUqRaTMfb4EtO6E/nuP5s3I0Xc0xlGl4Gc/Aznk2AxTxcTRaLIPE3hVGARmFFLcwR7Tkc0Zkj+vXdmn9np+o09iqvwU7mE45pLcZB9Us8rP5GacISXMyns1PlY44bTsXbbC4H5OeybeMsbCU/ZquEGJ5aYlywmkG77TyeOywH14U8Pb6A167Leeu6TBT98+LgTL49NIfvji7k9ZH5PHOYx2unpQw4rqHBfg1nTT4lz2oKubbTiTGair/+N3iaLeKY2XxsNT9jt9EXBB9cjovR54RZzyXRdhnJtqtI3rqWCAshd3EK5/Z+TE/EQn66vJaf85bzJGQaRC/j4ZEp/OS9ih99Jbh9eD4vI1QY9FxHk9MKKp0WU+I8nZxDcsQ6biRN+A+k6DBXrx4n1msN+aH/4GXXXxHicn68/jn/6viat01/5sd2MX7t+hvc+EJ0s/jrwIf8PPBHfun/Ewx++G5FPfBnnjd+wVjqHHoOzeCG/nR61acyZDiVO0bf8MR6FS/sVvN690p+PrKe7w+s4OW2+YzpTeW54Txe6y/hjcZyfpRawajCKqrWLyB63jfs+esnyIj9iWVif0L8gz9jKfZH8qYtZGTpYr5dvZDvZFfwXHM1/zpuxNNAK25H29ITb8dg7G5Gog8yFneQe8l7uBlqLVpHD8XY0e5jTKuXIQ2ndKhz0xKtpHvDbLjqY0Kdrz5XQzfRF7KNWs9t3PtfgPHek2FGHvUz8qBbBIzvTC/DjI/fZfjpbcYmb1IuAKOFJoW2upTtN6RovypVjsp0exvT57uZEqfd5PnGEuxbyDGPKiKcgqkLiWQwIYmOkFhqwvPpzmrjdmYDj9LLeJ1bz0T+TcZyrtOb0EBNUAll4dUURdaSG1hCYWgJQ+evcvdMDWNpVxhLKGQsuYkhYT0c00RleBOxLldwP5KPrV0aa5RPMXPjMRapeRIRVET0yRJO2WUT7ZTPk4Exnt8fJc4/DTNlV0xkfcgKrcfPs4QA9yquJt2it2ScysZHBKS1cdi5AKcDlwl3qyDD7QqX3C5R4V9KYUg5SR457NA7gIWsHjtkZXCUWk6ktjjnTGS5aKZAgaUKhZYqXDZX5LK5HOeNJMk12sB5M0mubBVMMTLkWEpz1kqKrE0bybMW8hsVSDaSJlR3LR6aiwm1WUfGfmny7KXIt5eg4IgEJcclKHJYTvGhBXR5reNOhAJ3wxW4F6rIvRAlbvkpcMtflkF/afr9ZOnxk6X9pDgdbtL0eKrS66bKoIsG/cdUGbCXp2/XBnr2reWBtwKjgdLcDxZnLFyC59FyfBuhyKSnBAO7FzG8WYp7tlKMbZNhdJs893ZqMO5ozZ1Dm2i1UKTTVJL72xQY36rAxE4lJg6oMHpInuFjsvS5yXErVJvxs1uYKDzAtw0n+aHdnbfNhxjMUOd6xDq6Q9aIbhn7g5XoD9Kkx0eNbg8F2o6tpf74ejpPyXPTX4Nrwdp0p1jSU7iXjpIDNJXa01ntRFe5E21lDnRWHeFG7Qn6608x2uXH+A0fBluduNHoSH+XDwM3IrjVE0//9RCaq11oqT5BS+UxKi/upDJvG2VnN1GaaUZxmhGFSXoi80J5silteXZ0XdxOfaY5jWcsaDpjhuCQrk7WojxBnfJ4DaoT9ahPNaQ+zejd6jJeh9p4XdoyzGhLN6UlxZjmFCOaUgypS9KnNtlA5L5teG+SaTlnSds5S9oF9THdhPZkc9G0plnQfGYTjWetaTpnS+tZOzoyd9CVuJOOKDs6/Q9y7ZQ7A6cDGfFN5EFgDiNBlxgKyGfA/wKDXmfpc47n+j4/+ne7cc/BnfuHTvDw2CmeuAZy/2gYw04pDJ68yHBAHT1+tXR7FtB+NJ263RGU2HqRqLsbT3VTDmvrYaWhiqaSAkrKysgqyCCluJaVCgsQN1iI5RFZnP11cHeTx/vgeoJ2ryfJXpHKgM1k75Mj75AC5x2VueisxhUPHfJd1cl3VeOSiyoFrmqUuGtR5qVDpa/eu650X30avXVo8NKiwUeb5kA9GoL0aAjVpz7MgDJ/Tcp81Sj1UqDCW55Sd0mqvaWpC5CjNkiO6iBZKgKlKfSQpeCkPJfcFLjookjOMXnynBW54KbE+ZPyXPYS4mxUKA5XoyRWk8oEXcpjBVjUoipWm5oEPaqT9EV1gOXJepQm61GSakh5hqnIbFKebkl5uhWlqZaUpVlQmvouZqdSiNzJMKT+jBGNZ4xoPmdCy1kj6lO1qU1Spz5JjeZUDZpT1GlMUaI+VZ6WTBXaslRoTVeiNU2B5hRZWlPlaE+Xpz1djmsZ0txKX8FQxmIGMhfRk7mUrtS1NMTJUBKpwuUoXXIidEXQmBGmybkIbYoSTSiON6Q83oiyOAMqE42oSDaiJNGAvAh1yjNNqDgjNNYIOY6apHqpkHhKnRhXTcJddAhy0cP/hD6+J/TwddPE48R7YHx2T3SP+PDVQwRofPh8lEdPx0TAKDoLFHlUBJ/Kv53R/3ZIC7AoNPP9W038bQ39n8//WklPCveJohvF95D4+83if982/papKICfUP0ngkXhfvF9jI7w6+9Kq98lg4sA8f37RF8jAswJkcIoGF9+A8bvnr9i4ttXImDsacgmdrMEybaLidm1lNhda0SxOoGmC0WmF1+TRfiYLMLbZBEBAjBuWiYK8w63WECM1UJq7Zdyy3kl9w4u5CenDbzePZcfHBby5shcXjvN5ZXLHL5zn8+b06uY9JWh7dhqQg0/x0VzCkc1v8FFewGuarPx0Z2Hv94c/Azm4GIsrKS/Ed0pHlB7pzIKK2hhhPtFR925ouderc/ZrjqVrXJzsFP8lJ3yM7CTncZO1U9w2/YlQfby7Nafhq3KR+xR/YzdMt/gIPsNnqqfk2TyD6p2TuOBmwxPnDbw2H4G3574gqdOi3jttpJvXZfx46kVvDmxkJ88lvHdycW8clnA8xMLeOg4m1HnFVzdN4erB2bQ77KY1iPzyd/2DcHan+JjMhNn4xns0vmM/SZTCHVYgYvxPwm1mkOC7TLS7YT6xXXE2cwjZfuXVJ2ayVDsQp6kfgE58yBlEb/4z+f5wen8eGwFP7pu4O7eObwOlOFJiDQjgTKMxcrSEzuTG5nmpPgokpVmQ0OHF1eqbYjwXc3Z0M953DlFdJ/4vPFTXjdM5aeuT/m1W4yfr/0Fej6Dgb/B8Af8OvQHfun5lJ/6/8gPg2L8MvQxwxmfc8X2A8q0PmLAbDoPLOcxYbGOJ5tW8HzrfN7sXcwPh5fyr6NL+enoMl7unMuYwVSe6M9lUn0Br4TsxTULmJBZzE25JVRuWEz6rFk4fvQpmz74MzZiH+L3l7/TP3sZL5Yt4AfJxfysK84T0w385GvNZNRWBmO30JOwg8E4QWG0Z/Q9MN4I3sRw3A6uB1vS7KlPk4ceta6aorX0QNRW+sI30+ZpIIpluR5uwzVfayrcrP9LYRwfHRLF6dybHGb00QCjAjBO3uD2ZD8PHg7zUASMw++AMcCZXDNNLlvrUHHIlIqjOtQ4q9LhoclIlB09EScoDY4i8nQ2Hh5FpDg4ctXHibt+xxnycuN6SBqdUUXciClmIOYyNyPOUx9eRKH/ZRKPphF1NIso13w8D2TgfSCDS6G1NEXXcjXkMiPRBUzEFzOWUMlYYi33EpvpiWmhM6aLhribXIm5icfBPFSkj6Gh5EpjZBX9SVVcjyukJ/UKdD/ipxvPaUxtIfhgCi7bY8iNbyE+ohMftypSPYppvdTN0O0X3Lj/ivrmEerTr9IQXkV1yGXqIi9wMyKPupBs0l1i2K21FStZLexkpDkgsYJATSnSzVS5sFmPgk1qFFkqU2gpwKMMF8zEybeU4KKFBEW2clzcJE2u+UZyLDZy1nwjFzYpkGMqR5qRFBF6a3FXm0+g5UrS9kpxbr8klw9JU2AvT6mjPEWH1lF2ZCWdp8W5FSrH3VBZ7ofIMhIsxx1fKYa9pbjrr8C9YBWGAoSeZ3HanCW56ixH93FF+hyV6TmoQO9uaYb3SdG7dx0PvZR5HKTIg6CNTEbJ8TxKgVcRijwRvp/9cu6aSzBqJs64hTgPLCV5sEWZezv0eOW2h6GdBlw3l+GOrRxPbJV4tVWF59uVmNijxMPDKtx3UmU80IRfLh7l52I3vi1w5tmlgzwr2EpPrAJdIWvpEnIZfdfT46vEVTdFWg5L0WwvTtPBtdTsezcNhyVodJWl3l+N1kwrOor20lF5hNayI3SWHqOt1IGrVY4M1LkyWOXMcOVRblXac7NkFx3Fe7hzLYSxoTM8vJfPg7tn6e4Io6vRh7ZqNxquOFByZjNFaaYUJulTlKgjukGrP2tNa54dPcUH6S3eT2OWJU1nLGnNthRF6YgML4kaVCVoUSsAY7IBjSmGNKYYUJ+oT2OiPh0CMKYa05JsKJr6BD3RqrMiVpOqRB0qErRFANoigGOGCe1Z5jQlGdAco0dLrD6tSUY0Z5hQnyHE9ljSctaWruydXMvazbW0PVyLsqfr9BGunXSi76Q3d3ziuBOQyUDgOXoCz3LTN5XOE+G0HvKh84A3/UcCuOMYwOiRAMYPB3LvQACDe4O4uS+SIeezjPiWcN3lIqW7k7iwJZKztqH46zngabaLQHsH9m82R1VJBjklBWSVFZCUX89a5RVI6C/FfL8MTh5aHD+4Ab+94oTZiRMvGEkPqHPhoBIFR9W47KROgYsmpV4G5LtpcN753VpaAMaikxoUe2pT6WdAXaAxdb7CXaM2NR6a1J3Wot5Hm1ofber8dKjx16HER5VyXzXKvJQo91Kg3FOOKm95avwVqA9VoT5ClboIFUq9FbjioUCRhyL5bnLkOcuSf1KRi+6KnD8px2UvRdEdY0mEBqVx2lTE61IarUlVnA61ifrUJAo/HAhGFgMq0gxFLT9lAixmmFOZZUVFhjUlKZZcjjOhIMGYkhTBMW1O1VkL0c2rqP1HiF46K/wdGlGXrkttqhb1qZo0Z2rTmqlNc6YGTQIonlWjPVudlkxlmtIVaE6Xpy1TkfZMRdoy5enKlGYwfRkD6Yvoz1xIT8ZSulLWUB8jTXmUGsWxBlyIMiArTJOMEA2yI3TIjzWgKM6QssR3cT/lSYaUpxhwJUGb/FgBGA2oOmtIRZYR+VGaZPgqkeypTPwpTUJPaBBwQgcfZz28nfXwc9fitKsxZcVJPHs5imBKFoDx4asHPHwxxqNnAjC+47Df4PC3p2BKFs17I7PAcv9PYHzxP24Yn7wSlD8hYPvfqqIIIH8Dyd+eohDud6AorJYFp7OgGIqA8dWESGF8B4z/XkH/pwIpfCy8V1hJC3mMz78TDDCTfP/yNRNvXv8HMIqLgDFqx2Kid6wkxnoVwWYL8TOej5/ZYnzMluJhtBB/wfBisYSITYuJsJhL3WltBrykeOS5jjcn1/P2wBK+37OAV7tmi2JznjjN55nHEh67z2fSczGvQiR5FKtCuOnHHNf6GAetqRzVmYeDygxcdefjYbiAU0bzRaaX/UKPtOJUhKewfhZGAEbB+CIojILauEttKttVprJN8Qt2qP+NXepfY6c0i80K09mm+RXe+xU4ZrcQG+0/Yq3yR3ZKfUyK1Qo6Dosz7rqa7z3X8fqEBC9c1/L09ALGfT5jwmMRTz2X8n3wat74L+bH0KX8GL6Eb4Pn88x/Dq9CFnPf/WvuH5vJY+eFPHadx0P3uTwN2UCP+2pi9f5KqOk0PMymcUD77xw2/ZyAfUvwsPiKYIuZxFgtImXLalIEYNy8gPSd0yk8Po3biSsZDBTju+QvIW4eb058w5v9QtD5Ur53WMOD3fN47b2Bt5GyPA+X4EXSBu6mzaEvz5TLaWo0th4kv3IvJQ12BHqv5UzcDJ4NLIDBvzJy+XMeFn3FT53TYOAv/HrzY+j7lF8H/ywK7v5JuFvs/Zxfhv/Am2GhU/ojvi/eQP32KVzbMp3XJ5fz1nkZ3+6W49s96/nh6Hy+PTKTN86z+c51Dj+6LuSV/VxebF3ApOECHqst4YnUQlg/jzcyc5lQWcyI8kqur1xM9pQvCfrzR0T+9S/UfD2Nl3Pm892a+fystorvTSUYtRFn4rQJo1G29MdsoTd+B8MJ+7gfc4D7sftEZhdBVeyLsKXN20gEiw3u79RFYT3dHWIlmlYPfVqDzegMtqDNw4zSE5b/dcM4PjbEnYkh7k3cYuxhPw8e3GRo4ga3J/pEGYwPH9zh1sQQo4+7Kfc7zjkjNXJMVak+YkmThwX1JzWpc5bnXoQNT7MDaI+PJckrkaDTOVxwP0V/kAsPA48z4u1Gu1cc+S4Z5DhlkHM8hcQDEQTujSHwSAq+R1LxPXqGMI8reDuex+dgNgWhzWQ5ZFF5PIvR8DKexFfyILmCscQqRmJrGI1r4kFiF/fjrzEUe5WusGbOO+YQuyWKu8ENPE0s51HaGcYyk6C+DToeMpp9g2sJzZSHltBypp1L8W2Ee5biZp/A+ZhShrofcn/yNXcnnvC6o48XqXmMREQwFBPMkJ8/tW6nibE7yE4FbczXS7NFcgP7JFbgqylNqqUW5zYbcMFCkSIrOQqspCjbrkDFbgWubJPivOVaLlqJc8FCcE9vEEFjnggoZcgxlibDSJIo/dV4qM8lyGIZSTvWc3bvBvL3b6Rwvxplh9UoOSRNi7sC133k6A+QZThQmnvCetpfijFfae64S3PvtDIj/prc9teg3XkjTUclaD2ykWuOcnTukeD67o3c3LWR/j1SDOyXYMJTjQlvJZ4GKvI2RpNXkaq8iFBlMkiRwSOrGTWR5KGROI+N1jNhKs6kjQL3rFV547SDRwc20Wsmx51NMjyzVODtJiW+tVbixRYlnu1RY8Jeg5enzOCMEz8nO3Dfx5LeU1r0+ClyM0iGq0HitPuuo91zAx0npGncJ07Tbkla9m6kZb8EzXs30rhbgro966h3lKTaQ56KSE3aLu3gatURWksc6K5yob3kENcqHOivcOTm+R10ZZjRnqJLW5oudenGDDf58LD/LBP3ing0ks9wbxq9nVFca/CltcyZ0rNbqTi7mYY8W1rzbekq3Mb14n0MVDkyLARpVzvSnG0tulPsyLWiI8eCOiFSJ0mARW0akvVpSjWkJdWIpmQDEfQJoNiVKUTEGNGaZEBLkgHVURqiAOfKaHWRA1cwV9SnGdKUZkRDkr7oa2uiNWmO0qY5SovmOF2aUw1oTDd6v/K2ojN7O9ey99CTd4ie9MN0Bh+g5dQerrodpcfDm+uewVzzj6EjMJp2/3A6fINpOOlNvWck1/xTue6ZxE2XOK4fCqLH3pd+Rz/adrvQvMuV8YAMbnjmkrcznlS7RJL2ZuJu5U1WQAblufns226FvKI4UkoySCrJI6Uixwa1DUjqrcLmoArunoacPChFxH454rZLk75DkXM7VSg+qkWFmx5lJ/W4clKHUm8DLrqqk+esLFoTX3ZVEzmmrwjA6G9MbaApVd76VHoKt42aVJ7SpM5bh1ohgsdHh0pvTa6cVqT4tBLFnooUn5Kn2F09cnQKAAAgAElEQVSO8tOK1Aaq0RKjS2eKEf25m2kI16bcV5kiT3nyTkiS57yRAk9F8j0UuHBKjkIfZcqCNCgOU6c09t/AWJOgT32KMTXJhlSnGlGeKnSHm1CWYfIuyibTkopMa0rTrChIEPqadTkfqUdRkillAkwKzmnh9jXDhPIMI6oyjajOMKAmQ4jq0aE+Q5vGLG1azujSmq1DS44WrdladJzXpi1bAEhlmrOUaBGNIi1ZinRkCfeLq+jNXEZP1jJuZKygPXktNTEyVMVqURpnSH60AefCNDgTpkFutC75cYYUCCO0z8Tpi1zTZSn6XI5V5UqSBpWZutSc1afmrJFIPT0frkG6nwoJp9UJdVEl0EUbH2ddTjvp4ndSC08XIxEwPn85KlIYx1+N81BQGF8IhuUHPH7y76aWif/a/D5i8n2hypP3TmjRSeF7g8v/VBbfqYsTTDwTTg0fIfY/gVGg0/80vUw8f69A/n6v+G+Ty7u7xXdB3aIw7vcF1sJ6+jcF8t0fRnjPO7j8zSn9n8D45O0bnr59xEDLeRK2Sv0OjDE7VhG7eTVBZvPxNZmPj9livMyW4m60SASNPsZCBd4soixmMZy4lZ5Taxg4PIux/XN4YP0VzzbP5MWuBbw+vobJU2t5FiJFw97PqT84hTa3OdxO1yTPax3Otl+xw3AKe03msEN7BvsM5uJguZgjm5bgarZUpDDuUZoqMrzsUvhS9BTg8bfVtGCE2aks1Pd9xQ61z9ih+Re2qP4DG8WpWMhOx1x2KnY63+BxcCm7N32MqaoY26XESDP6ktv2i8BtMW93fcnbwyt5dnIN4yGLeZ23nKfBC3gbtYwfE5bzc8oSfkiezQ9ps3gRP5Vn8dN4lTKbp/EzmPSYyWu3Bbz1XsQrn3l8F7meyXBpLm+fTrD+Pzip9wnHjT7DxXoafjsX4W8zm1DLWcRbLyTBaonI9BJjs5AY669I2vIxeXv/yrc5C3mVOJ1XATP4wW0h3+1bwlObeXy3bzWvHFbyg58kP0ZK8yp0Ad8lLeFfRTpccF/DQLsZJdUKhCZupLnLDdfj6zibvoTxvoXQN5+h1OncjP+UH5pm8suNv/Br76cw8E9+GfwTv94RAFEMBj7mX8NivBkV4+3wR7wpWEHXoS+4e2Iub6KW8Mx/Ft+d2shr4dzAbSaPXacx6T6NF14z+Sl4Ob/4rAEPBXDW5XtLWV4qr+JX8W/4UWYG3yvO5Y3iYl78H9reMyrLBF3XrHPm9JnZe3b37lBdZZWWOedIzjnnHAREMSdURHKOIjknyTkjOQcRE6iACkZAQEHBWFVdvfua9X6WvXvvvc7MmjVrfjyL7+VjCfjHy/t+7vuR2siTbRsZ2bKBh5vXMr1hBf+2fhk/yqzlR6PdvLWT5skhGcYDTRiLsmIoxpqRhH2MJhzkYbQjD6IcGIm1o/WCGrfDzUWpaCEh3RdgKNpjvBZoSF+AgQgmr/sZcC3CjL4QY7o9DGh0t/o7MD6aGuGLwvhk5iHjLz4D4+irOzx+NcKLF2NMjT9mdOYhE9ODNAS7kGegRJGpEh3nrOkPtqM3wJAud2VueKjzoSSE0dwECoIvEe2fRKxHBPUBQXS5nqP9tCu1ntkUBXaQHdjDZf9WsoJbiAloJdq3kpSQahIDqwk/X4j3wTQSzpZQG9JOzpFMujzKeXyplanEdsbTGhhPbmQ8oYnpxA5eJ19lMqKFhcRe5uO7+JDUw3xMGy8jHzARN8idqBKG0uNZaMqEznpeZVYzGd3GTFIfE2l1DKbVUhhWhMuRSCLPFXO9cYqJWRiee85ISw5/S/fnF19bxg4r0bFPj+ZjDkSZ6HNIShJ7cTEOSu4kSE+BJFMlMkzkyTJRoMJahmpbCer3S9HlrMxtH306nZWodNhFqfUOCox3UGi4ixIzSZE9XWIsToH+brIMdpFmvodUe3GSBfV933YKDu6i7OAe6o+r03hKhSZnOQaCNLkXqsZdf2mGfMR5FqzAbLgGr8M0eemrw7SvARP++oz5a3PNRYar56TpPSNBz7FdtNqu5/qBHdw7IsnYKSWenlbg8VEh3byZJ0e38SlYg1/ijfiYYMj0JU1unRSqnaR4ZSDOnP5OXhvs4rWpFOMm8tw3kOeenixjJvJMWsjxxkSODyYKvDORZ8FCkQ/7NPh4RJe3x3R5dVSLIUtx7lqJMXJIhjvOkgy4i3M7UJzbIVLc9pOl6+geuhz20OsgydX9UvQ6SXLjkCzXDkjQtX8HzYe30uC6m5ZoNboLLOmpPkBr6X6uVh7jatUhbl05xECZA9eStLkdr8RgvCw342XoT9HgRbcvPz4u49NkMxOjZTy+l8OTe5k8vZfK3e4grtacoqvMif7qgww2HGao+Qj32p252+rMvVZn7rc5i25C95fs5XaZHUOV9tzIN6E3Q5eedF2uZhrQn2XMNQH+hD7AVF1uXjYWOR83M424nm7AtVQ92mJUaRTKpZM06U7TpT1F2GnTpT1Zi9Z4dWpCpUUXPzouKdN+SYkuAR7ThN03Q5Hd3ZZmRG+2LdfznRiuOMNI6Tluph6l1tWYTvf9dF04RqvraVq8XBnOjOdtWwXv20p5Up7OcHsDg7UN3My/wmBWHV1hGfQER9J0wYWaU/u5csqB2yFuDESl0R5eQmtCDwVR18hO6OHm1edUV9YjKy/Gbult7FGUYLeiPBKqaohpKSChJ4bZAQVczmngd0yOuEOyZOyXo/iQKiUHVak/q0mblwHNPgZc8dLhip/uZ4XRTYUydxWRNV3tLSiPerSGmtAWZkpjgB51vtpUe6hS5a5Mnbc69T7qNPhqUOerQrmnFBXuUlS4yVDtLketpzw1nrKikEtbhAZXk/W5U2DNvSwreqK1aAhWoNZfjuYwNZrC1akJVKLcV7CkFakPU6c2Qo0rsZo0J+vTkWYkSrR3ZpjQlv45NCKchGzKNaUx14y6y8KYU5thQWWyGSVxRhRE6VEQpUNZggG1GaY05ljQmGNJfZapaEdQAMfmbEOas/RoEVTGLC26cnXozdflWrE+10qEE4Q69JUIz9r05qvTna38GRxzlenLVaE/T4mBXGlu5e7mVs52rmftoDt1D42x0jQnatGQbERVvIFol7EoTpPyZD2qUg0pS9CjOEaL8ngdqhJ1qUrSpDpFncZMLdpy9WjP06M1R4+2XCOE/cuyeB0uh2sS569JpK8uwZ7CpRcdLvrrfU5JX0ll7s0z0dWWLwrjzIKwPviCV6+neTk3xcs54fUUc8KZ5v80rxdeIszc/8KS/pKMnhHB4v8KGAX/e25cJGsKe4yfgfHzXei/K4ZflMW/d/R8CcB8PgX4RU0UlEhBVfw8wutX/3GH8cMrPs2/Y/bje15/muF+XwmJe8VItV2LoDAmCneO7XcSZrKCIOOVBJisxddkPZ6Ga/HQW0mY2TqizFeRZL2CNMsfuO66jpdBO/nkK8ZDw98zZbmMt8d2MX9BhofndjCbqMNIuAwJJv87IUb/hL/VH/Gw/x6PQ+s4ZrkUR51vOay7mOOGy3G2WMsZ6/V4mG0UdS4KgCgkowVlUQDEL8Ao2NXCCFdfHBX/hL3CH7BT+DO2Cn/ERuH32Kn8CQv532Kj8i94HNiA28ENmKv+hgOS/xt1BzcwcW49f3VdCqeX8PPZ7by6sJmnQcv5sXQzH0O38dprDfP+K/lb3GZIWQ+Z6/glbRUfE1fwU+o6Pqas5X3oJoiQ5N8id/PXuF38nCzFiyhpej12EWnyZwIsvsfF9BtcrX4gwHYNfkJK2mwJ8ebLSDBfRYLNJmKtNxBvs4pk28XkOn7LTM5Wfinew/vozcyfX8f7Ixt5s3cNC/s38OnsTkjS5HXQVhbCVvAucjVPLkkwVbuPybv6tLdJkpmlTkP9CS6FKZObu4dbnav4S/OfmMpex43wf+Z13dcw8nt+vv3P/DL0r/zb6D/xtydf8bcnv+F1x1csDP4T754uZfLaMp5fXsazkNWMB2/nnt8GBn3WMO63mdmQ3cxFiPPy4g4mw9bxPHgFs+HrmfFcAwFyvLbbygutDUwrbWBBfQ0/q63hZ8UVvJdZzrzMOl5JbmF291ZebVnHzPolvNuzjEn55TzT38TEARlm/U14KfQtxlgzHGUl6l58lLif+9F2DEfaMhJjJwLEoei9CPbzUJQt14OM6fLWofm8iui1AJE3A425EW1Jf7gZPR6GNAqW9P16xqZv82hqmMnxX2t1pgQ7epgXk3d5PHuXJwIwTgrA+IjRmQciYGwMOkeuvnAnWZGm02b0BtjTG2BOj5c23WcUeV/oy5Pci1SG+xHh7ktQUAH5oZm0B8ZwKziVhoBqKsNvkBfQQ5ZnLTURTdSn9lEf10JbfBNdia10x7dQH1hO58U6+qOauRPbzu2IRkbiOniU0MJsegMzqY1MJDUykdzKi7QuxhPbeR7dzKvETubi25iPa2MiaYCh+PtUeTWR4ZrE46YqZupKmcis4PnFFmZjbjCbWsdc0hWuh1TifiYLk6M5hCXf4MHAHJ9uXOddhh8vvS25f0KRbkdJai3lqD5gRKqdCQEmOpzTkMNVeSdFB3VoPa5Ni6Msjda7aXGSpu24LD3nFOk+L89whCHXvNW4cmQPJTbbyTPcRrGxmEhhzDfdQ6HxbopNxCiylKDQQZpcJynRJYyCo2LUnJbiynExqg/vot1Vlj4fJQaC1Ri5qMmQvwq9J3YzdE6ZGV8zZr2tmHE1Z8LFmLFzetw7r03vaXmunpenz1WWa2cl6D68hYFTu3noLMe0qx6jjpLcM1zPA4O1jGgvY8xsHVPHpXkfZsTH5L088dVi0lSWWUNJ5g328NZgFwsmkrw0UeCZoRJPDJQY05TkpZEsMwYyvDSUZc5EgTlTed5YKvFurxoL9qq8sVNmxkqGGWsZZvYrMe6szv3zCgx4SdPvJclVFwm6ncTos5Piur0s1/bJ0ndQhhv75bjhKMX1g+J0Hd1BvfNWuuLU6RCqbcps6KjYR0/5QXrK93GzyoGBAnOux8gzEiPO4/g9jMbvZjBehpFCR+auxfF+tJLnIyWM3Ehn7HY6T++k8aAvgv7687QUOtJaaEtPuT03rzgx0HmGga6z3O06y3DXWW7VHaK/zI7rxdYMltpwPdeYq+kCHOrQl2HA9WxjrmUYiGCxL1WPGxmG3LpszO1MY25lGNGfqkfjRXkaIuRpFWpb4tRojFOhM02H5lgVGi4pUOKzi+pACeqDZGgKlRP9rt1J2p/DF8k6tCTr055mTmeGLTcLjnC98Cidlx0p8dAi/5gGhYf1afY6zFh+JA/LoxituUR9lBNlYbZcyXPjak0KT/s6GO/pZ7Kzj6eNlQyXxtAefZRiV21Kz2vRGHGSu7VFjN16yM2Bd7T2v2bw0Ucqm7oRk5dkj4IEu1XlkTMwwvroGSyOH0HaSA79vXIcO6JI4DEF4pxkyDogT8UxDSqPqnPFWZ1mN10aPXSp9dCmzk+PSi9Nyj3VKfdUo8xDhRofTRqDjOiIsBKNoEJWeKpT6qZMubsKVV7qVHmrUeOrTq2fKlU+0lR4SFJ+QZLy81JUnJem3FWaQpc91AQIRdjqtCdo0RmlToNwq9lfivpgedovqXMlSIFSL0mKPCQo9pSiOlBZBIx1cZq0JAnKorEIGltS9GlM1qMx3UBUT3Mly4gr2SZUpxnTnLeXukxrSuOF+816XA7RIDtMQ7RDWJViLALKxjwb6nOsaMixoDnXnOZcE5qzBaVSl9ZsbTpydejO16G3SJ+eIn268nXpLtChR5h8ASjV6c5Vo0eYPDV689TpyVWlO0eO7mxJOi+L0ZIizpVYOWrjNKhN1KcqUY+iaBXKk7WoTheAUY+SeG3KEnRFIFieoE1Vkja1aVo0ZurQnmtAV74hbdl6dOQZ0ZJtTG2aESWJhmRE6JMYbsSlICPC/A2JDDIk1Nfy15T0s8/BlrdTTL97ITq5PLswzdz8K2bfzDD7Rng9I4LCfwREARL/8fkflcX/u9f/RWGcmhOqcJ6LoFFQGj/3MH4+7/ePauHn15/DLkLA5e87iwIgvhMs61mRbS3AomBfC/P580JSeo7XH1+JanU+vl4Q7TAKCqNQ3P1lh/GzJb2VeJuthBovJ9hkJf4ma/A2Xoen4Tq8DdeIIDLSfAXJVsvIdVjFg5A9zEdK8fDgEp5ZL2HSajWPrNby4NAO2h3XULpvKTVnNhJu8mfOa3zHSe1FnDZZxlmL1Xjt3cQFoxWcVVuEq/YS3I1W4mWxHneT9aJaHUFhFBRFARgFWBT2Gb88i3YcVb/GUfEP7JP/Hkf5TexTWi66/2yr9N+xlP8Ka8X/hpPmItzsd3PSci0HxP+Zsn3rGD6+jDen/8zH49/w0XkL4ydWMu67BKp287ObNAvHd/Dm5EYWzq3lZ/9NfApax09hG/lr5HY+hG7hbeBm3vhu532QOPPB23kdtpnpiB30u62j8thaoqyX4WG6mBPGi3C1WUWAlRAeWkq85TISzX8g0WIFcVbridu7lfi9m0m120j2vjV0+HzD2zwpPiZIMXN2Pe9PbOOFxVLmHNbyNy9pPgXsZj5kO58ubuVtyGbmU9T5uVs4DyZHU5UYBZlmZKRqEhsjRW6BPE1lG/hY9c9Mp6/kQdyfmK0Sirl/yy+D/8Jc73/j09Bv+NvT38D4v8KdPzJS9Tv6KzdSFb2Uq4Ff8zxiKwPuu2k6I0+7hzKj4WJMRMowFqrI0ygF3mSpM5MsyUzsTj7ESDJ+YjUPDRczbbBBBI1jBut5o7mWH5VX8V52ObOK65iV38b8ri28376JuR0rGZddxoTBZmYPK/LGy5DXUXuZTnJkNMqa4UsWjMbu5VGCA/djbRiKshYBomBJC32Lgi19I8REFHYRYLHFVVWUkBb2Gm8HmdAXYUpvkCFdbvrUX7AUhV4EYBx7MSzqYRybecCjFyOMTwwx9eIeT2bv8VQEjKNMPX/E6PQDJqYGaAw8R56+AkVmclQc1KY3wJGbYY5c9zOl56yqKME9nh9MZ3IACX7unPctIdY7gyq3CHo9YugJrqEptJu6gGZa/Eu5E1vKk/xmnma18iS1lcdJjTxNrOdRXDX3oyoZiqriTnQtpc6JdF6s5n5SC/NJNcym1DOZ0siTtBYeprdzPbKWoYRWnmf08Sypi8mkTsYz67mT3E+BZzfOpqlUJbdwq6iNB1kdPEm8zvO424yndTKZ0sFgTC8X3ZowPVKBi1s1Xcn1TIYH8vCCAR3HFGjcr0qtpRrVNgqUOxkRZqTCKUUxzmtIEm+lQPMJTYZdNRm/oMLkWRmunpCgw1mK9rMSXPdX5laoGl2ectQc3UmR7RbyjLZSbi4l6mrMNxes6T2UWohRbCVGsaMUBYelKDopJUpI1xwXo/bINhrPbOJmsCz3IoS6HCWGL2owFmbAtROKjDgbM+Gyj+cnHBk7YMw9By2u2yvTfUCR5oOSdJ9T4Jq7Ajc9ZBm4IMEDTxkmvNR572PJYzspHmpv5IXWJl6oreOp6mpGjTYzeVqFD3H7+Cn1CC/MFZg1khIB44LuDt7o72FSS5yHSnu4ryjGmNIexpV3Maa6kzFtcSaM5JgykeOlqQJvLJRZsFTktakMr40leG8hwzsHFaaPaPHIWYU7F+TpdZGg7chOuveJ02ctTb+1LFf3ynD1gCzX7aQZOqzIyGlFbjpL0Oslwc10PW5WWHO1xp7e2gNcE0IwNQe4U2PPQI4BtyLFGYvcyvOoDTyL3sCDuD30x2hwv+QMTzvjGepLZ+hqCmM30xm/m8H9qxF0lJ+kIc+Bxnwb2optuVq9n762kwz0uXK3z5Xb7ae42XCYaxX2XCuyoj/PhL5MffrT9ehL06U/04Drlw3pSdamJ0mLa6m63Eg34KYwafpcT9GlN16D+hBpmi8p0hqjQlOMEnVRCrQlaVB7UYZy/z1UCuO7m2pfcWr8JWm5pERztDI14XI0xWvSnKhPW4o5HWm2XMs9RHvOPqpTzamLMqcx2IqOkP30xzozVODHYJkPrRmHSfZQJNFNkrxgBapi9nGnMoXJ7jamerp53lHOnbIQqkNNKXaXo8ZbkSxfWQpTD3HzTisDUx9of/SJvuc/UtTah7SmOjsVpZE3MmS/qzdngmI5HRqGvLk6BnZKHDuiTOARBeKdZMg+IEvVcQ2unNCi5byuCBivCDfSXdVFCmOVtxYVXhoiYCx1V6bGV4uWEBM6I6xpC7eg1k+Pci9NSj3VKPdWp9JXk0o/TWoCtLkSJECjLNXeMlS6y1B+XprSc9JUuslT6i5NiacUZf7StAh/Z+GK1AVIcyVAiqYwBVojVKj2l6bYU4wiTwkK3SWo8FOk5qIaV2I0aYjTpjlR2F00pClJj9p4bRrSDalK1aVaCERdNqY63ZSm3L00ZO+lPMmc3Ag9ssK0yY/SoyzRmJoMC2oyzKjLsaE+14bGPGua861oFIAx14iWXH1ac3Roy9WmM0+brgI9ugoN6MzXoyNfl85fwbG7QFsEjj15mnTnqtOZq0lrri6tuWq05yrSli1PU7oc9UmqVMaqUxWvS02yPkXRSpQmqlKZqkl5ihYFMWoUx2tTEq9DhaAwJutQkaAm6orsyDOkK9+ITiGQk2dEW65gu5tQkWpMZpQuiRcNiAo1IiLYWKQwhvpZ0dJ0mdfzz0WX+qbfCcA4xat3U8y9neHN29lf59VnFfFXdVGAxDeCcCdw2f+DwvhKgM5freq5t7MI89XswtR/2GH8AozCR8GeFoDx1fwXYPw17PIl9CLY1L+e/hOAUfhBRT/Iu1e8+XVev/t3YBS9J9pjfMX8h5csvH/J2zdCQvotb95PMdJTTLTtHpKFipd964lz3EqMzVbCTFYRbLIaf+M1IlD0NFyDu+5yAk1Wiy6TRJstI8lyOaOR8jwL3MHwwSXMHl7HE9PFPN27lrEjO+k4uJkw9X8mwOD3eOkt5rzmak5qLOO43jIOan7HSb0fCHfchZvWEjw0l+Cts4xA43V4GazlpMr3HJT9mqPK33NE6TuOqyz+fBpQUBZVv+Wg+iIOiIDxzxyQX84huW0cVFjNAdU/YyX/FRaKX2Gl/BusFb7moN46fA6Jc1rut1w2+D0jzst46fodn1xX8NppNTP7V/H63FqI2wMeqrzZv4vHZot5YvknPp3ZzusT65k7tYY35zYwcXQN772280uYBB+CxVkIkhEprOOhW2k68i0hyv+dEMPFnDP4MyctFnPBbr1oLzPUVDgf+AOx5ouIM1+MqKzbfrvoDGOi5UZy920lf//vGAjazGy0PK/Ob+el7Sp+OryT2UOb+Rggy3y4GG/DtzPvv5GPIbt4FyPDpwp1HlZtoThpFYV55oTHSRGXKklRiRJdFdv5pfF3vM1YxU8FW/mlaRmM/gs/j/2G+zVfMd36T/xt+BsY/5/waBH3albRma1EacAuhuK3MhS0mavnxWk+p0+7lwEDwfIMhShy01+ZmxdVeFVuzfNsDR7GS/IiXZmnQhjhzE4mrDcxo7uBh/rrmdNczyfltXyUW8Ub+XXMyW7irfhmFsQ3MSm5msc6G3hkuYPXLjp8CN/LbIw900kHeBhlzb2L5jyItmU0zp6RWBvuRVlxK8ycHl9d7lyy5G6kFd0+2jS5KFF7WpZOT21uh1lwPdCUu6GWXA03ptNPm44LWtRfMOXpcB1jUwMiSJx8fp9HM8M8mrzHs8l7jE8N8XR2WBSAmZp8yMTEQx7MjDDxYoCaABcyDZUosVGhwkmbXj97hqIP8Sj+IA/CrHgc5cR8UQh3E70p8XLG+0w0KRcuUeviTedpF4YC4xgKvSya0YhMXiQXMF/awrvCdl7EVzIRX8l4bAmTMQVMxOQznlDGzYhSLug4E3wolrZLNXyIzOd1QhHjKdXcT2nlRkIPRa5FXE3o4G5GN48v9/I4sZOnGSUMpHSQ6NqKuWEOzqcqaEi7yb2M6zxNv86DpD7G0vp4lHqN24l3CXfpw8yxjKOOcVw+5Em7pTEt9jJk7RUjy0adAnMDKh00yNurSbCGBJ7KO0m0UqbuuA4D5zV55q7MrIcsP/rK8yzUgF43Ba55y/M02YTrgYp0echx5bg4xXY7yTPdQamlFMWWEuSZ76TQYjfFlnvIt9pFoaM4RYclKD4mRtUJMepP7KH51E76vHfyIFqeB9GyDEfIigIit13VuXFUl8fO+xk76MSwtR2DFoZcM1OnzViOenMpSk230nBInN7z8vS7yzLoI8dosBLjIfrM+u9l1FaWCe0dzKtt45PmDmbUNvDcaDv3LHfw+Iw6f4s7ykszeV4ZSjKts5MJjS0809jGQ7UdDCnt5I78doYVtnNfbhN3lLZwW3kr91R3cl9jN890pZg2kGHOWJZ5ExnmjSV4ZybBOxt5ZvepM35ImZGjsvQ77abbfgf9e8W5biHBNXMJei3E6bOT5JatFM+PazNxTpfh8yoMRmlwq8CAu012DLY4caflLCOdQYw1+vK44jRDaSbcjZTgcdRWxqM38uTSRu5fEqM/XJn+WAt6049xo+ESI93xPOyN4mn/JW5eOUNnkSOtubai6Siwp7/yGN3Cmb5rHoxc9+R683H6rzjRXWhFd44pHWl6dCZri/YS+9L1uZFtTL9wXzhenQ7hPF2yNjcE1TFNn75kHXqEPr9LStT6i4nuHbdGK9MYpUjdJXla4tUpD5KgwGM7NYHSlHnuothrN4Ueu6gKlKYqWIaKQGlqwpSou6RJS7wx7SkCtB6kJWsvRfH6XEmyoj3Rkaspx+hKPEpP+gnaMw+R5a9Kkps46R67yL+wmaoADRoj9jNSGs14QxbPGuIZLnGjJ96ScncJ6rykKA8QIztMiZpyH3qHb3Ft/C29z95R1DWAyeEzaNofweDoSbxSczkXncOFxAzsXU5ic0Cf0wdVCD0sT5KTFJlOMhSf0KDSWZduL21a3f0QpkUAACAASURBVNS54qJCtasaV7y0qfPW5oqPFjW+mpR7qVMZoEtTiBkd4Va0hJhR7aNLlZ8BlQFGVAWbUh1sTE2gHvVBOjQFa1AfqEydvzK1PipUuilR6iJPhZsyRS4y5J0Vo8hNgqaLn8GyykeSWn9pmsOVaApTotJHiiK3PRS5iVN4QZISDzkqQlSoidKgToDGWG1ak/RpTNClJlaT+lRDqlMMqM4wpjrDlJp0wY62pP6yLdWpVhREGZIdrkNJnDFliaYim7o8yYSay9bUZlnTkGtLc4EtDTnCbqMJrTmfFb32HF2RytiZp0dXgQGdBQZ05Onx+VmPnkJ9egSYzNOmM0eT9hwtmvP1acnXoa1Ak7Z8DVqy1WnK1KYiTo2KeE1qBUUxVomyRDWqUrWpSNEWAWNhjCal8bpUJutTkahDUZQKdWmCqmgiAsbuAmOR0ihSGXNNqEwzID1Sk8RwXaJDDYgIMSI8SI+LIba0t2Uj2mEU1gbfzfDyPwHj/Ls55t8J4Pjq73b034HxVyv6s039OSU992WPUehg/LWs+5WgUv5DJ+NXQtjl1YKgEH4OvQh2tKjHR4BF4T0RLAoe+H+d2Tcv+PvMT/F6Yfrf5+00b97OMP9OIFqBeP/jvBOuvAgw+f4tcx/e8+HdDA97SgmzlyDOai3xNuuIc9hOpP1uLplvJtR0PQFGa/AxWImn/go8dJfhZ7yGYKGD0XQDgfqrGI7W5pbbRvoPfMPcmXVM7P2GyX0/8OToJtoObMRH7fecN17OGd0lXFBfxBnt7zhm8D2O+t9ib7AIl4Nb8T64i9P6S3HTX4mv3hoCdddwXm0px4VSbpXFHFZczFHFxRxXXswxte9x0vqWffqLsFP7DkelHzgkv4STcj9wSnEZhxQXYyP3NYYy/4qRwu8xUfwDFup/4pT1MrL3r+C+xxamfNbw0nsF77028tFpA3OGq3mstpzXB6TAV5y3p7eycGI1P7ksZf7gesatV/J872KmDy/j3XkJPvqu4Y3rH3h5eglTp6SY9ZPideQ2rp1eRKzK/yBU/Rs8Tb7mpOU3nLVegZvaUoKMl3PR8nsiLL4myuLPJFgtJ9V6A2mWG8m02kSu3RYuWyylwG4pvac2M3tegg9W6/nosJU3rlKMR8rxsUSLn+N28DF8Ex+Ct/KXwB38Er2d0bhlpPn/T5KLxHCOFScuX42GWkUedWzhU9u/QNY6SNwBNRv48dH/4O3rr7hZ8hW3Yr/hQ/0WGP+KD3O/Z+KeNE+a7BhI1+NBhhg3g7dw1X0XPa6S3PST5Za/HoNB+lwPUaMpUoXBYkuuZ2rRk6wsshJutdgxU3OAWS9VFoyE84Ab+ElrKz8qbuAv0mv5N+n1/Ci9ljnp1Uwqr2PSeCdT9jKMH1HgubMaL/3NWIjfz1SCIyOXLBm4aM6wCBYdGI6y426ENT0+OvT66nDnkjkDF03o8FSjxVWR+jPyXPU1ZCDMhsEwW+4G29IXZkSblxKt5xSoOafD8+E6nkzf48mLUaZElvQgjycFgLzDw5dDPJ25z8zEfaYn7/N4eojhubsiYMzzcyFCT4X8vdqUOWnT72/DaPwBxuLtmEg+wKuUk8xEneG+60H6j+yjzcOV4ZgwHkZ4ct9rP7MBdiz42fAm0Inpi548ScjgYW4bo/EljEVmcD8ulwcJuTyNy2AyNp1nsdn0XyrFQvYo6mqeRJ65zN8uJrEQl8B4ShF3EzppCLzJJTth37GRwYxWnlxuYTq5k+epwo3oa4S6NyBlmcIu0ygyglsYTb7KRHwDYxnNPEruZirpKoPRt3E+2IGYTjjaWvvxMrAgQ0OPAi1VMoylSDCXJd5chWxzZTKNZblsIEmhiST1tjLcOK7KEw8tZvw1eBOsyttQZV6nOfEwyor7kQa8KznADX9FetyVaTguT6mDNHmW4uSY76bYRpxi6z0U2ohRYCdOrp0YRU6SlB2RpMRpO42nxelwkeS6pxwPQtV4GqvM01hpRiPEeBAgT/9RVW7vN+fx4WPcM7dj1HIvd2wt6DHXptVEmXoTGQq0NlFguJ5uZ8Eel6PPR56RKG3GMw7wLN6Z4X0avDaS5xdNCf5NazevtDfx1GwrN3RWc0t/A9MOirzU2cO0rjij6tu5q7aFe7q7ua29g5ua2xnQ3iF6HlDfwqDGTgZUdzGotINB+W3ck9/GY7XdvNCRECmMC9ayvLaS4LWVFK+t5HnvqM6MrQLD+tu5Y7SD28Y7uGmynRumOxiw2M09G0nu2Uoye9iA92fteBnowMNCBwZaLbneaspw+0GedoXz7HoVL2tLmMuM5EnsfkajFbkfuY2xmJ08ipFl+KIat0O1aPeUpyPcmNu1wTzpusjTDm8eN59koNic/mx9UUL5Wo4d1/OPcafMnY5iYY/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gf1iXhsCwZRyRJOypL8kkNMl0M6POVpctTljYvNboCjWn20qfVS5s2Px06L5rSeMmKQgESgyxpCrKiPcyaGm99agMtqQqxpzx0HxWh9tQFmdARpENXsBZNIdrUB2pR66ctuuCSf1qRvJMK5J+QpfCEFGWnpblyQZEKd1kqPGVFIZmmUFXqAhWp8JSm6LwEeWfEKXKRpeCMHCX+SlRHq9OYqENzgjZNsZo0xHwGyNpYHaoSDERqblWqORUJBpTGGlAeb0hVkinVyebkR2hTk2JFeZwpJdGG1CRbUZ1uTUWKGVcuW9Gab0dzjiXNl01pyTQS1Sr15BrTk2NId55gCwujT2eeMHqi555CI7p/hch2QZHM0aY1X4u2Ah3aC/VE01agT0uuHlfSNKhIVKEmVZOKBFXK4rQoi9elNE5HNJWJ+pTHC7b05xF2GmvTTGjLM6erwIhO4XsL6maBPm35BtRk6pMdrUnaJQMSw02ICDIgOEybi5F7aevM5s3b5yIYfC0cTRHCywufeW5u/t8VxC9KogCOIngUYFEIvLyZ/vsIz8LXffm8sPcozJev+QyWM/8eevnHpLSgLgr7iyKYnP8Mk38Hw3+ExH98/f8SGN++neadqJfxLa8/fuDTh1eM9ZVzcZ8k8dbriLNZS4zdVi7u3UGoyXoCjdbgK8Ci3nLc9ZbhabBCBIyBJusIMd0gKvMuOr6B+lMruX1hEy8DJei3+SOjJzYw4iJO5YHNBBov5bThMk7qLuWcupBy/p4Tej9w1GgpTkZLOGa5gihXJbzsN3PeZCWuhis4Y7yKAxrfsU9zMQ6aS7BTWoST0vciYDyl8j2nVL/FWet7jqr/wEGFxRyW+Y5jkos4Lr2IY7KLOCD1J2zFfouDxO9wkvqDaMdxr8GfiD66htaz63h4ajlvnVfz/uha3hzazOyhHYzbb2XIaCkTB5YwdWA1r4+t5MdzP/DXc7t5f2wnH89s4eP5Dbw9u5Of/Nfwo/cPfPRcw7zbdua8dvM6ZBvPA9fRduw7QlV/yzmd7zhquYiz9ktxVV5EqOlKLlr8QJjpN0Saf0+icA7QegMp1uvJ3b+ZnH1ryLFdQY7l9zTaL+fF8V3MaP3ArPFKpk9sYjpGnE/lslCyi5+SVrEQtpK33uuZ913HdPJmOjLWklW0B+eIraSW6FBTrcaDDnE+tP4rH9MX8SF+BT+VLufnu7+Dqf+D8epv6Q1awrXIFbwa+prp8fU8vaPJ3eq91ASocCNGnm6/nfR6S9LrocTNAC1uBBpyLVSf5nB1imNV6K93FC0x9+cZM9Vzhrm73gxnW/MixIhPJzV5Y7aLKfV1TCuuYlZuFe+UNjKrsJYJ5XU809vCT2cN+NnbgnkfEyY99ZnwN+FVnAPjCQ6MRFkzeMmSoZi9DEfbMxJpx2CYJe0eGnR5a4mAcTDCjC5vDRpd5Gk4q0CfvxF3I+y4F+HA3WAbUbqwzkWahlPS1Lro8nzkPwPjAE+nBnk8dZcHM/d4Mj3Cy4n7TE3e59HUECOv74mAMdvLmUB1WZJNlClw1KLX15YnKceZzjrFRPJh+s8b0eqoTae9MVcdbOjaZ80zH2d+jHXnL5cO85OfHvip8m/eSvzkq8u7UCfmYzyZi/RjOtyHF9GBPEsSehvTeJCSx8PUIoZSijmsZoeqjD0nTc7xJiSW+dgkniYW0RXZRNL5ZgIPVVEX0c79DAEUm3ke18J4SgsDydeI9G5CZV82YhaxJPrUMxzXxXh8I2OXW3mU2stUche3Ijs4c7wBSX0/jDSsiTS1olTHmCJtddINpEjWlyVNT4ksYzlyTGQpMpej1FyGcjMxWvdJc8dZhUk/Hd6E6/FjrBE/FZ7lTd4pXucd4p1wkcJfiR53FeqPK1BiJ02ehQR5FuIU2wgdjP8OjPn2YpQelKL6hAzlR3bS6iJFr4csgwHKPIrSYTxJgxdpKrxMV2c+zZznftb02xlw08KcARNTHu+1glBv5t2O8vCIKY2GYjRZiFG/dxedp2TodVeg01Oaqdy9cO0SXM1ixNmUSVMFPuhK8qPWLl5qbuKF6S7uaa5jUHUtI6obGVPdzKjqFh6ob+O+1k7uCuCoup1htZ2MauzhmaY4j5V2MqQiwx11RQZVZLmnLMmQ4i4eKG3nsdp2nmvvZNpYnFcW0ryxkWfBVplXVnI8MRZjxGAng3pbuaW/lX6djdw22s6whRgjluKM2EiwcMKUH90P8jbmLJNNnozePs+9/hM86nVjujuZodocRjOzmUyM52msM4+itHkUJcazODGexsjwIEyJgQBVOs7L0B1uxL3WYMavRfCo1YOhyiPczrfhapoxXUnG9Kba0pd5iK7UQ7TkOnL9yklGOl2513ySpkxDqmJVuBKnjpCg7Ur5DIzdqUZ0JOnSkaBDS4wG7bFa9CTp0RWvQ8slNZouKtMYrkxdkCxdl1S5lqhLa6QaVYGCcihDU4wmxT5SFHpIiEIYpZ7S5HuIkemyjWyXHRS6iVF4fg/5Lrsp9ZKhMkiFynB1OtKtqI03JjtYlbIYQ64kWXMlwYaSMENiT4sTfWw7CSe3cPn8Dkp9paj2FaBJTpQWrvGRpzVMi/5Ec+5m7qMvzpKuKEHVU6fOU4xGH2lqAzUpCNOkuSqQW3cHKGl7jEt8E2dTK/EsaMWjqIvwprs4J5fil5hBeJgPgccNiHWS4vJhCVEtVPJhOdKOq9HhqUxvoB7tAUY0+RtT72NIk59Qn2POrcxT9Bd4U53iSlPyOerCD1AbaE2NjyH1IdY0RDhy5ZITtRH7qQ+xpClQXxR+KXVXpPC8PHln5ck+KUfmERmyDkmTe1SagqOSFB0Tp+SkBFXuMlR5SFPjLUNDoCL1gQpUeEhTfF6CXGcx8s5IUXBWnlI/Jaqj1GlK0KEuWo36aLXP4JiohwCMNYlG1KYKIRdTiqN1KLikRcElbRE4ViYKKWldrqRaU51kSXm8KZWJ5pSnmFOaJOw8mtMgSlSb0phpTHOGIa2ZBnQKsJhjRGeuAR0CsBXoi6zprkJDRCNSHfVFoZS2XB1ac7VpydOkNV+H9gJd2gv0aMvXozVPn4bLOtSmalCbqklJjCLlCUJtji4lsVoURqlRHKMhmtI4LZEtXS78nkKoJ8+MrkIj0ffvyNOhPU/385+XbUhJigGXYwxJvGhIZIg+QSFqhF60pK0ji4W3458tZlFrjQCMU6IRgPHzfA67fFEWv0DjF0v6Cwh+gcovwCgCxX8IyXx5/6u5t59vOn+mU6F4W6jF+Xw/+rPy+P8PMC7MT7EgpKnfLTD3/t1nhbG3lHAHCeKs1xJrvYYo282EWm8V3YsOMl6Hn+FqvAxW4CH0I+ouxUe4/GK6TqQwBgnqo87/SbHzeto9dzGTZkyKxldU71tKy1kxIowX4226iiM6yziitUxUun1KeynHtZdwQn8pR/QX46T7Left1hN5XgFX+/UcN/mBk6YrcdD8Fgedxdjr/ICN6nfYq3yHk6he5ztOKH/LGbVFHFVdzAGl7zmkvIRDit9zUGGRyL4+pPANjpK/x0n8dxwR/1cc5X+Puc7vOWj6WzKPLKfTfglPrZbxynY9Eyd28+jMbm45LOfpgdUsnNvIgvN2Pp7fxE/uS3l3agM/u+zhR9dNfHJbw8cLO/g5YBk/ei/jJ5/VvPcWwG0b7wK3MhuyimfhwkWbNZxSX8oxu+Wcdvyeswp/INRMAMYVhJsuJcZqLQk2W0m02USS7WqyDq7istMi8vYtodppJV2Oq5g/KclfbXYwqfEd86e28D5JjL9e2QNX1kDlKt7HL+aFy2LmPbcweXEzAxlbKM3dhnfUJtKLdcgrUKWjbBcf2r/nU8k3fMpZwvvC73jb8FsYW85Y0te0ua+kNnAnmcm/Zei2PEM9hjSl6FLqoUVbgBYdvtL0BcjT56vNzWBLroUY0RKuRf5FBUoKjalvdKCt0oaJHhded7szWODAYIoNj6JsmA20ZP6ECo/NtjBhuo0FGymm9LfyVHcTL2wkGdsrwRsvE+aDrXgTbsPLi9a8uGTDRKw9T+LtGY62ZiDCgjuRQvhlL/ej9nIr2JQ2NzV6fHUYjrEWQWO3jyZ1Z2RouaDKjWBzhqIcuHvRjsEga5q91Kg5I0HjaRkaLhgyfr+eJ9NDnxXG5/dFAZh/BMbHU8MihXFqYoSxqXt/B8ZMj1P4qcoSq69MqqUKNaeNGLjoxOPE44xeOkj1XgWuWKpRb6JLk6EhfSYGPDjkwLuQC/wt2Yuf44/yMdKahTATZsMseBpozx0fJ9rPOnLD8wgvLp1gNtmNmZwYXuSk8CQ+nIeBZwnSUUNHQo192vt4FhLPXHQaY3ElFPqXc9Ahi+OHyygLbuZBUgeTic08F3YYkxsYTOwmwb8FszNVSFrGEeNew92YTlHCevRyO49SrzKV2sm1yEacDhUhruuCpYohqYYm1GkZU6SrRaahLHn6SpTpaVBgJkeBqQzFZrIUm0pRZLiL5n3y3D6jyfNAE2YvWfBTigN/KXLjbf5ZXl0+wLNEM3rcZWk6JU3lfimKbWQotJShwEKSIitxCq32UGC9hwJbMQpEwChJzQlpqo7upOOCFH3estwJUeFJghGT6bpMZ2rwOluXT7l2PPI247qDHm3aKtw00WHcyZx3p+15fdySmRNm9BjspN9eigarzdTt28wtPzWu+iswnGjAx/ZAGKrkzgVrntqqMWcgzXtdMV5pb+OViTijapu4JbaUEZm1PFDbwgONbYyob2VIAEeNXTxQ3sFjld1MqkvxSl2WVyrSPFTVZUTbkoc6xjzUUueBmhSjGrt5or2LUfWtjGnu4LmBFFNm8sxZKTBtIcdDvV0M623nrjCGO7mts4X7JmI8sZLhiaUUzx3l+XTGio9ex5hP9mWyJ57RkRiGb4fytDea1x2F3M3N4VFKGTNJRTyN8uFBmBGj4ZJMxIgxHSfNswgFBrzl6D4nza0YC4Y6fXjWF8xInSu38o9wPd2Rqwm2dEZbcj3Vievphynz16cszoDrtce4JxSC1x+hOkGNKmHvMF5NtE/YmqBDV7Ih7Qm6NEVp0B6vS32ECh1xOlxNNqQ1UoMrwQrUBytS7SdDhZcEXZHqXI3XpTlClTI/KUr8pKi9qEKJnwzF3tKU+cpR4StHibcUl89sI+PUFgoviFHmKUOZlyyl3nIUestRGqxKS5IZZeFaRDtvI9p5B9neihQHapLjqUj04c2kn9lDuvMOLp/dTqm3BJVeO6ny2kWtjxi13hI0BirScUn4j68RHbH23Cl0oybCgdqL2lT5ydESqkpbtBjVCRpca8+ioecunuktuOU04nq5G5esHo6kVuNX1k5wVgFRsWEEO1sQvV+KnMMS5B0SJ+ewDMVntejxN+ZWpAO9EXbU+RtT66tLW5gZPfFO3CrwpackhrbKbAaai2jNCqI0+AAVvuY0h9vSHn2AlphDVIXak++hT/55dfLPK5N1Ro6cs4rkOCuRfUKBrCNy5B6RJ/+IDPmHJSk8IkHZSSmqXSWpviBGlZsYdd7S1AuXYTwkKXWVpOCspKjIu+SCMpVB6tREatAYq01jrBbN8cK1Fx2aEvVoFIqv082oSjKmKFqXwkgtSmL0KIrSIT9C+LdAm6JIPZG6WBZnQmmMMcXRhhTGGlAUZ0hFkgn1ly0RSr6bMk1pEq4BZejTkWVAV7YhHTn6orRyR75gSxuJAO4zxAkgaSB6T0gzC3uPLXlatOZr05avK4JFARjbCwxFtTh1GVpUJamKpjpF2FXUoyxei8JoVYqi1ShL0KIiSaja0RZ9vjbNkNZcYxGcCsDaniuEYHRozdOjOc+IygwjLsfoiWzpuHA9goKVCAk1obUtnYW3z0W7inPvZpl9K3Qq/ldg/BJ8ESDxCzAKH78oigIkioDw173GL9AoUhl/VSG/gOXnHUZR2/fUrwXev8KioCz+alULSuOsYE3/5/n/oDAuLEzxVgDGt/PMvnvL+7fTPOgpIdxeQmRHx9usJXrvZsJsthFhuZkQs/X4Ga0WKYtu+stx1V2Kt9EqUXI6xGwDQql3gOkiEpxWknl0HU/y9xFj/jXhhn8k2PBbfI2WcVJzCSf113Jcdw2ndFdzWncVJ7WWcVpnGSd1lnBQ/WuOGS/B98RuAl0kOWK9FGej5RzU+Jb96otw1FyMnZow37NPfTFOakJi+ltOKn/LEcVFHFD8Dkfl73BQ/Q471W9xUP0WR+U/s0/+jzhI/459Ur/FVv53mGv+AUvtf8LfehG1BzYwaLeFW2bradu7lhrr77h9ci3393/HG/fNvPMQ473nJj74fC8q8P5wYSufvNbxF/81fPLexk9B3/FjwDI++q3kg/8yPvlv5WPgBt4E/8B05BpaXHdzWmsFR/evxvnQEi6o/olw81VctFgt2g2NshBuSe8h2mI9cTZLyTy8mAb/dfQGbOGm12buO29k9tBWsN/DG4NVvD++hTehG/mxfCN/qVvMLzVf89f8JSwErGHBbRdzobsYS95OW85Wwi+uIr9Uj5w8Lbpr1PixayM/NS7iY/mfeZv/NXOX/wXaVzIRs4QOr83k+ckRFrOJ/jYzrlYYUB6mSK23Oa1eFnT7qnAjWJEbQXrcDnPkWpg+tRFKxATvorjWgrxqMwavn+NR8ykeZNlzJ96SwThrhhMcGI3ey5y/IeNnVXh5Tp1PnkbMnlDl5Smhn86EF16GTASbM3nJhvEIKyYibUSdho/j7BhLdOBOlCXXw0y4LdjSUTbcj7LlRqARbe7qXAvQ50H8XgYjTEWWdKOLHB0eGtwMsWAo0oHBsL3c9DWj3k2J2rMStJyVp8nDhIkHDTyd+QyMLwRgnLotUhgFm1qwpAVgnB4XKneG/wMwXvY8ha+qHGGaCkQayJNmq0zzBUuGIo9z29+RcmtlinUVKdfSoFbbkA5dY3ptHBjx8uFFRiqjWfH0x/vTFOZCoccJwg844GZpzzljay4fdWA0yI4Foc8x4RgvIg4z4WXGnIsCNfayGIuLYagk7GQmMheXw73IEi6eyUDZNAp9hywue9fwMKaV6dhmniR18iKlnntJXST6NWPrWo+MdQJx7jUMxXYzkdDMg8xWxtJ6eZrcSXNYA/rmiYhpnuSgujF5+sa06ZpRZKRHpokCRXqKVGuqUCTchzaVpthUmhIToZBbksZ9Ktx1N+dZqD0vLjkwn3SQn4u8eH35NGNRFtzyV6H59B6qnXZTulecIisZiqzkRdBYaCVJkbUYhcLYilPiIE65kzjVR8WoPb6Taz7y3AlV5mGMFs/TzJjONmImW5tXl3VZyLBm1N2EW/sNuGamzV0rXV6dtmTOUYcpa2UmbJW4Z7qHQVsxum230XloJ7e8lejxlaMrUJ47Kfv4sTWNUT8nBk3kmNCXYkptB9NaO5g1lmJSZw+3dy/nvtR6RrV3MKy+RQSMD9W380hjF6MqO3miIsaEmgwzmkrMaqoyrn+AF1auvLI9xWMDY+6ry/JQcw9PdHfzfxH21nFZ5fu797zOOb/Ye2b29IyO3Tp2Id3c3EU3gootJgKCdCrdLSjdISXSiIGNARggYmC3Uzvf57WWOmdmP+d5nj++r3WvdS/Uf/T19ro+1/UZlC8WPw8qNBhUqHPbVIVh8xX0yxZxWbaAS/KF9Jku5Yp8EcPW6ty3F6p6dHiyxYif3Bx4G7iTp9lRPLhUxeDtam4OlHHvZBkvmhq4dqCMkcwWHmYeYSg2moF9jgxGanM/YTmPUlQYTdCkP1SbHi9NLqU6MHDSn8HjwfTV7eVykSdnM7bTHbWO7pi19B7YwbkDWyjyMaRgvz491eu5dMSVs9VrqEs1pD5Zn6OpEpqEepxECR2pJjTHSzkSbUhnsol47cmy5mS6BQ3huhwO1qQhTIcqvxVU+CynI1pCR5yUpkhDygPVKQlUpWa/HocjDKjdb0B1qC4N+w1FaMx3X0z2trkU7Vn+zk4O1qcm1IDyID2qwo04kmBBSYg+idvnErdlDmk7FpDjsYwCL1UO7V5KkdcK8j2WUrJXhQo/FWr85lHjN5cjQYtpDlHheKwxdYF61O+zpDpyNZdqE7jSnEN58hYqo8w4lqDL2bg5dCWo0FroytH2cnwyigksOUlgyQW8Ck6w9WADfmWtxFcdIT03ixi/jaRsNaTKw4DqHZqUu6rTtNeEU2FOXIjfyOn4tTSHWVIfZEx3gj3H0jZxk7dl1QAAIABJREFUpiySrup8WhqbuXzxPJ0NJRTGuFMeuoqWGBc64tfRFLOWwgBbcrxMKfC3ojzUlqowG6pDbCj3MaN4t4yiHUaUbjegdKsOJVs0KN+mSa2bDvVeK2jYq0LD3uUc8VelKUiDOj81qrzVKPNUp9xLl3JvA2rCJNRFSzgSJ+VokrDlRUFbhgnNaUqOZpjRmGlBRYKComhjSuJkIiwWxUgpiDKmKFpOYbScklgTKhItqRL2NMeZUhCrEOt2KlMtacyxp/mgPS1C5U6OBc3ZpqLK2JVvQUeBOe2FAjSa01lsQVeJpXg6iwQQFIDx3fdtBaa0iiqjkvb3wNhebEaXoBCWWtJaYMqRgzKaDslpOmROY44Zh9PllCcZUpZoQHWajMMZCmrSZdSky8Xv2wqF309QMU3oLFTQWaSgo8iEtmILMRFenGbGgTgFaTFyoiL0iNxvQUf7AV6/ucOLN8949uYZT14/FplN4LRnLx7z7H1K+oNa+A4K34Hi72HxAzCKEPl+3lH4mf+bLf2RMKMogKEwryjY0B+saDEM8ztgFGcYXz3g2YcjwuP/c4bx2Yc5xg8zi8IM45s/zi8K84wfLOlnb1/z9O2bd8B4vIIYFzUyVv9A+qo5JK9ZKFrScSsXEGH3g2hB+5lNYa/pJHzMJ4vAKMwx7rOdLW5+8Tf7jlC7cSSsm0VduJRCLw18zb7FSzmG3dLvcVdMZ7diFttk09mqmM5O5XR2SSfjIZuMu2wC22VjWSv5gu1OUwjyUmXHxpl4mE9gh+Rbtuh8JULhJv3vWac/lg1G49hkMJat2t+yW/tbPLW/Z7fuODZpf8sag+9wkYxhteE3uBh8zVqDr3HW/wIHg8+wN/wcW91PWWnwMVsM/kyK8yzK1i0hVO1PeC/6iOo1k7jqvZAe5095HLqQ+34Luec3hWcRY3i1by6P/GbwS/QcSJ3Pj/vm82vc9/wSO5nnIZN5ETqTv0Yv5ZeYWfyUOINb+6ZSv3M+nlaT2LR+Cu7bphMg/4YY+2nihpwoq1nE2y0mc7UG0VbTSHYeR4nHREaqJIwWafAgZTEjXlN5unEa/1i9kOfm03i5djZvQ+bzc9EP/K11Or82fcnfy7/lnylLeO2twquQZTxIWcS57B8oSp5NSZ4+lWVmXO504G37En7pGsvPTV/zS8VYXqR8wU9pn/IwaRKtwT+Q4Luc4qZ1nGncQkemjIZ92nSHreZ04EbOBMvojdSjN1LBpdi1nI6VUh2rSlzMQopqzDjZu4tzx7bSk2tLf4IVt+MduJ60kkvpq7h0YA134+x4lODI80QnXsY78VPSWl4nruFlyjqepm9gKGElN5KcGEpyFlPRA/EO3EhdxfW0NVwQOhT3m3Mh2oZ+MTHtwNkwc44HKrgYbcutrHX0xtjQ6WdEh68B3QFyzu6z5UrcanojnTnla069lw6Nnuq0e+rR6i8AY/MfgfHhRYZHL4lzjcIOacGSfnCnXwTGIUFhfD/DmBewmyAjHUINdYgy0SNSsYKijUrOhLvSsceJIis9ihUGFBlIqDS2oEruQO3q3ZTuCCXbJ5HogFT2eESyaWsYK9eHIbMLRrEqiXUbo8jy3sud+A2QZMLP0aa8Djbmrz7q4DGTS9vVsVNbioGWJR2hSTxKK+fk/mLc1iWw0CoaVYdU0ryruBnXzuOEZm6ktHEvs54r6Z0k+zfi7HUEA5eDZAY2cy31FPfT27iW08Jg9nGuZZ2mJuo4OtJ4VA13sMvYmkKZKa0m1hTbmpG7Up8qK32OKg3EXdAV74GxzEqDClst6lcbccbTnuFoV15ke/Eky40nB9wZil/DmQBjTvpo07JzGXUbVaheo0GZgxal9jqUO+pS5qhBqaMKpQ4qlDmpULlGhZr1y2hwXUqbxzKuRhsxlCLjTrYpw9lW3M+34GG+ksc5JjxNtWdwrx03tjtzff1KBtdacd/VjAHpAm4YzWXIZBE3LBZzzmw2px3mcX7rCi7s1eaEvybNe5fT6KlPp8dKTqxVctFSmxsyFe4rVBg1Wc4jKw1GLTS4ojWHAd0F3JAt4ppkPjelCxmULmJItpQruvO5rLOYK3oruGqkTb+xAbetdvJsTQQ/bgpm2MKeqxJNrsuWM6hcwk35Yq5LVzCo1OWmQgDJZfRJFnHJcAG9kgWc059Lv3wp/dIl3DbX4L6FFqNW2jzfLOHVNmveBO7iSV4Sz24d587jM9wfOc3jnmM8q2xlKLWWe5ndjGZ2MBSXyvX9mxiKlHAnToXR5CWMpqgzHC/htL8uZ5NsGTjhy7X2QPqq/blWHMLZBE+6grdwOno7F9N3cSJ5LSW+BpRHG3Gi1JmLtRs4UWTHkTQj6hP1OJoswJohR+KETkUpdfv1qd9vwIl0K7pTzenNc+Z4sjl1ITpiV2BjmB5VvmpU+6nTEiHhyD4DsSy6xF+dAt8VVO0T5hiVNMXKqQrRoTlGTpW/FgW7l5KzbT4FHsup9NOhJtiA2jBjKgMNKPXXpSnWgqowCanb5hG3fjpprrPJdVtI6Z5llHurUO2nQbHncip8Nan0U+NwwHxq/efSHLyIrn2qXMm0oC1SSWWoNSWRW2gtSWHocg8XTrZRmLCJ5jhNzu2bxdnopRxNMSArbRU+iRGEl54loPgk/hXHcS9uY0tmJQn1nRyoKCc/M4KDvg4c9jWh2VfGEQ99Gt2NOB3qzHlh93X8Go5FWtAcYsCpJFu60zdxqiyOluoqGpvOcLrvDk0dnRxIDCMvfDN10RtpiF5LTcQa8oJWUhq5geqEbdQmbqMhYQt1UeupCHSkzNuSCg8zSrYZUbZNn/KtuuJ2mTp3Axq91GnyUafJV42mAHWOBgsWtRqVXqqU71Gn2lefCh8DKgL0qA7Tpz5KQn2MIc0pMjoOmNOaZcaRNCXVCTLKoiWUxUopihGgUU5BlIS8CCMKIqXk7ZdQECUXlUUBGvMihPdMKEs0pzJFsLPtOJojHGuass1pEtYNHjKjQyj0FvoZC8wR4K1dSCr/7rQLzwotxO9aC8xoFVRGISldLNjRZqJ93FVqJaqMx8osEY7wTku+Oc25ZjRkKzicbizuv67PktOYreRIjglNB01pzjWnTVA3BfgsUojA+HtburXYRlQZC1IUZMYaER+pS8x+MzrbMnj1+va7JPOb578Bo8Bqz4U6nd/NKIoq44dU9HurWQTJ97U7v1cenwmh5n9TFj8okB89e/PoDylpERjfy5of5E0x+PJiFBEGxSS0IGEK/T5/DLqIUPn+2e8DL6/ePuH1j0//cITAy2+hF9GSfq8wuqiS5TJPnGGMdZxDlNMiEpwXEWH/g2hB+5pNZq/ZJPH4W0wVn30IvwSYfk+w1QSCbSbjZzkRX8tJeJsLMDienQbf4yGZhpfxLNxkM9mqnMku4Ugm42E8GS+FsOJvHBukX7Pe8jvctvxAeJAuW+0mskX6DVu1v8RN/Rt2qXyFm+p3+OpNIUx/GuEq40hVn0LWimkkLZtMmMp4/LTG46k5Fjf1b3HT+IYd2t+yTv8rHI2+xNHoK9brf8sm1U9w1f4LO60m4LZhLkqt/2Sz2n9Q6TKbC24LOLVpDDf2zSfP9CPat/6ZpwemMxIzm16vMdyNmMSL5Jn8kqrKPw7N4qfMKQwFjuP05gm8SVaH/KX8enA5D1ONCDX6MzssP8N1yzR2bp6Jj/HnRNlNJtp2OgIwxlkvIs1RhSS7WaSvHkfhjm85FjeVxyVzeZU1nedB43gslIq7zOKJ5VQe2k4Tk9ov4ufwj1YV/tY8nn9WjeFfacv4yU+VV74LeRwxm6GsHzievZSOUgktVSb0d1jz9259fj4+jl9bv+Vf1ZP4R8ZkXsd9wnDyWGpCJ3AoRY+Wsx60ZqykM9qQ5oBlnA934IKPC5eClfRFCpspDLgUZ8uZBH3yQmZyIHUZF85s5tolD/EveE+ygqEYM17EOTISb0/fASfO5DgylObI3cxV3El14m6KMw/SXLiT7MxI6moGU1aJtnJfqhMDwudEJ/oSncTtLpcSHDgfbcPFGFsx2NKf4EBvhCXHA2Sc3WfJjdQ1DGas5ex+c9p99OnwNRRXBF6MchRnGE+H2tLhIaPBW5ej3lpi6KXN3+b9DON7hXFkgKFHlxh5eFkExg8KowCM9+/0MTh6hatPLokzjAWB7vgb6OCnq0WoVJtwuTqRJqoccDKi2EXJIQtDcuUS8oxk5BmYkqV0IspsA3sstuHq6Mu69fvZ7pnB+h2pbHA7yFq3Uhy2VrLbNYa6wD0iTBOpy9+iTfg5zASCJbBrDmdddXDWM0BPeyWlHvu5k15FnV82m13iWO6chsaaAyR6lHEjrpWniS3cSBI6Guvoia4jfFcJW0K7kW4sJCughRup70IvNw8eZTjnGBcyLpDs1YWB5ACW5mFEO7qSK5VRZmjMQRslB52FGiENGsy1KLNS5bCjHodX6lNhr0uJjTbVzhK6dtlxzs+FGzHbeVMUznD8Flq2anNqrz7DSTb07TfhuIcRDet1qXbWo9hagwoHHSqddSh2UKFYSEk7r6B6jQq165ZyZMsSzgRpM5ym5Fa6hJvphjwuc+ZurgmP8814eciWp/FO3PIUCsXXMbR+HUMu9txyUdKrM4vzKuPpWTqGriVfc1x7HKeU0+lxnMf57Wqc9damffdy2l11Ob3WinO2Uq6YajFkosaQ8WIGjYXNLmoMWahxWncO5/TnMyRbwi3ZYoblS0RgvC5dxAX9BXRpzqVRbS41GosoXDafpuXmXJFsZ9TejX6pKddkOlyTLqXfaB43ZEJyegUDxprcVOhwU6lKn/FSMVXda7iQS0aLuKg/n6tGi7ktpKstdHlkqcvjNXq83W7Lq4AdPM1P5pfHV3nw8gbPH93m1ytD3M9p5X5qG3fTuhnN7uLhgTJuxe1lMMqKkUR9Hh7Q4UmBTATuC3HWdCc5MdAVxEhXNIOHo7icFUJ3iAfn9vtwIcaTE5EbqQsyozLIiIZEBScKHTlRYCcGXZqFdX4Zco4mCuqiMYf361EfaSTayI0RRrTHm9ASLeNUujXnsx25WbaZYs9l4rzcYX9Nqn01aQyVcDhIn+K9ahT7qZMnpHSFtXbJ5tTsNyR9+1zaEszE2pgqfx2KvdQo8lKlzFeHhn1y6sPkHI004+BOoXZHQamvLhnbF5LuOpfcnfMp91pKtfcyqvYsFef2av2FOT/Bztal3Gc+jcGL6QhfztlYXW4etOdh/V6uVobSeHAfFfnZnDh1jov9oxxvr6UyxppjwSqcDl/C8RRVag6akpLvT0z5EUIq2vCv6sSjuAPHqDySWs6Re7SDuvoKimM96EreSleEA0f3SjnqZcy5EHv64124muRMb6I1JyOMOBVvzslMV44Vx3Kyo5tjZ+/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P74u8CE1ryBdvY/Ddl8ViZFd3lwhGURnPaxTlEcwTAbM4z4eghpXhahTWAhe8gUYRP8V6wtpV0FsvpKhKOAgEahe0v7cUWNBVaUn3QjOIMOdlJRqTH23CyK5vXr0d4+uopz396xZM3T3ksCIDP7/PixQOeC801/16n8z7Y8u+28x/u3wdefg+RQtr65dtnfCRU4QjQKKqM74u6fwPFD+AoqIl/AMaHv8GjqB6+VxGfv4fJF28e8/Ltk9/Oqx//L8D49jE/CtU7P775LSV9XUxJryDNebY4wxjjOJsIx/nEOS9iv/0PBFpNZ6/ZZLxMJ+KpHC+qjAGW0wi1nkmk8L3peEIsJhFiORV/86n4mU9/B4KSCezSH4enZArexlPZLZ3KDsV0dgnHeBK7jSfhKZ/MLuk4tsjGsNn8e1wdpxCwR43dXstYbzmGLeqf4r/0K6IXjiF+wfdkLZlCwYKpVM6cSOfsGRwZN4Hy78ZQMn0S2XMmkD57LJlzx5EyZwxxi8bip/IdG1U/Z43WV6zX+gZ39a/ZqPYxdtIvcNr8A3L7Cdiq/hcR0u9Ik/yFo9tnU7lrAr66H1G09TNGSlXoCptGjvP/5Gb6cp4W6PAsW8mjA4t5kD2D/qiZVDiPp3TVxzzMXcZwuio5DmPxNfySzab/zZYNE/HYPAd/xbdE2EwkynYKcbazSHFYyAGn5SRaCn2WY6nY8T19mUv4e91y/pU3i79GTORHzwn8zXMRT1fNYlg5jh+3LIRkHd6WrOBt5RT+VjyevyUt5pX3At74zeFN1GyeZiyg/4AKA1XG3Ggz4fFpJZzQ4U3bN7w5/AX/LJkMh+by48FxtEd+TG7EBA6XmdPe7MzRcCWdgdoc81/KlX1KLvnZcSlQIVqDvQm6nEmS0BylQnWSKscbHXh41pMTOab05trRm2zBzShzXiU68yJzLTeznenNd2YgxZ7BdCdupDhwI0UASGeG0teIR7CU+5KcuJq0kr4kZ/qTVzMgJKJT1oj/uF6Kt0cItQgq4kCSAxcizOkJUXI1fiU3hF7GFGdOhSpp26sv2tJC1U5vtCO90U50+5nT7S2U5RrS5q9Ht48Rx0IdGek/IgZcbt2/wf3b/Qw+FEIv74BRCL0MjfYxOtL3GzD2Pb38DhiD3Akw0iVAok+QVJdAqTohclX2KVVJsdEnTqpJopEuqYYSMowUxEkU7Jdb4mNshbvUFh+LVSRt3MXhkCiyd3hRHZrImfwmbhXl81NxBL+kruMfBzZxP9WDE95r6dhkxpVNupz0WImnlQ0O0lXU+CZyNbmUAs8U9gdU4ZN6FYedhzkY1MBAYiv34xsYTmnmVmo1bWGV+G/Jx8W3DR2nbDJ8jzKYcpL7SfXczW/mbk4bx9NP4rOhDCu9dLabBVOyzZ0KezMKpIZkmBiSbadBoY0q5RZqoh1ds9KQCnsDqlZKKbU1pMTOkEIbfcqcjalaK6N+swmduxQc2biClm3LOO2jyY1oM3oDTenaKaV2lR7FVmqU22lQYqcmhl9KHQSrejlVzss4skmFbg91rsVIeZxnxYM8BbdzjLhTYMH9fBMeHzLjTY4jr+M3MrhtLYNrXbm3fjcP1m/hnosj/RIVLmvN5rzaNM6smETXsjG0q43hhHw6J2zmcGWnNtf9ZfRtV3BngxMD1jKuSNW4IVdhwGg+A4Y/MGS2jOsWKpw0mMMx3VkMCsBovIhh2SKG5YsZNlXh3kojrtoa0ibXIk9tIanLF1K+SIeOpTLO6Sg4q6XJZb3lXNVfwIDhfPHXGJSrMijXYlCpw3XZCq4YLeGScCRLOK+/gPO68+nVX8h1qQp3zbR5ZKXPk9USXm+25qXPZn6tTOevD8/z8Gk/z+7e4qdzQ9zJaOdOYjt3Mrq5m9PJg5w67qUnczvJnWHhP2cFKxnKt+POYXduN4RzszGW6y1xjDSnMVSWxKWkME4He3M50p9TYdtoCVrJ4SClqNwdTTHjZL4jJ/MdaEqWikGIzgxT6qP1qQ7XoTxQm+oQAyoDdaj01+LIfmM64804mWItniu5ayhyW0L5nhXUB+jQHGbMkVAZpd5a5O9RI9dLlbRdiygPN6A+TkGdUPocqEVViC6lfloU79WkYI8aeXvUKPTWpDLAkIYwBe1RVuS5qnA0UEl9kJyMrYvJdJ1PsfsSKvcspspzIeW7F1Dnp8XRcDlX8rdxMsOFYl8hPLOQtjB1eiJ1ORNpzOUDG7hWG0dbaRYlRWW0nLpG55X7XOi/w8WOJhqjVtIdo8XFbGOGWt041hrG8ZudJLUcx7+yB+/SY7jltxN15CI1vcOcvHyFUy3lnK+MpTt1O02htjT6m3ImzFLsj72aaM/VFDvOx5lyLMqcrrRtnGnI48LlGxwb+JGEpuuEV54i4mA5qRlJlObEUpsXTWNhLPUFMdQe2k9Zmi8F8R4UJHhRnriH6thd1IRvpNpvJRUe5lS4KSjfJaVsp4QqDxl1fjJq/STU+OhT46tLXYAudYG6VPtqUblXi2ofXSq9dSj31qYyQJfacAMaY4XwiwkdwoxfjjmtB8xpTFFQEyuhMk5KWaIAhIbvodFYtKOLYuQUx5r8BoyCylgcbUJJtAllcabUplrTmCXAoiW16UrqM5W05FqIKl9zniUt+UJHow0dJfa0F9vRVmhLe9G7a2uBjfh9S77wnimt+YK6KKiJ1giweLzCimPvYVFQC9tEW1nY3GL6vrdRUBDf3b97JsxDmtAmqpXvk9f/BoziPGOJOW0lFjQWmFJ9SE5JpozsBGt6urJ4++YOz14/58nblzx++4wnb4SQyygvXtz/P8D4+5Lul4/E1YAfFERReRSgUljd/GGWUXj/faJagEYRFgVgfPNUAMaHIjC+S0m/s6eFz384QlfjBzVRgML36qJYlSPAoQiM/6c+R7gXVMXfzr+pi4La+PY9MD7/HTB+qNURK3VWziR25Rz2O8wjymEe+x3mEmw7U4REd8X3YjLZ23Qi/pZTCbWZSaTDXALMJhBoMZFAi6kEmE3Hz3Qm3vLpeEin4C5AoWwye+STcZdPYpdssjjbt0s6SdzkslsmzDhOYLNkDK7K8Wy3moKnyzwCAjTwdZxBmMZ3ZM77jrIZ4ykc/y3VUydRP2kiTd+M4cyYSXR+9j21f/6Gyi/HkPvllxz8y1+oGDOG2imTKJ45gYg53+C+7Bs2a41hnda37NL5lnWaH2Nj+CmWdhNwcV2GbMWfWav6CTtX/Bchii/Yov8Rq9U+Yt+6r+gp1iXLcypx68cQv+YvHNz8HQXrZ5Pr8ik9sVPpz1GjbNd8vPQ/4tD2L8na9A17jT7Gw3gc6xV/wXXtOAJ3zUNQYcOtJhBlO4l4u6mk2s/m0KolpFlOJtdxPOUbxnAmbDa/FC7jl8Sp/Bo2EeKW8cp3Pi+2L2DUZgovHKZD0AreZqvxz8ql/KvwB36MnsdLn1n8HDydX6Nn8lP6Yu6mqXK3RItnXdr8cn4FHF/E26Nf8GPZV/zj0FTIXsDwgbEUx3zBocyldDS40Jypx7EwE04FGdETpEZvmDYXAky4GGLFuSglZ1J1aUleTlOaAacOr+buOV+uHlzJtWQ7+pMdGc7ZSH+sA89SN/BT/k5GcjfQX7hWBMab6U5cS3FgIMWR6wIwZqxhMG0NN5JXcS3Rif44R7GA+1rKWq6nrhO3twwkreJKnD290VZcibPhWrIjF6PMObvfTHx3SCj2Tl/DmX2morrYHWjMyRBTeqMcObffgQ5vJSd9zWkNlNARYMBJfymnItYw0t8oVugM3bvOvdv9DP0OGG/8GzAKlnT/08vcf3CJwiAPgoz1CZIZESTXJ9hEl0ClOsFKNSLMtQmXabDfSJsYiREJxjJiDfWJNjAk0kBCtIGUVKmUPDMZpzy2cCshnPt5mTyrr+FxXTn3K3O4mRdDS7QP6W47iV6zlnhLE864O3MtcjeZLlYE2dhzJCiDnoQC4jaFE7S7gMiEPjy9OyiNbOVqeiu3k2oZSWniRnIV7RF1hLlXs2pvG4tNE0jzbuRWygkeJtVyN+cw1+JKKQ3KZYtNGJs1QinaGM3RnZuoWS2h0EyfPIWEXDM1ci1WUGijJSqKlSslVDhKKbQ2JMdUh3SpOmkyNTJMNChwNKTYWcKRTXp07dLhpJcWHW6L6A025HKwCe1bDWhw0aN6pQ6lNisoslUh33Y5BdZLKbNfSs2qZbS6qnE5RMKdVFOeFVnxtMSEh8UyRovNeZCv5EmOKT9mreJ1hCt3t+5k0NGd2/ZejNhuZ9ByJdcUBlw2WEqvzgIu6yzgnPoMjqtM4JjGBHpkM7nstIy+jRrcXGvMdQs5FyQanBfeN5jPFYM5XDOcw7ByMcOWK7iiXMIpgx8YVC5jSFAYZYu4LVvEHRMVblvpcM/Fijtb19LvupHTmzbSY2JOj7YOJ9VVOKu5hCt6i+nTm89NI+Fnl3NbqcawUoObMjUGJMvplyznstFSsYrnvOFiLhot5bz+Qnr1F3HNeAUjpjo8WaXg+VozXnq58Do3jEeXq7h7+xSPbvbzsPUiw6ltjCQfYzijm1sHurib3cZoVhV30lK4kerHnRI/btcH8fRcAc/6mnl4sZn7bcUMVWZzPSeZ3sgwekMD6I8K4Oz+HRwNtqc6RE5lhIT6WBlNiQo60s1piDWiPsaApngph/frUxGsQ6G3BsU+OpT76VAkQGGoIR2xZrRGKmgINqRlv4z8HYuo2KNGrZ8ODYGGVOzVo8Rbh+xdy0ndvpDUnYspCNSmJkpKY5ySI7EKKkN0KQ/Sp9BHm1wvdYr89Di0R4NSH33qguR07LOk1FWdBndDWkMtKPExpGSPJrnb5lHhsZAqjwViyON4jBm9ORt50hrFrboQ6qItKPRcwdEgbU7uM6DDX5vLWZvoq46nqTiH0somms7e58jle3RcecTl/iecaymlJdWenlQTbpSt4/bJcK7caqCgp4/g6isEVZ4hoPoCaSfvU93/jNartzh74RQ3emq5WBNHc9JWKoOs6d5nRm+iI5dSnLiSsZoLySs5nbaRk4VhnGip4eLt5+T1PMK3ZoCgun5Ci9tJL60hr6SAsrJDVJYcoKIwlcrcWErSAihM8aUoM4yS1AAqE7yoidpOTbCLqDKWuikp262g3ENJjY8ltUE2HA62pCpASYWvEdX+BtQECNU6AjTqULVXi0ovTSoFYPQVrH89GqIkNAsp9wNmtAlVStnmHE1T0pgkpzZRTlmCgsJoKYf26ZMTpkdBlDBCXtvAAAAgAElEQVTLKKU4RgjBmFAQKRdnGctizCiJMqE81oy6VMGKduDoQTsasixoPGAmqobCnumWfCta8m3E3dPtRfa0CVthCmzfXcUNMXbidy0F1qI9LVjUXSXWdJfb0F0uXK1EZVGAxfYiBW2FMjoElbDw3RHmE4+VCKXgwhpAk9+etxe8e7etWCrW9QgK47FioUxcKSqNx4TqnjIzWktNOVKspDbXhIJUW84dP8CPb+/w9PVzHr0RgPE5z94K1TkPePniPs9e/LEW5/eQ+AEURav5PVD+Oxz+/v7F+z5HcdOLoDAKSuMHSPyQnP7DVZhNfK8gCnOMguL4/H3X4juVUSjtFt55KM4s/v8qjG8e8VbYCvNvM4xRa1aQ5vROYYwVtpI4zme/3Q8iMIbYzRaBcZdsDG7ysaLS6GcxlWDrmaJl7Ws+Hl+L8fhZTCHAbAZ+JjPZq5jBHvl0dssms0s+HjeTcbgpxrHbeAK7pRPFdX87ZRPZIZvITsVkthh9LwZh9pjPxNNiOhGbF5JtN4+CJd9zcv5Mzk6cSvPn31L/9Rhqv/mOmk8/p/Uv31D7p68o+a8vyf34SzL/9Cn5f/6c6k+/oenbCZSOGUP4xM/xWPwdGzTGsEZ3DKv1vmS13ic46X2Cg/4XbHVaiK1iCgr1z7FS/QTbJf8TK63/RL78P9i7aRbVh6RssPgLQZvmsd7wP1it+hEbl/2Fjcs+ImfnV5zO1aI6Qp2Nhv+L9QYfsdHwI3YpP2ej3veskYzFdfVYQnbNINhiMmFW44mym0C8/URS7KaQ6zyP/JWzKXWeSonj17TvmMhw8HQeen/PG9/JkKnLs9BFPPFYwLNVM3hpNQH2LudV3BJ+zlnC3zIW8jRoBs99JvJL2ET+GjWVf6Qu5W2GLq9L1Pi1Yy7/ODOBv3d+z0+Nf+GvxWP4Z9Ys/pqxiLMZY4mPGUtBhSVNpes4tk+VnjBTTgXLOROqw+nQpZwJkXA63IlTcY60JGtRkTqb7sOrGTgVxMXaHQwmuXAr2JG7iVu4nr6Va9nbuZ3qymjmVp5V7KHv4NrfVMXryY4MJDuKQZXBtNUMJq9iMHEVQ/HO3IxZyc0kF26krONmyjpuJAuVOkKXojXn95tzNc6Gvnhbzkeacj7SAgEmh7M2MJS5ljP7zMT5RSEpfTrMnIuRDpwOtaFzrwlnA61pCzQWexh7AuWcj90gKoxC56KoMI4McOuxYElfEecahRlGIfTy2wzj+x5GERiDPQiS6hMoNcRfqkuAUgdfhRoBphoEmmoQpNAkRKrDPqkhEcYSkoz0SNTVJUXXgCw9Iwr0DcjX06TByYqL+wO4WVbIuYoK8jPLiU2uxjMwC8tVe3F28sBn7U4KtrsyFOnOaOxWLu61oHGrHUf80mjcl84eWzc81iQRE3QGz42Hyfar5ExaI7cy6hhJqON6ag3VvsUE7qrCJeA4c6XRZPo0cTvlOE+Sargac4Buj2jCnLeywdSFRLk/A3uj6XI1o2bNCkqtdahRyCmTaXJIqUaOtQ7FtvqUr5RS5ignU6FFouEKkozUiNJeTKpcnQOWOuQ7GtG0RY8ebyMGIky4FKrL+UBdzvgYcXSTFu1bZTRvNKbcTlAV1Sh2VKfEYQU1q1SpW7Oc9q2qXI9QcC/dhKcFZryoMOVljRlPys15lCfjWbYZP6e78NO+3TzZ5s+IXSC3TP0YUu7mhnwtl6TGXJJp02uoxgXNxfTpLuWK9nxOq07luOpEegymcU75A+flSzmrp85xrUV0a//Aab3ZDEjnMWQ8lzvyBTywWMEdSzV6DedxzWQZ1+WLGZIv4rZ0IfdkS7lvpsN9O1MerHfhrV8gJB/gF283Bkw1uWiwmF6d+VwzWspdpTr3lGqMmqgzaqbBHZMVXJcsoU9/maiGXjJYykXDpVyULOOC8TLOGSzmrO4CLugtok+iwoilAQ8dpDzdYcvdWFdGjqdze6CJ0ctnGaruYiilleGUbgYzuxk8cJzbWafEecY7mXVcS89moDCNlxcb+en+VZ6ODnPn8mUeCEGZQ7n0JSZzJjCQK6GBXIv2ozd2F637hN4/E6pipdRESigJ1KQyVIfqcF2a4qTUhOtxONyQyiADCry0KPAUbGNtCtxVqAnUpyFEwmFhFs5HmyPBEvK3L6bETYVyDzUq9miSt0ud0r16ZGxbQtKW+WS4L+eQryYV+yXUxchFlbE8WIfaSAUlwYbk+epQGmJM+o5lZO9cQYUQznA34JDTAvJXLuSIMCsY40BLpCXZm+dQ5jafKvf5tIXpci7Vgd6DW7hdG8btIzGcynOjMlBOc4iUs9GmVLou5EqmK31VSXRUl9HYdoH2gZ+ov3qfhr6HdAy8ZPDuEy4eyeBCtgt9WRa87A7g0WgPx+79SvKxx0TWXyG88Tq5V3+h6Mprqi7cpvP8BYb6T3HrTDU9VVHUxG+kK9aa0ylOXMhaz4UDW7iQtY1z+f70d5Ry6colTtz7Bd/aAdxrbxFw9A6hh3vJPNJDzuEm8qsPU1RRRnFpLqV5iZRmBFN2IIyivHiKMsOpSA3gcLwntfs3U+plQ5GbkhJ3E8q8zKnyteFw+BrqI12o3b+SymBzqoPkVAcYUhskrBvUo8pbkyovDaq8tKnw1qYqQIf6SIlY3t2SaSICY2u2KUfTFBxNUdKYLPQamlKeaEJ+pITc/YaUxAmgqBQt6aJo4aqgOEYARQtKIk0ojxGA0YbmgytpzXWk+aAtzbmCzWxDq2A3F9rSkm9Ls3BfaE9rgQCIwipBYaXg+yPcFwhWtZWYbO4stqKrxErsTOwUuhNLhLlGwaoWqnekdBQJe6LfHSHIcqzERNwi0ylW57wPtxTKxZqe1mJj2otloiXdXaygu1gpgmN3mQnHKkzprDChtVzJ0SJzKnOcuNRzkB/fjvDk9XMeisD4gmdvBSXwIa9fjv6mMP4eFP+oIv4uNf1eQfy9mvjh8wdYFABSVBifv3mEcER7+r1FLUKk8Oz9c7GU+9+A8f9zhvGD8vj6kag0fphhfPXjU4Tz5s0jXr96l5J+8voVb16NMnCsjIhVy0lbNYdEh+lE2c8ULekIx7mE288h0HoG3maTcFN8Lx7BmhaAMch6BuF2c/C2HI+35Th8LSbjbz4TX5MZ7FXOZI9yhgiGrrIxbDX9jl3KsbgbjcPdeDy738PiNtkEtskmsVUynj2K6eyVTidEOoNEre8omPcFbRO+ZmjiNEa+m8HFbyZT8/HnFHz2GYc+/4yiLz8n85PPSP7LlyR89gWRf/ozWZ98Ts3X42gcO4mSceOJmzseD5VxrNMci5Pud5ho/xkHg49Zo/7fbFX7jI2aY9jkvBxj2UT0tL7EVPULpBpfINH8lp1bllGYb4+TzQT2bNLAQf8rbFZ8jNOySVj98D/YYvQR+7f8iWT/aYTsWMYa+Vgc9P6L1Qb/i02SKawxmslW5+8Jc5/CPoc5hFiNJ9L2exIdxpHhMJFC51l0e+hwbIcK9asm0bZhIg9DVXi2dy4Pd07iwZ4pjIbP47HffH7ZuYDXNuP5ee0UHvpO5WXMPN5EL+Bp0CxeBE7gr5ET+UfsNP6ZtIy/pRvwU95C/tY4Fk58zC9tf+bn+o/5Z8F4/pn2A2/TFlOX9C1pearkVq6lInkVZwM1ORliwvFgE87uM+ZU2GJ69hlyPGINTVFOFEQtp7VOh4sn99Je7c65YjfuxbryNNiVkX3bGMz04srBPdzO9eZu9m7u5e/mRUMAg8lODAshliRHBhIduJ7sJM4u3kxwEmHxdvwqhqOduJWynpvJ67iR6MJgsgt9sY6cDzfnbJgJl2OtORdhxskQKRdjrLmVtZE7B7cwmOEiWtKt3nqcDFFwdr8V5yPsOBlsRbefGRdC7GgLktLur8/pIAWXklzFWh2hc1Es7r5zjeEnV7j7+Cojj/sZejogFnc/vDfA6L0Bhh72MfD0CqMPLlMY4kmgoDDKjQiQ6eFtrI6PQgMfpTreClUCTLUJVuoRZmJMuNyYBH09UnQNSdeVkqkpJV/fjHQdBTFSayJcdhMenIHttgimr8riU6cKxm2qQ2V3NZv98yhLymIkN55/HPTllzhHfokw5uE+Z07uP0i403bWGKxmndyPqJ1HWW0YT6BLAq3x5QwfbOBO/GHOx5aStSMLz21lrAk4wXxJFHmBrYykHONJQjknfMJpXL8Hb1M5bpYKOjeGcGPzFo65qFHlNIdC8+XUGUlokBlQaKJHhqU++da6FNtLKbAxJstEjyQjTeL0VYnTX0GikSrpSg0KV0o56WXKrTgH7qcLx5L76Tac8zXkhJsRfYEr6XG34OgGfRrW69GwyYi2bTJatxhwZK2wIk+VmxFy7qUpeJyn4Hm5gpc1Sp6UmfAwT8aTTFNexjnxa5gXL1xDGXWIZMR8H3fNA7lr7k6/mT0XFTLOG+pyQUeVqzoq9Gsv5rL6HM6rTad72Tg6VcZxSncuPQaqNKnN5oRkAYO2GgybL2XUbAkP5Qt5braC55aa9OnNpVe+kKvyhQwqFjEiW8gD6RIeKTR4YWvKi9Wreenqxs97w3m0yZarJvM5pzedXr3Z3DZRE+cQn1vr89xaj6fWOoyaqzIkXcJ1yQr6jZbTZ6xCn1yNS7IV9MpXcFWpziWpCmd1F9KjOY/LRuo8sJfyeIsZoxFr+evFXG6eKuBWdxPXSpq4mSrMpR5j8MBJBrNPM5x1kdsZFxk50MPNg81cyq/g7Q3Bwr7HyN2nDJy7yfX8GgYyi7gUlUyn2x4u+HnTF7GHMxEbadlnS1OCFVUJcirDDMjfq0qBjyrF/pq0xJtQHaLL4TAjyvz0KPHRp3CPAQWeQr2LGmV7tSncLUCdFo1BEtojzSjYtlQ8hduXU7xTlZI9eqLKdXC3Oof2aJLjpU5BkB5l4UZURUgoDdahJECTslBDikOMKAwypDRMSsLmhcSumk2Zmw65a5aQrJhMlsk0GtzldCeu52z6Wgp3LqZ01zyq3BfStU8ihktOJK6mPsyO7owd3GxN5mz+Ho7HOXM+xo7yjUs4l7SZO635XDvbw7ELI7Re/wctw2+ovXGPo7efcHL4Vx4NjXC/JYZ7Fc687gzi16ePuPwSKq7/i4SjN4hpuU36mZfkXXpD5eVHtF2+wdVrF7l/4wSDPeV0FAVyOncjZw5uoLfAjYsF3lytiOTuyUpG+s9y5fYoB04N4954C/fmx/i3PyGy/Q4Znf3kHD1FbkMrBYdrKawsoiAvibJDUdSUplJUdojivESqs8OpS/bi8P7NlPs4UOxpRflea6r8bKkOcuBwzFaOJO+iKcmVuqiV1O2zojZUweEgI2oDDajz06faW0sE+nJBafTXFhVGYeNLc4aS9oPmNGcqaUgypjFRSn2inMPpFmJKWoDGiiQzalKtqMuwoyhaQVGMUrSlBXAsiTKjOEJJZZw5dam27xTGHDuaD9nSJkBhvjUdxXZ0lDiIgNicJ1jP7+BRuArg+G4H9burYFO3FVrSkmdOS56ZaE835ypozVfQLiiKJe/mEYWuxq5iYRbx3VyisH7wmAiB70BQmFPsLJLTWSinvUjKO2CU0iXsry5WIuyz7hZOmZJjFQo6KxV0VChoKzGnodCFvnP5vH1zmyevn/Ho7SuevP0AjA94I3DXm3d2sgB6H5REAQJf/ficV2/fbYH5AIUf7oV3P5z/27OPXr59N2/4Th18hHAvzBy+s5nfq4av3m1tES3o99D4QW0Ufk4Iw/yfwItgUQt29DNe/fjs3fW3z+98cOEP+eLNA56/HeXZ2+c8f/WSt8/v09dVQsiqZcSumkXcylnEOMwl0m4B0Y7zCbedTZD1TPaaT2WXfBw75eNxN5mMt/l0/K1mE2a/AH/LaQRaTxMBMtByJntNpuAhnyha0J7KqbgpJiF0Lwpnp/H3eBpPZI/RBHaJW1smsFE6ge3yqfgZzyBGfxY5y6dxYcZ4eid9T89XX3Lum++5OG4ap8ZNp/rjr8j/z0/J/dNnFH72NQkff030n78m/r8/58CnX1L05Vfkf/Jnir7+jMJJYyhYOJ3MZTMJVZ+Ki/bXrNH9GmetL3DW+hxn7S+wVPuE9ZbTWWM5FZnGJyjUP8Zy2SfINP7Ell3zyapazYZdc/DeupxV2t9iv/BzbBd/jXLJJ1ho/SfWRv+DXRunkJ5gwirlVzhqfMwGjS9x1R3HKsk3rF01Fs/dswhYOxMf27FE2I4h3XYMueZfcsRhApdcF3Bt6yJOO0ykb8NM/p6py5PwZYx4zedZ2GIoUeFl4iReRyzk0Y4lvN6kxk9b5kLEMv6VqcqjkBk8Dp3Fq5jF/Jqqxt8zNfh7jgY/Zs3lrwWz+UftDB7Wf87bkq8hexqkLeDBIVUiY8ZSUiahKduCpmBj6qNkHNkn43iolCshxlz10eR8qA4dSVJyY7Q4XG7LwGlveqt3ci7emdsx63me7MajGDdGYzx5lOzPw/QAnh4I4HHmHl4V+vC6zIeH+Tu5k7OZq/H2XI6zpi/RTrSnr6U4MpDkSH+CI1fjHLiesoZrwgxj0iqup6zmcqw9Z8LNOR1uJp4uf2PO7DOnP8mZwcwNDGdvFgu9O/1ltHgb0hUgF2H3RIgpnf5yOn1lnPST0xJgxLEgGb377LiUuI17148w/OgiI4+u8fDedW496mfkUT93Hw2IKwHvjl5nZPQaQ/f7GRzt49b9yzy/d5WcYA/cpTr4GGvhJ9PBV6aFj1RTvPoptAky1SdAoYufTFu0rKN19UnQ1iVdX49DhgbkauuRrSUlTtsSD21HtljvwcE5DP2NOei51+IQ3EBM/ilOHLvC3RPH+fvxOv5aFcu/8n34W9pmnsZvoH7Paqz1V2Kjv4XwtZHU7avA2nAvjmbBJHpkciK+kt6kJiojSnHbnoWLRx3WW+ox1wqjybeau8k13IxMpHPXLoplStL0NCi2V3Bm52Z6Nq2kyVFCjbUOJSaaFCq1KLDU46CNATk2+pRYaFNkacBBpR4Zcj2SjfVJkOiSYKxDkkybRJk6meZaXAy0YDTDkSd5DoxkyribJuOyjzoDnvrc87dk0MuMSzsNueSmRf8eHfp9FZz1VHJyt4zz3lKuhRjyIMWIuxmajBbq8KTSmKeF5jyoWMmtA048iN4M/oH8siGEUedwbqwMp8/ajxGFF0MKH+7bBnDDZBM9moac01ejR/cHevRm0KM3i+Nac+hQmc3RpTNp0pzL5S1mXDJX46GVNk8tNRmxUeOBmRo/menwxkyXS/rzOWu4QKy7uaGcz7ByFneVU3lkNZdnTmo8Xyvh6WZLRjfbM7DBkAFXHe7sMua+q4Sb9mrcsVVn1FKVl7ba3Jct5rHJMu5Jl3JPockduSa3ZBpcl6rTJ1WjT65Ov1SDAZkW/RINLuqpcERrAVesDHm5dSW/eq/n7X43nh+I5EV1GbeK6+nP6aQ/4zQ3s09y6+Axbh08wc2Dx7me283V/A6uVZ/g+blB/n77KU/6hhmoO8FQejODydWcC0qkeYcbrbs2cH7/Nk5EuHAscRVtaY4cTjCjPECLfK8V5PloURBoQFmIERWCfRyoRfleVXJ3q3DIS49sbwMOeOmTsV2VrI2Lydu6TJyXawiSkrZ2PhmrFpBuO49Mh4Xk79Kmwk9GtpsWmbs1OeirT2GIjIIQY0r3ySkOlVC2T0Z1uAFlwdrkBWlREmHMAQ8NKjwNaPFQUGS+gHyDmVTI5tPoJOdq5F6upmwme9M0StznUbtHm8adphQLvaGOi+jwXMrxGD16ThcwcukIt5tKGciM53SQJ3V7NnDjaAUD12/QcP0lpffhyPA/ab32gs4bTzl96wXX7z3n7qMH3Hs4zODdm9x88pTBt3/j/MN/UXnqBTmtgxSfuUdV/zMaB9/ScPUZJ3rvcLtvgMenWxgoj6arxJOr1bu5WefD1aOJnLt4kuMDd2i6MMzhM8PE1PbiVTuMe8fPuHX+hG/bAxKPXSe/rYvKxnJqanIoK88kuzSPpLIqImtOElJ/gwOHG2kojKYrZTsdoc40+W2i3Hsr1SHbqdnnQkvyGgoPhFGWE0Jdphv18Y7U7VdSLSjBIQqqAxRU+Eip9JJQ4q4hrhSsDNSkIdqQungDjqQZ05qjpF7o4Ew0pD5RQm2CMTWJcsrjJNSlmdOQKcCiNS2HnKhOseZwmp1Yq1MUbcLhNKGT0YTKZBPqMq1oybWnLc+B1jw72vNs6Sywp6vQga4iB9oL7WgrsBGvrXmC+mhNS541bfk2tAn2tLBWsMCG5gJbGnLMOXpIWC9oTWeeJV15ZnTlm9JVKKz6M6VTsJ4LFXSJu6qVdBeb0F1qRpdQ9v2+9Luj1AThdJYq6SqVc6xUIZ7uUoUIigIsnqgw5USFCcfKFHSVyDhRIqe1zJaB87m8EZxfIS8i5ETevOLN22e8/nmEl2/f8Ortyz8ymMBh/2/nPat9AEgRLN+/K4RdXgrK5dunfCRYx8Ks4W/A+CGwIqztez+vKKiLH2Dx368f3hGhUbSthRqdd4maD4T67jf7I9E+fyPA4j2evnnGi9cv+enlKP3dZYSuWU6sUJ7tNFvsX4yyW0jMygWE2cwi0GqGCIxuivFsF2pyTKbgbT4TP6s5BNvOJ8ByhhiMCRT7GqfhbTIZT8VEPBST8TSZips4uzhRnFXcIXkHjJ5GE9hpMI7txhNwlU7ESz6DcN1pRM0bS+r3n/9v3t4zqso03drt8+39de/dXd1VWtlKVlLLUGaRnMMi56SimHMWJKOgZMk5C5IVBBVEFAFBjCiSkZxBkmKq0NcZ74vWru7dZ59zxjjj/HjGs9a7cOAPx/Bac95z3lR/+SV3Pv+Cmx9/xrV3ZnLjg8+58elsLs34mPMffkL+l18R8R9/IvTdvxD23jukf/Ihqf/xJy6+P4MHy36kVnk1ZRqriFr5FT6rv2D/qg/YIDsDW/n3WS8/k3UK77NG6X0MV/8ZM+WZbDL6GmvtT5FI/yemK95BR/4/2HFwERE569jvupxjdvIiMFotfg/DhX9FZf6/YyD1nxjI/i+s9f9KoLcKnodWsEn9PdZL/YXdKp+wTu1v2Fp/jOvBRfiun4u7zkzirGZTtHkB122+pcr6S2rWf8Ojjd9xZ+0XVFp9zPMI4T/XL6jZPYN+rw/g8pdQ8D6/pHxFr/Nsnuxfwou983jl/gM/hSxhKmARv0bJ8kuUHM/DVjEVsYzXCct5ET+fl8lz+TV3AQPnPqEz5M+8iv6Gp4nLKPD/itDExZzN0OaCrwrlLmqUeEgoclah4rgG9721qTyuSJG3HIknV3A2SZ+a64d5kLOHB+GbaPfbRLf7esZOHWA06CijwS48i/biSfgxniacZCL5GFOZx3ma7cp4tgMtkZvEHdB1wtB3sIU419gQaoXwvlYAyQBL6kOmE9LC3RhmI9bmCLB409OAMlcJVR76PAoUbG0bWqI20xK1hZoAK644qFNop4IAjhXH9Clz151+7a5HpbNEnGGs8NCj1nsND0P20ttcSNvAXdr66ujvbqRtsIHOoUZ6BpvoG2imd6CFrsFmHg808niggY6eh4x1PyL22GEOaiviqCWPiwCG2oricdGZvt31VKafSxRw01XBQ0UFf00NTqkrE6ggQ5S8LNHyKoTIS/DVsMTNbCcJPkmkJudx/sIVyq5epelOORONFUzdz2f0agy9WR4MZx+nO9GOGye34GWlg4vtDrJcPbgXEkp1SAy6shsxV9qKu9FWrhxyps4/Dt8jcWw5mIaNSwkrDeJZa5jEVd8q2sMLuOPoTPmuzRRbWHLJ3JDSzebc3rOesi3mFFhqkWOsQpq+AqlGSqSYqJBspkqqhToZxoqkGCoRI1EgQkuJMC01QjRVCNVSJlyiSIREhlg9WfLXL6ftlBGjqWsYTDaiNUCJemdZ2hzU6HcypNvRkGZ7LVrslHh8WI76w6o8ctDnwVFdHtir0+AsT7e/orilpDNOma5UHXrSrOktsKM96wSdkf689I3i+SEvhrY60Gi+nSazHbTp7qBV+wADlk70W+2nVkuPamUpqpUXcUtlPrdUFlCjtYoHmrLcUpKmVGYlNQaq1OvK0mOiwJClAh3Gq0QretBChV5zNW4qLKJGdQkNustoNl5M19ql9G9ZxtRhZZ4eUGV0pxrDm7UYWK9NzzYVJhz1eOqgz/hBHYa3a9BvI1jXsvQYSdOhvZwu7RV0S1YxoKfAgKEyPXoKdOgq0K6vyGN9JbF257GuCo91VGjSUqRaS4EabUU6TDQZWmtA90YT+lwPMRQdTXfyeR4nlNMcdYf22Jt0JVTQlSiAYwWtSTdoSamkNaOKsWuNvLjTTldRNXXJRXREXKM97AIPT0Rx/Yg9JYc3c9tL6Ai0oTLCkmvRRpwPUSfHfRoYTzsrcOa4OvH20qTaSZHrLEfmESmity8m6YgyMYdVCNkpQ+SWlcTaLCbRZjG5+xS46KBF3MblBJv8QLD+D4QYLRB/JvmQMjF7ZUVgjDwiR7yzGklu6qR5Ssg4qcMZDy2yPVUoDNbnnGBTBxqT6aRB2XELSvfqkqb1I5nqS8hUX8p5Uxmq7Qy5e9KIpM3fcPbAIoodZCk9LCTyF5NhOZeSfdJUeelTELOdzsoMxh/cYuROLb23aqgqzOVWdQnNvT087PuF0iYoaXrNteZJKtuecq/rKfX9T2keeUb7xAvaJp/TPD5F8+QL7j75mbzW5wQX3yP1bjMXHw9zpWOCq63jVDX20NhcR3d9Ca034rh9wYuaK2E8rMygoeEW91o7qe58SlHDJOHFrZy82IZ70SCORcM4XR7kWFEHIdcaOX31JumXLpCel0VCThZBZ4vwzr+DV1EzYaXtZJdVkpcZTHH0Aa77b+SGz06u+dlxIcCO7KCD5CU4kJoUTka8HwUxDhQFbyDfU5t8T01xr3buMS2yHJXJPCJL2sFVpB+R4py7Ig9rFPcAACAASURBVHleSuT5K3MhTJ3CKC0KhEqlMA0uhUu4GKZNfpgu50IkXIgy4lKMKQVCMXecFecjp2ExO8SE9ABD8iJNOB9lzNkwPYTVfFeSrLh62pqSN8AowGL5mTVcS7HgcrKJCITiDGOKoDKa/u6ZxXQA5oyFuI/6QrwRhcK2mCQTSpOMKRMKwFMMxRWDwoq/0jMCPOqKs4jCur9yYR91hrBFxoAyARwzp48wn1iWqfcGEAVg1OZ6+vQRALIiS5fyLN3p52laVKVrczXLlMb7yTybHGbixRMmng/zVOizFoGxg7GpZ4wLwPh/BYj//PxfqI6/h8e3r/8bMAoJZ/EIsCjMJL7pVfxnUPz9+9+rjWNv2sTf/oK38qZ4v5FIhc8EYBx52iMWTo4/neDFRD+NFVl42q7i1Ib5BNn8wCnrRfhZLsZ/7Y9iEloAQUejbzmk9yW7ND7hoO5sHIymgdHNdL6oQAr2tKvRt7gYfivug7bX/5ojusL5Rtzusk/rC/ZqfsYe9U85qPklBzW+YI/aZ+zR+JL9Gl/irDQb7yWzCJz1N2Le+TMF739E+VffcmP2d1R+9Q2ln8yi8P2ZXJ/9Ode//YKr331O+ow/UfjDhxTOm8mNHz/n1oIvuL9kDvdWL+Sm+gqSpb/CT/EzDsvNYLvCDDbIzmS93ExsRGCciZXCDAyl/oyhzDtYa33CFrPv0JV7B1OpvyKR+yM79i8gImsNDt5yBJzQZp3SR1gunYHBgr+gOOf/wHDpf2Cy8t8xU/nfHNn5LbGnNDm09nMspP7ANtWZrFP5C9ssP+HYrvn4W32Lt9YMcqy/4862pTRtXkjPtkXUmX9G8/qvebx9Lr1HljIZuoLOY9/R5vQ5PZ4z4MKXUPI1f8/+lr6TX9Bn/y1PHWbzi/cCXvjOZ8p3Pq+CljAVtJhXkct4Hb8Uslbza+ZiXqfP49fzP/JT0XJqPf6DjqjvqE1bSWjA56SeVeVcvDoXjytw20WDm3YqVDmrU+GpyWUvVTJ95InwWk5qrCZ3S/ZRm7uPWsEyPmFLr8cWOp1tGfLZz3iYG2MRHoxHejER5cXr1EBeZvjzLMuLJxlu9J8+SE/SXjrjt1MXbM3DQHMawqyoD7HiUZCgOgrAaCWmCAVwfCDAY/Ba7vmYcuukETeO6XDdWZN7vmaiuigojA3htjSG23LPz4JiB3WK7FW5JqwLdNfjmrOEay4CYBqIwHjtuISbgjLpb8OjsH30t16mffAebf3TwNgx1CQCY/dAI739TfT2t9A10EzHUAudw8109T1iXFAYj9txSEdJVBUFSHTVVcJNT1lUFoX3wutpeFQQlUZ3LTXcNJTx0FDCR02RUwqyhMrIEC6nQKC8Ml4aWlzy8ORhWjDdl8PpLgqmp9CPvkJv6tPtKPZbQ46LESVB26k548bl4KPk+nlTlx3P6Dl/XuT50p4ajPP6A5w030zhrh3UOe6m1tuTI3ui2OV2AfPDeSzWiWTL9jJyfB/yIDCfBw4O1O7fyJ0tW7m9ZQO3t1lTvd1aBMZ8KwnpAijqK5BmrCqedGM1ss01yRb2SRspE6klR6i6AmHqKoSqqxCpqUSsliKJ2vKc1pXjyiZZGjx1eZa+iec563kcoErbcVU6nTXpcdCl00GX5qOaPD6iRPsBORr2K9PkoEODg4Q6eyWanWXp8lYS/1xTmIRH0SY8TNtBQ0EgjRfO0ZxzlcnsCrqcfWheZ0OLoS6N2hLqJIY0Sqxp1V1Hk44pjbo6PNJS4LbSEm4rLuSO0iJq1VfSrKNAs64a9RrqdCgp06guR996XTrXqtJmIEWzuTQduyQ8tJGjUnUeNQo/0KizmC5bacYdNBl1V2fKS5fXJ414bq/D0AZFRteqMrlZgdcH1BjfIc/QJhlGtioztEmFnjUKNOmtEJPYrZLVdOnJMWioyLCxKv2GSuI8ZI+hCl0GKvQYqdNjpEW3oSYd+uq0GGjTIlGlXUuJLm1lGnSVebDWnE4PL0aTCuiJq6A94g5d0dX0xFfSE19FZ0wlnbGVdCZU0ptSzZOce/Skl9OSUEhbfDHtYddoD7lAvU88N51duX50K9UnN3A3bC23Ykwoj5VwKULYuKJIjlCB465Mkos88UdWkXJoJXmOCpyzUyB++3Jid8sSuGUVPmsXE2WznESLxSSbLOScrTT5O1VI3rCaYMMF+GrOIchoEafWLiJ+nwLRb4HxsDwRR+RIdFUj7YQO5/yMRGBM81ClMNyU/FOGFIdYkXVIjdIjRhSuVSVLYwX5eoqkq68m02ARhdsWUuYow7ndcyl2+JEKlyVUOiziyq65pFl9TdrapVx3MaXIQ46quAN0V1+lu7Wf5r4p7vb283C4l+bhYXoHfqKp5iXXaye50jRJedsz7nRP8bB/itqBpzQ8maJl8pWoLjY9fc3dyZ+5PPoT0dUPSLv/iOKWTspbernTPkxtexeN7TW0tpfQ2pjJgysR3Ki8zMU7dVysG+RG6yj3up+T/2CUgMtdHC8e5viVIQJLeom42kly9RCptwc4Xd7I6Wv3SLh8k8iiO/gWNeF6uQ+vK11kVjzkQmUF6RnB5CUcpSRyJzeCd1AV5UBBhCtpcb6cyYonLTmRcwmhFEQ4ccF3HZc8dbl0QosLJzQoOCGEYOTIsV9O1pFV072MborknVQm11eJ/GBVLkRokB+mRn6oOkVROlyONqAgXI/zwjxjtDGFseZcjDEX5xMLoi3JCTUhN9ycjFPCnmlTCmLNOBduQEGMiQiM0yqjBddOW1KetuY3YCxOMaPkjLloTwv3ZQEYhSodIS2dZik+F6xrQWEsTDQRVwwKwHj9d8BYLlTtiGnoaVgUlMWKdOHoU5GhT0WmARVZBpRnGVD25lSIKqI+FdnT4PgWGgVgFGBRUBrLM3Uoz9CmKuMfgXHyfwDGtxz22/3PoPj2/b8Axn9gN8Gqfjr83xVGAQTfqoZvYfF/Uhh/A0ehnFss6BaA879757/98jfDlaPP+hmd6hUt6fGnkyIwNrwFRtv5BK9fQJCw5cV6GQFrF4uWtBBucTb5niMGs9mp/rFoMR81/B4no7m4GP/wm8Io9DM6i8D4NUffAONhna85qDObvZpfsEd9FruFDS2an7NX83Nxrd9e9S84pDAL92WfEPrNB+R8Povyz77h6nufUfbJ19z8fh63Fy+kRmYJ+V++y/nP/5P8T/+d+0s+o375l9Qsfoce9S/p0Z7HoJU89aayZEh9SdCyD/FY/QFu6p9wQO1dNsn/GVu597GRnSEC41r5GVjIvovR6r9gIv8uRvJ/E1XGdTqfYSr9VzRl/40tu78nIssKtwAlgvwMWKP6MVYr38dw4TvIfvkHdOb8G2ZL/oSl4h9Zo/9HQnxk8XJagpnyH1in+p9s1PwbO0w+5NjWuXhZf4W//oecs/qaGtsF9NgugMPyjKz5ml6rz/n5qBR/P67Ay7AVvAyTZvj4Uia8V/IychlkKvAyWYahoCV0uXzBsNsMRl0+4YnTbCY8vmfSew5PA+YxETSHn5IWQ/YKXmUu4lX2Ap5nL+LnfGVq3D6kLOg7MpIW45fwI/m5BuQFKlJyQoVbxzS5s1+RCjslioRtCiEaePuvxCNwFRXX91FfeJjasM10eW9j0H0Hfe47aHTZTPPJPXSEONMf48VwjA8vkoJ5mRTIy/RARs940RXvQHf8AUbSjzJ05pBYhfMoyEoMvwjq4sNTFtT4W/DA34qHp6xESLzrYyoqiXe8jEVYvOqgJt51QUIi24aGsPXUBq2lLnS9CIwljhpcPqrGVSdN0ZYucdQU4VGo2BEUxuueOtzxNaUpcCN14QcYeFxMx3ANnYMNDPY20znSTMdgA1399fT0NdIjWNICMA630DXSSk9/PZN9DSR6HsVOsJ11FXHTV8JFVwEnbTmctOXF9256SrjoTD9zlMjhKFHEQbSwFXFVV+SEkjwBMtJEyckQIydFkPSPpFtq0hi4m4GUQ7REbqbsmA6Zu1eRuHUZsdtWEb1TkVQnc+rzgugpzabubCZPK1L4tcwLyk8wWODL/YRQWnydeeJzgOFTh8lzOIDHsWyOnjiP5fYIDG1PY2ZTzNGNeZzdH87Dg7voPGDFo+3beLjFlgebLbm1yZzyLeacs9Qk2VCBZEMl0k01yDHVItdYk/NmEnLWSkgxVSNKIk+omjyhqkpEqCoTp6FEqrYKZw3VOG+kSsUWNbp8rXiZvpNXOVvoDdWh64Qm3S5adB/Vpv2ohFYnTdrt1eg+pEqbnSatjto0O6rT6CBPq6sc3X4SWgKMeBi0hurIHVxLP87VrFSu5FZRerGVRyVt3D4ZSo21OW3acvTpKfBQV557qrJiifZDVXkeaSjQoqvKHdklVK9eQI3CYh4qLKFJYxWt2jJ0asnxQkODNi1VJo/sYGC/LU0GyjTaqtDopMWjo3JUG3/OI9Vvqdeby8BuOSZPaDN4UpU2JymeeUv4xUOf0c0yTK2X5/VGKV7aLuXJ2oUM2ixmwFaK/k0KtFnJ0GAoRaOuNA2aMjyWyDJgpDDds2isxKChMgMGKvTqKjNgrMWAiTa9xhJ6jCT0GxnyxNiQJ3oSBiWqtElUuKunQ6edG1Ox+fRFlNIZdpuemNv0xt2kL+4mPdFV9ERV0RtVSV9UBV2hJXSFFdETfom24AJagy7TEpBHvXcCd909qXDcyU1PW+6FreNOjClVcdpciVDg0kkt8o5rknVMhWQXGZLsVpF2WIr8o8oUOmqRuV+J6K1SHDObh7vxXAKN5hOlPZfTOgvIMV3F2XXyxJqtIEB3AR7qcwi1XEmQzWKSD6oQd0CBeDtlEp01CNy7ijhnVVKOS0RgTD+hQ4K7ChciLLkcsZZrQevI3avOOWsFcvVkuaSnymUzfbINhHWV0uRuW0y5uzwVQr+i7xJun5hHtfM33HVZQoUwk7dFhoL9qlR5zKHslB5XU07Q1NzEre5JKoefc/fJM5qfTDEw+JLehjFuNj2jpPU5V1ufUtk5xf2BV9QMvOD+wDNqR57T+PQXGp7+wsNnv3Dvxd8pbO3gbPUdSu49pKaxjZaWTro72uhsv0d7xzUet+ZTfyOLs+V3Cb05StDdXzjf8Jyq1jEu1gwQeq2LE6VPOH6ll8iLD8gofkBx/Th5dU+JrugioqKL4OudIiQ6FA2yr3ASr6sDVD6sp7iqlDNZYeSkHqMw+QiXwnZQInQ1ng4hMSODiNzLZKamkR3hT27AIS6csKbwuDaXjqlTeEKDS56q5LtKk+uwhHP2q8mxk+eskwLnTyiT661IboASF8LVyQ9VJTdIhYvhWhRF63EhQp+CSH0RGIvizLkUa87l+DXkRZiLdvT5KCvS/PW5GGfJpQRLLsULyWcbrqWs+82WLjuzlsrM9dxIW0upYEm/qdAR5hQFWCxMNHoDjGbiZwI0Cqf4jOV0ICbZjKvJplxPNuFGigkVqUaUpRpMW9Jn9EUb+kaaLjcEYMx4czL1KX97svUpzzbgRo4BVWcNqcwRXk+Do6gsZuqKCqPwuiJLjxtZetzM0JlWGO8l83RiSLSjJ6aG/pvCOPZ07B8qcd5C479UHf8JGAWG+43ZfjfX+N8Uxn8Fi/+3wCja2NNVOsL8ovAXe/sLhVTO75M500rjCGPPBhh73s/Y83HGn03+gyV9ynY+IRsWEmKzlMC1K/C1XigC43GzuSIwCgqjAIz7tb/ETv87HA3n4GI8TwRGUWEULGmj73DQ/xpBYRQs6UPaszms+40YfhGAcZfqx+zR+pxdks/ZqfEZB9W+wE3hS0IXf07KZx9SPms2bbPm8+rdHxmbOZ+Wj2dz86tPuDDnXa7IfULLhhWM7lfixUFlJrau4rXFHH62msfoplXc2yKNh+wM9srMZIv8B9is+gsHlN5nv9Sf2C39F2xk32ed9Axs5D5gncIHWMnNxFT6b5jIvIuh9DtYqX6M/caVGKz6MxL5/83GbV8TctoE90AVIsLNWSOZhfnq9zFd9i7q3/8B4/l/xmLxOxit+l9Y6Pwb+3Z9ir/PavZs/gxjlf+FreSv7NJ/H8+tc3Hf/CXuhn/ltNlHPNw8n4H1c/n75kWwaT6T5p/y6/Yf4PBSJj1/4KXfaibdZHnursGYmxpPA3SYitDhVZw6o6e+54nvu4wd+4xxpx+Y8ljIK/9F/BK5jMmwuUwlLGLqzBJe5qzk+dmVNAXPZjxN2PTwDanHv+K472xSi00oTtTjoqc8F44riFsZyh2VKHRVJOm4DGHhKrhGypNzdRt3rxyhLm47rcfW02lvS/2eNVQesua8vQUZdhbkHd/M/Rh32uN9eH4mgmex/kzG+TKW7MN4hi+TOR68vuDNaKYjLRGCNb0GARqFlX73fIWQign3fIQEtCm3Txq9URLXctNDn2uO6lS4af9mWQt29KPgtaIV/SjEhju+5hTZqXLxsJKoKpa6aov3dTcdyt10RGAsP6nH/QALWkM20xB5iL6WIjqG7tM11CgCY/tQowiM3QMNbxTGZrqHWmgbbKZ9sJHu/jqe9jWQ4GnPYT1lnHUVcNFTwklHAUcBGHXkOWakiqu+kviZg0QWe43VHFVdgb36auw15HEUlEZ1Dbxl5AmWWk2M9EqiVy8kUWUxhXusuWC3mXgbCUkb1Dltq8LpjUqc3qREzDpZUrbrUBvjxk9l2YxdSGGs6jT9dyNpu+FLd4kPry8GQoILI34Huey4F097d2ICz3LKNRjPg8c5bh+HiUECGgsP4SvZTtvhTfRu1+TRxrXUb7KhbqMZdzaYULbJlBxLLZKMlUk0VuGMiQa55joUmEjIN9ESE9JnzNSJ01UiWlOJaHVlopUUSFFXIldXnWsWepRb6VC9WZNWV1OmErczdWYj/SH6dHtK6HPTpddJn8f2mrQ4a/LYUYsOOwktRyU0O2vxyEGRB/ZStJ1UpydsDY9Ct1AVcoDSOB8KC/I4d66M0+ceEZvfTuy5Ou5nVPBgsx1tqhK6lKS4rbmYWqEgW3sVzTqyNGjI0ipRpl1bjXaJMo3KUtTKLOSR3ALqFL+jSeUrhrRW0Gyoys8nXSAllsaN5ox52zIeY85ErCrjXj8yvHMlnRsXMXRwFf12K+h3XkGf4zJGHFfxzFGW54dk+fsRFdgvy+utixleN4dne6V4elCJ8f1qdK6X5bG5LHWaK2nWkKVFQ5p2vVV06q5i2ESRMVM1RgxVGdRRoV9PjW5dNbr1Nek31WfQwJBhfX0GJRoMaKvSratOrb4uXfsdmArPYSjqGo9DK2mPqaYzrpqu2Go6IyrpCq+kO6Sc7qBSBkJKGQi+zGBIEQOhRbSHXKQlIItG30RqT5zitpsDNb7CF8J93I/cwu3odVwLNqD4pClFXsYUBuiT7alI3MEfidr8A6nbVnL+gDq5R7TIOqKJ/8bl+NquJMBkEaEac0jSWkiCxkISDVcSZrScQLNV+JtLEbFRidgdcpyx0yDFXoMMdz0yTxoSuFeKVA9tsrwNOetnTLKbBrkR1pSl76E2z5GmNHsqXddw1kSOs1qynNdW5bqtDTcO7uW6sz03A924Hb2Vq8EyXA+ax52gH2gIkOKhuwL33FWpOq7CTV9Fbp2aw+1IOa5GmlKc4kJn00Medwozir/QNAhNIz/xqH+EOwM/Udb1mkv1TyhsGOFG1xTVvS+4O/CSh6M/82j8F/G0jv1K19BPtPZOcqXiLlevV1F3/xE9j5oYbWpkvOkB4y23eNJSweOHZWRUNeJ27QkOFb8QcnOC4tpeSu41kFFxn4DiB7gV1ZN65TY37jdzu/clua2v8a/ox7W4C6crvThc6edwySgHrj4nsGqS+639XCi5THZ2JPk5/lw660Nepj+p6THEZecSnldBSN5tMpLjORd+nAL/XRR6mFLsLqHYXYtSL30uH9fkoosS+fZS5BxcTfZhec46CH2MCuJ+71x/JdGSLo7VoSBMAEfBmpZQFGPMpRgjLkQZciHKmLxwI86FGnI21ARhl/S5cHPRks6NMOVinBXFp9dx5fQ6SoQ7yZriBAuuJAgzjGuoOLOOsrQ1XBNgUOhbFI+we9pYtKSF94LKKCapU8y5nPomQZ1sRkmiMaWJxlSdMRMt6dLTelxL0RUt6cp0fSrT9aZPhh43MvR+Sz+XCQCZpU9l9n+BogCLwsxipXjriXON07ON2qLKKADj7Rx9rp+1oLkmRWyaGZsa5v8/YHybZn5jRQthl7e9igI8iqsA33YwijOK0/OM4s8Jw5ZvOhcnnz8RN7mIsPi7xdbDY/3TwPhPBZDjUwIw9omW9OjkOFPjfaIl7bVZmkDb+YTZLiJsw3L8rZb8thbQ3eR7XEznYG/0jQiMezQ/Q1QYjefhZrpA/JYplHsLpd1OBt9MW9J6s7HT+wZ7/e84pPu1CIy71T9lp8pH7NIUirqnFcbDCrPwXPEp8T98TsEXn3H/izm0fbGAttlzafjiK6o/fY+HCz+m+se/0WM8l1HbH3m5V4qp3ct5uX8l47sWM7B/Fc0OKvhofsiaFX/EQulDTBQ/xlz2AzaunsGelX9ll9S7IjDayMzERu591sl/gJXsDMxW/w0LuRmYSP8NY+m/scN4DtuMvsVQ4x2sbT4mIE6XE2HqpGftZLvNAkzlPsRS6gN05v47lks+xHLZBxit+CNmav+GrfW7eLivICZMH1ONP7Fe/c+4WH1F7P5lBG74hBCjd0jXf4eatV8ytPF7nm74GgJ0wX45XRs+YdxuIYRo8Ku3DD8fW8r44dk8OfolTzxmMx70DeTL8SLmKyYDP2bUfTYTLj8ydXIJr4OX8UvsSp5FL2I0diHPM2R5mavOk3Rlqjy+5ebJ5VxxWkCUy3fEJihx+cpGin3UKHCRI9tbiTg/eZLdpDgToEpRwSYuVuzjRKw6N8rsaMw8QF/ILkY8dlB3cC2Xdxhwwnw5lpqfs2erDCH+tqSF7KUm1ZvuGG9exwfxS1IIr8+E8CI7mBd5foymuzOa4Ux9sC21gWtEBVHoWHwQYCHOKgrAeNvLmNteRtz3NRNtaQEYSxzUxOS2AJkCLAoKo6hE+lnyIHANt7xMuHhISQTGK44aCGrj9CyjHlUehtw+ps8doZIndB2PQ7fSFH2YvtbLdAzV0DXUxFBfC9OWtBB4+S9g7BoUnrfQPthEz0A94z11JHjYc1BXEQcxGS3HUW0Z7CXS4ntXQyUcdeVw0pPHXniuKcUJjRW4q63EUVUGRzVl3NQkeCtJCJLTIEJOmUh5WcLlVxJiqEXIWlNC1xgQs16PGBt14myUSNygRMJ6JRJt1aj02cuv1zMYPBfBq47rDPZfo6vtHP03I6E4nOc5CZT5BeN3+CRHHQO4GhLFnVOu3A92psjzBNtUD7Fx+SZi9NbRuseE8f0SHqw1oXnzGhpsjbi5RofLa3RINVYmWl+BeDMNovWUSDFUI9tYkyxDNc6u0yVBT5F4bSXiNJWJVVEiRV2VCwY6XDPV46alHo1bLbi7UYsmOwOmYrYwGbeW3gBd+k7oMuBmQI+DPq12mtQfVaPBQZNWZwNa3IxocNfnvpMq95yVqPPWpTNxL21n/SlPCiT/dCpZlx5x5mI90UWN+BQ24HephbzkRzw8cpZOQxceKxhQoy3NQ62lNOmspFlbhiYRzgTLV8KwsQ7DhhoMGSgyZCBDj84SHmvP45b2HG6ZLeWZz2YoDKDZ14SJ+DW8iNZl/NQqXkTKMnJCjmHX1Yw6rmL00BKeCefgEqbsVjBuv5IJV3le+mrxq4caU0ekmDy8Cvz0+MVDwmtXCRMH1Wg2W8p9lbk0qi+lSXMZTfrLxJWBoxbKjJuqMmGkxqi+GiMGmvTqa9BnokOvuT59hob06GnTqa3KYy15GiXy3JWo0bxlF1MhafRHXqYlspzGqAoex9+kOeoGbdFVtIVX0B5SRmdwKb3BV+kNKqQnoICuU3m0BmTR7HeGRu8EHp0M58GJAB54eVF7ypOHwe7cPmVP6YmdlHtto9R3HSWBpuK+55Sjy4naNJ8Ym8WkbJUj66AGOU7axDuqE3hAnpDNqwjSn0eI5lyi9JcQZrSMAIuV+K2TIWCjIqHblEnYpcDpQ2rkeZpRGLiOc37mJLtJyAu0pDB8HXkBZmR5GXAjYz/3ch3puuxNZ6YrtV5byTdToNBAhar1VlTt2sbFrZs4f9STsoQ8HhSkkH7Kkiw/BUpD5GiKk9ASqsn9k9Lc9VnBg2ApHoUp8Ch6JQ/jlnM/SY07qbuYrBPSzE9p6IRbg1AyMkLF4CtKO15woW6Y/NpBrrSMU941RVXPc6r7pqgZeU3t2M+0D//C5BB09r3k6t0m8itucf3OXZrq6njyuJXR+jqmmpuYaG6ivb2e8tZuQm504V4+SsCdKS7V9/Cg4S737l/m4s0SYu82crGmgZvNnZT3vSSmdgL7K50cKO7m4JVu7K72cPRaH0eu9HGydIC8midk5l+h5EI6VVfOUFl1gbybNwm9fA/f/AeEFNQTmXWT1MgT5ATu5oKPDVdPGFN2XIdrbrpctJeQvkuR7D0qnNujRMYOGbL2yZF7VEiyy3PWQ5GLQRoURWkjAOPlWB0uRmqRH6bJ5VgTiuJMyI8QNrZMK4xnQwzICjLkXLjZ9C7pAEMyAoXAiwFFiWu5nLSGkuR1FCdac1EIyoTrUxgrhFasuXra4k3IxUQMt1wT1EYxAGNOqWBHn7EUPy9MNKbwTfXOtVRLSk+bcT3JhMpUU64l6nI1UVsExrJ0QwR1sSp9+tzM0KMyQ0hICz2LEoRgi6AaCqpi1dn/OgIsita0aEUL4Ze3R5eKTF1uZen9DhiF5Sf/GhiFGca3YZW3t6guCmri788/JabfKpFinY4o/gkC4PT5w9sOxbf3WwAU7mlgnE5BT1vV/wSLb4Fxapinz4VUtJCCnpYyhRi3oCwKHUDCLSiLwl/ktyDM1ACjU8Ic4xNGJ8aYOJmIzAAAIABJREFUGuuj8UY2PltkCdnyI6G2iwhZv5RTa5aJHYueZnPEGUVn4++wM5jNbs1Z7FT7hMO6X/8WenEzmSOGXgSwFAIwjgbfYKf7FYd1Z/82w3hA8hV7NT5jp+rH7NT6jO2as9irOgtHmU/xnPseZ77/nOvffUfZzFlcf/cj8uZ/zIX579OoMo+nJiuY0JnLrzbL+Gn7Ssb3rqDXbhUDXirc95Sn7IQKRZ6abFX4T9bJvYeF3EeYy32KlewsbGQ+ZqP0B9hKz2StzEzWivf7rJX7AEvp9zCXehdz6fcwk34XU+l3WaP8MXusF2Ck9Ves1nzAyWBl/GJ0yMrfh91BefTlZrBW7hMM5v47a5fPwnr5Z1iseBdbtRls0n8fp50/EnFCD/v18zlpu5DyIGvu+xlRvnMuFRu+5Kb5h3Ru+ppf7JfzdPf3/OS6nBdeqxk6sZzREAUI1gEvGX5yncfA9r/xi/sPTB7/mlHfTyFjLuTM5UX0Vzz1m8eE52ImfRYy7j+XX0+v5Ke0lYzE/0hX9FLunvyBcrf5XHFaSJHbSjIdFxPnvYoLZ625mm3DVWFN1zElkvyUCDolQ0GaORUVBzhXvBW/GE3yirZz/cxmHvrb0O+5iSH3bdQ4ryd8vSyWmp+hZzUXk12rOORnTkTsXi7HO9ESeZynYd68jg7gVWIQT8+cYiz9BE9zvOlNsKc5bLu4ieVBgBUP/IVSbnPu+Zhxx2taXRRS0YIVfcfbhMrjupQ6aYhJ6YaQdSIsCmsDa/wtuR9gxcM3wJh/QJ78/XIIVrQQgBHUxUoPAxEYa04acy/Y8jdgbI6xE2cY/wEYh6dnGHsGG8XQS99Ai6gwCpZ0+1ATvYMNjHc/EoHxkJ4Szgby4nEQ63SkEW4XQwUc9WRx0pfnqI4MRyVSnFRZiofqClzUBGBUwlFZA09lHXzkJfjLaXBKSY0AVRW8tGQIslQixlaDpK0aJG9TJdZWlsStSiTu0CBxtx6lpw4yWZ7N44IEnraX0d9VSn/bRV415DJVfJqqxBx8HBNwcogj6Jg/rcHHmAjZzZD/Bu472hJjuo14s90U2qzn0RYNurYpUr/RlFobQ+5aa1BmoUa+mZCAliNCT4EIIzUCdeSJMlQmzkiZVDN1si00SdZRJEmizGktVdK0NMiRaFJspEeZsQ4P1hrRvs2Sjv0WtNkZ8TTUlrEIS3qEmhx3bfpcDOh1FFLSutQf1aLeSZc2Tys6fdfTdNKKWg9jHnmZ0puwlycXAnn5qJS68mtkZV0hvqCf6IuPCS6px/d6A74lbZxO7qTqWA0tG9LoNXHkkbY2jbrKtOgq0SxRokVLhXZtdfoNtRkx1mbURJ0xE0XGTWQZMZKn20SRut2qNNkp0OutyquzlgwXm/Ms35Tn4aq8DlLjSZAyo7ESRoNVeeWvzjN74YvqMp7vXsFLe3km3VUZ9tNiJMqYiVO6TJ5U59lJNQjSZcJVjid2UkzayzOyR4buDSvpsZGi0WQJ93Xn02SwlH5TWcZMlHhqrMa4vhpPDLXoN5LQYSSh3VSXLkM92vQ1aRG2w+jK0qgvT52hFjXm1jzzj2cw8iLN0VdpiCqlIfI6LTEVdCfcpl0Ax9DrtAdfpSO4mPZTBXQE5NFx6iyt/mdo8Uuh2SeZJp8kGn0SqPeJpc43klq/MGr8Arnt5UNNgCu3g/ZQGbaOS/4aZLtJk7BzKfGbpTi9Q5nkvULBtoTTJyXEntAiwUGNxJ3yxKyXInLdakJspPG0Xo73RhkCtikQtFWe5H2qJO5XJfe4Kfm+1mR4GpHhZUS2rylXojdyPX4rFUk7KPC1pipiJ3fCd9AQtov6Yxu4ZCJLgZY01831eHBgFxUHdnPW/jh5Ebk0Vz7kxoVsSrN8qErfw4MUEzrTdKgNWUFNwBJq/KWoDzCiNUqWlvjvaDn9HY1panRcCqLnfh3NrS+51fcrV0efUjH4ksre15S2T1HS9lQ81zufc7P/NfeGf6Z29Bdqn/xE69DPDA1Dy+jfqegdo7i9gxudrTR1t9Lb1sJwazujbf0MtA3SPdRLx8QYhY09BF5v5djVDs7db6K+voz++lxaGgq53tNGZWcXVxraSX80gGdlH/uudrO7pIeDpT04XO/EpbQd55JW3Eq68L82xOkL1ZSXXOFWWTE3a+uJud2L05UBXC/14Z/bREhMPoGutqQet+D8MUMKHdW4eECe3J0KpG9RIn6tHHGWspxeK0/aJlkydsqSc0iRHEcF8k6ocjlUh6txBlyJ0xOBsTBGm6JYPYpjTbkQZUBBpHCMKYyz4GK0BbmCuhhmRnawCUJKOtlbg7NhRlxOXEdhgjWFcZacjzAiN1SfvFA9LkYZUxxnxpUEM66dFo65eJemWiCcsjQrytOsuJ5qKdrPlxONKTotVOtYijb2deFnkk1FS1oAxmvJupSmCiXdBqKyWJ2hy61MfW5l6XMzU48q4WTpUZWtT5UAi78Bo6EIjoLC+NaOnp5dfDvDKACjDtWZupTmmL9RGH8PjBM8ezrC5It2xp4JoZcxcZ3fP1vQk1Oj/P78xmT/QxfjW4j8w28ziJMC1AlziG8Vxv/a6CJseXkbhBHAUqzeeQOLwnshZT35XIBBAQrfAOPvVMb/V8C4VY7Qt8Bos1ScYRQ2vZy0+EEERiH0clj/K/ZKPme7ykcIAOhqOp9j5gt/m2E8JsClyRycDL/BXkhK637NIZ3ZCIEX4ezRmMV21Y/YJkCn5mccUJqF09IPOPH5n8mb9w3Xvv2Wm9/MIeEPf8D7sz9wTTKHsW3q/LJVBbYo8GqHDH0Hpam2W0l5qBaZoSqE+spx0mUlwe7KrFP5K9tUPsFW6gNspT5ig/Qs1srPwlLhEyzkPsRaeibWq2eyRnoma2Tex0LqPcxWvYv56vcwE8FxhgiNu6znY2nwAeYW7+LuK41PpBbnLh/GwVEFA+UPsFGchfXid9iw4gt2yi/gsNoCDqt+S0X4QdJcrIg7YkSqgwm10Xtpi9hKq4sGXZu+Y2TnD4xs/ZbxHd/x89EfeeawkGdeK/k5TpNnydqMpejw4pQaLz2XM3xgFmN7vwB3BZ4dW8lU8EJ+Ov0tFC+C80uYipjH5Kn5PA9fwEjIF7w6s4Cfz61g7MwyWiKEuZ75FNkvJv/Ics67ShPpuoyMBAOuX9zBpSihi0udNC9VYgKUyMuxoun2UdJy13A8WIGEM+ZUFR/iaoAZNW6m3N+tQ4OjNZfsDXG0ns++vbJsddVG/7AMB6PXE5yyn6JUV9riTvAyyp+/xwXxMj6QkQRf0ZaeyPKhJ/4odYFbxLV993wsRVC86y2AognVnkbcOmEk2tACNArJ6BvHdKlw1xbhUUhOC9AopKSFUIyQjhZO9Uljzu+XE0/xUXXRni5z0+XmSWNuehpS52vB/TfA2Ba2lZZYe3GGsXP4gagwDve1isGW6ZT0fwFjz1CrOMPYMdQsAqOQkhZmGO2NVHE3VcbdRAknAzkcdKVx0BOAUR4nfVnxmaOeDA7aUpxUXcUxVSkcVaU5qqaAo6oqLvIquMuo4CGnygk1TTwlmpzUXkKY2QKSNq4iY5ccGXsVSNklR8JOBSK2qZBwyIxrkS4M3DzPg5JMphovMVSTw8CtLMZv5nEnNhRfu1DcXXOIC73IzfBApkLsIWQzI+561O7W4MamdZRt3EzlJiuqbVW5byvPo41G3LLU4IaFIuVrNCgwVyNOS4ZQiRwBOvIcV1+Jp7YUPkaynNliSK65Ful6qmToaZAh0SBTU4PzOtqUmxlzx9KI9q1r6NpiwcjR9XQdMWQiYA2jwaZ0eWrR667HoKspfU7mPD5qRLOLEa3HLegL2MJAyG4e+27hsd9WOkL20pfkxk9V53jZUktHYztnCx8SkjtM0MV2QsuaibnbQXRFD0lpfVwN7eL2gWI6N4XTabiVJokRDZq61Klp0SKR0KGtRb+hFsPG6jwxUWLcRI4JU2nGTFUYsNBlyHMdQ0EGdITI0J0hx8hdYyZKDJmMUed1qB5T0eb8fGkTE0kmPPHVpOfAarpsl9GxfgWDRzQZ8TZnNHErLwodeJ29m9EQYwa91XlyQpEhp+WMOS9n0nUVzz3leeGtxqsAXYYcVam1WEKd4Y+06i1l2EiOSSMVRiSKjBlr0yvAook2dfrqPNbXpElPmXp9WRoMV9NiLEejvioPjYwZcvRmMuYCrVGFNEeW8CiwkPbocvrib9EeXkZL4BVaAwULuoi2oHzaAs/xOCCTFl8BFoVzhhbfDFr9s2jxy6TBJ5V6n2Qa/JKo94unISCA2lBH7kZt41qYPpcC1Mlz0yB5twKJu1WJ2LWa08eUOe2vQaK/JimeGpz10CPTSZvYvcoEbJXh5GYpvDatwsd2BUGbpEjao0LUdjnOOOiQ5qpPvKMmp911OeMhFENv4GbKHqrP7CN2zUoy1slxdr0cF2zluGwpRZH2Ekq0VnFReSU3rI1pdT5CtbcPxTFpdFV30Xl/kM4H9bRUZlKduZk7CYrUxsrwIHg1t72UuO+9kUchWjTFLaI15Vua0pfxuGAPww+KGOwZ4lHvC+48+Ynq/hfc6n9FVd8rKnpeUtoxRWnnFLcGf+LRBNSP/UrdyE80PvmJxtFfeDAFN6d+onpigvrxQfpGOhnqbGGsf4i+vkna+l8wODHGxKspHo9OcqayHo/8u8RcvMq9u5cZa7nIaEcxbSNN1A0PcvZeM0FlzRy92smBskH2lQ1yqKwP57JOjpW1c6y0Fedr3dhdHiCprJ3ishqKr90ht7qD49dH2FcyiUvJKEH5DQSFpBDkYE28vQ5pB5TJ3S3Duc0ryRK+kFrIEGsmT7y5Iklm8iSvWc3pjSvJ2CNLrpMKF320uBKuxzVhNWCcLpeiJeIpitGjMNqI3BBt8sL0xGodYeXflaR1XIxdQ36UFTmhpqT46BAvzEhGC2qhragyXoyxICdYj3Mh+hREGHMp2oSLkUYUxwrVOGaUnTanNMmU60nTr8tTLClPEaDQXHx2LdlMtKRLzliJwFiWKnxuRsVpI64n6/82w3g9zYCbGfrcztTnTpYBd3IMuZ1twG3hPmvIrXNGv53qc29gUVAXswSrejoZ/a+AUZhhvJZtRtP902JKWqjUGX82yOTkOE8FUe55G6PPnvLbDOPbYItwTwlO8P+XwPgGHIW5RQEUh8f6xPPbbKO4yeXNrmjBxp4cFG1poZj798D4dmDybWHk/xOFsakyB7/t8gRtXEj4ph9FS9rPcok4wygC45taHSH0IvQw7lD9mAOSL0VgdDURdk1PK4zCfunp0Ms32InAOFucY9wvebvZ5Qt2an7KVo1P2S0Ao8xHOM77G4Gz3iHjs4/I/GAml76ezfUf53NHfh6D1soMb1BmeKcqbQeUxCHmgkBtQqK0MXKei0mUAtsClHD0UmXProXYaM1gg/Rf2LziL+I2lo0CHMp9hKnix5jKfyjCopXUjGlwlJ6J+ap3MV3xVyylZ2K28m9YrH4PS7n3MVWbybb137DGeiaHHOfjG61F+qV9BIWvwUjjE8ylZmAx748c1VxG5sEt3PJy4oylHk1+xxhIDKfUcS/VHgfoOnWAscBtDDuo8Xz3PF7uncez3d8wsesrJg58w/DBbxg8Oo8JbylehmswckqRLvcf6XP9mp5DH9K350uG98kw6ChPt+c8RhM+ZzL7fShZwlTyt4yGf8GvGT/wLGUWz7O/4nneXF4XSjOUqcgVp7kUHFpC3iFpzrnJc9JjBdn5thSd30qanxYhx2RJiNTlRtFuHhXu5ZK/GgF+coRHa1N6aS8XIi244WfJXXczbtrpc36XMlG7VpMZZk1JsSfBSfuwdlLheMYesku8eXwziRcFsZAZBykR/HwmnKmcSEbTfJnI9GUsw5Oe+CPUBmzgjpcFt0VVcRoWK48Lpdx6VLjriNtmBFi84a5D5TFdqk8Yct/PjAf+QkBG2CttyV0/CxEWKz0NuXBQgUuHlcVqHSH8IqiLQnr6vp8FTYFrqQm1pj7Mho6I7f8AjN3DzQz3t4qhl86hN5b0QBN9g630DD+mc2QaJgWFUQDGFB9nXCy18bTW4LiFGi7GijgYyOKgL4ujoRwO+jLia+G9vfZqHFVkcVCTw05DjsPqstipSOOksBpX+dW4K8ngoiGLnYYMrurz8Nf5lsT1K8neo0Ty5lVErV1CsOVSAqykCdsk4XqIKxM1JdyryOTn2/H8ciOJsStZ3EtO4szBg6S4BXE1qYiG7CJGwtwh3IkJ3y002+lya5M8t63Uub3WgBsbDCnZqM1VW3Wq10qoWqPKdWtFSqyUyTVWEoExUE2akxoyOGms4JDWElysZcl0WEfFZkty9NXJkqiRpalOtoYGhXp6VJoZcc/SkMcbzXlso0//PjM6D+ow5mPOSIAh3cc16HfXZ8jNggHnNXQ5W/PYzZJurw1MhB9gRNh7fGI3vf72DEd4MJwYSHdOCsP3a+nrmuDK7QFCCgYJvNxF1I1OUu/0knatk/iMRnKS6rjsVcyD3bGMWnjQobubJi1bHiiZ0KCmx2OJFn1GGgyZKPPERI5xU2kmTKUYN5NlfJ0aL1zN6PUx4HGsAY9zzei4as1QyRp+uryBV+lmkL2el/nbaA83onzfCi5ZzSdT42tydBaQay5F5VEzJvP94G4yrwrceJa0hUE/PYY9FJj0XM3k8SWMn1jEWOBynqWo8vycPhNxBvTuV6fObAmPDZcxYCDNoESaYW0FerQU6TTQoMlQk0fGmjTpKIu1P4/0VlGnv5xm/ZW0aMvTpKdH49rtkHiJzvDztIVcosk7n96wUrpDSmkLKKbZ9yKt/hdo9DlLrWcqdV6pNHifoc03kxbvDFq8s2j1PUdbQB4tfjk0+6XT4p9Ka8Bpmv3jafINpyHEg/tRuyiPMqY0Up9CXwMit0sTLIwv7VlBnKccp08pkegtT9JxedI91El11SDqiBI+O6UI3KdA1D5ForetJnbzNDCGbV5N/AE1Eu21iBc6AH3NyQ2wIj/ImhtJOymN20q67hIuSpZzQXsJl3QWcUnte0qU5lCutJBbmqsp0xT+TRtR67KfrpwkXtW0MFQzTH+dAI23aK6I5FbaOmqSDHgUq8/tYGPqcnypitlCZZgGD+JkaDwtw4NUXTrLTzLRW03vyAh1Az9xf+D/pOw9w6q8123v/b77vGeXtZKslZWuKSYmMbFXmvTeu3QQsPcCioI06UVBiqigIL1JVUB6b2JBpReVJtKLRk35neuZmLLy7tM+/C+e55mTOT9x+XOMe4z7BS1PX9A0/IK6oRciaKx6/JzGkVc8mIIH4z/y8NlL7k/+QPPcC269+Im7My/pG59manCQudYWntVV0d3QTG1zO2UPhxh8OsL0ix8YmH5JbccImTUPSb5RTvPtRgZ6bzHSU834kwbu9/eS1tRNSEUPpypHcKya4EjlBEfKRjhRPohr5RBulcO41Izi3DDB1YcvSGt8SkLlE0JuPuZY4QhOlVME1I4SW9lJbHwm2eEuJDiZkLRPhZw98mRai5FoIkassSRXtsgQbSDJFYNNxJpsINZqA8m7Jch1UabAT120CrIwUp3CC+oihbHwkiY3ohZqddLPqHDtnKbIXhZqdcoTbCmNt6Pwso2oizFWUJ495Mk+L3Qo2lIUa40AjGlntcgWVMdoU4ovm3MzegvlMcZUXTYSneorxlRfNqYyxojyS/pUxhgiPKuJNaFasK6TzChNMqdCUB8TTalJFJ7ri2YYRSlpoYsxSZcGESxqcytdh5YMARoFYNShMVOHpmu6NGXr05ytT2O2vkhdFGBR6FsU2dC/paP/WWGsTVYXhV5+A8bnQo3hU6anp5gRanbmexmfnWFiZuKfnN0/g+Kv939WIP9X96LQyz+t8XvTyyioiCIb+k0ptwCPY1NDv+2UFlnYQqJa6Gh8M8commv8LfTyq++90DL+fwKMnXWZnNkrR+SudZzfvoYI2w2/hV58TJZxSv8rnHSX4GTwFUd1vmCf8icie/mE7te4GgoKpNDVuDDDeFKYXRQ6GDU+w1HrC47rfMVRTWGG8XOE2UdhZ7SgMO5T/JiTMosIEfuczA3fkvLJB2R/sZibq5fTrKVAif4GCqw2kWy/ltAdywg6sY4Tx1exdfeXbDuyBss9a3Bw1+aYizJHjojjdGgTJ3atwkL+37GU+m9YS/x/WIv9B1Zib2Ml2NAS72Eu/g/RsZB4D0vJ9zHd9HeMNryNidi7mIj9nS2bhJnGv6Mi/t/ZarqIbfaLOeD4NVeuWRGbvZuEjEPYmn7HNuUvcNddSVWgE89S45iNjWHUL5BHLl48D49h/GwEzYf2MR98gte+O5g6ocBL3w38EijOy9NrmHP5jimHL3nl9D2Tu79gbvfXcGQ9L3avYMhrAzNR3/P64kdw8T24sgxSv4MbnzKX/9+YzPtXprI+ZTblC35M/xIKv+F17sdQ9hVULOdZ5rfU+n1E1pFF5B5dS9ZRSRIdNxIUpUxyyS4uXtYnxE2S2DQLcsv3cyPFinJ/dVrclAl1Xk92oiX1WfsoOmdMVaAJVacNyT+mQvSuDVTH7eRu8Snykw9zLsQe9zAbInKcyLnpQ0tuAAMxp3kR7s1chA9j0f6MJAXzKuc8r3LCeZEVzIucANrDti8Ao48Rjd4G1J/Wo9ZDR6QoCqAoWNICJAodjEKtjlCvI8wwCna0UK1zS7Cw/Y2p99anzlufvMPS3HCQEyWlhflFQXW8LUpdW9AVasW9CEvaz2/l8fk9CJb0SG8xj8fu8WSsk7GRHh6PdYmuh5518vRZD6NjfYxM9jMw2Sd6bWBkARhTz3jia2tIoK02/tYaImh0NZTFRV9GdJwFlVFPWnTtpL2Zo2pKHNVQwUFLEQfNzRxXWY+78lo8FVbhrrgSF9U1OKqvxkldEndNRUJMtYjfZUK0lRrn9MQJ1xXnoqEsEdrSpNtv4d4lX5oKz0ClDwMxp0hzcCRgqwNZe3dT47idR+e8mLp8jl8unGbc7wQtx+yoPrSFuj06tFqr0myqQpGpKinmqqRbqFBtrkKtlQLlNnJcN95MlqE8iXqKXDFUJ2mnBT5blNiutIxDZmIkudty//AOSswNyNHRIFNNlWw1dfLV1ajU16LFRIc2Cx26LDXp26HBwFFNJn0NGfHVYNBLjSE3HR456tK5X5duRxP6PKwY8rFj5swBxgIOM3D6CBPBnkyFBfHsfBgDycm0FVTS/fApDwchqniIM0WPuFAxTFrtGMU1o2SXdpJXeo+Cq4Xcdo5lyiiIx5ouDBm5MGR8lCf6W+lSV2NQX4lnxrKMG4kzbriJScMNTJkt5/m2b+GwIkOC0pnqzk+tqXAviR+a/Bir2EZvohjPLq7iSdQWUmy+xWvzX/CV+xhv+S85KbGE4xJL8VBdR4X/UR5nRjASd4IXcft5eXErM77K/HxGgZdBG5kMXsHLVBnmS9QZrVRnKteIl/4WdNtKMmCxmXETWaYN5UXA2K8qTbfQwWigRpOGLG2qUjxUF6NVcx331FfwQOk7epQ20aumRruBNU9dIxgIyWA45DqDfvlMnCtnKLCQkbMl9Pvn0+VzjQceSdxxjaH19BXafBLoD8yl2/caHd6ZdPpl0hWYSU9wOp2BcXQEXqQrOJKuoHN0BUTReS6Au+cPUH3ekKoLeuR4C+qhLGF7pIk8IU2E1ybC3FcQcfJ7knylSfFWINZVnhhXJUIcNhPlqMDlgzIk7pYi84ACV/bJE2q7kUsHFcjwMqYiZi9NKY40JB2hOm4ft1IdyA42oVxHil4TTe7oSFEq+zUVsl9SJ72UVsXVPFDeyG0lCW5rKdJko01f6DHaogOpvnKJmqxcOhuamO99wFhDJvcSHagL06fojBrFlWHUF4dRE3ucxrOW9ETq0XdFjQdppnTUBTM03k7n9C88GH/N/fFX3Hn2klujr2l8+iOlPdOU90xxb/xnuqZ/oWvyNQ+m5rk9N0PPy58ZGJmlq7iBlsBIBv1DeHQ2jNaraZQX1pFT20bbvbtMvoC+SbjZ2EdRST0tdzpp639G19AEg096mLxfQPOtZvLvDhFR0Y9f/QzujS85Vj3H0bIJjpWNcax0HMfSKRwqRzle14Nf4yhnaqYIrpjF6+Y4nlXjBDePktj+jJrBKe73DjBUV0Rp0HGyD5uQv0udPFs5rhps4OoWCRIsZIg3lyTFSowkazGuWm/kqv1Gso7Lc8NPjcIQDYoiNbkeocLNGC0EYMyLVBOlpDND1N7U6hiTF2VISZw1xXG2FF3Zyo1oa9JCDLnoLi/a+lIQY0XhFSuuXzQlOVCd9LOa5AtW9kVjbkabUhZtTOl5HYojtKiOMaLykgHlF/Qov6hHzWVj6mJNRKda6G9MNqcsWQBGc6qTzKhLMqU63oDqeH2qEnQpjxdKuvVpSNWmOe2PwKizAI2ZuiJoFMCxIVOH+kxdajN1RcEWoVJHBI3/E2CsSVKjJNXwtx7GqT8B49T/JTAK4PhPM43/i/t/mRUkSqHscW7sD2fhXrRaRohUC8upp0aYnH7K1MwoU8I8omA5Tz390/M3r4mgccGeFqWmRb8zKlpVI3zmwhlmanZQNMM4NjvF3MwwHQIw7pIhasdaztuvJnTrOgKtNxBgsRJvk2UIPYyCcugs2NLCthblRRxQWsQxzS9xMRA2wSwAo4veEk5qf85xLaG0e6G4Wwi+CKGXBUt6EXsVP2Gv3McclVuMq/RnBIh/zrnViwj9+n1iVn9BvNgy4mSX46fyJadUPsVB7RN2qb/PdqPFmOt/iLHehxjqfsRO29VcCLXjQsx2LO2/xsxsEa6OEjjaf4e18tuYSf4b5uJ/wVJIRUt9gIX4e1iIvYulmJCU/gALsfcx3fgPjNa/g9H6tzHZ9A6mYn/DROxtjCTfQk/uP7CzXoz9gSXEFmwjLMWK3JuQzIU3AAAgAElEQVSnuHJuB65mcnTGhzOWeIX5xETmrsQzdyGBdic/XoRe5eWZaNp372PWw5E59108dzJidvsGZvat4Lnz98yd/ppp7y955vopEyeXMuWwjKl9y5jc9TXTMV/xMm8xVH4Cle9AzbtQ/y4/177F66r/hNqP+Kl4CRQugeJvoOA7Xma+DzUr+KVMgrvhK8g/8RU5x5aRdXg9qYdkCTy4kYSCfZzJs8EpTI7kFAuKkqzICVKl0E+oV1DgqrsYCef1KM3cTXmMNWU+WqIUc9UZQxJ8VUm7ZM7D664UH9Mj18eG+IRjJGa7U1IfRVVpOLcyghhLi+B1fCQvos8wGx3EXEIIz9PP8To7HG6E82NeEI1ewtyiqWhusdHHQAR4dV76VLgKs4d6NPkJ6WkT0QyicH/Lfwv3Q61FVTpCkEUAxUY/I24FbKHKXYucg1IilVFISwtrDRt8DEUK491gczrPbeV+1FY6oux5fGEf3dEneNp7kyfjdxkc62BsqIuBsQ4GxrsZmejh2WQPz6Z6GJ7q5fFEL33Puhgc7WD8SQspoSfwslcnwFYVXxtFTlvIiI6H2WZcDDdx0kCMk/riOOmK46C5EQeNzRzTksZRU4rDglqnvJbjSms5qbIOZ7UNnFDbiJOWmCgsI1T1eOvIcclGl7AtigToSOCnJU6glhQhGtKc11Ak2caIrGNWDEY4Un/MnjgjfVKs7KnZu5N7B7fz4OBOnnq68DrYhwHXfdw6ZEbdAWOqdulQaaNKnqEsCVqSRGtLk2KiRu4WNZENXWipQoG5KoVmGpRY6lO7dysdAafIOm7PPt217LaXIjJkJ/m+uyneZk2NviVFcnqky6mSqCZLoYESzSZa3N9iQOuWLXTvMGHA0YwRT3P6PfW4d1yJOw7q3Duqy/1Dhtzdr0eXkwlPA2yZCt/FxNm9PPM/yligBxPhkTy9nErvtQpqb9ymsmmEsoevic0d5ez1AQJuPuJc+WNiy/pJqeolp6qNorRSWnyuMGbvR5vJITpNjzBo5U6HmSvTfjFM+gXTbmfGoGhFnwQjput5arOK5/vX89NJdcb8LJlOded5eSSjuf6MF55mOPcgXZf1mEgyozrQjiMyH2D9/b9yaPNHHFNYygGpr9ix7jPsVn3CcaUVZDhbceuMHcNxB5lKc6Q7QJfnkZrMXdzE8NWlvLgjx9MaWUbzlZi5rM6PXno8spenz1yDJ2YGDFubMLLTnO7DWxkK82E4LYGu1DSaDuygVkeVViU5+mUkGZTdSI/SBlrVJWk11KJ1iw0Dtifp3u1H38lLjPllMHA6hUH/LB75ZdLjk06PXzq9AWl0+ibxwPMqD9yTafNMpcMrjQ7vVNq9k+kLzqA7IIHuwDh6g2PpCYqmIySKe+d8aY48TEPMVgrOaXLFWYLII2JEHt1M9CkFrvopE+qyjuATK0jwVyTBU4lLTjJcdlEm6rgCsSdVyHbTosLbkMx9soQYbuCMzirC9dZwxVKCfAcdyrzMqAq25u6lvfQkOtJ4xoY6AymqZFdRJPE1N6W/plTuWypkv6VBcRX31DdxT02cVo3NdJjL0+9oTGeQC335BTysbqW56gF3qxp5XH2T7two6s8f5Gb4DvJKz3O/tYCephyaU7ypi7KiNUGb1msG9DS4MT3ZwOTrlzx9BU8EuJv9hc6pH2mb+InbQmfjwCwPxl7RN4fo9Ez9TO8c3Hv9E51Dj3mYFM/9g3sYOrSdjnMe1KclU3nzNqWFPTx6MsTsS2jvmyAmNofr10poq29jamCO6dHnTI+N01x8jYQrcZTd7udKyxBuLZM43X3Fkbo5HMsmOFkyyvGKUQ5UjbKvepQjlaM41k1wrG4Sl7pJPCtGiaqbIPvOBLWdozwYGKS1vYWGCDcq3bdTdtyMskN6FO1So2C7Cvl2SuTZKJJvo0TBVkVyreS4ZilNstUm0vZJku+hQsEZDW6Ea4iK3Isu6VB0UZusEBVywrXJCtMk/4KQkNYj94KwlcWKwlgrCuOsKbpqQ9ZFEy6dUiRO2CJ2bgvFFy0pjDQhN1Sfa2d1yArTJy/KhIIYS4rP6VLiLUe5nwL1oWo0hanTHK5OY6gqLRFa3DqnSXOoJk3hWjTE6lB/RYv6WG1uJRpwJ9WYuqs61MbrUJOoS1WiNjWp+txK1+ROugZ3MjS5k6HF7QxtWjJ1uHVNl8ZrAiQKtTraVKYJ/YsL3Yzlos0v2qJi78oMAyrS9ChL1aUsTY/KdD1qktUpTjWkTSjuFkYAhdCLqLh7mllBYZzrYWJ6msnpCRGnzcwuMN7s/ASzcxPM/OkIz0SvCa//4Qhc+OtrC4w4zr/MzU8uPBSgcVZ4w5s3ie7HmJ4RzjOmpp+JrkVfPjsuup6YFIDxKZNTo0wJfUCi94wyPfO/P8Lu6JnpBWB8Nj/N7OwwgiUdtE2KKLtVRGxdyRmbNfhZrSPQajU+pt/hYfA1rnpvSrm1v+SQ0kJgxUl76ZsuRqFO50tcdJfgLBy9BUvaQetzjglrAt+kpIWtLvuUPmWvzMc4yH6Ks/RnuIkvxnPjInw3fUao3LdcVF2N7+YlHFL6lF3yH7Fd7kPs5N7HVOodrJU/xEL5AyzUP8ZC4xOCXbWJS9yN11kdDE0/wtb6C1wObcTRbjk2Kv/AbPM7WMp8wBbBmpZ8H4tNf8NK7B/YSH6ExaYPMFn/D4zWvoPh2rfYsvFtzMTfwUx84aeu5L9jrPcuVrs/J+7mLs7Gm5Jf6ELlNV+8zdV5GBXJZFw887EJTMUkMns5g5HAGGYDYvgl4AKPt+9m2nEPU45bGdyqzITuWgYMPmdg24e8DvyO15HLGfX/gvmza5nyXM30yTXMnljBy6yP+KX2fbjzHrT9jZ8e/jsv7vwrL5v/nReVf4XKRVD2JTNp70LRcl5c+YofEj7m5+vf0R+3gusnvyf/xAayHL8n/dA64g7LEeKtRXq1M16pppxNM+V6jj1ZPorcPC5JpZs86R6b8Q/YxI3s3RQn7aAgWI9qTzV6Y2wpOKdDXLgWxdePUHrOjppt2hQ7b6WqMISGygs8aEykuzqRJwWxzGTH8jL5Ii+vnONlzBlexJ5hOj6A6QQ/5tP8GLh0hAYPoUpnCwIsCnOGgq1c7aFLhasWNZ56NPpu4U6wBVXuOqL720Hm3A8VOhfNqHTToc7LQKQw3g4yFXUvXtsnjhB8KTquSJUAjL6GCK8JwNgeupXWKFvao+x5FCUA48k/AWMng2PtDIx1MTTezehkF6OTHQxMdNA/3k3vsy6GxroYH2gmJcwBr22K+Nsp4rtVDh8bafzsZPC1lcbbZjPuZhKc2iKBi7EUzgaSnNAWFwHhcc1NOKhu4KjKeo4ob8BBdRPH1MQ5pibBMTVJnDTEcdHchIfGJiItVAk2kOa01ibcNDfhri6On+pmzirJcFEImuirUr1/GwXWW0jVUibPQJtqawvu7txBi60t97fvoP/QYR4cMKNpty5N+w2p37+FInttko2ELS1iRKmKk6CvQqy2IrEa0qToyXHNUInrxmpUWOjTenAHY2G+PIj05ISVLLv3KuIbuZNzZ23J2buVKh0r6lWsyFLUIlZ1MwXGKjSZ6XHLwJhbW+y5u+8QHW4n6PQ9zj2//dR57aHW5xD1Psdp9D5JlfN+mtwO0Bl0mIHwowyGHGcw2J2n4WGMxWXyMDafmvRaCks7yL87TkrLFBHJTwjMH+B0US/exd2EFnRzPr+Lq4UdZGU2Uh6eQduJMO6Y2dBjbMlT80O0GhxhNuY61D/gad51Wk6fYtTrGH37THm8Q4nJA7L87GPGfKA1M5G7GYzcReNpYx6EbqXZz5gadw1Gkx1ojPVlv+pydJf9O7vkhCUD32G/aQnmKxZhseITDL95C2e91eQcN6bax55ib2vS9kgxEqnHaKw4QzdWM9GvRkeZIn1XNBkLNeNZgDVdTtvodDjOoFsg02cvMBkVzsOoYIbrKnncM8TDvhkGWhpoORdC0879dBtYMKSuzpCOPP160jzU3CwqLO/XMKPN/AjdDiGMescz5JXAE99U+nzT6PZJo8cvjR7/NB54xNF8/CK3nK7Q6pZIu1cKHd7CSaY/OJPewBR6g5LpP5NKX3ASD8IiuR3hTVOUA41XtpPqI8cl5w1EndjEFTcF4jyUSQvQ5pyzOAEn1nLVX4U4D0UuOskQ56ZKrKsqSZ5aVIbbUOZrxBXr9YQpriJGaQ2JSmtIUVpFpuZarhlvIMtSjLJ9Stx1NuS+kyFlqqvI2/A5GWs+IU98CcUKyylVXEGV8moa1dZzS3k9t5XW06a7jmeHtRkOdmOitJ7W8jYqbt6nsqiB1rIyHtfcpL/0GneuJ1BcVcj99vv0drVxr6aAxryzNGcfobX4OI9bLzE93srsq58Yfw0jP8DwCxiY+4XHc7/QPfGK7snX9Ez/zKM3wPh4GgamoeOnH+npuUN7hA/ddoY83bOFlnBnCjMTqahqo+rmAOPPf2B6dp62Ww/Iv5JBW3ET3ZW3edLcxkz/sCggU5adTYiXHzdK6shqG+H07ae4t73iRNMcTqWjnCoe4kTlCPtrRthX+xSHymc4Nj7DoWGIU/WDnK0eIK1ygNqKbjqqmukpyaEhzpcKFyuqnEwoP2pA6UFtyg5oUbZHg5LtahTbqlCyVY1SG3WKhf84WiiQYy1Nsv0mUSdjvr8qN8K0yI/QoCBKm4JILbJD1EVBl5xwXdEcYkqwOvH+yqLOxeKrNty8akPRVWvyos2I91An2UOD/GBDyiLNKQwxoOicAddD9cgM1ibzrC75UeYU+KlS6iJO7WkZWoIUaQ1R5n6IErcDZGgNUuCWtwxNnjLc8pOj9YIC9y4qci9amYcJWrSn6FF/SYn6K6o0JWjRmKRNc6oe9zM1eZChTmuGOvcyNLibocWdazrcyhKAUY+aTF3K039dDygAoz7lKXqUpehSnqpPRYYR5emGlKYZUJJuSFm6vggYb/4JGGeeP2N+doZ5geGe9zE9M8vU9ISI0/7IdCIAFADx/3cW+O+PDPjHa9HKwdk3wPg7NP75g4QPWYBG4efvXzwhgsvJP8Hi/xUwzgwxO7NQ3C0CxrkR2mszCLCTIGLrCsJslhNktQofy7UEWa8WhV4WgHEpwp5od8NlImDcJ/8RJ3SW4myw0MO4sOVFgMYvcdb7StTDKMDicZ0vcdT+isMaX7Bf/XN2qX7GdvmP2Se3iCOyi3GS+QxXuSW4yy4hQH05EUabcFP4kv1Ki9kp/xHb5D5gq7QQUPkr29UWY6++GEvlDzDY/BZbtT4lLHQL8Sm78A3QQEvzL+yw/RJ3Rwmc967HQuldTARoFCp0xP+Gudg7WEn+A5vNAjC+j9Gav6G36q8YrPkrW4RZRrFfz9sYSP8VdcV/w3Lbp1y9vpOz0UZcvmhHZ/klWq+EUuHswkx8CtNXEpmMTuR5TAYvwhKYPX2On9wDmNm7h4ntW5jZpcuohRQjhqt4tOUznu39HC5Iw4VNzPp/z4zPal74buK5+zp+9F7Hz4Wf8lPde3D3Peh6Hzre4sfW/2Sm6v9ltvjfmc19h5+uf8rk1Y+Zj1nGXPD3vL70Nc8zVlEX+Dk5TivJd1hH5uGlxB/8nrAjYqSn7uVqyRFSSw9xI3c3mcHqC7UJp6S56S5LirskMVd1qCw5wo2LplSd1afKS5W6aFMu+8lxI2ErNfF7KHAyoNBOnXvBjgyVxDFRn8l4XSZjpSmMZV3hh/TLzF8O5UXMGeZjApmM9mHgvAuT8d50hx2k6bQZTV7GNHkbijaxVHtoIYRUSp2FtX66VLnr0uhrzN0zlr8BpACPraE2NPgYiSCy2d9EFHgRoFDY8pK1X4LrR2UpfbPpRVAeW0OtaA2xoi1kK/fOb6XtD8A40lPEk7E7DI11MD68AIzCPOPAsy5GxjsYGW/jyVg7fWNd9D3rZni8m4nBW6RFHMNnhzIB25Twt1PA316eoB0KBO9UJGiHIsE7VQneoY6/rSoeZvKc0hdmGTfipLmJE1riHFMXEx1HNTEc1cRx0pDCUQSNmzipvpFTahsINVHET1cSd40NeOiI46ElKQLGMDUFolWVSNRQJkNPiwwdDTK01MnQUCVPR4tb2+xosd9KtekWKgz1qbXRocpGg6ptutTvN6Ns9xYSDYWtLBJEqEhySUuRSFVZLqpKckVDgsuqYqTrKlJsrk/zHjseB3gwmxtPnOdu3N0s8T6/h4DobQRZqXDd0IQy1S3kKeuQoChDoZ46NVsMuWVpz63tR2k6fYHG0AQaLyRSfzWZ6qQsqtKKKEst5WZiMbkx18i5mERJZDS3Ii7QGhVLa1QiD4R6lISbZISmkhhbSHpJK9c7xkm5P05AZh8+N5/gdbMX37xOwtK7iUjrJyLnERdyOklMaaLkUild+xwYUFdnRlufER0jOk54MN/Wy9D8j7SPzTHV2s2rpGxGHPbweLsMr1xN+MHNhOEj6gw5adPhoEqh9QquGnzKJYNFolnZ/sJ4soMcsJH6DAuxj9gu/w36Kz5BY+mHqC75B8pL3kLru7dxVVmHp9JaXFWXc+2wKg+DVRlOVeBRsTRDXVvorrKjL24fE1d9mC+4zHhWOrO5lVDaBo39TGff5FZ0LE9q7/Kg8TGtbT/QNj5O7+BjBpubaQ4I4I6tDU8MNBnXVGBISZpHetp0mVvy5KgPI6ev8tQ3mUGfFB77pdPtvaAgdvum0eufRqd3IvddY2lxjqPVPYk2r1Q6fdPo8k+jNzCd7sBkegKT6A1Opjc4kdawMO5e8ObWxaPUxdiS4CFJrIcEl92luOqlxGU3ea6eViLcRZIIYX4xWItkH1USvVVID9YlOUiXlCB9CkOtiD+qRJjuclJl13BDYSOVyuLUKotRo7yBEuXVFKqs4KbqckpVl1OmuIwy2WUUSS4lb+Pn5G78nBL57ylTWEGlwkpqFVdRL7+KRtmV3FH7nk4bCZ6f9+J5STndZbe5XfmQ2/XttDa20nn3Pr0P2+ls66WqeZi6u+O0PJigrXOUx7299D2o50lnI4OPOnk0NEXnCHSPvaZ38gcRLD59CaM/wuM56Jn8ke6pn3n8HDonf6J99DX9o68YHBlipPgag+6HGbTSo8NSj7yT+7memUb57W5udc0y9+o5j7rbKIuN5+GlZH4qbeJxTR0dDfXcLimhNa+IlOBzONjt4NLFOFoGZrnaOk5E6xwBzdO4V4zgWjKEU/lTDpaNcbhiGOeqLvzqe4ho7CJWNBPZQFJ0JnnBEZS7n+COsz3tTobUnzSnysmUsiP6lB7SpsZBmMfVoWynOiV2qpTaqlFspUqJpTLF1koU2imQZidG+uHN5HmrUBCqyfVwLQrO61AYpUt+hA65EYZkhuiQF2FEWqAGF10kRTu/S2KsKI+z/e1c89Ml21eH6wE6lIYYcN1PjTwfZQqDhJW06mQHaHAj1IAcFymKndZTd1qKu4FytJ6R5/4ZOe4HyfIgSJZmTwka3MRp8ZakI3wzXefl6LqoQPdlFTqvqNIQKsGtKDla49S4H6/BgyQtOjM06UhX50GqKq2pqtxN0+BOpjYtgsKYKXQwvtkRLdolrUNVmh4VqXoiaCxP1aMi3UAEjGXphpSkGVCaqkdNigbFaYa03YljTtjxLOyRFoBxboYXcxM8/+ERc8+fMzM79UYE/FVZ/KMg+EfWW4DFBXFwQSAURELh/ndoXHiPSGEUgPHP53cC/SN5vvniNwrjH5VFwaJe+ML/vbooKJCzImAcYmJ+krHn08y9AUZ/W3HCbZZzzup7Ai1X4m2+Gj/z5Xht+VakMLobfC2yngVgdFD7jL1yH3BYZTEn9b/F3fhbUZLaVX/pQg+jzpc46QgdjML5SgSMRzS/ZK/GF9irfYqd0idsU/yEXQqL2Cu/iIMKn7JH6kOOKn3BSY1vOa6+lN2Kn4iA0V72fdF2FtNNf8Fe4UN2qC7GXuljtip8gJn03zDTep+ws/rk5h4hMFgDXf23sbdbgqeLDMd3r8FE7m0sZN7BXOItLEVbXt7DSkqwo99Ff9VfRSXcppvepKcl/46l1N+wkHoXI+m3UJX5V0zM3ic6wYLwCCN8nFS4mxHEaMZVXmdk8yolh/n4a0xfTGY+Ip5Jr3PMu/oxc+gwOO5lzk6TWRtpBgy/44H2Yp5u/5aZo9/x0mMlPwesZ95zNa98xPjBayOzbishdBOzWe8yX/5XuPcBdHzAL/ff4lXzfzBf+W/8VPkeFH8G+V8yfXkpk8Gr+NlXil/C1zESs5IS7y9JObKC/IPryHX8jvOHvsLbaT1F9ae50eBGYdZeCs/qU+urRaaLFFmeMuT4ypPgI03eDXvyUyy5HqJFmZ8aBV4KXPSR4kaGLfUZ++iMPkDlAX0GL7gxGhvM84w4pjPieH0zk9fX03iZFscPVyJ5FR3Ci0sBTF8S5hg9Gb3szsOgvdzysqHJy5xaDwPR7GKNh46oAqf8lAbFzqoiYBSgUQBDARIrXLWpPW3AnTOW3D1rJVIbK9y0afLfQkuQKU1+RtxwlH+TkFai0k2Tak8dUeXOrxZ2u9D7GGVLx4VtPLl4gL7LLgx1F/BYAMbxTiZGuhgcX7CkB8e6RcD4dKxN9EwIvfSP9TA81sXYQDNp4Y4ihdHXThEfWzl87eUI2CFP8G4lzuxRIWinMkE7VAnYpo6PjQrOehIc19zISR0JnHUl36iMgtK4AQEahT7HY+oSC/fK63FWXk+woTw+OpK4qC3Y1m5CPY+KFBGaKlxRVydJSYUEBWWSFJVJV1UlQ02VHE11bm234/YOO0qN9SjU0aDIUJUyCy0qbA2o3GVOxQEbrhqpEq4mzTlVGcI0FAhRkSNMWZILKmLEqEuRZaLNDTN9iiy28NDtJJTdoCXtAmd89+MetgfPrL24H1Ij3lKPG9r65Cupk6OsQpGWNhXGltw74EzRNkcKva5SfL6Q4tgy8uIrSU1qIiG1jbjMfmJznhCT203ktdtEpDdwOesWCdl3uZb/kJzc++Rm3SMjqY70pFqS4yu5nn+X65V9uOV143SjA7cbnQRm93Ah+Qnnk0cJyB7Hs2AU78LHROZ2Un6hiI5dvkypbgOdrVTt3Mu90goeDc7QefMh7W6RdO86QJ+tMY/sNRjZpsYze3nm9yoxt1+O6cOydO7ZQKXt9yQbLcZP6W8c1d2AxebP0Fv/DqrL/zuaa95CddV7KH73PnLfvofSyg+Q+/6vmK3+f/DQeZ9sdwXqzqnxJF2T0VIlJh6oM9JnzMS9vTwvPMF8lCNPHGxo3WnLY0dXfjkbA9EpDB88xNDBA4y5ePLUIxziK5i7Uc90UytjD1p59egh3K1k8ORB+gx06FHTpN3EhmGvYIb9Yxn2S2PAL52BgCweB+XS559Nt28mvf6Z9Pln0OOTTKdXIu3e6XT4LBwRMPql0uWfSndAMt2BSQvQeCaJ3isXaYv1pTnmMKWRpiR5byYlQJ44Lxli3GS46LKZK+6yhDtLcuG0Ild9lEn0VSIzRJP8aBPyrlgQ46dJgo8hyacMibGU5pr0csoUNlAnt4Fm2Q3cVthIk+J66hXXUK+wiiaFlaI5xXqFlZTLCND4FQUSS7ghvoRy+e+oUVpJneJKGhRW0Si3kmblb2nSXkaJsSzP4i7xKLuA1us1NN1s4l5LN/fah2nunuDOwM/U3IXqB1DZ8RN1fa9pfvSCtsHXdA/9QtcgPBiCe8/gwdOXtI1M0zE6JzptT+e483iCu0+muD8yT+vwPG1jr+mf/oWh4SlGSgoY9jzM5DY9Ji21yZeVxFdLm8TzFylrucftwWFeTQ+TER3CpV3baHVwZtQjgIdZV+loLKK/toyOq+mE7TmCvYEJXl7BtHZPUNf9A9mtc8TcmiCwdhjXsgFOlD7jROks7uUvCSqbJaWgi4SAcOJ2mpO3S4OywxoUOmhR4WFFvf8eqjy20+ixjWonMyqPGdPgbMZDb1uanYyo3KtBsZ0ypbYqFNuoUmKhRLm1IkVbZbm+S5bCEyoUemtQHKpLUYQu14JVRCc3TEcUiMwO1acg0oS8UAMS3BW44LCJnABtSsJNqDhvQcNlO0rOGlLgq8n108qU+qlS4qNIkYcspT6KVAapU3NWh4pgLQqcxahy2UiLrzQPz8jz8KwAipt5GCTFgwAJWjw3cMtjEw/8JBk6v5mRCzIMXZDhyQUZeiMkaQ1eT1u4JN3RCnTFKNAZo0B/qga9aep0parRnqrO/TQN7r2xpoU+xdpUTapTNESdjFWp2tSkC+sCdahI1RFZ0eWCHZ2uL1IYS1MNKE3RpVYEjEa037nKvACMz8cWgFHYmDc/wfOXj5l/8YJZwbmdmxCxnfBzwWL+1UH+r4FREP0Et1hgO+H8ERoFePwNGOefT/H7WQDIf4bGBdoUfkn4kAUL+lcb+lcaFej0/xQYh5mbFdYDCsA4w/z8UzrqMvgVGMOs/wCMZstFm148DL/BVfcrnHWW4GH0Hcc1l7Bf4SMOKS8SAeNCSlrYJS0EX5biov81J3SXclz7K45pf8VRYZ+0AIzqn2Ovuphtqp+yTXkR2xQ+EamNe5Q+ZYfsR+xV/oz9qkLX4+dsl/+QHQofYS/3AdaSf8N841/ZofAxu5Q+ET23kngHG6m/Yyr3NvZbPuVsgBaZ2fsJPW+AzY4vsNu+hFPHxHG0/x5rpXcwlfwPzDe/jYUICP+Bqfi7GKx9S2RJC8AopKdNN72NqdjbmEq8g4HkX9CS/jf0td7mYpQJl8MtSAy04VHOeZ5fS2Ek5Dx9vhFMRCTy8kIacwEXeO59hhlnZ6aO7WFwuwaDW8UZ3bqWTsPPeGD6KXjL88tpccYdvuLp4SU8P7WOX/ykmT61kolTX/M88Dtmst7jl4ZFcPsTfm5+l1f1f+GVML9Y8S4vbwjA+C3kLmP+8jJ+PC8BQQpwUYrhmDUU+y0j1XEDRQ5AsakAACAASURBVEclSD64lBDHb7gYt4W0JleKC45SfM6EGk9NGk6pUHRCigwvaeICZUm4qEnNzb1cO6tCqWBB+MmTEShPUaYNNxKtaIrbQVfYHnoD9jN02ZOxuLP8lJ4AeRlMxkczlxDDq/hLvLwQysvIQF5EeTN7yZOpWA9mU325H7iTxtMW1LoZUe2mL7KVhZnFEmdVESyWnBLW+mmKoLDe24iWQHOqPYR5RcFethDZ0YJFXeaiQb23gWjDi2BlC/OLwhGURmGeUQjB3DljLir1vhNkxsOzNiKFUbCkBWDsvezCYNcCMA6PdzI50i2Cw8HxboYEYBxrZ+QNMD6Z6GFgsp+n4z1MDDSTHubIaTt5fOzk8LaVwddeBr9tMgTuksd/uwCPSgTvUidwhzo+W1VwM9qMs644LnoCMAoK40Yc1TaKVMbjGhKi0u9j6uI4CM+EmUaV9fjpy+CpJc5J1XU4qa3nlKYEXqqbOaeuxBV1TZLk1EiUUyNZQTgqpCipkKKsRLmlKbf37qDS2oQsTUWuqcuTraNCvqkueZZG5NqZEaWlRJCiNP4K0vgryhKgJMc5VWkuakhxSVOGVGMtKnfZce+4A0OhZ6GkkP6CDFKifPA5f5iDmbacubSdc3u0iNdVJlNWjptKmpRrGFNruZu7Tv4UHfHimkMAJUHxVEXnUXjlJlkJDSSltHMl8zFR2U84l9tFUO4dPHIfcOrGAG75/fhc7+NMfi/nczuJSb9Hdk47NzJbuZHURHpiM675/Zwo7MW1oAe/rB7Opw0SnjmB1/UpTpaM41I2RGBhL9HX+8m62kDeqUjavIJp9venITScMo8Abjt5cd/GhsdbtXliqcYjM12GLDUYtZNncrcUL51kmXESY8RJjLbDa2ncv4YUsyXsVHqfffqLOecsS2HSDjJibHDYuQ5znS/QV/4YJfH/xEx3EWePL6Yqdh11cRu5kyjBULESrzsMYcScnprNtFxaQ7u3OP37xBmxEKPfTIZ+aw0eb9VhyEaDEdPNjBhtYlhfgglzLSYsTMBmLxP7DtPn7Upf7FnGkyK4vc2SVl1j+ox3M3osguHQfAaCchj0y+SxXyb9vtfo8bkmCrx0+2XRL8wz+mfy2D+dR/4ZdAVk0eGbSbtvGu2+qXT6p9Lhn0KXkJIOTKIrMJG+kGQeJ16iLc6Lxkv7yA5QJ8lnMznhmqQEqRDjIcNlD1mi3aQIPynJZSER6ybcS3LJU4LLgXKkRRty5YwuWeF2ZPnaEbtdlXjFb8gW1ETl1VQqr6NCYQ2liqsoE+5VVlGjuIJamW+plfueWvnlIjisUVxJhewyquS+p1puOTVy39OgsJIG+ZU0KX1Ho9r3VGiJUWSizV0Pd3rikujOK+F+2S0e3h/ibt8ctZ3zFDdMUtkxR9XQPKUjMxQPzojKum+PwL2ncH/iF1pnX9Ex+ZyuZ/P0jL+gd/IlfdM/cX9ohjtPJnk4+oIOIRAzOEtL9wDtDXXcdjnI9A4tfrRT4ImFHNd0FAjW1icvKISWguvUFWTwIDEaF0t1zhgqUWthSoeFBZkn7Cm77MejnBSep+WT5O5NUHAUYYlFJOa3knKjVxTwSrg7w9nmpzhXPcK5bJTTlS852/QzsW2zZBTUE3/KmaIj1pTvUaXWUYMWLwvu+26jy3Mnj933cst9O5VO5tScNKPZ3YImF2OqDmtQvEOBQls5yrapUrJVlVJLBcot5bhpLU2uvSQFRxW56alByRk9isMMyD+rRZqvAqm+StyIMKMwwpzCc6bkB+mT6qpEnIMUCQ5S5Lgqc9Nbm5aorTQK8BigSZm3MtU+ilR7yVLvI0+TvyItQWrUeCtQ5iZNhbMYje5i3POT5mGgNA8CJbjnu557Pmu5572OFvfVtHptoCdYkqfnxXl2QZKR8+IMRorRF7aR9uDVdIZtpPeClKhrs/uCFH1xCvQlqtCbrEZnihoPUtS4L5pr1KIpVZP6ZHXqktSpSVGnOk2Dmgxt0e7oyjQtEThWiuYXdShJ0aVEsKpT9USQWZJuTPvdeObnx5n+FRiFjXm/Kozzz5mbnxHB4vxzgecEQPyfKYz/LAQK0CjAojByKFz/7i7/EzBO/gaMv1vUC1/wKyQuKIgL84wL9vOCXb1AoQtA+V8Co5Cinh1lZlb4cgEuBYVxmNnZIcbnJ0TAODf/lM76TNEMY4TNcpElHSxY0ZZr8TdfsTDDaPgNLtpLOKH9BZ7G33NSZykHlRZxWOXTN8AoBGO+xVX/a07pfc0p/W9x0lkqKu121PoKB62vOaLxFXtVPmOH4iJ2Ki8W/dyu8Anb5D9mp9LC/S6lxexV/ZxdyovZrvAROxQ/Ypv8hyKF0XzDX9il8BF7hN+X/QB7yXexl3oXG9m/YyL/FnbGizkTrEV8qj1ewSqY237CdvsvcDuygWO232Kp8Bam0n/BXEaAx3cwlfg7hhveFoVehPS0CBiFOUYxITX9DsaSb2Mg+1f0lP7ChSBDsi/twsd2MzdO7WIs+iLzUXFMhyUw7H2BV2fieOEZwuCBIzw7vp+RE1sZcNLh6UklRo9J0L/7O/r3fsf48VVMHF/G9MllTJ1YxnPXdcy6rmXSdTlj7ksZ9/mMmfSPoHoJP1Z8zFzRW8wX/ZUXhe/w8vp7cOMLKFrDq8SlTJ3/nMngpfwcLA7xUkxd28x1r6UkO2wk/4gUcYeXEeq5kdSSQyTedqHgvAWVrho0OKvQclqTCkcpUjwkiQpXIKdoOxXxllSEalIYrEicjxjXE4yozrKnJtaapjBrOsP38izOnUfRp3gWf5YfMuOhOIeplMtMXb3A8ysRvIgMYj7Ek7lwN+aj3ZmOdWUy2Z3+C4dp8DSj0kWfajcDqj30RfB3U9gD7axEiasq5W+AccFyFmYYdUUAKdwLR5hxLD+l+dsMowCMgh0tAOOCHa1Fo6+RqND7XoiwPtD8DTDa0B4lKIwHRcA4/MaS/g0Yx9oZHOtiWLCkR9sYefZQFIgZmOhlcKKfkWddTL4BRp/tiiIr2nurNL520vhvkyZwhyzBuxQI2K4gsquDtqtxZocWXmZyuBlK4mogKQLG45ob3ljU4qLaHUdVYbZRCMeIcVxLAifVjfjoy+CqIVjUGziuvoGT6hJ4qGwWAV6kgjJXpdWIl1MnUUGDeAXhH2AVrioqkL/FgJZDu6nZvZVEdVkSlGS5qiRHvIYK8XqaxBnqEKwki4+cNKflpPGSk8VXSYFgxc2cV9/MZT0lEoy0KN5hy53jx+j08uaH7CyGb2RRnRpN2KWT7L22Ff+03VwItCLOTo0MJRkqlbUpVzGmzHgntUe9yD96mtx9zpQ4B1AXEktNTC4FcRWkJdwhNrWL89f6CMnrIOjGPbzzuzid/wyPvGHcc5/gmdeHf14PoXmdROd1kJDTRkrGPeIzHnAqrZ9D6e0cz+3E63ofkTeeEnJ9DPfCEU4WP8GrtI+LRZ3EJtYS7ZdA9BFv0ncf4Yb9Thptd9BttYMBQ2tGt5jzyFiHYXNjRreY8sREnf6t0jx1lOFliCovIhQZD9pMn+sG2hzW0nRoLcneUnSU76WjdjeNJRbczDMg/rKy6O/mTOBmvD3XEndZnaJMKWquraQ5YxVdN8R43qbLy159xltUuBX9DWV7P6DF7Ev6DVYxqreJx/qSdBlK024kTbexFD06qxnSXcWI9hqGNNczri8H2io836LNsP0Wnhy158khex6ZmzJkaMWA8X6mnGIYCShgMDCPAb8M+nzS6fXJpNcvm74AQWXMoc8vS/S83zuNXiHk4ptBm086bT4LwNjhtwCMnQFJog0wXUGJ9JxJpOvKOe7GuFAVsY0E182k+MmSE6FF5jltYjzlSAlSJzVYlShXGS55qhLlIk2UszhR7mLEBMqRGm1Ewjkj8iK2UR5+iHsRx0jfsopE5S/JVl5GmcY6ytXWU6y6liKVVRQrr6BC8Xuq5ARg/I5GpVU0q6yhWXk1DQorqJdfTrX0t9TILKNJaRUNigIwruKOxkZuaYhTrbGZahMdOl2dGbgcR19eCW1Vd7l9q4fqW/3U3RultneUyqfPKJ4Yo3h8hsrRn2kYhtZx6H7xI12vJnn84iVPZn/kyezPDAuzjD9A/8zP9Ez9SOfEa9rHXvJg9AfutHfTXpRBxwFzXtnK8txWjIfbNnPZWIYzGmpk79lD7SlHql32ULN/B0fkv8dJ9hty9ORoNdUhdqsqF7frUnbsEI98QwlzPILfpXT8r90mLKtD9LcSWfCYc9VD+DQM4FTdi3PFMN4Vc5xtesHFtmFSC8pI83al/OQ22ny20xq8nZaQ/dwPPc5QhA8vLoTyNMaH/vMnRS5Po6sZ+TtlKNotS8F2aQrtZCm2VxLNMpZbK1BpLUeZrRy5NuJk75Ti+nElbniocTNQh4rILdw4o0WalyLXzxhTft6agiAjck9rkeOqSt4pFbKOyZJ3XI4bTgrU+ujSfFaPhkB16n2VaPSRo8lLmju+crT6K3A/QIk6VwnKnTbS4CbBHW8pWn038zBAigf+G2n1XcMDv7Xc91nDXc+VdAZs4knYZoYi1zMUuYGBiHU8Cl9L59mVtAWvoDNsLT1Rm+iOEqM7SpzeS5vpi5WnJ16RtgRF7icq05qqzp00TW6latCYrE59ojq1KWrUZqhTn6lFTbom1elaVGdoU3vNQBR0KU3REdnRgk0tqJIiYLxzVWRJ/xkY5188YnZu/jdg/NU9/l0A/KO6+Pu1wHm/jiAuWNK/CoG/g+a/LNDngqIoXAsq4wIw/m5F/w6Mv4ZfFqhz4Qv+/L7/WmEUQHFWlMRegEYRMM4MMT4nAOOCJS0A45kd0qIZRsGWFoVerNfjJyiMJstElrQAjEJS2sNoGS5634hg8aDSJzgJ1TrCikCDbzkl7JbW+waX34BRUBi/5pjOtxzRXMoB5c/Zq7BYdPYoCH2Oi9mp8Ak7FRchwOJupcXsU/mcvcqfioBRgEV7ufexEhTGDX9hu+wH7BEAU+YDtm9+T3TsRTuh38ZA5i9YGHxI8BktLsVZ4Owugb7+X9i/fSnuh9fjsPUbLBXfwUzubcxl/4aR2FsYbnwLg3VvYSb2D8zF3sVs0ztYiP9NlJi2kP4HxtJvYaL4NmGnNCi8sJ/zgoKkIUW9gyPPI2L56UIGr0OS+MXvEi9PejPndIye/eY8djOn3U2Dqt3f0emyiaeeUkw4i/HsxAp+ChJjxmMZz71XMO+9hlnvtUx6r2DKfxlTQV8yHb8ISlZA5Qpe5HzID7kf8mPuJ7zMWATXV0DWWuYuLWUm6jPmL37NTOQ6XmVJMnxNjFyPJSQcXE/qESmC933JxUgNchtcianYT+5JRZqOq3DbTYOmAG3qTspy2WU9MQm6FNQdpDBAg+oAZdJ9xMm+qktFwXaqL5tyN8JSpPg9TnSiP/EUXZEOTKSfY74omdcVmQymRDISF8pUzFnmI/2YCXbhxXk3nse4MhPnwsDlwzR6mVHjZkSthzHlLjpUuOpS6qLJ/2DuPYOqTNC13e/Pmdqz98ycme6ePNPT08nQBnJegcVai0UGSaJEc44gOeckCOasbQJEFDEAIknEAJJzTiImFNC243XqfW2nZ+8zZ59d58/5fjz1UmsJFFYpV933c99PSZgl10OVlEVpqIi0FSFRCLcIlvTNMBsREgWVUVAdBVisjLQTIVJQEoVy7nwh8LLFDMHWFi68CDa1cAGmNdvn7Q7jLl+a9vvSdXAlo4e3iJb0RH+pmJIWdhifPRRS0h2MTHTx8FEX44/aGZ9oZfRxB8NPehh+3MvIWNuPwOhP8ioVaSsUJPqYkexnRuoKCWkrpW+fK+Skr1Syc6WG9BVWJHlaEOMmESdikSnBdgaE2BmKFnWQzT8pjnYmhDhK2GGpR6yDGRE2hoRYC2qkHoEaI2I0MpJV5mQrVBySWHLQTMVhmZojCjWHFEr2mJly1NKCq35LuLZ8KQfVZhyUSzmkMGe/UsE+jZrd1pYkyKXEyqVESSVESqTEKRTsVJmz38qcQ/YqjjhoyPNwpWz1au4HBPH02HGGc09z7/Qhzn6ZyMpj7sScX83R02spSvXjqoeGKrUNVZrF3HRZxe1t0ZQFxXFp+RZubI2gKjaTe4fyuHG0mAtf3uPEuQ72nO8l7VIXiVdaSSvsYdf5UXbmD5N0cYiEywPEX+kj8Wovadd7xWBLVlEn2YV9JOY8YtOpdtafayTsWjdZFeNkVjwioWKEuBtd7LrSwKXCBs75R5Pn5kehgzc3XZZx13cFXb6+jLm4MWPjyksHH/rd1tDvupzHTq50OSroW69kLFnD6zw3vipy5uU5KyYPqniUaEZXiDY9Vxfxunc9Xbetqb6uT3GRFl+e+JSzZ7XIyzOi5LqK0mIFxYUGVBQspLPEgOlmJS97LBhrMuVRjfCL8u/cdf2QYTtDRuWmPFKbMySc+HNQ0+FsSaezknZbE3qtjei3NmLA1pRxdzUvPZRMeljyZLE1E642TDha8czRlqdOzowu8uLRmkheRJ9kIv4cI8LuYkKOmI7uTywQoXEgpZCBpIv0xeXRH5tDT8w5mmPP0RYvwGIeHUm5dCSdExXGzpTTdKedoTfjHH2ZZ2nal8Sdff5cTfXgcJABuakWYudezk4bDkfLKdi9SITHo3EqsoPlZO0wZl+wCQeiJBxJVnIs3YZDcdbkJy2mJmsjI8fDubtNSb71J1wWehVV8yhXLuSmSotySy0qVAuoNp/LXcVc7ivn88BSiwdqLRottcVp1ujQIALkAurUC7mjnMddpTYPVEa0aYxpszSkTm3EnUVW9ESE8eJSEX3Xb9JQdov7txu41zLC7d4xqsYfU/niJdVT31D7FO6MfEvbxLeMffMdD79/ycR33yPsLj7+Bp6DmJoe/xpGXgtXXb6lUyjsFqa7l5a8AzyPXMebNWqebpRzyWMe0bZfkKo0FO+rt3k50udjTctSN6IVc1it+z57NAupWKxhl60eCdL5HFNbcH2JHwmblpN4/BJRuS0k5PWQnDtA6pUR4koHCSnvxr+8k6CyfsJLxoivesyuhnH251zlcHgQpeFraE5dR236GmoOhdOcf4iR4it8d+c+VBXwXdEBendvp3yHA+d9dbm21pSStVLK1igoXamkxE9Nua8F1X4KypeZU+RtTL6vIedXG1OwTUZJrA3Vu1y4meHI5XgN5yMsKUl1pTDKmrwAORf8pVwJNKckSEFpoDnF/hJuBsqpipJTG2fOnRgpDQlymhIktCZIaU+U0Rhjwq0gbW6H6tMQJ6ElSUZLohmtySYiMLan6NKRpktz/Hya4ubRlyEoihKG9+sxvF+X/j3adGcvoCnlc5rT59CRrUX3Pn26DxjQfcCQwUNmDB6R0XtcTvtJc1rOKGk8Z8mDXCsenLelPs+We2etuZtrxf1LttQV2nOnwJbaC3bUFjhwv8iN2wUub+3pHCEQYy8CY9l5V9obTjIlNNL8F4XxJ2B88d+sGv4Eiu8CLf+V5/4VYP5LYBTAUfS8/yk1/RM0vgvB/GdQfPfN/qXC+PKtuigA49SMUN/zmOmp8f9kSU9Pv7WkU5ebsM9vPoIlne61kGQfPRI9hB3Gt8AYaidU5nwkhl5CHT9n+497jP42HxHmKNjRnxPhNIsIx9mEOnxOkP1nBNp9TqDdLAIdZrPd5jO2qD5ii/lf2aT4KxsUf2W9kIS2+LMIjoItLSSoN6v+JoLlWvVfRHXR1+w9lhj+kqUGv2SV/PesU/75bXpa+ltWSn/LcrPf4Sf7PUtk72Fn+m94u/6JzHRbjh3xYP26z7Cz+hkbVn5CjL8B27w+w0Xyb3jIfoWbya9w0v0PnLR/8Q9gXGr0G4Rb08IlmMVGv2KJ5NessPoT4b46tJxP5Nn1Y8wUnGLm2Em+PXyWl6lH+CrhEJObY/jeP4Jn61cyHuhNS5ANF1bM4ojTr6je/AWjMVJmIiRMR+sykzSPF8mf8iz1Y17v0ebrfQa82WvA6z06vMycxdShzyB3IVw3hvw5UDgfLs6HK/p8e/oLnu/+hBd75vD68OdMnZjNeI4ZL25Zcv/o5+Tu+DPH12pzbIeUiC0fcyrXk0sVQWQfdeTKdin3A5Tci9ZQmW5NcZgpJ5LMyCv04nT+Yq5FWVAcL+P6IVsqipZx/pAd97JcaRAs4DgXbmf5UpK6hOETIYzlJPHw6n6mqk7RcDCSviPxTJ3O5M3RVJ6lBzG1L4zp4xE8PR7E/UQ3ykNtqAwXFEMXKiIcKY9w5Ea4DSXhGkrCVZTHWInAJwChsMN4N8mNGyEaERoFK1rYbRTeE1THt+EYOzEpnbNal4JNJmIHowCM95PdxPqd9t2+tGX50P5jSrr70CrGjmyl/1gYjwRgfNIgqojCDqMAjKOCuvi4m0cTHTx63CYGYoaE04APOxkeaWVy+D7nswJIEYDQT06ajxnpvmbsXGbGzuVmZK6QkblCwe7VVmSvsibV24LEJebEukuJXSwlysVUtKbDHY3FMIyw0/g2EGNEsJNUnO0qHcKsDIgQANLWiADrt2nqCEsJceZSUqXmZMlVpBlLyJCYk2WuJFNuTrrUlFQzIw7YqDi71IXjzjbsVynZbaEgXSYlWSohVWVBvEJOrLnsLTCaSYg1N2eXpYoDVir2WqnYb2PJSSd7iny8aQgK4dH+fTw7f5aOM4cpPpPO9r2exOStZv+FdRQdX0fpBidqbG2pULtwzWYpN5ZvojU2hfLNMeSvCCZvUxS3D+RQeryY/DN1HMnpYmfuANH5g4QXDhJ/qY+M/B7SLvSQdLGHhMs9xBf1El/UR9LVflKLBkgv7Cfz0jDpZ54QmjfI2jP1bMy7R8y1NnbVjJFZO8Kum+3s+bKEQ1FHuOi9lBYnR8ZsPHi8dD0PAjdxI8SPmq2L6fVyodfFi9tL11HnvoxhGxt63NWMRjrTnWlN4wEprWekdBw3Zvy4nBcHzBlL0+fhDTWvO5x50mpB3wNdGu9+wd2aedRWaVFZOp+7lbrcuTmfqmI9OmvM+bbbGobl9DX9ne6mWQxUaDOx35h2h88ZN5fwUmLNtNyKJ0oNI1aWDNpZMmivYchGxZiVkhErc4ZszBlZpGZ4sS3DLrYMWKvpV5kztkjNgJs53R5yOjyU4s/0alsALyKzGYs7wWj8KUYSchhOzmcw6SKDSYUMJRXSG51Lb3QOXdHnaIw5S5sAiyn5dKTk0SFY0qk5dKadpScjh/6sPPqzc6jfE8fNjLXkRttxNNSUM4kKUVU8GClnj3BrONuFIzEysoJN2LnDlKwAU3ZuMWBXgPD/ij0HozWcS1zErawVNGaupivRh0eRjtQv1qFS/gl3JHO4bTyXuzJtHij1aVDo0CiZR6dsPo3K+TRZatFsqUWrRps2jQ4tai3arHVpstKmxnw2NYrZ3FXp0mwlpUutT59SizbzhdxRGdO0fjUjx47zvPoW/beqabt3j6q6QUoaRrnRO0356PfUPoGGx3Cn5xVNfVM8fPEDE6++Y2T6W0ZnfuDxtzAJDM9A5+PXtI5Pi3b0wDT0vPiBkbGH9F89xYtd0Tzd4UPzJlv2uy9gq+XHpFjMpdbVgsklGmacpQwtdeaQoxGbpR+y2egvZCp1SLM2It5wPtmGBuS7uhLkbUtE/G7STt0jPbeDpPwB4i8PE3djhMibfYSUtRNY3Eng9V52XB0mpHCMzC+r2BcZy+WwtVRFeXI5zJWDYT5UXD1Hc3s7d+tbGT9/kI7MHdTFraAqxImrG6RUBaio3GJB+XoBGBXcWK6mfLmCm74Sir1MuOxlxHlPffJ8Dbm4XsLVIBWl0RqKwuTkbjfmzCZTzgfIubhDTv4WEwo2G3Ftmyk3/M0o8zflxlYjKoXndl1ubNemKkiXpjgpLbGmtMSa0BxrzN0wHW5smc2dCAOaEuQ0J8lpSZHSmmxMW4ohnemGtKfq0BA3h9bEBQxmmTCyX8LgQX2GDhvSf0CP9qwF1Cd/TkPaXFqztOjYq0/HPkM69xkyfEgiQmPPUQkdp8xpPG1O/TkV9UJi+qIDTZecaMh3oPGSHS3FjrQUL+LBFQfqi5you+xMfZEbdy66cOu8M1V5zlTmOVGba0tZvpu4w/i/CTC+UxnfUuhb/1tIRv8Ei/9PVPrfAuPME6ZnnorzauYRM9PjPH81+daSnn5ER00eSb6G7PWdR5b3XDElneStS/LS+WJKOtZlFuEOn4iWtKAkCgrjDuu/IySlt1j+lRB7wYoWLOnZ4jPE/nOCHQRbehY7bGexw04Axs/ZohJ2H//CBou/imriGtVfWaH8sxiAEVTGdRZv39uo/BABGFcqfo+PmaD8/YKlhr9kmey3ovIo1Oz4SN7DR/I+ngbv42X0W1x1f4G3+QcsUf6ajV6fsH+nA0f2ueDj9Ufs7X7OSp8Pid9qyDavz3GX/xJX01/ioPvvosK45MeORi9joXLnA7xNhGLv98SKHS/Je2RvtaQ1J5HpG6dFG/aH3Hym9p3g9Z4TfJt+CKLSmFq+lie+HkwGetETbE/xqoWcsP41lb6zeBltxbeRCthlwVTabF7s/hiuSqHAmFcndXl1RI9X+/WY3DmX52lzeJ76OdO7ZvP1gS94tfczyDNhas+nPN/1KZNZc3mRvYBvjxkynaug7IgRWXG/5GjILzmz4a8cW65LwkZd4lL0OV3oTX7eSg4EG1EUpqA6TEldoi1VGbYciTekIMeN4svLyN1tzbVES47GG1KR70n56cWUpFtTn+JEXYwDlWE23Ih1oixlMY8LY3halMKzK1k8vJhGRdIqho7F8HXuLt4cT2L6QCRPDgQznRvHyIkASoOVolJYGSlAnyNV0c6URzqJwFgcZsm1MAtuxKi5GWElQmFNrBPCFAeqKAu1Fj9XsKMFxVFIU1dF2YnqohB8yVmtJ1bqCHekhQ5GITkt2NEtYkrak7ZMHzH00nN4Uhi5HAAAIABJREFUNQ+PbmfgWDgTAzcYedoohl6eP3q7wzgmwmI3ExPtTEy08fBxJ0OPuugf62BkpJUXI3XkZweQulLJLj85mb4yMnzNyPQzI3uFlH1rFGQtl5O1zIJMXyXJHjISl8pJWCI8fwRHdwEczYhwMiXc0QyhbmeHtT6BjmZstTZiu6W+aEsHafTx1+ixSanNFqU+YWoJcRZyEmUyIo0NiTEzIU5qRoJMQqK5lFipCfFSUxJkZmTZWHLQ2YHdVhpSzWXES0yJlZkRZyEjRiEjWi4lUmJGuLERkSbGpEpl7FdbctjOjgM2VhyzsyHHyYmyZcvpT4xn9PBumvenUnM8lfTMNYQe9CQ1x5cvj3pRsNGScntLKm2cuWG/mMtOblxzc+Pu1mTKNidzfl0YV2J2Unowl8tnKjmV20x2bi8J54eJKhgjonBQDLNEFnYTdbmHmMu9JFzuJ6lQAMVBMi4OknlhgN0XR0nNfUTU5WFCr3YRWFBH5Lm7xJ5vJKGonYyr7RzOu09qwAFuum6ky8qLXmtP+h29aHFzF+9cl7taiV2RXYtsGbOzY9TOhk5HJd1+lvQG29ASr6A2WZeq9Lk0HtKh94QRYyfNGD5qxPNSS55Vm/P0vjHPWg2ZGpLysNOE0TYzJvs0fPtwEdO9KqaG1Xw9pOKreiMmqrSor9bl3h0V1ectqAnWo9V9AcO2ejwW1ENbU8ZczBj2MKXfw4ReV2NaVAvosNShy1aPHhcj+pdKmHS04om1FaMaNX02KjqcFTQtkVC31Jj6pWa0LrZkzHsJ41sjeBi5j4n444zHnxaT0sOJ+QwnXWIw4SI9UXn0RObQGXWOVsGKTs6nK62A7rQLdKXl0Z2eR49Qp7Mrj4Hs8/RlnaM2I4Ir8X6cCbPhbJylGGjJy3CkYI8Hl/cL1zyWkL5dl1R/XdIDjUnbasTOTWbs9leRk7yEg4EaitO8xH/rTVHOjMUv5lWCKxOb1TTbLqDG8GMapFrUSXWok+uIwNhqrkWHdB7NygW0/AiKXVZ6CNOu0RHhscVGl2rZZ5RLPuGOSotGK0O61AsZtFxIl5U+d+wUlK9eTdfpPL4efMhIbx9t3d1Ut4+Re6ufnNqnXGz6hqohaJ2A3sdfMfL0NU+nYWIKBp5/Q//kG0ZfISqN3U+/onn0BfWDT2kceUnHk69FhXHw0ROG6iroPLiPb86cZig7lQvbfNi1XMVhdyPK3U0YXiJjcomCdl9HjjuaEG9vQJidERHC6U0HJXEqGVEGOsSa6LLNUocwNw8Ox+zj3OlK9hW0kFbYRcaNETLLR0kvHyS+fJCw8iGCb/YTeq2J1NL7pJzNJyljJ8cy06k5fYKu82eYKDzL0JeZ3E/eyt3YLTxI2sz9uOVc26ymOtiK6iAV5VtklK6Vcn25nOJlSm4sl3Pd15jLS/Up9DQif4mBeBWmaK2MGwGW3Ay15OoOKQVbDMnfZMLl7TLxYMLVbWbc2CGlIlBG5Q5TyrcZULZZh6rthlT461G6eQGV/tq0xEnpSJTRkSSlKc6Yu+G6VIdoUxNpQG2UCXejTKmLNaEuzpCGRH1aU/RpSdaiJXkh3TsNGNxtxtBeU4YOGDN62JTB/cZ0ZGrTmDSXtgxtOnbp0Z6pR8tOXZp36jCw34T+gya8A8YHp+TU5Sipv2BN42VHWq+40FrkQutVJzrKhFkkQmNzsQuN11ypL3Ll3iVXagtcuZUvgOMi7py3p/yCOx2N/xsojK9eTyLMW9/7bcLm3U7jWxXx7a7iOwXynbL47vn/Bowzr54hzOtXEwjQOPl6kqevpxAUxo5beST6GJDtNZdsb6FW5+0Oo2BJx7nOItZVUA4/FYFR2FEULGehUsffSlAD//wPYAxzmEWY/SxCHWYR4jCbQPtZBNh8jr/tLLZZf8ZG9UdvbWhhR1ElhF/+gp/qz/ip/iSCowCQguq4UfWhGGxZZfFHERIFhdFDAEbz37FC+Uf8zH+Ht+x9vGUf4GX8e7wM/4Cf6R/xNBZOAf4SL+X/ScjaBRzZ40pqigYnt99gZ/tz1i/5KzGbDdjo/gmL5b/BQffnOOv98m1Ho+F7iMD4IzR6Gv1GLP32MnmPHY5zuXc4nK4TaTzPPc7k0eNMHzrFzP7jfJ2xj/HVW3i+xIcXPu5M+y9lPMyF+k0SbnnPp9lHm+6l83m8VhvSpLzO/oKZ45/yVcEcZi7OZypHm1enDHh1SJ/pLC2excxjKn4hL+LnMpU8h+m02UylzWI6cy6vshfyYtdCvtpvzHdHVbRkmJCdrEVQ9PvsCfwduetm8+UyE8K36LLzS0tOFC3h/BF3zi6fz7lIKaVxau7GW4lptaxDCs4VLuHKCVdupttyLlZO0RVfruQu5nKigluRau5G23I7xl60fG+EWnMnbQkNx9fR9aU/T3NiuZ+ykvqUNTw/ncDr0ylwbieTB0J5dCSY7oNbqU5ZQmmIBRUR1lTHCLC4iLJwR/GXSGm4LddDLSkKMac40oIb4Roqo+xFWBRUxGsBFqLKKMCiMAIslgZbijU8QtfivWRXzq83pHCLhNIQtRh6EfsXM5aK0Nic4UlbhjctB5bRe2QN48e2M3g8QuxhFFLSI487eCpY0o/bGXnUycPxTsYftjI+3oJwDnDoUSeDD7sYG21narSeC9k7RMt573IFu/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27yB0goGCSxcIiEoiHirwwTc3WI6GtDxBePkVQwSnhRD7Gl3aQVd7LnYjtZ+V2En3pA6Jd17MppYnd6CbnLI6hxW0mz82Ja7K24u8iG2y6u3HFYQpuNJ322DrTZmFJno8u9RSb0bbSlP9iG1lAJdZHatO82ov2wAQ8Ozqfp+EJaT+nQf8aI3tyF9BTOovfGJzysX8BInTbP22S86dHwqk3BizpDJhrn8PT+XF4UG9Ofa0/7rVjam84ycOcSdXHBNHpZ0+mqw6CzFqN2Bgwv0mPYXY9RDwPG3YwZszJkSKlPj0KLLo0WHXYL6bbVottaj35rE4atZQxrJIxamzFiK2XATkW3vRN9zr70rghg0D+J8Yg9jEUdZiz2FKMJeQwnFDAQV8BQwiWGEwrpSxAg8eKPU0DPTmEuvAXGjFz6s86LwNiTeYbrUZu5FONNXrQT5+KtOJtszbVDPlw/spLC/X4cjFKTuHEh6YH67I4SVEcL9gZacSzMlbL92ylM8qMwzInCNca0Bqp5nenJkwR7+jfK6F8m465qHrdk86iULaBKocVtlba4k1hvPpcG5XyaBUVRrU2nRpdujS7tai0RJJs12txTz6NW9QV1Njo02urSZf0FPZZzaNLocM/LmWdn8phpG+b5k9d0PHxC++QkTS9eUNo3ybn7zzhz5wU3e97Q/vgl4zNPef7Vc6a++Z7nX8Gjr2Bk5nuGp79ndAa6nrymrv8xtd0PaXk4Q9/LH+h4+i19TyYZ7u+krfAGr4rreZJTQsG27ez1s+WghyHnXRbS5CtlYLmam14qDmj0SLA0IMJBwVqlKavkpqyVGLJFossWg9mk2BpzfqkL5TtCKT90jlO5ley71MSh0iFOVz/l9O3n7Ls7ScL9Z8TUPiWz6jlH6iY4WvmAi2Xl3CzI48GJwzRnJfEgcSt1CcupjV/M3diNtKQHUJewUgTGqmBLijebcH2dESVrJRSvkHPNT8G1ZVKKfAy5uFSPi0sNKVhqRKGvGcXrLKjcYUNlsIYSfxlFm40oEoKGAebcCJBTFiClPMCMcn9jqncYU+VvQPlmLSq3aFO2eSE3Ns2nJlCPtgQ5XclyOlPkNMYJNTl61EYbUB1lQHWEETXhxtRGGnE/zogHiQY0C8CYqkP7Tj26Mw3pyzZhcI8ZDw9IGD8kY2SvKV1purQmLaAvy5i+LBO6dxrSlqJLS5IOfdkGDBw0ofe4lPZT5jw4q6D+vCX1l2xoKHKg5aoL7dfc6Chxpqvcie4KFzpvutJ5czHtZR40FXvQcHUJdUUe1Ba4cfuCK3eF7saCxXQ2fvn/hyU9ybS4u/h2f/HV6xciMP7zbuM7ePxnT1tQHd9B4j8/315x+S97jELgZfqxaEdPv3oqAuOrVxPMvJpg8tVLnr+a4tXUW2CM9zUgw2sWWT5zSfdeQMJSoVZnHnFuc4h2FkDwYwKt/0aoEGpZNJsQx1kE2n/GJtVfCLb/jDDH2YjKot3nhDrOJthhNjtsP8ff+lO2W3/KVqtP2KD6m7ivuEpQFYURYFGAQou3wLhW/eHbpLT6b6xW/PGtmij7LUuFMm3DX+Er+y3LLf4gAqOX9H28BIXR9Hd4itD4O5YavI+v2W9ZYvorPBS/Ij5Uxt69Lmzwn4+19c9wkv8fbPT8lOhNJiy3/xAHw//AyfAXeJi+j4fxj4Bo9GsRPL2NBfXyN3gZ/gYfk/cpzt7IROlhJi4c5OnxA8zsP8bLPYd4mpDK5OYgprxWMuXnw7j3Ih6vdWbQWymm5vqcDGgw/4ge+w95ue0L2KPL96e/YCr37zzL+ztvLunwTa4RXx0x5PVuQ56HLOBx2CyeJH7Oy4wveJW4kJkoLb5JM+LNXmNenzTlzTkFUyftKE+WsGXrh2wO+D2HAj/j7Lov2L9Kh5AQXXbnLGLPGVeSw8w47DOfg1EyLu6041qyFWejJJy8sISci16c3aXicpwZVw5aUVO2gkt7NVwKNuV2iBV3YxzFVHVpsJyyYDnFEUpyIpXU7FrC4IG1lAZa0Zi+nPGTYUyeieXZ8Sg609bSvXsDNQlLKI104GaohluxjlTGOFEaYc/1cHtKo50ojhDqFCy5EmROSZiCUmEPMdqJ6jhnKqPtKfKXi+nniihbqmLsKQm2pCREQ1WMI3VCrU6KGxe3mHFpq4SSYDWVUXbUpbjTuHMpTRmeNO30pCPTj/ZDKxk4tp5Hx/wZOh6B0MM4OFHP8KM2nox2MPSolbHxdh6OtzP6SIDFZh6Ot/FwvItRoXZnvIOXDxso2BVA5jILDq2w4MAyOft8Jez3k3J4lQWHhFmtZt9KFVl+Fuz0NifRW0aSrzkpfhYk+VqQukxFiq+SuCUycaJczQi01SXAzoCtVm9VRX+VDqF2xgSKlrQh29T6+CsMCDDTI0iARbkRO6T6BJubEKaSEKqUECQ1JkhiRJCJIeFSU5Is1WRaW5FhrSFZrRRfC5WaECaTEC6XEqNQEC2TEWUmIUUmI8vCgj0aS/ZbWXNYY81RpRX5Tu70Jabx5NRp+s99SXPuMSpzsolMdSfmgBOHji7myx2WXHW3ocLRnSoHDyodnaly1HDffTm3vdbRFBZNbUoS1QcPU3w8n4JTFZw6+4B9OR2k53aTmtNH2tkBUs/2kyrsa+UPklI4TOLVt7AYcX2Q0JJBIsrGiLryhF3XWjhRVsnFihIuXbzG2dxm4vbXEHu4nMwTJWTuu8+pjFwubY/khusSGh2suees4e4iB5rt3RlQL6FLYSOe3Lttb0qtrQmtazV0RFmJVljnPmMmL6kZzTGg48s5tOZ8QWvBAtoL5jOQM4e+M5/Slft3+kvmMl6uxcNKXbqLF9BeqMXYeQPGiucxemkuw/sNqQuzpOtkOqNlN3lW08Sb69V0hO+gbpUdrYtNGbU3Yshel5FF+jxyNea5m5yn9jImrKQMq43oU+vRbPEFt9SfcFczm2aNFr1qQ0aUpoxZmDGuVjKksqZX7UqvjR/tzsto91xNl98WBjbG8DB0HxMJZxhJzKM/IZ+HadeYSC9hJPUafVnX6ckoontnId0ZhfTsukz3riK6si7RtbeAzr25PMg4TG6wL/mxS8mJdeZgsIIjMRou7PXm4oFl7I7QELlOi2R/Q7IjFRxOtONIlD3n4z0piPTkZuIqSkOXcGqxHnlOc7jlpUPLSkOaV+jT5KlHr6+UDjdTMQVdIfuCW6qF3FYtpNbiC+5bfMEDxVxalPPpVC2kx1KbLksBHhfQrBH2F+dRp1kgQuNd9ULua3RpUQvqrBb19mY0blnJm4oKvpqYZHjyK5qezdA68zU9r2bonoZ7w99Q2/Oa7olvGX8+yczrJ7x584zvvvuObwQb+lsYe/UDgy++YWjqe/omv6Hl4UtRYWx9NEPP5Hd0PvuGvskZhp9O0HqvjfE7A4wWN1K79xTZvp4c9rbm6ko191da0L5KxWFrfdLkWsQqDFlrrI2z3nwcdeez2HABnjqz2Kw/mzPuNtR729Ky2ouahExOnCtn1+UWskqHOFQ9yYl7bzh59yuy61+SWT/J8ZqXXKx9ROGV2+QfOETxznhuxm6lKnIV9+JXcDfBk7IwOx7ErqIvy5+WlBWUBmgoD1FzbYsJl9fqc2WlEdeWm1LsJ+O6jxlXPA0p9NCjaKkhRZ6GXF9uRsUmC2qCrKgJ1VARbE7JdhNKt5lS5i+hbLspVYFSqnaYUb7NkJodJtzeYULFFl3KNizk2vq53Ni6gNoQQ5riZLQmymhPNacxUcK9WCNqY42ojtanKsqIiggjqiOMuR9nxoNEY5pSDGnJ0KclU5e2DH26dxkztFfG6D4po/ulDO0xpSdDn66degzsNqUvy5SudGPakgxojtejLU2Prr0mdB1V0HzSgrozKurzram/ZMeDyw40XXGio9iVrhsudFU6013lSnelOz3VS+mq8qT15hJayrxoKvXi/lUP7hW5c6/AkcpCF7qaTzAtHFaZnmTq1SNmpiZ5Nf2cmdejvHwlJKT/7zuM79zi/5yY/hfrhf844PLPu47P+F/vqnQEUHz9lQCLL/6Rln733r9+Pv+XwPjPSejJl0Is+5GYjBb3F4Udxn/MBC+FkzYzU0xNzfDmxSM6b+URu8yAFJ/P2OnzOTu955HmpU3ikvkkeCwQgyxBtn8nwPrv4mWXUKc5BDvNJsDuMzapP2Sb1d8JEV5znC2GXIRngO2n+Ft/zHbrj8X3t2o+Ev+soCAKgZf1Fn8RLejVsj+ySvp7Vsv/+I/XBbDcoPmIFfI/4GP2gRhE8TT6tfjxu2S1r9kHb98zE1TF98Tb0J5Gf8Db6E94GP4WV9Pf4OP4Z1KS1MSnylm+7C/YSX6GveznbPSeS8h6I5wVv8HK4Ge4Sn+NuwCZJr9iidEv8TB5jyV67+Gt+z7ewvlA/X/ndOZSGq7H0l4Qz9jRVCbTMxhLTGE8JpFXATG8XLaVV2v9eeq1kgELa54YyXlmKmVQZsyARp8J+7l8s8kAEg34KmsWL498yNTZv0GxId+e0eHVfh1mMvR5HaTF49hPGN//dx7u/4Tv0swgWgXplvxwWs3kZRm9ZwyoztDndLwRvqt+Q+j6jzi5dSEnNs8l0f9TQhJ0OHzWh5g0J5zcPmaxze8J325EVoqG3Tut2JdpR1nRdo7tdiQ7wZAjGbq01nhTd1jF9XBDroWYUx61iFtRTlSHW3Bl2wKuR+hxLkSXkxEy8qMtKAw2pmCHCWVxDrQcWEPbgQ1UxLhzN8mTyghHaiIdqA61pjpMqMOxoyzakeuCchjnxNVYR65F23EtXENxsIryUEtKwh24Ee1CeZwLN6PtuLRdQlGAhPJIS6pibCnyN+d6kIbK2EXcSVtMdYIzeRtNuLBZQkmohtsJztxPXkxzpjctmT40pCyhb89qeo6tZ+TkZsaPbBOB8XFfKcMTDxgZb+PJSBsjj1p49LCVh49a6X/axMDTRh4/bOXZWCePHnYz+LiT5xONFKRvI8tTypHl5hxZJufoMjmH/eQcWW7B0dVqDq3VkLVSQbKPGfFepsT5SUhYISdxpTlpa1ViV2P6aiWpK81J8DEjZomhOGGLDAixF8Iwhm9PBdoZiUXfgdaGbBVsaYU2Wyx02G6uKwJjoACNCmMCLEzYbmHMNrkhAXIjAkz1iRIqcyyV7LRQkm1pTZpKTZRMRrjcnHCFglBzc0LlCkIkckIlwk6jhGSlCVnWFmSrVRxU2nLMwpkLLuvpyTjLTFUbI3c6aL1TR+3Nc8TFuxOfaMnBDAfORDhz1t2R67Ze1Dqu4I7zEm572NPu4swdZzcue/lxLS6d0uOXKThVxekzD8Q9xl15fSRc6Ccxv4+03G6Sz3WSkttFWkEfO4uGSLsyRFJhv2hPx1/uJ/76GKEl01y8VET9lRgeFPhSkuXMlT0nuXC8lLyTpzmzL4707AqyT5Rzds95itZHU2u7lCZba1psJXQ5SumyltOmVNOgsqdV5UirSk2tj4LmPQ7cPyen84YZP7RZ8/jKHEYLPmP48hcM3tShpWEWT0vm8TxnASOnFjJQoMd0kREjF7R5cE6bOyfNGc90Zmi3ks5EHRpWf0aj82waPcxo2OBOU5w/TwpOwM0rjOzZxZ2lzgzbGzFgo8+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6721O1ZSXN547w9NEAPU8e0/nyawbfIFrOz6dgavoH3rz6nu9f/wCvv4c3P/zTwMtvYHj6O3qffUX/y2/FGZj+jr6p7+h69oYu4erL5Lf0vnzNwPRLRiYn6R0YpbOxl5ayBxSkHqY4Mo57Aevo3bSIFk8j9qlNOO5uR5qtBcsWfoq7zqcss9BlqcFsfOf9nRSZMTe9vWn3ktOzzJ7qgFT2XmojsmSAkMpHhNW8IPrudxwuecWB6gkO3OnmZEktX+47S15IAqXbd1CxfQ2lId5UJvpyN9WP2ghXKterqfe35/4Oe+6GOVATaUdltC1F2yVcWGPAxeV6XF9uTKmfCTeWmlLibsJ1NwNu+phQ7K1L2SpDqrdJqAwwoypUTkWYjGJ/fcq261EdaELVDhNuBZpSHWBCdYApNQFm3Npuwo31ulxduYDL62dTtkOb6tC3SeimJDmtaRY0JctoSDSjNkqf6nBtKmMMKIsxolqwpaNlNMSa0ZRiTNMufe7tnM+DNC06M0wZ2mNB/z4JfXtN6N1jRO8eQ3F6dhvSkWFIS4oBDQn63I3S4U6sNvU7TWg5qObBUQ13T1pxP9ee+gJHGi470HzFga7SRXTddKGj0pWOajc6by2mu9aTrttedNZ403nbl7Zqbx6UeXD3ugt1RS7UlDjS236E6cnnvHzxFdMzI7yaesKrqRdMv3rCi6+eMf36p+abdwz3n93if9XJ+BMgvhUK3wai330sAuNbVfEtLAp29Lsv/t8//3tgfFefI1jUorr4D1D8ERpn3gHjNNPTM3z9coKO6lyifHRFYEzz/JR0r7mk++iQ7KUlAqMQaNlh/RHbLP8q1uUEO84S4TDA7lM2qIS9wz8TaCd0L84SATHARrg5/clPsGj5N7aoP2SD8i+sU/yZteZ/Ep8COK6W/UEc4WPBihb2GNcq/ixW7awXoNH8j3jo/xIPg1/hK/ktq37sblwm+z3LpL/DS/oBSwWoNP4tnoa/x9Pg93gYfIC76XtiLc5q37+TmCgjNsoEL6cPcFD+Gzbyn7HG6zPCt5rhZP4rnEz/Azezt8AoFHe7C0Ebk9+Jdren0Qe4mP6SbSvnE7dDyiqrP3PQz4qzLo60RUbyKCmN72LSITiRp+u28XD5ap56+jBj58xXTosYtlPz2G8Rk8vtebFRw5s4DW+ypDzb/QUT+z7ihzxdvvlyIV8dXsjLXXMgdT7Tuz7h5cm5vMkxhIMSsZj7h9NavLg4n+GLplwKmMPRNZ8Q5vsb/Na+T9imjzm8ZQEHNs8heNNfSdqnZOchV3w26rLA9OdYWPwOjc0H2Dq+h++qj9l90I3kdDtsbP6D9Ws+5vIFH2oq1nA9TcL1SFNuRFlSHulAVaQN1wONKfDX4kKUsdi/dizdhV2xNqSFyMjYZsIFIbkc70ZjnDvNUYt4EGVPbaQllVEKbkTIuRmqRLzoEmNHaaQ118I0XI+05Vq4LUXBVhQFWnItxJqyUAcqwh2pEr6vkEr3l1KyQ0ZVuCXVEVYU+1tQHmJDTZwzNclulEbYiMB4cav0R2AUCr89acv2E8+7NaV5MrBvLb3H1zN8YhMPD29l6Fg4/1NgfDrayfhY14/A2MClDH92ewuQKBNHAMajy8w5tlLJiXVWHFxrSbqvlARPY5J8pcT5mRG/XEaSUO69Tk3mBiuyNliRssKcWE9j4jyNSfaTEu1mQqSzqWhXx7rLiXKRinZ1oLWBCIybFVpskC1gi0ybMJUZwUoTApTGbBfHhO0KY/wFiJQZEaWWE6tSkGRuTrpKTYLCgjCJhGCJhBCZjBCZnGCJjB1GpoSYSImWmpIoMybDwpw9CktOalw4Y+XJxcVbaE4/xbNb7Yx1jNLR3k3jrRJ2pq4mKlzJ3nhLriYs5qK7hhpbZ1pt3Om0c6DbVU23tzOtnm7UurnCdoSCAAAgAElEQVRT5r2G28n7Kf3yKqfybrH7QoNoJe/J6SfzXC+puV0k53SSnNdN2sV+0i8PknJ5gMTCfhKLBki8MkBaaR9H79ZTfmEbjV9K6Dj+Ba27vqDr8ArqD6+j8fBiGndKqM4OIudQHhfOVlK47zTHvHwptbfigYOMB86GVLnrUuVuzH1HU9qt5HSo5FQ46tKcYsPY1aXM3Pdl/JqKe9mfUX9Qh/YLGrorF9Pd4cpYhYLhQh2GruswWGLI49OmjB5U0X/And69q+nf7EGrnx7tiz9l0G4Wz630eWwtpd/RkgY3W+qXuVLv5cRz/3XMbPBhwNqADsVCOlVadKl16LMxokujT6elPh2WBrSp9WmQa9Gs0KZdrkW3dAH9ci0Glbr0WOrTZW1Il5WQqJYwYiWjSWPOLY2abk8/pgPjmYrey0T8CYbT8xnIusJgVilDGTfo31lG1+6bdGQX05F1la7s63TvLqM9q5zuQ1X0nCyjP+86t/ft5USYK1/GCnfk3dkVZElWmA2pQWoiN5oQvEaX8A3CSUAlp7J8uHZsM6diXLgWu5TCDVacddKmyFGPm4sMuGGjTZlmIbV2+jRqtBAsZSHQ0qReSJNygTitai1xR7FDo0OHWpseKx36LLUZtNRizFab4UXavNlqB/HejK0xp8NNi1brOdxXfMot2Wc0WhszvmEVU5lZPD53keFbD5gYn6Jr8DmD418z8RIGpt7QP/U1gzPfMvT6O0a++p7BmTcMz3zN6KuvGZicYvDFNEMz39Hx+BUtwueLgPiGgRnon4EOoVbn2TfijemOF9/S9uJbESQHnr2hd+AZHfV91BdV0nz8JI0RW2hdo6HHR5/7nmY0rtJwd6U1hYtlnF4s47ingmTVfKJ0PuSQ2QJuudjS6GNN/fa1VB28QPa1DhIq+gmvHCCwfJRtFVNElk4RdfMRqdfr2L17D0ejYija4c+t7au5t8OL2jBn7ie48iDWiaZga3oC7Wjxd6BmvYoba8y5ulbODX8brmxScnGVlAu+xlzxNaPEV0qxt5wSHwtKfBWULjfn6jJTStfLKNuq4NpmU24EmVMWoqA4wISqIGNqQky5HWrGrSATbgdJqA2WcidIwp1ACVVbDbmxQZuybbpUBRlwK0SfOxH6Ysdie6opLcmG1MXocCdiIXcjdLgVqU1lhBZ3wnSpD9WjKVKXtiR9WnfqUJ8yh+bkefTtNGA0W0Z3tjE9uwVYNKJvrzDGdGcb0r5TsLENeBCvx+3whVSHz+NOkj4NexXUH7Hk3klr7uXaU3fRkcYiR1quOYnqYneFG53VbnTVLKHn9lJ67njRXestAmPHbR/ab/nQUuVNc4UX7Te9qat0o7/rODMvJpme+vp/Doz/6GT8KZ/yk+r4EywKbvI7SPzn5//6/waLAlT+dIP6J3lTkDbf1ub881NIRr8Lu7x7Ts08ZkqMgwt9Qa9EYBQUxhg/fVJ9Z5G69BNSlswixVOLJM+FxLnPEytzgu0+JsD6I7GMO8j+c4IcZhEgWNLqD8WqG0FJfKcwClU6osL4z9Co+UgExjXyP7LG/E9sUH7IJqFCR6jWEUq7lX9lk+VHrLcQbkj/SexjFDoZBZVRUBcX6/0CH9P3RWAUKniEPkcBGH3kAjT+Dk/T3+Nt8ke8jf6Al9HvWGL8Hq6m/4G75S/YtuZzkmOkRATpY6f5GbaWP8PO8t/YsGI2oZsNcVf+GhezX4i3p71k7+Mm/4Alst+LX9Pd4D3sjH7OUuc/4b9Jl7Xun5HoKaV7byqPDu1nMmsv3yVlQWIWX0XH8zRwB6PLlzPj5cdTV1deb1nDix0bmA7aznTYBqZjffk2y5NX2da83GsKOQq+PWvM9Aktnh6cDUf14Mu5fJ0/i+8KF0COLl9fWMhMhQ7PH0gZqXTi6g5zDq6Yy2aPf8fN598J2/I5B/x1yNw6l62bPyTzSycS9zpj7zeHOfJfM8/kA3RV76Fc/CdWhuizP381Fq4fYOP+FzL3e3K1NIy0TDsup1tyJVJKcbhSXHK+GWrB5WBjTgXp82WKJVnpLkQkeeC+WY7hor9h6/Q3DoTaUxLhRFPUItrDbGgIVXI7RujvkpIfaUJhmIIbsdaUhFuKamJlhHAO0I6bEXYUh9pwJdSGq5EOXA8XktsaisMtuR6upCDAlEtBEq5HKLkWruJykAUlkbZUxC+iKmER14LV5G82o9DfnNIwK6pjncQ6ntYsP1FhbNvly/DBDfSd2PgPYBwUgbHkf6QwCna1AIxDQv3ORAOFmQHs9bXgkJ9MnJ+AUSUC494VFmT4yUSFMc7LhPhlMhJWmJO0yoKU1UKpt5qMtRqxxzHW04TYJcYkektIWCojYYmCZE8l8R4KYt3kRDiZ4a/RRYDFLRbabFXqEKA2INTKjHA7OSG2UnZYmRGgMWO7yhR/pQk7FCaEKqUECfuKQteihYJoQVGUSgiSSAiVywmRyggxkxEpVRBhKifS1EQMxqTLFRyysOPyohVcd9nI9aWBPIg/zquGYUZ7xhkYekTXvXoK8rJJFgAi1ooLMY5cXqqkyd2FUfelPHReRL+DBbUOSm5aW1Bha02xozMlm7Zz88BxLuRe41D+Lfaeb2L/uU52ne0mRawP6Sb5fA8pBf0kX+wnvqCXuIt9xAs1O0JSuriLnDvl1OS603FMm+HDugykaTN91pHhw3KG0+cyEfonXuxy49aeVFpultNZdY07hxJp3rGcTj9r2jzMuOehT427PnfsdWhS69NjJeWWrRa3NxrTv28RT8970bNfQ1WkIQ173Wg5t4HBmgyGe4t42nmU4fpAeu9703TNkq4MOV3BCto2qWleq6bdxZAue20e2uvzlZ0UVAq+sbBgUm3BqJ2SXmdzRt0UvFis5IWrOY9c5PRY6tKp0qbdQthZ1KdNuI2s1qfd0oAWpS71Mi1alTIGhSS1QkGvqQldZia0WZhSrzbhrpUxtRoj7mmMKFHLKNLY0L3On5dR2UzGHWM8KYeBnZfpzi6hM6uMzqxyurIqaN9TQdvuEtp3X6Nrt6A4ltGzt5ru/ZX0HStjOLeEyvRM9myx4XjUIk7EuxG9xoiYjWaErTVim+9CtvssJHyNMcnblJxIX0plXiBVx7dQmuxD/hoLTjtocdFGi2KNUJmjTZWlDnW2BjRYLqRRGPVCGlULxDS0kH5uUS0Up00t/F3o0mejz6CNHsM22ozYLWDIeR6PV5swHahmdJ0RYyv1GVz8BZ0OH9Fs+yF3NHOo9bCnKSKe7jPFNBS30tf1ioa6CbpbXzLUM03f4+d0TUzSMPqM24OPqRp4SmnPuDiVQ4+pHHjIvfGnND9+Rf3oSx6MTdH65I0IiD1T0PXie1qffE2bUKnz/DvaXkDTC2h7Cd1T0PP0OzoGnlFX00B70WW69sTTH+7NyHo5j1brM75cj1E/Q3q9jWnyMqF+uZz7K5XU+phzx82MZlcZNxYpKArawe3aDvZVCyGXLmKre4moHmH7rSk2Vk8TUvWEQ2UtlOR8SeWBLO6nRtCasIWGKC9K/FWUBlpQHaCkbouKjk1WtG2zoW6jJTdXmHPJ05Tra625stqKAj8LzntKuLJMwfVl5hR6ySj0taBoucX/xdt7RlV1r+vb7vRkpxpjTI/ZaXbpZbEKvTdBEelgb/TeO4IoYO899t57A+m9LHqzgAIqYoma5PqPOdEk+z3nPee873+M8+E35lxzrQV8clzez33fD8emG3B0hoKTC4w4sdCAE75yzoebcjHKjHOhci6FaJIbpk1+pIS8cF2KoqQURupREKZLYbigNGpx0U9VHFHnh0sojNSkJEaFxkxtGpdoiN7DioSxlMWOpzpBnaLo8VyLGktZ9ERqolWpiVFBmaKGMlPwMY5HmTGBlgwVWtNVqVmsijJLnYYcDRqXa9K0XHMQGF8ojGXJGuTHqJAbM46iRZpUrjKkbIMphVstKNxtQ7GgMB6bRPUpBxrOTaHx0lQarjrTdM2NlgJ3mvLdabjmjjLXjbpcd2rFI4CjFw2XvSi9MlUExv+vCqMgAgoA+NJe+BcMCoD49/PvyuLLzw15OYb+nyuLfymQ//4LBn9Zv9C1KECj4Fl8oSq+9C2+DLwI14FHfwHjw4ePefbgDvV5+0jwEkbSP5Lp9oOoMGaI6uJYsUZHqMuJsP6XOJIWCrkF72KozY+E2AiF3IN7n4WxtAiSwvO/jaMDzUfy8iw0/prZis+Zo//FvwGj8GwQIAVg/FIExrkmXzNHSFErRiCMn6dpvj84ktb/TIRFERjln+Kh+BRX2XBcJMPx1PscTxEah+Os+SHOkvdxkr+Dl83HhM4fQ0qiHgH+o3Cw/yeWZq9ibfo6EX5qhMyagKvJMKZI38dFPhRno09wUwgJ7RGicmml+Ta2Zh8we8Yoguao80uSF207VzKw9xeebdrKH0tW8iwpg/spSfQlx3EzyJeH8xfwYO4cHkYG8SA5hgdJqTxOSeRRajiP0hbwbNksbqdbcn+9Bf07TejdKxPHzexRwP5x4kaX38/9iyfHxlO28Wsu7fmRxloHepSBHAxQsHbORBZ6foSD27tEBYxlaZAqCb6jCIudSNp6G4ISjdG0/oyvJB/wjcZQVCw/w8hrJIHZZoQut0Dd+p9EZzux/UgM3vN1Mbb5kuWBmhyIkHEqypDzEfpcijXgYJQevywyY9kSB8IXuzI5dBI/TVPnQ5Mv+UrnA5Ii7TmUMk2szClLsONavCVnU6zYmWjCqig5y4JlZM5UYYu/lBMR5lyMtCA32oorURacjTDleKQJx+IsOBNjhrDxRSjxFoDxQLCE/cESjkYacCzSmBORZpxPtOdSsgOXkuxEYDwUIOd4iBEXYq24liJ0MLpRne1B5RI36pf5cH3dAlq2zKdj8wJurPWlbUMUd1r+Z8AoKIzdXU109jTQ210mAuNqLyPWC6PoFyPpDV4KNk43YtNsE5Z767PUW06GlwwBGFN8FCT76JMmlH3PNCRDXB1oTLqPAcnuUuKdtUnzkJPmbiB2Ni5yE4BRSFQLhd96BJuriZthIoSaHRsJ0fYyIm1kRNkrCLGSEGCmTYCpDsHmUsItFUSY6xNpqk+ogR4hMh0i9KWEK6SEyQWfo0wcSUfL9YmWKkgxNCNZ34Q4qZx4qYxUPX3WKWw55zifvCkhXJ0aycXZ6fSequRB81262vuovlpG7uWjZK1YSEqSHRuTHDkwfxL5Pm7Ue82g1XM6tc5OnLCx5RdTc7ZZWrLHbRq75s/hdHYOZ3YeZN++C6zfV8iK/VVk7q8n/UAri/a3kLq/mZT9zSQfaCbhQBOJAjQeaSXxSCsZJ+vZXXSFoqOTqd6sQdMaE9qzbHh82JKuHer0ZP/Abwk/8DTTlIYsD9p3x/Ds6gratwbQnT2TtgUW3HDV59ZkBc32MipsJFRaSKg3l1JorU6+uyaF83QoD5ZTOF/ClbkGFMW6U5odwr2CEzQ33qOpqYH6ppMoG9ZwbNNUTs6TUDRNgnKKHg2T1Wm1H0WbrTpdNnIe2Rjzm5kpT02MeGhlTK+DIZ2TdLgzWYf7jprcnaTNrUly2qx0aLXSod5EnTpjNWqN1akRjwZVhsIIWpumyS70eM6nd9pcrlt7UWUwhUpbd1rmBdEYHEZzVBS1IUGU+QVy1WcBVfOiuZ+8mbupu7mVfojmJSepWnqayuwLVC+7TO2Kq9SuvkrNynPUrjiFcsVpmpafp2XFVZpXXaF+5SlqVu7jTOwicuZZsyNpGluSnAlyHU+gx0RCfNQJ8FAhxEud2JlSFi00ZkOqE4fWzSBvRyAnU6axb7Yhu+xV2W86jpOG47igP548Q1WKTdQoezmOfjmSFsbRJhOoMR1UGBss1Gm20qTVSpNOaw1u2Kpyw34c16eN4UGgHk/iDLnlp8rt+RPp9hnFba/v6XQbSZn9D5ROt6YuJZG6LQe5tieXyrwb5F/qoPDKDWqKu2ioaqBB2U59Sw+Vbf3kt/RzTtnH2fo+Lrfc41rHfYpvPCC//R5F1x9QcusR5d1PqBH2Rt8H5b0/qOl9Tl3fc+ru/kbNXai+BzXCewNQJ5y+p9S036atqoq63espiZtNQ7Adt/0k9MzR5I6PJnc8deh016XVR0brXCPaF5jSPtuICoeJ7DNWY1dUOJebb3Kw9SkZV5pIvtxE3JVOAi/1MTO/R6zY2bj3LMdWLeFCVhJXkv3Ji/fmcpQDZ6MtORlmzIVgM64ttKB0jiUlc+UUzJZx0VvKSQ85p6abccLHnINuhux3lXF2rhmnZxlw0EOPA54y9nvJODhdwaFZCjEkc9rfmNN+BpwLMuR8sAEXgqVcDtUkN1ybvHBtrkXoUBQloTBKl/wwLQojdCgI0+JKoCrXAnUpCtWlNEqTslgh7axGa44aLVmq1CSPpTphArUJGpTFqVMQrUpJpAq1sZrUxmtRm6JLdYYeFS8qdloWq9GUNoHKRROoXaJKfbYAjeovrprUZGpQkaZOabI6RfFqXIsdR/EiTapEYBRG0sJ2F2sK9tlSdtSBqpOTUZ6dQsNFZxquuNCc70FLgScNwij6xVHmeaC85oky3wvlNa8XCqMTbQ2bGbh3j/v3Hv+PFcbBqfHg5heB3wTh7+WzwXvh9eB5CYl/v/4JjP/1+PkvSPz75/7+g17evwTGBy9DLg+FkMtg0OXfgbEHAST7Hz3kJTA25O0XPYyL3H9gqedPZHmOQwDGJKcxYr+ikIwOsxxJoNk3hNsKsCiUcQvnR9HHKMBigNm3IigKyqOgNvqbfiMe8T0BGi2+w9f0G9GnKACjAIYiHCo+Q/AxCvcLTb5lvvHXg/2ML7a+CJ7Fl8DoI/9UBEhhHC2MqkWPo9DBKARddD4RgVFIS7tpDmOaxoc4a7/HVN13mCp7Gw/boYSGjCM1Vcr8+d8xyf4tzE2G4GT3PomhEoK8x+Gk/5E4fnY2+Ah36cf4SEbgpTMCe41/YqA5BC/XkQTP1eDcpnBaD6zi4aGdPN20mYdpmfQnpdCzOJnenFQ640LoDw2i128hTxYlMZCVzq/LlvM8O5vHi1J4ujiBZzlRHJg0hhPzJpCboUvJVn06Lzlye4M2Tw5P4MHpr3ia9wMNO38i3H0IKanfUlTvT3fnIo7FGJE1ezSzPD7BwvEdooLUSA3QINxvHGGpEqKXmuE+W4WxBsP4RPM9vlB7n4kWnzIlcCIBOUYY+QzDM0qTradiiF7ihqpsKCqSocy2+JhdIXqcjjLgTIguF+L0OZpmztYcJ4ITbDGcbcAIi/G8pvieIRqf8Ob4d9Ey/IJFUXbsTJ3K7nh7tsXYsCFhMhHzFJgbjEBH5130Jr6Gm2IY20MsuBDnwJUoSy5HGnM2QsHxSBnH4hRcjDIhN9Kcq1HmnA834bCvHof8pJwKM+FMuDnnI6zIFb4rbIlJsBET1keC9cV/IAeDMM6I6mK2BxWZrjSumM6N9QtFhVEAxpvr/BhUGF96GGv+Gw9jA3e6m+nsbaSnq3QQGL2N//QwCrC43lPOem8DNsw0ZoWPAUu8ZKLCmOopJdFTRoKHTITGlOnCJhgjFvkYkOatLwJjnJMW6d4GpLnpkzJNQZqrASnT9EmaqiDeUSoWfQtp6uSpxiROMSBxqhGJLsbETTUkzE6PIEsdQqz0CDDRIdxKn0hLA8LN9QkxkbNQqom/XIdAuYRghR6hMikhEgnRMgWJBsakGVuIwBglUxApUxCnrWCFrhXnbOZRbBdCtVMChW6pFEVupH77FfqrblN4Mo/8/ItkbYonMMmZ5DRPNiUu5GhEOJdDE7kWksrZBdFs9whhuasvya4zWB0ZzqakOE6uWUvenqOcP3SJrQdzWXq8hLSjdSw63E7aoTaSD7SQuL+J+P2NxO5rIP5AEwmHWog72Ezy0Ro2FZynNHcqFXulVK6fTP3q6XSfMqbrjDbdW8bzZLEavUvldGWoMZCjy4OlevRmGXB3uS3XA+XccdblN0sD7poYUGOpT6m1glprfUqsdSm01yR/kgr59hMpsFen3NWMS9OsuDrfm/7Dh6hQPqW6+zcqbnVR215JwaF1HPSwp8DGkDZrGbfsNLjlMJ52J11aHGTcsjfgnr2JeHodjbntbMR1Zz1uu0jomapJt4MmnXZSWi11aLHUQSkAo3gEUFSj0lCdKmMN6q31uT7XnzsLY+mbl8TdORk0uSVRPSsTtl/j+cFSnp2spG/fVQa2n6B78Qaq/RZxJ34bt5P20ZV5kobMUxSnn6B06Xmqll2mevlVatbmUb36PDUrT/8JjO2rrlGfdR5l9inqcg5yMTab5XMmsTPJiy2JrgS5qODvrkKwtwa+rhOJ8NElfoactNnGZIdbsjLegktbFnIkcQrHAqw44iZjr/EYzpiocEE+jnx9VUqN1UVg/LuHscJQSENPQGmuRpOVJk3WWjSaq9NmpcV1W01uTlLlltM4bs8Yz2+J+rDSmv54TXoCxnB/wSj65/9Mz+wfaXT/kWZfE/pyIunasobyzTupPVPKtXO15OZd59KlZipPXab01FXqihppbrxPubKfvJr75CkHyG98SHHLI67V93GutotrHQMU3nwsnqq7v1N3H+r7EcGx/v7vg9DY8weNvdD4AhirHkLFwB9U339KW3cfrcUFnM9K5Hy4D3UxDrSG29PmZ03HbAvaZpjTOt+KFj8rmvzMaA80p9pHmzOOUi6vzCS3+zbnb8MvjY9Iv9JB4sUbhJ/rJrC4kyVHLrI2LZ3NwbM4HDWHM9GenI+ZQsEiJ/IXO3IxwYYLYVZcXGBJ3mwrLk9X4+J0VS7O0CFPqMKaY8aZGaYc89TnqLeM3GBrzvsacmyGLod9dNjnqcUBH10OztTjlK8h5/yNOOsr58wCXS746nI1REJepC7XInXJDdeiIEroVNSmSEg5h6uLamJhhAZ5ISoUBGhRGqJLVawOlYkq1C9Ro2W5Bk056tSkTaQ6SZ2qeE2K4vS4HC3hYogaxTESypL0KU0zoSjdnLxUA8rTZdQv1qYhXYWq9InULVWjPmcQGJVZguKoRuUiFUqTVShJUqMkQYO8mLEUp6lTtdKA8g1mFG215NoOK67tsaXkiCOVp5yoPeNE/YVp1F92pTnfi5YCb+pzBWD0oDHfi8YCbxoLvWko9KY+34uac66UXHaivXELj/rv8+DfPIz9/6WH8SW/veS1l6//4/W/URgHvzD4IYEwhVH14yf9fwZh/n10PZikHpxzC8ri4PeE1y+B8aXKKI6gHw12L/6pOIpdjHf+Cr0MPBQVxoZrAjBqsdjrZ7K9R5HtNWFwJO0ynsQpo4md9DNRAihafSd6GMNsfxz0KApr/6y/F+99Tb4WQy6Rk0aLiqIQchFgUfAzCrAo3PuZfSt6FIWR8wKTb0Q4fOlnFIBR8DC+9DGKvYymg6lqIfjiJf1ETFgLawRFWNT/DB/FCLzkn+EuGyFW43hIRuCtJ4ylh+Gq+SFuQvJZV/AmvoOj4k0cJ72L/8KfSErUZcGCf2FiPARD2RBmun9FSpicEB8VHOUfMln3Lbz0PmKWzqfM0hyBi8b7WGi8gpPlxwTNVOXwigWsW+BAxdJEunKWMrAkk3vpyfStzeDOpgzurl3E/cQoBhJiuZeRwvNNK2HnOp6vXsq91Hj6kmOpDpjFGpPxpFl+S4rnSI5vc2DPFlNyM76n+4gKd/M06Ss0JMBqCM4Wr5G41IRTVdG0di7mUJIxabPH4On2JSa277Nw+jgCvMfhu3AiccutWBCug0TvPX7S+oDPdT7i63GvY+3xM77JcnxTtXGY/wV7rkQSucSBCdJ3+UnlDSZovoen4Yds9dfmZISMc2E6nIlVsCPBlJQEW6ynS/lINpJ/6HzPkPGfMWT0UIZ89wZv//gPvlR5gzE676Im/Yixqh8w/MtX+GD4q3z49bu8O+ZdPv3pTeSSzwj30OFAnCPHI8w4E2nAiXBdjkRqcCRWk7woc0oi7MgPteZioDlH5+pzaI6cY/OFWgdrLgdbUxBmx5UIa87EWIprqwSF8VS4CVcSbCnNnPYnMFYtdaNlzWw6Vs+jYcMcWjfMpWuDP51bYl94GEvpvFVDT+dg6OV2Vy1dt2tp66uiva+Snq5a+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Y8R3aWcnBnDfv217DzUDFbDp1n37GzHD18mhMHz3D0yCW2ncgn+0wRaSdqB2t0jnSQdLidhIOtxO1vJmafAIttJB5pJ/5QK4lHK9lUsp/qSjOaL2lRucucys1OtOeqcaN0AncvajKwTYvmjRP5fdV3sPRLSP+aZ9mjeb5OzpNUOQQZgrsRT6caUT9FSr6tUK1jQKm1PlV2MqqttakxU6PeXJMmGwU1diaUT7aizG82VbeUFPTfoainn8a2Bzwq66IoKIUiS0c6zSy5Y2ZCp7UpdQ561E+T0DpVRrujlJtTDLjhZMh1Z0M6pxlw3VnBLWc5XU4KMeDSaq1LvYkGNUZqomex3kyHegs9as11qTbVocZCjzInW6pd3OicGUyP72K6gjbQmXCIu5vKaFpbSOXqPMpWXKZl6QEawpdT6JPEjaitdCUfpCX1CFXpxynKOElJ5mkqlpwXVcbylVepWnmeupVnaFx1ltZVl2hbkUdtxjnql5yhZeVpKhZvZ+MCT7aEebAp2p0ID1uC7gMAACAASURBVF2S/IwJn61HgKcGoV46pM03Z6mvLel+xiwJNeTIMm9OLnLjZJg95+aac9JRmzOmE7ioP56rsnGUGqkOjqRNJlBuPI5Kk/FUGo8XS7mFjkVRXXwBjPUmE2ixmECbzRg6Jv/A7TmjGYjT4LcsKazU5174KAYCf6bfbxT3/Mdz128CPQEa9EWZcW/xdO5uTuPOmaNUXyngbG4tJ681UHPmEgWHT1N3rZr2hjvU1vVSqrxLeduvVN+Cihu/U3nzd0puPaO4+xlF3U8pvPWY8p7fqLk3CIzC6Lmh/w/qhdBL7zOu9/zG9XvPabz/hKoHv1L66HeKBqDq/u909DzkTtt1Wq9eIm97DkXrMijLSqQqNYrrS5O4uTyeurQFVKdMp2nxdG4um83N5Fk0716JcqCPaz1w8hZsr/+dzMu9JBxvZ3FBNfv3buPqknCupc2hJG06eTG2lKda07jMjvZ1jtQttaU4xpT8QBMKfc3JC9SlNNqQsmhTikKMuThXj4tzZVyYJ+eyvwFXgw05K3gUF+pydr4Ox2ZqcMBbjUMzNDk5X48L/gou+upxab4muQs1yA/SIj9GQl6EFoUxuhTGaFMap0txrBbFMZoUCN2KoePID59ISZAm5WHaVMXpUJmsSWWGBnU5EpTLZFRk6FKWokdxvB4nw2TsDREmSQZciDPhcooNF1IdORprx4FIU87FKyhJ16MqXZ36LE0acoRRtJa4P7omcwKV6eMpT51AeaqaGHopjlcnP2YspWnqVK/Up2qThQiMedsFYLSj9NhUas65UXfeFeUFV5pzvekonk1rwUya831oyvemudCHxhenodCHhgJvlBc9XgDjVp4MPBA9jI8e3+TJw77B149fhF6eDFYkCmz3ktH+UhT/LgIOKooC44mfe6E6vvzO36/ippdBQPzrh//fAKMAhcI4+u/A+HK7i/jsxYrAB3+GXh6Iew+FkXTjtf0k+WiJHsYsr5/J8Z5Apoea6GEUdkcLCmO41Xdi72KE3Y+iwhho+Z3oYfS3GFQPhVCLAIYRdj+LACkCosnX+Jl+86fiKIRehDS04GMUlEQRDg1ejKCF0IvJN6KPUXhP8CkK0CgqjNJPxA0sQuBFeCaAoqAuClcPqeA1HI5Qvi2MkL1kn+OqM4ypmh8wVfN9pmp/wDTJB0yW/RNbwzeZZvchwQvHkBKvS0jgaGwtXsFUMYT5Xj8Q46/L7KnCNpg3cdd9j7l6I5ilMRw3tQ8wV/kHk4zew9Pha+bYfM/mUGcq1qTQsCyV2yvS+fWXFXTtWkLz9hTu7F7KrxuX8mj5YgbWL6NbAMn18TzflcOTrUvpykng+vJEMi1UiLcXxsn6nD7kx9IsY36JHMr5Nd/Tmj+NjrJwpul/wAzXn0ldbsnREl/au7I5sNiZZF8FXl7jWbdpIQWnskgKsSAgWEbkEhuOHovh3MFFzPW34Sv1Dxg97lVcfcayIFyTBdFqrNzlzuZDfkgthzFG6w1+UnmFMaqvkjBzAnvC5ZwIk5Abq8+JGEPWx1oxa7ackXpfM+TnoQwZ+RFDPn+H1z9/g9e+fp23fn6L99U+4GPJJwyXfc5bYz/kje8/5r0fv+bDMd/zuvq3vPHzR3w57iOmOEwkK9KOLfE27Ig1ZmuEhC1R2mxLkPBLuh3bM6ayJWMq27M9WJfhxJpFU9ia5cq2xVPZmmLP/iVTObPEWRxJn4+zEtdWCSPpQYVxGtU5nuJIWkhJt66ZIwJj48Y5tG2cJ6akr2+Jo6f1HJ13/paSvl3NfwqMNxu43d2MAIzCSPrUykjWzTBDgEXBx7jJR18Mvaz1VLBpjinLvRVk+SjI8JaJKelETznx7jLi3KTEu0tFgEz2UJDgoiceARiTXKQkT5OS5qZgkbsB6e6GosoorBQUfI1xjsJqQTlJTvrEOymIdNIj1llBmqc5aW4WxNjrE2ikib++Jn762gQY6bFQXxc/YwEkpQQZy4kwMSBIKsFXQx1/NQ1CtSUEa+kSqKGNn64eC/Vk+KrqkKplyi9SZ64YzqXWKIQKaSD5imByLaM5PCmcTNe5NOaXcvTyJXJOHSdi7z6idx4ncdtFUrYUkbq9lkX7O4k+1E7CYaEmp56cXaWs3l/IikN5ZB/NJftkAavOVbLmdBVLTzSScvw6ycL6s2OdIiAK30s40i6+Fp4J9ylHa/gl/xTXqydzP19Ky04Z9etM6bqkQnexCr8WyuGMMQ3bx8JWVdiqwvNd6tzdpsLDVSo8XqTC40QNHqfI+TXdnA4/TSqmalBqY0qZlSHVlnKUZjo0GKvTaCiELTRos9KjyUpKuYsVTbeVFHTdoKLhLs3nb1KefIDWmCWUTrKhwVSbbgs9lNZSmifp0DlZm+sOOly30+H2ZAW9U4zoczTmjr0R3TYGdFsruG4ppdFcSwy41JtpUm+mRZ2pNnVmutRZSFBaSqm10KPKRItaqwm0TJLSPtmO1mkzaPCOpCVsHffWXKI+4zh16ceoTT1Ec9w2quZnUuubQ3fKPq5nHqMq4zAFmUeoWH+J6jWXqF52lvoVl6lYlkvlsvPULDtFfc4pGrPPolx8nppFwvUszcvPolx2iF1+vuwOn8+2yFnEeBkQv8AEP091Arw0CHTXIHiaBqHO2kT7CJteTDiSM51tIVZsm6ng7EJLSn3tuDhJi3OGY8k1HEeB4ViKDEZTajhWPGXCVX/04AYXUxXqzYU+RXXqTVWpN51Ak8VYWu1+pmPa93Qv+IlboT9wPfI7bsf9QG/49zwK+YmBgDE8CFLhQdB4BgJG8TBwPA9CJdyJsaUtK5DyHasounKByyWllBcXUltdSVtrC40tLVQ2NFHS1EZl931qB6CsH/LvQXHP75T3/kHlXajq+4Oau3+gvP8Hjf1/0P4QbjyDlv7nNN1+SMedh1zvHaClr5+6+48of/AbhQ+h7BHiyLq151c6b92lurmVRmUTt5WtDNQ08ai8ml+rK7hbcpG+ouPcufIL9XsX07gqmvoDG2jovknh7d/I64ErvXCsFZYcb2XD2ascXr+I4oxZ1KW5UJ1gTWWMlFs5pjzYaMnt5XKa0wRFT5fSCDmVcZZcjjelMN2GolQL8qIUXA3R5UqAFvkhUooiDMgNUXDOT8KZ+VqcmavBiTmaHJqhwcFZ2hyeK+H4fD3O+Uo5O0+dS/NVyQvUIDdSk7wITYqE3xOvS2WylKoUCWXxGhRFTaAwahzl8WrUxWtTHadNbZqcysUCDGpyNkGXqxkmFGTZULDEljMxBmwPNGJ1gCWbQ834JcKUHeEWbAuzZ2OwA+v8zdkXLicvXY+abO2/Qi8rtWlaoYmgMFYvniiGXhqy9FAukVKeokNFqgaVGVpULVdQs8mSkq3W5G61JG+PPaXHp1F+0oXKU9OoPusiehPbCmfTmj+T1sKZtBTOoLVoJo0FPqLK2FTkQ0vJDFrzZlCR50JH01YeP+jn4cAz/teAcdCHODjH/svH+P9fYRQURREaX/oYhVWAD+5w/8GLbsYHtwe9jf8JMA4qjJos9vxJrNXJ8hw/CIwu44l3HCUCo+BhDLH8jgjBz2j/M0FW/0KAxYWmg7U6AhgKY2ghLS2oisJrX+OvxGfC/ULjr1hg9JXoXxRS0MIaQCHgItwLiqOQkhZG0r6mI0VwFDoZBVicof+ZGG4RdjwLsCh4F71kw8Vnor9ROgI3XQEYBzsZ3aSf4qL3iViNM0X7Q6bofIiz3lCcpB9ir/cODvrv4G7/McHzR5GeJCUsaAyTrN7CzvwdFkwfTUKoAnf7T5imeB9vyTBman+Kq8aHWGu9gZn0DSZbfcJUo+GEOKqQ4m7Ikfg59OxfyYWkWRRui2JHigtX1wVRnuFP76Yl9OxcTdnyaNp2J3P7YCa3dqfTvi2Zth0ppE1WI3LyWNYl2HPleDSRwZosnfMpmSGfc/H8DMorl+DhOBb/OTrEJOmy67QLrbey2ZUznWWp3lzO3UhR0S5u157h9N5FJKRMZc2eAJQlm2jP20lWui8qim+wMf+G5cs8WL7ala1757HvVCQWTt8xSuNNflR9jVEarzFB8jpJc8azO0zC6SgpV2P1ORJjxooYByZN0eIfn73GkE9eZ8jQV3n141d5c+gQXvv0H7z27Ru8PupdXpvwEa9MHMY/xg3jXfWRfCoZyxcKVd7W/ZFh0h/4weB79CeNIyjMksz0KWQm25AabURytCEZSeaEp1jjEqCLiecorOaoYrNQg0n+WjgH6eDqr8bcMG3iMyzYu3KaCIxCb+OhQDnHBF9NjBXlS92oeQGMNdmeNK+eRceaeTRtnEv7S2DcGkevsOnlTvmLWp06btyp+X8BxkEP4/W+RhEYT6+KYt0M0z9T0oK6KCqMXgrWTjcgx1MmAuNib7kIjHGuUmJdpcS5yYh3l5PkoU+im5xEV5l4kl3lCGeRuz4ZnobiaFpQG5OmykiYokfSVLl4BGAU09NTZERNFWBTn2QhIDPViHh7fcJMdAgy1CbQQFAZZfgZ6uFvIqiMegQYSgkzUhCkJ8FfUwM/dQ38NbXx19LBT0sHX20d/HT08NeQEK9pxHqpI6eNZ5Enn0up3I9ig2BKLKK5YBPOZrtZbA1cxIkDV1l7pJD4fQVE7y4hYms5YVtqCNveTPDu68w90IL/wWZihSDL7gYWH6gn+aiS2BM1xJ2qJeNUA8uONLD4cAsJAhQK52gn8Uc6iD/SLt4nHbtO4rHrJBzpIPlIMxsu1tJW6svDAit6j5jRsEKP3nO63C1U8LTAFC6a0HZEnV+PyeGCOY/PGXDrlwk8XDeBR1njuJM2js4MTdritamfPoqayWpU2plSYaFPtZmMOhNdlMaa1Bqq0mihRZOFNi0WOlRNNifvUgF1zXeoOVPNOf9sCqf4UThtCiWT9FBajqfTYjzKKZq02mhy01qHm7YSsS6nb7Ih/VNMuWtrSJexhBuGulw30qXdVJcGcy1RWRQCLvXmOijNdUVgFJVFMwk15oPA2GI1mibzCeJ4utzGgUrvYAZWHKZr5QlqU/fQlLaP66n7aAhaRfXcxbRGbqAtdQ91WYfJzznE5bXHKfrlMrkrj1G6/Cg1y85QnXON6pyL1IrVOoPA2JB5gYbMyyiFa845Glee5HR4EvuCAtkSNIe0WXakBdgS4KONr6caC11VCfHQIniaJpFeumT4m7Iz2ZWtITZsmiHn6FwTykIcqVlgw2VbFS4Y/USu0c8iMJYZjRMVRiH08rJWp1IYTRuOE2t1lKYqNJpPpMNOhduuKtydO4E/UiQ8XaLFrfjvaQ/7kjuhIxkI+oFfQ8bSHziGvoCfuOf/AwN+o3jkp8oDfxnXQ2xpXuJH18lN3Ky4QF1THU2tSjo6lLQ0ldGoLKLzZiNtPV0o7z6g7N5z8u8PAmNF7++iP1EItgh+ReXdZzTee0bnwz/o/UMo9n5Ofc8Ayp5HNPUO0Nz3gPq7j6i+95zSB1DSD2V3BU/jbzT1PqG671fquh/R3vWYrpuPuX2jn+6uu9y8dZOuW210ddTSWVfAzbIrdFZX0NLdT8X9P6joe05FHxR0w8HKh/xy5BInd66ieHM0DWv8qVvuQ1m6NZ1rHfjj6Ew6l5tQu9iIqmx7yla4c22FN+eyPTi/1Jnzi6y5EK/gWpxEBL3yeAVFEXLOztfi1FwJp+bqcHKeDkfn6rJ3li47Z+mxa46cA0LoJcCIk756nPMTyrl1yY/RJj9Kk+I4HcoSBWCUUJ2qS3mCGqVxE6lIVKVukRYt4hhZ8CLqk5tswP5QKbvDDTmUZM+pTBeOpjqyNcSA5f4WZAY4kB1gzrIAA3L8jFkeYMfqEBdW+9uxN8KA/Ewp9au0aV2pR+tKCW2rJbSuEhLTgtqoTfNyPZpyZNQtkVKZpkvDEj3qlkioWa5P7SZLSrfakLfNmvy9jpSecKPspCuVp92oPe9Jc+5M2ovm0Vowh7bCObQVzxZPU9F0RFgsnUF7xWw6i+ZSU+hBZ8t2HvX/rwPji1n134yO/zcK48AjIZr9IvjyQk38ExhfwKLgXRRCL3/2ML4YSQsKY/J0bZZOHy16GJd6jCPTXVXsYYxzEMbR34uhlzDrf4kpaQEYhRS0v/lI0Zf458jZ9BvRxyikpF9CojCaFsBxodGXCKEXARKFgItwxE7GFzU6wnMhJf0SGIWEtACHgqoopKEFYBS8iwJEvlQXhZqd6Yov8ZF/iZtkMPjiLBnGVL1hOEuHMVkiJKU/xkn6ifhssvYHOMk+wMnoXdzsPiRk4ShWZpszf/a/sLd+F0ebofjPVSE8VBMXq+G4yobhrTcCJ40PsJK8jb7eq9hYfsQUixHYa32Ig2QEqXPNuLAykPnm3zJz6vdEBkn5ZbkPsXbjqVoTR9XmdJYvmMTV7VG0nl/OgUWerAkw4+zy2URM/pEol1FsEzaXHI3G1+V7YqaMZqHXSHafnsOVpkwCQxVEB8mIDlVl134nGjuWcmhHAFVle2m/UcjdO7X01uTSVHKEpcvms+dUKt3V+7l9eQ87lseibzaG5ek+nDuRRnHxas5eWoz7bC2+G/c6X495nX+pvsUYyT+ZaPAWSXPGsDNYnRPh2pwJ1+NQnDVRs40wNFNhyLtDGPLRa7z61hBe/+cQXv1gCK8K0Djidd745p+88cOHvPbzUF4d/RFDdb9hhP73fCL/jm8tVfnRRgXVyaroe2hiOV2d2bFWeAYbYDDlR0bJPmK84Qh+NBnOZ/L3eFfzVd7WfJWP5P9khNF7fG38LhNshmLq8Q2zI3VYv9iW8/HW4n7Tw0EKjoUYcjbSnIostxcKoyd1y7xpWT1LTEk3bZpL+6b5dG8M5MbWeHrbznNd2CXdXUvvDQEYa7nzn4ykB0MvjXT2Nogj6ZMrIljrYyIqjEIX4zoPqQiMgodxtaAuekjFHdNp7hIRGGNd9IhxEaBRRpyrjHhXGQkuAizKSXSRkzhNRtI0GelCqbenISkuMpKnDR4BGoX908KGmIQpMjEEEyPso56qS6IAlc4Kkqfok+JgSJihFsEG2vjLtPBT6OJnoMcCAx18DSX46+uJHsYgia7oYQyWSAiS6BEg0WOBtjYL1DQIUNcmSENChIacLD0bDlnM4ILpPHINFlBoGkyxdRTXbCO44hDCxknhbI7ZxZr1xSRurCRucx2xm+qJ2dJI5LZmQna04L+riuC91UTuryfuQCuxhwTVsZPoI9eJOdJJwqEOUg92kHSog1hxPaBw7SD2cLt4BHAUADJB+Kx4rpN+po+KohRuXbWj+7ghylWqdJ+UMFBqzbMSC/64qEPHBVV6S4x5XmPPwEUZt7f8xLNtKjzbpMWNtLHUhIxFOVONJkc1Wuyk1NgYUm0uo9ZMSq2pROw4LDJWp8pWSoWFNnWWEionW3Pxl8u0l7ZQkrWa3EkOdFoYUOWgTaWjBkobdVqM1ah2lNBkoUeHqYxOa33abBV0ORrSO9mYbisZ7Qo1WhWqNBuo02iiQb25tjiGrjXRpNZUi1ozbapNtMWgS7mxNsKpMNaiyVKNWnMhCW1EsfN07i/bQ+/m81RnHaI8Yx/1aXtojt1CzfwlNPovoyNxO8rFeyhYtp8TK/eye+VO9qzayabobC5kbqd65Slqs69Rm3MJZfYZGnNO05xzjqall2hcehXlkktimrpp1TmKk9dwOiKRvWHB5Cx0JT3QgZCZevhP18TPU40ANzUCXdQJc9cmxkvC4jlGrPOzZK2PjN3T5VyYZ0JTxBQa5ptz2Xo0Fw3/RbHBaF4Co1CrI+yMFnoYK4RjMJZKg7HUGk2g0Ww8HfYT6fPW4FGABiyWwjoF/Usm0Bb+JX0RP/Ao5GeehozmYfBP9AT+wO3AUfT4jufeXDX6p2sxMM+IOyF29C2dxYMj2TTUK+lorqO7uYweZS43io/RVXmBruZKrt/qoqXvGeV3/hBH0BW9Qqjlj0HfYt8z6nuf0NT3hBsPf6MfuPPr7zTcf0rxvd+puvuUxntPaLo7mKiu7IPSXqgUlMl7z2i8+4jae0+p63lK053ntHQLW2J+o67nV2ruPqZWgM2eu7Te6UXZ20/VzQGUN55Rev8pdb09tNzrF9PZRT1w9qKSK7kXyb+4i5ojG6k9ugLloRTaj8Vx/3wiyi2zyFs9nbxfwrl0aBGH96Zxckskh3NmcGzxZC5kmJOfJqMkRZeKRBm5QTocn67B6dkGnJir4Mg8Gfvmytk2U87GmfpsmmPC9oXm7PIzZb+vAUf8FZwRlMl4CYXCVpZ4HcqSBGDUoWaRLlUpmlSnqFOXrkn9Yi1as9VozpFQmi7nSJgeW/yN2BLmwC+JXuzNmMX6KEeW+hmS7m9LSsAU0gMEcDRkaYAZOcGOrAh2ZZXfJA7HmlC2TEbzGg061shpXyOlY62wV1qP1lW6Yi9jywopjdky6jKl1GUqaMmS0ZgjQ7nSUFQYy7fbUbDDjvx9kyk+JnQqu1N93ov6S9NpzZtDR9EC2grm0l40l/YS4cympWQmrSIszqKzci43SuahLPHmRtsvoofxf1VhfDnffhmzFq5/AeNfZd7/vYdxsMNHVBhfqIovx9JCAEa4F67C+4/EQsm/gFHoYXw5khaAMXvGWLI8fyLTbQzpwqYXl/FipU6E9XeEWn77Z62OEHoJEpLQVt//WdwthF4EMBTKukOtfxQ9i4KqKHgbRWg0+VpUGAUwFEbP4vhZGEEL1TpGX4kjal8RGF8EX0y/EVPSwmha7FvU+Qgh9PKyh1GARsHXOEP+BT6yL3AXNr7oDWea9BOmiKA4FEe9oUzWG4aTbDjTZCNw1f0UJ90Pcdb/AGfT93CxfZ+kaE2yM82Y4T0Sc9N3sLX5mJBoHYJ9NXExGYGbbAR26u9jqP06Esk/MDZ7D0ebLzDT+CcKtXew1f+UmJkSrCVvY2r+Lh6zf2Z5jjPu+p+wNmASlzfEM8tOhYA5CgrPZxPvb8BM+6+Z7/AlAZO/IsTpG/ZnTuHCxlmEOI1klkKdqfY/sfaYNxdvxrF0vSUJEboEzR7Fzq3TUDZlcWCfH+2d5+jpq+fuTSW9VQV0lJzm5MGlXLuyjjuFe+k5s4sDOfEELnCk7NwaKnI3UFa0mfWbgvl54jt8O+odRo57n+9U3+UHnXf4SfE6mQGq7A3X5FikDodDJWwINGSOkxbGphoM+ecQXn/3H7z31hDefm8IQ4YO4Y1hQ3hn+Ju8M/wt3vn0Ld756h3e+O5N3hrzJu+ovcVQ6UcM1/6cYVqf8OaY1xgycghvjh/C26r/4B31N3hD5S1en/geb6l9wtBRbzJi1OsMH/smn6i8zRfaH/CT4mO0LT7HynEknq4/sjjWjD2p9pyJsRA9jEKlzolQY85FWVCyeJpY2i2ojI2rZtC+bp6Ykn4JjLc3BXFj2yAw3uipENf/9d1QclMExrr/6GG82UD3rSY6ehq4fbOYozmhrPY2ZqOPAWs9ZIOBF0Fd9JST46rLEuF4Skn30CNxmjYJgrLoJideuArQKIyf3fVJdJGRME1KkoucBGc9UWFc7GlIqouMlGlSkp0FhVFK/GQ9ou11iLaXEG6tRaS9NlFTdIidIiFxioxkR32S7BREmUqINJWKwDhfoslCmS5zZRqinzHMREGovpRQqZ7YwygUd0cYGBJmYMBCiYSFKuqEqGgToi4hWEWXRC0jNpu6csbelxKnKApswymcFE2pQwzFpoEcc0hil+8u1qTkkby4nLillcQsLScqu4SolSXEbqomfVsJqbtLiTlUS+jxVkKOdBK1/xbJ+3pYtLeH2F03iThwi6jDN4gWIFGAxb8BY5wAjC9gMfHodeKOdRF05jFFtevoLHai/ZQWnQc1uHFem0e11vxRZwplKtxr0qCr04i+ajkPjo7iweovePbLRNhvyM0UNRrcx3PH0YxbZla0m5ujtJRRZ6aH0lxKtZmUEnM9cs11KXEwoshGQaWtISWONpTsOEPriSPkBzjT7jCeR2bf0DxpFHWTJTTamdNiaE2VzSRqTcxoNDak0dKYGisFShuhh1EmJqGbjFVoNFWhxnSC6NurMVJBaaFFjbnGYCG3kRB00aTaXEKlmYRyYx0qjHSpMDcg38yCXAdP6iOWcWvjZfIWH+Vy5nEKs05QmX6AqwuzqPLN4lb8Vm5m7KVx1RHOr9zDmowVhIRFEh4VTeiMBeyIXkzZiqNUL82jNusi9dlnaMo5Q8uy87RkX6FhyWVqMy+izLlI/YqzVKRu4WrcUk4lJLLC15PYmWaEzJDi662Jr5c6fm5qhPtIiPTSI8pdQoq3gm2hk9k4y5DNbtqcmmtIY8xUbkRNpnWhKUV24yg2HEuZ4TgRGoWwS5XxeIrlP1FpNE4cTQs7pKsMx1NjPAal+U/cchlH//wJ3A0aTX/yeNggpTf9Z+5EfcuT8FE8Df6BxyEj6Q37ga7wCdzwV6drlhb33XV46iHj11ly+hdIuZ3kRPOlS/QqK3lQX8Cj0pN07smmfFUMyn1ruV6US09nH+23fqP29lMq7/xKde8z6u/9Tn3fUxp6n9B89wk3Hz7nAdD/OzT/ClceQLEQennwO833n9Mk9DQKsNn7nFqhw/HuQ1rvD3Drye+09AzQcOsByluPqev9nYp7f1B073cK7z6n7N5vVPY85XQfnO+FonbI7XtMdc8NlN0d1PU9IO8O1Lb8TmHnbS401pFXXEVxRSnlFVdoqr5Ae8UJWooOcmRXDpt3rmDFgc3kHN/FsYMr2bsqkCPZnlzOnsRFoSA7RpVrUVqcX6DBMS8tzs0y5/hcY/bN1Wf7LAPWzjRi1WwLVs+3ZfUCG1bPNWHLAmN2LjTkUICUvNgXCmOMBmUJmpQlaVK1SJvaRVo0LtGlJUdKQ7aEthWqtK6SUJypz65gKev8rVgX7saWpHlsW7SQzKBJJC80IdnfngQ/RxYF2rA02JwlQVZkBTmQHejEan9rzqSaEbeJ6gAAIABJREFUolwjp22tKtfXG9CxTk7HOhkd66S0r9GjeYUOAjA2LZPRIIBitgEtWVJalitoXGNM7UYLKnfYUbF3CiUHnSk67EzpSXcqz3lRe8GHpiuzaM2fT2v+PNqLF9BeMo/mwhmD6mLJdFrLZtBWNktUGBtKvbnV/guP+4Uexl95+PgWjx/e5fHAAAOPe+l/0sfDF2ueXzKe4EUU2G4wr/LvHkbhPWHCLPoV/0sP48sP/T9+2H8ExJfF3n9dByFzcK3MYBdjHwMDPX+ehwM9PBJ2RwshlxfPhWfiedjNwKNb9At/3EA/z/u7aMrbS+p0LbK9R5Pt8TOZLmNImzqeFOfBWh1BYRRS0gGmXxNo/g0h1t+LKekwu58ItPoXAeZCKnqkeALN/yWuBBSuvibf4mfy7Z/v+QpBFyPBq/gVcw2/YJ5wbyz0Lo4Qn/uZjxRVS38hUW32LfOMvmC+sfDZz/HU+ejFa8EHOYIZsuHidTD48ime8uHicZMOw1XvY/FM0/0IF8lQ8V7YBuMiG8o0ibBScDge8mF4mwxj5qThLE83JyPDiqkePyAx/gCrKSMIC5QSNVsXD8Vn2Ku9h6HaW2ipvYJU8hYOlp9ho/tPzFTewlz1beY5/cicad9gb/YGMzw+JzvVhOn2n+FmMBxn3eFY6Q5HXTGUDTt82bF9FrPcvmSO02f4O48kwPl7tmU4kh2lYKH7VyikrzJ56lds2j6Dqobl7NjlQXDIz8yZ8zk7djjT2LSK48eiUNYd5Lf+Bp41FnGz7gKPLh2je1E6TxZl8uDgdq7vWkt+RgzlyxK5c3gVrWfXc+3kchLjXTl+ZCnF5zcTMssCmc5wRmv+k5EG77M6QINdoVpsjdMnM0LOfI/xuNmOxdVakx+/eJf3338FNbkKchtNDGzGITcfzViNEXwwYgivfzCE1z4cwuvDhvD2l0N45bMhvPLNP0RIHPLTKwwZ/yZvaLzLK6pvMmTMEF5Rf5NXNN5iiOobDFF/iy/HfsjIMR/yhdZHDDP6kHeMXucbxw8wmvEtAUHqbE+0ElcNXo615VyclagsHg5UcCbKnLxkBwrSpogKY+1yb5pWz6R93Vw61s2jees8Orcu5M7mYG5ui6ev7Tw3eyro6lZy/0YDt27X0XurnttdSjr6aui4W01vdz13bzXTfauF9p5Gem5XcDg7lBWeJqxxNWTlVBmrXGSsdpexzkfBcg8dsly1yZymRbanlCxPYdQsJ26KFvFOWiQ4C0XdesRO1SbeRVc8cS66JLoLgCgldYqUdGd9Fjnpk+QgI9FBQbStVKzQCbdVEG6nIMRaSqSdnCh7OQlOhsQ6yAk118JfXwV/fXWCDHQINZIRaqSPr64qwkaYGGM5scZyImUSIqUSIiUSIoTSbi09wtR1CNWQEawuJ0RdSoSahKixmmSqG3LYcjp59iFUOSZTa5dGlU0iFyxnc3hSGGeCd7A34RxL464Sm5hPzOISorOKiMi6TGTOORJWXiR1Yz7JO0pJ3F9D5N4qog/UEyukoPe2kLS7ldTdwh7pdhIPCYGXTpIOd4jKY8KhdhIPdxJ/qJ24g23iiTp8nflHe8g7u4Enx33gkDmdh42oOjGBe5e1IE8GBXp0K3/kwTVd7p+bSNepr2k58B03D2rxxxlz7ixTpXbGGJqdrWh2sKLZxoAmc22UxtrUGOqKfYfVJoZUm5lQY25CnYURDVYGlNoaody9jcqMFIpcp3Ddzoz7VlI6bLRocNRB6SSj2lbwHEppNjOizdSUZhMDmkyF1xI6rAY3uTRbaFAq+5lS+WhqDMfQYPQjJbajKLAfRYXNWJRm41CaqlFkoUOBmYxyhT5tUnOKjeXk2tpRNDuUpsX7KMs4RUHSaSpSTlOfcpim+M2UB6SijF9DW/peujOOc33pKXLX7CVlcSxuGdOZmuOF43x7lifEk7/iIBXZV6lddoW6nAsos87SkHWGjpWXaMw+R23maZpXXKY++wIFCZs4H5XBxfQ0toTNINJNQYinPiE+xix0U+Ar/CdogRWLguxJnG3Ekjmm7A5zZoOXAWumaHB4pgGNiW7cjHHiTpA1jU5aXNMZS5lYSD6BasNx1BqPpdp4NBUmYyg1GUepmQqFphMpNlSnQP8Hqky/5I79jzxxVOPJXDWeZavz5OBoulYOpT/ycx4Hj6Q/7Bv6Ir/kZsQIbgZ9yd0FP/PcWwNc9MHLmIE5RnQHmkJmEHcqd9FyW1AVT9K7Lorr8XbULrKkZvt8uioP0dXVTvOdHpQ9/dT3PRET0PXCaLn3Dxr6fhN3TAvA+JA/6HzyG8V3ofzub9T1/0HzADT3/0ajML6+K4DjU5R9v9EyAL3Pof3eI2pvP6DqzhP+D21vGV3VvXZvc3pqWPEWWijF3Ynunb2z4+5KAsGCEyPElbgnJBAsuFOkFAoUigUnIe5CPIGQhAhW2l7vWDtw2vOM5z/GO97x/j/8xlp7bft6jTnvOe/s57/LLeusdsgSFMm2P8l69o6rT19xIOs5SbcbicvqIq3od/aU/86hyjccq+jmbEUnx4qa2XW/gt2Z1RzIauBwTgOHH1Vz4Foeh35+SMapG+z68Qbp526x97eHnLhymMun47ietoaH4cZkblrATa8FZAZJueiqzDmnedx1lpDtq8+vXprsX61O6hoTEl3tiXG3J9rVgoSNeqSv1ZC/d8pDg0vR6uQGq1ERpEJpmBIPoudzP0mRvBhFyuIkFCZpcT/dgMqdylTv1eJ6rAZ7vNRJ8zJhd6AjB8JXsCfYkVg3YyJcjQhz0SfcxYgYN1vi3JcQu2kJMV7WRG+WkRGqyuMMHeoOyqjfrUT1Xg2qMmRU7JZQtVtK1U4JldtUqd4mpjpNLN8pXZGsQmWyCuXJKlSkqlG6XUZZhj6lRywoOmXPkx8X8fi8Ew9/WU7e1VWUXV9HZaYHZXc3UZnlSWWOK+VPVlKatZjKrKXUZq+m5tEaGp6sozRrEU1Vu3nd2URHVw9tb5tpf93Dy553dMvXO7fx6n+Fw3+CYu+9AIkfBcO/ofL/kJLupc2/yVMAxb/T0X//uECf/zwfqfUjNApXea+PUKPzDziUA6Pwuuv5f5+eZrpfNdIplEV2v+R9ZxPld08RuUKR5GXTSFkylUTHmcQumitXGAVL2t9kghwYPfV/YJPBD3JglBdzG0+UJ5/ddH/AXW88AiQKx0NvvBwUXbS+x1X7b2gUPifAonB6YbAXGNfKRvVa28Lso37vCkFhNnK95nfy58I2GSelQaxRHyl/tlZjFKvVv5GDpqA6CrDoJBnBErXhLBZgUTSUxQIYiobJnwvvOYgGYycaIAdIJ8lIlgkKpdYIbNX74rZyCtFRhnj4aKAgG8I8jcGIZcOxNJiEgdJIZHOGoDx/MPMVBjFXcSC6OmMwko1Ca+EgdBS+wkp3JJ4bFmBi0BcHm6HEbZGx0uo7FmkIW2i+wVj1a6Ys/BJ3Py1OnXYlPFCEo9FAVluMwn3RZA4m2uG3dhZOFkNQFvXBxnEMe/YvJzsvmdPn1rB63bc4r/mag4ftKC/fTUFeBuVNV3nRngvlj6h+fIGaM/tpiY2laYMnLbExvEiOpzzEn/vua8gN86Dm+FZKLu8mL/MguY9PUPj4FDcuphIZ4oCy6mDmSQaxw1WJA57K7A7VZv3y6ZiajEFf5wdmTRvAV4P7MGxcP+w9F6O/Wg9VmzlI7OajbrcQkdlspoi+Y8ikz+n7/b/4bHQfPh3zCZ//8CmfjunDZ9/34dPv+/DFuD58JqiME/swcPrnDJ7Tl88n96HfjE8ZqTycMZKRjFAewEyLMSjaj8Zs1WSCtmiwL9aE4/7aXAsy5laICTfCTDm/WYPTbmJ5abewFvBhjC35KU7yTS8Vwvxixgbq9qyn8tB66g+50nrAi8bDW/4bGOv/BsbnLaXUthVR115I27NSXjZX8/xZDbVtlbx4lse5FG/SnHTY5ahNmq0a2xeJ2SkojStl7FmlzlF3Y3Y6a5DiJGbbCk1ihVlFGxUi7EVELBITLlwXC4EYCWGL1Qi0VSJC6GFcrEGEtYRIaynRNhpsMZcQai7F30hEoJk6vkYCKMrwMhR2T4sIspQRbCkj1FpGqJU6wWYSvHSV8dJWxVdHio+2OgE6EoJ1pfLNLyFaUoJkaoTIpPI1gUEiCYHKagQqifFTFGBRgtcCVXznKRE8V5kERQ0OSC25rLeGHKtQisyjKTSJ5JFJIFdNAjlmHkKabSSp7vuJCTxNbPx1wpMyCU7MJDAxE9/ETPxSH+Cb/hi/vXl47HnC5gMF+B0rJUS+FrCG6DO1RJwTZhZrCf2pluBzTwk6Wy0//7wXnoX8VE38pSpOJbvTkKbDux0L6TyuReVREQ37VOjYLaFjrxbZu2ZRfkCRpp/m0XpjJpVn51CwU5WOw8Z0p2mR7ziBSksJjdaaVJupUmyqQL6hArn6iuToqZCrJ6LAUEKRiRrFJioUGS/ksYkCDcf3cnPjarJsLKg10ee5kZRaMxEVNmJK7CQUmIgp0FKhWEdKmZ4mZbrq8lLwakMBLKU0WWlSbymjWE+Jx5LZ3FedTpZ4Jtkac8jVnE2B1mzKhKCHznzytBZSoCOiQEtCobYGD42MKdu4mbqoXVQknSUn9hLFCbepjL9JY+Kv5HvvoDp8FzXxx6hL+pnm5CvyvdCnkrazLmwt6hGmiBKMka7XxsvbhUtbj5CT9CuFW3+jOPk3SpN+oyL5OjVptylPukZ58jXKUq5RnvobtwN3cTUglsthoezycMJ/iQz3RWq4OEhZY6PKWhsV/NboEOFhTOh6LeI36LLHw4zUpVLS7JU4sUqdnEBbqrzMKVsq5r7WJDJls3moPY8s7Tlka80gR3sa+bozydGeQbb2TB4Lm1+MlagO3UL1vnRuJWzm8mZHHjqaULRITK3bAuqiplAdMpoe75m88ZzBS68JdHtOpcdjBj1u03m1cSrvNkzmz7VTeLd2Jt0bF9DpIeathy7Vu9fx8t4O3t/czvtUZ9oDlGgLmktDuIT6PS50FFziaWM1FR1dVHa+o7TjL0oFBVFISbf9QU3Xezr/gjf8Rcu7P8jrEOYMf6eo4z1VPX/xVDjdvWpj+cs/ECp4yjr/pONPaOx5J597zGvpJu/Fe7KfveNJ63vy2v4g/8XvZDV2ca20jYP36ki4Vk307ReE3Wol/EYj0TdqSM58SvyNKiKuVhB5s5Hwm88Jv9lAfGYtO26Xcex6Lhd+ucW5Iyc5nbGTq6f2c/fKcW5e3sejMwk83rqau5slZHsrczdAqEyTcjlQxhVvDR766nHbU40rm0QcXa/OtrXGJGy0IWqjFdEbjUneqMOuNeocWinhjKs6mYm6FG9RpTZUgcqIhTyImMODuLmURE2nLnYWNUkLKdqpTm2GiJJdGvy8RUy6pzpbvcxID1jErqDFpPlYE+ViQISbEeHyY0rspkWkeK8kwWsJcV7mpIXq8VO6IfnHzag6qEXDfhkVe2RUCme3jJq9mtTu1aJyuxpVH4CxOlVM9VYRT7eqUpWiSsVWEUXJquRtlZC3S5uCwx+Uxp8W8eC8AzmXnCi9tpzyWxsov+NK2QNXKp6spzJ3JeXZS6jKXk7dk/XUZbvSkLuR0mxHmqv38OYDML5420zb6x46en6n+1UHr169+L8JjL1gKJR4v3nbydt3XfKrAI9/A+Xf8Pi3pNlOV0+vFS0Ao9zKFsogu3sVRbnC+EFd7BIs6X+c7u4munoaeSmAZlcHv79sovzOSTkwJi2dSvLiKXJgjHecR9ySefLQi7/JRHlK2ttQUBLH4GU0ASEl7WEgzDAKlrPQw9gLjILS2Ksq/q06Cq/lR/cHeUhGUBUFpVG+VlBbWAU4qjc8YzBeDoxCX6MAjus0vpUrkMJnl6oMxlkyQq42Coqj8B1BmVyh3guMAiwKoOioOhQHlSE4qA6Rw+NHkBT2RNuo9sNedTCOohE4qA7HXjwYC9EX2BkMZZ3zXCwsJzFlzhcMm/k5wyb+m3GTBzBj6lCmThrM+CmD+X7GYCbOH85sxW+YO3cYEuVRKM/7ConqIJxXzcPQeDCmZoMJ8FHF2fYHbNWH4aAmAOM3jJ/9KeaLJnP46Fq2pZhia9ifZWZfE7hOkYx4W9Y5TsRcty9Kqn2wdxrLtl0O3MuK5cRZZ1auHYW71yROnV5JSekenrdcoeF5Ji9r78Ptq+Qf3UbFsR1UJUTRFrqFtphoSN/Oi4QY6hPCKQlwJz/Kl5qT6Ty9cYSqnHOUFJ7j8aPDJMWvxNp4PKYaI4lYPJ3kDQq4LZmCucVoxDpfM1PpK76Z2IdRM/ryvepIRoi+4Tvt0YzVH81kk/EssJ3NfKtZzDGZxoj5QxgwrR9fTvmSvtP689mkz/l8/Cd8MeFT+k7+jP7TvmDA9C8ZMPNLBs3tx3DFQQxRGMhwpUEMNxjFSJNvmWHxPVp2E3DZoERqkD7Hw004v8WIs76aXI8050aEGTfDzeWBl5MbVLgaYMCDaOteSzrFiZJtK6jctYb6fS407N1I9eGNNBx248UHYGx/ep2m1lxanpXS2VBO8/OSDxU6pdS1F1PXUUTbszJetjyl9VktdW1VtLXmcz7Vl+3L9NjjpEOanRppi0TsXCohY5WM/eu0OeNrxZ41WiQ7qrB9hQbxi2VE2IqJtBcSz5JeJXFxbzI68oM1HeUk1OloEGQmIshUxBZLdYJMxPLjZ6iCr6Eqm7UVCbHQxFNXCRfN+fibqhFkISXUUkhPaxBhq4m/oQhfXRF+uhI2y1Tx0xIToicj3ECLMD1NgjUkbNGUESJVJ1gsJUyiQahIHT9FMZvmKrJp9nwCFigRoSQmUVmDPWJjTssWc8/Um1zzLRSaRJOnE8d9/Qh+1vdhm8YqArWc2GS+nhj/PcTGXiAy8Q6BcQ/w25qF77Zc/NLzCdhdgkdaHh7p+XhlFOF3uIyA42UEnizH/8cKfE9X4n+umoCz1fidrsT3xwr8/scJ+bGc9FPFnIoLJT/KiOqgiTTEzaImTUJTug4taTo8T9WnKsmAojQZdT+q0HFdieoTymRFSaiO0aMtUpdCu4nUmSvSYrKApybzKbBQIddMmSfGyjwxUuaJYe/JM1Eiz3QhOUazuWc4h8r4MO4uX8wTcyNabEyoNxRTbSGizEaNYmspRUYSCtVVKdCRyDseiwyklBlKqDKWUmeuSZOVHvWWejw106VYT8ZDdTVuqkp4vEBEznwlnigrkKOtSpbmAko0lSjTViFbS4Ebeko8WryKpvBt1MQdIjfqOAXxlyiNv0ZN4nUqIn8i338fVbFHeJp4lprkXyhLPM/VqAzCgr0w9DdnapCYSRESFF01cXJbytH4dJ4knqUw5ReKk65SKvxO4k2ebr1LeeJ1SpN+pTj5IgWJ57gVuINzHiGcC/Rjh/sSfBylbLBRZo21MsvNF+JsuQCvlVKCXbQI3iAjykWb6NXCnnQVEp2UyVipxtWNejxaLuWx0SyytKZxS28ud/Tmcl9vFg91pvNYaypFhnPJ0/24Y3ouNbaaPD96gfK8Ku5Xl3M77z6Vh/dStmEJ9Su1aHRVpWrDLLo2KtDjPodOr2m8dZ/Nny7z+HPjHN5smEK32zheeoylw308Xa6TeeU6k27XuTwL1KIr1o6/khfTEyrhz6T5/BUynr/8Z/Ey1JDOO+nUNhRR2tZO2cvXlLz8gyJBYWwX1gK+5+nLd7z8A97yF63v/qSw/T25z15R+OKVHDCfdr+n9tWfVHb+TkXnHxR3/E5B6xsau9/R1POe6pdvyWvqlKuM+a1vKWgV5hSF+cbX5DW2c7u8jTPZLWRk1pN+t5W0zBbSbjWSdqOGbTdrSL3TQlxmGzF3O0l42EXSw+fsfFTH6awyrmXe4/aZY1xN28KNJDfubV1L9elg7h7YQtZOb7LCbXngpkRJiJSiREN+i9Tk5whN7m+3JzfdgTvBwtpAZU67qZO+RpetGwVl0ZzEDQZsW6/JvlVqnFypxi+uGjxMMKYsWkR52FwKIxbyOFaNR3FKVMRPpSlhHM0pU6jZqULTAQ15D+KpQFW2eWqy1ceK9EBHtvktIsHDjIiN+nJgDHU3JnSTGfHeDiR7LSbR05oEL2Myosy4fXwZOSfsyMvQpUCwnfd8gMbdMp5maFKzR5PybWJ56KUqTY3qNDWepqlRs1VEzVYxlSkiihKVyE1UIjtVRP4BXQp/NCP3J0senTMn9xdrin+1o/S3pZTfXk3ZvdVUZq/mab4z1bnLqX6ymvpcDxrzfGjM20RZzlKan+7jTWcLL7t6ePGmibZX3XT0vKNLDoyt9PZe/2/c9t/P/j8ojIJ6KMBilxwWe4GxS6409lrTHXI/XPDE/3Ne9f6p/M8+rJQRQFIug/6XBf3Bjv6fCqMAjN0NvOx+QVdnB+86GuXAKFjSAjAmCcDoMJN4h3nELp4r3/Ty9wzjOFx1RrNZAEahnFv/B1z1xsotaY8PyqIcGD/Y0wIkfrSl5cCo15uqFtTFj+cj/AnwKECicIT0tXCE9z6+v0I8jFWSr+UKo/y7H6DRWWMUy9S/kauLjqpC7+JQOSzK4VE0lCUfFEc7lYHYqPTDVnkQ9srDsVMahp3qYKzVBmCi1h8znVEsmPUlEyZ9zoBpg+g78Sv6je5H/6+/5JtxIxg0diiDxg9h6OShTFz4PaOnDGHs5IHMWfg1sxUHo2s+HvsVM9E0GMSatXNYYT8Ra40R2EtGYqAygrHTP0VmMJLkNDsydi/CyfYbHE2/ZmuEOclhZiyzGY+W2r9REvVhifNEkrZbk/k4imPnVuIfNp+UHfr8et2HouJ9PGu+Tlf9Xci+weuwGFp3p9FyfDcdR3bx54HdtKbG05oQSffBdJr3JPJ2RwpNsWFkB26icGcMLQ/OUJxzipt3dnLxYhQXj/vhYjEVL9upOBmMxET/ayQG3/Dd3H8xcu6nTFQbioLZZIYr9GXg/H/TX+EzPp3/L4aqfcW3miOYaTGFGaZT+EHze4YoDOHL2f35Yu5ABqmM4F8zP+ezuf0YJBrOcNkohslGMkgynAHiwQzRGMEY03GMt57MMNvvmLxiItqrZuLno8GxLRZc32LFTV9DfvPS5lqwPjfjLbkllNOGmXLWXSLfJS2sBXwcb09OkiOFqcuo2LmapxnradzvStN+V2qOutB4xJ0XB71pOhxGe811ml/k0fK8jM7GClqel9LWLNjOZXJgrO8oov15LzAKCmNdexUdLwq5sM2fnc6G7FupT7qjOtsXq8nt6H2rNTi4QYdTXmZkrNFk62JVdjprkrJUh2h7KdFCKfcidaIc1IkR1MRFUqIWaxDpKCPYWkU+n7hJdyFeBkoEmknwNxUTYCImwFjEFgsNAg3FhJtrsFlLgfXS2fgYqhBsISXEQsIWKynh1jKCTdQINpYSaKCOl4YKAdoSOTCG6WsRpqtJiKY6kbo6cmAMUBERLtUgUl2TUEFtVFIhSFGJBE0ttmrpkCzSYJuSNvtVzLiks4a7xt7kmkRQJEsmXy+Ge4Z+/Ki9jASxAW4qmnjbryMt9jgpO+4QlHQPn9R7+Gx7QMD2J0TtrSB8dwVBO0rk8Oi/v4TNB/LZfCQPjyN5uB7Ox/N4Cd4ny/A6XsLmo8X4HC/F90SZ/Op9rAT/wyUkZ1RxaOsZbiRuIldIZAZ+T17IHAqTlKjeI6LzuA7taSZUp+lRd0jMi3OKNB4UUxmvx9Mwbeq81Cixn02tqQpN+jOoM51PgbmUAjNhVlFKnomEPGMJucIxVSPbWJUHegu5pTOf24utuWthSL6JNlVGMqqNRJSYq1JoKabAXEKpoQblMiFtLfyOlAIjNUqNBGCUUWuiTbOVCc3Wljw1MaXWwoa6xWspW+JLntiBzFk6/KqgwQVNGRd1xDzWkVJgIOOegYgL5mrUhu+kMvIQxTHHyYs7TX7MT1QlXaEi5iIPPPdSHPkjpYlnKEu8QGnyJe7FHWdveCxrQpyRhBkwLlyFcZFqiPwMsFhvQ6yPH1kJBylMOUNJ8iWK465REnOT6qR78jnG4sSL5CWc5F74Hs66RHDcxY9zIQGkbLTHy1HKelsVVlkpscxsAc7W8/FyFuO/XoL/WhERrpqErBITslyFyGXKJDoqsMdiNtfMF5Kl3auk3jKYw229WdzTm8kjvRlyiMzTnUmxwTxKDBdSoDufClMxd31jyX1Sz7X219zo6eTJiYOUr1tKz3ILXq01pc5ZzMvVC3jlPo9XAfN46zuddx4/8IfbBF5tmMSz9dNpcJvL801z6XafzuuN42ndPI63m+eC60LwWEBnyHQ4K+Gv+HHgP4X34QZ0PthKY0sRJS9eUNrRTWnXn+S3/UFB258Uv/id6va3dL6H3/mLtnd/UNT6muy6VnIbWqls76G+5x01XW+o6HhFyYsesurbuVf9jKzqZopbuihvF0rgX5HX/Iqi1rcUtb6h+Pkrilq6yK1t5V7VS34r6+Z8fgenczo4m9PGmUdNnLpXw5HMpxx63M7e3PdkPHnF0ew6jj+p4qfsAm5lP+TR9Z+4tz+OOwkbeBy/lLwke0p2LOFa+FJuBtpwf7M2uV4iauMMKN5mzm+J+lxOM6P4ghul5zeSnWxAZoAql3w02bVak50uZqS7W7DD1YiM9TKOOos4v0qN31y1yYq1IT9GTG7MQrLipNyONeJenC6lW+dRlzaeph1TaNirTvNhfXK363AiQEzaZl22+tqR5i8AoQ3RLkZEbNCXq4uBbkYEbjIl1tuWGDdT4twMSfYyZHeYKTm/eHP/iBPno8Q8TNOiZJeU0p1SStLVKN8hpTxdQnGKMmVbRciBcZuEqlQ1alLE1G4VU5WsSkmCIgVJChRsU6bssBYVZ40o+dmY/AuGFF8xofSqGSVXrai4tYSnj5ypzXGmvtCZ2oJVPM3dQEOBL8+KttBU4EtZrjPNtQd5K1/iUytxAAAgAElEQVTF3EPb60baejrp6H5DlzBe2PPs/y4wCjb0R2B8/bb3XnjdezrlQNkLj3/PMH5UHwVo7P7glwvA+OofwCjMLv5nbvEf93KF8X8C491TxKxSkQNjouNkEhbNIO6DJR1sIawFHI+3wQ/yHkZ3ve/xEUIvhhPkdrHcYtb6Xq4gfrSjXbSFip3emUY5NGoLgZix/7GXBQv6IwgKNrOgJMrB01CYXRwrVxUFS1rYUy2ApGA/rxANY7X0m//63hr1b1il+S0rNEbJreePVrST2giWSkb8w5oeiqAw2qr2x1ZpEHZKI7BX+ZpFouEYzf8Mc7VBGIiGozhjAFPG9af/pKEMnDaSARO/4d/fDOSzkYP4dNRgPhk5gE++6cvAHwbx5agv6P/dF4yYNJBvZwxkhvQbDBbPwsBuEtaLJmNrOR4LrZGYqw5HPKs/P0z/AlWNYfiF6LD/4DJWLB2HpdFw9u9YRWSQKXaW41GY3wdNvb6s85hHbKoFNx9HcinTi5QMQ7btM+XSbz5UVJygpeEWf5VmwrmTtC3fyF8Zu3h3ch8dGVupiQ7iduAGyuIDqdwayvMDybRvS+BZZChNoYHURgXTc/EwlZkHyX6Uwa3MJE4edCFhszYaCl8iURvEQslgvp//GX0n9mGM6lcoW05GZDGBSUqf8e20Pnw1oQ/9JvXhiwl9GKXwJRMkw1CwmIb2KjU+m/EJn8z6lD6zP+XzBf3oP+Nz+k3/lJEqQxkrG8V3kuFM1P2eYcoDGKYygNEaI5hrN405yyeguW4a3qE67Aox5Ly3HpmeumT7GJC5SYM7EabcTrLiVoKVfNOLML8oFHf/FmxEXsoS+RHUxZq9G6gXYPGgO80H3Kg55krTUQ/aDvnQdCSMjtobNLfl8+x5GV0CMLaW0t7SC4z1HcXUvyym43k5Xc9qaGutp6HjKR1thVxI8yd9hT4ZK/RIX6JO+hI1dq2QsmulhL1rZZz0NJErjduXqpGxWodER02ibaTE2msQbadOhLUakXbqRDtoEOkgkwdbAsyU2KS7ADfthXK72c9EDR9jUa+KaCYlfZUtkYK6qDYXd/Ec3DQX4mckJlBQIU3FBJuJCRGOqRqhpuqEGssINlCX75QO0JISqCklUENCkLqEIKlEbkmHSCQEKKvgr6hElFTKNkMDdpmZctDWin1mZqSqa5KoIGGniiEnZI5c0F5Dpr43RTqxlBlHkW/qxy2jNRzTtiZMrMVGLRNCPcPYuvcCsUduE3f8N2IPXSVu7w1S92WRkJ5FfHoeCfvKiDtWRciRInyP5uF9OF8Oj5778/Dan4/3gQJ8DhbI73325+O1Nw/PPU/YtDMPvz2NRO7N5+DhvVzaY8ODpAlkJc8m69BsGjKVoUKf1wdEvNyjTdtuVdp3z6ZrlyLduyQ8T1Cgxm8hlc56VJibUWOiRI2pAuWGWlQa6lBhpEOFoS5lhroUG+qRa6DHIx1dMjW0uKmhSaa+jGxDDfJ11Sg1ECpvFMk1ViLbRIUcQzEVhjrUaetTpCch10hEofDMWEadqQ6NpoY8t7Si1caRJksnWuxW0bDMn+I1qTy0DuLu4gCyfOPIDI/mxPo17NHT45BMnas2lpQHBfAkcB9Pwk7wJOoUhck/kx1xkrqtV8gPOsZjn0MUxV2gKPUKxWm/kbPtMj8l7iM+IRTbcHtE8YbMStJkrK8CKhs1MFmij6eTI1cCI3kYu4eCpLMUJ16lOO4WlUn3qdl+h4KEs1z2TuCsexCnXIK5EBjJcf/NeNuos3mxutyGXmq2gMXGc1hhOZtNy5UJXCfG31mJwFWqhK5Vw89pIZutphNhOYt0wxncMlMmX3MeRaLpPNCexn2NKWRrTydfdxYF2rPIlk4hX2c2BbrzyNefT5GxEqUOTtQdOkdD/XPyq8s4v8GeKgsRr81Vee2kS8sqKe0rp9DtMpN3EWLYO4+ebSPoCBlK85pxVNmKKbYxpcHZlG5XKa/dp1AbNJou70n8sXEKf3hMo27LeP58YEb3aRkNsao0pC6l8MEunraUUtXeRlXXK0o63lHQ/p7Ctj8oev6Op+1v6fkd/vgLut79QUVrD3cLK8jMK6awtpGGlz08f/Oehle/y+cg75TXca3wKTeKm7mSV8/9mk7ynv/Bo9pucpvfUvDsHYXP3pLX0M298hYuFz/nUkU3N2p+52HjXzyoaOfMlXvs2HeSk7/c4lphM5cr3nAlr5afz+znwL54MnZsYW+KD6dTfbiS4MHdVE9uJa7jVsoaHux24ddgW6566nHfW5MCYbXiDjsexhlwd4cNRRfcqbjuQ/GljTxK1eVxpIxb4YbsX69Fhqsp+zytOOJtwSkPXc6uFnNphSpXV0u4G2hGdrw6D5Il3EjU51KsPbdTHMjfpUnxnnmU7Veg8pAZ9YeMyEk34ESwjFQvA5J97EjyXkS0izmR6w2IcTcm1tOcUE8L/DxM2eJuRORGbeJctUnYpEeClx6H4uzZGajNqWhDLkbLKNiuRsE2MfmpIorSxBSnicmNV6AkRZWqbVL5qUgRy4FRgMbyBEWK4+ZTlDSP0p1K1JzQ5Ok5HcrPa1H2izbV1w2ouWVM+TUjnt6x40XBGp4XraapaCUNRWupyXOjsTCE56XxNBYFU5a3jubaI7ztaqWrq5uOVw20d7/kZdcrurtf/N8HRmE+8Z/Q+PZdN3+fXov679nG/wmNvWqjAJSvhQT0hzlGwZr+DywKz/7r/D3D+D8VxkQnwY7+GxhjHOcQbDEZX6NxeBmMZZOeAIaj5TOMwi5pQQUULGlBRRSA8OMMozC72Du/2AuOngYT5QAphF4EwJRb0AIMyou8e2cRBUD8OL8o/KabAI4f5h0FuFwurK4TZhg/qJMCdAqWtACMKwVoFPoaZSPl84yCHb1IWbCeh8qVR0FldBANwlalFxhtFYdjqzwCG5VhWCoPwEI0CFPR12gvGMnCKcMZPW04Y+aO5qtxg/ni2wF8MWoAnw7vS9+RAxjw3VcMHTeUr8YO5JMRn/HV+CEMmvQV41RGMUXyDYr6Y1DVGYWRyQT0Nb5FS2EI077vw3fjP2Wu0gCWOM9kR8ZibBd9y2LHiezL2EBQgClamt8wZ+6/0DcbwVqPhbj4qnDrSTQ/3fQgIUOfbYcsuXonmKc152h//pjO3Cv0nMrgqZcHnSd3U5caQZHneio2beD0Ohsy3ZZS4bGGOh83anZG8/vebbSGBNIaGkh9fCgtl/aQf3sHN27GsSNjBStWTmOOan8UtL9losogBs/4hG8UBjJePAyx6QRcN+uQFGFNvLc2SQEmJEc4EhloyWLbWahLR6BnMpHVXgZYbpAwQvELPpvZhy/n/ovhSn0ZsvAzRqkN5AftEYyUDGC2zQS+0xzEYJVPGakxgGlWY9A0+5qIQC12hRlxPFCXK4H6PNhiyv1AA2756XA3yoyHW+25m2grB0ahTueitxaZ4ebkCJU6qcsoS3embr8LTYfc5ZZ003436k940HzMQz7DKCiMHTWCJZ1HszCnKLekS3kh3+rSa0kLwPjRkhaAsfHl078t6RV67FyuTfpSGduFWh1nKRmrpaQvV+aYmz4H1mmxY6mYPSs1ibeTEm0tJsZWQqy9OnGLZETbSQmzUiXCRkyEnUSuPIZaSfExUsXXRIyPiRhvEzGe+sqEWGoRbKour83xksxnk9p83NQV8TVQw99QjQCjXlAMMhYRaCjCW1ORAB0x4SY6BOlqEqClTpCmOn4SMcEaMkLU1QlSUyNSS5MkQ0NCRSJi1SXsMzdht4kh+yxMOL7IniNWtsQqqJG4QIODMltOai/lot5askx9KLINpdghjOxFwfxq481WvSVssXcmLCCQrcf2EXJyN1EHEthxcg8nL17k0NFf2bP7Ovv355BxqJTUQyXEHCog5OATAvfmsGVfESF7C/HfmSO/huwvImhvAYEZ+fjtzMFnRzZee3JwP5GPx8ksEn85zuXrm6m4ok35GRnFV0U8K9Tg5SMFGhKn8CJ5Pi9T5vAqbQZ/7J7Lu0MT6D46hecZOjxLjqBkYzw5yxZTukiTSgMV6kyl1JiIqTEWU66vSqmBhHw9Gfc0pNyQSsnU1JIrfiWG6pQZSCg1UKHAQJECMxH5JmKKhfCMoR71ekYU6Qhpa6FjUUKVvlDQrUujkQnPLRbRauvMc0dXSk2ceWyxiZ8XRfI46Rz1d8qpzK2kJK+UvIdPKL5xl7LjP1MRv4/KzSnkhZ7mYdgZsmLO8SThHJXpVyiIPEVO0FHywk6TF3eRJ1uvkpv+Gw/2/MLFQ8dxDd+AXpApc3zV+Hb1VGasmo/+chkONtq4WxqRtsKJk5v9uR6+g9yUn8lNuExxynXq99/lVuguttuv5rxXABcCIjnp48cej9W4mavi4SBlwyIJi00WsNxKkZVW83BzUiDAWZXgFUK1jhJednNwNZ/GZvNpRFnNYbfJHO5aqVGmr0KtxnxKNKdSojGNEtl0qvXmUaY9h1KdeVSaKFNgMJ8n+nN5rD+HGj1lSlYuoevMj9SfOEjOEl0aDWfTbjSHJhsxjcvU6Vkyi+4V86hzV+bVRXM6bujwbJ8qpc6zaLUx5bnNUpodrOhYrU236zye+Uzmmfd0Oj1n0+U5l/rg2bx/tJo3T7zouBXBuyfnqastoLa5ltrWZzR09SBYzMXtQuL5PeVt7ylr6uTVe3j/+588b20np6icx/lF3L7/iOz8Qsqqa3j1J3T91Rt0qe58y8Onz7hR0cmV4nZuVnaT3QL3a9+Q3fyeJ02/k9P8npyWP8huekdmyx/c7YCcbsh78QcFNS2cPHmMtLgQfNyW4+3rRlx6GhFRAaT5O5AWsoS0LU6kyWcC7eX1bekuluz0tGP/lhX8lO7F2VBbznjrcslXk9tbdCncZk9mgiVPDqym5tdAaq/7U3FpI3l7LchOMeR6pCl71muRukafPe4WHPe14kcPHc6uVuWX5QrcWKlAZagB2VELyUpV5WachDtxZuQkW1G8S4PiDEWK9imRv1uLyr1a5O0y5GiAGkkeWsR7WhHrbk2siznxLqZs9bImyduGEA8zNq3RIcRFj4iNWkS56BLlZkKYmzn+a/SJ2KhH/EZ1rqZY03jClKIdUvJSVclJFqxmRbJjF1CcrErlNimVaVIqtqrxdKtgS4upTlGmcqsi5WkLKNuxgLpjajT/rEXVTxKqLkp5elWDhlv6VP6qS8MdazoKVtJdsY6OinXU56+hsciX7obtdNVn0FQeQ0meK8/qT/Ku6wXdXd10vhbyIC/p6n4lb6IRFMbeTuw2OruEbmzh9G7l+++k9P8ebukNv/y3dS0IhH3+DrL0hl0+qoyCLf3PIzz/34BR+L5caZSHYgRg7JArjB/nF3uB8X/CorBbuoUeISUt2NnyGcZGyu6cIHyZAvGLJ5HgMJF4++nE2s8h6kNxtwCMnrpjehVG3THycm5v08nyRLMAdUKYRVAShTnGjzOMAkAK956Gk+QgKYRihFlHAQwFABSugnooQKAAfsLrj72OwgzjR4AUFEfh/WUqQ+SgKcw/CkcIxAi/s0brO5w1v2OlRq/SuFTytRwUBWj8qDgKVwfVwdipDMBWeQi2SiPkx1p5KBZK/bFU+QpzleGYKHyLzrwxzJg2hKlzvuG7qUP4amx/+n7bl/5f9+OLr/7NoJH9Gf7DUL4c9SV9hnzGZyMHMnDiUEbOG8mwWQP4ZnZfpomHo6bzA1Onfs6ksX2YOPbfjJnQl5kL+qNv9i1xqdY4b5jJ4hUz2L5rPUuWKzNzzpdMmvYv1rmLWeuhjOPq6fz6KIKf7nqRcMCIHSfsuJ0dQ33TJTpan/Di4XnKUkKo3+JL6/E0ioLcKN/gzDUTXezHfU6UZCr3HM0pWuHA41hPOnbH0xG3haZgbypDN9N6Lp2CX7fyyy9bSNjtxCo/FSaoDWTQtH8xYMq/6DfpE0bM/4rxqsOZIx6K2zo1jkTZ86OfISe8DTgX4cBPMU4cCbVhT7AV0Z56hPkaEhFly6ZgY5a4q6FsPpoJeoMZrdGXsdr9mWo6nLl236G8bCLzHcbwg2F/xhr1Z/aiUXgum85xH23OBuhxLcKEW9Gm3I0249YWQ26EGHAnyoKHifbcj7OTW9K/+GhzxV+Pe9HW5KU4Ubx9JZW711K335XGg+5yS7rloDt1x91pPOouB8bmI72WtDDD+DElLZ9hbC7nxfNyGl6W0thZQvvz8t4Zxue1NLx8SntrgXyGcdsKXbY5yUhfLmPHcgl718jYv16DvWskHN6oxf41MjJWqrPXWZNEOzVirUXE2oiIsRERaysm2lZMlI0qMUIy2k5MrIOUcKvekEuYjSZRjvqkuziSun4RfmYygkw12SxscFGZj6dYCXdhL7SOOj66Evz01QgykhBsJCFIXw0/LVX8NEVsMdQmxtyUYB1t/NWl+KqJCdHUIEiqRqhMSrSOFslGBkTKpMRJxRwwNeKAmTFHbCw55ejIbkNTYpXViV2oQbrEjL0yO07qL+VXsxXcs99M1pIw7jvGcNkukv32AaRu9CcuKoi4o1H4nvQldPsaUnf7cPzHXRw9fIL9uy+yc9sNkpLvEJV8l8j0h0TtyyZ6bx5RuwoJS88lOC2bkPQcQnbmEZD+BL/0bLy3PcZ35xP89+fjebIQ99MlxP16m5/v7KQscxWNdxZR9dCY8kfqVFyaTfOOmTQlz6FzhyJ/HVSG48p0n57IiysLyT9hw730DO5EX+O3gARur3WgyEFG3SoDyhapUmw1n1LLeZRaLuSx3mwyNWdzT0+ZB/piSvSEzSxqVBiqUWakSrGxCiXmEkpMpZSbalFlrE+tkQCMEkr0JVQba1JjoE29kSH1JpbUmC6iwnw593UWk6m/nKu23uRvv0FFTjMPa9u51djO/ZZOHjW0U1jbRnlmKSXJP1Pjso/CLT+TG/0L2XEXyEu5SMXOa9wPOsSjoKPkR50nN/4SWSm/8njHJW7uPc3JI3sx2WiMspsGU1Yt5HurqSywXICplYRl5hqsN9XA11aXPZtdOOYXwpXIHdxPPElO2nnK917ivHc06UucuRgYxBn/AA5tdiVmpSUbzRRxc5Sw1l6NRUbzWWqhhLONAhsXK+C9VJEAJyWCnJTxtpmLl81cghctJN5Bkd2W88l0UKfUSkqNkRJVetNoMF1AvfFC6owWUqLZG/ipNFGh0EiBHKP5ZBnNo8poDnkWEp6sWcLjdSvINlWj2kiBZgsRdTaaNNvr8tpKRKe1CpWrZDz9cSPP86JpOeNJ2VodXlpq022rR+tiDZ4tFdG+QoG/XBby0keJDm9lujwV5ffvzjtDfhK/F5ygJyuThoJKyvILqKqspPVlD/UvhUqdt5S0/k5Z6zvKmzrpeQMdbS+pLCkn60EWTx5lkXn9Bo/v36emqpq3b3/n7V/Q8xe0/Q7VL9+RWf2KayUd3Cx7ycPaNzyuf8OjutdkNwrA+CdPWv4iq+lPHryAe+1/kdX+p7zDMb+8nJ9O7OFcRgQ7QpcT5mlFiK8j4f5LiPa0JsrHhmg/W2K8bYj3sCJhnQmJq41IcbEg2dOaJF9b0j0N2e2pzQEfLQ77aHA62JAfg824vX01leeDqfzZm4oLLhQcWcztFFOO++mQuk6HlPUm8g7EQ94WnNmsz88bJVxZo8wjVxHVAWrkxYl4mKLK/QRlShJlPI1ToyZVherdilTtV6Z0lxLlu0VkbZNx1F+ZJHcZMW4mxLiYE7fBjIQNpmzdZE3SJhu2uJjiu1aXLQIwuuoR7mZO4EY7vNY64bbcAa9lZqR525N3wovqQwYU75SRlyYmO1GRrLiF5CUqUyr0NG6XUblNXV6vI4RfatLEPE1ToWa7MjU7lajOUKD+mIimc1JqfhJR84sadVelNN7QpvaqLi13rHjx2IGXBctpK3am5okzjUWBvKzdSU/zMdrq0ykr8qGl/jRvX7byqquH7tcNdPV0IFQUdvcI84st8qsAib2w+P8TMApBl97zTxtauP/n6bWm/98A4xthf6E8+NLaC45ytfH/DIxd8lqd3pS0AIxbnOYT6zCBePsJxNpNJcZu9n+Ku4VKnU26Y9ikNxbBkhZ6GAWF0U1P6EwcjaAcykMvBhM/qIwT5a+FucbNhpMQFMZN+hPls44CDAoqoQCawncFtVE4wnMPww+hF71eYNxsPEm+q1oARkFhFBRJASSFI0Cji6BW6ozBWeu7XpXxgzUtBGDkiWnRMPk8o1xxVBGAcRB2ysOwVfoaG6URWCkNxkq5P3Zqg7FWGYq5wteYK4xFT3kMCvNGMG7aQIZP7Cevihn49Zd82f9fDBrWjyGjh/DJiC/oM/Az/j1sAF9+N4hBk4fRd0Jfvpral9ELhjJfYzxDv+vDN9/14dvR/2b0uH5Mm9MfZdlAIlOs8IvUZfGaucRsdUakOYYJ079g0qy+bPI1xG7pTCyWTOT8nVDOP/Qn+ZgFGT8t4X5hIvXNl2htecTze2eo2RpKV0QgXfuTeBblz9ONzuStccTo+z4sn9KP4yYi7iw25bbvMp7tDKcuKYCi8E2UpQTS/HM6uZeS2L93PSu9VFkbrU3faX3oM6YPn4/rQ78JnzNoen9GzO7H+LmfY6IzkiPBplwNMOaXTZpc9jfk+hZLft1iwYVQcy7G2HM6xp7Dcfac3LmKn456cGj/Woztx6Jn/S1WyybhsHYmzp4KLHefj/26aWjbjUBmNQSzleM47K3BdR89fvPT5WGcJXfizbkeaciVUF2uhxuRGSUkoe15INgfkRZyWLwRaiKfXyzavoKK3WvkdrQAjA0H3Gg+6M6zQ5uoPeYmD70IKenmo+HyGcZehVGo1RFCL6V0PKug/UUlTV1lNHWV0tFa8Z/Qy0dL+uc0P1KX65DqpC6fUdy1SsaB9ZocdtEiw1nEkY1a7FslJWOFlL0rZSTYqhBnrUy8jQqx1krE2aoQbaNMrJ0qcYtERNkqy0+4uQqxNhokLTXkdOhGCk6mc3dvAns8VxNsoU+ggRabhdV+Skp4SNXx1JDhpaWOn646wUYahBprEKyvLp9b9JKo4CuTEGNuRqCWFt5iNfwlEsJ1deShl1gDXeL0dYnV1SJSJiFeTcQBQz2OWZpz2NKCfWYWJGvoEqOqSeAsVaIWaJMmseCAviOnzR25bO/Kr/YB/LoomivLUzm5Nomd3mFEhm8iNMMN3xNrCE10JC3Nnf37Ejl84DipyWeIjrpAWOQ1gqNuEJp0h7C0O4Qm38Uv8jbekbfwjb2Dd/xdfLc+xDv1Ed7pWfjsziHwYBGhx6vwP1GLz6nnxF2o4eRvt7h/PYG8W+u4f8OOzGumZF00pOSghNxUEc1HtPnjsj5vL+rQ+psR5XdXcP6MH7t2nmF/WgH7En7iRPAWbvms4rG/M/c2mvJ4rRZFa6U0euhSulSFsiViCu1VyTFXolxfKOVWo9xITJmJiDITMVXm6lSayqgy1abSRJcqU0PydCQUGcioNtOnxtSIp2ZmlBpb8sTIhisyC05rWHNE056bvmk8z+0kv/4Nl5q7uNT+hmutr7nX/Ir82i7yLhdQEHWO5x7HqYm+RHHsL+QKq/62XeFB7FnuhB7ncfgZ8mIukh33C4+TL3Mv7Ud+TksnLs4PtWViZjgpMt56HtONFRDpijA1lOBkIWOFpZjV1iICV1uS4rmeo1u2cDl+G3e3HSB75yHO+IZw0MWNCyFBHPVyY7fHCgIdtXC1UcLdScpKG1VsDeaz2FSZldZKrLKexwa7eXg6KuK3WBkvm/n4L1IkYpmYFGcJGctE3Firw5NlmhTaqVBmO5saR0UaHMU8tVbhicZ0ivUXUG6iQrGxIgXGCuQaLyDPfA6PLRS5pq/EZR01rsiUuKerQqmFBk8tNHhmqk2XkTbdZprULtHjcaoP3cU3ef3LcSpX2dFuuoBOx+m0Oc/l2VIFuh3E4CSm21NKu6+Ens0qvHdX5EWMLq9Ob6bnlzTazp6k89YTnt59SNnjbF40vaD5xWtKG7spbHxFUWM3ZfUddL/6i7rqevIEVfHGbfIy73LvyhUeXf+NxsoK3nR28acQjPkTXr6DiuZObhe1cKOgiRu5ddzMrSWropWHZc/Irn5JbsNbchvfk934B1lNr8hu6SanuZPy593U1tfy8NppLuwO4tJOd06mOLMzchHRftZE+C1li/8SQvwcCPG0IdzFnAQBxFYbkLLBhGR3U2I9jIl1NSB5szEp3obEusqIXS8jeYMeP4YvJfdYIEWnvSg570L2sRX8mmbLTm89otfqE7/RihQ3K3ZtMuWMvzFXfHS57qHOk0A9HgVoczPBmkspptxO0aAiWZGWmNk0JanQuEuDhoMa1O5fQO0BVfJ3qfNztJRdfrokuBuT4GJG0kZzktabkrzRnPgNFkSsNSFsvSHR7kZECTVNXkvZtH41a1e4sdJhPZuclnFhexRPDvtSvFuTop0a5KWp8SRZhdxkFQq3iindpk65cFKllG2VyEMwwkaY6u0q1O5SpWGfiLoDKtQfU6X+R1Xqz4tovCyl4ao6jdc0afxNn9Y7VjTdtuDZQ3tacpZS/XgljUUhvKjexZsXZ3ndfozK8hCa64T7Vl539tDzur63Q7G7hx45MDbTIyxI+UcoWT46+D/qEwW1sVdN/NiU88/r/6IwflQOheu733tt6F4w7PygKPZeP35OgMv/nmX8b4XxrQCgr9rksPjx+t9W9Ad4/KAw9gJjJ++7mim/e5KwpQuIc5xInP14YmynEGU7S16rE2gmdDD+wGb973HXGY2bkJIWehiNJ8nnDeUQpy30Mwr9i1PwNZ0m72EUIFGASA+93ueC0ij0NQq2s/Cd/yiFgsUs1OfojZUXgcuhUa83/OJjPhVfi2lysBTmGAXIFD4nB0ZB2RSS1Lrfs0pr9N/AqDaC3hnGrz9AY28Ixl4OjIOxVxmBrbttcfMAACAASURBVPI3WCsNx1LxK3kQxkE6CDvRYKwVhmOjMBpTxVEYa0xEWfw9o6YOZNDYvvQb+hn9v/qCr4YOZMCoYXwxdgSfDB7AJ/2+pM+X/6L/2CF8/n0/hs0azsApA5mg+j2Dx3/BoDGfMGLMF3z3fX+mzhnIPHFfIlNtiN/tyAZ/TQLjnJg8fyBjp/dFUTaOxStUUdP+GhOHyfx4I5greWGknbHjwKUVPCxJpqbhZxrqbvOy4BIte6Lp2exBZ0wQ7RG+1Hmto9BzBWdDl/CTnz0nVuhyY50FjZFutOwIojDdj8LjUZRd3kbRlTQeXIonfdsKHNfNwylAzMDpffjihz58+f0n9PvhC/pO+pIvJ3/C8Ol9mDu/D3sC9Ljop81lLym3QvW4EazD9UBtboYYcDVAj0sB+tyMseVSuAWnAg04E2bK7bQV3Nuxmivx9lyItuKnSAt+jrbgRIg++7wkbHdRkO+Vvh5kyC0fbW4H6vIgypQ7UcZcDdbmSqA2mYK6GGNHTsJSshKWyIHxWrAht8LMyEpYRPmu1dTsd5Hb0fUHehXGlkObeH54EzVHXWk84kbbIW/5DONLYYbxRf5/Qi/PWst4+byKjrYqmrrK/wOMnUJK+oPC2NleLFcYk5dqstVJwg5nTXaslLJvvQZHXLXZv1bCj5sM2LNcxM4lyuwXgNFGkSQ7ZZIXqZIgXB1ExNsrk+igSoJwHAVwVCbKXJEEGykHNtpyKdaT4jO7qLx4hDsZKSQsdyDC0gIXJRU2idRxF2vgJlbHXU0NT3UxPppqBOlrEqCjjr+mFG+JWF7SHaSjQ5i+IREGhmzR0SFcR5tYQ32221iy3cqMBH0dYrVlbJVJOGJkwBl7O07Y2JKmqcf/Q9t7R2V9oO26ZDJpk8REY3qZNGOiJhaQ3nvvvSNKFUF67703C4odC6IiKgoiKF1E6UhHigV7j0m+me866/eiyWT2d86as/befzzrLcD7+o9rXeu+n/t+clR0yFTUIUlKg+iflIhYrEDCcnWK1K04YLKWapckatbkcNg5ncrwTWT7BhES4EziZm8idrqQU+BPQXYsuVm5pKbtJj2nhviMJuKy2kkp7CF9SzfJG1tJLDhPYt4l4vMuElNwkbCCC4Rv7iC2ZJDYg6NElY0SUTZCRNk4YfuuE37gESmHf2HL8ZuUVdVw+HQS+6vD2XcyhkPHEjiy342jxQ50HLPm+nlTxs5YcKWjgPoLhyk4fozwvS1E7hoWWeKF286wKWsnBwq2c2ZjIW258XQmejOZ4EqXmzrTvkYMO6vSZSzFiIESwwaKDBoqiGbEUJEpYxUmjVSZMFJnxFiDAVNtug3U6DXUZNBUnyFTY7qNjDiroc1+GSV2qOiRr2ZMlq41x7J30TX8mParv9F46784e/MXmm78zOXrzxi9MElP0UnGYkt4HFPK7cwTDKUcpi/7ON0bTnM8fDcNSUe5IMBiWiUd2afoKqyhOnEDO6PDWOtljpKzHIutJVlkIs9P6orIKamiraOEiYUCFrYyODsq4GqvTLSfDYXRazmUFUftplzObcijLCqcg+GhVMREsyfYk83+9sS4qBLsJIe/qwqe9irYGcpgqy+Fg4E4LibLWW0ljrejNP6OcgTaShHuIEv8akXS3RXIWy1NTZQx7VEmtK5V4pK3BG2rlzPgpUy/swI1il/RobOcPj1J+nUl6NdZQa/mj7SZiNNmKkGL3nJOKi9ll+wKDipJcl5Pjkm9ldzVk+aWoSYPjdW5Z6dFT3I4vzW28uuuMibsbZgx+IGrzp8z472Eh2sUwFYXjOW46SXPTKgsj8Mk+KffIu4ELeFmjDI3E6y5mxnMr4f3cP10NRMt7Tyevs3M9Yf0jd6md/IhPVfuMzh5l0dP/sHY0DjdjS301Jyhr7aOS6dO0VZZyWRXF89u3+a/n/3GL7/8g3uPfqF3aIozjZ3UCVPfztn6Nnr6RunqGaXr8hQ9o7fpv/qEyzd+Y+TqHYbHp7g8Os3YxE1uTF3lwumjHMoPp3KjP2d2BbEr04G8OBvSY1aTkeBGSqwLccFWxK01JEtQFkXqnSHJXrrE+eiS7GNKepAVKcHmxPjqE+GuQ7y7IRsCbanI9qZh9zq6Tqyn/agfRzc6kxGgR7y3KUm+tqT5WlLgb0RplCFV0brUhqpSF2fG7hQ/EhPDiU1ax558R7qK1LieJ82VbH1GNtkwVmLFjWPqPKhQZ7pMl/btxhxMNSI/0IAcHyPy15qQ72VMnqcxWR6mZHgYkeFtQKa/EUmBlgT7rcFl1TrsHKKxNAkmwjOSo7lZVGV4MLhDk4Fidbo3KNBVIE//BiUGNigxtFGZoUIlBvMUGMxXZHiDLCPC6cCNUkxsleXqLnmulshx9YAcU2UyTFfIc6NaheunVbleo8HMGT3u1JtxrdaQ643m3Op0YeqSYEnHc2u8mKe3jvHo9j56e8KZHDvEs3t3+OXhE54+neKJ0FTz6DFPntziydMXwPhHx+Kf4fAFDP6RP5nNpLx4/39+FPtjT/Exv/72RASN/1vA+IsAjLPBF2Gf8f8VGv8FGJ8+ecg/H88w2nJIVKuT5bhApDCmWS4k2XKJqLhbCL0IwBig9Rn+Wp+zTuNT0a1o0fk/Af6eK4zCHqNgQYcbLyLEYOFzWPyjm1FQGAN0Z3sWhb8RRgSNz5VGAQRFiqL+tyIQFOzpIMMFhJl8L9qTFOxnARiFIIzwKIzwO97af8dN47NZS1rlIxzl54tGCL0I9rSobkd2LjbS72ItPQ9bmQ+xlvn4OTC+jbX837CRfwNrmTexlpqHncynGK6Yj5HaNxiYirNcfSHvfvsOr7/3On957a+88tZbiM19F7HPPkRsztv85ZVXeemNV3l53hu8+vlbvPHtO7z0xWu8tfAdXvv8FV795GXmCOGYj15j8Yp3+VHmVRLyLdha5o1PtCbmq6X58qc3+fCbV/h4wet8/9PrfL1IDB2rbzhQG8XxSzHkH7Gi5IwbXRMbuXa7iuvXmpi6Vsf18yX8nBrNTHIIDwrimUkP5WqiPy0RLtSvMWYmJZDfCmJ5EObBnc2RPGjazvRAKVemjtF5aQeh/hqscl6Kg+tPOK6XYu5CMV7/VIzXPxLj7S9f563v3+K1xa/y1o9iLJAQw9fhWw6EKXMsQp7KKFnOCLdJU3RoitOkPlyVc6GqnI/WpT5Mk8ZIXU4Hq1OfZEpVlC51CUZUx+lRHa/HyVhtTsRocCxKlYooVaoSdahN0ONMjBYNCbq0pRrSnmpEQ5QmDZE6XEy14lKaA325bnTlrqIp1ZzGJFOaks3oyHUQweK1vQEiYLwqhF32BnBjjz8zu/1FwCiEXu6VhHFtTzwPp+u5db+PW3dGeHJjjNv3Rnh4e0ykMF57ODRrSd8c4qEQerkzu8P48P5lKvJDyXZQIe8FMK5RYvc6TQ6F6HMoWJcjQfrs8VSlxEONbasUybeVptBBng2OCuTaypDvKE+OnTS59rLkOsixxUODIg8NdnnqczzMmfqsQKoyAmkvyWHoRAmdB3dyMC6SQA1NfGQU8ZdTw1dGDR8pJXyk5PCRkmKdtCThakqEqSo+h0UFguQUiFBVI05bh0gVVQKlpUXAmGWoz1Y7K/a6OrPHyZ49jraUmBlTbmFOpYMDzf5BbNTQJ0tJh0Jtc9KVDMhSMSVXzYICdVu26Xiy1ziAo/axnFiTQoVXCieistkaEU6Ynx3RqatI2OpFemosuakbSU7aRUL6KVI39hCV209EzmWiC/pJ3NxN4qY2onOaiMpuI3FzD4nb+kjcM0jsviHCDwwSemiYoMPDBJSPEHBsCP+KVoIrLhNVcZfEY09IOzVIXvNRMmqPk3i0lei9vcQdPEXR4QJOnfWms8+a9lZPuvt7Odb5lKgT06w+0ofXoREC9g8Tsf8aobtukLRzlKJt56nadZqu7fsZzEilY60rQx4OdJrr0GWoyqCBEgMGilw2UmTYWIkJExWuGalyVV9IQasyZCycClTnopE6LbqqNAnVOfra1KirsV9Ojq2KKmSraROpqsvB6CQGO4dF1mPXxD8YmPwnA9f+weWpJ0wP3WJs12mmErbzIK6Ih8lbuJtWxkxuJeMbqmnLOUFVwiHqhYR0RhUXM6voyqmmOeUwhwPjyfd2wdVRA0nzZSw0keAHfRWWqmghq6yLsoE6yrayaDivxNhaHCsbKZzsZFnnoka8txmFQas4nhXD9gBvSoL9KYsIp8jXUQQfIbbSuJsuYZXpcqx0l2OjL81qSzXcLJVYbSaJk5UEzg5SeDjKEOAkT4izHEFOkgQ5LiPc/gfy3VdwKFCRumgNOrN16c00YmaDC2ORJlRqfUezzlI6dVZwWVucYWE0lnLZcCX92ovoUP6CKtnP2a7wE/tVV3DJYAX3Db/lsdE3jFtIcttcmqfmklwOsuZecTaP42K4amrEdQMp+hx/ZHC1NPcctcBUnyeWSgysEWcoaCm3ohfxLPzvPI76kl+jfuS/oxT5NcaEqSwXOrbkMnSqll+n7/BEqL4ZvEHXyG36px4wfecXZm49oq+rn+76ZnpPVtF94gQdx4/RUHqAjuoqHk1O8ezufe7dus/01du0tnXR2tBK9bFKao6f4PzZOgYuXWK4p4/ujh46uwa5PDrD4OQDpofHGGo7T3dLO0Pdo1wdnGTs4gWqduZxtDCMk9vDKd8WyNZkB4oiTSlKsGJDvA3ZEZak+ZuS7mNGpp8NKf72RPrZEuRrTbynJcl+tiQG2RETaEOwpykRbmak+FiRH2zJjlQLag97UL7difxYQ2L99Ihbb0e8nyOpAXaivsTdEfpUJRjSnGTAkZTVuCZtRjZoJ3JBufhmRnJ8pyN9W0wY3hnG0MFsLp+IZ6rRhX82mPOwyoz+A5YcTNGnIFCXXB9DCteassHLhAJ3E3LdzchxMyLTTYd0H32ifMxY4+qIsYUPGvoRGBnFstY2mEyvdRyNX8XoHl2GdmjRV6RC7yYlejcocrlQiQFh8hUYyJVnqECRwY0yDG6UZGCDBCPCScEdslzdK8/1MkWmDskzdkia8aOyTJ5QZKZGixvVutyqM2WmzoRr9ebMtDsxdcmL6d547kzs5PGt49yb2Ud7exDjw2X8+uA+T+8/4uenUzwVAeOj34FR1IH9XEH8YyfxhYL4AghnX/9ZBBREwRc///Oj2Oye4h8Bl1kl8UV5t6AuzlrWvwohGKF259kjngmJamFEIRdhb3F2hNfPhPCMCBgFlXFWaRRS07PPX7wntJDf5MnPMzx6+oCnTx7zj0c3GWs9QtoaWbIcF5Jp8y1plt+TaLaIBMsfRKEXETBqfkaAEEZ5XqsTbLhAFHoRbGnhRrToBKDWl6KzgEF63xKo+w2Bzx/9tb8S1fCIgFHrS9aqfSY6E+ij/jleKp/grfqpyNYWfi6MsOsofJ7Q8xhqtFB0ZtBb9ZPf71MLJwdfjHARxktIUqt+zBph11FISD8fJ4UPcJR/HzuZeVhJvYul9DysZd/HWvYDLKTew0T8LVG1jo3MO1hIvIX1yrk4yHyI/fK52Mp9jLnWV+gbL0TLehkWnpqIay7mna/e4qV5LyM291VeefcNXnrtL/z1zVd58705/O2Dt3nl/Td47ZM3efPrd3j1y9d5fcHfeOPrV5j3uRifL5zDUrl3ic+1YO+JIALjzFkiO48PvhNj3tdivPXJm7z35ct8tkgMbZu/c7ghmCPN68g/YEpZnR/d49uprM3kytVabk3U8LizjMfleXRkeDJTksAvRwt4sCuda0XxTGQFiSDx/s4EHlcU8XNrKc/GTzM9foL+sSO09e/hUHUiYamGOPitwCNGgR9WvMYnfxcTWelvf/EXUZ/iy0te422pt1mk9xlOnjJsznJkT7Q2VdGqnEvS4VyCNnXPlcazkRo0xurSEKtLXaQWNeEanIs3pC5WnzMxutRE63A6WodTERpURWlQFa1JTayOyHI+E6vD2ThdGhP1uZhpRkuyAXWR6qLPupQhqIuOXC50pzvPhZZUM5qTTWlMMqG3wJnJXb5M7fZjuMiDyZ1+XCsJ5PreIKb3BjC914/bB4K5WxrF8N5YHk/Uc+fuZW7eH+fe3Qnu3RVqc8a5e3eU2/eHuHN/kHt3R7l3d4o7965y+94Ez+4McLQglAxnFXIdFShwUaRIAMa1GhwOMuBIoD7lQUYcCTTmRLg1Oz20yBPg0lGo2VEjz1aFfBtlCmyFOh41il11qE30ojnLn7pkdxqzfGgqCOLSnlQ6y3K4eCiH6qJIisOcCdSTx01qOR7iEqyVksFTXAIfKUl8pMTxk5EgQE6ScCUFwuUViZRXIVJWhVhVNRI1tYhTVyNKVUnUxZhnZcwmRzN2e9lzKHA1x8I8OOHqxClLe3rCohlIyWSHmQ0ZSlrkaxizVc+Gzbo2FOhYka9lTaGqPXuMA9hhGMQO8yB2Ovtxef8umkrzyU3xJjLOk4SCOJISd5CZVklO7jmSsxuIz2sT7ShGbeggYuMlwjYItnMz6ze14b+7l+iyUWJLh4jbf1k0MQcGiDw4JOpkDDoyRuDRUQKPdhJY3kfYsatEnbhDzKnrJNSNEnVqhMBDY/gfmGL9wcsklp6k6OQ+Drcd5Ex/I41XHnFyBLa0PSDm5BDRxwZJPD5K8rFJoksnCNs7QciuIbIqxqi6eI2Brj6mj5XS5etGt646V7U06TPUpk9fhWE9Oab0ZZgxlOW6gQKTBkIQRoExM3X6DOSp15KlQkmKChUFDquosUVahRw5HdI0rdi1PoFoJz/OHTrD0OBNem/+g76Z3+iaeszw5CNuDN5hqvw8V5L3cS9hD88y9vEgZy+3Nh9nZvs5BgvOURd7kpqEczSkN9OUVUdTdjlN2TvYvc6fotU2pDjq4mgqg4TOjyw2kGaxjjIrNDSRV9dEUUcJFTN5tGzlMbWRx8JOCRtbJVwcVPFy1iRwlS4F4S5sDHZkb5wHO0IcKfTRIctHB28LCWwNV2BlKIml3kqsdFfiaCSDk7EM65x1cLGWx8VOFi8XZda7qrLOUQ5PmxV4Wv+El9UifK1+IMFdiu2R2pQna3Eu05yONGtavNSoVP6Wi+rL6FOToF9jJV1aEnQKARhjRS7qSnJWbQlHFL+jRHExR1V+4pKeODeMl3PLcDE3raW4bivLFeuVjKyS5edwUx56ajBlvIxxo5/ot1zKsPVybttI8tRiJTesxBmzX86oyzJu+Uryc5QMTxJW8mvSSv4RJ81vYTI8jVDhRoI1tw8W8uuVKzz6DS4NzdB5eZLR8Rlmbj+jp3+SC22dXGpqo6PmLJ2Vh+k4VMT57Wk0b0ph6NABHnb2Mt3ZT3tjC/Vnz9J17jxnD5+g5sAR2k6eprehkcmeXrqbm7jQWM9Qfy9DAwNMdbYydLaSK22NjF04z+3BPm70XGC4oYLT25OoLg6nemsQRwu8yQs1JifEmI1xduRH25EdZkOqvwWp661ICbAl3s+aKB9LYjzNiVtrQsJ6IxL9DYn1NiDWzYRED0vSfczJCTFgU7wOGWHaxAuw6GtCor8diX52pPpakxdgwfZwM44lW1OTZkVpxlrck7czL7yG90L2opKQS86uNAZ2mzNUeYDTNedZX7iD1TnFHDyYQfv+aFpy3TgQqk12gBrp3rrkr7Um192aXE8LNnsYkumhT6K7HmlOmoS6OmHtkYSM8ybEzQox0Q7F33wNsavtKM3yYGi7IYPbjLhcpEv/Jk16CxQYKJThcs5KUX3OSJYCY5lqDOTIMJAnxXCBLCOFsoxvlmN6pzK3yjSZOazORJk808eUuF6lzs1aXWZOazNTo83NOl1m6g242WrJtfPO3Ojw58l4Fv99cxuPhxPpbnJmcnA3vzy4x+OHT0UK49PHd3j68CFPH98SQaMAjE+fCCuCgoB3j6dC7aHotVB/+Hz+/fWL94XaRFE9jxBi/mP+DRj/6F78Q2WchcFfRIA4C4kiUHx6XwSMs5AogOLsCLAoUhWf29KCHS2CReH1n+YmT3++yeOnD58D4y3GWstJd5Mnx+kHsu0WkmW7hBTLn0TAGGu2UFTaHaj9hWiH8cWlFwHkRGcBhc5EYbdRa3aECzCC+his/61IiRT6GoUKHuHGdMDzE4JrVT/DR7gprfY5nkofix79tL4S2drC3uNscOYL0d+FG38v+lsv5Y9E3yHcqxZg0u/FaP9dpFYKpwY9VD/GVeF9XOTfx0XxA1yUPxYBo43UPCxXvouF9FwsZeaJwNFSci5m4nOwkX4PW+n5WIi/g5XEXOyl5rNa4j2cJOdhrfQBumrzMbVfhGuwJuuS7bDw1map8nf87YOXeXXuX3jpLTFe+psYr779Kq+/8wZ/nfOKKEn9xhdv8+bCd3njh7f5Tv0bPv3xDT745l0WSr5LZKYpe08E4xloxOeLX+GdL8V4S7iE8v4c3v7sVT5Z8jKaNp9RWufD3hpnCvabUFEfQs35TCKTLdhfnkhfWwlPh09xr/sAt9u38az3APRX8M+OY9yt3sXT+hJ+a97Nf3eV8WSwhvvDNfS0lNDfd4QzzUVk71zHzpNRJBQ7EF5oQkSBAV5uEugpf4S4oHJ+/1feX/RX/rboL3woOwdJswWYOi3Hx1uRPXFG1Mbq0JBkSF2cDqejNEVzJkabs/G6nEvQ42y8HnVxAiRqizoUhR5FARhrorQ5HaUtel4bo0tdnPC7BtTF6FIfr09zshGduVYipfF0hBoNCXpcyralO8+ZwU0e9Bas4kKGOc1JJqK5vNFVBIuCJT28xZMpIfCyN4hr+0KY2h/E1ZL13N4XxMz+CHr3RPN4/Bx37www82CCW/cnZ2HxOTDevzvEg3tD3Ls/xu37U9y6N83dOxP8eusy5fmhpLmokOukQL6zAju8NDgYoM+xUFNORVhwOMCQ4+HWVMU6sdlFlUInJfId5EUq4yYnBTY7ylHkJMsWZ1lKfbW5VOjNaEkYncV+XNoWQMeuCAaOZnHxYCI12wLYm2pPrp82YeYyuMn/iMvyJbhLiOMmvgw/eWmClOXwlRbHV3IFAZKShEnLEyWrTJS0EgkqaqTp6Ii6F5P1tMk0MyDHxogCJxO2r7XhYKgrFTEenPBaTd0qbzojkxkv3MkOGw8yVAVF0YYdBqvYomdPgbY5eVqmbNKyYpuBO5t1PSnQW8Mhv3Bu15+k4+QuigviCY8KIzqtgKTUk2RmtZKdd4GU7GYScpqIy28hurCF8MLZjsawzRcJ3NlLQNkokRUTRB4RrOfLRB7sJ/LgZcIPCirjCMGHx0VAGHx0kKAjQ4QdmyDyxDWiK28Se+oOgWUTrNs7hH/pKAEHR0gqb2dP6ygnhx9QPf6EM1P/Re00VAz+zM7zNyhuvEpx03W2NV5nU90UccenWHdwnNBjE2xtmqJncJLrVcfo9HFhUF+VWzrqXDbQ57KBBqP6ClzTl+G2vnDyT5FePSXadBVp01ekTUOSE8ri7FeSZLucNFkSMsStVCFKyZQ9IVkc23iE0q1HqTl5gZa2UVq7p7g0dY9LV+8xMH6LyQtj9BVUMJ1axr3Mcu7lVXBn60mu7TzD5I4mLqTXcCa6hsbUi7TkXKQ+q5r6nH1UpaaQ62JEnpOG6GKQjfaPiCt9z0860izWlGeFhgqyasrIa8ijaqSEno0aZrYqWNqrYW2vhp29Oi6Oang4qhLmrkNeqCV7Ep3YFm5Goa8q6WvVWWMmgYWBJKYGsljoS2OlK46NznJs9SRY62yAo7k8DpbSrHFQxN1RkTV2srhaS+Bi8ROrzH9ktcUS/FykiPFRJC9EkeIQNfatU6bCWY4jSt/SprqMTuUVdKqK06ohTrORDM2G8tRqS3FSW5KDyks4rLCYGqUldOus5LqZArcspLltLckNB0muOKzgmp0E//TW4omLAuOG3zNgsIBBkx+4YraUG2YruWEszlWbpUxZLmPCYjkzq+R4FqXDszQNHqfJ8yhxJU+jJPgtVJr/Stbl8b44/nF1gjtA29AMvQMTTIxf5+atZ5y/OMz5ti46WtvpOtdAf81BessyOV+4nsaUtZzPiuf+2Uaune+g9Uwd52rPcKmumeYTZ6g7dIyG8hO0V53mWm8vA80NtFSW09tUw5Xu81xpqmS4+gBTTZXcuHiOW91NXO+oY7zpKJ0Vm6jeFEztJj9OFa5la4IDCWuFkIgeqQEmonvMqQGWpKwXFEVLknwtifU0JczdkHAPPWLWChdVDEj0MSLG3ZAYN2MSPE1IWmdAgo8aMd6axK41IGGdGSn+tqT4CZa0Fdl+FmwINOVAgg0VabbszfJjfUYJL8dfRCz0GN9F78Rvy06Gj3rSePQk/vlVfO1bzHteJ7GO2syGuHT2+3uz09eIVH91cn1NKHSzocjThczVJmxy1STDQ1/070mx0yfeLwqj9bv5Zs1hvrHZjb5WAL5GVkStMWVn9ioGthowuNWYy5sN6N+oRW++Iv35kvRnLWcgXZyRdHnGUlUZzJLjcpYUA1nSXM6UYiBHmvHNClwvUefGQXUmSuWZLFfgWqUaN2t0mDmtyUyNGrfq1LlRq8nVOj1uNFlz84IbD3qDeToYzd02D3rPmjM9uI2n92/z8MFT0Q7jz4+FfcYHImAUEtKzoPgvkPgCDv+jR+Fk87/PXf4jYBTkyheQ+PPvlCqAoWA//3n+DIUvFMZ/h8VZhfHfgXG05Qgpq2XIcvyeLLvvyBSA0eonEq0XP7/08o1oh1Go1RGAMczoO8JNfhAFUgTbWIBCf23Bkv67CBJDDb8TJakFSPTX+Ur0PEhPOBk4280oAOOL8VL+RASMAiS+qOURdh/9tP4uUisjzRaLAFQARuE9ARgFWBS+TxihgueFxe0h1OsIoCg/HxfFD3FV+QR74aKL9LznI1jTc7GSfBdrybnYCFC4ci62Uu9jKT4PK4n3sJN6Hw+FT3CQnIut4gcYqsxHYYjMlAAAIABJREFUSekdVnnL4RVuwNpYKwJS1vCTyjf87dOXeXmeGC/NEePld17ilXf/yktzXuIv7/2VN7+cw9sL5zJ/xUd8q/I1CxU/Y96C9/j0p9cJSTfhQHUkJg6yvP+1GG9/JsYbwj3muW8x94u3eH/BS2jZfsnuU55sOmJO1m4DKhpCydvhwoKlYijpfMze0jhuXK/n3p167tw6za1rp3h8u4kHV5u5d6WJe2N13J84zdPrZ3k00cjVodMkJ7jgsU6HsupsrLxlidvszIbDfhQe8iJxqyV5MdoUReqRGaCBn7MEasrz+foHMRZJvoy86ts4W32Nn80C9oWri+zjWSDUpDpSQwSMtbECMOpRn6hPfaIB5xL0ORmqRnWk5iwsCgpjlDZnBHCM1hGpjgIwiqAxVo+GeANaU4WKBmtqozWpDlehMdGArlx7ESgObfakf4Mr7RkWNCUa05pqxsCm1UzsWsfYdm/GtwtXXQK5vi/4d2C8VrIeYZ9xencwl7aF8mjsPwfGm4LKePsKv9zs50heMGnOKuS5KLHBVTgFqM/xSAtq4mxpSHbmeJg5x8OtOBRoRqG9PEX2Umy2lWCrowTbXSUpXrWc7WuWUeovQ12aAZ1b7Rjcu4bRiiAma5KYrs1gvDqD9tJQTm12ZUecHhk+CqS6q+NvKI3dih9wXLqUNSslWKcgR4CSAr4yUvhJrWTd8uUErFhJ4DIJ0cQqqZCuq0eSliZJulrkW5uSb29GroMxm92t2BvsSmnYGg6tW0NzVDxdOUVM7zvNfs9ksnXWUqjhRbG2B7sMV7NJAEYNfY66eFK3PpJqvygqA2I4l5pH596D9J2uZ19xKVExG4hN3096XgNpOa2kZDWTlNlEojA5rcTltxFTcIGYok4Sd14mfu8oMaUTxB6eIPTwCIFHBvEvH8DvyGXWlvay/tAQYUcnCT40TmjFGBHHJ4g+MU1E+RWCDwyJyr3X7+wguKSTqIM9xB3upbTjOuemntB84784O/kztRPPqJ38jdNXfuP44FPK+x9zsOsBhzvvcbz/MTu6n5LScIv0U2PsPnKRzoOnGU9No9felCEjBSaMFLhioMeoqTZjZqpMmSpzy0idqxZGNBloclRXhcPailRryLNPUZxiFUkKVeRIUlIhWEmLtFW+VBYfpqGylZ7OK7S0DnCyuo0jx5to6L3CxclbdAxe5WJtF+1FpxjKP8nEhtNMFNcysb+JiZ3N9OTXUZ9wgnNJNbRkNdGYWUNj9mHOpBayZ70nOQ7abHTRINNRGSedxUgrfIu4lgTLNOVYoa6IpIoCkqqyyOsrom2lhpmdMpYOalg5qGJrr4KjvRJOVtK4WUiQFWzCtjhriiNN2BSoRZKnKqtMxDHXX4mZCBilsNYTx0prKVZay3E2U8ZMTxxzwxU4WMniaCWDi60srnYyOFksx9liGa5Wy/FxlsHHWYL1zj8S7baSFCdx0f+N3bqLqVRdTJ3CYpqUl9KgupRazWVUai7jmOZyTmiLc0hxEdVKP9GksIQRHSlmTGS5bS3LjL00dx2X8shhEbetpfjF04IHq4wZ1BdnQHchQ/rfMmm8guumalw31eamgyTXrFYwabaMSZsV3A9S4Wm6Bo/yVbmVJceNZBluJypzJ82QB0cyeHZtguuCwjgyQ1ffCGOjU0zPPKbxQj9tbR30tLQw3FDDaE0Jvfvjac1zpz7ZlTMJvrRu3cSl4ydpO9tEQ0Mz7a0XaDrbwKnyCspLSjhdVsrEpXam2lvpqTrOpYpSpppquXK6lCtVuxg7XcJE/RF6q0rordrDeMNBhqqKOZzmRmXWGo5nr+H4Rl/KcryIdVMhyE4GXyspotZokeZvReI6C2I8TYjyMCHY3YAQDyMivE2J9bUgbr0lkd6GRHjqE+GlT4SnAWFu+kS66xDnrScKzyQLKuV6G1J8rUjzNSd7vTE7Y20oibOgINYdr4z9/DW5F7HQGj4KP4hF5l7OlkaSHFeEhFMeb6/ZwivuJ1lik4OjZQR53hFs8HclJVCwoi3Zs9qRUjdX8p2M2eKuT4qrATGrbYi1tSIiOAsF373MdyvnQ4e9qBmE4m5kQbCjFtmhWgzv1Gdomx6DW3QZ2KRNT54i3dlS9GZK0J++ksF0GYbS5BnIkqUvQ5LeNAk6k5bTlbqc4UIZJncoMbVXidF9MgwfkOTKEXmun9TgZrUGt2rUuXVGnWvVqkycUmOyxoArtZZMNThztdmNKzW29NSZcW14B88eCC0zz/4vAOO/KJMvFMon9/4zYBQsZ8GKnlUZH/Dsd0gU7Oc/z+/W83M18Xe18U/q4v8MjILCmOGhQK7LYnIdBJXxRxEwCpZ0nPkPolvSgdqf4ydcY9H6nAiT7xFALtDgW1EoZf1zWBQeBWXxxQjAKHrvd8VR+Nl3IjAUAFGYdep/F8Hjv9byCJU8guUcYrBA9D1hRgvxEYIxmsJt6lk7WvSdgh3+fAdS2GkUgHG1cFtabj72MnOxFdREiTnYSr+Ho+z72K2cg53kHKxWvIXlirexkZiL+dI5IlC0WPEeNpIf4ij7KatkP8RRRuhunI+92sfoyr+D7MrX8PJTJiLdDtcIA9am2qFsLc78799AbI4YYnPFeO3DWYAUmyfG21+/w/s/fcQHyz/hJ71lqDgr8cHSL/hkxRx8k43YczICGfVvRFb1nE/EePNDMV6f+zZzP3+HeV+9hJzBx+w+6UPGLn02lFqxv9oX+7WLWSQlhqO3BMfrCpm43caNJ+1cf9rC1YfNXLnVxK0n/dx9NoKVszLlVflcv9tKY30J9Y0lpOWvR1ZnAbJGCzDylCH3YCDFJ8IorgggabMlxeGK7A2Q41CkFtv9ldkerceOVDNSgxWIcl/CxgBp9gYL+4uzwCgoiqcFazlCXQSNAjC+gEVBgRRAsjJUlaoIASi1RCPAY3WEJlXhGpyO1KIuVo/aWL3fFcbWVBMuZVtwOkKVmkg1zqeZ0JPv+DswCn2Lwu80JhjRkmJKT4ETo8WejBZ7MbnLT6QuXt8XwvV9oUzuE6xpfxEwTuwI4HxRAI/Gzv7HCuPNu9P/AowhpDgpkeMo3IpWZoeXJkeCjTkda8PZBEfK1utT4q1DkaBCWsmy3UKbrSYabDXTYLejHge9TDi83pSLhb6MH4xhpCySqWPxjFXHMnY2gemmDK7UJTFQGc75A57UbLOjYoMNFRvd2RxlR5CFGjbLl7FKWhpncQkcf1yKr4wcgbJyBEvLECopTZjESuIVFEhUVRcBY7KmFvEaauRYGpNpaUC+sznb1jmzM3ANJWEe7Avx4VxuDjdrm/nvnusMljRzwCOXDdr+FMg7kyNtRIGSLhu0dDni6k53egrdOWmcz0zjVGIGNQWHKMurYkNaNenptaQVNJKxsY3k3BYSMhpJymwhNecCaXkdol3GpK2XSdw5SNzuIeJLxkjYN0XMgQmCD4/hd2wU7+PDuB/tx69yjPCqq0RXXifsyASBZcP4lvThu6ub9bu6CN/fS0RJBzElbaSVtZN79CL7msdovfoLF2Z+o37iEbWj9zk3+ZRzE8+ou/IzNWM/Uz3yM1VDT6keeMjJy3co6b/Hwcl/cqLvEafLWmkIzqTFyJI+PTUGjGQYtpThrpEON2z1mHLQYcpaiztmBkza2NC/3peu5DguJcdQZWXOfkMNyl2taEqMpL24iO7KKi6da6W58RId3aP0j9yg+cJlztZf5MKFy3SOXKNz8iZdozfoah+jt7Kb8eP9TFYOMnFmjOnWG9w+Pk1bZh3nEitpSDtJY9Yxzqbt4VRCNju9Pcmx1SXfXo0NDvJk28sQbC2JgdYi5DSWIqUlzQoVGSRUZBFXlUFKRxENS3VM7BSxdFLFylEFGwcl7O0VsDZdjqftSrLDjNkaZ05RuB45vqoE20tiq7sEY63lGOmsxMZIGicTaRwNJHAwkMRCZyW6qkvQ1/4RKzNp7CxlcbSWw9lWDnuLldibr8DZaiXr3FRwd5bGyXoJ1gZf4W4qhBkXU2ghwTbVhZQrL6JWfSl1qkuoUlzIUfUlnDBcSbWxNCfUf6JVR5ILiksY117JTWNprpmt5JaLPI/txcFuKXfsF/NLpA73gnXpNRcX7UNOassyY6TIdXMFpm3kuOskx30Hee7YynDNRpxrnhLcT1flVpEm09u0uLrHmJEtRgznmnHjeC6Pr1+h7+pDWjr7aTnfyqWOi/QOj1N9tpnGs3V0nTnOlZoDDB7J5mKxD5c2utKS7UJd+loq0qKpKNpC1ZFT1DdcpOHCeWobznKgdB/Z6cmkRoXQfPQgN9qbeNjRQl/ZHjr3FHN5fy6jh7Np3xnPiZxADqSspakkjfHaXQyd3EjTjnBKY60pT3HgRJ47pzeuo2ZzACWJLqR4arPWaBn+1vKEuWgR5W5ElLsxYZ5mhHpaEOJpTqiXCRG+JoSt0ydsnR6haw0J8TAj2M2GSHcD4r20iV+rT9xaY+LXmpG4zpzU9ZZkBVqyNcae4igrEkJWYR61hVdS+hELa+HNkBrk4ys511yDrdsGFjgU83bAEcR8zvG5ZSlKWlmsd0onOTiCwpRgtq5x4qitC40e/uzzWEOBiymprvbEOLnhrW+P9eo0vvbYy188jvGaSykyFvE4Glvhb6NCfpAiYyW69BepMLBFg4FNmrSnytCZIUtPhiy9GdL0ZUpzOVuGnnQBFiXpS5eiO1mczpTljG9WZHqXCld2yzNSIsXQPglGDwoBGBVmKtW5XaXOnWo1bpxU4kqFHCMVygxWaDJ4Qp+RanP6K4zorDHi6tB2fnl47/8aMP785D7/OoKd/R8pjAIw/iraX3z4BzT+LOwe/k9y52wKWgBHARb/ZFH/CRr/V0v6d4XRQbCjvyPTZtaSTrRaTILlYqKMF/yekg7S+4ow44VEmC4i2Og7UVBFpDDqCNb0lwiWtGBXC7AnWNHCewE6X4lUwhCD70S9jCIF8fl9aQEOX3Q2ColqASKF17MK4wIES1qo8Fmr9qnoswRV8YXCKHy2AIwvQjDCHqObysciaHSUmy/aXRSg0UHuA5yEkZ6Ls8w8bCXewWr5LDBaLHsXS/H5mC97D+uVH+Eg9wWChe0gOx97aeG04HzslT7ARvNjnG1+ICXblsg8W9ySdHGJ1mNNjBl+qc4EZXoipb+UVz/5iwge//rJKyxU/J5v5b9D3FgSbW99FqiKM+/HN/GKN2BXZQQLV7zHvM/EmPPR7PztnTm8/dE7vPvFy4irv8+OY+tIKTZg9ykP9p1ej4HTF3wvI4Z3hDJHTmQwPlrH/QcXGB4/xskzeZxpKObmvS4ePxsnIMSagBAzLvYcYuhqM8pGS/lq5Tw+lZjD/GWv8anM3zDzk6fwcBA7K8NYEyrDVn8JKgJlKF8vw2E/ecojNDgcp8OOEAV2BstSHqHE8UBpqkKVRKBYI+wgRmtRHSkAo7rInn5hRwswKVIeI4WfC6NJ1XNQFGxq4bmgNgrAKKiNgiUtXHNpzzSnPdOMM9Ea1CfocjHLkp4CR3ryXRh8rjBeEBTGJGMaE41EwDi9R7Ch/blZGsqN/SG/W9LTpcEICqNwJnCs2I/24uD/X8AoWNL37kzwm2BJF4SKFMZ/taQrws2oTbCnKXUVh/wN2O2hySYnJQps5dhupUCxhSybLaXZ6qjA/vV6HIuzpKskkCunErlyOonpulRG69MZasxmum0j15oLmDybQne5L+dLXanf78SpXa6UbnRhY4w9oVYGeGkosl5LjfUqKqyXlSdETpEwGVmi5GRIUVMiz0CTdB0dMvT0yDTQJ0VQGG1MyLUzYZObLXtCvDiZE0fP4R30Hytj8GQlt9rb+XVwhLsNbdSnFLLdzJW9+g7kSaqxSVGLfGVtiiyEhHoaFwtTqc1MpDwph/1Jh9iW0simrG7SMy+SnN9CYq6gKDaRmN1CSm476Ru7SS3qI3H7ADElw4SXjhBYOkRw2RjhhyYIKRsn6NAo/oeH8T8yTGD5CCEVY0RXXSPo8Aju2zrw3TtIcOko4QdHiNjXT+y+blJKO8nY30puaQO7qi5wceoBPbd/o2PmV5quPOTs6F2ap57SOPGU+vEnnBt/Ss3wQ6oG7nGy7zan+u9wbPgx5YOPOdv7gMvNE/Tk7qfVwZMeM2P6jZSYtlbhZyN1HjhoMbNKg+v2ajyw0OOKrRUz2Wk8Pl3BwzMnaI8IpSHYj5bkGDq3b6Z5/z7OnzlLQ1MbZ5ovUlnbzOWhSQb6R7nYeonmumYudV/m4sAoHQNX6O6+wsilq0xemuFKx22GOu/Q13GHK0cmac48S336CerSDlCXXsyRsGiK3ZzJsFAj20qBAnsFNthLk+8gRaKDLKtNVqCptggZpR8RVxZHXFWaFRryrNRVQdVCE0NbecydVLByVsHGSRlHJ0XcXRWICdAlL9qUbUkWFASrkeqlhI/Fcmx0lmCmK46ZniQOJjI4G0niqLecVSYymGtLYKC5HD3tZZgarcTWQh4nO2UcbRUxM1qOlak4NhYr8VyjjrOdLNYmSzHWXYCr9Qp8LJeTbCNFnvYS9mv8yEmNn6hW+p4ape85rrqYKiNJmlZpUGG8gmpjcS5aytJtuIIRwxVMmCznsZs6z5zl+a/V0lxbt4w7uRpcSVGjzXkZndrLmNFT5I6xFNcsvmfacQEPXRR54qzCQwcFkdo44rKIxxv1eHrcntt1q5hu8KbnhBsDe1zp2hfJ4IVqWtrOc6HlDH3tNfR31TEw0s25+iounDnEQNUOxo9m07MrkPZNLnQWOdO+aRUNhWup2ZJAW2U5LbWN1NWep7GlgVNVx4iLDcPeyghPRwvyY4NoK9/D/Uv1TNWUczo3ke6dCQyWRHMq1ZXsNaokOimwJdSSc9sjGKzMZeh4Bs1bAzgUb82RJFvqN6+jbsM6zm4K5ESODzsiHcnxMydtnbnIdg5z1Sd6jQ2RbqaEuWkS6qlAlJ8KEes0iVxnSMRac0I9LIjwtCB+rRGpvgak+AqwaEy8jxnxvhYkCmqjvyV54XZsjnUiIcIL3fWZvJtyCbGQJl4PbmZZbAvbz3Si6bSN79zKeDPkJGLeZ5hrdYrlBnsws8wjNmETR8tKKbRZRaWpF60OEZxan0KarRshJi74G3vjqu+Pim0e890PI+ZdxV/cjiBuk4mtsRORjnpUpFsyskebge1qDBarMVikTne2Ip1pwijQkSZDZ7oEvXkr6c2UoTdNht5UaTqTxOlMXsH4ZiWmdigzUaLAxEE5RkolGROA8Ygy1ytUuHVCjbun1Jg5ocj4IWnGyuUYOSpAoxpDlboMHjeh47Qh0wPb+O2xwGG/8vTnaf5PWtIiUPxdGHzhIv8OjLM9i0L3orC7KFjQL8IuouciS/ohv/z8BzDOWtF/Vhdn1cZZ+/l3WHyelJ59PQuRohCMEHp5+q+hl1uMNB8i3kmCDHsBFheQYbOYNJtlJNv+SKLVEqKMvyNY5++i4u4Qw29FPYxhxt8j1N4IKqMAiQIUvrCkBcgToFGwoYX3BPgT4DHEUADJhaJexlloFBTGLxBOCQqv/9hf/FIEhwJ0Ct8jPHqrfPwnYHwBqcJFGKHDUYBGd9WP8FD7FHe1T0WWtBB6cVL4EEf5D0XA6Cg9DydhZ1EEjHOwEWzoFfOwWDEfs2XvYSXxEfayn2Ov+AEO8vNZJf8BboofskbxA1ZrfIKT4eesdl1CykYbgvIMWR2vgVuCAcH5zkRuXotTmDmfSsznnYVv8f6P85EwkGCp9lJ+0FiEuLUsX8gv5b2l7+AYqsbOExF88cPfeO8zMd75UIx3PhDjrTlzePuDd5jz6V+R0fmCreXrWJ8sy55qHwpLV6Fo8i7fy4kRkW1CZJwF2anunKnOJTLaiLAoQ0pKY9i1N06kJlpZi6Os8gGungpsP5bD1zLv86H428yXeIv3pecwX/J1vlZ9Bws/WTJ3e6Fp+wWb/MRFwFjpL8/xdbKcClHjRIQGh0KU2B8gQ1WkKrUhStSEKlMVIVjNGgjQKMCioDLWxumILOkX+4uCyigoi/8Ki6fC1H9/7w/VUYtzcfq0pAjqohXn04xFQZrmZAM6cqzozhcuuaxiqMiLgU1ruJRtTX28gUhhFCp1bh4M4WZpMLfLwpk5EMq1kiCu7Q1mujSE6T1+TBZ7M7LFh47tYTy5Us+9u4N/7DDeFcIvwoxx/96waIfx7v0x7jwQdhivcu/uJP91e0AEjOmrVMl/bklv91TnZLQ1jamrqE9y5tB6A7auUhLZ0YX2Cmy1laHYQY5iVyWK3JQ5EGXG6Q2edJXHM1aXy1h9HlMtGxlvLWKkpZip87u53rqL682bGK2Jp+vYWpoPOVK1x5pT+5w5snUNxbFrCLdRJdJcg2RLQ+J1tYlSUiJSToYouZWkaylQYKxGpr4u6bo6ZBnqkmEoAKMhefYmbFu3iuMZ0fSU72as9hijZ88w3tjIRGstk+ePc61hH5NH8rmUGkCtpyMHTYzZp29Osb4t8Vr29GzbxfkthRzPTGVfciF7MqooyrhIbmYvydmXiMk5R2zGWeKzGknIPU9C4SUStvSSsGeY6NIxQg6P4Hd0mLXHhlh7fBifimF8ywYILh0k8sAwCQfHSCufJrZ0FK+tF1lTfAGfff0El10hVNg13D9E+J5e4vf1kF7aQW7ZeYqPnedM5zjTT2HqF+i78w9arjygefw+56ee0CJY1JNPaJp4yrmxh5weuE1l700qum5xvPseNf2Paep9yMW2q3SUN9Gdu412z7X0W5tx3VyXJ0bKPHRQ4bazPPecFXhmp8k9b0cebs7kWf0JrlYdYWTLRvo2FtCzvZi+8nJ6zjZyvuUiNQ1tnDzXyulzzbQ2ttLd1EJvQwN9zU0MdnfR2dnBxY4uOi71MdA1zkDnFIP9N+kbvENb5zXaits5l36ScxllnEoopCwklKLV1uTZaZJpIU2utTQb7GQpcpJhi6sc2S5yRDsq4GwkjrrKIhQ0xFmmvILlmnIs11ZCwUQVA1sFjOyVMHVQxMJBAXtnBdZ5a5AcaUJ2tCGb443YEKFBpIsUHqZLsdFbiqWBFJb6UjgaSeFksAJH3aW4mshgayiLlbEcZsYyGOtLYGeliIONMjZW8pgYimNuuhJLc0nsbeSxMpPCxlACM72fsDZZjoe1JHHOihTZK7Jd+0cOayyhQmkBp5S/o1Lxeyp1lnHex4CGEGPaYi25lufBgL8eHZbiTNrK8mi1Bg/d1Ljtp8GtHHtu7FvH6FY3OkJ0adJZwBWd77lhuJBr5t9xw/EnHruq8LOLKg+d5LnmsJx260/pS1jB7dP2TF3woq/dn472CMZOB9Kyex3lW6M4siuHiyeL6Dmzmfa6LZw/X8aZU1tpKkultzSagRJ/Lm5yoSXPipZ8K87l21Jf5M2lo7n0nD1Ka20tDWcaqT1+mAPbCgnwcMTGSBVzbVncrLTYEOdL8+EtTDZVcHJDAq2bg+nY4suRaHPSnaVIdJIiZbUCGwL0OFXgzYU9EXTui6JhgzeHY8w5HGPBiSQHajI9OJvvx+H4NeyJcqEw0JpkLyNi3Q1JWWVHoqsuKT5yZEdIkxEuS5yvOpHuRsR42hDlbkr8Wl1S1xuI7jin+BmT5GdKnK9Qw2MusrAT/a1ICbQmM8yO2DBP9L1i+SalEbHgOl4NaOar0PO4b2lE1m43X606yFthpxDzOc0bjjUsND+EqtVm1kYV09zWzx6fJMoNgmiwzmCPUw5RZtF4aPriqhWIpV4ySy2Kedv9BGLrziDmdpQfbTZgYexFmI0Jlan29GzXpX+HFgPbVOnfrEhvnhIdqUpcSlaiPVmGi2kS9BYIwChLX7o8lzPk6UpaSU+aFKMbFBkvVhAB49QhBcbKpBgrlWGqTIlrR5S4eVSFu8JO4zElJg/JMHpQiuFDsgyXKzJyXFOkMLaf0mPy8lZ+fXx/VmEUUtKP/thhFDoYZ880/yujCeD3v4p8s9z2Agr/vx5FwPj493vRs0GXf+9ZnH0tAOKLYMsf+4z/w4cLgPjv80JpfA6PopOBT4RLL38A4z8fzwJjnIM4abZCD+O3ZFgvItV6qai4O8FyEZFG3xKk83eCdL4U7TAG6X0tAkKhI1HYYQzSF/YTn+8w6n9LhMkPImVQAEnR+4Ly+BwYQw2/F9nSwuUXQUl8cUZQBIzCe8/PDAqQKVjbL+BTUBjXqX8msqR91D+bTV3rfCUqDxcqeUTAqPIRXhqf46n+GauUhDOBH+GsOAuMzgof4yzsJsp8KAq3WIrPxXrlfCyWz8Vs2VzMl7+HtcSHOPw/rL11dJV3Gq6dmU47nbaUUsWhQFusReLu7u4uxJ04ccHdNcQdC+6BhLh7QkiCWxK8Nuc6692BTmfOnPWd7/vOH7/1Zu937zf5K+ta9/3c9yM3XaQoCnU87gpf4a3wDX6KwvrCb3DR/BoXy5mExciz4aAdEZuNsA6XwitVj5DNjnimWuOd7kTopgDCt4SSsC8eVQdlpkhNYYHBUuYoL2fC/A+xCVbkcHkMU797nymz/8LMeWLMnvcBkyZN5KNJHzNx6vuomc5ne4EvLhE/knchjJTdFixUFmOp5t+JWGeAjtlcflzyEW7esijpfklIvA6pW53Rt16Iud0yloj/DVmFvyOt/BFSRt/xjfhHfCPzKV/LfcbXSpOYrPwZU5U+4VuVT5Axm8Yy3c/YHCxJUZgcZUHynAhQ4Ey4OqejtCgLV6YoVGHcRo5Q5UzEODAKYRcBGk/HqHE6Rp3xGUY9KtIMRTOMwoyjYEeLlMVYLU7HaHIqWij91hLZ0X9WGkUAmG5K3XpLrqUZiICxKsN4HBi3ONK505O+ff507fKibr2VSJGs32DDUFYgj4ujuZcfLlIX3ymM9/OjRMA4lBnAwB5venb70ZQZw6vBa4yO9PwHMN5iZORPwDjS/xYYb4uS1L8+7qJsa6Qo9LKpn50+AAAgAElEQVTFRYldnmoc8FbneIwF5xPtOLvKhjw/Lfa6KrPPXZ29bupkeuqR7W9CaZwj1/dEcyM3ifYz27hTm8ODpkKGqrO4VXWYW9WZDNZkM1xdwJ0bRdyvzmWwYiutpyOoOebOmWxjzhdYcKHAibOZ/uyONmS1iwqrrdXYYK7LWj1NkpVlWK0lz05LTXZaqbHV3JD1hjqsN9Rko6kWW2302epkTH6MPw2F+xi+fkYEiXfqarlbX8/txvN0Xd9Hx9kkBsqjuF8SRd+WIGrjgrgYGEq2UyApVkHcPHmVusISCjZsIWdzNge3XGLH5npWr68jccN14rdcIHHdJVI2VZGyo4HEva2syuoitugmkUduEnKsh4ATHfifbMPvVDuBJzvwza0lMrOBDfn9bM0ZYFvuIKEbqvDeXElgVqtollFQISMK+ojI6yJaAMaCdtYWt7KhsJbcS1203P+FB7/B7V+gawTqb7/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UJVmiKY+UngJ6toro2ytjZK+IhQCMrkr4+qqTFGPEmlg9NsZosi/FgFDbZbgbLxFtdrExlh23o42lcDFYipvhMjzN5XG3UsfJSg1bC0VMDSSxt1LC2kIeC1MZTI2lMDeVxsJMGhNjCUwNhLCMJFYGEtiaSuJuLU2g+TKygkzItJIlU2sBhZo/UKL5PccU51OisYgjLoqcTrGkLiuAR2dTRaMl9YGaDPpoM+ZnxN0AE26muPPqxE6eX8vn5ZUsHh2KpcJiAe26M7ipO4ebegsYMpdmzFmJZ06KjLnJc9djOTVu06lI+I6b563pavSlqiGEqw3xtF4I4cweR7bHmbIt0pyz29y4csiLU7n+nCxP5URxLBcPeNJwyJmmA3Zc2WRM2SpVssLkObhShcMJxlQUJFN3JpPq80epuXiea0WZFGxOIcrdAh9bHaz1pXEwkcfbXpPtqQF0XCuh7tQhajLjqNzqRUmCGRu85FjjJU/GCgXWeCuywVeF7FUW1GRG0poTy/Wt3pxItKZwpREn4m05m+ZOcbQdudF2bA0wIsNLhwxvfXZ527M3yJDsJHXyNyiSvUGTtAA1VnkYEetsRoq3ERvDtVgbqkd6kDGpQSakhJgTH2hGXKA5q4ItSAi2IjHIitRQG5KifXGPXI3mzut8EnGa9wIv8EXQVeYH5/OD0R5mueTzSUQ57wWc5v0V55hpV8xy0+0YrdhMTfcoVQeukGeeQanZNlL0N+Khmo6jViqm2imo6u9grl0xH/meRSzoPH/1PMIi+0wMjSIJMrNh2wodGg/Z0JppRNsBNdr3CD2MijSsVqA+VZnaVAXq1kjRtl2KtvUKdKxVonuDKu1r5OlYL0/vdkX698hzK1uB4WIFBoql6S+UYbBIkdvFStwrVebxcXXulykzWChLb54k3QXS9JTI01OmQvtRI2pO6jLYsZdfno8D44uXQ7x6/kgUenkt6mEUhDshHT0OjMIY4ZvXz0SZk/90hgVgFO79+/kvbCesBnzXwyjU6YwrjP8NGN962cIvFcmU/3r9n6GX/wUW/1AY34Lkq6f874GxlGQnCTKsv2Wt9dzxWh2LRaRaL0ToYYw1moswwyj0MAozjOH6c0TKnwgYDce3vojmFQUlUW8OQuhFUBiFtLTwWoBF4XW0saAW/iAq+BZg8V3wJUB9JiHa42sF30Hkv9nbRt8j1OoIc42CHS1cBUVTUC1FJeBCP6NQ4K06mQChtkd7Fl6idYHT30LjFJyUpmGjMB17xRlYy0zBUvIrLMQ/x3z5JEyXTMRi6WfYSnyJo+xk7BQm4agwCXeFL/FRnEywynRCtGbhpfENTrpfYWH4Oes2GpC22xyvZCVsIqWxj1MjcJM9GYWxrD+SxvbTW9h1eht2UVZ8qzKLRXpLmC33IxN/+Dsmnss4fCyS7xZ/zE/LJ6Gu/S06+guZMeMbPv7iEyZMfg9Vk/msXGNESLoKR28kEbZWh7myYihZTcU9VpH5yp8ydekHqDrMR9pqKt6rdQnbaoW81SzkjKfiHiqNltlnSGn8jQUqnzNPZRJT5SfwhcxHTJT9iC+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mjwGZ3nZcWhvHUHkWty/l03M+k5ZTO+m/doiHTUU8bi5kuOogwzd2cKd2F/dqs7lbW8rd2hKGbhyi61I6TacDqSiyoqLQmMoSM64W2nBunxX58brsELoerVQ55GjCPms9Dtjrsc9ek502gmpjyhYLPTaaqLPVUpNdTvrsXWHO6fUx3LleznDdRe623uBBWzMPWhp40HmJgcaDdF5NZPBKNKNXU3h5fgtPyzPpyz7MlS37uZBZTuOpSqqOX+Zk/mlOFF9j797LZKw/T+rmq8RvukTMprMkbaogdUcdyQfaWJXbQ1TpTVGfYvCRLkLKWllZWk90WQ1xR2tJONpAfE41Sbsr2bi3iT2ZfWw/0EvMhhqScnqJKx0grKSP8IJuwnI7WZnbSVRuB4kFXaQWtrO6qIUtx1rJrbhF82NofwpN93+h4c4bagZfUD30nBtDz7k++IzKwWdU3X7BtaFnXOh/wamu11xuGaOi7jGXm55wtmOM0s4nnKy/RdulZh7llHM3KpkGVyMGnFQZdZbiZ9cfee2zlOdReoyu9+P+/rU8OFlG55lyao6eouFsFS2VbVRXdXHmfANHTlyjrOQUZ8vKuJx3iIai/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YqjWTHNX5HNJaxDarpWwJUaT8sCf15ZE8vrKGoQOBdMVY8HCVI4OpodzJ2gdd1fzWcpZfbhTw87FN9IRZUK3zEy2aS+nWkaZHT5r7VhI8tpdi1FueJ1GKDK+V51z6XOpP61PX4MHlhhAu1CfQcHUlx/fasGuVDnvD1ShdpUBxugIFu404djKMI0U+nN9rSs1+PaoP6HIiQ5mDYbJs9pZi3QoZUjyl2BZnQuGOMC6WbKf+bCFNJXs5tTOZ1UG2hLnq4GWngoe9Ko4W8gS661G4P42emhPcPLeL67sCKEiwYKOfMttW6rA+WBgPUCLDS4GNvqqUr3en4VAkDXtDOJ1sx5kEO07GWHMi2prMFVrsXaHJemdF1nuqsy3QgLxQc0rjjDm7xZxze804l+lC3no31gVbkuhhRJq3DmsClVgdrEdKoBkpwZYkBJkTE2BKTJA5ccEWxAZZkhhiQ2qYHanR/sSv2UNgaQvfJp3jPf+TfBxwgU/9i5ltvJc5HkUiYPww8AxigSf40i6LBYabUXfczOmGMepPD7HbbS+J6qvx192Ol+FhjPS3I2e8lR8ti5jsdpa/B5znL8Fn+MjnBPOdSlA3SsdZ351kR2Mq93pRc8CSur2qtO6TpWu3LPWrZUTAWJeqTP1qeZo2CalpFdpWq9AhnLXKdG5QpHebEn17FP4FjCXSIlu6L1+Wm/myDBbIi8BxuFCRm3mydGdL0pUrQ1eBHJ1FSrQfMeTGCW0GWnf9EXp5/nKQl88e8npsPCX9UjT+99+BcVxR/Hfl8d9h8R08/hkaxz8v9m67iwCO77a5CDb0f55/KYzj1Tr/WxnzP9XF/xfA2Hu9hASHZWTYzCHVbAYpJnNJMV9IsuV84k2/+wMYgzWm/bHpRbCKhRlGoSvxnZIoArq30ChAogCLQkpaOMJnhBlGYVWgEHB5B4xCrY6/mgCCQvfibAI0ZopS08KzBHVSgELBfvZR/gZf1SkiWBQCMMJ94fhrTBOVeb8DRl+N6XhrTBcBo6fGDDzVZ+ChNgMn1VlYqc7FQnE2JrLTsJCbhpXsFMwlvsB0yQQsln2KneTnOMp8ISrxdlSYiJvC53gpfE2AygwC1GbgozmNFXrTcND5HD+HOWRsNsInRQlDn/lYrpTBbpUmIbs8SC+NZ92xNHZd2MLG46txT3XmO6W5TFk8m8/mvIeNjwRZR8JZtGQCS8U/Q0N7Jqoas5g48QM++PRvogCMlNYMjN0XsPqAHQdOhKLtNJt5Cn/F2PsnrIIlmCHzEV8s/Zg5al+i5bsczzWGaHktZpbc30jYbE9eWRip6ZrYOE5HxWIWcxX+zjS5vzNTfRLTtb7iG40vmKb9FZNVP+MHw2lI2n1PpO9SdoZIkRMqz5FgJU6HqXEqQoPSUCXyg+UpXalCSYgSJUHyHAtXECmLAiwKR7CoBUVRSEdfzzARqYzCHKMAiIIlfTpGQxSAEV4LgRfhPaFiR5hhvJRkwPV0U25kmHE9zYjraQZUrTamdp0ZzVvs6NjhKqrMGTgYhACOQkr6YrwuTZvsGc4O+sOSFroXh7NCuZMdzj1BYSyIoH+ftwgY+/YG0pGbyJvh64yN9vLw2RCPx4YZG7nF6Mh/B0Yh9CJ0Nf78sF1Uq7PBQ5Pt7qqi0EtBmBHHYy1EtTolwXqUhRmT66dLlq8uh/30OOCnSWGsCR1lsfzau5/RzvU8FtZMdUbwojeEN/3+vGx340mjJw/qw7jfsJq7TYe521LCndZibtXvo+9aEgNXQ+k64Uh9kR41R9WpK9Kn+oA5pxL1OeyqTL6rAUf9bSj2MeOAsxqHvbQ45G5OlqcVme6mHHI3Ii/QiuwQW67tS+NR/RmGGy9zv7ueux113O+s4X7vdTrri+isPsTt+mweNxTwovkUoy1XedRWy3BrA33NTfQ0d9PbdpfW5gc0tDyhsLyJzZmXSNlxlvhtl0nYUUPyrnqSDrawKq+LiJJ+wo7fIuxYH5ElbSTm1bI+s4JdBy5yaN8lDu+5zJ7tF9iy5TIbd1azbn8LcTvqSDjcRWJ+P3EFfUQX9BCa20pwdivhOR1E5HYRIyrf7iEur5Pk4m7Sy3rYdv4OF7pfUDP4ivo7P9N4/1dq7rwZVxYHnlFx6xmVw8+5Pvycy0OvuHzrF270v+BGx2OqOke41veaSwO/U974iPrGOzxsHuDn6noatqXT4W/LiJsav3gs43WUBPdilHic6szDjUncKSzmfv9NOjtv0dx2h+aOB1y43kfx8RryCi9Qmn+Mo5kH2BzuSVa8F0fWBFCU4cex9cEcWR1I+fpwLu5O5MqhdC4dXs213I1c3J9OUVoI5WviOLd+FSVxK9jqpMlqs+VstJZgs40kG63EWSf87CDPJicZtrkKaqMUO22l2OmpwZZwc9ITXZDVXIiisTwyOgrIaMuhYiaPlrXKODTaKGFmK4eDkxxBfqqkROmSvlKVaPcf8bNZjr3BEuyMpbAylMHRVA5Pcxl8LaQIsVPAy0JOZEnbmcjhbKmAnakMNqYy2JnJiq4m+sswN5HEzEQKI0NxETA6GspiZyqNu5MKLnbS+NlLkbZChc3eKmSG67AnUIkUhwVsNPmRtcY/kmq/jGQ/KQp22XMhx4eGwlC68sLpywyja1cgD0q28uu1ozy7uJnubGd6D5hxZ7c1z7Z50utnQpWBBLU6i2k3XMgdiyU8dZXhgY8Uw9GSPC80ovOoOq03LKlp9ODCjUAuVsVTXRlLWbYzOxK0ORylSlnMMorSxSnOMuZ4RSQnzwdzLtuYiv3KXMtUoXS1Auu9l7NmhTIZ3hpkBGiwJlSTtSv12J/hyrmsZC5npnB8ZzS7kz2I9tUnzFcPL0cVPGyVcTNXIMrDlPIDa6nKy+DMdn+yU+zYEWNM9npndiWZkx6gQrKHHEnOUmz316QsyZ5TKY4I/4NubPDleoYnF+MdOB5myqlVthwK0OZgiB7ZMcaUJShTFKdGYaI5R9b7cvbQKk4djiZrszupIRok+2uS4qNPkr8ZCUHWxAdZERNkQWSgGdHB5sSFWhIfakVymC3JIdbEBLqzIjAVz33nWZB2jr8Gn+SvwRcQCypnitlBZngU8X74Sd7zPYdY8DG+sDvMTwa70HU8wLYjN7lSMcr6qGKctZIw0EjD1ngf8ua7meWQyVfuZ/jQ/wp/CT3DX0OOMcH/GF9b5iNntRcdnSC8TC3JS3ThwjYbag9o03pIhvZdy6jPWEZ9igKNqao0pgvQKEVTugItaUq0pCrSmCxD6xqhj1GZgX1KDOUoMm5JS9FbJElPgTTdedL05coykKfAQJ4i/TkKdGfL0ZkjR2eePG15ijQV6VB5TJOBtt0iYBwbfcnY81u8GHvAK6HIW+hh/N8A47g7/GcQfOccv4PE/7wKn31nY48g9m67y7+UxvEZxj8D43hK+pko+DIefhlPTP8v6qKgPv5fAMZ0q9mkmc0k1WweaRaLSLZcIAq8CAqjsBowUH0qQZrTRAqjoB6O9zDOEQGdoPwJVrFojtFAKO4er9oRrGXhnqAYCuD4ZytaUBiFWh0/NcFqHg+/CN2MwvsCFArfE74jqIkCMHopfCmypd89T7i+2/wiVOsIKWlvtal4qkzBXThq01ihNQs31WnoLZ3I0tnvo7DwUzSXfYmJ3DTM5aZiKfMVZssmYC3+KY7Sk3ASbYT5B47yE3CW+ww3mS/wVpyGj9JUgrRn467yJR5aX+Gm/TkRUTKErFZD1uIzFOxnoBMgjnWCLm7rbUksjmHj6Qy2nFnDqoMrkdRdwmezvhRV6NiuWM7h4mCWSUxEWvYLVDUms1R8Ap9++h7vfSTGJ5PFkNKajp7TPPYfD2ZTnheShpOYp/g3bELk0Hb9ga8Xf8DkRV8wS/JzYrd5oeP8I9q284lfbcfZ0+vYkGREtNdifJ2+Rdt6BlJ6k5CxmM5ik6nMN5uBpPtSljgt5gfLuSywnIu06094On/L5uDlHA6VpixYnrMrVSgPVaQ0WJbCEFkKQmQpDJajOFgIxchyIkKZk1GqnIpWE80xCrOLlasFWPxXP+PJt7U6AiieiFAV1ey8g0ZBaRQ6GIUjVOQIqeeKFANq1ppRu86c+g2WtG13pHu3B/37hdqcINEMoxB6uZJoQPt2F+7lh4ks6UfFUTwoEGYWx5VGoYdxICeUvr0rRJb0UGY43QUp/Hy7kmdjvTx6PsyTZ7d5Njr4X4Hx0cgQAjCOjgzxy6MOju+MZauvPvt8ddntpU5huDFHo804EW3GsZXGlMdYUhRsRI6/ATmBRhyNcaJ+XzSdxavoOxNN13kf+q46MHDNgId1mrxsUeWXVkVetWkx2mbDo9YQ7rdv4153Efd6jnGvs5A79Vt4WpvM7TPeNOVpUFP2E+3HVekpMaNtry3no40pctemxMuQMn8TyiOtuJjmwpFwF46tdKMkyI58P3MKQ6w4luhBc+EmHtSf5l77NW531XCn+waPBmq5c7OWtoZLdDZeY6itnoedLTzqaed2fwv9g810DzXQf6uW3pv99N0ao+fWbzT1vqay6xFXOh+Sc76btZlNJG3vIPlgBwl5XUQV9xJY1ov/sX5CSrtILGxhZ04dhbuvcHTdCS6mHeNK8nHyYwvJ3HSR7QfrSThYT0RuK1FFQjimn1W5fcRkdRKS00RQViOhOe2E53YTltPLyrybhOX0E57bT2TBTVaVDZNz7TZXukeouvWS6uHXNNz/jZq7P1N1+xXXhl5wbfgFFUPPuTIoXF9Rf/cFzXfGaBl8TsvNX6jt+I2qtjdca75PdUcfXbe6GKivZGhtEs/9zPnNR5aH0Uu4GSfH0zRn2L+df16s5ubQfdFzam6NcbXjEWdr71B6ppW8oksUZpdQtGcbm1Y6szXYmM2+Wmzw1mRvkBH5kdYURdpSEGXLgVATMiPMKYyz41SKO9fW+1Oa5EZ2hBV7vHXY5qzEBisJNlouZ7O1JJtshf3k0mx0UGCjixxb3WTZ7SjDHkGpc1NhZ7gZB3eEYWgrh7aNKnK6cshoyaJqoYKWjTq6tuoY2qliZq+Eg5MCfgLwxBmxMV6fKI8l+Fgtx9FoGfamMtgay+FkKoe7sQR+FpIEWEnjZLBclJK2NpDExUIWe1Mp7E2lsTeTxsZECnMDcazNZDA3kcLEUBxzY0msDcWxtZDGzkYaBztJ3O2WE+SwjFh3KTKCldiaqEtihCypKxRIcJEm2mU5Cb5S7E814MgmWyr2+9BUGEnz0VW0nEnnXuUaHpwJpD/LhIE9CgzvWMrtbYt4vFuSke2qtAcs4ZrRHBoNFvLQXpIRT1mGvJfSEbGI5+Vm9F7So6HajOomdy5XBXHlWjxXq+IpPxFC7g5HChK1OZ0ux8mdyhwps6asNpbyykgqyh2oLdGhIleJ03v0SfEQZ5WLCskrDEgL0BP1DW6M1GbnKiP2JVmxP82RNRHGpIQbERmgTWSwIeF+Bvg6qOFmKEuwuQbbQ70oXhdM2WZ/CjZ6k7XBnfLDK8na5EZGiAarA9RI9ZBno7cqB8OMKIqyID/UmIp0T5o3B3E9yZmKBEeq13pyLsWe/AgDClcZUJL8HWVp6uTEebAlIIQtUeEU7Y+gKMudQ7ss2JRoSayHHav8nIjxtyLcx5RwP1PCAkwJ8RX+TiPiw6xIDLUmIcCCcG9nTG3C0I7ew8yYUsRCTyIWehGxlRf4wvIwX7oW8l7ERf7idxWx0BN8aZ/LUp19aFtmEbSpip2FXfiHHUJVMwxVo2Q0NdJZbLObj32K+au/8J1riK08iVhYMR/6FvOV4wl+MD2AnMEqzI0cCDNRYn+EBpe3q1K/bxktOxZSl/4jDSnyNKdq0JSmTk2yFHVJcjQkydOYJEdjsiyNaVJ0bpKjd5ccA4flGBJZ0lL0l0jTWyxLd4EMvXmy9OcKwKhMf64K3dlKdOUq0ZmnRGueMg2FWlw7okF/y05ejz5hdPQFo88GeD56n5ejI/8PwDgu+P15vPC/qYv/nlcZr9gRVg++BcbxlYDvtrwIa2HGz9v5RSEl/eb5/xkwioq7hY7G/zjvQFIg35dCkloIvTzkuUCvr57xz5cP6a0sJcFBglTLuaRbzCXdcj6plotJFhLSpj8QYzQPoYPRX20K/hpTRRAXLswt6s8hVLjqfTtuFQszhlozRbAoKIMC7AnAKKrDeQt3gaKAyix8VKfjrTINH9UZouMv1OtozsJP2P6iJiiZQs+iAIuCVT0bL8WvcZGeiI+gMgr1Om+DLr7aM/DWnCqCRcGe9lObwQqV6biqTMdGZTqmqtNRl/uSxd+/z/RvxJg7TYylcz9AU/wrrJRnYi0/BbPlE7GR+AwHqc9xkJqEvYxwvsRB7hsc5afipDQLF7XZOKtNx017Bq46U7BTnYiD/RyCEtWx9lvG1GViSBjPQtVNHG1/RXy2uhGZFUTGiXgySlbhFePEP6Z8wEdTxDB3/Yn9BcEslZqApOwXiEt9xvQZYnzysRh/+UCMj7/4ACn1WVj5z6OsaiWOYUosUP4CCaOvcEuUYJnBFCZ+9x6TF09EUv8Hknb5oW27gG0HAzl3bh171zkSYb+ARPvvSXSdj5PzHMwcZmPkuRBZp7lIei5GKkAC2WBppP2WIeG2AAWvRfi5zmFHmCSHw2QoCpalPFyJo8FylAbKUBQoQ76/FAWBMhQHyVEWIk95pOq/qYWXk8eVwouJ72YXNTkVqcY5YX4xWoPyt8B4RlAdY7W4sEqHK8mGosSzAItV6UJdjhB0sRHNMjZusqVzlxs9ewU7OoCBAwIweohgUgjI9O9fwf2ClTwsjBQFXh4VRb+1pMO4kxvGzUMBdO/x5dZ+P+5mhdCbG8Pr2zWMjQ2KYHFsdICx0UFGRoYYGRlgVFgTONKLEHp5NDKI0MMoAOOvjzs5tSeeHQEGHPDXYY+XmggYy6LMORZtwZFIM0ojzcgLMSQnxJCiaCvqDsbSUpBM94l02o7H0HYyiOZj9rSfMOLWWW0eXFDmyQVZXtYo8aZVlxft9ox2h/Okbx2PevfytDeb0fYDvGjewsj1eHrLTGktnMfAcWmGj2szXGpB825TTsVpcHSlBkcjdKlY60Tj7gAqtkVwYWMIJ1LdKY614kiSNZe3e9NSmsStil0MVB+iryab2005POwsYrjrFD2d1+ntbmOg7xbDN+8y2H+Hm4O36bl7h577Qwze7Wbo3mP6b7+h7w60Dv5C49AzWu6+pOXu75RXPmFHVi/J2c3EFrQTUdRLSGkfocWtxOReZkvuScqyyqjcmc+1uB1cj9rHhZgcSpJLObTrOmsO1hGb30ZYUQcRJT3EFvURl9NDfE4PoTktBGe3EJrbSUheDyE21iMAACAASURBVMG5vQTn9hGY3UNwdg8r8/uJLrrFnvwaTp9ppaJmiNrup7Te+4Xmh79Se/8NVXdeicDxxu1XoiDMjeEXNDx4SdujV3Tc/5nO4d/ouPlPattfcK3tPhfa+7h6s5eWW7d5du4co6sC+SVAh4dhMtxMNeJJZjIvT57gRXU/A+0jtA+9okF4du8o5+puU3y6heyiCnJzyik7nMe2mCDW+5iy2VuHDCd5Muzk2OauyR4fA3Z66bLeRZmtnmrs8FDhoDAfG2VGoZBaDtFms7M8G2ykRXb0GsulrLVdznoHKdYK4CjsKneUZZOLLNsdZNhpJ8kuVwV2BOmSucmPgBATjJzUkTWWQ9JADlUrFbTsNNCx1UDPRg1jG2WsbOXx9VJlbYIFmxIMCXddjLv5cmwNxLEzlsHOVB57Y2ncTaXxs5ZnhbkMdrrLsBaqdgylcLWUxdVSRnSczaWwNV6OhaGQkpYSzS/q6S/D0EAcC73lONsqYm8thYu9NA4WP+LtIEGwuzQxQQqsSdFmVYIcSSuViQ9QIsJNiiQfJbaEanI4wYjTu125WhxI5aUYahtW01EXSNcxRfr2L2d011Je7ZzHq32TeZn3Fa+K5/Jg60LaA36gxXYxQ45LGfZaTqvXd1wPnsG9I9r0VejTXGtOfcsKLlcGc+HKKi7dWMeJM7GcKPDk3F49ru1X4nKeFidP2HHsRjRHKiM5f9WPyosuXCg15WKeFVtXSpLksoREN1lS/bTICNVl3UotNoQrsy1ajXWRRkR7q7DSS5nYID3S42xIibAkzE0LPwslImy1We9rT1aqFwWbvCne5sfB1c7kbfHi8Dpn1oVpsdpfhQ0BquyN0OdwjDE5UQYc9FPjaqoLPdtX0pjiTUWEPZeirWjc4saFNYacXKNC+Zo5nF6vS1lGBEk+iZi7r8YtPprNh/wpzrUjc4szq8P8SAhwI8LfCh9fI3wCDAn1NyDcU4soL23iw02JCTMhJtiIIB9rNM09EF+Ryldh+YiFnUUs+BJiK6/wgUMeH7oV8pfw84gFXEUs5CSTnAr4QX8fSsb7MPfJx8E/G3O3ncjoJyFltgkZg+3McMlFLKQcsZBLiIWeRyysnL+En+CDsLN8G9fGNPtiFpltQtM4GF8dXQ5GGXFtlxYNe8Vp2LaY6jXiVKfLUZ+mRFOKEo2r5KhPkKM2Xoa6BFmaUuSpS5KkKUOSts1S9B6QZbBIgVvCesBSWfqK5OjOlaInW4q+bBkGchS4maNIb64ivfnKdBco01GgQpMAjKXa9Dfu4tXoA8aejTLybJBnow95MfqYly/u8PLlGK/ejQ8KM4p/ZFD+U0F893p8xvFf8ChUKf7rnjD3+BYYX/Drb69Ee6RfvxnjzwuoRQnpN2OiNYB/7mH8r8riHxHs8ZT0nwu837weGV8Z+NaeHr8npHie8EIEpyP8/uo+PZVlxNnJkGq1iDTLH0ixmE+y5SKSLH9ildlCIvXnEawprPGbgo/aFISQiQCLwfpzCNQVVgOOb18RdSRqTBeBomBBC1byu5S0yD7WnI4AeCuEUIrSVFwVhaLtGXiqzMRbfTY+mrNEdvIKdWEN4BxCtYX09TyRVS0EUJykJ+Kp/DV+wnMEe1h9Cp660/DQmYqX2hQCVKcTqDILX9U5WMlNR0HiS7796WM+W/whH897j69nvsfUWe8x79v3kVz0KcaKMzGS+gb9nyZitvwLbKQnYyc7DXvpmZgvn4a1wlwsVL/HWO07dFVmIbv8E5QkP8HGcDZGap+jozsZWzcJgqKMmbPoQ6bN/wc/qsxGyngx+oHq+GxzJizbm9UnEthSsIZFqjP55Fsx9Bx/Yv1+PxbJfMQi8U/5eooYEz4R46MPxBD761/5xyeTWK44G7/k7zhevwIZvR+YuXQaag5zcMuYxjSpj5mw8H1mKn+GVaQWNhFqaDn9QNbRSI4di8JedxLRVt+yxvY71jvNJ9ZzPv4eP6BvNx0Zx1ks817AT0E/IRsthWa8HPK+89AOnk9S0FL2hEhxIFia7CBZSgR1MUiBkgA5Cn2kKPSVptBPhuJAOY6Fq3I2Vkd0zgu7ohMNuZpiwpUUY87EaHNipRrlEWqipPXZaE1OR6mL4FG4CsB4cZWuSCUU0tHVqy2oSDGkMt1UpDIKqejatTa0bHGme7cXPXt8uHUokFuHgune40HNWiM6djrSvccdQVkcO5rI09JVPC6KEaWib+cIqwIDuLXHm/bdQnrSn/uHVtC7bwUvbjcxMvaA0dHbvHnaydPRIZ6OCmA4yNjoTZ6N9DEyOsCj0UEeCiD59Ba/Penk9D4BGHU56K/OHi8hNW5EabQlpTGW5IaZkBVqyIFgXYqTbKnLiaLzQjJdl1Lpurya7ktruXllPQOX0hg8t4rbp0K5c9yTu0ecuH9cm5FLSrxqUOfnHn1e99kz1h3Ik7YkXnTtYKx1M6NNqxk4acNA/jzuHlnCg5Ny3D2pwsBxLVpytajLNOTKdiNq9jnTnh9KTWkyF3OiOL3fl9JNVpzf78D1XGeaj6+g/0oYHecD6LkSKlI9ey8H01u7jsH+EwwO1zF8r5/B4SEGBu9zc3iM3ts/0zv8M8ODI9wafEn/4C/03f6dvge/0XXvOb0PnvHgJQw//J1zl3tIzT3HykMXCTt4g9jsJuIOniJ5xyYO7o3n4oFI+vYn0xgVzMW4DIo3FXJo9zlW76tiVXYbkUIhd3EvsQWdxOS0EZPVTmx2l8iKDs/rIqygm5DCHoIKugnMayc4t43w3DZi8jtIKOwif895itbmcSbnIh1Nt2nre0LHgze0PvmVhoc/U3/3NY133tB872ca772m8e7PNN//hbZHv9P+6Hda7r2hefg59X2Pqe64zaWGfs52PeR2cxePD+7kcZgTb2IceZKZTs+lo9RUN9Be/4Bn9b9zq+sVnYPP6Rp8QV37Q46e7+BgcTUHcq9SnH+Jw+u2s9l3BeucDEm1kyfZWoEkKyXS7DVId9Qk3UGDNc7qrHEU+nAV2e2jyu5gJXZ4K7DZUY51VnKss5UjyXopqY7LWOO8nLU2S9lhK8sWRwU2uSiwzkac9dZL2O4iw04/dfYn2pEQbYm+vQLLzaVZZiWPgoUcWg4aaNlpomurgaG1GoZmsni5q5EcZUxyqBor3X7E0UQScx1xrAyksDeRw0pfHGdBZbRUxsVUEXs9aRz0ZXAylcfZUhYPW3ncrWVws5LE3mQJ1sZLsDKTxFioFDOUQt9QFmsdaZzN5XG2kMTJfBnOluJ4OSoQ7K1KWIAiGSmaJMSLExW0jEgvCVY6SpHops56f102hKmzf50+R4sduVwdxLX2aBpavGg9q8rNwzK82SsJu+bBgc/5Z+lHPC/7mF/KvuflPkn6wxfS67+YB0kK1IXN4WzoF/QWyDBwTY/uRhuaWrw5dy2IUxUJXKjexblLKVw+5UjzWTWqS5dTWabChWMWnL8SzrHr0ZTVxnD0ehRnzoVz9bgLR7fIsCd0Juu95pDsJUOirzaJ/mqkB8uyMVySdWEmxHpqEu6iRHKwEZsTHdm9xouUUFNivHSIF5RJf3O2xliyL9maU/vDOJBiz65YC3YIKwCDtUnxkGZ/nAG5KWbkJBmyL0KJjc6LORtrTluGP+2r/DnjZMIZHz3q15rRdsiA+sOy1O6W5voWI4pT/QkIXM3UgAtMDDyERUYcudkrKNjhwq41kcSv9MM/2AXncHscQ8wJ8DUm0l2X+BW6xEYYERqmy8pQHfx8DNBzdmCObQgTfQ8jFihYz9cRC76MmHcZf/Ut472gU4iFXuL9kHN84lrEN0a7WKa3GXG5VegYbkbNZDsSJnv5ybqIBXYn+NT7HGJh5/lb6Ek+Cj7GP8LO8H50JX9d1cw/Ylv42PUY0yz2I6GbyEprX4pSnKnZrUvrHmmad8hSuUGZK2tluJYuQUOiJJ2RitTHyVKTIENdopwIGm+sEqcmeTlN6yTo2S/PrQIh9CLDQLGgKsrQnSlOzyFx+g6Jc/OwJL2ZEqKuxt58oeBbnu5CRVoLtKgqNmGg6QBvnt1l9IVw7jA2Jmx9uc+Ll/28fPGK16+EHdP/J/bzf9rS498RVEgBGoUj2NIvnj8RFMYXIlgULOl3lTrv7GgBIIX3hL3R/3+AUbCpBWj8w64Wpaaf8Or1E16+EVTMcWDsvl5KnK006TZCYfdCUi2Fwu6FxJsvItZ4PhHCfmfBclafJtqqImxXEZTFMKPvCBKtBhyvwRHgUDh/qItvi7ZF1rEwb6g5HR8tYRZwBp6qAjROw01pOh7KM/BSnckKdWH2cBz+fFWmE6ghqIzzRN2Mnorf4Cg9EQ+lb0RJaAE8vQRg1PgGL42v8VabLLKyfdVmYyX5NT9NFmPql2J8PlOMCd/9nUkLJvLlvIlM/W4SU2b+gx++/wxV2bmoS81CQ2IamuJTUV/6NbLff4LKj5NQ/HES4vM/QnLpJBQVZyAh9SVLl09g8eK/seAHMRZ9L8bsuWIsEv8Q72A9xBWm89HXYsxa8jlSBouQsvwJo3BNbNONCdjhzpaiNcRsDUDaeB66TktI3ObO95If8v3SCXw17a98Nuk9vvpyAu+9/yGfff05ctrfknFQiz3HbFiqPoOFSrNxjVXFa/UCJi0WY8JCMRbpf8mmsgiWGX2BvMlX2HstwstjIS4GXxFrPeetYjyHJIe5xLkvIixQClPX+Sw0/JxlrnNRXSmO5Rp1TJJkMIxdyrooWXYFSbAvQJJskQ2tQHGQPEV+MhQIwOgnQ1GA3PgMY5iQlNYWnXNxulxMNORamhmVGRYieDwVpcnxcFVORahxMkJVBIwCKApVPYLqeCFOR1SNU5FsRFW6GVeT9KlMG9/eIoRZ6tfb0rrVRQSMvXt9RcA4dDhUZE9XZuhzMV5TBI/38sJ5UhLLSFk8DwujGcoKYigrgOEsf5EVLQDjrYOBPDjkTecud54PNTIydp/Rsdv8/LSLp2NDjIzeZnT0T8A4NsDjsSEejQzz9OkAvz7uoHx3LFt8NNntpcReLxXyQg3IDzOmcKUpeeGm7A/QJWulMfVZMTyu3CcKs9ys3EpvxWY6L26g9/JmBq5s4Nb5NIbOxPHgXBRjV2K4e8aWobOq3Lsuz6MmGZ52KvOs35AXA/a8uOnJ0y5HHrVZ0ntFgb5z4jy6rMzDcgUelyrxIFeFgYPqdGYa0H/Ci9ZTgXRUxNF6JoXKwnAuZ63gwiEnqos9aDnjR29VOMPtCXQ3RdHeFElrWyjN7eHU1MfRULeZwa5S3jyo5ZeHrTwebuHmnS7aHg7T9vght+89YfjeGMMPXjH46BWDI88YHLvPgzcPefrrI27e6+NGfTVrdq8jODUWv4REwtesJzQjksg0e7Zvt+VMnhcdZXG07o3l+v59lGSeZ+/Bq6zJaiIxv4e4wpusKuonJreN6OxWorPbicrpILawm7DsFsJyW1lZ0EFofjvRZT0kHO8n+Vgva0/eYtOpIY7mV3PqwGmOZZ7h9NEqKq73UNl0m7q+Ebqf/A/6xqD94e+0PBCUx19ovP+LKCTT+uAX2h78QsudV7TcfkHb8DNaBp5yo32Y8rON3Gzo5MHl8/Qd2sbPp8sYqahksK6brpa7dLU8Zqj5Md09I7QNjNB//zV9d3/mXO0g+8uqOVBSRU7hJUozC9gYEkCKsylprgYk2qiSZC5LurkUa8wl2GQtw1orGdKsZUixUyDZQYHVLsvZ5CrNWisJMkzFWW0pRZLlElIdxFnjIsUaW3E2W8uwwVaWdfYyrLEWgjDL2OUuxy5/DbZHmbEm2QldWzmWmUohaaOEkpUCGnZqaNqoiTa/GFipYWQmi62VFFEBWsT5KxLrLYm1/hLMdJZjqS+BtYEUNm+PnaEMTsYKOJso42ykhKulCi7WiqKd0m7CphcrwZpehp2pYElLYmYqhaGJNKYCWJop42Qmg6PZcmyNFmNjtBg7k2WE+2sTH6nD+tX6xMUsIypAglDXZYTYLiXBVZH0FQqk+YmzNVGOvEwjrlUHc605hsqqCBpOB9JQ4EhPlj4Pc+R5lvsdLwsm8fuRz/ln2Tf8XjST/1GyhH8e0YXTxrwu1+LJKRXuXVWnv1qHwX53mtr9uFQdyrnKRM5XraHiejRtlc4MXlWm/chCGkokuVamz8Wzvpy4Es2RqnjKKuK4WJFAxZkVXMrW4fhGKbYFzWNDoAxpgRqkBKqTFihHmr8ECYG6RKzQwNdRDn83RWKC9dmS7sb6BAdSw81JCzUnwVefVW6qrAvQo2xTAGUbA9kRbsn2UDM2+umQ4a7IwRgTchLMORxnyDZfOTY6LiHbXYmT3gZc9DLjpIMBJ1w1uRKrR9teM5oPadCYqUbzDhVyUp0wDt3GhKDzvBdazvSwbbiuTiJ7VyT+MWmo+KeiErYR65AtOHmlYusRhblnAOa+HnhHriAqyIkkd1NiHMzw8g5kiXko37gf4D3/c4gFXUcs6BJ/DzjJRwHlfBJynveDLzPB5zQTbfL5Smcni7S3I66xEUXzfcjYZ7HIMY/Jdvl85VDGB35nRcAoFnyCv0ec5OP4K3yYXIPYqhrE/C8wwaWIWRZ7kDNKIczen0NxVtzYqUHrrqX07JahbqM8letlqFwtSW2iFA3hCtyIlqYmQY76JAVq4mWpjpfiRsJSajOW0rlHhpt5igwUynGzQJaebEl6swRIFKf74HJ6D0nQlylFf64cffnydOfL0pEnR2uBJtWlZtxqOsibsT8B47MnvHj2kFevbvLy5f8XYHwHjv+6vlMZBYXxxXPRakABGF/w59DLeL3OeCfj/xVg/HOtzh/g+JTXr5/+AYy/vbxH17USYqwlRSXdaZbzSTb/gQSz+cSZLiRaCKoItrDWuLUsFGULAZMQ/TmEG31HsP63BOuOr+gT7glWccjbuhvBOhZ9XmumKJziI8wYak4TqYgeKtNwU5yGq+I0kcrooTIDL7XpCOqit8a0t5U7wu8Uyrlns0J5Ci5yX4jW/nmoTBY9Q4BPf83JBGh+g5/GFBFwuqp/i5nCLBbMeI8vPxfjixkf8uGU9/n7jI/5x6zPmfDtF3w6/VM+m/Ix30ybwJSp/2DyN39j5oy/M3fOx8yY+b7IHl7408cYW0tiaCvDUpVZiKt/i5T6bH6U+pxlUpNYuuwjvl/4N+bMfx81nQVo6C/lM6GAe9p7yBosY7n+IlRcZTGPMcAtw56obcEk7Y/AKdIADYefcAzT4Fvxf/DtTxP4dPJf+PsnYvyw8Hvee/9jJs/+DB3r79hRZE/MJl3mSX+CuPYMIjZasCJVji8WizFxkRjydpOxjZRAyfpr9Bym4+D+Ha72s/EynkKY0TSSTOewzuoH1tnMIcXuO6KdFhLksRQPH3FULKaiu+IH3Fer4b1ZE/t0adZFSLM7UIL9gVIc9JekMFSBggBZclZIkOMlTr6gMAbIUiokFyPUEZTFc6v0RFdBYaxINRUd4WcBIk9Ha3E0RIEzURqIVMZIoabnLTCu0qEixUhUvi3shRYUxhurzahbZ03bdmcaN9ojbHXp2eMtsqOHMoP5AxjThb3TugiWtZCQflISx9PSOB4Xx3InJ5TBTD9uHlhB/y4vOvcGI3z37n5PWre78Gywgaej/wLGEQEYx24zNjrEs1FhHqWf0bFbolodISktAOMvj9o5sSvmLTAqc8hfcxwYQw0pCDPmgJ8Wu7w1uLQ1gNvndzBSl8Od2sPcbcjmdl0WN6v2c+vGAfqv7qT/0maGrmxipHoHv3dk8rBqA0MV8TyoC+Z+ozWj3Sb8PGTGr3cseHXLlLutqgw2ydNXI0tfpRr3LqryqFCGF/ulebr6J+4m/sjdrWq8PONN3ykvOq4G87gylfsX4xk8FcatU4Hcvx7B3doIBhpW0tUWQWPnSm50hlPZFUBVpy81DUG0XAmn82goA0URDBXF8rz6AM+HzzP0oJKhFz2MvXrM0+dPeDT2mLE3Y7z4/THPfr/Js1/bePKihuF7l6iqzGFdqgsRgcaEBVoSGeHIymhTViXrsGGTPlkH7TlfEsfVgo2cLCxmb/ZlNmbVkF7QTZxQ6p3bT0x2J1GHmojObiE6v4PI/E6ic5pILOlk/bnb7Kx8yu7qEfbVjnKo/hn7q55wqOoph64/5uLFXmrPtXHjbCt1V3upu95P7Y1b1Dbepb7rMTW9I9QPvqD5wa80P/pNBI3N93+m+d5rmgVr/fZzWoaf0XH3Je3Dz2jsekD1mWaull+lvaGZ1uYWWpt76Wx8RHfdc3obX9DZ/ICWzj6augZp7rlH/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EQvdBZhpL8TJYjkBntKsS9MjJUGaEM8lRLhLEuMmRaK7JLtiVMlMV6Z4jxbnjtvQ0hpDa286TU0baK7aQu21eBoqfGg9Z0ZnsQx3C37kef53vCmezW/ls6HyR57dkORVrSxv6hQYuSHL3RpFbjYbMDTsy/8k7S3Dstrbbm9cZa2lLpet2N1Kd4MKKNIp3SkhIgahYncLCAqI3a0YqHR3pwEqNsaK3z7mZHmv+36f59nv++794X/MeU0uuL5w6I9xjjHOzEJP0rKCuJMZwd2cKB5n+lPxyITGG9NpOj+WmrMzKLygS8Ytd26lh3MpYx1n7kVyLS2C21fduJmkw/UD8iRHTmWD53hifOVZ66fKWj9hQ5Ysvs4qeDkp4+6giLujEm6OikSGmxKzypzIIEPWBhmy2luHMBtlVlursc3LiFt7V7LP34IdnovY5jqfTY4aJIVbkBphScKyRexwUmGHtRRJzqrc9FvIAx9Tbjou5LSVGmddlHm8biHFh0zIi9OmYJ8yp/fYYxy1k26+F5AIzqBb0B1Gex9iSdgG9CNOMi7gBCP9zjHb5zxSvieZEhDLZO+NKLqF4usdQoynJ+sdzQgwno+N/hJ0LFYz2uYAvVwuIOF9h24+N+jufZkeHufp5XmF3j536e9yhf7mxxmwII7R8+OYtDCRiZbHkVxygt9cT9PT8xw9fS7zvTCGXnaHH8Jv0yvqLj3XPuD7iPt0W57GD+7n6W8Rx8RFO1FbGImdsQMnt7uTGz+fqkOzqd0zm6Jt8mRskhEVxkeRCmSt0CZzlSqPVymSsUqR7DVK5EQISWpZ8jdKUbxbhor4rpBLbaoiNSny1B9XpPaYPFVHpKk6IkNVghy1yUrUpChTIYRekpUoSdUl+5wpTUUJdL55Qse7LoXx7Vuhgaadzs76/9/AKCiRXbunBSuhULPzz0j629feCx7GrrDLOz5/+ef8U7HTBY3/twqjMIL+9yJvcUT9qYPOTx0iMH7o7OAbMK60lhOBMdpkIhGLJ4hl3asWT2W5wQSChR3QglooqIw6I0RgDBCURf2x4hHuxfCJMJoWPItCmfa8UeL7BLgUnnlrDcdDa6gIjO7aw3FWGyYqjM5qkqLC6CoAo9YIPIRxs+4IERKFxLRQ6u2rMwo3ARiVBrBEUdgTPQR37ZF4CjCpORh/jYF4ag7BXmM4ltrj0FKQZPjQ7+ndV4Ke/X+gx4AedB/yC92G9uGHYX3pLdmfnoN/oeeAHvQa8CO9B/3AL0O/F2Fv+NQ+aC2egZWXDtZ++kgtmMKgmX0YpzCM0XN+Y9jEHkyd3Z8p035m1NgfkBz7E6Mn/IzWPCnGTh7Iz4O+Z8C4X5ikNAatJaoYBxqyeKk+Tmts8I5xwCF8MSY+6hi5KzF8Vk8kp/fl56E/8t3P3RgwfAjf/fQLo6f2xSFAmsTLAZi5yTBsugRqJiNZH+eMQ5g6kjLdmKAugY7TYCwDJ7PIeQRLvCbh4DgWW6OBuOkPInTxaNYYjWOTxWS2WIxhvdlYoqwmsdJ2Gqs8ZAlwn4Ot/Ti8QmVYtWsBK/cvIMZvNgd8BWCU4ZDHHI75ynHUS4YjrrM56jaXFC9ZESDPBapyJVSbW6v1RVj8NpIWgPFu5ELxuTCuvrpcm/MByl2j6L+VxRtCQjpMRxxJC9U4groo+BeFSh2hX7Fgh42Yii7YYUfpHidqYr3E5LOQfm48EiBufUlfN1+s3amJdUdQGF+fWyOqjO3CSDppKXVxHlQfdKFmnytVcUE0JSylYb+DWM/ztjG3Cxhft/C5o4LXb5t5/baVt2+aefemnvdv6njztpFXb1t48UZISTf8S2Hc5aXHAXcNEv3mcdRPj+OBBiQHCJU1mhzw0iUvKYIn9+J48jCBukfJtBVfpKPyGm1lF2grPUtTTjKNmUdpyTrKy4JUOisv0V50i9b8a7SVHOV50SraSxx5X2PG7y3GdDYs4EWFBi3FStTnq1KXoU972gKexUvzeuM0Pq+eyqflU/i6UZnfE4xpPLyAwtgFPEmy48lRGxrjzWhJsqT5lA0tN11ozQmgosifnIoA7lX68bDMk5x8VwoeulB1xYHqWCOad+nzdIcBTw/bUn8mmPK0TZQVJFGQf4nysjRaW/Jpf17My/YcOl7c43nLBVpqU6krTiTr5g6StniwcakRa7wMWelnRKifLlERC9mw2ZKDccGcPhvL6ZNniTt+i11ncohJLWJ1SjXhSfWExFWw4kgpK48WE55SwvIT5YSdrmTD+UqOZHRwouQTJ8uE85FTpe85XfKBEwVvSM3tIDnzBXceNfL4fhWP7pSTdaeSzJvlzI2GFgAAIABJREFUpF8v4cGdCtIz6rmT3UBa0ROx2Du//SvFL36npP0LRU8/UND8hsKmDioFBfXNX9S/+oPK5veU3q/jzsVH3HtUQHpFI3erX5Fd9JXKXKjP/kJZ7hOyKsvIKamkqKSByuqnlFe3UVD9ijt5Tzl1u5wzNwu5fPkuO6LXssbFho32hmyxN2CDuSYbTVXZaa3FRhMl1i5WZLWRAmGL5FlhpsJyM1nWWiuy0UKOjcZziFk8iyjj2USaSRNpLkeksQzRi6RZZywl+hn3LlFkh+UcdtpJs9dbk93LjYlZY4uOsTRyxvKo2GqhZqqErqAwWqija6bKfFNl9I2ksbdTYZnfPFb6aRK1VIsl4mo/eTHAYqovjZm+HJYGSpjpyWOqIyceWwM1HC20sbfWwslGG2tjeRzMlXC2UsHJShl7c3nszOWxMpbBxkSOAJf5+DlrscRUCNPMwsJgBobqEzDSHo+HnRSbo+YTvUqWYJc5LHeWIcZPhX0rNImPVOTyYW0eXTQi74EdtRUrKCuLID9/AxnZG0nPDyOjzI/8Encqs515lu7Kh7sOtJ/X4sXFuXzOkqa9bBIfKmbwvnAar7Nn0vJYhqayxZRXuZGW5cbNzCDu5kaSXrSW7LylVD02of7CRNovjqH1/GRqr2hQ8sCF+4+XczV7LWfuR3PpdgTXr7pzNVmLW/Ey3DogzckN0sRFqLIxQIkIbyWCnGXwcFTC1V5RPE528libziQ8SJ+oZYZE+Ouw1l+bSC9VVtkoEmWlzh4vY05GeJC2ZxWJy2zZ6TqfzfbqxC41JHmFMXEBBmyyUmWzmTQJDircXWbG4xArMgNtOWmpzlEzWc55qpG71YL8gwbkHJ7P1QRHlu+Ppm/wUSSCMpEIyKGv7w1GeKXwm99penpdoKfXVX7xvspPAReRCEmhZ8BepnlE4+29mrUe3kS5mOJnpo+Jsi0GZmsZb7aH3ktS+c7zGt18rvGj9yV+cjtHtyWn+dHpCj2XnOEXqxP8anaCgSYnGWx1nj525/nJ5QLd/IRgyxUkgq/w0/I0+q7J5Nd1WfRe94DvVgkj6ot853WaX+2TGG64g7kGW9BbvBY3jzDOxC4jO8GA6sNS1O2aTelWBTI3ynJ/vQz3IpW4v2IeD1aokr5CkcerlMmNUhNDMXnrZMmNmUvB9rmUHZKlNkmJhpOqNJxUpvm0KrVJClQKsHhElsojclQdU6Lq79BLaYqaCIy5F8xpLk6k83UrHe9a6Xjfyrt3Qo3OCz59avg/AMYuj6LgUxTUxC5gfCdeu1LSHV0exm/KogCJXfAoqI3/ufnlfwLGrk7GbzPyb70+/9XDKHoWP/wDjZ86X/PpU4d4hJH0N2AUR9LW8kSbTUUAxkjjiUSYTOEbMAYJ6/h0uvoPxRobAQIF7+L8UaLCuFQARr2R+AgK49+wKIyfBa+h8FxQIIWr4DsURs6uGkNxVBnS5WFUEzyMo3DVkBQVQk8BGPUk8RYCLNrC2r9R+OiOwll1CHYKQk/iQBxVh+GuMwZ3nbH4qA7CR3UAzmqDsVAbgb7GWCZP6UuPfhL0/O1Hfuz7I9379eCH/j2QGPAjPUb0pf+4wfw8rC89Bvag+8Af6T7ke3qP/IGR0gMx8ZpPYIwTnmtsULWQYajUAPpO7s0omWH0G92dwWN6IKcwBiX50cgpjmXEuJ8ZPLInM6XGMmHacHr/9j3f95Wgz6heKBrJomKhiGmAEbou6hh4aLLQSwMDdxUWuaszR28CQ6b2o4/kz0j0lECix49I/Pgz0+T6s2yDLklXwhk9oy+DJ0tg6DiBncd9MHJWYIZmHxZ7T8Q+bBqr9+jhFDAZV6+JBHhNw1SzJ35GIwgykCTCZCJrzSaywXosUaajWGM0ki32M4lZMpMo+xmEO09j7TIFtsToEL1Whc1eMzjkJ9MFjF5zifOSIt5jLrGus0hwlyLFW44TfoqcD1IXgfHmKmFf9DxRTby9xoB7UYvEcbSgOgrqouBjvBSkxsVAVS6HqIvexVtCB2O4nliL83CtEZkbTcWTtclUVAyFNYDl+5wo3GFH2V5n6uK8xVV/QvpZSEkLQHkvSpeMjUZUH3YTAy9vL0TQcXaVOJJuPuqPAJI1h12p3edKbcIyUWGs2W1L8e5/Uxj/BYwt/wDjW6Ei4T+BUQjFCB7GqwdXsdtnPoe8tDm6dD4J3jqcDDYUoTHeS4dL652oubyLhjux1KUdoTn3Mu/qH/Gh6RHPK67QLsChcCou01Z2hfayG7yqvMvTihIay0p4UpHGi+pYnpUE8rLcis4GIz7W6/GpxYCX1do0F+rSnGtJ2z1jWhMUeb5xGu9WTaJz2QRYK8tfG5ToWCtLS7QMT6IUaF4jS9MaGZ5tUqNqnTwV+zR5fseJ5gJfiir8eFjhRU6BO5UZ7tTed6X5sg1NsTo826nIq23yPNuiTPNBExpSvclKXkrsbjd2rLPn2omNZN88RMm9WCrT91N5byf16XspvrSJnNQN3Di4mj2h9qz1NiUqwIJwf2NWr7AlZnMQBxIPEZtyg9iUAvacKibmTD4RJ8tYkVJLyJFqwo5UsyqhnOiUclallhN6soLw87XEP3zOparfuVz9lfNl77hU+Z5zxa84U/iCswWvOJ3bzsnsdm5lt3DnQRW3b5Zw70oxGdfKSL9UxL2rxaSn13A7s4604ic8bnxLbttXSl79QfmrPyh9/oHCplcUNb2k+d1fVLd/prDpNVXPPtNQ/YkHgsp4O5f88iYeVDwnu6iT2nxozOikPKOFx2WlFBRVUVlQT2VBHSV5teTmNZNT8oo7WU+4+bCWM2dusT16A1HO1myzUmerjR7rrQ3Y7mFPwspQohysWW21kBWL1VhhKE20mQJh1tpE2mmzZYk62yyF0fUs1hrPZY2xDKsWy7FqkQxrFs4lYuEsNpjOZb+jCjus5rLVZi67vTXZEmTAihAjdEykkV0sh46TPmomiuhaa6BjoYquqTJ6xvIYmsjg5KBGkI8uq5bqER00DwcLOWzNFbBaLC/W6pgbKGKsK8dCTWmMtGQw0pTGbqE6zla6LLHSwMFKExtTRZysVHGxEY4AjQo4WymwxFSaJaZSBHroEeSlg6+zKm62CiwxlsFywRyMtSfhbi1FTLgOUWEyLLWfwUpXWXHjTMomPY5EzyQtWY2iNAMqsixorQ6isiiErNxg7uT48rDUnYxKJzJK3SgsD6O2YjtNhduouRtAS5oNb/MMaK+dxPuK8XwtmsjLO5K0pk2nqcCI7Bw7rj1y5Xp2MA9LonlYtpHcohXUZdvTcGE2Ly9O4Om5CTReU6Qyw4aHWf7cyF3J+fQ1XEmL5Po1d64c1+RukhQZx6R4EKtIWtxC9q1UZXOYLoHuCng6qeDuqIKbvTLOtvLYm81hubeWuHFlna8am/xU2eyjyDZ3DbY66bDVSZfYADOy46O5tT2QfV4L2OWmzX5fHRKXG3LIT591ZhrEGMuxz1qBGyEm3F9mQZq/OSmWGhw1VybRUp674cbk7bEiM96W20dtOJ7ih0LkDnoFXeNHn3v09L6LhH8mEoHXkfA6h4TnBTGoIhF8EYnlp5FYdoThvlswDt6Av38gYe62LLW2QVfOCVX9CMaZ7KanxREknIXd0Vf5wfcKP3heRMIyGQmrk3RzPsVPLmfp7XSRnnaX+GHJVSTcbiLhewsJIRgTeg2J8BsMiMxgdFQ+v61+hETINST8z/Kd53F628Yy1vwA0/Q2ojp/EwbGGwiIPETykUgyU2yoilejfo8SlTu0yNmixr31SlxfrcTVZTpc8Zfh7nIFsiLVKVivQfEGNYrE1YFSFO+UpuKwPLXHlEVgbDqjSutZDTHwUh4nLaqPFfHylCcqUZGsTsVxLcpTtSk7NZ/8S5a0lBz9D4Xx/XtBHXzJ58+NfPzXSPobl3V1aAsg+E+w5Z9Qi6AifnjfBYXCWkDhPYINUXi/qDyKX+tA4uvvQkL6w38Di9+gsev67x5G4YcIH9D1wcL9t54eIfH83wDjh2/J6JdiQlpIUH8Dxo/iOsLX/Pnx+d+hl38UxkjjCaxePImVRlMIWzhR9DAG6o3qCrfojRS3qoggKIDi/FH4LxiN7zwB7CTxEWBywRi8dSXx1h3x97Ouew/tYbhrCx5FARq7PIxi6EVjFM5qw3HVGI6gPgpjaeHne+tI4jtP+NljcFIbio3cb9gqDMJRdQSuWmNw1RorpqK9tUZirzGSxZrjmD79V/oN/Z4eg37khwHdkfj5e3r2782vkv0YOLk/o2aPYOT04QwY3Zcf+0nw028S9Bv1I5Jz+mLqrUXodldW7fRDcdEMfp3cg35TevPrpF8YMKEvv47ozsixfZivNYcF6jOxsp6HrasxCy10mCkziRlSE+g3pBcSvSWQ+FmCvuN+YdD0gUzXncY49dFM0x2P1KKpzFowAWnDqSgulmKq6iQGTBxEt37dkej+PRLf/YSi3gg2HrYg7swq+gztwa+jJbD2ncWhs8HMUR/FHK3+rD1kSfKtAGLPuODsNRF35/HYGv6G84KB+OoPJ9hgFCuNJhBhPolQixGsMJMk0mwMGywmst1mGlssJ7HBcgLbXGey1Xs26z2nsUfoYXSfxQHPORz0mstBzzmi0njYYw7xnlIc85LhZIAyF0KEzS66YrhFCLiI4ZeV80QfY1qkofhaGFlfCFLnUrAaV0K6PIyCuijAogCNd9foi+pi7hZLsjaZiX8NF+20pXSvAxUHnCnauUSs0KmL86HlWCDNR5dSF+srAuODtXrkbjOj4YgXL0+H/Sv0Imx5aUzwpSbWTVQYhZWADcfCqI/zo2a3jagwvm8WPIzPuzyMHRW8edfCm7dPuhTGfwPGl2+bRYXx7RshJd3lYdzts4A4/3nE++pyzE+Ps8uNxC7G8ystKTwWQd31/dTeiafx8Ulaiu7QUZ9JZdZpTsUtp+DePj633eXT83TetT7iRd1j2muyaHtSzfP2Gl62Z/Ph1QU6WjfQ0ejGuyZj3jXq8vvzhXxs1udZuSG1BQ7UZ1rTdMtI/MeuLGYCz9ZN5usmKdiuCqvm8HvoTFgpxdfQWfy5UgbWqvFyxVzq1syl7pAOHZme1Jf6UlghrEPzoOquG5VpLtTdsafluhmtp3VojJWhfo80L5NMeH3Gk9pUXy7FOxMj/Mfmq8ehUAtOrXPl/HpnrsS4cXdbENn7osndu4XrB2LYvcqD1T7mRC1zICLchVWr/di8czsHjl7mQHIBh48/YdfpBtaeKSL0WCFLj5QRGFfJ8vhKIo5WEJVUIiqMISfKWXmxnqtVv3Op/CPXqju5WfORWzVvuVb+kkvFz7lY2M75/HYuFrziel4rd3ObeZjVTFZ6A3n3Gsi7W0/uw0ay81p5WPqMzMY35Ar+xZd/UvzqD2reQU3HF8qevKas5SVP3v9FaetbchuElPUnClsh63Y5Refu0/a4kIq8IkryG6nKfE5zRgdNOS/IK6qnPK+W+mzh1FCTXUtF/hPKSl9TUPaO+48buX75MbvXbWODizVxdqrsttdnp58XKbsPc+roRfZsiSUmJIzlloaEG0iz0ViKrcu82RPmSewyG/a7abLFYg6bLRWIWCxP+EJ5Vi2WZ/WiuawzlWabjQIHXNXY56zEVgcZtnmrsyV0IUFL9dEwmoOatTrajgvQNFVG11IdHXMVdM0U0bdQxNhSHhsbBbxd1UUfY2TgAhysFLAyFboVFTA3VMJkviKGmjIYakhjoD4XA9VZOJho4myliYOlMq52GtiayuNgpYyLrSrO1oq4WCngbqeAh50C3g5K+Huoi4rzupWmhHjp4muvhYORIhZ6M3CzkCIqRJNQn6mEe0gT6SnLoQht4iJlubBPhrwrGtRn61OdPZ/afEvqiz3IynXkeqYpj3OMyc42JT3LgbSCMNIbj3CteD9pGWupK1zD6xJPXlXL8aloGl/uj6Lz6gheXZ1M08P5FOY6cj/fj7SCUB6VruZeyUYyC6KozvSg9ZomT89MpeXsBKovzaTwro74mXcLfLmVu4K0h5HcueXOtRPq3E+ZTdaxqWTFzeRhnAZXDhkRu82EkKXq+Lio4eemhb+bFl72ynjbKRC4RI5oYYOLjwq7fRU4HKjI4aXabHNRY52NHJscVLm8yYPy0xs5E23PwYAF7PZRZ6+/Bnt95rPJdiEbLNRYu2gWO82lSFiiyhFLVVLt55Nsq81BY1mO2ilzOcKGBwedyTpqSVqiMRGHo5AK2sVg92R6el1DIljYCX0bicCLSPidFbsTJfwvIeF3AQnfFL73O8CA0G1oh24g0D+KMIc1yGksY6LWagYv2kF3i3gknE4h4X0RCZ/LdPO6iITjKSTsTiDhdRIJz1NIuJ9HwvUKEs5XkfAQUtW36bYqne9W3aHf2ocMXX6Pod436eFxCQm300i4ptLd6jDDF+1itt5GFDXWoqG+Fh39GExDD3P8/BEenAmkONGYqj0G1B6wIXOrAefCZTngMo4kbwVuLVfjQbiKCIz569UpilGidKsipTtkKd0lRcVBWaqOKFCbokTTWXVaz2lRdUye0lhpyuLkKItXoiRemZoTetSdNaT8xDwar5hSeMWap+VJ/NH5grfCxrzOZ2Iq+nNnB5+/NNH5sVMMvQhqoXC6IPCNuN75vwLjN3D85/qtVkf4XiHs8k4I1Lx90VWr81+Vxf+ERWEDzDcy/Zaa+WaG7ILH/xdg/LtKp2uH9CsxAPM/AeMqG8FwPZ21phPFUeYKw3Gif1FISAuhl5AFY8U+RAHkBBVRGEMLYCiqiuL9aHwFlVFPgLyRXUeAPhEcJcWveYsVOAIUjsBNs2sU7aIubGgZhZvmSFw1uxRITwE09STx0hYAdDTeeqPFVLWlTH9s5AexRHk4DqpCv+JYnDXHYaM+hvnyw5k8thf9Bnaj5+Cf+HFQDyT6fsf3v3Vn+OQRTFecxDTlkUyRH8mo6QPoL9mDnwd1o/cQCYZO7oGNnx6rdrviu86M6WojGS01kNHSQxkwpR+/TuzDb2N/YYBkT0aO6s2sSQNYqDGTqLWBJJyJJe7EQXbHbSVy8yp8Q72wcDJFWmsuY6XHMGKOJMOlJOk2TILuo39gwPS+DJszgAnKo5ilPZXJyhORnDWSQROG8dvYYfTs3wd965lsjrNnia8OvQb0oq+kBIscJrNmpxXDJndnmlJfNhxy5Mg5f+JTvdmx3RwPmwlYafbFTXcQvvOGEbhAkuULxxJmOo4AC0mCzCVZaTGGdRbj2WY9me0WE9lhOZFtluPZ7zKTo4GK7HWexm6nqex1ncFul+kiPIoA6T6LWPc5JHhKc9xPgbOCYrhMS1QRhXCLCI0CMK4xEI8Ak0Lg5Xzg3+pisLoYdrm5QlcMuwg1O3cj9MXuxbxtVuRvt6ZghzXFu+0o3yf4Fl0p3mVP9WEPmhKFxPNSGhMCxLSz8N4H0XrkbjUVvYovT6/4eyS9kqcpy/4BxkMuNMd605i0Qvy+yh2WlOx1FFPSr9+28eZNK186Kv8Gxr9H0v8GjMK44ZWQhOtoFD2MVw+tYp+/IYmBhiT4zyfJfx4XVxhTsN+fuhPRtFzdTc21/VTfTaSt5AbPajJ4/SSX0szjnElcxvXTYVTk7Oft02t0tj/kQ1suH9vKaHtWS+uzBt69a+XP3xv4+OYWr1r38bwmhPZKR95WO/I8z5SSuwakP7SgqsKDtsYAnpc403R7EU0pqnxK1oaDGnyNnMWXoEkQOh2WTuUPv6n87j+DzpC5PFk+m7rNSnTccqC1wJOKMg8Ks10oeuRGfpYHWTmu5OXZU5pjQUX6Qqqu69Ny247n9/2pvuJP6pbFrHeRZoenDinL7bi+3o/MncvJ3xNB0d4NFO/dSdneWO4e2UjCNl/WhZkTudqStZvcid4WwoZ9W9ideJJDKQ+IPV7IvpMlbDxRQFhCHkHxJYQcqWBFYiVRyZVEpZQSLiagywg/U8PVqq/cqPlCWv0X7tZ94F7dG26WP+dO5Utulr/kaolwXnOt4Bm385/wMP8ZOflt5GQ9JT/3GcVlryhr+EB+yweynrwn41knWW1fyH3+iZL2TqpfddL85jPPP/5O6/vfKW19Q2HLG7Kb3/Kg/Qv1BQ1Uxp3g0+WrvMxPp6KggLKMKmofNFP7oJX8nEZKH9dQfq+Minul1GfX0VDSRlX5G0or31NY2kFedg1nj51md5A3iR6GbHU2I3XnHs6fvM3J89mcupTPvds5HI5Zx1YPC65uWkr2/XTSzp/gxNYQjoQYsc9FhZ32GkQsVmS5gRyrjRVYs3g2EUYziTaexSZrIbCmxSZHGTZ4qbAhbBHLQhejZ63IAq+F6Djro7ZInnlWGiywVmeBpTL6FvIsNJXCzlYRH3ctQrx1WeGjh42ZPJbGilgZq2KxSA0jXUUMNOVYpC2HkY4sC7VmIWx/cbYQjgzutgqiKulgKUCjPE42CjjbyOK+RA4vB3n8XZUI9FYlWCihDjMiyEMHJ1MFnITE9fy5BDmqs2nFfJY6jWO1x2zW+0qzf6USJ7epcC9ZlcLrSjRkqdJapEFjvg7F99XJeLiAR/nWVOY7UJ3hTFGWH4/Lorj99ACJZes5W7iSgqoIWiuEuipzPuao8uX6eP66MJwvlyfQmqZMea4FeaWeZJX6kZHvzsOicPIKV1Gd4UHtRU2aT8+k6cxEqi9OpvyuIqV5JuTlLyE7z5/c3DVkP/TkwQUdsk9LU5g0hcLYSaTvm829pEWkHrEkbLUWnu7qeLtr4eOmiZejCj5LFAhxlGdniB7H1xlxfoMhqSuVOR9jSvJqEzYLax599UhaY839w8u5uTeQDa7qrHNSYqXNHNbYKrPSTBsfzWkE601mvak0u2xU2GmqTPySeaS46JPqpisGYjY5z+PBTmsKE8xJO2rLyaOBLNuzh+lBifzke5kfgq8iEXKd7/1u0ttTgDkh9XwHCc874mq/7p6XkfA8zi/Wu5isH4OM7nok9TbQV2sdfRfvo4dlAhKWR5FwO8f3vlfp5n1ZvJewP46Ei/A8he+8ztHH9zp9fG7Sy/cm3f2u02PpdX70Ps9P7qfos+Q4/W1O0MPprAibPRxSGWJ2mOnztqCqFo2OZgw6elvQMNnH/LCLpN57yP2b+3iY6EPmTmfOLTdix5LpbLEdQ0qQHCk+ipzwmMGNYGkyIlUo2qxB6TZlKnYqULFbhtJdc6g8IE3NESH80gWMzWc0qDwqT2mcLGVxCpTFKVN6RI3ak/o0nDem6vRCmq+bU3bTnqcVyXwV6gm/vPgvwPjxQycfP7wTYfH/BBi/cZ0won739iVv/wHGrsDLv4+huzyM/w6N/wDjP32M7/9bhfG/9C/+q4+xS3kU1cXO13z+eyT97wqjMJIOt5QVa3X+HRhXLJokehgFWAzUGy16GL2EFX1/h16EWh1BWfSdPwofQWGcN1K8dr0eiQCIXc+67gVvopBs/qYwOqsJCemRuGqMwl1TGEsPx1VzKAIwCuqkp/ZwvAX/owCMasOwkR+ItfxgbBSGYac8Ekf1cVhqTkJdajhjhv3Er/0l6D3gJ3oO6c2Pg3vx/eDuDJk2lAlyY5miPJZpaqMYLzuEoVP60WfEj/Qe8h09BkmgbDid5VtdCN5ii5L5WH6bIJRi92P4rEEMmTEIybnDGTixL4PH9GaY5E+MGfEDU8f0ZGW0P8lXk0k4n8CJaykknjtCwpk4DqUeYE/SbjbFbSb6YAwhm8NwDnXF2t8Gffv5SM+bzUSFMUxWGs/wGUPoM7oPvYb1pvfQX/h1eD90TKbhs3Ies1WG02dQH4ZP6oWhzXRcg9XoM1yCOcpDMXeWwydUhz373Um7uoEQRxnsVAfgqSVswxG6MiVZtmg0y4zH4G88giDjkYSbjyXKYjwbrYUgzAS2Wk1gq+V4dthMItZ9Lnsdp7HHaRp7Xaaz02kqu1xnsMd9pgiOgqdRGE8f85b911hagEYBDAU/ozCCFoIugtp4aZkW55aqcjZAhYtBql0KY6iWqCzeEba7rF4ghl2EcbQQcsnfZk3hThtK99qL6qIwUi7d40it6F8MEGGx4Yg/1Ye8EfZH34/WJWeLCU2JPgjAKFTqvDwVLo6uG474iKPq6kMutMb7igpj9UEvKrZbiinpj61FvHnXLqqKAjC+fvs/jKTftfDqbavY0/hnRyV3EtcSH2rO8TAzjvjNJ8lvHsf9dLkeYUlNSgSVpzdReWU/demp1OdepqX2Mc21d0m/vZtzKYHcuhDEg+vLeXQrgqaKFD60P6bzZRFvXjby8tUrPn3+i4+df/D0aR1Pmh/Q1pTMs/Io6tJdqLhsQtEFIwruLaG9ehmdTSvorArgQ44jry8Z8DFJm7dbpehYMYkPIRP5tGwyX0Om8UfwLFguy+cwWZ4sn0N1jDwvrtvRUuRJWbkbuTlLyM9yJDffnUf5rjwqcCArz5rCHDOqcqyoyXGm7JE7d08vYWeQGts81YgVVo2tcuN2TBC5e1ZTsC+K4v0bKT2wm5L9h8g4spGL+0LYHWXL2ihL1m71YM22ICJ2RrMlNpZDyeeJT75G3PGH7E7OJzoulxXxxYQlVhCeVMGqpBLWJBcRnlRMaHIFq87UcbbkA+lP4GHLn6Q3dXKv9hW3yp5wp7Kd66VtXCl5yZWSN9wofkFacTsPS1+RXfGGzJIXZJW/JL/+nRhsyWv7RHZ7J5ntn8ls/53ctk8Ut32g6d1XOn6HN3/A809/Udn2npJnH8hqecPd9mc05RfQlHiUr1fO8aLsEXnFeRTl1VKX+ZS69FayMqvJflBO4f0KKjKqqCtopLHyJTV17ymueU9h9Wtq6l9SmFvM6cP7iV8VSPz6aK6knufS+QdcuJrHldul3LlbyJmUsyTt3U3O9YuUVD6jMD+fK8e2kRhhyQFvTfa66hFlokKovhxrTOSJMJ1JpOksos3msMkSQDSvAAAgAElEQVROlviQ+Wz1VGJH6Hzi93gQEm6CTaAR87wWou2sj9ZiRfStNDCwEYBREUNLBRZbyuDqpkWwvwHB3rr4Oalia66MpbEqVsaaWBrpYKSrykJtJQw1ZVmk09WpKARbnMzm4GY+HS9bKZws5+JoLY29tTSOtnK42Mvh4SiHj7M8gZ7KLPVRJthPjbClurjZyGGmOwNLHWnsDeQIcdTiwDoLAh3HE+0zi91hisRGKnFmpzIPUpQpui5DS648z0qkeVokQ03GLAofK1JQsJiGIkfqsj2pyF9GQVU0aY0xJBcv41LFSrLrYyiriqKuNpD2XGM+3pwFlyX588pwntyaRnWODhXllpSWC7/3C8kpcKC02J2mHDsaL6nSdHIazafH0XBhHPW3Z9P4SIfqdH2K020pzF5KSaYbWZd1KTkvR3XqNCoOj+Xx3oncPaZJUoIBy9er4h08D3tXVeydlHF1UcPNQZ6lznLsWa3Pya3GnNmox9EVczm70Zj7R4JIXGPOoVATzmz2Zk+QOWFWKjhqTsRReyIuelNw1p2G53wZ3HWn4z1vCssXz2WDrToxZmpsMlUh3kWXO5GW3I424eAKYx4esCYrwYbLRz04kRhIdEIsUhEnkPA+T3fvVHEM3dvrJj+7Cxtb7iARdBcJv/t853Gfni5p9HK5RS/HS/S2OkFv4wR+NNhHj8WH+MU8gV4WR/nJKpkf7c/Sy/M6PTyv0t3jIt85nUDCPhEJmyP0tE5koG0Kw+1PMGjJcX5zOE4/x+P0dzrBAPsTDLROpr9VMj0FYLQ/RU+rZEYtOoiizhZ0VaLQ1FiHwvxtzDGPQyH4Hkce1XM17SKJWwLZ4rKYUANlVhjNYpe7DPG+czlkP4UTHlO5v1qJvI0aFG9RpXynItV75KnaI03FntlUHZKi7ogcdceVaDijRsNpNSqPKVAaJ0dprAIlscoUx2tQeXwB1acXUXbCgKZrZpRcs+VJeZIIjO8/tfHu03M+CmNkQWH83CjW6vzfAqMwihbVxbcvRWgUa3W61MUuOPyWjv6vwPhOLO4WxtLCppdvp0va/M+RtOhPFDyK/3H+KfEWAi+fP/3vgVHwMEYJ4+hF4xAUxnCjyf8aSQs+RiH04qE+RAy4CIEXISEtqozzRuItwOL8UfguEM5o8bWX3gi850mKR7gXVuu5ag4RPYzCSPobMAoqo4v6CFzUh4nAKIytBVgUeha9BO+j3mgc1YZhqzAYK7nBYleincpobJVGoTJnGJKSven76/f06vcjP/XrQY/Bffh51G8MmTGMiSrjmaY5gWna45msOYZhUgP4deIv9BwhqJDd6D60Gx6r7Fi2zQ0TPxX6z5JgwKTeDJs5iCEzB/HbtN8YOGMgknOHMnjSz4yc2IvhkhJMndSTkEhvkm6kcuTSUY7fOE7S5aOkXDlG6vUUTt46wel75zj78BKn71/g7N2LnLh1hrhzR9iesJWo3WsIWuvPYqeFyM+XZabqdMbOGc2wiQNQnDcOFYMxjJn5K5LjJZk4azgGlnMwd56DvPZQDM0ViN7szfEzMWQ8SqT4USJrXDVFb6ewKUfYyLN03nCCDEYQZDiCIP0RhCwcSbjpWNZYjGet9UTWWo0n2mI0G6zHs8FyHFttJ7FryRR22U9ml9NUdjhNYbvLVHa4ThOh8ZDnHOI855LoLcNxH3nOLlXlYoimCIbC6FmAx6thuiI8CrB4yldRPMLeaaFaR6jUEVTF+1GGCN2LGTEmondRuOZusaBolw1l+xyoOuRKXZwnZfucqY31FBVGoRanPt6PygOeZG8y5360HjlbTGk55serM+FiQloIvAi7pOv/BYyuPEsMED2Mlfs9qNppRfkBFzqfFPP2/QvevnvCl9f/e2B8KQJjEwIwpiWu5chyC5JCTTkaoE9qoD4pvjqcDVlIVdJqGi/vpvzKAXIuHSLvTjLVlXepr71J9uP9pN9eQ/otARrdeXA9mEe3oqgrOc77tgw+vasVa68+dP7J0xd/Ud34goaWCtrb0uho3k/DI0/qrpvSdMWMJ1ed+ZoZyNf7nrw4ZUTdLlle71fm9ea5vFo9hY5lE3i/bBKvwqfSETadd8tn8/tqRf7aoMPzaCWqtqnw/LY9jWXe5FU6k1tgQ2GWFbmZdmRlOpKf7URJ1hIqM62pybKmMseRwmxXblywY0+oAbFhFiSFO3F2jS83Y4LJOxhJweEoCmPXUxi3lfzDuyiO28ajA1Gc2BLA9nUuRG3wJmxDMGGbI4nauYPdh+NJSErhWNJ1Yo9ks+VwDmviCwlLLGH5sRJWphSzOqWIFQIwHitnRWo1B9IauVb9iUdP/iK37U8yW97zuPE192pecqviJTcr33Kr+jP3Kt/zsOo9mXWd5DR9Irupk5zWTnKefSKrrZOsF5/IfPWJzJdfuoCx/TNlLzt52vknb/+Cto9fqHvxltInHZS2dVLy8hM5b2t4XvKIxuQ4Ws4co76hgMzGekqqX9FS8p6W3DbyimspLGqiovgZteXPqK98Rl3DayqaP1D65DMV7V9pef2ZJ+0vKC0p5fa1u2Sm5/L4Xi5p1x+TdjOTh+nF3L1fyN30Yh7n1VBQ9Zzi1r8oqWnm8qkDxEZas9VFnk12qkQYK7PKSJloC0UizacTYTaTaEsptrsqkxi+kNiVhiRusePiqdX4LDNgSagZWu4LUHPQQ3uxEgbWmiy000DfUpFFVvIstpLFw0uXkABDAty0cLOWw8ZUFQtjDaxMdLE2XsAiXXX0NRRYoCHNYj1pbIxlxQ5FP3sZQl2kCPVQwNVyBq5LpHG2l8XBTgY3ZwU8XRTwdVMg0FuZpX6KBPurEuyjju3imRhrTsVcSwrnhcr4WymzfYUhYW7TiPScxKEIRU5s0+LiPjXuJclTelOGtiI5XlXMpKNqOs+LJ9FQOJPaMg2aKiypLfGmqjyMstoIsmpWcq0ggPvV68hq2Mfj6n1k1K2jKt+BF3dk+OvGCP649itPbw+n6vEsKovUqS7WpDZHgbICHeqKF9KWZ8Dza3I8OTWR1lMjaTk7ktZrk3h+S56WK8qUXZ5H3n17KjMdybmgQdkZGRpSp1EXN4a8/WO5nSDL0aOahO9QwTlUD3MPVcycFXHy1sI/UI9Vy+cRu82Ck3tNObFFi4TVszi12ZjMk5HcOLyM+DUOrHM3xE3owlSYhJXqDKzUZmKtMQs7rdm4G8rgtVgad4MZBAieVmtNghfIss5MhTgvXe7EmHN/ixGX9phxcbcRaUkunErwY29iNFabdzM+/LjoW+zmepY+Hmfp4XWJbr7C/mdBZbyBxNJbSPjf5kfvO/Ryu0139ztICH2Jrlf53vES3e1O09sqhT5mSfxskkQv81P84nCZX1yu0NvlPD0dT/CLbRJ9jWMZqL+XUfP3MN5gDyP1dzHNPpmZnueY6n6B8UtOM8ruBP1tkujufA4Jh7P0skhmvOFBtHS3Y6i+DhWt9cxcuJPxdinMCMwlNKWI4PXbsTU1wklvPh56+kQ7LmSrmxIH3GZyyleG2yuVebRWlbxNapTtUKVytzy1++SoE5TFA3OojZWiNl5a9C3WnlKh/pQqVclKlMbJU3RQnsKDShTGqVOWNI/yVENKUvSpu7hYHEkLwPj7hzZxJP3+03M6/wbGTyIwfvi/VhgFYPzwTkheC5bCrvS0mJIWAVEoZ/y7c/H/CYyfP7/j65cPfP3yni+f3/9HJ+M36VI0Rn7oKuj+9EkItfzb6Xz9rw7GLmAUIttdwZdvCuMff3sYV9soiKGXCKNxrDQcw3KDsWIHo1CrI4ykv3kYvYT1gEJ1zt9jaMG/6Cd4GMUzSoRGAR6FIyiFoidRezjfwixdCuNwcSQtJKNdNUYiJKUdVYbirDb0b5gcIm5uEd7rpSspAqPQ2WgjPwQL2aGYy0tiLC+JxtR+SA7vQd8hPenVvzu9B/xMj4F9+G38cCYoTGOG9ixmzZvKrPmTmGMwmZkLJjF4dn9+HtuL7iN60G1gN/pN7MPyHUtxCDdhpNIvIjBKSg1h6Jyh9J8xiD7TBtBn6q8MmT2AcdIDGTWpO/JKw1gwbxJh63yJvZRAwtUkjl5NJulaEklXj3HyViqpN1M5c/8cJ++d40z6ZS4+uM6ldOFc48oj4Vzm6qNLXH18iYsPzpN6LZkN+9cRHOlL4BpHPEPNcfIzx83PlaBwX9ZuX8rB5DCu3t9PbukdqptzaX6eR9uTLLKuHybQTBZnlRF4qY3AW30w/rrDCFggjKaHsUx3BMv1R7HSeCyrzccTYT2BVVZjWW48jJVmI4m2mcBa6wnsdpzOLvsp7HSYwnbHKWyxn8QOl2ns85jNIa+5xHrOJcFLWgy/nF2qIpZ3n/JT4kyAcK/OpWWaom9RgMXUv0u+BQ/jteXa4rYXoXNRSEbfizTsAsYNpgiVOoKPsWiXrbjVRSjXrov3onyfC9WHPKiP9+3a8hLvR/k+dzI2mHIvSo/sLSb/AkahTkfoYBR2SNfHdymMNYfdeJ4UTHVcIBX7XKnebUvpATc+PS3mnQiMz/j8upo3b5t586+U9D+hl463XQrj29dN/PmqgltHojgUbMzR4EUcX2ZEoo82qQHzuLTClLaL22m6tJfKq7Fknj/E9ZN7KSq5wdO2Rzx9cpmm2jiqijdQW7qByvwYijM28fBmDBm3d1JRcJzGujvUN5VQXt9EUV0tJXVZ1Daeobl6HVUPLalN06Lloia1WzR4tlWLZ9FyPF8xk3fhM/m0cjoflk2kM3Qyn5ZNoTNkMi3hE3kaOZMX6+ToiFGF5CW07denInYeTx67UVvtS0aVE/mFVpQ/MqHsgSVVDxypv+9E0117Wh/YUnfPkppMRyoLvUm/5cHecEt2BVmwL8CG4+Ee3NgUQs7BNRQfjabw6FpyEtaRn7SN2vgDlB/azf19MSRsWsba6ABWrF9B2Jb1rNi8gY27tnMsKZ7jR89x5PB9dh94RNThPELi8wlMzCc8pZiI5GLChSLvo+UiNK45nsGOywXcqOyg9NVfNLyHmtdfyW16zeOGtzxu/kLmU8hr/oPC1q8UPvsqrgXMa/+LnBdfyHjxnkftb3n8opNHLz/ysP0zj9r+ILvtM5WvP/Ps8190fIXa5y/JLK0kvaiY/LoaGl8/oflDJh9qLvEp8zhF53aRW/uYorcfaO6Ad8/gddPvVLU9o+7FGxqefqCh5R0tTzppbvtKU8dfNH+EJ1+h/XdoffOWplcfqXsBdc2fyM8spzA9j4qMfCqyisjLKqeo6gU5dcJqwz/JbvqTqtYOivPvc2JfMFu8tVlvr8kaMzXWmKqy1lKetZbTWGctFHkrEBesz5UdLtw7FszV5GVcvrQO1+AFKJlLM9tMnrnGSqgvUsTQVhtjJ10MbZRZZC2HsbUMbh7a+Hvr4WGvIpZvW5uqY2WqyxILA5aYLxIVRl3luSzSFkq3lXG1UmapuxYrvZXZEqLOrjXCZhAZ/FzlcXOUwcZyOh4ucvh6KLHUW4XQpeoEBSgR7KdMqL8G9iazsJo3G2s9OdwXq+NnpcJS2zmEukxjXcB0Dkcpcn73PG4e1uNxqjqVtxVpK5LhS6sMfzyfw5ua8byum8Srpjk8aZpHbaMTVQ1BVNStoKgslEfZQeSUbyen7jj3605xo2k32UUeNNxX5PP9Ufx+rx9t9wZRlT6ayuzpNBTMpi1/Os0lUrSWyNORJ8+rOzNpOz+Bp6dG8vTMCF5cGceb67N4eU6K6nNKFN5bSEOuJbnnFCg/NYvmE1NoOTqWwsNjuHlkFsdS1Fi9Xw3bFTq4RCxkxW5ndqWEsSshiD2H3UhJ9uJkoiOp+42JW6/AmT2OVNw5TNmtWLYGWWGrOR1TxSnYaMpgr6dMuJMlLgaaLJknh4exLP7WSnibyBBgrkSIuRreulKE6M9lo40sJ8PmcSNmATcP6JOwy5J9O12Jiw0j6MBu5CMOMiQkiR99ziHhmsYgu+N85yeEXC7S0+cC/dzP8b2P4Gc8i0TQ+a4tLP7XurawBN/jO79H9PJKo/eSc/xsmky/Rcf41SiVfqan6Wd1RgS+HhZHGLToMJJ6e5igtZ3ZmluR1t6CjOFONF1S0Q28xvywB8x1PMcomxR6WSci4XgSCcfT9LZMZpLBIebp7sZYawvyOpsZa7KPwc6nGez4gLGWO5Fd5M2ihXa4GDnhZ+zAGkdTDocs5PwaXW6v1uBBtBqZMaoUb9ekbKcK5TtlqNknQ90BKeoOS1EfL0NtnBRVibJUnVCi7pQq1SkqlMbLk39Alrz9iuQfUhO7LAsT9MiN16bilAHF12x4VpHMl/fPef/pBR++PBf5TVQYPzXz4f17Pn54+89I+ltVTuc/PsUuwe9/ei2EXQSrYRcoCpwn2BAlPn8SAPCf8+XTB758/v9yhH3SgrrYIW5s+fjxhZjQEQIwXYGYrg/o8jp+C8l0BWXEZ8L3dr7mQ2fX7uo/Pjyn6uE5VtsoEi38tWo0gXCDsYQuGEuowXhWLJz0rx5Gcc2fEH4RKnbmjybQcFxXStpwHP4GY0V1URhDd6mCI/HSFbyJQreiUNY9WoRE4bWblpCIlhQVRSfVobhoCDU7QnJ6sBhucdccgZ/OSDEl7ao+DC+tMTgrjsROZhSWcpPQlZ7E6DED+VmyH78M70vvgb34dWgf+g7uzUTZCcyaN5fZRjLMNpZiruEM5A1moGM0nXmGY5g+tx9DRvek/8if6T+2LyqLZFi53R8145kMmPgdY6V+Y8ycoQycPphfpg2hxzTh+hvjpQaiqjoc2Sk/YC4UjutOIsTfgoTTh0i+cYrEG+dJunOR1LTznE47zfGriSIwJqWdIyntIifvXOBc+lVO373E6bsXxXvh9YVH1zj/8Crn069y8dF1rj2+ya2MW2SWZFDaUEpNaw01rdXUP6ul5UUDTzuaaXvzlOY3bdS2N1FXl835hEj8TGbipDkMZ81huGgL9UTD8Zs3goB5wwkxHEOw4WhCF41hhfFYIoWd06bjibKYyDqrSayzmkyU+Xi22k5hu91UtttNYbvtFHYtmco+p+kccplJrNts4t1nk+A5l+P+CpwNVhc3waT6CbullUVf4/lgdVFxFEu+PeU45aPAhRANESZvr9bnUYwJj9YJKwBNyN5oQWaMGVkx5hRutaF4pwPl+wR10Uc8pXtcKN/nJu6QFtYCCuXdxTsdyYgRtsIYkL/Niuepy+g4u4YXp1bTfmIVzYkh1B72o+qAJzWxPjSmLBfH2lV77Snf60hBXBB/PMnn07vnvHnXwVthaXyHsNqpmTdvmnn/poGPHXW8fSWsDGzm7ZsnfHzTwp8vy7mTGE1syCKOhy4gaZkQftEhzkePlABjivdHUZt6gKdpF8m5cJwLKYfIqLhLecsDmp/e4UnTRZqqkmmuOU5byznam05T+mgLd0/5cTfRj+yz66kuOEVNfTo1jRnU1dymPDuOsrvhlD1yoiR3MfXp82nZNpf2qKm8Cx3L15DR/Bk6mi+rx/J25WjehI3h84pJfA4cz8tV4/mwT5Gv501oObuYDwVBFFy24OEFY5oqgqip9qO4yp3CMntyM80oe2BD1Y0l1P0v6t4zqKq03drl7Zyj2rY556zkjAmzCCJIzjkLiqKIWVExBzAiKgZQQVEUFFByzjnnnA1td19fzUnbu9937/PVqTp1fuwfT8015xLWquLP5bjvMUa0ORUJNhSnWZObYUVeii0FrxxJfeDI8U3rOGK7nJNWK7hsq8GTbRakH95Ksf8BCi/4knfxCIVBp8kLPEve1VNkXDnEw5ObOL7fnO2Hbdhy1h1P/23sOr+VSzf2E3QrgICLwQSdisD7ZDQO1zKxDMzG62Ievhfy2XMtn61BeXgEZeB95yUHgp8SmZpHe2c377vb+aOrjfd9vXT2vKWy8w/yu6Cs8Q3lzW0UtjaRIWYtQm5nP7ndNWR2VpHa/pr49te8aIPoZkhoeE9R6zsaev+kqRfyqppJyoonPSWAoiR36hJ0eZ1szru09fSmrqDk6RIKoz3pKi+luxGa26CiD/LeN5H3ewmFb6qo6HpNeye87obf++Fd/zt6+tpp6uqjovkPKhqhsup38lJryY/LoyQuh6qkYkoTSihIKqVYGHXnlJGXlEleTgnl5bWUl5eTmZnEpfOHObDNis3GS3DXnMveDbM5rjeLw4bz8bNU4taODeSF7CHzkS+B/k4c83dhvfNyJLUkkdJWREZLBTXtRaw0WYGG+VLWGiuxWk8SLQNJ7J3UcXFYjqWBEvoakuhoqaG7fjGG2ksw0V6ErvoCNJWnYLhsJk4bZXE1kMXbdhEHnJQ57q7IGa9FHN6sjLeTFC4WM7AymISj2RxcraTwtFfEy2Uhm93U2OIqGF9UsDeWwXD1XIxWymKrvRgXw6W4m6thpz8LZ6upYuvUVe9FRBxQJ+3KCjJDFalIVaCrUZW+Fhl662bztn4i7xpG0lE7gfoGOcoa1pNb60RS6R6eZx0kueQ8mRWXSK8I4HnRcRJznUhPUKE+bSavc6fRHD+JmrhpVL+aQWPadFqzxtGcPYP2gln0l82kPW0iFY8nU3Z/KpVh42l9MYr6yME0P51AdfR4qjIm0VEoS9Hj8ZSGjqLm7kgqgoeQfXM0z27M4fZtdU7d0OHgLTfOP3Xl6ottXHl6kIsRxzgXuYVzjz05e3cX5y4f4uRpW/yPuxN5+xyx9y+gpTYDDeVJrFOegI2WDPud1pMYepo9tpqYLp+DvfYCNgl7pxpzsV0xC6dV83BeNhenRTNxUpmKp/pc7ntbEXzUEfetniy18GGpiz9GB4JQ2+bHOLeT/OB+ly8do/lG5y5f6d/hS7N7fGv9iG/sH/OZw2MkHCOQcI5Awk1obhmIwBEaWT51TBBH1hJ2kfzLNJQv1gfy8zJ/Ri+/yNhVlxm29iKD1l9k/EpfpizaxTQlbyQX7WGuqg/qxpdY4xzCRp9odHe9YLHdHUYK+44md8V9RwmLK3yz0Z/ZK8+hoRaAllIAMquuMNT4Jp/ahfKtUSjj9a4ju+4EWmt9cF7vxj5TC+7ssiH6mBGP9y/k2X45Xu6VJvWgLNlHFURgLD6pSNlZRSoCFCm7KE/pJTmKL8mQf0WK/CAZim7KU3BdnqxL0qT5S5HmL0vqOVkyLyqTdUmN9ABVsi8vIytsLfV5l3jb005nbzc9v1XT/6ZFrAB8JzilhYaXD4YXARb/Nin/PwHifz4fYDaB5f55/j8CowCH/wRGARr/ExgHrNkCoX4g2r8h8n8Axu0b5di9fgY+ayfitWo8W1YMmF6EHEbR8KI+Fse/YnJE44sAjEKPtHBWT8BZhMaxOApj6hXjsV82VgRGAQytF48WgdFq4SgRIIVxtDB+FiBxQFUc/hc8DhXvrcWx6misVUdirjYaE7Wx6CmORXPBWFbMm8D0MYP5cci3fDHiRz766TO+HPw53w/9CvnFkkiqz0NKQ5KZa2YzS2MWclpzWW2kxBrN2axbPgoFmSGMHPM5Q0Z/xaDx37Bkgyx22zYwS24IE2d+zaQZ3zFmxs8Mm/0rP8wYyjfTh/LjjEFMnj+IJWqjWCb9I4Zqo7BcOhlLo8WcunyYoIhgLj+5R2BUGEFRodx5HkLQo6uEvnxA8MuHBEbf5+azUELjHnH7+QNCYh9yM+oed16Eic/uvXrMg/gnhCc+IzzuMU8To8mtzKexp4nK1moau5to6WmmubuJJqFdo7ORqo4myltqKC9P5k6AF+bLx2Os+gsmqkMxVRuOxcJh2C0ehuPiX3FeNgKnZSOwX/QLdgsH4bpsGJ5rRrNTSxhLT2aPzmR81k/AV28KfobTOG44neMG00RgPG08nbMmMzhvNlOM1xGg8bqjDHfdlLjtosDfwOimLAZ6C00w160WiEeoEBRCvoWdRiHMO36fpgh8iQfWk+arS9K+9aQd0iHrsB55J03FkO6qy06iolhw2oKic9aUXbCnNMBOfC/nhClJB9aLId+Zfno0BW+mI8RbhMWmm9uovrKJUn8HhBG0AIzlQZspDbCm6JQheaeMSQtw5c+GTN71ttDd20lXVzP9bZUIKqIAjH1/AWOPAIwd1XR11tHXWcPvrflEXd3NebfVXHRQ45SlAoeNpPEzVuSMyRIuWqzj3g4XMoIvkxMVzstnYbzKT6KiRagezKW/I5XfOhP5vTeVnuYXtFaF01Fxm9b8C1TF+JHxYDex4bt4+eoYCUnHSXp5kLTn3uQ+30xegisFOS5UvzKlcf8cmrZNpt9rOv1bJtG3Ywqde6fRsGsC7Xun0LFtHP2e42k9NIbfQpQhxZDeDCtacl2ozHShJMOFmtKtlJS4kl1sR16JMQU5ehTF21P5/ABNSTeozQinsiiSktJwSgtvU5YZSN6Ls9w47sZu65UcMFvOaau1XLXdwDNvR5KP7iDr3AFyL/uRF3icguv+5Fw5SV6QH7EBO/A/bM3u43Zs8d/ElsDtbL+yjaPXtnP56kHOe+/krusRru+7w7HjEew/FsGZA+EEH47g+uknXDn9mGt+d4jct4+7u3dy7/RxosJCeZX0ioqmBho6O2nv6udt73v+7PuD3n5oe/eOxvdvKe+H3FbIEPYUO1rJ6+ohvuY9Lxt+I6G1j+SWRnKbS6hqzaGxNYu6xnRyC6NITb1EaowrOZHLKI2YS91DNeoj59KaOJ3ObBnKX2lQnepPbUE+NbV9VHW/peL3Vur+fE3rn9D5O3S/hp5uaG99S21tM4WlFRRVtFJc85aC0jdkJtWRHpVDWWwu1XE5lL/IovhFLqUJRVSllVCXUUBJ7EsywkMpiH5MTXo8Tfmp5MY95NmNk1w74MI+syXs15PjrLkqp6xUOOu4mJBdeqRc20by/f2cOmKOq7c2K60XomyojIKeGgob1FATqgBNl7HeWh0tC2U0jCQxtJTH2XU59jaLMdKRwUhwR70oqHcAACAASURBVGupoqu1EH1NVYw0FDEXDC4r52GrMZ9tJspsN1dil40q++zlOewiw8mtapzauRTfrapsc5TEyXwW7jYCLCrg5aTCdmc13J0U2eKizHa3hbiYy2G4ahbGK6Sx1lRlu5UG263VcdCdhY3GLLYayHLUUYXjTrO5tnciT6+OJTd6DG0Fk+nMGUVb8i90Z47hdclM3jcq0dO0gpZmI6qbNpFR5k1CwV5Syo6QWuFLetVBUor2UVBkS1XeUtqyZ9KeNJLGl2Opj59O1cvpNGfOpiVrogiMPaVz+LNhPq+LZ1HzfBZVT+ZSHzWD9ldjaXrxCx2xU2hNnkFH6Rz6yhQoi5xEVdhE6kLHUnNrOBX3Z5AWpkxMpB7hz924HLufS3E7uPRiJxef+XLh6UnOPN3J6cfenLi7m7PXfLkU5MPJI+7sdjcT6xbXLZzOGpWJbDJbzFU/J+5d2E7gEWcs1kpiuHQa9lrzcNeXw1lLEruVs3FYPguX5XNxXymJm/o8HFVnsG/jEo76OKO1aSeTHE4z2O0Gs/aGMHPXNYa4X+KLTSF8vvk5/zK/jYTuNSR0b/CR0V0+sQzjY7sI/mUfgYT9I/7l9Jh/OUbwkWMEnzo95QunWD4Sep9dnvIvu3C+NL7FEM0rjFhyinFLjjNO/Si/Lt7HhEU7mKO+C3Xd0ygvP4i8+n5c9rxE3yMCO990jHwSUbe5z+T1NxmyPoTvDW7zreE1hq6/wLQV55Bf7I/CikDGG9zmU6f7CHE/3xjeYZJRMMobzmKmd4gj9ruJ2L+TOD874nw1eHVYldiDUiQfliXVV4Z0X2lyjshSeFyeAsH0ckqW4vPylF1RpviSgqgo5l+TofC6PPnX5Mm+JEO6vzRp52RIOSNDhr8CGf5KpJ5RJO38IhJuLqIy4yxvuwVg7P0HMHbzrr+dtwKH/W8FRsGi/U9gHHgtjKn/XWEsenUPL11ZdmlNF4Fx++oJbF014I4Wg7uXjRVH0sIO4weXtDCSHqgHnIDTirH/GEuPwXHFOOzUx2C9SAjjHon1olFYLxqDleCEFmFRiNQRFEUBGAcidsTmF6WBe+uFo3BUHY3NwrEYLRzHhkUTkJv2PTJTBjNv0lBGCmrikG/5euTPfDL4M77+9TOGTxnE8g1qqKyXQ1prAfPXz0FOX5IlhjKoa89DW3MmekuGs0plBLOm/8CIcV8ybPLXzFMbzXpjWWQVhrBg9rfMnvQVE6Z+z/BpPzFk5lC+nzqY4XOGMl9uGIsUfkFTeSiGqiMwVB6FkbY8x/33EvToBhcj7hIYHT4AjDGh3Hp2k6uPrxOSFCkCY3DUPREOrz8NEUHx6qNghGd3XoSLz0NiH3E3JpzQ6DCikl9QWF9CY1/z38DY0NlAQ0f9wGmvp6q9kYqWKspLE9nptAZDteEYKP6ModJgjFV+xVztV2wX/Yrjkl9xXj4S1xVC6PpQ7BYOxnnpr3iuHoO35gR2rZ/ELu2JeGuO5YDgmhZVxumiwuinP4VTxjM4azZLBMYA89kiNAbaSRLsLM9NJzluOMiIUTshrkrcdpQTqwOFRhgBGkVgFEK+tyxCyGkUqgNTfXVI9dUl9ZAO8XvWkXF4I7l+hhSJaqI91VeF4G0HUV0sDbAV1UahS1pQGzP9jP5SGFeJAd5Cy0t7iDfNt7xovLFVVBhLAxxEhbH8kiOlge6U+FuJwJh/yoT0C278UZ/Bu95mERh7elp4Iza8DCiMfZ0DCqMAjJ3t1XR21NLbUcXvLQIw7sHfbS1XHNU5Y6XGXt0F7NWWwldHmUPaCzlqos15T2fuBJwg+lk4CXm55JUV0NFeAf0V0FtAX1MS1fnhlGfdojrjKuWvjlEZ60dh1H7SorxIerWFpHgXUl86kBvvQmW6N+V5h6isPEdTkjc9O+bQ6zmL3s2z6N46m9adc2g7IUeV3xz6g1ToCZCi49g0Om5MhuSl/Ja3ccBNXeBCRf4Wygu2UVboSXGJBzklTuQXWpKfZk5Zsjf1aTdoKUiktqSAkooSiupKKKsroKoqh8qiZFJehnIr4ABXfT25ttuNm94uhO3ZzItju0j2P0z6leOkXz1GdqA/+dfOURB0nOTLu7lzfjN+AZvYHujJ1pA9bLvrg/dNT85e2sbVzTY8M3Hmic0ebrr6ctXjMHfdDhC5+QARW/cT5rGbCAcPku11SXQ14sUWKyJ3uxNx/ADRt4LITkqipKSC6oZ2atv6qet4S2lLGzmNjSRXvSO26E8Sqt6Q3txPeuPvxJVBfPV7sloqKWl9TGltIJUVJ6gq9aW88AAFWXsoSPOg8KU2RU/nU/pwOGWPxtCaMIuutPl0ZMrQmiNkYm6kIn87lRU3aWgtoKmnh+YOaOuAlk6orG+noKyarMJyUnMriE+vIDW3ifSCFpKSKkmKyCYrIpWSJ0lURiZSHZVKZUwO1a/yqU/Koykpg9roKGpCLlB55xyNj6/TGR9GS3wYFc9uEnVuF8dt17FvoyqXHLW45LqGC27LuO29gaenHEh5cJBzJ2ywcF2Oir4UKkYqLDJbhrrZSlaZLWON+RI0LdXQMpdnvYkk1k5qOLkswdpCGSMdaUw2yCGOpNcpY7BOCbN1CthpK+C8QQ63DdJ4mynjba7AHhtl9tnJsd9BkkObFDi5cylHvZfi466Eu60kWxzk2OqoyDZH5YHjqsJODzV8PBbh47oEu43SGC+bj9lyaVx1VNlsoMQWIyn2WS3E13k5/gf1OHN0HVfOLSLmgSqFzyWpj5tAS+wQ2mMH0Ro3kpaEGXRlS9NRuJDOKh3a6h0oLnEnp8SHzMr9pFTtI712D7lFnpQVGNFatJi+/Jl0pY6gPXk8jUnTqUueTVPmXJoyp9GYOY3espnQMp/fa+bRlDiPmufzaIybRUvCaJpeDqUzcRq9ufN5Vy9LR74UJRETqQmbStO9yTTfHU/t/Vnkh6uRFmXIi5hNBL7cScDz3fhHH+R8tB+nnx7h6MM9HH3gw/G7Ozl5bSe+pzxwddBGc+k8VqhMYd2SaeiumoW3qwYhl7cTemUHmywWobt8OsarZmGzZhZuG2TwMlZly0ZFHFbOwXH5HFxXSeK6UhK7hTNxWDqf/du3sNT1ID+6XEbC8yGf+Dzhh20P+NwhGAnrO4gROvY3kDC+gcTG20gY3EHC6O6A4mcWgoTlfT6yDudTizA+NwvjC4twvnJ6yiduUWI7y0ebnvGlfTiDDW8ydKkfkuvOsMzwAlLqPsxf4sVKvROYO91ijfZJVJcfRMcimDXmt9F2jULd5glSuneYtiaYiavuMHpdMMO1ghi97goT1l5myrpAJujf4XshqsddUDgf8q3JXcYb3WCRkT+udie5e+AUySd2EO29hle7lUg/IkfyoXmkHJEi2VeSlIMLyDgkScah+WQcnEeG7zyy/BaQf06eAn9Fci/IUXBNjtJgFUqD1SgMUibnkgLp52RJOytH+jkF0s8qknJageRTKsRcUqAs+STvejro6u/7N2B8+78eGP8qsP6gMA4Efv8PwPgylK0bpPHRnIaPxiR2rJnIttUT8VgxHsEpLTS9OC0SxsRCkPZ/hXN/CO4WdhgFw4toehGNL2NFYLRaJIyeR2HzQWFUG4258ggxpNtEQWhuGSrG5QiGFzMloSbwV/HeWnUUTkqjsV08Cf2lk1m1ZCrDR3zEqDHfMmL0jwwfM5hBowbz3ejBfDniCwZN/Ab5FXNZoa/CQj05FPWlmK89gxUOKiwzkkTTUJINK8eLDm3DxWNZIj+CqdO+ZcLsb5FfOorlqyewcvEoVsoORX3WIObP/pnh475k8ITv+HnSD8yUH8cS9ckslv2Z9YpD0Ff8BX1hLL1BjuPnfQh6eI0Lj24TGP2QoOcPuB0TSmhsCAEPLhOS+IQbMWGiwnj7RRgXw64TFHmXS+E3CE98yr2Xj7kb+1CERUFxDIl6wKNXkeRWF9LwARh7mqjvqBdPQ0cDdW21VHc0UNZYRmHeC7TUxqKvMhQDhZ8w+gCMqsOwUv0F+0VDcV05GvfV49i0cgzuq8bgsWo0W9eMw1tzIj5ak9ipJTT7jGH/hkn4bpzC4Y1T8d04mSMbJ3PKeCbnzGdz3nyWePzNZ3PZej7X7KW5Zi9FkJ0UwU5y3HaWF3cbBWgMtpfhho0Utx0GRtKPtiwWG2Fe7llH+pGNZBzVF8fRCXvWkX3UgMKTppSctxY7n4VGl7IAOxEQS87bIJzCs4Jr2pz0IwYk7Nfi1Z7V4r6j4JAWFMbmYC8arntSG+hB2QVHBFd01VUXSq66UXTOgkIxrseUnKtb+L0unbfdTSIw9va28Vt3HT1CNWBXLX2dVeJIuqe9ks72GjrbBWCs5vfWAqID93JhkxbXXTTwt1vOXh0ZvDUk2a2pwH7tJRw20+WUpwuXTvry+NkjUvIqiH2VzIvIh7RVZPJbcy5ZsTeICD7E4+A9xN7dSWHUQapeHaHguTdZz13ITrQmK16P7HhdyjJsaKk4QHPDFWqaQ2lKO8qbXQtod59G39b5dHtJ0bxTmvoj8lSckuJ95BqIW8ubJyq8S1XkfelqOkp1KC8yJS/fkdwcdwryPCks2EJRqQfZZY7k57qQH7+Z6owzNBQ+orYimYqGIgpbK8ntqKGgrYGS5hbKGpopqy+lpDyf3IxEsl89p/Dlc1Lu3ebFVX9eBfmTHnKV5NsXyLx+mbxr/uRd9iPj0l5e3NzPhaAd7ArejufDfXhE7ME5ZAs7z1pxylmDmI16RK81JNLAmggrWyKMDIgy1+OZ1UaiTXWI0dMkymApmY7a5DjrkOGsS7K7KRFb7Hh2/jRpyRm8KKontLiNx5kVPEpMJzwxg4dJjURmviW+8j1J9b+RUAXJlZDR8JrSlliamnZRW25LfYk+zWW6tJRvpL5Ql+YCHVoyF9PwahpVT3+kJOpzOjKm05+jQmuy0Pc9h46yqTSUL6C2woCWuuu01dbQUvYbtYVvyM+pISkjndjMdKIz8ojOqCAuq4XUgg6Ss+tIiM0j82EaJU9SKQqNoujuE2oex9MQm01jXA4tLzNoi4mnPfIR7++fofvmAdpuHqQ15ARNYefoiAoi9cIerm8x5rDhUgLdDAjaok2Ay1Juemny7LQDyQ8OccrPCjPnZSjozEfVWJWl5stZY7MGfdd1rLdbioaZPFqmkhhYyeC4aTH2DqpYmspjoidE4ihgqK2CnoYCxpoKWGnJ46gth/tGeTz1ZPE2lmOHsST7bZXYZy/LXkcpDnoo4ue9lL2bVdniIMsmOyk22crg6aiAl7MSO1xU2OO5mAPbl+DjrsxejyW4GsthumIuZurzsVSfi4umJLstFLm4awmBp7V48NiTsERfwmN2kJ7gTkWcAaUPJKmKmEBL4hTakqbQkTCF5rhxtCRMozNbmY6C9VTnWlBS6ElexT7Sqg6SXrufwhJXyvN1aC1U403xPN7mT6QvdxqNKVNpSJtNY9psmtOn0ZI1hb6yKdAyE5rn0Z0nQ138XBoSptOUMozWtKH0Zk3j9wpp/miWpiZ5MsWPxlMTPpXWB9NouzuB2tuTKXugSPHzjWTGu3A7aSsXYw5xJuoYx58d5fDjffiGHeFw6H4OXPfg2A13zFw3sFBtOsvVpqKzdgFaq2ZibiDL/p0bCThpj/8JOzRXTGTd8okYr52FzapZOGtKstd6OXutluOyThpjlYnYqM/GebUUjisWYK42iwPunqxxOsxgp0AkvGKQ2JaAhMsLPrKKQMIoBAmTG0hYX+YTs1t8bviAj43uI2ESgoSxsE94BwnzUD6yeMCnhvf5TDeETzfe4RPre3zq8YxPvOP5aMcrPnZ7yrdmtxmhcYoV5lexdQhi7dItmJiexswqABv7QCxtrqG++jBSqnuZvfAIc1ZfYrrmLYYsuczwlTcZueom4zTvMF7nLmN0ghm+8Sa/mNzle9twPnZ5goR7lNg3/Z3NQ0aa3kTe6Bz79t/h1bVgHmzRJWqLIvlHlSk4Jk3W0XkkH55Pou98UnwXkO4rSeKeWSTtmUXyvtkk7J1Fsu98sk8pkOMvT+5lOUpuqFIWvIjiIDUxTifjvALCEWAx9bQ8ySflST2pQuwlRSqST/J7bye9b17/N2B8879aYXwj7Dt+mJH/NRMXjTD/rjAWvgzFU1vqb2D0XjsJrzWTRYf0h+DuTUI/tLC/KDS3qI/BUX20GH0jZC5+AMYPZhdBXbRdKuwvDphbPgCjkLVoqiQEd49CAEZDuSEYKwz9GxaN5H8R7y2VR+AgL5hhxqO1eCoLZEfxw5gv+XbkN3wz/Du+HvodXw39lk8Hfck46VGoaEuy3FARdUM5lpjIstBcBnV7BRT0prPScC4b9OdivHIcLguHYrNkLBsWjkNe6mfmSn3HJq9VLFv8C5qqQ9FXGI6e5DAWSf/KpAlfMmT4xwwd8xWzFgxDWfYXlkn/wAaFn9FTGMxGhV8wXr+Ao6c8CXxwiYsRt7kcFca15w+4+SKE4Oe3CHoWzIWI61yOvE3Q0xBuRt/jbMgVAp/c5vqzEO7GPSTkZQT3EyLFczsmnAdxETzPiKO4qZz63iaqO+tp6muhrrOeBmEc3d1EdWs1lW01FFXnkZn6EL2lEzFS+xUTlcEYKQ3CWGWomGlppTYUe3EkPQqX5aPxWD2OrRoT8Vg5hi2rx7Bj3UR81k8WVUbvdePZrzOZQxuncmjjFHx1p4g7jcfE0fR0TpvM5JzZbAIs5nDReh6XbeZzRTwLRJVRGE0L8Cg4qK9Zzee6zUCNYJiHGgIwChmNr/Zpknxwg6gwCupi6sEN5J80EYGx9LwNQnSOAIyCopj/10hagEVBXcw9YUryQR1e7l7Lyz2rxfgdARjb7u4Q1cXaa5sHFEb/AYXxAzAWnDGj4IS+CI5FN3fwZ2OWqDD29HUhAOO7rlp6uurEXMYBYKxgABhr6eqop6+zjj/binlx7QABbtpcsFqFr54KOzSk2LZaiq0rZdm5bgm+lgZEXb9EYuxTUnPTyK9oITE5izNHDxF68SjPbh7jwkFHbp3bQtTtXaSE76I24QhNGYepTNpOcZwDpYnmlCXpUZGmT0W2JRVFWymt8iOr6hwlefv44+l6ms7IU71zNi1eC2j3nE/Pbln6Tyrw5oYSr8MVeRujzJuSVbSWa1JZrkdemSXZpZvIKvQgp2AzhSUe5JU5kVVhRUn+TuoyLtFa8oj6ynhqW/Ip7y6j+E01uf1V5PQ0kN/dQWF3H4VdfRS0dJJf10JBRT2FJVVUlFbSWlNHf3Mj3TXl1OSlUh4VScaVALIC/Mg6v4eU4EPcuOHDgdvebBZgMWovFuGbsThviKujGmF6GkSt0uDhmtWE664i0mg5keZLiLBcylNTdV7qrSBGfwMZjmYkOukR72lI9uktpAYdISb0OlHR8TxNqyc0rYeHKXU8TS8jLq+O5xk9PEnrIba8n9Tm38lsgsxqyG0ooKLuJE0la2gpXUhXlTy9NTL0VsnSU65AT4ky/cUK9OXNpTVlHBVxI6lPmExrynS6s6bRmTucjsKf6SqfQFu5Gk0lDrSUnKWjJJ66nDxyUtNISM/kRXYJkTnVROY2klDWR0HdW0pqe6kpaaExoYSmmCxqH8VSFvKE0tBnVDyKp/ZZMs1RCbQ9fkbH/Ttw7yh/3NpDT+AO2q/50HR9Nw23DlBxYz8ppzdz3no5ATaruOC4jMtu6jzYq0+Mvysp4Yc5fdwWC7eVqOrLomqkjIqBKhq2qzDz1MTQbTnaVnLoWctg66KKnZMSdnZKmJnIYqArhamhEqa6KphoKWKmKY/ZasFYIYu7jjTeRvLsMZPHx1iSww7K7HeUZa+LLAe3qHBw22K8XJRws5XGzU4aF6sBlXGHizK7Nqmwf6saB7er4eMux1Z7KRz0Z2OwbAqmy2Zhv2YBbpoL2LxhDlf85AkNW0doohOPy/14lutLdupumpO30ZfsSH2iHnkp66hKXcDr1EG8Sx/Eu7QhvEkdT1eyFDUvV1CSZEVBvg/pxYdJKTtMQc1mKqvMaCpbQW+5HH1FM+gpnEFT5hRqEyfSmDSZ1sSJdGRNoK90DL83joX2GbyrlqM9dz6d+TPpLBxGb/GvvCuZDA3z+KN5JuWvhlH1fCINj6fQFjaJ9pDRNN4aRcWdGZQ/WUJZkhnPC9wJTT/FpVf++EUfYd/jnRx/4s+ZiFNcjNzPyRAXjDfpsWKtNOvWzMHYUAH9jZKcP+fEo4cHePhwHyEh3mium4SuzizcbRfhsGYuDmvnsdVAhe3Gi9ikLY/dqgUYq03DQHkyNivmY79KBpdly9HWtGee8Qm+tX6AhFUcElaJfGb+ki8MH/OZ7k0+0/Xnsw1BfKETyhfGYXxqIQRo30fCKhQJ6/viePozy0d8bvKQTwWgFCJzbB8MmGDcopFweMRHFncYb3wFTZtrbHMJ4rDDeY57P2Cz/WXsLc/j4BjI0lX7UF3th4yGP9M0Axm18T6DjSP5yuQhX5rd52eLcIZZPGSIxQO+twnjS+cIPnaJ5BPn53zp/JJvnF7yqcMTBlk/QMo+GFO3c+xxciPa15ric9pUnF1I4QkZUnznkHpcipRjkqQJAHlMjpQD80jcM4fkvfNI2DOXl7vmkH5UnpyzimQHyJEdIEt2gDzZ/gpknVck46yCeFJPyZF8Qobk47KknVAm/ooylcmneN/VTk9fH73vPuwwdiMojCIw/lWoIqwJ/vuE9wOL/d+u/767+GGPUeLt617+8wiml9/e9fP+t9e8f/dafC3c//a2f8AQI5pkhA8THDRCvqLQ4NLy1+kQFywFQPzPdpgPX3rgvS7evOmi/02P6O75vb+ZIlFhHADGnWsm4LVy3N87jNvWTPkri3G8GKvjsmyM6JD+ENz9n7E6Qu6inQCTS4W9xYGdRXGPURhJLxyDEKFjoTIKMyVhLC1E6wjml5EYyf+KsYLQLz0Cc6UR2MoMx0x1IotkRzFy8nd8O+FHPh35PV+PGcznAjAO+47h00eycKMiy8yU0LBdxEpLJTZ4LGeZgwJqlvNYYjYLHUtJDAxmY7R0OJvUfsFadRi6qiNZrjwMOelvOXRQB52VI9BRHoSl0kjMJUegqTgSuVk/Mn7UpwwdKsH0Kd8gPfVz1sr8gL7Sz+jJ/YDJwhEYac5i9z5rAu8HcPnJHS5HhxEU85DrL0K5EX2L8w8ucjbsCoHRoQQ9C+Hyo2AuPRRG1be4/ixUhEYBFh+mRovweOvFA+5GhxGXk0hFRy3VXfXUCepibxO1gmOzvZbajnoRGMubKsgvy+DCaS+Ml0/CSOUXLNR+wUzcYxyG+cJhYne33aJhOCwZgZP6KDatHIvn2ol4rBqL17pJA8CoNVlUGr3WjGOP9iQO6E7lsP4MDukOKI1+BtP/3mk8az6bS7aSXLJdwGXh2MwXr4F2UmILzHU7aVFpFKDxuq3UX2YYZZ5sUydm91ri92uJ6mLi/vUk7NUU9xcFYCwRKvwCbKm+6iweYW8x75QZhWcsKfG3EfcXhftUXz0RGOP3rRHjdz4ojML+Yt1fwFh01pbi87ZUXHai+Iob+adNKTiuN6A03tj+1w5jM38DY3ctvV31dHXVi2pif0cFfZ21dHc20NXRKAIj7aWEn93OYXN1jhksZr+Oshia7KUhj7eGCru0lhF6wIfUR/coyE4hLT+Tosp6qqoqyEp4yvM7p3gZcoRX931JfnyYlMd7KYnbT1e2Hw3pOylLcKXipSM1r+ypiLOiPNGG0kxH8vKdSS92I6VyMxl1rhTVGdJaakbfM21aDkrS7zIdnGaA+1Te7Z5C76lp/PFIkd4SI+orLamocyK/dhPZVZ7kVXpRWLGVwvJN5FXYk11tSUmxJw2F52gsfURDVSENjT1UN/1BWdOfVHT+SXF7PxX97yjsfk1Ozx/kdg20o+S1vSe/+S11vdDU8zst3W/o7Omjta2N5rw8yiPCybp4ksILB0m/upewG7s5eWcnWx/64Bq3D+sX2zEMssTEfRlBxht4uk6HSE0tHmmv4rnhKiLNVvDAeg3h1uuJMNflsasNNbeDqH0eRVFCEtk5haTkV5FcUE9qfiPp2fWkp9cQlVLPs7RGXuW08Sqzn6dpLcSWt5Dc3ENqw2/k1TVQ1HCDmmobeiqW0F2tRG+tFL21c+mrnkN/+QL6y2R5U6FEf5miuJ/WladIc9p8WtNm05s9k77cifTmjaM9bwItBXNoK11Ce7kOLaW7qSu9TWlJIplFjcQXvyG2/D1xNW9Ia+ojr6GbsvpeGis6aUgqpi4uk7roRKojX1L+5BUV0WnUvEin6tFz6u6F0R4aTN+NvbwJ9qH7mhfNFz2oPudCyRkHck/aErNnI4E2yly2ViLIbSm3d2jw2NeEh342xN7dh+9BM9aaKCClORs5HVlUDVRZY7UM250bMN60FG0LKUzt5HFyU8PZRRUrSzmM9KUw2CiDqaEqphuUsdRRwVpbEVstWdx05NhupIS3oSy7TWXYYy7NIVt59jvJs9tNnr1bVPDxUMPDQQFHSymcrKXZZC/HZgc5drgpsX/bQg5uVeTQDnkO71Lk6N5FeLnKYr1xNubrZmG/fj6uOvM46KxG8NGVXPdfyuUbiwh5vpznMUrkPJlH3cP5NIYrUCso8EWbqMtZytuk7/gt8QveJ3zG+/gf6I0ZSVXEFPKfqFCebU5llScF1dvIbdlOaaMDdbW6NJap0lYyl5bCabTlT6MtczIt8WPpjh9PR8oIuvOH8q76V2ifIo6ne8sW8KZ6Fn1VQ3lTM5i3FaP5o24i7xvGUpU4iNrYsXTETqcveiq9D0fQencQLY8mUP9sATVJK8iqMONpzl5uJJ/gQsopTr7y5Wx0AJefn+VSpA87AnRxPODAOiMVvHbqceP2bnyPmfPg8QGevzpBVOxR7j30wdBsHl4+azl3whpnbRlM1adhqj4dy5Vzot12WAAAIABJREFUsFsrib2GDHZrpTFdOhurlQtwWa+E5zolHDQ00NfbjLzBOX41ecQnps9Fd/TH5o/5xjiUH/Vv8d2GO3ylHcJnG27zmaHQLR3OZw5C1E4YEk5CePcDJCzDkLB+yKfWYUjYPUZC2GMUQr7tH/OR6U3kPB5i7BHCHo+bhO4N48buR/i6BrLZ5ixurpdZvnY3csv3MFfjBBM3XmOwZTgf2woRPk+RcI3gU8cIvnGI4GunCD4R6grdIwcqBF1e8KV9LF/Zxoif+ZVzNJM3PUHTO4SDxy6QGXaC3CvGFAcsp/CcKq8OSZJ0XJbEY9IkHpEi7agMKYckSdkvSfK+BSTvlyJxnyQpvnJknVb6CxIFUByAxaxzimSeVSL1pBwpJwZ+T/xhKVL9FIm/qEi1AIydbXT39NArROm8bh5gr9dCOYoAfAN+kgHeEnis+y8Di/D8gxHmv4zI/+S1Dz/7ARQ/XCXevBZMKf91RHh80yvCoQCL/xMwDriqhS8gkKsQpdPO69dtvO5vpV+o/fvLgi18AXEM/ZfTRnz+V0eh4LD+JzD+8Rcwblkvyfa1k9m+cixbV4xhy4pxbFk1SRxJfzC+CDuMLsvGisAo7DAKOYzC+RDO/WEsLQCjzeKRosIohHELzmhxd1GEQwEYhW7okSIgGskJu4zD0ZcegoHML+JrS+VR2MkNR19hDPJzh/Lr+O/4YfJQvhg7hM9H/MRXI37im1Hfo6ShxFq75ax3W4Gux0rWuy5Fa/NSltjLsNh2PlrOspjYy2JmOBvLFaNwVPkZ24UjMFk8Fj318bhZKbLJRoa1St9ioDwYE5khmMz9BY35P7J07k/MHPUxY36RYNrIf6E+/3u05X5AX/47DBV+wEh1KNrqY3H3WM+NMH+uRN7mshAm+uIh156HcuPFbS4/CeKCELXz4h63Y8O5HBFMYORdAiPvcPHhDQLCr3M79iHhKdGExj/mVkwYd6IfEJebJAJjZWctNd2CI7qems56qjtqxZ3G6rYaKlsqycqL55CPFcbqEzBWGYyp0k8iMApuaQEYhRxLu0W//r1G4LZiLB6rxrNpxRgRGL3WTsB7nTCOHo/nyjHs3TCFfRsms19nCgd0p+CrN5XDelM5Iphh9Kdyznwul+1kuGQnJULjB3AMtJdCgMbrDjLiePqGvQw3HWS4566KoDA+27FC3F9MPKhNpp++OFZO2qdF+uGN5Avj6LMWlAfYiQHdQqOLYHLJPWkqjqIFtXFAZbQg7bAesbtW82rvarEvuu3uNlFhFMbRguGl8rIQoWMj7jAKwFh02XUAGE/oU+JviagwiqaXfwfGvp5Gerob6e2sob+9kt6OWno6G+nubKKvs54/W0u4d3Ir+wwX4qujxm5tJbavk2e7hgI7NdXYt2ElT04cIuPxfYpzUsnMz6Coooz8vGTSYu+S/tSforjzlCaeoyDuKIVx+2hIO0hn5h6a0rdQneRM7UtXGuM8qI5xpyzBXezKzSxwJLXUkowaC3KaLchvM6WsQIfq0IV0HF7AH5sEYJwJm2bQuXsmLVcV6E3Rpa3ElZa67VQ37KCg1ouCuh0U1XhRXOlJUbk7+RWu5NS4UFzhTmXJLirK/Kkoj6C+Jpv2hjq6Gtvoaemms72f+pZeqtpeU9j1joKu9xR2Q34nFPdCxRuo7oe6/j9pef07jd19dNQ3UPoiitxr/pT4H6ToygFe3jrItZC97HrgjVuUD/Yx27EMdcN6lz7ndDSJWKvLs7XaxKxfT+pGbeIMtXloa0LE5k0knjrHk0dPyMwuIiOvmtS8JtKLe0gve0Na2RtSS3tJLekgraSVV0V9xOX2kJTTRXrOW5IL20iqbSC5uYWMxn5KG3OpatpJS+0q+spU6a1SordOjp5aSXoq5vK6bAH9xdK8Llemt2oR3dVLeF2uSleuAu1pcnSmytKTPp+e7Gl050+io2gKLcVzaClVoLLUnPKqM1Q2pFBQ957kGiFoHOIb35PW2kFeUxvlDb3UVnRSk1ZGVVIuVfEZlMWlURiTRlF8HrWpxdTGpdD2IobWB7fpuOZDT+A2Oi6503LekfozNtSctqLwqCFxO1Zxy06GqxbzueW+iCAPdYK91nHDR48LB8xwd9dgqa4kMtrzkdGWQlVfGUP39VhsW4OeozKGdvLYOqvgtmkRDvZKWJnLY2wgi/5GeYwM1DDWVsJMWwkLLQVsteTw0FcWgXGHgSy7jGXYay7DfisZdjvI4O0qi/cmRba5KrPJQREnGzmcbeVxtZXF3V6GnR7KHN65iENe0pw/upDAgFUEXV3PxQBtTvrpsM97DdtdF+NpK8+xncsJ81tL2InFPA5UI+WZGkXRs2iNGkP/k6G8jhxNxytJ6rOX05WlyJ/xo/gj7id4+S28/J73MYPoihpBbdREGjJkaa1YRkO9FnmNTpQ3WVFTrUVdiRIdFQvorJxJW+EkunIn0ZU8jr64sfSnTOBN3hj+qBoD7bPpLJxBf6UMv9XP5W3Dr7yp+5F3VcP5s24s72uG05U/lpbkKbS/nE531ETeRA6n+9GP9EQNpyNuCs2p0lRVLietxJH7GTu5kurLhVQ/ricHEBRzhFOhzjgdWYGTnx0OPnpcCd1NZOJ5wmP9eBzvR0zaKaITjxEZ58ulG84E39/GrRueuJuooa8+Db3FU8RjrD4TGw1pLFdLYqou5DRK4a63kB2Wyuw0U2ezsRGr1joxXvsUXwq7ibYPkbB7wGeWoXxu/ICvdO/ztfYdPl13jc/WB/K10U2+NL/F5zZ3+dw5HAl7QZ0MRcIshC9MQvnM5D6fmNznM7MHfCaEb5sGscg9FGuPWxzbfocov6fc9XnAuS3X2et+kc0eF9DQ9kF2yRakNA4z1+w6Q2xC+dTtCRLOj5BwihCbYj6zj+BjJ8GV/RgJjydIbI1GYvMLJFxj+Mj5BRJugtkmhm+dniK5LRyXk8EEBx4k6boN2RdXk3VWjeSTaiSeVCLxhDzJxxVIP6ZI+hF5Mg7Lk3ZQlpT90iQfEJRIOdKOKZB5RpGc8ypknFYk44wiWWeVST0hR/IxGfEk+cmQeFha/PevzstRnXiS3zvb6e3p/S9g7BPq//4nYByY8grgJza//MOcLDDafwp8gmHmAyT+8/rfgFGARwEaP6iMH5TFD1fh+QdgfPe2m3dvP2QqtvPmTfsAuf4NjN0i8X74wP83wLh5/QK8Vk/Ea+VYtgnQuGoCW1ZNFOsBPwCjy9LR4jj6AzQOAOO4gaYXcXdxII/RXn2MCIwWArgIYdyqggtaaHUR6gCF3uhRmCqOwFh+GEbyw8SrAIvCEZ6ZK43EUnoIG2SGIzd7CMPHfc8P43/hy5FD+HLYz/w47hemKkxDz0UXQ68NmO7SQd9rLXpea9DZvgLNbYvR3KKKvocyVo4KWOrNwnrVGGwXDsZmyUjMFo/BWWceRz3Xorf0F3RVvmej/A+YyA3FaMGv6Cz4kbXzf0JtxvfMHfMpilO/RVP6Z/Rkv0NP+ksM5L7DQHkQmguHY2u9hFvh/lx+Eszl5+FciXnIVUFRfH6ba1HBIjBefBLMjRf3ufjoJlef3uHS42DOP7gmAuPNmDBCE55w5+UjbsWGiy7qV/nJlHfUUNZeTXV3/d/QWNleQ3lLlQiNlU1lZGbH4O2+EZOl4zBRHoS5ys9iMLr5opFYCNE6i4RIomE4LB4p/t3cVozDfcV43FeMxUtjEtvWTGC74IpfMwCMezZMZY/2ZPbpTOGQ/nR89ab9pTROEeN2zpoLWYxSXLBZwEXb+QNKo90CrgrAKOwzOsiI1YGCEeamw0D0TsS2pTz3WS2qi8m+OmT6DewhJh/QJvOoPgWnTCk9a0n5BXtxJC2MpQVIzD5uIoKi4JQWRtICNKYf0SfGZwAYKy7bioHdbXe2i+pixUUXygKcKDht/bfCWHjJWQRGwSVdfsGGkls74T9H0t219Pc209vTLCqL/e1VIjB2i8DYTH9nA7SVicC4x2Ahe7WU8NZUYJuGHNvWyLFznSqHNq4m9pwfmY9CKM1KJr8wk4LSbPKyY8hJuE1FyjWasgOpzwygPMmP6hRfWrMO0pm+g5b0zdQnuVIft4mWuG3UvvSiNMWLvDxP0oqdSC8zJ7/GlMoGcxrqrKnP0KX8ugJNvnN46zULPObS6TmPFv/ldKU40VDrTU/NIdqrD1BdtZPy+p2UNeygtGYbZZVelJZ7U1S5h/yaAxTX7qGs2ofC8n2kpu8kJW4nFcnHeVdyhz/LnvJHbRZtpQU0VFbT0NZGdUsb1Z391L0eiJOpfA2VfX9S2/c7re/+oO3NW9q7uihJSiAv+AqtN89RH3iE3FtHeBh6kKP3duIZsZ1NL7xxj/TG45gth9Yu48G6DURp6pK4fiNl+qZkGJiRsktQJ+9S+KqAxyU9RJb28KK0m8TyHlLKusgo7yO1rI+k0j7iy14TX/EbscVvSCzsJ6ugn8K8dxRUdpDd1EhaczM5ja+prE+iqcmK3gYF3pWr0lOuRHOJDC3FknQWLaA7dw7dWXNoz5WktVSJjjp13lYt5k2pGj058rSnzKcjeQ4d6bPozJ1NR9FcWkrm0VwhTXm1E0WNNylpySOn8Q+S6uBVPSQ2vye1uZXcxlZK63soK++gLK+G0qwSyrKKKc0upSi3korSVhor2mgvquJtfgG1YbdoPudG11l7es7a0X3amq5TFrSdMqXmmCG5B7WJ2rpUNJcFOSlyyUmV8/ZqnHJezm7nldjZq6O2fj4KejLI6Uiz2FAF0y0bMN28nI32ili6qOLoqoarsxoONopYmytgZCDPRl1FDAyXiDuMptrKmK9XxFpLHnc9ZbYaKuFlIIuPsSx7LeTYYynDTgcZvNzk2OqqgIeTIq4OSjjZKeJiLwR0K+DposDebWoc37uE47uluH11NWH3dQgN28jdcDMePvUgNHwzgUF2HD2syUm/tdw+qEL02aUk3lxLXYIZzfFr6IyRpv/5BN49H8rbl7/SlzCc17Hj+C1yIr9FDofnQ+D5j/we9T1vo3+m7+VQ+tJH0Fcwks6ySZRVrqWqdBl1hQq0Fs3nTc1c+mum0V0+gZ6CibzOnEp39Dh6YqbyNm06f5ZMgzpJmtJn0VuiyOvqBbxrGM1v9UN4VzmCP6rG8mfVaP6onENr8kxaY2fTGTWFt9Gj6H/2I70xg+iOH0lL8gTxPyRV9dpE59sRlLKDq+l+3Ek7wtVID87ds+NAkCV7gr04emc7IfEniMg4T1TOeR6nHSMm5wyxmSd5muBLdOIRnr48ROg9b7bYLmOD+lT0V8xEd8lUdBdNxVJDGotVkiIsOmoqssN8JVsd1Ti5dS2nPAww09Zl9rot/Ghwik8trvCxTRCfWN1CwjyCT4we8rVeCF+uv8Y36y7yg9YFftC+wA/6V/nGLJh/md9CwvoeH1k94GvtQL5fd4UhmlcZqX2V2ea3kLUKZJ3TVeydArhxJIKYY0+4s/MuZz0DObT9Ctu2nUdHbzsLl7igYXCC9R7hTHMI4VvHED62u88ngnJpE8EnthFI2D1CwvHRQJyP5zMktjxDYvNTJNyfIrHpCRKbYvmXWwwjtjxm5b4gjgQcJOKqDSmX1pLlv5iM8+oknlIj/rgyiceUSfVTJvOYCjnHVMn0VSDlgDSphwQXtSzJh2VIOipD2glF0k4okH5SkYxTSqQelyPlmCzJfsL70iQdliZ5vzQvz8pQHX+CPzva6e/t+xsYBdYSBDxBjPugEv4TBoX3//8Bxn/kMQqj6P8OjD28e/cXML4VQrgHgFFoePkggQrkOvCl/xG1839RGAvjQnDXnCcaXQRgFEbSW1cNmF6E0G7hCE0vYg6j0CO9bIzYJS1UA7oI+YsCLP4TGJcJTS8DLukPwCiYX6zUhJH0GIwVBFgcjqnSKMyVx2CqKIyoBYgciYnCCDGA2kZxGPqKI1Gc8wsjR33HzyOH8PWQn/lm6E/8NHYQ6vpLsNtjic1BU+yPmmGxbyMWB3QxOaCNySEt9H2WoWkviZWdHBba07BeMxa71SOxWjYas0Wj2WEsz1b9BRipDcJY7SdMVIeIET5GCqMxkPoBI8Xh6MiPQkPm//D2nlFV5enWb5/0dp/TVdXmrGUqtYJVJpScQUEFkSg5iwRRUESCoBgAAVExoSiKAcUcUVSMSFZyzlFyTobfO9ZCq6v7njPuuPcd9374j7X22hvdXxz+mM8z55zGOoWZmMtNwF5xLPYKI7CWH4G1yniM1KfgYKfIpZtHOfPgkgiMZ1/c59wzIZMxjguCyijsMQrvxV8m6v4louOvcOreRfH1+SfXiRUMMYm3uPD0Jlde3BUd1ElF6ZS111DyBRgFaCxvraa8uYrKLypjRUMJaemP2GS7AlPlyZjL/g1bxZHYKo/DRnUKdgI0Kk/CXnECjspTxLD1r8C4TXDBawu/DMzER1hB0J6Nt9Ys/HV/YLfBPPat+4n9ZvPZb/KzuNMYavqz2NV5xHYBR20XIoymTzosFIO8BXCMdpIQj+CevrBR6ndojNssx0NfDZ4FaJMkROmEmfA2fBgYBZd0dri5CIylx9dTHuUitrkIQd0CHAqOaCGXsfD4egqODQNjZpjZ7wpjRbST2PLSdMX7iztaMLu4iMBYctKZiuhN5J3aSF6ENcVHLak840zZ1YD/Fhj7upvo7mqiV8hdbKuiu62Wrvb3dLU30dvewKfmEq6Ge+K/TkGsZduhK4vPWmm8tKTYqaNEyDotkk4c5O3NyxSmPKeoIIOi0neUlyRRnH6dipRo6tNPUp16lKrUg9RnHqApYx9dmTtpy/ChMcmD+kR3ml9upyF9B8XZ3rwt3EZamRvZZRspq3ChuXITPcWb6c11oveVGS0X1agNXETLHmkq96nQ8cCdjw3nKK09SXN+MJ1lgTRVBVBd60Nl7Xaqa3yprdlHXW0E1XUxlNbFUVR9npLaKOrbomloCCX/lRXZcaqUXVSm7NxK+l4G8CH/Mm15D+ipyuZTRy3dbQ20tLfS0jfI+74P1HcP8L6nj+4PQ/R/HKShu4vinHfkXbvI5/g42s4doPT8fp7FBRF1IwD/W174PPbD7+lOfE+54LtGjvOG2tw3MSBpnRGVZrZkmm7g/fVH5Cfnk5haTULGEIl5H0gs6iaxrIkX1fW8qKrnRfl7Xha387pggDf58Cy/i+SCdrJy2sh/20FxRRPZ9bVkNrSSV/uZ2qpUuhqtGKpdzIdiefrKlXlfKEdjrhRtOUvpTP+VjpR51L75gap3v9JQLkd/+So+VCrRX/orHTlTacmYQkvGb7RkKfI+R52aPCVqS2WpbI6isL2Q7JYG0t73kdoMqS2Q2jxEZlMPeQ1dFNV2UVLdSXFFK8VlDVTUNFPb3EN9xyfqu6Gh9QOd77voLisnJ+4sDYFmdAUaMhhqylCYGR/CLeg5aEnzQSsqwq1I2WNErLMCpx2lOeksx3FHJQ65auLrtAJLG0WU9BejaCGHkoU8K23VMHTWxNxdHctNyjh7qLPZXU3cI3V1kMfBWh4zY1kMDeQxM9fEzFAZayNl7AwVsdeTwdVABjdDSbYYLsHTZAl+VpLssF6Kj+NSvNyk2LZJBjcXWVydFXBxlGeTkzxbXRXx26ZMoJ8ah/apcuagHHevrSX+kRG3H6/jRqINN59v5l6SHw+SdnHr8XbuJ3py/5I2iZf1SHmwkeLUEPJT91DwxpXi59pUxP9ET/w4ePQtxE/g44N59N+dQt+dkfTf/ZbBB9/x8fFoPr8YC8l/g/T/5GPWN3Tm/UhL+gw60qfxoWAW1MxlqOp7Bmt+oLtoDn3Zv9H65Efqb/xCw60fqbg1kbL4aRTFz6cjR52uIhkGa37kY+10Bstm8aH4B6iYBxUy1D1bQFPiMrqeSdCfOJveJ2PoeTGajqTxtKROgrrpdDRLk1pqyLW3nlxKP8DFV1u4nOjElSdbuPwyhOg3h7iQepjYlIPcyzvJ3azDPMqN4EnOYRLfhZOQEkxCUjCPXgZy45YfmxyWY6Q1nw3m8litXYLx8l9wMZTH1UiRLcaq+FitYp+zAR5Omhzx0SFmlwkhnvYo6NgxS8eHSQZBjDcJ51urM/xp/UP+ZHOH/7C4wjfG5xmne5qp2pF8v+ooU1cfZ6zOKf6ie5p/EwK2zWKZqBPJD1onWKh5GH27WJw976BvdRB7x4N4OIVy/1g8qScSuOAfS5jnKfbsOImHZzgmRluw0PXC3eEknr7x6HvFM9PuHN9ZxfIX69v8r/UCMD7gXx2FTup7/IvLfVF5/NPWB/zJS1Ab7/PvHjf501ZBdXzNt56PWeATTWxSPA+vbePNmTXkRqmTc0Kd5CPqJB1WI+WQGm/2y5MUKEXKPslhdXGfBOn7l5Eesozk/Ut5FbyUpP3LSAuXJTNCgYzD8qSES5F6UJqUA8PQmHpAmtR9krw6KkXN68PwBRh7Birp7Xv/JQO7lT5h3e8fRtL/HyqMgsr4DwHe/cM7jV93GL8qjAO/q4vCGLrly/ljYPf/C2Bcu0gcSftpz/7ikp4jBncLsLht5WzcV8zATTC+/BMwCtE6X5tehAxG8V5jhrjD6KA2HNAtxOqIGYxKgkv6exEKLaQni9AogKO59CSE1+ZSE8WroDCulxuHlcpM1JZOYcb3Ixg/eRwjxo7huzEjGTllJMs0F2PjZ8bWY654n3HH/ZgjLodssAszwTxwLQa+aqy0/RUnZ1nsdIXF6imYrRiD3arvcdCczcZV84aBSnUcJjLfYK4wBnPFKVgozcRiyXeYSozGUGICeksnYyw7jXVLR2Ij8zfWK/wNO6VRWKuOx0B1Ig428py7Gs7Zh5eJenqHM8/vcubpDaITYjn3JJaYxDhiEq8RIzx7dJWzCVeJehArXoVQb+FeeB774o54BMd0culbyjvrRIWxuque8rZqKoSdxvZaBJWxtKmCktoCnjy5goHGLxjJj8NE8q/YCCCrOBYblcnYKE/GRnECtvJjcVAUVMbv2fSlD9xdYzpbNaazZcU0PFdOx2v1TBEYfdbMZKcQs6M/hz0Gcwky/okgYafR5GfCLeZzxGYBEda/EWE9n+N2v3LCfhgcTzsuHt5n3LAEARovukqJGY23tikT77OCxF1avA7UI/OAGe/CzUn6Mo7OOWhBwREbykSH9HCji6A0CoYXAQ7zImxFYBRUxq/PXu3RITloLTUxrrRd96X16g7RIV0SKQR2O4sj6fKojVSdcyP35EZRYSw5ZkXV2Y1U3Nj73wJjb9ewwigAY397DX0dDXR3NNHV3kxfx3s+NZVwJcwDPyN5dgkKo74cvroyeGlJslNHnjCj1bw4FEziqQgeXTzNk/vXKK/IpqEqk8rsu9RlXqQ15zyNb0/T8DaSxszDNKUG0pG6i/Y0f5qSvGh4upm2lK20F++grGwbaSWupFd5UFDhTU2pPw0VOymt96ao2p3Geg96yt3pf21H/xVTuOwK1wNojQsm9/wecq5voOS5IzV57lSVb6aycjO11T401YXT1nhZrB2sqkumrDad8tp0aupS6KhJZCgvhsFHXnRF69IZpUpllDwVN7Wofe5GXeI5al5dpSErkbqiDFqaaukd7KVnqJe+D318/NTP4EA75e3NZGdnkB4bTePZCOojAqg4HUjGtTBu3Atl/20//B/44Jvog991V3wdVAi3UOOirRYPLXTIMjEmd9M2ki9c5Ul2CXdKG8l6W0Hmu1rSclt4U9DFi6I+Eov7eV7ay6vyTt6Ut5BS3kBSeRMpRU1kvmsgL+096ZmFJGZlk1zeQlENtNYW8bHZkc/VC/lUKEV/sQI95ep0l6jQlyfD52wJPmX9wmDhb/TWLKOtXpLB2t8YrFxMf/ESevIW0JU7l+6SH+ivXUxLqRx5yeqUvnWgoCqHd+8ho+UDKa2dpLR3ktrWS2rTgJgHmd8wSGFtF1UtA9R0faa28wN1PR+p7vlMaQ+U9kFlJzS19FKZnUNa7Bna/NbQ56nMoLc6H/xWQqAhfYHraAo2pyTIime+Rpy2VeLkelmiXOQ4t0WDMEc13K0VMDaTQdlQAjU7ZTTXL2fNBk30HVdg7KqM/TYNXLdp4O6ujvtGFRxtZHGwUsTUSB5dHTn0DdUxM1LDykgFa31FbNfKsNFQDlf9ZbjqLsTNYAG+FstEYPSwX8Rmp0VscpLAVdiJdFLExVERVycFtroq4O+pTPBOdQ4HqnA2QoaLZ5WIvabOtQRdbiYJu33exL/bRXzmHh6k7eLpu108S/MmMSWAxMwjPM67yK2C8zysjOJZ4W7SX1lRel6W7iO/8vHcDAbvjeFzwlgGHnxD791v6b83mqEHk/gsqI5PxsHzkfD6G0j7MyQL5y/w7jsoGgmV4/lYO4O+sh/pzFpEd6ocjddlab0lS+W1eWIAd/F9aTqzdekuVGeoajEdeVPpzplNa8o06p+PpeftMqoeLaXtlTr9SSp0Jcyj4+FYel+PpzN1Ij3Z06BhLAOtP5BbrcG93K1ceBPM6UfmxD4x5+aLrVx9dYiopEDOpIQQk3aA67lHuZEVzu13YcRnhfEwPZjHaQIwBvLkVSC37+7Ca6suNqbSOFkpYbF2CVZrlgwrwaZq7LBeTbCLEWGbzDiw1YFzOyy5utuc6N2OODtuY7mWJ/LLfVm2cg8z9Y/zJ7uH/GnDA/7V7ir/aXyOCWtO8uNqAQiPs2TlSX7ROsMU7WjG6F1kguEF5mkfQXLVIXR1jhDq+4hTQY/Z6XaCLXYB7HMN4lHEdZ6HXSHU9TC+m8JxddnL6rV2rFBah5uRL6HOpwl0u46HzxNWOMUxyeoy/yoYbYS9yE2P+PeNj/hPh/t8a3mTb82uMsrlPiO2J/Ct7wNG+VzlL37P+dcdqfzF+ymztp/G6eBurpx3IevKOmoua1N8UoWMY5q8DFfjaZA8D3wW8tD7V57vXCSqi5n7pUj/9TZlAAAgAElEQVTfv5S0/RKkCMphmCxvQqV5HSxJSpiMqDamCIAYLs2bsGUkhSwlJVSSzCBp3hyXpi4pAtra6O/u5f83YBTAsL+v+x/2GAVgFOBQML2IkCgAo2h4+WJ6+b0JppvB3w0wghT69QzPxIcVxg6xh/pr//Q/LFYKOYxfTC+f+ppE04uH7mIRGL/G6mxfNZstorI4E7cVM9m8Yiauy2ewSWM2ritms3HFLDZq/MCmlXNxXjELF43h47R8pvjaUX0GDqqCU3oa9kpCBaBgbhGcz9Owkp+ChcxkzKQnYSo9iXXLJmAiNRlTmamYSE/BXGYydtKjsVacisaSifw481vGT/qWkZNG819jR/DNhNGMnDaeBfKLkF61lEXLf0TbQY1tR52xCzVBb+cKlm+WYOX6X7BzkMBi1fdYqkzAQnkcdupTRJiyFcOtJ2OrPAELudGYyIzERHYMFgoTsZAawzqJkRhKjGadpNBdPR4jiZGYSY3CRn6cCGIWCuMxUJqMo40S56+Ec+ZuDGcSronj6AtPr3I+Poa459c49yiWyDsx4jha2GE8fe8SkbfPc+npTW4lP+LCkxuiwiiMpa+9us+NFw9ILc2irL2W4pYqKjsEdbGKKmGfsaOW0velFDcUU1Gby9OHMegozMRAYiSWkiOxkxmDg/IUrJWnYKM2CRvVsdgqjxzu/17+vagyOqlMYtMKYRd1GptXTMFdc5poghFaYLavEUbVM/HT+4EAg7nsMZzLHv0fCDScS6jJT4Sb/cwh8/kctvxVVBqP2y3kuO0CTq1fzGmHJZxev4jzzstEWLyxRZF729V44KVOojCSDtTn7UFzMsPNSAk2FNXG7EOW5B4RAruFOkAXSqOcKYzcQLZgcAkxISfChiLB9BLpSOEJBzIOmCNE8yQF6lEV40r7rR00xXlRe8GD4pNO5B5ZT/6xDZSf3iTuMxYd30jOcRuKT9rSELOZhutBfGzOpa+/lZ6+Xoa6u+jra6Knp4Xuzia6O+rFZpeujgY6OpvpEMrf2xv42FzK9YNe7DRWJMBAjl368vjryLNTMLzoqBJiosOziGAeHw/j+cVI3j25QUXxWyqKkil+e4+ilPNUpZ+jNi2axvQztGRE0vn2EO3pe+hL2UHH863UPXenIXsnjZUh5Bf6kVXkRV65J6U1HpRXb6a20Z2q95uprPGnueE0fc3xfG5+zeea51D3ksHUOGqvHST/uD+1x4KpjNlOabwNtdmG1GVpUPFUk7aXG6HoPAMNb6hpekdNawZ1zclUN7yjvq6EpuoSWkuz6Ch6QVfhLUpeH6Is/TDdVbcZKs2i6dVN6u6doDx2H+VX9tL6/Cw9uQ/pr05nqKWYvpZS3tdV0FKUw/vHNyk64E3D/s00HnSjMtqHtNtBXEzYj/+9XfjF+xN6x4eA/eZ42ihx3Hol98zWkqJvRPYGN9IOHyUvI41XVRU8qe/nZcMQb2oHSa7sJ7l8gOSKj7wu6ye1upe0yiYyKqpJLWkmNaeGvMw8ChOfkh53meRLVylISKMh+z0d9SU0t17mfZUVHdk/0fpuIb3FSxiqWMLnKgk+VyzhY80sBhvm0l2nQGupIR8rFaBcng8FUgxmLeRj7i8M5M1mqOxnesuX0FKkQEPBKhoaz1PZXEHx+0GyGiBNUBhbh3jXMUhu0yCldf2UlNRTmF9JcWkLxdWd1LUN0NA1SHlrv7gbWtIONUW15Jw+QH2AId2e0nR5LKXDW5bOXcvpD9ajP8SM3lA76gOsSHZdQ5yJHLEuylzy1eTiHiP2uq/G3kYFDT1J1E0VUbVURMdpOYYu6phuVMbWVY7N29TZskWV7W5qeG9Sw9lKBkcrJczXyaOnK89aPWUMDOQxNlLAWF+edTrSmK+VxXyNFOZaS7DXl8TFWIYtVgpsc5DFzWEJrg5L2eggJY63XZwV2bBBFjc3FdzcFPDyUmXPHnVCwiQ5eESOw5FKHD+nyclYPS7cs+f26+08eruXh1mBPMkN5nnObp5n7+F1UQRP80/wMO8MiSUxvCk7TXbpQYqztpGVoEf2lcVUxM6k4dpM2m5Noff+RAYejGHg/t8YevgdPBvF5xcj+fTqGz6l/wtk/BufM/6Njxn/zlDmf0DBaCieDoU/Q64EH1OXMvBCmo8vZOi89yP1V6dRFCtDQ6oKtXnLaCvWoPbpHJrvTKH16kTex06gJ34OdRdn0JmgRG+2IblvJGlNm81g6hi6s0bwvmoStM/hY9t8mquleZuuxv14LS7f0+XyUweuvtlJbNpBzqQEcyY1hLPpYcRmHeRadjg33oVwPyuE53kHSUjZw4u0QJ6+3MXD50GcjAvA398aG10FzFQXY79KEgOVeRiv+AlbrSX4Wq7i6GZroryNubhHnythesQdNeXsQSci9+8gLOAgOwKuoLs9nil298SdxL/YXOM7oximap/iN61TSGqeQGbFCSQ1TrJgVTQ/asfwi/ZZpDWPoqV7GivD05wLSef20XSCnI/gZe5NyKZdHNu+mzBXD5xMbXG02oCpgQVa6roYaVoQuj2Sgz6X8XaOwX3zDZw94lG0v85U8yuMsYrjb073+MYtgb+4PxHPtx4vGOH1mpHer/nO9zX/5v2Cf/FI4M9brvG9VzTaB08SnRjL69eHyY7fSvktO96dWMmjUF3ObJHn9KZlXPOS5o63BE93L+NNiLS405gaJkVK6DKSQ4WRs5R4Xu9finCGR9Sy4jj6jfCZMOHnlpGxX4bkSNlhYOxop7+nj57+Cnp6G8Ww7v7eFvq+sJgw7R3sFwTAr0k1Xxnt6/Xr/qJwFT7z9XNfDTL/6Jb+09edxK+7i8L+ogCQwgj6j8AofO5/OoLiKPy8eMQZ+rDKKBpexH3GLgRg/PuXEb7slxzGPwCjUA24TW8JPtpzfs9hFIDRXWMWm5cPw+KmFTPZqD4TJ7WZuCwXgHEOLivm4rz8B5yWz2aDmgCI03FUn4nz8tk4qc8Sn61X/h57JQEahdDuaSI0WspNxkxmknhMpCdhuHQCxtJTMZWbjonMNExlpmAnOx5z2YmslZ4sjqVnTv+WMZO/5buJI/jruFH8dcwYRk+axJgpguL4Fyb++B2GG1di7KuNhpssiut/QcdxAWamP2KsMh5rxfHYKE/ETnUyVorjsVaaIN7bKE0UswvNZEZhJjN6OMdQfiImUmMwWDICo6UjxXszmXFYyE3ESmGyeCzkJmCoOBVHa2XOXz7AmdvRRD+6wrnHV7n05Aox985w9u5ZIm+c5rQwgr4XS4xgdrlzgRM3znLx8XUeZDwj8mYMFx8LndN3iH16i+vP7pNelkNZex2FTZVUddZT1lxBeUsFla2VlDeXUtZUQnn1OxIfRLNacjImy8awXnY8G+Qn4qA8FVuVadioT8J2+Rjs1UfjoDRh2NmuMR1n1clsXD5FjNnZpDEVIdTbffX3eKyZgbfubHzWzmaH7mz89QVonMPuPwDjAZOfOWQ2n8NWC4iwXSQqjketF3DCdiEn7RZyZv0SBMOLUBV4w12Be9tUifdaPgyMgkP6oJkIjGmhxmQcMCUrwoqco9YURq6n9LQzRScdyT1qx9uDlqQKgd5HbEWAFJ6XRDmRddiaV3v1xHie+tittN30peHyNqpi3MTP5Qq7joJDOnozldFbKI/cTO4pe0rO2NN0YQutN0L50JpPz0A7vX39fOrupXewld6+dnq72xCUxr6uOrqFYO+eNjq62+jqaORjiwCM3uw0UWSPsQK7DRUJ0FNit54ae/Q0CDZdy50gPx4f20/61ShKnt2kLCuJkqynFGVcpzj1HDUZ0bzPPEtL+hlaU4/Tm3WE9rQ9dD3fRsfTzTQkedJUFkJF2X5y8v3IL/KlpNSTytotlNc7U9GwkYq67dTVRdDenEBnW6HYVNPT1wYDjdBaSE/qLfIid/I+OIz60J3UnHKl+aY1fffW0hqtQHu0Jm3X1tP57hhdnU9o7cngfXsONa3Z1LQXUdVWSXVbAw3tbbR2tNHeWktXawk9LSUMtjbTX5RO97MYOq4F0BrjTrPQrhO7m5oHkbRl3KM16zF1aYmUPIjjaaAHOfs2Uh1gR+1uG2qPulF6O4SEF8fZHx+M391dBN7Zwd6L7nh6r2WvpQoxest5rK3Na2NzXntvJ+XCSQqLM0lq7iK9uZvc5h4KGnooqO/nXc0gmbUfyKwfIKu+i3c1jaSX9ZJT2kHuu2ze3LxAzrVYGh+9oiu5lLbcOhrryilrzaS88hAt7zRpzVlAX9GPDBX/yqdiST6WyNBXNp/Wknk0Fi2mqVSN7jop+mrk6SuVpzdXmv6cxfTn/kRfvhCxM5+mLGlqM9TJz95CeW08le/byK6BzGbIaP/Iu/Zesmu7KK/soSS7isKMYopz6yksbqW4vImyykaKqt6T1/iZ/AYoS8klP9idfrdlDG5aRI/7Ytq9pGnbrU7Xfl26w8zoCrenLsiWhw7qxJhKcd5NlbhgQ+IiHNjtY4ShuRIq+jIoGSuiYq6AwcYVmLqpYyM4oj2U2LZNle1bVNixRQ1/t+W4WErhYC6HuZEc+vryaOnIsc5EEWMTRQwM5NDVkcZgjSy6K5ehp7kYU+1lmK+RwNFUga3rFXF3WIar/VI2b5ARR9EuTvI4CvebFHFyksLNXYGdu5cTdFCB8KPqHDyqQcQJbY6c1CX0iDaHo02IubOJhLehJOYd5k3BAVKKwnhVEMKronBeFh3jdfFpUkrOkl56iuzKw6QV+JCcvIHMx6ak31hB1rmF1F38kf6rs+DaJLg1FuLH8/HxBD6+HA+Zf4W3/8XH9P/FQPK/M5j8Zz6ljeJz8iQ+v5oJr37hw+OfGXz0MyT+xsDtGfRdmErrOXnaX8jSnL2UtrdraLwhQev5H+iMmUHX+Rl8vvo9XeenMfhcnea3RqS9lKE1fR4fMsfRlzeCtvfT+dg1n89tghN/EWUpv/H8/lLuPjLg2sstxCTtJepNKKdSDhCVcoizGRFcfHuYq28PcjMjlAeZISS+C+N5+n6evt7Di9f7eJwUwpWnYfj4mGCqsRRjhUWYqUqgKTeL5YozWav+C9arpPG30Oe0vw3nw9Zz4dh6oo/acOGIE9Eh2zgUEISzywFkDQ8xU/804wwvMEr/POPXnmGmdiTzVx9jycojSGpEIKVxlGWakSzWOImE5imUtc+gpRuNjUkMZ8MyuX00jRPbz7Hb3h8/uy046Bphb6iPucFaTPXWoqmgzErZ5biYbiRq/2VOBN/Bx+08m50u4ef7hHVOt5AwucgvFrFMt7vOWKc7fLfpAX91f8RfNsXznetDRrk8ZLz9LX42j2GRZSQqGw6z5cBFrj5KICv7KZkvTvPqqg9PTtlydOMi9lgsJMJZUfxF6rKXPNe2L+HR7mUkhcqQcUie1HBZksOkSQ6V4k2oJEkhy3gVJCE6rIXXKQdkeB28lBeBi4chMlSKjBBZkk/KUfcmAjqE/zN66P4KjN2C+1kwIH+N0vnjxPfvkDjMZsOxOl9XCP/5+tV78sfrnwQwFFTG4TGzoBgO3wuKovieAIp/2Gf876Dx/w4YvyqPf/yLxd3Gf1IYBWAUXNKC6UXokvYT+qS157J15Q/D0KgxEwEYXQQoVJomQuMwMM5hg9osHNVnsV7le1FFFMBRAEbhKsCineJUbBSErujJIjDaK09HAEZzmUmYy03BTG4KRssmYCwzFTP56ZjIfo+JzFTRFGOhMBV9mcloSk5CVfJ7Zk//hvET/8qYiSP5ZvQIvhk9hr+OEF5/y3cT/oNRs/7MfI0ZKFkvQt32N0yclmGwWvjzRmMnP150DgvuYRuhPk8Y1woAqTIZS/lxmMmOxlRmFKYygrIpPJuIocRI9Bd/h7HkGARAtJSbKF6FewvZCRgqDQPjuUuhvwPj2YQrXHgUy/ErERyPO86lx3FcSBh2Rl99eY8Lj6//Hq1zL+0px65Hc/3VA/EIWY1xT++QWZkvAmN+QxnVXQ1UtFZR1lxOeXM5lS3llDYWU1KRwdN7UWhLT0bIr1wvOw5HhYmsV5yCndp0rFUnYqs2hvVqY9igPBEhDknYPd24XDDATGOThnCmipWBQgvMNp2ZeK2dhY/uD79DY4D+XAL0ZrNX/wcxlzHM+CfCTX/hkOVvHLZewCHL+Ry1WUCk3TAwnnVcKu4vfgXG+55qPPRZIdYCChmM6QdMRWhMCzMWwTFbBEYbCiLtKTn9d3UxM9yCtFATERgLTjiIIFl62kWEwuRgI54HrKH5mhct172pvbSVsjMbyTtmT97R9RRGOlEe7Ubl2S1UnXIn//QGys5uoOWSB223wvjQVkDvYAd9/QN8/gKMfcKKh/ALVm8zAz0NYlxVd18HXb2d9HY38am1nGvh2/E3VmS3iQIBRors0lciQE+V3XorOGS7juu7PLm9fwfPow5QGB9LRWoC5Wm3KEs5R1XaCRrSj9CYcojm5IO0vAljIOswra/9aUnYQnuiB62ZfnTWhVNctIPc/G0UlXhSVuZBTa0HlbWbKa32oqL+NLVN12luf0NjWxG1bY20Dgzy4eMQdNUzUPiCzCh/WoIDaPb3472/Hx37dsBRLzhsSf/RVbyPUqb6ni4DtbsY6H1Ce38Fzf151PWnU9GVQUV7AQ3dLbR1DdHZMchg9yAfB4Zo6uljqL2OwbzH9CYcoeeaP52X/WiI8aPibAAVl0Kpv3GMqlsneR3uxUNPSzJ8rSndYUNdoDO5+xzJigkg+XU0EbcDRZXR854XPjc88DpkiZ/rCiLN1UgwXcMrc0OStzrxcr8XSZcOU52bJI7B60pyaaytpvZ9GxWtQ+Q3fyTr/Qdymj+Q/b6PnEYobYHq912U5mXRkFdAR2EDbUWdVOS1UFBRQ35LKXWNrxkqO0qLYIDImk572o90v5GmN0WetmQZqpMWUpY2g8qSCZTUyVJVr0tTjS2tpXY05+nQU6ZAV8lCWgsW0fBWhdIXumS9dSOv8hLFDWXkNn4mu/0zWZ39ZLV0klfdRVVZP6WZtZRnVlCZ20BJUSuF+fWUFFZTWlJHUVUf+aWDFD9JoWifO/0bl/HRWYKBTUvp3i5H5+4VdIXq0hZuQn24JXnB5lxyUeboBlkOu6twdOdaToWvZ89eW7TNlVAwlEPeWIHlNiqYe2hh46nJBk81PL3V8PBQwmurMv4e6vhvWc4mGxlsjSUxNZDCQF+W1TrSmJmpYGqqhJGhPPo6MuhrSX8BxiUYa0lgqr2E9cZybLYTWl1kcFsvhZuDLO7C/qKDDG5Ocmx1lcfdWZLt7rIE7lnBgSMrOHZyDeGHNAkJ0WB/6Cq2e8vhvl2e7bs0OHHehdvPgnmWeoCkrAOkFoeTUh7Gy5L9vC6LIKkkkqSCSDKLo8gqOU5a2UlSKk6T/i6Idw/sKb6gSWOUBB9jfoXYuRA3g4/Xp/Dx/kR4MxLSxkDqKD68+oaBZ98w9HQUvXdH03l1HN1XptF1cQZd56by4cZ0+i9P5PPxGXBSGh7I8SFNkdaHyrSfVaHtnDSdVxbTGzcPYqYyeHk2g0maNKboUvxAkr7kn/iQPYWBoonQ+BOfun7mc/tv9FT/RlnafF49lubO43XEvfYiOmk/p1KPcfptFKczTnPqzXFiUo5yPe0It9+EkpAaysOXe3n0bA8PHu3ixesDPHoWxINngWzcoITR8gXoKixAR2kxako/Iy03C3W1X1mjtgwTdUV2b9nI4SB/Dh/cg4/vZrZscsHSwJq1GvbIKzjzq5IPP60OY45WJLNWnmKO9knmah9hzspQfl4VwkKtAyzVOoTkygikNY4is/IUsvoXWW5wHhOTs/i73+CIz1Wi/M4T5BrIFouNrFVbhbqCMs729uivXI3KUhk0pVRxNnLmcsRtLhx+RJDPNXy3Xid470usN1xHyeAsytZxLLGO4wfry0y2imWs5QXGmJ5jskkMs80vIWd2Fm+dALx0/Ai03MM572OknL9L9s07PI2KYO96Pfys1bHTmEfoBiVOuasR46nCKZffuLtTmqf7BOezHG+PKJF+UE4ExqQQKV4FSfJ8rwSJuxfxYp8ESfsFkJQVnyfuXszLQGEkLUtGqJwIjLUCMLa30d3Z9d8C41f/yN/562uUzjAo/hEa/6/3/6gsfmW3YWD8Byj8mrf4NXPx/xwYhS/+D84cIWbnf1IYv7ikhZG0v85cfNfMw2vNTyI0umnMEsfRTirf46g6HSfVGaKC6Lx8Di4ac0WF8Y+KovOKYWAUxtACKAph3WIN4JfsRTOZCZhIjsdESlAWJ4rAuE56yrDCKDtNhEcT2WmYyk1Db9k4dJaOxlR1pii5L5o7kgmj/4NxE0bx3djRjBo3jlFjRzF+yij+MvpPjPv5ryiZLETLTgIzu6ViILeV1DgcZCeIqqKlwjjxaiVcFSeIqqO53Bi+HgEaBSC0UZqCmcx4ERrXLRslqoym0mMRlEZz2QlYKUxinfL3bLBSIvrCfk5/URhjHl8l6nY0R2MPcfZuNLFPrhL3/A5xz++K0TpnH1wh+v5lERoFRVHIZLzxOp7rr+6L4d5XE+/yrrpQBMa8+lLRJV3ZVi0qjAI0VjSXUVRXQH7xG66eC8ZMfZ4Ir7YyY1gvLxhzpmKr+v2XXulR2CiMEJ3SzmpCl/QUcQd16+pZuK2cjtvK73FdMRkXsT5wMps1JuMpKI1rZ+O7drbYAOO/diYBurMINJjLfqO5CNB42Oo3jtovERXG43aLiLRfxCl7YRwtxWVXGa67K3B3m6rY7iIA49fQbkFZTD9gwleF8d1hSwRozD9uR/EpJwQ4FFTFd4esxPGzoDZ+BUZBZSw740LOERtSQtbReGUbDVc8KI8ehkVBffyqMJZGuVJ+2k0ExsJoJyrPO9Eau01UGD/+ERh7+ugbakMARrEkvqeJfhEYm+np76RbMI/1tEB75TAwmioSYKbITmMFdhkosVNPhV166uxbt5oz7vbE7XTnzn4fnkcGUf44ltLHJyl8GETJE1+KHrqRf3sjOVcdyb/qTMtzP1qf+dD5bAc9ybvozN1Da/VeigrcKSjcSEWZG7UVW6mr9qSqypOq2ghaewqobU2jujWDirZCKrpaaPoE3R/gU28PbfnPeXPak/ZAXzq8ttO0ZTu1rtv5GHoczp+BayH03nKiPE6K94m/0Vq5gfbBOPp5R9tAAw1d7dR3tfO+r5mOoVaGPn3mwwB0CBE6QOeHXj425tD96hy9N/fx4eoeBmID6Iz2o+WkL93ndtN5eTfVkVt5F2BNuqcJb7eYUejnzPOtVjzY7Uxy/DFuJkSw+94uXBN88Hy6A9+rrnjt1mGPnSw3HTR5bq/NO09L3u1aT+peeypOuFMU5UP2xVCKnt2iND+L1NxC0iqaKOyE4h7Ia4OMOkgqGeJNYSM55dUUl9dTUtJOQVEfmQU9ZFZ1kd3WRtX7JjpLMmgosqazZCkfihbxOVsGslX4nKfBQLEGnZXLaG6SJL/1JkWNGVTXF9DS8Jbe5jgaKi2pKVtEY/VcuhplaKvUprDCjZy6C1R0lpLf0kt2axcF3d0UtnZSWt1HXekQJW+qKH1dQlVGDUXvGinLa6SmoJaq3HJKC5opzmmn5kkqzYd38dFNkUF3Ofq2K9C9U4WuYE26D66l45Ah9eHG5O434q7PSo65yBK8VZ2d3mvYtduCLTut0LRWQ9FSFSUbdda6rcbOTxd7Lw02blfFy1sFDw95fD1V2LV9Obs8NPBwVMbGRBITw2UYGEqjoy+LkZEcxuvkMTFSZJ2ePHqrpURg1NVczDotCSz1pbA2kGS9yVI220mxzVFB7IfeYi/Ldkd5/DarEOCuxD5PJfZ6yhEaoELE0dWcObOOkODl+HnLErBDFT8vNbyEEbm7Gta2khiY/MYmNxXCj5jy4KUPqeX7eFm6i1dlwbwpO0J6aTTvimLIKoghq+QKOVU3ya+4SGV5BLV5XlS/Wkf1HSnar82j/9JkuDQero1nMH4EQwmj4fl4PieOZfDRKPrvjqbr8mg6z46j88QkWsIn0HZsAj1XJ9JxZQwc/AVCfuLT+SX0P5KnLnYJ3WdMqbmgT0WcMp3XFkLkVPouzqY9UZXmN2vpuCsPGUsYyp/JYMn3UD0fuudB58/01PxCWeZ8Ul4o8CTZjrg3O4h6E86JjGiOpcUQ8TKKk6+iiH52hHupJ3j48gCRUfbs9NfA0uInAoONuHLdj/iEfYSH6mC6dg4mqxaxRmUxKnILkVVcgPzyxcgp/4ay/EJWKsigs8KAtWusWa3jgJLmBjR1vFBb4YWyqi9K6gFIa+zlV/VdLFA/wAK1Y/ymeZSftA4wWyuQOWv2MV8niGW64ShoH2a51jFUdc6y2OgaKmZxaBlEYqEfSqBbFNEB59nrsptNFptYo6GPqakdbhs2ord8NfLzl6K5VBVfe2/OBcdyOugmB/yus9Mjjn3+CVhZnkdR9QDyKyOQXHMCOYtLrHR/iK73cyRNziJjcBp1kxgMjU/iqe2Nl84ONi/fxiY1T1xUtmAn74idgjX2yia4aBoTYOVIiL06p9wUOb9NgThvGR4HKZJ0QJH0Q4q8jVAUlUUBBJ/vk+DZHgkS/BcQ7ztfvD7fK5hgpHkZKMnTgMXi+68CJUkXFMZIWWqTDosu6f9HwCiOqv8ZGL8qj3+4folC/AqKX69/EnIWB78Gcn8J7P6jsiioh/+nCuNX0hX+UoFkBelToF6xS/oPI2mhS/rrDuNu3XnsWjtPBMZtq+eyRXM27pqz2awxSxxJO6pMx/ELMLqsmMNGjXm4aMxBgEQBGh3VZv4+nv6qOgp1gGL9n8IUMWfRTEYY+U7AWGqCuCOoLzEOI8nJGMtMY53UFIykpmAgOwN9qcnoS4zGSGIEVvLjsVCYgr7cTH6b8R0jvv1X/vrdf/HNyBF8N3oU/zniP/nrhD8z9qdv0bSRZY2tJMbWEqyUHjgzlkIAACAASURBVIXZ0jFYLxNUwnGYSo/GSnEilvLjsVSYgIX8ePGZ8J6V0BMtOxZTaeF+kgiOwr2J1FjxCPcCTArvWStOwVh1ugiMp2OCOX3rDGceXhabXY5cOc6ZWye5nBDLtRe3uPTkOgIoCsHcQtuLAIz7z0YQm3hLBMVbbx6JjS/CWPrmi3iyaoooa6tFAEYhwLu0uYLSpjLKmsoobyqlpKGI5NQHeG0yYJ3KbMxkxmIn7FbKjsVGcQpWQpOOmMU4VjTCiLCoNmU4YkesdpyK+6oZbFszW6wM3Cx0Ta8a7pv2WvsD29fMwmvNTPz15uK/djYBesIe4zz2GwmZjD9zyGohxx0kOG6/mGO2C0WFUdhhvOQqK+4vCsB4x0OFR74aYgajoAgKkToZ4WbiEdzSwi5j1hdgzBPq+06sF1XCr8CYHmYm7jIKwFgS5SyOqgUlseLcJvJP2JN3zJayM87iqFrYexR+ThhHF0U6URK1kdKozVRHbaHsvCv1lzfTedWb1hshfGwvpG+ok/6BQejpp2+onf6BTlFh7BcVxkYx21QAxi7h34ww8u2qHh5Jmyqx00QePyM5/PTl8dWRx19XhRALHU44mRHr7Ux8iDc5lyKoiY+i8l4opfd8qHqylZJ4B3KuWVJ4w57mRC8+CDmMT73oeLaTrpR9dOXvo6bAk5J8Z4ry7KgscqSu1J2qIk9KCnyorblET18fjW1lVLdlU9aeR1l3I7X90PcJepoaqU+7wZsoe1pC7Hi/y5ZcLzsqThyA7Fy6i0roqsimq/gmeddNqYmTpfaZAe/L9sDADYb6XtLTW0R3fzvdg5/p+4h47ervo3VokKJP0P5hkP66PDpeXKD7RjAfr+6FG0F8uuRP90l3Ppz1hIvb6IpypTTImuydNtRH7KT+WDApAdu447eRpzGBpL8+y/FHgWxN8MX9vgee113wizTjQKAO94KMebJtNek+uhQHmVN70I4qPz3iHdSI22rK9cN7SH79jNqOLorbesl530datRCt08WLwkExMDu5tI30ykayqlt4W9FJRtkAGRWfeNfwiazWAYoFZ3JdHeUl56nIM6KtWIKhcsHs8itdxT/SULiQynwtaipDyGlrIacJ8uugrG6Q5vZaWjofUN0QQlnldqqqAmhriaah+zoFLU/JbSgnv3mQwq5+iru6KHrfTlFxF1W53RS9KqXkRR5VKeXkpVRTnFlLXW4NDTnllGVUUpHZQOerLD6dP8aH7ato9VOmabcSLUHKdISp0R+uSX/Ianr3r6XjgAklgUbkhlpyLcIJN299zF1XobdRG1V7DdSdtdDeqoeJjx52Plqs91Rli68q3tsV8PFUxG+7Kju2CuHZqrhvUMTOQgYzE2n0DSVZo7cME2N5TNcpYGqkiImBIgbaMuitlkRv5RKMtJZgqrsUS/1l2KyTYIO5BFvXK7DVTh4PGxn8HBUJ3KxK4GZ5ju/S4NguNY4FqnH48AqiTq4lfL86e/0V2Oenwm4fNfbt1GKrmzKmJr9iYyuJj48mR46bceysMVefOvO6NIjk8jBSyw7yrjyC3JIDlJSH0l4XzOemAPqavWlvdaHu/Toqa9RoaZCjs/Rnet9O4cPrUQwl/Bcd976l7d43DL2YwKdXk+lLGEPnzRH0XZsAV2dDzFx6Dk2hNWoaXU/m0pY4h+5jcvQF/0BvzDJ6n2jQ9lCVoTt+lD3eTuEjawbidek/s5CmmPnU3pCl7IYcPQ/lIW8xA4WTGCybCJWzoXsudP1MT+1PlL/9mcxkJR4nWXD5tSfn0g4R9fYsJzPPczr1jJjPGPvyEPFJ4YSEGbDRYQGBfivw9VAiYNda9gWbExRsis26uRiunIf+iqVoqcigqiCFiookSkoLWKGyEG3lxRgoS2KsqoHZajP0tZ1Zqe2L4upgpDQPsXj5YX5dHs7PGiH8pBXMj9pHmat1ih9WC9eDzNc5wII1IUisCUVR7wjKa46hvuYkKnoXWGB4AxnDSyzXjsDJ8jhXDz0hLjiO0/6RBG8JRl/DnPXWW9nu7MF6PQu0JNUxkNPmsGc41w7f5kpEAmdCEwjdeY/9AQnYWF1AUe0wcsuPILniKFJaJ5HSOYWk1gkU1pxAWTMCVfUDqGmEIrVyF/KrAlFbFYqK8l5WKu1GT9kHU1VXnLQ24LXOFl9jEyLdV3MncC0PgrS4vVOeh3ukSA5XJDNCicwIRXGX8VWwJC/2SZIYIEGC30Lue8/ngc+v4n3ibgle7JPidZAMSftleRUoRVqwNEknZKh5fQjaW+kRchj/h5H0wO8Zi/8MiX98/d+riV8h8Y/XvyuMX3YUBVgUw7oFiPynUfVXcBTH1X+ATPG5MLYWP//HJcqvcDj85f4+Ixf2Gf8JGHubEKoBBWD0X/sje/R+ZOfaeXhrzWHrqjniSNpNczbCcV0xCwEYN6hMH95lXDEHQWX8qi5uUJ3xD7AoGl6Uhb1FARQnYiOC4zRxJG0mPQyN6yQnYCAxHkPJSeIeo5HUZAylp6InNxMDmSnoLxmJ8eJvWC87GieVKVgqTmfVsmnMm/YtI779N74d9R1/HvEtfx37Lf814X8xX2UOmrZyrLGXwsBiEasVBJVwNOZLx4hgJaiElvKC0UXYkRwv3gv7isM7iuPFq6giyowXlTthNC18TjiC4iioi8IzARjXqXyPg6Ui0RdCRIXxKzAeuHCIK48vcuXJZc4/jB0eScfHiZWAQji3sLN48NIJUWUUxtRCReC5+DgRKG+/fiQqjCWtNeQ1CMBYTVnL8A6jAI3F9YUU1Rfw+s0dXG1WYKI2W4ReO4Xx2MoLTS9TsRCUXZUprFedyHqlseLeotABLmQyCs0vjioTxD1GD+1ZuK+ajrPaBFzUx7N1zUy2rZkl9k0L0OivP5cdOrPZqfsD+wznEWz0EyHGvxBu8StH7BZzwmEJgsIomF7OOi0jdpMslzfJcs1NXlQYH/lo8HjHSl7s1iE1ZN3w/mKY8e/3OUesyT1m+wUA7UQoFMBPUAu/AqMAgwIoCs+rz7tTe3ELRScFA4wpuUdtKD4lKI8byT++nvzjGyiN2kjFWcFkMTySrop1p+n6VrquedPyz8DY20//h3b6BwUwFKqdmhnobaS3t1lUF7vFbNQ26KzixiFvdpkps9tUgZ2CW9pICT89RTG4O9h0NUc3GHHB046H+7dRePkw1bcOUnV7DxV3t1H1yJWS+7bk37Sm4r4z3W92Mpiym/YnHnQ830lHSqAIjJVZmynL2UB57noaijfRXOJNWZYvZQX7aW9OpKdjiOaWKmqbs6hsy6ais4r63kEGh6C3Np+i+0EUXTSlOEiN3AA9cg/50p/5jta6ZrKqinhT+pyCitt0FJwl/4wDpZfsKLptx6fyA9B5gc+99/gwmM7gh1oGPvfRPdhH50Av7/t6qf4A/UMDDFZl05F4nt4bIXwSYPHaHj5f28nnK958vuwBl7fy4bw7nee2k7nPkQfuNsTamXLOzpRIB2PO7LAl6fYBbiSGs/ueN943NrPjugv+5ywJPqLP1UgzHh/QJyfChLooG+qPWJDvvpobVupc9nIi8Xoc2UVlFDS0kVPfxtuqFjIr2kkr6yKlsI+04l7SSttE13RyaT1JJU0kl3WRXjXE2/ohcpqGyGsZpKC5W/zFq7ImksoSa2oKlGkolKeqZDF5+cvJzQugrKKQt82DvGuBnObPFDQPUd7WS2V7k7gmIu4Tvy+jsrWeso4CSjoqKGzpJ78JCtuHKGrroqi+jeKibqpyO6nMqKAmrYC6tHLykgVgrKfybSWVybmUvSkkL7GAkhtPaDoeTpe3AU27VGnep0x7kCI9+xX4GKIMQep83LeS/v0G1OwzovKwPZF7zDF2XYWWowbqG1ai4qKF5lY9jPxMMN+hi+32FThvV2GbjzI+nnL4bVdkxzYVvDYrsdVZkY32ClibS2NqIo3hOinWGkhiYaqIhbEAi/KYGSljqq+E7sqlCAqjsc4yjHWWYGkgiZ2pFBsspXCzU2CLtRweQs+0rSy7N8gR7qHCuaA1nAtexckgVSKPrSDyuCZHDy4ndK8SobtVCPRXxnebHK5CVaAQ8r1Ti4OHDDh+0pgTMebE3HHiybtgUkuOkFESRm7pLvILN/C+wYG+Vj0+d8jzoUOW/nZJ+jqX0Nu1kN6OX+htnUNf8wz6GqbQVTqOocxpDKRP4XP2DMiZxaeM7+lJGEdH3Gg+XZ0Bl3+GqDn0XfiJz8mSkKdK/0UjOg8soOOUFF03l9N9R42uOD9Knu6h5Ol2hh650XxDm5IzS6mIkaHw9CK6n8szkD2LnvzvGKgYwcf6aXzumcfnjp/orfmR6nc/8jZJkqev9DmfYEfUM19OJoVx4lU451PCuPRyDxcfenPijBVeWyU5uHcVty9s5F6cJ1eveLH/gBUW5ksx0PiRNaoLWKkkibqcDMsVZFGXW8wqeSGXcRG2KyXZYalD8HpjdtrYstHMjbU6O1Bcc4jFa88yR+cC03TOMk0/iikGxxizLorRxueYqH+KOTrHkdA+guzKQyhrHEJjTSQq2qdQXhuNnP4lFujdQFrnPGv0TrFjUxyvLubx6MgjboddIzb4EuFeR9nlFkrQlt34r9+Gu6EjnsabOel7grjw28SE3OP4vgeE70lg944HmNnEoqwTjZxWFBIakSxbHYWUVhSSGsdQ+N/kvWdUlumarVu7u8fevbp7r+5atcoyxzJUWcFScs4555wFIwbMKChGjJgBBRUEQcGE2VLMqOScBAHJOUf1OuN50VXVa609us8Y58cZ5/x4xvN97wfyTy7mfc85jU6iZ3wCQ8Oj6OrtR0k/BDX93Wjr78VQfx9mOjtwMAzEy3wZS2ycCXAy5eBaR1IOuHIr1IIrWzW5EaLMs4OavDosInPUP42k1Unbr8zTPYo82inPw+2y3Av+hbtB87gXNI87m38idYecBIwCGp/tVuR1qCKPjspS/ewwdLb/BRh7ehvo7W6nv7dF2mH8jbf+2tDyGyCOjqtHBbzR179TGf9iYv7tmWR6+f1eogSMn93RIqT7c3Wg5IYeNb6IrxlVIf/aNS2g8bO55b+6/7bpRQJGmwVstf6eHRIwzpaAcb3pHNYYzWS10Yy/7DAu1Z0mKYzL9L5lmcEsFutMZ5HOqOFFmF4+H2l/UVPE6ozuNo6OpEWA9++BcRxOiqMjaQGKYo9RKIyOypOxVZ+BrdIE7GS+xHn+v+Gr9CVL1MdK5hlnjRnoy05h9sR/ZczYf+ffvv43/vDV/+Rfx/4jWvbyWC3VwtJPEXOnHzDVHo+d4te4KAil8M8IYBRK4W/wNx4X8bk0bh6FQgGM4r2ARGF0+fy14rlQG8XtoTYee83JEjDGXDgo7TAKYIy8cZ5TV6O5+vgScaLl5a5od7komV6EwSX2bpKkNh5NPC1BolAZheIoDDHXX97nZtoDCRjLWmskhbFChHULhbGlctQh/QkYnz27ykpvfZx1pkvA6K32NQs1x+GtPRl3YS7SnsQSvYks1xMj50nSWaIlYHEcS7QEIE4YVReNJ7NEewzL9L5hjfl0VpuKXcdJrDefzhbrWWyRgHEWu+y/I9RhLgecf+SQ208cEWaXRTJE+soQvViO2OWKxPsrS00vSatUubFBBwGMD7aaSi0vAhjFOFoojS9CbckMc2EUGL0l8Cs8OQqMwiH9eSQtXotRdFXMKmk03ZC4gXdxARJgirG2UClLIhdReXaF9HWFJ/0kw8u7uHXUxK6jMmIldcnrabu2YVRhvHrgPyuMvwdGUanZ38pgbyO9vS1093XwF2DsrObq0S3sdNNmj4sGu5w12emkzTYxlrbT4oCHGccX2RC33pPUsA1UXj5G3Y0wqq6F8Ob6Ospv+VN43Y+Cq4upfbCR4ez9EjB2PVpH99NtdL7cRWf+TqozV1GZtYR3ectoKd7Au6zN5DzeQlVJFAPdOfS1ddPeXEl9Yw41Ahpby2jubmOou4mWnCsUxi+kJk6fkpPG5B71pe1eMh/eNFFWVMGDrHvcSD/Hy8IY6M2g+GoULw4vJC3MgJobi+jO285IUwS97efpH7jH4Mdchj7W0TfUQWdfH53D7/nY18Zg0VO67p5mQMD31X2MXN3D8JXtDF/dwvtrm/h4aQMfrmyjNmYL55ZasdlQmS3G2uy2M2OPsynbPfQ4t8uL2HNrCEsIYF/iSnZfXEpIjDs7Imw4EWHN7XMu5MR5Unneg7cRrmRtcuFW4DJeJiVRUFjNqzftpFd1kPW2hdzKJnIqWsgs7yCruJOs4g4yS1t4XVZPWkkNL0rryBAB3rX95NUPUNQ0TJ7IR2z9QF5rO5VtBVS8u8abimOUlQeSU7qYrPJQ8ipfklcBOc0fyW3rJa+jjfyOFgrau8mXABLpzmuHnA4xEu+iWDTiCDWyBUrbP1La2k3Ju3belPdTVdTJ25w31GQVUJ9VQUlOI5XFHbwrqKf6dRHVr0t5m/6Odw+zaI4/T2eoP11bjejbocvALk2Gd6nAblXYqUH/Ln06whwoO+LBw1AnVi7RkWDRfKUFusvN0FltifEGG+y22OK80QTfDboEBGqzaaMGWzeMRt0ErRPAqMOaZTos8VHH2V4OJ0dFHJ2UsbFXxN1JHTfhkrZWwcNBG3d7HezMxFhaBsfPwOigiI+rMos8VFjpo0GAhxrr3JXZ4qVCiK8yR9bpcmqbIad26HF8pwanwvWIOKFLdKQJp44bcXS/HodCddkXasD+/WaEHjBn3xFbDh4xITbRk+Tbq7n8IIjUzKO8LjxJYfkBMjO8yXqhQFedMkPdsxgc+JKhvq8Y6vgz79vG8aFlMkMNU+hvmEZ/6yz6OubQ3fQtVM/mY+W3fKycAZUzoWI2H7Om05D4b7Se+ZKhM1MgejYj0XPhtgJkWMCNNXQd1aNprxwdR+ToPLGA1pP+1FwL4u3lTbRd3ETNw8VUJZtRG61BXbQ8va816SqczEDZvzFS++8Md02TTC8f2n6g5+0s6rJnUvpalox0Cy7dsSHiqisnbywh/JY/5+4uJvGuL2cTXVi/7mf2btMi9oQbF6OWEBOxhCtJwWwMNMPS/EfMNRegpyKDrqoKBurqGCjJY6b4E/aqc3HX/ImVlmqErfQgbvsiwlYvJMBzGY6OW9F0OMmPLomMd77MH52S+N+uF/mjaxz/4BnHF57n+dI5hu9sz6JuFoWxfgTmOiexMY9Bz/wcGnYXUHZMQsYyCTXzWOwcYog5VkDBrVZenc8hZf91kndf4sqBK0RtPUvk5iNEbDrIsTX7OLHmENFB0USHJHBy22W2r01g+5Zb+HifwcT5HOpOiWg6X0LVPhFF6zgULc6hZBqFqkkkOqYR6JuexNAoDFPtIEw0grHS2YmtgEXdYFwN1uBt5sMiaytWuxlwaLMd8cFGJGxU4WqwCi+OGJB5Qp/0w2pSZE7OcU1yTujwOkyD5/uUebpbQKMcD0IW8Ou2+RI43g78UXr2Yq8Kz/cq8zxUSWqHeRg2n7ePD/GhrZWeztEdxlFgFEHezf8JGP8zCI7C4eepr/hMiBR/u8P495/9LTD+vZBuAY1/Bxg/K42/v/9vA+Ngj9Ql/aFvNFZHuKSFwihG0tusZkuml0DLuYixdIDxtxIwLhMjWO0p0g6jAMal+jNZ9H8ARqEuCsOL5JL+pDKK0bToihah2KMu6QkIl7SjwjjEDqMYSUvQqDwJB41p2CtNwHbBn3Cc/+/4Ko/BT3W81EPtojIJe7Xp6P0ylhlT/sjYif+bcZP+wJfjv8DCTRnXVbrYLVbE2OZbDNW/xl5F7EuOwVH+K8n1LG5XJQF9YjQtgFAAooDIUZAUTmgBiqOq4mdI/Eb6HmGAkVRK1XE4aE2WXNICGMUOY/SdBE7dPE/8r4lcuBtL/N144u9fJCrlvLSrKGBRKIyiVzr8k1NauKWFEebqizukvLrPndePyKsto6ylhoK6ct60VlPeXElZY7kEjGIkLXYYHz9KYpmrBo6ak3EXtYaqX+GlPhYPjYk4q03AU0T+6E5kpf4kKU7HX38yS7TGjQKj9liW6YxHmF2ES3q5/jgCTCcTYDaNVSZTWWE4iTWmUxHj6SDrWWy3/Y5d9nMJdZzLQbd5HPb4haPe84jwkyHST4aoxbLELFUgbvloaPfvgfFRiLkUqSOAUUCeqAcUId5CIRT7i+JkH3GjKNxXUgmFkiiAUaiM4rUAxprzq6XYneakTVTHrpJAU0CnGG0XRwpIXIEwxQiFUaiL786v4+2ZACojVtFwZROdNwLpvbKFzuthfPj9SPp3wDgkYhD6Wxn6pDAKYOwWqxx9bZLCmHIimFB3XfY7qbPfVZs9ztqE2GuwzV6T/V4mHPY15/x6N54c20B50iHe3Qrj7c3dlN0MpuDGevJS1pF/YxPNaQeg5BRDmXvoeb6OnudBdL7YTmf2duoy1lGbuZp36QFUp20g+9YaUoWxpyKFof4SKVS8o6WUpqZCahsLqW4oobm1kvbqZ5Td2kpFjBk9CarknPCk/MJ+RtKf0Jj6lKonqeTcjyPz0SkqCxNhMJfO2tdkJq0k9aA8SVvlubzfnJInIXQ3nKWnK5ae/osMDj5ieKCA94O18L4dWovoepFI+9UD9CXt4v31Awxd38dAyh76b+xg4NY2+lJCaUs5RF7cHoLdjHBS+RkPDQVWmemy3d2cEC89tvqqs9lfg00b9dl9yImwc77sPefJ1nBrth8x5solL54melJwwYPymIVkHt7Aw9PHyXxZQGpeK6lvRkir7Ce7op28N03klDeRUd5OZmEzmflNZBQ0kJ5fR1peFa+L3pFT2Uz+u04KG3olYMxugRdtkN7ZSGF7PyX18KbuAzUdNZS1FZDf0EBO/UcyaiGvAfKaB8hpaySrs5rMjkYy2oZJb4f0LnjdN8iroQZyu/soaoXiltFT2v6B8rYe3jT28Lb6PdVv+qgorOBtXi7v8sooKWmlrLybqrIWGoqqaCiooqaojdr0t9Tfuk9zxB6GttjxPtCIkSAdhoLVGA5RpW+3DvUHzCg+5UXxr3sICTbDcZkuFivMsVhjg8l6O4w32mK83gKzAAOcAnTw36TPhk3abFmvxrZ16gSt0SRwtTbrV+iyeqk+vp6aONgp4OyshqOTGrb2yrjaq+JsrYyTpTLu9lq42WrhbKWGrakc9uayOFrJ4OGkhKeLEt5uiiz30WSVpzqrnJXY4K7M1oWq7Fyqyp7VquwPVOdgiDoH9ipx+KAap8ONiT1jQ8QJE/bu1SIm3oM7jwO59XQL564t41ySJ3efbSQt/xBPco6T+voYaRlhFORs4/ktPUofz4SamdA1hoGBPzDQ90d627+it2kig3Uzef/uRz5U/AzlP0PpPD4Wf8egFNI9lZG66XysmwW1c/lYMJv6S3+kPvKPdB79hqEjU/h4YBYDe7+l56g8QwlrqD/gQPd2DUY2f8/H4B/oP+BKe7gPzZErqY7YQFPWVj5mBvDhsi0fEvT4mKUH9fOgTVQLTmSwazbDHTK8b/qFvjdz6CiYQ0+5Gk0V1mRm2HD1jikXrpuRkGLB5RRjrl03ITHOiOU+Y9m2ToG1i+Qx056Ao/lcPF3kcbD/GQvjnzHTVMNIUxNVOXm0FOQwU5HBTvF7vLV+YaG+PCscjAla7k1MxDYO7wsmeOteXJYeQMHtBDMXXuJPfin808IU/sHrGv/sk8IXC5P4wjueP7me5yfrs+gZn8HB8AyuBmdwNo/HwiEJbZdkZG3ikTM9j65NPFZ2Maxbfp27sVXcicji2r47xG0+T8yGKK7tTuD24YvcOpzIveNXuHX4Ghd2JBIZlMjhLVdY7x/Pxk13sLSPQN32NArOF9DwuIyO13U0XC5LSqayZQwq5tGoW5xGwyICXZPD2OoGY6UVhI3mNuw1Q3DR2oqT+mq89Jaw0nYRm718WONkSZifPFeC1UgPtyI/ypLXRzR4HaZM+mFlaSSdH2lItgSRmrzYpyztKabukJF2Fn/d9stfdhnTxN7iAdVR08t+FZ4cl5cUxo9trfT19EkjaQGMImXjs8I4CoFCTRz1kPT2tNHX2/6X9599JaNA+fcB8a9B8u8D41+Nmz87qAc/uaU/K4x/7/4tPue/Uhi7GBzson+wh4HBbj6KHMZPsToCGLdbz2abpQDGWRIsih1GYXr57JJerjeDZbrTWaIzXVIXBTT6aU8dzVsUmYufzmjuouiQFp3SIlJH1AJOkoDRQ+2TS1plgqQwSsAolEUBjUqTcFSehIv6VJxUJmIvOwZHGbGfNxlfjeks1BQ1eCJ+RzSxjMdAcRrfTf1Xvp3wD8z/8Y/Y2P2Mx2JlHL1+wcRsMiaqX+Gg8BWOMl/iIPsVdgu+HFUtFcfgriKifcZKx0XxG5wVBDgKVVHsMornoxAp3n8GSgGLAiYXak/BWTjCfXSITThI1LUzUqPL6VtxnL93geirkSTcT+DcrXjCr5zlwoOrRKXES2NnYYCJvZdE3P3LnL4eR9z9ZK6+uCsB472MxxTUv6GspZqC+nKEwljZWkV50xveNL+RHNKFNQWkpiayxFkFe40JuGuMwVXpP0ad3mrjcFAWIDxB6s1e8Wl3UQCj2GUUCqOv+p+lsfQKg4mS6WWF4QQpVmelyRRWSsA4WTLEbLAQMTuz2Goz5xM0fs9+l58I85jHUe9fOOm7gFOLZCWFUYyk4/2VJIVR7DDe2qQnjaNTQ8wlRVEoi2l77aSKQElhFLE6Rz3IOeIu5TMKYBT7isLoIoBRwKI44plQGN+eW0nTpU1Uxayk4KS3FK0jAFR8n4BFMZYu+RSp8/bsat6cXkntmXXUX95A183NDN3YTuf1Q38XGAeHRP5pN8MDbQz1NUkuaQGMXb2do6aXrhpuhm/jkI8RJz30OeKmR5inIaGuemyz1yDU05D9PkbEBbrzPDyQjLPbKLm+j7xrto52zgAAIABJREFUOym4vYfc23vIurWPiscR9BZehMpE+rP20pW2lo4n62l7spmO9GCaMgKpf72JytT1lNwJ5PXlYGpyLzPQXcjAUDkdXem0tOXT3PqWhpY63jXV0NxawrvCC7y9409Tgh795xbQmBBIx4NoutKTaM28wrvH8TSmXqAxNZ7O7OsMtjynq/81Lx5s4/JJY5JP6XPuuAZnTppy5cIyMp4ep6HsCh3VFxhoiqKvMZrmd6l0FF+h9vY+mi4FMXB5ByPXDjB47RB91w/Sl3KA/pt7abx7mqrUBPIfJLJ/2ypsjdSw0pTDVU+BVXaabPXTY9cqfXYEaLPJXxn/xbKsWKNK0H4LdobbE3LUlEvJvjy8uJDseG9K4pZSkXKcitdPyStr4UHpCHdK4Xn5MFmlHeSVNpNZ1sKLsi5eFbWTnt9Kem4rGTktZOU3SZ/nVzaTVdlI9rtO8ppHyGqG102Q0VlPdtsI2XWQVQPZDZDb9pH0JnjVOJqlmN3ST3ZbO5kdDaR31PK6o1kK5E5v/0BG50cye4bI7Osir3tA6tguaofSDijv7qOis503TZ28qXpPZcUg5eW1vC0vpa78LWU1PZTVDVPfPExfez9tNa1UlHVSnPWOgrtPKT5znMat3jRstKRxiylNIYY07zHm3SEbKmOWUZ4aRvLdg5isMcbI3wgLfxPMV5tjstZKgkXjtcaYrdTGc4M+m0LM2Bakz45N2uzZqMf2dXpsXqXL2mX6+PsZ4OGiiauLJs4umljbKmHnoIqzML5YKGBvpoCDhTKuNprYmSthabQAO0s5HG3kcHdSwtlBFieHBSzyVGW5hxrLHRUJcFFivbsS67zk2bpKnR2btNi+WZ3dISrs3aXJoX36nI60IyHRh0vXlnHn2RYeZO3mZsYOLr/aSsqzLaRm7eF5YRhP8sN4lhPGy1c7qCnYRmuWN62PFsCraVA+HepmMVI/l57qH2mr+IXWUhk68mUYyPiFwYffwn0RmTOD9pIx9L6dyOC76byvmwN1P/M+Zw5tV8bTc3YyA0enMbBrKkNB0+lfP4vWTYq0J22h4sxm2nYawfrZsPZ7OnZq0hWiw9BRH1rPbqTisge1l8zoPqvNULgig5fmMZgzi5Hab3nfOIf3dQsYaFKm7+08uvJn0Jo+icaXM6nJkKPopSovHirz7Fc1nv+qxtObCty7KEfs8V/Yuno2Pg4zcTD9AXszeezMlHC2UcXGdD72poqYa4oRtDx66vIYqs/HWmseXvoLcNNdgK2+KvaO9nitCcR66x6cdofjfSAZvbWxzF54hi+9YvknUfXnk8Q/eF7mDx5X+N9uiYx1i+N7lzhUbc9hbhGNo8lp7PXDsTOLxtQmBm378yhYnUHZ6hx6jgnoWUdjahHOMt8EQjekcHT9RY6tjOT8xtO8irjDo2NXeHjsCunnUnkS+StJe68Ts+c2x3bcY+vmuyxfcwf35Tcw8U5Ex/MC2m7x0s9Wt4lF0+Y8KmZRKBtHoGoajpr5CVTNDqOivwdV3T1oaO3CQGsHVtohuOpuxlcvgLVmq9hm588uh8XEBujx/Kg52aeteXlUm1eHVUk7+LkGUI3ccD1ywo1GoTFM7ZP5ZQGpO4XJZQFPPhlipNxGYZQ5qkVOmDqpR2SoehImNb10dwpj5OccRpGy0cbAp1gdsX8owLC3p52e7lYENIrXo/foawGUfw2G/6f3fwOMvx9P//713yqM/VJOo8hq/P357wKj6KEWvyD7h3oZHOrh40ALo7E6MgRbCsPLKDBuNp/Nuk+ml78BRpGxqD0NX80pksL4WUX8DIvSLWUujppdRg0vIlpnVGEcBUZRZzcBB4VvsJcb3WEUe4zC8CLtMyqPx0l5PHZyY7GVGYeL0jS8NWbjrf4tXupTcVUSit+fsVYS4d4T0J//DRbqk7AynIqP1wLc3H7E3HA81ip/wln2S1wWiCDuP2ErgHHBlzjK/VlSHZ0UxDj6G8TtIPcVTvKfR9ajY2kBimL8LBRJoThK6qLaeAkYXfSm4++rR2zCIaKuRnPqZhynbpyXXNLnb53l/G3x+hwnkqOlnEURoXPuzkUSHl6VHNGnrsV+gsjrXH85any5m/5IAsbS5ippJP22o5aK1ipJYRTQWCIc0jUFPEpNZJGDogSMXlpjcVX5D1xVv8JVYwLOapPwFvFHOpNZoTNRitX5DIzLdCewSPObT3uME0aB0WCCpDD6G01G9IOvMJoi5TRuMBfmF+GYFu0v37HT7ntCnX7koNtorM5Jsb+4WI4zS+SlHcbPCqPYYfwMjA+2mkiQKJTF57ttpPG0CPEWiqNQGcVoWgR6CzgU0TjiFrE6Yhwt3pd9GkkLaGxOCqTy3AryT3jzZKelpFgKs4xQGEdVRnGvQriky0+toOl8II1XAz8BYwjdNw7/fWAc7vkLMA6Lmqf+Vj7H6kgu6a5qboWHcGShCdHexpz0MCDMTZ9QZx222quz19uYfQsNiVprz92DK7gX5s+9UwFcPLiQ0ztcOLbVmcuRm6nPSoH651CTQm/2fjpfrqHjcQDtjzfQ8XILTS+3UJ26ifyra8hJDqI9O5mPbfn0dr6h4t0LWvpTqWvLor6tnprmDqqamqhvzqelMp6WZytovqBGT+Qc6s+ZMJK5n4G3l6kqvU1B+iXKnp+m9N5+Su/vZ6jlOa1dJWTkXST+4gqiYjw4GW1L5Fkros9ZcuuaDzmPN1KSuoW3D7dR+mA7aU8PUP7iIG9vbKbh0jpGUnby/toBhq4dZfD6cYZSjjNy8wi1z65JMTglBWmE7NqIrp4yBpoyWOvMx8tMlqX2Mqz3VSJktQYha9TZuEKJ5ctkWR2oSdBBC3adsCE8woEzoYZc321EZrgneZd3U1P0iqzyJh5VwK9v4HnJCFlFnWQXt/CqpI3U0j6eFXfzLLedp+mtvMzoILegm+LyLgorW8msbCS9rpvM1o9kt74nr7mb3LYustv6yJAq/OBVK7zs6ORlZyMv27p5Vi+eDfG69T3prZAuVMk2yGgbIat9kJyOQfLah8hvHSavs5f8rgGKuqC0Z4TKgTYqext509JBZT3U1EN1fRe1dbU0vhN/BI5Q2QVNvdDf94HezkHeNX2k6t0Qb/OqqHlwh86rR+m4GELnxUBa4vypjVpIScRC3t7YQ2lGIhsPr0VvkxeGq6yxWG6IyXJD9PwNMFhtiEmAPuYrNFiyxZitOy0I2azLro3a7F6vx7YAXdYt1WKplzqezuo4O6jj4qyDnb06FlZKmFsq4GyjjIO5PLbGsljoz8fZSl0CRisTGRysFbC3ksHVQQFnJzkcHWXw9VRjqbsaSxwUWeGkxGpXRVZ7KRC4UoPAdZoEblBnZ5A227dosz1Ym9A9xkTHeHPzYRD30vdwL28/d4oOcrs0jPvZYTzOO8bzkqNSFuPLwj1kZwZR/HQ5Vbetabi4gO7E6bTenErtszlU3Z9J1bUZ1F2ZRcvV7+hImU3nram03xlL16MxdL8aQ1fpeIbezRiFxdofoEYGsufRe3kGg9GzGdo3i4HNM+jeMpOudT9TvUadNGGYy7xGS6QbbJ5F7/IZVOz4gZYtP9O924y6476UhGny7qwa3dGq9Oz7gf69E+m6N4nON9/RXjaXtqdib/EHGrJn0ZI+mba08XS+nkZn7nxqM2QpfT6fgkc/kXlrBq8uf0vapXkkn/iFAK8JLPOQx9tZHxNdNaxM9LEx0cTZUgM7AwXMVOdjpDkfI2Fw0f0JF5P5+JjJsmGxI45ujqg5eaPkv53xG2OYHnyN7wJTmLv+JuOWXOJf/OL5YmEcX3jH8c+eiXzpcpFJ5tH8aHoKFesz6FpEYmp6HAvjw5gbHcLC4jh6Zsex9kjAI+A+3pufoWIbjarlKTTMw9E1PYq7SyRR+x9xcf9NUkITKbnwhNRDl0g9nEx27BPuHb5J3PZk9gfEsXF5PN4+cRjYnkbfJR4Dt/NY+V7AadkVHBddxcHnCnYeSZg7xmFkewZDu9MY2J/CwCYcI71DmOofwEx7OzZam3DRXsVCPV/WWnixx82LA+72RC9351GYI9mn7cgMN+PlYU1ehSnzYr8srw4qSHuMmce0yY0wJk8ojcfUpazF1B0/82jnPJ6Gykjvn+2VlVTJnBOaiDF2/hGtUYXx6WEJGCXTS3+lVA040CdWmtokFfE3s8qowvhZXRSKooBIcaRUjr/rnP77iuP/48A4LJlnxAj7N4VxtA3mt/fiMwGWQ0M9DAz1MTjUCwOtlD67KuUwBlt+R4jlbClWZ7P5HNb9xfQyQ3JJr9CfziKtyZLpZRQSp+KnPbq/uFhX7C9+anb5pDL6iIgX9d+Ot5pQGCfhoTba5iJaXuxkx2ArMwZ7+XHYyo3DTn489vLjcVAYi4OCeDYWW9mxOCpOxktzFp6i11nUCQpTitLXOKtMxEFlKhYyY3BQm4SV6lh8rOfibTMXG81x2Cr+GSfZr3CS+TP2Ml9h/+l2kP0zjnJjcJD9GmHAcZQfI33mpPCN9G9/HkdLwKgu4HYsnmrjcVf5RooJ8tOajIvBTFb7m0tNL6eTI4i6GUdkShynU2KJv3eBsynnJJAMTzotjZzP3Ign7l4SialXib+fzLGLp6Ug74up1yR1UYDkndep0ii6pKmSwvoyyfQiQFG0u7xpKqektpDidwU8Sb3EYjtlHDUmsVBnPB5qX+KpIXqxx+MmmnW0J7NcdxL+OhNYpDOeZWIkrTeRpeLoTmCp3gT8DSZJR4ygVxlPwd9wKquMZ0hntfE0NljMZKP5DLZYzSTEbg477b9jt9NcDnr8LAV3n1j4C5FCYVwix9ml8sQuU+TCCiVEh/SNjbrc22LE/SATnu6y5pkEi9afgrdteLXXgdf7HMnY70SOAEQpFseHguPe5Bx2l8BRGF6EelgVu5qauDU0J2+RgDHvuIfUT/36gJM0shZjaAGKQlkUt3BJV55ZRXNCME03gui8tYWBlBB6bh3lQ2cJfSOdDAwNQl8fA8PtEiwODfbQNyQidpo//aXYSW9fJz39LXzsqeZ2+DaO+RgRvdCIUz5GHPPQ44CrDntctDnkZ86+RWYcWmHD6SAvTm/15uAGR5Y7qeJlrYyzuQo+jvo8uBJOa/EdBsuv0J11lO607XQ/2UT300C60rbR+GwH5Xd3kXftABUP46G9CrrfMdBZRVllKk3DqbxtLaSqrZkKASLNTdTUF9H4Jp7ml/40XlajNfoHGk7L03Xbm4/lp2mpuEFZXgqF6WfIex7Ky3traX13kc6ObMpq7nPuSiCH45ay/4IXexId2J1gxpFLply95Ubm3QCKk9aTHh3A0e3WhG+15MxmC5K2OfAqYjUl8TuovhxG841Iuu/GwtMrtFcUU19fR15RHtv2bMPAWBM9bVnMtOfhbDSfhdYy+LvIs36JKpsD1Alcpcqa5QqsDFBkTZAmu47asHO3EZt9f+G4nxLPD/iScTGU0sxU8sprSKsc4FnlR16X9JFf2kV2cSsvyzr5tayP1NJBHhX08jizhey8UbNJWXkPhW+6yajoIqNhkMz2D7zuGCKjs4+C5kEKmnvIauslrWOEF52Q2d5LdnuLdKe1CmB8z8s2SGuDl+3wSsT3tL0np22AvPZ+CRhzxfv2YQrahilpeU9pzxCVQ928622nvr2Xunao6oPKXqjrGqCzrZPmXmgZhI4h6BkQ0UXveds4QEVdL9XVrdQWFdOW/4jm3BSaMuN5e3c/+efWkX0hmJwnp7lw6wj2m10wW+eMyWpLTFYaYrzSCN2lOpivNsJyhR4Wfqos22jK+kAT1q7SZP1ydTavMmDzKiNWLtLB20UVJ1tFHO1UcXbSxM5WFStrJSws5LGzEmHdStiYKGCmNx8HM2UczJSwM5PH2VoRJ2s53MSuo4sCHm7y+HmpSb3Gfg5KLHFQZrmLMiu8lFi/UoON6zXYslmL7cF6bAvSIyTYgG2b9dm3y4oL51dw895W7r4K5V5RGNdLDnA/8yCpmYd4nHeQxwV7eV6wi4zcYPJerqL0oSvFF9WoiJtH5eXveHt/DtXXZ9KYOJXuhGkMJU5j6OJEeq+NpeveGDpfjKUzdwKD1TN43zCXj43zoFaWD8ULGHz8IyPXf4SEeQwenU3Hzqm0bJ1C28bZNAar8+C4J++K0qhO3kPdZnm6l3xDV9A4egLnMHLAnKajrhRsl6ctzpCBeD26D/xEf/B42iPH0nL3W1qfz6Pj4XyqUmfw7tk0qp9NoOr5WOoyptKY/R116T9S/ewHyu7NIu/KJHKu/MjjeHkid8/D234yq5cb4uFmgK2VNjYWmqz1d8fVTg9TbRmMVX9GW/l7TPXnY28mh4PxfHys1FjsbouLry/m/huYvySY/7XuCv8r8CF/WPuAP6y4zz8uusk/LL7B/1h4mX9wi+ff3eOZ4BrPLPMIZI2PoW1+EhPjMGwN9+NkuBcX4334uZxmbcBNtu56xYZd6Rh7J6NgeRpZ00gUzE6hYx2Fi1ccsZG5XDn5lLvHblN44Qm3Qo5ze2c4aZEp3D58g8igJDYuPoufdyxm9lEom51C3vIsSpaR6NhGYuWVgNuyW3j738NzyR3c/G7g5J2MrUc8Vu4xWDufw94sGk+LCDz0d+Gnu4FlOktYb+TJVit7DrlbEbHQgDvbHMkON6XojD5F0Xpkn1An+4TaaDd0mDIZx7TIOK5DToQRRVEm5EfokH5YhUe75vN413wpvFuqAzwkT9ZxZfIixJqPCgVH1XkRIUbSB/nQ1kRfTzfdA5+A8VOixm+w+HuDy2+G5NEx9O9Dvf8+IP610viF+AX13zn/XYXxc0zPfxpjf3JbiwYZyUQjonrEzx3qZWCon8GhPhhoo+TpVdZaiR3GuQSbzWSL6UwCzeZIlYAr9UWH9AxWfAruXqw1msW4SLildUWbiwjuFt3R01iiJ0bTE6UqQF8ptFt0R4tdxmn4qE/FS3Wy1CPtIQK7lSdIlYACGG0WjMFObhzWMmOxXjAWW7nxEjgKgLQV6qO8UNAm4qE+BQ+1SbipiErBb3BV+AbhsnZQHIe9gjhjpeOmPhVPrek4CiCV/wYb8TNk/ozdgq9xlPsGBwGXYtQtNxYH2W/wENmP8uOwlxGjXVFZKCBy1NziojwGT41J0t6lAGCRKemjNp5FmpNwNf2BLcGexCUf4dTF45y9EUfUzQSi7yQRfTuBmFvnibocyamkCG6+use5WxekE3fvEhdTrxKeFMXZm/FceXaTlLQ7xN5O4O7rhxTWlVLS+IbCumLJ7FJaXyI5OkVgd2ltAcXVeTx9mMRKJ21c1QW0j5fyFr01v8JLqkAcj4+W6I+eiL/uePz0J7LYcDKL9CfipzuBxboTWG40leWGU/A3mMIKo6msNhV/FAg3/EwCjGdJe6sbLWZJwLjZagbBovnFfha7nedw0PMnjvrM55jPPMLFDqMAxmXynPdX4lKAGkkBalzfoMNtEasTbMqjHVbSebzDmue77Xi6w5rXe51I3+dExj5ncg+5k3fYA1EVmH/Uk9zDbhSc8JGyGSvOrqDq/FpqEzbQkBTE29hV5B134+E2EymPsfTUMimkuyJ6FZVnVkvQWBG9gurYAJovhdBwM5j228EM3NxB962jvO8spk9yRg9Aby+Dw22MCDf0QA8dI+10Drcw3NvG+55OBno76BhsZrivirsntnLcS5+TPtqc8jOQ/mM67qnHEW9DDi+yYPdiKzb6mLNusS1rltnj72WOtaEKRjpqGOpqYW6mQ8TxIO5d3kfRo+N0Zp6h/1U0vS8P0ZG2i57so7x9fJjCX6NpLUnnY3sr9PXDYDuDXWX09GTS1PeUisa3VLa1U9HeRlVHIxVVb8hLO0V12nJan5hQd1GJ5pNKtETpMnB/OZTG0lP2gPry25SWRJGRvYXCwhD6O25QV3uN5Ls7OHRhKUEXvViZ7MTiKzasum7HjiR7rl1bTN6VNTzY58a+pea4aXyP0bzJ2Kj/gJ+dOiGrbQjfuZCrJwIpu3uB4fx03lU1UF7TQkZuETt270ZPRw1d9QUYa87DRncenhaKLLFTZbGrIiuWqkjh0UGr1VjjL8uqNfJs2KbFzp1mLLf9gX3OaqSs8yDzbChZ12PJfvGI7IJickvfUVBQRX5mGXnZb8jKq+ZJdjXPCrtIK+qU9hffVrVSVtpIcXE7ecW9ZJT2k1s3RF5rPy+6hnnUC8WNI1TW91PQ3MvLzkHSuqGgAUrrkKJ00gRAtr7nVfsIzzuHedY5xIuOITJbB8ltHSS/fYjcrhEyxFi6HQoboKz6AwXChd3VR31rNwOtA/T0QTXw9iM0SW5z6B+B3hHoGISG3o9UtQ+SX9NC1tt6Cutbyauup7goj/ziFxQW3iX919O8SthP2p1IEu+fZM359ais0MBxlR4Wa4wwDrTEcrM1ZquMcd9kh91iPSxcFFmy0oQly/Tx89XA000JPy8dlvoZ4u2uhYujCg62CjjaKeHooIKdrRLWVvLYWCtgbCKHuQjrNlPB2kQJGyN57I0VcDSVx8VSAXdbJdztFPFwlsfHQwCjCn6uavg6qeHnqMpSdw2WeCqyerkKG9ers22bDsFbtQkO1mV7sDHBa/RY66XILn99zh32IunSam692sGV/B08TN/Fk9ehPMrcx8OcAzzMDeVx3g7SC4OpeLOFwnRvXt40JO+mLG/vzqT+9kzark+l79pkRq5NYvjqOPpvjKXvwSTI+QkqZRhumMNg44+MNMlBnSpdL3+m/tJUuKcIDzTpj5lDc+RkWvbNpHP7dNp3zKHogBnlT65Q9fyOlAXatWQMLPsX2PAdg6FG1O4wImOzHF0X7BlKtKTtwDy6g6fSu3UCnYen0pn0My2/ytB8Zwa1D6ZR+mQy+a+nUJQzg+q8udRn/ETto7m8uTaLkkszeZ2kzI1YQ7ZtlMXVfQGLVpji5KnB4qX6rPQ3JGSrF/b22tIfYDrKP6Kp9D1m+jLYmynhaqaGm7Emdoa6ODo6YemxEK2FK/i35TH8U8ANvlh1ly+W3eeLxQ/5YnEq/8PrFv/smsQ4z0tM9Yxnrn0EihaH0THej51+KIsN97HKcB8BJgcIXZ5M1OFcArc8wNzlnNT6ImMkgPEsCmZn0bKJwX3RVcKP5XBi+00uHbjJ01P3Sdm8neT1W7i3P4p7J29zcGMCAUsTcPaIR9c2BhXrWOSsYpAVMTqmEaiaR6HvkIDtwlu4LXuA14qHeC6/i/uS67guSsbZ+yLOjvEsdz3HCou9rDPcwAZtX0JMvNhhZs0hBwMuLDMk44AThREqlJ+V5805VQpPq5ETrkHGcU1eHFLj1REtsiIMyI8ypTzWipIoY3JP6Ei7jCLE+9leean9JfOYEjknFckNlycvXJ7Co8qkRcpQ82wfH9ob6O3ppHuwgr6BptHR8kA7fSK791OWooDD0Xgd8fvlvweGfw2Kn9//vwoYi59cZY3lfAkYt5h+S6DxDDaZzZYURtH2ssZkprTDuERbjDmnSZE6Im9xie63LNETId0CHqewSHcKvtrC6DIZP62pLNScInVH+6hPwUt1Eh7KE6UjdUgrTsBZcdTwYiczFhvZb7CVHYet7HjpFkqjeGa14Gvs5MfiqTENT82puKtOxEWK5PkGN6WxUlOMi+oknMROo6JQKAUgfi2BpqPSBKxlv5aAUUCnAEIBiOIIWBSQKI67BIxjsV/wNc4KwuzyeX9RjKDFSFqYYCbgJeVIjpOgUQRke1j+Quj+FcReOsKZy5GcSTlP9K1Eom5fJPpWArG344i+coqoy6e4k/GAmNsJnL56jojkMxI4Xnx4havPbnL9xR0uPbpG9PXz3EtPpbCujJKGcgpqi3nTXIkARhGnI/IXBTAWVefyNDWJDT4mOKlNHgVGtf/AW/NPEjB6aE+QAslFhI4AxiWfYHGxwSQW6U3EV3scSw0ms8xgsgSMq4ymscb0W9aZfUeAySzJFb/GeAaBVnOkHcZg21mE2M9ml9N37Pf8iTDveRzx+YWTfgs4tViO6GUKnFumQKy/EsnrNLm2QZsbgXp/AUYBjb9uMyc1xIJHIZY8+QSMGftdyDrgKgFjrqQyjnZL5x5xp+D4b8BYHbeWuoSNNCYHUXV+Nfkn3Hmw1UiqDyw/vZzq2HW8iRYKYwDVMWuoPLuSmvNraEveQeOtbbTfDqIvJYT2lLBPwCgURgGMPQwMt/63gfGklwGRC7WJ8NHhlJ8h4X7GhPkYsdfHhPXO+vhZa7LE1YRFHua42+hgaaCKnpoCuhpKWJpocSYyhNuXD5CavIfqF+eg5jG0vqC7+SHlxckUlaTQ2FFA13ADPe/bGfzYSltPHrWNd6iqSKCt4iZNbyqoq22lor6ZkroacooLyU4/R/mrABrTbKlPMaD7pDwdkYo0JJoznH+QkfrH9Le9pqPjLm9rTlKQv53OpiTam38lMz+RsJgVbIzxxO+CAw4JZrgkm+KfbMGueGtOhFtwarc5N09uwV37F4x+mYnR/O/Ql5mNvvw07PW+Z7GdIus89dm72o1TkeE8SXtNZk4Oe/bsQk9bGV0xPlOfh7nWz7iaKLDEXotlzmqs8lIhdJ0JuwN02eyvyMbVCqxbp8iOID0CHOZy0FWFOE8dnvjrcX+DLQnrXXkSvY+c5DPkJ0Ty7Mh2nh0MJv3EHjKiD1OUkED57fvkpz6lrLiC3JIacsubyClqIi+/iTdv2qmu7ia/aUBSE8sbRqioFUpjH+ldw7zqhKJ6KKuHwmZI7/hAXssw2a3C5DLMq/ZhMtqHyW0ZprBlhKLWDxS0fyCr6z0Z7e/Ja3xP8bsBMps6Sa99R35WFrXPXvC+4g09TdUMNdUz0NVH7Qeo/Qg1QPkI5PTC0+Z+HjUPcL+xl19bBnjU0ktGVho5mfcpyr1JzvMYStITefQiloPJu3AL80F5uQaWAfpYbrHA6YA7ngcKGu1tAAAgAElEQVS98drtjleQA6YeKhjazsfTTxdfP10W+mji7qKMk50KjvYqOIjpxKfbzUUbe3tRC6gsHWtrRfT052NoIIulqRL2FmrYmSjiaqmKl60GHrYqOFvK4+GgjKerIt6eCvh6qbHQRQ1PO2V8HFRZ7qWLn7sSS/0UWb9Ok5AdxgRv1Sdwkx7Bm4zYsFSDZbY/scVDiRPBViRE+3LvSRD3C3aR+no3j17t42HGAe5nHeJu9n7u5+zhSd4OsotDKC8LJvfVInIf21D8yJD8W2pkJ/xCzrk5FMbM5E3iLN7d+J625wsYKFTlQ40Gw03f01//Pe+bR4FxJFeJtuSZ9MTOhuuqkKxM76nv6I504GOEMRyfxPDZsdT86kNzbqxUidm0zZq+VXNpXjGdyqWzyPP5nsJ1C2g+pk/HCS2adsyle/M0ejaPp3n7GBrCp9KQ/APv7nxHxcM5VL6aS2OZHF11qvSUK9Lw7Dsqrk+hPGkaFckzeX1FlTtJ1sSf9+BE9Gr8Nzngv96O4O3ubN/mwv7QpXh7mqCvMR8T1Z8x15qHrf4CXIzkcNL6BSeVeVgrymChpYGBgSFatg6MW7iDr1eE8x8rzvCvKxP5p6VJ/M9lKfzjwst84RzDF7aR/IvTaWQtTmJvcBgvoyOsMjvOFusIttpGstEmnKV2EdhbnUDX/Aiq5seRM45E3iwaJatYVKzPS/uGepaRODmGs9LzJIfWxHDn+H2yws/yKPQQr09d4knUfU5uTSYoIInFiy9h4x6PvmMsatZnUDI/haJJOMqmp1A2OY2KSRQGdhdwXnSbJeue4LHsJk6+SbgtjMPVeT+LHHew2mYd60182KBrTZCxOTus9InwM+RhqCMFkS4UnrGg8JwphWfNyIsyIeeUCS/CtHiyX5WM43q8PKxBboQ+b2IsKI4yIue4NulhIp9xtOFFGGSyj6uSc1KJ7JPy5J6Uo/CYMmmn5Kh5vn8UGLv/fwqMpc+usd5Gji1mcySFMdBkBmsNpv/F9LLKcLo0kl4pwrl1RmN1PpteFuvMkEbRfjoCXESMzqjxRfRGe6tPQoyhhbrorfYbNAoVz0UCxgk4KkzAXiiJsuOwk5uAnfxE7OQmSgqjjexYrOaPwp+X5nTc1CbjrjoJdxWhAo7DVXEsDvLfSEApqYsiokdxPPYSOAql8hts5cZIECnqBz8rip9h0VnsTMqMQbolkByDi6IYO39SMJXH4qYsMhtHIdJdRcDlOAkcfTQnS00HB49t5FzSUWJSoom6HkP0zQSibiZy5lYC5+8kcOZqNFGXT0tgGH09lvN3LhJ/P4mEX5NJenSd62l3uPr8FhfuJxN1LYb7n4CxuKGc/HdFUmC3AEbhjC6rL6astpCiqlxev7zJ/kAv7FUn4qM1loUaf8JX+2t8dMbjrTvpN2DUmzCqLOpNQADjEgGNOuMllVGMpkXkjqgMlIDRfA4BRjNYZTCVNcbT2Gw1e3QcbT+HPS4/Eur6A/vcxEj6J44unE+4iNVZLEv0UnnOfoLGxNWqJK/V4PpGHe4GG3N/qxl3g02l+6EAxu1Wksr4co8D4mTsdybvsCc5YW6Swlh0wltSGUWji2h/EfAnAWPiRpouB1MVF0DuMVfuBxmQftCZz8AoFMa3og4wdi1VMaupjV9Hx5VdNN8OkRTG3pQQ2q4d5H1XMX3vO+n/DIxDLYxIIav/tcJ40kuf075anPbT5aSvPkcWGrLLXZ+NDjosslDH1VQNBzNNXOwNcbLWw9ZUF1NddYy1VfD3deDx3RhKc6/T1fgKespgsJ6PQ21SFmTHcCPvet/S/KGRLtro+lBLU8tLat5coPDVDl5e8afr2TlGistpf9NARWUNRe/eklNeSmZ2PIWv11Lz0omGu9aMnJSlP/xnmhO1aH6xhuGWh/R1ZNHdnUZ7xzUa6s/Q23GTjpbnlFc+Ie7WIQLP++Nx3hX7q47Y3rXH5qoJi69asCHRnMVb5dkT5EiAnxkGij+g/uMcVL6biea8mWjJTkVXeRrWRvNws1XD09Mebx93liz2ZqG3MwbaSmgp/YSB6s9Yas/HyUgBL0s1ltiqEuCozK4lBhxYbUDIcmWCVymyK0iTkHXKhPorE+Gvzc01ZqQ6/cCjRRokuKuRsMiMtFB/2uN303B0BbW73Gna7c7bLXa0hPhSvmsNObGneFP2lsK6DjJK68jJLqf0eT41L4ppz62nvqaP/Lb3VDWMUFU3REnzMNkd78ls+0Bx/XvK6z9Q0vyB3PYRylo+UNQqRtAjZLYNk9UyTH7TCCVNHyhp+UhBG2R1fCS9fYDsxm7ya7tIb+mkoLGe3If3SDuwk+KwYPJOiD3EffTfu0TN65dUv35FdVYWb/PyKc0rIjeriPTsEvLfNJBX0czjjGIy0+6R+ySZnEexFGUmUlr/K2cfnWDNmXUYrDfHaIM5JoEm2IU64XnMj8Unl7Li6FJs/A3QtV+ApbMSTm4auLtr4u6qgbuLprSr6OSohbW1snTsbNVwsNfE0kIRS0slbKxVpFvAopG+LBZGCtiZKmFtKIuzuSKedqq4WClgazofV3slPN1V8PJUxsNVGVc7RVytFfG0V8XPTYvFXhos8VNl1WpNNm7SJ2iLKYEbjVnnryOtJay2kyHIQY6TawxJOubGw5urefhsA0+eb+fxi1BSX+3nXvpBbmUcICU9lDuZe3iUu4uMwl28ygzkyVN/nj9ZSlbaSvKfLycv1Zvc+/Zk3TTgVYoimXfnk/d4HnVFCrxv+4nB5h953yLPyFtF3mcqUHN6HPUHxtK5fyqde6bREfotzSIc/agaHB0H576m9po2jWmr6H66ES66U7tRjvKNhpT6a1LnN5c6AYyhKnSEqdKy/Uc6Nk2jL2gKbdvG0nhgPA1nZ1B1/0eqns+jLluW9jIVesqUaXj6HW+vT6EiaQpvkmdReHEWj5JUSbxgztkL3kRfDmHjvsXsPLaa0+eDOHtmA+fPbsXHwxALfXk8zNTws9PG10YNXzMFPDR+YIn2fBaqy+CuqYiTgQZuTjZYe67E1GsTFkv3oe13iDk2u5hsHsoUq6NMs4lkjnMs832S8LCLJcTkNLvMo9hucoKt5ifYIIK5zY7ibHYMPcMwlI2PIGN0DDmTcOTNTqNoFYOS1XnUrM+jbXEae6czLF8Yw971yVw8+JA3iXcojEkmK+Ym98JvE737OptXxuPrE4uTRxzW7vGYOMeiY3sGZdNwlIzDUTMTUTpRaJqfRdfqHBauiXituMOitfdZ6J+Mu0soC+02s9ZxPYE2S9li4ckWC2f2ebhzxM+ei5udSY9YxrPwRTw46sGNPVZc2KBO1PKfuLB2HjeCZXh9RIvXh1XJPaFJcZQ+RacMyD2pw+tDapLKKFpeMo+ok3tSg9xwVXLCFck5KU/hcVVenVbk3YtDfGxvoqerk56BitEdxs8jaVGM8v91hbHk2TVpJB1oOksCxs1CbTKczjqT2VJwtzSWltpeZrJMb4akMC4V4+hPTmkxkhbA6KslgHESC0WfsYYI7J78NyNpDxUBfJNwFY5ohQk4yI3HQV6YXyZK6qK1jFAYJ2AvL+BxPFYLxDj5Gzw1puMqvk95ojQ2dlEch6vC2FGVUiiVvztCTbT7NMoWe5DitRh9C1AUY2mhMApl0Vl+3F+URjGiFs+lkbTyBMQuo6vSWDxUxku7i15S1I7ov56Ah8Zk3DUms9RLl6Ont3Pu8knOXT/zCRgvEHXjAmduXSD+biJnr50l6nIU/xdt7/VVZb5u6+5/4FycNdecVeZUpWWO5AwDGIM4GOQMEgVUJKNIMGAAFQMqGBAQEQQD2ZyzGMCcEQURyVmtek77fWjNmnPtdtra++xz8bZv8Ak2b2w+9vftvQs1sejMUQ6dOkLh6RLp88GaIkovnODoxXIKT5Ww/0Q+Z2ov8rjpuTT1jY8kYHzx8bmkMD7/8ERSGOtf36W29iR70iNx0h+Nv4nIp/wbwSb/INB0FAFm46SVdIhQGM1GEmw2ihD5aELEalqAo1AdTUdKt4yiWzrSYgKxtr8SZzuFSIuJRFmMJ972F5Idp5L4/X5RAONGz5mkec74Exh3Bs0n038u2UHz2R+iRs4iNQ4v06U0ypATsSZUJ1pIsHgq2ZpT31XGS6kOXFknDDBOXE114na6O/czfLi72UMCxicij3HHQup2LPx+n7iMd4diaCpaLgHjm4PLqM1w5dRKc2q3eCJW0gIUhbr4Q2EU6+iPxcvpOL6OTzWr6KhOQgLGss383vWU/r8AY//gfx8Yd/qasjfAgP2h5mzzk7He25QENxk+5mp4W+vjbGWAUqGPq6MFDram2FuboTQ3xtJQEz8XBQd2JfG0roqvQ2/59q2N/v4uOtp66Oroo6uvm/ahVnp+/0Tf0Fs6W27SdP8g784mci9Hyf3dNjQUJPJ77W1a7tdTd+8OD17XU/vsAbdqc3l8K4bGq260VjvDNnUGdsyktdiElptRtDdW0dNeT0/Xffq6L9LTUUFv51maP97kZVM95x/VsK5sLR55C1Ed88SixgWLGjscq2zxOKogIMeMsNVm+EWYYSyfzfw5k9GYOR2tGb+hPWsSOnMnYqj1G+bGc7G1NkBpa4SDnSnOKjOpssxEayaWwslpqo6zXBMPKx0CbbWJdNAm2deY9aEmpC7RY22UDusT9ElbacDWFUbsXi7jSIIV5wN1KXRaQIGXjCxXI4qCbOg5tIb2bUF8TrGjO0FBd7QJPRFyutLD6TpbxcOHjdS+6uJe/QeeX6vjfc0FXh6u4M3Ri7y5/ownr1p5+bKTN41DPG7+Sm3zIHeb+3n0rodnjX08ae6nrmWAZ81DPGoZ4r5QGtu+cv/zVx5++sbTlj94+mk4i1Gso++293GvqZ26d11cb+mRonleXTrNw3UxvEv05FWSLa0rbehY7cG7TRE0bI6kcUcCjdlreLs/ndcHd/IwP4umM5W8OVVN9c7tnNi7gbsnsqmvzubOlf2U3t7L6vJUvDYFYhAowy7GDru1jnhs8yVw9yIWZ4URvjUI+1AZNp5auPgY4uwqKv4McXYUT2M8PBU4OBphLZy2tjrYOxji6GiIUqmDnVIXlZ0utjZaKMwXYG2uhp2FOk5WGrjZaOAnQNDDEB8nLVyV8/F21cHHSxcfb1283HRws9fE3U5Aow4+TrqE+psStkhGeLiMyEhzVsTYEr1EQbC7Fv42s1nppscmbwP2LjHj6HpHLhQGcqVmMTcuJHDt8mouXU3lzI0NVN/cQMXNDVTeXs/J2vWcv7eOS3fXcvFOKhdub+DavU3crF3PrduJ3LkZwd2b/jy+50rjC0da3trQ9EqX7veT6f4wlZ6G2XQ/mkPv5dm83vGfNG/4mY41Y+leNYmeNb/RuWE+vRum8vvmMQxkTeB9oTbNZWa0l+hBoRad22X0HUuje3c0naHTaImYwYfEuXRl6NOboUXfhll8TZ9O/6ZJdGwdy6d942g4NZn3V6fz4eYMmm9Mp+nCFBrKJ/CmZBKvS6dTVzSDG4UzqS4x4liFO7nHQsmt2Uh6QTJpOcspOLGeI6WrOLBvOQHeZrjb6bE8xJldGyLYsSaECHcjwizmsdHbgtVOMpbbG7PCy4q1y3xJ8PZlsZ0bwSpfvFVBOCqXYGsXT+DSXFamXyN5x0MWJV0iyj6HDcbb2WyZRbpqL8mqLMJtd+Bqno6l+RaMLTLRkGeiZbMXHWU2mrYCGHPRUuWjZ1+Age1+lM65LPQ5SExYMVtWVlF/5BpPSq9wfFMx+9cUs3F5MctC8/HyzsHZKx9H38PYLyzCKfAYDgHHsHQvxMB2HzoW2egostG1yMLIZg8KpwPYehzE0TsPb8+d+LukEe6SSpQqgUjbaKJU0cQ4hpPouZiti5eSvSyYTaFerPSwIEalSaqXFgeijDkcp0VR9AyubdKjdpse9bv0qdslwNCEO9sNubXVkNtbjbi91ZDa7QIWjanLMuBBli4PsnR4mGnIzX26vL+xjd/bP9HdKYDxNf39LQz2iVi2dgalKLZhaPw/vJL+bkARJpT/l3vG//YN44/Q7+/NLz/aYaQWmH+7YRwUGYzfbxj/+HHDaDeflba/kWw7mSTbKQjTS7TlZKkaUNwwSk0v5pNYYv6LBI1h5mIV/eOGUYR3jyVA3C8aj5b6owUwipV0gKEYccMoFEZxwzgOH71xeGmPxVVA4YIRuKiPwlVrHI5qo7GfL2BxrKQyOmuMlu4aBTB6603AS2+cBJpCERTA6K39z7W2iOZx0xr5LyPeCWVRwKKLuuivHindLrqp/ywpnJ5C5RQNM9/vF3+oje7ao6X7Sk+tEfjqjsRP3C0aivzIEXjqjcTTYCxuBmOJXuZE1qHN5J7YM6wkluWRU3mIfRUFHKg6NAyMZbnsKd1HQXURFddPcqimmINVhyk5d5zc8gKKzpRy9EIZRadLpa/P3b3Ek6YXEjDWvXvEC9HuIlbRAha/A+PDN/eovXeaA5nLsdcfTaBQEU3+ziLTn1hkPoZgxQQCZcPmliXmowiVj2axxVjpuch0BKGmIwkTphfz0SyTjyXaaiLL7SYTZ/sLUZbjibGaMOyMdp5GiuMU1jhPZaPnLDZ5zSJj4Vy2ifvFwPnsDJzP9oWz2B0wV8piFPWAQmE8FmssraWrVsqpTrSUoLEm0QoBjhdTHbi41oHLqQ4SNN5Kd+fOJg9qN7lTv92Hp7sDeZTp9ycwvs4N511BDE3FAhiTeZ2/jNubnTm1Us7dDC+eZodKt4sNedG8PhDJ27xI3uVH0XJkBe3HUmn5oTCWpdD2L8DYL62k+/9dYfzaype+HzeMnXQMia/fcmpXMrv9zNgXZMjuIGMyAsxY5SUjyEoDZ9kCnBR62Fsa4Whrjp2NGQ625jhYm6OSm2Bvpo+HjQEnj+3m9YuLfP39I4N/9NHU0U1z42e6PrTytaedP7585Gvvc/o+XKH9wWHq88N5tsuel5u0eZVhQH2WH1/vnOHdzfPcuFbJnaeXuP3oKnduZfPyRhRNZ51oP+YAm/Xp2arJ+0JL2h6u4+2zMjpa6+ltr2Ow6yoDXefobr/Gh/YnvOx+z51P9ey+doCFhYsxz3PC5LgjZicdsapW4lhlg/tRBYsKLQjeo8I8VJfphlOYuWAa82ZPY8HMKWjM+g21GZPRmz8bfa2pyGVzsbXQwsFaH7nhPMx0ZmFlMA+VTB2VqCwzU2OhpRrRTrok+5mQHKTH2nBdNojO4RRDNiTqsmmVERlrTclMMuNohDU73A1JVeqyxVXBXl9rLq7woCnDn+YkKzpjDfkSY0B3vDVDeRvpu32X+3Xt3H04wJPr72g5c4v+sko+5B6kofAEb05d5eHVezy5/47nb/p42PiFO297udfQSf2bzzx+28bjxi7q3/dQ19DNvfc91Lb0Swrj/favPGz9xpNPf/D40x/UC9d0Ozxo7aX+fSf1DQNca/lKffNnWm5epDEtktY4BZ/iNemLns9QhBo9UTp0RevSFWdM23I5LYm2tG/yo2lLKC3ZK3i6NYYzK/0p3RDOnbwN1BalUX5kNalHV7KkIF7KWTTzN8d+iRUuaW4s3OnHkn2hLN0VRNgGDzyXyfEIMsbDxwgnJ11JQVTZ6ePgYIyLuwKlvRG2dgao7I2wUxmgUhlgp9TDzlZHgkUrCzWsTOehUqjhYq2Bl50mwa56hHkZsNjbkIXOoullLl7Omni6auHloYu3m+6wGUapiauNOo6Wcwn2MSE00JSli+VELFGwfImSxd4m+CnVCbKcx0Yfc7L95RxaYkH1Wgeu7PfmRqk/t2siuHkmlqvnV3DuUiKnriRTfW01lddWU3VjNSdvruH8nXVcvJ/BuQc7uVifyaV76VypTeHm3WjuPwjm9QtvWt870/xaRutbbZqejuPD0wk0PfyVtnszGLg6n/e7f6Z140gGNvzKt/Uz+X3jPP5In86XDeP5fdsvdO2ezqdcLT7smkp35ljYMZKhXBO4uxtOptIfMZXW6N94I2J4NmvRl2UAB4zggBa/58xmIGcyvYcn0XxyBK2Xx9JyeRxNZ8fSVD2O5vIpvC2dwePi+VwtVOdKmYwLZx05ccqH3PIl7Du5gazqLWwpSmZbXjSHSxMpyF/J2qSFpMT7smf7ckoPp1GSv5bkJUoSfU3IXubEVn8LUj1MWOVjyppgG5IcLUmwsyReZU2ckxNRrt5E+iwhJ7OUY6UP2JF1jZjkMqKU20nR38hGm91scMuVYNFFtgFr0zRM5dswsshGz2IfGvIs9JRZaNlmo6ncj6YyFz2HQxg7FCB3yEXldABf74OsiKzgWuljrpfWsyEqh5SoApaE5OLrn4ejVy4qn0Ls/Uux8yvFOfgEPktr8AyrRuFyCAOb/RIw6iiy0LfKxtBWzG6MbXZia78HO8stOJutw0O2Ci9ZCm6mYlbiKovCS7aIhTIvPI0d8DG1ZrGNgmR3U3YsMmBP6BwOhf/Gjc163MnQ4v52Le5n6lGbKWBRn3s7TRnOZzSldocRdVmm1O0xoW6PIXXZBjzaZcrNHAPe39zB7x2f6f4e3C2Acai3S/p3Y+g7MA6bW36YXf55wyhuGf/rPeM/G11+mGLE7aJ0//g93Pt/SC+kH/4Bjv9zE8z/CjCKmB0po/F7nuOPzyLH8YcZRnJOC2Ac7GNgsJc/+j9LppdYBzWS7KaRopxCslJ0SU9D3C+KEcHdw/WAkxE5jKJLWowAxuDvLmmxig4wEk0uw3C1UH/U8DpaUhrH428o1tJiJuKtMw5PrTG4a47BWaiJaqNw0RiLw4LR2M0diWqemBGo5v+Mw4LhdbWHzljctcXPjMJDU8TcjMZbe1ipdNcWeY7DsPgDEgUgSnE9wuSi8TNuEmQOA+IwcIq1tnBrD/8eP9bU4p7RXWcsntL7kfjojiDAYCS+esP3jJ7C4S2bhJf5FNauDWNfaRZ5FbnsP35AumEUoHigqlAywEgKY3kee47uI7+ykBOXKyVAFPAowLHw5BEJFkvPn5BgMa/iEBceXJUML2IlLW4YRWC3AManHx5LKqO4X3z4+h51jy9SUrABWxFmbj6KAKO/EWT8d+lGMch8PMFmws0+gkUm/5BAMUwxWspYFG7ocMVYlsqFsjheCvaOUIwj1noSK+x+Id5mAvG2E6RawDUu01njMo0Not3FZ+73wO4FbPefL5leMgPnsX3h7D+BUWQxFkfqc/T7SloojNXJ1lQmWlC10uI7PFpJ0PhDaRTAeDPNTQLGh5kLeSY6pXcKYBxeSb/MWULDwWhaSlf+uZK+tclJMr0IYPyhMDYejOVVToR0w9hYEC2tpD+XrvlTYew5kUyraHoRK+mvnfQP9kNPNwND/7xh7PzWQde3z3zr7+D33i4p+qBTAsoGTu9exW5/c/YEGbIz2JS0AHNiXI3wkKujMtVEaa6HtbkBthYy7CxNcRTQaGWGo4UprpYy3Kz12bcjkebGWwwMfWCQAdr6h/g22AtDrTD4lsHP1+l8W07TnWweFEZwMVXB621yWnfo05RtxMMiT748LefNvTLuPzjBnccV3L5XzeObO2m4EMbnCiWDR5z4mmFDy3Zr3hwNovlJDo8eVvPx/W26Pl5mqP00X3su0Nl2n6b+D9T1fOBycx3ryrfhuM0bRZYjxvl2mB+3x7rcHocKe1yrrHGs0cOryg673TZohuowzXI2M3WnM33Wr8yZPgWNabPQ+HUu2vMmYqjzC8Y6U7Az18DaWA259kys9efgaa2HneFMnGSz8ZHPZpH1LFaFmJK8WI+kcE3SVhqyIUmXVSu1SFqlR0qaKWvTLcle5cxKL0MirXVY5Shni5sFOV5G3ElQ0rzWlo7l+gzFaPMm1Y9P1aV8fNDA/XuD1F/p4tOZ13w5dh7y8+k7lEN72VGaa2p4efIcH1+18PL9IPWN37j/doBHbzt58v4zTz+08/R9F48bern7uoObDR3c/NjDnbZBatsGedAyyMPmQeo/Dkqr7TttQzxs7uF5wwBPGpDieB639NF++wqtm5fRGatPx4o5DMTO4EvkbwzGTGEgZjJ9cdPoWTGHriQt2tbKeJdqxa1YGSeXGlKxzIzzWyI4m76Mk9uj2L4pgJSiFTis80YWaoVdoBW2/jKCd/oTnhNC9P5FLMnwYFGyLSExFvgFG+EmuqHttXF2MsHe3gQ7exkqB1Ns7UywVRqhsjdGpTLETqmPvVIPla0OdjZa2FlpYG8+HxeLBSxUaRHspEmErwFR/gZELNQjyFUdL/s5eDstwMdVC193PbydxV2jOh5KDdysF+BsOZdAD0MCvAwI8Tch2NuQpW4m+FqqE2yjRZSdHlt9rDgYZEtltAOX1rtxNdON63meXDviw6XShZw7FsDJ8kVUVi+m8kwk1Rfjqb4UT8WFWE5fXcnpW6lU39nIqTvi7nEl124v4/7dIN488ablpYqWZwY0P5zNh7pfeX1vDA0PJvHx4XQ66+by9ZYGrXnjaM8YTe/GiQxtnMbvm+bRnzqVofSJfNk6gsGsMfTsmEr72in0JE6G9Nn8nqdHxxlHuo5Y0hE7gdYVk3kVP5F362fRuVefocPGDBZp0Vc8i76jU/j99G/8cf1nvt3+md6r/+DTmf/kY9UoGo9O4mXJHB4eN+RWtZLrl32pOelAcZkjuRWh7DmVyu5TW9hZvo7M4ngOHltBwaEEsnZGkbVrOfmFGygpy6DkaBrbNy0iZbElaYsUrPc2ZL2vIZvCFGwMtyEhwIbEIDtWL3Fkc7wPsYE2xIV5kLk1nV378knPLmVbwQVWhOQQZ7udOKfd+FttxsFsPZZmGzGTZyCz2InMci8yywMYW+1HxzoTXdtstGz3om13AGOXYsxcizF3KsDaOR+l437il1+kKPc5OzdfJTggh2BhdvEvwMHvMJZehZi4HkTuXYIyqBKn4HI8QsvwWVKNS2A5NuGaI7YAACAASURBVO5FGFjvQ99KrKf3YGC7B0NlNkbKbIxt9mAq34qFaRrWxuuxMlyHqZ7IZNyApWwNNsZx2BksxsU4iEArfyLs3Uh0s+BAtA3HE004tUqL62ma3M3Q4t5WAYz61GYa8TTHiqcHbHiea0ddloL7u815tM+Cx/sVPNwroy7LmKd7rbiVa0LjjUx+b2+jr7ufvsEGBvo/8aWniy+9nxn6MzKnaziRRhIDh4FRgKKUUjP4T4AcNrX8M+T7r6Hef4VLCRj/CY1dUrXf/1xp/NdawC9D/5q/+Ncsxv9dYHzy3SWdpPwOjHZTJWAUod2RwjmrGI7VCZcPK4wSLEqgOJFgE6EuijzG4ZFW0kbidlEojeJ+UaymxxMggFFPOKUn4qs3AVf1UTgvELE6I3FWG42Lxjic1IXKOBZHtTHDwDhvBPbzh8dDRxheJuCuNRoPrdH46o/HR2cMQi38dxOLUAwFAAqTixhp/aw5UlITf0CidEOpOZKF+uO/m15GSKqjZIDRHo+bBLTDCmOQkQggH4WX3s94Go7B2XAcgXbz2bx1BTllueRVFZBTkU9e9bALOq+qkJ3F2Rw+I24Vj1B4qpi88gIO1xzhxMUKik+VkHviIEfOHKXyag3Fp0vJrzjEoaoiLtVdkxRG4ZSWFMaWl5LpRTK8fHjM08Z6Hry8w6MXV6mq2Im9bDy+piMIMf2JUNlPLDIdTZCZMCCNZZHojZb9RIjZCMLko6TaP9HmIlpcIi3GEmU5jiiLscTZTGS57S8sV04k3nY8K+wmsMpJmFyms9FjFpu957Jt4QK2L1Qj01+dzEA1MoMWIFbSO/xms8t/DnuC5nMgRF1ySZdGGUgKY02SJVXJVlQnW1Ej1tIpNpxZreTsaiXn16gQ0Hgj3Y2bm9ylLEaxjn6xZ5EEjKLpRWQwihtG4ZBuO5FC6/EU3hyM4GaaI5fWKnmw3ZfnexdLCuPb3GhpJf3+UBwfCuMkYGwtWUVLdcrwSvq7wihc0r1fO+j7F2DsYmCgm86vHXR9FQDZzu89/xUYd/kryAwwYnuIBbEu+vhZa+FsoYODtbG0fra3MkUahQnOVkY4WZjgpJDhIDfGwUIPH1cZp6v286n5Ad2djVL/aEfnc9rar/LhfRnPH2fxrDadiyXBVO1ScTVbxasiRz6UCPizpP6UNx8e7OfRnYPcvXuYuw9KeFZ3ioabWbyvCaXzuAN/HPGme08gDXnLeHspk+dPqnj87DIP7hTw/uluvnXsp735IJ/b7vO87TW1ba+49PoWacXp+Gz0RpVmh81uO+yLXLA/4oTjEQccT9hgeV4P65NyVCeccC/2w223L7pBuswyn8JsrV9Rmzcd9Wmz0Zg7Dm31cRhoTUYl15KUVweZBs5m6oS4mBDuYUSwSo1A62kstZ/OmsWGrI7QZU2MNquj1UkIn8XqRB2iErVYvM6AlP3OVFTGciBjIVGqBcTK5rLXTU5FqCVXww1pXmNOZ4I2A9FzaS7MoOn2Pd7de8fzax9prH5Cd+FZvu7ax+9b1zO4L42O4ky6qg4xeP0SPc2tPPnQz+MWePrhD1409vKs+TPPP3XyvKmXJ696JYXxdkMnd5p7uPu5n9rmbu6+aaP+TRtPG7t4+KGT+x87eNbUw6uGLzx5C9da4PnnIbruXKY1LZj2yPm0rphBR/xM+mLmMhA9j34xMfPpjdegc4UuH5cb8iLOjFsRplyOsqIuLYgHOcmc2LiI3LRAUlI9CN7ojdEic8wCLVEFW2PqqUXMgVBWHgwjfpc3i9fakLzZVYrR8fPVwMtVHU83AxwdDLGyNcTazhQbpQlKOxPslEY4qIxxsjfGWWWIq70hTmJFbamOo5Ua7hbz8bVWI8xJm0h3LVJCjEkJNWR5oA4xAToEOs/G32Uefq4a+Lpo42mnho9KAx+lOr7fZ6G9Jk6Ws3Cyno2LYhaLzDVZpNBmsYU2y5WGbPWwItfXippo0f7kyZ3dPjwqCeFeeQi3KhdxpSKY02X+VBxfSHlFIOXVIZTVhHK8OoSj5cFUXorl7P3VnL0Rzc2bodRedOL+KUNenVen4fw0Gi+M5+OVMbTenkDTgxk03p9O04NZdNap8fs9bb7WzKY9ezTd28bB3tkM7pxJX/58vhyaxdddI2H7z/StHEFn/BQ+xc6kLWU2X/bNZ+jIDPpyptCZOpnmlIm8ShhHw7ppdOzXpTVPnY6jC2gtm0JL5Wi6L4yGuhHwaCQ8GQ+PJjN05ze6Ls+h5bw+L84oqD3twMlKFaWHjTh8WE5BeSA5p1aRdXoju6rXsuv4cg7XJHG0ah0Fh1eTc3A1WQWryTuexuGydPbnLGfDSjeyk7zYEmbFhgAZW5ZasjVWRUKANWtC7dge60pOiheZsfbsWxtExcFtnCo/zv36t1y738zuzCsEuWXjZrcVO6t0LBRpmFtsxtRiKyaKTGTyXZjKs5ApsjC03oWxcg+GdvsxUOVi6lqE3P0IZs4FWLgeROlRgMotHy+/w7h45WPnnotHyAk8w2twWlyFXUgV5r5H0Xc+hInHEVT+x/BZXE7AslN4h1Xj5HcCmSpPUhpNVLmYOORi4ngAmdM+jB23Y2yzHjNFCnLzRMxNkzAyScTEPBlzeQJW8gjs5WF4y8MIsvAn3NqeVE8Ljqc4cHKNCadS5nM5dS630tW5m6En9Urfzzbh/VEXes4s4nNlAM9yVTzItqB+rwUP9yl4uN+cR/vlPM+x43a+OQ03dvJVAGPvAH1D34Gxt5OvvSJhQ6ylRSD3cHTOcD72D4f0jzid/w/A+EOCHKbPf1UZvwz2DCuG3zukhxte/s8D49PLJ4hz1CDFfgarVVNZZT+NJNUMooRD+i9NLyKHUaykfwBjiBSp8wvBJgIWxw6bX8QNo5GARRHaPWx8EaaXQKMJ+OlPwEdnAh6aY3EVyuKCUTjMEyvpMThJoDgW+/ljsJs7CuWcn7GbNwK7uT9hN0eoe+Px0BmHh9YYPDSHodFLa7QEjCIqR0ChMKwIEBTzY808HKXzT0e0UBQFFA5/jzC1jJG+V9wwDv8eotN6Iq6aYyXA9NcXQdej8NX9O976P+Mtm4CT0UQSQqzZuXc9+8sPcqCygEOnj5BfM9zsIuoAMw5uJ6c8j6JzpZKqmF9+iPzyAgkSj5w+KsHjsfMnKDp5RPpcUFnI4ZpiLtdf/36/+IQHDfW8aHmFaHYR6+injY948eExYiX94NllzpzdT6iXFv7yUSyWj2SJuTCziOicsQSZjpFuFUPNRrDEYjThlmOItB5PtM0EIi3HSsAYbTmOGKvx0vpZCud2nsJqlymscfmNVLdppHnOZLPPXDJ850nAmOmnzk5/DXYGqrMzWI2dgfMkYNzpP4esgLn8WEmXRP4TGMsS5N+h0ZqTAhjX2HFurYqL6xy5vN6J6wIYN4vwbm8EMD7PDpZuGO9t9UHkML7KWSoBY3vZKj6fWCWtpG+kOXBtg4MUvfNy/1JJWXwrDC950TQXrZDuF5sOx9FSnExzZTJtVYkIhfHz8U18/QGMA3380d2FWEl/EWuE/u7hWB1pJT0MjOIupevLZ74NNHAmaxU7/S3Y4mdCWpAFgVZqeFiJXDojHFVynFSWOCsVOFub4qIwwsNKH3dLY1wszLATsTrmInxXm4RoD+5cOsy7h+d5fecc716e4c3rozy8v5MX99K4dDSIM3kunM9x4HqBE/VlLrw468yziy48vRlC89N8XteX8PRBKc/qymi4d46GS1m8ORHGpxJXug/58fZgLB+v5vLm8Vlu1V+j5kIJVy+s5t3DJTQ99ebercVcu3OYa/WXOXPrNHklWaRnriB2gz/OcXKsk2WoMpU45DjikOuIslCJvMoUyxpbrCudUZ5wx+WYNx4HXbFdK2OB8y/MNh7HbPWJqKmPR2PBeDTnT8RIcwY2RuqojOaz0EaHZe7GJPgZkxJszNpAXdb6L2DjUh02CpNLtAZrl81l9dI5rFmuy+JYDUI3mpNU5M+u8lCqTqaS6G/OEq0ZpBqqU+xlzt0ER56tlPMxWUbXSgP6zxyjrfYRn67cpv3sJVpzc+ncnErvqkiGVocxuGUZbdsjaNq1kuaifXR/eMez1kHuN8PDhm+8FsDY0i51QD9rGuDZiwEev+zm3st27jd08rCpl8fvO3n++jMNrz/z/u1n3rz9yJumVt60dPOicYj6N3C5GR59aKPrSgXdG7wZiJpD2/LpfI6dTXeUJoMRegyJidRhMEqXvhh9uuNkvI8y53Wckucr3WjMCOdkWghHsyPZtM2fiDQPrBabYepnhjzAEsUiBWZhBsTmB5N8wJ/YNDuiVylYs15JfIwJwb4L8HKag4uDBnZ2utg4mKKwNcHKSh9bG0OUNgY4KA1wUurjqtLHXaWHq40WLgIWbdQJsddmmbMOcV56rPDWZP1iQ9KWGUm3pvs3uBEToEWwy2z8neez0EkDPwcNgp20CLTXwF+5gIU28why1MZFPgNnxUw8FXOJNNMh1EiNAO1ZhBsuIMlciywXU8rD7bm23osH+4OpPxLC7cqlXD8ZwdUzkVw6F8G5c+GcuxjJ2UtRnLkUxamLkZTVhFB5KYrzDxK5fGMJdy+58eSUCW8r59BW8xvtVeNoqxnN51Oj+XRuIs13FtBSp0FLnRod9Rp8rdOBayISZzw9ueOhZA49eVMYvDiXwQsz6cofD3tn0LtyLJ0x42mL+4XWpF/oTptE//ZxDO2ezODuObSn/Ubzmsl8SpvFQK4+vUd0aCsTcTq/0n59HD13R0H9KHg6lq/PJ9D7eCJdD36lu3YuHy+p86hsAbUnDLhQasiZI3qcKDKh8KgHeacS2F2ziszKJLKrEii5sIaKi5s5WrOFovIMCsq2UFyzg6LKDA6XrCdry1I2RzqxIUBBWqCctBAFqwNN2BhozfZQG/JjHTgUY01hrA1l64O5kr+NN7dqefXoM9dutJKecRW55SYUVluwsMpAZpYuqYtCzTNVbMdUsUMamSITE8udmNrswcR2L0bK/Zg6FWDhUYTcrQAz51zsfIuw8chHZrsH96ByVL4lKBeWogo+gVKaMmwCj2PhcwRzDxGjU4pP6AmCo87gF34aR9/jmNnno2e9DxP7fEydCzB1zsfUJQeF607MbAUwCliMx9QkDjN5IuaKRCwVcSjlS3FRLCJAEcwSC0/ibK3ZHiDn5Bpbzq7V42zKLC6tncXNdE1ubdKXbhcf7DHh5SElDcXOvDjowMO9NtTtETmOttTvVfAoR8HLAiXPD9hz77A1H2r38q29g56eAfoG3zHY/4mvPcPAKE6L/gqM0vpZMsF0SKHewyD5vw2Mw1Lkj4qYf1cYvwz1/rPNZej7uvn/B4Xx2ZUyVrhos9pxFmscprPafroEjCK4W6ykxTo6XD6RpeYij/FXCRhFcLdQFyXjixTaPfZP44uoAfxxwzisMo4j0Ggi/gYT8dGegLuAMQ2RfTgWR3GzqDYGh/mjcZg/BtXc0djOGoHt7J+xmyue/8BmlmhfEarfWNw0BSSOxFVtBO7qI3FT+1mCRmFg8dAcxY+7RFfhehYxOkJhVB82uPwwuwgwFAqkAE1hchHvhRIprapFNaH2RFw0BZyOIkB/NAF6P+Gj/Td8DEbgJZuAm9kU0hK82XdoO/srC9lxZC8nrlWTW1XA/vI88qsPsbM4i+xj+yWQFIaW/LICDpYfkqao5ghHzx6XpvTMMelZWF3EkVOlksIoTC/1jU+4/7ae59/bXf50SX8Ydknfe3aJy9cKSYlRsshmAmHmIySDyyLZKAJlY6QbRmFwCTMfiaj+W2Y1liib8cQpJxFjLVzQQlmcQLzNRMkJnaiaLEHiBs/pbPScwUbP4YDubX7zESPUxd0BmmQFaZMVrMWuReoSMO4UbunAeWQHzmNf0HwOLdWmJMqA8ngZVYkKji83ozLJUpqqJEtOrrLhrFAX1ztxZYMz19NcuSWAMcOLx7v8eZ4d9K/AeGAp7wvjEMDYVrZaymEUwHgz3UmqBRQB3cLs8i4/hncHY2kpTpDuFz8WLefj4SQ+lCfSWrGCzqMr+Vi6kS8dj+n50k7vQO8wMA5+YkhUAPZ10f6ljY4vn6QcRqEwDvV30f21jd8H33E2ezWZAVZsCpCT5G2Kl2IBTpZihWeMvYMlDioLnJVyXCyN8VAY4mOphbeVER7WClRyc5SWMhxsDfCw1yY+xIrSHXFU7lzJtRMZ3D6TwcXSWK4fXsSZXSou71ZxdY+KW4XO3K1w5v55Zx5ccePh9VA+PMzn/aMyXt8v43VtJY03LvDm9F6eH42g4YgP7Ucj+HxjP++fnuX+01pO1taSvnsVh/OVvL5vxqeXehQenMnKVFe2bE8hbW0MaUlLyFgVRlpqECvWeeGZZInlKlMsN1livdMORbYtpocsMSlSYnbcCfNyBywq7XA5ZY/PCSXe+yyQR83H0HMGWoaT0VD7FW3139BXn45cZy62erNZaKVBjKcBif66rAvVY1+8ObmxJuyK1WVLlDqZK3TYFq1BZqwuq8M1CIvQYNF6S6IOBRBzLIgTt7LZnR7LMpkJ8eq6bFWYcHKpKzeWO/E42Z72LT4MnTlJ19nLtJUW0HNwIx2bQuhe5U7vCgcGE5zpS3Lm8woV7xI9eL17DZ2Nz3n0uY97H4XCCK/f9fL0Uzt1H9upe9vNk8cDPHvcycPHn6l/9pknr9t4+66D5letvL33ipc36ml+/IrP75p42fiRx+97qXv3B1c+iSzHD7Sfyqc70QYiptMVM5WO6AV0RunSE2VIX7QB/dG69EVr0SNmuSFNMcY0JljTkOLM+4xgzuyMYO++pazODcNroxMG3tpYB1ghD7LGZKkF9utVRB30I2G3CwnrLEhaI2dVsilJ0YbEL9Yj2GMBrg5qqBz0sVAZo1DKsDDXxsJcE6WVLs52hrjY6uFqq42LlTru1up42Wrga6dBuIMWy911SfHVI8VXjfQwHbYs0yMtXIdTeUvZssKKCO/5+DvMxlclQqPns8RVh6WuuixSLcDfeg5hImJHqUaQsw6RbjJSrEyINNIkTHsuwfOnEqM7m21KA4qDLDmV6MSdPUHUly7hQnkEZ2piOHsmjvMX4zl/JZ5z1+I5ey2Os9diOXs1lpoLEVRdieb0nXiu3Qjh4Xklbys1+Hz8V/qPjaH/2Ch6T4yj/cREmsp+pfmmNp1PZHyq0+HTfTUG67X448Z8+ip+oadkPINlv9FX9ht/1M+ip3YqH6t/4/cqffq2TaV35Rj6Y0fTFz+OnpRJ9K77lZ6tU+jNmk7v1un0bJhBe+p02jNmMlSixe+XtRm6N5veRxPpfjKSL88n0/diMm3PJ9L0eBzvH4yj98k8+u5p8q5mFi/K53OvZA43StSoLtSjuNieQydjyK5JJLMqgX2nEzl2fT0V1zI4dn4HR0/vpKRqO0eqt3O4PIPsvQmkrvBiTZAt6xcq2BRgyXo/M5I89Vm/UNw2WlKSZM+xJGuOJyupSAvifkUeD67covrUU9Kzb+C7uBhrx72YWe7AXLEdhWIHcrOtWCq2Y2a2BRPzzZhaZmBmLcBxJ+ZW2Zha78XYei+m9rnIXQ6icDuIuVseqoAjuIQcx8whj4Xh51D6lKDwKEDukY+NfzF2gUdwDjmGc/BRbL0KsPPMxz3wCAHhNfiHn8Yr9CQK50LJLa1vm4OxVBWYi4FyDxYO2cgt0lGYrsZSloSVLBmFbDWWZqtQmiXgZBqJt1kYIWa+xFg6s9bJisIoG65tsuXaRh0urpnB5bUzuZEmVtMG3NluwqMDch7nWvL6sCPPDzrwOMeOuj02PNpvS/0+S57kWvP6sAMv85yoK1HRfD+Xbx1d9HQLYGxksE/coHfyraeVb38Bxh/r5h8VgcONLz9Uxr/eMv63VtLim74Do9h793f+F/OLAMZvXwf49mVAAkehMIqA7q9fht+J9z/mx2r6x92iqBf88/NfjTDf7xn7B7sZGOzhj742nl8pJ8FVAOMcVqtmkWw3nQTlVOJsphJjJaJWJkuhziJWZ4n5r4SYjCfYeJwEiyGiJtB0ghSnI9zR/gbijvE7MEp3i8IpPZ4g40n4CeOKlrhfHIeb+hhc1cfioi6gcTT280bhsGAM9vPHopwzEptZAhjF8x9Yz/xPqRpQQKPkqlYT+YmjcJOgUYDjCDw0RuClOUoaD42RuIucReGGXvDT8FO0xfxlTS0g0V1jJJ5ao/9caQ+rj+Nw1Zwo/bkEMPoJV7Tmf7BQ++/DTS+ySQQ5a7J7ayQFJ/ZLeYtr9qRTU3uWPcdzpHvF3Ip8Dp8ulgAyv0a4pYvJPZbH4api8k4cJP9EAQIaj587wakbp6m6WkPFpUrp3cUHV6UcRgGMDxoeDlcCisDuD094JZ6N9Tx9V8+D51e4fruEjckehKqmEGI+gjDTn6Wu6CCTUQSJSkCz0dIqeoliJBFWY4i2Hc9y+1+IU04gymoMCSpR+/cLyQ6TWeM8bRgSv+csbl04hx0BCyQ1MTNgeBW9Z5EO+0J02Ruqw55QzeFYnWA19i5Sk0wv+4IXkL9Yk9JoIypWmFO5Us4xAYzJVlQmWVGRaCGtpoXSeD7VnkvrHLm20YXbWzwlhfGxUBillbS/1PzyYl8Yb/KW/akwdlSu5e2hSG6mO3Jrk4sEjKLl5W2euFmMp7Egjo8CGEsS+HhkBU1FiXw4kcCnE8v5fGQF74+s42v7I3qH2ujt7+GbUBgHWiVgFNVOnUNtdA19Yqivja+94i90N71f22GwkTPZq9kWaENqgCVLHPTwsNLETq6FnY0Jrm5KnOwtcLYxxUmuh5u5LgutdVhoa4y3nSX2FnLsrYUJRh8vlTZL3XVJDTZnb5wz2fGu7IiyI3eFDYWxRlxYb8mFtTKub1HwtNiDp9Ue3DvpwN0zjtRWe/Pqynaa7x2l6UEN72pP8+HWNRovH+FFdSqvK2IZvLGLj3UlvBIK9LXzrN6xnaT1wWzbNI2bZybw8eUsqsrnsChcHR93E+L8HdkcHUDWyhB2rwkhI30RiVv98F6nQp5kiskaM+RbrLHKUiHPccQgzxajY7aYVFlifU6Byxk5gSdtCT/hxOJ8B3xjrLBQqWNgPANjvWF3tKXmVHwU8wl30SAlSJd1S3XYG29ESbIph1cbsztuAXkpuhSvlVG0RkFK8FyWLNHAK0Yfn832BBQGsrV6E0dP5BPp7EXgAlOWaRqRaKLPAV8brqb48zkvhS9Hj9CavZv368Pp2uBCV5IJvQn69MUb0h9nRl+0KT3LjPiU5EJT0Xa6Wl5z/2Mnd1ug/j28eD/Eo0/d3Gr4xI1HzTy4+5lndz7y5O5HHt9r5tXDZrrefKbz3lPqCo9wOXMHzWdO8vXZQ5pfPuPJk+fUPXzFk6aPfHhyjc8FKXRFG0DkdDqjptIVo057lDZt8Tq0rdChfYUWn5er8yl+AZ9WatIQr8XzeH2eJyt4v8OXU7mxrNsVyJJsPwyjDDHw0cXSX4EizAazeFt89/iw9IAnMekWrFknZ3WyEWuW67NhhagANGVVpAUBnvrYKrVRKI0xUehjaqSOsf48bOQ6uKqMcVXq42yhgaPZcBOPv50GwSoNIkTMmoc2axfqssZnPunB6mwKVWdrpB4XC5ZRmOFD0Y5Awr00CbCfj7/dPFYEmJG62Jp4LwOW2M0nzkOfWB9DYhYaE+9hRKaLnE2ucqLM1FhiNJtlutPY62ZGxRIVZxIcubHDh/vFYZyrjKG6Jo7qk7HUnI7h1PlYTl+O4/SVOE5dieHk5WhqLkVTcSWKyuvLuHozlMeXnHldqc+HI9NoL55E++HxtB6exIfCX3lZ+CtvTs+jrdaA91fn8v7SVPpuz2Hg8m8MnJ1IT/UYuk+NhztzoUGdjgdTeHHxF9pvG9BdNIuetaMhbiyIu9Plk+leP4OeXbPozJ7MwI5pDKbPoHvtb3xcPZFPu6bAJW14pgHvpzPQOI6OpxP5UD+Ot4/H8/b5L7x9/Atfm3T49lybd1UTeVUykWeHJnHn0HROHlTnaJEVxVVhHKiMYH9FOIUnI6i6nEj5hXWUnM6gtCaT42XbyMlfw4b0JSxeZE2Asz5RriakeJix2suMZA8jVi+UkbxQkx1RMnIS5BSlKjm4SkXuhmAunyzlYHEV/nE5GHpnYuq6DyuHAxibbkNhvhNLsx0oZOJWcCtysy2YW2zB3GYr5jbbMVfswMI6C3PrPZhY70GmOoDCtQAb78Mo/YpwXFSCd2QF9j7DSqGB9W5sfQ4hc9qDjW8BDoGH8QgtwTOsBBe/Amzdc7B02YfnouMERJzFZ/EplN6lGNruR99mL6ZOQmXMw1i5F7nlXsxNMlAYbsDGcD1Kow1Y6a3DznAdTkar8DRaToBxFOGmHiTZKtnmraAmxYb7mTbSCvpa6mwurp7FlfWaXE034M5OGY9y5dTnyGmtWsi7Ug/q99tSt8+GB3uteJyr5Pkhe14ccuBVgQv1JS403c3ja0f78Ep68D2DfUJhbJdW0uIpGV+k2r9OqVtagOKPDulhcfCf0Phjwyze9/e2D89fVtrSHWN/F//jR1bPj+cPqXL4KFKsosWI+8U+vogRsCj1Rw8MQ6QAyb/OX6BSfP9f+6j/+vlr/wDf+nr58qWRLwPt0NvN88s1LHfRJEmlQYrSgJXKBcTY/EKs5WxirWYTqZhOuPlUlsmnEiJuFiV1UayhRcuIaH6ZRKhMgOSvBBtNIkBvPP56E/DXm4ifzkT8dScRqP8r/nqT8NIUoDhaWkk7zR+J/dyfcZg3EscFY6T7Rft5o1HOGYW1gMa5I7Ce/RNWM/+Oq9Z43LTHS6viH0YZsZ4WCqPT3L/hNPc/v8OigMeReGqOxHXBT7jM+/swMKoLVXFYmXSaJyJ0hqHTU3sMLgvEynokXjrj8NYZz0LNX3FTFyab0fgZi6//QZDaTwRptfev8gAAIABJREFUjcFPNpWwQAsyC9eTV5VDfkU+W/O2Unm9kuzSPew5to+86oMcuVBKwZnD5J0SdYBFFFYXc/jkEelWcf/RXPYfPcDBykJqbpym7FIlx86XcfxCGZfuX+Xx+2fUv31E/Zt6Xn96zYumZzxrfMwrYX55+4CnDXU8fnmTh4/OcuzwRhbaTCNAqImm/yDU6P9msfHfpUBuqYFHPpEwxSiWWgpgnMhy+19ZYf8LsdZjSbCbSKIY5XjWuU4lw3sG23xnSlE5WcFq7AqcL1X/ifq/vSEa7F+sLQV154RpSlWAewLnsX+RGjmi6SV0uE+6KNKAo3EyyhMtJFXxWLwpZSsVVKdYc3KVrQSM4o7x3Go76YZRAOOdDG/uiDrA3YE83xfKw50BPMoM4Fl2CML08qEolpYTibTVrOF5/mKubVBxN8Odp9nBvMmL4N2hOBoPL+d90Qo+lCTQVJpA09EVvC9NoPVoAp2lK/lcsoo3RzfBpzq+DLbQ92X4P0zf+jr42tfJl76O4aPlvlb6BzroGeymR1RpDnRA/weqdiWSukhFqJcSJwsdnCx0cZBr42pjiK+THBdrQ5wt9XCxEvE6erjZG+HhIMPNzgRX0QFrZYSXlT6LXcyI8TRnuY+MjUttWR8qZ12QEbsjFeTFmlGeIudsqikX1htQt9eChqMuvDnuSEOZI43HnXhbHkbrzV003S3l1d0aHt6u5nFtJc9qy3j3oIqOpxdpuVHGhysnOLJpOWsX25Kdbs3OzdM4XjKbm9dMqb3uTqDn/4Wfy3QiApSsivBia3IIe9Ij2Lstkh3bl7Jp1xJWbvcncK0dqngDbBK0sE6TYZZtiWGBDfrFNlhWOOBUZY9HpS0BNUrCTquIqrAjPNcSt+XqmNhMQGE0GTu9afjIRY+0DqFeasRF6pOWpENW0hzKd8goT9ehOk2HMxnGnM60ZneKPjFL5xG8RAP/ZTositYgdbsvp68XcKziINamMtz1TQjR02ONhR7Hw+15vjucpkRfuuM86Y51oivWit54M3rjDOiN1aEvVpvBeB0GYoTrNZy3L+tobGmhvqmXW01wvRlufYIHn+De215qHzVw99YjXpx/xYuLH3h5/j3NF17Cxet0bF1BW4KK1jgTWlbZ0r8/kqEDGxnI20hLVhi9Wa6wUcG35dp0x2jwboUmr1cu4OPyOfTEzmUwVovOeENaEsxoWGHGqzgj3sXo0xCpzcul2rwMN6Jtsx87tixkXdZiwtZ5ouutiXGIDMNQExRRCtzXOBCy2YUlmxxISpWzdoU2SRFzSYvXYmO0FlsTzEmPtyHE0wAbhQYWCkMsLc1RmBkjNzHAzsoMV5UFruKm0WguLrLZeJvNIFA+jWj7+azw1iHZT48NgfpsC9ZnZ4geW4M02LXMiCsFMVw6kkDt2c3kbwlhqZM24a66bIywZ2uEijR/E1Y7ziPdS431/vPZm2JJbpKC26sdKEq2JHO9DetXW5K6xID9XjpcDFbwbKULjVlBPC8O4WblUi5VLuF8Wag0F6uWcLFmKZfPRXHxYjRnL0Zx5ko0VVcWU3E9mHN3I7lSG8eNW7HcuxnF05tLeHTOkfvlutw/OpPHRyfz/vhkPpdPprfyF34/ORFOj+GPsz8zePFv9Nz4D3oe/gytM6BhOh+ujeRJzc903zagq0yHli3TaE/6lZ4Vk/gQ/xPtGZPo2v8rHQfG0rl7LIOZUxjcPI3OdVNp2zyT7qI5/F6rBh/n8LVtLDT/B70v/0Zj3c88qR3PqydzGOyQ01Q/l4cVY3lVOpXGQ/O4UzCT4zm/UZyvQVWliqpiM87lanFx91zKUqdTluXGnp3hpKdFkhrvS5i3AhcRe2S+ABeFGp7W6ixyMyTYVYdAVw0iFuqT6jOTjCB1di1TcCBxIfuSo8hYvpr1y3cRtywPP998nFzzcfYswcmjBLn1HoxlW5HJMjA3zcDMZDMmRumYmQhwzEQh34qldSo2dtswt9mJoWUW+jb7kTkcxDm4ApeQY3guOcLihEo8gi4iUxagZ7UdU8dMnAJKcPA7iuuiMtxCSwmILSdoeRWq4CPI3A6i8CrEN+Ys7ovLsfI4gNwpG0sBmS77pCpBles+FLbpmMpTMTddg8IoBSu9RFyMU/A0XImPXiy+2svw11lMvMKRbV5yKpOtub1DxsNsY+5mGHJ5jT4nV2pzdoM25zJmczNbk7r9MuoPmPHysC1P8q25t8ece3sUEjDez7bizi4FdfuseXLQiruFfry/c5CvXQ3fe6FbGehrZlCaVvp6hsFvoLeNv05/z2f6ej7/+W6wr1363N/bxlB/hzQDfe3097Qhfk2M9H6gky8Dnf9zYPzhoPkBiwIY/4TFP1fR/waKP6DxOzD+u/Hlr7AoPn/pH+JrXz9DXz4wNNgBvV08uVROtOMMVtrPYKXtXOKVU4hTjZKeMdai6WXYJS1W0iHiXlEAo7HokJ4kKYfBRhMRE2Q4kUB9AYjjWagz7v9h7b2CqkzXtd21T/bB/qv2wVqrZ5tjt21OKGkQBiPBGOScc84ZESQrillERFRyEFBQVEDMOWfFnHNsI+a+dr0f2rPnXHP9e9WuffDWO/j4ht190OVV9/3c90Og0VACDIcRaDScYNlIgk1G4CdsZX2h6g3EVSShJ/8sAaNQFyWF8a/AOLk/NhP/hs3EnySLWECjh4FIVougjEg8C/DsjwBA16k/SeDnbTBQquwRKWxhXUswKKxrsaN6Wj/pXTc9YVeLUEw/aR5S3OJdX+MhUoLb32C49O/oZTyQQIshBBr+jVD9/oTJhkt1EIUFkaxtW05dZzW1m2soqS+h80gHtVtrWd0qoHENtV311G1roLa7gZY9rRIYdh7ppnpTLWVNq6naWEv7vi0SLLbu2ijBogDHvd+B8cKdHs7dPMetZ7f6gPF+DzcfXeXK3fNcuXOOi1ePcvXaQU4dbiHYYQIRuuHEavoRq/h3CRhFIbc0V6oeKqmPYo4xxX44GU59wDjLaQTZziPJc/mVAtdfWeA9juVBkykL0/sOh0YSHApQlGAxxoiqOBkVMUbUxMuojTWSQi5iHaA49fEy1glYnKlm0yzxP6qNdITCKOCxSwBjnp0EjDtnO0qhlwPz3KTAy6niAE4uD+TCqnCurI2WEtLnS4K5vCqCaxWxEjA+25wrAeOV6mgJGM+XBnB1TZSUoH7UksWDllk8XJ/Nww1ZPGydxaO2WdxvncXzDX8HxhsbFkrA+OWDAMbXksL+9f0rvrwXlQiv/gTGD2LF0yexW/odH3tfwtu7bK+YQ1aQNf7Oapw0hhIwumplEiD6OaskcPSyk+NtbyE983VR4+2sxMdRia+9Eh8bOYF2cqJdlcS6yUnwMCHNz5yZ/qYURqgon+FAfYYNnXPs2VOk49BCNSeL1VyqtOV2swv31ntyp8aHu82p9B5dx7vze3l09jDXT+7n9vmD3L94mNc3z/L0/BFu7K5mx9o81uaFUZRkz+IcJYtnj6ehUp/tW2yoK7MkzGUwvlZjCHeQMyvYmYWJAZLKWFmYwJqiOIqLIikqCiV/fiBpC7xwzVVgU6TGrFjD+GJzJldbYtxsi2qjPXYd9thutsJ5mzXR+xxI7HYgtsGOiAVafKNNcXGaipetHkEO0wlznUak93Ti/aaSG21AzVwtO9c40l0q50ClioONOuqXm7B4noz0LCN8wsbi7jcGv0hD5i2PZMe+ahbOjiPc2pRY+XSSjCcy39aUXfkxHM8J4UZRFK/L0nhdEsOjAjcezbLmZaaWV6kq3iUp+JCs4kVFEc8fvuH3O094ev4Cj48f4eHhfbzuucDrOw+4d+s5p3qecvrya64fvM2VXVe5tu0sd9p3c610KddzgrmVrOFeiikPZim5V2DHk+wg7mQGcXqmLTfmaHmbY8HnGYZ8TNbj9xlTeTljKp+Sp/I1eTrvhMKYYcHDTA230tVcTTHnaqIhl+KmcSZGj9MJJhyeYUlerjPZy0LxTNJi6muAKkaDZaIW+3RbAue6E1nkRsRsW1Lz1GRnmTI7x5x52WYUF1hRkm/H3DQdUT4m+LnKcbaVo1Eao7E0xdpaFHWrcXPW4OGswFU3HQ/NRAK144m2m8BMj2kUBJowP8ycReGmlESZURpjyuLQ6SyPNaWrNJxnp6u5vLuY893FtK9KI9nHkNwIJYURCgr9jSjynEJHvhs753uyc4kH2xa7c6gilnVl/qxY6cGi5Q4szFdSO8Oc4/NduLzcgwurXDnb4MnBbWls786gs2sGHd3pbNubTdeBHLYdKaDzWAFbj+Sx+Uge2w7NYv/hTA4fy+TwkRkcPZzAqcPRXDoaweX9fvR0OXJxk5YrbebcW/8Lj1qG8nrTML51jeBb1wD+2N2fD/t+ovdEP77c/AWeT+T9+VHc3vYzPW0/8XLvdN61G/J02a88yxvCy+xBvFv0C+9Wjaa3dgxv60bQWzOSz5W/8XrZCF4tG837ymm8bpnIu/3j+XZzArwYA89GwbOJ/PFYj/f3DPn42JLeuzpu7tfjdNMILq8by7WasRxtkNPR6EBbix+tm6JpqfWmfZUNbfOMKIkYToLzSOKCrYgOcSDC3ZgINxP8rKfha62Pj85Acj2CnM0IcjHFz8GQAAcDkl1MyQ9yoCgmiIygEPxtfPFzSMXPfRFenlV4+W7G2asTnVMDdq6V2DiVo9QuRmk1H7VVEUrNPJTquagtF6DWLESpnofKqgCN9XzU1sukeUaFdTk611r8ojvwi92Mf1wbkelb8YnYicqxBnOHFdgFVeEY2oR7zGZ8ErrwjtlIWGo7UTPbCUndiktEK5aeVbhHthGWtp2AuM04+tVi5bIaG/cKbN0q0dgtR2czG50uH2tNDjYWmThbZOAhT8VPnkiYMoEYdSxR8lBSFEqqo23ZM9+Bs6vUXCgz5/gCGXvzZGzLNGLHHH12LZnIiTXGXK235vo6W242OXC90YHzFQIWreipsuP8GhtOr9JxqdqRWy3OXNgQzeMz6/j2RgDjSz70vuDTh8d86n3Mh/fPePffAOMPCBTgKM5fYfLH7wQwiuc/fv4HYPwhRf64+0Ivb/5UFr98FvOL35XF77Ao2c8/APFf3T+g8c95x77vS9b0j+DMh88SNH788piPn97wR+8bLh1oI8VjFFmuIi07ihn2g5nh/J9kOg8jzW6wZF8m6oYQox6EWA/YB4wiIf0r4RbijCTcYgRhAhjlIwk1HyGpi4HGwwgwGoa/Yd8dKBuO/3dg9PwTGPvhqjdAqtRx1huE01RRrTMI2ykDsJ3cD+sJP0nQ6KY/GA/DIbhN/0t3owBCAYx6P/dB4xSx2k9U5fSFY4Si6CGsaKEmCnVRvw8axWdhaYvvCsB01xOrAvuA0ddoCIGyYQjl0ddsMAHywQQa9yPQYABBpr+Q4mvJqrI8KtrKqO+spaa9itUt5Ww+0E7zjmZqO+qo2lJNpaja2VxFxZYqmna20Hm4m92n99HQ2cSa9ZVSInrz/g5EAGb9zjbqt66j49C2PxVGAYxnb5yVgPH6wytcFWsCH1ym5+YZLtw4xaUbx7l89QCnjrRSNNONaIffiNIMIEb1N2KVfyPmOzCGqwYTbdlfUhjTHEcyy+U3slxGkef2G3muo5jj/hvzPEazyGcCJUGTKQ+fRkW0IZWxxn/eVbHGVMebUPP9NCSa0RBvIoGiUBSbk+U0p8hpnaFk8ywrNmdp6cixkc7GTEsp9CJsAQGN4gg7es8cZw7N9+T4Ej9OLw/kVEmQBIyX10RJ6efzy4P+BMaHzem82JrH864CLlVFSZb05dVhXKuI5m69qNzJ5fGGHB635vCoNZuHrVk8/A6MzzZk8vv6LJ615HF9/YL/FhiFjSDVIrx/igDGdx/f9AGjUBjfP6BrzRzi3fpURGcrY0ldFLdQFX0dlRIketqaS8AowFGApXju76gi0EmNv50FQfbmxHioiXGXE+FsQLSbAdHO00j2MCQ/wITiCFM259mzZ54dh+drOTJfwcllKq5U2HOz0pU7Zf48qs/g2dZVPN/Xzqtzh3l17SSPLx3k2dXD3D+7m4ObqmleFs2KLA/mpzhTPjeYJbnWLJ1jwvIiQxpW2ZERNo1ZwVqCNYaEqmTE6SxItVOR72nP4jBPlkZ7kRdkR1aYLfkJrmRnuBNd4EjgQmfUhRoMF2mYWqLBtNYeeYMt6vW2WLXbYrnVGvddlgTvtSF6hwvxGz2IK3clMt+WkBgl/h6GhLoaEelqTKizjHB3E2bHqamZZ0lHmZIdlSYcXK9gV6sl1eVmLFhkROKMyXgFTMIvYjqp2dasWhtNS1Uamb6mxJiPJdFkMonG05jjaM++BRnsKYzl5JJk3mxYzKf183i1OoUnC4J5kufF01nuvMhw41nlcu4cvsLtzh3crSvj4aocbi+KoWd+FGfLi7i2ezfXLj3mTM9rrhy+zrWdJ7izpZue8uUcnRXOsQR7joQaczpcj9szTHiYJedOuj2HYnWUe4ynKUKfqzMUvEk24lvCJD4nj+VDyiS+JRnwKUXG85kyHglVMV3FjRQFl+Nl9MTocT5BjxMp+uxMMqAhVp+CQk/C0u3QBRtjGaHALMwcXbI1nrluRCz0IzjXnsAMDXE5KtJyLcgvtKJwtiUlC5yYP0tHaqgxke76JAXqCHO3xF5jiMpyOjb2pjg4mePiLMfLTU6guxl+tpMJs5tAsusU8vwNWRxiRkmEnOURpqyINqUkRsayKEOWRhrSuSyQPy63cKIxk0f7y7i1cxnFKZbMjTJhbrgRC0INKIsw5nRpGJdKg7lc7MO5lUFc3LWUnRszaKwKpHqVE7XL1Byqded8lQvny63pWWvDzSY3zuycyf7d2ezYPYvOvbPoOJzD1mN5bD6WS9vhLDYeyKR9fyY7d8RyfKsvJ7rcOdZpzYkuC053y7jQbcSlDmMutcm40mLKjWYZd5tHSMD4e9tQPnUO50v3ED50/8zbPX/j45lh8GAKnx9M4Pm+Edxa349rTf140TWBr536vFv7K28WD+HtgsHQqM+3xil8aBhHb8OvfG4eBW3j6a37hedrhvF5oz6vNo7n+bZf+HB6NDyYzB+3x/P11kQ+3ZjCh6v69F6W8/iQjPPrx3G88hcu1I3nQvUYTrS5sXNLMpu2ZtG4OZ/G9TNpq4+mtkhHru8woh2HkxVnS26yK7HuUwm2HUeg9UT8rKbgpzPEz8YUTysZrmojHCym425piqdahafGBm9rD1ysAtApI7GynIXWdhm2ro1YOrWhctqMyr4Wa+dy7NzK0ToVo7adj9K6EAttAWbqHMxUuZgq8zBR5GKmykeuKUStXYiVdhla3QrcPGoJi+kgOGYLATHthKZ0EhCzHUf/FjxjN5K86Bhyn1VYBdbhl7KdwMQuQuI2kpSxhZSsbqJSu3ALqMPBq4Lg2HYik7rwCWnB3r0KW5cKbJwqUGuXYKfNwd4qBwd1Jo4WqXgoU/FXJRCmiSHBJppUu3Bi1V4s8LRma7Yr+xZYS5U450pkHJ1nwIF8Y3bnytg7z4C9iydxfJUhl2osuVqv4+56Z+63unG5xoaLldZcrnHg/BprTpdZcbHCjtvrXbjYGsOTM018fX2Ht2+eS39XfPrw5E9gfPumTyX8KxCKz33w97sEi+/fPPsTDCVIFKD4/fyARXH/AzBK3vT3Esf/Dha/fvl7IvoHLH778vEfrejv4Pjn8x/QKNnXf//+nzOOH7/w6eNnPnx9ysfP7/njw1suHWolxXM4Ga4DSLcbRqrtQFIc/50Z9oNIsRlIkm4gCdpB0hq5fwWMofIRUm2OmFUUnwU0ikS0sJ/9DIfgZzhUOv5GQ6WgiruegLz+uEzpJymMriItLeYY9QbiNHWgBIx2UwZiO6kfuvH/ie1Ese1lIAIaXfT646rXV/btIUq/xf7pqT9L0OgyRSSdRb/i0D718TtQCgVRvCegUMCiSFn/AEhxC2CUvvc9ge1rNABf2QD8zAbiK/ZIm4gzjHCdHgVJftTWFVO/pZYGEXLZsIaaTVVs3NtGc3cT9R11ktL4AxrL29ZQs7WODTvb2HNmP1sOdEgqY9XGGjbu2UzHoS6pZqduSwNbD3VJwHjp/lUu3r3EmWun+xTGB5e5cr+Hq/d76Ll1RrKkL908weVrhzh1bCOb6+cQ4zJRWgEYre5PrKofsZZDiNaIHd9DpECMCL3MdB5FttsYclx/k2pzZovqHPfRzHX/jUU+41kRJOpx+oCxKsaY2ngT6hPNvh9zahNMqUswoylZTtN3aNyQqqBthoqN6Wo2zdSwNUsn9S52SsBozaZMKzrz7ejKt5M6GYXKuEcq73bm8AIvhLoogFEojMKSvlQeyZniQITCeKU8UrKkH7XM5GVHAU878uipiJCKu6+ujeBGZaxU6v1kQw5P2vKkYu8+YJzFgw0ZksIogPFlyyyeNudyraXoXwLj5/dvpLmTT+9FYvoJHz684N2H15It/fHja/jwhObiLIJtDHD7bjsLO9rZ0gihMgo4FLAoQNHHQSEdfwclAQ5KghxVhDhrCHFWEWhvSrSnihgvJUEO0whxmkaw3RSCrMYRpRtNjvskGlMt6c61YV+BFQcKFByZq+R8iS1XVzpzc6kbz+rSuF2by+2NK3h5bCOvLnXy/u4OXt/u5sKBCpbl+TEn2ZJZUQri/UxYlOXDnHQbshNlpEdOYU6SihDtFGaHBBFqYUGYmYxIUxkxJsYkmZuQrjInS6sg20ZJvpuW2d625AXakRqpJavAl7B8V2yztajn6KTZRrvVTugq7LBusMemzQnVRlMcd2rw2etI4HYXIjd7kdzsT8IyV0ISlYQHy4nxVRDsqkIos+kR1syJN6Z+oTntKw05sF7B2Z2O7GizorlOwYoVZqRkKAiP1yNppjFF83QszrFiabyaRNVYQvVGEzB5ChFmlqwI8aMtM5bGBH/2zE3izdbVsLuaL52lPK7M5t7KNO6XpnK5tJDjZWs4uWg214oSeDg3kLvZjhwIl7EpTEvXnJmc29zJtaOXOdl1iJtd3dyqL+NIZiAn05w4FKNhb4iMY+EG3Jthwov0aVzIkNMYJyPbfyLpXhPZGGbMo2RzviVO4lvySN7PmMDbdPGunHtpxtxONedWsoLr8eZcjjLkQsQkjsdOZG/adDbONGR1hikFC/xwi7JA7W+AZaQCi0gFjhlOBM/zI2q+H74ztASkqojM1pCQryEtX8PsuXYsLHQiM9accOfxxLhMIzvEhjQfK/xtDbG0moiDgwHOTkY42+vjbqdHtI85US7TSHbXI9fPgEWhppSHyVkTbk55pCkroowpjjZgWbQBxZEGbJnrDierOFEWy8116bzbs4BdS7xoyLJiRYIxS6P02Fxoz9XKSB6sDuHFCn8eloXw8lQt1zvncGiNP/tX2HK83JIn2/y51WzHlbUq7lXoeFbpyI32SM50xnFiZyL79yaw/UACHQfi6DgYT9f+OHbuiWP7tggONdtzqdqAy/WT6Wn8hUvNA7na+jM32/pxZ8NQ7jT+yt268dyvn8i9puE8Xj+CF23DeN8xgs87R/Kq82fe7hvEt4vj4LGMV5fHcH/TUO7UDOZu3WCetYzk6+bx/NE8ik9rh/B+5UBonsTn5km8bxjDh8Zf+Nw6EnZO4EvXKB43D+Bd90RedIzhYftQXu0ZCT2TeXdpHC/PjObJoV95tPs3HnSN5/r6sZyp+pWTFaM5UzeJU7WT2N7kysb2VJq3zaGicz5r2wuobUmhfLkTmREjWDzLiJY1QTSsCGJpmhUpXpNJ9TYiUtQY6YzwtTLDQy1HM00PK0NjLA1NUMk0yA11KMzcUarCkKuSUdnOReNShs6rCXOnRsyd16PzWIeDRw2OXpXYeZSjcVyChc1cTLV5GCgzMLDIwFCeiaE8C2NVgQSMlpZF2FotxNl6GQEeVUSGtRES1kZQ1GYiUncSnbYLUacTm3+QjnMw3XUBJp4r8IzfSkTqfiJjO0mfsZWcWV1kZ3YTH7sBd5dS/H2qiQpvIyigCQ+3KhwdyrGzXYm9bilulnm4qbPxUGXiaZGCnzKRME0s8TZRpDuFM9MxgHiNI22zAji42INDi9ScKTXl3HIjTiww5GihjINzTDi6SMbhpXqcXmXMpRo11xt0PN3iyYtOX241OdJTqeVihTVnyjScKFFyslTN1UY7zjZH8OhUI19e3eL1q6f0vn/Ox97HfHz/kN53Yl3gC8lW/pfA2Pv7n8riX8Hwz3e/W9E/fvdPwCii1X8/wo4WFvQXKRktwi7v+Tsw9tnQAgq/fRXA+F+hUTzv+93fQzI/IPGv9+dPH/n4uZfeb0/58PkD3z70culwG8meQ5nh9DMz7Ucx0/43Uu2GkqwVa+J+QawGjFENJVY9/HvgRYRehksp6XCFSD+LQu4hBJkNlUAxTMwxmo/E33go/kbDJFj0NRiCr8FgPPT64TrlZ+kIYBQzjAIYRehFwKJQGJ2mDsZu6l+AcdLPOOuJlYEiHCMUyX54GgySQE/Y0y5Tf5Ygsg8kB+EjgFFKVA/GQ7wnOh+n96mRAhaFqigAUkDin6qjAE2pe1Fsj/kJb9nf8DXth5fxz3jJBuFp/gvxvhpWl+SxbkMF6zrWUb2xmuLqpRI8bjvcwbquRqrbq6jdUkPFpkoq26sob11N9dZaSVkUcLjt6A4JEIXSKPoYu4/tRNTriA5G0ckoZhgvPbjKxXuXOP0dGK8KYLx3se/cOcetR1c4d/Uo5y7t5+qVvZzcV0dmmIIgKegiZhkHEqcdSrx2BDGWQ4nS9CPReohkR2e7jibHZRQFYj+013iKPMcy1+03lvmJAm491kYZUB0rk8CwZYaalhkqmlIVrEux6APGRDOaUxQ0J5lLKqMARgGKmzOtaM+0RICiOJKamGuLqNXpKrCX0tGij1GkpH8ojCIhLYBRnBPFAZyYYQUaAAAgAElEQVQtDeHiqnAJGC+sCOGa2CVdncBjoRJ2zubx5hzOrQ6VFMYrq8O4Vd2XoP4rMApL+v76DO6tn/kPwPikKYerzUXw5Bw/LOnej28RlvTn92+l1U6f3z/ny/snfOx9Tu+n17zpfcW79y+h9ynlc5LwtzbAz0nYz+YSIAp10VHd90xY0T9gUcCjr7CgHRSEOKkIdVYT6WFFqIsFkR5Kor1ViI46fwfRdTcVf8txxNlPptBXKLka2mfq2D7Lip2zlOzOUXC0yJrzS+w5W2jO8/oIHjWlcH9jDne6C3l5vpTPD+v4+qKZh1dWUZhhSrDbBLxtJ+CunYib1SRcrcbibvUL3trfCLObjq+ZAYEmGkLNVAQbGxNmZEysqSkJMhOSjIxJNzEhW6EgS2FBgc6KxW6OlHg7MsfXltxYdzJn+ROcZI8uxBhdvCn2OWps51uiW65F1aBG1abGarMVjt32eG13IaTDg9gWT+JKXYjK1hEaJSc4UEmIr4aYQAW5cRYsSTOmbq4J3WvU7G9Qc3WflwSOmxvklFU5ULRMSVrmZNISJ5EeMpEUhzHEK8YRYTyJQCND3PWNSJHJqPTxZHtmChtTIjhSnMvN1hVc3biMU01zuNC+kItbF9HTkMe1FSmcXRTJ+cURnFkQyrHCQLYk2FEXqKYp3IEqf1tqwnxYnZlHS0YCO5PdORmv4mqaJUejFRyIsOBUjDmP00x4mziWA5lTWThjOhEJRniFmJLvOY1DUca8TtXjffpIHmdP5HaenBtZaq4lGXEtwZQbcRbciDLjWrghV6KmcSx+Kt0ZxrQvsqZ8kS0z53rjFGmBwt8AVYQc1yxXfAt9CZrri0+mPe5xCgKS1IRkaAibpcY/zpiMHDvSkzREe+kRbjuODA8T5gbpmO2jIc3dHH93A7wdp+JuPQF3q7H4aMcS6zyNmZ4GFAWZsTxcTnmkgroIC6pDTaiMMqU0woBl4XosDJrIyojpbJ/txPMN2Zwu8uHiPBeuLXDg8hJXrqwNYt8yN/aX+9KzPpYLlf48rQqmd5Uf70sDeL4ui7cVcTyfa8+TbCOezJ7C1yYbXjda8WiVgqeLVbyeY8XVBWacXyHnUoMtp9sc2L/Jlj1b7Ni31Z5Dm+05ucmBE+t0XF5jxNOV43m+ZjxPK0bxpGoET6qH8rhqCC9rR/GqZhyvKibwomIc95uGc2/dYJ62DePdtlH07vyF550DeH9oFFyaDrdNuLN/CHfrh/N47SieVo3k8dp+9DYO5vO6QXxsGMinhqG8rBzE28Yx9DaN5X3jcCmR/W3vL7zdPZinOwbwcu8onu8cw53WQdxrHcDrXSN4fn4IL07/xt3uX7i6bjg36n7hWs0wemqGcq5+FEdqJrG7Qp+WRjtqt0RQsyuTlbvzKe6ayYpNUVS0eFJVacHebg8O7/Kmu9mdDcs8KUm3pCJP9C8GszQ9nARPJ/ysrHEyt8JWZoXW2AqNwg6ZTIeRiTNK62gU9umoXeeh812JxmsVtiJ0EtqEW/BGfIK24u7fio1bJWqnUsysFzBdmYu+IhtjRY6kLsoUucg0hai0RWg1c3G0nIeX9WL8bIsJcluLn2c1QcEbiEvdQ8KMLkLj20nI3c+hm5BashtTrwVofSqJiD/AjOQjxIU2kZvQSmFSG/nxG4h2LyPEoYQEnxqS/BsIdS6X/mwPywV4aooI0c4jUJVPsDqHEOVMwpSJJNsmk+WaSI5bJBkO3iRb2XNgcSinVjhxZqUlZ0tN6FlpytmlJhybZ8SBAn1OSh2MxlxYY8alKiU3GrU82ODEvfWOXK+3oafCknPlKs6UqThdquL4cjlHV5hysMKbO0eq+fz7LSnI8vbNE96/fcCHdw94//bxfwuMP6DwT+Xw+9zix94+1VGyqb+riv8SGAUg9gHj9xUw31vAf8wv/ktg/BMK/ysw9kHkv3r+jzOPX7728vHbK959eyiVFwtg7DnYRrzLQNId+zFDN4YZ2kkkasaQptMjUT2BeNVYYlVjiFb8SrRqJGHyIYRZiPLsnwlVDCTIfDABpmJjitiMMoQg8+EEmAzD26Av3OJtMBhxfAwH4yPWAIrNLmJn9NT+Ug+j85T+kiUtNr0IaLSfNACbSf2x+8sMo1AXHcS8o1Amp4q5x59x1+vXt1ZQgKi+UCnFGsABeIp/jmwYfiYjJHD0NBBdi4P+BEQBiQIaJaXRYKD0WcCjCNGITTKexv+Ju+G/4y37GTeDv+FpNgwPzXhy04OpqVvOuvY6KtfXsKphFUvXLqJxSy3bj3axfnszDR11NHY10L5/Ew3bGvrAcVOVZDkL67l11ybqtjTS3L2B9v1bpZ9FobeYZ2zdvYn9Zw9x+cE1CRiP9Rzj9vPbCGAUe6SFwijs6Gv3L0pzjKcvHuDMuR2cP76R4lx/wqxHEaoaRLx2mGRJJ+pGkGQ9UoLFRO1gMhx/pcBzvJSInidKub0nsNB7Asv8J1MSpEdJwETWhutTL6mIFjQlK2hJVUqA2JBgRo0AyXhTyYLekGJBS6I5rakKtmT0rQDsyulb/9eZZc02qajbXgq7iMCLUBi3z3Zkp+hgnOcqVeocXeQjqYtnSoI5VdKnMJ5fGcqpJX4IS1oojHdqk3jaOoun7Tk82ZLLmbIgSWG8XhHJnbpEHjVnImYYH7fm8mhDthR6kYCxJZ276zOkGcbnTRk8qM/kWst8eHaeLx+f8O6TSEi/4es7MXD8VirO/9L7gq+itf/Dcz58fNU3x9j7mj/eP2NFfhLeVgZ9oGhj9mfoRSiNQW5WBLhoJGD0sreQoFICRnsBjEpivHREe1kR66sl0lNJqKsZIS4m+Nnp46ebSrB2EqkuhhQFWlAZp6M1zY7OTHu2zbKhOd6ETWlKts5U0BQ2hu2ZKg4u8ORsVRzXtmRxqXsm1w7lcvfcYs4fnsv8HA2uVpOxV+hhZzFNUkHdtAZ46vT65p3UevhbGBGmVBOmVBEilxMmlxNuakq4kTHRxjISTMxIMZeTrlCSZWlFnpUV+aYykk0NiFAa4q8zxtfFHHcPU2w89VEHTkedKEOVJcdsvgrVals0tXZomq2x2WyHS4cjflucCd/gStamYCKWaInINCMxXkZChCG58WqKZ9hSmWVHc4E1nUs0HKvTcrZVzZE2OY1tKqqbrSguVRIWOBwfq8Ek2k0jSaNPnNKAANkEvM0mEGc4kSzT6Sy0V7EtL4nDJXlsLUpg8+J4NpcksLU8ic7KFDqWB9CRb0VHkQvbV0XTtCicqjmh1BaEU+RjQZm3OS0BSlp8VSzw82GJk5J6x8ns85nA9SRzzsarOBmr4VKChseJJnxN1eNaljHV6TLCog1xSbQhJMCE0lB9LmSb8TBvMo/zjXiQoeDuDA09CUZcjJXRE2nKpVAZl8KMuBA5naNpMtqzzGkqdmFFqQ/hmY5YhZigCDZGE6vCq9Ab33l+eGQ545yowSNOhU+MAt8EBcGpGgJjLAiLsCDIy5Ag+ylE2kxlabQzS8PsmOetZm6AhpwwNYWxNszwMSFMN44wy9EkWo+jwF2fFcHmrA2zoCZCQWOkBbVhplSEGVMWqk9ZhD6lwZNpTjBhf64NN5f68WCJH8/nOfAiV8HT2VbcW+TEw7oIbm9M4HZ3Ko93zeB+fSCPljvxYLYlj4uceJ2p4GvyNEgay/ukoTwv+I0XZWY8WaHh+SI73sxx5kGhBXeXKbhbYc2NZkfObbDn+AZbjm2w4fg6HWdqtVKy9WrlRG5W/Ce3Kgdwq3oEt2p+43btWO41jON+/UgeNw7i6bq/8WTdTzxoGcHtxoG83DqKr/un8Grbr/y+fSQfD0+Ci6Y82zOGiy0/cWftcH5fO04KtbxaO5D3dQN439iP3paBvF0/lN+bRvCicRTvWsbwZt1QPnQM5dPBYfx+oB+PD/Tn6eFfeHFwAve3juBmUz8etffn8dn/xYer43hzxIC7G6Zyo2YMV+sHcbG5H6fbfuHoJjMOtXvTvi2M+t3xVOxNp2R3Fst2zGR5VxxrOwJp2+7FgUM+nDjiwYnd/uytj2RTaSBr892ZHWlNkqclMa72BNo44Gphg4O5LfbmDljLnbDV+KKzDEdjmYhSl4WN21Kc/NbiElyLR3gjHmEN+IRsxsuvExvnRiwdKlHalWKonstU0ywMzLIwMc/GzDQLpbIAc81sFMp8tMoCXKzm4WVVRJDNYnxtFuPntIIQn2pSkzrIzdpCRvoWZuXsYNOO51RtPoZ7RCGW9kV4uLURF7yfmIBmZoXUsii6gSUxTRT4V5Jos4gU+yUUBVeT4byIaHUmkcpUwuQppNotYIbdfFKsC0jWziLddiYpVtHkucYz2z2CLAdPLre0SX9X9FQ4cqHckvMrzTlTLOP8cnOOzTfiYKE+p5eZcLFczrUaFVfrlNxq0nGn2ZbLVWourFFwttyCEyWmnCwx51SphbQ+cP8SAw6s9ebesVq+vr7N+7cvefv2qQSMvW/v9wHjm5e8e/P3OUUBfz9gUdw/5heFeijCLOKWnr97/mfQRTz/5/NvfwXGf9j4IimNb6X5xb8rjL199TlfPvCn9fyvZhj/J8++vuPTHy94/8dDej9+4I/eXh6c38aipMlkOv87Wba/MUM9lhT1GAkWE1TjiFOOJkY5iljVr0QqhxOtHkGYtAawH8Hynwk0F1tQBuFl2A9vowH4mQzBz0TYwn2JaC8J2AQ0DsJLKH1iw8vUft8taWFL95MURmFJO0qVOv37UtKT+0szjNbj/1Oyo8W6QGexLnBqP2kHtbCa3aRtMQO/q5T9cJGUSLFqcPCfqWqxdlAokmKWUQq76InexX7SZ2m+UVT0/ABGo4G4GP47XrK/4WXcD0/jQbiYjCDS35KFi9Opa11DfXsdJZUrqF5fSVldCfXtNew4uo2mzgaqN1ZSt6VGmmms3FhBRdtamrc3I4q5xWYXYUM3dKyjvHmtVNgtktOb9m6WgHHDzo3sPX1AAkYxw3j80nGuiRWBN89y7vopLtw4w8Ubp7kurOnbZ+kRBd4X93Lp7Da61y8izk2PCO1IojRDJEs63mooibphpNgMI0k3RALGfPexFLiNkdTFxb6TWeI7ieKAKZSF6LMmbDpVUUYIOGxKtmBdkly6haLYlKKgMdGcdUkWrE9R0JaioDXZgk1pKjoytWzLtvmHsz3XTtodLUCxe7aDBIu7Cp3Zv8CDgws9pcLuE0v9JFVRQOKZ0mBphvF8aSinlvpzfrmwpEWoJZmnbVmSJS0UxlMrAzld7M3N6hgeNKbyVKwM/DG/uCHnH4DxTstMnrZk8ExsfqnL6FMYn53n68en/wSM7xArM7+KDS+ihPXDMz58/F2aYXwnoLL3JcUFaXhYGkozi67fE9JOlkaIOUahOgpgFLdQGcXsop+9gkBHJSEuKqK9tcT4WBLjrSHS3YJwV3MiXEQIRkaw9TSibfXI8jJlYZCKijhbauKtqY5Wsy7ZmtWRFqwMN2dVhAXlIXKWestYFqCgOsWVHaXxXNk2n4s7F3D/bDXXT9RRUhiGq6UZtnITHJSmuFjJcbUywV1rhI/OCD9LQwJUhoSoTQhWmhGkMCdUqSBUISfIREaITEaEmRlR5ubESEdOrJkpccb6RCtMCFKb4KE2kpLg3m4KXDzNsPQxxDzUENMkUxTZOtRFDqiKHVCstcWs2gpFgwbnzQ4EdLoSt82bmFZnZq61JSvfnOxZChblu7E824vq/EA2zPWnfZ4D25cqOVhuwsFaIza2y2jeqKaqzob8XHNcLYcQrp1CgtaQJCsDEq2nEaj4lXD5GCJNxxJtPo5CLzX16UFUJHpQkeRKa34QW4tC6VoYSuMcN5bMlFOca0X5Ig/Kl/hTWuTHqtm+zA/XkGevR5mHnFo/a8pD/VjuZEGt41R2B0zjYqIF5xJVnI5T0BOv4H6iGe/TTHiVouBAnJK8GAUuSba4x1gSHaJPSfRkjs+R8yBXzYdUHc9iFJxKMORknAnHI2QcCzXiZKQxR2MM2ZZiwroCLeXF3hSVheKepEMRLEMRaY4u1Rq3OZ54zvXGOcMOxwQ13olafGJU+MSq8I+3xCtUjruXCc5206S1fmIT0dwoV+aF2zMnwIr5IVYUBctZHmfDHH8z5gcryXDSI9tpKkv9TVkTpqQuUk1FoAmVoWbURMpZE2JEmb8elaH61AZNoSlgPNsjpnIr35pn8xx5nWPBx0xj3maYcj/TguerA3i3Yxb3d8/k4f4MLld7cWOZLY8Xanm73Jovc8wgbQLED6c3YQD3Zgzi/qLp3C+x5P5SRx7Od+dGoT23i925U+HPlfpAzjQFcGJ9IEeb/TnS4MPJel8uNAZwtsmJY00WHKqz5EidMycb/TnfEs71TRHc6/Dj3lYdtzZO51rzKO40Def++uG87h7Pu10TebJlBE87RvLtiAGf9k/nWl1/Llf148HqkbytHEtvxa+8WdWf3rpBvG0ezKvWobzY9CvvO6fwomUcr5pH82HTr3zaPpLeQ0N5dvBn7h/4mcdHf+XZ4Qk82jmae5uH8bBjAA9O/p/0XvmNN8f1edJlxI3miVxsGc7pTSM5snUquzps6O6MoGV7MlU701m9M4uVu2dTtmcuq3blUbljJm2ipPxIAoeORnJkVyS7G6PZXB5K7Xw/Vmb7UZIVSXFWMnGengTZu+CtdcLT0hUXC18c5aHYKRJx0M3GybEUT991+IW0ExC2Bb/QNtx86nB2r8fFfR22LpVYOqxAbj0PQ2UmBmbJyGTxKM0S0VmkYquahaUmDytVLvaa2bhr5+OjXYCfdj7+1kUE2i0g0qOY7PgGFs6qZklOC8Vz2tm++SRnzhymeHkxXm4ZuFmvIdp3F+HeDSR6riDft4TZfqUsCFpNodcysuzFooRiqmOXU2AfwwyFB0mmbqSqY0myCCfBPJgEc39SVQHkOgSzLCiGQg8vKpNi+XRyPy+7M7hYoePMKhXny9WcLbXg3AoLji0y4uA8PY4vMaCnXM71WhVXauRcq1VyrU7FhTXmnFtlxtkysVvalDMr5ZxZacHplXJOlSs40xTOw1MNfHxxvU9h/CdgfPf/Bozf09NCWfwBjH9VFP8ZFH/8/F+Asa/ksa/7TaiM/xB6+T6P+GOO8R/qdP4nkPjXd76+58u33/n4xxM+ffwEvW95faObg+vcWF8wkSKPIeSJ9XGqn4nXDCDK4iciLf5GtGqAFHoJNv2JCOUgwhViXZ7Y6NIfP9MB+JoMxNOwn7S3Wex2FpU0UmeivtjzPERS+iSAnNYfMcMobGnnyT9LM4wiKS1KukXvooNQFif2l0IvQmEUM4y68f8h2dFCZXSdJizofpLFLMIuwqKW9k6LxLUElN/3UE/tj5v+INwNhvQd8XmaUCX/cqaJbsa+uUYBjOJ4GgzAyeDf8TYdgPjvcDccjLdmIpnpAZTWLGD1hjJqNtdSXldG85YGKppWUbexiu5DHbRub6GqrUKyqJu2CShcJdnTLTvWSynopm3raepeT2VbDSsby6WaHfFMWNFbDnayfkcru0/u49KDa1KtzonLJ+i528PF2+c5d/00F26ekWp1rt+/yMXbAiJPcv7SIa707Ob0/kYWZ3gSrhtFtFZA/WAEMCbphpFqI4q6hzLLcRT5bmOZ4z6OIq/xLAuYSrH/VFYE6rEm3IiKcANqY2Q0xItQiylNSRasS+yDxpYUpQSP4tmGZAUbU5USLG6ZaUnXLB3dAhiFsphlzY5ce3bm2bNNWNOiqHuuM7vmOrOnyJUjS305usSX40v7wi4XysK4WB7B+VXfbwGPxYFSrY5YDSgBo6jG6ZojdSqeWOHPhZUB3KmL43FzOs/bcnn2fX5RBF/+aknfbk7nkajkaUjjXl0Gl9fNlRTG/wqM7xH71sUO6T96n/Dlw1MJGN99esfbD2/53PuKJQXpuFkaSzOLzlZGUlLaUWMoKXg/Ai7eDgop9CKgUcBjoKuaEHc1UT6WxPpZEuVhQaSbnChXC6JdlFJCOcrGgBRHfWb7WrAoSM2qKBuWBSrId9ZjrreMXA8jsr1k5AeoWRjhRo6XDXk+dsz2t2N1egCH1xVxpqOUy/sauXpoK0uz03C30mBvYY6zRo6bjUjBmuNqZYqn1hRfnQn+loYEaqbjZ2GAv7mMYKWcYJUcf3MT/EyN8TeT4W8qw9/EGF9jI3yMxXsGBGvl+Grl0jC9h85cmt3097bEPUCNbbgSTbwSbYYdqiwbzPN1mC22xqRUh+FKJcpaKxxb7QjY6kL4Nndi1+pImGVCQroZBQXOLJ8fSF1xNJtWRNFR4se2Yjt2r9Cwe7U57euNaFmvoKnVmfIKV+KipuNvPYpg5W/EaSaS5WxEiu1kwq3GE6QaS6DFaELkY0izMyDHSUaRuxlrwqypCtdSE2FJSbwV6QlKslOULJvrSGWxJzXLPCnLsWFhtIp0ez1SVNOYba9mmacNxS4WVHqZszVCxcFENccSLTgeK+N0rBFXksx4mGlFb5ItV+PtWBKpxC/NHl20GvtQGV4eo5kfpce5QmeeJ1lxP8qU/cmG7IwVx4RdsabsjDejI8GYulRTVs62Z0lZOLEL/LCO02ARIUcZr8Zqpi12ec44Fbhik6bFLl6FV6IO72g1nlEqPCLV2PmaYukogi16aC31cbY2JiHYntRQW9JCtOSHa1gWYsbSUDmLg+UsDJSzJETFbHd9lgaYsTzAhBJfQ1YHm7AiWEZpsDHLffRY7TuNWr+p1Lv9xlafMRwNn8T1JH0ezjTidaY+nzL0eJemz6ssJa9WePO6PZXLm2K5ti2JC1We3Fhuz+OlOt6t0fF1mYJPWRP5kDic90lDeJQ2nHsFk7m7WMH1hVquL3Tg0gIfriwP5/LqGM6sjeJETSzH1yVwpCmBI80JHGtJ4tT6FI5tTmZvVwK7Nieze1MmB9rzObFlNhc6c7jcGcfZ9Q6crDfiXMN4bjQO4XH7b7zZOZmnHaO51zaMJ5t/5fNufV62jePqyn7cWz2MpxUjeVc9ivdrhvF7yU+8qRzM780jedz6C/c3jubzflG1M42XLaP52DWaj7t+4e3+ITw/NIgHBwfx4PAoHh4cz6P943mwaxT3dgzm4TFR2zOKF0fH8uzgNG5u0+P8VgOOdFiws9Oeju3BtO1IpG77TNZ2Z7N2ex6Vu+dTuWcxFbsWU7VrAc17i9h6sIBt+zPY3pVEV10UG9eEs7kiia1V2bSWF1A2ZwZpwT6EuzkT6eFOsKMrvkp/PBUReFnNJMi9lGD/JsLCuggM6cI/aAsBIRvx9KnH3Ws1bt6l2LktwMJmJjLLWGSqEMyVASjNPLFX+OKrC8ffJhEnbTaOljk4WxXipl2Ih3aRpDIGWBcSbJ1DjGMOsyOWsCy1gOLkIkpSF7C3vprzu5fQ3ZTPjLAYXC3y8LVtxMu5FD/bAiKts4i3y6XAbzGLghcz3yubsuBZdOUsZGNKChUBbixz1THXyZU8WzvpzHdzpSw0kPa8GayK8qQ62ZsrG5by7mgjj7ZEcr7CktOrNPRU2HGuXMvpUiXHi2UcXTKd48um07PGnOu1Ci5VmtBT0XfOlcs4WybjzEoTCRrPCnWy1JxTK8wkVVukpB+dbuTDi+tS6OWfFcb/Fhjf96Wf/xpukWYUv1vTP8Dwv7v/BTCK9WSv+Njbt6D6hzX9Z63O/0/Q+E3A49d3fPn2ki8fv8KHV/Te2cSZdh3X2i04uMKEhpTRrAgfSJL9/0GE6t+I0vwbcbr/iyj1/yJE/n8TKv+JUPlAAmSiKFsERAbiZyZsYKHs9cPTsD/u+kLt+1myiP8KjF7/BIyOk/pW/zlM6idtd7Gf2E8CRpvJ/aUeRuvxP6Ed9x/SDKOAP5GSdp7SZ0m7TvkJpyl/w2Fy3xF7p12mDZDeFTOPbsIKlw2XjpehWEfYF3wRKqOATVfRx/g9ENOXnB6Al+FAHA1/wtt0sDQL6WYwjHhfSwrnJ7KyeRmVXdVUba2hZkMFNevXsrqhlKYtdXTsa2ej2B29tZ6V9SWS2igURhGM2bCrT1ksbSiTYFGoigIc2/a0S7ulRQejsKsFPO48sadvhvFun8J48fYFbj29IXUwXhO29L0LXL17nlNXjnPi0hF6rh/nyuV99JxsZ8OaLAItfyXebjRxVkJVHE6ybqgEjDNshpPjMpo5HuNZ4DOJhT4TWR44jRVB01gVok+lKOQOmUZttDGN8WbUxchoEZZ0soV0b0hVSXfzd2BsT1Ox9TssSupiljWdmVoJHHflO0jA2J1jK6mLu+a5sLvIVVIXjxX7S/OKJ8XM4ooQesojuLQ6kktro7i8NpqeVRFSD+OVVRFcXxvD3foUyZIWM4z3WjM4ucKfq2vDuNeQyFNhObfl9AHjd2gUwPhgQyb3189EAOPDdWkSMN6vz+BSY+G/BMaPvQIY3/8JjF8/POXjx75qnT5gfM3i2ZmSUidCLqJWR8wuilsojB62fTONwo4Wx12sBXRS4uuqJMDNglAPBdG+KqI8LYh2tyDWVUGcq5o4F0tSHE3IdjVmfoCSpcEaSkK15LkYEa8ZT7KDAbGORiR6KUkNtmNmlDeJfk6k+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hFsMI858NJlafVIdjIjSTSFMNYEI5USiFZOIlU8gUT6ODMuJZKhHk2X1GxnOelJCPd5jCguTFazOUXFf+agAACAASURBVFM7x5LqXEuWxSlJstMjxGwKEeZGZFlOZbaDjIU+aqpiHdk6w4FdiWYcSzbidKqMszNVXJnnxaMcby5kebIsSYNvghJ1mAWqMDVyb0Ms7IbTtNiTE7NtOD7DhM50I9rTZHTnatmSZUVDsilrk41ZlqFg8VJf0peHY5fhinmkEnmsGvUMa3R5TugKnNDm2KNJUWMTr8ItToNbuBLHUDnaABNMnfUxstVnunoahhoDTK0M0TqZ4eBuhneggsRwJQv99VkSbCKloJeEKykKMqfQ34R8L33m+hpQ4D6Z+b7TpODLPN9pLHCbRKWPPvUu49nuO5XzMcbcTzPhSdo03uYa0jtHn3d5erzN0Of1LAteLHLleWMsl1uiOdcaycVKb+6WuPBkiQ3PyrW8W6Hm9zw9Xib/xrukUbxNGcPzGeN5nKvPnUITbi5QcGGhD+eWhnNmeSTHSyI4Xh7DydpkTjWnc2ZTFsdaZ3K0dSYHOmaxY/ssdnbPontLCl0tEWxv8GFfvSOHq+WcqZnO5bqJXG/4jVtNw3i+bQK/75jE3baRXF83iIcbfuFl63geVY7kUdkIXq4aze81I3hbO5TXq/rzfOl/8Lx8ME/E91vGcGX9GD4d0vC+04QXrWN5u+1X3u4czu+7B/P7oRE8Pfgr9/eP4e7+Cdw7OJ57h37j9t5hPD44jrfnxvHs1BAen/6F64emcvmIL0f3pdC5I4u2vTnU70lmVWcSZVtSqezMoHHXbOp3FlG7awl1e0po3F/KhgNLadtTyKatGXQ1p7CzdRZHuhZyvHslu1uXsygrilBXDX52FgQ4qAl21BJm7UqEfQjRnhmkxqwmJXEjyWnbCY/dgn9YMwHh9fiHVOLpPw9Hz2TU9qEYW7pgZu2AytYGaxstHvY6wp3tSfP2YIZ3BL7WmXhqc3C3noerbjEu2sU4qwvxscoh2CqZJPsE5gdlsCopnJKIEOZ7uXJoZRLn1ztzutWPqvxwfBWx6GSFONjPxkaTjIdlCmGOWcz0K6QgIJcivyTme/iyLimUE0uTObU4lINz3dlR6E13oRf7l4TSUzuTp9sWcbkpgwMrgzlVG8WNzTO4tz2Ty+ucOVuh4ewaa67UenCh0omTIsBSasrJlUacXmlIT4U5V2vkXK6ScXGtMRfXyriwxoTz5eKY0rNWQc9aFT1rVFyq0HCt0Y7Lm+J4dr6FL69v/38Cxh9q4g+bWvz8w57+/PG/WtE/APJfA+P7PmAUs40/gFHqTvyfFHf/VUX833z+9vkzf3z5zLdv7+ET8OEFXx62cHWXike7p3FzozHXNyi4vMGC05sUnG3X8v+w9p7RVR1omm7Nndv3TnfVVHdV2S5nY3JUztLRSTpJOR7lnHNGCSEkEDlH5ZwTQeSMyRkkJIFAZEywwSZju+xn1t4Cl3t198ysmf7xrbPPRgv7h8PDG77vRLuOnuVWLE0Yw6LYaRT4TiZC8jHeBu/hPvU9XKf9ER/z90SF0dfiryI0+pqPAqOP0GS2+FS0joXMoa9QUBHURcP38TB4H7cZ7+Nh+AFuBn99e9Xlr7jM+BAngw9xMx7dw+g47S9iflFQEIUMo6fRB3gavS+qhQI8CucDhRGa1GIxxnRUZRS+i7sbrb4Qiy+/AqOw7NvkA7yNR3c3CtAotqaFIozVJ7hbfYC/rXBv+ksilYbMzQqlpXsd67vXULO7nqY9zVS1bqCuo5KK5nX07Gpn1+GtbNnfQ8eOVpaULRRVxqatjfQc6KZrXzfl7VU0bGlGuCktrNB5t3uxfVcnHXu66dr7FhhPH2Tw7jCDdy5zcuCkqDDeeHiNq2+LL5cEVfHqGQZu9TN4+xIj9/rpv3SAwfPbOLR5DXNi1SQ4TSTdaTyZjl+S4zyWPPfxFLiPp0Q/jfl+M1gqWNEhxiIwro80pzrOhvpECXXx1r8CowCLAhy2p8t+BUYBGjfmqNk0U4UAjO8AcU+Ri6gsCgApqIsH5nqwd44re4vdOLBIz4HFeg4v9eP4yiBOrxnduXhuTTh96/8OjFeFTF5dCpcrE0ZvSAtXXupSud+Rx5Mtc0SF8e7GAi6UR3K9PoF7rRk86s7nUVchD7qKeLTp7y3pez2zuNudL2YY77fl8Kglh69bZv2HCuP/Chh/eP2MZfNm4a2VINjRnhqrUVgUWtKOduJKHWFht1B8EUYARl8POf5eMoK8pYT52BMXKCcxQE6Sr5wkLzlJHgrSvbTk+0iZ52fLslAlqyM1LA9zIM/NnHQXM9K87IhwtSYhSNi95kJcvCOJsc5kxDuTG69jab4nnevj2dtWxL6OJWytX8GS3EyCXezxc7LAz8WcIE9bgr2FvycFep0D/joH/FQS/BzMCVdYkyCXEq+QESWXECKxwt/WggCpDXo7S7ztrNBLbQmSS4h2kBCplBCrlJGqUpEpVTJLpqbE0ZnZ7o7k+juRF+9N2EJP1HOVSArlSOZosZytwaJYg2SRE4qVTihWqVGvVWKVIsHWV41DmAzXeDMi840pXmVHVb0jbfWe7GiO4Eh7Bl81pNBb6U1DuYbyOiVVPTpqNztTVaMhK/xLoqUfkmw9iTQzE3KlZhSqrSjU2pGtsCTexoBYyQziFAbEqKYRqR5PpHYsaY6TKXYyosR9BquibKjOVlKTr6IyT83adB3ZbqbESKYRJzEkx2EKmU7mzPRTsSjJh8p0ZzanWXOpVMm9NR7cKgvnVusshttm0betmD375+EYMR3XGDnKcB02UY5MDjHDd5Ydq8u0dK6Ws6nIlo1zlexc5c3W1XraFruyqlBK+bpAilaH4ZHvgWGcGstYGdI0Da5zfQlcF43zQj3qQhdU2RpcMrR4JDrgFSNHG26Ltd4UIxcjTN2tma4TxgYDR1uMXSwx9zBD4m+Bb7AFi8PMWBply9wQC2YHmpHlbUhegDk5vsbMCjRlTrAZpeGWFEdYMT/MilXBltT5W7AlwJz+RAW302Q8SLfguxwj/lZqxZvl1jxZbM7TEiu+ybXj/nw3bpeFM9yaxPnmaC5t8OfuCh8eL3HjwWpHvl/lxONiO77LMOKHhGkQO4Wf4ybxQ/pUns8y5EGxIYPznBhY7M/V1WFcL4vialkUAxWR9NfG0NeayFdVIRyqC+NoVw5HNpdyYuscjvUkcajRg68qbDlbYcz1WgMe1k7nSdVkHtdM4GHvVJ7tN+HhjqlcafuEvpq/MNL4OY+aJ/KgYhyPN0zkZdl0njWN4fvGD3m84T2+W/MhT6rGcbdxKsNt0xnsNuDlES3PttnxsHMST3Z8yePdn/Nw98d8d2QC3x6dyteHDbh92JCbR6dy89RErh8fx4P9cn4elvDD7fE8vv4Rl05P5dLZLM6dbWbP0W5aD62m4mASG3bHUbY9jprtcXTsS6dzfx6tB4ppPrSY5sMraD2ylJaDJXTumMXeLUXs753HyX1rOHOgkh0dS8mKccFHbYy3yhh/Rwt8tWbEuEtI9HMhLSqGuXNWs2LtdsoazrCy5iT5i7bgE70QtVcGDm5ByJwcsdUpsHOyw8HTFjdfW4JDJOSluVKS5ExxuJKCAC+CHNLxc8hDr5uPp24Z7rqVeGoXE6ibTYwulXzPBFaEJbEhwZmyKCeqI7X0lflxrd2IS+02bFsZRJJbDC6y2chUyehc0vF2zyXYp4CkoFlkBqRR4B9GaYAbdSluHF7iT/8GPf0bXLjc5MVAgyc3N4Zxf0c8t7ZE09/iR1+rnjONrpxtceFsmwsnK6Wcq3LgQrUzV1tDuNkl/PPjxukyKac2WHC+3JLBWilX6qUMicBoxUDNKDT2V9oyUGXPlToVw3UarjbouN7swnCLCyPbM3k80M0PT0b+j4BRgEMBEoUso7BeR1jmLUKjkGd8m2l8B4m//fyd8D+hv7ekBSv66a8Ko/B+tDUtXHv5+y7G/wxL+pcfX/PLj6/48eeX/PDzGxB+/3u7ubrXiYe7XXi004MHu324t9eHu7vdubndhZs7XLm+1ZlLHUr621VcbFFzqlbJkXI5RyscOLjegYbcacz2+WcydP+dFNV7hFv/Gb3hn/Ce8SG+RmPwNvwSH5MxovonQJ2HiQCD7+NmItjPH6AzfA+d4fs4GX+As/EHuBj8M67CGP4zrkb/jJvxv+Bh8mfx8913d5N/wd34PdyM3sfN8C94Gr+Pl8n7eJu+h4/pX9Cb/pkAqw8IsHofAWR9hJvVZsLNasHWFtbxCPb4h/iZfkSA2ceEWH46Wsox+4gA2y/xkU4iKdyRRYsyaekqo7G7is5d7TQLWUXhZvSmOuq7qmjrbWTz3i52Hu6le2cbS9bPp6Gnht4DG2nf3kLr1iYaNtfTvku4F93Bxv09tO9so2tP5+js7aJ7bxdde7rYc2Ivl24NMHT3MoIlPfz1MNcfjXD94QiX7wxy7f4wfSMX6L/Zz9DdQYZGztHfd5CRoYNcPNFJzaoUIl0nkuExgXy3ceTpPifHZQzF+inM9Z3KwkADloQYsSbKgtVC0SVKuOJiS3WirZhfFJTFtjSpCIYCLAojgKMAkAIwbsrViCUXMbdY6PwrIAoW9I4CRxEWD87zRJjDC/QcXxrEqRUhnFoZytnVEZxfG8WFtVFcXBdN/4ZYhioTGa5J4XpjBtfq0sTvQxUJXK1J4WZjJg+7C/mut4SXuxbxdVcBlwWQbMrgflc+97sKeNBdyDebivlmczEPNxZxX1jc3TWLe10F3Okq4kF7Lg+aM7jTlMXl9rnwzQB/E9XDlwgt6Z9fPeb1qxe8fv2Sn8SrLo/4+ZWwKuF7Xr56Lo5wBWbNwkL8nezwd7YjwNmOYGcJYa5SIt1lRHoIf6KXEuhih7+rHUGeUsI9pUR6S4nykRHlIyXWX0mcMHoFSb4qkvWCOqeh2E/CMn9LMUNWnujI8mg1GW4mJDgZk+wh3OWVkaTXkBzgREqIC5kRHmRHujEzyokF2X5ULoxjU9VsdjYtontDCbNi9AQ62RLobEuYh4yEIEdiAnSEeCgJcJGj10nQa20JdJMS4qgiUKHCV2pPgNxOHD+JBH87OYF2DgRJ5ITKZIQrZQQrpAQppISrlUSrlCQpFczSOZGvVjNT60CGu5rsEHcys/3JXRJJxDx3XIrlaBersF+kwmyeAtNiBbZz1UjnOmAVYY3CU4pzkANqP3M8osyJybOndJ0bGxp9qGnxpHtzALu2R3J6SxaH2uLoqdTTUOZObZ2eyoYgejZlU5iqItphKvEWU0mznEKGzVSypMaky0xIkhmRIDci2cGYFJUBqQL8qaeQ7TCFPNUMZjsaMN/TlFVhdmyIk1Ob4Uh1hgtz/axIdphEnGwSiQpjEtUWZHrKKQzRsSDGkUWRUhoKPNhXnsKxttlc2LGKCwfqGbq4jbP9O8hdmob7zADMk12YkqxmXKwlNrGGpBarWLfMnbpSDY1FDuxdG8y+qnh2duSzrnEmizvn4Tc3HEm8M5IYR1TJDshnavFcG05YRxa6pb6oMtR4JGvQx6nwjFagjZKi8LPA3t0Ya3czDD0sGe9swRhnG75wtmWcqwRDbwWm3nLkPlb4+UwgLUJNpr+SAj9rcj3GMks/llxvU+Kd7AjRqIjV+xDp4ki8hyupzkrW+0s4ETmVh+nTeJg+gwe5dnydK+WnYhmv59vwuMSUZ3kmPMu04P5MW67P13C1yp/+uiAG1ui5Nt+Dr0vduLFEzeulKn4ssuR19gxezpzKi8yPeZP2B37MfI9X+QbcnqniRq4jQ8tCONGQyYEdpRzalMeJsgCur/Pg9kodx5Yo2VPvz8FNszm4aTX7exdxaFsuh7oCOVxtx1C1MQ8aDPmmYQZf10/jXrsht/ea8e0Bcx5snMxI5YdcX/8x92umcr/WgNsVk7lTMYFv6ibxpN6AR5VfcGf9H7le+Vfu107kSd0EHtSPZ7jDmIdHPPluq4TvOsbz/cZP+Wn7BH7YNpGn2yfx7UFDbhwx4sqxGYycnMGdE1P5+sgkvt5rwpMz03lyZRx3h7/gwrnpHD6i5+TZxRw920Bz72Jqt8yiYnsOFTtn0niggMZ9eTTszqN5TyGt+0roPryIzgPz6TlQSte22dRVJlNXkUJbTS7167IoyQ7A19EUvZMV3i52+LjLcXe1J8rPkbkZsRSnJ1CxYinNLe3UbtxO6qIVOEbHIvV2Q6qTYe0mReKhxcPDl5BgLUFJVoTn2JE915kNi9zoWOpK81xfsny90ctyCNCU4qtZgpdmBR6a5XhrF+CnyyHUKY4Un3BmhYRSFB7HAn8XGmOtuFmn43KrBedb5Ryu9KcqPYwYeQReklx00mKcVCV4q/OIcssgwTOGdL9AMnwdWZKoZe8KHy5VunKjQcdIq4s4tzo9ud7uQX+thr4aFX21Ki5UKzlbKeN8tZy+ciX9ZWquNHhyrSOYZ4dncm1jKEc2KDkhLPHeYMelajlD1VKGquwYqLRlsMZeVBgvVtgwUCvlspBvbFYz0u7I7Y3u3OryYHBzBPcvtPLDd/d59uIxz14+ErOMr54/4NXL67x8/lgcAQh/O4Ki+Ku6+BtgFH7mncr4DiZFxfHNU376zfzu77D4DhxH84sCSP7w5u+nAUeBcXSf4v9VdvGt6ijA4i8/veDNL694xQv48Q3Pru/mVLuEq+06rrSoOVlty541RuxYOIm9y6ZyeK0Bx8sNOVVlSF+TBUPtdgx1SBhss2e4S8nVbimXWmw4XW3FsXJ79q6Q0ZBjwvKoycwNEC7FfEqs7M8EWf8Jb7P3cTP6E64Gf8LF4C8iNDob/hUXYe+i8Wc4GX6Go8EnOE3/K87T/4rjtA9wmv4BbkYf4yFcgTH5BHfT0REWewunA10M38fFQADHD/A0/RAvsw/xMv0AH9P30Zt/gJ/lX/Gz+gS99Zd4mX+GpwCM5p/ga/GpuKJHb/JX/E0/JFhoTwuwaPwhesvP8dMaMDMriA3VC+jYVENTeyX17VXUdNfQsrudlm3NIjD27GyndXMDe4/tYOPuDpauX0DL5nq6drSyaXcnrb2NNPU20LOvi437umjb3kzP3k6693TQvbdTfD/6a93sPblXPAl45d4VERgv373MyMMRrj24xtCdIfFTuADTJwLjEJevn+fy4DFuDB/jSv9OjuytIM7PkGS3cRS4jWO28xfMdPqMuX5TKfWfxuJgQ5aGGLI6yoz1sZbiVCRYU5UkqIyjdrRgQwtKogCK71RG4VMAxs15WnYUOiOoiu/UxEOlXggjWNGHF/iIJ/++mu/N0UV+HF8SyOkVYZxZKexbjKRvfYwIiwI0jgJjEleqk7nekMG12jSGKhIZFIExlVvN2XzTU8T3vfN4vXsJ99rzGK5N5XZbLg97Zotw+KBnNt9sniOO8HxfgMXOAnHudhWLOccHzencacrgSsdc+HaQn8UG9Gvx0osIh6+fi8D4t9ffw6tvRIj84dVTXr16watXz/npxWPWLcwn0MmaIBdrIjzsifUazSEm+TiQ4qcmwVdFlLecMG8pEb4KEnwVJPopSPBXEusrJ87fgSi9jGghv+inItVPQ5qfhgXBMjaES6gUygYZ7iyOVpHsakS0zpBoJ0tiXe2Jd1cS764i0UtLqq8TmcHOZIU5MjfNl9VzounYUMiW6lLql2QT625LoKMtQS5ScQ9kQoALSSHuROm1IjT6Otnho7Mh0ENBgLMGb6UKN3sbPKWW6GW2+EulBEocCJPoiJRqiJY7EK0ctatDlfaEq2VEq2SkqBXMcXWmyElLrk5JqpOMDF8dMyO8yE72JHeODwkLHAlY5ID3cmdclrihm++OtsgZWaYU+0ALdB4SHL3s0Xnb4ehng3uEDdF5Dswr82ZVixfrOl1o2ebHsT2zOLUjnyPdaWyuDqe5MpT1FSFs3l7Mjt7FzAx1IMJqMjFm44k3H0+SzTRSZEYkSg1JlBmRojAmU2XMTJWBCIp5DjMo1JlS7GwmKo0LPc1YFWRLVbyGykQdCwNtyHc3FE+dxspNiVdZkuJkQ6anPUVhOnKC5eRGKlmcp+fQ1hWc2lfOxdObuHBuD30Dh1lVuwyX7EDMMtyYNlPH2HhL7JOs0SfaMr/UjYr5Kqpn2bN9uRe7q2Job8hk7aYFZLeUoMjxxThUgSxKgzZDi8+qcPyb03BvTESzMhCnXFf0yU74RalxC5cjCbHB3ssSqbMlVi5WTHex4gtnCz52tuJjN1vG65VM91Vi6C3H0ssKtd80QsO1ZES5khNkw6yA8cwLm8FMvQN+Uiccbf3QqSJQy2JQS8Lwl3uy2FPBlUwbnmZO5HnGeL7NnMG3My35MceUJzkG3M8z4rssY15mmPMk14bbJTKurHZmqErP4EoPbi704PYcJ4bnKHlVZMUvOdP528xpPC8w5mHeeL7Leo/nGe/zYuY07mereZSrYmSJL2fbs9m9ex6nDs6jvymMGytU3F1sz8klCs5tT+fQznwO7ixm39757N0zh8M7UjnZ5cVgsxW32w253mHAYJcJl7bZ0bfbjlv7JXy9xZg7dWO5VzmWR3UGPKgz4lbVZG5XjeObhrF8U23CnfVfcm3d7xmq/Yh7DVN4Wjuex7VfMtxpyp2jvnzbK+G7lrF83/ohP3R8wau2L3nSOZZHu6Zz46gRQ8enc/XEVG4fm8z9QxO5e2Aat49O4saZCQyen8yJk2YcOubDgWMz2bRzDotXx7GmKoPVLVmUb5lF3a4SWvaV0rJnLi075tC6fQ49e+azee9CenaW0tCSQ11ZKo0VmSybE0JmtJYIb1t8dWZEBWhJiQ/Az9eRiChfvIR79j5akkO9KEyPJi8/haC0SHSxftgGanAIVOAWIBEjDc6RjkRGR5Cd5knmLHuyFykpXetDV00ARxr82bM+ikVJMfgp0wnUFqJXleCjXoiv4zK8NXPRa7IJdIwl1iucVP9gMoMzKA3yFjPuN6o0DDarRQXweL0PX5WFsy4tiFjPSHxUmbhK83CXZRKsSyPGPYackDDmxXixPl3Nlnkqzlc4MdzgyEiLlqtNaq42abnSoKa/SkZfpYxLVXLx84JQWKmQMbBByWCZhpEmL0a6Anh6LItrW8I4Uq7ieJmcsxVyBmuUYo5xoEJoTNsxWG1Pf5WEi4LCWCdjuFXN1XatONc6HLnV5caljQF8fb6ZH75/xPcvvuGpCIzf8+r5I16/Gub1s9E9jL+FRfH5xbe8fpdjfNuWFhRG4dd+C5Pv4FFQF98Bo2BV/xtgHAXFv1vRvy29/Pju0sv/xGr+34XJX4Hx51e8/uUF/PCGexe7KMv5J3YvmMTlZgcG2tQcLLPgyHpbjq634ch6K46VWXKq2ppzdRL6mhQMtGoYanNksNWJ/mYT+hqncb5uGv1NZgy2SehrtudSuwODnRoObDChd8kEGmfPIFc/lgDL/48g69/jbfSPuM/4A+4z/ozb9L/iNv0zXKZ+jmb8J2infIl26lhUEz9DNfFTXAzH42Y0ETejCXiYTMLLbDIeJhNxNvwEJ8MPcTb8cLQoY/oprqaf4Wb2OR5mn+Nm8hme5mPwsR6Lj/XneFl8gqfZh3gLF2IshVU8Qh7yA9Gi9hfOBZp8gK+wG9L6C0I9LCkpjqe1ewNdW+pp66mjoaOa1XWraNvTQePmeuo6K0VLWlAZBYVxy75uyhrW0Lm9hc17uti0p1MsxXTt7mDzgR5atjWxaX+3+CzA4zuIHH23kf2n9tE30ieCodCS7r/eLz5fu39VbEwLn8JC74s3+rh8b4hrt/q5MXKOm9dOMnJ5P6ePNjE/14PcQCMKPSZS7DaOfLexLAgyZGHQqLq4JNiAVZGmlMdbU5lgTWWiNdXJtiIwCopiV5aSnpkq8VNQFt8pjcL7Lfk6ds4eBUZBVRRAUbgHLSzhFgDxxNIAhJN/AjgK348tDhCB8eyqcBEUB8riRWh8B4+CwihA4kh9OldrUxkoT2CwXFAYU7nTmsPjTcU83VbKm71LxTOA1+rTRSgUIPHRRmFh92webRIs6Tk8EC68vAXGu53CLeliHnbk8bAlg7stWVztmvfvAqPQkH7z5oUIkkJE4+dXQq7kGa9evxTVx59efMOGhXmEOlsR7mpBnKcdKXoZ6X5K0v1UZARoSA1Qk+DvQIyfgkhfIav4W2CUEeunJNLbnigve+J95KT6qsgM0LI4zIGyaAU1Kc7UZftQGqEkwckIYbl2qMaUCEdbopylRDjaE+0qJ95DSXqgluwwHXNTfVhVGEHLmlw6N8xmcVYIgSpD/DTW+OvsxJJLpJea5FBPEoLciPDR/HqRJkjYJ+mixFslw01uhZvEDB+ZNYFyKSEyJZEyLXEKHfEKDfFyBYlKexLVMhI1UhJVEtIVEuboVJQ4qsQl39kuMjK8Hcj2c2ZWjAeL5wSxrjyWBWVh5K0OJmtVBJkrY0lbGkVonivekXIcXa1w85bh6qPA0dsejY8VbhHWxM3WUFobwLIOP1Z0+NCyNYmTp0o5sW8Wu1rj6aoKZ+1Sb1ob0zl3tIZDPauJ0ZgTaTOZeNupRFpMJNZmOrk6CbFW00m2NyRDYUyWwpCZDobka0wodbdluZ+MYp0RRdppLPI0ZW2ojKp4HStCZeS7GFDobUm83IR4pSmJajNSnC3JDVCQFWBPRrCEwiQdh3qXc+ZgOWePtXL2xEZOn9xCbesqPDN8sUhxZEaWhgmJ1sjTZThGmJGdbc/yPCNqCi3YslzHjuoQyteFUFKTSuCySMwSHJgRbIM01gGvBcEk9MwmoCsX29VB2M33QZvnjkeyM55RGtTB9pjqTbFytcFaK8VYY8ckrQ2f6Sz4UFAZfSQYRumY6m/PNB9rjL3NkQdY4hOuZWaWDwUpcuanWzMnVkailz+udpHIbVKxlaZiqViMnV0+bpb+FDnIGMjS8jjTgFepY/hb1liep47hWcpYvssz5lGhNU9zrXmZbc33BfbcLZFxaaGc/lU6rq5w4vZ8w6kGzgAAIABJREFUHXcL1VxKt+dRwnh+SvqcnzMm8SDNlNs5dtzPMuLb9Ik8zZrCk1xLnuRbMVIsY6gqlIubs7m+O5c7nWHcWK/myjIpx1c5cWFHPsf3JHH8YCgH96azfWsOh3Zkc2Z7GOe7benfOJXTmw05vF3KwT1uHN/jxOA+Dde323KjbTq3GyfxoNWQO/XTuF0zkQd143hS9zl3yw0YWfslV9f/M9cav+Be43Se1I4XdzwOdZtz86g/Dzfb8aRhLE8bPuRV4yc8q/uEb5s/40HvRO4eNeTqsWkMH5vIjSPjufPVOG4ensbw4en0HTHi1FFrDnylYtfBALYfSKGqOZb4NCnJmVry5weyoCyJ1Q0zqeqYTU1HIeWNM6lomElbdzHtXcXUNeaxbnUCy4uDWZCnpyjVneRg4Q+kwjJ8BWF6B+IjvYmK8KF0YT5ObhKUCiM0CmO83aU4edijC9GiDNeijFThkaAhIE6BPsacwFQ58fmhFBZ4Mb9Ew7JVHlQ0x7FvWwbne+LYvyGGlekRpPpnEuGaRoA2G39tEXqNAI5z8FFlE6RNJsYtngSPSBIDklgWF8qJJeGMrBeWYXtyvsGTs42unK5z5lC9nlXz3Ejy8yFIHoO7JAZvVSIRrtHMi4ykJs2brmx7thZacarchb4mDy7XKxmslTNYp2CwVvEWGKX0VwrgKBfX4fRVyBkoUzBYoWK40Y2hZg9ubw+nv92L45UOHC+XckFQF+uUDFZLuVRuy0ClkFkUFEYJfYLiWCfjaotwX1rLlVY1Q00O4q7GS91+PLjQzE9PH/H980f/Chjf/B8AowCNAjC+K8O8g0fBnhYzjW+ejt6S/rcK41sb+q26OLrA+91pv/88hZF3CuOvwPiaH+8d4NoeF+5sdOFWlxNXu3UMdOm41OLB4XVSts43pGPWOBqyP6Yq9T2qUj6gs3AyR9Y70NfoxUi3glub7bi5yZZbm+y4tcmGkW4zrnTMYKBlPBeaPuVU7XscrZrA0Vphx5obGxfZsiJuHDlu7+Nv/DvcJv0XvKb+Af30v+Ax+T0cJr6HdupHb+dDXA2Fk4Gf42b4Ge6GwgLvz/ExG4Ob8Yc4G78v2tiCpa2a9h5ag49wNh2Ds8lYnIzH4WI+GQ+r8XhZfYS39Sf4WH+Mt8VHIjgKiqSnibAYfHSHo7j82+xTvKzHkBbtxLoNs2npLqe1p5q2jbV0bGmkvqeGht56GjbV0thTQ217hWhJC4C468hWUV0U8o3bDm4SCzE9uzvoPbiRlt5G0aLu3NnKlgM9bN7fLRZlhLKM8Lz14Cb2Hd9D37WL3Hg4wtmhM1wcPs/1ByMM3hwQ3/ddu4AwQ3cGxd2M125f4uaNPq5fO8W14UOcOd5K/fo0svyNyHMbT7H7BOZ4TWRpqAlLQ41ZGWnGqkgz1kWbIyiLIiim2lObbEdDki3t6VLRfn4HjAIkCuqiYFML63QEYNxV5CKWWgRF8R0wnlwWyKnlwZxeESyC4jtgPLk0GAEWL6yJ4lJZnNh87N8QJ0KjoDAOlMeLiqIAjFeqU8SfEd4J8HivLY8nm0t4tn0+Px1YIVrW1wWbeqOgKgo29BzRhhas6FFLelR1FKzrewI4dpfwsDOfR22ZfN2azUjPgv8QGH9485JfhKsub57ws5gnGVUdX796zt+eP6BmWQHJPvak6W1J97Ej09eebH85OYEOzAxSkRmkIi1ITVKQSvyPd6yXPXHeUuJEVdGeGOEcoJ9CXKuT6CMj3V9FQbgry6MdWR/twIYER9YmuZPnKyHcYQahamOC1WYiMEa7yIh0khLuZEe0u4QUfyWZISpKkj1ZmR9K5YIkyuYlkKiXEqA2RK+yxEtpgZfSkmAXwZZ2JTPaj7hAV/EajbD2x9dFipfOZnSELKaDDf4OdgQ7SIlQyolXaUjTuZCucSFNqWGmSkG2Rk6Gyp5stZQCjZwCmR15MhsKHeUUemvJ1Ksp8HNlQYwv6/PDqFkYScOaBJrKs6kvL6Cxei4NdaWsWZ3BvOJIosI06L3s0evV+Pg7ofWUIXU3Rx1iQdRcZ4qawlm0JZp5m4Oo35PAwSNC2D+WTWUBtK30p3KBnp2tRXx9aRt9+1tonJ9Khqs1IRbjiZcYEWk2hQRrQxIsDUi0mkGizTRSpQZkK40odrZkXaiORZ7WlDgassjdlNWB9lREa1ikt2KWsyGlfhJSlEYkyg1JUZuR6mxJmqcN6b62pAXaUhCvoXldGoe3LefEvgpOH2rg0umNHDrUSlCmN/I0R8yyNBhlKzGPtUQZbk5EjCFlRcZ0LbVnxwYntjcEUlYRyMx1oXiV6jFPUmAQZo11tBSvFbF4VachWxvFtBIPps/U4TDTA+dEZ1wiNEj97DD0NMHcWY65WoOBWs4EjR2fOVryuacV08IdsEp2Z1qQPVP8rJnuY8t0ZzuM1aZEJWuZM0fH7GxbIr1tcZeFIrfKx9pmPhbyEqbZbkBuM49wmxDmS2zZ5m3C3TRzXmVO4G9pH/M89XNeFEv4Zo5cXLb9ukjNixwpT3Il3C2SMLJYQd9CW64ukHBvnj33Z8m4le3It9Fj+DnhI35KGsvl0GmcDbPjUoQF12Om8yBjEvcLpnJ75gRuzjbh5nIND5rDudMUwI0aJ27UahlpcGOoM4aTnVmc3RLE6R5rDra6srMphBObo7m0y4f+bcac7R3P4e127N4TzNa9aXy1P4gTO525sEXCYLcRI10zuN1jxOW68VyrGcejpgk8rPyE4fUzuLJhEjdqPuZm60TuNhjwbe1Evm4YT1+3BVeP+PN1jz1PasbxqvZjfqz/nFf1n/Gk8VPud33Bg4PTuHVsKteOjOf60bFcPzyGgUMTOH/QlJMHHDiw34utuwPp3R9Nx/ZoFqx2xjtwLF6+U3H1nIGXnwURsSpiE3SkpruTm+tLbo4PBbm+zC8JZdWSeJbPi2RZYTCL8gIoX5hE09p85udGkB7rid5dgrOTNe6eCnRu9qg8bVA4meHuI8XLX45LgASncBlOcXK8MzUEZDoQmq4gr0RF8WoPMjdEMGuOO3VLg9jWmsOug8s5dWYVfb15fFWZTllONEVxKaT4xxGgicLHIRl/XQF+mln4OswkTJdNglsmia5JRPkmsTQhksPzQ7m51puhNY5crtQyXGXP5XJDLlaasHWNFcsS1aQ5+xGgDMRXG0WEYwCLQ33ZnOnEgVxzji2040SFMycbPeivlnBJgLxqGf1VUkYVRamoKgqg2F+lEMFxoFzOQIWCwToNF2pV9Le6cKHJkb4WYY+nisEmFZcblQzVyRiokjBUI/0VGAWV8VKN0IqWcbnJgeEWNVdaVFxpVHKx05v75xv56elDnj3/5q0l/T2vnz/izcu3CqOoMv5rS/rVf6Aw/lZlFMHxrXX9axHm7U7Gf6MwChnGdyPkF0dt6RdvM4z/ucAoQOMPP7/mzS9C8eU1b27vY2CLiusdWoYa7Nk6/wuWRf+OhUH/D1Xp79M++0s6ir6kpeBTqtPfZ2nY/88s99+Rpfkd2ZrfsSzkH6lOeZ+eogkcXWvDhVoFA0JdvVnKULMlVzssuNphwqXWGVxoNeBE7RT2rBnHvrXT2bXCmJ3LrdmyyJamPFNWRo9jtvcHJLv+iSjVPxIq/a+Ey/+BOO3vidP+gVj1PxGr+kfi1P9EjMN/I1T63/Gz+SNe5v+Eq9F/w9ngn3Ax/hdcTd7DyfA9XEw+wt38czwtP8fL8mO8rD7Gy+JjvMw/xtNMsLk/Fm1uT9PP0Vt8iY/5GPTmn+Mrn0JJXjgt7ato7NpA28YaGtoEcKylc0cz1T2V1HRWiJa0AIeC9dy0sZZtBzaJymLX9hY27uoQn4UGdUtvw6jSuKuNjXs7R2FxXzcb93SK63gEaBQyj7uP7OTi1QsiJF4YPocwV+4MMXjzkvju6r1h+kf6GLozwNDtfi4Nn+HKlbMMDh7l2sgxRq4d4MzhOlE1KPSexjzvKeLNaCG3uFTMLppTFmfF+hhzapJtxRHuRjekSWgV9i++LbkI1rMAje/AUXgvgKOQYdw+y5nds13ZV+whwuG5VUKBJYYLayI5tzqCE0uDRGVR+Dy1LER8J1jQlzbEiXD47lMAw/71oznGUWBMFm1qASwFe1oAxsebi0Vg/PnQKlF1vNmUJSqJgrooqoybRlXGx70lfLNJAMhRaBSyjAIwinsY27K43zaT6xsX/rvA+KNQMhOB8Rm8+Y6f3wj/Lr4QFcZXL77nl+f3aVszh8IwNSVhCopDFcwOlpMfIGWmnz1ZfjJSfKUk+8tJClQSL7Sh/RzESfBTEqOXEusrI8ZHQryPPYneUjJ8leQFalkUoWFNjJYV0TpyPK2JdJiBr90U/ORGBKosCVJZEaKxJVhjQ7DOihhPe9ICHMgR9upl+LE6P4z6JemsyI8gxtMWP5URHjIz3GWW6FV2BDrJ8dNJSQjyJD7Qg2B3Nb5OMjw0dnhoLfFxtiLITU6UpyORzhrC1QqiHKQkaVTkuHqQ4+xNpoMrWVIVeVonsjU6crQ6CjSOFDroyFdqKHL3YH5UOMtzUpgXH8XyjFiWZ4RSVhBO7dw4akqSaVoyiy3VK+muWkZr1Xzq1uexfmkSgR4WRAXrCPbX4a1XofORogiwQhNvQ/BCNwo3JVC4P5TFWwNo7g1jd1cYnfMVtBXKaMx3oGWennPblnP9dBsHWhZyuGkJ1flRBJuOJ9JsMrEW04kzn0685QxiraYRZzudZMkMsmUGLHC3Y02gAyv0EpZ6WbEuSMb6UCWlHhYUOhozy9mMdKUhyXIDEpWGxKuNSHK3JEVvR4KvFenhUiqWxvDV1mUc37OW/ZuXcWZ/NZdOdxOa6IgmSY1dthbzbDUWiXZIIizRh01j1SxTGhfJ6K3yYWNTOGuqwohZoEeb64ZRtAyDcAnSZB36NWm4rU3FeUMassWR+K7PIGxJCh6JXmj8HZB52WHiZIKp1hYjlT3TVNaM15jxqdaQib52mMW6YBLlimmkJ8ZhnpiHBGAbEIe5i7O4gic4cjr++s/w1lnhZB+H1LIEK5tFGElyMTDJx8cqhhVu/mzxlbEvyIzhZEsepU/nSep47udY8WPbXG4uCOTRbBUv5mh5nq/k+wIZX8+y4VqRJcNzLbg515yv55jxbaEd3+a78jhxAs/i3uf7+E+5ET6F4SATRgImczN6Erdmm9G/WsngIgsG55pzuVTC84YQbpe7MFKvZbBZxWCXK+dbfTlRF8rF9Y4MrzDm4hprLtYruLJRyrVeA25uHcfgpqmc2eLJV9sL2dG7iCM7/Tm6SSUC5oUeIwY2G9HfY8Kppumcq5/BUL0BlysncbHcgsFKA0ZqPme4bhy3a2fwTf1k7jRN5Ey3OQOH/bjTLeG7qvG8qfqUH6o/42X1pzyu/Zh7zR9xf/s47h2cxPVDY7l2eAyXD31G39EJnP7KjmMH/ThwII0d+/Po2p1C6444ylsDSS+wJTzajOBgc/z0Jvj6GBMaYENkiD1x4QqSozVkxOnISnQkJ9mJnCQnSnL9WTQnnJUL40mJcybIX4p/gBz/UA2OQsRDL8M5wAGXCCWaADu8I9X4Rmnwi3XAP0VOSI6S2GJH8lb6s7Q+mZqmWNY1RZBeE01ucSAbVxUwtLedG7dPcP3RcU70bmDzqjmsz82iIDKOeM8wAtSh+KkTCXbOx0+dg68ynUinDJLc00h0icPfKZDVqeGcXOLP9ZUKrqy2ZWClJZeXmXJnpQ1Di5QcXRRIS2EsJXERpPh4k+Xrw2y9jpoEJ46WenBuiZKLGxScrXXgbKOKgVp7ERovVthyodyGixUS+iqkXCgTrGg5l6pU9FUoGawUGs4KhurV9DWoGGx3pF9wRTsc6W9WcqfXnZEONZcb5FyuVzDc5MBgrUz8vUehVIBGIceo5EqzAJcKrgjN+3Z3vj5by9++f8CLl9/w/OVDXj77njfPHvHDy2HePH381pb+XwPji2ffIMw7W1oAxnfPvwVG4fl370ou4iqdt7AoLvB+9TbL+PZUoFh0+XH03N//ru38P/s5fnyNMD/9/IYfRGB8ww+393J5q4q7G5241aVmqE3KuRY7LrbI6WsTRvbrHK+2ZO8qQzqLxrA+4Y+U+v2OOT7/wCyvf2CW5z9Qov89c73/G4sD/0Bd6mdsmj2ZHfOncXSNGWeqjDhXP5Hz9VM4XTOFk1XTOVlpxLFyU/avMmL74ulsKZ3KxrlT6Zw/je6FM+iYJzxPp3uhIW1zp9NaPI36gonU5k+kInsMK5InURo1gYWxU1kQM505YVPI8R1PiP0fCbD+Az7mv8fb7PfoLf+Cl8WH6K1GLWkfIb9o8TmeZkKm8Qu8zMbibT4eb/NxeJp/Toy3LauWZNDStYaWTRXUta0fPQnYXUNTdxXde9uo76mivrNKVBQFS1rILQqQKECjkGXs2NbM9kObRXu6rbeJ7l3tYilGsK0F1XHj7k7xZ4Rn4V3v/h52fbWdC5fPMvL1VQau93Nu6AzX7g4zdHNAfHfl1iADI31cunGBgRvn6b9ymqvXLnJ5+AzDI6cYuXGUob5NLM/1ZE6ACQv9DCj1ncKCgKmsCDemLM6a8ngrKuKtqEuxQ4DFqngL6lNsaUq2E5VEwYbekq8Vc4xCllEYIb8owONohlGARU/2zfHk+JIgLq6N4dIGAf7ixOfTy8PE98Ln2ZXhvwKjAJWXyuJFcBRyi1eqkkX7WQBHofgiZBffKZGiwtguNKRLeL5jAW/2LBUVxpvN2WJ+UQDDb3+jMorAuLlYtKYFxfFBT5EIjN90FfC4YyYPO3K5sUkAxiHRen7142ve/PCCX4QtAW+e8ZNoST/ll9dP+EkooL1+wctXL3jz8nt4do+NG4opjdSwJELG4ggF8yMUFIVIKQiSkeZjS5KP3SgwBihJ9FeKsJgUoCY5SEO8v4JYX0FttCfFX06Gv4IsXxm5/koWRmhZGetEaZiGeK0pgfbT8badjrfEGB+ZBd5Sc7ylZnjLTPGSGxLhakOcl4SMACWliV6syQ+ndkE6i7PDiHSX4KUwwkthhafcBr3aHn+tHC8HCUGuaoLdNPhopXhp7HFzsMVDY4GfszWxfq7kRUcRoXUkVCEn2UVDslZBvocXc/XhLAtOYWVwKstCUlgansqqmCzWRGWy1C+eue4RlAYlsKGglOplq6lctpzKpfOpWTqHspJ0ymenUjYrk8aFpWyvqWZj9QbaKpfTUlZEe1k28zK9SQtTkxiiITbcEX2gHG2ANdIQc5xnqomuCKbgUCQlW32p6NHTXK6hrciMLfkW9OZL6C5Q0bXAh8PteZzrXcbxjkUcbVrIhowg4qUGRFlNIdpqGrE2BsTbGxFtO41EyQxSbKaS52DCUh8ZK/RSVurtWR+kZH2IisXedsx2MqNAZ0qGYgYp8hkkqYyJVRmT7isn3tuOOF9bkkPtWTYniJ1d8/lqxzIObF7EkS0rGDzeyrwF0bgnqVBm6TDPcMA6TYlpiBkekeZULPWmbo0vm9uTae1MJ3eJP9GLIpAmu2AY7oBRuAPydE8iq4qIqC0hvLaYxJaFFPWsIa+8hJi8WHQ+SqROVlg4GGGqMmG60oDpWkOmORsw0WUGRoH22MZ6YB7uizZzJjZRaZj4ZaAIXYyxNhQbnR0OTl/i7voZrkoLnOzisDfNx15SjIF1FCamUQRLvCn3cWRXsCX7wk04FT2d60lTeJw5ndszZbzpXsOb+lk8KlTxdLaGp/lynhXKeTTLhvtzrLhTbMb13CnczZ/G49mWPJvjyndZBnyT+gUPkr7gfsIUvo+awnfBH3M/aSxXlirY2RDOQGcY/eVuXFnrzvO2OAbXOnGpyZnzXU6c7NTQL5xvaw/gxmo1Dxdbcn2tMbd7zLi9y4hr2ydzc5sRwxsduLAxkqOb53Bgy1xO9+g41yXhfLc553qMOb3ZjBNbZXy1yYF9LXL210o406ykr9WJwXoLLld+xlDFGO7VCeWZydxpncTJTeYMHgvgVqeEp9WT+KHyC15XfcHz6s94UvsJDxs/4mHPFzzcPZFb+8YzfHAslw6N4eKxCZz6yp6vDoSw90AB2w4uoOfALBq2J1DRFcrSMh8Kip3IzJSTnmxPUqwN6QkKUmIVZCRoREicnenBvHw9Cwr9WLYgkoWL4igsCiY6XotfqD36cBk+USo8Ih1wjXDAMVyBa4wGjwQlXolq/JOdCUl1ISJDR8psR3IWOlOy1pflDfEsa8igpjGd+s4clm4tZU3ZQnauq+HKzqPcvXWHcyOXaa9rYdWsxSxKK2FObAFxnkkEaRMIcswi0CkXP002wdo0ohwTSHCJJsk1hCS9C61Fvlyu8OPaOmH5tYZDq5w4utaXoytDOb4un941q6lcvpJFc/NYUxBLR2EAvflO7CvRcWq1B6fLnLhYq2SwwZrBejMGau3or7ajr9KWUWgUnket6Atlwl9DGAX95TIGquUM1Cnob1Aw1KZmsF3F5U4NV7u1PNjlzdfb3LneqRVh8VqrhoFa2aiyWCsomKNgerlBISqLg3VSBmtsOdfixP1zNfz89D4vhPziy4e8+g0w/vD0yb8PjEIJ5u3SbjHT+K4l/RYY3717B4zvCjICLP6HwCjsYBRA8u95RuGm9L8+7fd/+30UGN/wt5/f8OMvr8TSy4tr2zlSZ0RflSX91RZcbLCkr92Wq5tkXO9VcGenmvt7dXy9R8v9fU7c2anj6kYlZ+ut2LtiCm0lEynL+ozF0X9ibtDvmeX5/zLL/b8yy/W/UOD8O5YG/Z7mrLFsmv0l2+d+zO4FX3Bw+USOrJ7O0bUGHF1nxFerDdm9ZDJb54+nt3Qc2xaNZcv8L9i6cBxbF06kd+EkNs2fQmvReBpnjaM6Zwzr0z5iedJnrEybwPLkcSxLGs/6bENWp82gbKY56zLMyHZ/n2TdH4lx+BMBNu/jY/FnfIVzf9ZChnF0Z6On6WfoLceitxyPh8kY3C3GMDPOnbINhbRuXE/z5kpqWtfSs6WBLqEZ3baB7t3NNAlFmI21lDetpXNbC737eujY2szuo9vE7GLX9lbRqm7b0ijmHIUm9db9G+ne0SYWYgSg3LK3W4RFIf8o2Nm7v9rOmf6TXL83zPCtwbfPVxkc6ePWg+sMXe8X3/ddPcv5y8cZvHqO67cGuTxykSs3L3DpymEG+reyrb6QBRF2LAkyZVHgNEr1E1kZbkRVkq1oQ9cm24qqYkOqHTXC/egka5pTJCIwdmTIflUWBVAUVEVhBDt6W6EzO2e7sqfIg92F7hxbHETfujgGyoUdikn0b4jnzMoITiwJQQDG86sjxbLLxbXRopooAOM7QByuSRULL0KOUbSjN8SJeUfBqhaA8euOfL7bMpcXOxeKOUbh5wVgFMotAhQKkPh4S4loRz/uncu3b5+FPOPDjXO411MingZ80pUj7my8tWUxPB7i5x++5/WPwk31l6IF/bcfRoFRKL0I+cUf3wLjq9cv+PHVd/DsDr0bilgUqWRFuD3Lwu1ZECqhNFJBcZSKZG9rErxtSfSTj8KivwNJ/moS/VWj1138FUT72JEUoCA9UEmWv5xsvT35/jLmR2hZFufK3HBn4nTW+EqM8LAxxs3GBDdbU1xthU9j3CVGeCuNCXO1JU5QGX0VFMe4sy4vmlW50ZSmhRLpLsdLYYZeZY+Xwk4cHwd7vFVScXw0MtwUtng4SHBzkODrKCHO14mFmVmUFS0m1SuEULmKVDdHUhyVzNYLV1Lm0FtaTe/cOtoLy2mZXU7X3Fo2za2jM6+M6pRllKUvp3FRI3VrWilfW0N1RSVN1eXUrF5M9eIFlJXMp37xWjZVtdJT00hrZTntZQtoWZlO97oclmR4Mz/Nk4JEZ9KTnPEJtkMTYoMuSU34ynCyd0Yzd0cEqzr1VG1Q0lhkyJZcA/bPsmJfkZxNs5W0leg4UJ1Kf+8SBrevpm/LGpYle5GoMyFWaUiU/XRiZTOItZ9OotSABJuppEsNKdCYUupqzZoAB8pCNawWQNxdsNnNydWYkGI/hVSlERnO1mR4KViYHkqsXk6Urz3RARIy47V0NxSxd9sS9m1eyJ62eZzfU0lD9Sx84hSo0zXY5eiwEazpcCsco6WsW5dKY+ssdh1dT01vKemr4olYnIxtnAcGIVqs4tzwLI4hu20VibULSayaz4ItVazaUsPSxlUULMrHw98RidIUG7kxNo5G2HkZo42wQx1hg3eWC9IwBYaeCiwDQ0lb04VHVhUGbqUoQuuxdJ3NZEsVSp0VHq4GuMhtcbKNRGmeicQyDWMLH4wsggjU+LIq2I3uMGu2hMxgf/BYBqK+4GHyBL7OsOTxqhR+qUrn9QJX7mfa8LLIgacFEr4vtOHJbEu+K7HkmyIh42jA49lmPJur5VmRFfeyJnEncwr3Mwx4Ef8lzyP/hce54+lb70JDWxZnduUysnMmN7vTGa6J5nS5Hyda/TjS48XhLkdu7PDhXrsLd1bZ8PUyE0ZqpnFjrxnDR60ZOKhgYIcnA5siubglmRO9qRzZFM5QixVX2s241GHMmS5TDm+S8NVeH/bsDmFbbwg7eoI4sjWCC5sD6W+yZbD8M66UjxFb1N/UT+RW2wSObzFn8EQgtzrseFo5mVflY3hRNYanNf+DtreMzjPBsnNnzc0kdyadgXRPT1d3kV1mFDMzM1gWs8VkMTNYzMzMzGxmS7ZlSWZ2le1yVbnARfNkvZ/LPZVJ7l2ZJPPjrPf9Pi3rn9d6tPfZ+3zIy4Y/8bzxjzzv/JCXo7t4OLWL9bmdrCzuYOX4Ns4vKXF84TAzC5EMLaTTfzyVxskQqga8qer2JrfCgZQMPVKSNYmLUSM2UoukWBPyMp0pLzhCVbE/lUW+5KY7kJpqT1CsDa6B+th4q2Htq4mVvzbm/toY+2pi5KOBWaAuliEG2IVp4XDUAJdwM1xCjQniMs3zAAAgAElEQVRPsSGryI7yOmdK612p64miYTSPofEypmdrmTjTR3dzN1Plk5xuO8v6hcfUts8RGlpBZEAFSQHlJB4pINg+gyM26bhbpGFnEIuTUQxHLCIJtAwg2MyVCCtHCgL1mM83Yb3WgnsdzszW+9PTnEpLSyHNbTV0jkxQPHSW7J5Filpa6KlO5EKFA+ul+lwv0+FctTEnmsy5JNjCLeLcbdrN9QZFrtYpiKBRsI6vVCmxUiWc71PlXLEyZwoUOVOozPkSBS5XKrIi7CQ2qnCjXYONbi02erS42afDw1FTHo6acKtHT2Q7bwhXXgRQFKzoX4BxtUaJGw1qIgVyrUGFtXo5Lrbp8fRSLT9/+Zivv37K118/49uvXvH9V5/xw9c3+f7LV3z31dvanF9D4L/l/Z01/S4k82dgFAHiL5D4Zzv6XUpatMv47wGMQpXOW2D8UQDG77/j87V++nPeYz5zCwvZHzGfv4X5sm2cqdnGpabdrPeKcW9UhgfjcjyZVuLTOXVeLOjwctGAF/MG3J7W5UKPInM1B5ko3sd4wQFGj+1nqkCS2UJpxnL2M5i6k4H47QzH7GQ0YTfTaQcZS95Db9THtIX+gaGkHSwWSHGyTJ6FQkkm07fREvIPNIf8juawP1IT+B4VAe9T7PchmW7vke76RxId/4lIu7/j6KHfEGrzNwSa/xWBpv8PRy3/X9Lc36MuRozeTGX6s9Woj1Eg21sST61/wEn5v2An95+xlf1b7OSEu9G/x1rmD1iLgjAfYKH4CYlH7amrT6Ohu4jG/kryy1Np7apgYLiJ3uEGukbq6R5rEe0wVraUvN1VFGpzxtqZWB4WgeD44pDoe6HYe2Cqi4mlIQSI7JvoED0FwBQ6HIWAjBCOmTk5zuKpGS6snObu45vcebTJxatnuXlfSENf4/6TW2zeW+Puo03RLemrm2fZvLPC7fvrrG5e5srmBS6vH2dtbYqzk+VkeqqRcUhIRR8g03YnRS4H36ahg1RoClKiNUSFtlAVmgMVaA1UoCv0befiW1taSEi/taHfKYujcYaMJxiLLOmJGGOEOZ5px0qpYCsLimEQa9X+XCr2EAHj2TxnETBeEWDxV/uK71LQAhS+G8GCFhRIwcYWKneE0IsAjMIO49cTWbwYTBIFYoQdxic9sSIl8fPRNF6NpfNK9Ezj89F30Jgk+vnTwTRe9sfzqjeKF32xPBzN+/8Bxte8A0bhDzahZkcARlHVzlf3Ga+II9dNjRJXJfJdFEmzlyPFRZUEd02CDinhYyPAlzpeNpp4WWvib6eLl5XwWU1kR7tbKBDkoEGYgwbhdmrEHFYjwV6dZCdt0t2NSXI1xVNfCXN5cYxkJTGSl8FAVgIDOXGMFMQwU5XA0VgZL0vhdxgS5WhEmpc1xwKciHO1IsLZClcTLayEwm5NFSzUlTFTVRQ9LbVUMVNXwkJLFVN1Jcw1VbDW18LdwpAoF2c6cqsZqxiiMDgTX31r/Az1CTLWJtPNg4GMSuaKBlgsnmSuZILpkkkWyuc4U73MUv40k1kjDGQN0Vc0SXvFFOWlXZSVt1Bf20pbYys9Td10VvXQWTHAQO0Y/fWDdFe3M1xbzUh5BgMFMYwUR1ASak5BmAk5URYEHNElOMYJ3yQfQstiCO0NJmEogIIhL0pqjahOl6Ireh8zsZKcTFFhPkWdjkhZxrKtON8azsbEMT693Ep7kR/JAQbEuGvhbyqFh/ouvFV34qOylyNK+/FT2oefwk4iNQ+QY61KqZMuuTbqJBrKEGcgQ4KxAsHq+/FTO0CYmSpHDxuQEuRClL89fm4mOFgrcchCit62NEaHc5gayWG8LYXZtkx6m1Nw8NFGx08DhTAdpIO12O+hiIyjMskliZy4vczSw0UqlmoJaUzCItkXaQ8L9trpoB5ow5GKWLKm2gipzyWi9hhFgw2U9dZSN9BIbFY0lk7GqOrKYGypiaOvEQFJtsTku5JR7U9imR/2oVbImmohYWSP+uE0DD1akLGoRdGpCx2XdrZLuyImo4W1hQGHjM0wUnJDVcwTVWkvZKUs2CPvhqKSLUdMLShx0qXReg/jNn9ixfH3PHL9PS99PuFlsBSvopT5OduQR0HivI5X4ZsEZb6KkeOrWFm+TZLnTYYS32Yq8mWaAi+TlHgZL8mzWAmeJauKziV+GiHGZ6Ef8CxDjAuVZjS3RjDXd5S1ySTOtQYznHWImWpvZjr9mOp148yIIw+n7HjYosrdsv1sVu5ibViS1Yv6HD9vzfwJb45Px3B2MIoLQ16cGjLgeM9B7jTt4VbzHq62HOBUqyzTPfrMLfgxunCU4fkoJuaimZkO49yYGyvtymzUfMw9IUldv48XTdu407mFkyOSrJ604UGnIp9X7uDLqo/5suETvmjeysumD3nR+D5ftG/ly4F9PBzZx8bMQa4uiXNt/hMuzUtxesmU2eUj9C1E0bmYRN1kNJXDoVQOBFHY4saxMkMy89RIzVQnMUWLnGM2VFT60lAfTmGhN6Gh+ri5yeEsXBDy18LWXxOrAE0sgjQx9FPBwE8Z4wA1TALUsAzRwipEE/tgBZzDtHAJM8Q32orcYi8a6jzp7fRnZDiWicUKpi+OcfriHFfPzHLnzDJTNROMFR1nvuY8cy2niYlswMO3jYijQ8QFdRHt3UCEZyNHvZo44lCOnWEq3taZhDulEe8cS6ydH1lufiyWuXKtzpbNZldWe4TQTifFY2fJmrtB7PRlAqfP4zi3RsDsTdJ6l2htzONijT23KtXYqFHkQqMuJzssRMrvZrMYj5p3s9aowGqdHKu1ClytFdRFFS5XKHOmUIHjx2RYypJhMVOWkwVynC2V41K1IquNyqy1qXG9TYWVZkWutalyf8SUh+Pm3O4zYK1Fg2uNqlxrVHsLjb+kpYWrL0IQ5u1+oxLrDbJcbtfh6YVKfnr1kNevBWh8wnd/BsZb/PDF/zkwvlMZReD4S7JatMP4dlfxXa3OV78oi6//XKvz4w/f/N9XGL9/C4w///SGPwPj9X4Gc97jRO52ThduY6loC7NFH3Ki9E+cKv8Tlxq2sN61mzuDB3gwKsajcSmeTMjybEqBz2ZU+GxZgyeLajyYUeHWqBI3+hS41iXPlTYZLjSKc7lZipUWKVab5LnaoMaKQPHNWqw0qHOxVoVLdWpM5eyjP3ErPfEf0R3/MaOpO1kskGYgeQ/FPr8nyvyvCDH7awLN/x5f099xxOwPuBn9Hk/L3+Nt/Y8EObyPr81vcdT+S7yM/hP+pn9NrMPvyPT6gPLwvTQnStOXo85woR59x3QoCjpAlM0fCTT5R+zk/woLyb/EXPI/YC7117gYiZOT4kNNQwa1nQXU95VT3phLdX0eTa0ljM90UN9ZxMBUh8h67hppFamMQiejAIcCAArQOH92SvQ+PNvL1PIIrb119I61MzrXz8hsn+h9aLqHwalu+sY7RM+l03NcWDnDrQfrImC8fP08a7dWuffkFht3romeAkDefbLG7YcrIoXx1v111u6ucWnzIldunWXj1hJXFhspDzcnx0GKfKeD5Dvtp9xTinp/BZEN3RwoAKMyHWGqtIco0xakSEeQ8p8T0oKyKOwsiu5GC2XdUboiO1qwpIcj9RmNNGQsypiltENcLvZivUZQC0NEzysl3pzNdRGNkIYW9hSF5LNw6utGjb/IkhZAUajSEUZQDm83hoiA8XSOvegpAOST7lgRMH4xmi6CRwEkBev6fkekSGEUgPHL8Qy+nMjky4kMETwKSqMQgBGKvJ8Npr8Fxr4oXvbH8Xi84H8KjMLO4k9vvuKn717x03efi/pRv30j9DR+w89CN+NXd5mqiKHQXZUyV0XKPNXJc1cjwVGRCEdlAg+r4mWjgoeNBm5WmrhaauIpPM2UcLdUxstaFU9LRXysFQm1UyXKXp0kZy1SHDVIdtIh0cWQGEdjPAzVsFSSxVheFgM5WXSkJTCQl8BYUVy0l+hspomvrQHRblZE2psQdciIWHtzwu3M8TTWxVZLBWsddcxVlbHSUBONjZYG1toamKmrYKEpJKKVsdLVxNHcGD8bG9I8g5ksH2K6fJ6BnH5yvGMJMDImwEiH+MOOdKaWM1s8wqnSOU5ULLJYNs9S6TznKk5wtnCJM4XLnCg9wVz1aSYaztJbt0Rf8yLDXYuMdM3R2zTJYPMSww0nGak9zkjlLEOlQwwXtzFb2UhfRgpzJcmM5fjTGmdLVbQV5WlHiI/2ISEtiYSSAoIbU4noTCB9KJq8Lk9Kygyojpeg4+g+xiIlWU7TYixelZ5wJSazLDjTGsipwVhqipxITzQjLkyPUBdFfAx246v+Cd5KO/BWfWtPe8pvx1dxBxHaB8m10yDXTot4Q1kidCSIMZAjXEcSP01xou0MyA7xwM/RnBAfe0oK4vH3tcLCTIrO1nQGRvIYG8tntCOD/ooYZvoL8Y+wRMNTCcUwHaSCtRH300DG2wintDjGH69Sc22cpPlajrSloxPvibSXOVJuBuhF2BDaFEfKaD2RLcWkdVZSOthIcVc1lf11xBTGE5jsz9H0IJLyIkkpCCU6w53EXA+K68OIzXQiMNYREwdLlIyckNWLRMW8HC3XfsTdu9iiW8Ee9SwOyB/BxMwDN3t/rHSD0ZIJRFXCDxVZNyRkjiAu6YymrAVhJsY0HJJlxPIDLjt/yAOfT3ju8zE/BnzI66DtPPLfxatoKV7FSPF5pCTfxSnwTaQMn4cc5Hm4GM9iJHgUI86D6IO8jNjDk5AD3IvV4XljDE86YzmTrsvVAh3Waqw4WefJYrkLx9wOorf1L3BS/QNxvloUZznTUevD5ckIPp3z4V6zOrer97PRvI+VKU2Wz7swdCaYoRNJzM9mcLo/mPOCjd20j+vN73OvcSe3mg6w2izLyXZdpvqdGZmJom8+mZ7ZRAanopiaDuHkmAvnW+TZqP6IJ3XbeF67i8+btnCv62POTklzacmMB+1yvCzfxouqj3jeuJXP2j7hecsWXjZ+zJdN23hSt5UbjZ+wOiTGlTlZbs/tYG1+L5dPqnL8jBUDy0domY+majKRspF4yoYjKOn3oazdiuJ6ffIrDUkvMKa62Y+K+mDCY61wcFXBxlEOawdZzOylMHOXxyFEh8OhOtiGaGEeoIKRjzyGXjJY+ytj46uIuYck7iHShKWYklMVzPBsJWdO13H5eD7nZ9JYHMtgfrGNuQunWD51gpMd7cyExbKY2sFyzXlWetZY6zrHTPNFwmOn8PXvIdK/i6N+XYQe6STAsx1f12b8XRqI928jzqOUZNdM8o+kM5Rew8mKVG60JLHZmcvJ7haqes6SOHSfoP672NUsEj51Dc+p6/hNPiWq5ybFjW1M1QRysVKPa9XyrDapcKFVhwsCyNUrcLNecEBluVItxZVqWYS+REFhFNTE5WNSLGRKspwty4ljCiznynCiQJqLQgK6SY0bbepcbVLkUp0Mqy3KPBg159G4NXf6jVlr1eSasMvYqsmNZg2Ryigkpa/WCP2MyqzVCqPIeoM0l9q0eHyujJ9e3efrrx7zzS/A+MOXn/HjawEYv/g/Vhj/Z0EYETC+vebyWgSKb8u6X/PDu5T0D1/z7w2MP/38VmH8an2QmbJPuFIlxlq9JKtNElxqPsjVpr2sNu1irW03N7v3cqdvL7f7dnF/aD8PR8V4PCrBs0lZPp1S5MWsGp/PafJ8WpNn4xo8GFLl/qAy94TLMT3SbHaJs9lzkPXevax172Wtax/Xug5wtVOcq51SXGmT4kz9QY5X7eN49UGmC/cynreXwZx9dGeL05AqTorvxzjo/0csNP8jhwTQM/sjzrbbsTH5gMPmH5KXbER+oi7BDlsJsPkD/hb/gL/Zb4h3fo/sI3+kNPSfaE3ZRWemGF1Z0rRnyNGYLEdNnByVMfJk+OzhiNFv8bVVoiw/gtrmLArrM8iuSiGnLJmcgngKi5No6SilpCadpt4qUWl3x3AzVS2lIjtasKQFC3r5wpxof1GwnMcWBmjpqWNgopOxuQEGJ7voGW0TgePk4hD9gnU91c3E4hBjM4OcurAsUhTvPNzgyvXzXNu4LFIcBYi8unGZ65tXuH7zAjdun2fjzgqb99dZf7DJtQc3uHTrHJt3TnLjTBdtaS5kO0hS7CYumkpvaeqECh0/OVqFkEuoKj0R6nQfVaUjVFmkKP56Z7Hvl3odARbffS+8j0QZMBppxHi0MQsptlws9GCjNoRbDUe51RDGtQp/0XfC95d/lY4WbGdhd1GwoIWQy92WMO42h3GrMUQEjoIKKSiMotBLYzBPe2JFO4zCvehHHVGiwu+rQiCmOVQUfBHgUADF11PZfCXY1uMZCBD5YvgtMD4dSON5Xxyf90SKFMYnE//fwPjzm69EcPjjd1/w5rvXfPvmO759860oMS0A43RFNIVuKpQ6y1PmoUbREW0SXVQItJXDz05FVJnjaqWBi5UWrlY6uFuo42auLAJGd0slPCwU8LaUJ+ywKtH2qiTYq5HqoE6CvSYRh7QIsdbFw1gLcyV59KRl0JKURENCHAN5KYyVJDBWEReVbvsfNiHW4xDhh4zx1VfD31ATbwMt7DXVsFRTwUJLHStNdQ7paImA0VIARy11zNVVsNTWwEJbAzsjPQ4Z6eFhZEGWRxSL1QvMlZ5mpmSR/pxWcnwCCDLTJ9zajjTXCCbzhzlfNs+ZigVOC1M6z8XSZa6WnGSl6CSXys9wquoMczWnma67wGzrJea6LjLddYbR1tMM159htOY8U1UXmSk9wUzRDAtl00wV9rJY0kh/Qjgjyd7M5fkwmOlBS0YwtbmZ5KQVkJRTjW9pPiGtBYR1JZMyEE5JtwclWWo0REnSHSrBdLw682kGjEerMBitytAxM8ZavGlq8CAjx4KkZBOOJVqS4atFsq0MQVr7cFPej6tQwSO/gyMK2wlU2UWsgRTxhjJE6UkSqSdNpIEswZpieKsd5IiBEvnRgVTmphIS4EpJSRpV1RmEH7UnLcWL1t4seody6WtOoS7Dj6nufJIzvdD1UkM+SAvZMD0O+Gkg7mOGckgAdTfPE3+yC9+xEtx6slCOdmK/iw4KR/TRCzcmuCGU6MEKItpLyOitoWignsLuKgp7K0moTaN6oo6asRoK2/OoasunrDaVsppYisqDycrzJiHNG78wX3TM3JBQCUDJMB9Zmwb+q3k+7+nX8pFKKbvkE5BS9CAivARPxzx0FKJRFo9ASSIIzX2uaEl4oCNxGAdpbUr1xBgy38IJp51cC5LlYZg03wR9zNfBW/k0aAdPg3fwMGAbz0P38SJoH1+HSfJFsBifhorz4KgYN4/u43rgVp54vcdTr+1shOoxlhjASHMJiz1ZLJQ5cCFTnTvZmlzJNqczSIUgzT+gsvUvUDjwW7RVduBqLUNtiiWXmuy5Xq3OZqk4t2pkWR2yZn4hmKHlOIYW4pkfDeJCsyU3KxR5VrKX52Xb2azdxVqDOJea1TjZZcPMSDCD0yn0zmXTP5fK6HQEs1M+LA3ZcbJOghuV7/NZ/TZeVG/ni+YtPOzbwpVFec7OGvCgRZoX5Vt5Vv0hTxo/5knbVj5t/YTPmz7hy/rt3C1+n5WKLaz0SXFxUo47E59wa34HGxdkOXtJh95FGxpmQikfT6FoJI2i4WiKR/yoGXagssuc4iZLssqtCUnQx8lHFSsnJUztFDGykcf0sBK2Huo4BWjgHWWMe6QB9iGamHnLYegqjoWnNG7BakQJ99lrfGnpCaB3PJnJ5SpOn+/k7HI1F2eyWJnOZKE/g6H+Opr7R6mqbaTKP4hZE3v6DidQF17L8Zpp7rXO0pPURnjUMOERQ2TGjpEUN0VY8CABPj34e3UT5tNHhFcbyUeaKAxsoC2mnaXCcU5WT3Gupo/uxGzKkwrIbzpB7uhDMnpvcfTYGCGxrZS13iC55xXB7Z+R1jBHd9MxTjW5cKNZi80mWa7Xy7FSp8blWl2u1OqwUiPFlRppVmrlRHuMl6uUOFciz2KWBPMZEiJYPFOgyskCBU4VyXG5WoW1ZnXWWlS53qLM9VYVNrt1eDBiwb1hCza6Dbjeqsl6u5YoCX2jRfMXlVGZ63Uqb2GxRllU7n2jXoqLrRo8OlvCP796wDevn/Dt10958+Ur/gUYv/y/Aoz/GhpFpwF/DYyCDfYOFn/4XoDFt8AoFHf/+H94R/rnH98gzD//9D38+D388D0//fQ9P78Dxs1h5oT/UG0K3OpW5lafMrcGVbjbJ8e9flnuDUhxb0CMe4MHuDe4jwfD+3kwcoAHwwd59As0Pp+S5/m0Is+nlPhsUoXnU+p8NqXOpxOqPBpW4F6/DLf7xLg5sJf1wd1cHdjJld6drHTv4XqXBNc7pLjWLoCjBJfaDnCxZScna/cxUy5H1zFVatJ0iPA+iJ35+2io/QYT8/exOrwd+0PiuDsrERioy2FHCUKOahEXrUtMiCKBTjvwsnyPI1Z/IPjQb4lx+Bty/d+jMnIrrcl76Uw7SF+WFL05svTkyNGWIU11ohSZMVYUFQRTXJVAVnkiOVXplNYdo7oxl8bWQlp7ymnsraC6rZSm7hqRvVzfWSmCRyH8IqiMUyfHRKcCRxYH6RnvoGuohaHpXoan+xie7mV8fpCRmT7Rc2JhCGEWTk8xNNnH4uk50a7ivae3EBTGG7evilTGjbvXWblxUfSza+vnWbt5jptP17h2f5Xr966zdu+tyrj28BI3VscYKAkl31Weck9Jyj0kqPKWptZHlno/eVqClekMU6MnUpPeSE26jqrRH63DUJwB/dG69EZo0SukpKN0GIzWY+DXCmO0PiPRBoxGC8vJ1lwo9GS9NpSbjZHcaopkrSaYK2U+XC4R7sEK58F8RMqiCBjrg94qis1h3G0N5157BHfbwkWXXlbKPUVXYd7W6ggKY4wIGJ/3x3O3OZhLhY5cKXVnoyGEJ32JPB9O49VEFl9NH+PL6WO8msjm87FMXgyn89lgKk/6U3jWE8+n3TE860/i0WQJvFwXJaHffP8tb77/RhSA+enNa35889aSFlRGoaHg2++/FUGjEIDh60dMVyVR4K5JiasyRR7q5HnrEO+khq+5DL42qrhZKONqroqzmXDlRQM3C3XcLdTwsFTFw0IZD3MF/IQ6nsOqRB1WIf6wMsmOqsQ56BAsuiuth6+lEZYqiuhISqAhdhBtSXEMpMUxlhPHRF4MU0UJvEy1iThsTrCZLh6ainjrCL2Jirhoa+KgpY29rh4uOkZ46FvgqmOGq7YZbnoWOGoZYq+tz2FdHRyMdTlkoIGTrg7xDj5MFg+wXH6CpdITLBRN0Z9WR5KdJ2FmtsQ7elJzNJ0rZZNcrZrnatUSq2XLrBaf4EbZWa6VnGal4gznq05xovo4s9XnGK84xUDRLP3FU4xXLjNdeZrZ8rMslJ1jqegUiwVLLBUusFA4y2LZBANxmbQ4WzLkYcyJOF8ms/PoKmqhPKeZ6IRCHEvyCS0vIKYum5j2eDJGI8ipMKc8RYmGCAl6I+VYSNJlNkGZkRhZehKU6cozoavOhZJCW1KTjSjIsKYwypgcDxUizcRwVduFm8IOvOW24ye/nWCVnYRp7SFYey/BumKE6MkSrCNPiJYkXqoH8dRVICXInY6GUkpKMsgvSqGkIp28wliiYtypbk6lq/8Y3S2pFCe5U50XSlFJJDZ+Jqj46iAbqsP+EFW2+2mwO8SOgBPtOM/W4DZejn1jKkqhtux2UkU5yBjjWFvC62JIGKohurOEtN4y8vrLyesuIbkum/TmQkqHmqgeb6disIm67kpaOospqU6iti2D4tp4ckrjiEyOwvSwL+pm8UjpHWOLRg5/o5HI3yvn8HvZY/xJMok9SjEY2Obi4t2MjlYGKtIxaEqFo7/fC5P9LliL2XFojzZHZRSpN1Fkyk6Ca94H+CxsP6/CdvB50Me8Ct7Ci6CtPPXfwqMjH/PkyFY+89nG537beBW8nefBW3jq/wHPfbZwz/uPnHLdw0y4A+XRkWTlZ5NTnE1HVSajKS5ciFPgfLwks2Fi9AWp4ya7E+X97yG++x+Q3/332Ct8QKLNFtoTNDhdZ8e5ZjsuD4dyfDCaxf4Ilju8uNhgxnqpLI8KdvMqfzufF2zjZvUBrtVKc6lFhxM99kyNHaV7Monu+QwGFpOYmAtibsKZU31mnK85yO3K9/my4SO+qPuQF20fc29gB2sLSlwZU+F+60E+q97CZ9Uf8LDhYx627+RZ5y4+b9/B68ZPuF/6AavVe7kyqMeZaVOuj+1mfWE/axeVWT6vTfusGVUTvpSMxVM0kkrRcBwlI2FUDHpT3uNMXoM90Tlm2PvIY2wngaGtNLrWMhgdVsTKXYvDAbo4hmtzJN6Y4CRTwpOMCY/TIyJSg6x0U5qq3Znsj2R2OIaliTCWJ+I4PpbBYl8axztiuTQQx7XpYyyPVdLY0U1KzQx5+c1UOblxXFufblM/6sMbaDpawYhXFF3uwcz1X6St8TxNJafJjZskLqCPEPd2wj27iPXuIdq5lhTHYnIds2j1L+B0TifDDSdoj66k+VAY9c7RFCd3kdq7SkL9cXKOVpNmGkxrRAVlKe0kZ4+RVnKKlppyjtfbvQ25tMhxuUGJ1XolrtRpc6FGn8s1sqzUKooqda7WqHNVSEhXKHEyT4KFLDGO58pxpkiDc2XqnCtTZqVWTWQ1X21S5mqzEmsdatwZNOThuCV3R8zZ6NFnrV2TzS5dETS+s6dX6wSFUZFrojOBSqzVKrFWLc+FZjUenxGA8SnfClddvnnEd1+94PsvX/DD6/t8/0tK+juhkPtfjWiP8asXfCvMv7oE8+fPQv3OL+EYoZvxXfjlLwRYFCDxXR/jO3v6X04CCtdevhapHcI96R//d8q7f0lX/xkWf/6Bf/75B37+6Qd+FD2/gzdveLUxxFjVDi61ynO1XY7bg+rcGdNIC9UAACAASURBVFLj6bgAfRo8m1TmybgsTyaleTQmLlIXBYXx4Zg4j8YkeTIp8csI79I8nXxrV386pcKnU2o8m1Dj8agKj4ZUuD+gzMagNCtDB7k8eIDVPgnWOmTZaJVjvVWG1VYxVjr2sNb9Eeeb9zNZqkJHjiXupgfQUv4IY5MDaBntRNV4C+oW2/DxMcDJQYNjpUdRMNmJrb867iFaxCVb4H9EDudDO/D3EsfPeSe+lv9EkNVvSXX/E0X+H9Acs52+lF30pO6kN3MPXZl7aEjZS3K0LvmFvhRUxpFfm0VRQ6EIGOvbCiivy6C2vYiOiRYqW0to6a2lf6KD5t5aiuvyaBtq+qVzsZmFi7N0T3XQOtTE0FQvg5M99I52MLU0yshMvwgeZ05MMHN8nMnFEWZPTDA+N8zsiSlREvres9tcvH6emw/XRZ8v37jI5oMb3Hq0IUpGb9y8yPVPV7n48ALX7wr29FWu31nj8uNrXLu5yGBNLHnO8lR7SVHjLSUKt9T7ytEo1OgEKtIeqkZXuAa9Udp0R2gxGG/AcLIxA/EG9Mbo0hety2CsPkOxBgzG6CHsMArBl6FoXUbi9EXvM6nWXCg5wlrtUTYaothsjOJ6bSgrlf5cLjvCSsnbBLWw27heF8RGfTCbDSHcajnK3Y4o7nfFcK8zmtutIVwud+dCsZCQ9GGjLognXbG8HExCSDrfqPTgTI4Fl4td2Kg/yhOhMmckkxcTx3g1nS+alxPHeDmWw8uRLD4bSOdxbwpPuhN50pPE48Es7k9WwosN0f30H968PQco+kPtu28QPv/45gt+evOS77//ku9++Jbvvv+OH757DV9/ykRVBnme+pR4apLvqUWOpx6xhzUIsFDCS7CezZRwM1PGxVQRV1MlXM1URSqjp6U6XpZqeFko42upSLC1EpF2KiQ4qpDiok6csyFBNkb4WRkQaGfBYV1NDGSl0BTbj4G0BHpi+zGSPIiZtBimkvtxUJHF10ATTw1F3NXkOKKthoemKp462gSaWeJlYEK6aygFRxIpC8igIjCbyqAc0pyO4m94GCdNPZwNtHEyVsdBXxV/CwtakgtYKBnhZPEiJ/OXOVO8RI1fLgnW7kTaWJLj5c5scjVrlRPcqj3ORuUp1krOsFJ0mguFxzlfvMTZ8gVOlk8zU32S8YoTDBXMMpY/w0LJMsdLT3C8SNh5XGS5YJnFvCUWc+aZy5pluvQ00+ktDDu5s3zInBvBRzmT3c1AyQw1Bf0kpuRhU5BOaGoaCTkZxDdmEjwQRXKnG/klupTEiVMXup/xSCXmkuUZi5NgKF6Wtmh5enLNqT1mQUGGGamxuiT6K5Hjp0qSsyyBZgfxVNyKj9QWQuR3EKq8A1+Vj/HW/ARfvQP468oSqK1EsKYUQTpyeOsp4GOrT2dzKY3NxZTX5pKeG0t1UyGZuTE0tGbT2Z1Db2cm1YXBJEc6UFmWiEegHbqeBiiG6rA7RJYtYXL8MVQT9f5kTGcrcJmsxaU2AxVfc/a6qCAfZIxVihdJ9bmkDjSQ3FdO9lAJuUMFHOvOJaokidDsZFKqKiju7qKwu4PK9goaO4ooqE0nrTyB7NpUilsLSC3O5pD3UbQOp6Hr0c5Hmrn8XjWRf5SL5x8OxvBfD8TxJ9l0/iSXwm61DCSUEpCXCsNEMQo9ST+sxQ7jfMCEw7t1sD1gQpyaAQMWstxz3cK3/u/xWdhuXhzdwVdHP+aro9v4PGQHnwVs5+mRrTxyf5+n7u/xhc+feO3zT7z2+C3fO/6eC55/pPWICjVxkRSnF5OVn0tEehEJqZW0FpZxouww5zN2cjb2Y45HaRCrqoa54m7kD/wtqnt+g9b7/4HD0n9FsL0clQXejPfHcGYknTMNR0U9sJsFZmymS/Igeyf3Mt/ncd6HPC3dxe1yGVZKpDhfrcZsnSGDHc70joXRNxfL0GIkU/N+LE47cr5Ll2s1Yjyq3sKbxvd43fJPPOn8iI3+PWxOKoj2+e+07OBJ3Yc8r/4T9+q2iorAH/Xu53n3Dr5s+ZCH1R9yuUacs0N2LM/7cWVGiUsLCpw8rsngnC514xZUjB+hZDyasvFUKsbTqBhNomI4gtw2bxJK7QlIMsbaQw6jQwIwSoqg0dJNFXt/fZzCjXBONMInyZjYDHNKiuzpqHJjuNqN8WoXpqpdmG/0ZKHFixPtroyVHGI45zBDaXZMZtmxWO7BxZFjzE73UNJ3Ev+a62QcG6TmsAvLmoqM2vlQE1RPlUcRvebujNoasjY0xurx24w0XaY4oIsc7w6ibCtJcW0ix7OJjMP5ZFvEcEzfkyozN+aC46mvG6DKI5pBNVvmDb1o9SoipnmB6MoRSu1j6NSxolBZkVJ9JfLsnEk4Okx9Ti4nK7VZrdvJ+RZVTjQbsdL4NuRyuUaLizUKIgi8WqPF9WptbgjPGmUulElzqlCCk0XynC3X4mypKufKlLhQocilWiVWmpRZbVbmeocatwb0uDdiws1+Q2506bDRpc3NHl1RMGatVZ1rTSqs1CpwRbDFhV3JOkURPN6oUON8kzKPz5bA5y/49stv+Obb+3z7+lPefPWSN6+f8t3rZ7wRzv29Fj7/9yOA5bdfPheN8P7d65f/AofvIPHrl6Ki7l/fkRbe/wdgfFez8zYp/UuJ9/dfi/rh3qmM/+Zb0v8KGP/55+/555/+NTB+z5MrXZRG/ScG0z/gYoMMN/s0eTSuz8tZHV7OavFSCLnMqfB8Vp6nU5I8mRDnsTDjEjyZkOLxuDSPx2R4PCb7y8jzcESBhyNKIlAUYPHxqBpPR3R4NmLIvVFt1keVuD4sx9qALJvdcqy1SHGjXYqrHWJc6NzH+R55JqqVKI2TxdNqB4Ya2wkOtcHCQRkVk30om+/joPZWNIwP4nTEAN84O5yizZAw+AhDBzFcfRUJDdPEzn4nDu57SYjXoiBeC1ejvyXY6u9IcfkdRX7v0Rixhba4T+hM3klLwnaqoraTHmdAWUUIxTUJpBbFk5gfT0ZBHEWVyRRXJVPWmE1lZynN/bV0DzdR31HOyFwvRbU5dI42M7Y8QE1nGQuXZmgdaaR1qJHu4TY6B1tEUDg2PySCx4mFYYSZXBLS0WMikBSAce7kNKsbl7n9eJOVjUvcfXoLAR7X7lxj8/4Nbj7c4M7da2zcusSlB+e58OA8N+5fZePOGusPNrj8eJW120v0VUaR5yRHnY8sTQGKtAarIKSihfdG4RRggCJtISr0RGqLZijRiNEUU0aSTRDeh4XPicaMJRozFKvPSKyBaEbjDBhPMBQlphcyDnG5zI/1+gg2m2LYbIpirS6M1aoArlT4vk1QVwr7iwEiCBTUwZtNodxpjeBuZxT3umNEc7s9jJVKTy6WuLJa4cN6rQCMcby1o8O5VGjPYpohFwod2WwI52l/Ki8EOJzM5fOpPL6YKeDziVw+Hz/Gy5FsPhtM58kvwPi0N5knQ9n/NmAUFEYBGN98Dd8IwJguAsZSD3WKvLRId1Yn1l4dfwsl7HUkcTSUx9lUCXsjeQ7py+BopICbuSru5iq4mSribaGMj4UiIbbKRNqrEmuvIqrlCbfXI/CQCb42xvgdssDBUA8DBTnUxQ5iICONvpQ4RtISmMhIYCJ9EAtZcRxUZXFUksZVRR5fHQ28NDXw0NDCW9eAguBwGqIL6E9vZDq/l4XiYeaLR5gvG6I9uZwIW3f8za1wNdDBTksZRx0twqydqQvPZ7FwjLNlS1yoWGI+t5+SI7HE2joRbm5DmqUnI4mVnCoY4lTuBGfz5jlbsMzJ3HlOFsxzqnSepZIp5mtPM1VziomKJSbLlpgtXWah9DiLJcssFC2xWLjIXN4Ci9mzHM+eZVmwswsGWAiIZtHBiRuRqZzJG2S0fI62smGKsssITk3DLzGRgPR4QsriCGwJIXzIk6xOa4pyFKkJ3ktHsART8fLMJMjTL6iOsQo0xitTlqROQbo+SVHqhLiIkeGvRoa3AI2KxJlLEyC/nQDZbQQqbeeI8la81LYSqLOHMF0xInWkCNOSIlhHGld1cdxNVakrSaOtrYzWrkrySlOJTQmmb7iRjr4SOnqO0dOVRWdjItmJHtRWpJBfnoyGkxZqoYZIRaiz+6gK28INkWuMwPl0G/6LHRwuSUTOzYD9LmrI+BuKgDGns4LU/npS+irIGCgiszeHrI4cQo5FE56XRn5bE2X9XRR0N1HeWUV1Zwk1feVU9ZWSWZlAQV06pQ2lhMRnom4Tj6pTLfLO7WwxyGaLdha/FY/lv+yO4K+2BvM3e47ynlQ0O2WikJGNxEgtHkt1L2zlTHCW0cFJShvLA1r4S8rSqn+Ae+67+Mb3I14G7+NJ+G7uH/2IO0EfcMf3Yx74bOepzz4+PSLBE3dxnrhJ8thZkgeOO7nv/ht6D/015W5KTFXU0VsyTGVBA4VlPRQUNVOTl8RIgTIXi2VYK5ZlMOgALvs/Rk/yQ8y1PiHMXopU232kHv4dvmYfkxKsxkyHPyeaAzhR4MC5VCNWE5VZTzjIWuI2NrL2cqtQiltlijyoMeBqnhxn0g+wlCnBSI4cJwfcWZoMEYVd5udCmZ/x42SHAVfrpXncuJvXje/zqvk9HnV8wK3+ndybluV2714etX3Cs4YPeFzzvqircbPnAHcHDvCkdxcvWj/ibu2HnKk9yPFhW5aWA1lZ0OfsrCbT09q0jehQ1m9B6Yg/JaNxlI5lUDWZTfVEGmUj4cRXH8IpShG7QDnMXSQwtDmIsbUkxlZSWNgrYeOsio2bMnbeiviF6RIXY0h6lB6ZQaoUhqqR569AaZgalRFaZPvKkB0gR2m4ATXh1lT6W1BxxICyQCO6ymLoHu4jZ/gKXu33ic6fpMDOiylVOQaMrMi2iKLGOZs+iyN0GurSm5TFVMMM42WnaAkZpD6gn2MO1eQcLqLSrYgahxRKDbyp0LKnQfcwAzbedKTX0OoYxLiONTMG9lQbhZFTNEB+fhdVJr4MaZnRoKFGpbYiWQbmHHUqpioxkrO1OlxtPMiZBl2O19typV6T1TplLtaocqlGgSu1qqxWq3FVOO8nVOcIF1rqlLlSrcKFKnXOVGhyukSRMyVynCiQ4Ey5NFfqFVhpVORqizI3OjTY7NNjs1ef9W4BGHVENvV6uybvgPFqvdKfYVGAxpUqBdYr1bnQpPLvDozvqnR+/fwfgVG4XfvNK4Rexn9RGf9FWRRs6f+dSh2RHf3TG4SQi2BJC/PzT9//SmH8ge/uzXJ5RIuJY7voivlHFov2sdqqxJMxNZ7PaPJyToPns8p8Oi3Hp9MyPJ2S4smkAI7CCLAoz6NRRR6NKPBgWJ4HQ/I8GFbgwZDifzcPBzR42KfP3UFtNobVWB9WYmNAjs0uaW52CicFJVnpluB0lwyDDaa4Wv0jtsYfIiX2dyiqbEfTRBJp3d1IG+5D0kiMrYpbMXHXxTbACMsgA7TcFBDT/4iwNDt6x7MJOKqFc4AcZp77CIhRJy1BnyCPPfjY/J4gq78l3f33VAR/SEv0dnpSDtCdepDWJHEyEwxFCmNxTSKFddnk1+VSXJNFQlogBeUJVDTlkFqSQFNfDX3jbVS3FNMz1kp1WwmNvdV0jDZT31PJxKkReqY7aOyroX2wCeHmtJCiFkIyQtG3kJIWanaEpzBCqnpkdojZk9OiKy8bD25weeMi6/fXEN6vbFzi6q0VUZH3rTvXWL91mQsPLnDm7lnWH17nzoNNNh9ucv7eRdZuLTJQFUWxh/JbZdFPDiHo0haiSudRDdF7o788LUFKIoWxP0aP4SQTRpLNRDOUaMxIogljSaaMJ5kyHGfEUJQ+w9EGb/cZo7RFCuOCkJKuDGCzKZpbLXHcbI4WAePV6kBWq4SAix83qgNZrw1moz6EjYZQbjaHc6c9mrudsdztiuVhbwJ3OyNYq/dntcqH6zWCGhnM/bYoUfDlbksIZ3NtmUnQRbgoI9jeAjC+HD/G55N5fD79CzAK8Ch8N5rN88EMkQr5TDgP2J/Ks+Ec7k9VwYvN/yWF8dvvv+GbN9/+WWEcq0zjmJs2hS4KFHlqkOGsTqKTFoFWyhzWkcTeQA5HUxXs342hvEhpFGDRzUQeH0tBYVTAz1JOdCkk2kGdo4eUOGKhjrcAi/ZW+Dkewt7ECD1FRVTEJdCSlkZTUgIdKQn0pMXRlxHDWFYMa0UpbOUlOCwngauKAk7y8rirqhNqaslgbgkTx9qZLxzieMkEJ0tmOFU2z8myGWYK+unPrCfMwhk/E2sctbVxNdTHy8CUCHNXWqOKOFU2xkrDEpfr55kt6CbbOYJEW1+RRd0UlcNCcS+ny6c4XTzPifx5ThUssZw3x1zOJHN5k8xVHmdasKErlpkpX2ayeIHpogXmiheZF6Zwnrm8WY4fm+Gi8G9z57hYMMxqajmn/GNYTSzleN4IY2Uz9JYP0ZpXQ3l0Dr7RMXhnxRNYFkdocxguw64Ej9iQ06RPRYwElQF76QuTZC5emdEIaUbi5OhMkKcmWZFj8QqkxakR469Air8GWf5a5Hirk+uqToyBOL7y2/CW34arwsf4aGwjVGs70RrbSNTcRZjmQXzVD3BEV1r0h0FSuActjQV0dFfQ2V9NQUWKaEWluTuPtp5sOjvT6GlLobIwjIbqNKobctFz0kMnxBj5MC0kwrTZFWTEgXxf/C8OknhhAteyNJTcjP8MjCZxrqQ0FZA91ETGQDVpPYUkt2WS2JCKb/pRkqoKqJ8YonKkm+rxTmpG26gW9qiHG6gYqCCtLJa4rGBKavOJy8zHJbwKA982ZJ1b2GNRwD7TQj5QTOE/7w7jN/si+MvtgfxmbzB/2B/MXqlwdDRTsNF1wlnHhMMKahyW18BSQo0wJUXajMS55baPNwF7eBVwgNc++3njuZvv3HfwretWvnbdyhdu23jmuZsHfuLcDFZgNViFM36KjNvuIUPvnwjU2U57RgTLLVV0lafQWFtNdWUjbdUV9BW7MJ6jzflKTUZT5DDa+tfI7/odQS4a9BW6M5mly3j2bmYq7Rmvdud4sxt9CZosJWhzPUmLm3Fy3EuUYCV6J2vZitwoNeZm7WEeVdpwNUWeSzF7uBi/i6W4XZyrNuTigBenJsNYnI1hbi6aEx1CalaaJ20H+KJ1i+jk34POD7k1uJP708Ja1T4etG3nQb0Ahh9zvXkn1/skuDksyYP+vTxp/ZA7jVs5VS/GwogtCydDOTtrw+lFWyZmrGgaMqdyyIXiwWDKxlIoH8uiYjRDpDDmDwYQXmmKXaQ09mHy2HnLYWkvhamlOIZGB7C1UcDukBI2VtI42Epw1EebpAA9coL1KQjSJcdLhSx3JZIdZYm1kyTcWowgGylSvUw45m3LMWcr0iy1yXe3pCErgYq6FuLaT+HWdpu4+ovUR+UzqanKsJYmxzQdqbdLoFnPg2YdI8pd/ERVWnNZU/T79jIVPUF/UDs9vqV0u8TTa+NNu44FXRomDOjYMGPlQ59DOP3mDozp6zNjakG9igN1USW0xhTTqmvPiIomfbraNGlpUGJwiBSnbKrjfTleq8+lVg2W6h1ZqgvmYpMtV5p1udikzmqjGqsNqm/rcmqURKAoVOFca9DgSp0WF+t0OV2ty9kKFc5XKHCyWIJzldKsNilxrUUYZa63qLLeoc1ml97bEboZhRHAsVObG63qrDWriUrCrzcoc7VWkSuVclwvU+FcgxKPzhT/uyqM72zoXz//R2AUut++ERbuv0Swq98GXr7l36wq/qq38dewKADjr+fHnwVwFCzpH3hzf4HLw7pcbddhuViCvoQPGUnbwrVWMR6Pq/J8Vp1PZ5T4bFaBZzNyPJ2S4fGkFI8FdXFCmkfjCjwaUxSpiveH5bk3JMv9YTnuD8tyd1CGu4PS3BuS4V6/PPd6lbk9oMz6oAI3BmS40SvBeucBbnSIsdopw7kuBcbqlfBw2oeG6ntISPwOMck/Iib/ESomB1A2P4iE/m7MfUyRN1Vml/oOVA7LYx9ljV24KUYu8mQU+zKzVEllQxgOgUrouO/lcIgioZG65GRb4+24FR/r3xJx6O/J8XqPyuCPaYneTWfCATqSpUmO0iYz243s4nAyShI4Vp1FbnkyBWUJRCd5k5YfQWlbAQW1WbT119I+WEfbYB11nWXUdJRS211Oy2Atgws99M910TLUQMdQs6i0u22wUdTBKCrqnusXnQ8UoFH4LJwSHJjqY+r4JBfWBNXwOuevn+Pq7RWu3Vll9eYVbtxfY/PROnfu3eDmvWusPLvKuQcXRMB46946G/fWOXvnHOu3F5lsSqTUU1mkJjb4yYsgsV0IukRqi6xoQW0UFMaBWP23amKKGaMp5qIZSjRhJNGU8WRzJlMsGE80FcHi0DtgjNQWWdTL2fZcrQ7mVkssd1rjudkcw426MK7VBHG1OoDrVULIJYj1urewuNEYxq0WQV18C4t3umJ51J/E/e5obrcfZVNITTeFsdkQxt2WSO63RbJZ78/JbGumE3Q5X+jEndZoEQwK9vOrqXyRuvjlbCGvJvN4JaiMozm8GMoUQeVn/ak8H0zn09FcHgjA+PJ/DRi/+/6bf1EYv37GaHkK2S4alLgrku+qTKaLGknOmgQfUsPBQAZ7IwURLB4yVsHWSAkHI3lcTBRwN5XH21wBf2tlgg+pEGSrRMghFULt1PA2lcHRUBl7Y11cbcw44mjPYXNzjDS1UZdTRENWHnVpGbRlZNCRlUbnv/H2ntFVHmiWru/cmbldoSu47Cpng00Goayjo5xzjiggCQmBcs45SyhnUM455xxRAkkEIYQAk8GpHMqh7HK5q59Z52BXVc90z+25vW7/eNf3nSMt/qH1rP3uvV9FWQwVZTAXymKtKI2N3HGcFGVxVpDnlJIqZ9R1aIxJZb6wj9XSKVZLZlktmuNS8SIrhbNcOj/HTEE/zXGlhJqfwsvEBjdDYzyNTPE1tCbB9jSd8cVcujDEtdo5Vson6E1sIcUunCgbF/LOhDOUWcfFkiEWcoa5mDPJSt4cSzmzzJ+bEsPfYukCMyVzzJYtMHt+ifGiOcYKZsTQOFciUhjnWCiYYTVvhqsFc6xlj7OVP8hudguXoou4ktHMXP4woyWjDJb1MVTQwFT8eeLjkvE6l4BfVTK+jaGcGHHn5IQd0f0W5OWpUBh4lOYAaYbDhQyHyzMcJUtPvCwNSfIUxMmRHKFATIASaWFG5IQYURykR4mfHuf9TEk9oYafjgQeGofx0jpEuO4B4jTfIl71NYK0juGlcYxTWhK4GQlws9GkriqLuvpc6przqWvJp7o5h8auXBo70unoTKO/K436C1G01GXS1FqCR5gbhv5mqAbqIuurjVSABfI5fkRvTZBzYxGP4jQUHPQ47KiC0N+MUwVh5HRVkt1XT85gDTkDF0hryyW0JJYzqeE4RwYQVZJLw8wgeZ0XSGs6T35fG5WTfdROdpBXn4tflCc+IWdJySsjpnAQx7hhjMJG0PZrR8OjkcP6ObwsG8PPjoXx34+G8HOpUH5zPIi90qHIKsZgpeuKk54NFoo62Ar1sZfTIEZDmWZjSW65SfBtwHG+8j3Kl34yfOUnz7feknx/Zj//7Pk2/3z6Db7zfIsvfQ7wgZ8Ed/1kuOSjSsspG5JsVTkhfJ0zeu/QEGtGopsMiSHOpCYlkJ6QRFmyN+URpkyUmTFfZYGP0REUD7+GldYxUj0ELBXqsFp2kPkLtlzuCKHrnBHZ9m8yESTPzWgl3k9Q5FmcFHfjJLmZps575515UOPFrTR9rkXLcyNGmq14abZzNVm/YM1mbwArY9EsTMUzORbJ5VZt7rdI8nHbMb7uPMSn3Qd40neIeyNS3JtW4fagIrfapNmpPsidmgNca5Rgq1eR20OKPOqT4nHTHh42HWatXoH5YUfmViJZu3iW6RkXOoftqO63p2LIi5LBcMrF6+gMKsbSKO4LJ77BkcBSI3zO6eKVqIvjWQEWthKYmRzD1lQWVzs1Ttmr426jhO8JJRK8jEjzNibX34zCQHPiHJWItFPE30yGs8ZSeBrL4GEmj5eZKvEO5uQ425NuokuCgQYpTg5E+0UQnNaAd9lF4qo3qE6pp0tFmUktIeXqZlww9KHJwIdmXWtKzBwZCi1gJqKNYc9m5iP7mYlsZiOljo2oVDbOejBvbsiIhgajWqZMGLoyb+jOiIERfcbKdOkr0ahgQI21F12uQbSp6jGkJGTU3JgGXRMqzb0oOHWO/rJkFrs8WO71YLIhjrmGAi63hbDR6cB6uxHXG3S43qDBdZG3sV6FnSYNdpp0ud1uzk67Ndvtdmw0W7Feo816tSrrVUpcqVV+vo5uVhMDo8jPKArC3GrSESekd1q12GnTFsOiGBhbtNht0uRWg7oYGq9XCdksU+BakRIr1Yo8Xinknz/9Pd98+c3/LyvpvwfFH9/FwPhj9+KPPkbxpRdR+OU7Uf/iH8VA979eenkeYBHD4A9hln/z/X+CxL8C41+eX3r5y19EwPg9n++OMVByhPVaUVeRAfOFstQH/4qp3Ne42y0CRE0+nFLn41k1PpgS8v6EIk/HBTwZU+DJmCJPx5R4MqrEkxEhj4YFPByS5+GQHA8GZbk3IMX9H+ZBv6RYur87IM2tPiludh/nZudRdtuPst0qxUabKhO1GmTHSKCpuQ8ZubeRVXgXKYU9GFjLY3VKCTXzA+iekEVoIoXQSBFFc3kkDA6h5ayMb4orHiHmxCSdZHGpns2tTlyCtLAJUcPUR5GABGvC4s1wdTnIGYfX8bf7NYmuL5N75lUqAt+hMfIoLQlyJEZok5TiRGpuACmF0aSVJJFREENuSSx5ZTFEpXiTU5VGZkkiFxryaey6QF3XeSqaC6lqK+FCaxGtw3X0zrTTNtZA53gzvZMd1HVV8iMw9ow/r+QZnOlmaPb5lRcRMPZOdDMmKu/eWWfn0U3WtlbFpwJFXv11DQAAIABJREFU5wB3Rf7FD+5y++kudx/ssHv/Blc/2Gbj6VVuP93h7oNb3Ly3zfqDdR4+WWaqMZFqPx0xFIpCLqKVtMi32BWpQ1eUrviz6DuRujiaYsFomjXDKVaMpFoxlGTBiAgWU62ZSrNlIsWakTgzBmNMfijx1hd3Ml7MOcl2VTD3muO435LA3YbnCuPN6iBuVgdyszKAW9XB7NaGcLsulNsN4bzXHPUDMMbxoDOeZ/0pPO6J43HXcz+jSH282xDOvcZI7jWGiVPTCxlWzCQbc63MgwctolvRyWK/4h8mC/hiphARMP5hIl8MjJ+P/Etg/GQgg49H8ng8Wfncw/jNp+JV85/+9EfEZwH/FQ/jXxVG0Ur6648YPp9K9iltSj1VyHYRkuaiStxJTTEwuluo4GqphrOlJvZmatgZK3PSVIirqQAPc4FYWQywUybQXpVgRw2CnbTEV2HczYU4mWpgZ6KHi50Vp12csTW3wEjXAE1lddQVlVGTF6AlUERboIC2ohy6om5GgTTmClJYyEhgJyuJm1B0P1kRL3UdoszsmTrXyaWSGdZLFrlceJHLBUtsFq+wVrjApbI5LpaO0RJTToTNafwsT+Cha4yvvjkRZifIcvKlN76MxcIBFgsmmMwYoyO6kThbN1JEKkJkAQt5PazkjrAiAsZzMyxnzbL0wywXzDGXN8Vs4RyzpSJgXGC0YJ7J4kUWypZYEsGryPNYNM+lnEmu5IxwO3+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HJSkD/tCsWvmco7Gkgq6WYk0kxnM7Jp2BkhIaLs5R2NxOZmYB7gC9+0WlEFQ9jHzeAbnAvtgkTmAb1cswojzeEifxcIpSfSIXxM+lQfnE8kNelQjkqiMFQ7SzGys7oyVpjJbTGVUGbeGUZGnX2s+V8mC/9jvK19z4+DZLmg1BFfu9/nD/6vMs/e78JXq+B1xt86/MuH3kf5ZG/AldDDOmI9if2pBkWCq/hpvYSCeavYLz3BVQO/RI5yQNoqiuhIbcXPZk3iXGXoDZdEy8LWYTH9iM8+Drmx/6BlsD9bFw4xHKVAyttYdQk6hNn8luKDX7NtWA5nkbJ8kmcJI9jJbkVr8TjEie2s2zZihJwN0mVrTgl7hRasFPrwVKDP4v9ccyNJbE4ncDkcCA324R80LKfT1oP8IfOw3zQfZh7/RLsjClyY0aPq2OGXOrWZb1Ogd0aSdbrZbnaq87OgBoPeuV52nyIJy3SrDeqsDjkwtxKLHNLQfRNnKJhyJGKwZOUDnpROhxFyXAiZSPJVIwnkNN+hogKC4JKjYkss8I/2RB7d1lMTA9hYXgMF0uhOFjnaqbEKRMBvlZKxJ4yINnTmNiT2gRaKeJvqcgZUwVcDeVxMlDARlsGZ2M5Thkq4K2rSLK5Hpm6aqSqCkjW1CDO3I6wUxEEBRcRkTHAudByWpTVmFWXoVKoQaWuO80GAbTp2HBB24QO+yCmvcoYOXWeMb9a5qLruZ5Vw+cVFXyeHsotV0NmteQZV9ekX8WMNaEZ49oqdFvIUqd1iBYFZZo1zOjSt6BDWUivojRdhjpUGdhTaRNNgWsmC70NTE9kMDiYSndjJSMN7cx3neNivy8rPXZcbTTmSqM215pUudGqxm6XHrtdFtwbdOXukCd3RrzY6j/FZrMJG426XG3W5WqTFtea1LnRrM6NRjWui9bNtWp/rfi7WqfMtXoVborg8wcP480GkWr5XF28ckGBS0XSXMkXcPGCPI+WC8QK47c/AuPXIg/jZ3z31Qf8Sexh/P3/4l8U+RnFvsUvf8+34nnuc/xrwOXvPIw/QuLfP8UpaREgiubHwMuP4Ch6/qgyisIuIg/jjz7G/51q+Fcg/LdA8cfvxcAoSkk/B8aPrg/QkPYaE7nHGUzZx+VKFRZKZKgJ/L9YuXCQ+wOqfDCpxbNJVXFxt6jA+8mYkCdjyjweVeHZhDJPJxR5PCbPwxE5Ho7I8GBYmnuDx7nTf1Q8u72HudO3j/cG9nCrfx83ug+y3XVYXLGz1XyIGx2KrLYbcyFdGRW5FzA0VeGI5F5k5Pdjba9JZr4/1S1RnHCXQU79N1g5K+Md4oyxkyY6J1QwctHEPdQOX9Ef3CgHRofL2NjswjPEGLsgbTRcZfCIs8U71oITrsdwd95LsOubBNv+IwlOvyLX81WqQg5QGy1FVKAycYl2JGR5kZQfQXJhPEnZYaRmB5FdFEFMmi8J+VHkV2WQXZpETVuJGBbLG/Iob8qnuD6H9pF62scaaByopmW4ntahBqo7ymkeqBW/d4230DXRSu9UB71T7eIZmu9lSORrvDjG5Z3L7DzeYW17jev3rnPjwQ12n+5y68kt8fvNOyKf4jYbz7bYeHad209v8eDJXe49e4+bH9zgvftzzLUk0x5pKl45d0fpIVIX20I1//pZtJoW1euInlOZNoyl2zKUbMVwshUjKdZMptszm+XIbKYjEyk2jCVYMhxnTn+UAf1RumIP4+I5Z7YqArjXFMvD1kRu10WKV9K7daHcqg1huyKQWzUh7NaGslMbyp2mKO63xfJeWyz3O+J53JvM+4MZPOmJF8+jrjgxTN5tiuRuQwS7tcFcKfVgNtWC5Wxbtiu8xQqjGBhHs/liqoAvZ4qez1QhX4hUxpEcscL4YV8aIoXxs6EsPhkr4Ol09Q/A+MkPwPjN82YCETj+T6GXvwGjKPQiUhhTyXTVJNtZniwXJZJPiryIapy1FOJpq/EcGC3UcbLSwNlKA3cLZdzNBZy1FN0eVib4hAqhTuri4u4gZx18HHU4aamKvakm9uaGnLSz5tRJZxzs7DEyMEZVWRVlgRKqCgLUxaOAukAOHYEchgIZzAUyWMtJ46Agh5O8PK4CJdyFqnir6dIWXsqlkmk2Sy+yUbjEZuEa63krbBatsFm6xOWyOebyh2iMKSHFNYAQMyfCTOzJcPLivFc05afjGIivZyFnksWcBWazxmmPOkfRyTBa/LOZS2vn0rlR1rImWM2cYTl9lsW0WRbS51jKnmYua4Kp7GmmCi8yXHiRwcKLjBZdZKroInOF81wsnGWxcJ7lwhmWE5u5nlTPZmIjy8ltrBSOcrF0hLmSPqZLRLU7Xdwp7uTihXayiwtwLo3GoikI2253TMdssJw2w3fUnKIibQrD5GiKUKInQshQmAzDsXJ0xslRES1LTpSQ+BA14kL1ORdjQW26PYWhWjSkWDNTF8lSRy5F0V4kezkQ66BLvLU80cYHOaMng4XcO5jIvYux8BCWenI42WpSkB9BQ3MWtU1pXKhLoKoxlpaOeDrao+lsCqOtNpyibF9KS+No7q3E2s8SPR9DVLx1kPHS40i0Ha4D5WSujeCWE4+MpSYSjhroRjoT3VZIfncthf11nB9vpnq2g6rpDhJqizmbkYpVQDDmfn6EFmZyrrWM01nnUDsbiWFICmUzl8jpGiG7qYtz1W34p5RxMrYOXf865D1q0PBpRc+rg8N62byhmMA/HgvmJ1Ih/HeJAH5yxI+XJII4oBCDpmIkmgphaCsE4KDhTbimGbkqx+jQfpMrJ/by0dl3+fz0K3zk9Q4PvQ/x2OMtPhaFXE6/yhdn3+LzoGM8CFZg2UeFzZSTLGWf5WJtJBEndbCQfw1HuV/hduQF7N75ByR/8w+8/vJPefHlF3j15Rd4+af/hcOvvoDi/heQ3fNzpPYfYP9Lv0b19f+bQOELLJdIst7qw2pvCtVptgTq/I5E5Z8y7X6Ip9HyfBp7nI9ijvIsQYHHqbrcjFHnTrQEt+Lk2cow4OqF03Tnn6GvJZWu7gyGx9JZmk9gedyb+23H+bjxNT5qfpunrfu523GE7UEFbswZsLlsx/K8K3MTHqz1WHOnWYOVOhXWuw241qvD3W5lPu5S4HGzAhuNWsz3uzG1GM/QYiitk2epHhatol3I6ztL6Ug0pSOJlI8kUNgbSGqDAzGV1kSWW5Fa7UJQkglObgJMDQ9iY3gcN3Mhp0yFOOvJ4agjujMviZelMlFuhvjbq+OkL8kJPWmcTVWwMRBioa+Ema4QK+2juBhI4ql9nGg9OTLVpSkQSlGuokiZlg5ZehZk23kSF1BAunc2Laq6TKtK06CkTqmqAx1m4bQoG9GsrkGf2SmG7ROp0Qui3TWbvuBS5pJK+aCygi/zI9lx02Za4zDDyrL0KutwXaDHmKY0DSb7qFR7gwZ5SbqVNOhSU6VFRZIORQmqtDUoNPagxCGLjBMZLM3M0T3fScVgExWN/bTWjTDYeYEJUeJ70IPr7Q5caTXhWrs2N3u1uTNszr1RN+6NB3J3Ipy701Hcng1ne9CVGz22bHVZcrXNkKutumy1anOtUZ0r1UpcrVLmmuhSTI0KV2qV2KwRigu+txvVEY3Iw3i9SknsY/wRGK8VClkol+XhUj78QXQC8Bu++fYx3379Md999Rnfff0hf/r6I779SgSFIiB8DoXffS362WdiiHwOjT+EYkTf/V0S+n/3LgbGHwHx/xgY/zVl8UcY/Hc9/6WH8funCzy8aMdH007stOrQn/wWY+cOMFtwgArfF1g+f5hbnQKejmvxYEiZ+4NKPBpW4fGIGk/HtHgkUhZHFHg4Is+9QRlu9x4Xz263BLe6JLjdI8ntXkl2eg6w1fUm1zr2c7Vdgmttkmy1SnKtWZLVJhW6SnQ57fAuB/b/N95690UEKsdRVpPA3EJI/2ABw2NZBISooaL5K8xtJAgItee0vw1mTtpoWglw8DUnKsObsBgXFi62cG17GP9oWzzjbHCKssI2zBL7IH1OB2ng6ytLwKm9xHu+TeKp35Li+hsyTv2Gc2ffJNhbnoQkeyKSXInODCQxP5qUnDASM/3IKgyjpDYVryg3MkriSc2LEqemS+uzybuQSlFtFqWNOdR0lVLfd4GGgUoGF7qo7iijtus8dd0XqO+poHmwlvaRBrommukab6Z7ooWB2U76p3sZWRjh0s1L3Hy0zeqNVTEwXr17VfwUwePW/S2272xx895NNp5tc+2jHbHqKCrwvvfsLtvPrnHr9jgzjXF0RJrSLwqppFgggkYRMPZE64nX0H2xBmL1URR+GUkxZyzNhpFUG4ZTREqjNXM5J1kuOMVirguTqXaMJ1oxEmfOQLShGBhFiWmRwigCRpGy+KgtSbySvlMfwd3GCETr55vVwdyqDWW3NkwMjHebo3nYmcCDzgQedifxpD+Vx/2pPOwWKY1JPOtL4ZHo521x3GuJYbcuhLV8V2ZSLbhU4MTNKt+/raRHsxEpjCJg/Gq2mK+mC/lCpDL+oDB+PJDBpwMZfCHyNU4U8Wym5j8EjOmu2qQ6KZDqokKKuw6hov5FMwWcjeWx1ZfBwUTASUsVnC2UEF128TCX54yFHAE2AkIdlIhy0SDEWRP/kzq42WriYKGBo5U+tmb6WJka4ON1Gs/THhgbGaMkVEaoIEAoK4eKvBzqAgU0BAJ0hQL05WUxE8hhryTAQSCPo7w8LgIhbkJVzqjpku0QzlLBMNcuLLJRuMCVwhWuFKyyWbDM5YIFLhXPsVo8xXLpCDP5HQykVNEclkNzaDb98ecZTa4T+whXC2dZzb/I5aJFLhX0MBBeznBEFfPJnSxnDLOSOcli5gzzmfNMZ8wzmjpDd2QH3bFd9GWM0VewSEveIu0lq3SVrtJbvMhI8TwThTOMFs8zXjTLcmIdl8MKWAwuYiGhmZXiUVZLe1ku6eJiWT9LF0a5Ud3NjYYBhrp78K1IwaQxEOceLyxH7DGdtsBp2pyCXnvSkwTkBUtRGypHb7iAjgBJOsIFNMaqkRumRHKoOrGBmiSHG1KaeYKyVBNK4rRoyz/JxZ4cHl9fYLa/g+KUKCI8LAhy0sTNTB1LdRn0FY+gJTiEg6UmpkYKJCaeobXtHC0dGTS0J1PfFEV7WyQ9HeH0tgfT1xpBeb43pSWRtA9VE5YdhFmAOeo+Osj5a3Ew0gy9iijCx+o4kRrCQT05JBzVsUrzIaGjnPLBNs6PNFI700HNTCfpreexCQ/CLjwGc78INJxPo2xvx9nUSGKqW1F0jed1vbNInkzGPb+fqNpZMttWCCroxziwgqN2WcicquSQTRk6Xt3IW59HwiCPfRrp/FI2lF/IBvOL4/68IhWCnHYGBjqlaKkWoiIXh6XcabJ0DJl31eSOlwLv+0vxif8BvvZ9le+93+Sfzuzlz55v863Xu3zme4SHQQqsh+vSHmJOSawneTmJ5GZGMZ7ujL+BDJZSvyJA/yUKHN8g01YOW5XjSB5+m1ff+CmH9/yCPa++wYHX/x+k97zAvhd/woG33+bQa68g8+J/w/CVF2iJkeBSfzyrI7n0nRf5ayWIVPwZHbZv8zBOiY/jjvNxzEE+ipPgUaQk96NkeJJ4lK2oo2xm6LJU6sFAVQxDA+UMjpczPpXN0kwUq8Mu3Gs9yvtNb/Kw5QC7bVJc6ZJnfVST9UUrlpZPMn3Rh8mLkSyNnOFKox6LLUbMdZpwqd+E7R4tnnWrcrtBwEqjHjNDZxleSKZ+IpgLw94U9LkTX2dLVKUDRUNxnB9Lp7A3htxOf9LqHYkvtyOu6AQRGVY4uwuwsjyOrak0jqbyuJkr4agvh72OFHbaUlipHcNOR4pTliq4WihhbySHpa4s1oZKmOuroK+hiImuKuaqh3EzlMbPTJ4wA2lStI5TqSOgWVOZLm1NugwNadDVI8clhFy3WGoF2vTLS9KsZUS5pgsVqu5M65vQr3Kcfl1zhm3CadD3oME5mWqvAlrDSrhRWsenRWnsnjVhSuMAQ8LDDKirclNDjxHt4zQZ76VZ7Q2alaXoV1OhU12eJk0JelTlyFXXItPSnxzXIi741rG69ojy2VWS+iYpaJmloX6Ujo4KBvoSmB3w585oCO9NeHJz2JKboybsjNnyaD6ERwtp3F/M5cFqPvcun+POXCjbI6e53u/M9V47bvRastVpxJVGTS5XCdmoEF2BUeJqjfLfgLFBlVstWuy2aHGjThXRKnqrWlkMjSIP42a+gNlSKe4v5vzgYfxPBcbnF11EnW/P528VO/9vCuO/Fn75d6uL4tDL39fqfMdfPljk6doJnk1Y82jIhO1WNabzD9Gf8jbtMS8xlPEmWy2K3O5R4W6fCrvdQrbb5bnWJMNOhyI3O2XZ7ZbjTp/odwRst8uy1SbL9RYZ8e9cbZJlo16KtdqjLNceZqlGjsUKITPFsozlHGQg/S1a0g+REnwcNeXf8Nb+F3n13V8iLTyEsoYksnJvExF5guGxXDp64ggM18HZQwk7Z1VMrJUxd9ZBxVIBOXNp1B2UOB3lQMd4Bctbg3hG2mAXYIiupyYCRyEW/nr4xpni5SdHhL8EWeESZPrvJdn9JaIdfkKU4z9y1u0IKelORKe6ExDvQWiKP1EpPsSlehGf7kV2WQyJhZHEZAZRXJVBSU0m5Q05ZJUmUFCdQYGoeqezhKrOEpqGqmkcqOJ8axFVnWVUdpSKE43lzQXiz00iBXKolo6xRnqm2+ga72RwbpC1m5fYenCD5RsrXBf5Fx/c4Nr966ztXOLWs13uPr7LrYe3WX92kysf7rDzZIc7D25x9/EuW483ufveNAstSXRFmYn9ieNpItXQXLx+7gjXZiDe+K8Q2eCvJF5Tj6XZIZrBJJHKaMNy0WkulZxlOd+d2Uwn5jKdmE61ZyjWhJ5wLXH4ZSnHhRsVgdyujxJ7GN9riuG9JlFNTrQYGndrw9mti+BWXTg7tWHcbYnlQWci9zsSeNSTwrPBDB73pfKgK45H3fE87Uvmo+Es3u9L50FrnNgLOZ95gplUSzZLXLlV48/DllhEMPjZWI5YYRTB4tdzJXw1U/QvgPGTwSw+H8riq3FRKKaE9/+DwJjqqkPcCQFxTirEumjhay3ExUgWOz1JbHUlcRatgywUcTSSxtVMDg9zOXysFQhxEBLuqETICSUCHFRxt1HB3lwVWwtN7K30sbMwwM7SCGcHG9xcnLGytEBVWRkVoRAVgTyqCnKoK8ijJVBCT1Eo7mk0VZDFXlkRB6ECjgIBJ4VKuCqrclpdmyjDU/TGVnG5dIIrpfNsFl5ks2CJ9bxFLhfMc7l4ltXiCdYKx9goHGM1f4iVvAHWCodZLRDNCJeLp7hStsBl0eq4YIYrheOsnhvkUs4oa7njXDw3zuy5CcbPTTGSM8dI4TLDJZcYLZhjqGienrJlmi+sUVG2Rk3tVRoartNSt0FXzRr9VcsMNlxhvn2bK7mtXA3PZiOymOXkRhbzulkvaWOjrJ2VskEWLkyy3tTNdscoq6NTlPTUYFnhh2OfD9bDDlhPWuI4aUrYpB3n6ozJSJAjJ1CC+gA5qk9JUO+lQH2IJrn+yqQGqREXoEJsmB7JiZbkpRpSmqJJfY4lYy3x3Lg0wZ3dXS6tX2FidpKK2iIiQ3ywNdVDQyiFulASWwstTA0FuJzUISvbh9aOFFo7E2lpEoFiGGP9EQx1BjDWG0VLbSjl5eG09JdTNVCGR6o7Kl5qKISqsS9GD8kMZ1ya03HJDcc57iy+FQmENeeSPdxEUXczFcP1NMy2UzHein9eCu/q6PKOphnHDJ1Rd/JFztwOHVdHPJJKsYtq4lWdCF4zy+Rt2wJkztRgkzJCbPM2PmXLqHhX8bpRCr9QTuIdvVwO6eRwSCuLd1SS+Y1sKK8II9mjGsthtQTkNFMQCHMQqhWjrpKKg9CFBjNNbnsq8GnAcT4NkuAj/0N86fs6X/q/zudBb/GH4L18FrSfD4MkeBSmzM1II+Yj7OkO96Am3I/e1HA2UhzJtlLHU+k3pDi8xGiWLL6aL6Er/RZHDr7Jm2++xNHX3+Hwu4c4svdXHHvjvyC7dw9vvf4Se175Jar7XifFXo/R887Mj2WwNJLBpbZQSjwVSNR4kWbbPVwPl+dRnCQfJh7lw/ijPI0+yqOoY7wXd1Ccnr6SqMR6rjVbHXFc7MlkXnQDfCiBuT4flrpPsN0h4Fb7ca53KrLep8vaqAmX5625vOrI0qobM0u+TF2MZn7Cj+VOa5bH3RkfcmBmyIqVXj2utymxViNgotGQgWFvWmaTqBiPpXhE5FF0wzFBA7MQFWKrg0muiyK6zJfkKh8ii2xJLXEjPN6SEyflcXJQxN5CHkdzRewN5bHTE/2dkcFGVwprbUmsNaWx1JTCTl8ee0MBJ4yFnDBWxkRTHnMdFQxUBBirKmGjKsBRS4GzpqqE2miQaqNDzQlz2ixM6DLQZ8BIn3ZtFQpNbSi08KBdzYIuRWUq1Uwp0XInV8qKdVMdLmrtp19Tky5jT7qMnKixjaLC6wJVIfVMpDbyMLuADWcTJlT2M6V6mGkdJbb1DRjWlqBTdy/jqvvo0RbQpaJAq5o0jTrH6VaQJ01JjzjLQDLdi2gMaWNs4hnpY7cI6VnlXOsMDQ0ddLYXM9KbyNJgBLfGE7k3F8z2hAPXx624NurAw+VkHl86z6ONBh5eb+T+jUreW0lldzacm5P+XBs6xWa3Dde6zbnaps96nSobIlAUz3N18arID9msiSgpfatZi5sN6j8Ao0hlFIVehKxmSTNTLPmDwvi52MP4n6gwPu9ZFPkV/0+B8fs/f/vXMu8fS73/vwPjn/jnDxd4sGTJs0lLfj9jxbNxI3a7NBnPPkpn3Gu0x7zMXPERFssPMZn/NqPZrzNduJfliqNcqpFivU6K5YojzBbvZyJvL+M5exnJ2stwhmjeYSB1L51xr9MQ/grnA1+h8MwblHjt44LvPqr836Qy6GXygt7Ayew3HJH4BW8d28Orh36NnKYEUooHsbTVRs/gOPnF/lQ1hNPQEUfXcC4FFdGY2qmhbqqAqr0yb2jtRdNLD6cEJ86meZBWHYu1rwEOYRbYhFuh5KaJZbAJToGaePrJkxAlICHwANlhB8kJ2kOG9+9I9X4V/7NSRMWYk5B5hsB4D7yi3AmO9SA8/hRRSR6k5IWQUhxNfHYohZVpZBbFcaE5n4RzoeRVpJJTkUJVRzE1PWViYLzQViQGxsrOUmpEhd+dZZQ1FzyHyK4yMTiKVtedE820DrfSN9PP6s01MSAubS2Ln9uPd7jxaFsMkLvv3+b2o9ts37/F+vs3WX9/m60H2+zeu8ntRztcf7zBnbtTzDXG0xdjIQbDsVRL8dpZpDT2xOiLFcahRFN6Y/TFN6VFHseBBAsGE60ZSLBkIsOBy2XebJT7cKn4DEt57qwVeHIx25WxRAt6Rb2NUfos/aAw7taKVsgx4tW0CPQetcdzvzWG2w1RYpi8VRfBTl0Ed1vjuN+RyL2ORB71pvJsMJP73cncbongblskT/qSf6jIyedJVxLXLvgxk2bHfKYt1857cLchmCftCXw2ki2Gwy+nC8Ww+M1CKV/PFvPl3ymMnwxl8Yfhc3wtDsaU8Ow/uJJOOqlFqJUcITaKBNoo4WmugJupPI6GMpyyUOSsnSqnrRRx0DuKq6kspy3k8LMVqYuKhDkICLIT4G0j8i0KsDJRwcJMEytTLU5Y6mNnaYiDnQWn3V2wt7VGS10VFUUF1BTlURPIoi4vh56iKvoKQvRl5TCVl8dWUYETQnnsFeQ5IRDgoCjEWVmVKBNXWsMLWSoc4Or5eTaK5rmcP89azgyXCma5XDItBsYrRdNcz51mq2CO64XzrOdOcTl/mksIZ3pKAAAgAElEQVQFz2ejZIbLRVOs5o2zkT/Dpdwp1vKmWcqbZiZnkuFz4/Tnz9BdtEDX+VUGGreYbbvBeMsWnY1XqajbJK92k/zmLco6d6juukl9yyatzZfo6tphsvcOl7LruRGRxs34EtbTG5jLamS9oJaNokaWivoYLx5joLSC3sIKOsqquFBbjmOBD+ZdntgMO+E8YoXLiAmOi9akDliTkatCStAx8k8dpcj2CGWOMpSfViHPS4Vkb0Xi/YVEhGgRHmtO3jlTijPUKE3Voq3Cl+nRNrbvPuLa489Ye/wRq48eMjE7RWRUGPr62mhqCDExVMPMRBljIynOnNGloiqEppZIOppDGGwPZnYogun+YGaGohnsiqWg0IeK5kzaZuvwy/VGJ0QbmTAF3oxQ4lCaFQZFftim+XAmM4j4znwyx+rIGW4RV+bUjDXSMN1K+XAjAfnp7NM14l0tOw7onOS4oRuKVq4oWFii5RiBhksxB60K+a3peX5hUsGL5pW861yPbuQggXXb2GdMIH2qgkN2tfxOOZ23ldPZo5jEa7KRvCofzuvCCParxyGjk4pQOxVZlUxk1HNQUYvFQ+MEK96GfOJ3hG8D3+EPwYf5JESSrwPe4YvAt/k85B2+CN3HH4JERd2H+SxEmk8iVHgvWJVrAZqs+euyEarPrVg1qm0EBKu8SJLtr5nM18Bo33/l+Fsvs3/fGxw48DuO/e41Du19iyN7f4nsO79AcOAgBw+9zDt7fo7Ea7/GR1+b4dogegaSWBpN5HqjJxUeEuQYv0LHyYOshcpxO06GBwlHeRBziMexR7kfdYTduGPcTZDkRpQE1xOE7JbYsVFxmqV6Xy62+bPW58tiuyPrPXqs9+uwMmTB4sRJFudcWV4+ydraSS5ddmNpxYf5pXAuzoewOn2W2QV/hmY8GZl0Yn7UgvU+bVY6dRjtsaF9PIALM0mcnz5HRlcUbhmWGAaqoumpgmeaJ35Z/nineBKY6Y5DsCaeAbo4Owkx1j+Mg6Ui9sYKOBgrYqsnh4WWJFa6UljqHcdSR4oTukLsdRU5oa+Ig6GQk2ZqhJ62w15fdBZUBRNFBcyVlLGWV8dGSQ0XQx1CXa1JPu1ApfdpWt1O0WxuSYueNm36qtSam1Jv5kCHqhWNCpoUqVhRrOdFiYINu1ZqbBnuYUhLiVZdZ/p0zKi2CKXMs4aSgC7aIjrYTj7PvLkRk0oHWVQ/zIqBgCsGuoxoSzKk8S7rKsfo0VSgTVGaZjVJGnSk6JJSIFXJjEjLQDI882kNbqOp+R7R/Y/w67lGZus4zQ1VdLdmMtEVw1p/FDfG0rk5Hcr1yZNsjtuyPnqS91bO8WijicfX+3i408fdm03cXsvjvZU07i7FszXuy2a/E9f6bLnWZcKVFm2uNKqzWafMRo0iG9XPC8JFHkbRiFbSImAUgeJ2rQqipPRWlTJXCxRZPC8nDr3wxX8yMIquuvyT+Fa0yKMogsZ/W2EUl3b/XXH3j5D4989/LzA+r9X5nu//6Z/4y/ffi1PSfLjA4xVzPp4358MpQz6cMuLZuAn3es1YqxAwlL6H+tCfURfy35nIfZv5kv1crpHiRquQ3S4NtttU2KyXZ+WCJPPFR8S1PDMFx5jKPcbEuaMMpuynJfxVLvi+TJ7HK2SdfIPz3sdoj1JgOEPIVIkKvSU62Jv8lrf3/YRXD+/hd4df5G3J15FUOYq00hE09KUxtJTF0VODs6GmdE6UMrzUQvaFRPROaGDhb8kRWzm0gkxwy/HCM9sLi0AzdE6pklgdiVOsIxpnDDD21ccxUJuzwcrERivhYfdLUgPfoTDyICWR+ymOOkRsqCr+gdrEpp0iLOUMAYln8Y50ITTBnZB4F8KTPUgS32/1Iz4zmPSCKMobc4jLCiarLIHM0jhK6s/R0Hee6q4SantEymIJ5S0FnG8pEIdianvO09BfSU13OWUtBVR1ldE8XEfzYCO9072s3lzlyntXEQHj5d0NropW0Q9vsHbrMjvPbrH9YIdr925y+ckWlx9tcvPxFncf3+KWKDn9cJ1rmz0MlfnTG2PKZLo1IoVxOsuOqQxbxlKtGIgzpv+H6Y02pD1Mm+ZgbTrCDeiLNWc2x0UMjJvnfdks9+FyiRdXyn1YyfcQB2AGYgwYiDFiNtOB9RIvblSFsFsfxb2WWB53JvKsJ1m8Wr7dFMPtxmhu1UexI7oE05bAw85k7ncm8agnlSd9GdxujeNaTSC7zeE87U/li+livp4p4YP+dK5e8GU24wTLeaJwjRcPWiJ41pXMH8bz+Wq6iK9nS/hmoZxvFsr441wJX04W8JnIwziYxSfD5/h85Bxfi4q9p4p5MlX1b6ykRX2nomsvfyvu/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zUDeJH3lF2m7sEJdxRqNTdeZHHrA+OA9OrtvUdl6ncLWLXLbtijt2aVm4A61bVdobr1Mc/MGnZULXEwp5734bO4ml3A9u4HF3EaW8ytZyK5iPLOZ9tQW4r3O4ufgRKirO5GBPniknUG51ArLfifchu052W+C/rwJgUOmJFfpkpogJP3kUbItjpFnKUOug4CcM2rEe8iQ4C1HeJAaQbFmZOeYU5ylQUGiCuWZdrQ35rO2dYO1x79n4v6HjD98ysZ79+mdmMDUzhqBqgA9A1X0DRXRN5DCzFySlPST1DVF0NUWQl+LD9MDwSyNhDE/GMFodzS1VaHklIXROl1NTlc2xlHGSIfJ8maUIvvTTBGmO3Eiyw+rEGfc80LJGq3n/Fw/FwY7qZ2oo3q8lrLBOtIaKzHzDUHO3AMJfXeO6bohYXgSOetTHNc9i6RBIlq+PfzatJp/MGvmJ1ZtvOTQzq9Mi1EJ6uH4yTL0wvowiVnkLd0C3lLL4g3FRF5XiOFtlTjeUY3mqHoMClrxqGjHo6gVgYJmAprqYXhpW3IlTFt8zeWbgDf5IkBU1n2c70L28G3A2/wpYD/fB+zjzz57+Cffd/hLwH7+HHSAT3338MRnD1unfsuO/9vciT/KRKAGcdovEWvyMjmuR1F79ddIvPEO7+55g4P7folw/8sc2fsaEnt/hcK7P0dL6gAnHVU4fuQl9v76l6jsOYiXkwylNSFMd4dypcyCltPHqHF4l1Hv49xMUOJxohz3449xN/4492KleRQny26SLLdijnIvVoK70cfZjpFjI1WbzXIHNlu9WO8PZK7zNCuDrqxNuLE678XixRBmlwO5uHqG9csuXF93ZfOyH4tr4cyvRrC4EsLgfABDqyEML3gyM23P2rgxaxOWjE640TQdTsFkCiUTRfgV+2AdY4W2tza6XoY4x7jjmx5EYEYgfkkeGLsqYmMrh7XhcSx0j+FgLMBaRwZLbRmsdGQw0zyOicZRjDWPYKEtLS7d97DQwdVUXdy04G6uTXqwFz425rjq6WAlkMdaoIi5jOhdG0cdAyLPnCErMprG5HR6I2JodXSgUl1IvbYy/baWTDi60aluRZ3QkAJla8q0T9Oh68oDOy22Dd5hQFWGZnUT+tS1qTcPosCpjHNurTQEdDN2Op1+DW0mhYe5qHqQy/oyrOioM6oty4jmYS6rS9MkPEaboiQtysepUZSg+ZgKmVpuxNnHkOqRQ11QK0Vl1whtvUNA+ybZzYO01pfS3ZDEeEsEK52RXBlI5epYGNdnvLk668HmrC87y9k8uNLMkxsDPNkZ4M61JraX8ri7lsuDy7nsziewOxvC9qgbV3stuNqhx7UWDTZEwFgt5EqNEldrlcWBmOceRjVESeqtOhVuNqpzSxSGqVfnVoUmS1UKPFrOh89FIZZv+eabHzyMX37+g4fx4+cexq9EwZfnPsbvvv4U0fz4WeRxFL+Lvvv3ehj//Kc/iq+3iEBPtGIWhVpEN2y/+1YEj1//LejyIyj+oCo+/73nP/8RGEX/1r93TS3uYvz+n/jLd8C3wB/hL8/muDuvztMpJT4YV+WjcX0+mrDgw0kznowY8nhIn0dDejwa0uHhoBaPhrR4NKzN42Et8Twd1eTpiDpPhtV4PKTOo0E1HvSrck+0wu4SjTK77UK22uS50i7D1VZZtpqfz5VmActNarQVqGNn+ArHj77MwWMHefXAK7wt8RYKuvKoW6ihbaOB0EQBQxddjNz0ULUWYHnWhKi8YGx9LTH3MkPGQpF9uhIoOWvjGHcK/1x/XGLsCS/wwTPJBQU7Rcx8DAnMOIl7sCZB4apYGv+UrAhpCsKPkufzFvk+ewhyP46flxIRsdakFAYSkObN2SRPPOPd8Il3xj/GlrT80/hH2eEZYkdslh9ljRnEZ/uTVRpFZkkkGSWRVLblUN2RR1VrDpXNOZxvzKK2vZDGnjIaesu50FpAVXuxGBzr+yup6CilaaCKkcUeLu0sceXuuhgYl2+ssXRjlbXdy2zev8K1x9fYeLrDlfdvc+PpJtfvzrP79BK3P9ri5vs3uP14nc35WuriTGkIUmI43ozFXGcWc04ylWYv9iOOJtkwmWrPWJItg7GW9ESY0OSnSUuAFv3RZixku7BafIarlf5crfJjs8KXzUpfVkpOM5vjzGiqDQOJohoeG2ZzXLl83oer1UHsivoVu0XqYTIPe5K53ZbIndYkbjbEsNMQy732FB50pPKoM52n3Zk8bEthpzqSa1Uh3G6N5cORbP4wU8iXs8W835/K9Sp/lvJcWS85za26IB51xvPBYBafTRTwlRgWz/OnixV8s3CeP86ViWHz0/F8PhZB40Quf5jM44upfD6dLuHpbM3zWp1vPuE70f+1Hy65iE9y/ukL/vztZ3z/7Q+XXr77498uvXz1EX1FyUQ5aOFhJoOL0XFOGknjZCiDo6EsnlaqnLEW4mEmzRkzSbzNJTkjSixaKOJtJcTfVhk/O2VOmQk4YSTPCXM1zIxUMTJQx9BEFSNzVaztDfD2diMk0A9vT0/MjIxRUxKiqqSAsqIMSgJJ1BSl0FWQxEZBFg8FAf4CFUKEGrhLC3CUVcJcVoienCI22rp4mtmS75/A+Ll2blQusV22ykb+AkvZUywVzTJbMC5eNW/lLyCajXPTbOTMsJ47w6WcadZyp1k6N8GSKAmdP8NK9iTL2WMsnRNB5AiLRZOMFU3RW75IU9U6lfU3KG64SdfIh0zPfcbM5FOGuq4x3H2dkd5dRnrfY7j9NkN1G4xVLDFbNMhKZh3Xk8q4n1TKw6xKdoqamCtrpbe0hbacWurjCsk6FYCnnRFnrQ0JcrbC/7QNLkE2GKVZYdXhjvm4Gwaj1phOWOA4bU7YmD3ZtfZUxpqTbipLhpkiKfbKJLirkHhGgWRPSSK8ZTkbokp8oh6lWWaUJepTGmtAc+FZ5mfqWNtdpWZ2DM/CIipnV+m9ch3v1HiOqEkh1FNAXU+AtoEQbUMFLJ00KWtMprUnjN5uL2aGglkbDufyQBSrffEMNEZRWOBH83AFBd3lmETYohAsZF+8OgcyTZFPs8cu0xtXUQ1OThS5w7VULHRQOdFE3VwpVVNlnB+qIrexAhf/QOxP+WFgcwaB6Vn2G/mxxzoOKbMYjFzycEgcZb9nCy/Y1PCCfSsvOHTxc8cefm1cyc/kU/iZVBRy7g1IudTzqn4ur+jk8KpmFq8pJXJINQ6hdgwaGkFoKHlgoqePqYoH9sJQ3AVGtPhIcCX8KB+HyfBdgDQEvQKhL/CnsF/ydfgB/hy2H4L2Q8ABCDjCn4Kk+DRahSG7t4iWeIEKhwNslHiymudAmctBwnVexF3ptxx/8b/y1k9/wlu/+BVHX/sdkq//kqO/PUqoizPtxX6M1wQzVh2EmYws+352DMm3Fdh/4AXeeedFQuxlGImSZjfbmfFgFS5FSPBB9F4Ie5NvU+R5L0mN2xHqPAlQ5naqPPfThdxJELATI+ROqh53ih14ry2AK72hzA2FMzYWxUrfObaGE9lZDGZ1QQSGaVxcCeLSrC2XBvS5vBLMwHYiHTdiGduMZGQ1lqH5cMZnfJifcWJlwZTFZRsG5s/QMB1P/mAO4Rdi8cj0wz72FPq+Fhj4WOIU7UJQli/R2b4kZvvgclobLyc1TupJYK91BGdDBUxUj2Is8vBry2KsdhxDlSOYaUhgZyDAxUKHOP+TOBoqYqslh6WSHKay8jir6eKkrI6NvBTWAgm0VDQwlpXjjJomGa7/g7e3DI4zwdJ06+7sbtyZO9PdVT1dzGZbmKkUpZiZmZmZmZlZlizJFtqSmS1ZBpnEaJQZywxlV7nsgn5uZNru7umduTuxEXN/HH/p9Bf643DE4+ec95xoSpOaKI8rocDKkmbxCrplP2aruphtOoZsMTBlwNiKLaZObNKxZYe2LSdNXbjg6MkpAz12K69hk3A5/ZpiOoy8abIpoNq2jo2B69ntmc0mbQN2qslwUH0ZZ2y1OKqlylZtEV1myrRaCWnU/JpNKkvZJi9Dn6wmlSJn4nQjSLMrJt93HUXpOyhoPEZ6yzCJ1QOUN/axoaWdDXUFbO/I40B3OlObUjh3IJ+roxWcGy3mzGQxZyfLuD7XwONznTyb7+LmoQbODhdx4Xg11ybWc2dmE9fHGzk9FMvMTkcWthuxsEmbmQ4NplvVpddj5jo0WejUYqFLi4VuLRZ6tJjr0WS2R4P5Pg3muzU4v0GfU52q3Bqvhu+f8Or7l7z88QY/vXggvSf9kyTw8vIRr358yOsfH7wNwEhCMJLrL/d5LQnH/PhA+pR899PzB39JU0tCMT//+FRav7x8xi8v33x+F5h577Ukmfn6Lej9LLko8Z8HRglUvktNS6BR+nPeXnX52zU8/16i+s+//cCff3vBr7/8yp8l0PgSfr19iAvDmtw8oMm9A/o8GLTi4UFHHgxb8eiQDXcHzbi111Bad4dMuHPAiNv7DaSBl9v79bmzX5fb+7S5tVf7L8B4Y6c217ZrcUVyl3qrJhcH1Dk7oML8ZiUW+kVvb0eLmO9T5VS3FuvyhYR6rkFLvIzVcquQ15Djk5Uf88Waz/hW8DVaNhoIDeXRcdDA1NMAJVM5vlb+jJjCMJwj7bELt0XbQx+hnTo6vsY4JrpiF2uHXZQFEUW+2EWZ45zojNhRSGyxN+GpZiSlG2Bp/I8kB35DYdg3FAV8TK7nBwQ5f0WApyx+/upEpzmT05Ak/cftm+KOf7ITkRlOpBa4k1roR3iyG0n5gVS0pJNdEUVxQxLVbVkU1MZT055N3fpc6jpyaWzPl9barhJq2/IprU+nqD6d8rU50pBM354OOiUhma0t7D6yhbEzx5m6MMGx2RNMXJhm7Pwkk5dmOHP7HKdvn2Hyxmmmb5/j/HenuXBjnAs3pzh7a5bpy6NcuTXGhYl29tQ7s6dIj41JamzN0OFAsQXD5bYMl9szXObAUIk9g8X2DJU4sCfXmv54Q/pi9NmZZsnBAleOV/kxty6ahfZ45iXn/trimGiMkILk8RovDhY7MVjoyHCpKydqfJlpDWexN5mrAxlc3yIJtWRzaVMWiz3pnJHMMXamcK0/m5tb8rg5kMvN/mwudadIQzOSn325P4sHkrnEI3W8OFLP7W25UsN4ssqX2eYQLnbFc2tLNvf3lPF0qIYXh+r58WgTP400vwHGo028ONzAs4O1UqB8PFTF98OSUEwNTw81cOdIBzy5CC/fpKQlwCi5If3vAqPkNODPr6Tpacn7/eXpRFqq4Gsmj7+lEj4WIjzN3wRe3E0E+FqJCLQREmorJNxOSIidKmH2b2AxylGdULs3K3ZcTZVwtdLAyVoPGwtdrKx0sLTRwc7OCD8fVyJCAgn29cPK1AxdDQ3pDKOWmghdsWSGUREzZUW8NNSJ1NIhTl2bOBVtwlW18VfTxVPLEGMFFbQVRdjpmuBn6kRVWDY9SQ2MlO9kvHqQ8cohJmuOcLL8ABOVw8xUHmG64jDTlYelsDhRcYiJysOMlh9ktHyY0Yph6efJsmEmSocYKx2UwuRY/TEO1Y2wt/EEW9aO0d06Sce6aYY6JpjvnWCx6wiLjVu53riZm03budG0i2v1O7lY1sfFgnbOZjdyJqOGa9k13Muv525JC1cqO5mu3cSh2n7685qoi8wg2sKBEBcLQh3MiPGwJSnSg5hsf1wrPbHv9cV6jzcWQ65YDNnhdMiK6AMONO0Koqfcg1wbAZlmAlJslEhyUybJQ5F0T1kSg5QIilAnIV6Tqnxz6nJNqckyobbAia6uHGkXILYiB+v4KKJr6mjZv4fC9npsfG3RMVdDy1CErhQclVDRXY1nqCXNHRHs3BnPvq1RTBxIYWJ3Eqd2JLO7J551LbF076ynYVsj7nm+iBN1+CpVk69zTRDmOWKfH0h8RSpJkssw+ztoPd5P28Fe2gY30LynjZa966nqqyMqKxInXyf0rawRW3qh4pLJN1Z5fG2RySrHQr51qOALl1b+0ayJf7bp5l+dt/KZ+06+cu3nQ/Nm/kWczwcqGXyhX8r7ypl8qJrD5+q5qNo2oefYgIp+BrrGGegbJuBqLEOUpQkhGmYk6wqptvifHPD8hKsRKvwQZ8jzCBlexi7jWeJyHiat4PuklbyKX8XPsat4HSvL0yh5bseoMBOmTIXSPxD+zXsUWHzG5Z5wtiapsi5Ejr50S3S+/p8s/f0/sOzjD1j+5YfIrvgYbZnVqK38I66WS9i0NowjfSFsL7MjUPkDdP/1/0Lli/dQkfkj4a4KtKWrM9jkxkyXHxc2OHKvz5YrDaqcrxSyWKrE+bRV3Ehdw/UsRa6myXMlRZ6bGSrcLTbkbr09l1vdmW73ZnRjOEe3xDKytYgTuzKYOBLL2Hgh04t9DI1k0t6gRVnsR2TEraas1431x+MZnM1k30QOe46nceBoNEeP+XHiuANHT7my7UgIa/enkbspl+CqSALKwvHIC8QuyQ37BMk1F0+SSyPIr4ohtyiIkBBjwj318JbMROvL4WyshIl4FYbqqzHRlMNYLIuR2iostGTxsNIhNcyP3Fh/gpz0sdOWx0VXBUtFIa5qurip6uKuqomnuhgbJSX8hHIkqiqRqWNElkMoBa6BFBlo0ipeRqfil3Qpi1mvKmaDpiYdunq06RrRZ2TNZl1LNqvoctTQlN1iEf3KK+lRXsUGVXWadD2oMs2kwKiASrNcDgbmsN3QkO0qKziis4oFWzEHlFezU02WjRoytIlX0a6+nE7VVXSIFGlW0adEy4MEnTByHcoo9G0nJ6afkqpjJObvJiJxPVnp6yjPKKenrpztHUXs6krn2JYELhwr4cqpUq6eKuLhfDV3Rku4cSifGwcKuLGnmPsHazl7qJQLo43cnO3lu4UtXJ9s5uKxNE7v92BumxFzfVrMSwCxU7JqR5szklZ0j+6b1Tu9WpzepM18nyZzGzWY7VNncoMK5zbocXKDCjelwPiYV5KU9P9vwPjWJEoATwJ9Eqv4nzWMUgP5Fjjf3Zh+Zxv/9vnvA+P3/PbnR/zy64/89stP8NPP/HZnmMVDutweMuDBkBkPD9rzaNiZx0etpfXwsCUSULy5T59b+/W5feBd6XHrgA63pLCoxY09WlyX2MWdmtKSLOi+tEVDWosD6pyRAqNICoxn+pQ406vEbK8KxzvF5IR+govFp9hZqyJQVkBOvIZv5L7gS5nPEOjIoWGhgpqZCGVTRSx8jFGxEPCNyues1l6KvqsmNiGWWIVao+9jjGGAKb45/lJgtIk0xzHWAs9UR+yirNFwFBCe40J9ZxwZeRa4OX5MUtC35AZ/SZH/RxT5fEiU+zf4uyzD30eIb7AuwclOJJVHEJkXQGCKC8FJdsRmOZNW5E9EiivR6e4U1MRKK6cikpq2TPKqoiltTKJ6XQaNG3Jp2VBA8/o82npLad9YLrWOLT1ltPdXU7+hmIqWHKl1XD/QyO7DWxg/fYKp85NSYJy5NM/k4hzjF2aYvbYgtYynLk5y6uIU81dnOX99hgs35li8Nc+FGxNcvjrEudFKzu4LYX6TLRPrbZjqtGe0zYbjzZacbLHlVKsDR+utOVwrKRv2FBvRn6RNX6ymdK5xX641x6u9mWmNlILiQnsiC+1JzKyNZ6o5nIlGP0YqXTlS5sKRUheOVXowvTaES73J0ust1yXQuDlTOq94sSeNs+sTWOxK5kZ/Jre3ZnOzP4Nrvcmc74hiYW0IZzckSGcaHw1W8fxovRQYb27JZq4lgon6QM51RHN9Ywp3d+TzcF8F3x+sfQOMRxqlsCg1jEeb+OFII88P1b+BRiksVvNCAoyHG7hz+B0wvtnD+PPPr/6/gfHdacCfHtNblESQoQLexnL4W4jwsZDML6ria62Ou6kQHwslAm1EhNqJCLcXESwJvNgpE+WoRrSjGqE2IgKsRNK9aM5mytiZqGFnpom1hRbWVto42Brh7+VEZFAA4f7+eDk5Y6iphZZIJA28GKiKMFUWYKssJFBbizhdfRLEOiSp65FhaE2evSfJNu746llhqqqLgZIGlmp6uOtakO4WSktMEXsLujhRsZPJikGmy4ZZqD3OVNURRkuHmJSc+isf5h0wjr37XHGIMcmfFw8xXXqIqbIjTFQcZaz6BCM1xzlUf5IDTafY0XBMahuHG/czWr2RhcJGbmYX8yQrl+dZeTzLKuBRZiH30nN5kJHFg7RcHqQU8iijkAfZpdwvrONO2Xoulm/kdN12duU2kucVjL+pMaEu5kS5WEor3MeG/KA3HTEAACAASURBVOpEcrbk4N4XhO1OH6yHvTAZcsDmoCVRh5yp2O7L+lov0uwFxBquIcZUjmg7RWIc5Eh0kiXOW0hIsBrhISIyE3UozzWlPM+cgmwrCop9CE92xyXCFZfYQAJyUkitL6Gmp4nUokR0TZXRNVRCS0+Ahp4iKjpyqBsJSM1xYVN/PHu2xTM+lMr43jhGd8exuzeM9tYwOjYV0rVvHSnr0hEnGfBVijafZxkjm2mDUYoLqQ3ZFPRVU32gg/qDnTTs6WDdvm007exn7e5u2na3UtGWSWi8Cy6+jhjYeaFql84Ky0o+d67lfedy/uRQze8MyvhAt4ZPDVv51rKHL617+MKhlw/tOnjfqJYv1Yv4XLWAz5VzWKqRj6JxOdqOTRi5rUXLtgItm1IE+ikkOmlQaKtDqZUxNdZydLl8wA7nT5kMEHAzTo8HKWo8TNHgfqqIuyky3I1fwf2YZTyOWcHjmNXcj5bjWrgiV+O0GPMV0mbwIVkGv+dIviEjBdocytdiuMSCeLOv0V76jyiv+hhl0XI0DYSYqC5HefnvkPn2f2Cm/TkVMYocrVLgSMbXlOj8I5Yf/ROay3+Pmfgjon3k2TEQydyuKC5vD+TSbm9O7rTjZKcBM8UyXMz8jJtZn3A/Q5H76Qo8ylDgUZYi97OF3MxT52KJPmdrbDi/IZDTvZGc2JrHkd2pnDwUz+hYDfNXDjEyvo62BnsyfD8lwPELSls92HQyi8HZPPZNFrL7ZBb7TyRw+GQII6c8ODLuz8bhUCq2xZPWk0l4Uyzx7amEVEfhlumFW4obvkmuxOf4k57tS2ykFREBBoS4aOMqWeOkI4u1riIGamvQV5fBQCyHvpoM+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OtXJnp4cZcH9enmrl4PJ3T+z2Z3WLM/EYd5iU2sUubhR5JaUlhceEtLF7cbsSFbfrMbRQz06fGXJ+YC10GnOxS5cY7YHwhaUn/jWF88cYwvv6vMIzv4PCdIZRYw3ff/e9a0hIbKXnn3XtS6PybfY0S4/jOXv79bOOf//wWGH97zm+//ACvfuLXO8NcPGzId8NmPDxkxeND9jw64sjjY1Y8GrGU1v3DZtySrNXZq8X1fVrc2P+uNLm+R5PruzW4ukvMlR1iLm8Xc2mbmItb1Dk/oCatc5tUpJdcZvtFzG2UtKMFzHcpMt2lJAXGJK/foS18D3MTBYSqCqxS+hZtc1XWqC5jpegb1EyEyGquQGyuhI2fGWIrZWS0l7Na61vkDVZi6W8s3XXmnuiObZQdai7quKW6YhSgh1W4CVZhxvimuWEdpI93vDnr+tNJyjQh0G85KaHLyQ78gjzvP1Hs8yGJXt8Q5rYEb+dl+EjWG3ip4ZdgR1xREHGFAYSkOBCeak9cljsRyY5EpTqTUx5GXmUE2WUhFFRHkl0WSkVzIvXtGdJqas+isS2D1q4C2nqLae8rYV1vKev6ytiwuYb69QXUdeSzrq9Wepd6/PRJJs9NcGzmBBPnppk4P8upM5OcOjvG5KUpJi5NMb44wdylac5fO8P5a6e5eH2OKzdOcvXSZhaOJXN20IVrw7ZcHXTm7jFfbh/x4fqQF3eOBHJ1vw9ntrow1WvPeKctR5qN2ZmvxfZsLbZn6bAzx4CRamcmmv2ZXRfO6fVxnNuQxNn1yZzpiGFuXTBjdd6cqPLgaJkrR0pdmW4K4XJfKtf7M6V1YyCbG/15XO7JkIZfJGtybvZncbM/XTqLeGlDNGdagjmzNphLvSnclcwcDtfy4mi9tCV9Y3MW862RzDSHcak7gVubM7i3s+ANMA7XSW3i3xvGvwDjcC1PJcD41jA+OVTPrUNt8PSS9DTgL69/5JdfXvGL9F67xDL+XUtaYhjfAePLR/QUJhJsJCBAAocmQrxMhHibKeNrqYqPpQo+lkoEWosItlEixEZAqLWACDsRMU6qxDirE26rTIDkWoOFEs7GitgaKOJoqoatqTq2Zpo4Wunj72FPbEgAsSFBRPj6YaGji4GyKjoCIQaKkn2AQlyUlQnV0iZB14BkTQNy9C1o8Y7gTMdWTnfvZmLDTqLt/bBTN0JPRgk7TR1sxVpkeAfRmlDA7twOZmqGuFB3ijMNo4xVHeZk2RBjlYekM44SYJTA41TlEWaq3tjHqbJhpksOMlt+hCnpnONxxipPcKJihKOVhzlSdZCDFXs4Wn+Ag2v3MFjaxrHkbC5GR/Iowp/n4X78EBPM94mRPEqO5EFqOD8kxfLn+BR+TEnhXload3OKuV+0llsFXVyt2sKWxCIirG1wtdAm1NmUeA9bQu1NiPC2Ibcohm1z/YQPxGLT74XtsB9GQ85YDFkSOORA9hY3cnNMiXcREGmyhhCD1YSYyhJhJU+MtRxRTgICPYSE+AhJitUiJ8uI/HxzMnLMiYw3xi1AD89Qa/zjPPFO9iUwLZDorHDq2krw8rPCyESEjr4iqlpyiLQUEOkqYeemSWm5L7u2pTE2nMHkUDxj+6LY3RfAhrZAWtYn07unmcLeQtQTjfkqVZfPsoxZmmSCeqQFCTUpVOxopnqwncr966ja3kz9jo3Ubu2kZW8H3Qeb2DRYSktPMsk5fth6uaHvloScTQEfeTTzu4AN/M6pmT+Z1fOJViVfqlfxrWYdX+k18al5G+9bruMPBvV8o1rO54q5LFcvREG/BHWrSow812IZ3IVlxEYcUnazzKwAOx1V8txsqHCzotVbhc2By9jnJ8epIGUWY1S5ny7kfoIm9+KVuZuwhtsxy7kdvZT7cSt4mLCGOzFruBEhy3fx6tyI1mA2RIUtIfLsi5HleLo8Z6u0mS3XY2eyJp5K/4SR4F+xs9XAWBJwFC9BbeWnrPn8X1n90X/HbtV7HEj5lJt1yxmNX0OsnBCTFR+jp/Ax1vorKZAE9AYiuLzRg9leKwb3OHFgsyszDXpcK1jKo/yPeF2gxo9ZAp5nyPB95mq+z13D40Ihd4rUuFpiwI16Z75rD+bM9mwm96UydTCOU4frWDg/zvj0Hnrbo0n1XkmA3XIqm/3YPlrC4GwZe6fL2DWWz97RVIbGojk46s++0RDWD0ZQvCWB9P5cUvoyydmcT2JbMgGF/vhneBKX609UvBNRoRZE+OgS7ibG10ZNmnw2FctgJJZDR1UWXXV59NQVpJ8l0Cgxja7mujgbGeBpqU1OlBP5UfYkuhsRY21ChOQ/j04RVHtnkKTnTbJATKGigDqRgFqBHPUSGNQW0aG5mg7lr2lVWkm1SEy9mgqN6grUqilQLRZSoyqkWVmJdQJFOhTlaBWsZK3KShpU5alWNiRX2ZUCgxTKLQuos0his50PPWryDCh/yVaVLxgQfc0WpW/plVlCl4ws6+SUqVfWokSsR6amMZHKJkSre5BtkkyJRx25fm1kBfRQlTpCgs9mkrz6yAvspCCkgo7SWvpay9i+MZfdm4OZH0pmcXsklzu8uNPszoMmD65Vu3Cu2p3pOh8WNsRw9ng9F+a6uTTXy6Xp9Vwer+XCSCrze72YGTBhfqMuc12azEkWefdoM9utwUyXmJludeb6NDi3RY8LOww4vUWbuQENFgY0ubTJlNFeMTcma+D5Y376O2CUtJ1f/fiI/xpgfPlmXvFvgVE6v/i/nWF8KZ19lALj29a0ZH7xzYJvSXv6ryX5/n8Bxt9e8utvP/Dzbz/x668v4dVrfr49zJlBfW4NSoDRgicjVjw+Zs2jEQseH7fk4VEz7h0y5u6wAbeHdLi2V8ylXSpc3q3Cjf1iru5W58pOdS5vV+PSNjUublVlcYsq5/pVONOnLK2FHolNFDLdp8R0j4DZDQpMr5djYr0iI+tVyQn5CC3Be+jrrMTdx4llCp/zrewniI0EKOvKIqO+BJG+DBrmSshrr5RWQlEUyiayiExlMHTTJKE8mpSaBCyCTdH30cU6woLUpkTMQowwCzLEL9WVoAxXrP01iMlxoL4tDH+/VcQGLCPD70uyPf9Ejtv7xDp/RKjTZ3jZfYGn+xoc3QRYe6jgEWlGdLYnGRUhRKQ7EhxnQWi8JfGZzmSV+JGU40Z2iT+p+Z5UNMVQ3hgtfdasTaBxXSqNrSm0bMhi7YZsmjuyaOnKo7W3kI7+MjYMVFDdmklzZwU7h/oZmz/O+Okxjk6OMHp6gumL84yfn+b4/AlO3zjN+TtnOHN9lnPXFrhw7QKnz89y5uwJrl8e4tJcA6ePBnLhsAWXD+tx5bAF14/acPukE3dH3Xg46cv9MT8ejAfxYCyE+6eCuXrQi3PbXJjvc+BokxH7yrQ4UmfOiUZ7Jlo9WNgQxPneKC5ujGWxN5azG6KYbg5kvN6f45VeHCn1YLopnKsbM7kxkMf1fknbuYCb/cVc6c3lcncW1/tyuLkph8udSSy2x3K2JZy5hkDONIdwrT8TiV38/nC9FBgll1uuD2SysC5KCo1X+5K5vSXz3wDjD4cbpHbxp2Nr/01LWhKaeSoJvxysks4vSmcYD9Zxc3jdW2B8whtgfM2vEnB8/R8Ao6QlLQ29PKCvOJloCzUiLTXwNRTgbSTAz0KZQBs1fC1E+FoqEWyjQpClEH9TWcJtBUTaKRFtr0KUvQohVkK8TeXxMFHAxUgeSWvaxUQJJ8kMkqkYBxMNfJzMSQzzJSUimEgfb5yNTLBQ00RPToCJrCIuigJ8lVWJ0tIlRc+YTD0z4kU6HMqp5tneMX48uMCTA7Nc2DhCU2QOHmJDrFVUsFQX4ayvQ7p3EN3pNYw3DHF+7QQz9ScZKR/kZOWwdH2OBBrHJTOMZQeZqznG6boTnKs/xfnGUamNnKkaYaLsCOPlI0zXnGSqeoTjxbs5nLeRg1nrmagYYF/LIPtrBziWXsr58AiehPjxMtibl6E+PAn341akD9divHkW7gMh/jyPDeJmQijXU5O5nVXG/YIOrhZtoM4jCFdjTcwslAmw1ZfaxTBHM2L9HCgvTWL3xADFQyW4bw7Cap8fpkd8sBy2x3OvLbEbHYjN0qM4xVJqFoMMVxNoKEOkhRJRFkLCLBUJchAQ7K5EWJAKiSn6pOaaEp9lTFCMDg6eIrwDDQiLtccnwY6YHD98wu1JTA9ibUshXl5GGJkoItaRbHFYg5KWKup68gSGmtGxLpahnUlMDCcxNhjNro0+bGj3pbE1it6dNVQMlCJONOPrdAM+yTDkyxhdVMKMia9OompXM9VDHVQNtlG+tZ6KbeVU7Sil6UAp/acq2XYsn77dSVSuDSSpMJCgnDTUvML43L+BfwnYwkd+A3xq34bArY9PVAr4o2wmHwjy+b1KCb/TquF9jRo+FZTymWI+36jkoGBcjJJlEXo+TXgWDBGydhanyjE+sqtC0c4fW68gIoJ8yQvWoyNShR3BmpwMUuNiyGqeRnzBbyFKvAyR41H4Uh5GLuFhzBLuxy7hTsy3XAn9kiuh33A9bCV3owVcixZyMlqR8XgZTqev5lqhHDdLlVjIVaXJ5WtchP+EhuBDTB200ddYicbKVQg//AaNP/0j7l/+P1Qb/oGZHCXOVpqRpqWPo+JKbERrcNRQxc5QiTNd8dxtNuFWoxLjXUbs2xzLmS3JvOh04XX+Ml5lKfE6R8BPOTL8kLuC5/nLuJv5LbezZbieLeJmgQHPGz25OxDPlW3hnN8SyHh/MYszU1y9OMvgjmpSfZUIdxVQVuvN1mNFDM3Wsm+mil1TxeyZymLfZDxbDvvStd+XlgOx1AzmU3KgmvxdBWQPZJGxIZXE2kii83zJyA8kJtIGfyc1gu1F+JnJ4G6qhKWOIobqMuiqyqKpLIuWZHZZWQ5dNXmMNRXRFa3ETEOItaY6XhaaxHnpURprQ12iG9FmOiQY2xKr6UyqbhDpWkFkCK3IFxpSrqRDjVCZdnURG1RW0Ke2hA2ir2lVWUO1shp1ygIalddQryZLnViBJnUBLSoC1gnk6VVTZq1QljrRaipVReQJTUkWuJKjn0ylTT5tjqlsMLSgQ7SCTuFnbBB8zlr5b2hTWEG9rCwlcirki4wpNfQkV9+TeDUn4tS9iFYLJtMsl3yfZnLDu8gM7KM0cohc3z3kem2jOKCP8ugmOqtb2LS+li09Wezv9OZkhwfnWly5XWPPswo7npXZcK3QgqkCS8abvLl5pJgLk+0snt7ExYUezk82c+54IRdHUjizz4/pfnNm+yRJaQ2mO8VMd2kw1anOdJc6Mz1iZjdqsrBFl/nN2pzfZcDlA2Zc3mfK1e1WjA1ocX26lj+/eMLLH/5qGF9//5TX/6XA+DbgIrGF74zgu/byuza15HspCEre+dsWtAQK31rGd+/8bSv6r59/+sst6r+0p3/5lV9/gV9+hd8kv/z0Z15cOcTJfgkEmvLdkAmPR0x4dMyEp6dseHzCigdHzbh/1JTvDhly66AuNwa1uLpP8r4yF7YLubpHzKUdatJa3KrK+S3KnOkXsdCnxEKfiPleJeZ6hcz0CpnsETLVJWBGAowdcoyvV+TQOhElsV9joPbf0dNZhqWdMVpGiixX+ARVPRmUtFeiYSJglegrZNWXoKQng7KBLIb2GkRlB6BitgYF/WU4R1hhH2ZOQIYnmi6qqDmJ0PbSxDLSEv8cH/qPbsA62BDrQB08oo3ILPMgK9eS+FA54r2+JNXtT6Q5/4EYh38lxO5DvG0+xtXua9w9FXH2FuEWqIVnmCGBcRakFHoRm2ZHZIIlcam2xKXakZbrSlahFzklPpTUhFBWG0p5XRhVDZHUNEZR0xBN/dp4Gtcl0bgumeb16azdkElrdy5tfQW09xVR05LH9gO9TJ45zujccQ6NDnNy9iRT56dZuLbA6NlTzF6ZZuHyOLPnjjNzbowzlxZYvDzH1UvH+O7yNi6MZnB62JHzh3S5fEyLi0eMuDxiyrUTltwes+fupCvfjbtxf8qLB9N+PJjy47txXx6OB3L/lKSCuHs8iO8n4rh3NJyre/xZ3OrDtd3BXNsZwqXN4ZztjmK2PYTxJn9O1vlyotafyeZwLm3M4NrmPK5vKeDm1hKuS4Exjys9uVzpyeFyVybn25M42xrHfFME07VBLLbFcntbPs8O1UmB8fmROp4erOLKxjSpzbzYncjNgXTu7cjl0d7SN/OLhxuk7ee/NYyStLS0HT1UI33nycFqaehFYhkfH6x705KWGMZXT/hVMvv78yvppgKJZfzl9XN+ff2M314/4eefn/PTW8MoAUt+fCidYYy31iDGQp1IM1UCpbZRQLidGgGWAqlZDLVVJtBcAX9jGQLN1hBkJkuI5K6rtcRIyuJjLpC2rgNs1PC3VcfHSoVAyV46e318rHXwdzAiNdyLvMQwUkL8CHNyxElLF1NZIU4CNSI1dIiWwKKhCUnaBsSp6hAr0uVa5y5eDc7yZNsYd7pHuNN+jCttQxzIbybDyRMbZSFGivLYqmmT4BjM9qJNzLZPMNF4grG6Eemd6Ym6tzsXqw4zU3eM+foTnG0c5VzjKKcbTjLfeorTrWPMNYywUH+EuaoDjOX3M1W4kZmibsZyWpkqaOVQUb90n+JcZD633IP40d4Z7B34zc6en5wceOZqzyMPO154OvDSx5GH4S7cywrhYWk694uLuZ1fy3xuDfnOLthbqGPioIK7hRhPC018rfUIcjKjMCOS3m2NbJrqJnJ7Atbb/TE55I/VkDPuu+yJHnAlo8GBmHAxofbyhJnJE24qJNxEJP27CzdXJthKET8bWbycZYmI0iI2zZigBF38orTwCFQjMEyfiFhL3CL1CIizxtFDHx9fKwb66ti2uZqkBGfMLYSoimVR0VBFpKGIqZUqqWnO9HfHcHhPIgd3hNPd5kJfTygN6yJp7skhqSEWtSRTlmab8lmOCd8mGiAKMySqIoaKXU1UD2+g7nAPzUPdNB5op2pnC837utlyYi+7R3bR1d9K7+ZONu7ZyfD5q1TuOYlB3hCfB+3jS/8dfOjQxh/NqvlncS4fqOfxmVYpn4kr+VCpjD8qFPM72Rx+L5vGHwVJfKWbgZpPPbEdMyQOLBK/4yaBA9fQKz+GjF0T8lo5mBtHkxHkzYYMJwaS7NgSpsreoI85l/wv3In/gichX/Ey8FtehHzDi6hveRrzDQ9iv+JR0lKepq/m+wxZnqbK8CBRlu9SVbmfrcyN5GVcjf2EO8lf8iBbnukEAcUmHyL44D2WfP4PyKz8F1SXfIbtsi+psllKs4U6cTJLKLIR0JtvSKj5asKshLhoyqG/Yhk636zkdEs8L+pVoPFrfmgVM7KznNFjA1zfXsSjTDW+T5fjx1wFfiiQ41nhah4WruBh0RoeFAl4UCzmbr42N9K1uFtuybUyXc4UaHAkx4fZ7Tu5NDPKyeEOMsK1SI80Iq/Mhb7BXLaPlLLlRCFbxgvYNpXFwMlYWnZ5ULvZk5bBFOoOFlNyoJzSXQXk9KQQUxWEa5Q5tu4aBPibEOiui4e5gnQu2kN3GQ568hhrKKCvJoeBhgCxkgy66gI0RLKIhasw1lBER2kFeoKVmCrJ4KInR06IMb0lARxsTqMjLpBqN39avZLp8imk2T6TSusMym1SqbGLp1THjmZ1VTpFy+hXXUKf2gpaVWVpFItoVlagRUmGFollVFpNvXA1zQpraFeQZ4OSMmtFIiqFihQra5KhYkecyJsM/WTKrXJosoqiXlWTRvkltAq/pV6wgnJFARVKWmSqGBOr50y6Vxq1MU2kGScQI+tLuiCcVM00cpwaSfNvJSOyk8KorWR6bCTfY4Bct24KfFtpy+uir7GV7tYSOmsjGCqyYbLMlsulNjwoseRpgSn38o25UmbJla5A7hwv4upMLYvzXVxY6ObMZBPnxiq4dCqf0wcimd3mzswma2b6DJjqEjOxXlV6H3qsQ51xCTz2ajG/WZ+zO4xY2KbH6e36nNtjzOX9ltw+4MTMLiNuLTTy6/NH/PTDK356dYtXPzzk5+fP+FkaankkDbVILr78m5K0qyVBl788JUGYfz/08i788rfP9/6j9vO70MpfzOPb2cZ3778DRMlT2pJ+m7b+KyS+/F92NEp+5l+BEX75GX7+FX799c/SpPS9+UF6ilcw1q7H4mZDbh8w4sGIKY9PWPPkpA0Pj1ly74gpN4f0uTmox41BHa7v1+LyHnUu7lJhcbuydGn3xR1qnB1Q4kz/m5rvEzInSUP3iaTPqW4BEz1KTHUpMd2hwPi6NZxoleFgi5DyhG8xUP1vyMu+j7xwObLCL5BT/hKB+reY2qkTlx5ISJwHIp3VLJH/BCWd1WiYCLH01EPPQZk1ml9i4KyMc7gZfinOWAUboWC5Bk0PDcwiLDEJNiF/XSZRxaE4x9hg7KmGe4QB6fkO+HuvJtLjayLt3ifB/veEWf2eQKsP8Lb6E242n0sto5unAu6+KngEqOMZpEFwjCFRiWZEJ5oSGW9CbLI5aTmOpOc6kpbjQEGZN+W1gdQ0hVO/NpKahjDqm6Ooa4qitjGKurUxNLYlsnZ9Gq1dGbR2Z9LalUV9Wx47B7sZXzjMielhDp06wLHJI4wunGTywhhj504yfWmM+cVjTM0PMnV6hMUbC1y4dIqri3u4OlPH4tFQLo3Yc/mYAYtHtbg8YsaVYxZcP2nNrTF7vpt05s6EC3cn3bg35cn9aS/uT3tzbzqQe1NB3JsK5u5kEE9mwnkyFcbjiTCejIfzbCKCx6dCeXIigScj2dzen8SFzeHMdgYy0ebPdEcIZ/viuLQ5lavbsri2PZerm3OkEHllUyaSutCZxEJrDLPNkUw3hDJVF8zi+gS+21n0b4FxqIpr/Rlc6Ezgcl/Km3b0dgkwvklIS8BQ0n6WzC5KDKMEHN+lpJ8OVvNkqJrHQ5U8HaqQtqUloZd7xzrfGMb/BDC++vklr355JTWQEmDcVJZKoqWYZAsxSVZiosyEhJkpEGUrIsJWQJi1AhE2AsKtBAQYrcHXeJXUNPqbK+JtpoC7sQJe5iI8JfOPVir42ajib6NCtKs+cW5GRLsZEe5qSHqEC6VpoaSHepIR6E2wmRnOymL8VbXJNbUmy9iCVAMTYjV1iVHXJVygze2+Qe71HeFM1VbOlG3jYsF2Fku3MV81wGBBE5WBMURZOeOrb0u4mS/9uT0MVe1ncu0p5lpGmW46wVTjcaYajjNZO8JM/XEWGk9xuukUZ5vHONMyznjzUSZqB5mt2sV0QTeTqY1MJ1VxLque0xk1zGVUM59dx0xZH/N5bVyIzuE7nyAe2tjxxNyc51aWfG9nzTMnC565mPLUw5rHfo48iHDmUbYfNzMDuZgRyb26KvbGxxNuqoudlToWLhq422riZqWJm4UWHpa6pIR70bGuhN1jGyk/Wonz9lBMhoKw2u2Gfa8NHmstyOv0JSPbknBXIRFWikSYCAk1UiLSXIMICzXCJCbYUh53Gxn8fFUJjzMiLMkE/2g9XANUCYkxIjLZEvdIbZz8tLG0E2NrrUVlURybOvOoLgvC1UmEgZ4cGmJllDWUpC1qJxctKkp86O0IZ0tvBHVVjqxrD6W6NZKaDekkN8ehkmDI0lxjPs0x4Mt4bZTC9IiqiqVkWz3Vw93UHtpI3b5eOo7vZO3wLloGB+k+eJKePcfo2LiPtZ076dp9gvbDC5QdmMeu7CTa6VMoRA0hjBvkTw7NfOPRwQq3Lsb11QAAIABJREFUdlZYr2WZbi1fK5XwqXw+7yvl8k/yyXxpXILAZy0+9SeI6T9HzNZFYnZeJWTrJYK2Xiax/TTGLjWoqboT5+vE+mJXtlaGsTHbm53Z9owXGTCdrMftKBE/R8rwOkaGZ2FLeBq1hOdJy3mRtpLnGat4nvmmXmSs4VWagBdp8jxNW8mTlG94lvg5P6Yu4VbCara7foH9Z++h9tl7qAj+Gzaaf6DMfSkn81fQ4fQt7ks/Qn/JB9ia/gvZyYq4Gf4BT+MlqC19H/HHHzFaHcDLZiWo/iPUyTOxo5TpsyNcOb6Jy5nmPE2X4fscOZ4WKPKoWMjDcmUeVqrzrEaX76v0eVyoxd0MVR5nqvMkS4HbaXLs9tKgLzWNzetq6O/KJT1KlzAvNYIitIjONKe40ZeeoUw2jWbTN5pM50gUDTt9qdsWTOP+NGqHiykfKie3M5HAHCfCslyJSHHB09sAb2dtfOwkd6FFBFmJ8DGWwUZLFiNJC1pFFkNNJTRFslK7qKm0Bi3BKgxV1qCj8C1GwqW46SkQZqvMuixX9jdGcbA2nr25CVTZONFg5Ue7XRQbHJKoca+hMqiDssAGSp0TqBRr0aG8im6lpawXraJFTZEWDQEtygqsFcjTJJKnVrCaZpEczQqytMorsl5ZgwaRJmXK2uSpmZGi4UGcOIRo9Wgy9eMp0/ejRkWbGoVVVAtkKFFSp0BsQ4G2DzEGwYS7ZpKe3kV+YjcRmonErgwmSzaGDM08cjw6SAveQHpYBxk+beS4tFLkto4yn2aqwmtpy6ulvTiXlsIoNmS5M5ZmzWKBI7cKbbmTb8rNHH0u5utxu9OHe5K5xplqzp9u4OJCF5fn17M4Wc3iaA6LI4lMb/dhYqMjU302jHfpM7pehZNtyoy0qHB8nRpjnZqMdWky1q3J9IAeUwO6TG/WZWarvjRZfW2vPVO7DLl1uolfJbehf3zFy7fA+Pr7Z1LD+PqHR7z64U1C+t8HRgk0vqn/EmCUgOJPL1/w6m0LW2IW37Sf/8+AUWoXf4HXv0kso8QwwoWRXUTbvEdj8DcMlaqw0GPItT1mfHfYnIfHrHkwYsW9oxbcOWTC7WEjbh00lMLj9UFdru7XYnGHCue2KHFms5DT/UIWNglY2CRkrlfATLcic31vDONUt5DxLiXpwfaJNjlONa/kqGQZ+FpFatNWoKfyHiuW/98sW/UZKhpLWSX/IYqqX2JgLiAuzU9q39wCrFDRk2WV8CsUxSvRtBBg6iZGyWAp7uGmuIQZ4xRmjG2IIbqeGqi6qKLqoYWGpw5WIRbEVcVhGmSKkrUCsvpf4xWhh5v7GvydvybS6ROibd8nxOoP+Fu+j4fZ+zibf4ibw7d4usvg5SPA20+Et78Iv2A1gsI0CI/RIzbRmJhEYxJSzEhKsyAlw4rcImdKKr0pr/Gjstaf+sZQ6hvDqK0PpbouhKq6EKobJDApAccEGtsTaWhLpLEjh10HOxmdPcDIxD5GJg5wdHyQkamDnJg7xMT5Y0wuHmP+3DBnzg4xd2GEs1fHOX9xiEtnurg8lsXN477cPunAzVFLboxacnvUhTtjLnw37srdCTfuTrpL696kO/enPHgw48mjWW/uzIRwZTSAyyd9uTsbxoO5MB7Nh/JkLpgnc4E8nQ3g+UIQP87H8ONMCi+mUng2nsyT0RQeHk/m1lAct4cS+e5QGncOpnFjXzI3dqVweWuCtC4OxLGwIYyZ1iCmW4IYq/dltNaXSz2J0usuEsMoKYlhfDJYya2tOVzdmMaNgQzubM2SGsaHe4qlCei/B0ZJOlpSkvS0ZK2OpCRrdd4B4/dHm3l0qheeXf5PGcZXv/zE61/etKx58YC+kmQSzVVJN1Uj01pMirUyCVaKJDoISZEs5bZVIMxsNRESq2i8Bi+DlfiYyuNtpoirsQJuZso4GQtxNVPGy0oVPxs16Q7HWBcdMn1NSfczJT3YktIUL8pS/SiI8SYnyIMUFycCNHVJNLKgzNKBHENzaTs6VkuPaE0DggWaLLbt4HLLHhZKNrOQP8DZrH7O5A0wX7yZqYrNHKvYyK78DjriqmiNqmJv0RYOV+5nrP4oC2vHON06zmzzKWYaTkhrtukk59qmpDXbeJKJuiOcqhtirnYPp4u6mIkr4qRHGLO+4ZwNiWMmKI6xoCQWEkuZKe9isW4j31W18Ti3lLtR8dwLjeJhWBTfBQRw29uFOx7W3PS05aafC4+i3XmY6MSVGBtu5AVxuzmfajcLgsw1cLLSxN5JBxc7MfaWajiaa+BsqkWokyXNpels3beOvtluvLdHYzUchfVmTyzWWuDeaE1Csyvp+TZkRBoS56BMhLGAMCMRwcaqhJpJSkCghSIe5rJ4OAgJDNQlKNIInwg9XALF+MYYEJJijnOoGubOIkwt1DAzUsPbSZ+yXE+qi91JjTPF3kIoPcOmrqWMmo4S2nryeHvpUpjrSU2lP4WFrhSUe1HYGEZxexKxTRGoJhmwNM+QT3J1+TxOjFKEHtE1ceQPVFO2v5Pi3V3k9LZQsXcDzUd30Hp0P61DB+jYu5/O3XvZNnKCvmNjlO87TvaBSRwqjyEM28dSr42sCdmOQuROZIL6WerSzlemtXyjXc4ycQnLNEr4UC2HP2nmIO/VhlvNGOEbF4nbeZWoLeeJ236BjH3XiOmfI3vnLUR21ayQcSPEy5XKbHPKU2woj3WmMz2AiZoA5vMduZKkzf1YAU8SRTxLFPIiWVLy/JAqx48ZsrzIXM2zjBV8n7KEX+OX8SJhGU+Tl/M0ZQkvEr/gx5iPeRa/hItxcrRaf0qiwWeEun/KjnZzbg468vKQLiOlsgSIf4fmyn9GV/wvZCXJkRGwmkDzT4l0XEOk/irOrfXlWY0Aij+C4hWcXR/OtYkB7h/v43alP88zZPk+W4HH+co8KtHmcY0p3zfa8LLZludVxjzMlcCiEs/TBPyQupKHySvYbruGMjcncqJ9iYk0I8JfBT8HES7OSngFismv9GD7sSK6j6Ww/ngsTUPB1O4IoG57JPX70qk/XEL1wTJym6MITXUgJdeHhqY0ctP8ifA2I8BOi0BbDaJcdKXdB1PVlRiqyKKrtAYdZVk0hGvQUlqDpmAl2orL0VVYgr7811irLiU7wJj6JFv21IWwrzKIk/VJnG4uY2tQKFu8w9niGkaffTBtIS3UJW6jMnULhYFF5Gvq0qIsw3ql1bSKFKlXUaJRGmQR0ihUolZJkZq34ZQ6RQWaBCqsUzekVsOCfDULMrWcSNT2J1Q5iDDVSGJVQyjQ8qRMSZNKoRIlShrkqNlSYJ5IsWMZmd6NpMf2kpGxnVifRoKUo4mXCSVLMZYcgyKyPNtJ8+8gM2Ad6Y5VlDrXUOFSSp1fIU3ROaxNTqQ5MYC2RDe2JTkxF2PD+RQbFtPNuZRnwqVyMy6ttePW7ihuncxncaKSswtrubrQyeJ4HWdGMjl9KIKzg4FMbHJirNuOyR5bRjsNON6uwpEWJQ42iBhuEHG8XZMT6zU53qHBaI8OY326jG3SZXyTHhOb9KRt7KOb1Lk8U8PPLx7x8qfX/Pjq1ptb0m9b0v8hMP69cZT8XrqPUbKfUbKn8a9rdf7WLL77/J8zjJJVO29hUWoY39nEtwGX/xPD+OuvP/Pzb695zUt++fOPUmA8fXA3zqL38FjzHlnmf2RTkoDRFkMu7tLj9rAF3x2x5O5RCTRaceewGXcOm3LrkDE3DxpwfVCP6wd0WNyhyukBIWe3KjO7UYHpHnmmexSY6lZkultR+pzsFjLWqcRouyKja9dwonEFRxpWMNiswLp8BSz1/onlS/8HS1d+jIzChyhrfMNymQ8Qqn2FWH81IdEupOZGoKIjwzK5z1ih8AUGdqoYOaliYC8gvSwYKy81LLzUcIo0xSrMBHV3MautFFGwU0HdUYyWhx6KtioI7VRYqv01SkbfEBypi4/LUkIcPiPC9k+E2v4Jf6s/4mbye+wNf4eD2UdvoNFtNd5esnh7yREQIMQ/UIR/sArB4WIiJXsdEwyITzYmMdWUhBQTktPNSc+yJjPHltx8B/ILnCkp96Si2o+ySj9KKn2pqAmiuiGMmuZIapqjaWzPYM+h9Zyc3s3wia2cmhvi1OxBjk8f4MTcEJOLRxk9e5C50/s4Pb+b04uHmbt4mDMXtjJ7qpixHe5cHrTm1sj/y9pbhlehZtm6u7urz+mu0+VV2zdsCCQQd1/xlawVd3cn7u7u7oHgEtw1kCAhuLsTnCAJCUSQ9z4rsKuruvuc2+c+98d4Zuw3vGuOb4xpx4Ojjjw84cnQqVBenArj5elQXpwO5sXpwC8K4OUZf16e9ePVOX8eX0hkb7ctLYUyXD8aysitdJ5fjOLFxTBeXQrmxQU/Xpzz5tU5P0bOBzN6MZy3l6J4ezmOd5eTmLiSxsSVTKau5jJxKYc3pzN4eyqPV/0ZPN6fwO2tEVxaE8j55QGcWxLA0WZ3+hvdubshkaE9FdOBF0noRQKML/dU8XRrMY83FfB4cwHPtnyWZMM4XanzN5a0ZMv4RmJn90hAs3Y6FCNJUks2jJIeRoklPXqojdfH1vxfAePE+8npt46MPmNlaSrJYi1yzDXJt9Em116DDHtlMpyVyfXWIstDg0RJoEIsS4T5PPwtFKZh0UusivN0wEVr+tarh7Uu/g6SizD6hDkJSPEwJtfPjOIIa6pS3KjL9qUxP4TGnHCy/BypCA0kzdaeHEt7is2sSdUzJtHAhGiBMZH6pkTpCbnUsZHrzVu5ULyWK4UbuFC0noulm7hQvpVz5Ts4U7mbs3X7OVt/gAtNBznf0DutU7X7OVnby+n6g1zuOMHZ5iMM1OznZNMhzkvs5/ZjHG88yDHJ3zcf4ErVBs7ElXA5OJarLm5cd7DnqqMz55y8OekRwZ3kKs42bOb8wt1c79zKndZ1PGxbx+PWDTxv3cBQ/TKe5ldxPz6Re1ERPIwJYyjam+EYe16nODJUFsiNxgQK3ASE2+oR5GiGn7M5drYaWFtp4GwrwN3SCD+RCcWxIbS3FrLuxEridufitD8Jyy4PrOps8GlyJrbRjewyZ3ITxCS7aRFlrkSkhSbB5pqEW2kTaa1OuLX69J1dTysVPB01pou4LRwUEHko47RAgH+aGOdwbcQumlhY6mIjMsTSQJ5QLzUK0szJTRYSHWiCu7URFmJDBEJd9IxU0dWZR3CgFWmp3kTE2BKT4UpG7QJSGyMJqQnAMFfMnCJTvi805IcELVQjDYmqjqFwXT2l25eStqINv8Js0lc0ULVnJU196+g4vI4N57ax99o+9l4/zJ57V6g+dIyQNfswyt2IfOhqvndq5Y/iOmY5LWSmbRvfmdXwrWEZPxqV8KNBAT/oZfOddgZf62chSt3BgmW3CFp2nYy9QxTuf06OBBhXnSCmYTsRrUfQdW5jzlw/kkPD6ax1pLsrktWtOaytLeJgUyIDJc70pwq4kGnAnXwhd1P1eZSsw3C6PmNpWrxNU+NNmgKv0+YzkjKHj/E/8DZFipdp0gylSzOaPpuplB94lziDoXRFLmbqszJMjSz/b+lZbcDULU8+XHLi4UEhayqV8TP/CzbqsyiNsmBfaxwrsizpzjHkbIs7dytFDOWr8zp9Li8z5vIoX5ehBm8eN0bwpNKfyRwlxnLVeJ0v4EWJJa9q3Blu8GakzpVn+cY8TlViOEOR4XQlRjPn8TxNms1O80m3MsXf2RQnZxX83ZVxMVGcvsDi72NAUro1Ww+XsfJwGo27gqndFkDT9gjqN8dSuTGJ4k1plG7OorQxmtgkJ/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TmviTuHC3lxvF6bp5ZxJ2THVw8kM/pnZGc3OzGybV2DCyz4dgSe44ttqd/iTm9CzXZ16LG3kZt9jRocqBdn4OLDDnYZTCtw0uNOLLCmP6VJvRLZpcee5ZrcO10DeNvhhh7O87YxOBfexgn3nyBwP9qwyixq/+DJFa2BBb//wPGL2XeElic3ixOvePDdLLzc/fi/ydg/DTGFK+YYGh6MgH3jx+lIlydel8TcsylSTT4I0XOf6KnSZpL6wXc2y3ZNtrxpNeWp5Jt40FbHvda8aDHgvt7hdzfY8zdnQZc3aTFudUqHGqXYm/9jxxsnfPvsLhUieNLVRhYrMbhdgUON83jcNNnYNxSK0N3gwBXqz8yd84/M0PqT3w345+YM/83KKp+y9z5v+frH3+FlOyfkFb4FjU9GUxtdJBW+hE1E2lMndWw8tLBOciAzPJgcusiiSr0JazQH7t4R+Ts1ZG3Vccu0gkNZwF2cR4Y+AmRE8mjaDqbjEIPEqMFhLrMJNz+awKs/0CA7Z/wsvwDDqa/wcb4N9iY/QEX+5/wdp+Lt7s0wf4KBIeoERCiPq3QCB0iYwVExhpMz5gEY1IzLcnMtSUrx5asLGty8xzJL3CmsNiN4jIvisu9KanwpbTKn/KaICrqw2jqTGfngcUcPLGBbfuWcuTMTvrP7qb3xFYOSb4+v4sDJzZy4uQGrkiA8VoPZ2/s5sChOgrSlCmO/C3ba2dxfKUGF3dYcPuQJ0+OhPH82AJenYxk+Ewkw2cXMHw2nJHzYbw5H8LwuSBenQngyeVcStPnE+D4FYe3eXP3dBxDVxIZuhLF84vBvLgcwPC1AIavevH6iitvrnsxdsOPtzcCeXs9hLHrYYxeXcDY1WjeXY9j/HoS45dSmbqSwdSlTKYuZfPpSgHvLxTxZiCbR7vjuL8jlhe9mbw+UPUFGOumgfHF7ipe7CyftqBf7Cjlxfbiab3aVTENhr9sFCXBF4kk3YsSvdhVzfMdFdPF3ZI3jJLAi6SLcexQO8MnumH49n9rw/jLG8apiTF+AcYUsSa5QlUKrNQpdNAg31mVfHdVCnw0yXZTJctVjRRbRWIsZAmYDrio4CJUxs5UGXtzDRxEWtPWqo+dPj7Wkl5GbRJc9Mj3M6EkXERFogMNOd50lIazqDSa2oRASgO9KPXyIt/agSwdExI09YnQ0MFfRR1/NR1SLZy42LGJ2+27uFy6gVtlW7lQu5XT1Vs5U7mLi1UHuFDWx+Xyw5wvOsD5wr3crT/MrdoD3God4ErbcU7X9nGqro9DZbvYk7eJ/SU7ONbQx6HqfRyq28+Fhcc4X72bk6mtHPeN57anH8+dbBmyFvLQ2pL7zl68ii1gsngJ15r6OdN6hvNtp7jYdpJzrae4vPAiV9rOcbtpgFcNPdC8G1rXMFVWwlhCCFPRDkwk2TBa4cPgogSaoqyIcTQg3NqMQCszbB20cHE3wsNNiKvYAE9jPWIcragqTGDpnjbqLy/GdlccNot8saqwxb5YTFCZHWnFjkT7S7a/qsSKlIm0UCfcSo9wK0l4SZNIay1CrbXwtVTH0VwRYwMpLOyVMHKSxyZcH+90KxxCtLDx0EdkZYDYVICVgTyBznLkJxkQ7S9PlJ8u4e5ibO1MMRYbYGCqg5aOIiKRPh5elnj4iXENERFTFkxiYwS+FZ4YF4iYkavHd4UCfkrSRj3aiODiUIrWNVKxaxX5G1YQWlZFSttBitdeoG7nRdoOnKKrr4+unh6atvVRuPYUYZ03sKy4i1zsVmSjliMXupyZNs1IW3Xyk6CWbzVL+UFQyo8W5fxZmMvv9ZL5WjGWb3UzsUjeTlDnNQIWXyd772viV14ktGobiVUbSS9bxu4VeRyozWOhvye7cpzoXWpG96pYmld2U7HsGpVLrrJ+1w1Obl9Kf7UD3WFK9EVrcSXRgIcJAoZidXiToMVoshrDyYqMJM7lQ/zXjKTM5GmGDI+z5vMyQ4qp9BlMpPzEq/R53MzWZqHbj1T4zaR/nTGfnocy9SiFJ5dsObZJnVjxv+AxR43N6dXc2dDNmcZIzpTociZHimdpCrxJNmAkTcirTE2I+BoiZ0G8Hs+ybPmUpchEtgavc4x4lmfLsxIf3tSFMVrjw1CukKFUVUbT5RnKUmYoR5Yb8TNYJP6RUEMNxKYqWFjLEuytg6+5Hq7GOtibK+PmqcjqXRks2htN3XY/clc4UL4ukJIVoaS2+xPfHkjZpkwqa6PJyfChsmABy5vzKU8JI9jOiEAbAb42uoS5m2JjNB9zLWnMteQQ6yljKXnDqDgHAxVpTFSlEarOwVFPnkgnI/JCLNjTtoC1JS60xxmxNs2ergALlns60GRsRKuBgIUGunQKtCkycCbRPoXYwAqyIkuoc3FmkakuLRpqVKjqUqlnSpnqPCo0VKnUNaDaxJhaCxPqzI0p0dIiV1GTPA1zah3CKXKOJdLIn2BNHxxl3HCa60mqYSyL3NMolSSnlQ3J03Mn3yafTI/l5IZvJdN3LWn2CylyaCPNMJ147RCSjUOINg4i1iKRdKdyijxbKXVqoMm5ikarZJpsQ2ly9aAjxJWOMEu6w8TsCBTS62fGYR8LTsU5cLs+kKeb4nnQE8+pzUFc7UvjwelaHpxs58GxpdO3pc/tSuXEJj9ObbTj/EY7zq5x4OQyR44uksCjmN5FWuxsUGZnrSZ7GnXY16LP/nYD9ncI2NOizd52XfYv1Kd3iQEHlxrS26HJrqVqXD9di2ST+PbdBKPj93knCbsMv2LijcRqltjR/9mS/mtpt6S4+xf9XwHjuxEm3o4w+e4N7yfG+Cg5EyiRpMx7cuzznPoPgZgvV19+Ccf89d3ilxDM3wVjpt79+7vFDxN/TUt/kvQvfhhl4uMEEx+nYHKcJ2f2syzFkk2JQjbFm7AiUp8SR2midH7P4hhNDjabc2WjiLv7jBnsE3C/z4jBPjEPep15eMCHJ/uDGNztw71dLtzdZc3ZbnUGls3jyOI5HF0qw7FlchxdIs+xpQocXfT5JvWhhnkcrJ9PT+08NpbPZWW5KjkR89CY9xXzfv5HZnz/P5k354/IyX6NrZ0e1va6zJX7CzOlf4+OgSxGQlV0BfIoaf2Eos736JjPxT3MDPcIIdkNUTRvKCG2PBCrEAP0nBWRt5TBLNwaOUsBpgFOyFupI20xl5n63xCS4kpmljNetn8myee3RDv8hnDb3+Br8WvsBb/CXPMf0VH8Cl31f8LG6jvcPKSxc/wJV5/5+IWrERKthW+o8rRCotSJStQlNlmfBXGaxKcKyM4TkZ1tSVaWmOwsKwryHSjMd6Kw0Jm8QicKy10prHKnuNab1s409uzv4vCxbjbubKXvZDf95zew52gX2w82cfT8Ek5dXc6582u5fGoT5weWc2Gglf5tyaxrsKAp4Scqg35Nc8zXLMuUYVW+EjsaDDiz1olbu714MRDC8Ikg3pwNYuRCECOXgnh9JZihS4H07YsnPFSW2gprNq/253x/NEM34xi+HcborWDe3Yjk3ZUkxq7GMnItjOFrYYxcC+fN9QWMXo9k9EYMozdiGb0ey9iNON7eiGPqRgzvb8QweT2WiWtxTF5LZPxqMu+upPLucjrjVzKZvJbL5LUSJq6U8fZCKcMnCnnWl8fT/QU87ylhaF8FQ3uqeL6zime7anghAcS+VoZ7W3gj6V7sa+a15PzfrkqGd1XwcnspQ1uKeSU5H7ivine9Nbw70sLrY6vg9V0YH+XD5ART7yXF+S/5IAm8TIzxaWKETxOSBPUbJiVvGCfH+TA+Bm+esro0mWRLdTLMlcgUKZFtpUyhkwZlnrpU+OhR7KlFnosKGfZyJFhJEyiSx1ukhLNQCUsjecQmatiIdLAX6+Bmo4eLWB0/ex0iHLRIdtUhy0dATaw1Swr9WV0ZxeraFJpy4ylJjmd5czv71mykNDCYSHMRftp6eKtoE6RuSLaFB8fKV3C9cRc3qvdwu2o/Zyq3capqG2drdnKhdi8Xa/dxvkZS0r2PE1V7GKjcw4m6/VxqHeD64rNcXHGG40sOMdCylb78dgZym7nduY0Hfdc5feIhx3tvcTZtIUciCjkaEMu1wHAeevoyaOXMTRtfBmNKeFC3nnOde7nU1s/llgGutA5wrX2AG50D3F54jDsL+7nXcZDHnQd4saiHZ8v28WT5Lp6UL+FxZCqvo8QMJ+nyMNWVNS5uVHnrkeqjjp+DNnZWang66RHmbkaInTHexrq4mwgIDXChsquITXc3E7U5DvcWd+xLbbHPt8In3560EneSo02JcFQgVnJ9R6xMoLUuwbYCwqy1CbfVIsBaFScLBSwsFNEXKyNw1MTITR17yb3fVDHWvhqI3TQxs9fEUKSGvrEc5iI5sjM9SI23wc9FlZhAEzzt9bA018LIWB19E030THQwNNPFxEIXC3t93CNtia0MxbvWD7kCc2YXmTIz34RZaYbIxRnjXrWA8j1LqOxZR/aWVbhWVuBXc5KA1sv4L7+CY9cJ7BeewK7pNHY153Cpu4JXxy1MSw8h7duGnGcLs+yr+E5czM921XxvXszvtNP4WieLb7Wz+EErBynTGn4StTPfuAz3rF0krbhI9LIzBC97TnxWGy2Z0WxOteZyniUPyhR5VSLHeL4Ko+kqXCqQpTIvkNCFG/HafpsF3VdZtXELh3at5PL2Yh43qnEyUpb+BF2OpxlwM12flzk2jFaa8KZAjdHkeUwlzGQsdQ4vM6R5kTGXNxlSjCfPZCJ1Hq+GFbrTAAAgAElEQVQyNLmUYkCj+Afq3edQ5zyHbKsZBHjNoiFFioEGfRZFSuMp+JpSZyOetpcwVOfDYKEi97KkeZGpxHC6Nq/SDHiRYcSbDEMmC6x5W+HJUKUvz7KFPMk241mBiEe5ZjzKNWGowJQ3JWa8LTbkTbY6I6kKvM6QZjBjPntC5lHuoEaYhS7Opip42qoR7KKJk7ESLhYCbES6OHoI6Oouo25pJgklPnjHizD3UEPsromlqzb2ngI8AoW4+Zng5KqHp6sBkX5W1GZFUpUcSl64O5EuZsR4ihBpSmGmJYe5rioifVVMNeZhrjkXkfpMnPXnTL+VLgoypSvTgz3VMdxaUcHe+mQ21CSwNCecZn8nGk0NWKitylJNObo0Z9Go8T15ykIKjPyodkmixiOZSrsgqix9yBU4UmEZRHdEITsSy9mYVEd3RhftaUtoL91KTfEGinKWkpfZTEFODcVldZTUNJBVu4T4pqN4RizB2bYYP2EGESaJuM53ZoFWKJnCbMptmyg2a6XMYQlFtm3kiCvIsywiRjuKeL1YEgTxJBslky3OptCugCrPIsrdkqm0D6dG7Eaz2IouGyGrnU3pdjZis7sZu70tORTqQH+KHVcag7i/LoahQxk87E/h7PYwrh3O4va5Bq6cX8jla91cO7WQk3tzObgxkONb3bi4x41zW5w4s96J46scGFhhQ1+XCTubddlcp8XWBm22NeqwtVGbbc3abGnUYHuLNnsW6tOz2ID9XYYc7jRi7zI9bp5u5MPbV7wdG+Pt+G0mRh8zOSLZFj7+EmqRBFx+Cb38DSD+Aoq/zC/AKLGjJZddPowPT+sXG/pv51eTbyXAOMzUO0k68zMwTkPjNCxKgHFsGiAl4Zb/rM/Bll/S1P8pST31+fd/Dbr8DTDy/i2fpt4y8eEj45LQy9Qoz87tYXWqLT3ZIvryrNiba8uqeBGFtkrE6v+OYte/0J0zj+PLdbmyzYgbu0y5s8+KB32uPDrow7NDgTzp9eVhjzv39zpwc4c5FzfqcXKVKgPLFDgqAcWl8hxdIsuRhTIcbpvPoSbJzWlZ9tXOZ0PJHJYXK1CZpICL6W9RkfoK6Z/+lXmzf4e01G+RV/gaM5Ey+ibzkZr/e+RVvkdTZw4mZsoEL7DHwHw+Mqp/Qs10Fs5hpgSmOpDdFEXz+kIiCzxwizZF6K/DHLEcGs4i5Cz00XU3Qt1FCTnrOcQUhpKZ50Ww10wKY7+jIORH0ry+IdTmtzgJfoWZ2leoSX+FwtyvUFP5J4xN/oyl7QxcvGTwCpDDN1gB70A5/ILlCQxTIDRSheh4TSLj1ElM1SM714ycbCEZqUZkpBiRkWxMYbYleVkicnIsyCuyIq/UmoJKOzoWRrP/QBOH+rvYuK2WA/3LOXxyPX0D3ew/vJJjJ9dz7MRajhxu4nh/KScOZXC6L4qzPd6c2m7FwDoBx7v1uLBFxNkNIo6uMOXwciGbapTYWClHT5sW/UuNuLzdgXuH/bh/PITBc5FcPOJHa6cbodEaLF8VQ32NPZdOZfH0ZjKv7yxg7E4Y7+8k8OFGNhPX0xi7GcvYLYniviiesZsJX5TI2M1E3t6MZ+JGBBPXI3h3LZK316IYuxbD2+vxvL2RxPitVCZuZzB5J4uJuxLlMnm3gMmbhYxfKeHtuVLenCjj9ZEyhg6U8nyfpMW/imcHGnjR18jL3kZG+poYO9jMcE8tr3ZW8npHBS+3lvJiSykvdtQwurea8b5axo+2MXJiDby+D+Pv+DA5xdT7MT58GJoGxo8Tb2FiZHr7+BkYx5mcGOfju1+AMYkUKzUyREqkWyiSKVYk30GdMg89Krz0KPXUotBNjRwnBdLs5xNmrYCfWBEXMwXEBrJYGKlgKdTCylwbO5E29uZquFpqEGKnNV29k+4toDLKihXFwWxrzWB9cw4VGTEUZmVQVlpNaX4ZAVZWBFpZ4WdiRqChkAAtExIM7FkVWcKpqo1cb+zhTvMhLtTu5lzNLs7X7ORizS4u1e3hUv0+LjUe4FzjgWlYPFa/n1N1vdPJ5wvd5zi4pJezK3o4XtnF8cwqrtUu5mHfea5eH+L8yTucCs/idEgi5/3CueUfxqB3CLfdwngYW8yT8jVcb93HQNcRLrYf5UprP1dbj3C9/Qg3O45we+Fh7iw6xN2ug9xb3DetW8v7uLnsIM87+nhTvJwXce48C1PjSZgVA14+7EwU0hirTaiTBi7WGnjZqBPhYkCkoyH+5jp4WRjgbGdEQm4QG08vpmp3BhGL/HEsscE6W4xrti0JJR6kZ9iQGKRNoocaYTbKBFlpEyjWIVSkxQJLDQKnoV4BkUgFXUt1NB200XRWQxSsR1CmLdbBBlj6CzB11UbfSgUtYzn0jOazYIEdRTn+hHjpkJdsS3yQePqDgIW5BsYWOugYaaJjoImeocb0KUETJ11c4+wQ5zggk2/BvGIxc/KESKUZI59sjm9bIsW7F1FxoJusHStwrC9DLbQTQfp21LO2oZC7A4W8A+iXnUVUdR2H+ps4Nl1EULgTzdhuNENXoejXxSyXBn6wq2SGXSXfmRfznUEBP+oWIC2oYJ5pIz+L21EW1uBVeIiY5RdJWHkKz8pz5C2IZaDAgXu5SrzNkOFprjSjRXP5mCcHmQLOJ6nhZWaGZnAF5l1nCel+Smt3LzvWL+fiqjhoncVwugz3cnW4X2bIaKUxVLlBuyUfavV5kyy5BDObsTRpXqdLNIe3abOZSPqZyVRZXqZpcDFOl3Kd39Bi82t6ohTZEKNORpw028oEDBRocahEm021AnYnq3M/S8hQnjFPC3V5VijgZZEpI6VWjJY78abSg5dVfgzVh/K8OZJnTQt4VeXNy3JXnhRa8axQyFCBIUO52rwp1OFdgTZjWaqMpCoymiHFo/R5bPeVosZRhUTJdSexOp5iFbxtNfCw0sbRXAdbsS4iOy0ik7xwCxZjZKeOjkgBdRMZtIznoWs0D4HRfIyMZTEQK2BmpYy5hRLmklvQQhX87QQscDUjys2caA8R1toyiKcLuhUR6shP35CO8hLiKZQjUCRLeaSYqggzVuS6sa8xjkOduaxryWDN4lK66gpoS06kzdmbJl0hrdoCmvS0qDHRJlNyTUU/gGxRFKWuGdT4FdESVkNLaC3VXsVUOudT51ZMY1QHDXkbqavuo2rhBarWXKVx+3UqNx4mtqEFz9wMHNJjcSqrwGfdKdzLNxOauJS4gEYyPWpxVQkjyDCVeHEJmda1pBqVk2fWQI5pJWlGuaSapBOtE0OCIJkEvRTyLfIps86hxj6Lepd4qp38qbZ2oUFsRYfYlOU2hqy1N2CNrQ7rnA3YG2LHmdwQbnYlcmdtMk/2ZfHgQDJ398VwZ28sdw5kcPNQCRcH6jl3rovLp7q40F/L2b5Mzu1fwPl9fpzZ5sHpTe6cWu/OyXUuHFwmYmebgC1NOmxr0ZvW5kYttjRpsb1Vhx1tuuxdZMD+pSb0LjXhcKcpe5cJuHm6iQ9jklqdUd69u8XE6EMmRySJ50d/E2j5DIx/3Sb+Aol/O78AowQMJecAP4yPTM+/BcVfvv5q8t0IU+9Gpi9N/J+AUWI7/70kAPlfAOMXsPxl6/h3yei/A8Z38P4dkx8/MvEReD/G0IUeNmQ705dnzcF8a/bk2rIt1541KYa0hymSIvxXYo2+ojVyNjur9Dmy0JTLm6x5dNCNJ/2uDA048Lzflkd9ttzba8vd3fbc2+PIjW1WnOs25ORKTY4tV+bI4vn0dc7lYNs89jfMY2+NNDur5rKxbA7LC2WpSZIn1mMWAvl/QkflL6jI/4F50r/mm+++4sdZv+JHqf+BtPwfkFH4E8rqPyKv9A22jroERzqgojeDWcq/x8hJGdsgAQGpdnRsKWXF3jpiiz1xiROh72eIlrMQUx87BJ6GCHzUUbKXJqYolJRsj+lPs83FKrRmKlEaOYdE92/wtfg3bPX+JwZK/4DavK+QnfMVCrL/hIXFDOwdfsbVbRaeXnPx8pbGz38+vr4y+PpKExqqQESECjExGiQn6ZCTKSAlXoPUOE3SYjXJiNcmP92IghxT8vPNyCsUUlBqQdfCSPr219N3oJVNm6rYubudvT1L2d+7mgM9a+jr6ebgvtXs31fAgf2B9O5z58QhJ071WnBqnz7ne/S42mvI3QErnp515/XlAEavhXO7z4Ub+9zZXKdBReS3tGcrsqrWlK1LXdi03I3SHFWc/X8ipVjM8g1JbN6ezvH+HAav5zJ0K5GRm1FM3k7g461Mpm6lMH43jsn7iUwNJjN5P5mJe8lM3E1h4m4qE3fTpjV5N5Wp2/FM3Ypn4lYC4zcTeHcrkXe3knl3O5Xxu+lM3Mtk6n42E4PpTD7I4P3DHD49LIDBYrhXDrcr+XStkolzZYweL+JVfylDh6t5frCKF71VvD5Yy5tDDQwfqOP1nhpe7arm5fZKXmyr4tn2Wkb21jJxqJHJ44sYPb0BXj+E8XE+TH5g6r3kiccLPkyO8t8FRgkspgrlyRApkGevRrmnHqXu2pR4aFHsoUGhuyq5bkrEO6oQZquMp7k8lvoymAsUEJtpIRZqYWmmiY1QAxtTFbwtJRdhtEn3N6MmyYXFRWGsbUhjdVMe+UmRlOQXEBmZhLmpNaZqmjiZmOFvbUuIpR3R1s6k2XlT4hbJlqxWTjVu40LzHq61HuBq034u1+/lcu0ertTs4UbjAW42H+RGyyGuNB/kQlPf57eMbUc4tfwku9t7OLO6nxP1a+nPqOVYZjUPth3iwYW7XO87ztmAQG4FhnDb3Y9BjyDu+UdxOz6fx7UruVa3mStthzjbfJRLbQNcbj/K5bZ+rrQfmdbVziNcX9TPjcUSHeFa1yFuLj7MvcWHeLrwECP1O3mWnsxgsBmPfIXcCbbnepEFmzIMSHLWxttaHV9rFeK8jEjwMiHYWhsvkRZutjqEhlvQsSaVFfuySVkShEOhFaJMc2yyLAkudCS3yovSfAdyI41YYKdIqJU64WIdokW6xIg0CTNTwtNYHhuhCvoiDbRdDFD10EEvRB+7NEuMw4wxDjJG6GeCmasBOiYKmJkr4+tpTG6KO0kLhLRUBpIT40CImzH2VpoIRVoYmmlNw6KOQBUdIxXUzZUw9BKgFWGMVIox83IsmJdrwbx0M5RTRYQtzaRwdzv5u7tI3tJB0Ip69OOr+dElm29ci/lf9iUY5PdgVdaPQ/lR7MoOY1V+CJWUDSjFbUQlahOK4etQjdiIWtg6FP2WI2XXzI8mlXyjU8Qso2rkRU0oiKrRtmrCofAEQctvELvsGAF5O1gW58f9An3GCqWZzJzLgxwtnuaqMZajxWS2DVfSLCiw98TFMRP3zPUkdD6kZMV11q9ez5VFwVD3E+PJPzKUMofnGXN4kzqLtymajBWp8q5IhbFUWd4lSzGWJsPwtObyNnU275N/ZipFmpfJClyLVaNJ919YJvyKW8XSXGtXYecSNfYVanM014S+An0GWvS5WyjHq/T5vMgW8KzcndHGQIYbg3ndGMrLpnCeNoTzuCmKxy2xPGqL50lrLOMt4bxt9Od1pROvK6wZrbBgpMiA0QIdRnPVGclQZjhFgXeZUoxkyXAmTIrVznMosJIlTKSIq4UKzrY6hPlZT3enWpkqoSuYg6ZgNqr6P6OkNxN1k7koG85CzUgKbRNpdI2l0TGai66FLOYOGogdtRDZqiEwlEZfZxbWZoqEeQiJ87XGTnc+FloyiHRlsTdRIsJTSEmiN2kB5lQnOdOU5kJNjJgVhd70rshm97oiVq8toW5RIQ2ddTRVNbKsoI1i9xTSbSLI9EqgOqOKhsyVpPhVE+VaTFpAPeXxy2hJ30B1xDLy3RvJc6wjx6qSZNdaYoLbiElcQ0HbcdLaeylae5Dwmmb0/D3Q9nNEO8ARzZhgjBpaCW5ZRUruYipiu2gIaCdHXES6VQnpDlVkuNZNK8uqkUxRDWkWJaRZ5JNolEGaSQ7phpnUOpRSZZlEo30sTbZ+NFnZ0ySypM1cyGKRCSusDVlpq8cKBx22hYo4VxrK09WFvNpbx/DBWl72FXNnSwz3Ny/g0aYIHm2J59r6RM5tzub28Q6un17GzXOLuXm2nqsD2Vzui+fCngjObg/lzNZATm32pHeFBTs79dnZrs/uToPpKYFFifYsNGB3p4B9XUYcWGpG3zIhBxeasnuZPtdPNf5vgfHd2FMkN6UlCelfYHFq+vLL5/vSv/zs85RU8Lxianq7OPL/DoySO7bTsPh/2jD+0sH4t/O/AMa/tamnq3n+i9JuSYk3krLuDxJg/MTEp8/AOHy1j12lvvTl20xvGHdnW7Mlx4qtBZpszTekO9WIOh8lIrV/R4zgN9QHzWV3jYBr22x52GfDg4MGPDgo4GGfOY967XnQ48rgXk8e7ffl6UEfBnscubBewMEuWXa1zGRb7Uy2VvzM5tKZbCyZwdriWawonEdTqhzFkZJbvTMx1v0Lvh6aWFvOY5bUP/Dz3F/x7cyv+GbGPzBP8Y/oGs9FWf0H5JW/x8HNiPA4N6SU/sR3cv+Grp087jEiHMIMWNvbTNuGAtziRRgHGDLPVJk5+vPRdFBmrvBrpC2+wzvRmaBoMV7uP9NepcuKCm2a0+XID51BjOvX+Ir/gL3BbzDV+BfU5/8jyjK/wstZBQ9nGdydZ+LmPBMn+x/wdJuNr5fMtAL9ZPHznoevpzT+3nOJCJYhIVqJ6JB5xIbMJyFcnsx4DfIzBBTkGFFYYEpZmSVL2jLYt62TXVva2L6liQ0bqti1q449eyWzgE3rE1jfHcnGtX5s3+hBz3Z3ju5z5+guG47tFHG5z4GHpwN4dmEBQ5fieHUthnd3/Ri5FsLotWReXSzg+bl68iO1cBF+jcjg94T4q1BV6U7dykCa1kfQvCqKdTty2bk7iyvnS3h2u5CRO2nTG8Opm/FM3o5j4l4cU4OJvH+QzPvBFKYGU3k/mMb7wQze38/k/f2saX0czESiD4MSMMxg6n46k4MZTEq+f5DN1KMc3j/KYepJGlNPU3n/JI0Pj9P5+DCTjw9y+DSYB/cK4F4R3CuBW1VMXapj7HQlb46XM3K0gpHDlQwfrOH1gVpe7qnm6bZynm6r5Mm2Okb2NTDZ38r7U0sZO7sVXj+GcUmY5SNTkvvr05b0fw8YU63VyRQrTwNjmrkcWdZKlLhp/xUYSzw1KfZUp8BDlWwPdRKcVQm0VMBWIINQTxaRiTrmppqYGatjaaGN0EAJN7EmoU4C4n3Mqc8MpLUwguaiGDqqs0lLiCI9LZPwqBTsHHww0jHASFsPKyNTPMTWBFo7kOodRFlYIovTytlaupADdd1cbOvheqeki/EIdzuPcrf1CPfajkxvH2829nKz5RB3Ovq5s/AoVxb109vWy5bmHg4v7udY43b6s9vYF5HDvSUbeLT3MBe7FnM/2I3n/t48dPRg0D2MO9G5DDat4ULnDs51HeJccz+3Gk5zue04FzsGuNAxwLmOo5xt7+ds+1HOdg5wbuExznYe5XTHES40H+BOay+DXf08XXiMJ+WLuBcRzHNfcyYSjHhXb8yRXAG5jlqE2qkT6aJJToQFmaFmBNsr42+riq+dCgGuyhRkitm4NoqsNl9cCq2xzBYhyrXCvdiO9CZfGjqCaSh1J9ZNlXBLJcLN1YgU6hBtqk64QB5v3fnYGypiIpJ0t5qg4KGPrL8O6tGGqEUIUQs0wSTUCrG/JWr68zEykMXVVoPEMNH0drEg1Yr0UDMS/EzxcdLFQqSCqYUGAiM1NHUUUNOVR8VMGU0nHeS9tZkRqs3ceCPkMkQoZohQSxUTujSVzC3VZGxrIGFrHSHdFQS1NzHHPZx/Mw7m1wYJfGORg5RtNvOds5jjnMX8gHpmB3Xxc9hq5kRuRCZ8I2rRu5D2WMG3ZvX8XruEv+iWMdu8gTmiRhTENRhZFaFlUYN2XA9eS26TsOwYMTmr2R5hzpvsuXzK/YbxlBkM56oxkjmbqfRZjCco8zJDh8cFiZwrKGN3eTOdDQfJXniOpqU7ObK0iOEOS4ZzNHidIcdI6s9MJX/PVKIMo2lSDCfPYjxNlrG0OYymyzCcKsNI8lzGk2fzPmkGk0mzeJMyn6dp6vT7zeFymAwPypUYXKvNjjY5dqaL2Z7iT09RGAPldgylqjOWrMrrXHteNqQz0pHN0+ZUBpsSGWxNYrAjhUcLU3nUkcyD1ngeNUUx2hjC6xof3tS6M1xhx2i5iJFCA15na/BKAosZyrzJUGE8XYr3mVKMps3nQogUm4LVKfY1wNfJACt7I9zdzHA0U8Bcbxb6Ain0DKTQFsxCw3A2mqZz0RRKo2Uug55YFj2RLFpCafSt5DG0V8bUTRPbYFOcwi2wcNFC12gO5qay+NnrYa8rg432HFyM5Qhz1CU33J66VG8WFYaypjqa1gx3NtRGsr5mARtaY1jeGUtDWwKFLTlkNdeQ0dBF7bI+2rZeo2bvfZJ33yB8z1Uql12isuUUta1nqG06TUnJIWpLj1IYv53soG6KQzZSFriRmsitFISvJTN2PSXlPdQu6iUkpRgLdxcE1gYYOxhj6GiKro8NqjE+BGRlsbB6Fcuiu1hkV88692Us81hCp98SavzaKfFrJs+tg1yXNkq8OqjyX0S5WxuFVtWUikpodSqi3DiARrEnLUIL2ox06DDSZbGJgBXmxqy2MmatgxFb/M05me/Di+5sONLC1MAiXu2t5N7aRG50BXCzzY1bDS5cr/fkascCbm7I4/nJpdy9tIFbl9dy4/wirp6s4fbJSu4cL+fG4Twu70/k5E4/9neL2LPUgJ4lhtPas0ifHW06bGvVoWexMXsWGbGvy4T9S0zZv9iMvkWm7Fiqx9WT9byXXHoZG2P83S0mRx8y9WXDKAHG/wiLU++G+AyNf29PT719MW1Fv5+2oiXAOPy/3zBOjf+9FS2xo/+jJS35/j/b0Z9rdSSbxL+1pP+6WXwv+U/wP194+eXiy2dgHGfqE0xKgPHDW4avHmR3mT+HCu2mgXFfvj078u3YVWzAjgIztmVbsSHFjhUxNtR6aRKp8y9E6H9FR9yPHFmoy+WNxtzebc7dvZ8b0e/vs+dJnxvPD3t9kSePe124ut2MQysU2VY/m82Vs9lUPosNJTNZWzyT5XlSNCZKkR80mxinmTiLf0Zf/XdYCmfh5KSCwFiK2TL/xncz/gcz5/wGBZXvUVGfgYzcN8yZ9zWuPhaoG8mgbiaDgtFMLLw0cQo3JqMmhNWSLWOpD2oOcvxZ4Wt+1vwRRYuZ/EX1K6RMfktscQAO3hqEBMuxrFXIlnZ9lpcr0JAuRWHkTyT6fEOQwx9ws/gtVoJfo6fwD4R4KBIeoEJ4iCphwSoE+ivi6yWHh5sMrs5zcXGei53Nz9NysP8ZR/vv8fWag6/HbPw9ZxPkLUWI71ziI9VIitchLc2Y3FwxnR2+dK+NYvHSYDZuSWbZ6ghqm1yprrena4kXy5Z5smKZB5tW2bFnnTn7N5qzd62AQ5sNObffklsDzjw9F8DQRckbw1je3kng7eACXt+I59nFPHq7o0n01UKkPQOF2f8LE4O5RETZsnpDOfkd7qQ22lLQ7s3KHfksWZ1Id3ckA70JPLqcxvCNWCZuR0zr3Z0Y3t2JZfxuPJP3kng/mMqHBxl8eJDJhwdZfBjMntbHwVw+DObwfjCbyftZ06A4+SCLyYdZTD7KYvJxFlNPspl6msHU07RpcJyGxicZfHqaBU+y+fQwi48Psvg0mAWD+XCvlE+3SuBmGZ+ulTN1sYJ3p8p5fbiYp/sKeLK7gBc9FTzeWcvwgQYmBtqYPL2UUQkwDkuAcYr3k58+F3e/f/35Q9t/w5JOs9Eg20p1GhhThLKkieQocNKg1EN72pIu8dSgyEONfHdlctyVSXNVme5ndDOVw8pIEbGpBuZmWpgYa2BjaYCJoSqOYh0CHI2J9LGkODmAtvIUFjcW0lJTRFpyIpnZhcSlFhASmYrQ3AZ9fWMM9AwRmZhhayrE0dQMdzMRce5+1CXlsqG2kz3VazjWsosrSw5ze9kxbnYe5XbnADfaDnO1uZfrbX3c6DzM7a4jXF3cz+66vezqPEZP5wDHW3s5V7GO/QtyuFhUx8MlK7hQWMBDb1ee+AZwzy+KwcQyHtR2c7F9F6eWHmag8wiXOk9xvW6A8+3HObvwOGcWHudU53GOtR9loO0o/a1HOdzSz6EvOtt0iFutB7nYdYRLi8/ysPMwL4qbeBIkhgwFphrUOVlgQKWPEXGOGsS7qVEQZUpOpBEx3qr4WcsQaCNDpPN8SqN1OLwmgtImL3wKbRBnCDFMM8O6wJLQGmdKOwNoaw0kJ8qEJHcdQiw18BJq4WukjJfWXBxUfkasIYORsQYqFtrMsVbnZ0cVpLzU+cFHh+9dNFDzt8AyzAljGwGmpspYm8nj56xOtiSFHaFPdrgxmcGmRPsb4+KoidBcCWMTFXT1FdE2VEbZWAlla03mO2sx21eLuWH6zAjRYVaYLkrxQvzaYkjbVEratkoStlUSsCaH6BUFhHc0YBCRy190Q/mdvBe/lxXzZxUhPxq7oeRfgmrUaubHrkc+aSuyEeuRD1jLz1Zt/EW7jO+1SphrXMN881rkrepQFZdgap6KnnE+GsFrcGs5TfKyo+TV7+dYQRCjhcq8y/gLHzLmMJb6E5Np/woZ/8xUyp+ZyP6esQQt3iSZ8aDAid2trWSs6SNq9RmKlvaya/VCrnRm87TBlzclhrxNnctE4lzGU6V4mzSbseQ5DKfP4U36/Gk4HE2SYTJJivdJPzGVPONzejpZlmcpGjxK0+Buizr3DxhyZIMye5vN2dkZwYb6BezJd+Bpsh7PkuV4WerAq5YcXrRl87A5hcGWJB60JfCgJZrHjQt4Uh3Ei+pARmqDeVkXwO1cW25nmfMwT8jzfBNe5RyL/PoAACAASURBVBvwOFWFe3HzuR87n8E4WYbiZjIW/wNTyT8zli7LjUIxZ5Zn0VKbjomdMQITRVzE8jhZzMNcKIuJcB7WjuroC6URWMqiI56HluU8BA5KGLmoInBSxtxTBxNPbYx8dDAOMsA41AjrCHMsvHQxspDD0lQeX1tdwmw1yfYXsqwogtZUH3a3ZtJdGsnm2gQubW9mdVk4mxriOdyZwdHKGHqqU+hpr2dZWT1lyfWUZ62mvO4gWYvOENN9ldCtN8lafJrc9uOULDpDuUStJ6lsPE5lVT/5WbspSN1BUcpOCjN3U1DcQ1XHCaq6TxJe1YG6lzNKzvoo2Cmi4qKBoqsucq66aAUYI/K2pyCtjCUZq+iO2UJ3yDY6vdbQ6ruKBv8ltEauoC56I1WR66mJXEt18EpqfZdTYd9CjU0ltebJVOi70CS0ot1Eh4UGiiwSqLBUX5MVBrqsMdZji40xJ2NceVoXw4uOGO7U+HG3Poy7DUHcb/Ljfr07N0ptuFZsx92WMF7vruPlyTU8uLSNO5KauRs7uDENjYu5c66Lu6fauXOinlvHiji5N4S960TsWWnIgRXG9Cw1ZE+XPrsW6bGzU4+epabsW2JKz1IzepaYsXexCfsXm7J1mS6XT9YxJSnuHh1l4u0tpt78OzC+lQDjF9tZAokSWHw//mJ6/v128TlTb19+ebc4wseJ/w4wToxOQ+IvsCh5W/jxS+jl88/+C+v5y6bxF8tZMiVhF8mUgOJnTXwOvLz/Mqct6Uk+fZyED+PT+ltgHLl2kL0VARwptudQgQ09BQ7skvyjkG/JrjwbdubYsSPbgW3ZTqxPtaI1SJVS159IFv4zuQ7/xqoMVXobhZxcKub8WiG3d4l52GvJiwEHXh5z5dUxH170+3H/gCMXthnQ26XMtloZNlfOZUPZLFYWfE9X1vfUxX5Prt+3xDp+i5vFD5ho/gZNhX9h/pxfoaP1E0rK3yM194/Mkvoj0vO+QWrOn5CW+RoZ2e+QVfkJTSNZNIWy6Foroi6ai769HPZBAqoXp5HdGMFck2/5vfSv0bVRwC9JiH+6Hlah81Az/x4D8+9ZECZHZ50uu5dosa1DmVU182nOmUlZwnfkRH5HXowUqaGzCXL8M+HuMwjwlCIoQI7IBerExOgRE61PRIQuIaHaBARp4uA8DytbKYQWP2Iq/AZjoz9gZvoHbK2+xc7yG8Rmf8DR9gc83WUIDFAlMtKAmjo38otEFJVb07LQl+QsfZKztMnI06KxVczadR6sX+/G1pVmHFgj4MAaXfav0uLsbgsu9oi5f8yVx6d8eHkhmNGrkYzfTmHkXh73z+awosGNaC8t7AwUEajIoiY/Fz8fBwqK41m0rIS0GkcSq6ypWxlDRUcklQ3hNDUFs25lOId3hHLpoDePz3jy6kogw9ciGb0Zy9vbcYzfTWTyfsr0hlECjR8lgPcwaxocPz3Mg0f5vB/MYXIwa9pynnqYxdSjLKYeZzIh0SMJLGbz/os+PMlGoo9f9OlxNh8lepTJp4fpMJgC99NAApD38+BO0Rd4rGD8XCmvj+bzrDeHxz2VvD5cw/iJRibOLWLkwiYYkVjSE0xMfGR8YpypyVdMjr/h/dtRPr4b5uP4y8+hl8l3f/OG8QmrS5NItdEgx+aXd4wKZFopkmOnQom7FmVeOkg2jP8PZe8ZFfWhrn27zvOcsnfO2TvZidHYFaXXoQ0zDH0Y2tBh6L0rSpcmvYodaSLYu2JvKEgVezdqYhIbakzUWMHG710zxr3znrXPedf74V5/5j+Bb671y3Xd13UrLelihQFFCj0KAgWk+BihsNfEw94ATxcR7m7WuMvtcHGW4OQowtNJTIinHQmhcmZFeZExM5j8zERyMmeTkJjInPRcElMLiJmVi8zNFxOhFUKRBJFIhL21FY42EpysLJFb2xAgcyYrJoHmeYs4WLuV3hX7ObeqixsbzvDDxvNcbTnOhcZjXG3p5XJLN9dXdXNt7XFOrjnDmZ0/cWLjNU429XO2ehsn06u4XljNzYpqLs1J40FgFD9EzeGnvEX8sGQr37Yc41zLcc62nub8yjNcaDzJpYbjnGo+QV/TcdV01vZwZFkXR2p76Kzr5+jyPtqX9dHZcJLTDf1caezmeGsvJzZc5dqqizys3cbDuf68q9Dk8VJjTi9wZXGCExneAjIDDCmdJaEsxYqsGGPmBBmQFSKgPM6CpclC9i30pHZ5KLFFbrhk2GKVZY9jkROB1e7kNIZS2xJHTak/i/IDyZntT3ScPwGeVjiaTMVObwJWhmpYiI3QtTZBw9EENRcjpnoZ8WWAkC99zFBTWCEKd0XiaYPYTh+pvTYBngYUZLhQlCmlLNmeymQn5sbbk5wgw8vDBKmDARKJLkKJPgYSPXSlAjTcjJnqbYh6uIgJIaaMDzVFK96G4GWzyG6rIHfffJK2FZDZPp/KjvlUHlhJwYZtxJWsISxlGdFppfjFJ+MUNRO7xDJc83fiULwPy/ydmCVvwjRyHVNs56NtvwRjWS1Cl2WYOS/A1LkSO68q5s5dT2XpYWbW9JDUcorM1T2UrLrCsYXzuF1qza/zpjGcq86zHE1e5o/hRf4XPM6bzKOCcbzM1OdlmgG38sxpqy0laUcnwTt+JK71BvNX93C4tZEL1ZH8Wu7Iy3mGvMrW5GWmJi8ytVSq4tN501V/V/n5Vbomb9Jm8DZjMsPKPsasKTzLmMGzLAMeZhhxd7kldw4qRQhrBrZY0r0/nIOrYjlZGsHdRDsepGjzuMKJ503pvFyZyf2lcdxdHMm9RWEMzg/glyp/fivz4XmhB08K3DmVYsOZVGsupEu4km7BlTkCzidocTZWjbOx0zgTq8alZB3upGvyNGsGQ9nqDBUY8G2hHW1lwcxK9MTS3QpbVxM8ZBr4y3Vx9zLBSW6Ag6seNq46WLnpYu6sgchLD+tAEySBJtiGCbEPtcAm3ALLSAssYsWYx4mxn2WPQ7QEqcIMG6kmAb4i5gRYsijZk/21WRxYlkVHQz5H6/M42jSPG4ea2VWbyfalaRxZmcehRTM5Wp9Le8N8WvILKY7MoCCihMzYBUTHLiQguRZFXguB6csIzVxOVHYjUXMbmDWvhfSy9WRXbia3YgvFC3cyv+4Q8+uPMb/5OA17rrBgTz9WiQmoeYjR9NbHIEAXvUBDpvsKmOihi7pCF3UvIa7Js8lasJnckgPkZx2mPKuT8tn7qJq1nZrkzVQkbaMyaRvzE7dQGbGOCkULle51VEnLqLKcySJLH+pspTTamLBCokOzSJ/VIhPWCU3ZYW3JgMKT72cG82OKH78UhfCkNIgnhf7cy3XjToErt4pduFki587SSB7tKOfxqS3cvt7BxR8HuPFTP9euH+bbqzu5fmkjNy9u4Pszrfx4bgU/nlvIySMJ7Nsi4+AmG45usOXoehuOrLNWKY4HV1lxeK0t7WttObLOgY4Njh+f62Xs3SThypmlDCtDLi9f8ub1D7x7Mcg7VehlECUwfrKkPxV3/9OE9KuPwPhxd/Fj2EX58/80o/7Z/uIncPz0HFHtWP1+pUVZp6M8Z/b3XcXf4VAJjErI/DssfoLGj89/BF/+d2A8XB2pUhiVO4wdpd60lwVypCCAwwV+tBf5cLTMm6MVnuzKdWBnrgMb06xZn2JDuZcayeIvqVRosi7LlEOLzDm7UcyPh+140OvE4xPe/HYqlCfHo3jQG8gPHS5c2GlPzyoLDi7XZ/v8aWwoHceKnK9YOOtvFIV/TprPF4Q4jcZN/J+Ya41CfcIopo4bxeTx/86USX9hhtpX6GqPR3PG16ipfYmewSQEwhnom09F31INPaupWLobIHLTRd96EiIXTVzChUyz+gIN8QSCZ0pZ0BLLgtUB5Cx2wjdKH0fnMcRHTmHtchFHN5hwbJMJh9YYsrV2Bmtr1Ni4VJ+NS01pKjekOnMGhTMnEx/6DWHBE0iM0yR5piHJswTMmmVK0kxzEmdaEBJhQFCYAd7+mtjLvsFS8l9IHb7Ay/0bPF1H4yL9C9bif8NK/CccHUbj76dFdIQEuasm7nINgkIMCQnXJTvPmqr5UtZv8Ke3ZyZ7d/nStcudgR1Szux15fReV64c8eb2iXAenI3mlwvxvLw2m7c303hxPYc7l5awoS6SGD9jHEzVMdPSRqChj6GWPt7ublSU5TB3bjQlNVEsXDGbpg3zCImVYuuow7z8cJqXz2L/5mTat3hzdIsV/TttudzuzY0uBffPxvDbtdm8/iFdNW9uZfJWCY93s/hwL4f3Ski8ncv7e/m8u5vHyH2lBZ3Hu/sfRwmNb+7n8v5BER8elvDhQQkjqinmg/Kdcu4X8n6wgPeDSmjMYuTebEbupcC9DLiXDXfz4FbBx73H21Uq9XH423KenVnEi7M1vD6/gKFL9Tz/dhu8uM3I0CuGht7xaug1w8NPPrYVvHzG+1dP+fD6IzAO/zdg3KwERjcTCuUm5LsYke9iwDw3Q/Lc9Cn3N6M8wIzKYHMqgk0oDjCgyF+HgkAjkj118ZZMwcNOD3eZOW4ulsjlNsikFri5SJDLxPjLbQj1kxHgbU+wvzMRob7ExUYSGR1LaPRMIhOyiE3Ow07miYnQGqGlNSJLMRJLC6zEZthJhNiLzXG0tMBHJiMjIp6GggVsW7iGvjVHGWjt4nRrP6dW9nK2tZ8Lawc4s6qHi63HON9yjPMbL3Ku7RZ9ay7TV9fFycrNXJq3hOu5ZVxKzeR8ZAL3Fclci8vju/lruLa6gzNrBjiz8jQXms5yvv4UJ+v76W3opnvlCdrr+zjS0M/+JV0cWNrFoeV9HKk/TntdP+3Lj9PRcJKBpn4utPTRvWqA7nWXONtygVsNO/m5JprXTeb8tslfdTlocboHReEicoINKU00pzrNkuKZQubFmlMaJ2J+goilSeasyhRRO9+X9BIv/DOl2KXbY58nw73IiZmLFdS0JNLUmkrblnK27Gqkvm0V6UWzcXI2xUwwBXMzDYxEBmhLjNGyN0XL0RgNV2O+8rNgtJ+ICUqlJdABiwBHhC6m2LsaEqAwY+4cGQuLfVmQ7syCNBcW5PlQNi+AytIY4qKckTkYYS7Uwkisi76dgOn2+qjJDdAKFjM9zJJJwUKmh1viURZJ4Z6FFOxfQGpbCZkHKijdX0DZrkVUt21k6fbDVDZuZnFTK0uam6hpbiG3fgu5awbI3nSehKYePPK2I0vagLH7MkTu9dh7NWHrtgRblypsXUqQe5cyO3E5teX7yF/SSUZLL7kb+inYeJt9yxZzuVzOvUI9XuRq83yusQruHufN4EGeQHV3+XmmHq8y9LiVK6AmUUF03Vri1p8jf/Nt8htOsHHJfM4U+fFroYQX+QY8z9PkRbYhz3KVdTYCnpao8yxPi5eZOgyl6jCcqsFrpfqYNZEXWZN4manGq3QtXmeZ8EAZZlntxOvdzlxrM+XcYTln1gRzuzCWx3HuvJpjzJN8Cx4v9OW3JQoeVLpxr9SZwWIZj8vdeFriwuM8BwbniLgcpc/+SH12h2hyKFyLjkhNDgVO5oBiAgcCxnMgaCJ7gyfTHqvFhXRDvs/U585cA26k67ElXINchT5+vubY+kqQ+VjgLtfDy9MANz9zHNwNsXbRQeKig7lSXXTTVgGidZgQqwgLrKPE2EaIsI4WIYoRIUywxCzJErM4EZJYSxyiLLH3N8bRy4gwLyMWpfvQtiSV/XU5bK+Zw95lWRxZWcT66mR2Nc+jZcEsmhYl0lCXQE1FBIXZoSRH+xLm7UGg3Bd/7xDcfcKQ+oRhqwjH2isYa68Q7HxCVSMPT8AvKRWfpBR8ZqUSmjOPpMr5ZM1vZkHLATZ1XSGvZQN6Xs5ouhqj76GFqb8WBn56TPfUZ6K7DlN8tZgYZIl6UiQ+DRsJX9nDzLpz5C26QG5OJ7mJ28kNX0VhzGYqErdRHrOBfP8GclwXM086nxKbAqokySyRKKi1cqTOSkid2IBGsYA1Egs2iCzYZW3FCU85VwM9+DbAkTvRLvyS5MrjeDt+TZHxIMeJ+xVe/Fwfxb3Vadxvr+P7s7s4cbWLwz+e5eS3PZw8s5tTpzdz/uxablxcz42zrdw408D10zWc7Ull/3Z39m2y5+B6G/atteLQBlsOb7T7+HmNJYc22tC+yZ6jW6QfZ7Mz+7fbcfVCHcPPf1EpjG9f/8D7F/f/DowvXz7k9e+XXD5ddFE+/2hTf1IalQrj/wSI//39x9CLUtn4tMeoUhc/pqM//L7TOPJuiJH3b/4+Svh7p1QS3w79Do+vVVdf/t/q4j+A8R+w+I9anX9qSX/bxYGKUJXC2FfmoQLGQ8UBdBRE0FkSSm9VMN1VPhwotKdtrpg9+Q4crfDjaHkIbVk+LAm2Jd5kNGH6o6gOGUNbuQ4n14q4fcSN52dCeDIQzM/dQdw75svtTjk/HfXiuwNenNxky4F6PXYsnEZr0RiWpX9Jedzn5AV/TqpiLKGyv+Ah+QyJ/r+hMX4U474Yxei/jGLahD8jNlXDUHsMEyf8CU3tMSprWt1wLLrCKQhl+th4mjIrP5KQmR58PeNP/HnyKMab/wlLdz0yiv2paQhgYbMrS1Z7EJWkh4vsP4kJ+JzDGx3p3WpB71ZTujYbc3SDIUfXC2hfZ0L7ehH7W0VsqzWhqXgGi4t0WFhqwoIyM9JmTiEm/GvioyYSGzmFmEg1AhUTCQudTmjodPwVE0meqU/tYnc2rg5hY2sgrcs9yEzWxsFyFLaiUdhb/jsig7EI1Ecjt9fHXP9LZDYTKS/0ZOem2ZTnCTl+OJnuvZGcPxLNje4YvuuP5+65NO6eT+fh5Sx+vpzBs++yGbqZw4dbufxyIY9NTRkEuBogUB+LxvjxaEzQZOpodXSm6GMlEONkaYmZthoLSrPZsq6euqVluMgkqKtNwlZsRlFWAtta82nfOovuXcG0r3egLu8bFqb/lYE2Z37oC+HBuRh+vRL/MQxzJ5Xh27MZvjWb4R9S+HAni5HBbN7fVdrWc3mnBMnBXN7fz+P9g3zV8KAEHpT9YUpRvhu5X8KHwWLeD36Cxmw+DM5hZDCVkcF0GMyEwWwYzIV7+XCvEO4Vw91yuF0LPy3kw/fzGb6+mKffroFX36vk/6HhYV4NvfoIjMoA2svnfwfGt8PPGFad3vyUkn6AEhiVKWnlDqMSGAvkAgo9BBR4GFLqZ0KZwkQFjJUhZpQEGlHgr01+gAGJblp4iifhaa+Hm4PJx9CLzAJnqRC5swgPJzF+7nb4e0nx9bRH4e9KULAvoeEhhEfHERYzi7CYVIIjZ+PlHYyVjQyxpQ2WlmLEFibYWJriYC3EyVaMu6MtrrbW+DjYE+riwaK5pZzY1s3xtd10NXXS06RU9I7T29xNR8MRuusOcK61mxOtJ9m3pEelAPYtO8LZms1cKFjMmeS5nIhO5EJ4AvcC53A5NpfL5c18u6qdi2uPc6n5FBeXn+R07XG663s50NTNvoY+9tb3c6BpgP1KaFzey+GG47Q3DNBe38+xphMcazpJV/0xTqzs4sS6C5zZeIWLK89ws3Ebd+rieLMvmNc9NZzaUaUq3q5OsqMg0piKmWYsyZKwKN2KyiQJlfFWVMSKqI4zY2myKUuL5JRVKIjMcMIhyRrZXGfc57kSXe3PvIY46jfls2X/Mvq+72PX9TMk1+QRmhqCmaMhOpZaaEj0mW4lYIa1AC1bQ3QcjRjracZYbxFjPIVM8bVCEOaMRZAtNr7m+AQJSZ/jREmWG1UpjtTmeLBmSTyleT5sXltEa2MeseHOWFvqIBBqoiPSRldqhIabAE0/EdoRdkwJtmSSQoh2qBW5W6op3reYjB1lJG7IIWdTNlmr8yneXEvd/h0U1i6jtnUFzWtbqV+9mgWrtlLb1sea7ptsPPkz6/oeM7O6AwufpQjlSxE7L8bBbTGOzuU4Oc7DRZqBq00sfvbJ+EQvIan2EPmbTjBv413219VysdyTuyUCnubo8DbdhOFMA57PVV5xseR59lSGUzV5m6HNnQw99qZHsLahiRVr9rJywwDli47QnB3LxUxLfsvU4XWeDs8LZ/Ay34ynhVb8UibkSYUGL+bpMJSpz3CqPq9TdHieqbz8Mpnf5k7iZcZUhlLVIU2X31INeKQEzTJj7m4x59ImIdcX2TKU5c/LOEdINuJ1hg4P5xnzqNCUR/PM+GWeiIe5Yn4tcuCXYhnfZVhyNsmE9jANNgaqsSVIjW0BU9nuN4k2/8nsDJzG9sBprFdMpdl3EisU09gUrs7uOB02h0yn2u6vpEi+IMpFDR8fQ6S+Jsh8zfHwF+Lmb4attzFiNz0k7gaI5XqYOGth7KqFfYQEq0gx1rFWWESKkESLkMRZIo4TI0qUIEySIEy0xCJOjGW0BY7xNjhEivHyNyIt3oGlpZFsbcxha302K6sSWb04hTnR9hTkKMjL9Sc41pLgDAccgg2xCzDGIVCElb8YaZQz1pFOWIQ7IgixRcdXhLGjCIGNOSZ2FphJRYjcbBB52GLkJkLHVYiBrwSjIDvsgrxInJtLw442LBU+GLlZY+RshKHjdEzl6hj7GqDpLWC6cjx1GOsnYkxsEKJFDYRsGiCm4QxzyvrJTj1MYdQOykM2Uha9nerENhYmbaMivIUUuxLSRHkUWeezWJpNnTSOZVZeLBbbsdDCgqUiEQ0WIlaLxeywtuKQnTU9UitOOVlywVnMTR9bnsa58jzbn1/LgnjanMTDjWlc3ZDFpUPL6OvdxK4Te9lwsZvdXTs5eGQdXT2rOH2qhe+urOW7C818e2oplwcquHK6gKP7Q9izxZld62xoW2PFga1SDm6TsmejDbvWW3Joux1Hdknp2C3lyE4Hjmx34cBuKdeuNDCkvPTy/DlvX97k3R8s6RevHvJadcVFWeL9j1GqjCqLWmlTfxqlOPG/qIp//O4ftTq/7zIqwy9KeFQB5O+9jP9fwKgKurz5uMv4zxTGj3uLb/7ewagEyH8KjNeUwBhGb6mHypI+UuTBgUJfuouDOVYSQHeZgo4SL/bkSDlc6MbRMi86K/zprg5if6E327I9WD3HkVIfdfzVRxFjOorGWeqcWu3O/Y4I7h9T8KDbhztHXLl12IV7Hb487AnnTmcQF3c7cXSVEW216qyvUqNu7gQqE7+mIOoL0gL/SqzHXwh0/Bxn8V+xNPov9Kb/K1PGjGLS6FFoTv4XjA2/RkPrCzR0RzNF869M1vkbaoJxGNvrYuNpgSLGA6mXJV/O+Fc0bP+GT4wNMbOtmV8rZ+0OX5avklFQKGZW9FRWLbCia5M9fVut6d0s5vh2CQM7xHRtMqFnixkd64051Cqga4OEY+ut6NkmpXuHM0c2OdBUqUFF5jeUZ06kJl+T2kpzspMnkxI3ntTECeSmTaF5mSWduxVc7o3l1vk5fHc8nktd0Zw9Es2WRkcWFxqxd50PvfviOH5wDtubQyhJsSA7xoQAmzE4af07qXIDFifKWb/QnfZdvgx0RjPQFUv/sWjWKlNduz149ONcXg/m8vp2Gj+cSsXZRhu96V8zcfQXTP56AuP+OhnNbwwxnixEMkOMs74tab6xLJpTQ4RDBDbaNgg1RUz7SpsZYw2wM7antqSYzh2LOddRzi9XK3n1XQG/XEijb6szB1uEDLQ5cOtEID+d8OPuWX8eXwtj+HYC739K5u0PMxn6Pol3yqDMrVTe3krn7e1M3t/LYURpMw/mwf0CuF8ID/4wys/3C/lw/6O6qFQY3yvDMPdy+DCY+/vv5jMyqNxznMfIgwJ4WAQPi+FBKR/ulDGitKxvFfPhdg1Dd9bC8FXev33M6zeveTX0kuHhx6gaC14958NrpcL4K2+HnjE8rDy9+U+A0eUjMBa6G6uAsdBTQJmfqcqSrgz+aEmXBhpREmxIQbAJMz308LOZoQJGVzsjXKVmyGUWeLmKkcvM8HAS4Su3xdfDHl9vR/z95QQG+xEdF0NEdBwRsbPwUUQREBhLdFg8jrZOWIutsLEUY2kmwFZsiqOVBW721vi6yPB0dCDYyY60kGD2Nq5hYNNR+lcd4/yGMyow7Grs5VhjLx31xzje3MXZNf10N/TQubyP3roe+hbt5Uz1Ok7lVTMwK4uB6GQuRCZyJyyKH+KSuZNXzcOlG7nXfJhrjZ2crutS7SW2rzjJ3hWn2FE/wI6642xb1sOuuj4OrjhB+4oBjjYpFUYluPZzvOUkA629nF7dy5kVF7jeclpVCXSztoU7a2bz65E0np07wN4NdcRFi6iZ7UBpnAkVCUYsThGyPN2axbPtKY+xoizWipJ4MWXJFlSl27Kg2JesfB/8U5yRp7kgz3AmqMibtNo4Fm4rofVIIwdvHKft6mViyvNxSfDD3N8KDWcBk2UmjHcwYbyNPtNs9dCSGTLJWcAYZwFfy02Z6G+NZqQM/TB7zBQWuIaIWLQokYI0OZVznGguCWR7SzpLq8NZtjCerevKWFadorK+zYUaGFpooSXRRlNpd7sZMz3QiskKCeO9hEzztkCUICe+bi5z1hSQ0JpNRks+eRvKKN62kLKti5ldk01WxTyqlyxi+YoWaupWkFJUweL1+zly+Tc6b0Dygk4sApajI6vBwHEhEiU0yipwdijAyz6NQLtwfO3n4BS7gqiGAbI3nqJ01WWOLyngTokVj4u0eJarDxlqqnmboce7NDPI+AukfcOH9ImqPcQ7WQFcSw9lU/oc0mdXkjlvD2uLZnI1W8SLLC2GCnR5XjqNoQIznheK+aXUmMeV01WnApXA+CbFkFcp+jzJVF5VUePXuVN5lqHGcIo677O+5k3GaIYzJjGUowl9wfy635UHCwz5kKXNrxnj+ZDyFW/SxvI0e7oqdf04Q5cn2WY8zJFwIdmcBunnLHL7huZ4E7bnyjiYasGeeAN2RGiyNXg6mwPU2ByiwbpQLVYEa7EkUIv5Ci3KfaeT9FtzZQAAIABJREFU7vgNEeZ/I0g4jgA7NXycZuAuV0fmoYG9px5W7gKEciNM3PUQuGhj6qaLkbMWOg7T0ZZOR+BtgEWYCGGUJQbBxphGmGARY45FrBBxvAhxnAhhrBBz5bt4C0SJYoTxFkgjzQlKtCW/MpLG1lw2bqlg4eJZpGV5EzvHGecgY2wV+jj4KhVOAZGRDvgFSnD2s8Alwh5ZkjOm4ZboBhij5auPlrs2AlcTDKQGGEr1MXTQR+Coj6GjLrpSLbSdtTH0EWCgMMYgyBztIAsmeZvyV0ddvnLW4xs3HUY7TmKc+zQmhgn4MsyMv/kL0PUyZpy7kAmhvlgWVBGxfC8plUfISdlLecxOaoI2U+2zikUxe1kQv4tFiVupnbmBioAl5DoUkqus1bFIodoyngoTf4r0ZZQa2bNQLGOBqSXLzMxplViw2daCA04SjrnaMuDhyNVQHwYzE7lVlMTNxcnc3pLPhc0Z9GxIp7OtjCPtjezv28qOgb3sbN/K4Y6NHD+5njNnGrl4bgkXT83n8okqLg2U8e2ZEk4cm03XwTAOtrnTttGBfdudObjThYM7HTm0W0rnQSd6O9zo63Sl86CMzj2eHNrvzNXL9bz87WdePXvGmxff8+63e7z97RFDLwd5/vohr1996mD8x/PN7/uMqgCMMgSj3G38/wOMyg7GoZdPUfYxqjoX37xEGYRRjhIalbb0Hy1p1YWXP1jSf1cV/xdLWqVOfvgdGN8Nq67EKCt1lHuMf9xh/O13hbG7RK4Cxq5yX45VBdFb7sWxYk+OFnpxtNCfjsJAjhYF0FGioLtKweESV/bk27A1T8SOQns2ZjlQ4qmjUhvD9f5Eqc8UOpc5c3WHK9f2WPHjQRvuHHThfoc/P/dE8Gggmru9wVzY50jXRnPaVyl3Y4xZX6lPfc44FqSOJS/6K+YEjyXGdwL+LuPwkI5DJhmNtflfMNQYhbbGn9DR/RItvS8ZM+VfGaP2Z6YYjGWq0QTGaY1mgtYYvpryOV/N+BNjjP4FjwgRinB90rIN2brbl007PCnMN6YkU59djVI6V4voXG1N11obutdL6FhjytHVRnSuE9C7yVzVc3hhrxNn2qRc3GvHpX1WnNsloWu9Cbvrddi8WIM11eqsX2TArmZrtjda0VihSWP1VI612fFtjxe3Tvpy/6wfP59T8FOfF991efNdl4JvOwK4cyaC26ejuHUqnlsn5/B9Vyqnd8TRsSKY7eVuHKj2p8R7Cu4mf8JQ+98wMfgMoekX+HnrERpoRFyEgPVNcRzdnkZ32xxyk0zQVPuCb778D0z0dFAbP41xf52CzjgThJOtsZxojXSSHT5a7mRIC4k0m4OXfhiWU53R+doOrdH2mE5zwcdGwYKcdI5sruZGTwncreHDnSqeXMnkxY0sVf/i8K1Uhm7NYuh2PE9vhDJ41oufT/tx/4QXTy6G8vzbaF7fSFAVgA/dTOHNT5m8u53N+ztKdTD3o0qoVAo/zf1cuK+0sfNU+4tKSPxwr5APd8sZUc69ckYGy+F+OTwoZ0QJiQ9KeH+/iPeDRfBzMdzPZeRuLm9vKZPejTB8kffvHvH6zUteDT9nePjXjzuMr5U7jB+B8c3Qbwz9E2Cc62ZKgZuxSmEslAsocDeiyEtAqa8JFYFKS9qMiiATSoMElIWaUhxmQUaAOVHuxvg5CXB3NEbuaIab1BRfNzHuUmO8lAXALtb4e0oJ9HfFX/ERGCOiIwkIDiM4PI6A4Fiio5KJDozCw9ENF1sHXOxscbO3wdbcGFcbS7xlDvg4OeLrJCPW3ZH5s5NoX7GagTX7Ob26m9MtA6rgSV/9cfpWnKCj9hhddUdV0Ni/op/u5T10Lz5Mf80Oeovq6J9bSn9yNieTMrmSMJuH8QHcCfHjdohyhyybh+XNqnOEfU1HOdx8nH3NZ2lbfob1i3tZt7iLzct6WF11kKOrz9HReorulpN0N/XT3dhD/4o+jq/s5NTKTq7WXWSw8TgDafW0hUUxUKPg9pFiBk+fpbZmAWERZizOcmFppj2LUyyoSxPTki2lIc2Fynh75kVbkRMnJjPejPxYE/ITLZmVaIdfrD3yJBlus2V4ZbgSXRFKwfp5tJ7YwJ4bJ2nt7CU0dy42EZ6YhzliHCVjrIc5Y71EfO1kxARHPdQcdZlir8d4RyPGuJrwlZeQMYGWzAizQcfPFFmoJUtrU2hakEBlijPLcr3YtjKNlfWzWFQVyebVhWxuLaM0J4aMtAikrhbo2+oy3VGPyS4CJvlYMMnPijFuZkxyNWeSkwDLODnSdD8ilqaQv3YBZTuWkre5jDkrs8hpKaRy5RKWNDVRVrmQ2MSZhCdEkZBVQt3mfpZuu4goeCGa7gvQdF+OpmwpAsfFWEurcXYoQ+GQQbxjEO62KdjP3knompvM3XKBpg2nuVwawrOcaQwXTOB5vgGv8qfwZJ46j/JNeDpXzPuc/2I462ue5qtxO1eHB+levJvlxIaoMMJTW4isuMLS6gp6smQ8yDLmtwIBz8qm8m6eEW/mCfitRJNHZVN5lqfBULoeb+YY8SrFiF8ztXmQPYOfs9V4mjGdoRQNXubp8HKuLsPpQl5mefFhYC2/7KnhdqkPL9IF/FikwfNMfd5laPMmewbDWZq8TNfjfrIhlxOMaY82oT7UkEyFNnGhhiRHCWgNnkpbnB5tMTpsCp7O+sDpNPtNY5HnZAqcJ5DlMpkM9+nEO44nymm6qsrJx02Cp7sIHy8j5G5TsbEfjchxCgInffRcjNB20UZfroeRXB99Zx10ZVpMt5uGlqs2RgFmCMJE6IWYYRBqiGmUEhqFWMeJVWObZIU4QYxpvBCDODOMZomwiBPikCAhMMedkCw58fP8iMvzQTHHkeBsOY5Jljin2WEz0wpRtASrOBskcXboB5szzceQKQojpvjoo+6ph4FcD1NXPXTcjNB0NkDH2QA9Rz2MnAwwdTVE4KyHgbMWBnJdjH2MMPbVRNt9MibBJkx11WW6qxHTHHWYYD2FyY5qjHHV4AtPff5DrsNfvbT5F3d9/hwkQys1FZf8WtLLdpOTvIXSuM3UJGynPHoD1ZG7WBC1g9KgZooVi6gOWsSykFqW+ixgkVMxSx1zqHNMo84hkRoLBVVmchZLnFhsKWGJyJhWqZD1jhZsdZJwwNOJAz7uHE2M51BmPB2LUuhdn0PnlkwObEjlyPYCOvctpOPwCg4fWcOB9q1097dx4fI2Ll9ZwdVLC7l0upwrp8q4NFDM1dOlnO/P5eLJTM6dSKJ9vx9729w4sNuV9oNudHd6cHLAj+N97vT2ONNzzIW+dn+OdXrx3Y2VvHr2iJdPnvLm+Xe8fXqXt09/5vWLj8A49MeuxU8BmN/DL8oAzD9GWdj9P+8t/vE7lSX9RlXc/Yz3v9vSf1cYP9XsKHcY/xhmUVrRv9+RVr5XKoZKZVG526iynz+FXH5/frKzPyWklf/NiLJW58MQvEMFjXx4xdNrXbSXhNBX7E5PhSc91YqPNnS5Bx0l7hwt9qSj2I9jpYF0lwfTVR5AZ7lyr1HOgUIpB0uktFe6cajUiy3prtRFSMiyn0iU0f9lrstf2FwgoKvRljMbRVzbacrtw27c7wzj5544Hp9MYLA/iKsHZZzb7cDxzfZ0rrJhX60eGytm0JSnvB36DXlR40gJ+oaZivHEeo8j0uMbvGw+w8Lg3zHQ/jPaWp8xecaf0DWfjKZwKnrWWpg5GzPZ4Bs+G/svfDH13xln8F+IZOpExJiyfKmcfTsU7NzgRH25Aa0VRuxvFNPRYsbhJgHHVpvTvU5I1zozjm8VcW6PLRcPSLl8yInrR9y5etiNbw85cu2QPVf223K2zYr+TRYcW6cEXzP2rjDh4CoRuxpN2bxMlwNrzbjU7sbtPl8enVbw5HwATy4FMnjal9sDPgyeCuLh6XAenA/l5zPBPD4ewJMOXwa3OHGtXsK5hRJ6yiQcLbGnPlIdhd4ogoVfEm8/gTmyiWS7TaTEZypFXhMpD9EhN8QQP9txiA2/Qkd9Ijpq4wnz9kJ34gwm/2UqumNNMPrGAovx1liNdSDEMJpwcR5ZgfUUxrcQ61WMlV4whpNc0R1ri+lECQGWcmIcXTjaksuzy5VwbzHcK4N7SnUwXwVnH+7NZWRQaT2nM/RDMk8uxvJjlx8X9znTsdqcUzscuHTAgxsdCh6ciefVjUyGb+bw7scMuJMJdzNB+TfuKv9OzkdYvJ//ce9xMI/3KmAsZeRu2ccZLGfkvtLK/vgceVDGyINy+LkcHs37XW0sZmSwlBd3lsHQJd6/+ZWhNy8YevOUN8PK/0l7xTsVMH4Mvbwd/o3hNy958+Y1H4aewYv7bK5KZ6784w5joZsxJe7GlHgIKPcxpkJpSfsZUREooDLUhLIQARVhplRGWFAUaqG6ZZzoaUq4qwkhbkJ8ZKZ4uwhxl5kid1buRFnj4yNFESAnINCboJBAQsIi8FOEERYxk4ioFNUzMjIWH7kvcltnvGylxPh6EOxmRZSflKQQLxIVClICo6lNm8uR+lUMrNlDX/MBTrX0cGrlAKdWnORU00kGlPuGtV0M1Hdyprmbs009nKvt4GLNLs7m1nN+9jwuJyRzKSqWazEJ/BAfww8R9twNcuC+woU7/p78GB3Ft9n5nCheQG9NK501mzlYuonVhauonDmfkrhysgJyWFW0lkMNh+lZ1UNnYyftte101HXQW3eY04v30JO1iou5S9gTHM1iqZDGBCt+6Gvl+7NnqSgpIyZCxvyZ9tTPdaYu047adDFNOXY0zHWkapYtuZEisiIsSQsXkRygT0qIMWkxNsRGO+AXbY/7TEdc013wLvRlVtNsGrqb2HxmL8t2byYoPR7bIGccYtwRx3sw3lfM136WfCU34xsnAZOkhkxyMma8swlj3Ez5Um7C116mTPY1Q19hjn2ohNk5QTStyKUk1Y2aLFe2rJxNY10MC6tDaalLZc/GGpaUJlNRGE9IiC0CWzWmSzWZ6mLINB8xU/2tmeAuZKLUkMl2OsxwMsLQT2llupC6rIC5LcUkN2YQXBlJYEEU8YWZJGUXEBQ9G4mTJ/Y+Plj7xWIdXIB1xFLUXKpRky9Hza0WdecFGDqWYe9Siau0DF/rLOJto/CW5uEUt5X4hmtUbb3Orl0X6StN5WauK4+K3biX683TAkPuF+tzp9BIdWOZrHG8ztDmlywDHuUZ8EuaGU+z5ZxobWXh9ms0HHnJhs07OVaXy8kSb64U23K7zICXBQZ8yNfmXYEaT0qm8FuePs8zTHmZasLrNC1ep0/hZfpUnqep8SxtOs/Sp/Jrlha/zjXjt3QJQ+kyXg0c4+7RA1yriORVlgbfFZryMMuKV+lGDCt/N12D2xkGnI7XpyNMwO5gC+ZHiImIMkEeY4JXlIDZARqkBWuSHalPTqQ+maHazA3XJ85LjQhvDUIDDQmNMCckTEhopA2BUY64Btsi9TVD6q2HjdtUxI4TMLFXw8BeH00HA9TdDFGT6aDtbIS6nS7TrbWYIlFnhlQbI4UQYZQNgjALVWDEJNwUcYwFdgkS7BLEWMUJkSRYIJ4lRpgsxiDBDNNYc8SxIqwTbbCbaYtrhgx5tgyPec64FTghy3PGKtMRyxQZZnG26IYLUQ8RoBZkwCRfTab6aqLupYm2XANDNy1M3XXR8tRGU66Nnps+pu4mmHuYYuxuiMDLAH13XXTd9BB4mmHqqYOZtyZmChM0PYyZ7GLMJFcTpnqbMT1YyNd+unzhr81nvhr8WaHHqEB9Pou0Z2JMCIZJOQQu2UNkbhupCRsojlxFYUQ9xQGrKPFuoNS9hiJZAQXKKzBei1nkV88S72UsdS1hhVsOTf4lrEqqY8OcWtYkFbPMJ4JFUhcapQ60Otqx1tmeNl93dgb7cyg9nYOF6fQ25tO/LofudckcWxVPz8Z0unaUcGjPUvYeXkXXQBtnLu3h2o02fvhuLTevLue7C/O5fqaMyycKuHhyHmcHcrhwOoPTA3EcPeTPof0etB+Q09Eup7/Hm7OngzjR70N/jwfHe7wY6Ayiv9ePn75v5Y1SYXz8hOEXN3jz7I7qs7LAe0hVq6O8G/3L30d5KvBjhc5j3ilDlZ/m9WPeKh2tV8oUtbJi5/fvVMqj0q7+x4z6o5r4CRg/KY2fdhg/qG5H/2Mn8ZPt/McKHRUo/qGY++9w+D+9+/A7MCqZcQTe84rfrnfTWxbBiWIPjlV5cqzKn76yIHqq/DlW5k1XhY/q595qBd2VvvRU+qnedZZ6qb7vqfCjf34QffOD6Kzwo73ch3UpVpR6TybKZBSxFv+XBZG67Koy4fgaLb7dact3ezy5fyySn3ujeXEugUcDIfzU4cW1/W5c2e3Che12nFhnyZEGY7ZVa7MybyoLk8dRkTCOopjx5IWPIz3wa6Lk41U7jgbq/4fx40cxQ3c0RtbaWMotVMvpE3RG88XEf2P01D+jbTYVI+FYAv012NwcwqG1vhxqtmFLtTq7Fmuxr1aXY6vMObnFnAu7JVw9YM+3h2VcP+rCjQ43bnTKua4aD653evBdp6cKHq8cdFUB0ZldUk622dO/1ZbODRLV7Gky4uBqIacOuPNjTzA/94fx9GQEz85F8uRKNA8vR3D/vDKsEs7PJ8MZHAjmYZc3d7eKud+kza+LpvG23ojntaYMLrWiK9eIVPNR5FuPYmvsFI6kaTOQpc7FuVP4qWgGdyr1+H6JHedbo6ma7YDOlP9g0td/Y+Lnn6EzZiyan49H/b/U0P7KEINxZphOsMJ6kgs+2jE4mc0hNaGVTa0XWNs0QHxwGSJdD7RHm2H4pQCrcRbIJllRGuLJYF8Z3KkFpcL3IP/jHqFyh/BuESN3ihm5U8iH2wW8/aGAkdslPDg1ix+6Itm2yIC88FEsSPmCQ82WfN8Zzncd4QyeCOfnM+GqjseR21m8v6UMzeTyfjCf17dyeH07lw8Pi3l/v0BVscNgESP3ChlRPgeLVbuOI/dLQQWPFfCwnBElMD6ohgeVKot66OESeHWV9yogfMHwW6X9/IZ3Q8OqE4AjQ78xovzHrPr+OcOqQu+n8GqQrTXp5Hoob0ibUe5tRoWXKeWeAqp8lGNEhZ8B5QEGlAcbUhFuTFWYgJoIM6pCzSlWmJDrZ0qqlymJnuZEeYnxcjbB3cUUb29r3DwkeHrb4ePnQkCQDyGhISjhMDgohvDwWQSHzEIRHI9fZCSuzt7IrVwIdXQjO0LB0oIYlhZHU1+awprKKtrmr6Jr+VbOrWnn/NouTrd0c6ZVGVA5wdnmk5xuHOBkbTdnG/u4uKKXKyt7ub6yn8uL9nOloJVvk4u5G5/M45hwfo0M4GG4H4MRnvwYIuZ+sIQnwTY8DrThXqA9l4NkDET5cjQ2nG2hkazwDKLAJ4g0jwDiHNwJs3QmySmQuowqNpa30DqviRW5jawrXcfOsg2sT6xgpW8Uq7xcWOFjSYbVJBJddejct5IL57poaljGnJgQyiMsaZ4rpy7djrpMCY15VjTk21KTKqEgxoLMIAsyAq1ICjBmdogpc6NsSA2zISzCBu+ZMpyz3HAu8iZ0UTgL9pTT3NFA4Zpy/JL9kAY44BzpjuNMfyb7SxijsOZvciFfy4RMkAoZ6ypktLMJX7uaMMZVwHi5ADWPj7acOFBMUIo3C1uLWVAWQWmqlFV1UaxdlcCi6gCW18SyraWY1UtyqJoXTnqyDKm7Bhqy6Uxx0mGapwWaAfao+1iiJlPa4BpMs9ZEU2qMpkyENNod2yhHxJE22CU54zbLH3l0KHZegRhJ5GgJZRjYu6HnGo6WRyYaHlVMc2tihudqprvXo+ZYgo5dBnbORchlZShs84i3TcLbPgu3wFoylpyiZPUFVu88R0vdepoLK9gzfzHtNUv5dn4SV6t9+aHMkuGcaTBnBkNzTHiWacqrfAMeZRvy48pK+rsvc/DGBzouP+Ha9z9z8Xg3x9bXsL8qhPMLvBislPKyUAhlIp5VmPGk0JKnOWKepuoznDadkZSJfJg9mTezp/E8VY1fsybzNHMav8w15nGmkJF0fZ70HuOnkye4vDSaD3P/xr1sIb9miHmRZsCrjBncmz2d/tma7I3WYn+oMQcDJcyPscJ/pgU2M02xjzXDOcoSh0ghDrFCHOOFuMSb45skwT1KiCzCHJsoMfazHbGPtcc5XopLvB2yGAtsQgyQBOhhE2iEyMsAU2cDBPaG6DgYMUWmzzcSDabbG6FhZ8xUkR4atgJm2Omh72GCQ6Iz4mhrDAKMMQ01wzLKAps4EfZJIuxnKsFQiJXymWKFWaIQ82hTxNHKJLUE83grrDMdsC+QIquQ4bZAjvU8GebpTpgkSjGLskY9SMDkQF0mBWiiEaSNuoca+p6a6Mm10HXXRcfbEEGYAbpeWhi46WLsYoTAxQBDdx20PdSZ7joVDRdNjDzMEXgpK39csUvwUaWjv5FbMNrLgi/9LRgfY8U38eaMiTfkq2h9/hZuzqgwfb4Mt0Y3JhhRShGSpbsIbzxFRu4hSkJbSLLPYqYkh1z7fPLFc6iQpFAkSqdEWkGVZx21QStp8JlPq2cey0LmU5/bxuqyvWyu3klr2jJWRuSw1i+BTR4hrHaSs8bNlQ2+HuyOi6Q9dyY981Por0vheFMyx5uT6Vubw9FtVeze18TO3jZOXNrBxSub+emH7dy/uZFbF2v58VwV10/kc3kgk3MDKZw9lcqFs7M5eTySY0f9OHbUm84j7nS2u9LX5cmp4wpO9ik41RvAiW7lBDPQ58ftGyt59+Qhw0+eMPzyBsPPb/Pm2UPePr/L++cPePNcubv4ERiHVddclD8roVAJhE8+zuvHKG3qN6+UgZgHqufb1z/zbugRyud/n/8VGD+Bo+qu9O8hF5XS+IfAixIalQD5vwHjp9/5qCy+gQ9vGRkZ+qgw/hEYb/RwvCKaU6VedFUrR0F/eTB9Vf70KuGxSkG/UnWs9Ke73OcP40t/dQADNcEcrwmmd36gChiPVSs4XO7DrkI3ViZbkGT5HwTojiLT+S+szTaks0HE6U3mfHfYjofHffntTDwvz6fzqD+ee12B3O/zZbDPiztdnnx/2I0LuxzpXW/FnlpjNlTqsmKeOssy1ahJmURJoh4J3jMwUx+FhjLYMu7/MGHy5+gYqOPgZIeJmRFjx/6Nzz8fhZrGv+LqMhk/ty9Jj/yGhnx19i0X0NVixrd7nfnpqDd3ehTc6/dWzd0+T271ePBTtwe3+nz4qc+HH3qU9rEXN4558v0xT252evJ9hwfXj8q5fNCZc3tlnNxpT/cWCUfWCTm02oyTe5y41hvIvRNh/HIinGenI3h2PoJfLkbw8GIEP1+I5tGZaH4diOLp0WAuLjfi6gI1Hi1XZ7h+Bu/q1XnTqMOrFlMeNou43WrD9WVm3K235EmrLc9aLXjeqMPTpZN5tGgiD+qNuLfJj+Y0Q/S/GsWYP/8Lkz77E2r/9QXT/3Ms0z+bwoy/aKA3RoBgrAX20+RIJ3pjPtUfL9tMlpbsZdfac2THL8FB4I/uaHMEX5pi+rkR1mPMCTXXoWNlCO9uLmLkdqkqbDJyN5sRZQpaBYpKWMznvfKKy4/zePdTISO3i3n3UwEfbhUxfDOfa+1BtC0zomrWZ6T7j2JR6mdsXTiDm8cUPL6QwPNrKQzdzOTtrRwVGCpLvN/eUpZ5z2PkTh7cU8KgEhgL+QiPxapwzIfBEkYGy/hwv4S3D5S9kOW8v1PK23tFvBxc+N+AUdmRNcw75eWXoZf8ERiHVHb1cz4MK4HxHjsWZjHP15xSb2Oq/MyY72dKta+J6lnuqU+VQkB5gBHK/cXyUGPKQwypDDOhMtScsiBzCgPMyVVYqM4AzvS3JNpXjI+TAX5yc/w9Jfi4W+LmJCQk0J2IUAUxEZFEhEYRHhpDgH8kAUHROHn74ecdRIirD/HucnLD3Nlel8n+VYUcWbuEgQ1bGVh5gPOthzm/8jBnVxzh3Ipuzq7o57yqSPsEF5tPcrn5BBdX9HOxuZ/LrSdUc2LBbs6Xr+JmQTUPs1IYjPLgQZiUh2F2PAyz4Um4Nc+DrXiuEPPUX8K9AFvOB0k5HOLCWoUrtd7ulDm5kOwsI0bmSLTUkXBbe0KsHQi1dSbCwZ0IBy+8hY6E2nkTLvMjwUNBQaiC6kg3cv1NiHadgb+HDrPTFBzt2smOtnXMjvZjRbY71bFm1M62oC7VjKZMc1bmWFGfZUvVTAk5ocrTf2JSQs1IDTUjI1zM7BBLIiJs8El0xD3bE++KYAKqQijaVEjVjmqi58/EPsIRia8VDhGuWMd7MsXfiq+8RXz+/zD3llFxptu6do99zrdlSbvFXSG4SxXuUGhRUAVVuLs7BCd4AsQgbjTxjntI0Hi6O5103NNJx0NC7DrjrXSvtfde+8j3b/+4x/NKVfGTa9xz3nO6GvG1swlfWxvwrZORWiNcDBnpasAYd33Gu+kww1MPXS99LGWmJJdH09IYR32hFwsaFGzpSmf10kQWN8fSVh3HlhXV1JWEUprnhypKxEynSYy1m8pIJx2m+FsxxdeCic5aTLCZxliLyYwVzWSslQ5jTWcwxUYTXYkhxr6mzLDSRNfSBANjS0yNbbEws8XI1BxNsTuTbML41jyZMQ4NfGXbzLf2jYx3rELDLh9r59m4OZQit88g3taHMGkS4TmLiGk/TETXSYK6epB3HsB/7V48lu/GZ10PxUvPsKRtHccbUiHPFFKmQO44HuR/y51yLS7VJLK+qZ/ZDcdIqN1GQdM2dh66wNWrD7h39TK/nR/kzpEuflpSyqWWHO615XKvLZs7FY48ydfgfe4M3iYJfYyGPEzT4H7GJB5kTORxyixep47mRcZ0XmQZ8i5NhxdHu7ne28eFpnBI/Qsv0idD8ljepU3j1zRtTitHsTv4a3YHjeSoYhJHZDOZG6lHYJIRomTl8zKpAAAgAElEQVQLRLE2mAYaYxCgj7HKCPNQY8ShRrhHi/GKtsUj2h7bCBtEMXbYRTlgE2qNKNgM+3ALXGNEarlEirDw08fQVR8Nay2mWmkyXjyNafY6TBbNYqKZBlMsZjHZUpOv9UczzWkWjvFuWMfaYxhqioHKUN3HaBlpjEOSJY7JImyTLLBKNEeUZIko1QpxnDnm4UYYhRpjHGWJVaa9Ghjd57ihWCjHscwD4xQ7NKNFjAvR5yuFJqMjDBgbbsQ3vpqMdtdiiocJk9wsGe9myxgPO6b6aKkdRl2JPnrOQil6JgaSqeh6jsPAdzxGvpPRd5+MSVQgNkWliDIzGO1uzzg3c6Z4mzHaQ4uRUh1GhhjzRZgRfw7W4xOVMf8cqIttupKs2iZyatYQ1LCb6Dk9VJUN0BC9kVCTdFTTlaTqqMjXCaRUz59aURQV1qlUOhZS71FGi2s+i5xSafGZTWP4AuqjFjI3ZRmN0a20hdWzSlXBBnkOW+UJ7FJFsz8shINBnhyKlbIjOYDOdCVL8xJYXlfFsoXzWbZqOau3rGNn/05On1rFL6cWcv3sfO790MwvR3I4uyea4zuCGNglo2+/P/3dAfQdUdB9IFANjIf3+XJonycH9rhzcK87Rw/50HdYSn+3jP7DAWpg7On24/r5djUwDj96xMtnP/Py6TVe/Q6Mb57c5tXTu7x89neX8Q94FFLRAjQKEgBSCMUMPb3N0FNhpeDtv4HjK7VLKYDk3/V/BMY/StNvXj1Xl6D/CLf87fx9V/T/b2B8/5r3/FfAeIgjZSH0z/ZUA+OhGhm9FQoOV/iqYVEAxu5KPzUoHizzRnAU1fcVvupn3ZX+aoexrz6I3joFvU1KDtfJ2Vfjz/elElZmWFPmN4Ewwz8TYfolteET2Fg7k/51hlzYY8evfYE8PhbDo4EY7veEcPeIjLuDXtwZ8OJWn7DzWMLPe5wZXG/FoeWm7Fygz+a52qxv0KSzzphVNWIWV9iQFj4TY01hD/VHTBjxERNH/hMjPxWA6SPGfPYRU8Z8hOmsj5DZf0R10ggOLhVzfpsLNw96cW2fO7cOe6tXHd7t8+VOnw+3hVJxjw83jvpw7Yg3V7q9uXTIiwsHBIfRXe06XtjrysX97lw66MGF/e6c3enMie8dOLTGlN3LDOj+TsTZvR5c7A3gdr+CBwNBPDmu4vFJFfdOKrl/JpKHZ2J5fiqRlwOJnJ6tw5ncidytncmThom8njeWd/NH8b59DMNLxjO8WoPflkzjxQptXizRZHi1DkMrp/N2zSTerRrN+xWjebl8Er8u1aenSoNAjY+Y+KePmPCv/8yUP3/J5D+PZsZnU5jyyWRmfqaB9hcG2E50xWa0M6Zj3DEb70WoczbfzTtIS/4qZKJwDEdYovuZPtp/1sTsSwN8tCfTXiCG2wt5c1Vw9Qp5L6SehdV+6g0vwlaXbF5fy+LNtSJeXy3i9ZVC3l4v4Z3gPt6YzfDlAp5fyOHxTxncP53Mya1eLC+fREn4P5Hg9RFraqYxuN5Fve/65c/pvL2Uw/sr+by/mvdhjI7Q93irEG4IA8KFuY9Cb2Mhb28U8eZmMW9uFvHydi6vrpUxfHU2r24U8exWPe+HfvzdQRQcRqHx+BVvhv4RGIdfP+P1mxcw/Bie32BDfSZFfkaUemtR7a9PrcyAOf4G1MqMqPDWptRbhzKpPmUBhpQE6FOlNKZKaURlkBFlciOKZYbk+xuRKTUkXWZCssyUeH8T9cYShas+Yb6WBLgao/K1I9TfjRB/T4KlPkSpVESqQglVheHs4UtcWCxxUinpUheqoj1YVxvJ1tZMDrQ30NexllPte/lh0T5+WnSAHxYe5HTrQc62dXN2fg9n5/fyw8Jefmrv5+cl/fy84gRnV5ygZ8Ehulu2cb1zD0/WreVBQx6/Fcp5nOnB/Xgbfo0Q86vckidBVjwKEHE30Iof/EVs9zZjgcSEEmdTst1syHB3Jk7iQLyfK9GeDqicxQTYmiO3FxFoJybAzhqpjQhXE0Oc7CyQR0pJylRQXh1GSo4bXip9vGOssVNYEBDjRUVtNvWVCbRm2zMv1Zy2FGMWpejTkaLLsgwTluXY0Jpuqw69ZCpNSFXoka7QJ01hRJrSksgwa7xDxXiluaOsi0BWHkxUYxzRTYl45csRhdphFijGJtwVi0gPpivt+cLThI+d9fnUQZ9PxTp8Za3Lt0IQxsmQsW5GTHA3YoyTFlM99NCQ6KEj0cU/Xcq81hSaKwKpKnRj3bJYtqzLorMjg0W1AjBW0FIVRX1pEHkFvlhKdZjkMJWJEgOmyazQVNgx0VWbUVaTGC2ezEjRNL4ym84kS12mWekwVazBFPOpaJhroWVkiJaWEdoaxsyapo2epjb6Fo7MslMx1iKeb63L+dS6ns/tmvjatoYptiUYiHNxsClE7pJDmGsgPp6ROCkLSVt6lPi1p4js/BGvBf1YN/RiNe9HxG3XCJxzkdimfpoXbaOvrp6H6T68KDXjZoOY3rlhdM1ZTlVxDznVg/inrcA1eA4+ygpalhzk2I+P+OnyU/YfPMOcknnMji+hJb2azSX1HCtWcDvXgOHMqbzP0OVhuik3sgy5kTWL++nTGUrU5HXKKJ6lT+dJlilP0ky4t3c/dwZOcm1BOu8zvuVV1hRI/JIXyZO5mGxEj2ICO4NGciB4BAPykfT4jWJexFSCM0ywzXfBOtsPwxAbpsuMmOinyzgvDaZINDDw1cdOaY1NsA3WYQ7oyi0xChRhFWqHQ7QjTnF2uMTb4Z7kiHOsHbYh1mi76jHNZhajDMfzrd5opljNZJT+OCaYTmO86TRGGE1gqqMWojAHbONdsU12Q5Rsg3GMEG4xwSLGCFGsETaJZjhlWOGSY499lh3iNGtsUywQxRhiFG6AQYQxZsmWWGZZYpxugHWhCFmzHJcSH1xKZQQvSSF0dRaWJd5oxorQVJqi4WvAZBddxjnrM9bTjFHelug4C0PjtdAy10bLRJdZptroiGehbauJtqO22ik18rTHunAu9m37cZ+7EdeSenQVMiY6GzPJXYeJ/vqMjRAzOsmJj2PE/CnMmNHB5viFBSK39SfSIZW45FUkZ+8iP2kXlaEbKQ1YSrJ2BGnTfMid4Ub2JDH5Gg6Um8mpsoml1jGDJod0Fjiksdi7kvaQxbSGd9AQ0U592CLmhy1kSVADnfIKtimL2KHK4lBsNj1xifQmJ7A/LZlNWXl0FDVTV9lJVcNmWpdsYdPW7+g/vIyLffVcPVrM1e4cfh3I49aRRC7uU/Hjbimn9/pw6pAvxw75MHBYRs8BBYd2+3JotxeH93pyaK+E/bvd6Dnsx/H+IE70Kxk8GkT/IQUCMF79eRGvH9xm6DchKX2OoSdXefXkDsNPbqAGxid3ePX0Hq+FUvTz+//uvM8bIfzy/Ff1+5dP7jD05BZDj2+qz1dPbzP87A7Dz+/+g/63wKiGxd/DL69fPvvb3EVh1uIHfRjm/f/iMKrdR6Gf8ffytNDT+O6/cBifXDhMX1U4g2XeHJrjjQCMPeVyeqr86ZsTQE+1jCOVUo5WSumu8OVolZSjVf4cqfRTPxccxr5aBYONKnrrguhtCObQnAAO1wayr1rK9jIvOrPtaQo1JsluInLd/488369YU6rD4SXmnN/hxJ0jPjwaVPJ4IIL7PaHcHfThVr+Em70Srh/14MohNy7sduTHbXac2mTF4HeW9Kw05ugKQ7pXGHN0nS371jizqd2Z+ZXm1OUbU5trTn2eiNosS+pzzJhfZsrqBhHbFog59p0jl3e7c/+oFw96hAHj3tw76sndHm9+HfDjXp8vAjje7vXm6iEPLh/0UEPhxYMe/HJAwoUDHlzY58L5PY5qqa/3uvDTbid+2O3E4BYrTm534Kd97lw66se1gQDuCr2Jx4J4fELJgxNK7p0K5bezsTw6Ec/D7hjOLHKkL2ok17On8KhyOsPNU3kzfyxvF3/LcPuXsGYcb1dP4H3nNFgzDdbOgPWavN44nTcbJ/B+4xjYMIq3a0YytHIadxZqsCllDEaff4TGv/1PNP46Eo3PpzLtswnM+Hw8Mz6Ziv6XBliMEmM+whzzb20wH2GPn34w7YVraE5dRLAoAquxthh9aYjp1waYfaWPzHD6B2C8OZ+3V8t5d7NQXT4W1gK+vpbH8NUchHmMw9fSeXNNAEVh24swwHv2h5Lx7dIP+6JvlcLdCt7fLGH4UjH3T6Xx895gDqywZ90cTVoyv2Fh7ggW5XzL5oZZnNnoxsU9Uu4OhPL6Yrp6p/X7a3+4jULARShNl6jdxbe3S3h5R9hRXcnwtTJe3ZzNizvNMHSON+qxOR+A8e3/Bhhf/Q6M7wVgfHaDTU05lMvNqAnUoT7IgHq5PjVSHap8danw1qHUS5fZPvrMlhpSIjOiWmVGZbCxGhgrFEaUyAwolhlQINOnUGFMnhCQibKlLMqBwlB75uUGUxztTqLMmqwwT+ICXUiLkJGfFEFhaiypcdGEqaJICQsn0deFXH8rqsKtaU5xYmFOIFvnzOZ4+3rOLTnMTwsOcm7BYc4t6OaHloOcazvChcW9XFo6yJWVx7m4coCLqwb4ZfUgZ1f00b+sm1Mbe3nQe4pnR/ZwY0U1P8yWc71czvVCX84nOXMhwok7CT5ci5ZwLtKdvXIb5rroUehqRJqnFan+7qQppKQr/UgI9CA9xJcEuTuhXraEeNkS7udEqI/Qa+mBm1gHe1djlLkKQov8SW4OJbRGirJWjrIuDJc0Tzzj3QhP96OsQsWKWm86SuxYXWLDyixjOrOMWZdlyupsMe1Z1tQliyiJtSBHqUu2QpeMQD0yVObEhYrxlZvgHWNHZHU4YTWRRDUmEFIXg1uuFNMwa2b5GmIYZI1BiAOaKge+8TTmczdDRvtZ8YWDAV+LdBhlo89oO33GCdDopM84oWdNYsBUdz1meOhhprSmqjmRpjkqKgrd6WgOZvOqNLasymXtoiy+W1LImkVZtFaHUF4qQxZnzRS7CUx012F6gBWawXaMcdVihO0kRtlN4SvxZD4xm8QkK12mWukwXazNNPNZTDczZKa5LRqmLmgYuzFZy5ops8zRNHFGyzqIydYJfG6Rx6d29XzpsoBRrm1MdqhBR5SPWJSNp0MOfu7pGBqHYGiTgiRyPjGVewjM+x7n+PW4pe7FJaMPafk15DW3CF1wloxlR5nbuo/tFZ30VRVwrCGegy3FdC7tJrbpNPFzz5BSfQBpVDu+wc0ERrTQtOw4+8++o6S1G3nsYkJjlhIbtYgI7xRy7Bz5Xm7OrVR9hnJm8lvWTO5k6nEvTZ8nyRq8TRzDy7SJPMzU5X62JQ8yLLi8bjn3ug/xS0s6d5Mn8WueIXcTxnMpZiqD0frskk2jK3gGm5XT2SWfyi7/ydTGaKIqssGhxBPLDCnidAV+Dem4VcUxLcSWUR56THbRQ8vNGD2JOZoephgqHDEJtscy1BFxuAM20Q44JjjhGO+EQ6wTBlITdLxN0HQ3xizABqcIN/S9THAIc8U2zAXrMBcswpywinNHnOyBWaILRvH2mKZYYyVAYYYV4lQLxMkmiJNMsM8Q45rvgGuBM3bZ9tinm2OdZIhFnDEGkQYYxxtjlW2BfZEIaYMHtYerqd5XS+mWKmq21lG6qZKUjnSCK4OQ5XkRmO6OV4I94nBTdEL0mKrUwshfl1kumsx01GOGoxnTnSzQ9bZHT+aChtQNTUUATgWzcarfjmPLadwauwlduJegunYsYmIY52XFN75GjI61ZWS6E5+mWPOXODMm+BnhYG6Gcrot8Rpy0n3mkBu7jtnJ26lJ2E61kI72qiHPIIykKS5kzLAnbYYNmdpuZOhJSdYKJEUzmNmmyTQ4V9Ls08I8+Xzao9tZFrWAZcp61qvq2B5Wx47IOeyIq2d3Zhtb8jrYnlnL7qxKtuc1sKZkBfPrDtDS1s2qlTs4uHEx57cVcnlPEue2qvhlm4qb+yK42x3Dze5I9f+X49tlHNsTxOCBEAYPhTBwSKnuTzyy148je73p3ufJ/l1udO/35livgpMDIZwaCON4j4qBHhnXL7SrgfHFg/t/A8aXjwVgvM7rx7d49fiDyzj87B5vnv/Km+f31ecHgPxVXbJWw+LjW7z8HRhfCt/7HRhfP7/Lf9Z/AEYBEv/oY/zDXVT3OL76R2AUXMY/Ss3/N4dRDYj/uZdR6GEUtr38XpJ+xwueXOimvzqC4wIA1vnRXRtIX2UQA3PkHKsPYqBWTv+cQLX6hBL071IDZU0Ag/XBDDYoOd4UykCDkv4GJUdr5RyqlnG4JoDuegVCmXpjkYR5sVak2E8iSPdjEu2+oD1Di33zjfhpizV3DnvzqD+EJ8diuNPnx61ewd3z4uZRT24dFdw/H251e3HjoIRLu535YaOIU116nFqvzc87LLl8yF295eTGgIrr/aFc6wvnuqDeCK4djeBWbww3ukPUZeH7PVIe9nrxZEDC4wEJD3rd+bXHnft9Xtzv9+XXfh/uCS5jjxdXDrpxcb8rv+wT5MYvB9w/aJ8z53fbqYMv53bZ8dMue87tduTcXid+2uvM1aM+XBHcyV4p1wf8udPvz/3BQB4cU3B7QM6NY8HcPRbJo/447m0PoSt+LCfCv+Ze1iSeV05nqGkSL+aP4UX7CIZXjub16rG8XzeVN6unfIDFrlm836TD8A49Xu7QZHjbFNg5BTaOh67pvFmjzcVmXWJM/xmTv/4TGn/6Fo3PpzH18zHM/HwEM/8yAdNvjDD92hjdz2di/qUxll+a4T3Tk9ny2eT75hNtE4VkhhsW3xhhNcYYixE6KC012djoxftrLXCrmrdqZ09wFQVYzOPV1WxeXU3j1dVUXl0RVgUKpWMB6IRysXAKoFj291O4vjMHbtfBzRq4XsnDU2mc2xHA1mZ9FmR+zYKML2lJ/piFWV/w/Twt+tfZcnqrO9eOKnlwJl79d4WB3x/CLhW8+7Wctw8reHevEe7Vw4Na3j1aBC/P/w0Yh9/8ytuXL//LkvSr4acMv37Oe6Ek/fwmW+bmUaW0pEGlS3OoAY3Bgsuoyxx/PWr9Dan0M1Qnpgu89CiWGVMZbEpFkAnlCiO1SuUfdkyXKvQpketRE27G3AQ7lub60pEjZVWJklWlYdQmelIU5kRmkAPlyYHU5kTSUBhPSVo0qdFx5IQHkyd3olBmQnmQIZVh5lSFu7I0O4Peti71qr9zi3v5eXEvFzv6udTRx7VlA9xcfZzbnSe43XWCi6uP8tPyg5xYuJ2+1s0cWLiFfau2s79zA5vm17EkP4z2eBeWxzjQoRSxOMCMdl9jdsV5sS9RyoYID+q8zMjzNCfZz46kIE8SlP5EB/oT6GKDws0GlZcDsXIJUYEehPu7EOrvRIjMkaKMCMLlLrh5m+McYk1oWSBBdQEEzg3CuzEIaXMk0uowPNI9kKW5klIoYUG1K53N3qyf48r62dZsLRKzOV9EZ66IJVmWzE2zoDbNkuJQPfIU2h+gUWlEariY2ChbQuKciCsOIqoinOi6OEJqo/EqDsAyzpGZUgO05ObMUoiYpbTjK1ddvvUxRS9JylcSU0aK9RhrbcBYG33G2Rsw2k6XSa5GTJWYMNndgMke+kz3MUaZ6kXNnHAqS/xoLPVi84pUdnQWsnltCR1taWxeXcySxigaq4PILvNH23kik1w10AyyZmawDSPcNBnrPpOZMiOmy0wZKwCpswETxZpMEWkxVWTIeDMx05wVTHaLZaJbMmPsYhklDmGmjZJZNqHMcM5gtHM5o7wX8I2knRGuC5nk0IieTSlmFhlYmadj71DGlGlh6BgkYyzKxlvRgmfwIhwD2/GI2IAiq4eI8vPE1F8hesU5wteeJnXZRRbMO8fm2uUcaJnH8uaFZLcN4rn4HKELfiS2aA8hid8hUy5EGtRKaNIqqhafJjx/G5KIVfhFdBEUuRY/n0KCxeHkWtiyPciMWzkaPMwez9O0GbxI0uJN4nRI+oLn6dPVoZffckx5mmvInfYCXuxexuXmaC6kaHMyU0R31Cy6IzQ4GK5LV4A+6zN92VIUwuY0KSuUVuTEm+FX4IhVnge2WXKiVzRTcmgD2XtWE7V2LuKsCHQVbgTkJpJSP5sZzhZo+dgzy0eEhpcpGgIY+hqjLTPBLcMXZWU04khnHBN80PazxFzliKIoFN8cOd65ciS5gbjmBWCb7Yd+ghOTQsyYFG7BuBBjJobqYpJpgyjHDnGWFdaZlohSTLBON8chxxqXAkecCpxwzLbAIcMYuwxLzBJMMUkwwj5fTECjO5GLZVTvKaD9WCsr+haz9sAilu9tY9n+NlYdnM+irXNo31RFS1cJuYvjCazyxanYCftEWzR8dJnpY4ZhsDv28Uo8EkLwSYnCNy0Rn+xcpLNr8Zq9EUnpUaRVPcQuOklcxxH8G1ehnZzMX/xt+CrOjs+SLPhrkjF/ijVmkpsu1hqaBI82JnWShGSjGPICGilN6iQ/ppPyuC20hC2nOaCRHHEiaSbBpBhKSdD1Jk5HSsTMAKI0Iyl1rqbRfwmtipV0hHawJLiGpb7pLHeNYItvIjuD8vg+qoZtmR10FnQxv3g3a3KWsTW9lp3plXyfN5+1NdtZM38/W1ds4MjqGs6vi+TSFjmXt/lzfqMPl7fLuXcknsv7YznaKadznitr5/uyYXkIu9Yr6d7hz9HdAfTuk9Gz348j+7zZv9ON/bvc6Tnkz7HeYE4fC+fMYAQnjwVz69LSDw7jg/u8eHKOF4+vMPToNq8e/wGMtz44jk/v/g6MAjQKusdrYYj3kzsIgKjWk99PARif3GL46Z1/gEUBHj/6Awz//fn33sUPA7zfCKN2/uYsfnAY1cD4X2x1+QMO/yNE/rsZjH+AoxoYh+Dle3VK+h1DamDsrQrnVLU/vY0yjtYr6K8KRoDDEwII/g6Ng3UKNTyqgVFwGMt96S73VQPjqXnhCDo5N+xvTqMAj4NNKvqbVPQ1BHOwNoDvK/1Ym+NLua8pSq3PCDP4N+ZFT2VbnSGDK0Xc3OfFo4Eg7vcH8eh4CA+PKXl8XMXQ2UiGzkTw/FQYjweD1HMdz2+146eNZlzeLuLGPgfuHPHgt0EpD4/LPqSQT/rz4LgPj0768fSUgucnwnh2XMmzYwE8O+bD82MSng668ajfhfu9Lvza48q9o+782uvFvT4v7hyVcKPbnSsHXbkkwOEeJzUQ/iycQhhmlx0/77Lh3E4bftphw0877fhx5wdw/FnY63zQgytCKbvHl8tHvLh6yJNbPX7c7pdxvS+Aq/1B3OgJ5f6hKM4v8aDd90+cCvucu1ljeVI5mccNE3gyfzzPlk7gxarJvFw7g+G1WrxZpw9dhrDZlHc7rHm6y5rHuy15vtuENzt1YctM2KQF6/V4sESf77O1EP35I4w/H8fMz6cw+YuvmfnFp8z6yxisR5liNcacmR+Pxuiv07D8VBvHkeYkWkeQ5hhHqmMM/lpuWI/Sx36iAfaT9UjyNGFPh5x315t5c72cYWFP9PV8Xl3N5+VVIaSSzdDVVIaupajfvb5RqC4TCwO4hUHcat0RBnP/Do4CMN6dA3fq4HYt3J6jBlFuVoJQTv4pmzvd4Zzd6MHehcYsKR7FnPh/oTX7S5ZVTGT9PB3OHQri8cUcXgu/9WgO7x/W8OZxNTxqg0ct8KIFni+FVxd4+zsMvn5zn3fq/sV/LEkLgRehJK0GxqHbbJ2bR0WQGQ0huswLN6BZZUCz0oiWEHPmKS2ZE2BKsbce+Z66FPubUB4ouIumlCmMKVMYUqE0oiLYgIpgPaqV+jSEm9AWL2ZFlhsbSwNZku7Gilw/OstCaExwI19hQUmEI42ZgbQVhlObGU5RfDQ18cFUhNhRGqBHVbABhYEm1MYFsnp2BTvqV9G/cD8/rz7F1e9+4vp3P3Bnww9qULy+tpczC7dzatE2ji3awoHm1axKm017XDZVkalkRSSSGhNLbFgA8So3MsNdyQv3IDPIjQQ/WyI99Il01iXSXocoR32iJRbEKlyJDfUjUuVPWKAUbzsHfOxt8LIVI7GxQGJrgdTVlmBfV0IDPAgJcCNMLiE7JYyIcB/sJMb4JLniW+qNT0MAksYgJHUqfKtUeOZ64p3hSGS+E8WZptRkm9FZ78nmWnf2NXqyvdyB9YVWrMoV0ZpqRHOaCQ3xZpSG6JOj0CJdrkVupCUNJXKqy1Rk5MmILwkmojyEoDIlkjxf3PP8cMz0wj7dG5NIJ2bJxXzlNIsJCissikIZF+rAKCt9xloZMM7GgAl2hoy3M2CKqylTPcyY5G7EWBc9JnoaI5ZbEpniTnGhH/XF3mxZkc72zkI2ds6moT6a9auLWNYcy/w6FXOaVIi8pzFTosm0ADNmqGwY46vLBD8d3EsUhM5Px6VExQRXLcbbCKNadJloZc7XFi5MCy5ghKKGzxRz+VzeysigNqZ6FaHvk4dBUC2T/Br40r2JL1znM06ylIn2c9GzrcTEMhML83QsLUvR0oxHXzceU7MUHDzLcQiah03UMqySvkNS1o13TT9hs/cT1n6awM5rRK+9R035dnpXbKRvdzfysk6+SNiHdlkPdtk78YpYTXTaVkLDlhOiWkyAYh7eQfOQBM/HXd5OYPh3KMM7CVK24eNYQJCFgkI7EYdijXiYq8Fwynjex4+FhHG8Sx7B05SZPMvW42nGVCiYxKMaGx61BXC9yoXTKTqsU2qzIVbEjjhTdkYasCHBh7M7N/JTTy9HN25heWkB8dkBmCXY4lAYQPqSaiqP7Kbo0HbKB/ZT0b+fykO7yF+3gpVHD5PbNpeZTjZoeNgz1k6f8Y6Co6zFKFsNpkoM8cxVElqXind+GA7JMqzjfHDJDMAtR4qkMBDnfCnOJYFYFfoxK9mezwI0+SRgFn+WafIvvtP4VDadsWF6GGbaYFPohChbjDjTAussoU/REmA7NAgAACAASURBVJtsMQ759jjlW+CSZ45znjU26WJME4ywzTZD1SIhaUUgSR2BzD1QwnfH5rOtr4NN/UtY1b2YrsG1bD/zPV3d39GxczkVa5oIrk7BKTcExzih9UKGJDWRpLp6ZjfNJT8zkwhPL4KsbEnwDiBREUmYqpzQuJUkFO8lveUMyqY+ZAsOIV2+nc+jQvg62Z3PEgz5S7Qmf1YJ6zP1sZ6li3yyGcpvTImf6kmaQzJ5EXNJjWonP249NdHrqY3sZG58J/PiVlAqraDct5j6wCoWRCygJXwlrTGbWJS4jyWJu1kTv5JVAVkss3FjjZkpXWZmrLOTsCEkj/U5S1lZvoNFtb2sK1jGyqA41vvL2RGRxNbcJna3drG7YwUHl1cysCKW85v8ub7Tj1+2+HBusz/XDyZx+vt4VtZ6kh1pQFqEJRmxjsytdGH7Ghf2bpRwdJeUnr1+dO/x4tAeCYf3eHP0gD+DPcGcHozgxxPR/Hg6jDtXlvPq/i2GHjzgxZOfePHoCkMPBWfxGsOPbvJK0OObDD+5zZtnd3j7/C5vn9/jzTMhGCOApfDZD5/5cC3c/12vBWj8T/pvBYzPfjnCsboYztYGqh3Gw3MCGKxRcaI+iLNzwzgpgN8cufo81ahioCaQ7lIf9hd60FPhx8nmUM60RnK6JYJTc8M53hTCQH0wA/VKBhtUHGsUFEJ/YyhH6sM4WKNgS6EnrWFmJFuMJHDKP1MsmciWCnMGVppzaY/VhyTxYBgvTkQxdDKKV6djeHU6mpdnonl6PJS73f5c3SPh5l5/7uxTcH2XlEvbvLi1X8qDniB1sESAwyfH5Dw7HsiLE4G8OBbAi2P+PD3mzZNBDx4PuPKw35kHvc7cO+rC3aOu3D3qzp2jHtw+4sGtw25cO+DM5X1OaigUxuf8uMOWn/c4cmGvC7/sceSX3fac3ym4jILsObfTgZ92OfDzbid1j+MvByVcFMI7+yRc3i/hykHPD32Qh3240C3j6qFgrm6Rsb9Qm+8CP+dY2CdczxzFw6opPG6eyuP5k3m6dCrPVs3kxVpthtbq8arTmDcbzHm9xZqhnS48P+DL0wPePNvrzKtdIt5u1YcterzfpMeLdfrcXmKB2xcfYTd2CsbjtZn81adofv0nZv3pG2xGGGM/3pKZn32NwV/GYfHJdFzHmKDS8yTLKYpk22C8plniMlkfh8ka+BkZU6AScXJbHMPCMOxrJby6XsDQtTyGrhYwdKWQoat5vLiWyYtraby6ns/wjQJe3yzk9a1C3twu+nDeKlJfvxXW/t0p/pBkvl0Nt6vgVgXcrIDbv+tmGW+vFPHyfDbPf0zn6Q/pPP4hjWc/Z/HycgHDN0t5faec5zdmc/9SPo+FHsnfann3ohEeLYBnC+F5K++eLYHhX3g7/EztHr55c5/3/xdgfPfyIQzdYuvcfCqDzWkM1aUlwogmpR5NwQa0hpmzIMKKJqUl5VJDCrx1KZIaUCozpEJuQrXKnOoQM+ZEWFCpMqJSaUCNyoDGMCNaosxYnCDMMfVgXZ4Hi5Ps2FqtYltdJM1xDlRH2NCW4cPiPDlzMwKpTVLSkiylNdaB+hBjyhWG5EgtaclOo6O0gaWli1lTsYadLbvpWXqE3vYD7G/cyJ6alaxIrWRxfAGLEvOpDoknxzeYPIkPxd7eZMtkhHn7oPD1JjRYSlykjLhIf8JUPqiUMqQBXshUjkj9hdWFdoQEOBMa5IFc7kZAgDsBPm7InB3wMTPHy0qMp40VHtZiXMWWuFmJ8HSwRiZxJlwhJTokgITIIErzM0hPjUHkZYx9kh1upV64V/jiWS7DI8cLtxRH3JKtUOY5kJ1uSUqUFmVppqxr9GVfu5J98wPoKrNjTZEVy3PM6cgwYUGyiNpIY4pV2mQFaVIUYUKzsFSgJpzCVA+yCwMJz/UlIMdH7WD6FMkIa44nYl4yARWR+JeEMc3fjMkqaywrwtHOk/Ol+SxGWuj8DRonO5qqoXGiizET3U0Y42rIKBcDzJX2BKV4kZXrR0mGK9+1J/N9VzEbN1Yyd34q8+cl014XTWulgqbmICRKHfSlOswKtmRaiDWjpHp8JZmGe7WSrO/nEL26CJNYJ8bYz2CMSIuxVlaMcFTwjbycTyI6+JeIdfxLaBdfR29BM2YdOqELmRTYyARFKyN85vGVyzzGuixkkk0z2jYVGIiyMLNKwdIuDR1dBXraAZiYhGPtWoC1vA2buPUYRq3HMm0Xdtn78cjehUficgJSlxKa34VjcB3lS/ZRtesk07Pb+DiukzGyzWh6rcQxeAXhSVtIiO8iLnwp4cpWpLI6XCSVuHrWI5MvISJ8PTERm1AFNRDslUSEjYTZIjMGwsQ8ztBkOH0kr1LH8CxJl6EUfZ4lT4XCCbwr+CvMm8GbFkNuV+jT5fMXWiSjWBNryZYUK3ZnO3NmVQt9PafY23eV7Xt+YMfG/aw+tIXEtXPI3bSARQd20jTYR8OJQeacGKCsp5uyA/uZs2M3ey9e5eAvl6hdswpZViq6fs7YxgQQ3VCIrCgB98wQDFUu6CrsEcf64JodgltuKC45cpzz/XAs8MM6zxPTHFc002wYF2vKnwNn8M9+0/gXfw0+VRnyiVyPv0g1GBNmiFmeM46lHtgV2GOXb4NdnjWiDHNEmeY45prjkmeBY44VNunWWCQZY51hiGquK8nLfEhe7End9iQ6jpaT1BqEbbIFroW+5HTV03V+kI2nfmTh90epW3WQzPpNyNIXoszZRFzlIZJrjpBatIOipGXkOKZQZiijUVdCs44rc3RcqXaJpVBeQmZYM2mZG0iu7SGh4wxxXSfwmL+UcfEyvgk3ZWSIISO9RZi7uGBjao+zphUKTQcixlqRbh5MRVQD5dnrKIzvYnbsFgojNpEX1kV+yGrKVR20RCxmXlAzbcFzWRK/hoWJm1iYtIelibtYG9PBKu9oVovM2Ww6ne1m0+m0NGKRsx+Lw4vomr2KgbbtdEhD6bA2pctWjy4HU5b7+LEpr4w9CzvYtmwem5fOpn+FL2dWO3BmnRunu/z4YWsUx7cks6EthLIUZ3Li3EmNklCZa8eGdmt2d7pyZLsPR3Z6c3inJ927vTiyz4fewwEM9ARzvD+UH49Hc/ZUKLcvL/s/AuPwEwEGb/Dy8XVeCX2Nz2/z9vkd3jy7zR/vhPcfoPHvoPgHNP5nWBTu/1sB49NfjjAwJ+pDSbpeSl+TkjONUWpYFADxmNCfWBOoPo/XKtTA2FMh5fBsb/X18QYlp+eGc7Ylkh9aozgzL4ITjSFqnWwMQdCpplBONoRzrDacY4LbWOnJ9kJXViXY0aayItNmLJmOH7MqfyY9S825tMWFm7s8edgt59lACEPHw3l2LJRnJ8J4OKDk1mEp1/Z7cfOAjFsH5Vzf58/lnV5c3+vLvcOBPOoTnMTQf6cgng768fSYL48HPXnQ78avvS7c63Hm7lFn7hxx4c4RN+4e9eDXHgl3jrhz85ALV/Y5cGG3LT9uE3Nuhy0X9zlzrVvC9W5Prh5058p+Fy7tdebiHmcu7Hbmwh4XLuxx5fweN87vFYIxQq+jhIt7vbm0z4uL+zz55aA3vxyRcuFIABf3yji/xoOtiePYFPA5vapPuZAyinulU3hcN5Un8ybyon0yL1dOUzuMLzpn8rJLi9ebTRj+3oahXW68PhLE8BEFwwe8eLPTmndb9eB7Ld5u1eDVhhm8WK1Brvlfsfzqa0TT9Zj49b+i9c0/YfDxt9h+a4TdWDN0Rn6L7ThNXCcaEqhtR5C2E2EGHiTbyPDTMMVx4jRcZkwh1N6M2hR7rvfn8OJyGS+vFfLyej4vruTx4koRQ1dKGLoqQKMwCieTV9fzeHUjX63hGx/g8W/3NwXYK1ADpDBo+60QVrlRzJvrxby+Ucxr4bxezKurwu8W8uJyAUOXCnh1qYjhK8W8u1UJ9+bw/kEdbx/U8+5xE++ezWPoYQO/3ijl3o0ieNoOD9vgsdC/uBKGL/Lm/xUYXz/n7dBv6rE638/Lp0plSWOoPg1KXRqCdGlU6NMYZKh2GZtU5lQFGlEsFRxGPUql+mpgrAsXUxNhqS4dV4SaUBliRHWIEbWhxjSFm9EWbcaKNFs2FEtYnePCxlIp2+eE0J7mSmu8A4vSPejI9KE9S0pbmpSOdAnLUh1ZEGtFjcqa4hApC8pqmV+1mLaq5SyuW8uquVvZsGAHm1o3salhFTURGWRJAsn28ifHT0aatzfxEg/SvVxI93QgxU+CysMVpbc78UopqeFSUsL9UMrckEo9cHK3x83HGi8vawJ8HFD4OCAT1hh62+LrLiLQRUSog4hoKzOkNpZIbCxxE5vhbGmCm5UF7jaWuNuK8PdwJjJYRkpsGPMaGunauAVZUjCe+VJciz0IrA0gtCYI32RnbOQGOIYaE5hqS06OK1kZtsRGaJMcqcmCGje6WnzZUO/BmmIrVmeZ0JllRkeKiKZYM8oj9CkM0aI8woCmeDHtOZ40ZUoozvUmMdeTsDxvFLm++Bf4E1IfRdS8ZCIaEvEvDMEqXoJRqjfmVeHYtKTwpViHL0w0+MZcixFmQpLZkPG2hkxwNGaCiynjXE0Z42bMLJk18uwgIhM9KM/xZUlzDJ2r8ujaXMWSzjJKS5WsaE1jSUMELU0BhCZaYqEwRCdExLQwa77112GMXAdxoTfR6wpI2FiB02wlkyRGjBXpM8pUzETXSKZEtvBt7Fr+FPYdoxP3opF8gImR3/NlwHI+95/PV7JmPnGp4jPbKr4yr2KiZR1GTnVYupRi51WElVcWuqZBGBkpEFvEYGtfhMhtHpY+K7GWdeEZvo3w1H34Ri7EMXA+JpK5aLrOxsInG+eYVrSyN/E/8vfwUcZ2ZljXo29Tj0i+Av/ILpJTtpIYu5aoiCUEBs/HyaceG48mXKVLUUVuITZyI0nRbYT7pRPhqCLVyp9qOwcOJbpxId+KGwWmXEsVcT/bhSelzjysFfF4sTkPlltwebEVy8JHUuc3hmKnESyLsWRhpCktsXac3raRbftPsenQFTbv/JGGijbWHt7JwrPdNPQeYXnvj8wfPEnNkR7Ku49SuO8g1Yd66Og7Rf/dx5y48xvbjp9k6Z5dNG5ZS/3W1cQ2zsYnJw7HRCXOKSo8siPwK4nDMT0Ix4wgHNL9sUlzwzLFAZNUO/TTbJiVKmZSghnfhurxSYAmn8t1+UJhxL/6G/FZsDnfqEwYE2KAZb4AjW7YFdhiX2iDU7EtNrkWOOSa4SScOTbYZtgiTjHHIkkLh+xZ5Hf6U7jGj6oNSgpWqbBNMUcv2hjTdDeUbfmsPt1D94VrnD59l13rjrGkdAOtuZ0UV/aQUdVH5pwBSur7qcrbSFNoHfNcEphr7k+tiQeVlj7M8wxhcXAKS+KrmZ+1hKayrVTW7SWrYTvZ7d8z2UfKl04WjLS3wNQpkKiQQmJjK0lKqsbPWo7sc0PiJrtSHVBBc84mikK+oySqi8KoDRREbqY4fBN1IauZr2ilyTWfevsUFviV0hHRytLIVSwLWcVyRR0dbmGssLVjg7Uhmy1msUFsxEpHZ1pd/FgsDWezLIRGXW2WW+qyRjyLLgdjunzc2BwbxbaiXPa2VrFtQSnH2qVcWC3h2hYFl79XcXVPPKc2x7CjQ8m8ImcKE8UUJtnTWu7Alg479qxzo3urDz27fBk8GMDJnmBO9Co5JZSiT0Rz9mQMF84mcO6HSO5eXaEGxue//vpfOoyvhdKyAIQPr/Pq0XXePL2l1usnN9XPhXcfdJPhR7f+ox7f4s2TO/+g/3bA2F8dyckqKX3NgQzOC+V0YySnm0I4XhdEX5VMrZP1wZyoD1Y/E54fq5VzqlHJyUYVp5rD1Do7L4IfW6M41RSmBsWTDSGcbgjhTFMYZxpCOV2r5HiNguP1Cgbr5fTWBXKwWsrKVBFFnqNJsvkr86Jm0Dtfh/OdYq5vc+b+QV8edEt53K/g0YCC+32B3Drip3bsLh1w4uJ+Oy4fsOfKAQeu7nPkzmEPHvb58/xEMM+Ph6jdxscDch4NCMEabx4MeHK315WbR5y4ecSZG93O3Ox25Va3O3eOSNTAKDiNtw67cm2/E5f22PHLbju1oyj0M944IvRVeqlH/9w87Mn1gxKu7vfgsloSLh/w4uJ+L37Z56mGxQt7Pfllt7daF/f5cP6ADz/s9+LUXk9ObHBhcL6IbfFj2Bn0Nb2qrziXOIbbBVN4Uj2VF40TeL1wAm+XT+DN2gm8/G4cLzdOYHiLNsPfW/Jylwtvu+W861bAAW/YaQVbtWD7dN5um8TrLeN4vWokq0I1sPj8EyZ+/AUTv/kfaH71EcaffoP9t4ZYjTTEYNwIrMZNI1LsQZFflBoUAzWsCdCwQKZljOuUSfgbzyTK1Yh1jQoenSvh6S8FvLyWx8vreby8VsCLy8W8uFzK0JVihoTS9LUcXl7P/Qd9gEgBJPMYvpnP65sFvLmZr9ZrASqF8vaNAl7eKGToRhHPrxfy9FohT68W8eJqCa+vljF8rZy3t2vggeAizoVnbbx/3sa7oYW8HlrA8ydzuX+rlKtnCnl2oxaezOPd8+X/Dhif8ebNr7x/OaTuY/zPY3WEkrTQwygMTxXG6nzfUkC1SkSDSp9ahTb1it+BUWHAXKUJTSFmVCsMKZZqU+inpQbGcmH7i9KM6nBLKsLMKQs1pUxwBlVG1ISa0BRhSVuMGR3JFqzLc6Iz35WuQgkbSvxYnSOhPdmJjhRXOlLdWJntQ3u6BysyHFmVZsuSRHuaoj1ZWFDAkqZlLGxZz/y2TSxevIUVS3ezuGU9i+uXU5VaQrKPgiRPbxLcXYl1dyLK3Z4IiQMJvg4k+tgS7eVAsIsdKld7Yr2dSA9wJi3AgRBPEb5uItycLfFyscTfRYzc2QqFs5hAZ0sC3Szwt9dHaadPirMZOfYmBDuJ8HUQoNEUd2sTvB0s8XW2wtNBjIu1Gf4ejiRFquhct4HDJ88zf2cXATWRSOcEoKoNILYykKgsbzyDzfAMNSco2YGUNDei4sREx5sTHadPTqYpjWW2rJzjwnfldmwptmZrthlLkyyZF29JTYwRs8O0KFfNoiFUn7YYER3ZEqpzJaTnuhKV7UFIti+yXB+CKpXIq0JRVkUSWKDCMcUXi2x/zGrCMW+ORyPAmZE2BnxrqcNIcx3GWxkwwcaICXbGjHc0YayzCaNcjJnsK8Y53peQBE/ykj2oyPVhaXsGqzaUs3RTNeXVEXQ0J7NufiLzm6Qk5zhhrTJBS1jlFuPACLk+38g00UgQEdiRTFhnIY7lkUzxFjHWwoiRepZMsg9nVmQbM1I2MiLiO77wXcII51Y+lXbxcfhuPg5ew/90r+Tf7Iv5TFzCN8azmWhSidirFRvvOYg9Z2PpNRsz2xTEVkmIRWmI7csxc1uAocdSLHxW4CZfQUj0asz96jCQdDDLaRFT7HOwkSQgCVjADNVOPkrq4aOCPUxzqkfbvh5D6VI8QjqJS95GXPx6ouM6UUStxsq3FQPXVsy8V+IevIHk5HUUp64gLaCEWOdYou1CCRX7M1sWwp7yTG63Z3KjWsLNmmQeryjj0a4KLnUXc3hTKHXF5sSrZhEhNSDGYTLl/nqUKAwpiHTh4JYtrN91nI37fmbb1kE65rSycsd62n88waKfbrCk7y5LT5yjpf8UVYf7Kd3fw9ze03Seuczph6+5MgQ/PnjE5oEBWrdvoGhZGwlNFShKMvDKisMhQYkkJxqv/GjsUxVYJfpjl+yDY6obokRbLNPssC1yw6M+EOfaAJxrg7Ao9GVCiDlf+unzrzJLPg625vNgcz7202CkQhNRnj32RQ7Y5IuxzbfEOscU2yxj7LPMscuywTrNBotEY0xjZ2CdMpncNZ6Ub5BSvEpCSJk19nF2WCY4IErz/F+svXdwk4eavp3ZPZtT9pQkJxUIhBq6u2xZkiVXuciSLLn33nuvuGBjsHHBxthUAwbj0EyoIYWE3gmdkEYn9OYOhuubV4bknLP77exvZv+4R3pfG/iLmWvu+7mfh4CqJFq/6ODM6aPsXraSz/Mr2Rycwnb/FJaHzqA5tpIF6fUsL1pIe+ZcNkXm0KkPY73Ki2Z7Z2pVWhpUGprddTSpA6lxj6ZSn0VZ4Ewq0lqYW70en+hiXKNzsdHGEaUpozBiCfklG5m58AsKixYROUpJyghXSu2yqY/tYE7oFsoi2iiPX8vMmE1UhHcyP7idZZ41tCgSaBB502gTQINLLIs1Jaz0qKVVV8pSdTzLnL1Yae9Ah40162ysWGcvp0NpzwpbGzokEpZZWrDMRkybUsEn7o5s8BCKVGo+i/Hks3Q/9lREc6bZk8vtXtzeEs6tnVHc+iaBS1/Fc2xTGDuWe7GyVsnCSns2Llazq0PDno169m3x5MBnnhzfHcC3B4M5tj+IU8eiOHcqgfOnk/jxXCoXz8dw+8oq+u9cp+u2cB7wv0bST4U4+uE1Bh5eNejpo2sI74TPf333r8D49OH/BhhfngMc7O/mHyXMMP66Smegl2cDPYbnoTlFYQfjKwkXXH47Afjbbsb/OsM4KFx5EUov/c9ezjD20/XDfo7XxnB6ri8H6/w5VB/K6fooAzAerPThSJUfp4R388IM776tC0ZwHg3vGsI52xTFqYYIjtUGG+Dx/IIYzglu4/woTjdEcLo+3KCTNQGcqw/iTG04F+bHG37ndHMwxxbo2VvvTke2giLX8USa/JXm6D+zs2oSJ5bLuLxNzaUdbtzao+PWfj13D3tx75g3vxzy4NIeBy5+ac33X1nx4y4rLu4049JXYm7vczA4iV3HfHl8JIAHh324d0TD/SNq7hx25+YBF67tc+LaXmeu7nHj+h41N/d6cGufntv71Nzer+aWEEvvVXPtGzcu7XLhxy+dhxzGPVpuHvTk1kFvbu335sYePVd367kiaI8nV/d6c2m3Nz9948mPu/T88JWOH77w4OLnwnogDad2uLJ/oy27O2zYtVDEFzMnsy1uOF+GDeNYxPt8nzSKX/In8KRiMv1zP+ZF83hoHQ3tH/Js3Xs863yXp5vG0r/ZlP4dcgZ3qXjxtQa+cobPrGHrVNg+gefbRzO4ZST9K95hU9JUbN79PSP+8HuG/+01Jr/5GpZ/ewvH96cjfW8yZqPex37cBEJljlRFppGg8EA5bBqqj6biZ2SKl9F4IuwmUxnvwtnPC3l4oYjHP+Tz9EbxEDReERzAIWDseeUyCjH1FeGm9T/LAJivXEfBZbwxg+c3igwaFODxmuA8zqDvWjE9AjBeK6HrWild18rouVrOwNXZPLtRxbNbc3l+vwEet/D8SQv0LeV571L6uxcz0LOIge753P6pmlN7k7jzUwk99xbzou+Hlw5jF4NPb0OvAIyCul7uYXxgKMUMCJdengoXYIaAcUtTIXPC5cyLsKQuxJy5AaYG1QUL8bSYhnAp1cFWlPmaUuxtzEyhLe1tTomPOZVhMuZEy5kVKaU8TEx5sACSltRGSqmPsKAlwYpVOXasK3JhfbE762eo2VSqZ0WakhWpzqxMc2VdgQersp0M/0c6Mmxoz3BkWbo3nfVzWd20krZl22hd8SWtq3axdOmntDS2kZOYS4J/GOm+/sSrXYl1syPWVU6Mm4x4rR3JegUpejlx7nLi3GxJcJWT6iqh2FtOkZeERJUpIc7GBLuJCHOTEONuQ4yrlCilmCgXMWFKc4IV04hWTGOGWkqZi5hYVwmhrlKCXSQEucqI0jsS6uGAj5scF4UFGqUML7Uj1VU1nLh4lf2XzrFkz0oiqoKJKvcmvsCD5EwNcSluRKY4E5XhSlK6G3GpTkSn2hGVJiMuXUxOnoSKPDHLSmzZPsuFbXlSVqbb0JImpz5JTGX0dCoCJ1IXYsSiWCkLk+ypzXYlP9OJtDw10Xme+GdrCSoLwHuGP/6lYQSWROKc6YsoQ4+kKgrLuTHIUwMZ7SZhuK0po2wtGGtnyWi5OaNtLRjtNOQyfuhqyXCVGKtQN2ILI8jM8CIvW0/dvATa1lfQun4W8xekUzUjkLUtSSys9SQl2xHnaBmmEXImx9gzLlLK+75TGR5kjLI2DN9VudiWxzDKw4YPrEx5b7IFw800yOObGO45l987VvKaxQz+YFbM33w28Mewz3jDfzWvO5XyHza5/EU2g1F2NUyU1mLjvgArZTlmjjMwV87BzmUm9soSzCV5iOxnIxZ+rl+GmX4R0oAWVJFNjPNdwki3NsY7LcTItRBb5yR8dCtQBOzhjah9/L7oC97waGasezPTNC0ofFYSkryDgJiN6CM68EvbijRwJaMdG/hYtQKH0I3k5K6mIn0NBUG1JLunk6BJIEabS5huJoVJDexes54L7SV8v6qVm19s45fzu9h7Zh3BOQ44RVjhHOGMS6AatYsFOpvxeDlMQeNqSVXlbNZs/oY1G75i6/odfL6mg092bqT19EkWnLpJ097bbPvpNjt/ecyK0z+y+Nh3rDzxPZ0nf+KcAIxdz/n5ST9fnT5H6bIW4mbPwDc3mZCSLLxyEnFLDsc5KQRJuA57YSYw2guXVB8CSoPxLvbDb1YAMYsTKfqsgozNxaRtKiOsNRtlWTDjghX8xVvGXwMV/DlAwh+8jHjNaTgjA6dhn6/EtViJbb4U2yIJskwL5OlWKDLk2KTaYB1vgWXUx9ilTCBxgQPVnwaS0mhD8AwZnhl6nNPVaAp9iJoVQUNzLl+1lLHKW8lq6+msnTqGtlF/Z9XHo1kjMmG5xIpWOzntTnassDRhhclkVommM2/6eBY5yGiSimi0FlEvVzBP4U6TXSDN6lSaIippLF/Dus3nqVr4DemJyyhWziHTcTbFWWtpWnaA+jnrKbIIp3i8N7mTwyh1KmeBfztzgubTGNdGY+x6qkPXsiBoBSs1FbRah7HIxJn55nbUm9iyRBrIGpdsVmvyaNPns0SVb5zF9AAAIABJREFUQIuDH4vlLqxW2POpixMb7G3YoJCwWSbjE4U9bc4qWlVaVmk92OKrZU+oO/tC7DgULed0ppIfa924tkzP3fXBPP4ijsf7knl4KI3re+PZ2+HO9pWObF/tzGdrXNnbqePgFm8ObvfioACM3/hzZLcfB3b5cOJQmAEYL55J4YczyVw8G89twWG8c5nuOzfoeXSBngeXX84w/szTh69gUYDEIQ1BogCL/x0wCr//m9MotKyF1TxD+s1pNDiMQslFKL087X386w3pfyzBCHsYXwgnAIWF3UI7ur+Hwf5engsnywQ97ePFs34wnPz7bX3OqzU6/93n4PNnPH8xAIOPDMA4+PwFT74/yJG5gZyYreVYfRTfNsZypi7YAIenG8IMs4vCPKMAioKzKHwXJLiL5xdEc6E5hrPzI36FSmHu8UxjOGfnRxp+Lnw/3RDOmfkRnGuO5rtFcQadb4nhTFMkpxrDEQo1Qut6T7metSlyoqz+QozsjzTET+arBc6cXOfOD9vduLzLiWu7Fdw6oOD2IRse7g/nwZ5E7u4O5tZuN659bc3lL424/MV0bnwt5skhLV0HfXl4QMPdI3KD7h2x5d4RB+4dVnLngDN3D2i5d8CH+wcCuX8gmNv7ddw9pOfeYW/uHPI2tLOv7tFyWVjgvVvLlb16bhz04ZdDftw84MeN/b5c3evLlX0+XNnvx5X9Afy815ef9vjw4x5fftztycVdrny7TcHuT8z4YuV0di035csF09lRNo6t6SP5NOIDPgsfwZmYN7ic/D538ybxuMScnllintZa8rzJGJZNgDXDYO2bPF8/jIHOcTzbPInBz6bx/AsTnn9pyrOdxjzdOo3ngsu42Qg2mjDQZkZ7/AfYjnqNCW//jtFvvMmE119H8tafcf7ofab99Y9MHzYc8UfvIRs9DMv3P0DywVik745DNX4q3saTiZCNJ9XtI75dl07Pd3PoNcTPQlQ8JCGO7hHmF4VnwQl8+dx9uZh/Vc+VEvqEOcMbM3l6o9ygF9dn8uLaTJ5fK+f51Zk8u1pukLASp+/yS10pp/d6Jb2/VPH0bi3PHzTy4lEzLx4vgq6lIMwodi2HrhU8727laZ8Akiu5/3M1h78I4/juTAYeXTAs6X4mLOruvwPdvQz29hgg8UWfsKRbuCfdxdO+Xgb6ew07G+m5QueCXCoj5dRHiakJt6Q6xILqEEvmhlpTE2ZDtTDD6CumSGvCDKEp7SWm1MuaEk8rZvnLqI10oDrMxnCyTFizU+5vRmWwiLoIS1oSJazIsqWjwJH1xUo2lihZW+DAynQFS+KlrEpTsrlIzYZMSzZmWdCZac7mHAlbCl3YMCOIzupStixZS+fKg6xedpKGsiryYyOJ99IQq3E2wGCySk6qizVpThYUa22YqVdQ6i6i2NmEma6WzHKTMtNZRLWHJcvjHNmQr6EhzIpS/XQKPI3JDxWTGyQi3cuEDJ0ZBd4SctxFZDtbUeAqo8TdniJnBQUu1mQ5mpHhZEaOu5g5UR6keSoIVFqgd7ZE7SrBSSnGy82WipRYdq9vo6Uyl7hAJZGBCmIj7UhNcSYp1YGENDuScxxIL1QSn2VPUKKUgBRbArIcCMyyJSDWhIwEM1aWudBZYM/KPAULMqyZnyxiXqwpcwInMzfYmHkRVtSES6iPc6AhxZXSDDWJBZ6EZ2rxS9XinemDZ14wrnkhSDP9sMr1R1Eehe2saOQZPrzvOI0PbKcxXFjMrDBngsKCMTamjHUwZ5yLiNGu5gx3MkcUqsa/JBG/3FASy6Ion5fGsrYS1nbMpG1xBrPyPajIVNJQ7E5GjiuOkRIshBNvUbaMC7TgQ8+pvO9jxJQsNZq2IpQLsxkV4sh7ChOGGU1j1FRL3p/ixDhlOiP1dbwfuIa/BWzi936redtnEVPd5zHZrpg3bPP5s1sVb7ouYIJNC5aSecjsqlGo6zBxqsLWKR+RfRHT7WYhVtbir5qFyqkKS5eFTNe1I/Jt5S3tIt7VNjNONQ9j57mY2ldj47saq7DNTI38jDFxO/mjdxsfuDZi5FTPdOcWrP02YhmwAbPAdmxTPkUU1cYHytmM1zYjD24jK6OdsuS1FCYvIzGklBz/XGarqskM2ox9yDamJXxK8eqf+GLbYU7t+YbPt68mtcAP93AZjhH2KGN0OEYGIPH3wkjlirmLAxKlAomDHE9fL0rLi1nRsYz27R20bF3L4j37WXPhFltuDLL/Rg+nH73g9INBDl2+zxcnf6BzzzH2nbvExVtdBv3SAws71+GXEYMuMQTf9GjD+Ui3cB8cAvRI9Vrsff2RenjjHBFAeEU8Ja1lzFxZwsxPSijaVErk6jQ8F8XhvSSdgMX5BDcXMDVQyltepvw+SMxrwda8pprG7+0mMs3XGn2BHo9ZakRFlsgKZMgyZMjSpIjjLbGOtcAydCqKaCPiajwoXx1OwlxHfAqsUeXaY19kh75aQ1KVJ61VEXQGOHPWR8dpF2e2mxvTOn0CjdYS6sysWGBqTYuJlFUOKuYrbGlU2LBILmGtVMLnlhK+NpnODokxTXaWNDq5s0jkzRrXLDYUtDG/8wDLjt+kqPErEt3LKB6ro8IslHJpNI3aXLalLqRCFEalkS+l490oGetIsyyQGuc06uzzWerZRGtqJ40JbSzXVbBKHsVysRuL5TI+FVmyXixjucKdFXaRrHIpZoWqgoXOedTbhbFCG8FqbTifaKJot/XhMxs7tts5s0WpYaO7J5u8/fksLIgDiUGczPDmu2wV14vd+LnQkmtVcq43u3OjI4jePdk82pPJ5c+iObJWy84OW7ZukrN9oy27NirZt9WdAzu0HNqp5+guP04JK3S+CeDUoQi+P5PM96eS+fl0Kj+fy+be5XYGbp+h985Zeu9dpPfuDfrvC+cBTzP44Po/QeMQJL6Cx5eR9MOrL+Pqa/Q9vG7QUEnmhqEoI5RlBAkFmWdPhNnHWxjW6ghwKKzTMUBi38vPV8+Gz24DFL4CxCFo/L8Hxvvn9vBVsYZT1Z6cXpDA2eYkzjeG/1Ph5Vh1AKfmhf5afBFA8lxTJN8viueHxQlcXBjH+QWCoxg+BJrzwjjbGGH4HQEmDWoS5hyHAPH0/HDD97PCn5kfYQBGARpPNgiFmRB21cSwJNGWFNs/k+rwbyxJH8M3zVJOr3Pkh23OXP7ClWu7XLm+S8Uvu7Xc2efJ3X1e3BfW5Rzw5v5+Hff2q3lyVEvXMTUPhZnF/W7cPuDK7f3O3HqpuwdV3Duk5f4hT0OM/eCwH/ePeHP/sBd3hMXdezVc2uXG1T0abhzw5NZhX24fDeCXw37cOuzH7cN+BnC8cdCXGwf9uHbAj8v7fLm014+f9/oZgPH7r3Wc3GbLnk8s+HqNObtWm7Nz8XQ6q8bRkTOc1THv0h78DlsjR3Mm+iMuJ33E3fzRPCn/kO7Kt+mt/zt9ze/Q1zqCvjUT6Fk7ld71E+jb+BH9n46jf9sE+j+bzMDnU3n6+TT6t0/h2fapPN86lWedpjxaIafa869Yj3iN8e/+hckjRmP09vtYvv0WdqOGM/3vbzL27+9g9O47mL33HpYfjED24WhcPp6Eh9EEfEUfEu88ks0NXtw5WkrfjxUGOBQA8R81BIsl9F0WIumX0HilBAEQ/1FDsFjO05sVPPtllkEvhBOD1ysMwPjsatnQsu3LZfReEjST3ssV9F+rpP9mFQN3hmCRR83weCE8WfxPwPjCAIwreNq3CPo/4cXDpfTdmcd335byrOuiARif9nfz/H8LjL1X2TA/h7Jga2YFmFDmPZ2ZPibMFGIxTxPKfUVU+FpRoregQG1CocaUIp2IQg+hBCOiwk9Kdagt1aFy5obbMCdETEWABRUBZtSEi2iOl7A8046OQiUbSlzYUOzCmlwHWlNkLIqRsCLZgY25ajak2/Npli2bM2V8millU44dGwv1rCmOYcO8GtbMX0llQSNpwcHE6VVEqRyIcbUlwU1OqpuMXI2cMh8HmqJ1NEVqmOtnS7laRKmLiDJnMWXOIuq8JaxOdWN1hjPzwsXUR8ioj7GnMs6emZEKCvytyPG0IE9vRZabBTluYorUCko0DhS6yClQScl2sSLbTcwML1vmpwWQ6+9IiIsFPs4WeKokaFVSAlUKUj2cSVDbE+5sTZRGSoCLCV7KSQTrTYgNk5KaYE9mupL0IhcSsx3xj7HCM1pMQJYTgTmO6CONCAycQHmiJSty7GjNt6cl04bGJDF1UabUhBkzN9iUunArGmLk1ETLqY21pTjZmdh0d6IytPglueOZokOfHYCmIAzb7ECkuYE4VMTgMCsaZVEIY/Vi3lNMYbjNNEZKjA2w+JHMhDF2ZoxRWvCRizkfuoiY5uuEX0kCgYWRhOcFMaMmmYWtRXS0l7B+VSHzKgKpLdKyqj6EjFw3wyURARinx9oxJVLGCP0U3tR8zLgkJ7RtM9C3VzAxQcv7wg5IC2PGGomYLNXydzNvPnDO522Pebzjs4K/uS/iDWkVo0yLGS8qYpLPQkaEreLfXRfwrtMyPnZdwhTPZkQhi3AIbEbkmI2V1zysQ9fgErme7MQV+GvnYOdWh6XHYtTRq/hQ08QwZRUfO85kuk0uE0UZTJCVMFpZx1i/1UyI28YfdUt4x7WBia6NTHBu4WPVciapW/lY1cwUTSNT3Gv4SFqKkXIeSq9lZCQtZ3bkCuqjW5gdVER1YCozVOn4BTTwcXAzb4Y34JizjNrmT2hsnE9SdgzOAVJcIm1RBCuQByrRJYTi4O+J2E2JyEmOicIKiaMdCid7NJ5aCssLaO1cyfyN7SzatZt1539h5y+w93ofB2/2cfoh/NAD3z18xtaDZ9iy7wQ/3O3muxsPudXznAv37lLT3opvehw+qTHo4kNRBnti5+eBjZcWqc4DG70nMh8trgleJM5Jo2RpMWXtpRR3lpO8rpDgtkwi1hST0llD4fYWohZkMjJUyu98zfl9pC2vqU34D/vJvKUYj7G/CFWpFusSWyT5csPaHdNYU6TJEsSx5khiTLGNN8On0JaURj0hZTb45knRpjrgkGmHfrYnCbWhtK8o48ziOnbFxvNFWCzznVSUKmxpspnICtl41kkmstZ8HKvNx7LMegytjuNpc59Im/NoNihHs9nejE8UcpoVMhZa2dNm7kmbey6fzNtJxa7vKf38R1IKN5FqV0zFRF8qTIIoswwmz8SbubZRzBH5U23izZypHsyc6ErJZDdKzIIpMIom0zSdMp8W6hPXUO9RznybcJZK3emwt2OHRMxmqR3tChXtDmrWagPZHpbNzujZbAmdy9fxLXwZNZcOTSLLbLRsd3Jjq6uWTzXebND5stHPny0hvnwZ7cF3RYFcL/fmwRw9D2c5cGeWLVcq7bhUp+LmYj+uL/Pnx6V6Ti114UiHM7s7HdnV6cDuT13Z+xIYj3zhxbd7Ajl3JJJv94dx9mg0P51N5aezaVw6k8al8zncv7yGgTtn6Lt77r8A47P713n64Dcn8VUELYDjUCT9m9PY//D/ARgHeh8bQPGVy/jPzuJv8ChA4itg/C+f/0cO472zu/mqRMO5Ol/ONCdyZkGiARgFQBRcRGFuUdArt1GIpgUX8VxTFN8vihvSwji+ax4qygg/G4LESIPLKDiN5+ZHcmZ+pAEOBUAUwFFwG881RxkcRsFlFOBRcB1PN0VzrDGd3VVRbMxVsSB8GkWqPzND83sWJX3IZzVWnFil4sIGTy7tdOH6N07c/Mad23t9uL8/mLt7g7i7198Aj4+P6nl83J1HRz14KMxAHvbn4WEfHh7x5MERYWG3hvuHNTw4rOXBEZ1hzvHBEU/uH/Hk3mFPbh/QcXO/B3cOe3P3qB/3jwdy/0Qw904E8eDbIB5+KzwHcu94APdOBHNXuAl9NJSbR0K4eiCYn/f48/0uT85+puTAOmu+FmCx1ZiN8ybQUT6aFVnDaQl/iyavv9IRNopv44dzKX04d4s+pKdiGD2z3qK39k16FrxD9/IRPP5kAvc3TuXJhrH0bRhBb+dIejd/RM/WMfRuH0//ZxPp3z6Rge0Tebp1Ij0bTbi+zJk4y9ewHP4aI9/4A2Pe+YBp736A9Yj3UYwZjnjMCKynT8FxmhF2EybiOOljnKeMxdNyPCF2Y8gLmsaOxf7cPjGD7h/K6P5JiJ//RYZ2tBBPlxia0wI09gjQeKWE3quCSukTZHAWf4PFwVuVQ8B4U1jgXcHgNWE+sYy+S6X0CcAoOIxXZtF/fTZPb1bz7HYtg/fnwaMF8ERwFpcMwWJ369DaHGFOsbuNF91tPOtbwovuduhq48XjhfTeW87z3p/+BRh7hhzH/sf8dw6jcHea3qusnZdJgY85hR6TyVdPoshjOoXa6eSppg45inoRhRoz8lSmFKotKPWSUKi1IF9jRomXJbODbZgTLGNuuNzgMgonAwVoFO5NN0SLWZQiZ1Weko5CF9rznFiepmBxgpSFMRKWJzuwLltDZ4aGzZlubMmwZ3OGDZuz5WwucOGTIm+aswIoivQhztuDRE9XEjyciHNXEOtsTbzSinQ3a/I1Usq9bWkIV9EQ4kKNvy2VemuKXUTMcBJRojSnSmfJkhg7VqY50RgpGXJQIxTUxDowK0xOkY8leTpz8jwsXwKjFfnuMgrVCvJVcrJcJWS4iMlRS5nhbU99ojf5AY7EaqwI14gJ1Fjj4y4mzNWaFFcbYu1FhCuMiXAwJchuKoEOUwhVGRGuNSHe35qMWAdDfJucpSQ4ToZHuBWeSULBxAX/NDlB0WYkhhlRkypnfqYd89MVNCRJqYu2pC5SRI1QMAoVURsppjpCTEWwOelBIvyDJYTEKglN0eKXokeb7IkqMwCn7EBssv1xLIvEvToRr5okRHEqpvnbYuRlx2iFGR9aT+dD6XRGyo340MGEkc6mjHKzYpxGhiozhKhZySRVxFPRlENL6wyWt+azdlUBC6rDqCvSsro+iKJSHcpoGRYxCqbG2DI5XMIwj0m8o5/CxBQXVMvy8Fk/F6sZkbzraMY4qTmTRJZMligZZ+PNSIc4zCObUGRuYFLASj5SLuBjSTUWqmbMYzbwduAqfq9fyRvubXyob2N04HLG+M3HTDcHXcpyguYeQZ75JfLQVSyf9znx+gLUzoXYamqw86xlnEstoxQljLFKQWSXjpEknlGWSbwtyeVN57m87d3KnzwW8VeXebzrUMt7Dk28b9fMSMdmxikbmKSsZqK8mElWRVjIqnBTNxMaMIfq8CW0BNayxDeH1qAEGiMK0IdXMTqqiWEZqxAlL8MroQhdeAjKIDeUEfY4RCkw05lj7CbCztsNFx8t7t4axEobLJwV2KhcULg6Y+fihMrTneSCNBo+WcHqvQfZevE2n195yp4bA+y70c/Bm/2cfvCCn3rh+0fPuPzkGTe6Brn5eIDb3U/58dETtn17griyYrySY/GID8c1wg87PwEW3bBUKZFoVYg0Six0DoTlxzJnRRWzVldSsm4WKWsKSd44k5zP6in6vIXSnQup/qKZj2Ns+Q9vY34XJOE/fKX8h8M0/iQZx1uKsYzzM8GuXId8hjPWWTaYJoowjTVHmiLBNlWKbaIIZaoIfb4MTZYFHmlifNKc8Sv3xac6mLiGRBZ3zOPYlk2cbNvEnua1LJ7RSHluFY15RSzJyGNJWDIt7qFsjcxjW3w+ayOTWR4YRrNWx0KVO4td9DTbqWmR2tJuImGDhYbF7hksbNlD6u4bRLedIil5PQU2JVRND6LC2J/ZVkFUWvlRaaajxlRHg6kntcY6KqZpKJziTtlkH/KNokixzKLIeyHzUjfRkriMJq9sWmzUbJDK2CkxZ6vEmg1yW9bZW7NaKWaN2o0NPrF8EVnNvoTl7I1bxAbPfNpdw9ns4c0mvR/rvfxZ4+XDJ/4+7IwP5EhOIFfnhHOn2peuWk8G5qjoqVDyqMKFB7PV3J2l5lqJE98VyThZIeHkEnuOdjiyv9PZ4C4KwLh/u4Zju3w5cyCUC0ejOHs4ivNHY7h0Lo0r32Vx9XwmVy7kcf/KGp7eOUv/vfP03f+evnu/OYzP7l1j4L5QeLnyT/rnWHoIGv/3wPjLvziMgrv4co7xX8HREEP/Co1D8fSv4Ph/BIwPzu9lT4Un3zUEcLo5gePzojle5WdoRRtmFV/OLgrRsvD8Km4WHMbvWmK4uDDWAI3CdwEUhZha+C58GlzG+S/BsSnSAIQXFsYiSABGARxfSXgWgFFoWp9vzuHbumROzEtg35wgNmY7MMdzBBm2v6NI/VdWZpqyudyOfYttOLvRnp+2q7j6hY5fdvtw8xsvftnjyZ0DQ9B3/7CO+4e8eXgwhIeHgnh0xJ/HR314fMyTx8c8eHz8Nz05ruPxMS8eH/fh8Qlfur4N4MmpQB6fDOTRSQEQg3l0KoTHp8N4cjqYx6cDeHRKUCCPToXy6FQEj05F8+BUDHePR3PjcDhX9wdyabeOC5+7crTTlq/aRKyr+5jlxSNZmP4BjRFvU+PzN1oC3mdv4t/5IW8Yt0s+omvmaPrKRzJQ9SH9jcIC71E86hjN3Y2jebJ+BP1rP6B//TD6Oz+k79OR9G8ZzcC2cfRvGUf/1vH0bR7H/bVTOTJXSpDxa9iMeY0J7/6O0X//E1Pe+U8U497GetR/YjbqP3GwnIBWbIbabCoelh/jJR1NrHYCNVky9m+M5faZErovlfL4xzx6LhX9k7P4WxRdQr+wZudKqQEcewVoNADjECj2X5/JgBBBG5zFIXdxUHAYhecbFTy7Xs7Ta+X0XxEcxTL6rpbTJ7iK12YzYIDFGgbvzuP5g6YhZ7F7KXQvAwEWe1ZATxv0rILu1bzoWc1gfyv0roUnbQawHOxaw4u+SwhxtOAwDg7chp7u/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HZ6IdfrluBOa6EJSqICFJzoxUeyqT5FQn2lAdJ6M2TkZdjIyaSGuqwyypCjGnOlxEeeB0krym4qkzwcvbksBIJYGJHngmeaKM88AxzQfbTD/sC4JxnxOHT0MKCqEEk6DFJsaDCc5WfCCewnDJNIbbTGeYvdGvwPiRmxUWwS5EzEohtzGP6mWlNC2bwaLFOaxdVcjShjjml+ppLnGjtFyPMlqCRYycqbG2TI6QMFw3mXd1U5iQ4ITTggz8P23EZV4OI9ytDTH4ZEtTpssUjLd2YrydD1PUSdjH1KIt+RzX/N0ElBxGk/M10+M2MSJiA3/2XMUH3uuYFrGFMf4rGeW9AOOgBZRvuo7H3KPY5HyBOmElXy3dSltOLRGqDJzVldh5zeNj+ypGinIYYxqDtWMKUyRhfGgdzV/EybyuKOEvHgt5P3Qtf9Mu4j8d6nnTaSHvOy9huFMzY5T1THUVgLEQkcMsxPIqNLoWvAMqSNbNZmX8QjqCCmj3jWBdzmyiU5swTWpjRMJaRPEbkQXGYRvkjjLGDWW8HY5xCuShcqY5m2LqJMZO44Sb3g17nQvWOhcUOjUKd3dkSkdkTgpkLgrCMhNZtGU7n3/3C19d6mXfnefs+WWAr690ceiXfs48gh+74fZzuNUHd3qecbd7gGt9z9n74xXav95NYFYG+sQolKE+KHzcsfF0Qax2RKJxwtTFlmlONigDPShpnEnj+vmUd8whfVUxaevLyfy0mrwt8yjeOp/aXS0ELc7gr/7mvB4g5s/Bdvybw3T+KJ/MH63H8if5aKbEOaCs9EGS74B5uhTjeBE2WXbYpMmQJ4txSBWjTLXENc0S9xRrPFMciKoPJ6QxlvC6JJo7l7KtcwudizezsnErrcv2Ub/yMEUrDlPYsp+ZNbupKvuSlTVHWFTyBQuyO2lMXkVT3FIWxy1hdWw97f7ptNo4sdnYnK2WSpZ7Z1HV8CXRO28RufgMyWHtVNrMZK5JKHPMAqmxDqRG7EWtuZoGExULTLXUGWupMPKgwMiD+cYh1NplU+JRTUnQcupSPqW9aidrC1vo0IfypY2Cb2xFfCY1ZpuNGZttTVlrZ8JyhYhldg60q4LYEVzErsgatvtXskGXQ6d/KOv8QljjF8AqP2/WhnpzsCCay7VJ3G+K5VG9H30NXjybraa/xIXeYlf6ilV05yi5nSzl5yRzviuw5MICO860Kzn26RAo7t7sxt4tKo7v8uX8oQguHo3m4rFYLh6P4+r5DG79mM+Nizlc/S6fB1c6eHr3HAP3L9D3QADGm79G0k/vXTV877t/hX+UAJD/CI0Gt/HRUBwtxNL/cyT9cq3OK3fx/3+GUYishdnFXsMMo2FmUZhpfAWQ/0fAKMwwHq8L5sI8P443RHO4Jpyjs30QYuhXgCi4iQIEnmkIN7iFwrMAjAIUCpH0T0sT+X5hnAEYBYAU3r0CSMFdNIDjgijD7OLFxfEGYBTg8BUkvoLI8y3RnG2K5ty8RL6bn8zp+liO1URweG4o+6uD2FKkoiXKjBzHt4ix/Hdm+49gY5mYA0uUfLvGnh8/c+LqN05c36vkxj5Xbu7XcedQII+OhtB9LIDuY/50H/em67ieruNag54c1/DkmJYnxzwMOxq7jvuSc2BMAAAgAElEQVTQddyXrhN+9JwMoOd0EF2CTgXTdTqEJ2fC6DoTTtcZ4b0fTwwK5MmZUJ6cieDxmWi6zsbz8HQcd09Ec+twmGHO8eZBP24cCuDSXl+OferCjoUiluaNpD7mHWb5/oUS99fpjH6bE/njuVwylbvFk+krm8TgrHE8rxnNs+ZR9Cz/kMftw+htf5/B9vd53jGMF+s+5PnGjxjsHM2zzjEMdI5l4NNx9HWO4ZdVE9iYNYoc138nUPo6OsnfUZq8id2k32P94WuYvPsaknGv4Wj+R9xFw9BaDUMvfZsg57cpT53Gga1R3L5QwsMfi+m6UsITIYY2rLn5bX5RiJ8FCe6iARgFJ/EVNL6cV/xHWDTMLQqQeLPCAI8CRA4IzuLVcvqvzqTXoHJ6r82i73olfdfn0HdzLgO3anh6t4HnD1textDLfptbNMDiauhp50XPGoMG+loZ7PoEutZA70qedQ8BowCLAwNdPBu49V+BsXdohvFZfx9PB/oYchivsbomhQytEflaI4r0ZuRrjMlynUq6cir5GguKPKzJU4nIVVmSJ8CZ1ooZOrEBGrNdjSjSWVAZKGNumLAOR8rsYGtDNF0VKsxEWtMQY8OSNCVL05Q0x8tpjBKzIEZCS6yMRULLN96WjmQXNqY7syldwaY0MZ+mWbAtV8bmAgdak6TM8jdmho8ZeXopmRoxaSoLMtzMyXQ1NcBskdqcEq2IWV4SKnRWlHmIKNZYGM77zXAVU+IqYqbajJpAEfNjrKmPljA3UkpVmIzqYBuqgmyo8JNQpBeR6WZEqrMRGe4WZGmsyFSLSXMXk+QmIcVdRrbOljxPBTNDnMjxEpOqMSNFLyLZW0x6oJyCIHvy9VKytFakqMyIUxqR4GpOktqKZA8Z8RprYtytiFCL8FBPRK+dQlCwNQGRcjxjbQkUTqHlawxuo0ewOUnJDhTE2VAUYUlBsDnlkVLmxMiZHSFhTriYWcFmVIWbMzvEiDSvKfhpjfBQTUOnt8Q7VIlPvA63OA8kEW5IEz2QZ/rgWh6Ja3UEikJfTKKUSGI1TNMrGCabxgi5cPvZiA/spjPcyZgPXS0Y5WbJaJUIXW446fPymN06k7qlM2hZksv69hJWNCexqNKHhjx7ZpbrcI6xxjxGxvQEOyZFWDPG34R3PCYzLEiMuCKKkO0LcW3M50OtlJGSaUy1NmG6zBJjW1s+ltkzVuqKhSoUv6rN+C08ieus3UyObccobQummV8xPnwTw9WtTPFezUTNYqb6r8Rz/nkCm07gPGsP0uTVRKU0cnbRYs4vWERLdhMhUSuxC25nimMDIy3yGGkSw1RpNKMlwbxjE83rshRed53NsIj1TMrcwzsBHfxVtZi/q1cyQtfOMLeFjHSrY4quhrFOhYi96hFrG/BJWEdEQRv5xZ3ML1zNhuxa1gZHsDG1gJK0+bhFLWdSwCqswjqxDQ/FPckF+2gxNpFGqNLkqFKcsQmyZ5qTCGMHayRudii8VCj8dch0GmTu7ti6q7BzVyJ3s8XKRUFEbi6rvzzE7p8eG4Dx2BP48nIXO76/x8Ff+jn3GK4NwN1BuN0rAGMfl3tecPpuL1+e+5G4snLcIkNQ+GmR6JTY+bgi1zth7+OKSGXPNAc5JrZSyhtms3RTK42bWihcU0n2ukoy1s8ma30VeeuqyFpVQPzqAswLPfl3TxPeCHXkdZWIf5NN4XXpJH5nPY633M0YFylGXOCMZY4DogxbxOkKJGk2yFNl2CSJUSRaokyToM2xI6TCg/hFUfjVBRMwO4Kqtno+3/ElK+etZ1HVVubO+pziqr0ENpzEu/4k4QsuEt34HWHlR4krO0R2+WFKSw9QVbibxoJvWJ+7ke3RFaySOfKVtSlfOzizISKP5qaviV39Iz452w27FOdIi5hrGs5sE3/qJYE0SLyZa6SkYZoTDdNdqTFyZ5aZjnxTHc1TfWl0yqLMZy7locupjV9LY/EnrK9cxs7oVI46OHHYTcou28l8Lp3ANokxm2VS1soltNmKWO5gziqVA5+oQ9jhV84O/zl8GhbDupBwVgf6sypAx8YoPefmJHG7OZWeRfE8qfOmr86D/gp3ugqUPM524HGygvuRVlwPms6PIZP4PsOE83UyTrU5cmKrhsOf69mzRcW+bWpO7Q7k+6PRXDgcycWjsXx/LI7r5zMM+31vfp/L1Yu/AePTB9/R/+CH34Dx4Wn+J2AU1uy8gsb/Z2AUYPFXGdyOl9ddhBKM4DYaZhq7DXD4qvDyrF8Yzu95CYxDbuOr0ovQjB78F/13pZdnz58y+Fwoyjxk4Dk8G3xuKL2cqA/hbK2PwV08UhthAMaj1f6GmUUhYhbmE883RRmehTnFVzHzK5AUYPGHxULzWQDJKC40C2WY32RwHRfGGoDxFRwKsCh8F0owAjwaJMTUwmzk/EguCEUZYY9jbSjHa0M5UidcjQlj79xAvpkbwNZSLXUBRiRZ/4lUxb8zL+oddtRN53iHNd9tt+Xy185c36vhl/1e3DvoyZMj7nQdc6fnhDu937rTfUJF93EVXUfVdB/T0XPMm57jPgag7PnWl96T/vSeDjRIgMbu08F0nwmh+3TokM4E0n3G36Cec8H0Xgin51yEARq7zsbw+HQ0905EcPtIMLcOBXBPuFojOJBnorl/Kpobh8I5t8WTdbOmURH8nyTavkaaxR/4JNSEMyVyrs2cTs/sMTyd/S7MfQfmjeD5/HE8b5nO8yXjeNE6DFaMgFUfQftonq8Zw9M1Y+nvGEtPxxj6NnxM71YR93fq+aFTz4HlGjbVudBapmBxgZjlxdasLLNmWamI5hlmNBTaML/UjrXNHpzalcqtC8U8/KmUJ5cElfH453Ie/1TBk5/K6P65iO6fiugWomlD0WUoih4CxjIGhOj5Wtlv5ZabQ87ibw7j0Ozi05vCneeZ9F8rp+/qTHqulNF1uYzuy+V0XRGWcVfSe7OagTt1PLtbz+CDJl48WsyLx4t58WQpL560Isws0r3KED+/6O7gRfcnPO/u4Gl/G8+710N3B/Ss5HnPOl4MXDFsG3gq/P8ztKSFIlmP4foLhvj5ES/6hDLaEDA+f/rEEEmvqk4mXYigtUbkaozIcTci292YHHcT8jRC9CwmWyUiw8WcLFcRBZohaCzysCJfY25wGSv8JYY5xppwBdWhMuaESAxOozDTWBdpw/w4e+bH2tMQJadGaFGHWdESJ2dhvJwlCVLaksR0pFmzLs2S9SnmdKaJDLOMG9IVrE6xZ2GMLZW+VhQKrqGnhFJfG8p8pBQLz2pzZghwqDanTCuiRC18N6NYK6JUa02Ju5SZGgnVvhJqQ6wMcW5djISaaBuqI+TMDpRS7iOmxFNEnsaULLUJWRpzMjUWZHlYkaWXkKGzJkUjJUUtJVNnwwx/e2aFOVEeakeOt4gUrTEpOlOyA6QURziQHygj209Mlp+UOLUZsWpzQ3QdrbEiSi0m3M2SAGdTPFwmoXOehNZ1ChqtMfowG3zT3fDP16JPc8LOdzqaAFNSIsVkhpiT7GNEspcR+cFiKmPtqIoVwNWcujhrKkOmk+s3nWCNkeHvVDlPR+VhhTrQEV2CJy5Jnoij3AwxtHWGDnGRHmmBJ2ZJrljGuaPKCkWXE40+Nxan5EA+1tnwtu0UPnA2NSzwHqMWI4/2IKI8mdx5OcxszKKyNoG1a0pYVB/Nktm+rJrjQUtzJF4ZDpjHSZkca8O0WBvGBpjynm4q7/iYYZTvh8/6OryXlfORzoZR0qmY2JpjJDNjqtScidYiPra0ZoqVnLFOoYgSF2CZ2cb05Hbe92piYng7nlXf4layD3nKFvSFu1GXHcWk7BSOM7/GOrUNn+wlLK1bxi9Lqri2WDixtp7wrC+Rxe3GSL+K0bazGSXLYYQ0nvcUcbzhnM17gY2MSFjP+3FbmJx3kI+itzMpZifDvNbxvm41I33akOd+RsiCIxTvuEFB51X0s74mqukUIVXfkLz8DHPaD7N8fitbC5LYlhrMmjwBGmehDsrHMiAdVawL7rGmqBON8MoR4Vdojy7TFUmgwjA3+rGjFBO1IyKdM2K9C1KdOzYaDQq1CnutC3KVArnGAZnajbCsAjoPnmf/nUEO3Ye9t56x44eH7Lh4l2N3nvJjD9zohxtdA1x7+Jife+Dsw+d8deEK0cXl2Hh7IvZwReRuh8zDASc/N/wSglCFeGGutMNCIUMX4EXDskZWfb6Gui0tVGxppGLHAuZ8sYi5Xy6iZFMFM7ZVo1+QzJtBYt4IseUPHhJeU0zjNekU/qAw5nXZVP7gNI4PAoywzHXFKkeJKM0O6zQFNukKbJKlyBLEKJKsUWbb4FPrjm+jDucSBwIrPGlYXs7XG9excfYy1s1oZ3VuJ0uyt9CS8zWzM3ZSXPglhbP3kDb7S3JqdlFUtZPZldtoKN1Ic9FaOhNb+Mo/h0+dnNilNGOHi4IFLj6UR9aRX76X9OSN1ESvol5ZQq0ohgrTQOZYBTFX7EfROFtmjbenbpqK2VNdmWniTu50V5omaZhtHUaFVxnzolqZF7mU2tRGPims5UBKFkft7DjgYsU+BzMO2FnytcyaHdYSOqUWrLM1Yq1yCsttJ7JSaHfb+7DOLZolbm50+HjS7qNhtY+Sr1O9udOcyZOWRHrmh9E915OH5c7cyrHlVpYtdzJsuZ+i4GG8NXdizLiaYMylYjE/LXPm5HoXjn/mwZEvPA3QKMTSFw6Gc+nbBL47HMkPR2O5dCKRa6dSuXkui59OpfD9qXTu/ryawXvnDQ5j732h9HKdvntX6H946n8ERgEWf2tOX+NVJC0s7B54fMNw3UW4DCPIsLz7ZflFKMC89iss/gM4CnG04Ya00Jo2NKe7fnUTBZfRAIx9L4FRcBefDjWkhZb0EDD2IazceaX/LTA+vig4jCGcr/flWH0kAjCeqB5a1C3A4RD4CXFzpKHQMgSJsS+j6HhD8UUovQjOogB7Q8AYw4UF0b+6kYLbePFlO1pwGAUJgCgA4w9LE/nuZUwtvDvbFMHZBj9OzxPW+fhzsj6Ib+eFcLQ+mOONYZxsieLYgnAONQazZ64fG3OdaEuWMNd3DNmOf6BU/xfaciewq1nEsU8k/PC5PTf2KHmw342HB914eMiVx0dc6Tmhpue4xgCL3ce86D7qQ/dRX3q/9aHvpB99p/zpOxVA76kAek4F0m1QEN0vncbes8H0nXulUPrOh9F7PoKe85F0nYvg0elQ7n0bzN1jQQZYfHwynO5zUfReiKHnQixdZ2N5+G00N/aEcHqDhk1VxqQp/kS88Ws0qt/g66QxXCqdyP1ZY+mrGs1g7VhomAALpsLCj3m2ZDTPlo5hsHU8z9sm8mzVZHpXTeJR2wQetE/i6TYrOKCi77A/3YdDeHQogrv7o7m5J5Ybe+K4vjuG63uiubE/ipsHY7hyNJ3rJ3O5c6GARz/N4MmlYroul9B1qYwnP5fz5MdKHv8wh66fhkovQ7AoLOkuNjiLA0JZ5VoZT6/N5KkQL18XIuUyAxAaQFFwEm8IcDj0bggUywzzjYKr2H1lJl1XynhyZSZPrlbQfX02vb9U0y/A4v1GBh/MZ/BhM4MPFzP4aDGDj5cy+LiVwScrGXyymsEn7Tx70sGzJ5/wtKuDgb7VDHZvhK610L2SZwZgvMrTgd6Xl15uQ5+wyup/AMaBx9B7jdVzUwzAmKOZRp7WmDytCbkaE3LchbjXjFy1iByViGw3ETnuluSrrSjyEDNDZ02BVkSBVrj+Ys2cYDnVYQrmhAixtJhZgUOaEyyhLsKOeVEO1IUrqAoSUx0koiHSmvnRgtNoSWuSKavSLFiZYMzymGm0J5jTFitiheBCRthQ7WNFgfM0SvWWhn+rMsCG2QFyyrzEFHuIKHQ3o0BlSr6bKQUqIUYXGVQkROhqKTM9pMzxk1IfLriLYmpjJFRHy6gMl1EeKAComDJ/CSV+Egp9JRQH2lAYYENBgJw8fxsyva3J9LQhQycjx1NKaaAtcyKcqI11piJMTpbehBTNdDKFOchgGVmB1qT6WJARICHZx4o4nYgojYhorZhorYQwlRX+zqb4uhjj5fj/EfeeUXEdaNau55sOM90TuqdzcjsrkUNBRXLOqYAqckYkCSEyiJwEAgQoWDlYtrJsWVbOOQOSkJBQQFlWDqSiiueuc5Dd3RPuzLqz1v1+7HWqDhbL/uHlx/t9936NULuZEORlRnikCk2mO+G53oTlehI41Z6wFDvyZrhSmGFHVqyEaL+JxPtPZkaEDaVxCqoShH8WKbMTLCmJtBR3JEM9puDnboy3rwT3YCUOYQ7IIpywTXBHkuqJYmYQpnkeWBf4IsnxRTkjmJDyqahnpeOdE4/btChUqWomqO0x0rrwYaBCdBqN1A7E1UxjetNMGpdVMLttOp8unM6GVfmsbo5kU0soX20pIqbUG0maAuN0e4yn2vGR1pLfB5vwa7UVEzL98V1aTuSKWkyjPXlfacQE20lMkRljYmeJsdIac5UCExtbJlp68aE8AU3N18hz1uOQu53QhrNEdFzAZ+4p/Bd14dp4DMmsQ5jX9+BSvpWktm9YuOUouzZ9xZ0v5nOgdR6l+asILTmNedph/uyzhF/b1/ITy+n82imPSTFz+Th1OR9mb+ZP07fx65QvMSk+ym+jNvDzgFX8OmQtv/BfwQexX+DdeJyAtsPMOvyU2DUXif38GoEdXfhWnSJg1Q3SN3XTuOIzvpqTwdcFLnxZ4s/6plRmz07GZ7oSzUxHQrOkROQpSK/3xj9LjiJCwhRPKyZ5qJjg5sAEN3smOEuR+DnhEOqPS2gw3poQ/KOCcQtxxSHAAaWfCw5BAURMz2dbz12OPhzi9AvYcf05G7rvsufGc8491tH7YpSrT95w48lLep6N0vlEz8G+B0ytqsfc0wNbP3eUQe7YB7nhofEmODGU4CQtbmH+yJwUuHk6MbulhjVff8bczQuo3thK+aYWarbNo3HXQko3lJG7vozw+Vn8OtKWf4lQ8ONgGe+4mvOOvSk/srfghzJjfuQ4kZ96T+STJHsss92xyXZBPsMJVbYDygw50mRrVFOluOTb4VKtIqTNm5B6FxKrvVi0bCb7VsxhR2UN23NmsydnIbuyl7MtcxPrZ25lUdFX1OR/QXnp51QXrqS9YAWf5S1jXVobGxKbOBxfw8GARLY4qNjsZMISmRk1EmdyFMmURC6mY9omOuIXM9utiBqLeMqt4ii1jiHfJJQyi3BKJ/jQaB5Erak3FWbulJi7MHuCE5WWgdR4ZdEcWk1zcBnN4Tks1SSxwcubkx4u7HOWcMLNmTMunpxwseOQixV7XEzZ7W7JNldrNtpbsd7elrV2tqySW/GZix2fuSnZrvXkXLaGmxVx3K7Ucr8yhAel3jwscOFZkSvfvtXTYldeFLvyusiZF0UqnlTa8XCeG1fWuHP6K0/O7g/h3IFwzu4P5fiOAC4cjuLqqUQuHo7m4uFYrp5I4tbZdO5dmEHvman0deeIKenRJ5cQHEYBGAe+/f8CjEKp93jo5W+B8eHbE4IP0P2/AuPbdLRu8BVCIEaQAI/CGNowMj6GHh9PD4zX6XwPi0JFzsj/EhiPiSPpnpZwTrckcLo5ge7mqL9xEwVYFJxGASAFt1AARCEh3bc4TQy7fAeK342pryxI+X6PUXQn5yXR83ZHUQDEvqUZIjQK7uK/H1F3t8fS3R5GV3s4nW1aOtui6GwXzg8m0L0gga4F8ZybF83pDi0nW0M53qTmYE0oO0vD+CLLk+ZwUyoD/kCt5hd8mv1rtsx+n6NLLbiywYXb2715uNePxwf8eHrYT6zbeXUykDengnlzKoTBM6EMicAYNg6NneEMnA8fh8buCHE8PXghmsELMYxcimP0cjy6y/GM9MQzLAJjLG8uCjuOETzv0vCsS8vzrihedQsgmcTIlWR0V5PQ9SaKGrmcxJuuBF6ejefbY1GcXu3DypkfUx/0Y2pc3mGN9t84lPEeFws+5G7NR7xseZ+hjnd5s+ADXiz4hJcLJ/J8wQS+nfcx9zo+5FbHB9xaMolnW+SMHvJm7Iyawa4Yhrpi0V1IQH8xFUPPNAxXc9H3FWC4UYDhZh5jN2YydDOPof5C8ZyfcO5Pd7dCHBEP3apm6GYtgzfrGLzZICaWv0tCi2Po2+V8B4sjIiy+BcZ7VSIcfucqCruL39Xo/CUhPf5u+H4tQ/frGHpQz8ij2egeNzP6pBX9szYML+fBa+HEn6DF467iW2dRCLeMvflMdBQNr9eif7MO/Zv1jL5Zx/DQ54y+3sLY6/XjIZiBDRhG/jNgFNz9V/yNwzgyhE43jEEAxqE7rGmaxkxhhzHQlIIAE/L9BZmR52dBnq8luT5W5HpbM/Ot8r3HXcbSABlFfuO7jGXBNt/vMgoBGAEWqyNkVGqkVIZLaYh2oDneleY4Z2ZHKamPsKExWkJLvA0dSRIWp1uxMMWM+QmmfJpowYo0GUuT5CyMV9IYKqHE04gCNyMqgqypUttQq5FTH6GiUi1lVqBEDOTke1mQ42ZKrqcFpYG2lATaUOxnS0WQPdVqe+q1Sprj5bSmymlKkdOQJJSOqyiLlFOikVEWpWRWlIqSSCVFEUrRJSyIVCJoZriUgjA78kIUFATLKNeqaIhzpDnVjaZkF2ZFyJkZbMmMEGtmaqTkRcmZFiYRgTFHqyQjxJZkf2sSfW1I8pOOu4zeNkR72KB1MifCxYIwNzMiQmVEp7kRmeOBJseNkHR7wtPsyMq2J3+GA7lZjkSqjQnzmUBsgDHTNNaUJyppSrejPtGa0mhrEvzNCHWdhL+bEQGBUnzCHbDysmKKjyXGGiVWye4ocoOQVgehrA3DoVKLS0kkQRWpBM2aiseMGBzSw3HI0CCfGoJtcgAfB6v4rasZ73pKCClOIbU+m5K2PMpnT6W8PJwVC9L5rDmCL1vV7NtdSXiuExZJNhilqzBJs+eTKGve11jzboScD5O9CFxUSuTiCkwj3PhAZcRHkgl8YjuZKUpzJsktMLeTYSKx5uOP5EjsU4iu+wZ162m0LReInttDWHsX9m1HMGrYxftFXzJ51l6s644RUL2aui0HWXXwFHuOn+H4tq1UVywkPG8zNjMO8n7sJv4UtIhfuTXwa/dqFNnrkRVsZcrMr/nztK38PvMrTEsPEbykjz/GreUnvkv5qe9yfhG8kg/iPyeo4yxhS05Rduw5aVtvE76ql7Cl1/GqOofHFw+I3XyV6lWb+XJeITuag9jdEc7OZSls2ZhLdrs3gZmO+E11JiDdAe8UOdIQE6a4GjHFxYYJDnImO9vzR4kZE+ytsPZS4hzmh1tYEH5RaoJigwlPCcYrwhWnEGcUfq7YBQdRvXI9x+6/4tQzPfvuDrDhwgO+7PmWI/eG6H6qp+fJENeeDdL9dJTTj4Y5dPMR5YtXYOTigpmbAw5qb5xCPHEL9cYnIgDN1CjcQz2RO0hwdVVQXV3E6o1LaV3bwYz5pYRXJhNSFk/8nEwyFmWRsSwHTXsaHyY58NMwCT8Kk/KOrxXvuJjzA3tzfiwz4f8oJvKvvlb8UaPgo1gl0mwPFNkuKKbZocpSiMCoSJHgkmeHS6UDoc1exM3xZFqtO0sWJbF3aT47KjLYmz+Dw7mlnCxu5ETLek4s386B1dvZuOAL1jYtZllmGUvVqeyPy2V/cDJ7faM5qU5it1sAG+RSllkb02RmRoW5C4U2sdT41rE0aSUd2jYaPUspM4+n2DqJMvtsyp3zmONTRqFZLJXm4VSa+FBu4sgsExllE2WUmbhQb6el2SOVDs8UFrtp+MLVh80OKna7KrmaEE5nQCCd3oEcd1NwxN2Ig66TOORuyV5HGbsd7PjG3pptDlPYpHyfne5ydnpKORvjzt2CcB4Uh3CvwIcH+R48ynPjaZ47rwq8eFHixcsKb97U+vKm3ofXde68nO3Cs3ZXHqz05MI6Nw5vdeH4Xn/OCPei96lFl/HcvnAuH43lytFYzu/RcGFfJFePJnLn/DR6z6aJoZfnt9eKoRdhh1Go1fm/BIxvOxmH/hoYX4s9i38DjSOD33cvMjoOixh0/2tgFM71CSlpwWEUQi8XW2PEVLRQzi3sMQoS0tHjwCjsMwpAKLiMQp1O0tsgzHhy+i8j6WSxo1H4uTjC7kgU4fD6skwRGK8uTht3GcWgi3AhJlFMSnd3xHF+npbO+ZF0zY/lgrDXuCiVq8sz6VqQyLHGUI7PCeb0XDXn5oZxoiGEs82xnG5M4kRjKscaU9lVqWXVdDtK/X9Ohv07VKn/iU3FVhye68zZJe5c/Myd/q/9uL/Lh6eH/Hhx1JeXx30ZOB3IwNlgBs+FiE7jwPlQBs6Fik7j0IVIhi5GMXwpVtRoTwKGK8kYepPRX0li5HI8AxejeNkVzrNONc+7Qnl5IYzXlyJFV3Hkagr6vmQMfQmMXYtj7Foso5ejGL44/nuHLkQxeEHLi9Ma7uwO49xyH3ZUKujQ/IJW/79jfeI/0NvyHncX/JGbc//IjdZPuDV3Ir1NH3Km8nccKPoZh6t+w92NduhOazFcikcn/H3dzEZ/PQv60qEvE67nwJ1Sxu6Uo79dhr6/CMPNfLibj0HQnWK4VzFecdNfzWh/LaO3BX0XTKlk+LZwQ3ocFAVHUQisiLonXGARVDOuBzUYHtUy9m39uB7ViU+eCFdaZsPT2eJz7OkcDE+bRY09nwsvhGCLAIrz4c2nMLgIBhaNh1zEEbSQhl4t7iwy8AUMrofBjYwNbmJscDOGoU2MDH3B6JuvGHuzUQzBjA5sQj9yh5GRQYaFKy6jj8Txs1iW/++AUT8yzKhuGP1bYBRCL3lqC4rVZuQFGJHrP4W8ABMKgizI87dkpq8FM30syfGxYoanBbme1m9dRhkFPsJuoznF/pai8yeEXxpiVNRGyqmJVFARLqNMLaU+yu2KmBgAACAASURBVInmeHdaEtxFaGyIlFGntaJRGKfGWdMSZ01TpDnt8bZ8mqJiSZojC5PsqQ42ZZafMSW+xhT5CA6jJeVBwnlCiQiN5cG2osOZ72PJTC8LprmZkuNpRXGQlNJgIaCjpDrUmdpwJxoi7ZiTIKd1qoKGJCnV8TJmRUspjlZSHKWgOEZJYZScwmgFhVFK8iLk44pUkBshpyhcSWGIjKJgG8o1wghYyewEB+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RDvi05hA8J4dP/OV8oDRiotyYj6VGfCI35yOpOUYKG6ZYS5hk7IiZUwq+tVtxaDyGV0MXQfUXsMreym+zVvIv01fzXslOZLOPIytfS3R9K9mfLqRhxx46jl6kbsNBfMo3Y1m4l4m5+3k3ogPLzLW8q25FPmMjUQsuYp6zlV/FrOZXCWv5Xco6wlf0EbH4HMbZW/jH4BX8U/BKJmfsZGLKBvzmHCNt3RXKDjwhc/Mdopf3EdjaTWhTJyGbnxP3WR81C3eyb8US9q2t4Jt1lezeOo+jRzez4/LXJFbn4z8tEae4AD5xMmKioylGjjZYuzlj4+qGxMmRKbYWTJIZYeFqjZ2/K06BXniE+RIQ40dIog9BSV54RbvjGeWLe6SapLIaDly/z5mnOnb3v2Rn/yCbLz9hb/8AZx7rufTCQN8bAz2v4fS3wxy985QvjpxAFhSEuZsTDiE+OId4o06MICBKTVhSOCpvGdbSyQQHuFBbVcDSVR0UNBbiluyPSYiciQESjNW2eOZ5kTwvjcRF2ThUaPlpqAU/1trydyES3vEw4//Ym/JTpSk/UpnxUzcJvw1R8fsQGyymOiPLdEKaJsd+mgplqg3yREscsxT4zPJEXeVBcp0n5a0BrPs8lZ0rUtk9N5EdFbF8NTOS003F9BzYwM3uPdw8t5Peveu5sLiFbVGhfONsz0F7GUcdJBx1lbDDRcEWBwfW2spZOMWaBiM7yi38KJHFM8evkhWxi2j2rafOqZhKSSqFtpnUBcymPX4FrZGLyZfNpMAkklIjbyqMlVQYmZM32YKyKXIazFxpVQWy0jOcbU6+7FbYscvOlnX25hz29+BajIbTPk7sczDjiJsph5yMOeJkyVEnmeg6HnWx5biHBae8zOjylXEpRMGNGEceT/PieZ43L/I8eJHrxpsCb4aLAhjM9+d1oScDFd4M1fvxpsmHZ42ufNviyN35Dlxf5cS5jU7s22rPwV2enNobwsk9wZwVirr3hdF7LI7Lh2M4+XUQZ75Rc3FvFLdOp9N3PoM7vUW8uLNOrNUZftzzfxEYR4R9xb9Ao5CaFv5DJpZyCyPn78MuQ+I74b3gLAqw+L8Fxu9CL92NwZxpHS/uvjQ3dhzyxITzuLMo1OyM7zMKu4njKWjBPRRcxe/eC7uMQr3Od0ApjqIXjIdgri1Oo29pOv8eGIVdxvFKnbcp6fmJnP80jnMLE+hcmEz3wjQufJrB+Y5kzsyN5WSzhgPVPhyo8RSLxC+0JopXZYSx9aWFCVz4NIlz85M51JjIwcYM9tRksiYriBq/jylw+jeK3X/KvIQ/sHeOhO7Vdlz/yoE7O+x5uM+BZ0ddeXnCj9enA3lzNpg350JEYBwQ9hm7IhCgbuhizFtgTMJwORWuTmXsWir6K4kMXRJCMeG8vCDAopqXF0N4fUnD0NVkRvtSMFxPYux6HFyLhmtauKrFcDmcoe4QBs4HMtKlRtcTyfDlWN70JDF0NZM3F6cy2pMFF7J4tU/L/Q0e9K9U8mCNkuHtfnA8Bs6nwIU06MmEvmzG+rLQ3ZyG7k4ub/pL0PUXQH8u3BJUyOitMoZv14gJZP3dWrhXA3cKGbtdgKG/BP3NSkZvVDNyvZqRG5Xobgon+YoYuZ2P7k7J+Nj5rZs4eq9qHBIFWBSBsQaDAIoPajE8HIdFHjcgSABHw6M6+LZ+HBgFaBT0vAUBFMdhsQ1edjAmwOLrBSIwjg18iuHNIgyvl3y/syikoRn4HAbWwtAGGNrI2NBmUYbhTYyMrEM/uBUGNoHgNg5tGQdG3SBDo2/Q6R8x9t11pf8KGIW9xqE7fNGcTW6IOfmBU8gLnExBkDFFIeaUqK3ID7Ag18+C/ABrCgNtyPeXiMGX0kAl5cF2fOcyFviaU64WErt2jO8x2lEfbU+lRklFmILZce60JHoxN9GLtkQPGqLkVIeZUac1pV5rQbXalspgK2rUEhrCpcyJUlDmb0S+18cUBUyiOHAys0JMqA6VUB5sSXmwFVXCmNpPcD/NyfO1Jsfbimnu5sz0lVIULKMsTE5VuCOVakcqQ+yo1QqVNEraM+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EhqxHuSybwvM+MjhTUTZDZMsLLmXWsX/uSfgXn9Zt6t2sN7WTv4JG4zVpnbsKjYi23LWexmX8Sx4iCq/HoSawpJaK4gcskKvJbtwqRqM78t3sN7dd28X7yHX/pMI3axMJpexrthzUyIW8pPvJt5x6OZHwUuwL7uBMmfX2XqipMoK3byr7Hr+HnUOn6lXc3P/Fpxq9hFybb7VGx/QPqyK4TWn8E6ZT1WyZ/ycfZm/GcdZsmiy/Tvvk7vxR7O9t7lzOVBui7DsRuw/fowNZv2YRqk4VfWVvzZxgYbN0/SZhSyfPV6lq9Yia+vG5YKE0zsTbB1l+EQ4IZnmDdBcf6Ep/kTkuJJUIoPgcmBROekktPYxN4rNzn/YpS9t1+x/6Ge7f2D7Oof4OiDES69gn499Ong3FMdR24/YX/fLZwitJi42GPr7YKlsxJ1QiSBUWEExwZh42xESLgrn69s46uNy2meW41zkCOT3cyZ4m+DaaiSiQGWTAyaSMCsYKLmpuLdEMcPAyfz4whb/i7Mhnc8TXjHfgr/6mDBPzpY8y8eSn4X5MAvvMyZFKPEKkWJbYoUuww5dgIwJligTLAhOD8AbZEPKWUeLFidxJnTdRz+JptD69PZuyyZfYtSubSlivPb5tO5dSFb67PZMDWcC5lJ3NCEcdfPh+sedpz3knBKK2OnWslGd3vW2tiz6BMnGib6UG4dwSyXDOoCSmkNrKfZo54mxwrqldnUe1XRFLmE5qT1zI79nGK3egolqZSY+FI22ZZ6M1OKbGypNVdQ/7GEOeZK1jh7cFBqxzmpjP1yS9a52XDAz4szoSoOeX/Myon/xpdmRuyTSTnpJOechxWdniZcCVBwxc+Fq37u3AlS8Eir4mGUjMeJcgamOzGQ7cRAjisDMzx5Pd2b19P9eDPTnVeFLryocOV5gztP57ry7Xwn7i135uZ6V8595czB7Q4c3uPFyT0hHNsZyLn9YZzdGyo6jN37tJzcGkjnjjAu7Ymk71gyvWfSuHFxvLh7+NFfehj/f3cYDTphzCzsUX13GnC80Fs/MiDuKQqp6O/qdYTLL4K+h0X9iOg46oVrMILEc4H/9dWXUcMgOl6jH3uFwTAAuqcMXt7H4cZEztaF01mnpbsugosNEVyYE01PazyXWmLpbormYnMMl+cmcG1eMn3zU7jakczVjiSuzxeUQN+8ePF5Y0Gi+BTefSfhZ70dMVzpiOLagliuzo/h6rxoet9KePfd+yvzhAsyMVxZEE/vwgR6FyRweZ5wSSaC7tZIzjeFcbIukPNzQuls1tLZGsmFtigudkRzoSOarrZIzggnDmeHcV64VDM3nhNNWvbW+rCzyo0dVc4sTZ9EsdcPyXd/h5bYX7Ku2Jj9rQ5cWRfCvZ0ePDvow8uj/jw/4sMbwXU8E8BQZxDD3eMa7Ba+RzPanc5YTxaGS5mMCbB2OQv9xTSGOpMZ7ExiuDuZ0Z40Rq9mor+WgaEvjbHryXAjHkNfJKPXwhi5GsTQFT8GerwZvqRGd0mL7nIUusuxjPYmMtqbguFqOlzLwnAlE31PGvoLaYxdyICeaXAlG3pz4FouXM+HG4XjulkEN0vgRgXcKIcbZeO6WQa3Khm7VYnhVgX6W2UYbpZiuFmC/kYxo9eLGblWzPDVcY1cK0HXV8LojRJGbxaj7y8Tr7EIF1n+WmN3qvhOQgk392rR32vAcL8Bw4PZ4xKSzg9mo3/YhOFRM2OPW+FJO2Mv2jG87BDHz2MvFzAmlnELl1tWiD2KvF4Nrz8bTzyLO4kb4PVGeLMZ3myB11/C66/gzdcw8A0MbGds6Ju32sbY0Hb0gwdBdxN0zxDCLAbdC8ZGXqLXPR13EgdHYGCYseEXjOpeoNO9wTCkgzdP+KJ5GoWaKZSETaQw+GOKQiZSop5Caagps0KFXkIByMzEIEyBv5WYji4PUVEWrEIYT5f4KyjyFXYa5ZSHKKnVOlAX6UBtlIraKCXVkQrqYx2Zk+TOnCQP5qR4UREp9B5KKVZLqdQIe43uFPkKI2Rr0a2cFWTJrGALarVSKkOtKAu2oDrclgaNFfXh1tSE2TAr2JYZnpZkeViR5W3DdD9bprqakO0nIT9MSX64giKtilnRdpRGyiiPlVGXrGJOphO1ySoq42SURtlSECmlNFYYPUvJ00goipaLytfakK+1FZWnsSE/XEJphJziUFvKwqTMjnWiLsaBhgRX6pPcmRXryIwwKWl+FmT4WZMXriJPI2dmuC0ztbbkRsnJUktI9jUn3tOMBE9LEl2kJLhISXSTE+8uI8LVGq2nhEAXYzS+VqTFOJMe40xStJSURCVJSXZoYxSEpzjjm2iPe7QMzwgJ8anOrPg0n8bSKNIiVAS4TMTP3QgfH3M0ca54Rjlg7m+JqVbG+2pLPkyQ8VGdAxZz/VC2anCsiUQ2LRhpchCOaVqc0iJQJKmxiQ9AlhyIXZoaZWoI1rE+TAiQo4z1IDArmOjpQYREK4iOV1KY583GVdNZv6WEpHJfpMmWWGbKMUq345MEJWZp3lilBTIp2gOr3HCCGqdhGurIn6WT+cRmCh/ZGvOerTF/tDHmj1JT3pNb8L5CwZ+d/HDKn0NQxx4C5p/BrekssrLjONSex72+C4fCI0yKbsOltAxt63L8GzfiXL8bi1m7MC7ciuvcUzjVH2JywnKMw9uZuqgHi9j5/Mp+Or9zmsYvHKfxXvgcLGduJmHtQxLWPSJ8US+fzNzNTxO38ZPor/ll3A5+GrwS68JdzDr4hrxv7uFetQfjpHX8OWgZf3KZy7/ZNSHRrKJmWS+HLgxz4s4rjj14waF7rzh4e4S9d2D7XT3rLj1kzpd7qVq8nPpPF9I4fx4LVq5i3Y697OnsZc2+U7hExWDqqsDaS4W5qzWKACmOoTKCkt0JnepNbE44sTMiSS5KZursaaTNKeHr3h5OvzRw4CHsFwq9H8GxR3DikYHul3D68QAHbz3l6N1BDt54TeWydZh5uWPsaoMyQIWfMI6OjyevpIjoFA2xaVrmr2qldn4FdiFKzLwsMPWxxDJAiqW/FCNPS/7gaYx9ghspDWmEz07mneBJvBMr4+/jnfk/ATJ+4GjCT1xM+IGTET/1suJ3ISp+6yfhXX8rTKOUyJMdUaQoUaTaIk+1RpFuhVOuHN9ZLqhLnalbmcqprk+5cHQOp7/M5cS6VI5+HsPZLUkcX57GocIgTsY506VWcSXKldvxPtwKc+Wqj5JrGjeOx7vyTWgQaz1DWeboRdUUCYWfqJhlEkrRlBQWes1jtWYVzZ7NzPZvZlZAE3URy2lJ+pL2qd/Qkbyear8KiqQaSk0dqDayZI6pOU2mliy0VfB1gJoVKgfW29uzz96Bw3I5hxS2bJOa85WtGetVVqxxkrLG0ZrPVabscrfitK+ECz4WdHuacMbDjNN+UrpCVNwJk3E/yoZnKba8SJfwMNmMRykSnk934dkMd57N9OBloQ/3q+140GrH/flK7iyRc/cLO25sUHFtqyM9O904uc2FIzs9OLLLi2O7vDmxy1fUuX3BdB8Mo3OfmhPb/DizPZCuPaEIANlzNIErpzJ40rcaw+MeRoTi7sdXGHx0h8FvbzL0tJPhx7cZenyLoSc3GH5yk+Gn49I960f3/G8lhGCGRd1h5O296dGX99C/Fk4D3kP38u5b3eMdwT0UQi4CJP4NMP5VCEb8mQiL47U6IiiOjgOikI7+awmwOKob/G+BUbglPSpKuD89CLonvOnZy866BA5VhXK8MpgzNWGca4gU08lCQvlcU/T36moRanWSuDwvhZ6OZFFXF6RybUEqV+en0DsvmSsdSVzpSBY///W7HuE0YIfgXArj7igutEWL33s6hGBN/Pe61PGXEu/LC1LEsbV4EaYtnq65cQiJbqEGqLM1lnMCELbF0TUvQdT59jhON0dxsknLmZZoOjvi6WyP52ybsPMYwZn5kZxoC2ff7AC+qfRgc7EjS9LN6UiczJyoD2mOfo8vit9jX5s5JxZLubrZk3t7Qvj2UChPjoXx4rSWN51RvO6MFCUkpgcvxjF0KY5hYY9R2Ge8HCc6hIJLOHIlFl1vAvpr6eivpaHvS8NwPRXDjST01+PQ9UUzck3LUG8Yg1fUjPSGousNQ9erQderRXctCn1fnPjXj92aylh/OmP9GdCfDsL3m6miuJUO4vtM6M96q2lwKxtu5v1Ft/IYE9Sfz1h/Hvr+XEZFzWS0v4DR/kJ0twQVMHKzQHwK7/S3izDcKWHsrqBZGO6V/5cau1cO9yvgQRWj92vQCV2LQkH3wzp0jxoY/baB0ceN6IUxtOAsvmhD/7qN0Tdt6Ac60A/MxzCwiLGBJYwNLGNsYIW4gzgmjqBXw+BnMLiG8VH0WsYG14kJaP3ARvTiOPpLxoa+hsHdjA3tFGUY2sfowEnQ3YKRZzA8wJjwP2Qjr9GPvgXGAT28GWVs+Dmjo0/R6V5jGBqDN8/5oiWLQs0kSkI/oijkI0rDJlKuMaZCa055uBWlaitKgq0oDLCk0N+KAiGBHCSlPFhFib+ckgAVhT4yERxLAxVUqlU0RDnTEONAfYyKmkg51VFK6mIdqItzpjbOhfwQW2YG2ogp5MIgFbUaD/K9hECN4GCaU+BrTFmIJbUaWxEaBXCs1cho1FoyW2tNrUZKmVpOjo8NGR4SMr2lzAhUkOFtycxgGXnhSnI1Soqi7CiLt6coyoaSaAlVyUoa0hypTlSKAFkaaUNhhJTiSDlFETIKtLbi93yNDXnhEvG78Hmm2oq8MAlFGhlFobaUhsmoirBnVpiCWVo7ymOcKY93JT/KnsxgARolTAuRianp3AgZM7QSsiNsmBZuQ0qQFbFepkS6GBPraEGimy0J7lLi3GyJcZeidbYm1N6MMEczoj0kxPlKiQmyRhNojibYmuhoe6KmehKS4YlnihOeSfaoU5yZWRjOpwvyqatKxNtjMs5OHxMcJiM+ww9Nhh8qrRKTEGs+CDTjD2EmvF/vwIRGNyQtITg0RSErCGZipAPm0R7IEwKxjvRBGuuPdbQ3qtQQnDK1OGdpkcX7oor3xi7SGd8kT/zjHAiOVZEyzZ3qBg2ffVNBbIU38jQrLLKkTMyQ80GCHLN0b2wz1ZjG+WCaHYxvXbp4o/o9m0lMtDFigtSE90VgNOIPNkb8WWrCBzIr3pXJ+Mg9EHl6JdbZ7RhlLsamcAvu1QcxiVnGux71vOtdgEtZFT6zP8elbje25UewKjvB5PwdGOVsxDx7LY75XzNtWT/TV19niraJX9mn8c8SDX/yzuaDiHrsq3eh/fwuEWufoGo4x28yt/GPKV/yz0lf8qvkLXw87Ss8mo7jXrMbh/zNvBfczh+82vm9Swd/UDXxc8syjLxbKV7UzeG7cOSBjsOPXnHg4Sv2PRhm733YeR+23njDwr3nqVu9mfL5S6lfvJL1B46zu+c2W7rusuTwNWrWbkObl4OJpyPGHraowuzxT/VGneFHWLofoal+BCf4EpaqJq4khZzWKlYe2M/BW0KtzhgnHsLJh3D6kYEzDwa48HSQkw9fsuvat+y6+pJ9N0ZYsP0kgdNn4J0ahToziqZlC2hdspJlX2ygcX4LU/OzKG4uxz3GF3MfG9wSfTD2ssbUU4KFlxQjF2t+YzcRRZBSvDMeURnHOwETeCdOzt/Hu/IPanv+wcWcHzlP5oeuU/ixuwk/97Hi9/62vOtnzZQwOdIER1SpDihSZeL1F5upZkgzTfEoURFc5kTO3FC+3F3BhWNNXNpdyqXtMzj3ZRJH12n5psqT7YkSDoeZcip4CocizDgz3ZO+qhRuNZTQ19rKifYO1ibV0O44jTrrIMpNVZSbOTLLKoga55nMj1lOS/Ia6tNWU5u6hFptK01xq0RgbEsRgHEzs4ObqLFLpcbEh3mm7iw1cmKNjYJNzg5s9/Xkc6Utm1VSdiptOai05biDnIP2EnbaW7DHUc5eBzv2uqg44uNAZ5ATZ9wlnLEz4aydCScczDjubsPpIAcuxnjTn+nLvRmu3M1RcivbhnsFDjwp9+JxlTdPG3x4OtuTmy1SHq6058kGZ+5vUnF3mz3Xd9hxZbcjXbudObrNkaM7PDi+24cTe3w4sUuQL6f3BHB6lz/Hv/Hh0BZ3jm315vSOQM7tVnN+TwRdB4WaueUYvr3EyLc9DH0HjI9uMvj0PMOP+xl+cksExZGnN9E9uzWufweL38Hjv6/aGX15F4MIjHfRvRiX8O6d708CvoXG/yw1Le5WiQnO8bvR4zuLOoTn9yNqwW0U6nT+h8A4NqpjbNSAYXSMsdFRGHnBi0sH2FIdz47yIPZUBHCwNoRjTRGcnBPDsYYIjjdGiZ9PNsWIz7NzEzjfnkRnRzJdHcJllqlc6Ejn0rwMLs7LED8L34XPl+ZnihLfz0uja16KKPHPtyeLn4Xf09mRQldHivgUP89Pp3tBJhcWZonPrvnpnO9I48zcZE4LxeJtqZxtS+Fseyrn5qWJOjU3mePNCRwWOhub4hC+n2ob15n2ZM51JHB+vjCuTuJUezzHWqI51ZHAmQVJHJwTwcZCd9YXOLOxTE6F+p+pj/olGysk7Gp14uhSb06t9ufCpnBu7Irj7sEU8arL84thPLsYyvNLal73anhzNZzXvWpeXw1hoE/N4HU1w9e1jF5LYrQvSdxh1F8XRtPCPmMKo9dS0F1NZqQ3iRHBTezTMno9HF2fIC0jfRHobsSiv5WA4XYyhjtTGbuTxtidVAy3kxi9Gc/ozQQM/SmM3U7F0C9oKob+tP8gfX8a+v50Rvsz0N1KZ6Q/g5H+TEZuC8pi5E4euruF6O4VMSro/l+e+gfFjD0sZezRLMYelWF4VP430j8sR/+wjNEHZeLT8KgCw7eV6L6tHtfjGnRPatE9rWf0+WxGXzShfzkHw6sWDG/aGB1sQzfUzujwPEaH56Mf/hT90GL0Q0vRDy5DP7gC/eBK9EPLxUJu8Tm0gtGhVeiGVzMyvIaR4c8ZGVmLTree0ZHNjA3uYWxoN4ahPaK7qBs4AyN3QNhLHBacRB1jw8K/O8/GHcb/BhiLtJMo00ygNGwCZeGTRWAsDzejUmtNebg1ZaESioOsKQ4cv/AiFHfPCpK/HUsLwCinNEDJrECF2NFYo7GnNlJFbbSC6kg5FREyqiJV1MQ4isCYG2RDrnCCL8CWPH85swIdyPUQ3EUb0WEs8jelLNiMGo1ETFU3Riuo10ppCDenPtySGo0tZaFycfyc5m5NhpeNCIxZfhJyQ+Tkhim+B8ZZ8XYiMBZFWVOZKKc2xU7sMiyPkVISYUNRpIJCrYzCCDkFWhkzQyXkhdmQGyqhQCMlX3AI1dbkhdlSGC4Ao4ySMAUlws3pABtyA23JD1VSEu1CfqQj00LkZATYkhlow4wwGTMj5ORESMkKl5CtlZEZJiPBzxKt8xSiHUyId7Ek3s2KODdr4t1tiHS2ROtkQbijsNdoRqSbhBB3Y4I9jFB7maENsCU21o3Iqd74xDvglWhPUIoTgVEy8sojafk0H68QC2wd38c9xJrY6YGEZ/rhFO2ASYAFRsFWvBdswgdVTnxY44z5nAAc5kfh0haD6Qx3Po5SMDFUiXWEJ6qYQJSJQThmaHDKisB1erT4WR7njZVahWOUMy4RKlzCbAlOVJJdHUDzhploa32QzbDFcqaCCVky3ku0xSzDE3l2KOaJvnyS7IlP9VSUif78yeoTJkim8ImNMR/YGPOuxIg/WxvxgcSYD62M+KP5FN6Vy5DFpzJRm8Kk2FwUOS04537Kr5Qp/OPkMP7omIxdcQOywsXYFG9FVnUKk+Jj/CLhCybkbMGh7hDTNj8md/MzQlsP8lvfXH6iiOIH1kH83H0qv9FUoWjYi++qGzgtvMqv0zbwoUQ0zgAAIABJREFUi4yN/DxrPX/OX8+HOUuxKlqJY9k6Pgyp52e2+fyrRSG/saniE+cWPnKp5Wdm0zDyrCKv4winHiL2IR6+95xD919x8IGOA/dhzz34uu8NHbu7aNxyhOo1O2jYsI/PT99k1enbrDz3iE9P3mf+wYu0b9+DV3o6isggPFJCiSyII61qKhmVqSTmxRA3PZKEnESmlZezePNW1uw+yuHeR3Q/HqPrkYHz9wfpfvSGnm9fcPXZC849GWRX3zO+uvCU3ddHWXvmNmWrNlC4eBGFC9o4dO06By/dYs/ZHjbv38esuXNwj1Zj4iFHFupGbEk6MrULZh5yzN0UTLKz4l3px9i5W5GWE0F0cSQ/9BOAUcEP4134F60r/+Rlww+cJ/MjN2P+wc2Ef3Yz5Tc+1rzrK+HjQAlmEQoUqY4opiqxTbbGJskUm6QpuMy0IahEQVqdK/NXRHHmYCmX9hZyeWcOF7dncWpTIqfnRrJnhj07kk3Zk2bE/mIpF1amcG3nXHqPfMO5g+dZ/9kRaiLn0epRzxxVGpUmbtQofKj2jachvZGqki8oqthMWdNOqsvWMzemhdakVTQmb6ExbRfN6TuZE7uSFp9yFihSWGcTxR5pFHscnNhmb8MXNkZ8YTOFLywmsFNmxj6ZGQcUZux1MGenqyVH7Cw5L7fmtKOcs76u9MVqOB/ky065DQcclRz1cuJYkBsXM2LpnlXA8Jq5vFhawM054dxqDuBWqx+Pl4TyZEUwz9YE8u0ad/pXKLi3VsXDLQ7c3arizi47+napuLTLjrM77Dn0lR0Hv3bmyA5P0WE8ut2L4zt9OLHDlyNfe3H4S08ObHTlyBYvTn4TwNmdarr2R9N5IJ77F5egf3SRkcf/PTCOfAeM/8lzRLwG87fdjP8tMP6lc3HcbfyP4Dg4PoL+bmdRGEGL6c23Zd5CCObtOPp/4jCiM8Db1Ud0wMhrnvccYnNtItsqg9lR5cfu+kD2N4VxZLaWQ/UajsyO4PicaFHHmqI41RrHmbYEUWfbBHhMo6s9U1RnW4Z4neX83HSEz8L77o4s8Xm+LZ1z7VPpmp/5Vhl0zsvgbNtUzsxNFXV2birn2tPonJ9F18LpdH+aTffC6XTOn8b5eZmcaUvnbHuG+P3cvEzOzc8Sdao9jYOz4zlQH8uhxgSONSdzrCWFI3MSOd6ayrmOdLo70uhsS+Xc3BTOt6fSOS+N8x1TOdmaxJn2FM50pNK5MJ3OpZmcXpTK/pYoVs90YG6SGU2xkygJ/C01ke+zqdqdM58lcumbUPoO+XLzaAC3TwTy5IKGl1cieNmr4fllNc+vBPNSAMer4eh6oxm9KigO/dUE9FeT0PemoO9NQ9+bgb43E31vFoa+ePTXY0X3cfR6PLrrCYzeEMAwVYQ9w+1MDLenob+VzeiNGYz0TRelu56D/kbuW+WjvyGoAP2NHPT9yW+Vwmh/Krr+NIZvTGXoZjpDtzIZvj2dkTvZjNwrQXe/nNEHlegfChK6E8sZuSe8q/j+nf5RDfpva/+DRh8JTmI1wlP4ueFxPfqngpPYJMrwrBn98xb0L1vRv2zD8KoDw+t5GN4sYHTwU3SDi9ANLWZUgMTh5YwKQDi4itHB1YwOrBGlG1yNbmgluqFVjAytYnjoMzENPTy8luHh9QyPbGRYt4kR3ZcYhvaOw+LQHkaHDqEbOAsjd2H4NQyNMjZkwDCiY1T3/H8GjBGTqYgQoFHQZGaFCyNpYyq1VswKtaAkxILCQHOKgyzFG9JF4ujYlvIQYY9RRZGvXHQbhaqdQl9rivytKVPbiLAoQGOFVka5Rk5VlD31CW4UhykoClWSHywnP1BBWbATRX4yhG7HAh9TCn2mMCvIhFqNNbMjbGmKktIYYUN9uBl14ePj6Vmh4yXeAixmvHUYs/wl5ITIyAmVkxMmJ1+roDRWRYkAh9ESyhNkVCXKqYiXIwBjsTB2DpeSFyalSCuMsBXkCtU4QlglzJb8cBkF4TIKNXIKwuQUhyvF3cTicDsKQ8bLubP9bMn2l5IX7kh+hDPZaiWZgVIyg2zJCLQiO8xW3IHMUFuRFWZLVric5EAJ0e7GxLkaE+NkRKyLCfGuZsQ4mxLjbEakoxlaB3O0jpZEOEtQu5kT4mqK2tGYIOUUQtysUIeoCIxyQBFsil2YGW5R1oRkuBBXosYxQoKR859RBJkTmOpOQKoHjhF22IbYYB1iwyf+pryf78gHZc5MbvDEel4g7mvicVsUzeTp9nykscEkxA6V1hf7JDWu2dG4z4zDeVo0qtRQzDWumKrtsdU4YeJjgYWPGSqtFcH59sxYlkjysjhc6jwwzpXy0TRb/pRghVmWB3a54VinBPDrUCmuJfHYpwTxe8uP+NBqIh9aTeY9qymiBFCcYG3CZBtjJkmN+aPVRD5xlyOJCcYuIwmXGdn8wMiK91T+vGfjz5+UofzSP5nfhc1iQtpqfhm5gh8FLebjnJ2ErLpF9Lq7RK+5gWZJDx/F1/ET51j+ztafv5f78zPfqZgWLkfVfoSJ1fv4Xd42fpG1gV9lfsF7uZ9hVrkY64paVGVV2M+sxSiohJ9OSObnEzL42LYYE6dZmPkX8xtJHFb+hVQtO8TxOzoO3njE4TuPOHjnKXtvveLIA9jfP8zG8/dYcewGG3pesPL8E+Ydu0fbsQcs6nrFkosDrLgywvrrA2y6+oDPzl0mZ9FiNKV5JNXmkzArncLWEuoX19O8fA7NS9pZsfEwu473caj7Hudvv+bqMwP9g9D3YpjeJy+58ewV1x8/o1voYOwfYvOF52ztHWbTxees7brDmnNXWHTgBAduP2V/3zMOXH3A5hMnqVi0CHttCJb+rsjCvAjIiMYhwg9rb0cs3FRMklsyRTYRVydzsrPCScjT8i/+k/lBnJIfJ7rxs1hPfq625++9TPixuzH/4mnBzz0s+KWbBX/0suY9XysmhkiwTbDDPsMBVboSISktjzfFYaop/rnmTG90oL7dla/XR9C1exp9Bwvo3ZfP+a3TuLkmhwtL4zm/IpTzn/nSvSGIo1/GcvBoA/submfrqS6aOnZTEdHCitB6dic3ssw7gUr3CEqSi8mv/4wZyw4xY/ER8ufto67uazqSltCasYWKjJ0UTT9Iae4B5pbuoiW2ieUB09njk8T96FzOuDlwwM6MnUpjtquM2Wo7gf0qEw6qTNhvZ8JOJzO+cjVln4MxRxRGHPF1YLOvG19GRXAgJ4+d02awKT6etTGhHCufxv21C3lz7CRcP4/u9Foebq/g8c4cHm5P4fXhNF4dieHBHh/6d9lxe6uSW1tk9H+t4M4uFX27ZFzaYUvnDjmnd9hzeKs9+7c4sP9LFw5+7c6Br9w4/LUHR7d5cfgrL4585c3hzZ4c2eLDia8DOLNDTfeBGE7tiuLWuXkM3+tk+NHFv4yk/8phHHp8k6HH19+OpW8gOI3/qZ7d4n/sMH7fuTj0aryo+79wGr/fVxQCLiIsDo1ffRkZ32UUnEax2Fs3+D8aSY+N6sWcjH4U0Wlk5BWvLh9ie2MK+2tDOVjjz6Faf47UBXOqQcOZ2RGcbtBysi6cU/Xh4vfO5mi6WmLpbI4RdWmukKpO5kJzoqju5kS65ySIutgiXG1JRnhebE3iUpvQzShcjEnkovDn2pLoaomnc45Q0C38zji6WhLobhP6GFO5NG+q+BS+98xLo2e+cEEmg95PM7myMIOeBelcmp9Gp3ChZnY0Z5rj6e5I4eK8qXS3p4jvu9pTuNiezOX2RK7OS+FSWwIX5gr3rhM5Oyeak7O1nGuN5drSTG6vyaVveS7XluXSs3g63QszONueTPeiNLoWpXK8NZrPpiupCfwTsyN/x7z0d1ky40O2NUrp/CKQG9sjub8/jidHE3h1JoXBzjRGupPRX4xEfykKw6VoDD3RjPXEMNYTC5fj4HI8XEmEK0nQK4Ro0uBaOgjJ5utCBU4WhmvTGLs+Q6y/ESpwDDfTMNyKx3DzOyVguJmI4WbSWyVjuJmC4UYqY9czRBmuZ6G/Pp3R60Jqeib6mwWM3SqB2+Vwt5Kxu7UY7jUw9lfS36lj9E4d+rv14nvuz2bsfiOG+01/o7EHTYw9mPO9eNgM37bAt3PhcTv8P+y9Z1SVeZr2e9511pnTM/N2T/dUssqyzIqEDTvvDZucc85ZoggiCKKAimLOsUxlDigGzDmUmLNiLhOIOWDAQNr8zvo/QLVV3TPTZ97zfjsfrvUP+0k8bJcX931f1/1iHrycR+ur+VC3EF4vhjc/teHtEozvVmB8txKj6Ptcv6bdhLuM1vr1tNaXt1nj1G/AWL9Bss1peb+R5vebaX5fQdP7rTR/2E7Thx00fdhF88c9NH/ai/HTPloa9kpo/nSIxo9noKkGml7TKllVNUo+pyL9LKmh/8sIo6lEFkdFmnxGGM0oibRiVLickWHyNtsdYe7tK9oIKiXrmrHhjpQE2zMi0CC15xOEsSRU1B3aMDJUxZgoHZMT7aWUdGmMgTExdoxLcGZklB2FYQbyArTk+Qmlsx2F/tYItbNoSzgyUMaESCUTIuRMjVEzO9GaaTFqJkZaMj5CTmmEhuJQ0YFFQ26AgZxAW3KDbRnUThhzQrTkhOoYHm1LSbIDIxNtKIpVMSJezagEDSPjtYyI1TA8XElesIgQ2lAUZSdhWJgNw8IN7Xv2FEXZUxhhS0GYDYWR9hRHOTIszJbhYfYMCbAmW6TFRQ1lkIHhMa4MjXKUyOLAADUDA5QMCtGQHa4jM1RDRrCKzDAdGaE6Uv2VpPpakeZjRbqPFRk+cgZ6K0l2sZT6Tye6KIlzVpPobkOEu4pwFznRDnJiDFaEGmT4OVni7a8hMNkZzxQ7vAfY4ZHliFeeF165XjilOaCP1uKS5IBXqjuOMXa4JThjCLXGzFtGlwxbegx3wWSiByYz3VAvD8RlXSyuC6PpnaKls7sp8gA7ZKHOqBL9cMlJwHFQDA4Do1FE+2AR6ow8wone3gpMfBVYRiiwz7XGZ5wn6eWZeP8YirzEHpMCG7oO0GA52AO7oeEoUnz4s58c3aBgvIfE09POku5qE7prTOmmMae72pxeSnNM5Ob0VfSjm1VP+tia0cXQix9c+2EWao1FqAM2cUH0cXSgl96Rr5XO/ME2gq7hI/iD81D+6DMJef4u0ivq6F/+gJDF5/CZdQCTzDn0iMvnG784vnAP4wuPcPokFSIbtpBehWvQzTuJy4obWEw4SJ8h6+idOg1d4Sjkg8NRDQzAaVAKAbnjsA0bTU99MvqAHAaULiB17By804czdNZKVh44w5rDJxg4cTzhQ3NIGTee6Vv2U/mwiUNXa5m/+SALdp1l+y/vWVlVz4IL71hQ9YklN1pYfQeJMK6/18COx01se/COjbceMO/Qz2TPnUHhohkUzp3I9FU/smjTMhZuXMeCzWfZW/WSo/fecfT+K243QG0r3PkEl57Xc+1VI+dr6zn3Eg4/NLLjtlBRf2T9lTdsuPGGVRcfsfT0HfY9+MTPj40ce1LPrhtV+GalIfN3RRHkik2UF5pgZ7SBTmh8HZG7Geijt8TSYIa7k4L87GgyCuP4JlzOPyXZ8Yd0T/6Y7MUXCe78n2Fq/i+RjvZQ8rWPlk4+Grr4aunqq6Z3oAp5jDV2GU7YZdpjl2aNfX8Vhv79CMy3YNgceybMtWbFT04c2RTF+W1pXN6Zw/X9RdzdPpzz2zI5sTuJozvCOFcRRGVFBLv3ZLPl0BQ2b1vCqrHTWBQWzWIHA6tdXZnr4ElJaAZFo1aQs/Qs/X+6yLDZx5g+dgfz89YxK30zU4b8TEHeUbKKjpE5ej9jZ2xlyeRZ7BtTwNVhiZwPs+aMvYzTdjJOuyq5Fe1BpYucg7bm7LM2ZZeNGducrdjoIWeTp5Jybx1bM2LZPHY0K6fNZfWiNaxcuIq1CxaxZMpIVs/M58zOhXyovsW720d5eGYpD46N482FUdRfyOftuQHUnY2hptKVe5XW3Nql4eZ2NXf3WnP3oIHre/Vc3qPj7C5rTmw3cKTCjsMV7YRxuxc/b/PgUIU7laJF4DYfjlR48/MmTw6Ve3B4gxeVFb6c2xvFqT0x1FycT+OTy3x6euXvEkYpJf3yr0RRpKUb6/4Oafx/Sxj/pm/07+oXpRpGKeXcKKWhpUiiSFF3pKlFfWO7IKa58SMS/os6xhZjI02tTTQamxHG3qKe6+PNIxyZlcn5aXFcmBTO2bFBnBodyKWJUVRNjpFwaVI0F8ZHcnlSDFemxHJ1WjzXpiVwfXoCN2cmcGtGAjenx3NjepwEMb85ow3is1sz4rkljpudyK1ZCdyYGf8rrgtLn+nimjFcmRotoWpaDNdmxnF1RhxifmV6LNfEObMTJdz+MYU7P6ZwS/SunpUgQRx7aWoUVeJYcY85idLn4pibc8R5cVyfFcfVWTFcnRUr4cL0CC7PjuH2kjRq12TzYGUWNUuyub8oi3uLs6hekkXNsmyqlw3i/rJM7i4VhuPJXJwdy7lZsRybGs7BcX5sLXRgfkJPpoV/zfKM3uwarePYDFdurY7gxd4k6k/E8+lMf5ouJGG8nARXE+FaHK3XouB6JK3XwuF6ONwU5DGtjTjeHgh3s+B2O4QlTgfuDoJ7Alkg5ncG0Xp7EMZfBtH6y2C4nSOppbkjRnGdTLiXDfdFTWMeCBud6iJ4MApqx9AmUimFR6XwUKzHtM3F+nM8HguPx8GT8X8HE+BJO562K6GfTYLnU9oxFV5Mg1czoW4W1M1ug2Sjs6CtP/TbRSBhMbz9Cd4ugbdL4d1yeLeirS/0uzKoXwfvyqG+XfxSX0Gr8Fx8vw0+7KD1405aPu2hpWE3LY27aW48QNOnU9B8j9bm5xib3krCl5ZmUa/4QiKMrR+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iZ2iIUDjbMCzMIK3zg3QUiIhouB25QXpyAkX3Fx0ZXipS3KxI81SSE2wrRRgH+Crp72ZOuo+CdD8lAwLUZARpSQ8UXowKUgKUpAepSfaxINnLlFRPU7L8rBif7EGWt4J4WxMSHGRE21kS7aAkxEFGkI0pcfYKolTmROgs8bezJDTUnpBUD9xTHHBLt8cz1x2foiB8i4Nxz/XGJskOTbQOpyQnbKMMeCW74xnvgrmHOT3722KS50K/se70me5C73lO6NaE4FGWiPucGHpEKensYsq3rjJ6BhrQpgRhGBCBPjkUQ2oEVlFemIY40Mffmq4eVvQIlGGaIsdlrDexa9IIWBaH2Qgb+g6zoWuGBovBbhgKwrHo78FffOX0DLfDOSscMy9rvpb34BtlbzprTemiMaOX2oK+cjN6KWV0VZnxvaYP3xt60sW5F51detLd0xxNtBvyQHd6OdjxldLAPyk8+RddGP9inUDviHEMXnuL3PJ7RM8/iuf49fRMLOJPPnH0CE/kB/8wegSGYxKRQO/YLHpnjMVmymbSDz2h6FIj2T8/wWlkGZ3dU7DLSkOeaI1VnBWyMA2WQV74ZhYQVlBEyuQRDJozgmHzJ5JUUkDO1PHkz5xExJB0/AZGE5KXTHxJAfnzF0ril6NV11m4tpyK45c4UvOe8mtvWPdLI2vvtLChBjbeb2HT3Qa2PGhm68MWttU2sP3BWyp+qWXlmfPM37uHn/btYuWB3azYs511lZUsP13Drvvv2S0sdWpfc6LuE1WNcOTJR3bcesnB6kYOVcNRkRKvaWbbrXo23XhH2ZU3rL3yjpWX6tj4y0d2P2hmz4Mmdt57xMzdZdgk+KMMd0EX5YJtjOg+Y4su0Ba1tzVWrlp66cww0ffDxVnN2DGDyS5N54swK/6Q7sw/DfDiX1K8+CLVi39OtOVffZV85aHmez8bvvXW8Z2Xhh98NXT3U2IWrkOf4ohdhiOO6Q64phhwTLXEb4gZBfPsKJ2rZt5cFVuXe3KqIoHzWzOo2p3PlV0DObE/nSNHBnJgTzKHy+I4sD6dbRUFlG0azZzJuUyLiWahjwMrXa1Y7SDnJ3s7pockMW3kYoZP3UnOlL1MHL6WhXETWRU+lhVZa1g4dBsTi/YwZuIBCsatY+aPS1kxaRjHJ6VSMyaEc0HdOGHdkzN2FlT52XAjyo1TPnoOOlqxz0HOdgcrNnmoKQ/QsyLIjvmRPqwaUciyhauYvmwbE1fvZ/q6Ayxcv5WV6xazetU49mybxuM7R3hVvYvqC7O4XZnPizM5PKnsz7OjMTw9Gkz1IWceHLXlzgEDN/fZ8MsBW+4cceTmYUeqDjhwbo89J7bbU7nViSNbXCSieGS7Nz9v9eTwFi8qt/pwdKsvhzZ6cnC9BwfK3Dm4zoOjFf6c2hXG0e3h3D8/j6YnVXz6LMIohC4NdZdpfFVLU90DqW5RpKP/bmSxI+IohDBvaqUoY1uksRaRkhail7b6xfb1u0f8Hx2CF0EKO4jj36ajhSDm06/iFqGWFt1eJML4u7G58cNvCKOklm75W7V0c+tHGnjPJz7S0ipU0i/59EslJ+YNoWpWOlen9efShFjOlkZzfkI8lycnUTU1+VdcnZbK1empSKOYT0vhxswkbs5K/BW3Zvf/df75vphLhG9WokTwrs1M4NqMeAmC7F2ZFsvlqTFcEhE/0ZZwWjTnRceZyZFcnBrNpekx0t4lQSBnJXBtTqLkF3llZjzX5/Tn+pxEqmbESqbjwkfyxtz+3BCEck5/rs5OoGpOPFeE4GZuPJfnxnNpbjwX58Rya9kA7q3J5v7awVQLLMni/uJM7i8eSPWSTB4sH8SDFYJMZlO7ajAPV+dQuzaXh2WFPFhTRM2aQm4vy+HUtBgOjw1g2zAHFiX0Zm70D5QNsmL7SD07Jug4vsCdCyt9uFURxIsjcXw4l8jHi7E0Xomm6WoEzdcFEmi5mYTxVgrG26kYb6fRKkQy7Wi5NwABSexS3TaKKKJAy90BNN8Z0CasuZdF6/1Bbbg3sI1YVg+GmiFQkw81BVBTCMJz8eEoEEKVJyPgSTE8KWpHMTwd8Vs8GwHPRsKzUb/F01FtNY6izvFp++fPS0DCaHg+Bp6X0vpiLLwcR+vL8bS+nIBR4NUEjHWTMdZN/R2mYXw9ndY3M+DNTHgzC978CG/aSeRbQSJX0qagLoP36+F9OXzYCB8raP54gOaGfTQ37qOp8RCNDadpbblLa/NTjM11tDTX0dzykuaW558RxkZaPr6isZ0wNktRx9cSYRwa1ofCkJ6MiuwnKaWLw0wYFWHOyHBzSmMUlMYoGROlYHSkgpJQNcVCAOOnlFLIopZRGGQP91UjUtWjQ/WSxY4gjCKVPTpSS2msgZJIPaMFaYxzpDDMmmFCnBJszdAAPUWBthQFigijnCJ/GZOi1fyYamDZIEeWZdqzdIAtC5J0TI9XMSlGTWmUlsIQHZleSgYHGhgkwZrsYB25or9ziJZBwWqGinRynLWUki4Rvov9dYzur2NMf+HBqKMoUk1hhIHhYdbSKLwWi0T9Y4iOvCAN+QLBWvIC1ZJIZ2iwXqqRzAnWkROsZ1CgjgE+KpLcLOnvKmNQgJ4hYaJftJJENzNSPOUkeypI9lKQ7KOUkOAlI8HLgv6+lvT3MSfFx5xUz34MC9cyK9OHcfFOpDn1I95gQoytOZE2FgQbTAnS9iVKZ06s2oJwjQXe1ha4e6jwS3DFPdkZuzhrnDNccM/zx7MgEJfB3qjjbTAPkWNItMc2VtQcOuCT7IEuRMsPAVZohvpgVuRCnwnOdJ9hj9kiT+zWRBO4bgC2pYF0CZPRyceCr91l9AmzR50UgCEtHNu0CKyTQ7CK8qB3gC2dXGR849GP78NMkQ+2w21qMJ4/RqCd6IFpkT3ds3SYDnJFPzQMs2QvOoXo6OSrxDzSCVWUO10cLfnKuh9f6Ez41tqC7npLKcrYQy2nq15JZ50Z39n05TuH3nzr2IvvXfvR00tJT09rvnfQ8oVayx/lLnSyC0IZlcvAORVEjF6NR+5CDBlT6B2WyZ+cffiLhxtfuTrT098Hs9BgrGJiMI1PwzJ7NEE/7WDo8fuMvfSUyVWPSZq7AV14KnaJwViFmyEL7YGJXw96e8lQR3sSPyWLIavzyViUTPbMgUQMjcIrLQCHGHc8kn0JGhxOUmkWg2eXMnHjOg5WP+PUlYus2rCG5Vu3smDbPvbde8Xe2gZ21jax80Eje2sb2f/gI3sfNrHzUSu7HjWz6+FH9tS+Y9f952y/Wc2WKzfZcukqO6qucfD+QzbX1rP5wVu21L5m+8M6dj9+Q2VdC9vvvWXj9ddsu9PMrvtw8AHsvfuJzddesulGHWVX6lh7pZ511xvYcLORPbVGdtx/x/KzZ0ibORTzIC2GBBdcUjwxRNqiD7FG46dD7a3HJsARUzsFfe2V+AZ7smDRNMYtHsu3Mdb8c7orfxjgw59Sffgy2Z1/TTTwdYg1P/jY8IOvDd/7WPO9j54ffLT84KOiV4AKRawNtmlOuA50xT3NEecMDT5DLMj/0ZFJS+yZNkPGukUOHN0YyfltqZzbms65PTFUHojn0OEM9uwcxK41uexYN4a1ZZNZsnYWM6ePY3RcMtODQ1no5cZiOy1L9Wo2REQxLy6dwuhB5EcPYUpIJktdo1nvGsXK8CyWJBbzU+4M5hXPYXrReFZPLmH/xEyujY3lZXEAV7y7ckzfndMultxN8ORtURL3MoI5EWTHAW8tu3z/hLpVAAAgAElEQVS0bPDXsipYy6L+Xkwfksz8ebOYtG4rwzZVMnTHecYeqGL2weMs2beBVbvmsuPgLG7fWM+z6jXcO1/KjQOp1B5O5P6uUO5v96d6pxfVu52pPejIvcPO3DroxPX9jlwX42E3Lu5z5uR2ByorHDiy1ZnKre4SUTy0xYtDFV4crvDmyBZfKiv8OLTRm4PrvTiwzouD67w4WhHAie0hHNkaKhHG5qdX2lLSz4VK+iGfhNhFtAZ8VUvz6wc0C5HLf0kYq6Xe0g11NXx6VSMRR0EgW949+u8RRqNkq9Oeem5sTz23RxelyGJHhPF30cX/zFqnufU9jbyVSKOY01zHh3unObW0lKqfCrm6YBiX5w7l3Kx8Tk4bzIW5Q7kwt0BC1YJCqhYUcWVhB4q5srCYq4vyubYol2uLh3D9J4E8ri8eIq3FXgeuLs5tq0lclCvVJ15eOJhLC9pwcX42F+cP4oKoaZyXxZkfMzk1N4OTc9I5OWeAtD49byDHZqZyYlaatHf2x0zO/ZjJxYXZXFkyhMuLcri0aDBVP+VKa7En5mLvwsJszi/O5uLSHC4ty+XC0hzOLRnMxeW5/LJpFL9sGsmN8mJpfq+smHtrCrm7ejh3xbi2iPvrR3K/fCTVG0qo2TSamoox1G6ZSG2FwAQebpnA/Q2jubdhJNWbBYq4sWYwR2fHUDHal6UFboyLNyPP70umpvVl91xvLlfEcWtvAo9OpPL60kA+XM+m/nomH3/JpvFeLk3VeTTdz6Oxug0NNXl8akfjw0E0Pcmg6bHAwHZk0vQok6bHWTQ/zqblyWBaHufR8rCIltpijI9GYnxcglHUKYq6xMelND8ZR8vTCbQ8nUjri3EYX5RKYhUxCnLX+nKstNfyvBQB4wuxHkfL7/FyPMaX42kRENcR61cTaH4x7jNMoOnFREn40vhqMo2vptDQjua3M2h+N/M3aHozncbP0CSOEYrqukU0v15Ey+ufaHmzlJa3yzG+W42xvgxj/TpExxfj+820fDhO08djNH6qpOHTMRo+nae1uQajiCg2v6FZRBd/JYzvQCKHbRHG5qaXkkq6+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WvHADWUEakkWNoquMeBcZ8a5W9PdUkegpJ8HLkgRvCxK8zUkNUJDqIyPNsx+jYvTMHODG5EShvrYhxcGEWENfIvUmhNmYEKbvS5iyNzFaC4LU5rhozbC2t0Dvo8Y5zhlDhA2KICX6BHsc0t1xGuiJPskReZQO6/6O2CQ4oA7T4J7ihnOiM91cTegdrkAz3Iu+xY6YzPDEbL4v6mXh2CyJxGdVCraTg+mZqOdrbwv+zbEP5lHOEkm0TQnFPi0cu9Qw5NGefO+u5M92vfmzS3e+C+qHMs8Jl6nB6Md7YTrcjm4DdfQc4IhiSAjmGf50jXHgK18F3/moUMR7oUz0xq2gP528NHzpaEUnaws6K/vRVaugq15NZ50lnbSmfKPvSydbE753lvGVnRlfOVjyjZOKLww6ujoF4Jo2hLDhpcj8Y/mzpSt/tvLlf/Qy8Ae5gT8ZNHTy1tLZ05Y+gW5YhPtiFR2CdmAG9iNKSVy3jbzDJxl57CQTz54gfeE8/HMysIlzRx4mw9S/J318utPH14TuPn2JmRpNxvL+pC4MJyDHGYd4PZpgNaoALf6ZwaSPz6Rg/mjGrVvIihNH2V/9jGNXTrNw9Y+Ep8XhEh3Bkr0HOXDvCQdr6jhQ/Zqjjz9yqPo1+2vqJSK598En9jz4wJ6aenZXv2FfzVv2P3jNwdo37H9Qx467T9n08BUVj+rY8eQNOx/Wse3ucw4++sCOX+rYeOU5G6++YvP1d+y89Z5dv7xly43nbL39grIrz1h7+TUbrzdSfuUDex80sPWXR5RuWolnTgDWcXb4DvLHJdEFuzADGl81Oh9rdD52BKfFoHB3wMTdmcyheew9tJtNR7djKIznLwN8+Nf+nnwR70mXBHf+PVovCV16+tnSzdfAN65qvvPU8YOvXooy/uBtRb8gFZo4WxzTXHDNcMEx0xr3XDk5P7oze30gs+bpWDXflr2rfDi3NY5Tm2I4tSuQyh3BHN6WwL7Ng9i+fhSr107hp3WLmbNmFbOWljFx3AJm5M1kYUoJ87xCWGqjZp29gtVOaha5GpjuaMcCJ3tWOdmy1k7FKkcrVnjasdDXndkBXqxMDmNLZgg3ShJ5PjKOW+HWXLbvw1HHXhz3lfEgN4i3E9P4MC2LZyX9OZfqwb5oAzuTHdiS4cyasfEsXDqKOduWUrh7B1mHT5N2pIrsyipGHzvJovMH2HJzJ6drt/P44UZePlrBvQsjuXU4hWfHUqndFcm9ikDubPbmzlY37ux05uZuF67vdePaPg+u7PWkShh073CjcrMTBzc4cHizK5VbPTi8xZP9mzw5sNFLwsGN3hza6MPBcm8Ol/tK+HmDH8cqgji1M5RjOyKklLQQvXwUKen/BcLY8KqaT+1kURDGNtJY02al066QFpFGSSX9+wijUE132Ot8Pkpp6PbIYlt08WN7q8COloFtY4cH439GFkUKurXlA63GelqMDTQL0++WjzS8qKb65C4en9jC4+NbqT22nfuV27l/ZDMPjm2l5ugWqisrqD2+TdoT8wdHt0rrhye28/jkFh6f3MzjE5t5dGITj45vkubSnthvx6OTFTw80YbaE5upPS6uv4maoxslVB/dSHXlBu4LHC3nzpEy7vy8lruV67h3dL2EW4dW88vhNdJn94+VU32snNoTG6k9sYnqo+VtqFzP/b/BOmoq11N7bCMPj2+i9vhGHhzfyKNTFTw6s0XCQzGe28pLgbNbedGO52I8t70N53fw8uJOXlzaxYsLO3hxfhvPz25BOub8Vl5e2ELdpS28rtrK83MbJLy4uI2H53ZTe24Htee3cX73AtbPHcycUSFsW5bN1SPTeHTlJ55cX0z9/ZV8ql1D45Mymp6uo0GMz8tpfllO08v1n2EjTS8qJDS/3ELzy600v9zWjh20vNxJy8tdGF/toPVNhQTebkGg9d0WjG+3YBRj/RZa6rfQ/H4rrfXbaX23DePbrRL4bN3yZgsC4rPWd9tprd/5W7xv9z58377/fieI+fvt7dhB6/udGN/vwvhxD8aPe2kRNYaf9kswNuzjb9C4F2Pjnl/R0tB2XuuH/Qjw4SCtHw/T+ulnjJ8qMX46jvHTCYwNJzE2nIWGX6DhBq0N1zA2Xqel4S6tTS8wii4v7a4CTS3vaG55JaWn2wijsNUR0cdXNDe/p1mkqd+9omz6IIaG96U4tA9jos0ZEW4iEccxMRaURFlQGmPJ6GiZlKIuDjWlJExJcaACYdYtooyjQqwpDtS2pZN95YwMFoIXoaxWMypcTUmEIItqikM1Uq/m0bH2CJV0QbD+V9FLvo+OAl8Nhf6irV+bmfeiAQZW5zixdrA95bmOrEjXMSdJy9QEnWScXRCkYZCfhiyJLNqQGSRIo4acMGsEYRQ1jCLCWBCtZXiMmsIYJUVxKkoStIwSNYwxaooiRUpaGG2ryA2wJMdPRn6wgqEhSvKC5OQHKaTPh4moarieYaFacoOUDA5Wkh2qITfKmtwoGzKDNaR4WTDIX01emA25YdYM8BNpaUEYLYlzkRPvLtTP5kS59CPWw5QEL3OJPA7wV5Anrh8hVOgy8r1NGBOpZ0SYNWkuZoRpuxOq60a0oS+xBjNC1Sa4K/qgV/ZGYTDDzNECSzcFdsH22ARaow3WYhfrgEN/ZxzT3LBPd8MxwwO3bF9U0Xo0UTq8srwxhFvTw70vsmRblMU+9BnjgdmsQGQLQtCvisFpXQLuG/pjlufEt4EyvvWV8Z2HDEW0G4b+QTimhmOfHIxtUhCyMGe6uiv51smUL5170S1ChirfCevRnlgMc6BnloFu6Q7IhoRgOTicr4I0fOWn4GtvBV0CrTFJcGfQxtmEzimiW5QL/6TqwVd6M37QWdFNI6ezwpyuGis6q835VmtON0cVnR0VdHKW86WTjC8ddTik5xE5chw9XD34534y/thPw//sa8f/3VvHv6l0dHbX8q+2Xejsr+cbTzW9w5zRpIfjPXYY4Qtnk1KxjvSd6yms3MTQPYsImTEQ96IwNGmumIbr6eFjSXdPM3p5m9LLpzcRo0NImhFD+Ghfoor8cE9zQhOsQ+alwSctjOHzxzF65Vxm7ayg/OI19ta8ZcnODfTPT8E+xA3bYE8mrljMyQcPqKp7z8WXHzn15D3nXzVz8TVceNOGc6/hdB0cfQ77HjSw68FHtt6vZ3vNB3bWvmdP7QsOPKzj8IPXHKutp/JOHbsvVbPt7C22nbvGhpPn2Hr+MruuP2XfvXfsvvecvTXP2X7nFRU33rKxqp4t1+rZffslK0+eImFcHh6ZPiSNS8Evww+fZG/cIl2xD3DE2tsR98hQ3COjkLm4YxUYTuG4qdy+W831x/dJXjiBb5P8+Dbelx/C3PjWQ023YC29/G3o4WXgGycl/2ZrwRfOSjp5aPjeSy1FGXv7q5CF6dDG22GTYo/1AGscc1QMmO3FvK0JLFrpzaoFDuxe6cmZLeGcqQjh9M4wzm0K5cL6KE6V92f35iw2bBvB8g0TWLhqNkvWrmXi3J+YPG4lS8esomLERBZ627HJS8km+75sNJiy3l7OcltzljubscqtD+VOXShz6kGZhznr/RRsDLJid6ScmkJ/HuX6cNbPkpPOZpwIseB8ip67I/yoHhfCy1kJvJ2XypNpcVwbHcDPw5ypyLVh8Rg3pi6MZ+Lm0Qzbv4KsYwdIO36KQSfOkX/oMItvnuTA60tUfTzL07q9PHy4mhvnS7h6aAAPjqRRvTue+7tiuL09lOvbfbm+25OrO7y4uMWdC1s8qNrpx/ntvpza4s3RTR4c2uDKoU1uHNrszoHNHuzfKAijJ/vKPdlb5s6ete7sK/Pk0Ho/ft4QwPGKUM7sjOLSoThJ9PKwarFkq/PhSRUfn9/4b0cYJcIoRRZFdLFGIo9iFFHGDksdMQqPxr9JSYt0dGuTUDz/Hg1SCrr503sERD9pQSJ/D2Pzb027W42NtIoe079LSyNqIhs/IdTSzS3Q0tLadv23TzG+eyQ1vv70/iXv39fR+O5ZG+qf0fT+OS0fXtAk5hKeS3vN75/TXP+cln8AzfUvaH7/kqZ6gRc0vmtD8/tX/BYvafrwgob6ZzS+f942f/9MWn9695SPb59I++KzxvpniGdofPdUQsPbp3x684SGt0+k8dObxwg01j2m5cUjWl4+wvjqCa2vn7bh7TNa3j6j+c3TX9Hy+gnGN+J9PKf13QuM9S9o/VCH8UMdLe1ofl9Hy9tX8O7NZ3hN69s6CdS/QcD45hWNr57x6dUzjPV1NL1+LvWerH/2gNeP7vDu6V3pi9L87iF8fALv6yTfPz68bpt/eAUCHzvwEj6+pPXDc4wfnkkjH19Ie23H1MGHOul5pWt8EJ6DL9rxHBoFnkHTMxCt8Zqf0tr8BGPzE8nEnYY6+PQKaWx8DR0Q+wJi3fQGmt7+Du/a1g1vaP30WgINr9vOkc4V13ojwdjwVkoBi/7NLcIHsVH8sfQOY/PbdrzB2NyOltdt6eOmVzRLBtvPoeEpNDyDxhfQ+EoSsRgbXkt9n43CO7FJGN5/aPtMHNv4SFJHtzY8R0TtWxqMUqOkpsYWqV90S8trWpvqQapX/K0Po1TD+P41a6dnMSS4J/n+3aTI4rCgnhSF9mFUpCljoi0ojbWUSOOYaJkUbRwZIqc4UE5RgILhvoLgCdNuPcP9VAzzsZLI5MgQhRRdFBFGCcKiJkhJYYhGijAKtfHwUGvyA/UMDbRmqK+OYX5tqW5hpzMpWs7c/ipWDbJjTbYtKzO0LEq0ZHKMJeNjVJREahCEcbC/tp0wWjMwUM8AXwWDgrUMDtVJEcC8cB35EWoKYzUUxqoojFVK/ZaLYlQMj5AzLEzOMBExDVVRGKamSNgHRWilUewJiM/zA60YHqKUiGROkJycMBWDwoSARcXAUCXpAVakeJmT4WNJVoCS7GCtRBgTnC2Ic7Ik1llOnKuCODcrol1NiXHvR4K3jDgRcRS1jh79GOzVlzyv3uR79aI0UsOMdA8KI2zo72RKtKEX8fYmJLnIyQ5yITnUHUcnJRYGM/oYzOml74eVgxwHf1vcIx3xTBDKVhu00bZoE+yxHeCGLtkRWbQGTaIB9yxv/JLcsA7X09XHlK5xWrrnudJ7vB+yBRGYLgxCsToEw6YonGZHohnsiVmi+I/clz4iLRnhjmNSCD6D4vHLTcQhJRiLQHu6Ocrp6a2ke5CMfkkalPlOKIvc6JfrTNc0R/plB2GWHUHnSFv+7CXjKx8F3wRo+SpIR9zKCWRsmUdWxY8EThhCL387umjN6C7vRze5GT2VlnRXWdFFbUkXawVdHBR862TJFw6mdPGxxy5zOH/U2/Evcjn/bC7jS4WBfzNz4E/m9nRxcuU7NxXf+fTFPNWLHyLs6RXjjF1BHKHzRpOyeQkD9qwlbc8yMnfPIeKnLBwn+qAqtsc8y4nuEQ508bGlu4ceU18NMn8rlEEKgnOCiCmKxjHRGkOULTJvLaauejySoxm7ciHLjxxg1y93OfTwLRMqThI6dDCGKC+0wa7ED8vkdM1NTj+4y94rV9lVdYtN53/h9PMmLtW1cuVVM+eefuTwvddsvfqUimsv2V3TxLbqBiqqG6l40MKW+x9ZuLOS+ILxBKUMwy96MK6+iUQlZjMwdxjJWQMoHD+cuWtmsvzACbZff8L+GhGBfMb+2tfsq25g160Gtl15TcXF24xbs4z0iXlkTc1h4KRsBpZmEZsTh2ekD/4xoaQPHcrkRctZt+84E34qZ+yabQwfM5OL569z98ljNlw/g0lKON/4O9Pdyx6Zty3mvhpMfW34wVXL1w4KvnFR87Wbhk4eWqmWsauPml6+KkwD1cgjrVEk2iBP1mKdrSFmkhtTN8SxtiKG1Ytc2L3SnZOb/Di/LZDjW/tzZX0ct9eEcaPMn8ObPKgo92D3pmj2rh7AutlZzJ81hBU/zmDppCnMH5bBqiERTPOwYqGjkpW2Nqy3c2C5jZyljias9jGjPFDUHmrYFKJjV6w1R9L1XBxmw/3xzlzIlXM0uR/7o/pyIKYXVwpsuTzCgcohak4W6DlfaMeNcR7cnxPM5Zk+7BtrS/kINQsLtcyeEsbIH/MpWruIos3bKN64h4kbd7H17BmqHt3i3sur3H95lPtPtnLv9kLuXy6l9kwBT04OofpwOjf2RFO1N5jz+7w5U+7GyVXOnFjlzMkyD06We3N0vReH13twsNydAxs92LfBjd3rXdm93l0ii4Iw7lvvyb4yL/av85EI4+HyAE5sjeDc7liu/JzI2f1xPKxaJNnq/H8RYfwrQaz9NT0tDL3/Shjb9iXC2FG7KNoAdkQcf40utgtg2rq8iDrH94jOL0ZBKJtFXeNvYRTtAwWkKGIbWfy7hFHY8zQJEU0zxmYjLS1GjC1tkUYRbWwVpt6tTTQhRDGNtAjCKchna5MEsSfWn0Mip+IY419bFX6+99d5E63GZgnGFnH9Zozt6479jlFcXwh0pPu0NkkR0Y619Eytf32Gjp9TGts9KUXEtamjrrM9Qmv8WC/1DhamzTQK0/JPtEq2RB+lUZAJCQ1toyDlHS0YhUm6eL8t0vXbfC+N4j02NWFsaJRAUzMCrY1N0igx8iYxb6K1sQFjg7hfx/tvbN8TEWNxf3GvRmgUtkefQbJBaoHGDgjvTAFx3bb7d9y3bWxpu3eTGDvmbc/QdnybLVOH6bv4Q6Pjjw3xnfjrOX+di5/H2NDxc4qfpZnWppbfQLJrajZK50ufNbZ93vFsnx9vbDIi0PIZjE1Cvd+CUaj4pe+m+H52oImWpnZI6mbx+xHvrAGjBKF2bqSlsakdzdIo2eeI1n4NdVLU0PjpLa0Nn9p/lrZjRM/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EitwgKwYFWjIoVElmqIoBwUrSAhSk+MgZ4KNkoI+KTF+1JL7J9FOTJuoX3RWSVU6CqyCHVsS5WhDnZk6CuzlxLv1IcDUjyd2cAZ4WZLr3Jdeth9TNZkGaC7OTnaX0f6pdX5Ls+jLA3ZyZQ0JYMC6N/EEh+IfYo3SQY6I3p5fWHDNbGXJnGRpvNUpvFZpAPYYYB1wzPHEa6IZdphOGLAcccpzxHOiBNtaGPsFyvvDszZehMnpmOyIb64d6bhiqRUFolgfjuigKl8mhaIa541oShueISOTxDtin++ObG4d/bjyu6WE4JYVgExuAKtoLs2h7TPsbMM80oCp0RpbvhEmWK1a54Shz4/k+3JpOgUq+9FXwhZ+af/VWoCrsT2rFAvIOlpG1fQlh80ul9oQ9HKz4VtWXTrI+dFGY00VhwfdqC7rYyPjO3oxOTv3oLKKbHs78yUbFnzSW/EUj50uNhs62DnRzFeTFjh6BGrQDnVEPdkOV44W+IBS/mXmErZxC/PalJO1fSfrBJWTumorXpDAMJa7IhhowHWhHj0gDXX119PDQYOKpQu6vQeajxCnBA5ckT2yidGhDbTFx0WPp6Un2xOlsPnuRg/fus+PmNcZvKiOsZDihI5LRJ7hgEWhAH+lDxsSxpI6dSMrYmRQv3cKkihOsPPuQ9ReesuHsQzZdfsy6qkesqXrGuhv1bLknjL9b2XX/A5uvVlOyYjVuIWH0VWowVWixsNIis1CgsrLA38tAfKQD2QNcmTIhivlr5lN+/AT77lZz4Ekde5/Us/fhB6n/9I5r95i2oYz8OaUULRrP2NWzmbhmNsNnjSYgNZqgjFTGryhj2cGzbD5fw46qZxy++4Fllbcor7zOwQu32Xv+Mv3Hj6KLpy3fO+swcbNB4WGL3ENPP2c13R0UdHXT0NlTyzceajp7a+nipaW7l5ZuHkp6eqnoG6zDNM4as0QdijQNTrnWJIx3o2iWD4WjdcyYYkv5cj8ObIri5MY4qtZFcGuNPzfL3Di9zoaf19lwYJUD+5d5s3VBEJuWJ7JnRS575w5m9fAQFic5sSjQhiWu1qx2tKfMwZ41TlpWushY6W3OiiBLdvS353S+LzdLg7g3yY+aaR7UzHTj+kRbzo3WcXG8I5fH2HF1rANVY+05O1LH+ZF6LpYYOF2k43SJLeemenByhidHJ7uxc5QDa4pdmDjYmdKCUCaMyWDurFGsXT6DXZsXcuP8Dh7eP8CVO6u5V7OSqxcncO1kAfdO5XD7cCqXt4dzdpMfZ7f4cGqLBwcW2fLzYgeOrXDl6Ao3jq/x4liZF5VrPfi5zJ2f13lwqMyVfWtdpYji3rUe7CsT8GJfmXc7RGran6Nbwjm9O4YLh+I5e6g/tVd+ounZNRqeX+fji1/4+PwRDS9FVPAqLXWPaX5dK3V1EYKXBqnji+j6cu/Xri8d3V8aXwlT7wc0v6mV0CTOE4KZ12L98FeI9a+EUfgwdqD5U73UT7qjp7RYdwhhxJ4UOWn+CC2iNeBv0fq7SOLvI4v/2VoQrb+Suo75X8ldB4n7j0dxbMd5/9n4v+Ga7R1vpFaJHV1wJJ/KT1LkVHhWSmRPqMc73uFnrRglot7RcUci5G1tGjuIe2v7+xbjP4rf/2461p+fL/bEuuM+Hb/bz4/5r+Yd1/3vjH/v2jT/9jvV8YwiWiee79fvoojeiffyG/ztuf+d5/qvzul4Zx3P3/H+OvY7nlGY3hv/Dtq6u3R0eWkbhfhFRDjbIoyCmAvCWCelpBGE8eNbymZkkxfWi4Kw7gwP701xpAkjhA9jpEhHyyWyOC5OxoR4GVOSFIyJVjA+XsvYWDVjooUYRkVJhIKiYEvJeke0ExTdYUrCFZSEWTEqVM7YaJFiVTE0yJLiKDVj+tswOklHSZKaEfEqiiKExU0boStJVDImVcmYNDlTc2yYlmfL+CwtpQPUFKdoyItVkB1uRWaIgkGhOtL8lCR7ySVhSZKnnFQfJRkBcrJD5ORFqSXRS3GsluJoFcVRckZEWVEUZsbwEBOGh5hSHGFJcYScEZEKiiOVFEepGBGtpihaxfAoBQVRcgoiLckLsyI7yJKBATIygqwYECQnPVBJqp+KJA856V4a0tzVpLkppFS5SJdnB+gY4K0k0cWcJHcr4p3MiXE0Jc7FgkQ3C+LtuxHt0FtKVYs6xxQXU/I8+jI51Ir5sTrmRusodu9Lhk1v0mx7SYR6/aRo9iwfQvmifEoKE0hIDkXnbsDEXk0vg4w+Nib0tu6Lmb05cjcF+kBrPFM98BzkgVO2I/ZD7LAZYotDrjvadAfMY0XnDXP+zbkrX/j1oc8AA5pSP/TTg1DPCsBhfgjO84LRjHVDO8od/5nxuI4MwRYUrG0AACAASURBVCk/CJfsELxzonFOCcIlNQz3zDgcB8agSQvAKt0N84EGLPOsscq3wzJHELUwdLmJdI/U0ynAin/3seQv/mr+2VtFp1gPIlZOJ+fwerJ/Xk/OsY3kbluAYWAw3zpa0ElvyrfKfnyvNOMHtTmdNf341qYv39r3oZOTCd84y/jCzpyvDJZ8ZWPFN7ZKOjup+NbFks5eMvpGaXEeHoBLiSeOo3xwGRdLxPJSYioWErVrGTF7l5K8fwFZOybjVRqCbaEnynxXZAPt6ROpppuXBT1czenjail1POnrIUcWKKKtBrRhSvRhdpg467ENj2LJrkoq7z9n963bTNy8itgJgwgcJczPfVHE2GMR5oQ6JgRtbH98ckczbuNRlp1+yMKTD1l87ik/nXzKqjN1rLv6mlU3XrDq1lvK7jRTcRf23IUDt56xbNc2DN42mJp1p59pN2SynqgUfbFWm2Cv7Umol4xoPxMSAnqQFdOXqdNyWLJ5DWXHT7H59jN2P2tmz9OP7H/4jNUnf6Z48WTGLJ/C9IrlLDy0h1VH9zJ4yhgSRxYxcPocVpy7y9zj9/np/AvWXn3H7ppWdt9pYucvb9l6rZbFh47y70oZ3+lk9HPVYeVhQOZijYWjNf0MCvrYK+jjred7Hy1fesjp5KnkB08NPTy0/OCqpKunhu6BenpG6ekba41ZvB6rRDX6FBWeWVrCBmuIH6ykoMSR+QvC+XltFGfLIzi3LoALZR5cLHPkzBo7jq+y58had/au9ubAhgiOrY3k2IJgdo3xYF2qDStC1Cz3VLHKXcMaTw1lfhpW+Vqxwt+M8jgzDmXbcL7IkdsTPHg005tn87ypnePOndku3JzjwrW5rlRNc+TyJHsulOo5P1JF1RgdV8fZcWaknkMFKg6NMHB8ogdnpgdweloQlZP8Kc8zsHSgmkUZWtYWeXNyaQ7bpiZwZGkeNw9M5cKp0dy/PpUrJwo4tTOBqn0JXN8XzYUKP06v9+BMuSen17mz70cDBxc4cHSZK0eXu3J8lQcn13pxfI0HlavdObranSOrXDi4ypW9qz3Ys8q9Das92bPGS8LutV7sW+/Hoc0hVG6P4OS+aE4fTuLBtaU0ik4vL2/x8eUdPr54QsMrUWt4Xcpatrx++KvgRfJjfHH3t8SxnUQKwijI5T+CXwmjICy/EsbPvBg7oo8d/wH+/4Tx7xNRSUUuIoEdPpXtBNLYLhKS9qVaTdFSsY30dZCfjnf/+bvuICAdozjnV+L0D5LG/4j0dNz/82t23EeMn3/+j8z/o/v8I/t/7/r/IWH83Xv7j571H7nv/+ox4rk/v3/H++vY7/j38r+DMA4J7cnQ0G5/JYwRpoyIMGdMtBC8iFS0OePjLJicJJeijuPjVYyNVTA6ylIikKOjhLm3jMIgM4T1jjD7HhVmxehwAQVjIrWMilAzLFhE9qwkhfLYFGvGpQkjbWtKEw1MSLVlQpoNEzKsmZilZ1yGkvGZGkoz1BQnyShMlFEyQE9hkpa8GBVZoXIyAuWk+wsVshX9PWRSj+YkTxlpvjKyQxUUxOglwlgYraEwSkQW5RRHWlIYZkZRmCnF4eYUhppRHGHFyGiFhCJBKkW9Y7SC4ZFWDA23ID/MlKERCnJDRcpbLpHVjGAlKb5WJHqKOkVzyVonxVVOqqslA70VpLlbMsBTQYa3khQPK+Kdzejvakmim6hptCDG0YREp97EOpkQ0y6MEYRxiHsfJoVaMinInFLvfhS49CbXyZQiPyULsj3ZPS+Z/SuHsKe8lE3rpjJn4URiMuPxSgrH1FlFbxsT+tlZ0FPXl942/ZC5y1EGqHBIccIuwx67wXbYDrHHLtcFbYYDihRbFCl29IlS822wOV+E9qNzsgLZSHesZwSjn+aLYZovNpN9UI1wxXVCKOGz04ibPQivYdE4Z4bgMiAEx5Rg7FNCcMmOQZcegDLDHflgB1TDbLHMtaZnsobeyc7ohsTSNVzLt4FyvvST8+/+av4cpOfrKCcCFpSQc2gNw09vov+OH4lbMZqMZSX4j0pBFe0ukcZOKhO+15nzrU4QRhO+se1LJwcTurjL+c7Zim/shOJaxlc2lnxtZ8lf7Ez42t0UWbIdrqOCcR3ri/v4YLymJBG3eiJJO5eSsG8VcfuWkrh7LimbRuNZGoIu3wX5EGesMh3o204Yu7ua08PJgn4eKnq5WtLH0wplqA6vdAdsIvQo/A1EDs2isqaanddvkrfwRyLGFBA+LgenvHBUsUEooiKInziFIcvKWHzqBquqHrL80kNWXHlK+Z23lN95zaZb79jxSwO7qj+wteYtFTXv2VbTzJ4a2H39HbvP3SQhewD9rLqh7PcDStMuKM2+R2fVFXttLzwd+xHoKSPQy4wgTxP83HqQnZXI5NnzmbN+Lwt/vsWOGiM7HzSw8uw1xpeXMXnDciZvWMz8Q7vY9Mt9Kl+8ZMGBg8zdd5ilZ26w8PwjJlc+YN7516y88YlNd5s4UNvC7jtvqLhaTfLEKXxjraKbgxpTN2vkXnbIPe0xd7Smt0FJD0c1nV3V/NFJxp/crPjaS8UP3jq6e2jp4ibIo5qu/jp6hBnoFWlHvxhbzGL0yOM0KKJkeAzQEzhQR3imloGFzkyb5M+KeaHsWBnFsY1RnFrvx4nVLhxb4cDJte6c2eDP8XX+HC73Z99aX3Yt9mJdiQ3LBypYm6ahPFXPmng5qxMs2JihZF++nhNDNZwdpuFMviVVhVY8neHAy7lOPJxp4P4sG36ZbcPlaRpOjdNwfqINlybYcLlUy/UJBq6Nt+XyeHtOjbXjwAhr9pfYc3CsC5VTfLg4P4oT0wI5UOrNlnwn1gywZm26gT3DA9g62Itthf6cqRjE5V05VO3J4v9h7z2jo7i2fd/74Y337nv33HP2sb23vW1jMii01JJaUkvdrW51Tso555xzQglEFBlv22BMDk6YLBFNsI1tcMI2JhpQJINxIuPfG1VSg8B4n33PPne8L+/Df6yqVVWrVleJUT/mXHPOL7dmcGx3Nt90xvH5+hAOvmMRYfHTNUb2LNby/iItHyw1cWClhY9WWjiw2spHq6zsX2lm/2oTe1ca2LXCKLrwO1eY6VxhoXOllW2rbOxYG8S2NUFsWxvMjrfC2PluOPu2RPGRkLhbsDBePsadaycfAuMVoe7zdw8tjEKOxcctjEOtjWKexicD40BaHiE1z0P9N7HCy62fH6TUEaDFUV96KMA4PoD/PzD+Y8DosDT+DhgFd/mgVVaAC+G5OpYCiM/esQRg0Jo2FESE654EWH/U57jP4+3Q8x1jOu4zFIKGnvf3th8f/39l/0njPgkYHfN0nD90vkO3hbW3/yv3/8+eK8xj6LNyzMHR7/j38r8DGAULY13MKGqiRlEXPYbGWBdaEtxpinFFCH6ZkixIgEZB7gjuadFFneZJm7C2MVEqanKiJ1OEFDzxAii60xbvwaR4IbWOj7juUHA510V5MCldwYwCDdPyVUzO8Rehsb1AzYxCARj9mFYkZ1KeJ625njRne9KQ4UFDuid1GR7UpntSm+ZDdbIvlQl+lMbIKQgbSIItJMLODpKSZXMlN8iVkihPERgnJMmpi/OiwQGG8R4iLAqWxsZYwZrqTnOilKYEKRPi3WhJ8aIpyYO6eAlV0U6UR46lItKd0nApxYJbOlqo2iKnINKHnBAvBEjNMrmToXMj2yChJNiL8nA/KiMVlIbJKRCjueXkB/mQa/cmL8iXwhBfCuzuZAvWUbsPOTYfCixSmsI8mZ/sz5wYLyaHuNFod6dSO56p0X4srw5h05wk9r1Zw/Z3JvLOmzPY+eEG3t2znsZXp5Jcl0NgjJ6RvmMZq3BmrMqZEcqxjNY6IY2UocoJJKAoEFWpBnWlHr+SQPyKtARUWJEXG5HkqHkxXspf4lz593gn/j3ZGec6NX7TbAS0h+E30YZ6UjhhczKJmZNHxOQslPnByDNtKDKDUGWFYKtOIaA4HHmxBZ+yQDwrfPGuViIpVuCar8O/KpZh0T48Gyrl6RAP/hTixb+GyPi3SDnejSmkvzeLkt2LkE/LwLMhAk1LLGmLa5mwbh7SeB1P+43jKdlo/iwfxzP+Y/mL2onn9RKGGd34q1bCc2o3nlW58bTClWcD3fm3gHE8Y3FGVmTEOCka7SQb+rZw7LOyyFk3h6Ldq0nbvpzEzkUkbppN2OvFqBtseJYEICkKYGyqD8NCXHnR6MRwnSsjAwUroyejDW6Ms3nhG69Cm+yNMkaGPNqfjLYyNh75lOa1y0iaNpH4aRNJmTuV8tWL2HTiCm8dvsKSQ/0sPNTLkm+vsOz4D6w6/SPv9v1Kx+U7bDn3M1u7fmZH12129N2gs/dHtnT/SEfXL+w4fYOOr3qZt+JttHYTGo0neulIjB7DCfIfTbh2LCHaEYSbxhBpdyXc7k6IxZ1Qm4yU2CimT3+F1VsOsmDzt7z99c/M6viaiW/tZOORU6z85ADrvv2CLd39bL14j/VnrvLOsX7e/O4cS74+z6xPzjHny+u8+u0NFn3zEyu/+4GO76+z/OMjJE2cjntEBCP0KsYY/XEy+eNmUSExKhjl78lzvu78VePDX8wK/h+jF//d4MG/mWW8YPdjdLCSMcEKRohpdvwYGR7AqCg1TglanBLUuCSqkKYokCXLCchSYcxTY81Xk1kfTuGEEGqaLcyaaWXzmlj2vxfNh28Fc+BNG4feCeaztwfyDm5dZ2LH2zY6FxvZscDAB/OtfNBuZGeLPztb5eyfruTgTBWHJ3nzWYOEw40SjrW609su5/xcBWdnenNqtg8nF/hzdL4/h2bI+bxdyZczFHw+2YfDk+V8PVXJl1MDODhNy0czjOyZamD7JA2dkwLYO8PE7kk6djfq2FUdyJ6yQHZk+7MvL5Dd6Sq2Zyt5ryqAI8szObwqla/eTuLY9kw+3xjNwfdC+fQduwjBB1bq+XCZiX1vGPhwuZmPV9v5aJVgXbTz0Ro7+1dZ+WC1jX2rLOwSIHGZjY5lVlFbl9noXBnE9tUhbBO0JoTONaF0vhnC9neDeH9LLKcPL+LOpaOPWBhvXunl9vUj3L3az91rvWL+RYc7+o9yMQppd55kXRwKio5tERiHQqPjQydAjKPf0Se0/98Ao+BC/kf1ZKB71FX9X++SFmtqP1hreAexjI1Qa1uwMN4SrHa3BtYhiqUVb8L9WyLYCKAhPFcHEIng8QRoFEDEcY4Dmv6j9o9gaOh1jjEdwCO0Q4//I9t/dJ9/pP9J4/8RMDrmKl5z51E3+tD5/yP3/WfPEeYw9Fk57u/of/Bv5gnuaMFF/V/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UQXdJUQNZ44UCGmPi6A+ngNNXEaqmM01MTrqIk3UBWrozxKLZYxLI1UURSppjhcRXmID9MSlMxPVjInzpdpkb40h/lRZ3Lj5QwdGyYn8s6MGHatqWTXhim8t24Wq957jZlLZ5LemIspzY5fsD/Oagmj/cfxknwMw/zH8LxiFMN0Y5DGeqPI0aArN6GvMxNQoUNZriegwoyq0opfmQXnTCXDEj0ZnurNqCw/XKo0yFrNyJoFl7QNeaMd45R4wmdlk/S3MpSloXhmGfFKN+CZpMFSHY+hMhp9TTi6BhuWyTY0TTp8qwLwKtHiVxnK+JQA/hrmydNB7vwpSMq/Bkt5KtqXkXlG9LNzCF9ahaQhhDHlWmSNwcQsLqF282zy3mhEVRDKMLMHTyvH8pRqHH8OdOavBldG2iSMtnvxggiNrjyrceMplTP/rh3PsEhP/KvsaFvD0U8JRjspFPP0VHLfmUXdh++Su2slmTvfIL1jPsbZ6ShrLUiLAnDOVTA8TsrwEDdGWd0ZoZMwLMCZUXopw7WujLF64hWjwJSmQp3gjzpZR+GcBia/t5zJG99m8aFDvHzgIIs+P8LLnxxm5ec/suLQDRZ/9hN/++wKS07cYFX3Hd7su8Wmy/fovHiXjv5f2dl/m939d9l5/jbbz92go0+AyJ/YI+RoPNLP6s69JOXkYTCoMXmOJsRvFPGGMaTYR5Jo+yupYS+SGj6K5DAnYqzORJklJIQamNo2lbe2fMDibd+y7psfWX/0ZzYcvcrunp/YdKKXbT2XWHfmGm+evcPbp37mzaOXWfPdFZYe+YFXvv6RV779lde++ZE3vrnC2u8useKTb4iobcYzOhaXYBujDArGGv1xtarwsGtwNSoZrZTxYoAPf9H587RVyf9l9uH/MHjwLyYv/mLxZmSQP2NDlYwWEsAH+TE8yJ9R4UqcE3Q4J2pxTtQgSdXgmqJCkqLAS0hGn6NFmWvBXhFKbK2NtBo1TdP1LFkWxpb1CXy0PYNDuzI5uD2Nvdvi2b41kp3rI9i5OoTdi+18sNDOJ6/aOfg3K5/MN3BwgYFD87R8MUvD59OVfDHZnyPTVJyYGcjZ+Ua+f9nEydesnFgcxLElIXy10MKh+Vo+naXi0AyFaG38YrqKT6Yo2NemZO9ULTun6tg1XceeGTr2txt4f6Ka9+uV7KlUcKBSzaGKQD7K8eNAph97UmRsSfNkR6k/77do2TfHws6XDXz6diSH1kVw8N1QPllr5aPlA6C4b6mR/cvMfLDCwv7lFj5cZeeDVUHsW2ln3yo7e1bY2L7UyubFVja9bmHT62Y2LbaweYkAjSF0isAYyra1A8DY8baVXZuiRWC8d+U4t68+dEmLwPjDt9wRLI1Xe34PjE+oJX3nWvc/BozCGsZH3NAP1tA9msRb+Bg6PoBiMIYAFUPAYugH/j+7hlFcv/jENYxPBkAeW6so7IuQJrh9h+hRUHSM9QfAeO8uvw3V/buPjPX3xn0EGB33F4BRKJkoBK/cuTmQ/Fx0Wwuu6wFgFNbfCZDBb8L8BagcBKHBdY5DQUQEpX/QHS2O+cjaPmGt3+D6Psc9B/cfjDvknT7oe9L9hsCaeJ/H1rGKMCaM/bgeP08YW4zGH/x7Gvy7ejDPx893WFiH3N/xfIa2T4LBJ/2e383v8fk+sv9w7ajjnT0y5qBFWOxzWIcd/8F6AjT+JkLjQ3BEiJr+O2sYHwS9zC0ZXMM4itro0dTHjKUpzkW0ugkuZ8ElPVm0MkqYke5Oe4Yrs7LdmJXlxsxMN2akuzIt1UUEydlZnrSnS5mW4sb0FCnTkqRMjpcyOUFwS8toFupSx3rRnOTDlEwFM/IDmFmsob1YRXuxgpmlCmaU+jGlyJuJ+Z40CxbGXG+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ZSbccwIYlyrHq9CAd7EZrxoTbjVaxpUokDVY8G2wo2oKRz8pnvhXSrBPTcer0CJ+0L1SVFirYzFURKGrDCWwykxQmx3zRBP6ZiOKah3ychNuWTqeC/XgTxYX/s0m4U8h7vw5xocXUhWMLzXi3RyGe4OFMZVqnOv0mBekkr+uhaK3W7E0J+CSpOJ5qxvP6Jx5OtCJP+vGMSbUDWm8gmFGV55RjeXZQBf+VTGGfwscw+gEXzQTwtBODEMzyYqmJQh1YyT29iLKOpaQ3/kGOdsWkbqhHVVbLPIqIy45foxJ8+HFSAkjQ6WMC/FmlMGdF5ROjDZ48pJOwiiLJ24RfqjjAghM0mPMCSdjegNNb69i7dHjrDhyhqXf9PPKwV5m7z/D7J3nePWjH3nt0I8s+e4G7/TDu+fvs+HCPbacu8u2ntvs6b/P+/132XVeAMa77LggJPG+ydaeX9je9SN7zlxl/4l+1m7/gKzicsKNfkQapaSFu1GSIqEu15mazJFUpIygLGEs2aGjSNAPIyXcl9bWcpa/t453PvmObd//zLazt9nVe5ftXTfYevpn1p/6iXVnbrPm+A3eE0oInvqJDad/4d3TN1n7/R1Wnrgh1rkW4LXj5DkK58xHFhODS5CFsSY1ThYVrrYAXM1K3C0BuOj9GOHvwYsaOc+ZVTwXpuOZaD3/3erD/zAJdaVlDLP4MNzmy4hgP4YLNaaFhOyhPrjGBeCaoME5MQCXFA0u6RrGp6lwylQzNk2Jc4YB92wdiiItpjIVYRXepDbIaFxg4tU341m5KYO1W7JYtSGZdzansnVbDh0bM+hcm8i2ZTHsXR7PgRWJHFqVzKFVSRxclsAXy5L5enkqhxcn8dWrCXw+P5oPZwTT2WpgQ4vwHzYTu/4WzcdLIzm4LIyDrwfx6ctG9k9TsH+qgt2T5HS2+NLZFkDHFC27puvZ367nwEwjH0zWsq9JxfvVcvZWyvmw3J+PyxR8XOzHR7m+HMxVsjPTk405bqwrk7JnnplPV0Vw6O0oDr4dzier7Xy4VM9+wcK41Mi+pSb2LjWxZ5mF/QIorrDz/nI7768IYvdyO51vWNmw0Mr618yse9XA+oUmNr5hZcsyO1tXBg1A49pQtr0VSuc7NnZsiBSB8f61E9y5eoKbV05z8/IFBGC8JQDj5T5uX+l+CIwPqroIAS6P68nAePeHvt+B5JOB0fHB+w/aoR9M8SN9X8iv+PuqLk8MdBEjfYXI2MGIagfw/XYHfqdbIHwxH9HtJ+w/4VoHvP2uFWDwcd2D+0MlFrp+wnyE/gEwFYFUAF3RgjgEWoWIb0fwy+B6xgdWxsdBSADFoXKA0RNg7UkwNGCtHARQYexB6+XQ9/O/uv3IfBxzE8YehDzhPxCCC10AtcfH/nvA98i49wSIfjS4R9gX7vH473Tcw3G+cH+HtdvR52gd5w5tHx/vP7PvGO+Ra8UsAQ/B1zEHRysG6jwBGB2BMAI4CrCIAMF/Bxjv37wvpjkS0upUx4xhQvxYGuLGMiF2HC0JEloTpUxM8KA1Qagp7cykBGemp7kxO9uVOdmuzMp0YWaGM7MyXWlPF7YlzMlyZ2a6hJnpbsxKkzI92Z2pQqR1vJS2BKFijC9tyX60pfozMVUuQuO0PCUzSwOYXuTHtGJfphb7MLlIxuRib9qKfWgr9mNSkYLmPD8m5HhRn+lJVbKUgkiXQWD0EIExL9SDLLuErCBXcoIk5Aa5iVbGolB3KiI9qI2R0ZTgS2uSLy0JMlETE2RMFqyd6XLm5ilZUKRibqGc9jwZ7Xm+zMjzZ1qOgimZStqytDSnB9KQoqY520BDlpYJ2Xrq07XUJAeIOR/rE1S0pKiZlKphUmogrSlaWpK1NCfraUkx0ZhspjbOQE2MnlrR0qihLFZHRZxRtDo2xqh5Nc/K0nwbL6fqaYvWMCHKQHWInIVV0exZXsfSGXHUFCrIzVKQW2ijsjmDikm5FLZkkNWQREi2BWOKHv9IBYoYDZ7h/jjZPBhpdOYF7SjGBbtiLLYSWKpHV2FEVRKId54SaZYv3gVqRsS4MTrOA98CA36FFrwrzHhWG/GsNOBRYcCj3IBnhRF5XTCBLTHY29NR1IUxLkWOLEOFuSoKfVkkmuJgAooNmBqM2CeasLdZ0NRpUVUbkOWbeCHci6esrvy7AIzBEv4c6cnzSb4My5AzqkCBpEbHmKoAxtZoUM6IJHF1GelrqgiYEIp7rga3DA3DI2Q8Z3Xjr1YXRoY7IUtT8YJ5PH9SDudp9Rj+VTWK/6kZzqh4Ger6EDQtwaiazaib7PhX2pDm2TBPKSLn3flkvjcX2yvl+DWG45wtxzlLLrqjh0e5MyrMk/EhPozUSxmmcsHJKmeEUcjL6IVruBJPofpJvI2wynwmvvMWiz79isVfnmHex2do39vFtJ09tG45w4xd/bx2aGAN4LruO2wVgFAIPum9wf7+e3zU+xuHeuHAud/YfeEWuy/eY8f5e2ztu8XW3l/o7L3Ozp5rYnLvfaevs/OrLv62aAH5RfGUFgfR1mhj+gQlM+u8mFHuxvQSKc3pLhSHvkROsoymKdm8vn4JG7/+hh3dP9B59mc2nxKsiz+x4eRN1n9/nw1nfmNL1z129N7h/d5b7Dl3hz0XYMd5eP8SfHTxNh91X2Rp5zbcg82M0ikYqZXjbFYhDQrE1SRERfsxXuPDaIUHY5QyRmiFiGgVT9v8eC5WzzPRGv5kE1zU3rwk5GM0ejEySHBP+zLGJmWM3Z3xYV64RPviFOOLW0oArhlqxqUrGZEiZ1iSDy8l+jEsXsb4DF/8KzRoq1UY6/ww1XpjqvEkpEVJ4mwL2fOCaFiaxMx1ecx+M5OX16SzcFUaS1emsXpVJh/vn8wXH7ezd8sEDnZMYu9bdXy+aTKHN01jeUssLSly0vQvEBXwNHHmF2gq17Gk3cTOlXF8uSGbA8ti6JihYUubPxuafVjX5MP6iQrWT1bTMVnD3ml6Ppxh4kC7iQPTDOxrVbOr3o9dNT582BjABw0q9pXJ+TxPzsZofQAAIABJREFUyceFSrblerK13JuDL4fy+YpYPlsTw2drIzm4OoT9b+j5ULQqmtm3zMzeZVb2rQhi74ogdi21sXOJjfdXhLJrWTAdi+1sXGRjw0IL775iYP0iM1uW2di0xMKW5TY6VgfRKaztfDOY7euC6FwXxqkvX0UAxltXjnPr2hluXrkoBr3c/uHII8D4iCv6d7AouKO7uXe973e6/2O/2DcUHB8EvQhrrR5YER/7iAsfSscHcGjr+IAKrfgR/SeB8cnWwNvcF+4/VINpd34TQOa3WwitqMdS+QhWSzH9zu8gVui/84h+u3fnUevioKXx99cPWikfyy35AAYHXc9DLYpDc1UK6Ygcz3loKzxXBygJVjchgbpjDenQVjhv6HN/8G4G3dgDIDVwziNgMwipj1/7R/tD37Nje+h4jvsOtTT/0ViO/sctc38XLB+Hase+A9AGYXronMTtJ0C2eP/H84qK1tfHIqoFi6LjPo+1jt/reP5Df4vj+YjP/rF/O+L5QqWkx/TPAKOwhrEhbgz1sWNoEGpJx7vSEi8EuwgpcYTgF1dxDePsbC9mZzoxJ8uZ2RnOzEx3YnaGC7PSnZmR4sTMNFdmZ7gxM1XCLMEameLGjCR3piV5MDVJgDMf2pLkTE7xpzXJh1YxkbY3bblymoW0OVnutOQKwS1SUZOKvZlU7MvEYjmTSvxpKfClMceHmlQZhVESCiIGrIv5Qm3mUE+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vAAURRpUZXoUpTqcU2S8FOGCW6o/ikILXvk6PEv0eJeb8CjRIynQICkMRFZpxrPChLIxDE1rFO75AYyLccc3U49/lgV1vh11gQlbnRVbkwFLiw79hEBUVYH4FlkZEevLn4Pd+He7K/9qdeaZCCkvJvoyKlPBSxk+jM73Y1SJP6OrApBNshO+JIeoN3LwbTDhUqDAOUeBc4YS13Q1kgwVrmky3NJ8GR7qyjO60TylGcW/KIfxrGUcslwthsYw1A1W1M1WAhvtKMutDA+T8X8qRuFdHkfm2hnEvVGPrNKKJEfB+HQfRiXKeCHUlVEhHoyyePB8gBPPK11wtvvzkkHKMJMUp3Al6qRg9FlJTF73Lm8c/JZ5Hx5j7oEeZn5wjrkHrrHw81ssPXyfJUdvsurUr7x75ic6u39kf/8PfNxzlS/7rvNN78+cOPcb33Xd4/C52xy8/AsfXbjJ3v7b7Oq/yfb+H9l+/hof/3SHfRdvs+PsLXafuc3eU6fZc+QL3t25lnmvVjGlLZL2VhtvzI5mxZx4lrXHs2JWCvMX5LJm2ytsOfw+m04cY3v/NTp7fhbrUG8/c4vObujsg53nYf8F+OQSHLp8n8+vwpc/MVCfuu8GW744Ruu8Bch1SqQWBS5GX5x03rga/HA3KXDV+TJO5cVoPw+clN64qOWM18txDg3gWYsX/7dewp+CvPmz3UcMehkbpGS4yYcRFl/GBvkyxuzKsMAxjDSMxzXUE884fzwSFEhTVEgzNEgy1YxPVTAuRcGoRG/GpMnwLA3Ar06HokmPokWPf6se/zYzqul2NDNDMc6Pwjo/kqB5IYTPCyZqjo342XZip1ioWpbDko/m8t7B11nz3hTa5xRSVBxEfIw/0aE+2M0SAjVj0JqcsEd7k1ZqY/bcGBbMDmbBNBOLpuhYNVXHkgYf3qjxYGmtJ2/UerJ8gg/rWwPYPdXE3nYL+2aYOTA7iI9m2dg5ScOmWhnbmxW836Zmb7OaQ5WB7MrzpjNfRkepL1tr/Ng308pniyP5fGUkHy8PGli7uNLK/hVW9i6zsGeplT3L7SIodiw00bHQwvsrI9m5LIytrwc9AEbBNb1liY3NSy1sWWahY5UNIVJ625s2tglrO9+2sn19OKcPL+S3ayf/aWD8I5f0IxA5aG38bwKYDIXFoR894SP5EGIedRuKrsQhH2fxQ/u/Cxjv/cr9f0AD0Pgw9+MDN7dgAXxET4bDAWgUjj3UADA6wHOgFVzTDsuiw3oqAuNghLSQM1EExtsCaA+4oh+2Qr7DwTyLD9oBWHfAiAiMj7mkHVDypNbxnkQwGvrOhrwfxzl/BESP9P8dcBoKSg/u93fgauh8hfMdkPzgtz42R3Gej403dG6Oe/4RqDr+Xode88Q+xz0G7++Y54PxH5uXcPyP5j70mOMcRytYQX97gv45YBwtBr3URo8S1zBOiHUW1/W1xLkN5GSMd2ZykquYC3FWhjNzs12Zly1hTqYLczIlzExzYWriONpTnJmX7cncTA/mZ3kwO82NGcmCPJia6MWUJB+mpvqLVkYhMrkuWkJ1lAv1KVImpEupS3NlQpaEtmIv2kq8mFLuQ2uxJ/U5EmqzXJiQ401dujflCZ7khrqSG+pOQbhMzL2YH+pDtl1Ir+NOtt2dghBPyqJ9qY73py7enwnxfjQn+YvwNytXx/xCI6+U2FhYHMKCXCML8rW8VqrjjRojC6t0vFKuY26hjvYcHdMydbSkamhO19KYHkhTtp6GTC2NOTpa8400ZgbSkqmlPlHB9Fw9cwpNzCuyMi1LP+CaTtZRF6OmNlZLbYyemmg9lZFa0Q1dFqOnNFpHZbSWhkgViwtDWJRjYUZ8IC0xRsrDzSQHBZCbYqKsyEZRiZ7SaislNaEUVUVRWBFNQVkYReVB5FYFkVIbSlSJmYiyIELKQrCWBKPNMaHPs6BICcA71gdFogKPCBmyeDk+aQo0JXpCWiPQ11nFNY0e2f6Mi/fELdkP3wIhOMaMvMSMT7EJryI90sJAXPMDcCsOxKvKhLzBjl+1mTFRroyP9sY9ToN/ugVVlhFdsQ57g4HgViO2iUYC6wJRVQTjkh4oRks/Hy7jzyEePBXsxl+iPHkpWc7ziV68lOYtWhrHVajxajIT+noGQa8mI2vQ4VLih0uhP+MyfXHJVuJVrMW3QoNPsQaXVF+eMozgX5Qv8u+aEbxgc0JTbsPSFI623oKq3oiyQo+6xMKYUC/+onPlfwSOR5JnJ35hNbJSM26Zfjin+TI6UcbwCCkv2dwZppfwQoALL6oljLPKeUHnxktWL5wiA3AJCcBSmsvL+z7grZOXWH70JxZ98yuLvr7Fkm9vs+K726w6coPFx3/hjWNXee/7q3xy7jrf9pyjq6+fs6dPc+jAJ3z26VccPPgNnx85xqGTJ9hz+Bjv7v+S1fu/YN7WHcRPaiFp+jRe2fcZm079yqaTd9h69jq7uq+w+9QZdhw+xK5Du/nk8Pvs3PcuGzqWs+fAZj7/9gMOfPcBe098zq4zp9nafY1t/bfp7L0t5nTcfvYXtnXdZGv3XTq677Kj6xa7zvzM9hOX6Tx2ka3Hr7D1xDXWf9nFovXbyauoIDjcgqfBC6cAV9z1Xkj1PngK6xcDvHBVeeOskOGi8MFd7c84pYRRgS48Fziep40uPGWS8KxZynNaN4ZrvRht9mOESc5LOk+GKcczVueOi8mTMRoXXpSPwsXiwTirFNcIX2TJgcizTLgmqRkdJ2dknAznLH9klTrkE4z4NhvxaTXhPdGM//RgFEKJytmR+M0OQTXXTsBsM+p2PeY5NuyzQ/GrVuNR4E9AsRZDmj/6ZD/saYGEZxgJSzWii5CjjvBBE++HrcBAxtQkJsxP4bU1pSxclsvcmWFMrvFjcrGEeVWeLGlSsLhRzusTfHlzooZt7Xb2Lohkz5xQdrfbeH+6hZ2TtGypk7N9goL3WwLY26zhgxYD2yoVbCtXsL1SydZSOeuKPXh/io4Dr9g58IadD5db+XCVjQ9W2di33MbON0xsfc3AllcNbPybgQ0vG9jymp1tb4SxfWkYW5cEs+UNG53Lgtiy1MLGNwxsXW6iY7WZzrVmtr1ppvMts+iS3rkxkjNfvy4Co7CG8Z+xMArA6AhqcbRCwIwQCPMINF7v47+JH8oh1inhQ+f4eD780Ao5BB+u4XrStviB/ieBUSgnePvWL4/pZ27duv473b51nZs3f+DGjWvcvHENYf/2rZ8fu3ZwrJu/cPsR/crtmzf+Y9268cTx7tz6daB/cMxbN4WUREK0s1C9Y0BCNRyh786NxySe+zDnpWMN6e0bP3Lr1+uihG3Bqii0j2uotfHxbcdYD/qFROyP6MlWywfn/4FV87/yuDBH4TcJ7R9ZUcW/QYfLebB1AJg4l8Fn+M/OSxxT+M3CeIPPWpjX78YVAsBuDMxbnPuNR9+f4x053t/Q9vav17nzBN0Xcp0K6xj/Ey5pIa2OECUtAGNt1GgcwNga705rvCsTE1xEl/S0VAlzsyQiLM7NchW3F+RKmZPpRnuqYGl0Y0GOTNTLOV7MSZcwI8mVGULgTIIHE+OEmtReNMfJqItyoy5KQo0AjQlSapPdqUuViMDYku9Oc4GESaUeTCz1oLFAQnXGOGozBHe0FyUxUrKDXckN8aAkyp+yGBUlUUryQ+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8CmW6Bmt1ELEzEgieFIGuzoKiVIs0Q87YGHekqUr8C82oy4ORF5nwLtTjWRgoWvjG5/ojKdHgW29BUWfFPdUXp2hfpHFaZPEGfBID8U7xRV+mwtqgxdykRVevRVVhR5pjYGySiuGxfvw1woeng6U8E+bBXyI9eTbGkxeTfBglWBHLA/FqNBP2ejqmedF41qtxKfPFudiXsTkynHLlSEsCkNcGom6w4JGn4rmgcTylHcFf9GOQZWgwVodgqLFhnhCEqkaPJM0Lp2gp8mQtz6rH8z8UI3nG5o6+KRHvIiPeeWok6X6MTfThpTA3XjC78nygAIuujNR5Mtbiy/NaN160eDEiyIcX9BLMlbnM3fcBq05cYtnxmyw6cps3jt5hxfGbrDnxE2+euMryrjusOnuTbT0/8UXPRb777ggnv/iY7z99n1Of7OTEZ3v58uNdfHpgO9t3rOOVha/SNHUmtdNmkjuxGVtxOilTG5m97X2WfHqWLWfg3a57bO2H7b132HXmJ/aevsoHpy+z99QFdhzvY+f3F9ndc40Pzp5nz+kL7Oq9SUc/bOyGzWfv0XH2V3Z0/SiWLuzo+YmO7hts777Nru5f2Xn6Otu/vy6ud9x++le2Hb3MW7s/pWXqdKqqirElmPCzeuNr9kFu8cNT641U7Y270huJvyAfUX5mX+TBMpzt7owO8+I5s4sYqPSizo3RehkutgDGmBW8qPZkhFLKOLUXrlofXNReOKukjFe5MUrhzCi1K04WGdJIFZI4Ha5CJHViAM5pKqSFGrwqtXjVaMS/EbcaBbImDX5tVvwm25G3GfGbokU+SYG8RY5vvQ/elb645ckYn+qJS7IXshQvVJn+mPMNmLMNmDIMWLKNhJQFEVRtx1prIWVeElWvFzBpeRlzVpYxeVYsZUUyqnNdmFbhxeKJGpa2aVjcomBpi5q3ppjpmBfJznmRbJtuZ3ubiZ0tOnY2BPB+rYIP6gP4sEXH7nYrnc2BbK1Wsa1CxfYSBZsLvdhQ7smOKQF8/EYQH6ywiwEu+1ba2L3UzLZFeja/omOTAIsLDKybp2fj32x0vh7G9mXhbFseSseyIDqX29m6zMLmpUa2rjDQsdpA51oDnW8a6HjLyI51weze/GjQy381MArg6IicfgCNP/b/MTAKUOiAQDGgxGGRcbRDXIMDrsWBdXjCGsZHrXkO697A+saB44PrHAerewhWOsE6ePPX6/T1nKav+7TY9vecpr/ne/p7Tj6ivu4T9HYd5+z3R/j+5NecOfUtPWePIZx/rvfMgHrOcK7nDOd7z3K+7ywX+roeqr+b8/09v9O5vm4eqotzwjX93Y/qXDcXz/U86Dvf14UgYfyL/T1cOt/L5Qt9YitsP1nCeY/q4rluzvcNzP1CfxeXL/Ry5WLf73T1Yj9XLz2qa5fPce3SOa4OStj/4fL5J+ra5fP8sc5x9fKAhPHEcYWxB/WDMO6V81wfImHfcXxo+/gchf1rl4Xf08PlC91cudjLtcv9XL96nutXLzyiH69d5EkSz7tyXpyDcC/h3k/S0HmI28Lzutj7h7pyvptL54R3eIaL/We4fK4Loe+KME+Hzndx+dxZLp93HOsZHK+HKxd6uHy+++F157u5eqHrgX4Qyi+K6uUH4Xdf7OXujR+5f+vnQevjgPX+0aAXoYrOw8Td92/+NriGsQQxD2PUCKojR1ATMYr6aKHiizNNsa60ii5piQiNbYkutKc5MSdzABbnZrkhaEGOB3MzpczP9mRBjpeoV/K9mZshFYFxepI7k2IkNEdJaI5xZ0K0OzURLmKllVohz2GCO5VxrtSnutOY5U59hjOtBe5MKvGkrUxGc6E7lWljqUqVUp7gQWGUO9nBEjEHY3mMiqoELdUJeqridVQnaKlJ0FCXHEhzhpG2HDNTckxMzdIzNTOQ6ZmBtGcGMjfXyMv5NmalGJmRpGFmmpo52Wrm5QvQaOVvJWbm5BlpzzQwLc3ApHQjbdkWWrPNNOeaaSkQZKIpV09jViANqUom5+pFC2N7rp72XAPTcoTrdDQmBVIbq6E6Wmj11MQYqIzUUxyupjgyUGzLw1QsKo5jdWkscxP0tAjHgtTEGZWkpgaTXxFPZmkoeYJlsT6SvKpw8isiRIgsr46gvCqEjFIDQbkKQooCCS41EVYVSlxzEkmT0gmvjiK4NBh7oRVjpg5NnA7/aKHiiJLAHD36UhO2hhAsDSHoqq1oq2z4FehxTpTjm2tAXxOJotSGd6EBWbEBSb4aSVEgTvlKJCWBBDaHoywzMSZShlOkkvEhfkjC5XjF+xBYoMRUrUZfq8QwQSOe5yWUCkxRMjrenxFx/rwQ6cNzETKeCXHn2Ugvhif68ZIAraUBeEwwEbIoDf3scDzrA3Au9cap0BunfF/RPe1WqsJnQiCKJjPelTo8CtQMj3YXSxRa6iKx1IZhrLZjrgtCVWZgbLRgHRyPZ4wStwgFz+pdeNrozJh4f7xy9aI7XpqhYlycD8OCJDxvElL0OPOc2pXhRplY8eV5vZQXTJ48b3TjJYMrsuQQylcs5dXPjvHa1xd5/egvLDl+i+UnfmX1yR959+xPvHXuN97tu8vOnp/57Mw5Tpw4Tu/RL+j75gOOf7KV7w51sOW9RUydXEr7zDpaJtbSMrWNuqlt5DTVEFNTQP7cKSzcf4Dt3b/S2QMbz8HGPtjcDR1dsO0sdJyGrWdg4+nfWHfmN97t+o0tp35hV/cdtvXC5kFt6rpPx9mbIjBu7/6Bjq5rbD37E9u6brGj56YYDCPA4/aee2zrvsu+7lvsO9LD2vVbWL1mJY1TaimsyaG4Ph97rAU3f1fclVIkflI8lD5IlT6M83JDE6QgJM2INcskWrvdo+W8pHfipUAXxuq9cLGpGGdR8ZJKxki5B2P9ZLiofHFRyJAovHBXe+Oh9cVN64NToCdjtZ6MEFzh4Wrc4nRIU3R4ZmuRFQbiVarGqzIA11IfJBVCeUoVPtUB+NYo8av3x6/eB0W9D+oGf5SV/vgV+eGbp8Az0xf/IgWqYjXqQi1+GSrUOTrslWGETYggbmocEVPCiJoRRtbcVIrnZ1A0PZbCZhtFlSpKCjxoKpOxoFnDymlmVk7RsXySnqUtBlZNNLN+WjBbpgbR2WalQ0ivM0HLrtoAPpyg49OpdrbPtbG5Tc+GugC2VGvorNSwucyft4qkrKuXsftlIx+tCOHA2jAxEnr3UhM7Xjew6w0z2xeZ2PSyjvfma+lYaKPj9RA6FgexbVkQHUJqneU2tq60snW1lY61FjrfNtP5tonOd4x0vmtmx4YQdm6O5tRXrw3kYbx6ktvXhCouQ9YwXunjthgl3YWQmPuBxDWMgkXxcT3MtfjAyjgkmbcIjQIwDrXyiO7pISldHkCjENE7NC3M49uCK9YRVCKW9xNyDT6mx64ZCI65yX0h8OH+r/x271d+/ekSZ09+w+njhzl78jDdp74e0InDnD32JV2DOnP0c84c/YKTX3/KicOf8P2RQ+J+78lv6Dt1hN6T39Jz4htR3UJ78tsH/f3ff0f/2WP0dj2qnq5jdJ/5jq4zRzj7/becPvU1p09+Tc+po/R+L+gYfaeP0X/mOOfOnKD/zAn6Th8X+4TjPWeO0XP2uKjerhP0dZ/8J3WK871dv9OFvm5+p/4eEVYv9vdy6ZwgAVj7xG2h70G/0Hehn4uCzvdxYVAXL/SJ++fP9dDf10W/cF8RlgVgfigBap8EukL/UAnXiJDe3/Ww//xZLl/8nksXTnHpgtCe4fLFLhEgBXi8cqGPKxf6B3SxTwTmyyJw94hjXBkEaAGkhTlcHDKvoXMUth3zFFrxWO9pLvWceKDLPScQdKHr2EBft/BOv6P7+Fec/PoTzhz9jHOnv+H82SOiLvUI5x3jQtcRrvQe50rfCS73n+RS/yku9Z3kct9JLvYcF8+9cPYIl7qOcLnnCFd6hPZbLvcd4Ur/Ma70C9ed4GLvCe7euMr92z9x/86ARV+wdt69e1Wsbf3bL3fhlzv8dusH7t27xr17v4rxXvx6nTeFKOnoMdREjKAydBg1ESOpjRxNXeQYJiZLmZTsSVuKjIlJQu5CF6YlOzE7XSJqbpY78zOlzEp1YW6GG3/L9eLVfC9ezhHg0ZuZQoqdeAnTEtyYHCuhNcqZ5igXMb9jbbSQrsaVmjhXKmLGUhU3noYUCc2ZHrRkezIx14vJRb605HnRmC1lQo4H9dm+VKbIKEsYqONcEa+kJlFLbaKO+iQDjSkm6pOEbR1N6UYm51qYXmBhep6RqVlapqYH0J6uZXaGkbmZVuZnWJkdG8iMmACmx2uYnqRlVraVl0vCmZ1nZ0amiakpOibGqWjLsNOWE0prTggNWVaaC4NoKrTRkGOgJjWAhrQAJmZqmZypY2qWgdbUQOoTA6iKD6A8TgBDFYXhKkoiNJSGCxbFQEpCA8i1y8m1+1AdHsCK0hReSwihPdRMbbCBOKuSQJsfqcVWcqtt5FRYKK4OpagihIKyYLKL7MRm6YjJNRJbaCO80ERIkZ6wMish5SGEVUURVBaBrSgMS34Q9gIbIYUWIorthOaFYU23o080EhivIzBZjyIxEGWGAXWhDV1VOLr6KDR1EXgUGJDmG5CXBzEm1R/nbA3SIiOepRbcCg0452uRFhtR14XyL/qXeN7mwki7lHHBnkjCvZCnygks8sNU7Y+5wR9jvRG5UAUmww/nRB/8i2yMS1DyUoQPzwqpdszOvBjpw18zvflriQ8uTXqML8einmbHo1qJe4kf7kXKgXWMuWrcK/T4TDXjPcmEtF6Da4USnxo9iloTpqYwDLVBBJZZsNSEEpgXxAs6Z/7kP5yXLO6MCvbiz7rx/MXgzPAQL8ZE+TEuToVztBzXSG+cIn35i15Iz+PM00YpT5s8ec4s41mDlOd07gzXe+AV5I+L1Z/xIXoMlaXkLV3F0pPnWdV1g6Unb7H46G3e6oK3T/3E28fO896RHj7susQXPef49NhRNuzqZPbCeTRMbaBqYjUVU2uomddI5dxGsidWktRQQWRVBWFVtbSsXc/GY/3sOXeTPRfuseMcbOm+x9bu3+jsha3dsKVL0P1B3WNL91029dxgY++vbOq9wZbem2wV1HNLVEf3LREcO87eYvuZG+w4dZ3tXbfYePYOm/thS78ApPfY23OLQ93X+fS703z4yWese+c9tnV0smTpQsJjrMgUTrj6jGKMx3DcFBJGy5wY5+PGaNlIPHUuRGTZyG5IJrIwGFW0P+N1zgxXOTHW6Ms4k5LxgX64yD1x9hvQeLmU8XJ33DU+uAf64qGT42XwQ2qQM17nzZhAT8bpvXC1+yGNUuGbYcQn34x7gR5JqQ6XCgOuZSrcy/3xqlQhqw4QWwEg/eu0KBv06FqtGCfZxQpAlok2LK0hqKosyMusBAjVjOpj0VeHYakNIbIlnMQpkaRPCSF7aijpk+ykNplIr9eRUSYnK8uVukIPVk6xs25aEG9PtrGyxczCSiVvtlp4a6KF9VOC2DwtmM1tdtY3G9k8ycLWyRY2t2l5t0nD2xN0rK3Xs6bByMraQFbWKVnb5M+WmYF8uiyUD1eH8uHaUD5YHcT+FRYxefeHy03sWaJn0wJ/tryioXORiS2Cq/p1IxsX6dm4zMymNVY2rLWy5b1gtmwIYfN7dja9a2XTOhvr11nZ+F4IR794hbtXT3D3h1PcvXaWO1cucedqP3euf8fta/3cvjZY4m9I4m0HDD7eOqyJQ1vHOQN9A0ExYtDLUFem8OES14eJtaId0Z+CO3qgtN3Q9gFE/hcC45kTX/P9sa84e+Iruk4epuvEYbqOf0nX8a/oFre/4vR3n/H9t4c4Jeibg+J294mv6D01AIYOaBTAUZBjX4BHYbvvzNHfAaMAkD1njw5A4+kRlCMEAAAgAElEQVQBaBTAUQTFx2Dx3NmTnDs7AI0CQArg2HtWsHoOSIDF/p5Tos71fs9QOfofb8/1neZxDQBjN+d7H+p3sCgCZA8X+gSrpwBSg9B4vo/Lg9AoQqSwfb4PBxxeON/LhXO9CJDosLYK+0K/AJNDAfDvbv8BuInQNgiYAuQJVsUBYBRg8QnA6LCmXhCsgf0PLKsD1w6xtgpjDQHJB3Pr7+aioEF4FaFyEBjP957mYtcxLnYfFwHxcu9JBF0a3BdgUjgmAGT38S/5/shBuo5/zqXuow+A8UqfcO0xLvce53LvMRESL587zaVzp7hy7nsu9Z3gQvfRAbA88w3nTx/mUte3XO09KgLj5d7vuNR7lEvC9f2nuHvjmgiM924/LLv5RGC8e1UsDfjbrd/EWtJvzS2lJnYcDTFjqI4YQU34ADDWR48TgVEARQEaBbUmuDM12YVZGe7MznBnTqZUXLc4K82VeZnu/C3Xk1fyPEVgFI5PS5YwOd6ZicJYUeNoiRpHc5QTzYI1Ucxv6ERV7Hiq48dRFTeO2kRn6pJdqE1xoSHdlaZsqQiLAjDWZbpRlepBWaIn5Yk+CLkQa5I1NKQaaUgx0ZBspCFJT1OqkcY0A61ZZtqLQ2kvtDEt18i0bD3TM3VMTw9kdpaJ2RkW0bo4L9HEvGQzMxL0TE82sqAgnIUVccwvDGdmtp2paSYmCxAap6Mh2URjuo3GLBv1WSYm5JiozQikLk3NxGwdbVl62tK1NCcGUBMtpyrGn/JoBcWR/hSE+ZNj9yXX7keezZ8Cu5J8mx/ZFm8Kg+TURqhpT7Awxaah1RpIoVFBhNGXpJwIShrjKWwIp7ghksKacLJKg8gsDSYu20h4po6wXBNRJcFEldiJKjKLbUiBlaCCIEw5Vqz5doKLggkvCSK0yExIoZGgIgEghcAYK+ZsE4ZMA+o0LT5JKmQpKvzzjGirQtHWhONTZGZ8ij8j470ZFuPBiARvpAUGFDVhyMqsuORqGZ+lwqNAi2u6CvdUDWPDvBlpdUMS6Y1nvBcBeb6YqhRY61Voq7R45/ohSfXGK1tDcGsqqtJwXFO1DI/y5d8M43ja4sL/DB/PU+lueLfYCH4lBWWLBc9yJd6VarzKAnDN88clT4VbhRbZFCPek81IGwKRVKrwrTUQUGvBUB+ModqOodyGrToUnyQtL+ideUY1mpfMbjyjHiNaEF+wuvNSsCcjQmUiNI6P9MEpzIvRIQJQOonA+JTOjae0Qjofd57VuTPM6Mkoi4zhQvlBvQfDbP6MCDMgy07l1YMHWf3tSRZ/9DXzOz7lte1fsPzTo6z94hjvfPYNq3bt483t21i4ailT50xj8qw25iyczfwl82mY3UpZezMFUxpIrC0jqDCP/PZZTHtnM+8cPsX7/T+z5/xtdp27w+5z99kuAN+ZG3ScEayCd9gm6rZoKRSshYK299xkR+8tdvTdZmffHXb13WFH723x2gfnnL3FzjO/svv0T+w48wudwrpG4fqe2+zo/oWPz93gy/4f+eToWfZ+8gV73t9Px9ZOmpqayMnPRmfWIPFxwUk2nuGuI3CWuzLG24kx3qMZ4z0cL52E0EwrtjQjigg5UrsAfO6M0koZqfVijFomwqKTEDAjl+Kq9MJF6YVrgIzx/lJcVJ64B3rjqvZCYvLDzeyHk17GSI2EkVoJY4NkjInwYVyiAvcCI66FBpyKNLiWa5BW6ZCUq3EtVSKtCMCnVoeq0UJgsxX9pCBMbcHom80E1Blwy/PHs1CLui4cVVUIyjILgRVGzDUmghvMRDVbiGm1EtlkIqrRSHyjgZQ6NckFHqRnjKe20J2XW3SsmBbEmmmhLGk0sqLFxJqJVt5ps9MxM5LNU0JY32Jm8yQbm9qsrGkOZNUELSvr9SyvNbC8zsDyeh1rmgJZ2SDnnUlyPl8TxcdvR/Hh2xF8/E4EH60N5uO1wRx8K4wDa0NEF/XWhUKVl1C2Lbay+RUtm17Tsf51PRtXmNn0po3N64LY/F4wG961sv4dMxvetbBhvY1N60M59uWr3Lt2kvvXT/9vAcYHrujrfYgR04KFUViv9TtgHLJe0bGe8WHQxpB8gg6r4X8VMP54iYfAeJjuk1/TPQiNwnbPqW/EvtNHv+D7I59z+uiXos4c/VKExd5T3/G4+r7/f5l7zygr63TNe973w/tl5sycc9pWVASBCntX7ZxzTpWLgso5UlUURQUqkDNINLRtaLW17W4DBlRslSiYcwTJFJWLDCogqP171//ZtbFU+pyeWTNrzYd7PWE/tdfGVa79q+u6r/v+ClHifu/BL6XjwDGhLh64bkVVwv309uyXVMN+oSQKRbHn0GgdZuj4r2vg+GEGeqMVtdGFPX6U4X5hi/9U4t6QsM7Hlnhu4Nh16jpq4vUUxhg0CmCUFEYBVUKlG4yqjUM/XUvAOCLUxSgwCkj8SW2MAWO/ZLufFMA3tn5ho4+Fsl+pfGOUPvFcFBiPcnIkVqMK48k+zpwUdvGABIrXLHdhvf/Sfr8GlQJAxb9JWMGjiuMvVM6xn0389x/pFVAoVMZDnOw/zKn+w5zoO8TIcaEM7meoR8ChOO6j77D4XfucE337JeXw1MBBTg8e5rRQFfsPXoO+U8PHODl0lFNjgHHk+D76D31K74EPGTj0MSPHPudk/5ec6NvLib59nBAK5dARCRh/+E70qkb7Vf+Rwigg8vvvv+XvwpK+eJ6n7mqhIz+BuXlxUolNL13TRcWzpFTFUgGLZToWl2iYn5/Eorw4VpbIWVup4s46HWsrFFIy+s5qFXfXqiVYFArjxmqVBJZrKpJZUZAg1fKCRJbkJ7JQAGpBIt2FiXQVJUqgKGBxfrmCBZUiAKOis0RGe3EiHWVyFtRqWNJoZGmTi8UNbhbWeZhb6WZ+pZ8FlSEWVUZYWCGg0cuCMj+LKgIsr0thfXMWaxpSWCVgsTbaj7imyseGmjDrKsOsLvSzLj/IuqIwdxSFWFuZxu9m5bGxMYe1dZksL4+wMN/D3BwH7dOc0rDt1jw3bYVuWgrtzC6w0jRdT0uekbnFVroLTHTlmmjL0tGYoqQxXcuMdLG6UEtVWEuJT0GpV0mZR02FV0OxI4kKn5qagIaWNDPz0u10+0w02bUUWZXkptqobymhZWEpTfNymTU/n6K6ILlVPtKK7GRWeMmoCUl9VgL4wpU+plb5mT4jhfTqqAUYqPKT0hghozmVrNkRMmYFyJwdIKMzjXBLkHBzgLSWCFPnZBKeGcRT58VW7cJY6cAizpsiOGano6/zk1RuJ6nCQXyxGU29H0tbOsbmFLTiy7nGhbLOibrOg7rSjaLQTtJ0E8nT9CRmy9GWqHDONBLssBPsDOBs9mCc4cDRHGH6qhr8HflYGjPQ16VwQySJm9KU/NfUOG4u02OZn0nq2iLs3WE0TTbM7cJ6FMBoJrnRhnqOB92qEMZVKZhXpGBaGJKA0dEZwt0extsSJjA7hdS2DJTTLNzsSeQmVzw3+8SWGDnjwwpuE8CYpmFiupb4HDMJUw3EZ2qZnKFlnJjt6Evm393J/Mat4LceJbcIYPSpGO9XcoMIcgSTuDXLSEKRD0PNVFLn1JLRUkuovIhIQQHZhSWk1zWS2zaHaTNnMq2mitqWRu57+PesWruMZasWsXrjClbeuYKFd66hZd1aGlevZvHDj3HHU8/x+FsfsfmLY7zWc4YdAxfZNfI9O4evsntYrOi7xNaeb6Ta2X+ZHX2iLv28ei+zo/c7dvZeYVefGJkTrR19V9jWe0UKumztucy2nou83vstL3wxwF/e3c9dW3az+qktPLz9DTa//wVvHe7ni6EzfHS4jzfefJfXtu7kxZde5YUtW3nwkccxOlwkqJUorToSDIkkmBKYoptMgiGOBFMcuqAax1QrpiwjqhQ1iUEliSENUwJqJjuVKF0GqZIdWkQlWlXIbVqSHCJMI+BRh1KsH/TqSXBpiHeqSXCrSfRoiPdriIvoiMswkpBrQ1nuR9YYJL4lSEJLgMkz3chmC3D0o27zYe4OY+4KYJsbwr0wjH2uG+McJ9oWF4pGB5pZPgyzgxibvZibHNiarDibLQTmuAh1+6RKmR9g6qIw0+d5KeywU9Kso2amiq5uG+uXBPj94jAPLU/joSURHpwf4I8Lgvx1cYRNS1LYvCyNv62ayksrs3h0cYDHFoV4ZG6QhzsDPNIpoNHHEwu9PLnQxnPLLbwjgi9PZrPnqSzeeWYqbz2ZzttPpPPe01m8+1S2NIfxtUfS2PF4DtseSefV+/387YEAmx/wsfnRIC8+kcILT6ew+ZlUntsU4flnIrz4XCovPJ/Gi5uz2f/pffx47hA/Xvg/A4w/nh9E1E/gODg6uFuEEMYEEQQk/jKF+qNI/P6sxEy+Uav6fxcwxixpoSQKQDzyhVT9R/bSJ6zmI9E6fvBzeg5+jjj2HvqCPqEsHo1Zx7HjfkkdFHaxsJKFIhizlAfGqIExVVA6Xs9G7jnMoKjjRxjqFXWUIXEuXR9luPcow33HpP5JqYdytI9S6p2M9VOOOUrwOBDtqxS27T8uYQVHVcOfHYWS+EtovI6yKGBRWLySNT0Kj6dODHIyVpI1HbWiT50Yku5L4DiqOkZ7MUfBTFIIo2AmQGxsCUXvl7Ao2cLXBcZjUWAUoDUiLOrjUVg8NcCZk6J+0Zs52kcp+jGl18Yoj2P7O2M2tYDb6yuMxzghAaKAxCgoClgc7j3I0PEDDEmguH/0/CsGj+1j4Nheho5/JdnHku08eJgzAg4HDkVt6MEjnBwSPY9CZTzCiQHxfl8hgHHgyOf0HfqE/oMfM3jkU0Z6P+dEr4BGoTLGFMYzfC+CWpfPRwNA/8CS/v7qGa5e/Qaph/HieZ6WgDEeseVFzGGcm59ApwDG3HiWlKlZVq5jeYWBxaUa5uUlMT83jiVFMlaJmYx1etaIY7VQHJVsqFJwZ7WCu2vEPTGrMZl1VUmsLolndUkCq4oTWVYoBoNPYUFxAgvKEplfLmdBhUKCxUVVahbXaFhYrWFBtVraHz23UsXieiOrW53c0RbkjtYwK5vCLKkLsqg6yKKqMIurwiyqDLKw3Meich+LK/wsqwmxuj7CqrqApC6uqfOzri7IutoQ62si3FEeYmVhgDX5EVYXRFhbnsndjfnc3VzE4rIUFhSH6JzuoTXTRmu6lcZ0s7TST6z2E2lssYawbnR0z6wsNS3ZaprFdplUBY1hJXWBJGqCCioCyZT4kijyyMmzJ5Bvl1Fgl1Nsl1NkS6DSq6Taq6QlxUyzV0uTQ02RNp4MXRxFUz3MmlPO3GW1dC+tlEIugUwN1pAMd6YOZ7YRx3QrzmI3rnI/wVIfmSVeptemklEdIrUuRLDOT7DRT2prmIw5YbI6hSqSRtbSNMLzAqTND1OwPIfqdWXkzssioy2FcHMIZ60bU4UNY7Ub+8wUnM3pOJrTJHjU1HiQlVpJKLGgqvGgawigrHWjmuFCW++V4FJZ6kBdbEc+Xc/48CQSpyViazAT6vCQOjeCp8WHeYYLV3MK+avrCHbk45iVLUHjbVk6bskQ6+MS+bd0Ocm1blydGVhmB7C2+LC2etHNEpa0Hnm9AWW7A83KAPqVYWx3ZOBYkY65O4CjI4SzRVjsPvwzQ2S0ZSLPMnCLJ5Fxrnh+Y5skqY23hRRMFJtcBDCmapicriNO2NMZGiaEFdwcSGKcX8lv3cnc4EziRncyt/lVTAwoGR9KZtw0Nbfm65kiVtjNjOBozmRiRMFERzwJlkRUhiRUygRu1yYz2aRF7TLjCrspqcintraUlpZ6urpbWLBkLotWLmLlfQ9w/5bXeXTHu7z02VF2HDnJjp6zvN7/Ldv7vpWCKzuGvmfH0FV2D11hR99F6f6O/m/ZNXiJnQMXR+sSO/tFXWangMXjV9g1Coy7BDD2iZ/9ju3937FNqihovnrgJMsff4HUumZc+UV48/Pw5U8ns7qalQ89yuPbdrP984O8+d4HvPHW+7z1zufsfvML3nrvIHfd92eCmdNRWAwo7EriDLcTr49HZkhCZpKjcCRjSbdgy7Ghy9AT75cRH5CTGFES71OQYFNKQZckpwa5XY3MpiLRoopCpFNPkl2LQiiRLi3xNgXxVgUyhxqZQ4PCZ0TuN5IYNBIXMpKU7SK+OsJtTRFurvMxrsbFpEY/8U1+Ema6UQtwnO1G1+rB2OHB2OXA2OVCN0cEaHzI6m0k1llQNFjRNJgxNBiwNBmlvkd7qxNHuxtPp09qsUibGyCr08X0OVbKOq1UzTHR3mlj47IU/nhXAfcuT+N3C0Pc0+XlgW4fj80P8uSiVJ5dmsETi1L4w6IwjyyK8IfuAA93+nmsO8hjHU4e7zDz1DwDL60w88a9Pnb/KcwbT6by9lOpvPNEhHf+Gubdv6bwzl9T2fOnVF7/Uwa7Hs9m5yPpbH8gxCv3B3jpwQAv/DHIS0+k8OKmVDZvSuXZTWGeE8D4fBqbJWgUCuPv+eHsQX48f+T/iMIYm8MogDFmVUuDu2MpTwGNQnEUaocEjbHgi5hj+DNYFPD4j4DxF72LsV7GGFyOHq/Xw3jp61McP/Kl1MfYe/gL+o8KENzLUM8B+o/uk6BQspOPiC/0r+g7sle6J16P3v8JFgUcCqtY9CCK40jfEUZ6jzB8XMDfoWv28VhgFArhz63iIxIoRmHxJziUoHEUFAUsjohgzVgoHA3ZCBi8FsIZfV2ApARYsRDOqKUbA52fHa/1JsZ6FEet52vAGL2WVMVRKIz2AQ5x+sSQBIwCHE8Nx3oDhzh1crRGIVH0NJ4U52MAUqiOIrgj9Q2K46iyF1PtfvYZx0Ba7P7JoZ+gUsBc9OfFe/ZIoHhyLDCeEuGXgV+UCMhEwzZSyObMiHT9S6CMXYv3j0Hj2M8gzsV/a0lhFIB4/KD0uyT9rhzdR//o75GARvGaAMjh4/sZ7BG/X/sY7t0vAeOI6H8cOMSZ4aOSnSws5VNDxxgZOsbw4BFODB5huP8ggwIY+w5wYtTKHjz6Bf2HP2Wo5zNGjn8RBUZhbY/2MH5/+TxXLp2X/lj7hwrj1dNcEb2OQmG8dIGn726hIy+ejmmT6MqbQud0UWIuo4wlpWoJFJeUallcqmVBkZLOnCnMy09gWZmSDTOMrKnSsK5KLQ3sXlsuZ12FnDvFuJ0aOetrZKyrkrGmXABjHCuLJ7OsaBJLiuNYWpnI4qpEFlbKWFytkmppnZbl9XqW1utZVm9kbauLNW1u1rS6WdPuZU1biLVtKaxuTmF5fYSltSGW1UZYLGCxzMey6mA04DIjwsraMMtrAqyq80vJZRFCWVsXYP2MCGurw6wsDbK8MMiq/DQWTw2ysiSTdXX5LCnLpH26n6YMBzVBA5UeDTOCRsr9KipDaiqCKkq9MioCMqpDMpoyVLRmaWhOS2ZWRE5jMImGkIp6sVvar6DEK6fQLaPAmUieI4FCp5wiRxKlzmSqfUo6prloCumZHTbS5NVR61CTo4vDr72dvGwHLXPKWLV6Np0dJegNt+JwJ6K1TkJtjyPJFofMmYAmRY9xqg3HNDuhXAcZlSFJbQzN8OOpd+NscBLqCJKxMJWcZRkUrptG7sYsctZlULAhh6q7i5hxdzlVa4rJ6UqToDFtdgqeOjf6UhvacifW+hDelkz8c6ZK8Kir8SIvtZFQZEJR6cTQGEDT4JFCMZpaD4mFJuKn65g8VUlSvhZFoRpzjYm07gjZizIJtAWxN3hwNAbJXlRG+rwy7I2ZaCoCyAud3JqmZrxQ91IU3JKqQF3hwtYYwjErKM2M1DZYSKhWE1+rQjbbgGKJB82yANZVaXjvEJtosrC0ePG2C3UxQrApTFpzGgnpWm71yrjJGccNtknc6JjCOHeCBI6TUzRMSdVKKwYnp6mZlKrktmASt/iTGedV8FunnHFuBTe55UwIinWBaiZlqZhSaySh3oqy2Y2lM4XgolyUpVZu88YzyRJPol6GSq8kwSAnXp9IslFOYvJEbFYVTpuW4oKptLTMpGteN8++9AJ/e+cztnw2yK5D59l15Gv2HL/Mrp6LvHbka7b3XpI2wWzrF9ZydFPLKyLpLBTFoe/YPniRrf3fsrVfHC+xtU/A4FW2S8nn7xCK4g5xPSCeFTMer7B18DteG7zIq4MX2T5wkZf3DpLd1IUukore70Jp1aD3GIk3qphkNJIcTCVnZht//OsTvPzaLnbt+ZTdbx3g9TeP8MZ7R1mx/gGMHjfONCdKZyLJFgUyvZJks4pkuwqVR4Ml04ozz4EiJZk4/2SS0uQkC2h0JDPZIpPqNu0UbjckkmhTSra0wqlHbtMQbxZQqUHh0qF06VE6dCjsIhxjQuEykeQ2kegxoYi4mFQc5jdVQf5HmYd/L3dzc42X22rdTKx1ktjgJlmAY7MHXZsHXacdXYcDw1wfxrkhTPNSiKszIm8woWwwoqnXS9CortZhqLdibnJib/HibgvgbfUSmeMhs8NJnrCn57mpaTPT0mLmwfvKePB3xdy5PI0N84PcPTfAvV1+7u/y81B3gPva3dw7z8cf5gd5sMsrKYtPLwzx1zlWnurQs3m+jq0rjbx5l4M3HvHy7pMCEv28/1c/H/7FxweP+3j3MR9v/tEX7Wl8PJXXH4mw9b4AW37n4eWHgmx5LMzLT6Xzt81ZvPhsOs8+HeaZTSGefzbCc89G2Dy2h/Hsr3sYv/vf0MMYA8VYL6M4XhvcPdaW/smGHrOF48plCRIFKEoV25t8DQSvSJtNxHaTX9evQzP/CBh7j+7l+OEv6Tn4maQuDolwiugTFD2DQiU8doA+ET45Hr0Wr4nrXmE7HztI/7FDP6+j4p54NqoSXjtKaezD9B+PlrCUJbtYWMbXSiSte65bUn/hgOgtPM6QqNhzo0GVX6mAMcgbtY2HR39WqIeix1AkrP+ZktTGf9CvKNnQw1FAjCmM14IkAhxHwy4SJI4BRKEwxkBSKJDCrh6rIsagTxxFxRTFa3D2C9Ux9nzsPX66Ps7J4Z/X6ZO9nDnZy9lTfVKdkY6D15LQAgovnDkhpagFRMas62sp7lFVUoLSkZ/CMuKzScA+mrQf7jvMkOgtPX6IIVHijwMBkL2HEK8N9wn1+DADx8Xv0z76e75iSFjYQkEcPMqJAaEoCvtZpKiFqnjs2r9lZPAogyK53/MVg8f3MXhsL4M94o+dKDAOHPmY3kMf0X/kM4Z790lQefViNODywxUxXig6h/Pq1dOS6iiFXr65yo+Xz3L1ymlJYZR6GL89J1nSXUUyugvipZozfTKdefEsKElmaaWOJeU6llbopePCEjVzcuPpKpCxuFTJklIFy8qSWF2pYK1USayrkEnAeHd9MnfVJ7G+JoE15VNYWxHHHeVxrCydwuoqOcurZSypTmRRVSLzK5JYWqdmRYOe1bPMrG11sLHDy13dIe6aG2ZDZ4A72nysavazrN7LohoPi0W/YF2YVQ1prKiLsLwmxB31YdY2RlhTH+GOGRHWNESkAdobZobZODPC+oYwKyt8LCpw0pFlpi3VTLPPREvIRndOkPkFqXTkBmlItzMjxUpVwECFV0tdyExlWEtZUEWlKH8ytaFkavyJzEpR0jlVT1eOntY0BU1hJY1BLTXCenbLKXbLJXWxwBVVGAscMooccio8KvJNt1NinkKDR0Wz30CjV0+pQ0WqKQGvOY60FD35xQFy0kx4TJNRJ/wGdfI4NJrbSFTcTLxqPDJTHCqXAnPEhDnVgD6iRJOqwJCrRV+swzvbS3BuCG+3D3eXG/dcN/6FfrLWpFL6+zwq7y2kYkMehcsyKVoylew5EUKNHoKNPkmZtNf60Fd6JGg0VHmx1IewNoYx1wcx1QclNVE/I4C3Mxtvdyb2thRsLSno6nwkFBr5F/ctJBcZMVY50JWZSJmTytQFmYTbw7gaxU7gAP7Z2aR3l+Bumoq2PEBSoZOE6VYSp9uYlGHg9nQd48PJKAusmGu9WBt9JBQrkVVrkM3QoGg1YVgVQr8siGVZBNfyDHxLM7G3B/C1RwiIwMvsFCJNKaimW7jFI+PfzBOkusWVwK2eRG7zyhnvkTHRn8ykoJJJYSUCGieElPzWmcCNLhk3uZMY507iloCCyZl6ZNNNJBTomVSjQtFqQz/Xj3vFVMr/3MHUjY2MyzDw320KfmPS8VutnknGZOSWJLR2FW6fmenT06mtLmXh/G7++OijPLN5C6/seoudn/bw6hdnefXLc2z96mu2HhAzEb9h+7FLvN7/vWQnC2VQgN/WAaTZiSK4sm1IrBMUSehL/E2MxRn6gVd6v2ebGLvT94PUryh6GLcP/8BrA9/x6sAlXh24yCuD3/A3qb5m+8A3bD14kns3b8OemS2NyLH6jFi8OpQ2NYk2I/FONwmuACqziWB6Fm3dy7nngU28/vZR3vqgh5e2vcvMji60Lj0KeyJKi4pkg4ZkswaFVYPclow6qMEy1Yw114iv0oWjxIRxmh5NipFJNhlyj5okj4bbTYkSNAq1UcCizKpB5TSgD9rR+ixo3Cb0Hgsqqx6ty4zKYUIfcKELutGn+nC2VWBd0Yiqu4y4WdlMrk9l8owgcTO8JMxwkzjDgXKmG9UsB9o5drSdLozzA+jnBVG2udG0e1A121E1mtE0GDE0mrA22LE3uHDO9OJpDuBvCeOf5SM4y01Gm5dCodrP9VPe4WRGm5WqJh1tXW5WrEhn5ZIUVs8Ps2ZugI1zQ2zs9LNhjpuNnQ4eWRzhyRXpbFmTza4N09i2MsyOlV5eX+3kjfV2Tv2tkqMv5/PJ0xE+fjLIB4+7+OQvbj58zM4Hjzl4/3EXbz/q5s1H3ex62Mcr9/l5/m4nzz/gZctfUnn5mQz+9uJUnn82lWcEMD4d4tlNITY9FeS5Z9I58Ol9cOEIP5w7wg+/CL18d2aQ7870c+WMWA/46xLwJ1TDn+zmX296EVMtR6AAACAASURBVK+PhUVxfS0l/R8Co9hze0UMXf6phOJ4zZK+Bo2/BsN/9Mz1gFGkpAUsCmgUCqOwpIXSI77kxZe7BI0CFEe/8KNf+oek+wIcB3uEInj0ZzVw7DADx6L3h44fk14b6hXja44zKKzk3tGSxvD8Gg4H+3u5Xg31ixE8fVJJr/f1Iu4N98dUwH5GBn5d0VDKoBRSEc+eGBRpZmEd/7rEs7+CyNEexZ9ZzRIkRkMuUWiM9i+OhUVxLgGjGPnzC1taXI8FRmFN/wz2RlVG0TM4VmWM9Q/Gno0dY4AojlKf4ajKeFKMnpH6GfukdLToXRRq42mRlj4pqoezpwU8RoFRqIuij1GAn4BU8f7iPWPK4s+OY+xq8cw1YIwpv70CGAUYHmZEhGBEz6hQnUfPTw4ek+4JMBSgONh7gEFhV4vex4Ejo6AoYPGYBJAjg8cYFqN4hns5MSyS2T2SPT3SLwBUKNoHJIt68JiAxo8kYOw5II6fSlb31YunpUS0BIyjkwmuB4xXrpziu+8u8MOl6GrAp+9upbtYTldhPN0ifJI3ha6CBBaUKphXnMwCoTJW6FhUrmNesYqOQpFqTqSzQM784iQWFstYWZHMmioF66rFphc5YkbjXTOSuHOGnA21CRIsri2PY21FPGsqE7mjJkkCxqU1MlbUK1nXYmFju50NbXbWtznY0O7izg4fd3UFubMrxIaOIHe0+VndHGTpDC8Lq90sqRF9ihHJehawuKo2JI2xWdsYZG1DmLUzonMQRTp6RZWL5SLFLLa0FNhpzzIyO9VAa6qFWaJnMGihPdtHR16IruJUalOtVAQNlAf0VAaN1ETMVKboqUk30JBhoi6kYoY/iaawgs4sA/OnmejO1jInXcXsiJr6gJYqt4IyVxJlPiWlfmXUjnbKKHYnUeSQUeKQUWi5nSpbAo0uFTNdWmrdOvJcarymKdisU3C4EvAHFNh1E1BP+VcSJ/43NIpbUGsm4PSpcYUM2ENGbEEj5oAeQ0CF0h9HcnAKhlwlYQGL7V5crXZMTQaMs4zY2+3SLMSMxWHCXR4CLXZS2zxM7QyROzeD7PYUQo1efPUe/I0+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LO+5mxYjGunBTUbjMGl5mi8mJmt7bywB/+yPbd7/LOJwd5+9OjbPu4j1c+O8O2vRfYeeBbtu//mlf3nePV/ed57eAFth/9ll1CdRS9hz1/Z3vf36VU8/aBy+wcEnMUL7Bz6Aqv9lzi5cOX2NYL2wf+zraB79kqAi9iV7VQFwcus2PwIjuHRH3LzqFvJNv79SPn2XP4BP68EtROGzqHHoNLh8qmJsGkIcFqYbLJjMygwuB04AikkDq1mPTpVRRWNnPXA4/x8BNPUjKjAr1Hh9KkQmHQoDBqUFm1KBxqkl0KtCka3EUOfBUOXGVG7EVmbPkejNk25AHRl6hE6deT7Bmdx2hRIbOoSbbpSXbokVu1JNt06NwWdOK/qc+GymVE6TYhdxtRBG0Y66Zh6ipDN6cQWWMGE8o9TChzkFjnJanei6zWQUKNlaQGO5p2AYhuDN1BjPMi6DqD6Ob4UTe7UDfa0NZbMDbYsNbZcNQ5cTd48TeFCM9OIdgUJNDgJjLTRc4cP3ndAYo63JS0Wshr1FJQr6GyycjsDhcrVmZx952F3LMujw3Ls7h39TQeXZfLkxsL+dt9Fex+sJq37q/g3d8X8eEDhey5K403703j0z/l8s6fM/hwUzbv/CXMW495ee9xL+885uTtxxy8+ZiD1x+18/pjTrY+4mHz/V6evtfJMw/5efHJNLY8n8WLmzN59pkUNj0dkkpY05ueDvLcpjS++vheyZK+euYQV08f48qpE9GU9IV9XD03xJX/CWCMWc7/2fGfB8bRgdSxwdQCHv8RDP4z968LjBdO0iOs6GP7JDu6/4iwpfcy0HOIvmMH6Tsm0siHGBS9hEIREjMae0Udlmrg+BEGjh/9efVEr4d6R2Fw9CiSx0N9o8rgqCooKYUxxXD0ONjfxy9rQIJIAYv9DA5EXx/q7xuFxVFIHBxg5DolAFGU9NpA9PyEAMbr1PWAUYBiLNAiAeFY63kUCq+nLsaAUaiLMUVRgGIsBPPTvSHpXqyHUbKlY2GT2Lib/6CnMQZ1EiyOPhc7j72n6FeMQqHoW+zl1IjoaRQhmKNSnTv90+xHAYXC1hfQKHoUhZIYA0XpfMy1UB8lpfFEFHhjSuiI6BWVAkhHGekXfYfHpbmJJwZ7ODl6Ls1RFPAnQLD/CCMDoyUURjESSCoBrQIMjxEDRgkaBTgKYBQ2tWRPH2Kk/6AEjYNiNM/xzxk6JkJcH9Nz8GOpP/KfBsbvTnL58nm+v/gDfHOWTXe3Mrc0mXklMuaWiNRyHJ0FCcwrSWZuUQwY9Sws19ItLOliNS25MlpzE+kuSmJeoYzlFQrWiD7GWtG7KI+uD6yVsbFOzsZaGesqE1gnYFFY0+UJEjCurleydpaOjW1m7u50cE+3i7s6HGxoc7C+zcnGOV42dgbY2Bli/Zwga9oCrJ4VZGmdUBc9rJgRZlV9iqQsrpRgMcjyKjfLq5wsrxSA6GJZmV3aH92dp6U7Vydte+nOtdCcqmNmWEdzxESjz0hzio32HD+t0/10l6VTm2GjJKClNKCjKsVEdcRERYqO+mwLTdlWqr1J1PvkdKTrWDTdysIcE10ZajrSlDSH1NT5tFR7VJS7lZR5VRR7FeQ7EqUSCmO+LYFCWzwVrnjqXXKaHEoaHRqqXHoynUqctnisznjc/iTy813kT7MT8MgxGieiMU7A5lNgDagwBzSYg1qsIQMmnxadeCaUgCVDTka9m5w5AUKzbHhnmfHPtuFvdRJo8xBs9eKqM+OoNOKqMBKstROe4SJU5ybc4MNf78Xb6MXb5JcsY1NdAF2VB02lC2W5A8VoJVc4pLmFpplhfN05pCzOJW1ZPmnLC4ksKyC0OB9dvZcJWQrGp8qZkqFGnWfGWmnCP9ODu96Ds9ZPcFYWnoZM/E05eGdmoy31och3MjnbwMQsPVOmmrk9XS9Bo0gta8pdyIsNJJXrUdQZ0Lc7MC/241gawbkkBdvcIK65EXzdqbhaQ/jaUkjpzMI3K8w41xR+a53ETbbJ3GCeyG3uRG5xxHGrPY7b7PHE+RRM8SZzs30KN9oncYs7gVvcMmlw9zhfEr8NJPHb1CQmFBmYXGVlUq2VCXVmJjXZMSzPxr6hiLiuMDc1eJDPKUDbUUvVYw/R8tQmHtqzi2V//AMtd6xk/vr1LN1wJ39+5iVeef0D9nx4mLc+H2DPZ0Ns/3SEHXvPsefQt7x17DK7xQzF/efZ9tU5Xt17mm0HzrHj0AW2HTjP1v3fsOPQN7z0+SCbPz3Go7s/4J4tu9j0wUG2HjjN68cusafnKjuPf8/O3u/Z1fcDu/u+Z0/fFd4euMK7A5d5u/cb3u69wPv93/Bu30XeOPoNbx+7wL1Pv0xZSzu+7Aw0ThMah4Fki1AaTchNOuRmFUkmNSqrEZXNgs7pxOT1EcrOpqa5iUhOJmqbHpVJg8KgQmXWorEbUDlEH6IKdVCNu9CJu8SKWwBjsQlrgQtbgQtthlg5qELmEX8EibmMGpLtWlROo6Qiik0yMqtWmtWodprQuk1Sn2OSU0uCCMJ4tcgjJpILvSRXh4kv9XDLNAO3TNNxe6GJKaUWkuvcKGa4kdXYpLR9UqMdeaMd5WwPuo4g+s4QqmY3mlludI0udDMc6KqtaEp16EoNmCqtOMXayVlhws1hAuL/mToboZl20lvd5LQ7yWkxk9NsJKtew9Q6FUVNBmrb7HQtS+WOOwu498FqXnxpIe+9fhdvv3oHH7+2hi9fXc2+l5bxyZNzeOuROt59vJ63Hq/l9UfL2fHnIj7cUsvHL1fz9qZc9vw1nbeeSuONJ8Ps+LOPbX/xs+fZNLY/nc7mx8JsesTPs3+O8MKzmbz04lReeimbzZszeOaZKCg++3RoVGlMY+9Hv+Pq6QNcOX2QK6eOcuXUCFfODHD1wj6+Pz/M1bNiFuP11cWYwngNEMVml1/UL5+5evb/NoVxFBj7JGAUAZcoMB4/egBRvcJy7hHzDWOgKKzAn6r/+FF+WQIghYp4PRiM2cgCHsVYGskmFlbxmBJQ+MuKKo6/BsafFMVREBwc5MR1K/b6f3b8tcL4c2AUFu1ov+L1jrG5hqNHAZJj1UQp7BKzqceqjBJ4jvYwjkKYgLRYqEQAoADJGAj+o2MM3qTXpYHmopcymoYWwBjtXRSq4TFODI+O2zlxOBqEkQZ9D3HhzIhkSQu1MTqEW/x7BTRH1cYoNP48LCO9HpvXODraR4zciQFkDGqFChk7F58r+u+IKoZSqnukl5NSRW30a/eEojgcVReHho4zNNjDsASRIu0u+hkFMEaVxmvA2PM5A0dFm8Vn/3PAOKowXhWzGb8+I4VeBDDOL5Uzr1RGZ0E8wqJeUKZgbkxhrNRLKuO8EjWdpTrai1S0FSTTVayQks5LSpO4o1p5DRjXVcazoUbGnXXJbKwVO6cTWV8pY31VEhtqFdw1U8ddLWZ+1+ng93Pd3NPt4HdzXdzVKdTFqMK4vt3N+na/BIvr2gUwBlnXEmFVY4AVYih2Qwor6kKsqA2yQqiNVR4WlZiZV6Blbp6O+fkGFhYaWSC2yuRq6ZquZW6+ia5pZmYJYAzpaAjqqPNoaM1w0prjoWmqizklYSrTTBT6VRQH1FSmGqlKNdEwzUHDVCs1ES0VzkQ6Mk0smmZjyTQr8zN0dKYqaY8kM9OvoMatodqjocKjpsStpNCVRIFTTp4jkQJHIkVOOWXuJKq8CTQ45TTZFDQ5tFS69ISsclyeJFJyLJTXptLeWkBxmZ+UbAOOsAK9L5Ek52QUvkQ0ISXaoAqdX43apcDgkWELTCG/xk1uvYupDTZS6wxkzLQytc1LSr0dZ4kOS54aZ4ERe64ea45WOtpy9VhyddhKzDiqHHhm+vG2hLA3hbA0hqUSFrSy0iUFXhJLLMQVm4gvMZNQakXf6CcwN4vMFUVkrComZXkBKSuKJKVRJKwTc01SgGS8L5HkHBmOagu2Shu2SjfOmjDmsgDO2nT8M3MwV4ZJyrVxW4aa27K1TMjUIZTG8WE1t6drkedbSMzXk1RmRFVrxtzuxr8yDe/SFHxL0/AuTCW8NBv//HRcbSF8c1LxtaWSXKTnNr9MUhZvMN/Ov+nHI1TF20Q54pnoSCDBq2CyU8ZN5oncYJnAOHsctwpg9CZxkwDGiIKbp2m5rcLMuCoDN1Yb+fcyKzfVOZnYFuSmJgf/T34C4xpdxLWk417egG52OTMeuZd7d+/iyY8+4eW9B9jy0Rfs+vQg29/fz7b3DrLt/R62fzTEax8Os/3zU+w+cJa3jnzDO8cusufQBXZ+dZqd+8+wY99pdn51hh1fnWH73lO89mEfr38xxD1PvEzhrE5yG5tJKauipLWbR17cxVv7T/HB0W/Yfegiuw5dZvehy+w5+C1vH/qW9w9/ywcHL/D+vlN8vP80e49+zQcHz7P1i1O8cegCu/YP8+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llBPA1ubGIAeLUWV72B0CwzabPNZLVayGg2kjFTR3aTnpxGHTn1aira7TQvCbP6vkrefPdxPvrwCT5990/sffMRjr33J46/80c+eXkN729ZyRev38kXb97N+zuW89mbK/nqvVV8uruLj3bM4sPtM3jrlTK2Pj+NV57PYc+2Una9WsSWZ7N59sk0nnsmk+c3Z/PiyzlseWUaL708leeeTZGsaAGMQmV8dlMUGL8/c4CrZ2MK48jPFEYBjGMt5bHn10DxF7bz2GfEecyyFs+LQeD/nMJ4Vew+/s96GP95O1ookNdVGMdY0tcS0mKYtgivjAFFAYzXq6i93MNg789LgGEUCqMwKJTFa8+I3kNpUPX1Rtj0MTTY/6uKKY5jFcbha/ZzFAKvpxiKewIgR2LKojgXauPAqC39C5UxqjBGB2/HzscO5h4bZhHgOLZioRdJhRwDjDEl8fTJYcmGllRGYUGPAUbxTAz2JCAbhTcBVAKwYgqfuJaeGxOMGQtrseRzbPPN6ZFoEEca0i0N6xZK31HOnBC9ovvoOfwxQ/17EeNqzp4c4NypKAhKW2tGgXGsivirzyg+p7TVRdjvvwZa8dljJV6/PjCKZ2IDxfuiwDgKiAIYY5tqTp7oY+REH0PDvQxLtnQULiXlsV/Y3mLwumil2DeqMH7O0PEvGTq+V2q1+Elh/GkO4/UsadHDKEIvV7+9ChdO8+Sds5lbkszC8mQWlCXRWZhAtwSMShaWq1lQppHUxQWlGuYWK2kr0tBRqmNOsYo5hUnSlpi5+XEsL5OxrkbBhtokNlQnslEca0VKOhp6WV8p5556DffPNvNgh5P7Op38vsvFvd2i4dvJvfPc3N0llEUH69tdrGsT5WVdm5+1bQIYQ2xoS2XNrDBrmsTInHQJFheWOplbYKYzV0vndBVtU+W0ZyfRNU3N/Hw98wt0dOVqaJ+qojVTTUuGluY0A7NSTdQHdMzwaWjLdtGUZach20ZLkZ+yFB0FfgUFvmSKAypKwxrqpwnVUUGBPZ4ZASVLC7wsy3OyINNIp7CmUxS0BBKpc8qosCspsyspdSoo8Sgp9ijJd8rJd8oodMoocSVR7k6i2hdPg0vOLLuSRpuaXL0MnyWBtBw7Vc3T6FhQSUtzLt40kRKdgMo/GVU4EUWKHHlYTkJAjjyQTKJbhswlw+yTk5troGl2Gr60yaQXKQnmJRIqUhAsUmNNj8cUjsebo8eVbZLKmq7FnKbBlKlBn61BkaVAnqNAV2HB3ODGWO/DWB/A1BjC2pSCoSGIVmxDqXYTV2ImvtTKxEI9k4v0JJUbsbeFSV0hYLGQ4JI80paXkLKgCENVkIQsE/FpOiZFJmAo1kpgqiswYasMYCjyYCj2STuoLRVhEqeauSVNwfhsNTenKZmYoWdcUMG4QDLjU5TclpGMrMSAutaCtd1LZHUmvsURUlZmk7ZqGtlrCnB2hHDNCeNuj2Bu9HJ7jpxJEQWib/EGy+3cYJzAJG8yt7tkEize7kgk0a8iziVnvG0K44QKaZrIjbY4bvElcXNYwY3pSm4tMnJTpZF/rVDz73UWbm3K5qbGFP6tzs1vGh38t2oNN80wM2Wmh5sLDNwkwjthLb/xerDXzWLOHx7n3pd3suXDg2x55wAvvHGAF948xgvvDPDKR2fZ+eVZdu8/yZ6DZ3jj4Bl27j3B9i+G2HPgDG8eucCeQ+fYtf80u/ed5MMvBtiy/X0qGtpQmKw4wyH0TgcWb4Dimib+9PSrvPb65/zt7V42vznAph1HePrVr3hp5yG2vn6Yna8f4o3XD/HeG0f4+O0ePvjkBDv3nWf3wW94f+AKHwx8y6ufHWbZ/Q/jzc5CazOiMSRjtCjQukXQRPxuJqF0yVA44tF5lajsSpJNagkWLd4gFo8drVUtQaOwpMX6QEPQjCFixFfkQfyx4io2YsrToczSkZyuRh5WEe9JYopDToJDicwuAjM6VA4jaqcZhdOK2mNH53eg8phReg2oQkaUqUamBJXIsnSoi+yo8k2o8nSoCg3SqChduY3EfC3js2TcnJnApAI1skoLCRUWppRbmVRmYmKpgYmleiaVG5hUZmBKiYG4Qj3xuTric7RMzJMjq9Cib3BgbfJimeHGXGPHWGVGW65FVZqMtiIZW40Kf6OOVAGNc+xkt9vIbrUwtcVCZpNOUh6nztSSVacjrzbCojtm8tLL9/PVZ1s4/NmLHPlkM0c/28zBT5/j0L6X6Dn6Gp99+mc+/fRh9u19mP1f3sfez9bz4XsLee+dDnbsrOeVrVVs31PPa9vL2bw5h03PZvDM81k880IWz2+ZygsvZ/Pilqk8K4DxyQBjgXHfR/dKY3X+fuEYP4gNLqdHLenz+xA9jAIYx4LhPzr/JSTGroU6KX4mFn4R1//lx0vnEPXDpfOjdYEfLosvMRF4uczfr9WYId5iqHdssPeYmY3SZpj/hX5GxCaZHy5z8etT0rq/aHJZDNLeJ6386+/vkfoUxZy8Ez37paRz//Hj9Pf2M9jby4njhzlzTFh/wpLuiZaARgkMBRyKfkVhP0d7DIV9fA36+vsQ16IfcXiw/1d1PWCMKY7R9+hFWNTDA8JmFgA4CoFDA4yMljQIW2xVka5FaESMsxHJ5CGEHT0srgVMDosS94ejNTwkXYt7sRoZEjA0zKkTw9Lz4vgf1emTI4iKPXP65AlOjV5Lr506Ib0u7p8W59J19J74GfEZxfHMqRNSnT19kliJn/9m6DiX+o9xbnCI4ZFTDJ4cYvjUUU6d/oqzJw9w6sQIwyeu0Df0PSPDZzh/YoSLg4e4euxdftz3Ehf3/I7hp9oYeayGEw+VcPbhIi5uqYWP74JDu/iuf5jzJy5x6sRZTp7s4/Spg5w9cZhzw32cHflpHWJsLaKAZgGowra/ZtmP2vZj4VmcX8+6jwKlUB5jW22ETS1GHAnLWdjnov8yCqMnBUCPCKgUaqeYCSkCTGK0T/R5sWowtm5Q2NyiRBuFGPJ+5eI5okO7fwLGK99d4urly/x46SJ/v/QNP1y+wJXvvubK95ek/dt8O8Dz989jWbWNxcXJdIv5iMVJzC9TMb9CS3eZhk6hKhar6SrWMKdQTVe5lo5SNS2FCloKlMzOVzCnQMn8EhUrq9Ssrk5iTXUi62rkrK1OYp3YOd2g5vezzTzU4eLhbh8PdXv5w1y/VA/OC3BPl5vfdXu4s8PFxg43G+e4WT/Hw7p2D2vbvazr8LO+M8j61jSWSXubHcwvt9NVbKY9T09brpa2PA1tuSpm5yQzO0dBa66aOQV62vJ0tObqac+z0C6GaGdZaM62MzPDRm3ISFOKg5ZsL40ZTmZme2jI9lDq11PsVlPh0VLt1tHgN1HrV1JgnEC5LY72dDPzpzpZkOOiM9PG7BQDTRE9Vd5kCp0J5DnjKXQlUuyVU+pPpsyvkMIvJW45lT4l1X4VtQEVTcEkZoaVVAbl5AdlFOWaKK32U9IQobptKi0LSpndXYh7mhVvkRdjhvhSVKFPFeqMCoVLjtarIskSj9KaSPY0N22NuWSk6PGH1DiDaopmZOPOMGEOKNE7EzHaE3B4FTiCKqwRNcZUNeo0JboCM4nTNUzKVTOxQMPt4guz0sjEMi23l2hIKDMiLzKiK3fgbIzgbs7A2BghodLFhHIbU0qtqAut2BpCpC8rJrKyEM+SaTgWZOGdl4OvPRtjhY/ETB2yLD3mEi+uqhDmIiemfBuWQie6HCu6XBfW0gi6giBTsu2MS9Vyc6qS8akKbvIlMM4jY5wnmVsDShJzDZjr3aTOzyBn8TTSF6QxbVU2U1dnk7I0A3dHBOfssNTDKJLik9Nv49aAnBudidxgi+NfDRMY75Jxsy2em6xTuNmZyO1BjWQ/32gXvY7J/NaeKFnhE7NUjMtO4sa8ZCbWO/jvpVr+pdLI/6i38//VGfivDQ4mdGUxpWMaN5T5+H9difyLQ8ZvLQmMN05BZpOhsJkxh1PQp2aQlJFN5xNPs/CVnSzb+T537Picu1/9ik1vnuCFj77hhX1XeemrK2z+/AIv773A3/aeZefhr9lx9Bu2H/2aVw+dY+v+U1LP44bfP4orlI7WasPotKO3W9HaHTgi6eTXNrPjg/289sEwm3YP88TuER7dMcCftx/nlbcH2LbnEO9/2MuHHwzwyScnef/DAT7+YpDPDp1j/9APfD7wPR+LDS/Hv+bNr/pp7F6M1R9CplFJqWeFRYnGrkEt5ia6tMh9ehLcOpJEMMVpwWQyYbAbUVlUqG1qNA4teq8eY0BAoxZLmg5blg73dCPeAhvOAjeGTBOKoAZlQIsqoEfmUErvLc1odIpxPXr0LiNGjwmD14RC2NVuDcqQHllYTUKqisRMNeoCC+oiM8kFOtSlRkx1Dkx1tugqwFozpgYn8jIDCSV6phTquXmqmlunaZlYYGJivpFbp2u5MVPBzdkabs3Wc2umnlvS9dySpmFCuhplgQV7nQdVuZa4EjmTyhKJq0pGVqFAWaZCX6LCUaYhMtPOtDl+cjv85LS7yG4Vir+Z7BYD09pMFHY4yW3wMq3ayfQKByW1AToXlPHAI8t56vnfs2Xbn9n9wcvs6/uIz3t2sLdvOweHdvPl8dd46/NH2f3Ret74cAm7353Dnrdb2PV6Ey+/VsPzr5Tx/JZinn+hgBdfzOfll/J4+cVpkjX9zHNpPPlMmCc3hfjLX/w88ecwez/4HT+ePcwPpw/xw5lj/HBqhB9OD/D9+S8lZfHK2T6unOuV6ur5PsbW96PXV86JtYE9iV2SaAAAIABJREFUfH/6mFRXxfnZXn4QP3tGrA/s48cLQ/z49TDfnx/kv/z94llE/XjxPD9K0HiB7wUwfhcDxu+i0PgLMBRweL36Z/oXr/+MAMbT9BzZR9/xg/T2fMVxkZg+Kq4PSYOUhw5/xsljXzIizVHsoa+3n4HeXkZ6DnPm6JcM9YiUq1AXBST2jlb0XMDiUF+0z1ACRtF7OKakAMt11MTrAqN4btSqjkHj8KAAvyGGBQAODUgl4G5kWFR03mF0WLYAR9E7KHoFoyD403NjgFEAYeyZMUfxfgIoBcQJiBRAdv0Sz0RhUYJE6bnovWtAemI4CosxUBxzvPaeEnCOBcnY+Yj0Oc4P9/LtUA8XJEAb4cTJEUZODXLitFAij/P1SB8XBwe5fOQgVz96lcGX/8DQC3dyavMqhv7SxolH6zjzUClfP5jP+XsyuHBXKl8/5OP0X4o4t/VuLh/4ggtDZzh54hQnTvZz6tQRzpw8wrmRXs4K5fSXVrwA3LEjhmKv/8KejwGjgMaxJfosYyrk/8pRQKVUYy3w0fE+kqI5mt4Wo6zEKJ2xdeW7yxIwij/Y/n75PD9c/prvvvuWK1cv8d2lc/BNH5vumcvCEiuLCpXML0iWrOeFlXq6y7V0lgoLWktXqY55ZQbmlxuYW6mjS2xcKVDQnK+ktVBLa76KzkIFi8uUrKpKZk21jI0zlNzdqOV3swzc12bhD51OHu728lCXlz90eXmwy8f9nV5+3+nhrjku7unycOccFxvnuCSFMQqMXu5odbOqxcmKZgdLat10F1toz9dfg8H2fC2i5hREj615alry1LTma2jN1zE7V0tLrpHWPCuzp9tozDBTn2aiNmKkLmJhRkiAo5X6NCeN2R4qwiby7UkSLDYGzcz0G2kP26j3Kah2xdPgS6I1oqcz3cy8bAftaRYa/BpqvaJnMZlSl4wyt4wKAYceOVVeoSQmU+NLlpTJhpCahqCamWE1jWE59RlKZuQZmDXDx4ymIHVtaTTOzWH2okKa5uZT25pNuNSPPsOEKcuKPs2IWljQPiXJ9kQU1kS0jiRcETMZ2S7CPg1ukZq2JuENmnEGzZjcWuS6KSiN8WhM8Sj1t6M0T0Jhn4IyICc5RUF8ppLJOSoSSozIqx1SGGBKpZn4ajOWOWE83RkkFRtRFpvRlTsRiWlNlY+4EjsTiixMKrQgL7BgnBEgsqSQ8MpCfMtycS/JwdGdgXlWGEOtn/hpBmkwdnKeHUdtCpHmqfhnpOCuCmAocEgr3nSFAdT5Ahid3BQR6lwyE9IU3BKQSUrfLV4lN3mSGJ+ShLHGQfr8LHIW5JKxIIPc1dOYdkcO6cumEujKwtOaQbAtU7IM5Tlxki1+gyORm5yJ3GSPk2Dxt6ZJ3GAW/YpyxgdUjBM9jD41N3pU/Jsrkd+GZIyfpmJimY4JtSYmN7u5oc7CjTNd3Nju55Y7MlBsKEaztIDbSlyMC+q53a3jdouC201yJlnlxLmSSXKokFnVTLHqmOR2YKmpZfaTzzF/+3ss2b2P+z87x117hvjTl5d59MtvefDD0zz84SkeeKufZ/d9zYsHv+W1nu946fAFXjx0jue/GODpV/cQnJqP2etH77BjcFjQWo2orRbUDjferDx2fXKQN/ef54X3T/LXN4b44+4B/vT6MZ7euY8Xtn3I5i17eP6FPfxt68fsfusrPvnsKPuOnOaLngvsHbzK58M/sP8MfNJ3nm3vf8kjTz/P0nXrCaQFsDpNGM1azFYDaosWmU2D3CU2s2jQ2IwYjHpMDiM6pz4KlnY1GqcarVeDMaTDlmHCX+AiXOLBnWfDkmNDE9GhjRjQRUwovBoJGMVcRjF/UekSCqMJvcuA1qFF7dSiFLDo//+Ze+/guupsbfOrmfvVV33v7b7kbIOT0tHJOQeFo6Occ5YsK2fJCpbkhLFxIBgbmwwGGuMIJoeGhu6mSU2Tg6NytmzjbJpn6rePZBuavl/PzJ2a+8eq39Y+ex+5KFfx+F3rfZcaWaSKkGglmnQDmmwj8nQ1IekKVPl6LJUOrNV2bLUOHPVOnI0ewtt82BvEmIVJ+ofSjUI9jldyS5KaORlGqW5K0jAr1chNSXqujdNyfaKe2bE6AhOMyJMNqNJ0qHM0hOQrCS5Ro640Yay0Yio1Yysx4Fmox1cj1EU3yc1ukhrtxEltaqMEjWktZrIWO8hpCCe13E7KQjvJRXYySiPIKhOrP2PJqUyj564l7H1nLzve2saud57kpfd38/onz/Pax0/x+sf38bu/3MHbH3Xw+/eaee1NAYwLef61Ul54rYQXXspn33NZPL87lX17knlubyICGJ9+NpKntkfw+GMunnoiki8+uI+/TX7H3ya+42+Th/ibBIz9lwFjL+eE8jjVy/ljvQhIvHDx9F9LnwvYnDjIBakO8cPkEQkaxf5pqS19fIgfTgxzfuq/ITAeOfiVtI9ZgOIhkcl44HNpZd/hr96n94s/MPLdh4wd/lKKw+ntPUKfgMMj+xkTburDolXtVxIFHPohUYDiJVgc7u9HtI9ngO8n5z8JjEIRFGrkzLsCGv33LsGigMZLIHjZ3uZpFfEiDE6rh36w/N8Do1+BnFYhJXVxhDFJCZxWJWfUSQkq/wEwTj8vqY4CCC8DxZlrAZVCQZwcH5NqBjolVVKolKMCGIcYHRtgfLyXYyNHODHcx9Sw+J3HGJs4weTIMBd6P4XPXoDX7uJvD5QxuSGb4btyGNlczORjNZza2Q6vr+HHfUs5v7uD0QfLmdoYxfj9SUzsbOfUx89xauAbjo4OMDo2zOi4cHT3MTnay6TU1p7OmLwMCH9JOfy5uigB4y+5y38BGC9vb/8EIi/fgnMRFC/bnz0NjX6A9Lu8xeyn+I5fBsZTnBcRO2eO8+OZKT8wnjnJmXOnOXPqGHw/yG/vaqctw8SSDDU9uXqWFZvpLDSwOF/MKsppL9TRVWykp8RId7GB9kIVHUUaGrLkVKXKqElTUJsqoyEtWHJWr16oZEOFivsbjDzUYuORxQ4eaXfySLuLh9s9PCRVGA+0hbG52clG4YhusnNPq5MNjXbWNdhYU29lnVAXG12sqrOzrNLEkoVa2vONEig2CDUxfQYUNTRnXqomAY5ZGhqzNNSnq6lLE6cfGGuSTZTH6CVgLInUUuo1sNBrpTBcT1WCi+pkN/lhasnFXB6ppSXeSku0kdYoA7VRSqqjFNRHq6j3qmiMUtMQqabKLafUFkSJPZgSl4yFThnl9lAqHHIqnaFUukKp8vjNMPU+NaJqvQpqopXUpKppXeimsSKM2lovlU3RVCxOoHpJGgtbEojJMuCJD0XrU6JPNKNPMGOIN6Pz6VG45YTaQwgyLsASqccdZ0Nnk6HUzUNvCkapWYBGH4LBrESpDSZEvYAgzXwCNHMI1M8hyDiHuYbZzLHOZY4ngOuctzE/RU1gjoGgfBPzcvXckipHU+UmeW0hGRtKUS60MyddyW0pSmYlKLgxOpSbYuXMTtRya4qOOVkGaQNMeE8GkSsyiFiWJpWnOwV9nZeQYgez07XMyzQTmGVFXejGVu7DVeEjojYB+yIfmjwPqtwI5NkRLEh1cXOMjpuiQrktTsGsKBm3RMi5OVzF1QL4whegLjIT0RpNbFsKMR1xpKxKIXlVCnHLU/F1phPZkkZ0awZRjQkoM5XcEiHjBlcIN7tlXGuax3XGeVxvmi9dz/bIpVV/syKV3OLTcm2EgivCArkyKoDrUkK4rcRAYIOLwJZwbqq2Mq/Ni3p9NrZnarBsLsa9Kpd5SWpuM89HYQ1FZpIx3xjCLHMINznkBHiCkXlkzDEEMNcoNps4yexeTeszr7Lyne/Y+O1p7v72And+fpRVHx5mzQd9rP5TL3f+oZ+HPvuep74+y879Z3m+9yxPfT7MY3/+hpY71qELi0Rhs6J1WiT3tcqiQ2E2oLDYcMQkSZD3waHjvHvoFC9/dYyn3u/noTc/ZdOu12hbtY6UrFwS03OISc6mZclKntn5PG+991c+/GaQT/uP89XEBb4YP8/nwyf4vH+Mzw718ck33/LQw1tJjvURabUQZjBgUilQa/2zijKTEr3TjNakxWA3YHAaJbe1yqZC5VChdCrQR+kxx5twZTiIzA/HKcwuMRqUXjW6GCPaaCMylwqZS02oU2Qu6lA4DaicJlRCabSokDvUqCJ0KLxqQrxydOlGTPkWTEVm5JkKlDkKrOVmwhs9eBqchDW78DQ5iWyLJKozhoi2GHSLbITmGbk5KoSbokKYnaBmXoaJBTk2ZmeYuCXTzA3pZq5NM3FdhoU5yUaCkgyoUs0YM20Ysi1o8s1oS23YasKIqPcSUekmqtZBbJOduCabvxqt0kxjVJWGqEo1sTVaEup0JNUZSK+3k7DISHK5ldRyF2ll4SQWhhFXEEF8YTSli0t4/KUn2bxrC3c/s4l7t29l8+4HePD5e9n2yh3seWcpb37UzdsftPPiG1XsebGIvS8X8uLrxbzyWhEv7Mtm7+4UntudxF7Rot4RzW+3R/L0MxE8+qCNpx6P4MsP7oOjB2DqgASMfoVxGhgn+zh/VCiEfmC8MNXLD5cBo3QtQFJ8LgHjAc6P7/dD4+QhLhz1K49+YBzkh+ND0m7q/2YK4yQCGHsPfS0pi4cPfk6vtHHjC3q//CMHPnqZ/s/eZOLwX6XYk76+w/T19zIgwrOluJ2D9B8+TP/hQxeVxp/DomRMkYBPQN9P6x+qiT8DSdFavgiN0+Ao/TytLM4ojDMt5pnf44c9P9jNAKOALgFn/ywwimdnvkfAmwA3v1I509KePqVW8s+BUQDgdLt5WjkUQDgDiZeffnVStKHHmJzwQ+MMPIqWtHhWPDM4MczApDCyHOLk0EFODA4xOTjF0eHvOT0wwJn3dnDyqRpOrQ2DlS7Or4rk1N2ZnP/tYnj/Cfh8Hxx4Gw7/EQ79kb4XHuTkpnxO3J3A2CMFHP/das4eeo0TI98yPjbGyPgUY9KfuZcJ0aKeURB/fk4DpKQezgSXXwaV/0hhlNrZP59/nJ59nAHHmTnNi2riRVj0G2su32ktnhEOb1HiWrStxfmLwHjue86LCJ2zR/nxzCRideBZAYxnz3D65DF+PD7Ek2vbaEo20Z5moDvXQle+lbZcsadZR31GKF2lRpaVmVlaaqCrUENrrkwCxtZ8NfWZSqpS5FQkBNKQGkxPoZp1lXo2N1p4rMPNtq5wti0J49EONw8tdvJAq5Otra5LCmOLm82tLja2uri31cm6Bit31lm4o8bE8go9SxfpWVKqYXGhgubcENrydCzO0dGcpUGAoaQqSsqiAEgVTRkqCR5bcnSIahQt6Uw9jRlGGoXCmGKWYnHEvGJ5jInCcC2FXiOL4h1UJrmoiLdSHq2nyB1CjU/NkhQLPckmOgTk+eRU+UKpiZJTEymn2hNChSOIclsg5fYgKlwyKj0Kqpyh1Fhk1Fnl1Dnk1LnkNIQraIxSUR0WTF2UjKZ4Fa2ZJmpKHJQX26msCqeyMZqK1gTyRMh0hhqDdx66sDl44uToY7Ro40wYE23oYwUwGlCFC6dpKOYoI854O2qnMB/IkNtDUYlwZG0IWp0CrVaOSi1DITIAjcHMNwcw3xHIbdb5zLYvYJYrgJvDA/gP5638xj2bX7tv4Tdhs7jKO4cb4gKZl60isFDHvDwNs7KVXJ8m4+rEYK6Jl3G1N5Df2G/jGtcCac7wxiwdIRUewnvSiVuZQ+LtOUR2JhHRnUpYTwbahhjmFttYUGAnIM9GYI6VkBwLIZlGjKURRDWnY6+MR1McharQS1CGm5ujddwQGSIB4+zoUG6JlHODW86VtgBu8oWgKjHjaookanEC0Z2xJK9KIvH2JOKWpRDbnU1MWw7x7blENyUjF3uwo5XMCpdza7iC6y0BXGcUKmMgN5gDuC1cSUiimbnRGm6MknO1N4Tr4kK5OV3N7Hwd8yusKNujMK5MRtUTi3lNGonbaol5ogbP+hwc7bEYCs2oYmQEW+cgswcx3xLMjfogrjOGEuoNRREWgMIZTIhexq2hcoLtPsLK2ql+7FVW/3Wcrs8maf7oAA3vfciST76jeO979Px5mE1fX+Dhb39kZx888skYm/7wLV1P7yO1uhqtNwK5w4zWY0YlVDgRN2PUoLTZcCek8NQLb/DOt4P8oe847w6dQWyE2fbe51TevgZdhBud3cD80EBC9TrUFhMmp42Smhp61t/Dax99zke9Y3zcP8E349/z0cFePt5/kPc+/Yw3X32ZrWvW0piVT7LOQqLWjF0hx6hTYrDp0IhZRaceg8PoL5cBvUePzqNF7VEjdysIDVfgyHQRURiFJc2GMkqFIc6IPtYkKYyKMDF+oUfp0aNw6SVgVNgNyO0GKcxb7taiitITIgxgSWocJQ7sZTbC6jyoC5RYFunxNjnxtbrwLXYTtdhJeJONyFYP0R0+PI0RaEvNKPOMLIgXm36E0q5nTpqJOdlWZuXYuSbTzFU5Vq7Ms/PvWWZmZ5mYn2pAnmrBnOnBnO1Bk2WXNhsZS5yEV0cQXRVGbKOTuHYr8W1WYlvNRDcaiKrT4a3R4K1U+aGxWkdinZGUJjNxVTqiStVEFmjw5ZuIznfgKwgjushHWk0mj7/+DFte+C0bnt3GnU8/zpqnHmLt0/ew9qklbNrVwLNvNvL82/XsebWcHfvy2b4nnb0vZPPKqwW89GI2z+25BIw7d0SzfbuXZ34bycObTDz9SDhfvb+RHyf38+PUQT8wToxwYdIPjBf+ETBOg+NPgHHiID+Mf8f5se+4cBEaDyPa0wI6Z4wv5yZ6/7u1pP3AKPY5Hzn0pdSWHuz9mpEjnzNy4H0OffQCRz7ax+j+PzDS9zkDgwfpH+xlULia+8TeZtGGPkLfoUMSOEpqolAUpcibn8bdzEDdxXNw4O/MLf8IICXlcHr2cOaZYWmlXj+XTtGG9iuGfmAcZGRIwOI05E0riwIABXj9s8A404oW0DgDbeL9f1SXK4LimRnIFKqk/+fLZhcvUxovguSYHxqnJicugqMARgGe4v2R8UmGJ48yLkXh9HJitJczw72cPfgVI68+zcADDRxdl8D3q8IYWZnC8D2LmNi+hqnf7+Tkd3/lxFAfU6MjTIkZyqEBJgf6uPDYEs6sT2HivjgmdhRw8qN7Od33nvTcyNgZRsaPMTbZy8SEUBl/avaZ+VmApB8WxTzj36uQAhhnnr38vNxIM3M9Y/KZAUVJZZyBxMvP6a09wo0t5h4FGIqtNzMObfHefw6MJzh/boofzk7w49kJfjh7TGpJC2A8eXyKH48N8+TaTmlP8uIUC01JBtqyrbSKtq+Asmyxps9AV7GWJZIBRkmbmHXMU9KSo6IpW01tmpKqpBAW52pYXWHl7lorD7Z52NYdyVPdERI0Ptbp4ZF2Nw+3eSRY3NLiZFOzg42Ndu5rcnBvi5P19RZWlWtZUaZBbHxZUqygvUBOa34oLXkyqcTvWJyrpTVbQ0uWmtYcoSyqacy4BIwtWToW5xpYnGegJUecZpqzzFJLujHdRnWCmfJYIxWxZkq8egp9ZkpjrTRlR9JVFEtdgklqPTdEhdKVqKUrXkV3rIIaXwjVsQpqY5TUeEOpj1RQ4wmh2hVMtUtGtSeU2gglDeEamj1aqRrDNdRHqqmJkLPQHUC5N5jWLJOUI9m+0E3Zokiy8u1Ep2hwx8sx+YLQRQZiiArBFqfGGadF7w7BFGdCH29BF2vyl8+AIdooKTSacA0BxgXMUd/GfHMgoeE6LLFO9HYjBqMOo0EnnaFGBfOtInMwgGudC7g+MoRb4lTcEKfgmlgZVyfIuDYllGtTxBnMdclB3JgSwnWpgVyXHsgNuXKuzlPwbxnB/Co1iF8lBPCvUfP5j/D5XOMJ4MrwBfwqej7XJstQlTnxNMWS1JNBQlca8UuziOzJxNqRgqzay7xcC3MyjSzINKMuCsNeHkPykgJ6tm+gdmsPnpo0rIsSkedEckuMnuvCg7g1Vs4sn4ybI+Rc75FzjSeEG6KDCcrXYmtyE94RSVR3JAl3RBO30kdMTxzxPenEdmQR35FFRH0sCxICmR0ZwjyfhsAYPTdZg7hWN4/r9Au4xRbCAq9WAsb5MRpmRYcyK1HBvEzhpHUQIuJXyu3Iat3Mr7AQXGtjfoVe2kWcckcuKWtzSNmQTczqFHR1dq6LuZUbwudyiz2IOUY5C3RaAi2BBFjncZthLnONIdyilnO9QoMqIZvGR3fR/caHlOx+k+jHt+F5YguOBx/EtnEbFa9/xYavz7PlG3jws9Pc+85B8lc/yPyoFOY5LAS6LYSIzSZOsTpPgUJsQLHpUDps2GISWLX5Ed7dP8Sfhk7y9tBp3p34gT1fHCK3rQOFy4JatHVNCkLNAjY1GFwGZCY1pqhwXMlJtK1bzztf7+fr8Ulqly5DbrOhttnIT0/nifV387uHtvHy2k1sKKmiIjYRt16DySJyGxWoXVq0Yp7RqsPoMWIIN6DxaFB6lAQ5gtHE6okpT8KeE47cp0Ebq8OSbMOUYEHrMyD3qAkRLWeXVgJGoTLKrDqCbVpCnFoUEXoMiRZMGSYcRTa8tWFE1DlxVJvRlSrxNttJ7PCQ2h1Jcnc4cR1OotschDda8LWF41vsJawhHFuFC+uiMCmgXjJapWi5IcPCNXkOrihw8usSN78qdfMvRXb+I0/PNeIfEal6lDkeTMU+lDluyY0dlKnDvMhOVH04sa1O4jsspPQ4SO5yENdqIrbJSNJiGwlNZmJq9cTXm0hb7CCt00p6h530xS7SG90kV7uJLw8jZmEkMWUxpDfnsPzxtdz93DPc/dxe7n3+Be7bt49N+55iw47VbNjeyNa95Ty6t5Anny/k2X157Nibxs49qex7IYvnn09jj1AX9yTx/J5Edu+MYeezPnZt9/H0Aw52b/Px3Yeb+VGaX/yOH46KGcRLwPjDRB8/CNPK5BF+ENA31cvfpvr428WzT7onPpda0QIWZ2r8gDQTKZRH6f2pfsn8cnbiyGXAePoYP4pW2Nnv+fHvDC9nfnFecWYjzMzeacQqwX/W9HJxZeA5fhSu6Qv+GUahMIo6LOYXRbzO4S8ZOvwFE4c+pO8vL3Lo/Z2MfvMmw0c+YqD/G/r6D0mmE3+m4qW5RaEsXnIu/zRAW9z/e4PLjGr401O0m0XrWUDf34HiTGt7sF/ajjIy3MfwkL+GxB5o0ZYeHmJkSNQwI0MjjA6LErOLP2s/zxhbJMXxMuPLZS1mAZeXt5/9kCjA7zL4m1YdxWeXPzsDiH7Di/+zGWD0q46XzC+SweXvVMVxyewigaSAu2nzzNGRYxwdPcXY1HGGp8RWlq+4cOQtTrx6D4P3LWJkXQGT64s48UgbF97by+lP3uT4t58w1neEgbGjHJo4yeHJ7+mbmGJ4fEzKiOTlBzl/XwGj68M4vi2WH//Uw9kv93Bayjo8ztjkCYbGDkut8ElhyLm8xsTeaf89SX38map4qTUtsh7FysGfljDPzIDizDnjzBYK409a0j8LMhegOKMmzkT4SKriL7wnFEaxhvPyOn/uBOfOHuX86VEunBrl3OlJzpz5XlIYz5w8wbnxPh5d1UpdvJnmZAsNiUaa0sSMoJ4GMRuYpaKzSEd3sZbOXBGhEySFfLdkhdCYEUpVYjD16WJWUE1HgZE1VQ7uqXfxYHsEj3WG8XinRyqhMD7Y6uDBVpc0w7il2eFvRzfYuavWzJ3VBlYuVNFTFEpPkZylYp90sZKOQoWkaDbnBNNWIIw4OtryNbTlaWjP09I2DY+NGUpasrQIWGzN1kuw2JorTiPtBQKArTRlWhHAWJMk5hhNVMSZWRRjpjhGAKOZ9jwfq8uTKXYEsMi1gGZfKEvilXTFyuiMCpCAsTJaLgFjQ4ya2kgFla5gKl0hVLplVISJDS9KaqK01PkMVHu1lHtVLIpWsyheQ1W6kcYiB63lYbRWhVNbHkZWUSTWyFCMETL0QiEJD0UfpcYab8YaZ8EYKcwqejRePSqvDmWkKK2kMprjbeh9RuabAgi2ygg0BzNLN5+5ThUROYkobUbUoi2pUxNqVDPHGEJAtJ65SQaCijxck6Hn35Pk/CpZxm+ylPwmW8m1JXr+PTOYX2cEclVWENflhnBdXghX5QZxdVEoVy/ScEW5lisX6fhNgZJ/Sw3mxgw1NyYquMoXyL/65nFl9AKu981DnqkhojaKpPYU4tpTienOwtmRhrImyg+LWRYC0syEpNtI7SxlyxtP89K3f+CJPz3Pwjtb8SxKxbYoheBMN7NjVcyJVzInVsmcGA3XeUK5JkwmOajnZCvQ1ppwd9uJvzOCuDVufMvt+Lo9xHbFEb8klfiOVCKbognJCMZY4CY02UxgtJ754VpuNARxvW4BNxqDuNUt9kOHMs+nZF6MnLmxwcxPUhKSbUJWYOe2TB1zcnTMydUwOzMY+UItqjId+esKyL47n/RNBcTcm4luaQQhjQ7kVW5JrbrJJmOeVcvNVmHcUfCvbhn/Hm9kVnEsspo84tcvI23TOuI2rUW/soN5XdUEr20l5M5u1OvvpfDFP7Nh/xm27r/A1r9MsOHlv6BLL+M2ewRz7EYC3CaCPQZCPTpkDpW0i1kutp+4nTiS09n4zF7+cGiSPwye5e3hC7w1/iOvHpmkZNntaCI9Uui1zKRCbjMSKnITLXIpHifYrELuNGOIjiShtIi7nniM5NIiFhi0BBt0WI16FiansX31XXz46DO8dc+DPHfPJpbUVhLptaNxqlG4lIRaFCisKjQuDWq3EpkzmGBnICGeEMxpNsKLYlDFm1ngkaGJ1WJLdWBNcaD26ggVLWmnCoVbh9JtkBRGuU2PzKkn2KUhNEKNNdOGu9iOrVCHt85BRL0V40Il4c02kjrFjmcniW1OEtrsJC9xk7HcS0p3BEldXhKX+Iht9RJeH4anMRJvRzI5PeiMAAAgAElEQVSyYjs3pOu5KtPCv2XZ+Z85Dv6lMIz/oySc/1np4zc1YVxVZuOWIjvBhW6s1fGYqnxoFrmQl5gwVFowl5uIqDOR2GYhvdtFRo+bjG43qR1OUtudZCwJk5zT8Y0W0jtdpPfYyVzqIqvLI22JyRQ73xuiSKz1kVifQHpbDkUry2l5YB0b9u1m82svc9+Lz3P/y8+w+cV72fxcB4++WMsjewp4dFc2z+zNZNfeZHbtSWL33mR2i3N3Inv3JLJ3dzzP7U5g7644dv3Wy28323h+WwwHPrwfJvfzgzC+HDvMhclpYJz6jAvjAgRFu1ncF9B45DJoFODorwuThzk7+h1nB7/g3NCXnBv5WgLHHyYOTLenD/uBU7S3J38BGDl3EiQX9OUO6f8cGH+yd/r/KTCeP82p4xMcPvilZHw5fEAA4xfS/OLA4W842vcZw5+/zuE/72DwsxcZOfQ+Q/1f0d93gAEBh72Xzyz+LET7YuSNHxylGcaftZklgPxZS1lAogSMAginXcySEnhZS9oPnsLk0itt/RCbP/zmFvGOgEwBiyOMDI1Ol19NlKBxuh0ttZkvM7ZcbFeLWcN/smbgb0ZB9MOk35gyA5oCFmdmEaXPL7alLwGg+PwiMApovKyOToz7lUUBpdPvfj90nJNDZxgZm2L4WB9H+95i8q01TG7N4sSaWIbuyGXqidXwybuc6j/IMaG4jY7SPzHFoaPfc2jqe/qOTjIyMcTU2GFOjnwHf97NuccbmbjHx8R9Vk7tyOf0Oxs5e+ADjo2MMTFxjNGJIcYnROzODDDOKI2XgFEoh/8YGv3AODU+wuV1ERilrEl/ZuSMsvhzYJzZdCOgUNQMMP5EYRzu82dWSg5qv4tammE8dewnsCjAUcTnnDs7xflTY1w4KYDxKKdPn+DkqZN8f/woJ4cO8PDtTZKq1pJqpSnVTFO6kYZ0LXXpCppzVCwp0tJVqKI9O5i2zABaMxbQlBZIU3qo1AZuyzPTXeKkp9TOijIr9zaFc39ruDSv+GibU5phfLjNKQGjaEkLh7RQGDeK9X/VRtaUa1m5UMnSIhHtE0J3YSg9xQp6isXvVtGeL2dxXiidRUqWFGvoLBKzjEJdFO7tGZVRRWu2jtYsvVRteUYJFtvyzXQU2mjNvQSMdSk2apNEOaTcxcIoPYviTLTnRFIfZyTfMJsqVwCtQmEUwBgnpz0qkNpoOZU+BdU+JfUxAgrV1ESqqAxTUBmhotyroSRcQUF4KIVeJUUxavKiFZSmGqkp9lBTFk51eTjV1ZFUVIaRlW/BEavDECFHGy5HFynibcR6PxPmWBvmGBuGSAv6CDNyt0ZalRbsUkiuUXOCA3OCHVWkjrmmQILtoSwwB7PAoUAWZcWc7CXYpifEZkDpsWJJ8RFVk03W2gYS1lXjXFXIlSVmflNi4qoKK9fU2Li6xsLNzU6uqtDw66Jgri6RcUVBANeUhHD9Ijk31mi4tkbL9fVGrq83cfUiLVfkK5hVbOD6DAVXxgdyRWwg18QEcoXnFm703kZIqgJfcxyxnalEdqRhbU5AVR3F/Bwb8zKsBKbbCU514inP4I5nH+DRt5/j8XdfYPWOB4mpzcOxKA1DaTzKPDchmWZpFZ8I8L7KGcyVnmBmp2mZX6BFVavHtcJMxpZoch+MIWW9h5ilTml3dlxHIjGLE/C1RmMuM2BfGIE63YYpJ4LY6lyuVs3jGtU8rtcHSCqjWBG4IEbF/KhgQhPkyJI1yNJNEtzK8t1SGz20yIqu3IqzwUXCigRytxaTvbWYjAdKSNxUgGNlIobOWJxLMzA2JjInw8pNsTpuSXFzY340V9ckc8OqUmbdU8mc9RXMWVHErR1Z3Lw4jevaUrmhM5MFd1SwYFU9wWuWkrB9F20ffMU9X49w/18OU7PpCRS+ZBbYnMx1Ggn0+IFRAFSgTUGwU4PMY0Eb4yO6tJw3vj7MH/u+5/f95/ndELw1AW8MnKR67T2oI8MRABZq0RFsNqB0mlDYFBLkhViUhNiE41mPzGHEHBuJJsJBgFmLzKJHY9AQYbNSn5HDC/fcz3uP/5Z9DzzA5nW3U9+0CF96BIHGBdIqQJldQYiYubUvIMAxl2DPAtQxCiJLojCnOwj16ZD7dFhSrDgz3JLCqPbqUUfoCXVrULh0yJ06QiWXtI5Qtw5ZmApLqpX4qmg8pRashUqcZSoc5So8NXqSu70kt0eQ2Cw2GTmJb7aS0uEka1kk6T0RpPV4SeyIIK41nNjFkcR0RZO6OgtvTwbm1lQWVMYzvz6Lm2syubYmg99Up3Ftax43dmVya3sywY1xRHRnEt+VTsaqLNJWpUnf4WsPx1VlIqxcQ3SVVnJFp7XayemOpGBFDDk9XgkYkxY7pD9TXIuF5G4rmcvcZC8LJ7fHS153DNkdsWS2C1hMJr0zg9wVBRSurmP5s1vY9Pputry2hyfe3c0jb2zioZeW8MTLNTy+N5/Hd2awfXcqu3bFs3NXPDt2xfnjdcQO6V2xUubiczvjeW5HLLuejGT7fVb2PR7NgQ/8CuOFye+4cEy0kEUOowjg/pQLY0emoVE4oA9LRhZhZvnb0d6L9eNUn/TZ2eFvON3/KWcGPuPs0JecH/nGrzaK9vTkQWntoABOAZ6XZhinFcb/P4Hx5HERqzMNjGI94CERqyMCuw9ydOBbxr/9A0fe38Wh93cwsv+PjPZ96d/6cuQIY70DDF80uvzXAaM/bueSujhjZJlRCcXPUstZRKmMHEHk842KfcvDokRbepjRoVFGh8YYHRr3Xws18RcA8ef3/llYnFEPBez9BBjHplXGyxRIqZV8GfD55xL/OWD0zzJOx/IIYBwf5eTQMU73C4PLCFOjnzPy3gMMPlLIiTXhnF4ZzcTWVo698yKnBoQbeYhREbMzPsbg5DiDk6OMTgpwO8LJ0e+4MPwlDP0VvniNyWe6Gd2YytF1Nk5uieXM80s498nznJPWCI4xfnSC8YlRjs4oihI4zkDjT89fhsYh6V3x/uUl2s+XA+Ll1wIYZ6BRCg6fNsjMAKM/fmemFT0Ty+MPGBeQOPPcPwRGAY1nT3Dh9FF+ODXB+dPHOHP6e74/eYKjE8NM9X3FwyvrqU8y0pRqoCnNQFOmX12sS5dLphfhmO4uUNKRFUhnViAtqfNYnCFWCSrpLDDTU+pm2aJwli9ys7TUwr3NXu6ud0nxOY8IUGyx8YBUdrY029na4pTa0veIWcWFKpYVhrKsKJSlhTKWFoaytEhOT5GC7kIFXYXidyjokNRFJV0larpKNHQUqGjNUbA4V0VbnpbWHC2Lc/S0ZPlLAGNbgYn2QgudhXYW59pozDAjTC9iU0tNolUCxtpkB5WJFkoE+PkEBGqocgXR4JHR5lPSHa+lO1FDe0wotdFqKqJUCJdzdZSauhi9FKVTFqGiIkZsg9GR6ZKRFhZMuk9GfoqOsnwHVWWRVFZEUVUbS1l1NDnFLqJTVFgiF2CIEqpisBQtYo7V4UqxYU8U5cAiTCxeE6owHcFOhQSG8yzBqLwG1FFGlJF6gpwKZGFqxP0Qjwq1z4IzK465NjXzHToCwswUrmil4aE7qXr8DqLXVRK+YRFzm7xcUWnl+qYwbunwcsuSSK5tsaPbmEnw7VFcV6fmxjoVVy4M4KYqObPr1NzaoOHmGhWz6/XMqtNzfZmSK3NDuKFIyZUZgfxH4gKuSQjh+mQ5V8XO54qo2Vzlm01oiRlLkw93Z4qkMCoqIplf6GF+nof5WR7mp3gwFaWS1lFH0e2dVKxfTsOm1bjLMrAuTMFanoyhxIsix05gioGbvHKudAVzRVgIc3NMKKudGNsdRKxzUrAtmdrdeSx8NIWs9bHEdPrwNsdKCmdyTwZh9eH4GpJQpYo8vFzWbt/KTQYZNxtDmWWRc5MliNnuYGRJekJiQwmIXIA+y8bcOA0hWW48LbkU399J0eZmKh5upPKhKqqfqiF7ezmZT5SRtrWU7C2V5N9fT+GWFlLvriF6bRmeOwowLc8k5p52HPd24Nm9Hs2Ld2J4cz2hz3Zw49pcruiM5X+1hfMv3RH8ujuOW5fnM/eORdx2ew2Ku3vwPrGFwl3PsGjbY+TecTsybwRBdgsBLguBLiOBTi0BdhULrApuFYHaXif65CS6H36C3/dP8Mehs/yu7zyvDfzAm+Pw2sD3LLpjPaqoCJRuE9owG0q3Ddl0sLbCpiHUqkZmUxNiUxMsrh06VOEWZE6DFJsjArONVgNhFjNVGRlsXrqUroZqGhvLKCzPJGNhMiGm+cicoYR45AS6AgkJDyDQcxtyXwCefBtZrRmEehWEhCvRxBkxJpkwJpgxJ9mwJbvQRhklhVFE9sjsGuR2HQqHAZlLiTPTRUJFDAVL0khuCsNdqsRZGkpYpZqYJhtpS7xkdEST3BROQr2DhAY7KYudpHW6JXBM7fSQ2OYmcbFHUiITe8IouDub0vuraHhmFd2vPs66j99k0a4niNq4Bse65UQ/eDfm+zrRrFxI2IpCyu+rouPBStbtbOHe5xezYXczq56qpWl9LhXLksltCiOpwkx6vZPstgiyO71kdUaS3hlG2pIwYpotOMpDiWkzkNLtIGtpOLlLo8hfGkP+0gRye5LI6koiozuF3JVZlN29iJ5nVnLXi1vZ9PJjPPPedh5/4y4eebGVJ14o46nnsnl6VyrP7kyU1v3t3BHD9h3RPPOsT6rtz4rA7ij2PhvLc2IbzBNedm928NLjMRx8fzNMfCcFd5+bOsQ5AYwTfVyY/JQfBDCOHebCuHBAH56uI/xNQOPF6uX82CHODn/NmYFpYBz8gvPDX3Fh9NuLSqMU2SPa0xOH//sB46H9XyBKtKRFtI6I1Dl4qJ+RI/uZOPAh/R/v49t3n2Lgi98xevhTRnr3M3L4CJO9g4xcVBn/K4HxUjtamnecbk3PKIQCGCW3tNj0MXyI0dFeRkdE4HevpDCODY8yNjzG2PA4Y8OT/vNyWLysFf1fCowX1UR/y/qicigMI9NgKYBvBgLFvRnV8B8pjDPtaP9zfgf11MgkJ4ZGuTB+kNOf7mF4WyOTd6ZyZnkS399ZBn/YIyljveMjiOBuaV5QCtju59h4H8eFWWbkIGeGDnB+8AA/DHzH+d4/0//CegbuL+LU2ihO3uHhzGMLOff7zZw78memxgaYOHqcyckppsZHJYXwcqVRAOKluUShQM4Ehv90lvEnrezptvaECDC/zPQyswFGQN7l96Xr/wQYBRyKd2beE/mMl7epz/6Cwnj2zCnOnTnFBRG5c2qSsyePcvLkMaaOT0pZj0d7P+PxNQ20ZJhozdTRlCHMJBoaMpXUZ4TQlC2ju0TL8hIN3TkhdKQvoDV1Hl35SroL9XQVWllREUl3qVjX56SryMydNS421LvY0uJia6OZzXUG7m80s7XZJgHjpkYb99aZWV2mZmWxghXFclYUhbKiSM7yYgXLi5VSCWDsLlLTU6JlaamW7mINSxdqWVIs2uRitlInqY0dBXra8wy0iblFMbOYbWRxrpG2fNGO9gNjW56NpgwLtSlmapOt1CbbqUt2UJ/ipDndIbWO66K1tMeb6Yw10hKhpM2rYkmsTgrmbvEpqI81UBtjpDpaT7VPT12shZo4K4uEeSZKT4ItiJQwBflpZhYWOVhU6qZ8UQS1dQlU1ydRVOYjNtWILTIEnWsBxoggUhZ5SCx140xWE5FlJr7IQ2SOP2LEnmxCHhZCkCuA+VYRzK1EHq4j1KOVgowXWEMJsMuZbw9FHqHHkeElq76YILuGeQIcIowUrmmn+ZmN2DoLULdlENqZwnVVNq4oN3B1lZU5HVFoN2QxtyeSa5uMhD9ejHljCsFLHahXhWFZ58OxLhpNl5U5FcHcXDiXW4sCmL8wlIAyJbMKZcwqUXBF5jz+LWkuVyaHclO+nusLNFyVJ+ffMhbwv1LmEtjgQdsRj6VLxOzkMGdRFDcXRDAr18u8nDj0ZXlENteQsKSZlJ4WErsbUeTGocqPRVPgIyTDijLXQWCqgRsiZFzllnFlhIw5uSY0DWFYusKw3W4j69FkqncVUbEtn/x70sm7s5CY1nTSlpZQuK4Gb0sSSW2ZJLfkULVuMfc9v420ujLm2/XMMsu5zSlnbric+VEy5kUuIDA6mAVxKm6OVmOuy6Jt30Ns+ep1dk98wIYPH6FtXw9Nz7VS80oLVc+1kvdoHdn3N1L8QBfFDyyj4qk7qNpxO+2/u4s7PnmQ+z7cTc9bT1H88maSX70b+5Md6O4pJ+qRVnR3lfKbnhj+R5eH/7MnmltWZjFvQyk3ry3iptVFzLuzDO2GOozdpejKU5gbaWC+XUOQw8oCm54FVg2Bdg3Bbj0BbiOBkS6seXmse+5lfjd0jD9P/MA7w+d5degcr4ye55WBSR57911SqktRurXYEtzoouyECoXRLsqAQqh5Ng0yq4pgq5Jgu4oQAW4uLQtsSua7RWvYgMaqQ6dTEBFuo7y2hLLGYha2FLGotQhbpJqk8kTKbq+g8s5KstpTCCs24ynUk1LnJaUulltNtyDzhKKLNaL0qdBE6zAnWvFkRWJPdhPsEEqnSgJXsUNaQKPcIye6OILkai8Ll6ZSuz6L+Dojpuw5mPMC8NWYSWoJJ6UxiphyN1HlNtJaIkht9ZDe7pFUvtR2B+kCGlvsRNfpSe+0UHh7DCV35rFy1wbeGv2Gt8YHeXl4hBdHJnlh7Bh7hsdZ/+n7lD6yjoq7m3lg10q2717Mcy+28Obb3fzpz2v55K8P8ZcPHuVP729j75tbuP+pbtrXFpHfEkVKnZPUFjcJTXaiG83EiHnGJS58TXoS22ykdrjI6Awnd0kUxcsTyOmOJasrlqyeeDJ64lh4Vyptj1Wwcnsnq59dztaX1/HAvi4e2lvFE3vz2Lkvm5170ti1M549O6LZvTOaHTt9bN/p45kdPrY/G82O7dHs25XASzsTeOHpGF58IIw3nkyg94MtMHmAH6YOcPboQc5ODHFuXMwtfsrfRo9wYfSwBIQ/hcYZePSf50YPcHboay4Mfc75wc84P/wlF0a+5ofRy1TGiQPTsTuH/vsB48H9n0vAKOUvCmDsPcDhvkn6D+zn6MFPmPjyDQ788RkOffwiIwf+wviRA4wd7mXycP//N8AohXn7FUZJSRQ/S7OJ/oxF0ZIe6DvCEZEN2fcNwwIaR0Rbum/azTzK2Mg4YyMTfmCUrv2B2AI6RYtbmme8HCKnr/9fKYwzwPhzNXHasOIHSH8ItwDEfwYYJZPNxe/zA+P45ART4/2cP/wOU3uXMbU+l9NLsziztBK2PwbffcrQ0cPsPylMJqMcFQaX0WGOjQ1zfEycY0yNTXF09CSTo2eZGL3A8aPfMPrhk4xta+b8+jTO3x7J+a05nHllBVOf7eHE+BHGxo5zdPJ7jk2OSdB4UWm8CIczcOpvUV+aXbwEjZeg8hJgSoB4WbTOjKJ4OfxdBMefAeNMS1rMMfrb0v5WtXh3pmU9A42/DIxnOHf6DBdOneDciQlOHRvn6OQYo2NDDA0eZLL3E55YW09bjpm2XAGMIr9QQUNmKA2ZITRlhdCRp2BlqY5VJRpW5MtZXqDk9lIDd5Q7WL7Q5QfGErek5HUVWlhV4eCu+jDub3KypdHMpjoDm+qN3Fdv5J4aA2vLNdxeLAAx1A+LAhiL5SyfVhiXFSkQ1ZEbQmee/CI0dhYoWVqmobtUGGJUdIh4n0KNFAHUWWiiI1+UmY58Kx2FFjoKzRIwtuVbaMo0UZ9mpD7NSn2KXWpJVyVYqY4XO6QttCSZ6Uiy0uLV0hltoNNnoMOnZ0mcic4EsxShUyNBolkCxaooI+VRBsp8RvIjdCTYggk3ziMjzkRZYRiV5eGUlXkoLnKSnm4kKlpBfJKRyFgdYSJUO1pPdJqV3Pow0ivtpFc4iCsyEJ1nwJurx5tvwpOtx5ysQJ8UijZajy7aisprJMSlIsipJNChkFrQQW4VpkQXRR2VuNKj0EVYpPy/uo0rqH54DbqmLGZXRDGvNYErK+1cUW3hymoTc5rDiHmkBts9eVxZrmJOh4Pwh/LQr/WhWO5At9KJb3MSyQ9kkPVgNrkP5JC3KYuCjdmk3J6Ap9mFfKGauWK2MXMO/5Y8h39NDubqIj1XLNTymwodv67SclW9ievqrcyqdxHU7MPQnUFASzrGlZXYVtZhWVJL/Npl5G3aQO49d5J91yoy1i3F212HdmEKQWlOApKNaAvdyDIt0saXW2L13JpmJbDYgVzs+V3sQNGmx7vOS+p9CWTek0LisiQJFq2l8VhLknCUp6ArjCSmMRVvVQLprUUsXNbM1n3PklRZRIj47+ZQMMsZwLwoGfOjg5jtnc+cBBWW+gzqd29h2bu7aPvdk4TdWUbsvaVErEkhaUMK5RsziV8eh7MrifC15cQ/vJSCXRtJfXAJcXcupHRzJZUbi8moiMeT6caaH07h+noWbWhGk2RjXpiSoGw36tUl/MeaLH69Op3/6Irn1z3xXLMug+s3ZHDj2jRmr0xGuTSdwNIwZvtUzHUrJZUx2GEm2GEkWMz1uQ2o48JRJcWRs2wFj33wGc8dGuXt4e95d/wsb02c54WhE+zaf4j733iRVU/cS+LCRILtQYS45MjFnKDNgtJuRm4zSNtVQsxKZDYlcpeGILsCmWgRRxqZE2FgngSNeilAW+vSYYt3EF+SgD3Jij5cjso0D02MmrBFXlLbUshfmk7+0mTyuxIo6kohtszDXMssQpxBhHpCCfKEoIhUIo9QoYzQoPBM/06HSAXQTrektWgiFTjTDMQvclG7OovOrcW03JdNXnc4MTUGEhucJDWEEVcVTkKVl8TqCOKrXWQsjiSv20dOVwTpHS7ylkeRvsRDZqed5Y9k07U1n+o7cmi5u5m9H77FO4d6eW9wSjIM/XH4DH8aPc/vxo/x0refsfetZ3n79Y389c2VfPrqYj57rZVPX+3k6zfXc/jthzj41+f45tDbHBj8A+9/+TyvfLCN5z98hM0vrqR8XSa5q+LIvN2Hb7EVb72emCYzia120tvd5HZ5yemMlNTIzCVeMnt8ZC2PoWJjDIsfzaLnyXJWPNnIumda2LK7kUf3lvHsvnxee7OY117J5YW9Sezd4WPXjqhLwCi2u+yMZteOGF7cncSru5N5ZXs8rzwYwZvbEuh9fwtM7OfC1H7OTB7gzPgQZ38CjIc4P3bwJ9B4YdyvOgqIFHV2ZD9nBr+SYPHcwKecE+A4/AXnR77m/Oi3knv64jzj+EH+xwWhdJwWJTa8nOBv5076t7jMbHP5pXnGme0vF8Rso7+4cOafN7yIOUdpu4v/9H/HaU4en+DQftGSFsYXsenlG/p7D3Kkb5jeI18x2vsZY/s/5sCfX+HIR7uY+PZtpo58ybgI6e7fT+9AL33CMd1/iPG+/Yz3HWBUrP4b6Kd/cJi+oWH6hocYFPOEA+OMDIwyOjjM6OAQowPDjPaP+E9pE4vYF3yQkUHhchVr5MT6Pn+NDPZfvB7q76X34H6G9v+Rsf2/Z+LgXznW38f44AjDI6MMjI3SL8KsR8aZGDzGxNAkw2NDDIyP0Ds2yoAwpwwPc7S/n6n+QcYHRxkaOUrf+DGpffvPQOPMvOLlp6QiToPgzLW//SzmEH9eQnW8rKajdoT6KOYWZ2YX/ZA5HbUz/czYxBjfj3zH6Xcf4dTDJbAijTPLSjm4cSnHv/kDF458wdR4H33HRpkcG2NyTLSR/SWc0UfFn2XsKBNjxxkfO8nY2GnGx/s5/t27HHtxA8fvzYK7o7mwOYFTz1Ry/J3NnO37hKnhQSYnppg8eoyJyUkmJsYZHx9hbEy0vQcZFcHmY6OMjo8zNjbBhMiVFEHlooQzXbjMpVWF4vTfF4qjFPotBX+LTTH+ElE7EnCOina1AM6ZvdM/M8GI+Uwxzzg4Hd49Pdvod0oL5/QhRgcPMjp0gDOnxjl/ZkqK0Tl/5nvOifgcEdR9+nvOnTjN6aPHODYhsiePMDjci/h7drT3c55YW0V7nooleXLasmS0ZobQminOUOlsy5axtEjF6go9ayp1Uq2tNrK2xsIdlVbuqHKwstxKT7GBZaUGVpWb2VDv5O46C/fUGbm7Vs+6Kg2ryxTcXhLKssIQevIDWSGgsUTOsiIZy4tl9BSEsLQolGXFcpYWK+gUqwoL5HQXq+gp1dAttaOVLF2ooatYtKJldBWp6S7W011kQsBqV6Gd7kInXQUOluTb6My10JFtpT3TyuJ0Gy2pNskR3pBipzrBIjmml+SG0Z7jojnVTKvYC51koTveQk+sla5YGx3xDhpjrdTHOGiId1EXZ6ciykiZWC2YaCHHpyHaHkB0mIzcTBdlJTGUFPlISjQRG6fDG60iPFpFbIoZb4IARiXRSQaySyLJrIkgryGa1Ao30QVGovIMROUZ8eaZiMg1EZFnwVtoJzovHHu8FZVH/E9bQYhTToBNRmi4mvhFKVStrCW5Og1VuBatx4i3PJ3yx1bgXFNMSFcSwV2JyLqSuaHazZWLbNzcFEXM420U71uDaWUGcyqMWJbHELkxDc0KF6qVdpQrrIRvjqP4gUwWrU9g4Qovtcsj6V4Xz6p7k1i6IY7alZEsXBlPeKWVgBQ5V/qC+VWugl/V6vn3ZhNXNZm5ocnOdS0OrqgzcVW1jlvqrczuzMOwsRvPQ3cR8eD9xD+2jaRHf0v6E9vJfOJp0h99lNSHH8B51xrUK5Yg72xGt6QNU/tiLK3NqCtLCSpORl4Rg7zKg6HBiavRhq8zgqhOL96OGOy1XixlUZjyItCn2NHF6jHG6rCXROEoiyGsPJHU5gKKllajT3EyN0zBjc4g5sVrCc12oMu2ESKCnKNCUVYmELWhjqiNddjvzMeyKgn76jgcd/jw3B5JzFIXEcudxN2bTdqjXaRv28Ki558ifXMj2XeksrAzmlbX3YoAACAASURBVI7OHBY3pJCdZSE+XU9qiZuYbAvOWAWG8GBUkcEEJyiQlzhQLUtl/t3ZXLMyjl8vj+bK2+O5bkUity1NRt6eyq0ZVm6NVBMcIYwfAhKNhISZkIWZCHGZ0EdHEFVcwMqnn2Ln11/z5Dff8NyhEV4fPMmbQyd5feAoD//pT2x84zlW7NjMsqfXULCsCHehi3nWAIIsWkKEscQq3NYiHFu0p+UohNJnlxFklxHoCOVWu5p5dq2kagsVUmFVogvToQ3XonQpCLUFo7TLCHGL2VoNylgt5nQjnnw73mI3CRXRmJL0BNiDCLKHEmiTESwCzsWsboQWpVdPkEvJArv4+65A5lQjd+mQiRDv8PlYktWkVETRtqGcOx+rZt2Thdy7s4CuLXEkVclJrjATWWojbJGbsDIXpkw1ESVW0puiyF0cTV5bFIUdXvLawihY7OTuR0t4/PlW7tlWzt1PVrHz93fx3PuP8eJfnuOtb97j/b79fDw8zB/HjvPnoaP89WAvn338Jz569QE+ebmHL15v5PNXa/j8lTa+emUVX7y9lS8/3s7Br/bw9edP88nHD/Ln9+/l7T+t5ZV3VvHKe2vZ+84qHn9pCUsfLabsdi85HTZSm/SkNOpJazaT1GAiscFCQr2NjLYIytf6WLw1laWP5XPHtlLuemYRjz5fxfaXynnpjQreebead94q5+V9mewRM4s7YtixM1aaYxSzjLt2xbF3Vzwv7UnilV0JvPLbaF57NJw3nkjhyPv3w8RXnJ84yLmJI5ybGOD8xBF+mPiGH0cPcWH0IOdHD3BhTNRBqX4YFxE6YiuMv8Rn50e+5dzQV5wb/FKaYTw3/BXnhr+R7p8Xo2Jj+6e/4wD/Q7g1RZ0/c8K/4UUA4y9tcZmBxIvn/73d0X/nnr4IjJcMNQIYpb3Rh76l79C39Ev7ow/Td2iE/v4vGOz/jJHDn3Hoo9c5/P5Wxj5/luOHPmKif4TeoV6ODPUxMHiEsYEDTPV9w2Tvd4z1HWKwf4DewRH6hoYYGO5nSJhQBo8yOjjG2NAw44NDjA8MM943xkT/KOODIorlMOMjBxgf6mdscEAq6f7QAKMDfYwPDTAuNrkIYDzwHRPf/V/UvXdQnHmarXnv7kbMxp2e3rsz3T0z7aacPN5nkmSSeO+EhPdGIBAIkAfhhLz33oMESAjvkYS8tyVVyYMwmSROXiqpqvrZ+H0JVaqq7r1mNmLu/vGLL/PLVKKoUkQ+nPOe87by7G4Vw3faefP4Ec+6NWi1fQgrtnNQi7avn+Ge5wz3CGDU0j00xJOhYTr7B+nT6njxtJtXT7sZ6hWQ+ZzHw6+lcMjPgfFjKBx9PDq3KN77k8T0RzU5kv0slXAPMjTw0zPYP8Avj96uHgVGPSzqFclnQ/rEtHRvUMeLB5cYOjSXbzcGQP4U3i5O4auKTXS8us43PXf5Rmy76R/6q32Peoj9ac/js4Fh3nbf59X5Uvr3JvN2iw+v1zvzfPsUXlTn8fZWPa977vFchHCevWBweJiBoQEGBvvoHxBl4r3oBkTJdz/9A0MMDAz9AKkCVodEDZEEjaPgKCCyT39fKvPWq5CSlT1qb4/MOgrrW8CjfpvML/dVS+sBR6xoSZXUdNEvfuGQKncELD5Ep73Puzd9fPhmiA/vnvP+7Uu+efOat+8GefvmGW+fveOl7jkDfU/QaO/TrXmMplvDs6f3OLA6mezICRRETSA3YjzZIgktZhSnTmRBiCELI40ommbO6gw5qzKsWZVuyaqZlqxKt2J1hozVM2WsSpexJNmCxUnmLEm2ZG2mkrUZtqxOs2LZdDOKEgzJix5PbtQ46eREjKEgdhKL4g0pFBAZO5HcqAkUxBqQHytCL4YsjDFgYYyRlJYWqmJeghm5scbkC3gUtnSUAfnifpy5BKt5MbbkRavIi1aTG6kiN9yOvHAl+WEq8kPtyQ1WMW+ygjmBdsyeoiLNXwCjNfPD1WSF25EeImNWmC3zpspY6C8nz1tBjoeCuV4qMnzUpHuoSfdSk+ppxzR3axJENc9UO0I8TfFzMyR0qoLQEHuiozwJ8HPEQW2Og4sF9q5muPnL8A5W4BFohXuAOf4hNoTEqQmY5oJfojMuYTLUQRa4hMtwjZDjEibHLdIO71hH6fhEOOIcYIvMzQwzR2MmiS9VlQHqIEfmrVvAnLVzsA2UYaCahLmzDYnr5+K0Ko6xeZ5MWOKDyWJ/LAunMGamO5/N9Ea1MYOEEzsJKi3CbK4fExJk+C6fistKb6wX22O13B7zZXY4bfMhcZ0vmbnOZM62IydTxoZ8NQdWu1G80YNdG3zZsiWGeXlBuIbY8SdHA/4+wpT/muPA7wpd+Dzfk4k5vvzrHBd+NVPOP8y04DdpFvxubji2u9eiPrgHq627ke8sR72vFreSJnxKm5hcXk9QRT0eZdXYH6xAubMc5+3H8N9dR9DuKoJ3luC8bBHKRenI8qIxz/LBMdMbpyw/XOcE4TIrBNskX2zjvZGHO2MdYIuFhykWboYoItxQRHtJM4wxeckEZoRi5mPNp/bjGeNmzBeeJshi3bEOVjLWeSJ/dDPkN/5mfJrihNFCT6wWu6Fe5YrTahecVrngssoD91UBBO0OI6FiPjMadjOzsYXpFYeJ3JRCQpEb01Ot2LIwgbV54cxLc2VmqhNz5vuRmRNA3ExXfMIs8Aw0wd7xM2zlf8AuTo58fRifF3ry23x3frPIh98VBvB5URifpnrxJ185E93kjJObMFEocA7mjHeyYoKTDZPUMkzsFXiEhzJ73WpW1R0ju7qUxfVtrGk6z8ELt6m+/TUrqspZUnuAooadFDZuYEnDKjK2p2EfpcLQxYox0v5mQwyVJpiJPc0KYwxsjZhoa8g4+STGK4wlG3yCnYUUjBEl2mJFoKnCGGNbI4ztjDFSmWAszeCaMUFlzjilUMYnMsnREGMXUyy9rRlrN4HxShPG2ZnyhcxA2oYjQl4mYn7XXcYERzPGqk0YZ2+MoaOYobTEQCSvXT9HMcUS/0QPirbO4WBdIaWtWVSfS+dwWyJzljsSlGSOY7QVilg7ZBEyTP0NUYVa4ZugIjrLndhZzsRlqUieryZ1voqN2yOpaZ1H9fEMKk+kUHMuneqLczl6Np/y02uovVzC2QftnNF0cKF3gFtPh3n0uI9rZ+q53LqSG8ezuH18GtebUrlen83V+sXcaF3FV6fWcO/scr4+XcCt4/O42pLF1bY5fHV5KU/ubObh19s5fnU5e6tSKdrqT2qBLbELLImab8XUdFO8EibhlWDC1HQF0dn2zF4fQNHeSNaVJbCtYhqHG9OoOZ7ByXNzOHNuNmdOz6SxIYJjIvByRMCiD0eP+VIhpaT9qa+eTEvNZFqO+dFU6s6JYmdOlITSeVmkpPWJ6A8DPYjuxe+GOvh+4DF/6XvEd7qHfPuz813/I+l18Z7RI+596HvAe+19/el7oH8+cv0w+hn9j/hPAhQlWByp+BCryv6jgFGkpAUwClDs6nhAd+dDeju76L33Rtofreu6wUDHOXq/rODxxSK0N3fy4vFVhjpf0d39Fq0IVvQ8YXDk9PWIShyRdO6hr7uH4a4nvHp6n2c9T9Bqe9EK67ivA11fB/0aAZrdenjs1TCo6WVQKE1it7NGv/NZJ+YXe3oQ136x01l6rVfaJDP4+DxDdxsYuN3Ey3vneNl5hyEx16jrpbdfJ0HhUI+OYQGkPTq0/cM8HXjOU5Eu7htkuEfD855uhvp60Axq6HzWJ6lkPwfGUbVQAOAPZ3Tzyv8kMP5ScRQK5AjEjaakRwq8RwFSqI/S30XbzdD1JoZ2RvN2pRssDOSbJSk8b9uJ9uVl3vQ94ZWw4QeHfvzM0c8e6EfAp+h4/Pi86O/ng66Lvzy+xLv27QztjWd4ky/Pt01m6FAaz8/u53XnLd4M9vJ6sI+Xg1qei5T1QC/DAz0/nOcDGl70i6PlmfhZA/0MizMCjZKy2CdmK/WwqAfJERgc6W7U29Z6W3vU9paA8SOVcdSiFltcfhKakcBRn5YXdUsazRO0msfotEJh7Of9OwGMz6Rf2L55/Yo3bwd49WKAF7oXDPWIgNQjCRh7NE/QdIvQyz0Ork5mQcR48iPGSMpfbsQEFop5xdCJZIdNYlGCGavSbFg/y1YCxTUZ1qyeKWDRWrq3NlMuQeOKGdasTLNhVZqcdZlKVqRYUhg3iZyIseTHTJBOXvQEcqPGszBynPSaAMZF8XpgzI+eIKmNudETWRitT0vnivBLrAm5cSaSFS2qdhbG6I+AxzxxP9aM3BgrcoXCGGXHwkh7skMVLAiRkxtmR16okoVBdmRPUTA/UMG8qXbMDVaREaiQirxnhSpInWrJzHAZ2fFqFoQrWBgoI8/XlgVetsz2siPdW8kMD5X+eCtJ9bVjmp8tYe4mxEyRk5bkTd7COMJCHXB3t0apMkflYIGtgwlKN3O8glV4hSjxClXgG64gIMKOgEg73CPt8IxW4RwqwyHYCqdQmXTPI1qFb7wTAdPc8IhywD1UiXuQHY4BcqxdTTFzMMHGw4awtHCW71nJ1NQpmLubMNF+IuoIN4JXTJdmBg3yPTFd4odpnjcW2X5YLgzCfUsW0fUbCDi6FKulMXyRrMYgyRa/lUE4LnFHtcIV5WoX7Ne64L0jgIhcJTNmWjM3XcFiMZua7U7JYm/KVvmwb7kXGxcHsGJRMDGJblgHOjAmzQPLbcnY7c/Eeeds7Jan8MdZAfxDqjP/Nc2JP2W4YbF8LpH1R4lsbkK9vwyrHeXY7q3B/mAD6n1VOO09QmBFA1FHWogtbiZidx3Re5sJ3VFHwuETZJ+6TeSRahKbGwgo24vznjXI1y3EpmgOLkU5+ORm4zt7Fj4zZ2AbHYxpuDfGMZ4YJXrgGhdEWHoS81cuZvmOzaTlz8d5ihcyNwVqPxW2Hpa4BdtLAY3fyP+N37qM449h1kya5YJloTsu632YuiuA4J0+hO/yJXpPOPMbtrDychVrbp1h9Z1brLx9h8i964jbnELyIi/S02RsmD+ZFfMDyJ/jQ35OIMtWxrJhZybbS3JYujGF0Dgl7t6TcHEdh6XLZxiHGmM52xmTlYH8eXUgf94cyZ9XR/DbZBf+6GODgVqUYdswyd6MMUpjPleZ8oVaQJkFYyxNpQ7G8Qo5v5dZ8o8KK/7RVsF4b388U9MImZNFVOFsFhxeQ17deha1raewYSlL6xeTW5xDVH48450NGGcvUs0GTBCgKFb+2Yh5RmFV22Fgp2CSvTUG9lYYKs0xUphiojDDTGEqKY2GCmFjC1XQhHEKEym5PdFepP0NmGA/iQnqSYxXTeRTmzGMV5kwXmkqvW+SAE1HC6lPdKLYI+1oxjjRxehohomLNWYu1hipTTF0nYgqSMbkJHfWHcyl/dY+2m9tovnyYqrPZFN5OpeMRS4EpNqjjrJHPsUCub8BbmGmhKfYkpApI22+jPlFChYus6VgpR17ikOorE+k7ngSlW1xHDsZT0X7dI6dmUN5ey4lrYs4fHwVZRf303K3lauPb/BU+5iOR6e5eX4jV9pmcaN1BrebZ3O3sYg7TUXcblrI7aZ5fNmUwV2hPjZM40ZtDJePRXO6LJLT5bGcr0/j1vXF3L69hCvXCjh+Zg6HquPZsHcq2StciMkwJSjJgNBUc8KyLEkpciF7UzDbq+ZwpH0x9RdWcvzKSs7fWM65K3mcOT+HxqZojh3zoVz0LR7zpqLSl8oqf+rrAmltDKa9KYSTtVNoPerDmTIP6e/y9IqwpG/xvQi6/HuAceCxBJYCGsUZhcxRUBRAqVcmhSX9sy64/0hgFApjx8OvefrkPk8fi3T0fWndX9+DDvqf3qD/6XUGH91i4M4FHp/ZSd/1o7x4eAPdYy09Iq0slXT30Nur4alWy2OtTjqdvX3SF+7w025ed3bwrLuTXl0Xvf0daPofoe1/gLbvAb09D9H2dKLr7qW/qx9dl7Ct9YCo0/RK4DgKiaPAOPpc++AG2jvH0d6oRHf1EC/uNfG66yYvBVD1DUnW96Cmi5eaHt70DDCkHaJXO0yP7hl9YpWeRtzrZUDXiXboMT3PHqLTaX5Rq6NXEEeVxJGrmCsc6V38n1EYf644Ss+lCp2PlL+f2NM/bocZ6ulg6Nxh3m7z4u1SFd/lBvGmKJEXRwt5OXROmlkcGnjJ0PCzn1T06O1uAYyDPBv+6XnZ18vz3i5edD/im0dX4PJB3pbO4MW2QJ7tieR1+xZeP7rEG80Tvunv4W1/L68GNCPQKFLXvTzv75H2WL8Wu661Xb9QGAUsCkD8+RE2tSj67h/ZRy2FaUaS2D8HxtGexo+vAhiFsihmFXu7HtPd+QiNCEZpeujVPEWj6aBP28GrVzrevhmUdkRLKv+bV7x8pWV4SMtgzxD9T/vQ9T5C03efHu0TtD1annfdp3jNdAkY8yI+pyByLIXRE6SZwiUJpqyeYcPGWUrWZclZm2XD2iwrSWFcm2nDqplWrEy3ZPVMG1alC1i0ZrUIs6RYUpRopq/JiRzLgjARkhkngaNQFgUwCoAUoCgBY5wBhTETWRQ7Yk1LUDlSrxNnRF68iQSGelg0IkeEYUaVxhFgXCgCOFE25ETYkh1uR064koVhduSE2JIbrIfGvBAVOUFK5gfpgXFumJrsGCcWJjoxM8KGzBg52dPU5EQryA9RkB+oYL63jAwvGcmeNqR5KaWT6qMkxV/JtMkKkkLVZCT7Mm9WKDk5sXj6WGGrMsTOwRKZ2gxrR1Mc/RV4hjngFemAd6Q9flEqAqJU+EUp8YpR4h6pwDHYWoJFjyh7PKMd8Ix2xCNKLQVgnIJtcQ6S4R6iwC1Yib2vDXJ3a6ycLfEK8yR3TQ6mDiZMspuATaAt4SuScciejCzXF+sCb6zzvZDleGGb7Y/fpjQSq1aR2LQJtwMLMC0IZVyqIyYz7PFfHYJ6kQuqJU7YL3fCe6M3/hu9ScxRMCPBiNRQQ6ba/IZUp8/YNdOdowUBHMz1YMt8N1bNciUtzhH/WH88liTje7iIwMp1xFRuJ/nYPoLKtjK1cjtRjftIbS5hZv0x0hrriW9qZUrDSRwr27Cvasf2SBs2h+pQHqrBsaQKj+1HidrfzOzG66QcOUPMwVYSy06x7Fo327vfMufsVyQ3Xyaspp3Q1nOEVJ8gorSZ0G1HCFmzjynLtuBdtAJ1Xi6W2VkYzU/FKyuTaUtXMmvTLrJ3HSJ17TZsw6Kl1LGpqx0eIS5YqsfzieoLfus6kX8NMGHsNAUmc+1RLXVm8nZvpmxyIHGPG/l1YWw4l8eeO1fY90DHnsfv2NHxkpW3rxG0dR7TN6eQnu/P3JlK1sxRsnyBF0tzp7BqaSRr1yWyalMy63ZmsG5nJqs3pzM3O4iwMDlBviaETjbH0nssilwvrHbGMGF/Ir8u8uN/C7PkDz4yDJXW2MisMVVbMUFtzlhHC8Y6WzPBSYaxgwIjhQxjO1sM1Co+UcgY46jiM6WMMXZWGDvLsPBXErV0OrlVK1jYsJz8hsUsaVpM/rFc8srySFg1jQmekxjvOAkTYX1LwGiFgVyJscIRQ7k9xmqxecUMY6UZZipzLFQW0o5nYwGNdiYSMBoI9dDWSFIRRWBropi7VAloNGCsciKiKmqM7SQ+lxsw3k7sSLfA3NUGYxcrJjlbYOBqpT8ullJJt1AYTRwEUJpi5WOOW6Sc/E1JtN88wIW7hzl5bTfNl9ZTeSqfgw1pZC0PwTfeGccppngEGxIcY8CMLHOy8yxYtsKKXXvV7DmgZH+JA8eqAqmsnUptczi1rZHUnoih7lQSFW2JlLVMo7xtBkeOZ1LWPpvDbQspb1lBw6md3PrqCF99tZNr53K52prJ3ZYF3K0p4G79Au42p/Nl/TTu1EZzry6CezUhfF01ldtHArh22J8LB3w5c8Cfi9XRXG2I58aJFG6fz+Li6XROHE+lsTWN2tYsjjZmcbR5HgfqZ7G7dg67a3Oov7yLE1+WcvFhFTc6q/jy6WGufrWeC7eKaG1PprZ2MpXVflTV+lNdF0Btw2RaWkM40RrKqZYwTtYFcbzCn/NHvTlVGkHHpS38pf8GH/o7+XcpjP8jwCgA8btvXv/QCfcfDoyPRoBR2NIdD+jtfIDm0R10PVfoe3ob3cPHDH39hPvt5XScr0Z35yr9T7ro7v2aXvElremhW9vNU91TOnVPeNr3kC7NY3p6u+jt6ae35wW9mmf09vXRo9PQq+umVycA8hHdmntSuECokf1dg/R3PUOnEbU4QmH88YiZQ/FcdCzq72vRinWEX1+k+1oZ2kubGLy2h2d3mnnx5B4ve4fp7+6hW2yseXyTN08e8qq3U5qF0+r60PQPotEO0aftp6+vB23/YzQD9+jX9f4VYPzlVpd/ryU9PDjEL49eZZRURDFrOKhXAsVVUjZHNsC86Ong2am9sMuR98vteV8YwavCGIZ3JPCX3hb6df3oBt8wPCR+hn4e8uPrX1MYX+t6GNZq0WoHGND2QeclOL2O7w/H82p3CB/a1/O+4xJv+jp506/l1YBOb08PDTEwcoRq+lzXx8s+DQJA9QrjgF5lHFEYh/tH1MaR5wIexYyjBIxi5EDMSX5U2/MxMIo5RlHo/fEZreAZDbhoup9I0ChgUaPpHgHGTvq0nbwVKeh3zyRgfPd6mLcvhxkafirVMg10DzDQJdL1j9HqHtCr7aCvp48X3XpgzI4UCuOnFER+TlHsBFYkGbM2zZJNs2zZMEtU5diwcY6M9VlWrM20Yl2mgEMLVs4wZ0WqOWszZKxKs2J5igWL4o2kWcSciHFkh38hAaO4ClhcGDlWsqaF8iiAUVjVksIYPZ7F8QYsFha1AMc4A/JECCbOiAIJGIWqaEh2tKFkUefFm0rWtLgKhXFhtAU5kTbSzOL8UAXZAhZD7VgwVU72VLkeGkOULAwW95XkRKjJi3WlKMWLvBQXFkx3ZH6KmtwZjhRMU5MbKic3UMY8H2upmzHZ25oZnrbM8LJjukhG+8lJClGRluBBxgx/FubGMn9hHD6TFSgcTJCpzbF2NMfWwxr3MGe8Y1wlCPRLcMEvzgHfGBXe0Xa4RcrwibfHK1aNW4QShyA56ily7AP1xzFIgVOIHU5BNjhPtcEtWIF7sBoHXwW2rjaovVV4hrgzUTaeCbJx2IQpUWX7YpbhgDLPG/t8b9R53rgXTcGlMJiI3XOIK19MeHkRFqtjmLjAl7GpakxnOuCxNBBFriPKQgfURWp8V3sweYUrcZnmpMUaMFX9r/ga/YYoy38jy2ki25Nd2D/HnR1zXFibrmRWtJwpYS4k78wjtHQ1QeVbSKg4QMqREmKqSohtOsK0lkqyWmrJbWsho7GR2MZWfOpaMS2tZlJ5A+NK6zA82oiq8TSq2jZkhxuwPdSE/aEGwlouMf3UTSKOthFb1sbisw/Z/uVzDtx/z9qLOua2PCCl+iZJ1deJr7xC9NFzBOytw3tbOU6rdqEoXIts4QocilYzZXsJQXsrCSluYsrBRpzX7sFj9UYs05OxmxHGH10m8WvHcfxjgBV/ipRhkqFEvtCOgM3uxJf4kVkRwIrWUPZdiqfyqyUc67jJwXtv2HoHVlzvY0bdPmL2ppK9J4OCFfHkZriwLU/JhqLJbF0Tx66tqWzdmsKKdfEsW5fAhh0z2bxrFus2pZOdE0JGhIp0L1OCAoxwnaHEY1MEjgenY7g+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kXETKCiwY/8uHw7tcebIQTV1R51prHahqdadYxVu1Fb7SttQ6sR2lLow6lpiqW2Jpao5iormcI61RFLRHEpFSzwVLZlUtuZT376EtjN5tLXOpL12Gtfr0rhXN5c7dWncaojjVl0kt6qD+LIygC+PeHO71IPbh9y5WeLBtQNuXNzrxrn93lwo8ePsIX8uVoZyuz2Fq+3pXL24gMtXCzl5oYCmM3k0XljEiRsbOPt1MVc7W7n05BTXus5xq/c0X/Y2cvnBLi58tZrj59Kpb5xKdd1kahomU9s0mfrmQJpbgmltDuFkUzjtDeG0Vwdz8Zgvx4tDeHJhs6Qw/ruB8W9Y0j9XHIXS+J8EIH6sMkqhl782wyhtYxEbWX48v5hL/O8t7f4h9PIOvvtxhvHNyyFJWRSgOGpJ93Q+ofeJsJXv0itSyB0dDD56xMPzh3l49jDaW+cYfiJCAV8z0H2boZ7r9D+9gOZRCwOPa3j2pIrnHY0Md12UvrAf6V7zRPsGbc8ztJqX9Gie0aPtp1fXQ3ffQzTah1LQpV/60hbAKEq3NWh79adPBGS04p72x3saoUoN0ddxD83dGvqvb0J7YSPay0cYunuDF12D6Lqe0vH4Kp1fn6L/9mkGH1zgmeZLBvsf0afroVdSHJ+j0Qyg1fZIVvnonmn9+kChJupX+wlA/OnRp5x/vPeRXS2qc36wgAWwDTL8sxlG8fwnR7znY4VxsJ/nIyqg/r7+54nPfdXTybuLh6DYhfcrnXlVGMmLggierQ2Am/sl21439IZnAhbF7OPPLOjRex9fX/V1STOVXQNv6Rp8x/u+h3D9IFSm8/ZAJO+Or+Z95yVe6roR847DQ88ZGHqOTpzh59LWGfF8YGCYIXF0elB8NjACjCO2tABGyaYWIHpmNgAAIABJREFUYRzx31aEX4TCODKjKKznUUgU4Dj6WOp11AmY1Hc2fqwwjkLjaKpaUhu1nWg1Inz1WLoKYPzm7XPef/OCd2+f8frlAM+H+9ANPJbK3/X/9nT0ax7rle8fgPEBJWtTWBg1gUVRX7A4dizLEyeyPs2crXPkbBGQmGnJxlnWbJ0v4NFaOusyLFmTbsHadEuWJ5uwMsWMxWJOMWoCOWFjyI0U84rjyY0e/wM0CmtazDCKeUX97OIkihKMWJxgRFHcRJYmGrI0UTwWYRhhU0+iIM6IQtHVGC+A0UACRsmKlmYXTdGDo4U0wyiAcUGYnAVhdmSHKckOsSM7yJaFwQoJGMVVnIJoBwrjXVic7MGydF8K09zJz3Rn4UxnclLV5CWqyAmxIWeyNfP9rMn0syHZVyiMtqR5KUj2lpMQICctzpXMNH/mLQgnuyCe1FmheAXaIXcwwUJlgszFEsdAezyiXfFJ9MA9xgG/ZFd8ExzwirHDK0aBR4wc3wQ13rFqHKbKkPtYYuVhLh0bLyvs/OU4BClxDbPDUYQFJtvgPtUelwB7HL2VeExxxUykpm3GYu5shmqaC8az7LGc64jtPCecF3owZWUoQWsi8VkaRvDWVCL2zsVtXRITCwIwzvVnYoYjJjPVKHLcsM11RF3khNMiB6as9iRoiTMJM82IC/4cb9lv8DL8PVOMPyXC9BNy/CzZlu7GrrlurEtTMC/akogIFVl784kuW094+S5iDu0npfwQcdWHiGs8yrTmamY1N5HT0kJmcwtRTS041zQwqbyK35cc5bclR/ld8VE+La9hTHk1n1e18WnNScbXtmFW04S6tonw42eJrTtBetVp5hw5y7az3VR+/YGqe39h17XnLD7TzZz2R8w4eY/EtrvE198gquw8wTtbCFhXjX9pG75VZ/GouoTjsavYll9EffQczuXNuB0oRrVmEb+P9eZf47z4faIXY1Odsc1xwGOFmuSyQPJPxFLUFsbmU8EcuRZJe0ceFQ+r2H9Hw+ZbHyi48ICo0kJSSqJZVpzFps2zWZUdRPEqNzYtmcz29XHs2zmDXTtTWbchgVXrE1izMZmN22eyaVsGa9ansDxrMnlT5aSFWhOeZEfcylDSjyxgyo5UVLkhfBog548qU8arrJlkayrZuWMFMDpbM97BWupSNFFYYyizYJyNOZ/bWjBOHEsjTGRmWNuKdX2mTFBOxNDHAud0X2bvy6Xo6HIWVy0lv6aA5U3LWVGzhJSVcThHyrFwG4e1y3gU7gaovU2x9zJB5jwRM9UYzFUTsHYU/+atsHCwwESEUxRGjLUexziZWIc4cQQYzSRAnChmEB3NJHicpDZlnFIApDETlEYYCVhUmTBBbcoEBzMmOlv8AhjFNhtjZyUWnlaYu3+OY/BY6s9u5+Tlo5y/2UDL+WKaL6+n+vxsqk7nUH1yEZUNs9m9azLFuz2oKfGgudSF1nIH6ZyscuFEjTv1lW7UVnhSc9SX6iOTqa0Mpb42itracOoaQqlrDqGmKZDaBj/qmkM51hBHRfNMDjekU1afRHVdHPUVIZwoncr1imiuVUdzqS6SyzWhXDkWyOUyby4edOHiPkeuHnDm6n5xXLiy350Le704u9uD03s9OVviz83GeB5dWcD9W4u4fn0R564WcfJKEWduLOPiV1u42VHB7d6zXHt6hSudV7ny9DzXulu58OAAZ+6uo/VcJg3NIdQ1BlHbNIW65inUt0ylsVkAYxinWmI40xTP6dpILlTogbHj4paRGcanektaWNODf2OGUdjKI9byD7OLIgAjAjG6h9Ls4jcjM4wSKIp7Yq5xdI5xxKr+iSUt4HF0a8vP5xj/XXD4t0DyOz0wCmgURwDjxzOMenDsoqvjWzq7u+nsfkjP03v0d16h88Y2Hp/bxMCtRl4+uMdw513eP67j9e2d6M4uZfB0Nq9OpvL+ZBIfzmTy9tpqnnUcp6v/CZ29Ovo7nzHQ/R5t1wd6e97Qox2kW9dBr+4hWk0nup4++ruHJCjU9IiuRVHQLWpw+qQjHo/el17TClu5h+dd53lxr4T+a3vQXqmk/841hju1DEr1PHfofXyWzqvVdF6vYKijjefaKwwLW1w7gEb7Fk3va3SaZwxohMKklQq+9cCo364iOhB/fqTexB+g8EcbWSiBo52KelVPgKBQ+vShl18GXX4MvwgYFH9GWMbPh4d48WxYeiwBo1TNo7el32l6+O5WDcMH3Hm92pPhwiieF4byfJkr39Tm86r3EcPDL3g5NDgCiz9+pvhcKUAzApKj0PhS18Pg4DDdw+95OvSed6KE9Eox7ypn8boshTentvCm87LUr6gbeEX/8Ev6B4cRiW1R5j0grkND6Aaf0TfwgoHBlz+xpMUM4+gRECnCM+K5GC8Q5eICFPVdjj9CooDFH9YISqqjqOL5acm3mGX8OTAOaJ/S33NPOrrue2i77tPX81jqWHz35jmvXg4xPCzS3V306R6hE+8fURh1vQ8lS/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TC0dsauYsZcjcrlN4yPCNd8Ypzw0vsg413kHbD+iTa451gh2+CHZ6xcgKSHAmY5orcxwIzFxOs3K2x8ZRh5W6Fpbso87bDOcQOxyA59gE2OPjaYudug4ufA3bucgztJkmVKIpAO1SprhjOscNmngOKWfotJFEb9GvrAlaFMXldND6rIlDm+WNaNBnl6nAMZzlhkK7EOtsFm1wnlIuccCxUE77el7DFzsSkGBIe8CfcbX6Dt/mn+JqMYYrZF0QrvqAwWsGmLFfWZ6jJjrMkY4YrmbuyiTq8gdDSPUQVHyC5rJiYqv3ENBwiqamCrMZ65jY3MbOtldiTJ3FrbGJ8eQW/KynlVwcO8X/uK+ZXBw7zq30l/Kq8jn+oauOfqpv4l6PV/OngQUxKSvCuqWX2pRsEbCsmcmc5+dXnqb37ktP9UNv7F/bcf8nme89ZdLmXgotask92k1X7iPRjD4g5fh/vups4Vt/CoeERyrpHKGru4lR/A7+Wi0yua0C1fQMOO9ag2piHvCgcnzW+pB8JY+mZZFZdSmLxyWDWH/fl6JUpnHmSSuWDxRy6d5Wtd/uZ336O4INpzDoSxqqD6WzfPJe9K1Op3B7MttXBbF4dwa6t09i3J40tW6axfmMi6zYmsX5LKpu3prNt5yx2rZnO8hQPsiJlzJ7hTOZ8X+aviWd99QoW7M9jYqCcX9mM4fdiA5CdOWOUpnyuMpPOWKUZ42WmTJKZMV5uyp/lRvxRbc6fbE35Qm6GidIaC1tLzBRiN7MZ4xyN+dzNBHmUM6mrs1hasZKC6kIWVxeyoWEZS0vmklo0laT5nsSkK5mZ7cHcQl/SF7gTJ1Y/htvi6GOKlcNEbFzMMLM3xlhljMzdhi8sP2Oi7VgpoCWsaCNnC0zdbDByspSOFGxxscbQSW9VT7I3wczJClNnKyaJMI/alDH2xhIwGjhbSj2kRg4WElQaO6ulrUdGTp+hnjqOsubVVB/fxakrxzh/u5LGi+upvZBD7bkF1J2aR+vpLJobo6kt9aDpkAMnSu05fkjJ8cMOnCx35USFJy2VXtSWulNb6kttWSBVh6dQXRZC3bFQGmpCaKibSl2tP41VvjTVBVFTF0FFfTzljYmU10dTWR9G7bEAag840X7IjfYjAbRWBHOiIphTR6Zw6pAPp/a7c2afKxcOuHF+vyvn97lyfr8H5/b5cnqXF2f3+XD6gB/XqmN4dHEeD24UcPfLZdy4u4qr99bzdedWbj7YypV7xdzqbufyk4ucfXCBC0/OcamzlXMPSjj15UaOX5hHc1s0Dc1h1DQFU9caTGNbKE2t4ZxuT+Di6RlcOpHOufpEzh3x5qQIvUgp6Vt8P9QtWdIfBp7yYQQC/9L38MfQywgsjoLi6FWfkP4x7PKNRiSj9TOMAiRHFcaPr//LAWPHo6/pevJAP8coZhk7OujofEGHpoMn3Q/oenKPwcfX6bm8iZ5TS3l9bQ/f3a3h5Zd7eX9iBm9rpvC8woeXZU58V2IF5eZwxAqqXHlzJouXDw/wsvcCr7qeMvxkiIGO9/R1fUtv70u6+7rp0QmVUdSfaOjvHkSr6ZNS1eKq1ero6+uXriJp3dur/eE87RW2spYXffd413OWV4+P0//VaTT3bjHQ3S3Zz4N9jxjU3EL35BRPb5fTffMgA/erea25xlBfL32aV2h7v2FA85YBMcf23wmMwjbWQ+NPr38VGH+mLg71i1qbv3JG7OMfgVHAnR76PobGd71aPtw7TX9LGs83hzFUFM2zgiCGC9S83ZXI948v8HZQw0tRsD2qLo6olUK1HIXEj68vBJAOPad/+LWUcv4gmugvF/O2aTGvGov49k41r3vvSJ8nCryfD+p4M9DBh4H7fD/wFd8NfMW7gce8HNIwMDDA4LAARr39PAqK4ipURXEdDcPoVcZfAuNwv37f9LNBHeIIcBQrBP8aMApoHLWkxRzjgOYJL3tv8bLnNoOdN9E+vslA9wPePOvj5bD4/6WhT4xF9D1F87eAsW/UkhbAmEJ+rCEbUy2lNX675irYPtuGzZkWbM6yZEOGBQIQN2Ras26mFRsyLVmfYc7KFKEOjicv6gvmBf2ZBSGfSNBYIM1AipocvcIoVEUxwygUx+zwMZIlLYBRKIgCHlelmLMqyYiVSQIajViaIIBRP9Mo1Mcl00xZMs2MRfEiIW0iWdGiWkfAYkGCOQXxluTHWUuhF1GlIyzpBSEKSWHMDVVSEG6vh8ZQOwrClSyOd6QgTk1unD15iWpypzkzP1HNrHgFGZHW0raYhUEiKS0jx9+OLF9bUnzkZPgoSPOxZZqvDXGBMnLmh5JdEM2s3Eiy8uPwClVj722N2keGS6AdzoF2eEQ64BnriIewoZOd8EywwyvBFq8EOV5xNvgl2jE5WYRb3FH4yaS1gE5Bbqj8HbH2kGPpZoXc2wZrTzOU/jY4TlYid7XESm2KtYMZlk5mGKgnYehmiGOcM7IUNRbz1chnq3Bd4ErQ0ilEb4wmakc8/mtDcCvywWGBM6p5TnjuSMB35zQMZjkwIU2BZbYLFrlOGM+TochVEL7Bl7AiR6KTDAjz+zfcbP4ZD8vPcTP+HF/LL/Cz+COhdr8nyWsMixIVzI+Xkb3An8w9ucRV7Ca0vJTwksPEle4nsmonUQ17mdZUSlZDDbPaGpjZ3kry2dMEnjiByZEjfFp2hN+WlPJ3u/fzn3fs5T/v2MPf7S7jv+yp5Nf7K/nNwQr+UHKET0oOMfbgAayOlhJ26Ry+jbW47NtH6M4Sik5cofLpS84MwRkd1D36hv23XrD+6jBLrjwj9/Iw889pmNHWQUJTJzHNGoLru5lc85iAmq+JbLtP/Mk7hFSdJOBYNZMr9+K3azYzypNZdiqVVeenseRsNIUng1jZ6kHxOS9O3g+h7kEYlR3H2HjrKtNrDjN1TwK5lVGs2JnAgZ3ZHN02n6M7Itm5LpwNK0PZtiGG/btnsHN7sgSNm7Yks3FLCjv3ZHHg0EIOFeewY30yuZkekvq9INWZnCxfDhzMp+5MCY4xzvzOfjz/LPobHSz5wt6MTxXGfCY3YqyNEeOtDKXNLJ/YGfMvzmb8W6gDv3Y245/UpnziYIW5hz2mrnLkU5xwjPdDFe+Nc7I/Ydlx5B8sZGXdMlZVFbGlbikbj+SweGsiBWtCWLR6CgsXezB7oYq5eWqWr48hOcOVgAhrHP1NmCj/lIm2Y7BwMcEl2AGnqUr8YtyQ+8owc7fCzN0GKy87rH1UWHmrsPBQYO4hx8JTjpGzmVSnY+ZshY2XnRR6Easux6iMMHSzlpLbEmg6mEv7soXCKGYiDdRfoPSfwKpd6RyuX0Hjme1c/KqMC/cO0HxlDfUXF1F9eg4N7TNoOx5N0zEPWkvtOVmq5ESJHa3FDrSWuNFy2JOGMg+qS9yoPeRN3WF/ag4FUFc6lcajwTRXhtJcFUxD5RQaygJpPBpEbWUIVbURVImASUMYNQ0h1NdMpuaQEzX77Kg64ErVoUAayoJoPjyF1mJ/2g740L7fmzMHvDm135P2fR6c3O/Jib2+nNjjS/teH47v8ebM4ancaEnm+qlMrl/K5vrNIi7eXMz1O0u58dU6zt7cyvmvKzhzr5lT909w6ekZrnW1cfH+Ic7f2c6pi3m0HE+ksTWWhrYoGk9G0dIeTduJWE6fms6lM7O4diabq8dncasxRAq9CEv6e90NPug6eN/fzfv+Tt4LxbDvId9rH/DtRwEWAYd6hXE0wKKv23kvKnVGlMX/XwKjCLqIdPSoLS02vTzp+IqO7sv09nzJUOdDXt+7wbtr23neMotXDam8akikv8GVt5XOfFPly7umGL5tT+dVxVS+PeQIZXI4KufdMUdeHY/gze0VvO1qkpZtv+zqZ6DrlWRPd/f10q17SG/fE0lN1AmFUaP7ARR1fWLG8K8DY1ffAN06nVS386L7MS+6RaXPfXq7HqARCWyxPUT09PV2oNM8QPvgOI/Obqf38m5eP2rhjfYBA8KO7n1Ov/Z/TGEcnTP8xfUXCqOYS/xppc7fej6qLo4GUiQ1UIDez6DxTW8/33R9Tf+DfTzbm8bw0liGCqbwfIkHb1dO5vXpXdLKv9ditd3HAZeRZPTHoDj6WKfrZ3h4mBeDWqlc9MPDk7w4u5tXp7fw+vJBvu+9ysv+Dl4N9/Lt0BP+ornOy2ulvDm/lb9c3sL3l7cyeGY7r75qlhrr3wwK61pvP398HQVGPUTqgfKHNYJSnc5HawPFzun/FjCOFHmPlnNLwNjziA/dl9DeauTuqSM8uXYc3cNbvOx7yrCuG522ix5tJz1/AxilMJa2QwptCbW2YmsWq2bI2TnLnj1z1eyaY8fOObZsm23NpkwLNswUwGjNhgw5a9Os2ZRlxepUYxbHjSMv4lPyIz9nQfCfyQ37jEViFlHAXoxIPIuanEmSkijsaBF+EbOMQlkUlvRiYT8nGEk29KppRqxOMmZVkjHLhTWdYMCyacasnG7O8unmkiK5KM6IfKEwSvOLowqjOYumWUvAKCxpffeiHfOCbJkv7GgBjGH2FEaIo6IwUklRnJr8WBW5cUo9MMa7MD/ekdmxSmZHKZgfZkveVFvy/RXk+inJ8rQlxdOWWX4q0rxlxHtbEuFvyYIFoWTlhJI0ZyqBCW74xbjjFe7ClDgvAmNc8QpT4RmpwidejVeiCu9pAhbleMRZ4h1vif80mQSMfolqvGIcsfa0xNJVho2HCktXW8ydrbFwtcTC1RwbT2tsvWSovBVY2ptiISw5hQHGjkYYuBogj1Qgi1diOd0O8wwFigwVUxcFELs+iphtsQTviMRpuQfKHCUuYpfucj/ijs0hYPc0xqXLGZNqw8TZSgyyVRgukOO4zIXIrZOJXO7KtBQzon0+w9Pqn/Gw+BQPs8/wsvgUT7N/YYrtHwiS/578WEcWzfBm1pxA0nYvIam+mvimdmKONRF1qJjQyh2E1e0kvr6YmXWVZLbWknGikRntx4lqbUV1qBzT4nK+2F/GP+3Yz99v38f/vnU3/2XzXv6vTfv59aaD/HrzIX6zq4I/HKzj09JGPik5xhcl5Xx+oBinljbiL97Ao6SC8NIaCk9eo+RrLcd139LQ/Y6yhy/YfWeQDdc17LzRz87rg2y6PMDyc30UntGRfVpLxvGnpLQ+Jq7pLgGlZ3EprsJu53r8ds0jr2k2S9sSWdQWTs7xUOa3TqWoxYPtJ52pu+lB0z0XSu+uZenZYyRV7iO+bAF5RxJZsimckr2zKd02k13rAtm+IZzNa8PZtiGKvduT2LcrlR1bk9m5YwY7ds1k286ZFJcupKxiEYfL8ti8PomluYHkZbozP9WZRTlBNLRsJyp9MsZuJvxZOYF/U5nwidKET+SGjJEZMdHSiEmWhnxha8Tv7A34rwFWjFsYxqc5wYzPCeXzJE/+HChnQogS5Qw/AosSmFe+lDnFBSypXM3S8iLWVxay7kgeRdtSySqcSlKmMykzHUlIkhGfYEVsnBlxCWZk53uQkqViarQ5PuFWUqjLO8YFzygXPCIdicwIJDTFG1s/a2k3tLXoEnW1wdxdgaWnSroaOQuQFOsuLTByMpVUT1MXa+l9Bi6WTHAy14denPWqpNEIMBo6yplob46h2gALl7FkFEzmcGMuR9tyqWov4vSXu2m/WUzNuY0caS+ktn0+LW1JNB7zpaVMzfFSBW2HbWk+pKLxkAMNh1xoKHWn/rAr9aXuEjzWl3lSe8iTulJf6ssn01A+lbqyKdSWBFJbOpnaowHUVPnT0DCVegGLdWHUV4dSUz6ZymIvKvaL1Xv+1BcHUrfXl7pdnjTt8uDEXm8JGk/u8+D4PjeO7/egebcnx/d6c2qfN2f2e3Ou2JcLZYGcPRbC+cY4blyYxZ1budy5U8S120s5c30VJ2/t5NT9Ci52NnOt5zg3uhq5+egIF25s48SZXE6cmkH72Rm0nppG6+kETpydRvvZ6Vy6MJvrF3K5fqaAy81zuF4XxOnSCP0M48At/iL2R0sdjMKafiKB4V9E/+LPUs8SMI6C41+xon8OjKNp6Y+v/8spjJIl/REwCnjsefIQTfdl+jov0H+3ncELJbxoTeVZuTsvD9rztkTFNxWGvKty5vvTaby4sJTnd0t5ffMgr08W8PZYKN8eVvKXCjkfalU8aw9Cd2cRb5/W8KbnHkNdOrTdg/Roe+jWPaK3rwNtbx993c/Q9ApgFKA4gK5vQAqmiOcajY7enj79ER2P/eIM0Kd5xmD3SwZ6h9FoRFr7CZ19D9GKuTyNSL4O0aMdYrjrFrrrh+lqX0f3mR0M3jvNUO9TBnT99Etr+roRM4xiXeB/y5L+uUWtX92nn2P8qSWtt5z1NTrCnh61qH8ZevkJ3P2gCA7pZxkl2NMHWF73itWA3fQOn+Z9zTLeb5rB88XBvFjuz/tF7vQdyuL11628GdRI1rY0C/n/AosCGjUDzxgeGuQbUTz66BQvzu/n+ekdvLpczDcPT/B+4CHPn2l5O/CQ75+c5OX5nQxWZPCyJIz3JVN4WzyV/pI4hpqX8v5uDR96b/JcAKOw2D8+0iyjvkxcwOPfUhj1KwQ1PwZgxDYZMcP4VyxpMbP4E4Wx5wFv7zdxr20XNxt38fRKE5o7F3nW85AhrX6NZG9fF926Limx/wtLWnsfTV8nA9oBvh3qpn5vNusz7dmRqWZHloodWWL3s5ytWVZszrBgU4YVGzNkbMxQsHaGjDUSLI6hIOozcsM/IS/8U3LDBDh+waIYPTAWxUyQZhqLEo0kaNSnpMdISWmhNIrQi4BFPTAasjJxEquTjFgz3ZhVYiYyyUQK3qxOsWBlih4YxXsLhaqYaE5hogBFCxZNs6QoyYaCeBtyo2VSD6OwpOcFK1gQpEAojCLokitSz2F2LIpSUSSUxVg7cuMU5CeoyYtzZUGcE3OiVcyLUpETpmRRkD1FAfbk+9qT6SYnxc2WDC9bUj2tSfS1JmKyFVmzA0mdN4W42ZPxinZgcoIXYalTCU3yIyTBnQAxsxinljrf/JJU+Cbb4SMgcZo1AUnWTE62wTtehF5UeMc6SVBo6SrH3NkWU0cZJg5WmDiaY+pkirWHDIW3HbZucqzVFpiL9Wy2EzBwNMA23A6ndDfME+VYzbDDKk2BY6YjkctCiF4bzuTVU1AtcUWxxAHnxWomFzkSv8afqNJ0fLZGMy5NxqcpVnySZs2ns6wxzLXDcZU7wRt9iFzlxvRkc+LcP8PH/Hd4mv4Zd5M/42v1Kf7WfyJQ9gcCrf7AghBHClMDSUz1J6t4K3G1LUw7cYv4ugtEHCon6Ngugmt2EF2znxmVR8lorCSrtY7MtmZSWtoIPlqLU3EFFnuP8On2Yv5192H+fste/n7jNn69fgt/v24Hf7d6P7/adIx/2tnM7/e38/s9Lfx2SwV/3lPF2ANVmJU1YLivHPPdxaj3HyL0WA0FF6+w/0EntZ0DNNzvo/ZWF0dvdVN2s5via13sutTBpgudrDj/lOxTT5je/DUxLfeZWv8lbkeP41F6gPTmbSxuW8CihigWNkxl/vEwZrUGU3TSn83tLhy76kTbXTsOXJlPTuN2kiv3kVa1mmVVc1i0NojSAzM5smcGuzYFsXtrNNs2RLJ9UzT7diZzcE8a+3bNYN/eDPYfmM2uvVkcLM3hUEUhh44u4kDxfFaviqIgx5f5ma7MnK5my6YMDpSsICk9BKW3nH+xM+BPSmM+kRky3saISWYGGFkb85nCkP/b2ZD/I9iCT9fE8s/rIvnHJYH8Zp47v09xwCDLHev5vnitjmZO/RIWn1jL4qblrKwuZMnuGcxdGUHiLHeik+yJTVARH6siPkpJXKSKqFBbosKsSZ1pyaxsNdHTrXEPMsQ3RolXtBrHYLk0d+sRrsDGfTwOQXY4h7uiDnZGLtRzbzU2Pg5YeQmlU4apm6U0j2jhYS2lpCfZm0r282itjkhLT3Q0l0IzAhjFxpmJagsm2ltgJH6BcplEVLqaA3XpHDuVRWlLBpXtKzl59RhNV49QeX47dWdXcvzUPBqrg2gsd6S1TE5bmQ3NZbbUlympK1XTWOZKU7kLjUecaDjiQH25mvoyJxrKPWgo96O1XGFhAAAgAElEQVShbCoNpcHUHZpCzSE/ass9qJFCM540106hsSachqpY6o7Fc/RwGEf3B1C735em4gAadnvRsN2Npu1utO1y5+ReD07udePEfleO73ejcZcLx/e6cWqvGxf2u3Nxv7CsXThd7E57qTeXmiK5c2EGX93J5+rNQs7fWs7J2xtpv3eAC52VXO6s5vLDo1z7qpgLV7bQfrqAE6cyOHFmJu3n02g/nyqdcxczuXE9jzvXlnHr3DIuNc/nTnM4V2uT6L66g78M3OTbgU5phvHDoLCkR4Cx7yEftD/OIP4AfSPAOGpHi7lFAYpCZfwJMI5Y2z+HzJ8Ao37Ly5u/2sP4//0M41v47jXff/+a77/7AN++592LATof3+JJ5wM6nzyi5/HX9D+6ycDdmzz76ghDl9fR1zgLTflkBsts/h/m3jOqyjzN3p74zn96uqdnujpULssKZgUkZw45imSUHJQMYhYj5hzKLIrkLIhkUAEVc8SMiMRzOByCKEb0etfvQbs6zaxZ7//DvB/u9TwHkQ9WreXlvu+9N/2pUxlK1eFNug5vMyfxttie55WzUdUn0tKwA8XNfby7f4S35zYyWBDF8zwXhgp16a80Ql7vRf/VJbxsKmCo7SZ9HcLFOgKMHYrHKDoVdLc9patDIamMkoNZrvzju1Aeu0Rcz4dpE+qkQqytn9Ld8RJ55yCd8h7aFO08UTTTJdSnzm4pMLxd3k9fZyvPHl1Afj6ThxXbaTmbRH9zHU+77tMrQFHei7xbrCuFU1qsP0UMTDcqhRKVaI1RKOlVdNP3IR7mL6FRUhs/Gl4+ROL0CoezCOmWml5U9P4RGEfgsV+l4uMM9H5cQYu1sYi96aW/r29kensZUPUx0NPHc0WvpJR1DjXy7nIWw7mJDO4K4flWL94m2tK12wfVSdHOcpvBHrE+HpDUw56+HpT9Srr7xVNFT1+ftIbuUw3S3fuS/q423j85y9CZnfSULGPwzF6e3jjOq85bvFA181zVxIv7lQxVbaTtcBA9B1x4ljSNF8muvMkJ5VlBPKpjixkoX8f7m9k87XnA0x5RRdhPv3KAPvFn0ivqDXvo7e6jV96HSjFyxyiML9Kft2R0GenAlm4bJVAcuXMUEC+aZHoVbQx0tTDQ2UqfaAJStCNXPEKheIiyswnV4zt0n0/hRuFmmk6nIr9RQ8u1s6jaHqES/090d0r/jbu62+nqFhmNbSjbheotGogeSjmMCmU7g33P4bmKyvQV7Jpnwv44E/bG6LM3VocDc0X3sx575who1GHPHD12xxqwLVKHtSFjWOE36sN8yzKfb1gulEb/71kV8CMr/QVM/sDa0ImsmTWJVcEilHsMy0Rod8BYVgSOJTFkogSNiSET2BA2mY2zx7E5fCJbI6awLVKNrRHqbA6fwvZoTbZGabIpXJ2NYWI1rcna2VrSrA/XYX2ELuvC9UgM1WdlkCGrgsykG8bF4mbR24TlM01Y4mHAYnc9lnrrs8rfhMRgM5YFGLI00IDlwSasDLEiIdicRYEmJASasVyokTNkrHaXsWyaCTGW2kRY6TLXyZAohxFg9HPTIXaOM9GLPHGfZSkB4/QQO7wi3fCOcMY7zBbPcFs8I21xCZPhHm2Ga5QhrlG6BIi2huWOhCyxwy3KCJcwU+kvWV07TXRs9Ee6ew3VEU5QNUtNDKYbYjjNFPuZ0zCwM0bNWJ3JJiKmZByTHdRwXeKJLN4arShDdGONMYw1xWaeFV6JrrgmOmG90hLztZY47nTCe9d0Zm6ww3etHS67Z2C92ZVxsbp8Ha7BZ1FT+XK+Nj8k6GKyyRLvnxwJ2GxFRKg6oTajcdX+A9O1vsFJcxQeRmMIsp5CgPl4XDW/Jtxai0UBjgSEOrH0WAb+RZXMOnWHsMpb+GaX4F6Qjsfxo/gVpRJekEVcSQ7zqgqZV13C3OoqosprmHmsDFlKAWP2pPDloUz+/UAqv9y7n1/t2csvdh/iH7cd5Z925PGLPeX85uBpfruvhk/3VvLl3jK+2lfCF/tO8HXSCUYdLuC7w1lMTsnCIDUDz4JiltZd5MD1JlKuPCLrZhvp11pIvfqI5KuP2H+5hU0XnpBw9gmzq+7hU3YDh7xajA5noL97C4tOZ5NQsoglxz1YUe1KglAYa2ayqd6VffXm5F80ouaWIckN8Sws3kH4sWTii/eysXApC1fac3RfKAXJURzd70P64Vkk7QkkaU8QGYejyEiOITMlnoy0+WRlLuZo6nyOpi4kLWcFGQWrychbwf5D0axb78nihdbMiTFj3hw79u9ZQHrKBmb62/G54QS+MJ7EV0aT+c5Qje80xzPRUJ1vTafwiZMG/xCgzed7Avn1Ll/+c4cPf9jsya/ny/gmwZoJK+3QWeNIWN48VpYnsvr4MubuCiJ4jhUzQg2YGWSAb4AhAf7GhATI8PUyJnCmBQHeFsxwMyB4thox84zwn63FNO9JTPfTxspDA5sZ+lh66WHprc8442+w8bPELtABM09LZJ62mLnbYeZhL42RixW6TsboORtjMN0UbVsD1C3FXaOWFEo+wUJTitcRBhhx1zhJAKNMkwnm6kyx1GWiiSZTTKdg4jyO3Zkh5NZEUFgbQ37lYspO7aHuZh4119OpaviJ0/UrqTgRKAFgZa4x1Xl6VOYZUJ5nRFmuAEYrKvIsKc+TUZZnQlmesfT1MgGROY6UZ7tQnu1OqVAXs8S9ozUncmSUFVhTUehCeeFMygqDKSmaRV6WH3nJLpw44kRFynRKD9pTss+a8v1WVB6w4tRha04dseLUUSsJGisOW3LyiBWnj1hwNsWSc0fNaUiz4Gy6BadSzKjLtuVyqQdX66O4cG4+5y+v5MzNLdTf3U/Do3QaHmZQf/Mw567sp+H8LurPruHU2YWcubCUa43ruHJrNWcvJ0hz6eoqrl1ax41zG7l+aiX3Ts/m9skFKG6l8V51i7ciVkcpYFF0R39cST/irfwhb+QPpMYWoTaKIO9h5cgIgBQNLwISRZf0G7mAxnvS18T3vOv5sMIWP+/DCHiUXNJ/NLu8+duw+JcGmI+fP5pV/j893w7CcB+v6OfNMPAK3vXLaW05y/3OJppbO+l5dIPhe0UMnNrJsyJHyJwERz+HjF8znDmWnmQLFKl2PM03YijTkBcpGrxN0+V9jgGvC35kqHIUz2sdeHv+J7h4lecn0+gqdeBpmQ5vT5jzokyf95dnwcNUXrTeRNHRxZPuh7Qr7kvB3H2tgyg6f3ZDf3RKC5f0X49cck4L9/R/N0pFG71K4ZbtRdU1RPeDhzTVptBUOofehkRePijleWsP3W3Q3ttDZ087qp4OBrq7GOzuobezT6oYFM+nnUqGOrsYEK0lf2GGGblrHGlmkW4OpSo/pXTTJ+76Po6Ax4+r4H7hhlaJiBolT3v7JOd0j2hL6VXS2y9iX/pRCVeycoDBniGeKYZ42qNA1fuAnr479HY00FV3iN6MxbzfG8rL1Y70bnRhKCOG95eyGGwZZFDxTPo58kEVrUPdPH7eTfvzAeRPh1D2vqZP+Z7B7te8eXyDodotvD3hz7uT0QzfSuZV+2WGult42XqJ3vMH6M+OYGiXA893WPHsgBsDuQsYPJPB2+ZGhu5e4XVdGm9z5kBxBP1d+TzvbmZA3Id2vULe04GirwVFj4oexWv65cP0iYDxzpG8TeGY/njvOKI8/pzZKIK+u7r7aFM+pV/+mLdt93n35DEv2kQveButqpsoVFdRPbmM/OJp7uQn8rBsu2SC6rpVz93L55G3d9AtKdcKlFII+BMUiicjFZTtCnrahVJ5j27lI3r7eng5+B5eDlCVsYxd8/U5OHdk9s3R5UC8HofmGbA3Vpt9cTrsidFie9gUNgSJAO7vWRn8A8sCRrPM/1uWB3zHUr9RJIb8yNqw8dIzMXQMa2ZPYM3sSawNE9E441keOEZ6rp41kVWh41kRPFZ6rgufyIbIcawPH8emyAlsiZrM1sgp7IhRZ0eUBtsj1dkWrsbWMDU2z9ZkfbA660M02Byhw5YofTZFGrJ2thHL/IVD2pAlPiYsERE63iasEFmL3sYsEY7pGUZSRuOKIBlLA4xZFmDM8hBTEkINWRJiQEKwEctDzVgWJMK7TVk8w5RYJ21mWUwm0kaTcJupRDjqEOaiz+wZZsTGOBMe54KTjwkyD12cgq3xiJiOd6wLblH2uEY44BbpiGesPd5zrfCeZ4j7HE18F5kRmGDL9AhDpkfp4BFtgrW3NpoWwnE6CQ0TDdTNNJliORVDDxPc4r1wDnHHxNmScUZT+MF4AmOsJvGD7XiMw2RMX+mBxWI79ONN0IsxxDjaBIt4M2wWmuKSaEPYfh/WlSwmISuGoK2eTF9qi+NiK+yWmaMTp8MEUdcXoc5v46by24VajF9nhssRT0IPuTJnlwMxYRqETfseb7MvmGn+AyGOmoQ66RM2zQh/UU2o9gWe2qMId9YnIMCOhJwDBBUXEVx9icjquwTmncUluwjPogL8jmcxuyCFmOJk4srTiK3MIba6kPhTFURU1eCSfwL1I5n87kAK/3jgCP+6/wj/ceAonxzN5ZeH8/iHfTn8w/4C/p8Dxfz6cCWf7C/ny6QaPt9bw6c/1fH53nq+3F/LN0m1fHPkFD9k1PF1ShnfppcxNr8arfIGQgqvsazyLqtP3mF51Q223ehl6YVe6abR+9hN7A7lMylhMeqr4jDatIQVtXXMLV7NgkoXlp2yZM1pT7bWzuLAWWfSGgwovqZLxTUz9tXFsKh0O7FlKSypOkRi5gJi5lmyLdGDEynzyU+JJP9oNFlJEaQdmE1mUhSZybESMOZmLqIgdxmZGYtJS11ESkYC6ccSSc9bQXbeMvbuDmVdogtLFlgzN86SuFhrViX6smRFAD/qj+cLk4l8bq/FaE8zvrDRZIyNDp+bTeQ3zmr8KsqYX21z5febgvhsQyifbgrgP9e68O/LzRm9zgaTHa6EHp7FvD0hhMy1wdvfkBk+Zri4aOPja4J/gClBwaYEBBjj7aWHh5suHm56eHkYMDPAgNBwMwKDdfH0moj3zMl4+kzFzd8ApwAZFj4WjLOaiqG7DHMvK4xcZBhNM8fAwRxDJyvM3Ryw8HBC39EcXUcz9IWRa7olJu42TBaObxHmbSzabDSZIAGkJmPNpkrNNuPMRIajOmMNtRlnoIumpSYL1s8g7XgUpacjKKsKpKTUj5LKOGrPb+T6zT1cOLeOmpIoyvI9qMizpjLPmKpcE6pzZFTliJW0GMsRcMy1oiLXWlIdy3NsqcixpyLHkcrcaZRn21GaZUNJpg0l4j3XiZI8Z0oKXCkucKco341jua4UpbpSdHA65SkeFB1wpGi/Lcf3WVFywJLqwzZUHrKg6pCMkwIWk2ylr9UkW1N51JzqdAtO51hTm23JqTRTao4aczbTkoac6Zwv8ufK6XiuXVvHtft7OX/3ADVXfqLs7GbOXN7Fxcs7qbuwjlOXV3Pu8lYuXNnD5RsHuHBrL6evbaShcSNXb2zkzuXN3DuzlgcXEmisX0Pn7VyGlY28+9gPLer/uh8xLG/mXVcLw4om3iru81Z+n2HFA94rm6DnEe/FZk4pbhzvS5WAb7ruMCz1R99muPse73oe8L63ieGeJt4oP0zPI96KLmkBi/8rwPjmObwd4BUDfwKMClofn6VJ/pim5hbk9xroq9vK86PuDKWZMHDYnL6j0+jNc2awYhaK7Fl0JzvTv3cs7J7Iu92TebNbkzcH9HiWrE5PrjZdJcH0N+Ty/r4SHj1CdX03/Sf94YQ1nDThabUDg5fX8uJJA90dQmFso00EJYs2l1YlIkbnIyh+fHYLM8pfzN+CxBGolEsNNMJJLb5HqRDBzu10dvai6BqUlM3e+ydprVvHQ6GeXtjP4KOLPO1U0ScXxhcV3QoVcmlVLX5/OyoRRC1vZ6BLztOuEaVRqgn8E2j8r4BRpVIhRqiNIjxbPP82MPbSr/rQ0SwBowpVvwqVuGHs6WWwp49n3f0MKHvp7RWu5A4GlHd51niC58XreLnHj5frrBnYaIlqtxMvypbQc+kYdF7ndcc9nnW1MaDoYahviOeqfl4qFQwr2njf1cyraxeQV6fQdWoLfdc2M/Q4h5ftF3nVcpfXjWd5WpKI8rA5/XvVeLF3KhzUgwJPqF/LwP0K2lVtdA120/egnIET83h5LICO+8k8k99lUNFHT5eKLuV9FAONyHsf0aPqpF/VSZ/qDv0q0RstshiFK1qouSPvf9oGI96lyB1FuwTtg51y+hWtKJWPaVO00tEu3PIP6L1Zwv2SRK7krORJ/VG6rpfx+FotjRIwCrgUpw4/A2N398/AqOoQJwkP6Bto5fnQM968EP+oekplegI75+pJwHggXp/9c3TZH68nQeNPUVPZGaHOttmT2RQ8nnUBY0gM+oFVwT+wIvA7lgeMZmXQ99LnNbPGsnb2OOk9MWQMiaFjSQwdx5qwiX+cteGTpPfVsyewKmQs4rk+YiIbIsaxMWrCH4Fxe6yGBIzbo9TZFqEmAeO2cA22hmtLwLghdCrbovTZEqnPpnAD1s0yZJmfPotnGLDUx5RlPmas9JWx0s+C5b4ylvmaSQ0wy/1NWRlszrJAE5YGGrM02IRFwfosDjYkIVh8NmWxnzFLfE2Z52FIrLMO0Y7aI7Bop81sB21CnPUInmFC3Bw3ZoZYYemmjbVocAmxxjt6On5z3fGMdcI9ygn3SCc8YuzwirfEZ6EZnnN18Zijh1OYLrZB2tLTPkgXC09tdG3UmKQ/Hm1zHVxDPFmybRnL9qzE3N+aiUJZMdOUVnITrNT5zmI8Y50mox1kiMV8G6yX2qMbZ4hBrCFmscbYLbLEa70z4fv9mJceRuheb6attMZinjGyeBNk8WYYxBmhM8eEyXHGfB2hy+/nGPCbubpM2WiPZ0oQczJCid7qTFyEDnFekwiy+x5/m3GETtMm0FaLMCdDgiyn4qE9GvepX+NrMZlZIc4szT1IVFUVs2quEn3yAYH5DThnFeNWeAyf4zkE56YSVZRMTGkq0RVZRFcWMKemnKjqamacqEQ/o4DPklL55wNH+NWhVD45lM5/JmXzi0M5/PPBfP7lcDH/llzBP+89zr/tOcHvDlbw1ZFaPjtYx+/21vD7fdX8/kAlnyfXMDqrltFZJxl7rI5xRXWMzq1CPbsavZxKtFIL0E7Nx6X2Nnp5l5iS2oB6ai0T9qQwYftGRi+PRnt9AmvPX2T+8VUsLplGYo0lm055s60miENnp5Nz2ZKKRgtKLxvxU00Yyyp2svhkNitqklieHEPsXAv2bvSlMivhAzBGkZMcSWZSBNnJMWSnzJGAMTtjIbnZCRIwZmYkkJK+hCNZCWTkLiM3f7kUwbN100zWrJzOymUuzI23I26OI1Fx0zGbbsg3JmMZ5ayNRvg0bBNC0At05Cu7qfzBQ5dvEqbzzf5gfrnRh19t8ueTrX58s8efL9Y7orbJGeeffAnZ5otnmDFe3lrM9NLF10+Gf4AMHz8jZvrq4+tvgPcMbby9dfH00MHdVQfnaVPx9tMhIESfwGAdfP00JGD08tHAK8AQ92BL7Hyt0LDRRs/JAMsZ1sg8rdB3MkPPUYamtTE69jJM3R0w93LA1NMGAxdztO2NJTPMJAttCRolcBQRQqIlRqbJONlUfjSewljTcVJDzERTfdRkRmiYa+A524ijx6IpqgyjvDqY8vJACktmk18SS1XNEm5d38K5U/GU5blQnmtBZa6RBIxVOeZSzM5HWBRK48cpk94FOP4MjQIYy8WdY7ZYVTtQljeNkrxplB5zo7TIi5JCT4ry3SlMcZGAsSLVi4K9duTvtuLYbnNO7DWn/IAF1UmWVCeZU33InKoDVlQcsKDysCWVyRZUpVtyMsuKumxrajOEymhKbaoptSnWnMlx53ShP5caErh2Zwc1FzdR1rCJinObOX1eAOIuzlzaTFXDWmrPb+PmnTRuP8zh6v10zt45xNWmwzTeTeLe1QNcqVzLwwvLuXNmPfI7BbzpviV1RovbxbeSKviQYcVD3smbpacEjIoRYHzXLVTGB9IIeBQjfl0A49uuRt7IGxlW3P1vgPF/U2EUfwO+ec4rnvH6g8I43NfNk6azPOp8TFPTQ+SN1chL4iBdk6E0HZRZIfRW/kTfxQO8u72fgbJFdCfZ8HzPD/CTBuzThYNmcNSOlxnT6CkKoOPkRvrunadXOKJbFag6rjF4aSvvCmx4X67DQLk+qrowehtzULQ8oqOrmzbRzCEfqf/7WyD4f/U1SbFUjOQ/dvVJilJf2zX67xfQfHoDdypW0Xx2D08fVfH6cSvPO3rplj+lRTnAE5UChbKZ3u57DCge0C8XXcZ9KIUyJsBGdCRLGY0f7xf/XGGU8hglUPyLAO0/5iP+fOM3oBoBxt5esS5WoRLT30Nvn2hn6UbU7g12yxlUPGWw+w19ymcM9ih423KV9+dSGc6cy7PNTgxssqJnmzVdh1xpPR7Ou1s/wZMCaKvhXWsDw08uQ9tFaKuHB8U8v5DE05PrGbqQxNDdkwy03KHvyV367tXw7OJ+BgvDeLbfjDc7pvJ8lzr9Bw0YSnXkbeVC3tzOY0Bxm7ZBJU9Uj3jQcARF8RyGToSjuJfDy677PBeA3SXidx4j77uNXPVAeu/rbaav9xryDuHEf0zHkxYJFkfOAAQg/rnC+LSzlRdtTfS3d9OlUNLa084TVQud8nb6H8vpu3aO9qod3CsI407VPjqunqD1xkkeXj/HzSuXpEgmhaKbboX4R4CAVHHPOAKMojqyXy5uPlsYeqHg9ZtXvHslgHGQyrQRYDwwV18CxX3xeuyL12WvUBbjdNg6ezLrAsewRqyZxcpZKIxB30uwKBRGAY5CXfwIjKuFujhrLGtmj2dt+ETWRUxmXcQk1kdMZn3kFNYLd3X4JAkWxXNj9BS2xk1ma5wam6ImsjFCqIxT2BatxjYBjJFqI9AYocGWMC02h2mzJVybrZG6bIsyYHOEIRtmG7MqwJAlAhhnih5pM1b5WbDS34JV/pasCrBguZ8py0THdKAZS/2NSfA3ZEmAIQuD9FkUbMjSEBMSgk1Z5GfEIh9j5nsbEe+uT9x0XaIctYlw0GO2FKljjL+3MVFxLkz3NcbKUwdbH0OcgmR4RdozI9YRr1hHPKKnjUBjtB0esRbMmG+Ca4wmbrF6OM7WxSZQF2t/bRyCjDFy1sRkmgEzw2cSviCKsMXReEf5oTfNmB9NxjPGZDLjZOqMlU1hnI0a4xzUUPPSRitIH90II0znW2CyUIb5QhlOS60lWBTGFre1djiutMB2uTn2K22wTrBGtsACk3kWaMeaMjVWxrhIE76crc9nsSZ8EmvA1I3TJZfvguxY5v3kw/xYY+bOnCIBo5/1WElhFMDoa66Ov0wNN81RuGl8SYClGpGzXFmWdYCwklJ8jp8hrPw2UWWNeB6rwa2wGO9j+QRmZxFWcJjI4qNElmYQVZFHXHUJUVWV+JZWYpJ1jG+OZPLvyRn89mgWv0vK5D+SsvjXgzmSwvh3+/L4P8ml/CK5nF8nV/Kfh8v5MrOer7PO81lqLZ+n1fF5ei2j8s7xbf4Zvjt2lh+On+O7wnq+PVbL1yVn+Lywgk/ScvhNcibf5J3i07R6Pk85x6iUU4zak8KPOzfzeUIUk1cuYFF1BSsrV7O20pVtp2z56dQM9tT4k3x2GnlXbCm/ZUP5FWP2n45gVdVOEmoyWFm5n1VHolm4yIY962ZSlbOM/NRo8o5GkZcioDGK3JRYctPjyUmfR07GQnKylpCZMTKpGYtJzlxMevYS0jMXcfhwDLu2B7JhtSfLE6azaME05sY7Eh3jiLOXCTou2ox2msLXHjpMnu3AuJkWfO9lyvehNkxc7cdXm3z4l01e/NMWb36x0Z1vdvnww3pnLHbMxHWdJ+4xlrh5auLnqkWglwGeXnrMmKmPj58YXTxnaODhrYGn11Smu0zBxUUDVzdNXDwm4xeoQ2CIgEwNvLwn4eI2HlfPqbj7mGDvZoSehQZ6djqYeciw8LZBz8kUTTtjtOxN0XaQoetsiaG7NUYeYqwwdrNG28FYum0UK+dJ5lqSo3uCuFk0E/E7ov5QjfFmE6VaxImmuqiZG6Fro4el+xQ27p1JXmk4JypCKK8M4Xj5LI6VRlB0IpLK8hhqSkKoLHChQtwx5htzMl/GyTxrqnNtqMgxpyLH4sNYUp5tRXmWFeXZ1lRk20i9yxU5dtJTAGN5jj3luY6U5TlxIteJsgI3you8KT/uzYljnpLCWHzIhdIjruTssCT/J0uK9lhyYp+FBIw1h62ktfTJJAsqD1hSsteMsoPmiPV0ZaoVNRk21OfYcTbHlvoMC06nmFB31JwzmY6czHGjpiSU+nNLKTu9jJLaVVRf2My5a7s4f20XdZe3UXNhC7UXdnHpejKXb2VwvjGThrtZ3Ggp5H5TIU238rhcuZ3bdQncrF1P1+1jvFGMKIzDPS0MC2AUSSHK+7wXK2jFgxGFUaiMH5RGoTa+6brHq847vO68K6mPb+V3edN5i9ddjbz9AIzvVH9LYfxfBcZX8OYlr3jO63fAa7GhVtL26DxNbU1SgLeysRhVRTDkf82zYwYM1G7i+Z3zDD6qY/DGXpQnIuk6bMzzIxMZPmDOy2R7XgrTQ04gAwWx9NXuQHWnjM6Wm7R0tNGu7KZN0cbT6xkM59rzrliDFxVTGKhzo//GbpRNjXS199PWqaJD0YGi+/EHJfHPV9B/S3X87yDy4/pafI+8Q0FHu5J2eS/CWd0pVdE95mnbNRTXC7hfvZnb5UvourCB97dqefOkWYLC5t6XNPcN0tXTSp/iHoPyu/R1tyJXDqDo/nNglMDwQy6jdKv3xxBuEQnz1yNW0X+Zh9jfI+4ZhXrYi6qvF3FzqOpX0jegYKBfNKe08FT5mLvLl2wAACAASURBVFeKTl53dTMo7+CZkMQ7L8KdbDiZyOs0Pwb2OtKz247eFBe6jrswdDYMbi/l3b3VvLy9luc31/H82mqGLi5nqH4hgzVzeH97Kzwu5M3jq7xofsKz6w30V2+lL8uNF0lTeb1rIq+2avP8gCMD+VEMndnFwB0Rzt5In7yF54pH9N8qo7N8LcqiSF6cXMCzR2W86bzLkOgU7xCNLuJ2sAV5dxtKpeigbqdPdZ8e4VZua6W95TEK0e39RzPMnwPjYEc7r1oeo+xs43FPJ029nbR2t9PX2kz/tbO0lR2kKT+B5tIltFw5QWtjLY9unePejUvcvH5Nqq/8CIw98g5UkgHmCd2iXaarh2cqJa+Gunjztpc3b1//DIzpS6WV9P65+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MeY4ZdkBEybx1MPfQwmq6HzQwbvMN8cAnywsLDnskyLUbrjGG03o98bzyBH8wn84PlZCY4aTBhujrqM7VR89fCIMYE3WhDZEvEmtmKmRun4bPZGYelZlgtMsQ6wQzbFVbYr3bANtEJWYItOvEytOeYoxlrwZQYc8bEyPgqypgvYo3Q2+hKUFoUq4uWsPLQbBbFmRLvPYlA2+8IsBlPkK063iYTcdUdg5f+WFzUvyLEbALzPGTEhrqy4VgKswqL8M4/Rejx68yreUhQ+QU8jlfikXecgKwCQnIPM7swmfATaUSUZRNbWUR0ZRn+JeXIso8xNi2P36fm8GlKDn84nMUnh3P49yMF/MuhAv7+QD5/tyeXfzhQyC+SS/n3lHJ+m1HDZ3n1fJZbx5cFZxl1/ALflV7m2+LzfFt8gW+Pn+ergnq+LKjjDyXn+KSohn/PPs4vUwv4j/Qa/iOlgd+lXGRUSh2jd6fw5epl/H5+KFPXL2BuWRYrS+exqcKRfads2V/twYFqL1LP2pF7yYriq1acbjTnyNlo1p/cxYqaNFaW7GRNUgQJi23ZvdqTsozF5KfHkpMcIQFjbooAxhjyMkaAMTtjATlZi8kWqqJYSwtgTF9IWuZiko/OJSkplh3bAlm/2pMNa2ayarknC+Y6ER/nSGioNXa+BoybPolPnScyyteQUTNMGO1rzme+pnwd68T3a3z55SZP/mmTC/+SaM9niY6MSbDBKtEVhzhrnAUYeukT5KpLoLsuM7x1mDlTh5AQI6JjLImfZ0vILAO8Zqjh5jEFF9eRcXabgLePOr4BU5npoyatpd3dJjJ92kScnTSwsZyChdkUDKw00HPSw8RdhqGrOXouFuhOt0Rrmjna083RdbVAz80cAzcLjN3ETaMpWg7GaNjoS3eKuo6maFjrM0mmxUQzTemGUc1SQ6oQ1LIxQdvGDD1bfYwdJzF7nhmp+WEcL59NSXkIxyuCKCoPpbA4mMICf0ryPSVVsDJXxskCE04fs+B0vi0n82ypypVRmSOjMtuCimxLKgQsZlpRISbLmsrskSnPtKY8SwCjHeU5DpTmOHIix4nSfFfKCj0laCwt9KI43Z0Th1wpPuhMznYLCndbU7zXivID1lQnWVOTZEnNIXNqDgqV0ZqSPaaU7jen/LAVFUdtqE63oz7bgYY8B85l21CXakb9URPOpFlyOsuJyjwvamviqDq1kPLa5Zy+tImLjbs5d30npy5tofrCVk5f2MHZS/touJFCw+0czt0r5FpzBY33Srl99RiXqvZwp34lt+u3oLh7gtfyD8CoamFYJW4P7/O+5x7vu0dW0R8VRgGKr7vuIiLqxPNFW6M04v2t+LoEjLd4I7/DsPI+71QP/8ZK+q+A8cXfNLx8vFn8yydvXzAyfx7A/T+6aXz9Gl6/GVEYPwDju34V8ifXaBKVgI/v0nMjg94qLyj5lL5qS57eSuVpyyN6my/QVr+GxzmetB41QJ6qRU+aH13FcTw9u563N5J4djWXgftn6Wm/TXtPEw+6b9PS84g2eStPr+TwPmc6FGvxqvRHXtRZ8fbuRp42XaKnbZD29kFahWNaee//Chj/uJL+sNYWNYOKLiUdHUpauxQ86e6iVSGns6ub3g4lz1ruo7pRTHPNGu4Vh/Gyfhuv7lXS09lMS+8rmvveS7dz/V2tDHY9QtXdRruqjy7lz8Ao2l7+Ghg/hHkrFfQLd6+inV6p47pDai8Rd4t/2sQimVw+AKOo9PsZGBX0P+1ioL+Nvp6H9CvFv1LqeN1cwMDjAlRt+fS2HOVl827eNa5iuD6SN5XBPCv0hdpo3l+dy9vrUby8Gcrrh8E8uzeD7qvT6LnkTF+DO0Pn/eBaFG86C3inPMe7phren8/iXdFy3ia7MbxPl1e7JvD0Jy369tvyvCABrlXyqquJDqVQbTsZar4N1yshewVvsyJ4VRrO+xtred9eCV2XeNVxl6cdrag6FHR39KLoHKBHPkhf94B0wyhW0QISxf2i6k9g8eO7dM/YrWCgQ8GzVjmdymaa+57wpKcLVXsrL2+foat8PQ/z5tJSugH5hUIe326g6c5F7t++QuPNq9xqvEmHCIFXKCSFcQQY2ySFUTjjB7r7eP10gPfDvQy/6+f121cMf1AYqzOX8ZOI0fkAjAIad8dpS6reuqCx/OmsDRojrZyFwvhRZfzTlfT68AlsjJyEeK4NH8+G6MlsipkiqYib49TZHKvGplg1NsYIiJwkPbfOUWfbPHU2x01hS+wUNovvj5zERmGCiVZnh2iUiZ7K5nChNuqyPVKP7VH6bI8WJhwDNocZsC1CxqZQc5Z7G7DYVY/FLnos8zBimacxq/0sWB9kzSo/M5b7GLPcz5iVgaasChwBxyWBxiwOMGJZiIzloeasCLVkWZBYW1uw2E/GfG9jYlx0iHHUZdFMKxbNcsJzug6evqa4Bllg62uIQ5AJbmEWuM4yxT3CEtdIG+l+UdwwinfXKBlusYZ4zDHAPdYIv4WOuITbYOJugLr1FCaYTWSSTF3q3P1ebxI/Gk4Zuc8yFY0XU/jechLf207mB/spTHLXZLy7OhoBulgusMU4XobBHBNMF8hwWeOA72ZH3Fdb4bRChsMKc2yWyrBdaYPtakfMV9hjsNASzXgztOeYoD/PArOlDhgvc2RMtD5qS8yx2OhMTEYkO0uXsvVoBIujjZnjMZEQux8IdZiMv9UUput8j4f+ONy1v8fPcCzzp4uMSn3iAqaxpyyHyMIi/AtOE3rsCnMrHxBx8iY+JfV45ZUTkHGCoOxkQgqOMOt4CmElGUSX5xNdVkxQSSk2uUWoZxfyeUo2n6Xk8OmRbH57OIffHC3kV0eP83+OHOfv9ubxj4eK+Lt9ufzjAbGmLuSXGaX8JreKPxTW8k3ZBb4pu8hXxQ18WdTA1ycu8kXhOX6beZLPCxr47sQFvjt+lk8zqvhdyhk+OXKRz5MvMzb1LGN3HuH3cyP4aqE/5vsXE3VsM/Oy3NhaJmN/lTkHypw5XONM5gVzci/LKLxkTsNDW1LPRbO9bg8bajNYVbiZVbsDWDjHlJ9WuZN/KI6s1Biyj4SRlxJJ7tEoco5Gk5ceT2ZKHJmp8eRkLSI3N4GszCWkpS/kSMpc0jMWceRIPIcOxrJlcwBrVnmyaZ0f6xJnsHSRC4vinVg0x4kZIcYYzJjKGG8Nfu86mT+4a/NtoAWjQmz4ja8pn8c48ds1rvxytT2fLLPhs7lmTJ5jjmW8LdPCzPHwM8LLTQtvJ3V8XDQImKlFoJ82mzb4kJoyl+TkODZs8CY4RJvAQG38/LTx8dHEP0ibmX7qzPRVw8dXDQ/PCcz0UmOmqxr+rjp42UzF20oLSxstDJ30pNW0iYcVJl62aLuYM3WaGepOpmhMM0LbxQQjD0tk3vaYuFtj6GKBlr0Rala6aNkaoWVriIaFrtRfrS7TRt1iKurmWmhaGaBra4qWpTZTzcbg5D2FvUdCKK2Oo6QylOKqQI5XBlBU7E9xkQ/FeS6ckFRDY2ryjTldYM7pPFtO5diONL9km1OVZUFlphWVmdZUZNhQkWEtfa7KsqZK3DlmCJC0piJLrKbtKc12oCTbkdI8F0ry3Sk75klZkTclAhgPunB8vxMFP9lwfK8tx3dbUL7fkpOHbag6IKNyn6kEjCcP21GyR0bpfgvKk2woO2JLZYodtZmOnMtxoiHHjro0GQ2pJpxLk3FaKJDZ0zldEkJNVSw1tUs4fX4NZ69tofbKJmqvbaX+xg7qr2yh4douLtw+LKmLpxvzufigkpv3Krlz8wT3LqbRcmUzzZf20ddUxWv5bd4qHjOsesy73ibeqe7xvucOKO/xViFmZB0tAWPn3Q83i/d41XFnZCSl8Tav/wQY33bfY7jnbwFjM3/3sQqQtz9X9P0lGP5Xn0UrjNQM88Es8z8CxY/tLq/ffADGQV6/H0bIjO/6VHQ2XaX5cTPyR430XDlEf6Uzb0pG0VFuj/x6HvLmbtpbHtF1K4uu06toO+ZL1zE3hk9vpf9RFfK2yyhb76JsaaOjRUlLezeP5K08Vt6jo+suPW1NvL6SzftcN97l6/DmxBhendTnzdU5vG05RW+zks7WZ5LjubX7LvKukYaXj/eL4vmxKnCk/eWvf/1Pv/cv37u65HTI5VJIeHu3yH0UcT4v6Gwbpv/JIM8e3qH7QjbNpQk8KZqBvGEdPY/r6FIKRRKUXcP0dzzlaWc33V3ttKkUyHu6P9QG/ryK/giNQmEU79KqWjSYdDTTcv8Wd69fpOV+I72KDvp7FCOuYRE5I24U+/oY6B0Z8S4ZXvpV9D0VIdgd9KqaGei9T0dLA6q7Gxm640f/w3D62hfS3bYQxZN5DLTOZag5nuGmRby/t4w3t9cydHsvz+9t5+nDNfQ2LUTZFIH8XiCqB4EM3Atm6M4shh9E09NeQN/DIl6d2Q6ZIbDHDHaq8WbnJAb26tJ5yBFFVjgva7PgfhMvlI9R9d6k50EZL07th5TFcDAMsgN5VxfMszsxDLfuZrjzCK+68hnsrGWwuxlVlwpl11NUAhjlzxhQPKdf2SvdLn40vEih3n/SNf1RcVTKuxHh7a1SpWQHfW2PeHW3nv7KtbTmzqC5OJ6Ws7k8utHEvdvXudN4lcZbAhavc1MCxnYUcuGG75Q6q1XyDroVrfT3Knn7/DW8eQ3v+nj7rk9SGN+/Bl4+pTpzObsXGbJ/vgH75umzI2YqG2ZNYHXAj6wJHMPaIBGVM5Y1QWNYHTiykhYraMnk8kFVFCaX1aFjJXVRwKIYAYRi1gv4i54sqYniuSlGjW3xU9kWrym9b4iexPqYCWyKnSxB4ybxvRETpZ+xJUqNHXEiPFyHbTFa7IgxYGesETtjDaUbxs2zddgy24CtYaZsDDZjhZcBS1x0Weysy+JpOixy0ma5mxGJM0xZ7WMqBXevmGHI6gAz1gSZsSrAlFUhFtJd44pgc5YHyljqb0aCnylLA2SSyihW03M89JjvrMvqIDuWBNvj5ayDh48pTr4mTAs2xzXcGpdZMtxnCXCU4RJhjXv0yFpaqI1u0ea4xRgRkGCFW4wxXnE2OIZYSm0uP+iNZbTuGL4zmMAo/QmMNp7CD2Zq/GiuzljrqUxy0GH8dC2meOsxeYYu472mohtminOiJ+4bZmIYZ4perAFGc02wX26JW6I5nmut8dzggN1ScywWmWG1zBqL5bYYL7FCb4EMrbkm6MZqY7nIFPf10/DY6Izdaiu8d7sRetCbtcei2V8Yx/7kYNbMNWNZoA4R08bja/EjfhaTcNP9ESe1b/DSG8NMvR8IMBhDsMl4Il3NWJe8gwUnigk9dpLwgsvML7vHnNr7zK6+TlDxOYIyKgnIOop/9kEC8g4RdOwwIQVHiSjOJ+REMa5FJain5fFtej6fp+TxaXIunyRl88nRIv4z5QS/TC7mXw4X8c9JRfzr0WL+6VAefy/W1cn5/HPKMf4jv4qvKs7zRck5Pj1Wx+eFZ/ns2Fn+kF/H73NrGV94nclF15hQeImxhZf5MusKvz16hT8cOc9XB0oYu3sPXywJZlziDDxzFhCSEcGSAhu2lOizp8yEA2XTOHzKlrTzumRd0COvwZhz9yzJaIhid91uNp9MYX3hBuYl2rM03oRNC2zJ2hdJVloMucL4kirUxQgykmaTnSpc0jGkp8SRlbGAzMwFZGUuIjNzIelp80hNncfRo/PYtzeSTRsCWLnUnYRF01m7cgZrlnuxbN40EmJtiJtrj/NsYyZ7TOJbD3W+9NLh2wBzRofY8E2ILZ8GWvBZvDXfLLbj27mWfOqrwcQAPcxCTbH1M8QjwAQPb218ZuoS7KtLTKghe7YEkpM6j9yMeSTtn8WubT6sXT2dBfOtmBNnQWysOVHRJoRHGREWaUhQqDb+/lPx8ZjC4ih7Ns3zZkWgAxGWWjhaaaJnPRUNS3UMXEyZ6mDIVGdTtN0s0HIzR8dNwKMhGg4GGLhaomFjgJa9MUJZnGptIEGilvialQEaIm7KVBN9eyP0RJ6jpS7qZgIWNdGxUMPBU5tdh8I5UTWfwtJgiqsCOF7hy/FSP8pP+Etr4xOZFpSk61ORqUt1tgmnc2yoy7XnVI4I8ZZRk2nFyUxbSeGrTnegKs2WyjQrqtMtOSXW0xnWEjSWZdhQnmVPRe40CRhPZDtTmuc2ojIWelOZ5U3pIVcK99hz7CdbCnaYU7hTRuleC6oPWVG5X0b1fjNOHjSn6qA1ZfssKT9gQ8l+G4r2WVIpAr6zXWnInc6ZTFvq0sw5nybj3FEzzqbbcDLDiZP5MzhdFkZNVRw1dUuou7SWU5fWUXdtE2eub6L+ioDINZy5uY3624c5/6iY609Oc6f5JHcai2g8n8SDhrUSMPbcL5fWz8NKoS4KaBSQd5d3yju87xbr5pGVs7SaFgpj592fQVEAo4DFrru87rzN646bvO76WWEUq+23yocjphdheFE1M6ySgHHEGS1g778Cw//q6x+BUYJGoTZ+hMH/yVMA46vXvKSfV+9fwps3DPf10tV0iyfNrSgf3KSnYSe9xywgfwKqAkd6L+ahevyU1vZndD55QN/dOvrP7EVVHM1QwQq6H17gcXsHT1r6aG1+SVvrK9o6X/Kk8ymtbd0omp/wtOk+by+m8ibXjVdZxrw7PpU3lfq8OufP+6Ycnj1uQ9HST3uHgjb5A+Sd/wUQfqgLHIHGvzbG/CUofvzc2dVJh7ydLnkrCgGjwoDR9YKOznco2l8y2KbgRfMtOs+kcee4NzeOh9Jy/gC9zVfpb1cx0PmK3vYXqDpEwLcSRU8nyh45UoyOyG8Ud4wf58/Uxm4ElHQ8vEXjxXoun6mh8fI5up400d8jDB7dUhWg5KgWsTm9PQxIId19qIQ7uq9Pcksre9rp6RHq5l0Jzvse7Ob57RgG7i1lsHUXfR2HUcnT6O/JoV+ey1BXMa87qnjVdopn7ad51lnPYOcZnnbW0d9eRV9bkaRK9jzchureSgYeJtB/ZyP99St5mhPByz2uvNpuzOBudVRJU1FmWfG8NBLO74Vblby/d5bnN5PpOTOPnrIgnuWH8CotivcFC3hXH8uru4EMPHbl+cNABh8H0t86B1X7dga6T9OreICq+wkqpXCuC9POn3ZLiyaYDy0wH4BxxOwy0jkt7xGw3opcPkB/azd9N06jqN5Aa+5MOk9E033+KM3XL3D7dhu3bzfS2HidW43XuNUooPEaXZ2tIwYokbPZ1Ul3Zye9KjlDgwO8fzkMImpKAONwn3TDKAHjq0EJGHctMGBXnJak5G2JUGNd8DhW+I6WIHFt8FjWBo9DPNcIcAwdMbdIK+ePK+iw8ZJDel3YiMK4KWoyW2LV2Bw7hU0xk6XnxpjJbIyeJIHh9rlT2Tlfi63xGhIkboidyMbYyWyKE9CoxpZYdckMszlajZ1ztNk9T49dc/TYFWfIT3OM2RVnLMHjtgh9tkcYsT3MlM1BZqyZYUyipwmrXI1YMU2P5U66rHIxJNHNkNUehiR6GrLSw4A1M41Z62PMah9jVvnLWBNkydpgK1YHWbDCXybNcgGOvibM99Qn3kOXdd7G7IlwZmusO6GeRvj6W+AebIVbmB0e0Q54RdniMVuGe7g5rpHWuEZ8cEpHiRtGK2bMMydizXQCFjvgEWOLU4gNaqL6THcco/XGMUrEoxiM5UvTCXxlPpHRduqMd9VjsqcR47y0mOCrw7iZWkzw08JikQMBu2fhudUHi8U2mC00xyLBGqdVNnitt8FNwN+GaUxPtMd6iSVmC2WYLbKQ6gJ14gzQidXFbqEBQRudCN3oRNAaG/zXWuKz2pS5u53Zlh7IkbRgDu3yYP0cE5YGaDPL/ke8jb/F32ISngZjcdYYjYf293hofIOPzmh8tEYRaa9D7IpYEstLmFdSz4qTD0g83cLi+kfE1d4lpuomETlnCM7JwD/3MAH5SRIwhuYfJqo4h9klxXgVl6GTUcAPaXl8cTSXPyTn8rvDefwuuYhfJx3jl0mF/FtSIX+/O5N/Tcrnl8kF/FtqIf8n8wT/llXCbwqq+arsHF+VnOPrkgZGlVzg66JzfJZbyx+yTjK64BJjT1zjx9KrjC69yhcljfw65yqfZDfwu+RcRu1fw9cbZmK8z5dZx6KJKwhkyTFjNpYasqPMjl2l3uw/bcfhsxqkntUk94wRDfctSKkLZf3xRFbkbWNd1kpmx+iQEK3HloV2HNkeTNKh2eSmRpKbEi4BY+qBYNKPhJN+NIr0lFiysxaQlbWQrEwxC0hPm0vy4TiSDsWyb180W7eEkrjCm4XxDqxa4sqGld5sWO7JsnhrlixyIny+A/ahxkx0V2eUqwbfzjRklL8ZXweY83WgJaOCTBgXYcGUCEu+89JkrKs6ul7a2PoZ4BFoxAxfHXx9NJkfZc7uNd4c3RlC6t5QDu7wYecGVzYmOrBxtRMrltgwL86UObEmxMSYMDtMj5g5MuYttCEywgQ/98nMDzQje1006YtCSHQywVZvLFN0f0DDdBLGLmboucjQcTVH190SXXdzDD3FHaMMnWlGaDoYM9FCmylWIwHfGlZ6TLXUQ9faEG1LfTRlOkw11WaSgRpqJhpomGuiIfqrjTXQlmliPV2PNVuCKSidT9nJSElhPFEZQElpAJUnAqko8KA0y4rSDAPK03WoSDegMk1GTYYVtTmWnBKwmGHLqXRHTqY5c+pDO0t1ih3VQtVLt6Ii3ZrydCvKM4TKaE9VnjOV+dMpy3WhLM+dSnHHKAHjDMqT3Dm+15FjP9lQsN2cop0yyvdaUn3Akqp9Mmr2m3E6yXIEGPdaUbbfjpL99hTttaU0yYFTac7UZThSm2pJXao5FzKsOZ9mzZk0W+rSnajJcONkgT+nyyKpPb2AunMrONWwklMXV3PqQiJV9fOoOTuXmvPLOX19N1eflHOr7Qx3mmu4fSuPm+d3c7t+OQ/O76S3qZzh7juSS3r4w0p6uOce75R3f15Jy3++XxRw+GfKooBFaR0tNoXihnEEGEcUxv+/AeOr1/DqBS9Q8uL9ILx+ydteFR0PGmlt6kBx+xqq+s08K7KEDC2GciwYOrmBwetnUDTdRNFyG0XjJdpqkugsiGIoJ57e28fobrlOT/MTeh8pULW3IxfO5zYV7Y+fo2pWMth8gxcXdvM8azovM+x5l2fC+zJT3tZ78PTiel40N6J6rKJL/J6u1r9ySH8EPwGKne0ddHV0SFApPv9PpqOznTYR7tzRQW+bnN62Hro7+mjv6pfuGrvaO1G1NPOs6SatF7dyszie+yeWoqg/wKsHZxnqbKNX3o9CMfj/MvfeQVUm6Lrvrlv7nLNrz57YM3tST09H2xzJOeckGURUJCdFBFTMShQQEVABQUCCCggICCJitru1zSJB8lqLtRZZxNj6u/V9aE/PPnN33X13nar7x1uLtQShtCh+PM/7PC9KxRhjcql4pu5vwCiEKIZQKmZCMB/S0oLKKPT+9T68ye0r5/jmQgO3rrbQ036fCaVMBEaxp1HoahTLrQWbWkhRjzI8Os6wcKpPSFiPyhkbnbGkxxQPmZI08by3nGc99TyXfMu0vI2nI12MC+ljZScTil6eDUl5JpMwrmxnYriHSaWUSblcTHk/HepjSnaXKcl5nvafZLI3D75PZLraD0WBDaMFxgwf1UV5zJinFe48bwjl1fltcD2V5zfyUF7NY6x1N0+bQ3h+LojnzZG8uBzPm3tpPH+8iYknXox0mTPdbs+zPmsmJe6MSrYwPlTLmOIRo8ouRoc7GR3pYkzYZXx/Z/qDkiicFBz9ERiHGBZT0zJk8l4kyk7GJUNMPLiN5HwOnVXh9J8NQ34jB8ndVjru3+fBow4evQfGBw9u8eDBTR4++I4hWY+YeJ9JzQ+hlCmYejrG65fP4dU7ePMeGN/OAKMYenn1VKzV2R+pQWroEuJ9BTCcw541QtfiF6KiKECiCIy+c9i7drao/H1QET88ijuL/jMKo2Anp65bgmA1CzZzcviCHx8FFTF1wxIyotXIiFFjf+RS8fm+yEXEhcwlUXjfCAE0Z+zrNOEk4UYNsqK1ydyozcFIPQ5u0OdghD4Z63U5EKZLRqgB+wMMSF6tT7ynPnHuBiS4GJDgqEecvTZxy3XYu1ybOEdt4l11xEn00CVphR4JnvrsXmHA3pVG7Pkwq4zZKaSqVwh1PNpEu2oQpMoALwAAIABJREFU465F9hpjCoLtOLTehVB3XdauMcPDzwrnAGucgqxxCbLEJcAEpwAjlgeZsDzIkuWBltgHmLI82AivKDNCE1xYu3U5TsEW6DpqslB3MbM05/GZ1hz+ojuHP+rP5hOrxXzlLMChDnO8dFnia4zmegvmr9Vgno86C/w08Ehfg29uMG5pXtjsdsB4symmsebY7rLANc4Cx10zwZflu2wwiTLCaKMhRlGGaIaqoxq0FMNILXz2WhGWYE9EvB2h20zwi9Fi3W5DdqXZcjh3BWU53hQlOpCyTo/tq9UJsp2Nl8EXIjB66s7DRW0WLipf4Ljwz3gu+yteSz4m2GAePsHu7K2pYHvjVZIvd7Hvcj/bLj8h+lInMRc6WV/xHf6Vp/CpLMLndAG+1Ufxr8wjtLaU4LpqvOvOYnCihrnHK/n42El+ly8AYwW/O3qan2ef4N+yT/LLnCr+aV8+/yurhF8XVPKbkjP8rLSe31a28Ifqi3x85gp/rr7MZ2eu8XntNT6puMifypr5uLyFz2pv8ln9TT5vvMWnzXf407mH/LbuLr+vusRfSor59OA6FqQvx63Em5ATq4g57UHsaV321pkSV+NK3Gk/Us7Zc+iSCkVXNam6asKVRwYUtvqQWreHsKxoUst3EhSyjB1hmiRHmnFwrzsHM9dQXhhEeb4/ZfkBHM1cSf5hH47lBnDsaDClxyMpLY2irCyaE6XRok19NCeUw9khZGeHcSA9mKSENWyKtGPnJkcSt7kSv8WRnTFWbI2yJnKjLatCzNHzUOdrh0V87qrGpyt1+WyNEV+sNWOOtz5L1hihstaEee4afG2/iMX2C9F1XIjTCjVCAg2ICjYgNdaBg9scyNhuz/6tVqRts+DAHhtSd1mSvMOCuK0WbNlgwMZwHSIiDIiINBZhcXOsLbFb7AnyFu6xa5Eb4cHl5BjK/FxZa62Ftt58dEyXYeRoiK6wxyiMswkazsbouZli4GaCjpMh6g5GLDTXYL4QdjHTRMVcCxVTTVRNNFE1VEfFQI1leqos0Fwsfv8sFU9kqrLUQA0NY22MrLVZG2LBofy11DQFUn/ej4Zmfxoa/Gg6s5azFa7Ul5jRcFxnBhiLtTlXbCiCoJBIbhVgsdiGlkIHWgqdaS125UKhE+eP2dIs7BUWmtFYPAOMgl19rtyG8xXLOVfhSMOJ5dSfcKKxyo1GARhLPTib50ytAIwHzKlIM6Q63ZC6g0aczTKkMcuA5mwDLuQKiqMFDSIwWlN32JaaQzbUHLbiXIEdrUXWXDgmhF4MuVJoztVCKy4ds+JqiSOXSl1pKfWgtdqX8/UhnD27jqYL0TRf3kHrtb1cuBLNxWuRXLi+lYu3DnKn9xz3+67xsLOZu7dL+f5yCrfPR3Hr3C7kbdX8oHw4A4wfQi/KDt4qhNBL10zoRQDG90GXGTWx7W/KotC/KM4jXstmQi/CDqMIjMr/3wHjC3g5xXNkPH83zrtX07weGUHa3sZApxzF/duMXUri2WkTXhXp8rJ0Ca8qbXheH8ropVgUt3L5tjKdxqxQ7hS6MnxyNcOX1jF5K40Xd0/y+lEDLwdqGZO0IJd0MNQ3zfCAEkXvOZTXtzFeasezQideFlnw9rQxr5ttkTQG8OrJNSZ65Sj6J5AOyv8hMM6AoUQExhloFGDxb8+F1/6fZlA6SL9sEOWAnMleJU97Z8C2f6iTLsVj+pXdSCR9jA/KGO/7HsnVfHoqoxk4EcjklUQmu8+hVHQjGR5DoRjjmVQqJmo/qIoCKH5ITAuwOJOantlrFICx78G33L7cyDctddy63Ezn/e9/BMYRwbp+39E4NjLE2IhCrOAZHhlneGSSkVGhdFu49jLE+HAP40JaW/mICWUHkzIJU9KnTA29Zlz5CqXyKXKhckc5xqRikkmhzkZQ8oZlM1AmVzImk/NUJuOFoo83ynZeD91iquc8XIjjRbEbsuOmKM6aI6s1Y6zamVe1gbyqiWLizBZGW3cxfC2Fye+P8ubeCZ5/d5IXd07zQ9cZXvaVMy05wNiTdUx0rWC6y4lXjz143e/Ac5kXE5JtjEsbmRjqZUwhfE09jA4L6fMZVXHm8X3IRYTFmX3GmYqdD4rgACOSTiY7riO9mENH9VYen4lF8n0R/Y+u0X7vex7fu037g1u0PbzHowe3eXj/Jo/uf0PbgxsoZF0oh4RU9KB43Wd89CkvXz7j3RvBjmYGGN+N88O78b+FXl5N0VgcS3L4MuKFbkTvL8QC7t2C/bx2NsKjAIlxfnPFPxfe54Nd/OFRgMY4IREdOFeESQEYU8IXkyKkngXVMHwBKesXsU+ExcUciFIha7OGOOlRy8T9xZSoJewRuhjD5pMsftxi9keqkL5BjYNRmmTF6JAZrcPBjfo/AUY9Dq7TF4ExzV+fJG89Ejz0iXczINnFkBRHAxJstYgXxk6TeAdNEp20SXLWIclVh2Q3XZLd9Yj3MCReKOp212evpwGJQqraU59t7trEummKQZpdqw057m9OWZA1eescifIyJNTfBg8fS4TCbgd/a/EetEuAOY4Bxtj5G+IQYI6dEEjwMcTWTw/PSFP8dtjjHWOHyQotVCyWoGokFA8v4QudeXysP4ePLeYz11uPhf7GzA8wYrafPtqblmO2x5X5AZrMXquCWoQhQUUReGf7YhvniOlWS0y3mmO0yQTzWGOc9ljguNsK1zgHLGNM0QvVxiTSEOMNeuiEqKAXroLDViOCdtmwfrs1MTusiYw2JGaTIbv2WJCWZE/hQU+qD3pTsceR/SF6bPVWIdh2jgiMKw3mskIARtWvcFn2Ocvn/xHXRX9m1eI/4a/2CSu8LIgpOEzC+WsknLtH9jcy9lztZsvlJ2y/1MfWujaCTp/G9/Rx1lYfw7c6D//KXEKqiwk5U8Xas01YnG5gcWm1CIwfHS3no7yT/Da3kn/LKBXn14cq+Kf4HP455Si/OlLOb4tr+XlJA3+qucIfT1/k30+e56PjZ/lLxQU+r7rEX0+28NfyZr6qvMgXDbf4pP4bPmv6li9a7vCXpnt82fyQL6vO83V+FnMSPLHOsiX85ErWH3dj8ylHttcYsevMcrZU+LHpRCQ7al04eFGbkusm1Fyz5dJ9HUourWV3WRQR2VGklW4lPEyFnULRfag+CZtsSd7nQWl+AOX5fpTkrSXngCc5mSspyPXnWH4wx4vWU1S0nuPHIyk7vpGywgjyc0LIzgwiMzOUjAMhpO7zZ2u0I1s22LAnxoH4zQ7s3WrP9o1WbIqwZv06Ozz9LdBy12KOmzpfrtRhlp8xswPMWeBlgMpKIzR9zVm2yoCvHZYw32YeOvbzCAwyJmmzE0nhZhzabEfmZmv2RRhycKsFB2JN2b/VhIzdliRtMSJukxHbN+gRFarJRgEco0zYtMWKHbuc2LvHjR0bbAi0mkeypyG3U2P5ZmsYiUEeWFmoY2SuhrGDPvpOMwEXTScjhNF3NcHA2Qid5QZou5ih4WDEUrHAW4OlxuqomWmhZqyJhrEWmsbCtSMNluqosFh3MUsNF6NqosISfTVU9LXRNtHC3G4pO+LtqGzw42xLEA1NQTTUB9FcH8i5qhU0lFnSUKxLY7EGTcd1OH/cmAslQn2NOa3HrWfg8Ohyzue70nrMkwvHXGk5tpzmAmvOCT2JxeY0HjejqcSC5hO2tFQ6vgdGR2rLHDhdYsfpEgfqjjlRf3g5NVk2VKSZUpE6A4xnDhhQn6HPOREY9bmQY0JzjhB6MaEu24oz2bZUiyN8PnsuFtvRWmjGhQIDWgssuSicFhTuTRc6cuW4K5dKPbly2pfGCh+qTq7hXPMGWlp30noxkUuXt3L1egwXr+/g0nfZ3O+9SFv/9zzuusT922XcvJjE980RfNsYK9bqvBsRQio9zKSku8Vi7reKLt4N9fBW6GF8H3YRlUTZTOBFBMcPsDj0eMa6lj0QAzQCML6Wt4k/j/9zS/q/scP4/8mSfikA4yTPkfD83SjvXj0TgXHwURv9j4eYaH/E06v7UZ4yQXHSkqmyj6Hsd3DiY96e+oSBUl2yg2exa9XH1GWqcqfEjKHTC5iu1+VFgwfTLb5M3fVlpGs3iv46hnr7kfU/oqMzE8l3Ibw9t5bnZWuZLnJhusyMsdMmDNZ7i6fmJgRbumcc6cAIQ/+guPuDuigZGEQ6KMwHQPzp2x9ekyATlMhBqTiDEil9UhnKvmGmnoww3SNjTNLJ4Oj3dE/d4sn4A/qVfUj7hxkenOZVx22mziejKHWip9SOgZv76Jdcpm94kCGZkpeDMiaEv0+sZxGUxRlLWjgJKOwvCiGYYUFtFOxpuQTFk3s8uHGB71rPcv/bS/Q+vvcjMA4rhbOEMzM2ImNsRC5eg5kBxqcoRyYYEep2RpU8HZMwOfwExXgP0qcyFGNjjCimGVVMM6IcRz4yiHysndHxB0yM3GVccZ8RZR/jI08YH3nEmPIWY/KrTMqu8lz2LS8ld5h+cpeRO9/yvMiHiQI7JpsDedWxk3ftUXBzLTQ48rbSnZcXdvP0QSWv++p519fI5JN+hgdAIRV2PMcYHqhh/EkMzzrW8KZ9NW8e+vO2LYo3PQG8HIhgajCLadk9nkqmGJNNMSofmYHFoWeMiW8LSqKcYbkAiu8hUj7EyNAMLMqlEkb7h3ja3o70ajrtNb50N25C8t0pOh885Lu7D3nQdo+uh9/Qd+867Q/u0vbgex7d/462+zd4/OAaClkHClm3eEZwbGSU59Ov+eGHV7wTrGhBYRR2GIVfpJjkh7evZ1LSr55Sf2wTcUEL2b1mFrtWf8WOVV+Ks3P1V8T5ziHeX7jGMp+koAUkBs4EWuID55AY/H5XMXi+mJAWwDFZqMhZt4S09UtnIHG9oC4uZP/GJeKkb1zKgehlZG/RIDtWk4ObVEmPXkZy5CKSIhaRIKSk1y9m/0ZVUtYvJXX9Mg5EqpMVo01WjK6oMGZsECxpXXEy1+uTHqxHiq+uCIzJK41I8jRmv7sJ6U5GJFprkmClSZKtFkn2WiQ5aJHsqE2SkxbJztrsc9Uj0c2QpBUmxLsbEOeuT4KXMXuE0m83bXZ66LDH25C0YBtOBphREWRO0XoH9vhZsjFkOU6ehth6m+IYaIdjgBWO/hY4BphiH2As7iha+xhjuVofO399Vm+2ZtUmK8xXa6BhvwhVKxV0zPVZaqzGLKNFfGG5mNmeWsz3M2BuoAFzQwyZF26MUcIKFoYb8PmqRXyxehE2iW54Zfthsdseo63m6EYbYhJrhn60AWaxxtjvMsdptw0uux0wizRGL0QH/RAddINUMVmnhv0WPTx2mBAQbYFPoDarVi7G12sR4b4qbI804FC8EyX7PKhP9aZulyvpQXps9lxCgOVXeOp8iqfe16zQmy8Co5vKlzgv/BiXBX/Ca96/s3LOr3F30ccxMpj1x0rZXnWZo7cVxF19QuylTuJuyMj4RknYmTME1JTjV1uEf20+/lU5BAt7jDUV+Deew+5MM6on6vhLYQW/zi3j1znl/ObIKf7tQAk/23+cX2ee4P/ae4h/isvmZwcK+Si/il+WNvFxzTX+cOoCH5U08pvCOj7Kr+GvJ5r5suICX1VcYF7NZb6svcEXtTf4uuFbvj77HXPO3mNx/V10qlrQyU7FMsGDjXlObC/zYEu5F5vKlrPzjCW76r2JORVFRNkeoirXsL/VktLrjtRcdaXljh4Hq51Zm+hCYEoQe3PXEblenT2hGuwN1mVbmDFbt1lzPM+XU4WBHM8V7P4V5GR6cyzPn6KCEIqOhVFYuI7jAiwe3yiGYQrzwjmUFUxGRjCpqYEkJqwlYddKNoVbsjnElF0bBXXRnO0bLNm2zobYCCciIlzxDHdEc5UBc711mRdoyoIwSzT8rdD0MUdtrTmLVxnypcNi5ljNRsdmDkG++uyLsOZYtD3HtzhwItmL0gRXCvY6kLXNjAOxRmTsMCUl1oi9Ubrs3KDDlnAtYoT91m02bN/pwI7dTuza6czODTZEOC5lm/VSDjsb8u3mYAq3heFkq4Oh8VKMbHQwdhYURQu0hGS0kzGGzsbo2+uhaaODlrOpmKJeIiSkjdXF/cV52otZqL2YpbrLUNFTYanWUuarLWS+5nyWGS1G00IdVWMtFutoommkjYnNMtZvNqaqMZCzF0I52xRKY0MoLfUhnD+9UgyqNBzXo7FYk6ZiHZqLjWgpNqP1uDkXiqw5d9SWxpzlnMt1peWoJy0F7rQUOHO+wI7mAguaisxFlbGpxJLzJ+xorXKi8aQDdWX2VBbZUHjIgMJDRpw6bEVNlh2nM6w4mWrMqRQDatINqU3ToyFDj/OHjGjO0qfliJFY3F2fbUZ9tnARxp7aQw5UHrTiXL4DF4vsaCkwpSlXh+Y84bSgLS25NrTk2HD5mBPfnlrN93XBNJV7U1HiyeWL0Vy/lsTVSwe4enk3N77ZzvXvErl+O5/b7a08fHKbR48vc+fbUq43xXG9LpC7F3ag7Kjih+GHYg/jD8JJwOEe3iq7eSvv5t1QH2/lwtWXmXS0sL8oJKQFRfHVj7A4Y1f/IIRjhOLuoQe8kj0UgfG1kLL+6Q6jcCpQ3GH86XWXDyGWN/97Wlr8ifUPXn/3+u/f9z87Ifju9QveivMc8eNeT/PDD1P88OYZ715PMz0xQl/XY3o6O5B0tyNpv8mTa8cZbdrA6Ek7nhVr86JQlacl+jwpdOSgz1fstv89x/2+Qpplz3iOOa9LTKBSF+oWQf0CXtVo86bOFZojeNMUzPRZFyaubmSi7QRTjyoYu12M9PoR2s8foOvaMUaeXGdM2olCKtjRgyglMhRC0EVIOstmRiqRIPnJiMAo7UEifYJE2o1U0odMsMMHZAwNKFAMjKLoH0fRN4FkQE6PrBuZcMmmZxhFzwgDA0N0KPpoH+mkW96OXNLFRE8fY4MyJvvamXp8kb6mdB4eD+ebHF+6G5J41t7MU0mHeIlmRDHCsEwpFkELl1iEpO9ThZRn8j6m5D2MKSQohoV9RyVK2SCdjx/y4M73dD5+JCpcAlz+TY1UiCGZKcUIU8IOn1LKyOggyrEhFGOjKMcEpXGK8ZEJcedveFSOfEwmll+PCZ9vqIMpyU3G+xoZ7zvBaG8uyp50hp+kMtl5iInODMY7UxnrSmL0STwjXXEMdyag7EhG1paMoj2dyXN+vLwYAI9jefNkKy8eR0DfVniwlYnrSTxtu4CyV8KwshvFyLfIhnqRy6cYUY4yPnyPCXkxYz0bxb3FNx3evOkMYOTJZib6E5mSFDIlbWVS8oRxyTij0kmGhwS1Vo5CKeOZ4gmTij6GFKP0Dr9ConjB6NAo09JBXkq7eSrsn8rkDD+5ydj1wzyq3kbHuX0MfFdO793z3Lx6gZs3btB29x6d9+7Tcfs27Q/v03b/Dm33b9P2YGZkgz2MyCVMjg3zRrChfxCAUfheEhTG98D4doy3TPL23RtxPZgJJScyQ9nk/QWxXp+zc83X7BSCLT6z2LX265l+Rb/ZIhwKdTd7/b8mMWQ2CcGzSQ6dR4pYgzOfvQHC6/PF3cMPwChY0qkRi0mLFCBRlfQoFfZvXCY+CnZ05iZ1cQ7GqJMWqUKCEJIJWygGYjI2qpEuwGKECtlRGhyJ0SY7SpOMSC0ObNAifb0mByK0EeAxNVSHBD8tdntrscfbgLhV5iSuMCXRxYC99tok2GmTYCNAozb7HHRJcTIgYbkOCU56JLsZkuiiS5KHAfHuesSt0CfZx4w9K/TZ46lHkpchqSuNOeRvy4lgKyrCLDkRaUtBtAM7QixxddPEwkMfa39bbAJssPU3Ey1om7VGWK8xwnKlHuYrtLH3McZ7gxMuIfbouQm9eXqo2OqhaqrHX00W8fvl8/mDzxK+ijLg63UGLI00Z8l6Y+aFaaO114qv/FX4zGsBn62Yg+/RIFYf8cF4mykGscbobTFBbaMBGpvN0N1ugekuS+xirfDa7oTdejNUvBczf80CNNYtwy5Wm1XbdAiI0sDXV5/ldvNxspvHGg9V/D3VWGH1OZmxyzmV6EX1Xlfq97iQFazHVvdFhFnNwlP7L3jozsJddy7uWnNxWfYlros+xWXen7H76ldYfv1zfFcbsmqFBRv3bGbXqVMcetBP2rU+tlzoYOeNAbK/lRFaWU3Q6XICaooIqM3DryqbIEFlrC3Ft64G5zNn0S6v5utjJ/mTEHjJOcEvj5zk59kl/CzjKD/ff5h/STjAPydm8y8ZJfyqoJ7flrXwu3IBFs/x25ImflPUwEeFdfy2qI4/lTXxycnzzGv4hnkNrXxVc5Mv6zr5tOExs863sbSpHd3q85gXxuGRa0dsuSu7TjsQe9qZmJPh7D5jTVKtB7GnovAuzcSh5ip+rUdIuLiXkkv7KLiSzfYT2/CId2VDtg97MjyJXadBQogOiUGGxPoZEh1mRVaSJ+U5gZTnBVF82JejmavEU4H5h/zIPxJE4dF1lByLpuRYJKVF6ykt3sDhw4EcPOhPxsFAUlLWkrDHm+3RTmwKsyF2vS1bN5izY50Fu4LMiQ+xJT7Mkehge9aG2WMeYMbX3pp8HWKCdog5+v6maK01RtXbkIWOKiwUrgVZzSHEz5ADWxzJ22xHxd4VnEkN5FSCF0e3WpO1SZ+sWB2yt+uStVOflM2aJEZrsC9Wn/gtpqTEOZAc78iOHbbs2G7Pzs22rFspFN4vYLuDGpneZuz2NMHLZBEGyz7FzFwdDXMt9Fws0XW1RtPeBE0LHfTMtdA212a+iQ6LzQ1YYmHIPENNPldbyCzNxczSWMhszUXM1VrCPK3FzFebx1KdRWiYqqFlpc183SWoW+ijZamFlsU8HFbN59jpEOqbIznXFM65hgBaG304X+NEQ7kJDaV6nC3VpbHUgKZSE86XmHPluCWXimxoOWrH+VwnLuR60Jq3kksFK7mY787FAmdajtpyvtBGTDCfLRYCLw6cO+1KQ5UL52o9aDztTmWhNSfyLKjMtaEuz1EMvJxIMeBksi616YY0HDCg7oCuGHhpzjGkRehjLHSgNtOcM5k21B60ozpjZuqybWktcuJCkS2NucY0H7GkNceOi7kOtB5ZzsWjrlwtWcWNSn8aS71oPCXsMwbyzZWdXL+SxMXWLbRciab11l6utefxXW8d93ov8PjxGR5dz+X7M9voaIxi4OYmJnoq+GF4gDfKId6OtIG8B4YGeKeYqdcRUtLCyT8RFAVYFNXE9zuNH7oZf9rPKL6v8P4d4gjnBD+cFHyrfIIw//RBHRSCLR9CLP8o5PJjKEYAzJ9C5n+AyP9XwPhK+Fx/D5rC53w2OULfk8f093TQ193OQG8ng113GX18lqc3j/L8SgLPL2xj8uJe2hqT2RFkQoDtbHa4z+VS0nIkx9YwWb6C0RJjnp9W59mpBbysXMqLCjVeVmrxslqdV3VLeXptPcquK4z3Xme85yqjnVcYenQJZddNhvseMTTQhXSwHwEM5YNScYY+7ChKpX8Pi++t6EFpH/2yXgZkfQzI+hmQDjAgHURQFKVSOVKJAumggsHBAQYlHcgG+pD3yZD1yekfkPFkaJDOoW56pN3IBvsY6u5F2ttDb/s97l9voK5gD7XpAVTFu1CX4kVrwSYeXqmgq/17hgZ7GRkSKnsUDA+PI5NKGZYOMC7rZVzWM6MsKhXIBbtZIdjsEiQD/cikgyIo/kNglE/wVD7KuKBQjshQjilQCuGX0aeMj0wyOazgmbKfZ8pbTCkaeSo9zWTPMZ52HuTp4wSmHm9juj2aZx0RTHWG86wznFedG3jZvp4X7eE8bw9juiOMZ+1hTLWv42l7BGMP1zHetoHnt1bB4wDe9YXz9Ik/0z2+INsAfdt43pnFy6HvZpLq8lGUCuVMLc7QU54qeplStjA2mI6yK5ypJ6G86Yni1ZM9jAzkMiGpYGroknjxZVIq1OCMMSwZF6/pCMEhxegA48o+8Ta2UqFAphB2RYUU9RhjEhkTAz08lXSh6L7PwHcVtNfsoLMxheH7pxlqa6H7/hUe3L7O/e+/o/3ePTru3uPx97d5/OAuj+7f4dE9ARrv8PjhPZRCb+XEKC+nnyL8IsUPr3j79vmMwvjBkhaBcYLXb17yfPItLxWDlKQHsmnl5yIwbl81i+2CyiiWc38llnPv8f+ahOC5JIfNJyF4Dslhc0kOFR7nsS9MuNIi2NRzSQqZjxB2EQMv4YvFHcaUiBlrWthVTN+oIgZdhP1FASB/nChV0X4W0tPC7uL+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u6yJTHIkbIsh/sGqrHBVxc1hKa72i/FyWoa/hwYrLL4i2H4OeZscqNztyskttqT7a7HTcwkbl8/HW+8z3HS+xE1nDu7aH4DxM9wW/AXn+b/HTfMTVnlo4OdmQERUINuO55P67X1yvpez51of2692k3Wjn5iGc4SfqSS45jhBtfkEVGUTcOoQAVWFrKmpwLm2Hu3yKmYdLeXPuWX8Ib+S3xZU8YsjJfzsQA6/SM/iF6kH+R+JmfzP/UX8uqCBj0qb+W2ZYEWf4zdFZ/lFQa2oMv7yaDUfHTvDH0rO8nX9NWadaWbWmTt8fbaXLxvbWHjxAZrnH2BUXYfSXwE7AAAgAElEQVRt6S78Tjizq9ab+HpPttesJKY8gt3VliTX2rP9dBjeJw5jXPE9XhfOEnf1FMevVZJ3owqPRH884t3YVRzCrjQnNoepEReiw15/fTb56LMt0pH0PW4cz/bjRG4Qx4Sb0hne5B5cRW6mD3mZfhQcCaUkP4rSYzMKY9nxSPKPhpGZFUDafl9S9vmwL8GH3bHuRIVas87fmHUh+mxeZ8qWQCO2+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0BBeSC19eE0NoRwtnYNjdVuNFba0FBuxNlSPRpL9Wh6D4zNJaZcLjblUqEFLXk2nM9ZzoVcd1rzvLiUv5JL+R5czHflQp4D5/NtOVdgw/lSR1pPe9BcPQOKTdXuNJ52o6nKlfPCa2Xu1OY5c/KAhagwnkj6GzDWH9ATAy/Nhw1ozjGh5ZgAjBYIgFiX5cCZzOWcyXTg7BEhIe3O5RJHmo6aczHfhiv59lzOmwHGCznOXCxcwdUTazlXuoIzJa7UnfTkQmMEl1p3cPFCFOeaw2hqjaLl2yQu3s7jdlsFHQ/LuHNhH7droultiuLxRV+G2vL5YWSA10oZb0cezACjbJB3CmH/sI3XPwKjAIEzI1jUb8RCb6HU+/28B8QfQXGoU7xDLZwWFOat4snM/FeA8adA+VPI/I9w+d8Gxu52Bvu6RGAUwHGgr5uu3gHk3Q+Z6LzB0/ZWRruu0vPkexLTduLgrMdaL01SY8y4f3IjI+d3MNa8kYlzAcir7FFUmKCs0GakSpWxmiVMN6oweTNW/KE/0vuQsb5HTAw8Zry/XaxGUQogJ5EhkSgYGBQgb8ZSFlVEAQ5/oiwKKqPwXJhBiYQB6U9nkH6pAI59YnhmUATJXgYlTxga6GBoYAYMpQN9SAZ6GRwQdhd76O/vFmuF2trbufXdFc7UlFGQl8rBlCgSYlyIDzMmOVSfjGhbCtPCqT+VyZOHN1BKehhRDqEcHqFf+JpFgBQqW2ZO3QnW6rBCMVPjopDPKIo/sa//o8I4oZhiXDHJiHKM4ZERlKPjjIxMMjEywfSInGnFY6Yk15juO8GL7gxedCXxokNQAzfwsi2U149DeN0exivheXsML9ujedUVyouOUJ4/Dud5WwTP2yKZeriBZ482Mt22kWePhOcRTD9YzeseX14OBjItC2B60Jd38nUg28mrgSO8Hv2WYXkfI0OTTAw+Z2JgghcyCa/k15mWHWO0bzPyjhCm+nfzRpLLi77TjEmuMyG7w+RQF5NDUiaEW97ScYZlo6L1rFRKUIz0IR9WiLa+cHpxUtrHmEyGQqZEKlUglwww3nMbxa0qupoO0tawn5G7VYx2XmDg0WW6Htyg7f5NHty9Rfv9O3Tcu03nvdvv1UUBGIW374oK74RQn/NC+OXrJe/evET4vhGAUUxHv3m/w/h2XOxhfP7iGRPDL5iS9lCSHsCW1V+xzftLdqwWgPFLdq6ZOf8nXHKJC5wtnu1LWbdwRlEMm8M+ARbD54sjXGcRgFJQGAVY3Be2SNxhTBV7FxeRGDZfDL0I0CjsL/4IjFEqM9AoAqPq+6qdZT8CY1aUBtnRmhyO0eJw9AwwHozUFHcZM6OEfUZdDmzQITVMh4QAbfas0WXvGmPifSyIX2lKvJuhGH7Z52ZMgr0Oe601iBeUxuV6IjDGO+oS76RPvIshCaItbUyilxFxnnokeupxYLUJ2WtMOLTKiHwfMyqCrakMsaAs1JzyTY4cjHHBz9sIGzcDzLzMsPO3xcHXHOvVRtisMcF2jTFWXvpYeOpi5qGDzWphN0udRVaqLLXTQWW5Eaq2Jnxup8JfvJby2Tot5sQaY525FvXNNixZb4RqjAmzI1T5xGchizcY4p4bgM/xcFQ2G7BgoybLYg1ZttWUBZuMWLDFFJVNZuhGmaO60RD1aAOMNxniGGXIlgQ30vatZs9WR8ICdXF1noeL3WLcHVRws1uCu+1ifF018Laeh4f+xwRZfE7JNmdy15mS4qvJLq9lxDgvZpX+57jrfIWH3jzctefhvOxLnOZ/gsv8P+O28E+sMZiFj7s6ga76BIesYMvRbJIvf0vxfSVpt6TsvtbNoRu97Gq5TMSZ0wRXHye4toDAqkP4lmey9mQeK6vKcaw5g0bpSb7MOy4C45+OVfHvhdX8KqeUn2Uc4edpGfwyNYP/lZTJP+87yi/yavjN8SZRXfxNcSO/PFbHz3Kq+GV+Df966CT/llPBbwqq+bRCCL208FXdfWY3dDH77C00L3+LQdNljE8WYVsURUi1G3ub/EhuDmZvfRhbT4Wzs8KKxBpztlb74VV2CPPKa6y68B27Ln/DkYst7KnNZNEqTQIyfNh3cgNbE2yJXa/J7mBttvvqEOWjz/YoFxJjHcjfv5ry3CAKMleTe8CLnANeHE5fyZEDa8g9GEBR7nrKjwk7jBsoK4qkuHAD2VmBJCevIjHBm+T41ezZ5sGmdXaE+RnhF6jJunADokKN2BJswq5QK3aF2rFjvQsbQhzx8bPFeaU5XmtMcF+hg5OnDk5ehpjaLENT+zMsDWcRtcaYlDBrUv0MyQ615sQePxoy1lGfGcyZrLWc3O9KcYoNxalW5CebkpNoRE6SKZnxNhxIsCc1wYG0VDfS0jxJjnMjeZsLe8Ms2eqpyx4PQ2Jc9Ah3M8TLXgcTUxXxXrq6jQFay81QtdJDxUgNDYNlqOsLtvNCVAyWoGq4FBX9xSzRXchSvYUs0VnAfPXZzNeYg6rhMtSMtVETgjAmaizQXYCaiRqG1nroGi/BzHIu9ss/5dixNdSeDqShxo+6Si9qy+yoLxNKtw1pLNGlSZhSfZpKhTodYy4K5/cKhY5ES87n2NOS40JrrieX8r24eNSDi0fdaMl15HyuPS35y7lywpNv6nxorfaiqdKNc6fdOVftJk5r3QqunPGluXQNJ9KtKN9nSlmCLjWpBtSn6dOQrseFw8a0HDbk/BFjzhfYU3PQTATG+uzl1Gc7UpflyLlcZ26c8OLaCReaCyy5UmjD1WO2XD5qS+sRO5oP29Ny1IVLJSs5X7aCygLBFl/OmUofms5GcKExhLNVq6mvWktTfSRXLu/ju2+yuHMtjXsXdnG7Joy2an9uN7givZ/Nu9FeXir6eTtyD+TdIBvgrbyD14r/OjC+Gep4D4rClZifgKIAjP8lhfG9Vf13d6f/g7L4ARz/O8A4LSiMAjAKymJfl6gwdvf08GDwBd19o/R39SPp6kHSL6V9UEHlxYu4Bnhi765JYKAax7O8edyawsvO07xpq2bkcgYD9VH0n/FBUufOYK0zk62+TD0sRjkoRTEwiLJ/gOGBQYYHpMj7pQwNCGrgMIPSUQako6JCKMDgTy3of/S2YD/L++XI+4eQi1a0AJqCNd2DTNKDVCoAYReygS4Ufd1IB7sZkHUxKG1nqL+N0e7HDLe3Ie/q5O7tmxSWFXLscDwH928neV8sEZFr8fQ0xn+FDuu9Ndngrc5mPyP271jF+dNHGOq5w6iiG7liEPnIiHhFZlAxikwuANEw43I543LhBraw7yj7sYZHCMn8I4VxVPmMEeUUSuUkyuFJhoenGFNO8Eyp4JWygxeS80x0FvD0cQYv2lN40Z7Iq849vOraxcvOXbzoiON5RxrT7Tk8ay9mqrOA8e4E0Yoea09j7HEm448PM/k4h0nx8SBP2/cz3pbE6MN1PO+P5JUimpfKSJ4NhoEyFpQpvOzP56XihnhlZkoh5bn0CdP9t3g31MQP0sNM98cw3uuH8sk6nkryeC6/ylNJD8ODw4xIRhiRjjEqGxdnTDGOaOcrhlDIBxgSks/DY+LlnAlpDy8GH/FU2i32JUrkSqTC/+OdOiRNSfQ1piC5Xcd493UG267S/fAbHt75RoTFB3e/o+3eTTrufUfXg1s8fnDnR5Xx8YN79HS18/zpuAiJgrLIm1ciOP7wwzTvhOeCwvi+h/Hlq2EmJscYGZriqaSb0vRAtvnM2NC7fWcjjFCdszdgNjvWfEZ84Iz9LJzvEyAxOWwOKesE+3nBe2hc8F5hnAm7CPuLIjSKJd0LSQidJ9bqCNa0YEsLyuLBGDUOblJHsKMFgEyPUiN9o5poTQsKo2BJi7C4SZsjm7Q5HK3JoShNMjdqMQOLgsqoQ3qEDmnhuiQF6rBnjY4IjIm+VsStNCPOfQYEhR3FvQ7a7LHRZK+NJvH2OsQ56Ih29R4HXfa6GJPgbkqSpymJHsLH6JLiqc+RtWYcXWtK/hojSvzMqAqypjrEitMRtpRHO3Jokzv+XsbYuuhj7mmGzSpLHFaZYOttjO1qM2xXGWPpqY+lhx4WnvoiMOo4a4vAuNBaA1UXY9TdLJnjrs3XflrMWq+FRrwdJqkrWBZtyaL1Rsxfr8MXwYv4q/8StHfbs6psA455fszfYsCCbUYs3mXO/G0mfBmly2cbdJi3zgC1UCMWROgxf6MGBlt0CEyw5UCaN0d2rCDcSQUXk1l4Oauz0kkTTwc1XK2X4Gq5mFX2qqyxXYKT1p9ZbfRX9oeYkhFqQoqfNrtFYFzECp1PRGD0MlzISoPFeKjPwXnhX0VgdF/wR7w1PyXAQ4MwN32CfJ2IPZLGgSs3OH5HQtZdKftu9pH3bR8Jl74hovY0wVXFhNTkE1iZjW9ZJmvKc/A8dRyH6mrUjpfx5dFiPj5azh8KKvjdsSp+lVvCzw8e4eep+/lVajr/lnqI/5mSxy9yq0RV8aPiRn5dWM8vC2r5WU4lP8+t5F+yyvjZ4ZP8Mq+C3xfX8eeqVj6rfcCcOsGKvorF9RYsGioxKkzE7NBKgqociLsQREprNKktW0ioD2VnuQO7q0yJqlyLa2Eu9meu4nexl62t/cTVX8U10R/tUEM2Hg3hQEUUW/daszlcg22BWsT66hCxSpcNQVbEbbIjK8GDoixfERhz0jw5kubJoTRPDqev4ki6DwXZIZQXbOSEoDIWbKCkcCOHs4NJSV5NctJqkuK8idvuyY5oZzaGWrLGXx1ffw0iwg2J3WDO9nBz9q6zZX/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Jou7qb22fXc/eMPw8qVnK7zh7J3f38oOzgpaKHtyN3Qd4F0n5+GGrnpbyNV6IN/Td1UVAZ/zOF8c3Q34PiO2U3M/NfBEZBUfwAi8Lj/ymFcXpydAYY+7oY7J0BRkFh7HjSz1D/IMPdvYx09TLcI0XSL+fm7VvsituIg/081q6Yxe6tOtSWb6T7Vq14tu1Fewcv2r/neVsr021NPHt4mTcdD5nuG2RwQC6OdGAImTCDwsk+BbKhEQYlw/QPKBmQDtM3JKV/SMrAkJRBoUNRmJ8oiv1SCcIM98mY6JYz0T3EeI9MnNGeQYZ7BhjuHRRH2duPvHeQod4h+iUD9Mg7GJA9YLjvLlMPbzL6zRW+OVFI4f7dpMSt50isBwnrnEjcGkR+/gF2xW9m+7YQ1q4wJsBDh2APLXatX05eagS3L5czOXSPcUUXsqFB+hXD9Con6VdMIpcNMy6RMiHsZIrQKJ3palQKl0Zk/xswCmlpQVFUjEwgHxYeJxkZnmRcrmRK1sH0YCvT3Xk8fbyD4Y5Yhrr3oOxLZnQwm3FZEROKSiaHmxgfvsz46HeMjd5hbOwBY+NtjI10MKrsFs8aTsgljAowN/CI4f6bjEmvMyJp4dlgOlN9sTzrj+alZANT3QG8kUSCPI5Xgwd5rahhWn6JscGTjPSlMDUQz/O+jTzvXcOzHncmur0Z6dnGyGA1I0J9jfQ1cokwz5HLnqIQ7m8Le59i9ZAMpWIGooV/iyHFCAq5gjFpH5OSTsalTxiW9aCQdtDXdomHZ9ORNe5i/GYRiid3kXbe5ckjIdBySwR9AfZFYLz/Le33b9D14DvaH96j/dF9ERo7Ht1noPcJr6anePvqBT+8Eq4lveTtq+e8fj3FD6+EMNhbeCns+44wOSVhSC5DIZkQgVGwpLes+pKt3p+Le4vCmT9hhL1EYRKCZotgmBYhFGrPJi7wS5LeW9LJoXNJCV9IctgC0ZIWQDF9g5BuViE9UijnFsIvQohlGRnvQTFzswaHtmqTHaslVusIECnsNAogKUDl/g1LORilSla0Oke2aJOzWYsjMZrkbNIiK0pbtKTTIzRIj9Akfb026ev1SQ7S+9GSTvKzIX6VOfErTEjyMiXO1YC9jrrEOeqKkLjbVpPddprsER5ttdjtaESCuxmJbsaiPZ3mYUiGhz75a00p9DGieI0hFYHmnA60oibUhsowa0o32JMWZoevmz7O7iZYu5tjvFwXWzc97LyMsfYyw8bLFEsPA8xcdTBz18HYXRcdFx1Ul2ux2F6LJc6GzHU2YImvCQuD9VgUqYd5mhvq22xYFmPJ3HB9Zodq8Kn/fGav08LuiC/upevQ3OfIrK2GzN5pwqxtRvx1oya/D17Kv/sv4lPfZSzy00YjUh+THUKBtylhcebs2m7FjlBTnPU/w15/Ng7my/B00MDDXg0XyyU4my7E03wJ/svVCXFUZZXx56zU+yMH1lmSEqBL3Co1NrkswV3zzzhpfCruMK7QW4inxhxcFs7sMLrN/wMrlv0ZL+t5RLjoss53Oduzk8i8eJnSW70cuSsh/VYvBd/2kX7jLlFnzhBaVUpodQF+JzLw+xEYi3GoqUKlqJgv8opEYPzjsUp+e6ySXxwu4l/3Z/KvScn8Ji2Nn+3L4H8kZfObvCp+W9LI70qa+Ki4gY+K6vn1sVpRXfyXzFJ+kXOKX+VW8KvcU3x0ooW/Vt9nYcNDdFsuYH/5BNZVWdgWbsG10IvNF9xJvh5O6qWNHLq+iUNXA9ld5sXmcmdCy2OwO1KB5Ynz+DXL2XJxhNi6S5htdcRxtzO7SyNJzg9kx25rooPV2OSnzsbVmmxYo8eeTZ6k7/UidZcTBxNcOZTiQWaiM5lJLmQmuXI4xYvM5BUcTl1D8eFwyvIiKM5dT0lBJAW568nKCCQ5aRWJcSvZu8ODXZtdiA63ItBHA1/vZawL1CImTI/NQbrsDjcja4snRTuDKIgJ4HCID+khLuwLdmBvoB3bA2zZLACknw0xvlZs8bVgl78FcX5mxPlYkBbiKvYoNhzaxLm8aBrzwqnK8ubMUW9O5zpTctCMoykG5O6zJyfNkcwUBw6kOpKW6kx62gpS9noQH+PM7lAHYlYYE+JmiIulCjrqXzJ/8SfMUf2KOZrzxcst2jZ6aFsI6WdVNA2XoKG/gCUas1ig9iUL1WexSGs2i7XmoaK/BHUTVTTM1FEz0UDd3ECs21mkOw91o7kYWyzB1GgB7nYqbA21JGOHLS3lITSdWsuZ8hXUlbrSUOLAuVIrzpUY01ysT/NxPZpL9Ggu1aelRI/WIm0uHzfkUpEprflWXDjqwIU8F1FdnAFGT84fcePSEXeu5nlyvXAlV0tW0lrsTlORE83lLjRXuHCu0onmamfuXY6i+5tkmot8OZlqS3m8CZXxBtQm6lKboMG5/bqcz9ClJdtoRmHMFJLSgiW9XBxBZWzMceRqqQdXSoVqH0suFZpyqcCYS0dNuSx8jbnWNB6y5Ey2BU2FTpw5ZkdDmTO1p1yorXKnodSZ80cduHLUhatH3bl8zIsrZau5VePH9zVruHPam0eVnnxfa4nkTgqMCGpiD+9GbsNQpwiMb2QdvBh69F8CRlFdFO5PCwlr5RMY7obhHnEEaPxRYfy70IqwV/gPdguF1z7sN4qw+H9yh/G9wijsL4p7jD1tSHpuo+y5y2j3A8a72hnt6kHW2UN/RxsnizNZbj6XlQ5fExW6gOLDa7l78QTye51M94wz3ikTIVPxpAfZk2GkXa/FTsb+AQniDEroH5QyMCjY0ENIpUNIREtaKp5v6xVOBCqGGJAMIhX2GAclDA1IkAkJ6YFBhKT0/83cW0bVmaBpu9+Pc85MS3VXT0t1dZd2ecUTgru7uwVJgBgJBIIFSII7bFyDBKIEiEFcIF4VIRBcNnuz2Wi0ZKqq5zrrfUmqeurrWes7a86P+fGsdyMhshYrF/fz3PctnxTelqOUCiNDMT7BlFTOlFTB5LgC+ZjwnF6csTkUY48ZGBxmWPqQSdk95A8u0X2klvOZe6gP9yNnvRlp67U4uFWLy3lB9JyuYvBeJw+67/LgwR0keSkEeloR4GpEiLcZqVEeHC3fieJhG99M3WF+slcMB5+Yfcro1DOUygWeKBQ8kUtFQHylMgpKo/D6VSSP8BRW03PCWnZ+mukFYWaYnheyGed4MiPnmeI+z8ZaedqfzouB7cyNRDE1kcWCso6nc+d5OvuAp3OLjSWPnyyw8HSGuWeTzD6VMy90Us8KQDbP9NS8uA6eVypZUAp3lt3MKW8wo7jA7GgKM/2beDzoz9ejnnw9bM/3Mjd+mArkq4lNzA2HMzeSgHI0BsXINrq7XHg6spnnQyG8GNrKs9EEnsr2sTB1HaVSgPyvUUw9R6F8zNT0jGhuEQLIZ2YnmJ6eeNm2MiMqqE+FWsApOTNTk0wJTSyToyxM3Ef5sJ3BC2UMtGczd6uKhb7zjA08YrBXMLTc52H3A7of3OfevTt0379N74Nb9HXfZODhTREUBePLsBAZNTbM9OQE338j/OC1aAIT1tLC6x++/4ofvvt2ERi/+ZoXz2TMzo2imJKjlD/h+eQYBySb2BXwEfHr/ibeLu7d8LEIiimikeUzskOXIsBijuB4DhVW0Z+Lz4wtwu2i8PHlpG387EdgFEwvAjAK4dzCvALCV4qiAIzl8dqU7dJGeC3AojDC54kKpKBC7lhDyU41KuO0qd6lQ2WMlgiNJYJT+scbRiGbUY+CMH0yQnRIDtAhJcCYFH9zkn1NSfYyIsXLiGQPg8Ugb3tNdttrEm+5lgSLtey2UCXRUo3ddrqkOBmQ4WxAjos+End9St11qfMzojHAiCY/fVo2mtO2yZrWTdY0b7HmwA4HkgOMCXTRxWedDY4+dhjaaGHpqIWpgxb69lqYuehj422CuZsu+g5qaNqpisC42k6dlfaaLHPW4UN3XZZvMEQl1ACDREscC31ZvdOY5eHGvLdBlY83qfNOwGesjjPCutwPkxJv3o3U5O0oTd6N1eWdKC3ej9DEINcFnRRbtGPNMYu2ZLPEn/hSf6Iz7IhKMiMi3oTATZqsC9DFxmo1liarcbJezTo3HYK8jAhy08fLYg0b7NSI9DJgi/1qXNT+xFbbz9njrSIqjPGea1mn9z6+hkvw1FsqrqTdVT/BZcV7uC59C/elb+Kn+h7W6m8SaqfGVl8r4nL3UHrpIsfuS6l+IEfy5Rj7v5RRdKuH6BOn2Hq0iS0t+9hwQELQgSLWNZXicqAGi8NNrGmo52/V9fyl+gB/qjnM65UH+U1ZHa8VFPNaZiZ/Lizg1xk5/FZSyRt1rfyp8Qx/ajrDG01n+NP+dn5dfoRfFB/glyVNvFZ2gN+WH+TXpU38PxXHeaPxFktbbmNz/RI2ZwqxObQX+5pNeNTYk303kLzboRTdDKXqTghN99dTcDqa+OO78W0ox6ToKpYNl9lyTkl8p4y4c6fR3GGIS5I9qQ3b2J3lyu5dZsRu0SIiYC1hvuqEemsRt8WOgiRv8Y6xLMub4gx38pMdyE+ypzDViaI0VwqSXSjL9KVWEsL+0m3sL9tGU00EDTU7KC/eTFqyl1gLmLbXm5QEDxIj7Yn012ar52oiAlSJCdEgfos2CZt0ydhmRUmkJw27NnJg1zbKwrwoCHUhNcSWxGAbojdYEe5vRliAKTsCzYgOMic2yIw4fyHA3oba3Rs5WRzH2ep42isjOF6+kdYKX47XuNNSZcvBEjNqcu0oz7alOMeGghw78vOdkBR4kpHsRkKEPWEBZgQ76eBquRYTvSVoa33CGo1PWKH5OSt0lrNSbxVallroWGqjabwWHTN1tM010TRVZ7XuSlbqrGCV3ipxZa1pro2OjVABqCE2vaib6ohra02jJRhbfE7oZhviw53Zs92ezAgb8nYa0VLsRvt+X043eXGy3oWOBgfO1lstBnA3GHCuTkeExgtNelxq0uNqow6dTYbiLaNgRDlfabm4fq505oLgmK5w5VyZK5dK3Ogs96SryovOGk8667243ODOxUYXLh5y4fxhJ84cduDBpQhGbqRzoiP4UAsAACAASURBVNyT5lxbDqca05puxElBZUzT4EyuLucKdLlQYsTZamtOFJtzvMjqxxvGjnIXERivHfSk84Az52otuFRryKUaPS5W6XO12oIL5eacLjalTWLCKcFks8+WE3V2nDriRMdxVy4ddqOzxolblS7cKnemq9yBK8L9Y7UtV2ps6aqx5Ys6G24cMWTiiwz+Pi3E4IzwH3P3fgTGH6YG+Xa6j+/+0djy8rXQ+vLD9M9GAMWXK+ifVEUBGBcVRuGGUTC/CDeO/+vVKvn/r+d/ZyUtml5EYBxiYnQRGKUjvcjHbqEYv4tyrJfp0SGmhseZGpUxMTTM5Y4TBPs5Yme2hg2en5C7244vzzUw1d3N7KCU2TE5CqmUcZmUIdksfRNfMSRbYEI+hlQ+zrhcyrh8AqlcAD+FmKcoOJyVsgmmZROiuUIwvsyMy1A8EioJB5Dd7UXZM8Tc4DjzIzLmxoXwbjkyxYR4tyjcLgp5iwJkSieEEW4cFciFiB7pDIp+BdLeHobuXaGzrYYj+YlUR2yiPMiDCn8zDm4x5OROHXrTrJA3RvLs5hHmBu6JsTwC1F66cIHgAG88Hc3wd7MicasdVXtdude6l2fdB1joO8OcrIfJaSVj00+ZnlngsWKS50r5S1VNCPX+acTsxpdB369yG2fnBaPLq5libk7J4xkpz6bu8UzaxpPBTJ4NhPN4KI6F0QK+UTTz/fRdvlXI+Ubxgq+nvuer6W95MTvPszkpz2YHeDHTx3NlD08VD3gsu8vjiVs8kXXyRGx8aWFufD/TI9XMjmQx0xfF40cb+brfmxe99jztc+DJsCcLI4HMDW9kbmATioFo+u/toqnMnL6uaGZ7cnkxXMPz8aM8k19mQdmLckbO5MwcCsHsMzOJUoDEuTFm5kaYmR1hZlpoXFEwq5hlTvGE5wopTxTjKJVTKOcXmJkcYubROSavVjDWnsHM7QYWBs4jH/qS/keP6Hn4kIdCQLc4D7h/7wtxLd374A6Pum/T91CI0rnH4KMexkcGmZJJmVVO8v23wv3iN/9phJW0AIw/fPUd3zxeYH52GKWoGE+KCqMAjAcLN5O4/lOxI3pP4IfizaJgbhFgUABEARbzwl/OjmXkhgm3iwI4Lnm5ll5O+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PN5iwJEgP9TBD7NKd8Cj2Y0W4Pu8Hq/PuS2D8bLMKhpl2mEpcWJNsxl93rOWdGC3eidbio1hdrEp9iDgdT9jRCHY0bSdx/3aK9odTU7GRqgIf0pNtCNqujvc2bTyEAPH1Zri7GWBnsxJXBxX8BGh018fPRo2NDhpEuOsR4aaFh9Zf8dB6gzi3FaT5q5PgpcoG00/xNVqCl/4yPHWW4aWxRARG4YbRY9lbeCx/C8u1fybYdAWbPc3YnhhG0dkOWu6Ose+BTATGhjsTlN3pZ9eps2w7epDQljqCmgpFYPQTgbEa0wMNrKyr4f3qOt7ad5A/7TvM61UH+W15La8VSHgtM43f56TzWkYmv8kr4Y2aoyIovtF4hjcPnOGNxnZ+XXaY31Qc5jdlwq87yO8qDvG7ysP8svw4f6i+wqqWm9h1tmPeuhfL2jAcKnxZV2tJaU8gFfe3U35rA/tue9Dc40vJpTR2ntyP7b4ONAq+xLKmk8gLEyR23sehKA7DXab4pDqwp8Sf+AQr4sP02Ll+Ldt917DRdRVbPTSJXm9OSpQjabF2ZCU6IElxQZLiSN5eWyTJDhSlOFGY5ExZuhc12eupz99MQ1EojRU7qK/cQWXJVnIy/UnZ6yFCY0qCO3si7Yj31yPcfTWRPqvZFbSWuKA17ApSZU+ILtnb7aiJD6JxbxiNe7ZQFO5F2kZH4tZbExFgwY4NloQHWRIWZEH4BjMigy2J3WBJ/Dpzinb6cap0Nx2Ve+iojud4eSgtZf4cr/Kkrdqe5gpLmoqd2VdgT0WBHcX5tkgkjuTnu5GV4UHcTgcCvfQWYdFgKTq6S9AWVsyan7BaewmqBqvEW0VNMzV0LTTRNlVDx1wLVSGs20hYNa9htcFaVE3U0TDTRNtSF11rPTQFoDTXRMdEDQPTlZgKpp2tpuSn+JCf6E5+jCOSaBsKoww5mu/I8Sp3jte4crzKgfZqe85UW3GmypQzVQacrdHlQoM+FxoNuNSoT2eTHl1NRnQJrS+1ZuIt48VqWy5WOXCh0olzZU6cKXHkYokbV8o8uVruQWelB9drvblW78mVOhcuNThzUWhfOejMreMhdHdEcbrCndZcK5rTjDieYcSJDD2Op2txtsCAcxIhvNuYjkor0SXdVmjJiSI7jhfai9Ne5sD1Q15cO+TK2RpzMYvxQo0O5yt1uVxlxrlSM05JTGgrMKGt2Jy2CitO1NhxvNGGk4etudDoyNVyJ26WunK71IVrZXZ0CnE85dZcKbHhapE110vN6WrUQ3Y7A6b7+fvMOAgr6akh/kNYSSsH+HamDzEa55Wx5eVzERgFJfEf5hUwzgy/XEELoPjTaxEYpwb5TvE/DBh/vGF8eb8oHRlgfLSPsfEHjE30MTYxyphUxtj4JBPjCsZGpNy/e5+kpGRs7G3xd1UhfosxRyt2MXKnndmRu8wI4KToY1TZT//0IL3TI6IbWYjAkU2OiqaUCQHwBAVRyEqUTjAtlTIvlbIwNs7z0UnmHw4zc7uXkfYubtc0czF/H7eqjiA93cXzLwaYv/WIiZ4+xkeEVfoI48MDSIcfIRvuZXKkh6nRh0yN3Ec5cg/lo3tM377DwPHDNCeFU7bNmz1eNmRv9Cc/2JM7hTuZqdvOWLo5ylJ3vjmdxg/dp1kYfoh8fJKRETn373VTKsnH3cEcXxdL4kPMqYgy5XyeGxMtO5GfzWah7yyziiFGFdMoZ+aYV8h5Oj0pwpEASP9phLDvVyM0mUxPMTe7GJUzMzeJMLNCkPfMBE+Vj3guv8Sz0RqeDKTwpHc3z3sy+W64DsbP8fexu/x9fJAfxkf5QdrHDxN3+EF2me9lp/hmtJFvRhv4aqSGZ0OlPBko4MlALk8Hs3k2lMmL4QxejGQwO7SPOeH2sS+L7x7F8eJ+KI8fhjPTF8tUfyJzQ6k8HUphZqCKntuHCA82JzPWj1vt9Xw92cszWT9P5MMsKMeYm51gRsiEnJlgemacmdlRZmaHmZkdYnp6WATGWWElrVCK96uPZePMy0aZlI0xMy1jeugmE9camDiby8yVUp4PXUIx9pC+/l56HvbQ3f2Q7u5ueh4K4dwPeHj/Hj0P7tHbfVcM63708J64khZhUb4IiwszU/zwXwDj9//+Nd88+YoFoS5Q0ceUchCF8iUwykfFWJ09wZ8vrqGDPhbvEQUHtDDCrWJumACJy8jbsQxJ5AqKo9cgiVxN/o5V5IYJgCjcNQrq46LZRYDGjM2CIilkL/6kMIqr6DhNERaLYzUojtFAgEhJlOCYXoMkSgBG4b5RhcLINVTEalAVLwCjAIsaVMZoUBKljSRCkwIxXkeLokg98rbpkLpBkz3rNNntrUuynxmp/hakrDMl2deEJF8TdnsZkCBAo6MW8TZq4ko6zU6LDHsd0uw0ybTVJM9BmxInXSqddal106fRx4jDgWa0brTmZKgtrVvsaQm151iYAw1h9sR66LDe3QAXdzNMHYwwstHG3FYDY2sNdC210TZXR9NMBVXjFawyXMIa8xWoO2uyylGD1a66qPib8cEmUz4N1kEvygzvfG/c8jxZFqrNXwJW826IOh9v1sA4yRaXCm8cq73QyDDn/Wh1Ptilw8e7dFFNNmfLsUgyL6ZSeCmdkvZ4ig9soa46hOai9bRJ1lO2xwk35w/wClbHZ7MRG7bZ4r/eDG8/XezsluNkswIX8+Vscddni5M2kR76xHjqEmj8IW7qf2SH3cekB2iQ4KXGRoslYg6joDB6663AR2sZHqs/FF3SHsvexnXp25iuegP3te+zwVGfkMhgitpP03ZvnLqHk0i+HKf6xhhVXwyzt+MS4ceOsK2lnuADRQQ1FuDXWIxzUxWG+/fxeWUp71RU85eaJv5Yc5DXqw7wWkkVv8rN5Xe56byevofXszL4RXoOr5fU88eGU/yx/hRv7D/NH+qO86uSJv6tupnXKw6Jwd9/rDnKH2qO8ruKk7xVc5VVh69ie6kNrfrtGJQEYF/qSvB+C/b1+VP/YAtV132ou+7IsW4vCjuzCG47g3bVHVaX3se+7iZx53qI6WjDMisAk0RjNua6EpNiT2yYPkmhesSuVyPEeQmbXNewzUOL+PVWpOx0JDnaltQYG7J325O31568Pbbk77GlMMmBwiQnSpLdqEzzozZnI7V5m6kr2kZtWRjVpdsozA8iNcmD5N1uJCe4sjvSlt3BxkT6qBLusYwYvxXE+C8lxm8ZsX5r2BtsgCTKk4b0MA6lR1KbuJWMLZ7ErbcjMtCabX7mbA+0ICzIkm0BAjBaExdiQ5yfKSkbHTmUE8XpymTO1CRxsmInreXBtFV601btREu1LUcr3Ggsdaa22IEyiS1FEnuKij3JyvIkYocNvt762Fmpom+4Ak2D5WgarBBXzmt1lqJusAptU1X0LTUxstFBx0wDVSNVVhmosFpfBRXDtagZCe0tazC20UbTaDUG5qqYWGtgaqWOtaUq1uZL2eCjRu4eJ4r2OpATZUbeTjOKYy0oTzTjqMSJlhInjhU70Fpiz+kye85U2HKmTGhVMaC9XJdztQZc3G/EpUZDOhsN6Go05lqTGVfqzbhYY86lGmtRjbtQac/ZMjs6im05X+rCpTI3rpa701nuwbVKD7oq3bhS4cTlameu1LnRecCLrgO+3DwUyPlKV1qzTWhO0aU1TY8TGbqcyNThbKER7RID2ouNaK+wFE0vrRILjhfZ0SaxozXfhlOldnQ2uosKY0eVCef36SECY4WuGPh9ttiEk3nGtOWZiuHgzYUWnKiy51iNGc379DlTbculEheuFXtwq9yT2zWudFXa0Vlix+UcWy6kWXI5x4RLVTpIr2WKd4v/MT0BgullalgERiF78b8LjMIK+ie1cVhUIAWV8X+UwigAowCJcumwaHoR43VGBxkZG2VYOsHQhIJB2RRDEzKGRocYGR1gcHiAK9evY+XkjoeDLtv89EmLcaHzdC6Tgx3MSG+hlD1EJu9nTNHLyPR9xqceopANMSkfFltVZDJhtSxkJiqZGVfwVKrkxZiCp49GGGu5xOD+09zMquX63nIuReRyISyLs6HptIemcTYimxvJldwuPcK9hpN0N53gwf4jjLY0M97ayPixSibbSpG35DHZms34oUyuZe7keIgDhz2NKHPUJ9/Phc6jBxnoPMNXN5v5rjmRhQwrZLUh/P3L/Xw73MX0+AAj43L6hsYYGOin5Ug99ubq+LmZkLLVnAPxZlxONWGwyJqRukBmrpbyVHqH4fFh5OLdopw5haCYyn82k/8JFhdBcooF5SwLSiH4e5oZcWbEEOsnShkvFL18JbvIk+EDfDWUyb8PRvF1fwzP+3fxtH83TweSeNK3l6eP4nn+KIavHkXxdV8M3wzs4ZvBRL4ajOX5wE6eDUTwzVg8X4/u5evhDL4eKuCroWJmR6/yfOI2fx8/B8NHYPgQz/uPMDt4mqmhi8wOX+br8as8l/Xy6P5D3Bwd8HRxpOP4ceYmp5lXLLAwOSc2yQh3kk+nZcxNy1+O8HqCWaVUbFoRoFAY5ZQUuWyMsbFxMfLosbyf5yPXUNzYz+gZCYrOGp4PXBRjl4aGR+npG6Sn+744vWIw931x9Syspx91P+DRw256Hz7kUU+P6IqelI4xOzXJ3LSC+f8KGL//im+/fsHzuafMyiaYmeoXFcYp5SQzk0/FG8bDxVtJ2riEpKCPSRaAcbMQoSMA4+dkhgoq4+dkb/uM3LAlFEatpDJBk6pEbUpj1UVozA9fTc42IbB7JXlhi5E4gvElL3wN+QIwCnE6O9eKcCjcLgojZDC+gkbBACPZKYDlajHcW7JThdJYNUqj1RaBMV6bihh1SoSGmJ1aFOzQoCBcg/wwTXElLZheXgFjgpcOe31NRGhM8jMl2d+MJH8zdvsYEe+uS5yjJnEvgTHFRpNMOy2y7NSQOGpT5W5Ivacxda4G7Hc35PA6Mw4HmNMcYsOpMGdO7HClNdyZ5ghn9oXZEeulh7+rAQ4uppg6mqBvpYWRpSoGFurommujb6mNroU66iZC3+1SVpkuY7WtCsvt1FjqqMlyXyPe32bGZ5t1MYg2xTfPE7skWz4OUuGt9Sq8v0mTtTFmbGwKx2ffOtxrvTErcmBVqhHLkgz4LEYTG4kr6ZdSKb+cwb6zyVQ2bWZfmRuHy3xpk/hzOm8DdbEuOK76LT4Wn7DeSx0/Px38Nxjgv9mYDZtNcXVRwcrwI/zt1rLFUYM4HyN2eeuz00WVzVafEmz0V2JdlorAGGz+uWh6cddZ8lJh/Bxf9c/wWPEuLp8JTukPMFrxZ2yWvImH6Vr8QwNIO3SYIzcHqe1WUHhfRvWNcWrvjpN2rouIY81sP1ZHcFMhgfV5+DRIcGgoRWtfGR+VSHirtII/V+3nD9UHeL2qiV9ISvmXzAxez07h95l7+W1GKv/X3hT+NaeUPwiZi3Un+FPDSf6tpoV/LdwvwuJvSpv4g9BFXX2E35Ud4M/lJ/is4QZqR7vQOFjJipINGJQG4Fjuws7jThwa8qPxy0DqO31p7PTg2F0fcq+n43G8i2X7ull7+EvcD39JfHsnEUfKscv0xiBOi8gSL8KjjIgOUidvhxkxPipsclpGmJC4EeFORVwQxSn+SFJ9KErzJjvRgdw99iIs5iVYk59gQ168DZIEeypTfanP3khNdgiVuSHUFIeKwCjJW09asgfJiS4kJziTEG1LXLgVUZv02OazjHCvT4gPWEKc72fs8l1BrK8qieuNqUzayIG0aA6kxlKVuJ2ULV5ErrMizNeMHQGW7Nxgww5/CyL8LYkOtCAxyII4f3MKYwJpK91LR00q5+r20F4TxsnqAE7VenCqwYVT+9fRUuvFwSpXqkvsKRZ6yPMcyS/0JyXdHy9fQ7S0PxVvEldpf84aQWHUXsIarc/RMFiJnrka+uaaGFrroGeljY6FJroWGqjorRDNLpp6S9A3XIax8VKsLJZjafo5lsaf4Co4/K1W4e+4ksRQA4p2W1CaaEJxnDElsaaUxptRttuU2kwLmnKtOZpvR6vEgROF9rQX2XKm2IoOAbQKdWmv0ONCnRFXGk1FZbGz0YTrByzo3C+oeaZcqDbnQrUV5yutOVduw5lSGzpK7DlX6sSlcleulrlxpdCJiwX2XCxw4GqpK9dqvLhRv45r9V501rpwtsSSlnQdjqVo0pKixalsfU5k69EuMaItT5eWPD1Ol1vQKjGhtcBiMYexwJZjeVa0SYQgcaHtxV4MDT+/T5+LNXqcr9DjXKmB+DVO5BrTlmvKkSxjjuaZc7zMjuZyY46Ua9NRacfFEk+ulqzjZnUAXzT5c73Wja4iF65luXMj3ZPLmRZcKNVl/GoOKMeFtgqYfQiKkZ+AcbaX76b7forO+f+oMC4C40/Q+Cpa538WMD6bFzMYBWCUv1QZZaNDKAalyEZkSMdljEvHmJA+Ylr+AMXoTWTDN+m+d5mKSgleLqZ4O6sTGqzLvtL1PLheh3LgC2YHZUwPPEY5ssDUuIIp6RiKiWEmJ0aZlE4wKRXyEIXawHmxR1rZM0HfhTtcq2vjfvZ+HqbV0RWWQ2dIGjeD0rgZmEKX3x46/ffSFZxG16Z0vthSyP0txTzYmsej7emMRCYyEb0D5a6NPEkK4PFuF57stmMwyoxmrzV0OC7ljM0KemKD6KkqZPzBA0b67jN1vZWx4i08yXBk7FgiTx62MT18i9HxYR6NyRgYH6f74R2a6vJZ56rDjo3WFMXa07bXgi+yjBnI0GCs1A5pSywzD9uRTgyJVYQKpQylQire601PTf7DUzB9LNYJCveMix9T8HjyGY8VT5kXKv2mhbzDx8zPPOexkM84NcXXU/08l17j2chhng4W83g4m/mx3cxKdzI3Eca8NJSF0e08H97Jt8MJfDuSwrwQ1j2UwpyQizi6l7nxVBakBcyP7+PxeCvPpJ18Jb/P3PRD5uRdKLoPoLhRxHcjR/lq4iJz8i9QyvtYmBrmubxfDFi/330dVy8L7N0NaOloQD43ilwpZ2ZylgX5PM9lc7yQzYkxOo8V8ywo5pifFNbPs2LAubAenhXuGKdHmJoaZHT2GXLlLM/GvuBxVyXT7WnMd1Ww0NPB9Fgvo2MTPBqU0ftoiL6e++L099ynX3BCC1E6Dx/Q/7CHvp5eHvX08ai3j5HBPjGSZ074vYSYo2nFP11J//u3z3gu3H1OCX9G4XxgEOXMkGh6mVU8E4HxSEkoKZuXIdwsCiPcJgp3i4K6KKyic8OXiiOoi+W7VKlK1KRil6YIjAI0lsVqIkBjXthqMT+xaKc6eWFCPM4aUWF8tZYWFEbB6CKAouCOfmV8EdbQhdFrKIpZS1GMCiWxqiKUVsSpU52gRXW8JhUxapRFCUYYIbhbg/yXwFgYoSsqjMINY0qgLgIw7vY2Yo+PMXt8jUkOMCd5vQUJPobEumoTba9GrPVakmw1xaidPCc9ip21KHfVpXGdGccCbTjmZ8URHzMO+pjS5GNCc4gdJ8JcaQ1z4eAWG2o3mlMQaEiYs5oIjI5uZlh5WGPubIyxtToGFhromuuIwKhjriYCo4rJClStVFhlvYbl9mp8bqfOJ27avLlJj8+36WEYbYJPthtW8RZ8tEFQF9X4KEwf81xvQprC8Ktbh2uVC/rZpqikGqCeZY5uphUhB7eQez6J8lOJVB7ZSW25L0fzbWkucqVZ4k1Lph9VG62IWPseEZqfEKjzAevslxEYrIvvZgN8g/VwdVuDm/0KAhzW4m++jFA7FaLdNIh1V8dX+038tH7PDpsPSfRWY7PVcvyMl4k5jG6an4sraV+1z/BY+S6un7+N24pPsFT9AKdV7+GouwKXADf27m/k0M0B9nUrkNyVU3p1WATGzPPXiWg+SujRWoIaCljfkIdvQyH29SVoVpfwUZmEt8srebO6kT/WHOB31U38q6REBMbf56bxQXk+v89K41+SU/hFTomoLAqw+OfGU/x+Xwu/KF4Exl8W1YtNMb+vPCQC49tlJ1h7+C4Gx++wrDKXDzK90Cn2x6Xak8xrQRzu96bxhhcHrgSy/7w/h66vI/P6Hlw6brDkcA9rT18huKOXmGMn8C/YheUeZ2xSjNie68TWrZrEB2tSFG5O5lZjEoMNyAi3Jz/Sg8JwH4r2+onGl6xEZ9JircmKtyEnwZrsXRbkxFqQHmFCTowlZUle7MsIYV/WRiqygijLDaYkP5iC7ACyM3xJ3u3C7jgHoiItCY20YHuYAdtDVAjz/YQY7w9J8PmE1PUqpAbpsTvQmOxwdxqTYziYnEBjchwV8dtJ2+JF9Dprwj2MifA2JXqdBbsCbUkIsiIh2JQYfxOSNjqxLzmMtpK9nKtNor0mklM1GzjTuI7zh7w53bCOtjovjtS6U1/lTGWFCyVlXuQU+LI72RcffzMMTFazUnA6C6CouxQVnaVoGKxA22gV+maqGFhqYGClhbGdgdgCo2e8EhMLFays1+Lmok2gryHR2x2I22ZD7GYzQr3V2Oi2iuj1wr+VA8WJ1hTG6iKJUqckRofSOENRXaxOs6I+z4ZD+fa0FDhzotCFE/kOnMqz4UyhDedKrGgvMqKj3JCzNUacrzXkfLUe52v06dxvSud+My7XLq6mhTq+C1WWnC23oL3EnPZSO04V2dIhseVCoQOX8u25UuDI5XxHLhU4cbnYja5Kb67XuIk3ghdKzGhOUaMlRZ3WVA1OZGrTkqEltr405+pyNE+PEyWmNOcZiirhsXwrmnMtOZJtzrE8c06XW3GxXnBCm4t/PgEYz5XrcabIgNP5RhzPMaEl25TmLFOO5lnSWmzH0RIjDhVriArlmUIvzkp8uVThz7X9/lyv9+ZqgRtXkz25sdeXa9kOXCw2ZOxSnhijw7QSZnp+Bow9/21gFKHxpfnllfHlf/HDt/zTEasCX95YvXr98+fPbrDEAOKXmXL/7JZRyJsTR8ie+ye/9qtnC0hHhUidYWRjw0yMDjEhrHmHRpCPjjExNop0TFAf+5GPPWRyrJuJ4fuMDj7g/pc32Bzih5OdFl5uq0neY0Pr4QRGes4xNdTPzMgM8oEppsanmBwfZ1I2KuYjSoWA7gk5syOTPH0kZ+F6Pz0NHdwoOMiN/CbkJ7r4UtLE+YhsrmzP4m5sKV/Gl3FvdyW3Y4vpCs2iKziVTv8sbqzP55p/KjcDE7gTGM7dgA30h/gi3eyKPMQa5UZzxrZYc3u7K3cSQxhoKGTo/ElG799DMTLKwv1rKJoymE134+tkM8bPljHVc5Gp4fvi33t4bIIx6TjXOs+TGB1CiLcxhSkhHM4JpiPHmftlJjzMUaO3wIK+uhDx3k451I1sTIaQAymbHBDBZXpSJqpdgrFDOTnJzJQQtzOF8sdRMqeYY25qTozkmRXCsafnxF7o+el5BKPKY6WMx1MjPJt4xPOxWzyRnmJBtp85eSlz8lxmZRnMS/N5MlbJ8/FaXowf5NnYWR6PnWRuooVZxTFmZ9qYnTnD7PQN5hS9LMjlPJE95mulTVXopwAAIABJREFUgqdDx5FdjkRxagPf3M7gh+FbPJMJTTuCIUXJE8UY88ph7j/sYsfO9fitt+dE+36UM8NMK6XMKSZZmFTyWKbksVyJUlAYFUqeyuZ4PrHAE9k80wqF2FIjm5cyohxick7KyJycaWk3C10HWDidxlhnAbL+DqbG+5kbmkH+SE7PYD/dAw9F57Pgfv5xeoTXD+nreSiqi329jxgeHBTPFMTOaMFMI3RHT8lfAuNP3weC6eWrr+bEOsYZ2QxzMqGecFgERoVyAqV8lieyQY4Ubyd182pSgpeSGrJEXCdnh64Q182Lq+flSHauoCR2NeXxKlTv0aI0TmhqUaFslzqlcRrkhgvraSFnUY3iaC2x0k/ogi6IXGx4EfMXhXaXWA2K4tQp2qVBSbym+CyOV6csXrhrVKc4VlV8lsdrUh6vQUW8JpUCMO7SoDxWnWKh7SVMnYLt6mLTS2G4AfnbDMkI0SMpQJd4bx12+xiS7GdEqr8haetNSF1vSqKPAXFu2kQ7qBNttZZkB22yXQwodjOi3l2XA+76nPSz4twGR84FO9G23oZjGyw5FGDMwQAD2rfb0BJuRfVGI3LW67M3xAxXyxW4OOpi72yCnbslFi5G6NuooW2miraJJtpiEPEa1I1XoWq8ElWL1aywEPp71/KJ1Vo+cNTgz34GrNxqiF2iBVtLvXFLtmZpkBofb9RlWbgxlplOBJa7s77eH48aH9T2GrA8URutHAvsypyJPRlG6fldVBzaTEW5Dw0SZ47k2NCc58TRbHcO7HYh10ebaL1PiND+lCCND/HX+wQf0yX4Oargbb0cV4OPcNZ4F3e19/BWfZdArQ/YpP8pWww+xXvVn/BTf4sQw4/ZZrWK9cZL8DVYgof2p3hofoqn2qd4q3yM18q/4bbsXRxXvIuF2nu4Ln8fj9VL8XayI6KmjMrbD6jvnqT81iR5V8ao+lJG6vlbhB1rIfhgFQENeQSKwCjBsb4EnZoSPisr5K2ySt6sbOQvNYf5S80Rfp1Xwi8FhTEnhT/mpfDr1L3834lJ/CqjiL82HOeN2jbeqDvF61Ut/Gvxfl4ra+CXRdX8pngfrxfV8/uiA6zYd4VVh7/go/2tvFsYzftJTqzI9MC2wpWiW+tp73amocuP+stbkHREkHi9kvWXjmHTehON+tsYt37JutYv2VhbhcOeAGzibPBNsGBrjAURm3TI3GZCcYQVOdvNyQi3Jj3ckZyd3qRv8USyK4CCRB+y4hzISrAmK8GCnHhzsmONyYnSI2PbWvH7qDJal6YEKxqTHNiX7kJFtifFOT7kZvmQk+VHcqI7u6Od2BXhQGSkA+HbTAnfpEV44HIi131ClPeH7A5YIZrBMoKNyQixoHpnMM1JcRxLi+dIWhyVu0LZE+TKznXWbPcxJ8TDgM2+JkQGmhHrZ0iEpx5R3iZkbvOgMSuCjn17OVUTzZn9EZw7uJ0zB0I4Ve/LiXpvWuu9OLTPg32VrlSUeZKX605Kshs7ttvg5aaJpc0a9MyWo22yFG3T5WibrUDDZDnqxisRfqjSNlFF31wLS1sdnOzVcHFUIdBbk7gwS7LinSja40JxvAMlMXbkbzcjM8SAjC3C6tmeykQ7KuLNKYk1pChKj3whSSFGj9p0S2qzLGnKNaOl2IJT5bacLLHlpMSW0xJHOiTOdAiKY7GwntajvUyHU2UGnCzV5VyNEVf2m3N+nyEXhQ7nWnPOVZvTXmbKiWITThVZcyLfihO5lpzOteZsng3n8+y4kGfPpXwHLkuc6Cxx43qlsP6155zEjGPJmhxNUuPIXlWOpWrSkqFNa44ezdk6HM7UpjnfhMM5wphzOFfIbTSnOV/ooDajtcCU9lKhElBwRetxpUqPC2W6dEh0OZVnQGuWAc0ZhhzJMOZIthnH8q05VmjGkUJ9mgssaCtwpjXXlTMlvlwo9+VyqQcXc5y5nObE9TQXbmfaicA7dqEIlP1i28sPc4MIHdJCLeDfhUo/odrv5+aWH9/+h/tF4ZZRvGH8yfgiOqJfhXVP/6QyCtD4v8QcOCH77ecjZMMJgCeC3WKw8M8hUAwd/hn4/fxz/qu3f/raPx3+f/V0QTQGiKD4EhilI0OMDw+K7lLh/dLRIWTjI8ilo+Jr4WPCzaDw9qEDjXh7WeNgv5KwMD0y0ty4c6MR+chdFKNjyIakTErlyGUyJmRjjE+OMyGXMjU2zuSXPYwev8rNnHpupu2jr/gYo03nGLl1n7HLd7hT08y13DrGDp9n+sIXKC59wdyV+ww3dnA1oZgL2/NpD87k5IYkrkflcjc+m1vhcZz39aPTy4273q48cLOjP8iH6fx0XlxqZ6z7S/ompPQJzuvhAb7uOsF4VjCKaEOe7zVC1nUYRd91ERjlY/0M9PdyresiuZm7idq2jvLsSE7sT+PG4Sxu1W3hXq05dyUa3C8w5365F8Mnk5l9eA3liJxx6RATk49QTowzLdzSCdComGRGIdzvvQJGJcqpaXEEgBRiZl51VL9yUAvPH983I4DbY1HFezY5xDPFPZ5M3uCp4grPpi7zQnGDF5N3eTH5hThfKwZ5PtXH4+le5uZ6mX3cz/T8MDNzE+LqW8hHXJA959vRcb7p3sfMWS+UR6wZO7COb+7d5IX0GQrlFFOKWRYUUuamhugfuENCQhhbNvlw+UIbc6LjWsr81ARzCjlzAhAr5CimR0VIfiyf5dnEPM9kszydkosO7RnFANKRbublYygU3cjvtfHiWi0z53IYHzjGkOI+YzIls31PUTwYp7f/Ht2DX9LX2/O/Tf+jHh71CKvobgYH+pBJx5iSjSNA+uIIq2a56JIWv7eESJ3vvhEB8ukzwbEuY2ZihrmJGWamRpiaHmRySvgaUzyTD3K0dAepm1VJDV5BavByMjYt9kHn71hNkXBfGLmSouhVlO9SoSJBhfJENUri1lIUq0LpLjXx7nCxAlC4Q9SgNE6X3HBV8nesRRIprJsXXdAFwuo5Ro3CWDVKEjUpTtSkMEFdfF2RqEPpLkF9FCJ3NCkTgVGLsl1aVMQvTmmshlgPWByuQWGYJpLt2ki26ZMXakR6iL4IjIm+uuxeZ0BqoCHpgfqkBuiTHmTCHj9DdnnqEuusRYydOsku+uR4mFLqZUaThz7HPI0442vFlfVO3Aj1pGuHF1ejPTgTZsuxIH3Ob7fg+E4LyjbrsneDDlFbLDE3W46dgx42DkbYu5hh7WaMgYMW6qZr0TBURdNQBU2jNWiZrkHdZBUqpqtYabmGZdaqfGKtysdOOrztbcTqIF3ck6wIr/DEZbcJq0K0+SzEgGWhhpjttSCo3I5NRzbhXOPHmt36qCQbYpBjwbp9HqSeDKXk2CYqyl2pybZif4YFhzKtOZRqw9EUBxqirUlzX0OM+Wds0/mIEPWP2LD2I/xVPsRP6xM8176Hx+q38VnzLj4r38ZnxVsEqrzHhrV/Y/2a9/BZ9mfWqbxHoPanBBssJ0B/Ketejo/O53irf4rP2o/xWfURbsvfwW7Fn7FQexuPZe/j+/mn+JqYEFZdSPrVq+x/IKO6S0bW1QnK7ypIvnCHsNbjBB2qwa8hH7/6XHzq83GsK0S/upglxfm8XVLBmxVNvF11hHerj/Kb7CJ+lZHOa1lJ/Co9gV+m7OVfElP5bWYJb9c38+a+Nv647yS/rTjGL0sb+UVxFb8sKuM3RZX8TlLLG4WHMDh4j+WHb/DX+npeT/Xng9024liU2FJ2y4cLd62p61xPzZUIUs6m43P9BuYdDzDe34lnWz/rL8zi23wbh8wErOKcsIsyISTSkg3rtcR796IoeypjHMneZk56mC2ZEe5k7/RnV6Aze0OcyY5wJyfWkax4C7LiTciKMyY7So+8SA1yQ5eQv/U9KkM/ZP/2pdRHrqEmXoeqVAtKs5zITXchM8Wd5HgX9kY7k7DDkZhwB3ZsNiUsWIvw9WvYEbCUcJ+P2en1KXsCVMjZbERWkBFlW9xo3h3OyfQ4WtPjOJwWR0nsVmLWOxPqb02IvwXrvPUJ8dEnzF2LMHcdwlx1iFtnRkmcP8eKozhRFcOZ/XF0NO7kdON2TgvAWOclqoxH67zYX+3BvnIvSiWeFOV4k53kScw2C0JDzFjvZ4Sbmyb2zmpYO6pjZKWCltFytAxWoGe0BlNTDZzsdAjw0CHYR5uIYD3SoiyQJFhRuUdwbdvTkOBITaQtZaGWFIZZUhxpRXmsHdUJ9lTEW1McY0pehA75O7Wp3mtGTYo59VkGHC7U43iFCe1VggPZhhMFDpzKd6ND4kZ7oQB/OhyXaNBWZEhrkR4ny/U5X2fC2VpDztUac6bamI4qU06Xm9FaaMTxfAvaci05nmPBiZxFaOzIseJsrg0X8uy4lGdPZ6Ez18td6apw4my+OW1pejQna3EkSZ3mVC1as3REaGzO0OJwujbNOeYcyjLlYLY5B3MsxTmSb8WhLBOOZBnSmmtAR5EZ54q0uFSmzYUSHTokOpzK16M1W5/mLEOas0zEr3Ms15LWQitais05lGdCS5E9x/IdOV3kybkSHy5IPDif5cClTFuu59hxN8uGrnxfpBfL+Y+ZB/z7wijfLYzy/ewgf58ZgJnFhpb/ZGz5R5PLz1+/qgB8ZX55CYtCxI4wwjpavGec/e8C4yvF8B+e/xUg/vz9/wwYXzxdYGxI+M/7JSC+hMZ/BoxCKPbEqKBCLiqRwufcuXWDbVsDcLRXwW/dGnZGWHC6rZDxgdtMDA4yOSpDLpUzMTGBoCzKZUJo9ySTdx/RWXmIA2EpdKXVcL/sGL1NZ3lyTwjbljM1NsH8kJRnQzLmBsYZHxhiXCpldHRUDBLvv3aHs1mVHA1PpWO3hInmc8y3dzLbcpbbyXmc2RDG3a1x3A+M4F7wDnr3JvOko4OnA4+QCW02o/3MPbrN4EEJ58JsuBWqxUCiKdIbRxm5d56x3i56H1yhubma7WF+hG3zIidtO+dbS7jeUcHEjWaGTqVxv96O+0Va9BZb8KDciS8aNqL8sp3pgRGkw/3IZY+Ylo4vQqNMyoyoNCqYFcK8RZVRyczUNDNTQi/1YuTOj9D40lX9oznmpUlmTjnHwtQCT5SzPJ+a4/nkHF9NLvDt5GO+lc/z7aSSf1dO8O3sIM8W7vFkoZeF+RFmZ+Uop2eYmX3C3MxjFmbmeDyt5MmUnG8HrzPflcroUWfuFZvRkW6F8sZVnk4+ZnJWikIxxbxMyrxihLt3rxDg78rOiI3cuHYOpZC7qFyEspmXf69ZhYKncgGQlSimZplSTIu5lN8PP4Lu2yy0H2OsaR/fXr3E/BftTNw4wODFMpS9x1AobjCuHGBUKmf00STD9wfE9fOj3rs86n34n6ZPUBd7F4FxoK+X8dER8V5UUBeFEZpilC+NL99982LxB7LvvxVh8etnT5ibF04GpGLIuHCDKQCjQjkgAqNychoByg8XbWdv8GpSgpYvAuPmlYjRODtWI4lcNLgUx6x+CYxCXuJKcXUswGJFohbFsWpiHI6wZi6O0aIkVof8CLWXwLh4uyiuoWPUKYrToFhYZ+/WpiRRi8J4DYoTtChP1KU0QVtcU4t3jnGalCfoUL5Le3HitCiJUkcStpbC7WoiMBZs0yJ3iw6ZG3VIWa/N3gAdEtfpIEBjSqABaYECROqRFmRGUqAJib6GxHvok+CmT6qnGdneVhT72lDva8FhXwtOrrPiQqAtt7a68WWkJw8S1nE7zp1LO+zo3OnEmQR7qsKE6jU9wjeaYmGxCitbHcyt9bGyN8bKxQRDBx3UTVTQMFgrAqOW8Ro0TVajarqStYLCaLmGTy1W8YHFaj520uZvXrqorNcgINuJyBpfLKO0WR6sycdBeiwNNcQi1ZbN9Z5saNuCYakzn+3SQDVZD/MME7ZUeZDVGEh+oSNVGebs32vIoSRjWrJsOZJkSUuSLdVbddlj+wm7TD4iUudDtqq+T8jq9whc+S4+Ku/jteZdvNe8i+fyv+K76h3WrX6PAJW/EbDmPQLWvIvf6nfwX/s+wdqfstlwORv0lhCgtwR//aX46S7FV/NzfAWVcfWHuC5/G8dVf8FG9R08lr2H56cf4qqjxeaCVOLb2jjwUEbtzUmyr0opvzvJnnO3CWs7wcaj9fjtl+DfkIdPfR5OtRKMaopZXpLHOyVlvFmxn7cqD/N2xWFeyyzkF2np/Doridey9vCbjDR+nZLNv+WV8+d9B/lLneCAbuM3ZUd5rfwg/1JYwb9KisWw798WVPPHwgPoH7jD0v3n+FOZhF8luvDJXlveizHAssiU8pvunPnCnLor6yi/tJM954tw77qL8YluTBu62Hp1iojbz9l05i5GcZswCjPBJlyHLREWBAdokrDJmNxtllRGOVMU4UR2mDPFcRvYnxnH3g3eJPg7syfYnpwoJ9KjzcmIMSYz2oCcKF0kOzUoCltCUeg7VG59h7qtf6N620dURiynIk6Dst1GFCdbi87qlFgrdu0wIz7CkihBXdyoS1iQOuEb1hIRuJqogFVE+Swn1mcVmZsNyd9mRtEmWw7EbOBEaiQn0nfRkpFIQ1IsGeFBhK4TWmPs2BBgjp+HNkEuagQ7qbLDU5+dnobsCbCgPjmEI3mhdNRGc6YxmlMN2zhdv44T+zxprfXkaJ03B2q9qavwoqzAnaJsLwrSvIkPsyQ6xJyEUEcSwlyI3OzI5kBrvF0MsDVfi7n+chwt1PGw0cHXQZeN3oZEBpsTH2pBaoQFmZGmlCXYUBVvT02cExWRDpRutyVnqyk5W03IDxMc3VYURVtSHGNJYZQJ+ZEGFEYbUrLLlJpUAw7k6dJaakTHPgtOV1pyqtia9iJHzpW4cq7UllMSfVrzNGjO16U5X4fmAk1OlulxqkKfszWmnK4wpr3CnPYKK1oLTTiWbUpLtjltuRaiyngq14rTOZZ0ZFtyJsuSc9nWXC10pKvUmSsl9nTkmtKaqsvRJA0O71XnWJo2rVm6HE3T4EiaBkczdETQO5huTFOGKQeyLERgPJQtQKSxCIzNmXq0ZelyIkeFMxI1zhVpc6ZQTwTGFgEYsw1pzhGML+biKrtFuIUsteBovglna9zoqPCgvdiDjkJ3zhd6cDHPmesSNx6U+3Ivz4HrEj8mLleIt4siLM6P8sPsoFgL+D8WGIWGiv99/rka+X8EjE8WxBYM0WUsrKP/K2AcGxE/JnyeoDoK62sBMkeHhiguzMTSbBUuTisJD7WiICuMO12nkI8MIhseRyasdcfHGZWOi3mJMz3DXC5t4sDWJM5G5POopI2ps/d42q9ANjTB6KSM8QnpYt7ixP9L3VsHZ32nbd/Pf8+8z73bditboy7UkBB3dw8kAULkiru7u7sLMQgkQPCgxQstxS2eXEmuOFrfrX7e+f4Cu3t3e8897zzvvPLHOZeFpMN0hk+O8zyOQ4FcMcngvILbdxXcvjfN4N1phmYmWbgzwNyFS8xdusZXo3LuD0/wqH+S6RPXOJnXTl9ACecCq/k8pIwTYWn0xWcydeQID65+ztS5Pu7saaQ9xI5imw+odXqf+g0fkRPuSnq0BzEhzvj7WBMS6kh4+FpqquLp21vDhU87mR06xeKNU0yfbqG/ZxM36wwYbbZksNWWG10ezF/czqORYRaEc3v4BrPjIywq5CwoJqRbzsUZBYuzM9J6Vqx67y4szcLcLGIkcHysNP4rPD65e1wQ0S8PBrl7b4JHiwq+W5jm7/PT/Dg/zneKi3w9e5Dv7vby/Ve9PPxqHw8fneHRw9s8ejDPw3s/cH/hRx4s/MCjxYc8ujvNw7vD/DLczcyhQK61WNMTpUtPtgtjX5yV8iJnHg4hTCCPFAoezU5y7cpZHOyMyUiP59bNS1Jjy8LCDAsLc0vROAsLEih+MykyFReZvXuPuflZHg7f5t7e7UzlpzGXEsPXuWks5KQxWp3M/LEmHgwdY+HudSYXhpDPyhmdmGBwcJjB2/2M3rzFyK1bj5VEoSY+GWF0WXp/dGSI6anJxxmPYo0+I+UvLswKw82sFNgtfmkS8TpCWX+wOM/8whjzsxPcnb4nmXYkYJwfZkYKDl+Ueqx7qiPI8FlJpmw5ef4igHsVJWGrEWtpEaJdl6hKY4o6jSlq1CcLJ7OKBIkCFIUiKDIUhRu6JlGD2kQtquM1pH/8auLVqU0QaqQWDSna1InHdF0aM/Soz9ClVqyk07VpzNanOVNfel98Xi+MMQIQhZM6UYN6EceToE6NWHFHqPwDGCvDtSgN1qLAX5NsmQaZXlqkuWuR4qZFtkyfPD8jcvwMSZcZkO5lRKbMlCyR0SizIc/DjgJ3e8q91tLis45OmQP7/Rw54W/HeX9rbkQ4MpTiRn+aO5eTN/J50nqOZjmxOc6U/AgTQv0NsbBajbm1JlZ2QmG0xmadOcYO+miZqqFlKKBRGQ2j1aibrkLVfBXqdqqstlfhQzsV3rFR5j1HNd5dq4RekBaBVS6E1rugFbKaT/zUecdbkxXhhjhVrie6N4B1O7xQqTJnRaYGqokq2KVpE1VkSXGJDbUZBnSl6bEnTYd9GfrszjLmQI4lh7JtafNXp3LdCspsPyHX+ANSdd4jWft9YjTew2P1a3iseQNP5TclYBQKo4BGL+U3kSm/hbfq28hU3sJP5W3CdT8i0ngVAbof4qv7gaROemotx1PrA2RaH+KpvpyNKm/hqvI6DmuWsf7DZbgufxMHjTW4J4aRtqOHLVdH6bwyS+HJUeq+VJB29AvC9hzAf1cnHkJh3FrOpo5S1rVXYN5RjVJDMW/U1fJy0xaWNffw+uZdPFPWwH8UlfCn4jyeLs3l6ZIinimu5MXaNp7b3MVL7Xt5rmUvTzXs4umWnfzPmkb+Z2WNBIx/qe1gWfNubA/eRq3nCH8uSuKpdHteTzLk/WQd1jYa0XjBkUNXzek8s566U8mkn+lh/RfjGO7tx/+MgoSLdwk/N0P06WtYZwRhEqaLQ5g6vgE6RPjokBVgTEWIJc3R62hP8aIiYiN18YFc7O7g7oUL7C0rpDB4I0URTpTE21AQY0hBtC7FkepURqymLvw96kJeoiX0BTojXqIz4lXawl+nKextGiI+ZHOSFvWphhQl6EvVg0nR2iRGaBITpEaMvxpxfhok+GqS7KdNRoAuSZ4qJHsqURFjTHOUDe2Ra+lJ8uZwUTL78tPpycugPTedzDBvZOtN8faywFtmgr/MAL8N2vg5qBLmoEHGJlPqo8QdpB99jdEc7ojlYEcERztlHOr0YH/HJnrbNtLV5Mq2zR5srtlIfelG6os9KUh0IC/UhpJQJ8qiNpLl70iqryOZwRvICtlIdogok3CjOGoT+eHrSQt0JCPEjoJoR0pi7SiMMqMq3prKGCuqomyojLClKsKBikgbSsMtKQ23oDzSkvIoCyqiLaiJt6Yu0ZbqOAsqY81oyjCiu8KIvs3mHO005ninCZ92WHCy3Y4zbes4176W0y3WHK41ordMl52lWuyu0OFgnSH7qvU4UGtEX70pB2vN2F9lxt4KU3aXmLCnxJR9ZeYcKLPgoJgSc/qKzThUZMaxUivO163lYosrF1rW8alQJAv06c3RYme2uqQw7inSYXeBFr2FWuws1JYMK92FRmwvMmFbkSlbC03ZVW7FngpLDgiFssyYfSX67CtWoa9cjSNV2hytNeBgpT57pdX2Y2Ass2RHqSW7K8042GDG/npzPuvexKlONw7ViVggV07UrudUtSsXajdyTQBj9Vo+r/NGcaYF7t3ipwfj/PJALq2iRY+0AMafJXXwd6vn3yuLT17/P6Mw/sEa+3HN2e/h8I9e/9cK45C0YhYxJNKMDf/7SlpE14jPxWfjI0w8BkfFxASnjh9C5m7HhnU6ONkqER+5np7OaiZHbjM5MszE6DjyySmGx8eZHpHz98EZLlf30BeYz1G/fL7bd5UfrilYlC8yPrPAzKRCCuOen5xGMS5HMTXF6NQEI7NT9E+OMT43jVwxxYPJCR6MjjA3Psrs3DQT09NMTswxP7TA5KkhPivaw6m4Ts5GNnEipIi+oHQOR6dwu66Sy+XptHqZU+GsRq79CkrdNehIcqGrNo/kCBm+m6zw97YmI8OH7p4Szpzq4va1I0wOnGdu5BIPBq4x//kuBnsDuFlvxliTBSNtZgztcOHO/jzu3bjM3aEB5kZuMzM6xNzEKNNijT8+KqmNC4opFkT25KyIcllaUT8Bxn+FRgGPkov6sbooXs/fG2bh4R0e3B/j0fxlHk718dXENr5TNPPVVCr3Z2Tcm3Pj/nwAjxZyeTRfzdfz3Xy7cJrvFvr5el7BV6JZRbqTnGdhYZpf+suZPbCRcxU2VMnMOdCQwvida5K6OP3VDRYXxa3jLA8UE9y6fh4nezMKC7MYHLrN7PwMswtzzIrV9aK4XVyUZn52noW5RR5Mz7Jw5SqjW9qYKExlNt6fhQgP7kXLGPB25nqgAzezg/n67H7uyQcZn55kaGqCgeHBJVPLzZsM3rxD/63b9N+59YczPDjA1IRcyuYUJqKlPm+h5M5Ka2lxx/jTD98hVEZREfjo/qK0Nl8QwDg3yaJYSU/fZXFujDkBjPNyFmYWpJX0jpoIMv1WkektagE/JD/wEwkYhdO5OlaFOuFolvIRxXPR+ay0lKuYJBRFAYfqlAiHdKxYX6shbhdrEjSpTxLGGAGLS1E6EggKIEzTpS5Nl5oUHapTdWjINKAxU5/aVB1qkrUk8KxL1qI2QYO6eA3qxZo7QZO6GDXEOrouWouaKG0qI7QoC9GiOEibPBGrI9MkzV2d1E0aZHnrSbCY6aMv5dRl+BiR4WNGhjDB+DuS4+1EjsyZYj83yn3dqPd1pTvAmSNBDnwRYkd/hCNjCesZTtnEtWQ3zsW7cjhnHU0JpmRHGOMj08HcZg0mlpqYWeljaWuCpYMJJo6G6FtqYmCqjraREhpGK9EQ91rrYteXAAAgAElEQVS2yug4a7HSVomP7JV5z06Z5Y4qrHZegWWErgSMnqW2aIYq8ZGPMu96qaIabYJbgyehXT44tjqjnK2BavwqjCJX4halTGqqAdXphjQnaLArXYcD6Zr0ZeqyP8OQYzkW9Ebp0OapxOYNSjQ5rabaagVVFquotFAiU+cD/FYuw1/pTXyV3sBr9WtsWvkKGz55WYJIb7V38FF7F0+lN/FXfpNYvY9JMl1DpP4nhBt8gr/2crzU30WmuRxv7Q/w1HgfN5W32KjyJq5Kr7Hxk2W4fPQ6Niof4REiI2trJ+0Xb9N95y6lZ0apPC8n++Q1Eo6eJHh/D+4SMJbi1l7EurYirDpKUa3P4a26Sl5pamdZ0zZea9rBUyX1/EdhKX8uKeCp0jz+XFzIX0qrebmxk2dbt/LX9j280LafZ1v28FxrL39uaOV/VdfxXFMrr7bt4KOdn7Lu0zusbG7j/0jz4blMG15P1GNNhg5ebcY0nreh+7whrScdKD+ZTtzZI9idmUK3+yaJl++Tf+MuEacH8dvbh2OWL3aRujgHqxASqEusrx5FIVY0RDjREuFMa5wXLQmBNMSEsD0jk7unLnC2qZXm+AiKg50pibIlP8KQ4ih9isPUKA9dQV3Y29SHvkhL+LO0RzxLZ/hzdIW9yPawZWwLf5vOqA+pDH6P4siVZESuJDlyJUlhnxAX8DExPqukoPA4L00SZDqk+euT7q9Notdq8kI1aIkxpT3Sii3RzvQk+bE7I45dOelsyUmnOjWGCJ+1eG40xcfPkoAQK9w3aOHloEKgrQpxjppUhzqyPduHA7URHGyO4nBnNMe3+HKo3YN9rW7satnAtkZXtjZupLncheqctVRluFAYZ09xiDWVIY40xG6iMd6HynAPSkM2URrmRln4BqpjNlAT60J51DpKI9dTHCHUWUdKxUo/0pLiSHNKIi0pi7ajNMKOknB7yqLtKY20pVSAY6QNxeHCaGROZYwt9cIMk+BAVawNzelmbC8zYX+LGUe7DDjWJcK6DTjVZc6JVmvOttvzWbsDxxvM6S7UYFepjgSO+6oN2VNhwP4qEw5Um3GwxpID1VbsLbdgT5kZu0VMTolQ9E3ZX2pOX6kFh8WUWHCs1JIzNQ5caFrHZ01rOVZh/g+FcUeWGjtzNNiVr8HeYl1pdhZoSVC4s9iY7YXGbCs0oavAlN5yK/ZWWHGwyoqD5WYcKDHkYJk2h8q1OFShzZFqfQ5U6LK7RIedxXrsKDKkp8iUnmJzyTzTV2/GvlpTzm1bz+kt6+mrt+dw/VqO1TlztmETXzTLuNzsxbWatVyokzF1ppnfFm/yo1hB3x/nt8UR+H8TGAXoSWD3L48S/P3+3vG/ey0pkf+uPIrvLe63noxYSUvqorhblIBwCQaXlMQx6WbxybpaPIr5BzBOjDE5Pi5l4G3raCBA5ojbOn183M0pzI7g0oUjTIzcYXxErBenGJucZGZYzg/X5fTX9HLIM4OTXnnMNh/j+8uTzI3PMza3wIJcwd3HDS7T8klmphTSKMRz+SSz8kkWJhTcn5jk3tQk04oJxucV9M9MMjI7y4R8hvvDC8ydHODz8t2ciG3iTEgNJ3xzOOkTy9WYePozYjngZ09PkB2ZjirkeJmwpy6Vq6ePU5KVQkKEL831eRw53MGNa8cYHviM2YmbTA/fYm5kkAfDQyxc6mPsQBx3Gu0ZbbRkZLMRIz32DOxP4es7l7g/0M/c4G2mRwaYHRtiemRQUl2F0jg3KWduapJ5EVQ+I5SwOQl2RBj5E2AUoChBpICexw0x4vXcvGiPmebR3CJfTZ3h/nAVDwcT+GE8gr/PuPDtnBGPZsx5NOXKD5Pe/G0ymB8mE/jbVBF/m27n+7kjfLtwlYeLIvfwPrPz3/Hw8xjGeizZnWpC1vq1HOioQD42gOL+OIqvrnJ3YZavp+d5qJjg2qWTODmY0tRUxeBIPzMLs1JguQSMInx7YZ65xTlGH8zyYG6W76/cYrF9O7ejIplLDWU60YNH+YF8UxbFeU9LrrmbccvXlYH0DB6c+ILJ0Uluj41wZ+Am41e+ZOLaNW7ducONgf5/wOI/FcalFfX46AizIvhdBIILuJ6fkRRE4Y5eUhqn+dt3X/P914/46oGIK5pbWlmLLvD5yaUbxum73J37l5X0jDDsjNBTHU6W3ypy/T4mz1+YXsQNo7LU1lIdq4oY0bxSJd00qlEerSwBYV2yNrVJWhIklgrDi1AUEzUl40tNoqbU5CJuEJcURi0aRLtLuj4NafrUp+tTk6JLVbIuNWl61KbrUpmsSXm8GuXiZ8YLVVFLAsbGBK2lPulYDQkYayI1qQrXpCxEnZIgDYqDtMgTKqOPJskb15DipkqWjy7Z/gZk+euT7W9ITqAJmf6mpHqbk+FnLx37Z/tvIj/Qm6JAf8qDvGgO3kBvyDrOhjtxLdiO4WhnxpLduZPmyeepm+jLc6U+0YLkEAPWb1DD0lEdIytNTCz1MLMyxNLBGEtnE0zsdDG10sLAXAVNk5VoWKzEyEULW38LVtsp8ZHNKj6wUWLVWhXMfdWR5dgR3uCOa4E1muGqLPdYwUdeyhjFmyOrdce7xpl1ZRYYxK3COGg5LoEfExOlTnG8LvWxWrTHqbMrTZPdGeocyNTmYJo+xzPN2Oqzkm1eSuzwUmeLsxIdjsp0OKrRaqdGlckqktTfJ0FzOeEqb+G/ehmy1a+yaeXLeK4Rq+k3kCm/jdeaNwlWfZtkgxWkm60h2USJeONVhOp8gK/aO3irv4u35vt4qL2Dm7h5VH4Lj9Wv47HyNZxXvIbF6rexszUmu6mejs+v0XV7lqJP+yk6OUjemVuknb5A+OE9bNxSgWdXGe5binBtz8dqcw6adam8W1fKsqZWljVuYVlDN38uEsBYzlOlxTxdXshTpSX8taaJ19q283zHNl7s3MNf2/bzXMtunt+8g780tfPnunpe2NzOS63bWb7zGKa7z/CWyHBMdeWvWRa8Eq+NRqYGoV2mNH5mS8On+jQesyPvaCahp85ge3oBw223SLs4S/mNaWJPXcGtsxXXbE82xOjj4ruSEB9NUvwNJeVrc9R6OqPdaY/1oS0+hNbYKDZHxnKrfQenq5rZnppKib8rJaF2FIaZUhimT2GQGiWBK6gKeYfakJdoCHuWlvCn6Ah/hp6w59gV+ld6w15hZ+RbNIe8Tknw66QHvkZa2Nukhb1DcuC7JPh8SLzXauI91Yj31CRRpkWqnyYpfsok+62kLFCVjmgztsba0xWzge0J/uzOTmBHbirteSkUp4QSEeCMh6cZnoEW+PqbIXPVwtdOmTgXHcqD7WiKd2Vbvg+91SHsbwrnaKsP+5s20duwgZ56V7bWutJe5UpT4Toq0+ypTF5LebwTlRH21IY7UR3mTEusL60JwdSGyygPWU95qBO1sY7UJthSFWNNRYQT5REOlEXYUhphTUmEJYVhZhSEWVAUYUNhuIBIB0piHCiNdqAsxkGCx+IIKwpCzCiNsKQ61o66REdq4uxoSjVnS6ERuxuMONKlx9HtGhzbrsWJbSK4W1QAWnO+w55TzZb0FKrTK4CxVIddJbrsKtFnT5kJu4qNpTX0vnJL9pRZLK1+S8X7RuwuFsqfKQdLzThcZsGRUguOlJhzosKac/WOnG1wkG4YxUp6V7Ym3RkqS5OlIimMe0t06S3S4XCtFbtLTZBUxkITuovM2FNhw95yKw5WWHG40oqDJSYcKtPniIjhqdDjSJU+h6sNOFAhVEZDdpUYs6PIlF2lVuyrEpWBNhxptOFclytnt63neNtajjQ7cUzkSDa581mTN+frPbhU48S5ehmTAhgXbvCTqPMTNX4CGBeGQaiLd8eWwrlFs8uTWRzmV0lV/F3Ti3hv4fHd4780vvzzfvGfxpc/Nr38gdP5P5lf/jtA/KPP/+17LplqRJ+u6NEVIwHj4/tFAYL/AEJx1ygML48BUdwtLpldlr5GfCYZYibkyEdHuHn5Innp8cg2WrPBSY/I4LVUlyVy58Z5RodvMzElVozjzI9O8OiLfk4kVnLCJ4czHtmcDa9gaOtx7vUrmJqc5a7ofp4S3dNLzS3CpTwzOcW8fIq7Y1PcH5tCdEY/mJxmcUqBYnqKkdkJBucmGZkXLTKT3J2c4tvBCcb6znA2p40rMR184VfCZVkK130iGYyOZiQvkTPZ4ZT72pPobk51VjjjN2+ye8tWerd2MnzrMhMj15kYvcnU6B2mR4eYGRlndniChaERFm98yuzJPAaaNzDWYM9oszHD260YOpDA3MUTLN6+xYK4mRzpZ25skLmxYebkIyxMjjMnRkQNCWgUauOMiOBZWkk/eRRKmXguXMr/Oguzd7k3/S1fT/zAt6PH+Xogle/7PfllyB1m1/LLjA0/yH35YSSeX4ac+XV0Hb+MruXn8Q38rAjix5kcvl/o4auFS9xbXGRu7jfmTgVwqUGLzZHGpGzw5mBPC2PyQabuj6F4eJ3FuXkeTc9xd3KELz47iPM6U5qaKxka7Wf+3gJzdxeYl7InhaonbiUVDH4r5zv5ED/vOcRiVCrT7p5MRboxVeLH/R3p3NtdwNk0b676OzGy0ZWxTSEMplYxfekGN/pv0N9/ndmLl5i5dJUrA7e5PNIvBXU/WUELaBwcuIO4XXyiLoq1vVS1KPq6H+cvimgdUQ0o/l8XyqJYT0s3jrMKhMIo3TDO3OfBtIj9WTK9zC1Msjj3zxvGnAAlSVkUsFgeqUJllBoVUQIW1SRwrHpsYKlPFI5oNariRDSOyFPUluBOckeL+r40PZrTDWjJNGRzpj4tYgX9uAawMV2PpgxDmjONl+6xUg2pEZNmQEWqNuVJmhTHqlAmnNXx6tQlaFITo0ZDnCbN8do0xWrSECuMLhqUh6hRGKBMUYAqhQHq5PtrkuunRdLG1aSKKjtfbXIC9MgPNpAmJ9CATH8jUn3MSPSyJNlnHRmBnmSHBpIXGkZhRBCVkT50RLlzIMyF80GO3I5wYSjejdup7lzMdOdggRu1yXZE+elh56SElbMOehbqmFjrY2FrhJWjETauxlg66WFuq4WBhTC7fIKu3Roc/ExxDLZEzVHcMa5kheVKVB3XEJJtT3pbIGENHthkmKISosKHmz5CRbYGu3hTvAsc8cyzYmOiBp6xygRErCE6aDWFkVrURmrRFKHOtiQdtqWoszVNhd2Z2vSl6HM0xYh29w/Y7rma/b7adK1dRY+zGtud1OiwUabdRpUaU2XKTJVI1/mACOXXCVJZhq/yMmRrlkngKFRH7zVvEqHxLunGK8k0UyLbUoVU41XE6X9CmOb7+Ku9jZ/Gu8jU3kYmAFL1XfxXvIHXytdwUXoNi1Wvoa/0PunF+XSc/5L2G3LyD18j6/ANcs7cIvXMF0Qc3Y9rh8hgLMGrq4j17dkYV8WgUxPH8roCKVrn1YYOljVs56niRv5UVMVfKip4obaS56qqWNbSwWudPbywpZuXtoqVdC9P13XzbOM2nqlv4an6Bp5raeX5lq282rGXNZt38Gp6GM8lW/HXTGNeSdRDM02ZuG5zGj9zpKjPiOqDtqQdzCT4zEUcTj/AcfcwFdcXqLrUT9LJM2xoKWdTthvuUbq4ea8kaJMq6f7G1EQ40R69kc4oT1qjfGiJCqQ1KoKu2ET60vM5U9rIrpQMqgLcKQlyoCDIjPwgQ/ICtcn3V6IkcDnlQa9RFfQctcF/pjXsWbrDn2dX6HPsCX2BXWEvsS1yGTXBL5Lj+yypPs+S7v9XMvyXke73Lmk+H0sr6EQPZRI9VUjwWkOSzxoSxS+E3iupD9GmPdqcrhhHtsWupzc9kJ3ZUWzNjaetMIWsGH883C1wcNNB5m9OgK8pAW66xHkZSaBWFmlPXcI6OnK86K0MZn+tF7uqNtJd4crWcmdai51oK3WhKW8dlcn2VCWspSrOmaoooS66UB+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m1EX+VSFuOeUksOVjtxrN6Fk43OnG1bz9nO9Zza4synHWs52urE8WYXTrV4cLbFl88aZVyosud0vRcTZ5th8Sa/ShV+Y0uwODfEb/PDEjD+vDDMT/ND0vw8PyRVAv4DGJ/kMkoQuWRueWJykVpe7o1LZpelPMZ/VgT+j3+/QRR3iX+gBv6rW/qPgPC/e+/fvuf/JjA+BsonSqNwU48ODyAfGWJ8YADFyBDp8SFsXKeH61pVEmJd6GgtYuDOl0xOjzGhGGdyYJC589c4klzGQc8UTrmlccIzkyORxZyt3srC1SHuiUia6WmGpycZmJ9iaHEa+ayC6akpZiemmJ2ckj5fmJhGjFAgBSSOz04gnx1HMTPK4swo90f7edh/g2stOzjlX8UFryIub8rgmmcit8NTGSkp5VxZDgX+LriZqxLibsPY7ZtMDQ8zOy5nemwMhTRypkcnmBmdZHZ0mtlRBXPDw9wfOMPCuQr6m2RMtWxC0emIfKcjX2z1R/H5Ee4PDTA/3M/82AAL48PMjQ1JsyAfZXFKzsLUxNJ6elpA4yTzM9OSyrgU9L2U2yie/yssiueLczM8mLnLd/JH/DC6g+8H/fh7vw2/DbjAlBu/Tfjz03ADPw/s5dehcH4ecOfHfiv+PqzPT3JjfpreyA9zmXw9t5OH83dYmH3E/NlgztToUh5kSk5gEkM3P2N6boLpuxPM3utncXYpp3Bi+Apb20tx32RNa1s1g6O3mZ6fllbRwv19b3qKr2Ym+WZBztSD63zz2TG+Kyrn0SZ//iaTsZDpx+zOdEZPlTN+cQuLl/v4Mj2S/k2ezLsGMuYZxXhvL0M3v2R08BaLl24yf/kWlwZucHH4JnduiRHh3TelphcBi/LxUenvbamfW+RbzkkKolAWpRxG0W09OY5oexHubXHTKIwwkiHmD4Bx8a6I1hF3puKGUcTqRJEXpExBkKj2U6I0XGQqCljUoFK4naNEVZ8GtfFaNCTpUiWaVsSI+Ip4HQkaG1P0qUvSkUwvAhpbMg1oyzKgLduAzVn6NKfr0ZCqKymMLdmmNGdZUJ9mQk2qMVWpRlSk6VKapElRrCqlcepUxWtKP7MiXJnqCFXqItWpj1CjPlqbqnB1SoOUKfRfIwFjcZAmBQGaksqYKVMlU6ZGjp8muQFaFARqUxikTX6QUBz1SJEZkOxtSYK3E0kB7qSFBJAREkZmdCQFCeFUxQXSGenJ8bBNXA5340bMBq6lrOdSvjuHy32pSllHqK8hVk4qmDhqo2sh3J7C+KKHlaMudusNsHXRw9JeVJ2tRMviE8zXa7IhzAZrL33UbT5B2eITNKzXoG23ioRSZ9La/FmXY4VqmCrve3zIavePMPZdw4ZoA/ySTJDF6xIbr0VRhhG12eLA34C6cG0aQzRoi9CkO0Wf7gw9urJ02Jmpx4EkPfbFaNPu/iG7vFXo89ely2klva6adDuq0mG1mg6rNWw2XkW98QoqjD8hS+89Qta8iJ/SS3iseB63j57De/Wr+Ku8Qbjam6QafUym6SqyTFeRbriCTBMlUgxXEaW9nFCt9wnWXk6wzocEqC8nfOXb+Kx+jfWqy7BVeR2b1e8RFORP9cFDNF0ZpPCIAMab5Jy5TcqZLwg9sh+3bXV4dJXi012Ec0sSqlke6FQGs6Ipn7dbN/NG8xbeat7Js2Wbebqkjmcra3ixsY7namp4qamVl1q38JfOrbzYtZunG7v5U/VWnq3v4pm6Fp5tbOK55hZebN/Gi207+aihjZdTPHkx2ZC/JGvxSrIx+hlqpPfa0fjZetL3WVOww5a43gw8j5zDeO84Mecf0tk/T/mJk8Tu34lpdgS2EWZsDFTDz0+NMHc10n2NqQy2ozFkHZ3RMjriA2mM8KM5PJCdSUnsSUjls6I6Dmfm0xkdQk2YK4WBVmT7m5Lpb0C2vzZFISoUBL5Pof8rVAQ8R33wC3SG/5WdkS+yN+oldoY9T0/0K2wOe5FK/2cp9HmGLK8/k7bpKbK8XiLX711yfD8mTfYxybKVJHitJHrTx6T4q1IQqE6Zvxr1ITo0B+vQEWZEa6gZW+Jd2Z4VQntuHNVpscSGeuCwXhc7Z3W8fE0IDDQlKtSMtChrsiOtKI6ypTbemfZ0d3rLPNlRuomtRa5L8T+5TjTnrqMhYx1V8Y7UxDpTG+NCZYQDjfEbaE30oTnKn+3p8fRkJtCa4EdVpCONaTbUphlQFqtOcbAmtbEm1CeY05RqQ2vWWloy10rZwGWxNhSEm5MbZkpuhC0FMQ4UxthTGG1NcbQVRRGmlEQaUxZpSGW0AeVR+tQn6rE5S4uucnX6unQ5vFOHIzv1ONYtTDDGnGw15bN2C853WNBXp0N3gRK7ijXpqzHjYJU5u4qM6M7VpzvX4PHo05Wnw7YCXXqKDCQF8kClOQcrLThUYcGhUjMOFBixL0+fQ8UmnKiy5kydHXtyddidq8XuPC125WrSk61KT44qO/M12FmgyYFyI3YW6NCVo01Xrh7dhSbsr7TngJQb6ci5RhdOVttzrNiUE2VmnCg34YRwTpfrc6LOlJMNVhyrseZwpR3Halw4UbeJU/UenGp0k5pmjrc6cbTNnsOb7TnSspbjLZs40ezNqUYZ52scON0oQ36umV8Xb0hw+OvcCL/NDPLbTD+/zA7y4/w/YVFA4/9VYFzqkR7jNwGjjzulf1kcE00v/8Xa+XeA9/81hfGfoPhPJVIxNSqFJMsHh1GMjPLZpwfw87TAxWk1nh4apCR50Nu7mWs3PmdCMcKUUOkuX+NQbiU7PeM4uiGeE+uTOOWdyYnQfE6kVnJrxxHmrw8yNzHFuGKKkZkpqXd6ekrB9OQUE+K9OQUKYaIRLSFTwiAzhUIhR6EYRzE1xuzUGHen5czLh5k6+QUXk1u4GFbNBVkhXwaWcjq0gEsVrcxfOM+nOzYTKrPBZ6MJRw50MXjrIvKhO8yKHMqRCaZHFFI8kGJ0AsXoKIqxYaaHbzJxeT+jR3Lpbwpipi2I2S53Jno38nlXEGPnD0mwuDAxzML4IIty8TjE/NgQ8/IRyQgzK9RGxQR3ZxQSMM5NK5iToPEJOAqF8d+Bcf7uMIuLQ3w9Ncu38la+GV7PD4PG/DTgyM9yR76bcOd7eTM/Tl7he8V+vh6v5+uRBL4Z3sQ3I9Z8N2bHd5P+fDedz7dz27k3eYThwx4cLDMi19+SjOAkFOOXJPfzwvw0i/MTkqJ5b07BnZunSE2SsXGjKQf6tjGhGGLxnqg/nOXh/AzfzEzyt+lx/j52k8m+Fn7r7eBubBQzbhtYCHTj2/Z0po+VI7/Wg2L8PDOjt3hw4QzX0lK54yljYON6LmcnMHHmMLe+OM/Vk58zfvUON29d4dbAdQkSRSXgrRvXuX3zBiNDg8woJqXYIdHJvRQ/NMd9YRqam5bW0QIMxS81S6tpAYJPHN1CCR3/Q4VRxOqIG8ZvZ8fY3RhLUbi6tIYWoFgeoUxFpIoEbAIUq2M0pf5m0eFcG69DZYw21XG6UuZZbaIeNQk6ktoo7hbFmrolQ5+WDD3asvRpz9GnVZhahNElVRhaDGjKMKEp05y6VFNqUkyoTDGkLFWH4gR1iuPUJGCsEC7raDVKQ1ZTFaZMXbiqBIyVYWpUhKpRGqxCoXB2+ypREKBKvr8auf7q5PgJWFQn10+dPH9V8gNUKRCP0mdapPnok+hlRrK/M8lBniQF+ZEeEkFSdBQpybFkJUVTExfB7sggzkX6cCl2E5dSXbhW5sb2zA2kBZnhvl4DMztl9G010DJTxcBCA3MbLawcNbB11cLWRQdLRy30LFaha7USUxc1HH2MMHBSwsB+DaYOapjZqWHmsIb8FhlBZevQjdBEJ94InWhDjALVcQpQxS9cm+h4QxLTzSnPMqU1z5y2LHM2JxjQEqlDnb8K1bKVNPor0ZtqzJ4sU3anGbJXZND5r6JTtoodPmr0emnQ7aLMNoc1bLFVkoCx3XwlXUYfs8V0BR22yjTYKZNl9C4NnkYUrFUnRv9dApVfIVxdKIxvkmz8EZnmq8g2W0W28UryzVXIM1ch3WgVsTofEqbxLoHq7xKk9gFxK97Gd/WruKi+gr3qMtYrLWe9vQ15W7toutpP4+cjZB++Rdap2ySe+pzAvr147WpB1l2O55Yc7KrDWZ3shEreRpZXp/BGcwOvN7SxTARxlzTzfFULrzRu5qXGBp6urOSF+iZebN3C0x1beLa9h6cbunm2vpvn67fyXH0Lzzc18ZfGJp5pbOOVrXt4o7KGl5NdeTVZmz8nqPNSsgW2JaaUHnGn+vQmonc5k9ppT9i2FJx39WHfN0ntKOwbnqHswE68GgpZGeSAZYA+G33V8fVSJ95Pn/hNWmR7GFHmbU1D8Ho6EgNoifWnIcyHnsRo+tKSOZqSx8GkDHYkRNIY6U5JiCPpPhYkeRmT6KVPqo8GqT4rEZ3uRb6vUR38Oi3hr9ER/hLbo16kN+4V9iS8Rk/0q7SHvEiD/wtUBvyVPPc/kevxDLmyF8j2foVs37dJlb1Hsuxj4txXEuuuRLpMjdIgHYq8V1Lj/wmNAR9T77eSllB9OuJdaU8Npzk1kYLECPwDHXBw0cJpkxYb/PXwjTAhJMqU+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eXD12FRiwJU+LLXmabCvQZkeRnuRQPlhhxqFKcw5XmHO4zIy+YmMOFhpxsMhYMr0cLDJkT54O4oZxR7a6pC5uz1KmJ1dtCRgrRI6iHt35unTnG7KzyJzdpdbsK7XhWLUTZxsEMDpwotiC0yUWnC415VS5EcdL9fi0XJ/jFcYcKzfn00oHTglTS40Xn1b6cLzanWMNrhxrWcvRNgcJGA81r+VoixvHmmUcb/DifP1aTjd7Iz/XsgSMC6JDegRmB2FukF/nhv5vAEY5iDX34xGxOkvA+LscRQGQ/39QGJ9kMj5ZU4s7x9GRW0yMDjI9NsHk0ChDN76gozkLTzdV1ruuIDDAnPT0YLb3bObKtQsoJoZQ3LjGzR376IvJ4ahHIhc2pXDFK4srPrlc8MvhdGQxlyq7uLPvBPIrt6RV9P2Jae6NK6TnIl5neE6Ao8iGXFrtzk5OMC1MNXI50xOTzM7MMj07x5hQI6/0M1C9g9Ph5ZwPreVUSB1nM7uYOHqd+cFRLl84TliwExtdNNjcnMnQwDkpI1DcGU6PTDE7OsPMmGi+GUMx3s+U/CZTI18y+uVOBvuyGW2P42F3Cvd3hjLXF8Dg4TTmbp5lRtz3yQclYLw7McyifIgFMRMjzIi/s9Eh5ifHWRRxQxPjzM0omJud/k8jbhp/rzDO3B1l9u4kDya/5dHYTh4O+fB1vw3fD2zgh8l1PJrZyKOZOh7NDjIzLzIUr/JgdhdfTeXxaMSH78dc+H58Iz9MBvH3mVS+mcrndt8GegrNyAqwJyM8lfGRs9I9373ZOe7PzHNv6kcW5yc5fryT4ABrYmLcuHXnHDPzY8yLyr85BV/PTfPd5CiL1y4yeXAHs7nRfF+QxFSQBxNBG1nMDeFvfRXcv7hFqhqcUwyhmJpnbnSMyb49fB7ty+VNZlyOdmdoWxOjF7/k8qXb9N8cYOTalwxf/5Kb169x+9YNaYYG/mUVvbDUnCMZhBbmJWCUoFEYcqbkjA0JlVQoiwppHS3gUcwfAuPCUg7jk1gdoTDmh6hQFrFGWkdL0BipQrlwJMcKWNSmTiiJ8TrUJehRFatHdZweNfH6EjTWJepR+3g9XZuk+Q/XtKj3a04XhhetpYaXFB3qUvSpTzWiMcOc+jRzalLMqEwxoihRk0IBiwmalMVpUBGrQXmkKqUhSlSFKlMbqkp1iDKlgWskdbHIX4l839XkyFaS7b2aHF9lcv1UyfZVIddPZEqqURCgTJ7fanK9V5DttZIsmQrpPjrEeRgR5+1AQsAmEoN8SQ0KJT4mlrj0VOJTk8lPSKA9PJwj4f58HufB56nruFLuSlO8IxHu+rg4CdjTQMdGA01TAYzqWNlrY7dOC7v16thv0MFmna4EjNqWH2PstAZbdx30bERo8YfoGX2EpYUykdGuxJc6YhaqzJpAZdSiDdCKNMQ6VBvPUE0S4gwpzLCmLN+Rplwz2jINaUrQpjlGm8ZQDaplqynf8CGlzu/RHaHH/kRTeuP12ZWoR7P3J3T5q9Ljq8EOT3W616uyzUmZLXYCGlXotFxNr8nH7DRfwVarVTRZr6TY/AM6/c3ZGmpLrYchcXrvEqUpDC/vkGr+CdmWShRaK1NgpkSRuTKF5irkmCiRqPMhUQIWVd4mUGU5ySvfI0BpGc5qL2Gn+jLuq9/DzdaCwm1dbL45yJbr06Tuu0rmydskn/6SgIN78dzVLAGjR2cWDjXhqKWvZU2mE++WxvJmcz1vNXfwSu0Wni9v5eX6Tl5tauWv9XX8qbycZ+saebFtK093buEvbd38qbaLp2u6+EtNB3+paeSZ+nr+XFvH/6pp5MWOXTybl8erKWtZlqLBnxPVeTHFBtdaByqP+ZCz35mg7o0ktTsT2JHEup378fviEW0TcGhITsWeTtwrU1nuZYypTAMPX23CA4xIDjQi0V2XtA16FHtaUhOwji0pQXSkBNMS7UtXXBD7kqM4lpTJp2nZHExPpDXWm/IwV9J8bEiUWRHrZUqUuxaxXqqkea8gT/YOJf5vUx3yBo1hr9Ae9RLb415mT+Lr7Et4k92Rr9EV/ApNwa9Q4f0XSr2fJt/rT+T5PEOO70uke79OstdyEj1XE7tJmRhXJfL8NKkMVaM68H2ag9+mNWQ5m0OU2Rwhgr39aU6IpywxhsQ4GRs9TbHdpIm1TA2nIC08owwJizQlNdySolA7asPXUhttR0O8AzWxtlTH21GdaE91nD21cWupi3GhPmoDm2O96EzwZHuyLwey4zmcnc3BlEyOZGZzNDeF3Zm+tCdb0CiZ61ZTFadEU5qOdN5Sn6xHbaL4BdSKjjwnOvPX0Z63lsZ0Owri7MkMtyQz3Iy8aDPyowwojNYhP1yZ3OCPyQl8j6LwD6lNXE1juhLNuSvZ3qDO/m3G7N1iwo4mA/Y0GnKi3YTznYZ8vsWAL3ssOb/VgkM1uuwr0+NAuQkHyi3oLTBiR54+27O02JqhRnv20nTmqLMtX4sdovavRARoG3Gg1JhDZSYcKDJkf4EB+/MNOFxqQl+REfsKdCVYFArjzlx1SWXcmadOb5H2Uoh3sR67igzYVWzC7hJLCRj3l9nyae06ztS7cKrakTPFtpwtsuJMsSnnykw4XWbAyTJ9Pi0z4niZOScrHTldvZ5TlT6cKA/m0yofjtW5caRpLYc3O3C4zYFDm9dypMWNo83eHGuUca7BidPNPsg/a5FML1JO4uwwzA7B45X0/77CKIf7E0tzTy7lMD5WGP/Gb79rcHkCjL9/X7xeMr2Idpj/wiX9h+//EYSKn/sDv/70Pb/+uDTfff1AulMUcTpPFETF2BCLwzeYG7uDQj7IhHyEiUk5k3I5ijE5itExpsZGmBgfYmT0BqPyQeQTk4yNypkZv80Xx9vZXOaHr+tHyNw0kPnYEZcUQHVtBhe+OMr49XPcO3eQu131XIkM4WpwAhdlyVzySOeqR8ZSBWBoGcciK/iscAvzR7/k60s3+aa/nwfCaSwfR66Ykdy0UhD4rIIpxSRy8d82JtbGCh7IF5m8OsLY5/1c6+zjVs5mLsRUczG5ldvVh+jvucBXow8kR/adgcuUlSfj6qxNXl4gV68cZnryFvMCSMenpCzJWfkUojJRMXEHxeQNpsauMH3rCBPHS5FvT+fR3hzu9UYwfyCIwUMZzAxcYGr0n8C4KCmNQl0U0CiAcYDp0UHm5KPSTaNidAjRfTyrmEIojQuzwkEt1qfi8T/PzOKE1FV9b/In7o8d4+5AKF/1O/JDvzs/Tm7gm0VnHs6Xcnd2kPH5n1HcnebuvRs8nDvC/fFqvpkM4ptxe36Q2/OrwotfJ0IY2LeWngJL4j3NKE4vRC6/JimL92eneTCj4K7iK+bnZ9i6ox6/EDvqqmKYGD3H7MIgc4sTPJyW89vAdX48e4jJrlquFMTzQ34SM/4bGfVxZCzRg9nOdB6caOFvw2e4P3FTMqmMj88in5xDceMyVxvyOetlwUWZPbeLsxg/dYLrd/q5duMmY1cuMXzpC65dvSwpi+J+cXxs5LEreu4fpqB/Nb0IY4tYPwtHv2iGmRdr6NklYPxHTuOCUBgV3Jt58PiGUc784ihLN4x3JdPLztolYBSr6NJwZSoe3y+WhatINXzV0WJFpC1NfbwedbH61ETrUROjR128AY3JxtQl6FOXKABSKJDi7lGVmjg1asQ9ouiSjhXh3drUCEUy0YC6FDNqk82oTjSlPMGIwjgNCmM1KI3TpCRauK6F0qlGWYgylSEqVAYpU+q7khJ/JQQs5nmvIEcmQHAFmZ4ryPFRItd3Ddne4lGZfH8xSuT4rCLLawUZHitI91QiVaZBokwAox1xvhuJD/Ah0d+f+JgY4jMyiEnLIDUhhYqIGHqiQzie4M3JBCe+LHCmOtqZIDdTnBy1MXXURtNKDTVjJfTMlbFy0MROGFvWq2O3URcrVwP0bVTQsVyFgc0azJ3U0TL9EBXdt9EyXI6ZrTKxGV44xeiwYv07aIRooB6iiUGwJq5hWoRGalGYZkZjri0NOTZszjRic4oOjdEabI7WpT5Qg0qPNZSvX0W+3fs0eqnTFWpEV7gePVHaNLl/RJe3Ctu91Oh2V2fbRnW2umrS4ahOh70Gndaq7LdaQ6+lEh3mK6gx+YAS8/fZHmRKb4w9bQEmJOq/Q6LueyQYLpeAMdd6DWV26pRYrKHUQpkyS1UKTZVJ0/uEBO0PCFd7l0CVd0hSfp9A5TdYr/IK9iqv4CkqBJ0sKNjaTsvV22y9PU/srs/IOHGdtDOXCNq/F8+eFrx7qpFtK8C5OQ7NHFeU0u14vzCY5Y1lLG9p5tWaNl6obOfF+i08U9PEMzW1/EdpBc/XNvNy2zae7dzG8+07+F+VbfxHWSvPVLXyVHkdT1fW8B8VVTxV08jzwk2dFc+y9LW8kqLLM0m6vBJvilejIzXHPcjcaUXItk3EbgnDq7OEdbsOk3j9O7ZP/MzRkWGKd9TiVhiGkqcplh4GyGTGxPqbkxpgRJavCVlu+hR5mFHpa09rgg+dKUG0xwewNSaA3rgQjiamcjozl2NZaWxLCKEqdBMJGyyIdbMgVmZJmIceoR7qxMhWkyL7QFIaiwPfpDZsGe3Rr7It5mV2RL/M7phl7It5k32x77A14nUa/J+nyvtpSr3+REXg8xT4vkCuz6ukebxBsvv7JLp9SOy6D0l0/YSaGANKgj+hOfIDWkPfYkv4h2yJ0KYh3InKqEBKEyNJj/fBx8cKJy89LGXqWPiq4hy2pDRGh1uQHmpNUYgdVeF2VAuncpgFJcKlHGFJibg/jHKgNnoddREuNEe70RHvybYkfw5mJ3IsJ4dPM/I4lZ3HqbxMjhdEsz11LQ0xOlSLitGYFdQlq9CULnrndahJFHfQ5rTn2tOZ78DWAnvac60pT3YgO8KcjFAjciONyRWd8hEaFIQrURzxCQUhb1MQ9DrlEe9Sn/AxTRkr6SxXZ0ezEV31Bmwu1aSzVIs9NTocb9bnXIcRn++w4FKvHac7TDlYo0tviaYUmL2nxIg9xSZ05+jTlqROS7oyrVkqtGWp0pGtwbY8bXYU6Evq494iIw6UGLO3yIC9hYbsLTTiQLExewsN2FOoxy6xks7XRIBid/YaduSpsqtQnQPluuwv02evyFOUav4s2VNqzQEJGJ04XefE6WpbzpYuAePpQjPOlZpzrtyUM2UmnCo141SZFWeqnDhX7crpShknK4M5URPIkVpPDjWso6/FmiOdFhzpsOZYmwvHWrw53uDP+SYXzrb4MXluM8zf4Nf5EX6ZHeI3oTDOD/Lr/BA/zi2tocUq+sn8uvDY9CKZYIb4ZWGIpffEDaMwySyNUBO5L4cHk/BAQOMSMIp7xv/BL3/j30YCyMcwJ4Dup+///Wv+6M9J7/0dfv3d/MHX/vazCC7+hl9/+ppffvxGmm+/uit1ST+pBRTQODc2wN8GLvBg5BIzE7cYV4wyqphGPj7N1PAU00PjKEZEvM4AcvlthieHuC36lifFP863mL9+kNu7c+nJWoe33Se4rDfBJ8SekEgzUvNCObS9gMmdCXzV4MJivhW3s0M4FhrHCd80zm6I53xAHhe9K/h8QxVfutdx3vf/ZO4to+s8zHTt83Om0+kU0nDTpIlZLNliZrRkkGQxMzMza2uLJYvBJMuMsR0z2zGKeQu2JMsUO9QJ9frW+8rupD2dszrf+XN+POvd2pKsFa1k5fL9PPd9l/FQUsv86X28HL7BXP8DFkYXmZxZYFg+x8TSI4aEm0fZNDNj0zwfmOb5+T76y/fwIKWJwagGJiOb6ItroL98N/Mnb/B0cIK5yXHkCzJxrXrq9CG2brEmNGQLF84fYEbWL/7zCb8PuaBeTk8xKxOMPqOiSjotuJ4fXmLpQiODPWmM7ktkfn84j/cHM3ggk8nhG8gmh5mbHGZxcoT5iWEREgVQFGFxdFB8LkyOIIzw+WUjzJSY1Si0wwirajGz8e+eiwtCOPUMz+TPeTZ1jqWhYL4ZseWnQWd+Gnbl+0U7vpjJ5enMAxYWnrPweIClx1MIYdqPp/tYmM7kyYw5307rwcQm6Atg4fBmjhZbUB63hcMHDjI2tSi6nx8tjvBksY8F+Rjyhae07ttNQKI7V07WIx86zsTkVR4tjfLn0Xuwq47/zA7ki3Q3pvP8WKor5UmYHzOBTozkeTN7sZEXAxf5YnxYjE2SzcvFBqHpKTnySRmPblziTIgfg4H+9CVGM97bznD/dfoG7jJ05x4Dt+/w8ME9MXdRiNGZnZaJpqDX+ZSvMytFl/TS8pp8bmaK0ZEBBvrusyAA4+Lc38ziIxlLi3KezD3n2dxTnggNL48mmF8Ubhyf8GJ2jKOtaUjjDaiMFwwtWlTFa1Mdry2uousFUIwTXMkbxKmL1WZ7tB4NkXrURxvSnGxJc5otdQnm1MabUBtnRH28AY0JBjQkCv8D0KQiaj2VMdqiKlmXZExdkik1SWZUJ5qJ+XAVcUaUxWtTkaCDJE6L8mhNJFEbKA5SpixIBUmQKlUhGlQIsBigRpGgKHorkuelII7wutBXmSI/ASRVKPZXpShYlfwQVXL9Ncjx1STTU4M0T3VSvNaT5K1Hkq8dSf4eJAcFERfkQ2J0BEkpqSSlZ5OUlk12ahoNWcnsTAlmX4Qjl5M3k+nthMdWW6ztDTDcqIuuvSZqxmvQMVPAwl4Duy062G/Tx87bHAt3C4yEEG8zdfRM16Nnooa2sRIqBitRMluBvtt6nJId+MRTEQUfZfRDNmAVsh7PGB2i4nXJTNSlMd+KbqGpIseE5mRtWhJ1aInVpTXSkDo/HaRumlS46ZC3SY3MTSoUeenREmbMwSg92lzWsNtNlR4PTdq3qNHksoFqJ3UaNmnTvtmQHY6G7LXXpMNClQYTRSqMV1Nm9QmdAVrsCNejJUCbdJM/kWWsQJqZIhmWSpQ4rEdir0GZuSJSSxXq7DSRWq6nwFiVNJ11xArAqPYe0TorCF7/MZ6qH7BJ7X1crJVxdDUjvaGSpqt3aOtbIKr3DBlnbpB+5jIhvfsJ2tuN754GvPZI2NqVgVbhNtRzHVEu8kKtJhXlxnI+qG7gPyqa+HX9Dv61po1fNbTyS6FDuraD95p280Z7L2+29fDLqlb+XdrE72vbxfX1bysaeau6aXmtXdfMB/l+vJXpwG9SrXg3w4bVMbpENNuw/bQjNcfNSNrtSsieWlx6j+F66Cbld7/k0OS3HJ8YJH9fGXaxNug5m2K32YZAdwfSA+zICTIVG4VKvU3I3axNvrM+jTHbaE8JpCsplF1xoRyIi+JIcjKf5eTxWV4BRzIyaAoJJMdlI3FOJsS5mxHlY0Swtzah/uuJCFAiMWANef4fURPyBzoj32NvzLvsDv8duyPfpDf+Aw6lreRgyp9EI0x72Ns0Bb9NY8h7VAW+Q5n/WxT5vkmu5+/Icv8NxR4fk75lJaleamRHGlAdr0lzxEfsCH2L7pD3aIjWoSh+K5mxnqRHbiPIxwp3X1O2BpqwMdAQGz8dXMNNCIixJDLGmpQYO5qSXKmKtKcs1JKCYFPyQ0wpCDOnIsaOungn6qI30hC1UVQa21ODOZSfytmSQi4VlXKlqJRLRQWcK87kSH4EzbFOVEUYUJugRm2yKg0ZG2jI1KU23ZCaVHPa8jbSXWzPjmJTuov1aS3cRFWqLcUCLEYaUhhpQHGENiXhqlREr6My5mMqIt+jKuwP1Ed+QmPCOlpyNOkoM6JNYkKbxJh2iRGtBZrsKtPjWKMZn3WbcfPQRq70WnGmQ4/Ddersq1DnQIWe6JLeX2JHR5o5LdnraS/YQGvOepqzNtCRq8uOPEN2FwoVfWYcFFzVZUb0CvePJSbiU4y8KdGjp1ib3lIteoo06ClSZV+pOgfKNThSsYHDEl3R7Sw2tgjr6Ap7TlQ68FmtAxfr7bncIAChLeclNpwrteZCmQ2Xy225XGbHlXIHrkgduSzdyOVKJ87XuHKm3pfPGsI4VuPPsQZnTrZbcmaXJuf2aHO+245zLf6cq4/mWrMbV5qDkF9shfkHosnlu4Vhvns0yPePBvlhcYgf5kf4cUGYYX5cHBEh8i8CMAqGGPH95c//FRgFV/XjiWUDjQCIIjDK+MszmfhaMNYI8/8eME6O/rVHWgCkielJbi/OMyxU+k3M8mRsmqUJIUtxlNGZEcZlAvwM83JoGO6P8/2DWRaHHjM8+ZRh2SSTI5d48Fk9Y6ekdGZ6k+hqjavtBrwDTAmJ8yI9ags9qfY8KLJnpsoTLh9isHUXn6VUcTowmxPeyVzyKeS6u5QbbjVccJNyLqyCE0klHM0p48Huw3x9Z4wnozM8mplnUSZnaXIO+f1Rxk9f52r1Tq7nNHMrpoq+iGpGYxp5GLuda3E13JbuYubsLZ6OTYurypm5SWbmxrlz5wopSRH4eNtTW5PLQJ+wPh/m0bzwdTLmZAIwTjArE3q3R5mfHmex7xILpysZ7k1hdG8ci/vDeXkknKULUuYn7zA9Oci8AIxToyIUik7pV4D4GhRfw6IAkSIwTk8xL5tkfnryryHfAjj+fB4tysRYnWfyp3wxfZHHIxF8M2LPT4Mur4DRlhez2Tybvs38vOBenmVR+J4FIbfxAU9n23k2E8DXMnN+GLeEh348ObWZIyX6FMdYcvrYQeQLz1hYFGoLJ3k8P8SiXMgnfMKB3S3kJbhz59Zlbty5zsDdT/n63j4WG2J4nhWELDWEEWkaL051MVuWwYvoYJ7E+zFXn8rSg0M8H/2cZ5MTLM7MMy2fY14MipcjGx5l6voFZO31XPf34kqoH7erS5i4e4n+/jsM9fUzcH/Z9CLcLU5PTYiwKDii/yEwPpoXAXFqYpThQSHc+8E/DYyPliYQu6Tnn/BybnwZGBOEDlYdqpN0aUg1FEcwtAiraAEahf7mqmihYUWbhkgdGqP0aYw1pinJiu3JNtTGm1EdZ0J1rKFY2SfkJArfVxuvTZXQ/RynQ1WcHpVx+lTFCT/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sTl6BLXooBLYU2dOdb0pFhQFPCBtqT9OhKNBaBscFfl0oPLSTuOhQ6byDZbh3Zzhq0hplwKNqQdpd17Nqmyh73DbRuUaPGSZUyO2WqN66ndYshO7ea0GmtSqOZItWmClSYr0PqsIY2/w10h+uKwJhjuZpccxWyLFXJsVWjzFETqcMGJK+yHBsctKmy1iTPSIVU7bXEa68kXPOPROmsIEJrJX7rP2Kz+nu426vhFehEZHEO9Reu0/JwnoTDF8k4fZ3kT88TsHs3gT2dBO5rwm9fJVs609Ev80KvbBsapT6sr0liQ0sFqxqb+K10O/9e3ca/1rTwi9om/q1yO7+v6+bd5l5+09LDm+29/KquS4RGQWF8s66Dfy+r47fSRt7f3snbNU28l+vNb1Mt+GWCAR9k2qCQYEhMhxONp52oOmZKaq8LIbtL2bp7L64HryO59y27h7+lp7+PpM58tHy0MPIywdHTgkB/MxKCDCgItUAaYUtNiA3pDurEWihQFbqJuih3mqN96YoOZm9MJEeTkjmVkc2Z7DyOpmWwJzGB5uhQ8rw3Eb3ViGgvEyK8DAjz1iHKV4s4XzXSfdZS7P8x9aEfsjPuQ3ZFv8W+xLc5lPouB1Pe4UDS+xxI/oDexA/YEfMeLeHv0BD2HpVBb1ER+DalAe+Q5/07Ct3fJ9P1T4Rt/IBYD0UkURq0RK1iR9gf6AwR7iXVyY+2JjVqM+lxrkSG2uPha8y2IDO2BBrjFGDA5gADvMMtCYtzIDbWAWn8Zsqj7CgMMSfX35jCYHPKwq2pjLKnVlAZY52ojXKkJmoLLUm+HMxL5HKlhKulFVwvq+SGRMqlskLOlKWzJyOQxhgr6uLVqYxTQBqvQEWCCpIETWpTLWjMsKYt15ruIgu6iwxpK7anrdiJxmzB8GJIbog6haFqlIQrI4laR0XkCiqjPqIm/COqQz+iJnoV9WnqNBXqicDYWWnGnjoLdkkN2SXRpadCl95qHc7usOZqrz2X91hzut2QA1UbOFprxCGpENZtzSHJRnoqTOgq0qE9T4vmTE2aM7TozNFnV74R+0vNOFBmQq94i2jI7mLB+WwsZiTuKzeit0yfnmJNegrV6Sl8BYxlAjBqisB4uEJwXltwUGLHUekmPq3axNnaTVysF6JvHLla58hFqS0Xyq25LLHlUpkNVyR2XK905Hq1E1erHbkmfH2dM5/Ve/BZfSCf1gVyssmD010bOddjzPk9+pzfYceFdh8uNUdwrcmdy80hzF1sh/k+/rIwJiqK3y0O8/2jIREYBcXxh/lhfhCAUQDEV9AoqI//LDC+hkUBHoX5fxIYpydHRBgSO6QFYJTJ+Fz+gr7ZJ4zL5sW7QMG4MT/eL8bLCDeLQsPLHbtQCQAAIABJREFU9LiMLwcmeNk/i3z4MaPjXzA+Pod8+B7T1/YzdqKO/sO1XNtbR3ddjnj35uZuS4y3FSVe2uyNNuJBYyRf3T3H4vW7zJ6+wzVJN2fiijjpm8kFr3xu+Ui54VXLRd96TvvXcDa6nnMJldwr2M7Tc3f44vNRvro9xtzx61yVdHE9r4WrCdXcjavhQVglo5F1jCS38KBkFw/q9jFx+BKPH4yxODmFfE6GbGacubkJJkb7OHpgF67O5iQnBnL6015kE/3Mz06KYCkX7hmnJ5C/MtTMy0Z4MniRhVPlyE/mMbk/nvm9Afx4Jp7508XIBi4zOznAI9kI85OjyIWawInl1z//+PV7i7JxERgFWBTuGYWZn54S7xt/DovC68V5GYsLwpr4Ec9kV1kajuPlkCPfD2zlx2Fnfliw42t5Jl/MXWNxQchyfM7c3BTy2Qc8W7zLS/kVXs5IeDm5ja9GjPnmnitfXN7I1XYTjjT5Ihu6yuz0DAtC8LawwpVP8EjsfF7gcEclJZHO9PVN8vDhKAtXennaEc7THDsel6Uy29XJi9uXeHbzELP5cTwL9+dJaiRfHm7h0eRVlqZHWJqeY2F2gem5GRamhpmfmmW0f4CJe9eYP3+E83FhXAzx5/OCbORXzzI4cIeBwUH6+wZE08v42IhochIMLv8IGAWAfLQwx4xsQlQXBwce/I+BUYDsJREYJzjWlk5lojHVyfpIE4VsRUMa0o2pTzUS18zC3WJNvC5VsdrUxOpQF65LQ5QBjXFmNCZYUpdoRXWcGZWxxlTG6IuB2tXRWqIyKQJj3DIwSmO0qYjWoTLOgOpE02VgjDVBBMZYTcpjtSiOUKcwRMiEVKIoUIniQCURGMuDVCj1VyJfWEELwOi5Tnzm+yiJd4wFvsoIkycoj8LX+CmQJYyPMmnuyqS6KZO8TYk4V0Vi3dcT721Fkv828YYxMdyPxOgw4uPiiE9MJiExhayUZCRJ0WyP9aM1cCNNzjoEma9nk7kmVpYaWG7SxcHLAj0bIZx7DWZ26lht0sLaRQ9Hb1Ps3YywcNJG10wJPTMVtM1U2GChzFrTVahvUcMw2BjDCGPUvRWxiNLFNcUc32RTgmN1SU3WpzTdmNYCazqzTWlL0aU1QZu2OB3aY/VFYKz20ULqoU3ZNi1yNqmRZLuOVEclGgL0OBCuT6erErvdNNi1bQPbN6lSZqtAiZ0yEof11Dho02CnTYO1ElXm66iwUERirYjUaR2t/hvoCtNlu896Cm0VKLBSI1sI+rZRo8R+PRJbdcotlP6qMEosNMg2UCJJazWxWisJ3/Ah0dqriNVXIFR3Fa4bPsDNRgUPP3sii7MoO/EZTfdmyDh9g7RTV0g88Rn+u3cSuLeDwP3b8dsnFYHRpMofI6kXmmU+aFbHodNShkJjPe/XNfObmmZ+WdvMvze08pvGLt5o2MNbzQf4betefte6l1/WdvFv1R38R20nv65p55eS7fyqYruoOL5d18q7uZ78NsWE/0jU5aMsS5STTYns2ErVic1UHDUjbd8mgrqTcNnRhNfB81Tf/5YdfX+m804/oXXZKLuoYRViwUZfPQLCtIgKVhGBUQCkpphNpNmrEmG8kspQR6rCXWiO8WdnfAQ90dEcSUjmZEoWZzLzOZGWzZG0THqSk2iJCyPH25FoFyPivc2I8zElxseEWC9dknw0yfJXpThoDdVhH9EZ+wF7hVvG5Dc4lPQb9ie8wYHktziQ8i69ye+zK+F9WqPeoS7kTaqD30Ya9A4lPm9Q7Pl7sj3eJXLzO0S7rSLHbw2N4WvpDP8TLUEfUOa/kvRADWKCjYiJtCUywprAEDO8AoxwDzDCLdCYLb4GbPUzwiPMirD4TRQkb6Ik0YnCKFvyA80p9DejLMiS8iArpKE2VEXZixmMtTGbaEvyZH92FOfLXiuMUq6VVnGpuFR872B2PE0xAmSqUx2rRGW8AuWxCpREq1KfIZhiLGnOtGRHkTW7Ss1oLTKjo9SGzhIb2oS/WOULCQI6SCKUKQtdQ1X0WqqFCV+BNPgjKiNWUZOsSmOuDp0VZuwWcg+b7NjfYM7uCl26izXZU25AT4U+x5vMuLjLjqs9DlzYYcOROgOO1JhwSGoq9jXvkwpNLIbsLDaiq8CI9mx9OnMN2ZFvSG+pKfvLTdhTqMuuQn12Fhqzs0iARiPRVb23VJ9eod2lVJN9QoSPRItDEmElrcXhCj0OS4XMR0sOShw4XrWVU1XOnK1x4WKtC1fqXbhS6yQC40WJAIw2XCq15orEluuVG7kuwGL1Rm7Ub+ZK4xbOC0aZBh/ONARyptmXs10uXOix5cIeMy7stONilxuX2/252uzB5eYw5i50gnyAvyxM8v3CGN8vDvPDoyF+XBwSndI/zAtK49DfQKMAjv80ML4CxdfAKDz/n1MYZRPDYqbi60Du6YlxZJOzYjXb2OwEk7OjzE0P8WhsgEfDg8hHRsV7xYHpGSYn+piaGGB0Usbw5CJT47M8Gu7nyb3zjJ/uYOZaD+M3DjB8+xgXT3QhyQwnerMOWVvUqA0y4GB5KKO3TjMzOMR8/xRPPh9jsuccDyo6uB5fwEXfRG765XLTv5pLXnVc8avnil85t4LyuZxcyUBtLxP1B7mRUsvVKAl3YqroT2jgTngFD6KrGU9vY7JyP5MHL/Hk2gBP+yZE84ywZp6Ry5iVCyA1wcLMOBMD94iK8CA40Jnm7eWMjdwT1UQBFOemJ18B4yTzQs3fzCiP+z5j6Uw5Ly+WM3s4kaV9gXx9JISx/WlM919CPjnAwsQgc8L6+tXIJ0cR3NFywWktQqSQzbh8x/j3sCjkNAqracEU8/NZkE+LxpilGTnPZDdZGs7gxeBWfhh8BYzzdnwjT+XF7DmWFh6xtPCCebkMufwBTxb6+FI+yVczh3k5mcyLEXtePnTk2/sOzF9x4fPjYXw5f5lnC1MsyudZlC++ChefYW52il0tJSQGbqT/82Hmr3+OvDOHxRInXtQG8PKz03w5OM3z0Yc8u7KDqbQAnob78zQ/nR+un0Y218/cvJyFuSXks4vMzMp4NDnI9PAIQ30P6bt/ndE7Z+lrreZSRAiDOVnITxxkoO8m9/of8qB/uTN6amJcVBeF1bMQpfP3CqMAksJfBsbHhhgaeEh/3z36H95j/p9cSQtGmMWlOR4vPOVL+QTH2zKoTDKmMlmfMmElnaxPTYqgAupTkyR03AqqoA4V0ZpIo7SoDtGhNtyAumhTqqMFZdGcylhTpDFGSEVg1KYmRotaARRjNcVbxMoYLSRRWpQLgdsxekjjDJHGGSOJMaI8Wh9JnDalUespCFEmN0CBPH8FCgMUKfRXpMhPgWJ/RQp81pLrtY5sz7VkeSyPAI8FfsoU+gvmFmVyvRXI9VYky2cNmb5rRWBM2aaIMMluisRtUyDGTY1YL1PifDaRGORNckQACVEhxMVEEStAY3w8afGxFMeFUx3lS52/ExInHaIcDHC20MTKXBU7FwMcfSwwtFdnveFKDCyUMHfUxNJZDydPY7Z4GLLRVQ99cwV0TBXQNBfidBRRslNAy0sH/XBjDKOMsY3UxTPdEp9kU/xjdYmM1aZAiBrKMqMt14L2dEM6UnTpStKjPUaH1khdmkL1qPDcQJmbJsWumqTZK5JgvZZEu3VUuK9nV4AWXW5q9Hho0+2ygVoHJYpt1lHiqE654wYkdhuQWKpRYb2OcmsFKuxUkTioIt2sSGugJp1hOtS6q1Bsp0ihlTo5Vmrk2apTYqeBxEZNBMZKS1VxJV1qpkqeiSqpegrEaa8iQvMjEg0USDFVI9pQEU+tj3C3VsLd25qkqkIKDh2j8voQeRfuknziAoknTxOybw9Bve0E7m/Ae285rjuzsW4Ix7jSF81SL7QrIzBqK0a1sYo1LS2819jMm02t/K6lg7c79vH7lgO81XaE37X28uvmHn4hAGNtJ7+q38Evqtr4VU0H/1HVzhu1Xby3fSfv5nrwRqohb6Xr83GWOWqpVkR2eSM96UH5UWvSeu2I3BVGQE8p4YcP0XjvMTvufUnr1Qf4FaeiskkNKz9jNvtp4x+mSnjganJDzKhP2Exz7CZSHZSJNl9NdbgTkpDNNMX4szclnoOJKRyJT+VkchanUvM4m1nE2ZwSjmXmsispgaa4UAoCt5CwzYxELwsSfS2J9TIm3teIpAA9EeYKQxVoiF7JLuF+Mfl9Pk1/l4NJb3Ag6ffsT3qT3qS36Ul6lx3x79IS8RYNYW9TE/wO1YHvUBHwO1FpTPZ4lzj3FcRv/YBSn09oCRNuGVdSEbyCNL+VRPgpExxiQHCwPhHhZgQHGePra4CHrwHb/IzZ5GPE5kBzvGOdSEiwIy3OjswIa/JDrCkOsKTEx5yKQCuqw+yoirITK/xqY2xpTdhCb3ogn+alcKmohKvFVVwpquZCQQUXSso5VZDH7hQ/aqM0qIlWoipuHeUxaymOUkSaaEB9moUYwt2Zb01ngSmdZcZ0l5uwU2hHKTNnb5klXbmG1MaqUBK0AmnEOmqiVagKW0NlyAoqwlYhjVOiJn0DzUUG7KiyoKfekgPbLdhXY8huiT67yyzYVWrC7nIDDtUZc2GnPVd7HLm+dxOnms05VGXAfok+B6st2SuxEH/ubqHGr8CU7nwTuvOM2FNswn6JOXuKDcR4nO4CY3YWmrC7xIQeoYmlxICeEl16S7XFG8lDFcIaWojV0eaIcMcoNeOQxJpDFRs5XuXCp5XbOFPpxvkqdy7XenBFaGWpceRqlQOXRIXRmmtSe25UOXCtyp4rVXZcq3Pk2nZHLjc7cWG7O+e2+3O22Z+zHR5c2L2Ji3tsuLTbjks7nLjU4cKVZncuicDYBfJB/jIv4/v5cb4XlcQhfloY5CcBFOVDfP830PhKbfwnV9JivuNraBRW089k/w0w/rhsSPnLq/tF8YZRNLwIppefzT+4Tfzf7iFff83Pv0+8kXx1w/jDS378/r9uGP8KjIKRZXyUufEhvhy+zePxO8zJHiKbHWJ6Zoz5iTEejYywKAQlj/QzNnqf0ZFTjIydZmTqJmOzI0zPjPNoqp/Hw9eYunaAxYcnmB84zdzDUzy6d4qH+2tpCLEmzXY1+Z661OcFc/L4DgaHHjA5Osb88BTPHyzx8updHu3t5GFOJLcjfLjhH8tt/2Ju+lRy27uS/iAp14KKOOefywXfXK765PF5UAkPIiuR5XbxeVItD4o6mG0/wcuLD3nSP8EXk/MsTc2yKFQIzsqYmZ9mTj4tguCCbEJsZNnf20pYiBtpKeFcvXwS+cwI8plx0Y0tn5liXmhpmRXifIZ4NnCG+RP5PD9byONP03l2KISZ1s3cbY9gbvAqi1NC/uJyu4sAisuwOI7ws4QROqaFvu35qeX3hPXsa2VxcUYmQqKYzziz3EEtvCeMYIpZFCoFZ2d4PnOfxyMlvBzy4qcRF/4y6sIPc3Z8PRvHc9kxHsuf8Hjxsdhm8mhxnKeLMl7MLfLlzOd8OdXCy/FQXoza8d2ILV/2u/LlWBbfzB/gufwejwQFcO4xC3OPxGDxmclhapoLCE9wYfDMCb7u7WSpLIwn2yP4zzuHWFr4gvnZZ7wYvs2Lo+XMJHuxFOrH8/JSvrt/m9GlaaaWnjAnf8Lc7AIzM5MsTQwhGxxgqL+PO/dvcn/4Bg8OdHEzKZ6ZvFzmersZ6L/BnYE+Hg4O87oCcDlz8ZEIjOLNouiSFmoUF0UDzOzM5LK62C9kNt6n7+Fd5oX+8X/ihvF/A8b2TKRJxpQn6FAqAF6iHtIEXcoEQIwXFEEdJFGaYkZcefh6qkL1qA41oCbSlMpIU6rjLKmIMaEixhBpjN6yEhknqJGaVEZrUB6pjiRyPeVRmpRHCtCoQ3m0HuXRBpRHGYrAWB6jSVG4Gjn+68jyWU2O71pyfdeS57uWfN+1FPoriE8BCLO91onAmOmxhmzPdeLHggs6XwDGVwrkMjCuIdNbkXQPQWVUItldgXi3dcS6qxLrZUSsz0YSgzxJiQoiPjKI2MhQERoT4mNIjo4gLzqU8gg/qoPdkHrYkubhgJutLuamSti6GGDjZoSBnTpqeivQMlqDicMGzLbqiqaXbV6GeAVaYGytiKbJKtabr0HFag2qTkpo++mgE2aARYIZwZlWBCab4BOhSXDEehJitJBmW9AgAGOGCW1JAizq0hmnTWuEJttDtKj2WU+xiwqFzuoUuGiSbKtAjOVq4m3XUbRVlVZPDbo8NrDXW5925w1U2Kyj0FaRYid1ih3XU2yjTongdLZXoNxBhQonDcodVSlzWktbkBadoTpUuij8DTDmCwqjjTrlVqpIzJXEesFaO02KTJQpMFMn3UiZON3VRGj9iVQTFdLNNYg1VMRL80O2ma/B08ealOpCio4eI//sTQou3SPh6GcknTxFxKEegve3Eri/Dq+eEjz35rOxNR6TygC0ij3QrwzBpqsY3RYpmt0trG5r5sP2Vt5qbeO9rv38vu0Qb3ec4I3mffx6ew+/qOvmF3Vd/Jt469jJfzTs5Lf1u3hr+14+aN3PuzmevJlqwB+yDPgwRR+leEtidkZReSaSkqOOpPdaknLAj8SDySQfrqH1dj+7P39Ey9nbBOamYrLNCCcvUwLDLAkL3UB0sCIZAUbUJ22mOd6JHGcNMreupzLcgXwfG2rCvNibksTx9FyOJWZxMimHE0m5XMqt4HpJHVfLajiRW8CetBQ602LI9XYiztmQBE9DYjyNiPYxIdrfRFx9Z4VqUxKsSEeMIiczVLmcr8bpnBUcy/hQVBj3xP+eHTG/Y3fCO3TEvEVT+JvUBf2ehpD3qA3/HSXBvyEv8H0y/FeT4PxHUre8h9RvBW0xitRGryHL/wMifT4mNFQTf19VosMMSIy2IMTfAE8PHTz8TdjsZ4KdnwkOQeaExFkTEWVJXIgF2aG2lATZUeZriTTQisoQCyShJlTGWFAXY0ZbvC17Utw4kBzC+fxcrpcIwFjD2RwJ5/IlnCso51huHK0JRtTHqFMVvY7yqNUURqwmK3AdlYLZLtmEhlQjapM1aS/SoqtEk12lOvSU6rI7X4vd+To0J6lQGvgxJQECNCpTFa5AdcRaJGGrKROe8crUZGygvcyITokhe2tN2VdnzN4qM/ZWbGSPxJZdZcKdpA67y7U53W4ldk9f6LbheKMhu0vV2ClkMJZb0FNuSU+ZNd2F5nTnm9GVZ8KuIlP2iu+b0l1oREeesVjzt7fMgt5ycxEa95QIVX667C/X5aBUDwEaj0l1OSI15EilOYcqloHxWKUzJ6VunK7w4JzUi0vVPlyu3sLN+q3cqtvKVakDNyo3crPKkRvVgsLowLUaB242OnGr1ZHrbQ5cbnbhYrMP55v9ONvmxfkdLlza48jlPXZc3GnDhU47Lre6crElhJmLnTA/9AoYl1VGQV38y8KAmMf4g3yQ7+U/Vxn/OWD86Wcr6L9CowiM/53C+BryXj9/+FZ0NAuu5p/PP4LDn3/+//x6GRgF48uyAeZrvvnyCeJKemr8VZPLKHOTgzyauMDTkeu8GOnni7FJFqfmmJqRMSl7wPzgWZ6c7+BRRxbjteGMdSQx9WkdjyfOMye/xcTMNSamLjLed4Lxa70s3jzKl3dO8N2dQ4y1JjEgDeDTDGcqQm1IinShZ18z9/uvMyUbZHJ0lOmRb3k+NMzjc81MNHsyK7VjMmcbt8P9ueiTxCWfUu6ENXEntIob/gVccMvgimc2V/zyuJ9cz1jVXuT7L/DFrSFeDsl4Mr5cKSiXzYjZjQIsyuammZmbZnZmSgx1np+aFDupx4Y/Jy7GH3/fLVRX5jE9JbhrBYVxjEURLidFE8yibEg09yx+WsDE3lhkgkN6rz8T2x252RTM/NB1sRVlaWpMhDxBPRRMNuJMTYh3isur51eQKKyghWid6f8yvYjAJlYICjWCy7eNwufnZ+ZYmJvn8fw0L+aG+WJqOy+GhPDuTTDmzPcz9nw7G8XLmX0sTi/x+NEEC/NjYvD54uxTnssXeTkzzlfTF/hiQsLSuBXfjFvz7egWsV7wu/ntfL1wnifyUVENnJ1+wiP5AnMTA1TuKSEgdzPPTjXxNC+cL6rT+c/PTzH1ZJqHz58xIxvlq88/5cdDVYxHbWUpIoivm5r5qq+PewvTjCwuMS2oi7IZZDLhNGCYMWFl3PeAB/33uT56h77PjnI/O4vB2Fjmdrdxv+8Kdwf6GRgeY0b4fcjnRFXxdVC38Hz25PFyJaBQSyifRTY5Jq6hBVgc6L//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1AtXewNMzFQxcdTGwsUQPVsNlHQ+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PpakyTNofj4ETJOXiD91BUSjp0h9uhRgvd1E3KgmYD9VXj2FOK6MwvnHemYVAajU+yGYaU/ls0pGDcVodMqRaWtmhWtNfyhtZH32nfyVvtBft96mHfaDvDrhl2iwvgvNZ38S10n/1rfzb/WdPKLyg5+V7ubP7Yd5M10d95JNeKPGXr8MU6HNRGWxO/NpeKzLPIPu5C534LEXfbkHfGh4Egi3TfPsP/OBPWHT7Mp0Btnb1vCg7eSEulMZrQtiYFapPkbUpvoRGvyZppi7amPtKUiwo4CX1vKA1zZlZjI8fQCTqcX8WlyAaeSi7iQXcnVonouF9VyJl/Cwcwc9qSn0hgdSo63NQlu68kOtyLCU59QL0NigyzICLOgJNyEtlgTLpY5cy7HgtM56hxJWc2h5E/oiX+fXXHv0B37Ft2x79AW9RaNIb+nPuhNasL+A0nYb8gPFCJ3/kSG1yfEbXyblE1vIw1eRUOsApXRq0gL+piwQAVCfBWIClQnOcqIpChzfL208fQzxCXABAc/Y+wDTXENNSI8wYGEWEcywh0oCnek2N+CikAz6iLMqYsyojbWgPYkY3alWLIvfQv7krw5nZ3CtZIKUWG8mFfJjfJGbkkbuVyex77sLTTF6lEbo4IkajVF4SvJDlglnqxUJQrnLEJZgA5NWcp05quwo0CZHbnr2JuvxIHi9WK+YXOiEmXBKygNXk1V5DpqoxWojFIQgVFwUNemb6Cj1IT2EgO6yvXZVWXITqkpO0sd2VMu3CjaskdiRo/EgJMt1hyo1uFIgx7HmwzoKlKgNUeD1mxt2nMN6C4wpSvfjM48C7ryLenMN6M114iuIlO6i8zpLjBnZ7EFe8qsxDDuXcVG7C7WZ0+xALo67BOgUTC7lOlyWGLI4QozDlcIDmkHDpY6cVziyqfl7nwm8eJCpS9Xql25UefCzToXrldt4prUkVvVm7hVu4mbtU7crNvErcbN3GrZyM12e260buVKmyeX2ny50OHD+W43Lu7axKU9tlzabcHFnRZc6djM+RZfZi63wcIAP85N8cO8jB8WBLe0oDgOgFwASQEQ/35eraR/boRZGuOHpfG/jmh+EW4WX6uLT6f48cmk+Pn/9X+Gur8FxL//2mVgFCJ2/mv+/mv++4+/5ifBJS3OV/z0/Vd8/fJnwPiqBnBmatnYIRsdYWZUyFecZnZskrnBuzy6fYTFI8UsNXjxotiSb/K38U1xMAtFwQyXRjC7p5yXV/fy8sFxXg6dZvL6HqZu9PDs1l7+crmVmQo3Zku2MLk9molTHVz87ACnzh5iaPi2GFkzI5tkaOJbliaGmfuskpF6S542aPJ1izXfdEQyIcnianolJ2KauRRfx9VYCWdC8zkXXcKdolbkvWf56sYAXw7LkI9NMCWbZEZoiZlbrhAU4nemZ2TizM3OIBdrB2XMy6YQoHFi9D6nTvYS6O9MTnYs1658yvjoPeZnhd/JxLJjWnRjP2Th/jG+ulbN4qfZzB1N4tmhMKbbnOnbmcijsbssyiZYEiFQ6I4WfoZMjAQS8hyFnyfmRk4Kbm0BFgUofNUx/dr48goghbW0oCy+Bso5mRBgLiilYzybHeP55A6+GAznm34Hfhhy4rtJG76dDubldAdP5uZYWuhncX6KhblnLMq/Yml+mmezMl7O9PPF1D6Wpr35cmwj345t4s8TfvxZlsnXc7t5Kv+cRbmcudlnLMwuiveYbftLKazexlJHLAupfny1bxdfTE8z8GKRqcW7PO7/lBfXj/Llyb1MRLsiDw3iq9ZOnj3s497iDMNyof5xmtmpSSanRpGNDNPXf0cEusGHA1x9eJepz68xUlrKYFwM/a0V3Og7x/2+fiaGJ8UoHqEuUVASX89/BXYLt4vzCP8OjY0MMtD/APF+cWBZZfxnXdICMAqml2VgnOBERybVSaZI43SRxOgsP6O1qYjSpjxMCL5WpTREnYrwDVSEaVIZYkiRtzYFPtpUx1pTm2SPJMaMcnG9LACmBqWf+vHAAAAgAElEQVThKpSFK1MerkJpmCrFIaqUhGlQFKpBfpAAhxvID95AfpAmBcHrKQxWFifXbx1Z3qvIFOBQWCt7riTd/RPSPT4R38vwElTDdWT7KoqT46dElo8C6QIoeq4h1X0VKW4rSXb/hCT3P5G0bSVJLmtIdFlF4raVJHisJnLbasJcNQjdZky450aigjxIjAokMSaY+KggEqOCSY0OJTMymNyIIPKCfcn39yQ50Bt3Z3uMrXTRsdfBwt0SM2cjtMyU0TFVFIHR2EkLi83rcfbSxyPQHNutmmiZr0TF5EM0bFdi7KmBsZ86JsHquKWYEOC/lrAgRWJDlEmP0KAsUZ/WbEu6Ms3pSNSjM05HzMlrEGrdfFTYHrCB1nAT8reqkuGkQrrgkN68ngRbRRLtlEi1W0uB4zqaPHVoddelxkmdUnsV8h1UybZXJcNSkTwLFYrMlSm0XUu5k+qywuigQrnDGnaF6rPdS5mSjSsoslciz1qNAhsNSuw3UG63ngprNapeTaW1BgXGSmQaKZFipES03moidFYQr7eWFANlMsw1iDRei7f5apy36hNdkkLxiSOknThL+ukrxB4+SWhvD+GHdhC4rx6/3go89hSIwChAo1VdFKZSX6zrg3HqTMe0Ph2Dpnz0uypQ65Cysq2aP7a18W7bHt5u2ce7zbvF7MVfVLXyLzVt/KKhm9+29/JvogmmU1QYP2w7wB8LQvkw05o/pRvyXrgWHwfakXmsnaqLjWT0+pC1z4rMHgvy99sgORZI9/Ve9t6+T1FnN7buG/H1tyUt0o3SBD+KYpzJCrUgJ9ScjlxPeot8OFkZytGKUBoSNlMUYE95oBtdcfEcSSkQ1bRT6SWcSC7iTHoFl/PruVzYwPnCGj7Nl7AvPYfdqWk0JQSQJbYSmZAZZkNSsCWxfqakB1uR429KZagFxwq8uSTx50KhI0dT9DmUsoHexHXsjP2IHbF/oCv2PVqj3qYh5A3qgn5HReAvKQn8FXm+vyXL5z2yfP9Elu9KUlw/INvjQ0oDPqYmYiVlkWtJDFhNnM8qEoOUSQrTJCPRnMQEK3yDDdgWoI9zoBGOfvo4hxjjG2VDWKQ9ceF2JAdbkeZjQHGQPnVR+myP3kBTlArtcWp0JWjTm2bLsWwvzhUkcFNSwq2ySq4XV3G/uon71du5JinkeL4/bbGmbI/TpCpGgfKYNeSHriIvRIGiCDUqE3VozjGiJVuVzhxFduauZU/uKnpzVnCwYC378xXZmalEbfRKSkM+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IM8qP80Pimpq518D4tzeLf71fFIFxFNE5/Y+A8ZUr+vX94l+BUcxB/Nnq+R99LKym/xH4/d8ojAIg/ihE6ojzJT9+/xVCrI4QESN0Q7/ukp4VGk7GF5mckDMmBHJPjSPvv4X8s31MtOUxWx/F40Y/nm5347uONL5ryuK7+jS+ksTytDSGhcoknuws4/npFmbONjF3s4sXt7p5eTCfJ6X2PC6w5uWebL4duMLo2Aj9I31MTvSzODvG5PgY/TNPeTTZz8LpaqaqrXkpVeTbBg3+c5crLw/ls3jyCMNHbjN39AZju05wt6WXkX2nmTt3kyf3hlgaHkc+KWQ1yhiTyxibmxLv5YSbudlZGXOz0yIozk9PIxcgTiZbDvwWQr+nh7n7+UVys+NFlXF7YwnDg7eYnR4WDS/y6Wlk44JaOMj8g+PMnshj5lgGc8dSWOgN5tm+YGTHipgbuSdC4OKrP39eaKUR4FT8WYKh5dVr2ZT4nvCxYHIRoPCvI6hposK4DItC9qUws4IjfHqehblhnkxP8my8l+eDcXw76MgPgxv5fsKGP0/58VJWzdOFhyzND4kK4eL8SxYXnovr6cdzcp7PTPB8+iwLUxk8G3blmzEn/jzuzDdjQXw9W80z+VkRNOfmnjE/vcjT6XEunN3BpUMFPJF48jTdnW+P7+Xp7DQjSzIej5zi2weHePHgHI+uXWA22Y+5sDC+bOvmeX8/D5emGJ0VbjiHRff4+MQIwwMj3B26y8DD+0zcG+b23T5kN28xVFzCYFIs9zrLuDpyjuGBIeZHZ5djdIQWl78DxqVFoUpxQTTDjI0OMzT4UIRF4YZRmP9JrM5rl7RQhyi4pAXTi3BTWBGpjSRCC2mUDhUR2lSEa1IaqEZZkDoVIRuoCtNEKtSLBRtS6m9Avq8uGZ4bKA43oTRKGANKowTVUJ3iMCVKQhUpDVX+KzAWBCmTF6giAmN+8HpyAzXICRB6n9UpDlahKEiJXB9BEVwhTrbPavGZ9goYM7xWkuaxSgRDARoFUBQmw2staZ6r/wsWt60gye1PJLp9RJLrJyQ4ryRRmG0riN32MRGuKwh3UyfS04QYv02E+20jItCN6FAvEqL8SYkJJi06hPSoYDLCg8kIDiQjwJ/kiEiCggOxdnZAxVoXNTtdNKw3oGasiJapEgbWahjYq2O8UY3Nnga4+AnmF13UjT9C3ewjHPx02BpmyKYwLVxidNgWoU6o9yckhiiSE72ecsFwlGJIR6YZ3anGdMTp0BmtRWuoGs2+yrT4a9AWokt7pDm5W1RItF1LkoMymVu1SLRXJsl++b10+9XUeenT4W9GrbM2xfaqZNsqk2WrQqaFEoUWqpRZqlFsu5bKzRpUb9qA1EGVyo1r6Y0wosFdkULbjyiwVyDHSpV8aw3K7DWpdNCiykaDSksVKiyUqbBSJ99YkXQjRZIMFYnSWUWY9ick6CuIwJhjpUmsiQLeJitx32ZITEkyeYf3kXHqHLkXbhF96Djena2EH+oioLcG372luO/Oxbk7Qxzr+hgsawKwbwzCdUcaDi3pWDRlYt5VhF5XCaodFaxsa+TD1m7+0Lyb9xu6eKO2jV9WNfGL2hb+vambXzXt4Jd1Xfy6tpv3mnr5pO0gayTJfJThwMcpJvwhVA/lKF/yTh2j5uo+Mg/EkN1rQ+khK4oOmFJ0YBut17rZffcuERUlmLiY4BdkRlqEI2UJnhTHOFMYs5HCaBtas7exr8SXYxVBHCoLYHuKM2Vhm6gK96EzNoG9sVmcypFwOruCTzMknEqv5GxWLRfzG7lQ2MC54nqO55VzKKeIPVkpVMd4kultTbKXOVkhdiT6GJPobUCGrxElwebURdtzoiyU6xXRnM335mi6PXvitehJUmFnwko64/5Ia/Q7NEW8xfbw31MV8oZYJZjv82vy/N4izesdsgNXkuYt/DfyPtlu77M9UpHWBA0kkSpkCk0xgetIi9pAcpw+aRnWRMSa4BOih5cAjv56bBXMMCEW+EXYEhJuQ2iAMTG+WuQEracqXJWWyLV0Ra2gI2oFrRFr6IzWZH/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VWlTu3qly5Ve3K7TpXbje48vn2bdxpceZu2yY+b9/MjY7NXO3ayqVuZ7FT+vwORy712HHzsC13j9tyba8557o3IbsqhcWb/Lg4yg8LE/wwP8pP8v9/wPj90jjfPxpDeP4gROw8mVyO2fnZelpQHv/XPwLEf/TePwLG/5v3RGD87gU/ivO3N4xCnI44U+PMTU0jG15kbnwW+Ugfj/ouMnO6nYd1qcw05/DnY038+fxOnl/Zw+NrB3hyfjcvjjTw512F/NiezTeNaTyqTmBUGoV8Zw5fnanh5ekq5jvj+aLQjC/yzfn+UClfD91lYu4ZE3MLyCbHmRkTMg7n6Jud4JEQv3KiiceSbfxnvgY/VavyotWEF6eS+P+Ie8+oqhM03ffbOXeds27PTJ+p6e4qIwJKkihmkZyjgCRRcs45Z9jkHCWKopgTxjLnMmBAMhvYZEqrSq3QXel31/+P1dMzt+9ZZ+bedc+Hd+3tZm+oKuvDj+d5n+d98/w8syOTLA6OM/9qkKmXr5kfHmVyYJDJsVHGJ8YYnRhlVDbGiGyMMeGG9cQok6JCKNi+48xNTDAnJIEFcJsQ9hgnkI2PMz72GtlEP0ePNOO0y5j4OD8u9nQjHX3JpFCJI5MxJZ1kZnKYqec9TF+WMH4uDempOBZOhfHDxVimr5QzNfxiyToeF77/uPgzltTMj3+eFOp6JsWibvFR+LOgck4spaN/A8Vp6SjCTEmXytJlo8NMSWeZnpxjZvo1X05M8HbkDF8PJPCdmJS24adRK/4ysY8PkxIWZ6+yOC3sQ37D3MzXzMwLPYQzLEzN80Ym5aupe8yM7uerIX++G97F90M2fDvoxPvxdN7MnGZmdgDZ9BtmJhZ4K+xd9j7izecn+CZjN+8TzXl/OJ+vhZLy0Rd8+/Qiv7y8zNejj5G+fMhMajDz0bEs1jXz5kUvL+cGkU6+ZGHsOXMjLxkc7ufFqxEeDDyl7/kzZI8G6XsyxNjNB7zKLeB1Sgy9xyu4OXwN2bCUb6SCvT63FHJZWHr8LfgiwKJwFWd8bJT+vqUaHQEUhTodYf5zwLjUw3i6KZGisG0UBWygKHADZSHCNYgtVIRspthXm1L/DZQH6IpT5qdLWYA+5cEm5PnokeO7g/wQAyQCMEboIQnfLCad8/8KjAI4alAQqEGWr5BeViPbT5NsfwEWtcnw0RaBUSIAo98SMAqqogCNSW5rSHSVI9FtaZLc15DopiCCYfIeJcTxWEeSx1qSPdaRKKiLHyfBfY0IjLG714jAGO+iSKzLGsKcVhDkvJoQN03CPPWJ8rUn3H8Pwb4uRAR6EB/uTVKUH8mR/qSEB5IcEkhyUDDJASGEB0fiGxqBY4AvWrbGrNqhgZK+Bhr668XKnO3mmmy30sLEaTNugRbYee7E1nMnuiaK6JrIEZxkT0iyFT7RO9gTok1AhA6JAcrkRGhTlrCNupSd7E/WpyPFgPa47bSEb6Q1dAMtgVq0+WlzIHAzHSF6tIQYkemoQbSFEtGWqqQ4biTORpNEW23irFVJsFWiYp8erQFmlDttIstcjVQzVdLM15NurIbEVItyMx2KLFWosNOiym4DFdaaVNooczRYjzpXVfKs5Mi1ViPdXJNsMy0KLTdQZq1Lubk2pcbrKTZSo8RUkyx9NZJ3qhG7Q4XQzQqEbFEgeqsKidvVSTXUImz7Wjx2yBHob0liZTqpRztJuXiVrBsPCe4+gUtTLYHHm/E+Uo73sULcD2fi2J6EfUsCJpXhmFX5Ytvgh9uBeFza07BpTsa8NQ2jA9ls7SxkfVs1Cs0tyDV1srq+nU9rW/iHinr+j/I6/lvNfn7X2MHvajv4fXUHyxqOoNB8EtXSDD6LsWJ5+HZW+O9EPz2ZvKt3qLp3hawz6WQctab6giWSk4akHHGk+k4HLb1PcUiLYavrZlx9dIgLNqAgdhd5MfbkxtpQmuRIc6Y7x4t8OCHZx6FMVxoSnaiIcqExJogjSel0R2dxPr2Yy9kVXMmu5lJaFReSK7iWVceN/EZuFDZyVbg1nVdOd3ouDVHRVIT6k+phSYqnMZl+RqT6bCfFezNZAcLurzlNia48KMvjVmEiV3L9OZViw7Gk7XSnaNOZoEhbzApaoj+lKeKPVId+hsTnE3L3/iO53v+DlL2fkOq3mhS/tcS7ryF19wqaQjTojNKlTVD3QtRJ811LYqgGcbGbiE/WJzrRkKDw7fgFbsHXfxu7vQ1w9jXCPciMvcGm+ATtJNRfl8wwHaoj1GgPX0NXyKd0hC2jMWgFdb4KtAZv4VisE9eyo3hclsfT8iIeSnJ5JMnhcWke90ozOZroRl3oFspDVSkJVyQ/ZA2Z/vJk+CuQF6pMRbw2TUnaHEjX4lCaEscz13AycznH0//EscxlHM2Rpz1DkdoEOSpj5aiMXkN5pAJFoQoUBCpQFqVBS7YBHRJzmvOMaMwzoDFvJy35Qi+jHq35OzlYbMTxKguudrhwuXUXPU3WXG6143yjudjZeLHJnM/bHLjQ5CgCYWu2BY3p5tSnWtKcs4uWHEdac2zoyLPgUJE1xyscOFlpx7EyC7oKDemS6NEtXIepNOZCrQU9ZWb0VJjTU7UEjD01Nlyu28WVGicul+/iWsVu7tZ68qDal0fV/jyu8eNJjS+Pq7z4omIPj6s9eFK3h2eNnjzdv4dnze70tuzmaasjX3TYcb/TjjsH7bnZac+Ng7bc7rbm4Wkrnl6w5MlZI64fsmT8vgQW7vHznNC9KNjRw/wyPYCgLv5HFMafBVCcH146Jzi/ZE8LcCiA4193GH+r1fl7cPj3Xvv1J0Fl/Jv5f1All9TIv3nf337mb57/fWBcQDrS/69XXqQjTI5LGRwZ503fE35+dJmvj1YyUBbIWEcq7+8f513/Y6b6x5h8/YahyTGGZb3Ihj5n/kEzMxckfHm+kG/Pl/FNZyYT+f68Kw7lp0NZfHUkkcXMrbzPN+WnM2V8GHzNwPh7hiYWGZdOMjkyzsjQBP1TL3kz+JBvTrfyNteXX1J38ucsFd7VbWX+rB/Sx62MjvcxOjHC8NggA6MDjE5L6R8fZFA2wqDQFzk2yPjEqKiOisqp2KH4sax7dJSZ0THmhTvUogIowOIEEwLYTQ6LdTovnt1BUpCEp4cVOVkx3LpxnvHRfhH+hDqhidF+Jp/3MHmpgNEzqcxfzebN+RjmjwXx8mgmUyN9TE/OMDshQ1AXp8Ty73HxuXDNRbBkBYCclQnwuWTRzk1NIowQqhGvvoiK40eVUfhn+1i1Mz0uAOOMCIxvJqf5euwS74bS+W7Anj/3WfPjiCV/ke7h/Xga89OH+WpqnsXJ75mZmmd6YYDZ2Xnmpr7ky5lx3i08YUF6ia+Ho/hW2GEcsOD7IWs+jEfxdqaL6ZnnTE4vMidb5M3YGO+eS5nvPMt38bv5KVqbtyV2vL9ez0LvHb5/+ogfBp4yK3vB0OA9ZrOj+ZCdh7S0mpkH9+mf7mNK9pwvx54xM/Kc/qHXPHs1yr2hXvpfvWD2/iAjD4cZvXSbpxk5vEiPZfhaG3fGbrEgneK7ibf/mooWEtKL8/+mVmdmWibelu57+VxUFYX+RTEh/fIZfS+fIaTL/17oZV4o7p5+y5spISA0wdz8kiW9OLPIN5NDnGpMoCh0KyWBuhQHbBDVREFJLPkIisVempT7bqDCV5fCPRoUe++gxN+Q0mATioKNKQwXCtFNKY4WoHGLGF7JDVRBErSegkA1cnxVyPNfT16ABtm+6mT6qJPpq0WGtxbpXlpkCtdZhDS0nzo53iqiDZ3kJkes03Lid69aAkb3NcS7ChazPAmuCku2s5uiqCDGuy5BpGBFJ3msI8VTiSQPBeJcVxHtuIq43cL7BGCUI9JlFSG75QjarUaQ62ZCPM0J9nEl3N+d8AA3IgPdiQ3ZKwJjamQwyWEhpIRFkBwWTXBwDPvCYvBOSmL7Hif+RVcJuW0qqOipsn6bIpuM1TDdvY3dgTZ4hjviEmiJS6AFO6xVcQ0wILVgD5HJlngFbWBfwHqiI3UoiN5ATdpOGtP12Z+qz8FMEzqTDWiN2kxjoCZN/uo0+a2n1UeLruBtHAozYH+QPlmO6iTYqBJrtZ5EB50lYLTTIc5OnURHDUq9dlK5R0+ExWTDdaSYqpJiqkaaoQr5RhqUGmtRZr2eShtNqm10qLXRpsZahU6vTVQ5K5FvI0+uzXoyLLREYMw300JiokGhoRqlxmqUGKtRbKJBtgCMeqrEbFcmZJM84dvWEr5xLQlb1IjSVcRL/VN2b/yUiBBb0muziOtsIurEKRIv3cL30FHcmusJOtGMb3cZ+7rzce3KwKE9EdvmOMyqI7GpD8alPQyPzgTcOpJxak/Bpi0Zs440DLokbOioQLW5AcXGFuTqWlghVO1U1PJfSyr5L+W1/K6hjd/VtPGH+oPItRxndf0RlCUZ/JO/Ib/fp81nXjuwlhRTdvsVdffvk3tWQs6JXTRdsyH/pBEJ3R4U3zlAyf1b7Iz1YeOeDdjsVSTAR52kMH0yY83JSbCiMM6Wtpw9nCj24UJlIEcLPGlKcaYuwZOO1GjO5xXTk15BT0Y5l3OquZpTx8W0anqSKrmSXsvNgv3cLNzPtaIGrpXUcz6vhq7kYjoSMqgJ9UfiZ0/anu0UhhqS5qtLqt8mUgO3URRhzcWMTB6UF3G3NFW0e0+lWXE8XY+uZHUOJCrQnria1vgVNESuoSxgGfl7/4l09/9Gpu+/kOD1KdGeK0n1USHNVY7yfcp0hGjTFb2RlmhdJCFqxPqvJSxUlYj4TUQm7iAqTo+oyB3ERhvjFWzFbj8THH0NcfLXxzvSiOh4A3ITNlMZrURb6GccCfw9HcGf0Bj4KdXeK6jzUaczwoxLmf48LEnlgSSNOzlJ3M1J5n5+BncKs7iQHcj+SH1qIjUoDpNHEi4vqoxpvqtI9V1JQbgS7RlbOZ6/nePZGpzMlOdM9gpOZf6R7rR/4WDan2hOWU5twnLqktZQGSNHYcgKCkPkKAxWRBKiTEWcLh0F5nQUWtCcb0pDzk7Rnm7O305bgR4HigzoKjXhUoszPY32nG+woafRmkvNtlxoMhGnp8Gc8/V24pm9U9VudEocacq0pynLibZ8dw4Vu3C4xI6DhVYcLrHmWJkNx0ot6So0okuyk2MlhpypNudivTWXq224WGXNhWprLtbZcrnRgcv1Dlyt3cWVKgeuVztzt86dB9V+PK4N4VldCE+qA3ha7c+TKm+e1njR2+DNi2Yfnjf78KJ5Hy9a3Ohtc+LJAVseConvQ9bcOmjLjUMCMFpx/6QFX5wz4/klQ+6esGTiUT6/zN3m1wWhe1Gwo4f4dWoQpgZANiieCvyf7zAOiZdeBGD8y0dgFB4FlVEExoWRfwuMQq3Or3/5wH92fvnz+79+9m+f/699v/f88pdvlubP7xE+/+3XC0wId43HRpB9nKmxccaHF+FFF1+dLKa/uYiRM1XM9F7nw8vHLAy84oVwLnBogqFxKQPjk8z0P4fb9XC5isUbR+m/fgbZ/bMsPLvK7K1uvrtcyfdtXrzN0+ZDhRk/9ZTw3YtHzI1OMyUdZGTsFS+lYzyZfMPA0BBzQy+QXmzndbk3X+Zs45ccFSjT5eeD7rz9vIzFkftiz6FwnnBphpGODYlhB8FCF2dsWOyXXLrSItyYlooKpABrggUslnFLx5CNjYmvT4wJzwWYG2d0qI/Hjz7HZbcRsTF76TxQwetXD8TE9PjoCLNjr/iq/zJvb5Xy6mg0I+eSmDwdzrfXUnh2LIPJEcEKnmFBhEIBDMeZFuzwSSmTE2NIpcOi6imTSZmaWrLKR2emGZ6WMSKENmammZBNMilY2IJKOS5jenyaaeEqirSfhanXzErHmR8VbjE/ZGKgkrFXLrwZM+LbERN+Gt7NXwbi+DDezXcT/Xw1PsPcpIyZhQGmF4aZmVlgbmqRxakx3szc5cvhEL7ut+ObPjPeDWzlq2Fb3o6X8XbqLvNCh+PkKPPSBf78YowfDnexmODJzzH6fBWny1SlA9P3ypmcuc3QwiADc7OMj0zwzeEOnmZkcS+9gLcX7/LVyzGmRyYYHZfyeqSfl697Gezr5YuRAb54/YqhJ0+ZvXOHxbOneVyQy+MSCeOXzzAx9JJJoY5ncfHfqItCnc5vCWkhCCOsMwy8foVwNnBAUBlfPKdPnF5e9j5hdkrKwuzkx5lgYXaCmbkpZoSb0jPTLAq3pmenPt7unuLLWSnfTj3jQnMyFRH6lAUIl1SEZXEtCgN0KPDVQuKtQ6GHFmVu2lTu1qHISpVCOx0KnbdSvM+IfD9TsoPNKYi2QhJjTH74RvKDVcXf4vMD1pEfoEqunypZ3srk+KqT46tJlpcGmfu0yNirRbqntjiZXlrk+Oog7CQmuSsQ77qaJI81JLrLkSjsI7quIXLXCuLdFEhwX0ucmwIxu9eIE+0sR5TzavF5vJsAhvLEOa8mxVWeDA8lkl0ViXZYRaT9KqIc5YlwXkvkbhUidqsS7rqJYHcHQnxcCPTfTUCAC+GhnsSG+pIaGUpKRATxYZHER8XjHRaJS3AQ+2LD2RsXiPzWdazetJp12xVQ3CqHhpEaOxy2YeRiynbbndh6GOC0ZxOObqrEp1mQXexCYMQ29nmpEuq/noxoXQoThV647TSn7aAjUY9jSUYcjtpOZ9gmmgPUaQpUoyFQhTZ/LY6EbhehscV7A5Vu68m2XUu6nQqxlsrE2moRbbuBOKfNJDhvpDrQklwbHXLN1MkwUibFSIkkYyUyzNTIM9ekyFyLUlt1au01qbVQpdFClf226hwJMKDWQ5d8ezVybNaTbaFOjrEaBabrKTJbT7GxCkXGShQbK1NsokaBiRoZ+irEb1EkVGclQTrLCdOSI1pzLVHqivirrmC31jIC9kjdEWkAACAASURBVBiTXplKYmct4ccP43n2Pm5HLuDavJ+QI/WEHCvFszsHp+4MbLuSsGwOx7Y+ELeWSLwOJrGvKxW3gyk4HEjGqi0Z8/Z0rA8XYtJRiGFLMRsaCllRV8hndSX8obaSfyiv4HcV9fzXolp+V9nKP9d0sqypm1XNx1CWFPIHHws+8dTkn311MS+V0HxtgGM3nlFzrpLks5aU39xM5pkdJB73oPp+KfGHstjksxNNJxWMPJXZF6JLSNAOEkIsyQ53oDTGisY0F87UhHO2NozTVYG0Ze6mIW43nckRXC2u5UreAS6m1nM1vYEb2fu5lt3ElfQ6rmbWc6ugmbslrVyXNIhzU9LAxYwyjsZn0h4TQ0N0INlethSE2FOd6Eqatz7pPjvJDzKlPs6JnrJYrlemcrUokZNJAXTHuXEszYGOFD0aklSpT5WnJX4VDWF/pMT3d+R4/Xdy/T8h2esTkryXkxOmQXaQNvFuSqS5r6FBsJIjtWkO1aYydANZ4bpEx2zCO0KLwJhNxCbokRRnSGiSHXtCTHELMscj3JZ9sbsITrYjJdWMyrTtHIxX5UTwZxwO/pSWoGVU+6+ixE+J2rCNnMy057pkHw8Kg7mbHcG9nGRu56RxtyiLz/Mj6IyxoFG4Zx+hQEn4CvJClpPk9Qei3f9ARuBaGhPV6crSoTtTnSNp6+hOk+dYuhxH01dxMGUZHUnLaUtaTkviamqjVlLo/wl5fn8kP2gVBSEKFEWo0Jy1g1PVdhwtNac9T4/9OZtFWGzN3cHBQmOOlVlysdGJnjobzlWbcbbKgAt1Rlzeb01PnRk9tab0VBtxpcGKq00OnKt24HCRPe35TrRLPOgsdKa72I4TFY6crXHmdNUuTpRZc7zUXKzeOVMpfA9LLtTZcLHWnvNVtvRU29FTY8+lekcu1u3iYq0Dl+scuVLvxM1mdx7VB/G0LpxndeE8qQnli6pgntSE8LQ2lN66MF41RfOyMYrnjb68aHGmt9WRJ+32PDpgw/1OS24fNOX6ISNunzDl7hlTbp025MEFY+5d1Gf8ST4/yV7A7Di/zD/l19nXMD0C0wI0DvPr1AA/T/WLNvXPMwP8IszcR0hcEM4E/jbDCPeo//38LICjOKMIZwF//fL/A2D86ftvRNjjxw/i4/8aLAqQ+veAcZFJoQ9QsD0/pniF/b+5ARm/3ChmoiWOkSMNvHt+kamh53zV94q5oQH6poSb0lKGpaMMSGXMvOrlp0OJvGlNZPH2WSZePGa67x6zw0+QPbnEm+tNfH8kmjf5xvxYacI3LXbMnQxk/k4p73uP80Youh4d4PmIlNdDMr4cfMzs+UJGCvR4n6XIjzkqfFdmykJHOPMPuhkZeoh0rJ+J0aF/N4K1PsqkdBShT1Im/HsJARMRvMaZEL4mBE3Gl9S+pbN/S5dcxPdIZ5gcFRS/EYYGHlNXm8O+vZZkpIdy68ZZpIJyKNjGo8+Ze3qKxWtFDJ5MYOrzbBYuJfD2Yiyvz+YzMfxcVA6XgFGowplgZmpChEah8mV8fES0yAVglAn/LUVonGRiYkIMhUwJquTHGh/hczNTQg+i8JqgPg4wN9kv3rmeHp7i6tlOGitduXTSDNkrC968NOWHPnv+MuDJO1kk300f5Z2slwWZcPJuANnCa6Zmp8UKnHlBtZuc4KvhRN73u/Ghz54P/Tv4etCGt6PFvJ28xcLUMDOyfmbHZ3k/KuPD3atMlyfyPtGG76O28VW8PtPFnrztaeD7J9f5+fUrePEajh7mXkI0Db6etOdnMj0s/GIyxuSIlLGBYV6/7KP3RS8P+/p48vIVw8+eMn3rOlMnj3KvOJ8njTXM3L7OgnDCcWGemS8X/83u4t/uMU7LJhgZGhDPBr5+9UKExVfPe0VgFDoe+148+xtgFGBRuHwz/hEYp8RTi0LqfGFG9hEYp3kzO8Z3M8+42JJCTZQxtSGbKPJWp9Bbg2I/HYp9NyDx1KLUXZuK3VpUO2pRaaNOqbUmORbryXLQReJrTF6wGZIoSyTRRuSFbiQvSIV8/zXk+CqS4ycA43qyvNXI2KdGuud60j01yPDUJtVdk1Q3LdI9BGjUIMtbmyxvDVL3rCPZQ57kPWvExxQPRZLdhfDKGuJc5UVojHWVJ8ppFZGOS/MbMEbvlkMY4b2JLmtIcpUnxW0tcU5riLBfRbj9aiIcFIl0XEu4gyJhDuoEO5nh72qO3z5r/P13ERzoQlTIPuJCA0iKjiYxMZmI+CSCElPxiY0nMCmewOQolLepIae9inVb5FHZrojq9rVsMtNhh80ONhpuQHfranbtUiE9zYryCjeS00zx2KuEz14lksI3UJNtRF3GJloyt9GZrseBuG2cSDSiK2wrnUEbafJVp8FPjXp/VQ4E6XIkeCudfrq0emmx30ubSncNilw0SbZRIdFei1h7HaLstQm3Xk+e6zayLDXJMlYjafsaEncqEG+gSIqxEjkm65GYqlMmAKOtOk1Wahyw1+LQ7o0cDzahxk2XXBtVcoXQi5kaWYbK5JuoUSwAo4kKhUbrKDRcR6GxMgXGqmQbCj9DibCNq/HdsBx/zVWEaSoQob2W0E3rcN6wDH9vM5KrU4hoLyPg6AGcT93Dpu0kdjVV+HeUEXq0mL1H83A6moVddzq27TE4N4ctAeOhZHyOZuDUHo9teyKW7cmYtqZidagA844CzNokbGuWsKapkOV1hXxaV8bvK8r57yWV4onAf6xs5fdVHfyxvosVTd0oF5TwB29L/tF1HZ+FaWJTn0DrjcucuHmKpsuZpF+youK6ARmnjIg/5kbh5xl4V/izYe9WdFzUMfRUwz1IGz/fjcQHmpIX7kBZjCV1KU4cKw/iTE0oPXWhdGa50RLvxqGkCK4U1nItv4vPM1u4kdnMzexWbuQ0i9D4eXYD1/OauFXULM7NwiZuF+4X9xovZJZyJCmNtsQYysL2kuRuQk6gFeXRu8gJMCYnwJC8IAP2J7lztSqN+3USrknSOJkSRHeyGwdSzGlK3khtigptyWtpiV1JbeRnlEcsIy/oTyR5fULCvs/IDFajOFaPnOCtZPuoURuqQnfiNk4n63NYqLGJ30pitA7B0dqEJWwR7enkJBNCkyzYE6KPS4A+riFmeETb4JtoSWSiPoWpW+hM0+RkzBqORq7gQPhKGoJXURGoSE2oOodTjDif5cDNfC/u5kdwNy+R61mJ3CxI5lZRDMdTHGgK30Bd5DqqouUoDF1Opt8y0v1WUxihTnW0EvvjVWhLVOJg8lq6UuQ5krKa7rTVdKev5liWPIfSVtKetIrG2JVUhH5KUdCnFIWuojhcgaLwtVTEqnFIItjCFhwvM6YtfwvtBTtoyd4qVuIcKTLlTJUtF+rtOFdjwblaE87XGnGu3pxzdWZcqDfjQo0Rl2qNudZkw7VmJy7Uu9BdupvDpXs4WubG8VJHTpY5cqbSidOVS8B4tMiME6WmnKv+CIt1dpyvXhoBFoURYPFCrQNnK2zErwkA+XmTC/dr/fmiJowndeE8rYvgSW04T2sjeFITztOaCF7Ux/CqMZ6X+4N4LiiMrS48bXfmiw4HHnTacPugGTe7jLhzwpR7Z025fcaI22cNuHdJD1lvIb9M9fOzbIyf578Q+xeZHv0IjCMiMApfF/YaRVicGRDPCP4yP8zPC/86vwhKomA//+2IAPkbMI6IMMn/W2D86fuv+eH9GwRo5Kdv/8PA+Otf3rE0S0rld998iUzoCBR6CEWFcZiZ4UHmvviCqSYvZK3xfH3nIl/330U6MsTc636mhwYZFCpmRpd2A4dHpciePuBDcxhzjdHMXD+JrP85U/2PkA31Mv7kmtiQ/v5CJrL8LfxQrMH3ldq8rd/JXIsdH44H8ufrEr561MlM/y3GBl7w7YvzfHM0krlcLaaj/8DzsNWM1e5DeqEOad9dXg2/YHTs78OiTCpFmIlRQTkUno+LFvBvCuMSMAr1NEv7iyI0fgTKKek04yOCEjnM4OvHfPHwMv5+joSHeYg1O8MDveI96cnBJwzdOMDEuUwGTyUyez2XhcsJTJ0IZvRKOeNDz5GNSZkV9hKF7sbfgHFKCN1IEaBxSlAdBYicnhCLpudHx1gYGWV+ZIQ5QcWUDosnCGdkI0xPjyCbHmZyeojpKeHva5jR/kGunO8hKzmEmGA9KvM28uSKFV8+d+DDSyu+6zfnqwlrPshqeD/xhDfjc8zIZpDNjiCbmWR6apG5iW9YHP+a90M5/NDvw59fufL9ayO+6bfn7VAxb8ZvsjA9yMz0SzG0I1joi9KXTJ1tYirXi+/jbfgpzIwfIux5m+jDDzW5cLQZTnXwobqAk75O5DjqU5Xsz8jLm0wPv2BqoJ+xF/28ftbP894Bnvb28ar3JaNPnjBy9TJ93Qe511DJ6xOHmX/6iAXpGFMzM0zNzYnBFmFf8d+PkIwWOhr7Xglw+PyvwCiojP8zYJydkzE7JyTJJ0SL/q/AKNjUc2N8mHrKucZEKkMNqQ/cRrm3LoUeGhTt0aR83waKXTWodNWkylGdKltVam3UqLJaT7mdFrlC7YrbFvL9DCkIM6YgbCe5QRvI9Vchz1eBLK91Iijm+AowKICgGsnuaqR6aJLmoU2SiwZJAvC4CqNK+h5hh3E9GZ5CRY4iqcLtWw95MSUtgF/Cb8Do/jHA4ryaCMeVRDqtIma3HDEua8Tn0c6rid0tR6zzKmKdVxMn7jHKE+MkT7SjApEOikTYKxBuK0+4nSphtlsIctpBkKcJwX7WhAQ6EBHkTmSIDzGxUcSlpxOemUVkdiHBKdmEpqYTmZmGrvFWFDcoorxJAY1t61i/WQHNrevQ3aGGho4c6qr/QODeDdQWu1BV7EiwvzpeexSJDtSkMHEHbUJyMl+Pg5nb6UzayqGYrZyIMxSVxM7AzTR5a9Lop0lDgBZdIVs4HLiZAz46tHlp0uajQ5OXDjVCJ6OLJjmuG0h00CDCSpVgU0F51CbHUlOEw6Tt8sTryRO3U54Uw3XkCvBnqkGVrSZNdlp0Ouhw1HkzR1w3c8zfkGpnbfKtVSmwVifLUIlM/XXkGav+FRglBopIDNdSZKwiAmOusTopesIOoxyeusvx0lqJv9YagnUViTRUx3HLCnwCzImrSyWooxyPrhYsuq5i3HAIh/pK/NoLCezKwfNIDrsOZ2FzSADGBJybI3FtjsT7cAqBp3Oxb43FojkGs9ZEDJuTsTiYi9mBPCw6Jei1F6LUXMSqugJWNpTxx5pK/s+SMv6hvJ7fVzbzP6ra+KS6gz/VdiKfncunvlZ86q3GqmhldrV40XijjCM3smn63Jvsq+ZUXbUn/YQNMUddybuShk9NGDtDLNnosRFTH23cg3Tw2adBnL8ekkgbKuKsqEl04GhJAOdrwumpCuFAmgv7o1w4GBfOjaJGbhce5VbeQW7lHOBWTjs3c9u4mdfK9dz9fJ7byLX8Rm4Vt3CzaD+3i5q5LWnmWkE95/JK6EpPpSEuhHx/R3ICrCmNdKAyzoGcAAMyffUoCrLkZH4U9+oLuVmSw1VJMsfTfDmUsouWFEPqknTZn6TG/sR11CcoUhWnSH7YKjICV5HsK0eqvzKFQiVWjCElIZupDlTjWOIOLmeacD7TkI6ULeTHahAfq0lUnC6xiXokJpsSkmDIvtDtuAVuxy1YH/dIEzxj9AmK30JGii71aeocTl7HscQ1dMfL0RElR1OEAo0RKhyI30JXgiGnUx25lOXH1ZxILqZHcjUrilvFkZxOd6QlaiO14euojVagNGwV+YEryQmQJz9YmZJQRSrCFaiNkqc1XoHOJDkOJq7kcPJKjqav5nTeWk7mKtKdvZbO9LU0xq+mNPQzSsJWUBopT0mkApLQ1TSmaHK0eCcnSvXpLtXjSIk+nfnbOZC7nQN5ehwtMeViowPn6605V2/JmVpTTtWYcqrahDM1Rpyt0udCjSFXGsy5tt+ez/fv5nytC6er3TlV4cqpMidOlzlxptyJU2X2HC+24miROSdKzDhbacW5amvOVllxrsqWc4K6WOvAeQEaa5fA8VSZJWcrbbhY78jlRmfu1vrxqDaUx/XhPKkXgDGCxzXhPK6J4GltFM/rY3jZEM/LpjCeN++jt8WTp23uPO5w5sEBe+50LtXp3Dluyr3TAjSacOv0Tm73bGfyWaFoQf/0N8D4qwiMwh7jksL468d6nV9mB/lVGFFh/FdYFMDx/zdg/OXP7/jxu6/5+Yd38ON/EBh/fA9/nQ8ICuX37z4Co3QUIVAxKRR3v37B+LnDTBZa8lV3Fl8/vcfCUC+DoxNMDgwjGxpkeEKwF4X394npatmjW3xZ7c2XrXHM3DrNxMArJoeeIR0WTr7dZfh2F2PnkhguUeLPFWv4sUiDb/P0eV9gxIdiNb5r1OWbI858uFnIN886+PF2GW+b9zFXYEJf8mbq3eQ5XuLHs7vH6et/wvDIEGMj/x4YBUVRSB1PMjU+uaQUjk2KIZ7fVEYxFCOcNRwd+ag8LsGlYFNPCurX6CQTI1Kkw4NIR14hHe2lraWc0BAPJPmJ3LnVw+jwC6SvHzL58Bizl/MZPp3M2IVUJk6FM3ksiOlbDUgHny/9XEHlnBwTlUXh+ohgS0/LpMxMjYuKo1D1Is7UBF+NjPLN8Kj4uDgiFKAL5wKHmZYNIpvqZ1z2itHJ50jH+xkZeM3VS+dISggjJtyDFOE36nh9zrZY8vqqBW97jflhxJAPE1Z8J63iw+hL3o58x8zoD8hkc8gE4BcuxkxNMz85x7dDWfz42pefXrnxlz5Tvulz4M3rYr4cu87CdD8zM73MyUaZmJ1gYOIV06+us3iqkrcFQfwU7wGRbvwY6c5U9G5eJDlxP8eDGh8Tsdeufp8pPVnBPOkoZf7xVaZePWJYUP++eMXAF8MMPu5j+PEzhu/f53nPWR4fP8Sz04cZvXMV2Ysn4v9vQhXPrHDmcG7m386scDN6itER4WZ0n6gw9r18sQSJz3tFcBQ6Hl89f/p3FUYBGMUzizMTvJkZZ3FmUlQYZwVgnJfyYbqXs41JlAYaUrVvK5V7NyNx0kCyS41yZw1K7JSptFeh2kaJasu1NFgrU2ehRK2dOkU2auQ7apHlposkUI+C4G1k+2qRuU+JTM81pHsqiZdWMgQL2kuLVE8NUjw0SfHQJtlNm0QXLeKdNYlzVCN+lyKJTutIdxcuuKwj3UOBFLfVpLqtIdllDYnOciTtlkcIsQi2tGA9C5a0oDIKgCgAo/AY6biSKCcBJFcQ7ricCKcVhNovI3LX0i5jgosSsQ5ribZXJNpOkVh7FWKtNYhx0iXCYzth3oaE+VkSHuBEeOg+QmNCCU5NIkSST1R+GaHpBYSl5RCbm4uJozWqm1RR3bgWrS2K6GxRQE1rOerqn6Kp9E/Y6q/kYKUPbcVOlKUaEei+higfNbIjN9KUZUx3oTlni4w4maXH4bjNHI/V43jETo6F7uRQ4HbxTN9+v400B22hS1AXfTbQvk+T9n0atHtpciBgIx1BW2kO2k6F9xYSbdYSJoRrjORItV5PrqUGOSZqpO5cR9x2eWJ3rCHNcB0S4Ra0hRa1Npq02etweJcu3bt0ObhrA4c8t1G1S1P8uy220iBbby3Z+kqi9Vxsrk6JiaqoMIq2tImqCIz5ppqk6asSvEkON93l7NVZhZfmKvw3KhBuqo6D3kr2BVsQUZeK38FqbFob2NJwgo0lddjUFuHdloX/wVTcOtOxaU/Hsj0D+7YUXNvi2L0/nL0HEwg6k8eujnhMGiMx2h+LfnMipp1ZmB7IxuJQPgadEtY3S1jXUIBCUylyTdX8c0UZ/1hWxT9XNfIvNa18Ut3GH2raWZEWz/JAc9YEa7EiYjUuHQ40343g2N29tN0yJ/+aEVUXPEntdiL8sDPZl9KJO5zH7rxg9PxMsA3VxztqG37e64nx0SEv1JDaZBvqkhw4XhzA5dpoesqCaU9woinUmUPR4dwpbuZB8UnuFnRzJ7+L2wI45h3gVkEHNwrauJrbxOWceq5JmrhRvF9UGm8XtXK1oIHPS+s5npNHW3IsjQlBlITtpiDYmopYB0oirURozPExoiXBi2sVOdyrLuZulYSevBiOZnjTme5IU7IpjckbRTiqTVKnNFaZgiglcsKUyAxRJjNoPXnBupRFGVAZvoPqAE0ORW2mJ2UHlzK2cSJ1A/UJqmTHqhETsZ7I6M1ExRvgH70Fv4iteIVuZ2+oHu7hO3GL2IJv3CZik3TITVChMU2N7vR1nEpToDtBjs641bREytMarU5r9BaOpdtzJseLs9mBnE7153xaAFfzAzmd4cAB4ZZ92FpqIuWpilhDSYgc+f5yZHvLkRcoT2HIGsrCVlMfLUdr3CoOJq7icPIqjqSs4ESmHGfy13FaosbxgvUcSBeqdf5EUcinlEauojxqDcVhK6iKkac1bT1duRs4WbaDE2VCGEW4Ab2dzrxtHCrU50KjPT1Ndpypt+JkjQXHKo04WWPM2ToTztUYcL5Gn0uCVV1nxpUGWz5vcuZKgwsXql04V+FCT6UrPVUunCnbtdSvWGLNyRILBBg8VWbByVJzztc6cK7GnnM1dpypshFHeH660lp8/VKjE5ebnLlV68P92mC+qA/ncWMkT+ojeSQCYyS99bHiPK+L43lDBL1N/jzb78vT5r180erGww4n7nXacOuQGbe7Tbh7wkSExtunDLhxegvjj/KXVMTpCX5eeMwvs338MjMilnkzPSQqjb9OD/DrzEdYFIBxXrCk/zcBo2Ar/2ZB/0d3GAVA5Kf3S/PjtyJwCsA4OTKITOhgHBlifGiAqZePmT5Ww1uJCd+elrDY9wzZ8CB94/NMSGUIPYLSsRFmxF2+PqZG+5l/cpOZEle+PpjMm8dXxYsx0uGXjIwMMv66l9FHF3hxuoCxeldmCrT5qliJtyUKvJXI8VO+Ij/nqfGXkm18VWPKfIse881OzLVEM3ukGmnPYeqKoomI2UVRRRSP7p1mqvcRU0MCrA4ujWhNj4iKopDyFnYRBaVwYmSCybGlUMlvCuP4iHDRZvjjDqMAjGPiCMC4BIuj4teFkIuQjn704CrxsQGEhezhSFc9gwOPmBl9xkLvOSbP5/DuQRVf3i1h7kI8c6cjkF6tFGt3pqTjTAlwKgSJJkaXVEVBWRRg+6+F3ONiKbeQil4cG+eNdJJFIYwj/aiATkqZko0gkw0gm3jFuLSXof5nnD97jMSkQNIyAkiI8yAzcS+dtXF013jw6Iw1C8+N+GZgA++GdvJhKJEPI+f5ZkzK4vhXYmBGNj3I9Gwvc3OPWJy7z4ehUP7y2pmf+uz58bUB7/rsWOyTsDhyjUVhX3L2GXNTI8gmhG7L14wNP+TtwA2+v9vNNwckfCmJ5F11AqP7oziUZ81ej1VYumuRHWlPT0YgQwUJDKRG0i+UoZ/uQvbgJsOPHzP0+CXjj54xfv8Lhm/f4fmVC7y+c5XX968x9PQeU8OvWZwWgkHC7uH/HRjnZqdFm15QF1+/EtLRSyPY0a96n/3Vku5/+ZzZKcGGFr7Pv1rSc7OTH+3ocd7MjH0Exhnm5md4Mz/Bu6leTtYnUuhrQLHLZvLtBXVJnUIrNUotVSgzW0uFqTzVpvLUmMhRZ7aGBjMF6qzWUWa1jnxbZTLsVchwFWxmTdFyFq6x5HmrkuWlSZqnFil7NMnYp0Omly6ZXptI99xIoos2Sa7axDlpEmWrRLS1HDG2ciQ7K5DqIk+KixwpLqtIcVlNwq4VxNgtI85+JVEOK4h1lhPDLjHOcmKoJdppNZEOKwizW0aE/XIihOe7lhGy6zNC7D8ldNdywh1WEmG3ikjb1cTaryVxlxIJ9kok2SuTYadCvJ0S8e46JAcYkhJmTWK4I/FR+4hMCCEoPQ7fvHRCciREZBcRnplLWGoqDnvdUNushsbmdehuX8eWHYpobfgMHZV/wkL7XzhY6M211lCOFe0Sr1Ok+KiQHapNQ5oBB3OMOZVvTE/OTnoydnI+WZ9TMXp0+W/iWIgBhwJ30uy9mWa/rbQE63EgYCv7PdbT5KpCyx41DnhrcihwIwcCN3I4Qp96342kWK4k2nQ5wYbLSTRVJM9CnWwjVVJ2rBWBMX6HPJlGKpRbatNou4kGa03abLTotNak01KdQw46dLhupNJ+PYWWqhSbq1GwU5k8AxXyjFSQGKsgEYDTQHHJljZSJl94XSj3NtIgbIs8HhtW4rNRnn3qK/DbsJpgIyU8rVUIS3YjrD6TPW017KyuQVHSztqMAqxq8vDrTCfsaDoubSmYN6Zi1pSJfWsG7m0JuLVG4tUVT1iPBI+jGZg2RWHQGI1BSwKmnemYHMjAoisH44N5bGgtQKulENXmYpRaKvm0uoRPKsv5pKqGP9Q288fadlY0HuT3cXv5NFCP1YGarI5Yh0urPW13Ajj5wIFDD/QovWVAxZm9JHU5E9LlTGpPOgXX2sk624pHfgT2UVYEJRkTFKRBrL8GOaFbKY83pT7FnmOFftxoSOBBcwo1/qY0+NtzMDyIm3m1fFF6gnuSo9zNP7IEjQUHuVHQzq3CDq4VNHMxu4ZLOdWiGnmzpIXb5Qe4mFvLleJ6zuSX0JWRTmtSJLWx3hSF2JMbYIok1JzSKGuyfAwpCbSjNc6PS4UZ3Kos4POyDM5LYjmVH0xHiiv1SYZUJm2kPHED5ckbKIzTJDdqPZkhqqT5qohhtNLw7TTFGdMRb0Bn1CZOxmpxMVmT8ylqHElWoSpBhdQIZaIitAkI1cU7RIfQqB2ERRsSHGXM3tCduIVtYU+kLoGxOiQlalOcvpHufB0u5KtxOk2OY/Gf0Rr2J/aHy9MSt5FTRa6cKfbleI4XR5LdORLjzLEkJ46lWtMavYna0HXURa6lNmotZUFyFPqtIt9nJVl+ckhCFCkOlqM8eDl14Z/RGrOcruTVHElZ1o3CuwAAIABJREFUKULjqRxFjguTr0x3vip1scspC/+U0ohllIYvpyJyOZURy2iMW83BdBXaU5RpTVGmI1ODrvxNHC3eQZdkGxcabbjY7MDJGktOVFtwvMpEBMZTtQacqd1JT70BF+r1uVQvQKMpl2rNud5gx+f1u7lY5UpPhTMXqpw5X+nE2QoHTpXacLzYguMl5uI+44kyCxEYl0DRVrTBzws7jbUOXGxw5Mp+F642u/B5ixu3Gny4Vx/Ew8YQHjaG8bA+jEeCNV0fzdO6GB5XR/G0NpZn9VE8rQ/hSUMQj5t8edTsycNWVx4c2LWkMh4y4dYRY+4cN+bmcX1unBCAsQABDH+ZnhSB8ee5Pn6eHV6ypmcGxNALHx8FZZG5j72L//uA8T8fmBFh88d3/CrMx+DNt18vMjbYJ4LixPAgwky/eITsQA5v0rfy1fE8pgf6mBiV0je+yKgAQaNDTI8udR0uSF8zNfiSuYefs1jpydddKcw9vMTI8BBjowMMC7b10ACy53eQ3T7I+wtFfH04lNmOvYzud2Ko0oKF/B18l7WJ77M28q5gKzMV25k7FMjc1f3IvrjNwPOXPHlyj0JJPMmxHkhSfLlzppXBF3fFRPPEWD9jw30f094CNAoAOPFRYZQhFl2Le4yCTT3C+IigRC4pir/tNk5Kx8TXx4Wy76FhpMNDIvROjA0xNNBLQ10x3vvsycmO4otHF5ANPeLNy0t896Ce75808PZ+ObM9CfS37eNmSxyTw31L9TvScXFfcWJ8lEkhqf0RFoXOxbkJqXjeb25cyuyYAJSTTExOIp2UMTY5jXRqhrEJGeNCklv43KjQuzjE7aunSU70JzzSnrgkJ9Iz9nH+VAM3zrUwcLcJ2bMEZl8KwLeZdy+28b5/Dx9GS/gwcZ23YzLmRr5lZuQdc9J5vpSNsjjZy/thX77vN+OHV8b88Hozb19YsNhXxBvpbabGXjI3+4Kp8UEWhvp5O9DLzPhzRsYfMjl6h7kXl5i9dpCr5dHEeWxi715NbL20CYr3or21iIHrx/iy5xCztYVI0xN4GhPBF3lZDJ45yst7V5m4f5+p+w8Zun2TZ9cu0ffFXQZePmZ0uI+5mUnezM/xZmaOxRnBip752MW4ZE8LO51C2EVQFZdgUehcfEGfoGB+HNGWfvWcWeEG+MwE8zPjzM8Iz6XMzU4wL9rRUt5OLwHj7Mw0c2LX4yTvZ15xtjkdiZ8xFZ6GZFlpUmCpQamFOsWGa6k2UabWZC1VhqupMlxFg7kC9SbyNFopU22tTKG1Ern2qmTvVifTTYNMD3Wy9qwnZ48amXs0ROs5xV2TFGFXcY+uOKluOiS7aJPiqkPSbm3iHFSIMF9BtNVKEhzkSHJcTbLzKpIcl5PstJJ4++XE268g3n4VodafilAo2MxCWlqExV0rRUgMsf4T4R+BMdRhGSGOywhx+JRg+88IsV1GuO0Kwq1XEmaxkmhreWJtFUm2W0eBwzqynJTJ3itcotGnMNKKvDB7kvwdiAn1ICoxhJD0GCIzMwhPSycmK4OkvAzs3ezYuH09ulsU2LRlJdra/4y25j/iZCjHoSxPbjWGcb1qDyezzWmN30519BYakww4mGXCyTwTLuYbcz3PmEtpBlxKMeJUpB5HArZxLMSI7hBjukKMOBBkwIEQQ9p8tlLvqk79bhWaPdQ4ErCRExHb6Q7bwrHonbQFbabMTZlMB3lS7NeRa69GvuV6Mg2USdVbR+LOdaSbqFFkpUONtS4NljpUGSnRZqlBq4kKrSbKHNylIyqM5bZqSCyUKRQCLnrKFBiqigpjgZEyhYZKoh0tWNKFRsrkGiqRbaBGip4ykVvWErBJkaANCgRpyxG+VZEQY2XcLJTIqYgjprUc9/Y2Npc3o1DUhVJOCQ7NhXi1xRFxPAXTkkCMq5Iwa8jGrDYR19YYPDsi8TuSQNTlIgLOFbD7SAZGTTEYtSRg1pmGZVcG1kcyMe/KxrirlC1tElTrslBqlLCiOp9Pygv454pS/lBTz2cN7fyhaj//JdyUPwXrohi2CaVYPfa2BdNxK4lzD/dx5IEhxTd2UHHWnYRD9ni3W5N4Ph3JrW4k186S3L2fqLpE3CP1iYjZSoS/Kqkh2uRF7qA2xZZjRb7c3p/Ik7Z06gNMafS3oTs6mEflDbxuPMOD4mPcyuvidkEXNwsOcC2vhVtFbVwv3M/lvGou5VVxKb+Sq0V1XC9v5lrZfi4V1XJOUsap/AIOpMZRF+NDScguJCGCumhEZbw9xRE2FAXaUB3mypG0CK5X5nKzOp8rpWmczo3kSHoALel21KQaUpG8g8q0HVSkbaM8ZSuFMTpk+CuT7asmXnLaH2fAoSQjDsVuoStSheMxCpyKW8OxeDmaYhUoiVMjOnAtgUFq+AVpExq6hZgoA2KjTQgKM8AzZBseoZvxiRJUyO2kJmynLlWD03mqXMxV5FzKp5xIWM6RFFXOlllzpTmAC/VBnK/y51iOK52xNnTEmNOdZkFn0g4aotZTG76WxhhlqsMUKA9aTZHfSnL81pDrv5ry8LXURipQG7aM/VHL6E5T5ETWOrHIWyjz7s5SoDtnLV2CNZ2lRFX0MkrD/kR11HLqY1dRH72M5tgVHExVpDN1HQfTlDmUqUpnuooIj505WpyrMeZykzVnqk05UWnMyWojTtcacap6J2dr9elp+A0YDblcZ8zlamM+rzXnRoMT1+vduVrjwpWa3Vyu3c3FGifOVdlzvtpetKBPVVgjAOOpSmtxzlTbcrraljM1dpyttedKi+v/Rd17RmW5oGm6Z9aZ6Z6ZH3PW6tUVtm6zouRgToAoSM6YMKAiknPOOeecs4CYQEDMOSIGMnx8gZzUHWpXVVdX1d7XWe/rtrp6uvusPj1/Zn486/3kRfzBn8v7ee775l6to/gUPj+tceFp5XmelrvwotKdl+WevCz1pKfEhzfFAiz6iyOuqos86S1x53WZC68qnHhRdYxntYLKaMXjBmMeNRryqFm4ZzzAkzZdZnozYXacP09P8OeF1/x5fgAxmHt+gB/nhhHW0cyOwtxnWBSB8WfTy4/iKlpQGscQXNLiWvpn48tPSzKE+WKCET4L94v/yzeMX0DvP/b8zWdY/Ctg/N13Sygkw+IqWlhHCzPT95LJmih+F6fPN9fSUUiE1e8Ew/JFpELfsaAoSsaZlCuYlw4wJxlk7sUdlvJP8W1zFAu9dxkflyCVjjImUzAlkTA3/JqpF6188yCb3z4sYOFeA1P3OpF3tDBZ4c2HHEu+yzBkMcOapdZE5h9UMtXfiUz2Eom0H8XQAEOPH1GZGkeE70kSEs5RVZXGjc5m+t49YWykF4V0SIRGoQ9bXC8L/7b880paWFWLCqJUWEd/Nr58uWUUoPEvwDguEaFS+J4v3ycYa+7cvIa310kCA0/R2VmJdOAxc70dLNzOYFpYS1+PRHHVF1mTK4Nt6UxLR5hRTDMnxvVImVCMiyModAIsLgjmFZmUBYWcRYWCeZkUmRATNCVDMj2JZGqGsckZJIppFEKzi0zBrFCb+P4ttUUpRIQeJzzcgZx8D6615XP/TjPDb++zJLvHgqSQmWE3Fget+faFEZOP9Vl4f5rvZIV8kj7mo3SWD7IZPspHRCCcH7vGN2OO/GbkID8MGPJ9/y4W3lnwYSiPT/KXzE9KmJvuF93sH4be88NgD9PSNwxNvePJwD0utpWSHn0ev2MGeDkewPu8DaERrlTXVPLi6T2mhnpZfP2Qxc6LzFcVMZYWT09cGC9zknlYmkFf22XG7t1B8vwxQ6+eMvi+h5HRAeQTMuZEQJxjcXqGxZkZ8XZxYW6GpYU5cXU8IZeKt4v9AhwKoCjOz+7oL9DYJ8T2vGf2XwHGBdH8IufDrJRPM1JRYZybExRGAUgn+Ha6jyulESQ6HyDztCGxlptJt9pCprEmWfuUKdyvTKmRMkUHNpB/YC2FxhsoMlSizFydIisNMi3VSLJWI+mwFglHtYk7pkXcMU3ij2kQ66hNjOMWoo9tJuKwNlFHN4sjfI44pEOkAI2HdQixVcXXeAXBlmuJsF9PuN0awuxWEGq7nHD7lYQI6qLl1wRafI2v9Qq8rZb/RWn0slouQqSn5TLcTH+Fl+UyvK2+xtN6uagyetoux916Ge4Wy/AwX46n+Uo8TVfha7EOX/N1BJmvI958NUmHlCn3O0BFkCklvqYkO+qScPwA8edsifc7TWKMD2FhPkRFBxMZGUBEuDdH7A5gqKuC/vYVHNj5FadsNQhyFRooDnM9wZGueDuuRxjSFm5Ac4gu1YF61IUbcjnOmK4kY+4kGXI/7iCdIfq0B+hzxUuPy577ueRp9BkY3Q5Q56JP3Xl9qs7spfjYFoqPalFxXIsLLtu55LWbJvdtXPTZTb3HdvJPKJN6eCMZJ7TJPrqZdEtNkg5qEGOgTriBGlEH1Ek33UyR2VZKD2pTYLCJGlNNaozVqDPVoOnQdmqObSdLqAw0FUBxExn6qiT/rDAmGWwixWDjZ2A02Ci+T9qvIppewnVVCNi1Cb/dqvhu34SXAIy7NuBhqIqT7RYis0Pxri3DurIJ5eRavk5sYVNiLnY16Tg3BOFS7419cQBW5QmYl6dwsCAYx7oATtX54NISTODNNPxu53C+KwuruggOlAViUhuOTWscFk3hmNRHYFAZz46SSLRLolErjWNlbhS/yo7jF7lpfFVUxLLiKnH+s68By3y3oxygh1qIKY7lgTQ/zab7pR8XnpiR/mAfmW32BDWac7LKBM/WIJIet5H6+CEpd7pJvFbBufgj+EQcIChwOyFe2sR47yIz2Ji6xON053nzsNCPGh9zKtzMafI7za2EOAYqmunJucTj1GYep14Q1cW7SRU8SK/gXloJt1PyuZmSTVdiOh1J6XSmZXErq4CbGXl0pmbRkZrO1aQ4KkPcyfd1JNPLhkxfKzL8zMjwNSfDy5IcT1tKfB25kRnBg4IE7uXG0ZEcxKVoL+pijlIabUZhhCEFUQbkR+mRG7GHrOBtJHtpkOwqAONWygJ2Ux+0l7qgrdQFKNMctJ7LwWtoC1tPc+gmKsI0iPfeiJ+7Eh5umoT47SY+xJCEUBMigoxx89blpNt2jrtuxcVrNwGB+0kP0aYhehNt0WvoDPsFN6JW0pGkQ1eBFV1V57hR6cqtinN05Z3gYpwtlUH7qQnRpzpkN+WBm8n32khpgApFvkrkeqwm3Xk5ic6rSXVdR1GAKnURWpR4r6TM52suRG4U214uJarTHKdCbfhq6iJWUx+1jsY4ZYoDV5Hvu5wivxWU+q+kzHcZ1QHLqQ1aSUPYei5EKtEcs4mmmI3UR6ynKmwtTfHqtGfvpjNvH9eyhLX1Xq7l6YrTVqBHe6EeXcX7uFlqyO0SI+4WG/Gg1JRHZbY8LD3Cg5Ij3Cs+xO0ie24IoJgnGFms6CwUzDQCHFpxNV/IajTnSr4FV/IsaCu04nqxkPPoQGeZPdeLbegqs+dexQkelJ/iYcVpnlW58LzClZfl7vSUefGmVIBG35/vGr3oKfLgdYkHr8vO86riDC+qHHlec4jnwi1jnRmP6g7yuNGQx637ed5uwOybbASTy0/TgsLYw5/m+/mTUAU438+f54b4UWh9+QswSj4rjF+AcUnCj0v/BIyCG/oLNP4FGH82wfzvD4xSoUP6c9fx/OBrZi8k8PtYAxYupyMR1C/ZBOPyWeSKEeakA3wclSKVTzMvG2JubIjZF3f5TYUrv7mSwOK7h0ik40jGhxkdl4nAKMTkTLzpZvZhCd+8amG29zmTgzNMD0zz7YsOPrUn8+2lSP7hdgUf3gwwO/qOickXyKafMCl/waeRIb55L2H8SQ8N1UWEJJ/HP9SJ5KQA8vNiefywXQRHmaSPCdmI6HIWAFGIpBGA8Mva+QsEflYYpeLNowiTouIo/dx2Izqrhb8jqJQKcT3d8/Ih0ZFeeHkeoqYmgd4n7QzdaWC0NZLx9mgGL4cwfT2Ib7rD+Piynlm5YEyZZloqZ2JShqAwCtA4JYRfK2QIquK8XMaSXM4HuZx58a6yjwnFEPLJMWSTCsYUQgTN9M8ZlZ/NMM+6rlOYEkRi1HEyUs7S0ZFHW1sp798+ZEo2wMJEDx8n25kfz2PmnTffPrRh+LoaEy/0WBxxYWE0l0/y63yauMzHiXI+yJJYGIlgcfQYSwN2LL21ZumtEVOvD/HNWC1L429YEjq3FW/EOJ+lkTcs9T9m8M19bj7tJDQ9hOPnbTh+RB8/J1OiXY5RHhvNtYoaXj/rYXJUwuyooFq/FdXiiSc3GWm/wOjFKuSN5fSmxfO0uoQXba30PbrD8NtX9Pe9YUy4j52dYXZ+nrnZWRYEWBQrAedEhVEwvcxOTyGVjInKYt+7t/T3/RM0DvUJKuP7zyqjAIz97/5VYFyck7M0J0QLjfNpZvyvVtLzovr4ceo9LUVhxJ0zJM3ZiDiHHWQ67CJdcNEaqFK0X40yIzWKjZTJF5RG443kHVChyEybIpstZFlpkWSlRsohbZKO6JBwRJu4w1rEHdYk7qhw37iF2KNbiHTQJMJOg+hD2sQe3UzMER1ij+gQfUhLXAsHmKwi1GodkXbrCbNZRaj1csJslxNht5JQ668JtvyaIPOv8bFcjpvJL/E0/4oAu9V4Wy7H3fRXeJj9GnezX+ElKJBWX+NltQxvm+V42y7H02oZrma/5rzJr3E1WYaryQo8zFbjYbYGP/O1RJutIu2YOhcjLOlIOELFOT1ybDdTfESXUidTClxsKQk8TYb/aVL9T5MecIbgk+acMtThxD5lHHXXEHZsO1dzXLhX7UdnximafQ25HmzIJY9tXA/cw+VAXZqD93Mh1JD2OFNuJ5lwN/4A3RGGXPXXpdVrLy3uulzyOkCLuyEXXA2oP6dP9Zk91J/bS6WzPiWn9lB6cgcVp7ZR57yNxvPbqDmrSZPHVurdt1BwYiOZx5Qoct5G4fEtZFpqkmG2mXhDLSL3axCup0yKoSZFJjqUGmqI/xmoMtGgxkSdOgtN6h22km+tRqr5JlLNVEk9oEy2gTqp+9VINlQjeb+KCIxpguHlgDKpP6+kBdNLtIE6oXrqBOlq4L9DGR/hflF3Iy5Gqvi6WRBSGM+5+gb0S6/ydxF1/I/QJpSSCrGry8StJRjnGjdO1kRwqCYdi4o0DhYE4Fjnw5l6b9yaggjoTCLgZjYeXdnY1kZiVBqIeU0Ydi1R2DSFYlEXin5xGFtz/NhWEo5maRRr8sJYlhPFL7ITWVZUyFdFZfy6oIy/CTbn62A9VMP2oxlpzuESPy69KKP7RSQ1d6xIe2BIyhUrgppMOVNvzrlGPxKfdpPw+AXJj16QdredsOowAtPsiUgwJDRoO+HeO0gJMqIk0p7GuONcTTxFc6gNdb7mNPgd5nKYJ6+Ki+gtuMjzrBYepzdwP6Wa20kl3E4u5GZyLjdTsuhOSed6YiKX46NpTYiiIz2Vm1lZdKdnciMtg46UJJpjgqkMO0+e/1Gy/GxI9TlImu/n1XSOrzW53jY0RDlzPTWAm5lhdCQFcjnKi6bYU9TE2lEeZUFxpCH54Xrkh+8mP2wHOUGbSfdSI8dXm7LArdQGbqEqWIvKkE3Uhq7nggCMoRu4ErqJC2FqFIcok+ivRJi/JqlRuhTEHaQwxoTsGFPCg/Vx996Bk+sWzrhtx9vXgLigLZRFqHApcjXd4X/PnZiVdKfocC3XlNbi41yvPMPNylPcLjvBjaKTNCdbUBu9n/LQXRT5a5PvrUxxgArFfhvJ9VhFqvMvST67kjSX1ZQHqdORqUdV4HqKvb6mIVKZS0k6NCfq0JSkQ23EBurC19AQtYGGGBWqw5WoClOiOnQ91UFrqBHUxeBV1AV8TUvEBlqiNnApTonL8RtojV3Lxdh1NEWu4XK8Mp0ZW+jO2sn1zF20Z+3mWvZurubs4WreXq4XCSqjITdLjLlTbMzDMjMelVnzqMSORyX23C+25XahFd0FFmKTS2eBBZ1FltwoteFGuR3XCq24nGfOJWFyzbhaYElHqR3XS4RV+Od3wvfcKLHjdtlh7lce50m1AI3OvKg8z+sKd96UC4qiF71FXvQUuvOqyJVXJa70lJ7jZZkTzyuO8azSnue1tjytteBpnSnPLpjwtNWInk4j5t/mwZTghhaA8RV/WujjT/MjPz8H+HF26F8Fxp8WJfy0NC6OoDR+dkz/HwqMk+Mj4g3jF2CcG+xl/lImv402ZPF6HuPTk0xJhOpABZOKPhak7/hmeJxR+Tyz0hHmJSMs9D7m+0o3friWzML7RwxLxhgdG2TkSwPL8DCSvvco7t9j7lk3kwM3kMhvI5l8yuzQO77pH+G7wTHmRyWMDC8wKpEhlfYxKe9hTvqGhdER5kfkTI3JGR7u5+6zTkorkvD3dyQk5DThYeeoqcrixbNuFLIBBGexQjr6s1ooqKHC3aAQuP1ZXRTaXQSFUZgvMClCpPzn7EaFcAc5xcT4pHgX+f7NCzLTI3F03E9mljdvnrUjf3qZ2e505u6mM9YmmF4C+NAZytSDMmZkY8wL/cuT00xOyT6HiP8VMM7JZSzKhbtFGR/lCr5RKPh+7KU4H8Z6WRCqB4W7R6ELW8iVHB9hcWKMS7XFFKT4UJTmRn1ZFI/vtzI08Aq50NQjGJfkQyI0Lsjv8GGonN8+PsRoxyamX2kzO3CAqcHjLMg9mFMcZkZ6gJmRPcwPGTMzeI7JXi+mX7mz9O4MM73efBi5yie5RMx7nFS8Yn6iD/nwUx7eaSQhIQCHoxbYHjbivJsNfl6WZESf4XJJGq/b2pjuGUA2IWNeuJsclbEwNI5saJiegV5eD75i4M0jph7e5B9udTP58CZDT28z+OIBg29e0f/+PeMyBTPzi8wvLLG4sMDHxUU+Li6IsTpf1tJTEwpGh4cY6H+PoDD+tcooOKPFHMa/rKX/LWCU8WFOyqdZCd/8FTDOCs0x81N8munnYkkk8W7GJLkaEnN0F6kOO0kz1iRTX4XiA+oU7lclV4AHI2WyjFXJPKBFtslm8qy2k2G1WYxfSbbXJslBW+w4jnPQQpj4Q9okHtERJ8ZOnXBLZaJt1UgUXL2CInlEi7hDGkTbqhBhrUS41TrCrdcSbr2KKLtVRNqtINp+NRE2K4mwWU2k7VqC7NbgafEVHua/FsHQ1fgXIjAKyqKP1XLxa59VyGV4W36Fj9UyvCy+ws1UgMVf42q6HBeTr3E1W4Wn1XqC7FWIMF9LvJ0yl8Kt6Iq0o8ZxGxcctnLJYTctDrqUWe4g33onKdY7yTyyjxzH/aTY7SHzkD5V5y3E1oq2MHseZzrxIu8M3dE2XPE9wBWPndz030uX7246gvZxJcSIi6FGtEcbcyvOiFvR+7jsr0errx5NnsKdoi7154WnPjXOulSf2U21004unNel2sWIcueDlJ81oOL0bqpOb6XqtDblJ1W54L6Feo/NFJ3aRN7JTZS6bKPk5FZybXTIttxGsskWERjD9m4S1cLCg5pUGGlSclCNakFhNNWgzlKLShtt0s2USDLbSIq5EPCtLCqMqQeEdpjPOYyCwphioCTmMAouaWElnXBAgzhDLaIMtfHX/1wR6K+vho+xBk5m6viHn8C3MhP7hotolN7g/466wt8GtaKcWol9fRZuLQG41rtxqiYCh8pULMtSMSkM5Hi9J2fr3Dlf50NQeyKBXZn4dRdwqjWFYy1JHL0Yj3VdEHaNgeLzYFkYW9I92JLnj3ZJKBuLwvhVeiD/IymMX+VlsayolL/LLOCXye6sj7NGLXofmvF6mGYfpf5hOrd74qi5e5jUB2bEXTQnqMWUc01WuDQHEfv4FlEPe4m485KIzjYS2wuIKD1PRJY1YTH6BHlvJynEiLxwa8rCbGiOOURLuCXNoRY0BFrTGnGWm6mRvCpo4GVeC0+z6rmfVs6txHyux6bRFpNIR0IiXSlJdCTFcSkhlKb4AK6lRXEzO43bWZncTM+gIzmJa0nR1EV7URZ+htzAQ2QHW5Dmd5BUb0MyvI3J9Ten0M+aC9Gn6UjxoSvZn+txPlxJPEdzvCP1sfaUhhtRELqXosjdlETtpDBsC9n+auQHaVAVqkNTuA6VERqURKpQGrmR6pD1XApW4pLvWi4GbaA+bD1F4WtJj9OkIHE7pfE7KY3eSWHULnLiDYiP0ScgZDduXttw89hOqN9m8sI0uBK3kUcJK3icuIbuFC0uZR6gMc+BawIolh/mRok9XWXH6Sp3pK3AgQspBykP30FpiA5FgWoU+imR7fE1aS6/JO3s12S7rqbYZwNXk3fSnrqL2jBlKkM2UhOlTmPSNuoSttKUoMXlJE2afl4z10WqUB+pSn24Mo1hSrSEK9EWq8LV6I20hK/jYuRarsatpyNpA10pG7iZtpHuFCVuJClxK0WV+5mb6c7YQXvqNq6mbeNK5i6uF+yjrcCA9oIDdBQY0ZVvxO0iUx4Um/Oo2IIHRRbcL7LgXrEFt4vN6S4yo1OM6TET3deCoeZGxSERDtuLbbhWZI3wvJxvIYJjW7HQZ20rKo1d5cKa2o77NUd4WCNAo7BqPktPhQtvyt14U+bOW+F2sdiVnhIXcR39ulx4f4oXAjCW24tVgS/qrHnZaEVPixU9V81502XMwpsvwCiYXj4D4x/nh/njQh9/XOj/14FxYQwRGD8IuYpClI6wjhag8f9QYBRgROwoFnqKpRJmBnqZvJjFPyRY8N3dKiQzk0wODzMrvFO8YWm8l2+HxhlULDIrlzDS28PovU4+lbnyQ3sKc+8eMiyRiArj2LiUKSFGZXSEUekQE68vM/+yidl3d5EO9TM8Jkc+PoREMkCfVM7riUVGJnpRjA8zPTzNzNBHZKOfGJqc4920lOH5cSYmJMwPjjDa/4iOjlI8Pe04ecIIf78TlJWm8uxJN5OKYSblI0wpBJAS7hYljI8IuY0DaqQtAAAgAElEQVSfAVEI3/4CjJ9vHgU1Us60kI8oZjh+NsxMjE8hl0h50/OMjLRwjhzVJSfPh1ePLqN4doXfPi/jw8Mc5u6nM38jnKWOEAaupTMpGWZCMsGsoFL+NTAKvdxyqbiGXpBKWRQaZyTjjL14wdilUua66/j4vJPvh17xSTrArFTIfRxGIXvP1MR7LjUXUpYdQF1eEL0PrvDs7k3GBkeZVMwyoZgWW3qmRcgb5buxJ/zhQRT9DabMPjzNN+8i+difx3xfBkvDEXwcCOWbNyn88LKVhcEiFocK+dCXw+K7CD4MpPNp7AGLEhmK4TEU0id0XS0lIsYF+zMHOXHGllOONvi6HyMu+jQ19SG038ygp68NifwN45JBZmT9KOSDSBXjDI6N0z8kZeDdGINvhxh838e7vte8GXrJ8LuHjL55yMi7ZwwL6uLwCJMTM8zPfWRx8SOLC4tiYLcY0r04z+Jf1tGyn2sAP98vDogKo1AD+DlK56+BUchhnJ2S/YsbxsU5GR8EdfFnYPwg3DjOzYrKpgCMH6cHaCmOINbtIEmeB4k9uYckh+1kWGwmc58Kefqq5BmokiPEqhxUJdlQuGPTIdVwMxnm20k130yCuSZJNtok2mmRYK9FvIPWZ3C01xQ/Jx7WIdZWjXCLjUTbqJB0RIvEwxokHhbeqxNjq0yklRKhZqsJMVtBiNkywq2WE394DbEOa4iwXkGE1Sqi7dYR6rCOAJuV+Fp9jY/FclwP/j3uxr/Ey/wrUX30NPs1XmZf4SU8TX8pjqeoQH6Fu+kyzpss47z5Ss6br8LNci1+tpsINV9PhOUGis7upPLUdsotlGmz3UKX9VbuOOyl3XYX9WY6lJppUuuwi7pDe2g4oseVMyZcczah092Ubi9jnkVa8yDEmKtuu7l4fhdtHjvp9tpJh8d2uoL2cznQkJYgQ1qD93EtZA/twbuoc91Bo6cu9e561J7Xo0YARjcDapz3UuW0g+qT22hy2UPFOSNKz5lQ5nyAMqe9lBzfTOkJDcqd1Gn120OT93YqXTQoPSdkNwrvNpNro0WqiaaoMIYLnc/CPaKBGkVGwhpamyJDFcoOqlJpokaNlRalNppkWauSYKZErNEG4vdtEIFR+DvCfyCyzXX+ksOYYaQixuokG6qSZCS4sXUIN9TCXVcZn31qeO5XxeWgKoctNAjP9uF8XT665Q3898RG/q+odv5r6HWUU2txaMjF7WIAZyrPcLo2AvuKFCzKUjArDuRUsxfnGz1xq/UmrCOJgOvp+Hbm4tmZj2tHDo4tsdjUBODQ4M+hxhAsKiPZmenJ1lwftleEo1UZzVeZQfw/ySH8XUYyXxUU88u8EpZlRLE+/hhqcbpop21GL2U3GZdc6O4Jo+6BI+Ht+4lpsSHimi1nG804Ue2J+9Vmgu/0Ev1okNTnL8i410BEjS8R+YeJSjMjOnwfUf77SAsyoSjYgsZIG1oizbkaZ0NrtB2tUSe4nuLHs7xKXuY28TS7jvvpZXQnZNMaFk1TSCiXosK5nhRDV2osV5KDaYh350K8D20p0dxIS6Y7LY32xASuJUfTFOdPdbQrZVGnyA6xIDPIlFRfQ1K99pPjZ0y6236qgh24muDCzTR/7meG0ZXqwZVEJy4mHKUi/CBFwXsojdxNWfQOSqO3UhKhTWGIOqUBylT7ryc/cC054UoURqtQEaFMU9BGLnqv4krQOi4Er6Qs5CtykzeRHb2e3JA15AeuIydgA9mR2qTG7SQmdg9BoTvxD9xFsN8WMkI0uRyvysvUdfRkKPMwZ6cYiN1cfJSLRQ5cL7KkLd+U9vIj3Kg5QWfFMTpKD4t1erVxeykKUidXcEq7LyfT7VdkOi+nwH0NJV7raInZzI0sPdrSd9OUsIWaGB2qYjdTGb+dxgQdLidq0RynQUu8Fg3R6jTFanExTovWaDVawjZwOWIjbTHKtISv52LEGq7FraU7dQN3MpW4nbqG++nruZe2gYfpKjzJ1KA7dTPXEoWfq0NL4mZaUndwOVvohT7AtTxD2rL305lnxK08I+7nG/Go2IyHpebcLzHjdrEJXQUH6Sw8SEexCR2lZnSWWdJV7vAXRVFQEoURFMb2ElsRFoXPwtyuted+wyEe1B/mQfURntac5HmVEy8rzvC64jzvKtx5X+7J2zLB7HKONxXneFN5ht6qU7yuOUFvvSNvLhyl94IDvU329F605cUlE55dMWDmVRZMS2F26vNKWgDF+SH+uPju3wRGFiSwNA4fpOIISqOwiv73A+MX48l/4MkfhTidfz6iieXf9bO+46c/fhnB+PIbhBvGSakAjMIIbukx5oZfMns1kj9HOPJDczFyyXtG5EN8HB1iRvYGhaIXhWyQoUkFclk/XQ3FXIzzRlEVzMzNEqb6nyMdlSEflDMzJmdWOoBifFA0J4y96ULee4mJd53I+p8yMSqA1SjjkmGG5eP0TykYmOxDNj7M3JCMpf4pZoemGJPJGJgaY3B6BLlshA+jEjGvcOx9Dw+7L+J0eB/OjobEh7rQVlfA2JMuvn13iw+PLzDZmsJ0ZQizTXF887CBD+8eMDU0wJR0hhnpLNNCULcQqTMhZ3JyTMxZnB6XMDMqZXp0AoVkghcvnhMY6s4hx71kFbjx+mkT82/b+fC4lMmH5cw9r2fpQR6/uZfOxL1SZuSDoqN4XmhymZQzMTUqdkXPyCfEFfXcxDBzMjkLCgUf3z1hItubD3HH+JBygtm8c0yLDvFYvu3M4w+PG/iHnsvMP2vmQWs6l6oT6GotYfjVHSYG3zAtEfq/Z1AoFhmXL6BQzDM1McMHyXN+9ziAFxX6LD2J43cjHXwcfcGU9AYzE10syh/yzWgvPwz1MC99zKzsCR8Uz1mU3mNJ9piPk4PIBt7y/uU9MpLcCfSy4tTJfZw6Y4zrORviwz0ozY2ls62SV70d9EkeMTz1jpHpUcZmZEhnJEimJIwqJAyNjjDYP8TIW2EGGHjfx9v+t7wefktfXw/Dfb0M9312NY+PjTE9OfUzKC6IgPhhaY6FxUnm5idYXPjE3PQSsvFxhofeMDjQy1D/KIP9owwM9NM38Opzh3T/5w5poUd6qF9wecv5HM6tYEkwuMzIWJwbY2lWysfpab6ZFtpdZGI14Oy8EK8zy7ezI1wo8CPq/G7i3Q2IObWL+MPbSbfdTvpBLdL0VckyUCVLAEYjwSkr3LGpk26oTaaxjggSqWYapNvokGSjQbytGgmHNYk5pEasnSqJDhokHtIg1kaAxQ0kH1Uj30VoItlJ2kkN4g4ricphiNlKgky/Jsh0OSHmy4m0WUnCUSVRaRSAMcZ+LbGH1hNuu45gqzUEW64myHI1fmZf4238FT6my/GzWImv+Qp8zJbjY7EML7Nf4mb893iY/lJUJN3NvsLNbDnuVgIsrsLVfBUeFmsJtt5IpJ0qKUe0yD6sTZGtJs2HdnDFfiddR/TosN9Lk7E2jRababLbwcWje7lwbDctTvtoOWdA8zl9Lrnv46q3AVe99tEiwt9uGt130+yxmxaPPTR57KHBYy/1nnpc8Naj2XsvzZ57RAWxznkvtWf3UnNmL3XO+tSe0aXGaQ9VJ3ZSc2oXDWf2UnlKj0onfSqc9lJ5ZjclJzZTfFyTyrPaXPDYwUXvXdSe06LGWZPac5spP6lNrp0GScaqRBmoiLAYpScojMrkGqlSbKxGzn4Vcg6okGekRqn1Fkrst1Jgt4Xkg5tI3L9BdENnG6iQul+VdGMtsk11yBBqAY00yDqoScZBIQBcg8SDGsQf1CTSWIMgY0389m/H46A6jsaqHD1phE9xLCebS9DIqeNvglv4T+E3+G/Bt1gfX499XT5uzb6cr3ESzS+HKhOwLEvCrDiIU80+nLzgyYkGX85fisPraiZ+7QX4tOXicTUdp5ZYDteFcqghHPsLUZg3RrMj14et2f5szQ1hR0ksm7LDWJERwbLsVFaVVrCsuJa1xbmsSj/OuvTtbMhSY1PSXiwyTCi758blZ3YUdu0gvd2C6HZzztXrc6TkEMdrk/G5cZPIx++JvPeM0LY6IpqiCa88SUSeGWnZ5qSmGZOZaExxoiXVCfbUxxyhJfYErdGnaIk4yfVkV57kZfA0p4Sn2UJIdxk3E5K5FO5JQ4gjDWFHuRh7nmvJYVxND6UxyZXSkFPURXlwJSWC9vR4rqUIMBlDc0Io9dF+VEW4kONrRF6AETm+BmR56ZLrrUeehz61YdZcSzrNzQwPbqX70J3kT0eCD1cTnWmMs6YiUpeSyM2UxmhRHqdDRcxmSsO1KQlQpchzLTkeqygN3kRFqDK1YZtoCNzABb81NAeuoTFwFbXBK6mIXkttgiol4UIQ9kpSAzaSEKRKTJgWkRGbCQvTISREhzDvTaT7b6QhVp1baZo8yNDhQc4u7hcZ0l1kwvU8I7qLhLxDM7qr7eiudqC76gg3Ko/RVeHIpTxb6tMOUhixg3R/VdJ8N5Hhsp7c80Ku43oaQ5W4mb6Zm1lb6MjawsVUHSpjNCiN0aEmfisXEnfQlLybpsQ91EXtoDF6B60JO7mSuIWriRpcjd9EW4ISnYmbaI9fR2fiOm6nK/EgW5lH2co8zNjEIxEWNXmSqc3tTA060tS4mqzOxSQtmpO30ZK8m9ZUPa5lGNCVZcjtHCPuZFtwL8eOB4U23C825XaxkNm4i66iXXQV69JVdIDOQhO6Cs25UWpJd6mworais8SS6yVWtIljzZViKy4XW9FRdZg7Tcd52Hqcx62Hedgk9EPb8rTGnudVjvRUnaO30o23lR68qXClV4RFZ97WOPO+/izvG04zePEs/RdP8rbpKK8bHXjVaEPPRRteXTFiTgBGodVlVsGPS6/588IQf54b48f5Pn6afy/eMQommB/nR8UKwB+/qIs/r6O/rKV/EltcPhtd/vpe8UuQ91++JlYD/vFbfvoPDn8SArv/+XyGwP+/P/OzW/r33y8yJdz8yYZFaJySjjI7+oL5e7H8KfQs3xUkMP3+LoMzQ3wcHmZ6vI+xybeMTL5nTDHKwOhrOupzKHS35kG6GwPd5cgGniMfkTE5MMOc0DktfffZzTwmZeTdIyR9AixeR9F/k+mhHqZHR5GPjTEuHWFMMciIQnBYjzIzMioqiXNDI0xLJcjkY4zLR5HLRpmRjqEYmWFKusDgu9dUlCVy8tg+fJwtKIl253lJArNVMSxknmUmwpTZYH0+Ru/jQ+FJfrhXzeLAO2TjH1FIFpiWCsaYceQTYyimxphUjDIzPsbsqITpUQXyUQX3Hz7gjOsxDp/Sp7Dcm96ntcy9vsjEzSwmntQx9fIik7fzWOpO5sPLRmYmhpgQ4nAmxxGqCSdmhlmQK5iVTyObFsK8+5mVCQqkgk8vO/g2SJ8/+G3hh+AtLEVsYzJ6BzNxenxINOU36Uf4NucsE3nnGCh241VdFAPdVUy/uMZC722+GerhW+koi1I5M7JpJkV4nGZu/AWfnvjwqNKApZeF/INU6HGeQTHzFsXsEFNTM8zLFvkgFcLIh5maFFzcUpbmpsVgcMnga3qfd5MY5cYZR33OndQlxN+B2Ahn8lICuN5YwOvbV1C8fcbsSB+zYmOQoNQKpwsKFJMKFBNypFKhsm+QfiHmRlgR971n4J+NELbdz8DPIxfimmamRWPL4sIMwiwtzjC3IGNmQcrC/PdMT3xkfGyUoaGXDA68ZKhfaI6RMzA4SN/QcwYH3v1lhgYE08tbFqYFF7SQtSjng2BwmZGyODfC4oyMD1OLfJpa4MO8lPnFUWbmZczNzvH93BgXCjyJcNEh1nUPMU47iTuyjRTbbaSZbSbZQJ2M/epkHlAjQ3TJbiRtvxqZhkImn6ZYDyfEr+TY6JBmq0GCnSrxh1WJOqRMtN0m4u1UiLPdRIz1ehIPK5PlpEWB6zYK3beRclKFKIfP94pBZsv5MqGWK4i0WyMCYqTtKsJtVhBlJ6ykVxMiOKnNhedqgs1W42+yAj/TFaLDOtByDYHWQjzPGvytVuBtKdw1/gIP81/hbv5r3My+wt18Oe4WK3EzX4GbxSo8BZXReoMYsxPjIORKapJ7aAtlDtuott1Ki8NuLtvvoclsCy3W22g9tItWx73UO+6k7vQe6s7pUuOylzpXXerddGny3Ee9hz4Vrnup9tSn1lOfGve9VLvupsZtD3VuujS464vfX312D9Un9lDnpEftKV1qTu6l/rQ+1ScFWNxNheNO8b347sRe8euVJ3ZS4bRLXDkXHtem4uwWGtx2cslbl5rTWlSeUKXaSZ2io2qkWm4k2nA94fobxCzGKF0lkvdvIstYmZyDm0jZt4lEPSUS9TeSdlCdbEsd8my2kmqoQvI+JXIOqpFjqEqGAIimOmSbbibTSIusg9pkGGmSaqghNsDEG6kRa6RG5EEVgk3UCDTci/MBJY6Yq+MR4YpLWTpHLleyKaOR/+p/lb8NusF/C7rHmtgG7ARgbPHDveEMTjV+HK1JxL4mHavycI43+nG0yQfrai+sy/1xbk7Fry0f3ytZuDbHcbY5kkM1QRxqiMD2QhTGTZFsy/Nha6Y/W9KD2JkfhUpqAL+I8mBlThIbq2v5+7xKtra0sC7PmZXp21iVqc7qlINoReoResGCzpemXL6nQ9Z1fWLa93O+djsnKyywK/bAvf0CkU96CLn1BI+mGkJbUgivdyW8xJq0fAvyS23IyzMjP82M8hQH6hJPUx/tTFPUOVqjz9KedJYnhXE8K8jhaU4x91MKuBEXyeXIU1yIMKUu0pC6SHua431oTQugJcONsvDj5PkdoTrKjUtp4VxKiaQ1OZKWxAguxIVQFXqeXO8DFPkbUeS3n3xvXXI9dpHntouqIGMuxR+hM+0snanOdMX70xHnz7UEF5rj7ahPOEBZ9BZKojUoi9GkIkqH8ogtlAVrU+izicxzQv+0ElX+StQFbaQucD11AeuoD1hLo6AyhmygNngVTbGq1MSokx20kXi/jcQFaxATqkVUmBYRoRqEBqkQ6b2WVL+1lISr0BSvxbUkHe7m7OJ5qQGPi/S5mbOH7nx9bpUacbvanJtVFtyqshdXsG1FDlwpOsLlkqO0FDpQkXqQjJCtZLqrk+euLCqMFd7L6UxS4VaWBjeytbiark1dgqYIwyVR2lTG7qAhZR+NyQeojdGjPlqXiwm6XEnexdUUHdrS1LiepkJHohLXE9bTlbSB22kbuZ+lwsMsNR5mqvEkW5sXedt5nruDZyXbuF+whRtZm7mWtoXLKTtoTdzJpaRdtKXu5WamHnez9bmfY8qDPBvu55tzt8CImwW6dBfu5mbxHm4U6dGZv5/rOYa0ZxvRWWDErVJzbpaa01ViTleZFdfLrGgrs+ZyiSWXSqzoqj/GjcZj3Gs9xtNrh3neZsWLSxY8v2DN89pDvKx2orfGhTfVrvRWuvCmUlAXnemrd2Gk1YOxKx6MXXVl6NIZ3jU70tt4mJ4Ge3qbD9FzxYTZl+kwNQjzMn780MuPiyP8NCeFuX6Ye8+fBbVxfpQ/zY/y54Ux0REtuqMFVfGvRlhNCw7onz58hsYvjuj/7YHxd98vMikVYHFYrOYTVMZJyWvGekr4Luo032b7Mvu0keGp98yPyJgal4g5fAr5ABPjEkanRrh5vYYCv8NU+1ry9FIG44OPkAvr7dFpFEMSRiXvGJcNMTUuQz7cw8TofRQDN1D03ULR/4yp0WHRiT0uuKqlA0xJhPzDUaRSASIlSAW1b1zGnEQqqmkKmQTJpASJ/BOj0k+MyKW86L9DVV083mcMSDtrRLe3HZN+tvzew4iPLrrMhFnxTcQ+vkm1YK46kIVnN1CMzSCTzqOQKZhQfA7Glk+MoxBvBoWA8nEmJTImZHKuX7+K01kHTjgZUlIWxLvHdcjul6LojGfmaTnShyVIrscyeS2Eb3qbkUkHkU/PMDU1/a8C48xkH3NCB7dwv/iqi99HGvF9iDLfhm/gQ+RGFsI38jFYmR/8NfhHv638wX8XH/12MhW8B1myFRPlrkzUBTJ1MZnv79by05tO/vz+Lj/0P2Fp5D3TQjC5pIeFl8m8vOzMwtsmvpMMsCSbYXqmj6nZYWampsVonUX5ALOTUqYnpcxOS5mZFG4/3/Lm1U3SEnw4ddSAAC87ctK8qapIoO1aJe8edzJyt5OR9msoOm6wePcxv+sd4B8HpPyhX8pv30v4vk/Cx0EJU4MjDA/086b/LW8G3/Nu8D39/e8Zefee8bfvGX4vwGIf/e/eMzQwKK7VBVPLZyf0tAiMC2Iji4y5RQXzs98yIZ1jdKifwYHHDPY/YahPqAWUMTg4RP+wAJH/EhjnvwCjqC5KWZoeZ2H2/xsYv5v9AozaxJzfRoLzTrE1JNl2C2lmOqKamLFfg8wDGmTsVyXVYBMZhhqkC47bA+pkHtQg01idHGttsuy1ST2kQcIhVeKPqhNrL4CiEnG2G0k6rEL6CU0ynbTIdNIg84wGKSeUibRfRbDFV6Ky+AUYQyy+JsJmlXi3GGW3VvwcZrWCEIvlBBh/TaDJSgJNVuBrtAyvA7/Gz2QFAear+QKMwTbrCbJdQ4DtSvxsV4iOam+rFXharsDLajWeVmtwt1yNl7XQT71RbH4JtN1EhL0q8fYaZB3eTI6NFgUWGlRYbabeZhvVZtpcsN1O8+FdNB3bTd3xXdSd2YsAfZXOu8W8xMqzO0UgrHXXo/z8Xipcdak8r0uFy24qzu2i+vxeqs/riqvnauc9lDsJQLiXOid9ak7qUnV8D7VO+uKzwnEXZUd2UH50J5WOu6k6rkvlcV3Kju+m+PhOChy3ig08RSc3U31uJ42ueyg/rkn5cXVqzmhTfkKHdCtlYo2UiD6wiZj9qsTobyTFUIUsYxUyDJVI0N9AnN4G4g02EifE5JhrUnhkFxnmmiQYKJFjpiX+vtOEOB5jLTKMtcgUnkaapAm//4PCyluLBGMNYk3UiTJVJcRMRVQYTx9Yy4nDW/BLEdbN2di0VrIuvYG/CbjKfw7q4G9D7rAitgbr+nzcLwXh1ngWp1p/HOuTOdqYg31NHEfr/HFsDsKy0gvTAnfONScS3JlHcGcObi0xuF+Jxb7aB4f6IGybQjFpCmNHnhdbM33YniUAYwTrYs+zOtmXlZnRbKwqY31VIyYdd9lREcWmVENUM/eglGyOTvhefMp0udljwq1XOym7s5+EDn28LuzEo8UG68KTeHVUkfDyJeH3nuLR3EBIay4RTcGElh4lKduS7EJbiortKMqyoiTJjrrk09TGOFMf5UxT7FkuJ53hfmEUT4szeJyXQ1d8IlcivbkYeZimGGMaYg9QFWFGTZQTF5JdaclwpibuJPkBDhQEOFIe5kJjvD9NCUHiNCcEUR/jQYbHfvJ8DSkMMKIoYD8FvrrkuO+gwGsPFQGGNEXZci3RkbY4V67FutEac5L6KGuaUiypid9HWfR2cSVdHrmVyqjtVIRvpdBPnQSnZWS6rqbQax0V/kpU+m+g2m8dtf7rPquNIUpUBaykNnwD9XFalMUIubRKxAWqEhuqRWy4zmdoDFYjOmATif4byAhUojhkI3WRylxP28rjYgMeF+/jVv4eOnN305m/l1ul+7ldfpDbYl+zJdeLrLlWaE9bmQCNDjQX2NCYa0FZhB55QkWgtxJlfqtpiljHjUwtbmRv4WrGFhqSdCiL1qQwXIPiKB2qEvZQl2RAdYweVRG7qY/ZQ3P8LpriNGlN0uBaqiaXYzZxNW4THUkq3ExX406WOveyNHiYrc2TvK08K9jB0/ydvCzW5XH+Xu5k7aIrfScdGXtoT99Ne/pOrqdvoztzG3dytvOgYDsPi3byoHAPdwUgzjXkZq4J3fnmdOWZ0JlnTEeeIe25+2nP2c+NYhNulJrRVWpBd4UN7aWWXCm2oLXInKvlNtxoPE5HrT1d9VbcbbHkeZs1Pdes6Wm15ZWgFtYe5U2NE29rz/K25ixvq8/SW3ma9/XOjF/zZqo7EEWXD6NtLvS3nuRt8zHeNB2mp8leBMaZF+kwKQCj/C/A+OOcDOYGYbZPVBj/XcC49DMwClE64ufPMTr/AhjFasD/oLooqJL/s7oo/Pl/RWH83XcLTIwP/hMwjo8glb7nnfwWn9Jc+H3mKRavJyCRPGViTOhZnmVaLmNeOsLC6DjvFSO8enOH7spEUk7spjHbg3ev2hgbfcv40BjjwxKG5EMMy0aRjUqQDfeiGH6I5G0nkt4bKPqfMCMR/n1BORxDOj7Eh+Eh0eQxNCER7xYHJ+RMj0/yYUQhGigm5BIGZ8bEUO4liWCq6EX2spkXF8JoDTTk+tmt9LvsYu6kJn84qcKfvPYwH32ED1XxTFWEMZ51kpk8R35zLY35gV5GFTMMTMiYmHyPVC4XDRdSqWC6kSKTjosr8KYLFWIOo4ebHe1XCpG9amX6bi5L3ZEobsUhuRXL1I1AZq668+FFJZKRfqQTC8gVc/8OYOzkd5GGfBuuysewDXwMU+L7UGX+MUgVfNXAU42fPNT4vbcq3wdp8rtIDX4fv4XFeD2mUmyQJtujyDjKp0p3uJ3Nn9518mnsLYrhV4w9K2P4aTELww9YkozxQT7L7GQ/M1NDzEwqmJuYZ35qnPnpSWYmhRWtECfUy8P7zURHOOF82pBA30PUlCVwp7OOt+8eMDz2ho+SYcbbunibW8VARgXS/AvIilsZzW9ivKiVudob/NDxgt8+7mOpZ4Cx3ne8evual4NveS2sufveMvLmLbKetwy/6xONLoLZZWxkRHQ/C7AoxOfMz06xOD/D3OwEcwty5pcmmJ1aQjYiZ7S/h6G+Owy8uyP+jOE+CYODg/82ME5JWZyRi4qiAIuLU/82ME7PS5mdmeW72VGaCr2IOq9FrKs2Ka7bST25lTSHzaSaapGsp0rmfi1yjHTINtIWwTF9vzrpBoLiqE6WcNtmqkmmuQbZ9r2aVSMAACAASURBVNpkH9tMuqM2GU5bxHrBeLuNRFmuJe2YGmnH1Uk6qkzikY2kOamRcVqdGKHz2XoFoZYrCbdaTZjVKsKtVxNps5YQ8xXiZ+FrwnsBKIVgan+jFfgcWIaXwa/xPfg1AeZrxPE3XyMGgAdZbyDIdh1B9usIclhPoP1afIUOaZu1+Nqux89eCR+7z+Nrvwm/Q8oEOqgQ6qBKlIMayYe1SbFRJ9NKnSK7zVQd2kGZlQ6V1luocdhO7bFd1J8S1sd6lJ/eRfmZXSI0VjjvpsplN9VuelS7G1B2To+Ss3soc95LhYseVef3UemsR9U5Paqcdak8LaiIu0VoFKBQgEMBGiuO7aLs6A4RGEsObUOYfNvt5NnuINd+J5l220i10SbNTot0Ow3SbdXIddAg106dMkcdKp02U35qKxnWasQc2ECE/gYRGOMNVEg31iDHTPidqZKwfyMpJmqkWmgSb6oqTprtZuJMVIjQX0uamQaJBzaSZKhCkuiIViHLREuc9IPqZJoLULqZaCNlok1UibFSJ+HIFjz2aXLccAVnz+nhnxeFU0MpRs2VLEup57+EtPG3kZ38l7AbfBVTjllNNueaAzhXf4aTdX7YVUZhUZ6IVUUsdhX+HLsQin1tIEdqg/G8mkhIVzqhXal4XYrEpz0W24rzWFWex6rBG4uLIewp8mRHthe6haHoFUegmeHN2iQPVqcHs6E4Hc2GeiyuPcCyqZQtKUfRTjFFPcmOrZH6nMrU5upTI26/3kf9I3NSbxzA/9Iu3JuMOVx2CP8beaT2PiTu0TP8rlwloKWMkJYkgirciE23JS3XloICe4qybSlJdaAyyYn6pPPUxZ2jJuY0Tcmn6czx525hLPfyk7kaH0xj2EkaIs1pjDegPlGP8igDyiKsqYw5RE28A6XhNuT6W5DpZUWmpx1loWdoSvKjMcGbulgPqqLOiW0v2X4m5AeaUBJqTFmYESVB+pQF61MWpEd5oD714ca0xgor7+M0RDpQFW7FhSR7auPNqRDcyJF7KY/YQUXkNsojtlIYpEP82VUknFlByrmV/y937xkUZ4Jma97du/fOzO7GbGxs7N2Y7uoykpAQRnjvvbfygCQkjDwI703ivRXeCu9B3kulkqrkkfAkSZJAYiTky3Z3ddez8SWqjp65fSPmzsRG7O6PN/LLhPyhQD+eeM97zqHo+Aaqw5Spj9hCU+QWxcaxJUqJ5tgNnEnYwplUDepFOpQkapEeqUJqlDopMZokx2qSGL2NpCg1UqNUyYpWoTBamdPRSjTEbqZbtI3LRcZcrzDnSrkpF4r1FcB3rUzYOFpwqdyO6wIoVXvTU+JC72kP+qu201nmTmehNw2p1tQl6FMXq0ZD9EYGcrQ4X2TAUKEhHTn6NKXrUpumQ2WKNhVJutQkm1CbZEZNgjENSSa0pZvTlm5Ad7YhvTkG9Kfr0p+mxVCmFpfytblerMO1Yi1uluhxq0SPm8V63CzS53a+GbdyzbmeZ861QktulNlytdSKiyVmnC8yVMjiF4p0uHZahTs1W7hbq8edKhtulLpxrXgXN8r3calkBxdLXTlXZstgiQWDxTb05FkwUGz30QjjQX+ZE12lDnSWOjJU683FM3sYanDjbIMjl1uc+LLblbvdrnzd5cbjbm+ede7icdMOnrf4MtYewEhrEMPN/jxvPaTYLi5eiWDxWjgz544w0rOfR227edC6k0cdu3h23oM1wSW9NPURGJ+uZyquzPGLAIwr/33AKGwX/xoQ/+X7X7eO/+HfKkf/PwGM379/gUwBbOsbRsEAMyMZ58HiCD/WxvKnDDe+bQpi5mEvkqkFZiUvmZcuKLIYl6emGJ0bZ2zkS746k09lsCPFUV5c7C9ievKeoh1GNjXDpHSGCYlYYR6RiUeRTd1nZvgqs8NXmRu5g3x6mPmZccVWUSq4gYWgcMkUk/MSRuQyxhcXkc0u8GJGxivJLCvSSebmR3h3p49Xzem8a4jhZYEvaylOLIUYIAtQY+W4Ni+iDVlONGIl25OfB8p58eAbVp98jbQlmQ8F9pCjz3cd0bx4cAmpVMKkIKNK5pBK5hDPzjEtlTIjm0E2P8FAbz2HD3oSG3aAR3fPKyTo1cvprPQEIu4JZLI3gPleH1a69rBwUaS425QvvGJBuvo3gXFdkhYk6nVJ+m2UBe+iDXkXZcCHaGN+iDbjx3BTvjuhz7chenyINuBNsgHLaXr8ELcRIj/lx1gN3otseCOy4X2aBe9SDXmVZcvbjli+ezjA2sQ95JM3eSH9mheyCVbn5lmVLvJCNsmqbIKVOaEecZGFBZnC8LO6KGVRNsKDbwYRpR7k2DFHYqN301CTyrOHV5h8do9Z2RSz8xK+ly4y132FifwzTGU0MJN7hunidiZL2hgvamGiqBVxeReSxrNMd19m8tJtpu8/ZvTxE54/XZ/RJ08Yf/yE0eFnjDwTInFGkc5IUARnryyxsiTU9skV0CgA44uX86y8FCJ+VpAoTE9fMTVyntEnQ4w/fcC40Ek9NsroxMO/vWH8FRjlswpYfLk489/cMMpXZlmSL/F+aZrOihCSj2qSdlyD3OO6FAXqU7hHh1znbeRaqytgscxRjxJ7PQpstci33aaAxyJBkhakanvhxk2VIi9NSn10Kd6nS76fNsX+AjyqkbZ9E9l7t5K7T41sXxUy9m4h54CqQpJO3vUFCd4CEH6icEcLcPgrNCZ4CtAogOLvFK8RTr8lzO5Twuw/I8T6E46a/1+csP4tES4bCXfZSKjj54Q4fU646yZOuX3BKeHG0XMDoe6fE+LxOaFeGwnfsZnwnVuJ2LWVaB914vdrEbNPk/j9QnWhNkk+mqT5aCk2jUIgef52TU7vNaBspy7lXlpU79JH2P41HTSn3t+U2oMm1BwypuqgIfXBptQfNqU60JTKADPKD5pQ4mdMsY8hRUKDiq8xFfvNqDlkQbW/KRW+hlTvEaDRTPFauWv9feUuI6p2G1G914TTOwwo8dSmyNOQfHcjcj0MyXTXJdvbgJwd+mR6aiFyESThLSRafkGuuyqVvtqU7tYkVwA4RxVSbVRIt1Mn10mLAhctilw1KHbXVLT55HlqkuulRZanJikuKojc1YmzUyLK4gtSHFUQOaqQ7byNbAd1hMxFwfgiTK7jNnKcNRAJN5IOW0lx30aShxoJ21UJsFRmv+cGjse6EdWcz+62Bszam/g/c9r4Twln+bvUAf4+ZZDfplfi1JjHgdYQggVJuvUUrlUR2JTF4dGQhmd1JH7tyYo7xf1t0Zw6l0z81XSSb2QSczGFIz2R7GkKYldLEN7tR3DvjsC+MQzr6ggc6hOxqIhGp/gkuhWRbDsdi1JJEobtdTj3XODAuV7syyPRSPJGOXUPemku7Mg3ovnLnZx7sJeKy/sQDbkS3mtGQLMJvvWuHO6JJuVON2lf3ib2/FVCOluI6K0ktj2NhFwfssv2UViyi5J8L0ozPDidupu6NH9qUw5SnbyfquQ9tGcFMVQUzuWyePqzTtIc701TghXNqYY0ZRhQJxJCrm2oTnKkIc2N2mQ3yqKcKQ53pSDUjbwTHlTG7qMuOYCapEOURu0lP9yDvFBn8k/ZU3DKioKTRpwWchRT7TmTbEN1pCENMWa0JDpwJsGF5nhXmhO96EjfTUuqN03JLtQnWivcyDVx2oo7xppEfQpOqSEK+pwk/9+Qduh3FJ1QoipchaZYdVrj1GmNEZ43UR+9iZqYzVTGq1KepEVBvCZZsZqIYjRIjtxGYuQ24qM1SBCk6ig1sqK2Uhi5hfLITVRHb+JMkjK92ZqcK9LnUoku1wo1uFqozdViQy4UGXO+2IJLlc6cr3Slp8SRjkIHesrd6SzZSWexNx35TpxJM6EpUZPWlG30Ce7lAhPas/RoyzagKcuAylQdSuM1qUgypCbFjOokU2oSTahLMqYhxZD2LDO6ss05V2DL+QIrLhZZcLnElKulxlwu0edaqQFXivW5XKjH9WIjbhZZc6PQlmtFtlwrc+BGlRvXhDaYGnfOV7kxeNqFvhJHzpWbcL1aj1vVFgrDy81yb66X7uZy8U7OF7pzucKNq7WuXKlzVtwvni1zZKjckXOVLpxX1BA60V3qoIDGwRoPBmo86K9z4GyTE5da3bjW5s7NdlfudLrwsMed4V5PnrZ7Mtqxi8kufya7gpjsDmK8OxDx4BEWroYhvx7O7KXjTAwG8Kx7H4879vK0x4fRS9tZe1YO8il+WZXxp1fDfwWMEwpZ+k+CY/pfI0krbhpnPwZ1CyaY2fXg7r+Zw/jv2TD+8T38i/nXA+j6dxW//wfB9PKB798JwCjIyxMI8TrzM5PMSKZ4vLgI/aWQ6sTPxd7ILpcgGZtgdmaVmZl5ZmcnWBKq/2afsjJxl9Wr7ZyN8SX3iB1nKiJ5cLefxclnLE4KACphakaQliXMzUwwN/kY8dObSJ5eZ27kNovTj5BNP2dWPKkwxswLHc6SScWGb2ZuHrFMzqx0XpET+VIyxjvxI5buX+B1xVF+L3Lkh3grfoox5+cIM747ZsDbk2asJriwVBmEfCCepZvVvHv2DfLpKeSSKVYenGepOZyfssyhwI6fmkN4/VUfErFUEd+zKJ5BKpUxJZtjekHCzOwwZ/tqOX7Ig4z444w9+YrZW2dY6ItE3rKLmbZdTHfsYL7FkZVmB0YaDvJy6iEvZcssS5cVm7xFQfoUKv9k6zeMQhD2ytwCLxYWePfoEm8jLXgbac630Tb8EGXP76Od+RBiy4dwW97H2rKWYMZyij4LIm1+jNkIYZ/z+0h1PsQb8z7BgO/jt/FT3Ba+T97GSp4LK+2xfP9kiBfih4rcTPncLEvzcpak86zOzrAmnWZVOq3Iq5TOC93bcyzMjjPy5Aany2I4csQOUeo+envyuS/8LaUjLM2JFXeJ0rl5lh6MMVzWyUx+By+qz7PWfp3ZjstMd13keXM/T2u7eFLRwf2SM9wtbORJTRdTPZdZuPWA2a8fM/HoCc+ePeXxqLBtfP4XOXpeCIMXmlaWha2inJXlRZaX5lFU+L1cYHl1DplkgZnR54hHrjEx3MHju41MPv1KIW2PCreRE4/WgXH0GWOjw4yPDjM5+lTRhf1yeW7d8CIXJGnhhnEa4bPXH28Y11YlihvG5RdSxYbxrXyKrspQko9uI/24KjlHNSg9rE+Jjw5F7pqUOulQ7qhLuYMepfZ6FNnqUGinSYmjsHEU2mBUybVWJtduK4VuapTu1qbER5v8vZoU+2tTGqBFkb8GxQc1KTigTt5+NXL3qSrkaNEeJZJ2fEHiji8QZGgBGoX7xVj3z0j03kjy9s3EuH2ukJ9j3b4gyvkzwuw+J8zuC0KtP+WY+W84Yv5PhNh9ziknARg3cNzuM0KFZ+cNnHT5nJOuX6yP2wZCPDYS4rmJk56bFNAY47ON+APaJATokRJkSGqgAakH9Uj31yfrgD6ZPjpk++hQfMCIsoMmFO/W47SPEdUHBOOJAH0CLJpSfciECn9DqoNMFFJ0VZA5FYGWlB4wJW+XIdneemR56pLloUPBTkPKfEwo9zOmbK8hlbtNqN5rRsVuE8p3GHJ6lzFlwutOI8VnwnOhhw65boZkOBsictIj3laDZBcd0r0MSfPQJ8VZizhrZSKMvyDBehMZLpvJcFYm202dPHdt8tyE8wIdCtz0yBdgz3kb+W4aZDhtJctdjSwvDUUneIq7OgmuKoRZf8Epi8+Is1cmTQBLd22yHYQsRhVyHQTHtDrpdltJtVMmwW4z8Y7KJAnf9VLlhNOn7LPaxJEgTSIK93G0pQCnlia2NTXyj9lt/OfUIf4ho4u/SznDhrwyXM9ks6/5MMc6BGA8hmd9GA7VsbjWJeNYGopvWyp7m2PY23ic4/0hRJw/RfyVGGIvxRHQdoz9bcH4dQayoyMQ984QnJpDsa0Nx7E+HsvKCLQLgjGvi0LndATalUmYtpRg19HG4etn8essRS3Wlw1J+1BL88Imy5roM54MDqdTeTObpMFAQnvsONxuyf4mOw61BRB/rYrUm5cR3fiakO4+TvUL0nQpCUVHSSsNIL98P2Vle8hNcaYkZTuVon1UifypFB3gtMiHqqS9dOUe4WxJCL05h2hMcKQ+wZh6wdWbpkVDhiFVKSZUJplTm2JDbYo9FXEOlEU7kRtiT+ZRe7KOC3DoRXHULkpj91AQuZ2cUBdyQ+3JO2VJXoghxWEG1MSZUBtrSE2kLk2xRrQkWdCcaEVdtBVn4l3oSttFh2gH7amenEmyoyHekLo4Dapj1alN1KU8VpO0w1+QePATkg59iijgM3KPbKQyTIUz8Vp0JGnTkqhCXbQAfkpUxako5N+SeA3y47TIiNYkKVyd5AhN4qO1iIvWJDFSnbQoNXKjVCiOUqYsSonKqA00JGyiI0OVoVx1ruapcilHuEfU5lKhHmfz9OnPN6I334zeQmt6iuzoKnSgrcib1gIPOgvd6cp3pD3TjBaRPl3Zwu+a0JljQEeOIU3ZBlSJdClL1KIixYDqVBOqkk2oTDSiIs6A2mQjWrIs6cyxZiDPnqF8W84WWnOuyEKxMbwoQGOpMZdKjLhcYszlYmOulFpzudSWi6V2nC8T3M4enK/dzfnGg5xvOc5Q8yl6G05xVmixqd3HhSofLgotL+U7uFzmycUSFy6UOHC1ypVrta5crXPnSp23Yi5Uu3O2woX+MgcGKpzoKbGnq8SOoRp3xQzWOzHY6MJQkyfnm3ZwudWb292e3Ot14UGPE8M9boz37mSix4+xrgOMd/sz1uPP9FAQsssnmbt8EvH5I0ydC2a0/xCPO3151LmHB/0uLD0qXu+LfrHIz6+f8bMQkbM6zy8vhK3jOOvAOLV+wyg0urwUKyJ0/vp+8S/PipaXX93Sv8KjELuzDo+/hnn/uzaM/3o4/K9NMArQ/FXC/sN7/vyH93z/blUBjMKWcV4i3BJOKsKQR+dewpU2/pziyR8SrVhqC2f+8Q2kEzOIxXOIZZMszT5gZfwmHx6c4w9X2vgm5TDZ+80pStnHud5SxE/vsDw+xuzEFJIZybq8KxEzPzXK3Oh95p5/yeLYlyyJ7zMvHmZ2agKJWMh3FBzVU8inZ1manmd+ZgGpTIpsboQ18T1+P3wBaX0qf0h34c9RmvwQY8APaS68TvbiVfp+XheH86a9mG+/ucSr6cfMzYkRzy+xPPec5flRhall5vHXTNUkQokHpJvxbUUAy1e7+WH0G97OjLEwK2F6fp6ZpXkFMF4938ypYG+SooIZfniHxQd9zHSGIa33RtK6m4lmd+TNdqzUmvOo1It30/dYk8zwZkH+ERinPwLjEtKlOVbkY6zOL34Exou8ibRgLdKId1Fm/BS7DozvQ+34LsaJtzFWfJdiyYckXd5EK/PHqK38OVyVb8O1eBOlz5sYHd7HqPJt9CZ+SlFjTWTIcoEHaz3JvJ/8hhVFteMssoV5BEOJ4Fx/NSthTTqJfG6CWdmCYqMrHntAd2spJ464ky46yEB/EcNPziKfH2Z5QcyyYGaZlyvigp733WC4oB1JUQ+LjZd4d2eEleEJlsemmHv8jLlvHjN89iqXi+u4U1DP3bRKnuc1M9t4luWr3yC9/4Rnz4f5evIZz8YESXqEyfEJFucX1oFRkKNXlliSy1hZWuDlCzkrKzIWFyXMTs0iuONnnp1j7GEtX13JZ3r4FlNCFuOzZ4yNP1ZAogCLQgj42MgwEwIwfrxhfCUA4rIQ1i1lbVVwSf8VMK4IwChWSN8vVl/wVj5Jd9Upko+oITq6mfTALRQFaFK8V5Nybx1qvIyodNbntKMeZQ66lNjpKJzTeVaq5FurUSTcslkrk2O1mRw7JXJdlcnfrkbxXi1OB+pReUSPisO6lAdrU3hQndx9KuTsUyHLT5mUnUJQt7Bh/JwY998S7fobolyEEbaNG0j02kSM6xdEOn1GnLsSMa6biHDYSJjdRkJtPuek1accs/iEIxa/5aTt54Q6bOSYrQCMSpxyUSLEZRMhbkqEum8mxF2Jk4rZxAmPjUTsUiHGdxsxfhokBOqRctiI1GAj0oKNyTxsQs5hU3KCTMgLMqXwsDklx6woOmCsgMCKQxbUBFpSHWBOdYCZQnauDDShMsiUqmAzao5YUxVsS6GvCemeeqS765PpYUiGmwHZnoYU7DCkZK9wh2hC2Q4jTu8y+TimVAqxVl76lO4wUozw82JvA7LdjBE5G5HqbESsrTaxDjokuRmR7GZIkpMu8baaxNtokGSvhshFhXQXVQXoFXrpU+xlSL4CGrXJctIg3V6VTEc10hyUyHJXJXu7Jtm7dEjbrkW0kzLHLT7lqOknhFttIslVg1wPbbIdVchxVCXdWok0m82k2iiRaLuJVDc1Yp23kLpLm9jtqgQ5fkKglybRKfZENRzFpzkXraoq/ktxGf85vYm/S+/jf86o5x9SylEpzmd7Wxp+9Qc42XUAn0Y/vJqO4VQfgX11FOZ5h9l7Jgm/lmh21uwnsNOPYz0+hPT5E9J7lMDWwwT1HOVgbyB7uw/h3n4M15ZQXJtjcG6Ix6oiHI2s/RiWHcW8NhLrplQsm7Kxaivn6K0BQq90op10lA2iIDak70Yn3ZUdBTs48/AMp+8MEjeQzJF2D4La7PCtMyOgdQ/xl/MR3RBaX54QefYqJ/p7ONVdQ1JVAnFFh8ksP0hxuR95GW4UJHtQmrKX0wIspvtTkXWA04l7ack8RF9hMP2F+2hIslHIwHXJmjSkadKUpU9dmj6VifpUxBtRk2JJabQ5pdG2FITbkx1iT1aIE+nHHck46UxR7E7yIrzJDHEiK8SGvFMWFIQZURZpQFmYJhVh26iL0qIhSou2VBM60ixoijejNcGenlQPelI86El1pT3RijMJ+jTFb6MuVoX6BHWqE7aRfXwDKcKWMfBz4g78joT9vyXn8EZqozXpSjemJVmduhglqqOUqI7ZSnmkMiXRqhTFaJIVpUlSqBrJ4ZrERWgQI2waI9RJjdQgI0KN3IitFEVuoTRiI5XRG6hPVKJTtIWLWVs4l7GZizkqXMzTYChbg640ddpEGrSm6dCRZUxPvjWt+c605LnQnudMR64DPfkO9BbY0ZNnSU+eOb0F5nTnmdCaa0JDlhE1afrUiAypTjXkdIIeJdHalMXqUpdqQkuONV359vTm2NGXZ0t/vjWDhVZcKLPiXLFwX2nKxVJBNrfiQpEZF8qtOH/ahsEyG3pL7Oir9KK/zp+BM+EMdWUw1FvGYF8dF/oaudRdyfnWbM43hDNU6ctgmQvnSm24dNqWa9VOXK124XKVG5fqvLnRvIdrTbu4VOdFf7mjYvrK18HxUqM3V5p3cK7Zg6HmHQw0+dHf4M9Qsx/Xundxq9eVO102POpxYnxwNxP9vox07WWky4eRHj8mBw4iPhfE5NkgnvUc4HmfP8O9/jxo9+Grlu3caLFC9k0+rEr45aWcn9+M8LOQq/hyEdbE8HKSP7+Y4o+rwkx/zFpcz1z8CyT+anz5GKsjROv89SiqAT8C43pNoIT/lwHjuiQtbBgFYBQ2jEKP8szMKn/8+jo/5x/nD5FWvDm9i5e3a1kbfaIwgohlY6zNXEd+tYrFxlSWS+JYKIyjI2E/GbG7OV0exdc3+1iZHGF+cpJZsRjp3CxS8Qzz09MsTDxDKrSTjN9GPn0H+cwwCzMzSGdkTM5PK0wzgsnm1cQ8q9NCrd8Eq9Jv+H7sLK+7RayK9vBdlCkf4s2QZngiH8hGdruVtWdf8u3kGN9OLvBq8i3yyd8jlvzA+NIKC9JHyOaESjs5j+Y+MD2+wmxdFh8yPSHDjN9nWPFqoIi3T66xIh5DuiBHurzKvGyK25faCQv2JipkHw8e3GJp4iZLt8qYaQ1ipOUgY637kNa7sFprz+OS7byf/op389OsSWcUkrRMLkjCMlZkS8yvzLO6NM6L+UVeLizy/vEl3kVb8i5Vl7cJmnwXZ8jbUwa8CjHmQ6Q5P8aY8mOIOhz+DIJ/BydV+BBlxPtoI97FGfJ9mjk/F9jxY64Vq4k6vE414F26Ca9KtvP6ThtvRp8yPz2BZF6MeG6SJfEyrwV5X8h4nHvGnAIYn3PjYjvJsUGkxAdyfqCKsefXmJc+YXlhEvn8LHLZAguSeWRPp7hZ1MxEQSeS0j5m26+yPDyJdF6GeEGKWCr8HcVMjY0x8/UjnjT3cy+9ilFRLSPpdUzW9jF342smnj3jrpDF+HxYAYzTk1PIFxYUDmkBFgVJWogkerEi5+Xq4joszk4iGZ9m+uk9JM/6mLhfyrX+eMYfnGfiyUOFE/v5yCPFZvHfCowrL6ZYerHukn6zMKEAxtSj6mQc20JG4Bby/dUo9dGkcqcuNV4GVLvqUeWiT6WzHuVOuoqtY6HNNopst1Fqr0Ge5RYKbLeSa6tElt0GirerK6JfGo6bUHNCj4oj2pQFapB/QIVsP2Wy/baSs1+FtD2biff6jGj335Lo/Snxnp8SLdwpOv4TkU6fEO3ymQIWo5y+IM5tM1FOmwiz3Uio9QZCrD7nhOVnHLP4lCDT33DE8lNO2m3ghP1Gwl23EumhSoQwXupEeqsT4a1GmLcKp7y2EOq1hcjdasT6aiiAMXqfBnH+2sT765Dgr0PSIT2SD+qRFmRE1lEzco6ak33ElLwAEwoOmVJ8yJzTQvNKkCVVgeZUBZpRGWRGRbCpYsoDzSn0M0XkqU2qux7pHiZkeJiR4WZClocxud6G5O8woHCnAaU7jCnxNqLI00AxpduNKfRYh7xibyOE98LPM1yMiLPVJcpaiwhhbLRIcDUm2d2UeCcD4h30SbDTI9FeiyQHNRJslBHZq5HtrEWeqw55zlqKmkBBnk6y2kKKjTJpDpvI8hCAcX3DmOqtSYyrCiesPifY+BMOG33CSfMNpDurkeusSo6TKiLrTaRYbyTZdhOJDkqkusgSywAAIABJREFUeqoT47qZlN1anPLcTLC3EscOmhOZ68qR+mBcGrL5pKCEv8vK5z9lNvG/ZHfxD2mF/O+iLLRKUvFpTyCg0ZfwXh98m7zxaj6AU/MJXM9EY112jP0dqQR1x+PX7MfxgZ2EDHoT2r+HsIFgTg2EcfJsKMEDgezvC2B790m2d0axu1vE9vY0bKuj0Mk+gFraboxLj+DQlIBJWSQWrekcvt5G7I1BnIvTUco4wqdZPmzN8MY6cx+pg42cvvuIuLO1BHcEc7DFk4NnbAlu3U7CxTRyvhwi69ZDkm98zbGBQY73NJLcUkBo4XHii/xJy99JRrozOcluFCbuoCx1HxVZAZRl+VObfohG0QF68g9xrmw/DcImMV6X+iQtGkVaNGXoUJ+uRXWyFuWx2tSmmFESZUxRhAX54Takn7AmJ9yFlON2xAdbkXTUnrQTTmScsCcn1JaiCCvKIk1pTLKgPlaf+mhtGqO0qA1VoSlei64MU3rSLOhJtWYozZ7BFFsGkq3pTjSmPV6L9iQN2pK20pK0mcYEZUrDlcg6vomU4I0kBGwk7sCnJPl/Rv4xZerjdGiIV6UqchMV4RuoiNhIedhGSiOVKYxUIydiG6mh6qSGaxMXpk50mAqxp1RJCd+GKHwbGWGqZJ/aTF7oBkrCN1AdKzSxKHM2YytD6Vs4m6lMf7pQ07eRnjQVerMEc4oO3Rl69OaY0ZlnS2e+A515jrRn29GV60hvgRN9BQ70F9rRX2hNZ44JHXnmtOdb0pJrzpksM+pEhpTHaVEQrkpJ1DbqRMa05lrRmW9Hb54DfQV2DBTYMFBoybkSK84WmXKu2IKLpVZcLrPhQrEQ0G3J2dNW9Jda0V1iy1D9bs62HGOgPZGejiK6upvpGzpL1+AN2nuv09PTQ09rAe2VR2krcmegTHBEO3GlwoFLZQ4MFdkzeNqNyw07uX5mD9ead3Ohdh0az9e4c6XRm+stO7jZuourXb5cGzjO5Z4o+poiGWwL4WLPQa73e/NlvyNf9zjxrH83Y/0+jPbu4nnPbp737OFZ916e9fjyvHc/jzp8eNC2l4cdfjzs8uN2kydXms2ZUwCj0Pm8yM9vRvn5lZQ/rcn5ZW0GXk7zi6InWuiKFv+l1eVvuaR/zWH8a1gUnv8/AYy/ml6ELEbhdlAmEYKgF3k59py39QW8jXDibbohiw0HeXuzj9djQvf0CG/vtzJTe4xXp4/zvjiC19XpjA2Wk50VRFTaIc50FPP47hWk0yNIJBNMS6aZFUtYFEtZGB9F/Pg2spFrzE/eYEnylOVZKfLZZUU7y4KiUlDGkljoUJbwenqYH4Yv8Lo3DXmGGz+lWPNjkj2r6bsZq45hRfwNYiGncV6GZG6R5dkXrIjfsiT+kWXpB1YXF5AuLjK9uIh4fgGxZIHZqRWWn08j6Sjlw2kfKDJEVubP0vlK1kYeMC+VI5l/yYJ0hutnWzlx0JXgAA/OXe1lSvwI+fhVZDfLeNQn4llvIpL2I8zV7uRusR9Lo7dZkY7xZlnGitCUszzF2vwCLxdXWXwh58Wy0MiyyMvFRT48ucy3cTaKDeJ3yQa8iTZkLdqSH3L3sCryYDHOhnex5vw5RAMClfjjSW3eRBnxQ4wgT6vxIUmPP5zeARcSeVlxALnIkvdJWvyYY8bimXB+enKLFzPPmF0cQ7I0zeLMa9bEctYkIyzPPWRBNs/U8y8pz48mIeoglwabGHl8gznxsALUFxUNNTLk8wu8mJ3nxf0RvsqsQZLXxlxZD6vn77E2I0j4s0zKZpFJ51icmWVkaozJ4WEkt+8j6b3K/axa7mdUcze3lqctg8x+9YDpx8OMPHmquF+cnZEonNtCpI4gSS/LF5AL/c+rcoUkLQS2i8XjzIxNMTN8B8nTdkbvZXO9P5yRuz1MPrmvqAMcGXn87wTGaVZezrG6ssqbxfUNY8oRdUTBm8kOUqE4QJO6QGPaDlnStMuYRi9DGj5OvZchNZ7GnHbWo8bNkEZvU2o99Kly06FYuHez3UCe82bKdmlSGaBNxRFNqo4Jr1oU+K8DY5avMll+W8nwUSZ550biPH9HnKewVfxUIU1HOgtu6N8qjC0hNr8h3P4zop2VCLffSJitAI1Kigm330yEozLHrTcoJtRhMxGuqsR4aRDrrUWUlybhHtuI8NxG1A4NondrEr1bg8hdakTtUSd67zYEWTpWuGE8oE2scM/op7F+0yiAY6A+osPGZJ4wJyfEipzDFuQGmpN3yIyiQ2YIYFgZaEGVYG4JNqci2IyyQBNKDpmR72tKmpcBGd5mZHpaku5mSZqrOZnuZmR7GZMj3CAK1YpehhR6GVHkbUzJDmHDaKV4FZ6Lt5soRvhZlocZsXZ6hJqrE2qlQbi9DhEOuoTZ6RBqpUmYhSaRVtrE2GoSY6tKlMVm4iyVSbVVI1NwNTtpkmGnRpKlMvGWW0i0USbV7nOy3JTJEsK6PdVI9lQj2mkLITYbOGbxOUdNP+OkxSZSHVQocNOgUOimthcc1xtJddxChtc24l23kOajS9xOdY57biFojzrx8buIKPNme5kPGgVR/B95pfzH7EL+h/Ra/rOonv8tM5PfZCRgUZVAcG8sJ9t8iOzxYl+zE9vbduPUEoBldRCW5cEKoAzuiSawax/xN/eSeHMXsZd8iL1wlNgLMUReiuTEhaMcvXyC/edi2NERhXtzLC4N8YpxbYrBsy2OHZ1J7OpKx7kuHueuVEKvtZB2/Rwnu5tRyw5mS/FeVLLdscjw4UR9MY1Pxsm6dYHD3cnsa/LF/4wT/vUuiC6LKL9/gYzrd0m/84hTFy4SMtROck8tYZWxRJcEkFayl9xcLzLjnchP8KZctI+KzACKRfupSQ2iSRRAb0EAgyU+NKda0ZhkSFOSHs0pujSlatGQuo3aVC1Ox2lTmWjA6TgziqIsyAu3ITfCiawwZ0QhjiQeE6DRGtFRW7JO2lEQZktppCWV0WY0xJnQnmxGd4opLdE6NJ5Soz1Jl4tFttwodeJcphlnUw25mGbMpQxjBpO1FD3R3Ukq9CZvpjf5CzqSlKiJUSL35AaSD39B0uHNJARsIm7/ZyQd+Jycw0o0JWrQmKBKvdAxHb2F6qgtlIYJmYybyRFuIEO2IQrTJSVSk8RwVRJPqSAK1yA7WpfsSC2yTqmSc1KJfAU0bqQmZhPtyVvozVChW7SFjuQNtCV9QWvi57QkbKArVZUukQZdqVp0pBvSlm5MT64N/QVOdGXb06XYNDrSX+TIQIk9PQUW68CYa0G7MHkWNGcaU5ciSO5q5Avu73R92vIsaMuxoCfPmv6C9e3iQKE5Z4stGCwwVcjTAiheKLLlUokD5wqsuVhiy4UyO4aEoG4hL7HRn4GWcHo6smjvrKKtu5Wa/kuUDtymuv8irb3tdLcW01cXzbmqQL5sOshXDXv4qs6L61VunK/dwaX6nVxr2sP1M3sV4CjA4oUaYfvoxpUGd262bOdS50GuDsZydSCbgdYceloS6Gs/zMXe3Xx51ouv+z150LWbJ127eNrpycNWNx53ePG0aydPunbzuGsPj7t8edghzD4edu3ndrM3l5vMkX6dDy/n+NPLJX5+O8bPr4U8xiV4JYG1acXr+jZxRhHS/Wury/+vNoyK+0VFtM7U+h2jAI0yMRMzM7y+OMD71H28j9vMWrEtr9oLeHPvPssjD1lsS+RdYyDflu7j+6IT/NCSz+qjQZp7czmSdoCYnBP09dUxNvoN0zMjTAkO7Bmh3m+exYkJFkbvMz96Ffn0TRbF673D8ullXk/NsSSZZ3ZugZk5GQsSMd8+v8vr3hLkmXv4NtmcH2K28ibGktXcw7y5eIY1QXaWLSJZEBpPZKxIp1iSTbMglyJfXGRlZgmp9AUS6SLzs0Lo9wRvJGJWJsZ5+fQWC2fzmK/dx7dnjvBqII8XD26wKJEzI11jcXaOjtoiDu624vBhLxp7qxmem0AyN8bq1C1mn15C/niIV7dPs9ARyoP6CCae3EQuFytiagRglK+KebUgSNArzK8Isus4q7L1G8YPT67wXbwtPyVY8WOcPa8jnViK3cn3DQl8P5DD6+5k5ksPIU9w5F2ICS9P6rMWps0PYZv4c9TnfJ+kxWqeO2ttcXx3Pp+5TDd+SNbiTyJ1Fkt38N2tTl6J7yNZfIp4Rfgbf2BNvMKrmeesSr9W5Cae7akkL/0YZ2oyGX9yG9m0cLM4y5JsnqX5RRbm5hVy8cr4NOK+yzzJrGa1qJu1mnN8f+sZi88nEEtnmZubY2VqlpdjEiZmpnj25DHiB4+RXL/Hs9YhrmSe5nZ+HXfLzjDRdYnV24+ZfPhUIUcL4Lq6vLJ+v7gkZ2lxnmW58JlwxyhT/J+cnBhh6tkokuHbTD2o59GNeO5eiGb4dgtTT75R5DyOjD5h7OP94r9FkhY2jMsvBFB9wbulKfpqI8g4qUPOyW2UndKj+oQRnaG2DJ10oT/Ani4/Szr3mtPpa0HXPis69jnQsseGDh87uvyEn9vS4WtF/Q59yj22keukROn2bdQfMaAuRJfak3pUHtUi74AyWb5KZOxVItN3C5m+W0nZtUnhko5x/81HYPwd0S6fEO74W4UL+oTlPynuFqOclIh0VCLSQZkI+y2E220mwl6ZKGcVwp22EuaoTKSLKnHeWsTv0CF+hy5xO/SJ3alH7C49YnfrErdXj3hfXeJ8dYjz0yZhvw6J/uuTfEhfsVlMOKhL4iE9EgP0SQoyUEjVomMmpB03I/eEjaJBIz/YksJAcwUYVgRaUB1sRdVhS04Hm1MSYEzhAROy9xiT4q5HqpsJIjdLRK5WpLlakeVhSY63GTnehuR46VPgaUiRl/H6eBtTutPsL8AogOKv0JjlZUaCswHhNpqcstVSwGL4R2AMsdLkmLEKoabqRNtoEeegQYyVCgnWqohs1f8CjOl2aoo8xkRrFZLtVMhw3EiBlxp52zXI9BZC17cR46TMKTslTlpt5IjxZxw1+ZxMNw3q/Myo32dOibfOx9tHIbNSi5Tt28g+aEzMTnXCfTQ5EWRKSuZBAnIdscvzRqUwmn/MK+V/zC3hP2bW8feiKv5LbhobsqNwP5NE2LlYYnt8iehwxLfBAq8WN9y7DmJR649t7REO9qZwYiiOYwP7SH/gS95jP7LuHiT95imSryUTfz2BkAvHOXElhJAvszh8NZfdXSK8zqTi25eHX38WB85msaM9gZ1tyXg1JuLeFseR7lKS+7uI7+/CrPQkWlV70Cl1x0TkwY60EOrv36fkwT1Cz1Wzt/4QPnX2+Nc5kn0jncoH58m6doeMOw+Jvn6NE2fbie9rIqmzgFPFgaSW+lJ62pesJBcKk7ZTmupLWdoBStL8qUk+THvWcQaKDnOuzI+eHGfaRRa0ppjQmmpEU7IWDSlq1CSpUxajoajsK40xoijaguxTFqSftCEtxJ7k4/bEBFkRHWhBdogD+eEOFEXYUBZhTnW0KXVRBrTGG9GXYk5PvCE9cQa0xGrSm2bAxVxzruaacCVDl2uZ2tzO1eNGtg5nU1UZTFVhMHkjg4m/YUC0kTOJmykJVyLz5BaSjyqTELiFhENKJB3cSFrgRuri1RQ1fE0CNMZsoSpiE6WhG8k9sYmcUDUyQjVJD9dHFKFBargqonB1soTe6hh98qL0yI0QNn3qFIVvpSRiCxWRStTHKtGcuJl2kTKdos20pwrQ+BnNsb+jLWEj7QnK9KRo0JmqSWuSFl3pJvTl2tGT7UBPrhNdOQ505tjQU2BDb5E13flWdOZa0plrQVe+Be05JjSl61GVqE5Z7FaaMvXpyDejI8+M7hwz+gssGSyyZKjIXLFZHMw34VyBBRcKbbhQIMTiuHCtwInrRU4K+L4mmFTKHBmo8KavPpDetjjaO/Jp7aykZLCH9AtXyRu6TE3/eTq6uhlsruJCdSq368L4pjGA+407+KrBg8tNe7na7MONFl9utvhwq82Hq007OC/kMta6cq3Rky/bdnG17ziXB1K4PFDKpYFGhnqL6esKY6jXj+tnt3NvaBff9PjxqHM3TzrdeNjmwtNuL4Z7dvK0ex0YH3X58qjLj4ed+3nQuY97bbu53GTB7L08BTD+eW2Zn9+N86c38/z51Qq8EmJxZuD1rGJ+EQDytXCLKOQvzvyzDEYFPP4LKfrXTePf3DAixOP8K+bfc6/4t777L28YfxFuGBWxOhMszAqz3vgim51C+nFb9/bxQ95XJrEWo8PbZD3e5fvzvqOYpfMNyBqiWCndw3cVB/mhPpYfLzTyauIOt+4PkVKRwJGYfeTlh3P1Yj2jz28yPTPKrHgG2ZQU2bhwo/gc2dgdFsV3WZh+zPzUFPKpBd6Oz/JyehHJ3BIj81Kks895f62VlZxDvE+w5Yc4Hf4QocxSkhevW4r4Zfgeb8QzLEmXWFpYReiJXhayBJcmEC+PI52f5qV4gRnpCmLpPEuSSb6dGeb76ccsi58hFz9h6dkNxP3F/DCQwJsLRSzdHWJVMoN0Vs68VEqvEKvj54S/vzOlNencH3/KrFwAwGlWF6Z5LRvnw/QdXj3oYvH+IPK5SeRLQsuLVCE7v5aLeSeTsSYTpFUpL5bGFRmNy3I5H55e4X2yLT/F2PPhlC3volxYSdjJakcR3w5f5/uJm7y/34W4LZfR3KOIkzxYitDnh+Mb4eRv+SlOheUMa6YK9vLzYDovMlz4LmEbv09U5mWWLR+6MngzcoPZ+VFm5GIWJGsKgF6bGWFV/BXTk6MU50VTXRrPN7cGWJ4Tav0kipvFZcEos7C4Xjm4KGPt2STj1T1M5bfwoqyP1bpzvDj/Fd8Mnufpw2+Ym55gZXyC1+PTzExMMPr0KSMPHjH+zSPGb9zjq8ZurhXU8nVxI0/LWljrv4nk3mOmp6aRCRL0SyFOR87LxXleCLE/ywvIlxcUt4xzUgmjo+NMPR1F+rSfybt5fDMUyqPLiTy8UcHE46+YeDbC2OiTv9wwCveLgjT937xhXJlmbVnKG/lL3spf8HpVwsu1aV6+nuft69f8/rWMK+1JFMdZUBpnTG28BY2RlnRHODAY6sy5Yy4MBtgzGODA2WAXzh1xpe+QMz3+DvQecqTnkD29AXYMHXGi+6AVbftMqNmuRdMeA/rCremJtaA9ypTa49oU+m8hx09JAY3r0rSqou4vyvG3xDh8ouh0jnfZQLTTF4TZfqowtpy0/IQI2y+IdVIiznkzca6qRDurKMAxynErMS7qxLprEO2uTrTnNhL36pIgzG5dkvcYkOJrqJgkPwMS/QxIOmBA0kFDkgMMSQ0yVmwQRUGGpH28XxQFGyvuGEWHTcg4ZkHmCUvSj5mTdkSQpm3IP2JLQZA1hYfMKfY3o+ygORUB5lQEWVAeaEqhvyE5ew1J8zQgwVGbJAdDRM4WpLlYkepkQbqrBZmeZmR4GpHhaUCBtzGFggztbUyBtxGF3kYUeBlS4GVAvqc+hd6GFG43JMPTkARXXSLsthFqrUaIlTDCs5Ziw3jcRI1QMw1i7HRJctYlQTDG2AmVfVrkOOqQ66RNpoMGydYqpNipkeakQY6rCiU7dSjarUveTh2F8SXGUQByZcLstnLScgshVsqKm8u2YHvahHpCHyPyPdQV38napUWOvxFpAcZE+moRFmTCqVh3YvIP4S1ywDTXB9WyNP7X3Er+p5wq/j67ln9ML+Q32dGoZh3lYHcEGdeOkT3kTmyHDXvrrfFo82bn+WO4tB/G+8xJjl/OIfK6iMjzByi570Pt032U3DuI6PoJ4q4nEXcrhZALIZy8GELMnRzCbxdxoC+DXR3pHLxQRuDlMnz6s3FtiMGnK4MDvbns7UzBr0HEiZZyovqb8D6TiHXjYcxO+2CSth3HpEPkXO8j7+43xF27yr7mOLwrXfCpciT9Sgo1D85RcOMuuV89Jfmrexwf6iWqu4u0oQaOFR4mMnc3uaU+ZKd7UZi2m9IMX05n+1GZ50dNhi+dBQcZLPfnQoUPA4WuirvCthQT2kVGNCZuoz5BmeqErZTHqlIWq0FJtC7F0aZkhpggOm5O5il7Uk/YERdsScJhK7JOCLDoSIkgR4cbK7aLTTH6NEfrKKTmoVQLLqTbMpBmTk+KAQMiPa7mGnIjV5ebORrcLdLmfpket/K2cSVjKxdSv+Bc0m84K/qCriQlxY1ieZQKOSe3kHZ4M6Kg9UkPVqI6VpUzqZqcSVnfNNbGbOF0xBaKQpUpCtckP0yP7FMGZIZpkhWhQV60DgUx+hRE6ZMfoUt+mBbFEZqURWlwOmobVdEqVEcLm8YNtKYq05mxlXbRJgU0tidvpD15M60JSnSlqNGZpE5HojpdKVr0pusxkG3MgAB8OWYM5FgwlGvN2TwbenMt6co1W588UzpyjWjJ1KUxTZNGkQbtOfp0Fwh3keb0ZtnQJ2wZiy3pKzOl/7QJ/WVGDJWYcbHYhiv5DtwqcONusSd3Sjz4styDW5XuXCp3ZKjEgaEKb4bqA+hrDKe3JZX63nKKh9ooGRygYuAq9X23aOm6TFdzK+cacrjTHMb9Rh/uN3pwqWEH187s4nbHXsV82eHLjZY9XKrbrggxF6oAv+725fbQcS71x3C+L5eLQ42cO9vA4GABQ4NxXBw8xu2hw9wbOML9Hl8edLjysN2Nkb7djPbuZbhzD0879/Ko05eH3X7c7/LjXqcP97oEYHREcq9Ica/4y5qcP72d5k9vZPz5lZxfXkvXYfHNHCiehffSj93R/zy0+y/bRoXp5a/MLh/f/2p2EdpgBID8D/zhLf+a+eWPb/nXzX9tcPlbwPjPP1tvehFyGAXDy6+mFwEaZcK2blnGrHSGtYkR3l/rZT51Pz/FmPHnWB1+zrbjXd0Rls8Vs1IXwuvmKN5dOM2r+5dYmXyOdGaa219dJzTMn7iIHVTm+XOpP5/R53cQTz5ndlqMbGYWmXiauannzE0/ZXFmFPnMNItTM8jHJ3k1ucT8zApjUjHTzy+zUnKY72LM+ClKg3exWvwQYoy8MYfXT+7z/cwUa1PTLM3MMT+3jHT+BZLFl4gXV5leWFE4gd9InjEun2dELgDgNO+EOrznXzE+O8aEZBz546/48WIra1fKWblVh/TLdl5OP2BlQcysTMydr28SfNSXndstyM86yfDDLxWRNAJQvVhaZlW+yPKisI2bY1kAncUFxWcv5cu8lq3yk0TM97OzCmh8tTjLi4VRxCtLyJblvH9ykZciC36Ms+X7aGu+jzXl+wwbZgerkE1NsCKb5Y1kGLlUiuT+LZ7WxDIVZ8t3R7UheBO/D9/EuzRN1nJMocSTn2IN+BCjyvskdX5MteSPNYf48PCCYksom1tgYUrMnHiOFfEoy6M3uXjjLJnpEQx0VTMz/oAXcqHvWsLyvGz93ySXsbwkZXl5lg9PppgtGWCudICZkm7k7ZeZ6bvE2YpKrva3M/bkNuLRuyxOPWHuyTMmHj1lZPg5z4afM/pohLHrX/NVVTt382p5lF3NfE03818+YmZGwuTLRabfynm5LOO9TMrbeSnyZRmyFwvIF2SIp+YYfj6L9PkU80+KkX4ZyTcdwYxfy+bx7VwmHn/J5LNJxv7qhlGARcElLQDjysdYHYXJ5aPp5dXqNG9W5viw/IrvX7zmu7cLfPutjO9/WOWn7z7ADyt82ZdBebI1JUmmVCVacCbelq4oe3pP2jFwxI5zR5y5eNyTSyd3cOH4ds4FOXM22JH+w3b0HrWh+5gVfSds6TtiTY+/Ob17zejZbsyVMAfuZHtxO9uTvjgLao5qUOS/hVw/JXL9tpLvp0GatzJxNp8Ta/wZiVZKJNhuJcp6C6EWGwmz2swpyw1EWW8g3n4jiQ4biHVVJtpZgJrNRDupkuCmSby7FtFu6kR4qhKzV5Non20k7NVE5KOjmOS92qTs0yPlgD6JB/RIPGRAYqAhCUFGJAUZKW4VUw7pkxpgSFqgMaIAY9IDzcgIsiD1oCkxu7WJ2qVF0k590nYbkyHMDn2yduiRs1OPvD16FPrqU7hPn+y9WorbxUR7XeKstEmw1iPRyoBES0PiLQ1IsBVA0pBYR30SnPXI8TIky0OPDDehk1tLMYJUne25HnWT46VNjrc2KZ6aRDupEGa7mf+bvfcMqnpR0z2/zb23JtTU1PRMze1z9tkKKpKzKIJkEBQQUTGLkaxk1iLnnAREECXnnJEkQYyISE6LnMy6Q+999jnn/qb+y90907f71nyYL32r+sNb/1WLquWi+PLzed/nedwNduGiJ4ub/h5cD+7FRVcBdz0VXA4o4X5QEX8TFfwMFAk0UiHEUIVoc02izNSkE2woT5CxPOFCTI6lIol2gnNbi0R7LaJsVPEx2sUtg114GO7BRfh8A3ni7XW+1RKe0yXLXp3bx1VIPqFCjPC7Omrjc0kTF0dNnG+Z4JpwjrNRdhwUWaEW7cT38dH8x4hc/kN0Ef9jVCZ/Fx3Cd1HXOBBzDv/6C+QN2JDTqkVUtREXi49jX+fMuUeBnGv2wrHoJh4PY/HpiySi9TKFvSepfXqGewMXCOtywqs3EO9HYdxs88WzyVsatyPqjse9PY7LTXFcak3nQmsWtmUxHM0Pw7E+lZudd3FqTOJSZRSXqmPxHyzkSkMKNvcCMb/thWG8C4YxNziW5UdI9xOCOqZxqnqAeaoDNuk2iBtDePCyjeyBl2Q+myXu2TRerQP4VnQRXFvBjRRvzvpbIU44RXjUCZLizpGdepGC7PPk3zlGXqoZxRkWVN+xpjbjKBUJJhSG7KMwSIOyCE0KghW4J9rFXZEs6f4yJHnJcFukRoZYl0QvXSJd9hPldohIV0PCXQwJczYk0smYVC9zMoV1tKcWBQGaVARrU+yvSoG3ChXiA7TGWNGRaElXsgUt0Qd5mHCAgXRd+pLVGUpXY+SuJi8ylOmPk6Er8nvao3bSEPIdVeLvKBNGII8qAAAgAElEQVTtpNB/F1m3dpLqJku8kywxN3YT6yRHhvceCiM0KIxQoyBMhYJwNbL9Fcj2U+Guvza3PbVJdNEg2VOLZB/BaKJDmo8WKZ5qpNxSJcVDmbSbyqTfVCLTU4VsHyVp1I6wmhac0wWhuyiO2E1Z5B7KI+UoixAAci9l4QqUihSoClaiNmwvdREyNEbvpDlaltYYedoi1eiI0OVhhCFVEToUR2tKwbAkVpPSWE0qE/dRnaRDRZwG1Yna0qmJ06Mx2obqeCH30JDiu7oU3tOisuAAdTm6tN025FHSYZ7G2TCUZstAhh09WcfpzD7GwztH6L5jzqMsc7ozBAe0He13r9Be4EtjWSxllXncrW0jpfEFSU2vud3wmPyKUlpLIxkquMbTe7a05VnTVWhNb5kNfRXH6Cs/RW/xeR4VX6a/6DKPSy/xotaRx42X6G5woqnGX5ryUdNYRE1TJdX1RdTWpNNaG8qjZj8eN1zlcYUdT8qPM15znplaR6aESsDi04xUnudFtVAv6EB3+XEelQs3jGdYGMqC96PShpa/vl/irx8W+esHCX/9sMDfhNaWD4v/YoT3//pu4Z/NP+Yv/r+f/1QXKHzO7yMol//mgXFZCNBeWWRJssD7mUn+MtLPT8VRfAw9wpcgQz7FH+NdsYi/jLbzrjGdj63ZfH3ayIfx56zPzjC/IGFsepJnrwYJCnEiMOA0SfHuVJTf4dXLAeamJpDMfFt/z449Z2Z8iKXp1yxPTbI0O8/4yiLz8xLWpqf4MjrI5v0Q/uxnAe7q/IOnOjMBBkjSnFl83sLc8gRzy1MsrkmYk8yzuLjEmmSJrfkF3s/N8Xluls9zY2zPvWRhaY3J5ffMLG8yMzdJW3s18XGR9DeUsd1dwtfaSFZbMplovMPy02aWx56yIpllcUXC0PMBXD0csT66H2+PEwz1tbGxvMrGyirry0tsr6+xsbLM+so/B8bVjS3mtr5Iw6jX1jZZ2dhmbXONzbUJJBsrCNmHvz2r46cgHX7yNeQfxGb8JNbnU8ghNh8WsTI3y+bKonR9vDg7z/u5cX58Xs/bXE+Wr+0DD3W+3pTlc5gKXxMO8muEPr+KtfghQIlPYiV+DtXnh9un+ThUJ22sWVxYZEUwHS0s804ywfZkLzmFmWTejuDxowZWJWNsrgjqorCOXpQadgTjydqqhPW1BbaejDCWUs5UWgVzWVV8aXvMVu8gvRUlZKdGkn07kqrSTKZH+pG8HmHy1UtGhl/yUshbfDnKwtNRBvIq6Y7J5nncPV7F3GXp4ROWZxeYf7vK/Mc1tlYW+Cy4uOdnWVlbYPmtkMMp1AvOM/JmnrnXoyw8T2DyoRsDxY6Md0bzojeRyeE+xl+NMfrqKeO/u6OlCuObV0y8GWZ7fZGP26t8frvK13dr/PBhnR8/LfHzp01+/fgjf/38E7/9vM1vv23xl78K/1n7FX59x6PqSFLF+iSJdLgTqE+ByJhSL2MqXIyoczan0cmSxhtWNDpZ0+JmR6e7He3uNjS5WVLnbk61uwl1N82odzOjyvEQtRcMaTxnTJObMY/j7RlKOkFbpCX33TXIvKFM5g01Ui+rkHxBlfBjcoiNvydUXxax7k58dXfieVCWW/q78NCXxePQTryMduJvJkOA2Q4Cjuz9pjCayeFnoYjYSg3RETV8jyjjba2I3wllfE4qEXBSheBT6tIJclAn6IwGQee0CDynScBZdfx+n4BzmoRc3IdYWFOfUSfwrCbBZ7URndTAx0aJm4flcDeXw89WDT8LZcSWagRZqiI2V0RsuldahxdqpUCErTKRJ1QJs1ci6IgyAcaq+B1SJUBfDZGeBiI9TUSHNBEbayM234e/uSYBFmqEHVEnxFKFQOF3MZNHZLaX4MMKhFgJIy99hh5RIMBKHh/LvXhb7MXVQIYbujtw0t3F9f27cdSU4ZK6DJc193BVaxcu+2XwNlBAZKyCyECRMBNVwk1VCDVRlt41+hvsJshUgMbdRFvJE22tROwxVWLt1PExlJXCuttBGa7p/AkXvd3E2mpx/6Ih2Q77SbNVId1OhSR7FeLOahB8Xp2b59XwdtXDL8SGW6kXOeJvzKGgo6hGXud/Dxbxn4Tbxah8/mNEOv9rRCD/V9hVzDIvE9x2ntKXx2l4YUF+3ylcy0/jUHODc90BnG/xxrkuEO++ZMSPY4jvcabssQO1zx3Ie3yGqN6r+PT64dUdiE+nmMCuYMJ6YwjqjeemAIyNMVxoTOBsYwpn6pI4Wx3PlYYkfHpzuF4XjVNjHB4PbxPyohSfgftcqkvkWF4gVpneHM3w4nCyG75t3QT3zuPc0IBFui9n8vwRNWSQP/yYgufTZD1bJOn5CuGDc7iXPsSvqgLvBzEc9z7CBU8jwuPOkJ3lRFmeGzX516gtOE9lrj3VOXbU5djScMeKxjRTikLVuOstQ47XDvL8ZHgg2iNVGXOC90qr9NJ9hRW1HvfDzUnzNSTZ04g4dwPiPIyIcTWQdknniMy5LxaczvspEatRGaRGVbA6JX7KFHqr0hprwWDWcfpvH6E9Tp+eFH2eZOkzlKHN8ywtxvJ0mLivw8tMZQaS9tAdv4uWiB00hstQFSwA404e+O/hrs9e0m/Kkei6WwqO6R47yA9Slq6l74nluR+kQG6AAvfEauSINKVNLOk31UnzUifdT4Ms8T4y/DRJuqlEorsCSW4KJLkokOqmTOYtdbJ91Mj23csdn11SpfG+WJai0F1URMpRH69MS5I6rUmaNMWr0RSjTHOcEs3x8jTF7aY5VpbWuD20xyvQFqNEmxC+Ha1JTZQGpVFqFEeqUhCmRH6YEiUx6lJgrErUQRgBHmuSDlAbp0tNihFl6aYUZlhQcMeSojtWVGRaUpVkRGOcPoO3LXh615rHd63pu2tNb641/XlHGcyzYiDXku47Qje2Fc13TtCSd5WGIl8qy+LJrynmbmMbWU095DS2U1pfTFNFFA/znem650D7AwceFtrTVWJHjxTiHOgtvUSvAIwlVxmquMqTqosM1F6iu/YGTVVeVFZEUF6TRVntfcpr71FTl0FLYzxdrREMtvjwrOE6L2qv8KrqAmNV5xmvPMvL4uO8LDvFswoHBipO/f5v2fCw6CySJ3e+AeM7Cf8OjPPf+qSlrSvzc6wsSNicnuLHsWd8actjPPwUsxH2rN3xYLE8hZ/Gn/P+ZRfvRx7xfnKYzdkplucXmVtYRrK2zpuZcR49fog41AN/0VWio29SUXaX4ecDzE+/QTLzmtmJIWbGBlmaFppJxqWRL2tzayzPzPJu+gWf+gqZjz7GF7EWv3gp8uWWDhK/4/zcWMiX18/Ymp5gc2aS7cU5abXhmnC3uDjByuIoa0uv2FgZlsbCLEgmWZjdYn52W5rvOD09SOG9MHwvHiPP/wazlQn80JvC9pM6toa7eTs1zMb8DKvLqyytrjE8OkxKWjRWltpcuWBKS30JS/NzUkhckUikaqIAjgI0bq4KsyKd5Y11Jt+9ZWlzCcnmFgvb71na3mRzfZrFjTW2l5f47UkjP4r1+dHfhB9EZnwVCcBoyJfHDSzPLbC6uMS7hQmWl1bZXpji45t+fuop5mOiMx9vHuTDLQU+iRX4MVKTv4Tr8OdATb76K/MhQImvgft4l2DNVl8ZknmhSWeW9QUhf3GRrbnXLA43kZodR03lfabfPGFd6JSWzCDkNgrZjKvCCE07K8It6AKbL0d5k1PJ8O1CxnLK+PToCe9fvqCntpjkBDGXL1sjFl2luiyLV0M9jI08ZeT1c16NDEuVxunno7ys6aAn5QEvEvN5FX2PuepOaRzP+vYa8xsS3i9L+EGywFtBcV5fZPXdmvR7T4xNMzwyxvzrpyy9TGK8w5WBssu86Yri9WAGM6MDjI+MMvr6GWOjr6SROsINo/B6YvSltEf683sBErf49es7/vLTB/7253fw6xf4+Tf46c/87df3/OUv2/z1b0Jf+5+lwNhTGU6KSI9U0QEyRQd5EGBEqY8JVR4mVDsZU+dkTv2NwzS6HKX9lj0tTkdodrGiwe0wte5mVLobUysAo7sZ5Zf0qLloSOMlU6qv6dMbeYy+2OM8jLamwv8QRT56PLilS+Z1LZIuqBFqsxuR4Z+I1N9LmP5egvT3EnBIHh+DvdzS343HIVm8THbhZ7GHAGElba1IwBHBnKFAwGEVgqw0CLTSIOCIoDKq4G+ngr9gcDmujL9wk3dchQB7VekI7/sKjuljitLxOa6E3wlVRKc0EDtoIj6piei4BuJj6ohs1AmwUsXHVAFPQzm8DfcSYKxCoIkqQaYqBJsoE2quQqi5MkHmCogt9hJ0VJFAG0VElkr4Gwsqnwp+wppYTw3/g+r46qriZ6CBn4k6PqaqeJkoEmipgshCEX8zefxM5fA13YPYUoHgo4oEHVUgwGI3fmayeB0WDD3y+For4WEuh7PRbm4c2sO1g3u4vH83l7R346gjx7UDcrjq7+GWoQJ+xsr4GSpKv2+QiSIBBnvxNdiNj+FuQo6oEGMt5DDKE31UnthjKsTbaxJgugePgztw2f89zvsFKJUh2FSBe+cNuX/egDQbVdLs1Eg5pUGkgyoBZ1TxuKCOt4chomh7nJIcMPXW51CILcoR1/m7EBH/c1wu/0P0Pf5DRDL/W1Qw38e5cbzoBvEDl2mcOkPftD21Ty4Q0niZy7XXOdt6k+O1Lpyr8MajO46QoWhSB1ypeHaG2pf25D87SXz/Bfy6XPHvERHQGYS4I4igzhACe6Lw6Y7DpT2Oqy0JnK+P40J9LNdbE3HvSEY8kI1XZyLX6sJwao7Fo+s2/kMPuNqUzKmScC7XxHOuOIxzRSHcbGsgcniJ64092OcX45CXi1tZCUVjUxQMz5L1dImUp1vEPX2Ld+MTPMqr8C3L4kayG6dumuIfcZLsbBdK81woyTpLZfYpqrIdaLh3moeFp+krtmeg6CgdmbrUxSpTGSZPsWg3RSI5CoLkeRAqdDSrkBekTlHEIUpjLCmKPMq9wMPc8TcnW3SYLD9T8gKMKQ0xoTJMn/qoA9SFq1IdtJfqIAWqApUp9VehyFeNpshDtEbr0ZV0iIHbBgxl6vIkU5snGeo8ua3CUKo8LzJUeJGpSl+KHA9jZWiNkaU65HsK/f5Avt8O8nxlueu9i0zPXaR7yJDm+kcyPf5EjrcsBUEKlISpUBymIoXI3AAlMr0UuOOjIs11vB+2j4LIAxRG6pEdoEGSmzwx13YRd3UPyU5KpLuqkXFTjTt+auQEqJArUuBewG7uC20you+pDttNc4wiDxPUaI1WpCNFgfaUvbQlydGSIEdjzB7aEhXpSFaiPVGB9kR52hLlaUxQoSZOncoYVcqjVSmLUaM8TkOqMlYlHaAyWZeqlINUp+6nKkWFqvSDlKSZU5BmT/7tS+SlXSQv+SQPhPieJCNask3pyTbnUc5h+u9ZMZB3hMF7VjwWXt+zpDvHkvYcK9rv29J2X8hmvEx9sRdVlfGU1uVR2FBKYX0J1U35NNal0FwRRGvxTdryr9FeeIGOIgcelpygq/QUj8od6S25Ql/ZNQYrrzNQcYme0nM8LLtMc5k71eUiyqviKavLoLzhDpUNWdQ2ptHQmEhnUyRPW4IYbg3gRZ0zL6ouMFx+ihelx3heeownZfYMlp2gr+wEj8pt6C65wOLT7H8Hxv96Jb06P8Pa7DzLM3NszM3ydnKY5e4KZkujkRRH8qmzkA9Pu/gwOcPa9IS0+3llfo6luXkW5xdZWlphZm4ByeoKUwvTDDwfJDYxCJHIkYT4AIrysxga6GDyzSDzU4PMCt3TQsf09Jg0e3FFuDdcmOLt1AAf6pNZDzDlk58aP3gq88XLgBXRRX572s7byTFWha7nOaHOTrh1XGBpScLi0ixLS4JxR4CsMRaWppiULDM/s8XG1Dzbo92sDGTRlelI8iVjUq/Z0pjqzdqLYt5NPuXt7Jj0fnFlXuiY3mRxeYOZuVnaO+qxsdblnMMhMlIjeDPyQrruXluSsCmspIVIGMFg8zssCuC4ur6EZGuRjfUZVjbWWNp6y9r2Bu/WJlgV8gWXl/nlSRsfxWZ8DTDnS4ApnwP0+BhiyG8j3awvCiv0ZTbmJlhYWmdTMsvW7BhfRof4qS6HJX9r3vrq8N53Lz+I90KUNr8GqvE1QJUP/qp8CdTibYIV2/2l0iadRcmctKVnRTLPyuRTnrblkp4bS8/DBiRTo6wLsCgR4HteWgG5trzIqqAwSlXGRdZGXtN/N5+HSZm0JaTRk5ND/d100uLEnD5ngZWNDmfPmxEZ7kZjXSHPn3XzevQpI6MvGXk9wpsXI0z2PqU3s4S+qBzexOQz+aCerZdveLuxwuLKLJ+XJXydn+Xd3AxrG4vSlfTc7AzjbyYYGRlh5lUX80/jGW66Tm/JRYY7whl//oCp0X7GR1/xZvQFb0aH/2nGRocZF4Bxc5kvAjB+3OSXL9v8+Yd3/PYPm/zl54/8lx9/hR9/4W+/vOe3v2zz218/8bc//yIFxr6aSG4HGpAWcICsAL1vwOhrQuUtEyqdjam6bkz1NVNqblhQ52RJ5UUjaq6ZUedqQY2HGWVuRlTdNKXS1ZiSSwcpv3CI6vOGlF85SEvAYTpCjlIfaE5FgBFl/oYUCbVlrgfIuLqP+NOqRFnJE2egRIyhMhGGygQZKOF3SB5PvT2468ngYSiDtwBOR+SksS/+Vgr4msvjb6aE2FxVerMXZKWJyEqNAAEarZXxtVGSKo6CSihApHDf6G2tgNcReXysFfC3VUZkp4rYXh1/Ow3Ex7UIsFHHz1IFXzMl/EyUEJmoIDZSRmygjEhPEbG+MiGG6oSZaBJuok6EqTphpgJACt9DAfERJUTWSvgfFswnAqyp4CMYUQ6qSqHRV3gaaeBnqoGPmWBeEe4xlfC1UMDHfK/0LtPHQlBQ9xJoo4RYiAWykOWWyQ7czWXwsNyNl7Uit44o4GK2lxtGclzR282lA7u4fHAvlw8qcP2QAu4mirgayOFlrIS3kQIBpkJ7iyK39GS5qS/DTQNZwo6pk+KgQtIJRWKPCcCoTJwAy2Z7uXVwJ24HduCmuxMnnT/hqycjzYTMOaNPqo06KXbqJJ/ZR6iDOr7nNfFy1sdfdBS/xDOcibXFVGTCofCTqES78l1cOP9TbAb/KfYO/0tsMn+fFIF8ug8nSx1Je3GZtvlzDM050PbiKtENjlwtv8CFZhfsaq9jV+KOc1sYoYNhpA66UPbiDFWvjlP00p7kwdOIOq8g7vEluCeUkO4wAjtFBD2KQNwXh1d3HK4dcVxpjMKxLpQbTeG4Nofj3RnNzfYwrtT4c7kmkPOVQbh3ZeDSkYFjXQKnS8NxrIrCIV/EhapsfIeec73tKZfqnnPqfgeO+U3kvZmncGyO7OeLpD99T/zQB0L6pnGvasaz/AG+RfFcCD6NW7A9SWmXKci5TkHaaQoSbShIPE5lximpmjRYZs+zCiv683TpytDgYaomzbGa1IapUxaiTFGYAsXhqpSGa1MeIRhjjLjnp0+unwEPAs14IDYnL8CIYvFBysT76Eg0oD/DgBYhADt0F7VBu6TgWCFWoshXiRIfRepDNGmN1qY3eT9Psg4wlKHJUIYaj9OU6UuU43GKIk/SlehPk6MncRdtsTLUhf2JMtHfUyL6jsKAHRSIZCgQ7aZAUEK9dpLt8UdyPb+nULSH4iB5SsOVKAxW4L5Ijhy/PRSEqFIZv5/yOB3KYgUlz5CSCF2yfVRJcZEn7vIeEq4pknJDhRQXVVJvqZPpo8ZdP2Vy/eS477uTYv/vqQrcQUv4bnrjlemJlac9cQctiTtoTdhNa4IijTHKtMSr0ZakRmuSIq0pe2hNlaUlWZGmRHXqE9RoSNaiLkmbmqR9VCcfoDrlIDXpBlRL43EOUHVbmdI0HYpSzSlIdSA//ToPbrtyL/0qeRnnKLx7iooHJ2i7b0fPfVv679sylGfDk3s2PM61of+eLb33j9GVb0tnvjVdBXZ0F57lYfE1Wsp8qK+MoKY6mcqaLGoacmhozqW+MYv66gRaCv1oK3ajvcSR9pLTdBSfpKfsAt0ljnQVX6arxJGe8ot0Fp2js9iR1lJnastuUV4ZSGlNNMV1SRTXpVPakEll4x2aGtLpbYjncXMUTxq8eVp7lWfVZ3hReZxn5bYMlR5jsMSegZKT0pV0b9kllp/nwLvX0nDtf1cYBYVxfhoBGLdnF1ibXWB9YZ6VmTdsTj3lw1gvn0d7+DLxjPdTU6xPrTA3LzSxCMHaKywvLLIqEaJx5lmVzDM/O8PC4gLTC/MMDHWSmOhDkNiFhLggCh+k099TzdxkL3NTj1iYHGJ5epSl6RlpJd+b1UlWJvr5VJnOV7+T/CA245O3Hp98LVgPu8TPo/UszI0ytbLOhGSFSckqM5J15hc3WJRssCLMwjors6sszywzOznP88FnTHbXIakJYzHbnoVkcx6GnSD6mhWZsV709ZSyOPmaDckCKwtLrC4LauQmy8tbLK+s8vLlIOfPWuJ4wQJfryv097ZL7yG31pd5K7STrK2zubr2OzQKKqNwy7jI1socn5YmebuyzPbaOh/XF/hpcYgtyWs+zI/zy1ADbwNN+exv+g0Y/fV4H3gIxgfZWFpnZXGF9blJpuZXpY5xIbZmeXKav4wOsZTiwZrIhI8+yvzgLQORavwsUuIHsQYf/dX5EqjBh+SjvBssZUkiQLQAjJMsL8wy/7qfxoJIbt+L5c2rp6wJiur8jPR+cV1YSS9LWFmal4aoT0++YXTkBU+7OsgKFBF57SpedrY42VhwwlwXc1MNzG10sDy2H8ujWlxytCQpOYiW1jKeP+/l9egLRkZfMTI8wvjgC97UdtEZlsV4dCHT2VVsD77gg5D1uDLLl6U5Pk9P8m5umtWNRebXl5iZnmZ89I0UBidf1jE9GMuLJicGqq/yrD2cieFKxl4/YkwKiy//CRYFcPxHYNxek/B+c5kPm8t83Fzi09YSn9/N8/X9Kj+9/cwv7z7z8+c1fv55lV9+FWDyJ/jlLQN1MWQGG5Pqt587AfoUiE0o8TOh9KYRZS5GlF03oPK6MTVOZlRdM6H8oiHV182odbOgysOMQmd9St2NKHY6ROHlgxSf16P4zEEKzutQ6qxPna855d5GVPibUOpnRKGPITmuutxx0iXtkjbJ9hpkWulw21KHJAttok01CDZWxVtPTgotbvo7uGW2C9+je/G1Em4Y9+JrtlcaHyMyUZZmDwaZqxNooYb4sApiSxUpOPraKONvq4LYTp2AY9/uHP2OfDPJBNqqEWijithGDX8bLUQ2WvhZquFnpoJIyDI005SCYaiBOuEGGoTraxCoq0K4oRYxZvuJMtEmzFCNMBM1wg9rEG6tRfjxfYTYaRJ4VE1qeAk00yDASA2xkSZBwiraWIsQywMEHdlPoPU+/KzU8LdW/TY2KgQIYyuMMiEnNQg5pU6AraL09/ay2ctNazk8bRXwtFHCxWIvLuYKXDeW58qhvTiZqOBiqo6buTo3D6vibLQXT3MVvM2U8TdXIfCwqnTF76q3EzcDGcJPaJF7bR93LmmQelqFpJNqJJzQkq7Y/Qz34H1oNx4COO7/EwGHdpNko0Wmgx4ZDrqknTlIwvmDBJ7VweuKHr7+NgQnOOKefBGTEDP0gw6jG3Ue9URv5DIS+LvUDP4uPZv/nJ6CbHoEKule2BedJO3leZrnz9A/c5qu125EVZ3BrfI8N9qdsa08z4mqW7h1BBPSF0BC/3XyX5ylfOQERa9OkP7YgZCuS4g7bxHeF07sUDzh/UFEDEYQOhiDb3ckbi1huLdF4NYagmuzGLcmP7w7xLg1+3KzPYhrdSLsHtzkbGUYp8sjsC8M5lRxKHb3/TiW68WRvEDONRVxobWPE+UjnCoa5mJhH6nPJymZneP+6CK5I59Ie/6VmOer+LYM4FlTjX9lDu6ZflwR2yOOOkV25mUKMy+SG2VNVqgN92NsqbltS0+BNc/KLXhapEdvlhodSSo8TNhHc6Q2VaGqlIUrURamQrnQXhJ+kJIgPfK8dMjxFBzQRhSJDCkJNKBcrEl1kCo9yboMZRzgUaISrRE7aROyDMPkqBTLIUBjqY8c5X57aAxVpjlSkZ4kVR7f1mAgTZn+FEX6kxXoTxKe8vSn7eFRyh46E2Rpj5WlJVqGyqA/UCb6A6WiP1IetIOqkF2U+stS6P0nCoTx/V66ui4LEdzN8pSE7pW6nesSNakTGlvSdKhP1qEmTofq2IOURwhubi2SrskTf1me5OuqJDmpE+ukTKKrIrdvKZDjLUeBnywVIhnqA3fQHibD4wRFHifI05n0vRQa2xPkaU/QoDl6H00xOjTFa0tVxcYUOZrSZGlJkaclUZUmYZLUqYlXoypBk5qUA1SnHqQ+y5T6O2bUZBpQlalDScoBilNMKU6zozD9PMXZLhTleVJQ4M2DYh8Kyv2pL3Gmo9CRvvxzPM93YKTgLE/uOdCfd5q+wnP0lZ7lkaAgl5xiqPQCQ+VXGKhwpbfKj87qcFprk6mvv0tDexk1HTVUNRbTUhpPe0UwHZUedFRcor3kFF1lZ3lYcp62gvO0FJylo/QCnUUX6Cp2pKP0OvWlzpSXeVBaLaK4JpKCmiTyazMoarhHbUMeHQ136GpMpq8xmKFGD541OPK87jRPK4/zuOQ4j4tPSB3Swg1jb7kAjHe/AePbhX+5khZMLv9/bxjf/T/3i9I7xnf/Fm8Y54WWl2/B3ULTy/LsFNuCuiiEbM/NIrimV4Xu4aUJtiRCJeAsK7NLLM1uMi1ZY2Z5hcVl4XZwno25SbbnJtiem2JTWH1K5liULCBZmGByYoDK8lx8vW8QGebF/dwYhvrLWZjtZXb8EUvTr1icGmdRMsvk5izz0y9Zb67iU0Ys6ym32Iq5xNvQU/xD2g0+tIayMl6TnSEAACAASURBVNzO8swUGwtzrM7OsjG3yMbsMhsza2zObrE6vcHq9DYf3syy3VnPJVs9nGwVaBEb8TbBnD9nnWCxOoz4oMvc9HYkKVHM65HnCGrWwsISS5JNFiVbLErWWVleZWpilIQ4MadOGnH5ki3599NZX5lhc1UijaYR7hm/AaNwoyiojYtsra6yLdnm68IKHxfW+Lq0xK/zz/jriwcsdtxm69ED6L3ND2JVvvob8NHPkM9+unwMMuC3F52sz6+wIllhY2GGqaVNliTzLCxvSB3f76fH+NB0j7VIBz757uNHT1n+ErKXX0NV+SoS2l+0+SxW53OaLR+GyllanGFe+PvOvGFuapyxJ+0MNGRyrySdualRtpcXpc7k9aU5tlYXWV+ZZ3Z6lJbmWuLjIjh7xp6j5gacsTblrKUR5w8bcMpcF2vzfVgc3YeehQqHDqticVSTUw6G3PJ1JCExiN7uJoZfDjH8epjh0REmh9/wpqmHR9E5TEXmI8muZLOrj48L02wsT/FlYZovs1N8XJxjfXuFuY1vwDgxOsrE2DOmR8qQPE9ltMOLiUciRvqSGB9ukpqq3rx5Lq0cfP3qBa9HXjA68pI3r18y9vqF9Dbz7fq3asD36wtIZ3OaD5sSvmy848et9/zwYYmvXxelppfffv4R/mGbgbposoKMyfDVJcP7AA/8jSj2NaHMy4QSVwPKnY2o8zCnweMwdW6HqbxsQvllI6pczKj2tKDI3ZB8F30KXQwocTai5KohpY6GFDnqc/+SDqUuBtQGWFLma0KJrzFFPsbkuR8i67ouGVcOkHn2ADm2emQePUCq5X7izLUIE1a6enK4C6tR3T/gavQnvI7swctKlgDrvQQcFoBRnkBTZYJMhBWxsB5WI8xScCYLt4bKBNioEWSnSbCdFoG26gTZahBsq0GgtRrB1uoEHVVDfEQNsa0OoqPaiI9oEWy1jzCr/QSbaBFhso8o431EGuwjxmg/IXoahBtoE2G0j2hTHWLN9xNrqUPUEW0pMIYd1ybETotgGy2Cj2oTbKUt/axwS11CLXQJOaxLtJ0BYbYHCLbdT+hJXQKOaRBor0XwSW2CTmoRaK9BiIMWYWe0CHHQkN5giu1V8D6mwE0bOTxs5Lhlo4irpQJO5vI4mSlww0SR68ZK3DBRwclUBWdTBW4YCutqWdwM5PAzV5au1m9KjSxCxuJOxLZC7JEmeTe0uH1BjWQHdVJO6RBxRIVAMwX8jeTwOrgTD53v8NHdSdRhNdJOHSTrgjHpjqYEORzg1jk9XF0OcyviIj63b3Ih7Rpqgabsi7BHK/4GaulBKNxN4Y93MvhDVio7M6NRvC1G57YHFyrPcPu1I/UL5+mcOUfbGw9i687hXXsO13ZHHGrPcqLSBZc2b0Rd7oibHbjz9DxFI+fIHz7N7cdniO65TPBDD4K7AgnvDyfmSRBRQyFEDkUR0h+Fd3sQXh1B+HUF4dvhh1frTVzrr3OzzRP3Fl8cqzw5ft8Dm3veHM72xuT2Lazu+mJ5x5Ojdz05kHyBQ7k+XOp6yPGql5wse8PlqudEDQxTODPOvdFJcl9vkDX8ieRXW0QOTOLT2IFfTRk+hUmcFp3gusiK+JRzlOS5khvnwJ2IU2QGHyEnxJDmLAu67h6iL3c/HSmKNETupj1Wk8ZQDRoitaiJ1qAsRFVq2qgM06Uy9BAPvLTI9dCgIsiA6lBjysW6VAeq0xSuzqPkffSnqNGbsIeehF10xu6iNUqOhnB5qgLlKPXeSanX91SLdtEerUh7jBztMbvpjNtDT6I8jxLl6YmXpzdxL/2pcnQnyPAwdgdd8bJ0JwrfTYb60D9SG/z30mdThKD47aE+SIZq8Q4qxTupDJKhMliWqrDdVEfJURMrT0OiEk3JqjQmCaNBS/IB6mJ1qAjbR5FoH5luKiQ4ypMuNEK57yfRTZPYa3tJdZEjx3MP+V47qBHL0B29l/5YOQZjdvM0bg/9KbL0pSrQk6xBZ/wBOuIMaY42pCFGn4aE/TQkq9GUpkRzshItiSq0JqlJgbFWAMY4NSoTtL65o1P1qbltRE2GGVXph6nNFPqbjSlNNaD4thnFOScoLrpJfnkUuVVZ5NQXU1IeT0OxmEfFt3hZcJXXBZd5UXCV/vyr9BRco7foMv3F53hadonhiuu8qnLiVbUbL6q9eFwTSG9dPE31d6lqrKC0uZWKljY66gp5WJ9Gd2MwnbVOPKw6TU/VWboqz9Nedp7W0gs0lwrq4iWpwthecpmmsqtUl16nvOImJdViimpjKai7TUF9LhV192mozaGxJoXOxmgGWkU8bXHnab0jT6rO8LjsNEOlZ3hSdlaqMHYVn5eaXv7L9qtvAdtCBqPgkv64yN8+/uuwKADk34R5L/mX83tv9D83vnwDRt4v8s0t/W/OJf1WCovSWJ3fFUZBZVyZnmJldobVhVlWFudYXhT6lQWQmmNBWDfPLbE49y0ncWFJworgql2YYUsAxplxtmfH2ZqfYuP3FeeyZIr52ddMT7yiprIQsb8LoUFO5OeF0v3wHpOvO5h985jlide8Gx1HMjPBzMw484K7deQZiwONvHtYwNrdAGYD7ZmLOc5S9Gm24q/wOcONn/J8+GtFOLQkQ8dtfm5LY7sxifmKaBbv+jAXfoorJn+Pg9UOUj1MWC8Ogoe5bL/u5P6DeJydbUkUnaG4NJuRN8+Zm5thWSJ0LAtB4qvSlpP52UkaG8s4cdKcs2ctSYgXMTH2lNWlWentopBXKPQ1C+AomGC21pdYXVlnZeUXtuY2+LSwyuexZ3ztzeZL4SnelV5iNd+RrbQj/Nnn/+AHXx0++erz2WcfP4cb8/NgI5tzy6xLBOicYWZlm6XFBRaW15lZ2pT+bT49bmYp/gbvhaBvHwX+IWQvv0Sq81OgFj/4aktX0h+TbXg3UM6SFN7nWBMafRbmeNHTQF1eONUtRUyPv2Z5ZpqlWSFeaYq+rmaS4kM4f84W++OHsbM7jLnZIaysDLGxNuCY5SGOmR7gmPkBjlrpYm69H8Mj2pgc0cbm2EFOnzbl+GlzvDyvUll8jzfDT3n95hUvBQPK6ChvWrsZjL3LUkwhCxklbHR083F+krXlCT4uTPB5doKPy/OsbS0zs7ogzWkcH3nNxOhjZl7nMz2Ywki7P2N9wQw/SmXiVS+jo4OMvH7CyKvXjL4e5s3vIyiMgunln1zS65JvsLi+wLvNKenrj6tbfF7d5MPWHO/eTfP+wyJf3r/lt49LdJWHkiE2JDtAnxx/ffJ8DXjgfYgSH2OpyljrfZgWv6M0eh6mysmI8kuGlDgaUOZsQpmHKXnOB8lz0SPf1YBCZ0PyHfXJO3uA++d1uXd+P7kXdSh0M6DEWwBGE4p8TMhxOcjtKzpkXtUl+5Ieuaf0uXfSgNxTRtyxNyDF5gAxlhr4G+7Cx1gG0VE5go4LapsMYls5go7uJeiwPGHmysRYahJzWJMoczWizFWJMFcm1FKV4KMahNlqE263j7Bj+6TPUBstQmw0pe8LPwu1FSDvACF2uoQKIHdkH4HmWgSbahMqqIhG2oQb7iPKZD/BhpqEGGsTbrqPGEtdYq0OEGWpTYSVFpG2+4iy1yHsuBYhx7QIt91HpO0BYuyEGJ1DRFnrE2VjQIStHsE2+wm20yH05AFCTukQcmo/oQ46hJ3+x9Em4tw+ws9qS8FRMO8EOqghchDuLdUIOKmOzzE1PG3U8LBUxdlUGRdz4anGdUMFrhzaxRU9Wa7qyuBuuPcbMJrI4yIohgYyeBjvkq72S7z2U3xrP3evapB2Ro2kE5rEH9Mm0kpdWjHoJ9yP6v6JWzrfEWCwh/jj+8m8bEGcozkiRzPcnY/iEXoF39xgXO+HYZbkhGzYMdRTnDDIj0a/JBOd8jxUSnORzY5C6Y4Y7fSbWNxxw6PFmdCek9x9aU/1xAXyn1wnuuUC3vWnuNl+hot1Jzhd5ohHuzu+D6/hXm1HULMdOS9vkDfsTObQDYKbz+Pf7IyoMwBRVwBRg75ED4mJehxM5EAYoY9CCewWI+r0xb/DA8+mKzhVnsKp5gpnCi5gl3MR23uuHM3xwvKOL6a3fbC9H8LRewEYJjuxL/4kavGnON1chF11NyeqnnG2og/Plm4yR56TOzpG7utFckffkjvxkcxX60R0viCktYPghkLsg89yyscMzzAbsrKcKLjjwd3YS2SF2XMnxIKiaKFNRJ+Hmfo8TNWhIVKJxnA1WqO0aYndT02UNqUhwnpam2KRFiWi/RT56pDrrkqxrw41IYeoDtKlXKxGdbAyD+M16E9VZzBdmd7EXfQm7qEzVo6msD00hOylLnAPtWJZasU7aAjeQUuErNTY0hz+Pa2RO2mP2k171B66E+R5kimoj8p0xsvyMHYnj5L20BUvQ2/CLnrjZeiK+Z6OiD/QHvZHemJ20xEpS33gn6gL+p4K0R+pCtlBbeQuamN2Ux0tQ23MLpriFOhI0aQzXZcmQWUM20dZoA73vbS446rBHTdtMly1SHZWI91NldvOu7l3S5YSnx10RCnwIl2DlylKPImR5VmsLE+SdzOYtJdH8Sr0xOnwKNGEzgRz2hJMaEo4RH2iDrUJGtTFq9AQr0xzohrNyZo0JmvSkKxNXfI+agSzS8oBatP0qU0zpSrJmrpUM+pShffUqbqtQVGmISXFTuRVJHCnrpr83hFqerupb7xPT1UUI+W3GCm8zLPCqwwUO9NT4kZn/jX6Cx0ZKrnGszIXXla4MFzhwvMKdwYrvOmpCqe5Op2aumLKG5upau6ktb6ejqZ7tNaF0FDmSGOxLc3F1rSW2tNWcZrm8rPUl56mufAs7SWXaCt1pKnkEg1l16guc6G8zIvSymBKquMoqU2jvDaL6upM6mpTaROMME2h9NZ701fjwmDNdYYqBef1BQaKTzNQZYewkhZuGP+/gFEKiP8Iiv8tWBQA8r9PYNxmcXb895mQVgMuz8+wOD+D8FyTzEpnaV6oC5xjZm5eOvPCzeLCLEsCTEpmpW7itYU5Nubn2BRGeC3U4klmpe0xwgpUuJtbmp9n5MUzyotzEPldJlh0lnt3A2itv8PEqx4kE8MsTk2wNDfzzaQhqJkzc3wYn+CHkWd86q9nszUTSWUwK1kXeZtqz7uUY7yNt+J9tBk/xFvyU7wlX6Mt+BJtyYcIC96FmbMceZSIS9rYHFHE6ZI5b1qK+HH4MWtTkzwe6iY89AYBTgZEx3vR1F7GzMwIS3PTrMwJa/kl6VOICxobe8G5i/Y4nDYnKNCJxwNCXM3078AowOI6m7/3R2+uLUr7i9+uSHg3Nsjm0yZWmpJ5X3KZP9/VZD1Tj8V7J1m/68Dfkg/wxV/okj7AT/77+DHoIG+b8tmcWmBLssJbyTSzK1ssCSvixUVmF1ekcT+fxoZYyw7mregIP/mq8zVEnp+jNfg5SJsfvbX4FKDFh6RjvO2vZHF+noX5OZanJ5mdmORpZz11eRF09DcxMzGKZHKciZFn5GQm4u58jhPHjbGyPICJqTbm5vsxNdmPoakOpkcOYm1tgI2lHnZHDbCxMcD4yH6MrfdjYaOLjY0eNkcPcuS4Ma43zpOdHMuL/l6p4vdifFja7Tza+pDHMZmsxzxgObuUtfaHvJsfY2N9kvcLY7yfecOHlXlWNpeYkMww+WacieERJl8PMP3qLmM9yQy3B/KmL4yX/ZlMjAjK4hNejjxheHic1yMv/5nCKNwwCu7v/1phfLc5LQXGDyubfFze4N36DFtbE2xtz/F2Y42v61M03vclzkObRFd10jy0yHDfR7b7fop8jKjwNaXM3ZDqm4IT2pSK6/pUXDam7KoxFW5mlHuacc9Fj7vOuuS5HiLf1ZD7Vw6Re06AxYPkXThI9jkd8m7oUXjTiAJPIwq8jMl1FZpRdMkS+pcd9cg9o0+Ogx65DgbkOhhy95QBt08cJOGYBpE2ioTa7iXYTo7A47IE2+8h5JgcIZZyhJnJS/MFY8xUiDZRJsZUmUhjeUKMBZewEmITZcRmKogtVAkS1Mcj30wygttZZKlGgLCGFuaw4IIWVtKq+ErbUtSlphVffWX89FUIOKSGn4HqtxWziToh5pqEmqlLVc0QC1VCrATHtwbh9lrfoNFaS2rICbbUIthiH0Hm+wg6rCP9bGFN7CPcSh5VJcBWWDsLa3HhtQqiY6oE2asTaK+K+LhwZ6ksfYpPqiA6pYLopGDoUZE22Ny0VOSG8R4cD8pw+fdbxgs6O7m4/3su7f+eyzrf46q3Gy9jeektqNN+IYhbqFPcgY/Fboo8NSn21Cb3hgbp59SkxpcYaw0iDqsSYqpIwCFZvHW/w1v3ewKM5Uhw0Of2jaOEX7HC67o11z0duJku5lZ5GmeLEtFK9WRnuhMaD8IwrMnhUE0BujWF6DcXYNSQzuHKCE6UinCqEuHTchPvxuOEdx0hecCO2M5zUte0b9sp/HpOcbX2CBdKzuDZdg3fLkfcGxxwKbMlsd+djCdepD5yR1x7CY8qR7xab+HT4UlIj5sUGmMeBxI7FEr0QDCB7Z541l3Fo/YczpV2XMo35XLZGU4/OIt9niP29z04URCIzb1gjuQEc/iOGJu8IIzT3NGMskMp/AgGOcGcbW/neNVDzlR1cb26jYjuPrJejpEzMk/uyCr5b96S9/ot8Y8mCG3rI6S1GrvIKxzxNuWS6DAxade5nxfIncTrpIeeIivUlryww5REGVETc4imuIPUhqtTG6pKU6QmTbH7qY7SoVCsTpFIk3xfDYr8dSj01SHbWZH7N9WoDtKjNlSf8mAdygJVaIhUoTNRhf40JbrjZemKlaUzZjcPo+VpjVCgNVyBtgjh9R6aQnfQGilDW5QMrdIR4HEXTWEyNIfL0Bm7m74URQbTlBhKV+JJuiK9cTsZSJRlMHEnA/HfS6cr/P+kJ/IPdEZ8R0voH2kM/o6awO+oC5OhNkKGytDvqI76nrpIGeojdklr/5pjVakNV6M6VIj/2ccDbw1y3NW4665JposaqTcUyXJTItNZhkLvXdQF7eZRvBJPU5R4nryXZ/ECMO7kcex3DMbuoC9mNz3RylJo7Ek04GGiEa2JhtKw7frEg9QnaNGQqC5VNwVY/AaMWlJorE3UpiZRm7okHeqS9KSROg2JerQkq9OSqkBDuhJ1ucZUlLpytzyZlJoG7vbNUTw0TVlLEy1VyTwvv8mrkvM8LjrHo7JrdJe70V3kxPMyJ0ZqPHlV78/Lmls8q3TmSZUz/RXudFX40VwZTV31Harry6hubKK+rp3mhgLqKoMpzz9NxX0zyu7qUZZjSOX9w1QV2lJTeoLq/JM0Fp+nueQSjYUXaC65Sn3xDaqKXKko8aK8XEx5dTilVTGUVMRTWZ1AU30irfXRtNcE8bDSh55Kd/oqrjNQfpnB8vNShVFqehFc0u9eIyiAf/uw/C8Uxn9VSfzX1MX/XoHxp8/bSGbGWBBcy9NjUoVpeWGGhaU5FuenpGqUsFoW1Eah1m92boFZwW0ruHYlb1hbnGRVIkTkCGAokca1rC6usbq0Jq2cE6J5JAKAzgkmig1W5tdYmpcwOjxEZeltfL2OE+B3gsxUH1rr7jH6oo+xyXGWJ2dYmppidm6KmYVZtsZm+TA+w9bMGGuLz9me6OT9szI+9N3lXXsiGxUi1nJv8DbzIp9ST/M54Tg/xNnxQ4wtn1POsP7gFo13RBw7boTdWWs6H9azKQSFT60yNTpJdXUu127o4+Zjz928SJ4+bWV1YZy12SnWZgRnsYQVyQLTM+OIgnw5fcYCD/dTlJfdYVlY0wsO6WUBFjfZWBHAUagElPBW8oyvo/dZbxUzX+bMYt5xvuTo8mvqf2b7vjEzlR5sdmfwY5U/X4JN+MHvAL8EaPPVX5vFkjQ2xqbYXljk3cIks8sb0htEIepHsjjP3MosQr7k15ps3oecliqUH0MU+CFKnZ/FmvzspSXtmv6YbM/b/iokc/PMzcxLA9LHX72hoTiX+rxohob7mJsaY/zlU+5lJXP6hAUOJ0z4v8l7z6eqE3zd9z+4Vaf2mT2hp7sN5JxzFlHBgKgokqMokiRKRnISlJxzzllRMKOSc1pkUVvtOD3TcXo+t37Lmbp733tOnf3mvjnnxbeoVVgL1lov+Ph9vs/zWB7VxPywCkcttTA/rIGRsQoGhzTQs9Di6AkjTp005dwZC86cO8Lhk4YcPWPCiTNmnDtjLn6OK/7ulORlUVeYx+SDB0xPvOTF7BhzcxPMDAzyLPkW71MreF3awJvh+3zYXODV3gLvNud5tzLLh501tl5vMLu2wMLMHEuTMyxNPWb+5S2m7mQxORjH1Egck89KmZ+cEbuxx6deMDGxxNTkOB9l6XHx7eX/TJJ+93qJ93sivtx+w5fbe7zfWxYD45u3a3zxaoevtudoKfAjzlORBFcZUjwUyPBU4Za3BuWBRtQEGlPhrUvdFUPa/MxouWwslpvr3M1ovGpBQ6AFxT6GFF7RF0NguY8pZR7GFDsbUOJoSKmjIYUOupR6GlHtb05lgBkV/qaUXjWh0NtI3MFc4GpAqbMRRRf1KbYzpOyiCWX2pggmiwJ7fW5e0CDprDxxNlLE2UkRfU6CmNOSxFhJEm8hTYK5LAlmsiSZCdWECiSZyRBjIkuYgSwh+jKEGMoSaiJPuBArc0SFsCMqBJkrEmiuIB7/Q3JiA8rHx4pcM1ckyFyZQBMFAowVCDRRItBYkUAzJUIt1Ag7rErYISUxkEZZKBFpocB1CxkireSJPqVE9Cmh51mN60dVxfeQYYdUCDFRJlio8DOV//izjigQaKlAiJWieIKtFMRNNUGWcoQJ8UAn5AgVbjZPyBB2Uo6w03KEnZEn1EaewBOy+B2TweewFF7GErjqH8BF9wCOWvuw1/gMJ+3PcNb+DBeNT/HS3ocQkSO4nq/o7cND6xPctf+Er+lnVPorU3dNgwofLfKchRxIeXEDTIy5PLGH5Yk0kSJE/zP8df5M6CFpki8YkuRyhDCXY/hctsE75jL+lZl4d5Rzoi4XxcJYDlZFo96ah3ZrBTqttRh01GLSV4rN/Twc+5MIGLhB2qN0wnuC8W21JaDrGMF9x/Brtyao/yLhw3ZEPrbFp+sYXvW2XBtwIvSBC/4DLng2XCSiz5f0ketk3AshpusyV5tdudrjQ8AdX0L6XIm4603ccCBJD8NJGA4lqM0dn/rzXKm35nKjFfYlerjUnsOp1hnbcndOFnhzuiyCc9XJnK5M5tCtME5XxHO6Iga9FDvUb5xC4YYLrve7sO3swbnrPl4tQ4R0jpD5aJbiiXUqpnaom9qjduYDt59ucOPuC2Lu9OBcEM6xUEtsw44SkeVFSU0y2amepEedIyf6DAVRJ6i5cYKGuMM0xxrRFKVBW6wqzZHytMSp0RivQ+V1NarCtSgP1qQ6TPf/AUY/VZqv69MRZ0JDnBE1EWo0xijSk6TAULqsOBbnXvJB7qdIM5yqyN1ERQbiZbmTKMfdZDkGEyW5kyTBQNJBBpKFO0Vp+hOF+0YJOmOEDMbP6btxgMfZiozlq/H8liLjuYrMFCoznSfPRI4UkzmSjN/8nGdpf+ZRyqfcT/yc3uhP6Yz+jK74g3TcOEBTzJ9pS/icniRJuuIO0hq5n7YYadqiFWiNUaU5WpPKIFUKfRQo9FEm/4oyed7yFF2VozJAhtYIOTHkPkyT50m6NM8zJHmZIcHL1P2MJv+JZ8mf8DjpU0YSDzCcLM/9NHXupusyIEBfpim9QhROlr4YDgXDS1emJp2ZGh8nQ4OuDA06M9TpEG8iNelI06MnTY07GQrczZSlL1ORznxzGmuuUtpym+zufrJGFrj9aIvCniHaWnN42e7PbLsD452OjHZf4nGXP8/a/Jhr92OhN5zZwTgmekIYbb/Ck1Yvhpu9uNvsR29TOF3NKXS05dPeUU975widXXW0tcbSWHORxopD1JfoUpWnTVWhEdUlh2moPUVT9Tnaa+3prnOmt9qZ/hoPequ96Ky6RGvVFVpqfWlpuiY2w9S1JNDUliIO9u5uT6e3JYmB5hjuNARxr+EKD5o8eNLizHDDSQRJevOfsTqIpej/MTD+fzIX/7cCxm8/bhiFvueNlXnxhnFnc5W17VXWVufZFe4R11d5LRKJgXBDtCGOONlcn2NnY4LXG4u8Wl8RR8xsCA7pjT3x3d/G5lvWt16zvrXD+sY6W2tbbC+9Ynv1NTtrO+I7ybmpEYqLo/C5aklI4DmykgLoqCti8ekEHyaWeL2wwPzWHM92Z1kViVhb3WBetM7M1iq7Cwusr+yysvYG0cqWWEJ/Mz/OzvM7bNxv4vXDRt4I4duP6vj6RQsfJnp4uzKNi7sTR22tKKkvEEPy3tw2b1bf8Hj0EY5BZ3C6dJi4RC/6+spYXxplVzD8iFZ5JRKJo2gEqbqxpR57x+PYO1iQlBTC1sa8OHZGuF98u/OGvfVd3m2vi+sON57c5n3LIb6s1mEtS5a1tAP8pUiG3ypkeNftyc5UG3tbS6w/6OLrRBt+jDTipzBNfryuw0pBLK8mJsQb27eiOda2dsT3na83ltkVJP5Xq7zbWODvD7v5MtmLb0P0+RArz1c3VPj+uho/BWnyQ5wRX+Vc5O2jdoTPTviMdpaWWJiaoau2lI7yNBbWphEtz1FdkstVL3vOnTblpJUuFodVsLBQwdxCBVMzZayO63HISg9dC01Mj+hw4oQptmeOctHuJGftjnPq/BHO2B4lNOgSNeW3GXl8l5mxUVZevmT15TizE+M8n3rB7Mw4swMDjKXl8tfsOr5u6UdoFPpmb4WNrSlerU3yenmSdztr4nzNmeV5FmfmWJ6cYWH8ATPPbjJz7xbzI+nMP0ln7mU9s+PzTE1PMDkzzuTkMtNTE8xMC/eLH6Xp/+GG8fUGAjC+e7XGh20hYP0V7/eWePt2HgEYjw3voQAAIABJREFU3+294pudeVoKfIlxkyXm4kFiLkpww1GaZGdZcjxVKbykQbGHOmXuGjRfNaI3+Cg1zoZUuxpR72NOXeBhiq/oU+ijT/FVI0qumFDsYUSxmxHlrqaUOhpRaK9Dsas+VVcPUR1gTrnfv4BR6GA2ptDdkBI3I4qcDChxMKT0ohEldgZUOBpTaK9HnpMOt120yHBUJtVFgfgLksSePkjUsf3EmB/kxiFpbphIkWAkRaqZHJmHFUgRmk6MFbmuL0uYvgxhhnKEmykSdliZ8COq4saUIAtlgo8o439ImiALBYKPKhF0RBH/Q/IEHlYk4LAi146oEHJMjaCjqgRZqhFxWofrp7QIPqLI9aNCJI4i4UfkuH5UVgyMkSfkiTypxHVLZYIOyRMkxNuYKRFiKkCnPMGHlQg+pkLwcWHDqEywpQKhVkoIZpwQS3muCRWHlrKEHpclwlqRsJPyhByXIeSkjBgaQ63lCBD6no9I4X9UjqvmsrjpHcBJ63PcdCVx05PASesz3LT346G1nyt6kvgbSXNZ6zMuaX+Gm8YfcdH4Pd4Gf6TCT4HGUG1qA/QocNUi1kKSaDOhK1qeeAtFokyluKb7CZc1/iCO/Um8aESEnSnXPE7gF+JGUH4i/q2luPU3YlZXgExZMjLt2aj11CFVVYFcdRWazZWY9ORh1ZmAU1cEIQMRFI5lkTySQPjAJYIGbLl25wyeLacIHLQn6rE9cc/OEX7nJP4tZwm7a0/4Qyf8B5zx6fDEr/kyCXciSLsXRVx/AAEdXnh3enG5x5PLTTZcqrPBr8WBiF5vInuv4FN3AZ/6M1xtPEVA20nOF2jgWHkKhyoHThc4YpHlimV+ENblNzhdmcK5ugzcevJx787lcPYl9JMvIBNpy6GKFGw7m7k0+IiA3peEtL8grm+C289WqZzZoWFyl8aZD5S82CNleJrYu4MEtN7EPPwEloHmXE1xpajpJvl517iV7EZ2jB2ZISeojD9LXexxqsINqQpTozVWnbpwSWquy4lhsTxMjarr2pRcU6c8SIuqED2KfJQp91OlNliTpkihUtCIiuvq1EQo0h6vQF+yLEOpUgynSXM/WZq7N6S5Gy/DUJIc95LluJciy90USe4kH2Ag6QCDKZLcy5DnbqoCvTekxcDYHSfIwNIMp8nyMF2Wp5lyzBSoMp2nwES2JDO3pVkrU2KrRpG1cgUWixWYzlUQQ93Tm4oMpUjTc+MAPUkHGEiT5E6aLH2CRB29n85YabrjlegQGlqi1akLU6foqjwFV+TF4Fjmp0hlgDwdMer0xiszmCDLvSQpnmTI8CxDimdpBxhN3cdY+ieMJv+eRwm/Y+TGH3iQvJ/7qdLcTVNiMF2TgXQD+jJM6BEDozZdWdp0ZmnTdVObzkwtBDNOT5YmvTc16E5XpTNVie5MIddRlqF0Oe6nKzCQqkZP7jHqSr0pab7J7f4eUu6+JOvpB7L7HtPanc/SUCiiO47MD9ozNeTJ2JAfc8PhbA9HsXw3gqk7EUwMhPO825+Hbe4MNbtwt8WbvqYAupsi6GpJpKM1n5a2Adraq+juTKKnzYue5lO0VBpTU6hLVaEBZYXGVFUcpbHWhpaa83TW2IuBsa/Chf4KD3orPOkod6e10p22Wi+aGvypa46ksSWe9vY0Otsz6WnNYKA1RWyuudsQwFCDF/caHRluOse9Bjc2XpTAl7MgVAJ+tcNv4q//umEU7hT/c0C3AI//063jf1mS/uVr+F/Mf63h5b/aBPOvf/cfG2H+Y9OLcDM4x+bqgnjDuCvIyJurbIqW2VxbEkuzW2trCHmDW6J1NlbX2BQ/XufVyjaboi1WtoUu53n2lub5YnGVt5t7rO3ssbwtuKc3+Hp5m7/M7vBqZZf3i7t8MSNic2mJkeUnFHblcfnKCcIuHSMv2p37eQVs3hvhi5k51mdnWV1cZHNxTTyipVVWRKvMi5ZYXRegdkXcSLMmWmJ5dR6RaJFNsQt4kVeiRd4Id5RiaXmFnY1FvLwucPKkERHXr4odzq82tsXZkVPjY2TnJOPgcBR///OUlycwPTXA5vokwvuxu7HNzvououVVujpasHU4znFbM/zDLzE2d5/N1+Ps7izwYeM1f118z19fDvDuzlVet+vyrlEOUfY+NrJleF9/mDe9Drwfv8mr+fsfsydXlvhq8RGvEzz5MtqC769rQYgB38W48+WTTkTbL5nbGePd3jqbK5u8XRbxxdoiqzuLbG6/Z3Nyir3SeH66ps6XMfv4Kk6V7yI1+FuoPD/FybNXdY3N8RGW1zbE0Tpvl5/xsKeGttp8ulorWV+e4G5fDW5Ox7AwU8TYUJpjR1Q5IsCiuRJHjqphZq6Isak8Z8+acv6sOdZH9Qn0uMj1Sy5cc7Ij2NWRtIhQ+lsaxPLz5NhTRudfMD7xgvmXEyy9mGZubJrJyWnmXozxor6NqdQCfslrZXv4Bbtr63wpuMm3Z/lCNMbbzVle74rEZqr5hQXmpmZYHH/J3LMB5p9X83Ikk8nHOUw9qmD++TBzY3Pi28XxmeeMzz9hemqS6ckJpsWbxpfMTL5gb2uVd3sbfPl2k2/fb/P9l6/4/ptX4pid7794x19e7/D1F/O8eyvMJh923vCX7QV6SnxJuSRPipMsaW4KJLtIk+h4gAw3abI9ZLnpKM1NOyny7RWodteh1F6NchdNqrx1qfLVp8xfnwIfXYp8jSj2M6Xgsgm5XqaUehlR4apLpaMulRd0qHUxocnXkobgE5QGmFPkY0yRtx5ll40p9TxMgaMRxfaGVDgYUeVoRI2LMeWuBhR7GJDnpU+2lza5wmG8lwbpDorEWUsTdUyKWAtZhJ7kZDMFUozkyDJVJNNckWQzGeIMDxJtcJBIQwkiTaSJNBcCspUIF7uHlQgTwriFYGxLWcIsZQizkuXaUSlCTsoRdEKOgOMyBJyQEbfI+J5Rxd9Oi2AHXcIc9Ai7qE3YBU3CzqkRbK2A/zEpAo5JEXxMjnDheY8qiyNtxD/vsKI4yzHATIZAC3n8j8oTYKkoBkcBHgOOyeN3VI5rJxTxt5LnmlB1KORHnlfj2mkFseEnVDD7WAvbR0VCjisSZKlEwBElMSS66kjgpHkAFzUJLqnLcs1AnfBDekSa6xFsqMoVTSn8jRXwEuBS8094G39KrockNSHaVAcZcstZnRC9PxFrICF+H2+YyRNmIomvyX4u6XwmdlunuFvidUYPD98LeN+Mxr+7jqtP73DhfhtGDbdRr8tArbMEyZoB/lj4gM9K7qDa2MSZe6XYNEXh2niNqLvXKZxLInUinuiHgcQ/9CHl8SVSR1xJH3Ei54kz6Y8ukjB8jrghW9Ie25H++ALxd2yJ7LEnoOkCQW2uRN/xJ6zfB79uNzxbL+JYexL7YlPsCs1wKbfCr8WesF5PgrpcuNJ4hkv1J7jSfAK7Il1O3zLGpfoiF0qdOZbjwrH8K5xvjOZiexJ27am49OVjXZuFTV0immn2yCacRSHVBZvGPILuPSRxeJX4nmWie8a5MTJK0dIy5XO71My+o3L8NbdG5kkaGEGoHbSIccHY3xL7WDvy2jLIqYzhRooXyTEO5ETYUhp7hsqE4xRF6VEUqUJVtAKVQi1emDRVwfKUX5OnIkSdkmBNioK0KAzUpjhAixI/NaoCNWgM16E5TpMGIaQ7QommGBU6EtXoTlRiMEWRoWQZhpMleZgswZ2Ug4zclONJriLDmRIMpe7jbvJnDCZ/xh1Bwr6pIM4u7BMgL+Ez7qdI8Chdmsfp0jxNk2I8S4bxjP3M5uxjIe9z5nM/YbHgIIsFksznHWTm1gFmbkmwWqLITo02W9VazObK8DJjPw8zJLgjhIEn7qcr7nO64yXpTVCkM06JlihlygJlKfKTpeiqJGU+n1EXJElXrBJ3UtUZSldjIEmeexmKPM1T50WRFs/yVMXy+NM0CUbTDjKavJ9nCZ/xPGkfz1MleJYmxcMUKUYEME5VYCBDg4FsfXE/tLj2L8eM1mxj2rL06BYc3GlKdKXK0JMtS59gorlpwP1bJgzlG9JXZkhTtTUV9deo6KyluOcF0YM/kzi0RHN3Pm+bPXjfYc9W93lW+84yM2BD5117HrT48rjDmYe953nUGsrDujCeNF/hcbM7j5r9udd8nb42P7o7fenpuk5PayZ9zcncaYrmXn0QQ9Ve9Jfb01pwnOpcU8rzDSkvMaKx/DCt5ZZ0VVrTV3WB7lI7ekud6S11o7vEle5SV3oq3Oipvkx3QxDdzcG0t4bS3h5Fe0ci7e2pdAsA2RxFR4M/HQ2XaW0OoKUxjLnxJn75Zo1fv97jt6/ewpev4cM2CN3RH5b/2R29/p/uE8Xmlf/Q3vKvFpf/0lfBJf3/Dwz+Cwr/V1//BY3/b2D8KElvLM8jOKWFLaNwmyjcKW6urbC+ssLWunCDuP7P2RBvHPdWhBaObVZ21ljdEUK0F/iwIuKVaIfFrR2WhLaQNRF7G1ts7r7m1coW6ytrrIuWWZ96weu+bu77XqXilAWJgoxlIUuG82FGiuNZeNDI4vw9ZrfHmBFNsrw0y/r8AhvzKyyvrLG2/BFm19eWWVlZYFW0hEgw5giwu7kmNuIIzu1Xm5vsbGyxs7nElcsXOXnCAH9fF/Hd5ebaxwidpblZWhqrsb94FA+P46Sl+3P3bhUb6+NsrAkO8i1eCRC8tMrL0SeEXHbFztqcq4EeNA62MLM+ze7mLN8sPOG7kVK+7PDgQ5MuX1TJ83XFUV43nWV7MJRXk41sLo6zODfPugC3G0tsb27zZuM939YF8SHGlB+D9eGaAV9FmCOqvMbrxbviW74V0Q5vNoXwbuG1zTO/N8fK7jt2Vlf5pvUWPweo83XUfr6N1OCHMG1+DlHh1yQ1vmiJZ2v6GcuiTfGZwRfLTxlsLqSuLJvnT4bYWByjsiQJZ3tzTliqY2wgiZmJHIfNlbG2NuDkKT1O2xgRd8OPrJxY0rNiyc9LZXiwg9GhXp70dPC4vZUHTY2M9fSy9vgpa6PPmZ8aY04AtnFhJpidmGZ5fIbJgfuMFFUyU1TNd+2D7E4viY1CX+2K+HZ7ltfLz3mzMcverog1kYiZmTnmpqZZmnjB4os7LI03M/kkl+lnhcyONrH48imLEwvMTM8xMfeSiYXHTE1OMDk+xtTkmDhWZ2Vxhm8/vEaowvzxL+/45a/v+fvfPvDrjx/49Ydv+O0vf+Ef333gl+83+ev3m3z/3Tv+9uE7fv1ig6HqYLJ8VUlzVSDDXVEMjAkOB0h2Pki6syRpdgdJPbOfTBsJ8s4rcvuMLPl2SpS4qVPqrU3x1Y83j4W+BhT4GJLnbUTeZRMKPfQpdtSkwl6HyvPa1DgaUu99hPprxykNOEyxrzElV/TFwFjsaU6JuxllziZUOhlT62xMnZsJla6GlHoYUCQ4qr10KbqsTZmvPgVeOmRcVCXptBI3LBWIOyRLvKE0KcZyZJsrk22hROZheVLNZUkUtmYmUsSYSRN7RFFsiIm1UifGSp3o44JjWpEYa2WirJWItlEh6owK0efViRICvW3VxEaTqIuaRLgact3dWDzhzoaEOugS7qBHhL0e4ee1CLZRJei0CmGn1Ik+pU3MKR2ij2sSe0KL2JMfH0dZaxN9Vp8o248jGG4iT2lx/aQmEac0ibDWJFxwcNtoEmurQ9x5HeLPaxNxWpnrpxSJslHhxnkdYs9oEX1ak4gTGh8rAg1luKwvLa4GvGaoyvVD2sRbGhF31IBgAyV8NCUINlXkks5+XLX+jLvun7jlLkdNiAEVgcakX1AmWPdPXNf8lBsG0sQZy4hvFz21/4ib1h/xtZAn2sWCq25WBMYHEFZfRODdTi49vcPpO/XoN2Sh0ZCJamsFnxYN8t9znvCn/HsoVNdzarCQs02xuLeEE3kvity5JG7PJRE/7EvifQ/yn1/i9sMLVI87UTvhSMnTc+SMWHP70TkKX9iTO2pP6j07InrsuVR7FtcqW7wanfBqduJSqx0eTadxrbXEpeIwF4vMcCixwLv+rBgWQ3pd8Ws7j3/7WQK7zuBaZYptvineTS74tAfiUHsN25pQbBsiuNgez7nmG5yuS8YsLwa75kzONUShk+2CSpoTp+szCH8wQs7YFhnDm0T3ThB19xlZk3PULL+jeuYtdVNvqXy5Sda9JyQNdXEy8QoGV49xLuIsWU03yGtMJD7tEjHXbUkLOc3NkGMUxxyjKNqI/Ouq5AdLUXLtAJVBklRek6EsUI7yYFVKgzUpCdahOEiHIn9N8i4rUu4vNLlo0nZDh9Yb2tRHqVIXqURjjDJtcUr0Jn50Qg+nSPEg5QD9iZ9zN02Cx7fkeHZLlseZBxlJ28eQAIzJ+7ibLsVgujSDqRLcTzvAowxpnmbJMpolx/NMGV5kSDCetZ/5vAOsFB1gueAzVoskEZXIslokzULuQWZzPgLlYq4kC7clmcz8nBfJnzCc/Cn30g6IHdcDCfsZTJIWO7W7YuXFd5s1IXKU+ktTfPUAFb4CMErQEaMgbmsZTFGlL1GOO2nyPLylxmihFk8L1Hkq3FdmyTGaLs2oYIJJ3MeLpH2MpR5kLF1SDJJPUgVYlWM4U4gtUqc7U5uubCO6bx+iJ9+cvnxT+m/rMJCtzmCOMncKlBkuMGD4tilDOUbcydWlr0yX9horausuU92ST2XHPdIHV8kcfEZLZw6v2uz50OfOq3531nodmOl3Y3S+hZdPunl+r5rhrhiG2t0YabcVR9c8ahCkaR8etF3mXmsodzr8Gei+zGDbDYZa4hhuiuZBfRgj1b7cKXOhr/w87eXHaSgzo6pMn9piQ5pKD9FWbkVnxWl6KuzorXCit8yFnjJn8fSWO9Nd4UFH5WXaa67QUudLS3MYbW3xtLWl0tqaQktjDC31obQ2BNJU7099dRDTz+v55WuhQ3qHf3z5Bj7swfsdeL8O7/8PAUbB9CJsGIUbRtHSnNihLEDSlnC7uCFsFkVsrwuh3GtsrwuAtSneGgp90HsrO2z9c8Mo1PS9Xlvi7YpI3FW8vPuKlU0Rb5cFMFph6s0Gu2trbG4usjz3lI2eFta9A3hlZce4xTGaTbVI09pHkuGntNgZ8STIgcXb0czWZDFblctKWQmv6pp43X+XramXbM3Psr20xNbyEpury4hWl9gQag2FGz9hSyr87gJcbQj3h5uIVma45GXLaWtjwkK82RWgUvxaNllbWmL8xWMcLlriYH+YqCh3mpqyWV56yqZoUXx3ubsh3F8K0LVMUqAv9keMuOR9nryaPOYXX/Jqopc3fdF812zJX1q0ed+gwfum0/y1N5Uvn1Wwu/CQ9Y0NVtffsbEo4s38Y97NDvJhbpgPs8/5ZTiEb5MP8fcgA/4eqMmXUSq8uXWObx5U8mFzjcWtt7xZ3+Dt2jKbm/MsvJljWXBli1b5obuAnwI0+DJKkq8iNfkhTIdfwjT5W4oBX/Vmsz3zkpW1DfHnvPpygN7GAlrrS5ieeMrGwhhVpUlc9bbmsJkcRw4rYXVUA0eHo/hcuYC/vxMFBckUF6fT1d/E/dF7jM29ZHFtlrXVOTaXZtmenmL98ROW+4dYaOtlc2CY9UdPWH75gtnJf4Lb2DgrD0d5WdfG07IaFrt7eP3iKXvrm7zd2xNvGL/ZnmVv6TlfbC2wt7PO0soK09MzzE9PsTT5gqWxIeZeNDH5pIjp0TIWxjpZHB9lYXKB6clZxqdfMD73WLxhnJuZZmlhDsHdLvSH//TXr/n7j9/y20/fgDA/C/95+pp//PwX+OEH+OE7+OU1f//lDb/89C2/ff8zfPeGJy3RFIXrk+erQ56vNtmXVcn0UhDno+UIgbqOcmTaSpN5Rpqbp2XJOinNrbPy5Dkok+eqym0PVW57q5N3RZt8Hz3yrhhQeNVYDHmlLrpUO+lTc1GPKnsDKt1MqLpqQYnfITEwll4VHNZGFF0yp9TrEKUuxlQ4GYpd2E2eh6h1N6bKw5ByLwOKvfQpu6JDpa8hZZcNue2szU07LTLOCC5pJRJMZEg3lSfnsDLZhxXJspAn84gCqYflSDosR+IRBRKOKRFvqUyclSpxJ9SJP6VOnI0aN85pEntWndhzGsSd1yL+og5x9jpE22sTdVGLGAcdIlwMCHc1INRZnxAHfYIv6oknxE6PoPO6BJ7Rwt9ag4Dj6oQe1+L6CW2uW2kTdVKX6FN6RJ3SI+K0HhFnDblua0j4GX0irXSIPalP3Cl9Yk/oEntCm7iTOsQd1yLaUqgNVCPZWofEs8LzKHPdSpF4G00SzmiTYKPNDWttQkyFkHMprmh8jrfaZ1zRPMA1A1mizNW4bqKEt9KfcZb+Ny6pfYqn+qc4Kv8eT91PSbsoS+U1Uwq8DYi0lCRA649cU/p3wlX/TKj6p/io/R53jX/HWfvf8bGSJ8LTkrAQNyJzU4jraSF4eAD3hz1YdBaiVZ+Ean0GslUV/D57kH/Les4fbg8jVVLNif5CHHoy8OyMI7A/kuSX8ZQsZhA36Els11lKRx2pfXmW/iUHBpbs6Jg6Q9Xj41Q/OU3F6HmKRh1IuXsRnwYbzhZYYV1gjW35eS5WnsOtzhrPuqN41VngWXMMhxIzXCuO4ttsS1CXE+H9roT3OxE15Ez4oB0eNYe4UHQI12o7rrQF4NEaIQ7vtmuOxL4jnjMNMViVx6CfGcLZ6kT87uZxKP8yhre9sCgMI2CwlZKFLfJe7BB3Z4aQ3mckP5unduVLamfe0TD1lrb5t1SOL5Ay1MPFm2GYBpzAKvAosaUB5DTEk14QRHiIDfH+lmQGHSX3ugUFUabcDtPgpq8khQFSlAVKUxYgTUmAEC2jSGGgCkVBmpSF6lEerMutS3IU+giB3Jq0JejRmWJIY6wGNZFKNEQr0xqnRJdgcBFczynSjKQc5E7ifgYT93E/9SBPs6R4linB6E1JnmZJ8iDtoPjucShVUtzwcl8wk6RL8ixLlpc5CkzcUmQqR5bZXGmWCqVYKZZgpWg/omJJ1golWco7wFLuflYLpFjOl2A5X5LlPCkWbh1kMv1TnmXs41HmQR5lCi5rSbEZRzDfCIaWrjglGsNlqQmSotx3P+VXPqXaX4j/kaUnXon+RCUGkhToT5JhKEOBR7dVeZKnxmie0IOtJJbLn6ZK8SzpAM+T9zOeJsFkpiRjmQd4kbGf51nSjGYr8uSWKvdyNBi8pUt/riED+SbcLTLhbr4e9/O1eVCsxUi5Jo9KjRjOM+beLX3uFegyUKZFT80RmmpdqatPor6lkbL+fkr7hujoKGGp3ZmNnkusdbmz2uvC3N1QBp+MU9Nxj/6+R9ztquFOnxd3u60ZabcTZ+s+a/PmYZMHI02XGG71Elf93WsLEec0PmwK5VFdECMVPtwv92Cg4iK91TZ01lpSV2FITbEejWWmtFQepbXcivZyG7rF0OhAb4Uj/RVO9Fc6ixtmuiq86Ki8RGu1D631wbQ2x9DakkRLSwrNzYk0NMTSUBdOa60vbTVBLL6o4+9fLfJ38cZwF96/gvfbYmD8x/uV/zM2jP8CRkGSXl/+GGnzERg/Opt3N4V6ug2xDC0GRiE4en1TbGTZW95ma22Dlc0V1oQ/8kLw89oGItEmy3u7rK0v8/X8NHuTz1lZnmBHNM3G1Aiz1QWMXbnMO3tPts9cZNnJkae2NvRbmFKjK8NTQw1WjAzYNDVl4cghli2PsnHsOCLrM8z6eLDcdIvt5w/ZnZtna36e7eUlVhfm2FhbFm8vxUYbkbAVFV7DhniDtTg3Jt4w2l88Rt7tJDEwCnL5q81t8etbnJsgwM+Vi3aHuXbNjtLSBF6+7GdjbU5ck7i3tSeO19kSrZCTEMN5K0McnQ6Rmu7D3P0SdtpC+LbGgt8aD/Jdqxbf3vPhq5eVvF94yrvVZd6sb4vbbPbmh9l5VMbr/nS+6Ijm6+4wvu7x5YteV77OtOC3cF3+HqLEd9FyfHfDjL/VR/HX+RFWd5Z5LQRarwjROCuIhD5q0TZfLC/yY1c+f7umxZs4Gd7EaPFNpA4/xOjyfc4pfnhcy97SLGvrm4iWphgdrKX01g06W6oRXvPK5FPu9VcS5H+Ok5Zq2Fjr4uN9jvTUMJKTQikqyuT58/uI1mZZEi0wt77CzPoyK682WNpcZXFpjt2VJT7MLbJ99xErDV3Mldaz2tbL4t0hFkafsDD2guUnz5ht62G8op75ji5Wnj9kfWuGnb0d3u694sP2Kl9tTPNm5SXvtoXsTxGCHD05Ocns5ASLk6Msjg0x8aSeqWeVTD+vZWG8l8XJ58xOzDI5PsnE1Aum5kdZWlhAtLbKthBAvrvJ690Nfv7bN/z203diYPzHT18jzK8/fSmGSP72N/jhWzEw/vbrW379+Tv44Vf423tG2+OojDUTd0hXhJtQHKxP4TVt8v3UyfdR57abMtkXFci0kSX1uCRZJ+XIsVEg54ISN+0VSHeQI8NVnpueymKzzG1vLTE4FnsbUO5hSI2LIXUCLF7Qo8zRgKqrhynzN6fEz4RSXwNKfIQxp9jLlGJXA8qd9Kl1MaTZ04x6VyNqXA2octOnwk2Pci9tKi7rUe5tQIGLLrmOehQ7m1JwwZCckxpkH1XmpoUCNy3kyT6myM1jSqQdliP1iAJpViqknlAlwUqZeCslbpxQIeG0OnFnNblxTouYMxpEn9Ug6qwG0ee1iLLT5vp5DULPqhIiyM52mgRe0MDPVg3fc+r4ndPE31YHv3O6+J7Vw8dGF6/jGlw6oorfUXUCjmkQeFSDEEstQq20CT2uQ/AJHa6d1CXglA6+xzQIOSRsIA2JO25A1BEtog4LId9qRJmqEGGkyHUDeaKMFYg+pkLoYTkCjQ4SZi5LkrUW2XbGZJ83Iv6ICpHGsgRqfMoV1T/gqfo7/HQ+JcxYgjBDCS4p/g4Xyf8Ld/nf4SD933BR+gNeWp9x3fIABd7tg1wZAAAgAElEQVQmZLnof6wgNNxHkMofCFH6I0Eqf+Ky8u9w1/w9rkZ/JPCiJnFhDsSlRRJfU0bMQA+B9/u5ONiAfn0qanUxKNWmc6Cght+lD/PfMyb5/c0RDuRXcryvGLehfDx7U7jUGUnEw1gKptOJ7nIjosmK0sdn6V++wP0VG0aWrRlZPE37s2M0PzpG+cgJcofPEtl2Ctu8Q5immmGWfQKronOcLj6Fa40VVxssCGw5gnedJe6VFlxtOk14ryPX+52Ju+dB7D1XEh95EnvfEd8WS5zKj3GxxAbnGg/cW8JwbonCuTOW882RHCsNxDw/COObwVjlhnOl8yYnSwI5VRWERb4fnm15lCzOU7m4R8bTNcL6J4l7sEzZzFsa57+kaeoN3Uvv6F7bI32oH9/KTE7FOHLIx5irGRdJqAzhVnUkkZG2RF09QnboCbJDDnM73JTsYG3SvGXI81OgOECOQj9JigJkKAqUp+iaEiUhGpSGaFMVrs8tbzmyPaUpDVARx+50pBjTKOQaRqnQkqBJa7wyrTHCPeJBBhMkGErazz1Blk7Yx2Dcn3mQJJhVDjB5S1Z8e/jipiA9SzKSKsn95APcS/qcB6kHeCJAY4YULzKlmc1TYD5flqVCGVaKpVkrkWKjRJKNEinWiyQQFUqwWSLDRrE060UyiAplWM6VYCbjz4xn7eNpxj4epn3OowwJ7iYeoDdmP52RgitbnvYoGVrCpai/dpCqq59TG7Cf1nAZemIV6E9QZDBZgb4EGe6myvEgW5knt9UYLdDkWZ6waVTmSYYcT1MleZ4myXiGJFNZB5m6uZ/p7ANMZx8US+PzpWpMlmjzuECLoVxNBm9rcSdPh6F8bYYLtXlUqs2Dci0eFOtyL1cYHR6U6DJUpkF/lQmd1edprQmipS6LprYSGtvv0N3RzWhnOBNdfsx1OjHfcZ6ZwVAae8aJr+git7aLpsY6enuS6W735F73BR512/G805uH4sq/0zxsvMCDek+GW5x41OLBs+YrPKv35VHFZR6UX2KwxJ5+oV2m/jTtNYepL9OnscKI5spDNFdY0FJhRUelDd2VtvRW2jFQac9ApYMYHPsq3Omr8qaryof2mkBa68NpboyluTWF5vZM6pszqalNoKfej8HGcERjdfz2foa/f7EK77f4x/sd/vF+62Mu47tVfnsv+k9ytBCd87+VJP0vl7QAjdsiQeIV+qCFP9ZCXM7H6Bwhs09wCAuRONuijzV8giNakKdfr22ztb7B6tYK6zvLvBEk4I1tVjc2WXmzzY5onrfD/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LX/Cr/ctWG7K4i3RRf4OkaVX67L8HOwOj8EG/M+6SRvOoMRTVfx1eoUXy1u89Xqa4SA7S9Wdvl+dZmfu/PFLumtZHnWEzV5k6DJN8kGvM914oexHl6tLLC2vsbqwgs6qrOoKEjl/t0eVhdnEE0/I/WGDxdtDbloa8xlLxuS4gNobizm2ZO7rK7MiuVz0doia6urLCwK96o7LO1sM78pYmVrXRwoLoS97z1+wUpzD9MldUyV1vGivJap5naWegZY7uhjraWbzd4BRA+HWZx9yvqHFbbf7PDF3q4YGL9YGef18hjvd4RO8HXm5heZnJpiZnKMhYmnLE/cZ/JJK8vT3cxPdDM7fofFqZfMjk8zI+Q0Ls2wvrXI9qbQgb3F3u42r18JjvVNfv3hW/7xy1/gF2GTKMDht/wmbBh/EuDwB/jxO/j1DQIwChvGf/z1F/jLWx43R1ESaSSuHSsNNaQ0zICycANKQvSoDjeh3N+AYk8dcu3VyLSWI91SlqxT8mTbKpHjoEyWszxpzjKkukiT6ixNqpMsme5K5LprUeyqR6WTAY2OJjQ4mlDlbET1lUOU+ZtR4m9EiZ8+RcL9o2CW8Tam4pIJ1Z7G1Ljp0+JlSoOrAXXOetT+c8pcNai6pEvtFRNK3Q3Jd9Kj2MWEMmczyh1MKD6nQ7GNFrknVLl1XIW80xpkn1Th5kkVMk+pknZShTRrVVJOqZBwQpHY4wpECY0vwvbOWoUIG1VCrZWJtNUUA2OEnRbh5zU+jqMOIfZaXLugQaCdNsH2+gTa6eNna4CvrRE+Zw1xs9LCyUwRN2NZvMwU8DZV4Kq5Cr7mKlwxU8JHaGSxUOHyERU8he/rKXDVUBE/IyX8DRUJ1JcnzEiZUH0FwvTkidBX4LquPEH6UgQaSOCvs58Anf0kn9CkwP4QxQ7m5FjrkH5Uhes6nxOg8XsCDf5Eqo0KufZ63L6gQ8JRWeIOyxJpKoOv5md4Kn+Cp+qnBJlLkeViyi0Pc7KdjUmz0SDOWFIsSweq/BEv5X/HW/8zPC33E+ZziOT0AGILs0jo6CBiYADvvjasGm+jWRmNWlMUKk23kCrs4U8ZY/z31Fn+PeMBB/OqOH2nHPu+HJzaE3Fti8LvTjRRd6IJbvEkvPk0t4etGVi1Z2j5FPcXLRmZP0HziCmVfUbc7jQmrskU11xtDifroBFviHa6FWZ5Z7DMO4ZzpQWBTYeJ7DyOf4s1od3nCe+1I3LAgch+e/yaT3Kt3ZqYIXsiB8/j32qFe+1JHKvOcb7UEdvyK9jVh3CmJpCTlX5YlvlhdvsqJlmBGN+4zNGUq5wtDeNkmT8nSvy4UBFFypNeWrb2KJ17TcKDDYK7Z7k9uknj/AdaZ9/SOf+antU9bj94RGRrBRdSfND10MY6SJ+QAm+Sy4JITHcjwvcIKf5HyQ0/TkHkMbKDDEjylCPjkhy3fWTI9z1IQYA0+f7SFAitJ8FqlASrUxmmQ6G/Kjc9pbnlLUPVdTWaEw2pjtagMkKFtmQ9OpKEthg5WqIO0pcgwd0kITtRknsJB7gX9ykP4v/MaMp+pm5KMZMjw4SwhUs9yOPkAzxKOcCjdAmeZErzJEOCRyn7eJD4CY8SP+FJ8h95nv4JUzn7WCqUZLNEkt1yGfFslUixWSTFTqkcO2XybBXLsV4gw0aBDMuFMszmSTN5S4qXObLi/EQhJHwwUYahFCX64mTpjpKiPVyS5lBpmkKkaI+QoTtGjp44OXripRlMluVhjiqjBVo8y1fnWbE2z4t1eV6o/bEP+6Yiz7NkGMuSZDLrADM397GYe4DV/AOsF0ogKpVloVSRmTINXpZq87BQg3v5GowUaYq3iw9KtHhUoc3DEh0eFOnxoEiXkRJN7pdrMFiux0DVSfqrPeiuDKanvpD25sd0tE/Q113H44FIpnvPMtNqLm53aemsJamljLjKaPKrU+hqG6OnO52Bbm8e9rjxoseTZx2WPG+y50ntRe5VHqO3QouhGjMe19vwrNaJxxXuPCzz4EG5B8OVztyrseN+4wX6Go/SWm1EfakB9eUmNFVa0FolQKM1XRU2dJXY0Fl4ms78M3QXXqS/3J3eist0VvrRWnWNhpow6hrjaeq4TVNXBQ2thTQWujH3MIfvNgbh/RR8JYL3m/Bum9/eCcC4wd/frfHbu//NgVG46fpXl7TgkhYCs7fEcvQyouWFj1mLIuGOcVXshBbicT7OOsL936u1DbbW18Wu6o3tVV5vbLC7scPa1hYruyK+XJlirTiXtcgQXof488rNnfenHdnzuMoXLdWMbz5k4tU4a7NjvH4+yfaj56yMDPBtfxc01vBTdhKb/o6IbA/x+ogO7w5pIjqizpijIeMlOaw/H+OL5RXxlnFrZUkMiBvrK/xrBGAUDDoCMHZ11ON31ZFrgS48etDDlmhZvCkVagC3N9bFTuHaqiLO2hzC0fEIiYk+dHYUs7o8/lHeFu4gNwRJeoWWx32c9jnDBRtlki78meksdb5pMuG7/rN8N5bBu+XHiFZ3EW3s8WpliK0nGSy3uLPV7M56SxDfTjezt9TH+uo9RGtP2V6b5OfFR/zwuJBX+Rd4G6LBrwEG/HjdmPcJBrwtOc5XA6G8n2jgzdIim6tvWBfe75UNvl2a5deefP4Wqs9eqjp7yfp8l6DDL5kWfKgO4/vpEXHf9/LyPJPP+siK9aa1oZDxsSeMPX9MemQgV9xP4e1+gthIL5ob8qitusWLZ0OsLE2JJV3R6jJrQrD3ooi9xW1erb9iY2uX5c1NFjdErG6usb60wM70LBuPnjHX0cezynqe3Cph+nYFi3lVLJfUslDfwmxfD3NPh1mYG2Xn1RK7e9u83t3iy51VPoim+GJtmrebH533M3PzTE9PMT89zvzEI+Ze3mF6tJup591MvexnenyE+ekxcW3g6vIyW5sidnZE7G5vs7e7w+tXO7ze2xYD4y8/fMtvP3/HP37+VixHC5K0GBjFkvSP/1mS/vGbjxvG79+JbxjzQrUpE5ya0SZURBlSGWVIebg+ZUG61IebU+lrTLGbDkWO2uSdU6PQToNSNx1yXVTJcJQlw1WWJAcJEu0PkuQgSaK9JCkX5Ll5Xo2i89pUntOl5oIBlQ4GFApB3kGHKQs0pvyaIWWBBhT7GVEs5Dl66oqft8pNj0ZPI+rd9Klz1qXeRY9aJ11KnFSpvqRPzWUTMYzmOuhQ4GwohsZSFxNx9mO5owGlF/XIP6fNrdNqZJxQIu2EImknlUi1ViLNRpksWw3Szqpyw1qRFAdd4m2F7aIqUWdVxfeLCS76JHsak+BhSKyrnnhi3PQJdxJAUYNgey2C7HUIdTQkzNmMUGdzQp0OE2Bniq+1Lr6W6niayOKqd5BLRjJcNpbjkoE0V0zl8TaVx8tMHg9jWVx1JXHXk8ZDT4pLetL4GskRaKxAqKkSkeaqxFqoE22mTIyF0GSjzA1LNZKs1Ek8pkKKlSpZJzW5eVKDhEOyhGl+gp/av+Gn/ztKvIxpDLCk9dpx8i5qkWQlR5Dup1xWFUDwEzyV/0ygqSzpjmZkuppxy8OMXBcjsoUtq9EBrhtJiLMbPU0O4mx1kMhwGzKKb3CjoYqo7m6udrTi0FLGiaYsdKqjUGmIQLIsg31Zvfw+eZLfJc/zh7QRpHLLsL1TgnNfNh5dqVzuScLvzg28WiPx7QjGr9mJ2N4zFD45Tc0LKxqeH6Vx1JKiPmMymnRIaNAjqFwHx9taHErSRiVaF43Uo1iWXeR8tS1XW88S2W1NfP9pgjvOENJpQ8wde+KGHIkbciC0y5qwbmvihuxIHHEUP77UaIN7vT1ujZewr/HjfHUAloVenCi7wvn6UKzLQzHPCcQ47hKmUW7Y5AdzssiPU8VXOVcciHdtKu27azSuvyN/6gPX2qdJub9M7qNlmmde0TazTdv8DsWj0wTWVGCXHoyOlwHGl1W4mudGdPFVErM8SIo8S6KfBTlhVuRHWZJ7/RAJXoqkXlIg56oc+YHS3PaVIFc8UuT5ylASpEzVdR3Kw7QpDFAjw0OS7CsS5AXIUR6hTnWMFo2JujQlaNAcp0BLtCQdMfvpv3GQe4mSDCdKMBT7T2BM/pyxtP2s5CuxWqjCaNLnPE3ax9OUgzwUcg6FCJtsGV5kSfA88wCjGZ/zNPUTnqX+ibGb+5jJPchy/j62ymRYKzzI3M1PWLz1OaJCKfGsFUizkivB4q2DzIsNMQfEUTzCNnMkVciH/BgU3hsnwUC8FP1xEnRFHKQjQo7WMCk6IqTpjJSkI/IA/TekeJStwkSJLlNluoyXajFaos3TIk3xTePLQm3GC7QYz1VhLFuG8awDTN38jOWCg+yUSvCq7CCvKmXYrFJguVKFmUp1Xpap87xci+eVOoxW6f7f3L33U5WJmq79F5yab2bPzN67u7WNCAJiJmdQsqKgYk4oCoiKgATJGSTnnLMiCGZFQPIihxVYi0U02/YOs0PP7r6+epfdM3tOnVPfj2e+88NT75IFBVJWedX9PPd901uuT1+FPv2VxvRVmtBTbkRXqS5dlfq8KDPmWZkNz8oP8bjsDM0VidxpvEtDazd1bR08fhTI4H0bRDWG9Fe68KDBh8LWBJJqwkkpCyC3MpS62nIe3suio92f3kfn6L3jS2/jRZ5XOvGoVI+H5et5UKzOk+JddBRb0V18gO7Co3QXnqQj/zidRSfpLD3J81onHtZac7fMhOoCA+pLzWks20uToDQWOdJcsI97+c7cyXKiPs2JxvRDNOecpaXoMndLvWio9KG2PoTyuttUNVfR1NZIXa4H98tuoBiogt9NwycpCGvpd3P8+FbB394qvsDiu/9qePklnPsnldIoqI2/jEKlPP4ofP7fzd+/L2Q9CvPfz/QyK0DilCpW5xdgFFbSQti2oKYJSqMAjAqp5GeHtHCjOKt6vSAApGL2CzAqhbzCOVVDikw5rwKaP08OoIwNR3HxJPNu+/jBzoVPzid4nXobxVQn3e9GEXqjhZaR1+MzLAwMsfS8HmlhHLKwK8yc3I/CwZxlKxM+2Nux7OrK2NlTvCnIYPH5MxbHJliYnGRuakqVBSnAnLCOFoBxToj7Uf0dZEgmp2m+U8UF90OE3vJibKRTZXoRVuuCWipApWCMuNNQzcnj+zl82IKbN09SXpbA1IRwxzjzRWGVCwqrjMd9z3A7ewA3Sx3CHL7lcbQeigfnWRpNZ0k5oFJWl2RDvBXV8/39QOabPJhvC+Ttq0I+jr3gg2SCZfkUcyqF7h0zir/wB+k0v5/u4uPzMpbj3fn+ujnvA3fwNmI772KM+KHoNH/ui2NJ/ALx/DySlTFW5JN8murlL3dT+fNNS5ZijfictJ8fYx34Kekgn+6l8mm8m3nZNFPTQ7TfySYt2oPmpkLaH94lNiqEqyedCbp+htyMCNrvlSHqf4Ko/zniKRGzgvNcUGtlUmalMpZm5LybnGN5WsGcRI5sVo5YMcuMQopsVoJkcpzpwQGmul8x+vApY5V3mEgvZSI+F0lOGdN37jL67CHDvc+ZnRnmvQC9S/OqVpwP8xLeiId4Jxvn7ZyQAzrL6PgkIyPDjI8MMDb4grG+dkb72hkZeMyo6CXjo71fqv/GRpmeGEc8NYF0ehIBHiUz00jEU8gkUyrj0u8/veFPv3vPX/7wnn9XmV4+8sOfP/C3P31GtZL+NwEkl/nbf6yk/6ZaSXfUBFIUakxlhBlVUeaU3DKkMsKUuhgrSm8aUhNkScVVwclsQOEZfYqEIO5TupRfMqLEU59M962kXdxCwulNxJzYSOwJNaKPqRF9aDOJLlvJdtlFyQE9ylz1KT6iT95JPaoDbCjxM6fI14jCawYUXRfURiPyPPQovKhPhYcR1ReNqTpvSNUZA2oEcDxtQPGZnRSd06XUw4S8c4ZknjIg55wpee7mFLibU+RuRom7KcXnzCg4aULmET2SD2wjft8WYp00idm/mQRXHRIPbyXORZtoF20STxsQc2I3Ucd2Enl8F1GndAl224b/IS38DmsTcHQrfm5b8D2izQ03HW6e3EnoOUPC3E0IOWtCmLslkR42RF+2J/T8HoKOmRB0yAA/p+1c26uN7x5trltqqgK0/YV+572Cu1kLL+vNXDLX4KKZuurpbbFZlQt53UoTX8vNBFhpEWKjQ5jdNqIcthNtv5UoOx1i7LcSaaNNxB4tYuy2kuy8m3ih4tBkA1d0f423ya8pvbKHu0HO3PF3IuPodmIc1PE1+BqvHV9xafsqLmz7lkt66/E03sDVPZvIumRN7iULVYh6mBDtY7FB5eS+aK/DjQsWRMa6k1KdSXBDDdeb73CqupADpQm4NiViUReBTnUIG4vTWZ30iF9Hj/GvMZN8Ff+UTWnZ7LuTyJG6cE7VhnL5XjTXHsXg3prAuTu3OF52ltNFDpzO3smNCl3iWi24/WAPiS3WBFXocaN0N97F+riXWHAwxxqz29YY3bbFNt+F0/Wn8Gk+RsDdg9xqPUhA80ECW1yIfHKMyKduRDw5zK0HzgS37Ve9Fj4WcG8f56v34dF4Gvf6S7gWuWOXdRartBNYZ57CId+DPRke6IafQj/wBMY3T2AedR6LRHesEs/gmOLOqdwAkp/foVqsoGj8HdHP5ATeGyLukYgK0SxNE/PUjsxRNbGIT3kdrgm3MLnmxI5zmzka74pf7iUi0y4QF+FGzHU7UgLsyAqxJSvYiigPbW5f2U72jW3kB2iR769F7vVNqrvG/OubKfbbqsplLLmpR4G/Lqle2iReXMdtTzWyfbdQekuXqih9aiJ3UhuuTWO4Ovci1WiNWM/jqA08i1rP0/BveRm1iv64NYgS1yJKWMt4ihojSRvojVnNq9g1KpWx77YaonQNhtLUGErfyEDKWkTCTWLGBkTpGxClrWcibTVjKV8zdvtrxlNXMZH6LRNpa5hIXctE6jrGbq9hNOlbxlPWMJq6lqGU9XQnCoHiQm3hRu5HbqQ5dA2tocKqfB0PwjZwP3Qz94LVVIpja+hG7oetpy1iLX1Z25iuMGam0piJMj2GinbTm7+Tnryd9OXpooLG3F0MZGgxkLoeUcpqlYt7vnAdy0VrWCndyGK5BrPlWsxUbGWiYgejlboMV+sjqjFQwd5gtQFDNYYM1BjRU2VAV4UeXVVGdJSb0FFuxctyezrK9nOv2peGhihqW0upedLJoydB9LfaM1RjzWDlUZ5X2NNwJ4SC+ljSywO5XexOXukN7jSl8Lw9j64Ht+lujeZVy02eNx7jcZ0hHbVqPCtX40XZFl6W6vKqxJzOPGv6i5zpL3ClL+8wffludJbZ0VGzl6c11twrM6Wp1IymUkvulNrQXOJIa/EB2opcaM7dT1OWE81ZR2jNOcv9ggs0F7vTVHmRmroblNUnUd5cR/W9Zuryr1Kb48NMdyV8PwOfZF+A8f0cP76b+xkYf4a//0Vczi/g+MtTtaZ+L0CmnL+9m1WNChx//lrh/f+WwPhHlcIoOKMnkYuFAO8vKuOsZJKZiVGVQ3pu9ou6KADjnCpS54vKKKh2QtyOYDKRKaXMCc0us0qUQvzM3Dxy6QS/f9HO0nUvlt32s3xgL39ycmHF35+3HW3I58eQS8d5MzrC+4E+3j9/hrwgj4UgD0TnHel3NWHJzYZl4918Z2uH/NBRFOGxLNxp4/sRKe9mZCyJxSimJpmTzKjgUFhDzwoO7Fmx6s8C7M7PzjIzPklbSz1el48RF+PH1ETPFye4ChiFe0yZKrz6xZPHXDh/FOf9xly54kp+fjhjIx0oBKgW2m1mv5iARgY6Cbt6Hjc9dUL2a1MTe4CJnhxkim6kc3MsTXXzYSCbd3fP8G+lLnxuCecP4495LR5HKZHyWjrLR6mCT5Il3knesih5x0e5hHdKBe8nJ1ipLeJtghtvYgx4HbKV74IM+XOEA7+rO87boXLmlCKUC0/4JO3kTV8zb4pC+GOwI29zj/PXymDI8+XHnKu8e1jEu6l+FNIJRKLnFGb6UZDmQ3V1Or4BXnh7niUp4AI1xWn0dbYjnexnZqKf2Zkv2Yyzkqmf1/tCJaSMRbGMN1NSlqbEzM8IYe4CKEqRyCWqmKPxCSE6Z5CJkWHEolHkz3uQ1t1nMq+SidJqptrbEHU8Qvj9Lcim+KiU83p5gbcr87ybm2Zpso93sgneKr8o2CNjEwwPixgb7mV04Blj/Q8YG3jC2FDXF4gcEzGi6oseZlQ0xOjgIBOiYcZGRr7E6vzcJS3kML5dnuPT2wU+v1/g9x8X+eOnJf7w/bLKOf3X7z7z4/fv+fd/U/LXvyzz1z9//mJ6+cNbXjWEUhVnRWOSFa0Z9jQkWlIbZ0ZDghW1keZUB5lRftWYoov6FJ3Tp/ycARUXDKi7Zk6tnzn5XrvIu7JLBY1CJ2zCaU3iT2oSc0SbRNftZB7YSYHTTvIddpDrvIOcY7uo9NtDib8ZJQHGlPgZUeZvRvE1Ywq89Ci6rE+FlwlVwngYU+luRM0FY6rOGVLurk/JBQPKPM3Iu2BMjrvpF9DxsCD3ohmFly0oumxG6WVrSi/tJf+sGWnH9Ug+vIN4Vx1iXbWIPaRF3GEtEo/qkHxyB4ln9Eg4o0v8OT0S3A1IvGhE5NldhJ/ZSfDJbQSd3Ero+d2Ent/FrXM7Vc/oS0bEe5uT6G1JgqclMRfNiPWwIPaiOTFnTYg+bkjE4d1EHtxJ5P7tRDptJWrfdmKENpj92wh33k6o83aC9u3Az24L/rbaBNhp42+jyU1bTfytNxFgrUaQjQa37LUIt91MpK2masL2ahBkoUaQxSZC9mwmXLjJdNjGTSt1PA2/xtviG8qv21N304kyL3Ni9m0kdO8afA2/wlv3azx2rOK8zjec1P4tZ3d9jafFGjI8LSnxs6HY25Lbp/QI2KfNBdvNXD1lScytk8SnBZBQW8D1hjou363nQGEijnmBHG2KwvFeHLqNsWwozGFV4lN+HT3Bb2Im+CbuAeopKTjVh3H2bjgXG8K4ei+aq/cjOVQfyb4yf2wyTmGTaId5iA724epcyNPHv9YKvxozAuot8S435GKJEZeqbbnQ4MqhsgPY5TrilO/M6doTeDed5FqjG0EtR7nZfIDg1oOqCJ6Ixy6EPzpA5JMDhD9yJuKRC+EPXbh5z4lTZXYcL3XhYN4RLBIOYJZ4CJNEF8xTjrAn/SQWyWcwiT3Lzhuu6N04zJarLuiFnkYvxA2L8KO4pXhxszaNgoE+iobnKBz/RGD7CMHNnWR3jdAwqaRKpKRm6hNhra84lJzENg9HtM9qYxNiy5Vsd8IzLhAb6Ua0ry2JvtZkBO8hJ8yaGK8tpPnuICdgO3k3tSkM0qEwQJMCX3UKfV0tfRMAACAASURBVDUoDdChNHAXpcH6FAUZku27k8RLG0n23ET6NS0Kg3dRdGsnleE7qY/ezr24rdyP1aQlYgOPotV4IiiMkd/SEfkN3dHf0Bv9NYNxq1Qzkiy4nDfRF7+OjqhvVS0qQ2mbGMncxHDGRoYElTBnExO5moxkaqjCu0fTvmUsdTWjqd+qHNJTmRuYylRjMkONqUx1JtLVGE/dyET6eiYyNjCSrq5adT+JV6c9VoPWqE0qBfRu8Dc8CPuWJ1EbaQ9X537oF9WxLWwd94K/4nHMGkYKdzBbZ4qszoiZKl3Gy3YzVLSD/gJhxazHYKEhQ4X6DORspT9jE4Opa5jI3YCicC0LRatZLlvPUqU6c5WbkdfoIK3ZwWT1LqYbDZlsMma0zoCRWn2G6/QZqNOnp1afrmoDOqtN6agwo7PCgu4KK7rKLWmtO8ndhlM03gui+vEdnj4Mpb/5GH01rqr+6L5yUx7UX6fhTiL5VeGkFbuTW32QshpfGusKeHa/nc7HBQx0pfDikR9PW47RVbubjoptdFZso6t8Kz1l23hVsA1RsRFjRdaM5dsylmtPf5E1fZV7eVVjy5NKS1rKzLhbZsndchvulTvRXubCw9IjtJW40lrswr3co9zLPElb/lnuF5+mqfwENTWXqWxKpKKliYo792kqvUVtfiBTPQ389EkM3yngo5KfPihVKuNP774ohr+A4P/8/AUUf3n+8v7/JzB+/G+mMAo3jHOC01UqOKTHVS5pwSktKDqTYyJkM5Mql/QvN4z/uZL+ErGjECoDhdo6YYUon2VJNs+8fAmlcoFFQUWryOfNmZN85+LEh9MuvPY4x1J5LgsDL3gzNcoPHf38UNHIcmw0ikBvpo468HtTM5TOFkwcN2fF5wBiOz1GDuxhNiMGcddDxHOzKMQrKGZkKIU1qVAjKJcwK0DLrFhltBFezwmGF7mMRSE/Uian79UzwkN9iI/zVymMv6ykFxVKlelFaFCZFUu47nOR/fuM8bjkRE5OCMOip6o2F6EvW3CLCxC6MtZPc2owJ0y+5ubJbVRlXmVK9IwFmZS301MsPcpkufII78vt+F3LDX4QPeaTWM78rLCmnmFZPs73Yhl/npLxw9Qof555zoJ8AoVSCP9+x8epURabYpiLt+dDsCF/8DPis58pbyNMWCr05vPLYpgu4W89pby7n8XrvAD+kHiOD09v8+PEE/72qoXv7uXz+kUt72ZHmZrsp7WlmPjQo9yOOoWXzxF8/DxIT4umrSyJsd6nzE6NMKdyyo+rzhKEk4RZybTKfT4rlSCTipFLppmTCBWS08xLxQhnAArhFEAmRjozzejYCIOiQYZEQ4wPjzM1MIK4bxBZTw+zPd1MdT5nrOsFktEhFuQSluYVLC0LCqOC17MTLE7080E+xRvhREAiY3hkHJFoiLHhHsaGnjEx9JgJ0UvGRAOMDg8zPDLM0PCgqgZwVDTI2OAQE4MjDPUPfInVEQ0yIhpgZKiXlXkZb5flqqDud0Lo+ZKUtytS3i8r+G5JqAFU8vndFN99lPD547IqVofvllSml+Z0R54VOdNZeZi2XDtqE0yoiTHmbuIeKoOMKbqiS6HHbsovGXLvujWNPmY0+JpRH2BBma/g3DQg98pu0i5uJ9V9J8lnthN9WIeY/VtIcdQhz2EHBQ47yHLYwm1nLQo8jcnz0ac4wJDyQBMqb5pT7m9C0VUDirwNKPUxptLHlApPY8ouGlJ+QXBY61N2wYBKb3MqfKzIFYDxkhnZly3IuGRGuocx2ZeNyfU0psBTAMc9FFyyIs/DgpyLZqSf1Sf+qA6xbloknNhKsrBOP7OdxPO6JLkLo0fCBV3iL+iS7G1MvJchcV6GxF8xIt7HmBgvfaI8dYnx1PvycS9D1eclXzYk7vwu1demXDYk7aIRqecMSTtrSPZZY4S1edrhnaQf2aWaNLddZJ8yJO+cGWnHjLh9WI/bh3VJOaKreia6bCfuwBZinbWIcdYiet9mEg4I63RtIu00CLJcj5/ZWvwsN+JrqcYV0/V4m23Ey1yNiybfcs7wN0Qc2kb2RRMKL5sS56JOkPXX+Jp+zRWDb7i06xvO6XzFWWF2/UYVCl52y4kn2Wd4nHaKtpSzZNzYxylHLW4FHOV2wlXSCxKIqCzCu6mBc03l2OeE4JR/jcM1/hxoTcD0Xgbr8vL5OvEZv4mZ5Lcx46yKbUEjOZbDTbcI6U4npiuTyKcp+LaEY5rpya7402wPPYBeiC3GQcYY++lwONkI3zonLpeZEXzfkYBWR6402ePZuA+/x2e40HQE5zwb9qZYcDDXgcv1p/FuPMuNu6cIaXElrM2ViIcuRDx0JvyhE9FPnYl8vJ/QdicCm+3xrd/LscI9OKRaYxG3lx3BlhjE7MMw3hnDuP2YJrpidfs0BuHH2H59H9qe9qw9b8v2gFNs93PDMMAVp/ATHI29TOTdKspGpimeeE3CwAK+TU+IbntO2eCMqvmlYPADqT3znCuqYtMZRzad2YbhDXPOppwgOP08MVFuxPjZEXfNjIxgS4pjbUm6sZ2UG1vJ8N9ClqAuBmhRHKxN8c3NFPpuovDGZooCtlIUpEtBoD7ZN3aTLXzNFU1SfLTI8t9Glr82mdfVqArXoTluG/eiNWmL0eBBzCYex2zkhZCvGPMtnVFf0xf7NUMJqxAlrla9Fm7/RlPV6Ypew/Owrxi4vZ6JHA3GczchylhHb/JqBlM3MJi6iaFUdcYyNjCavp7xLDUmstURpaxDdFuYDYymqatmLF2d8bT1TGaqMZatTXeqpsrt/CBxC/fjtLgXIWQufkt7+GqeRq/ncbS6yqjzInEzT2LX0xL6G/qyNJHWGrLcasnyfUtW2ixRNBozXaXPaKkeolJDBkuMGSw2ZCB/FwO5WxjM2sR4/iYUJRtZLF3HSpUaK7WbWazVZKFhK7N1W5ms1GG22QhJszFjdXqM1+ozUrubgbpd9NTp0llrxMsaC15UWtJZYcmrKnNeVRrxsNaVZ/WuPGw8T3VzMh134+hruEFnrTvP6twYrzXlWe0Z7jdH0nAvlsomH0oazlBYc4bCiiBqaup59vQxXf25vOovQNRTTn/DYboq99JVYUBX+RZ6yzcgqljPcNE6pko0mS3dyWyhLpNFVoyU2tJfbsPLCiseVljQWmHNvUpbWiqcaCt35ZHQN13hRlvFIZqyD1OXfIiW7GO0Fx/lTulBaqrPUnMnnpq2u1S3PKW1IY2mygQm+1v54dMsP303z0+f5vlJyGBU3TIq4O9UwV/UQeEpwOEvoPjL8/+3wCjcMM7PCjmD03+3kp5RxZCk306kp/MFs+Iv1XeCMUQh/QJVcomgOiqQC5CmmEE6J2ZOAEbpAvOzy8hlCuSiXkThgbx1OcAfbWxYOXIAWWEcM3crmK9r4n1uPWK/GMSXvFk8eZAlp12837eDD8dOI/bz4EPuLZYCTvHW2oiPLo68Sb3F69EHyFbGmJsWagy/GFyk0mlV/qJUIUGmkHzJYlT83Ictk6CUShF+Xpl4lJAgT675nKLj+T3VmlIASWEtLQCxKndyVkFIoC8HnE05edKKxKSr9LxqRSHAzJz8y+fJZcz1P6M28QIB59Zw+eSvSA89RH9dGWPlNQzcDkOReYlP+ad433iLRfEwHxQ9vJW95K1yBMW8krGl9wwtv2F4WcnUohT5vAzpmw/Mv37D/PIsypVJvpf38ufqWIg/zF8Dd/E+cDt/9LXl+6vOfB/iwu+SnPgQd4JPpSH8pTYGGmN4v/yU6ZVJZpaEHux+fj/6FOXUAG3t9UREXMLf24pgXzuiE65QWJXJk6eNLI09ZG5SpOqSVswIpwnTyMVCk860Chhlki+rXfH0BFPSMSYVo0zJRpBIxlRRTEI3tdAeo5iaZmJ4BNHgIMODIkYHx+kbGaFzfJDOiT4GxnoY7n6OtLcb5egI83OzzCzNoViaY3lBxrJ0jJXpIT4pxKpOcum0hKHhUUSiAcZHehkXPVOZXMZFnSo1UQgBF42MIhoVIRruVxljJoZGGB8YZVT0s8I4/D9XAwrAOKuCxXeLkv8Axk+Li3xelPNxZYy3ryd4syznw8Ib/jA/TXuRDyURhtQnGXE33fzLpFnQlm3L84KDNMftodLPiKprJrQE2dEV40pHlDOPIuy5F7aHmkBTakIsqAi0oOSGOcW+luR6mZF+3piUo/qk7ttBju02cvZuId1Gk+R9mym4bEC2125yru4i//puKgJMqAo0oyLAlHJ/Uyr8zanxs6Liqjlll40p8zCm+Jw+pR6GVF+1VNUM5nuak+puSPolE9Ium5B6yYhUD32yvIzI9TQn18OSHA9zsi+akuFuTLq7AekX9Elz1yPx1DbiT2oTf2oLMad0iDu7jfjzO4hz30HU+W2EnNQk5LQWoed0uHVeh8DTmvge26iagBPq3DqrTcS5LUSf30rc+a3En9tCisdOsrx0yb5sQNqZ3SQc0uL24S2kHdIh3XULyfs1SDmgSdJ+DRKdNUjcr0GSg5ZqEuw3E2+vQdI+LeId1Ym220CkzToi7dYRYbNG9Yy020CYzXoCrdZwc89Grlmsw9N0DR6mazlntJZzJutwN13HWcOvuWD8Fdf2rCbh2FaS3LYQ5rAWX7Ov8dL/iku7VuGxaw2XdFdz2XgV8WeFmJEzPMo9RVfpZdqzLpATepir5y2Ii79MRnoImSUZ3Kooxru5CbfqHOzzAthfcBmXMi8c6iMwbEhnfV4xXyc85Tcx43wVM8KqmDtoJIThXOHD9bYwwp/EE9QSwbniy5hnebAt6gg6gU4YBDth5G+JRYARB+JM8SixJaTdlbDHztx6foTr7a5cazvErU53rrUd42ixLbZJxjhn2XKx7iwede74NJ4los2N+GcniH1ymND7Dvg1muPXaErAHUv8Giy4WmWGV5kp+1INsIwzxCTaQgWMu8JsMY53xizJBfOkQ+hHHMQw3A2ziOPs8HVG08eVbf7n2HHjJLpXD2IbdAR7v8OcSQwmp7OL4jEl6VMfCGzvwr++hfgHLykeWCBv4DOZAx/xvfMM4yBPvjm2Bf0bFpxIdCMw/RyxMceID3Qg7ropKTdNKIi1JiVwBykBW0i5sZn0GxoqYCwM1KQ0UJPyQC3KArdQFKBDYeAuCoIMyBdURr+dFATrUxphQlbAdsJO/4bwU78i+9oa6sM1VcAoKHlt0Wo8jlOjM1md7sT1dER9RVfkb+iO/Fd6Y35DX+xX9Md/w2DSenrjN9IRuYpXcauYytdEUbmDqYLNdMV9RU/SWnpvb1TF8ojSNyLMcKYawxlq9CWvpU94P2kd/UJsT9J6ehLWM5D4LYPJa+gRArxjNtAer8mDpK3cj9/C/ZjNPIkX4HADT2PW8yRmI0/jNqo6rCdK9FE0mLPcYs3bBzYqUJxvNmL5vhlvWi1Q1BsxWaHPSKmBChgHio0YLNJjuHgXI4XajBcJoLWJhfINrFSrs1yrwUKNBspaLWQ12kxXb0HcIKiMukzU6TJes5vh2u301W6ju3YXL2uN6Kjdw4tKa15WWtJdbUpPtT7PK0/QW3aKl+Xnaay7RU9tDiN30ulp96etxZ6R+t08a7ThUftlWh7cou5OMGW1gRTX+lLYcIWiO1epbs3kcWcnz3v6GRp4yOhdf3qrTtJdsZdXFdsYrF6LqOJXjJb8A5Kyf2WudDXzxeuQl1oxU+bISLkdPZU2PKmw4kG1DferHGguc6K1xIUHZcdoF4Cx6jDtpWdoyT7F/Zxj3C84yN3SfdRVn6CyMYKKlnqqWp7xoLWIypJ4Brru8sP3Sv72eYGfvhOyGH8GRgEW3/3nGvn/CmAUDvx//EE49P/Mj38VDADfq9ZxwmpQKbikJVMsCJl1Qp6hVMxw3yuykmLpetCMYrSXFckYS0J9oKAyCeAoFQK6J1mQjqs6nyfmlYzOz7Eol/L7V528jotm7oQrCwetWdlnycpBeyReRxnxPM6k+wmkx92QHtzPvKsD804mrDjr8727PZ/io1iqzOR1VRJTl/bzx716fD68jzdFmcxO9dE308ejonS67tYiHupFOTWOUixArwCzgvFFqlIcFYoZlMoZZLIZpFIpc8oJkpJ8uXDBnvqaDJTSKZbkQk3hl7YXpUzMvExMXVUR3t4ncHWzICzakycv6hFLBeOLWBWSvSyR86n7If2pl7kTakHyKTXu+J+hIyyW7tAkXkUEMBzvxVxmAD+8aOXtzBLLkmkW5OPMzc8gUSqYnFthQrnE5LyC6UUxM4vTjC+/QbqkZGFJwvKClPfyRX4n6ufdvVTms1xYCd/Nv1+35MfLO/nhqjZ/CNRjJcyR10V+fGrP4vcDd1hcGGRmQcH0wlsUC4u8nu2lu+MOYWHenD1jj9+1QxRkh/GgrY7BgR5mZyQsTs2obv8kkhmkEjESsQSpWKpS+ORiKbJpQUUUMzszpTLASGankUinkAoKpHgaxcw08ulpZJOTjItEjKiAcZChwREGh0UMjAwwMNyDaLCL4VfPmejtQjwiQiGXqX4Xi8pJ3irHWZkdYXl2nPeLchYVMsTTwv3iECOiXkaHuxgVdTIy1M2IqI8R0RDDIhEi4fsND6mgcmRIUBKHGBkURoDWfoYH+1Tq4piol9fzgqr4BRbfL0l4vyTm/bKUj0tSvhPgcVnOmxUxH1Ym+bgiZnn5Nd8tz/Ey25u7N3bTFKjHvTAT7oQYUe23k/ZoKx7GWtIebszTKFO64y0YSbVjLMmB0SQHhpLt6Uu25VmcJR0pjrTHO3An0oHaWw4UXrem8KIVZWf3UnrSigIXE9Lst5PiuIUst+3U+VlQfm0XBd4a5PlsJk/oNL4h3DYaUR9gwt2bFrQGWvE43IGOBBeexO7nacJB7oc60nTThhpfC8p9zMi7qE/ORX2yPQzI8TQiw0OfbE9Dsi9/CRHP8zIl31tQIY3J9DBUZUTmeZuRdkGP+BNbiT6mTcgRdUKOahJydAvBbjoEHNbB/7AOAW5b8XfTwfewNtdcNfHer4an0xq8963i5pE1xJzdQMZlDXK9NCj00qDy2lYa/HVpvqFHs9dOqs5oUuS2iVwXNbL2bSTdfgOZDptIs91I6t51pOxZR4qdGkl71pFsvY70vRvJtlUn20adzD1qX8ZGnRTL9aTv2UCGzUZS9mzgts1G4vduJMhkFd67/wUvvd/gbfQNHvpfcVFfUA3/mbO7fsW5Xf/IFbOvCdu3mdhD2/Dfs47LBr/Fx3QNoY5b8bfawC0nNSpv7uVp1gm6Si/SXeVLTcoFEkOOcSv4ODG3r5BUEEtseQ7B9aVcaCjDOj0G84wwLHNCsCuPwro+AYPGJDaXFLMquYdfRU3x64RRfh3ziI3xRTjXhnG+NoTAllsE1vtyPtODvSke6EcdYfctO6xjHbGJ3otDjDUHk6w5lWdPyKMz3BDWyy+PE9vpRt7ACfK7DhHb5ox7sR1msZYYJuzncMVFjped5lzxQW5U2xF615nwu/vxqzDnfLoO5zO34VlixOVKc86Vm3OqzBynVH0cbptim7wHkygrdoWYoBtqgnG0JRZxtljFOLE35jDW0UfQC9yPls8+dK4dRdf/NLrX3TC+7sIe/8McivQksqmE6tERKieXye+dJbjuMSGND0l5OUTe0ArZA5+JeyrnUHI23x41w+C6MS5RdtzIPMetxHPcCnEhNtie9DBriuMsyb+1kyx/TTJvaJJxQ5vcmzoUBG2hKEiT0mBNKm5toTREm9JgHUqCt1IYuJ38QH0yfbfTlGJHVawZwcd/RdS5XxPn/hvSvVdRcnMTtRFbaI7QULmSn8ZsojthE13R3/Iq+ht6or+hL3Y1/arKPaF2by1DAuzFr6Y75tcM3F7FjBDOXaTNq7gv3c2CMaY7dj1jWeqIMtToSRIieNbTJUTwpAh3jxqMpG1iNGUdo8lrEKX+E0PJqxiM1mUgZrsKKrtvr+OFqpJwC4/i1Hkco8WzGC2ex27gZaIa/embGSvYykzZTuZq9VHWGSKv0mW+1pAPrXt4d98cRb0+4mo9JisMGCkzRFRihKjUiOFyI4aFj1XqI64QKgzVWKzcyHL1Ot7Ub+RNozrz9RrMVG1msm4n441GjDQYIarbjahhNwP1u+it16W3wZjuWlO6qk3pqjLlVbUJPdUmPKvax7OKAzyvduN+9Vn67gUjuh/C5MtAJjovMdK8j8FWF4aenKL7oTsP7l6hsTGY8sZb5DfeJO+uHwV3IqhrLaGlvYnHLRW0pV3lacFpXpTb8KRUi46y1fSWrmYgV/j9qzFfoMFyvjrzpduQC2pjuR6SKjN6y015VGlNc40DTVXO3C8/wtOSkzwud6O92pXH1Ud5WOLK/Xx77uVZ0VpqR1PFERpqAmhoyqWhuYmqe1UU12TT3dvKn34n598/y1X1gKqWF0FhFJpePkrgoxw+zv2XUVUD/i/uGlXK498ZXv6XN4z/J1fSAjD+7Zf5GRj/+PkNSsEdLYQviydZEE+jVIHADJLxER40VBEX4M3jmnwWRrtVHb+Lkklk01PIZxW8Fk+o2l3ks7OMLCwwsjDL8tgAS9kpLLq58t55D+IDRsicTVl2sGJhvxVyZwvmnC1Y3G/Ooo0hS3v0WLDVQ+moz9IJW8TXPFlOjWMpyg/FSTu+d9rFyuUjLN6vY3J2mr7pUe6lRlEcc5OGglQGnrQyO9LH3OQoczOTKASIkUmQCTEwgnI6J5gzFMwqRnneUcV1Xxd8rx1lTjKBbFLKnFjJwqxStVadk4sZH++nvrGYm8GXCI/05tHDKhQzgyjHh1EMDCN7OcRcTTl9Yad4dtOSqtM6tHuf4sWNW3QGRNAReIlXEReZTA3lXWsr78eVvJZ+qeWTKcWqzEq5fA6lXIlSoVCZg6RL00wtzjO7IGFJOcE7uZTXsvcqxXZp/AXLT+J4m+HIX4JM+auvDn/w0+ZTqBUrqedZaUzkTU8T72S9LCiFtfYccwsfkM4uMjjwkOTEAC5eOMDVK27kZIbR09mCeKIfodVHMSNGOTOLXC5UK04wI9yuzkwiEc8gnpxhdlqCfEZQaWUqKFSIhbX0l5kVC076GVXoubCOFtpyhDvCkcEBRAMDDImGGRzoZ2Swj7HBHoZ7XjAx0MXY4CumxoaRz8qQyWZ5rRjhzWw/i5IBlhSTvFlSMD8nQzwzwdjogCpcfET0kuGh7r9bMw+pXqvaXAR4HBpEJHzfQWEVPcDo0BdgFA30IOrvZmSgSwWM75dn+aCCRAkfl8V8WJ7luyUJn5cnef16jtdv5HxameTT8iQLr1f48HqRvgwvHlzSoenSDu547qby/BZKTmvSesOYB4EmtPvv5mWYAaIEUyQZe5Em2yBNsUOcastMpgMTWY4MpjnSm36QztRDtEbuV5la6nzsueu9n3vXXKm56EjJGWtyjn+5P3wUu587ocZU+GtRfEOTXN/dlAYYUh9kRkuwFU/D7XgWasdw5kmklV5Iaq8y3xrEcOFFniUepiXUnoYAa0q9DMm/qEv+JX3yvY1Iv7CbfB9T1RRcNaXougUFV83J9TYhx8uEPG9z8q9YkHHRiLjj2wlz3UyQy0YCD27k5oFN+O/XwG+fpmp8nTZzzVGda45qXHdSw8dODa89q/Gx+Q0RbmvI8lCjIXgHDyL1eBKpx6OQ3bT5baftijbtlzW4f0mTuxe0qTujTcUxLQoOqpPvvIkc+/Vk264lx249GU6bSLFdR4r1GjKs1pK7R408603kW2+iYO9mCm21yLHWoNhWnWK7TeTbbCTPfhNZ9urEWa0hzOwbAox/i5/xb/E3X81V46+4pPvPXNj5j7jv+kfcd/8T18xXk3RcDz/rdXjo/ws+Zt+Qc9GS28d1qbhuzdOUI/QUnqW/0ouOCj/Kki+RGHGO2HhPom5fIaIglltVOXiVpXO48DZGCaHsTgxn1+1IjAsTMayMR68uGq2SXFYldfL/RIzxT3GD/HN0B6ujGrEoCuFqewZhjyIJrPfGO98H+9se2KaeZm+SM/a37bBPsMQ52YaDt205nuOER7Urvq1HCXroyu3uw9yZOE3zwCFyHx/kSvk+9qYcYGuMC2apRzmQ58axHAcuFlhxrdyOwGpHrhVacCpBh5OJOpzLMeBMkSluhaYcLDTBIUWX/WlmHMi0wybJBr0QfUyijLCMN8MmyRrHpH2Yh9ii62fNrgB7tK84oOl5AP2As+y6dpTtl/dhffMoNv7HOZt8k8LORzSNz1E5sEDUnVfcqGolrO0x2YMKcge+J73rA/4NL9ntcxozP1Mcgk25nHKckPTL+IUcIvLWPm6H7qEgypzisN3k+muS47dFdceYE7CV3Jva5AdupihYg4pwbaojdaiO0KE8RJNC/83k+uuSH6hHa8Z+qmPMCDn+z8S4f02s+1ckXPyatCvryPPfTHWgOs231GkLU+NFjDqd0etUrujuqFV0R35DT9w6umLW0BW9moHENQwkrmbw9iqG075lOlcI7NZQuY+7IlfREbaantiNiNI2fAnljl9LV7I6HUka9KRoq9ph+pM3Ikpex2jSGgbT/on+lNX0x+kjSt7OUNrX9Kb8lq6kjbxM0uLF7Y2q/usnMUIrzXpVrM9Ahjrj+dpMF+sgKdFBVrYdacl25iv1eXfHitf3TFDU6yKr1UNSY8RkpTFjFSaMVJgiqjBlqNKUoWozpqp2Iq/cjLJSjcWqtbytX8+7po0sNW5CVqvJVP1ORusNGKo3RHTHAFGTIQMN+vTX6zPQYExfnRE9NUa8qhbGmFfVpjyrseJprT3P6px5UuNKT4s7oodejD+5wkJvAAuvrjLZfoLxB4cYfuhG30MvHrUGUX83jNK7YeTfCabobhiVd5Oou5NHc1MJ96tSeVwfSXvleR6XO/CiVJeeYi0G8zcxma+JtGArc4U7kRepIxcyMPM1kRfuZKTYkGdl5tyrTnMQLAAAIABJREFUsqOp5gD3K9x4WnKCx2XHaa86ysPKIzwuP8jjMnsel+3lUaUdbVWHaKnxprkumsaGXIqaaylpKqV3+Al//J2cv6mAUQkflKpV9E8fpfz4aZqfhHX1x7n/MgIwCp3Sfz+/rKb/d08BJn9RKf+PuaS/AONn/vaDMF8iRr4A4wSKmTFVr/H8zJQKumRCdIsAjmODtFUXEnz5JGMd91GO97EkFUwyUiQzElamZlgRC//xzzEutMDIJIhryhnwOMOUoyVyRxNmDpog3WfCa3tLlpyskDuaoXA0YcHRlMW9hixa6rJsY4DSTh/5PmNen3Bj5chx3jgf4O0+SxZcdyGOdkfWfY9R2RTTcwpk3Y9pKkwiNsiDzFh/HjYVMtTZhnikB9nksErtUswIt45zyMVKlHOLSKVjjE88IzrGU9Vi0vH8AdJpsaqpZl4II1fOIp6TMC2fYnS8j64XrRSlRTHZ8YCl/h7kT14wVNHMw6RinoZH8/DaEV74GvPAawctVw7R5nuVF0E36ApwoT/Uha6w87zKSma66xXz4nHmlRPMzY8zpxhncVbMsuA6VsUSKZhVypmdE6tUyDezo7yTTbEsW0ApW2BZMs4fJ+/zl9YAfsiy53dJe3md5MrrHB9+/6CEfxvp4LNslHcLM8jlYywtyVUROEP9vaQnh3PulDO+PicpyImgT8gwnHzMzMQTxBMvmBp5hni8g+nJl0jEPYyNdjA19gq5ZJQ56bRq7S+ZGEc2NYN8WoJCUB7FM/9lhH8rkqlJJkdHGR7oZ6ivj6H+PtXt4aDw7O9hpL8b0avnjPZ2MCpU+Y0LK2kF80olb5VjLEt6UE73sjI3zetFBcqfFcaxkUGVqjg89L8DxgFGRIOIhgRY7FfN8KCgNArA2MfwQC8jgz2MDr7i9bygKsp4vyTlw5KED0szvF+a5dOioDBOsbKiZGVlVgWLn5YnmH+9xNvlWXoyLtByZiONp7WoP6VF4cF1FLhuoN59B23XjGjx3MEDnx10BuozGmXBVKQFsoS9zCbbqsBRkuZAb6QZvTE29Cc40xG5j84YFzpjjjGWdQVFRShdCRd4Ee9OW4QbjxOP0p17kgep9jTGGVEZpkvhTWNK/I2p9DPhbpA1z6KceRK2n6GMs8w1BPL5RTJ/HshjvjmE3qwztEc70xLuRH3gXsqvmVPma0GprwWp53dS4GNK4VVziq5ZUuq7R6Uw5niaqtbUOZfNyPIwJcvDjNSzhiSc2EHUoY2EOa8jyP5bAvauxn/PtwTarOXm3jUE7F3Fzb1fc9PmK27arlW9H+a0ioxTahRd2Ehb8C56E8wZTrbiVZgRT3238+iqNg+vaNLmpcU9zy00e26n8dIOKs9qU3NOh8pTmpQdVaPo0EayDqiTsW8TqbbrSLNeQ46NGjm2m8i330y+gxa5DlrkOGhR4qRB2b5NlOzfRJGzBgUHNclz1Sb3yFYSHDcSbPkVobZrCNm7hkCr1fiZfcU1419zafc/4KX/TyQe2UagzRpu2qwhYr8GVTccaAw5yLPUk3TlnqK/9ByD1d48L7tBUfwFkiLdSUi8ogLG8OJ4/MrTOZoejl1KKAbxIeyID0M7LowdGTHsLoxGrzKCrcUZrIq/zz9H9vMPES/5H8GP+B/XitGM9cTvaQFRHfEENHpypewKexJPsC/rNAdz3TiQ6YhTsgXOSXs4ku7IyTxnXNIs8Kx3wbvOjuQXh2ieusDjyfNUvjpNQP0R9mcfZkfsQXRu7cE6yR7XTHtOZO/lXL4dV8ud8Smx52yaIceTdnEy05CjOcYczDbCMdMQpzR9DmRY4pLtgEOqI4ZhRhhHGmIea6wCRodER4wCLNjmY8oWH2u2X3NG0/MgO6+fYPf142y9tA9zvyPY+J/kUJg3yfcbaZyQU9Y/R+KDYXzKmrnR0Ezci1HSez+Q0fuJ268kuKRFYu5niY2fIScj9hGaeQnf4IOEhTiSEGJNVpgZRRFGZAfokOWnQ+7NHWT565Djr0XeTQ2KgtQpD91MffRW6qO3URWqTelNTQpu6lESYkhNtAU5ftu4dfxfiDr7FbHu3xDn/rVqbnuuJc9nHZX+atwJ0eBBuDpPwwWVcANdUat5GfZbemJW0xX9jWr6E9fSn/gto+kbGM8UZiODQvh27DcIwNgZuebLxH5NR+w3KsATWle60rfSk7GTzhQdulK06U/fykDaFrpT1tCZrsbLrB10Fe6gI3c9z9NW8TJZUCY30ZO+jhdpv+ZJ0r+oAsM74tfQm7qBkRwNJgo2M5GvznShFuIiHWQlO5ir0EVWtYOZim2Iq3argHG62pSJKnNGK80ZKv8CjKIacyaq9JFUbkNepYWyahPLtYLCuImVJg3mm7SQNGxjsn4X402GTLZaMNpsxlCjEYP1hgw2GDPQYEJfnTE9tcZfwLHGiBc1ZrxssOVlwz667xymq+kYg/fdGX94CfFTT94PBbDSc4XpR0cZbjvC6NMr9D4O5nF7KM1tYVTcvUn5vTAqmpOpaMqlqrmS5p77PO9/yqO2Kl403Ka3ypu+Eit6CzQYKt7AYOFGRCXbmMrfjCxbHVmaBuIULcZzdOkuNOFhqTUtVU60VByivdSN9tLTtAl91KVneFJ2go7qw7ys3c/Talse1eznfvUpmqt8qKuMoPRuFRV3yhke7+RPv1Py4/fKnxXGuS8tL/83AuNP//6ZH1UjBBb/Z5f0vGSSOQFo/kNhFKrwBEVpAvmEiNHOxyQFXyXE6yzdbU3Ix4eYE9bSMimvJxUsiheQyRdUUSYfXnYwGezP8AEbZp1NmXbQRepsgszRBJmNERM2+ow7GDBmr8eEzW5m7Q2YszNA7mDArLMhSldzPtlbs7zHhiVbG+adTJEe3oUs+gLytlok4xOMTkiYF1y84508bS0iKcqLoOtu5KQE8KK9EunoK5YlYuaFn21qmbnJRRQSJbKZKeTyEcrKU9nvbE507C2mpidRCKYY5RyzCjETShnjMsEZPMX86CCLr7qQNrfQn13M85hMuuKLeHIrl/bgeNp9z9Djq89g0C4GUy8y15TFvz0t4vvi47zO2s986VXedt1BMS1iUTmOUjnM/NwQSwoRbyVjvBNP81o8y7xkHrlsgcXZMd5Ih3knFYBxgiUhT3J2nnmpkg8TA7xvj+Gn+y786b4ny/dus/ywku9GhvgonWNlbpH5eQUK5SRK5Sht98q4euk4xw7a4et5koLMCAa6GxgZaOBeYzwpie5Ehh0h4pYrsZHHyE69QmF2AHfqkhnqaUI68YLZqV4UMyPIJsZQSmeRTUmRTgqK4rRq/is4ir8ojEJ/88/ANjTQz6gAcn2vGOx5yWh/F5OiXiZEfcxMjKhc7MJa+o1ilMWZVypgfK0UeqUVCGaq6clxRoYF+HvFiKiL4aFXKiVRAETVSlqAwqEBhgVgHBxA+H7CqMCxX4DWHob6XzE88IqxoVe8EXIeVQqjjI+CyigojEtzfLco5/OimJXXC7x+rVAB43crEyy9W+T9GylT5T68ur6Nl567eeqxk4aj6pQfXEeZ6wYeexvxxNuQZ976vLxmSJ+fCaM3jZi8ZcpMpAXiaCsUSfZMRVsxGmHNaJQdozFOTCW4IM27yLvmcBguBXEjTFSz0BrJYOllnuW48SjHmccF+2jLcqAx1p76CBvqgq1oCtpDS5At94Od6M9wZ7jwChMVN1h5lMjCvRBEhRd5nnKUJ0mHaYnaT2OoPU3hjjSGOalUxsKrJhR6m1HkbUmJjxV5l0zJ9TAl/7IF+ZcsyblgRs4FczLPmZJ2SjCcbCLRRY24/RuIdVxPnMN6Ym3XkOS4jlTn9aQ7ryVl3yqSnTaQsn8jeUfVqb+0labLm2n11uDpdW26/LbxwkeLZ16beeKtwYMr6tz31qDFW5N7Pltp9tlGk9cWWq7toOXqNu55a9N0SYuKs9soO7mVwkMa5DmrUXhAg+KDmyl21aL40BaKDm3h/6XuvYOqTNQ131P31tw7UzWn7sycOWeH7rbbAEoSA6hIFBQxYyQIogQJIigoEiTnqGQk5wwqUbKSc06LRUbEgNq53bvb/t36lr337HPmzMytujO36v7x1rcoigVFWeWP532f50kx2EGavjRZp7eQayBDjpEs2cbyZJpuJ8VEnngjWcLPbCLywlZijBWIMZQn3mQH0UbyRJzfRqSBLA/MlUmy3EOkkRz3LipQ7HaUlhhznsZfou2BKZ0Zl+nMsaUi3oY4n0uE+VoSHOqAT9g1vDJCsE8NQz/MBb0IN1SC3VAK80chNJDdMeGoJIegmR2ASvo9vgzO5D971fLvXB/x724/5t87pLPJ0wajbH/cG/xwq3HAocCek7GX0I+/iGGKAUYpJzlzTwej2ONcjNPHKPYk56N1cSw3waX8HGF1FyjovUJ5nxlJjca4lRhxLukC+0JPs81FDaW7apyIOsr52NMYJ5zBIuUclkknMb13AKMINQyi1Dh7X5VT9/dz4r4qZ+M0OB+vK1EYj987zsFQXQ5HHkIvUocj4Qc55H8QdTdtlJ0PonD9EAr2J5C/do59Luao3L7MvpsGKNue4rDLFU642XH1figl4yLyhlaIezaNa0k9joWl3Ch9QmDzPJEdrwhoHsUyNxFdjxOc8jiEiddxPKItuBtkhI/3aYI9j3Df6yCJPlrcu72LiBty3L+pQOyt7STeERRGOdI8ZMn3VaAkcAfFfooUeMmT67mdFFdlEpx3knJHmQcuuwmz3kyg+QaCrb4k2GoDgRafE2T5OWGWnxN/bTM5t2UpcpHioetXNPlL8SxgI61+n9EZ9DmdQX+kK2QD/VFb6Qz9iv77UgzFSDEUK01HyBc89f+MtsAvaQvcRLPPBpr8/khr6CZaI7fREinHsxglnsap0ByrytMETTqSD/IsXpPWBHVa03VpLjhLU4U5jzK0qU5QpD1WkXZ/JbrCdtP14I90pPwnWoX7yKjN9MZJM5i0leEHwkhJoHEqbTtTaTuYSNnOaKocw6nyjKTvZCR9D0MZqgxnaTGQpSUBxv5cbQYLDzJepIOoSAtxoYrEHT2fv43loq08L5VlqVSW+bIdzD/ey3yVFjM1RxmvOMTIQx0GywRw1KC/VPM3aFSjo0CV9kJVnuWr0lakTUfJEYZqjOl6aERnqTFDVRZMPLFi+okF3wy68ab/JpMNlxmsMqevxpHOWheaal0pf3SLwgovciuiyHiUQkplAbGNFaTWt1JUN0hFZRd9LU/prYqgPvUYzSmytKf+ntGCzxBnyrKSvosXybt4HqvIQuIeRh7spzVViyeZR6nIOsPjbEMeZ1lRmelIdYY9dRmWNGQa0ph9nMbcg9Tn6VKbe4bKnEuU5dwgsySFvPIMhoZb+eH9Mr+8W4G3y7+pgDP8uj7Nx7eT/Pp29p+pi4La+P9bhVEAxl9//vq3+ZZff/5WcsMowOLsxDDzk6MsTo4xL9yqTQmmiSmWRWPMDHTSVJ7HgzAfsuMjGBUq3caHJNC4PDHHjGge0dICS1MjvMxMZfqSARM6SkwckGVcV4Fp7V0sHdzHkrYys4eUmTqkxNSh3Yh0drN4UJlV3X2sHt3Pc301Vs8f4GvT4zw5rU7WaRVKz+9j5IwSixdP8jwojPWng0yPzjIj3NCN9zIzJqw6KynOicTX/TJRgQ48zI1ltL2R+cFhlofFLI8tSqBMgJ752QmamiqwsbuEgfFpOrpamRLMHUKGoGCemZ1jfkrE0sAIs3UtPLv/gNaQOFp87lPnHkVLwAPqfZKoCoihLdyN9RQjvs/V5039XVZaInjX6M3POYf45oEKz3NNeN2fx/zcBKLZcabFI8zNj/F8YZxX4mHezIzzQqivm1lEPPuc5dlRVmcmeCESsSqEii+MMze/wOL0Em9Ghnj1xJ/3j/bxvtmWt/1lrI+0sTYpYkm0wpz4OYMjI0yI+khK8sPRTh8rUx1u250jLc6DlpoUyvKCCfO7jJ/nBVxu6uF0XQcHO6HZZT9Odtq4Oh4mxNuIMD8zyvOD6WsrYXrkGaLRXsRj44jHhHtGEaKJcUTCzeLkxH9ZSU+MS/qe+7o6EaZfUBZ7uhgUVL9uYS3czkhfl0RdHOrt/KQwCpFHguNc3C8BxuXpPtYWp1ldnGNWNI3QBT3Q181gfwfDg+0MDXT+V8AoKIsCNH6CxS76eoQRvqegbArqYifD/V2MD3Xz7uUi366v8J0QqbO+yPfrC3z7+gU/vFrlx1dLrK+/4e36Gt+/EfPj+jQv36/y6sUY82W3mfTbx8htZXpu7KDJWoYy4y/I0v9H6mwVeeqwh1aHvXTc2Ef3TRV6bu2hzVFRMp3Ouxhw38eguypDHuqM++gwFXAEccgJlhLNeFN4k/WSO6wWOPN1jR9va3wRFTjSnWJKc7w+z5LP8CzlLC0JZ6kJP0qF/yEee+lQ6qJOpYcuT/xP0RlrRneSJR0JFgymWtKVYMqzGCOa7xlQEXiCIk9d8tx1KHA/RM4tLbKdNEm31yBDiNex1SLNRpM0a01Sr2qSbKlJylUtki21eGChSbKFOklmu0i8uIPYCwrcE4wpx6VJOr+dNENFsoy3k20sS5ahNLnG28kzVqDgoiwPzWWptJSmwU6G5mvbeGq3jWc222izlaPVXpYmh23U2W+lxl6GSns5Kh3kqb21gyY3ZZrddtN4R5H6W9upddpH5XVlKux2U2mzm0rr3ZSbK1JsJk/RZQWKLXZSYK5IoYkMhcbSFF7cSv5FaQqvyFFouZ3sK3JkmcuTbCpN4kUp0q/Ik31FkYzLCqRf3k6KmTwPLsmSckWBx64HSbFQJOaiNJVeerQnmtGWaETrgwu0pRnTkmZOQYQZUXeNCfWzxj/kOj4RDtxI8MIiOYATYTfRDrmBcuBttgf7IhUYiFxkJLtjA1BJ8GBfoj9fBkTxDx5F/Jubefzv9kX8nzap/IODKRphDliXOePW4IhL1U2ulTtjVWyDdZEZlzP1ORctKIzanI3QwyThLFdSz2ORfZYbBfq4FxwhtPwYqY0GhJSdwqPUGMtcM47EG6PkrcPOO/s4EHCIE9FGnE80wTjRCKO401yIOszZcC1Oh2ugH6mO/n1NTsccwPDBQS6ln8Qw+TSn406jH6+PQdo5Ticc5VjUQY6G6nHY/xhq7kfZdfMoCtdPss3mtERhVLppjJLjOfbYn0HzpilHXOw45+1OeHUV2f3zPOheIKCuF5vcQmzzH3KnchDvhhluPmzlXGIkp4OvcNZHH1M/fW6EGeIRYshdL30C7p4g0vMYcd66RLnuI/zGdiId5Yh0lCHGWYYHd7aR6SlLcdAOHocp8TBoB6V+CpIKwHS33aS7K5PmqkSaqzKJzjuJsttGpK00EbZShFhvxO/KH/E1/YzASxu4Z7WRGMs/kOn4OTW+W2kJ3EJr0Jc89f0nmr3/Ay0+/8gz/y9o8v69pN2lPXgD3eGb6Aj5io6QTbQHbaQ1UJhNNPl/TkvwRlrCt9IQLkvDvZ3Ux6rwJE6L2gRdapOOUZt0krr4U1Q/MKU87y5PGksoLwukKEmf6vB9NLrr0nz3KE/vS9Oe/Du6YrbRfm8znTGb6Y3fwkDiZoaSNjMQv4mxZBnGkmUZjJNmIHErfYJ7O0me/uRdn4AxW4uhHG0GcnUYyNOhP1+HoXxdxgp0mSw8wHT+HonZZaFIluUSGZZKZXhesYPnVUosVqoiqjzC5KPDTDzSZbhMm94iNQbKtOgt0aCrWI2OIgEY99NZtJ/OYg3aCrXof3wKUYsFg5UX6Sk1YKL6MqIn5iw2XuWbYVe+nfBgttmG4QpzRp5co7/uJs+e3KGq1oeimiiyqh6QUZ1PZnU1OU0dPKjrI+OpmMzGaRLzHpOb6kN96gkmsr5kLf/vWMj+jKXMraylb2M9RYY3aYospe9hNEOdtiw9nuSdo7r4CrXF16grcKQu9xp12RY0ZBnQlH2c5lwd6nO0eZJ1jCdZBlTl2JJbEk1Jeaok+/ent6v8+nbtN2AUVseiT8C4Ljzn/ucDIz+/42/nV6Ge7M9v/9X5+Ke3SOa3z//t1/33Xn96T+F9/2YEYPzl60/z87fw87f8+PUrFqZH/wswCu0uU4J6OCPJNpSojpPDzA11kxwZgL+LA0+rSpkb7ee5pEpQzPisiInFCVbGu1iLCUV05jBzBxSZPiDN1EF5CSi+PrCf9QP7WDu0j+VDe1k6tJfVQ/t4o6vKt0e1+OakNt+c0+WNsR5DJgcIPbUTe30FXE7IUHlKkRmDY8w5u7NW2sDCqBjRzCdYmRVCmsf6GO1v5MnjZJLuu3I/8AZ5SSF0P3nIwkAvy6PjLE3NMjcxhXh6ku7uVtw8nDiop0Hpw3xGx/okZg4hnufFyAzL7cMMF1bTm5BHk080z3xiaPKKpt43lra4PMaK6plpaGOlNovvS6z58PAcKw32LHfe5U2LHR/zdvEhTYZXhXq8GYhnblaEaHaW8ZlZSWXirHia5ZkRns8MSQK+Z2dnmJpbYHFexJJYCBJfkdQtzi2OMT8vYm1mlvdDHSyXO/J1pSwvG0x40VfI+mQ7a9NTzE3OMjUppvFZI/fifLGxO4mttS6uTidJCLciI+EGKTH2RAZexsvlDF6u5wjwMiEq1Jr4+44EB5hzy1aHm1Zq3LyqjqvjIcL9TUiLv01laTwjvU2Ix4cRj01Jbhr/ojAKd4vCa+EpQOTY0KBkJd3f081ATxcDgsLX1U6/ZC3cxZBgQOnplKyJJ0aHJMHwi0K0jqiP59PdvJwb5eXSDKtL84inpxkZGpKsmoVInOGBT8D4SV3slaiKkrtFCTD+pjD2flIYhXW4MIN93YwN9TM9PsTs1Ag/ffOKn39Y55cf3vDxh1d8/OElv3z/nl+/fQ/fvuHHH37gxx+/4eP3q/z6wxLffHjD99+KedPgxcu4A6yF7mchQIkprx30u8jQ5riFXpft9Lvsos95J31Ou+h32k2vqxJdLrvpuaNE728z6LaXgTt7GHLbx5inGhPeGsyGHmMl1oAXiZd4kWzOq0wbXuZcYyXbhunUSwwnnmc0xYCxdAMG087QGXuEJ/6qVHooU+W+l1pPNVqCDzOYaEhfoiFt90/TFXOWnvgLDKSYMJh+iaZ7p6kNPcYjv0M88j5Ipfchanz0eOxyiAJbdXKvqpBvo0a+tTr51hrkW2tKJttCncwrqmRbqpNpuZ+MK/tJv7SPVGNl0gyUyDfbT4HpXvKNd5JnIEfeha0UnpOmzGAb5QbSVBhvoe6yNM+sZWmzkaHDRoZuW3l67bbT56BI1w0F2m9s59kNRZocFWm4qUijsyKt7rvp8lam8+5Omm/J0nhrJ01OO3jqvItWZyXabirx7IYSTdd3Um+/gyf2O6i0kafSWoFH5jKUXpKiyGQzxWZSlFjIUGSxjQKLreSZS5Fltoncy1KUWslTYiVHua0ijx2UqHLeR4vPQbrCT1J5Zz/FjrvoizlHZ+IFWuP1aYo5RlPCaZqSzcgIMiTU3ZBA36t4B1/HNfQaFvdcuBDtytHQa2gGWLPDx4Ft/t584RvEV4HhyIb6sDP0BjvCnPijpzf/8XYa/9Ypm//DoYh/a5vO75wsUQm2xyTXljsN1/FouoNd6TWuFl7mWqkJVrn6XErWwzTxOIbRxzFNPItJoj7nY3UxidHAJl6V6/H7CC45jlf+cVyLhIo/cy7nWnIs+gyafjpo+OpyJPoyBqk2nE+8xPl4A4wSz2GcqM+F2CNciNXDKOkoZplnuJJ1EptCIyxyTTDJMOFCygVsyi2wKrmEUao+F+LPoB9xBl3/M6i6n0XF1YidNwzY7XyRfXdM2XfbCBWnC6jfNOWgsy1nvd25W5BORs80qT3L3G+f5nphGTb5ZdiXPONW5SC2RY2ciI7gUpwrBoGmXA4xwiZIH7cwAzx8zuDjfpIIz9NEuesS5a5OuNNOwq/Lct9JnkTX7WT57CDfT5EifwXKA7dTHqBAuZ8cJT7yZLpvJ8NNkbQ7O8j02EP2XVXiHBWJvi5PlP02wu2kCLD4HB/TL/E1+Yogsy8JvPiPJF3bQNndrdQHbuNp0GaeBvyRZp9/oNHrH2jw+iP1nr+nwfsPNPl+zlP/DbQHC9C4RdIr3ROxlY7QLTT4fU6d3+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34EW7PT9OevL1kAuimkvMNlxlssGe4WY3OloCqW2KorA2mvzadIqrKshraCC5pYOoxn6iW0RkPRWRW5BNRaI5ww+2s5717xBn/Y75go2s5GzgXd5m3mZu4nX2duaz9tGXoU1LvhD3Y0F1iSV1JVdoKLagpeQKLYWGNOcdozHnAA052tRlHqE27TTVmeYUFPtRXhbL2EALf5LA4htYX/5kcnkzza9vpvn45r9WFyUK428q498qjcLt4l+idf5bz7/eMP5L0BOg7q9g+BdA/OtznV8+rPPxT+sSoPz0te/h5//R/A0o/gUa/xvAuCga+2fAKHFBC1WAommJI3p5epzlyRF6m2oIvXub6IC7zI/0sDI1zIx4nLGFccbnB1kcaGY62APxpdNM6ykxqCXN5FFllo8e4MURHVaPa/P8nB4rRkdZMjzK8oUjvDE6yTvj07y/fIGvbUxYczBl2N+coEsHsTXQwPrMbryObCbPUI2RMF9e17ewNDKJWDyGELsXhWpoAAAgAElEQVQyMy5mdlIAmUFEY8Kd3CNKsiOI9LMnPdqL7rpCpntbEG4zZ0ZHmB4bY2x0iJLSPHR09xMS4sFg3zMWpsZYGZvkZeMgA0mldEVl88wvkafesbQHP6ApNInR4moW2wd4PjzJysQ4L3oe8aLEge+fXGGu8Sqz7fZ83WnOhywZfkr9ilf5u1lrc5PcL87NzDEtXmV0apkJ0bzk51+YG2RhYZjZxQmmFsXMC8ra7Cri2ZdMCyv++XGW5sdYn+7nu/5HLBea8H3FVtaeXGCqIYZvxc94NT3I9GAfzY01RN73wdL2JNa2h3F2PsmDeHuiQ87i46qLv/tJgjwvEORlSnV5DH0d5YwN1DMx3MxAzxMy4u4QH2qNq4Met+wP4OKog//d8yTFONNQlcn0SBezY6OIJ/6iKn6CxL+ojX8BRsk6WjCeCMDY1UpPxzMJNApKowBwguooAOTk2DBLsyJW5kUsTnSxMtXN64UJXi7N8mJpEfG0SNINLayaBWAc6u9g6Dd3tACNf4FFySpacrv4SWn8dMvYw3B/H5Ojw5JooAWx0I8+wZ+/W+fXn97x609v4ac38NNrfv3xGxAaXn5Y58OHD/zpw/fw0yv46Tnf/fyOP/9pkXfNXrxN1uT7Byp8k7iX9XhlXsYp8yJ2D8/v7WExdA9z/kqIvZQQeSox6LmbHvdd9LjuZMBDmTFvVYbc9jB4R4lBl10M39nFkMtORl2UmXJTZcbrAIuBR1iNOM2rWENeJlxkJc6ApdhzLMWfZyn5HPOZJ5lJPUpPmApt/kr0harRH6HJwD1txhKOMBB9kNZgVTrDdJhON+B1lT1v628iLjZnNNOYvsQzdEefpDviOL3hx+j2P0bzbR2qr6tSYbuXRzZ7qbqmRqWdGo+uqlBqvkcyJZYq5FmqkW+hTr65OgVXNCi+osUjS20eXlGj0HAHWae3knNaikfnpak1lqHWeCu1RlI0m22l1UKGNksZOq1k6bFRoN9uB/32O+iyk6fTfjut9ttpsJWj1laOGlsZ6q7L0HpnB53uO2lxlqHpliwtzrI8vSnLsxuydNxQoNtpB93OO+l02kmr43aa7OWot5On5qqc5Na03GwTJaZf8dhyK4+ttlJmsYVyi82UmG+kzHwj1dbSNN5QpM11Dz2+GgyH6jISeYTR6OP0hB2kPUiLscTT9Cbp05lwjGexejTEHKXhgSn3XI/i73oBLx9L7gTacTPMDtN7tzgRfgO9YCt0gizZ5eeAtL8v/+QVwn/wCOILT1dkvKyQ97XhCy8v/uOtZP797Rz+/nY5/8k5Hyk/Z/YE2XI65TIWxSbcqHTAutACyzxDrAvOYp6hx6UHBzkfdYAzYTqcizrCqQgdDgUoc8J/BxdDlbgSuYfbGbrcyTmOW5EBruUW3H5sj32xLWbplzkTZ4J+0jUu57tgnGGLSYYlFrmWXM64iEnKOYwfnJKMRa4RlrlnsCk0xirfDLNsM84mncW63BynJzbYlF7CLN2QM/dOoxd4Bh0/I7S8TVG+bcQ+V1PU7l5Cy9sMlVsG7HO4iLqDFcfcnHBMCiWze5yM3lUSuha4WVKBdV4RVnk1XC/r4FppC+cfPMA26z5m929iFn4J84DjeMeZ4hNkiN/dc0R4XiD41kECbyoT5KBAqL0MCa67yPBWpiBoL4UBOyj0laHYdxvlfjKU+8hQ4rWVQh95stxlyHLbTraHElkeKiTfVibBaQf3HWSJtJcm2PpLAsy34Ge2BX+zjXgZ/iORlp+RdWsLlb6yPPHfQkvQJlqDNtDi9xlPPP9IrccfqHb/PTUef6D27h95FriZznAhEFuW/mg5+qJlaQ74iifef6QhcCONEduojZSj6r4yj2K1KEs4TnGSAcXJZpQnXqYkzZzUrGskFeSSXtROTm4uhalXqU5UoSZkJ0/85WkMkqH13lZ6EuToFqAwUZqRNDkmMhUYfrCN4SQZhpPkGIiXYSBhK92x0nTHydEVr0h30h4G0jUZyNJmIOcgA3mHGMg/RF/eEfrzjjFadISpkoPMlKozV76X5Ye7WXm4g9VHO1mr2MlqpQrLtcdZrDnG9KNDjJZqMVyqxUDpAfpLD9AlKIoFarQXqkuCvbsLVOgsUKWtQJ3Jhgu8HLBn7pk5Aw/PMlZhyGz9FeYaLFnrdODnaU/e9lxjqfEK4nobJptcGO8IoaM1nMq6AEprwymtyaew8RGpjbXE1DcS29hOQsUT4pIiyIm04lnsCd4UH0NUuJ3RvA3MFm1grWQDy2n/mVeZm1jOUGQkdT9tOfrUFlyiotCAmpKTNJSfp7XChLZHF3haeoKWokM0FxykKfc49RlnqE43oajwBmWF/kz21fHz+hqs/wUYhXX0JB9fiySd0pIg739hevmLCUYCjL8ZYD6+nuNXoVrw/8H8K6aX31TEv0Li3378vxYYhRxGYSUthDbPjQ+zMDEqWUkLTlgJMApRM4L5YXKEiZ42UqKCifASuh7LWRzpZmpmgPG5QaZn+pntbKT/XiAjLjZM2hrSb3yIAQM9RgxOM2J5kQ4HE0ShLjxPCWTxQQCie3cZ8LSn89ZVRoNdWMuJ5pvqTF42p9MTf4/oyxY4nT+K6eVdnLm0lchIGzrrilkcGWBispPxkSFmJsSIJ4W1rmDIGGFpZpiZ0VYaKtK5F+RITIgj1SUJjPc1Mz8l5AZ+6kTu6n6Gvr42LjevMNTRwOrEGLPP+hiPL6UvOJM2nyQa70ZT5R5BY0QyS81dvBybZH5iHPGMYC4RALOJ163xLFXfYKblOtPNFrxuMuZ92k6+T9nGy4ytiItP8nKgmlfTI8xOLTIpesnYzHNE8yLml4ZZWBJyGYeZnhfWz2Jm54SWnJdMzq4wNTPBc3Ev303X8afeeJZzjvK+UI439Ras9mTwcqiC56NPqSxKwvWWGebmh7hmfxgvbwP8fI1xdzmG310d/D308PfQJz/9Lp0t+TyfHWB1fpyVuWmeL3yqRZyf6KS7uYC8VG/uh1jg7X4KV2c9AryNiIm4wUBnNaKRbsTjI5JzBQEQBaPLX1bT0+PjjAz0SwwvgsI4KABjx1N62lvo7WyVRNwMDfZLQE9YM0+NDUtgcVX4PYx1sDLZ9RswillZWEA0Oc3wgLCS7pOA4pAQrdMvrKeFmJ1/Doy93Z30dHfS19vN0EAfYyNDkhrLBbGIpfkZloXKygURf/7+XwHGn97Bj2/hhzd8+PATf/rwA3x4DR9W+eGXb/j4y3O+a/Pj6yxNfsjazU+5yvyYt4fvc/fwXfYevk5T5uukfbyPVeHdPRXWI1RYjFBnLkyd6YD9jHgo0eOkwICzIkO3djB8azujt7cz6bYD0e1diG7sYtJBkSnHncw4KzPnqsqS1wFW/A7xKuQobyNPsR57klcperxO1WMtWZeXKYd5nX6U5YQDzMaqMRevjjhOjZlYVWbiDyJK0mMm9Tjzeed4XWHOUpER8znnmU8/y1TsEcbDtBn112bES4cJX1363TR4ar+bBmtF6qy2U2shT4P1LpptlaizVqb4shLFl5QoMlWm2GQPJSZ7KTZSpsRwF/lnZMk6sYm8U5upuiBNo6kszWZyNJrK0GCylVZzOdot5Om8up1uG2EU6bgqT6OZFNUXN1Fm+CVFhl9SeHETxWZbJM7pNncV+v016fVVo8tvD60eO6h3lKbWZiNNtlJ0OMrT4aBA+3UF2uzleXpNjpZr22m5vpOma9tpuqZA3dVtNNrJUWe9lcrLX1F55UueXN3CU/tt9N5WZNx3P+JQbWajdBHfP4w49ggzcUdYSNVnIe00M8knGEs9yWjaCfqSj9EUo0ddohGhTgfx9zDijpc5tj7mON53xCDiJkdDrqHjc5FDgWbsCbzBF56e/FuXQP73W4H8p9vOSLldQfauFX908+Q/u6TxD3eL+J13DV/6PkIl0R+NSEfOpJpjnHWBS9lmWBdcxjzrDMZJ2lyI2YdRnBoGgnM5XAv9cG2OhWlwMGA3ej4KnA3czdXEQ1xL1cO9+AIBVeb4V1nhV2OPf/0dXB46cSXDlvPJDlzOu415gROWhQ5Y5FlhnGKASboBF1PPYfTgNFcyjbDMOYNlzgUsck0xTjPmePRRbMqv4NriwO06O64VW2AYd54T4ec5EmrC0RAL9rsboeZpipafGdr+Zmh6XkTpugEq1y3QcbLD0NuOvN4Jikbekdy9wp3yWmzyCrDJr+LGww7c6gcxycjBoSSXK0m+XAgyxTTgGP4p5viFmxDgbUyk10XueZzAx04RP1sZ/K2liHPdSbLHTrJ8dpLjLUeepxSlvtuoCpKnNliB6kA5yvxlKPQWgHEbaS5ypN7eQZLzDmId5SWVgWF2Gwmy+YIQa2kCLaTwv7IRH9PP8DP9HdG2X5DrKs1Db6HfWZanIdI0+n1JpdvveHxHmN9T5fYZNXe/oMlvE63B0rQL0Tn3tjEQJ093pCyNvhuo999AU/gW6qNkqInexeNYDSpSzlDywJisWBOKEy9Rkn6KzGwtUgqcSCuoJ6uomZyiQIqLFKhK+Ueaw7fR7LeDusCNPI2Uou2+FH1Jsoxn7WAsU5H+BGn64rcymCjPcJICY6mKDCQpMPhgJ4Mpe+lP2f8JGDN1GMg5xGD+YYYK9RgoOMpAwTFGio8yUXaI6XJNxOX7mX+4h+VHe1h9pMxahTJrVaqs1h1hreEE81W6TJRrMVamzXCZDv2lOnQXH6C9QIu2wgN056nSna9KV4E6z4TXDw8z8/Qiy91WjNZeYPjxWUR1phJgnK2zZL3bnp+nXFhouMRk5WWm624iavWhv8md1npn6hrdKGyOp6gpn7y6R2RWlpNdkU9GUTh5+V4UpDhTleLBdyPNDBSfpa9gF6MlCozmfcFs9u9ZSv+MpTRpJlN20Z6qTV32GaoLT1BTeoD6cj2eVpymreoM7VUnaa/Uo73iCE9LjlOf/akZpiT/IuX5zkx0lfPxzSq/vn4pyWD89e30b8A4w8eXK5Ig778A4r98/r8Axn++fv74578FxH/5+n89MAqROjNjg8yODTM/PioJcBZuGOenhTgVoc1jQnLfuDI9yuPcNHxu2pIeFcDKaCcLs8OS2jnh7m55YIS51me8bmvkm4bHTMeGMRToy3B4OPNlhSx21zE30MDMcDPTw82IhpqZG3zK0nAHy1O9LM4OIhb3sjrRzLc9w6zW9pIdEo6tx1kMPLUwdNbG5sZZbjldJjzOheq6PCYnepieGpI00gjVhbOTQhzQEFOjvXQ+qyA5wY/IkBvkZwTR3/lEYraYmZpgcKADD1drrhgcoiIznsXObrpyHjMQmkmX7wOe+iby0C2clrhMVjsHeD4qqLAjzC1MMSEeZnJ2mAXxIG+mOhA1JzHz1AdxvR2vai14k36KN/H7eZ+xnZe5KiyXOfJNXz5roz3MTy8wJV5hZl7E3Lxg/OhlSTzIsniCNZFwwyg068wgFkLRp6d5Le7kJ1EBP3S7s5R/mPWCo7xu8Wd5uIKlkTqqihLw8bDghuNJrtkfwM31MDfs1bl9XRtXB13cb+rhc+cMD/NDEY00Sb7X6sIML5aWWJ5fYmFuicWF5zyfm2d+cgjR2DPaWjKJjrLC/c5R7rqeJDrclqKsUMb76pifEioDPxlfPqmLwj3jOFNjYxJVr7dTWEN30t/VQW9rg0RlFNTGfiH2RoC9wQGGhwaYnhhleXaaJaFlaLSD1ek+Xs9PsrYoZDDOSyJ9hgaGGOzrZ7i/9zdo/FeAUeKO7kGARuGWcXx0hFnhj4cZEUKvuLDyXpr/7wHjOvz4Cn58yYcPP34Cxh9fw4+rfP/zN/zy8wrftfrxPluT7wqU+b5ImR9KlPmhWJkfCvfwoWA/H7JV+SlFlR/i9/Ptvf28ClfhReh+XgSr8SJIg7VAbZa81RDd3s3EDQVmbiky67qDaUd5xm1lGLPZyoTNNkT28szeUGTeeRcrd/aydleV196avPLT5EWIKi/DNFi/d4C3MQdYj9XkdYw6y5HKLIbvYjFiJ8tRuxFF7GYyShlRghoLmbos5uixlHuUN8VnWc/VRxyhylzofpaCNVjy12DJT5Nlfy0WfDSY81Jn1lONWU/hqcG0qwrDznvov6VO53UVmq2UeGKqSLWRAnUmu6g13k6NkTwV56XJP/oHio79nvKTn1Fx9ksen/uSx2c38OjsFzw6u4HKCxt5fH4Dxad+R6H+7yk89zn5578k13ATReYKEpd0npUiD4w38cD4SzKubCbfVoYSJwWKr8tQZC1F2VVpauy203BtBzUWsjwy2UK58WYem26l5vJWmq/K8dRWgY7rO2m1k6fLcQfdjoq028nQaS/H0K1dTHooM+OjxFzgPhbD1VmI1GQuSoPZaC3m43WYSzzIbOJB5pJ1mcs4wVyOPlPZ+vSk6FOXYEjEnaMEeJty288Km8CrWITbcCLQloO+lmi6nkXz7jlkXS34v24683c3/Pm7G0H8vfMtpNwtkfOy4zOPYD73LuWzwAo+C6jlK/8yVB/4oHXPAYOMq1gVW3A69gKGCfoYJx3BKEGLiwmqXIwT5gDnorQ4EaKGXvA+jkXs40zEfozva2GZcgzbrFN4VpgR8sSKiCc2RNU7ENnoRki9D+4VXphnO2NVcAuHCnfsHzljknWJc0lnMEo9x8W08xinnMUs/QJm6ScxyziDec6nlfSJmGOYF5ngWG2Jc+1VnCpsMIg7w5GgExwKOMexsMtoeF9E09cETV9jNP2MOBRghobbZbRcbNFxsuH0bVMyWwcoGlgnpfM5Yc3d2BcWYp37kBvlrfi0jGGUnI1dUSlWWbEYRtlgFnGG29EGBEVbEBp4hci7JiT6nMXbWg5/222EOyqQ4KZE7C1ZUtxkyPKQJsdjE6U+0tQEy9MQup26EHkeB0tR6i9NrocUabelSXaSI+GmHDGOMty7LkW4/UbCHb4kwnYzoVabCbbcRJDlRvzMPsP/0j9xz/ozMpw2UuEjS5X3Vp74bKbe5ytq726g0vUzHt3+A49u/5Eqt8954vkFT4M2SUK7OyI2MRyjKFlNPw3+kuaQDTRGbKLuvgJVMSpUJ5+kPNmY7BhjihINKEs7QmHafnIzT5OenUhyURMJpSU8KL3EoxwZOuO20R0iT12wFI1C3E6kFF1xMgylKTKVs4fR1B2MpuxkLFWJ4Qe7GBccwxlKjGXsZShVheEMTYazDjKYdZD+7IP0ZR+kJ0eHnpyD9OfrMlqqx0S5LpNlWojK1Fh8rM6Lak3WqtR5Va3B69oDrD05xMuGIyxWH2L60QEmHuowUn6IgdJD9JYcprtEj87iI/QW6NBbqE13oTatBZo8KzpAX9VJng/YsNpvy2SDscQh/bzNnlcdTszWXeL7MWfeDzoz13iNiWoHZhrdmKh3YKTenO5GC0rrPSiqiaCwKp3CymLKnpST+/ABOSVR5BaGU5B3n762OkafBNGSfYG+h2cYqdRmvEiW2ezNLKRvYTpZls6E3dSnalKTd4CqYnVqSnSoLdGjrkyPhocHaa7QpK1Wm666o7RVHKM2/zDFOYd5nH+V6Z5CPr5Z4tc3a5/uFd9O8nF9nI+vxXx8ucqvwuf+ZyuM/+3187+EReHj//XA+F8rjGN/zdqbFYKwhWxGIdR7apSR9mZy48KJ9r7FfF8zy6JhXkxOsT46z9rICiLREhPCf9ZTY7zs7WWtrZPZjm4WBkZYHZlg8beVpmhyipnxKWZHp1manGNetIhodokxsRiRqIe56UXE42sM9o5QVZNCeu4twqKt8AqywM3fCid/E7yDLcgvCmdouAHR9DAzUzOIBBPOxDziKTGjQ310tNWRnR5KiJ85pQWx9LQ3I5ocZWq8j+Yn+Vhe0CHMyYbB0sd0pZTRG5JGs1cMlZ5RPAyIZrali+WRMUmY+ezsODPzY0zPDUugcVrorZ4QsTjczvO+FOZrb7H28Bo/lbnxXcZF3ibu4HXiRlZTVXld6cSb3nKWhVtAwSQk6boe5PlMPy8mBng+NMjb0TZejT1lZbKHuclxFidmeD31jPXB+yzVGrFUfIw/1brwrq+A8aFmivMTuH3bAmvbk1hc1cD++n5u3dyHg9UOXO1UuWmuhpvjeeofpyAaeiq5m1xbmuf5/BKLc8sszK8wv7DC3MIyi7MvWJxZYEE8ypy4lYa6WHy9zuB66zABXgYk3rtBT4vgUu/8q9lFAMdPsDjKhJDB2NdLb2cnvYLxpbOd/rZGSZyOAIy9PT309vVLZnhoENHkmEThFCB1Ubh9nRnk1fwkLxZmWZlfYHJsksG+QQb7hR5poRpQCOv+FNj9twqjAInCx8ODA0wIK3PhD5w5saSRSFAYhfaepflpluem/nWFUVATf3oBP77gw4cfPgGjZF394hMw/vk53zzzYz1Lk7cFSrwrUuabkj18X7aXD+X7+aVMg18LtfiYpcXPyZr8KVaDDzEa/BCpzjcharwL0OCd3wG+DjjIq7vqPHfZw/M7Sjy/s4uFWzuZuaHI1HU5JuykmbDZwoT1ZiZttiC2l2HZSZG1O8q88djPOz9N3vlr8i5Ik3ehGrwLV+NdpCqvwpRZDlRg3keaWa/NTAVsZTRQmokIecQJykwn7mEhVZ23+Uf4OucIL6JVeRW1n/UwVd6FqPM+VIO3weq8CVTldYAqbwLVeRukyXqgJq/81Xnpq86anzYrngeYd9NEfFsTkbMw2kw7azHppMGw/V5azbbRYCJNrdEWyTq6ylCKSkMpHp7fROnZryg/v5GScxso0P8Duec+J+/iFnJMtpJqLEWqmRwpFjtIslAk0XI7ydY7SLHeToqtAom2siRYbiXFQoZsCzlyL8tTeEmOfMNt5J6TIu+cNIUGspQbbOTJpc00XN7CUytZWsylabXaSredHEM3djB5Zw+LPhqsBWuxFqbKath+VsL2Mxeyh8mAXUwE7WIyTBlxjBriOHUWUw+xmHGUhazjiHP1mSo0oTbuPAl+5wgLvopn1E2sQ2055WmAnp8Vmh6XUHU6zl6nI2xyNOLfO9zg724G8XdOYfy9iytyvnbsDnJmo28sXwVU83lwNZ8F1rA5qAS9vBCOJN5CP8kMi3xzDBMvcyToAEeD9nHungqmiWqYJqhxJVmXyw+OciHmIMfC9nEmTo1LyYcxTznOlbSTXMu/wK0SI4JqLIhptCO2zp57T1yIqPfBvzaAmw89caq4i0utJ841LtiUWnMy9ij6cccwSD4tURkvpp7nUtpJTFJPYZR8FqNUI07FncA4S1hLm+BUY8WtKlsME85yIvw0h4POcTRUUBaNORBoglaAEQcCDNH2N0HXzxpdT0cO3rLF0O0y4cU15HSskta5SkL3OE6lpdjmlXO9uBH32n6u5j7CuqiSayU5XEl1wzTqLPbh+gTcu0Kw32UiPUyIv6tP+A0lgq7JSIAx1mUnoXZfce/6FyTf+pK8u5sp8d5Mlf826oJkeRK0jdooaR4FS1Hit418T3ky7iiQ6CRH3E1Zom9sJdx+A6H2n3H/+hai7bdy79pWIu23EWK9mSCLDYRafkaU1e/JvLmRgtubqLj7CRjrvTfyxHMjlXc28Njlcx46/54K1z9Q5/M5LUEbaAv9it5IGfrvydATtYXWsC94GvUVjfdlqY3Zy+PYQzxONqQ4yYzS5AtUpJyjMuECZYlnSU93J6Gomvvlo9wrLCY/5Szt97dJagpbIuQ/Oa6jZGiPlqFbuFGM3SYxwwwmKjKeupeJtH2IsvcwnbOXqRxVxjLVGc06wFiOLiM5hxnI0ZUAY3eWNr052vTnaTNYcICRkgNMlGoxVaaB+KEGz6t1WBVaYyoP8LL6AEsVasw/VkX8SI2pcg1GSzQZLNGmp0iHniI9ektO0F1ygr5CPXryD9GRLwCjNk8LtXlacpDhhnMs911lrsOc2dYrvOh0ZL3LhYUmSxZbzflmzI1XvR7M1Dmz0OTKUss1RLVnGak5SWeTE3VP7lJae5/M6nySqxtIqmwj+XEd2Y+LKXwYS3auCxUp3jRmezLa6M3gk0sMFO9HlC/PXPoWRMlS9CXK0ZKiRF2uOrUlOtSVHaW25Ci1ZYepe6RNY9V+mmv30tmsyWD7UXpajlOer05R2jkmOzMR1skfXwvGl1l+fTfOx7cCMM7yce0lv75Z/v8GGP+l6UWiOgrK45/f8suf1iVP4bXkdvGX9/A/mF9/fsdf57f3kTS9/PWO8Rt+/fkbfvhaCO4WXNKDzE18WkkvTI5KwrsFaJkVRgjCnv7kmhYidXrrK0j0d6E64z7ioW5JDuOLkVmeTzxnZHqR0cVlJsRilqZEPJ/4lNk3Oz7FyqiYBeHmcEKIaBEjHhMzOzrLwvgC81PLiEUrTAn3fXMTjIkXGJ5ZkdzyCaHZM4M19LYVU/skm6rGAnLKYwmNccA/zIqC0nsMjjQzPT2KaGqG6bFZ5qYWmRodY2ZyiI7WxyQn3CXhviflBakMdjWxONPPgqidSD8HnE3Pku7pQ1dyEZ1+CTR53qfcPYy+gkpWBidYnBIxOzOJWADGmWFJjuLU7DCj0+NMTs4zPz7J8lAda715rNRH86Y2lq/L3XiTeYo3acq8zlJiNf8Eq49v8OZZDGttGbzuyuVNVybverJY78jg5dNUvu2K4+vuJNZ7cnnZ+4hX/ZWsdsWw0HKdqcdnWK115Of2IhY6q8griMbG9jRXzHUxNFDi8qXdWJptx9Z8B5ZGCly7tBdX+9M8LMuW/A5WZkU8F8+yNrfEi9lllsVLLM4uMT+/yPziIuKZRebFy8yLF5gVCSHcz0iMvY3HndPcdTlJZKA5hen+DHbVIJ4c/Gv3uGh8hKnRYSZHhhj+LUKnr7OV3vZnDLV3M9TdzYCwLhbcy339dHcPMtw/hnh8ihdCfeNYF8uiQdYksCjcNAr1i3NMjI4x0CessPska2ZhHS2ssoXbRWEtLdQPShWyEb8AACAASURBVO4bhZ7pwQGmhX+nkk5xoeVHJOn8npcojZMIN4xLs5N8+PY1v/z4lo8/rvPrj2/49adXfPzwEn56KVEZf/npG37+8Bb+9Ao+CCvqH+HDK149i2Ah+zjPc9VZzVXldb46bwvU+bpQg2/yNPk+R4cfsvX4Kes4P2ed5mPqSb6/p8P7IDW+9lPjez9NvvNR51tfdd55q/LGR4VXPiq89lbhledeVt2VWHBRQOwkw7SjFJPXNjFlt5mZa1uYs9/KkqMcr24r885jP197q/HeV5X3fvt556/C+0AV1v2Veem9g+ce8ojdtjDpupEJ901M+kgzGSCDKESB57H7WH+gyfskLb57oM13ydp8n3qQbx9osx6tyrtoVb6OVuN9lCrvI1VYD1HmbbAy70NU+DpAgzc+6qx5qLHsosrSbXWe39HmhfshVt0OsnhbE/GNfYw6KNNru50uK1nazKVovSLF08tSNJpupu7iZqqNNlNjLEWFuQLldso8vLaXQqtd5FvuJt9KmQI7FXKvqZBtr0K6nTKptrtIsZMn5aosGVflybaUJ8NEmowLm8g8u4msM5vIPbuZggvSPLqwkSfGm6k32ULLlW00XZKi6dJmOqxkGHPew7zXAdaC9Xgbocf7SG3ehGvyKlyTlRBVZgKUGPdVZNBXjqmoPYjiVJh9oM5ixiHms44wm3eG+YeW1MWdI8HzBGH+JvhG2WEZZIae2wn0/E3Yf+cMu68fRuGaDhuun+LvHS3535w8+Teu9/mdVyA7w1zZE+nGpoBIPvev558CG/hdQA1bgvM5lRfK2RRH9MLOcTbBGLM8a05FHOCw3y70w/ZwJeUgNllHcCjQ50bJea5mn+RMtAZGSbqYJZ/EPOUMV1L0scrQxyb9OL6Vl4iqv8q9Whsia52IqPUg6Ikv7rW+uNV641Ltwe1qF25XO2OccoHT0cc5H3cSg3h9LsSdwvTBCYwSjnMu5iQXEs5xOuY4ZllnsS83xqXGnDuVVlilG2CYYIhe+AUOBFxAw9cQTf+LaPkbc8DfEC0fI/T8rTns7YjunWsYe9nglpZDSss0aZ3LJHXP4FJaxbXccuzzq3Eqa8YurwKbwkfcfFTItfxgTO+ZYB9phM99SwIDLhPlc4kYD33u31Yn0FaeIFs5op13EWq7mchrG0i4+SVZbpspuLuZR37bqAqQpSpgKzURslSFyVIZIsfDAHmKvGXJcpMmzVWaJBcp7t/4kgiHL4i6vpEoe+G9pIhykCHy2lYibLYQfnUDYVf+iXi7z0h1+IICl6+o8NpIte9mqn228NDtC0pv/57SW/9IhdvvqHT/J2q9fs/TwA20BW+iL0qGAQHsojbRHvUVzfekqIveyaP7GlQ8MKAq046yVGMepVykKtGaihgzMpMtiC1JIfTxKBGFE+Qk3KQxXImu0C8lET3P7inQcm87T6N30h63i/ZoeZ5FSNFxbysDiYqMpCkjylJiOlMJUZYKU1lqjGVoMJZ9kKEsXQay9ejPOUp39lH68rTpL1CjL1+VwUJ1xn8DxplSoZtag5cVKrx5vJeXVfuYrVNB/FiFhUcaLD7UZrpEQwJk7UVCjI4OncUn6S48T0+xPh2Fx2gt0KOtRI+28iO0lh+h/dFRRG1mrPbb8bzXjhdd13nZbs+LThum6gx50X2db0Z8eNHmznLzLVaf2iCuOcFU1VFE9fZ01TpQVetJVnUs8TUVJNYPktkyQU5dC0W12aTm3absgQtNaR40pznwLNuE1jxtenN3M5q+jelkKUmVY1eiMs2pqtRnq9NcdJj6Ql3qS3X/b+7eMriuNEvXnJnomel7496e7q7q25VZlZlmJslisNAyyMyUhjSDmJnZFksWWszMYDEdMeM5YlmSZXamnZmV9EzsI7syo6runZ4fMzExP1Z8e2/tc2T98hPvWut9KcvRpLJQjZoyFWpLFOis02a89ySN5btJj1FlqDlACoc/PZvn51eClc4IPwtb0kIs4KLQqp7+G2D8+bdLL/+DGUahZf3L80mk7wuf+VD/018rjMuw+LdLKj//+Iq/rl9+Ejad/6P1ip9/EtJdXvDD98/4/tsl/vzdEj8JG9c/CUD5mvevFz4AYxcTQz1MSqFRUH06mRTUMGELeXiYkeFRJMJG7lAvA02VRLtb4G92ha6GKiTDQ9KZMfHoKBKxYHkjlrZThW3r2dF+ZqTfuzz7tpwOIiSEfKxhqZoptJMFX0fpdrZYyH4ekX6n8EywWBF+/rHEwr9nYICqhmwCoqxx8r5BSVUM/cO1DA21Ix4aQCL4BfYJENzBSH8Tba2VpMUHEhPoRHF6KMNdpUyMNVBZFI/p1TPYXrlEdXgM7W5h1NoHUOISTG/uY2Z6xpgYkTA2OsrYqKC89jI10sXIWCeD4h5GhczlQTETA2ImBweZHhAx3JDKXG0oi6XOPC24zfOiwzzL0WUpSZFX8QqQq8/3Cft4Gb2XNylHeJl1mFfFR3ldcYbF/Eu8KbNiqcCWhSJDJovPISk/y0y9KYstCczUNJAS5sPVr9Q5eXQTF09t5vLJjVw5sZGrJ7Zwdv8mzh7cienN4zwuzWRkahbJxAxTY1MIFkjPxmZ4PjbD4ojgnylh+kOWtrC8JBkfZ1KyyOToC2bET2ipLyMy1Bo3h9N4Op4l3M+QvDR/utuKkAw1MtzbyEivaHn+daiPoa5WukW1tDWU01r3mJ6GfvpEXXQLaSvtDVJ/xLbmHnpFQ4z3jrIkGWR2UGiTDzAzNcns9JT0nJoYl7aWpQssAoR+qA4hPaZNAMYu6SlAo9DeHh4cYEIyyrh4hLGRgeWSWv8IM5b9jA31Ih7q4d3LBb5/+5Q/f/2UH79Z5MdvFvjz+3l+eP+MX969gXfP+fm7aX748xN++P4tP7z5Ab5+yVhNJC1x5+mP0mEgQouxKG1GQ9Xo99tJt5cMgw/UmIo6wIuMi/xUYQJFBrwIP8qCpyavPdT42lmR71wV+c5dibfuSjz3UuGpjzpvPFV5767CWzdlXrorsuSuwLzLTqbttjFhsQGJ0RokBquYuLuaqdtrmDfcxJLpNl5a7uRre2W+cVDjvbMG75w1eOugzmt7NV7byPHcYjtPTDYyYbSGCbP1jFmsRWK3kSn37cz6ybEQrMJSnCbPM3R5nb2H1+m6vE7W5HXCLl4/UuV1lCKvwmR5FbKDN8HyvPZR45m7CotOKszZqjBnpca8lQaL1lrMW2owZ6rKrKkykxYKjJluZ+jeWnpv/JHuq/9O99VP6Lr6GR1XV9N+dRM9dxXpsNSj0eEQIoeDtNnto91aj3YrXdptdtNiq0et7W7KrXUpttKk3EqJcmslyswVKDaUIf/mJtIvrCD93PLsY+bpz8k+/QXFp1ZSdnIVj8+upfr8OqovrKP20gZabm6j31yVSWc95r0O8MJXn9c+eiy5afLUTYsFd01m3NWZ8FRm0F2G4Qc7kUQoMx6rymyiDjOpB5nMPMNUwS3Kg46R6HaIENfjuPmc56LDAfQd9rHbVZ+dZjpsvrObdff0WGmxnz9Yn+Vfbcz4vX0wnzsHsu2+K7JBNqzwsOcPrrX8k1sz/8WxiE/sw9ELtuds+Jfoexxj3/3zXMi5wsXo3Rzxkef4fVVuJRzBKP04FgXHsSo+gVH2Ec4/3M2VmBNcCD3BxdCTXA47IjXlvpdwAOvsE3iWf4V32U08iu7iWWiKV5k9tqWOmBdYY5ZngVmeGTbF1txNvcWpwKMcf3CQE/4HORN0WGq3c9J/Hyf9D3Ey4AhH7u/hcuwhjLNPY1d8Eauc89x9JMxXnmJPwBkUHQ+j4nAaRZtTqNmfQcPpDDouF9B2uIKW7Q12297lqN1dTKIjCXwsIqZ1kqjWWVyKRRgk5XM3KRvTzGLuCtcZGZjmJWGUFsDFgDvc9LuCQ8hdnLyu4OVygUDHk3gba+N0dTsuX20iwEiOAMOtBBquJ9R4LZHmq6UwmOWymRzXTWQ4riPDaSOFXlsp9t5Esecaij1XkeP8GemOX5Bov4ooq9WEmK3C32QVfgYr8bu7igDD9QTcWUfQnbUE31lN4I0/EnLrEyIN/kic2eckWq0g1X4VWU6ryHb4jEyb/0aa2f9Brs2/kWf1ewqt/53HTp9T57mCRq/VtN3fIFUaW+6voCFgFVXBmykJUSMn+AjlicZkxV0nM+EquXE3KA69Rcaj84Rk2uBZkEtQ7hApkW7keetT7b2NBp/PqHuwkQp/GSqClKgNU6MpVIEaYRPb6zMag9bQEb2N0Uc7kMTtRJKggFiIyYtXY1DwYIzRpO2RHp3CqEXiMVpTdBAWVNrSVenM0KA/U5ORzF2MZykxn7OT1wXbeF+0kZcVWxipU2C6Qp2FAl0Wc/UYz9pFR448dbnyVGftoi71IKKkCzSkn6A24yjVGYdoyDtCc9ExGvIP0pR3kM7iE8y13mGp05j5lhvMNl5irukiE9VnedJwnW+6bXnX48Jigxnz9bcQlx1ntOgQ00XClvUlqgqvk55vSkyxP4+qComvaSKxqpm0qmriC1IoTL5H1cOz1Aecpz3qKxrSLlCdspvGuO0MR69hMmIrXQGqNAQqUR8hQ8MjRerTNKnN1qU6bzeVedo8ztekJl+VpkJVBuv38nTkEo2lSoy1OfPLs3F+fLbAj68H+enlBL88m1vOkV4UTLyXfRcF+PtYP/3dpJflhZe/vPNigp+EejnJj0K9Wq4fXk3y/y4w/viSH//8gu+/W+K790/5/tun0nsBRKXA+GYZGCWDvwKjFBqFJZihvr8A49iwAHGjUnPv8a4mHqdG4HLrFOVZSUiESL7R5a3ZCYmQMiLkEI8yOTIi3bIWFmYEE/DfzrwJ14Ily8eYuWUYHJO2EgVoFO4FWBQMxIVr4XdPCHnQYrH0mfB8SCIipzwCV787RMQ70dZVythYB5KRfga7OykrSCc/I0raeu7rqqavtYzMWF9CPE3ITvJjePAxQ32P8bC5y73Th8n08aU1OI5S1yBSHHzIDopmsmcYyeCo9G8SMqnFQm72cBejY72MjvVLzcDFg6OMCXnMQ/2IxzoYG3zM/EA+C62PWKhz42XdVV5WneJpriavslR4FreDF7EKDLivZvj+ZiQRsgxFbKc7+RCSYiMWa735c28a3/Zm8rIrgRd9SbwczmayPZtwNxMMLh/gxkUdvjwmz3n9zZzft55zu9dyRPlPnNq1ngCb23SW5zDa0shEn4SuahGTHUPMdo4w0dTNaHUrIzUixA3tTLX1sdg/JjUWF0y/BSNtIbJwZnyUsaE6aqvCyUq1JCrkGoHelwjwvkWQnzkpcX6U5cfTVJVHX1sNY70iBjrq6WgqRVSXj6i2gNaqKtrry+luK6enq4Kujmp6O1oZ6uxC0rvsvTg1UMTsRL8UFmcFL8/pSZaBsfcvoPgRGAVFsbNdWILpkp6C2iioiwN9vQwN9NLXI+RKC4svbfR3d9Hf3SkdS+jvaZP6MD6fn+T10jRvlqZ4uzTB26VxXj+X8ObFNO+fL/L981nevRrlm7cTvHv7jG+efgOvniKpj6I54TL1Qbrk2m8jy2IdBVbrKbJaT4nlRiodZKnzUKf5vh5dYUd5mn6FqfBDTPposeSlwVs3Vd47K/G9kyLfOSnx3lWd9x5afOumzntXVd65qvCNhxrvfTV5f19ruXw1eeumwnM7WRbNNzNvtI5Fo3UsGK7lqfEGXphv5ZWlDF/byPGNrQLf2Cryzl6Zbx2UeGsrx3PL7TwxW4bGMaOVjJqsZNhsFcOWqxizW8+01zaehiny5pEG36Xu5udsfX7JP8hP+Qf4MV+f7/P2Lle+Pu+yDvEycR/PY/byNFSXJ76azLrtYsFVnSUXdV64qPPWXZMlV6F9rcKCkzwz1psRm6xEbLwKsckGxi1kkVipMG6rzYjjQbodjtFpt48+F1363dTpd1diyFuJAW9lerxU6fBQo81tFy2C3Y2LHiKn3TTbadNouYuKu/KU3ZCh9KttlF3ZRsXVHVScW0fFqZVUnl7J4zMraf5qE203ttJxexu9RrIMmskxbqfKnLMGc45qTNooM2GjzKS9CpNOyoidFJB4KjIRoMJMhDpz8VqMR6sxm3aQ6dyziHOvkuO1l0SPo/jYH8bU9ggHDLTZZbobJQtttt5TZ9Od3Ww02scm+6OsdL7Mpy62fOr8kM+cgljv4cgmHzP+6GzLv9pX8o921fyDeQb/bOKH9gNrvoy6yvnQr9D3O8fxuOOY55/mdsJ+vorcw43YA1jknMK68Dg2xcewKDjG3ZQj3E44xckH+pzwO8Cl8GPcTjiOYeoxTNKOYp1zBrfSG9hmXsUpxxD3Elusi20xyjTGKNOIe+l3sS62xCzPhPMRZ9D32cNeL132eGpzyEuDAx6a7HfTYb/7bvRcd3HAR5UzoRrcjN+PQeIxroUf4FTwMfQDz6Hpfgo1h9MoWR5HzfYkWk5n0HU+j5btRbRsrrPb+jb7zK5y3f8BfiX1xLZNESmaIaBhCOvcxxik5GKWXcqN+Bxup2dhlJOCaXY4lwIMuRNwC9cIU1x9ruPpfIFAp9P4me/F6ZosdhfX43NnBw8MtxNqup1Iy61EW2wkyXYTaY6byHTaSJbzRtIcNpLhuJ5cl3UUuq2m2H0VJR6rKXBbQ6bTGhLtVhNruZoo67VEWW8g0nIj4WbrCTVaS5jBGiIN1xJjspYooxU8Ml1BstUaMuw2kO24kSyHNeTYryDX7jNyrD8lx+oTci0/pdD6M2m7utpjpXS7ut5zNc2+axD5r6bBfxXVQZsoDlIgN3AfFXG3SM/0IDHZifyoaxQmnCU19QoJyaYkJIcQn9lARHwu8cHXKPbfTnPAahqDNlMbLMvjgJ2U+22n6v4WqXVPre9q6gPX0Rkjw1D8doYSdjCUIMNQghyDCYoMJavTFadKa4wq7XHadCbuoSVpDw1JetJqTtaTtpK70rXoT1diMGUz4xlrWCxYzdPS9YyXbGOpYhdz+dqMpOvSnr6H6kw9HufpU5V1gLrkA3QmHaM+5SBVqQeoTj9IY/4JRMVnaC44jqjgCG35h+gvOcqzjps877jJbMNFpurOstByhactt3jRasp3/W5SYJyovIKk4hTjFUeYqzjNSMVJWivOk5N7meCEe8QUxZL4uJLkqibSqhtJrqykINeXiuSLNMQfZzDDjaGiLJrTLGiOU2Dk0e+lyy9DMQp0RSvSHruTypCNVMfLU56kyONsDcqzhVa1CrUFatTmKVKXp8BI80Ek3UdYGgsEqX3OEj+9GZIC48//F8AoQOFvYwGFa+GZsCH9N8D4YoIfX07ww4f688uJ/yAwCkAnqIB/U/8xdfGnH1/y848flMS/KJLC972Gnz98xweFcVKY/xvsZHywm0nBkHuwh+mPqqBgRzM8zNiIABDCtvQAMwOdDDWWEepoRKiHLb1N1Yz3dzE1KrSfBa9DARiXoXFibIQJQYUT2tq/UQl/vRYgcVk9FKDwI0AK83EfVUbhWoDF5fpVaRyb6Kalu5jwWBd8g0ypbcikv7+BjtYaXB3MOXZwFyePKHP8kDyXzujiYHqRzBgvgtwNMLlzlMhIJ7q7SokKdsbsq1PkPwxkvKqOobJqKh6lkBrwkIWhCWYGJUyOCKrpCKMj/YyJB6Q+kGLh7xW8CAcHGRkaoH+4hwFJN0PjbUhGGpjqreRZTy4LtT5MFxvzrPQaSzlHeJNzkJkINZrs1iBy2UT3fVmqXdcSbqdIc4Et830ZvBI38lzY+u7tY1b4/q5GMpPvY3h3D3cu6uFrdov8CD+CLK7jeOkQLleOkullR3mYP80JCYwUlSMuq2e4qJme7CqGixsZKmpAXN7CSHEDI0V1DOdXM5pXzWRxA5KBTiYmhpmenGRSPIngSTkx2sroYBlNtVG0NsTQ3phIVUkkqXFexIY58Sjclbhwd+IfehIb5kZMiDMRgbaE+1sQ5m9JRIAjkUE2hAWaEhJowqNoFyqLk2itLWK0q5rZ4WqmB/OZm+xnbmZaWh+BcaD/7wGj0IYWqkOqMAqK4zJEttLe1kKrqJE2USMd7c0IyzftLU20ixppF9XTKapjfmqUpTkxS7OjPJsZ5tmsEEPYz+LsCM9nJnglJMHM97C0OMCzxWmeTS/x/ZNxOgu9yfU/TJKdMrEWO4g22kSMwTpi760hznA9SaabSTLbSoLZdhLNZUix2ESx3Q5anBUYcVXiiZMSrxyVeO+gwg+OavzgtIvvHXfxnfMu3jsLCqQqb13UeOuhwdfemrz30+HHwH38FLiP7310eeuizILFemZNVjFtsILpeyuYubeSJ4ZreWa6mVcW2/naSpb3tvJ866jMe2kp8dZengXzTcyYrGPSaA3jRiuRGK9k3GQVUxareGK/nmce23gdoMC7qF18m6TLtxl7eZ+3n68L9vO2WJ+3FYd5XXWSVxUn+KbsNO8LT/M25TBvYvfzTeQe3oXo8D5Agx8Cd/H2gRZv/bV4+0CdF55yzDttZtZuIxPWG5FYbUNiKy9dqplxucCcmxXTbsaMuFyhz/kUva6H6XXTp89tHwMu+gw7H5RWt8seelz20e28l04HPTpsdtNlsweRqRb1d1WpuaFI9Q1F6i5vo/7LDTRd2ULnTRl67+5k2FieMVN56Qb6sMEWxky2IzGXY8xSAYmlEuKPZa3IuIMSs97qzAWoMx+2i8UYLWbiNBHH6zKVc5qx/KuUh5/gkfthXKwOcNVwH2qX1FE02I+ssRbbDDTYaayPrMUhZFxPstbtCp86W/MHhzD+YBvASmcHVrqa8s9WFvzvJgX8z6ZF/C9GifzO1JfdQQ5cS7jH9VhDzj28xYWks9gXn8Ox6Dzm6Se5Eb0P84xj2BUex7n8JK4VZ7ErOMvd+CMc8tRmt5MGJx7s417qWcxyz3Mn+TCXI3ZzN/Ek1yKOYxB3GatsY4wzjbgae4WbSde5HHuR22k3Mcy5x4XYc+h6aqPioIyyvRLa9nLo2Cmi66DObictNB2U2e+lgr63PId95Dl1X51TPloc8trLPp/j6LoJkHgWLftz6DqeR8fxDFp2p1AzP42K0XmU7pxH0/BLznq44Z73mKiWcaLb5ghtEWOTX8XdlBzMcsu4k1LArYwCDHOzsSpK4la0A8ZhpjiHmeHofg03+wv4O57lvuVBnG8qYntxE+43ZPC9s4MAwx2Eme4gynwrcVZbSLTZSLLtelLtNpBks4FUm3XkOK6n1HMj1X6baRYi+AJlqPDZIm1fZ9ivJdFmJUn2a0lz2kSq4xZS7LeQZLOJBMsNJFqtJ8lmPQlWq0kwX0m65ToKnLZS5LKFAod1ZFt9Tr7tF+TbfE6R7SpK7NZQYreaSrcVVHusptZjNXWeK6n3+YJ6YY4xYA2lAdspDtYhP+gwmbkhxKVHkRFjRXraEVJTL5OXYEZhtCdZiWnEZTYRmeRBSoQO9cEbqAvcRG3gFmoDt1N9fws1fhup9dsgVR5r/TcgeihDT4IsPUmy9CbJ0ZMkT3eiPF0J8nTEydMeK5wKdAp5zAl61CUeoy7xKPVJh2kUVMKMvXRmatCVIUNf5npGclYxkbua2axNPC2Qk7aqh3J0aRY2iXNOU5l7nscZJ2gQ7HnS99OYuZ/q9P3UZBymIecULfnn6Sm7zEDFRYYrT9Obr8d0zRGWRF+y0HKZJ03nWWy5yNOWGyw2GfB1lwPPmi0ZLjxPT84BBvJ3M1muxVilLgM1h6gpOUFcwhlCYs1ILEogtaqSxMf1JNe1kFNRQWFOCEXxNyiLO0pZogl1Ce50RhsiiVJmKu5fGU74nL74TXRGb6ElZgtNiTvpKdlNc6EWj3NUqcxRpjpfhZp8ZerylWnIV2KwZS9fTz/klyUJPz1/yo+vfwVGaUv66SS//B2F8SMU/vYUYJHfLMcI7WdBXRRUxo+wKJz/94BRALu/rr/A3/8YHIVWtFDC55cB8UN7W3gutLo/tqTfLEg3X8UDnYwPdDEx2CMtARo/KoziIcGcWQC4Yemzqf5OZvpE1OUkEO5uTVVWApO9rdKlGKGFLaiLgsootKYlY2LEH9rPv0LfR/j7FRY/QuPy+WtLWth2FUBSUBuFz38ESuE9yUQ/XQN1JKQF4OJ1h+KyR/T1VdPZ/piYSF9On9iF5q4VKMn/GxqKn7FbeQWn9+7guN5WDuhu5thxZQyNT+Foe5Wb5/cS6GDEUHMD450d9NfW01ZUzkhdKwPVTYyJupjqF/7+5ZnMsVEBooelvoRS9VSwHRrtpW+sh+6hDkYF4O7pYaGtnfnKMsaywmkKuslA9BVGok7T4qVDhZ0KpXaqVHvqUuWnh5vFLkrzPZkaq2FaMsjk2BPGBufpbB2kqCAPO/sb3LqzG3fTr8jxeUBvZg5NsbE0REZQ4e9PT1Iqo1lFSHIqmcirZa64lYXiDibyGpkqbkFS3ISktInxkiamy1qYKW5kNq+OxcImxjr7kYwKpuHzTI4+YWp0iicTYqZGu5gcaWGkpwrBekfcV8NAeyFtdRnUlydIoxnL8yIozAgk7ZEbyTGOJEXbkxBpS2SQJR6Ol3C2PYOjzSmcbM/j72VISownLVUpTA+WMzdSwvz0EE9mZ6QltKUnJyT8PWAUFMWudmF+cXmGcblFLcw1ttHW2kxrS6MUGttbG38Fxhbhup6OFgEYR/4CjELu9tLMIPOzfSzMDPFsepyX02MszXWz8KSPxfkJlqYW+XpykKokS2Ic1Im0UCLGSok4ayXiLOWIs5Ah/N56Ht5bT8jtNdIKvrOWcKNVxBmvId9yM412svTayiKx3smMhSwLFjtZspDjhZUiL+yUeGavxJK9Ek8dlVh0VmHRRYWnbmo899TgpbcWr7y1eeW1i+ce8sw7bWPGZjNT5usZN1rNpNFapgzWMnVvLU8MN/LcfDtv7BT42kGJbxyVeee4DI2vbGV4ar6ZOcM1eLIhswAAIABJREFUzBquZk4ogxU8MVrJgsVantpv4rmXDC+DlHgZpcbLBC2epWjzLEOXpRw95gv0WcjT53nuIb7JO8F3WSf4NukgP8Tr80P0br4P0+CHEFW+DdXm21Advg3R4H2gKt/4K/LaV54Ft+1MOmxDYi+D2EGeaYfTLDo7sOTjzux9d8R+Lgz62tPraUa/2z2Gna4jcfiKcYcLDLruXy6X/Qw672PAcR+DjvoM2uvTb7OXLnMdWo006DZUp9dAjSETYSFHk1ETVcbNVJk0U2bcWI5Jk51MGcsiNtnJsIUiYmsVxixVEFsoI7FSZsZRjQVvTZ4GaPI8VIsX0bosJOryJOMAcwVnGci+QGPyZUKd9mJvqc+lewfQuqGP7O0j7DDUQc5EB3WbEyjbHUPB4yTr3S7zqaMl/2IVyD+b+PLvVrb8wd6Y/2Rmzv9mnM//albAP5ok8O/mfhyK9sEwzwHjDAduJFjwZfxpLHKO4FJyHof8c5gkHcE87TDOxSfxqjqNT/U53ErPYZJ4iOO+Oux21uDIfT1uJZ/BsvAKBhmnOOClwGGfXRzx1uW0/2FuJ1zHIPU2Z4OP81Xsl1yMPseV+ItcT73KxcSL7HmwB3kHRRSdlNCwk2WX1U7UrRTRsFVnl70yOi4K7POUZ5+7LDq2W9ljK4+egyZ73A+x3/MMh32uccjzGgfcL6PneBZtmxNoWZ2TmnfLXT/FLoMLnHJzxjm7nJCaQWLbn/CwbQKbvCoM0vIwzS3DOLeCaxml3M4twrI4C/OMQMwirHF5aIWb7z38PG4Q4HIRX8vDON9SxfbSVlyuyeJxQwbvW9t5cGcrocZbiTLbQoLNVinwpdpvJtVuCxn2m6WKYKHbBh77bKY1XIGuKGU6I5VpCpaj0nsLeS6ryXNbR4mwXX1/J8XeMuS5bSPTcRMptutIsl5NnMUXxJl8RprZSvLsN1DpuYManx2Uu66n1GUNpU6rKXNaQ6njWkod1lDutoJK91XUeq6TZkI3+K6iKXAVdUGrqAraJE19KbivQUqsNfGpUUQn+BGXcZGcjNvkPbIkP8Kd3NggMjIKeZgbQWTSV1SGylATsp3agE00BW+hOVCYX9xI7f1N1PpvoT5oO01hMojiFWlLUqY9RZW2JBVa4hRoeSRHe7wCnfHydMfL0RMviyhel/qEo9QlHKEu8TD1yQdpTN1Dc5oGbekKdGVupzdrIyMZG5hN2cxcxhbm8nciKVChO0+Phuzj1GadozbjJE0Z+nTn7Kat6BBN+YdpzjtFa8El2ouu0Vt2A0ntLSTV5xgu1UNcpom4fC8ztadZbDnPs7aLPG+7zlKLsDltxqt2W+YbDOjPP0Z3jhZjxQoMlyowUKFBW+keitIOEvHwNFFJ9kTnRhNVmk9cfR0p9b3kV1ZRlBVMaZoxOYl3KIy+RX3YafoC5RkO+YSeqM/piV1Ld+R6umI30Za4jeEyHXrKdWjIV6U6T5mqXEWq85SozVeiNluOphJFFgb9pBnSPz1flAKjoAb+9HxOugjDfw8YfwOGHzeoBVjkhZBHvVy/vJzi51dT/CxA44d2tNCW/uHV1H9cYRRA76/rPzq/+HH28eP7v94LwCioj7+2pCeGexALaScDXYxL7XW6mRIsZIQsacF38EOix+iA0FruY2a4j4keEZLORkoTQ8kI82Kisx4BJIXtaKntyugYY0L+8Jgw/yeWKpS/zi0uzy8K8Lc8t7gMjsK98M4yHH5UEn8LjB8VyGWAFObu+odaKalMxdffjIQkXxoachgdaWZosJ601PucP6/MLrU/oLLz9+xXX8k+1ZXsVl6J8s5PUVJZiYLKF+hob+Cg7hbO6SsQFxlAa205wy0NjDc20ZFdSGVkPG2ZRUw1d7E4IGamf3nDWzw8wuTQENODfUwNCsbhHQz2d0oTT0Za+xDX9jJTOUxHeDU1PjEUOViTb3uZqGvqZFkdJNpAh4cGuqS5naY04jZuTgfJzPJiYLCRMckEYxOLdPUPkZmbhoOjITevHcbF/jrp9/0YSCphJLUMcXop41nljKYWM5xSxHhmFVPZ9UxlNzGd1cxSUQcLxW3MlrQyXtzMeFkzk5WtzFd38LSyjaclLbwobWVuYJbJsQWmxxaZES8wNTLL9Ogki1PTzI2NMjsmeFD2MzXUhri3koG2Inqac+lvzaenJZumx4/ISnInIdKGR+EWRAYZ88DrNj6ugjLwJS625wn0MSAywJLMeG/aatKYHa5lUVzPwsyYFBbnZqeZnZ5kcnwZGAUQlLajpa1owZi7Q2qzswyMH6BRmu4iksKiqKWBVqFEDX8XGBemRnn2UWGcXQbGhdk+FmeHpArjyxkxz570sjjf/wEYF/hmeoDGLBsyfPeQ56NPtqceSfaqJNgqkmKvRKaLCmkOCsRbbCXGdBORRmsJMVhBlNEqEgxXk2W0llqbHTRbbKPFaAPt99bRZbCeIfOtjNvsZNJOjkl7eSYdFBh3kGfUVpYhmx2MOMghdlFE4qrEuLsS0z7KTHgqMO2pxLSbIhOOOxm13MqI6WaGDTcyfG8jYsPNTBhuZMFShpcOCrxxVORrZyW+cVLkrd1OXllt57n5Zmlbe+HeahYMVvNEgEeT1TyxXs+Cy1aWfHfyIliZlxFqvIzR4FW8Nk9jdZgJU0fsJ8+krxLzD9R59kCdNwEavAvcxbeBavw5WABGLd6HaPI+WJ1vg9X4PkSN70LUeH1fkQWPnUy5yCJ2lGHMRgeJzUVmPC14EhrEdGQCo2HJ9Ac8YtA3iBE3JyROJkw4XkPseZQx98OMuB1g2Hk/w077GHbaz4jTPkYc9zLisIdhBz0mHA4z63SceZcTzNofYspqDzNWukybaTBtosK8uTpzJspITBQYFmDRRpVRCxUklqpM2agxLcxmuqiy6KPO8yBNXj3U4WXKXmaS9JjNP4W45Ao1iefws9HAxlKfG5ZnOON4B0XjS8ibHUTNWp89LufZ5XgcRbdjrHE4w+8sDPhHAy/+4YYb/2Roxe+sTfkvNvb8s3UZv3Mo5/d2qXxmG4C6vwNXUm0wyvbgTqojlxPOci9pN+7l53EuPI9J4mEs0g7jWnQCr4qTeJYfx7XwOJbJBzjsocouW0UO+Ghy/qE+1xOPcT3xKDousmjay7LfQ5sjfge4lXANk4xb0hb2pchTXIo5w4WYM1xO/JIraVc4FH4EZVdV1LzU0XFRYpeNHEpmcihZKKFup4yOqzL7PJXQ91BAx3YHGqY7UDWRR8t2N/vdTnEm4A4nfW9x2P0K+53PoWNzkt22F9A0u4jM1eOoGpzjpLsLTlllPCjvIa5jntjuWRyKajHKLOSeULnlXEyv5FpOOaZFedgXPcI00h7nhzZ4BZgS4m9CkNtVvK2O4nR7FzaXduB0dSeu1+VwvyaD5/Wt+N7YSNC9jcRZbyfVUYYU+62k2Gwhw2ErmQ4byHVZT4XPssLYGa1Eb6wK3dHKtIXtpC5wK7VB22gMk0MUqUytAJIPZCjx3kaOywaSbVaQYPkZSZafk2H5BRlWn1PqvoHGQBka/LfQKAW3DTz2WE2Zy0ppVQjG3a4rqfXagMh/G6LAjTQHraIxeCW1wWuoCtpKub8CmQ+OExtpQ1haKJHp9qQnW5ER70JKjDe5jzwoSPEnuiCOh9lu5IVr8DhChdrAzbQEbaA1aD3NAZuoebCZ6oBtNIXJ0xwmR220Mg3xGjQlaVMfr0lNjBqNj9RoS1CjI16Z3kQlBpMUpbnSjQl7aEjYQ33iXmlrujFFl5ZULdrS1OlMV6YnQ56hdHmm0xWZytjKdM4GJnI2IM6Voz9Th46Mg7RmH0GUfxBR8R46yo7SWnSC9uILdBbfoLvUgKHHRow+vsl0w2Umq/UZLFRgIF+dsdIDPBOd4+v+a3zTd4fXXUYsNBjyos2Gd/2ODAnt7BR1enNl6c+Xo79Imf5SHdqK9Ml8tI+wiNP4x5kQnBdMZE028a29ZNZ1UFpSQUV2KgVZnhSnn6UuTpG+sM0M+G+jM0zwp9zIYPR6uqPW0pu0le7MnYhr9GgtVKE2V4HqHHmqBWjMUaA+W56qrG086fORQt7PL57y45uh5VlDARgFxXBpcnlp5TetZqmq+HeB8VdYFKDxl1cf6vU0P3+on95MI9TfGHf/99JbPsLe/1MnP77h/ZsFJoa7/wKMkv5llXFqaOADMPYjHhyQtl3HBgWA7JeaeAuANNHbQV9VHllhntTnJTHVK0LYsJ4QfPpGRhkdFUtLCo6C4ji8rM4J58d4OeEU1EJhJlEARQEaP15LVcTREennhMWXjy1rAUiFGhsdkbaHe/rriXnkgYPTDULDnKiry6a35zHd3UVERFlx4sQ29uutwsfpMtZ3j3LusDJKsp8hr7gSBeWVKCr+iV1Kf0RH4U/s0ZXnytmDBDpZUZ+SSGdqOtVBEZT6htKRlMfbHjHPu8aY6R9jcmiUJ4NDLPR2M9/TwUxXG+PtIvqrG2hLK6c2OJsyl1RqXIsptYvm0S1DvE7uxfmkCo7nVHD4Sgtnw324WR8lPPgG9na7iYuzo6+vmZGxCXpH+kjJeYC96zFu3VTCwfgMMR7eiGLymUiuZTylmqmMWubympjJa2I8q46R1CoGEh4zmFjNcHItQ8mC2tjIRHEz4tJmJI9FzNR1MVvbyZOaDubKRSw97mBucIKxQQHYh5gaG5JG6c1IhpiVDDM5LBi7d9HeVEldRSbl+TEUZz0kOcZDGsUY9sCcqGArwvxNCA8wJjrMgsQYR7IzAinJi6S2LJnW2hy6mwsZbC9lpKuc0a5KpgaaeDrex/zMOHPC/OKUML8oYUIiZrC/92/SXARFsb31tyW0ogXLHpFUYWwTNUlb0m3ShJkmWpsbaG2up7W5lvbmGj4C47O5MZ59BMa5XhZnB1maGufF1BhLs73Mz/XzZFbC08knvB7vpDHLkuz72hR5a1Pqt5vKwL3ke6gTbbyB0FvCfyCbKPdRozF0NzUBGmQ6yxBrsobwG58Se/cLiux30OCpSrOHMg1OMlRZb6TGZgONZutoNV5Hu+kG+ux2MOgsR6+jDJ322+kQ4gedZelwkaXDTY5uL2V6vFXo91Zl0FuY+VOlz0mZTitZ2ky30W6ynS5TGQaNNzFqsokJ863M2ciw5CjHC0d5XjnK89JOliWLLSyabGTeeANzRuuZNVrHrPFaZk3X8cRyA0/ttvDceQcvXHbw0k2GNx4KvPPS5KWzKvPWcixYK7Bkp8JLJ3VeuajxylWZ125KvPNW5Wt/dd4Fa/LnMG1+DNfmh1ANfgrX5seHOnwdKFjaKDLtLofEZQtDzltos99Fu8cthh4+ZCyuiKHoEsYiMpgIDWb8vg3j3jcY8zrLmOdJRtyPMex6mGGXA4w472XURY9RZx1GnbWYcNdlwesMz32v8NLvCm/8rvDc4wzzDoeZs9rLtJkWE4ZqTNxTYdRYiQFLRUasVBg2V0ZsqcKUjTpTtipMOygy46rAnJciL0I0eZO4h/lEPYYT9WiK20Nu2B48LBWxsTmAgfNVrOID0bE3RdH8KCqW+9GxP4Wq9QEUXQ7wueVh/qvBdf7TPR/+4aYX/2TsxCfOzvybmxe/tyvnE5cy/uiUykrHQOR9bdENusXFRCduprpyLfUKt+K0sco+jG3OKQziDmCechirtP045R3APlsPu4y9WKfs57iPCtqOCuzzUOFYgBYngrU5EaLDfh9VNB13csBHl5NBR7kWdxHDlMsIyyyXok5w5dEZToUd4UriBc7GnuJ45FG0fLRQdVdF100ZXSdV1G1U2X5PBkULebRclNB1U0DPVR4dOzlUDbejeE8GmVuyKN7T4PT9G5zxu80Jnxsccr/IXsczaFudQdvyEgq3z6BseI4THs44ZpfiWdhKaJ2E6I5pvKrbMc8r41Z6HnfyyjibXsPlnBqMS0pwKEvGItYVp3BbfEMsiYmwJ9jrJu4WR3C+p439VQUcvpLH+ZoCHjcU8Lktj+/NbYQYy5DqokqWpwrZnorkuSuQ7yFPvqcMlYEKNEaqIopRoT9Vi+E0LQaT1BmIV6YrRoHOGAXaoxVoeihLfeh2Gh/K0RAuT8X9rRT7CIs060i3W0GW/UoybD8j1+lPVPqtoTVyO81hglfiepqC1lLt/TkV7p9S4fJHKl2+kCqMDd4bEAVuQBSympawFTSErqQhfBNNEfLUh6hTFHWSuHQHHiYnEJPykOjkAB4le5Od6EhuigGJ+dEkFMSSk3yRx4mHEcWo0hO5nZ7wjbSHCbC7nZpgWZrDFWiPUqYyXI26eAEAD1ATr09D8iEaE/VpjNOlJU6DniQthlKEbGk12hJVECWqIkpSR5SiKa3WZE3akjTpStakN0WLgXRdxvL1Gc1RZjxnI9M5K3mStYq5zG2MpinTnq5JY/4+mutO0152go6Ss3SVfUV36R36KkwZrjJlrPouk/VXGC7bS3+hMqMlOoyXHeBp80m+HbzKt0N3eDdgyqtOS+bqTHjVZYuk6ioNSVq0ZqgwUqrHUKEOffla9JfuoypLl4Q4XQJijuKdeAv/Qk8eNhSR2SyisrqN0pw6CvISKcy5RWWiAn2x6xgK2UpniBydYdsYjFrL0KON9MZtoD1hA11ZMohrdBEVKFGdKUtV5k5qcxQQFajSXKzIk15veCaoiov8+HaIn14LquC8VHXkxYxUNRRURAEUP84tCtcflcWP57LCOPnr81dT8HoGXk/zyxuhZvjl61lp/X8OGMeHu5EMdSHu72SstwNJf7dUSRTURImwyDEkAOMAy8D4ASQHhUSVbsZbq3ic+pAYHwfEnY1MDAhKW5903nFMgERBaRwZlbalBRgUf/Du+7gAMyoomB/mFYVzeRHmIxx+VBRHfgOLAtQI7wlQKnz3MCMjHTQ25/Iw0gUXVwPMzK9ganoJ3/vmBIdZYOdwmktfyhMVYkJTRTytNZk01eTiH+DAkePq7N+3DVXZ/8Ze5T+hrrwGfR0ZTu9RxuLcUcJNDCi7/4Da4IdU+IXTk1TIVEkzM809iJvamKxrZqKiiuGiIpqSEgkyNcb2/HlS7N2p8n1ImUsQZR7BpFiY4XpGF5ODW7h9cDWG57ZhdlsNZ+fDBEVcxTPkLJYWKkSGGtLdUcXIyABV9Vm4+57CyloeFwtVUrzNaYrIZSiumrG4CobjyhlJqqQ/uYKWmHzqo3JoSSiiK6OKzrTHtCSW0ppcSnNioXSOUVzWwnilCEmlCPHjFsZrWhFXtTBR28bEoIje7lIePXLEw+MS/v43CQ8zJ/KhPdGRzsREORIebkZMpDNJsQFkp4ZTkBVJcV4UlSVxiBqyaG/Oo1NUSJeoiE5RCa2t5dJ5UiEisKelgb6WGvrbKhhoK2Oos4qp4S6eTk0yPyMoix+BcVyqMArA+FFdFBJcOtoEOGylvfWvq4U2UTNtrcImvFDCHKMwxyqiQzAPF2YYP7akJ0dYmhWgcJSPLemFuR4WZgdYmpJIgfGpFBj7mJsR83RqltcT7TRkmpDprUy+swyFrvIUuSuS5yJHqs1m0m02k2a1ngSjz3l05w8kGHxCvpMMBc47KXSRJ99FjjTrTSSbrSHFdCVZlqspddpErdcOujzlGPZQYMBlJ72OO+h1lqHPTY4+TwW6PeXp9Jan3VeBNj8lRL7KNHsr0eypSKuXMi3uSjQ5ydHmqkyLgwI15tt4bLgRkfE6mu+tQHRvJX3mG5l0lmPGWY45553MOcoyZ7eNefsdTFhuYliw8DFczajhaulG9pTJOhatNvPOVYEfPFT4UShXFX60U+M7axXemivx1lyFr6138cZmF69t1Xlpq8KSjQJLNvI8dVHguacSb3xUeX9/F9/e1+A7f03+HKzLn0P1eB+ixzeherwOV+N5tCrzUccRh5vTFxJEZ0gGw7G1jD+qQvwwDXFIKFNhPowHmDPie48Bj6sMuF1gyO0Uox5HGXXfz6ibLhJ3LWZ9dFl6cJoXARd54f8lrwMu8fL+OV74nGbB9QjjltoMG6kyaqLOsLkqfZbyDFsrMWKpzLigLtqrM26ryKybKvM+qoy77WDaV45vHu3hSYw2fZHqPA5RJslHHjuDjZiaa2PsdhWbxED2u9qiankKDZtD6NieQMVyHzustPjUUI//eu8r/rPBff7zvWB+Z+HLn9y9+NTvPp84lfOZawF/corjc4f7bPa2Qdb7Guq+hhwIMedc3EWMMg9gmnEQ07RjGCcewzL9JNfDVTCKV8ciRQOTODWMYzS4ELQLfU9l9rju5JCvMscC1Dnqr84ed3m0nOTQcVZGw0EZfW9dDFIucDpwD5cjj3El5iRnww5xNeEcZyKOciriKEeCD6DqqMheD3XpossuO3VkjeSQMZFB01nlA0jKo2Epi/I9WeRu70DmlgzbryuibXmUQ26XOeF7jSNel9C2PY629Vk0rS6x/cZxFAzPcdDZDtuMYtzzWwirFRMpGse3rhOrosfcTM/jVm4pR5NrOJ/TgGllNW41uZg/csU+zBLfUAtiou154HEVF8tDONzTwParndhflcfxqgLuN5Xxu6tCkJEy0TaqxDsokuoqT66vItkeshT4ylMSoEhJkByFgdt5HCGHKEmNrtRddKeo0pWoTHucEi3R8oiiFehKUKE5Spa6sK3Uh22nNmQ7lf5bqfTfTqnfDvJ9hBjCtWQ4f0GB1wrqBB/EiI00hqyiIfALqnz+QKnLv1Dh+DsqHT+h1m0VzT4b6AjeTHfUBjqjBchchSh6A+2xMrSFb6c5cidl8fokpqfzMK+IiKwIUjKdSEuxIibjHilZgWTnxZFV7EZJ+jVEiXsZiFNgMGoLbeFbEMUoURe+k5rALTSHbOVxqCrVUbrUxulTm3iUupQT1CUfpy7xIA0Je2lL0qM7WYgH3EVHqgrtqUI6izotKbsQCbCYrENH4m66E/fQl7SX3rSDtBecpC33IO2Z2vSkKzKcto3R5E0MJG+nNVWZ6uy9lJWcoSbzEM05J2kvvExb4TXaim7TVXaHgapbiBuuMVJ9go58Tbpz1BnI1WSkWJOnLcd403OFl523WRIZM1NrzJMmMxZEpnTkHKUpTYv+4sP0FRykI2s3nfl6NBfrUZynR2ySHgHxxwhIu0VwoQ9plYmUVWTyuDyTvKJ80pNiyQy6KQX7scR/pi9mI93h2+gOWUNv5Ho6o9bSFrOGztQtzDbsYbRam5YceRqz5anLlEOUq0xbqQoLgsK4NA4vlvjp7TA/vp7ip1fz/PJqGl4Kpt1TUgj8/zEwLjIhpHcMdiLuWwbG8YEexEIE3F+XMJ/4oQR4lLaoO2rpKE0nyseRhpIc6fbrWH8vY4PL5t+CSiiYfwuwKJ1HFGYP/2KpswyQ0ntpO3oZBP/y81EBFJdLsPRZfr78ztiwkGk8jmRkjNGRboaGGqTQmJMbRVx8IMHBbnh5m+PgfJ07RvocObEJE0N9WmpSGRY2pjtraWkpJyEpEHPjs1jcPkSg01d8eVaTfTqb2a+xgaMaW7h9WItAo5sUP7hPTUgkFX4RNIel0RKbQWN0Ek1hcTQFRVH1IJhcT08cvjyN0Yl93D2ohc/1s/jdPIPHraNYnlfl7vHNXNb/gq+OrcXwqir3va9QUOxNU1cUrv4nsTVXJybkHv2dpTQ3lkqB18b2EHZmmsR6XaQ+PICR2HJGoysYiiliMK6EnoQSejIeM1ouYrSmneGadsZFfUx1DDLZNoikoZfm9FLa0koZKahnulyEpKSJicciJurbGWloY6Kzn7H+BnKz/bGzO4aD4wFcXY/j/+AWWZn+VJbHU1uTSGNjHM2N2bQ1V9HTUc9gbyODfQ0M9tUz1N/AQE8jfV2N9LQ30tnWQFtnPR0dQkxgF72tnfSJmukRldMtKmKwu4ppcT8LM0+Ym56RtqKnpyaYnhz/dYaxvU0a9yeFxVYR7a0i2kStvynhvoXWluX5RaEl3dJcR4s0jrCZtpYm2gRPyA/AuDg9xvMnEp4/EfPiySgvnozwYmmQl0tjvFmY4ev5aV4/HeHFszFeLM3y9ulzvl/oo6PEhtJQLWoDVKi6r0yJtyIFHgpkOcuSZruFVMv1JJmsIP7OJ8Te/D3RN/+dqJt/IPrOn0gyX0+m/TbynXZQ5iZLlYcM1S6bqXZeT5vTZoZdZZnwVmbSR4UpP1WmA3YxE6LFVLg2kofaDIVr0BemTk+oOh2BKrT7K9Hhr0K7AJFe8rR4yNPsLkeT607qHXfQYL2Reot11JuvpdlyHR12mxhw3o7YQ44pb0WmBZXPS5FRAVDNN9BpuIqOeyvoMVjBoNFqxs03sGgvw2sXBd55KPOdhyrfOSnznZMK7xxU+dpOjW/sNfnGQYt3jtq8ddDklZ0ar+1UeGqvyFNHRZ4LSz4uKrx2VuVr911866vDtwG7eRegxzeBu3kVrM2Lh/t49egSr5IdeJkZxfOcAqaTSxkIz2PkYR6SiFzEoclIQkMYDfJj6L4LA94WDHjeYtjjS0bcjyPxPMCsnz5LQQd5FnKUpaCjPA06wrPgYywFHOHpg8PM+xxgylWPUbtdDFgq02ehwKCNAqN2yozaKDFup8KUkxrjjopInOV48kCN+SBVxn12sHBfkfEABbqDFagKliPFVxYvGxnsHPZg5nUN0yhvzgX5oGF7DlXz/aia6iNnoMF2c3U+N9nLvxhc419Mg/k3q3j+6BjBSp8A/vTgPp86FfG5cwZ/dHjIp/aerHS3ZL3nDam5t5KnAXtDT2OQdYgb8bpcCtfhcqge1x7qcf6BHDcjlTBP1sD4kSq3w5X4KlyD4/dV2Ou6nf0eMhz2U+TIAxUOeCuxx11R2l7WdlbmgLcW12P/T+7eOyjOBE3zvNi9me2YmJ3ZjTE3PW3LyDskZAHhrfACJATyQt4iCwIEyGCERwKE9y7xCYk3iSfxJh0e5L2rKlVJZX4XX0rV3dMjrqvWAAAgAElEQVTTG7F3c3F3sX+88ZEIo5CJ+PG87/M8W9kRY8GB5K14pDqzM94OjwxXjmTvYn/6DnbeccYmxBSbUCNsQs2wuG6O7mUDNnnrYnRVH9Nreho1U++8NptOrmP9cW3WHF3DygPrWHfclE1nrDHxccHUzxnDy44YXnZl86VdrDrqjPYpV2wCfPAtkhBeO0hy5zxx7Woi2obwrZNyuKiCAyIx+nHlOImknGtp56q0jAuZ1wlI8iYy0YuUFB9uXtvDlYs2BHgaE3B8E9771+C9dw1X9q/Ff99qrnusIv7CRnKu6lISpkdZxEYkMRupvr2J+uTN1KXoIUneQE3qeqS5m+kWGdJXYkh/kT69Aihl6tGTpctwgSGjgukjdxM9aWtpjV9Jyy1hXa1N420dKmKMKQnfREnYasrDllIXs4zOxBV0JSymL1FQ/BbQFv4r2q7/Ex3Xf01XyAJkEcvov7WckZSlDKUvpD/tC/rSFjOQvpL+xGUMpyymK20VJXm+ZItzySpNRFR8lbxSb5LKL5FTGExuUQKpNcmIK3zpzHdhIHk9g3GLGEjRYiDHgN5MPbruaNEVu4iOxE20JunTkmpKU6YNDVkONOQ60pBjT1O2NdIsMzpzzOgS7hXzLGjPNaNViJ/JM6cj30Lz/p4cC/qyLRjMtqQv347WMndaK0/QXHmBlsrzdFQdpkNkRXehAe2FRjQWWCMp2EFjzlakec50FLvTXrKHttI9dFXuZ6D+IMr2I4x3HqC/xpG+YiPGivWQl+sy3WDK8z53Xg4cYb7lMHelntxtO8vTfi/udZ+gOW8z7SILessc6S62paPYAmm5CQ2V5hQWmpGaZcedjJ3E5R6iqOoizY1hdDTXUSGRk5tXSmHyUaRJS1Gk/orRlJX03V5Bf+xiemO/pDP293TE/Z7ulC8ZLlrN4y4bhit1aC9YTYdoLZ1F6+mV6PBo5ObHCJ2Xzz4C4+uPwPjjyzl+EoBRWC//r60wPtKEdisGBWODTAONU/JhjUo4MTbCpDDyEabkwk3jR2AUYFDoDlbJx3ig6EPeWkV5ehxl2cko+rqYGBtCPSpkOArrafnHbupPbuuPAPgzNAru55/VRMFd/REKhY/5Axx+UhMFVfEPyqLyY4TPuBD+rZpkSoi3Ge9Gpe5gTN5GX18Tzc2VlJVnkJpxkxthx9h7RA97u+WkJgTQ0SQoYc0MDrRTXy8iKvQ84Vc8qM0NIT8niKsB+9njpoet6WJMN/6ew04mJF25SN3teJpikmkIS6EpJJ6W6zG0X7+FLDSB1tAYiq9e5ephd/Y6bmSn/UrcbBayz3kpu12Xsc99GbtcFrJr21LOHDYlKvgU3W3FKOT19PQWcD1kN+eP6lKYfonOlizSUoK5cHE/F8/tJD7oLDUJ4SgyC1DHlzCVKkGZUclQWhnK0mbud47ycHiCB6ppZuRqphQqJgWTkhCWPjyFurmPgcI6RnJreFDZxby4g5maTiZbelB09DI+LARpD5GScINjhy0JDdlNlTicWkkKipEOzXp6enyAmaluZqaGmJ0WaveUzEzJmRwXsigHUCkGGBkSTCky+mX99PcO0D3Ygayvj37ZMIPdQwx1dTLQVU1vVyny0UbmZxXcm7/H3bk5zTr6IzBOa2J1BNPLH5TFP8CicKv4pyM4ozs10Njd2UZXRytdwgq6u43+nm6EhpnBvm6G+7sZHejm+YMZXj+d583TWd4K82yGr95M8c2beb57+YQPLx7z7es5vnl7VxOr892rN/BKjUp6lfZsWwbSLehONkUab0J9rDGVYfqUXt9Esb82JX6rKLq0hJxTvyVTyGo78a+kn/wNWZ5fkHd+ERW+K2kVlMMIHUZvrkMeshrVdS1U/itR+a1A5becCf9VTF3XZjp0PXOx+swnmjCTbMJksiGqJF2Ud3RQJuqhTtZHdWczY3E69EVo03NzNT0319AVupr2q6toubKcRp/FNHovoMl7Ae1+S+i/roUifAPjkZsYj9RBGbye0SurGbq8gt4Li+jx/BzZ6c8Y8Pyc0QsLUXsvZS5gNY+DN/AsZC2vbm7i9c3NvLqxmdfXDPnqmjFfXzPhqwAj3l7ZzDf++jzz1eWJrw5PfXR4dlmH5946vPTdzNurRrwNMuZ1iAlvwkx4EWbO43Ar7kfYMB+7jccZJ3ldEsyzknjUyXEo72ShvlOGPFaYQuQxOSiik1FGRaGODGQy4iwzEYd4EL2HF/E7eZ3oxstkO57esfg0ljy6bc6DWHPuR5tzN8qCuQgzZsJMmA014m6wEfeCjJkN1Gc2cDNz1zYzFbiBuzd1eXTbkCdJhsxFr2M2YBXjwasZvbWBnmQ9apINiA/R4+r1LZwL3svRaB/2JURiEbiPdafMWHfMFO1juqw6r8sib3t+eeEE/+KdyK+uFPJr/1R+GxLNb6PD+ZV/Kb/2y9S4p//RK4B/9j/DP/vt4VfeB/nC6wDa17fglmzAzgR9dtwyYke0KTsiDHAJWc3u6NV4ZupzIceIowkbOZRoyK7b+jiHr8cpfD3bYzfjnmCCW7wpW6MM2BKsh32EKTvibPBIc2BXnBWH0pw4nO7C/iRHjmTs4ELxYc7kH+BImjt74p1wjDDHIcIKu3A7rELsMAo0wyzIBKtQYyyu62PkrYPhBX30z+ux8cxG1h3XQ9fTivWnLFl/xoq1Z4SoIWvWn3NgzWknlhyyR+vENuxu+ONTLOFWi4LU7rsaYBQURu/qJjwKS9mZV8LaiELsClrwlLbj31LKpZxgrqX5EJPqTWq6D6HXd3PpjBmB502I9rXixhkDfD3W4btPG++dy7nsvpCYs9rk3dhMaeRmKqI3UX17A1Vx66lJ0aUpz4TGQhPq8vVpKTaio8wEWZUZ/cKUWNBbYIYsz5D+AgPGSo2RlxgynK9DT6o23Ylr6E3ZQFuKOTWprlTdsacq3hyxAKQxq2mJ06IrYQUDyasYTdVi5M5SRqN+x2DYZ/SGLmAgajnD8VoMJy9lJHMxQ1mLGMpeymDmCkbTlqPIXE5/9nLqc40QF3pRWBBJfnEEeVW+5FRdJbc0mJTSBG7Vl1JUFUZL3k4647Xpjv6c1pgFtNxZTXvyWroSltMV/Rndd1bRdkeb5qRNNKQbU5ttjSTHhmphsi2pzTKmKdcEad5WmvPcaMrbTmOeM015jrQU2NFaYE1HniXdueb05prTnW9Dc8lupI0R1LaXU9FZh7izkKpGH5prdtMhdqJdtI2mzN00pjnTkL6V1gI3usT7aa3YRUu5O+2SXfQ1ezDWcRRZ3S56Sy0ZK9ZhpGQ9I2XrmWu24ZnsAA87TzDXchp13VHmOzx5OnKeRtFG6vONaCsRnNdbaS21o77YmNpSY8oLzcnPtCc71Z30dDfKi/cjrfZCWp9HUXUb+eICykWXaEk2pj92OcOJAjAuQybcgUYuoC3id7RG/4a2uN/Slvg7ZusMUVbqIRNp0yNaR0eBNt3iDTwaDtVkLfLi6R+A8fuXD/hBuDt8+f8SMAqNLJoGl+9f/fH5P+mG/o/cN368YXykMWsMdAnu13bGh2Qat7SgHqrHBHAcZlII8NYA46jmqVEXNcCo+OiOHu5E0dVEdnwk6oEeTWC2WugLHhbW3ILregQBPpVCdZsmIkcARkEpVHxUHT+piz9D4bR6nCmVWgM9wscI62vhtk6Yn19rVtpyodVFAMkRJsdlqNVdqFQ9KBW9yAUDiqKX/sFmqhsyiIg/wZ59+uzZacJVv5NIGysYHBQMEjWkJlzlxsU9pId5UiuJIzMzgNDQIxw4YIKF2SIsDZZw1NWKjBv+qKqqkWXk0x2TzEBkIkORySjiMmiPuk3WFW8ueTjg6qyFtd1vMbH8b5hs+e9sdV+Ct789Bw7qceKYNSFXT1MnFiEfkKEa7qGnTUzw1aNcPmVBQboXKXcucunSLs55ehAbHEJRbCq9GRWoM8RMJRWhTitFnlPJlLiZpzI5j4UcRcU4kwoV4+Mq1ONK1JMKJifUzI9NMS+TM1bWwlh2NfdEUp5VyZgql6Ku70DR2ctI3wDyPjm3wiNIigtF2pjPhKJDc8s4q55jVv2Ae9MPmZmYZG56UrMyFkKyJycUqFXDKBVDmgzK4cFB+noG6Osepk82TNdgBz39Q/T2jtHfM8SgEG/TWUZvZyGqsSbu3lVpWmbm5qbRzMws89PzzE/NoRgeo18mrKK7PjqgBRd0TxcyTfVgu+YuUXOb2NWKrLODrvY2ujs76OvtYmhIpjEeyUcGUQlquZADqhrh2zdP+OGb5/wotLy8ewbfPuX77x7w/beP+Onrl/D1S35894gfvnvMh3cv+P6rb+CbOe72hDNS4sZ4sSuKQldGCtzozdmBNNmJ+tu2mpvGpmhzpNGmSCMMaApdT811Laqvr6Y2eC1VASup9F5Ay5XFjARrMRuxnvvha3kQLGQDLmP09O8ZPv4bho79hsETv2PgzGcMey1m5NpKRkLWMBq+BkWMFuo4baaSNjGXYcBshgEzGYZMpemjuLORoVhtBmPW0Be1EVn4RjpDtJFeXU693yKqL/2eOu/PafZbSFvAYjquLmXgxhpUobpMRhigvqnDcKAWPd6L6LjwBW3nfk/7+d/T472AocClqMOXMx+7jke3N/M4ajPPIgx5HWHCm5smvA424c0NU74OsuSlvxHPffV5dlmfF976vLhswNNLejz10uOpjx5P/PR4dtWAF0GmvLhpzpMwQ2aCV6MMWoYyfB3quC3Mph/jbk4ID/IzmMsqQRYuQnYzh4GwVOTR8UzFRfIgJYhnaZd5m32ODwWn+D7/MN8WOvJVvgVfF1jxJteCpxmmmuzIlzk2PM+240WOAy/znfg6fzvf57rzXcY2Xt224WmkOY/CjZkP1eWR0M+dYsL9ZH1m4zfwIHQds5HrmUrRZ7xoC6NiJ9IjNxMQYMSpQBf2Bp/GPSYImxtHWHvclHVHTdC/YMZ6b2NWB7jyhe95fuuXxu8Civilbwr/cjWcX4UF8S8+OfzS+w7/dPEG//3iRf7e+zD/+cRWfnHMjb87uo3fXTTCNGQVjlHrcY7UwzlMH+cQHVxC17I9dCUnUvTxEVlzIlGPk+lmHMuw5HCaOfsTTfBIteB4jgMn813Yn2bH9lvm7Elx5GieG57F7nikOnIwzYWDKc54JDnimb8b3/LjXCk/iU/xMTyz9uASbYXtTXMcoxzZkbAbm1B7bMO34BRrg1PkFmyum2MdYI35FXMsAi0x8dmCkY8jm70c2XjehrVnLVh/QXgKDvKtLD5oh9ZxZxyDA/EurOR2i5I7bdMkdE0Q0tLPuapGXHOKMEvIZHNyDS7l3R+BsbkEn7wQrqddJibNm7QsP24G7eHkYT18PY3JjN5NathObp4z5/rxzQQeXMeVPUu5fX4dxTdNqIgypDJWh7oUHSoT11OWuJaqbD3Kc3SpEhlQU2xAQ5kR7RILeuq20Ftpg6zUiu4iE3qKDOgv3sxA4SaGC3UYzttIf+o6hjI20ZvjgLTwOI3Z+2nMcKc+2Z6mZAvako3oFgw0iasZSV2NKl2LmdRlTNxZxtitZYzGrWAofhlDyQuRZy1Gkb8URcEKhnNWospayVi2Nv2iDQyIfklHpjlVOd7klcaSV+tHWVUwueIo4sTpRNZUkF8VTXvpUfrSDZHFLUIa8yUNsUtoiFmCNHoBPTGf0RW/kLaEpTQmrKImaT01mcZIciyQ5G1BkmeJJNeUhkJzanO3U5N7kAbRMRqLj1EvOkh94W4aC11pLrCntcCS9gJT2gsskIpcqauPQ9TeR0bvPbJGJijsL6K28wZdzZ4MVJ+kv+gsdcnbkCQ5IC3YSW/NYQ0s1pe4UFfiQrPYja7afUjL3ekUWdJfsJGh4o30F62jv0gHdY0Dj3uO86DrLLNtp1A2HETVspeG0k3UioyoK9xCfYEtrRVONJVZUVVgRHmOGaJUW0TJOyhIdac07QBVOccoFh0jreICeZJwxEVhdKR60h6mQ2v457RFfE5nxDK6o5bQEfk57VG/pS3610hjf01f5jJmaowYKduITLSGjnwtOkq1eTgYAs8Ec4tww6jm+1fzfATGGX56cfffKoyf7hj/Z24Y0dwwzv3bG8Y3P98w/j8Mgz87oDVROX+as/gXvs9HMH3NT9+/5afvv+Lr14+ZUPQz2ielq6EMVU8DU4Mdmm5gpabyTbhJFFbUw0wJjRmC+qgZ4U5xjEmhTWW4H3lXK81lIvqba5gZ7mV2dJDJ4UEmRgWjjJIpzRr6I/RNqj89P0HgzzD48alkYmyKSU2F4Md19rRayHEc1YywEp+QC9mHSk17x6SqnynVIJOqQcYVA4zLh9DU1Y0IdXUjKIaHGR3qoLu7kITEi+w/ZIT7Ph1OnLOhrDqavsFy8nIiCfb3JPDCcQqSrtFckYikOI6WumwOedhharIcU6PF7HM3JPyaB531SUwMNNBQmk1ufCjVeXEkhp3H58xW9u/cwPZtyzCz+iVGlv+I487FHL5kRV5xEKFBR7nme4jI4IuIqzLpHaujriOHG1FHuRa6l8BARxKTThIReRSvC27EXL1IZVw83ckFKDIlKNKrUObUMlhUg6K5g7vDcublQtf3R2OQWq1EJYxKgUopR6WSo1LLGR8aZkIqYyCnCnmGhMfiHqZKpYzXtGvuMKeGhijMziIjJYmxoX7U8iHuzkwwPSE41v8YoD43Nc7slJpZIa9xWsmkWqheHGFCaFdRjjE6OMiATKaZfgH0epuQ9cvp6h2nW9bPcK+Y/voERutzmOnrYm5yDtW9e4zfVzB1V/jaj7mnfMdD+TsmZHMMtsvo65HS2duAtK+Rzj4hT7GZkf4Kmmqj6Gi4zWCbiEFpM0Mdwt/1BKoJNaqpUabGVUyNKzU1h9PjQkTRGO+/EppcXvLTty9A0xf9lO/fP+PH755o+qQ/fPeaH799Bd88hm+e8O3773n/7g2v2pN5LDrBbMlZ5soucbfqCjNiX+SF5+hI2kfbnW20J9jSnWhFf4oFg/GWDCSY0HN7A93xK5HnajNfvoF7JWt4ULCSR9krmEn4gofXl/D04goenV7K45PLmPNYiHrvF4zu+5KBwwsYuriCkcB1jAp3jldXMnx9Jf03VtIbuor+KG0G44TOWH3UGUZMZBoznWXMXJIJU7cNUEVuYuzmOoZCtJFdXU6rzwIaLvyOxou/o+nSZ5rXsmsrGA5dy2j4esYiNjAYsobOK4tp8fqc1stfIr38Be1+C+kJXo4yWofZ24bcva3P3Vu63I3fzL0kC54X7OdNxWWellzjbaQrL/yMeRtowQtfY177m/Hksj5PfQ144W/MMz9DzdtPfA154mPEU19DXvht5unlDdzz0mbm8jpmrhszF+3Ak4wDvC334UVNCjP5EQwl+NAb7clI/BlmMs/wsPAYz8v386pqB6+rHPi6xpb3TQ68b3LkZZUlD0tNeFRuwZNKa55K7Hhe68jTWkeeSJx4XObE43wb3uTb8zrNkhcJhrxMNOJ+gg7q29oMx61i6I4W4wkrmMvcyJNSC55XO3Cvyp6WFEOCvFaw79RGDI9ZYxPhj1XgaQzObsP4kj3m/jaYX9uBjt9hVnn5sOBSDJ8JsOiTyD/4hPOPfoH811PX+JsjF/jFoV384pAV/+3kFn5x0Im/8nDjPx3cxt+dtUXn6lqsw7VxiVnH3gRddkdt4GCsMR6RJhyLteJ62V58Rc5cKHbiQrkrl8pcOVfgzIW8bXjlu+FTtIdTmS7svWPDnkQ7ThZu54TIkn1JLuyKd2f3HVd2JVpxINUSn/LDXKv05HL+Ac6m2bEr7mPDy/ZIF3bGuOMWtQ2Xm9a4RdvhfmsrdsG2mF2xxcx/C8ZXzDD0tcDQ3x79K87oeG9jw8VtbPbeheXVo5hfOcxmTzeMT7myLdAXv7wqElsnSO2aJ6V/lgDpAHurWlmbWsbf3khnTXoz28Q9XGxuJ6i6gODcMMJSrxCZ5E1yViBX/Hdz2MNYk0ebcPsUoiw/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uJX05u6ku6UFbQmrqDhzirqktbRmGlIXZY5dbm2SHLtqcyxp1pkTU2xAzXFB6gtvkJTxW0aypIQ54dRln+RypK9VJbZ0FSuy2CxFs1VR6npbiK/f46UgVEKRtspl9VT05lDbVsErbLbyJq9aCzeT2OJB101p+moOk67+CDtFcJ62pWWQltaCqxoFSbfCmmeKa15JnQUmCIrMUde58i93v1Md+5C1erKQIMz7Y1uVBVa0iDaQneFIyO12+kTOyAtsqI614ySTBNyUg3JTrckL8uRwpztFObupCTfg9qSUzQXnUSaux9pmhNlYbrUR6yl79YazZlAb/QCeqO+oCfyS1rDvqQh/DOUZTqoajciK19Mf9VS2orXcK8/BJ5PwuuHvH/9gPcvX/D9y0f8+FoFzx/x0/P/cZf0z4YX4SlAp2CeEfIYfx4BLIU8xo/mF8EAMw+v7/K//UdUwb/0uf8eGF//5frAn5XMDwIwvuFHARjfPNEAo2KwnfaaInrqipgabGNcIXQED6EcGfgDLE7+G2Ac1tSuTY4NMzM2zNRQH101YnrqxEwOdDM3NsT06IgGGNWjcsblQgD4n41KzsSfjRDhM6WY0vRNa1arApQqBVgcYVJw6woNMQIsjqk0d5KC2qmZsVHNGlwxNMi4AKlyBeMjIyiHhjRKnnxQMENIiL/jz9lLrrjt1ePEOVtqG5ORVCURFXYJ/0uHSAo7R03hLZoq02iszkLaVEh2Rjj7dlviZL8eZ7s1XL28E1FWGBWieIL8DnHt8m4unbblyD49drmuZsd2LXbu3sjBY6YcOGHGwYtWRMV7EnTtENd8DuJ/+RDV9dk0dBYQlnCem7dOEJ9ylujo/YSE7OTy5W1c9T+oqQDsF5WgzJegSKtEnlbNfFknU409TA+MaGBxQtOXLTjGlXwERoUGGAUzkQCNctUowsfM9gyjKpcyklbJfHEbs+VtjEtaGZd2MT0wxEBXpwYWlWPDzE9PoJaPMCMA46T642jgUXitZHZKUIYFSBRgUVCNx1ArRhkZ6Nesgj8aTjqQyZqQ9Y7RJVPR3S1joLuYrqoo1C1FzPb1MDcxh+ruPOPz40zNTjAzNc+8+hF3lQ8YH1Ay1NVDX5cA+x10aPqoWxntrqS1NolK0Q2aJbcY6ixjpKsNuXCHKZ9gYmIc1fjPwChAo+DC/yMw/vRnwPjDd881fdG8e8CH96/54TsBGB/CN4/49sMHvv/uLW/bE3med5CHhUd5WnKGp+UXeFrpzZMqb2aKTqHO3oM83QlFui3qLBvG7ljQf0uPsVQ9Hogt+LrDnjdSM17V6/GyaiOvyjfytGANz25p8yRwDQ+9VvDMew1Pzq1m/sRyJo4tYezoQvqOf8HAhSWM+mmh8NVC7r+GgSsr6fJbitRvMdLAJbTfWE73TS0GhHyxO0L/sQV3M62Yz7BkOsUUVYIByrjNjMZsojdkNW2BS2i5spAmny+RXllM1/WV9IVqMxy5kZGojQyEraPz2gpariyixW8RbVeXIL22kO7gFSiiNzKboM/dRD3mk3WZSzdlPteFxxVnYSST7xVdvBno4klTBcOJQUwn+DIT6sGcrx1PvUz42kuXd+e0eX1hPc999Hnlq89L7008u7SWB+dWMX5qMcrzK5H7rmfipinzidtRpxznkegyL8oDeC0O5Nu6a7ws8+Rl2UGel7rytMSGJyVmPBdb8KbGhq8bHHnb4MA3zS583byNr5pded20nQeVdjyotOdJ1VYeFFozkaDL/QR9HsXq8CBMmwdha5gL02I8YgWKmJWoE7V5nKfDo3w9npUKX9+a2UJTOpL0iLq8lD0eSzA6ZIxztC/77tzAJfQEppcdsAjcgvl1J/QDPVh9+QKfnbvGv5wL5+88w/jFmQB+cfos/+WwF//lwAl+cWAbf3vIhH84YcZ/PbSVvzm4g78+5MLfe9qiG2iIY4wp+1O3cDrXlsMJxpxOtuFYnBXH463wEbngV7YVX/FWLou34l3myKViR038jnehE/6lrtyo2snZTEsu5llzSWTNkSxDdsbasTPWjT0JruxLseZAqjlH07fhmb2P89m7uZDjyNGs7bjG2uIW48j++B3sjXXkQLw9BxPtOZ3jzqHUndjfsMEy0BJTfzMMfcwx8LPFMGAbBld2YuC3F/NrR7EN9sTm+mlMLu7DwecQbtf8uV5UR6J0nPiWcRJ6pjgjbmFLRglLbuXxj1EF6ORJ2VnTg1dzKyE1BUSIoonOuk50ih+R8Rfx8tnJwf3GXDznwO2YE2QlXaQ49SLVGZeoiDtM3rWtlIY4UB/jTHWENdXRFlSkGFKVbUytyIzaUjOqSgwRlxoiLjGiosiY8gJj6sptaa61orXRgo5GczrqjOipMaSrTIcuARjzdejN1qE/azPd2aZI8xw169amvH005h2mIe8IraKDdIlckRUK936b6M9dwVCOliayRZG/jKkiwVm8gKnC3zMt+pzZ4kXMlCxnonA5yvw1jOWuZTRvDSP5qxgtWc2YRI+hBjva6zyorb6GWJJGcVUe+VUplFVGUFtyjqYcJzrSdRjKWIE8axnyzGXIM1Yiz9JmJHs1/Rmr6EpZiTRxFQ2Jq6lL3khNqj61mebUZAuraQyYT/oAACAASURBVFskebZICh2oLnFFUrofSdlxqisuUF3uQ604EGltKG21YbTXhCIVB1Bd4k2lxIva9gRqZV3UDo5TM1yHpCuRxtZAZJ3H6K7ZT2/NQfrrjzLcdIq+umPIag7RW3OA3urddImdaS+1pbXIjlaRI23FjrQLb2sg0pzOEktkFTYM1jgw2uBEX40DHfXbaK6wo15kSVupLYO1rvRJXOipcqahaAslGYYUZRqSn2VGfpY1hTmOlBa4IS7chyR/P9U5e6jJdKUhwwnxbVNqYvVojFpNc9QKmiOX0BS+mKaI5TRFr6E2Vou6lJWMNhrRW6tNf/VSmou0mJHdgGcqvn85z4dX93n/8jkfXj7kx9dKeP74Pw6MQjyPxi39/xNg/OmD0Fn9ih8/vOHHD2/56tVj1GN9qIY7kTWV0ybOoaumCMVgN+rhPtQj/ZquYOHGbVIx8icK40dgFG4bhc7p2bFBBlvq6W2oYqK/S/N6VhPDo2BcgDeFoCoKq+U/jgYWlYJK9acjZ0qoIRS6qwU4/PQ9P8KiEPEjZ2JMyfioEvXYOGr5BCrhOapCAFOVoCoO9qMe6kc1KEM12MPE0ACqvkFUg/10tVcTHePDjl0GuLht4JyXMzn5QcTFXSL4xlGuXnCnNOMmDeXJlBfG09pURGdrOXVV2cRF+RIccIIbvoe5E3OZjKQAzp2w4/BeXfa5rWLPjhUcOaBDZPhhiooiib3tx+XAgxzzseOstxP+vnsI9DmAv88hWjtLiE29QsitM0TGnyY7/wqhQbu46r+DK77uRIedp6k4i7EKCcq8akaTK5CnVnO3tJvZ1kFm5UpmNe07co1TXIgYEoBRrVKg/rTGVyvGGFEK5wRy7g3ImWvoZSitksn8JmbKWpmUtDHV1sNETy8zasF1LtdAoqAszk4KNYzC8yMwCo09gmKnuV2clDOhFioSPwGjoGIKTTeDA/T39HyCxk56+1ro7Rujp0dBb3c3/R359NTEomgpYrq/l9mJOdR3Z5memdfUEQqROrNTKmanlChHBxns6aGvQ0ZfRx+9HX0MtNUw3JRCbcFN6ktuIRPik3obkA91oxbOJj41DQlnC8I9rBA0PyWo0+oxptWjGoXx3wOjoDY+4Wdg/P67l/DuPnxzj3cf3vHD+5e8aY3lRcYOnme48jzTnRe5B3hReIRnoqM8LjzME9EBnhTt5nHhdh7mOXI324HJNHPm8sx5WWvPu3ZH3rXb8FWLOW/qTXhTbcKrCiPe5Jry9NZmZq5qMe+3hkd+63l0eT33L2oz7bkCxalFjJ1ZwMiZRQwcX8yw53IGzi9HdmEZnV5LafVaTLPXQqSXF9Pmt5Tuq6voCtOmL3YTI3cMUCSboEoxQZ1iykSqGeokE0Zi9RiO1qEvbB09IWvoCVmteQ4KwBijw2isLsLbnTdWIQ1YSkvAIur8fkPr1YUM3NRCHbuB2cSNzKduYCZjM5OZlkzn7+RDVwgPJtuYnR7k8bSMZ2M1IC/nXW0Yr9OP8SLcnhdXdHhzeQ2vLq/lhe8m3vjr8sZvA2+vCJmRa3ngtYKpS8sZPb+EIa/lDAesQxa0GdVtOx5k7uJ18VG+rTzNO/Exvirfy9sKV76q3MpXVXa8qLThqdiGR+XWPKqw4UX1Vt427ODb1j186PTgXdt+3jbv4W29Gy9L7HmQasSD27oaWLwftJK5gMVMBy5mMmgJM1GreJC8gVf5ejzP0+Vx3mbu525mJlOPkXQDCm5uxOvCOpxOmmDnf5CjqaHsi/fBzHcr5oGWGAVuYdOVbSz3Osi/njzD3x/35b8cu8p/PubF/37sCH/t4clf7z3E3x5w4p9OmPP5JRt+6+nOL0/v5Z/PuPMrr61s9LXQrISPZLtzocidk2m2nEt35HSKHafT7fDMscarzJbAGgcCJLb4lG/Bt8Ie72JbvEVbuC52IKbBhZR2VzI6nImQWHI62xSPOGf2xu5kX7wrHmm27EkyZt8dOw4lbedosgsn0q05luvM/tSt7I6zwyPBmb0xVhxNstE4tQMq9+FVvJ8D8c44BllhJayk/SwxvmKP2TU3zK4fwCL4ONYhZ7AOPot10Fks/I7hHnyBgxFh3KrrIr1jkuy++4S3jHKirAmr9GKW3crmX6PzMBI1sbe2nUsNdQRLsokqjiE6+wah8V4EhB7npKcTO910uXrFnfjoY6TeOknWrWMUxx9HnHCUytsHqInbizTlAC0pe2hJcac20Yb6VBuacuxpKXSgUSTc4tnSUemkubtrKbKjo9SJtkpr2iWWdFSb0ykxoa/WnH6JKX0VxvSWGNGdb0BXrgGduYa05hnTWrCFpjx76vOcqc/fQXOBO+2FrsiKnBkosme4yJL+nDUMZC9nNH8pE6VLuS9Zzt3KxcxVLGSuYhGz4mWMlyxmuGgNfQUbP65nCzcyXLweeZUuigZzhhqd6ag5RHPlRSorIyiszaesOgFJmQ/1BTvpyDNlqGAdStEqVIXLUBYsRVmwQgOhI9la9KWvpDNlJc13VtKYtJaGFB3q0w2pyzDVgGN1lh2SPCckIkcqS2yoLLejSrydKrEHkrJLNJRH0SbOprW6mrqGLprr8mmR+NJYeZLG6qs0tiXQJIugtfs6g91XGG32YKjalZFaN4Zr3Blr2MdAzR66K93pFO+gQ+xKu9iFNvFW2iq20VbuRmuZK60lzrSI7GkusKYp35KmfDPaiq3oLrOho9SSlgpzmkotqC00pbnUlq7q7XTX7KC72pWWUnvNir0q15iyPHMKMk3JS7OgKMeRinw3Kgt2UpXnhjjTieoMOyqSzKlKMKI6bjOlYasoi1hJTdwmyiM3UBqlQ0WCATW5hrTXmDHYaU5f3Uqk5euY6Q+C5yp+eDnLh1d3+fDymWYl/REYn/yvB4w/vn/Bj+9f8oOgprx/w9uXH28Yx0e6GGiV0FqRQ0XmbUY7G5kc7mZiWLhJ7GVK8QkYFSN/spIeZVo5pgHGmbFBVL0dDLc2MN7XydRIP9OaoG8BFpVoXM3CKvpPRyX8mtAx/acjGGvkn9zYQqTPCBOCsqkBx095kGMKDTCOy6dRyWdRjk2iGlUzPiZnpLeHwS4pPS0SOhtK6G8TM9LRzPSgClXvgCZvsqVJhJ//AXbtN2Cr6xqOnLIg8tYJ/K/u4uqlndwKPq1RGOvF6ZQVJlJZks5IXzMTY11MjnUjk1bR1lhIY20qft7b2eW6kp3bFuLq9DknjuhSVHgdhbyRpsZSAm54cjHYjSNnrAgM2EdY0AliY7worUokJPYcYbc9ibx9ksysy1w6a4P3ha1E3DxJcV400/1tDBaXM5xRzlhyJcrUWmYKO5iSCu0ramYnJphQq1Aq5ZoRgHFcuPMU4FwuqLpjjCiGmZLLuT+o4F7LIEPplYznNTBZ0sJUdTvTbTImu2TcFZQ54U5VAENhrT02rFlJC/ComXHBoKRkeuJndXH4o7oorKVVAvDLNXeDH1fSPfTLuunpk9LbO4Ksa5i+zlZkLZn01scz3FzMZH8fM+OzjN+dZn7yEfcn7jMvmGlmB5iaHWRkVEZvdw99bb0Mt/cy0tbOUH020vxLtBSEMthcxlCXFOXYIEpVPxOT/UyNC+1EcmblE59MU59+SFGPMq0e+YvA+KMAiN8+hXcPef/+Nd+/fwHv7mpuF999eKO5Z3zVGMrzOza8SbDiRZwVL+448DDegaloayZjbZlNsGc+yY67yTbcTbbiSY4Tj3MdeFRgy6PiLTwpt+R5tTVvGx14J3XhmyYXXlU78Kp8K4+ytqAM28iw7yom/NZzz1+XB7463Pdaz0Ovtdw9v4rJU8tQHl3FgMciOvZ8Rtv+z2g/tpBOz2VIzyyi/fxS2oS5uBSJz0KqA5bQeGMl7WFrkUVtYvDWZkZvGyC/bYg63oTZFCum7pghj9GjN2gNbVeW0hGwXPO2PFqPiXhjVLcNGIvSpT90DZ1BC+gPXcHITS2UEWuYjtPmXuo65jM2MJtlxETGFmby3FA0nGey+yr3+67zRBbA1zJ/PrR78VPTGb4XH+BVqh2PYgx5GqrDmxub+DpYh3dBm/gueBPvQzfxXZgOr0LWMx+wknHfpSgDljFwYxGqSG0epprxusCZ14WuPMqw42GWLS9EjnxX7cr3DTv4qm4Hr+p28LLGlaeVLjwodeBxhRPPJTv4unEfP/WchN7T0HGIH+vdeF++lRepRtwLW8381aXM+C1gLnARd4OX8Sh6DS+SN/E6ayPP0tczL6ynby1jPF6LySwD2lPMuH3DkFM+Vrh4uXA8KYijaSE4Bu/DLMAKncuGaF0w48szjvzDod38zUFP/uqQH//p8Hn+6ug+/vbIaf7u4EH+jxPbWeRtx5przqzw2ceiix58cXE3C31dWOtlg334dg5l7OFMrhun0h05k7aVo4k2nMlx4li2DecrtnK9YSshdbb4i60IkDgQWO3E5WILAkvNiKvfgnTmEC0qVzKazPHOt+d08h6OJhzkcNIeDmXYs/OOPrsSbNiX4My+BAf2J5qxN9mKo9kuHE51wiPBnl3hRhy9Y4Z/mStBkj0ElO/BR7SfYym7cI9xwzLABiMfW2xC9+MYfRrLkFNsCT2LVdA5rIMv4hjixf6oq1xKTye7e4zSkYeUq14RVD+AZ3UnzkW1aCcW8PuYLMxEEg7U1HOppoygihQiiyKJyLxGYPQ5LgR4sP+INS4uGwi5toeM+JNkx58kK+YQ6aE7yQrdQd7NHVTc2kt9ymEa0w9THuOKOMwOSZQddQlbaUh1pj7Nnrp0G1pyHWjOtqMp3ZrWLFuk+Ra0FJrQUmiEVGRAZ5kxsgpTBiRWjDY4MFxtj6xsC91FxnTm6yLN06UxR5+GfDOai+1oFjkiLXCmo3A7vaKdDBa7IcvdSF/eGgbzVyAvXsa0eDl3a1dyt3YFczXLmapagrzkS3qLV9NeuJHOAl1khfr0FgotKjoo6o1QtlgxUO9AT40r9dWXKKwvQNyYikQSSF3JAdqKbBgo3YyifB2qspUoi5eiEC1BXaCFPGcVAjQKFYE9aVq0p66hLX0j0nRdmtM305huQF2mDbU5zlTn2yMusEBcZIG41JaqcnckpSeRFF6htiAScUEW2aIGqiVVDLRWIKsLpanchTqxKTUl9jSXb2e0+SDjjSdQ121FUbUFeZUN6noXRmq20VPuiLTEnoYiO+pLHamvcKRJvJ2mCjfqSrZRW+RMQ7ETDUWO1BXY0FBgRWO+BU15ZjTlG9Ek2kRdgS41BUbUFFlRW2pPc+U2WsQuSMuEr21Ni8icWpEFpdnG5KcYkJdmRnGOA2V5TpTnOVGSaUd5xhZKU82QZFojSdtC+R1jqjOsEKdaUZJoTU2uOy3i/VSXbqWtxYVJ9V56G9fSWWfA/EgYPz0XArun+PB6ju9fPuGHl/f5SVAYnz3lp+f3/pit+BcCu39eS/8PV9L/3yiMf7k2ULO6/jNg/Or1Y80N4LSyj6H2GmT1xXRL8pFkx6HqqmN2tJtpoTbwEzAKq2phXSmsIAWI0xhixgaZGO7TBHkPSOtQ9nVo+qgFs4sALmq5AmFF+u9W0sqxP4PFT+D46U5SAEVB1RRW0hPC9xOyIMfkGiVRPapAPTaBcnQc+YgC+fAQipF+asrzCL9+Hu8z7ngetiXy2mGklZmM9/YwMdDFcHctQ72VtLZm4h+4E9fd67B2Woyj2yr2HtrMxZOOXDnvRnbSNY2CVSG6Q8rtYEpyk5H3t2vgWQg3n5D3MdhbT3b6DU4fM+HoAW2Oemhx9NBaDu3fRGN9Ol0dlYRFeXPU2w6P42b4+e0kLPQ4EZFnCY+7SOjts4TdPk1+0Q28LjridcaeoMB9pCX7MzpYy9xIN33FpfSnFyNPEaNIrmYqt5Xxpl6NS10wCQkmF5VaobldFIBRo67JFUyNyTV/9kohSF2h5P6gUgOMIzk1TIqamShpYbxKirqhjXv9w8woFZrV85TmvlSuURMFuNeodJ9gUVAcBWCc1KiLQxrlTlhJq4V/E4rRTwpj9x8URgEY+2RD9Hf0M9TRhKwhhQ7JLeQdEsYHhphWzzA1N8E91UPuq+4zN6FmcmYA9fQIQ2OCcWaQgfYe5O21jDZlIivzpyXjCMr6VMbaGpH3jyBXKFBODTA+3cWEuoeZsVHujU3/W2DU3L9+BMY/v2EUXiMYYN494rv3r/nwXjDDzME307wT/q+8u8/zmgAeRRjwPFSX5+GG3As2QHFlI90X1tB+XotOr7X0+m1k6Joeo0H6jN7YjDLcEFW0Earbhkwmm3C/wI5nFa68rtvH26aDvG08wqv6wzyu2I0qyZoO//X0eK1D7q3DzOXNPPzZMHJBhyfndLh/Wo+5U5uYOL4WxfE1jJ5cTe+x5bQfEnIXl9J5ahldZ5cjDVhFy7VVSK9p0Xp1Fe0Bq+gLWsdw6CYUYXpMRBqiDtuMImgTI1fX0eO1jI7zizRh4SOBa1EGbWI+xpSnSbY8T7HnQbwZk9HayINXIr++EnXQKqbCVjAfu5xHKWt5lq3Pw3QTnuQ4glgXKldDhTbUGPBjpQEfKi34unwLz4u28LjQjgeFDrxIt+SbWH2+idLjfcxmPsTo8m3kRr6JXM9XMRt5HqnNo3AtHkRp8Th1NS+zN/Emz5g3+Za8zLflWa4d99KtuJu5hadFW3lZsY1nYleeinfwrNKNF5Kdmnle5a5535MyV56L3XlavoNn5U68rrDhbak1zzIFN/RqJm8sZiJwAQ/DV/E8dh0v4jbwLG4d85ELmAz7gvHwBUzFLuNusjaP8o0Yy7FAFG3MtWuW7PY05cDNSxxMCMU9+iw658xYcXwty0/r8eVJK/7xoAt/d+gUf3M4gF8cucjfntzNry5e4LdnT7DgghurAxzQCdrKGp9dLDm7iy/Pbmextz0b/Bywi9rBnhQ3DiTZcSzZhuPJWzmVsQPPwv1sjTbnkMidG427iGhw5lqVA9dqXbkp3UdwgxvXK7aQ2GBDRY89Db1WFDRbEliyC8/kQ5xLP8uZrKPsS7JmV6IBztGm7IzfysE0Vw5m2mpW1fuT7DmU5MS+GFs8oi05ctuEs2mWXMy05WLGVq4U7ud0+n4OpxzmUMpx3OOO4RR1HJubJzEPOon1zQvY3PTCJtQL50h/doXfIKNHRt3kA2rHn1Gueo5/tYxjlW04iiTopovQTi3ERlTCoeoyvKrzuFEeT0RhGMEp/vhGeHLCezf7j9ritkuf61dcyYg9RGa0B3m3PMgOc6cgYifF0bsQRe+kPOEAVcmHNa9zfKzI8DIl09eU3OsWFN60pCjKEnGcFZIES+qEiTdHEqdHXZIuTen6NGVupilHl6ZcXRrz9GjI20xjngHSYnO6is3oLdCnr8SInlIjOkqMaC8zo7nIjMb8LTRm29OU4UxLhjMd2YaathRBPRzIX8OoaCXj4tXM1KxlulYbZcVyBosX0lWsRUvhOqT5OrTlGyLN0UOav4nOMh16qjfTVqVPa7UZtXWHETWlUNWWgKT+iua+sLbAmvYiA2SidfQVrGCwYCljIkFhXIU8ZwWKXC2UBWsZzFpNT/pqZJnr6crYQFfmJjoydGhKN6Ih25amfBfqC9ypyd+LpOAANcWHqSn2oFK0k9rSXdRWeCAWXyJHFEGuqJHiklqqSq8gq3RmrMiJsSJjxiQbGWvawkS1IVMSA+YbLJlttENZbUO/2IaOcltayh1orNyGpMKZqjInJKVOVBZvparEiZrybdSUuVBZaIckfwsNImuaRFY0i0xoydemoWATNQUGlOcaUZ5vibjQmtpie1rK7Okst0FWbk1bmRUNAvTmmlCYboQoy5KiHBtK8+0pzrGhOHsLRRkWVGTbIMl2RJKzlao8F8R5bpTn7UWUuYfS/L2Ul7jS1ORGba05jWIt2uvMmB2J5Idncn54NcX3r6f5QVhHv7zLT68V8OzZ/2Vg5M9vGP/vA+Onzmeh9/lP5i/dMP4k9EJr5s9B8ePn/vDhBcL8+OEF/24l/cn0MjHWw2hXHQ1FaVRlxtKUG0OvJAdFRw2z8l7UQzKNoURYH6vloyhHhzTAKIR7TyuGNYA4NdLHWI+UiaFuzWvBWS3cLgo91ELAtmCMEMBCUBSF9acAJP92Hf1xNf3xXnFYc7P4UWH8lPmoFFQz4VZxRLN6ViuGGVcOMjbcRU1VHhfP7sXFQQdr0yVYGH6GnfmXOFotYIf9Kk7us+LMIWtOHDTH84QVZ89YsWv3Osysfo+N0xIcd2hhZv0FW0wW4GC+lPPHHSnOCmNMJuHWzctcvXyS/PR4VMO9GkieUMg1fwbd7VVcOuvCsYO6nD+tx5EDqzh+ZAMhQbupqY4j8panBhh3HzbkktCnHLCHkPDjBMWc4kb0cRLSL5Oe6cslT1tu+O4iLcmXpsYMamszyU4Mozknk6G8UgaTihnPrGc8q5mJJuH3oNC4yDXQKISXK+WaVbSgLgqwODMqZ1pzOzrK3JiCmc5BFBVSRnJrmSyRoi5tQSVpZaKli/tDo8ypP62fJ4SYI8VHw4jQHa4xjgggKnSEC7Ao3C4OaaBxalxQF/8IjAK0D8g+rqR7ZV109kqRCS7sLhmjbdV0SWJpr4plQFqFvE9wL08xMTXGPfUs95RzzE/MMjUxw/j4PGMjE/R3yhhqr0bemki32BNp3n56i72Y7hBW2sK5xDhK9SSK6SHUU51MjfcwrxjjgXxaY7ISfkARYFalMUIN8NWLB3z7+hHvXj3g3cu7fPNijq+e3+Obp3N882SCp8/u8vTpFK8fD/P24SBPhOidxyrm8s8yFbCWKa9VqC9pITuxiEaPz6k+8AWVBxZQsX8hFQcWIfZYRKXHYqr2Lfw/eXvPqKoTdM13Ptw1c+beM6tPmDXTp7qiGck555wEFVFEsmSQDIKIWTHnRM45g+S8yWkDmwyCmMpslRWsrtC/u/6bsqu771lzzrmz7v3wrn9tN7tK1/5QP5/nfZ6XZv+ttIXI0xImR3O4LPWRclSHy1IWtpXSCDnKopUpiVOi5KASZbEqFATKUOS9iVofWTp9lZGE6vIkzoxn0SY8CtXhUaguTyMMWAnRZDFYnfsR2syFqzMdrsZkuArjEcoMhshyz+8Tavz+QGPgZ/RGyzIcp8hQtBxjMQrMJKixlKTNbLwaswdVmTmozGSUHJIYBSaj5Rk9sIXhkI0Mh25iMkqepcOaPD6ty7PzGjw8ocryYWWWDilwP3Ery0nrWD25gWcXFXl1XYe3ty14f8uYn+4Y80uqKX9KM+NP6WaQacafss34JUcYE37KNubHTFP+mGHGD2km/JBixPs7hry/o8/7FAN+SDfk+0wD3mXo8jZDi68LdfimyJB3RSa8zjfjy2xLXhXv4GmeIw9zt/NlyR6+uufN6+p9vKl25XW1Ky8q9vC8Yjdflu3iYeF2HuQ78LDAgZU8OxZzTJjP1WIhW5OFdHXup6rxNEuXF1n6PE/T4ekdDVauKDKfvInF05+xeG4Dq9fleZamzvNMDR5lajAnBAdumXD6kCY+QWpYBOxkW1IszsnR2B5xQy3UGIVQQ5TiHPkkaBd/CIvk45hz/CHuGB/FebIhIZKtCaEoHNqLapI1eicdUD+0D/loN7ZE7UE23gH1RBtMTlthd94U58uGOJ/VxuW8OX6p7my/4IxipD4m55wIyXeVKn8xRTsJyLAjLH8nhyr3caTCmaP5FlyvtCb7ng03K+05kL4Xnyt++N+KwD8tkD03rNh2Ubjeoon1CSMcz5rict0I12tW7L5ghcNRI2xitdmRqIvLcR3ck3XxPGeA7xVbPM/Zs+uUA27Xfdh33Q/nKwFsvxiM7dlQHC/FsffOCXYKhxHOxbP78jE8r16mdGKanoev6X/yLc0PvuF0hwSfyg62Fd3DLL8Cw+wiXKrKCL5XREJdFidKr3Ai8xhHb8YTdy6MgINu7PI0JjDMlgsn95J7yZ3Cq+5U3vLmXooPtbfdqbzqQs0td5oyAmjODuVeagD5x3eQf2I7WUdtSTlsyt0kQ+4e0eXOYXUyjmtQccWYhjtWtNwxoemmLo23dGi8q01zmhYtmdo0ZGhQm6pKbZoG9Vm6tGYZIMowRJSlT2+BPv1lhgwIamSNBYM19vRVONJTvJOeQid6C+zozbNgsNCc4QJDhnO1GMlTY7RQFXGJGuIyNcbKVRmqUKG/QoO+UkN6ii3pKLSgqdCY6gJtyos0KCzSIr9Yj/xKJzLKw8muCKKw3IvyUmdqBQu32Iy+EiMGi3QYyldnJF+NqXx5ZoQpUGS6QBlJvjKTeWqM52kgztdkJFeToWwNRFkqtGdr0JFrTk+JGz1lIbQXh9FUGERjsSf1xfY0V5jTWulIY2E4ZeVJ5NafIOveZUprc2gtv8ZQmRcTJRZISnRYbFDnfr0OS3V6LNQYMFkmFIJr01NoRHuRBc1l9jTVOFMrgGHVTu7V7KCmajuVFTuoqHCismIXNZXOUoisKbKlrtCalhJL+iv06So1oK3UmMZiUykQVueZ0VBkSUepNb3l1vSWmCOqsKStzIKmUitpoKei0JqSfFtKCrZRVui4NvkOlGdtoyzNnpI0Oyrz91CW70V2mgfpdzwpKwykrMiVylIHairNqS3XoL7KnIWxq/zpzSI/vV7g57eL/CKoi2+EfcM1YOT1Y5CWeK/1MX5QFP/2Kb30IgRfPsxfqpEfEtNfrcLXj/69oZe/BsUP0PivA+PfguKH1/8OYHz7jPmpYe5PD7Ew1kVffTENOdeov32EzFMRTLSVszDSxcLkMHMSsdSqFOxKQWUU0tKCAiikp+8LO46Tw0wPdTMv7pdW8ywIPzc9xfzcnNQ6FSBRgEUpNP66tyhA5F+OACZCIvq3ncW1KzNCOlqo+FlLQY8xPT7I+HAzXa0FXD4XhZ+nFXaW8hjrfYax7seYG32GpfFnWJl8ho3Z5zhYzExXIAAAIABJREFUr2e7zQZ22G5gh91Gttmsw8bqcwyNfo+x+SeY2axD1/gjjHU/wtZ0PU628gS4m5B+LZ7mqlQunowkNsyTjDuXGB0UiqoFpXUa8XA31y7GEeJvip+nGl6uMvh4yhEcqMWtm/6cOudBUIIjgZG2HD3pwemzfhw97cPJy0Ecu+TPpZthJJ/x4XDMTm6cD6W5/i7dPYXcTjnClfMHKb55geJTyYxnVTCdVc9SYQcLLQNSIBT2GAW7eWl6zYb+YEULoLg8McXyuISl8XGWh8XMt/UjqWhDUtTMVHGLNAAzda+T2c4+VseFvkzBal6znwVV8S//eW3XdC2gJED6zNToGjQKgZrZSekuo/C9CsAo7DAO9/cxNNBHz1AXgz39THZ3M9FaRk/VefoabzMiamJiWEjZL7G4IGZ1YZbVufuszj9mefY5S9NfMieeZaKvhdH2FPrrYugo2UNvZSCznSk8HGthRSIk9ueYnplFMjfG1EwfM5N9zIuHWRgdZ3J0FPHwIGNDfYwO9UjLxF8+vs+bZyu8+fI+b54u8PrJHK+eLPHm8TxvH0l4/GSJx49nefFwhNerwzx5cp+3D6dZyjzATJwys5EKTITL0+O/kWavdTR4beCejwy1Xlup8dhKtftWatxlqdqzgWqXDVTv3UCV6wbKXTdQ7LqO3L1fkObyGXdcPuOW6+fccP+c6x6fc8tzPbfd1pOydwOZLhsp3L2RBjdZhgM0mQ7WYS5Ik4VAVZaC1FgKUuXBAU2exujxKEaXh3G6LEVrMB+txnysOhORSojDFRCHyTMRrsho0Fb6Pb9g0HMd476bmQmSZzpAltlgOZYilLgfqcyydFRYDFdkLkSOSb9NiPevR+K/mblQGVbjZHgSL4RzNHkYrcZyuBwrURtZif6cxwmbeH5Uia+S9XmdbMPbC468u+TAu8u2fHvZku+vmfLDDQN+vKXDT7c1+PGWKu9va/HtXUO+SzHi+1QT3qeZ8j7dlB8yTfgx15SfCk35sciEPxYZ82OpGX8steD7YiveFVrzOt+OF3kOPMnaxsNMBx7lOPG8eC9vy1x5V7GX72vd+anRhx8avPiu3oOvavbyrHQHDwvsWMqyYCZTj4kMRcbTFJjOUmYpX4vHJYY8KzHhca4eD1I1mL+mgOTsJh5c3MKTm8o8T9XkRaY2zwULPkUJyV11Gi+rkxwjg6/Pekw8TDGL8GXPqWh8rh3E7ogrRgkOaCdsRz7WhXWRwayPO87ncXGsP+TKloQgFBL8UU3cjUaSFZpJlihG72JD8G4+CdjOJ6EWbArXQzVeB/0kNSyOKmISuwXrRB2sj9qiEW3Np77GbIiwx/7SLvwzduN+y5E9V23xTtlJWL47B4u9OJjrQuAVM2Lv2BKXuRuXq65YJXmw42woLjf8cb7tgON1PaxP62J3ygSHM8Y4nlFj52kDHI8ZYxtvgEWYJmYhytjFqLIjUYPdJwzYfcKCbcIN6cRtOCa745DshV3yfkyPemF8xBeb5Ah2XUvE7nQkjskxuFw+Rmh2HrVzyww9fcv4y/e0PfqGU10SApsGcapswSKvFMvsXDyrCgmrzSGh6i7HC89zPP0oh67FEH4qCI8IJ3b7mhAaY8eF4zspveIqhcP62/tovutKa8peOtLdEeX4MlAcxlBZDP0lMbSkBdJw15fyq67knd9O7gV7cs5ZknHagPQTmhSd16XhriWdaZZ0Cj2raSZ0phvSmSGc1tOjPVOARw2aUjVpStOmNUWP9lsGtN/WpSNVi64sLbpyNWhIkacxTZWOPCP6SmwYKHVkoNiJ4RInxKU7GS20ZTjXlNF8Y0YLDBktMmC83IipWjOm7ukxUauLuNqc4UoHusscqC+yoqzAmNw8XdJydUkrMCWjyI6Mgh3kFu+koMiR0kJ7aopsaMg3pzXXiJ48QwbzDRjK0WE8Rw5JnixT+QpMFyitQWOeMpO5KkzkqjCeo4I4R4WR3K30525BlK2MKNeYvmIneks96Cz2oKNkH21FTrQUChaxC415cdSVRlBR60VRvS9FDUmU1Z+kvjYQUekeZkuceFFpy/06UxbrTVmoM2GiVJ/BAl168o1oyzeX2s0Nlc7UlO+mqnwH1RWOVFU5UVq+i5KKvZRUeVBa6Ul1tTfVFW5Ul+yhrtCRtnx9RKVmdBQZ0ZSnS2OuDlWpqjTm6tFVak5fhTV9Zdb0VNrQUW5Nc5k1DWV2VJfYU1a4jeJ8B4ryd1BasIvSgt2U5zhTnuFEYZoTBVnu5OUEkpFxgLT0SAryoijI9qI4bydlBZaUFhtTUmjN5MBNfn4tdC7e55e3i/zp9aO1s4Bvp6SWtBQYX6/dif5bSPzL138GRiEV/et8eP8X6W3pByAA41er/wFg/PkNQlXOX87/F8Ao1OosTQ2yKO5G3FFNU951Ks6HUZAcTuWdU0z3NkphUOi0E/bc/qwSfrCMpXtyYyxKhpkZ7WFePMCiZC1dLU3rCuqi0LsoBcY1lVFqawvQ+Vf7i2vqowCHa2loIRE9JbWhBWVxdnKMWQFKJ/oYG2qhtuwq0cG2bLeSwd58E47Wsux10iTE34ajhzw5FOtGeIgTIQG2hASYE+Rngr+nPt6uWrg6KbN7uwJGBr/HwPB/oq3/31HX/ke01f8RM4M/4Gi9kR3Wm/Ddq8PJ+H3cvBBFZIgzzjuMuHn9JFWVhbS13KO1qZxbVw/j5WqAs4Mse7ZvYu+uDQT4qnA40YqYBGtCEncSFGXH8TPenEj2JuH4Pg6f8yYx2ZNT532JiXTgwlFPygrOMDpSTktnFkfO+HMmOYyE4H1ciQyj+vQlpnPrkOTUM13bwf0hMY8mp1mekEiVRKkFLZn6s7q4MjHFyvgkiwNDzHX2MV3fhaS8ldmydqbL2pFUtSOua2e+b4gHUrVSCIesKYuCkijsMgrqohQWZ9feE753YWdwdnpMCoxC6EWYD5b0GjD2M9S3VqjdPdTNkKiXyfYWxu5l0112ioHWVIZ6WhkbFtYR7nN/YZT7S2NSQF2eecSK5CXL48ssDHcxKcpgsCGB9hIvOks9GWtJZnGslaXxHuYnh5gaH2Z8bIhx8TBjI32MDooY7etiVNiX7OmhX9RFn6iDPlEbA6JWnvz5NOAsz1enefZAIj0T+Gp1ilcPxKw+WmBVemN6lFcrozx6uMxXD+ZYTotgNlqVmXAFJg/IMxCwhW6/zXT6bqXVR5YWb3lavBRo9VSizUuFRlcZ7u3ZSK3zBmp3b6RqzybKd2+kaM8GcvasI2X3Z9za9TE3dn/MVeePuOT0EZd3f8rlXZ9y1ekTbu78mIydH1O5bwMtXlvp95NHEiiPJECO2UAF7oco8zBcjSfRWjyN1eJxnCZPEnT4MkmPpwkGPD1owONYPR7H6LISps5SsAqL/orM+8oxv1+OWe+tzPhsYTFQjtUwFZ5EafI8TocXB3X5MkablVAl5vxkmPLeyLTPehYCvmA1VJHHYVo8DtPlYagG9wNlmPf7jAX/T1kO2sizaFWeJJry7IQNL8/Y8irZitdnzXhz3pC3F3T4+pIGX19W5esrynx9RZ2vr+jw7qou764Z8O6GEe9uGfFtihHfpRvyPtuA9zn6vM/V56d8S/6YZ8n7XCu+z7Phu3x73uVt43WWPc/SbXmaasuTNDuep9vxNseBr/N38E2xE++rXPipwZ0fm9z5pt6FL8u2sZBlzFSaujRFKslUYL5AjaUSbZaKdVnI02IuQ5W5FBXmbyuzcEOJJ7dUeZGuy7MMPR6larB6V4m5GzKIb8jRclmJG4kyHPD/DGsfHYyCnXA5HkJsVjJ+1yNxvbwfi+M70TnijEysO59HBPFFtC8bDm5nY9Q+ZKNdUYpzQCXeCKU4QzaHOvCH/Tv5Zy97/nG/Mf/TW53NB9RQi1HCMF4O3YgN6EUooRttgmyIBf/kZsjvfCxQSrDD/tJObM7aY3PGmj3Xd+Kb7kFIbgCRRRFYHrbF6ogj2y94YnfZD93EANRjvDE+4YbtVTsszmlgdlwLhzNm7LlgidMZNeyT1LCOU8ciUh2zUDWMAxUwC1PAMloJ+8O62B4ywTzOAtOE7ZgluWJ21AOjJA+04lzRjffC6LAf25IjMU/0w/54CM7nEjlYfo+a2WUGH71k6tX3NC2/5njnJGFdk+yp7cAqpwCH3Cz8qvOJrM4gvvQah7NOcuhmPDEXIwg44sO+iO24BBgTGG3OjbNONN5yo+mWC623d9F+ewedd7bTnbKTwRx3JkqCmamOYbYugfmWY0jqE+kpCaMh3ZOalL00ZOylPs2J+hR7Gu5Y0pJqSXuKOV2p5vRkmNOdbkh3uh6iDJ0/T3eaDj3puvSkGSC6a0T3HX267+ogStOiO0ODltuKNN1SpPG2Ks13NWlJ0aXhjgltAoimW9CVaooo1Vh6bm+0wBxxsTniUnPE5RbM1Bky32DMTL0tY1Xb6S3fTnu5Aw0VdpQUmpCZbUROvg05edbkZhlRlGdOQbYpBRnGlGWZUpdrTlO2EZ05BvTm6DOQrc14niKSfHmmChSZKlBCkq/IVL4Sk7lKTGQrMJ6lwESW0P8ow2T+JkZyN9OXLUt/gSa9RcZ0CmXd5c70FLnQkuFEc7YLDYUetBS70Fy0h7pSZ8prd1PZFURlYwQNpb5MlLjxuGAXi/WOzDfZs9jkwGydHWOlFvQVmNGWa0G9UCBesova0r1UFTtRWbKTyvK9FJa4kVe6n7yyYAoqwqi6d5DauhjKSoIpznKh6q4+nYVW9BSb0p2nRUemEs0pMnRkq9JdZICozIKecju6K+xoLbXmXpEl1YVWVBTZU168g+KCnRTk7qI0fx+lee6U53hQmeNDaX4A+fnhZOUnkJZ7gpTsM6SkJ3L3jh9ZaXvIzbAjI9OC9DRbhkWp/PTqqVRV/NPbRXj9EF4LVTgSePkcXgkA+Zu6+KEq5wMMfnj+r4FxmV/erPCnt0Iv478bGD+ohP87z39bYRRCL7OTgyxKBqT/IxbgsL3wJqlRTpQkh1J96xg9NXlS1VAiHmZOan1OSSt3fktOC6cFx1iSCOnkfhYmBlmaGpNa1rPTEqanppgR9g9/hUMBPATwlMKnYDH/zUiT0NLqnBnmJdPSnUWhLmdxZpyp8R5GBhvISDuN524NHM0+ZZf1Rrx3a3LmsBdN1SlMjjSzPD+MRNxLn6iF9pZqWpsK6W4vpe1eNnUlNynOOM3dK1G4OqlgYfYxpmb/gpbOf0NL/Xfoaf4jBpr/gJPNerxdlPF0ViE62IYgX0u22algbiZPQqIvyeeiOXYsmPhYD1x26LDdSg63XWo4b9uCv7c655P3EJtgw/5oW6ISd3E82ZtjZzw5es6LmBMunL4eRGyiMwkxOzmf6EZJ/mn6BosoqrlE+GEX/EMdCPV1JHSXLed8/ZkqqEacVcWsAIzdgzwVT/FkYoaHE0KBuoSlCYkUIAU7WgDGB+JJlnsGmW8RST8zXd7GXEUns1VdTNR0IGnrWfvc1NoqwIcE+wf7WXhKFd9fbWlhDUEARmGHcWFWWAcYl9q9s1OCkjwpDb0I6qJQpN3fK6JzsJvhbhGTLfcYrryDqPQ4A21p9ItaGRqUMDezzMriCAsrQ8wvCfVJD1iVfMmDsWEW+jMZb4ult9ZdWlArbjjPdF894rEJRod7GR1uY2SwmeG+VoZEPfR39tLT0UlXRxNdnffo6+6it6uDnq42erta6e9u5enKHC+kpwHneflolpePZnjxcBYpMK6Os/p4kYePhfcmef1ggocrD/haOFeYepClaG1WolRZilJhOkwBcYgcQ4FyDPjL0++rQL+PIgPeygx6qdLlJUur22Za922m3X0rre5bqXfdTM2+jZS5rafA7XOyXT8h1+0zctw+J9X1U+54fMENj8+56vYp1/Z9zG3Xj8j2+Jhi709o8F1Hj88XDOxfx4jPOsTeXyDxWce8/2YWA7fwIEKBLw9pSud1gjGvY414FqHLs3Bdnkfo8TxSj8ehmiz7q7C4X4E5L1mmvbYws38Lc35bWQ5RYjVMjafRWnyVZMKrBEOeCn/eAyosBMgys/8LlvwVeRCkx8NgY1aDDVkKUGXWexOTbp8idvmEOY/N3A+R4VGMIs8T1XlxRIvnxzR5eUqHl2d0eJGszYtzOry8oMvX53X5/qwO35/T5bvz+nxz0ZB3lw35+oo+X13V5u11Nd5cV+LtdRW+uWHAN9cNpM9vbxvxfYop36WZ8S7FlLe3jXl904hXN415c9t8bVIseJNuxassK17mWfGi0Joviy15UGDMYo4+izmarOSr8rBEi0cVeqxW6LFQqMlEuiKTKQrMpamwmqXF02x9vkzT5UmaHit3tJi7rsTM1S1MXl6H+IYMPXfUKL2qzalD8uyN0sE6ygaP076cKL7IwezDRGZH4nrdFa0EYzSP7mJ9hBMfh9jzSagRH/vZsC7Alk0hhmwKVWFjiDqf+lrzz+6O/F/77PivHib8k5sB6wL0UI7UwviQBqbxSuhGqaAarsfmEFP+wcuQv/M25rNIKwzOOmNx0RmrZHucrzvjle6DT1YovoVH0Dy6H4XEALSSo1A75YvcwVCUEg6gcdQDw7NWGJ5SxfSYNg6nTHA9Z86eU6psS5THIkoG4+AtGAXLYh6uiGW0AuaxCpgnaGCeaIz5YVuMEndhcNgD/cOeaMV7oB3vheFhP/QPemN/6gBmcZ5YHvRk+/EoTjb3USFZpO/+E8RP3lI0tkh4tYiAdjF7G7rZVliMU24agZVZRJbfJSbvPFE34wk9E0zoqSD8krxwCrZmx34tDiRakn3Tlb5MH/oz3BjLc2MwbTs9t6wYSrNHnL0LSZ4700V+zJaHMFsfzVJbIovth5lrSWC2OZ6RykD6Ctzozd1Ff44jgzn29GXb0pdjy0CuDT3pRohSdehJ0aQvVZPhDF2GUrUZSdVlJF2fwUx9+tN06UvVpT9Nj4F0fQbSDelLN6DjlhbN19Rpvq5B+UUVKi6qUnFemepzStRfVKHrjh7dKbp0p2jRnaaFKFOHgXx1xGV6TFRaMlBkg6jIht4Ke/rrHBDVbqOlfBsNxTuoybOjOseImjxzyjKNKUzRpyjFgHs5ZrQXmNKVp4coW51+QUEsUJJW9EwUKDKeq8BYthzjOfKMZwsjx0SWHJPZgtKuwKy0ikeW0exNDORuojdvK6I8ZXoKDGhJNaL5riXdBRa0VW6mq1iTjrQ9NN/1oDbHhtrK7VQUB1KR50prkRUDwlnBcltGarcz3+rKSocHU9U7GS3fTle+PXXp1lRlO1KVv5uqAhcqC/dRUbKfopJQcotjyCpOJLv0OIWVZyitSqak9ATFeZFUp9nRkG6BKMeQkTxN6YWcwfSNDGTL05OvSVeJmTT13lnpQGOxDZU5ZhRlmlKSZ0tx/g4KcnZRkL2XyiI/aoqCqCo8QFlBFAWFsWQUHiGl+CJpZWmklWZzK/syV29Fc+OmFzevO3L9pg3Xrm1joCuHn1+/5pdXgvW8JL0fzWuhCmcCXn4Jf9HDKMDiz0K3orCn+Gr5r+bfBMbXv0Ljmwf/XoXxLfzy1d/MfxQe/21g/PartR7GGXEPcyOd3B8TbMoKcuP3kHPEh5QjQeRcOUZ3YxWTo0PMCHAn7BJOC1dfxljrZhSKvce4PzXKwsQA80KyenJEalkLPzs9M830lASh40+AQ6GCRQCMDyrjXz+FcMuvPYuTv9bnCAGXyQkk4n5EHVUknwpnu4M6u+224OkoQ3yQJdV5p5kZvsf8eJdUfRJ+fmp8iomxGcQjU4hHxpCMrlXrCKGc0c4aOmrTKc05QUy4FQ7bPsPI5B/Q1/1njPX/O/oaf4+lwT/j66rIqUPbiQo2w9/HEG2t36Ol8zGxh5ypqr9MZ3cWo0OV5KWf5oCvA4EeVpw85EF5wQlSb4USEWODd6QtR875cOqCL0dOuXHsvDchCQ7En95H5MHtnEh05XKSNxkpCdQ23eTC3Sj84hzxDrHG18uSOJ9dNN+5xXJNCwvlLUjKGpmsaWG2RcRizyCLAyPMD4wwNzTK9MAQkt4BJrp7mewQMdfUyey9duZrO1mo6mKhqpvZ6m4m73UzKxpiaWKSWYmgFEqklUeCoih8N8J3JAXGX3syhe9u+tfLKXPTY8xOja6pjVLV+TdglKqLPT309YroGOhiuLuLyeYahstu0Ft2nJHOLKni198vqJWLLM0NMLPSx/SyAKAL0sDKw9F7THcmIqqyp7HAmO7ScMZrSxhuHaW5a5LW7nY6uisQdZcy0F3LUGcPA+0j9Hb0IxK1Ieqrp0/URW93J73d7fR1CwpjG4/uT/NsdY5nq4LCKMDitBQYX69O8WZ1nIdPlnj0dJGXDyW8Wp7g0cpj3t1fYeFaNFOBSqyEyfMgQpFloTMwXJ6p4K1MBsoy4SfH5H55JN4KSHyUGQ5SoNdvK32+sgz6y9PrI0On1yba9m+iJWAzTaFbaIzYSkOIDA3BstSEylIaJkdu2FZSQzZwO/AzssM3UBq7icqYjbTEbmEwbAujYVsYCVjHuP865oM3sxS8mYWgjcz4f8FM4DrmQjaw4CPHkrcii96KrPiq8DhEi8ch2jwM0eRhiBZPwoVdSD1WQtWYD1Jgyk+GUfcvGPNcj8R3C0sHlPnyoK60aFso234Wr8dC0FamfRSY8tJg3s+YB6FW3A82YDFIjZn9sozv28S0hxyzfsosh2rzNNqQ57FGvIjR502cAV/F6fMuVo9v4vR4H6/Pj0m6/HRcmx9P6PLHU/r8cMaI92eN+P68Ad9e0ObdRVW+vqTIN5eU+f6iHt9d0OG7i9p8KwRjLmvw9UUV3l5Q4s15Rd5eUOarS6q8uqjFswvaPL2kzdOrOjy5qcvjVH0epOkwfUuFseuySFJVeFigzbsqQ95WGfKoSJO5bCUm0mSZyVJhOU+LZyVGvCk143WBKcs31ZFcVGDsnCxj52UYv7CRuduyzGaoMpFvzED5TkqFipuzZuw8ZMruREeSco6SmHuIkLu++Ka6sjVoI1si1Pg4UIePAvX4NESXT3zN2RBgzeZgAzYEK7EuWI2P9lvzO7ft/Je92/g/9pnxu73WfORhwkYfddRCFdEJk0U1SJbNvgp86qfF7/br8J/36/IPgXpsSbBC/9wOtl1zZl+aO375QXjlRuKSewLdK0dYl5TA+mMJKJwJZcPBKDbHRaB5KhDDCw5oH1PCMFEdm8N67DlphOspVfacVsLpuBJ2B+UxC5PBPEIW8xhZzOMVMD+sju1pK2zO7MDk+D4Mj/mhFuOKRpwHBkcCMD4SiG6sJ7bHArFO8MI+wRO3C4e43CehVDxP9+wKPfMPudHUi29RE3sqO7ErqcMmJxenrNsElWcQXXaHuLwLRN+IJ/CEP4HH/XGPc2FPhB3+h+xIuuREdb4/s+UHWCgPZqliP9P5uxjPsGU83ZqZnB3M5rmwUOjF/fIA5mtDud8YxUJDFDN14czei2ChPoKlhlCW7vkxW7aX2dJdTJY7M1HhzETZDoZyzRjONmIiz5jZAlMWCsyQpOsyfluL0VR1BrJU6E9TYyBVk8FUASaNGEo1YzDFjL47pohuGdFxQ5+GOxo03FGn8ZYG7Xd1pDApuqtD1x1N2m+r0XpbmZY7SrSlKtKRpkJnhg6dWcY0p+hw77YK9XeV6MzRob/QkqFi4fbyLkQl2+gqdaS1yIG6HGuqMk25l2tCR5Eh/aW6DJeqMVQky1iBAmP5ioiFyVNEnLMGjWIBFgW7OkcARllm0zVZSDVgJk0HSZYGozlKDOTK0p8vS3+RPH1FivQXKTFQoMBArgy9BUI4Rx1RoTmDua6M57ozWmhHV7EVVaX2FNVvp7F8O61F9nSXbENcvZsnPUG8GIxkttmP1twdlKXaUZzmSHmWK1V5ftSURFJff5rqhquU1N0iv+oupfcyqWnMpeZeFjUVF2kq8KAuxYrWO5oMpckzlbmRoVv/wmD6Bqmd3ppvSFuFIx1VO2gotqc0y4zsFCPys2zIy3YkN3MXxTke1JeF01geQ115IqVlx8kpPkFKyWVulKZxo7yEu1W15NZVkVt+h5yiI2Rk+XMn1YWr13bR31HAz6++5k+vn/4KjA/g9RJ8Nf5XwPgBFn9+sfT/HhgFaHy98u8Hxn/NfuYXAST/7fnts2vQ+GEH8ren0MX4Fd+8fSoFrBlxH7OjvcyP9jHd20TVtViykzzJP+bLjUhXbiWFM9Hbzayg+E3PcH9mglVJH/MTw1K1UdgvlN6QnhhlbmJ07TqMAJVCWbe0PkdQJSeYmxQCLELJsgQhOCKMUNb9YYSU74wUMGdZmF5iYXKe+TExc6NddNancyjSATcnWVx3bsHDSZErJ/0QNWYhGW5mXlBKBdt0fJypsTFmJ8TMToxJ7wgP9jTT31FFU+UdSjKSyLsVxp2zbtw578615H2cPuKEn48mpla/x9jiXzAy/QhDwz+wbdtW7t6NIjHRmW3b5DAx2YSx0Va22WpQVnidmfFOpkdE9LfVczQ2nGBvFy6ciqa7LY+0lATiDjnjE2nDmdv+RJ/YRuwpR5LOuxESt5PQmF0kJrmSGO/A5WRnbtwM5NK1QA4e3sPBw24EBDhw5XwCNQVpSLrbeTA8xnRnD+N1rYgrmpDUtjHd0MlMYxezzd0sdvaz2NXPYmevdObbulhobWe+pYOZxjYm61sYr29F3NTBRFcvc6PC6cc19Xd2eo6ZqTnmhW7HmV+taKFnUZqEn2B2XPhexdIb4wL0SxVi6blH4eTjBMJVIKG4WwDGfuFMn6iXgS4h5dzBUFshons36Kq9xWhXO4Odo4z2TzI3O8Lici0LywPcn5vly5kFXohFPO47y2KHF6N1O+kq86O/IZXe5kZ62nvo6uqmq7MZUWc9oo566XH5/s4uetu76Olop6ermV5RE31dnfR1ddDX1UZ/Vyv7tDAtAAAgAElEQVQDXS08uT/D89V5XqzO8XJ1hpcPp6WWtPB89XCCh08Wefx4gdcPJ/hqZZynDx7wZmGW6ctBjHjLMeGpLAXCSV8lJv2VkASpMhmsxnigGuNB2oz6azPko8lIiALDIXIMBssyFCpHX8hW+sMU6D4gS3vYVjqi5OmIUaAzRp6OWDla4xVoPqJM/VElqg/LUZW4laYjCnQeU6LrsDx9cVuZjpZlLlaehRg5lqJlWY6WZSlsC7MBG5D4fM6k9zqmfTcz7iEA3FYk+2SYc1dg3ksNibsaM95a3PfX5VmIDl+Fa/E6UovHEZoshCgxHiSLaP8XdPh9QUfQOvqjtjASJ4fksApLRzV5Eq/Bg3BVFgOVWfBTYclXlft+KjwIVpfuUwrgOOkjj9hDgVlfdVZDdHkWacCbOBNexRjzPMaU5TBjZkNNmT5gyf0oSx5FG/Mk3ohnSQa8OKHHq9PavD2jyddntPj2jDbfn9Hj+2QBIA355rw+313Q4/1FHd5f1OT9BTXen1Pm/Vkl3icr8cezSnx/du2zL09r8Oy0Bo/OqLF4QoHJw5sZPbQeyXEZVq6o8eVtI57dMufpTSMe39ZjVQi5pKjwNE+Xp0UGPCk2YqXAkIUMXZYvazF9diOzlzZz/4Yaj26a8TLDiuf5JjwoM2KmZhvNuXs4e2kXHtEWWPto4xRrz6HsWPyveOF7zQOTWH0UQlRYF6jIljBdZIMNkA3VZ0uwGluCFJEL1kAuwJx1Prv4Z/d9/BcPd/6Tuwv/zd2df3C15yNPAzb7K6MUKo+cvwzrPWX4zEuF33tr8VGwMesPmCITYYZSggO6ya6YXvbE9sZ+nNPC2J0ex860E+ifS0Tz7GG0L8azPtqbT0J3IBO3Dd0ztmgkqaOXpIZBgjJWRzRwOquL22VdPC7q4JashXOSCs6HVHA9po3bGSP2JpuzO9mG3RccsTrtgnr8XhQj96Ae44Hh4UBMkvwxivfAMskH+yOB7Dgajs+VcxRKHlA1vkjv/S9pkjzgRHkn+zKbcKnqxa60Dsu8NGyyzhJQk8nB+iwOV9wgMeM4/sd98Yx3w+PgXkJOenLqbjAX0/24VxTIan0kz1rieHjvAItl+5ktcGc6by9LJZ6sVvrzsCqAR9UBPL7nxYuWaF62J/C27yDvRkN5NxzKj2NJ/Dx8BoaT+aknim+6w3nVFsyzZh8eN+zlQe0OVqrteVBjx2qtPSuVdtwvt2O5yIylbA1mUlSQ3FVjMkULcYoOI3f1GE4xYDDVgIFUA6ny2J+pTF+6UJ6tJL1HPZiuxqAAmmlq9Keo0nNHme5binSlKNOVqkpnqjqdqZq03VWn6ZYS9Tdkab6jgChHm/4CIwYKjOnPN6S/0JiBYhN6i4zoytejq0Cb3mIdhsuFPUg9Jmv1GC/RRVygxWieKmO5SlKLeiJXUWpHT2YqMJWpwnSmKvNZwigxlSHPZKYs49myjOXKMJi9if6cjYjLFJisUmG8UonBMlm6i+ToKlVEVKZNf5kV/cU29Jdb0FNtRWedPR2tO+mvs5MGgAaqHBiq2sVMiz+LnRGs9iey3H8YUaUf1ZnO1ApWd543/a2XaWwroLS5grymCnIbiyhuLqCksZjiugoq6sppb0ihpeIk9zK9ac2woz/HiNYbm2i7uZHOVAU6MzTpzDGkqVioB3KkLNeOzNsmpN82Jzt1G9mpu8hLd6OqKIyGigQaqk9SV3OR6trr5JXf5lbBXa4V5nG1rJLLFVVcqangal0JF0tvcSfrAHkF8UwMVfDz61WpksjLB/DyIbx6IA3CCGnpX14L96Qf8MurFX5+ubw2r5b5WXj9FyO8z6/zp1eChS2MAJ9rnxXe/zD/W5de/p+q49+qkGuvfwPG31TJ32BxDSKFAu9v3zxhbmKIGXE/06P90rLrmaEuhhsySU30JD1mN5d8rUk56MtAfRWS4RFmJiSszIyzOtHN/PiQFMzmpbenJ5gRVKhJIZwyudalOCMAoQCHQmhFIgVG4SnYzotCondmRvpcs6GnmJNIkMxImJ1dkHYrzoklTA0IV2hyOHXQGV8XBTx3beGAtya3L4TQ3ZjNwmS39Caz8N8Ufm/zUzNMiUeknYsTA63UlaVw93o8Ny6Ecv6IC6fjbTkTb8mpOBMSw/RJirbgWLwDcVE27HTdgrHtx5jZrcfaQQ4Lu60cOurKxWshePoYoav/Oaqqn2JmpMjBCB+GRU1MjfYzPthLxt0bBPu7Ex/nR2NTJjduxRJ32IWgWEdOXfcm6rgtYYetCI6zxT/UkfgEb44d8eRw/DbOnrQjMWkbMQe3ERnlSMJBN5ISAmiozpf2Si5MiFkWCtDFYuZFg8w19SCEViR1Hcw0dDLX1C21nhfbRAiz1CZioa2Dpa5OlrpFzHd3MdPdxXRPD5LeXqaGhpmblDArAKN05piRzDIn3KMWgkrSOiMh1CRmUSJmXjzC4qTwlwLhM4JaLCTlJ6ThHyEAND0xzsSYcEe6n4EeEYOiPkY7JxgWLOG2QrpbM+nvKGWkW8Rgxwhj/YIqOcbCYicrszM8mZHwdLKBL8eu8LA3lLnm/Uw1JjBcd4f+ljq6Oprp6mxC1NFAd1sDovYmRO2tiNra6O3ooLezld7OZno7m+jtaqKvs0M6/Z1t9Hf+Bowv/hIYhT3GR3M8/xUYHz1Z5MnjeV4/EPPVyhhfri7zZnGG8fM+dO9dz4CzHEMuCgzulWPQVZZBNzmGPBXp91BkyEedof2aDO7XZDxMjYlIVcQRKoijVBmJUmUoWpX+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H1UR3eJeny/WFD3h8x4qvTOnx1Wpt3yTp8d16H789r8f6CFj9c0JTO9+c0+O6sGj+c0eT9GW2+TdbhzWktHh1RYiFBBknMBiZjN7CYtJWlI1uZS5Jn+qgqM8cUWTijwMplRR7eVuZplhYrmcIeow5TGfpMZhixmGLBfKoOsynqrGQY8WXmdl5l2/EsV5eVAhWmS/XozLbm2llHQmNs2Omvh4GHGqfLThJ2OwKvC/vxuOiNgp8KmwMVkTuggVqILsoH1JEPVUYhRAnFIHWU/IzY7LON/+Huwn/18OM/eR3g7z2C+HvX3fyTmynrA3VRDFdHxl+ODV7ybNivzmc+WqwPNmJTkAEyISZsDLPiD6GWrBduOB/fjck5d5zvhrPrTgLm52MxPp+IxfUTaJ0MRe6gM1ujLdFMMkcjQQudBFU0IrdgECvPzrNGeF03xueqAd4X9fA4pYnnCW32nzbC75wVvpe2se+sLXvO2mF5wgm1g3tQidqLRrQXJknBmCb6YXrIE6skH7YdDWXXyQTicnKpm/+SxpmHdC49o3RkiYicRlyyWtlZ0oltcTU2halYZh4nuD6PhKYijtakEXnzMF6HvHEKdcI7wYMjN6M5nxFFWnEMw22neNR0lEcNR3jacpxH9UksVkSzUhPLs+ZE3nYd46vuo7wTJfC+35sfh0J4PxjK+9FgfpT48cdxf34ajeKH3li+bjrAuwZ/vqry4EWxM0/zHXle7MDz0m28KLPnVbkDryt38LrSmVflu3ld6sjrIgue55vyKNuY+xmCOqfLRJoO4nQdRtK1GcrQYihTC3GmOqMZaoykqzKSrsZouoZ0RtI0GEnVYDhFk6G7mgykqdOfofbn6csQqm806MlUoytNmb5cdQbyNenP06AvW43eLFUGcjUYLNCS/npfvjoDhZoMlmgxXKYj7WWcKDdmvESfsUINRvOUEecpMJGnwGSOApPC7mKmMtMZasxkCrb0FqYytyDJ3oIkdyuSAjmmihUQF8oyViTLdJUKM3XqjNQo0V+hSG+5MqIyNUQVuvRUmSCqsaSr2prOalvGOl15MOTFYrer9HzfQKUTI3WeiOsDmW6L5MHgMR4MHWem8yCicn+aSw4w0JtPXWcbJV0DFHb3UtB+j5LWYkoFYKwto6Smipq6Auqqb9NcdYrOijC6inbTkW1KW7o2rakatAoBpByjNeu+xJny/B3kpVmTcduS1BtWpFyzJ+2GE0VZflQVR3Gv8iiNdRepv3edqro0skrSuJ6fxYX8YpJLajhd0cTpmnaSq2q4k3OQnPyjjA+VI91dfLkCLx7By0dSePzlzSo/vV3hlzdCIGaVX14/4OdXwvw1KH54LcCgAIh/OwjA+eoBv7xcWZtX/wFL+l+Dvv8/gFFQGqf6ask8GcKlQDvuhu+g6fohcs8lMdzaxMzYKPPjI6xIhqRqohQQBWAUbk+PrwHjwpRgLa+NAJNCh6IAiB/A8AMsCq8/gKRwpUUKIQJczs4xMz7B4qSY7oZiEiN34bdPA19XFcL9Tci6FYe4p4JlSQ+LE/3Mjo9IC6uF5PL0uKCEjTA12kFV4Q1OHfYkLMCQmGATIoT6Gz9dksJNORVnw/E4W+IjLQkNNMDHRxM3PzVsnDZgvm0dFts2YWK9AXP7DYTFbePIaQ90jD9FQe1/oK23jn37zCkqusHAYAMjo+1UVGXjH7ybwDAnbmcmcv5GMAknXIk55MLpS/s5eHQ74fE27PPRIzB4O+eSI7mYHEpijCPHD9kQHmFBdKwjAYFWxB/0IDPtvHRHT1BslyQS7kumWZyQ8GBMwqOhSVb6xCx2DzPf2c9MWw9Trd1Mt3Ux097NbEc3s52dzPd0szTQx+LQAEsjQ9wXdkEF6BwfZ25CgD6JdIRd0QVpd6PwnQkJ5FGWpkdZFBLREyPMjwu/hw+9mmvQOCuFRuHfsQaPErFwS3pAusM4IOphuLOfEZEQfGlmUFTLSO89hnubGOjuYKRvhJnx+yxOPebJxGOejrexMnaC+2MuzPf6MNN2hoXOGsRNIvpa2unqqKejvYau1jo6W+5JgbHnV2DsaW//s5LY19VMT0fjGkR2tNPX0UpfRwv9nc1ShfF/CYyPfwPGt8ujPFld5u3yHOKL++l2XcfQnq0MOG+hb9cWBvfIMbJPiV5nGQZd5RnzVGbUU4khD3nEQeqIQzUQH9BEHKHNWJQ24hgdRmN0GI7TYfigLoNxOtIex55oOTqiZGiN2UrbQXk6ExTpOqhAe/gWeg7IMBwmx0SoHDMBMiyEyHP/gAJLIbIsBGxm0W8ziz5bWPCUYd5dljk3ecb2aTHhosy88yYe7vqEVaff88DlM5Y9NrHgvYU5303M+Qr29VYeHNbj0RlzHl+xY+GSNeKzZvSdNER0zJDuwwaIEg3oOajDWLwOo7GajEaqMxauztgBNXp8ttLutoEuHxmGDqgyGqnFaIQuPX5KdHtvZSxYhdlobRbjjZmINqLVT4N7fnqUeOlQ7mFAnYcJtfv0qHBWpN1bg6koYx4dsuBFvClfHTTmuzhD3sfp8XWSmvQKzNdHNXh3QpOvT2ryzVldqer47oIBb87p8fyMNu9OafL9KU2+S9bizWkNVhNlWYzfxELCZpaPyPHohCJLhzYzEfcZw4kfM378M2aSv2D52hYepyqznKLC+DV5Bi8rM3rbgOk8B6arvVho8GWy3IXxfAeWC7ezmiMAgiKz6ZsRZ8nSna5E6jlTYuLM8ThgiIm3NvFZSUSmH8H9fCjROcfRi7BCPlAblTBNtCNUUDugjkqoDioh2qgEqqLkJ4fMfk1+72bN/+nqw3/2TOTvXIP5OxcX/n6vBR/76CMfps/WQHU2eCuzcb8GX+zXYH2gNpsDddngb8Af/I34nY8+/xJixqYYGxRibaUhl23XojBOjsDgTByWF49jcyUJkzPBaMRvx+ioPQYJBuhGq6IetBn9A7LsOmmC52Vj9l81xu+yET5n9fA4roXXSUO8zljgc9GBvWcd2HHKDsNDDihF7kIpzAXVcHeMEgIwiPPCNMET68P7sU8KZe+ZY1xpbKN++imtAjTOPeVu9yS+GbW4FnWyvaQV+6Jy7PPuYp92nIjGchKbKjlSmY3/2Th2R3pgu3877rGeHLsVz7mUSAqqkhB3Xmep7goPGq/xtP0Wj1uv8rDpHC+6rvDt0E3+KL7NH8dv8uP4BX4eCeKPo268H93D+zE3/jgeJAXHH4YDeFy7k46zyvSfN2UqWY/lczo8vKTH85vGvE214M1dU17fNuGbNBt+yN7BT7m7+anYhR9rXfmxzpV35Tt5VmTLwwILFrINmEzXYCxNlbFMNSZytJBkGiLJNGIyw/DXMWAiQ5/xdD3EabqMC5Oux3iWhjSxPJ6jyviv1Tfj+ZqM5qoznK3KaL46Y4WajBZoMJCtiihNgZ4MJSk8CuDYk61KX64G/fla9BdqM1Ckw0ixLuISHcTFmoiLVKQW9USBPJPC5MkzkS3PZJYikxnySNJlkWTKMp2zVsMzV6LCUrUWc5WqjBbIIC6WY6xEntEqVUZr1BmsVKWnXAVRhSadFXq0V5rRUm5DTZ4VrZV7WOj15+lYGIsiPyYa3RisdkFUupuROh8kLQdY6TvM66lLPJTcYnQkiyFJF+Xdw+R3TJDXPkxe4z2K63L5v7l776iqEzTP++zZnbdnpifs9PR0qu4qy6oykHOO5oyRIFFBogEQFTCXOaGACGJAJOec4wUuGW7gJnIwW2VpVVla+fOe30W7a7p7dnfOnn3PnveP59zLJXmu/3z4hucprUqntPwOxaV3KKq4RWFxHGVFH1OdH0lrUTCteVtpy99Ca64L9ZmraMpzoSJH2OPoQWmOKyXZW8hOcyElfgmJFxeTFLeK9Oue5NzZQVF2OJXFR6mrvkSrKIOiyrtcTb9J3N0cLuVUcT6viXOF7cQV1XE76wh30g8j6RaAcRyeTsPT+/DJ/TfAODULjM+nZwsx/w4a38Ljnx5/+CuwOKswTvPjJ38Cxh+f/W+WXv6/AEaVoJh1NyEuvUXOqTBSdq/nRvhm0o6GUZN+DXVvp9aelPX3aAFRAEXNkHB7WopSMvDH14aFFvQbkBQyhW/BUGtLC9a0XK7dpyhYyMIIwChY1YLCpYVQ+QC9okpOxPgR6mdL2HZrDketp7YsmUFxNeo+EaOSHu3N6mHpkPb6i0oiQ9bXzfBQJ+KmXBLO7yYi2JFt7nPZ4bmAI5HLuH4hgKK0wwy23UXWnUNLfRIpybvZtt0KY5ufY2r/j1g6/ytmDv+CvvU/Yrf8HZZtnI9bgA12K9/nI5O/Y67+z7BZPIeow9409xRQ0ZROedMdEtKOsvuQO6evhXE6JYgziYHEXQ4nPmk35+IC2BO1CtetFsQe9OPm9ePE7HXHz8OSyBAndu5cTmjYSg4e8iUzI46+rnptK3xMOcSESo1GImdMpmJ6SMM9uZp7cg3TUhVjfVJthlEl7kEp7kLV2Y26swt1dxeKHiGb2s2wUCSRCNAnZVgmQSO85xLBsp+NCYxKBxiV9KIZ6GR4sFML4aPyboZl3dodnBqpAI7S2UiBQgDGP4GiFvJlUoYkEgZ7e2ZLL+0iutqatYWU3vZOukQiOlpr6OmsoFtcRX9nJ8r+e4xLv+dJ/wj3ulMY7fdGNeiIsiuC0a4KRsSjdNUMIW7qoL21gdZmARYr/giM4pYmBFjUAmNrE52iRq26KACj9vUWQX1spLO5ns6Wuv8QGIUs47NpGffuj/Lw3jCfTUl5PjnIvakxPpsaRpMazuBOQyTb9RnaYYYqyAZFgD1yPztUAY6MBDkyFmLLSLA5o6HmDEcsRh25BPXeJSj3LkIRtQh5lBOyKAck++yRHnBEeWgJioP2yGIsGDxgTs9+M3qjLeiPsWRgnwBmZgztFpZ0m6IOMmYkwIixIGPGgwwZ26HH6PaFjPkuZMJXlylfA6Z9jJnyMUe9zZlhH2vueenyiee7PPX4FQ+832F82/vI/T9AGjIPZbgOEycs+PTGSl7c3cDLYm++rPDns4oAHhVt40HuNjSprvScWUZjjDWio450n1iK7OxqNBddGL3kguLkcjr3W9MSbkJblBndsTb0H3amN9aezn3mdO01RnLQGsXxRShOraT76HJq9zmTH2pDbqATBf7LKQ5YSdn25VT6LaHexwmxnyOq4EU8Cl/KF1HL+HrfIr7fb8U3+yz5er8VXx2w4oUwh2x5fsyeZ8fteXLMjgdHrHl6xJgnh3R5ELuA6YPzGY2ey0jMXMYOz2PqmA6ThxcwcWg+muPvIz//O4bj5zCW9AGTKQuYumHAeKrQkLZlNH0Vj0p9+bIjlkejN3k0lsdIz3XEBRH0ZW5CdssO5XUz1KlmKG6b0ndbh5yL1hyLtiU40h6XnYtZe8CTYyU3iMpMZHv8Ubwv78U2Yi2mYebY79XBbq8tlrudMQ+zxSLMAIuwP2AU8hFztjnwC89t/JP3Kf7WK4K/9fTjH7w28A9utrzrb4/ezsV8uM2KuX5mzAu00NraC0Ot+SDQjl9ts+XnPtb883Zb3t25GP2oVdge2cKSs8FYHQ3E7OBOHI7E4nQ8CvvDO7CIWs/iwy4sP7oSx0grbMMMWbzHjI2HnPG+4IzvRXt8z9ric9IGj8PmuB+yZsshBzYfXcaGk+tYdXQNNvtdMIl0wzzSG+uoABYfDMFxnx9Lo7ex5kgQ6w9HEnr1Kne7ZFRJ79E6+ZyK0aecaejH/VYpW/Ib2VTcwIbcfDbeTsQ/6zKxDVUcqalkf+YNdpyOZW3wVlb6b8J3vz/nbhwjMe0AlXWnkbdfZ6oxjYeidB603uKhKJWHoiSeipN4KUnllew6r+XJfCu9Dn0ZfN9zhG8HdvLNQBivug7wbd9BkO8H2T5eN+/nUfZppi77MHJ8KSNHnXh4cRkzZ2x5eN6aZ1ds+PyqLa+uO/LdrUV8nb6az3PceVmwla+KPXhduZWva7fyvMKFR8XLmMpzRJ1hjuSGAarbDmjSnBhOd2Y43ZHhdDvGshwYy7JjNMuK4QwLhjNM0WQaos40QJ1lgDrbCHWOMZpcE4bzzRjOt0CVZ4Ys00ibLxzIMqXztj4dN4UxpOO2MZ3pFojTLWlPs6DlphmN141oTNVHdNuArgxD+rINGcjWZyBbD2mOPgI4DqbraO3noTsGyG8ZIr1lgDxd+N1mjBVbM1lhx1CeIYoCQ6br7JlpXISizB5VlT2ySisGKi3prbKmo8KB+oLF1OS7UJHtRnm2D405box07OYT5UHGxMEM1rjRXbqJ7hI3uou8mBLHMik6iLQznuaefKq6WrjbNEiOaIzCNhXFDc1UVGVRU55MZdFFSgrOkV16gYKSM1SUn6a6+DC1BZHUF4TRUhJCc2kAtYWe1BR7Ul3oQ02hL1X5nlTke5CXvp7ky05cOWdPwsXF3E7eROYtTwozA6ku3kdN2VHaW1Npas4mqzCdyzdvcfFWAZcyarmU1cqVrGrSs4+Tfucokq6S2fbys0fwyUP45IG2GS20mr97Mab93I/CIu/PZsFRUBr/o/lzdfHtx2/VxbcA+X+/JS3pRSkfoL+5lPrbZ8k45EfGAXduRnmQcSqStpIsFH09KIeU2lyiAIXCCJlBxWA/ip9AowCSGqHsov2aoT8C4ltQESBSqyy+AUYh36gSsofSPgY66rhyJpJQPwciQuw4Fr2G6uKLyPvqECza4cEBRqVSxodUaAYVqAaHUEmkjKskiJsLuHQqiNiI1UQEW7EvzJTki15kXIugqeQaIwONDA+2ohxoYrCviu7uQo6d2M7i1XMwsPp75pv8Fxaa/1cWWv4MU6dfYrboN5gu+i2mS37DB2Z/w0fmP0PH9p+xXPEeq70sWOZuwipvC5a4GeCwaR7bY5ax58wGzt0I4dadg2TmH+fC1WCCI5exO9qF03FCQ9od3+0O+G2zITjInl171pKSeoiKyhu0t5WhlHfNnmEULHwhOypVMCJTMa7QMKGcnXGFmrE3l11GBAiXCjA4iEq4p62NBwxqd1dqhgbRyGcziLPZzlk1eFguY2RIzoRwqWdAjKa3hZEBEVOKLsbkYoalQk61l1EtaM4uTP8LS/oNLMolg9o9jF3t7YjbWujqaKBTKJ6IxHS0imkTMoZtNYhF5fS21zHU28OEbJSHXRlMtUWjbgtC1ROJZjCdEWknQ31DiBrbtd8namyhramJtuZq2pqqEbc0IACjYEcL9rMAhh0ts5a0VmXUgmQT4ub/CTDOaLRZRgEY798f5ZEWGCW8mJJw/94kn8wMM5Z5AM0xJ9TRTsjDHZHtWspQ2BoUIS4MBa1DEbgSxQ5nFDts0YQ5INu5COlOZ+R7FiPb44wswhl5pDPyvY5IIm3p22NBf7glA3vMkYSbI4+yQrbPFmWMI+oYJ9T7HBiNdGB8jz3jYTaMBs7ayaP+xoxsN2B0mx7j2/SY8Tdk2s9IC4sz3qbM+FgwvM0UzTZDxrbrMuavg2K7LpIQCwYjnZDELEXz8UrunV3FTMJSZm4v497dlczkrGMydx0PSt14Uu3Nk0ov7hW6cT/flZlsd3qvrKXr4iq6L6yg78JKpHGrUcavRX5pBX2nHBEftUR81IK+Uw7Izi9Gfs6ZgRPW9B2zQHbGnpGraxi/7ormugeya27Ikrzpj/Ol49RWmg+60RDlSt3ODdQGrEQUtIKBnSvQRKzgXtQKvo1cxjfhS/k6Yilf713Kq0hnvopy4sv9dnwRbc0XMRZ8EWvOs1Nm3D+hz/iReQwf+RD10bmMnprP+Bkdxk4uZOKULvfPGXM/3pTxa4aMJOqhiddBeWk+8gsLGIozYijRGiBebI8AACAASURBVPX1ZdzP8+SL1mgeqguYkjYw1lmLvCqF5hQ3eq8tQ3JlCUNXViJJXEZvigV1SU7EH7EiONSAtYF2rAh3JSY3lejcO/jFnWJfRgLrjgRgHmiLU6QJjlH2OEQ5Yb3HHNPguZgG/QoD//f4yM+O33p58QuvGP7eN5K/9dnBP/h68POty/jvHvbMDVzBhwGLmLfDjnkBJujvNGRhsBkfBNrw+0AH/sXfgX/d4cic3Uu1CqNFjAu2x7wwPODBgnAfjKMi0duzA73dHswPWoFusANWEY5Y7bLEKtQUu51mLI+yx/WEPW4fW+F61IytxyzZetiKzTHWrI9xYHXsUjaedmfxwfWYhbtgvMcNswgfHKJDcIoOxmHvNlYeCmTjx3twO3GIIzmFFAyO0ah4TIXiEZeaJIQWNLH+Tjme1R1417TgkZ+LW2ocEXlJHK0r42BJLsGJZ/A/sZdVgZtYsX0t26K9uVFwjrTs/XS0nUEjPs2D9hM87jzBI/FRnnQe4UnnQZ51H+SV/CSvpB/zSnqc1wNnoOc2P/Zf4pueY3wpOszLlgt81XoR+oU5DV3noeMWiC9B2zG+qd/HF6VBfJLnyeOMjTy4vYqZ1MXcu+7Eo1uLeHZ3FZ/nbOLzvE28LnHj2yoPvqv1gGZvvq334HW9G88rN3A/fxmTmdZMZloymWnO2F0jRu7oMpGlx3SeLvcKdJkpWMBk7gdM5eowlWvARK4+Ezl6jOfqMpqjw2iuLhMFxkwUmjBRYMZogRnyPKEBbYwky4S+u8Z0pRkhvm1EV5oZnWkWdNw2pzXVlKZUoUhjSNttQzrSDBELN6Vv69F714D+DEO6b+vSk6ZH/00DBlONkNw0QXrbBEmaIYNpAlDqa23soVwj5LmGSLINGcy2ZiDXgv4CUwbKzOgqM6WtxJqaHCeqczciqthFZ+1hOkqD6SjxpbvCi9HOID5RhfOZKoJPZOHIq7yQV+5AUhxIb/1xmlpTqGktoripjZLmAUpq26mqKqeh4hYNJReoLTxCdUks5dWHKS+LpaI4hrqSgzQURdNQGEldQSi1hTuoLPShotiTijwvKnO9qSn0obrAk9KcLRRmbiAvfQM5dzZRlO1FUY4PJdn+1BVH0lRxiNb68zTUJpKbF8e1mxdIvnOdpIx0EjOyuZGbTUXVZe6mHWFALCiM0/DZY/jkMXz6EJ7d067B0QKjsDvxuQCMs9CotacFtfHPRlAO3wLiTx/fwqLw+D8Gxh+e8+P/wvyvKoxCMeYvfp6w0/GnV2O+fc6X2gxjD4oBMUN9YlQD3agGe5ELamFfG+KSW9yM8SUhaDl3D7hRcGY3otzrDHW2I5cK9q90FvBkEq2yKMCiUgAW4WNt6URQsSTalvNfUxjfviZA41uIFL5vWN5H/t1EIkNc8Fi/gEAffTJv7mawKwu1VIRaImNEIkMzIJwlHEI9KCiMCoblUvrFddy6doQj+9YTEWTDgV22XL/kRXdDEn3NWah6mxke6GdYIkctlaKU99Hf10xtfTYe2+1xWvUuZk7/hL7t32C++BdYLPodNss/xHr5h9iunovj+vexXvUOpkt/i/Wa91nsqs8iV32ctuixyF0fZw9dlnrrsibQBNcwK7aF2eMVbM1mfzNcthnjvtMWj522bNhugnugFSH7VnD0nA9pmSeorrtNQWEylRWZyKVds6CtzXtqGFMMMyIXykBqRrTlFDXDKvWbHZezd6Q1KjlqpQyVQopaWLL95rlKIazEmf0/mYV3QS2UMKLNJUoZF5at94lQiusZEtcyIe9A1deMSru0vZcxwabWlpaE2MCsBS3kFhXCSCV/nMHeXro63gJjPeK2RjpEItpFYtpbOxGL2hA3V9HXXoi8J5NR2R2mxPuZEkUx3HoBTWcBo/IOlIpeJLIu2jubEbU2IGpsoK2xVmtJC8AoZBg73gCjkGPsaG6go0V4rZb25po/WtICMIrfKoxjKv7CkhaAUWhJT0l5cG+UxzPDPJ+U8HxqkHv3J7UZx4mCw4xeXM3Ypc2MnnNH/bEnqsN+KA74o9wXgGrvNhR7PJDv2oQqYhOyiLVII1YhjViJNHwZ0silSCMFldEZxX4n5PsdkO+3R7HXHtVeR1RRTiijnLSPmn3OjEY5M7nXmZlIZ2b2OHFvtyOTYbZMhlkyGWLOZLAJU8FGzAQZMbPDmOntxkz6GDHmZchI4FzUoR+gCjdCfXgZw1d2MHH3GPcK43iYfxbVFX8Ux1cjO7WM3vNL6LmwhO7LS+m6spjea8uR3FyF/PZqlHfWMJm7iQdFXgyneyFP3UJ/wlp6Li2j8/wius450XXWgbbjFjTE6lMfrUPdAV3ajpjQc1KAR0s6jxrSecyYgXO2qK+uZOzmJoZvbEJ9czOK1M3Ikt0ZvOpL75UAOs4G0Hp8Gx0ntiM+6kXHoc30xW5kZv8WHka78eSgO58eduXZwfU8P7SSF4ed+eKoLV+fsOLH8za8vObEY6EZfdWSB9ctmUkxYybFlLF4A4Yv6jF1xZR7Vyy5l+jAxNVFDF+2Q3HOHNlpI2SnDVHHWTGc6IA6aRHKa4uRX1/DQGE08tJkRqqymK5NRZG5HXnyCpTxq1Fc3sjglXX0pTjQkeLE3ZMWxEQY4h5qy8owF3Ymn+N0eSFBCRcJvXoatxO7cN6zDvudDjhGObH4kCN2+40wC5uD6Y530fddyAJfJ/7gvZlfegfwdz7B/I2nH/+Ppxt/77mOv3dbxi+9VvJ732V8GODEwiBT9MN00As1YX6QDXOCHflt8GJ+HeTEO0H2fBTqgMneZVgd3IhuxDr+ELSBdwK38/7ObcwJ2cLv/Jx5d5sVC4It0Q82xyjYFJMgE2z32OBy0JotR61wP2aN98d2eBy2ZkO0DetiFrHy4GpWn/DE9sAWjHZvxHC3B8a7vLHdF4z9vkAtMK46HMKG4xEEX43nQkUzBQNT1MkfkTUww/4SMT65zbjk1rGhuI6tpRVszbyNa8JJjpTe4lRdAQeyk9lxMRqPGD9W7FjJpl0uRF8KI0tQlmqOMCg+jro1kHttm3nU6cqDjg087HDhsdiFZz2beSXz4WvZNr4b2sF3QwGg9gZlMD/K9vFt9xFei07zZeN5vmqM45uWK/zQHgfdl/ix/yzf9Z/g+/4TfNt1hNftMbxuPcDrxr18VbuHz8tDeJLvx+OszXyatZpnOav4otCFV2Ub+bpiM1+Vb+Jl+RZeVW3l6xpfXlf78KJsJc+KF/GkwI4nBdZ8WmLDpyUWPC404mG+Lo8KdXlaqsezcnM+q7DmaakZM3k6TObOYzznA8ZyPmCyYCHTRQbMFBszXWrGZLklo8VmqAtNUeabMpRrhizHHEm2kFW0oPeuBT13LGi7Zaad9ltmtN8ype2GMe03jOjQjiGt13Rou65HZ7IB3VcN6E02pD/VmL5UQ3pT9em9pU+fAJi3dem9vZC+2wZ037CgU8hUpuvTlWtAR74hTTmm1GY5Up+3mZ66fUhbzjBYu5eBGgEa3RAVrETRvInxzq3c79vOZNt2JlvDGKkNZagukp76I3Q0XKG9NY+B3mYGu5vobc6nty6ZtooTNJREUVu2m5ryEGrLwqgt2klTcSRtZQeozwujoSCYhkIB/nyoLdlKdYE31XneVOd7UZnnRlnOZkpyNlKcLcxmSnM9KM3zpCxnG9W5YVTm7KQ4ayc56bu4fWMnN27t5fbdw9zM/Jgb2WdIyz1Lbu5B7t6ORtJZwPefCStyBGVRAMZH2uXdPzyf5PsXo292J76BxWezWUZtEeaN4vhWefyPgPGn8MinApjO/PWW9H8GBP+yJf3Xiy9//jOFTORfA0aVtBt5XzuynnYUfZ0oB3qQCTk3WR999UXkx0WTtGc9FeeCqL2yl7Tju+koL0TaM4hSMguKQnZRGMGSngVEwWJ+8zktOL6xM99Y0T+1pf/8uVI6gLyvg+sJJwj0WcyGFe+xZe07XD7jRltDMj1tZci6e7QKo7KvmxGtqibTWqbSnjYaq7L4ONaHAzsXExVsyeFwZ2oLzqLoKkLd34x6oI8RqQaNZAylZHh2/Y5kgO6uZs5f3c8adwOWbHyXdd7ziDntyq5oVwJ2b8Fzx1o8ApawbdcSvMMWsSXAHvfgRfjuWYWPdlbjtWclW3ctwzXMGffdi/COWMT2cIc3sGjKci99Vm43YKnffNYFGRBwcClnbu4kq+Yiop48GluzuZJwhBwBymU92jaycF5Ru2pIoWZkSDixqEatVqNUKrWjVqsQ7kir1AqE29FKlQylUqodlVKOcki4zjK793K2kCQowlKG5YPaDKqQkRwd7GS4V4S0rYaGkrvIu+qQdzcwJCiOsh5GhgYZlgvwL53Nmcpmiy5vYVGwo4Xnkr43wChqoautgQ5to7mR9lbBku6mo0lMT0sN/aKb9LZGo5GEMdK+g4m2k0yIyxntns20KtQ99MlFtAp7NBuFkkspbU3FWmAUgFDUWENbY7229NLWKKiLDdrSiwCMAlB2NAsQ2TgLkk11iJtrefDXgHFaw9MpARglPJwZ0a7dmQVGCdP3J3lwX8PDunM8yfDlYXYoDzN3M5oUivrSboYv7EdzOprRUwfRHItGdWgfmsN7GTkWiOaoH+pDXihj3VHGbkZ1cD3qg2tRH1yFOnY5qtilaKKXM7x/BZp9y1BHLUW1dxGqSCfUEQ6MRDoyFmHP2B47JiMdGIu0ZTzSiolICyYiTJkIN2JMuNYSosdYsL52T6JgV9+PmcODkzrci1/KTFYoj1tTedBfwb3eKkarb9J80ouaEDPKAs0pCLKjIMSOgp12FEfaUxHjRO3RRdQccaT6kA2NJxzpOL+MnriVyJI3MJSykf6EVbSfd6b1tB31R02pjtWnar8OFXs/omjnHIp3vU95+Ac0RuvQclCPphgdmmJ06TxhwVD8ElRJK1FfX47q5lJk11ciSd1MX6oPXSmB9NwMp+fmXjqvh9OeFEZnYii9F0LoPRuI5PwO1HGBTMb7M3PZnQdxa3h6eRHP4214EW/GoxR7plMdeJDuzJPcRTzMceRehi3Tt62YTLVk5rotU4nWjFxwQHN2DcPnVqE5s4SRs86MX3Bk+Jw1qnMWyM+ZIjlrTP85E8QXHOm67MFAUjDD6aFM52xi+Jo1mng7lJeXIE1YTt91G3qv21N6zoxTUXrs2GXF+pBl+BzbyemCO4RcPk3AxUN4n41gVbQ3ZjuWYxXujE20JTYxhpjumo9ZgAF6XhYs8FnCez6r+TeftfzM04P/6uHGf9u6mZ9t3cjP3Nfzjx4u/NJzFe9tX4xemDUGOxeiH6LPwiAhz2jHH0IX8bsgR94JsGJugDkGO20x378CvfDlvLNjJf/i7837kYHM2bOVX21fzG/9bZgbbMlHgWZaANUJNMUoxIJV+yxwP2aH1wlHPI/Z4XrIBpdoO9bELmP5wQ04xnpgFO6K7k5X9HduxWTPNkz3+GOxxw/n6EBWHQll44l9hN+8RXKrlJz+exT0TnBNPE5sowqPwg7WF7WyPr8Cj7wcvNKS8L56knO12ZysuEXEjRP4nw5lY7gLm/esZcdhD+LuHKC09jS97SdQtUUz3rqJR2JznnSa8UhswKMOXZ506vKiz4Sv5bZ8O+TM94qlfKuw58vhX/NKac6Pqs2gDgHZLm3Z5WX9RV7VpvFNYybft1/nZcsVvmi5xFeiOL7puMIP4svQGQddF6DzJHQc4/vmaL6pDea7Gk++rnTlq/KNfFW2ni9LXXiWt4rnBev5osiNr0p9+Lp8O68rXPmm2o3vat34vm4LNLryXd0GXpYv57MiJ54XO/F5qTOflTrwotKBz2vseFpuwqNSPR6ULOB+yTzuly3kQZke90sNuFdmxHSFMeOlBowWC2PEWKkZY2WWaIosUOSbIc81RZptRne6Od3pFnQJquNNM1qTjRGlmNB6zZjmqwbUxs2nKVEPUYIebZcX0pGgizhRj/aEhbQlLKTjqg7tVxcgvqZDV4ouXckGtCeY0n7VkLYUXUQ3F9J6R5fmTFNachbTkLWetqJApA1HGG2PRl4fSEfRBppynOkpX4qkZgXyujUM1WxgrHkb06IQ7olCmWwORdW4F2nTx6jFSYx232KkPYWB6pN0VOyjuXIXDZU7aCr1pLHYi8ZCX5oK/Gkp2EFj3naa8v1oKvCiqciDhqJN1BVspSbfi+o8dyrztlCRu4mSbBeKs1204FiYtZHCzE0UZ2yl/O52yrMCKMrwI/eON5lpXtxJ8yT9rh93Mv1Jzw4kLTOQW6kBpN/cg6Qzi28+1fDjZ/f54dmj2fnsPt//BBgFdfFt8WXWjv5TrvE/BYxCG/t/Dxj/1Hj+aSFmFiD/59D4F8D43azCKDSkZb1tSLvbkPd0MNTbibyvB5VEuA3dgqj4Non7vLgctJy4HUs5F7iOuvRrDAlZOelbBVGqzR1qwfGtsih/A41vgPGtivinx9kc478HRmFNyyAKaQ+5GUnsClyH67qFrFv2a+1sczfh1tUj9LcKlmYLQ32tKPraUUm6Uct66G2v4erFA8RGbCByhw27fPW4fNyV+uIUlL312uXiqkEpykE1Ktk4isFhFBI1SqkCaV8vGcVJeIY4s2TjHJZtfpe6jmTa+8roHhDR1SOiqaWI8uprFJQlkltylfyya+RVJJNXnkJ+ZSq5FSlklCRwK/+SdtKLLpBeeER72SXsoCuBMRsJOb6RLRHWbN5jTkyiD0XiVFoVZQwoa6lpSOfM+X3k5qcyJJSKhEsqwhobYRXRm3VEGpVwO1r1J2BUKVGrBXgcQikAo1KGQiFBMSTRtpe1KrCgDg4J77ewSkdQfAe1tr9yUFCXu5B3tTHULUIzKGagvYaelgoGO4WCUxsj8h7tHw8aab92hdJsfnEWGLUqo1SCfHBAu7hbyDAKa3XErS10CfnBVgHkGulobaajtY3u1ha6m/LobjhLZ50fmr4tqNoOMCrOZKq/j3HJhHYZ+JCqhwFpl1aVbG2oRdR0m7bmdDpaa7Vg2NZUi6ihDlFDg3bam+q1qqNgWYsaqxAgsq2pQQuMsxnG/6D08kZhfD4l5dH0qHbtjvD8+bSEiQcTzNxX87D5Ip8WB/KkMpynlft5WhrL/eyDjKTEMpL4MeOJlxiPS2D4bALKE3FoTsUyfHofo6f3MnY6gvHTO5k4HczEqe2Mn/Bm7Lg74yfcmTjuxuRRVyaObGbs8HpGD61h5OByNLGLGYldhCbaHvUBG9TRNiiiLVDGmKKKMUYTY8hIrD4j0bpo9i1kZJ8uk9HG3D9iwcOzc5m6OB9Vgg2Dd7YyUHUCZXcWCnEOHTknyYtaTL7fB2S56XF7ky03N9mQstGcm27WpHvbk7HNgawAJ9K32ZARYEd+mB0l4QZUHTCn9pA1zaec6U5YQ0/iWjovr6D+uA1Fwm3s3QspCtclf+d8ckM+pHjPAmr2G1F3wJiqvbpURejQesicnlMOSC87IEuyZiDRjp6rSxAnr0OU4kbzdV8aUvxpSg2h+eYumtMiqM6MovSGcBN4J61pu+m+E0b/LT+kNzahurmSsdvOjN20YiTVntFbToylOaK5aYHiuhGqVCMm0qwYv26J5Kwu8jOGKE46MHRkLcojq1EfWYbmiBOaozYoDxmjOKzL0LEFDJ2cj/LMfIbPzWEkTlAfzVDGGaOK/5DxpPcZTZiDOmEeQ8kG9F7XY/C6BfWXzEiM0SVitxHuOyzZHu1BQnEKUUkf438+koArUaw/HoyO7xp0g53RD7fCJMoSwzAzDLbZ8pGrLXPdnXjXdxG/3u7I33qu5mde6/lbn038nY8rP9vqzt9v9eCft27gd37L0dlpj/5uXQyCddALNGZeiDVzQhy180GwDTrBFugHmWK8S2hYO/Fu4FL+cdtWfh/uz7sRW/lV4FJ+FWDD+6E2vB9oxoeBpswPNGWBvwmLd5ngfsQRr+NObI6xZEO0NetiHFl9ULga44nlfk9093ihF+GL3h4fzPYFYRzuj3mkP0uP7mLlsV24nz9KSMpNklqGyOi9z7UWKUdrpQRXStmQL2ZdQSuueWV4Z6ax7eZldt6J43xjDh8XxRN2eQ+hZwPZELoM9/DVnEyN4m7pGXp6UxjtPc9k6z7ut27gidiYTzr1eSz+kCed7/Ks5w98KX2f71QL+E6lw3cKXb5WfMSryX/j6zEdvlGb8I3SmO+VBrzqWcrz2r08L8nmZWkvL8sG+LqkjW9LG3ldVM43JQX8UHUXGlJAsK9bYqF1N7QFQWsgNIdCUyDfN/jybZ0HX1dv4VXlRl6WbuLzgo08y97A04wNfJK5hcfpG3mcvoFn2Vt4XerLi3wPXuS58yLfnc8LPPgsx5VPClbwWeUSvmpcxssmR140WvK80ZTPGoz4pN6QJ7WGPK424lG1IQ+rDbhXpcd0hS6TZTqMl+kyVWHIaKk+6kIdhnIXIM2er93BOJhlwmCmGX13zOm6YUZHirDKxwxRkjE1F+ZTH7eQ5ssLEMUvpD1Bl+ZLH1F39n0azn9Iy6UFNF9cgOiKLm1X9BBd1qcjzoy2y4a0XtGlKWEB9Vfn05hqRONtO+puLaH82nLKk9fSkL4acaELncVraC9chLR2NQNVyxioXIasZhVjIg/GRV7cb3HncdMW7rV6Mt7uz0TnHoZbIpCUh9FfFkJLoY8W+sryN9CQvwFRqTsdZV60FXvSnO9GU94WGnM30pi7nub89dTnrKI6eyOVOZupzN1EZe5GKvI2UJG3nsqCjZQJF1/urCXn9hoK72yh9K43xXfdKUjfQv7djeRluJCTsY6c7PVkC5O7keysLeRnBpB7JxRZdxrffqbgxxeCDf2I77XzgB+eT/PDi/E/Zhj/rwHGnyqEb5//Z4Dx34Hmdy94+fyBdiWNrLcdadcsMApFCbVWbexC0tNOT3MFmXGx5JwMJCFkJSVnd5MSG4pGLGJYMqCFEAFE1MIlEK0dLeTlhNU6QjtaAB3Bbp4ttfwJFv9kQf8UGAUYGVJKkMt76Wyr5Xbyafy32uG5cT4bVvwO19Vz2bJaF+8NDsSf20tJbgKS7iqGBloYHuqgNC+Z49HbOLBrNVGB1hyPdKAq5xiK3kbGlL2o5b1aa3ZYrUQuk6EQSh+yITRSGYqBXtr6awncv4FVWxey1vMjLl3bTUdnLdIBCbJeGZJuMZLeGiT9DUgGWpEOihjob5mdgRb6B1sZkLUzIG2nX5jBRtrbMki6doRrqWeoaMyhWpyNT/hS3HfacyQ+hIa+UroUHQwo60lNO8nJMxGIOsqRy7tQDPVr7WVhkbYwgq0svEdCG1wYtfZRWLb9dmZvdQvXV7Q3vwdlqAZlaKRyhLyidpeiVlnsRyV5A4tCK17Sp81LqmV9yPrbkfQ2MzQgQiPr1O63FHKMI7I+bS5yFhKlDEklWkgUsovCDkYBGmeBsV27B7G7qYHuplY6m9u0FnFHaxXdbVl01J2no2I/PeUhjAlWdHcWwwMiRoWdnrJBFPJ+5DIJcolcq2J3NFYhqk+nrTH7jSVdQ2tDNa31tVow/GuWdJvWwm6go6n+f2hJP5nR8GxayYspGU9mRvlketaS/mxqkKlHU0w/1DBUcoi++KV0X1uO9OZ6RrJ8GcsMRpkahjLpAKPXLjKVfIfpq4VMXClm/EoqY5cTGblwCfWZUyg+jkV5fD+q4+Goj+9k5EQY46fCmDy1g6lTfsyc8ePeOW/uXfBk5uIWpi+uZzpuLVNxK5mKX8F04nKmkpYwmejEZIKdVimbSbRkJt6Me1fMuX/ZkoeXrXkUb8t4nD4TSUaM37BGdXsxfXdc6M/fzkjdfu41HECVtpmOo/rU7dalMtiUEn9Dsj0WkOWhS5anMXe3mpHpY8tdb3uyti0iL2gxuUGGFO42pyDSmqJoBypPrKD27FoaLmyg+tRqimKdKYp2pnj/IvLC7cgIteBOkDFZYRbk7jQnN8yE3FAjcoP0qYqyQnTcEfEpBzrPOtF+YRGiy0tpjFtO1bmltCa60pbkTWuiLy3J/lTe9ac8bTtVtwKou7mDxlR/utN2MHDHj97UDYgTnOlKtGPwii3yeBtk8WYMXtZDkWSIJtmY0WumTF2zRHXWmIGDOkhjzVDEOqGIsUcdY8twjBUjMSaoD+gwemghY8cWMHZiHmMnP2Dq5DtMnn+H8bg/MHZ5DtNXFzAd/x4zV3/DeNIvUSb9Dtl1XeQplrRfseTuMUOOReoQGKiHX6g9Uae3cyHzJN4f+7L1/A42nQ/BKtKTDwNW8X7gCt71X8yHAYsxDF7Oh562vONmzq89rfi1vxP/5LuYn/ss42deK/mvHi78F3cPfrbVl3/Y6savfNdo1+nohxtgFLIQoyAD9EIt+SjUjgU7ndANs8UgWGhf62McaozxLkvmBjrxz75u/DrIgz+Ebeb3wSt4L9iJuYFWfOBvyjx/E3QCzFjgZ8TinSZsirbBNdaWjQcEYLRhbcwiVh1yYelRb0z2+qC/NxCjA8HoRW5DL9wfg3B/rA4Es+xEBOvPR+MRd4Lj5bWkdk1wq/chcSIpsY0KfMskbCzsx62kG8+cMjxSEvBOPMG+vEQutBYQc+s4ey7sJOSYLz6RLuz5eBvJ2acpKL+CYiCD4ZZzjFVE8rB+B09Ebjxuc+FR+yKedlvyfNCQlwpdvhnR4WvNR7xWf8BLxUd8qbLmtcacrzXz+G74NzDxa35Q6vGixYWZvGim0nJ4ktXP17kKKFFDmQzKOvm+qIzXhTd5XXKer0r387I8cNZqrgnmq8r9fFmxm+el2/i0aDNPC1byONeJp7mOPM1x4HGmvfZa0L07i7iXtpjpW4uYvLGI6VvLuHd7NQ/SXHiSsYXneV58XuDLJ8Ub+bRyDZ83rOFV20q+7V7G192OfNlpzRdiSz7vsORFhzWfd1jxZbsZn4tMeNZsyJMGPR7V6fCkRW8abgAAIABJREFU0ZBHjQY8qNdjpkaHqeqFjJQtRF2kgyJPF2mmHv3phvTfMWXgjjkDdyzou21GW7Ie9Zc+oO78HBouzqXu/FwaLsyj6eJCWi4JoGhE8wV9Wi8Z0XHFDNF5I5rO6lF/ZiH15xZSf0mXxkQjKuP0qU40oybJmobrjtql49q72hk2tOXa05BuQWuONV0lTvSUOSOtXYFGtIEHXW486XRlon0dmo7VaDrWoWndiKbBjZ6CddSkL6HkrjPFWcsoTV9Ldc5GGopcaS51paVsE/UFa2gudqGpYC0NuWtozFtLZdZaKrLWUp69hvKc1ZTnrKGqYD1VAjDmbKDgrgtFmcJzN8qyXCm6KyiP6ynMWk1O+jJy7i4nO30lmWmryL6zlqw7LmSlbSHrtg/ynhS+fSHlm2djfP/8Id8/f8T3zx/ww4v/HwLjX1jZ37/gqxezi7vl/R1aS3qopwNFTzuaziYUvWIGe7vo72qltSydK5Gu2pOBlRf2UBl/lIKEi8i7OrTW81v7ebb0IuxqHNSC4tuWtNbKfNOG/mkr+qewKDwXro4MqQdRqAaRS7roE9eSfv0YH0dvIsTHGK/1H7J17XxcFn3I5jX6bHW1JNh/JbmZcYhbizh/YjeH9npwIGwlu31NiD+2lvbqKygH21HJOhkZHkCh7EGu6NbOkKwbwZLXSLpR9otpG6jnfGo0roEWuAYYERm7BZGoDkW/BmX3CMpuKZr+doYHe2ZhebAf9WA/qsE+FMJIBBVu1rYVVtYICl5XfR4lmTdprq5EOthDW2c1rj5OeAUuIeZEMPWtlfRKJLR2FXMhfh8Xr8TQ1Vur/XcqFAIwDqJRCnsLhRzigPY90gwptWcTtacTh2b3Vwp5UAHSZxvrEi0cjkmGGB6UMyKRMyKs0pEMIjSehVKRFhgl3QxJOhkS9igKkQJBfVQOohrq0Z5hVEo7UEnFqAXLWtrzBhgF0Bayi7P5RWGdjmxgVmEULGnhNGB3m4iexjp6GsV0NfbQ2SxC3FqAqOkU7Q0RdFbsoic/hoeNWQz3iVEIN8IVnSjk3SilSlRSDcpBKdKeJsSNRXTUliNuFPKJ1dqsoqAwCgqiAIuihnpaGwSIrKJV2Nn4VmHUQmMd7cL3NVbzYEz5FxnGpzPDfDaj4vMpGZ/MjPHpzAgvJiU8mxxg8tEUU480qKuOM5S6EtmtpchvL0N6Yzmy1HXIkz2QXw1FEX+MkfgbTCSUMhlfz3RyGTPXi5hJzmP6ajqTl68zduEyE+fPMXn+JJPnjjJx5hBT58KZvhDE9IUdTF3wY/KSJ+Nxm5lIWM9E0lrGklcycWMVk7dXcC9jOTPpS5i568SDDAeeZDnwJNOOJ3fteHzHlke3bHh405aJW0uYuOHATKoZD1L1mbmpz3iaCerbFmjS7RhNt0d5zZChS/NQnP8A+ZmPGDwxn/7jhvQetUQUbUP1HmtKQ20pCXOiKMxZqzLm77InN8KZvAPLyDu8mrR9S0nZ40RSmD2JwbbE+1txycucM1sMOe6ykKNrPuTMJl3iPAy56m1Mqp8pKZ563PYzIjfYkuIwG6r2OVAVa0fVYSuqjlhQHGNEzVFbGo8vofnYCkQn19B8ZRVtiRtpj3el4/JWeuL96I3zoeeCB6KPV1MbbUddrDXio6Z0H9dHfHQencfnMnhuHso4XeSn5zFwaC6ygwuQR+sh26dLf8R8+nd/hGLvQkaj9ZmK1WciegGTsfOYOPwhE0fmMnHsA6aO6jB+ag7jF+cwdmkeE+dNeXDZkIcJ7zGT9CvGkv6AJskK5TU7epPsqLhoxeVYPfbv1iUkzIRdB5aTVHAUv1Nb2XLOC7fEENbF7WJ+6FbeC/Dj117u/N57PTpBy1m4w5p3PA34hYcpv/Bx5lcBTloV8L8HCKcCN/PfvH35m63b+bmnN7/0c2FOkD36kcaYhi3ELFgP452WWtXRMHwRxrvtMQoywjhgAcZBehiHmbAgxIl/9Xbl33w28vuAdbwbsJT3/e1YGCzApQ0GARYYbDND38cY5xAjNuy3we2gvbbssinWDpeDS1l1eCN2B9xZuGsrCyOC0dkbhO5efwyjgrXQaB0bxoqz+1h3IZrtN65wSdTD9Z5pEtunOd7QzZ6aQbZVqdiQP4hbYRd+2aVsPH8S7ytHiC5M4nB1Grsv7yf8dBjb9roRuN+dK3dOcqcggbrGdBQ92QzXXWCmLIYndUe533iMmYYophr9mGl14VG3M58rbXk1as7rcQO+m9Ln+2kDXo+b8u3UB3w/+Rt+HP81jHwISiN+HLLlVc8yntRvZiRvO+Ppp5m8fY176Td4nHOX58V5fFlRxOvaYl7V5fFl9V2+rE3jZU0yr6ou8LLiOF9WRPBllT8vq7fwZdVyXtUs5nWNE6+r7fiqwobnpRY8L7Xi02IrnhZY8TTfjsc5DnySt5QvSl34vs4Lmrbzbct2vmr14SuRG6861vGqaylf9TjyqteOV/12fNVvx5e99rzstuGV2FQ7X4lNeCk25kuxES/aDXjeYcBn7fp8KtLhaesCnnXo82mbAJJGTJQboMjVRS7ck84xQ5FjgTLPElm2GQN3TOi7aUzXdUPar+rSFLeA+nPzqT+zgIazutR8vJDG04a0X7Kg7YIxogsmtJwzov6MAdWndak4NZ/qC7pUXdKh7PxHVFz8iJrk+TSmGdCaYY4oy4a2HHtasm1pK7CnrdCGjlJrRMXmiEvs6Sp1RlxtR5/IFkWXE+qOxagalqKsXoOqeQsDTZtoLFurVQRLsrZoVcLKwnVUFa+iungF9SWrqS9aQ0OhC40FG6jNX09NngtVuWupyFlFec5KynJWUZK5iqKMtRRnbaQocxOFGYJNvZbKwvVUFq2nNH8NRdmrKMpeR176OjJurOVuigtp19ZxO2U5d65vQtaTyI8vpfzwxQQ/vBBA8TE/vHjID5/P8OPnwv1nwX7+P25J/3U7+cfvX/Dn88N3Qg7x38+sajj7tX+eW/xrH7/9mfwEGIf6O5D3tDHU246yV8RIdz2K/g4GB3ro7emgp6Wc5IPbSI/dStGJAK5FeJB+aj99jZXaZd+CXSlY2PKBPobe2JNCpk1Qo5QyiXY3okrIvwmvvR3Z4Ozn3uTihDKFkLeTKcUoVH0o5AMoBvoZ7BDRUJLO3aSDHA5fzda17+O68rdsWvke65Z/gNsGE85+HETWnVMc3O9OZOhy9oUuYqeXCXfiApCIMlFJe1FKe1Ap+lAqexka6p4daReKwU5Ug0LZp5v+fjH5lTcI2L8Slx2GuGwzo6YxH1nvIOpuFSqxFLVg1/f3ohoYQNnXh6q/H+XA7KiFPZR/BGMZQ73dtFUV0lFTjapvAEmfmNzCFNZ5muG9axH7P95ObXMJg4MSSmuucfxsILfSzzE0JEY51IdaaDe/HQEchbvNWmtZaJcLa4kEm3l2IfosfAtrcmYVXY1MOlsMkkgZlgiwKEEtKMLavGk/SkkfSgEcZcKjHKVQPNKeb+xHKROjlLWhlLSiFNrk/e1aqNbIZv8Y0OZVpQPaRvyQZAD5oKAwDiLp66dX3E2nUG5pqqWrUUR3kzCVdDWnIGrYR2tNCO0V++ktT2GyuZfhXg1KmQKFshuZsgmFoFZLJtH0axjqqae7JZOOulra64SmtLC4uw6RUIDRWtICLNYjaqh9A43Vs2t3muq1X9cm5B8bqmlvrOL+mEJ75eXptHr20sv07KUX4Zb080kpT++N8XRmRPtcUBgnH0wwfV/BVO0JZu6uZ+TuMobvLmEkYxmjGavRpK1HfcMLxbUwhuIPIr90Dsm5K6gTbjGaeIepxLvcS8hg5ko2U8LEZzKVkMZUQjITl+OYir/IdMJ5puJPMRF3mLFLUQxfCkFz2Rfllc0Mxa9BfnUFsqRFKJLtUSTboUgRmrxWjFy3ZOqWDZPXrZhMsmAq0YLpRCvUCY6MXrXlXrIJT1Lm8yT5fWaS3mMi6X0mUj5i8uY8pm7OZfr675hK+iWTib9jIuEDJhN0mUgwYSzeEuUFc4bOWyE9Z0ffaUeaDtpRts+OjHA7robacWaHDeGbdQlc8xHbls3F13kOPg5z2bZ4Ltuc38Pf+T12OL3LriVziVr+AQdXz+PEBh3ObtHjkgCQW4244W1MTqgN+XusKYi0pHifJSX7LSmJsqRsnw0VUQ5U7nek6pg9DaeW0HxmNa1nXOi64ErX2c20H11NfaQ9VaGm1IQaUxM2j7qd71O78/c0RvwBUdS7dOx7l679cxCH/4GuPXOQROkgjV5IX8xcevfNQXJgLsqYDxmO+ZDxWGHmMhE7h8mD7zF56H00MQtRHpyD6ugcNB8vYPS4KffOmTFzYT5Tl9/Vvm8j8aaMXrVEcc2atkRrbh7T4VjER+wOnU9YhBVXMiLYmxyMT/x2tiYEsP16OJZRvnwYFMCvfLbzTx6u/CZgLR/sWsE7AXb80suKf/N24tc77PhtyCJ+E7KKf/HfwD94b+XnHt7841Z3fuGzlneCHJgXaYbJLgOsQw2x3GOOcbg1ZlF2mO21xijMCP1AHXT99dAPNEEv1Jl3/F34ne8m3vVfr1U3/+BvzYKdSzHY5YhRsBkmfoaYbzXDdocJa6NscT3owJYYGzbG2LHu0EqWHtqMaaQbC3Z7oxcVwrzdfiwI98UkOhSd8O1YHw5n3ZWTrI07ya78HM619RPfOcbFVg0na8XsqpbiXaVmc7EEz0IRfhm5bLh4mu0p54ktTCby9knCL+0l4KAvIUf8iDwRwN3COCoqUhjqKkDTmsZo9UXuV53icf0lHtRf4X79WaZq9zPdEMz9Fk/ut63jSdcKPulx5sWgEy+HHPh61JTvJhfw3cT7fDsyl29Uunyr0uc7zQK+Gf6QV+p5fNKvy+PmzUwU+yBP30Jv8mYkN3wZyQrnXtFhnlSc4mn5aT6pOsuL+pN81RrL67YovhEH812PNz/0bwTJSpAtgf+Xu/eMqirB1rW/756+53So7qru6q5cZVaS5KCIBCUjoqKYCCIZEUQw50ASzFmSAopgQHLOsPPesMlgQDGUZZkVteJzx9podXWfvuM799e93/0xx1prj8UOyBg++53zfWeHLaitoN2Sn1UW/KiYwqsWc57UmPO0yprhOjde1XnyfaMPtARBaxg/S1bxg2QV34nCeS3yZ1i0iBets3kucuSF1I6XciteyKfyUmrGG4kRrzVlzGupKW/kFgxLzBiWWvBCYsHTVjMeNRvxRDKBZzJtnogNuF9nxI1iQwaumDJQYEHvRTO6L5rSc8mE/stmXL1sTv9FM7pyTVCdNkBySk8zx1idPIlyAQh3a1OxW4eKnROpSdCjNtGAmiQjqvcYUZ6gR0m8FsUJEyhLnkB5yjhK9o2h5OB4Ko/pUp9uQuNpC5qyp9B0dgpNueaILk6hOd+YhjwzavMsqL1kQkOxAaIyI2RlprRXWNFb7cj11rkMiOahqptLWa4nJbkelJyfRWm+G2UXXSm94EJJngtlebOouuhJZZ4n5XmzKcufRVm+G6V5zhSfd6Qo15ECYf/2GQcunHHmfLoj59LtuXjWieKL7pRdmk3pxdmUXJhNYa4Hl3Pmci7dg6yTHpw54UH6cXsyT3jSLj7Cz887+VkAxKf3NPXT0zsahfHnpzfhsTB3KGx7GalfzzAKm2B+gUnNPSPB3UIm47sSTC+ajMZHwtaXEcf1//MO2P5+fAY//VP9+Ow/weLf7/9HkPzph6dvIVJ4/J+e53/yvMLPaDa9PLlDX4eETmUzHbJGOuVNdMvrua6q1jymapejUMmQNZVz4eB6zm7z4cIOXyoPx3B8oz9V547T2VLNtXYpvUqJBlY62troaFfT0dauOXYLrlqNC7pd46DuEkCjXUlnuwK14MgWzoVIHmFfdEcb6s4G2tqb6e/ppl2ipkvaS4+0nfrCPDZFeuLl+hlLPD7AZ+5oghabEBvuSozgTAxxJDxoOuGBFqwMNGPZPB2yD0bT1VL8i4P7nXNbMOcIaqhw1Li6NaDXRr+0g8rKi2zcF4JDyGSme48lv/wwSkkVvWIpXS1yOuVKOhQyOpVSOpQSTQnn76qrTUaPWqkBMqWkiZbaMvqEmJt2BS0txazd6YPTsoksWG1GdMJCyhvO0aZsJTVnHTsS/SgoOkFft6AAtjGgVjMguJkF00lX+8ge7rdRRB0KxdsViP+6va8BR8Go8ut6O186AnwjRiWNSamtg37Bed4uvM9Wetvr6VPX0dteq4keEoCxVyWhT9js0y5sBpLSrZLQpRI+t0zzRUGtUKKSKpG1ymmqbaJBcC3XlSGpu4S0JhVJ5S6ay1ZTV7yGhrIURLVFKBq76JcMMqC6SneXgrb+YtQ9LfS0DTIgH6JbVIek/hQt1SU0VdVrjC6C2eVdNdYIsFj5y7XQpq6rFOYYR2YZG4Wfqy55C4ydmh3Smj3SN3t4cLOH+0M9fDPYzsMbKr6+c437QwM8HmzXuKRv3bnG17fU3Cveyp10V66dseda1kyuZc/k+ll7rp9zZvCcBzfOLmLgtB9dJ5ejPLgcUWIkysRYOuPX05+wg/6E/XTEHactMZ2O/afpP5rOjaNHuH70NNePnefGsRxuHknj5uFDDB6O59qhdfTuD6LrwBLa989BudcReYoV8hRLZClTkCWbodhjgjrZhM4EI3riDLm624jBeBMGU6wY3D+Fm4eMuHlYh1uHJ3Hz0ESGDk/k7rHxfH3qKx6kf8w36R9x79QnDB35gluHxnP7sDZ3jmpz5/hE7p4cN1KnJnH7pD4Dxy1piDPnZJgeO3z1CZmny3zn8bjajcLVdhxu1lq4WurgYjOW2TPHstBxIstddVgxS5c1cyazYa4em+bqsmOhAXHeRiQu1iXFawLHlxmQHmJOVsQ0zkRYci7amrNR0zXH87G2nF9jR/ba6ZyOnUrOBivyttpSsN2Owi3WlGywpCjKmJLwyRQHaXMlcDyXl4+mOGgM5aFjKQv6isrgL6kK/YLa8K801bJ6AtLN2kjjtOhIMaR3rxFd8dqot46hb9s4rm0bx40tY7i+8UsG1n2GMvZzOtaPoXP9eHo36miqf9tk+nfp0p+gQ3fCeLqTx3N1rw69+w2RHjLlfLwuiWvGEhsxjrAIffacCmT32VgCDy0n4HAA607HMD8+EP3IJXwSuJQ/Bvjxu0BvPlrpzSdhc/ibrw1/W2zOhwGWfBxszVfhDowJn8UX/h58vNSDDxfN4kNvRz4NseHTCDP0VphgGWHGtGgzpsQYY7HWCNO1RhjGGKEbYcQEf0O0llugG2bL2IgZjAqYz+iguXwRNJOPA6fxebgHY1YIJhpjTJZrMW2xBeYBZjiutmLBRmsWbpyG50ZrZm1xZ/r6BehGLUIvNhCDNSHoRi9Df60/xhtDmbDSF6tdG5l34ihzjhxjVWElcc1q4ps62V2tILmshajKPhYV9zL3soxll8vxPZ3GguOHCDpzkujMA6xKCGf5Jl/8NizBZ+18kjM2calwL/K6VL6W5zJQsp9rxckMVu5nqGovdyqSNIa0O+U7uFuxmfvVG3jcsI6nTTE8bljBw9ogvq3z5l7jdL4V2/BINp2Hsil8qzDhRZcZL3oMed6rw9PeCTzpGcvLTlNetk3jkciMoYrJmtnAgUs6XL2gy83LBgwVGPCgzIKnzXY8UzjxusuF73sd+OGqLT/esOL762Z8d92ElwOTedqjzdNuLZ51jONp2yQeK/R5Jp/GmzYPhmWLeClazhvJSr4TxfCdaC3fSTbyRrKJN+KNvBat55UohhctITxrXsJLyRxeqxz5Xm3LD+opvJJP5rVcn9dyQ94oTHmttOB71XTeKG0YllnzVGzFo9YpPFVM4JliEk9l+jxsMeN+/TTu1Nhws9yGayVW9BdPoafQjGslxtyqMGaowpSbZSbcKDHhWqEpXedNkGcaIkk1ofGwITUpepTtHkfZ7vEUbR9H0fYJlMfpUploQHmCLhVJOlTv1aMscQLFCeMpEo5JEyjbO4nao/rUHNWj5pge9an6tGQa03ramOZsIxrPGdGYK5QhLRdMkBVORV1ph6p8Op3VdnRUC6aZ6bRcdqI+z57a8w7U5jlTk+dGxTk3SrLdKM5xpzR3HqXn5lF6fhZlGoh0puS8A0Xn7Cg+P4OiczO4fMaa/PTp5Kdbcz7dltyMGVzMctAAaPmFWZQISmSWEyX5nlw578nZTHfOpLmRleFG1qkltLemwdNrI7E6T+7Dk7tvVcVBfn48OAJ5Aui9rV9MLoLq+HSkfnwyxI/CzKMQtfNPG2FGAFPIbhxRKoWInv/DgPGuZkatS9migcUuDTA2cFVeTbusEaVKhkpQDmX11J/bz9mdAZyM9uDMZm9O7wzl5O5YWkry6JM1c71DRadChlImpU0hQGAHHSrBPStE74zE7whwJkTvdGqAcUSZEmbhhFlC4f4udSc97b10KjvoVCg0cDLQ0UL+6T1Ehzjj5TYe77kT8F8wgR1rPMg5sZHGsjT61ZVEhrkRtGwq4YHmBCzVwdPxC9JTwjVbawTn9bt8SA0sCcAowKIGGN9CY5uKHpEKUWslR87uwDnEEOul44g7tJLmxiv0SCX0SVW0iaR0KgQlVaaZ/RPm/zoFcBIMJCpByRS2mChQKySoJM2oZUKeobCLWc6FCyfwCpiOR6g+86PNiI4XgPEsCmkDm3Z5sTt5OQ1N+fR0yhno6OKqukMDjP2dSvrezS92jgSeC/uyBZf6P8+F/sP1r2FROBfU3rc5mZroo7fO9h6lEFHUTp9KTm9bK92qOnraauhW1dClqKNL0US3QkSvEO6tHvl3EYCxUwBmhRS1QoZarqRdqkTeKqOlrplmwalcW0BrTRotlUnUF22i5vIWGor20Vp1FonGwNJIt7iPflUfXZ1y2nvq6OwW2ub9XFWo6ZGUoGzJQVRXSVN1g6YNLbSi/7GqeAeOI6qjEL/zXwPGrwWV8aaaR4Nt3Lt9la8FhfGmmqe32hi6e517t9QMFWzk+tEZdB6zpOeUFf3pI9WXYcONbDeunZnH9dPe3MwOZig3kusXQhm6GMjdfB++zl3K7Rwfuk74oToYTPu+VQzs28Bg0jq6ElajjI9EFb+CtrhA2nb70JmwlJ49i1EnzkWR4I403hVxvAOSJCta4sxo2m1Aa4I+suTJKPZo0ZY4HnXcKDp3fUHX9s/o2m1ET6Ix/cn6XN+vy+BBPQYP6HHroB53jujw9Ymx3E/9gm8yvuJexliGTo3l1vHxDJ0crzkfOvUVt1O/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XWHp3jKZz5zg6d0ygbdN4JDFjaI4cRVPUKJpjxtK6fgING0Yj3jGRxo1jEccZIDtqS/lBG1J3mLI71oC1q02J2mDLwUtriUoLwmefNytPrSL4ZAyW6xejHb2EL1f68d7yxXwQsIhPw7z4Msydj5dZ8Ve/GXzib8vYMDsM1zgzKdyO0ctsGOU3g6+WzeSzZbZ87DeF8QEWGIdbMmWVFVNWm2ARa8DUtQZMXWeM+WpTdEOMmehvqlknOC7ClLFBrowLceOLQAc+9HXkLz5+fBG8EN3ImZivNGBagD6m/vrMjDBj3tqpLFw/Bc8NNrhucsci1hOtyMXoxAYzaVUQurGBmGwOxWxrJKNClzIzaQcLTh5nUWomm6pb2VGvZEuljB1VcpKqpUTWXMPlvAK3vBZ88otYeOIwS08dISwrlaD9Owja5MuydYvxW7uQ9ftWcLbkIOfz4hmQ53Jbmo3s/A66CuK5VrGXm9X7uVWVwm1NJXCvJo4H9Tt5UL+ZR40beCHawGvpRr6TbuF1axIvW+J5JY7jtXQnw+JNPGtdzTNRJM8kK3gqCeWJJIinbSY8U3/FC/UY3nRq86pdm2GFFsNyLb5T6vJGrsUPSi2+75jEcM9YhnvH8KTzM75t+4j7yr9yW/ohd+SfcUc2irvycdxXTuCB4iO+kXzCY/kkhtum8VzqpAHGYXEAr1pX8qo5ljctGxhu3cDL1o28Em3mtXiLBh6/V6zjB1UUrxXLeSn15KnYmecywQGuz4/dBvzca8CPvZP5rlub56oxPJR9zn3Jx9wVfcidlr/yQKTFQ5EhD0XmfNtsxf1GO+7WzORWpQM3Kxy5Ue5If7EdAyXWXCuzYrDChrs19pq6XWXPYKk9VwvsGbjkSHeuPe1nbFGlTUV2woKWgybU7tGnIk6HivjJlO7WpnS3FmWC0rhrHEVxEymMn0hB3Hgu7RpDQfx4riSOp3DPeK4kj6MwZSxlBydRcVSbymM6VJ/UozHTmKYsE+ozDag4qa2p1lwL5Jem05o3jeaLjjRfcqa1YBbNl92py3fTzCxW5s6i/Jw7ZefmUHrWg/JcodwpPedKcY4DhVl2lJy1p/ScI8U5wiykI5czHbiQPoOLmXYUC4+fdaTknCOluS6U5rlTmDuHgvOeXMydT965BeScdift6AIUjSc0qwF/FoK7hSzGfwZGjcI4pHE3Cw5noUag8f8SYHzx+A697SI6FE2opQ10CCWpo0dSqXFOCy1ppQA+olqkJacpOBDL2e3LyNzkTcYWfw5uCKGlMIer8kZ65S30q5UoxK0oZfIRYHwbt6JpSwuGBgEW2xQIbUxh9k1oX3e3Ccqjmu42Nd2qLnoFxUnRr9lSIqrNITluKf5LtQjy0yMwqrp/AAAgAElEQVTY15BN0a7kpm5GVJlNp6iUHlkVotqLrAwSgNES74WTWDJvNHPsPyFh3TwaijNGwPAdIL6DxF9fC+cqJX1SNUp5E2cKDuCz3hG3YCMCol2prMqhS95Kr1xBt3wEjAVgFFq6Qmt3BB5Hrn95vF2YaZQxIMBem5Q2SS2Zp5OY62PGgpVmeK2eyuqEJZTUZiMVV7NqwyxSDq9AIiumSzCYtHcwoAFGIQJHMBcJaxeFGcWRXdwCGAptaGG9omb+822W5d+BccSI9M8K4ztl9RdwFuYwNbCooq9N9hYY6+lW1WrAsVsptKRb6FaI6VFJNRA/4q4WwFmIZJKglknokMlQy2SoxGLEQqC2EHtTlU1T5T6aynZQV7idivMpVF/Kor6kiMbqcuobiumSqelv69K04NvVwt9Gp8YAc7WtjB5pNmpxAS211dRV1GiMLoKK+Etp2tKVv1xrgLFGaFn/rwHj48E27g4NaIDx6a2OX4Dx66EOBi+uY+CADT1HptF/woprgiM3dRoDqVZcy5jB1TRnrqZ6cD19ITfOeNN1fi59l2Zz7bIbg1dmcf2KB73581Gf9kR9dA5X983m9h4Xbh6YxbWjblw77MjVgzb077OkN3kKXUlT6UiwRhVvjzLeFUW8B9L4uUji3JHEuyBNdECeZIM80YK2BGPUcXq0C2CzZTTKbdood0yiffd4upPG079Xixv7Dbh10JA7RyZz78QE7qd9xdfp47mTpsPQqYncPDWam6lfMJT+KbczP2Eo42Nup33GUOqX3EgbR3uGAZkxn7Bp0UcECeMgrpPxcDdlhr0e1nY6WFnrYDlNF3PTidhZTcbTZQoB82xYucCaVZ4WRM8xYM0cXWJnjyfa7StiZ49h3ZzxbPXSZuPcccQt1uFAgDGnwqeSGm5BaqgJ6eGmZEVMITvEiswgS477m7HPz5BNnmOJcf+CmDlfET3nK9YtnMB238mcCtLXGGsuRBpxMcqA/JXa5K0cT17kaPKjvqQgdjSVW7VoSTSk/bAFfak2DKTbcjXdmmtpVtwQvgScMKX3qCG9gmHmmCE9B3Tp3T9Zo0Sqdumj2G5I2YrR5Pt/SsaiP7N31m845vUnTiz5C4cW/5ljwV9xMc6GrB02JEUZsXmlMSsjTThXt4PtF1YwL86dxckBhKRH4RK/ACFYe1KUJ39b5sWffZfwF38v/hI4i/eX2/CXpS78dakNo4IsmbrVkRm7nTFaNZ3JYXZoBToyfpkLY/xcGOVrz4SAGRhH2mMZa4XlakOmrdbFZq0B1utMMI0yRzfEjPGBhowP00EnfCb6q1wYH+7C35bN50PfTfzNfzUTo5Zitt4G43AtLENMsA4ywDncgPmx5sxZZ43jBnfM1nihvXoZY1cFM3ZVGJNigpkU7cekKH/Ghvthn7SLuUePEJJ3iVWF1WyqkrCjvo24pk7imjoIqLyKZUYzDmcb8M0rwOtwMgEZxwjPPE7I/u2EbvTDZ7UnsYkhZFxMJr9gL4P95dzrLqSz8jB1metoPrMW1cXtdBbtRl24g+7infSV7uB6xU7uNsTxqDWeZ+I4nrRs41nrVl5J4/lRfIrvWo/zvfgYP0iO8Ea0n9ete3gjTuSNJJ43kt28Eu/ge/kaXolX8KI5jDeiKF43r+JlbQQvq8N5URHCi/JAXlUFMdwwl+diE16rzPixywwGzOCWUEZwS58fb2jz5uoEXl8dzw8D4/ihT5sfekz4rsOaVwoXXssW8kYSwGtRBK9bhX3W6xkWreOlpjYwLNo8UuKNvJKsZVi6imFZKMPyAF4rl/JdmzsvFY48kUznW5E534gMeaI04nmnAS979HnZp8uLPh1edk7mhXoyT1W6PJRpc1+sxQOpAfdajbjdZMxQkwVDTVMZqLSks8gC9RUTeorNuVE1jaFaa+7U2nK3ZgZ3quy5VTqDa5dt6T1rR1e2LR2ZtrSl2SE/YUPzgalUJRhQvF2Lwq3jKdo2jsJdWhTs0uLSzklc2D6ei7smcDluEgWJWhQma1OYrENRijZl+/Uo369P6T49yvZNpihFh4I9kyjcq03xAT3KjxhRfdKMqlQLanJsqT03k4Z8JxovuFKf50Z9vju1ee5U5bpTfnYWFWdnUZ7jQXnObM11+VlXKs65UJbjRGm2UM6UnHGhMMOZy+kzuZxpw5VMay6cmkpBhjVl55ypyPegJH8eRfle5OXMI+2kC6nH7Ek9Mh9V00l+fqcw/itg1CiLQ/BopIQW9P91wNgjAKO8kXZp/Qg0SurpEteiljbRJhOhkolQSxpQ1xdQfTqJtE1+nN0ZyIGVHuTt20hl9hE66ovpF+JtFGLapWJNHp9GOdSoh4I5QkWXegQWhXm3TpUAi8JmmDbNdhZhQ4vQgu1RtjEg7kFeVcPl0/vZEjObID9tVoZOZvM6O06fjKSi4CCqlkIGVC30K8V0SRopOp9GzIr5LPc2x3fRJLxmf4aL9QdE+E3lfHqCxoyiUTeFTTRCK1qY43ubEymca5RGYUe2ohOVopXiuhwidy1ibpgFi8Nsyb10ELWyXjO72K9Q06UQPsPf29AadbFtRHHsUEo1yqOgMva0C+Ano1vZQmv9ZbbvDGTBcnM8I8zwjJzCuhR/yupzqKzII2bTHFKzNqNQVdKtFmYNOxlQCzUCjL1qJT0axXAEFAXz0MjcYodmteI7M9Gvj/8Ai79SGAVwHzEovVVelUp6lIqR4HZlC10KYQtOAz2qRnpULQjrInsUUroUYjoUwhcMYROLmE65AIoS2iUiOqQiOmQi2iXNyBorEVVdpKH0OPUlSTSVJtBceoiWknO0lFdo2sv1NVXUNRbRLhFMQ0q61VI6VL30qvq4rq6iX3mSbslhuqWViOobqK38z8BYL7SgK8qoryz/BRobqoScxv8aMN672cWDm2pNcPedW/2/AKMQ3D105zr3hzq5fmENvcmWdO01p2e/OX0Hzek7bEbfEXOunpzGYNpMhjJncfvMPO5ke3GjwIfrV3y5etmP/oJgegoj6bwSTVteCMr0eXQcnMLgIT1uHTXg5jFDho7rcfv4RIaOjuPWkQncPKzH9QMW9Cbb0pXkQkfiIlS7Q1DFhaBKCEKVuJy2JF/akxbRkTSfroTZdMc5073Lns74qajjjemI16crUZ/eZBOupkzlxl5Lbh4w5/YRfe6eENrOetw5Ycjtk1rcTv2S2+kfc+f037ibJRw/407GV9xOH03fqfFUHNIhIfhDAmf9mfmOY3Cw08Zqpi7TXfSZPmsy01y0mOaqjZWzPtMdDbB1mIyTox4eTnp4Oevi66ZHoLsw86hFqLsWK+boEu6hS8QcXcLcxhPtMZH1ntok+BmzP9CMQ4GmHAs2Iy3ckuyw6aQHWXLYz5TEpQZsXzyZtfMnEe05kVD3MYTMHscKTy3iF03ixLLJZIaZkLXSlJwoI7IidcmJ1iJvzSQub9SiaIsWZdu1aEjUR3LAHMXRqXSkWTOQ48CNPGf6ztrSecaS9kwL1OlmdB7Xo+PwZNQHDGnZIcQC6XMlYiLnAidwYvFXbLb9LZtmvMc21z+zZdZf2Dr3YxJ8x3Mg1IiUUGM2+msTHTqZ5LSl7M4PJODwIrySAgjNDCPotD9OcW6YrnFnbNAiPly6lD/6LOS9gDn8IdiB973d+NB7Jp8FWKIdPY0pm2dgttYRo6hZ6IXORStwAWP95vGpzxw+8XVjfLATU2IdmB5rgU2MPvZr9Zm5wRirNRYYRpgxKdiAcQE6aAdbYrDKGq1V9nweupj3fRJ43y+Oz1dEoL3OHe0oM8xDpmAVYIxjqBHzYqYyf7MTM9fPQT/ai7FR/ny+Mpgvo1YwaW0EE1YtZ1SoN5PXRGCfFMf8YydYebmEVYU1bKmVE9faw47mbtY3duN2oY3Jx2uZnlmJ3/mLLD6YQFjmUUJP7icwaQPhG30J27yULXvDyb+yn5aGTL7uL6e3JRNxQSK1WeuoPxOL4sJW5Jc20Zofi/hCDLKLq1FejqGndB1XK9Zxt34LD5q28Vi0g5eyOIZbEnktSuKNOInXoniGW3cx3LqTN+KdfC/dxY/y3fwo38VP8h38INnK96Kt/CTewXeNW3lZtZ7n5TE8LYnkaVE4z0vCeV7sx4vSubyo8OBllTMva+141TSNN2Iz3sgMeCUXlMkJvG6bwA+duvzcbcKPHVN5LbfhpciJ72UL+UkRyE+ycH6SRfG9eBWvxFG8FK/ipTiGl+K1vBQJKulGnovW80K8lheS1byQRI1UaxRPm8N51BTAt03ePGjx4kHrHB7J3XmicuNpuzNP2mfyrN2Ip+26PGmbxKO28TxsG8u3qvHcl0/krkSHexJj7kksuN44jZ4qS9qLDZFfmkRHsS4DlQbcqDXmdoM5t+ssGKo253rJVK5dcmYg34mubHvUGUI5ojzlgPSoHa0HrahPNqU2yZiKJBNKEoy4vFOPC9u0ubhTh4I4fS7HTeZy/GRKUowpTjGiaI8RhUnGFCQYcjFenwvx+uTH6ZMnnO8xJj/JiHPxBmTH6VJ4YgqlaVZUZdtTl+tM7TkXanPdqM2dpdkjXZHlTGWOKxXZsyjPcqUsy5nybCcqzzpRnu1AWbaD5lp4vPS0C8WZ9hSfsaXkjC1X0qdxJX06RadnUJTlzJWzs8nP8iDzlCsH99pwaO80ju51R95wXNOS1iiM/6ol/fAm/GpP9N9nGP//qjD+JMxGPuNnYYbxXayOWoCAppEZRmGOUdZIt7SZDkkzbZIW1DIRPUoRvdJaGi+eovTUTlI3eHMwwo2iI1vJ3bcFack5uluq6VcJe6hbaZcL//kLs4qC6UWIYBHa0HI6BHVRMMW8hcVulWDEUNHbptDASFtrLaKSPE4kxBAd4EBU4DTWRdlwdJ8f1aUpqMR5dMorGOgQa9qnA23tKBrrST2YROyK+YQsm4rf4onMsn8fJ+sPCPG2IOPo9reQKLyu8PqCKjjShhaO7+CpUwNMatQqKdWNl9i+bwULwqyYG2DBwfRNqNpr6BcURZGcboUCAQzVCjFquXhkjlEl0yiNwiyj0KYW2tPCuTDv16looKIkjdh1nngFmjFvhRlzV1qy7cgKKhrPkpN9gPXbvMi7slczwymYT/rV3ZotNsIaxBGziWBGEUB3JKJIAMN3KuOvIfHv5yMtaKEN/esSlEUBFjsFg5Jy5HfRJZfRLax7lIs1uZad8kZNG7pH2UKPSqQxNglGnw65iDa5ELsz8nchwKJQbWLBNNVMp7QJtaQOeVMRrdUnqSveT33RQZpLTyGuzEVcWYRIk5FYR211FVW15ShaJXQqxHS3S+hWXuN6ew832nLpkWynW7SHPnkTooYW6qpq/w6F1ZU0CFVVQU156S/AqAHIX2YYheidYhoqC2mqLubO1f88w6gBxlsdfwfGWyMt6Sc3lQgzjPdvd3I9P5aexCl0J5nSvceE7mQjupIN6ErRpyNFn669RvQdmsrgKXvuZXlwv3Al3xSv55uyOL6pOc695jyGRBe53phGT/EG2k+70H1iMteOaHPz8CRuHx3LnWOfc/fYJ3x9/Avun5zA3eNGDB6YztV9TvSnLKE7IYZOoYTZyKS1dCevpzt5DT1Jq+lNiKQ3LpzeXcH0JnrRneBOd4IbPQnuDCR50p/gxdWEBVxPmsvgXkduHpjG7UNTuHfEmK9PanEv7XO+Pv0R97I+4W7WKO5mTWTojC7X07UR7R/PpuV/xMf535nv9Cl200djPn0SMzwtmBduz7yV1szw1cLS6yumLdLG0ksX89kTMHL4EtMZX2I2/TOsbUbhYDsOZ5txzLafhKeTLkvdjVg21wQv+wl4O04gyE2LCA9tNi02YqevKUnLLTgQYsmRIFP2+RuxZ5kh8b6G7A2dRkq4NesXGxDoPBo/h6/wdx7N+llj2TF7DMmLddnnq8+hAH1ORRiRGW1ITqw+FzbqU7hVn6KtupTt0KMmwYj6FFNaDk9BnmZDb74b/Zdn0XvZla4LjnSct6Mz3RjVMX2k+w2o3DKBkrU65IVPIj/ChMxAYzbO/IgIiz8SYf0BYTYfsMrxY1Y7f0q0w8fEun5GtMcXrFw6luBV+uw5v4zodD8WJPoSeMqX6Lzl+Bybz9QYe4xX+fLZMj/+5LOU3/p78ptAZ36/TDC7OPNRyEw+CbZiTLg9equ90In0ZlK4H+OCffjEZx5/8V3M+94L+ch3FgZRs5i+1o4Za81xXGeMwwYTbNZZYBplim6oCZP8zdEKmMrkSBN0Yy0ZF7OIP/jG8Qf/g7wfupHPov0YFT0X/SA7rEKm4xhhhftqG+ZtnYPVmrmMDZ3Lp2G+/C08mI9WhDM2JoJJsaGMjwzCNnEnbvv2sSQ1k7C8QtZXtLCrpZN4ST+bm3uIaOxjapaECYersThZjHf2WXwO7ib01D6CDsXjuyOKiM2+RMf5E38okvKyI/SIc+muT6et4hD157dRnhlDXVYsbZe2obi8ntZLK2m9uILW/FDEF0JRXYlAdSmEjsIwrlas4nb9Wr5pXs/XNZE8aozhSfMaHjfF8qQphufNazSq3neyTfyo3MpPii38rNwIyg2g3ASyjXzXGMuLygielYfytCSAJ0W+PLqyhCf5SxnOXc6LXF+e5y7ked48nl9048nFGTwtmM6TKxY8LjThSbER31bo8rDSgIeVZjyums7zGifeNM/nJ6kPP0v9+Um6nO/FyxgW+fNSHMRLcRjDkkiGJTEMS9by8m29kKzhuTiGZ63red68ixctO3nRKqioG3jSGsNjUSSPxKE8lATySLqcRzIfnisdeaa04rHCjIfyyXwj1+GBQo9v5Ibcl1nwjdSWr0UzGRI5MtjqQF+tJbICbeSXJ9BRqsO1WiOGGs25VW/OYLUJA8UW9F1w0XRM+vLcUZ9xQZXujCrNDVWqK22pLihOOKA86YjomD11B20p3zOVwt0mXN5lRGGCGRd2GnJ+22SK95hTkjyFSwnm5MWZc363GTk7jcneZUr2bnPOxJlzOs6cMwlTyUqaRlbSVC4enkrhSRvKTztSle1KVbYLlWdcNOeVZ5wpy3Ck4rTTCDxmC7AoAOIMKnJmUJ5tS3m2HeXZMynPcqDsjCNlZ+wpy55BWdYMijNtKD0zg9IsBy5n2JOX5sjp446kHXPm2GEH9iaakxLngLjmMDy/MdKOfqcwCrOIjwc19bOw0u/BIO9W/P3w7SA/CkYW4R5hZeDTIX4USuOmfrcJ5iY/Pnx73y+7p0dmGH/+3z7D+GsTzI/PNLE6gumlS9lMl6JZ44btUbbSLRXTKWmhU9KsidcR2pECDCjrCqk8s5fsXcGcXD2bo2u8ObElDNHlDFQ1VxhQtNAuakQlbtHMtQnQKMzZCaAmGFyEVrRwrWlDq0b2HgvP3a1oQlx3hZxTu9kYYU1MsAXrV85kz9alFOUm0yUtpb+9kf4OEQOdQptXUO7U9Kk6kNTVkrAlllUh7gR6m7Bw7pe4znyPmdP+REy4M6WXUjWvr1HU3u661kCiAKm/LuG9Kto194rEleRcOIBX8HTmBFmQnBaDVF1Kd7uIrlYpnVLZCCwqJJpju1ykAciRecYRUNS0ptvkmjZuf0cTJ4+uIyjMmsWhpniEGLFw9Uz2ZW2isimHkyd3sjXOl8Ly43R2t4xkLbZ1a9YXCq5mIR9R42YWnOXtQt6l4Dj/x2xL4XrkdysotwIUCvcKYPzPJai7co1xRzDvCM72LrmELg0sttIlbxmBRpmQyzmy/UeAxU6p0H4WoVYKWZQtmkxKtVSMWiKirbURtbieTkkt6tZy5I3naa1LoqH0EM2lZ2ktLUFUVoFIMKHUFFJfU0xtTTXV1a1ImyW0y1roETbbKPu42S7hquwQ6oYoBsQpXFWIaa5rpK66RmNoqass/wUQBWAUIPEfq5y6ymKNylhbfoWKwnxqywu4fbXjX5peHmiA8W1LWgDGWyMzjBrTy1AHA+dX0xVnRle8MT2JJvTsMaJ7jwFdSZPp3DOZ9gQdVPE6tCXqod5jgjLZg/6TIdzN38XD6kweSqq4q2rhXkcTj7rLeCg7xtXL4QyccGBwvwk3D+px68AY7h7+kq+PjuJrwZxyTJ+7R6Zx6+BMbuzzoH9PAH3JIfTsiaAnOYa+vZvoS9lK/56tXN2zjWuJWxnYvYH+uPX07lpD3+619O1az8CurVzbuZvru3ZxffdGrseHczV+KUPJDny9X58HxyfwderHfHPmM+6eGcOdbENuZllxLcuOphQd9ge9xwK395lp9T62dmNwnT8Np8U2zFw2hXlrbfDebUNAijWhh2zw3TuDxUn2uKw3x9RvLFbL9DBfoIXpbC3MnHUwspmAqY02xlPGYGz2OVbW47Aw/wwri09xtPoCD5uv8HWdRMQCQ9Z4m7PO24jNyyayZtFoNiydyEZvbbYtM2CLryEblxiwYbEx0fMmE+w0lkj7UcQ6jibaYRSb5ugQ5z2iVh4TZiJXmXIuxoSL64wp2WZG8XYjircbUr1nCtUpU6hMNqP+8DTazrrSfWkOPQVz6L3sTs+ZaSiOGlG1YxyXVn/J5ZhJlG20oG6XG5fXOBA/dxJhZu+z3PRP+Jm9T6DVh6yY8RmrZnxGuNWH+E35A94zP8DL61N2HJvLxtP+uGxyZlGSK7G5/oRn+DJjgwsmUYsYFxbAh4HL+I3vfP5bkAf/HuzCb4OceC/IhQ+C5vCXgMV8GhzKp0ERfBQQyp/9ffiT/3z+4L+MP/gF8me/RYwOno1xtDM26+2YuWEqM9aZYrfOHMvVJpiunIpegCOTAwWDiwGTVk9mzFo3frd8M/898CD/EZLAn1au408hKxm73APTUBdsIp1xinXFaYMnemFujAr14vPIYD4MC+XDsDC+jApn4poIxq0KY9bhg8w/fpKgsxcIzytic42EeGkvO8U9xNR34lPdh2mOitGHqrFMLcXrxEmiMvaz/MB2/FM2azbjhG/2JnK3N8nHo2iuPcW1lmyu1aUjvZRIZdZ6ijNW0Zy7HlX+FuR5qxBfDEJ8MYCW877ILi+nvSSEtqIAOooDaC9cRtsVXzqu+NFXFMiNsjDu1kTxoDGWx83reNIkgJdgNNnOi+ZNPKpdw9O6aJ7VRvGkMpInlVE8LYvieVkUwxWreFUeyfPiEJ4VBfDykg+vhAzFtNk8OjWbx6fm8CR1Hs/S5vMiw4s32Uv56bwfP+b78PyKE6/LZ/Gqwp3h8tkMl3vwpsaTHxoX8KZhDs+qnXhW48izeg+eNyxkuNmbN+IAvpOF8UaygtfilbyRRfNatpphabSm3sjX8EYRwyvZKl5KI3kuXcETUZBmDvOJNJBHEn++FfvxVOTLM9ESnog8eSyaxUORCw/FbjwUz+HbVi++afHmfuMy7jQvZah1AbdbPbnZ7M7VWkeuVs9ksM6RO42zuNs4m9u1sxis9GCwfAlD5d4MlvgwcHkpPbmLNKM2qvTZtKW7o86YjTpzNoo0d6Sps1FkzEV1ej6NR50p2zOd/O3GnFmnw4WdplzYYUZenCVnE6eTm2xH/gEHclJmkJFoTVqiLenJ9mTsdSD7qDtXTi+kKseTiqy5lGXOpuy0O1U5c6g9O4/G8/Opz51HTY4HFafdqMxxoiLbnsqz9lTk2FGeY015znTN+sLKswI8zqDszAyKT8+gWKM8OmqUxZIzDpRkOVNw2pn8DBeyTjpz6ogDRw7O5OhBa46kzEJUfeit6UWYYfx6ZOPLY8GkckNT74Dxxwc3+OGb63z/YKR+eDioCfcWAr9/DYx/N8X8i20wb9cJ/u81vfwnYLxLT5sItbzxlxlGIVqnSyanRyqmVybM7Yk0QKEUIFDSQMOlNNK3Lidn43xOrl1C2tYw0neuoqephD5pPR3iBk1rUlCvNEAiGCKUMtpVcs3c4jtYFKJohFWEfaomaoszSdkVRswKJ9ZEGnF8/xKqi5LplBTSLWuiRy60S4W4FfXbcPARZUzYNCNtrCbI250gH2t8F+qwwONTnOzew3bqB4T5O1Bdck4Dr8L7EUBRUNg0KtuvYVE4FxTRtnaNOtqmaKG88ixLgmcwN9icDfv9qJaeo01Rz4CkjU7JCDAKKqMAhiP11vgixNUICqPQohaMMcLsX3s1e/cEsTzEHO8VpniEmrA41onjF+KpEeWyb38MOxL9KalMpbNLRF9nF/3tfZrZPk0czq+AUWjvvwPDd+D4r2BR83netuB/geW3zvB3CqMmBkn4vWigvVWTRSnkUQoGF82aSIVEs0qxSyalQyJBLRfRrmyhTSaoz62oJWI6hHa0qIkOUS2donLamguQ1WfRUpdCfclJGkuu0FxaT2t5PU1VRTTU5FNfc4n66irqq6SIGppRiIVtPXJ6lWJuqPLpatyMsjyCay3HuKGUImlupaGuTtN+FlzQQgv6lzb0O7Xxl+OI6UXIZayrLKK27DJ15Vf+14Hx9jXu3Wyn7+wqOnaZ0BVnSGecPl3CxpBEARj1NdWZpE9H0mQ6kvRQJ+nTmWxDR4odyn3CVhRnmlOX0Fa8k2utOdyWlvBM2cDj+mIe5G7i/qkF3DrkqHE2D+414OZeXW7t1WUwxYDBveYM7pvOjX22XE2xYWCvA30p7vSmLKRv33J6k4Pp3xtBf3IEfUkrGEgKY2CvLwP7lnJ1vw8De/0Z2BPMtaRwriYGMZC0mKspzlw/aMWdg8Z8fUCLO0c+507aJwxmfsVQ3lRuFSxAnePN8Wg91nq9R+DcPzLd4StcF5hhN9cC6wWWuIbOJHTfIqIzFhCR7kTQcUtCTloSmGqH73E7lhyZgUfCNNx3WuO2yRaX2JlYLZ/K1CVTsfA0x2aRJXYLzbDzMsFpkRke3hYsXGZJsBCFFWHPMm9TvL30WL50MiE+YwlY9CWLXP7CXOvf4zn9PfycPiN41ljCPCYRucCAKC9DYucbEemuR7ibDkHOWoC4P7QAACAASURBVKyYrccaL0M2LZzM7sU6HAsxJjfGkovrp3AuWpczERO4vNGQ0p3mFG0zJm+dFkXbDGjcNx1Vmgs92bMZPOvMjWwnlAenUrZ+AudCPuPgvPc55PUZqf6TSQuyIH7OJNY5jibM6mNCrD4i1PZTQqd/zEq7zwm2/oj5Fu/hNvMDduyZx/78lUSnehOwz4MVp/yIyIjAcctCDKLmMzZ8MR+FePNb/0X8Zvli/nvobP491J3/CJ7L7wOX8N7yEP4aupG/BG3iveWx/C4wlN+HLeN3QWH8ITCSD4KC+WvAQkaHzcYwxhWbzU7Yb7HFdbstDuvNMQszQjfQAb0gJ3RWmDEh2ohRa135XfAGfhN2gH9bsZ/fRibz25AUPg4IYFywF8aRC5ixYQn2W5ahu9KLUSt8+DwyhL+GBfNxeBifCEpjiD8GW9bjdugQ3ulZhOcVEl1QzY7GNnZLetjQ0EZ4lQqXAjUTU2V8vr8Ks6MFeB4+RPjRXfgkrWVJ3Gq8NgWyfIMXMXuXsS81iuaqIwy1ZDFQdpTmnK1UnllL9dl1tJ7fiOrsBpTZK5Cd9UV2zhvx2cUoLvigLlxOR5E/nSXLUBf70Fa0VFPqK950FvnSV7acG1Uh3K6N4G5NBPdro3hQG823tdE8qFnFcFMsrwX1sWYVL6pX86JyNS8qVjNcHs1waSQvSyL4vjKSn8vC+D5/Kc+zFvA4fQ4PT7rz7VFXHh934+kJZ15nzOL7024MpznxJn8h311awncFS/i+aCnDBQs06wR/qJzPT3Xz+K7WhTe1jvzQMJc3dQsYrpnPqzovntcs4GX9Er5r9ec7cSCvRQEMtwoq5DxeKi151WalqZcqK54rLXneZslT5RSeKC14rLTgifCYeDbPWz140uLGw2Ynvm104GGLKw9bZvOwZR4PWxbysHkJD1sD+LY1jActIXzTHMTXTUHcawzmbkMod+vCuVsbxd3aGO7VreZO4wru1q/kdnUEN0pDGSgIov/icrpzvek6u4iecwvpzV2oOe/IWYg6eyFtZ7yQpM1BljEfcdo8ag+7UnPQhQs7ppK13YLUXVNJi7PiTPJMTu915FTSTA7vtubYHgdO7nMl4+hc8jOXUJ3rT03uMipzfCg9vZDSzPmUn1lA4Sl3Lh5xpCTNnYrTcynPdqP0jAOlWTMpExTFnBlUnJ1JxTl7Ks46UHzajitpdlxInUFehiNXsl25fFoARScuZzpxMcOF/Aw3ctLcSD/uzPFDDhw5YM3Jg3OR1R/TmF4Q2tH/M2D8dkRh1ECjAI7f3mAEGAWF8faIW1pQG98C4f/X8f98YNQoTCr6ZFIGBIevTFCdJMilEpSSFqRVF6g7vZvUKCfS1i0hdWMAF/ZvRlyYRUdjGe0tNXRIWuh6C4wacBQURo07ul0DZV1KFd3KEYOFqOY8KbsCWRvhSEy4Leez1iNqyKBTUTIS8aJU0iUX5gY76FJ2aOYeOwXndpuMdkULjdWX8fa0IsR3Kn6LJuI562/MnP57Zlp9wsqgOTRUXHk7rycoioLCOVL/oC5q4FGpiQIS5iq7VXIaagqIXL+QBRHTCNjqQrEojTZVLQNiFd1SIXNyBBBHWtOC0ii4hqUj2YbtwpykAKEyOhUimmpyiNu1GL8gfXxWGuMVOY3g7V5klR2moimbbdv9ST4cQU3jWTo7xfQIbnFlD/2qrpH8xF+AUWjzv1UPNUrt39VGASLfKYudQpC2cqT9LqiJv9TbNnSHEIWjcTZLR8YHZEKs0oiiKKyH7JC2jswkCgqiWFAQW+mUSulQiGlTNKOSNqMSjwBjp0REl7BaUFRNR2sRbU15yOqyaK07Q33ZORrLi2murKGlqkYTcdNQdYX6SqHKqa+oo6muGnlriyYAvVdRSJ80DnVVBOrStQw2n+OGUqwJAxeAsba8dAQa384tCs8hKI6/rvrKMk1eY31VCfWVRTRUFlFfWfhfB8ab6l9idYQZxqt5MXTHm9Edb0CXMBuYYEB3oiFdSUZ0JBrQuceQzmRDOvbo056oR8ceIzpT9FGnaCFPnkDzXn3qDjrQnBpEa9pG2jP2cetcBvdzdjB0yp+eFA96Eh0YSLLlWpIV1xKm0L/bjL7d5vTHT2EgwZze3Xp07zZCvXMKbTvtaI9zoyd5EX17velNXkJv0kIGkhfTtyeE3qRw+vZEci1lLUP7d3IrZSfXkzYwkBjG1eQF3Djowr3j5jzM0OLe6a+4kzuawUum3K315VrdFjL3+LFimRmzZ33KTLdPMHCeiMlsAybP0sNw/mQ8tzgTeGQ2walOBKfZEnhqOkGnbFh6yIJF+81ZemQ6nnstWXzYEd9jHiw/7sX8ODdc187A1EcPcx9d7MMtWLp9Fj7b3PBaY8uCaCuWxkzHN3oaPiun4L/KkuBoSyKjLQkNM8XPRxe/xTr4LNDCw/ELnG0/ZqbVh9hO+ysesyYQtMScMO+prPCzYekcY3znmhIb4MCOcGf2hNtzJMKOtEgbjZkmPUSL1MAJnA7V4myELudWaJPu9wXZAaO4FDGJ6g0mSOOt6TxsR99xB66ecKb3kAPyhGkUREzk5OJP2D/nIw4uGE3yvNHschvHautPCZ32V4KsPybI+hMiHMYQYvcVXhZ/xdH8fQL9zcm4HMveKwGsODAf/2R/go6tY+6eKIzWejE+2pNR0d78JWwZ/+67jN8sX8i/B87nPwI9+V3gQt4PDeSDkGj+FLye3wdt4D+C1/Dfw1bxH8Gr+V1gNL8LWsEfgwP4IGihJirHaP0c7HfMZk6cE3O2WmKzSh+dUDP0QuzRDrNhzApbPo1cwG9DdvBvEYf5fyMP8d8iD/Jvoan8MWQNn4YJUTnLMVjljdnaZehEL2NU5HI+Dg/k47BgvowYAcaPw4Kw2L0Ln+xzhOVfYV1pHZsqWkmU9LC1uYPoKimB5QqMUpv5IKGSz/fXYH60gKXHjxGyfxMLtoUxb2so87cEsGzzQrakRZB2YTPSumMM1qbSX7APUc5WarLW0ZC/CeWlraiz1qNKDUOe6oMi3QfVGV/azy2j44I/HZeXoS70o+2KN4qCxSiuLERROA/5lTnICzxQFsyhvWAePcULuV7uzY0yb25V+HGz3IehK8u5VxDCN4UreFway9PitTy+EsuzK2sZLl7PcNFahotieVUUzfCVSIYLVvK6YAWvLgQxfM6Hl1mePDw5gzsHjBnaq8Pd/brc3mvLoxOzeZ45n+GcRbzKXcTrC4v47soivi+ez5sSD74rc+eH8vl8XybsnV7AD5ULeVO1gFdVnryqmc+bBi/eNC3itSbU25GXUh1eyfV4rdTjlVKXYaUOL1VaPFNM4Kl8LE8UY3iqHM9LuREvpCY8k5jyWMhmbDHnUaslj1qteNgynQfNVnzTbMW3TbN41LyExy3ePG7x49vm5dxvDOZe/Qru1kVzt3Y9d2q3cLtuM7ca1zDUuI5b9eu4Wb2GG2XRdF8MpivPn67zPnTnLaHr/CK6zy2m69xiOnIW0Za1EFXWIs0XUWXWElpT5yPLXExr6gIaMxZSkTafgqOzyTvgSkbiTI7vtuVo/AyOJTlyLNnlf1D3ntFVHuba5vly8qU4cRJ3XMDGmCrUUO+99y6QqEIFVFFDvdNEEb2DJEASEl2o9669tas6VSB6B9uxk3MS55r1bkHilDNzZs2aWWd+POt9tS0s1tKfi/t57vtm/3ZXjuzyovJgMLUnw2goj6D2RAgXjwZz+XgQFw75UrHTieLNlpze7cilY+5Ul7hTXerK5dKp2J3aU67UnHTlUokzp3abc2SLAYeLzCk+4sTpUg8qS1w5U+LCmWJnzha7UFXsStlRV4oPOHF4rz2H9llzoMhDBYx8fRNePlatpVWd0v+oML4GRmEt/eent1CtpZ/fVq2j+foeP3w9BY1ThhgBHH88/6w0/g8DxgdTLmlJp+qGUchiFNzAIxIlV8RirvV3c0XUrQqgHhBLGBD1oeyup69qBxVpnpzKWMrpjTFUFCYhulTCcGct8s4GBvu7VEA4KBglhHs5oQ3kdT7jiEKo4ZOpVK0RSSuVJRvITHBjfbQZSVHmqnYXoX1lKuNPggCXAsQJ6p/gpBaewv9vZFgIFW+i4mQRywNNCFu2iGUBM3F3/B0WRj/D2uRT8tKj6GtvngJG1f2iAFFT86+AcUQID5crGZcpkPa2kl8YTVCiNUtSLCmt34JysJVrfTLGB4QbwCl18e9uGQVofB2388ZBLXQ1nzu9g4x0V1ZFqLM0Rhu/aGMSt4dyqeck9R2lJCX7cbA4jT7JRVWw+PjQCGOyUa7Ih/8eGIemDDv/SmH8e1iUMSQouP+gMKpOA97E4LwGRoUAheIphXlQ1MmgEAUkEgBRpFIVlX19DPaLVKrzFDB2IRN3qc4OlP19DPX3MdzbwWB3PYNd51F0lDHQepK+1mba6y+p4FCAxKl7wgY6Ghppr6unva6GjvqLtDdXI+rqYVww3kiPM9wbjrx2JSOXc7nTVcNNaS9ScR+dne0qYPwxNAqGl381QttLe9Pl18B4SQWN/92V9IvbSl7ckjF5d+qG8UZVIuOb9RnbrMX4Fm3GC3UYL9RlrFCPsW36jG3XZ3SbLkNbtVEKCuP2RYxuU2Nk0yyGCr5AsXEeki1G9Bc60V/oT1/BYpSbVyAvDKKvwIPODAf6MuxQ5joylu/AWJ4No1lmDGcZM5JjyFiuHleytRjJ0kWRbsBAqinidFtkOa7Ic11R5rswvMGZ8S0uKAoCkeUFI8tZxlBBBFc3J3Jzayo3tsZzfVsIN3d5cOeQNQ+LtXhaMZvH57/kft1CbjU7MtS0hjPF8YRH+OLgb4GOqxoLXGcxx3Ues1zm8JXHHMyjjVm8zZmg3ZYs2WPI0v3GLNtnwfK9dqzeZ82SrQYs3m6I3zYjgvZaE7zfjpCj7qw+4sHirTZYxM3HLGYeDmm6BO1wIPKIHxH7PAjeZI1vhgGLMw1ZnmNK+CYbIjfaE77Ohtj1LoRH27I6woLwSBuCVppg5zEXQ8fP0bT5BC3Hz7F0noV/kAErwmzxWWyKm5c+q5bbkZO0mKObIyjJXcreGAd2h+iyd+lX7A/+ikNLv6J4xRxOrphDccB0Tvh/xunFM7i4/CsaIhZQHzuX3kxdlJvMGNtmzbVd9sg2mlG3biGnVs3k0JLpbPf8gGzL90k0fo81Rr9jmeFvCdT/LUFGHxJo8BFumu/iqPMBPo7zOXA8nBMd4aQeWs7aoiTC9m9m2ZEtGBesYFaSK7PWL1atfH+xJJyfB6/ilyuCeWuVD79a7c57UQG8GxnC7yLj+E1kBr9cm8tPI3L4eVgqvwiN52dhsfxiTTS/jAjh7TB/pke5Y5zhgVeBEwG5prikaaCRMJsFERbMXu3A9NVeKpXwlxE7+WnsEf5Xwj7+bd0u/ldkCT9bm8dvIxP5JCqKr6JXoZEcyvykcD6PDeXDNSF8HhPJzOgIPghbycdRa3HYt5/w89Uk1LSQ1dxHXruMDb0jpLbJiW0UEXyxjxmFdfw8u4YZuzowOXCZFYcPsnxjHL6ZofjmrmHxhggiNq9kY1UyFY2bkHcf4k7zISZr9jB8fjN9Z7Lpv5jDyKV8rpRlcOV4PCOHwpDvW4H84HKGS0MYOR2K4vQK5GeWIzkThOhMIP1n/ek+60bXGVe6Kl3oqnCmp9yJ/gpnZGc8GDrvzdXLgVyvXcLNc8HcrlzG7YoV3K0M417FGu6VreVReQzPK9fxomodr86s4/n5WB5eiuTBhTU8uRDFywtRfHtuLf95MZLfVwTz8IADN7cacHOzDhN5BjzYas3jIkee73Pnm6N+/L50Mb8/GcjvywP4/Wl/vjvjxx/PBvCnc4v504XF/OdFf/6zxo//qPPmD/Xu/LHJnT+0uPNdsyvftdjxfacp33Ua8123Id/3GvB9vy7fi7T4TqTOt6L5fCOawzfir/h24Au+HfiSb0Rz+bpPnVc9i3jRI4R66/OsW5cnXVo87lLnSZcuz7tNeNFjwYteO571uvC425uHXcE86Arjfmcsd9uTmGxP5WZnBhMdmUy0Z3GrNZOJplTGBVPfmVCGKpcxdDqIoYpAhssCVbCoUhhPBKA4uQTlyWDkJ4JVsKgsW4Hi1AqUVaHIzoTSX7GSttIgzu/xoHiTHfvzrNibb8O+jfbs3eTI/i3uHNjsx8k9y6k8FELloRWc3h9Mxd4AzhwIpGqfL4fyLNmXbcLJnS6cO+rH+WO+VB1y59wxTy6f8KPmZAAXi/04ttWGHRn6FOYZsXOXHSXFXpSVelFR4kH5URfKDzty6pADpQccKd7vyLF9DiqX9L4d7gy07eNvwPhfrKRfA+ObEG7VfaIKGO/CN/f4izCv7sLLf5x/rTr+vw+M/1fh3W/W0q9vGFUu6YEpYBwWd6puFkckcsZE/Yz3djLe16WCB6lEjkQsRtnXTP/5fXQdTuTsxjWcK4yn8WA+4nNH6L90Enl7rcowI6h0gvlFpW4p5AwphUDvNwqjYHLpY0jUSMmBNLKSXEiNNSE/3Rlpj2CuGGZUOcLokBAALmVIKVEFfavUNZWSpmR0WIyov5bCTbGErzQndJkGAZ7TcLT+Jdamv8La9HMO7d6EtKdbZe5QwZNCAC7BkStE/PzjDaMUhVwIzB5kXKJA3tfJnoNZLE20ISDJhPxDa5APNjMhVf4VGFW5i68NLm9MLiqVUVivDsq4KvwcSQ/HDiUTFWNKaIwuQVHaBMebs+FICq3yS9R3niAl3Z/S8o1IFA2MjUlUK+lx+ShXFELPtYJxwXE9KJhehHvEv6mKbyJ0hJX0PwKjoDJO3Wr+/XNIyJBUKY1ShHel4HIWd6EUC075LpSC0UnlehYxKKyhRSKGBwZQ9vdPdWlLe5GpFMZuBvt7GBY6yHtbUHbXohSAsbMCSfsZelsGaK1roLXhHK2NlbTUnaOtrom22jbaa1rorLtMd1MlLU3n6WvvYkzUy2jfJqTNbkiqgxmt28FkTxvXpF3IB0T0dnX/FRhb34Di69X0mxX11LMOlbrYVENbwyXVOlpQGd8A45PJMZ7enppHwvvksMr0cv/OdR5OXlW9v7wlnwLGyRGuVyQyulGfsUItrm7X5eoOA65sN+TKNkOuFhlzpciYsR2GjG7XZ2SbnipQe3SLNlc3aHItVxh9hrKMUOZaMLzRhmtbbbhRaEZ3phl1661oXG9NW7INvSkOSNOdUGQ4Mphhy2CmFcPZFoxmmzOWYcFQqiWSRAv61lnRE29LX5IDHfEWtMcb05mgT0e8FtUxc6hdN5/GRHV6Mo2Q5VlybYcrt/c6cfugOZPF2twtn8vdqtncOfcVDxrm86DLgNE2N0oOOBMaaYuVvyNq7hbM8jTgcy91vvCYzUeOn6IXoYfPFjd8t9ngUqCF+2ZtfLcb4b/diiU7XAnd7cTyrRYsKTQlcLsZS/fZ4Fdkit8OE5bsMsN7wyLcstRwydHAfZM+npsNCCgyZ+lea1bus2VZkQWBGw1YvdOKhGMepBz1Izrbi9BEZ1bHOxES78yyaAeWxjnjFWmD1SpD9JfroBGswQK7T9GymY7zMlOCYryw9DTA2k2HNWvduXiqAEXNTs4XhnAg1IAdnp+y1flDdrh+xF63jzngMo0DTu9z0O63lLq8T7nHR5S5f8BJ3w+oCPyI6lWf0xo9j84ENbqSFtKRpE77em2qY+ZxPOhD8i1/TarJ7wjXewt/7Z/jrfMr3DV/jdOCt7Cc9XMcND/EXm86Iau1Oduzlo0nE4k/vJNV+/ez+PAOHPZE81WiE18mBjAjdg1vBa3lreC1/HrlKn69yodfhzjwfqQzH8UF8mFcOO/GrOftyHx+EbGJ/706lZ+tXsfPwuP5SUQcP1sbyS8jlvPbEFfU4pxxyXHGN9MU93QNjDPnoB5pypchTnwWupRPYrN4K/IoP0s4wb8nH+HfEvfxk7hSfha1gbcikvgoKo7Z66JQS45kwfooZsWvYUZsBAtSEvgqLoJPwkL4Kj6B8Et1rD1fp8pezGzqY0OnnPQWCYnNEqKaBnCraOfXWRd4u6CZWTvbsT1cw6rDB/BOC8UzIwSf/DUEb40itTiJoupszrZsRdZ9gDutB7jfuJeJhiJG67YwUr+JK9V53D6bw73TWUyUJDF2OJSRo8GMli5l9NRKBk+FoCwPQ1qxEvHpIPqqAmgv96S9wov2Mi/aTnrQWupGxwl3Okvd6D7hjqjcG8XZQG5c9ONOtT93LgQyeTaYG6eCuHo8iJvFy5ksDeFeaQgPSkOYLFvG1aoArlUtZuLMSiYrQ7lXEcGzqnV8U5XIdxUJfHsilq+Ph/Mfpf68OuTOw12OPNjlwoM9njza583jAz48O+LHy+P+PDvmw6vj3nx3wo/vy/z55oQn35325I/nvfiPS578Z407f6hx5bvLTvy+2o3f1wTyqtqHV9UefFPrxreNznzfas/37dZ832HBdx0mfNuhz7fds/m2ew7fdqvzTZceX3eZ8aLdnGfCdJjyrNOAp116POuez7OumTzp/JLHnXN42qPJkz4jHvVa86DHlfvdftzrCmKyK4IbXWnc6MzgRnsmNwVgbM7kdksG49XRKKtWoKhczGBVAMOv1UXlyQCUJwORlfojKw1EfmIxkmIBIIORli5WKcOKilVIy1cgKV9Jz8ll1B/w48RGW47kWXMwz4Z9ebbsK3Bm/8YAduV5UZTjxp48N45s8ebQJjeObHaleKs7Rzc5UZikz/58e8r3BlB5YDEndnlSvt+HM0cCOHd0iWoObnZiQ6IBaYk6pOeYsHe/ByUlAZQc8+bwHnt2bjKiaKMBOzcZsqfQlH3bzVU3jPuL3FUK4w8vrr1eR/8NGP/8/BbCTJldXre1PJtqe/mzYGQR8hm/vgff3J8CRuFdgMYfz8u7U+YYlYnmdbD3i38Z3P33zS3/VaPL/73P/7nx5S+CQ/qH1zWEf34Ff/6a718+YFw+ZWgZEe7IRL2Mi4XMvTZGJR2MCN3S/SKG+yUM9ooZEQ+g7OlA3FbN2ZKdnNqSwun8WKryIjmbH4WofDdjbdWMiroRmkhkAmAO9DMkF6FQ9qNUiBkUVqVCrZ5sgOGBdk4eziM72ZOESCPS4sxoOLsXpaiWEWUXMlkPQyODKAYHGVIOMa4cZnxAzoRMyGyU09RwnsS4QMJXGrJ88Zf4ebyLrfn/xsr4t5gbfM7h3VsYeV3jJ7ixhVXsoOBaHpYwNCxheGiAkddZiqOCMijUEQrObSE4XDLAxUvHWLveBb+IRURmuiAbrldFyowI9YCygdcVgQOMCkqqRKT67IpCylWFFOF5TSbliqiDrHxjgtZq4b/WnCVxlqyIN6CkfDddfY3UtZaSXbiY6kulDMn6uDIy1epyfXRI1cct9HCrFEWlQtWkI7ik3yiMb54CMArw+Oam8cefv/nsH5/C9wiQKfyeBuVTfdCDMglKlQI5Fco9LOtXGV2GJL2oRip8/wiDEsEo08G4tIFxySWGeqtQ9p5D1luNVDC99DbR09lIW0MjbXXtdNb10Hm5i+66NrrrG+huqKG74TI9DZepbWqgp72D6+3neNgWw2i1LdLLQqXjUQZlHcgHhJadIZSdclWjixDS/cb4ogLEpnra/2EE04sAjSpVU7ibbKzm3o1hntwZV81TVT3gOE8mr/FscoyXt4e4LwR33xWAcZBXt5Tcu3OH57cnmDiRyVi+KfLNC5FtVkexRYuhrbqMbjNgbJsRY1sNGS3UZ6RQT+WkvrJFn7GNOowWaDGSr8lwribDeToM5ugzmGPKSL4t1ze7M7rJHXG2A53JlvSk2tK73o7uJFv6UuwZyHBGmuWMPMcVaZYTA+l29KVY05lgTvs6MzoTzOhMNKUtXp/OZD16UnXpTtWmNcuc1hxTujcYMFSkw8Te2Tw+9CkviqfxtOxTJipmMlK1AOklHSQNhow1G3CtzYzKQ3OIif8Qu+UzMFxtxCwfLb700uJz13l84jSdGe4zMI0xxC3XHo8COzw22OKSa4lrvg1uGxwwjNNDL3IOxnHzsEpbhMtGM1w2W2GbbYRlig52qfp4ZpnhnWGOd7YF3gWWBG6zw2ezOR4bjPDYoI/PZkN8N+jhn6/LikJTko57kVIawJodjgSmGROw3ozF620JSnXGLc4Kk5BFmK7VwyhKF22/OWi6zEbbWY3lScG4r3bFxH0RwaHW1J3PZbJjK71F/jSt06dx1Xxql83hnP9Mzgd+xcXgeZT7zaDE8yNO+E6jPPBjqoI/45zvp5z3mc5Fn+lU+82gZcVcetcupCdyHqL4+cjSFqDMWkhftgmHl84h0uQtAvTewlv/N7guegtnrV9gq/ZTbDV+jaXW+7g6z6Tw+Gp2119i9bFLeB8qw/f4DgIOJWGeFsaXocv5OCqSX0SH8u8Ry/j5miDeXhPAOxE+vBPixvToxXwRH8KncRF8EBPFu7Fx/Co6gV9EJfPTiHh+uiaWX0ZG8+uIVbwb6stXkR6Yp3rhkO6MY6INTrF2mK+zQT3BgemJ/nyUmcJP47fzk4ST/DTxLD9Zd5qfxBbz3qpoZkdHo5eehlFGKurr1qIRv5aF8WtQT45iVuxqZsWHohkTQ+CWA6Sca2f9hW5yGgfIaewlp6mbnC4pUa0DBNaKmFl0iX/L6+KDggZ0Np7Bc1sxS7ZuwzwhDMe8SHx2xLFifzwF1Vs4emYT9fVFyHr2clO0i1sdhdxq2MCty3ncrslhsiadW3VJTNTmcL06h2vVftyo0ePmBW1ulNswfGApQ/sTGTwai+LEUgbPeCCpcEFU7kpvhRvtp1xpEaZcME04Uy84ZYstaTxhSWelDqLzusgvWTNS68vVmhBuXIzkWkUkV46Hc+1QCNf2LePW3iDu7V/M3SOLmTgewLVSP66e8udmZTB3T6/gUXkIL8vX8OrUGh6dDePBuTAeDIbj3QAAIABJREFUXYjg8cUIHp5bzYtLoTw85cedQ/Y8OGjF4/3mPDlgwdND1rw46sA3xe58X+rL96X+qvnjSX/+46Qffzzhw/enfPn+7GL+eH4Jfzi/mO/O+vLtGU++qXLj2zMu/OGiO3+q8eRPNR78pc6GP9db88dGW/7Q6sSrFkceN9nxoMmWB822PGq151GLHU+aTXnarMvjJi0eNanxuGUBT9rVeNahztMODZ62a/OkVYf7rWZc6/DlWttSrreuZaI1mdstOdxqyuFWcwpjNWFIz3ojPefCyNlgRqqWMVwZzHDFEhQnfZCVeCArcUVR6oKsxAlZiQOyYm9kx4OQHw9Ecdwf+XFf5CV+DJT4U7vLiVMbrCgusKJ4kyMHN7hycKMbBza4si/Pid3Z9hRlWKtmV5Yde3IcKcqwZWuqOZuTjSnKsuL4Di+O7/CkdI8PFYcWc+b4UsoPB7J7oy1Z6eYkpFpTsNmboyUR7DuwlM2bXVifpEt6qhbZGerkZS2kIEeNgjx1NudZ0t20kx++vgGvHvPDi4f88OI+f35xhz89v82fnk+q3v/84i4/nh9eCorifRDm6wfwzesR3v9u7iN87z/Ov1AY/78Cxlf/EhivKESMCJEo/V2M9HUzKjwlLYwMtDMirKNfA+NQ3wDyrm4UPe2I2mo4f2o/Z3fnUpYXzbmNUVRviaHxQC7dZ44z2NOOUgjvVigZHBCjlPYjl/chl4lQSCSqVpARqQAdXdRU7WNr3grWx1iRGGnMzrwQ+ppPIjiLhwTAHBpheOQaw8orjCvHGRUruC5RoOhv42RxISHLLAlboUeQz+f4uX6Iv/sM7Mw+Jmt9CG0NF6aAUdX5LChrYtXt4/CQlMHBAYYHJYyoerBljClkKOViFYyNywdV/dD9ohqi0zxVwBi23o7a1uNI+tuQ9QrxMVO3nUL+4LC4j5EBIatwgHG5RAWLQh3g+EA//Q3nSMvRIyhSi8BoSwKjzQlPsaS26TQdXbVUnCsiY1MAEnEz40NSrgzJuCq0ugzKGB8UHNJTjmgB+N7E6FwdHubHI+QxvgHCN7AoPN989uPnm8+FpwDuAjAKbvZBmTBSlAJUq6BRzKAQyi0WcjiFnEUhY1OCQixjcKCf4YFWRsQ1DPefZ7C3Cnn3OaTdNcj6WpD3dyLqbqOzuYXOxg66G3voqu+ip7GNnqYmepob6GlupKe5mdY2of6vjrGmvUw2BjF2yYnhxjSG+y4gl3UilzUyLlKg7JTS09aiann5MTD+80paMLtcVo1wwyjcL/6fA+P4a2C8yYO713ghuKQFYJyc5Pntm9wsSWc0xxxlgQHKAkMUBfrIcnWQZGshydZAkrMQWe5CFPnqKDeoM7xRk2HVraM6o5vUGSqYz8gGNUYK1BnOFyBSn7ECY0Y3WqDIs0CaZc5QvgND+a4MpDvSn+KEJMOTniQX+lM8Ead70ploS2eSPR0J9nQlOtKT7ExXkgM9Kfb0CrCZZkVfuiU9WY705jog3mjNyE4Lbu7VVdX73T2mxa2TJlw5782NjjiuDuxidOA4d5SHEdelUJhny4q12pgvXYjxWnOMoywwDNdHc+kCpjlPZ36wGqZxxjhl2eKUaYVVsiFOmZY4ZVljm2KORsgCjCIXYhKjjsk6TSyS9bBMM8I+2wLrFGPM1+lhn2iMZ4YN3tnWeGSb4bfJGq8N5rjlGeCSq4tngT5+Gw3wSNfAJ1OLVVstiD7kTtQ+D1ZstCMg1RLveAuWZboTVbQcx1hzdJcvxDBMC90l81nkNQ91pzk4rrBhadISLH31cfJWZ1ueL6JTsTRm23MpTJ2aFfO4GDSbCu8ZVPh+QYXvl5T5fkG5/xeUB3xOWcCnVAR+RnXQl1wKmEl1wEwuBXxBdcDn1Ad9QVfYXAbi1BhK1eR6vj6KPHOqIjRItPgVoebvssTkXfyM3sF90VvYzv8J1gvewnDOr3Cyns62A2Ecb2llbXEjPvurCCg+TPDxAvyL8lkYtZYPQ0N4Lz6Cn4Ut4xfhS/lVxBJ+GxHAe2t9+Tg2kBmJS5mRvILp60P4MGE570YF8e6aIN6NXMoHcat4L2Yp767x5aMIV2ZGOqC33gXrTBfsMlyxXO/LoiQfZsYv5p3YtbydtIWfxZfw8/gqfrGujF/GHuB3idv4JDIS9ZR1WG7JxSA7Gc3kSLTWR6GZEoXa+rWoZ8TxVfIabAs3EFV5lqS6dpKbRSQ29JHaIiajXUJim4ywthFsK/t4Z9N5/m1jK+9vvoxOYRlOm/fhnpuNfUYsrgVx+G2NZd3xTArPF1Jxfgs9bXsZ6d/HbfEubrVt4Xb9Zu7UFHLnciF3ajZyuy6Xibo8rl9O42bdEu41W/GwyYJHl925XbaS8aNRKI+GIC3xQVbhyEC5PeIKB0RVzvRUOtEp1MqdtqP5tDVN5WY0lRnTXmVK7+VFiOq0EdcaIb5szcBFV8SVXkhO+TN0KpjBY4uR7vVBtssH+U4/pLu8ke3zYPCoJ6OlXlwv8+VGqQ83j/kwecyf20cCuFEayK3yIO5WLePx+VW8qA7l25pQvj63lJflAbw65cPzYneeHrPn0RFrHhy05sEBWx4fdOLZETdeHvfkm1Ivvilx58VRJ54etedJiQPPTjjxstyV359x5w/nPfn9WVe+PePEN1UO/P6sI3+86MIfL9rwx2pbvqt15LtmD161ePO8zZfHrX48ag3gcdsSHrUE8rjZi8dNTjxstOZ+gzH3G3V40KTBw5YFPGqdx+O2uTxum8eDjgVM9Koz0W3IzXZHJlqXcKs5iht1iUzUZ3CjNp3Ri4koqyJRli1DcWoJylNLGCxbjOKEL4pSH+QlnsiLPZAec0EixPAITuojXsgOeyI/4o7siCuSI66IjrrRfdSDpkPuVG2z5XC2MYfzbaemwJbDBbYcKrBlT44lu7IsVLMzy4Lt6absyDCnMMWYTcmGbE03Y1euNQe2OHF8pwfHdnpQvMeLfVscyE43IyHZjMRkM7JzHMjIsCIpUZ+kBG1S12uQmaZObtZCcrPVyEyfQ1aqPu11W/nLG2B8+YgfXgqQJwDiv4ZFARz/Cox/B4f/CIvC1/8/AMY/vHzAVaWgHHYz1NfJcE+n6h5tWNzCsFiISRGAsZ/h/gGG+8QM9Qk3a13Ie5poOF/K2b25HMtYrTK/nEgNJneZA1W78hnsbkPWJ7hqFShEAygGRMgFaJSIkQ9IGBTLGBaeoi5kPZcpPZBOXqo3iZEWZMY4cqlsE7KeS6oomSHFCIOKqwzJrzKmGGdYPKXc9bdVkJ8RQNgyfdYs1yF6lR5BnrMJ9tYgbV0A3S1nGZIKlYciRgVjhrifEeHGUGhmGZQxKDxVa2nBNS2sfRUohbo7VbyOQqUwDkjqKToaz/IEM1YkWHLwRC79fY3IhTWsqFcFiCpYFH6GoDpKhWiYgamKPbmEwb5OzhYXEZ+mRVCkNv6RZgRGm5Gy2Y+O7lpa2i6ybU8CuduXIxNUXaGneVBYP8tez9Tf7cfA9wYa34R2v2l5Eb7nDSy+WU+/+frHT9Wq+nXsjvAuqIVKYTUtHUApEUZQhYUZYFAsVt0vDgq/y34hb1GEQtSnCnUfFNqA+qpVyqK8+4wqTF3e24i8twNZXzcD3Z30tLbS1dRK51+nmc6mJjpVBph2upq76GptQdxyAmVdIldr7Rm+6MOVtr2MD3Sr/pGhUDYwKvy9egbo62xXQeOUsijE6QiGl7p/GkFdFBzSwkq6veESnU3V3L85wtM7V3h6Z5xnr+fJnWs8vzPOy8lh7t+b4OG96yqF8eWEkvt37vBi8gbjhxOQJOjRt04HUYIuosRF9Cdq0pekjih1IaK0BYjS5yHOnIc4ay4DOWpI89QY3KjOyJaFDG2ay9DG2YxsnMPoxnmMbVzA2AY1rqhUSD2GcvUYyTdjKMcaSao1omQHZBneyNIDGMxZznD+CmS5/shyAhFn+NOX4kvPel+6krzpT/OjL9WbvjRPxJmeDKR7Ic7wQJztjHKLI9d223F9vw23T/gweSGaq01buSY+o/qHyJD8Op2NjezZlkF4pCfOS00wWW6I1To7zGKNsYjRwmSNGl8tUUNtpRa6a/WxSDTDbJ0hems00Q1XR3PlfPTCtDBco4tZpC5GEZoYRGhiGquP9XpzdNZoo75KDbWlc5njPwvN4AVYRuvgnKKPe5YJHrmmeBaY4pFvhEOaBt55+vjm6uGbpYNPhjYembp4phvgl2lGQLo1vknWBKW7El20gqV5XhguV0d7yVz0l6uhEzgPLa956Hlr4hJmh+sKc2xd5xC6ZCGVee6cjTWi2G86xzymUez5KUddP+ao22ccdv6E4+4zKPX+glLv6ZR4fcJJ308p8/qYCp9POe39GWXu06hwn0aVx0fUBX1Oy/Iv6A77EmWCOrJUfS6vXUiW1a+It/uQCJtprLT8iMXG7+Ci8XMs5/4cs/m/xWzRO7h7zSP/4FHSTvexorgZ70Ml+B/aRuDe7RimJDErOoJP1q3mV6HLeStsGW9HLOM3a4J4J3ox78cFMi0xgM/WBzArcwlfZvgzJ9kNtSRXFiR7MDvRg5mJ7syMd+XLdQ7MT7BDP90Rkww7DFIdWJjsz/y0EGakJPLbdQX8LPogbyde4u11Z/hNzCHeic7j08REpsesQjMzBqMNyehkRrMofS0aKeEsXB/OgpQ1LMyMRbsgBa/i/YRXn2N19WXWNncTWttJXJuU5O4hItuGCG4aZ9HRTt7edIl/217DRzvOorOjGOsNhdhnJuOQFYt7QRwrd6WSXbaJXVWF1NftZKT/CDcHDnB/YDd32gq5U7+Vu7VF3K3ZxWTtdm7XbuZmbTbXa2K5Vb+Uhy0ePGl24VmDN08vL+N21QrGyxejOOmG+IQ1A2VWiMqtEFXa0FNpQ1eVNe1VFrSdMaHtrAGd5/TorzZE0qyLqFmL3noteur06K+3oPOcBc2lZjQcMOPSViMubTKmerMNlza70LDdjd4DniiOezFS4sF4iRtjxa6Ml3gwetwD+UFXRPtdGDjoivywC6PH3bhz2p9HVQE8qQjgecViXlUu5evTy/i60o9Xpz14XubO0xNuPC525cExJ+4dsePeERvuH7Xk/lFz7h8z5UGxCY9PmPOs3IqXp615VWXN12ds+OasNS8qzXlWYcLLSjOelRnyuMyQh6fNeHTBnqcNPjxvW8aT9hAetYXzqC2SB62RPGgO42Hzcu43BnC3wZU79ZbcadDnXpMG95rncr9lFg9aZnK/7QvudM3kdvs8Jlp0mWiy5maDNxP1K7hRG8HN2jhu1iYwfjGO0aoVKMuEVbQf8lJf1ShKfZEd90J2zBP5MS9kRz2QH3FDftgZhWockR92QHrYgb6D9nQddKTjiBsN+104t8OO04V2lBRYcCTHmEPZRhzOM+Vgvjn7ck3Zm2vK7lxTdmYbsyvbgh0ZZmxNM2FrujCmbMs0pSjPkp351uzaaMveLQ5s22BLRqoxyQl6pK03JjXZkPWJuiQlaJIYv4CU5PlkZqiRm6tOduZccjOM6KjfplIYp9TFh38FRiFjUQDHf1QH//uwOAWQghL5j/M/UmEcFgl3aJ0M9QjTzpBIcDq3/QgYxSh7ehns7UHW2Yq8p5n+1kuc3J7C0cxV1O5K4GiiH1GOmhQlhdFfX420uw+lWIFSJEMhFiOXilAMDKAQSxkUyxkSS187cVupqdrLkd0JpMU6kxFjxtYsf9prjtDXVsOIfJBB6SiDqlWojGEh81DUyrG9USRHGRAfpk9alBUZMU4kr3EhNTqAjvrTKjOPkF04LLi8+zpUQCwEU48KkCgEiatCu4VMyKm2mXGVKUdob5mK8BFif6TyJs40FhGZ40xAlAGpG1bS11+HQiyosKKp9pPXq2hBXVRBo+D+lgkRMRLk3S0c3ZNBdLIGS9Zq4x1uwJIYU3Yfj6ent5nmlnNk5C9n17F4BsTNKmAUVEZVH7XqXlGIAfqbUvgG/H4MkG/e3/y3N7D4YzB889mbFbSgKr5RFwVgVMUeSQUleEClDAvq8KDw+xHJGOqXMtgnYUg4S+jvVSm7yv4m5H01yHsuIus+j7TrAvLeehR97ch6upF09SDp7KG3tY1OVU5iLe3NdbQ219PW1Ex7czsdzYLDvY/exlrEdYWIL/kwWKOrise40lbFaP8gUpkIqaKWIUk3yn4R4p4uettb/xap8+OawB+/qyJ1LquAcSq4u4YHE6M8u3uVZ3ev8Pz1PBUUxTvjvLozwoP7t3h07yYvJod4eUvJg7uTvLxzneGD0fRFatAXsYi+Ndr0RWrSG6VOb6waokQNROsXIkpVR5yuwUCmJv2ZixBnL0KWr8PQ5kUMCSrjhnmMbJrL+Oa5XN0y93VvsRrXN2lxc4seE4UmjAtr73RTBtZbIE11ZiRvMde3hHJtaxjXikK5vnMN44XhDBasRpazClH6csQZy+lLDUKUHoQ4Iwh5ShDS1ED6Uz0RZTuj2OKEYpsTV4+v4m79Vm71XETZ08WAaJze/mscPlZGVMJaPFe6YBxggFWkNdaJNpjH6WGTqIVZtBoLQ/VQW63DwtXaaIVpo7FqIQuC5/Clz3RmuH2M9rKFWEabYR9niXmEIcZhepisMcQsxozZAXP5xHU6n7rO4GOnz/jY4VPUl3yFTawmDkm6uGeZ4p1vic8GS+zXa+GSvgifXAP8c/TwTNfGNkEDq2g1rKPUcYjRxS9VUBod8Vtvz6oNfrjGWmAQpIZxmAZGq9XR8p+NXoAG+n4aOK8wxtFrHjb6vyQnYA5VkYacCp7LTqf32GH3Dttt3qXI9kN223/MbruP2WM/jb32H7LP/n0OOX3IEdf3Kfb6mGKPaRxyeJejDu9x0uUDLvrPoGHJFzQt+YyuFTPpWTOH6lUz2Wz7K1LtPyDe8VMirD8izPpjlhi9i92Ct7BRfx/jhb9DT+t3RKRksPXyIIkXBwk8fhH3fXvwP7AHy7wMNIT2lOQwPli7krdDg/mNAIxrl/Gb6KV8mLyCT1KD+TwtgPk5AWgU+GOU54JVnj3muY5op1ihkWqLVoYjWml26KbbYZxli2mGJbqpdsxMDGR6YijTElN5L2En7ySW8eH6at5fV8q02K3MWJfAnORVzI4PRj83EpOCGIzzIjHKiUA7NQTNlFB0MmNYlJ2A06EiAqtKCbpQRcD5CwTVthF8uYvwFhkxXcOsalTidl6CxuF2pu9v4d+3l/HZjmJ0CndikpWGTUYcDtkx+G1NJr5kM5sqt3Pw7Hb62w5yW3Kce5KDPBTt5G7rJu42bOFe3Xbu1u5gsraQidoCJuqSuVkXymT9ch41B/Gk0Zdnjd4qaHxY68Wdy95cO++OstwOWYUVojJzesvM6SwzpfO0GW2VxrSf0afjrDbdF7QYqNVB3KCNqEmb/mZteoVp0qP14iJqT2lRfWQRF/boU73bnOq9TlzY70V7cSDDZ5dz88Jybp0N5ErZ1MpVUu5Ne4k7Z3ZaUVXkQNkmMyo26FNfZIKyxIUrpS7cLHXldokn90r9eXgyiKeV/rw458vXFwP45mIgL8/78/ysN48rXbl70oaJEmMmSgy4XarD3VINHpYt4nGFLo8qdHhQps2Lc0a8PG/I8zP6PKnU4fFpbe6d1OBWsTo3SrS5WW7MvWo3nrYt53F7BA/aY3nQnsy9thTutSRxryWOe80R3G0SXOPu3G6w4naDHpONC7nbNJd7LV9xv3UW91vmcKdpLpONatxq0GaiwYg7zfbcrHdmot6LWw2B3KwPYqImmOsXl3DlbCCjp31RnPBAUeLBwBFXBg67ID/qqRrlURcGj9gzdNiewSN2qnf5EXsGDjnQe8CB7oPOtB9wpnGPIzU7HTi/1ZqyfGOOZOiwN0WTw7lG7M8xYF+OIfvyjNmbJwCjKbuyzdmda8GePCt25pizPduMLelGbMsypSjfih15lmzLNWdDhgE563XJSTEgK1mPzPV6pCRqkhA3l/i4WSQlfkVq2lxysuazJd+Kvtbd/OXrm/xFUBeFlfRrhVEwsfzllbB6/ucRlMMfr57/bj39T6qj8L1/P//jgFG4YRwSdf4VGId7OhgUqgH721Rq4rDggu3vn1IX+3pVnyl6p1bWPRcPc3FvCiVZy8gPMiLORYvcUF/az1Wg6O1H0S9jUIBGsaBgCQHNApDIGBqQMyyMSFDk+lSAd+JQPtvzVpEercX6SH3yU3zorD+JtLcdheDYlQqxLl0MyRo4U7aF3GRLkiLmkxqlz94NwRzZHkdP3SnGxB1cFeJsBNVPMKQMdDPa3cRQdzNj4h6V+jemEJQ7oY5wkDH5oCrjcVQmZ1gp3O5JGJUICqOUwZEuzrbsIrrAlcBYA4LX2tDVd0mlXI4KtXgqN3EfwvvIgKAyTt0xCiqjMANdDezblUBo7AJ8QxfiHabLingLys9tRdzfRUPDaTIKlnK8Kg+JuIURhdASI0aoFZxqixEyHV//XV8riD+Gv7+9T4Hvm68FGPyvgFEFiBIhI1M6pS4KSqJUUIOF348YhfC7EklR9stQ9MpQ9EhQdounprcTRW8d0u5qBjrPq0bSdRF5Tx2y3mZk3Z1Iu3qRdPUj6xDT39ZOZ3Mtrc0XaGm5REtrA20tbbS3dNPZ2kt3Wy+yhrNIquPpOquPuFqN4fpUxtpaGeq5glQmRiKrRikVThz6kfb10NfR9vfA+Nf8xan2l87mBlWsjpDDKNwwdjZfpqe1jocTYzy7d5XnwtydmmeConj3Cl/fGeHh/Vs8vj/Bqzujr1fSt3h59yrjR6ORx2uijFnEcJweynU6SGI06I9SQxyviThJh4EUI6Tp5sgyrZHlOSPNdUSWZ4+ywJahfHNGNxoztlGf8Y2LuLpJi+ubtbi5SYuJjcJoc3uLPre2mnB9sykjeSZIUo0YSLVAnumgckPL8n0YLVzGlW2hXN22hitbIxndtBZ57mpEaUtV4NifGoQieRWDaauRZQQzkO2JtMAB2WZ7ZEVejJUl8VB0jttCe4+ylZr6/aTmBhEYYYpV8AJMVqphl2iK6ToDjGIWYRKjick6XRau0Uc7yhitNQbMXabG7MVz+cpvFjM9ZzDXdxbW0eY4rrPBLMQALX815nvNQSNAHeMwE+b4LmC66yymu89muttsZnjMZdEKdayjNDAJn4d13CI8siwJ3uaiAkePLCO8svRVsOidqYttvBaW0erYxi7CLkYHl3gTAjMc8Em2wTvBBo8YSxzDjTAMXYB+2DyMQtRZFDgfLe85WAdr47NCBxujX7HK5NccX6FNxSot9vt9wQ63j9nm9DGFdtMocpzBNptP2Gb1EUU20yiy/oAdVu9SZP87dju9x37Xj1TGmEPOH1Pi+gmnPT+j2u9zan0/oyVwBp0rp1MTPI0jnu+T7/QBqU6fEGv7EVG2HxNh8xk+uu9jOe+36Mx6C835v8UlcDGFF/tJvTyM/9FaXPcfw+fIfhx3FWC6OYmFGeHMSlrN70L9+fXqAN5es4y3o1fyu7iVTEteyRepS5mfEYRu/lIsNnhiXWCHZb49hulW6KZaoJtigX6KBTZ5DrhsdMA51wqLDHvU01cwNyWc6fHxvBOZzi9W5/F+zE7eW5PLF3EpqKfGopMZgnF2GGbZYVjlhWOTF45VTijmmasxy1qDVUESTjsKWFpWTPDp0/hXXsD3bAPup5vxqWpnyYVuVtb0say6F7eqTsxPdaBd3MQ7m/Ywb0sRerlZGCatxSErGsf8WJYfzmN91Q42nNnGoUtFKDuPcb//GA/793K/axOTTZnca8zhXn0ud+uymaxLZaI+nol6IYw7kDt1y3jUGMLj+iCeNHjxtMmOx02WPGp24H6jO9cuCPd0zgyUWdNzwpz2UhM6ysxoqzCmvdKAjjM69JzXRlKjh6zeGFmDMZIGffrqtemq1aDp3AIun5xPTfEimoqtaDnuRFOJG/Un3Oit9OV67TLu1S3n7uVgbteuYLQhnAsn/di63YrcrTZs3OVN9gZbCvKN2V9oxNm9ZojKnBkpd+HqCReuHXPm+mHh6cDNEw5Mlrvy4IwXjy/68KzGjxd1Pjy57MLDy7Y8rLHi0WVDHl9YoJqH5+bx4Ow87p+Zx53Ts5ms+IoHZxfw/LIWr+p0+KZel5d1ejyvM+JRrRlPWpx52hnIo85VPOiM4kF3Mve70rjbnsLdtiTuta3jbms4k81B3G7y4HajHbcbTbndqMvtRi3uNGrwqFGdh40LeNA4h3tNs7nbMod7bQuYbBGSFrS51azPRLMJk41u3BYAss6LiRovblz0YPS0C7JiWyRHbJAfd0J+1FEFiSOHbRk5ZMfQYTsGD9ujOOSA5IADA4dc6NvvQuduJ9p2OtC604GmIgdqttlydpM5p3KNOJiqzZ4ULXan6bA3y5C9OUbszhbGmKIMQ7Yk61CUZcTOHDP2FFixK8+C7TmmbM8xZ0uaHpvXa7IhWZPcRE1yErXITNQkPUmTlAQ1kuLnkhA/i4SEL0lO/JyNueb0tgjA+PqG8fVKWoBElaHl6wf/pA6q4FCAwm8eTkHjawXxr/eM/wSM/7yq/n8EjD/86RU//Onl381/1wzzw59f8cMPL/nLn1+CMH96pTK9CDeMQ/2dKgVuqFuIRxEUxnZGxF2MDvQyOtDHiEhYS/cyLIR393Wi7BVgso3uS8e4dCCdC9ujOZ29lKxAY7JWutF8uhh5t6AKCSqinMEBwTEtGCgGUAqh1yLhcxlDIgHo+lH0tdJcfYqS/elsyTInJVqHmBA9IldZUX58M9KeasYUTSjE56i7uJXUREcSI9VJi1ZnW7YLFQeTEDWVc1XawxWZlHG5gqtCJaFQ39fXzHj3ZaTN5xnpbVbVHo7JhAYWIW9RyZgQo6NQqv6M0GesgkmpkhGpDPlgBwdOZxEQp4/jqnkERVtSWrmDgX4BmIV2lL+togUSNf1NAAAgAElEQVTjy/BAv+p+UVhNC6aYjsazZGYFsiJaDb9wTfzX6hG23prmjnKkIhEN9eVs3BFCZe0uZJJ2hlUr8am4HiGeR3VLKBEyE4WInKn8ReH5X8HglGr4+i7xR0A4BeoDKkB8A4yqVbQK4KdCyIXfjwDm8j4xil5hnS5D2StF0S1G0dWLoruXIeE+sescA21nkHaeR9xxAVlvPdKeJiTdbQx0dSHp6kPaJUbWLkHU1k53Wy3tbRdpaaumpaWJ1uZ22poE6Guku6UW+eUD9FcG0VaxkM6zixhs2sFYp5jBnnGk4m4kkhqkombk/d3IRL2IujvpFiJ7XucvCiaYLmFam1Wfd7c10902BY1dLbWqn9HTNgWMz+9d48X9a7wQnoLaeO86L+9d4eu7Yzx6cIfH92/z9d1xvlUB5CTPJ0e5eTKOsTQNRhPnMpY4n9GkBYyuV2c4RRtpgjbieANk622QpTgjS/ViIH0x0swgZJmLkWX6o8z2QZnlxlC2M2N5TlzJt+dKgS03N1gxUWDKjQIjJjYZcnOzPjcLdZnYrs/EDkNu7jBmbLM+smw9upJN6EwyozvZmt4UJ0Rpnkgy/JCk+yPJ8Eea6Y80w5/B9DAU6auRZgQhyXZHWWDJaKEx47vMuXbMneFTIcgqE6k9vootmUZErZ2Lf8gXGPu/h2OsOnaJupjG6WASb4Rpojlm660xSrJEf50p6mGL0AzTYeEKTb70nsVsn9moBczHKFQfw5U6LPSey3z3r5hh+wmfWX/Ml05fMNt9DgsDNJnnr8GCQC0WLFmESbg+1ms0MAtTwyRMHZtYPTyzbHDPtMQt3RifHGM80hbhmCAol+pYx2hiE6uFTYw2bskmuMQb4bbOBM915njGmeOyxgiLSHWM1s7HJFwd41WaaPnNwTBwAU7B6ni6f46f/i/Jc5/J0eUa7F/yFVtcp1Fg/xFbHD9jq+PnbLX/nB2OM9lm+xk77D6jyP4Tdrp+wg7nj9nq8CGFdh+ww34a+5ymcdjxQ0qdPqTK9SNaFn9Jb8gMWld+zEm/D8mx+TUZTh+RaP8hMTYfEmnzCaE2M3HVeh/dL3/Jl5//nOnzZxJbdITEijaWHavFv/g0HkeLsNmThvnORNSzQ5ke48vHUT58EOnPO2sC+V3kcqbFh/NJfBjTIpcxfW0Q8+JXopkagF6OFwZ5Puhne2CU5Y5RuiOmKda45zvjt9GRxRvtcM9ywDwtGMPUlagnCaaVcKavW8uXKev4Mima6dGrmBWzCrV1q9GJXYxdRghuBWtwyw/DOXsVbrnh+G5JwmNTKmHFh0m6cJ7Q8ksEFNextKqHxZV9+J5sZeW5TmLruwk9X0tAxXk8T1/C4dQ5TPcexGxDPubrY3DJjMEtNwq3rQmsLttC0sUici5sYX/dNsa6S3jcfZRHXTu535bFvaZE7tTHcqcuism6cG7XL2OiwZ9bDR4qJexu3WIe1C7jUd0SHtd78KjBnHv1utyrN+Z+vT336725Ue3HlQs+KKrc6T3pQMtxS2oPGdJUbEJnuTldp03oO2OG5IyNakRVZnRV6tJxehFdVfp0VZrQWWZJz0ln+ko96TnhQt9pa0YuOHGz2oPJGj9VjuO1lrXUXwwlKssY59hF2CSZYpVkjV2iOT7ppsQUWpG9zZhjB83prHJhsNKJ0RJLbpZYcrXYmvFSO8ZK7BgptmHkhA3jFbbcOGfHrUs2TFy24G6jFU/aTHnRpsHT5oU8aVLjaZM6T5s0eSrUDzZp87hek4d1wvsinjWp8apNk687dHjZaciLbksetdvzoMOTex1BTLat5HZ7BLfb1jLZtpa77Wu50xbOZMtK7rQGc79tMXdbfJhsdOVWvT236w243/gJD5o/4WHrJ9xvncZk84fcaZ3O7eZZ3GpcwETjIm41GHKr0ZSJBlNu1Jlyo8aU69Xm3LhkyfXzVoxXWjB0ygRFsRGKw8YMH7Bg+KA1gwdtURywR7rPgYF9jvTvcaR3lyM9u5zo2elMxzZ7/g/y3iq6zvRa19xj9N4n2UkllaoUpMhlW7KYmZklW5ZtgS1bFoMli8lCi0wyQ9llZhLDEjMzM1iyLLkgyU6ldndfbMjT41uykgqcczLO6TH6dPfFHP/3r/Uvlde6euqd831no6izDtSddURy2p7ys448zrPiRpoxFxJ0OBOnyalYFc4kqXPuiBYn41Q5maDBmSO6XM2x4O5ZZx5dcuPuWReu5ZpxIVWLk/GqHD2sQHqEAulRyqTFqpISq0xirDzxsbLExW4hIW4TcZHK1JUd+2+0pAU4/rma+ENl8X/0/D8JjH8OiwIepXuh/+O/b5z5z//43Z+A8d/XgfH/+Jc1qUt6VGxn2WhJC2jsfrOxRQQyi+iUHgEL7Yx1tzPa2cJwRxOjXc0MNRXR+uwClZcTabgcS36QHcdC3Kh9dI3J3k4GO7oY7u5luLtLuv5trF/smhbVy1hvP+O9Qs3rk2Y/DrSLyJX73L7kQ16qPdEhRoQdNCTEx5T0+N08vpXCvWtRpMXbEBuuR3KkDifT7bl5PpjW6htMDTRJDScCBCcGxUziECIDcaRDQm/FdYbqHjPYUMx4VyMzQ31MSZ3awq09yJSATBE0PtTJpFAY+0QrvY/e/gZSzwSwI1QNy/2bpS3li7fS6eqo/hMwCjgc6JU6pQUwClAUV2F+aax5SlyyEx6Bcnge0mJPqAahyRb0D9Uz1j9Keektsk96UyC5wmB/yxtgFHOUG6HgYs3gevt4Axg3lEEBfOK8cb8BhaL9Lx0B6OlhqGdD1RXxOX1/vP/LZ8TOcLG5Zbinh+GuvnVVUSiLHQLcuhjtaGOko4mRtgoGm5/S1/CU/uZi+tsk67DY0URvWws9LW30tLTT19JFf2MfPY1NtDdW0tRYSkNDpVRdbKlvpb2+nq76Irob7jBYmE73I1fqHmjSVLCdkcZHjLX3MNjeQ29nDb2dEgY66xjsamWgu4NeMRvZ1CDdIy2gUawHbKmvobW+lnV4FNcqWurXXdKtdRW0NVTy1dI0//J6nt+9nue7tXl+tzbHb6Xnab5fneKbr17x7euXfL86IwXGr18v8y+vJnj5NIbFXA2WsxVYPLqNufRtTKfKM5mqzESaDiPJxowm2zKStJ3hpD30J/kwcMSfwRRRfoykBTCa7sdYhg9jGd6MZ3oxftSTmaydzB51YPqoFXO5pswd02fhpDZLZ7V4eUGLlUs6vDinyfRJbQaPGtGVrEtbnC7t8UZ0J1nSmWBFZ7w1XYk29B6xZzDdmeGUfQyl7mcww5OhrB2M55oze1KXxfNavLiqz+xtW/pvOPAky4TcMA0O+ynj7L4Zg92fSVu+9vH6mEVpYRyjj1G8GSbJNpinWKATqYd2uB7GseYYRBijuE8ZFW8V1A+oYRJqgNkhI9Q85VF1l0NllyyKrltQ3LEVI18dzENM0D2og3GICYYhJhgHaWF8UA69/dtQ2bMJrQMK6Pgrox+kgk2sLq6phnhkGeOcqI51hArWh9VwiNPGNlodxwRt3FJN2JlkjGu8Ea7RRrhEGGIbrYlFpComIcqYBmui7iWHpqcc5t5KeBzUwFbnxxy2/5QT7tu4vE+GK97ynNstS554zXEzp5xkOGm/mVP2m8l33MxZ563ku2zhuMNnZFn/igyL98ix/oDzLpu44vwx150+4Inrx7QHqzMWq8rkEQ1a47Q4v/tjclw/Jn37xyQ7f0y07YeE221mn9HHmCu9jZLc22ySfQezXTuwCozE99xdfG7cZe+909hejkU9ywfFFF8+j93Fp1E7+CRyJ59FeUhDvbfG+iETEyh1KctFhbI1PIhPw73YEu+OfJInqileGBzdi2HqTsyOOOJxyoO9J1zZm+uAe9Z2nDN8sE33wzjFH40kXxQSDyCX7I3ckQPIxBxgW2Qg8hGHsEwMZlfOYfadisb7VAR7Txxi38nD7D0Zj8+5bLIqS8itqSVd0kl0ST9R5WNEV88QKRkmsbaXvPYeUmoq8X1wgx1fnsfuYj4mmalYJEbinBSGe2Y4u7IP4Xn5CEGPjxFdkEfaswy+kOQx3XqDb1uv8lXzCV7WxvGiMpjFcl+WKvbzUuLFSo0rKzX2vKyxZqXGlpUqV9Yk7ryW7Oarame+rrXgda0hr6uNeV1lxZrEhVfV3qxUH+BFlQ/TFQcYLfWmv8CD/kIPep6K1rIdHQ8d6b2/ne47TrTetKLxhjFNt41ouWtK231Luh86MPx0F6NPPBh56sJYgSmzJZYslNgyX7adyUovWsv8SMgywTxYBfkgXT4Pt+LzcEsU4mzRSLTEMNEA0whZDuVq8eT5TrrK3Jgqsuflcyum7lkwftea8Xs2jNyxZOiOOX23jem9p8/QE32Gn+syUWbAfLUeS7UqvKxX51WjFisN2rys02GlXp+VegNe1hqyXGPESp2R1LjybaMav2nW5NctWnzTpMNavQGv6i15We/EYq0bC3WeLNbuZaluPyuNfrxq9OdlvR8rdf6sNgTwqt6Pl3U+LNd687J2B6/qhNKowkq9Aiv1MizXbeJlwyaW6j7jRe3nLNZsYbFGlhe1yizWqrFYo8ZClRpzFWosVGiyWKbDfIkOc4U6zDzXYu6xEYsPrJi9a8XELWtGbtjQf9WGnss2dF2yoeuCKFu6ztvSetqS9rO2NJ+xoeG0DfVnHagR4HjWhfIzLjw/Zsf9TAtuZxlxPl6Zk5HbOBmtQG64LDmH5DgRpcrZRF0up5vwZbYVt49Z8/CUDXeOW3EhVZ+8aDUyIpRIi1QiNVqJlBh5EqNkiI3cRHzsZ8REKFJbmsd/frfwxiH9p5b0+gzj/w+AUcTq/JXC2NbMiBQKm6WOaAGIwugilMV1dbGZofYmRjqbGW2X0F78JRVXjlB5JpybCe5cjvem/NYZJrpbGOhoZaBDhDyLnL8WRvuE6tjBiNgS0rue7zchFLReAZZCnaqh7Olx7l6NJy/Ni9hQK/w81AnwUiNorwrxIfpE+KqQEKZDXoozty8fprPhFuODtYwNdjIxLPYkD68rcmLrith7LJSwsvMM1dxiuPEZg83CqNG0rg4OitV9G5E43YwPdUhd1QIYBeh2dNfin+CCfYAipvs+ZVeYHqeuxdHZIfkrYBTQKAXGNwAp1MfSwusEhOvjEaSIW6AKe0JUOZxmzeiIcFhPUvDsMhnH3CmQXGOgr4UxEWMjrR7GBkWJXc/rULgBhz+8bqiFG7Aorj+EQXH+W+9tAOVgdzeiBjpbpc7voa4uhjp7GGoXjvgeRtrF3GoboyJnsUPCUEsBw01PGGh8Rl9jCQNtNfS2NUhnC7vbWulqbqWrqYXupjb6G3vpbmyirbGS5sZyGhuESaWNttpWuusq6au7SXdNFn2PA+i4a0/1XXNaS+MZaqlmsKOFvg4JPW2F9LbUMNjeyFBnK32d7VKFsbOlSaoqru+SFrE6NVJwlEKjtEX9w+DucgQ0fr08ze9eL/DdVwt8J65r81KA/P3raf51TQDjKr9+/YrvV2f/CIzfrY2zVhjHq3wdXp9WYeWkAkvH5VjMk2c+V4npo2qMp+owdsSUsWRbRpNcGEzyYvjIAYaP+DJ0xJ+R1BDGM8MZzQhjOC2IofQAhjMCGMs4wHj6HsbTtzOVbcd0rhkzx/SZO6HNwkkNlk5r8SJfi/mTukyfMGHkqD59Kbr0JovwbtG2NpPWQIo5w+mWjB21YSJzO+NHdzGWs4exPDcm8+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sRHhYfkrZLhgt7N3Nmz+fkOn9MjsMn5LtuI3+nAsedZTi1fRsnXGSkddT6c9KtNpFi8QnJFh+RavMrsu0/4uLOz7m5ZxMP3T+jNlCZwRhlZo/qMZRjwbX9W8hz+5iMHb8ifcdHxNu/xyGrD/Az+wgXnQ/RVnoPZfmfIKf4Psr62jj5HyLiiyv4387E7mwAulneyMV5syVxD5titrM5yhmFOFdU4tzQiPdAPW4fqvG+qCUdQiYyiI/D9/NJ9D4+jnBna7Q7min70D2yB7P03Xie92f3SU92HXNjZ647jlkHsc0MxuJoJEZHo9HODEclPQC1DH/UUoLQSIpEPS6eHTkJ7MtPwudsAgfPxuBz5jD78yPxzo8n9MtT5DfVkN/czInGXuKLO4gp7SOjdZ6UhlGym3vJra8h6tE19pxJxS4vBousSEziw7CLD2RXchCe6UF45YXjdyODkAdZRD1IJffxEZ7WnWC+5QrfNJ/ldUMGy9XhLEn8Wa704WXFPl5VuLNauZ01iS2rVRa8qrHgVbU4O7Ja5cRalSOvq2z4qsaar6ut+brKmtcSO1Yk7qxU7ZVudFmqDWShNpTZ6kPMVIUzVhJEz0Nv+p8cYFisGrzrRfvNnbTdcqXjniu9j90YeLqLkee7mS7yYFZU8XbmS61YKLNirsSaqXIX+io9ePRgN7vCFVH3V+ezYHN+EWLLe8FmfB7nwJZEB7bGW6AQo4dThiGnn3hSX+fLVJ0XLytcmHtmz8xTR6afOjH6wJaBuxZ03jKk7aYOnfd16HykSe9zLQZKtBiu0GKsSp+pOhNm6i2YrbdhtsGBmToHZmqdmal1YabGiRdVRixJdHhZpc1ajQ6va3VZqzHgda0Fq7X2LFdvZ7lmN8s1e3hZ487Lmr0si/nDKh+WqvxZrg5iqSaYF7VBvKgNZKn2IEu1u1iscuFFjS1LtWYsiXZ1nQpLdTIs1n7KYu0HLNa9x0LNZuarZaS1ULWNhSo5FisVWKxQYrFcmcUyFWktF+nwqsCU5edmzD42Z/y+OQM3zej70py+axb0X7Vg4Atz+i6b03bWkI5zprSfM6PlnDkt56yoP2NF3Rlb6s45UJVvT8UJW0ryrXmQY8jVJDXORclzPHQLuUFbOBYqx/FDiuSFKXIqUp0LCbp8mWHCnTxrvjxqzukEPXKj1MmJVidTKI1RcqREypActZmEvwGMYo7xD78Tbej1IO711vT/xxXG//Nf1pgRM4w/UBhH24WC2MJw+zowSsGwq0WqKI52ifeaGWprkuYxTnQ30l1xn8ov0rmbspc7yZ7cyQyi8Isc+hrKGO4Wjtlm6Z7qke4GRnubGRZ/o6ttHRyljlvhvO2UAosAl+7mGmpK7vP09gnO5QQS6W9E+AF1YgO0iPFTJylEj9w4G25eiKG17gGTw40M97cwPNjDoDBtSCNihHmli6nBdsbbi2h/nkP9w2wq7hyjo/IBfU2VDHe2SF3TYo+yCNeeFM8Ot0lnH8d7Bhno6Kay5jl7I6yx8ZPDdP+n7InQI/viIdrayv4aGAeF6eVPM4wDbc3cv5NPcLQB7sHKOB+UxyNMlZAEY4YHepjsm+bZ4/Ok5blRWHVTCoyjA12MDnSvzxRK5wpFtI2Y+1yvv6UqbgDixjMb90JdFOcNKNy4/+H7G+8NdrUx2CngvoPBti6G23oYau1kqLWFobZaBtvKGGh9Tn/9A4bqHjLYWEBfYxn9rXX0tDbR1dZGR0sLHc1NdDY10tXYRF9DD50NjbQ1SmhurKK5vomWmm46q1vprylkoOYk7aW+dN1d/7/6uvsedFbepLuhlc6WMjrb7tDdfJfe+nqGmpoYaGmSuqS7W5uRAmNj/R9Vxg2lcR0YBZgKl/SfNr0Il/TXUoVxYV1hFErjG2D8bm2af5UqjGt8+3p1HRhfTfD16yV+/3qcr0riWDunz1cXdFk7p8HKWRVenlVarzOqLB7XZC5bbGMxYiLFmIEEG4aSnBlO3sXwES9G0nwZywxlJDOMwYxQBjJDGTgaxkB6IAOpBxhK82I8exdTuU5M5VoxlW3MZKY+M0eNmMsyYTbbhJk8I6ZFFE+2EWMZxgynGDOYbMRwqgljGWZMZpkzlW3OvFAUc22Zyt3OWO5uJnJ2MZPnysJpV2Yu7KDnrAMPE9TI9FbCb4cGxqYyyJjLYRBkjU2CPVaxejgmauGYrINtsiE2KaaYxmlgkaiPZaIx5nGmmMeYYRxpgsEhAwwj9DGOMsQs1gjLOF2cko3wyLLBO9sep0hddsSI9rERNmFaGPoq4RBjxO4kS5wO6WAdpIX+fhVU9sgh7yYjBTzDYDXs4nRxTBDtZ028U0xxjFBme5wa7pl6uOfosydbH7cMXXam6OGaZIBrnB6uCbo4x2hhFqiEdYQ+JuH6aAVpoumrhmWADh5+ejhZf0KypwI3AxQ577mZTPv3OGL5Lgmm73DE6ldkOmwiz3Ub2du3kmb/KQmGn5Bosol4003Emn9CnNVHHHXZxMW9ctw6sI3HPluRhCrRFPI5A4kq9GSacsHjE3JcPyRjxwek7/iAFOf3ibB6lyCLD/Ay+RRLjU/QkfkHDOX/CY2t76Kvq8ueED8ir8XhdTEAzXgXVGMP8lm8O5/HubItxhHtRAeMk20xTbbDKNkJrURXVJP3Ipe0n82x+6Xq4+dRXmyL80I50QvluF3opLrjciEMhzP+2J7ywTzPG5PcAAyzYjDMykE/6zRamSfQyspEJzsBg6xYjI/GY5SaiFN2Am4nEthzKhbP05F45IfhmR/BgYvJhN8/T16ThPyudk51dJJV30xMaR3pLQMc6x7haH0DYbev4H4sHpfMMBwyQ7FMC0I/9gD2Sb64HfFl79FAgi8m4PdFMiHXk0m8mcDVJyl0tp3nRdMp1hqOslofx0ptKK8bglmrDuBV2UFeFnjxqmAX35S68U2VA2u1ZqzVmrJaY8pqtSWvBByWObJWuZ2vJE58LeBRYsmKxIUViRvL1Z4s1RxksTaE5YZY5qtieFGTxHJdGvPlCcxWxDBZdpiJ0sPMVMcxXxvHYn00i7VhzEl8mK/wYL58J/Pl21kQkFfhxGS5M8MSN1okXpy7aodTmDzKfup8HGDGu0G2fOSry5ZIKzbFOfBBtC0fx9limreD+Ad+FNRHMtgcwkyVB4tlbrwo3cl8kSvjj+3pv29F910zOu8Z0fHQkPbHurQ/1qL1iQ7Nz01pKbCgo8SWfokrI7VejNTsY7TWh/G6AMbrgpmoDWSmzJXJAmumnpuxWGTKyxITVkvNeF1uw+sKJ1YrhDrrwetqT9aqPVmp9GSpYh8vKnxYrPBjoTKAOUkAs9X+zFb7MVsdyGzVIWYqg5mv8meh2pvF6p0sVluzVKvPcp0yLxu2stL0GUv1W1ms3cp89WbmJVtYqJJhvnIrC+UyvKiQY6lSgeVKRZZLlVgpUWOlTIfFEn2mnusz8lCf0YfGjD0wYfyeMeO3DRm9acDgDUP6rhrQd9WI3qvGtF80pPmsAU1njWk+Z07DaTNqT5pSccqM8tNWlORb8iTbiCuxypyLUCA/RI5jgbLkBchyLEieYyFK5IQoSis7RIljERqcjNHlRKwOx+I0yI5RIuOwDEfCP/uvAOM38J2YTRSQKIK4/++HRdHG/l+qJS0Fxo0ZxjctaTHDKGBRqIzrqmKLVE1cB8d1iBTAKKBysLWO0cYS+ouuUnMhlrKTYTw5dojnlzJpKnvEUHcjw73NjPQ0MNJdy4iYRetqkLpphaIobYN2d663qXvFDF0vI92TDHcO0FlXSeXTixTfTefehSAeXwniwXl/bhzz5smFcJor7zAgzDlD3QwN99E30EP/UB9DwyJrUZhXBAS2MtlZSPPjFIqvxVB5L4eW0pt01xXT21QjBcUpoUwOtDEx0MroQAvjYtaye4DOxhaufJmPR5gFtgEKWPpvYechLTJEC7yt9K+AUTikhaooWttiLlOoppXlN8k+txu3ACW2+ymxO0SRyFRLhvt6meydpfDZJfJOe1LfUcDQQBt/CYzC6CGMKBugKGYUBRgK+NsAwA1QFNfh3j9XGAUQbjwrrhuAONDVhaj+zk5pCVjsa22iu7GRroZm+po66Gtsoaehmq66Ijrq7tNRe5Ouqhv0Se4yUF9AT10JHfVVtDfU09LQSHN9Iy31dbS9yVjsqmmnrbaWproKGmolNNa00CrpobOyiX7JA/oqkml6YkvLNT3ablrTWRBNe3klTVVt1Nfdo77+BK01l+msqKVbUktHzXr7WcwritazgMSGasn69pc/2/xSRWNNOQ3VZTRUldBYVUJTTanUJf1bMb+4NsfvxAyjML+I89oU369O8vXrVb5dW1cY//dXE3z1epHvXo/yVXE0r84ZsnbRhFcX9Hl1QZPViyqsXlLkq8vKfH1Zna8v6fDNBUNWTukzlKTFQKIB/Qnm9Mbb0ZOwg7FsPyaOH2LiZCQT+dGMn4piJC+SoaNhDGX6MZrlzUT2biayXBhPt2c02ZrJFAfm0newcNSJuVxj5vPMmMs1ZybLgskMC8bTTBlPNWU8zYTJDGNmskx4kS02y+gymWXDWJYHEzl+jOcEMJoXSO8xfwqPuHE+zJKYA6rs2rUJDbuP+Mjxc9QOGWMQL4BQDbsYOWyjFLCN0cBOtNFiVLCM18E8Th+DcG10Q7XRCNRAxVcVrVAt9CJ00ApTxzBSCdtkbXakGbI/15rIS+54HjHBeP9mdL0+Q8vrU0wDFXGM0MYxTBt9Tzm0PBXR2qeGvp8OlodNMY/QwyFBH9c0A7YnaOAaocbuOE12J2vhnWfEgdMm0nBvlzR17BNVcYzTwDlOB5doTVwiNbEL08QuyhCTSCO0w/RQC9BE11cT+/2aWNp8RoqvFj3n3KnNcuALHyXSbN8n3uxdYpSXSXMAACAASURBVE1/SZz5+0SbvUO0+btEm79HrP5nROp+yiHdjwgz/JAoy485bP4O8RZvkWb5Yy66vUtFhDINoZ/TELaJinAFTu18nxTHX5Bo/3MSbd8i2eFtYu3FjulfSFcFWiu8j63CP2D6yT9gvfUnmMhsQkdLEQWrj7GLs8Q5ez8qod58GLmHTXFuyMfYoRcvsiwNsEnWxSrVCJ0kY2SiTZBJdkQh2R2lhH2opxxAO9MXjVRv1FL3opq+F+2cg8gm72Zz4k42J+9ma/oBPk+MYXN8Pp9HX+eTQ1/wYVAWWyLiUEuIRCcpFK0YP0xTD2N9NAr7nHCcjoXgkOuL0/FAdp2PYe+XOYQ+u0VMRSFHaovJbq0gq7OBuLoaDpUU4n/3S7zOHMXxSDD2yQHYpgRjkuiPTtJ+zJP2YRfngesRb7zyQvA+fZhDl2LJ/CKGO7fj6CzKYKo8iaXqGFbqI1ipC2S1JoA1SQjLBQFM39rL7I09rD7cx+tiF5Yl+ixXabIkUWepQpcXpZYsFW/nZeEuVoocWSk2Y6VEn6VyCxbLbaSQN1/pzqzEl5nKUOYksSxIkpktS2KhPJUZSTyTVTFM1yWy2HqU+eY05hoTmW84zHy9Ly/q3VmocWJW4sKMxJOZak8mqj0Yqt9Hc90Bzt90wjlcHs1ADT73N2ZTsA2yXnLIB+qwNdKaD6Ic+CBxJ/onfYguSOJ+cyYdrfFM1gWxWOnJctkuFopdmXjmxMgTBwaf2NH/1Jq+5xb0FpjR9dyQ1mdm1D/bQfUjFyQPXKh6sJPaR560lwTSWxlJX2UMvRVxDEoSmS0PZer5PiYe72TygTCTGDB+w4Dp2ybM3rNm9r4DC49dmX+8ncVnrqyUeLJaeZCVSn+WKgNYlPgzV+XLlGQ/ExIvxiTuDFXtYrTak6kan3WIrPBlvsKHhTIvFst28qLMiRfltizXqfGqSYnVJmVe1iuwKJFlvmIr8+UyLJTJ/rGWy2VYrZRhqVyOhTJlZks1mCrWZrpYn+lCA6af6TH1SIvJ+xpMPjJg4qEho3f1GLypS9+XunRe0qHrkgHdl43pOG9Iy2l9ak6bU3XWmsoz1lKDTPFxK27Ea3L5sCpXojQ4GSDHMV9ZcvzkSPeTIztYmaNByqT7K5Lmr0BGsBJHwxTIjpAnO3IbmVFb/iYwivBufv8DYPw7DCz/I3OM//CHf/uOP6t//05qQBEmlB/W3zSz/Pt36zOLP7z+HfOL4m9JTS9vnt3474gZRgFMw52NDLfVM9LWwHBLvVRBHO1qk7aixWaXgdaGPyqOAiaH3kCleGaktZZ+ySOe5sfyKC+UmusZtDy9SFv5A/paaulpb2Gop52RHuG8rqO3rkg6SzjbVctMZz3TPa1M9HYx1CWAcZDhLhHfIlYQCrWrgf4WCb2NpfQ3l9LfVEpfYylDrRJGRFSOADPhVu5fV+KEGifO42/gbULE6HTX0191k4rbR6l7lEdX2SVGGh7RX1vIZGcLM9KwbdH2FfN+rUyKzMi2LmmGYGxaCDYBmpiFbsM8+HO84/Q5fSmU7r+hMG4Ao2hLi9Duoc42ygse8OjRGTz9VbHf9xE7/ZVJyQtmaHCAwb5mquuvkXfBj7LWewx2i99BzHaKsGzxvXoZkYZl90jDz8dEELpwmPeKfMQe6XNj0ufFZ9ZLvC5W+UnnRMUqP/GbdnVLI2lELM0P78V5qLObwY5OBjpa6Gmul4Zpd9bV01lbS1ethJ6GUjpqHtBadZUWyXlaKm/RUV0m3dDSVl1Ja7WElupqWmrEjmhxFVVFW3UVXZW1tEoaaaippbq+nKrGAuoFZFYW0Vt4id4HvnTelENyVZOGB/50FH1BZ3kTjZIiKirPUF6ZQ63kKq2SStoqK2mWiJicKikoin3SDdWVUmAU0NhQVUm9pIK6ynLqKstolJTRUFFKXXkRdWWF1JUXsrYoYnXmpUYXYX75zas5fi1UxtUFfv9qjm++nuDXa0t8/3Kef305xVevRUbjLCsFUSzlq/EqX42V02q8OqvG6gVV1i4rs3ZFiddfKvPNLTW+ua3O2g1Vlq8Z8OKSAfOndJnJ1mEiRZeRJFMGkxzpSXanK9Wf7qzDDGcFMpbuxUS6J5Npe5hM2cl0qivTKduZSnFmMtVpvdIcmDpqzWy2HXO5dszl2DCbY8VUlhlTWcZMZRkymaXHZJYO01lazOXospBnwGKeMYt5ZiyetGXylDMdeS7cizXnhJ82iT4q+HnLY+LwMYrbZdENMcYw0gRzEacToYJViAL24eq4JppifFgdu2g9HCMNsA3WQdtDDpU9sqjuVUTzgBraPuoY+GiiuVcW3QPyGBxUxDpMC+8sB/akWGAZqoqh/zbMw1UwDJZHbe9nqHltxsBXmW3OH6Hhvg2DA6pYBOlgFqSOxSERuaOLW7oRTpGyeKSo4ZOtw/4sTSIuWuGdrc2OREUcohVwjlPHKV4LB+GiPqyJSbAShqFKmMVoYRChjm6wKnoHVbD110XbYTMH9qlTdy2Q1mv+PI634oK3KinWnxCk9Q4BOh9yUPOX+Ov8En/dX3BQ42f4ar5NkP77hBj9ikOmH3HI9H0izd8h2uItslzf52qgPHd8ZXjkL8f9IGUyHd4l1vItIi3f4pDlzzhs/x7BNr/E2/gtdhq8janGzzFS/TFGCj/FUPYX6H7+Lloyv0RR7R1pdqTP6SiMhBM6bAey4c6oRtmjH2uFabwp1klm2KRaYppsiUaUGQap2zHO2InNcS9cLwXheiWU7VcOYX02EJ1sbzRzDqCRdxClrP1sy/RDNisO+ewM5I4eRz7zHEpHL6OafRGVrHzUs4+jlXMMraxsjI8nY5GfiNXZRKzPxGJx8jBW+dHYno3H8VIqdhfSMTt1BPPj0diejML9i2w8L+ex9+Ixdp3KxOFoAlYZ0ZhkRmGYHYtuVgSGGX7YHj3I7pyD+OT5EXg8gEOnD5H6RQxnb8Xx8H4M9YXxjJT6MlfpzWLNPuaFKigiXqqc1mcFC5yYurediRtuLD9y5usiI9aKdVgpVWe5QoPFCm1my/SYLzNhvsSM+SIzFopNWSg1Zb7EivliJ+aK3Zgrdmeu1IuZYm9mS/2ZLw9nrjSWyfJ4ZmqSedGYxkpLGivNCaw0RvKqIZjVhoOs1nrxsmonL6q3s9DgylTDHkbbAuloj6KoIZ6sewHYxpsj66fNe/u1+VWgCbKh2siEG7A1xpotydvZnOGO8YVAwkvSudF+mpauM4y15DBV5Sf9vvOVbkyX7GC6eDfTxV6MFrgz+NyV7meWdBUZ0l1sRmeBC+3PnGl57EjTQwcaHzjS9Gg7TY920PLEja4iL4Yq/RgpC2C4yIfRAm9GH++h45IFXWeM6TimT99xMybPOjB3fgezl+2ZvmbJ1JdWTN2wY+aOC3MPdjH/2J3Zpx4sFHqzULSf2aK9TBR7Ml2yl5nS/UyXHmCyZD+TZQeYKPVmomwvk+V7marcy2y5HQuVVryQWLEosWC+3IjZEl3mSnVYKNNmoVyT+TJ1XpTJs1y2mRelm1kskeFFmRwvyhWlbev5YiVmCxSYfirH1GMFZh7oMPlIn7FHBow+1GfigS6TdzSZuKnF0DUdOi8Z0CDUxvMWtFyyoemyA7UXnSg778TDY1ZcTTHgfLwmFxI0OBuryslDyuQFKpMbqMzRAAXS/eVIC9hGZtA2jgbJcDRwC9mBW8gL3crRsC2kBCjT/DQXfrsgXQ3Id19LgfEP37/mP6X1NX/4/ivE/X+3fv+a/xRB3T+oP/xerA38i89KFcZ/+x1/+EHxb38Oihsw9zeB8e+Ew7/12b8NjKtMD70BxnYBjPUMt9ZJgXCkU7ihW6WgKLIXhaIo4PGHJWJlRjub6K1+TsPDcxRfTKLp3jHKrh2l8fl1BlrrpErWwEZ+X0ctHRWP6Ci9y0jtM2baKpnpbmSiu2PdHNMzwGh3N6M9IupnvUa7Re7ixn2PdK/1RF8vosZ7Rf35axvvbVynetqkLumGp2d5dimWmvuZ9FVcpav0NqNCZezuZKxPOJH7pXl/o13tDLa10lBbzm5/O8wDVDAK3YLVIRmicpx5/jyPoe6av1IYpc7oN3OMwvAy0tVOa42AmSIOBGvjtP9j3PzVOHUpg/7+Hrq7y3hcmMexyyE8rLoodRlP9PQyKWJuukU4djdjfQIWBUCK6mWsu4+xnj99543vPiZ2PovfrVvAYRcjXZ1vqofhTnH/Jni7s5sRUV09jAiY7OxiSAqMbXQ3NdAh1vTVVdNZV0FnbQnt1Y9pq7pNU9lFGsvO0lr1gLaaaloFJFZX0VIlkVazRABdJc1v7lslVXRU1NFSWU99TRXV9SVUNz6hrvYRreXXaXuURsuXrnR8oUjtXWeaCtLpKH5EZ1k1dWVXqSjLpqIij+rymzRVVkhhsVFS/kZNlEjhUACiAMWNkgLjG2hsKC+lvqyYutJ1YKwvK2JtYYrfvFp4U+vA+O3aAr9dXeL3K4t8880Qv1lb5Puleb5fmuLrrwQwLvKyIJqlk0q8ylNi5ZgSr06qsHpalVeiNX1OkZVLSqxdU+H1DRVWbyixckeDr+/r8us7unx7TZtXZ9R5cUKbmVxDhrPM6M6wpeOoE70ZtgymmjOcasFoqqV0V/RkqiVTaVZMpVutq4gZZoxnmjKVZcpMrhlzx8yYP27K/Akj5k8Kk4wu82Jv9Qk1Zo4rM39Kkxf56rzMV2E1X4HVfCWWzqgzflqPmnRtLgXLk+2zjQQfRQJFiLbDp6g6bUX3oB4GwQboB6hLh/ZNfLdhGaSCQ4wBJjE6WEboYBWogdVBkXG4DbXdsmh6K6O9Xw1tL1UMvNTQ26uE3j4ltDzkMPRVxTHaCLsofSzCNTE9pIpltCZ2CXqYRaqj5S+PdbQ+lmHa6OyVw2CfAma+KlgEqkrnEC0iVKXAuCddA9/jRhy+ZEvcVUdirzjgk63LniNquCao4pqkhWuyDo4xOliFq2McoohBqALGkSpYxGphFCr+nhrmvlpou8rj6WtE1aM0+oqyuRhqQtYOWRItPyVE9wP8dX6Fv84HBOm+S4j+2/jq/DM+Wv9MkME7HDL+gBCDXxKk+3NCDH5GuOlbxNm8TfrODzmx6zPOum/ljKcsMWZvEWr4I/wNfoSP4T/jb/kuvlbv4mH8Fi76P8FU48cYqv0MPcVfoCPzC7Q3/ww92Z+huO0naFvJ4XHEB+NIdzQid6N+eAfakU4YxtpjmWSPRaINNqkOWKY4YhBvj1XmHswy3LHM2Y/DqUAsc32xyPPHNDcA3Uwf1NP2o5npi3r6QZTSApBNjUQ5OxnN40fRPpGL9onj6Jw8hUZuLhrZ2Wjl5qCVl43OsVgMTkZjnB+D8aloDI8flpbxiUhMT0ZjciIaw2NR6GYFo3FkP3qpfhinBWKaFox5Zhjm2RGYHo9C/8RhtE8dRu1kBIrZhzE5cZi9l+IIuxRF4uVIjl2P59q9JB7cPkzJrUB6C8OZKN3DTPl25iWuzJQ5SKFjvsKIhQpD5kvNmHlux8T97Uzd2sniHTeWHu9kqdCZxRIb5krNmKswZr7CmIUyExZLTKU1J8wipWYslNixWOzMYrELCyUCHp2ZK93FYuVBFirCWKhKZKkug1eNopJ51RjLq6bD687hRj+W6n2k5pClxv0stfsy1RrMUGciHb0nKem4QPyX0RiE2fP5PmPe3qXDW7t1+MzfENlD1shEOLAtdidaeQG43EjicNEJbnXepWeshNH2+0zWJTBdtZeZqj1MV+xgqmwH06W7mSzxYKxoD/0FDvQUWtBTZEVfgSP9hc70FTrT/dyRjid2dDxxoPWRLS2PbKXbbHqLd9JTuIueAjcGC9wYe+7G8D0Hei+Z0ZqjRXOKGt3pegxkGDGUa8LIKVMmzlkxfcmOmauOTF9zYuqaI1PXnZi9vYPZO65M3XFl4v5uJh/uYeKRO2OP9jDyaDejzzwZLfBirGgfY6XejJftZ7JoFzPFO5ktcWWmxIWpIjumiqyZLrZgtsSM2RITposNpfC4XKHKYqkS80UKzBUpMF+syHyJuBfAqMjMc3lmniky+1iFiSfqjD7VZOSJOuOPlZl5JM/MfQXG7qjSe1Obli+N6P1Cl74rOnRf1qPtkiGNl8yQnDWh6IQRj7J1uZmizhcJilyKUeV8pA5nI7U5GaFGbpgSWSHyZIXKkRUkQ06gDLkBW8nx28xRv82kHlCi9WEu/GYDGL/iD7//SgqL//H9a/7j+2/4z78TGH8Iij88/xUwfi9a0j+ARXH+fxYY15gZFkDRyEhHA6PtDevQ+EZFFEriRokW9QZEblyHO9uY6GljvL2KDmF+uZbO87OxlHyRQeOzqzSVPaOvTSiMIvC5WWqe6JQ8pfHZddoKbzHWWMJEe53UeS1UsqFusVlEwKHIOFyvdRAS6+n+HBoFLK0/s/76X95vQOZUTzszHVV0lF7j6aVYir6Ip6PoPD1ltxlukDDe2cZwd6f03zjS285QVys9rXU8eHQZB2897MM1sDi0DZdoNS7cj6Onq5CJ/ta/BsY32YvSuJ0+YegR8NZBf1cjiRmu7PTbyu5ADRIzg+ntaaWzs4Srt46QlOPFlcdZ9Hc2MiY20gi1tEe06YUxqPsNLArVULTr1zevbHy3jasUFN9A4nBnB0Md6yU2tKwDo4BJcV6HRCk0inNHF4PtHQy0d0ojcAQwtgtYrC+hrfoJLZV3aZPcorH0Ks3lV2mrfvpXwNgskUihrkmogG+AsaWqhuaKFhqF8ldTRH1tIQ01xTRKHtBUfJzae4FUXXGk+aoDLQVxtJVfpr3sIe2lD6ktzKW6JI3a8pPUld6nQbSpJRU0VpVLQVEAolASayvLqJOsvyZg8YdV9wYWa0sLpQpjQ3kRrxen+O3qIr9dFZA4L61vX4vzi/8KMM7y25UFlgsOs3RCkbUcFVZF5amyelyN1ROqLJ9QZvmkMi/PCHhUYemcMotXFXh5U4WVG6q8uq7Gy6uqrFxT5+U1dV5cU2f+C1UmLyowdlaV0XxNxk5qMnlCk6ljmkznajCVo850riZTeZpM5mkwlafO7HF1Fk5p8OK0JktnNXh5Xp1Xl9R4dUmFlUuKvLy4jeULMry8IsfLy1tZubCJ1fOf8vrC5yxfkmPwlDxPYz/lhO8HpB34hMPeW9nnIYuRzYfIW36Mxm5l9A9qoeutgLlY8+e7DZNgFSxj9TFO1sc0WgfjQFWMDiiiKxzI+xTQOKCExn5ltPYqo7VbAb19yqjvlkF9jyxGviLeRhXjYHXMw7UwjdDA5LA6zqkmuB+3x+OEIzszrfA+5oJ9pD66+2Qw91fGMlgFY39ZLMMU2J0m3NKGeOeZEXbRiSP39nLooiNuSersStZgT4o2bsla7ErWYmeiPrYR6pgfUsYkQhmTSFWs4nSwizfENFADp3BTTLzUcQ+05tnDU/TXXifX34wo68+It9pEsM67BOq+S4TxL4k2/TnxFj8j3PinBOv9mFCDt4gwepcw/bcJ0/85IXo/JcL4Z0SZvUWS3Ttk7dhEtutW0l0+J8Twp/jq/hgvjX9kt/r/hpfBW3ibvcMew7dw1voRVsr/iJnyT9CV/SlaW36C9tafoLnlnzDSfg91vQ9QtZZDb58l+hG70Yt0wzBqB8axTpgnOGIab4dJgj0GCQ5oxTmil+yGWownqjE+qMT4sDnIDZmQXciHuyMfvhu58F0oR3ugFrsX5di9bDrsiUysD4rJwSglh7ItLhCl5ENsiw1ANsYXuThf5OMPsjnGg63xnsgl7UUx2RulJG+Uk/ejme6HTmYAellB6GYEopZ6EPmkfSgkeaOe4YdSijdaOYEY5IejcyoMrfxQNE6HoJIfgfypTGyv5hJwJ5fE26mcupvMrUepPLkXR9ntMJpu+zH6yJfp0p2MF9oxUejARKE9s+W2zJYJCDRgvtyAF+XCmWzP1EN3Rm8FMHr3IGMPvZl85sFMkRtzJU7MF1vxosiMl0XGLBUZMFuuLf3sYpkZS6XW6zE1ZRbrMS/l9ixU7uJF1QGWq+J4VZvOWkM6q00pvGpNYrktjvnWSCabwhhtCGG0MYSxxgimmo8wUJ9GR+NJapqucK/yKr6Z4SjssuZDexN+Yq7LP5pq8Ym7NUr+biiICtyDSVo4u85nEnozn6ti1Ge4h97mRgYkJxmXHGKiaj+j5U5MVtozU+XEdKUr0xXujJbsYrDIlf4CZ3qe2kmhcbDYhcGS7dIaKHKhp8CJrmcOUojsLXSi+7ktvc9tGHxmw+gzG6af2TL3xJbuMxrUHtlKS5oiralKtKVo051hymCeNROnHZk658j0RUfmvnBk4ZoDC9dF2TF73Z7J69sZv76d0S9dGP7SmcEvnRi86SIN5R57uJvxx+6MPXFn/OluJp/vYbrInZkicd3JdNEOZopcmCl2YqbYkekie6l56EWZGfPFRswWGkhrrsiA+SIDFor0mS/UZbZAm9nn6sw9k2fyuSLDz5QZfKrE8BM5Jp/IMP1YlvFHCgw8UKfjvi5jt5WYuC7L6FUZBi/J0HdBgc5zKrSK731Ck2epytyNl+d6rCpXYnW4FKfD+VhNTkerS53UueFK5IQqkBsiT45QHA9u5mjAFtJ8VWh9fAx+u/hGYfwTMK4rjH8/MAow/CEobpz/3wWM7X8CRjGjONjWKC3hiN5oQ2/A48Z1sF0ojk0MNpTSXXILyfUsqm9kUXIlnYpbp+irK13/G12tDHY1MdHXymBTBa3Fd2l6ep3eyicMNpRLW+Gj3R0MdXZI1bV1EBJAKEBHAG3Xuur2A2j84Xsb7//pcxsw2cNETweTHTUM1D2g4IskHpw+RNXtTEqv5tLw9A6DTXXSXdDDvZ0MiX9DTxuVlY+ITTmAs78mTpGq2Eco4ZdpT0XzbQZ7Ghnv7fwrYBQ5jKItLUBRAJ+4iplGAYJXrscQFGfE3jBdAiN30NVdQ09PGaWVl4jL9CA625u2lnL62hsYlLbaO6UzkMJNLlUMxe8g1vSJdvQP1MR1mN74jYRS3Cn9DYc62qXQKGBxsF283iVVFoWaKM4bJe4FMA629dLX0k5XQw1tNUW01z2hpeoOTZU3qC26Ql3RdTqqn9BRU/pXwLiuMgq1sYrW6vVqqa6lrrKVuppiGmoe01T1nNaKMtpKb9DwPAbJvV1U3nSj5W4CzSU3aK54Qkv5bZqKT1BfEENjURItJWdpKSmgsayaegGe1W/gsKqS2ooyaW2Ao7ivefOaOAtgrC0tQgBjbWkB9WWFvF6cfgOMi/xWKItrC3z7WoDjIr9/tcA33wzzm9Ul/nV5kX9dnuKrr6b59ctZXjwP48VxOb7KUeV1tgprOcqs5qqwekyNtVNarBzXZPmEFkvHtVjI02DyjCpTF7UYu6jFyCUtRr/QZPyqKtM35Fm+L8u3z7fw62cf8fLBZhbuyjF/Q5b5q1tYuLyFhfObWTy7hRdnZFk8I8fCmW0snN7G0tltLJ+T5eUFWV5dkmXtigzfXN/Gtzdk+PbmVr69uZlvbnzG2q2PWb3xIWtfvsfXV3/JV9c+YOXaZjpyP+LGobfI83+XRO/3Obj7Qxydf4W2xS+RNXofNUdZTPZpYLZfCXNfeQwDFDAM18A8xRSjTCNMkw0wPKSGrq8Cuj6K6AdroOqjiOLebah4yiPn+BnKO7agvHMrWp4KqOzagtKezej4ihaxGqaHNbGK18c1yxr3kw54nXXiwHlXfM+5sTfHnt0p5uyI1cc1ThfnaHXsIxRxjFbBIVEfmzht7OJ12ZVhzo5UI2yiVKWq4r6jRnim6bInSZ09yfo4RmlgHqaIaYQSFjEaOKWaSl3fBr4qmB7UZHe0HU4HrDh98Tgd9c+I8TLmgP777FP+L/hp/YQE+0845iHDKc9POb77fRJt3ibK9KdEGP2ESOO3iTD8BdGm7xFl/EsOG71DiM5PCNb5EYF6P8NX7218dH+Gp/qP8ND4MW5q/wU3jR/jof9z9pn+Eg/Dt9mp+c84KvwT5tt+hM6WH6G+5cdoyP4zqlv+AW3FH2Gg/z46pp+jYaOMsrspOv72mEW6Yhrlgt4ha/QibVALM0ch1ALFw47IRzojd9gL+Sg/ZMK9+dBnB7/yceJTX0c2+dqxxd8GmQBrZP2t2ORrzgcHLXnfx5Jf+drykZ+99PpZsCO/8rPiA19TPvAz5gM/A94JsJQaNt4LdeCDMCc+DHPm47DtbIpwRTZmN4rxHijFebItzp3N8Xv4NG4P8ln+yOUGo3YmBuX8WORzYtA+k475Fydxun6O/bcvkVxwhavVV3lee4EHT47w9HESzx/GUXjvMJUPD9FTHstImRcdD2xovW1D5117Bp/aMymy+0r1mavQYq5Mg7liLWZKTRkrtmPwmRV9j60ZeGzD2FN75gqcpVC0/NSG1efWvCowY06izXylAS8qTFkuN+NluQlLpfoslOozW2rMTKkt8xW7WKqMYqUmnVeNmSy3pPOiPY25zlQmu1IZaE2msymJjuYjtFRnIHmSw/VzMRzPiyY6KZzd/r4oWdnzsaElH5s68JGZEx+aO/GR7XZkt+9BzsUNWaftKO9yR883AIfIBA6fuMqZq2VcOl9O4fVzND2Kp68snKmG/cw27mS6xoEpiTOzEg+myvcxUXqA0WKPdbXxqS29z+wYKHRkuMSFkdLtf1ajZdsZLrRnrMiB8UJ7xp/ZMPnUhqkHVkzftWb4ignNWSrUpyjRmKhDa6I5vRk2jOY5MpxrzWCWCSM5RkycMGI634i5M4bMnTdj9qID05ccmL7syPQXTsxcc2b6Sxdmbuxg+uYOpm7uYEKs+7u5g+E7Oxm958bo/V2M3HNl9P5Oxh7sZPTBDsYe7mD8kSvTT12ZK3Bl9rlwijuxUODMQoEj889sWCgQZcX8cwvmnhmx8EyVqedajDzXZfCZHkNP+TH80wAAIABJREFUtZl4psHkU1XGHqsx8FCLjnt6DN+TY/LeFqbvbGX6xmbGr2xm8PxWOvPlaDyuQvUxXUqyDHiQosvVOHXORymRf1iR/CgV8mPUOBWtTn6sFicj1DkeqsLxEDHjuJU0f1Xanh2H3y3B776SGl6EwvhHyPv9N39/S/ovW8//jfv/xRTGVaaGOhCbW4ba6hhuq2OopU46szjY1iSNz1mHw3WTi9Q9LRzUb6q/rZnx3nbm+ltoK7xB3d0T3MoO5VpGEDV3TyO5d5n++nKpOaa/vXHdad1eS39dMV0VT2gtvEd35XOGW2qk4DnU0YxQyIb/2FIVgNPxpr3659C4AZICkkQJaBTAuN6m3mhX90oDx0faahlqfEb1/Vweng7j8enDtD+7TG/FU8Y7mhgTsNjTId0k0t1Vz+1Hp/EMNcU5VBkHEW6cYMDlp2n0DdVLlbqJ3r7/i7z3jMoq39J9+9zTve/etXfl0rLMknPOOSOSFJGcQcWAGABBSSLRiIoBBROSc845ZySIAmarrLxjn77d43T/7lgLrXKnPj3uhzvuHefDHP+11ouUvK86fvXM+TzzbwKjAIjLCuOgaHwR7icHu8krTGFPlCWeoZoEh1nT2pbP0GAV7Z13OXF6J7ujnaipv8PQQDOjglFoqBsBoMXW9Js2s5BlKSi1U4KzXGhZ/0UJP7/Qil5+P5bhe7y3h9HubsZ7e8Ua6xH2gAuf9/LXCdfis+5hcW5zuKOFnuYiuoQ2dH02zVWXaSq/SldtPv1Nwuxiw18BowCJQptaaFELCmNHfR1t9XXUNzXR3FRJR0M5vbVlDFYX0lOWTuO9YGruuNNUEEZf+VXaqmppra2irfoSTcX7aCsOprs0kr7yLPqr6mivaaVZgMTGmuX2c2P9G4XxZ3VRBEcBGmuqaKqppLWmUmxHN1WW0lRRQlNlCa+fzPPjl0/48cvH/PjlkljficAozDC+C4xP+OOzeb76ak5cIfiqaj+vMuX48pQsLzNkeJEuw/N0WZ5nyIvt5hdn1XmVqcfrSya8zrLgRY47r/KCeHw3mNnbQUzdDWD6ngeTucI2A02e3lHg63tSfFUgzZeFcrzKk+bLmxJ8fUOC15c38fqiBK8zpfnynCwvT8vyXKhMWZ6el+HpOSmenZfkxUVJvrwixetrUnx7Q5rvcqT5LleS17c28M2t9Xx3az0/5K4XQfLlDQW6kjZyY98qEv1Ws8d5BVvtPsXY5jP0N69F0XQ1yhbrMdwmj7WPMrqu69D2l0ZzjyqGcabonjTEKtUSixhD9PeooR2ihM5uNXT2aKIepIKalwJy9hvQ81LBOEALTXcFNlqvZJPdKpTcJdEKVsIwTBOTQzqYRehiFqWF+VEN3E7b4nfeicCzzuw8u5WgNHsCTlrhHqOL/X45zEMkUfGRQtVPDs0QIZhbA1OhjX1Qmy1ROrgnGOAVr4N3rAZu0Vo4HVHHYq8c+rukMNyngF2MIU6xFmj5yKO+XRrrID0MHDUwtzHGwVIdZ+2V7DJdxWHrL9hj8iFHndYR57qOZK91nPbfyCkfWc74KnAxWJOLQdocsV7NXsPP2Gf8OXsMP2e3/kqxQoy/wN/wc3z0P8VT+yPcND9gq+ovcdH4NTt0PmC71q/ZpvFLtmv8BjeNzzCT/Q3qEu+hIPlrFKTfQ07y/0BF/hdYmG7E2EwGY1sNVJ100fYwwyRkM/rBFqj46iPvp4eEjy7rffRZH2CGZKgdG3dasz7YjLVBJqzyM+Azby0+8VTjQ3clPvJQ5iNPJT7zVeVTHy0+9DblIx8zPvQWypyPfS340MeED3wM+NBPj48CdPkgQJP3gyz5cOcWPgl1YsX+7Xx+wI3V4R6sOeCOdKQfcpG+SB/yRPGoF1pJgcge80Y2cRdSJ/ajkBaLUkoKRudycLpajXduFwfvdZFVeo87ZdcpLcygJj+WunsRVBccprzoEKUlB6iuPkhvbyyttQcov+VPxY0A6nNCaL/pzUCeE7OVNjytN+ZxlQrPKhVYqpZjvlae+Ro1HpTrMVNowvRdS6Zv2XL/uhUPb9nyJG8Lj/Ntma8x5WGVBY/KrVgotWSxxJTFUgMWyo14WG7Jw0pnHjcEsNB6lIedSTzsPsH99lhGWo7SVXeE6qK9XDq7g+NHrTkUbs6uIGv8PF3w8XTHw9sXS3tXFPU2I6lth5TeVjbqOLNe25nV6vZIWPqgYheIjr0/Bg4+mGzzx8JrD1uCY3Dbf5aA/TfwDbjO4V3HSDsSwsV4b25lOFF/w4WhEi8e1AXxsD6QBzW+zFV7MFezg5nqrUxVODJetoXxUjuxpsq2cL/CnulKe2YqHZipcGC+woUHZduYL3XmYakTj0ocWSh2ZrFwG4v3XHh0x4Xxi7b0JOjRHqlG62FleqM0GIjWZPiYJlMJesydNOBBkj6Pkg1YTDNh4ZQlD8Wy4OFpSx6ds+bhOWvmz1szn2kjAuWjrC3MXbXnwXVHESLnc515cMOZ+dytYgnjBA9vbWfxrhtLeW4s3nVl4bYLC3e2spTnzON7jjzOs+NJvlC2LOVZsnjHnOf3rHiUb8904TYminYwWeTKXPFW5oscmCuw536+IyN5WxkotGSo0IixfD2m7mgxfVOd6RwtxrL16LtiRPMlC0rTTShI0ic/QZucaFUuHVHk7CF5Th1UID1ciZQwZVIFYNynTvo+NZJCpYnfqUZv6Sn43VP4UdjIIsDi/3Ng5I+v+bN693u9A5B/BYyCAUZsS79z/lfDuP/WrOLfe/b3ZhjnxnqZ7HsDjN0t4gzjmLAv+o0TWmg/iwaYASGPr/udyB0hHkeAuW5mhGDl5mJqb6SQlxFOaeZRKrIS6Ci8wmBNPlM9LaKxQsx3FK7bahisLxFbkAN1xaLKONnVKLbEhX3Fb2fwBAXtLQwKgPQWCN/OL75VGd+C1c+K28/ta+FrBJVxureWqpxE7p4KpeHGcTrunmG0voiRlhrxZxgf6mVssJeW9nJSLh3CKVQT691S2O2RZ2fcFqrbcpkc62N2eIpZMXR8YFlFfLMSUIBDQVUUonVEA8wbp/TEQBdFJZnsPGSF1x5NAvcbciM3lq72Qrq6i7l4IwbfcDPOZh2no6uC3p46xgY6ltcOvp3jHBL2cgvh50KbWoDFZVVR+LkFUBQAexkEl1vRy4DY82ZVX5d4Tgh5mO/U8hq/Lka7OxnvFCJ0ehntbKK3uYCuhlwRGNtqr4th6j2NFfQ21NPTKMwvLs8uCq3ov5xdFNRG4ZnQPq5vLRPnF7tqGxioEbIwr9JZHEHt7WAaCw/SVXOezpq7NFU00FRZRENpIo1F3rQX+tFfcpzhipsMVDXRUdtGU2M9TY3LbeeW+lqaRXPLX7So/0JhbKkSZhiXFUZBZfwZGAVofAOMrwWFcYnfPl/k9esJvnv5hD88XQbG16/n+O2XD/muMZxvcxX55oYcr7NleHVVmpdiyfHyqhKvrmvyzU0jfrhrzY/3HPm+LIzva47xdd0JvmzO4MvO87zsSOVp3SEWi915fNecZ7e0eJ6ryPMbMjy7KsGzi+t5cXYdz9PW8ixpHS9PSvHlSQVenlDi6QklFlOVWEhV4lGKAgup8iylK/DklBDto8SXF1V4fVmVr6+oiQac19cV+O66Aj9cV+L76+o8zdKl9bgi2btkSPZXZZe9JFusV6Fn8xl6W9ajZrURBZPVaFitxXyHDAY7NqDjL4vufi30jplgkGaBebIFZtECMKqj4CmJcoAC2nu0UQ9SQ3GHDPIOEui5q2IVbICBtxoyW9Yh47gO2a3rUfWRFX+dwX4NDMI00d2vhPouCYwOqrDluCFb483ZkWiJR7wF/ietCDppwdZwZSyCJVF0k0RmhxQyHnJIecqhs08Pk0OG2Ebq45ZghH+SPn6xanjEaOB6VAPLPdIY7pbCcK88BnuU2BxhhLaPPMrOm1BzkkDdQgpdXRls9NbhY7ySRDdZzgUoEmm/gsOOqzjguILIHV8Q6bKCGOdVRG5ZwTHntSTskObQ5jXsMVtJsOEKAvRWEqj/BcFG69hlsYFdVhsIsViLv8nn+BmtwMfwU3yNP8XfZAW+xp/gofc+7tof4qH1BebyH6Mq/QEy0h8gJfMbpKX/CQW5X6Kp8TmGxrJYOxpi6mqKqacZJt5mGPqaou6ph9wOTSR3aLHBTYd17vpIBVgiG2CApI8qGzyVWe2uxAo3RT5xU+J9N2Xec1PlPU8NfumpyS/ctPm1pyW/cjfjVx6W/MbLll972fALdzN+4WHCL32M+XWACb8OMuHDYAdW7nVnVZg3m4TWdfxBZBMOIRN7AMV4YTYxCq2kg5ikhGOSuBu1KF9Uj4egmhiGXnoclufO4nrlLqE3GwnP6STxThs3i3MpKc6itjCNprzjtNyNpPFeJDUFEdSVRtJaG8VQZzyVjRe5VXyBwpKrVJVc5ea5cEou+NCX58ZCtRPPqkx4WaHDi3IDnpVb8qTElseFzjzOd2cpz5elu/48vOXJbK4LszedmLvryGSxPTPF25grcGE+fxsP8uyZu2cj5h2O33NgssSH+xV76a6NoKbiEAV3Q8jN9uHyBTfOZbgSH+PA/hAL/NxMcHc2xnGzNabmjphbu6Jn6oKqvjPSGg5IaTojrbkNaY1tyGq4IK3ugqShLwpGPhhY+WNtH4idczCbXfdi5x2NvW8a1ttOoWeShKNtODvdQjnoH0y4lxNxIQ5kH/Ok6cpeJsvCma0JYrbelZk6Z2ZrXJlvcGOmxoXpKmfuVzgiAON0+RZmKrYwI5xlm1modGKhwoGFcqFNv5nFclseldqwWGonKnmPSxx5lO/AQq4Fc5d0GEoW1MaNtB3aQOchSfojFBmL0WQyWoe5WGMWksxZTDVlKd2cpQyL5TptyeMzVjw5a83SGSsenbJgPsOMR2fNWMy0YOmiJQsXLFm4aMVili2LWZtZvGzH0lUHlq46snjViUeXnXh42YGHl7cwl2XDXJYVDy5bMnfFnLkrpsxeNmL2sgmPbzoyf9eDqXxhW9V+Rov3M1m0m5miIGaLApkuDGS8IIj+Un/6S70YKnJhLM+WiZsmTOYYMplrxFiuKX3XzWi9bELDeWOq0w0pPKHNrTh1rsSoci5CmfSDSpwME6BRjdQwDZL3qZEarkjiXi16yk//BIzL6uLPwIigML6rOL4DfT+pkH/n2Vtw/Ftf9zeA8c9NMMszjv/rzS1/Dwz/3vP/DBgn/gwYWxFMLiIwvhOvMy04ovu7xJnGt+rjWG83432dCAredGclXcVZ5Atu6VMHKb94nOqrJ2m/l8VIUyWTomLWu6wkdjWJ7eqhhlIG6ooYbChhvK2a2d5mcY7vLTAKsLcMjP2iovYuMM6OjIhqovDs3foZppafL8/u9TMz0ExL0VnKLx+h4sIhevLP0F9+i+GmSoY6GhkTgsaHuimrzSUkxhmr3QqY7NyIRYA0CZmh9A3Wiure/Mg0M4L5ZHhAbGW/PWeGBXVzGSIFcHx7LwRO19Xd4cDRbXjtVicoTJO4hB10txcx0F9DQfk5/A4acyjOh5rmOwwMNSyrjAPClp3lPd4CRIvbWEZ6xVNUEn9SE5dVWLENLc4vCmpiD8JnI8yYjvV2IWRCjvd1i0Yc4ZkAjsI4gaAQj3Z3MN7ZxURXO6MddfSJwHiTzvpcuhrv0t1YTGd9Fd31jXQ3NL0xuSwriYIhRaj2WsGYIhhfBGCsp72hmqb2fNrqm+iqbKG/spT+ilSa7oXSeO8IHRWZdNUX0FKbT3NFGQ0ll6gp2Et9wTbaCoLpL01juLKQvqpG2msbaWyop6nhDTAK84sCHL6BRuF826IWrluFe6EdXVlGc2Wp2JIWnNI/A+PPCuO3Xy0srwd8vsDrryb45sUTfvdYML484Jtv5vnTd4v8sSuC3xWq8LpAmq/uSfIqbxMvxZLixR0ZXt5V5sVtTV7c0uPlbXOe5XvzpGgXjysO8azpBE9a03nensbz5hieVITw6LYdM1d0eXhBhcdn5VjKkGIpZSOPE9fz+Ph6Hkdv4lm0HC+OqfHsqCYLUZrMxmozn6DHfIIOD+K1mE/QYj5Rk0dJWiylaPMkTYen6Xo8P6/Ly0whL1KLr8/r8DrTkIcZJjRH6nJrrwFndlqxx16LzVbr0d/yBfpOEug6yaNqvRFViy8w2roJox2bMAlRxfiAPsbHLDBOtcYo1gSjQ3oY7tFE3k0SqR0SqAaqox6ogZqnChssVqProoyGgyz6bqqob5VFwXEjyq5SqPvIo7tTDc1gRTRClNDcKY9asATqIdJohsiiu1MR41BVTHcrsyVcC4cwNayDpTD0WoeqmwySThtZ67gJSQ9llEL00NlviOlBPZyi9fBN1CUgVhW/WHW8jmnicFBBTDTQFb53gDS6QUpo+yig5LQRVadN6NpK4rhZmTAvLWJ2SJLo8jlxDu8TsfnXRG5bySGXLzjitoa99oLi+CkHbX/Dfqv3CLf9iDCbTwgx/ZAAo48INF5BkPFqgs02sMdmPXts1hAqKJC2q9lttYpdlivZZbmC3dafs8tqBf7GH+Cl+wHeel9gp74STbmPkJH+DRs2/QIpqX9ESvIfUVb5DH1jeUxs9TCx18FiuwGWHsaYe5tg4G2IqqsmSju0UHDTRm6HNso+xmh4a6Pjo4F+kAHaQUZo7bZCa78T6uGuKBxwR3K/O5v2e7JhnyeSYV58EbSVVUEurN7pzqoQdz72d+HToO2sDHVjzQFPNh7xQTFqN0pR+1CLi0DzZBw6p1Ixy8rE8Fw6RudScMzJxPxsIjYpR9mScBCr2L2YHg/BLD4Eh4xw/K4kEH7rHMkldzhbWkx2eT6VNedpqM6gpfQETXnHaLwbS0NhOvUl52ipymKg5TqTXbnkt7VyqbabU3dqSLl4l4TEk1w9G0PFtf303wtkWvgfrgp3XlX68GVJAC+LgnhZGMqXReG8Longy9JIXpYfYqkklIWSYBbKg5go8GE6P5DZvEAWCoJZKgxgociH+VI/pst2Mlx8gOacfdy+vZez1wNJOL2d48mOxCdvJyLKiX27HfBysWH75s1ss3TE0sgZHSM3dM28UdHbgZKeG/I6O1DQcUde0xVFje0oqbkgr+qCpK43ctruaBt4YG3tz2a7AGydQ7H3jMHO4yR6VrEoa0ZhqH+AbZsPE7D9KL72ofjb+nJgqzcng324lxxMT0Ewkw0ezDQL0OjBw2Zv7te4Mlfnxlztdmart/Kg2lk0yzyocuRBpR0LwpxmjTFLNYYs1erxuE6XpRotHtfo8LRWn6d1hjytNeJlpS4vizVYuqPC9CVZhlMk6I7ZQPuhjbSHy9CxT57+g1pMROszHq3O/VhtHiQKqqMRi2kCQJr9VAtppgj1OE1v+d+kDH2enjbk8WkDHp8xYum0MYtCnTXl0WkTHmSYMp1mynS6KffTTRhPMWA0RZ+RVH2G0/QYTtdjOEOP4dMGjGfZMJLjSV/eXrqLjtJRdIy+0hgGiw8xXBjGcFEYwyUHGCiPYqD0MMNFexi9581Qth2j18yYyjZkJseA2ZuG3M/RZ1hY0XjZhuZMQXE05NYJHS7HanIuWp2MCHVSDqqRfEA4NUg+qEjCfm26K0/D75++aUf/uStaiNn5rwLj25lF4VyGxGW18f+3wCjAojC7KJ7CtRDU/UZdFFvUb55N9Auzcl1M9bYy21NHT9k1ijOPcj0uhNKzkfTkn6Pr7jlGG0pF8BPVQ3FzSOdyHE9rNX21hfTV3GO0qZiZ7jruv2PeENQzAYR+blMvt2KXwXHZHS1c/6w+vn0mxMu8me0bHGZ8YISZoXZ6qq5ScfkIt5MCaMs5yVDlTbor8xnpamR0sIOB3iYu5p5g634jTEPl0PJbg6WvEhduxHNfCPYeGGa2X/hey2qiAIjCvKLwcwmGFeFecI6LJQLlIILrerC/hbjkEHxCNQg+oIRfoAotDbcZGmikpjmXwMPGBB+2J7/qIr1D1fR01oqq53R/H9NC+7ivl7H+LkYGOxgb6P7J1PJWVRTfnzdtZgGwhefC+yb8PoR4HwEOJ94C44DwfgrQKLSql6FxQohS6mpgrKOKAaElXX+Xzvo8ERa7Gytor6umo05QFhv/JjC+hcWfXNMN1bS3FtBRU09XZT3d5XdpK4qlueAI3RUX6KkpprmygoaafNors2kqjqahyJvGwq20Fh6ir+wa/ZWVdFcL7epqGmpraKhdjs1ZbjtX0VhdSWPN8ik8E00wAjAKCmRVOY0VpTSUFdNYUSwaX/58hnGRH75c5OtX83z34hG/ExXGSb55/lQExj89m+fHHxf4t98/4f/qj+QPZSq8LN7E88J1PC9cI9azgrU8y1/Pk7uSPMiW5P5FKaYvKTKVpc3oJcGtZ8nwDWe6rjgzeseDqXvuzNxx5P41Y0bPqzCTocJCiiqLJ5V5fEKeJwmyPI2V42m0As+OCrCox5NIQ+aPGDIZYchMtCmzMabMRAtbZYyYO2bM7DEj5o4bMR9nwqMEMx6dMGYxyYAnSfo8S9LnSZIx9+NNaT9qSdGhLSR6mBBirYWtpQQGDuvQcZLE2EsTc19tTN0VMXOTRsthFYbe8hjv1MbsiAWGcRaYx5ijHayGprciWt7KyLhII+0qh6KnKnLbFPi18q+QNlzNWrUPkNBfgZaTPCoOkqi6SKPhKY9BiIYIjRpBSmgFKaAVKIe6vwyS29Ygu2Mjqt4yaAhKpJ88ZkGK6Lmvx8hLAh1hPtJhA9Iu8mxwUULKRxvlEF309mpjH6VL4EkDQk9qsfukDiEn9QhINmTzIWX0gqXRDpJDzVsGVXcZVLZJoOYsgZGDNO4uKiSFmRLrvprUHR+Q4foeiU7/J5EOvyI9WIoE7w0ccf6Y+G0fcMzxVxyx/e9E2P0TEfbvsdfynwgx+QWBxr8iyPhD9lh/Qbjd5+y3/oh9Vh9y2H4l+20+Zq/Vh4TZfkK43QoO2K5gl/kH+Om/h4fmezhpfIS+/K9REza+bPxvyGz4B+Sl/juKih+ipLEGBR0pNA0l0TWXxVRoobvqYOFlgLG7NoYeb0sLE299rLz02eJrjFOwNQ47t+AeGUBgSgQhZ5PwPpXM9tRktmdksO1UMltPReKUEcWWlCgsEyIwPn4YvegjGMZFY5IUi3lqIrank3FMjsP9XAZel7MIuJNHcGk5e+sa8CksZPOFc1idTsYsOQa7hChc46NwO3EY18RdeJz0xTfFnT1nPDlTEsGd5mRKOjKoaEpkoPUoPXVHaC07Qs29Y5TknaaypoLqpm4a28fp6pmhubGfxIIBQq91sedCG7HX+4jLrODUxRyuXkrnblY0VdkR9BTEM1MexeOKUF5UH+BV9WFeVhzmWdkRnpVH8rQyiifVUSxVR7BQdYgndVE8rozkSVkkryqP8k1tFM+qwnhUfYCRknCa7hymMOsgF64fIDYzkJjTvkScdCMm2Y/9hz3w93fF1cmVLaY7sNRyw1jXFx2TYLRNg1HW90HZwBdFHU+UdDxR1NyBisYOVNVcUVLdjpS2J3JabqhobMfQyIvN9jtx8jjCVv8E7NwT0TE7jJZeBHr6kViaxeC8OR5X2+O4mISz3SAQP0t39m+1IytuG+3FgYw3BvCgNZCHrUE8aPLlQYM3s7VuPGzw4FHDDh7VbedRzTYeVtuzUKfOYoMCi41yLDXJ8KRZgsdNG8QVfs9aN/GsVYJnLRK8apbhVZ0ML6pl+apKjSf5asxeVWb0lAJdx2VpPCBJ8wE5ug4rMxShxGCEEiNRKozHqDNxTIPxYxqMRasxFr18PxGjzlyMPHPRMjw4JsejeGXm4hSZi1dmOk6JiWPyTMTKMxarwHCMIv1HFek9qkB3tBIdUUq0RinTEqNG83ENmuO0aYrToT5Bh8oUfcrOOVNwdSe3cyLJzT1O/u3jVBXG0lIeR0dlHG0Vx+kpS6O3KIX+glgG8g7Rc9WH7vN29AnQeU6DhStaPLmqxtw1I0ZznBm95UJHtgM1l2wpOmdFTpoJ11JMORerR+oRdZLCVUg8qEDCAR26q87AH57C77/mP4R620YWMhj/dwXGqe7Wn2YUxa0ub5zSb53Ry+fyHOO4qFQJQd8tzPU3MNxwl+bbGRRkHCQ/7QDl5yLpyE1lpKaQ0e4eEfwEdUtobU/3tTPRWc9QQzEDtXkM199jvKWU8Z4uES7fQtDPUPS2Vb3chhXyCgWX9Nu27FtoFAFShMVlYJwYGGZ8aIKxHiEAOofa7KPkp4VQkhHO1dh91N65zFBnPcODrfT21BB23BOzQCXU/NaiFSDB1lBz8gqviJD1aHiEmf7u5d3aIhwuA6PghhbAUQC05dWH79wLMT3DfaSfO0xgmA5BB2QI3KnEjSuJ9HTU0tiax+5oczz2mnH6WhTNnQX0dgnrC7uY7OlmorubsZ5uRvs7GRnqYFxYs/hn6uLbucWfT+E9E1rOgvo7IajC/V2M9XYy2tPO5ICgPHaLz8bfPBvvqma8o5yx9gqGWsvpbSilq76MroYquhpqaRdUxHdic0RndH3dz+7o+uV4nbct6c66OrrrhPzEKnrrCuisuExTYSrdVVfprSmms7qG5spq6qtK6K08QXepL92V2+mo8KKtJIXuimK6qhpor62ita6MppoammrezC6+a3ARnNLvKIzC9VuF8a+B8U2szqslUVX8/tU7wPhika+/nuLbF8/40/MX/Nvrp/zpT8/gf7zgf44c5V+q1Pm+QoHXxRJ8VbyBL4vW8jJ/DV8VbuRlnhSL2VLMnJdgImMTI8nrGU2TYjhdnsEMVQYyNOhNU6M/Q5WhU8qMnlFg4qwck8mK3E9UZvaEEgtJCiydVOBJkiKPE5RZjFVjIVaP+RhDZo8aMXvUjLloc7EexFjwKNaaR3FWPIy15OFx4d6SBfHelIU4I54mGPIi0ZDnSSbMJZjResSIooMnrCUWAAAgAElEQVRWpPoZsddeg81WGzFw3ICWsxQGvlpY7DTAPFADcx95NLesRMtxA3puihgG6aITro/FYXP0fNXRdFFA200F1R3KbHKQQtpZnlVGq3lf6X1WK32IpMZnSGh9ioLpWtTtpVBzlhbNMGrusugFqaEVoIxOgAp6/qqY7NZFxVMRme3SKHoosNF+Hdq+yhgHqGLgLYuBuySGroLSqIK0ozQbXZRYs10ZFWE39R4dNkdoE5xqxK4kDXYnabAzSZudaSZi1I5ukCTagXJo+smj5CqBovMG1LZJoLllI5ZbJEmLs+PiETXKYlWoOy5HZZQkN3au4krgF1wOWM0F70+5EfIJ1wI/IMvvPS74vkem/2+4smsll3auJjN4Haleq4nf9hkp7qtI9VhF0o6VxG/9lMgt73PI5j1RnYx0/JRY19XE7ljL8e2rOerwGTstPma77vvYqb+Hkcw/oLnuH1Dd8A+oyf8T6lorUTHYhJ6RBLpGm7CwV2aLuy427jo4+Orj6KuLs58ebkGG7PDXY5uHBi7umrj56OMVaIHvbgd2HfbiQOxu9saEEpkSTVR6LOGpEYRm7Gbf6QPsSjvI7oxoIq6e4cDFs4RfvsTBa9c4fi+fpNJyLlaUcb2xjuvt7ZxrbuPAnXs4pqThkJqCfUoim08cxSbuEHYx+3CO3o173C68Y33YmeDBwWR3ki4GkF8TT1ljCtUtp6hrTKG79hgtFbFUlaZQUHKV6yUVZFb0c7VliWtNj8kqnyQ9u5591zoJvjpA6NURDudMEH29j6TcFtJyKjh1LY/Ma3fJzi2lsiSL/oYoRpuOcr/pKHONUWLw9lJ9JEu1USzVxrBUe1w8H9cd5En1YZ5XHeFl5SFeVR/gWd1+5urC6CzaS9GNveRcOci5rCMcPRlMbPpuDsX6EnLAFY+Abbh6erJ1205MTYLQ096Jnu5etPT3oGO8D2WdIJR1A1HQ9kNZxw9FTS+UNTxRVnVHUdkVSW1vpDTckVVzQ1F9BxYOB9jsEYPZtgj0bMLQMgzFyCAMPYNItHSPoKu7jy1WR3C2PMB2i93sMPPGd/N29rjZcea4D11lR7jfFMRkvS8PWoOYa/JnvtmPh41eLDR6stDgzqM6Vx7VOrNQr8NigyqLjUosNsnyuFmSJWHfc8tanrau5VnbOp61ruV5y0aeN0vyvFGa5/VyPK9R4UmZOvN31Ri/rERXmjTN8RtpiZGgN1KejoPSdIZLidVxQJKBSEWGY1QYPabG2DE1RqJVmIySZTZanpkYeSajZJiIkWUsRpahKCl6IzbRG7WRnqiNdB+VpOuoLO1RMrRFK9Eco0b9MS3qEgypTjSlMtGCihPWFJ+0IzdtG1mngzl98Rgp2edJvZlDZt5tLt2+xuWbF8i+fY4beZnk5mZyN/cS+Tcvkp97hso7p6i7cZyGzJ20ndrG6Bk7ps+YMZFpyeAVewayHejL3UZbzlaqrzlQcNGWWwI4nrXiWoY5mScMSY1W5+QRQ7przsLvH/M/fydkLwqROsstaTGQ+39XYJzsXg7uFtvOb5XGt9DY1yXC3rLa2MmEAC4DfeIM5FRPHRMthbTmnaHuWgJlZw7Tmp1A/cUYuopuiLEtomu3r5ep/h6m+zuZ7mthtKWMwbo8huvuMNZUwFB7q2jQEBzTP5lf3hg8ljMGl80db9vQy8C43LJ+F6TetrUnh0aZGpthoq+dyfZ8ugqSqTy/n6K0fTTcSKOz/BZ9rVWi4aS05Cr+B+0x36mCku9aNPykCY7xpLmlitmBIR709/NguJNp0ZSyrCwK6uJblVEER7H1LuzL7hPVxam+HsaGBsi5m8HeKFMCwzYRsluRpLjdNNeXUd98l8PJ9rjtMWZPjCuFVVmi8jjaJeRidjPZ3cNYTxcj/e0MD7WJAd/i3OKb9rNgWlk2syw7owVlUWxJ9wiQ2IFgJBKAUYDHdwHyLSyOdLcx2lHMaFsBo22l4krHgaYauuqq6RQzEIU2cy2djbV0CUHd4pziuy3p5QzGt7AotqlrGuiv6KOvppDOmkxaytNoq7hBd3U1XUJMTk2N2MJurW1gqOoQQxX29FVuoasykK7Kq8uwWN0iZli2NRTTVldPa13zclh3Q52YxyiGeLc0IawDFKJ2BJe0oDQKwd3LLek3bemqUlFh/Js5jF895PtXj/jdi0W++fo+P3z5in/76mv4/hX//M9P+fc/PeFfB4/wLxXq/K5MlW8LZfiuWIpvCzfxOm893+RL8m2eAt/cVuXZFSVm0qSYOynPbJIC9xPluZ+oyFSCIpOJikwmKTCZLM9kqhxT6XJMpigyeVKJ+ycVmDkpw+xJKeaTpXmYLM/MCUWmEzWYjNdm8piuCI0Pjpkyf9yMh7HmLMRbsphg8We1EG/OYpwJj2MNeRqry7M4LR7HCa0kDTqP6lFzzJJjLtKE2GzE0nQlOnZrMfRQwcBfB/1AbQz8VTHykkbPeQ3aW9ahtUUSQ09NZD3l0fRWQ9tVGXUHWVS2yLLebB2fGa5ildl6PtFeyccqn7BG4QMkVT5BWmMFklqfImO0CmU7CZQdJUT3tJqnLLpBqhgGamLkr4X1XjMMgvSR36GEhLM0q23WsMluPSbBOljt0sVutw4WO6RQ27Iexa1yfG4rwefOimjus8TksBkO0YYEJRsRmqxFqACMJzQJStLD+4TQHVAQ/+5q+img4SUvxv2ouUig4SSN8VYlYuO2cDXegLbzxkxdNmI4TZnBZFW6YxVpi5Sm86gMA8mydJ/YxFCGHAMZsvSmy9J/RoX6eCmKjmwg/5AEeeGS5O7dSPbu9VwOWcc5389Jdv2YJNdPSHITZiQ/56TnWk56rRcBM93jE45t/ZhYt41Eb5fkoON6sQJtv8DW4EPU1X+DnOanIjhq6X6BkYUk1k7KmG2Rw9pZAUdXZVzdVXFzU8RzhwJu7lK4eWzE3UMCXx9Z/H0VCPZXZk+QBqH+6hwJNSRyjzH7dxuy66AFQfss8Q/dTHDYDiISwjmWFs+RE/GExcZy4sIlUi5nc+hoBOHREew7HoPf0Rj2nj1PQMYpPFKS2BobiUv8IRyjd7MlyheHaA/cY70JjvMhKnUX568cp7DgIhVltygrLqCkqISC4houFTVxoaiF86XdnKseJ7V6huTaB8QXdZOYW8TZ65fIzUnh8LUKDt0dIyp/jog70xzOFcCxh4icDiJvdBCdPUDM1XFSr3Vy42Y5xYUV1JXm0ViQSfu9RCYq43hYd5yF2qMs1kSwVHuIxw2hPKndw/PqvTyr2MXTqmCW6oMZqfCjPt+fgtu7OZcZxLHjARyJ8CciOpDdYe54Bjrj6O6MzTYPDK39UNEPRkknDEWNMDS0DmBoEoWK1h6UtHehqB2Ckk4wihp+KKr5oKjkhZyCO1I6/mxU80JKzRspVS8UDYJRsdiDvHEwCnoBaGgHYqK7CwOjSLSNI9Ey2ImFVTCuW0PxcArB0z4QT1tfdlhuI3CrGxlRnozUBTArxPu0BDPd6M+D5mVoXGj2YbHZm6UmT5Ya3Viqd2Cx3pbFenMW6wxZqNNiqUGNJ03KPGtW4kWzolhPmqV40irJ01YZnghgWS/PUq0SCxXKzBercD9PkdEcWUYvKjIltIsTNBiOV6c/RpmuI7J0R8gxJOQ6xijTH7UMj1PHVJmOVWMmTp37cWpMxqsykajKWKIKwyeUGTmpwlCSIv2JinTFK9F8TJ76Y8pUH9Ok9JguxXGm3IuzJC9xC/dSXLh7yp/LZ2M4lXmaxCv3OHq9kahbA8TfHSblbj8ZdzpIz20g+XolybcqSb5TTdKtKuKul5J0rYhz2XfJvnSBvNOxlJ8MpTbei6YTW2hOM6b5lCnNF2xoznakIXcrlTlbyb9sx83zVmSfseDqKXOupptzLtGWgcaL8Psn/LuYv/j1MjC+3fDy/x4w/rXpRQjvFo0v/5Xzvxjm/Z/OMPYKkNgimlMEYBQ2uwixOm9b0uPCvbDtpaed+30d3BfczL1vYnd6upjq7mK6q4PZrnoGqq5z7/QBCk7t5V7yHmrPx9F8M4vuuioEeJoUnLm9y3N0goo2LqiMjYUM1t1mtOEuQw01THW2M90rQKWgmgmmjgEmhKxEMeBb2Boj7KJeVhyFFuzbOUcBMAVl8q0qKYLV0DCjQyOM9Xdyv6+GvsosqrMiKM3YS93lWDoLs+itK6SnrYazV6LZHmaKpvdGlLxXo+sjT9adUwx2dfCgf5Tpvj6mRjuYGl52MQvh3EItO5qXIVFQGQWAFDbVCHuzJ/paGesdor6mmMhjLvjvkyQwTIKwI/aUll2jtbWQ0+d34XvIFLd9BqRePUBrXyF93bVMdHcy1dUrQuNoXzsDA42MDLSLM4jCjOJot2BaEWYUl40tAigum1m6Ge3pZkxwR4sRO8ttaGGHtwiQ4mfXyqiwpaeriSFBWWyrYLithuF2YR1gI11ivuKbucQGIWOxlk7hfDOn2FEn5C8KGYnCa3V0vSkRLutq6KoVFEYhKucS7aXZ9FRX0Cn+mhY665oZaKpmoPESMw3BTNVuZaTGm/7aaMbaS+hraqGtrommujLaGsrobm6mp6Wd3vZW+jraxF3SA92dDPZ0IeyWFtYECsAotKiFecam6nKahWid6uXg7uZqYdPLA77/qxzGBdH08rsXS3z97RQ/fvOK//ndt/Dbr/jnP73gX394xh9aj/D7O+r8cEeV14LxJUeGr3KkeHV9E69uSPJVjhzf3FLhyxsqLF2QYyFVjvkkWeaT5HmUrMxsgiLT8QpMn1BgJlmR2TQl5jKUmE5T4n6qEtMpCkynyHE/WZqZFBlmxXtl7ierMXVSk6kkTe4nqDObqMmDRE3m4zWZj9NkIUGbhQQdFhL1WEwyZCHJiJfJJnydbsbrDBOeJunwWNgAk6DPcIIpDbFWHHVeR4DNF9jYrMZomzQmnioY+2ii66mCrpsCWs4SqFivRtZwBTIGq9BxVkFqyybUtimivEUGRVspFDbLsNZkLSsMV7PSRADHNbyv/gmrFT5kk9InSKh8iozWKjZpfIak/irkLDYgt1mARln0A3QwCTLAPMgYixBTjAIMUN2hisQWSdZYrWW99VrknaXR99PANtQQtc2rkbX6HAmbtawwW8VKm03IemhgsMcIhxgzfFNNCTmtT2iqNiEntPCN08Yn0QTbMA10AuTR8lNA118JTU8Z1Fw3orptIzrbpQk5aE7yMRsab/jzpC6cgSwrfqj35cUdK55kafLVVU2Wrinz6LIsz3IUeXpdmmfXpXmdp8bCVQUmz8oylC5Hy/FNlB1cS8G+teSFriUneDVZPp+T6b2Ks15fkOG+kgyvLzjrv44LAWvI9P6INPdPOe0vwaVdStw+rE11ogkFMZpcDJMjcZcE+33WstX6Y2xN3sfO/CPsrVew2eJTNpt/jIfTenZ6yuJq+ym+TqvxcVyBr9MKAreuIsj5cwK2fEqA7UfstPuEPfafEeawkgMOK9nr8Dm7tq1jn6skYdtl2LdNloOuKhx21yHC05hjgZu5dHwn2UlhhDnpsNdZn73u1hze40Vi4hFiT0ZyOOEgO4/uwTdqD36xB/FO2I9P0j72nj1O1OUMkm9nc7GkhGtldVwtbuVq4QCX7oxw5vZ9kipekFI2Q3pRN+eKGsgqquB87k0uXsvkxvUk8nOPUJu/j0t373KuuI/TJVPE35sh4uYUh29OcDB3lH3Zg+y/Mcnu7PtEXhsn+UovydldZNxs5vztcrLv3qak+JqYGdtXfoHBkrOMVpxmsv4407XHmK+KZKF8H48rg1iq82aixovu6p1UlRwmNs6d4N2O7NrnTlCoO57+rmzz8MDU1gVNY1dU9HyQ19mJvM5+lHQOoqYdjqZ+BAoa+5FTD0VBaxfymgHIa3ijoOaNnLIX0opeSGsFsEnVBym1AOS0QpBSD0JKKwQJjQAk1XyQV/VBSzMQLd29aBuGoW2wEwOjQJwcwvBxi8TXJRz/rfsJcArG3dqV0B0OVN7Yx1jjMaaaDjDbslMExoctgSy0BvOwJYj5Fn8etPgwXefBdK07s8KcY912ZmrsmKs156EIj3os1evxuN6QxQZtHjWoL1e9Jo/qtXlYp8N8rQ6zVbrcL9dmrEid0dtaTGaZM3jGkN40A7qTDehMMqTrpCEdSbq0JqjTEq9M2wlluhM16I7XpCdRi8FkPQZO6jKYqsdguj79GboMnNGn/4wuPWcM6DhrSn2aIaUnDMlLNCU3wZLrJ7aQfdKFqyfdyU715cbZcM6fzyTjwk2SLlcRc6WTiOwxjgh/Fm7MEJUzTWTOfY7kTBFxY5ijuSNE3RonIneMozdHOZ7Ty8nrTZy6XMi5c5c5l5pMzolAKhPNqUgwo0xQMtNsqTzrQGmmI/kXHcm5YMflTGuyLtiQc8GeKxnbGWm7JgKj0I7+d6EEhVEERiFm59t32tRvHdTLJ6IS+c4zcdOLkMX41Zu5x3de+4uv/SvTy98L7n678eV/df5XHdX/GTCOC3E6IjAub3sRXNKCwjjZ08mEcN3Vylin4KBu5X5Pm1hi67qzicmOdu539DHTMcxcdyfDdXepvnGc6yd8yUvZS3FqDM03LtJSmMt0dysDLc2M9w0w0ivsMRYiXjoZEXIc6/MYrr3FaEUR0011zHa2M9Pby1iPML83wOhAH6OD3YwNdjIx1I5gJnkLhj8pkYJjWJzhW46REV4f6+9lqK+bEcG0M9JJV/UtKq/GUn56D7WZ4fTcO81g9V1aqgoIjXPFJFABDZ+1aPtvwiZQi6bWUuYGR3nQO879gUGGxzoYH+kRIXHyzTzgsrL48yyjOKspAmM7k4MNTPVMMNTaz4XzMXjtksLz8Crc9ylxKSeartYi8q8lExJlhtMeRULibchvOkN7Twmj3W1Mtfcy1dHHaE8H/f21DPY2MdLVLga+CvufhTlEwdAiQOO7JQDjSPcAo71CFqNQwnvSJX6uwg7wcWFus7Oe0Y5ahtpbxD3Sy7uk2+hvbRW3uQiziQIQ/qweCm1oARTf1nJbWoREQYVsqBaro7GMptZrdDXcoLeikIGyevprBIWwitamVnqb25lsK2CmNYS5xh1MVnkyWHGAkYZLTPXWMNLTSndbEw01FbQ21DDY2cFw9zIcDglqa1/Pn5WgMoqgKMbqVNFYUyFWU40AjmU01/x5DuOPr4SVgIsIm16+f/WE3758zNffT/H7337Ff/zuO3Go+Y+/e8X/+PIlv62O5rdXdPj+qiZfXVTm1QVFnp2X4cl5KZ5ckOLJJSmeXpHmebYML7JlWTwjwaN0CebTpHmQIs/0CUFpVOC+oBqeVGQ2RZEHaYrMpSowmyr/poR7JR6kKTOfrsbDDHUepKnxIE2dB6fUmD2rwPxpBRYyll3SC0lyLJxQ4FGiEjOxityPVWbupBYvUvT54YIVP17dwpNTwkYYU56edeBxlhf9pz04sHkNrqafYuOwAVM3eQxcZDB1U8LQRRE9J3k0N8ugaLYJSb3VSOmvQ32zAuqOChi4aaDqqIDaVmUUHOTZZCvFWstNrLOR4gtrCd7T/pQvlD9ho8oKNiqvQFLtczaprmSTxiqk9NcjZSqBnK08+r7GmASYYh5giqmfMSZ+hmhsV0XKZhNrTFax3mINay1WI+sohVGgHpssV7FC/zd8qvdrPtP/kJVGK1lnKYHCdmXM9uvjmWGNb6Yxu0/pE5Kkg2eMBtsitLDeo45RsCp6AcroBSqh6yeLvr806u5rUN++BvtAHaIT/Mi/Fc/iSC6dBcH8MHiAb+vs+SZPje9vSPPs6iaeZ2/gy+vr+Or6an68vYF/LVPkX8vU+ZdSHf5YYsCL66oMJ0vTFiNBbfh6SnavpWDXem4HbyDbbw2XvD7nos/nXAlaQ3bwGs65vU/q9o84Zv8bsvfI0ZxsxOApXfqSZZm6oMKTe6ZM3zLk3L61HPP8mONeK4hw+Yggs/9GiPk/ErX9c1KDZdhl9QvCHd7nwOaP2G/1EfstP2Kf2fuEmX/AAbPfsM/wl0RYfki0zSdEW39MjM3HJNh/QobLKs7vWMVlt8/Jdv+cG+6ruOb2Bdme67nstp7zLms47/AF51wkuOCnyZ0oZ27GuFKcEcjVeE+upO/m2rUEruVfIjP/BhdLy8iqauVC3QinaydIqRojsWKI4wU9xOcNkl44y6Xal5wUYLGglos3M7l38xitd4/Qkb2fnuuHaMveR212MI33Qqi+d4HC/FJuFLWTUTTBsXvTRObNcvD2FLuvDbLn1jiBOcPsvdZN5LU2wnP6Cb01zJ7bQ0Tk9XHiTjPXChq4l1dFYW4JpbfyqClMpb0kjaHiRGZKj7BQGsBS9Q5mat0Zqd9LY1ks+3ZvZbuvBdsCN7PNfyuewcHYOPqhbeiJhl4AKlohKGnuRkV3H8q6+1E1CEdeKxw5daHCkFXfiayGD3KabshpuiOl4oaEoicyan5Iq/ohpxGMgtZu5DRCkdcIRVYtBCmVAKTE1wLQ0A1BT283+vr70NEOw8I0Co/tqfi7JbHbO5ZQjwMEOnsT4LSdzIR4yrJP0FEYwUTdfuZbdrPQGsqjtv3Mte1jomUXw40B9FR50lPhw0BVEGN1u5iq82eyxpmpamtmqs2Zq7bgUc1mHtVuZqHWhoU6Wx7V2TFfJ+Q/bmau3o7pWlumam2ZqLZmrMyK8Twb+q6b03zWiJpUocxpPW9HdZoJFSk6VKZpUpmuQlWaDpUndag8oU1tkh51Sfo0pxrTnG5Cfaoh9aeMqD9jRNVpM8rO2FBwyoYbyTZcTLLjTKIjaQnbOJ8ewPmUEM4n7yQz/TCnz57h7IUrnLp0h7QrFSRlt3L0cheHrg0Tdn2SPTkz7M6dY3/WJIevTHPo6ixhWfcJvzbNoRv3ibg5TmRuH5E3mgm/XEZyeiJ5CW4UJu6gOH4bxXEOFCVspiDZjtun7MnOdOBilgPnsxy5lulE9lkvRjty+fffPuE/RDXxTe6iCIxfw+++4z9Ep/Sb+cY3c4788RvE+oPw9X/+mjgH+XYe8u+cf7VL+v8LwDjW3fxTDuOywtjJuBC3IgBJdzsCQI52CtDYxnhXGxPdrYwLeY2dzYx3dDDR3sdkxyDTnR1MtJbQeCeJvPQQai9GUXPmOB2556nNOctUWxVj7U2MdAqg08eYmAnYxZgALY0FDNbeYrj8HuN15Uy2NnJfUNB6hNDvAcYG+hkd6BFn+cb6OxjrE4CxVwyqXoZEAT6XSwDFt2YZoW0+OtjHyGAPo32t9NTl0XArlfIz+8hPDqHlVgrdlTepK7+FfZAe2u6b0PLegPU+dXbF7aCto5Lp/kFmekbEdXqj411MjgqGEsGA8/PM4s/t6OVnk4IhqL+d8f56JrpHGe8e5t6dM/iEyuMWtgqvcDXOXzvMYG8F9YVZ7I+1Yfs+FdwO6JB8bQ8NHXcZ6m5msrOXifZeERD7+xsY6GkSrwWHs2BcEf87Qtv7L4BRnHvs6Wesd0Dc5CK0rQVH9FhXG2NdzYx1NjDaUc9IRx2jIoB2MNjeJoLjUEc7PU1Nb2YUa0VgFKDxZ1B8e70MjB31NSxXNR31VbQ3lNLcfIX26nv011QwUFNNT309rQ3tdLUJn2kl99vTma0PYqrajeEyb3qLw5nvuYcw2iC0zvs622h4Y2rpaW5lsKOT4d5uRvp7xbzMscHl3MzR/l562lpEYFw2wghmmJ+Bsam6DKHeNb38LWD85of7/En4y/2HH+DHV3z/zRK/f/aYH6uj+H22Pn+4bsAPV3T4NkuDV+cVeXpWhsdnJFk6K8nSeUmWMiV5ckGSV1kKvLygyOPT8synyPEwWYkHSW9LkbkTcjw4IcP8SRnmk2V4mCKokgosCKv90pXEWspQ/ul68bQSC+cUWDqvxPNMNV6c0+B5hgbP07V4kqbLUqo+c0m6jMWqMxunw7PTVnybvY3H522YP2XNd3d28YfqeB4WxeJuuBJz3c/YvF0RSy9VTN0UMXNXRsdRBk07KVStJVCxlETOeCMyhuuRN9uEsp00Oq5qqDopouGiKgKjvJMi660kWW2xiXW20nxmuo7PlD9mtdInrFdbyTrlz5DT28B61RWsU1/5f5P3nkF1JmiWZs9uzG7v7nT3VKeRw3vvvRNWBnlvU96AACFAeCMQHoSTBWElQEggvL8ef/HyXkrZtFJmKqu6Y7tqqp+N70PKypqq2Z2Jnd7Y2P3xxr1wkVBwMyIfznnPeVnkOB8td01s19nhssUF1y3OOG92xG2bM3YbbDBebsh898/4zPUTNH0WYrBcB9PVhixcPI/5nv/IwsWfMt/rMz5x+ZRP3Ray0FcT0w36LI92ZGu2C8H57hzOdGF7oj3rox1ZdtQenyN2eB22xeuwDYsPW4j3pr0OmGK7UQvHtQbEZu6lrPw492bKeD6VzuOeLbxu8uBNuQHflsznh5J5vBXmnCbfl+rzwyVL/qnJid81O/O7Zif+uc2RHxuEiz5W3Mg3RRa3kOaQT7ga9Bl1hxdQfXABpXvmcWbXpxTt/A2ntv4Dhds/JXPjp8Qs/9+IXfq3ZKz+WzqjDVAm6vDgvCNPKt0ZO2XBQIoNNwv8eXBmNeqT3nSHW6FK9EAe64Ik2oG+KBu6Iyy4GmJK9WFjqg4ZUnlAn0uHjKg9bEztAUPqDxpzPdSCtnBr2o5a0R5mQedRM2RRlgzFWjMUbY4kVI+eYF16jhjQdcSQzlATrhzQonTnQi7sNeB6og/1MW60pS2mPWsx8rJ1jFw/xGh/DJ09VdR1jFDeOEXptUdUtr6mou0ZZ66MkF9xjdK6Bi5UX6TgbC7F5TlUXUqhszGW0bYobrVG8aInk6dt+SgvxFCRuJWzcWs5H7ebvMQwTuRnk1jfwvGOISJ6ZwnvuEVw/TTH6u5ztPIRR2tuEnx5lD1VN9hz+RX7a77lSOVLki89pHaeYMEAACAASURBVLheLULjhUt1lFUW0VodibI+lpnGGB63HOVJ0w6etm7gQddO1K1BXD4bxNa1Hqza5M3yrQGs2bmBHYdDsHZZhY3LNuxcD2Buux8rxyPYuoZj7RqOvddxLJyjMLOLwMwuDEPrfRjbb8fIfgNGduvRs1iHjtkGDG22Y2K/GxP7vZjaH8DE7iAmtgcwstkrwqKhzU7MHHfj5BaEl9cxPD2P4+wchYvTcfy8k1jqE8v+bVkc2JrI4W3H2bchiI1LN7Nz1WpOhm2n6XQIDxUZPJBFc18ewc3+MMY6glA0HUDasAtJ/R4ktXtRCSnrjsPc6RGCMhu4372Kh12reNy1locdq3nYvopHnWvEe9YPu9fxoHsd97rWcLtjFbc6Vs+VggvXd675crdxCbOX/Rm54I280JPebHe6stzpzHSjK9uD/vzFtGS60ZLpTnO6G82prrSle9GS5kljigf1ye5cTV/MtWw/6tK9qT6xmKqT/lRkreZ02hpyk9aSGb+JrKTd5J8IoiA1jKLMYxQWh3HmfDyF59MouFhEbkU5KaVVxJy/RPj5esLKmjha2Ur4RQmRFcNEVqoJK1NzpHSCI6XjHC0X1hvGiSof5Hi5kvTTtZzJTuV8ZhRl6bupSF9FdboPtTme1OT7UlG4jNKiVZwrWse5gtWcP7WdcbkAjEJKWkhEfwi9/FsD4/+VYvjf+vr/HYXxd+9ec3tiQEwJTyn7mBanX+zmE+BiQqUQIUMEjUGlWM8yJUDHhxE6/KZUg0wpR5lRjXFjQMENRQuSuhwa8o9Qk7yLmrjdVMTu41JGODd66rkp7+DmgJwJhQCNQhBGUDF7mJA2MdZTJ1bdjLTWM97TzKyyX/xeM6OCUjgsqkqTgpomjGi/ChbsRzVRUCPniqoFWPq42zcl7hAOMy5emxHUzBZkDcV0nY9lsD4TZWMhbXVFZGUdx2urGU5bdLHfrI3/fhsuNuUyPNzLjaERbg2qxZ3KyakBZifmEsii9SzY5CNDCGqjYEMLFrWQQhat4WEZNyZk3Bia5MbwOC2NFwiP92NPtDGbg82IObEJaV8Natk1ErM3s/2YIxtCbNkfu4S6lkJkfdeZkCuYVY4wPTCIekSGekg2B36iDS3sKX6Y/wIwTg4J6qTwc1GJyqSoHovA38+0qo8pYQRlWKVEAEVBZRxXKhjq75/rVBQrc+bqcuYs5Y+wKDzOAaOQop6bNuRdrci7mujvLEPZ0SIGX5RC56ashyHFLONDMmaHT3NLeoCHbXtRN2xFUbsb5ZVYZmR1zAz0iZVAYwMqFH19SDqFwE0fAxKpaD9/hEYBFIURAFJQGEVLur11rry7U3hsEa3pvvYmhPnTacCnorooQONb8Zb0U358+Zivvp3hx7ev+f13X/EvXz/l228eiScDv2uN4O0ZW34858w3hTa8ybfkZa4pL/JMeXFKGBNeFJrwvNCEF0XGvCwx4c1pC14WmfMkx4RHGSY8zbDg6UkLnqSa8eiEEY+SDXiYrM/DFD0enTDgcaohT9IMeZZuxJeZJrzINuVFlgkvs015mWfGswJTnuaZ8GW+Jc/zbfky15FHGY7cT3fhVporA5GWNO9ehCrMgtkUDx4XreBGth+jKV48PLeLt52ZPO87S6CrJmbmn7B4tQXeW8zFEIjTKgMs/TSx8NXE3FsTY08NDN0WYeC6EH23hZj662K9Skg9m4oKo/FyI0wElXGJIbrLjNELNMVsvS1my8351Pof+cTs71lo/SladvPQsV+AjsMCtBzmo+28CMslZrhscMRjqysO6+1w2eSIwwZbrFabYxCgy0KPeSzw+Bxt30UYBOqh4a/JfO95zF/8GfM8P+c3zp/yHx0+5zPX+egt1cRppz6BUZYcyfficJYLW+NtWBdjh98RCzwOmuF+wByvw1b4hdmwKWUxW1N8WHXMBefNRvjttGP1HluCwh2oPLcEWc1ixkvNuVuszatiDX5b+Dk/Fy7gd+cM+V25Df9U68b7Whd+vubMP7U68i9ddvyuxZjvLpnwssyMRyUmTGbq0RM1j8aQT6kPnkfVoXlUBS+i/PAizuydT+EuDdI2zSdp3efkbFvE1QgLTgX+DfJoTe6esuZGrjlj6UaMHddlOs6EOyk23EiwYuCIDorDGoweM+B2shXP81yZTTBiLM6YkQQLRhMtGEswZzzJitFYU5ThesjDdFCF6zF4TJ/BcD1GI/UZDNNkIkqPW/FG3I434G6CIXeSjJiK1mU4XJOJOEMGkgzpitalK86M7iQbBrOcmCl04EGpPc8uO/C0yYkHrW4Md4fS1lNOdV05JWdqKK9o4/KlNi5VXKTzWiHKjlRGu48z2x/Ljb4cbnYncbszgofd4bzqj+NV70le9uYzVhNH7cmtnI1ZxulgDwpCl5AYuZHguIMcyT9JRFkZMdXNxFXLOVF7m7jKx0TV3OVo/SxBl++xr/whweWPiCm/TW7NGKW13ZwX7e4CLpSl0Ft9kOmWCO61hPH4+n6eXd/O09atPOg6iOxyENEH/NmwzIslK33wWRVA4MbNOHqtxN59K3au+7B3C8HcLggz2xBsnCNx8IjBaXEclo7HxRFtabv9mDhsw8RxHcYOa9G3XoOe5ToRIk0dvsDE/gvMHPdi6XIIK5dDWLocxMR+F3qWmzF33oWbVwg+vsfx9IrG2SUGO7tonBzjcXWOY82KTDasTGXzqkQ2rIhi1ZIgdq6LYOuSXQRv2EJfTQ53Fbnclscz0haC5EowsmtRyBrCkDUcpf9SKP1VQYw0HOZm5wHudG/nbtd67otp6k3ca9kgzn3hjnf7Zu63b+Jex2buCXZ2+ybudGzmlvDYupInLZ48anLn/lU37ta7c/uyFzOVXkyU+qA+F8Bw8RKk2d70Fi2mu2gxHXkeIjy2ZXnRnOlNQ7oP9RkBNOavovn0RtrObKK1ZAPXT2/m+rndXCrazfms3RSf3E9u8kFyEo+QHR9GbnIIRaf2cPZ0CGfORnG2LJWSijyKqk+TV3WBjKoyTlSWk1xZTkR5A8eqOoi4JCG8eoCwylFCKyYIq5jmWOUM4RcniSyfJPniEBln2kjNPUNW9nEKcrZxNncJ5XleVOb7Un1qFdUFW6kq2sXZwg2cLdjNuOISf/zxObz/TkxKi2GXD8D4r+//jRRG/tN7/mz+8J7/Vkj89df/9wBGYY9NAIcZVT/TIqQpRVgcV8k/QKMAJQPiXWgBLMQZUDE+MMC4aogJ1QgTqmGmVXJuKDsYbb9Id2kiFXFbqY3fQV3SbppyjzJYW8Bs7zVuyHvEG84zQ4JKOJeynlF1MiVvZqK7ntHOOsZ6rjEtqF+CiimkeQVbWbhcIiqTc9UxAiyKcCiC50d1cU51FFRGAUgnh1SMDytRjwwwOaxiZrCXobZKeipSaTp3nMaKZK7U5rLr8Boc1ulgt14Tr53m7Ildg0LdyriwMzg0zOzgCNMCpIwPiMETARJ/DYhzH3+AxWFhh1DJxKCM2XE5s8NqZgZHUPRdJTl9C7uPWbA91JKQ6CU0XMllQnmd8rpYDsX6sCHIho3BjpRUx4n9jWqFlBnlMFOqIcZHBlAPCkAnmxuhO1GA9r+AxTlldnxgkAkBFoWU9aCw76hgUlQY5xTiaeH9VvXPvdeC7atUzEGjQs6IVCKe+xM6Fuf6FgU4FOavAGNnO3JhRFhsRd7Zgry9gYGudlS9zQzIWhgZVKIenGF2rJkbA7Hc7V/Lg8atKKu30VsTzFBzHlOSJmaEf+PgIOODQ6gkEvqFap2OXpR9UoS9xV8s6ZE5W1oASJWkb86SFs4CCqnprjb6OueAsbetid62xr8KjN+/fsQPrx6LoZc338zw/dfP+e3r5/z2xQO++eY+718/5uvmUN4UmPJNoTWvcs3EeZljyqs8MxEcX+aZ8jLflJenTHlZYMKLYiNelRjzusRMVCJf55vzMsuMl+mmvEgz4XmKIV8m6fMsyZBnSUZ8mWzE82RjnqcY8eKEIa/SjHmTbsLrdGO+yjDhTbYpz/OMeC4Ao6A8Ztpw54QN49GWjMfZowi3omm3Ng07teg7ZMpEvBu3Mn0ZT/VAetye0fSVzJaGIr8Qh7P5p+ibzcfO3wjHlXqYLp6HmfcCLPw0xC5G08UaGHsswsJXFwsfXSz89DAJ0MVYKPdeZoj5ClPMVphguNQIw+UmmK62xGK9LY473Fh80B9NH13+zuLv+dz2U+ZZf4Ku40L0HReh57AQI1ctLH2MsF9hhetGJ5zW2eO22Rn7tTZYrDBFz0cbHW8NNL0WiKPlq4FuoBGaAVpo+C9CU4BHTw0+cVzIJw7z0PXVwHGLIT6HjMSwy8FMV7YnO7A+1p6l4dZ4HjbD9YAJHofN8D5izoYkD3amerMlxhWf/ZY4bTPG8wtTlu7SYU/QItJjNbmWa0pXpj6jecZ8dcaY786a8PNFW/73Kmf+pdqV35bb8nO1NT9dNueHK8Z8U6vDN1X6fCvssVZY8vKCFdNZhsjitGiP0KAuaAGXj2hRE6zNhf2aFO7WJm+3PulbNUnf+DklWz6heuv/wniiAXcyzJhM1mMoTgt56CeMHtdgKkEftZAmDV+IMmwe04n63BPK23PNuHVSlxtJ2txJNuBeihF3kgy4k6DPzVgdbsXpcSden5sxOtw4rs3UMQ1uRetyM0qLu7G63I/X426MFrMRC5iNWsh01CImoxZxO9mQu/lWTOfaMpppjyzJiukcJ27nmvPlWROel+nwok6H5036zHSuQNYdSVdTAq21OfRcLUV+vYKB6yWoW9OY7YjmbmcYj7ujeNSWw+P2dJ50p/K09wTP+tN4Ls3ihTKXO91JyC/tE3fHLse7cynWmwvRS8kNX0FezHYKk4+Qn5rAidRc4nLqOJrfRdTZARLKRzhequJoUQexJQ3knCvnWkMFPU1nqD0fT2n+US6dPspA7V7x3/GoM5jHrXt50rKLh+0HuNEWRUNJMDtWebJu2Sr8li7Ha0kgHv7rMLMLxMZ1FzbOh7B1Poq5bRi2Tsdx8UzC3ScFd98U7F0TcHRPwsYlCnOngxjZbcTIcZU4+nYr0bdZg7nzdixdd2PpuhdbDwEU92PlegBLl32YOOzEyHYrlq5f4Lb4MH7+kXj7xuDpnYidUyy2DvE4uaTg6p7MurVFrFiegZ9vLL5+kWzbcIrNy06y0TeY/LgkbqrKGO9PRN4SSs+VcPobUui7Ek3/lRj6a2OQXI5k6Go4t7pDude3j/u923nYs5VH3Tt52LWTB53C7OB+x3butm3ldtsWbrVu5kbLRm61C8C4mXttq3ne6snjJiceN9nzuMmWR9dsuVdvy93Lztyp8uJGmQ+TZ7wZvejBYJkryvOuKM66ozjrheSML53FfrSfDqTj/HrayzbTVb6FrrLNtJdupb18F00X9nG5eD+lOQc4nX6YwpRQ8hLCyE0MJT15J1mp+ynKj+JMSQqnz2VzurSI4ovnKSy/SH5FBbnllSRUX+H4pWaiLnUTeUnBsUsjhFdPcLRiiojKWSKFqZgipnyKuAtDxJ9u4uSZYnKKosjP30FJ7hrO5qzmfPYWynL3cjH/EGdLdnCu6BDjyiv88adX8F5YW/oG3r8RZ85afvtvY0n/GSwK8Pj/NDD+4ac5QP39T/zTu9fcmRTUp/5fgFE4DTiplDGhlDKulM6pUuI+nAq1Sinuk40qlYyqVIwpB1ArBxkTR4VaKWNS3sVkTz3ymmzKYzZRF7eRy7EbuJK6l+rk/ajqz3JD1sm0YHGLlrOgWEqZGehFhEbJNYY7LzPYUctobxMjfa0IiWGhfHpSAMDBkQ97ecJZO0EdVTIxIIRLhJTwXEJ4zpIeFgMfAjBOCHuSI0OiQjU9KEXddxXltWIul0RwvT6D7IKjeK6xEmHRZbM+K/e5cqEum7GJfqZGhR3BORVTUCsnRaVSUEbnVMU5NXFuj1D43C+l2ANKJobkTIzKmB4eZlKlYkTezsWKRHaF2vHFUWv2hrpQVBTGuKqFju5iIk+sYcNhO9YctCYudyfN7aWMKnuYUqqYVAwyMTSEWiVAnRS1QoBGuQimH8u5hZ/RxxEAUa1SMS6AogiLcyXdwvs6qRTWCT6Mop9xxZyqOK6cUxlHZTJGZdJfbGl5Zwdz85fAKO8SXmv7MIK62Iqis52B1j5UXU0oJVcZHe5BPapmelTJzdFzzEr3c6t9GbOXltNXsZueywmMdpYzq+hlZkBQZ4XdyxEGpB+BsR9Vn0x8/9TCLy7CDuPIIOPDAyJEKvp7RWAUy7y7hSLv1jlg7GgW1UUBGoXQi3A3Wrjs8tGS/v7VA354+ZifhdDLt7N899WX/PTiGT99eY+vvr7LT28e8pXQ91ZgwOt8E17mGouPr/JMEOZlrhGv8uY+9/qUCa8LTHhepMuXhTq8LNLn69MmfFtsyld5RrzJMuJNuiGvU/V5mazLyyRjXiWZ8yrJjNcpFrxJMed1iimvU0x4c8KUNydM+DrNlK/STXieqc+LbBOeZVlxN8WK0QgTOvZo0bZHj+Y9htRv16VhlyHyYCtmEty5mebJRLIT0ggL+iKdkaaupzZxB9Z6f4eWwefoOy7AKkADk8XzMPb8HHOfRdgs0cXCVxtzby0cA01wDDTFeY0FxgE66PtoYhygh56vNtqLNdH01EDPXx/9JcaYr7HGar0dTvsWY7TemnlewutaaLlqoO24AF37BejbL8DEWQsLD32s/UywW2GN/SobnNc5YLncDCNfPfS9tdHz1kLbayGL3D5nnstnLPLXQzNAB60l2ugu00PbX58FbjrMd9ZEw30BdusM8N1vyqbjVuxKcWBHijPrYu1ZHetEQIQtHsFmuBw0wvWAAcuj7MSzg1/EOREYZoPbIUuxesfnkAl+Oz5lw7b/QMi+zzgRpsuFZBskRQ5MnXPhy3I33l104rdnLXhfqMePxTp8U6LNq/O6PDmvy5clmjwv1BDf86eFRtzKNmQ4SZeeCE0aDs6n7pAWlw7qcGG3BqWHjEhd/xknN84jcdnfkrvi3yOL0OFGshG3kw2YiNFCFb6AvrB/RHF8AeMpBqiTDVFELUJ6bB5D8RrMZhpy95Qpt/MNuJumw7M0A56lGfIwWZc7sYu4Hb2IJ8IvJWmmPEzU526sDrORGsxGaHHzuA63Y/W4cVyHsbAFDAR9xsCRzxmL0GIy1oCZRGNupFsyk+3E0AknVElujKd7cSvHhYdFdtwtNuRhtSkPGyy41baSqe5QxttjmezIYby1kNGmU4xfz2OqOZPpxnRmG9K53ZjP7LWzTF4pZKalmFs9Z7jVX8xdRSF3VFncUaVwUx6FuvMAioptSE5vpiNzNdfjltMY7k9DSACXwtdQEvkFccePsj30GLuOpnM8oYzIxGIOhh0jKnovZ3L3MtAYifpaCI2566lOXcf1oj2M1u3mXucRHnUH8ajzAA/aD3O7I5re6mjigjax3DeAlYG78PZfj6ffBmycV2PvthNzhz3YuIRh7RSBpX0k7otT8VuSje+STHyXZuDkloyDayKOnnFYuwZj5rwNM7d1mLqtwch5DcbOG7Dx2I2D90EcFh/G0fsIFs77WRwYLT4XlEdj+23YeOzBzecAAcvCWboijiUrU3H2jMfaOQ4712Qs7GJZt7mUpSvycfWMx841nKVLitgQeJGNy7LYuHQv8o4ypB2J9LdG0tMYS3fDSbquxNNZF0/35Xj66+JQNUYx23OMO5JD3JPs4kH/Fzzs38Ojvn3iPOzdy4Oe3dzv/oK7XTu43bmNWx2bxV1PYd/zXvtanrf58bTFnWetjjxrs+ZpiylPm015dt2Kx1dteVDryMNaN+5eceBGnQ2zl4VxYOayM+pqVwYqPFBU+iGrXkFv5Ur6qlfTW7Waroo1dFVtoqt6J63le6g7vYey7D2cTt1H8YnDFJ88Slr8QU7EHSIvI5rC3BSKC7I4fbqI0+fOc/pCOcUXKikureFExRXiqq4TW9VJTLWUmJohYmrGiapUE105Tlz1ODEVw8RVjhBfMUBiWSdZ5XXkl5ZQcDqFooJjFOUfoTAniIKsYE5lB1FcvIczRSGMqxr5409C5+JfAuMf3/8KGIVdxQ/zFzuMv+wxCoGZ/3z+csfxb36tDn58Pnfd5dcXXz5A3Ue4+z95/K9WGP/wE//pDz/yxz/MfR/+5Ud+9+6VaEmPK3sYk3YyKe9hWtHHuLSbKUWfCBXCDqOQbhbtSoWcUaWCEaWSYYWCMYUKtUIlfk7YORtRSJhQ9KHuuoqkKo+6E7u4eCyAC2H+FAUtpSJuJ/W5sSgbq5lWSsQ7x8Kt44kPe3Wzg71Myq4z2HkZeWs1yo5aRnqaGJd1i7uTgs07IVizqmHGlQMIgDOhEpSzOQtaUBw/QuOcJS1Y1yomhhSiMqUeGmRc+F7KDgbaSmmrz6C8IpZ9x1bgssEC5x36OK7T41D0JiSyRsaHZeJJw+kRYY9ykGnhcopQeC3uT86VXwt7hCIkijb5HDgKr4ul2ENKxkcE0FVyQ/w6Ob3dNewJcWdnqCW7jlgTG78OtbKFQWUteSVH2BPpzYYQB7aGuVPVkI1SIVyiEfYOh5lQDTKmkIvAKAReRBVT2D/8oDQKauPHmRDUOJWCCfFnphThUvw6AeoVEqYUUqY/PBdWD0Tw/mBLj8oFYJQxLOkX70PLfgFG4apL169G+LgDmXALWpxWZKK62ImqcQh512UGlMLdbAkzamEH9BLTsuPMdu9g6upqRip86KwIFpPU6r5GbgwMMDs0xvTwGJPDw2IqWtrZjaS9F2WvVExFCwrjRytaeC6kpoVaHSH0IgZfOudCL4LC2C/a0nM7jL+u1Xn36hFzM1ep89sXwi3pG3z75jk/Pn/GT8/v8dU3d/nx9T2+7Qzm63OGvC425EWhHl+e0uHLPG2e52nzIl+XV6f0eF0o3H424lWhAS9KtHhxWovXZ7T56rQOX5/W5esiXb4t0OfbPAO+ytTlVaoWzxMNeJ5gyqskC746Yc03J23EEeDxeaIpL5MFaDTnVaopz07q8TTNiIdplszGWyELMqRpuxZXt+txdYcRjbvNaTtky1CILVPRjkzH2TEabYLyqD6KSGv64/3J3+WK2bx/h7bObzBwWIDtUh1MF8/HwldDhEXHFcY4C8GWJfq4rDbDdbU5HhttMPTXxjhAFwM/HQz8ddHyWoS2lya6Prro+uqj52eA8TJTDDfZYrnLDesdLhitMEfPWw9dV010HQRgXIiB3QJMnbWwXGyEiZcBZt6GWAaYYuJjgL6nEIzRQd9bC0NfHfQWa6ElqIluC1joo4mWvybaAVro+gvfz4RFbjpoeWhguVIPjx1GrA23Yn2UJeujbVl13JaVMQ6sS/HAP8oOuz062O7SxDPIhDXHLNkeaUZguCUeYda4htniE+6Az14Dlm7TZMVWLVZvN2TzPkt27dckM86cjlNO3Dljx8s8Lb7PmsdP+Rp8V6AnnmJ8WGLNw2wdHp6cz93U+dxIWch0shZjCbrIo3RoCdLk2gFtKrfPp2T9f6Rg0284ufJ/JSHgfyTF/2+4uOU/cD/HnicZ5jxOM+FushHqSG0UERqMJhgxmmDMaLwJw7FGqI7rojquxViSnqj43c03F3dgn5w05mm6qfjnb8fpcCNGm7tJRtxNMmY2Ro/xY5qow7WYjjFm4rgxE9GmjEaZIgnRp+OQFj0hhkgjLZAdt6Q33JS+MDMkkU5I4vyRpaxFnbOD6VNbmSlcy8Tp5YyUBTJau57JhnBmrmQxWZeLuvYUw7V5qC5no7icJR5rUFZfRFnZgLKmCcnVCiTXqpBcr6G/pRJJRymq/jMMSvNQK7OYGkhnrD+BgcbjjDfHM9sSz1R1MMMF6xnMDKA7yZ36xMUUJwVyLHwpB/esYf+GzezdvI59W/wJ3+1KYbQnktJ1DF1cTcMJZyrjnKg/GcBw5Q4e9xzlSV8YD3sFhU2wyPPJjt1LgJcXXos34Oq9m8W+O/H2+wJn9x04uB/Czv0odh4x2LrH4+CejG9ADoErCwlcmY//siy8fTNx80rD0SMee89wHLwPYO21FXPPDeg7rsbUdQsO3odwW3IU9yXH8FgaheeyWHxXJuK1PAYb94MYWG/Fxe8IPsuD8VsexPK10azclIbn0kSs3KKwcovDxi2BxUtzWLKqADffE9h7xuDklkXgskrWBp5hzdJwctMT6GjNoKstno7GeDqupdN+LYWWukTa6pLobkhC2hjDeG8UN2Qh3FYc4I50L3elB3kgO8wj+WEeyoXE9T7u9e/hXv8u7vbt5E7fdu70buNOz1YedG/meec6nrQv5VGrB4/b7HjSbs6TDmOetBnwtNWIZy2mPG4SINKYZx/m6XUT8XMPGi25edWWiXpHRuvcUdW4I63xoq/Gh+4qb3qq/OitXk539VqaS9dTkbuKcxnrOJu+lZKTu8k/GUZWyhEyT4SSmx7JqZwETuWnUlSUw9mzZyg5fZaikrNknq8lrbSJtPIOEku7SCzrJ/GijIRyGUkVUk5U93PyUh8ZlzvJuHSdrKpGCqquUXyxjpLzlZy7UMqZ80WcKkkjsyCW1JxQsvJ2U5AfyqiymT8KyuK7b+cUxp/+pDD+p/dv+ePH0MvP38wFXX4VeOFnYT9+bgSY/ONPX//5iPD4/3ZgfPuKm2oBJnqYUPSItTq3hqTcVPYwI+9mRtHLtLwPtbRHVByFdK5aKWdUIWdYLuwhqsRdxDGlhBFVPyNKIW0rYaKvk8n2Wq5mHSJ/vyPJm0yJWmNN6p4AMkK2IblaxYRCIlragmU6Z31LmB4UwjddjEmvM9TTwEBnPQPt9Yz1tSLsWApXZoSqmImhUSZE0JwDRkFhnIPGud1GcZdRsGEH5qxhobBaPSjYucOMC4Cp7GWkr47mqzkkpu/EY6PQ1WaI7VZN/HfZcupcEtOjCm4ODjEtdNWAkAAAIABJREFU/D2CQjmmZHJUsObnVEwRCAXVUzi7J6SPP57gEwqzhz6CqooxQQ0bmqsqmh1WMarqJjVnP/sjHdgVakFMwirUqjZGFc00XM0nNGE1qw9bs+qgNUm5++jqqWZY1iWqjKNSQVVUzAGiqCYK6qGgsM59Tvg5/nrUwkqBAMzC68oPYCmokgKAKmRMC8/lgposvC78d/BBYfwFGP9kS88pjJ3IOrp+NQIwfrCjf2VJKzq6UDWPoey/wuhwE1Nq4X3tZFoaz42ePcy07GC07gu6L/ghbUxjuO8qY5JuZgfGuDE8xezoOIKaOyjtoV+oymnrRtErQT2kEkcExuFBxgaVIlQK96XFwItw/UW8APOn0IuQkJZ0Ns/V6rx6wttXTz7A4iN+eP2Q9y8f8fMLoYfxBt++fsGPz78UgfHN17f54c1t3vUf4YcaE76rNuDbKn2+KtfhdakWr85p8fqsNm/O6/D1eT2+PqfHV+d0eSMka8s0+apMg2/KNPmuTItvL2jx9oIub8/p812JHq/ytHghqIbpxrxIN+FlugmvMs15lWnBy/SPY8nzNHOepgg7j7rMHtdk7JgOiiP6tO/R4+pWPZp2mXF1pxkt+2zpC3VlONQRdbgtg6FGKIM1GAzVYjjSgs4wB9LWGGG36N+hp/0PmDguwmmlETZLdLAO0MZxhRHu6yxwWmks7jI6BBoijNdmW4yX6omj56OFob8ehgH6GPjpoekhqHxzYxRghONhX5YkbmJD+m4WBy3BIMAIXXcttO0XoGs7D33b+WJy2tBJCyM3IYmthZ44mui7aaLnMTeG3toIIyiOCzw1+cz1MxZ6fY5egAaGS/XQ9zdCx1sfLU9NjJZq4brDhGWHzVh7zIZVEbasiLJnZawTa5I8CIiyx26PLjY7tXDaZ0BAkBEbw43wCzPBJdQCzwhHVkR74LNdn6VbDPDdaITnVisctlhhsXYBfps/52iwJhcT9FBm6HIrQ5OnWTq8yjcTd0lvp1vzMN2QJxnaPMnQ5WGGHndP6nMrzYjZVDPG4s3pCdamcdd8Lm39DVXb/o6Stf8zBav/PZU7/4GBOEPx73mda8GX6SY8SDFmNs6I8aP6TEeYMhtlwWyUJWNHjBgJNkC6ez7K/Qu5l2jFvSRzpmP0mIrT5c4JU2YTjRiO0GQwXJPhSH3UsaaMx5kzHmfBhFCsnGjPaLw98ihbOo/acC3YmqtH7GmJ8KQ5cjHXjnpwNcyd9oglSJK3IM88jCwvguEzCQyVRKEsPkp/SSitZ8JpuhhP9/lcFKfPIj9zGun5fPovptFbHU9fbQx99Sn01J2ip7ac7is1NLcV0dJ6nva2Ktpaa2hrq6St9Syd7Wfo6ThPX0cFko5aFN3l9LQW0tmWTXf3CfrajqBq3oaqdjmScx605rlyMdaarIM2xGxzYvcyC/avdWfvKldid/pRnbyFa+mrKI1x4GysJQ153kxX7+d5VwRPu8J4JonmoSydgaY8gndsxNs9EGf3baL97OG1By+vfXj5HMF18TFs3SKx9YjHziMZJ09BXcxlxcoiAlfk4xeQwZKl+SxdXkBAYC5+K1PxWxuLW2AQZp5bMXDeiLHLDuwXB+PqdwwX30jc/WPxWXEC35Wp+K8WoDAWC+cDeC47zuot8azcEMny9dGs2pqK75oUbDwFYDyOuXMUTl7JLFl5Cp9lmVg6R2LrnIrn4iICl5ewYnkcX+w8yKVL+bS35dLekk5rUzotTek0NZyk+UoGHdcykLSmMSZNYVoZw6zyKDOyEG7IwrmtCOeuMox7qlBuy4K5LTvEHdlB7sj2c1e6lzvS3eIIfY+Pu3fzqHs7j7rX8bB7KQ+7PbnfZse9VnPut5rwqF0YY5626PGiTY9XHfq87NDjy1Zdnrbq8+C6EbcbzZhttGWiwY7Bekektc5IahyR1DghveSK9NJiuit8uVLsTVWuLxcy/DmdtpSCjA3kn1xHfvp6ck+uJz1lHcUF+ykqCOJ0SQRnz8ZRXpnOmdLzFF+oprC0jpxzdWSdayCz9BrZ5Y3k1zRRcKmB/KpLnKo6R3F1AaerTnO28iLny6s5VypMBafLzlFYlk9eeQbZpQnknznKqcIoRlXt/OvPb+GH7+FHoUrnNbx/LVbs/OHnt/xRSEKLYZj/rwLju1fcGhdUwm7G5YKq2MuUrIub0jZmJC3MyjqYFSxmaRcTsh4m5IJ9KUUtAoWUSamUSVkfY8INYmUng4o+hmUypuUK1G1X6TgTzakgF+I3mRCxzp7csE1kHN1Ff+NlxhRSxlSDqAeGUIvAImFqQMKEqodRWRvDfY0iMMqbqxnpaWRC1im+LgCSGHz4YJMLythH2JlTyea6CT92FApfPzkkZ3xwkLGBEfH7jaukjMkbqb2czrbDnrhtMcFiswE22xex9Zg/Le1V3B4e4YZ0WLRIBUt7fEywl4XqmiFmBGj8oCgKCuYviqIAcb+CR8EOHhES22o5s0NCulzJqFJKxaUM9kfas+eoGRExAUg661DLupD01pFWcJh1IfYsO2DG5iA3zpenMKrqFHcPxxUycd/wYxhJtOk/AqMAhL8elQz1gExUVycGBFiUiTP5CzDKfwFGwZJWKxTi+yAoyR8VRmGPcbCv90P4pQNZRwey9s4/jfBxhwCMv7KkBYVRsKS75AwrhLvYfcyqW5hVFHFfGszttm1MXd2FouYAvbV7kbWdQdXXJlb5zAqwODzJzMiIuP+p7GtD0tmKrLuHAYlMfN9FS3pkiPHhQdGOHpBJxKBLT1sLwswpjR9CL0KtTkcz0q6Wvw6Mrx7w/vlDfv7yEd98NSsC4/uXL/j51UPefHuHd1/d5Ed5CO+vGfN9oxZvm3R426jD22s6vG3Q4fs6bd7W6/KuTp93tXq8vazL2zphdHhbpyXOuzpNfqjV4t0lbb6v0uXbcj2+KTPg2wuGfHPOkDen9XldLIwRr4tM5vYg8014nm/Ks1wTnmaa8CTVmElBeQrWon23JvWbNLi6zZjuw850HXKmP8QNRbgXqjAPBsKd6Q8you/gQgaP6jAYYUbzIUti/BZht+B/wEjvM6w89PHebIfvVgd8ttiLz702WotJaSt/bVxWm4gw6bjKBMMAXRw32WC3zgrr1RaYLjXEZImRmHrW9hTATg/bVTYsjlzJ+tz9bM8/zKbUL3Dd4Y6+l64YgJlv+g9oWPwjmhafoG0zH02bBWhaz2Oh1WcstP4MDbvP0XIUgjELMPDUwnCxAI06IhTqeC9E0+tTNL0+Qd9fgEQj9Hz10fbWxGyVHj6H7FkX6cqacAcW7zPCL8SKpVGOrIh3IzDBA98IB9yDLXE7ZIHXIWOWHTXBO8IK9wg7PEOsWRFkxc595uzeacKKddp4rdfHZr0+jlv0WbxDD+/1n7Bm499x7MDnZB36hL5Ma2by7Xmca8vDE8Y8STfgebYBz3MN+VK4C56jz6NsAx7nmPIwy5LbaRZMJZowelwIoGigiNBhJMmcyTQL7maa8WWWEa+yDfky3YCHqcbcTDJjJsqE8VBDxoINGAs2RrVXD+VeXVT7dBgNMuRGlBU3ogRgNGY8zoCJBGNGog0YjNJnNM6MkThLBmPMGUmwYSjOBlW0NYoYOyTHHeiL9aAz1peGCF+uRq+kIXotDdEbuBq7mab4bbSmHqIzN4q+s6lIy3NRVGTTezaR7jPxdJxNofFsFvWlZ2g8X0z72Ty6zp+i43wWneUpdNdE01N3lL6r4fRciab3ygm6r2XR0ppBe2sB3a0X6LpeRlfTedoai2hvOUNrawWtbU10dSvol8uQDUkYnpUzcb+bkZESZuUx3G/7godVS7h7yo2pFKGI3o5roXbE+s/jsJc+BxZbErvem5xdgpLuSOF+C06HmHEpzoHh7LU8qNrFq7Zg3kiiea7IoT5fCI0sxcdlFS4uW3H22IOfbxCByyJYtUYAxAis3Y5j6RaHnUcKnn5ZLA08RWBgHsuWZuEfkEHAklxWrj5L4Opi/FemE7g1jYBNsfhuiMZhaQhm7gdx9I7AOzAZnxVp+Aams2RNLsvW5hO44RQrN53Ce7nwWjIrN6awblsqm3blsP6LfFbvKMJrRTr2XgmY2Udi5xqP75IcAgLzsXdLwN41BVePLHx8s1m5Ip2VK8KorKynqamC680FtLZl09RcwLXGQpquFdPaVIKs+zRjykImB7OYUqUwKUtkWpbGjCyRGXkMs/JopiURzEiPiSB5SxbGLWkot6RHuCUJ4nZ/EHf6grnTH8TdvoPc69sr7kLe79nAva5A7nf586Dbmwed7jxsteZRqxmPW4153GrAk1Z9HrUYcLfJgNmrRkxeMWPkshmqy1bILtsgrbJEUmmOrNICeZUtsipn2s+7UJNtx4VUOy6cdKE004uyHG/OZLhTkOpMfqobuSc8yU31IyctkLyMdZwv3kv1hQRqLmZSWZZL2YVTnC8toeRcMcXnijlz8TSllSWUVRVTWpVFaXUSFy+lUlGTTkVNJhXV2ZRXZ3OhOpOz1Sc5c+kkJTUnOFeTwoXyDMZH+vjDjwIsvvv/NzCOK3pEYFRLOxntbmam5ypT3Q1Mdl9lqvc6U/1tTEg6mJB2My7rQy3rZ1TWx5SkjylpF2p5G8OKNgbkPQzLlIz1y1EL/6OuSqf4qBc5Qe6cT/iC3upc5I2VDPa0MSKXM6oaYkwYUd2SMqWSoFbNAaha6Gbsa2Kos46hjnrU/c1MKLuZGJAyPiT08n1UxebCGnPQ+Kfnv8DjoIIpARiHBMAYRS1Ao1LOsKyJ7NwjBO60xXqdNqZb9bDcNp/kc8GoVG3ckA1zVzbBjBg2UTA2JmV8RKgZGhYTy6Kq+MGe/kVtFAMoc3uEAqgKqubw8AgTI3O1RTOCujk4TGd3FUdiXTkQaUZknD+1VUWM9vYwKG+nvCGDzcdcCdhvxMq91sSl7kLad4UJZZ9YbSQGXj4oiaItLaTZ/0sK44D0AzAKsCgV58+BUcGkXEhG/6lO58+BUehM7BNrdUTrub0D6Z9NO9L2NqQdrR+mBWlHM7LOZlR9rahVwt6iYN1XcUMWyoOu7dy9tg11zS56Kg7S35JCf2cN0u4OBoRuxhHhhKNaDCuNKfuQdjfS39GErKebQZlUhETxl4XhQREeR1WKuYS0UL8jdDB2tiNcgBG6G/u7BGgUdhgFhfGvA+OPH4Dx/dOHfP16hm9fveC3r1/zz18/45t393j39U1+VBzhfbMh33cs5F2XJj90afKuXYO3LYt4e30R765r8q5Ji3fXtHh7VYsfG3X56bou75t1+Om6Fu8aF/Lu2iLeXtXku3odvqs34Pt6E36oN+RdrQ7fVmvyTaUW31Xp812VMd9UmPL1RTPeXDDl+WkjnuYLlqMVs/GmDEeY0bFXn8sbNWncaUlPkBvSEE/koR7IQ93pD/FBdsybrmBLOg9pIT+qhzzcjKsHLAlx+xS7Rf8T5mba2PuYE7DDmRV7vQjc4ylCo8d6K7GL0TpARwRG26W6WC8TFEUdHDZaYykkpVeZYbXSDLOlxuh6aotj5GuI7QorvCJWsqXwMLuLQ9h36ggrjq7GxN+YBdaf8rnpP7DA7DdoWH6Crp0QhNHGyEUXQxdtNG3nMd/iH9GwnYNGfXdN9Nw10XXTQNdDA23Pz9H1/hQ938/Q8f4ck0AjjJeboBugg/FKHTz2W7Es2J7AEHuctuuKFTp+4fb4RzoSmOBJQLQbXqF2eIc64BlshUeYBa6RdnjHuuEfYs26XQYE79Albq8xB7dpsX6bFv47dFi914xle8zw2mmC1ToN3HcYsHK7BvEhBrSk2XAny5wXJzR5k2so7q6+KjDiZYEeLwt0xRHXE04Z8WW+CU+yjXmUqs+zVGOeZFryNN+eRzmW4i8Ej08s5PlJDb5M1+dJpjm30iwZOW6IIlQbSZAWksO6dO/Tpu+gHrIjxgyGmzN63Ap1jI14i1cdP5eWVieYMXXClqlUB9TJ9qhTnBhLcWYgzh5JlDWyOEck8e7IUpfTm7aexvgN1Mdtoz5+N1cSDtCYHExrejjXC1K4fi6LtsoCOmuL6azJpuV8PG1n42k/n0HT+RKulFbTUF5MU1U6LVX5NF88RVt5Ht3VWfTXpiCrj0daG4u0NgFpfQrdV9Pov5qP/OpZZPWnkdSdoltQvq7n0tZRSmtvK11KNW0D0/SP32H05l0e3J/ltvQyD+rieXFmK1+le/Jtgj2vIy35MsKcO8csaNuhR8kqXU4E6JG8xJCTy/UpWm/E6Y36nN2sT9VuczoO2SGLdWaycAm3a7ZztzmG1D3L2O63BD/HFXi5bGax1xcELglj8/oTrFp9Ahvno7j4pWDvfQJn3wy8luSwZFkuK5bnErgsC3//dJYsyWPFqjMsX1VMwKpsArdksPFAHtuOlLB6bz72/sdx9okjYHU2S1bn4RuYg9+KfJavKyFwfQkrN5awdE0ui5elsmRVKht2nGLX4Yts3H2OzfsqWLn1HJ5Ls0Q73M4xAQ/PdJYuK8TNS9ifTMHJNRk3jxSWLs3CzzeOqMizXLp8laaWMlo6TnG15RwNTWVcbSznelMFsv7LjA1WMTF0nnFVAWPSPCakxUxIc5iUpTElT2NSmsy0NIkZWQKz0lhuSGOYlUQxK4nkhiSCG/JIbsiiuCWJ4Y4kjvvSWO71R/KgP4RHkgM8knzB/Z6Nc/DY6cGDDicetNvysN2SB20W3L5uztRVM0brLFBWmyOrshBBUXLRGMlFA2QXDVCUm6CosKa31J4ruZaUnTDlfLIZlSdsuJRpz8U0K84mm3Mu1YbiJBtORpiTcMSMxFA70qK8uJC1lsund9NQGkJDeQy15cnUlKVSVZpGZdlJqsvSqC5LpbIikYpLMVTXHae6NpTquiBq6g9TXXeYisuhXKyJpPxyAmWXT1Bal0V5zSkmxmT8yw/fwQ9v/wowvuOPP38s7/7vqjB+DLp8ePz9e/719z/9xcyFYf6zrxUDMn/+uX/9w/v/yqswP/Kvf/hB/D5//P3P/Ovvf+bnt2+4oVYyrepmor8RxbVS2i9k0HPuBH3nU5GUnkRVlYv66hnGrp1j7HoZ6pYK1G01qNsvMdNxmZmuGiZ6qxjtq2K4r4GR3jbGezuZ7LzG0JV8ruV9Qef5MIYbzzDWVsV4bwtj/b2MyVWMKYYZU4wwJh9kXK5kUqlgTNmPWtErwuGkooMJSQtjvdeZkHaIwRwRGAeFnUQlauHah0rJqELJmFzoEVSgls9B44Swn6cSKmgkTA0L9rcQ0hlBrRphWCFB0l/Htv1euK3Tw3TVAsy26GK7ZSFnr6YwOtLFvZFxbsnVYjp5bETOyJiU0VG5mDoWUuITAoh+UBk/AtscwM3tEQrP1QMqhoSgylAv04ItrRJs8hFGx7qJTg1kT5gFkUlLKS5JYKSvn1FVH9c6znEwcQUrgyxZud+SXSG+VF/KYkzR+SeFVwy8CPa0oDjKRWCc20Ocq0Kaey5HrZIyMSi8LnztR2CUMaGQfrClFUwIwCgTFNe5II24qyqXiqEXQWEU9hgHeoW7zp0iLEraO5ibdhESJR0t4uk9iXhVRbis0oyk4zryvjrGleNMCilsWQ4zvRu41bSG+417Ga4+SE9NFNLOi/R3NdIn7Eh29zM1OM7EwAjCjXK1AIxdjfS3NyHv6RKBUQi7/BoYR5Ry8cqLYEMLyqK0u5MBWT9KyQdoFHcYm8Ti7r+2w/jDqwf89PwRPz19xDdvZvn+zSv++euv+cPbl7x9/4gfv73Nj4oQ3rcY8a5nET/2afNTrxY/dGnwfdsCvmuez9uWhbz7AI9vmxbxY7MWv23X5Xedurxv0+T76/P4rnEe3wtw2aLLDy1G/NBiyk/N+vzYpMF39fP56vI8vqnV4Psr+vzQaMZPTVZ8f8WCl5UGPDltyLM8BybjTFAdM6V9vyFXthnQvNeWzoPO9Ae70x/kQv9hRzqCvOmPDKAz1IH2IEN6QwzoD7em/oAt+x1/g6Pe32NnZ4qVhzEuq8zx2ezIkh1ueKy1xinQFI91VritscBphTGWflrYLDNA02OBCIqGAXN2tMlSQ8yXm2LkayAqiMY+Bpj5G+O0fzFr0nayrySMg8VH2XlyLzZrbVnoOJ+FNp+xyPITNAVgtF2AvoMGxi66WHobY+qpj66zBgusP0HD4XN0XBag5TQfTad56AvhGs95GPp8jpHvPHSFVHegEbYbbDBaYYhmwAJMN+hisPQz/A85YL1eG6sN2mL/omewLf4RLvhFuBIQ5cayaA+8I5xwi3TAMcIe72gXlgRbsH67JiFbFpAVZELSIQPCgvQ5HG7O9t2GbDxog+cua0y3WmKxzxWnPdYs36pB6La/pyvJQCxnf1lozJsSU14WGfOi0IDXRcLOqhbfFmvy1SkNXuRo8Sxbj+eZBnyVYcyrLHPeFNjxQqhnyjPheYYWz9I0eHhCm5uJegxEatIXoUFX+CI6j2rSHqpDa7AwenSEGNIfZc5Qoj0D8TYMxhgxGqvPSIw+E0mmTAmBqHhz1Mk23MxZzGS6B6oEB/qjbeg9bos82Qtl+gqkGZtoS9lGQ/wOWtNDaM+MpD0zmr78ZNouFtJae47Whgu0NJyl9Uo+TeUptJSdoKM8l5ayMzSWVXGlqoiGunSaLp/i+sVCOsuKUFQVMHo5i4m6ZNSXYlHXRIuPY/UJTFxJZ6ohl7HaLAbrUlE2JdP/f3D33kFRJuq67/3/1j13n7VXmBnHLDnnnHOSHI2IEUVUQFAQIybMCkjOsUkNDd3Q3XSTmiQohslBneCMOc6MOjO/W18z7r3W2vvUObfqVt3a54+3vqYRY1n+fN73eR7xIXplF+hRNSEdUyEZHEehnuLa0BW+7JUznJPJ1S0xfLXOnUfrbXiSZMK91XrcT9Ljx016fLPDgivbTOnbZEDDivmUhP6Juuj5VC2fT0XQIiqDl9ESvYTOdTp0bTeiM9OWyjR3di63JcbJGT9rP9ytlhPktZo1cftJiM4jPv40No7pOHkfxNnvGC4BJ/AIysc74CQBgafx8zuBl9cR/HyF1fQpPIRn0AkCok+QsKWQDbtrWJ1aQfCKs3iFHCMk5gIB4edw9z+Bq+8J/EMvEhB2Ed+Qs1qAdPE5grvfYUJjL7BqYw0xaytYsbGBqDVV+IScw83nJGaWWVha79X+eO6e+Tg4H8Tabi+OTvvx9DyCm+teIsKzKSxqoF1ci0h8lsaOChpaa2gU1dHaVo9S2cG4poPxkQaGFCUoJBdRdBWi7j3LSH8+GsUpNPITTCiPM6XM00LktHwfM4o9c/CoyGJWvY9rylxmFQe5qczjY9UxbvQd4CP5Pj4b2MtnA+l81J/Mx4rVfKKM41NlJJ/2B/Gx1JNbEleui5242u7AlVZHxhodGK63ZrDODHWVMeoKIwYrDBmuMGCo3JCBMlN6CsyoP6bH5T0Lqc4xoO6gMbWHjak6bET5YRPK8qy4mGtN3k5zsjebkbvVnv1bDTm3z4GqM+G0lGyguWw7DcU7qS/OoL44i8bLWTRc3k11yW7KK9Kpqt5ORfUaKmuiqK4LpbYujOqaWKqrEqmtSaG6ZjclddlaFXJ6vA8hPodHD+CxENY9d8P42/MfePNuJf3PZhdttu+/3y8Kd4zaG0ahXvCf5j8L8v4/ePOS/0/nf9Vl/eYhvL4Pb57z69u3vH4Ljx8/4drEEJO9lfRe3ErLXh9qk82pWWdNzRpzWtab07nJjP5UK3qTjZCmmNGbKtzAWCDZaUP3PkfkJ32R5wfSdyqUgYLVDJVuZax2D+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nk7QzgMR0d9JPRtDb18rosAKZtJn8s+lEJdkSkKhH6BYTNu0JYHCwmSuKPqa1t6MCDAsh3HMjqIaT/2EUjCv7/mEmlH1z7veB/rn3tWqxjDFF7x+QLpwc9DOukDHaL2W0T8ZoXx/DUqm2/1kARVlXN9IuIRxbRJ+kmX5JI9KuOqTiJvq7OugTC2tqCSP9Ym6MtDCrzGe6J5npziiudMaiqFlJT2UG8hbhCL4XWVsn/Z0d2ugeQc0UTD1as01PD30d7cja27RrcW3by/AgwkpaWEcLlYBDSrnW8CJE6Qjh3do/AyFTckTNqFqOqk+ijdTp7WjhPwDj3c/48e4XPLx9h+d37vLk0ef88uwJPH2qzdh6+ct3vH7xDb9M5PBbjyP024DClt/l1vwsMeZx6xJ+bPqQp+IlvJAs42WvDj9JdXklXcprhR5vlfq87F3M4855POr4gOeSRbyW6/PrgJH2+brPmJddhjxt1+Wb2g/4pv5D7jbO566gVEoMeNhryCOpMT+2W3CnzJXulL/QlTyfrs26SLdZodzlhnKnO9KtjvRssaF3qzDuKHZ5I011RJFmR2+yKV2bLaleY81W5/l4GP4FFwcTXPxt8IxyJCDeXTs23kaYuSzDMcAcpyALvKIdsfI1xthTl/kO72O23ISF7guZ5zafJf46LPVdhlGwEeYhJpj46GHqpYuhpy7O8U5E74kn8XQycSfWY5nowuIAfXS8dDB2WYa5wxJM7RZg6rwQK29dHELMsAwwwMhnGcaB+uh6LeZPpv8X/934/+QDqz8x3/bPLLL/K8uc32eZ8wcssP+LNuLHItIU40hjloXqsTRcj0X+izAJN8IoWBejgGXYRZrxwAnVAAAgAElEQVTiutIa10QrvFLs8c10wjXNEqddFtinmuOeYYNLsiF+W40I3qjL8lXz2LbDjKzd1uxNMycn3ZqkbbbEbbIiJNEE/yQz/DZa4r/JAq81urhGvUdgwjyyDrszJoS5F5vx/WV7vrnoxOMie95cNoWCxbw69Re+yftQu5r++KglXx435s5JM348Z8OzIieeFTpx/5yt1uwykbaAwe3zUG6bh3zLXxjcsQBl6iJkKYvp3baMgXRTRrOsmN5nx0eHHJnda8n1/cZcO6DDtVyhh1yfr/LN+eqUNR8ds2TygBnqvWb0ZpjQsV1fG/Qtz7JhcL8bA7ne9OUEIM4MRHF4DePn07hacohr5SdQNZxFLipAJiqmu7mcblEtnc11dIka6GyopLn8Is2l56ktOUtNyWmaiw7TU5jGlarN3Bat4KE4kOe9XjwUu/J9qys/dvjzpDeaR/LV3O1LZFacyIRkOxOKA1rTi1x6HqW8XHvrfFNcwMT5DEaz1zCS5M9XG4P4MtqBz4OMuRNqysM1jny3yobbqyz5Zr0Vtzca8O0uXb7YtYjZ7QvRbFqMcr0u7fGLaYxeRG3EAhrCFlIRuojyeBMurrJhk9tiMmJ9CHe0w9vcmRDHCHas2kfy2tNsWFvA1o01ODvsJSDwBN6Bx/AKOYFn2Gns/U/jGFiEm38BHu4ncXY9hp3zUezcjuPonY+zXz4xiVVsSe9kS1oricnVRK0uIiaxlMhVxQREnCM4uhDP4DN4BJ7FL6wIN7/zOHjk4+5/lpCYElasb2btljZWbWwhalUVXiFncQ84iYldFiZ2u7FyysbF8wjOrsextz+Gk8MRvDz24+OVzIED52hqrqejs4KWtgLqW6qoa6mhQVRLq7iZPlUPo5NqFINS2rqbaBBVUi+qoKn1Eq0d5xD3FiBTFjMwXIJ66AID8sOo+zKZVu/m1nAaH6myuNl3hlvyk9xQ5HFdsY9ZxW5uDe7mhmoXswM7mVXv4uZwBtdG9zEzksPVoUyuqXdyfWALNxXruCGLY7YrhNl2X6abXZloM2dcbMRUhwMzbd5ca/NmttWJay3GzLQsZbpBj+FSXSSnl1Kdt4ya40uoO72EmrOLKDu9gEvHF3P+uAmn8xw4eciL4weCOZYbwt5dnuzZ4cHxfWFUnN9AW0UanVW7aS9Lo0M7uxCVZtFYkkNDSQaN5ak0VmyksWIVTVVxtNbG0lYXox1RXRS19ctpqFvLrakaeHobHj+CR4/hiZDH+D2/Pf+Wty+/4fcX9/7N2PLO4PKfPf/fNL78/wiMj+DNA3jzjN/e/sLbt2958vgR06MDjHZVMiY6ycDlFBr3+lKfZkP9DjOqNgvtAfOp2zSPpuR5NG55n6at82jevpC6bfOp3TKfqo3zqdy4kLqterSkW9OV64nyZCSq0/HI8xOQHY9HeioBydkE5IXrUZftYLLxAFdajjHRfIKxlpNMtJ/livgCV7ovMSOtZEpSwYy0hmlpHVf7m5nuEzEj72BGLmaqT5guJga6mBiUMK6SapW2KcExrVRrlUptxZ1wIymYcAb7mBxWMN6vZrxvlFHlEK3iOpIPJuC6zgDzuHkYhb+HfawuydujkHRWohnoYVwp1zaszChGuaocZVo5yBXBIS6TMCrvZUJQ7gQzjVrOuHAfKNwGClE6guNYpdLG6Ai5hxPCjz8oKJ3vlEchgLobUes5dudGsjndhS17nOmTtaAZkjOk7qKu6Qwx6x3wWbWUoI0GxKc4U16Vx0hfN5MKOZPCLeMfM6GUI8y7j//+KcDfP4/Q2DOpEt7vQwBI4fMaeY92BHDUyKXaGe3r1QKjpr//74Cx8w9Tybt1rwipuBmZuFm7ihbURXlXO4NSMWOKBmYGSpmWHWJSnMyYKI4rnetQ1m1B2XyMgY5G+tplyMUS5OK51bb2HlLyh/O6S6yFxf7OTq3aOSncrAoKo5DH+cf9ogCJSlmvdg0tuKUFYNSolYwJNYpqBUMKqfZ+8e+Dux9+8zmP7n7Gwzuf8uDbL3j23Te8/uEer15+zZsXz+HZM3hxn59//YG3P93jlSaHV212/NRpxc9dVvwktuRJiyH3ahdzr3YRz1r1+LnLmNcSE+380mvI2z4Tfu034SeJLs86FvOqexmvpfr8JjcBpSm/9hvzplf49ma87bXgfsMSvqtdxJ2qhXxVuZA7tTrcrtXhuxZj7tZZ8tF5B9o2/gXxZgEeTJHvcESe6krfNmckm23p3mSFZLMlsq1uSLe5INlqi2SrObLtFnRusqBitTUpbovxs1iIh5sVzn42OAVZ4hFuj2eEA5ae+lh66GPjY4yRy1JsA0y18TdGHjosdPgAy+Wm6HgvQ8dXB5NwM0zDzbCMssRKyGAMt8DMVx9jbz2M/QxxXuVKRHY8CcfX47UzBMMIwWmtg5W/CTbu+th5GmDrY4iFtx5WgcYY+ephGGiAeYQ5jisd0fXX5W/2f+NfzP8bH9j8STvz7f6MnudCjP2XYRyki3uSC+F7IvDZFYDJSkv0I41Y5L+YBV4L0PVbimmwPi4rbXBfZ4vvVgc8UqxwFMK8d5jjvtsWl53mhOY4sTzNguVbDQhfv5hdOU6kZdqQut2EHanmpGa5szrFjvCNZoRssiBgsyXBW63wWquHZ8IiHEP+Ba/Iv1B82IrRS458WuLJoyp/HhY68fCiDY8LbPj+nBlfnjDiy+OmfHXCnK9OmvP1CVPu5pvz/Rkrvj9lxZ0TFnxyyIRbB82YzjFhNEOfYSFIO3MZyl2LUWboMXHIjqnDDswctufaIRttDeT1XDOuH7Bh9oAdNw7Y82meM1+d9OSL457M7HNEkWpG1xZTxNusaU91onmnDy1pfrRlhtCRE4n4YALiI2vpP5vKcEkuY9XHGK8+yWhtBSP1DQw2tKCsa0VR30l/XSf9tZ30ljfScbGUjvNFtF/Ko+tyBsrSNGaqt3O7eR2POiJ40eXBTxIHXkqceCp25WmnFz91evFC7McjcTB3RMF80hjOZ62JfCLawkfNO/m8LYevOw9zK3876k3LUSd48vE6fz6KsueLcCu+DjPnuzgb7sRb81GUCR/HmHIz2oBPVuvw2aZFfJG6hC92G3J9lwlj281QJJvSkahDffw8aqP+Skn4e1yMXkK61weEGf0Lm4JdiXR1xdPChUDHMLbEZZAYkUn6posczmwk2CuT8KBcwkMPEhZxhKDwPDx8D+MdeAa/wAv4+pzC1eM4ju7HsXc/jp3ncS0wrk8VszWjm63pnWzPFLNiQyWxiWXEJJYTvaaC5bGX8Qu7iFfweTwCzuPufwFHz9M4eefjH1ZAXGIDickdJCa3E7euDr+wC7gH5mPvcQgLp2wsHPbg5H4IB6cjODgcw9npCB6uOXi6bSYhYRvl5aWIWssQtRXR2FpKfUsJdc0lNLVVIO5toFvWRGuXAJGl1DUXaz9f31xBbVMV1Y2V1LVU0dxRTUd3FT09ZcillxlXFTM9WMBVVT7XVfu4od7HR8P7uDW8l9mBdG6oMriu2M1sfxaz/dnclO/nhjqX64M5XB/cww31bm6q07ipSuW6MpnZ/iSuStcwIY5jtCOAoTYPBpsCGayLZLg2mtGGCCZEIUy0BaJpXs5gbQSyskhExSHUX/ShvsCL+kJPqi+6UZrvTEGeGxcP+3HpUBjn90dyal8Ux/eGcTI7nPMH4yg8spKq0+tpurSVjpKddJena6ezYjdtVZl01GTQUplCU8UmmirX01C+hqaqdbRUJ9FSvYHmmg3UNqygvm4rN6aa4Nk3c8CoXUv/qAXG359/z6/Pv+f3Fz/8bwSMbx/D20fa3Mff377it7c/8ezRj1wdUzHRL2Kyt4qprkImWo8xWLGeljx/yjOsuZxiQGmKDtU7dalL16VhtwENmYZUp+sh2qlHa8oyRFuX0rhxEY2bl9C23YCuXaa0pxrTlmKEaKshLTuNacw0pS3bho59znQf8qEnL5De48uRnQxHfjYK1cU4hgpXMVySwmDxdobL0hgsy2C4OpuxhiNMtOQz2XaOqY5LTHddZranguuyWq7J6rgub+b6QCczyi4m5BLtfaVmQICHQYTMSOFmUQuM/SMMygcQddcSsMEF2zU6GMe/j2HM37CKW8yh4zvolzWhUUu1/cpT/UquKQe5rlQxq1RwXdXHhLQVjUysVeqEvm0hs3KuRlHNtFqtdTMLuYnC+lloUJkUwrEHlVwdVGlHqFScUHXSJykiOyeMlHRHktOtUcia0Qz0oRmU0CutYPU2D/zW6uKzbhnhm63JPrIBpaxN+/MSjEfaETqgBdORYg78/hkO/9OPtaqj8DXCLapMC40CMI72S/6YXkb7hZFqe7/H5HJGZEKmokS7gtb2M3d30icWI+voRNregayjHYXQ+yxuQdndjEbezLS6hCuKM0xJ9zMh3oFGtInhpm0MtR5A3VGEorON3vY++v8ARkFlFEZ7EykWa800gsIoQKRwY/nvwDgX2C2EeA8r5VplUYBFQXEUYnYEaBRgUaNWMDLQh7K38x+6pAVgfHj3Uy0wPr73FT89+A6ePOD1L3d58+Ipvz8SqgHv8fPbH/n9l4f8pNnP8xYHnonseC6y42mzNT9UG3H78mLuFi/mh3IdntQZ8arZjF9aLXnVasLPHWa87jTjVZshL0T6vBYb82uPGb/3mvO71Izfek34TWIBEmt+l9jwsFaP7yt0uV28jM8uLuHGmUVcOfYhs6eXMnVMl+6UhVTE/jea1i6kfb0R7UkW9CQ70ZPsSPdmWyTJ1vRstdLeNHZvtKVzkzkt63Rp32BAwxpDCmLNWG8/Hw/T+Tg4mGLjbopjoDkuIVb4xjjjFGyJpbchVj5GGLosxdRTH2N3HQzdlqLjtADLQGNM/IW2F2Ns4+ywjrHGJtYWy0hLTIKN0fNahoH7Moy99TFfbo5ljC0uG73x3bEc940+mAnvBZhg52uCtachVt6GmHrqYR5ggp4Am2HmuG70JiQjCvctfhjHWPOvTu/xnt2f+cD+Lyxwfp9FrvPQ8VqEQaAubkmuhO+JJPbISnzTg7Fca8fi5br82fU9/ubyHjp+S7GNtcB1rQ0uay2wXamH7WodbNfr4brTAs80C0Jz7Fl5yIUkYbJt2bTHllWb9VmxbhkJa5eRuted9WmOJGy3JWKbNYGbLQjZZo3/RhM8Vi7BOeJvOIb8ibDYv5K67n0qMvW4dsaej04ICp89N467MHHYjtkjFnx53Ig7+cZ8e8GeO2et+eaMNd+dteFuvpUWFqeydBnbrY8m05ixPeYM7tFFmbkMRaYuQ7mmTBy151q+C7MnHbmaZ8nVQyZM5xpw9aAtMwdcuHbAhY+PefH16UC+PBXE1QOeDO92om+HPdKdzvSk+9KeGUPH3ljE+xIQH1iF+MgaJCeS6LuwFVVJGkOVWQxV7WWw+DBDJScZrjjLcNUFBqsuoqq8wED5GfqLjiI5m4307F4GLm1lrGQ1N6qSuNOwjh+ao3kk8uF5uwPPO6x5JXHmRbcHz8TevOrw5nGLJw+bvfm+xovbJZ7cLQ7gu8vh/FAYw/fnYvjsQCA3k/y4leDDl6t8+SrOjS8ibPks1IzPw035KtaKz2ItmQ03YibUiImgZcxELGIi8s98smUJX2Wa8UWOPbdynZnMsUeRYYJyrwmqvYZ07DSgKFGXZPc/E6D/fxNqb0KgnSMelq4EOocS7buSSPcEkqN3cXTXeVYEbCXSexNRAduJCk4nIngv/p6ZBHgfwN8nD0/PPNw883D2PIad+1EtMIbElbM5TcqW9B62Z/ayY4+UlRtriE2sIGZtOQlJtcSurSE0rhQX31M4eeXj6nsOj4CLeASewz+8kNi19azd0k7Stk7WbBYRGleCi98xHL3zsHLJwcJxL07uR3B0PoKzyzFcnA/j5rIHX6/tJMSnUlpShqi1gpbWAhpEBdQ1X6Su5RJNwl1jdwUtnaU0iIqoaxYUyELqRUVUN9ZQ2SiiqrmdquY2yhtbqGhspKa5gSZRPV3dzchlIoYUVVwZOsLV0Tyujhzi2vB+ZodzmR3MYXYgR6s4XpfnclN+kFvKfdwayOaWKpubqr3cVO/lhnovs+osrqp2c2UgHY1sO8Pi1QyKolDVJzBQnYS6ejODdZsZbNyEqmkT/fUpSKrT6RBWx5fXUHQmhsJTURTlR1FwNIKLB8MoPBBFYW4sBdnxFOxN4MK+VZzaE8fJzGjOZsdxPieOS7nxlB5ZQ+O5ZNoLdtBVnEZXRRrt1al01OygrSaFlspkGso3U1+eTH35dhrKd9FQsZv6yt1U122ltjaT2SnBJS3kMD7U1gMiZDI++16bp/jbs/v8/nfROf+Zsvjuvf8aCqOQv/jrY37/9SnC3SNvn/Pi0XfMaIQVYCdjik4mBzqZVDQzKy9koiufgbq9NOWvpuZwJKLj0TTnhdF0ZDnNR0NpzgtBnOOGJMuOzl3mWjjs3mVCl3BnlbKMjs0L6N66EMm2BYhTl9K6S5/ODBPa00xo3WGKKNWUlu0mdKSZI84wpzvTHMkeS6T7nOjZ54LyWADqU2GozkQhPx2D/NxK5BcSURRsRF2yjfGKLK5U72ey9gDTzXnMdJ5msusi45JSJqWNTPR3MimXMqmQMqXsZkIm4Yqin8H+LmpEl3CKM8Vy5RKMEz7AZMUHWCUsorLlNHK1iKGhLka1bm2h91q4PRRicfqYGZYyNtCOuqcVTZ+Uq0KkjloYARYFBXJoLmBbeKqGmVLPZUwK6+NplYoZlWouf3JAzIC0lGN5CaSmObJ1pyXy7notwI2rJPT317B1z3ICNxjhvnYxgRtMWZsaRE9vPRpBUf1DGRRUwnEh9kiAv39aP899LLz/jzOnIM4piWNyAYz70MgFQJQw0idhtK8HzX8CjCrhhlHINuxunVs9d3Yja+9B1ipBKuqgv12EQlyPuqeWCWUVE/I8JvsOMiXNZbR9N6rGNFSN+xkRFzLQWYusQ4ykvY++zm4EFfE/AmOX9n3BbCMAo3CDKtwvvrthHBMc6ELEk3DHOqT+N2AUwHFEJddC47BShqKnQ2t8+faLW9pIHa3C+EcO4/OHt3n7VFgjPOT16zv8/PQhr+/d4/UPd3nx8w/wyxN+0hziebMLz1rceN7ixtNGZ36osOZOgSF3Lunz7UV9HhSb8KLKhtf1DvzUYM1PjVbaeVFvyst6E16LLHnTasGbVnPetJnyps2E39ut+L3NljfNNtwvNeSbSwZ8mq/DjaO6XM8zZCxbh+HMZfRuW0jtig8oj/4b9SuX0LTakPoVRrSus6J7sz3iTdZaQBRvMUe8zpKOdeY0r9GjbuUiahKEVZwupyKMWGn1Hs5G87C0McTUQR8HP1MtMAav8iJ4tTeOy60w8zbA2EMXE0897Ri5L2OJ7fsYey7DJsQMmzAL7GNssY6ywj7eHqtoa/QC9FjsuRgzHwPMha/3FVpblrLMX1/bAuOe5IVnohcu0Q44hFhh42uKrb85ln5mmAdbsNhbj/mCyhhrh3d6BF4ZkTilBGGd5MEi70X81f7PzHN+HyEwfIHbhxiHGGKTYIPHFm+iDyYQf3QNgXvDMVtjy1+8P+RPru+xOGAZJhHG2K+wxDpaH5Pl87GOWoRl/CKs1+vgk2ZJ+D47Np/zI/VCACn5nqzdY0No0jJCVi1h+aqlJO2wZkuWC1tyPFmT5ULULgfislwJ2mKB11p9nKIX4BTxAc4JS/GKfp+N8f9KScoCpFkmDO5zQJXjinKvIzNHbLhz2pR7F8z4ocSVby7aa8HxfqEL9wvd+Crfni/ynbiyzxJ5qh7ynYZIM3To2L4ASdoyhg5ZMXHCkamTjkwds0Vz0ISxXAOmDhoxe9yB2RNu3Mx35/MLftwpCuF24XJunvJl/JAryj129GfaI8/2ondPKD17QunNDkN2MIq+I9EMnE5AdX4lQ0VrGCtfx2TNRsbLNzFensxE1TYmarYxWrmJofIk1CWrGCiKQ3ExnOHiaK5WRPJFbRQ/tq3laWciTzqiedzuz+N2F550OfO814fH3QHcFy/noSSeB+I4HrbH8aAhiu+Kg/nhQjB3D3nwdYYjX6XYcnOVId/HufAgxoN70S58G+3AR0FGXA/S4/pyAz6Ns+TzlXZcizBlPNCAUT89xoIWMhU5j8+3GPJVugWfZ9tzc78A1XZojpkzfsacqYumqE9bU77TkA2e/51g878QZGuMn6093tZuBDoFEOAYQKiNNytcg9mzahvrg+KJ84gkwi2WcI9EwjyT8bXfjK/jdjwc07F3yMTRdR/2rgewcz+Ci/8ZVmxoZX1qD5t29JCS0UdKupTErc2s2tRAXGI18etqiV9Xr4VCVz8hU/EkLj5n8Astxj+siIDwQqJW1bByQwtJ2zrYsF1MQlIDLr7HtAqjlXMOlo7ZOLvn4epxDA/P43h6HMHbM5cA3wzWrc2msKCM9vZarcJY33ye2uZzNIgu0tJxmbauUprbi6hvEUDyEg2iQu1UNlVR2txCRVs7le1iytvElLXNPctbOihvaaOypY361jp6egpQDZQxNlLOpOYyU6PnuTJykpmhPK4OHuSaKpdrAzncVOzjliKXm8pcbij3cX0gl1n1fq6qhFiffUwO5KDpz2KiZxtXOpMYb17PSO1mhqqSGaxOYaghjYEGIZ5pP101R2mtPExN+XYqirZRdmErpae3UnJiGyV52yjM3URx7hbKD2zj8t4NnM5Yw7Gd8eTtiCE/PZ6T6bGcTIvmTGYslw+uperYRlrOb6ezbAdtlcm0V6XQWSdA4w6aKnbQVJlBffkeastyqCk7QHXZQcoqsqisPMTMhIy3z+/zm7YGUIBFIVZHuGP8gd+fPoLn9//3URh/+/Upv/72lN9/fQKC2vjmMa8e3WV2Qgi2Vmr/gR0cUDCsGuCKEM8il81BVl8XM7JOrvaKmJW2cFPWzLXuWgaqzjJ4eRf9p1bRstef5t2etGW60pZuQ+8eWxTZNqhyLBnMsWAg14aebFvkB5xRHHBBsd8VZa4r/XsdUOc6MZBjgzzLjL4MQ3p3LqZz24co9hozdNgOabYFkr2WdO6xpjXTBlGWPR25boiz/ejKDkScG0jPsVBk52KQXlqBvGQzIzV7GKk5hKb2BOMt55iRXmas/SIz0goGJcUcP70F11g9rapoEvMhptEf4Lxah47+cgaG21EPdTE02ItaKUM1oGBoaJDBkUFUo4MMaNS0tzTS29KCsAafHhpmUiUEmw8x8YeJRyMYeQY0WoPNxNDgXCOOcpAJ5aB2XT05KGVooJ5zF7awebs9ybts6RWVM6mQManuQdZTRcaheII2meIu/AO3wZiwdY6091QwohJc6TLtKlmbZaldO//jreI7WBSA8H84CgEW576fcaWwhn6nMvbMqZZyGWPyfgSFUbhjHOzp0YZy93WLkHa0Im3tQibqoV8kRdkmQS5qRNlRgbq7iFHZWcb7djMqyWCoPZOBpmwGmo+h6SpD2VaNrE1ET4eEHvFck4sAi4KaKGtv/ztwFP9x2yjRhsZrTUt/Vw0o3DJqBgf+7X5UUBu1ACkojCq5FhqH5FJtBqNww3j3sxvcv/MZAjA++fYLnn73Ja+e3uU37RrhPj/99AXPH97jleCS/u42T1/c47efnvBy+BBP6l153ODJkyZvnjV48bDShe+LbPmh0Jr7BdY8L3XkTbUHv9V68UuNC7/UOvFLrSM/19jxut6en2useVVtwctqM17VmPFznRmv66z5uUr4Wiu+P2fKZ3n62iy9a/vMuHnIgfFMa1QppnQm6lK/Uofq2CVURi+lNs6A+hUmiBItkaY407XFltYkE9o3GNORaErHOlNqExZTt3oJlSuWUBSry9FQA2LM/4qz8Xys7UwwczTAyd8cn0hHQhP9iEkOJTjRF6tAU4y89THzNcTC3xgD16UsNP8Lhq6LcYu2xyHcCvMgY63pxTbWFotISwxCjFjguQi7YHPsAsy04Djffh7zHD/kfYcPWOyxBNeVrsTsiMR7pTu2gRZY+1tg5meGdYQ91vEumK9wwWCFI/YpQbhlRmnHe080ATuDsYy35j3n9/jA6T0WeSzAMsoc6zhrbFfa4bzBjZA9EUQeXoFHWiCW652ZF6zDvICl6IYaYBZlgmWkAYZ+H2AZsgDb2KVYrl6C40Zd4g+7sK0gkJ2Xg9hy2oPNxz0JSTbEJW4+XglLiV6vT3K2G2nHg9hyyJdV2a7E7HYifKcdPuuN8U0yIXCjOW4bLXBcuZTguPfZsXY+pWkW9Ox1ZmSfG7OH3fnkmA13zpryXaEF35e6cq/URQuOP1x25btLznxX4Mmto3YM7zZGmqJLz3YD6jfPp1uIxTnmwkS+O/37zBk/4cTIEVvkewxR7jFg8qg1ty658GmJB19V+vNNXQh3aoL5sjKQm0XezJx3Y/SEA4NH7Rg56sRgtj2yXRbI0iwZPujG9Okgps8EM3UukOmCIG6Wh/FFQxy3RKu53rqKG20ruN4WzVRDION13ozVujNR68pUnTO32n252xXBE+ka3gyl8svgDl6otvBYsYYf+yJ5oo7lxfAaHg8k8qNiKz+OHeXFldP8NHaC57J9/FidzCcHQ9EkWjIUpsO1KGM+jbXgXpgNTyIduRdhw7dxNtwMM2B6uQ7TYXrcijXn43gbbkZZMRNqiSbAGE3gMm5vtOaLzWbc2GTI9FZDRtMMUOUsZfKSEV+LXblaZ4z8oiHNR63YFf0h4fbvE2xvRJCDPcudPAixdyPEwZV4OxfWODiTujyIlOVBbAhaTqx7KNHuKwl13YCX9Tq87Tbj7piKo1MGDi5CvE0Wdu6H8Fp+kYiV9azaJCiDnSRt7WJzai9bdklYn9LOyg2NxKypYXlsCVGrqvEOvoCT10nc/M4SGFFKcHQpgZGXCYuv+AMam9iY2qWFRq/g09h5HMTSOe6diXgAACAASURBVBtLxxyc3PK0IeIeXkdwdz+Aj2cuwf45REdkcPJ4AaKWP4Cx6RJ1jRdpaCmgpb2YlrZimkSXqW8qoLbxEvVNhTQ0F1LRUkxJWzllndWUddVTIm6iqKOZwnYRxWIxJV0SSrt7KOuUUVYnpaZFSo9CzaBmANVIK0OjlYxqLqDRHEczup/R4SymBw5xVZHHVcVhrioOcVW+n6vKXGaUggN7D7Oqvdq53ruZm+1x3GyN52bLCq43rWK6fg2a6kQGqzcxUJ+OrHYvnZW7aavcirh6F22lGTReyqThXA61+fsoO5JF8cEMyg9nUp6XweVDOzmXnczRXWs5unM1eTsTOJwaw4GUSI7sjOZERhyXD2+g7lwyjQWbaCtLpb1iF22VGbRV7aG1JpfGylxqy3OpLjtAZdkhiov3U1Z6ginBJf38Ib++eMBvz7+D50JN4LdzauMT4fb9AQih3f8TpfG/hML429tnvP316VzTi7CafvOQV49uc31SzZhaxqBChlopAOMwo/IJRuRjDMlGGJYOM9Y3zET/MFN9aq7IlMxI5Vzp6WNG2sSV7lLtilhVfZjmYxuoPxBLXXYI9Xt8EeX4INrrQfNeR0S5trQfdKTzoBOdBxwR73eg56ADPfut6TtkTd9Bc3qy9enLWMbAXuEvvTFDBywYOmTJ4GEbVIdsUB9xYPiEG6pjzqiPeiPNdaVjjw1dBx1oP2CNaJ8F7fttkB71QHnUn6ETYQydj0N5eRV9l1bQW7CW+nOr2JhkjkfEQqzC5mMVuRDbqEWEbbBB3lrIhKSBK9J2rvb3ounuRdM7gKZ/lBHlJKqBK/Qrp+hq66S3pZFhWY82T1KjFG4ZhUzJETQqoaFkmJGBUUbVGobVQ4yohPc1CCCpUQ2hGVIwONTG6Us7SNzmzPodDoiqL6GRdmvd4X3SajbsCsQnUR+3pKV4rNcnYrMLRVVHUPa3ak0qwr3huxGAb1JYlw/8YWBRzsHg3Lp6bv387vW7G0Xh+Q4m524YJXO3jMKvWy6MTLuSFm4YNf1za+lBWTeKHsEFLUbe2YOsRUJfcxeK1naUbbUo2gpRd51lTHYCjSyN4e5MxnqOMtp9gZGuKlTtjcjb2+nrkCAVS+npkiHt6NSCogCMfR1za2kBIKVtbfS2ilD1CL/HSiYEJVEAxmG1NrBbeC2oi8I6WvVHNaCqX/YPK2khSF5YSfe2N/Pt5zf/CO3+gqfff8nrx9/z5uX3c8D47EdevviMR/fu8vTr2zy7/Tn3H93m9YuHWmB82uDG0yZvLTQ+rvXgXokD3wo3apdsuHfeigcXbXlV6sabSi9+rvTg50p3fq5041WZM89L7HlcZMWDS2a8LLfVAuLLcmueXrbh/nlrvj5qws1sXcZ3LGFo6zKUm/VRbjale40hrXG6iFYYURWnR028kXaqYg2oiTdGtM6K3u1OSLbZ07nFEnGyBZ1JlloFsm6NHpWrl1G5Rp/CeAMOhxqS5LIMD4vFWNoYYGani72nId7hDgSu8CB0QwCBSb54rnTD0FsfA09d7YrZwG0p+o4LMHZdgqWvAVYBRpj7G7LMfRE6XksxDTXFONQEw1ATbARgDDTDwteIRXYfMs/6Pd6z+ivvW/8NfU8dHCJs8ExwxTvBA78V3gQkBuCV6Ifrej+sEz0xWeuGw47lOKaF4ZIZiU92HN7bA7Ff64JZlCWGwYZYRljgICibUVbaG0q7lQ64b/LCd2cQ3ruC8RImYzlmaxzRjzZHL8wQw5BlmAYvwdR/PoaB8zCOXoCDsHY+7MKWCz5sOe9OTm0kW874ELXbFgdBhQz/EJ+EBSTssGL9PjeSDngQl+XIyhw3ItMcCEi2wH21Pr7rzQhNNWfdIXeWp5gRslaftI3GNGXYcmWvJd8fNuWHU2Z8fc6E2eM63DppzMenjbl5VI+PjhnwWb45315y5dZxG64dsWV8vzVD+6zozTJHedCBsRMeTOR7MXrMjanTPkzmezF4yInhw87az1254MONsmA+rYnkY2HqYvmoNp5rFTFoCkL/mDAmCkIYP+eGMs+O0dNeTBeEM10YzZXCWGZKErhetYZPmzfydcc2brblcL1jP7e69vFR126uijZxrTWJ622J3GxP5JOujXw7sIsHw2k8G8/k+ZWDPJ05zv0rR7k9nMUX6u3cHU7lvmY3zyb282LyBG9uVcOtWl6qzvJVaQqz+6OYTfVDE2PBRIgRn0ZZcyfGjjvhFtyJsuDrWAtuRhkyFrKYiXAdrkYbcyvOkk9jbfksyo5ry63QBJlyNdKUj1eaadXJa4n6TG7SQ771Q1SHF/BVlyMPJryZFumirjai44IVBzYsYpXP+8S66RDtbEqcsw2Jni6sdbUn0dqSzQ5WpHjbsDPEkfW+LiR4BhLjuZpwz1S8Hbbh7rANJ/vt2DnsxN45Ewv73ZjZ78XK9TBugReIT2pjxfo21mzsYFNKr/YWUVgtJyQ1EpdYT2BEEYERxXgFzQHj8phywuKqWB5TRlBUsXaWx5YRsaJSu5Jen9JJcEwRdu4CMAq91XtxdM3D2+84Hl77cXbJwt01C3+vbKLDs9mffZaG+mqaWwpoaCqmvrGY+qYSGlvKaBBuFhsvU9tQpH3d2CJ8rpCqtmLKOkooaS+lpL2C0s46ijubKOxo5XJ3D5cl/RR2KyjoGKao+TrFoquUtk1QKxmlVTGEWC1jYFqKeqYN5WQ1Mk0R6sEihlUFaAYvMTV0gXHFUSb7hQrIbD5WZfGpMo3PlDv5qm8NX3X482mTC1+3unFb5MoXTa582ujFjYYAphvCmGiKYaw5juGaaFSV8SjKE5EWb6HzUiqNZ3ZSk59O5alMyk9lUnRiFyUnMig+lkbR0Z1cOpzCyewkDqcncDgjgbzMFRzcFc3hjFhO7Y3n4r54Kk9uoKVoFy0lGbRWZNFckUVjZRaN1Vk01GRSW7WX6vIjVJac4MqogjfPHvL2+QN+ffEdvwnA+PzfgfH3p4L6OOd+FqDwfwSP/yWAUVhD/yYYXt78AY1vHvHi0W2uTQg1cGJG5YJRoZuJAal2/Sf0Rgv1f8NCXI1qEM2AmjGFoDwKgd39XJHPOW7HtCtRCRP9HWgk9Yx2ljHYch5l7VEGG44y0niE0cb9jDVmM9GSy1TLfqaacplqyGaiJgN18Wb6L6yiOz+StkM+SHIc6NpjTVeWFT3ZNkj2WCDNtqQ/15qBg7YM5Tkyke/G0FFXhk54MnTai4FTHvSfdEF+0gVVvivKPAcGDtqhzrVFlm1N33F3FKe86T3ty+V9jsSE/AnXgD9jE/whtmFLcAhfjG/kEuRFWxkvTeNKZTZTlQeYrDrGlfpzTItKmBHXMiVpZLSrYe7XKalD0yusvluZVIqZFIwyA0JckAyNso8x4a5ONcCISsmwXMlQn1KbNSgEUA/IJUj7Gzh+fjurtjmzIdOdpqoLaPq60Si76JVUEZXkhMcaXdw2LMVzgx7hmx05eSkduayRMWXvP8y4shcBGoUZUwgGlrl7xHeQ+D97zq2ju7WmmhHBmd7Xw2jfnEtauF98Z3xR93YjlwhqYAd97Z30idqQi1pQttWjEBUhb8lH3XGUsd6jaKS5DHUdQiO9iEZaw5AAmh0dyNq7kXb0IO2UIBUc1384oQV18R00Ct+/AIzCCJE+QtTPO2AUQFGYUfUAwwNyreFF6JAWMhjVcqFtaE4tF+4Y390w9miB8RYP7n7OY0FZfHCXX5/9yNuXP/Dbi/va/yE+e/oJD78XgPFrbfPLg8e3efPiAa9GDvK82ZXnIk+eNrrxpN6FH8pt+bbIiu8Krbh71oRvz5nx6LI9ryrceFHsyqsSN16WuGmfjy7acf+sYHAw4/ElO14UO/Gq1IXHl9y4c8KJ2T2maFL1UG5aRvfqJbTGLaZzlRGieCPqIvSojTSgPFqf2gQT6laYUrfChMY15rRvtEWa6kzPdge6tlrTtdUS0VpzquL1qVilT/lafcrWGnI2SpcDIfps8TbE23oxNtY6mNssxdpJB78IR3xiXfBZ6Y5/ki8+ST44xTliGWKOnvtSljouQN9lETaBJpj76GPiqYNtsCnG3rosdJzHfKd5WpCzX+mIfYQ11oFmWPoZY+Suw1L7+Xxg/mfmWfwVfbel2hpAy0BTnMLtCE70Z+2eNazOSWR5egxeqaE4pwThmBKExSYvrJP9cNsVikOSO5YJ9hiHm2ERYUng5gDWZK9i05GNJGTF47baDeeVztjG22KVYItdogs+6WF4747AbWcwJittme+zgGW+C9D3nY++AI2hi3BJMmRVngcbzrizo8SX452rSCnwJybbAZc1elhELMBj9VLCtpmTkOXAmlw34vc6Er/HkbAdVvhvMsF9tR6+SabEbdNj91kfdpevxHWjKZErFlOcbs7XZ1355Yw5z84Z80m+DtPHl/HxaSO+EOoETxnyWb4hX54x5e4lW24cNeJqnglTR8yYzLPkymkXrpxxY+acJzcu+fHx5RBmLwZy9UIQk2eCGD8bytjZMMYuxDFVnMS1ym3MVO1kunY3k9VZDJem038pFUXhTpRFu1CWbKevYi2ysnXIyrbQV76DvvLd9JZm0leZjarhEJr241zpOc1MVxEznZeY6TjFdOtBxht3MdWcykzLdq637+Qz6T6+VR/nu7E8vp85yo83L/Hgsxq+uVXBJxNn+Gj4IF+P5PJAc4hX48f5TZPPm579PKxO4YsTMVxP8+TGJgdurbLkeqguHwfr8E2EET9GmvJltBkfR5txPcqIieVLGQpawFjoMqYjjfgo1pqb4ZbcDLbkVpQ9N1c4MhtjxrVofa7H63M90ZDPMu0Yy9blaokhP4658pXGnGmxHpOdVvRX21F30o6MhPms83qPTZ7L2O5lwoFQF/b6WLPfzYqTgQ6cjXVmf7gpqx2WEm5tS4B1GL72yTjbbsfBYQdOLunYOezC1jEdS4dMLTCaOR7A1v0EIbFVJCS1zgHjdgEYO0na1sWKpGbi1jayamMrsWsbtdDo5n+W8PgqwuKrCIoq0d4wCirj3BRqFcn12ztZuaEBz6BT2LjmaoHRwSVP22ft5pWNk0sabi678fPIJcQvi50pR6ks/8P00lROXX0p9fWlNDWX0yIqp0kLjQU0NhfQLBKeF6ltK6GyvZLKtioqRDWUixooE4kobRVT2tFHcaeKoo4hCtqHKeoYoVg8ymUBHtsHudwxSKlYTYt6iq7xq/RemUV29Rqqa4OoZ/pQT4oZHG1idKSKicECplWnmB04wkcDuXyszObL/q3clcZyV+LP3Q47bjcbc7ten9v1xnzVYMlnjTZ81GzDzWZ7Pqr3ZLbWhyvVgWgqwlGWxNBduBLRxbXUnVtHxZn1lJ3ZSPmpzVScSqbs5GaKjq3nolArmBPLsT2RHM2K1D6F18d3h3NyVyhns6K4lJtA8dFE6i5upa0ynY7adFqqU2is3EJT9XaaKrJpKD3MrEbGr8/u86sAjM/n3NEISqNQF/jkMb8//XGu7k+o+fuvDoyCO5rXQubjc4Qcxl/fPuXZ4ztcHe9D3V3NYFsJ452lzPRWM6FsYULVzphKjEYl0SqQw9pQ7h5GhaBuueDW7dbWA46qhxkeEBpMlIwNCCaMHsYVgvmkgyllB5P9LUzKWpjpa+dqXyfX+ruY7RMzK+vgmlTEjKDoCS7ttiKGGk6gLNxET34C7YeW03EggK4DPvQc8KD/oBv9+x3oz7Fh8JADQ0edGMn3YKowlGsVKxi7HMfQpSiGL0ahOhWM6pg36iNuqA+7MnTMG8URZ8SH7bmYYUrc8n/B2fdfsQr8EJvli7EPX4hT4J/oEqKBzoYzcjGWkfNxjBWsZrwwkYnijUyWJzNWsY3hsmRG6nMYahSA+Bjj7ee5IilmWlrBtKyGKVkdV+RNTMtbuKJoY1IhZkohtOVImZT3ae8Nh5WdyPoqOXxqA+t2urB+twttjYWMyrtR97VR33Ce5avt8Fijh8dGHbw36hG6yYZj51O0Id5zgChA4ty8g0Th+e71aH/3vzme/0FV1Jpk/lF1HO0X1tECMEoYkUkYFpzgfb2M9Em1hpd/B8ZeFBIJfe0CMIrob2tA3laFXFRIX+NJ5M2HGO48zETvcUZ7TjEsucC4vI5ReTtKSTe9HcJI6O3oQiasocVtSNtbtWAoxOf8OzTOxekISqMQtaNtAvoDFN9F57xTFoXA7p6ONt5F62iB8d1KWuuS7qCnvYnv/rhhfHbvNm+e3uP3Fw94+/I+vwn5WY9+5PGjj3jw3R2efX2bF3c/5+Gz27x5+YPW9PJS5MTLdmeeNTvwpNGOH6rM+a7UlG8um3DnkiHfFppwv9Sap5UO/FTuwc+lnry87MbLy+48PGfP9yettfPwrCPPCz14UeTFvTM+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UEFy3BWCz3gPbDZ7a145JHtisdMIswhKrcCt8E71IOZrMjhMppBzdQnjycq0q6hJrh0OMDdZxdjhs8MQzIxzfnFgcUvzQizFjceASlvjMRy9gCeaRRrgkmhJ/wJWNZ9zZVerDyW4BGH0JTbfAYcVSLCMX47PZjJAdNkRlOrJinyv/D3fvGVR1oq57fpqZW1Nz0z5nd7dtQMk555xByQICBsScc845CyqCAUEEgZUTK6/FImdzanNsbdvUtp13h/2b+i/7nLPPnTtV98NUTd374a31B6SKKi3Xj+d9n+eZvDmKgtXBZC7yIWWWGwmlLqTN8mHqIhc2ViSyX72ASfvSyJ7rwuaFjtysTuS7qjC+Lvfg9kFHbla48uCYD89PBfPiVCAvTvjz8mQAX50K5IsDrlzd58LlfW7cqPDj0VlhzZzIo/okHp9L5WlDBrdOpnK1egIXjmczWC0oiCUMnV7CxbNbudi4l8Hzh+hpPIKt/hj6mgqUVYdQn6xAc7IC1ZnDSJr2IW06hLjxKKJzVYgbTiNprEMuqqdVeR6TroU2s4h+3RmGNJUMKvfSL11Pn3gxg5L5XJDO46pqKfcsW3jSuZeH/ft5cOUIT7+o5/kDJfdutHBj8AS3ew7wZed2fuzdyS+WTfwkXsz3hyfyfEMC9xcEcWuyGzdyHfgiYwx3x4/hWY4zbyZ5867Ih8clwdwuCuRKricD48cymOHIcKYLl3M8uTMphBs5AVzLCuSLkgjuzIzi5lR/bhR5cHe6H3fn+nN/XSjX9vnwpS6KFxdCuH/BgyGNG4MqPywNfpjqoqla7cquKaPZkP4ZezNdOZ4XyKEkN04n+6GaHIN2QRw1pV4sihrBpEBvUrxTiQ+YTXT4SoIjlhMes5qIyDWERK4lOHIDAVFb8I/aTmD0bhIzqygobWbmQg2zF7Uya5GWGQtbKZkhYfIsKUvXtjN9npLMgjOkZFUxZZbUDpBpOdUkZRwlNaeK1OzjJGZUkDXpNKXzhXtGBdnFp4lK2U1g5BaiYveTmLqL+OT1xMStID52LROSdzEheSNzpm+lurIKiXCf2FJrh0WR6AwyWR0yeQ1i6XGaxeWIJIcQyw8iku2nSXacRlkN52VnOC+t5byknkZJEw1SKedkGurkRmrkVk4rjNRo5JxpVXNGY+Ckykq1opOT6kFqdFep0d3grPkuje2PkA3cwHDtC9pu3MJ6eZiOC130DJsZGFQz2NfMYOcZLnTWcKPjCPfaNnHfNIdHugyeKCN4IvbjabM3z1r8eCz24b7EjXtiNx63hHK/KZQ7zeFcb4riQkMs3WeTsNSkoTqeRkt5Os0V2TSX59NSMYnzhws5uz+P+gMTOXswn5q9eVTtyOTIlvEc3pTK4fVpHF47nsNrJnBg1XiObMyhdv9URNVzUdYtQFk/D8W52SjOzUF1dgmK2nXcHtCAvfP5Yw3gH4IzWjDBfHhpj9j5+7d/dkT/LwGMf/sAv3wHf/ue33/9kV9/+57377/kypARm7wKS91W+uo3c0Wyl77Wk1wwNTBsFdt7nXutarosGrrMGnrMGvosGgatrfY6t/72Lnrb2u0z2NGBsJ7tb7PSZzXbw6CFcOlBW6d9rdtv7mfQMsCQZZAh6yDDbYMMW4V1dzuDFguDZi3Xreftbu22+u1oK5egr5hJW8VUusoL6T2UTc/eVDp3xGLaEIBufQDWPalcqp3PddEmrst2M3h+C9YTS7BWzsZyZCodh4sYPFDIQEUu3dV5NOxJonTS58RkjMBvwmj8cx0Izh9JZO5/oWJzAtIjBRhOlGA7VUJf7RR6qifSezybvuMZ9Fam03s8nbYjEzEdmYLpyDRs1XNoP7UIW80y2uvW0N24mYvKA1zTHuWa/gRXjee4Ymjkql5kvwO9bJYzaBWh1xxlw+Zs5q0IZ+H6SEy6BvpsOkw6EfsOrSF7ejiJZR4kznUlbb4H2bP9qapbS5upif427b+bPmurPfew36ploE1nV4o/qoyCmeXfRjCz/CM8/tvzx1idj0qj/l+B8V9yGAVgFJTGLqOFDr0Fi1qDRSXGqqrHoqjCIj1orwGzSbbQr97BsP4gfYY6Biwihjt1dFkNGLQ6tCotOlWrXVU0q6VY1SKMCilGxT9C47+Bo+CQ7hMaXjraERTvf1EWhVW0EKkjQGKrXGoHxjaDzu6a7uu02e8Xe9rNdFkM9htGnUJsrwb89uUTfnz73J7Izw8CML7jjw/f8Pub17x+dZPXXz7lw5Mn/PD8Pt98/5jffvyKnwa28JMinB9VwXyQ+fON2JevGzx4Ue/OV/WefN3gwzctwXwrCuXbljD+di6RX8+l8HNtEh+qY/m6PJyXh8J5XRHDmyPxfH8inXdHk7m3K4WupZGop3mgKfNBPtWLxnxnanPG0TzZB3FpIE1T/Dhb5ElNgQtni92oneRMXZEzzWVetMzwxrgyGu2SMKRz/JDPC6CmyJtDmWPZmzWKXdkj2ZH5OZtSP2fjeGc2FoSQGvAZob6fERLsQEiEMwmZwUTnBNvjcAImBhFTFk9MaRwBOQF2lTEoy5+Q/CAiCkIIzwsiXPg43ct+0+gQ/Om/QqOgNPpk+hCSH0JQpj9uUWNxCR7JON9PcPL7FJ9IR3xjnQlN97WvrSMy/QjN8sMzxdVe9eeX709YaSSh06MILY0kalYcSQvTiJ2XQuL8dBJmJRE3JZa4oihmbZjG+vKVLNgyk8yyVKInhpFaEs340niSZyYSPiMe/9nxRKzMIn5jPvHrcggoC8d9ogfeed4EFwYTPtWHnDWhzNgfxZq6NI6ZZjDzQDhR0z8nMP9zggudSF0eQfa6GPLWR1O4MYrijRFkLfYidZYzCdPGkjjNkQlzfMifMZbluyI5rJ7FRulUshY7MG/eKCS7w3lSO4GnlUE8Oe7Gs5OevKwJ4d25SL5tjOB9fTDv64P4pj6QR8dcuFPuyBcVTjw85cMrUTjfKGL4VpXAW2kCz8/Hc7c2nqsnkxk6kcHAqUL6a6dxoWE9l5oOcVFUSb+khnbRWQzn65HX1dF06gwtNXX2aao9x9n6Fs7UNlNbK+NsnZqzdRrONWhoFrUiU2rR6LXozWp6DMcY0O2kX7OGXvls+mQlDEgLuCCfxHVtGffalvGgYy1f9Gzj1oUjPLzVyOM7Su5cbuFW7wnu23bzXLucN82lvK7M4v3eFH7dGM/L2d48KBzL7czPuTN+JDeSPuNOugNfFvrytiyCr0vDeDI5ggeFodzI8ORi0lhujnfjxng3bgpr68JgbhWGcqs4iqslIVws9uL2dF/ul/ryeGYg9+b6c3WxB/1bx/LSGsXrL0K52j+KfqUbV42hXGqNYFAag+10BDWLRtI415mzheMQFXgiz/OhLS+QnmJ/2krd0M51ZmfqJ8wKcSfbN4kE/zLiolYTHLGU4MjlREVvICxyA0GRmwiM2kpA9A78I3cQkXwQYaU8d2krMwW380IdRdPF5JU0UjJTyrL1HcxerCWn6CwT8msoW6CmdK6C1Owq4tLK7fmMcenlhCfsITplP9lFp5m5SM7EqXVEp+4hNGYH8ckVJKXvJiF1LdFxS4mNWU1myn4ykrdTkr+Wvbv309RylObmU4hEp5HKapArTyGVH0MsO0iLdBci+XYkyq2IFZtoke+iWXYQkfQgEtkhZLIKJNKjtIiP2yN5GqUNNMhbaFA20ag6Tb2ijrOKFmoVak7LBQWylxrtJU5or3G89ToVqitU6m/R0Pslisuv0Vz5Gv3VF1hvPKPj5iM6rt3GduESnZcuMzjUz4VONRcsR7llWc1jUxlPNTk8FiXypCWeR6JQ7om8uCty40lLEI9a/Hkk8eOB1IfbEi9uiny5fD6AvjOBWI8HYjoagvZoNKqKGGSHohAfiER2OA7J4XikR1KQV2bQdDCZU9siqNoaRfWOJI5tTmDfyij2LIvi0OokTu/Ko/FwMfKTZWjqZqGpm05r7WQ0ZxZwv1/y583iO/7+7duPvdEfPjqlEUSIb1/+L6QwCsD483fwy4/89uvP/PL7T3zz7QuuX7QwqD+JrWYV7eXT6T4yG2PNPnqlZxjWSxkW1qRmE91GM90GK33GNgZMbQxbbAyZTQxbTHblbMhs5oLgZm2zMmhtY1AI2ra002cRavis9vVgb7uVHkH9Ed7UO2102Uz0dJjo6dTb8we7O9R0m1UMtWm4ZJVzxXiOC7JyBs9txFYxHcueHHr2Z9G9J5W+PXG0b49GuTaeHPz0ewAAIABJREFUxtWZyPcuwXb2CJd1Yq5bZQyoTzGoqeS69AB3T69j8MhMuqpLEVUUMGeWN5FZY/DMGINvgQP+kz4hauqnrN62GK1RQle7HIviBMaGXbTXb8R2YhGmw1Mx7ivAcqCAjkNZ9B7JpKcii87yLLqOTqTz6CRsR4qxlJfQVjndDpO6wzMwVK7AemIDnbW76Wk4THfLETqkFeglO9i8IZmFy/xYtz0ao/4cnW0aVMpzLFo+mcxpYf8KjOkLPMma6YNEfYAum5gBm+7/OW3CGrqVHpOabpOKHpMA9v8Gi//6bF83Cyvnfxi7Q1pLj6mVbkMrXXoNPUYdPUaDPYNRgMVug4FOvQCM7R8bX1RNmBUnMIj3YRRtxdSyji75Zoa1u7hkPMJwm4oLHYKr3IrFYECvM6BRt6JVqRBMKBZVCzbVeUwKCQa5AIz/CI0f19PtOu3HSB2hL/xPhVFY8QvAKKyfhYYXtVRs75IW8hiFXmlBgRSafLrbTPbgbrNGjk4h4qtHt/nhzXP+9u0r+zr67z+84fcf3/PHh+/49dUbXr64ztfPhPvFJ/z44gHf/viU3376ip8HN/GzKoSf1L68l7rzTuzGV42OPG9w5OsmN95JfflZF8mvpjh+NybwhziVHwRzQ0UQX2x24vYWN57tD+PZvgge7wrnzZFU7mwKZnBVFNqZITTmOSMq8qKx0J0zuU6cynXkdL4LpwtcOZHnxPFsB6pzHDidP47T+Q7UlzijnB+IamEQ5tUx6JZFIJntR22REwfHj2VzwiesS/gLa5L+wub0T9mSPoojpeHUri4gJ2w0scGjCA8dawfG4Fg3PKMdcYl3wmOCF17ZfnhkejMu3hH/DF8iC8OInBJph8bIghAic4MITvXEJ9YRx5ARuMY44JPmjmeqK45JTniO97K7pF0iHHALHoWz7yc4e3+Cd5gDvtHOBCV5EpjsTmCqG95JTrgljmNMzEg+EaJzEsfgOsEV/3w/oqZFkjQvmaiZCSTOSyV1bhr5S/OYs6mM2eumUjAng8kL85i6JJ8J0xJJyQ0lPieIxKmxxM9Lx31qJO6zYglaMZ6U7cWkb5pI1IJ4QkujiJwcTcTkAGJmuJCzxoPlJxM4qC5m/dlM0he5EFwwgqD8ccQvDSd7YyK5G+PIWx9B0cZwcpb5kC6ciJSOIbnUkQmzPSha5M/iXfFsqEljrzqPefv9mTx/FOsXe2A7nsvNqiieVDrzpsad943R/NAcy8/iGH5qDuWn5mC+a/TnxUlXnlY78eSUK6+a/Hkv9+UHTSA/acP4Xh3BW2kkd2tDuHQikv4TyfSczqWntoT+xuUMNG9nQLKPHmUlVsUp1MLdWsNJ6mqrqKs7yZnaE9SePktDdSv1VVrOHtdx9ries1Vazp1U0nJWjrxFgkbejE7dQKdmDwO6TQy2LmdQWcYF5SSGpVlc0xTwwDqLp93Led6/gacX9/L01klePpDw5JaMu0PnuNtRwT3VSh7WTuTZ/ki+3uDF92v9+Wl5HK9nBvF4kie3Mpy4lubElfHuXM32515pAk8X5XBrZjpPimN5lhfGvVQvbsY48jjNk8cZPjzMCeCLvECuFoRybUo0w8X+9OWP42qxCzeLXLgzxZP7c/24ty6YK/tcedURybuHYdy76cx1SyhPB9P55cEMPlydSudpXzRbx9JU9hfU08bQNycIW6E3lyZ6cznfka6Cv2CY+h85kvafWBI6jgLfOBK8pxARtIDQqCWExawkOnozkTFbCYoQgHE7QbG78Qnbalcas4pqmL9Cy/xlrcxeZCB/SjPZk+opKpOweLWNmQtbySmuJyWrGuGGsbishaSMY0QlHyAm5SARifsIit5GQOQWQmK3k5BxmPSJlUQk7bQrjLGJQrvMduJTVhETv9SuMOakVZCVspu8CcvZumk7InElEslJJJJqZLLjyBVHkSkOIJZtRyRbj1S1DplmNWLVUsTKZYjkyxBJFiMWL0YmWYJMshyJeDVi6SZEil2I1AeQqI8iE59CLK5FLG+mWSHnrEzNSWkrx+U6jqkMHDe2UW3toFz3gP2qp+yVP+SQ5gmnO95wrv9bznS94nTHC8SXPtD6xa/Yrv+N/gtvGOgf5EJHPXdse3lqWcuXmnk8U5TyWJ7LA3kCD+ThPGwJ54EogIcSTx5KHLkv/pyH0lE8lIzjYYs7dxu8uXrSg64qLwzlbqj3OaE+4E7rYR9aywNQHw5CUx6G4Xgcuso4xBVR1ByI4MTuCKq3R1O9LYEj6+PZOT+EQytiObl5PC2HitCdno72VAatp6fxqL8BPjz72CX97Tf8XYjSsQOj4Jb+kr9/ePE/ATD++j38D813/P237/n9t5/4zR7c/QvffvOK68NdXOpQMqg9jeXcdtQVi2g/vAjroTlYy2fQeXIe/edXMSDbzbCxjl6zmg5LFzbrJbotNnrM2o/3cxYDg2Y9Q0JUi9AUYrPQ3W6ls0Mw0lgZ7LAwKKys2630t1vtX+9pM9HbZqav3YJgUOi1GT8qZXaVzMSgoFKa9Fw0qbikb2RAdghb3QpUh4VQ8AmYd0Vj3hOPfF0w8jXBaDbFod2Zww3FPm7YRPS16ew/yzWjnCsmGb2GRqTiw8xZNoHwHAf8cj7FO++f8S8aQXSZC7PW5KEy1tPTpbNX6Q2YhSzCVnpNUgbMLQzqGrmoPU9v8x6M1QtQHpqG9kgp2sPFaPbnoTuQQ1tFHh1Hc+k8mk3n8Ul0nJhHb9VM+iun0XtsMu2VxegqJ1G/N5XNCxxZN/dTDm5wpe1oCV01CxFXzWHugkhSpnoTW+ZL0uwgMmaFMGlaCCZNBT02KV0CZHeY6Wk30mPT0dPWSp/9DlVJj0lKt1FMl7aRHm0d3dpa+k11DJjr6DfX0WOoo1sv3BSK6dGr6NXrGNDLGDbKGDLIGdAp6NcqGdRrGdIbGTZYGTba6NdaGdCaGNC10qNpxiKtQCfaila8FlXLSnTSjbS1HqTPUsOwTWT/uxbqEfvbbVgNBnQaDVr1P44KnVqNQS2sjBXohdW0WoVOIcegEjqgVfZKQPupgz2Q+6MjWshaFBzRFn0rOqUcjVyKQaOiXVift7fRK/x7+xMYrXq1fR0t3DC+enKPX95/bXe48eNb+PEdf/z4nl/ev+K7rx7x9tljXj17wuvnd3j/+h5/++6dPS7h3fBBvtZk8L00jtcNIbw6F8TLOl++rvXmm3ofvm8OAFUUaKJBFcOXJ1O5uT+WvrX+mOa5YpzjxsDaaLpWRGFbGo11aQzKmYE0T4+gpiiMfUmOlKe7cjDZkWOZ7lTneHIm35szE72oynSiInUU5emjqJgwmqo8J2qKPamfHkDDrGDEi2JonBfBiam+7M9xZMMER9akj2Vt2mi2ZDmyM9uFTeMdOTgtjCMLUpme5MT44L8SHzKSyDBHgoId8AoYhUeIA96xrgRk+OGV4Y1D0jhcsz0ImhKKcJ8YOS2K8OIwOzh6pbvblcEx4SMYFfYZ3qnuxJdEMWFGGpE5YQSm+uId7YpzwChcA0fjFjAKnzAnAqLc7BMU50FgvBs+0Y54RY7FPWwULiEjcAn+DLfQEbiHfU5QghOxmb4k5gWTVhjG+OJwkicGMG91AbuOrmD97oXkTx9PWn48afmJJGVHEpLgTViqP5G54UQUReNbGIrf9CiiV2eRtKuYxL0lRK3PJGppIpELI4mc50/MfC8KN0cz92AGJZsSCCkci0/maMKLPcnbEMeUHclM2hRNwfpQitaHMH6+cLfoTMLUcSROdiVrViBTVgSzaHsEaw5Esed0CluOJTJtsTOzZo+jqSKV4aoInlW68r7GlTeN/rxtDuQbcQjvpWG8k4bxZZM/d2vduVnjxq1aT55IQnkujuSlTGhJSeQrZSIPxfFcro+luyYRy6kMDDWTMNbPoF2yiXbZftpkh2lXnUQvPYH8/FFEZw9zvmYXzWd2IKrdiqxmF9qqSjRVx1BXVaKuqkJz/AStlcexnjpKb/0+LjRv5IpkCXdUU3moLeZ+60RuyVO5qUjihiqFe6aJfNk1ixe9S3g5sIZXl7bw+tZBvn5Yx73rdTwYPMUjzTaeVpfyeF0cD+YFc2uKLw/KQnm/KJbXc8O5K9wbZjlyefxYbuR4cKcwiDuTwrlTFM3d4nieFMdwO8ufy0nuXE3x5ovsIO4VRPBFfijXCoK5VhzCnZnRXJnmR2+hAzdneHJ3ujcPp/nwoNSb+/N8uLhyNO+MMby/G8OzR4E8upnAgMGVJ73RfGWL59opH7rWj8M21wFz8Uj6prnQN2Uc3RPH0pnrgCX3czS5n1A7/i9sCv9PLAh3JNs3kJTgicSFzyM6YgURYSvwD1mDe/AmXIK34Ra6Hd/IbfiGbyBnymnmrNJQtlzFjCUaSuaIyS9tpGD6ecoWKu1NLnmTz5IwvpzkzKPkldSRkHaYiNhdhEZvJyxmB0ERW/ENXo9f6AYCwzcRGb+bqITdhEdvISVpFzkZ5aSnbCc+ZhlJcUtIT9xAbtpeMpNXsWj+OkTSKkSiY4hEVYglp5DIqxEp9iBTL0ehnIxWlUmbJoM2+XhMykQM6hj06lh0ynhaFYmoFSmoFONRKrKQyLIQSbOQSgtplc5HLVuGQr4VsewYjRIRdWIrtdJOzijNnNHIqNHWcUI1xHHFLY7Kv6BccZsK3V0qjLfZr73GTuVl9rfe43jbWxp6P6AeekXn4C0udKj5wlzNE8NunrSu4bF2KQ91s7nbWsxtdSZfKOO5Iw/igdSVJ7IxPJaO4L5kFPfs8OjBI5EPj5u8uVnvT3+1O23l4zCXO6E76EzrQQ8UB7yR7PNDciAMyYEoRIfCaCkPRHYsAvHhCBr2hnB2dwhndgRRuzOIM7sCqd8XgqwylrbaVNQ1CdwZPAE/fMPfPnzHbz884+/fvYRvhbYXARg/5jH+3b6yfvlRffyXmsD/rmv6X0wxH1//34ww/983vfwPVg3aYfH37/j99x/4/bef+f23v/Hh3RuuDfVwoUOozhPRqazGXL+TjiNLsZXPxnqoGMO+LNR70hDvmID2+ALamg7SrRbRazTTZzXRazXQZdTSY9TblcgBixDFYvm4lm632NeD/XZYNDEouHjtphATfW0CHBrs0yO8Cg0jNpPdfNMvGDeEmJS2TnqtXfRbbAyYdVw0y7lkPEevrJyu2sWYyiei25eOemsExs0BGNZ6Y9oQgnl3Dn1Nuxk2yRmwCuBp4qJQIWgzoTdLOXByA/FF7oQUjCCg8BNCpzoQVeZO9uwwGuVH6O0xMtjexaCtzx7+3dPVxkCv0MVs5nK71a68DqrrGVCeoV9eRXfTfjrObqG9ZjW2E4sxH52JsXwaxopS9EfmYNg/GfOePCx7szAdzEJ1KItDK/zZMHM02xY4ULcrlM4DmVgOTuT4xkQmT3EiocSJxJk+JJZ6kVPqy4xSfxR1y+hQVNKlbqJH00KfTsKAQcqQSc6wScGAUcqQWW5/7dbU0qfbS5dmB13abXRoN9Peuglb6zZsrXtpbz1Cp/Y03fpz9GjPM2AQM2iU0aeX0aOX0WdQ02dspdco3DUa6NRp6dG20Keusr9JmcSb0IlWoxWvRt2yHqPiIB26evrM6o8qc7uNYaEK0dZGm/1+UQjqVqJXqeyjU6nQqTToBWAUALFVTZtRb38WQFBQD9tNBrtiKKyiP+YtflxLC65og1qJRiahVVhptwq/xJg+AqMQDdVuodNqxNyqRCtvsSuMr5/dt6uLf3wvwOJHYPz9h3f89M1zvv3qLu+ePuP1l0949fIO79894I8P39v/M3g1fJRH2jxeKeN52BjEwwZ/Hpz15tFZL541evFKJKhBofysDecXbSQPq2IY2uaHdZkT+rlj0MxwwLTQC/OSIEzLhHvDYM5N9eBUSQgHsoNYFz2W7UlubE90Zk+qKwfHu1MxwZ3qPB+OZbhxON2Rvalj2JfmQHmOC0fyPamc5ENlsR8nSkOonh7C0SkB7MpxZXmqA0uTR7MieRQbx49ja4YzG9Id2ZLnzZ7pUawrDqU4bjQp4aOICXckJGgM7u6f4Oz1GU7+I3EOH4tnqiduGR645njiVeBHUFEooSXhhBWHE1IYgpuQmZjmztiYMYwKG4FL3Dj8x3uRVBRHXF4UERkhBCf74R3pglvwWDxDxuET7ox/pBuB0R4ExXoSFOdJQLQrniFjcAv8HPfAEXgFj8IraATewZ8TFDGW0GhHwuKciEx0IS7dneQsb3JKwpi7PIeZi3IoW5BHXkkqyRlRRCUHEJnsR1CMO77RLnjHu+Ke7IZjuhueU8IIX5VJ+sEyMg5MI2VTFvGrkkhZnUj8wlAS5gcRMdWDgHxHvLPH4pPjTNAkT7LXRDJLiNQpz2LmniRyV/oxYaEH0ZNHEVPiQHKpB9lzgilcFsiMjcGsPhjHjuOpbDs+gZmr/Sko/ZzDO8LoqorgcbUXb2t8edUYz6vzCbxqSeGVOJ2vROncrYvjyslILp+M4kpNHPeas7h3vpR752dwt2kGX5yfzsW6KfScLsVyYha6E0tordmIvn4P7eJqOqV1tIvP0SGXYGxpQVl3FunpU7RUVSCq2o+4aifyyk0YK1diOL4C/fGV6I6vRl+5DsPRdXSfXsvFc4u5JZ7O49ZJfKnJ4Lk2jcfqBG5Lw7kpDeO2Jo7H1hy+6i3jZf9CXg2u5P2lDby/sp2vr1TwpO84j/UHeFy7nOe7C7g5zZt7Jf7cmRTGvZJoXs2N4qtZodzMc+ZK1lhu5rlyM8+Dm7k+3MoN4LagKhbEcCc3mKvpXgwnuXMhxZvhNB8uZgZwNT+UK4XB3J8Zw5OFCVws9qC/0IE7c/14MNuXB9O8uD/ZnXtl7gzN+YyXTWG8G4rm4UV/bnSGcNMSxCNTODdqPejfNgZd6X/FNmUUtoJRdBWOpq94DL1F42ifOAZj9ghasz9DnPMJR1L/M5sSP6Uswpmc0HiSQ4pJCJtPZPBC/AJX4Bm6FeeQ7biEbscnYhuh8dspKKtjwXo9pctVzF6pZdpCOQUzGsmdUkfJ7BZK58vIn1JPQvphYlP2k5l/kgk5x0lKP0xM4l5CIrfiH7IBv+D1+IdstD8HhG4iMGwTQSFrSI7fTN6EI/a7xaTYFSREzyMlbiU5KXtJi1vFzOmraBJVIRIfokV0FJHkBCJZtX31LFbOR6HKRq+Kpl0ZSpc0BJssEIsyEKs6GIs6DJM6AqM6Cr06Gq06BpUiErksHIU0Fo0oB7U0H4W8FIl8Jc2yQ5yXtXBepqFRoaBB2cBZZSWnZVpOSDupFPdSLhrgkHyIA8oB9qkG2K++wH7VDfYp7nNQc5tq0xXklh5sWjEDimNcU+zhhmIrV5QbuKxaxRX1Mq61zuOWppB76jSeKMP5Su3HS40nj1UePFB681Dhw2OpN1+KPXjY7MedRl9uNvhwpd6b3hOutB1zRl/ugvKAK9K9noh2edO82wPRfndE+704v9uT83t8aNzjS90OT+p2uHN2twcN+705f8AbTUUomroIbg8f57cP3/C373/k1x8f8ne74eWNPYvxIyh+/eea+h9e7eaXf98l/d+P3fmH7xFyHf+c/x+B8TvsWYwCNP72E3/89jMf3r3m6mAP/VYNQxYpQ8ZG+jWn6ZdUYD61Dv3ReegPT0GzOxv5llTOr0miZWM2xooF9NVvY1gvotugotckmCasdBvb6DULMTQd9nW03VHdZmFIAEGb4d9Pm54ewWhh1dFjFV4Fh7BgqmmlX6ios1noswm3kR30tXXYV9zDgkPbrOdam5Eb5nMMSfegPFSGdHsm2i2xWDeGYlsfjGKpP+rtE+ms3cIVo8gOjAK8dNkstHfrkehOkzrFj7CCkQQWfkbYtLEElYwlKt+Jk+d3092lp9e+Vu+hr6OTni4r/b1CBaDQ5WxhyGRlyGhjyGBlSG/gksnANYuWK0Y5FzWNDCrOMCg/xYC0irb6feiOrEKxcway7SVIdxchLZ/GmhneLJnixIa53jQezMZ6qATVvklsXxROYfE4EoU3pTJn0krHUjLTmeXz3Kndm4riUCma/YvQl6+k49Q2hloquKw4xQXlGYZVZxlubWRA3Uiv4iQXDXsZ1G6jT7ORdsUqrLIVGMQrMEjWY5btpE1ZTrumik5dM90GOT0mBV0mJV0WNZ1WNTaLijaLEqtVhdEkx6I5jlW8htaGJeibV2AQrcMo2YZBtJ8OVT0DRh3D5m4uWAcYsrVxod3GgMVEu0aFWS7BLJfax6SQIozwsUEpt8OfAIuCciiAolYpVA6q7BD4ERQ/BnMLz8JKWrhXtKuLMglahcx+yyisqHvssCicP1josBgwauRopM12lfHt84f8+t0b7MD4w0do/O371/ZoqfcvbvPu6RM7ML59fZ/vPjzh79/9BN++49VQJbe1xdxT53LxfBIXGuIZro/hYoOQ8RbLbVkKj7WZPNFm8LQ1g6f16VzaG0Lbahf0ixxpnedM6wIvzKsisKxLQLYkgvrZAVRND2VXnj8r40azNnEsG5LHsSllHFtSx7IpcSQb4j5lS9JItqeOZWOiA1tSxrEny4P9eT4cKvCjvCiQw0UBHC4O4EChLxvTHFiSMJJFsZ+xNPZTVieOZGOqA+vSxrI515Od08KpWJ7JjPEuJId9TnToOPx8PsPZ5S+4eo/AI8QRh4BROEaOwzfDD9/cAIImhRCQF0hIYSghBaEE5wXjLjiko8bgGO2AS6yj3f0s9Eh7xbvjl+SDb6IXngIMRrngGelCQLzQU+2Ob5Qr/tHuBMR6EpLoS2CMJ+5BDjj7jcDFbwRuAZ/jHjACz8DP8Q0dg3/YGPzCx+AfMRrfsM8Iix9DwgQ3EjM8SM7wZnxOEPnF8RQUJ5GVH010khdxaX74hjsQluqNc8QYRoR+xog4B9wKg8jcNo0ZVUuZfGA6KStTSVmeyPgVCSTMC8W/wAmfiY545IzDI8+ZwCk+RM3yJGNlGEVb4piyPZ7cVYHETB9DePFnRBaPJHbyOHIWBJK3IphJ60NYVp7GllO5LD2YwsSFHmRM/pQta71pPxXD/TOBfHM+htfNebxpzuNVcwEvmyfx/Hwht05mcqkynctVGVw7lcvdhmncrF/Cjfpl3KhfyuUzC+mtmk37sXmYjy3FcHw95jP7sdZX0tdyhiFRPQMt5+kTibE1tKA9XY+y6jTyY5UoKstRHNuP5tgGLMfLMFeVYaoqw1g1E2PVHCzV8xhsWMgVURlfKPJ5asrmpTGNr/SJPNZEcUcWzC1B1THE8bwzh9cDpbwenMe7C8v4cGEVPwxu5LlmLV+cXsntQwt5tLOUZ+syuFzoyt1Jgus5nIeFUdwv9uNesQ/Xc5y5M8mTL2eEcq/Ij+vZXtzI8ef2xDDu5kdzZbw3Q4ku9MU60RPrQlvkWLoSXBnO9OPSxAAez03gxdIUrpX4MJzvyL25fjxZFMDTeX48LPPkfpk7V2c78KTcn0fnfRmsG0X7cQdung/iVk0gHes/R1v2XzBO/gxr4Rg68sfRX+TCUIkLg1Oc6J40Gmvup+hz/ooy75+oyfiPHMz4hI0ZHhSHBZDqG0tqSDFxIXMJDFiEb9gm3EI+KoyugetJyipn3koVy7dambpEzsxlakoXKSie3ULe1LOUzGqhdJ6UoumNJGccITppHxl51eQVnSEjt4rUjKP2JhcBDgVg9A1aZ38VngNCNxISto7k+E1kpx0mPWEHSbEriQ6bRXLMSrKT9pMas5bSyatoajlFi2QPLeIDtEiOIpIeo1m6i2bpPGSKHLTKaExyP9qk3pjFgZjE4VjkUVhVsVjVsVg0sVhaYzC3CspjJDp1OHplLFpxOq3SFJSKNOSqPKSq2cg025Cqj9pDwUXyappkFZyV1nJGIuKkSM2xZhMVIhuHJTYOy9opV3RTrhjksOwS5a0XqDJ302TQoVHUYmo6SEfzHnrE++gQ7cUm3kO7dDc98m1cVy7jYescnmsn8caQwTtzEi8t8XxpiuGZIYJnmkBeKL35UubHM5k/T+X+PFEGcF/qy12pH5cbPGg7NgbdwVFoD4xBdWAc4n1OnN85jsYdTjTv9qRljw/ntntwdpsb53Z6UL/Tjfodrpzd6MjZA85c7TnEH9+/5+cP3/ObAIxCaPd7ARgFdfHfIO/fPf/PCoz8JoR2f8PvQoD379/zx28/fqwGHOq1G1n6BZXKLGHYLKLPImbQ1Ehb0340Rxah2zcVw84cOvZkYtkSj3SxNy0L3NBULKNPdY4hg5JevWCW6KDL1E2vuYd+UycXTFYuGY0MWQx024z26RHWzsK06ekyt9IjrHzbtPS1ae3P9ls7q5E+m4leYa1ts9jjfbot7fS39THUPsyAZZgBk5ELFiXXLCIsZzaj2VmAaVM8nZsjGNgZh3p1JKqt2fS3HPzYjWy12IGiUyhfN9STMzOcsImj8J/4Cf5Fn+M9cQRheWM5XLOB9g41fW1CX3MvfbYOutvN9Hab7S0rQrh2n6WLLvMAXeZ++tqE6aPP2k2f8DNaBJNPG0MCWFpN9hvQa0YVt/RibukauKQ9Seu5LaxaEM/CshA2LIqj5fgC5AfKOLY2gzklnmRPciB5yhiSpo4gu2wEM2Z9zp61HogOx2E9OJ7u3Zl07c3BuisXzdZspJtzkO4oxli5GPOpNZhqNmCr28nw+RNckpziiuIUF2VVXJBXc0lTy7D6HAOqJvqVEvpUSnp0rXTqW2nXabBq1bQJeYtWHRarFqOlFVObFr21FbOuGrN4FZr6peibNmAS7cYiOYJVWkOvVsFFazsX24TebcHQZLVPn1GPTSHDJGnBKhXRZp8W2qQt2KTNGOQSeyRO15+ROIJaKMCgoDgKxhZBXbQrjPZAbpv9c1a91g6Zwp8TgFEASOH7BeAUonaEppd2sx6DWkarrMVeDfjty6f8/v1bOzAKDmlBZfzbdy+FZIFEAAAgAElEQVT5/u0Dvnlxg3dPH/Hm+RPev3vETz88h+9/gQ/f8vVANVcVSxgW7cN2ZiNtNRuwnF5PW+1Guhq2MSQ9wGV1BUOyAwxJ9nBPtJo7Dcu4fGI+nftKUa8vpGlZHuqtc9DuXUnjxvlULSvl4LwktpR4sDJrtH3WTRzH6uzRLEv/hJUTPrPP4uS/sCjhE5bFO7My2ZVNmb5szwtkd0EwuwuC2JMfwL7CAPYW+LE2ZQwrksawPGEUKxNGsi5pFFsnOLM1x5WtBd5sKQlk59w4Zme5kh3vSHyEM0G+n+PjMxJvfwd8w9yITAsltTiFwPQAAicEEJoXSlBOIKH5IfhN8ME33RuvFA+cY8bhHDUW15hxBKR545/qSUhGEH4pvrhGOeMQNArn8HH4JXgRmh5ISFoAgYk+BCZ44x/nhW+UB+4hTjgHjMHJbxROviMZ6/0Zzr4jGOv5Tzj7fIJn4Ehc/D7BM+QzfMIEBfKf8Qn+C/EpTozP8iY715/ikijmzh3PgsW55BdFkST0VUeNIyLRg+AEN9wiHHAIG82YyHFETYmnaNMUFlUuIXdtLhOWpZC+KJ7EuZGETvXFt8idcVljcJ/kRvCsYKJm+xE1x5u4+d6kLQsgfZkvSfNdSZjlSOx0B3sDU8GqYAo3RzJpWzRTdsYy71Aas/elkr/cn/ElnzC77J8wnY7iTmMYbyTRvJWm8EaSwsuWFF40p/K0MZUvahK4Vh3PrZo07tRl8qgpnzsNadxtTOXe+RRu18dzoSqM3iOhdB+NpqcqjQvnJnPx/Ayui5ZxS7yB66LNXG7ZSt+5zdhq1mE+uQpD9VJMJxZjqhJiy2bQc3wy3VXFdFUX01k9mY7qUnpOzeK6eCH31LN4qC3kmTmD1+ZEvtJH8UQTzH2lH/fU/jy1xPB1TwZvBop41T+NN0Oz+TC4iHe6eXSvjsOQF4IlLZCB7GBul4Zxc7IQxO3Pw4mhPJ4Yya18H67neXAjz50n00P4el40j6YFcyPPhxu5/tzMC+ZmbhiXxnvRF+9IV/RYumKc6IhxYniCH5eyA7mQ7cvFib7cnBrM1UJvhjOFG0Yn7s/14NliX57O8+ZBmTtfzHDh5mInLqwaiW3Zf0Yx8z9w52Aw17f5Yykbgbl4BH3T3ektcaMjbxy2LAf6J7lzabobvUUjsWb/E8bM/4I+77/SMP4/UJ78f7A/x4GVqT5MCvQhOyiFguQlJEQsJjBsLR4hG3EP2YJ70DpSsspZvE7H4o1GiheImTpfah8BGHMm11I8o8kOjJNnNpMxsZrE8eVkTTxB0dQGJhadIXviSVIzjhAUvhnvgDV4+q3Cw3clXv6r7eAYHrmRCWk7yEo99CcwriImbC4psWvJjD9IavQmiiaupO5sFS2S7Ygku+yOaJHkCM3i3TSJFiORFqKSx6OX+2KUuWBo8UffHIVJHI1ZFoNVEY1FEYlJEYZFFYZJFYxJHYJFHYVFkYRBHoFWGYBaE4hSE42qdSIq9RxUilXIJZuQNG+lWbKF89IDnJOcpqZZzMmWVqpEeirFeiqleo7LTFRJ2ziubaPKqKNO04REcpzWlkOYRBWYxNUYpLW0SupQNp+htbGSwebd3NPs4IVhFW/Mc3hrncwLSx5fWjN5bk3lpTmW16Zw3ltieGMM56vWQL5U+/KlxpsnghIpd+O2xIUr58bSW/VXTBUjUBwci2SPA9K9Tkj2COqjF5K9vjTv8qRltxeifT607PWieZsrdXvHcql9D398945fPnzH7z88/Njy8v6tHRj/+O4Vfwgr6P8WHP9nBkZ+f/tnPeAH+z3jh3cvuTzQY49TGTC3MmxWM2BWYOtQ0dUmZ8DUYo+76arZSuuuqei3ZtK+K5WOndHo13txekEI4p3T6Gk6wDWLjAGTjm5zG93mLjs89hlM9Ot19Bh0dBiNdJiMdJqMdJuN9Pw5VkFJ0rfSazbQYzLQbbTQbTbT3Waky6aj06amS6jLM7dis1rptPXSbhmgp72fnjbBfW3iglHCJeGmbncJytVxmDcnoduWgf7AFKz1u+zNJb1C+LStnc4OM2rDeRZvKiKu2BnfnH/GI/ef8S0cRVD+aOasy0OuqrO7cweFdbit3X4v2P8nMAog2CeAiZCv2NlGd4eVDpuJznYT3V1mOjuNdHcZ6ezQ0d5moLutg4vt3Vyz2bgiKKmGBhrqNrNi5QSWL0vj0J4Z9Jlq6DGUs2d7PpOmepE2RTisH0vi1M/JLRtN2UwH9q0PoflAOpbDqfQdiqNjfwzt++Poqkij82gGlvIJGMuzUB/MRLk/A+2hArS7p9K6ZwqavSUo9xahOTwFy8l5WM4spb1+HT0tOxiQ7adHVk+/SspAq4LeVhXdrRo6tVraW3W0tRpo05uxGqy0a6W0yY6jazqCvrkafcsZDJIGjLImbFqZHfr72rUMdgl5kB30W9vpMhgxKRToxSLMUikW+0iwyMT2dhi9XIIAgALsCdAnrJqFFbXwuX8xuHyMyhHczza76iioj4I7WlhJC8AorK4FuBR+uRBGCKG36jVoFWJaZc1YdUq+e/Ulfwiu6O/f2iN1+OEtv3x4zoc3d3j34irvnj3i7YsnfHj/hF9+fgk//AYffuBl/wkuSubT3bAe08llmE4tRy9MzUrazm+mS7KLbvk+2iW76VLsp1tSjrXxAIba/Sir93J2z2ZkJyoxiSWYlTpUEg0ycSvaxmaaDuyjZttWFJVHqdu5nc0zy1hemE9pchILc3NYPDGP+RlJzIhzZVacKwtTvFgxwZd12f5szA1ge34QuycFszPfn1XJY1md7MiqRAfWJI5hXdJotmW5sLPAky35HqzJc2dpjjuLJ3pRmuXH+DgPAjz+ipvTX/DxG0NwpDcxqRHsqNhG+ZmDFM0tICIjFK8kd4In+BOY7ot/ijfuMc54xLrgHO6AU9gY/JO9CEj2IjQjiKSSBCaUjScw3R+veA9cIp3wjHMnKNUf/yQf/BK9CUz2xzfGh7F+YxjtPZLRXiMY7fkpY30+x8lvJI4+n+Ho/SmOXn/FK2w0bkGf4h70Cd6hn+IX+lfCokYQEfUpiQljyM3xomRSEKWlMcyem8ak4giy8oKJjnchPNYF31AH3ING4yXAsaBqpvvim+lFWEEwofn+xEwJIWpqMCGT/fAt9sajxAOfmf5ELoshdIYP4bN8SFgUSN7GWKbvTSdrVRCTt0Uz90AKmcs8Gb/QmcJNIUzZFUvxNuHWMYzJmyLJW+BGRuH/xezJ/xtd56J4JIvkjSKI90p/3sh9eSn24XmTD08afLh9yp1bJzx5VB/Ki5Y43spSeNcYzpu6QL4+5cOLSjceHR7Hvf1juX/QlYdH/Pi6NoGXdQJ4pvGVfDxfyifwUDyBG+fTuFCXxFBtAoNn4hiujWW4NooLp0O5djKQK6d8uXzal0un/bhUE8StxlgeKpJ4YUzglS2ct91+vLdF8VIfymOVL/flXtxTevHCGs2bnvG87c3lVfdEXncX803ndJ42TkSVO5queC8GIn0YivXkYpYnfXlOXC304XZeMPeyw7iR68vlTDcuZbryaFoI3yxO5v7kIK7netm/dj3Hnxu5QQwku9ARPZq28FF0RjvSFefC5ewgrk0M4WKuH8PZnlwp9OVanjfXMt24XuTM5SmjuT3HiYfz3Lk3zZX7U9x5ONObu3PcuTHXiYGyT7k4x5G+qWPpLnGiu9iZnhJneorG0TFxJIbx/4QtayRXyjwYLB5LR/ZnWCb8FXP2PyNO+z85kfS/czz7c3aMd2VxjDslweFMip5GRswCIiNWERwtxOpswzNoLVGJO5i9RMqi9XomLxQzb6WW6QtlFJadY0J+FZPKGiidK2bKzCayC06QklFOakY5Ofkn7JOdV8X4zCPEJe4lPGor/sHr8PBejm/AaoLDNhIdu5nxKVtJjtlOYtQm4iKXExexkOTo9aRG7iMlcgt5GcuprCynRbwDsWS3fTUtEh2lueUgLS0bELfMQi7JQqeIRivzRi/2wygOxiwNwSILxiwPxCzzxyLzs49R7INB5ItBFIC2OQjNeS+Uzc4oxU6opB6o5aG0ypJplebQKpqEqrkEqbgUqXQZYskemkQ1NLRIOCtSckaspEYs47RIap9quZwqpYg6aS0yyTG04iMYJJW0ik+hlDYgl5xH3FSP9NwJrPUHuNV6hOfmPby2ruNry0Ie60t5aCjhsbGAL41ZfG1I5StDMq+tqXzTmc679kReWSN51RbOS0sIz/UBPNX68VDpxQ2xL0ONgfSc8UVX7op8jxOSnU60bHdGstsD2T4fVAf90RwOwHw0FEWVLzd7DvH3D+/49bvv+f2HR3/G6Xy8dRfqAv/48Op/PWDk93d/9kl/jwCMF/s76TbrGDDrGTRp6TUqsdiUtFuV9JgVDOklXBLWrE2H6a5Zi7liOq17MtDsTqR1cwSSVWHIt+XQWb+Fi/oG+oWVptlAp8VEpwCBFh3dRj3deiM9BhO9BrP9/rFbb8Kq1KAVSWlTCzeQFnqM/zdzbx0c94Gu6Vbdf3a3avfccyZnMonZli1mtbjVYmYmWyaZmZlJtmRLsmwZJYulVjOzWmyKkzjsmClsCE4ykOfWr53ZnTo19+5U3a3a/eOrbrVkS1VWJU+/3/e+r7DWHsSk0mLVq7CZ+9HpWrjYcohFywqYW13AngNb6e7vRG8w4bANYTfbuTJgdzW0XJM1Mnh2E9qj81HVLcPZfYRxwSzj6kt2uG4ihx12jOZ+9tatJKnCh8C8N/DO+z3+ZZPxzfsDWQujaO9rYkSoxrMK63DhJs7M6KCJMSHU3G5lzG5kxCGsUA0MDxgYcRpdj4MOPQMOHc4BPYODBpxOM07nECOO4Vd3mDYjdnMnx5tWsmxjMuu359LUtJ4xRzf92oMs3BBL6lwP4ubNInaBO6mLfCio9mfRsgjMsr04unbjvLgC+6ky9HV5qGsy0dRkoanJRH04Hf3RTIy12a4xH8vFeaycgdpy7LWlWI4VYa4txFhXiOFEKabG2ejrZ6NvnIu2YTn6k+sxnRagaDfGcwewtzfg7DrPYG87w/19DMvlDMi7MUkvYOhtwdDbga63B21fHzpZPxadkkGHjkHhzcaAhlHHMKP2IRwGCzqZEk2fDL1MiVGmwCiTY5LJMfTLMCoVLoVQAEbhDlGvUrgURhcwDthfNbcIYdxOh+tGUXjdtY6W96OWSV1wKRheBNh0QaPd6lIXrXq1CxiFG0arTsEPXz/l1x+f8+sPzxBg0QWMLx/z8kuhY/ptnj/+DRhfPuBPP38J3/8ZXn7Po8FGrnaVMHqxAEdzFgPncrGdzcXRUoSzo5Kx/mpGZYsY7l/MsGI5JtlW5O0b6D6/lq5zGzlbv5rejsOoXH2ul2iXX6RD1Y5S2kd7wxka99XQ1XSB5sP11Gw7wKnDDRzaeoD6gyeo3VPLntVrWJAaQHVaIOuLolmbK2JDnoi1mX5syfVnd1EIuwsD2ZQ+ywWMayQT2ZgwmW3CKjrLjZqKAPaX+bGtwJNNBV5sLvFnRZGIsoxgUqJnEeTzBrNmvoanz2TECWFULixj676NbN69jvTCRETJfoSlBOAdNYOZosm4h03BK9qNGaJJeERMw0/iTmCc0CPtR1ROOMkViaTNSSG9KpWs+RlkLcggPCsUSWE0wamBhKQEExAfyLSgqUzyncgk3wlM8ZvAJO8/MMN/ApO9f88kz9eY7vc6U/1+h1fYRPyjphAsnkqoeDJh0W8SIQBjwmRyczzIy3antDSE8spIlq3IYOmKLLLzQpDEe+AfPBEvvzcJCnMjIsaH8AQ/glK8CE71JiI7gIBUd3zTZ+GX50FguS8BcwMIXioibnM8MctERFYHELssmNytEhbW5lKwLYrs9YFU1ySw7lQW2WvdqdgRxJw94VTuiiJ/fQhFqwPInzuB8pL/xJF1/847vdE81UTxnTGCH/UivlMH8UIRxNd9ATxp8+GTJjc+PeXBZ+1hfCtL5CdVGn+WJvNLVxw/tkbxrdASVO/L0xoPntR48/nxYF6eieXluQRetMbyrFPM110SPmuP4e7FKD4+G84HZ0L58GwoH58N5dY5EbfPhnKvKYw7TUHcbvLn01MB3G4W8eBiLE+7kvhKnsAzbTQvTaG8MEXzpTaMh/IAbvd580AVyFfWGF4Op/FyJJtnzmxeDBfw3XAFDy9loEh/DWf4dK6FenM1ypMr6R6MFM7kSrEPNwtFfJgbzs3cQK6lezKePIP3C/z4bJGE25UiPiwK4IPCQD4tj+DjkjBG4qczIJ7MgHgqA+IZjMR78GFRFB+WRHIt25fxdHeu5XrwTrYX76a7cz13CtfK3uSdqkl8WDWdO7M9uVviw/0yfx7MDuDTSk8+qprER/Nm8Va5O+MlHoyWuTNe5cbluZO5umAKI+UTcOS/wZWKGbxV6cGY4JTOno457Q9oMv6drrR/5XTqv3M0bTpbY2ewIMSP8tBsKhOXIglfTljkFsIl+/AP3UJg6EYy8utZvlHL6h1W1u20sXyjjvKFHWSVnKZsXhtV1d2UVV0ip/A08clHSEo7RlLqUTKyTpCV00Bqei0paceIjT+AKGwrvv5rCQzeiFiyl7j4PaQl7yZRvIf46B0kxGwgQbyK5JjtJEUcIj5sOwWZ6zl5sp7u7sP09Byht+c4fT0n6eluoLfzEP09m5H3zkfem45WGYdJFYpV5Y9N7Y9Z7olF7olN4YVD4YNd5otd6o9TFoKjPwRDtw/6Tm/0XT4uiLTIgrAoBMgMxaKIwKKMxiQXo5Fno+ifh0K6DYVgwOnrpLdfRld/Px39PXTJe+hR9tGhVtCultOvaEcvb8YkrcfQewJ170nkfWeR9Z1D3nsGdU8Tg9JGPjA28dB6jKfWXTw2reeOfgV3Tcu5b1rEI2MVXxjLeWIp5ZG1kEfWXB5ZMnhkTeaxPYGn9jg+s8fxuSPeNU+s8Ty0JHFXn8A7vVGMXQzF2uiP4rA7qhovVEd9UNZ4oznmi6E2gP56Tz4aPgovv+aXF9++AkZBPXz5HL4V8nyf8et3X7kCu10Glv9uePmfVwX+7abx7//c357/b7thdAV3C5WAQo/0nwWF8Tu+ffYZ10YHGDQL0TkGl0I4atLgsCtx2oSIGw1jJg1XjSpuGGXc0LczLK1De249PcfnYdgXg21vOKqdMUj35GJv3cawookhfSfDVjlOm5Ihh9oVCn3dYOCqQc+4VsewSoNTqcah0GBX6hjQGBk22Bi1OHGaBjBr9ahknbReOMbGjeUkJM0kOm4qUfHTkaT6UDgniZrj++mV9qA3GRkYcDBiN3LNquBtczfjqnMYu09hVncyLLSeCGtk2wBjtiFG7E5sVg0XumrInCtCVDAZ/6KJ+JROwr/kTWIr/DjatINBq2DisTNqFSJahO5ng2uVfkVYk9osjLtGMPdYfzPo2Bix21zQMmSzMmi1MmC34Bi0MygobWa762c0WdrYuK+AxVvi2XqoGJnqBE5rL/vPLSZjRQDi+TMRL3QndrEvydXBlCyPp65hPeP2V+Hnbxm7uKI7z5iiicHeWgbaD2C7sB1T0xosJ5djqV+MqW4B5mOV2I4VYK8rxHG8EOvxPEx12S4V0lSfi+VkIYb6fIyNhWjrMtDVZWE4UYCpoRxj4zz0DYvRN6zGeHIzltN7cZw/grG1BmXHUfS9J9H1nkPd1YKyqx1NXx9mtXD3aGbIISjDJoZtAwzbB7AbTGhlCtRSGZp+BVqZYEQR3NBq9AoVVr3O9eZi2GHDYTK4YFBQGP9HruKrthzBAS1ApUWneaUu/qYwCl8rKIyCEUb4/sLYTTrMOkGF7EUn73WtpH/85jdg/PH5b6aXb/j55RNefvUxz568y/PH93nxxWN++O4xf/7lK/jhT/DyW+7Yahm9kMpoYwTO4yIGGyJwNkQyciaey63pvNVTwLWeAq72FnGlrxR9ezF9zdl0NmTSfbKArqYSpBcXouhag6x3M909W+iV70bafZiWpl3UH17LmfodnDu5l/OnD9Jy7hhnTtdw5sxRGk8e4viRzWxbkMbORZnUrCmkeUcVWyvEbCkNZ3NhMDuKQ9hWEMCaVDdWxExiTdxkNiZPZWPyJHbnzaKuKoT6heHUVIVwsDKY/ZUhrM4LYHaKLyVJvqRLPPHzep0ZM17Dy28aMQnhLF25kI1bVjN7fhG5FcmkFUoQxXozK2gi7iGTmfXbeIROJUDiQUiCD0GJfvjEeOAeMQP3SDdXX3Ta7GTKV5dSubacqo1zyF+cS3JFMjH5sXiKPXELncGUwEm4iabhEe6GV8QMPMOn4y6azPTAPzDV/3fMCv4D3mETCY2bSXq+iJziMApKQ0nLdCchaRJZOTMpLA6gpCKM+YsTWbkuj/K5sWTlhyJJ8MQv6E1EYdORSHyIjvMmItmb8CQvItN8CUqchbtkMjMTJuFb6E7YomAk66NJ2ZFI5uY4klZHEr9CROKKELI2RJC41IekpR6Ubg9lf/ds1jelsfRQFHO2BlK5NYL8VSHkzndnwaLpHN3ugbbej0/lUXypj+RbYzg/mSP40RDOj4YIXqhC+bzbnztnZnHvrCdfdYbxgyKen5SJfK9I5Ud5Gj9Ik3nRHsMXZ0J53BjI06ZQvj4v4duOVF50pPFtWwovWxJ5djGBz8/Fcq8pklv1oXx8IoRPG0TcbhDx4GQYT5rCeXwiiEcnfHl4woMHrvHhs9PhfNMSx/POWJ4L2Y/9wTxXiXnSK+JOuy+3LnnxSBrCN4ZYvrOn8MNABt87MvnBmc0P9nzuNMcgS/lv2COmMiLy4KrEl6uZPlwu9eZyiR/Xi0TcyA3jWpo/ownuDMdP561MT26Vh/BJWRAflwbxaUUYtyvD+bA4mKH4adiiJ2KNmow1cipjSV58UhbDJ2Vi3sr242qWF2/lefF2pidvp7pzLWcqb1dO5ebcaXww243b5d7cKfDhboEv90r8+aRoJp+U/YEPy2dwrcid4UIPBstm8fYqbz7a7M2n23x4a+l0BssnMl4xleuV7lwp9uBqoS+OzGkYMiYiTf89Z5J+R0PGVPYmTGN5iDtzAiTMkVSQFF5NeOhqwqJ2EBS6Bf/gdYiitlIyt4XtB8fYfnCYTbsdLF6jpLiqhZI5LVRVd1E2p4W8otMkpgrAeJSEpEOkpNaQknqUhMRDxMTuJSx8GyGizQQErXc9JiUfITOjhvTkPSREvwLGpNhNJElWkxyzlaTIgyREbHNlMZ4+3Uh3Zy293bX0dR9H2iPAYgM97bVIO/Yj7VxHb2clakUxJm0sNl0AFrU3+v7pmGTTsSlmYpe7MyDzxikLYFQZxqgyFKfCF6c8CKcsgkGZmCF5NEOqUIY0gQzp/BnU+zGg98egykApnY28dwPK/gb6pZfol/XSK+uhR96JVNWFTN1Dn0pOr0KBSt6JWX4Ga389xr46NH3HUUjrUfWfQNtfh0kmNIid4B1jHZ+aD3DfvJ2Hpk3cM2/ivmUz901reWRYyhfGRTy0zOeerYp7tgru20q4b8/jni2T+7Y0HtrTeTyQyRNHJk/sKTy1J/H5QDqPbRncM2bwoTyZq+0xjFwIx94cjKnRD1ODP44GEZomHz4dq30FjM9f8tcf77+q/nv5EoTyh++eu4Dxb/D3v+rxnwbGX3/5nv84/JOO6H/8dd+7ml5c4PgnIWJHAManXBsTYEZQ+HSMmYSVqYZBi5whi4ohs8b1uWGTnjGzwWVwGbeqGLX2o+puxHyiCOuhOIwHk+nfmULnrhykRxdibN3NkPo0TsNFnOZ2RvUdXFd0cFXRwZisg0FpBwPSLobVCgZUKob0BpfKaNcZMeu1dLSdZ8O6avJzopCIp5OcPIv84mAWLk8hPG4yIXGTiUr0Yt7SEtr7W1FZdOjNOpyuSjytKwpHcMna7AM4BOOMzcSoxcGosCq3OBm0mzA5eiheEktYwTQCSybjWfgGfpUTiCr3ZMOeaobsBkaNwr2ixQV6ww4BGIWGFBuXrYNcNo+45orrcZRx8yhjplHGLGOMWcYZMY0xZBFW4EYGzRaGjBacFi1q/VnmrROzcEsU+xvnoNafwmaSUrQ+hpiFs4ipdkeyyIvYhb5kL41hydYK+hQXGXPYuWJyMmYeYcg8wojwfa2DvGUd4KbVxvsmPe/r5dxUdvO2tIW3eup5q3c94+0rcZxdgK6+FFlNLqq6fNQnCtA2FqNpKER3shhDYxKmpgSsp1OxNWdhPZ2PpakYy8lKLCfnY2pYiPbYPKTH59F1ejF9Z1fTdXo9Xad3ID13FFXbOUx9vQzpXoH/sFEI+tYxZtHh1Kkw9Peilfag7utB3S9FLZOhkcvRKpQ4TK/WyYIi7XI+C0YYtfD6KxPM35RFASiFrxFuHFX9faikva4Mxr8Bo6AyCgqlAI7COtqgkqHu73a5pC1aOf8IGP/48inffiXUBX7Ai8cP+f6bL/njj5/zp1++eHXD+PIFn1oOM3gyjsF9Qdh2B2DbE4BlTyDOwxFcbkzmWnMmV85kcvVcNlcv5DJwOhbdMRHKg0HI9gajPhKNuTEd86lcTOeKsVyag7VzAbKL5bSdLuRCYx7NJ3I4e7KIs6fKaTpZzrnzCzl9diEnmxfQ3LSYs4eqaT26jPba5ZzdW0XdulxObi5kf3Ucu+ZEsibbixWpbiyPm8Ly2ImsTpzE2qSJ7MqfybE5gTQvE3NmuYTGBZHUzhaxLsOTksiJ5EVMojjZl7hwN3y93mCmxxtEioMoLctl0aI5LFkyh6KKNErnZFJcmU5iRjjeIdOY7vMG7kGT8Q6dQXhiAOFJAS5zi0fYdKYFTGCy/xt4RLjhG+tJaFowiaVxpM9NpWBJHqUrSyhbVYY4X0xYRijeEg88ot2YFT6NkGQ/orNCCE3xxVc8HT/xVDxC32RGwO/xFL1JVLI3BbPjWLGxiGXrsh2pkp0AACAASURBVIlNnUp8+lTS87zJLQ2hcE4EVcuSmbs8jfKFiWQWhxER50ZMvDvxid7ExnuRkhlEXKov0UlehAj1h2GvMyX8d3hkTEK8OJiUzWLSdsRSvCeFgu2JZKyLJmahLyGlU4muciNuvhv56wJY05DO0b65LD8YxeyNgZSuDyd/eQSl1YHs3SFmWFrGu93x3JFG8Lk2gmfmCJ5ZwnluieCFJZIvNSIe9vpwr92T+5e8+LI3mJfKKF4oo3mkSeCpPpXPtak8lsdzt0vMw544Plek8dxQwLfWEp6bi/mjppKfeyv4tr2QLy5k8ml9DB/XRXDreAS3asP4pCaY2zXB3Dvqz72aaTyoncSjujd5VPsGj2on8kWjJ8/Ph/CyLZTnQuRPlzdfdkVz91wIHzX58vFpXx60iPisO4qvZTE8V8XyUhvPC00cz+Vx3G8IRZbxX1FFTsAcPourKcHcyA7g7WI/rpf4c7kgiJGMIMYSfRiIcWMozo3rmV68V+DPRyWBfFDsz0elQdyqCOXTilCGEqZhj5mMI2YqA7EzuZzmx0cl0S5gvCHcMOb48G6BLzcyPLiW7Ma17Om8XT6DdyrdeE/IYyzy5na+H3cKfbld6sV7hZN5t/DfuJ4/CUfmdAzZbuhLZvDejhC+OhXH8+Z4Li+fwtDc6YzNnsRoyUSG86ZwrdiPoexZGNIn05v6e84k/ivNOdM4ljGDdWEzqPYPpVyURlbkPJdjWhS6gcCQjS7ntJf/SiTJB1m33cqOQyNs3GVn5UYdVYu6KZ/bSunsixRXnKeo7CwZ2SeITz5EUsoRkpIPI4ndS2TUTgKD1uPrt4aAwPVERG53wWRuXiMZGTWkJe0hNmIXcVHbSIrdSHLcahKi15MYsZfk6K0srNpJS+tpersa6es5jrT3GNLuGrrbj9B96RhdLYfobNlBd8ca+vsWo1VmYtZGYtWFYVb7Y1F54VB7MqjxZljtw4jSnzFlMGOqQEY0Xoxpg7msjmZcKWFMGck1g4grpkDGzQGMWoIZs0VgVBWiki5C0bsVhbQBuawNmbIbqTCqTmTaHuRaKf0aFf0qNWp5J0ZZM0bpcfTSo2j6j6KSHUUnO4xJdgCbfD8DuhpumA9zy7aXh/btPHFsd8HiXfNG7hrW8FAvAGM1j23VPHAs4IGjivv2cu47ilzQeN+RgzAPHLnct+Xw0JbGU4cAjGk8sWfwwJzBHUM6t7RpvCeL51p3NKNtIkZaQrl6QYL+lC8fDx6G51/B9z/BD/fh2y9dosKv3z3jL9+95NfvvuZ/FSj+7e/5p4Hxr798x9/Pr798xz8GwR/+udd/+dEV2s0vr75eiNl5+ewJV0ftDFo0DJqElH9BUdQyYlIwbFIyZFIzaBI+p8Vp0jEs/A/ZZMDqujvUMS475nLbKQ6Xoj1SjqGmHM3BMrTHhDXnUrqPVXPp6GI6a5aiPLYSfeMmrOf34uioxd59Em1bAxZZKwM6KTadjLYLJ1m3cT5FJQmkpYnIyQyjMDeK3dsX0ddTj8HUSm3DZpKzgxHFTiI4bjKR6QFUb1xEa28LZrPa5by+bBUMNWactkEGHYMMW4WbSQejpmFGzUMMW604BhUs21aIuMzdBYxexW/iXvIa4WUzWbS+GItezqhRyGG0MCaYdAaElbQQC2Rn3DbEmGXENeNmweAzwqhxiBHDoAvoxi2vAHJcaLAZ1DNuMjOqt2DXKmhrP8LizXEs3h5N46WVKLVn6G1vIW+5mPj5nsTMcSNu7iyyFgdRsjyWuuatmC39jFisjOmdXLZfZ9B2Dad5nEGTYFga5bJtlGu2Ya5bB7luGeCa0cpVvZnrWotr3tJZuKE387bOyA2NjutKFeNSKYNdHTg7L2Fu2Yi5ZRnmluUYLyxFd6YaVeM8FMfnIK+djexYJfLaOcjqKpEdr0BeP9vl9JY3LELWuJKOmuXIm3ZivtSAo+sCzp4WBvuaGZGfwyk9i6nzFIauM5j6WjH1d2Do70QrnBUo+hgwG1zrZEFRFCJyhLtE4UZRUA1fuZ5fKYtCKLcAhILCKIR1C+OK1PnNTS3ApLCWdlpNWPRqtAopKmmXK1LHqlPy4zefvVpJ/53C+OOzp7z4/DbPn3zEyydP+OnFN/zy85f8+Zcv+FX4j8LLb/jQuBtrfTiDB30Z2O+D44AP9gM+jNSGMHI8jFFBbWyIYOxkNKMnxThrIjHvFWHYGYxhezDOgxLG69IZO5HNeFMhV89XMNJchq4+D9nxHPpP5NF9LJtLNVlcqi2k+1QV7U3zaDk5n/MN8zhbN4+2ukW0HF1AV/0SOuqqOb+/gprVqTRtzefinnL2zBcic0LYUuDP6tQZrE6ZwobMaewqnMWhch9OzAvmglB5tiiGC9UxHJsdwdKEGWT5/d9khU8iOWoGEaHT8fGdRHiUH1nZCRQWpFNSnEFJaSqlFenMW1jAwsXF5Jcmk5ojJiVHTNGcDOYuLaZ0QQ5phbH4RsxkVtBklxM6Ok1EblU6JUvySSyORZwXSWh6MFG5EUQXRhOUHkRMYRQpsxNInZNAVE4IXuJpeMdMxy/WjcD4WQTHz8BPPAV/8Qz8o93wFE1kZuDreIS8TljiDOJyPAlLmogkbRYZxSFkVoSRXBJM1twosudGk1QUhCTL2xXJk5rjT1p2ACmpPojFM4gQYnskbgSKJ+MZ/TpB2VNJXi4ic0s02TvElOxOpGRnIoVb4ohb6Idb4r8QnP8m4sqpJC2YQckGf/a1lLDqcALFq4IpWC0hvTqW9XtL6G5dwljfHN7vTuZuv4RHmhgem+K5Y07gjjGe27pYV1zNjTZ/bnYE8X57EPf6o/lck8DnmiTu64u5r6/grrqMW9IibveVcldawSPVfL4wLuMr+yq+GVzHzwPr+LNlJT8Zl/BMUcn9tgw+bJZwsz6UD04E80FdAB/XBnC7NpRPa6K5XRPK3ZoAPj3ozZ0DAXx+PJ4vGzP4/FQmT5tTeXoukYdNEj6pDeODo8F8WBvI7UYRTy9E81VHDN/0iHneJ+ZZXyTftke41uO64tfokvwBfYI34+mhvJ8dwqf5AXxQEMT1vGCG0gIYkHhhDJ2KLXo6VzN8eL84iFuVIt4v9uO9Il8+WxrP16tTGEudyUDcNJxxMxhN8uJGdjDvF4TzfkEYV1I9GU2aztu5Xq6V9FtpHryVO4vrRW7cKHTj3Xx3Ps7z41a+H7fLffhojhs3Zr/Be7MnMlIwDXnSZC7GTuRcyu+RzX2DD46G8P5BP7qy/i9Gqn35aL03NxZOwJHzO0bypzGSPwtzzlSUuRO5mPEaB+P+K3V50zmSGcjqoCDKfKLICi4hRrSY0NB1BIs2EBSyHr/ANXgFrEaccpC9NeNs3+9kzRYDC5b3UjL7PPnFp8graiInv4GklENEx+wiPmE/iYkHiIraTkjIBkSijQQGrnU9z86qIzfnBLk59WSkHyYpfgfRom3ERQrAuIHkuJUkitchEW0hJWYTyxfvRiq7SH9vE9KeGnq799DdtZWOS1vobN1H+4UDtF3YQ0fbNrq61tLbVYmqLw+rrpCrQyV8fKOEW2/n8uHlBD4ei+Gj4Sg+cEZw0yHimtWLmwMiPhoS88mwmFtjEdx/J4LPbqVw771srgxkou1NRStbhEa+FY3iKGrlOWTKTvqUXfSoOunRdNGnlyLVKujVaujRquhXdqBWnEYjP4FaXodKcRyV/Dh62TGsssM45AewKIUc6IN8YtvDfdsWHtrWc9eyllvGZXyqn8c9XRlPtAU8Mglu/wIemPN4YM7iniWd+9Y0HtjSeGBN474ljbumVO6ZE3lgieWhNZFH1lQeWNN5aMvioQCV9mzu2tL5SB/PTUUM480ROC6E8PDycZfC+KdnL/n174FRaAv77tv/zcD483f89T/M/z9g/Al+/hl+/gn+9KPL9PIKGG04zYLxRMmwUc24RTCpCPCodimKQyYVwgwaVTj1aoYNBsZMVsYMFsbMMpzKM+gFU0zdMuy1Cxiuq2Ksfi4jDfOwNSzA0rQEa9MSBk4vdlXoDVxYh61lC6ZLu1G17EXfW0/XxcNsWT+XirJEMvL8ySsKpbwijup52Zys3YVF08uAWYndokSr7aWt8zSzlyUSmT0Vj5gJBKUEkFWWxu7d69H1tnBFr2BEo2TMaGHYZHbdVAqRPyPGYUaMgsPZyoBTSe35zaQvEuFfNAmf8kn4zHkD//zJFM5PpLutmVGTiTHBpCMAqF3PsN3IqOC2tptdju8hwdRiM7jW3iM2vcv5LcQEjVp1rjW8EPp9za79DeAc2JUK6o5toHqDhLX7U2mV7UKpvsCh3XvJnRdJapUP6XO9yVngS/GiII6eWoLOeJpBu1DRaOSyoNyZBKVT6+r4Hh80MjZoZMRpYmhAMNqYcA6YGHAYsVuFe0kzAxaLaz0urMuFbEshL3NUUJJdod2CsUnJiEbDiFrLiFqFU96HvacVR885BqVnGJY2YWuvQXlqG6pjq9EdWoxq/1yUB8pQHy1FW1eCqrYIQ1MVAxdXMNCyFkfLRhwXdjLYuhfbxb3omnehObOPvpN7kJ09grK1Hm33GezqbgaMWtf6WXBFCwYWARiF5wIcCito4S5RgEUBCAWIFD6n7OtxKYxaxW/xO4K6+JvCOGAxYjVo0MgFFbILo0qK3aD6fwHGz3nx2V1ePL3FH7/+hj99/5I//fIVf/6ToDD+6MphvKndiuZIALqdnuh2eaHf7Y1hny/OunCGG8WMNkkYcU0MA/WRWI6FYDgUgG6fH8YDgTiORjB8IpbBE3E4GxMZPJ2K9WQy+mPRaA6FoT4cgfJwJIqjsfQdiafrcALth5NpP5ZB27EsLhzO4cKRCvqaliA/swJp0xJUZ1YhbVxCf+NSWg/MZt/iWLbPjWB3ZTjbSwLZWerPrlIf9pV5c7jCh7pKf5rnh3F+fiQX50dzcm4UOwsCWBg/jYKoyaRETiUqbBo+PhMQhXmSnBJFbk4ieTmJ5OfFk5UlIScnlvzCJPKLk8krTqK0Kptl6+ayZutiVm1exOrN1RTOTic2PYzweD8ik4OQZIZTuCCbhRvmMHt1GQXVOaTOTkJSIiYiP4zowgjylmaSvySDjLkJpFbGIM4NIjBxFkGJM/GJnIC/eCrhyd5EpwchSvBlRtCbLvXRK3oivpIJBCRMQJQwjdhsH5JKQpAU+pM0O4z0BdEkVYqIL/YnrTSI5AI/0nL8yMsJoiA/jIKCCCTx7gSEv4FnxGtEF7mTvTqcnM0R5O+MJndzBEXbYph3IIOybYmEFE7BN+PfiSqdQvycqVRtC2d9XQo7T5ewsX42VXvKmLNrAUfPb6ezdQ26M4V8LMvnniqN2+oE3lfmcF2+lCt9i7jcs4Dh1grszfkMnilguDmfty9V8knPQj7pmcft3lzu9ubwaXsm759L4f3mNG5dzON+ZzmPpXN5LJvPE1U1n2lW81S9nkfKVdzqnsdHHeV82lXKve4SHnYVcr81iztnU/n0VCLv14l571gIH9T48t4Bdz466MeTxkQ+P53N0+YcHjZncO9MEg/qk7hdI+HjQ5F8dCiMB40xfHE+nmdt8TzviOHrtnCedYTx08VQntcEcHWFJ11pk9BmBDCaEcrHmSE8yPDjTk4Q7+WHMpYZwkCMN+bw6djFM1zA+GGJ0AcdxPslfrxb6MOdqnBuV4W5gHEoyY2RZA+uZwXxXmEEN/PCuJ7ux1DcdEYSpnE1XXBOz+JqujtXsty4nDOdq9luLlPNh9l+fJTrzUeVHtxcOIVr1X/g2uzJWPPc6E5042zCTM5kTuNk9n+hfc5/YXjLTPoK/wVNoRsfrp/JrXWT+WDZdD5Y5MtoyQwMOW8gz32dS3mvcSDhP7E/43ccyfJiY0gAcwOiSPfPIVa0iNCQ1fgFrMbHb6ULGH2D1xIas5OdB4fYssfO0jUKqqo7yC89TVp2LVl59WTlniAh6QBiyS5SUg67RgDGAP/VBASsIThonQsYU1OOkJNzgqzMWhIT9rpyGGPCdpAk2UVqwiZSE1aRErcecfAG0uM2sqR6K929TfR01NHZvouOjnV0d62kp2sNXe3b6GzdS1vLPi617uBS+wb6uteh7FqBsms+Bnkpg4Zcxq1JXLFG8u5gGJ+MR3D7cgR3r0Vy+3oo99+O4vHNSJ6+L+Lph77ce28W71/1xWmMQN2ThbJjCRrZFtTyg6jkjSgUrcg0PfRquunWdNKt76HPqKRPp6XToOWSUU6npg2p+hRyVYNrZKomFMpT6OSNWGUnGJDVYlUd5YrhEB+YdiGoig9ta3jgWMVdWzV3LeU8NOXwSJfAI10cD3WxPNRJeKCL5oE+igfGKB6YorlvEnPPIOGOPoY7hhhuG8TcFj42JXDHlMw9axp3LWncsaZyx5bMLUscnxjiuafI5R1FEk+vN8CzL11myFcK41fw8jt+/T8BGP/jOlr4+J9rdBG+7h+pjj/BL3+EX4THH11/13ffPOUtYSVt0TLoAkShEk6ohhNgUc3QbzNoUDEovGbQMiy4nvVGFzAOmfQMGZUMa7oYlZ9jtOc4Q5f2M3xpN8Ntexho24310m6sF3dgO7cFR+tO7B17MXftR92xj56W3RzYs4Cq2fHk5YaRmxdBWWk861bP5tjBzSi6L2DTyBky6lzGmSGXucGMw6xDJj3L7v3LyS6NxU9QCuLcSMgNZPnaQno6j2NRd7lq7gSTzYjBzphpgBGjzWW4EXIjh2xK+pRNlK9Oxr9wEp7lb7qAUYjXSZ4dQn3zbuwWBU5BfbXoXHeeQ2YDIxYzIzZhjapnyK5j0Cbc4KldM2TTMCz0bttUrhmxKrlm0TBqtCL87Er5WXbtLWb1hhhqTyxCrT3tSuVfuraU1PlRJMzxJ22OJxVLfFi/OZzWs1XoujcwID3ANeVZ3lZ28Lahh+vWHq4J0Ud2BeMOLcMus40Bh9OIzanDOqDB4tBgtQjxOAasJi02kxaHWYvTosMhwL/wRkB4o2CSM6S3MqwfYFhvZ0hnxqnWMiTE2mgVDKqEKJw2DJ1nMbU1YWmpQ3t6H4rGzSgaViOvX4K0dh7aU0uwt67D0boO+8UNDJzbivPCdmxnt6JtXIeyfg2yE2uQNaxDcWoj2vM7sHcfZrD/HKb2M6gvNKBtPY2u7SxWqdBSo3Td1I4J97VWIyMWAza92rVqVvR2oejrQSu0wmg1OCxWHBYbdosNq8mCVadGI+1B1deJSdWPXa/ip2d/rzA+g5+e8f3zz3j25V3XWvpPL4Tml5f85efP+cvPn71aO7x4xruq7SgPBqLZ5o1mmxea7T7od/vjPCYoixJGGmIZaYxlqEGCvS4Sw5EANAe80ez3xlwTjK0uHGe9GGeDBOfJOAZOJWBrjEd/OBTNPn9UewOQ7fKjb6cfPbsC6N0TTM9eEd37wujeH0Hr7nDO74mlry6bvuO5KJtK0DZXoDszB13zHLpr8mjelkD9+mhOLI/k0LwAji0K5vTaaJpXR3J2TSRnV4ZzbnkYLauiObs4jCOVgWwp8GZp2gwq46ZSGDudDPEMooMnExftRUyUN4kJIS5QTE0Xk5QSiVgSRGi4N5HiAOISw8jIiaOwLJ38kjSKyjLILU4lOVtCXHoUIok/YQlBRKeGIU4PJ6U4gZSSRDIqUpDkRROWEUJoehChGUEklUtIKI0iMieA+JIw4kpCCc/yxi9hCl4xr+OfNJWIXD8kJWGIi8IJTPXBJ34W3rHT8YiaiACO/gkzCE5zJyLXl4g8HyLyfYgq9CG60Iu0qlCKlsRQvERMdnkA2YVezFskYcWaDArLREQlTMRP/G/El7uTvz6col3R5O4KJ3OriJytYcw/nMaK2gIS53oTmjMBSck00uZ5MG+7mLXHMtjVVMGWE1XM31VCSnUqGQuSySwNoaR4Jge2hKO+VMyobiGDqpU4pHuxdG7D0rEZ1fnVSE8vp+/MSqRnVmBqW8tg11pGOpbxdstc3m+dyzvnKrlSX8DYsRzea67kVssCbrdVc6tlPp+0zuP9Syt5+9Jarl6oZqipkJHTuVw5k8NbZ3J471wO75/J4OPz6Xx6Lp3rB8VcOxDGWwdFODfPZGjTTB6fSeNZez7fdhfwvCuLLy8l8qApmVvH4vjwcDR3TsTzdWsOX7Zm8GVbGt/0pPO0PY5vVVm8UGTypDWJT44nIy91w5jvz1iOiHczQ/ggzZ+Pc0J4Pz+M8TR/rNEzMYZPwRYzjcsZXtwsCuTDshBuFgfwXnEgN4uCuJHnjyNuOva4GQwne/F2fhg3CyO4kRPCaJInDslURpJnMprsxuUUd97K8OFahifXMt25nuHOzRxvPs7346N8Tz6ucOfDeTO4OW8aNyt9cOTNoithAufi36A9fzrdpZM4n/Gf6cr7b8iL/53e7N9xY+VEbm+exsMtPjzaGMzVymlY895Anf06vTmvczHnDWpT/pXDCW+yI2IWK8ICyfEVkxBYQmTwcoICN+Hvvwn/gPWEhAq1fdvYvsfBtj0OFi3vo7zqIgWlp5Ek7CMt85gLGJNSD7uAURy3l0jJbkLCt+ATsIagkI34/53CmCcAY/pRUpL3kBi/kVghXifxANnJO8hJWkdB0iZSQpdSkjqfjcsrUMlW0d+9mN7OefR1VdHfvYD+zuX0d2ymt3U3XRf20nF+Lx0Xd9LduoHeSyvoa1tOf+cSlL3VaPoq0fRmY+hPwK6KYkgXxrg5mHGLN1csvlyz+HHd7MdVsx/DWj/MsghUnWnI2+eh7d2BRroTrewAWkUdWtVpNJqLKDWXkGs6kOv6kOvUyNQ6ug1q2s39dOg76dK00KM+j1R1Hpn6gqv/WqM8jUmovFTWM6CpY1RzmOvaXbyn38wty1ruO1bxcGAxTwaq+NxezGfGDB4ZknlkjOexMYZHhjAe6QN4ZPDlsdGXx+YAHpmDeGAK4aE5nIeWSO6bhYninimK+5ZoHlijeWCL5qE9ivu2cB7aIvjaHMeDgRheftjoAsa/CkaXHz6D74SWF6Ei8AV/+e4Zf3VVBX7Br9996Rphrex6Lrin/2Hby/880PufXkn/I+j7RxD5j177R3+WP/8AfxZA8QcQ4POX7/n+68+4Mepk2CwAme6/9wg79QoESBSAcdCgcd2hDeq1OHXCTZqOQb2eIYORIYPwKECjjiGjhmFhhW2U4zRIGTD04NB3YtW0MaBs5aqmiwHpOZyaFpQ9J2hrPcCKlXmkZQaQnR/G7HkpLKzO4ezxWtRdXQxotVy22RB6jIcMBtcIfcbCjJhMXNZbsUrlSDvPk18ejyhtOl4Jvyc8ZwYlSxLplJ7EoOvBodUxqhXWxYIDW89lm55hvaCsabAYulm5vZzISg+8Kv5AwJyJeBe8TkTJLEqXJ6OzdWI29eM0C7E/JsYtgsJndn3/YUF5FPqLTUacRp1rZT9o0bsUxyGbgUGrniGzlnGjBofZht4mxArsZc3WKLZvjqPnzH5sWuEIuIm8JYHELQojbkEwGfN9WLAigJbmEnpOFqE+WY7uxBy0NQsYPbuVt6UnuK5s5rqmlSu6XkaFfyujzlWNJ6iKNiEv0aLAZOx3mT0cRg1Os44hqx7hueAYFn7OAaMGm16FSS1jQKf67d9YeJOgcc2gXo1Tr8KhVWJV9mPo70Et7ULZ34la1om6rxVV1xlU7Y3o2xuw9TQy1N+Es+c4jo4aHC0HcF4Surj3YT63Dd2pdWhPrUF3ejXGc2uwtqxjoH0j1rNb0J7YiOLYOlT1m+mv24zm9H7snY0M9p9nUN7CuK6bMYMUh7YPnbQdeddFlD3tmFQKLMLvpaAYW+w4rAPYTDbMKgXqnk6U3e0YFX04dEp+evY5/PTi1Vr6p2fwx2f88O1nvHxxjx9f3uUv337jclD/9Y9PEYYffnbdp7yj3I3qYCjabb4oN3mi3uqDfpc/A0cjGDkuZui4mOETYoZOiHHURmA8HIhqjyfqvQIwhmCqCcXZEIOzIZaBhjgcDfHYjsei2S9CvtMf2Q4/+rf70rvVm56tXvTt8KF3u7drpDt96druTcs2oZ1AhKImCs3xeLT1iegbUtA1piE7mkD7ngjObxUgMZDaRR40rQqgc1ccPXsTkR1Ko29/El274+nYKeH0mhAOVvmwOX8Wq9Knsjx5KkuT3ViQMIvCyGkUx3uTn+BHRpwvmSkiEpLDSUqNQhInIjTch2CRJ3EJ4cTGh5KQGEFcQhgxkhACQ73wDfHAM3AmviJPwuKCiUmLJDoljMiUUCKSRa4RJQYSlhJEaHIQ/rFeeEZPxyN6Cl6SKUTm+hGZ50tYjifBmW74pb5JQNZUIop9EM8OQVIVQUC2j6u/2jdupktp9BBNwCNmCj5JMwlM90SU6YUowx0vyRuEpE6lfEU8CzdlUL05nTmroila4M2cJSEsWBbFwmXRlFQFEpX6OonlM6jYIWbRiXTKa2LJ3Ckic2sIC2pSWV2XT+V6MVE5E4gvnkFyuTuJle6sOpzPhsOFbD1aQfWOPCJLggjI8XO14fikzkKU6cbC9Qk0nF+ERrMfk+wIqktb0Hduo//iBlpOr+H8+S1cuLgVafcO9H2bsfasZah9J6Ptuxlu3Y69eZ3LzDZ+cQNvtW3mxqUNXD+/imvnV3L1wgbGz69j8NRcLMczsdYlYa9NwHk0keGjCQzXiLlyIpq36mLQLfHGtMqfwS3haJa7o1o6jU8aE/myLZOf5Hn82JfC80vRfHIihrcPRXJtr4i7Tcm87Cnj8cVMHrRk8IW0mLudWTw3VfGZs5oPtZU87p/P6NoIBop9Gc8P4WpOGOMZwdzIFfFuXgjjyR5YJdPRR0zAFjuFy5mevFPoz7vFgbxbFMSH5RG8VxLBlUx/LDFuWCQzGUr24UZ+OO8WRXI5MwBngjs2yTSGktwZTJzFUNxMbggtMKneXEtzd6mO7+S5c3t2ADcLZvBxySxuakzAkAAAIABJREFUlblzu8KXj4pFDGfPojf2X7gg+c/ICyZjqvSmN+0N2hP+hf7cf0NV+RrvbZrOnW0z+WTtDB5v9ued+dNx5L6OOftNFOlv0J87hbNJr1EX+xp7xBPYJHanLMCPFL9kJEGLCPLbQlDgbkSinYSHbyQ8YgVzF7SxaZuJ6qU9lM2+QFFZM+K43SSn15CRc5yktMNEiHfgH74FL9FGfESb8Apcj0hQGkPWIwrdSGH+ScqKTlGYe4K0lF2IY5Yiid5CVtIh8pJ2UZi0nrLENWSGFDEvI5lTB9MxqyRopHGoepNQ92ah6S1B0TEbdddSFG0r6b+4xvX713dhA90Xl9N9aSndbWvpuLSVrrY99HbuQ9q1g772ZfS3l6PqzkUnTUHXF4muNxp9lwRDRyL6tgx0bYVo2qpQdy5F07serWw7ur5tGPp3YlLsxaQ+hFlzDJP2JAbtOfSaNrTqHtRKKVJNP136frr1Mrp1/fRpepFpOlFpWlGpTqPXNmIyHMeqP8aQro4R3VEu6w/wlmEHN43ruWVdxUP7Uj4fWMiXjiq+sJbxwJzNQ2sKT6yxfGYN4wurH19Y3PnCMpPPre48tXrxxOrLY4sAj4E8tryaJ9ZAnlgDeGLz56ktgKd2Yfz53ObLtwNefDnuy0+f1sGzr/iLAILfP391r/jtl/z15Qv+8u0X/OXlF/z1t/nVBYlC1/SXv8XtfPUKMF13jsKt498+/v9+/D8KGL/76inXhx2uG8VBARQMGpeSOGhQMmRUuZRGARgFeBgyCKD4ChhfgaMAi4IRRgBHA4PC511KpAAwcobMMobN/QyZpIwapFwVauwMvVgVF2g/f5BNGypISfVzqYoVlUkcOLgateICQ0aDC8jsavXfwekrYPzb9xO+56jezLBOj00vR2/qYtmmMkKSZuAR8XuCYqeSURRFQ/NedOoeV1yP02R0QdOwWctVoaPalQupZH/tGhKq/PAu/j1ehX8goHAKopyZJBWHcqmrAZtFiAkS1vTCKt7MZZOVcaEW0WRh3Gx9tZ43Wlzr73FhVW+0MG60uNbHV4TnOhNO4yBGs4bmtj0sWRPFrm2ZqDpPYtfLkKrPkbUwgKSl3sTPd6dwaShbdhfiNDQx0HsUffMW1MeXo29cgqJ2DtKa2SiOL0Z/ZiuWSzUMyVsZF4LTTXqcej1Oox67QY1FI3cB4YBJ44JDh1GNw6B2vWbRKlxrWiGfUFjZClBo1yhwaBSu3wHh9OBvr9nUMswKKUZZL7r+PjSyV3eGWmkvmp4ONB0X0bSdwdx1nmFFO1e13dww9vGeTca7lj7eMnYyojiLvecEtu46bD21WLuPYGjfh/rCDtRnVtHfsICeunn0Ny6mv2kpqgvr0LVtQX1pC+r27Wg7dqHrOISxsxFDp3D72oj60klMvRcY1PYxYlQw/NtJhfA7bNUo0fX3oupuRy/rwa4VgPEzFzAK0CjAoqAw/umnr/nTT5/x1x8fw3fPXRmNf/35Kb/+IuQw/gwvXnBDtQfV0Uj0+4OQbfNEs9sfw4EgHLXhDJ6IxFkfxVBjFIONkTiOh2I+HIJqtw+afX7YaiOwHotguDEOZ70EW52YgfpYBk/GYzkajW5/KOo9QSh2+LugUbrdl55tPnRt8aR9swdtm9xp3+JF584ApPtDkR+MRF0jQXM0DsWhGJRHYpEeiKF9RxjnN/hTt2QWtYtn0bw2iLbt0XTtjqVrd5wLGAVobNsu5uLmSE4tCuRYoTv7MoQGmclsTZzC+tgpLIucyLLYmaxOC2BJki+lEg/KCuIozBaTligiXhJAfGwwKcmR5BekUlicSXZuCompEqLEAYSEursmItqX+OQwUrOiScmMJCU7ivj0MKISA12dz4HxXnhECreKQo2fmwsWfROm4Zc0Fa+ECfgmTSI4YzrhWVOJKfQgeU4wyVUiJGUBRBYI0Thu+IiFuJ1JiGKm4Rc9lZBET0KTvQhN8iAseRb+4gl4h72GOHU6SzdksXFPKSs2pbJsXTSLl0dSMduPOVVBzJkbTOX8IMqWBLK2JostZ4uprksmf3sYpbvEVGwXs3hvCmsPZJFW5k5k2gSi0qeRVhZESmkw5SvjWbo7j9lbMolfEIFfvicz06bikzUNUfYU4gunMn91GPUNs1F3bELfuhrThaXomxeiaKxGenIV0lMb0F7Yhu3SDpxt25H3HKC/9yD9PYKjdQ/Szh2oe/ag6dmJtnsbuu6t6Lq24GzdwOVzKxhqqsByLBXjIQnG/TGY98Ri2RWDfc//w9x7Rkd1Z+nevu/Mmulxd9tuk4RyVlUp55wTQjkgcs45Y3LOILIQklCOpcpJWaWARDTZ2LTBYIMAm2S77e729LT7d9c5Mm5P37l3vR/eNe/98Kz/qVNBAn351bP3s3c4XduD6dzoS9M0exQzHdEtlKCa60T9dEva10q5ujeAweJ4HhwL4vImO1qXOmJe40nzImdaFjvx+4J4ru4O5ubhSB6cTeX3ZSl8VpvBZ+qJPNDM4mHZFPR5zrSOcWEgzYfL6YFcSPXnYpo3H6Z7cSlFyrkxUlojbeiItWMg1Y0Pc9y5ki3jWp4PtyYEcXdqJFdz/GmLdqUzVkpvoifnhbBMijddAixGO9IZbU93nCPd8U6ci3PmcpKUC8nOnE9zYCDLmutTnfl0gRcf5ttye4Izd8a58mCyL7dz/LmY7YEmfhRV0e+gyLRGP84VZaYdigxLjJPt6Vviwd0t7jze5c7nW2TcXyvl9kIXevItMKQNQ5VuQVO2LaXJwzkc/T47oyzZEi9lVogfqT7xhHtOJsh3Lb5+WwiP3E1oxEa8/BbgG7ia8ZOLyZ90hrzxp0nNPEJMwk7GpB0kK+8E8cl78A1cg5v3cly8VyDzX4NHwFoCwzcTGLpedB/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gRudWrres4LpxNndMU7jXnM/nrcIonWwed43hsTmGJ12hPOvy54XZi6+7PXll9uCrdneetHryuMWLR82ePGp2/4VkPG6V8aTdk8E2d1HC9ZedniIwfjngzp/uFcDXwvKH5/z47aufZy7++PVr/vrts/8EjD9+I8xk/KX+z2D4vwPI/6uA8bsXT/jwnFl0GHuFUnSzUI4WnMIht7BPcA2b9aLMegEidKLzN+QwCrDYOiRTi+g0CttCBLgUwLGvRUOf0B/XpmagVSXuKO4x1FNWuJvs9BCiI91ITw9i0qRETp/ciVFTSYdJPvQ5xiFA7NIJ7uaQo/nmZ76Bxl6jMN/RSJtOQW+nHpWqgvWbFxKd5I1PhD3+MY4k5vmzadciGuuKaRP6Lc160fk719zGRaFE3dJMRVUB2XPD8ckZhSTTApfkkXil2BM3LoDNe5ah1ddgbhsK/3QLrqtJCAUN7VceaGvlfKsAn+0iIAqu5wVDBxf1HVzSd3JR38WAthOzrgujXsXeQyuYuziaA/umY9KU0drcRHn9UTLnBJK61InU+S7MXBFPYZHQ21nLRZ2By5omumuPoT+zEu2Z2ZiKZ9NRslgcvN1RuYMuwdlTV9OvV3NOb6RHq6dHY6DPYKKvrRmhjN7XZqKv1USHXiO6oZ0GLR16NWbh79VixGwQ/rYaOoTUurDTWUgp6wSIVNOmUogpZ0NDHfoGObpGYaaiEl2DAm1dI9q6egz19Zjq6+lSKTlvMnBJGHNjEP6vNJxrEdobBMdaQW+znP42BQPtCnpb6unQlWOs24WpZhPGmk3oqzagLluHvmojprqtGOq2YGrYjr52C9qyzeiKttJ0bD11h9fScHQDhtK9mBtOcU51lvPaKi4aarloktOuUSIMhBe2yAgOY6umSUxJD8GiAIyv+ZvoMr6GPwsjdB7zV/Gb4wuxHP3jX57BH/8C3/6BG637MJxORF8QQeMuX5R7A9AcDKbleCRtJwVF0HYyjJajQegOeKPfG4Rimw/K7T4Y94eIaiuIoOVQmKiu4zF0HY+mvSASw54Q5Ju8qFknpWa9jOr1MsrXSanc4E7lRi/KN3hQscGTmk0+yHcEo9wdhu6AkMKOw3AgHuPBBHT74lHujKJuUzClH/hxZq0vJev8Obs+kIZdcdTvjKV2ewyVmyMo/UB4TSglS30omu3G0cn2HMyzYU+GJZuShrEq5j3WJY9mXZo9q9PsmZ9kx/gEd3JiZWRGu5Me40V6YgDpY0LJzohnxowJzJ0/g+z8TGbNyCU/N57EeH/CQ6WMSQ4iIyOC1LQw0jIiSEkLJT45gNB4TwITPfCOcUMSZos0whZ3YX1fhCXeifb4j3UmMN2V0CwJocl2BCRYE5nhSmyuOyFpzgQk2xMQb4t/jDV+4aPxDxtNUKQzobHuhMZKCY+XERTpiFeABd6BFgSEWpKQIiEnP4Bps0JYuCSUufOCxN3ss2f4M2d2EKvWJjJrSQiz14WzZF8yc3bFkbs6mHGrg5m4JpQlu8ayeGsyGVM98Yu2wMXndwREuzE2L5bE8aFEjfcjaJwHAZM8ccm0xTHNAkm6BYG51iROdCJjigtTZ8jY/UEszWUzGCifQv+pHM4dy6XtwDiaD0yn7fACuo8tp+/kCtoqZtJaOZXWiim0VkymrWwCnRXjMVfk01uVT3/NeAZqxnOhbCqXSqYxUJiNuSCWzv2RdO6OoXVLNOoVwWiXB6Bf4YtxhRf6ea6o5zqjnONE40wHyieMQjXPkc7V7tw/lsgnwheY2cNRzbCnYZINjROtqM8fhW6WA71rvPnoUBz3z6TxuCaPW4XxtG4LwLg2iJ6lYbRny+hJ8aAv0YuBMb4MpPpyKcOXazl+XM/143KmN92JTnTF23FurBMf5si4nu/J3WnB3J8VyeCiMdyeGEpPkhedcZ50J3gxMNafngQZ7dGOdEQ70BVrT0+CA31JjnRH29ITZc31cTKuTHViYKYlH62V8OESO24tdObOLAl3Jki5N8GHO7l+opvZleaAfqwV+jx7VHm2aCbY0znXk655Hmgm2GCe9z6f7Xbl2SE/ri4ezc0ljnRPHoky9dc0ZQyjcuzvKEl+j8PR77IldBgbo+2ZF+ZOpm8oYdKx+LrPwcNzFREx+4hM2Itv6Do8fVcQEPIB8Ul7xL7F9OxjYklaKEULfYxRcdvx8FmOzG+V6C66+63G038tASEbCA7bSHjEJrKzjonAmJdznOjIDYQGryAxajcZCfvIiP+AnMR5ZETlkxYWz7YVWTRWJqNROaCXB2KQB2Ns8seo9MKkltCsdaNZ40yz1oUWrQST2g2VPJrGhlwaGiZQWz+Vmrp51NYvF8d/yRu20lS/nababchrt9HYsJ2mhs0oG9eili9H27QIg2oxetVSdKoV6NRr0Gk30KLcSJtqI22aDbTr19NuXE97swCNG2g2bcBk2kRLyzZMLUcwtpQhjJprb6+mvUVggDK6TCX0tBRxoeMMl7vOcMlcyIXuE3zYd5KbA0f5qH8fH/dt4pPu5dztnMXv2ybw+9YsPm1J5bOOKB52BvNFZwBPzb686PHhVY83r8xePBccwzYfnrX786zdm2dtElFP26Q8bZUinM/apDxpGdLTVhlftct41eHK4143vvv9QXEV4F//8Jz/EEfpCJtdfnIYvxPKzsIcRsFVHHIWfwmMAkC+kXD/fweI/3j//zJg/HtJWnAYBWfJbBDcRQH61GJJUnQXm/UiSAgAJ5SK30Bct95Et74Z8TQY6TYYRRdSAEcRPsXyplDm1NCpb0JeWUh6Siju0pF4uo8iMkLCoQPr0cjLMJuGAOUNGL75OaJ7aRQ+d0jCY0FdApgK44DaTHTphN9bj7K2goKD28jMjyEo0RXfRFvicrxYuXYyDapCjG31dLTr6WvtYsDQQ7+pHYO2mjXbpxCYORqX1BG4Z9kiTbHGL82FrNnCrMSFnDq7h/qmQurlhSgUxRgNNbS3yulsE7aMqMV+wG6Tll6jnnNGE/2GZvr1zfRrWzmv7xRH6jQ1lLBuwxQWrUjibOVGDKYyFJpitu5fRN7cYDIWODF7fQS7jixE3lhOh6aNi6Z+Pmw2c8kobGA5TbduD32KrQw0bKO3fjfmhsP0KEvp1zcyYNTRpzfSqzXQqzWKwGg26OjUacRZiSVHC9iwbAmzJ+Qza3weG1csper0KdQ1VTQr5OLrBDgUrlsUctrVSlHCY0NjPUPA2CgO4BZhsb4JraAGOfrGJnQNTTQrhfBUK32tQpCqQywV97YL10JgxUSHsH6wVSifC2sGleiVtegaSjA1ltAsL8XYcIbmhmK6VOX06avp1VWK6taU0dVwgvbKPWhPb6ahYA31h9egOrkZXfEuWsoP0V59lLaqI7TVnMQor6NdK7iM9ejltZgU9Xz3fHDIYfzhmyFg/ONQCZo/POOvrx/yw7On/Mc3z4d6GP/jK37801/guz9ww3wIfUUGiqIUqgqiqCqIpO5oNJriMWhLxqAvSUZfkoi6MJqGI6E0HY6h8UAU8gORqI/GYjiZgKkwEe2xaNRHItCfEM4wNAURqA6EU7fDn8qt3lRt96Nyhx/l2/04u92Xkq2+FG/zpXizN5Vb/ZDvDUN5IBLN4Vi0h+PQHopDtT8axd4oGneFU7MliIotARR/4MWpVTLKNgZQsyOCOgEmd8ZQuz2a8o1hlG0M48zqII4v9mHfDFf2THHlwDQZeyZJ2J7vyr4ZfuyZGcCuWQHsnBXClunRLM8JZGayJ/kxEjIiJSSHy4gKlhAe7EFQkCcBwV74+zoSGuiMr5cN3h7WBPg7EhYiITREQliYjNAwGSFhMvzC3PAIdUISaIc02A5piB2uQdZIw23xiXfGJ8EJSaQVziEj8RFKzSEW+ETZEJzkRPhYF1HBiQ4ExNjgG25JYJQt4bEywmM8iIjzJDRKgm+wHd4BVnj7j8Y3YDSxiVJS0rzJG+/HlBm+zF8YxtKlMSxdFsOS5THMXRzO+Dne5MzzZMq6UGZujWHSBzEkz3Ync6EP41cEM2t9HJOXReMXa8Mox7fxCHAlIMyfoMRAAtP9CZ0QjHe+B/apo3FIG4EsaxTB42xJniwhfbKMcRNdmTfVkar9cdyqy+ezqjQ+PhnNxT2hDOxLpv9QDldOzuBW8QI+Lp3EneJ8PjqTx+3T2Vw/Npabx1O4ezqDB6U5PDybzedlOfy+IpfblVlcLUng/IkQzh8No/9AFJ1bI9EuC0K9yBf9Uh9aVvpgWuSGYaEb2vkSFHNcqZ1qj2KOG5p5bpzfFMaVreGY5jkin+xMw0RnmiY5U5U1mobxNpjmSRjYEMJHBcl8XpbLzeOJNK/yRz3TG2O+J61JErqi3biQ5Mv5ZAEYfbiU5ceVbB+uZHlxOdubgTQJ5iR7esbYcSVXyu3JvtydEcy9WRF8Pj+eD3P9MCd50RHvRWeCF30pfvQkedAZ60xnrANdMbb0JTjQn+xIb6wtPTGW9GVYMjDLimvrHfnihD/Xtthxa60z12c7c3uClDs5HnyS787tfBkXc5zoHedAx2Q7Ohc4c3GjHwMf+KKdbkNd1vs0z/kN9w+4MXjUl6trLLm60pbuWSPRjHuXhqx3KEv5LSUp73Ig8jdsDHyHtSHDWRhqz6RgfxK94wiQ5ePttYjwmD1EpxzBJ2IrUq+lOLnNIyR8I6mZBeSOLyQ4fANhkZuJTdhFSMRGESolXsuR+q5C5rsan6D1IjCGRW4hLHwTmVnHmDqllKzMI0SEf0B4yCqSY/aQGreLsTGryEyYTXrUOPLiM1kzLx15dS5Ggw+mplCamwRg9MHQJKFF7SLKpHTB2CShVeFHqyIIozIMnToKnToalSoGpSqJJkU6jY3jUDTNQtW0BHXjapSNG5ArttOk3IxKtQ6NeiU69VL0ghQr0DetxajYjElINDdto1O5FbN2G92GbXSbtmBu3oq5ZTvmlh10te7G3LqXjo4DtHUV0NF1nK6u05g7Suhpq6CvtZbzHXKuduu40WPkep+aa5fKuXHpLLcvn+HulZPcv3KQ+xe38tnAKj7rm8c98xTudY7j0/Y47rdH8LAzjEddITw1B/Cl2ZfnZh9emL15LqjLh+edHjzvcONFpyAJLzqlvOyU8bLTnRfCc+3ufNUm46s2KS/bXfiix4U/CMD47Sv++p1Qln7F374TFjwIY3a+5W9/HFo3+2YpBN+/GNooJqyh/en6Z6D8f1mOFuDx/zNgHArAfP+/zGr8ezjmH4IvYg/jT/f+oYdRHJvzU79ap06J2aDCbFDSpVeJpUmz4EYJDqNOkE6UAHSdGoOoLq0Rs85Il85Al06AS8FpNIhlbKGU3WXQiv1vB3ZvxMfLDjvb3+Ds/B7Bwc4oG0tp0yto16jp0Rt/BlIBCoc+RwDRN32Tfy9NC32FXS1DoHhO10KfpoV+QxvNyiYqq04wblYiQekuBIyxI3qMK4vW5VPZdAK9US5uH+nX9TJg6MLcrOZs1W7Sp/vglDIch5ThuKRa4J5ug3eGHYkzA8ldEsek5WOYviqN5Tsms6dwFcfKN3OqcjuldQeoaTqGXFWEWl0mAmibUU67sEZPL/ybDHQYGzl2bC3L16SzYdd4qtV7qFDso+DMGmYuS2TCvGCmLw9n2+EZ1CuPo9cKfXcd9Jv6uNDSy/mWZgZamzjfUcPF5nIu68u5oK+kX19Hn6GJHoMGs15Hh0ZDp0aDWaulTalAXnaW0wcPMC0nmzAvD/zdXHG3tUFqY42/qwsRPl7MnTieY7t3oauvpU0IkTTJ0TfUYWxswCRvRFdXO7TRpaFOBEddQz2CNA0NaBsb0DQ2omloRCW4jwoVrQYTHc1tdAmrBFuF2YlddLd10t3eQU9HO50tJpp1GnGWoqK+BkWNHHWdBn2jDl29Gn2dik61iX5jB/2GVhG8hbL+OU0D3fITdNQdwXB2H5ozu9Cf3Y+xooCW6mO0VB1Df/YQmtLDYqlc31iPoqqMpqqzqOsq+fbLL8T+Rf78k8MoAOMfXvLX14P8+ctP+ePjQf7j6xf89d+/4i//8RU/fP8Df/36NVc6DqCqyqGmMp+y4kxKT6dRfiYDefUEGqvyaarOR16VR01JOqXHEyk9ksTZAkEJVJ0YQ1NpJorSDOpOJVF9LJaa4zGUF0RQeTiCykPhlO0Po+xAGGUHwyg5EMKZ/cGc3O1P0f5gSg6Hc3pPAGd3+1N3KJymYzGoTiagPpFA46FIqvcEU7krkIod/pRt9aFymx8lGzw4vsKZ8i1+1OwIpWpbKLU7I0VoLN8URsn6YI6v9mffEi+2zHBh2zRX9s3xYs8sL7ZPdWf/vCD2Lwxh36IwCpbFcnR+LNsmBrIyw5NFaV7MSfMhI9yZUA8LvN1G4iWzwtPdGqnrCFydfoer4/u4OY/A29OWkGA3/P1d8PSyRyqzxlViiZObBc4elrh4WOLmbY2bjw0SPxtc/ayQCVtkgm1w8huFk68FkgBb8Z5HqC1e4bYExTkSkugiKnyMlPAxMoLiXAmJlREcJRVdRs9AOyQ+lrj7WeHhbykqNMaNiAQpY7K9yJzgzqRZgUyfH8a0eSFMXxjKuFk+ZMz0IH2uF5mLfclZGUzKPH+ip0iInyFj7HwfUoW+x41pxOT64OJnhZPMFncvGa6+UtwjhVJ5ON5ZXkiynJBkWeOeaUn4eGcyZviTPcWP3AkyxudZcHSDFzdrxvC0LorBYi/uHnbmdoE3N46H8XHpWB7U5vOkPIfBkgwenUnlYWEynxRE8emRaAaLknlRls6L8nReV2QwWDeG+w0xfFQeyNXTnnx4wofzB/xp3yCAoje6RR4YlrjTusKDlsVuGBdJRUCsm+ZI1WRHmuZ4UDPFmaYZEnRz3FFMdaZmnAtVuU5U5zpSlWVHbZ4d2hkSmhd5cWFrFLcKUhjYEYl2njfqCT6oxrhijHSiM8KVgTgvLqT4cW6sN+fTvRlIdadvjBsDae6cz5DRnexAd7Idl3IkXBvvyZVcd67keXJzYiAD6e60xklpjnWnOUZKS7QbpkhH2mIcRWDsiLahJ04IvjhwKcWZGzlSrk935cEOf56cDuFRqT+fHpdxY6MTl2bacS3flWtpztweZ89H4524OcGJa9MdGZhnw+09Xnx0PICODbbUTH4b+YRh9Kwexd0CNx4V+nLhg1H0Lh/OwCobOhZY0TjuXSoz3uNs2vvsC/83NgX+htUBb7MsbBRzI6TkBIUQ7Z2Kr8dU/IPXERK/H6+IHUg8l+DmvkiExCnTy1m1zkREzDbRdRQgMjD0A9y9luIiW4yb13IRGH0D1+MbuI6I6G3iyJ3UtMNMmVpKSso+AgOWER6yjOSYnaTEbGVM1AoyE+aTGjGFKWPnsmz6JCpOz0SnTsbYlIBRHoW+MQhdoxfNSk9aBKdR7o2x3p/m+ghaG+JpkQvbWQJpUQVgUvvRrA3AoA5Bq4jGqM7ApJ6MUTkHnWIlKsVuVIptaJUb0KvXYNSswKRaSqtqOZ3qtfRoN9Gn3YZZtY4e7Tr6DB/QZ/yAXpOgDZxr2cZA227Ote6jr/UA5vZDdHQdobPrOOauQnq7SjhnrmTA3MDlPg03z7fy0cUubl9q5dZ1OXeuN3D3eh33rlfy4EYxn18/xuNrexj8cBODl1fy6OJCvuibyBe9OXzRk87n5iQedkTyWADHbn++6vXmZZ8HL3ulvOx245VZwmuzhJddbrzsFCTlVZc7r7s8+FooZZu9xOvXXRIe9bklefq+AAAgAElEQVTx/b3D8N1rfvzjS37849fwMyR+B39++VOr02v4k7Ac4tXQggihkiVq6N7fRHj8x/K00NP4X/c1/pfA+F8FV/5P98Tgyk8hlr/95X8d8P3mvW+g8k3Y5ef7vwBGoYex06AeAkMBPMRrARqHgFHobevQKukQ9vtq1ENQon0DjgaGYFGAOyOdWr2oN9A41OtoEOc2NtSUUXBoBzKpFZZWv8LR6V2iY7yGysVCT53WgFljEl1KARZ/7o0U+vJ+AsY394THHSa1KMFZ7BOcPG3nkJtnbKG1WUm9rpjlO6cTkSEhJNGeoCRHZi7LoUZeQrsQ1NF0ck7TLpaYjfoy9h5fhGeWDbJsK1zSR2IZ9zZWib/Ga7wNwdOciZwjI26BF7HzPImZ5UHcTC/GzPMnd1k009aNZcHmPFbtms72Y8spqd9PjfoEGlMFOnUVGs1R1m3KYOm6BI5VLGf3mcUs2ZnNtJWRTJjvz/RFYWzcPpvK2gLUmjI6WlR0txrpaWmhVxgL1CK4dm30tQqrFVsYMLbQoxOGnRvpMjbTbjSJg7CFIdZGtRyDoo6a4lOMS0rG19EJqaUVUitrPGztkFlZIxlthdTSGomlFQ7vDydYJmP3+vU/h41alUp0dXUoKipQVVWJ10IQSdjqoqmvGFJDFZrGatSN1Sjrq1E01KBuakCnVojJ5e7mVrqFYeUtwuxOoY+zmU6DnjahVKxSopcLoFmHok6PvMZEU40RZa0RZbWeZkUbZp2Zbk0nZlUbZlULHYomWuQlNDcWo6sR9lgX06mqpFtbi1lTQ6eyinZ5Oaa6s6hrK6ktKaK6uJCakkIayot58ege//7NV/xV2CX9p1f87U8v+eu3L/jh+Rd8P/gJfxp8wl++fskPf3rKH/44yNevv+X7L79koGU3DZW5nK2Z/rPKa2dS17SAJs1SGlWLqWqYy5myKRw7lcvxU9kcPprGgcNjOFyQwslTGZSW5nG6MJ0TR5M4ciCGg3sjOHowkqMHwzl1NIbikwmcORnHqaORnDwSwZGDgZQWxXH2TDyFR0I5czCAimPhNJ6JR1mahKo0meojYZTtC6Bsnx8VBwKoPhhI1W5fKnZ4cWqtM4XrXCkTXMoN3pxe58WJVZ6cXOXNiZVeHF3hQcEyGYcWSjg414090xzZlm/NxhxL1mZYsDrdgo35Dmwe58y+CV5synBl5RgHlo11YWmmB/PSPZmYKGVsmD0xAVZE+FriLR2Oh2QEXrJRuLm8j4dsNIEBzvh42+PqYoGzyygcHUdibz8MB7v3sLN9Fwf73+HkNBxnlxE4ugxD6jEaL387PP1s8Q50QOrvhEeQE7IAG9x8LXAPsCAwRhgW7kpSbgiTF2SRlBuJT5gzniGOeIY64ug1Elc/S1x8RyMNtMbV3wJpkDU+UYJDKSUu242kce6MmeBB0ngpMXnOhOfaEZpnT9gEJ6KmS4ma4U5AjiN+2Y745zkRPsWdsQvDmL4xm6U7ppE9LQ5nyXBcnEdgaz8aS0dLRjgPxzXKmYAcL3yzXcWwTli2C2PyvcWh4qmZLmRkjWDnciculITwuNqbFxWOPCu25OEZWz4rc+OL+kC+1MbxVBXHo8YoHtaFca86iI/P+vCgJpjBxgieKaJ42hTJU3kkTxShDCoD+KxWxt1yV26dduP8XlcMy23RLHBAv8gJwyJ7jIvt0c91QD/PhcZpDpSOs6Qox5La6e6Uj3ehLM+R0ixbzqRaUpIlXDtSmm5HRaa9CI71452RT3FBPVeGeX04qoXu1E50oyFDRmOsI3J/S1pCnDgX7znkCiZK6Upyw5zoIsJeS7Qt51IlXMiU0Z/mTH+6M71jHTAn29GT4iTCYu8YN5rjJeiiXGmOk2KKcUEZOBpDuA3t0fZ0RNmJQ73NMbacT3Lko3x3Hq0K4en+UAZPBTJY6s8DYd/vFleuzXXgwzxHrmU4cjV3BB9PsOWTyfbcmmnD9dXW3CuS0XNwOLXL36Ji5luYVztxcZcTnxS687gimIs7rehaM4yLWxy5uduXtsWOKKZYUZdvxYGoX7PO519Y4f0W66PfY3mMNbOivMgKjiNAkoGv70L8IrbhH7sfd58VuLkvJCB4HSvXGmhUvmDGnGpxwLdQqg6N3IyrdAGu7ktw81iGu88qPH2FAeBrEBzG6PidRMduZ9yEQlJS9+MfsJjI8MWkxG8nKXIDSRHLSY1eQGbMErIilzAndyGlRzahFQZyyyehrc9EU5eMrjGWFnUUrepw2tRhtClDaZaH0SaPpKspmm5FFN3KUMyqAHo0vnRr/TDrQjhnSqZbn0m7Kpdm+WyM8h0Y5FswNn1As3IVbeoldGnnM2Cax/XOhXzct5R7/cu41j2bG/3zuTmwkA9753KxYzYDbfO52LmCy13rGWjZQL9pMz2th+hqP0N3xxl6uorp6y7mXG8p58+V8+GlWm5eU/DRDTUf39LyyR0d9z8x8NkdHQ9uq/jio0Ye3Srn2e0ivrx5hK9u7eXZ9S08v7qeLy+v5Mn5hTw6N50H5iwemhP5ojuUwV5vXgzIeHXehVfnXPm6x51vez141SU4jEPAKEDjiw43Xpvd+abHk9fdHuJrnl7w4E8PjsL338C/fw3CXOwfhsKT/PE7/vYzML4BxKFTbH0SgPGHIaNCdCd/7m38CRwFF1LQf+E8/rcB48+wKKSiBbj8y9/dSCEhLUgIvVzsbqddCEgIzqLgJBoEvXEZBWdxKBAhlDY7tYKGYFFw/8x6g+gCCoA45DwKwCj0wP39NcJzLWolDdVlnDy2By8vW0Zb/yvWtr9CKhuFvKGUVr2GLmGci679Zzh8U4IW4PCN0yiApHBfuCcEO4QxK0IKukfXzDltu6iB5g4xBWxqkaNpqeZY6XYyJoUTEO9IRKonG3YsxWRQ0KNroV/XRo9OR7uxHpW+iLlb8wmdIMM93YqREf/Cb0PeYkTCP+GU9z4+s+wImu9CyAJXwhdIiZgnJXy2GxGzJcTM8SB2ticxMzyJnOJO0qwAspdGs3D7RHYVrGJXwRQWrg1m4foIxi8JI2qSB/GzZIxfGcjijfFs2DqO6opT6NWNtBkVdDY30dMujPRRiwnt7uYWzKYuugy99Bj66TX206XvoV1vpt3URbO+BZPBQLNeS/XZImZMyMHD3hova3vcRozG+f2R4ulpZYcgbxsHvK3txed9bR3xdXYlUCJjzYJF1BQV0ytAqFqLoUGOpqYOZWU1qspqNHXVqAUgqy9DU1+OuqECdUMlqoZKFPVDUjZWi25yi7KJduFLhlYtnsJjo7wBo1DeFkbiiD2Rdaga5cgb5DQJLmWjHGVDA3phR7RKjrFJ6JusRltbgaqmjKbaCpT1Qkq6Ek1DDUZFA8amBozyevT1NWiqK1FWlqGoKqehvJTGilLRYVTWlPPk/h3RZfzjy0H+/PVTUd99+YhvBu/xzaOP+e7RY757/oxvXn/Oy9ef8fyrl7z84nO0VSs4uDuEvQWpHDqeTVHFdCobF1GvXkmtaiVVylWUy1dSWreMourFHK+Yw/GK2ZyomM3xspkUFE3mwPFxFJzM58TpiRw9MY79hzLYf3gMh44mcaIojVNFqZwuTuXEyTiOHongxLEwjhcEc/xIEEXHQykqCKTkWBBVpyOoPBVG2dEATu6WUbTXnYrDvtSfCKGpMBzlsRC0JyJoOhxM/b5Aqnb4cXipPTtnWbBzliV75tixe7Yth6Y5cnKyhDPTPCme7MnxHDf2JFizIWwEm6Os2BLnwK4UKbvTpezMdGJrpiMbMxxZnmTFokQrFo91ZH6qEzPHOJATMZJkv98yJtyWMN8RBHq8R5DnMML8LYkKdiDYxxpP1+F4uI7Aw20kMsf3kNn9Gk/Hd3B3+C1ezu/h7fo+rnZv42j1L7jav42b42+QuvwON9loJO4jcZP+Don0Hbx83ic41JLQSHsSxvowbX42i9bMIGdKIiFxUhw83sfVzwIHr+HiHmrBqXQLtkbYGiPIO8YBr1gbvOOtCRzrQGC6PX6p1niNtcAn3YagcS4EjnPFJ8sJ31R7PFOE2YsOBOZ6kL8mkyW7p7Pp4Dw2bJtMboYUT8e3kNn9BjuL3zJq1L8y0vZXWHu8h2voKHzibYhIdSZzvC+p6VKSk21IHfs+u5Y5ca0ymi/rffmy1JJnJcP4qsqaF3IXXmk9eW304UWrF1+1evDEKOFzjRMP1Y68bPfm+75g/v1CuKgfzofx5+5wvm8N4aXGkyf1Eu6XSvhwnzPtq2zQzbPEuNAK/YKRqGcPp2nqaDRznKieaEVR1khOZY7m7ARXzua7UpLjzKmx1hxLGsnxsZacSrfhdLoNxRk2lGTYUJxuRVmOLWV5dpwdZ8fpHEuKsxwoH+tCeaQ1NQEjMUTY0xkvwRTthC7SltZYJ1rCbTEGj0YbakVztB39Ge70pbnRmWSPMcqC5hgr2uLt6UpypS3OicYQS+qCLWhOktKR4oE6zEp8rynMmtZwG3Ggd2+sM31xdpxPseHOLHcebw3mwW5vPt0r5fZWB26vceTOQlduTXbmw0wbbk2x5MEsN+5Pd+HufAfubnfgqdKbW3J7zpdbcb3Uk/M7PejaasWt0x48rAmlf68N5s2jGNjuyMXtMm7tj6RtqTtVuaPZG/42GwPfZrXfW2yJ+xVbU0ayLlXKrNhwEnxTCA2YTXD4JmJTT4i7pSXui5B4LBbDLmWVD9m177yYkhYCL0JPo+A0Sj2W4uG9ipCIrQSHbcE3YC1BYRtFN1IIycQl7SIydisBQUuIDJtPUswmxsZtJj1+HRnxK8iKW8fY4LXMSN/Ayd0H0TTsQCdfi6p+IYq6aaga8tCpUjFqYmjVB9Fm9KTV4Eyr0Y4uvRe92mD6dH706905b5RwsUXChVYp51s8GWgNpNcUQqc+jDZDDO3GeDpMSXQYk+kwJNGuieacKYYLLeFcag7gansAH54L4ur5UG5ejuajq4ncvpLEtYFkrg9kcev8RK73TeV670yunFvOhf7NnO/fwoWBbVwY2MnFC/u4euU4N6+f5c7teu7eUfHpJ1oefKrn4adGHnys48EtFQ9vNPHwWjWPr5fx5Popnlw/zODVvXx1fT/PrwvnTp5d28SjS4t5cG4in3Un88AczONeT56dk/DynDt/OOfHd/0BfNPnw9e9Xrzu8eSlWcZLs4RX3VJe9UjFU3j8eEDK958dgT9+g7gtTwDGf/8JGP/0HT/+8JK//RSmHHIUfwGOfxZ65Yf04/cv+PGnPse/A+L/zw7jf4LFn2Yy/tKJfAOM3z4f5IK5jTaNAiENKyRjBUDs0g8BY7dRgMeh0SpCIEJwGNvVQxLLn1rheSGYohODEgIciFAp9BSKQDlUnhb6yVT1VezavgYnx3exsPwnRtv8E7YObyOXl9Bi0NBpaqdT1/6fIPSXnyFcv3EaBWg0G/WiY9WpF2BV+DkCSAoOpQmzyYi51Ui7SYNKVc3xkt2EJEkJGePG9EUZ1NadEkMZA8Zm+pub6TKpaGmpF2dA7TqyhvELx+ASNZJRIb9iRNS/YJH0Ng7Zw/CcZk/AHDcCZ7kSPNOFsDkSIua6EznXg8g5nkTMcidwojORggM5z5f0JdFMWJbO3I1RrNkfy4Yj2cRN8cFtrCN+ExyIn+nK4o0pnC3ZgkFRTbtehblZKw4AF0rlPa16elpN9AhunVGA6U66hTK6vpN2bSvtemHzSTPNWh2qhnr2bd1CfHAQvk6OSEZZ4DrcAulIK6SjrJCMGC0+Fu7JRlnhbmGNu4WNKImlDe629rhZ2RDtF8i+jUIarp4WhYr64lIRHBUVVSirqlDVVIoS3Ea1CJACRFajqqsSgVIYZ6MV3Ma6anEdoEHRiJCoVtfVomtsQNc4VNLWCiXt+npU8hoUjVUoGitRN1WjaqxA3ViBplEA0rOo6ktQ1p1BXnOW+uoqGmqqaaiqQl5dhaK6GkVVFcrqalRV1SgrK1FUVtBUVS5KXnmWxooS5BUlDN77iNdPHvyk+7x6Iughr5/c55vBu3z7aJBXTx7x5bPf8+TZXb4cfM43jwdpafiAk3vDOLQ3loO7YzlWkMrxo1kcPZZLUfF0SisXUl67gvLaVZRUr+CsYj0V6k2UKzdwpmYVh0/P5UjhPApLllB8dhlFxUsoLFzI0ZOTOHoqh9Ml4zl1OouionSKC8dQejKeisJYqk5FUVMYSWNJDDWnw2goiaKxOJKm4gi0ZbGoSyIxlsfQWZPIOflYLqoy6K4dw/mmLC4ocjkvz6WrMh3l0Wj2L7Jhw6T32DHLiqMrZDRsdaRlzwh6DtvRX+BC3wFnOnY6ULf0PfbnvMW21LdYn/wWG1LeYtNYK3blObNrnCv7J3twcmEo+2b4sGGcE2ty7FiUMpKZsb9lcrwFedEjSQ95l8ywYWSEjSAtZARjg0cxJnAUyUEWJAaMIt7nfRK832OM/3Bivd4lxusdoj3fIcj1XwmV/ZoQ6dv4Of8zPo7/jK/ktwR5vEOI52+I9P0NiSHvi2ek//tkj/Vkzoxk5s/LYv7CLCZOiScqXkZYtCsObu/gIH0XF+8RQ85kkDUS/9HIBHgMs8U9zBKvGBu8E2zwSbYhIN2BiHEyQnNk+Ix1xjPJnpAUJ/E1nrGOJEyKZuaaKazbOZedu2dwYHsue1aEsyhjGImyf8bL4i2cR7yFs90/4+T6b7h6vYNf+CjC40aTNMaK5MSRZKaMIjPhN6zJfxfTDhfun5bx7LQ9zwoteVHmxNd1HvyhyYfvFL68qvPnabk3j0s9eFTizoPTbnxV7c83TeF8r44Zkiqab5QhfNXgyZMaNx5VuHDvtIRre1y5uFlG7xoZV7b4cn6DG80LLJBPGoV5lS81E605kfo7ivPsKMy250yeM8W5zpxMs+Fo8igOpQznaPooTmZacibbluIsO4qzbDmdbs3xFAuOplhwMHkEh8dacjLVluIEKyojRqGItEIbZYs+1h690HOYJKE13J6WEFu0ITZoQ61pEeYsJjqhCx+FIWI0xkgr9OFW6MJs0IXZURs0HJVQdh7nT1eaO9pwG7QhVuiDrTAF22COEkbqSDgX78RAii03Jkm4t8SHe6s8+XStlFtL7Xi4xoNn6wL4fIEH1/NtuZhvybUce65l2XFrmj2vT4fx3BTIYL8/X12J4Ul7Mq0bnWjbbsuNEl/u14dzq9Sb84ddMK4bQePcd7i8OwTlbAdOJr/D/uh32Rz6W9YHvcWpvGHULZJxbIoH6zNCWZg+kXCvcUSEr2PKrAZS0gvwD1orlqljEnaxeJlK1PRZVQiaOKWU9Oyj+AV+QFDIJjKyTpI/vpSo2F2ERW3FL2it2OcYKARo/JYRGLSMuCihJL2ZtISt5KRsIjdlLZmxa0gPX8/UtA3s27gbnfwgqqbtqJVb0CjXo1EuR62YJe6ONhlSaGuNpL3dm45ON7raPTG3+tLT6kV/m4wLHRIumyVcMUu40CnhgtmT/i5vejqkdLZb0tXhTFeHN51tIXS0RNJuDKenJZQLnf5cMcu41GHPhR5n+s0O9JsdudDrOqRuKZd7vLl6LpirfRFc74/lxsVEblwZw40rqdy4nM21S+O5dnEm1y8t59blbdy5WsDd68X8/mYFd+9Uce/jWu59VM/9m/U8vNnA45t1DN4o58mN0zy7eYzntwt4evMgg9f38/jaXh5f382jq1t4cn0tTz+cz+PzeQz2J/KkN5wvu4N42R3I694gvukP4tuBQL4d8Ofrfh++HvDidb+MV+ckvOqT8KLLlS/6JXz3WQF8/zV/e+Mw/gIY//rDS3788ysRGgVw/KX44TWC/vbn1/z4p5cI0Ph3WBxyGYX+xn+8Jzz+b3EYfy5Zv4HFf9hL/QYY3ziMbVoBGJXiWBVhtEqnruknaBxyHMURK4JTpBZSs6qfJY5i0avF97YoGsV0aqdWKC8LKVshIDOkLp0GXWMNe7avQSYdzgiLtxht+/9g4/grqmtPYjSoaTW00qJpFeFPcCiHgPRN6fvvfZNvoFEI2AjuYodeR7teQ7tBQ4dRJ0Kk0Etp1proUplo0+lRGerIm5lMRJqMjEkhnCjchNnUSK9OQ69BL6aF28VNNjqa1Y2UlBxm3IxkHENGYBc9DKvYd7FKeg/7tJE4ZozGJX00rmkWuKaOwi3dAlm2Ne45NshyrHFJHYlnrg0+4x0InOROyPhAMhbJmLrOk8wFHgTleiLN9sFnkoTx62PZc3Ih6sYiOnV1dJuEGZZa+tuENYImuo1tonqEErQw+9Kop8+oo1dINWuH+kvbtUoay0vZumoFoVJ3ZKOskbw/Gvfh1sgEWBxpKcKiAIzeVvYEOrgS7CTB384ZDwEYR1njamGJ8yhLZLb22A8fSZRfAAunTmfXug2UHT+JorwKdXUtyqpaFFV1opTVdahr6kVpaurR1tahr61HX1sn9j0q6oeGa6vlgnPYgKK+DmVDveggKusbUNY3ilI11IklbaGsrW6sQdVQJX65UNVXonyjukoUdTU01dYjr66jsboGeVU1TZVVNAkgW1mFqqIKVXklyvJyGsvPoqgWwFFwG8+irC5n8N4dXg1+xqvB+7wcvMerwXu8ePKQV8Kml6e/55tHg7wY/IKvvvyUL5/f49nj53z9+WO6VVupPZ5A+eE4SvbHUHwwkZP7EjmyJ4mCvakc2p/DwQPj2L9/Anv3T+TAqQUcKV7O8ZKVHD+zgpPFqzlT8gFlZzdRcmY9hcdWUXh0JcePz+LYiQkUFU2mqDCP8qIcqk6nU386BWVREtriBIylCZjK4tFXxNFSk0RLVQJtVQmck6dySZXJVU0W1zWZfKTP4dPWCdww5nOzeRI3mydz0zSFS6oJtJenUbc/jMIPPKjbG03zmWx6yxK4VBHK5YpwLpZGcKkkhovFCfQVJtC4xZf900fwQc6/sSrt12zLdmRrlj07ch0pXBCAcV82pgM5qHePpeqDcE4t9qJwsSd7ZslYkTmaRSkjWDhmBHMShjErfjjTY4YzJWo4kyNHMCV6JJOihjMxahjT4i2YEj+KSbEjmBAzgvExI8mLGkZmmACc75ETOZzs8FFMirdmUtwo8sJ/S3bQr8gM+jcygt9lXKwdMzL9WTojmaXz0pk3K4XJE6KZMC4Sf7/RuHsMQ+YxDBfJe0g9RyDxHIHMZzRSXytkwvPBlvjF2hE61oWoLBkJ4/0ITZXiHeuALMwK/zALZL7DCYl1Z8bCiazZvIwNG+ZwYMtkCtbEUb4xmMZNXuyb5kae368JtHoLf8f/Qajf74iOsiY23oa0dDvGjhnGmPh/JTvxbWak/I6dk0ZgWOfA3UMynh6X8OSoEy+LvPhDeSDfVwbzfUUgz4t9eHxCxqNjEvH84qiEV2WBfFsdzh9qIvimKpxvqiPEjSuPz8r4vNiV+6ecuXPIhZ7VVrQttqN1oRPXtwVxfbsP7YttqJ8wnJ41/iIwHkt5l8IsSwqz7SjKdaRknAtFWfYcS7HgQOrvKMgcwfFsC4pybSjJtac0z1F0HY+MGc3RVBv2J1mwb6wFR7NtKM20oy7FFlWSHapYazRxtmiibelP98Yc7UJ7qAO6MAc0AjiGWtMc44A+wormGDta45wwRNqjEYHSnvrQ4ZjGOtE3zhdjggPqcMufgNEGY6ANbSFOdEdK6Itz4mqWC/dm+PPJdA9uTXXhoxlOfDLHiacrfXm5NoAvFkq5Pt6Kvmw7LowVdli7cCHXlo+3S3ik9+NOp5Trbe5clwehWmVL6y5HOg7Y03fUhXvySG6XBdKx3Y66+e+gWGDN2dxhHEv4Lfui3mVD8NtsCnmLujnW9O0Op2yOlL35QeyeNZfxCXPJSdvFwsVqZs+vF1cACilpAQwnTT3LlBkVTJ9dxez5dSIwTphSQu64IrJzCpk0uYLJUyqJjtsllquFGY0+AavxC1qNl/8KAoKWiesAU+N3kpG4g5yUjeSkrCIzdgU5sRuZnrmeXeu3oFHsRa7YgUqzB63uAFrNXpRNW1DKV6JVzcOom4jJmEpbWyJtHTG0dUTS2RFBb2cEA12RXDRHcckcxYWuKM51RtDTEUFXWzhdzWF0NifQYcqi3TiJduN0ulqm0NuewaW+WG5dCeLj657cuhzA1QEfLvXKuNDtyqVeVy71uHC5x5UrvVKunfPixoAfH13w5pNLnty97MvdDwO5ezWCTz6M5+Mrady9OolPr8/n/s1V3L+9lbt3Cvn0zhnu3jzDxx8Wc/dyCQ+vneWLq0UMXj/J0xsFfHnrIIO39/H5zb08vLGPL24e4PPr+3h6aw9f3tzMsytL+PLCVL48l8tXPYk8N4fyvDuEV32CAnnR58vrAR++vuDFqwEpLwfceD0g4es+d55c9OD7h0JJ+mt+/HcBGn9yGH8Q2pu+QwRG4fofYPFvAii+0U/PiQ7kL0rQQ6nq/yZgFNzEN72Jb85fAuObe38/hdr7t6K+e/6IS91ttOsUorslQFe7CIBCanYIGgVY7BD6GHUa2rQaWjVvpBXDLAI0CrBoaKgdGmeiVYklyKHy9VAIQ+h/FH7GySM78fIajZXdP2Nh+z+wdvwVhUV7xSGeLbpm2jStdGh1tGs0Q06mEOIQStw6Ie2ro+sXLqPgJHbpjXTotbSJwKmmVfhdDQKkGulUGuhWtGDWtKDXKti8e7m4WzYxz5MPtk6l1VBFj05Fj1ZHt0mYXajjgradAV0rrcom6urOEJroiWukFQ4xo7CNH8HouPcZGfs7Rke/i3XUO6JGR/yGURG/ZkTE21jE/IZRUW8zOvbXjI59G+vE97FPtsY55V/xznob3+xR+Oa4EzIlkpg5ISzeO4Fq9RHaTAo6jHV0GBro0CnEPtBuQweduja6dC2i6yq6vSYFfcYm+vVyurUNmA2N6BvL2LZqMb4Otri+NwzZ+6PxGmZHgKUr/vbOhLhKxTPS3Yv5eXlDhz8AACAASURBVBM4vnUn+9asZ8G4iSQHhBDsLMHNwgo3S2ucR43GbbQVDsNG4mJhib+rlGk5eVQWFlFTXIKyqgFFZROKSjnKykZUVY2oqxvR1MjR1sjRCWe1cK+eJqE/8WfVo2iop6muliahN7JeAMd6ESRVdfWoautEqX+6Fk614D4KqmtAfI3wnvo6mqqraRLdxSHHU1FRiaqyErUg4bq8Anl5qQiJTZWlCFLWnOXJ/Y+GYPHxPV4OfsrLJ/d4PvgZL57c49WTT/l6cJCXTx7x1bP7fPXVA756+pzXjx7TrT1M7ekplB2fStmJ6ZQXzqH4xCwKj03nyIFJHD4wkYP789m/N5c9u3PYtXcyBw7PoeDIfI4dXUhp8TrOFn1AedF6io+t5szhVVSd3kR50TIKj0/lxKFxnD6cTe2pfBpPZqE6mYrhVDLNJ+PoOB1Pe1EsrWWJdFWPobculf76NC7JM7kiz+CWJpc72jzuaHJE3TJO4Jo+nyuacVzVTeCKeiLn5ePprR3HufpJDDRM/Z/EvWV4lfe29rv2vs6WZRWKJwSJESFC3AgEiRADAiQEJ0iwoFEI8YQoSQhx95npGhcotLi0FHdpaanbqq3fuZ6Z0tV373Wdc94PZ78f7uv/zGc+czLh0497jHEPhpvCGW5cx1B9FH01UfSUb2KwZhenGuMYqo9HVxFHbeoGMrYHkbHNl9wNDqSsnElGpCW5G2xoiPehtziCMzWbGClfTW/RMnqKlqDMDaIuzoOiaBsKts4iYZkBOxa+TvT819k2/w2i57/B9kVj2LbwTbYsfIPtAWPZETiB6IDxbPMfz85gA3aGTCZm6RT2hBmxK9SQnUHTORBmyr4QI6IXvMkGj/8g0vXfWev9FpHzDNgUZMP2lZ5Er/Fmc6QnG8Pd2bTKm4hQF3y9zXG1m4y95Th9f6Wl8WtYmr6BtfUE7OwmMdvZAM8FpvgusWNekDU+IbY4zDPGyn0KxjZjmONqgIuDoX4l4t7920k+Ek9exkGKEiIp3+uNLMGRk6m2DGf60LLPg72LxrJp3lg2BUxj+QIDguaNZVXoZMJDXmdV8H+yJfiPZEVMRnzAivOZdtzLt+XDIhueF87i83I3vquby/e1c/m6wpWnxaY8KprBo8LpPC6awbNScz6vtefLege+qHfg8zrhdOKzGkceF1tyv9CMW7mmXEk1Q7NlPOLV4xFHTuKdeDsuJtvSu8OIxrC3EG8wpmrpeEoCx1IaasDxJVMpDRWgcTplIUYU+I2jMGQcRUsnUrxkEqVLDDixZApVy40pDZlK0WJDjgVPI8d3MlmBkyhYbkRNuDHty02RLTFD5jcNqc8UxO4TObfUiVMLLOl2n47cYzpy92nI3Y2Quxui9jJCM2cqvQvM0XqbIHObisRlKvX2f0btZ8TQUksU8wzpcpuAzG0yKjcjFE6GqJyM6Pcy40KwNffWz+bWaluuhBlzadlUzodO5r2IqTzYbMnDrZbcXD+DiyuFPdKmvO1vxtsLzehfZIA07I+cKjTk3U5jTotm8k6DE/VbJ1CxaQwZS/9AXuQfuNrsxse6IM4X26DdP4WaZX/muP+fKfF9g6y5r5Po8ScOe/2B5k0GDKa4cmzlFHIjPMjdEk3KjlyS9rWQkTZMfFIPGzY3ERRaSFh4GRuimohcW6OX4C5u2tJK1LZ2ondI2LxVxLoNLSxbUYH7nCM4eSTg4BqHtf0eZjnsYbbrQVzcD+DjfZBg30xCFqURsjBBX5JevvAg4YsS2bIijtwjh5GK0mnvSkUkzUYqL0IqLUEsOoZUlI+sKx25OA6ZeAdKxWaU6giUmiWo1Uvo0YQxoA1nWBfJye61nOzbwGD3Wnq1q+lRR9EvjaNHIgRyZ6CVHkUnz6FHlcxgzw7OnIzg+tVQPnq6hC+eLuXT+wE8ue7JzQs23LxoyftnTbl6xpgrp025cnomV05Z8sFpK+68a83dszbcPW/DvQt23LvkwN3LTty76s6D9+bx+INFPLqxjJvvH+D29XhuXUvi5qVkbl9M4/b5dB5czObZtVyeXcnmyaUMHl1J4cHVVB5cy+bBtXzuXsrn4eUCnl7O5fmlVF5ciOfjczF8fCaSFyd9+WhkAZ+cms/Hp7z5aMSVj0YceXnagU/P2PH5u3Z8fd6Bb9915OOLznz/pFgfw/b3Hz/h7z98AfrEjc/5+/df8MtvUCg4ib8Dx9/cxdF7erdRKE9/81Lft/iPGJ5fI3leRfP8ev5Th1EPeL+6ga+u/wF4/wDCV+/9v5//+Myr7/nlh6/45QcBFAV7VJjoecHXz28wpG5HJ2ult1uJWqdGo9MwqBAxqAeXLj0saqRdaOQylDIZCrkClVKDSq2jR6GiTyZM5yoYkCv1Z49YTneXDOHs7RpVt0SCStJKQ10xdo5TmWb+V6aY/hEj4z+RmBiNvKOJfomCQbGGHsHFFErfchm9crle/cL6N2HLjEat16C+JC1MXysR3usTgFJ/jj7/6nPCOSRRMdAspaQohYUr7XBZMo2wbXMQdZXTJxEzIlUxIJUyqJZxRt7NKbnQvydBI++gvDqfJRv9MJ5jgKH3WMbPfY0Ji95guv8YTP3HYOL/Fka+b2LoN4ZpwZOYGjyBqYFvYRI6DrMlYzAJ/SvTlv6JGWFjMFtpyKwIYxZuduBgdgRxKeEUlBykS1mPoleGpluBTiujRyOhT93FkEbYwCJMWovQyTrRCVtZNAoGZSrelglB6RpkkhZiD0TjaG2MtcE4nAwnY/XGWOaYWhMVupytkZHEbt9OXUkJWpEITWen/hSGWnRdXag7OihITcXTxg4rg6nYTJmuL1ULruSMN8dhNtGAxd7ziIuJoer4cTrr21C3yBHXttFV14y4oRmR0N/Y2oG4RYS4TUpXq5zOZsmoS9hah6SlFmlrHYr2OhSt1ShaBFWhbKnUS9HagLy1GXlLE/LWRv2Es7y1AVmLsEmmDllrLTJ932QN4rYqulor6WqpoqtFAMFauppqETfWIW4U+hd/VV01koZqpI2CKpE0lvPRnWt8/uwOnz2/w8vnd/nkw7t8+nz09WfP7vHp84e8fP6Ej58/5dMXH/Hhs8c8f/6Qnl4VFe0ScmWXONF3i+qhm5RozpDTKeFoSzVFLUcpqt1Hftlq8o6FcPxoGMfSQihMCaYse7leJRnLKD8aQWVeJFX5a6g/toHa4igq89dRkBxMWVoIVakBlMV6UHnAkfoDtjTtt6QzzhqRPlbHjsYUe1rSHGnLdKYz2w3RUXfEeZ6oSxcwUBPESMMSBusD6Kv1pbfWl/6GxYy0hjLYHMxQayhvd67gHXEEI+1hdLesRtW6DVVLNF01UTQdX0dj6QbayrfRVr6Djuo9iGoP0FW1F0nJZsTFW2jMiqQhMxJx8TbqMyIpjQulKnkloqJtSIq301uzhXc6dnNWtJe+qk0U7HAmceUMdi9+i10Br7Mv+A12+v+RvQF/4WDA68QFjuGA/1skBE3i0JIpHAo1IHXFFNIiDEiPmMiRleNJXmFM9lpLCjZYUbDegoyV09g+/w02zBtH5MKpbAxzZPeWANatnMmWNRbs3OBA1Ap7dkZ6E71iLuv8XQh1tcTLeBwuhq/hZvIazpZ/ws70P7Ay+XcsZ/4Jc8s/M8Piz8x0HM9MNwPM3Q2x8RLcSxe2r11M/MFokjMOc/RYHlVludSk76R1fxDDB+ZwI8Gd++ke3Mny5P1Mb04leVC7bgYpgW8Qt/iv7A3+I3uX/geZ2w2ojzHkSuIM7uXM4kGuNfeOzuR+rhlPjlnystKBz6ud+aLWjU/KHXiaZ8HjHHMeZ5vxLGcmH+VZ8lWZI9+dcOb7Ey58e9yF74678GXubJ4nW3A3YTo3k0w4f9AM+Vph/d0YmsLGodlqxOC+qfTsnkbVkslUL5tCWaghxcGGlC6dQf5iA46FGFEcYkhx0CRKgyaRv2gcx4ONOBE6lZJAQyrCjKlcaUr5cmNKlkwlN2CiXkcDJ5K31IC6KBsaN1jTHmFJu+80JF4GKBzHM7zAnN75pii9pyF1m4zaayoKN0NUrob0eExF52ZE31wTfVi3wm0GXU5TkbqPpc/PiNNLLdH6TKF99pvI3Cfp1eUyFvVcQ/r8pnMt0ooHUZa8v2oql5ZP5OLyCVxYPpFzYRO5tHIql8NNuBRuxqWImby9fAqngqZzMsCcAT8z5H4TeTd2FteKXblY7sZgriPlG8YT6zaJaPs3ORT8Gu2pRnykW8wHJfboNo2jzf81moMn6Ev5Wf5/JjvoLxya/wcyg/5CzhIj9nhNZYubM/uXbiV73wkK02SkJcvZsr2F0LAiloQVsjKilHXrK1m9uoI166rZsq2NHbsk7N6rZPceFbtiFERFdxK4rBRXnyPYe8Zj4xaLhUMMznMO4yZMTXsnMn9BHAF+hwmcn0ygZzKhnqls8MtnzaI4olfspLogG1FjFp3tuUjERcilpcgkxYhFBchlhSiU+cgVWUhkR5DID6FT7aVfGU2PLJpexU4GdAcZ6jvM0EA6Q4PZDA/n09uXg1qVSY+iAI28ELXyGEplETLFURSaDDTdiXT3xjA0uI3z72zhs5u2/P2ZKXxqBp9P55fPp/DV84l8/NCAp3emc/99c25dtuaDi3ZcP+/A9bOzef9dB26ed+HORVfuXnLiwdXZPLpmy+P3rHj0/kwe3bDkyW07Ht105NEND57c9OPBtaU8vLaBR1djeHw5iceX0nl0MZFHFw/x4GIGdy7kcfvCcW5fquLu1RruXi3n3rUS7l/L58mVJD6+tJ0X5zfz4dn1fPhOJC/OrODlO8v47N1QPj7lxycnF/LypA9fnnHnk4t+/PCsEH68Cj/fhx8+hm9/gO++gx+f8cvfvvnViBsdbtH3LP42If27fkbh3queRmGS+puX+vgdfV/j16NRPH//3fl/DBh//uEbfvzhm1+hUfjRL/juw/c5Ja9CXZ9NT3MupySlvKuuRysAk1SCWtyFViqmWyZFK+6iR7gWi/Q5fYJrqL8vkaATytRSKd0SMd3SUYdRyPETcv2E57ulXaglHYhF9Ti4GDPF5E8Ymvwnb036A0uXzqO5uoxesYxBqVr/XcL3Cd8jgKOgPoVcD4TClK0Ahr0KuR4ShfuC69kjeyUp3cLv+J36xXIGO2RIxDWEbvTEJXQ6Qetdqa49yoBcyohMqXcZ9b2awqS2MMijVqCRt6NRtdDWWUJp1WHWb/clINyWuUtMcQ+djmPQFKx9J2LhNxkzPwPMA6divcQEmzBT7JebYB82Hfvl07APN8Z5rQ1u6xzx3TaPbUdWk3fiIF3iYhSSKjTyVv16O51YTZ+km36xlt5OJQMiJYOdSobFGgbFWgYESXrolncj7pKilCuoLC4l0H0OPqZWeBvMwM/cCm8ra/bviqa5qVY/4SxtakIlDJK0tSFrbtZDowCOQnuBcF+Yhq7MK2Sl32Icjc1xNjbXD8gYjxmPpYERwT4LqDhWTGt9Pe11Dcib25E1tSBtqkfSJEwkVyNvrUHeWouyTQC+ZqQtzXS0tNPa2EJ7UwudLaNl5K6WVkTNLXQKJeXmZoTX0jYRktYuupo7EDW10dkouIitdDW/Ugtd+mdbEAmfb2nRf7ajuYmO5gbam+ppb6r7TR1NtYiEwRe9ahDVVSKqK+f5nff4/NldPnsugOJdPTQKpwCLQm+jHhifPeLjp494+eETXn70mE8+vI9M0kTusVKyKrTkVHWTUa4i84Sc7HIRuccbqKippbWlGllXBTpZKbKWgxzPWUFBSjCZ8b4k7Z7DoRhvDu2Zy6GYuRzZP5+shADS4/zJSggkNymQwkMBlB32oyp5IfXJ86hPdKP2gC11+6yp229J1T5zKveYURFjSnmMCZV7zag5YEHtQSHo24rGBBvajziizPNEW+RNT6kP/eULGaryp798EUPV/rzdEMSpxiBONgQx1BTIQKugILqbAtHWB6KpD0JdG4KyKhRV9VIUVUuRV4ShLl+DtHglbUdDqU/1p/rwImpT/KlLWUxdSiD1qUHUpwQhzltOW3oQdYd8Kd8/l4x1s0gKMyZhqREJywxJXDaZw8snkxQ2idgl4zi4ZAKxSyZzIGQyewInsnvxePaFTODg0vHELh9PXNhYslZPIX/dVI5tMKJkgyF5kWMp2DCFjHVTSd1kQeZuN9L2ziU1xp+9Ql7kmrnsifQhdoM/B9f5snOFJzvCXIgJd2Xn8tlEL3djV2Qg+zeGEbMhjKhVQaxYspClSxYSsWYpq6NWsX77BqL3bSNu/0YSErZzKP0gR3IPU1CeQ2NDDu3HY+hKC9FnHb6X5cG9AjfuFrpwI9+Da7nevJM+h95EN7piZiE7aEevsGklzZnhJCuuxk/ndqo5d9LNuJtpyv1sE+5nz+CjYhs+LrXnRbE9j47O1IPio0wTBD3NNuejfCu+KHXk82IHPi205UWuNR/nzuJ5uiV3E4y5ETeNq3EzOLV7Gl2rxlMX8hY1IWMRrZ1MT8wMtLtMqFg6hQK/seQsGku230SOBhpxVCgv+0/Wg2NJiBFloVMpCjCgOMiIkuCpFAYakhcwmWMhUyleMo3CECPyAg3IDzYkP3QKJeGm1EXZU7vWmoZlZtTPnUy7ywTUblPQeU5H6TGVLtfJyNwNUXpMQetpxMA8Y4bnm6FzM6TbczpazxnI3aYhczNG6joJjbcRfQtMUbgbIZo9EbGjATKXKUicJyN2nsig70w+WOvA3fWWvB8xncsrpnAtwogb64x5ED2L6+vMOBtmxNmw6bwbNp3hJZMZCZjKKT8zhv3M0fgb0rNhCqodkxHtGEdb9GSqIyeQ5DSWnVZ/JHH+v9MQM47rVe5cSLFEGzmO9kWv0xI4gYrFY8jze42cgDcpXPIW2UGvk+w7jk2zxxJsMoPFsxaxwG4NPq57WOyfjV9QPr6BuQSGFugnndesq0HQhk0NemDcsq2dXTFSdseo9Fof1YZ/aDEu81KwcY3FRnAYHfdj7xqHq1cy8xem4e+fzGLfRAIXHiTYZy/hfrHsXpPBnvWxHMtIobMpA7UiFZk4E4U0F5U8H5WsAIUkF4U0B5UiG7UqA5UqBY36CP3KZEbkyYwoU3lbm827fcc4N1TOu0NVnB6o4sxwAwPdVajlRXSrctGo8tGoi1FrSpCrjiFX5aPWZqPVHkar2odWuZ0RlT8XB3y4eW4+z2/68NVzH378fB4/fzGHnz7z4m8fe/LtM3c+f2zPszsm3L1iwJ3Lhty9YsS9y9N4cMWYh1dNePLeTJ5/YMVHN6148YEpL26a89ENc55fn8mz65Y8v27Lsw8ceHbdmafvu/L4PTceX/Xn0ZUwHlxZw70r27lz+SD3rqZw/2oWty+lcefiEe5fTubRxQSeXTjIi0uxvLx8gE8vxfDZhWi+uBDF1xfW8/W5SL49F8F358P55t0wPr6wlu+f1MMPD+DnF6NTz9/+BN8J65Yf84vgOOpdx/8NYBTg8duXv0Hj70Hx1fX/EDD+lwzGH7/h5x+/5ccfv+Nn/bS08Jf7hO+eX2O4PQ9J3hbEaSvQZCxFnRWBtCoXVUMx/Z3VDEua6Bc10tPZRK+olT5xJ31iMT1isR4m1XoYFOknobUSEVppJzppB93S9lHJ2umWddKtkKCStzLXxxZT67eYav5nxhv+K/N87KivKKZXIqOvS4lW+F7BAfsVPgVwfAWM+n5FIWNQJtPfE+4LTuQoWL46RyHzN9iUSPW/V61pJnidB06B0wha68aJygx04g6GpAqGpELotopelUIfLt2nEXYsC7uw2+hX1KEVlSKqTaOmIIb85HWkZ6wnNi2SpJxNxGZvZnNCOJH7l7HqQBibDkWyZLsvwVt8WLU3hKhD69iTs5v4ojjSjqdQWpdPa/sJdMK/a1cLpyRdvC2W6h1WIaJIyLbs7pLq1SOS0C+W6dXT2UVv169gLpfrA7M3r1yD+4xZeBpYEGTuRHlcCkfj42lqqqRTMgqHgosoAKJwCtD4+2vBdRTuKVpaqTiaT+jc+dgZzWDmuMn6QRmzCZOZ5+hCY7ng6rXQVl9LW20V0pY6WqqKqClOo+F4Gp3VWYhrslA25KNpKkLZWEpbQyvtTe2/qbOlE1GriI4WEe3NnbS3dNIpgGKLlK5mKaImMZ1NXYiauuhs6qSzqeNXtdPZ1I6oqYOupk66mkWImjvobBa+v4nWpnpamutoaa6lpaWGlpZqOhrr6Gisp7Oxjk4hi7Gplmd3P+BTPRgKbuKouzh63hu9/+whnz57yGd6PeCz5/d4+ewmnU2lpB6J5lBaFPsT1rL7wGp2H1hLzIG1bN+5nL0xyziwO5i43f4kxiwkYdcc9m12JjbaXS/hevcGB/ZEObE3yll/7towm71RLhzY6ka8EKkU7crhbU5k7HQmN8aZvJ32FOy04diuWZTttqZ690wqd5pTscOU8u2jEq4rd5pRscNM/169AJd7ZtJ0wIqOJHvkGa7o8rzQHHVH2DQzUOLNYKk3Iyd8GKnyYKjGkeFaZwarnRmudWekzovhGi8Gq+YwVD2Xwaq59FXMp7s8GE3pYuSFvnQdnU9n9jxa0+fQkjqHxmRP6pLcqE10pSV5AS2HfWk57Edt7HzKd3tRf3A+TXELqN7jQdVuZ+oPuFG135myA85UxntQnTSPmsMLqE32peaIL0X7XSnY50TBfkeO7rSgdNtkOhIskR62RJJoQmfsFNQZVmjznFAWelB7xJbSBGtyYrw4FDWHuHXu7I9wI37dXL3i1s0hdq0nB9a4si/Sgf1r3Di4bj5xm3yJ3byYA1uC2R0VxNYNgWyNWsLOXZHsj91MXNIOEpL3cDgzlrT8RHKPH6K8NpmO5nhUDdsYqQvnRstSblbP4+ZxO24cs+J6oQ0fFDpzo9CLD/K8uZ49h5tZXtxMc+Vehht3U2ZzP82aR5mzeJhpycNMcx5lm/Eoy4RPS+z5rNSRT47N5lHmTB5nmuph8UmWGR/lWfNZ8Ww+L3XS67MSJ14U2vM8z4ZHGdbcTDLjWrwxZw9MZ2SPCaLVBpT6vUHhgtepXzEZ1U5zpNFm1K2xJjdgMpm+k0hbNJkjiyaTHmBEuq8B2f6G5AcZURBoSHHoDAqDplIQNJXCkGnkBRlxNHAKeSFTyQ2eStZiA1IWjufIonHkLzOmfK0NFausKA+cToXHBJqcxuuHXGTOhsjdBddwCmrvafoSdL+PMKxiwRl/CwbmTtdPUWs8pqH2MkHuPgOVAJDexvTMm4nawxSJ4zSkTtOROk+ny8EQ0exJ9M2fyeUV9rwfMZMPImdyY405dzZa8mi7HZ8cdOfeNlsuhk/nYrgxZ5dP59QyI4b9p3JyoTGnfE0ZCJjGwOpp6DZNQbpxIqK1BjSFTeK4z1TSnd/kiPu/UBTyryi2T0K5djzyJWPp8htLs99bVPm/RrH/GxQFTqR02UTSfP9InM9fWGf3GmE2Mwmw8Weh4xa8XROZ653DosWFBAQXsyggH/+gQoKXFBOxuka/YzpqcwvROzqJS9Bx8GA326JlhCw9wTzfXJznHGGWUyx2rvHYOcfiNucI3j5p+PllEhSQRqBfHKH+u1i9bBd7t8RzLLOI4pw0muvTkUgOIVXsQyE9glKajkqaiUoAxV+lUWSjU2WhU2XQo81gWJvGaU0qZ7QZvNubw7mBIi6MlHF+pIJ3hyo5e7KWkb4KdMoCutU5aDV56HSlaLvLUesqUGsr0GjL0GqOoVXnolFmoFEkoVHsQafcxIBuJWcGF3Pl9HxuX5jLs/d9+PKuH98/CuKH5/P4/oUDXz+34fMnM/nskQmfPjTm4/vGfHhnBs9umfDsphnPb1jw8XtWvLhmzYtrs3hxzZYX79nx6Y3ZvLxlx8vbVnx824yPbhnz7ANnHr83j4fvBfHo/TXcv7qD+1fjeCBA46V07l9I4+HFdB6cS+P+u2k8fDeFJ+8e5vnZBF6cO8hn5/fy9cUYvru0k+8vbOPbc1v5/nwMLy8e5LvH8tHNYD8Kyx++Aj0wfg0/PeCXH1+Oxu38Gp/z/8lhFPIa9dD4KX//5uVoILgQCv47/c8A46uQ7t+df//pW34WgPGn7/jlp6/hx8/45vk1BloykWZHoji0APleO0TbLanZPZ+WhFAURzfTWxZHb006/c3FaJvKUbfWoxF1ou4So5GIUYk79dJIRGgkHWgk7XrppG3oBFiUt6PTQ6QYpaSZVZH+2DoZMs3iLxga/xE3DwtOFOfQI5HS0ymsc/uvwCgAoFCe/ocEGBwtO49Cot5R/NWNfAWK/zgldMs7UajqCV7tgZPfDAJWuVBQnIRC1MSA0CfZJWVYoaRXp0SnkaITSsFqEYPyZvpFVfS1FNNbl0t3ZTryonhajyfR2ZaHWl2FVFFFu7SSJnEVNZ3l1IurKGsq4nhDPuWNxTR3NdMh70Ci6kKulqBSStHJxAx2dXG6rYNzTS1crG/gnYYyRmqLGKgupL+miIH6Yror89GeyKbnRDaDlUc501DIu/WlvFNfhbb8OPMsrHA0MsXH0onDG2NQVTXT3dGBXNSEQtqqdxAFUHwlARAFV1HQK3AUStMaURftVbUc2bNfX5YW4niEyWrLSVNwsbQmPzWdlppammuraKopQ9RcRVNlHhX5CZRlxXAiI5ranO10FO1BVnoAaVkSrRVltFdX0FlXg6ihji6hZNzUjLi5BXFLq156F7Gxja4GoTeyHXFTO9LmDoSBmq6G5lE1/joJ3dCItL4RWWMz0sZG/TR0R0MNbY3VtDZV09JUTXNzFc3N1aOuY6PgPDbQ0dxIZ2sTT+7d4uXzh3z6/L7eaRTK078B43NhelqAxQd8IUxSP7nNV89v8/mT96gpTmbnhjlEbzJn87qZbF1vw5b1Dmxa68imNc5sWevC1jVORK9xYMc6B7avtWfnegei19ixNdLmV81i22pbotfYAgEmrAAAIABJREFUsnP9bLavtRvVGlt2rLEhZr0de9fbsmeNJbsjTNkbYUL8OguSo2aRtcWasm0zORFtQcUOK6p3z6ImxpbKndZ6lW+31L+vf2abKRXRZtTsmknTPmva423oSJxF1+FZyNNs0WTZ0ZPnSF+BLX2FlvQXWdFbYEV/4SwGiuwYKLTXa+iYE8PHnBk85kJPyRx6S+eiLfJEXeCB7pg32sI5ejdTkulCW7Id9XEWtCS505Iwh/oD7lTFuFC1y4Xmg96IkxehTPen52gQZ8pXcrJyBUO14Zxt38RVRQw3exK4M5DM9Z5ELmsOcEl7gLcl0agqQ1Hn2nG+fh53xIt5KPPnVsccbnXO4XrnHG4pfTnX4c2pFk/ac93I3W1BRvRMDq03J2G1BfGrbYmLdCBhjRuHN84lcb03cWucSVhvx8G1thxc50D8Zg/it83lwFYf9kcvImFvKKmJkWSkRJGaFUd2fhJFJfHU1MTSXLsdSe1qehuW8E6zH/flAdxp9+JunTU3y2bwXtF0Piicya0CW+7kzuZOui1PMmbzPMWOF8k2PD1sxaN0Gx5n2vAky5qn2VY8y7Hgea4FXwtl5gp3vipz46M8Oz0kviiw5uUxOz4/7sTXle58We7Gl+UefFHhyYsSF54W2HMv044PUmZxIcGUoT1T6N1tqo/NyfV5ney5b1ISOIGW9Sa0RllSvW42qb4GJMwdz8E549jnOZbYuROJnzuBpHnjOTJ/PKkLxpPtP4W0hZNIXTCRTP8pZPgbcmThRFL9DEgLMCRt8RSSFoznoNfrHF44kazg6eSGGHN03iRK3MZT7zRRn8sodhKAcTpyz2l6YOyeN4NhXzPOBllxNtCCIZ9p6DwM0XhMRTvHBIX7DBRu01B7CGHdFvT5zELrZUn3HCs0HuZIhZK1kyEaz+mc9DfjXIgxV1fO5P1IC+5ssuHxDkeexThza7O1HhgvR5pycZUZp5fPYCRgGm8vMuYdPzPeXmzM0PLpDKydQffaGagipiEONqQz0IS6BQaUeP2R4nn/QmvoGyiXT0YbZoQ8aBKi4HG0hrxJdfBYypcY0RY1k7yQv3LQ5/9ix9xxrHK1ItDRn0DvPSyal4mPTxEBQSUELzmBf2AxC/wKWOgvgGMRYSsrWL+xkZ27xRw63Mv+/VoiIxvx9M7Eyf2IXvYuSdi7JODgEofPwkx8fbMIDshhaWAmQb57WRe+h9TENKrLipCLqhG159MpSkGiTKBLtQe5LBm5JAWZOA25OAulNBe1vACtsgCtKh+tMhed+igDmlSGNYcY0Sbzdm8GZ4fzOH/qGOdOlXD2VBnvnCxjqL+Ibs1Rervz6OkuoqenjO6eSjS6av1aP422Dp22jh5dHTpNNXJNNVL1cWTqHORKoV9yE0rRcnrEwZyUB3FBE8p7vcu5edKPR5fn8PFtHz594MVnj1344rkjX3zkwGfPZ/PymSOfPHXm5SMXPrvtxIfXHHh62ZGnl115ctmDx5fceHxFAER7Hr9vxePrZjy67s29awHcvbqC++9v0zuMdy6lce9SAfculHD/fBmPzp/gwfky7pwt5tbpPG6cTOfm8GHujsTz9HQcn7xzgK8uHOSbC/v45vx+vjl/hI8vpfPd4z74/svRDMbvvx5dH/vdV/DTfX7+8RP4QWj3+99wGF+VpoWex+8+5edvPvlv+h8Cxm/Rh3X/9LvzRwESv+LvP33NLz99y99/+oqvPr7FSdlx2rPW0JngQ1eMDYpdQkCrAZ1bptK4yZiqTdbU719IY/JqOo/FIm8oRNVZh1LcOpqD19mGqrNVv29YyMTTdHX8Tu2outrRiEVou7pQSdtISd2D13wrLGePw8xmDPYOU8lKj9eXvDUdXXpnUXAXX5WlR8vho46jTjpaqhYAUQBC4RSefeVICp8Z1ejnhWutTES3pgO5so6IjYvw8JvJvGA79savRyyq0Q/jDMoUDMuU6NRSdBqxPgtRK25G1VKOtrmM3qYSTraWMdJYxJmWEpRVOUhq8umXNTCg7kCn7KRbK0OjVaDWKFGqpajUUjRqpT4jUatQoZXJ0Op/r+AmKhlpl3CuoZmR7Cy692znzI4QhqMW0LPRB+V6H1rD3alf5kTjUkckq9zp2zSPk1t8OLMtiOHt4Uh2rcXfdCJ2RuPxm+NJRWEx6pZOlPWN9LQ00dsubGhp15ehVe2j0CiUn4UA7leu4yvHUd7ajqDj2UeZOdEA60lG+qxGFzNL7I3N2Lp6LY0VlTTX1tBYW0FLfTmSlkpEtQXUFcRTlbGd6tQoao+spfZQBFWJq6g4soOq1N2ISpLR1eejrs1DUZ2LsrYAVf0xlHVFyGoKkNaUIK0+jrTmOLKaUhT1ZcjrSpHVFiOtOYa0pghpbRHymgJUNXlo6gpR6T9biLi6iK7aEjrryuhsKKejoZKOxmo6m+ppa6yjpUFQvT6O59G9O3zy/JE+SkcoTX/59I6+HC0ApCABGD8XgPHpXT579AHfPL/FV0+vUX50P5vD3NkV4cHOFV5sW+7NthUL2bEqiOiIEKIjQtmyMojNyxezJdyfrZFORK91JHqtA5tX2bBltR1bBa2xZetqG6LX2rE50prNEVZEC68jZ+m1ffUstkdas32VJdvCLdi1ZhZ71tkRu86KjLUzyN5gSv4WS0p22nFijyNlMQ56le91QlDpLnsqds+mao8DtfsdqD9gT93+WdTun0ntfhOa4kwQpVggzbBGlWlHd7YTPdnOaDNmo0mfjTp1NspkW5TJdmhTHOhOdUSTNhu58Hy2DapsYU+2LaosO3S5TvQXedBb4IEmxwlVpgPqbC9UWXORpnoiOeJJ4157Wg44IDnkjjLVC1myC0MF8xkpXURvyXyGKvy51BnJLc1W7vXu5uHQfh6diuXu8H6u6bZztmsVt5ShfDQcyScjK/lkKJRPhhbztNuHB1ovng7O58nwQu4P+vBBz1yGW+xozTGkcO8YMreOJzFyInErZxC/0o6EcHeOrPMlI2ouOdG2ZG61JTXKhiNR9hyOciRt+xyy9/qStW8xuXFLKE1bz7Gc/VQXx9JRtZ/ull3oqpZyst6XK+0+vN/qwt0OB+532vGsw1ofa/OkYSZP6224V2rBrVwzbqYb8zDdlEeHZ/D88AyeJJty54g5d1PMeZBuzsMMMx6km/AgYwYvj9nz1Qk3vq305ovj7nxxwokvK5z5qsqNr2s8+arGi69qvPms0ouPjrvzsMCBu0dt+SBjNtcznTmfPIuB/TPo3WtF8+oZ5C4YT/qc8RQuNqIi3ISSFTNICzTWQ+IutzFEO7/BZofX2O7yJrtc3yTG9XUOuL/OIZ/x7Hd9jT1Of2aP81/Y5/46e4XXrn9lr+cbesXOG8fBuWPZ6fRndjn9hd1urxM7Zxzxjq+R4ziG47ZjqLF8E5HTFCTu05G4C0A4nf4Fppz0NeWMvymnfafT5zWBXq/J6DynoPaYhtbLDLmLIQoXQ7SexgwttGFkkR0nfe0YXGBN9xxjNJ5GqNwno/WchM5jLIPzJ3EqwJAr4ebcibLj9mZbLkWacHrpFM6tNObS6pkMhQj9i9M4G2DKpUALzgaaMRJizECYMX3LjekPM2FgiSndIcZogqcj9Z9M24IxyIImo1k2jf5VpvRGGqNYMRHpijG0Lh9P9XJDGjcYULDsP8ha/hcOhRmwedEsQt0XEOa3h+UhhYQtrSY0uISgoCL8Awrw9S9gcUgpvoFFLA4tZtmKE/rS9M5dnaxYXsGC+bk4uyRj55SEk1sKjq7J2Dsl4OB4EB+fFPx9M1gamENYQCohvjuIjTlEa305UtFx5JJjqBRFyJQ5yDQZdCoSkcjTEEvT6RJnIpbkIpcfQ6UqQ60u158KRTEKxTHUymy0iiPolCn0dWdxcqiIU8MlDA0Wc+rUCYZHTtA3UEJffzHDQ2X095fR23sCne4EKtUJ1NpqVOpatNpGurub0agbkWprEesqUfRW0D14gt7+Ynq7c+iWp6Bqj0datw9p9R4klWuQ1QTR3R7EsNqf4W4vRvocePe0A5cuuHD9/bncvu3L/bu+3L/pzHvn7bl0xpmLp725eNqXc8N+nDvlx8V3fLl8bgFXLszj/Yvree/8bq5fTOLO+0Xcfq+am5ebuXlRxI2zYm6fk/HwsoaHVyTcu9rA3cs13DpXys3TR7k5ksLN/oPc7d/Ds1P79eD4+bl4vryUwUdXs/n2+YC+7PyLPk7ni197GAVgfMjPP3723x1GIZfxn2o0ZudV3M5vgzC/AeRoZqPw2T/8N5B7BXX6oZd/DKv88rev+K/6Z8Mur4Zafn/+s+f4UUgnf4lw/vLTN/z087d89ukTTg9K6W7PR1wUTcuhYJr3uSLZOY327Ua07TChZZcVdTtsqdjhROkOdyoP+tORvQ51WQwDbSfo62ikt72B3o5mujtb0XV2oOkQnKwuVB0SVJ1StCL56D1JOxXlOYRFzMNlrjHGVq8zacp/knpkPxqpiG6xFE2XsJO4C5WoU3/9yikUStOj7mOX3m0U8hdfvSecr0rYrwBSeF4ASq1chFLZhFrTQnrWfgJC3fFcaMX8oNnkFSch6apDJxHRL5WjlQoldcEV7UAnFfYRtzKobGFI2cSQooEhWR1D8jr62ivpba5iSNzCsEJMv9BjKazEU+noVWrpUQpxPmp6FRr6lKNRQUNyKUNCFI5cWN2n4u3OLiTJibStD0O2Yi7DoeaoF0yk3O7fSZnxBxKM/8Bhy38j1erfybb+N8rs/4M2rzfo8TWiZ7EZLYGWbJv1Boum/4mIufY05GXR09REX2sr6oY6pDXVejgU+hYFMBSgUThHr0ddxlfOo7ytHUV7J1WFx/BxcNYHetsYTNNDo/0MU5Ys9KU8v5DG6hrqa2qpr6ykU+gRrC2nrfQoqpoC2vLjqD2yhdrDG2hKWY8ofRWtyStpTFxG9YEgTuwNoOpgMOX7AqmKDaUuaTnNKatoydxCS/Z2mrOiaUiPojFjCw0ZUdSmrKPy8CrKk8KpSAqnMimMyvhAKmKDKYtdQlncSsoS1lKdupO2whQkJwpQ1pxAVn0CUX057fUVtDXV0NZcT3NjAw/u3ubjZ494+fQBnz+9xxdPbv9TYPzy2T2+enabr57e4Oun16jOj2PH6jnsWutAdIQdW8Pt2Rw+m6hwe6JWObAxcjYb19izYZ0dG9cLMOjAttXObI6YzaZwW7avc2TzKls2RcxiwwoLNqy0YGO4BVHhlmyJsGbrqllsjZhFVLg1W1bZsH3t7FHYjLRjU4QNW8JnEhNuxN5V09kXOYPYdWYc2mzN4S3WpETbkb7TgSyhjH3AneKDXhTudaVwrzPF+50ojJlF0R4LSvaZcyLWnKpEM2oOmVGfaEVr0my6Ul2RprshE5TmijTFGWmKE9JkB6SHHZAfmY34sDnKNGuUabNQZ9ihzZqNPMUGRaodsiO2iJOsER+yRpFhhzRlFuJka+Sp9siS7VClO9Kd7cJwoSenit05XerByDEXunNsOFvpzYU6H26IgrmvWM4N8VLuayJ41LOOh93ruKeN5G7Pcp4OR/BseDlPB0N4PhzEk8GFPOifx/0Bb+4PevP45HweDLlyb8CJGzpnznU50JU3jcp4A47tnkr6hmkkrpzOoQhLUlfZkrPWkWNb5lC0ZS5FW+eTv3kheZv9ObrJn5xNizm6OYSS3SupiF9Ba9oKuo+Fc656Gc9ky/lE7s/TVkceNpjzrMWcJ80mPG0y4WmjKY8bzHhYb8H9GkseVFvzoNKae8ctuFNowr18Y+7lmnIny4I7mebcyTLhdtYMbmdO41bGVG6kTeNejhCxY8+HxU48O27Hhydm87Laja+b5vG3Nj9+7grh29YAHhQ5czvXgUclnjwu9+PecT8uZ7vx9mE7+g7aI91mT9Pa2aTNnUzmQkN9CVrYSLLLYxzbXcewxelNNjm8yTq7v7LN5S0O+hhy0HsCiT4TSPM1IMlnIok+k0iaP1kPgvs8x6CX11vEeL7JHq8xxAjyGMMetzFsc/wLB+dOIHnORLJdxlFk+yZVVm/S5jCJLrdpSD2n0z3XmMEFJpzyM+VcsBnng43p9XqLXq+J9HhNQe1mhMrDGI2XId1zDemZa8SwrznvBNsx4mehdyYHF82gx2cyZ5eaM7BwCkrXsXTPmUDvvPG8HTSVSxHmXIwwZThwEsNBkzm70oRzERaoFhrQv9CQkQWGnBfidQLNOBVsylCoGQOhpgyGmHAyZAaDwVPoCzSgb7ERvUHTkSwYj275NHrWTUe7YTI9WyYjW/0a7RGv07RuEpWr/0zDjjdpi5/O8d0ziQ23I3pZEGuColgZGMeywDTCg7MJXpSK7/wUAvxzCAw+RkBIMT6+OfgG5BIcUsi8eUfw9DiMh0cKzi5CaHcSLu6pOLsdwdU9GXe3RPwXprFkcSYrgjMJC0ggYskuinLyEbedQCUtRqssQSUv1g+1iKV5dEqzaZek0inLpFOWQ6c0D6nyOHJ1OQpNJUptFUpthV4KZQUKeRVKZQ0qVS3KV1LXodY2oNI2otY1o+uto7//GD3dBfT2FNLXe4ze3hJ0uhK0ujI0QnlaV4lKV63/M1TaStS6Kv09pf66Bo2uHpW6DomkCnFXFZL2YqStWcjaU5AJQeOi7Ugkm5DJ1qFQrkel3oxCJUxyR6NW70Kj3o9KmYhSkYZamYtSUYhaVYRGW4hGl4taO7qfur8vn76+YvoHqzh1uoN33lVw9l01595Rc+WsluuXerlxRcYHVxq4ebmWmxfKuXG2iBtnsrlxMpk7pxK4d/Igtwd28b5uM+/3beVc/1ae3mmHH57z8w/P4W/C7ujv4TvBiHvCz78NvbyCvf+H89fJ6f8FGAVnUp/v+L+e/4eB8ZNfgfFrfvr5ez759COGhrrRyprQdZ5A05iD/EQsovy11B4OpDJ2PlUHvKjc5UjLfmfa99nTumMmLVun07XTlPrYpbRl70NXlcVQy3H6W6voaa2nu60VXYcEbacCjUiFrlOpd9WE7R2izmr2xa7H29eKaTP/gvscC44VpqARtpwILpxYjFokDMqMTkqrOjv0MPgKDoW1cgIUCs+OQuHocIzeTdSXs7t+K2trBPCUtiOV1aNRCFEudSQl7mK+vyNOPib4r3QjPfcAXR21aLuEKCFhcEcA1nZ6FSJ6FB30qDrpFibJ1W1oNW3otG0MytsYkbRzUi5hRClE/ijpU2r1cNiv0CFoQC6s7tPQI9cwKJMwIutgWNGBsKu7V6HgZJeIsxVFXM/Zxzsb59K2yIA0qz+w1+wPbDD5F6Jmv8U29ynsmjONna4T2TnrT8Ta/5l0u3+l2PXfyPf8K2me49g96w122U4hM2g+fQU5qMuPIW8SpolHh17+KyD+M2hUikTI2tqpP36C8IAgHGaY6UvSQmlamJ5e5OpBRnwiVSVl1FbU0lzTSFttI501dYiqKlHWV6GsLkZ2IofOokO0ZO8a/c9HYhCth0L06kgOpTHOT+9W1x9YSP2BBdTtn099QhB1CcFUxy2m4oAvVbH+1MQJ8qMm3pfaBD/qEv2pS1xAfYI3DQk+1Cf6UpcYRG1iGNXxEVTErqU6cSvtWXFoynOR1hYiazyOqPEErQI4NjfwUA+MT3j59BGfP7nPF08Eh1HoZRR6Gv9Rkv786X29y/jl89t8+ew6lQWJbF29iM2rfdgY4U3UKiHCZTTGZcsadzasdmRtpC2rV1uzeo0VUZFObFjpwMZwwWF0ZGO4AH52bFply8ZwKzatsmbz6llErbImKmJUm1Zas36FlV4bw23YuMqODRG2ekUJZe1VM9kSYc62SAt2rLNm9wZbdq23YZ8wcb/NmbjtriTscid1jzfpe71J3+NB2m5n0mMcyN47m7yD9hTF21GaZEfZYTsqk22pPmxN5SELqg/NpP6IJc1p1rSlz6I93Zq2VAvajsxElGJJV9JMxIctkQogmGKLNHkWokRLxIdsECVa0xlvhTTZHmnqTMRHjBEnmyBLsUBy2BxpsjnqdCt6j9owUmTPqWI7ThfbceaYPe+W2HOt1p1rda68V+/K1ToX3mt054OWOdxqn8/trkV8oAjkljqIm6oAbqh8uaPz40GfP7e087jXt4DHI/7cH1jAk8EFPOqdx/1ubx70zucDhRdXxJ4M19qjLbFGnGNOfZIR1ftNKNtqQdUOG05ss6Y82obyaDvq9rhTv8eLhr1zadg3j7a4hfRmBzGSF8CFEl+ulXpxp8KJO2WW3K8w5WHldL0e1xhzr8qE25Wm3Ko242adBTfrrbjZOIubTTbcaJjF9TpLPqi14HalFQ/KbLh/3Jr7ZZY8ODGq+2UW3C+z5nHFbJ7XuPKizpMPG934sNGdF81efNrqw+fti/iobh5PK725kefI5fRZvJflwNlUF86keXIuy5PhQ7PR7bVFvt2R5nWOnAiz45DXeBLnjGGfx+tsdR5DlOObrLH9Kyss/oNV1n9is9MYPTDG+Uwmaf4k0v0MSfefqr9OnD+RxAWT2D9njN5RjJs/kdgFE4idP4G93gI8vsUej3Hs8niLuIWGJPsYkOk+nhLncdTYj6XNZTJdHkZIPafSN9+UU/4zORs8k+vhs7i71o4B7zH0eo6jb84Uur2mo3Y3pn/+NHrnGTC8aAYXltlxyt+cfp+pnPSfwenAGYz4G/LBOhsuhFnQO1eAy8mM+E/j7eDpnAqZynCgIboFY9HOH8uZZWa8v9GVvmBLehYaMeAzgTO+BlwIMeXtEHMGg80ZDDXj7WWmnFk6lXeWT+NU6BROBc/gzFILhlYYc3GfPdcynFDHjGMo3pCBfRNRRI+j95A10oMGdCVMQn3UhvY0F5LX2hCzbB4r5y7E32kx/s4rCPWIYqHjerxmb8TTZSdubgdxdotntkscjq4JuHok4eGZhJtbAu7uh3BzF7a5HNI7jc7OSTg7xzHHI54lAeks8T9M2OIEIpceYP/OJFpqj6PsOkavKp9e1VG6lblohKllWRYyWTpdinjEqiQkqmQkqlQU2hyU2jxUunw0PQVoewvR9hXor5W6fBTaXOTaXJS6XBQ64fooyu7cUfXkou3Lpr//MD3dCfTqlUiP7hA9uhR03VlouvNRdZeg6i5Dq6pFo6hDIatFKq1GJK1CpKhGpKqhXV1Ni6qCNm0VEl0tCk0dMlUlUmUZMgFqVcdRqMtQ6p3Q6l8hthp1XwWa/mpUPVUouqtQ9NYg76lC3leJvP8Esv5iJP2FqPsr0PbXouqrRd5Th6K/CfVgCz0jrQy83cLI6WZG3q5nZLickYFCTg0W8M5wPudP5nH5VA5X307n/bdTuHnmCLdOH+LGqViuDGznzMA2Ht5p45cfn/LLz0/hh4/g229/BcZn/Py370f7Gv+bS/hPwPH/D2D8vWP46vqfO4f/fcDlnz/3pR4W+elLfQ+j0Mv46cuPGB7sQyntRC1uo1vyfzP3ntFR3dmavu9MT3fP7TvdNraJQjlWKeeIAkoIRDbR5CCCEEI5I5FERggkUM4qlapKqYJUClXKCbCNExhjso0zbrdzu/3MOiWY9u3b6879/z/Nh71+51SdKrGWtFjPevfe79toWMaQS4qQ155BcimTmhMx1OS+QkNGOLJUX1oTHGmNNaclZhZVsR5cjguhPCka6dHtaC7l0FN9jt7GCnqbpWibWwywqG1W0d0sLKi0oGyr5+z5LFZtCDFsSgeFOXL4UBJNtWUom5tQGZRFoTUttJflqGUCAMqewuFTJdHQjn7Wfp5qUwugOfXsVItaJWs23CtbmlApG1HLm9DKFQhzb/viN+O3yB6XCDPCV3mSdyzREG8nJNUIaTbaVgWdLTK62uV0dsjRKOWoVXLUGgWaTgXdHTJ0bTJ0hkhDJT1KNd1KjUFd7G0XbInU6Numcra1bRp0rXL6W+vpa6unq70ZjWA6LmvmPWkl984lM7zakXL/GaRZ/YZEpxdJj3Alf8cqSnMOUHYwgfP7N5O7Ioj0UEeS/GcQ5/4bYsTPsdPiOeItf0OSxR9Is5vJiQhfSvZvobn4GPL6S4YtaUFhFFrRz8Dx2fWze6Ft3SaV0vIUGDctW4mzqSWimUaG5RfBasdH5MC2V9Zw4eQZSi9epqGyltrSahrKBNPseuSVgv9hOa1Vl2mtukhL2Qlazu2j+dQuJPnbqTu0kfrc9TTkrqUucyW16cuoTV9CdcoiatIWUp22gMqUcCqSQ6lMCaM8KYSypCDKk4OoSJ46y5PnUZESQFVqMNXpYVQKMJkSRVnKYkqTl1F8YCnFB5ZTn7edluIc2suP01J5DmnVRSS15dy7/R6ffviQzx494MuHd/nqobAd/RQYhWWYf7L08uXj9ygvOsa+XWvZE7OePTvWsD9mLUl71pC89xUO7FjEvh1h7NkezO4dgeyJCWTftmB2bQwgZoMvuzb6svNVT7avd2PnBqGcidnowq7NLsRsdDa0q3esF1RJZ7b/n3Jl+3rXp8DozLb1Lmxf78LWdU7EbHJnz1YvQ+2P8SdxbxBJscEk7Ak0VPLeYFJjg0iPnUdGrD9Z+3w5uN+bwwnenEjx5ky6DwWZvhRmu1KYbce5TGsKs6woyrbico4VFXk2VB+ypvqQJTWHLJEcsUN2UIwsR4T8oAOKXCekWWKas+yR5QjzkWIaUkXIsp1R5NmgyLVAkSsAoy2KbCtacqxQHrJFddiGnuMi9GdEDJyxZ+KCGxMXXXi3xpfXS5x4/bKY66X2XC8Rc73EnrdKHHmr3JXXav25VuvHlVofrtb5cl0ayC1lBG/K5vF2SyC3OyO4272AD3uW8EATxR1lKA+04dzVBHKvK4Cb7R682+LKm81OXG0Qca3WlfEST66U+zB80Q3dWQe6T4gYKnRn5IInI4UejF704uplf26WRnDj8nxulQZx67IPNy46ceOimFuXxdwuEfOzn2kVAAAgAElEQVT+JTF3yhy5cdmRty478FaZI29VOfNWnQtvS9x4R+rOO02uvC1x5u1GJ27UOvJ+pSO3KsS8Xynig2oxd2ocuFPtwJ0aF+5Wu3O32pN7NT7cqfcx5EjfqfXlTpUvd6sCuHXJhxvnvbl+wo3xHBFjWSK6EsS073egN92d7hQn2vaKqN9oS9FSSyrXe5Lh/xLpgdNID51pgMMtrs+zxW0aa+3/YADGGK8XSQszISfChLzIuRxfZMKZFTYcijImI2Q66cEvkxbyMkmB00idP52MiNlkLZhDWvhMEoOmE+//MvvnTSc5fA55C0w4GjiTAu+XKXd/iUbf2TT7GyH3M6JznhlDkTYGdfHt1SLubHZiYuEc9MEz6Jk3x7AtrfazRO07G32YOaMLRQyEW9PpL7SnZ9Efbsprr4h5Y42I29vdeHejK5PL7NFHmCFkUg8tNmMg2oS+BXPQhM6gNeBFeiJNeX2DNyNrfemJsqA/cg6jUbMZjzZleJktfUts0C+3YXSNFROrjbiyzozhZXMZX27J9VddmNwh4oPTftyp8qP/1BzGzpjSlfI8rfun0ZpqStcRG0YueaG74Ef7yRAKYv1JXOrDpnnerPbyZ41vGCvcFxLtuphw11cI9tiMh+tOnF1jcfFIxNUrDXevdLx8MvDySsHXNw3/gGy8fbLx9s7GzzebQP9MIkIyWRGVw7KIFNYvS2HP1hRO5x+jrbkQrTKfHpUQQpFGnzqVHnUS3ep4ujT7UKq30aHZjlITg7pzL5qu/ag18Wg6D9ClPYC2JwFtzwG0uli69DF06nai6duBpm87qp4tKLs3ou7diKpnA+reDXT2baCrez1d2nX09Gygr2crvd0xdGr2otGkou46jEp7DpX2EmpBpWyrpFVRjkxeTpOinOaOSqTqcho1JUi6L9OsL6FtoBrVQCPKfgnKviaU3VJUWinaXgXdPTK6uiR0ayV0dtai1dXTM9CAtr+aTn05nQMlaIdK6BwqQTNUgnrwMsqBy6h0NWj0jaj1jXTo6mnX1aIarKNruIae0Up0I6XohorQ919gQHeBgb7zDOvPMTZwjsnBs1wZOsnVwXzeGDnO2+MneHc8n3dHD3F1JJsHd1WGWcW//fXxU2D8BoQZxp8eGYDxlx++/rtlzn8GjoJn44//WE+m+EzoBD+rH5/811vSU/F+gtz56/oncPirxRZDZrRw/w+ejsK9MLf415+/4+efhflF4Zm/8OdPHjLYpULYbhZgSy1ToJS1oBBUvjYBmhrpaipBW3uKrpIM1OdikB1cQm2CPw0J3jQmONGU5EztATdDy7o8OQr5qVi6Kk7Q21RJt1SCpklOV1ObYaFFSG9RtdUjaS5i+96lBmC0sHsBH18Ru7avp+ryRerLSmmqFKxRqhDUxSm18amKaGhLT8GjAShbpqBSAEsBNIXnBbicum82nJo2Gar2JnrkrejlapSNTdTWFrNu/0K8V9rgEDaXkCXuHD2aTmtTg8EqqLujnU5h0aajHW1HO13tQrUZrruVHWgFg3NVK1pVO11qFVq1hi6Vmq4OJb2CLU97O/3tQkqNEk17F72tcvRtDfR1CEplK0ohBrG1gyuVRdw8spfeBSaUuDxPhun/4LCvNZ2H0xisqaCnrg6dpJHB+lp6Ck/TkpVIUdxa4pY6syPYhG1ufyTG5r8TZ/YcCSb/nVTRNA54mXFhzyu0Xz6BrKqK5spKBGudZ/OLQiLLr6FRAEd5g5C20khV8SV2rd+Im8WUwij4MQq5027mVqyNiuZkbi4Vl4poqKyiurSChkohcUWCpKrOYJUjEbaTa8uR15fRUl1ES9UFWioLkF8+QfPFQ9SdTKHmSBwVOULrehvlGZupy15DQ/ZyGrKXGao2I5qqtCgqBTUyLYKqNOGMpDItivLUaCrSntVCylIXcDk5nIsHgihNDaMkJZQL8cGUZb6K/HwqbWX5NJefpammhPu3b/Lphw8MwPjFw3sGlfGJwVLn39vqCF6Mnz0W/Bjv8dnHd6muvEBKyl4SknZzYP92kuK2kBa3kfTYdaTtWkHKriUk7VrEgZgFxMdEcGBnJHHbQg3QuH29N7s2+rBroxe7t3ixe7MHe7YK0OfGrs1uBgCcAklXdm5wZcerLk+VSCc2rhQbassaZ3Zu8CFmoy97tgSwb3uQoeJ2BJO4J5zk2AWk7FtA2v6FJO2NIHFPGCl7hW3tUDL2BZOxx5/svX7k7ffn2AF/jicGcDrdm1PpTuQniziVJuZsmojzGSKKs0WU5thRlm1DWY41tXl2yA/ZIz9s//R0RHpQTHOug6GacuyRZNvTnOtkmHVsPyKi/bCYtkMOtOc50HZQhDJPjOqQCPUhG7T5dvScsKf/rCvDF9y4UuLGtRJHrpc78EaJLW+W2PLWZVveLLLhjYu2vHbZmckiR8Yu2jNa5MDYZVeuVfkwUe7J1Spv3qj3511pMO/Jw7gpC+GmfB53lYG8p3DjptyRm3J73pPbc1Mq4naLE/c7XHmodOUjjQf325241+rIXYWYRx3OPGx14K7MlntyWx61OPGxJIhH9YE8aAzmviSUDxrnc6s+hPfqQni/PpR7kgV8KF/MXWkU7zdFcLMplBvSYG7Ig7jRMo8bLf7cbPHhVosPt4WSe/K+1Jn3JA68JxHzvtSBD2RO3G525laTC+81unGzwYOb9V68UePGW3UevFntzhulbrxZ4snbl3y4dsqVyWPODGXaok+2RB5jQd1WK5pirGjeYUbbHjHN2x04HS4kslhxOHQOB0OnkzZ/OvHC/xfu09jm8RKb3V5gs8sf2e39ElmRZhyJtiA/2owzS80pWG3HiaUWZM2fTsq8F8iJmEVayEukzX+ZzPCZZEfNIWehEelhs0mYN4P9wdM5EDaTI0ssOTZ/Nqe8nqfU40UkAbORzZuDzG8WKj9jBsIsmVhkyfWV1txcZ8O7a6yZjDZlINSELn8TlN5mKL3noguxZjjSHm2ABWofE1Q+RvSFmPHmGldubfbm/a2evLPBjTfXuTG5XMTIYisGFpmiizJGt9CEnkgT2ufNpG3eHHTR9ry5axEjq5wZjJ7LaPQsRpcYM7TCjr4VduhW2TLyqgUTr85kYr0JQ8vmMrzElCurbdBvnMWbp0TcbHTgSr0J91SeTF4wpy1tOrXxsyjd80dqk+dQn27HpVgHLuwOYn+YE9t9HNjm7cJWH3c2evqz3jucNQErWTl/BxHBcQSHpOIbmIm7TwYe3pl4+mTj6Z2Mr28yAfOy8PXPxj8gl5DgQ0SG5REdeZAVQht6cRr7th3k+OHjNDdeoqPlGFpVKv3afYz07mS4dzODPavo74lG1xNBb3ckPV1CLUTXvYQ+7VL6tMvQdS9D37MMfe9S9L2L6dOHoxsMRj8cjH4oiL6BAHr7fejr90I36EXfgPtUDXqh1XnTo/NF3x9Evz4SXc9SujTr0GhiUWsOouo8h7KrlBblBRQdF5C1FdHcehlpWzlyVTUyVSXN6jIU2nJaesto01ejHJKgGVHQNdyKRi9D01NPV285PbpCenX56Ppz0emz6dedYnDoFANDx9AP5qEbyqV/5Bi6odP0DVykr7+cPp0Alk1oB+RoB+VoBqRoBiV0jzbROyoojFXoh0oZGLrM8FApY4MVjA5UMDZYythQCeNDl5kYLmZssJDJ4Qu8Nl7E9YnL3Bgv5/WJYh7dH+fnH7/nZ6F1LHhZfysA41fw1/v89cdv+EUIRPnPQPHZez98yd9+/Md6wi8//cf6L7ek/xn0/dPXns1A/rvzP0Ljj3/7gW9++Zkf//ajYfFF8Az6/pN7XNG2o5XUoRVav01yOuql9DZJ6ZFI0DY0oG2sQ9tUQ5e0mk5pBR0NxTSWnaD4ZBo1SQ40H5iJIsUSeYYL5QmeFO4PoSJ3C+qq0/TKauhqbkIrbaFX2oHBMFopoUlWTEr2VgMwzjT5LXOM/oCp0TQsjWbg7ejAumVLyU5MRFpVaZhjFFrLQkta2JQ2zDI+bUsbZhSfLr20C7FzAhhJGg3PCtAowKNKIaVD0UhvczsD0k50MiUyaSUFkjwWx/njttQcp2BTfAIcSE9JNPj8KeUtaBSCIqqkT1AM29ToW1T0K5T0K9QGgFSp2+hQttKubEOpUqJSdqBRdhggU1Ae+zsU9Cnb0Sh76e1oRd/RRK+yGZVKiULdR5+qh56CUyjWhtAdPpd8u+dIsftvZIdaoi3ORddWg7KtkRZ5He1NFfRISumvO09P7WU66yvparxIw7kDHFhqQ3qkESnufyDB+jekO0zjoKcZha8upvriRQM0CosuAiQ+g8Zn18/a00J8n+CLWFdaRl5SKj52DjjMMXmaN22Ei6kly+eHk3kgjpqyQmrLiqkuLaG+qobaylrqauqora2lvrGOusZqqutrqGlop6pWTm2NlPrqRppq6g0Rfm3VFbRXlqCqukx7WSFt55KR5++k6fAWmo5spunwZoMaWZuzmursV6jJfoW6g6tpOLyFxmOxNBzeRd2hrdQd2kDDkTU0HV9J/eEoLqX5UJzqTmmGL4X7IylMXEl1/n4U5aeQVV/mwfv/CIx3n/oyPlt+mTLu/uyjR3z60Yd8/Pghn3zykMqqyySn7yY+bQPxCWtIjH+FtP0ryIhdSvK2MFK2hZO4JZT9GwPZs86fuO0R7N0ays4N89i6zpsta915daUDG1bZ8+ordrz6ii3rV1qxea2DYf5x02pHNqwU8+oKOzatEhvmFrcJbenVDuxcL2xTe7Nv83zit4UTvy3MUAk7IkiKWUDKroUkP620vdGk7I0mbd9iUvdEkbh9Pik7Q0iPCSIzJpDsmABydviQvd2bnF3eHNzrxaF9XpxI9Od4vDcn9rtxNsGdwkQ3Lia6UJzsQkWmM0151siO2CHNs6FJqFwb6rMtqc2woCHbmqZcEQ3Zdkhz7JBlC2qjGEWOI8pD7igPudF1zJP+M35oj7nQedSBrhOudJ50Z7DIl6FiN66Uu3GtzJE3ysS8VWrH2yUi3rks5t1LYt4pEnP9vC3XCmyYOGfL6DkR44WODJ+zZ+S8I2MXhBa3E4PFluiL5zJQbMRklTnjZcZcKTfjWrkl1yvEvF3pxptl7rxV6cCNeivuyOy50yzinkzEnSZrPmi04EGzNY9kVnzcYsMnrfZ81RHIV5pIvuxewmd9q/lIt4HbwlylZhN3NFu5p9rGh507edS5hfua9XygeoUP1Cu427WUe12LuKeJ4L4yhIcdwXzUEcJHqkDuqr14v8OVW21OvN/hzB21G3fVHrzX5sbtdh/uqYO4pw7hA3Uod9RhvKcI5I1qL94o8+T1Ii/0ebb0ZVjRm2xBT4I5ku0WVGywoGrDXCRbTVHstEWxw4nSFVaciTLleNRcDi2YweHFJmRE2bI3YDbbPV5iq/s0trj+iZ3ufyIjzJgji8zJX2jM6cUmFK62o2CVDccWGXMwYiaHo+aQFfYy6fNfJC1kGpkRM8iLnsvBKGNS5s8hMXwO8WHTObzUnBMRRlwKM6LCdzoNftNpCpiBzG+mAfq6581hKHwury8z591Vlry1wpRrSywYibRA62+K2tscjbc5nd6WdPlYo/IwQ+VpTqePBV2+puiCzekLNmE0yophg2JoyuBCQV00py/SiK7QGXRHGKGLsqQn0oqOIFOUIdbc2L+KW/siuLbWlrFls5kUrHZW29G/xh79OlsGNhgztvklRtfPYWyV0I42N4Bj3+aXef2cBdcajLnaPpdfbi/nh4ml3GwIpuOIExd2/Ilj635H5pLfs9v/d+z2m8UuL0t2edqy28uOhEBX9gX4sMM/kE2B0WxYsI1Vi5MJnZ9M0PyD+MzLxc07CzePLAKDs5kfmklgUCae3qn4+Aq2PDksXniUdSvy2bgylwM7TnH2SBnSxmpUbcVo1YfQafczot/CxMBKJgYiGRvwYWRAzPCAJaM6J4Z7XBjpcWdc58NY37PyZqzPk9E+N0Z6nRnSuTKodzfUsN6N0QFXRgddGB10YmLIiTEh3m9QxMiILfpxc/rHLBkaETM44I6+JxBdz0p6BAVTdZD2jgJa2kpo7jqEtDsPaddxpOqzNLUV06KsoU3ZSIdKSld3K11aBaoeBe36FtQDbXQOtNAtKIi6C6i16Wj1W9ENR9M34svAmBfjYxFcuRLB+MR8hkeDGRwKZ2xsNSNDuxjWZzLSd4axvnL69Qp0Ayp0gyr6BpTohlXohjvQD7YxOKBguF/KqL6JUV09I33VjPXXMT4kVC3jQzWMDVYzPFjO2Eglk+M1XB2v582BFl4fk/Hhvff5+Xv46/ffwffC0ovQkv4C/nqbv/4kRAD+akP6GRz+s/P/EzD+/B38uv76HYLljaF++pZfntWz13518tfv+Kf16+8Trv/Jc3/7+TuDwigojQYl8qe/8JdPHzHao6ZT1kintJEuARqlTWhlzYZTI5XQKZWglUvpkjXRJZegaRbamzUoasrQNxSiPp+AJGcZTSm+yFNdkSQ7UZ3sTfOpzWgl51HKGgwt7zZFDR0tDWha5XRIm5HV1JOdmoyHhwgr8cvMtv4ts21/i5V4Og4uJri4W+DpZcPevRs5dSKHipICFE3VqFokqFulqFqaKT5/mrWvRJOTEc/hvER2bFvJ0iVBzJ/vzoIFARw9kkFLUz1dUiF9RkGLtIaDR/YT/oo7fsttcFlgjFuEOa5Blti7myB2nc2R40k0yypoVwiAp6K7VUlPS4fBJ7JbmJ1USNG2KaZiEg1RiS0GVVIr5F8bIgwFZVEoId9ahlpTz2BLG32tXbSoepB0dxpSXG6cyuPq2kiGFzlS4vOvFNk/x1HRc5yPdkBfdAS9tA6tYZ6yGcPvoakBraSeNkkd7QrBiLuMjopTpK8N49SWRVzesZTTiz3IdJ1GrsNvyXGbxuH1K5GWnKWp4TIKaQ3K+nq66qW0S+QopHJapAo0DQpkDY1IBCPsqmpKTp/Dx9Yex9kmOM4yxn66Ec5GZiz08icjdh+1JcU0VggpK7XUl5dTU1JiiOtrqqlGKGmtUDU0VtfSWF2DpKrG8L3Cd8tra1AIVVOFQrDaETKfy4uQlRUiKxXqPM2lBU/rPLKyqRJek5QVUFtWQH1ZIZKyQprLzyMvPYus+BiNBelUHtvDxcx1nEmMpixjIZcSAihO8EVydCWdJZl8fuM6X97/hE8efsYnQmv68Q0+f/SBYQnm8w+F5JdbfPb4Az7/+CFfPP6QLz58aNiallQWkJm4kYzE1aTuX0ly7GISd0WSHruQlF2hpMQEkxITSOI2P+I2eRK3zY/YLb7s2SQkhQjb0u7sWOvATmGxZZUd21fZsnONiN3rxexZLyZmrYjtq+3YtsqOHWvE7F7nyN71juxeZcfeVbbErnVg76uexG+dR/yO+cTvimTv9jD27Yxkz5YQEnZGkBG7iPTdkaTEhpG0Zz7Je0NJ2RtO4s5g4jb7sH+LNwe2epK8w4ukHW6k7nQmfacDqdvFpG0XkbFDRN5eR/LjXThxwJmCVDcK0925lOlOZYYD1dmO1GQ7UZvtRP1BZxoOulCb5UBNhpiqNFvKkywpTzajNs2SuiQLJElWyBJskMZZooi3pTPDjZ5cb7rzfNAe9kBzyJGefGeGz3kydt6difOujJ4RM3lWzLUCe14rEPNaoQPjl10YEdTFiyLGL4oYLbRhpMCG4XO2DJ62Y+CUmMEzTvSfN0d/wYiBi8YMFpkYauCCCQOFZoxesmXskpiRIjFXixx5+5Iz75W7cqvckVvlIt4vt+V2mTW3y625W2HH/Qoxd8sduFflw4PaAB5Lw/isLZqP2xfzQLGQj5TL+KRrFZ9qV/N1/0a+GtzCRz3r+EC5nNvK5dxsi+ZtRSg32oIM29wfdLhwr8Oeex2O3JK7cKvZ0aAs3ml24o7UhfsKb+62zOO+MpKPulfyWf8mPuuO54vuJD5R7eNO02YeNW/l7eIlaBIdaN5hiny7KbKtxtRtNKZ6gwkVa40Mp2SbHZLtjtRucuD0QiPOLTHn3FILzi2zIT/alqSAWez2eIGtbn/iVac/sDdgBsnzjTgYbsLhMCNORhpzarEZJ6JNOCZY6ETOIjd8FgfDZ5EVOoOs0OkcXDCXw9Gm5EQZkR4xk4OLjcmImsXpVTacWWzGpUUWVIaa0BhsQqP3LKqdptEgzDP6z6U9WFAALeiPsqQv3Ix2n+m0es7E4NnoY4bawxSttyVaXytUXmYon5ba2wyNpwkaVyP0Phb0BZqhCZpDX7g53YJCGTIX5bzZKAON0EfZol8oojPEAnWIFeMbQ7m2K4jhLfYMbzZnfLM5k69aMbnWhom1tlzZLGJksxmja02ZXGvJ8GpzulfO4WqymDdOiRkvNOVqnTW3O/15TxXMuy3zGC2zpzrp3ziz6X9w5tUXyYj8E/EBLxHvN4d4P1OSg2xIDrIlKdCOGF93NvhFsiFsCxuj9/NK5E6WRcQQFbKP0HlZeLsdIdgvj/kB2USGnCA6ooglC0tYtbyCvTslpCbUcSi7gkvnG2isa0DRWkJ7x3k0mqP09qQypN/FaP9qxvrDmBjwYqJfzJjOgoleL670BTDR48dEnz/jPb5Tp86fcb0vYzofRvu8Ge13ZnTInpFBMSMDIkb67RgdEBlqXDj1NozorBkdMmPk6guMTMxheFTEwIA/fb1L6e7ahlKZQHt7niFFpl15gfbuItp7L9PeU4pUVUyzYD/XVUN7jwSlTo5Kr0Clb0HVp6KjR42yvx3lYAvqwVa0Q2106xvR9Z9mYnI3N24u4fGDUH56uIIfHkXz0+MIfvg4mK8/9OGT+97cveXPu2/P5/XXo5mcXMnI2AH6h7PQDR5CP3yWgbFy+kcb6B+Voxtpp3uwg+4hFQP6bsa7e5jsa2eir5pJXQlX+kuZGKhkuL+a/qFK+icqGb1Wzxv6Dq4P6Pnk9sfwHfzyw0/8/NNjfvnpHvx43xCCwl9+hu+/NaiMgtL4n9aPfzZkUQt51P+3es6AqAKmPq1fDMAoQOP/vZ595v/P+cvP3xq2o6fa0VMK5NeffshwjwaNTILGsOEsQGMjmmbB7Fnw6psq4b5TJjWUcK1qErZt69FIBCWymu6Ko6hOb0SeOQ9ZmgcNKZ4G896Gk7tQVp9GKa2mRd5Mq+ADKJMZEmFUTRLkdZWczs9my9Zl+IfY4+BhhIXoeSzs/oS1/YuInGbg6GKEu4c5Cxf5snnTYvbErGF/7Ab2xLzKymVhODkY4+pqgrunMa4ec3DxmIOj62ysxS+zen0k504dpqWy3tB2P3w0kZDFTjgEz8Q2aBpWfs9j6TkNC+eXMBFNw8jmXwlZ4EzBhUNoVIIxeQvaFiVaRbvBJ1JYiOlskaBtkU1lXQuLOcIzCoXhNOReC9nXT0vb0YxaXW0Axp6Wblo7upGpWhisL2Ri+zLejvZgIMiEC56/56LdcxS6/47aDUEMlpxCJwDi0wg/g2eiYI0jkdLWLKVF3ohKWk1H5Xnydqwmf/sqTm1eRmPcWs5H2HLK5ffkWD1HjL0xhWk7aKg8RUtTBZ31DWjrZLRJFDQ3K5BL5XTWyWltEky1GwweifWXSvAXOeIgwOIMI+ynz8HFyIwIN2+y4+INqq+irg6FAJiVFYb71oZ6FPVTrwmvP3t/6lq4nyoBMv/+vuDJ+Pd7IR1GuJcJHos1NVNw+exztTU01VbRUFdJo5DsUlNlGFmQV1WiqCihpayQ9oqzNF/Mo/zIXsqyllOTHUF1uj8liT5UH1zNkxtX+ebDz/jyo6/44pPHPPn8PcNIxp8//oivPr3PV5/f4asv7vPks0f8+dOP+ebTT/jL47tIK85wMGk1uanRHEpfTF7aQjIPhJCdGMzBxHlkJ/hyMMGb3ERvchI8ydjvS/Jeb5J2e5K0y52EnS4k7nAmWTi3O5KwRUzCVjFJW0UkbxeTGuPE/i1i4jaJSY5xI32PJ1m7Pcja6UzmdgfStzqStNmVpG3eZO4LIydpCdnJK8hMWkFa/GIy4heTfWAJ2fsXkREfSWpcGEl755O4O4SkXSEc2B5AwnY/Enf4kLLLm6SdboafmbHLkcxdjmTsFJO6zYb07dZk7rAie5c1R+JEnEh05EK6O7V5PlTleFKb501dnhfV2W7UZLlSk+VMraGcqEoTU5dqR2OKDdIUO+SJdkhjLZHvs0G+zxbFfjHyBEcUyc60pDggT7REnmhBe6o1nVl29OaK6c62pu+gNfqDVgzkWTGcL8w8OjB03pHxImcmLzkxftGOsUJbxi+IGb/gyOh5J0bPuzBUIGb4vIjh88IpZqjAnqECBwbOOjB41pGBM04MnHFm5IwTk6fEvHbegesXRLx90ZZ3i224UWTFuxesuHHBhpsX7Hi3QMQ75x24ccGZ94pdee+yOzdL3LlZ5sGtKm/er/Png4Z53JeGcL85nEet0TxWruBR+3Luty3hXlsUD5VhfNwZxMM2Zx612vJhmw33Wmz5QGrB3SZzHjRZ8kBizcMmMfebnLnb7M09RSD3WyN5IHuV+9JNvF+7hrdLlnCvZi1vFixAFS9GstkYdawDLdusaN5mRe1GU6rWG1P9qhkNW0XIdrnRuN3FEPl3LtqUwmWWXFrtwMXVLhxbaM0B/+ns8PgTWz3+RFzwbFJC53IwwpSj4SacjjLnZLQZJxebkb/IxODBeHjBXI5Fm3J4oTG5kXPIi5pL3kITchfNJXPBTA4tNTHUyZWWHI8yojDKhLpoayRh5tR7zTQAY7XbTAM0NvvMoT3AGNU8Y9p9ZiFzeQmF20xaPYwMSy9aX0u6/azQ+luh8rOgzVuIEzRF7Ssoj+Zo3Ezo9TRHH2BOX5AJw+E29Idaog+1oDvIhM55xvSFWTIQJUIbYkGL72xawy3pWWfH2F57Xk+y590kEXeTnHl7uzXXNpnz5l4Rk/sseX2nDdc22zK41g3YE10AACAASURBVALNSiN0MZb0xhujTZ/JlWIxw8UiWo8YMXDJnjcaPBgpceXy7mkUbJrJkaWzSAmeQWqwMRmhVmRHisiMsCUzypT9YfZsC/ZjfXAkK+dFstg3gCgvfyJ9FxEVEsvCiBMsW3KCjRsvELO7lsRUNenZvRw7NUJx+RUqG4apbdLQ1NKGvL2Jlo4K2pTFKFWn6erMpU97gIHerQz3LmNcF8aEAIS97kzoPJns92ZC78V4vydjOg+Gda4GRXGo35XhfjdDjQx6MDLgyVC/O4M6N4Z07gzpPBjqc2dU72lQLccHfJgY8WT8ij0jY+70DwTR27uM7u7tdGlTUHceQtV5BmVnIW3qi3R0l6HsqUTVW027sHiirULZW4eqT5gtlKLWN6PSNaPsbaWjp40OvZS2/gba+2WoB9V06VX06qoYG83mnbe28uHdRXz3oTfffejJDx978+OnfnzzcSCf3Avj3TeiuDq+lisTcYyNpjM4kox+OIXewSx6h07QN3IZ3VgDfeNt9I53oh3tpmtch360i9GhNsaHFYwN1DMxUM7VoSKujZ7jjcmzXLtyiiuTJwz17tXjvDtZxed3X4fvhOWWv/Lzj5/zt58e8suPD6dUxr/8xC/ff/sfnG3+0elGuJ+CxL874jzbUfln5/9jwPiI4W416uZG1E31dArQ2DQFjAIY/rrUgsfiU4BUNgk2LQ0o5R2GxJHOhjL660/QfnobTVkLac6KRJK5gLrMJbSf2UlX1TnaJW0opa2GxZaOpmo6FTV0tdSglFUb/PMunjrOlnWvEBwiwtFlOs5uM7F3mo7I4UVE9i9iY/cCNnbP4+g0HWeXWbi4zEUsmoGp2R8wtfg9s4yew9zmt1jY/R5bxz/i5DmTZWv8OXUyg8YyIYKvkVWvhuIeYoyN//PYBj2PbeALWHj+ibkO/8Yc2z9gZP2vuHiZsjd2A+o2AQ5b6RJgUcjHliumNqgVEroUMgMkCqD4rARw/MfqapOhVkroUbTQLW+fik6UlNBzJJbhtYFMRooYCDXjrP2/cF70HJeDZqHYt5LRqmL6Dd8tbI0rUDc3oxLmOaVShI3mNuH31FyLuu4S5zP3kbN1JXmvRtN9JIH6NfOoCDTirPj3xJn9G3Hh9lScTqa94RKdtXV01TbTIpHTJJUha2qis6aRdmmzYY6xpb4BWUU1fiJHxNPnYDttJnYvzjQojAs8fDiWmm6I/RPa/oIRtzBn2trYQEeTYMsjoU2IH2xsQABI4ZlfV5uk0fBZ4b22xgbDs8Lzhmd+/fmGesNzLfX1hu8Rnheu5Q21yBpqkDXUIq8XQLOOViH2sL6W9qpSlDVTnpnKqtPU5sdQeXAFNQejqMgIpSAhkq9vX+Gnzz7j28//zDdffMb3Tx7w/Ref8N0Xn/Htk4/49s8P+ebrj/ju68/5/qsv+fHJF/z05Yc0lh43KHv7Y1zYv8uF/TGOxMeISY6153CGB/nZHhzPduNUrgfnj/lx7mgoZw+Hcio3iBNZAZzI8ud4hg+nsv04menDiTRP8lPcOJbswolUd46neZKX4EpegjvHUn3JT/UhL86Z3D0iju6z50S8C0f3uJOzw5W8ff4cSYrgZM5KDqUt51DGSo5mr+FY9lryUpeTk7KY7ORoshIFeFxA6t4wUneHkLprHum7/cna40v6LnfSY5zJ3OVEzl4Xsnc7kr7dlvRt1qRvsyB1iwlpW43J3W3FuRQX6o8GUp3nR7UAjge9KEt3pSLDlaosV+pyPZAc8qYh1xNFlhvyZEfaUl3oSHZGHidCFmtL0x4bmmJtadwvQnJAAEd7WuNFyGOtke2xoG2/NZ0pIrpTxfSk2qJNsjCULsPGAJFDx+y5et6V65c9uF7qxuQFEVeK7JkscmD8oj1jFxyYLHTnSqEnV857MXnekwlBuTzjybDQ+j7uxtBxd4aOezB8wpnRk7aMn7Fl8qw1r5234s0L1rxVaMWbBVa8fd6Wd8+LebfAnhvnRNy64GiomxccuHXJmRtFjrxz0YF3i4VlF+epKnLhg1If7lcFcbcqiPu1IXwkCeVzRRhfd4TwROHBl80OfC635rHChEdSIx5LjfhUasynElMe15nyYa0lD2psuVttz50qZ96v8OFWuT9vXvRkLN+B1097o0sXI9s2B228I8PpfvTEudGx25HGrVbUbjCjdoMFjQZgdEW6043ilWacFbKiF5tSus6B8k2enF1pT1aECfsDZxDjM40DIXNICzM2LL0ciTTl9CILziyz4eRSK44tMkOAxdxII4M599HFZhxaZExulBEHFxqRGz0FjHlLjMlfaUH+UhOORMzgbPgsGpbb0LzQggb/GVS7vECtywyaPGaj8JqD0tcIja+RIRqw08uITm8hV9qcHn8begNt6PK3QO1rhkqIDPQ1pU2YY/QzM7yu9TWnz8+S4UArxkMsuRYhYjLcjisLxIxG2NIXaIp23lx651vQM9+CjnlzkAS9TOcaY97McOHecQ8en/Tg83xvru825vU9xryeYMqDAk/eTLBhbKsF2lUmtC4zRrbSCMXGOTRvewlthhm6o8Lf8Ms0p89h+LIn78mXoT7mw5EVL5K3eA7CpnlKsDHpoVbkLBCRE2XLgdA/Eb/AlG1BVix3NSdSNIuFjrNY4GRCqIsz832Xs271cbbtLiIlT0rmiXZOlg5TKnsLRf8DOicf0nnlJnLdAI1dSqQaGS3KBlo7quhQFqNWn0aryaVHfQCdejuDmnUMaZYzqF7AaL8vY4PejA15MzrkzcigF4MDbvQPuKF/egrXg4NeDA36MTz0tAb9GRkMYGRoHqPDgUyMzmd8OITR4UgGh1bRp1tHl3YLas0+VJpMunrPoOktQtNXhrqvgvbuMtq7KujoqkTdU0NnX72htLpGtDoJXcKMoa6Zzt4mVD1NKHsb6dBX0aIvo1Vfh7K/jU69hq5uKX29ZxgeTObq5GquX7PmxpuO3HrHk5tvzePNq5EM65fTp92Nrvs4g/2NDPZ3MjR2mYHxs+jHLtA3Vo5uQkLveBvdAixO9KGdHER7ZZjea2r0VyX0T3YwOKpmZFTG5EQxb13P4cEHCXxyN5ZP39/D45s7ePAgmrvv7+PPnzTDj4/gh5/55bsf+EUw8f7hqdfid1/zy/f/0QrxnyuI/zVYFADy/zlgHHoKjCpJPZomARgbUEmFCDkJ6qdKo3CvkkoMyqKyqQEBGIX3Zc3tyGUq2qVy1PVV9NQU0nEumaacdSgOLqMtJ5KWjCBkR7aguHSR7sY6OiW1dMmEn1FraIWrJA2o6hvpblKglUipKj1GTtZ2li/zxstzLp6ec3F1n4WD04vYO72Ah89svPyN8PYzxcfPHHvHF7Gw/j1m1r/BxOq/YSH+HTZOf8DJ+2XWbA2i4EIWckkFzbISVm4IxHX+bOxDpuEY/iLi+S9i5fsnTF3+F6ZOf2S22e8ROcwhdu8m5I01dCpa6JK3Pi3BB1KKWt5Ip5CPLf87LD6DRkNajZBY87SEGUtVWwvCDGavQspIUwUjhVmotwQztMyB8YXWaAJncc7mXzjn+FtKo8R0pO9kXFLDsKoTbduU4bdaIUMtFzbZheUkOV0ymSGmsVtWRcWZgyRtXk7mxqX0nsxAn7QBRZQDNe4vctTyN+yw/5/kbQtHWnQEbU0VXbVNyBulNDZJkEpqUQvQ91RdbKmrR1FZg5eVHaKXZmP7wnRsX5hhUBhXBodRdOy4QfkTZkWbKitprq42wJ8AfQI0ToFjowEGfw2Lz64FmBQg8e/PCqApQOPTzxrAcQo6fw2VwnVrQx2tDbWGU7hvF7wj6xtpralF3ViPqqEGZUMl6oYy1NVnqc6PoSRrGbVHVlBxeA3fPpjkb199zI9PnvDTV1/yy58/5acnX/DDk8/5/s8f850Ai3/5hO++/oIfvn7Cz395wt++/giNrIj8rDVkxAeQvt+X1FgP0uJcyUpwJTvBkbwUB7ITrMg6YM6xTDH5mc6cyfM01Olcd4ry/Sg9GUDl2WAqzwRReTqAilMBFB/2oOiQJxfyvCg64kf56TCKjs7jVLobh+NsyNlpzJE9ppw7YEfRAWdO7hZxZJcDR/Z5ciI1jLzEcLKTFpCbsZTD2a+Qk7aEzKSFpMVHkJEQRV7qUvISo8ncM5/0GH+ydvtycI8P2TFuZO0SgNGR7N1OZO9yJCtGTOYOWzK2WZK3x5acGEtSN80hbeMcTu6z40y8PQUJDhSluFCW7UXD0Xk0HpmH5Og8pPmBSI4GoMydhyrTD02GH50Zfmgz/VAmuSHfZ480TkRzvBh5oiOqRFe6D7jRGeeMcrcI1W47NHvs6NxrS9ceG3r22dK3347BJDGDyTaGbeArRxx444wTbxe78k6JC2+XOfNGqQPXLtvxmrBZXezKWxc9eKvIw3BeL3Tn9QI3rp1xZeKkI5OnnBnLd2Q435bRM9aMnbFk/IwF185b8+ZFO94qtOX6WWveOmPLO2dFvHtWzPtnbfmgQMTt81N1t8iB24Ui3i8UcVuwxil25O4lJx5cdOJBoRP3C525d8Gdu4Vu3C104f4FJx5dFPPRRSs+L7HmyypLPqmby2f1JnzVaMFfGqz4utaSryqt+LLCjs/LHfiszJnPylz5uNqJDyuduH1RzGtHzXn3tDv9yVZoYy0ZTfNmIiOI90+vRBPrRuMmK2rXm1GzzpzaVwV4tKFhqwOlqywoWDyHwqUmlK4TU7rBheJXXchbaMb+gJfY5f088ULSS9hcssLmkhs+lyMRRpxcYk1+tBVHF5lzZKEpByONOBJtyrFlFhxZak7uwrlkRc4iK3Im6WEvk7NgFidWmHE0WogdfJkzEdOpWWqGbJklTeFzqPGaRp3TdCTOM2jzmE2nsNjib4re1wS9MJvoZ0GfnxU6PxtU3iaoBKPvAHPU88xp9TGizWfK2LszwJyeAAv6AiwZDbTmWrA118PFvBYm4voiJ64udGBgviVqv9logozRRQnWObZIw15iYKc1d0/583GRP18U+3HvsJjX9s/htcS53Dhmw1fSEG6fdEO304TK8H+jOHAal0NnUbXEmLq1xjRunoNstynNu01pjDOjJsmC4UsLqUtyIz1yGvv9/0i8/3RS55uRFWlDaog5+3yms8njX1jl8BzLRb/lFbFgZ/SvrHf8I6udZ7DCy4ll819h/epctuy9SMbpDk5UDlCmfIvWyQ/Rvf+E4XtP6L/9IdLBcaq7epF0aVB0SGnpaKBdWY1aXYJWc55edT59qmz0ymT07XH0tWynTxtFX08Yur4I+vrC6e0Np6c3jO6+cLp14fT2R9I3sADdoD+Dox6MTvowftWPsUk/hsd96R/ypLffDd2AJz16d7q6I1EqM2jvyEGpykfdWUhnTzmq7hratLW09dTR1ldPS18dbd11qHoa0PRK6O6X0TMgo3dATm+/jF69DF1/Cz29zXT1NtKpr0XVX0qrvojW/gradM209yhRdnYYjMD7eovQ6w+i0qxAq12DtnsdnV0bUWt2oulMpU9/Af2QjJ7BHrr6R+kdldM3Vk/vqISeMQU942q0491oxvpQjw/QeWUUzdUxNK/p6Hytm86Ja3SN3aB3fITh16q5cSeJz79Yzs9fh8ATP/jCkyffm/DZk0h+/PYc/O0dAzDyDfAt8P33UwkvP33KLz8++Q8KowB9/35x+b8Oi//PAeOfP33EkFaNWtqASlJnAEaNoBw+BcJnwPhMUeyQ1Bta0YK6KLynkMqQNsqR1ctpbZCjqmuks6qEjsIcZIc2ociJoiMnCMXB+TTkLkN+ahedZSfR1tXS2dhGR52KLqma7uYWVPXVdEkrUMuqaJWU0FxfRE3FGbIzdrFiRQDLlvsSGuGAt78pvoEWhEU6sXylP7Fxr7B773KiFrvi4TcXR4/pOHnNwMb5edwD5uIXZMOqlaEcPhbHkrU+eEUY475gFu6LhLb0HzF2/x1Gzr/DzOV/YW49jU2bllFSdJoWARjlQmZ2C1pZC51CFKIB2iRo5M2Ge2GJ5++wqJhSIQUl8ml1ylsNKqxK1sSQrILxohz6di9gZKU9I8LA9kIz5L4vUuzwe864vUDlKwH0nshiuKmRnlYBFpWoWlpRKWQoZU10CLOkzXL6muV0S+tRScopKzhE0q51HI7bgvxQMhN58SiX+9ESYEy98/8k0e45dvhMJ3/3CrSlxfRU1xssdCRN9UgbK1FVlRpmClsMil0divJKPM2tsH1xOrbTpiN+eSYuc01ZFxFF5bkCJJUVNJSVGtTFqbi/p2qfsFTzVFWcUg6nVEcBBv9ev4ZFASyn1EjhFCBS2HIXSlAjhdeE75kqARCFv9EGlI1TCzzCtndbnZBc00hbQyOtwr3wb2hsQCOppaPyNI1n4yjLW0NJ3lq+eTjO375+yE9//oyfv/oSnnzJz0++5MevBED8hB++ecz333zKj99+xd+++4a/GYDxIcPaaiRlWUhK0qgqiKPw8AZOZi7jeHoUp7MXkJ8aSG68BzlxzuQluJCXaE1uggWHEq3IT7ElP9WG/BQrTqXZcDrNhrMZthTm2HM+U8zJJBvyE6zJ3mNCXpwVubFWpO+Yy6G9ZhzZbcI5IaUl04nqBFuK91lxKcGRi0nuHNvnyolUQcFcwOGMKLLTFpCdsYis5EgyEyPISogkN2EBhxKiOBgbQs7uAA7HBpAf58exWE8Ox7pzcK8rebFu5O11JjtGTHaMHZnbrEjdbEzGVhOytplycIc5OVvNSN8wh6zNczkSY8GJWBuOxVhwZIcpx3eZc3afLYUH7Cnd50jtAXdq412pjXWiKc6ZlnhX2vY70x7niHq/E10HXOg/4M5onDuDe5wZ2uvEyD4XhmOdGI51YHCPiIl4JyYPODEZb8/1JBFvpYt5M8eOt47Y8c4ZMe8VO3K7wpnbNU7cqrXnvRp7btfYcafWlrt1oqdlx/0Ge+7Vi7lRZsHNcitulFnyxkVzJs+ZM37amImTRrx21pR3Cq24ddGOmwVW3Dpnze0COz4osOP2aXNunTQ1nHfPWXG3wIrbZ8y5W2DNvQJr7pyx5EGBDY/O2fDojDWPztrxYYEjD8858uCsA4/O2vP4nIhPz9nwpNCGJ0UiPhXqgojPLzjw5KITTwqd+fSUA4+PO/H4mAsfH/fks9M+PBZgs9CR947ZMRg/m8k0MRPJrvTHujCwz5ueGE+upUfRscMVyUZbGl61pnatFdVrLCl/xYzSlaYUL51LYfRszi+aTdEKc0rWO1C93YvTK2xJmz+LOL8XDSUoY+mCUXfwdNLnTSMv3Ijjiy05Fm1BdtgsMkNnkB0+y6AuHl1mTu4iIzLCp5Mc+DzJ8/5IesgLHF08h2OLZnFi4XQKFs6gYokRkuWmSBfPRTJ/1v8BxnaPOWi9jOj3M0HvPZceDyN6PE3o87E0zC4qPY1Q+hjR4WNEq+csFG4zaPecjdJbUCSN6Q0wpz/QirEQWyZDbJiYb8tgkAWDYYKZtyUdgUY0er9IS+hcVNGWyCOMKfObhnylMeptxrRtmYY25mX0MbPp3TaTnl0z+N/UvWdUVInWrttn9+6w1TaLARAlg6CgRHPOsc05kAREMmIi5xwUyVABilCEykUGRUFtO+do52jbbWsntZ8zVqG7e+/9jXG+e3+c794f71i1qpaUaI2xnnrnfOd8IdGOO+rN/Ni6lYFEFwrWjyLeczSpC4Xyug3nN1mRt34yJTtMOP/8JDK3jCdxxwQSt03k5JpxhC4awzGP0fi7jsbXeRQ+s0Zy0O4Z9lo/yT7HYeyyH8Yeu+fwc5pA9NypJC6zJfP5JeQc8SLRPwHv3cmERcoorHyRlq6v6HzpJy6/9yuX3v+J/g/uMPDhT7S/9Dn1nW9Qr+1DpatHqa1Bqa42rKbVq86hV2TR3pJCZ0sCXc1n6ZCfoF0ZTJsqiA5tCO2aYNq0weg1wei1Ieh1YbS3RdDeHkmn/oxhPWCnOh5BXZpEenQpdKiTUctj0bQkoBZ2UrekolAVGMrhwtzEJmUFjUoxjRoZcl0DLZ1yWrvlNHXUGx5r+hRoehVoeoRAi4KOSyra+5R09Crouayls1dJR3cTnRcb0F8UoewtQXmxktbuGprammjRKlBoGlGpJajU1ajUdWj1MnTtIto6K+joLUffW2YYl6MbqEcz2IJqQIm6rwVNbyvai2p0/Xp0VzrRXOlBebkHxZU+VFevoLx2GeV14fgCLVfep/XKlygG3kI9qKTzxVhefW8HX322kN++nQM/OnP3dwd+/GkrD389Bw9eg7u/wU+PgfE3/hACL/e/Gko+/9vClSFg/PcQ8n8fGv8HHcafefjgHggyBF/ucefboR5Gdb0QZBGcGgkamRRF7RAYCn2KgoTzVqH0VyPM9BuSAI3K2mqUNRJapXU0i+W0iJpQimRoq0vRliTSkumFPGkzLXGLUcZ60nBmOdUnt9OQeRptZQW6miY0smbDFhKNEI6pq0RZK0FwMTWNMhR1YhokZYgqCig6l0JGxilSUiNJy4gmLy+OkuJ0RNX5SCTnuFCcSljEEdZvmofHAlvc5lkxx9McV08L3Odas2KtM0vXz2D+Ogs810/FZe1kLD2HYeL0FBPt/heTbZ/G1m4KiXFR1FaX0CqTohMGiAt9fg1yDDuXDXuzhdE9gsMoN+hfgXHoOuFa4XWtAIwNKoMb2F+RRlfENnq3zeDljdO5sd6M3tUmNC0yIm/G0yTNHk/L8d1cLS+gRyZD3dCKqlmBurkZYU+3Ie0tb6CtQU6nrMGw+k/XKKKmIp/UuAhiQ33JP+7NpcRItPvXolhmQ+fCseTMHY6v0zP4LbKg9mwYXWUlKKTV1MmqkEnKUFaV0CKuprGygsayMmICj+FhbonduAlYjx6L7bgJuFtasW/dOspzcpBVVBh6Fw0BFonYkEwXHEehRPxnGVmAxyFQHHIT6wxA+BgCBbAUoFBwNofgcggkh4Cx3vBac83jkvSjawSolEoNUgjlauH9xBJapLU018horqkzSC4VHteglJSirs5Cfj6a8hQf7n5+jYd3P+b3O1/x4Idb8P1tHvxwm9/v3OK3n77lt3sCLN7it3s/cv/uHR7evc0fdz+hT1eK+Hw4dcVRSAtDKM3w4lziLvJjt5Aft4Hs08vJiF5I2om55McuIuukE6kRdiQGW5IUbElysAWpoZakh1mRGW5NVoQ1edF25EbakRVqS2aoHRmhM0gPdSQ9dCaJAdZkhTqQetScoghHRCdnURNmiTTSlppTM6k6OZusIDtyIt1Ij5pH6qmlxEYtJv70Ks6GL+Z08ELiwpeTGL6ChOClJB5fQkLAfFKPLyAjeB6ZIZ6kBruRGORCnL8zCcdmE+8/k3h/B5KDZhLnZ81Zr2nEGDSdOB9Lzhw2I2r3JCJ2TiB67yTO7J/MyT1GRO8ez9l9Ew2KP2xGmq8V2UdtuBDoQGWgAxI/Oxr9ZqAJmElfsAv9x125EjCLa/6OXAtw5Kq/A9cCHLge6Mj1QAcGj9pyNcCWa4G2vBLiwBvBVrwdZc/bZ2fwdpIDb2Y68EqWDe+UzuQDkRM3a5y5WTuLD2vteb/Who/q7LjZYM9H9Xb/1Hs1lnxYZ8vHjfZ8VOvAR2JnPqyaxbsl9rx93pp3Cq14T4DGXAEGLbmZZ8nH+VZ8lGvBJwVWBn0sPCe8lj2dm9nm3MyczkdpU7mZNpWPUk0N+jDNjPfTpvF+ugUfZlhxM9Oaz7Nt+Drbmm9zrPgu24bvhP3Q2Y7cynbidvYcvkufzdcCKCbO5st4QXP4Kt6Vm4mufJTkyVun3ej1seHF8AUMHl9Ir+88+vwXozvkyUDoGjTeHjQcmEnNbntq9zgg2mlD5XZLLmycStVOG/LXTiJn1QSyVk0gf5MZlQdnGXoUzy6dRPi8MRxzHWHY5hK3ypTE1aYkr53K6UVjiFthRLIwPmfFBM4sH8/ZFUacXj6emFWTSNo4lehl4wywGOb5LKeXjiZ1gzHJa4xIX2NE0fNTKdloTPn6ydRuMUO2zgz5YiukLpNpmDMRtYcxHZ6mdHlORTN7EhoXYzQe02iaY0qTy2TkLhORu0yi0dmIVtfJaDynovWcitrNGJ2nGR3zzelcZEXXMlt6VztQ6zIBiZsR9UumUrPclOIF46hcNYXugPk07JhB0TwzipYaU7hyHAWrhlOy7jkkm4woXfkcRauGUbF7LC+eX8YrVSvoSPcgZu1w/J2e4ajjSCI9jIn0NCLEZRghLn8nzPUpgt2f4qjHU/i5P4337Kfwdn4G71nPctDu7xy2fxqvGc/gZf8UXjOewt91AuELTDm7dDpZa20o3WRP7W53ag6spDbIh7rEHEpTqpFWdNHbc5MbL33Da+9+x6sffM2L73/Gjfc+5aX3vuCFN7+g6/I7tGrbUevL0LaVodVdQKvOR6/KolOVTpcyiW5FHD2tZ+lpOU1XayI9qlT6tBn0CtJl0qPLokeXTbc+l25dLt36PHr12fTpMujRpNOjFq7NplefR7cunzZlDlph/3RrLhpVPi3qPJrVhbRoimnWlCNXVdGoliDX1tLUVk9zewPytnrkHU209ChQ9KlQPZL2khbdJR26i1r0l3RoetXouhS0dTWj76lD01uNqqcKRZeI1vZalG1yVHo5an0Dan0jTRoVLbpWlHohXd2IVihrC+NzLivQD2hQD+hQD7bTcaWTzsudtAu60knbQDe6gW60A91oBnvRXO1DNdiHerAbzbVeVNdv0Hz1TeSDb9J89Trq61q6rp+nfzCca5f3cP3Saq4MLGHw8n6+vlkFv38I936Ge3/Azw/h1194+PsPPHjwreEoAOJfNeQu/jswDp3/ed3jvsb/PP6PAqMQfPkrMP4kAGO7BpVMgL5qVFKhrCc2wKEAiH9Vs0T0z/MWicgAjlppCXppKRrhWlEdzaJmmqobaRXXoBVKg1UpJ3gnsQAAIABJREFUyPODkSduQX1mAYqY5dScXEnV6S2Ikr1pKo5HIT6HUlaNQuiLbGikVSJDWVOPuq4RlUyYrVhPa73MkHaWy0Q01lbTUFttOArnTTIJLQ21hlRzraSC9NRYfHz2snXbKlavmcfipc54zrdhwTJ75q+wxnP5NDxWmTFr8QQs5gxjiv2TjDZ7gokWT7NgnjN5GUm0yCQIoRxtXT26OiExLuzCbjA4jErDruxHwCiUhx+B4+OjAIuPgVEnb0XbpKFPWk53YgCdhz25umU6b6w34eXVJlxcaUrjoolkzHyapHmmKE/6cKm8AL2w71neikKYiykX5mPWI7iUyoZ6tLIG9FIZGokIdV018poyCnOSORt+jFjv/bScPk57yAGa1zlxZbUJ4nVTCHV9liNOI0ncNB91agxNxbnUiUsMDqO8rJiG8lLqSorJiI5mo+dcXEzNsB83Adsx45g5aTJzbW0J2LObqoKCR86iaCiwIhUg8S9hl0fnf+1TNLiOQqm5TvYIEB87h4/dxb/2Ogql6TqDU/m4F3IIKofcw1aJFAMsCu8jGUpcC5DaVFNLU00dTTX1BskNaxAl6GvK0IvyaClN4u5Xr/Dg3if8fvdL7v/4HX88Asb7d27x+91v+f3et/z28/f8evdHfv/pDn/c+54/7t5E35JDYdo+SjN2Upq+naKUTZxPWsf5pNWcS1xGYfxCChPmkR/rzvl4D8oSF1ASP5eCk3PIjphJRogdqUFWZARbkxNmR0GUA+dOOFIY7kBBuKOh1JsX7kxu+GxywmaTFjiD/FAnso5aUxw2i+qomdSGmVMXaU3jGUfqzjpxPtiK4mhnciKcyYh0JTHcjaQT80k+MY/YYDfiQjxICJ5HQtBcEoPmkRw0j4yQ+WSEzCUz1JO0YHeSglxJCJxNUtAcEgOdSDo2i7RgoV/SnjgfC2K9zYnxmk6ct4VBpw+YErVrIpE7xxNzwJhTe4yI2j6G6B1jObF9NGF7xhO2dwJRuycQt38KmQdNKdhrguSwJY0HLOnwcuCK/xz6ve0Y8LVm0M/GcBQeG+RnxcBRawYDbOj3s2DA35Ib/tO4FmDGjUhbbsQ4MJgwg8F0B14odOLVclfeFrvzlsiF18UuvCyazSviObwmdfmnXhE780KFPS9UzuAViRNviJ14t9qZjySuhkHZH5Q7894FB97Nt+GdHAs+zLPgo9zp3Mybzvt507lZYMkn56z5tNCazwus+TTXks9zLPkix4LPM835LH0aH6eZ8nGGKTczzHg/fSofZE7jw0xzPsq04JNM4TpLvsq05NtMC25lWPB9ljW3suy4le3INxmCZvJN+iy+SnHkyyQHvkx05GbcIj6OX8Xb0cu56OXGm1FbuOy3kkt+q7kRto32w0vp81+N3mcxLQc9qd8zh+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GkLRuHPmo5JdttiXc05qzTeM64jeKsx3Bi3Z4le+FEkl1HETP7WWIWPEPxkekU+k+iMtqekJX/4IDTM+y1H47P7PEcdR2Lj9OzeM38G/6znyHAdTi+LsM46jqCww5/x3vm03g7Po2X/ZP4OT5F0OxhRM0dQ9zyKSStMaNwpx0V++wN445UR+zp8ndF4zsfRfAWevNjuVxXyaBWwdsvXOH9167ywVsDvPlGL6+93s0rr3Xz2uv9vPH6Na4N9NKhl6HVCmGXLPSaNNpUiXSq4+hWn6FXFU2fMoI+RQh9rcH0tp7hkjqBy9pkLutSuaxLo0+dQp8mjT5tJr2aDPq0WfS3JXOlPY7+NkHx9Lcncakjlb72NLr1abSphXmPqei16bRqkmnVpKLUZaPQ5hvgsVlTQrO2nBZdJc26auTaKhrbpMg762jtkaPsa0HR24KyT4H6khrNJQ2qixoUvSpU7Qq0+mZ0HY3oumrQdFWj6apC2y1G2ylF11GLrl2Gul1Gk76OJl0NrfoaVG21aDrq0HY20NanoO2SBl2/Dv2VTnqutNPdr6erX0v3FS1919vpvd5Ot0EddF3rpP1qB+0D7XQMdtB2vRfl1QGaB1+maeBtWq68i6r/+lCSuyMfpeYM6taTqJsSeP81Lfz6Dfxyd6gU/evP/PHbXR7+/iMP7t/m4e8C8P0/Bcb/7Hv8a1Dm/1PAKKSkL7apUdSKaRFXoZBUo5SIaJGK/0PCDVoARUHN4moDPGrFRejFRWjE5bSKhNfqaZY2IhfLDDd0tayCVnEBynNn0SR50RS7jeakddQnLaUyZh5Fpxcjy/dHWZ2DWlqDqkZBq6SOVmm9wbVskchQ1NbTWiNARL1hHE+rrI4maQ3yR2naRpHgctXQJJWhEPYzy2qpl4qpKjtPzOkw9uzewIrVrixZ6cSyNbNwWzANm1mjsJszFnvX8UyxfIqRk59gssUwosKOUV18HqVMCPUMAaNWVoe2vt4AjOrGehQCuAn7soXnBAfyP8rSf0KkrqnFMM9xoDiXzoCN9O2w58bzpry6bjIvLzflygpz6uYbEe/0d6JcjbjgvRl9USbtdbW0yOoM6WWl0EtaVzuUTJfVoZLWoRLVohRV0youp6mmElFZEafDQzjl50X1qWDUZwKQ71lE72ozpJumEeX2DL4Ofyd41niqfLdRkxpNXWUhlaXnkZWUU1tURHJEOBs8PXGfbo7zZGPsRo/FZvQYZk2Zwjw7O1IiI6gvLzM4iYKjKEiAtSHXUIDAPyXAngCSQ47jI4fwr2XmR4+F1x/3MBocyUd9kMK/r+BMCj9TgM/HwZdmSQ0tAiBKBWCtolFcYTjKpSKaamqGXMbaBhrrhVK2FLW4Gp2o3PCl5t4373L/3hf8du9rfv/pO4O7+ODH29z/6Rb3733L7z8L+oH7P9/lwb2fePDTtzz46X30zRkUpG2hOGMJF9IXci5lLoVJ7pxPduVc8hzOJztzIdWZc4kOFMbNQJy6hOrkJVQlLKIidj7nT8ym6MRsik/OoeTUHMpPu1B8wokLETMpiXLmfPgscoMdyAmeSWagAwmHzUnztiDtkBkF/taUHrehMnAq4mBz6k/YUXfCjvNHjamOdjAklgtPzCIjzIHsEy6kR8wiLdyJ9AgXko7P5qyPIynH3UkImENKkBvZEcLMRXeSjs0hNcSDtFAPkoNcDMCYfMyJ1KBZpATak+RvQ6KfJXHe5iR4WxLvZUGClzlxh6Zyeu9E4g6akOJlRoafOZl+FqR6m3HiwATC940lZPtzhD0/nLM7xpC8dQz5240Q7zWjeb8V7V4O9Pja0+1tTqfXNLq8zWk7bIb2oAn6I2ZoDpvS7mtOm8902v0suHTMhvaj5qgDLGgJtkYf70pP7mLUaW6oM1zQ57jRnuOCLkfYtuFJa7oHigwPlBketKS50JTqjDxlFo3JMw1SpNjRlWXFlUJhULgbb5R58laJO2+dd+btQgfeK7Tn3Xwr3s4x490CC97NM+fDR9AoOIwCMH6ZZ823BbbcKrDjuzxbvs614Kt8C74qsOLzfAu+KLDii0Jrvsi35stca77OsTa4i7dzLPgx15jbeVP5JmcqX2ZP4/Nsc77Kt+GrfFuDvs4Trrflk5QlfJK8jndOr6bfdz5vn9rNjeBtXD22jZci9tHru4Eu7zX0H99Cp/86mvfOR+21FJ3fMlTeC2nc70KrjyfZSyeQ6DGM/FUTyV0+hqrtFhRvnk72CmOyVppSvdeFc5vtyFxrTtpqM/I2W5G+9jky14+gYKsRRTtNydwwnrOLh3N64QhOLRhJzNIJJK02IWGlEXHLR5OyegLVh2dSuseW/E1TKd5mybmNZobwS/bySeQsm0z+EhPKV1tQsciYcvex1M6bSMO8SdTMnUSlhxHlc6dQttAU8QpLFFucaVxjT5n7JEpnj6d45hhKZo2lZPZ4LjiPI9d+OKk2w4izeY4I079xyuZZIm2e4ozLSFKWTSbI+UmC3Z8mZ5cVGVusiLSfRKjjOCLcxnJi7lii5owkeZ4pKXPNOOMygXCXYYQueBbfhU8QtOpJvOb+HW/Psex3Gom321h8PUbj6z4cX7dhBM4dw3FhHavnOMLmG3HcbRShHqMIdhnGsVlPEe76D84uHEPWuqlU7HVAfNCWOm8rmv0t6AyzoT/MhuvhM+k7Nou2EE8GcvfxgSaJtzpSebsvk/ev5vP+jULevl7AG9cLeO36Od56sZx3X6rmtYFSrnTm0KGJp0Mdg771BO2KcLqUwfQq/elTeHNRcZC+lj30Ne/iYuthrqh9GdT6M6AN4Ir2GP3qQC5rgrmsDTPoij6SgbZQBtuCudIWwpX2MC63R3K5I5r+zjNcbD9Ll1Cy1p2lQ38WlTYaleYkGu1ZNLp4VJokNPp0w1pAtS4HpTaXFlUOjcp8mjTnaRFW+HVU0tpRTWuXBGVPHeqLcsMIHUVvE6pOObo2Ofr2RnTtNWj0lajbStB1FBuk7yijrb0SXXsVinZhJWAJSl0Jak0JGk0pGk0ZOn0VbZ0S2npq6eirp/diA719dXT31tJ7qYZLA/VcGmzg0mAjl642c2lQwcVBIeii5+KVbnoHu2gf7EM7cA3V5TdovfgerRffpvXiIMp+PeqLzXS1ddGp1fHBW6+DsM3ltx8f6Q5//P4TD3+/y4P7wvFfYVGAx/+zw/h/Gxgf/gr/rr+M7Xk8guePBz/z7w7jY2BUysS0SKpQSoZcxsdg+NejAIwGV0dUhby60vC4RVRGi0jogSuhsbqUJkml4WbeLBVgQmR43CKUumuk6KvKaco7iyh2G6LTC5DFuiFPnEdx+DxEsQfRFmfSLhbTKpS4ZVJaaiWGm75SKG0KvWnChhJJ7SP9WZ5UCqAprUdVK0dR20hrrVCalFIvLqNeUkqN+AL5hUn4HN3Jhk3zWbjYnjluZtg6jGeWiwkznCYz08WMNRvnU36uELlIgrKmFuHnamvr0Ang+CgApDIAYz0qwel7BIt/Db8I8PhXh1EIuwi//wuZcQwcWMrV560Y3GrCjS3TeGu1LS+ttKdu7kSOz3iCw9ZP4j/PgnORfmhqqml9VNJVyWrRyWrQGcbqNBjcV6XgMNZIUUqE/4cqQ2q48kIRaWdPEnd0HwXH99AYtAXtahsqNpgTIawStHmCMNunuLDVE2VGFPUl2VwoyCM7PpPAPXtZ4+bK4hn2LLS2wX7sWOzGjMF2zBjsxo9jkaMDxWkphi8Kjx1F4Whw//7StzgEeEOQN1SmFkIqAlQOBVse9zgaStIGqHz82uNexaHj41CM8PMMDqLBxZQil9Qil0pplFbTIKkwtCs0SMoN45mahC85AjTW1tLYIACk2NBT2yauR10l4aevP+O3n7/ll5+/5td733L/zvc8EHT3MTB+x++//AmMf9z7Dn75kP6OQiQl+5GVrkFWvBpx4VKqchdSmTOP0nR3yjPduZDkRH7MDM7HOlJ82oW8MAfORTpRdsadcxGOVMa4I02YhzjOg+oYVypPOVMR7UjVKSfKomdxXnAbQ2dQEOJA5lFLEvZPInHPODIOGJHvZULhEWMKD0/m/JGJlPhO5tyRcZQETKE6ypqKE7ZciLSlINyWgmg7ciJsyQ6fQU644BjOIs5vhqHknBbqTvJxF4RjSrAb6SEeZITNJSXIheRjzqQccyIpwIGUAHvSg2aQ6m9Dgrc5Z/cZc3rPJOIOmpLiM500n+kkHTQm4cBkkg5MJuXQFLJ8zcg7ZkH+cUvygizIOjqVbD8zMg5NIf+QCeXeFlQdMEd6yAq5tzUtPpY0ek2n4Yg50v0mVO2ZjPiAKZV7JyM9Mg2ZryVNQQ5oI93Rn11ET9Ym9DnPI01cRV32FsoSV1KSsJyKxOWUxS2m9OxSzp1YQH6EJ7lh7uSEupAdMpvc8DkUnfIw6PxJN8rOOCGKsUJ0xoq6uBk0JziiTprJpVxXrgmhmVJ33q5w460yJ14vsOCNAnNDyfqDQmvey7Xg4zwrPs+z5qtcG0NvogCDt/Ks+aHAltvn7PjunC3fF9nywwU7fiyy48fz9vxUaM+9Anvu5lvzY/5Ufiw05xsDWFrzRZEDn11w5PPimXxeLDy25VPB0Sxw5Wb2XN5MmEtfoBMvn1jLRf+VXA7czEDQDrp9N9HlvZ7B0N1cDtmF5vBq+oKepz9sGzq/ldTvcaUjaAUq3/mUbbSgeJ0JaZ5/R7rNAvn+mZRtMKdozXRavBahDVqNZL8r+cL8xL1O5G0cTvUBI9ThjjQds+Pc8xNIWzmSjLVG5G2eTs4GCwq22JKxzpjUNeNIWTWWom3mnN9qgfiAM5qQFRRttiF3jTmxc8cR7vQs0XNHccZjJEluI8h0GU6x5xiK3EZxzmM02W6jSHUbRaLHGE46jyBxrhFJHhNInDOGnHnGZLgakew0mviZIznrOMIAh5HW/yDcYjg+E58g1GYYx2yewd/2KXzt/8ZRp6fwdvob3i5PEuA5jBDnsQTNeY7Q+aOIXjae04uMOO1mRIKnqeEY7v4cYYtHEDD3f+Hn8Tf8PYcTvGASXs4j8HUdgb/HMI56PIOf2z846j6aQLexBLmOJnrRJE4unED0/LGEuw3j9LznSF42nrQVE8hePYkLm81o3GtF8yFzVL7T0PmbcinEkssB1vT52dIb7Ex/wiI+bvLhQ70Pb7Ud5r2+QD4cjOLmCzG8ezWGNwfO8v4LSdx8MZUPryfz9kAKL/Wmc60zgUuaSC6pjnFJ4cUV5V4uK7ZyWbGey62ruNK6nEHlCl7QruGGfh3Xdeu5rtvEoHojVzVbuKbbzlXdDq7pd3FNv5druoNcazvCtXZfrrYfZbA9kIHOYK50hnGxPZS+9jB62yPp0EahV4XSpg6jQyf0P0bToTtBuy4avfYkWnU0amU0quaTqFvOoFHEoVGloNZkGrbAqNvPo+4sRdVVjqKzAkVbGSpdGdr2KvRCb2J7JW1txejbCmjT59OuP0e77gJtuhJ0bUXodefRqwrQCWXy5nS0TSlomhPRKhLQa+LR6+Lp6cjhYlchl3oE5dPXncfF3gL6LxYz2F/FtSu1XB9s4OqAisuX27l0qYNL/T309ffQfaWLrqvtqC8paOyup76rjobOZtS6K3R0Xea9997ld2E498Pv4f4PQzBomJMtzLgWnMb/3wDjb/DwL/pvA+Nn9OmUtNZU0ywS3MBKFOJqAww+BsS/HpuEXreqChoqyw1BiUZpDfVSCTJxJXXVxTSKi2kUFdEsLjH0N7YaRqIIjl89tbUNtNZWoypNojXNm+YzG2iKWkJj1DJqolZTGbkBedYxGkSFNMvKaZZVoJBVGcrVrVLB/RShkohRiSWoRGKU4iqU4kqUIgF0JagEiKqtN7iBqjqpYfajRl6NorEKmaycisp8CguTOBl9FB+fbWRnnyYgcDeHjmzheOhhioozkVVWoaytN8w7bGtoHILF2lq0dUJP4VBJuFWYQykMNhdKzw2NBnAU4PGxBOfxsfuolgsBjgpeTznFi7vmc32TORe3TuHS5um8ucqBl5c60LjAhECnJzhk+3d22o/Gb60HJRmJKIQ0+qPB6R31dXTUNxrWK6rrmlDW1aOprUEnuGgGF64GaWUV4rISsmNCyT1xmIpjW5AttSZ1wXiCnZ4gwOYJkuYMp/nIcvTp4dQWJBPk58fBHV7sXr2WA2tWs3/lSrbNn89CKytcTUyZbWyMk/EUNs6fS3lW+tCwbVH10Eibxz2Gj5xFA6z9cySO5JEDKTGM2RHcQ8E1fNzXONS/ODS7cciZFEDxTzfxcTn6MZwKsxsbJVLqpbU01EhpkFZTLymnXlJCY00pTdJymqVDX2IE97GurpSmGhHK6lpUZfW0lMq48/U3/PrzbX755Tt+EdzEu7d4cHcIGB/8/B33f77F/V/ucF8YvipImOD/83tcu1iMouY4CtEB5GW7qSvaTmPxTlrK9iK/sIvGoh3U5m5GlL6W6tRVNGQuQ5I4F1GCB1WxrhSfmMGFSHsqzzhRccqR0hP2VJ12pOqkHVWn7Kg8aU/5SUeKIuzID7Ykw9eE2D2jSN0/mqzDYynwMSb70FQy9hqRf9CICn8TyvyMKPEdR9mxyUhOWCI9bU9ZpBXno8zJCzejIMqGC2dmkxXmSHKQIzF+9sT4OxIXKPRXepAa4m4oS6cedyPl2BxSjs0mOWAmsd7WxPtakRZoR5KfFfFHppF8ZJqhxBy7bxLx+yeTeGAyCfsmkXxwMmmHjUk5MIm0Q1OoDrFBFGJNZYgVhQFmpB42IvXwJDKOGJO6fzKpu43I2W9CwT5Tzu2eQs62CWQ+P47s7Ubk7THh3KHp5O03I3e/GTn7pnLe2wZp1AJqY1dRFbuW0qStFKXtJjtpJxmJO8lI2EFW4g5STm4gPXoJaRGepEa4kyKU50NnkxI+m9RIIRw0h5QIJ9KinMk+6Ux2lD25JxwojXGhOs4dSawLktMONMTaocuYyWCJO69UCWNtZvJRlRM3K2bxfpEd7wolayH8kmXBzXRzPk234ItMK74VysyZlnyfLfQpWvJ9niW3cs25lT2NO7lW3Mu15m6mJXcybPgx15mfznnww4WFfF+2nDs1G7kl3cDt2o3crtvAbdlavpcu5zupE5+VzeDdbAf6Iyy5Eu5G//El9Piv5IWIXfQf20bzjkV0em/mesRh+o/v4XLwbq5F7af72CYa9njSengBncdXogtYTH/kKl48s5LLYYu5GrmKq1Hr6QhYRuvh+XQEr6XZZxHSA65ow1bT4DeV/vjZvJC+kI4TztQcnk7ZTlPKd1kh83Klaq8zZbucydlgRuZ6I9LXjid73WQq98yg3tuD85ttKNxoS+z8SZxwGUu4yygCPf5BxNwRJC8ZT+7SCVxYOpFzC8eR7j6CmNnPEOn0NGFCuXfOP/B1eha/mc8Q7DycaPexRLuOIdxpBCGzhnHcaRj+M58hxHEkYVajCLYcQbj9aMIcR3PMYThBziPwmvEkXrOeJMBjGMcXjCJq8ViiVowiYuUIwpb/g7D5z3Jm3lji50/k7NxxRHj+gwCPJwic8wQRc0cS7jGWyLmTiJg3gSDXZwl0e5Ljc582JKHDFk4ictEUTi6aSPJaYcD5dDLWC0GWccTMH07y4lGkLh1FnuC6brdEucsF3SE3ugI8uHpiMa+cWs5gwDwG/RcwcHwRNxLW8HmNF5/rvfig4yDvd/ny4cUIPrkWzzuXYnn7UjwfXUvnkxfS+fRGGp+9lMP7g/m80pnAZUUIgyp/rmkO84J2F9dU67mqXMo11QJuaObzono+r+gW86p+GS/rBK3klba1vNaxkdc6tvBy22Ze7djKy207ealtLy937OflriO81OXN9U4fBjr8GOw8Rn97IBfbAunTh9CtiqZbHUmvNpJeXTg92mC6NIF0aQLo1BylXeOHXuVLV3MA3fJjdDYF094cTltrNG3qOHSaZNSaNJTaTJS6HBRt2SjaslC1FaDWFqFSnTP0Srbp8mjX5tCuyadNfY42VR5a9SnaNGfoVMfSpYynqyWBnpZEOuWxtDfG0N58Fn3TGdpaTtOhPE2X+jQ92jP06mPo0cfT15ZCf2cug90XuNpTzuVL+XT3J9HRnUdPZyW9nZX0dF2gpy+Hjr48tN1VqLu0KDv70fb3or2o562PXuK3h9/Aw+/g/k/Cyhe4/yt/3P+FBw//LwGjsJXlvzO0W3AIH7uF/3L8d3fx8fm/QeMfD3/h4UPBZRR+zlDwRUhJ9+gUNEkqhhxCURlN1WXIReU0iStoFhws8SNJqpGLKg2wKACjwW2sqaFRuIFLqmkQlSMXl9EkOI7iMlolVbRKhd7IGuQ1jdTVNNMkAF1tNbqKbFpzwpCe2ookajnVIe5UH3emJHAWZbE7qE49TGNhKIqyWBQVaWgk51BJSg3lciEZK5SqhT7DZpnQw1dJg/D3rBXRWidBUS+mtb4KpbwKTXMVigYRLXUNtMjqDeng2soKxGXFNEoFwCqioriAypJC6sSVhpStslbooawZchWFNLhhzJAAb1IUDVJa6oX3qDUAkOA0/osaG/7lXOg7FH7fq+kx9B9cyeAWG66un8iNtRN5bZUZ14UVVmstSV06ngC7p9hh/RTPu00m4th2amtLDOV1dV0zOlkL2nphPE8TCrmcVmEAujAGqVaMqrYGIehRK5IhF0tpLEhBcvoIxXvmUrpwOqdmDsPP8gm8zZ8gwnkkUZ5mnFg/j6Dn13F4y3Z2r97FobWbCdi6nVNHvPFev5EldjOYb2XDIjt71rl74L11K6L8fJqqqpALwCiUo4XQiZCsFoIogssoJJprhkrGwnOPJTxnKPHX1f3zur9eKzx+fC58wXj851oEV1EofQtDvB+1HzSIBXAU0Sh8FiWVyA3uYrnh8ys4rYZ2CWk1TbIKWoQvQdUi5OUi5JVi7nz9Ffd//oHffvme3wQ4vPc9v//yrUH3f77Nw7v3+eOuMFtLWPH0FQ9+vsWDX77l5ZflaPXnaGkRU1WZh0SUR600F3l9Ho31GTQ2plDfGIes4TS19VE0i4/QWLGHupIdSAo3Is5fS3XOSsQ5yxFlLUacuQhp9iKqk+chSpqPJHkB1fFzqTzrRtmJWRQEWpBxyIicQxMoODyBYt8pXPA1pshnEqLj06iPtKT62GRKfcdSGTgRSdhUpBHTkUaZUx9njfSsBZXR5pSftOZClC15oXZkBtmRGmhHnK+S+Y7HAAAgAElEQVSVASDTQuaQEjyHxGPOJPrPMigpQDg6EOdjQ4KftaGHMc57Okle04g/bEqCwVWcRPw+I1IPTSL98CSyvaeQ72tCUeA0QzBHEjINSZg55cfNKPSbTMFRE3J8jMnyNibtwETSD04m66AxyTvGcWrds0SteZrTm54jdts4YrePI2bHBOJ2TyJ+z2RSj1iQ7ONMnLcz8YFziQ9dTnTQUs5GruNMxDpOh60hNnId8RFrDf2acYGzSRQc1AgP0iPcSY9wJT18DpmRLqQL8Bg2yzCMPDPckewIRwqjnSk+PYey086UnXSg6rQ9sgQHFFmzact3pTd3FgPnZnOjeA5vVMzhnapZ3JTM5BOJDZ+Jp/O5yITPqyfxTaUZ35Vb8G2ZOV8VT+erYku+KLLm8/Mz+LrEje+rlnBHspaf6rbzg/wAP7Ye5ge1Fz+0+fNTbxg/XYzip75w7vQe43bnEb7VbOVeuxO3FbZ8UWvHa3kWDCZYcT1pNt2RDryUvJh38zbQf8qdazGLeTNtIy/Hr2YgejE3YlbTH7kYlbcT7QGetAfORePryssJK/n4/BKux8zitaQFvJexgf6wBXQHLeGFMzvoCd2Mym81XWFbGTw7m8/Ll/Ph+cVciZnFpdPzaPF1Q3ZgPm2h22j0WUH1fncq9zlTtN2S5BWjyd40hZznzRH5zKfWfxVdZ/ZRvXM2F1ZMIWfecBIWDqdwzUhUh0zpPjKF7gMT6Ng3CfGG0WQuf45TS54jcN4/CFsyFn+PZznq+iTHPZ4hxP05ItwmEDHHiKg544l2e46Y+f8gZfEYkjzHEO8+kuS5o8laZkTmsvFkrRhLypJhZK4aQfbaEeRsGEPu1unk7TQjb5cx5/aakr99CnmbppC4dCyn5o0g3HMYge5PE+TyNOEewzmzaDzJK01IX21C8rKxJC4ZSeaaieSsN6Nwix0XttlR8rw5Jc9bUrh+OgXCsPOlU0hbPJG0xeNJXTTaAIyS3ZYo9tuj9XJG6+vGpfBVDEZsYiB4E5ePredi4AquR6/h48J9fCo/wEe6A9zs8OXLy1F8fT2ejy7H8P6VWG6+mMJHLyby4Uvx3Hw5jZvXc3il6ySDah9utB3g1a5dvNy2gRc1y7mhXMxLysW8qlnGy+qFvKZbxGv6RbyqEx4v5I22JbzZvpw321fyRttq3mhfw+sdG3mjaytv9uzk9a49vNJ1gBsdh7nW7sP1ziAGO4K53BZMnz6YLl0IvW1hXOoQFMKltmP06Xy51HaES/r99Ol20qfdRn/Ldvqbd9DXtJPeln30tB6hW3mUDmUQOkUoOmWUAf60mrOo1DGo1fGoFAmoFQkGt1CnjEWnjEGniEWniKdNIQDhcboVIXQrQulpDaNXEUGvMoru1ii6Wk7Q2RJNW3M0nfIAupt86G3x5aLCh0sKHy62+nFJEchlZRgDqpMMqs4woI/gUkcAPZrj9KkiuaQ5Qb8ugsttwu8VQZ8ugV5tId3aMnq7cmnvyOedDzr5na+5//AOwuY8fv8Ffhc2693ljwdD5en/XN98D37/d/01BPNXV/LfQy//xRzGf4G/R5D3x4NfePhf6I+Hv/L/Vg8fChQ89HMNwPjgHj9++xm9bQrDjbdBcAhFxQh7dwXJRSUG8GsSlyMXQFJUQWNVGfWVZQaXsVlS/S89jUJfo+BAyoWStbD6TTR0AxeCMwLgCSnqJmkDLTV1hkS2UlyANDuY0pPrqQz3pDLAiko/UwqPTKPIz46yEHfKI5cjSdhNU0E4TUVxtJTn0iIqoVV47zoxLfVi5LJq6qXlNNZU0iSrNjzXXCcyrAFsbZDQathK04Sqthm1rBllbSNKWSOtNTID4AhpX0FCz5uQ+FbWSA2jW4S5lIaZk/VSlAIs1ktorRfeUwBQKS11tYYwjhDIaRF65uplKBrq/kWCQ6ivEdFdmEJn6E76dznz4ppJvLliFC+vHEP/2sloN5gj22BN0pzReNn+jY0Of2fLagsKC84YQLxV0oRGqkAla6RFLkUul9EshGAaatDWDQWR6kU1yKrraKkSo81NRBGxi5pdc0ibM5YTNk/jb/6/ODj9b+yyHs78cU+wyGQc86dOZd50O1Y6zMdvwzZOHfYhfM8B9ixbxZb5i9i+ZDleW7Zywvco8aFh1JWU0iqW0CQSVvv9qWZhf/df9lQLe6v/XcLrwt7qx9f9V8fHf0ZIPw8loMX/fB95dTXy6j8/V8JnS/i8CRLaI4TPnaF9Qir03woSPouVNFaXU19dRqOoAqH94uHPP/DA0KcolJ5/4Ldfv+W3377h/s8/8vBH4M79oabm328agPLXe/e4+lIjtYoUcorTiUmJJi0ngcILWYgkxTQ2VRsastv6Gmnrb0B/uQaNKg1lUyzy2iik5YHUlh+lvvIoDRXeyCuP0Fp1BHnZflrK9qGpOICmbC8t+ZtpyVlHU+pSak7N4cJRM84dmUT5UVMqj06hOmAC4mMTaYg0o/mkJXXhU6kJMTZIFmpCfYQZ8hPmqOItaImZRv3JqYijTKkMn0q1sLovyp7iSAfyQuxI87ckKcCG+AA74o7aEecnaAaJ/jNJDXIi3teWGG8LTh404bQAiV5mBmBM8ppK8uEpxO8bR/qRSeT5GVMUaEpJoCkXAoypDJpCVfAUyo5NpPzYZIr9J1Pkb0xxoBkXjgmhgmmcCzQn/+g0kvcbEb15GJEbnyFq8zCiNg8nYvNwQjcOI3zzCBIOmXBy9yTC9lgStMOcoF3W+G6zZM96U/ZtnMbhrZZ4b7PCf6cNx/fNIGS3JaE7p3HioDVxfo4kBTqTdnw2GSHCfmxXcsJdyDGEipzICZ1JXvhM8sJmkB9uT2GEHecibDkXYcWFE9aUnrKh4rQtkrOO1MfPRJHmSPe5WVyrmsWbDY58orHn63Yrvm4z5ps2I+50WvBTuy13dDb8qLbhB+UMbrU485XcnS+bl/G5YiNf6/dxuy+A7/tD+Kbfny8v+/L5gC+fDwby3YtR3LoRzu0bgdy+fojvLm/k53577vZYcbvNls+bbHinypI3Sq3pS57AQKYJn8rceKdiBu+WOnKz3JUPi115M9eZ9wo8eTtnHi8muHL1lCsdgfYoDlvwarIHn1Y4MhhnxLu5M/mieDlvJC3gtfjVfJLvw7VTu+k4tpW+sD28mbaA2+LV3JKsof+MPS+nrEUXtJYmry30ngxEG74bqc9CxF5zydtsw9mFo8jeNo2sXTPozPLnNXEab5YlMHBmN237HencZY549RSaN47h7RALbsVY81nYFN4Nmopm+zhKN4wna4sZJ9dNIXrZJMLmC+Xjpwlb8DQRc5/j7AJT4udNJ22BGedXT0K8dSzSHUaUbpxEwcrRVGyeTOXmich2mdC834ymvZNp2T+Rxl2jaD4wicqd05Hst0R22BJF4Axa/G2p3GNC4pJnCZ3zBIGzniRozgiC3YYRMXcYWZumUufngmS/PSWbTShYOY7KLdOQ7rRFstOe+j12NO21RrJlOmVrp1G21orzyy3ImDeZjAUTyFg8lpwV46jaPg29nytqLxfaji6kI3AlXcfWc+PMAW6c2stA6BYGj6/n3Zi9vH3uAO/V+vCpMpRvO8/wbV8Cn1+M4+P+GD6+FseH18/w3guneP+FWD64msyrPWG80Laflzqf57XutbzSsYRXBDDULuF1zUre1KzlNe0y3mgXtITX9Qt4o20e73Qu5J0OQYt5t3M573Ys552u1bzTt4F3+rbwRvc2Xuvaw8udB7nR4cOL3cG80BXOYHs4F/UhdLYH0NsZRF/ncfq7jjPQfZzL7YITeYTBjj0MtD3PQNtGBpTrGFCsp79lPf2tW7io2EGvYi/dikN0KXzpVgXRqwmjUxWJrjUSbUs4upZw9IoIg7QtoQjSNAcbpGsKorven165Pz1NvnQ3e9Or8KFb5Uu32p9udRDdqhA6laH0Nh6hv/EAl5v2caV5NwPNOxls2cVgy24Gm/dytfkgV5sPc7XFi6stR7jcJFy7n8HWg1xTHeG6xodrKl+uqQK4rj7OC5pgrrYepk8VzvvvNPPbw6/45eEv3L8vjNMRoFHoU/zhUYlaAEHhuf+TBID8KzT+e2r6T4j8j9DL/zwwKmmSVtAoKjFA4j+hUSRAY6kBFoX+ROHmK0heXWG4SRug8BEkPobFfwJjdeU/b+SG10QS5FW1yEUymqUCOAgjfErRS7JoyPKnNGI5ZUEuVAc5IPKfTvHhKRR7TeOCry3nfB3J85lDQeBiSqI2IYrfT136UTQX0mmrKKGtqhxNRRmKsgoUlUJpuhFVrQJFrYrWWjWtMjmKuipDabi5RgiJlNFcV0lrgwCXVQY3Sl5XQXN9NYpaCUphXNAjCSVUof+uRZCQ9BVmBDbUGSBUIYwfkgnjY4Q+PKHfcqjnUgDPx1LWSWhvrOZidQ4dZw7RcdCTq9useGmNEa+sMeL6yolcXDaJtmXG1C4zI3b2cA7YP8Hm2cM4G7AB+YVMNOWVaCvEKCrLaJJeoLlBgOEaVLJqNDXlqAzlemHgtphGoQczLoyS3QtIdBlFrN3TRNs/y3GH4RxxGMVe5ykssxjH/OlTWGJrx7IZszmwfDMR+73IO3WWyrQsLiSmUBCXQHlmNuKCQqpy8yjPyUVadIHGysp/QpwAjQIsCkcB6B6fC7D3GP4eH/8FGIVe1L9IuKZFIkVIQP9XsPgnnA7B4eMvI4Z91I/6aYXP3Z+tE0OwKBdV0PAIGAX3+1+AUehV/OUHHhgkOInf8/Cnhzy8+xsPfvma+798woO7whT/O7zxRjWdndupF5mSmziMglgTyhJcESduQBS7H9HZAMQxkdQlJdCak4XiQgrK0mSazsVSkxlBbWYozQUn0JWcoac6noviBHqqYuivCWGgzocrNYe5LN7PoGgvA+VbactcRPOZWTRG2SIJMqX2uAmN4SY0hBnTFGlKa/Q0FCeno4u1QXXa0vBYOFedtkCfYE3TCWPkJ0xoiJ6GNMIMabQV4mhbxKdmIjk7h5LwGWQEWhLnM42YI4LMifO2JtHHljT/GaQHziDjmB2JvtOI9zJBAMX4Q1NI9jIlzduE5IMTyPefSmmIJVXhVlSGmlMePI2K48aUBBhREjiRC/4TKfAx4kKgKcVB0zkXMJ2Co9MoDDCnMNCSPH9z0o8Yk7jfiIR9RoaeTaHcHbN3IgkHTUg6Ykb07omE7zUheJcJgTtM8NlqzIFNk9i3cSJHtprgs90U3+3GeG2ZiM/GCfhvnkjQtikGHd8xhYh9Zpw6YkGcrw1xfjYkH5tBWtAM0gJsyQmdRW6oAzkhduSG2JIXYkPmsWnkHJ9GYZgF58MtKQmzoeqEHZJTVtTHTUedPo3uAlNelVpxU2HHZ2pLbnXa8kPPNH7omcIP3VO402PC3Z5p3Ouz5u4lR364OIcvOmbzaYcbX3Uv5LuuJXzVOZfPO135pNOFjzrdeV/nzkc6dz5tn80XnfZ82TmdH3uMud1hzO02c25pbflWOZOPZba8XDTZoJsyGz6QmvOhyIqPKm35sMyOD0rs+bBYGCbuwgeFbrySMpO+iOm0B5nwRtosPi224/U0Uz45N5NbFYu4Vbaa99KX8l35Ed7LOsgLMXu5cnIPH5zfzEP9UW7L93Ejaxmfio9xLd0fTaQXHWeD6U4IoClyM5LAlZR7Leb0chNi1pkTvHQqJzbNIe/oNl6V5PF+eTw3YnZxPWSlYWKDar0lH4TM5atIN26fnMvNIHdaVxlT6D6O9LlTOO0ygRNupkS6TSLSYzSnFo4kY50JBZutKVgr9GFOpfnANHS+k1AcnopkmxVFK4Qh4dMoXjUB8RZTlIfskG6djGzHZCrWPUfxqmcoXTuCyk0jubDmKYpW/82gwtVPU7p1Iue3mHDKcwRnFo4nZsk4klZO4Px2c5THPWj0caR6hxlF6yaQt2IkJZunUHdwBrK9tjTus0e0xRzJ89aINltTucGCNM+RZC8cTcGK8eQtH031Fkuu+PnQfWgPF/22czVsG13+S/nf5L1nVFXnuvafc85+z947O8WKSO8oYjcaS4w1mth774IdsdBElA7SlN5Zi8Va9N5776gxJnaxoNi7Jmpi/L3jmUDKPvuM/4f/h3eMcz5c45lzrgl8YI6xfvO6n/u6L7mv5uYxC84d2sCpPeu4cGA3511tuHTCmfYIT65GuXNLdYx72b7cK/TibpkrdyoPc6/uELfqDnGhyoFLNfv5vnwDZ8sX8X3FV3xbMoHvSsdztnQiP5R8ybniafxQNJ0LpTO4WDad8yWT+aFkAlcqv+RKxRSuVEzlSsV0CRovVszkUvXXXK6dz4WaRZyvXskPVes5U7mFM9W7JGhsK7emscya6gpraiusqSvfR0P5AVqqDtJcZkVb+U5ay7fSWrqettI1tOStpCV3JY3Zq6jPWk1t5npqsjZTnbWNyuxdVGZbU517kOo8WyryDlKWs09au473U5azn/LcA5Rl76cky5qSjN1Upm6mMm0jFenrqEhfTUXGSiqzV1KTu4a6go3UF22lvsiSllwBeFa0ZO+gJWcrLbmbaMldS0vOKpqyl9OQsYz69KXUpayiPmkjDckbaUrdTHPaVlozLGjNtKQlcyvNmQIot9AqlL6emkxrrp3P4N27e7wVJehf3naDYRcwvn8n9jT+rwDGf+0wCnAUwChgMVUWKbmL6d3AmCaPI1Um4FEARJebKL60f5dMOv7tS1x0MscpSZeryFCIsGXh5skoVIVTEu9D8rEdxDosJmzXRGQWusgttInbok3kJi1iLPWJ322Gwmooir3DiLceQbz1KGJ2Tid292JUdhvJ9txH4QlXCkP9KYiOoCheSYEihQJlBvliIkhiODmJEWQkhJOhjCQrOZYsEUmTJCdNRPUkKUhLEvmPPd3IXR2/WSoxzq47siUxlazkDLJTMslLTqUgSXQvJ5MvJpcIB02p6lrFcbeyVfFkqiIpTwyjLPAQJQ6rqNs1k5rlQ6Tg7ravdDg9XZvmSeqUTNMldkIvDg/9gO3DPmD7+P6E7VxKtpcjxcE+5EV4kyPzJDshiBxlFHnyYApijlMYE0RGsB+xzo4E7tyE4/QR2AzrhdOQ/8R12F85PKYXNhO1Obr0C2SuBzhkuY6tSxZhsWQZlotXcMRyD+HuXigCg0mJiJKkCguXHMXEiEjiQ0O7wFDAoSgRd8NhDyCKNU2Uqv8FNPYAYA8w9gDkH9eee/649oDo77AoHM2u/bPimfsjNHY5jL87juJ57Hm56QFG4TKKzNH3wkl8/Zx33erK03rJ+9eP+OX1T7x98yNv3zzmlzcP4dUbeH6Ly2c9+K5+FpfKR5Du8yEJhz5CZTOA1INGqHabkLLXjLT95qQdNCPloAmKQ8NRHR2NwmkEsfZmxNoPJsllBKluo0hzG0myy1ASjw4h0WkEykMjibc1J8FmCKmHhpF5ZBhZh80odR9BmecICp0HU+lhTrmrKcVHDKhwNaXKY7C01ngOodrTjCr3rvMyZ2MqXYwpOqRHoaM+uQ76ZDsYkO9iRtYRM1IcB5F2xJwUpyHE2A3muJUxHlu1JRh036yHl4Uhx7YZ47PDkIA9JgTsMeLEXhNO7DHF20IH7y2aHNuigc9mdY5bahK+W4/YfYYSMEbt0SHOWofI3RpEW2kTsUuT4O0DCd2pQ/AObY5baOG/VYsAS20Ctuniv00PXwsdqWFG7Il026CB6wYNqaHGZ7sxrpt0cFqngf36gexb1Q/rVQOwWq3BtuUD2LVGC8ulamxd3Jcdy9XYvrQPFvN7YzmvD9sX9mPP0oHsXjqAPcsGYLVcjd3L+mO1Uk3SgVXqHF6vy9FN+jhvNsDNwgCv7UYSQHuJJp2d+vju1MPbUovAnUaEWBkTa2NKwiETEg5pk+mqRflxfVpjTDmXOITLqeZcz9blRt4Abuap0ZHXj878/twpUuNeqQYPK/V4VGfKnSojOov0eZRnwIM8Te7kqXE7vz+38gZyt9CA+4X6PCzS4kmJGs/Le/O8vB/PygbwvEyHp8UGPMwz5EGOCQ9zB/E4fzAP84y5l63H/QwD7iTpcVOuxQ2ZDjfjDOiINaUjZgjtoYM57aFN/aF+fOehLUUFXQ/Q5U6oMffCzXgaM5afVN/wQrGUjpClNB76itSNo8nfP547yRa0K1ZzO20L7xt8eFUeyiV5IOdiZHwfmUypSxDZh2xI2Lsc72UT8FwxkfWf6TLPTIuVnw9n29TxLDfsh3zDLIqs55O/dzqRizWIX6VG1lYNIub+B0Ez/w/OYz/AftQH2Iz5d6xGfoD9yI9wHtcLjy8+wnva3/Cd/leOz/iIoGkfETb176jmfkTO8o/IWjYA1VxdQid9SvCkjwj98mOCv/iQ4xP+k+MT/sLxiX8h+Mu/ETnzQ+KmfSD9TNG63lJYd90uQ9rsRlN7YAzZlsPxndkfh88+xG1KH3xnDcBnRm+Cvu5HzGINYhapEz6vL0HffMqJb3oRvUKHuOUGZG4YRfbGkRRvH0uBxQjyLYaRttqAlFX6pK7SR7FQg+y1g2nZ+QXNu6bwg/1CrrtvpGnPfL63X8t1t+1cdtrERft1XHPaRIf3Xm74HeSa3wGuBxygI9iWWxG23Io+wM04KzqVVtxP3Utn9l6ulllzs3o3l8tWcb70a86VTeJ8xRi+LxvK96XmnCsfzqWqz7hS8RXtlbO5WjmTyxVTuFzxBe3VU7o1lWs107lWPYML5V9yvmIKl2pmcbF2Lpfql3KxfjXn6zbwQ70F39ft4EztLk7VWNFSe4CWWhuaqw/SXHmQ1sqDtJTt41SFNafKd3OybDunyrZxpmwjJ4vX0lKwlub89TQXbKa1eLvUsV2ft4O6vF00FVnTVHKApjJbmsvtaSixpbHEjsYSe+oL7agrtKc2357qPDtqcvdTl7WF2qwN1GavpTZbdIEvoTJjHtWZ86jNmk9t1gJJNekrqM9cS1POOppz19CUvYLGrBU0Zi6nIX05dSnLqEtaRp1yBfUJa2hUbqBJtZVm1TaalNtoTLCgUbmJRtVaGlQraFAto1W5itrEndz4LhV+vse7X0T24h+A8Zdn/PruGe9/+R8OjM8e3qayKJtURTTJcWGkysIlSWVpqTwdKcFiSlyEBIyiJJ0qFBdDSmw0Ahy7vsC7wVFAY3dJ+o9f6hJcyBPIjBf73sQ+NwGNCeQkxFKgENAYSG6YcGj2k2w7DYXV50RaDCVssylRloNR7B1OysFRpNqMINV2GEn7xVzaUSTuG4dq/0SS7KaTYDcbmf0CZIdXovSwRHVsL2kn7MmJ9CRfHkxRQgR58jDyFFEUqGRSSLnI9MuRStMpZCaIWdkqClKUXbmUYhRdgphjLIKhRee16HjOIDspi9yk9K6MyKQUclQiBihRkvhdf5TkTooZ3WlKSpWRFAa7UOS2m7rDm6ix/JqaxWOpmTGIqgk6VE3RIX/KAGTjP8T3s//A1vwDbEf3wX32cALXzybUahEhBxfib70U390r8duxBP+t8/HfNBef1V/hMm88jlMG4zRWA7dRvfAa9Q/8vlTDbboeXssnEXJwC5mxwcjDQ4gODiH0mC8hbh7IffwkJzE9Tka6TEaqGPkXF0dyTIy0psjipLnRovFE2k/4B2AUkCfg7l8BY89n4nNxLE1m6Q7c/mc4FPf03NfzmTjvAcZ0eTxpcpm0FUI0XfU8c2JPbQ8wZii6StbiPCUuqut5lceQKo+WytIvH96RZn2+/0MSPy/fdYHhm4f88vYZb35+yeufxT7HF/DiV3h5g2vf7uds3UjunfmM7wsHke3TC8XBj0i31SFtnz7p1rpkHdQm206dDJvepNtqkWEvSsQ6ZDrokWanTZpw/ITz56BFtpMumY46pNkZkmY3iDQ7U5L265Nqo0+6rR7ZDvoUHDGkwEmfUldjylwMKXfSo8rZkAbPwZLqPQZR5276m8R5vedgmjzMaHQzo97NjGpnU8qPmlDqbEKpyyAKj5pS4DyIfOdBpDqZEWc7iODduvhtFRCoge8WAXN6+Ftqc2KHLoG7dAnZa0TIXlOCdhngb6mFzxZ1/LYMIGDrAEK2a0qwqLAxIXq3NhG7NYnco0X4Lg0i92hL5eqQHdoEbdPihKUmgdt1OLFNW4JGPwttfLZoSdB4bIs2npu1OGapL8X0eG3Vx8vCAMfVatit6oPtqr7YrFbDZp0m1ms02b9eh31rtbBaOUACyf2rBmC9YgDWKwditVy9GxQHsGd5f3Yv78euZX3ZsbQ3los/ZfvCT7Fa1I99SwdwcIU6Dms0ObJBF1eRN7lJG09Lfby36Uslcc9Nenhv1iNguwFBu/QI3aNFzD5NlPba5HoYUR00lMbwEZyJG8oP8YM5rzDlotKIK4kGXEvV51aWAXfyjXhQasrdYiPuZOvzNMuEJ9n6PMnR5kmeDk/y9XmcY8wToWw9nuVp8GPJQJ6XqPOsWIMXpXo8LzbkcZ4hzwpNeZJvzJN8I16UGPOsSJ+n+frS73uYrsu9FB3uJ+tzP9GIe0oTbsUYcilIk3MBGlwL0uNOkD53gnS4H6bNw3Ad7ofr8SR2OE9kX/Awbg4X/L6ieO8ovjuxlMe523lcuIZHpQt4UrWQHxsteFJ5gKflATwpSeRygoyT4e4UuK3De/lIrL/UZvmQT/jG9GPmmPdnzuA+zNb8gBW6H2A9+mNk2ydhO+VDbKf+Gy7z/ortlA+wnfRvHPjs37Eb9584fv5Xjk78T2Lm9CL6q/9DxIwPSFzyn2St+Zj8dX0pWqNGyfL+tGzS55KVOd/vGkbtOlOy5vQld6EahcsGUrRSg/zl6qQv7EPeCg0qNhtTs9WY1s1qnN+rzw9WepzZrct3e0244jSBHxwnU7Z9FCem9sF7Um98p/TF98veuI/7T4Jm9iZ2gTrxSzUJ+uof+E37Ky6T/g2vGR8SJqFE3dcAACAASURBVELJ5xmQuX4YxdtHULl3OHUHhlN/YBh11kOp3mVO4UYTqraN4DvbiXxnO5Nb3pY8DDzKVRcXbrj5cudYCLc8Auhw86LDzZXOY0e47evALV8HOv0cue3nwC0/Wzr893MzYDedwbu5E7qTG1GWXFBt4mLyWi6mLuZqzje0F0zlSuFYLhUO40KhGReKBnOpZBgXiyZzofBLfsgfz9m8MfxQOIZzxWP4oXgM50o+42LZeC6WCUdyLD+UjuV8xUS+L5/M2YrpnK38hrNVCzlTvYzTVas4Wbmalor1NFZa0FKzk9bqXbRU7KRFchZ3cqpiN6crdnGqbAeny7fzbcUaTles5NvKtZwqF67jBtpKRRe2BS0lljSXWNJULLSbltIDtJXb0lZmR2upPa0lh2gqcqBOgGK2LTXZdtTl2FCXbUlt1hbqcjbRkLuO+uwV1GUtpj5rAQ3Z82jMmkND5jfUZEylLmsqjTkzaMqdRVP21zRlzKMpbRHNqctoSVlNS9JaWhJX0qRaSpNyJY3x62mUbaUhbhsNsdtojNtCo2wdDXEraIhdQmvMUmriLOg4mQxv78PPb+DtW3jbXZL+5Rnvfv0fCIxiH6NofqG78UUAY0VhFinxUSTFhpIcF0pKXNhv+xgFOKbKIpCAUewFE2VpWQyp3Z3SAhwFNP7JZewBxh6YFJ+LecWihBkvXColGQmqLnBMSCBXdD7Hx1KoiKFMEU5xqCNFwbYku24mxmYRSsfFKOy/Rmk/kwTbyajsJ5JoP4Ekh9EkOYwg0X4kSY6fkWD/GTKbz4g9OA6Z3WTi7KYgc5hOgvMKlF77SfU/REaQMzlhXuRG+FMYG0JebAR5cVHkxcWQJ4uV5hAXJsWQr4ohVym6xmOlQPMcqXlHlNKTyVGlkiM6vpNSpAifLDFlREwXUYpg6uR/UgpZielkJqaRkyJ+TkGuLJziMB8qvOypPLCZkrXfkPv1Z5RONaRkigb5U/uS9MWHhI75DzyH/YVDQ/+Ow9j+2E/V5MD0AdhM18Z2ih4Hv9DCZrw69p+LmIh+OI36lKPD/o736I8JGt+H0CkDCVxoRtjGqSiPbCc12EvKLFQqlCQmJJISn0ByZCR5cbFkxsu7p7coSJHLSI2XSzmKYm+nGP+XIpMhdSpLewn/XH4W01akF4J/AX098NcFjL+XnP94XXomusvbPdd7HEhxLn63ANI0WRcc/vElRcChBJDdz1yP8y2AUXqx6S5JC4fx5aM7Uon5T8D44j28fCvtW/zll8e8efeC17+85M1PP8Iz4NUNrrZa0lJmwLVvR/Dgh+k0JA4ixVWNJDtN0mwNSD+oQ5a9BlkOfcm0/5hCG32KbIwotDGi1GEQJQ6DKLQzJt/WkAI7I4ocTSmwNybP3ohCR+EcDiLfwYA8Bz3yHHTIth1I3iFNio7oUHxUm7KjOlQ56VDvZkijuzF1rgbUuuhT66xPjbP+b9ebPU1pdR9Em4cZLW6DaXIdRJ2LCXVuptR7mlHnOZgaj0GUuxqT7zKITGdzkhwGEWOlR8QObUK36xCyTYegbcId1CRkpybhokS7S4+wPfoE7dDmhKUGJyzUCdjcj4BNfQndpk7sXj1i9mgTu0+P8N+gUYuQ7RoEb9MgyHIggZYaBG/XJmS7AEhtArZq4btFE38LbXy3anFsixY+W3XwsdAjYIcR3lv1cFmvwaEVvSVwtF3RnwMrBnBgpQZ263Vx2KiP3TodDq5Ux271QGzXaGC/TpsDqwditawfe1f0Z/eyvuxa3ofdy/uyY0lvti35lB2Le7NrYV/2LOovQeN+AY7L1LFZPgCb5Wo4rtbAaZ0mh1YN5PAqLY6s1sJ5jSbOqwfgvk4Nz3V98dvcn9CdA5Ed0ENlb0i+8xAqPYZT5zOC5oChnAoawrnIIbQrzOlIHExnigmdqYZ0JhlzL9Gc+0kmPEgx5GGqAQ/TxLEZD5PNeZA8iIephjzNNuBJni6Pc3V4kiuA0pCHWX+UPo/F9VwdHufodgFolj4P0nR5kKLL/aQuaLyrMOR2nD6dMiMeyEx5GmXKi1gTnkRq8jBcjYeRA3gUrcu9KDPuRn/O7ejpXAqczm3Zdh6n7+VZ3haeFC7mfv40budM5W7+Iu7mWfK40JXHuYHcTHGl4fgGYrd+juc8U6wmqmM5YQArR33CqjGfsHHU37EY9hdsxn6I96z+eH/zKUdnfIDzrA9wnfUBfnM/wm/6P4ic3ZvkheoUr9HjzN5BtG7TpH5zX76z1ua8rR4XbHS5YK3FhZ0a3N5vwrNDI7l3YCgXtxnQtLIXZy00uLhHl9uHhnDN1oQL1gZc2G/MpYODuekwnIf2Q3jsaM49OzM67cy5f2QcD92ncc9rDpecZpG3dghxc7QJ/LI3/hP+gfdnfyF5mT5Za4wp3DqE5FU6hH3zKa4T/w2Xif+O1xd/J2ByL5RLdMnZaED13kG02JnRYmvKSbshfGs3ilMHx3DGdhLnnGZz4ehirnhs4nagPe1+R+k44U9nUBidgZHcDojgpm8It/wC6fDx5YbXMW54+dDhdYwOb09uerlww/MwHd4O3PS2od3HikvB2zkXtIlzISu5GL2Yy/I5XE2cyeWkyVxKGc+ltLFcSh/LhdwJ/JD7OWdzRvNdznC+zx/G9wVDOVtozvdFwzhXOopzpaM5VzqCc2XDOVc2irOlozlTOpZvyyZxunwabWUzaCmdRWPJLOqKv6a2dCGNFctorlxJc/kqmstW0VK+hraK9Zws38ipso2cLt9EW/lyTlWu4mztJs5Ub+VkmQUny3dwqnIPp6usaa3YS0PxDhqK9tBUvJ+m4gM0F9vSVGRHY4E9DcJZzLKjMt2WqkwHarLsqcqyojJjF5UZ26nK2EpV+gaqUldTnbac2vQl1KUvoj59EQ05k2nI/ZyGnPE0Zk+iKWsqLRkzaU37mpNp8zmVupjTyUs5mTKflpTZNCfOpylhOU3y9TTGWtAQvY3GaEuaYrbQGL2ehoiVnIpaSn3MVjpbk+D1PWm6C2/+DIy//E8Dxvfv3/Dr+66mGX79CaHnDzupKMyUgFE4jEkxIV3QKAsjRSguXIJFAYwpccJt7IHGWFL+4DJKpeju0nRPM0LPNclpFNAoExJNMcKpUkql6SylcOeSyRHTXRISyUtQUSBic+Qy8uXRFMrDKIkPIj/KQ9oHlnRsB/FuG4h3WUO8yxwSXGcgOzwZhdNkkpynkuz8JalHJ5Pp/CVZRyeTcXgiqUe+QnFkOTKnZShd1qJy3UiCyybSfPeQ7rePFF+hA+SEOJEV5UG+zJ+cWD9yZcfJlZ8gVx5CjjyMnPhICpRxFChlUnOMFCatSiDzD8r6bf9iV0lbuI25CZlkKbNITcwkKSmdpOQU0hOVFMTHUBLiR7GHI0UOu6lePY2Sr00p+UqT4um9yZ36MQmTPiJIlEtG/o3Do/+Gw7i/cmTc33Eb+w88P/8E788/xnfsh/iP/gvHR3wgQWbMF72Qz9AibqE58VYLyfc9QHGMH7kJ0VIEkjIhGVVCMikKJZlyGbnifxovI+U3ybs6kUUJWDS3JIixfwoJHKUO6W64+2dHsAf2fl9/B8Qut/B3x7DHOfzjKu7p+Z09wChWcU+P6ym51yIDVNr+0JUHKl5apBcY8RIjXmbEeQ8wiiatbofx1aO78OYlAhh/K0mLJpeXr+HNfX75+Qlv3wmH8SU/i4HyL4CXt7jUtJOGEmOufjuSR5dECWgi5RFmpB3RIc1euIK6ZAnn0FGd/CPqlNsPodRmCAX7TCjYZ0qprTnlDsMoth1CwQFTiuzMqHQaQcVRM4odDSh00KXIUZeyowZUuBhQclSHIidNipw0KDmqRYWzNrXOOjS46UtqdDegzkVXOm7yMKTtmCmt3ia0eBrR4mJEq6sxzS5GNDob0uJuSrOHKfWuhtS46FPvYUyDlwlVnmaUeg2nwHUoifv1UYju5n1GyK0NibXWJ2qPtuQURuzRIlQ0ruzWJXKPHjF79Yneo0Ow5QCOb+qD/4ZeBG3pIzW4xFrrErNXRypJx+3Tk0AyYqcmodsGEmKhTrDFACK2axK2TYvjWwZyfOtA/DeLzun+HNs4gAALLY5v0yXAUhffrdp4bdLEeWV/3NZq4rRSA9ul6tiu0MRpnSGOa/RwXKOL42otjqzV5uhGHZw2aHNorQa2q9XYv6If+1b1x3pVf/Ys78vOZX26tLgP2+Z9yva5n2K1uL/kNu5e0Ic9C3pjvbAvexf0Zu+CXtJqPb8vBxerYb9MHftlatgu6oXdwk9wWt4H11X98N6gjo/IxtyohWqHKTm2wyk+PIxa9+Gc8h/BhbDhXI8eQkesCbdlBnTEGXMt1pwbMhNuxRtwO0Gf2wojbskHc0s+lNvxQ7gtOrBVhtxJ1u+WAXeSxbkRnUkGdCbp0ZmkS2eSDp3JWnQma3MnSYe7kvS4l6jPXZUBdxMMuRtvxN14Y+7Gm/JQPojncYN5KTfleawOT6IFLKrxXK7Nw1hDHslHcCfmM25GjOd60FZuheznTuQBOqOtuRlpyc3ozVyP3sTViK1cDd9DR6wjN2WOnAu1psl1K7UOW8nYsYzItTM5vmYyh78ZhP+y0WTumU/rkVXU7hxK/d5BFFr0o3B7L6r2qlO3W4fKdWp8u0WPm7vNeHpwBI8OTeCu/QQ6bcdx99A4Hhwdw2MXc565GPHiqC4/HdXlrbMBb48Y8+qQMc/t9XnuqMOPLvq8djfgpasuL1z1eHJUnyfORjw+bMzLQ+a8dDTnheMwXh4Zw2v3ybz0nMYL3zk89l3IeYepVGwdSunmoSTM6U/klL9zznEq5w5P5YfDU2g+OJaUlZqcmP53PCb8G+5jPyBg4l+Im/MpWWvVqNipRdMBPVoO6tJmY8APjsO44jKei0e+4NtDczjl9A2n3b7mjO83nA2ex/nwZZwLX8vFyO1cjbKhPeow10L8afcP4fKxINp9w7nhH8V1nwiueobQ7hFEu/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hfCYzCYSzLzyA1PooUWbgEjAIahcvYJQGMXUqOiSA5NlIq9/XAovhyFi6PgELh7kjuT8+exh6nUZzLZRKcCEDJFBAiXKkEFRkJiWQokslMEEohIyGVVGUeKYpsUuIzSFOkSvdkKuLJEm6fIpIcRTh5ijBy43zIjXYlNdAOpdduUo7tJNltMykua0l3XilNlck6spjUo3NI8pxFqvfXpPvOI9nrG+KPTifu8BQUzjNRus4mxWseWQErSPC2QOW7mzh3S0lK372kBzuQFuRIWogTedHu5MV6kSs/TnZ8MLmKUPKUYeSrwqVVnOcrwylIjJBUpIyhRC5yI7tK8elJSaSmJpOYqCBFJdzLGAoUkRRGBdLqdoBay7kULTCj8hstqmb3p/QbddJm9Cdy4icEjP0bXqP+Hd/hHxA08gPCPv8bsVN6kTijD9mz+1I0tx+FC9TJWmxM1tpxFBxcRWGYO8VxJ8iJDSVTRCIpRGZmIskKFanC7ZXHkSWPJfU3WBTgKJe6xtNE93g3HEoxOnLhEHc1umSJGc7d3cz/df1zl7T4vAcGBfx1dTyLBpY/qwcee+4Vq7gm3MXkmFiSY6KlbRDi2RMvI1KETndXvngORfd+z75aCRjjxDMdRbIsSoLGfwmMr17Djy/hzUPevf2Rn39+zc8/v5SOeQU8f0BblR1F6br80Pgxjy8N5dG347lePJ7qE6bkHjKm0GEkpYcmUHpoMqWOX1B8VJf8wwMocBpAiYsGeY79yDvcl2IXNSo8Nan20qbScyDlrroUO+lT7KRHyRE9Sp31qXAzpMLNgFJnbYqPaFF8RJOyo1rUu+rS4mVIq7extDa46UnXGt31aPQQIKlLvasOdU5a1B3WovawFtWHNak5ok29AEVXA+rcDKl3N5IcyRrPQVR5D6PEdTCpB/VItTEiXey1PGiC0sYYxUFDovdoEbZjAHF7dZHv0/9NsQIKd2sRvl2dEIv+BG3pS/DWvoRY9CNypzqyfboobQxJOGBAsp0JqgMGxO4cSJRFf8I39yFsa39CLdUlBW3pj/+GPvhv7EfgloEEWmhyYqsm/psH4itiezZqc3yLPsc26OG8ShvHFVocXq2L02pdjq7W4egqLVxWaeK+UVsqIx9dN5DDawdwaI16Fziu7Mde4TIu682upb3ZtaQPe5b0Y9eiPuxe3FfSjrmfsHPuJxI07pnfiz3zPsVqvgDIfuxfrMbBJQOwWToAmyX92D//U2wEOC7pg+Pyfjit6I/n8t74rfyUgFWfELLhUzLt9Kj1GsyZoCFcjx1Kp3wQnbF6dMTp0x5vyrV4Xa7HD+CmXI0O+UA6ZHp0yI3pUJjQkWhER7I+txKMua34o4y4ndAjQ24nGHJbqc9tpQG3lN3nCiM6heKN6ZSb0Cnr0h2ZKffkpjyWm/BYZsTDGB0eRmvyKFqTJwIeZYY8V5nzVDWCR4pRdIbNpTNwK/eOO/PoRDwvQ8p4EVzLj6GNvI5s4lV4LS/CqnkSWciDyEweBObwwLeAe36F3ArI5uqJJK6FJ3IjSElHgIoO7+PcD1jJk/AlPAz/ikdRU3kcOZWbXmM5v28IV62Gce/AWH46NJmfjqznxeFtPD+8nRdHLHnuvIqnztN47jaMlx66vHLtxxv3frxz1+ZXV2N+dTPknZs2P7up88atP2/d+0vrTy4D+NFZg1dHtPnpiBk/Hh7C6yPDeOM8ih+dR/HCdSxP3D/ngecE7npP5obHeDq8JnPV5XPO2ppz030i7c5juXJ0LBedxkquYd3eYRRZmJC6XA3l/A/JW9efUgt1anZp0rJfl5O2+pyy0efUQQPO2Jly1nEIp12HcdJjKN8HjuKqfDzX08ZzPWsMV7LMuZo7iHuVI3lUO5qHpYu4lb6BC7K1fB++mXMh1lwMceZKUACXA8K47BPDZZ94rnhFcdXNhxteftw45sM1H0/afV244ufI1eN2XA7cx6XAXZwP2sgPyWM4l2XOhXxzLpUM4XLZYC6UGXG+zJBz5YacqzTiXKUJlyqNuFxpKK0XKoz4ocKEs5WDOVNpzqnKYZyqGkFb1Uhaq0fTVvs5LdVjaasdx6m68ZysncDJ2i84WfMlbVVTaamYTnP5DBoKVtOQZ0l9nhV1efbU57lRXxBAbX4wlflhVBZGUFUURW2JP40V7rTWeNNafYzmKm9aqnw4WXucturjtFadoK06kNbqYE7Wx9BcHUljRbgkkafYUBZMY2kgjaUBNJT60FDqTYtQkSsN+cKZ3E11xnpqMxdTnz2TxtzxNOUOoz7HiPrsYdRnfkF9xpfUp86kIXkujYlLaUpYQ3P8RtriLWiTC3C04FT0MmpjtnKrNRF+ust7UYH63+gwCmAszUuXHEYBjInRwZKSRXlaUhjJseHdiiClGxjFF7QU4N29n0wqBXZfkwCypxzdA40iEkXsfZOLgHChrvJ0ulxAQZfbKOAxPSGZZEUqKQmppCnTyEgUElE8Kd2lXjFyUCm5lFkiZDs2TiqpFspiKIwNJy/iOAWRfuSFeZIT7EJO0BEyT4gu1U0ovVcgd1tEvPtClJ6LSPFeTJrPYlK9F0jAmOI5j7Rj60g7tgGl60oULiuIO7oMpftaVJ7rULivQe6+BoXHeuJcNxB1ZD2RTuuIObqBeHcLkv12kx18gLwwO/Ij7MkPt6MwwpGqWC9KIt3IC3cmWyjSjXy5HwXKE+Qpg8iODyQrNoDSQA9Sdq4kfcUEyhaaUj1Hk9JZauTNUidjlgbJM9RJ+KI3SV98QtqU3qTOUCfta21y5mpTNH8gRfPUyJmvSeqqUWRbL6Pk+FGy4mPIEo6c+D/IxNoFgcIp7HILBczH/QkYRTk6Q9ENh2Lco7xL2d3rn6GvK16nxxkUcNjjDv4xRqfn2h9h8I/HPbDYs/Z8Jp6Z1DgZKbEiLF5khXaVoIXT2NV93+Uy9jiP4pkUe2sFMIqXmyShuMj/Fhh/ff2MX18/5tc3j3n/06+8f/0L79++6IpJ+PE97569orrMnxTFXGlzdWv+Ms7kreBi4RquFqyls3QT9yu2cLd0A9dzl3MuZS51kV9QenwMRX7DKQkYRrabIdlu+uR56FPgqU+hhw55rprkHtEi10mXYjcjyjxMKfcwodzdmBIXfcpcDSR4rPIwps7LmBZvI1qOGf2+HjOi2duQ1mPGNHsZStDY6KlPo7suXRBpQJOnIU2eRjR5mdDoZSqp1decs0GjORs6jm/DxtNyYiwlruaUuA6nwHmENK860caYJPtBUrlaKULBDxqi2K+P3FpXWhP26xNnpU3cXh3+CI/Ru9SRWQ2UciFT7AzJOmxKlqMJaTb6JO/TJtlamyQrDeJ3DyRmh7oEkWKNsFQj3HIAYZbqkkLFJBuLgQRbDCRsmzaBotlmvTruooN6rQbu60WntjaeG7Tw2qCJ1/qBeG3QwHPDQNzXiZxIdUTIuOPqATisGYDDuoHYrBnA3mUCEnuxe6kARXHcG6slfdm1oBdWi/qyd3E/9i7qy+55n7Jnfm/2Le7P/iVq7F/Sn32L+7J3UW92z/0He+Z+iNX8f2C94CP2LfqEgwv+isPiv+K49G84LvkLnmv/Tvj2T0m1HUCdjxFnQ0y4HGHCjbjB3JCbclOuyy25Op1yNTrj1LkRocGNSF1uxOhzQ6bHdYUOt+SG3JIbcTteQKAxdxTG3FWadsuEu0ohU+4oB3FbOYjOhEHcVphyO96U23LhaJpwO65LnXECHI25IzfkTpwhtyP1uBWqS2eoHvfC9XkYbcjTeFOeqwbzKnUIP2bq81SUzqNmcDfYggeBLjwODuJJUDSPAxU8CUzjZUghTyOKeBpTys+xLRB1hjfBTTwJLOHW8WTa/WM55xzKlaMxXHYK5PZxe+6G7uV+1GbuRS6nM2QB1zy/4abrYm4dWcVdpw289rHilbcDr7w8eOV1nFeeITx29eSR+z4eeqzhkecsnnl9yVP3Cbx0+4y37sN57WbGa3cj3njq8sZLizeeA3ntocFrNy1+dNHmR2ddfnI14pWzIa9dTXjrPohXrsY8dzXiibsRDzwNeRxgxoMAU+4FDOKe/yDu+prwPGgETwKG8iRgBA/9RnHn2Bhueo2j3X0cl1xGct7JjPNHzLhwZAjnncw57zSUK24jueI2nAvOZlxyG8J1nxFc8RvOtaAJXI+YQXv0HK7GLeCqci7taTO4mjmOjuLh3Ksewr3aodyuHMa1whG0507kasZs2lNWcC3JgmvKfVyPt+e63InrsQ5cj9rDzRhr2iOsuBS6kwvBllwI3cLFiI1cjFrLhegVnI9ZyJWcMbQXD+NG+TA6aobSUWfG9XoTrjUY095oTHuTCVebTbnWYMT1On3aaw24WmvIpVojztUYcbbamG9rTDlVbUJbtSlt1WYSOLZUDqO1ahht1cNorR5OW/VI2qo/o61qPG1VX3BSOJLlc2kuXUZD8TrqindSV+JAffkxasqDqCwPo7IqmtKKSMrLg6it8KeuKoDaygDqKk9QXxUkqbEmlJb6cFobImltjKGtVUVDfTz1tQnU1yZRW51EZXkCVRUqqqtV1NQoqanpOq+qUFJdIaemMpL6quM0VLnSWH2QxioLGiqWU1c2h7rCOdTniGaZr6lJ/4ra9K+oS51Fjeor6pRzqE9YTKNiBS3xqzktX0l9/DZun06Bnx/w/u3r/7KH8X9FSbrLYUwnWSbcw7DfgDEpNoQuhZIUI0rVYUgOo3AZY4TLGC05i7+VArvL0z2wKL64pb1l3e6jyNDr2ocmk0rTmdK+xu79Z3LRZS1Kn8J1TEDEoUiB4Uqxj064kWIkYZdD1wWVIqA6idz4JHJlyq4oHbmSXAE0AorksWQqYsgUIeKKKLLkweREe5MR7kp68GHSA+3JCLQhS4Ck/05SvbeQ5r2JFI+1pHssI8t7Oenui8nwXEKqx0JS3BegcplLgvM3KEWUiliPzEXpOAeFw9eSVIe7zhMOfUPSkfmSxDWhZOeFJDvNJ+nQXJLs55BkP5+Uo6tIOLqeRB8r0sOOkB7lQZ4snEzPQ2RuX0T56s+oX2RE7QJdyubqUPiNLoWzdSmaqUXRzIHkf6VB1ixd0mYbkPmNLrlzNclfoEnGIkMydnxNgZcd+TGRqBJSSFIkdY3Uk8nJioslWxZDtixWAknh/ApwFJAo7V0U/ycJ6uPJjlcgIDE7Ti4pVybOu1y/Hnfw92aXP5eTe3IWe0Cxx4XsOf9Xa889AhZ7PhfHPX9LPCM9kCi674XD+HtXflezlQSMwmkUwBgTQWJMOImxEf8tMP7y9iG//HyfX988Q3IUfwTE8c9iwPw7KWKrqiYZVZIdGSoH0uTWZMfvJCduPTkxSylWLKEicSkViUsoT1xEsXwupdGzKY/5morY2VTEzKA4ZCKloROoCP2c6vBx1Ed9TkvsROpCP6Py+AiqT4ykKmA4FT5DKPM0pcjFgFI3IyrcTagWzS1epjQfM6ZJuIs+JpJO+g+WrrX5DaLJMntB1gAAIABJREFU24hGL8Pue/Rp8jag1deEU8fNOBlgxqnjQzkdOJJTx0fS4G1Grbsp1e4mVLqZUHDYgCQrdZL36UguY+JBYxIOGBK/3wCFjSGKg/ok7NeVpNgnVj0U+/WIt9bpgscDhigOGEruo+qALsk2OqTa6ZFz2IQKr5EUu5iR72hE/iEj8uwNyLHRIeOgDin7daW/qdqrhWynOrECIHdpECe0WwuZlY6kyO0DupzM7QMJ3KaBv6Umvls18N06kGOb1PDZ2A/fjX0lN9JvsxZCYuqMW3dEj4BGyW1cpYb10t7sWdKLPcv6YLW8L1bL+mK1tA9WwnVc3Afrxf3Yt6S/5DQKcNy7pC/7l6lxUOydXN6ffUv6sHfRJ+ye/yF7FnTJauE/2LtYlLd7s2fRp+xZ9DH7l3zMoeUf4bHmIyK39SVl/wAqnA34PnAo1yLNuR1jwn2ZAQ/jdLkfrcetEH1pHGBH+CBuRJpyPcaImzHCkdTjtlwfsRfxnlI0sggZd8uEewIgVYPpVJnRmTD4z8AoOYxGdMYZSbDYKTeiQ2HALZkRNyKMuBZkwLUAA24E6HEvzJBHsQY8idflmUqbl1kaPEvT51GCOXdjx3MncgodoVO5ETyba8eX0u6zjZu+TrQHHOHyCSc6/I9x1/s4He5eXPM4RHuANe3BO7nks52rXlbc8TvAw6AtPAxZwuPwaTyN+Iwfo8bwU/gEnvpN5rHnVzz1mM8rnxU88tvL4wBvXgYpeBNaxKugAp4HJvH0RAhP/N144uPAfbcDPHJbxQuPSTxz+4ynbuY88zDhuacBzz10ee4uytL6PDtqwHNnQ165a/PKQ5ufPLV57anNT15avPJS55X/QF4FafBThBY/RmnyU6wOr+P0eRdvDHJTfok25nWYMS9OGPPIz5QHvubc9x3BA/+R3Pcfxl2/Edz2HsUN99G0u43hmsc42j1Gc9FtCJc9B9HuM5hrxwbTETiKmyETuBIymXMhU7gUM5uLsllcTJjJ1ZSvuJk1m+v5k7la8DntBRO5WTyVjuLp3CyaTkfhdO6UzORu2Qzulk6js3gqt4tm0Fk4i47cWdzImsX1rFm0Z86kPWsq7TmTuZY7gWt54+gsH8Od6lHcrR3B3YahdDYOpqPRiBvNBlxvMeB6qyHX2oy41WrEnVYjOltN6Gwz5dbJwdw4OZj2k4O5esqcC62DOSdpON83juNM7UhO1w7nZI05rdVmnKwZysmaUZyuHce3dZM4U/8lpxrG0FY3juaaqTRUL6SuZhM1tfspr3GkuMaFkgZvCuq9Ka7yp6I8mIqKEMrLg6msDKW6KoyqqjDq6iJpaoyhqSmW5hY5jW0qahvFbOg06pqyqajNpqQqi9KaXMrq8imty6W4Npv8uixJhfXZFNdlUlafTmVDIrWNcmrqw6ip9aW62p26soM0iSie/NXU5S6gPm8WDXlTacieLO17bEidQUPy17QkL+KkYiW1iu10fJsKvzzg3c+vef9PXdL/z5teRHj3f9H/j+DuP+9hFI0vr6U9jKIknRQnvlxDUEUFSWtSjADFLlhMjhGl6nCSorsVI5xG0VTQ1SktHJ0eidK0gEYBkhI0djuNomEhJVZ038aSFhdLunAmZTGkCfAUM6YFQHYHMWfHh5MdHyEpUx5JelwkWQrhKAk3q2f/Y6IUUp0jF6MClRLcZIkSpjKBlIR4UhOVpCWrSE5MICNRRb4iiQKxPzJeQaE8jiJZNEVx4RTFBJIf4UNeqCfpAY6o3NaS7rOeFK/VpHqvJsN3Nek+K1C6zkPlOodMv6Uke8wjw3Uuua7zyHefT77HAnJd55DuNJOUQ1PJcJpButMMUh2nkeI4idSj40g7PI40u7Gk7htD0u4xyCxHE7N9AhE7pxBmNZtou6VkRnhSEu5Ore8+KqznU75xAmVrRlG0ZAiFc00o+9qQmq/0qJmlR9lsffK/NiRrtgE5s3XJ/0aHogWGZC4bTp7tBorD/CRnTq5IQ5mQSlK8ikyxZ1ECxliyZLHSNgGxRzE1XilBotSFLBfRNQK+FF0d7XIFmXHxZMXF0wWMoglFSJSzBcyJEvMfXUYBewnkiIkt3aVoUc6WXghEOLoI9e4O+e6BSmnSi+oPU2ISlNLkF3FdTH0RTTWiW11MfpFimkQ5Wtk1c1ysIqhbPHc9Ly9posQeFy292CQKaBTAKIvmzyVpsY/xBe/ePpD06+uX8BL48X3XcPmfxRzpV/z86h1VbY3EFySSlK9ElR2DKiMQZbI78fF2yGL3IIveQUy4BXGRlsgjtpIRvpS86GXkRS0iP3IepbFzqZLNoT5+Nk2Kr2hRzKBVMY2zymlcSp7J9ay5XEyeSUvEZ9QcH0KV7yCqfQZRfWwQNd6m1HsPosVnEK2+g2nzG0KL72Ba/AbTFjCE00HDaTs+RJI4Pn3CnNMnhvJdyEi+D/+M0yFjOBsxiZPBn1PlaU6ugyZZtmrk2A4kx0aTFCs1ZJa9Ue3RIN3WiMxDZqTam5KwT594a13ke7VQWKmj2q+Far82yv060jUxkjB+vx4qWxMSxDxra32yjpqTc3QI2UcGk3d0CNU+Y8myMyBtnya5tjrkHtQi9+BA0g5qoDiggfKABon7NFBZDUBlpU7C7oGo9miRuFefpH3GJO4zInZnf6J39idip8h0HEjILg2Cd2oStH0gAVv7ErC5NwGbexGwSY0TWzQJ3KqNvxhXKGZxr1PHWZSoV6tjt0INm2X92besqxlmz/J+UnPMzkW92LW4DzsX9sJqcV+sl6qxZ1Ef9i3tz+4Fn7JvaT8Oip9docbBZQIoe2O18GMJHAU87hMAurQ/O5aoSdq1dAA7FvTGakEvbBf3xmV5b46t6kXYJjWyD+pz+thgLgaZcUtqNBnM7XBT2v1NuOpnzhX/kVw6PpqLJ0ZyKciAyyG6tEfqS07j3UQT7oru50RDHiQa8jDRgEcqQ+4lmtCZOIg7KlM6lcZ0Kgwl3Yk35I7cgDsyQ+7KjbijMKJDaSCVuW/GGNEeYsCV47pcOKZOR4g292J1eBCvyYN4Ne4nGPBQNYhHqsE8UBlxV6HBXaUa91Qa0p7Ijoix3AiayaXgaZwP+YJL/tO47D2Dq8em0RE8hYeKKTxMnMBj1Rfcj5nIvdDPeRM3njeyIfwSr8Mvst4Q3wfi1Xkfqc0vIYa8Pm7K6+PmPA5ZzP3g3TwIcuNpaBwvwzJ5EZrFi7B0XoQk8cRfwUPveB55HuKxx1weuc/isfuXPHEfx1P3ETxxGcxTZ2OeHTXm6WFDnh814IWXBq98NHh5bACvjvXndYAabwL78zZUjZ+jBvA6qj+vY9R4K9PkdYwGb2O0eROhyc8RuvwUrMOzAG0e++nyyM+AB76GPPQz5VGAOU+DxvDQbzR3vEZz22sst46N58axsVz1GsnVY8O5cmwo17zNaD9mRrv/UK4EDueHwGGcDRrDt0ETOBc1l8uytVyM2cwFxQbOJ67iQsoK2rOWcT1/PtcKpnOj5HPuVI/mbv0Q7jQYcrtBn5uNRnQ0mtJRP5jb9ebcaRzOvcYR3GkQ95hyt8mY+83G3Gscwr0mc+41m3G3yZTOJkNuN+lxq1mXm6263GzT5UabHrfadLlzUo+7pw25860hnWdMuHXGlI4zZnR8N4z200O5eno410+P5ebJL7na+jmX2j7jXNtozraM4tuGUZxpGMvZhvGca5jE+cZJnGkexKlmU1qbRtDcOIn6htk0NC2nsm4tRVXrKa7dSmGtBcU11pTXOFFRc5SKKhcqq9ypqvaiosKb6ho/autPUFN7gpr6YKrro6iqj6OmKZmqxkyKqjIpqi2guL6E4oZSCuqLyanJJ6shi6ymTLKbcshtzCO/oZDCxmJKm8sobSylrL6IsvpCKmtk1FV5UF12mKoSK6pLt1BTuoqqwnnUFHxNVc4MarJn0JDzDfVpKyhP2cb175Pg3R3ei7GAUji3COB+KZ2/e/eK97+I8/+v0G7x+X8T3P3zK97/kz54/+tb/l/p1+6/zbu38O4Nzx/eoSw/E5UEhWGoooJJiAgiISKExCjhLArnMUJaxXGqrDvAWxbddT06gqToSJJjorpLgV0NCD0OY88q7TETpUIBkt1lxZ4v+B647NkLKeBCOFdi7XGdfoOPf5ow0vX5780Vf7y/x6USq3CqxGc9eYCiXJqXJBpuRKyOSpIAkqzEWLITo8lMCCE15hjKkMMkhdiRdHwvKh9LlJ4bUHqsI9VtNXle68jxWEOx3wbyvFaS6baIDNd5ZLoLzSXHax653jPIcDcnw20kac5jST70OSqb8aj2jSdl3ziy948lZ+8IUi2MSdgxGpnVFygdF5Dlu52iEFty3HeQabWE9KWfUzzLlOavDGmcpk/dV0bUzNGj4uuB1MweSNMcfRoXDKd42ZdUOu8jP8KfdGUsSYp4UpQqkhOUJMYrSFQkkJyQSGK8ElW8uKbqciBj48iUYnXkJMbJSJQrpHu69joqyZAL2EwgPTaBtDglaXEK0mUJpMuFunMYRZlYjOdTCqD7vVmmp2lGrOmisUV0nCeKwPNEabZ0dqIIR++SyL0U6prCI7rOu3IwRRST+LlMpfj5Pyqe9ATRnCOif2SSUrufr+TYaJJio0iKi5b08uE9CQLfv37Fr2+6xI/P4MdXvP/pLdLx65e8ffsLb0RkwutO+PEW3z55R95dKL5xn7xLt8g6c4nUxtMkldeSVFiIMjOZiNggQiO8iQh3If7ENlJCt5ERtpX04DVkBi2mMGwhlTHzqI75iuqoL6mKmEhL6Ai+DzfnTKQ5reGDaYseSmv0UJrCB1MbaEytvwENAYa0BAzitN8wvgsYwXcnRvFd0ChOHh/G2YixnIudwHn5JC7ET+Ki4v+S955RVZ/ruveX993j7JKVGMWuFLFiS9GoMRqNvWGv2FHsIip2sQAC0pHeZu9zApNeJnUCIiD23rFriprEnt87njllxZW99hn743v2+XCP599gmEE+/MZ139d1j+B87EjOxoygIXIoFSFfkntwAEqfnkg2uaLx7YFhryO5AV0oOuiKZV9fCvf0InOrE7rNnTD4dCFzuzPGrU6YfFwwejtj8nFCt80BtXcbFN4OyLd0QLa1C4kbOxIvjDGbXYjzdiVygzMJ3t1J9elN8uaepG7uhW7Pl8i9u6PY2AX9li6YfNqTt7Mjmr1diN3XhaS9HZHubId6mwO6zW3Qrm2DaaMTGZt6o1nTB9mqHqSvaUfqmrakrGlL8pr2JK/tSLLYLrNOzFCK1rUDUctaEb2stW2NYtTytoQvbUeIRzuOeHTg4IJ2+C3oyK7Z7dg1uwPb5nRk05wObPxQ62Y64OXe6s8onjkOtjnHtdM/ZftsB3xnt7Wd22c5sGNOe7YKd7V7G7a4O7BpSis2TW7Fphl/Y9PsT9g8+xN85nzK5un/zsap/4tNU/8X3lP/le0zPmHbtH9nz/R/IXrJv6D0bkV5sAsN0T2pDemKZb8Dlt1dKd3pRtmObyjfMRzrzt6U+nal6oAzZ+L6cl01kDv6vjww9OCpwYnn+s78ru3ET9pu3NP04ImhN0+N3Xmqd+Gx2pFHSkceyZ15LHXlibQnj2XdeagUphgnHigcuSfvwl1pZ+7KOnIrrS13ZZ24r+jMQ5UjD2UuPJK58liUvBtPRMlceCJ14nG6I4/SuvIwtTOP0rvanj21Pe/CY0knfpJ35leNI6+N3Xild+Q3TUeeq9ryTNOaF9q2/K7rwEtdJ35XdeRXeQd+lbTnRUo7niW04beUDryS9uadaghv5KN4emw0zcGTuRWwiDsBG3kQfIAfI6J5GhbHjyF+/BS4kl/8l/PCfwm/Hp7Lq8PTeHVwNK/9vuKtXy/+OODEe/8uPA914kV4V15EduLXqPa8iGnD8+jWPItuw/OYjryIceKXaGeeRXXnWUQvfgnvw/PwfjwL7cezsH48E3AY1osnAhjDHXkc1p2HQf15fHQAP4f352mYG0/D+/E04iueRA/nfsQo7oSO43bYRK6HDuNi4GDO+w/mYvBQrkYO51LMEM7GDOVM7GgupMziavpKrslWcU25iuvqVVzXeXLTtJIbGUu5mb2Y5sJl3Cr04E7xIu5UTON67VfcPPE1N2sHcqumP83H+/Ggrj8PT/TlQW0vHtX14mlDL243deDO6fY0N3XkUVNXHjU68bjeiccNzjxscOZ+vRMPGpy4d7ILd0914v6ZLtw904lbJztxq9GR5qZe3Groy426L7l1YijNdd/y+PhQ7tV/xY2TA7l06gvOnhrE6cbhnD0+gks1w7lRPYQ71i+5UD2S09WjOFXzPU21o6ivHkmDqKqRNJSPoKF0BI2WkRyvHkplw9dU1A2hqvp7qqsmU10xF2v5Mqzla6gs30Bp6UZKin0ozT9AWUmITX0stKRiyktDn68iw2IkuyKb7KoczBXZ5FqzyK3OIKfGRG6NiZzaTLJrszHXFmCuLSOjugpjZTWGKgsGazbGqhwMZWZMFgNZFik5liiyi3eRXbyCXMtM8sumklEym6zCVVy+kg5vL9myGHnzM7x5blvr/PbtG16/+4P3Nq6yi3H/bCFLy7P/1iroDyuj/38HjEXZJhTJoh0diyLRDozSuCjk8TEoEo6hSIxFmRSLKlnMMn4wvYjZMNHu+yfA2GKIaVEdbecHJ+vfYfFDC1uAZAswCri0t7TF3JqIUBGr3+ygJ2BPXLeUHQbFTuk/n38MiB+DoADClvtstZqPqwUWW74RMCJgJ0spnNApZMvjyJVFkS8No0ASQmF6IIVph8iI2kZW1FYkB5aTvGchyoCVqI4sRx20DHXQUmT+C5AcmoP0wDQku0cg2zMa+Z7xyHZPRLZjPNKtPyDzHoZqyyC03gNQruuOZHV3ZBsGIvEeisR3LMnbJqDZM5PyI8s5cWAx1jVjqPIYTIl7X3LGu2Ce1JW8aV0omd6VUncXiqe5YZw5BIu/N1mxARikx2zxSKItb9/YIzb52Df3GEREUnoSOjHfJxTcFCmZqQpM6Up0ErEbXIlWrkCrkKG3wZ99e4qAeEO6CGAX7uUPSqNtLtI+U2iHRTsw2gFPQN6f9TE8moTaKNYFqjW2EpBoUggjlIhdUthil2yZnR8gUnxvFP+Wv5QAxgylgFERB5SGUf7nykCb4i2zg+SLp/8EGH//BX7/lfcvX4O4fvmCV6/f8PLVSzswvryP9c5zJBdfobn8HN2VF2Rc/ZWsy88wn39M3vn7ZDVcRFNeg7KoGHlOFkp5DCpJKFrZUYyKIDIUh8lR+ZGr3EVm+kYMCSswxC/DHD+HgkR3CpPdKUp3pzBlEnnxo8iL+ZbCqCGUhH1FSXB/m9JYF+ZKQ3RvasN7UhHcncqQ3uQd6EbmHif0O7ui3tYF6ZaOxPh2J2hzF/zXtiV4fUcStvUhbeuXaLcPoXDfdxTv6k/Vvt4U7elB9p6eZO/tSdaubhh3dMXo25mMHV0w73QkY3tXTFu7kLmtG9otPVFu7kXaBjfi1vYjbPUXBK4egv/a0RzaOIn9m6axe707PptmsHGDO16rJrDc43uWzB3G0jmDWLNwMNtXDmPv2mHsWzOYA6sH4796MIGeA4j26o10U090Pt3Qb+6IdnNb5Os/I33t35BtbINiQ0dSVzuQ6tWO9PUdSV/fiSSv9raK82xDzLLPiPNsTdxKB2JXtuXYyrZErRAO7naELe9A4OJ2+IuZxvkO7J/flp1CKZzXHp+57dk808E2t+gt5hTntMN7lv1ezDIKhVGoixtnfMbmmZ/jM8cB71n2OceN0z9HlPhezD5umv4Z3uI7kfHo/inrJ/0b6yb+K5un/s1mktk48d8QtWnKp2xwb4Xv7E8JWdEK2dZ25OxpS8W+1hzf8xl12/+dhi3/xumtn3FyV1eO7+hEla8D1r0ONB115FpyH25L3bgt5iBThQu6p60VfVPagwfavjw19eVHU28e6brxQONsc0w/VApVsgePVD14KNzXcmfuyZz+XuL+F2MfXmT156muJ4/UrjxS9uKRojePFOIU1ZNH8h48knfnocyVh1JX7otWucSZh+JMc+J+ahcbQP4oc+SZ0pnf1C78pnLid5Ujv6sdeantyjtTN94ZXHirdeG91pVXMmd+T3fi9zQnfk9x4o3Eld/0/4vfs/5ffjd/wguTAy9MLrww9uOZfhA/a4fzk3YUj1WjeJQ8kfth07hzZBKPQmbwOGgGjwOm8fTQZJ4HTuGF/zh+PTyKl/6jebN/PK/3j+W13w+8OTiKt/4jeHV4CC/9v+Gl/2BeBogaxG+h/XgR7sbz0AE8Cx7Ez0e+5afAUfwUMIan/uN47D+eh4fH8yjgW34M6cPPIb35OaQnT4NceRLcg6eh/Xkc/g33w76jWWzICZ3EveAF3PD/wdamPu/flfMBTlw88g1XQ6dyM2oRN48t4kbcHC7HLeFigieXkj25mubJNYkn16QruKX25En2Bp7krbfVg0IfrpX4caPMj2ul+zlfsINzxb5cse7jfOUuzlT4crZqB2cqt3G6dAnnKxZxsWIBV6rmctU6g6vWyVw9Po5rjT9w7fRIrpwZzvXTw7l9+juazw2j+fwgbp8bwO3zfbhzoRc3z7ly81x3rp9x5UpDD243Dub6yf5cPtWTsyedaTrpzNlTbpyu78vp4725UNeL6429uNI0iPONgzlT/w2nGr6lsf476k+M4ETdSOpqR3KiZgQnrN9RWz2W6trJVFdPpNY6njrrWE5Yx1JfM4YTNWOorRlNlfV7yipHYKkcRUnVJEqqF1JoXYO5bCu6wj0YCgPJKI4kyxKPuTSRvAoNhVUmimoyKKwxkWc1kldtJteaS05VEXk1lWRXVZFRUYa+oghtaREZ5WVkllowFeeRUWjEXCwntzSRgvIoCipCyLbsJbvwCJcvF9rHlV4LhfEFvBU7pZ/z9t1vvHn3yrbOuQUK/3fn/7HA+MvjexSaDciTYlF+BIyyuGhk8QIe7cAo1EYxE9ZiehGQIe7V/wQYW9TEj4GxxSTTAoxiBrLl/T9Co3313McKo4C9P8HQ7s5tAT3x3NbulH5od37YY9zyvsV40QKM4r7lWcs3Laf9nY4spRazUk22UkWOUk6eUkK+Io0CRQoF8kTyZXHky46RnR6JKSkEQ8IRjEmBZKUHY0rxt21jMSQfQB23C030dszR28mK2kZGxDaMYVswHF1vi/eR7plG0pZviV/fj5RNfdBvHYBehJPvGIJh/yikvsNR7R6DdsdYDD5jMXuPo8hnImWbJ2DdNI7Sdd+Ru6Qf5nmumGe5kjnLDfWCoRQGrMcUvQdDWhAZqSFkpoViSgnBKOY4k4MwJIkzGH3iEXTxgbYzIzEFc4qSbKnaFnFkkMtte6x1ynT0qjT0SrGrO9kGZTaTkjAqiba0TfG1zw/a5gqFuigXSqM9x/FjWBTXthlVMZcoxgvkMkQ0UYuqaDtFSHoLNNryOu3B6Rm25wIkJX8pqU1xNIp5RrnEpjYKcLTtlRZzjkoZGSq7MvnrUxGH8Cv/oDC+FJD4K2+F4+33n+Hlc169es0rAYy/34PfH5J96i4BlvsElj0k0PKAsKqnJNS/QNL0O2n1PyFreISy8T6apma0DdfJqT6FPKuIyFQFofEpJMmVZBUWUFxZSnlNKdbjpdScKKei2kR+URJ6YwhGYyBZxgNkqraRkbYaU+wCTGHuZIZMIjd0JKUxfSmP/YLSY19TemwYtemTqE6dRmXyDEriZpAdPgW1/zh8D69hzYE1rPNbwYa9Hmzbuxi/vUsJ3LWQmD1zSNg5hrRdQ0n16WVzMZv2u5FzuK8tlzHbTwBoV4zbO2Dc1gHj1g7ohFHFux+Sjf2JW/sFR1cN5sDKEWxa9D2rPSaz1GMWcxfOY+qcuYxbuJAxHosYt2gR4xcsYNKCBUyeN4dp82Ywe6E7Hsums3SFO2sWjGXr9GHsmf0NgQsHEr2sN0meTqStbkf62s9I8vpXEtf8C5JNn6Le2BnF+o5IvNqStrotMjHjuKY9iZ6tiV/RigTPz0n2ciBOuK9XtCZhVVsSbOaZdrY4nyjP9kR4tuPoiraErGhr24O9d0E79i9qz+55Duya48Cuue3wndUG35kO+ApXtHsbtk5vjc+CtmyZ3xbveW1sM4+b57Zhw+xW2M5Zrdgo5h/ntMZ7Riu2zWjNtumfs3V6K7ZM+4zNUz5h85S/2aBx46T/YNPkT9gw9XO8pnVgw3RhpPmcfQs/I2jpJzaDjHqrA1k7HSjc25aqQ51p3NuZpt2daNzdkRO7OlC3uz0nDzpx6ogrJ4O70xDsyukoN85E9+B0pCMX47txKcGJu6pePDL05oGuO/dt6qML9z7E8oionXsyF+5KnW11X96NR6qetvrF2J/npi94ounDI3V/Hqj7c1/Vj3uKvtyVixnJP+uubV6yN/dlvWzQel/SnXupLjxMc+FJejd+krjyi6Qbz9Jd+FXqyitlL96qevFO3Zv3Gjfeq/ryTt6HV2m9eJHYnefx3XkW250X8T35Ud6Bp7r2/GjowlO9sy2n8pGuDw91bjzQ9+OhsT8PMwby1PAdP6sn8UQ6kYfJU7gX605zxCzuhs2nOXgh90MW8yBkCY8CPXjhN4ffDszl94Pz+O3gXH49OIvnh6byImAiv/iP4pfA4bwIHsYvof35JaIfv0R8xY+hQ/gxbBQ/hk3gUchk7gVO4e4Rd+4emc7dgHHcPzyUh4HDeBg4lEdB3/I45HseHR3H/dCp3A2fS3PUUu5GbeBpeBwPQg9wM2gFVwKncT14NlcDvLh5ZC+3gwO4GbyPm2HeXI5ay/ljXlyI9eJS3GouJ6zmUrwnVxJXcUuyljuytdxVrOOWyptLul1cydjH1ZyDnMnaw6m8/VyuDeVCXRgN1Uc4Xh3AieMhNBYl01iQQkN+HA35UZwsCaOu+DAZqqRPAAAgAElEQVS1pfuoqdpNdd0Oyo/7UFfrzanajTTVrqGpdhkna+fTdGImpxqmcrJuHOdOTeTCmYlcOD2JK6fcudz0A5dPD+Hiqf5cPNWXi00DuXLmG66cGcKl019z6cwXXBbA2DCE0ye+o+nEeE7UTaHm+HSsx2dSdXwWVcdnUlkzjUrrDKxVs6m2unPcOoET1tE0WL+jsXo4jTUjbMrk8arvsVaOpMz6HcUVoyismEx++RzMlsUYClZgzPcio2A9WYWbyCn2Jrt4L+aSg2RbDpJTdpjcigDyqkLIqQglpyKSwpok8qqSyK6Uk1mRganMRE5VHjmVBWSV5pNdWkhueYmtcsqKyLHkkF8qJ69Iy5XL5/jjzTt4/R7eCiXxOX+8F6Hdz3j7/jf+sOVb/w9WGAUwFmTpkSWK+UUBhx9a0gIWPwCjUBfF/KJQF20Ko1AZP1yLdvR/akl/UA9bgPDvCuMHF7VQEv8KlR9Do4CQ/xoY/9Fc8SdI/mmUEHDYAogtMCjOv8Ki+OZjeBQt6myVwV5KAzkqUTrMCjVmhYochYpclYp8tdjmItqqYmYyHbNWTqZaYttXnaVJw6xNI0OdRKYmiVxNCsXyVIpkKRRIE8mTxJKbHkFuSiBZcb4oApeQuHMCSSJkfMtgVNuHot87ApPf9+j9RpJxeBzGgxPQ7p2AdOsYpFsnoN8+hZwd0zBvG49p43ByN35L0eaR5G34nozNk9Hu8yD54AriA7xQhnqjDvdBFbYF5dHNKENFeaMK24w8ZCOy4A1oInzIiI0iMyEJc1oq2TIxDpCMXpaMTpGMTikqBY0iBb1cvPvY+CJmVj84lW0zqGIlZCq2DSyiBf2X+lhhtF8LmBPt5pb6swXdojTa45eE8ijHIGJ0Pi4bmIpw8XQ7LMoliJZ0S+xOpvg7qRWYlDL+OTA+451YB/j6DbwUwPjM1o5+/foV/HoXfn2IovwiG5TnWCu/wFrZRTZrruFrvMXujNvsy7rFodybHCm8QVjZbeKq76KuuY+u9iFq610UFTfRVTdjPvmEogvPKb30gvIrv1F57SWlVx5RdPE6hecvYb12hYYbF6g7V0NZVQbZGbHoJYcxpOwjK82bPOlsTEnu6OJnoEuYhzF5GYXabeQotqOM3cCxwKWE7FvEnK0HmbTVH/cdfszYsZP5O31ZuGUDyzZ74r1zBVu3u+Pj/R0H1vUh3rsn8j39UezqiWxbV5TbO2Hc3RWDbyeydjmSsaMrSuF69u5B6sZexKzrS/Car9jvNYJ1i0eyxGMiC5fNZb7ncqYvX8HU5SuZvHQZ7stWMGfFSmYvXsKsBQuYt3AuixfPZfGSmSxe7M66eaPZNfNr/OZ8ReC8voQtcCVqYWeiF7YhdsnnHBPZjkv+ZovgkXt1QL2+CwqvDsi92qHb3BX1hk5IBUB6OSBZ1wHphk6krmlH8moHW6WsbUvahg5IvDuTtqkjKZs7krKlI8lbOhK52oGgpW0JWtKOI4vbEejRnoBFHTi8oD0BCzsTuKgrfrPbs3uGg327zKK2+IjVhPM+Z+sCEdHzGT7zW9tqy/zP2bawjQ08/ea1Q9S+uQ7snevA7rlt2Dm7NdtmtWLrzM/YMv0TNk37hE3ThXGmNZtmCIWyNVtmt8Jn7qfs9PiMA6s+J8ynA2n7XSjb04nqHe05vrMzDbucqdvWlWqfLlRvd6ZqVzcq9na3bfOpOdSNE4e6cvpoNxqOdORKgiv3VW480rtxX9eTZo0LdzRONNta0d14oPizhPpoVx578FjVi6daN55q+3JPNYBm5QBuyftxQ+rGtfQ+XJe4cV3aUn25Lu3LLYkbzRI37kr6cDu5B7cTu9Gc0I0Hia48jHflUVw3fkzowfOUPvyW7MZvSW68TOnPy+T+vIhz46eoXrb27pPwXjyNdOPn6AHci/+CuymDuS8Zxn3Zt9yVDuWO5BvuyAfTrBpEs+ZL7hm/4knWcJ7nTOBZ1iR+Ns3gmcmDX3SePEhfya2EVdxN2sjdxC3cjlnHo6iFPIpcxMOIpTwIX8798OU0hy3kfvRcbkdO4nb0aJux53HCUH5K/pafUr/ncfL3PEkbz2PJZO6nTuZO0gSaUydzO3kiN2OncydiMXciF3H96Dyuhy7gethiLoYs5XLEeq7F7+Ra0kEuJwRzO0HHjTgJ1+NjuZEYztW4o1yKCuVieDgXw0K4GH6AS1HbOXNsHU2xnjTFreJ0nCdn4j05G+fJuVhPzset5EK8J5cSVnE50ZMLicu5kOrJRcVaTivXclKznnP5uzhX5kdd8W6qi3dRXxVAdV4SNbkSavOl1BRIqCtXYi2TYymVUlgho6BWRZZVQWGlhNKKZCxl8VjKYyiviqSyOpwKazBllf5U1gRgPR5IXd1h6q1bqatYTmPFDJrKf+BC1SiuVI/jer07VxrcOXtiEqcbJnKuZhxnrZM5XT2Xk9We1FRupLJqG+XVuyiv3U3Z8R1Yan0os66i0rqA6urZ1NVOpL72expqhlJf/Q2NNQIcx1JfNZHayslUVk2mtGwKxWXTKSydTW7JXMyFc8gunEl2gTu5BVPIK5hEVuF0MgtnklEwk6yi2WRb5mEumU9W8UKySpaQW76KnLLVZJfuwGwJIbs0lPyqGAqsieRVpZFXpSavKoucikLMZaWYLaXkWwrIKyzm8uU79mm+12C7+OM5/PEzf/zxC+//+PV/PjD+/Pge+Zk6pEJJ/BgYE2KQxUfboFGZaAdGMcMowFG0pkXZ7//zDKNtdiwlCfVH9fcZR2F0+WCIaTHNiO8FVP4JjXZHdUtLuqUtLU4Bk3bX7Ic8wA8xLjZThK09/XE+4J/gaG9Da2zt6BZwtEOlWOknvlOSoxFbXERpyVJoyRTZkDI1mUodJoXIiNTYziy1wRb1Y1Dr0KvUmLQ69Go1Ro0ao1aFSafBpBOniiythhyFlmyF1g6eShXZYtuLPIlcxTHyFeHkph3GGLMd9ZEVJPlOJWX7OGS7fkDnNwbDoXEY/CdhODID5eHZqIM80AQuQXN4ERq/ORj2TSdr7zSy907DtGsK5sMeyPwWkR7oSVrQauSiVR60Gk2wF5qQNeiOrkF5RDxbgSxgKfKApRgi1qAJ240ydD/qyAMYEoIwpUVglMRgkCWgl6eglUtQy2Robe1nMS5gd7jb4P/D39TW/pWKGVXxN06xBX0LU83HJSBRKI220HPRYrapjPa5xRZl0dCyCeiD0ijuDTIBi1KbwikUxI9LLwD3wxyjVpJqn2dsgUYxYiCMT3LpPwVGEeL95vXvvHzzETC+esWbV6/ghVAYnyKxXGSt5Czr0s+xLu08GyQX2CS9iLf0Alvk59iqOIu3tJ5N6dX4yGvZq2gkwHCeo+ZrhOfe5Kj5JmF5zcSUPCK29EcSKp6RbP2V9BO/oDz9DOOl3ym6/ZbKe2+puvUCy/m7GMrqkGXmIzOaURhVpKmCCIzwYcve5SxbP5vJ88Ywce54pi6axoR5UxkzewqTFs1h9Ly1fDd7FSPnL+P7hQsZv3QJYxfOY+Ki2cz1nMMCz/Es3/ADuzcNI9pnEHFbvyBmQ3fSt/VEs7sn6m1OaHy6otvqhH6rM8LFnLbJgWTvTsR5OxO+qSf+6/uze+03bPb6Dp8t7uzZv5Idfl7s3L6Y9Ssmsn7JOHaunsrWxWPw9RjN7iWj2eMxgm1zB7FjwWD2L3QjYEEXghc5ErnIkZiFXYia04HQaW0Ic+9A5CwnIme5ED3bifTlHZB6dkS2sh3ylW1QrW6LcVMXDN5d0W7ugnpzVzRbXJBv6IR8YydU3l3QbHNEu8MJ3U5H1Ds6o9nVGd2+ruj2dSFtS3uOebUjfPnnRCxvQ9SK9kSt6Ejksk5Er3AibnUPopa5EL7Umf0ebdm9oDV7Fjmwf0k7/Ja2Y/fCz9k5/1P2L3Hg0Ir2HPbsQJDIixSrFUULfIkDgUvbErCsLf7L2nJgWRv2LW6F77z/YNvsf2HX3P+HXfP+jV2LWrNrcWe2L3Zk+zIXtiztjM/y9mxf1Za9ax2QbGmHYWsnCna6UrW3L7U7+1Ln68Zx395U+/agwtcFi68T5du6UrvDidOHe9FwwMm2O/p6fE9+NgziqX4AD7U9uafuxj0BjGKuUeXCI7VQFl14qBQbYVx4JIw0aleeaMScYzfuqAZwUzGQa9J+XE5z42KqG+dTenMupTdnRSX34WyKGxeSe3M1pQ/XU9y4Et+DC1HOXAh34nKYM1ePOnMt2JkbR7txJ7QH94J78Ci0Nw9CenHvSE/uHunF/SA3bvv3ojmwLw+Cv+DR0UHcChvBjfDR3Ioaw+3YcdyK/YHbiaO5mzaKe9IR3BEAKR/Mfc0wHupG0qz8jge68fxinssz81J+Ma/mZ/MGnuds5ZdsX55mbeFxgRfNmZ5c06zmsnI9V1VbuKHfzu0MHy7rVnBBN5crGbO4b5rNj5nzeZo9n7sZM7mbM5M7+TO4VTCVO5apPLTOpLl8CjdzV3LLeJSrmgCaUnZTn7iTuoTd1CUepF4SxhldCucyVJwyKWkyJ1GUEo4lJZkTWhM1KjWlaaFYUrZTlraSavlCahWzqZUuoCbdg5q0RdSkLKQmaQHHkxdxIsmD+kQPGhIX05DgwZm4BVyNncvFmDmcj53P2YSFNMQtoDHFnhtYI/GkWu7Fce0G8nXLsGSvo9qyk9ryQ5yojaaiKpG8MilZZQYyq4swVJeSYbVgtpaQWVmMuaqUvJoq8qqtmCuqyKmsJaeyjuzyOgrLyinNl1JoCqJMtxWregVNhqWc1i2hybCcOsMyarJWUF+yljPFqzhXsolz5fs5XRlObWkilRaJLf6mzKqmtFpOsTWVEusBymtWU123lOMNM6hv/IH6hqHU1w+ioX4Y9cdHUWMdQ1XFeMrLJmOxTKbEMpUiizsFxdMoLnPHUjYJS+kYLJbvsBR9Q37xEPJKhtkqt3go2YVDycwfQlbBMHKKR5Bb/D15JaPJK55GXuEiCooXU2BZSkG5JwVVG8iv2kFeVSC5VbHkVUnJr9RTUJpLXlERl6/c4t07ePcW28a8P/54zh9iJZgAR7EM5d1LePv7P5Z49pf6P7Yl/fOju+QY1TaFUZ4YgyIx2qYyirlF++yimG0UJSBRmGLiEAApymaK+cjwIqBPgGGL6vjxaQNGW7iyCFi2Vwsg/v1nPhhnWtTFjwHxT1C0hz2L+xaQFCrjx2UDQcUHI8uHd0JhbJldFGDYcv2xApmtFvAoWttSMpUyMm1bW1SYVEoMSiV6hTgFIOoxaXRkqHVkaQ22ylBrydBoyNRqydSqydTYK0OtxqRUkyHAUqXBoNSgF2sExe8RaxEVMvKUUvJkaWRKEjFLo8lOCSArZiuZoStRHZhB+q6JpO6eTMq+GaQdWoA8dA3KyI3oItejD1qJOcyLrNBVGEJWogtdhS5yI/oYH7SR3mREeqM7uh592AZMkRsxRqxHHbQKXagX6pCVqIKXY4jwQh+1AU34euL3exCzxwNVpC+mlCOY5XFkytLRpsnRpmtt840GAYQflbg3CRf7h9lBkYloGz2wRSXZAbGlHW1vQYs2s1AWRTtaKIv2mcU/FcUP84t/AUa7o1tkRv5jiRlGAZACFkXZYPKDW9+mdArlUyHjtx8fwSsRuPobf7z+UK9e/AUYf+HN69d2YHz5GH59irTyBl5pp/BJb2JbehM+qY1sS2tie9pJdkoa2S09wV5ZLXtlVeyVVbBXbmW/8jj7lHXskdexW17PLkUjO+Un2SE7ia/stK12KZvYo2pkj6Ke/eoG/PWnCM48T1T+NeItt0mrfoiy4WfUDU+RV98mrug8+2QleIWr8PBPxn13JBO3hzDGJ4DRPv6M3HyAaRs3MWPDKmZsXMGszcuZs8mTeWvXsHT9Zlat38yatWtYu2Ypvl6TCFw7jND1Qwj16kvkqm7EeHYmwbMjKas7I9/ginR9d1K8upC83oFoz0+J9GxN4OJW+C9tz8GlThzy7M2BVQPwXdKX3Z5fsW+RKwcXOHFkkTMRS7oR4+FMgoczqUtdSFnclejZrYmb3474xQ7EeHxC1IL/IG5hK+LmtSZ2lgNxMzoRPaUrx9x7EOvel9jpvUlZ2hmllxMKz04oV7ZD7emAfMVnpC//FJlXW7QCFjc6otzcxQ65250x7XYlc283sg92J+dwd7IPu5J/pAfZh50w+Tmi3e1M0rrWRK/4hGOerTi2Uhhm2pDo1ZmUdS4kejmTsNqJ6NWOhK/sbIPBCE/hzBYrDdvbVgOGrXQgyqu9rcI9WxG5+nOOrW9rq+j1bYnZ1J5jQtHc1I5on45E+nTgyIbW+K1vxcEN7fFb15UD61zZv9qVwHW9OLrOlaOr2hO87BNClv4rRzZ145CXI2FrXUla3wv1+l4U+w7EKmZQt3ejzLsdFVsdqNzUCetGZ+q2dqduuzM12zpxLqA79xK/5Bf1YH41fsMTVV+eaHrzWO3CE60zT7QuPBY7p9WOPFR34aGqC481XXmqd+KJzonbSjeuSftyOa0Pl1J7cym9L2eTe3MmxY1TSX2oj+1OY0IvmuJ7cia2OxcTenM50Y1z0T05E+bKudAenA3uzrnA7lw40oPLQb25FdSPe0cHcjfkC5qDv+De0UHcPzqEe8FDuBMwmHtHhtnqTvAwmkOGczd0BM1h39McPpJbYcO5FTmM5thhNMcP5XbCIG4nDuVO8vc0p4ziTtpImmWjua8eyyPDBB5lTOLn/Ok8L57Nb9YlPKxey5PabTyy7uNBRQAPKyK4Xx7Dg8poHlrDuV8dyL1qPx5U7OWJdT8Pq/dztXw7FyrFDvktnK7ewpk6Hy40+nKmdgvHLfsoz43FkhlJjjqYHNVRCvUxFBjiydYlkZelpCDXQE6uGlNxJLq8ZLRZRnSZJRjMZZjz9ZhyAtBleWDKG0Fmfj/yjMMp1k6gVC92IU+l0jCVSt00KrXTqFRPo1I5hUr5ZI5LpnEmdRZNiTNpTJhFY+JcTiYtoDHJg4bkpTQkLac+cQXHE5dRpJpLgWYBxXpPyrK2UZoTQE5GFKYMOXpzPvq8E+iLLqCpqENVXYam1oqq5jhK6wnkFQ3Iyk8jq7iAsuoq6upbZFReodBcRbZKQ4kiFqvEn/q0PZxJ38vJ1D0cT91FlcSXUqkPddptNJj205gdTmOhlPqSTGothdRUlFJtLaOquogKay6WynQsVcFY6w5Q17SJhrMLOHF6DNUnv6T+/JfUX/ga66mBlJ7oQ+XxnpTV9KGooh95li/JLR5CQdEIioq/p7TkBypLfqCi6HvKLOOwWCZQUjKekuIJtioumkhRwXiK8sdSUjQBS9EESgvGUZ4/htK87ynJ/5aS4pFYysdRUj6VgvL5FJStoqDMm8LyfRSWx1FcLufazUbevn/Bu/evePfHr7wXwPj+Obz7Dd6+5f2bl7x/89s/lIDD/zHAKFrS+Rk62wyjUBjtDmm7stjSklYk/jnHKIDxYxOMML2okuzV0pq2AWCKMMX8WTZg/Ch+x96mtquKQmEUJQBSgIYIaf4YGgUYtsCjAMWPYdGuDv65WaSlRf0xQIpru5r4j23plp8V0Gi/FspXqs0pnaFKI0OVToZaSoZajkmtwKhWYlSrMKhVZNjMGirMGrWthOPXrFaRrRX3wsghVgMKIJJhVEkxquUY1Ap0SmEkUaKzQaOeLKWRbLmBHJkRg0qUhgx5KlnpURSmB5GXsJeMCG+0IWtQBq9BG74ZRYwv8rg9GOL3oQjahD5iG9qobUjCNqE4th113E70sXvQx+whM+4AuiixqWYXxmO70cf4Yji2A02kD7KQdUiDvZCFrEV6xANFsAeyI4tI91+IOnQNxmM70cccwBAfjlkiMhjVZAiji0yshxRrIhPRS+wmGqOsZV2fCAT/r4GxBRxFq7pFbRRB7GJGUZhe7Hu5Rfv5g/mlRV2Uyj8olcIN/XF93Iq2A6NoT7fAa4sSKYwy/xUwvn39u83owsufEPX29Ute22YYH8Lr5+hO/YRvVjO+ytP4ypvYIWtil+wku9NP4Cc9gV96FQfTSzksKSFQVoKftIiDCgsHVWUcUlVwWG3loKoKP2UV+xRW9iqq2aeo4aCqhsPKag7KrRyQV3NQUYefsp79qib2ac6wR3eOPcZL7NZfZafqJvsMzRw032e36QYbZadYlVrD0qRy5sfmMysyi0nBGiYeVjEzWMXsoGSm+wUxf/9hPPcfZvVWX9as88Jz8XR8VrmzY+VoDnh+yxGvoYSs6k/4Clcil3bm2NKOxHi0J9qjE9GLHYnycCRoThsOuf+NwNltCJzdlqMLHQmY05mghc4EC0ic7cjhuS4cnNuOoEXtiVzSkYSlHUhb0p70RW2QLmyNZGFrkuf9jeR5n5I4vw1x89oSO8eB+DltiZ/dlriZbYmd0ZZj09sRP6szcTO7ED29I0lLnZGtckW7xhXDWmc0K9shW/op0hWfk7y0FdGL/kb4wr8RteQ/iF76bxxb9u8ken1mUxdzD/ciX6xADHajMuoL6hK/oT7lW2qThlKTOJTymEHo9zsTv/ZTjq3+GwlrW5O2uSOSLcJA5EjKekcSvDqR4NWR1A1dUG13RS5UV18X1DtcUPk62Uqxqyvq/Y7oDnVDfdAZpZ8TCj9HNP6uGEN6ow/qhTaoJ2kBPQna1519213ZuNaFFSu6s2zlQDy9hrNi5XcsWTIUj4WDWLzwKxYu7sf8eT2YN60Ly6Z2YvX4VhxZ5Ih0XXeyvF0o3tKRMh8Hyjd1oXSdM6XrnCjb6Ez5Zkcqtzli3dmFk4dduHGsH/dSv+ShfKDNzPJQ0QMxu/hAIVYICmOMI/eVnXkgInNU7bmnaMcdeU9uSnpzLa0nV9N6cTVdgGMfLqT24XRSL07EuFAX042GY640RHWjPrIbJ6N7cjq6D6ej+3JaxDqFiRrA2fAvuRQ5iLtxw3kmm8TPaRN4FDeaBzGjeRw7jusBQ7iw9wsu+w3m4t6vuLF/GNf3fsu1vcO5eWA0dwMn0nxkIneOjOdOyDjuhI7lTtgP3IkUET6jaI4dwe24IdxOHkSz5CvuKgZyS9GHu7q+PMwcwE+FQ3mY/wNPiqbys2URv1hW81PxRp6X+fJrxS5+rdrFb1ZfXli38qR6P08bQ3lyJoabjVFcbornZF0iNdZUrBUKKku1FJoVmDNUmPMyMBjVZJi0ZGboyTTqMekNaDUGdHozOmMOKn0OckMJEkMZ6QYr6fp60nXnUBrPkpVfQ05ROubiDViOz6C2Zjx15aOwFg2nIm8YlfnfUlM4ghNin3PJWBpFFY+hvmgUdYUjqcsfSV3e95zIHU19zg80mMfSmDmBBtME6g3jqdONw2qaYAulrsoSGYNzqTAvoThrDXnm7Zhz/MnMjyGzOBVdWQGqinpUFSdRVpxCXnEWacV50srPk1J+gdTKS0hqBTReIiOnmkxTNvlaGaXyY9RKwmlIDeWMJJJT0lDqJYepk+2nRroDq2w3FbIDlCpDKDPEUZqZiiVbSmmegopCJVaLiqoyDeWlCsos8ZSXHqGyYidVVeuptC6ntt6ThjPrqWn0otS6gNraSdQed6e0XLSeJ5OTP42cPHcKCqZTmDeFwuxxFOeMpTD/BwoKRlNYMIaSwvGUFk+itHgipYXjsRSMpbx4LBXFY6nMG0eVeTyV2WMoM4+gNHs4ltzvKMobSVH+OIoLZ2ApWUBZ6QosFT6UVfhz42Y+79/f5927Z7x7/xvvP8wt/iHc0W/e/18CjJl6m0tagKE8IQpZvChhevkAjjbji5hxtCuLNoVRRO7YVMcElEnxKBPjbeAowPC/XR8AUpNqj+QR+Xli9kzAor3tLMwUdkBsAcEWWGyByP/qbIHEj6EwS/mn4UU8Fz/b8r7l3qRKw6QWsGgHRpNKgkkpxSSME2olGQIWhRIpYmGUcrJUH8p2LWYixXMR1WMvoVSalOkYVRIMKik6pRSNQopa/HcpBRzqyJBoyZLoUctFadEKOEpPwSxNoEAeT056hC14PCMxkKyUYLQpwSiTgmyGG9XR/WgiD6I4doj0hENI0wJRJgVgSAwkMyGYjJRodPGhGJLCyUiNwJRyFGNKMPrkQLSJh1DH7Sc93JfUw4tJOzgHmf98tMGL0YUsRx+6BnnAGmRHfNDHBJGREG1TQY0yAYrx6NITbOBokIoQ9xSEsmjfuCKAUTiT7cYWu5poN7wISBStZfHO3mIW9/Y5xkyVxhavY4NF0Zb+B1i077L+R1j8CBw/KIwasUtaqIwf5YFqxQiENM3ekv6LwsjLF7x79ZI3NtPLj/D7T7x9JQBSmF4e8u71C1KOP2R9xh18s26wzXQFX/1ldmrOs1vRxB5JHQckVvyl5QRKSzgiLSRQUUCQuohgbYmtQnSltjNIU0ygupgAlf0MUpcQoinlqLqco+oKglVVBCqtHFLU2BTKPap6dmsa2ak5ww7lNVvt0l5nh/YqW5Tn2aw6zQZVE2vkdXhKq1maWsGS2EZWJdazOr6QVeESNkfE4hvkz449m/DzXYzvyqEc8PqC/Su/4tDq4RxZPZhwrwHEre1Nwipn4pZ1JNqjPTFLuhK52ImQ+V0JmtWZA1PacNi9PQEzOnF0vgsH3TtweEYn/MU79w74TevAvtlt8V/YgfDFnYlb0onUxR2QeLQnbUEbkua0IkHUvNYkzOtMwrxuxM11JnZWV2JmdiJ6ZgeiZrYlYkZrYua25di8dkTPbUvEvC4kLemGcnUPjOt6kLneBdP6rihWtSPNsz3Jq7uQ4NWVeC8HYlZ+QuyqT4ld9TeS1rYiZf3npGz4nLRNrVFsa4dxryPZga7khnanKKoPlph+FEW6URjhhvGwI+p9nVDv7YR6X2e0+x3R+Lqi2OqEbEsXFFu7oN/djcwDPcgL7ENBkBu5AT3JCehOTkhvssPcMB/tTUZwDzJDeiGQsUEAACAASURBVGEO7U3W0d5kh7tRED2QotgvyYr6ClnoIBKPDmXHtn7MWezKuAX9+d5jJMMWTmLAzCm4uU/n67kLGLNgNOPmDmPM9K8YM6kPP4zqyKIpXdk6pzNhy0U73oVsH0cy13XCuKojplWdyVrrhHmdE9kbnDBv6EzWunaU7XLiZHBfzkf143p8b24nu3E3vS/3pW48EKYVeXfuyZ24r+jCfWUn7sk72tYLNku6czu9u23v9U1JL25I+tjA8UJKb5piu1Ef48KJaBfqIpypDXPmeER3TkT25kRkXxqiBnAi4gvqI76iIeobmqKHcDria67EjeBGwihuxI3m5jHRdh7N6f1f0rizP+f2D+bcnkFc3DmQS779ubB9AJd2fs11AZAHvuXawWFc8x/KjSNDuRkylFthQ7kTOYQ70YO5E/sFzYn9uJvWmzvprtxMF6sXHbkpd6RZ7cJ9lQsPND14ahzIzxlDeGIYyo+mkfyUOYqfzT/wLGcsz/LG8bB0EY/rN/Pj+X08uODP7UtRnG2Ko642nboaE/XVFmpLyynJzyPLrMWgl5OhV2DWKTBrFORolJjVSrJ1Gsw6DZmi46TIJUOTgUmvwWhQYdCbyDYWUZZbSGVeKlX5WzhVO48rjeO42vAtF2sHc7riC05XfsHZqi85a/2Ks1Vfcc46iIu133Cu7hsa6r+msX4QJ+u/oaluCKdqh9BYMZim8iE0lQ3hpGUIjcVDaMwfQ13OaI7njOJEwVhOFE6iptCdisK5lBQupbB4HQUWb7JLU8goLcFYWoa+1Iqu7ATq8pMoKk4jrTxLetVZ0qznkFSeQlVSg67QQqY5gzy9ijKVnBqZnBPpaZyUJHJaFkWjxJ86yUGsaX5UpPtRJjuIRXmYEk0AReoAClUBWHTBlBuOYjEeo8iUSLFJKLZRVOSEU5l3lIr8YMoLjlJaFIGlOJqykjBqSndQU7abqtLdlBbvpLBgG3l5G8nJXkl21nxyMmeSn+1Obs5ocnJGkJvzPfk5oynIG0tJgR0WLQWjKS8aRUXxSCrzBTC6U545mRLjWCwZYyg1j6EkazQl4syegCV3MqV5UykqnE5JkRc3r6vgj9vw/ldbhM77d28Q9cfbNzaF8Y//GxTGPJPW3pJOEJBoB8Y/W9IiUsfekv77M9GOTrZnNNpUxOREVKKS7POMtlb0R/OLH88yfnxtA0uRlScgMzXJNttoFGvpPswpfgyONjD8uyvX3o5ugcm/ni2w+HG7uWVuscXkIgBRfNfybcu1SS3DpLKXUAftiphdDRNzkpk26NTagqUzlHJbgLQtPNoGjErbcxFMbQuctkXDyMkUbl1bFIwEvSINnTwVtSQJvSzVBlim9HQy0iWoUlNRp6ehkaSjSU9DJ/Zui5k/0eqVi40sQtlLQC+NR592jOzUOLJiY8hIEDOmx5DL45Eq41FJj5GZLt7Ho0uToEpOscUU2X+PiJ1JwShPxCCLwyCPRZUSjip0C5IDS0jeNRvlwfkYj3hgDFqMLnAJ6sAVKIPWogjehDr2ELr0Y+gkwpQRbwNGoTLq0u2bf+ygJoBRZCP+94BRtKJtCqPIYmyJ1mmBRZlQFmXoJTJ0Yk2gCOX+qEQLWiNGHD6cKpG7mCr+f7KPR6hSEhElshhtppf/BIzCNf2SdyJW5zc7ML559Tuv372BN0959fpXdupO8LV/IeNirCzRXGZzzn22ZjWzw3iNnepz+KlOclh5nCNKKyGqSkK1JUQYLEQYSgjTFRGuLyRClC6fcG0u4doce+nyCNfmE6EpIFJVQIQin3BFAUcVRQQrSwjRVXDUZCXUfIIgUxNHjCfx1zfibzhJYOYZ/AyN+Jma2KNvZLfhJHsMTexVXOaQ+jyB2lqC1DmEKRWExIcRFLKDMP9VBO+cSMTukUTtGE3M9nFEbhpC/KYByHz6otzSE8k6R+JWdODYiq5ErRCzfC6EL+xKwMy2BMzuwJF5nQnxcGbvdAd2TGuN77TWbJv2Od6TP8V7Smu2T3Pg4KwORCzsSsKirqQtdiRlQWfiZrcndk4nEhY5k+TRkySPviR4uHFsfg+i5rkSNseJw9McODSlFUGzHAib34Hw+Z0ImtGFmPlOtra2YoUzBi9n5MvaYtjoQr7fIPIOf4v58AiMfv3JOOiGfn9P0rZ0JN1b5EV2tkUNSbw7INnSHplPR1S7OmA80om8SFeKjvWkNLEvdfLBnDaMoEk7nOr0L8mNcEbv3wGDXw/0+13R7HZCs6crGYdcMQd2pyC0F8URfSgM70lBmCu5EW7kRA0kL+oL8qO+oCjma4pjvqYs7huqk7+jIn4oluivKQ7/ErO/G5mhg4nZN4Dt3v1YsWkIIxd8ybce4xgwZxq9Z87j60WrGTlvJiPmTGHk/Cl8M30UgyZ/zYiJfZg+pRurpnfh0CJHUjf0QbrOiTTPtqSv6oBsTVfSV3YmbXlHUpe1J9njc+SebdFv7IRZKJK+Hag/5MrFiH7ciB/IraR+NKe50ZxuD/x+oLQrj7aoHBH6LemG2BAjVg3ekfXmtszNZoK5nNqL80k9OZvUm5NxvTge2Y3ayB7URvWhNro/NdFfYI38kqrIr7FGDcEa9Q0lAb0oOtST8oC+1Bz5ghOBX3Hu6Lc0HRrE6QODOX9wGOf3D+Wa3wCu+/Xhql8fLu/vw2Xbmr0+XAnsbduccjOiN7djRPXhdowbzbFu3Inrxd3kntxN7cHNZBdupLhwPdmVK4muXE1w5l5KJ+6nd+SxvDM/qrvwVNOJH7Vd+FHfhZ+NTjzLdOVFdi+eFvfnac0wfjk9kR8vzub2eQ+uX9jA9Ut+XL8UyY3zaVyoS+N4SRSluf5YzIewGPdTrtuPVe9Hjd6POsMBThj9OG7cx3H9Hk5pD9Bk3MZJ8xoac5fTkL+cMwXruVrszc0iL27lz+JO/vfcKRvIvZq+PKgbwP3j/XjYMMBW9+r7ca/BXs31fbnZ6MbV0/24ekZUf66dGci1M19wqbE/lxsHcqlxIBfrB3C+biDnrMM4WzmUc1XfcN46mDNVgzhtFfufv6Om4gcqyyZRXuZOSelmCi3BFJRFkV+WSm651haAbawoxWCtRVtdj7KqAUllPalVDUjLa1AVl2HKtZBrKqZQns9xdRGnVFmckqZzMjWS48kR1KSGUSMJxio7RKl0F+WKXZTKtlOSto1y6W4qJXspluwlX7aPIsVBSpSHsSgDKFEGUaIJw2KMJl8fQ74pnpKcRCzmIxSbgygrDKfCEkVxUQhFRf5k52wjK2sN5uzlmM0Lyc6egtk8gazMCWRlTCDLNIn87CkU5kymKGc8lryxlOb/QEnOeErM7liyZ1CUOZVC0ySKTBMpyZhISeZ4SrPGUZ4znvLcsRTnDqckdy63L6fCu9vw9jV/vIH3b0W9x6YwikUrH7ITPz5tM43/U2YYf3p4F7NeiSQ+GqkNFiNt0Pj3/EVbBqN9dlE8+3vMzgdgbDGriLlEAX7Kj9rTH88w/jOI/DswfnBai98lTBQfrxEUSqOAuRaIbFEeDR+Ux78qjC3w2AKCH0OjuG4BRfFz4r4FFG3fi3vbrKGYMWxx66rJkItWrApTusgpVJAlE3ut1RiVCgwKOQaRGyi+V6lsp1GhxqAQe7FVGGUqsqQqsmQCUAVApaKXJ6KTxaKVxGCUHiNLFkuW9BjZsljMsjiM0gTUaUkoJVIUMiUyqQq5TI1UqkSaLkMttuekJpCTkoI5NglTfAryxCRS0pNIlv9/7b13lF3FnS761l3v3jvz7thgbIMNFkEghMAej8PY2DNjz7VNNkFIAkQQGGPSgAnGaMgiiSwklNW5pQ5qtULnrG61WmolgnJsxc7dp08OO353fVW7ztl9+rTUsoThzfUfv1W1a9euvKu++oWqNOQv5k0uaVi+cBHys4uRm16AvKwCFPKawMX5KFych8Ili5G/OAsFS0gZqMqYgcrZr6Dw9YeR9udbkffSrSh+YyJK35+M4nduR+FbdyDv7clYNP1hLPhgGrLnvosCci+zyGlcKK7iI4dY6AySu5czHGBke0kuIw/xJsfRrbuo/MrQhWCxSIDFHCzNIpBOH0QEgkt4tFNGGvLSF2LJovmCOA7J9eZzHt8PBxgjISASlecwhggYPaCIWgBGrQ8RI4xHsxrxzceX4KwnC3H+c6X4x9dqcdXMDfh93n68UNGNNyvb8W5FG95btRPvLNuCGcuaMWvFGny0ogkfLW/AnOUNmLuyDnNX1GDu8irMLa7A3OIyzFxWig+KSjGjsAQfFZRibn4J5i5ZiVnZRfgwqxAzcpfiw7wizCpagVnFKzFz2UrMKCrBB0UVmFFcixnLmzC7bBNmlWzGBys2453iTXh75Sa8U7oOb5fWY3pJOd4prcT7q2owY3kdZhbVYHZBOd7LWIy5H/4Zma9ej/nP/BQLnhiH9McvRPrD52ARLY0f/jZm/u4cvDfl2/jw9+dj0X+cj5n3n4337vsG3rr363jz/rPx8r3fxNN3fBWPTvj/8OCtf4/7bvzveOjar+LRX30Fz17zNbw/aRTm3nY+Fkz8Dhbceh7m0JjlpnMxa8IFmHXbBZh55/mYefdovD/5Irw7+RK8PflSvDphNF4ZfxFen3QpXp90GabdcglevuF8TL95FObeORrpUy5Axp3nYNHkszDn9jMw4/Yz8Not/wvTJ5+NhY+PwnJeQ/j2D7Hy9X/EshcvQ/FL4wQtf3Ecqqb/CA3v/wyrCeTSvovVaVegOfP7+KTo59hZ8kvsLPkFdpf/Ozbm/xA180ajfOb5WP7WpWiY91Osz/olWnN+iQ25/4YtBb/A5vx/xeb8n2NT3pVYl/0DVM3+AVZ98AMUv/1dLH3jMhS/eQWKXh2LzD+di48e+Ach7p7/8JnIefgMrHjwf2HpI19B3lPfQNZ/fgcfTb0A7/z5Erz5zPfx8mM/wp/u/T7+cOv3cMNtE/GbyXfjZxMn4qeTJ+Jn99yKX9x1LW66+3/j3rt+imem/BDvPfwzLHjicix64jwsenwUMp64BAsfGY05vxuFGZPPxoeTv46P7jwLc+4+Cxn3fh2F95yJkgfPQc0T56Hx2e+g5cXzhHX1jg8vxP75F+Fo5hh05PDawgvRl30BenMuRHfOaHTx3MVc3iRzOTryvof2wn/CUVpR5/0IB/J+gt05P8b2zB9hy8J/woZ5P0Dr/H/G2jn/jDWzf4o1c36G5nk/x7p5/4yWOT9B84wfoumt76Ppte9h0/QfY8d7/4Y97/wCW1/+CTZP/Sdsf/4K7HhhHHa+OA57pl2BvW9egT1vXYa9747BgZmX4OCc0Wibcz4OzR2Fw/NG4dD8UWib+20cmHsu2uZfgIMLx+DA/CtwYMEP0LbwShxa9HO0p/0z2jP+CUczxuFo5kXoyDsfR3PPwZHF38Sx/HPQVTQKfctHw1f39wiu/2+Ibj8D+uFR6N13HnZu+SY2rD0HLasvwPrV38X62h+ipfLH2Fj9M2yuuBKflF+J7WVXYk/ZlWgr/xnaa/4FXXX/gq76n6O3/kpEqn+AYPV34asbA9+a7yDQehaCrX8PrfUrsJrPAerGAuU/Qqz+CoRbxiGy/nL4my9BqHUswpvGIbR5HIJbxiL48WUIfnoZglsvQXD7+fBv+w5820fBv/NCBPZcDN/ei+E9MAbetrHwHhyLgYOXovvoBeg4dC46Dn4LXYe+hY62b+HI/u+gbc9o7N5xGbZ++o/45JMfYfOWn2LTln/Dxi3XoWXjZDS0PIrqta+gct1clLbkY3nzShQ2lSO7qRFzWnZiduNnSGvchsLGvVhRsRerCnagqXA7Pl66GTsK6rAjZyn2FVXgUEkV9qwoxIbcGWhd8gY25L2CdTnPYW36VGzIeBmtC19Gc8aTaFz8INYsfghNuQ+hMfdB1Oc+gOol96Gy8B6UFd2OkuJJKFlxO8pW3I1VK6agpOQhlJY/gZLKZ1Ba/Rwq615EVd1zKK96GiVlj2HVygexqvgBrCx6ACuWPoCVhQ+ibNnDqCj+AyqW3YfqFVNQu+IuVK26BWVlV6O87FqUrboOZSuuRcWKa1G94hrUrrwKDSW/QlP5v6O58pdCTaCpfCI69mQARgeg2bA1wBKgkYAxAihdxiRwmKy/yGc3oDyR/4s9uNvWYNnyphmahQ/0dqFseRFyFs5H1tzZyF0wT9DiBfOxJInyFnIRJidREp/pL0hLE+FZs2ejMD3dReTykFSY9FNHUZF6x2ce1l1EDltmBoqysrCU1wlmUexIowZe/5YjOFfkvPE9wyTgUMBDuRRxkvsnjSoEx0+c98fnJGIcEc8Jz8+ThhgiHv358o5rgps48Yo6mQevIiRJww1a8rIM8pkGHcKow+E0StEsj+Lh7STS0nc5LXwdIheSRAON5YKWoCg3N05L6edVftnUE8zGipwcLE1LR86cuUibNQuLZs9C1sL5yHO4tgVpi5CfkYW89EzkZ2SiIDMLheT8Lc7FstwcFOXyDmkedp2FlbkLUZwxE8vS3sWyha8j9/2nkPvOw0h/9S6kvTIRyz/8PYpn3CeuSyx84w5kvTQJGa/ciaw3HkTBrOexMuMDlCzmLUBp4J3USwn0xKHfi1GctxjF+UsGU94SLFvCsx5zsCxvsaCixblYmpuDwpxsFOZmS39utnguyM5CflYmlmSmISdtgahn9sL5yFm0ANmL5iM3bSEWpy/C4ow0EWdx+gLkpi8A3SW8VzonA0FPT8LYxTF6sbQILC0Km5xHnskY88GOhRCNhKEZJgI2MD2nAlc+MQsXTs3DuJdW4vuvlOOHL1XgypeqccvMLXi5JoD3mjV8sCaMea0RZDcfQHbjTmTUb0N63VZkNmxDRv1WZDduR27TTmTWf4Z55Rswv6IB8ysqMKekBLOXr8Dc4hWYV7QcH2Tl4vFXXsOkBx7GYy+8ghlZOZhTmI/ZhXmYXZCHjwry8VFBAeYsLcLcomWYU1QsaPbSYswqWo5Zy4rx0fJizF5RjDkrl2PO8mLMKS7GnGXFmLuM8QuRsWQWsuf9Ce+9MB7THv4xPnjs+5j7+OVY8NgYzHvkAsx84Dy8e9+38NYUHjvzLbxBuvvbeHPKeXj93vMwdcKZmDrpLDx721n404Qz8B83/j0euPr/xUNX/Xc8ftX/wPQ7zsU7E87BrInn4qMJ52LObaPw/k1n44Px38LsSedj1vgL8M74i/HazaPx7qSLMeeu0Zh1+3mYNmk0Hpz8L5jyxEO49/00XDOrGr95uwg3vZ2NO9/8CFP+cyp+/8hkPHHfVXjujh9h2i1j8PYtF+Ldiedj5p0XIv3+S7DkD6ORdfc3kHPXGci68x8wf+L/wJzb/g7z7joDCx/8OtKf/gay/nwOlr16MZa/PgZLX7kQRdMuQv6Lo5D34igsfv48ZD5zNjKfPAcLH/0a5v3hK5hz399h/r1/hzl3/Ddk3/8PWP7YOSh94lyseuwc5P7hTKQ/cIa4YpHXLGb+4UxkP3gWch/6OrIeOBOZvz9DUNb9X0XO/V9B9u+/gqwHvoqMP5yBtAe/hoxHzhYHkuf88ULkPTUGaY9eiA+e+gGm3jsGT06+BE9NHocn7vguHp9wGZ6edBleufcfMf3338P0+8binSnn4b27zsIH93wTGY+PwaJHL8Ls+7+NWfedjZn3fR0z7/0aZt57JmZPORPpd52JjHvORM79X0PhI9/AKnHH9YVY/dr5WPvW+dj04Whsp9g6/SJ0ZV2InpzR6F18EbpzLkBX7ih0Lx6F7iWj0JP/HfQWjEJ74SU4VHg5DpIKLkdb/uXYnzcOu3PHYkfWJdiWcTG2ZV6CzzIuxZqPLsTaORdj3ZwxWD/7UmyYeSk2zRiLdW+Nxsfvj8OeOT/Grlk/RNu7Y3D0vUtw+J3ROPLuxTjy3mgceX80jn4wGu0fXoyu2WPQM28s+tJGoy/7O+jPHoV+ujmj4Mk9H9680fAXXIpAwWXw51+Ggfyx6Ft6KXqXXoKewtHoLrwQ3YXn41DWN3E452xBB7O+gfa8c3Gg+n+ie+tXoXdeBAyMhekZg2jPGHiPjEH7jtE4sOli7GsdiwPrL8Ph1ktxeN0YHGkeg6ONl6K94VJ01IxBT/Vl6K8eB2/NdxGo+R60qiugVV2OWPU4xGrGIlZ7CWK1F0OrvRh6zRgY1eNgVl6BSN1lCK0eg3DjWISbxiLafBmizeMkrR2HKKllHEIbL4Fv63nwbTsP/h3nIbDzPAR3n4vgnm8jtPfbCO//FiIHvoVI27cRarsAobaLED50ESKHRyN65GKEj1wC/0GCy4sx0HYp+vaNQefusTi283Ic2vY97Pv0B9i++ef4eMNV2Lh+Ata3/A5NTY+ipu6PWFX9EvLr0pHdsBRpaxqwoGUrFrQcxuyqA8gu343Sss+wrnwjdlSuxb7SdThatRGelq0IbNqGzsYm7Ctfha3LlmBzXjo2LVmIlsxZaMp4FU3ZU7EmZyoas/+ExpwnsTrnMdRlP4ia7PtRk3MvanLvQc2Se1CVfw8q8u9CeeFdKC++B+UlU7Cq5E4sL7sNy8onoKhiPJZVjxecxrKVD6J0xUNYtewhrCp6BCVFj6F02ZMoW/YnVBQ/K6i8+ClUrvgP1JU8hrqVD6F++e/QUDwZ9YU3o2np9VhbdDVai3+D1pW/FjqOjWUTcWz3PMDYCxi8wi8ZMHoBMzTEwCUVYBRhPMdxBPSFA0Z1LSEsCRjLVxQjc/5cZM6bi9yFC5Azfz5yF6SiBVi8MEG5CxZgySKCknTkp6cje948FGRmCH9eGjk/iwTRn5cuKT89TcbPSEcBKZMixQwhgpUAMUuEkZskiaJZiiITz4WZElTGgaQ4bkXqxBFAErxJC1wHMObTAGUoDQGPebx5hCCP5/ZJAMln+qVomnp4ijvG/OhPEEWwLJNbFEvwKMMYniCpv6f0+KQrAaUEosov80vkIfOTefMd2yVr3lws/HAG0mbNRM78eaKtRduKNs6Q7ZzBdpZibpU3yyPbVh6GTbC3LGs+VmTPRXHae1g6bxryPnwGi999DAXvP4rct+5HwfR7sGz6ZCyedhvSXpiEuc/fhfmvPoKlC6ZjefY8FGWngeAuLzsbhYtzxL3evC2G4LEob7HjymeGExiK8Dx5BzifC3L4fQaWZKZjMSkjDbkZi5CTvgjZixYgY8FcZHC8LpgngeOiBchJW4hcBzAuzkzD4oyFkjIXYklWGgpyMxFIARhNLSoAI7QQEPNLwBj1wdQiiOgWvDqwuKwJf5yRhXs+KsSUmUW454NlmPJuMX73zko8Nbcecyr3YXFzOwrXdaD04z6s3e/B+oMebDjkxcbDPuG27O8DqXlfDxp2tKPy4zbUfrYT9ds+Q+2nH6OitRWrGpuwoq4eyyqrkVmwFPPSs7Fk6XKUVNdieVUFiivLsayyDMsqJBVVlCKZCivLUVhVgaVVFSiqqcKymioUVVcOoZVVxaioyMGKwhkomE9DqEdR/ME9yH/9ZuS/dgOWvHo9cqZdj6xXbkDmi79F+os3YNEL12Ph89dh/vPXYs7UqwTNevbX+ODpX+Ktx3+OVx/9CV575Cd4+9ErkfHcdch65hrkPn0Ncp+8CnnPXIecJ36DzD/+GjlP/BrZT16F9GfHY/4zE5D2zI1Y8udrUPjMv2PB09fg7Wl/xNQP52LK/Ar868Jt+FXGdvxqwQZcPbsOE+aU4Z4P8/DwO/PxzPQZePG16Xhh6nN47Y93461Hb8SsJ27EkhcmIO8/r0f+1KuQN/XXyPzTv2PRn/43Fj17NdL+8yqkPfsLLHzmX5H1wq+R9+q1KHj9euS/dh2WTLsGha/fgKI3b0TB6zcIf94r1yD/pavFAfpFz1+N/Kd/iVXPXYPaaTej4bXxaJh2C5ZPvQqFU3+N4heuwYqXrhO08uXrseqVG0CXYctfvBbFL16DZUlU/NK1WDntBpS8dhMqpo9H7Xu3oWz6LSh897fIeeN6ZE67EfOm3oC3H/4Vnp/8U0y7798w88kbMG/qTZj9zLWY/fivMefRX2HeY79B3gu3omjaJBS+MgEFL49H/ss3If/lG5H/0m9R8OJvsez536Lo+eux7IXrsOKV67DqtWtR9ua1KH/ralS+ezXqPrwWTXNuwKbMq/HZkuuwp/hmHCqbiKNVk3BUiE7H41jNLWivvRntdTfjWM1EHKm6YzBV3o5DFbfhQOkE7C+5VdDekon4pHgSPim+DZ8W345tyydj1/J7sKPwTmxbcge25dyBHbl3YmfunThcdCeOLrsDhwon4WDBRLTlTUBb/gQcKpgkwo4U3Y5jxZPRUXIbuqomorfudgysvgv+5ikIrL0X3sa70Vd3B7qrJ6G7eiJ6aiahs3w8Okhl49FedgvaS2/GkVU3CjpachO6qyYiuv73COy7FZGem2H5J8EOTIAdGA8rMAGm9zbEeu9EuGMKgsd+h+DRKQgenQT/oYnw7Z8A7+5b4d1+Kzwf3wzvplvgax0P//pb4V8/EQPr78LA+rtPTOvugLflNvjW3Q5/62QENtwp/J7miSLcv/4OBDfcicDHd8C/cyL8uyYguGcCQntvRWjfeEQO3IJI282IHrwJsUM3QTt8I2JHbkL0yE2IHbsZWvst0DrGI9p+C8LHbkKI1H4zgkdvhP/YrfAdvQ2eI7eh59DtaG+7C4f334cDex/Gnl1PYetnf8amTc+ied2rqFubhvL1S1G8sR4FWz7Dko8PYXHrURSvPYDaxu3Y2LAFuxpasbu6FYcbP0XPxl3wfrYP/m174d++C/2ffIKuTevRtWktjq1fjYPNlTiwpgT7Vq/A9uo8fFaZiU/KF2JTyUfYuGoGNpa8j42l7wlaX/oOWkrewtrSN7G28k00176B1bWvoK7+BdQ0PIfq1VNR2fhn1Ne9gMbal9FYOw1Nta+jqXY61ta/j3UNs9BSPwctzBGxHwAAIABJREFUdfPQXDMXTVUL0FSVjpbadKyrmYd11TOxofpdbK5+A1sqX8THFc/ik/Kn8XHFE9hQ+we0VD2Fjn1FgHlMMBXiImnTgG2FAGvg5ADjCDiRBJZDAKPgazJ3N1n653LftLpLmqCRgDEw0I8Na9egrrwUtWWlqC8vRV1pCeorylFf6aKKctRVlA0K53NDVQUaa6qwprZaxG+qqcbq6koRrr5nnFTEePyW1OSmqko011SjuboKa6qrsLa2Rrj0u4lx+M5NLXW1WFdfN4jW19cPelbv1zfUIxWp93Td79fV1Ym8RNlS5K3CVblanLK5w5XfXWblZ/ruvOlnfZJpHcNqa0VZ6G8oL0PViuWoXrkC9WWlaKysQFNVpSC2F/1rqqpEmzIvlZ7It6YGa0nVtWghVVVjXVUFNtaUYkvdKmyuLkJraQ6aiuaidskMrM57By2Fb2FN/luoX/IWqhe/h8q8WWiuyEdL3SqsqSnD6ppK1FdXoqmuZhCtEc/VoKuoqbYazfW1gtbU14pwfsexwfFTV1mG2ooy1JaXoqasBNWlq1BVslK4NeUl4h3HYZ0zVuPjrLocDdXlWE2qqUBTbSUifs8QDiMBI8l2AUYBHPUwIpEIQjrQ1uXFtsOd2HbkMLYeOoytbUexva0du9u6sO9gD44c8+BYex86O/vg8fjRF9LgiVoY0GwMxGz0hQ30hDT0hvQ49QQ19ATD6AsF4QmF0Of3o6u3H53dvejt6Yenx4OBHg+8PQPoF2Hd6OnpQnd3F7q7OiV1O67rubO7G509Pejq6UF3by+6+3rR1TuUOnq70dnXgd7ew/B17ULw2MfwH1gD/546BPbUwre3Ad59q+Hd1wTv3kYM7F0Nz97V6N/TgD7S3gb07m1A9556dO6uRfvOGhzbVY1jO6rRub0a/r2N8O+oR3jnaoS2NyC0YzVCOxrg314H345KeHaVo3tvI9r3rEXPniYEd9dA216C8I4atO/5FFvburH2mIG6oxrq2nXUtmuo7YiivjOKxo4Imo+F0Noexpb2CDYe9GHr3gPYseNT7N2xGZ37t6B773r07mtB3/516N6/Hu37N+DIgU3o3NuKgZ1r4CHtaBKud1czBnY1C79v91r4966Dd89aePetw8DeFvj3rYN/TwsCpB3NiOxeB31PK/TdrTB3tyK8qwWBXWsR2r0O4T3rHHc9IntbEd67Ph4W3L0OgT3J1ILgnnUI7l2P0L5WhPe3wrdrDXwHa+A9WAdvWxM8+1rQtX0tDm9eLahrWzO6d6xBz85G9G1di/5PW9H/yXp4t25AYOdmBHdtRmg33Y0I7t6QoD0bENyzEcE9raIu/t1r4N3ZAO+uevh218G/pxb+vTUYOFAL3+EGhDqaEOtuht7XjFjPakR76hHrrYPWVwutvxZ2bwPQ3ZSCGoGu1UBngyC7q1GkE+taC62rBUbXOthdrbA7NwDtG2AfboXVtg72IYa1wO5eC6urWZDZuSbuV2E23/WsgdnXBNvTDHhbAN86SQNrYfQ2QutugN7TAKunEeh0UcdqgNTeIF36u9cA3g1ApB7QKwGjHDBWAeZKwFgJ6GWAXgvEGoFoC6CtBowyQCsDYuVAuBwIVgCBKsBbBXiqgX5SDUzvaujexhMS+uqBXof6GoD+1fK5uxboqUu8668HBuoBbx3gqwP8tYC/BvBXAgGWoxwIlQGhUknhUiBSBkTLZVkjfC4Foiy7omogVgdE64BYLaxYLYxYPbRYIyLRFgRD6+H1rYdnoBUDni3o9uzA0YEjaPMNYL8/hoM+G8f6NfR1BxDq6IfR3o3wkW7EOvqhd3mgd/cBA17AOwAM9ML2dAO+LkkD/YDHB7vfC727B1pXB2JdxxDtPIRIZxsinfsR7dqHaNd+xDoPItohwyLd+xHu3YdA7y74+nfA69mOgf6t6Ov7BN6+Vvj71sHftx5++ns3wd+7BYG+TxHs24Zg7w4EerfD292Gge4e+Ht74Otph7/7CII9BxHp2YdI9w5Euz5DtOsTRLs2Idq7GuHeVmi+vbBjAzAimiOOlvdHi6N1bM9fEzDyJMjBpDiBp9NNBowUS9Oyh0qcgvQYQIsfcYm2NtSVQnvJi3XHofYnn4UWqMOrVe/FN4k0bSMGRfLcIi7aEUmxMCzqlUUjCaLFKo85IfEGDpKuOX6GpSARP5GGHQ0jmQblofKLyW8YV7zns8iTdwtHZBoR1zu+Py65yqzKrtIbUm6nbu54qh7uPPg+FoXNcrC/SMntw2fWid8pl/mx3QSpvJy2i5hADJKiBiCMQMJAOAiEeN8yb0HhNXq98o5lXpsX7QQ0nm3YB+gDgOaFFfXB0oKwtLDoF1uIeyOw2K8k9gPL5NTd7VdhwuWYZL0EmKPIOCK+NaMhmMlpDGlH6iQG5S5QiJ5DsGKhIWCRZzGaegyGHhPvEAsIDiPF0tDk96ZpIqqbMMQ/0g/oHlFPWlMLIxnGZduE+4BILxDrhxULwoiFYGghmMzfiMI2OeajMHWOc+YbhqnFYGoabN4yE+PB4RrscBQIx4CIDoQ0IBAFAmGAfU0KhxKkxuwgl/3O8aBIk36GuUjTLLDLNcOGxrEeC4k68xgh1h1O/4m+iAbElYmyfdhGAUAPCbEMjLA8g0ycQ+aE8V0sCIT94tpFWqILf4TpMO0+2GYnYpYXISsCnd/qXiDSBQS7gEhE/HLhMAD/DiCwAwjtAsJ7gWgbEGwDoseAWBcQ7QHCPQjqJrwWELSAsGEgyqOR9Ch0U4NumYjY8l2M13pFOJewXRwS7a857abCY7B1DRbnRRpA0eV/w7mRh7yT2MYaw/neCRP/pitcxFX/3FCXeZhRqkVw3lV58XuOtQHZ1vzXORaiFhBlpzl14LgP01jLBiIAwqy8yQYAwrokjiNSVIcVM2DzW7aBbsDWdVFHcD7WY6B6Bm89cuzCoEWc6YXFZpFUtZwqW5wvoicmi1MMm45LBI0EuBTwW96WwXKTmE4YsHnGcUzwMsjPECT4KGyamIvcXaGWAlVGZ3lQ01w8fXdZVb4qb74LAgi5yuSOw3cBhzjkVXlYxpgstx0BbI5ZkpNuVDY9m/+4RH04Mf/SVZTcvkxTpa/yUGVMfnbac0h8FU+1hcqXz6pPdFkG1lHAAmeJsWK8Dq8d0Lth6h5oRhCaEYOm62IeE/OLmKOCYt2xtQgUcf7lvGhpAUG2HgAMzgUabJVvzIbNPHjtHsepZgD8NwWZcowwroovyp4Yz4xnxzQYkT5YnBe0PsAcACwfYHjlHGPQz7wDsHVD/NqELOrXIwSzNBumZsBieiJvzgmc89gQDLMAHt5tApZpivujBWC0TlIk/RdzGPlHwBhCpxMoDpdWHBga/BuJmqmQmfTHDvpzXeVkuS1OqoyvS3cQl9T9xxMMy/i0KOI3JOU3xWIqF1QB1jgZKtAjZipn1KpJW1ixDp2AE0DSAVFqMXUDLuEfBsipPOPfOYBKlYfv4wDFNUOpMv41XDFwnb9ZtIfTDu5ysZyirCyjU1fVduIIANV2Th1iXIRIBIskB8RwUYwQeDI9xiXY44TAn52gij9SEDaJP6IZlEcOcDIQi6zMXwBHTiAKLLIOHDeiLsdxkwAjAacVk+kwLUEqTtzlREUQwhP3CTwZbxjAKDiMcrGU9aIeI8GLR4qotRD0SABGNAToTNNJVwDaqADBUg+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taDLGIFl/M+Ls4U634bcRiTlBrRiRZsl6qHoYRgGkGYZohGKyDqSiMqBVBzI4gZkURJZkR4fJZWHXy3+FYJ+dd578cFPfmwvRDkhemPYAYPIMoansQtvoQsfoRtfsRsfsRJsGDEPoFhdGPCPqhYQA6vII0y4OY0Q+YXNjJqfECxoD001V+AaQ9EgCYPoAkQIDjt1g+H0CXZPsRsb2IwIsofIJi8Lv8MoxxuHExzQhMKwQbAVi2F6bVD8PqhynuCw6Kc/dM+KCjC1qcuqGhBzH0IYZ+hzyiXvFyqPIM4xoIQEtBOoIgaYIC0Dk2DA2mEXMoCsNguUNOXwdgGH4Ypg+WxevqfDBtHwzbKwk+mAhA5sd6BKAjJNLV7SB0m2H90NEDHZ3QcQy6fQSafRim1SHBFuc3AfgIvLjRVHMj51quNTy4OgjLCIl/zHT8NAyxzShMIwxd3LDFSxN80PUBmCyv6YdtBwFesWcHYVuKQrAt1lumaVN/kH6mq4fE/2+L9YjloLSI83mCuBmSkwlRvoP0Dc4j7Gv+a1HoLJMZgWHzQO4YDFuDYRswYMK0bQksudEhGTYsy4JJzENGgAB+PJyb+otDD+keVodxpIBxkOg5DrAGcxcltzFJTG2nFlOnTm/otynjCe6fJoCbG1SSE5lMNvNPouPFUe+O941pxsDJXpHBiSoOfNzgTIEe1flq158CbKjvFaAYAhYVAHJAlQJXwh0MRiT3UMVzviMwcaet8vtrucmAUW2l4/krkOhuP1c7xeO53rONCJIFe4Gu7Adynwn2LHIgBHE3acISuzOebE/gL38+y+RdmkHYZgAWwaOTTxwsCrDp5BkHiq4yqHKJSUeGy28T7a0AI0GjItUXg54Fh4wLniQhcqY/DvqkX9XLFuOOk5/UYxSgUQAOPgfETlkCHwIgE4ZhQjcMQZppghRzXAk8HU6c0IuUaQzi0IlwAm9y45LJAYfCEMd5x0VbgVHBBWT7piCRlut7xS5Kcllf04jAigMDp53I7YqS62VKHMxdv0YOLMePZOvYPHvMIFDRxKTJidMQm0ANNo+bcN4TnDHcsDTB6SM3IkZuK/uB3GbNEEwE7k+4kbfEhkS2G/vL1HXB6Cazm8xAuTfizj8GuUCQE0wuHME9QTmt3PuBaL/jMtzrcOlYP24gwrBsPyzLH3cFGDB9YtHiwqXIZhwXmbYfhuUTi6pm+6BZPtA1GD4C4vcpyRocztsjBAgU/xXb1IQtDgW2Yem2AOKWbsI2DAFuTAIbFxn2AAzL49CABAoC8PCwYVIApritgiAjBMMMO0TASQ41uZOG3DwqDqVwHS6s4FRLaYVhGhhC4r/QoRs6NF2DZpDLG4NuRqGZ5PpGYZgxsVBbVkwsunIO4T/PzlabVYctp57dbDrBHVZc9GFcwf118mb+imwNmsuv2zKOSV00g8QxHBMgRcxlJm/z4LwWFtawUl+NoFSSHCcEmLwBRIJzw+ahzpxHU5TNxemPc/0NHabF/hxMhsl/K0GUeBCwJMiCaZhg2SXpYlPEdZWHSltWSJbJdsqFMAxEBOkIQxd+giRNENds24rCtiJO/SUjwNb9sCk5EJw/9g/7ypFKcC7TuFmOCGkN+9wWkgduNAjulDTC2cBzDhC7UTKpeKVev0MeqQdITp3g1nETIDcotuWDgX4Y8MCEB5ZNGhCg2FYbBxE3IM5E5P/BjbAl+pPnJKq5iX1LiQ+Jm4o+wGK+HtiWcye0+j/sMAxbgkjNMqFbBnSL81lE3vLCsxjFwd1ksjEP7qRZp6FXAZ5K2P+TErjFgePxgZ6dQrfxVNLjtwSKtJwmceAoK2o3gPw8/BycHNgEiYMAo2JtpHQVYHTxy9XWm67gMiVY4YolftpdAVikeJWgRoCjlOV1dl2n9Z3DanDXWwCwEeQ1iAuXaCcJPvjjS6LIQHINQ85OkTs8ggxDSN8M3RZcJj4L8CAWN7nzI6dRkEskIdv/JNopVT86bR4Xbysxdwo3fvWfYw0d5zgKgETuiSQBiEXbKY6KwyEUYEy1B4EZAQeRDVU4KMJzQLJokxgMQ4Nh6IJkXV3XD7rKMLhcIWeXrHbLklMrxL2cnF1kid01d9gJMvUAkskSE3dS3nGuaKLeUixDLg45Oj5J7PuoX4AxtjEPNLfEwuAAUyVGEjtp7qa5QeDuX5Lk7CXCxWJlc8EKwrACMExyPwgIKaImR5XgwAS5kQThVA+Q3AgfLMML0wjAiNkwYzYoDrNjJmyKVWOaMFSieN8Q3EoC0AAQcdQDqCJAP8PEosZ6K8DLCd0lRheidKoNyIVNuaIuSZsLIX5XfeKKL8K5QI6EktMc7pmcepJYbFXaXHAl6I3nJcCMX1xPRrEYyeKGLU5BWNzEMZ342Oc84bQHNwICfLlAmthgq02HazOjAILYuPA/YTouEb3bT7Am0mb6zn+v5kmxcVRj0b2JkxyiE0odWHbRDgqInMB1jVfJBZJjdIhfSEQMR8WA64u6F1hxrZ1+YDvG66LmNNeGXGzgucNhGOs3+F+WGz+1AXRct2qHe3zGwZZTRwFaCVxd5Px/8j9UXDmOn8Q4j8e3I7AcMhEByaZMWOgJUDZLsTOkVMERTQsRsCOypnCKIls5FyqJE7l8YQEWY4aOCGW14l9Q/eJqN7EOqrZiG3E8OxxsNdaHjFPZ3wYIGskxlRssi2NdcCE5D7nrys2sPFBbunzmxiQqybmhRYBVwb3mPKhE1SwLyyu5odw48FvF4TXAvL0CrHKjINqccQQ4pVYhOZj/lQCj0id0ACq5fwooGtBAImiMK5AocfTn5LJDTD0qQCOBI0Xigq09rOsARreCRRJwinOl4uCIXI0EODodfsnNcsSjYuI8UblP5/tTAIwOx3BIG3EHafggd5J+WAafCfzkgsNFR4oY2F9SxCh2cbouuIwCeDmiAn5DGjKpqkl22L51tdEwgFFxE0/opgBpiQVTLVapXLWAObvn+OLoiOEFCHE4W5onodOoMUwCFCkSIahxU0JEosQlQo9RDwqQRKAkyJAAnW2tSHKByAkaTLoRRDLJNB0dSepJ8l5TchKTCIZflp16ctQfJGgUdfA6rg92nMNK/VQnnlv8F9/ZpxINJkRiQjRmemELcEpOIMXOBIzUBSYw4QIcEfqduhATU6TmhcXJXIjw/VJcLXSbye3XYOgmYoaNkAUh1tZ0AxaBZEyDyfcxXYJQ04ZpStE5GQC2wcVO6Um5XKpkJJPQGaTeoEPUr6IOoaJ4fAvgu5GQSut4LtMV6h2OeDW5nd3PYpF1wJ8AKgRwSvfL0XckV0iUPYW+YQq9OIoGTWvghCTHUFCKrMkBdxP/hTh3nRx29f/Qdd4xjs5x6GxY9AFwETbswIkJXsFtIsfpeERuFIyRkgILDsCJgzWGS7034RIACmlUMhDmsxzLwuX/R1GwKKvLJQc4iYSFLa1s3WRSNJ9M5MaRK0ZSnLlULuvsT5SbnDzBzaPIN0FCBEwLXwG4uK4QMPMfcXQpqS+o9B3Fa8kooITJEnO/VGMzjBh0g9xkHTGh86vmUbfL+VbN8Q5o5CZc6SUezyUkGQQCydEjs0Kq1AguPDnxJCEmJuBzU1hyTMkRjG9w2Vfc2CiiviT/HfXfWOK6P3JIdDHO+mHBA9tmP1FfUd4hLUElObyJA7xPJ2j8YjmMSYDRgh5nRxMs6gSNBIxC1v9XcAWrmOJOij0lq1pyfYbxExy6y+YGi8qYRnCApCJ3nBskztujcvnpIWGkQy6MOsdvJGU/XXGS6iyU1oXi+jBtNiRfd9s4fmM4LkvS7ljs/tRPT1eBruSdNJ/VTtLtur89jj8VYBy0AZCi8iHAN/5dEpdNiKNVWd2umtBkWPLYi9eP3BWx0BFQ9QNarzT4UUY/FIsKoyAunGxTciITpECi203FiRScTOpcum4MELo2gpMpxciS0+tw18hhc1GqzVBq7re7DSKgiNomuBRETic5zA6HVS38YoFX3ACHA6Y4YYIb5rzj5oIiT4robOkX+q0EoEJ8xbw4SROUK6BKbmkYus6FhxtIcnTJMTwGRNqBcJcwbkGYImeWi/1G0aYOzSLX24Kp2TA0W6oxq7lf4TjbRoy6SNTDTLUwqUVRuaniMMy9kA4X53SEKw5avH2V7mCSK3R0FZePuqgOCBbgNamuqm50VRndYY5f2e+4GYap/MJYIcX3cYDhBqM0JnETjS9SfEujmPh6rdbtFC7tdohtTkRML1U+KcM4Xw3h6irw6HYTolXJhXTO0xNgyB2P4veR1YfGFkJXmFw9RWqsnYyr+pXuIO6d+l95/IuLbMcvACPrwUZl45LTSMDEscV1Ra0Pcm6iHjF1KYVkhaopYu3lfO6sA2L8Ou0y6KzBJA652Ny4/qvj1VW0iy0BLUEt1TOoTxgnS3D6pE5hguPo5rRKv8MBFOBY5T04XWkY5hjUUF3Apj4o/z1Hb1P0tWTcCKaXRdF1WKiSnE6wyLS+dIBRKHg6YFFzuIyDQJkboH0efgEsFHjgYnsc4HMCwCh0CJIAlbIAPF1gUVgTOhaF//8DjCm4k+Jnd/RYhSa9MqhJpQvJRZ6ctCSRChf/uOiFkwYBiRsouv2qr4/jxoFfgjM8LMdScS5d7mDRrwSPcfAXB7ncYTqcRE6IYtPCiVCPkxC3C1Epxc3UF+I7iqM5gUpOKidTaULK3TInGdY1qW7kPCTpEcYt2JWBldAhZZlScS5ShAnRoaNvqvxRx0rarSelrIFdLi391K8sbKDEVai20M00xK5dbuLYJnE9LKETJi2CqbOTvON3dBVEuGHp0KnbaFGnilxoip+lpbZmULBjgcYjcSMH3Sc5jLoBg2WLmcJSMWhZCJvSqMakoqPQcyTY5Pji4uyIF6m7GT/ZwGkrlp0LlxBJcsF0uCxxEZgL/FLc7iaKw+3gICL4tYVCfkgo5quFV4reEwBZAeVklyBaAJI4CBzumeJxpU+nOxwTpXelXCrbU8+OIkgvqOMlRWQBoUcsudOKu8zxykWSbaGI7ebop9HYwPTFSYBxNZ6E6xoDQifPUSqlsYUdSEkGOYWmD7rpk2oIDhdHbuAJOuSCLrk9FKVTvEeOWBKn0s21HOTnP5fin0gO4xgYoYgwwZGSxpiyDxyuFa9/czhY1BXUbJImSOhA0kjCol6mJIt6gMxXzAXKwNDluudZMk2oF4fwIDIQgkHdQxfRSENy0Jz+pxGX0J+T9xlLvxw7YucUF487czp/eqHWRlU0HZZjwyAnA1p00PzXEqed2KyLyJvGSb0w7R7A6BMGSNwAcg6kLip1mcV/xv4RG0CeR0hDLEc/la4VFTqdUq9S6lbyv5HEZ3cYN5nUCXX0jG2pciHVEBzAGVcz4PinaFrqG1NcTTWZBEhU451zAdc+px0cHWzZZ1GYbH9RBqbH/KifSl1KyU0UfclvBbfedjZcBJmG4GTyP9BBnUrmPfIxN5K4pwQYT1VfUYqaE3qSQiRNLqOwB6JNkAGLSgzyksTBrjARUqZCbvcUOZFxziCB4ucAGGmR7XAwT+Sm4tCkDkvicCUDhBM8p+aMOWmKb4cHWKKNVJv9BW5KUK2Ugl0/VGLCcZfFWajdoCuln5Ol4nwkXDfXbbDf4XQq7rCwcpOHavMmFnEbC40d1Hu36xhlKOMMaaDhLrMD4IbsdFVdJMBVgFHqZMojVZRRjKlTDEpOFl2CSlr7cVKUpwqIiVocVXIcwOgWVwn/CRa8E4yh1AsmQX4yuRaq+AJCkZI0ouAO3RRgWCqJW2IB4kIkj79KjANOtgnAKOpsEtA45Fq4CCYFUHTESIwrWX9S1zNikTNIIOOANmHtyCOHNBAY8kgLugSLUcMCj8Nh+1PML8vD8eXiVggdU4IIt0iQ711xFLiMLzYO2ORzXPwo/Vx0aMDgJi4GtNZUBCsM0uDFTi2CqV2h86l0P4d1uRmRIjfpOkYYQtSmwIxS4md5lN6ao1Ma129zcaoHiecoqiPwoNqDoxMb13kkcOYmim2pyGlTtrcbkNGAyJIc5FSuMK4xpaW24pgTZEhy67+q8isAP7Q/kvtHcrL4/56YEkDQLaJM5SfIc7evAu10pZGREIPS0EdshqRBl0ldfEEugCTSccZochkF04PczAQJy/0kwCgAJK2iXUT9Q2mUQsMUEjcNbpK3uIm7jd1zuZrfXWBR2kNQKdG9ljtnH/GfpkGSA6JoGEbVEinmZj9xjPL/lcA1ru8pmAbciMh3fC/J0R9UFv0muXGS1P8k3YROtLCUFps0efJGAjASBCY4iOKfcutxui2VBzGPEmCRwJFtRAvpBJh1DH1EWsyTBjnOyR+iLTmHuVjg4ngqth3TYD9xHBMsJvo17h9UjtRMm1TrMsO+WMBIcbMgN2g0YNvmIBJnY/D8DBfZFk80T6bUltsnZSRDC0vqMopBdhzuIjmP4mdzAdQRdIRY+I7HtXS/S8HZSgUYxcR5ogV9uPcnyEOm7QY8nHgSlJIDO4J2GG5Ano7woWUiuOM5byOhhOhWgUi36NbtV+8T7lDdQMZXwEa6nCiSflJnFyjOSHT3/zB+sdFIVmdgnySnywn0RJueYfIY2oYn+BdGmE6qMn6RYcP9jyOVAIy4nVL0zRdZ7y9j3iNty1Mt+9B8kv7H/6J9JUW33Fwm6KTWRmG17IDAk/ST8zeIyyc40kPTEkwkJW5wu6fQJyOeA1Pl4S6D258q7pctzF1et/8vLqf25QOMCa5lAjgmwlzA8iQH7Ih/jJMAjGLiUh0hUP/IJp6hE9Ywi7F7B30ivwvEuQHdCf3DpKuA6YkAI9MfUp+/eECOrP1OtGAoblTcFaBpKBBMAD33O4KsoXVK5gaLOMkc1WE4xwnAmALgZEwvAAAJaElEQVQssq1OEjAy7+Ty8DlVu4x4skxR51TtcKphqcr4RYYNCxiHaePkdh9xe3zB/8QX2cYjzXukbTnS9IaLNzSf0zPvDJfflyU8wWFTnDZyA4eCts8ljOLqZEqR9+cCGJPn6eM8D+krtb4nu6f0P7uYTCrdlPghRTzGT5W3SmckbqrvRxT2hQPGBABMgELFdTy+O5j1rdjgp2HwJwHG4wMuTjROp6bs8BQTUSqdsr8U7H2O30kxtSP2GaT/l+AuDt82Keo9ogH5eX03mP0f1x0ZVC/FRT2xWCkuehokViZgG07sk0KPJEV7DAdehi5wQwEtgWGqieRvgDF1u6i2OrU2T9UPw4Sl6G9Vhr+5so9GNs5Tb4xOpg2H5nP8MXIyaX+Z41LEPRIu3+cCGFOAw1T5fB6A8ZT6ZDgAdir/80jTHGk8lmW4uKnC/+Kyf+kAowKJvN/oeBQFKJ8fQjzD6RSJrHIhjpY6N3FwkKz7IZ6dyYt6AqITHNCQCkioMAHyRgpKRpCeACnDAJWUZU6Rtyqbcsltco6CkQr9TjlGXPYRllvlN8RV7TkSNzmvFDobw+lxpGwf6hAmkTgLy21xSL9SYE5yU8WNK/eruA6ATPpxRwxekr473oT4N8B4/DGUus2P/427vUfcvifRZ+70/2/yDwVyqcH3qbbJ0HxG3t+nmvcX9/1pYKaMEPSlBIKpznZOdY4zj8w7rSDnFMFUqrIw7FT+Z9pfqBNilJsqTYap9253SN7DxBN2Hinac8j3Ix3/XyrAyEqz4FysE9ZpPH+NhzZb8cObnavfxDPvgvTDjCniM++IDImT4OVVPTzIM5kYh+k48Zz3fGa4yft3o7yCzQ8z4ocVDYgDhHmjA/0khtvijmBeSXdypNITJ9K70kykLdPnfZcm82P64hBkKoBLij/TotZ5J13GlfFVXLc7OC5PxKdF8WCApNIR+Tp5M46I647vlEV8r8JZFudqJHEFHq/Bc9pHlEPkRdBKJfZEfaRflmPohO465kiJE+Lg1Z2Oqx7CwMCdj/NOKM9LRXpVTnksikqH1nVUtndc5XeNSff4HKIAT4MF9Q394ppCx4JZWDLT6pRK0jSAINhN/KwCvKj6ncB1f3c8/8mk+deIe7yyut+xLOqZfiFydybV+Pg4Thupb92uql9cfK/SS5GO+7u4nyI1qjfwGA9Hh1Q9q7SFO5zeqJMP85dAM1HHeB6Mk6we4GoLd7yR+1MsGqz7SGmY/GVdJagTivtJ7cg2Uu0i6ux6n6rsKu4gN0Vbpvo2LulJrlOKsrN9qaPqzoffqzLS5T3WfJ+clwqjK/tR1X9oXH7LvJQrvk0u30k8c8yItNztyO9FPon8Wa5UfZsKyA0bRkmbYyQiRMmnABaZR0KCmJAqCkMPMmeUcY/IU7WX/M9EXdgPJ9FOX/64qQAjDVZS/JNuoKj8I443TJqpvh9h2Bdo9EIdRedOZ2H4wgEfRsTXg5CnA2FPB4J9RxHoPQJf/zFBfk87Ap4O+PuPgX66nu5D6Dq2D93t+9HXdQgDPcfg6+tAwNMJf3+CAp4uKPL3d8Dby7S6EBzodsI7HX8nfH3tGOg5iv6uI/B2H0WgrwMhT5cg+km+nmPCDfZ3ItjXiWC/fK/ihTzd8W9EHMZz4kS8PYj6+hDz94F+fqPS9ffKtJlvcKBL1IFuhHH9fdBCAw55oIU80MMDg0i9NyI+WDGCzRMT45oEx1E/jIgXWlKaetgr8nDHk3F9sHgbB78NewXpAY+oV8zfL+vo1JPPfMd4FvML+2CEBqAHPYKM4ACMkEzDjIZgxMKDyQnjIkQyomEYkYDMk2kEPCI9psF0mYcVkeViHmxrLcAy9Yo2p8tnlofl5zf0G2zTUD/MyADMiEe4VoTpDcCOMq4XVpTlZH79Ily8j/JaON7o4RPfiCMduKmJ+WDpXlg6XZJfbH4kh1JxRzn2ldg8MfFzIfi/ldTCLPqaRwC5Fg2+0yLc2MlFfQjAchbpVG1HoKCFea4jF1VnQh1hO3PBZp68y1ukE+FGYGgfSTCYxB1zFnnWJxbiBnd4QEIr/LDfC13kI8FlqrqMOGyEi0HKBYvfplK3oVVnLCzKyPbktwqI8d9lPVkPxuGiL/uLmyRn8U/Rbqnqk6otU8Ubvuyp+scBhAIYkusvrfDFnMP74bUodPZtqnEk2kNuGGJh3v4zfD+y7JynVF/TP2w5R9JHTj/ItpXlVumxjUU+SjUlVXonAfoMpifOIOV5q7TYTmG0wnY7iTST4+paGBrHuDhHUV6YwXroETn/c1zxP+P/pur5NzcFqEzV159T2BcMGGn5zB0HdyD8sUOIeLsw0NkGX+cB9B/dg4GO/ejvasNA7yH0dx9EbyeB4QH0d7ehr/MAjh3agf27t+DAnk9waN92HDu4B93HDqC34xB6Ow6ip/0g+jr57RF4uo+gr/Ow8+4QPD1HBXAkQCSA9PYec9x2eBnWcwxdh/eh5+gB9LUfRH/HIUGezsPoaz8EugNdRzHQdUT4PZ1HhJ9g0tfTHid/bztIDKMb6OuMPzOuv6fdBS4JHjsFgAz7ehH29SDi70Us2I8YgY+gfkQJfgIqjG6/AyC9kMAuAQIVGDyemwCWBI0+kY8EowSLXpEXwSj9dFkOAWAdwEcARlAW8/UJoBjx9jp16hYATQE2gjQtkACJ4tmfFBYOQAsHh1IkKCZyLj6crKOBAQEAmbck5t2L8EB3PJzlICiP+XsQC9DfjfBAJ8IE4d4u4ff1HoWv56gAgLFAN7QAv+8C/XqIwLIHWrAHRrgPZoQgsV/4RVioV8QT3wUT8SzeJcw7hXUvDK3fIQ8MbQCmxnPmOAkqLiMXZec+8hEupCkXzf9C33KxJrASC4TD0ZOLr+QMKbAnOEUujp0EGENBAtuL7xgfthH3M2wkbUlgaPI6SIIgLmICOB4fLKiyyHwd8EQjM9twFnduGBQgky7zYT3pHhe4nExfn47FI7mcjlEQy8k+YnuwvKwr24dtFQ365YJPwO9qc4KCkbS56DOn39xtmfLb4eqY1E7x9uVB6wR7ziaAZeY7llv07TBAUAAzgmHWwTbioD65TEyLxPEmQBCBkdik/OULPtPj3CfbUpafYEq1PcWXoh7D5TNCcKcAHG89ExbV7GvWhwAxiVKJTJOB4XDPvE2NefA98xH58opN1ikaEv8/N03iHxmuf/8W/lcF0/8HsvDk97E3fBsAAAAASUVORK5CYII="/>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3296262" y="86813"/>
            <a:ext cx="2553062" cy="369332"/>
          </a:xfrm>
          <a:prstGeom prst="rect">
            <a:avLst/>
          </a:prstGeom>
          <a:noFill/>
        </p:spPr>
        <p:txBody>
          <a:bodyPr wrap="square" rtlCol="0">
            <a:spAutoFit/>
          </a:bodyPr>
          <a:lstStyle/>
          <a:p>
            <a:r>
              <a:rPr lang="en-US" b="1" dirty="0">
                <a:solidFill>
                  <a:srgbClr val="800000"/>
                </a:solidFill>
                <a:latin typeface="Arial" pitchFamily="34" charset="0"/>
                <a:cs typeface="Arial" pitchFamily="34" charset="0"/>
              </a:rPr>
              <a:t>TRANH THAM KHẢO</a:t>
            </a:r>
          </a:p>
        </p:txBody>
      </p:sp>
      <p:sp>
        <p:nvSpPr>
          <p:cNvPr id="11" name="Oval 10"/>
          <p:cNvSpPr/>
          <p:nvPr/>
        </p:nvSpPr>
        <p:spPr>
          <a:xfrm>
            <a:off x="932976" y="1885950"/>
            <a:ext cx="425578" cy="3861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2" name="Oval 11"/>
          <p:cNvSpPr/>
          <p:nvPr/>
        </p:nvSpPr>
        <p:spPr>
          <a:xfrm>
            <a:off x="908572" y="4178966"/>
            <a:ext cx="425577" cy="3861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3" name="Oval 12"/>
          <p:cNvSpPr/>
          <p:nvPr/>
        </p:nvSpPr>
        <p:spPr>
          <a:xfrm>
            <a:off x="4865071" y="1980840"/>
            <a:ext cx="425577" cy="3861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pic>
        <p:nvPicPr>
          <p:cNvPr id="8193" name="Picture 1" descr="page50image36673104">
            <a:extLst>
              <a:ext uri="{FF2B5EF4-FFF2-40B4-BE49-F238E27FC236}">
                <a16:creationId xmlns:a16="http://schemas.microsoft.com/office/drawing/2014/main" id="{3E216235-D259-7B40-8DA5-AF5E7005D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719" y="2746188"/>
            <a:ext cx="2447423" cy="185240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page50image36676464">
            <a:extLst>
              <a:ext uri="{FF2B5EF4-FFF2-40B4-BE49-F238E27FC236}">
                <a16:creationId xmlns:a16="http://schemas.microsoft.com/office/drawing/2014/main" id="{C2B5B60D-3443-B648-BE5D-69D337F8A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597" y="615810"/>
            <a:ext cx="2273849" cy="178084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page50image36683296">
            <a:extLst>
              <a:ext uri="{FF2B5EF4-FFF2-40B4-BE49-F238E27FC236}">
                <a16:creationId xmlns:a16="http://schemas.microsoft.com/office/drawing/2014/main" id="{B11EC3F1-2C00-6C48-B2DF-8159F7C3F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80848">
            <a:off x="1532288" y="484650"/>
            <a:ext cx="2474704" cy="193585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age50image36272016">
            <a:extLst>
              <a:ext uri="{FF2B5EF4-FFF2-40B4-BE49-F238E27FC236}">
                <a16:creationId xmlns:a16="http://schemas.microsoft.com/office/drawing/2014/main" id="{8A022A8F-292F-584D-86EF-FB6DC9CF2D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1597" y="2746845"/>
            <a:ext cx="2511042" cy="1852408"/>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72CFB432-0800-F64B-9A05-673A8371C465}"/>
              </a:ext>
            </a:extLst>
          </p:cNvPr>
          <p:cNvSpPr/>
          <p:nvPr/>
        </p:nvSpPr>
        <p:spPr>
          <a:xfrm>
            <a:off x="4865070" y="4178965"/>
            <a:ext cx="425577" cy="3861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Tree>
    <p:extLst>
      <p:ext uri="{BB962C8B-B14F-4D97-AF65-F5344CB8AC3E}">
        <p14:creationId xmlns:p14="http://schemas.microsoft.com/office/powerpoint/2010/main" val="380954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9B53A-565A-AE47-8A7E-5DA0B07D91E9}"/>
              </a:ext>
            </a:extLst>
          </p:cNvPr>
          <p:cNvSpPr>
            <a:spLocks noGrp="1"/>
          </p:cNvSpPr>
          <p:nvPr>
            <p:ph type="title"/>
          </p:nvPr>
        </p:nvSpPr>
        <p:spPr>
          <a:xfrm>
            <a:off x="630913" y="175353"/>
            <a:ext cx="7886700" cy="994172"/>
          </a:xfrm>
        </p:spPr>
        <p:txBody>
          <a:bodyPr/>
          <a:lstStyle/>
          <a:p>
            <a:endParaRPr lang="en-VN" dirty="0"/>
          </a:p>
        </p:txBody>
      </p:sp>
      <p:sp>
        <p:nvSpPr>
          <p:cNvPr id="3" name="Content Placeholder 2">
            <a:extLst>
              <a:ext uri="{FF2B5EF4-FFF2-40B4-BE49-F238E27FC236}">
                <a16:creationId xmlns:a16="http://schemas.microsoft.com/office/drawing/2014/main" id="{9E989401-9203-D446-88AB-E97CA5308219}"/>
              </a:ext>
            </a:extLst>
          </p:cNvPr>
          <p:cNvSpPr>
            <a:spLocks noGrp="1"/>
          </p:cNvSpPr>
          <p:nvPr>
            <p:ph idx="1"/>
          </p:nvPr>
        </p:nvSpPr>
        <p:spPr/>
        <p:txBody>
          <a:bodyPr/>
          <a:lstStyle/>
          <a:p>
            <a:endParaRPr lang="en-VN" dirty="0"/>
          </a:p>
        </p:txBody>
      </p:sp>
      <p:sp>
        <p:nvSpPr>
          <p:cNvPr id="14" name="Rectangle 13">
            <a:extLst>
              <a:ext uri="{FF2B5EF4-FFF2-40B4-BE49-F238E27FC236}">
                <a16:creationId xmlns:a16="http://schemas.microsoft.com/office/drawing/2014/main" id="{4941CF46-E5B4-FE45-9311-AAE72BD2A852}"/>
              </a:ext>
            </a:extLst>
          </p:cNvPr>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7BC0EF5-B03B-6942-84B4-F2D839BC306F}"/>
              </a:ext>
            </a:extLst>
          </p:cNvPr>
          <p:cNvSpPr txBox="1"/>
          <p:nvPr/>
        </p:nvSpPr>
        <p:spPr>
          <a:xfrm>
            <a:off x="1217011" y="1955571"/>
            <a:ext cx="7444325" cy="830997"/>
          </a:xfrm>
          <a:prstGeom prst="rect">
            <a:avLst/>
          </a:prstGeom>
          <a:noFill/>
        </p:spPr>
        <p:txBody>
          <a:bodyPr wrap="square" rtlCol="0">
            <a:spAutoFit/>
          </a:bodyPr>
          <a:lstStyle/>
          <a:p>
            <a:r>
              <a:rPr lang="en-US" sz="2400" b="1" dirty="0">
                <a:solidFill>
                  <a:srgbClr val="800000"/>
                </a:solidFill>
                <a:latin typeface="Arial" pitchFamily="34" charset="0"/>
                <a:cs typeface="Arial" pitchFamily="34" charset="0"/>
              </a:rPr>
              <a:t> </a:t>
            </a:r>
            <a:r>
              <a:rPr lang="en-US" sz="2200" b="1" dirty="0">
                <a:solidFill>
                  <a:srgbClr val="980E1A"/>
                </a:solidFill>
                <a:latin typeface="Arial" pitchFamily="34" charset="0"/>
                <a:cs typeface="Arial" pitchFamily="34" charset="0"/>
              </a:rPr>
              <a:t>3. VẼ TRANH VỀ CĂN PHÒNG THEO PHONG CÁCH NGHỆ THUẬT POP ART </a:t>
            </a:r>
            <a:r>
              <a:rPr lang="en-US" sz="2200" b="1" dirty="0">
                <a:solidFill>
                  <a:srgbClr val="800000"/>
                </a:solidFill>
                <a:latin typeface="Arial" pitchFamily="34" charset="0"/>
                <a:cs typeface="Arial" pitchFamily="34" charset="0"/>
              </a:rPr>
              <a:t>(</a:t>
            </a:r>
            <a:r>
              <a:rPr lang="en-US" sz="2200" b="1" dirty="0" err="1">
                <a:solidFill>
                  <a:srgbClr val="800000"/>
                </a:solidFill>
                <a:latin typeface="Arial" pitchFamily="34" charset="0"/>
                <a:cs typeface="Arial" pitchFamily="34" charset="0"/>
              </a:rPr>
              <a:t>tiếp</a:t>
            </a:r>
            <a:r>
              <a:rPr lang="en-US" sz="2200" b="1" dirty="0">
                <a:solidFill>
                  <a:srgbClr val="800000"/>
                </a:solidFill>
                <a:latin typeface="Arial" pitchFamily="34" charset="0"/>
                <a:cs typeface="Arial" pitchFamily="34" charset="0"/>
              </a:rPr>
              <a:t> </a:t>
            </a:r>
            <a:r>
              <a:rPr lang="en-US" sz="2200" b="1" dirty="0" err="1">
                <a:solidFill>
                  <a:srgbClr val="800000"/>
                </a:solidFill>
                <a:latin typeface="Arial" pitchFamily="34" charset="0"/>
                <a:cs typeface="Arial" pitchFamily="34" charset="0"/>
              </a:rPr>
              <a:t>theo</a:t>
            </a:r>
            <a:r>
              <a:rPr lang="en-US" sz="2200" b="1" dirty="0">
                <a:solidFill>
                  <a:srgbClr val="800000"/>
                </a:solidFill>
                <a:latin typeface="Arial" pitchFamily="34" charset="0"/>
                <a:cs typeface="Arial" pitchFamily="34" charset="0"/>
              </a:rPr>
              <a:t>)</a:t>
            </a:r>
          </a:p>
        </p:txBody>
      </p:sp>
      <p:sp>
        <p:nvSpPr>
          <p:cNvPr id="16" name="TextBox 15">
            <a:extLst>
              <a:ext uri="{FF2B5EF4-FFF2-40B4-BE49-F238E27FC236}">
                <a16:creationId xmlns:a16="http://schemas.microsoft.com/office/drawing/2014/main" id="{6FD1CD24-C10D-7346-ABDA-507248A2B75D}"/>
              </a:ext>
            </a:extLst>
          </p:cNvPr>
          <p:cNvSpPr txBox="1"/>
          <p:nvPr/>
        </p:nvSpPr>
        <p:spPr>
          <a:xfrm>
            <a:off x="1235404" y="2770138"/>
            <a:ext cx="5463868" cy="430887"/>
          </a:xfrm>
          <a:prstGeom prst="rect">
            <a:avLst/>
          </a:prstGeom>
          <a:noFill/>
        </p:spPr>
        <p:txBody>
          <a:bodyPr wrap="none" rtlCol="0">
            <a:spAutoFit/>
          </a:bodyPr>
          <a:lstStyle/>
          <a:p>
            <a:r>
              <a:rPr lang="en-US" sz="2200" b="1" dirty="0">
                <a:solidFill>
                  <a:srgbClr val="800000"/>
                </a:solidFill>
                <a:latin typeface="Arial" pitchFamily="34" charset="0"/>
                <a:cs typeface="Arial" pitchFamily="34" charset="0"/>
              </a:rPr>
              <a:t>4. TRƯNG BÀY SẢN PHẨM VÀ CHIA SẺ</a:t>
            </a:r>
          </a:p>
        </p:txBody>
      </p:sp>
      <p:sp>
        <p:nvSpPr>
          <p:cNvPr id="17" name="TextBox 16">
            <a:extLst>
              <a:ext uri="{FF2B5EF4-FFF2-40B4-BE49-F238E27FC236}">
                <a16:creationId xmlns:a16="http://schemas.microsoft.com/office/drawing/2014/main" id="{DE410614-1796-124E-9409-30DE29E21272}"/>
              </a:ext>
            </a:extLst>
          </p:cNvPr>
          <p:cNvSpPr txBox="1"/>
          <p:nvPr/>
        </p:nvSpPr>
        <p:spPr>
          <a:xfrm>
            <a:off x="1235404" y="3242180"/>
            <a:ext cx="6939017" cy="769441"/>
          </a:xfrm>
          <a:prstGeom prst="rect">
            <a:avLst/>
          </a:prstGeom>
          <a:noFill/>
        </p:spPr>
        <p:txBody>
          <a:bodyPr wrap="square" rtlCol="0">
            <a:spAutoFit/>
          </a:bodyPr>
          <a:lstStyle/>
          <a:p>
            <a:r>
              <a:rPr lang="en-US" sz="2200" b="1" dirty="0">
                <a:solidFill>
                  <a:srgbClr val="800000"/>
                </a:solidFill>
                <a:latin typeface="Arial" pitchFamily="34" charset="0"/>
                <a:cs typeface="Arial" pitchFamily="34" charset="0"/>
              </a:rPr>
              <a:t>5. TÌM HIỂU MỘT SỐ ỨNG DỤNG CỦA NGHỆ THUẬT POP ART TRONG CUỘC SỐNG</a:t>
            </a:r>
          </a:p>
        </p:txBody>
      </p:sp>
      <p:sp>
        <p:nvSpPr>
          <p:cNvPr id="18" name="Right Arrow 17">
            <a:extLst>
              <a:ext uri="{FF2B5EF4-FFF2-40B4-BE49-F238E27FC236}">
                <a16:creationId xmlns:a16="http://schemas.microsoft.com/office/drawing/2014/main" id="{9AE8B5E7-4563-7843-A016-4D5C7498ADC5}"/>
              </a:ext>
            </a:extLst>
          </p:cNvPr>
          <p:cNvSpPr/>
          <p:nvPr/>
        </p:nvSpPr>
        <p:spPr>
          <a:xfrm>
            <a:off x="-4717" y="2026481"/>
            <a:ext cx="1212532" cy="1918199"/>
          </a:xfrm>
          <a:prstGeom prst="rightArrow">
            <a:avLst>
              <a:gd name="adj1" fmla="val 84711"/>
              <a:gd name="adj2" fmla="val 31818"/>
            </a:avLst>
          </a:prstGeom>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0000"/>
                </a:solidFill>
              </a:rPr>
              <a:t>TIẾT</a:t>
            </a:r>
          </a:p>
          <a:p>
            <a:pPr algn="ctr"/>
            <a:r>
              <a:rPr lang="en-US" sz="2800" b="1" dirty="0">
                <a:solidFill>
                  <a:srgbClr val="000000"/>
                </a:solidFill>
              </a:rPr>
              <a:t>2</a:t>
            </a:r>
          </a:p>
        </p:txBody>
      </p:sp>
      <p:sp>
        <p:nvSpPr>
          <p:cNvPr id="19" name="TextBox 18">
            <a:extLst>
              <a:ext uri="{FF2B5EF4-FFF2-40B4-BE49-F238E27FC236}">
                <a16:creationId xmlns:a16="http://schemas.microsoft.com/office/drawing/2014/main" id="{5460ACAF-A52C-E047-8DF6-4DE2AAC2F236}"/>
              </a:ext>
            </a:extLst>
          </p:cNvPr>
          <p:cNvSpPr txBox="1"/>
          <p:nvPr/>
        </p:nvSpPr>
        <p:spPr>
          <a:xfrm>
            <a:off x="626387" y="152269"/>
            <a:ext cx="7677150" cy="1015663"/>
          </a:xfrm>
          <a:prstGeom prst="rect">
            <a:avLst/>
          </a:prstGeom>
          <a:noFill/>
        </p:spPr>
        <p:txBody>
          <a:bodyPr wrap="square">
            <a:spAutoFit/>
          </a:bodyPr>
          <a:lstStyle/>
          <a:p>
            <a:pPr algn="ctr"/>
            <a:r>
              <a:rPr lang="en-VN" sz="3000" b="1" dirty="0">
                <a:solidFill>
                  <a:schemeClr val="accent6">
                    <a:lumMod val="50000"/>
                  </a:schemeClr>
                </a:solidFill>
                <a:latin typeface="Times New Roman" panose="02020603050405020304" pitchFamily="18" charset="0"/>
                <a:cs typeface="Times New Roman" panose="02020603050405020304" pitchFamily="18" charset="0"/>
              </a:rPr>
              <a:t>Bài 11: VẼ TRANH THEO PHONG CÁCH NGHỆ THUẬT POP  ART</a:t>
            </a:r>
          </a:p>
        </p:txBody>
      </p:sp>
    </p:spTree>
    <p:extLst>
      <p:ext uri="{BB962C8B-B14F-4D97-AF65-F5344CB8AC3E}">
        <p14:creationId xmlns:p14="http://schemas.microsoft.com/office/powerpoint/2010/main" val="311335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91662" y="226067"/>
            <a:ext cx="7911662" cy="1050284"/>
          </a:xfrm>
          <a:prstGeom prst="roundRect">
            <a:avLst>
              <a:gd name="adj" fmla="val 50000"/>
            </a:avLst>
          </a:prstGeom>
          <a:solidFill>
            <a:srgbClr val="FFFF00"/>
          </a:solidFill>
          <a:ln>
            <a:solidFill>
              <a:srgbClr val="F1A6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rgbClr val="FFFF00"/>
              </a:solidFill>
            </a:endParaRPr>
          </a:p>
        </p:txBody>
      </p:sp>
      <p:sp>
        <p:nvSpPr>
          <p:cNvPr id="4" name="Oval 3"/>
          <p:cNvSpPr/>
          <p:nvPr/>
        </p:nvSpPr>
        <p:spPr>
          <a:xfrm>
            <a:off x="228600" y="273050"/>
            <a:ext cx="342900" cy="3302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77CA7DE-3AF8-9E44-A1FB-D5AC1C949850}"/>
              </a:ext>
            </a:extLst>
          </p:cNvPr>
          <p:cNvSpPr txBox="1"/>
          <p:nvPr/>
        </p:nvSpPr>
        <p:spPr>
          <a:xfrm>
            <a:off x="647700" y="379429"/>
            <a:ext cx="7048500" cy="830997"/>
          </a:xfrm>
          <a:prstGeom prst="rect">
            <a:avLst/>
          </a:prstGeom>
          <a:noFill/>
        </p:spPr>
        <p:txBody>
          <a:bodyPr wrap="square" rtlCol="0">
            <a:spAutoFit/>
          </a:bodyPr>
          <a:lstStyle/>
          <a:p>
            <a:r>
              <a:rPr lang="en-US" sz="2400" b="1" dirty="0">
                <a:solidFill>
                  <a:srgbClr val="C00000"/>
                </a:solidFill>
                <a:latin typeface="Arial" pitchFamily="34" charset="0"/>
                <a:cs typeface="Arial" pitchFamily="34" charset="0"/>
              </a:rPr>
              <a:t>3. VẼ TRANH VỀ CĂN PHÒNG THEO PHONG CÁCH NGHỆ THUẬT POP ART (</a:t>
            </a:r>
            <a:r>
              <a:rPr lang="en-US" sz="2400" b="1" dirty="0" err="1">
                <a:solidFill>
                  <a:srgbClr val="C00000"/>
                </a:solidFill>
                <a:latin typeface="Arial" pitchFamily="34" charset="0"/>
                <a:cs typeface="Arial" pitchFamily="34" charset="0"/>
              </a:rPr>
              <a:t>tiếp</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theo</a:t>
            </a:r>
            <a:r>
              <a:rPr lang="en-US" sz="2400" b="1" dirty="0">
                <a:solidFill>
                  <a:srgbClr val="C00000"/>
                </a:solidFill>
                <a:latin typeface="Arial" pitchFamily="34" charset="0"/>
                <a:cs typeface="Arial" pitchFamily="34" charset="0"/>
              </a:rPr>
              <a:t>)</a:t>
            </a:r>
          </a:p>
        </p:txBody>
      </p:sp>
      <p:sp>
        <p:nvSpPr>
          <p:cNvPr id="12" name="TextBox 11">
            <a:extLst>
              <a:ext uri="{FF2B5EF4-FFF2-40B4-BE49-F238E27FC236}">
                <a16:creationId xmlns:a16="http://schemas.microsoft.com/office/drawing/2014/main" id="{6541270D-050F-B14D-B539-8CD1D559C5DF}"/>
              </a:ext>
            </a:extLst>
          </p:cNvPr>
          <p:cNvSpPr txBox="1"/>
          <p:nvPr/>
        </p:nvSpPr>
        <p:spPr>
          <a:xfrm>
            <a:off x="1295400" y="1825454"/>
            <a:ext cx="6781800" cy="2196435"/>
          </a:xfrm>
          <a:prstGeom prst="rect">
            <a:avLst/>
          </a:prstGeom>
          <a:noFill/>
        </p:spPr>
        <p:txBody>
          <a:bodyPr wrap="square">
            <a:spAutoFit/>
          </a:bodyPr>
          <a:lstStyle/>
          <a:p>
            <a:pPr algn="just">
              <a:lnSpc>
                <a:spcPct val="115000"/>
              </a:lnSpc>
              <a:spcBef>
                <a:spcPts val="600"/>
              </a:spcBef>
              <a:spcAft>
                <a:spcPts val="600"/>
              </a:spcAft>
            </a:pPr>
            <a:r>
              <a:rPr lang="vi-VN" sz="2800" b="1" dirty="0">
                <a:solidFill>
                  <a:srgbClr val="980E1A"/>
                </a:solidFill>
                <a:effectLst/>
                <a:ea typeface="Times New Roman" panose="02020603050405020304" pitchFamily="18" charset="0"/>
              </a:rPr>
              <a:t>- Nhớ lại các hoạt động đã thực hiện ở tiết học trước.</a:t>
            </a:r>
            <a:endParaRPr lang="en-VN" sz="2800" b="1" dirty="0">
              <a:solidFill>
                <a:srgbClr val="980E1A"/>
              </a:solidFill>
              <a:effectLst/>
              <a:ea typeface="Times New Roman" panose="02020603050405020304" pitchFamily="18" charset="0"/>
            </a:endParaRPr>
          </a:p>
          <a:p>
            <a:pPr algn="just">
              <a:lnSpc>
                <a:spcPct val="115000"/>
              </a:lnSpc>
              <a:spcBef>
                <a:spcPts val="600"/>
              </a:spcBef>
              <a:spcAft>
                <a:spcPts val="600"/>
              </a:spcAft>
            </a:pPr>
            <a:r>
              <a:rPr lang="vi-VN" sz="2800" b="1" dirty="0">
                <a:solidFill>
                  <a:srgbClr val="980E1A"/>
                </a:solidFill>
                <a:effectLst/>
                <a:ea typeface="Times New Roman" panose="02020603050405020304" pitchFamily="18" charset="0"/>
              </a:rPr>
              <a:t>- Rút kinh nghiệm và thực hành tiếp để hoàn thiện sản phẩm.</a:t>
            </a:r>
            <a:endParaRPr lang="en-VN" sz="2800" b="1" dirty="0">
              <a:solidFill>
                <a:srgbClr val="980E1A"/>
              </a:solidFill>
              <a:effectLst/>
              <a:ea typeface="Times New Roman" panose="02020603050405020304" pitchFamily="18" charset="0"/>
            </a:endParaRPr>
          </a:p>
        </p:txBody>
      </p:sp>
    </p:spTree>
    <p:extLst>
      <p:ext uri="{BB962C8B-B14F-4D97-AF65-F5344CB8AC3E}">
        <p14:creationId xmlns:p14="http://schemas.microsoft.com/office/powerpoint/2010/main" val="242598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04801" y="133350"/>
            <a:ext cx="9300713" cy="609600"/>
          </a:xfrm>
          <a:prstGeom prst="roundRect">
            <a:avLst>
              <a:gd name="adj" fmla="val 50000"/>
            </a:avLst>
          </a:prstGeom>
          <a:solidFill>
            <a:srgbClr val="FFFF00"/>
          </a:solidFill>
          <a:ln>
            <a:solidFill>
              <a:srgbClr val="F1A6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FF00"/>
              </a:solidFill>
            </a:endParaRPr>
          </a:p>
        </p:txBody>
      </p:sp>
      <p:sp>
        <p:nvSpPr>
          <p:cNvPr id="4" name="Oval 3"/>
          <p:cNvSpPr/>
          <p:nvPr/>
        </p:nvSpPr>
        <p:spPr>
          <a:xfrm>
            <a:off x="228600" y="273050"/>
            <a:ext cx="342900" cy="3302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p:cNvSpPr txBox="1"/>
          <p:nvPr/>
        </p:nvSpPr>
        <p:spPr>
          <a:xfrm>
            <a:off x="609600" y="216753"/>
            <a:ext cx="8839201" cy="461665"/>
          </a:xfrm>
          <a:prstGeom prst="rect">
            <a:avLst/>
          </a:prstGeom>
          <a:noFill/>
        </p:spPr>
        <p:txBody>
          <a:bodyPr wrap="square" rtlCol="0">
            <a:spAutoFit/>
          </a:bodyPr>
          <a:lstStyle/>
          <a:p>
            <a:r>
              <a:rPr lang="en-US" sz="2400" b="1" dirty="0">
                <a:solidFill>
                  <a:srgbClr val="C00000"/>
                </a:solidFill>
                <a:latin typeface="Arial" pitchFamily="34" charset="0"/>
                <a:cs typeface="Arial" pitchFamily="34" charset="0"/>
              </a:rPr>
              <a:t>4. TRƯNG BÀY SẢN PHẨM VÀ CHIA SẺ</a:t>
            </a:r>
          </a:p>
        </p:txBody>
      </p:sp>
      <p:sp>
        <p:nvSpPr>
          <p:cNvPr id="2" name="AutoShape 2" descr="data:image/png;base64,iVBORw0KGgoAAAANSUhEUgAAAowAAAJDCAYAAACBjUW3AAAgAElEQVR4AcS955fsxp0l2H/9bPfsjLpbEkm1JMpLFIekRD5X3vuq9JlIeO9tZlU9amc/3T33B6BeVvFNt3pnz9kP94QDkEAgEHHj5/IfjFUBvcmh1Rl0osk/oM6gVSmWVYpFlUCpEizrFGqTQW1yyc+LGLM8xDQLJZ0UIUZFiHEeYFqEmJWxnLtgWsZQihaLIsKiDKFU0QZiLOsPUKpY2linVjG0OoFepzA6WE0Gu8nhrHK4TQ57lcNssqf2D/kEekXE0MoYWhVLmdcxGyKDtcokNbuUbe05iVyPx/Rtkmd5AxavxftqWuhNKvfL+5ZnahKoHbQV+7Ar1wm0un22/rl4HV7PWuWw18UTWH66z43flt9cZTA2wN//GNiH0o+8z+54uccyeurjZRm9ePa2jzaft8/rdSLn8Rovsfk70nf8vWf92r+Xvo+73+nfxdMz9u/pedr3F/uE/eTel/DuK3j3Jfx1i2BdgnCZPtYI3zeSuutCjmPag+fZDyXMxxLqfYab1MZpoOI8NnCV27gpXFxnNq5TCzeZg7vCxaDwMMw9jDL3CePCxyB3cRmbOPaX2A8U7AYLbPlzvHGn+NYd45U/xRtvii1vJm17/kKOY7qJXW8Ooq/b9RfY8efYDhbYDRXshUvshYqcy9858Fsc+gqOPAVHvoLjQMVppOE00gXniYmXuIgNec6zxMBxrGE/WuIgUnGU6DhOdJzGOs6iFqc8JtJwFKo4DJZP4G/zd1nHtuNgibNQw21qY16FUMoIyyKEKoigdWNO7cZkPzaf0iZ5GsP9GN2cH/69/OZY5HhWyhBMX4L39DQHdXOPUrfzDuenWRFgmvuYZj6Uor0G03nuY5Z6gkUeyHXV/jvuvqvNOeDpfupYnqn/9visvCd5vopzZSR9NSsDTAof45IIMMxd3CQWLhMLF6kFvoMTvpPEwGVqSR/fpTbuEgd3iYvbhMc7uE4cXCUOLmILJ4GOk9DARWLjMnNxntg4jy0B665TBzepK7hLXQwyD8PMxyBxMIhtDBNHxvgwdTBKXYwzD5Pcw5jjX8ouJrkv+FDnYVoGLYqgbc88TAn24QbmRdDO9w3XGa4XIeZFJOjXjkXOccO5NofdFLCqXGA2+dN8pnFu5bz74n2zjv3NVMkDGYccg3oRwW4yhI814vcrRI+NwFtXcFYlnKaU1F5XsNYluGaqVYppFmCS+phkPsaZj2Hi4SaycekbOPd0nAcGTn29RaDjNDSw56nY9VTs+zoOAh37nobj0MRRYODQ1XDs6bjJAgyJ1MMgceV98p0Oc1/ezbGngrhKHQyLAOOsxSj10YPnMs/7GvE6sSv3dhs7cl3Wc31WqvRpTeYzEYtuTee6zjX/ae3uOMCi7Or6tTyPwPdCcH3vr7PkcXmEecbvZeM9li2X4Lttr92W+VvzMsasjDAtIkzyD8/GZ5zkYQfWt8/aPvuHZ+Q7aPvAw5B9F7Xfg4xn9kPqPfUn+7Qvs19uI8LFXerjxDexayvYdpbYcltse0t5d3x/2+5SsOUqeOcoeGcvwHx7LNM2v+O258h7d5fy/vd9DcSep7XXc9sxsRto2PV/iLf2HMQ7Z9H+lrfEjq+Cx+8RXguOpUNfl7F0Epo48DTBYWDgKOAY68GygUO/xUlg4DI02/kidiS9TT2ZOzh/XMc2rjr8g9l9AMYmUZSP7wOR5AAgUWxBsphBa/In0igvuojlw56WEcYbhJFEU87jNUpOjkk7QMtIJsd+suZESZAk9guBTNzdJN5/7JuEkR+5kMVVIYSR+ZZUtam9btOW3HwgmiQaPeFhSsLxAT0pawmjUSdCKtv2vu05WeQ17DqD04F5klkhRy8WQxLF5TrFcpVAaRLwGZdV1JHhREgnySKfjQSYRMi570njx3///1fC2BHjp0V+43k3CSsXyL7PW6L3gSySmLfvpH0v/Ttsj3/+3tpzn9eR9POcngRuEkZ/VcJfFXCaXMgkSSMhx3Tk8gNhrKCvMlkAb2ITZ4HWki0uyrmN68LFVWrhKjZxlVi45gKdObKY94SRi+go96T+MjJw7LUETkijv8A7b4ZXzhivnbHkdzqCuO8tsO9/IH4kiCSKO+7sA2EMFOz5JJ8KdsI2ZX6vww8Io5DFJU5CDWckhB8hin0dye1lYuIiNYUgkoiSNB6lHwjjeaTjPDJwlpKsPCeMPXk8CpdCJklmWEeSeZs5mFUhFiQEXKjzEFoRCmFsN3DtJuYHY+jvJYz8pl6gJ6GcN4gn8lC1pJEEksSPpKSdd6L2WySBq9vvUsgbN70dqVmQ6HbXIkkk5pkvKa/P++eY78lgP/57ktLPYfItrHMY60zOeUkYe4I1KQNw8yHISBxs2cRw00KiyE2AbGZIGDMHA25i0pZgtISRpNEVwngecfOi4cjXhLiQLF6kG4QxtuS4HxJGkg2SxZYwCmkkOcxJFp+TQ34DL+v4PZD8zspQSCNJMEnmJlnsCTnTBUkeCXsdY07CngWY5xw7HSlJQyzzGEbFObeAXeWw6xzW30kYucHlfNNuXEg+YyGM3roQspi8XyN6qBE/NPDXFdwNwuisK/SkkYIVpUyEDAlxFDITCMG7Di1c+DouQlNwRuJIsu7rsqBzIZeFnQu2o+HE03HsaDj3TdyRKOaRkMBR4mEYu0L2hNxkPm4zD5exjcvYwnXmYpCTFD4nVj2J6tNNwkhCS5LEOhIyrs18juUG0fsYYeyJ+2bK43jeJlnk+t4TRrVb64Uw/oActoR7RqJJQRLJYkGi2JNCpu1zMf1AFj+08/k+kEMSxBYf6v4DwshNUeqBZJH9chu2hPE29oS475AwdmSRRHCTMAoxJFF0Fnhrt9hyWpLI4+Q8R8EuyZwQxHaDcBAYOAgNMN0PdGljO4kiSSDP7a/NlKRQCKM1B6/P9nd/J2E89HQcdASyJYgtmWReEJqyWTkLLdzEnD983CaO9Mdd6kkd6zchhJG7JhLHXrrIHZS5KmQnRamjSohUsU/zJ8LY18vA426kTkHSyBfMnQLrtVUOnegklhxIS5Eedjt5kkVO3E8Sx3bCaIlju9vsJ9ueMApJ60nCuoS3KoRg9WSDZJFEi+XnRKUlG33dZspjSdD6c3pyIr+1ZtsmAf1AgNju1hn8Kodf5/DqXAgKSZ9IHSlV64gUCaOyTrFYJVg0rUSBkySfjxMZjyfhpOS0J6n83fa3n/9mf+//GcLIhZT3oFECucoElIyQtPKdsJ3559LV5wS7/12m/O1+YfyP0pYUts9AIk6J78d+Z7OfeU4/yffH9unm9aSvug1ETxg5JryGoDSilURL2wNJYwP/oZVGUvrY1lcyBm8iE+cBF1atleKkJs5zCxeZBZKmi7DFeajjOjZxR4lLRomLK5IWLuys53EngfokdSOh2/bmeG2P8coeiXRRyJ63wIG3wB7REUiSxS17KmhJYyuB5DV4zk64wDYljd4MOyKFbNufSRh9RX6fpI3EoscZpY3hc1xEukhE+YwnqdFKLqMlDhNdpIyUTvJ5iZfSRRLDHseR+tRnJI2UTFIiS6JAkiYSHVmkY+iU9ovE/3+PMKpNCpVS+w1wfPcElN8W0ZNGIYod2aOkkJKtfu6ROaeTcHEzy3q2zzuCyGvyOr1UsZc69mRxkzC+JI7999HXM+2vJ/fXSRhJrudVhGkVClkUIpa6GFHSlzpCDvku+Q45Hq8Tq924kEB0hFGkjKkrBIOSQ0oYKeFqSaOKE47h1HmSMFLSSCLyMcJ4F1ugVJEYJLaMdSGGQv5IWNwn6ePHCCMJMJ9JQOJYBJjlhN9Jb1uJ44Tkku+CgoNOUNCTEZFeZRGULIJWJLBkji3hVDmcuvhPE0a1iGT8mVUCq0oRPtQt7iuE61Lgryp4TQm3kzCSMDr3NWyul936SHJESRzJS0tqAowyH7LgdhLey8gSKeOxq+LE5yaS5NHAiWfg2FFxbC1x4Zm4i6mpCDFMA4wpHXxBGG876S+J4k3m4Zob0w3CuEmsWrLYEioSqbuOFAlhpLQy4VzlQ+kIIyWDvTCH5JzPtClhJJljuZcUsqyUH85ROukir0GtJMG+4XXlHYqGsZcktsKn/jd6KaP8RkcaSRw/4IPEkc/Y1keixSTx5bO0ksX/PGGU7yR2QJJPCSPfQU8Yd50ldjz1oxJGIXUb0kVKGAkSRZ4jxM7mfN5J/0jcIhOHkfmMMFLSLISxk1qKZLIjoj1BJGFkntclqfy7CWO3QRGyKBLFljAeRxZOOCZjW3ARt1LYTWnrTWwLcRTJa9fOvvoHkwTpviWMrZSRqtcCrJePolNXCzFcZVB7NBmWPYns6pZNCmJRxZhxR0EVANUzvD7Bj4xqb5FYklzGMjG2E0kgO8oFJRFUX9URlg3RTvayE+wlUVTXCjko4HGxp/pxVbYki0SrU087VOdS6ijELYMhaukERvVcQiXEkJLGTv3L1OyIpkWpYVPApRSTu00SU6pDXoBkMaxyBBuk0eWkxt1vncHkb1ZcGFORMC6a9vlJFlvJBdXtnYSxky4aopLNu3vJwXJbR9JFIty3dURS7nlDLd8d35/H5+TvE7Kwde0qd9xl188klCV38BFMoo5g1TGsJoH9EZhNDOPvhFyrSeRaRs0JOwRTwux+g79DSbEQZkpqKQ2uPg6RxK4ojeU1Y1hVBLuO4a9z+KtM4DUpCLdppYx8j/59hej9CsFDLfl+DDEdUu0XabikKjZUcBwvcZrpgpNExUmwwFmg4NRf4sRbCim8SWwMuGhyAk8dkUCSWJ2RMIYa9oMl9kNVSBhJ3mtnglfmGNskir6KfVfBoas8kzCSMG47E4EQRn+O/aBTW5N4BtzNzvHWmeKd05LGPf4OVeD+Egf+Eoc+VcKtVJCSQZEOhjpOAw0nvopjwuMipoo0lRJRqjfPEhOHodqqpGMdJ1RlU0pJEk0CHC5wEMwFzB9GCo4ipU3jJdhP7LOLjCRVxVWsYZw7WNbh01jR+f4rSuxCcMMiGxmOvQ5C9mQzQm1G+rSR4TVeQl3F6KGtOOcQNPvgwtRKC6m5mJcRZlyIKLHIvFalKqrRQIgK28UMhmSFG7teRSykMRSSyHvhxqr/Znm/T5sv0bz0G7Fuk7yiqrQDpYpdXjZrMn+mrVal20CTLMnc0CSY1zEoZRx2mxEhbJmD29zGecKxRQmuhqvUxCCzMRQJo4PbjlTe5i7uqMrOXVxllChaOIsMHPlLkZzzXV8kBmiOQFzGhqi2aUJA9baQREo2KWFMXQHzI6qiqV6mOjRv1YGyaLNPSWD6ekrbRW1NCSNV7e18z34WSVJ3HNWLIpmXd9KqSvns6prCCkryUsyzGPOUhJEbDc4PVBfXcOoKTl3KJt9YpzDWfB8cTyGWVY8AShlImeY/3KiqJeecdq7hfBNR60ABBDf+1EYQNFehdqLX9Ii2p4RNjQ/xWMFY50JuWzVqS4ZplsU+oAp5kHvg/HAe6PKtnQamkMVTzwBByeKRqWCQ8Llj3EUe7kJuDgKMYh+DmBJeH3eJh9vEw3VKsxgPN1RPFwEGGyrp8ZPKtiWwvQRu8EQYKUkj6W9V1MPUx4IqaKqOSewoMRXVMU0xfIGMR47/DYhwp9MGUjoppJDqaREE8VvlRigTUzbWybXFrI3cIINSEznm/D1io21WJZiWRNylH8p8vhGfsWjbxnmEQdr2DfuPanyWW3U+pb0+buNOpU9VdAeqW5lnSgn8dezgKrJwFVH96uEqdkWVu/OCMG4JEVSx42nYdqmWJplUseUs8Y6wOSeTLLbtLPPYHVE5aziMLMF+YGBPiKIuEki299frVd1y7e6a/XV4zq6vg2puqrh71baknoZ9kSgaOAwoObRx5PNb76WKrXSb5g8kimcx5xBHcNVLWmVD2kpcr0Lz44RRpGlUF4patpVktRKtVg1KyQ2JzLyORIXaq1MpHWvzqdQL+SPJ61Q+vYrG7FQv3E2TpHAh4G563iQYrxOMmhDDKsCw9DCqPEwqD7PGx6LxsGhcKJUHK0tgZomkdp7CKTK4VSHw6gJ+XcJvqnYnyN3gS6xK2ZFqeQwto1SDxK0d1JspJaubMJsCYVUhLJ/DL0r4efEMQVkiqAr4ZQGvzOEVOfyqQFhXCKpS6tw8g1W0dqLyu90ujDuxJ+mukEASdkp8C+j1c6hlBrWizSlNBkjCK1HNOGWOTbhl/tRHfV+53I3zuCKDXWRwSiL/SP+yjx04hQWntOFWDrzKgV+7P4DXeHAaF1Ztw24cuGsP3n0A796XPNvs2oFVO3BWrhzblm05R+pYvwG3TMC+EhSZ9Cn79SXcIpT782sPXu2299h4CFc+AqbrQBA0wdMYCZoKPcJVDSJY1dJuZDHuUhUX6Qyn6RRH6RgHyRgH6RiH6QRH6QQn8Rin0RinwRynPkkUSZGFq8zFdeHhPHNwmlo4TkwcxwYOYgNvUg2vkyVehQpeBwu89RS8MmbYpc1SYOPItXDkmELy9gLaK1INPRUwvx+QLH4AbRa3Aw1vnAVe077FoX2kKnWS+ip2Qh37MW0VHZxFNk5DSphIEChVcnASmDikasylmlLHuW/ILpsSCNpgXQWmqGm402T+gjZZLtVnC+xHA+yFdziIhzhIRtiPh9I/e8kIu8kQe+kIR8UUl9EEd8kco3yJaaVDfXChPXqSKmsb88bCvDGh1FzMW1vpp7Szldb5HawL0XAoJAAr6yOwoa5sqGsH2j3hYrGOMV9nmK1SjOsYwyrEXRXitgpxUwa4rgLc1Jx3Pqi4aDclxKYkseFC9hy96kxMcqgxWReiQaE9t0a7tiYT9dpStDI02SmgNSW0FZ+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nvbNFYL7Qjab7ioFYT0kMB/jj8J6n4Bgu/GQQFtTpUqCTEJtY1y4GJeurGfjysOgcETSTskOISpBj/aNtB+zMSZBqlLp00ke4zYOcR3FuE0S3KUpbrMEd3mCO5JKous/6WtKJbMQfActgSJRoq2eL9JKSixZ39bRjo+bEJIvjjOOvQxzjt0mx7igSZmNaWlgWpmY1RZmlYl5bWPROE/lWcV6mhskL5BiUWcvkGNal5i8wJTvtXmOSVNhXBcYljnuihR3eYpBkWFQPsddkeEmT3CVxbhKoyew7rbMcFOk0nadxbjNQtykPq5pl8c0DwQcdxcZ52wP56mL08zDWRHiJPex7evY8jRs+Rre+Rreehre+Cpee4SGLc/6KN65JnrIMa6Bd66Obd/EfuwKdkMbO4EldWx762h4Z2vYtjRsWSq2TBVbXf6tsZT6XZf2ryb2PRMnropT2r46Ko5c2qbbOAos7LkGdl0TB5GLw8iXOZ6mEJs4Cw2chyZoosKUZUrAN1XzlLYSXAte4h/+XsJI9YyoMml3s27VPxp3gKtUpIG9cThVNAIamXdGxs9UMFSHdnZCJJncrfBcUfsUPhZUXVW0rQigMq0CzFfhExbrCMp93OIhxvIhEaiPKZb/SyRQHmJMm0BACYVVRs9gVxEc7jg30SQw7jPoL0DphbZKnkF9SKHKvXT31t3j8j7GJvRVDLsi+t/nvYRdXQynjuFyImtSOFUC+wWsMoZdtvVOTclZBn2dfOiTvm/+nZR92IN9OV+3/TtrArSghDeDUtGxqV341G7h01YVNqGuKyzXJZSmgLIqod3X0B8b6I8rSbWHGup9BY32P3ULqyphVQXMkkbrJewXoNH6chUJ1FUEbR1Du09+AJPS37KEW1WwS24gKvhNI+jzwaqBJ5uJRBYBd53CW2fw7rMuzeE9UAodY0bVW0yHAR+XsQvadhwHBk5ItiIbZ6GNi5AEijBwESi4DJe4jDVcJZT06LhMdVxlXJSpjqWqlqrmKXbdCXacMXbcCXa9Gd6YQ2w70ycVtKiigwVeEsZdkscX2PNJKimBnGLLGosUctedYU+cY+bY9xc4pC1hrEGkhqGOy1DDZajjKqIUyWpV5oGGM2+Jc3+J82CJi0gVnIdtns/VPpuOq0Rv230VN5aBK1PHtaXj2jZw2aVXto5LW8e1a+LWdzBwbUxDH4skgppTwk7VYQWzLkVKpBU5CKqmDUqbO5hVKNJtq6YzQivZprRbLyMYZSHn6jyvg1ZkICh5MoiqEKnlsuE4puaCEjEH48LBqKDNqY1BYWNYOlI/z1ws8hZK4WFZ+lDL4AegRNR4Aa0MRFLKerYvcw96FcGoYoj9s2hDaGNLm2Q6Z3V2yHUihMVYxeCcoNWREBnOeUrpY5Y5WJYBtJpky8WooLTQEaery9TE2ZMjEt+RIRLBQWKJHeOgcDGkMxadsnLCEbRlBxeBhnNXxW3gCgahh2HoYRT6mHQY+x7Gnotp4GMc2RjHLUaxjWnmdvN1IPlhZGEUdWrr3MW4YH9TYkZbRQ/zzMOy6JxMuvWhdebxMUi5KJmgzTDztMOkg89IruOL9oubabGxyyldpENgq+GhKtrt0TSwmzWsegWzajrUMMoaalYItLyAUZRi8kM1NKWH4UOD+GGF6KFBtK4RNhXCuhS49Qpucw9v9QB//ShgXrB+bFOW72t4jwnsdQitdrEoLMxzE/PSwqwwMS1MTIjSwqj2xVnuihJdOoTFJkapg3lJVTzNsto+HVPN2tkv0pZx2tlIPklwO4eoCfuYtqOpi0niYJzYAuYnKcsbdWlbN01dOWeWe+AmTDZinfPpLPMwT2Ms0kygZDmUrMCSRD0vsEjzjTZKF4NnENtQmlhtgtemnSKlkZvonGhov9iDPg+URIsEWmwX6XS2qZ5u81T/9ypUOgYxP+qk25Oydbqlwxbr2L+0weX3IanYntu4zWiCQVt0S6T0Yp+e0xnMwr67wJ67wK5D06AZtpwZtl2aAC2w4yki4aOU7yV2aXfoLMG0lQLq4pRC6d8hHVECA5RcblkLwbalSLpjKdi1FOyYC8GutUQLBfuOCtojisTQM4QkHthLHLhq6+DCDUhoYd8nqaRtpIX90AYdXyjQeIaOMD4Rx9AUh5b/zwkjRdNU8ehrEhSSxjYVwljRvoHeYp6oanq7nt6YW9RLvQ1fZ0/UeqeF0DIfahYIllmApRjEt8bIVENz4C0bH0rjSaquAmjrEH2q3XNXGbV4iKB/DPcReNzmNXj+JrR1IMfwuA+IoHH3+AKbBPAp/xhDeR9h8Rhi8UAEmN+3YFl5DKVdfSQBCttnWLf3sFxxV8znau9BnuchbokSydIGngjUOoZ+T3B3G8n5vMYzvHjG9jfavpPf3OhL6ePaw6J2odQe1DKHWpbQygp6VUGva5hNA7NZ/QBG3cgxRl3DWq1gc9d/34J5wlqvoa1X0NYN1BVRY9l8HFoTQW/8DgGMdQhzHcGUlPkWrXpvBWPVtPe3XsO+v4e5WsFoGvlNlq37BsZ91IISgfeJQHuIYP/PAvr3CUalhdtEEw+5mzTCZRzghDs1SgBDR/KnkYuLyMNV5IsK4yJe4iqlt6KKy4ySSRUXTHMNZzklQFQ5T3BiDnFsDHBkDnBoj3DgjbFl3eKdc4d3/gBb0QjvohF2w9kPCWMnaewljkxJQPe9CXZJQK0hdu0R9pwx9t0JDrwpjoI5TiIFJ1QPpyqOP4ZkKRKqo1iR9DBZ4DCZg+lRquA4U3CULuQZTnIVp4UqdYeJiv3IwS4nqMjGQeRgj/nQxl5gYZc73dCWY9hPw4wqpRyzqsC8qaCsaixWNeZ12aKpOhWsh8XKh7L2sVwHWN6HApXpOmjraR5R1rCKCiaRlzCIrGiRl1LHdr0gkfNgVL5Aq32oNRdIF7PCxjgzMEoNzFITSmZByWwscxtq4UArXDmX52/CqgMQJq9Zej+AXrjQcgdmGcCqws5EgqQ3hvMEEuAYJMNWHcJuQtjcwPLaVXtts/ShJCbM0oO7IvkMME0TDJMIN1Eg44/j8CxwcOHT/srHKIkxSRKMkxjjNMEka8H8KIkErONxV66NI1PFvrfEgXjStzaN57GJ64ySMJpV0DTDxHVsYRybmMYmJh3mqQ2FBDtzME0sjCMD41DHODExzizBNLMxyx0huzx2mbNvPGiFD7WgrSLJlIURv7lwibuQEk0V49TANG/bmPLZ2V8GCXziwK5CeE0CryZieGXUoqI94z3scv0MZt5ATyuBkTewixXcci0ImkfE6++RdIib94jrR8TVI5LqEVG9QtSsEK1WiNdrxOt7KYdN09Y3KzAfcJO6WiFYr+CtGtkYczO8pEQ0iTCNQ8ySSNS9o8LGpHQwzm2MaNvbgRsEblrYt5PIEIwjDcNQlf6dZbb0JTc33EDM2bdZh9TGLLXkXfA98Z2wbZZY8t76OpZ5ff7OsuAcz43RB/TvdJHEUOJcsExKaFkFPa+hZTXUtMSyg5ql8i75PjfBd/xRlD60TXzkON4PN23yfDn7xMGicKG8ANtlvHHMpSYm/XgruJlxMc1t6VuOQfaHjF+OU45hnpOQqJsYJAbuEh13sY7bxMANHQNpdmNNcWhPcUA4M+w7U+xzU97hwJvhh5hLHY8jDjyWFew5CwFNj/bsOXbMKbaNqaQ71gy71hx71gx75gy7ZpvuW3Mc2AvBkbsU86ETXxMb5D1Px7ZNUqrhIKT5EGE9OdFQRU1iSptleuo/Q1d3FrRe/JQu0gv6Y4SRNosv8Qhfx90AACAASURBVHdLGCkJpK2OcZ+3WNNGp7Uv6m16SBpJFnsj8ydDc5LNDaNzEkm9CGFkPvTUg5b60LIAWh5h2Rk1M3SCVmatIW430VM9veTE3xEhrSM8+joCYdzHMF/AYH0HrQmgr1pCqJDEPUME5eE51IcI1po7x/Q5Vgmsl1jHMNdx+1urUH5Hb9rUWIVST9JDkrd85O+EWNz/ELwHti8feVzyAygPlJZu1qdQSYj5XM8QQG1egP21agkj2+R4ku/Gl34lUSSkj+Wd0fMzbp1OmgTmOoN1nz8HTRk4LsRhJxEpinvPEDfPQZsf/SGHdp9JyBr1PoW6TqGs4h9AazjWAoHekDCSLH54j/37pL2Syft5KJ5S+7EU71PaM7GeZaqrqF4SFdNDAv0xhvYYg+9X/1uK2drHVbzEdaLiNjVxm9AT2hD7MHr9EidRay92SSeDyMB1pOE65vE6bnMDN5neEsdEFXXfaczwMjMcuGOcmmOcGCMcWyMcOSMc+iPsugO8dW/wxr/Bu3iAd+kQu9FUVM+bKumeIJIkbmLfnQpJJFnsCeOeM8GhPxPbS0o3TxMVB5mKg1zDYaHhMNekvBsvsJsssJco2EsV7KdLHJDcRjMcxHMcZ0scpySMLU6yJUgaWXeQKtjJVOykKvZzHQeFgYONdC/VsBsvsRMpEopoUPsYrUKMVyGm91QzJpjex5isI0zWMSb3Mab3IaZrHzNusPhdPHLj1YJl1hOLNckVncJo05rAFMlkBKNowbJZ0ZY1gVH4IPFqSV4Iqwlh8rtsGALHxSy3ME1NzDILi8wWwqjQzrJwoZYe9Np/gQBmHcIUwhgICdVLktE+70EvWlDauGn/20pJYyE+vb2ttFfULAQtSDJ7cCFNSY4C+GtqGxLM0hjDOMB16OEy5MbFxVlg49y3cRW6GCThEzEcpzHGWYJxRvIYY5RGHWI55tpzcEQ1mHjtz7FFj3yGSGKontzGWW6LWcUJF0/aRm6QRS64M4ZJ6sli18b6cWIJCSIRGpPAdIRRiBAJUeYI0eTiPy9MwTjRMIyWHRSwPM0MzHJD0kViwih9mFUAPWv7xKsjCCqSxRBeGcCtErE1t6oMRG9jbpYpdEom8xjM07PaqVZw6zWC1SOi9XuEQhzfI149Ima+eUTavEe6uke6XrdYrZGs1ojrpkXTICZxrBuE9T2C5nuEq7/BX/0NXvMedvUAvVhBSSvM4wKzuMA8zcWWd175rdQ7I+mx2n4jSUwsIeVDX8MoXGIUKRhFS4xjTTY2HKciCc9cKCnhYJ46mKUOpqktxIjX6AkjUymTUJJckuQXnkiwKcmmnSel2dTikaTJMXxPtG1MWigZHdUSkexq9KTmGp1TY0AwRBY3AP8x+m9jM9VkE8GNxAeoQgxJFPms3Jg4UAqOm+dgG7/fSYdpZsk3PS/4nCSLJIYcR3ZLnCMLk4ibHvZx2y8jShwp2Y6NFkkbnuqctt32HEcOsRBbdYYoO6TNubvAPjU57uSjkE28M5bNPLVKu5RMWi127HmbJ2G0ZiBZZN0uYZFIzgTM75MsOorg0FviyFcFh76G7dDAO08T7NCukeZHAb2wGa6HNuwKjsVBkVqwH+Lc13HWhX2i7SYjKvynCGPrjcvQMv9rG0YheYxZKISBjjK093tul7gpUew9AjfJ42aeqhzuOJdUVxA5By0NyzvxNT2sqkzsiCjGH3LhqX2MqVZeR7LozO5jzO4TzB8SzKmOfsig/gBUFadY3tMzmerhBDrJBEOx/AewmxRxmSMpiw8oXpTZVhSIywxRmSEsU4RFgqAD81LH+jKFX1E91f62SRImji4bKR046MghKizGlqTjzr8Pkq/ZQ/Ic0jfsHy7Ibco8+0rq1n1dgskqfAL7tu1XC7N7A/MHwsTi0cTyexvq35xn0N7bUB8sLO8NqA8m9Pc2jO+dD3jf5q33Dvx7B96ado423JUFZ2XBro0fQFkFmIsNGtXlMZSH9KMw1j6CtYPowUN47z7BaywQrGNbdO8jWZWI6PDS0LCdC0cCZ51BocoiMHDrqbj1NQzCGQbRCDfREFfhAOfhHc7CW5wFt7gM7nATDnEXjnAXzHDncWLnQtkuqnehgRuqfb0lzjjR2DMcWZQGdh7Q9GamejmYYSeY4q07xFtvgN14jL10iv1whgM6t3hULxM8d/YRzLHrzkVdskOHF3sGpqw7CBjWRscJw65I6BV6SJu4YPy+xJQwN62HNB1Z6MXdOsDQiefUXeDMU3AVUXXdgjvu69jAddyVQwUDf4ChP8Q0mmCRzAVKOoeaLqCmiqRL1hcKFpWKRa1CqTVoa1Ogrg0sV7qAea1xoVHlXNOBKoG5SmVzYqzoIc8NSwtuvKwHG8bagrE2oa94rg5tZUheX5tSzzaD5I5qYZrF0K6aKlFugmiLLY51VAFSXU1PXU/UpzT071WDdLhTOtDxTpzv6EzRg/baddQ5WDAUWFvm9VvHnVQ22BpNRrpoBJupShtNRgkoQ1G1U93egmptSmhIUONOjZ1hUtARhZ7sS5zFCk5TSo9pw7jASTSXuvNwIRuXQWliUFkYlBbumC/bPDc1xHXaelcf+Q4OHEtw5Dk4C3ycRwEuoxCXYYCrMMRtHHc2jHSWaMGwUXRmoQNM7wQjTjH00qaTDL2pGTGAWqfOsWXImI709BaHGfa3I6BEkpIephMu9ARtADtJ5SSxMU85PmLY97nMl1ZNL+nOLIdEkZ7OTQBz7cBYc3zYT3mtMaHVJpgaKxvmvQdzxc19Aucxh/fIjW0G/7FA8NAieigQPZbIHv6G7P7/Rrr+n4ibvyGqv0dYvUdYfy/5tvw9/OYe7roR2GtqWRivsRJ7VY2mOiXtNhmvOMKMcTZrOm1QbeoL2K83IYkL5xEHt6GJu0jHMNExytg37BMHVCGLVz9DDaUB5gklz1S7tu+jd0xiymv3Zbbz9/jbTPlO+B7YznJ/P6zjeVShT2l3nC8xL1UsGxPqirbGOualJnWsX5QWFDq3Chj6qA1/xLoP9cwzfmkI9QX4Tb4ETdIkxik95vm8LNMBJ2/LmylNHiY0XSDxpvqdmxiGexKvfZJBS/KTxMM48jCKqOb3MKJtZ8L4ohzDrjjG3DBOZcKQRa6EOtozFex1auE9W8Wu08HVxFv5nTvDS7y2xnhljp7AMkPuvLEUvLUZLkfDO0eVPMvPwGNMBe9MBVv2EjsOnWV0SXc9Osm06uYdz8BWZGIrMvDGU/GGoXZosy7xfuns2IZxY1SL68QGPes3QYJIe/Uzj2GcDFwxnBAjK/C4zpP+37Vh3AwM/SFP4vjB6aX1rqWEidKlliwyLw4tHyGNPXHsA9n2RHFTNc1Je1a2k8aUImTaGXVgOIlZHWHW0Pg8hhFH0KNIUjNJ4GQZ3KIQeHSGqEpBVNWIihJBliPICoR5gYDICvhPdSWSrEAe5yiSQpDHLLd51uVEXCBLCgRFjbBsEFYNgrKGl1eSD6tVV9fW+2UFT5xbSrkvp8jhle19ubSv4/2WvJccSZQhDtMnsMzfSuIMSZxLvsgqlGmNMm2eocoaVNnqGeK8AvvhOeho096Lm9MJh+1t2c4yWEkC9qWVpl1/tvfLY3idqA4R1wHCyoNfOJJGtY+XSOoAaekjLlwB81kdIq9DZGyr2vaw9mE9hjAfAoF+TxMDG4uSE5ElebWhJ60NMwnhxAncJIWfZvLu+C7DopT3y3fMvFtTokw7p6AD877Umes2bz8EsB8o3SlhEasK5po2lSX0x1pU0OehBQEN0mOqYSc4SCbYS8fY6bAdj7ATDXGczXCazUTVe5LYOMtcXFUhzgoPxylVsQZ2Qw3bgYqtQMW7UMW34RJ/CRZ4Fat4G2vYimhMrWBH4i4y8DVtUQgFB/SEpqMLiWKfbpJGsV9U8M5d4q3DSaf1zNsJdOzS+y40sR9Z2I9tHEU2hraNqe1g5riYuZ5g6riY2A7Glt3CtHHhmjgMdDDI63Fk4rR7tjMag9PLM/NwmjrimXvujXDhj3EbzTFKlxinKiaZikmyxCLXoVU2tNJCVLiIEhtBbCKMTUSpjSR3keaepHHmIE4dxHEo3wS/gzTOkSZEIeA3wbo8LZGUObQHD8ragXrvChYrG9qDD+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ZuUAcdt3BU0aQgxSOiNTSfLCvq6htpUUOtSHIp02sQ2tdiTL9ceNqGufeiPEfTHEOq9D+0hwHJNx6kSi7oQe2vr/T2c7x/gvH+A+3gP7/0D/PcPCL5/hP+YI3hMELxPJPUfYviPRFd+TODdR3AefFjvbViPFoxHE/qjCeO9Be29CeVBh/JoYPGgYdromDUcI5Vgvi4lHZcp7tIQNzHj4LX9dxk7uGRYHhLzPMBI4hvH0g/si0nWYkinjiKS/mUf9+j7nOW7MsagSjGoEsnzXdIem7jJQtyVbX2f0klnVtuY0cmlw7S2MaksjEvzCeKgWmWYlikmRSKY0qmpoglKjmnJjQ7bUrD+6Rh6vVe5lMd5e96sao/lszEO5SANMeRz8vpVhnGRSHmYRdI+KmKM6wyjKsWw4PfbgedyzHFMJgx0HuAujnET0Zwjwl2S4DZNcEPTjISmRxyXdJqJcRoG2HNsbJsG3pk63lkGtmwT7wiHziyW4K1n4lt3+YTv3CWIv9gLwV8dBd86Xbuj4q+2im8dTfCdq4Ng+a8dmH/l6Hhtt3jj6HhL5xnP2oCJt66BN3LsAlshNQRLvHFmeOcwXi8jV7QxcEkWGUqN3vmiUu4ClksQ/i7u5FXn2EKS2Kude8LYO7qw/BL/0BPD/1VK6WMfb89iPEASRgk7Q8/qDyFcJM5gZ5/4kiCSQG6SSLbPq0C8yEYlPcQcwaS0Ma1szGlHRw9perrV9JKOYaWRwM5iOHkKl57SHbwyA0Ev5bDM4ecZvDx9Svt8UOQgeCzjd/UG0wx9QzBmH8OvPNXTS5mTFB05BB3RuO/rmFbQ7issVzmUVfYMCzoErTIsGXphRU+0REIN6fTSLloxPx03GAaIKYPRMuRP/y8GDBfhiG3Oh9StK7yERy9xemh/BEFdgPCJrp1e3Ow7J09gZwncIhUv7v7YoC4R1yvE9RphUcNLSbhLBHmFoKDHeI24WiGp10iYFs1zlCuk1Rop20qiEaTMFw36NEgLBEmBMC0FLPtJDpebgiQWuGkMN03g56m8u/4dshySfGcVkqxGmjdPYHmzPisalGWFqqqRFSXSokBGW6M0xsy1MLJ1jBwDQ1vHrWPh2rFw6Vo4d02cuvRKM3Bs6zi1NFw6Jq5dCzfi2GFgIAFfebyGC0fFqa3gxFZwbC9wZC2wb8/xl2CCr/0xvgvneBMqeCdkkbtBSvcMnPnc9fGfOEgaFzj0W1sYppKn3Yyom+eibuY/qezKvw4sseerOAh1HPFfZUgkGOsrNARHDBzu05bFxEVsi4e0pLGDc8bhYogFGkbTjsUzcGupuDGXuLU1DD0TI8/E0DUkP/ZtDFwD17Ym5PKC/eA7GEY+ZglDnsRis6XlOcyyhFPX0KsSGh1QaA9btNDKAlpVSptO55eqhFFtjv8P3wG/BX4rTPmNWPQsrlssed2KXsgVSBr0VS1trGcdox3oDFvDMFadUT03n7MOU0p5OkwYvqaOMG1ijKtI/uGEk61MuJSIMdTNml6kKZQ1F7BIpGcSb1YkNzH4rS/XGZb3rdfzovM6XZBEkiQ0uXii9t6oyqqQOaMPRSZxbCUEUDtHSIgfxipdF+JkaLx3MamXuCmmOE2HOEzucJgOsBff4CC5w1E6wHk5xU09x129wF2tdGmbv63muMzGOE+Gkl4VM5xz85NMcBqPcZZMcJFMcRFPcBlPcBVPcZ3McJsuhMDdMAQJA/vmwRP6ursiFFJzyxAnqY8BAyqTTFf0To8xKElaQlylHq4kfmAbgPoup/dwGxqG/1jCmIIsMzg140GyTAe0W4aViSmtTKA/NNDvG2jiad464BkrjoEaWv0CTQOtaaCyvmmgr1agB7uytrBcW1DvbRjvPbj/VwT3byG870P4fwsR/C1q0RFFIY09SSRpfIhbIvmYSJ4OdC5jNPKfYBhpo/sTDI7B3qOesYi5RizFo76UDSs3rSodBjlGVjkmJaM0+LjLfFwlPi6SAFdpiFshQdyctIRxkkeYUlpJb3U6fxQk2tEzkGTyfRHMD/t2ksvUwyWjIUT8Zx8P8v76azBwdpFiXhZYVCUWZSl5lolZkWOWdyjaDQ5D44gElVJU/oFHHy5HiCFD6ZAw0pY5xUxAzWEmdZM8ETI5r3Npo6c4MS4TTHgs65tcSCPL9MwneZT2OvtAGkmKiwhDeudXCQYkzynHUoi7hJ78IW4TftsJ7rIYvZ36VRLipkhwFnrYd0xskygaKt4aKt5ZOrYcA9uuiS2PBK7FW8/Ad47yA/zVmuNba4Fv7QW+s9v2V66K75yl4JWj4o2n442ngfUsC1wVr11KC1W8sdv0LaWRnv4MrHvrMoTPBG+diaRbDL1mU7vEdaO1RT6NOKebYmdP8nfN+X2DIJIEbpb/twkjA147/Ju0jSDWJI0st/860hLFNoBzH9OwjaC/KUXs888IY2fLOCt9TCTsgCuSxnlhYVEYUAoNWqnBqDRYlQa90jCuLcGksTFtbMxWDmZrVzBfu5jfe4LFgw+CZTmmO45l1isPARQec094WHLH2dWxXn0MsXxs65YPvrQZdJJ4jKE/9Nh0rOnraA8XQs65p+G+h4XAhXLvQZVr+lisXPAZRqsW43sH0wcPs0cf8/fBMyy+57309owfUpW2dy+wpEONPB+fsUXfF8v3IdTvIzDls6nv22Olz7q+Y1+yP5TH4AlLhgyhFKShc0Iu6XJFj+gK6rqGxkn7oWnT+6adyB9WT2W2cXKX49h+38C6X8FcdynP7yQFas1QGVTdMOYaF1cf85WDebOBlSv9urxv3wv7mt76lC4YJAgkDXUJo65grto6pta6kWC7Igm4j2A/RDAfIpE43KZLnEcznMVznKRzHMUzHMV6GysrsrAbmdiOP2A3MrAnwVdtCW59Wig4rzQcpjNs+a0Dy3Y8xk48xnYyxlY8xlY0xLZ7jS37CnveAAf+CIfeBEfeTGI5Mj7bRWDiMrDkb/SOA/6d3wKH3hxHfo8FjoOFlEkgj3muO8GJO8F5MMdFuMBFQPT5udSfUvWdzLCTL7BXKtgrl9gtFAHrtrO5YKdY4DCd4zie4jAc4yia4DSd4zSZ4ySe4Sxd4Cxb4CSZ4TBiWB0T+/T4I+HkX9AV3KH7mEh4jgKLzmN+ui4xuW8xXuUYNRmGTYbRKgfL43WBCXEfYXLvtt9C9z3MHjxMX9Qp9xGsnN7wNeyihJUzTFQJp6wgnvJPdYzNR6cSD2blQi8c6KUDtbSx7KCUNpTKhqSlDbV2oDGUV0H7Jg3jWMUk1TDPDTlGrV0YNZ1g6DBAJxlTrqcWNvTKkTaz8WGufBh162gjKfO0h6wIDzrtIysfJm1zpZ4ONoQj0EoHhFpYAl7TWccSNkyjI0vk4y502vHimxJa44SblYAe0gz4HGAS+xh3mCQBiFHkYRA4uPNtDANK8HwcFgH2Mw97qYv91MVh6uEw8XCcBRJe5LyIcMG/eqVaNDV+gFGiPzmpiLNKYmCempjTnqyzDxVbUTp6FAzdoYtafZAZGCbGkxpaHEComs4sUVPTo515gnFRaWtGL2yqp+2HHM4D16EcDgUYNN1pUthVAbuoXqCGUxJ0dqlg5UQJo2B0hqrd2FQVovU9wtUaEW0UV/dIiPUD0tV7JM0HpM33T04xdI5hmzjJlO8RF98jLv+GsHgPP3+Elz/AL97DLR5blO/hVvdwqhBOFcClHSYjZtDhiY5PqwhmQ5MsG6NQxU3I4P+MvUhP8vavF0UtTTvGzMIys6BmJhYZHT6oQqbNKJ2FbEn5Pvh+Nt9R62hkyzujo9FtoEh7f+68dOT8JWNd0pGscypjXktzqEkmYJ51ep5Az12odBhLrQ62lFlHBzC2026RZhZiFrKhlqY50CLzxCyI6mqWxeuaHuOdKppe4/K3nk8xNWl3yagqnRc+U5qVbJTJLaieHjDqBe0UIxPD0JB0lNoYdR7Tt5GBK0aQ4D96WTPsGxPs0hlFb9M9OqN0NoY7lOLRBpEe050JUG8OtM0/WLCmeGdO8M4cd5hgy2Ic3Sm2bebHkjKaxa47xY4QvbaO+V1GzHCm2LUnAub3HAoK2npxuJE8HRvp5DjEtnmHbXMgxx+4Co5cxtalgMDGWeTiWv7q0MYNyWJgCkggGcT9loIOghLGLlYl8710kelL6SLLP5Aw9mTRfSg70tj/40hLGHsSKcGuN/7XuS1/+O9XhkbpCWMvcWRKBxkOAPmbsMKX0BGcRI3chJ4o0IIxzHAEOxjACW6hBze4Sq5xk93irhhiWI0wrMZdupkf47Yc4rYa4q4e47YaSfmmHOKmHOC6aMFjJuUYaj6BVkwlXaYjKOkITJfZWCDt2QRWPIUZTWBFE9jxFE4ykzLr+nq2mfEERjKGEY+gR0No4VBSlk2pH0vdIrrDOB1gnNxhkg4wzUeYFeNnYN00G2KZTX+IdILlC8yqKcbNS0ykbrqeYXY/f8JkNcOonmBQjgTsy0E57PJtnfRzPsOoWGCUE3NMqyWmtSrppFpCUCoi9Zg0Kp5Dw3TVQ8dsrWO61jG61zBcaxg96ILBSsVtreCmXuCmmuO6mkt+WE4wLscdRhiXI4yKEUblCJN6gmkzFUxWCsa87krDsFliUCsY1Espj1YqCLZPH3Qs36uYrueYPSoYPy5wkl1jNz7HVnyGrewCb7NzvM5ZvsK76Bpvoiu8iq7wXXyJV8k13mS3eJve4m18je3kFvv5HQ6rWxzWd9jJLvAqOMK3wSFexSd4k57hTXaG19kZ3kbHuFJ3cbXYwbV6iGv9BJfGOS7tW1x6E1yS5EUkripO6VwT8r+fSQ4XOO4RtPkDeuo5U5w6Q9yY57g2zjBwrnDnXOHaPJNyn17ppzjXjrFrH2PbPcGOd4o9/wz7wTl2vVPsuCdtvXuCXf8MW9Ep3sQneB21eBOzfIq3ySm2snO8Tc7wLj3Du/gc79wLbHmX2HLOsedd4TQa4MC5xHUyxrhQMCkVjPMFZoWCea5gli8wzYg5pmkHKS8wy4gJZtkQ82yERT7GophgUYwlrxQTKOUUSjmBlk3hhQqCWIVPREtBEGsIEk3aHH8ON1DgxFNY8RgGv8NwAC0cQCWCOyzDFkp4B4Xl4A5aNISRjuWYhXcDQvFvn9r0ePThesEA+gb4G1bUtlvRWOYJzhVWRLRzR5/2c4adzGAnU5kzeG3+vhq098f5gnMI79VKJwhKA3G0gu2WWJoJ5maCkRnhWnVxrli4VB3c6j6mTgrFybCwEsz0SDA3YwiMGPMNDO0A54GDM8/CmWvi3LNwSY/rwBXcBh7uApJMFxNviKl3i6l7gwnhXD+BdTPvFiP7ClPrCkv3Dqo/wMJhH95hEQwwDwaYBncYutcYuNcYercYOCwPMPSGLdwBRv4I03CCcTDGwB1g4AwwtIcYu2OMHWIELVFh5QZsIjNgp7rAiTS4gfoMXqjCDzX4kQ4vUOH4CtzAhuXWsN0GtlPD81aIw0dE4QPi4BFJ+Ig0fI8seo80WiGNG2TJSpBGNTaRRDXioEQSZsjCCGkQIvYDRL4vCIMAURwhjEIEgY8gdBGEM3jBBEE8R5Qq8KIZvHgGN5nDzRawkpn04601xbW9xK2zxJ0zx9CZyvNPnTvpW8W9gepdQ/Gu5b3w/cz9O+lr6W/3BmPnWjB12zYeM/Pv5PiBeYE7/QwT50bOUSL27QR6OoXuz2B6c1j+QmC4c+jOTGC4s65egeXPYXhD6O4AmnPXwr2TMuvYJvBHWPpTqMECWqQImF94MyzcKRRvBjVcQPFnmHtTMYuYdencn2ERzKFECyxjBctIkTJNJ8b+BCNvIukkmGIazp4w8sa4sweCoXWLgXkDpiMZU3e4tW5wZVzhdHmGg9mhYH9+jN3ZiWBvfoLdxSl2lVPsL8+xp11gn9AvBcfGDY70axxqVzhQL7G/vMDu4gw789MWsxNsz06wszjCrnKEPWJ5jP3lsaTMs17alsc4UE9wpJ7icHmCg+WxpJJX2ry0qady3L5xgT2N93SJA/MOR+4Mx66CY1fHsWvhxPdwFoW4Dl3cMp5iYOHap0bIlLL8vzb/1aZHp5b+f00YSRbdhwotaWz/Ku9lMG/GGPsoaeQ/u2zYNfakcTMVAtl5NrpVDL8M4dObSb3Cq1e/wfab3+Bw67c43fktrrZ+A/Xrz7H8+peYf/lvGP/xE9z99l8x/N1PMPnjp1j8j59D+8uvYX73W6jf/hrLv/4ai798julXP8fwi09x8/sf4+LXP8LpL/9PwdVv/hnXf/gxbr74BIMvP8Po659j/M0vWnz9cwy/+hnu/vwprv/0U1z+8Sc4/vITHHzxY+z+4V+w8/sfYed3P8Lrz/8Rr375j3j9+T/hza/+CW9/9V+x/fv/jt0//TP2//yvOPjyxzj66qc4+eZTnP7lM0mPv/kEx19/gtOvPsHln3+Kiy9+0uGnUmbd1ZefCC6++CnOSOHvjgAAIABJREFU//Rj3P75M9z9mffzAbdffIaXGP3pU0w+gumfPpP66Rc/w+LLn0tfTb/4TFKWec7gdz/Gza//GYPf/lj6lu2zP/8M2tc/hvHNv0L7+l+g/o8fQf/6X6B9/c/QvvpnSdlm/OXHML79CfTvfgL1r/8qYN549dMnmK8/AWG//hTud58I/FefwX/9WZt//Rm8V5/C++5T+K8+Rfj23+B+92t43/0e/qs/IHjzJ0H87s9Itv+HIN76EuHbLxC//S3SrV8i2/4c+c7nKHZ+hWL31x1+hXL316j2foN67/dYbX+DausrlFtfIX33JdxXv4f56nfQX/8O+rs/YPn2d1i++z2sNz+H8/pTuWf99U+hvv4p9Hefwtr+Nzhb/ybP4b39GYK3v4b36g/w3vwR0daf4b75I+zXv0ew/WdE+18hPvgG0f7X8Pa/xPz0Dxid/h7Dyy9xe/MNLu6+w51+ghv3GpfBAGfxBCfJFKeRgtNgiRN/8QycEGRS8Ob46/gUXx5/g+2j3+Ltwa+wc/w7bB/9Bq92fyH4y9vP8M2bT/Ht9r/h3d6vcL71a5y8+gUOvvkMe199gr2vP8Hxdz/HyXe/wMl3P8fpq1/i7M3nuP3rLzD5+ueYfvNLwfirn0t59tfPQUy++QXmf/0c09e/wPl3/w3Xb/8FV69+hJtXP8Lk3U8wffNjzN/8BOrWpzC2fwb97adQd38GZeczzLc+ESx2PsVi+9On8mzrE8ze/RSLd7+E8vZ3WLz5LWavfo3pd7/C5NvPJeV7Mff+DOfwK5hnX2I6/gOuL36B85NPcXbc4vLsZ7g4/RlODn+Kw71/FRwf/gqHh7/B/sGvsLf/K+zu/wo7+59je/9zbG1i75fY3vkFdvc+x8HRb3Bw+Bs5fmf3l1K3f/BrHB3/Dqdnf8TpyR8EZ6d/wNnJH3B89DvBCdtPfi9tJ8dM/4izkz/h/PQLXJz/GZcXX+L87AupZxvBtpPTP+Lg+Lc4PP09js/+gJOLP+Hs8gtc3n6F2+FfcDP4Bnejv2I0+RrT6b9gOP4nXA3/C66m/4Tz2T/hePp/4HD6X3Ay/0ecKf8VV+p/x536I9wu/huuJv+Ii/H/8f/Q9p7tcV1nmu78jhnbbbu7px1kK2eJAblyQI4kwZyDRDEgh8oJhUKqQlWhqpBzzjmRBMGoROVESW5LbtuatqfPt/tcaxUhyz1nrnM+zPnwXGvttTdIiRsk7nqe912La/cs3HjTzo37NtZvm1i5Wc3KVhXXb9Ty1jUr71yz8uCGnQ+3XXxyu45Pbnl4/5qNt1ZqubdQyd35auYWAkzPh5maDzE5F2RiNijn4vtrZrGN2aUIE7OtTE4HmJsNMT/XxtRUgKnZ4KOvCzO5EGJkJsCw0GyQgakQfZOt9E20yrF/KsjgdJjBmbBc6x5toWukmd7RAIOTYYamInIcnmxjfKadybkOpuY6mZntZHaui4X5IMsLDX+ntWXx/dHC8oKPrWthqc2NRja2TKxdq2bjeg3Xb5rZumnhxpaZrS0zN7csbN8UsnJ728m9O3W8dd/Hm/fquXPLze1bLm5vu7h108nNG3auX7Nwbc3G5qKDjQUb15adbG/Wc/t6Azc3vNy52cT2jQaub9SxueZje7WHreVubq33cfvaIDfWerh5rZ8b1/rZ3Oxlfb2bjY0elm7MMHttnun1KcaXhhib62V8toPJuSgz8yHmF4IsLgblKN7D9EL8PcwtRxGaXggzOSfel/h+j98bmw7I9ybuxd9lSL67+ZWY/BrxdeJdzs41Mjdbx/ycV2pnvjBf//317IyH2Wkfs5OtzEwEmJ7wMz3ul+PcVJDZqVZmJgOP7gWYmIoyNdvBzHyX1KT4f3kkub7QzfRcJyPyPbcxPBVhZCbKyEyM0ZkYY7PtjM93Mj7fIa+Hxb25GP2TYXrGWukdDzIgvk9mIlJ9EyG6R/x0jfjpG22hf7SZ/rEWBiYD9I/76Zvw0zXaRMdIAz2TfnqnAnRN+umY+Jti4y1Ex5uJTrQQm/LTPtNKx1yIrvk2uqcjdE+30TkZpmMiRPt4kM6J0Pfz2FgrsbEA7RMtdE376Z0L0jMblPPumQBCYl1IzHtng/TNBumdaaV7yk/PVICe6YC87p8NMTAfZmAuTN9cmM7FTmILnYzfmWPzs3tsfv42a5++y+onH7Dy6Sesfv4FGw+/jn8AFAcyPIJFAY4CILeFyyiPQRTQKJzGeB3j/ydgFMfn/VCffvctn+2csfvdt4/uxe1/EQHE9a988mg7FXGUm+jmEx2JUmKz6z+KY+7i3YnCahYb2e50OsZH0UkYr1X6QmyZII53EvUJ18bpuKJl6KqCkeocZqxFLFtyWKnNZqU2h+kSLYPnkxg4l8jA2UTG3lAwXaJjoTKdNXMeq6ZsqaWqTGbKjAxdVNJxKoHQ0VcJHH4F/6FXaDuZRMf5VNrPJdL1WgpDJVrGyo2MlRkYLdExelXL8CU1A68r6LmQQvv5FEKn9tB0+CXcRc9Qd+A5rAVPUpPzOFXZv6U69wlq8p7Atu8Z3AdfoOH4LppO7CZwOoHQ2UTC55KIXUghcj6R6IUkOl5PofO1NGLnk4mKe+eSaD+XTLuYn06k42wSneJazM+l0HkhVarrfCrdrynoPJdC+6lEOk8n0XdBQc/5VPrOpTL0moKRiyoGL6QxeEFcxzV6ScHEFTUTV9VMlqgZu6x8NNcyfkXFyMUUxq+kMVmiZKZczVyVlqlSJfMVGhYqdSxW6uR8tkzFzKN1sbZSY2TdnMmakCWTFVM685VaFqp0LNUYWDVnsGET7yODVVM669ZM1kxGVmoNXLNns+XMZdOWxXVHjpRY23bnc1PIlc8tdyF3vQe46y2Wuld/iDd9R9iyF7Fem8NtdzFb9gJuuQq45z3AfV8xbzYc5E1fMQ9ajvKe/5gc4/PjfNBymveaTvF+82nebznNu00nedByigf+0zwInOZd/yneaj7BA/8x3vMf5f3AMd4PHue91mO86z8i9cB/hActcb3vP877gZN80HqKz6IX+Cz2Gp+3v86XXZf4uvsyv+u5wu/7S/nDcAW/Gynj68Favhqu5KvRUr4ermX7vSUZK298dp/Nr29x7ct3uPblfdYfik5ncYzTe2x+LiLnOyw+fFN2xa1/epepaT/j0UuMtRxntOU4U6EzjLQcZ7j5GF3ufbRZc2mz5dLuKqS7bj+TzScY9x1ltO4I/bb99JqKGHEcYtx1iFnvEWa9h5jy7GfBe5BFTzFzzn0sug6w7Clmpa6YFfcBFp2FLDoKWXAUMGfPY8qWzbQtm1lnLguuPJZceay686XW3PlsePLZrCtg3ZvHal02K55s1rx5LDozmXdkMu/MYsaewZwjmzlXDvPOHJbd+ax4Clmw5zFtzmTalMG0OYMldw7Xmgq5Ey7mfucxbnafYDW8n9nmHCYbMplozGTGX8CoL4chby5D3nx6nbn0OfPpcxXQ5y6gy5lHl7uATm8RsbpCwu4CQu58gp4Cwp4Cot582n2FxOryiXny6PTm01NfSE99AX2+QgYbihhu3sdoYB9joWKGA/vpayqgt7GA3qZCOuvz6G4sZCBQTG/LfiZCx5kMnmDMf5Qx/xEmgscYDx5lxH+QoeYDDPkPMBo8xEToKGOBI3Jt3H+QubajLHWcYL3vNDfHX+P6xHmuTZ5jbewE18YOsjl6gI2xA6xPFLM2dZC1mUNsLhxjY/E4q/NH2Fw+wY3lk1xfPM7m/BHWZg6wNrmPzcl9XJ8oZH0wi5VuPRu9BrYGs9geyuPucAHvju3no8nDfDJ9jE9mTrHdt5/VzkLm2guZiBbSFzxEe+M+IvXizyuPiDefsCeXqDePDl8BHb58Ip5sop6cuOryaPXk0OLOocmTS6M7l6a6AnzOXJrcBfjr9+NziesifM4D+JyH8DmO4LEcxFFTiLUqB1tNDm5rPq6abDymXLyWArzWIrzWQvx1h2l2H6LBUUyz+zAtniOEXAV0erLp9uYSsRuJ2PT01GUx2pTHgFPDcjCf9XAeK6FMVnrSmY1oGPWnMhVWMxvVM9aqYjSgYqxVy0RIz3QknYmOTMY7spjrzWe2O5/xtgymYznMRLKZak1nujWTmWA2s4EcRtwG+h1aBj16plrzWO45zPrQCVYHj7I+eIyNwWNsDp1gqe8Yc12Hme8+wkLvcea7j7LQe4L53hPMdB1jquMo872nmB6rpq+3nEjoDJHAEdoaCwh5s2jzZNBen0tHfQHtdQW01eXi9xpo9WUSqM8i4M0l3FBEsL6QUEMhIV8+4cYC2poKCHqyCXlyCInRlSnV5cuny5tDhzuTDlcGXZ4semxaBm0axlwGRpwGBq1aqSGbnkGrnn6zlj6Tll6zgQ5TBl2WLDlGawxEao10WLLpsGbTbs0mZskiYskiaCsiVHeUQMNJGnynaGg4S3P9OfzecwTqz+NvvIDXewqn6ygO1xFs9kNYbcXYHYekHM4j1HlP4HIfxe44jNt9DIf9EA7rQWzmA1hN+3FZD+KxH8ZlKcZpOoC9dh9uy0G8lgO4awrwmIposIvrfdSZC6gz51BvziDqLSTqySXkNBJ06gk4M2j1FNDiOUCT5zBe91GaW87T5L+AP/wGLeGLNAdfo9F/Dl/jKerqj+PxHKHBdxxf/VGafMdoaThOQ91hvJ5iGuoPE2g5RbDlNIHGkwQajtPqO0qw/iDhxoO0NRUT9u0nWLefgGcfrXLcT6DuANHmY0T9J2lrPk646Rit9QcJNhThazzO4GKI61/clcd8roijJ7+I73qx8sV7LD8UG3aLAxs+YOurj+RuBltffsTWww+4+cUH3Hr4EbfECS9Ccv7x364frW8LuPxP+i+fivMyfyBxnu7nO8D4529/cE8U9v694nuK7QDjo7OHJTCKbTC+5D1xTqzYPkeegiCgUZwb/BXi/OH3/ijORhbnL3/G+2KX/j98w/31IbrOvMTomWcYeSOZ6RIVS1cTWSlPY7E0hYnXXqX/xDN0Hvot3UeeYOj083Jt9nICS2WprJSlSC1cSWLmUgLD516l4+iztO5/nKaCx6jP+zVNRU/QevApgoefIHr8GXrPvUz/hVcZuPAqQxd2M3xhF4PnXqXv9It0H3+OyJGnaT3wOM1Fj+HJ+RecWf9Erf4fKNf8iBLVf6NE/SNKND+iUvcP1Bp/jj3nX3Dl/oK6gl/RsO83tBQ/TuvhJwkdfpK2o08TO/k8sZMvEDryNG3HniV6/DnaDj9Na/HjhIqfoO3gk0QOPUX00NOEDj9F+OjTtIlnjzxN7NizRA4/TeTgk8QOPU3HkWelOo88Q/exZ+k9/jzdR5+l++jT9Bx7ht4TzzBw+jmGz73I8LkXGLnwIiPnX3p0/SKjF15i/PWXGXv9RSbfeJnpK68yW7KLyTdeYubybuau7mWhJJH5qwnx6yt7WShNYrE0iaXyZFYqUlmrUrBRo2K1Uryj+L3l8hSWK1LkmnhGzOPPiudT2ahVsmlSsVGr4LpZLeebtUpuWDRcM6vZsqikbtm0bFt13LRq2bbp2bYYuGk2sGU2cNeZxbbVyG17utQdRwZverJ5qy6Hd+rzedBQwDu+/PjcV8ADbyHv1RfxQcN+3m/Yx7veAjm+79sn18X1u3UFvFOXw3u+PN5vyOddb3z+wJfHg/rcR+sFfNBYyIdNcX3i38+XbUd4GD7Cl21H+X3HSb7tOs0fus/yp77z/PvwG3w3dJHv+sv5c/9l/jxwjn/vvSKBceXTt1j/7C2ufb3N9YfvsvXVPTa+EkcAfijPMt389DZrn91k7uE9JsS2OJ/eYWbEyWTTYaYb9jNeV8CoK5chZ45UR7WWSIWSWJWabouRfkcWw64cBm3ZDFqz6a/NYrAmmxFTDsM1GUxYMiW0TdvSmbdnsGjPZMGWwZIjkyVHBku2dJasRhYsehateuYtWuZMWubMeqZrNMyatMxbdCxadMybVCyY1Cyb1axaNazZtKxYlSxblCyZFCxbVCyaVczVKpipUTBZlcpUtYLJagXTNanM1aaxYFIxU5XGVEWK1GRFIvOmZFadadxs1HIvlMXttnxuBDJZrFMw5Uhixp3GtEfJmD2NYauKYauWvho1fTUq+mvVDFi09Jg0dJk0dFp1xCw6QmYtrSY1rWYtQbOaNouKqF1L1Kam3aam066hy66m26am166m36lh0K1luF7LSIOBwXodvR41PR4tPW4N3R4t3R4dXR4dnR4tY425TDTkM+bNYaw+m4mmXCaachj1ZTJYp5caa8xkoimbUW8mw24DU74Mllrz2IgWcr2ziDsjh7kzfpgbI/tYG8jl+mAe1wZy2RzIYWMwl/WhXK5P7OPG9H62Zg9yc+Gw1K3FI2zPH+L6dBEbYzmsD2dybTCdG/16rnep2Igkcy2SyI32VLa6VGx3qni7z8CHQ1l8PJTL+/153OrMYr09i8X2XEaDGfT40ok6tbTZ1QQtCoLmNEKWNCJWBTG7inaHiphdSdSupM2qIGRV0GJR4DOn4TWn4TEp8FrUeKqV1NWo8Jo0eGrV1Jl0uKsNuKsy8FRn4yjPwFqix3xVjeWqEluZCle5Gk+FhroqLd4aA/UmIw3mDJqs2TRas/GaMmiwZhO0GYiJ92hWEKxKIlSdRLsphV5rCl2VLzPtSmKzRc1WWMtGu5LFYDJTjbuYbt7LTEsiYw17GPbuZti7h+H6BMabUhhsSWYkpGC+K535jnRG/QqmAhpmAzrm/FqWWo0sBYwsNRuZrdMx6dHQb0tmPpjF7bETbI8d5eboYW6PH+Xm8EE2+gpZ6c1jqTubhc4sFrtyWOnJZ62viNXeIpa7C1jqKmC9v5jF0YuM9J6lJ7SP/mAu/QEjHXUphK27CZsTCZtTCVtUhJ0qAu4k/M5kWhypNFnTaLapCDi1+B0ammxptNjTCDiVtFoV+E0pBMwphCyphMwpxKyptIuxNpFY9V46TIn0Ve9lqGo3I9V7GalJYKQ6gaHKBAbK99Jftpeeq7vovrKLzqu7iZXspbM8mY6yJNqFKpKJliURKUsmWpFCrDKVWJWC1io9LeZs6m15uBxF1NcdxWs/RL3lIA22Q9Q7DmK37cNqKcBizqO2JhuzKReLOV9eWy352G1F8r6pNhdzbS6W6hzMFZnUlmVgKsvAUZ2LszoXW3lWXGWZWEszcJTocVzV4yw14q5Ix1luwFNpwFuhxm/SELOLfxeU9LhUdDnTaLOkELRoaLVlErAX0GjfR1CAXvMpAoEzNLWcpKn5OI2NR/HVH6Tesx+v+PDjKsTnzKfJVUCLu5Amex4+Rw6N4sOp7yBtjUeI+I7Q5i0mUrePWF0BHfV5xOoyCdv1tFp0BMxaAhY9AYsBv8VAqz2ToCuHkCuXkCuPVkcmEbeWBk8Bg7NNXP/iDkuiBvPhh6w+FFulPWD1y3dZ/vI91r6In+4lNt/fFk18X/0QGD/8O2gUpzXt6HuIFFs9/Sf9HwdGAYRCAg6Fs/iedBjjLuMOLIr9B9//UxwYv/zDZ/KkDrGh6v2NQTpPv8jomacfAaOS5ZIkViuVLFxNYvL1XQyefJbYgV/TffhxBk89x/iFV5i9tFfe3wHG+csJTL+xh5ELu+g5+QJth56ipeg31Of9Cl/er2nZ/1uChx+n7djTdJ56np6zL9F/7hUGL+xiREDj+V30n3mJ7hPPS0gLFj9B4MDjNBY9Rl3eL7AYf0aV7seUaX5EqfpHXFX9N8rUP6JS+xNMxp9jzfhHbJn/hDv3X6gv+BWN+x7DX/w44SNPEz3xPNFTLxA6+jShI09JKAwefIJg8ePyvzNc/AShA/F5oPhxgoeeJHz4KQmu7cefl89EDz0lgVFAY/vhZ+gUOvI0XUeeievo03Qfi6vvpIDG5xk4/SxDZ5+PA+PZFxk6+yJjr73C9JXdjL/+ElOXX5XAOHP1VSbfeJHZK3skLC6VJSM0X5KABEEBg+VxGFytSmOzVs01s5b1aqWEQgGGAh6FBEyKdTGK6/WaNK5JUFTK+feQaFJJULxh1UhovGnVSGAU4w2zmhsmNbdsBgmI91w53HVmI8b77hwJiQIW77myeKsul3fq83hXAGJDoRzf9Ql4LORBfVwCEIUEQO6M73jyeduTxzt1YszhXW+u1NuebB7UC1iM6/2GAj5sKuLjlv187N8vRwGKv4ud4OvocTl+23WGP/Vd4M/9r/E/Bi/y19HL/GX0Mn8druYvw6X8+9AF/tJ3lVsfLMtzmTc+f/t7YLwpulS/fls2lCx8+oD1T26x9ukWc1/cY+zLD1j7eJuJfivDdfuZ9u1n0lvEoC2LAVsmPSYjbWUK2qs09FkyGLBnMeDMpt+eSZ81k15zJr2mTPpqsuivzmSgyshIrZFJazqTNiNzAhhtGSzY0lmwGZk165g16Zgz6ZiuVjNTq2a2VsOMScO0Wcd4tZLJGrV8bsGqkzC5YNGyaFGzKOCxVslirYJFk5L5GgXzNUoWzVrmzRqma1SMV6QxWp7KcGkSI6WJjJXuZbwsifGyZCbKBDCmMl2VzJwphWVHGjcatNwNZnK3LZdbwSzWGzXMu5OZcSYy50ljypHGuFXBiFlBf2UqAzVKBkxqhqw6+i06us1quqw62i062sxaQiY1QbOGsEVNxKIiZtPQYVdLSVh0qOmxq+lzqKVDJYBxyKthqF4ngXHAq6Pfq49DY52O7jo9nW4tHW4NI75sxn25jNXnMO7LYbIpl6mWPMYbsx4Bo47xR8A4UpfOkFPHhNfAfHMWK6Fc1qN53Bos5u7EEa4PF7E+kMeNoXyuC2Dsz2G9P5vVwRw2RvO5NrkvDoyLh9lePMLt5WNsL/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vr77B/fkz3J07xVsLZ7g1eZT1gQJW+3NZH8yX40pvDqt9+XJ9rb+Q1b5C1vqLuDZ0kNWxs8z0n2CsvYipjjxmO7MZaVXT6U6gzbKbQM0eWk3JhBxpBFxJNNkSabal0mBOob42lSaLkkazAp8phWZbGq1OFc21ybSYkgmYUwkK4DSn0GZKJlqbRKQ6gbaKXcRqEuiu2kNP+av0lL1CX8Uu+ir20F22i+7S3fRVJNBduof2y68SvfQKEQGO5Ul0SCUTK0+irSyBtrIk2sqTiQhgrFYQqjHit+RQb83DaSukzn0It3k/7pp9Uk5TIRZzQRwYTXlUV2XGgdGUJ0e7tRC7rRCHrQibgEpTHraaXEzlGVRfNUjZKrKxV+ZgLcvAXpGNszIH81Uj1ssaXKUGPBUZEhjrqjLwVhmpr9ISMOtotxvosGrodWkkNEYtCtpsOiKuXMLufbQ49xNuPkXIf4bW1rM0NB6TwNjUdIxG32EavMU0eA5IYGxwFsSBUUCjs4BmdwEtdUWEGw4SbTpKrPEoMd9BYt79xLwFMp3o8GYRcRkJ23S0WtS0WgU0amkxa2mx6PDbjQQcGQRd2QSdGUScGnyuPAZnGrnx8K7cpFtuhSZcxYfibGkBje+x/v8EjF+KOsa/gaCERLH/p9iC7XvH8UO2f/DMD6Hx/wdgFC5iXDvQGAfFr5EbVf/xhw7jv/JQdAj+8d/4WOzLtN5P7ORzDJ96gtFLyTICXStPZrVCwfzVJKYu7paQKICx69Bv6Tv2FKNnX2RGAGNJMmuVCtYr01gqEQ7jXkYuvErfmReJHX2WwP7HaSj4tYTGpqLHCB4SAPckUQFWp19k4MIuhl/bzdjFBMZe3xuHxtMv0XvmJdoOPyUdwOb9v6H5wOM4sv8Jk/GnVOl/Qrn2x1xV/lfKVD+iXP1jqnU/xZT+c0zGn2HL/Ef5rCvnv9NQ9GsCAgwFJB57hvDxZ/EfeoLAoSdoO/oMAkrDh54ifPDJuMsoXMeDT8Rdxh84jAJ+IwefIvpIAhqFw9h15Gk6DwtnUTiNz9J7Ii7hMA6dfYHBM2J8Xs5Hzr8swXHstZeZvrxbuouzJXuYLdmNAMapyy9Ld1E4hjuQKOYCBqW7WJYsQVA4izcsOikx34HDHddRrAmg3LknnMXrFg2bJgGMCuksXreoJUQKWLxp17Ft13PboWfbpmFbgKNZKA6Mwk28785l25ougfGtujwJjAIW3/bmSmCMQ2O+hEUBj0IPfAUSDgUUCgk3UQKktxABi2+5c3nLFde73nzeqcvlLXcOD7z5vCfgs75Ajh807uPjlmI+DRzi89bDfBE6wu87TvNt1zm+6TzLH7rP86c+AYpvSP370CX+OnKFv45d4T9Ga/mPsQr+OnqR/zlQyp0PV1n7/B15HvX1392SDuPNr9/8e2D8eDvuMH5xj1Fx/u8nt5gesjNWf5Cp+v0Mi6i1xkBXtYHOKh2RUiWxcjXdNQZ6TekMO3LptWXQ58iiz5ZNryWbnppM2ks09FbqGajW0V+pZERAoEXPvNXAvMXAonAcxdxqYNasZ6JSyUSVkqkaDdMmHRMmHSNVCkarlEzUqpgyqZg2qZkxq5gxKZmqTmWiIpnZqjTmqpRMV6QxXalktlrNRIWC4avJDFxJov9yEr1v7GXwcgJDV/YydDWB0dIUqbHyVKaq0pi3KFh2qrjWoON2awb3w9nSabwXzmKrRceCM4FFdwrZmzwjAAAgAElEQVQLrlRm7WlMmFMZrkpipFbJsEnFiFXLsE1Pn1lNj1VLp1VL1KyhzaSWsBi1auiwqaUEKHbalHTZlPQ51VIDLjVDHg3DXh3DPi2D9VqGfQZGmtIZacpksCGdvnoDffVG+nzp9NQbGWnIZqxBOIrxUbiL0k30pdPv1tDvVjNSr2e8IYMxbwZDTg0jLg0THi3TPq0EEREL3xk/xNboPq4NF3B9MA6LG33ZrD0CxtWhHOkwbs8f5sbcQQmMAhq35oq5PlXE5lgOmwIY+w1sdKpYaUtiNZzAhgDGaBLbsWTudabxbo+KdzoUvN2u5O0ONfe7DNzpyeJ2fz5L0QwmQ7n0+wz0eLX0enV0udX01GnldXedVl53uFSPgDGVVnMqfptSOoz1ZgX1VjU+mxafRUe9SYvXpMZTK4BRhatajbNKi6tSL91GV5UBZ6UOR4UGR4UKd5VwJgVkammwGGi2Z9BsTcdvy6DVmUXQmU2rI4ugXUfEriLq1BC2qmg1pRKoTSJcm0Co4iXGvWmsh9LZbDNwrUMjgXE+kMRsS6J0GCeaEhhvSGC8MZHxpiSm/CmMtaYy0aZiuVvE2FnMRfQsxzJYiqQzF9Cx2GpgOZQu39diMJNpv4Fxv567s6f55GYp95bPcXfpDPeXz3B77jhbE8VsDuexPblf6tpIPqt92az0ZbPcm81qXy4bg4VsDu1jffggS337mO/KYbE7k+XudBY7DEwGVfR4Ewnb9tJqSSBgS6TJsgefaQ+N5iR8NUIpNJkVUo2m+LsIudQ016bQalHQaknDX51IS+UeWiv3EqrcS6D0FZovvUCo7FXay3fRXvoy0asv0VH2CtGrL9N26UViV1+hrzqZ7spEold2Ebz4IqFLL9FRnkB7eQLRsgTCV/cQrUgiUpFCW3kK4fJkgmVJNJepaTZlSYfRYS2QbqIoP3BUFmArz8VUlkV1VTYWUz5WUx41lZmYa3Kkaquy5Ggz52O3FEjZTHlYd4Cx5O+BUcJiVS6emnxs5ZmYL6lwlerxClCszsRXm019TTqNNQZaasX3bwbdTgPt1jTaralExQdIh5GYW7h6AvyEw3hcRsqt/jM0+I4iYbHhKA2+Q38DRkcBjY58mhz5NDvy8btEWUAxocYDRJoOEWs6QoeAxvpi2kRZjCOLqCeTrvpsOr2ZtHsMtNk1hO1aQnYtrTYtQYeeoMNAq8NI0JVByJVOh9dIo6eQ4dlmbj68J7fQWRV75z58n/WHD6T+d8B4U7iNMoaOQ6M4G16cNy5GCYwigv7iQ7ZlbP03sNyBxv/jwBg/8upRPP2H+Pjxn34nax7F+JFwIOWxc1/Lkw4+F9tH/OEbPhQbf6710XnmeUbPPMXYZRFJK1gVDldpigTC6Yu7GTr1HB0Hf0PX4celhMso4HC5PI3V8hTWKuLR9EJJEuMXdzNw7mU6jj8rgaxl/+M0Fj5GQ8EvaSr65SNgfIbOk8/Te/YlBs/vkrAogHHo/C76Tsedx84TzxE+9CQt+x6j9dCT0mW0Zf0jpvSfSWgsUf1XytQ/plT1Yyq0P6HG8DOqdf+AyfAzzMafYUn/KZ7cf6Gh6DGaDvyWlkOPSzUX/1ZCpHAehZsYOPBbhNsofq/QwSclMAqHUUhcC6cxevhp2oqfJFL8pHQXxdhxOA6LHYeeoufYc/SeeI4+qWdlJP2/AuNLDJ55XkbTU5d2MXXpFebLEph7BIzTV15hWYD6I5dQjMJlFMAo4mkRUwt3UQDidbNWSkDijpMYj58VEhZ31tdrlKxXC0dSKSXiaDG/adNJiNyy6eT8pl3PHaeB23Ydt4Rsem7bRQQtXMRs3vYW8HadcA2LeNubx11nJrdsRt70CLcxhzfrcr53GgU8iohaPCfcQwmG7lwJjTvwKEax/qYrh3uOLN725EpgFE7jW27hMIoIuogPm/bxUfN+PvEX81nrIQmLX7Ud55vOM3zbJWDxHH/uf12C4l+GL/OXoct/A8fRS/zHaA3/MV7Bf4xf4v8aKufOR6usf/Hu3wHj1ldiH7xHDqPYif/TW6x/vi0jaeEwikh6vN9Cjz2Pjmo94VIF4RIF0TKVBEUBje3lGjortHRX6Rl15tFrz6TLkk57jZ6u2gz6zTl0VujpqzEyaDIwVKtluFbDZK2GOeEAinjZomOyUiFBccakZapGy2SNhvEqNSOVSoYqlQyUpzJYkcaQUHkKwxXJjFWlMlGdxkRVCmMVSUxVpDFZlsZEmYiZVYyWpDJ8NZX+S8n0X06l/0qaHHsu7qXj/Ev0XNzDcEkqQ1dTGbySzODVBCarU5m3qVj1aCQ03mzScidg4H5YwGM62y1q1utSWKtLY8mZxqw5mYmqRCYtKkZNSkbNKkZtWoYsGgasWnosGtrNaqImEV+qiVlVdFiVUj3CVXSo6LYr6HUq6XUq6HcpGfCopLs41miQDuNoUzoTgWwmArmMtWQz3JwlgbHLo6XXZ2SkKYexplzGGnMYE/DYmCk16jMy5NEyJFxIr45xn5FxbzqjLh0TdTpmfAbmm4zStdrqKeDmYBFbw4VsCmexLxsBi+tC/dmsDeWyMVbAjekD3Fo4zK2loxIYt4S7OF/MtZkiNkZzWO3Vs9qhYiWSyko4kfVoMhvRJK5FEtiOJHK/M4W3O1N50JnGJwN6CY63wqlsR9RsxQystemYC2Uz4c9gsjWLyUAW/V41fV4NAz49g40GOQqY7HRriNgUhG1K2tx6Ai4dLS49LS4DTQ4Be0aa7ek02Q00WNXU1SipN2moF9G0BEMN7koNrkoN7iotnmot7ioRY6tpsOhoshnx29Pjjotd1JuJH6CZhN2ZtDn1RF1aIm49frMCvwQjBQFTMhFzIqM+DbN+4QoauN6hZ7VNyWJrKvOtqSyGlEz7k+MKpDDpT2ZCxNStKUxFVKz2Zck/96V2I0tRIwttBuZDepbCRpbC6SyGM1gIZzAVNDDZls6dhdO8fe11NqYPsb10kltLJ7g5L0oFjrA9vY/bs/u5M3eArclClvszWe7LZKk3k9WBHDZHiuIaymdTuMj9maz3Gljt0rDYrmS6LY2xoIKhVhUDrVq6mzUE3ckE3QoCDgXN1jQCdjWtDh1Bp5aAXUnAoaTVqaTFlEKDgENTMu0utSwj6LQr6bSm0Va1B//VF6XD2GNJpqN6N+HSF4mUv0y49GXCJS8TESBZmUC49FVaLr5A82vPEbzyIpHSV4mU7qKjMpFYZRLhsgSilalEKtMIlafgv5pIc7lGRtI+ez4OWxwYXdJhLMJekUdNSQZVldnUPoJEU3W2hEQBiAIghZwikhbOojkfmyn/+0i6ptQoHUZLWQa2ymzpLlpK0qW7WHNJh/WyCneZDm9VOnXVmXiq0qXDKICx1WKk3W6ky66nw6Ki3aSQ/zbE7AZiIgp25hNwFtHqO0Kw5SSh1jM0Nh6jseGIrE301RVT79qH11GI15qLz55Hgy2HRmsOAWchbY0HCDccoK3xILHGI3S1HKez8RDtop7anUNnXQ5d9Vl01hloF39/7ErpIMbcOqJuHWGnjpBTL2srw24jEY9RPitqgYdmmrj58G4cGL/4kLUv3mf9iwfxxkkBjl884NrD9+V58DuR9PZXH8nthuJAKI6lFKfkfMqdr8WeuvF6xv8XYIzXKX7yp2/45E+/lzWLoobx07+rX/y9BL5Pv/s9n333DZ99J557tP+VOMpOHtUUb3r54Nsv+c8SkCjrHWVzjLgvzpv+Wh739Pk3H/JAbNz77dfc3+in98LLjJ17iomSVGbLlayWJcn6xMWS5O8j6fbix2QsLaBx4OSzso5ROIxLpYmsliexXJbE3JW9TF7aw/BrryKALyTcvOLHEe6iL/8X+Ar+O4GDvyFy9Cnajz9L16kX6D/7CiPSZdzL0LlX6T/9EgNnX6LrxLPEjj5F64Hfyli5af9v8OT/Anv2P0toLNf8V8q1P6FM8w9SlbqfUaH5iYTGWv1PqdH9BIvxp9Jt9OT/C96iX+Lb92uain+DgMbmA7+R4Niy/zf49/9Wupni92os/BUtjyAyJKLpQ0/JSFo4jDs1jCKSFsDYfTQeR4saxjgsPkffyeckMAo4HJTu4vMMnnmB4bPxWkbhMI5ffJmJN15m5sou6TCKGkbhMi48iqAFLAoAFHWIMpq+miChUczFmoykTRr5zA5Urjz6mh1YFONGjZK16jTWqlMlOG7UKOLOokUjgVE4jFtWLVs2LbfscW3btNxxGrnrEs5iFvfd2dyXUXSudBhFFC1AUq67syUwCkAUjqOoZ7znypRAKe6/6RQAGHcRBRy+7Y6D4s4o1sT9d6QDmS8dyPd9RXzYuJ+Pmov5uOUgn/qFsyjqFY/zdeQkv28/wzed56TD+IfuC/yp93W+6xfu4iW+G7jEn/sv8qe+12UN41+HqvjraJl0GP9joJS7H6+x+eV70lmUDuOXj2oYv3wrvsehOOvz09sSGOcf3mdcHO/36R1GumuI1WTQVqairUxNtFxDtExNrFxDR4WOzjItHaUaust19FYZpbvYbUknVqWjs9oogXHYlseoNYcxayYjZj0jJi0TNUqmq9KYqVYyJ+LnGg2TVSrGBDhWqxmrUjNcrmSwXMGAUIWC/rJUBspSGRbxcmUa49UKxqvSmBQ1itUKJsoVTJYrmapUS42VqxgrVzN4VUHvGyn0vJFC1+tJdFzYQ/u5V+l5I4mRMg2j5VpGy9UMlaYyUpHCrE3NklvLslvFZp2CO34D9wIG7rXquduqZatBwZormXW3gnWXkpnqvUyZ0hivVTBWq2DUrGTYomLYpqXfqiFWnUqsJo1ITRrtZgVdljS6bXH1OhT0OZV021PocaYwWKdkxKdhtFHHaIOe0UYjY80ZEhhn2goZ82cz1JhJb72RHq+BgeYshpuyGG7MZsiXwegjWBxvzGBMAKNbw6BLxWidlvF6A2N1orFAw6RHx3yDUcaby0EjWz353B4uYmson43+LNZ6MiU07tQwbozkszlWyNZMMaJuUQCjgMVrCwe5Nl/M9dl9XBvNYblTw1IkldW2FNajKWzEUliLJrLRtpdbkQTuRpN4qz2ZdztTeb9bxYMuFW92qHizU8+dDj03Y0ZWozksR3NZbMthNpjJSIOG4QYtI03CaTUy1BgHR1HLGRPRtEtLm0dP0KMn4DHS4jbSaNfjd2bgd2bS4jDid+jxmVQ0WbXU1ypxV4o4VYO3RkV9jYa6ag31NTrqqlXU1aqoN6lpFPGcw4DfriNg1xK0awk79cTq0un0ptNZn05YQJJNTYtFid+qjMew1XvodKQyLKAxoGerK52NmI7lsJLFkILlNjUz/hRmW1OYC6YyF1YwE0xhuk3BdETJen8Wy51G5iNaFqJ6FiJ6CY2LbUaW2owsRtJZiGUyFTYw1Z7Ojdmj3F45xdxwHjcWj3Fj8Qg3Fg5zffYAN6cLuDO3n+sTeawMpjPfrWOhx8Bibzprg7lsTR5ga2I/WyM5bA1nsNmnY6NbzXqXiuUOBXOxNKYiCsaiagbDKrqa04jUpdDmSSPoTCPsUhHx6AiLd+AW70FDu09HT3M6EZeKkD2NqKjVqxOAr2LQp5MfgsQHo25rIgMuBSNeFT22RGI1u+g07yVatUuqvUbM90oXsvHis/jOP0G45EVilbvoqNpLV20y7dXJBK6+SmtpAoGSBFqu7KXlSsL3DqPPlo/NkofVUigbnOwV+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EDVsRuG5+9y8YX70lgvPU70QktTn75OH4EpaxZjLuL98RRkkKPnEZRwygj6Z2I+gfjf/nsu/8dMP59M8z/AovSLfwhLMZB8cNvv+TDbx9KKBRgKPTRH77kI9lFLe7FgfG9P8Q7qT//9gPe+7ff85HYLX6zn77XXmb07JOMX01mtkw4jIksl6VKaJQO4+nn6Sh+jMi+X8rmF9EEM3buJeYuJ7BYspflsgSWShNkDd7UlT2MXtxFz+nnJRgGDz9J8744MHrz/pnGol8SPPhbokefpuPEc/SceoGh869Kl3Hw3Cv0nHiegbMv0n3yWTqOPU3o4G9pOyIaZp6k+cBvJTSa039Ktf7HVOh/Spn2Z5Rpfkq59qeUqX8iobFK9xOqtD+mRv8TrBk/x5Hzz7jy/hl3/n+nft+vaNj/axr2/VpCY2PRr2gu+jUtollm32MSGJv3PyZBVziPIeE+iqaY74HxGdn00n7oKRlJdz2CRhlJi1j6+DOIGsb+U8JpfPZRLB0HxtELLyM0cuGFRw0vfw+MomZRAKBobtmJocX1ThOMWBPacRp37v0wwhZr4loA52plqoRF0fQiwHEHGEWTi5BofhFxtYBGAYqy4eURMEpodAo4zOS2XUBglhwFMAoYFE6iuCcAUYDlDkiKtfh6lgTGHTgU8fP3dYuPImkJkRIWC3ngLZIR9kdNBxH6uOUQnwWO8DB0nK8ip/hd9Az/2n6W33ec45vO83zbdYE/dL/Gv/W8zp963+DP/Zf4rv8Sf+57gz/2XuTPg6/zPwYq+PehEv4y/Br/s7+Uex+vsynPZ36AAMYbXz74vull8cuP5BF9m5/dYeOLWyx8+TdgHOqqJlqTQbRCR1uZhkiphs5KAwPmHLorDPRVpdNbYaS3zECniJ4t6fRY0umuTafPnMWQNY9xRyET9jwmbdmMWwyyhnHRbmDFpmXRrGauRsW0iJsrFIyUpTJSrmS4XMVAqYJBCY1KBsoU9JekMiChTsFohYBFBeOVaUxWiaYWhXQWx0pTGS1NY7xCxVR1HAQHrqTRfTGZrotJtF9IIHZ+D9Fzu+l4PZHuS2n0XVUxXK5lsExJX0kyo9WpzDo0LHm0rDhTuNWs567fwF2/jjt+Lbeb1WzVK7nhVbHpUrJsTma6JoXJ2lQmatMYN6cxJoDRrGTArKSzKpmOmlQiFYnyB1yPJZV+h4JeWyp9jlT6nKl0mPfSYd3LoFfJRLOeiRY9401xWBQO42izcNzyGA/kMNSUxUBDBoONmQw0ZclrAZFDDelMtOQw2ZLNZFMm4w1Ght1qhpxKRj1qxuq0jLi0DNkVjDtVzHq1LLUYWGk1cLMnj7uj+7k5HAdG4S5eEw7UQC4bovFFAmMBN2cPcnvp6N8cxpWjXF86xPWZfWwOZ7PcrmIxlMxKKJmNSArrAhhjiWxGErgVTuROJIn7sWTebI/rfiyF++1K3uvL4N2+LO60G9iIZbLRnsNqJIuFUDqTzVom/HrGmvUMN+oYatIz1Gigz6un06Oj3a0n6jUS9BgkMAbqMmh2Gh8BYwbNdgPNNg0t9h2p8YkfilY1zTYtLXY9jSK6rlZTb9biqVHgrVXSYtMRkM6ZcF60tDk1RN1aOkUtqS+D3sYs2lw6Qg4dTWYlzWbhqqXRXJ1I1JpKj0vJSL2SW705XO9MZ6VNw0JQIR3GmUAyQrPBZBYiCubb0phpUzAf03B9MIeFmJbZsIqFqO5v0BjRsxgxshBNZ6E9gxnhPvblcGP2MDcWj7I0UcDm/EFuLB9ma+kwN+aLuTlTyNZUvoTFhV4di/1GlvozWBnIku90e+YgW1MH2BrN5sawkY0+LRs9aqkdYJyOKRiLKRmOKugPptHVlEZnk5KIJ5WIR0G0ToCFmphXQ4dPQ2+LgaFwFn0tRjp9GjoFENZr6G/QMO43MhVIl9/jo/VKxhs1TLXoGPam0WNPoM+ZRJdlr1SfI4V+Zxq99hRiNXsIlb1Ie9XLdJn20GVKoNOUSKRyD82XX8J/dQ/NV/bQeGk3jZf30lCilJF0o6MQmyUfsykfR20RjgoRG4taxCwqK7KoqcjEVJGJpSqbqhIDteUZ2GvzcIjnfyCnuQCXgM7aPFxmAZ95WAUsil/jil6CYuVFNVUSGNNwlqokNLoENFYZqasSTSXZRJy5RMxGwlUqwhUKQuVphCuVxAREygaTXILufALeA4SbTxDyn8bfeAJ/43GafUeocxThMGXjrM2i3pJLoy0vDoy1mXir02V9bcCdR6iukKC7gKAzn5BDwKL4vTOIOg101hnpqtPLD1vt4gOXU02bXSmdelFC0CxqUoVMabRa1bL0osGRx/BUI9tf3OXaVx/J07o2H4rTXd5nUzS+fPGA1U/fYePzB9z46kMEMO7o9lcfywh6J44WwLgjAY1xp/FDOYr5DyWB8YfQKDqmP/tOOIw7wPgt4v7n/0OMYk04iwIUhaMYj5wFFL4v9M0XcTj89ks+EuD4zUMpMf/PigPjl8SB8V/56NuvJDD2vy6A8QlGLycwVZLCSqmIQOOx9Mwbexg+8wLCYWwr+oUcZR3juZfidYxX97BUspvFkj3MXd3N9JU9jF/aTf+5l2g/8Sxtx56h5cBvaCj4BXW5/4SAxmYRTR96gtixZ2g/+oyMoUdfEw0zu+k79SIDZ16k/8wL9Ioo/PjTdJx8jphwLI88RX3Rr7Bm/hxzxk+pMvycMt3PKdX8TIJjqfonj6Dxx1RofkS1cBnT/1G6kvbcf8Sa/TOcuf+Ep+AXeAt/ia/oV/gKfomExn2P0STA8cBvkK7jgbjrKBpjZCd18RMykt5xGWUkfUS4jKJD+ll6jgs9Q8+xp+k5/vQjaBTNL6Lx5YVHdYwvPeqYfp6Jiy/JWFp0SYs4eqeGUcDhDiCKUQCiiKRnL+/5fhRQKIBwByp3gFGsC4n1nV9nuULUQYqoO0V2S4uIWjTB7MTUYi46pXeAUUCjiKNFp/S2Vc+2VczTuePIlBLgKIBROIqiKUZE0wIWRa2jmP/NacyS7uEPY2jREb0jAZI7ruN79aJrWjTGHOCjpkN81HyIT/1HeRg6ye9iZ/mm4zy/bz/Pv8bO8a+xs3L+TecF/tD1Ov/WfZE/9lzkz30CGC9L/anvEn/sF+5jqeyS/m7gHH/pvRp3GP8TMO40vSx/9QnL4i//53clMAqHceKrD7n+xT3Z9NJlzaO9JoP2KiOdAhBrsxm1FTJUm8OYJZ8xUx5DVVn0lOiJlSrprNTSW2NkwJTFoHwmjwlLDlOWTKas6Sw4s1l1prPh0LNm17Fk0TD7qDFl8GoKvZeT6b2SSs+VVPpKFBIehyvUDJakMVSaxkS1holKtXQkJyuFo6hkrDSZwUt7GbqSyLCAvjLR5KJgQPx6l5LovphI1xtim6kE2l9PpF0A5KU0IheSiL6WTM9VNb0lSrqvJNNTksiYScmCW8ecJZHrPi3bLXpuNeu42aDidrOWu816bjVo2XCksWZNZd6UxqwpjRlzGlPmNMZNaQzWpNBfk0JXVSJdNSlEykRDRAL9lhSGXUqGnAqG3EoG3Wl0WvbQZd/LUL2CyYCemVA6U/5MxlsykcAooTGL8UAuQ6KWUbiKLTn0N2Yw1Jwt10SN40yogOnWXKaaM5loMDJap2HYqWTEpWDUpWLEqWbErmDMoZDd3ktNOtaCRm71FfD25CHuTxazPVrAjaE82Sktml5EDeP6cB6bY38DRtHscmflOLc3T7G1epSNqULWBjJYaVexEk5hLZzMugDGaDKrsUTWI4ncDCVzJ5rKnVgKd2LJ3Iklsd2WINc+GMzi45EC7rUb2IwY2Iylsx4xstJmlA0f0wEBjFpGm3RMtGYy0mJksNFIb326/AHY7suQwCgiab9buIzpEhgDrkwCrnQJiyGPnlaXmoBTOI0ptDiUhNx6wp50WmwGvFVKGqxa6kwK6k0K/A4drU6NdM6iHi3tHjUdHjWdomO93kBvQxYxt0G6Ns0mUTOnosWkxF+TSps5jXZbGv3uNLZ7crjekclKWMN8QCFj6amWRKb9icwGk1iIpjEfSWU2nMZyh46bw3ksd+qZi6hZiAqXUcd8JK6FqIGFmJH5mJHZmJH10UIZP19fOMzmQjFLk3lcXzrI9cVibswf4PpkAcuD6Sz0G1gdyWZzvIC1kTzWRvLl196YKub6xAHpDm8OpbPep2e9V8dGr47lTjULHSpm2pWMRlMYbU9lJKZgIKSkP6im3Zci3cZ2n4qYV0lXo5Zev46hsJGxWBZDISNdDQra61LoaVAw7Ncw0apjJmRgLmxkNqhjLqhjQTilLSqGvUkMepLodyUw4E5irEHFRKOGUZ+aQXcqXZbddJleoce6h07zHmI1u2kte4WWq68QLE+ktTyZ5quJNF1JwndVQWNNBg32uMNoqs3D/oMaxtqyLMrLMqgsS8dUnimdQ0tllgRCt7kQp6lAgqGAQ5eARXMBHtu+R/M4MIo4WsTSwlWseE0lYVE4jfYSJe5yAYxq3JV66mszaTRlE3EXEXPl02Y2EihX0HI5icCVVFpLFbTVaAmb9YTsGYTcebTI7aAOEWg8QaDpJK1NJwg0HsdjK8BamY5TRN2mbBosOTQJp9GURWNtFo3WDAKiFtJTQKszF781i4BFdEVnEhXA6NAhHMNOty7eNOcUsbRK7kTQak7DX5uGX3wPm/9vvt6zO+77ytL155hpt1pWtK1gSZaYiQxUrkLOzDlngMg551jIORM555xBgJlikkQRJK1g99yZeXHfPXedX4GS2u11X5z1L1SBIBepXn5677P3kdCSFmuilipRzjOD6BkqZk0Uxk1RF5+qCp2FF18rYJyT8IsojFvAuCrA+Ldvufn6G/4VMCqF8Tcq428h8ZfXL5/xu+7ockMAACAASURBVOf/z88KCN9Ao1jRv74WeLTV7Hz/f+R9OcVk20P8FRY3f4FFAcZnP7/8ZURpVNAoKuM/QaPcnn709xc8/+kRX8s95Z83uTPfyo2ru+m79DndoU70hzkzES5p3S1glCDL+R00HvmU8sD3qAz+QKmMstfYd2k3I6F7GL0us5fRcHsGw+zpC7Wj/dIuGs9uo/bUl5Qc+oSC4D8qWMzxf4eCwPcpPfgR1cc+p1FUxlPbVOBF7TFe2KN2/Tou7KD9/A6az2xT1nXzhV1UnviCwgMfkR30AWk+fyDe612i3d8lyvyOGmVPG/6dKOPvidL/GzHG35Pg8R8ke/+BZJ+3SfT6d1J83iZjS23MCnifLP/3yAv8UO1YyrNo/58pCP6TgseSAx9j3fdnyg58QsWBT6g88Ck1hz/7RWGsPyr7izZgbJSU9PEvaDz+GU0nPqP55Oe0nPqc1tNv4PFLtb8oFTtdF7fTfWmbqtbpvbqDnivb6L78FX1XdjEUYqesfbH3BRTfAKN8LTAozzcgObz1eizCBpa/wGKEDTrF4p6IcmLyN8Ao9rRKTcdLmtqmOkoIZiXFwEqywQaOaZat4IuJ5SQLK8kChd5spIvK6LWVnpb3Ler1m5odGzCK4ig2to+yoAUMBRpln1EURnlKAObNHqN8/ajgoIJFeT4rPqpgcbPytILDN7D4uuY8L6vP8qr6rA0a6y/yU8Nlfm66wj+ar/0TMF7j55YL/Nx4nZ8aL/NT02n+UX+Fjacz/01h/FfAOP/iJmMv7/xiSXc3J9KcFkRn1n460oNpSfSlIdqD5lgvepKD6E0Ooi8pkJ44P7pjBBA9aU/yojPJl84EXwWSXXE+9CX4MJjozWiKN1OZ/izm+LKW68Nqrg9z6R7Klh6I09Mbo1dKX2esifZoEzciDLRec6UrwkDLNWdarznRF2VQ+4m9sqsYpWUwSqv+77c9xE4FWWQXsSPchbYwR9rCnGm97kzLdWdaw91oDnWmMcSVuituVF90wXpyL5XnXWi+bqT5uo7WCB3N8mujXelOcKM/3lFZ03N5RubzdMqKXsjRsJxnYDXfzHyGjpFYe0biXRhNdFOhmZEULYPJWqU0dia60RTjSHOciwLHtiQ3ujN09OTo6c01MFzswZDVnbZMF7oKtLTnutJVqGO4ypuhMl/6S9+Mn1IXRWFsL/CircBLAWNHiR8dVh/ai73pLvVlsDKQgTI/Bqze9Bd60JdnpifHQE+Wjp4seZrol7BLtpHRPBNTVtlj1LFY58Xd3gPcHTjIzd4gljttKek3O4yLvcEs9O2zKYzjx1U6en36JDfnTrM4eYSpXn+mWz2YbTAxU6VhptyFWYHGGhdm6pyVNb1cpWW93sDNOh1rtW6s1bmxWuPCWrWGe80efN3my61ad5aqLSzWujNXbWG22sJUpTsjZWYGSswMlHowUO5NR6GJjiJP2ot8aS30oUHUvjwvynI8KMn2pCTbi5JMb8qyfCjPlg5AC1U5MiaKU1woSnakLMONiiwT5RlmSlLMFMQbyU8xkp9qoCBFoFJHRaaRyiwDNVk66rK0NAjcZ7rRmCn1Rl7UZnhQl+VFRao75alST2KkNEFHRYKG6kQ3ZOXgZkugSoFPV5kZLdMyUupKb6E9gyWOjFS4MF6jYaTKmZEqNybrDCy3+7Lc7s90kwfjdaIw/hYYLYzXujNaY2Go1qLWBFZGj7AyfpSNhdNMDgSyNnOMtakjLI8eZPyGJ8PNZma7A7g1cYK1kaPM9UgFkuyc7mOh7xBLA0eY7w1mptOP6XZvZlq9mBXLusWTqWZ3RhuN9Na40FnjTFetK51VbrSVudFU5EJjoRttpSZaig20l1norDDTVWWmq9pMi1VDXZ4jdbmOtBS50lWmo6dUx2CFcctmNzFUrmOs0sBImY7+Ile685zoynWiJ9+VIauegSI9fQVaukWBTNlLY9IuWtIdaElzoiHZicpYe8oi7aiMdaUi1o3SSFdKItwoiNCTHWkkM96bVFWb409qXBAZsUFqhzExypeoKC9ipVop1pe0OH/bM96fjIRAMhODFDyKopiRGIgojGJJ2xTGIPV5VmKQUhiTI7xICLWokaS0JO1z4yRtbyY33oPiVH/KM4Kpyz1EXVYQ1UmelERqKQ5xofS6htIwDRUxBiqSLJSlelCa4UNxZgDWnIOUFBxX0FhScILCrENkpwSSkeBLVrwvOfFiQ9uAsSjRF5nCZPl/lHyoyA6gPMOf0lRfqjICVKCmNtNTAaPAYmO2hfoME/WyYiGrFskS3NJRHOtKaaKBClHXk4xYE3RUJWspyd5H74iVm883WNgCxvnvH6szhwvfP2R+87Gyo+e//5rFzceosIs6ifjsvwHjxqtvleIo6uIbW1ogURTIf57fPf/ff+e/QuNvuxd/Bcbncr9TlXXb1EVV2L1lM9t2Fm3287d/f4XMNwKOAok/vvhlnv24qd6Tz+RSzL8Exmu7Gbr2FX3hzvSHOTEetld1MErwRcItYj+3nPicyqD3FTBKWlpUR+loHA7ZzUjILgWMYxGODIU70BdqT/vlXTSd207t6S8pOShWr0DZB+QFvk9B4AdKZSw/9IkCRqnSkf3F7iv2SmFsOfWFqqVpO7tNWdN1J7+gQSzuU3+l5Minah9RlMJEnw+I9fqAaI/3iHZ/jyjz28qajjK+pYAxyvBviD2d4PkfJHq/RYLn7xU4pvu/q5RGgc4M3z+Q7f8+uYEfkO3/ngJH2bcUm1p2GouC/kTp/o8p2/cx5fs+ViqjdDGKJV13+C9bCqNU7HxO43Hb/Hdg/FJZ1KI0Sjdjx/mv6BJgvLydnivbFSx2XfySnkuSPrf7RUkcuLpHfT1wbQ+D1+TfRJLoduopr+V9UR4FIt/0N75RFtUzwonJKLGwXRUcCiCqEIwkpuM0TMe6qeS0sqYTdSwmalVKWkIvy8lGVqSPMdlWrSOwqIAx1VOpjqIuvlEV36iMtv1F246jUhpl9zHDd2tP0RaAUfAo4Lg1qqex8BCPCw7xpPAw35WeYLPyDK+qz/Gq5pyyouUpX7+sOstmle2zv9Vd4KeGS0ph/M8W2V38jbrYfJWfmkWJvKp+xmb1Ef5WeU6lpP/Zkl7a6mEcf/GUieePmP/uJnPPV1EK4yvp0LrDUGcG7dkHuZEeRFt6EK3J/rQKCCYH0BHvR1eCP32JgfTFB9AX709Hgic3Yt1pj/WkPdqTzmhv2iPc6Yv1YijBi3EpXU/3ZTbNncUMC0tZojTagFHUws5IDW0RGjpjzLRFGWkJ09Ie4kZ3uJ6ucB3dYVr6IvQMROoZjjEwGivl7Qa6rznSenU3TVd3UndhG01Xd9MW5sCNcGfawp1pjXCmNdKNpjBn6q45U3nRmfLzzpSccaDmspbmMDN11zQ0R+hojdLQGu3KjWhnemIdGUpxZSzDjfEMF0aS7ZlIc2Q2043FbAMzqRqGo+0ZjnVkNMGV8RQd42l6RtIMChg74l1oiranOc6JRlEXk1zoStfQl22gN1tPf76JgSKTTU0pNtKR70ZXoZbhKk9GKvwYKPNlsNyfwfIAekv86C4WC1oURtuIJd1W5KWAsbfMn54Sb9vOY7EXA0UeDBa6M5hvpj/XSG+Wnu4MPQPZJoayDYwVmJkt9WS8UMdCrSd3eg5wRxK1XQG2Sh0JvLT4MN/hz9rgIZakUmfoEKtjUqljC76szJ5kbvwwE92+TDZbmKkzMFPpxnS5MzMVzgoYZxtcma/XsFJt4FazO+sNRtbqdazVa1mqceVWo0klpe82enK7zpOVWgvLdRYWaszMVbszXeXOhPr78KC/1F2pjO0FRtryzQqcBRhrcjyoyPGgPNeL0mxPijM9KMsWWPSlPMuLyiwzFVlGanJNVOXoKct0pSzDhcpsIxVZZpUMLUo0UpxupiDNQEGqjpJ0gwJGsVwbco005xtoyzfQmqenRaqNsjypTbNQlylWnxfVUkWSbKYswUB5vEZ1NLZlGlhutCmMkxUmhq1uDBY70V/sQH+xPQMlDoxUuTJe66Zs6ck6IwutXiy0ejPd6M54rSiMJkZrTIwIONZaFCyK4jjV7M3KwEFWRw6zPHaY9bmTTPT5sTp5mOXR/Uz3+jLe7sN8/z5WRo6wPn6C1ZGjTHcFM921jxlJxPcdYWXoBAsDh5nuDmaqI4CpVj+mWnyYveHHbLsvE60eDDcZ6KlzpbPaiRvlTrSVO9NRqaWlxI0Wq1ZNZ6WZ7moZE93VRjoq9DQVOdFY6MCNrcqgnlI3Bit0jNUYGasyqLDPkISBKnSMlgs0utBX6MxAsRtDJToFj32FGvoLtbSm29GUuof2bBfas2WVw5XaRCcFjOXRzpRGuWCNcMYa6aYUxpRrrqRGu6vQS3SkF8nR/mTEBitgTI72U5Z0TIQHSVsKY3pCINnJ+xQgCkDK1wKPsrOYFh9AZsrWZ/EBpMb6qR7GzPgA0mP9SIvyUeGXrLgAsmON5MebyIuXvVkvilMDqMjcrxTG6jR/VflTHOamYLEyTE9JqICulopEEyVJJoqS3SnNCqIsXxTGE5QWnKI47xh5GQfITg4gK9GPnET//wKMxUm+FIvimChhL0/KVEVPIDXZwdRlB1Of5U9dhqfqf63PNNGQYaIu1URDuoVagcN4DdZYN/XfbmWqu6qNKk00YY3XUZOsoyx7P33DVtaeb7D86hvmRWF8/oiF5w8RYFwUR+rNbD5mafMJy5tPkNDLPyuM/x0YbalpCcL88/zu+//z8692s1jOKtTyxo7+4Zev39jR36jE82u+2bKm5brLm5CL2NLf/uM13/z9lVIZ/1lVVOrj31+qz5/842+qwPvFz0949PcfePbzJncX2ugM2ctY6A4GBRDDXZgKt1MdgMNhDgxc20vPpV00nfyM8uD3KQ16jyrpZDz1hbKNB6/tYjh0J6Nhe5mMdmIk3AHbHuMe2i7soOHUl5Qd+kgBokBjrv+75IstHfxHyg5+RNXRz6g/8VduXNyjKnaazmzb+tnbaD27jcbTXyLvCTDWnPqKsmOfUXDgI3ICPyTd/48keL9PrPs7xHu8S7QEX7ZGdhojJBBjeotYy9skuL9NvOU/VPVOivc7pPm8Q6rPH5RSKSpjTuAH5AS+T/G+jykK/kjtNEotUInUAUkoZt9HVOz/WIGi2NG1Yqkf/oSG459Tf0xKveX1ZzSe+JzmU1+oaT3zV9rOfkXbmW20n92xNdvpOLf9l4odKfGWncaui9JvuZ1h+bcIc2AoZC/9l2VP1I6ha3sYCbW3BYvkKXU70pt3dY/6+xZIH4pwYFBqesLsGQ13YDzCkekIJ+bCHZiPttnR03FaJkVZTDIwIwnqWA2LcRpuJuhYTtSxlKhlLcXIerKZm4lG1pPMbCS7s/6mrFvS0WliT9t2G+X5JuQigRdJTMs+o8Ci2nOUzsZMAUY/FWyxpaFFbfx1HhXs43HhAR4XHuJZyVFeVJ3mZc1Ztbe4WXWaF5WnkOdm9Rk2q+S17DSeUuGXnxou8nPjZf6uVMYQ/rPlOv9oCuXnhiv8o/4srysu8Lz8BN9V7OdV+WluP5li+cXXrHz/gMVXKyy+fMD85l3mNu8y/eIB45v3mX5xm9nnt5l8fpeB1w+YfblCd2MizfGByopuTvChLdGP1jgfWmO8uBHjrRREpS5G+9Ad40tntBdt4RY6IjzpjvShJ8KH9msmesLMDEW7M5noyVyqN0upHrZKo0wv5lMsTCQYGYzW0hOppTNSdhiNtIbraL7uSluII+3XXRmMNTIcY2QgTMtQuI6RSAOjUUb1uuXMThrOb6fx0g6aruziRrgDNyKdaIt0UhZzY6gjLWFuNF5zofaqC+WXHCm/5ETVFRdqQ9xoDNdTH+pKs+xKRmtpjXKlNdKFzihneuNcGU7RMJzswmCiA2OpzqrcezZDx0SyG6PxzowlOjOW5MJ4ihvjaRpGUtwYSHKlN9GFDikijndW052qoT/HwFC+maFCC8PF7gxZzQxazQxYjXQXaOgp1DJYZmGkUmDRh/4yb/pKPOm2etBd5E5HgYUOCQ/km1WIoD1fKnd8VYK6p1j2wzwYKLYwVGxmpMjESIGJsSIzYwVGhjPdGM/WMZWjZ6HQzK3qAJZKPVip8+Ne71EejJ7i1tAx1roPstAWyIJ0MnYHsTYk+3C2hPT65EluTp1iY+YsG3NnWRo/wmSXD+PNJqYa9EzWuDJd7cxsrSiLzszVOTFX48pyjYk7Ld7cbvZko8GswHG1VsvdFg/utXpzr81Hfb5S78GSWNM1FmZq3Jmp82K63ltV7oxUuDNYaqa3yGBTGUs8aS/1pi7PTFWuhao8T8pyPSkWWzrbm9IcPypypE7ETHWWkdpck/reykwtFRkaqrONW5+ZKU3RU54p/4NrpDBVR2mWiTJJkkoiu8BCS5GEbcx0FJq5kS9l6iaaMi00pHtSn+ZDbYo3FQlmKuJ1VMQ7U5fqQnuOhtlKTyZK5PqLidESN4aKnBguFTDaS2+hHcPlroxX65TSONNoULVEs00WJuoMjNfKGG2AJfuMtRZGao3IXuFMlzdrYwdZnTjEyuQhVqePMD3gz/L4AeYGApjo9GKmL5CbE8dYGz/KyshhFgb2M9nhz3RXIHPdwSz2H2RNdiAHDjDXHcRMZ4AKw0y1+TLXEaBWEcZbvRhpdmeo2UxPjRsdpY60lzjSUymvXWgpcqIp34EbVg3dFWb6arwYrPNmqNZIR4kjN4rt6Slzobfcld4SZ4artEzUGhiTkE+pM2MSBKo2Mikhn3I9w6VaBYuDVh2d2dJX6UZfoY62TGeaUsWudqMjV0trpivVCXspi9lLeawTJdFSp+NCQZgLKVeciLvkREqEmaykIFW2nRQhBdv+pMUEqOLtuEgPkmO8SIvzVpMe701Gog+p8V5qMpL9yZAC7wSp1PEjMUbUSB/S4n1Jl8tAiQFkJwWSEetLRqwPmXHy9CUvzoOCeE81hYneFCf7UZLiR3ma7BL6UZroTl64q/pzWiPcUCMWdYyewhgDhQmyOhGMNXs/RdmHKCk8TmHBQXIzxRYPIDvZn+wEP3IT/ClICqAoOYCiJJstXZBgpjjZnQoJ0GT5U58rl3UCqM/2oT7Tndp0I3XpBhoyjTSkG6mX1+kmiqOdKIh0oCxBZ7tclOaJDRilC9WEXInpHSll9fk6K6+/YWlT7kV/zfJ3D1j5/mvbRZeXT1iREYVxa9Y2n3DzpaiHAo5PWX+1FXx59Q231MjXv86t16I6PmND1e8843ff/W9REWUEDiUF/QOiJtret7337f+yvS+fvRn5XoFHsaZt4ZZNtcNo2298tfX+pjobKPuOtnml9h/F1n6ypVZu/vyUxwKMP21yf6GN7lA7Jq/vZCjCjZEIN2Yi7BkVtfD6XvpD9tB9eScNJz6l4sCHlO77gLIDf6Lm2F9oPPMVA9d2MXJ9F2MRe5mOcWY0wkFBy0CIXHDZRcvpr6g+8gmlB/5EUfCH5Pu/R+GWwlhy4M+UHbKlplsv7ubG5b00CjCe+asKzUhwpuH0lzRLoff5ndSd3qausJQc/gv5wX8mJ/gjdeUl0eMdZKJN/6GAMcb9HWLc3yPS/A7hJoHId4gzvUO8+Q/Em98m0f0PpHi/qwIxKd5vk+73rgrEZAe+T1Hwx+pCjVypsQZ/rOzosv0fU77/Y2oOfYqEXORZfehjqg79mZojH1N79BOqD39E7dFPaTjxGY0nP1fTfPpLRCVtPb2dG2d20ib7mWds4Nh5YRc9l3arIm+b6riN3ovbGby6i5HQvQxd3cXAlZ2MhOxlOGQPkwKA0S6MXrdjOsKZ+WgNQwKMETZYHIqS/VM7hiPsmYh0VMGlhSgXFq87sCTAGO3GVJyOiQQ9kwkGZhIMLCYYWIvTsR6jYSVJz1KintUko4LFWwkmbieauJPizkaKu01tTHNnJdWddRWGEWvaQwGiwOKvnYxbVTvZfqqQW6pyZKRn8UGulHFLGlpsaelmDOBxwT4eFR3gackRvqs4wYtqAcYzfF95kucVJ9R8X3WSF9WneFF1UpV1S2H3D/Xn+KnhgtpvFGv6702han6qv8aPtZf5ufwYL4pP8UzS1mVBfG89xr0nU6y/+Jr15/dZernMwqv76pb03Pd3Wfj+NmOvbzP+6h4zzx8y+90Dhn64zdTrWdqrYmgM9aM61EBtmImWaC9aojxpifSgMURsXDMdkV50RXnTHe1LT6Qv7SEedIR40R3qTftlC51XzPSGmBgONzEZa2Eu0V1Z+jdTLNzO9GYhwcR0nIGRKFEPNXRH6mzJ5lA3mkKcaAu150aIA4NRckLSwGi4nqFQDYMhWjW9V92oP7ZdXTaqP7eDjnBneuI0dMS60hTuQF2IPTWX7Wm5LmlpHfUhGsouO1Au+4xhbjSIVR2ppUGs60iNUiJbIlxojXChI8KVrihX+uLcGEx0VdA4luLCZJobk6lujCe7KmgcTxZgdGQ0yZGxFGfGUl1V5Y5Y2t2xdnTHOtCX4MxgupaRArOCuOFCM6PFFkaKTYyUmBm2GukTYCxwo79Yz1CltxpR1dT+noQ/rGa68vVqevINKjTQletBr9Tp5EtAxJ0B+XmlAidGRov0TFpNTJdYmLOaWCzSsVIodrqeu6VevGg7yqP6fdxuCObr/lM8nbnC49krPJQS6J4jrHUfYK3vABujR7g9eZw7M6e5M3+e2/OXuLt0jfvLV9iYOc1cfxBTHV5M37Aw3qhhvM6JmQZn5uqdma9zZr5Ww1K9B3dvBPCwI5B7rb5KVbzVYObBDV8e9QTxsCeI2x1+rDX7sljvxWydBzMNXsy1+jHb6sd0kw+TdV4qKTxUrKO7WE9nuYXOcg8aC/XU5hmoybdQXeBFWZ4nhQJ/2d5U5vlSlyu1IQZqc4zU5pjUa/lavSfQmGWgMsNWz1OWYcaabqAsx0x5rpnqAnfqC91pFGjMM6lqH4HG1lwdrTlmGtIsNKX5UJ/sTVW8maoEKY62py7NnrZsJ6ZKPRgp0DFdbmZcYKjIkeESZwaKHOgrdGDQKtda9EzV65ht1rN4w8Jss5HJOh0TdXpEdZyqMzNZZ2GixsRwnY6BZjcWRvxYnTrA6sxBlqcPsDR5gJlBf+aHg5S6ONPrx8r4YdanpVz9MMsjB5nrC2SuJ4DlgX2sjxxW/65rQwdZ7PFnrtOXuU4/FroEFP2Z7w5UwZjxVh9Gmr2YbPdnuMHCQKUbPSVOdJc40Gm150bhXtoK7LlR4Ex3iZGBKl9G6wKZaDAyVOXCQLkTQ5Uu9FjtGSwXC173CzCOyd5mtYHpGhPTNWamqs2MV5oYLTcyaNXTke1ER44LPYV6bmRraEhxoS1LS4cEaTJcqIjfjTV6B9bovRRHOlAU6UxOqBMxF+yIOu9AUqj0avqTHuVLqgJGP1W2nSTKYqQ7abGyD+hJepw7afFmMhLdSU90Jy3Rg8wUP9KTbYnplAQ/4qLMJMV4kBrnRVq8XHrxIiclgCxlEfuQvWUVFyb4Ubw11kRfVe9TnOhFWZovVVkBlKR4kBOlJSfKhYJoFwqj3SiM0pAfoaUgSvorPSnLCMaatZ+irP2UFByhsGgfOdkB5GT4237PeH/yk4MpTAmmMDmQ/CQBSC+KEt2xJpqpTPemJtOHhlw/GnN9VDCsVu0r6qhK1aoC/EYpwE/X0pBhoCjKjvwIO6xxcpXHRHmyieI4HUWxOirT5BTkMXpHyxUwLr9+xookoF884ub3D1n//rGtR3HzMTf/1bwUaPx1Nl495fZrAcZn3Hr59Je5/foZd/72Lbe33pfn7wTwBPwkzCIQKLAo+4oq5KJg0gaJ6nP5nt/Ms3+8Vp2KojAKOKrQy28CMW9S0rZ9xzfQaKvYeSwK499f8uLHx3z982tlW9+bb6UrxI4JURjDXbeA0YHxaGdGwu3pv7abzovbqT/xCeX7P6T8wB8pP/hnquRU4Llt6qTdcOguxsLtmJKzYgKMojKG2tN9ZbdKPDeclLSzpJD/pKb0wEeUSEp53x/Vs/LoX2g5v0sVeTee3U7DqS9U2EXURRm5DNN4fgf1Z7ZTffIrVcQtJwDz939C9hto9HyXGMt/EGN5mziPd4n3+pBYj/cVNEqSOtrwFjGmt1XRd4zpLRI93yHB421V0ZPq9w7pAe8hVnW234fk+n5Avv+HFAf9mfIDnyqFUYCx8uAn1B75jKqDAoifUCVBoEMfUXdMAjECkB9Re+RT6o9/pt5rPPGFAmY5Hyi7jq2nttN2eruq4Ok4J7uMttS0quA59yV9l7YzcHmngsb+yzsYvLKL0VA7xq7bMyN1OnEaBY+zEc6sxGqZEHv6ur0KtEzHuTERbbOf52O1zEdpWIjWsBitYSnewEK8kYVEM/OJZmbjpdhb3jOoz1bj9KrXUa7HLCYZWVHqoon1RJNSG9fEmpbOxnR3VtPcuZluC7iILS0K4xtF0Zae9uNurr8CSIFEGzBKz+KvsGgr5hZoDFR9i0+th/mu/LiCw2/Ljyto/KbsGM9KbRD5BhgFJH+oO8/fam3VOpKW/rH+ktpl/M/mUP5We4nNyrNslp/ieX4Q3+Qe4UnRQR6XBPAkdz93H0+xsfmIje8fsPxqhYWXoijKqcDbzH+3wcjLDUY37ypgnH/+kJEf7jD1apa28kgarvlQe81I9VU9ddeMNFwz0RxiofmaWU17mCcdYZ40XzHRGeZF6xUzLZdMtF220HRWT/c1d/qvWxgKNzESoWc8SsdsjJaFOC1rae7MJxiZTTAzFmukN0xDZ5itL1Elmy870ipnNK/a0x/qykiYjvEwPUNX3ei+4EzHOUfaztpTc2Qbxfs/pvr0V/TESKG2no44NxrC7KkLsaPuqgNt4XpuhBloDtdTc92V2jA3mqJ03IgzcSPOSF2II01hLrSES/DFmbYIF7oiZX9SrsPYbeF7JgAAIABJREFUMxDnyGiiE+MpzownOzGW6MBoggNjiU6MJTgwnuTERLKMMzMZOibTtAwnSk+jPT3R9vTFOTGSoWWyyMJkkZmRPD3DeTqG87WMFBkYsxoYKdYxWOhGf6EbQ2ViS8suo6iGZnoKjfSJfZ2vV6AoryUU0F/gyVCxLwMF7gxbLQwV6ZkoMzJRome8UMNcqYnJfC0TWc4sFbhxq9TEeqGeu8VmHlf5cbvUkzu1/jzuOc6T0XM8m7rIdxOXeDx8mjv9R1jvP8j9yZPcnz3NvYXz3F64yK2FK9xZDuXhejgP1kLYmD3L6tgxlgalBNqbyWYj0406ZrdmocnCaqs/93r283TwKI97D3KvzZ/7NwJ4NniE78ZO8GTkGPcETqULstFbweJ8WwALHUEsde9nviOImRY/Jmo8GSkz0ltqoKfcRG+FhfYSSeeaaLZ60FziQ73Vh9JsM1YJteR6UJ9vpibHQE2OXj1rc22p3uqtr2tyDYjqWJ0jIRgLZVIRk+9ObbEXdTIFUqcjoRcdNwostBebaS7Q0ZRvoiZDT0OWBw0ZHkgxu+x8lcU5UJXkQEumK+Oi7hbJv4eRUatGKYwDhfYMSxej1WbBDpfqmKrXM99q/AUYpxv0jNdqGK/VMd1gYrrBwmSdmfFmI1O97mzMHuTmzCHWZg+xOLmP+bFgpvp9WRgOZnF4H6tjh7g5dUzNyqjUIR1hY+o4t6dOcHfqJA9nT6sRYBRYnO3wYaHLn+XeIBZ7glns3cd8d7ACxQlJyvfuZ7rdl+kmscV19JbY01Gwi/aCXXRZHekscqLbqmOo0ovJhkAm5MKN9DnW6xmpdlPfP1qtZaxG1FS9UlAnavVMVBuYrDEyWWtiolagWGqELAyWGrmR7UhTup0C76Z0R6rj7WhKc6E10426ZAdKBRYjt1MYvouicHsKwxzJvGJH7EUHoi86kRRiICfGj4wof1IjfEkO9yE+1J2EMHcSI9xJjrKQGedJVqIX6fGiRrqTleJJRpInWQKMSX6kJsj4kpLgSVqCF+mJ3qQneJOR4E1Oij85Sb7kyp3oFH+VXC6I96Uo3o+iBF+KE3xUWlvUxeqsIGURl6R4kRtjID9WR2GchrxIF/LC3SiI0lMcJ72e3pSkB1Kecwhrjlx12U+x9QD5efvIyQgkJzWQ/LT95KcEk58cRH5SAHmJvipcIz+7OFHUcg+qM72pz/GlPkcCLxZq0iXxLGO7mNSYaaAx26iuJlnjHCmOdaYkToIveqzxegWLJQlGKlLM6s/RPWxTGMV6FmC8+fIxt14+5raUc0vx9v8fLG4+Zn0LGtc3n7Dx8jez9fXdH77j3o/f/QKNApC/E2iTfUQFjVvA+CssikVt61yU/cX/Oq/Vr/stFMrrN3D4Rnl89KNtt1G9/xul8fE/Xv9rYJT9uJDtDEitTrgr0+H2qlRaLpEIMIrC2HL2iy2FUVTGD6k49BGNZ7+i97Ls3e1iNNxOBSxEmRwRdTLMgZ5re+i4uEMphtXH5NTfRxQGfUBR0IfKkhZgtO77E+WHPkZAsfXCbhrOfEXj6S8UNEq1TsOpv6o0deO5HdSd2aZuQZcd/ZzC/R+Tt+9jpTJmBfxJKY1JXu8S7/EO8Z7vkeD9AbGy22h5l0jj20Tp/50o/VvqOoz0NcYLWFreUpPo9TYpvpKmfpcs3w/I8nmfHN/3FTTKDmNJ8J8p3SfwKID4yW+AUSDyz9Qd/QtVhz6m4sCfqT78sYLGGgHHY5/RJMnpk1+pzsaWU9t+BcbzO+neUhhtKWoJEe1QsDh8bQ8CjH0XtytFcSzMXnVdLiTIuUZ75iJdWInRMiX7i1d3MxdnOwcoNTpzsVoWYg3MR+vUzMjrWAOLcUZW4k0sxxpYUa/NrCRYWEq0sJjkzlyqOwtpHiylurOSJulnd1aT5Za0We0zLqcJMFoUMK6nyy1pWzr6jQX9BhzFllaXX0RBVNazrZT7jbr4dZ7ckw5WI+Aol1y+KT3C05LDCDgKMAosPi46qN57XnkSAcbNmjNbO40XeF0j+4tXVEpa1EUVfmm8xPcVJ/nGeoRnAomZ3jzNO8Lj4oM8KPLlQUYAdx5NbgHjQ1ZeLjP/4i7Tz+8w+80G89/cZOTFTUa+v63UxYXvHjLyt9tMbU7TVhpB4xUfGq8a1TRcMVJ/SU/TFSPNV020XDFxI8Sd9hB3Gs/raL1iovGCnqbzBjquetB+yUJPiIcCxuEIM2NRRiZjbNd4FuJ1LCdLF6YH6zmBzCZ7KmDsCHGj+YoLDZecaThvT8upHdw4vZuOU3voPm1H71lHuk7ZcePEXlpO7KX+6E7K9/+VguCPqD69jZ5YHd3xGpojHam/vpf6MHsarjupQEuT7CmG62mK1NMYqaVJLOgYAzdixZJ2UjuOAouSlG4Ld6IrzJHeSHnupidiJ32R25lItmc8cS9j8XsZj7djIt6OqSQnFtK1LGXq1XMuXcdsup6JZA1DsY70RdkzGOvEsOxDZmmYyjcwWaBnNMeNkWwXxvLdmCzWMiWQV6xhKN+FvgK9Ugv7Cw1052npyhGQFBVSwgBGBotNauREnJyKG5afaTUxVujGtFXDXLEb88Ua5oo0TGQ7MJFhx3yWA+uFWu4U6VjPcWU1w5m1XA2PG4P4vwth/N+1aB4PnOBJ/zGeDh7nQf8hbvUd4O7YEe7OnOb+0mXurYRwfz2Ch3fiubcexZ3VMDYWr7I+d4m1ybMsDx9TdudUmxfTbZ7MtHqqyzEbvYe4N3CUp6NneDZylicDJ3k2fIbnkxf5buoCTyfP8WTqHHcGjrLUHsTcjQAWe/az3H+IlYHDLPYeYKErmMkGL4YrTQxVGhisMjJcY2GgykJvpTvdlZ50V/vSXRNAU4kXVblSNK2lKkdLjVIgDdTk6dXUF5qoKzDSUGShoUh2HMWiNlEj4ZhcC7VFXjSV+1Fv9aS+yJ2GfDMNOXqlMjbm66kv0NJWaqFOfnamhqpUOX/nQmWiC2UxjlQnuCI7jP1ZWgWMI7KbWuTGqNWNoWK5+iLBDg2DVg39RRpGql2ZadEz12ZkokHDWJ0bkw06Jup1qkR7qMqVkSoNsx2erE/t597SMdZmDrI+f4Slyf3MjgQyPeDH2uRhbk5K6OUAiyMHlMp4c+Iod+dO83jlEg8XzvFg9jQPZk5zb+oky/37WOwJYKknkJW+fdyUe+F9+1noCVYKo9pr7Ahgvu8A0+0+zDabmGkSm9yF/tK9dBftoqd4D+15u2jN2k1nvgsjFRb1Z55qMjDZoGeiXs9YnY7RGi2j1bLDaGC8zmSz28VyrxOwNDFeb2GszsxQlZGBCgO9JRoa0ndTm7qT+pQ9qquxNmEvzeku1CTuxRrxFdZIgUY7iiMcyblqR9KZ7cRddCDuojPJIdKH6E9GhB/pEf6kRfiSEOJOopzwi/QkOcJEeoyZ7AQPMuJNZCdZyE31JDvFi5w0PzKT/chI8ic90Y/keE9S4z0VMGYl+5Kd7LcFjH4KFPNTAshN9sOaEkhJShAlKYGUpgZSlhZIZdY+1Yco95kLEtxVijor0o2cKFdyZecySktRjImiOHcK4z1V8rk0+wAVhccoKzpGYcEBCvIOUJB7EGveEXUJJi91HzlJAeQk+JEjtTpyDjHVG2uSOyUp7lRmelOb7UNNpidV6WZqMszUSzo6x12dFhVYlJvsojwKLBZGO1EqwZcEHUXxeorjjZSneChgLMzcT/dwCTdf3FKhFrkTvSYCxOYjbsn5v+ePWHvx3xXGN5AoMClWs/r6xWPWXwhs2tTFja3n/R+fc/+n59zdUhkVMAosikUsO4kCh79Yzv/rDSDKlZZ/PWIzy96iDRRtNTsKIH9Tt/P1j99vfc+b6y82pVGAUX7vzZ+e2nYYf9pEFMbO3wJjmAvTssMY4fCLwthzWcq0v6L8wIcUB75LceB7ChjrT/+V7ovbGbq2WyWkxyMdGYt0YjTSWamMvdd224Dx9OfUHP9U2c9iR8vYoPFDrPv+qEBSOhmbBApP/pXa45/SeNpmS4slLQXfLRd3K4Wx8sRfKTv2OSWHZZfxE3KC/kRWwB/JDvozqT7vk+DxBxI831PQGGN5h2jLO0QpZfEtwnX/hgRiYi1yYtA20abfE2t5i0Svd0jxeZ8Mn/fJ9H6PbJ/3yPWTP+sfyfd/H2vQH6k4KCrip0pprJTXW1NzWCzqT5D35Flz5C9q6o99TpPqZvwKURkFGFsFGs/IucAthfHiLpUKbz8vwLhd2dDy9ynqojwnJfF83V4pjfMChjFuzMe6sRCnUTa1gKV0LE6rEIuUdGuZi9MzH6dnIcHIdLyJuTgDK/EGbiUYuRWjZT3KjY04A+tJEm5xZzbRwkyyiYV0D5bSPVjJ8GQ5zcJSipmlFJOtqzHNxFKaydbZmGJLR7/ZX7TtMv66uyjQeG/LghZlUcBR1EQBxDeQKKAo+4tyzUXgUMDuifUw35QeVaAo78lrZU1LaXftWf5Wd5HX1Zd4VS01O1f4sf4yEn55XXtO7TbKz5Kffz/Ll3up7jwrOMbXRQfYyLFwN9WX+0+mufvqKfdePmb9bzdZ2rzP3It7LD6/w/J3t5h4eYuJzXvMf/eQ+W8fMPrqFtOb07SXRtB0yZuGiwbqz+uoPauh7qxGKYjt1zxov+pO62UzLReN1J/R0HhBR91ZLY3n9HSFetMT6k1vqCcDYe6MRFqYiDEzHWfaKmCXKzx6VqSaKCeQ4Sg9rRfsaTrvQMM5J+rPu9By3lkBYvcpOzqO7qLjyG7aD++i9eBOGg/spP7QLioPbKM0+K9UHt9Oa4gTfQlGOuMEBh2oD9tLg7KlHWgIdabhqqiHOlpjjdyIl1OFejUCjC0RrqqHsSXciZYwR26EOaod574Ie/oidtMbvp3B6O1MJO5hPH43kwl7mU60ZyJuD/Mpriyn61jNNLCSaWAxTcdcqp7JRDeGouzpC9/LYLQj4ymuTGa4MpnpwlyBnpk8DdN5bswUapkv0bNUbmKhzMBUkYaBXA2DUrOT40ZPlgu92a7Kvh4s1DNcZGRE4LDUwkyZJ/PlnsxajaxUWlgq1bJsdWWx0JHlIhcWC5yZzrJnLsuehYw9rGQ5sJJhz1zCDhYSd7Oa6cTDSi/+MXKe/3cpnO96j3KvyZ/7rYHcbvXnVmcgd4YOcmvsGPcXL3FvNZT7t2J4cDeBO7diuLsRw931GB7eiuPrjVjuL4ezOn6O2d5DzPXIbtw+BX3rQ8d5MH6OJ5OXeDpxmafjV3g2cZVvZ0J5MnWVrycv8Wj2ChvDJ1jqPch8zwEW+g+xNHyEZZmhw0hv4MwNP0brLIzWGhip0avuwpFak4LH/koTvVUWeio96KzwoMUqRdJaqnLdqC3QU1eop77IQKPVTFuFJw3FRhqtJppKLNTk66jO0lObY6Ymz0xdsQetVQG0VPjRWu5La6k3LUUetBV50iKWdLGR3ipvWvK11GU4UZVkR0XsHqpiHCiX/+ZidXRmeNCT6cZEiYX+PBf6850YKnZlsNiZ/iJn+otd6ZMEcZ4zfWX2zLTqWepyZ67dzOwNE3M3zGoWOtyZaTUx3+7Oxlgwd+YPc3fxKGvTB1iZPsDCeDCLE/tZmti/FXo5wOLQPgWM61PHuTN7intzp7k/f5Z7s6eUwnhbboEPH2KxN5Cl3gBW+oIULG4MC6AfYKE7SAGjVPfIv6EA49QNL2aa9Mw06Zhp0jBR68RwhR0jlQ50F+yiJe1L2jJ2MmB1tQFvo5Yp+X7Zb20yMlwtICxAbGG83syYAGKDmdHGrak3M1JnZLBaT3+Flr5yLe2FjrTk7KU5y46mFHs1jSn2VMbuojx6F9bwnVgj7Sm8bk/mxV2knt9J3Hl7Ei65kBZqIjfaj7Tr3qRe9yYl1IukEA/irhpJvG4mOcxAqnQmxhrJijeRk2QiJ9lCTrIHOSneZCX5kJXkT7ZYz2l+ZKfaJjc9gIKMQPLTA2zXVuTiSpoAoy+FSX5qZK9QKm+KU/wpSQvAKiXbSd5kx5jIjDKQGaVDoDE7QkNOhJb8KAP50WbyYizkxntRkXeIutLTVBQfJz93P7my0yhBmOJTlBWdJi/9ILkpQTZ1M9GbggQviiUlLdU6aV6Up3splbE602vrMpGts7Q+2536bIFHo1LHq9MNWBNcKYpzxZqopzBeR0GcjsJ4o0ptV6RayE/fR/dIKRuv7qhwi9TmiMK4/sIGjOqU379QGNdfSa+i3Ip+xMbrZ8jXApaiMorlfOf1N+oprxUw/vhcvfcGJn/3X4Bxy262BVpe2/oWBSi3FEgBRwWXWwApv/a3CqMA5Bt7WpRLOQGogPINQG49RW189PdfgfHxP35QqWrZYewK2assaaUwKmC0Z0zO1kU4MBCyh96ru2m/sE1Z0oX+f6Aw4F0FjLUnP6fz3FcMXt3NaJgDkpIejRBbWoDRkb6QPXRe2k7j6b9QfUxO8H2i9hhFZfxFadwn4ZePqT35V2U9yxWYikN/Ugqj7DCq0MvZHbRe3kv92R1KYSw//gVlR7+g+NBfyA36E9kBHyq1Md3vA5I838GmNL6LXH+JsfyBaIukp9/iuvZ/EGH4vXodafx3ok1vES73qE1vqdBMkvf7ZPh+QKbPe2T6vEu2ryS6PyTP/30FuKX7bSpj5eFPqTz0CdWHPlVqo1jUb6bm8F+QEeu6/tgXNKo703I2cNsWNH6lwi8CjEphvLTbBoznvqT34jb6JSl9TZLne5W6KFb02HUJvuxmOsqFuVgNMwkaJuJdGItxovvqDmYSteq9qThXpmJdkROAc/G2k4DKeo7VsBGn4UG8Gw+jnXgY7cjdGGc24rWsJEqBt+zU6VhKNbIsUJhmZjFFSr0NLCTr1evVDFEYbda09DOKwijqolx9EYtabGmVjN4Kv8j1lzd7i2/2FW3AGKxsaDn9J8AoIycHBRhlj1Gg8Yn10C9q44uqU0phfFUnwHiJ19VXFDC+rrnEq6rzfF9xShV8Pyk6wD35vbO8WU8xczvFzDdFx3lYtJ+bWWYFjA+ezvDgb9/yteyJ/LjB2uuvWX71NaubD1j7/i4zr+8y8+oBi98+ZOHZfcZe3Wbu5SydpZE0nfei/oyWutMaak64UHvSjdaLJjpDvGi/4k7LBaMCRPm8/qyG2jMaGs7p6bzmSe91X/que/1iSY9GGpiKNarg0XySjtkEHWuZPqxmB9Ab6krDaVHa7Wk850LjeTdazrjQc8JBTfdRezoO7qYx4EuagnZQF7idqsDtlAZ8iTXwSxrPOdAVqaM33kRPkpGmSEcaIx1oiHCg+uoeqi7vofaKI03hGlqi9bTG6GmJ0tIRZ6A7wURHjNYGjGGOtIYLMDrQFbKbvnA7+iN30xexjZHYnUwk7GIycQ9TiXuZTrBjIm43iymuLKW4sZiiYSlNy2KqloVUPTPSzxhpR2/obvrD9zIS58Bo4l6GE3Yzk+XCTLYLMzkuLBTqWCrRs1phYlWg0apnPF/HWJ6W4Rw3BrNcGBI1Ml/LYJ6GoTwN41YTk6UW5sotLFWYWSrVc6vKxK1yLRtWZ1by7FhW48hCtj2LWXYspe9mLcuBheSdTEZ+zlzcDlZS7XhY6s7jKm++bQri61pfbpe7s1Hhzs1qd261+HK7O5hbg4d5MH+RB6vXeXg7hgd34ri1HsWt9WhuCzDeTuLpvTS+uZfGg9UYlkbPsTRymoWh4yxJkGZUbFDZkQzh0WQIjyZCeTQRxpOZcB5OhXB34gp3p6+wMiyp3SPM9h9iduAQc8OSAj7Gytgxbo4dY64rgLFGd8bq9IzVahit1TBSo1XF1wOVWnortHSXaumtNNJTYaTNqqMmX4BRQ12hlqYSI+2VHnTV+tBkNdJYbKC51ERDsZ6aLC31uSZlYTdI3VG1Px11QXTUBNFRFUBnhT/dFQF0l3rTU2JhuMqHrgIdbdmuNKU4qCskNZH2VFyzUysPXame9MgZyQoPunOlMsaengIHegrt6S12oqvQkbYcO9rzHBiqdWGhx52bQ76sDflxc8iPW6NB3B4L4vZ4kO39QV9uT+7n1sxBZUmvTu1nYTyI2dEAlqcOsjZzhJWJQ0pdXJVAzPgR7i6c4f7iOe7MnGRj8hh3Z06xPnpE7TEu9QWjpjeA5d5A1gb2szF8mNWBg0phnO8OYr5X0tQC7weZ6fBhrtXATLOWuRYtc81uTNc7MVXnzEiZHT15O+nN38OYBHnqXJlscGOqScdsq5nJRiNDNRommixMtXgx3ujBmIxU9zRbGG2yMNJgZLjOwGC1lt5yF7pLnOkpcabb6kRngSNtGQ60ZThSm7CLsshtVMfZanXKo5wpCLEj4/wOcq7Yk3DenuTLLmRcN5IX5UN6qCdpoR6khnqQEupB7GUdCdcMpEUYSY/QkRGlU/fDcxON5MgkmclN9iQn2VtdVMlLCyQvK5DcdH+lPOam+SlYFGgsSPOnMC2AwvQA8lJ8ydu6ulKQLD2JtslP8lUnAtMiTaRHmUiLNJIWqSM9UktGhIasCB05kQbyYswUxHmSE+tBZf5h6kpOUpxzgNys/eRk7qcw/zgl1jNYi06Tn32U3LR96kSg/D5FSRKw8aIkzdt27zzdh8oMb6oEGDPForZQnWGmJtNMdaaRainsztBTka6nLFWvLhlZkwzkx+soSjSp8Ex5ujdV6R7kpQUjlvTt1/dsxdzSsSi28qbNkpY6HAm4iJL421GKorwnYPkLMD5iXX7d62c2NfH1M7XPePeHb5EReNwQm3rzCb8TeJPTfv+sIv4aVPnVshZw/BUeRYG02cpvrGj5TCDSdirw16d6/+8ShLEBpew6PlTVOpu8+PGJCr1IFc+DxRt0S/L2+s5fLOnZSIetO8f2DIba0R+yl45L2ynf/wEFfn+gwP8dtcdYc+IzdSZw4MoeVQUjvYEj4ZKUdmRYUrthdnRd2U7Tmb9Qc/wTVdYte4y/VRklCCPAKKAoBd2VRz6ldP8H1J34TNnRUqkjMPlGYZQdxgpRGY9+oVRGFX4J+JD8/R+RHfgnBBpFaRRojHP/A7GWrXF/mwjDv3Fd+z/VhOt+j0yo5n8ihd+iRsa5v0um34dk+onS+K6a3ID3yfF7jyKV6v5Y2dLl8uc9/Bc1ojgKOMp+o7xXd/TzrecXChgbjn2hbk1LubeojAKO7ed2qOm9Ijel7dX1l84L2+i5YANG2VscD3NArOnJSCf1lPcmwh3VLuNUklz1cKAvyo72K18yGe/MTIIL45F7GAvbyUKCE/Ox9sxH27Mer2Mj1pnHyS58l+zAZvJevk/cw5O4PTyMd+ROghu3kiQZrWEt0YXVJFdWkzUsJWtYTJKnjtV0EzczxI6W84FvyrptkChXXX6rMNruSPsrhVH2F9/AosCjhF0e5dvsaGVL5wer974u2M+jooM8KT6kYFGA8ZkKwcg+o4RdTilL+mX1eTYrL/Ky8gKblef5ruSkSldLNc+DnEA20jzZSPPgZrKZexkefFN8QgHjrTwP7mX48+DJDPdff6OA8d5Pt7n1wxM2fnjKxsuvWf/+LnOv7jK7eZ+lbx6w8OQuk6/vsvBqnt7yGJrPedJwSqP2ERtOa5FpvWim/YoHzReMNJzVqak/q6P6lDPVp1wVMLZdstAd4q2AsS/UTH+onqEwrdphnInXMp+sYz7ZwFqWLytZ/gxFGqg/tYfGs060XtRRc8KJmiN2tB7YTcdhO7oOO9AWvJtGv200B+6ixncbpV5fUOj5OQXen9N43pmOcB1dMQYG071oiXWhIcqB2nA7qkJ2U35xJ9WX7dSuogRcmiJcaYnS0BlnoDfRTF+CSYFiy3U7boQ70nbdjp4wO94ojH3h2xmI2sZIzHYFjBPxu5W6OBm/h9l4R+YSnJlNcGI6zlH9NzmfrGUuWctIlFyA2rkFjbsYiNzOSPxuZjNcmMl0VjOb7cJioZblYh0rVj3LcrO6QM+kwEaOG6NZLoxkOjOQ7sBQtjOD2c5MlZrUzJcZWKkwsFqm406FjvsVGu6VuHCrwJ7VnD2s5jmwlOPAYuZeVjPtWM9yZC5+O9MxXzIfv5OVlL08slp4WuHFwxILdwqN3JYEdbGFu1VePGgJ4E57IOtdwdwakeDLBR6shnF/PYrba+FsrIZxcymMO2uxPLmbzvOHOXx7L5OViSusTlxkeew0SyNye/oU9+cu82AmhLtj17g/dp2vJ6N4OBXJvckwNiausT5xmbXxsyyNnGR+5Djzo8eYGznCsrouc4KbY0eZ6/JjrNHMWJ2WiXo3xupcGK52ZqTGlaFqV/oqXOgrd0Hgsb9SS1eZhoZCDTW5zkjZdEuJgc4qD7qrPWkrNdJaYlDPFquehhwtTflGmosstJR60lETQFfDPjrqgumqDWag4SDDTUcYqwlirMyL8XIfRku8GCxwp0e6GWOdqbluT/U1exrC3OhOc6enSEIennQXOdNT7EhPqQOdRXvpK3em0+pAc95ueircWOj1Zm3Un/WxADbGA7k7vZ/7swe5N7ufO1NBbEzIZ36sjfmzOh7IykQwS+NBzI0GMDtiA8blyYOsTBxkbeKw2mG8PXuKh8sXuL9wlltTx7kpe4wTR1keEMs5UMHiysB+VvqDFTCu9O/7BRjVDqPY0j37VJp6UUq+ewNZ7HBnocPEQrskurXMt7gx0+DEdJ0zk1XOTFQ4MyWdkvUuTNYLNGqYbjYy3mhgWEI8LZ5Mtvow1uzNaJMXoy0ejLa4q7OFww3yPTr1b9hZvFf9PXUX29Ff6shAqQtdOY7cyLCnJm4HFVE7qIlzpDzSkbII5/+PsfcMrvpMs33n0/18bt1b55yZdjvijE2wTRIo55xzDmSEAKGcc845SyAhlHPOOecEAkybjHHsbs+cnpn7u/W+W9jumVN15sNT/723tnEZl8s/1vOstcjxUyHNR4lMX1USrqiQcE2DFH/pBXVLAAAgAElEQVQ9skLNSQ00JcnPmEQ/Y+L9DIm6okWcnx7p4cakR4g7RwNy40zIjhVtP4Zkx5uQk2BOTqK1BMKc5D1gFKaTZFsJjVkSGu3IFJCYYCO/J56ZcdZkJ9iSk2Ar4TEj1oqsOFvp2I7w1SEhxJi4IENig/RIDBWwakBKqCGpIQIYzShKsCcrWuSIOlGc5UZ2iiPpSc7kZZ0hL+c8ubkXKSr2IT/3ApkprmQmKNpecmIsKEiwpiBR5I7aUS6zGK0oTbGgTAKjGWXJxlSmmlKZbkpZqhGFogs8QZ/iJCNZf5kXZ0imAMYEUwqTrShOteZGujXZyU609BSw8nSd2af35A2jXDM/vsuauGeUvdAKMBRw+Ou8Vh2f7LLyXMTn7MqfLT66q1AYnz/4dTUtAFIqjs+ES/oei4/u/BeBUXZFKwBQGF2E8UWsrsVTwKC8V5TgqTC0iM/+4yhA8re1tWh62f3uMY+/3WX3+5cyu3FrulG6pAf8jtIdrMNAqC7joeoMR2ozFKFFV4AyLVdF88pXVHruJ8f2HTKs3iLf8QPKTx+g8dJRRBtMf6CGzAMU6qJYSw+EadATIv4ncYzaSweoOisq/g7J9bO4XRSgKMdR8ZTxOuePyHvGYtePqPD6XDqxhRtbgOTtqyepvnScKuGUPvsVJae/pNjzMLnOn8ocRQmOe+vpFNuPSLB6nxhxz2j2rgIczUUrzFsEG/6RIAMxbxJk8BYBeuK1qBgUppn3iTF9h3iLd0m0eo9kq/dIs933KzCK3EihkopbzHJ3oSQeliPaX0Sot5gKUSPofogbXgIYv6Lm7BF5wyjuGOVK+oIiYkd0TrddOyWBsd33FAIYRYyONLoECjhUk8qi6OmWimOAsqxfHAnVZDBGh/ZwNdpDlekOUmIqRpO5aDVmw5RYDD/JatRJFkKOsBRylN1oDbZDjvKnmKM8jjvM84SDvEw6zKPYQ3wTe5yHcWrci9HiTowq65FKrEUrs52sw2KcOjPRaszF67CcKlbQovlF1Ae+BkZFRaBUGJN+Uxjl/WKWPRuZIjpHOKN/c0QLhVERo+MibxfFa/HZdrYzd3Jdpbp4v8iLB8WKkUaYPbe0AMfHFZd4VHqJb0ou8nXhOXay3FhLsWclyZaVZGsW4s1ZTrJiNdmarQxr7mR7spRuy0yyAYux5mzcHWHz6X12nt5j8+Uqqy92WX35gLWnd1j5ZoPJp+tMPNpk5t4m03fXGX2+ztTjcbrLY2j2tee2txG1l4youWDArUuG1F8145a3EVUX9Cjx0qD0jBbVPsZUXtBWzHkdbvsYU3vJgMYrhjRf1afVV4euAG16ArWksWwsXpfJRLHCtWYqyYqOAF2qzpyk6rRIDNDlxjldbp7WosblFHVuqjS4q1HnrMJtR2Vq7ZUpszxKvulhckwPk2f5FY3XDemMtqArwZL2RFPqY3UVgdnh6hIaK/1UuOGnJm8Va0Q4d5gezVEGdMaZ0pNoTneCiQTFukBVxNQHqNAWrEFnmAZtwadoDTpGT+RJqTL2RSnRF3GCvnAlesOOMxB6ktFINQUwRqszGq0hYXEqyVAq4i3Xj0tg7Ao9RW/EKUYTtJhM1WU8RZuRJA0GElQYS9dkKkePuQIjFotNmczSYTxDi4ksHUYztBhMU2ckS5uRHB25sh4t0Gey1ISpEn3mSvVYLBaGFi22i7XZLtBgI1eNtRw1VnI1pbo4nqjEdKIys3vr6JGII4xHnWAxWYONTAN28kzZyjFhOVWfsUhVxmPVmcvU506NPfda3dlqc2WhxYn5Tnc2x6+wNe3H2rQwv/ixNhsklcVXDwt59bCIp3eyWJsIZmn0GovD3iwOX2Bh+Byr41dYG/FlbcCfzaEw7oxGszEUxvpICGtjQayM+bEwdJmFER/mRryZHjzP9F4/8uLIGZYGPRlrtGSgWty86TJyS5fR23oM3dKV7uy+G9p0lWvQWapBd7k2PZU6sp+5vcyE2mwtOU2FBrSVmdBSbERzsSHiZ52V5rSWGtNUYExjgSkNhebUF1vQWGFL801HWmtc6LjlRn/DGSY7rjDbfI7ZGhfGKxyZrT7DcJEbw0WetKfaURdrQmOCKbXRelRFqtIrjBy3LOkRytlNPQZuG9BWoU5vrT4D9cYMNZmzMOjOwoADi4P2LA87sjrmxOakK+vjTqyNObI27sjKqC3zAxbM9lkxO2DP3JCjBMbJAQcm+h2k6UWspBdHvVgZO8PyiBfrkxdZEzNxgdXRcywNnWa2x5W5bnEbKk4FFG7phW5nCY3ifnGlz1OupIXxRfSHC4VxttuD2Z49VbLdmuk2C6ZbTZhqNmSqUY/xW1qMV2sxWqnJSJkmoxUCFDUZqVaojMM1+rKXeqDGmOE6K4brbWStYW+tNX23zeirNUbAYk+V6NPWpr1IjZa8k7QXKNNTrEZ/qTr9JRp0ZKtRl3yKioijsiqwPFys/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dlWvnX0HxNTT+DhiFO/pXYPzmjoRDoSiK9bNQE4VzeuPFw19VRnHn+F9TGCUwKm4Pfw+McnUtml/2nNHiKX7+n0cBkK9VS6E0iqaX3e+f8OTVPQmMD79/xs5sE+1BanIl3Ruqy2C4PhOh6gyGacj/oXX5K9N67bhcSd84/Tl59u+RZfOOXEsXuHxE3bmv6PIV4dGiwk6DgVBNBsI0GRCZjGFqtAecoN7nEDfOH5AKo1AThcoooPH1CHAUMCnc0KI7utD5A8o89lPu8Rnlwjxy4Qi3fJTkSrry/FHESrrkzFeUeB2WPdWZ9h+S5fixXE+n2X1Iss37JFq9L1VGoTTGWIhGmHcIM32bEOO3JDAG6r9BsNHbBBu+Q7ChqBfcR7jpB0SbvC3jdkROY5LVuyRbv4v49UW1YZ5wdbt+KqdI5DM6iztGoSp+KcFRgOJriBRPAZLVp4WyKFbSwiGtiNVpuHSMxkvHJDB2XFeW0ToN3uL3UeGQFito0c0tVMaxcC0ZsSOidoTCOBikyqD4LFSdbv+TDPmdYDFUhe1wFe6GnOB+yBGexZzkZdwpXsac5Kc4de5f/4ivg97jYfgfeRb/Jk/j3uBP4W/yKOxDnoYd5kX4CV7Gn+LbVDWeparzdbIa63EqbCRps5yoy2KiAcuJpiyJVXTCb8AoVtACGIUJRmF6sUKuorPs2ZTA+JszWiiNr1fSvze9CKAUK2mhMArjy9clp6VjWsDiw1KFc1o8vylXKI0Pi85wL9+DnWwX1lLsWIy3ZClB9Fbbs5xoy3qqg6wZ3M1xYDPTjYU0a2ZTxL2mJet3htl4co+dJ7sSGNde7LL+4gHrT++y9s0G0083mHq0xcLXO8zf22LixSaLL2bpKYum8aotDVfMqD6vz+3L4l7RlFoxV02p8jak4qIeFZf0uXHFmNprRtzyMUSoja0B1rQHWlPvY0DTVT3a/fToChB/MNNjJtmU5Rwr1vLt2SpyZzLJmnZ/Xeova1J7UZs6b0PqvI2pPqNDtaca1e6q3HA8RYXNcSptTnDT9hTlVicotjhGoflRCiyPUehxnLpAfboTrGmLN6U5wYg6AY3RWtSEq1Mdok5NsAY1QSKbUYuGMF0aI/RoidKnK96EgRRLqkWGY5AqjcEKYGwN1aY9XJvGwJM0+B+lI0yJ7siTdIWfoDP0OJ0hx2kXIBl8gv7QkwyEKzMYqcJYrBbDMVqMxusyFKtD0/VjNPoeoydcldEEHcaTdBlN1GE4QYuhBA3649Toj1eRbTKihnCx0ITpdC0mUtWZztRmSoBimjpTeXoMZ2owlqfDRJEBU6XGTJbqM1Oiy4IARgGKeeps5aqzka3GSpYARm0WsrWYSVdnNkUxU4mqTMQpMxWvynqmIesZxmxnmbKdYcJKkj6z0bpMRWsznaAjlcaVcguWb1oyf8uS2QYb5lqcWOh0Y3nkLNvzvuzMB3J3IYJv1hJ5uJzI10vxbE0GsTPtL9fYAlgWRs+wNHKBpYHLrPT7sT0SwZ3RWNaHwlgbCWF9PJiVMX/mBi4zP3yZuaFLTPWflSrjVJ+HIkuwx4WRWlPpwB2u1Wes0VDOcJ0B4v1AjS4CGnsqtem7oSOnt1KP7nJTWgv1aCnQpaVAPPVozteltVCfrjITeirMaCsyoKXQmLYSC9rKrWkqs6KmyJTb5da01brSeduDvsYzTPdcZ67jIhO1LvSVOjBbf42ZuiA2e1JY7oxjuOYqAzVnmWy9wHzvBRb7PRlttWGkzZLRDgtGO80ZbDNmotea6UF7pgYcmB1xZWHYkaURJ3bmTvNg5QJrE04sjdqxOm7P+pQjqxN2zA6YMt1nIYFxdtCBmSFxu+jEpFhL9zkwPejM8vgZCYyLQx6sTpxXwOLYOYTxZarbWTrZ53tcZazOyoAXi33uLHS7MN/pzGKPG6v9Xiz2eDCzZ3z5PTAKF/x0py2THVZMtJky0WzERKM+Y7d1mLilw6hYQ5drKeamOqM1WgzXaDNUo8dAtT4j9RaMNtoy3GDHYIM9vbdt6a42ofumvqwgFCvr3kod+iu06S8Ta25VueoeKlVjuFREEanTmHKK8rCvKAk+RlmoAEYNMi4rkS7G56QCGq+dINlXiVQ/FTICtcgI0iM9SJ8Ufx0S/TRJuK5GUqAGmWG65EYZkhOpT0aYJpkRWmRGaZMhwDHagOxYU3ITrCQQZqbZkZPuQK4YAY0pdmQl2VCQLsDOXgKjgMeMRCvS4sVYkxovagfNSYoRTyuiQ0wJ8dUlMtCEmBATYkONSAg1JjHEmKwoS0UjTJanBEYBgfkpjmQl2pOZ5EFp4VWqqoIpvxFEUYUfxaXXKCw4T1G2J+VZblRlulCZ5UpVjjs389y5ketGWbodRckWFCebUZpiRnmqUBlNKE01oUyau8woz7SgKNWUvERj2buel2xOXrIIwLejKM1WOq1fA+PCHjCKYG5xj7j27D6rYh396D+vo4UC+fs4HRm5I5zSIpvx0Z1fV9Kv7xXXnj9AOKVfr6XF2vq/Boz/QTEUbmmhLioA8e/X2XL9/Ho1vfd8rTZKsNyDy9emFwGM9374FgUwNtMRpC5X0jJWJ1ibsRBFrI4wvgiXtFAY6y59KTMHxUo60/ptMm3eJsvuPW56HKDd55QERlEnOPA7hbE/XI2uoJM0+X5JzcVDMqRbdEiXeh6g1ENhghEB3gIcxWeie7rU83Ny7d+VK2+R31judYDKs6Lp5Rg39mJ1hOml9MxXFHseosB1v6wdzHb6mCyhMNqJ2kCRsbiPOEvFPWOM5XtEmL9DpIXinjHYUKEsBuq/RZD+OwTovk2ArlhZ7yPc4A1iTN8kTlQKWrxNkuXbsjowy+FDsh0/IF9EAzl/ggIYP6fMRdQFfqEYdwGJX8qpcBNK42Fuen0pV9GvYbHxkshjPIqAxmYfxR3jbwqjwiUtnNDC7CIyF4XJpUfciAaqyPW0jNkJUqffX5U+n2PM+StzN0SNJ6GqfBuixKvAL3hy+UO+9f2Yf4k8wl9Dv+TptXf4PnofP6W+zS95b/Nz1ht8l/AGz0PflD/79uonfBd+kO/jjvB98kl+yNXhYZom99L0WE/SYyXRkFURoZNgznKicEgrXNJiHf16JS3AUbxWKIwObO5lLQpX9OvsxZ1sJwmNvwdGuabOdZHraKEuCpe0yF8U4Cjc0sL4ItbT4vOvi73k/aMIAl9JtmIx3oL5OAuWE23YSndlI82FzXRX7mZ7sJ1py1KSAzNJFlJhXIqzYG1niPXHu+w83mXrxQrrL3ZZe36f9cd3WPtmk9lnm8w+2WHlT7ssP7zL9Lc7LL+Yo7cshsYrttRfMafmkhG3fUy5dcWUah8Tqq+YcuOKCZWXjaj0MeKmrxkd4Xa0BltLI0yTnwUtfpbc9taj5ZqBXEkLYByPMWU9z4E75S7slLmxmufMcLQJ7X661HtrUn9Zn5Zr5tw6b0j1WX0qPdWpcFOhxO44RZZHKLc5QbmVEqUWxyk2P06xxQlKrE+S73qMhmAjBlId6E6xpiPVgqZEQwmNdbLXWZf6SF0aIhTKYmuMES1RBrRE6tEZZ8RQqiU3rx2nJUyTphA16vyVaQwWWYxaNAQp0xBwnJYQJdrClGgLPUFr8HGaA47SGnSczqDj9IScoDf0JH3hpxiK1qA/SkOGevdGaVDve4R636P0RqgznmTAWKIeY0n6jCTqMhAngFGD3lhVaYgZy9BjNteIhUwdplLUmcvSYT5HT0LjXKEBk7k68tZx7ZYNd5pd2BGr4mozFkt0WS3QZCN3DxgFLGaqs5qny1KePos5esxn6DCToslMqjazKdrMpeiwkWPGRqYpm+mmbCQbsRynx3SYHrNRBqykmbGaa8Z8riEzRfrMVhgzW23G+A1jxmtMmemwY3lY0SKyPnqNzdEAVvp9WRnwZaH3Incmr3Fn6jLrE+dYHPNifugMc70XWO67zp3RKHaGY9gcjpDAuDISwNKIL3ODPswOeDPTf0EC41TfaaZ63JnpdmW82Ubm+41WGzFSa8Boo5GckQYjxptMGGswYqTOgJHbhozcFmtQPXordekuMZTTUahHW74O7QW6dBUbyM/6yk0Q05avS32WDk35RrSVW9FaacOtYjNulVjQUedOV70X3XVeTHReZbLtHIO1jnRVODPVIlbqefxpqZYHSzfZms9lbjyM2anrLM76SMVP5COO99ow1mfFcLcp/R0GjPabMzVqz/SYE9PjziyMOrEy5szdhTPcXz7H0qg9S6O2rE06sDnjxNqUHfNDpsz0K4BxZsCe6QEHecMogHFiwInZYVfWpy+wPikA0ZOV8XMSGIXxReQwTon8RXHXOHKWzbHzcoRTem3Qk6VeNxa73aTCKILa57vdZJPMbJc7871ezImA7x5XJrvsmei0YbzNnLFmY8Yaxe+3DuO1uoze1GawXJOBMg2GqlQZrdGUwDgi4L7BlIkWGxkOPtRoz2CTI731dnRXG9NTpU9vlR59oiaxUofBSm2GK7QYLFFlsFiZkVJVRso06C/WojNHg6rIo5SFnKA8VJ1Cf3UyvJXIuHySDJ9TEhjTrh8n5foxUv2USPNXITNYm/RAbVL8NUgJUCc5QACjCplhwuxhQG6kLlnhWmRHaZEZqUl6hBY5oh88wVyqdnlCQUx3ICfdXqqM2XsKY2aSNflpDhIYc5JsJFgK1TEtwYqUOEuS4yyJDTcmNsyUuHBzooJNCLiiTYivARFCZQw1JiHMlIRgYzKiLGUjTHXuaQqTHRHAmCdMNTKs253SgmtUVARRXO5PXsk1isp9KS6+JE0xlTme1OR6UJXtTpV45ghgdKci05GydFtK0wSMCue0GSXJJpRIYBSwaC4rNSUwJplQlGZFXoolhel2FGbYU5BqI1fSOSkuUmFcfrImFcZp4Yh+Iowr96TCqKj4E+Hcv+Utvn4twFIoizK3Udw9ivePFS5pca8ogPG3e0aFCea16rgHjGKV/PdOaIVq+HoNrYDC+z/srZp/ULwXK2UBg+KW8XU+4/3vf8tbfK0ois9eQ+Pr798Twd0/KBTGez+85E97CmNHsDojQUp0BGrQFaghm15Epp+I1Xlteqm/fISbZw9KZTHD+h3SLN8i3eYdylz30+x9gt4A0V+sieg1HghRY0DcQYap0huiTJv/MW57fyFXzCJep+L0IdkjXep5kFzHjyhw+ZQiEVcjlEPPA2TYvC2DvitEXI2XAMyDVHsfp/rSCQmNpWe+pPzcUYo9D1Lgtp88l08kNAqVMd3+Q1Js3pfB3LEW78isxeg9WIy2ep9I8/cIMX6bAHG/qPcmAfpvc13nTXy13yRA7x2C9f6RcKM/EL0HjUJpTLV9X9YGZtl/QK7Tx9KwIzIaCx32yyl1OUi522HKXUVGo1AZv6DS/TA3PL+k5swRmcEo8hdlaLf3CeovKICxyfu4hEYBjC1XjtPmI3IYlWTTy5C4BfVXYSxCR37W66csG15EWLdsg/E7ydiVo+wEKrPrc5iH3vt5dvUTnnq/x3dX9vGL/8f8c+BH/Bz8AT9HvwPl++H2h9D4DtS9BdUf8m85H/FDyDu88nmXH0I/4XnwR7yKPszfCvR4lqrGbrwKG7EarCXos5powmqiOWvyZlHkMJqxJFbRKaLtRcCiUBkt2ci0ZSvbni2pMjqwLVbOEhoV62ixhr4jDC+5zuzkOMmfi+BuYXZ5DYwCDsVr8dndAnfpdN4tFGYYNzYzbVlMNGVB9FgnmLOUaMVqilAvBSS6s5nuxlaGG0uJZkxHWzGVYM5cqjFribasbQ+x/miX7cd32ZTAeI+V57usPt5m9ZsNZl9sMvfsDquP7rH6zS6zr+6w+HSavrJoWq7ZU3fFTM6tyyZUexspoPGKCTXXTKm6bCjVxaYQOwbj3BiIcaEj2IZmP3Oar4ssRi1aruvTEahPR4AW08nW3Ks6zaO6C+xWeTGZbE53iC6dQfp0BplIRbL2oj415w0o99Ck0EmJAvvj5Fp9RZ75V5Ran6TUUoli82MUmR+lxPIEFXanKHY7QWuYGYMZzvRlO9GVY09zihmNCUY0xxvRnmROW7wJLTEGtMUY0hlnTEesIe3ytRH9yebUBijTJqAyWJ3aABXqg7RoCBGNL1q0hKvTEq5KS9gp2sKVaQ09SUPAMdpClekKU6Y3XIXeCBW6w07SFXqS3khVeiLVaA9TpvbaV9T7HaMrQp2hOF2GE3QZTzZkVAR5x4rAbw364tTpiVGhJ1aVyUwDVnINmE3XYDFHh+UCAxYLDVipsGBDrojP8HToOj/Px/DddAh32zxZrDBnpcSYtQJ9NvJ0WcvSZDVTk7UcXVZz9VjJ1mUpQ4fZFE3m0nSYyzBkIduMzTJHtkqcWM2yZDHRiLkokWWqz1SkAavplqzmWLCUZ8J8oRGzJYbMlBsyWqzDULEWE7fFLZs5E7VmrHaI2JwzzDe6MNfkylSDExuD52V8y9roWRZHvJjrF60iZ1nqvcqdsUi2hiLZHo2UK+mlIT8Wh64yP3iZqd7zTPacYar3NJO9Hkx2uTDeZs9gnZm8hRu9JVabxow0mzHWYs54qwVzXbbMihzCNkumxbRbM9poRr9YdZYbMXjDjF4RxVOsS3+ZIcNiVVxhwrDM/TOhI1+XukwN6nN1aCkxpbXKhvpyK2rLrOlq8KK74TRdt70Yab3EWNNpBmqc6a05z0xvKvfWmnn8YJBvHvZw734NM/MxjE9dZWrqvHQuTw85MzFgz3CvBb2dhgz2GDM8YMb4qA2TEw5MTDiwMOnCyqQrW3OerE25KtTFCQc2ph3ZmnVmfcqehRFz5gYtmB+0Y25AKI5CVXRkasiJiWEXZic82Vz0ZmP2Isujp1kZv4C4Y1wc9GCu11k2w6yNn2Nzypv18QssD59hY/QcW8JJ3efGkjC97MHifJ+nIluz34uF/jMs9p9hXriqu+2Z6rRlvN2csVZjRpsNGK7XYeS2LkPV2vRVaNJbps5gpQoj1QpgHKszZKrViqk2O9lrLdpmBpvs6K23pveWMX039em/oUt/pTb95ZoMVmgwIqZUleESZQaLTjJYfIrhCnEjqUtt/HEqw09QGa5O1uXjpFw8StY1ZXKuq5J+RYlMPyUyrh8n0/8kGQHK5IRokBumTXaIFtlhWmSEapIapEp2mDaF0cIlbEBejD65sXpkRGqRHqlNboIJReKOL8WaghQbcjMc5Do6a28VnZNsQ3aSWEnbkZ9ij4DK3EQbMpJsSIkX8TuKCJ7YcFOiQ02IDTMnOsSMwKt6BF3TI8zfkJhQExkenhhqQka0+Hs5UZXlRkmKA8UpdhQm21Cc7kR2shdFOd5UlAdQUh5ARs4l8ouvUFjkTXH+OcpyvLiZd5rSTBfKs92oFCpjvidV2a7cyHGmMtOO0lQL2ZtelGQkbxZFv3pZmhkVmVaUpltSlCa62G0pSLelKNOBvFRb8lNtJXCmJTrT3F3E2tNN2RM9/acdFh7vsPx4h5VHivXyylNxE/+7fMXfvVasondYErmNvzO1rIjbxif3WBfqoozTEevpu3LEz2QO42tn82uY+48GGMX7Jzz44f88X//wlK+/F/V/j7kv5tUjHnz/RPHZ9094+ONTvvn5BV//LJpiHvP01R3uffeMr189Ynu2ga4wDYaDj9MTpk1fuA5j4WqMRGjJtbQAxlZfJeqvHKfE/VNZ7SccxIkW75Jm+4HsW7598SjtonUkSKxS1RgOUWUwRJn+EGXpthZu6YbLX3Hr3AGqvD6jwvMgZR6HKHI9SI7jpxR5HKbI6zAl576g+MwhUqzeIdvhIwrFzaBQEYWL+vxRblxQqIzlZ7+i4uxXlIqbSPfPJDRmOX1IpqOYj0hz+JAEm33EWr4tgTFKAKOI27F+nwjz9wg0/CPXdf8JX90/4Kf/Ftf13+Ka7h+5ovsHfLX/B0GGfyDM5C0izUSw97skiagdW9E1/SGZdiIKaL9sg8l3+Ix8+08pdBJxOwIWD1IhVtQeB7npeUg+q9wPcMPzALXnvqT+gqIm8Pb5rxAjzC8tV07SeuUUAh4bLx6h1UfAt7rs8BbPkTBd+VmL9zGGQnVovXycVv8jtPQoBOkAACAASURBVPt9xmLQF7wIPcL3Afv5Ifgjfkk8yLfRH/Iy5D1+DvmQH4Le5lXqH/jbzXf497Z/4l/7/xu/DP5f/ND6D/xz8//Nv1a/w99y9/O3pC/5Kfpzfo47xF8SvuJfUk/xv7K0+TFNWxplNmLV2Uw1YinFiJU0c9ZSLVlJsWAp0ZTVFPHegrU0CzYyLNjMtGQry4qtLNH+4shmliNbwtwi7hVzXeW9oni9nePCVrYzm5mObOe6cqfAXc69Yi92izy5W+gh34vnpnBRF7iznevMQpIp0zEGKJzalqyl27Od48adHC820l1ZTnZkLtaGmUhjJiNsmIq3YiHNnK00F9a2R1h7fI/tJ7usvVhm5eUuSy93WX62zcrjdaZerDP7fEdmaonvTb/aYvHZFF1FYTRdsabpmgU1Fw25ddGAWm9Dbnsb0ORrSt0V8V6XJl8j+iLs6Q22ZSTKmZ5gK9r8jWn106fRV5uG65rUXVejKUCd6Sx7dqvP8XXteVaKnOiO1KE1SNwJ6tIWYkyTnxF11wy5cVGXIjdl8m2PkmPxFQXWxym0ViLP/DgFAhYtjlBs+SXFlocotjhIldMxmq4b0J3qREu2C5WJZpRHGVITZURrvAVdyTa0xpnRFm1AV7QuPXEGdETr0xGtR1ecER2xRjSEilW1DqLppSZQXa6sm8L1aBERKRE6NIZr0hKhRWukeKrREHKS1ghVOiK06BR3zxEa9ESo0RuhSl+kCn3RqnRFqnBb/MExUInWMGV6otVkvE5/nKZsjBlL1ZNh4N1RynRGKNEVpSTvGteKjJjL0WI+T5OVUj02q83YrHfkQc8VfljK4M9b5fy8fYtnc1l8PRLDRpsv6/UXWSx3ZiHfgrl0PVZStVhJVOFuhhabKcosJZ1gNVWd+VRtZrJMWan24uVMIi9nk1iqOsN4sgVjEfqMRekzIdqP0sxYy7dls8yelWIrZvONmcrXZ0LkOxbqslBhzHypHstlumzf1OdJqwUPGky412zJTrsj612ebI9eZbn/AjNd7sx2nWa28xyLvT5sj4WwNRrGzlgEW2OhrI0EsjJ0ndn+S8z0C2D0ZKrHlakeJ4ZaLRlqMWeo2YLBJgsGGs0ZaLJiqMWOyU4nprscme9xYqHXmZlOkRloy2y/M1N9Tgy329BTZ85khyPjjVaM1BgzctOQURGIXWEo20WGyk3oLTKks0SbjjI9OipN6ai2o/WWE3WVDnQ1nKWn4Sz9jWcZbDjNxK3TTFVdYPBmEFvzzTx8NM+9FwvsvBhh91kzi8upLEyEMjd4mcl+cWsochLtGe62oq/TjMFeC4aHrBgdtWFi0p7xCVvm591YXvBgZc6N5SknVoWyOO3Izqwz27POUmlcGLZibsCchT5zFvusWBl0YH7YiakxVyZnTzOzfIGl1UsszoqMRg9WJq/Ku8WlPidW+u1ZHXVheeo8c1MXmZm4yPLURdbGz7LYac9iizWrHY5s9XuxJELYR84yOXGBwQEPCe1r/edY7XZjocOahU4rptpNGGs1YLzDiNF2Q/oadOi5rUN3jQ5dN7Tor1Bm7JYOY0JdvG3M6G0TJpqsmGi2ZlT8O7xtQN9tfQbrDBisFStrLYZuClhUZahchfEqDUYrVBipUqWn+Bg9xUcYrTrB+A0NmtOPcTPmKMVBR0m8cIBUn6Nk+Z0iO1CF7IBTZF87Rf51FYqD1SkN1yAv+AR5ISfJDVEmN1SD7BBt8sL1KYk2pijaCBFQnRVlIB3SqbGGpMYZkh5vTG6iKYUp5hSlWpKTbE1Bur0EqdxkG/JTbClMs6cg2YZCUfknAC9RqIs2JMVZkRhrRWKMNQnR1kQEmxAZYkpMuCWhAcYEXNUl4KoOEeKmUjTHRJiTGWtJUbItpSlWFCeaUJFizs10C8pTRNWlBzeKr1BZ4ktx4VXyC66Sk+9DfoEPhYU+5OWeIz/3LKX5npTmuFKa40ZZjlAbPakQEJnuQGmyFSVJJpQkGVESb0RJrAkl8aZUptki3NCFSZaUZjhQlGlPXrodOam2ZKXZkZLmRGSsG7fbitn4ZpPlb0QsjnA6b7H8eJO1R1tsProrN1irMshbOKcVsyZUSPFaKIrSUX2X15+J59rTXdaf3WPj2X02nj9g8/kD+f3lRzusPn3tkt5bOf/vVsy/weP/GRYFUN7/7pEERQGMD75/LEFRAqSASAGOPzzlTz893+uifszz7+9y//vnPPj2EZtTt6ULcjBQ3BbpMBCpx0SkBmOROgpgDFCm3e8UTdeUKPX8DNkHbf+hNIQIJ3G+8yfcPPclTVeV6A4QPcgCGlUYFPEZQQpgFF3HLdeOU3teAOPnVHgeUACj20GyHT6RIdx57p9TfPYwRacPkmn3AdmOH1PofoBSr8MUioaV80flVJ47IusBJTSeE8aXAxR5fEaR5+fku31Grut+Mp0/IdnuA+Kt3pVNLkJhFCtpAYyRFvsIMXmbAIM/clXrf3JN5w8SFq/qvoGPzj9xReu/4y/id4yEc/ptCYzxFuKe8T1SrPaRZv0+2XYfk+uwn3zHz8h3+JRCRxHaLSJ2ROOLAhhvSGA8hHjWnDnMrbPCLS3W0wpYFJ+JtbSAxfZrKrRePUWz9zHarihJWOzxV5Pg2B+kSf35L6k79wXidcvl47RcO0ab9yHmL3/Bw/MHeOK+j+ceb/Fn30/4JfQgLy/v4zvv9/nx2oc8C34Dqo9C62FofY+fbv03/lL7/0L9+/x76af8OfZjfgr6nB9D9vNT2H5+jNjPn2MO8HPiEV4lHedZqir3UjTZTDVgNU3U2FmyKjqkRZ90kjnraVZspFvL52aGtQRFAYubmXvAmOnIVpZQEhXxOQIUFcAoFEYXaXbZyXf7O2AUkCjyE8UIWNzOc2U1w56VNFtm40TYuAkrKSJCx56NDCfW0x1ZS3NiPt6a6WhzxkKNpDo0G2PPbJItSxmW3MvxYvPuOJtPH7D9dJfV50usPL/LwrM7LD7ZZPl3wCgcb5vPvmbmu22WX8zQWxpJyzU7aXK5KRzSF/Vk3mLVeS1uXNCmwdeY21f0qbtqQFeYDV2BNvSG2NEVZEWjr6GEv+YAAxr8dKj316IhQIuhJCuWi1xZzHNgONGE7ghd2kMENOrSEqhPS6AxLYGm1F0zoOqsBhVOyhRYHaXQ6jhltspU2qlSbn2KShslbtidoNrhOLWOJ6h2OkqdtwZtsZbUJppTEKZFWbgO9TFGdCUKM4w5bbHGtMcY7FX96dOfZCphsTPWSN4xChNMQ7gu9XvQKOCxbq/1pT5EdFOr0xShSWOoKs3harRGadAWpU57pBadkX8PjANRqrIJpjtKjebQU9QHnaQxWImOsJP0xYo1tCaDsmZQm75YoUSe2JvjdEUosZClx3yWNvPZmqwWG7BabszXbZ48GbjO93OJfL+Yw3crxfx1p5Sf1nL4ZTOXvy6n8e1wKDs1bizkGLGQpslyqgZbGdosJ6kwG3eS+SR1FtKNmBeh7g2X4GEV/2u7iG+6Q1kpdGUxxZq5JKFOm7OQaclKvi3b5c6sldkyW2DCdIERs8XGTBbpy5ku1mO53IDtmwb8qdGMh01mfN1qyUaDBbv9Xjye8WNj4DyL3R4sdHmx0n+JjWFf1gevszEYyO5EBLtTEWyPh7Ax6s/KyBUWhi4y3evBeJcjI+3WDDabMdxizli7FWMdNoy0WjHaLmrwXFga8ZIGj4UBV8SIOJm5AXfmR84wMySc1l7M9p1lbfQSU22iLcZc0Zxyw4CRSgNGK40YrTJluMKE3nJ92kt1aa8wpqfWnvZbTtwsNKfjtgf9Teek6WVAAGPdacZunGakLozHd4d5+u0WD7/bZPvZGHeftLC0ks7ceLC8xRR3hYvjXjIncaTXlsFuK0YGbZkYc2Ri3InJKWfm5t1ZWT7LwowbcxP2rMzYsTlnz868PTtz9mzN2EtgXB53YmXCVY64eVwYcmRu2InZcVeWFs6xuXaZzYWLrI16sTrgydzgeRYHPFkbcGFzyJkN0Q4zfprp4dPy92Wu7zRzHW4s13qxWuHJRtVp7ty6wL12X3b6rrMyeJUpeYd5kdW+Syx1eTHf5cxClyNz7dbMtJgz1yrGgqlGU4ZvGTJwU5+hGkPpkp6sM2Sy3oSx2yYMVxszfMuE0XpzqfwO1RvRL4Cx3oCRBkPGGwyZFOcEVRoMl6syWqnGYOlJBstO0VV4lJ7io4xUKDFWpUFHjjJVkUdI995PysVDpF85Rtb1U2T5KZNx/SR511Up8FelMEiFohAR8H2SwnBliiLUKAhTJyNAhdwQbUpEOHWMMcXxphIY02OMSIkxJC3eRE5WosL8UZgmjC825KfZSdUtT7xOsaUg1Y68RCs5AhpLUoQZxkEGfIuQ77QEexKiLIkJMyMiyJjIYFNiwywJCzAmxFdPAmNihIUCGGNEJI4Npam2lCZZUJVmSXWmFZUZNhRmnaUk35vykutUVgZzsyaSwlJ/Km+GUlbuT0nJFXJzzlKcf5rSfC8qCs9SWXCWqvyzVOR4UiFUxywnytOtKU4xoyTRjLIEC8qSrKhMt6M42YqCZGtKs5woynAgX0ymE3lZziQlOxAUZk9taxGbj7ZZfXxfwtzy0x1WnmxJYNz4ZncPGAUg/jYCCMX8CpB7719/LmDxN2C8L1+L7648viN/Hakwvs5WVKyNf1svv14zP/hRrKv/a8B479UjhaoogVEAogIUBUAKcBTvBTTek+ttAYy73P/hhQTG9clamv2U6Pc/QneYNv0RunsKo7YiuFvkMPqdovHqCcq8Ppc3fJn2H5Ekgq7N35ZmkKqzX9B45QTCINMfqCxhcSBYmX4BjCFqMpuxw+8kdRcPSWAs9/icUveDFLockIpdhojFcf6UojOHyPf4TKqL4mZQKIvFHgfJsv8QAYoSFk+LtfUhmcdYJjIbTx+k7MwhBTC6f0ae22dkunxCupMCGsVaWiiMAhijrfbJlXSo6TsEGb/FNe1/5KrOH/DV+yPX9P7IZe1/lMAo1MdAgzckNEaZvUOc+bskWu6TwJhqtU+2wOTYf0qe/X7y7D+lwHE/JS4ii1EBjFXuB6kSETseh6TSWO11iGqvgwpoPPclDRePUn36EA0Xj9F8WUmGeAuFseHiEYSS2HH1JO1XT9Lpqywd6LdOH+SW1wEJkAIYWy+foNdbiaULSqxb7uOB0Rs8N3+DV3Zv8tfzn/Lj2Y/58ex+/uJ9gGfn3+TfYg9B3hEoOsj/V/45/172GX9J/4gfoz/ix8BP+bPfYX649hE/B3zELxGf8C9xn/KXpP28SvqclxkneF6gz9d5ZqwkG8ve49UUKwmMK8kWMvtQuKF/64u2YyvLjk1ZD+j4q8q4meW0pzTuAWO2AhhFQPcdAYz5bghwlLCY78ZGtpOExfUsRzaznZgTt5PJ1swnWDEba8FqmgOrqfZyVlLsWEqyYSrKmIkII0ZCdJkI0WUx3pnldCfWcmx5VHiBnftTihxGcaj8fInlZ3dYeLrD4uNNqTBOv1hnRqqNu2w8uc/sq21WXs4yUB5Ni68dNZcNqZI5i/pUXdCh8rwmVRe1qPbW4aa3Frev6dMVYUtHsB2dwXa0+Ftw85I2LYFmNPgbUuenR2OQAfWBunTFmjOaaktfjDEtQZq0BWvTEiS+q0tbkAFtQca0B5vS5GfArQsa3PLQoNLhlFw7V9mpUG2vRrWdKvVO6jS7adLuqUmHpzpdF9TpvK5DT5y4XTSjMkKbqlAN6sK1aYvUoz1KX66gu+IM6Y4zoC/BeA8YjemUIGkkFUUR4F0jYneCNBHqoqgIbAzTpjFcm+YIbZoitGgK16A5QoOmcDWawtVpDBFQqE5bmDrdQmGMVKMnQlkqjEJRrA88Tm3AMZpDleiOUmFAVAvGC2hU//V1T7SKBMa20ON0hSsxkaDOYpY+K3n6bJWasFZiyEalFWs3HdhqPMf97kBezqTy5/VcflhO58elFP68lMyPk5HcqfNkudiSqTQt5tI0WUrXYjZJg8kELRbTjVnOsWa52IWdpiv8dTOfV/Op3G/3Z7PiDOs5TqzlOrKQYcVithXL+bYs5VuzUGTFTIEpUwXGTIjYH6E0FhoxVWTIfIkBd2vNuF9rzJ1qPXZuGbB8Q4etZmsejZxnp9eTtR4P1rq9eL4Uzqu1eLYHr7Pac43t4QC2hoVr+jrbo34sDl5ktteLyS5nRttsGGo1Y6jFmNF2Mya7rZnutWOy24bxHnsmB5xZHPNgacyDhRF35kUG4YAn86MXmBvzYWrYh6khHxaHr3J3LpiF3jOM19swWm3C2E1jxm4aMXnLlJk6S2bqremrMKCtWIe2UkN6b9nSesOWskw92qtdpLooXNJCYRyr92SgypWh+hCe/2mKZ9/e5Zvv7nLn+Qx3n7SztJbJ9Hgg00MXmRx0YXHqDNMj7oz2OTLUa8f4sBPTk+5MTbgxM+3ByspFFufPMjPhzPykHdsrjuyu2nFvxZq7SzZszdmzMePC+owX63PnWZk9z6zskHZiZsyBhSlntlfOc18A48QZlrtdWGp3YbrbjaU+NzYHXdkZcWVrQsTuuDDZ58pUlwcL7WeZveXKXMZ5xoM8GL5qx9hVGxbi3HlQ48+DrlBWu6+z0neFtYGrLPVdZKbHg9ludxY7XVhuc2C93YGdLmc22h2Zr7diosaM8VvmjN82ZrrRgqkGC0ZEMHeVISO15ow3WDDRbMF4sylDDfqMNIu1triFNGSi3oCxam1Gq9QZq1KXwDhUfoqe4uP0l55gtOIUoxUadOaoURV5jNSL+0k6f5B0n+Nk+ynL8G4R4F0cpEFhgAr5/ifJCzxBftAJSiJVKY3WoChCnQx/JXKC1CiK1KMkzpjyFBF6bUJOopkExZR4E9KTLMlMsSE7xY7cVLvfYFGsalPE2FAogdGa3ARLCpKsKU1zkIHeKXHWir7pWGsSo61IiLSUN4vhAUYkRFoTHWJOuL8REWItHay4Y0yPNic33lJmKFak2VCdZcvNTGsqMuwozvOmMN+HomJfSsqDqKqJpvJWNOXV4VTWhFFVHUJBkQ9lZZepKLtMVZkPFcXelOadp6rwEjcKL1CR50lJpgOFadYUCQd0sjUV6fYSJIWyWJzuQHGmEwUZjhRlu1KS50FhngdJKQ4EhtpJhXFTKH+PH+zF39xh5ck2a4+2kcC4pxi+hkHxFGURYl5DpHy/B4mvYVHxFArj/T243N1TIXf5h/vfKe4SH+zdMApIfPjji/8wInPxvwaMYg0t1cXXz7319N+pjd89loYZ8dmz7/YUxleP2Ji6TbP/SQYCjkpg7A3TZjhEmaEwTXqDVGSsToe/MvU+x6g6q1gBZzkIYHyXONM3SbfdJw0rdZeP0eknIFGVAQGKgYrgafG+P1iDLr9T1F86/KvCWO55mBL3Q1JhFMCY47Kf4jOHyXb9mDyXT8mwe59cp0+kuphq/a5cQYsMRgGQRSIw++xX8u5RKIyVwixzVrS/HCDP/TMynT8m3fkTUuw/JM7yXaIt3iXCTJhe3iPc7F2pMApgvK77h78Dxkua/wMfzf/ONZ1/xE/vDwQZvCFVRtEeI4HR+v1fVcYs24/Jtv2YPLtPfgVG6ZIWTmm3A1SKVfQeMIqVtBipMkpgPEbN6cPSKd0oQskvHFHMuS/lWloojU2Xjko1sdtPFQGMNV4HpPLY5nOCtivK9F5SYemCCrsOB3lu/gHfG7/Nny3e4V899vPLmQP84PUZP589yE+eH/Hz+Y/5yedTfgk5zJ/DD/JD8H6eXdnH80v7+NHnU/5y+XP+evUTfvH/iL+Ff8Tf4vbx16T3+DnjE77N/ILvSnR5VWnPRqoZq8kWrKXasJpiLaFxI00EdIsIHUWby7ZQFMUqOsNBwqJYS8vV9N56+rW6+HotLVTG7VwXqSJu7amJQlVcTbeTqqJ4LdSemXgzllJsWU52YDbWipUUR5aSbFlIFMYbWxYSLBgLF3/Y0WU4WIupED1Wk9zYyHFnp9CJZyXe3Lk/xfbzh9yR0v8yq8/vsvxchKfusP50i9mXwviyzeqjXTaf3Gf+ux1WX87SVxJJg48lFRd0KDunKZteys5pUHpWjYqLGlRd0qTmig4N/ka0hJjTGeZAW7Ct7JMWETt110WFoCG3fPWo9tWh8qoGzeGmdESa0uAvQFONBj9NmgKEwqhPe7Ah7UFGdIQY0eKvR/0lTZrO6FDrpkG1gwrVdirU2qtRZ69Gs7MGnR7a9J/RZei8LmNXdRgK0KU/2pjuZDNaEgxpidGjPVqX7ig9uqN06YzWoTteAKORXEe3RenRHKFLc4QejeG6EhJFn3SNHLF21qcxXGfvO+Ip1tICHjVpjNDkdogqtcEq3A5SpSFYQKMaHeFqdEeq0ikd1cp0R6nSEHiMhhAlOqNVGYgXjS+KTurX4DiUqEVvjJo00wilsTvyFIMRp6QpZTlLn/U8Q1bz9FjI0WWhwJj1m47stlzk1XgU387E8e1cHM8mI/hxPo6Xo8HcaznHnTp3pnMNmc7SZT5Hn4VcMxbz7FjMsWOl0IWVitNsNPhwfzCCzU4/5m+cZrnYjbVcJ9YLXZhKNWMy1ZT5PGvm862YzjdnMs+UiXwTRnMNGMnRZ7zQlIkiUyYL9Nm+ZclGhR5rpRqsl2uwXKbOcqU2uy3WbLXYstrmyO7gOX5ci+LlQjir7edYbD3HcsdFFtrOSnhZ77/MfO9pprpcmOiwZ1Q4i9tMGW41YrTDhMluC6Z7RV+yNeP9towPOTAz6sysmBHRdOLO5IAXUyOXGR/yZXwkiNmJcJbHQ7gzHyFdy+ONjozWWjBWbcJ4jTHTdWbMNVox22hFX7kenSW6dJYZ0nPTiuZSM8rStOiodmag4QxDLecZbj7HWJMnvdXO9NYH8vThBM9e3OXRq3s8eLnIvafdrGzkMDsTwuTIRcb6XZgZO83ksDujAy4M9zsxMeLG9IQn0xNezM+eY3XlMnNTp5mZcGFl3pH72y58vWXD/XVzdlcs2V60Z2POg/XZ86zOXmJp9gKzU57MzrgyO+PI0pwjd9dOs7t4luVBF2ZEe0ubI7NdTiz3OLPe68xGvyMrA/bM9Nky1e3EfIcXa03ezBR4MhNyjVGPi4w6eTBqY8Owizlr0We5fzOQe91hrPf5sz4SwOq4P7ND3sz1n2el/xzr3Z5sd7lzv8+Lu90erLU5M1dvy0StFWO3LZmot2a8ThiVLBioNmOmxYFZUUPYbstMhyXjrUaMt5sx2mrKSIMBY/X6jNfqMHZTU66eRyqU5Uq6v1SJwbKTjFeqMi5idzJUKA/9igzvAySfO0iGzwlyhaIYrEFhqIbMZsz3VyLP/wRFIacoDFGiLEqV8mh1SiPVyQk8QU6gEiXROlQmm3Irx5bSVHMK0yzISjIlNcGUtCQr0oXrOcWR7FRHaQLJS7VBjLjty0+2oUCAY5IVOfEW5MZbyLtD0f6SkWhLcqyldEiL3unEKEsig4wI9zcgLsyC2FALYoJNifA3IMxXl5hAA5LCTciMMSNfKH9pNlRl2lGZbkVZhr2ExeJiP4pKAygqD6G0OprKugRKqyOpqovhRm0kRWXXKS6/RknZVcrLfSktuUpRvjcVJVepLPahrOAcxdmuFGY6UpRuT7HIasxypkKssLNcKMlyoTDThYJMF4pzPSnJP01etjuRUeb4BVlzq7mILZG7+OThHjCKe8QdaZzcenRfCg2vAfH1c0OsmwU0PtlVjGgbe3afzeeKkatouZIWn9+Tq2uxqhZ/vXj+w9cCFEVw93dPefjDc/7044v/zTzfUwZfK4Svn0+lWigUw7+bX28YFWqj4o7xseI7wgDz3SMFMP7w5O9uGLdm6ukIVmUkVIneCF0EMA4Fn2IoVARwq8qKvy6Rx+ZzDFEFKEwpmb8DxhSb9yS41Vw8SqvvSXoClOkLOEW/WE8HqtIn+o4D1OnyU6bB+0tENI9oSREKY7Gb4oYxw/5jclz3U3TmMOmO75MrVsoWb8v8wwLXz6TCWHHuK8SINbVYUUtg9PicYs/PuXHxCDe8RaTIAakwZjh9LGEx0WYf8VbvEW/9gVQYI8zfJczkbYKN3iLI6C0CDN+S6qK4YfTVe5NLmv+TKzr/yDVx36jzT/jpKpphomQ24z6SrN4nyXIfyRb7yLD+iEzrD8m1+1jeMIqVtCJSRwDj5xIaBTBWex3mpudBbnodlCtpsYoW94u3znxBk/cJeccogFEYYW6f/UIGoTde+Eo+BTSK1fTts4clMIqbRqE8tvuq0nVFhZmLp3h49jh/9viSf3Xcz79Yvsu/OLzP987v88Dmj+xa/hMP9f4fnpr/kYdmb/Cd+2c8c/uEr+3f4ZHzezx1eZufz3/Iv137nL/57ucX3338c9A7/BL1R35JfZufMvbxU+FX/FCqw8tSK+6kW7CRaq1oVBHNLsmWrKfaspEu6v8c2c50YjtThGg7s5nh9J+BUcDkr6tpZ7mqlkCZ5SRVxA2hJuY4I1TF5TRbOUJ1nIwRlYTmrKU7sZHuzny8Laupziwn27GYaMVCogUzscbSFDQWoS3DzReiTdhKP81u0TkeVnjxquIad+9Ps/PsIbviP9Y908vGq6//f8Le87nKO83W7r9h5ky37XY74Ox2AGMyklDOOQuRkRAC5Zxzzls554wQCKGcw1bOOZJENuC2u90zc+ac663fI3B7ek7V++GuR3tri4IPFBfrXmvdrPywzdrzDaZerjH5dF3yOS4/3GbihTjlNMKtTD/KL+mRf0mFAgcVypy1KL6qRtEVFQovK1PlrkW9rz7X/Ayo99HnpgSLxlS46FLuokORUCJdNan01KHMTYP8qyeo9Nah2kuLSlcV6jw0qPfU5Ia/Li0hhtwO3IXFlmB9WgL1uOWpTfMVXa5dUKfaRokqK0XqrE9wzeoEjTZKtJ5VZcBR4Gx21gAAIABJREFUlylPM6Z99RkP1mcoyhB5hjXyXFv6U03pitahNViFlmBlbovkcrwBrTH61Ity7kA1av1VqfRRptj9OHnORyj1PkGFnxoVviqSp1F85nqIpvR1XYAq10I0qA5QpjZYldoQNcr9FKgLUqMhWIRjVLkVcoLboYq0hSvRHqFEa4QSTSHHaQ4/QXu0gEUVumKVEZDYl6BBb7wGXTFqNIcc50bAEZpDFGgJVqAj4Bh9oYoMR55gJEaJyUQVFrJ0mc/VZ7nMgrWaMzxovspa0xWWm66weOMyD3q82W5x4U6LMw/aXJkps2G6xIrV2nPca3Jj85oX03kXWa10YbPRm7VmPxZu+zBed4X+/FMMpVsynWHLdI4t8lQzhlJNGc2yZCLPmpFsMwbSjRjMNGYw24hemR69WcYM5JnRl6nHVJExY9nqTOWoMJunzHyhMrMFJ1ir0mGl1pD5Bguej7jzdNiDhRvnGC63ZLT6FOP1ZxmusWWoxoaJm+d2S6WbhQ/RkoGbRgzc0megWZ/B2/oMtYpaGTNGOs0Z6rVksN+akSFbKW082GPDcO855P1XGOzzoLfHj5HROBbmM1iajGNmKIj+JgcGb5xn8Jq1pDIKYByuMWRYnK6r1KGjSJvOYj06Sw3pKDOlMVePyjQNOmrP0nvdgaHbzgw2O9PfZEdr7Wlu13uyvdbJzqMF7j9d4c6TCTYeNjO7lMHUdDjyQVcGui8y1Gv/6wz0XGSw147hAXtGhhyYGndiZtKFCblYSV9gceYs26unuLNixvayMZuL5qzNnmJp+hLzE87MjF5lasSeiUk7puYuMDV3munpkyxOn2Zu2JahNgt6WizpbbFhrNmayWYbppttmBK+zttmjLSZM95yivmmK6xUezMa68icdwSjp/wZt3Rl2syOMauTDF+yYirGngetkaz0hLA0HMLKVCRzYwLAfVgYELYCJxY7LrHceYnlDjsWOuyYvH2WwQZremtt6Ks7xWCDeH2GkZvnmeu6zEzHRSbbTjHRZoW82ZjBFlP6m03ov6EvqYyDtdr0V6gxUK5Kf+kJBipU6Co6LqmNg6XKyMu0uR5/lBzPr0m5+jVpzgeQuR8l3fM46V7HSPM6QqbvUVLc9pPhfYjisBMUhChQHK706+QFHyXT/6CkOlYm6NGQbUl1uhmVWZYUysyRJRiTGGtCQqwVyUmnyUg9u+vtS7IgK8mCbDGJ5lKKOCfRnKxYAYwm5CVYkJlgTVqcJUmRZsSHmZAYaS4FW4SSGOarS7ifAdFBxsSFmhHhr4+/iwoBbqqEeqoRG6BNerQJ2eK8X6IFBUIJTDtFRoYzpeXBlFSEUVQZQVFNDAU10ZQ3JFDREEdJbRg5xT7kFHuRI4GjD/lFPuTle5Gf50lejisFec4U5DiQl3lBUhBzU05RkH6OfNlZslNOk516huy0c2SmnCUn/SKZaRdIiLHG21cbT18LKhtyJQ/8wqP7zD3aZvaRAMY1Fh9tsPrwLsuPtlkS/74IW5Po+xUjvd6FRgGO4r3lx9usPNlmWXgWf/N58f25B2sSWIpfQ0Dm7+4KUPztvHzM/VdP/tvce/WEuyKw8pu59/IR94Qf8Z/mH4GXB4j19G9X1G9W0ndFyvovoprn4a8K450fdlgZraclSIXBUMX/BoziLnS7v7j0okiT53FqXQ4hTgHmX/hG8hcmWnyyG3yx+YxcAURXDnDD4xjtfkoSKHb7naDbV9xAVqHLT5VWb0Wuux6k2nE/YiVdcO5b8s+JWpxvEQpjqu0X5Fz8lsxzu+qiuLCSYfvF657FT6V1tPAxFl/6XlIYxXq60G5X8Sy8tI9ix+/Js9tLzoVvyTz/DWlnviLx5GfEWX5CpKjTMf5A6mEUCmOoyccEGe+RVtIeWu8ixk3zj7hovIOz2u9xl7yMb+Gu/gcC9N4jxPBDIo0/ItZst98xzvQjUi0/J1NaS4uKHbGO3i3sLj73LSVnv6bk7DeIwIuYojNfUnr+6199jMLLKCBR6mMUq2gn0dF4UIJC4VcUoFh/eT/Xrx6UgFGoi+Xnv5I8jLc9FLjld4Lbfor0uh9m0/sYL5z383e7L/mPU3v4Pxc/5YdzH/DU8TNeOH3Jf57/lB+tP+QHq494YPwBq5p/4In1Z7w89zl/sf+EX65+xN+u/om/unzEzx57+Mn/ff4e+xEU7OPved/yU8FhfizR5nGeKespJiwlmbGSbsV0nCErMrGKtkTU3CwkW0vQuJRiy6LwFCbZsJAq6nVOSWC4mnlG8iwKD6NQFYWvcSFFFHzbMp9qw0LaSWkNLWBRgON82kkJHqeTLKU/92SCOfOSX/GcVJczHWfDeLQ549EmTMSaMBCiKd3bFv2V49H6rCRas5nuyN3CqzyudOSnSl+2702w9vgu6zubLD2ZYf7xOvPPNll5tsnG8w3mftxg9oX4X+K2tF6Y+GGFhadjtGQFUOmgR5GDCuXOWpQ5qVPhrEm1uw7lzuqSstjgq8/NQCNuBZtyw9+CKlddih0FVO5OpYcOxc5qFDmrUeisRrGrOiXiVrSrOvXeOtI0+ulx01+Xm77a3PLTpdlfh9ZAPdr9DGi+osNNe03qTp2gxlqRazbK1Fso0HpGjc5zavTbaTDnZcpqiCkLkSaMxxgzmmrORPZJxtMtGEk0RB6nR2eYKp2xWvSmmNAWZyQBYLWPMhXeJyj3OUGJl9JrYFShwl+DmkBNGl+ri6J653qoFnXB6tSHalAdqEZVoBrVwepUBqpSKc4JCmAMU6c5TI32SFXaI09IK+fOGBVaIpRoj1GjU3QuxijSHSeAUZWBJC0GknRoj1SRQPF2qBK3Q09IK+2eEEV6go4xGKbIWMwJ6SLLvEyD2XQNpjO12Ky0YjJbh4kSc0ZLLKSZqzvD4rUL3Glx4eVwCBtNV1lsuMRLeRj/PpfOzxNZPOqI4md5Cv8+k8VfZmQ8mUxg9pYHvbm2DMismEg/yUzBWaYLzjCWY8Nojg0T+ScZyDCjT2bMQIYpw9lmdKfq05qsT1uaEb0ZxgxlGUiXaqZyNJkW0JirxHz+CZaKVFgs02C6XIfFelPWbtgyW2PFWLk549XWjFZbMVRhRn+5MQMVJgw3mjPabIlcpHBv6DHYrMdAsxZDLdoMd+gz0mXEaLcpIwNWjMpPSjM8aMVQvw1D/WcZ7LuMXO7P9GwSm3crefK0kdnxOLpuudDb5MjATTtGbp5hsNaM/ioD+iv1pBBMd6k23cV6dBfrSwnq7lJj6mVqdFSI38sl5LevMtruzki7B33Nl7hZbUNHkx9rize4d3eEB4+nePB0iI27DcwupDE1FcGo3IfhAVe6Oxzo7rhEX5cD8oGryAeuMC53ZmbSnalxZ8bkl5mQ2zE1cpaFqVNsLNmwuWTK1rIpa/MWLE3bsjx7hcVpdxbHr0pq4+ysHRML55levsDE1CnGBiyQd5rR22HJ7XZLbrVZMn7bgunbtsy2nGG65TQjzRaMtlsy3XaOlZtu7NTEMBnoRf9ZX3qNPZkwdWfOxIExUxvkF6wYDjjNncZwtnpjebacy7ONAnaWs1mbjGN1IpKl0UAWhj2ZGXBmZtCJyX5HRsX5xlY7Bm84Mtbixoy46jMQwMZoKGsj/iz0OzPTfZHxdhvkLSYMt1sg77BiqNmE3nod+qo16CtXpa9UmYGyEwyWK9NTrEhPkQLyMlX6ClQoCfgSmdMnJF/5knS374l3/IZEp30kOO0lxf17kly/Id7pz6R67KMwVJHSSBVKw5UoDVekJOwYJeFijlAeqUBtvCp1SRo0ZhrQXGTNjWJbKnKtSY7SJ1mAX8IpstIvkJdmRW6aFVlJZmQmmJKTJIDRnKx4E7LjTaU1b16CGWmxZlJxd0qMOYmRpqTEWEnQGBVkSLC3NuH++hIoJoSZkRBqRnSAITGBBkT4aBHho0FSmAEpEYaSpzA/yUoqBk/PcqGuIYby2igKKsMpqI4ioziI8sZESuqjyasIJL3AA1m+B9klfhSUB1FcEUpeoT+5+T7kF3qTX+BGVpYDmRkXyBUKYpY9eRkXyc24QGbaOTJSzpGTbocs5RyZMntkKReJCDXD20cbd29Tqq7nsSpA7pG49yxUxk3mH61LELjy8C4rj++w8vSOBIIC9hZF5+9voFGCxSevYfHxFsu/GQGOEizurP+3n/vdvZdP+Of5fwHjvZcP+e/ziPuv/udIHsU3qejXa+ldUNxNT0tAKap3pKDNDg+fr7Lx4rHkYRQr6Zu+igwEH5eAsTVIjQ6fI/QGq0m3pFvFaTABjM4HKXfcrb1Jt/1SOpsnPIyx5ntIO/UFhXZ7qXc5LJ0S7PQVsKhEt68yXT4qdPmo0uIpgPEANVd2gTH/7DdSSloAo9SfaPOptE7OtfuWZIuPpOCLAEYxCWYfSKAoktFF9vslhVE880TJ9/mvKBDVOyIwI2p2Lu4l++LeXWC0eQ2MZmIV/SEB+n+SVtIhxh/hp/8e7sLDqLG7lhbA6Kr5R66q/B43zXd+hUY/3fcI1H2PcKM9RIvLMYYfEGPyESmWn5Nh/eWvoZe8U19RdPYbSsVKWgLFvVLgRaSlyy58g/AxiqS0gEWxmhYKo1AaBSgKeJRUR/u9vyalRWJarKZFt2XNpX2Unfuz9LVYUd/yU+Smv0hTH2Am4CBbbl/xzOFjfjz7Ln87/z4/X/mUV55/5kfvr/gv58/4vy5f8V9Xv+Vvdl/xw8lP+OHUJ/zV4Qv+7vQp/+G2h//wfI//CPicvwZ+xnP/93ga9gHPEz/jrwVH+HulFo/zNNhM02Y2WoPZOF1mE/WZSdBnWWYhpaNnE0T4xRLRuSjAcSHZBgkcRQJawKFISQvPokhJv74dLdLTb4BxNnl3/Sz5FTNOs5x5ZldxTD9Fd6CGtI4WiuNC2inmk04xHm3BRLQF49FmjEWbMBZlTLe/Gj0B6pLSKFbmW7Kz3M9x5WGpG89rnflbTQDbd8clYNx8uMXKk1npwsv8kw2Wn6yz+mSNaaEoPt9EqIsrO1tM/bAmAePtTH+qLulSelmFKidNqp21uOapR5O/CTd8DbkVYMwNX30affVoCjCg3lOPaldxT1qNYkdlaWVd5qJOhbsmtT561PsbUu2jR7W3DnW+ejT46VPvo4MAxht+4v60Fje9tbnprUmzjzat3nq0uhrQcEGNmpOKVFspUG1+jBrTo9yyVqLjtAoDF9WZctFnJciYtVhLSfmdSLVgPM2CqTQLZtJEWtyYvlhtOuM0aYvToznaQLryUheoTqWvCuW+KlT6q1PirUx1kDZVgdpUS8CoQVO4uE+tKxV8i0BMbbA6FQFqlPgqU+SjRLGfMhXi1wlQoS5IhVvharREKEvKoqjJESvongR1uuLV6YxVpi3yKF2xJ+iOU6EvUZMRmSFdMWIlrUpLqLhipERLiBJ9kSfoC1dgOEpRCqqI8Mp0kjLTycpMy1TZKDNhOkuD+VIzJoW6V2DEQvUp5qpPs3TtIk/6AnjYG8DSDSceD4ZJPsVn42k8lyfx00QqP44nca8/jO2hMCZvutCZbU1XshnyVGvG8mwZzz/FSO5JRvJOMlZgy3CuNX0ZZvTKTOjPNKMzxZCWZCPahIqbbkKvzJCBDF3kGZrIxTnCdAUWCtRYK9VkuVSD2WI1Fiv1WK83Z6nWgrlqSyYrzZmpt2G00pS+Yl36y/Slmp7RJhNGmgwZuqnD8G1thls0GW7TQt6py0i3PvJuA4Z6jRketGBs2Ar5oDlD/RYM9tkyNHCJkVF/llayuPeogTsP6ujvDaLzths9zVcldXCk6RwDdRZ0lxvQXaZHT7kuncVadBXo0FOkL01rjiZVsUforbRitMke+a3LDLW4MNzmwVCHC723rzDSG8nGUi07d7t48KCbu/ebWFkrYmYmifERoTAGMtTvS3enG92dLvR2OTHQ68xg3xXGR1yYm/ZgdsqVyVFHpkYvMDN2RgLGtXlbNhZs2Fo6xer8KeYmzzA3dZnZaVcWJhxZGD3D3Kw9U4tXmFtyY2HShcWey2wPurM96cfkiBvj4y7Md59mofMiS12Xme2wl0JBU72nWeq+zHaTP/fy45j1imTwTAB9pu6MGl9lyvAiI0ZW9J+0oM/ZltWCEB60pLPdns6d9kzud2bzaraSZ0tlbM5kMDkSydhoKGPjwYzI/ZAP+jA+FMDsYAzLo0msT6SwMZnM5lQCq+PhzA95Md13mbGuM5IaOtxtjbzHhoEWE3rqdeiuUqO7TJneEhF8OcFAmTJ9Ii1drIC8VJnOrGPke+8h3fkjUq58TrrrPtJc95Hnf4S8wCPkBh4my+970jz3kuHzPQUhxykOU6Q47DgVkYpUxShSHPo9FZEHqYs+xK1EBToy1WjL0qCn1IS+altayk+TFatLWowJKXHWyJJsJVDMTjYnM9FUmtxkc8kPmCPgURRdJ5ojgDEj3kKq25HFWpAcZUpKlDkJ4abEBBkQ4adLTJARUQEGJIaZkRxhQWKYqTRJ4SYkR+xOWrSpVNMjUthiTSy8i5U1YVRfi6a8PpqCqggyS4IoqA6npC6C4poQUrKdSM11I7PYl7zyYIoqw8krCSI7f1dpLBBF37lOZGXak5NlT262A1kZ9mTILpKafI7kxLOkp9mRIbtEhsyB5MTzhIWa4+unh4ePBVXX81l5uMX8jgBGMcJzuMmS9G/GPVZEqPLxNsuPtlgU4Ccq3B5usix9Zvcpvi/UxZXHW/9txGcWpJ8Rlijx2V2g/N2DV0/5/58n3H/56H/O/wMYhQopAeJvnqJKR6iKvw3AbLwQZwLvsfNsmfUfHrH9/L7kYbzhoyDV6rQEqdMSoPIrMIri7t8CY+WV7yUwzBCBElGObfIB0aYfkGj9iVRtU3XlgLR6Fv2BXd5KdPso0+2tSpeXAEYFGt0OUed0kDL7fa9X0rsKY9rJL0i2/pSsC1+Ta/+ttIoWtToZp75AKI1R+u9I3sU3/sXdlfRuQlqspEXwJd/uW7LPf032hW9+BcYEm08lhTFKhF1M9+Cv9y7BRh8iQi/Co+iq+nvcNN75NSXtrP62tJZ21XgHV423cVH9A3667xOo/wEhBh8Qqv++VOwdpv8+sUZ7SDH7RPIw7ial/0zhmdfAeE4oi/8ARuFfFCGXNx5GkZTerdk5JAVfRPhFQKPwKgpVUVTrvAHG7gB1KSFddfEbqWJHBGGavI/THHCM9qAjDPjtY8L5E9bt3+fZ+Xf5+cIH/Oz4CS9dv+SZ26fSmvn/+H7F392+4G9XvuCvlz7nxbkP+eXqp/zd7WP+7vkh/+n/IX8L+4yfor7kh6gveB7/LT9kHOFFvipP87VYT1VhLUWL+Thx+UWTiVh1FtMMmU8xYDZRjBELyWasyGwkb6NYU6+INbNIR2ec+XU1LaBx19N4UoLFOQGBKSL9bM1sirW0ihaJaDFiNS1W0R1+qozFGDMZLy7KWDIRY8ZAiB7D4YbIww2l52CIHq2eygwE6zKbZM1q+lnuZ13kYZ4HT8o9eFHnyt9rA9naHmXt0R22xHnAp3O7F14eb7D0eI2VRytMPV9h5tkGKw+3WXu4zcyLdRaFwiiA0V6HCgcV6py1afTUp9nXmLYgc9qDzbntb8QtXwNu+enT5KNLg6e4M61BrRh3TWpejwi+NAYa0RRiSoO/IXV+Ah51qfPVkQIxAhhFmrrBU4sbnqLoW0taR7d669PqZkDdBWWqbBWotlag2uIY1SaHuW5+lNaTCvSeV2HksibL/kasRluwmGjFeJIZIwnGjMQZMpNiJoV/xtJMaY0RoRU1GkVNTphIRGtzLVSH+lBdroXrUxmoRW2oPtXButQEanEzVIPmCF0JGHcVRk2qA9WpCNSgyFeFPC8livxUpa9LfZWpEldigk9wS3gYwxRoj1SiN0Gd/hQtqZS7O16Z3oQTDCSr05+ozlCqDvI0fbpj1OmM1qBZ9Dz6K9AUIE4QHqYr7DADkUcZi1NiNlmN8VgFJhMVmZWpsllqzGKeNktFhswXGjGVp89ShTVr1y6w1ujAk/4gXk3EsdzswZPRWF4tZPBiKZtXc+m8mkrmiTyShdvujN+8wkCNHW2ZlnQkmzMsO8lQtjUDWZb0yMzoy7JEnn8KeZ4tfRmW9KabS8/2JENakkxoS7OgPc2M9lQjulL16EnRpDdZhYEURRaLdNmsMGS1VItFoTQWq7NcocdqjSnr12yYqzZnvt6KyWpThsv0GCzTZeSaAaM3DRht0kN+S5uRFi3kbRrIOzQY6dJipFsXebcuQz2GDPWK8mtjhnoNGe43RT5oy4jcAfmID+vb+Ww/qGVyPoe+/iC6O73oaXWmt8mO/sYz9NdZ0VVuxGCNOSP1lnQW6dJdoEtPgR69hXq0ZqlRFv4dPaWmjN24yESrEyNtbgx3eDElrtLIQ5gcimFuLIuNxQpWFotZmMtkdjqR+elEZscTmBlLYGIsjvHRaMZHwxkdCUI+6MXwgAujw05MjzszM3GVmYkrzEycY37qNEszZ1idPcva7HnW5y6yMmPH/JQ9s9OOTE9fZW7yEosTF1ld82J5I4yt1UQeTafyvDOehw3B3LsZyGZXMCuDfmwMO7Ax6Mz6kCcLfa7SmcCZITu25V4860zgXkYaC05pjJ4OYdjcDbnBJSb0zyHXt2bA0oZ++wsM+bixmpnMVGIMI2GhjAUH87CulJ2eGu7NXGN5sYrhqSz6RpMZGk1mYjyVmTEZCxM5rM4UsD5bwOpMNqtTMpYn45gbCWB62JXxfjuGu2yR951iuNeGvhYTuq/p0FmpSmfpCXoEJIpqnjJlCRz7SxSRlynRl69AScDH5Ht/Rp73t+R47qMwUNTsKFEacYzi8CMUhB4m028/OYFiJa1IWcQJKiJPUBmlSH28EpVRB7mWcITW5MP0pR1BnneC4Xxl5CVajFSZ0VdpQ160GrIIHVKiTEiJMSM9wZiMBGMyE03ITjJDAGNOshk5iabS5CYKD6O4CiPuT1uSHmdBarQpieHGxIcaERtsSHSAvpSIjgk0JCHUhKRwAY3mJIabkhBqTGK4CWkxFsjiLKUrMuKaTFbqafLyXKVzgOXVIVTWR1FYFUZqvhcZRT7kl/tTVBWALOcqsnx3Mop8yS0LorAilNyiQLLzfMjJ9SAnx4Wc7CtkC1DMdiAz24H0jEvIMuxJTb1IUtJ5UlLsyEh3JD3dkeQkOyIjTxIYZIyXnzXVjYWsPtxm4eED5h/fl3yM/wDG+6w8usPqk21WBTS+BsWVR1uIEUAontL3n9yRPiPBo/S9LenzS+KoxG9/7vEWv9t59ZR/noevnvHbEd9/8Orx/5yXj3jwT3PnxW4H468hl1cPX8PibxXGHQQwrj+/x4Onb4DxAUsjddzyV5KA8XaAGrf9d4GxO1CspHdDL6KHUaykKxyFh3Evv1UYY8z2EG+56zssu7SPW2It7aVIh5ci3d7KdHup0umpQouHwusTg4elGh4p9HJBVObsRQJGoTAK2LvwNSmWH0vn+AQ0plp9QoTuW2Sf/UryNoogjPA1ivW0WEmLhLRIS+e+rtUR9TxZF74l9fSfpWqdeKtPibH8FFHaHWT4ngSMAVLg5R2clf8Xrmpv/ZqSvqr2FmKEl9FJ9Q84Kv0rHprv4K/3Pn7a7+Kn+TaB2n8kRPdPhGn/kTiD95FZfCr5GPNshcIowi67oRepf/HCbq2OAMYq+916HQGLkmfx9bUX0cUoVtLivZpL30mgKJLQAhjFU1TpXHP8XvIxDoTp0uh0iFtux+jwO0FXsLgvfYBh9y9YvLyHZ/Yf83f7T/mr/Wf8ePlLXrh+wY8Bn/BXUcjt/AGvru7hb86f8sL+PX5y+pCfXD/gZ689/BL4CX+N/ZIX8X/mSdw33I/bz7McTXaytdnJM2IpSYONdH3W0/SZilFhNlmT1SxDZpO0mYzTZDZJnwWxrk4VvkZTSW2UrrkI+HsNjGIFLZTGRRGGSd0FxnmhRorXQm18nYYWfYwiBCNqdETvpAi7TMSbMZVgLkGjPEKfHn81hsJ0GQrTQ8CiSEZ3+mgwGmnKsuw8G5l2PMq9xJNCL55VevGq3o1/rw1ie3uMtYd32Hq4C4xLTzZYeCI8JmusPFxm6tnyLjA+usPazi4wLj0dpy0zgBp7XSrtVWhw0aHZ25BWP2Na/UzoCrHgto8Brf6G0jR56XDLR5frHho0emrR5KfHdR8dbvjq0einT6O/SEUbUO+tS62PNtU+mlR5qVPtpcE1Hx0pFd3goU2jmzYNzhpcd9bkpqs2N521qbNTodL2OJXWx6i1VqTW7AgN5oe4ZXWYztPHGbRTZcpNi/lgQxbiLRlPMKcvQof+cG0m4o1ZzDzJZKYljaFKVPgco070ekbqcz1Mj2uhutSF6HAt3FACxrowA2rDDLkWpk9LhA5tovQ7QkdaSV8L06EuTIfqEB1KAzXI91Ulz0eVXE8lCr1PUOarSJXvMW6EKNIcdlzyKo7I9JjIMZZmPFuf6TwDpnINGEnXYTRDj954ddrClbkdosR136Nc8z7CNW9xhnAv7WH76Q4/wEDEEUZjFBiNPsZ4vAIzqSqs5Osyn6XOSoEeq8VGzOXpsVhixvZ1O7aarvJsMJT/WstmvSOARyPxvFjK5NVWHj9v5PJyNpHNbh/kdefprjxFZ9lp2rKt6Ey1ZDDtJL2ZltJ0pZvTk2HJYO5JhnIFMFrRm25FX4Y1bYnGtCSZ0iGzpj3NgtYUY9qTDWlL1KIjUZW+FFUWSoxZrzRjpUSb9RI1aT09X6jGUpkeazXmLFabMVNpzGSFAeMV+oxV6TF6TY/RRh1Gm7QZu63NeJsmI+1qjHSqMdKtyUiPNvJeHeQCEnuMGezWZ6BbRwLHcbktE+OXmZj04+5OEStbpfQMxdE7EERPrw9dbU60NZyjvdaGnhor+qosGL9+mskbZ+ksMqQ7X5/OHC06sjQr/cEMAAAgAElEQVRozVShIeEo041nWexwYqrdBXmrK+O9/syPRkjwMz0UzVhvNFPDscj7gpH3+SLv92FuLIa12UzW5gtYWS5kdSWfleUslhaSmZkKY3zEWwLGiRFHpscdWJi5wvz0aZZmRdr5PMtTF1mZuszy5BWWppxYnHFmTvQrzjgyO+3Ayrwrd3cSePComKfrtTzpKmU9OYIZj8uMup9hPOIiO00h3Jt05cGUP9tjQSzL/VkY82Bh7CoPp0L5uT+HHVkeq1eKmT4dzoSFG6N69kzrX2RU7wxys4tM2HnSf8GLOc8klrwzWXGWMX8hlmnPZEaTsng1P86DO6OMLjbRO17J5Gw964tNbMxeZ3G2itWFatYWKlmZL2ZlLo+FqSRmx0OZGfNhQu7ESP8FRgbPIu+3pb/NlN4b+nRXq0vA2FWsSG+RggSMYi09VKbEaLkio+WqNMR8Q1nQV5QGf0dpyCGqohWpiTtBWdQRSiIOUhB+mCz/78gPPkyZAMVoVapjVKiMPEZN9BGuxR+mJUMRec5xJrMPMZN/lLliRSYLlRgr0WSgxJCC8GNkiTOBEXqkRBmRGqtPaowesnhDMhNF3Y4J6XEGZMUbkZ1gTF6iKUWposhb+Bh3r76I+9ICGBPCjIgLMZRURgGHcSFGJAllMdSEuBBj6bWAyqQIE1JjxB3q3VvUqQI6461Jl9mTnu5AVq4r+SV+5JcHkJYvVtDuZBS4kV3oSkbuFTIKPcks8iG3NICC0mByCvzIyfchK8ddgsDMjEtkZdmTmXUJWaYDaRmXSMt0IDXdgaQUOxKT7EiTOZKWdoWkpEtERZ0mKNgUb38bahqLWHt0l8XHD1l4LKBx+zcK431Wxb8dT3Zn9fGWBIXitQBIMeLr9ad3pXnzvgSTAhJfzxvA3H1u87sHL5/w2xFw+PDHZ/80Aiof/4/5Z1gUr0XA5be+RdG9+CY1/VsPo1hJ7yqMK9JK+s6Lnd3ibuFhDBFXGjRpCVClzesQ7b6K0pUXcRpQAGOdyyFKLu0lV/Qc2nwmpaRjjN8nRpR4C8Cz/YzC819x3fkwLe7HafdQpMtLmS5PFTrcVbjtpsAN98NcczlMhcN+ii/uI//8PgkYs85+Q4o4vXfmS7LOi1//U6la5w0wRuq9La2h020//zU9LTyMYiUt1MVih+8oECqj/b7XHsavST71hQSMiaICyPpzoq0+k1LSQmH0138Pb50/4qb2B64q/xuu6rsqo/AwOij/Hif1txEq42XFf+GK0r/grfWuBIze6m/hpfJ7ArXeJUTzHaJ1/0SK6UcSNOba/lmq1Sm7+J1U2P0m8FJlv19SE8XKucZhv9TDKOBQ1OhcdzkqBV8khdFxN+gi1tACFIXS2OyhIK2hha9RqI+9wVrUXtpHm5sSfT4atPkoMhh+Arn3PpZdvuInt/38u/1X/G/7b/nx3Jf8zXM/jwP38NT/Yx44v8NTpz/xo/MH/Oj0Pi+vvscPzu/xo/dH/Bz0OS/jPudZ0tc8SzvEWvR+ttM0WUoQRcfarKbqs5yiw2joEeYSVXhQasFmniErouMuTp2ZBG1W0s1YShWwaMZqug2b2WekSy2Sopi6ey96UfgUhTdR+BTTdqFRqJBL6aclz+Ib36JQG8UqXoR85FGGjMeaMBiux0iUAUNhWtJNbXmELsNhugyE6DASacxAsAEz8SdZz7zEVvZlnhc58bIsgFd1/vzc6MV/NYRx9864pBxuPNhg9cksKyKl9myb5cfrvwLj3PNN6S/96s4WMy/WWH42QUd2EPUO+lTZq1DnqE6jiw5NHrrc8tSlM9CUzkBj2v2NaBaw6KlDk5dQCDVo9FCn0UuDJl8dbgcactNvd2Xd6CtKuTWp8dak0keNSi9Vqr3UqfXUpM5dkzqRuHbWpE50PF7RpEEkrR1VueagTon1EQpND1BldZx6q+NctzjCDfODtFgfpv+CMvIrKsg91BkPM2I01pSuYNGnqsFAmDaTyeaMpJlSH6RAlZ+itI6+FW1IgwDGMD1qgrQkWCz305RgsSZUn9pgHVoj9WiP3b0I0xSlT3OcCfWiDDxUh/IQHYoDtcjxVibbQ5E8z+OU+SlxI0KDzgQdehI0GEjWZCrXiPWqU6xWnWax1JLZQiMmsvUYz9JHLtOlJ06N5mAFGnyOUO91mGvex6j3OsCNoK9pC99Pd8RBesMPMRR5hOHII4zFHGcyUYn5DDWm05RYy9Nmo0hceNFluciU5YqTzFeeYbvFg1/mZczd9GCtI4j1wXBWx8LYmYnl/mgos81X6K8+RXORGbcLLWjNsqQ92YKuREv6c07SIwBSZkZPhgVDebYM5Z2WYLE71YJemTWdyea0p1rSlWlLR7qNBI2dMnNuJ+jQmqBBv0yHuRJTlspNmS/QYLlAkdViFZYK1Vgs0mKpzIClKhNmKw0ZL9VhokKPxRsWjF3TZbRBi7GbWky0aDHerom8TQV5hwqjPRqM9Wkz1q/LSK8hI73G0lPeo4u8z4CxIUumJi6xthbOo2dlrG6XMDCWSO9wCGOTEfR1uXOrxpbWais6Ks0YrLNhSMBjmRmtufq0ZGjQkaVJe4YazamKtGepsdxqz0q3i1Q4LlbSi2ORbC/KuLOQwbw8lvHeUCYHgpD3uCHvdaavzZHx/mC25vO5t1rD+molS4uFzM9msjCXytxMNNMTAUyNuTMz4SStmhfnHFmYs2V5/jQrcxdZmnRgecKFpQl3FifdWZhxY27WidmFqywsubK+HsS9p3k8fX6braFrjCWmsO6dwP3LIQzrW9GgokDrJW3uTbjxbCmKnbk47i3Es7UYxtaiP4+mInnWms56VCbL9hVM24QxaerCqJYdM7p2jGqdY0jfgdkzIWy75/DEu5b7V6rYOVPK89MlrNsXMhZYxNP+GV7u3GdDFDivj7KxPsaj9QkeLw+zttzE2soNVpeFClkpKbBzU2lMj0cyMxnI9LiH5N0cH7VnbPgsw12WuwGY67p0V6jQWbTrWxQK41C5CvKKE4yWKzBZpU5PriKNcQepDPuehgRlqmMUqEtQojr+GMUR+8kL/Z5032/IDTxIcbgi5ZHKVEWfoCr6OFVRB7meeJjeQg1mipRYzP2epYIDLBcdYbbgCBMFSnRnKZMftJ+8CFVk4drIog0lYEyO1kEWZ0BmghGZ8UYSMApYzIoTt5gNyU80JSNerKXFiT0r6VRgYrjRrypjTJChpComhJmQHG5GQoixpDxKCmOYgEcj4sKMiA83JjXWkpRYSxKiLUhNOosszY74hHMkpTmQU+xNTokPWYUepOc6SbCYmXOZjHw30gs8yS3xp6A0iLwif/IKfMkRZd9ZV8nJdiQ70470TDtSMx1IydidpFR7EpIukphsL4FiYqI9cXEXCAm1xj/AGA8fayobCljZ2Wbx0UPmJWC8g+jtFb73lZ17kvq49mibNQGID7ek58aTu2w8vYt4bj69x9az+2w9u8e6AMtH25IncuXhJis7m6w92vpvs/pom9/dfyVCLrvz4Mcn7PzlKeL52/d+fS2CLmI1La2iH0uexrsvdr2N4j3xOWkl/eIhAgC3f3gzD6SvxXvi8+Izmy/vs/n8DjuP7rHx/CF3fthkdbSG1gA9hoOVaQtW5LafgrROFsDY7HVsd7wVqHM9TKnDPklhzDz9Z8nDGGf6IVHm7xBl/kfiLfdQbHeIasejUl1Mk+sh2ryO0eJ2hGbnY9x0VaTO5Si1TgepvrqXKscvKbH7iMILeyiy+4yiS19T7Lif9NNfknX6K+LNPiTZ+mMpNR2s9y+kn/ucpJMfk2j9ESm2n5NvL2p1ds8GipOChfYCGsXFmH1knv+alNNfkHTqM2KtPyLa4iOizD4hXHgQTT8hyOADvDTewk31Dzgr/xsuqm/hpv42zqpv4arxLs6qb+Oq/kecVN7iqvLvcdd4Fw8xmuJCzHv46e3BV/dd/HXfIszgXeJNPiTL+nNKz35L1fl9lJ36iqoLe6m8sFdSDWsu7aXWYR/1jvulqb38HdedRDJ6Pw1XD3DD5TB1jt9xw+UAjU77ueV2iGb3I7R4HqPbX4V6h+8oOvkp/cFaXLu8n3ZPZTq9VbntLpLoyvR6KyD3OMys6/cs2n3Bo6vfsnPhE34OOMCD6P1s+X7K1tX3eOHyEb+4fsLPV97nJ7c9vPL7hKfBn/Jz2kF+yVbhRaYyP5bqMp9wgIWUw2ykH+NuxmGe5B7hYfa33Mv8nFc1+3hS9SUv646ylS0+o8FGmgmbslOsJp9mNeUMG7LzrIm0dPppaeUslEQxc0lWr2HRVlIWJXVRgGOqKN4+yXzKSZZlZxgON6DTV43RKGOm4i2QRxhKI7yKw+H6DIboSq/7ArUlhXEsyoTJWHOW0s6wmWPPo1IXXpa58rIikJf1Afzlpg//uzGMrbvjrD66y8bDbVafzbP8bJulp+J/fhusP1ph9vkSc8/XpL/A4jOzL9ZZfjpFe2Yo9fYm1DjoUmWvSa2jJtddhdKoR0egMZ3BprQHCMXRiCYvPW76aNDgqUKjtxoNXqrc8NGkSarL0eWm3+40Bxhyw1+LBj816vwEOGpT4WNAmZchRS46lDprU+WiQ6WjGhUXD1J99lNqzyhSc1aXQksV8s0OUWtxjJsmGtwyN6DeWpvKi8p0OGgw5WPEfLAxMyG6DAao0eavTmuoHu3RpjSHibW4OO+nzs0IHa6FadEQbUhtlAHFgRqUhOhQFqpPeZgBZSF6lAdqcz1Yi454MzoSzbkVbcBNcUow1pDrUbo0ROlQE6ZGZYgKlWHalIdo0hCtS7fMhMEsI3pS1OhPVWE8R4uVKnNWay2ZLzNgtkRbuvs8mqWNXCiMyTo0hSlT63uUWr/j1Pgdp1aolD5HaA9WpC9CkdEYRcZjjzEdf4SF1GMsZxxnJfM4K9kKbJfosJSnwVyuJnOFBixVWLJcY8vatfNs3rBntsKaxZpTLNWfZqbOio12B1bbrjBSe4buMhs6Sk7SWWhLZ64NralmtCWa0pd9lp6sU3RlWNGVYc5AnhV9uRYM5lvRl2NBZ7oJHTJjaQ3dnmZMe5op7Wnmkp+xNUmojNr0JGtI5wxn8jSZy1dnoUCdpaLdWS7WYKNSl+ettsyXajFbqsNynSmL9WZM12ky26jN9E0txm+qM3ZbjbE2VSa71Znu12S6X4OZfg2mBvQZHzRmfNCQ0UF9RgcEMJoxO3GB+1th3N2IZ3EmmpnpeFa281lcS2d2LobWW3a0N56mr/EUw9dPM1J/it5iU9qz9GjLNqAzz4jOPH068nUZrbdhqcuJ2S43xto8mRmMZm40lc2VUu5sVrK5lM/UYDjjPV5M9rgx2evKQLsTE8NhbKzms7JYwNp8PotTGcxNJDE/Gcf8VDhzE34sTHsyN3mFhRl7VhbsWVi4wMKCA4vzbizN+bE0F8DCjDdzk67MTzqxOOXKyowna8sxbN6v4s5fxnjxYoeNJjkjPvmsuWez5JbI2BkfejXOM6B+DnlUCP81080v2z08XG9ga66QuwOZ/NRVzl8qq1jyTWfqUhbzZ6KYNHZhxtiRSd3zDGieY8TUgzvuedz1rOK5fxN3HMrYvpDDHft0Vh0zmfHI4S/XRmHpCf+xfp+nK/PcWRrmzno/9+/2s73dw8p6C0vrN1jYqGVxs4yZxQxm5hKZnYxkXh7EbL8vY0MuyIcuMd57nunOU4zdMqWnVpO2cmXaK1TordBkuFKPsSojxkVnpki2V+jRnqtCXfwBbsoUaUhRoj7pBJWxxykIPkBu4Pdk+uwjx/8ARWEKlAhojBKr6OPURB2hMe4YvVkaTOUpsJj3HUuF37FceoDZoqMMZipwLfIIOT5HyBZXYUI0SAvVIFn0N4apkR6lRUa0DllxemTFG5Aeo0dGrD6yGD0y4w2kxHROnAXZseZkRJmSGW1OUoghcQF6JIeakhpujizSktRIC1KjzMmIs95dWYcYEhtqjAjHxEeYIUs4RXKMDbER5iTH2yBLPkNa8llSk8+SlnZBWidnZjmSnuFAqsyezOwrZOU5kpV/hax8J3ILPKQzgvmFvuTkeZKV40y6pCZeJFV2EZlYR6fbS/5FCUiTzyETa+n488hSHElMuERIsA3e3rq4uptQWZ/DygPRkXiP2UfbTD1cZebRCjM7ootxXfIwCiVR8ie+XkW/URZ/VRef3WXj2T1phNoo3n8z/+xrFD/7D2D88TEP/vKEhz894+HPz/4Bjj/+AybfQOR98VkBhwIMJSh8ID134XEXKqXvibJuMT+8HgGMr8MzWy/vsfl8mwc7O6w93WH72SorI9W0BRoyHKxCe8hxWgMU6fFVod1PAONRbnkepcnruKQwipS0CLdknflKOpMnyrujzP9EtPl70iWUvDP7qbh0mEbnIzS7HqTd8yAdnododTlEs7hi4nSYpiv7uen4JTcvf0yT44e0OH9Cs/NnTMVp0B1wnCzLd8k58zVJlh8Tb/EhiSc/Itjg30iw/Yg4mw+Js95Dsu1nZF3YR/aZr8kXKWQ78fv6jnyRmrbbJ62kRXl38unPibP5mGjzPUSafES48R7CRUJaAKOozxE1OgISVd7CVTzV38FF7R0JGAU0irmi9HsclX6Pk8rbuGm8i6e2OCX4AR5ab+Oh+a8E6r6NAOc0848pOPklVef2UnH6a2oufkeN3XfUCVXRYS91l/fRcFX0LH7PtSuiPmc/jc7CryiuuxzhupOAxe9ocvme2x7ipvRR2r0VEDela+33kmP2Pu3eJ7hx9RDtXido8zwhqbYdPsp0eCrS6XqIYbeDTDrtZdDybeZPv8cz/0OsBu9nyfsrVtw+46HPVzz3/jNP3T9lx+Mjnkd8y4uUQ+wkfcfT1OPcTTjEToYSW7JjbMuO8jhTgZ9ylfhRdoCfMvfzS94B/lb4HT/k/Jmfig/xLPcILwo1eZSty510QzZl5qzJRMWO6GXc7WEUp/uET3Eh1UaCRgGJu2MjnfWbS7aWehTflG8Ln2Krh6h50mE82lSCxqEwA0lFHI00ZihMnwEBQiG762gBixJsJp9kLfM8dwsv87zKgx8r3HlVFczLa4ESMP6nSDneHZc8JuviL/KzeRafbbH4G2Cc+2EXGMX/8iRg/GGd1eeztGeEUn3eiJpLetQ46FDjoMk1J02aRFG3rz6tfga0+BpIwHjbx1ACxpu+GuyOJjd8NLjlpy3V5bQEGtIcoE+zKOb216fRT5cGXz3qfQyo8tCnwlWXCidtqoS6eFWDmosKlJzcR5HVVxSYK1FgrUWWlTgVuI9qm0PcttCi3VSXDkt12s4douWcKj0Omkx4aLMQosdooAbtARo0BevSGGbAtWBtboZoSv2LNyJ1JOhrSjKjLtaYkjAdCoK1KArVpTLKiPJwA8qDtakP0qIxTI+mKHGDWo/rETo0RulyPUaXhmht6iM1qQ1Xoy7WkDqhRKaYSHA1nCdSw9oMZaghz1JluliH+XIDCYxmijUZz1NnNEebQZk2HfEa3IpUo8b3GJXeR6nwPkqNzzFagpTpCDlBb7iC5GGcS1JiKe04KxnHWM8+zmaeIht5iqwXqLOQq8p0tiojGaqM5eoyU2rGTKk5U8UmTBYaMlVkxEShHpOlemzcPs/SrYsMVZ2kq8SatgIbOgtP0Z5lRXOSMa1JJvRlnaU38xRdMks6003pyzGnL8eUwXwBjRb055rTmW5EW4o+LUl6tKUY0ZttQ1eGJe0pxnQk6dGVpMF4ljZT2erM5qlL0Dgvfq8FqiwVqrJaos56hRYLxSK4o8NilTFLdaas3NBn6aYOc01aTDWpM9KkzHibKlPd6sz0aTLbr8H8gAazQwZMDZkyMWTM+JChNJMj5ixOX2BjyZPZMTdmRn1ZXUri7uMqFlYzmJuLY7DXnZ7bFxlqvsBY03nGGs7QU2hCa7oOXfkm9BabM1RhhbzaksV2cTbvEqPNV5jo8pN8eGtz+dzZqObOVjUrc1nIu/wY63Jntt+Dmf7dQMzEcCiry1kszGeyNpvD/HgyU8NRzIwIWAxhfsKXhWl3FqavsDznwMqCHUtL9iwtXWVxwZP5WT9mp8V4MjftyuKsgEY3lqd92VrL4v7TXu78ssWjZy9ZvznLhHcFW875rDgnM3c+lAVjH4aPXaTO+Bzzaan8MtXB09lGNvrzuXMjkx+qinieVsy6RyaLl7OZs41iysSDWRNnxvUu0K99nmW7KB76l3PHp5on/te551TK9sUMts4nsWaXyvSlVLai6vjb9Uleto7zqHuA+8M9PJ7v4+XWEI83e7i/2cbdrVusbVQzv5LL9HwSM3MxzM2EMTfqz2S/J6ODzowNOTIlbl93nWWs2YLeej3axV3qSm36Kg0YrTJjvMqckUpjhisMGBZXY0q0aMpQkICxUXaCmgThVTxKcehRcv2/J8NrL1m++ykMPU6p5G9UoDLyOPUxx7mVoEh3uhpjmUeZzd7LYsE+lku+Z7bwKN3Jh6kM+J4CX0XyAtXJDFJHFqxGmrhbLYAxTJ3MSC0yorRIj9JBFqlNRowuGXF6ZCcYkh1jTK4o8o41JSPSWJq0cCOSQwxIDTchJcwUWaQFsijhcbQgPc5aWllHBugS6qtDZKAh8ZEWpMWfJjnWloRoa0llFOGblPiTpCacIj3lLOmp56XASrrsItJk2JOVe4mMHPG8QoHoYhRXYISnscCLzBxnUjMukSy7sAuM6fYSeMqSzyJLPI0s4TRpCWdIiTtHilAYYy4SFGSFl6cWLm5GVNZns/ZQBCXvM/Nok6mHK0w/WmZ2Z5n5nXUJFN8AoxRaEb5FoTYKX6MAw6evV9LPXq+ln/7mvaciZf2PIIz4dSRgFJD4BgB3gfEpj35+Js3Dn55KECl9/y9PpK93Xj8FMAq1cVdJFAri7ryBSlG3I+BwV3HcBcc3sCh+bvvVfbZ+uMvOw4esC2B8/hoYAwwZDDxBW8hx2kRpt68qHX5K3PY+JvkOb7gfodZlNyVdeFEA49eS71AEX0TPYZTph8Sa7CH75FdUXvyOm04HuO38LR3u3zDg9z293t/R6/Ed/S77GHD5htnA/axHHmQz8juepCrwPEOZxzIVRjw+o9r6X8k8+RnJVh8TY/Ye8dZ7CDZ6m2irD4m13iMBY8qpz0k/8xUifJN79msJFgteA2Ou3T5y7PaSfu4rCRgTTn5CtMVrYDTZQ7jxRwQbfoivzrt4qr+Np+a7uKu/I3kZBTBeVf4Dzipv7z5V38ZR8d+4rPi/uHJClHqLqzDv4627B3fNt3BT+1f8td8iyvA9Eo0/JMviU0pPf0356a+pFbBov59rUhn3LiQKKBTzBhpvuu3CogDGW+5HJWBsdj9Ii+cRbrsf+RUYa+y+JdPkTzS7HuOWy1Fa3RW47XqM2+7HEcDYJi7CuB2ly+UgA1f30m7zJ2Yu/5kt38PM+x1myns/w65fshJ+hK3ooyz6fsVa4NfsxB/msUyB5ehvuB9/gPtxB3iRdYKXWSd4lnSYp9H7d08Ehn7NL7EH+SX+ED/FfM+r2O/5a+oR/pJ+gJdZB3mRf5xnxWo8LNJjM8eYhTRTFmTWu+qiqM75DTz+qjaKoEuSJdMJFpKKKBRCAYT9QTp0+2kgjxAnAI0ZFjehww13vw43lGBRfKY/WEf6vLj2IkBxNfMc2/kO7JQ48UO1Bz9Ve/JTbSg/Xg/kpyYf/vOGUBjHdoFRyP8i9PJ0U2rWf6MwvgHG9cfbbIqOrR/WWX8xR1tGCBVn9Kiy+/9Ie+vguu50XbOrZmrmzj1zz+k+3R1Gx3awO4ljxyRmZpZZsiSDZDGjxcxMFlhMFjMzsyUZJDPEcbjT6aTPM/VbstN9z701dWvmj1+ttfde2q5ylZLH7/u976dF9RkdKh3UqT6nxhVXDVq9dGj30ZMs6Q4fI9q8DWny0pDqcEQlTnuALs0+2jQJW9pHl1ZffZq9dWny1qXR24gGLxNq3QyoddGj1kmb6rOq1NgrU2+nRL2NHOWWeyk0+pQ8UzlyjFTJMVci02IvWdbvUXp8H1eOatNtacCwmQqTVp/QekyNpmPKdNspMOmhxoS/Bn3B2hIwVgZoctlPldoQDUklrL2oSa1QCxNNqY0zpizagPwQDfJDNCmPNqYkVI+iQE0q/NSpDNCgOljMOIpgjDY1YdrUR+tRG6lDfbQuNZFa1MYZUp9gREe6KUN55gxn6zGapclopiqjmUpM5qkxXajBTIEG03lqjGepMZKuSV+iOu1RKtKKwUofWWn+8bLXttIodlJ3hcgxECbLdLwCq2lKrGfIs55+mI0sGW7kyXMtV46rOUosZikxk6EkAeNYpgYzhYZMFxgxmqXNWJYWU3li57MOs8V6XGs+yXztcQZLLCRgbMuxoCvvCG2ppjTG6tEeb8SABIxH6E4xoztFKI4mDGQLYDRhNN+c8UJretONaI3TpDVOm+5UE4ZyjtGbbkFnkjFdiXp0xakxlqbBVIYqs1kqzGWrMJ+jzHy2Aks5CqzkKTKXKcNCnjKLlzRYLNZhqUyfm63GXGvVZ7VZm9kmNSYalZhqV2G2R435PnUW+tVYHtJgccSAuVFTZkeNmR01YHpUn9lxExamjjA3cYrxARuWpt3ZupHIzdslLCwlszAXw0ifO71NpxlqtGGs4QQjlVZ05erSkaFFT74xo+VHmK0/xVTtUdZ6zjN+xYbhBnumu31YHIuVAhxb10rZul7C8kwiA20ujLQ7MittlHFmpOsCMyPBbKymc3U5g+WpZOZGo5kcDGZ2JJCl6QCWZrxYmnVmZcGRteVzrC7asbJ8mpXls5LCuDDnwdyMO7OzLszPO7Ow4MLsjBtXl0O5c7uS+08X2fjLPW4+/oZrnevM+lexeSabLbt4bpwI5ZqZHyOyp6hVNKLa1Jz7ZTl80VnKank8dy6n80VWDg9Ds7nlnMWmQz4LFhFMGXgyb3TOiqsAACAASURBVOzGlN4ZejVs2Dgfzx3/Erb8ytnyKGHrQh5btqlsWseyZhXDik0yKxdy2Iys4U5WMzcL67hRVs3dpnoe9zbxYKye+1M13JuvYHOhgKtzSSzMhjM/F8TcnA/Tk66MjZxnfOgsU0NnmRt0YLb7JOPNFgxUG9B9WYfuEl2GL5swVW7FVLkFowIWS3QkhXGwWIv2bGUakuWojpelNOIwl0IOSWnoHL/PJYUx3WsPOQFirlFeer8k9DDVUbK0JirRn67GRLoM8xmfsZTzGct5e6V5xo6ofVz22cslX0VyfVXI8FMhzV8ojcqkBquQEqRMeqg6qSFqpIVpkh6uRUaUDpkxemTH6pMXa0ROlAEZ4Xqkh+mREWFAWpgBySF6bIOjPqnhpqRGmpMUYUpiuIlkWYf76+DnpkKAuzpRIcYkRR8lKeYYiTFHpVqe+HBz4iOETW1FiuiGTDxOSsIxUhOPk5ZykrTUU6Rn2pGWaU9G9nly893IyXOXKnXENT3TiaRUOxKfAWNysi1JiScl+EyJO0pStLUEjUkxJ4iNOkHoxSP4+Rrj56uDm7sRZTWZrN1ZZ/neJnP3rzEr1MX7qyzcuyp1Jkpw+Exh/H8DxvVHW7+GYyTl8Znq+BwYJVh8uD3z+BuhKEoQ+PU2EApoFDD4XGmUoFFY1M8USMmy/hUyH0g9jM/BUECi+FlxxPMCHv8ZHLdreba7Gze/vsvWV7d58OAB15/cZ1MoKMKS9tWj30eWtoBDzxRGZbr8FGj1kqHB5QC1F/ZT4bhve4bx5EdS6CXR8j1JWRP9hBFGO0kw3UW29S6Kj++k+fyHjAfsY8jzfWZCPmYpag+TvjvZuPgRD+I/59v0g/w1az8/Ze7lp/RP+VlcM/bxOOpDBux/R97J90g5sotos7eIMt+Bn+7LhJrtINpqN1Hm70g1PsnSPONuKQiTa/uJpCyKDsZMm48lYEw7+RHx1ruJs9pFlLCkjd8hzPgdQo12Emz4jqQyCmD00HgdN7VXcVbZtqQFMIpzTuEFHBVf2lYY5f7IWfk/Su8LldFLewfuor9R7J1WexF/tReJ0nuDFNNd5B/9iNITH0uwWHtGqIYivLJfgsR/BkZxL9RFoTIKYBQ9lc2u+2nzOEirm1gPeECy9Pv8VagR/ZfmOyRlsc1dnuYLB2l23E+ry2E6vBQRVTtt7nI0O+2nw2kvvU6fMe62nzlvWWa8lOj3PEyO9StUunzAcJwSA8H7mAr6jKsRB7gZe5jViM+4H32AL2MO8jTqcx4FfcQ9j3d44rObH4I/5sfgT/nO/xOeen3Ed0F7+Cn6AD8nfs6PqX/mr/kf833xJ3xdtp97l+RYSVNkLlGLpVQLhHr4PNgiVEVhSYv3tkHRlJloE6ajt6txRHClz1+DDg8l5mItEMqhZEULWAwzlM6QWPsXoClBpQDJmWgzrqae4Hq2HTdy7LhX5MSDEmceX3blL9We/FATwrcNgXzX7MXP/wkYV0WtzsNr/1NgFJtgniuM608EMAZz+bguZbaaEjBWndGg5rw6ja6adPjq0xtkQn+wOV1+JrR66tPqrUNngIF0OvwNaBFwKOYbPbRp8tCh0V2bZk89GtxNqHczp/qcHhU2qtTZqdBsr0qbvSqNpxSptpKhwuIQ5ebyFBupcdlMk/IjcpQc/RPFJ9+l/KwCdY429Di5MmJ7ilEzWWotdag7pkPrKRW67WQYcFdm8KI+zSG6lPlrcMlPhbJgNeojdKkL16U+yoCWFAuaUi2pSTQlJ0iF7CBVSiL0KQjW4lKgJpd91akO0qE6WJfqi7pUhepSFqxJZZg21RG6NMQaciXeiMYUU5rTTOnOMWMw14TBLG2GM9UYyVRmIleV6QJ1JvPVmMwX6qIGo5nq9CQo0xqpSFOoEjX+clT6yVPlL0+FnxzVolonWIaeUFmGo+SYS1bkaoYS65lyrKUfZC3jAOvZh1jLPsRGvgpLWcpMpysymamOAMbRLC2GBQAlKtERI8NwuroEjDNFuqzUWDFZZsFAsTk9RVa051rSmWtNa4oJV2J0aYszZDDzOP3pR+hNNaM3zZihHFOGckwYfgaMU8VHGM41pz1Bi64kPQazLRnKFoqkGZ0JRnQl6NMZq85omiYT6apMZ25D43yWMvMZ8ixkyrGUI89yjgLL+cqsFot1ggZsVBtzq92YW10mrLfpMndFlZkWVWY71Jjr1mC+T4PFfg1Wh7VZGTNmcdycxQlTFsaNmB83YH7CmLkxU8b6TZgePsbqrCMbK8Fc2yhg/WoWa0uJDLQ701F9kr6a4/RXWNJbbERHthZ9Bfr0XjJlpt6WhWY7puqOcbXbkdHaEww32LEw4M/SWBS31/K5d7OUzfU8liZjGOlwZbj1DBOdZ5npdWKs6wKzo4FcX01hYzmNmcFwZofDmBkOYmEikKvzAazMebK64MLaygXWVs6zNH+apYVTLC3Ys7TgyOKcC/NzzswvODO7eIHpBVdmlwLZvJPFF18P8/D7h1z9y7fc+O4X7s1+wWp0CzdPpfHkeDwPj4Vzw8yXWc1zDKlY0KJuyJKvD18U53AjK4FHOTl8mVDAQ99c7p3NZetkHvMm0cwahTBj6E2fymkG9Jy46pjEhmc+N/0rWHPOYVPA5alErhtFsmEaw/VjKVw/k8NdvwruhFZxO6aMzbhCNhNzuZGcwXJ2HGuliWw2pbHZlcjVnlBWR4OYn/BictyJ4bEz9I+eZmzoNNOD9swM2DPRdYKxFmuG680ZKDeiv8SQ8TILZiqOM11uyUipNiMlWtIZLNKkM0eZ+mRZyiIOUHzxIJdCZCkIlCU/8CDZfvvI9NkrJaWFyngpRAYBjDXRcnSmqDKco81sjjKLWQdZyNrLbMYeRhL30HLxU8o893LJU4EcT0VyfFXIClAh1V+JNGFRByqTHqxKerAaqcGqZIRpkBWhRU6MLrkxYs2gOPoUxhlQGGdEbowhGWG6pIRok3JRj/ggbdIijEmNNCMhzJjYEEPpGhdqjL+bKs4Ohwny0SYu3JLE6KPSSQq3IFm8DjcnMUIkqK1IibMiWZSEx1mSkmBNRspxUlJOkZpuT4awpzMdyclxITfPTbpmZjk+s69tSUo6JcFicsJxUhOOkRxjJX1vUqQFSdFHiAm3JjTEgmCx99pfF3d3Qy5XpbGytcLC7evM3ttg9r6wpFdZur8mFXD/rwKjsKKF6vj8+ed2tQBGAYvPX4vnfvPcfhbQ+M/qoQSS3z6SoO/53OFzaBQg+M/2s4BC8Z6AzbvfPtq2s5+Bp/gZ8flzWJTmH79+wNY3Yrf0NjBe+0LU6qxLwNjupy8BY7voYgxQoM9HhW4/RSn0Uu/8OdWO+7aB0e5jMo9/SIr1+zwHxot6opfwLeKNXyHF8N+ot3+D5cgDPMxU5kH6IR5m7uFB1kfcTnuDJwVv8FPFu/y15G1+Eve5r/NT5hv8LXMHf8/+gJ8yPmQrbAdV5z8izfpNokxeJczkDfz0XuWiqPGxeo8wMdto9S5iw0y8+TukHH2fbJtPpPJwkZBOP/knqQBcbI6Js9xJrKRUvk2o4Q5Cjd4hxPAdCRiDDHbgJQq7hRUtjspLXFB5WbKkhQUtgFFSG5Vfxl7m9zjI/kF6fUFF9Da+jpu6+NkXcFH6Pd4qfyRY42Vi9N8kx/oDSk99QpX9Z9Sf+5yG859TJ6zos3uoP7+XK077abxwgCZnAYWHaBY7uN1laPOQpcNLhnbPw7S6bauLPX6KDIuy5HP7yLfcSbePCp2eijSJfdNOn2+Do6sMV1xlaHCVod75MI2uYi+4SKjL0OchS7+bCk2+SjjI/4bjcr+h/OIhusPlWYtX51aUInfCDvFVohIP/fdw23EnD8/v4C8e7/G9x06+89nB98E7+THqfX6M+VC6/j3jPf5+6W0o3cl/VLzL14Vv8zh/F4+KPuObGl3uXjJgMVGbuTgDCQ4laEy0QlTozMSYSO/NxojCbUMmIgyZijJmOFiHXj91un3UpFnEuThLCRBFbc5zaBwLM5BmG8XcolAYxU5pUaFzLdOWW/ln2cx1kGDxi3J3nlZ68NdaH36sC+W7xiC+b3kGjLfGpVqD9XsbrDycYVGsBHx4/dcZxucK46+W9JcbXH08S0d6CJU2hpTbalFpp0HtWS0anbVpcdeh00efbj9DegNM6PQ2pM1Dnw5vfdq8dGj10KbeSY2qM0pU2CtQc1aVBict6dQ7alJzRpsaB10qbdWps1Oj6YwmV+w0qDutRZWtHlX2Zlw6aUiuuQYVpqpUWqpQZ72fOsv3abL5lO4AOzqSCmhPa6I7oYpKBxcyTMwptjKm7pgWV44epveCEn3+ujQF6FAeoE1psA4VEXrURRpxJdKEpjhzWlKsqE80pSxGl+xAJbIClMgL1iTTW5nCAC3K/LUp89ehMliP2nAjqkSSOkiLkkANLou0dJg2tdGGtGRY0J5tTk+eGf15RgxkaTGYqcpQhhLjOSqM5aowmqPMeK46Q2mqdMXK0xIhR32wLDUBclT4ylEuEtY+spT7yVEXrEhnhBy9kbIMRR9mJkmWlXR51jJlWMs8xGrGfpbT97GatZ+1PGXJkp5IkZOqbAaSlehLVqYnSZmueAUJGIdSVZnM1WK6UJuFCjMmL5szUGROV745HblWtGWa05xoSEOENo0R2vSlWtGXKmp1jOlLM2Ikx5TRPBNG84ylM1VkyVSRNSPZpgymi00vZgxkWNGZaEpbrAHtcbp0xmlKqwnHBaxmqDGXpcZ8lirzGYosZIqwwfZZyVWSZhvXSnS4WWPCrRYDbrTostqowfwVFWabVZnrUGe+W4PFXg2W+zVYH9ZlbdyU1QkLViZNWZ4wZnHCkLkxfSYHdRnr02Nx8igbiw6sznuwNJPIteVUbiwnMdnjRWfVCfqqjjFYZc1AmSndhbqMlJmy2OrA1S4n5ppOS9C40efMTLM9s+0XuL0Qx4ONbB7dLGLrajar0zFM9noz2nae4ebTjLXZMtNzjvGO88wO+rAxH8v6fDyTPf4sj4WyMhnM1ZkA1hd9ubrgzsaqO9fWXFlZPMfC7GkW505tg6OUmHZidvYc84tOTC9eYHLJk/n1WDYfV3D/u2Vuff8jq3/9mavf/sKd1adcTengxslUnlrG8NgqlGuWvkzqn2Ne7SQDKpbcdAnhy4Q8frncwpcplTwILeWRTzlfedRx+2QRqxbpzJvEMKkXwJC2KwsnorjpeYlrvuVs+Fay4pjHTacctmxS2TJP5KZlIjeOpbF+MoN77pd5ElzHw6By7vjncz84j8eR+dxLzOBafCzrqeGs5QWzXhnI9a5grg6KSiIPxkad6B12YKzPluleG2mt42DHEYbbrBlvPiJVHQ0VGTBabMJosSnDl/QYLFRlpFiDkRJNBos06MpRoSFJlqoYWUrDZCgOkaVY7IwOPEhuwH5y/PeTG3iQwouyFIfJUx4pz5UEZXoztRjM0mRaKN8ZMkwmf8ZIwp/pjfqYxoCPKXX7jHznw2S7ypPtqUi6pzwpXgqk+iiSGaBGhr8q2cEaZASrkh2qSU64FvnROuRFaVMQpc6lGE1KEvQoSTQkP0aXrEgdMiJ0JbUxMVib1HADEsO209NSMjrClIRwM4I8NXA9K4uPqypRIaaSJS2s6aRQC9IirUmPsiYt2or0WGspFJOZeISslKNkJFuTmXKElBRbEpNOk5QsktDnyMxy+vVkZTuSnnmW5JTT0nOZaXbkZJwmO+UkmQlHSIuxID7MiKQosdbQnIhQM8IvmhEcqIOHpz5l1alcvbXM8p3rzN3dYP7+mrRLeuX+Nam0e+3B87ocUaPzrErnf2ZJi9nFR/949jk4SsD4TFnceKY6/kZSBJ/BolAPnyuI4ipgT7Kcv7gjAaJ4Vvr8mR0tgeCzTS+SFS1UxWfzjdL3/pPS+FxtlDbECCv76zuSwvjw0UNufins7WusT1TS4a/PoJ+CpDC2+8vT56MsAaOYYRTAWHn+MwkYt4u7PyHt2IfSDKMUejF6mxjT16h0epfZ2P3cTDnA/dT9fJNzmMcpH/F19nt8X7STH+te4W9dv4OeP0L7C9D0EtS/yt/LX+Pb7Jf4LudtvsncxdOsTxgI2Eu21YvEm7xAhPGrBBm8TrDxO0RafUCYqYDA3cSa7SDBchdCaRTF4WJLjNgjLap5JHA88RGJVruJt9hJtOk7iH3QIYZvE2q8kzCT3YQY78Jb83XJkhaBFhfVV3BUekECxvMK2wrjc7VRqIsOsr9/Zk2L7sbXpPCLq/LLuCi+gKfyi/iqvkiYzmukmO2i4OiH1JzZR93ZvdSLzS1nP6PWYQ8N5/bS6CSUwUO0u8nQ7i7767XTU15apyiAsdnlc7p85BkKVmcoWEP6nqKj79Hrq0rjhUOS5d/otI8Wl0M0uQlYlKXeVY56NzkaRE+jh4wUVhI2d4ubCsVustio/RccDP4btTGqTMVoshWhyh3vvXzh8ylfBnzMXYd3+Orsu3xt9zZ/Ofc2Xzm9wo+Ru/kh/V1+KvkAmvbybe7L/FDzX2Hm32D6ZZj+GIZk+bLqEA9L1fi+7jibWSYsRGuzkmD8bEbRgtlYse9ZdCgaMSNgMdKIsTAxl7h9BgI0pQ5FoSSKeUShHD6vyxEJaAGN4ipURQGMom9RqJAiIHMj2467RY7cueTI4zLRuejJNzU+/FTnw08N4fzQHMxf2nz4e6OwpEelLqz1e+usPJph8eEaK49usPHoBtcfrrP4dJWlJxtce7jJjQdbLD69ztoXc3RmhFB92phqBz0q7TSpOatJo7MOre46dPka0ONvRJePAe1e+nR6G9Hurkebqw6NjhpU2ipQaasoVeJU2ipTbadGw1lt6s5oUuegzpVzmlScUqLitDrlDnoUnDYkwVqHi2Z6eBro4WZogpuePh7KcoSa6pBkokSRyUGarJRYS0qiM6uDy9nj5KX1EeuRQJi5A3FG5hRZG1J7TIXm0/J0uInNMbqUeKhTGWpCWZgh9RHmVAUYUhWkT8VFPS6H6VAdZ8gl8R9+f2XygzTJ9dPkkp8OZT66lHrrUO6vR0WgPlUhhlwO0KE0QJuyYF0qQvUoDdKiOcOcthwzevLN6MnSoztNjf4MFQYzFBnJVmYyX4PRXFX6UpXojJOnI0aRpjB5qvwOUeZ9iHIfOcp95Snzlac8QIGGMGU6I2Tpj5VjJF6W6SQZltJlWM08zGrmQVYy9rOU/jlLGftZTJeVIGwqTYGhZAX6k5ToT1GhK0GR9hg5ehIUGEhRYTxLg7lLuiyWmzJVZsFgkQU9BcKOtpYCL80J4u9Gi5ZoPfpTLekW1nKSPr2p+ozkGjGWb8RonqF0nSg0Y6LQgvFcc/pTDCRFsSvRmI4EE5qj9WiO1qYzXpvBFC1JZZzO0mI+W5P5LDUWM5VZylRgOUOOq9kKrGQJpVGRq4Xq3CjX50a9JtcbNdlo1mSpSZWFFqEyKjPXrspitwYrfVpcHzbg2rgpaxPmrE2aszFrwcqEEbPDOkwN6jA9pM/ihCWrM8dYnjrL4kQ41xfieHgtjZXRQAbqT9NffZyBSiv6So3pLzFgofEE1wddWWo/w0yjDWvdTmz0uTDT7MB0mxNro8E8WEtnczmF9ZkYlseCmOpxZaLjLGOttoy32jDeZst4mwPjHU7M9HkxPxTAZJcna5MhrE8HcnXai+VpZ9YWnLm26sLGqrMEjKIqZ37WhsW50yzNnWFZQOPcWebmzzK77Mrs1WCWt3K5/bSDW99ucvMHWPvhF7a++Zkn177kbskgG6dTeGQWxQOLUFasfBg2dWROxY5JdQfWT4XyfUwNX8Q2cDe6gVsh9Wx5VfPAtZb1I7ksmiYyaxTOlH4Ao7qePPAqZtOngut+9ax61nLDvYotp2I2bbO5eTSda8fS2bIv4OaZQh771PJFQD2P/Kt44HeZez6XuOOVx6ZvGnNOIfTbOtJ86igdbscYiT/DfLknK10BTPeIgm9f5kQ/5IAT430O9HWfYqhbbIGxZb75JCNF+owVGzJYpMdAkQ59ucqMlmgxflmHkRJt+gs0aUlTpDZOjrJwGUovylIaqkhhsLCnD0s2tBR6CZWnNEKRunhVmpNU6U7XYChbi/EMVcZTZOmNErD4JzpC/0SD3yeUuu6l2E2BXBd5st3kSXeTJc1dgUwvZbJ8VMnxV6cgRJuCUC3yw8TRpDBSi9xQNS5FqlAco0ZRzDY4FsZokxupTU6kHlmRBqSG6ZIark9yuBHxods9jaJ7MT7MlIu+OnhdUMLzghIhotw7worEqCMSMKZGWErAmB5tTVqMtQSYiUKljDQlLdGa1HgrUpPtCQ87SnCQBclJDmRmnicry5GMjLOkp4vXZ0l7Vtadk2ZHXrot+WmnKEw/SVaCpVRUnhJtKsGosL8jLxoTFqJLUJA5tVey2LizKhVrL4stLw/WWby/xvL9DVbvbUPic4VQqIT/3Lso7p/bz8/DLmKucXu+8dmc47O5xefPXf/itgi93JcgT6iLkg0tQi9CJRTzi89Tz0/uSiqhgMXnyqP4TMDh/3BE4vqfoPGfQVL8WdvAeI+bEjDe4dGjR2w+FUrmDTYmqxC2mZhhbPU/KM0w9vuq0O2vKIVe6i7so/zsp5Se3SNteim030PGiT9J6/xiTHYQZvA6cWYvUWr/ErNR7/Eoey/fZX/Oj1n7+DHzE75OeQMqdkL7S/zH6H/lP4b+hZ87/4W/t/4OWl6Fhrf5ofQtnua9zZe57/Jl7ifcyVCi1/N98o+8RLLFawTrvSr1J4aZvSeFVqJMdxJl/BbxljslyznW4h0ypbWCfyL95Eeki87G4x9K9T9iFlLMWorQS5D+m4QY7JCS0hdNduOv+zZemm9I0OiiIuYWRbjlpW0rWuFFaX5RgKI49of/fVtplPm9FIDxUH8Td5XXcFF6CTfFF/FUfoEgrVeIN36bLMvdVNrvocZhD/VntkFRwKJQBlucD0pWsgiqCGhscz1Mh5ssvT5ihaI87Z6HaHL5nD5/ZWknsqiPEYpkld2n0jaTxgsHaXDcR6OzqN3ZVhSFsnjFTZ4moT56ykvA2OR1mCZPGRo9VUh2+Jjjyv87XlYvcSVUgesx2nwTrsoP/p/zpfsuHnq9yVcuu8BnD3h/Cr6f8pXfbp6mfsRXVZ/wH6MHYfJTfmp/ma96f8MvN38DN37PL4sf8l2/LHer1JhPUmUp3oCFKAMWIw1YijaSgi4CFoWiOBdrJqmJYo3feLi+1KEo9SgGa0kAKIBwOlo8a85kpLEEjAIQBUSKq1Abh4J1JHVxPFx891E2nqmL94svII6kLlZ78W2tLz/Ve/PTlTD+0hzEj+0+/L0phOtbI6zev8b6vTVWH02z+Ogqy4/EL/F1rj1YY+HLVRafrCNmGG882HwGjPN0ZYZSY2dC3RkDGs7rU39Om2YXXTq89On2NaTTW58ubwO6RS+jtzFtF3RpPKtBvZ0qVaeUJPVQ2gN9TJHyo4rU2KhTa6PBlTMaNDpqUX1Olzqvk+RdOImfpTG22joc1TZBX8kAXRUTdFXM0JI3Rl7BBCtNc8KMLGk+ac/jnFraUzvJTh0kLWeYgpwWnM1c8dA+QpKZGZUn9Gg4oUSNjTyVZ5TJd1CkNsSKEj9DLnsbUuqqR5GrJsXempQEalEeLsBRl8JADYoCdSkONORyoDHF7tqUeGhT7KFFhZ8BlQGG1F40oS7cjMoQQ0r8tCgN0KEhxYTGDCM6ckzoztanO02D/gw1BjJUGMpUZSxPk6EsNboTFemIVaQ1SpH6EKEsHqbU8zAVvorSfurLAhr95WkIU6EnRoHBeAVGE+SYSpJhMU2GlQxxDrKULkBRnIPMp8kyn66AAEZRli0Uxv5kFTri5GmNlqE3UZHBVBGyETOU2syXGjNZas5QkTm9BZb05B+hL+8Y7ckmNEXp0ilmGNMs6UkyoitRl75UPUZyDBjPF7C4fZ0sNGWiwITxHBN6E3Vpi9aiNVrMPxpLKfLGSC3aY7XoS9JiKFWTyUwt5rM0WcrWYjlLlZVMRVYzFbiaKcdyuqwEjWsFqtwo1eZGnTo3mzS50arFarMa803KzLeqMt+myny7GivdmmyNGnNzwoz1CVPWJ03ZmDZnadSA2QFtKT09P2LIwqgpS+MWLI3bsjTmy9pkILeXIlnsd6e/5ji9FdZ0l5rQUSjWAxqx2HKCpc6zzLXaMdNky9VuJ+aaHZhoOM1Uy3mWBny4OR/NykQYy6MBLA56MNlxlom200wJwOlxYL73LKMtNgxdsWW40YHRFkdmezy4MRvC2qQXS2OOrM6cZ23RkfUVJ64uO7I0f5a5mTMszjuwMGPP/KQdC1P2LM86SNC4sOTB4noM1+7W8PCbGW5//wU3v4O7X/6VL+4+4fHYMjcy67jhlMYdk3C2TIJYtPRi7Igb8xpOTKs7s2YdxVcBddwNbuRWVAfXQ5vZDGrgUUA9W2fzmDLwZdrAnQk9Z6ZNPPgysJQtvwqu+V1hzfMKW+5XuONYwS37S2zZX2LzzCVuOV3mjns1X11s40lIC7c8K1hzLGDJPosluzQWbROYPh7KkKU7XWZ2dB4/Qce5Y4xHOrFwyZfpSj/WemK4N5nIrZkYZkaDGBrzYWjQg9H28yy2nZNs6LFSYwYv69NfokNfjiojl7QZKdJi6JIm/QUadGWr0pioSFWkLGVh4ihQdFF2+4SKtYAKlEQoURalRG28KlfilehIVpVmGAdTVRhIlKct/GM6Iz+m5eLH1PruocTlc4rdlMh1liPbVY4MV1kyXBXJ9lAh20uFHB9VCgLUKbqoTVGopvSPzeIILQpDVSmNVKEsVpWSaFWKo9UpitEhP0qH3CgBjPqkhuqSfFGX5DAjEsNMti3pUGMSwrd3Tof46ODrpoq/pyaRIaYSMKZGWpEcYUFKpCWpUVYkR1qSFGVFoptjlAAAIABJREFUbKipNO8YF2lBeLAh/j7GuLno4uqsTUTYUTIzzpGdfZ6MdHvS0+zIyjwjXTNSbMlLO01Bui1FGbYUpZ8gR+zJjjYiQ+zGjrdAlIbHRRgTFaZLeJglV5qzuX5vlatic8tDMQO/wfKDdVbubbB69+avKWkBfBIwPgNAoSCK4m4xu7jx+JZ0Fe/98xGgKc5/tqV/8xz4ttVDAY0i9PLFNhhKFTtiFnF7NlFApLCwJRv7GVA+VxKfX58D4n9+Lf05/4vAOOAnT7PfAYTCOOivtq0weh6m9sI+yhw+4ZLdn6Vd0kUOe8k+9fF26EUod/qvE2v6AllW/4Ue93/leuSbfJ30J/6a/BnkyfJjyk4oeUeCw597/4Vfuv8Vul6A1lf4e/3r/FK9kx+Kd/M0bzdf5n3Ik9yP+Tr7ILeTDrIYLUO87n8jTO9ladNKiNFugvR3bM8jGrxOtNnbRFvskOYcRZVO6okPpS5HUc2TduwDab2gKAGPN99FhMkuAvXeIED3TcmSDjV5lwD9HXhrvSnNMYoVgaJWRwRcniuL4t5e5t858yz4Iq52z8DRRfk13JRf54L8S1yQ+yMeKi8QoPUyUYZvkmzyNqWn/kTV6Y+ps/90W1k8/7kEh20uhyVobHeVQdyLI+Cx30+stlOgzUOogge2+wb9lRi5qMUVpwOSvd3jo0KXtzJNrgel9HqrhyyNLodpuHCIRldZWj0VafGQo8X9EK2eB2nxPMQVD1niTr6Dvcr/RoLt2/QHyvAoVIWfg2X4yf8jfon7M99nfgCX1fk5+COIOgQxcvytQIvNosNcbz3I0yV5flr9FGbe5Ie5/4sfNv9v/ra5g4cjHzFd+IH0r9OpOBFMMWIqzJi5cGMWIo2lWcXxcINns4rG0s7niQhhLesyGKjJYJAm/QHqUvH2VJQJk5EmEhiOhRr8CokSKIrNLiF60nNCeXwedBEhl3vF23OLYnbxSYUo6fbeBsY6b35qCOWH5kD+0ubFL43Bz4Bx478DxqUHollfvCdKu5eYf3RVWi5/7d4NFr68xvqTebqzwqi1M6X+jAHNF4xouqBPm5s+XQIYhf3srk2HhygPN6TT05COCwbU26pRfUKJ6uPK1J1So+qYMpVHlak5rkbdKS1qjqtTbaPOFVdT8h2MaU+Jxs/WHiMNU9RVLdHUsUNR9TiyilbIKJ/kc1V3/u2QE7tUPDHWcKPiTBy3kq/Qk9JCblILmdldVJf2ccoygBMaNgQbH6XouCm1xzUoMjlA8RFZCm1UKHE2JOecJoXn9Mg6qUqGjRIFF9Qp9dXhcpAupUE6lIUYUBZoTEWwBVVBVlR6GVHmoU+xixblXvpUigqh6OM0hFpQ5KFBgZsaTTFHaMm0pj7NkMZUPToy9OnJ0KY/Q5OBDHUGMzQYzNSkN1WVzngl2qKVqA+WodLvMFX+CpT7KlDhJ/ZRi+JvWS77yXMlXJXeOLE6UJ6heFkmEmWYTxWwKMdS2mEWUg+ykHaIxQxZFtLlWchQlIBxIEEWYT8PpKpJCqOwpIW6KGYYJ7I1mcnXYr7EiKkSM4afAWNXrhU9OdZ0pZpJdnKnmGFMM6c32ZCeRB36UnUYydZlUqwfLDBgosCQqUJjJguMmcozZTBZn/ZoLZoitGmNNaIxUp+GcC2aIjXoStCkP1lY01rMZmiymqvLSpYaq2IeM1uJtQw5VtNlWcuS51q+KpslWtyoUWWzUZ2tNm3WW9RZaFSWVMa5ZhVmmpRYbFdnc8iYG+MmrI8bsjZmyOqYEfP9Okz3aDHbr8fCkDGzA0bMD5uyPHac5RFH5vvOsNh3nokWWwZrjtBVakprgS5N2er0XzZkqt6SicYTzLTaMd1ky2L7OYYqjzFcfZLZNieuDvuxPhXCwrAfCwPuLPScZ7LNlsn2U8x02bA0cIarwxeYaLVluOEkw/U2jDbas9Drxs3pAK6OO7M05sDG/HmuLZ9nY9WR1aXzEhTOz55jeekC89NnmR2zY27MlmWx0UW8v+DD1bVUbt3r5Iuvr3Pv2+/Y+uInfrz9NT+OL7BZWMFGRCZbrinctYxk0ziIeWMPJqzcmNO6wIK2FxuWcdy/UMYd/2a2orq4ldDJk7QOvktqYOtCHPMWZ1i2tOXqUQc2HTx5EpjBll8hGz7VXPNu4q5HE/fPV3HTppDrdpe4ebaUmxfKeRjQzLcxfay7VbBwrohZ+3wWHApYPV/EqkMOSzYpzBwJZdrKm2GzM3SYHWHovD2z4Z4spAeyVZvMNxPlfLFUxcpcIVPLuYxPJzPeE8Jyuy+L1Q6MXbZioNJUWuM4lKfDaKEewwXaDBZoSqc3V522NBXq4+SpiDhMycVD2/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ssGemnpcLubWC0JyvVloL00xRn2VOadZritGPkxpmQHWtIbpIZ+anW5KZakxZvRmyELhHhFlxpzuTa3WXp/xGr/wSMQohYu7fFc0v6V9XwGRQ+t6d/BcaHmxJACoj8x9lOSItnpdLuZ7OMv9kOuYhOxe05QwF697//BzBuzzYKq3rbjpagUVIhH/8acHkOh+L6/xcYxQxjr7cMV7z3SaGXQX91unwVaPOWlSzpsjOfUGD7EYWnP6bojFjJ9ynJ1h8QKwHjO2Qe281I+OfczfqMbzI/45d0GUhV4ZdYGX5J/IQfE9/g75fe5D9q3oKaXfxc8iY/F+7g57zdPIl/jUexb/A0+V2+zvgTf8n9jB/TP+Bp6qeshH1Mr/cewjR/R4jem4QY7iJIfydhxruk/sNQo9eJFMAouhmPvkfK8Q+kHsdk6/ek4u8ky90kme8kwXw3UWbvEmzw1j+A0fRdAvR24Kf3Dr66O/DQfANHpRexO/Q7CRolpVHpZSnsIimMMv8uqYw2B/4Vm/3/irPiq3gov4mj7IucOfRbXJVewE/zZcIFQOu/SsGRd6m0+TO1Yt2fgMYzn9Huclg6LaLc/MJBOlxl6BLl3B7y9Pso0x+gJIVeOr1kGQ3TottXgakoA2nOscp+Dx2eilIqusn9MK0+cnT4KtLsJkOziwwtLjKSctnmfIA2l720ue6h1eVTWlz3kXniTfy1/w9K7HewHHCIe+c/4KHdK/wUvpuv83bDlBIPM17nXuSr3I98n6+z1Pmm2Ya1DiuGO9QY6dnL44V9POl+kSddr3Gv+yPutO9jo/owQ4l76IuUYShCixExkxgjks+WklI4HWXMWJi+FGwRdrQ4o6EC/LQlYBwKEmlnTakqR8CiSEOLUIuARBF6EUeAYp+fxq+Ko/hMBF1EyOVWwVkelrrwqMyVR5ddeVrlxdc1PnxX58tf6zz5a0MIPzQFPAPGQK7fGmb1voDDq6w+mmTx0QqLD4SVsM7a3RUJGOcEMN7dYP3OdSklLWp1urNCqbUzodZej4azerQ4G9DubkCbmw4trhq0uWnR7qFDp5cB3V7G1NuoUWElT+URRepPqtN0Wpva4+rUn9Ci0UaP5tMGXLHRpdzWgNRjhkSfOo6NnjVa6ieQUz/DXuUz7FWy53O5Ixw8ZIyS3AkUVQJ5zTSH/1MzlT0GaSS6lDIbX09HSj0pYSXERlZRktLBkZPxGGo54mpkQ6KJERXW2lRbq5Grf4BErc9INZXjouYnxBvJkmyiSMZRFQrPa5F7XpliT00aI63oSDhFdbAlJR4mFLsYUedtxmVnPYqdtCl20qLcw4D6QHMqvAwovKBGvpOKpEC2ZB6lJtmA8ihVGuI06BL9ihk69Gdo0Z+mSV+qJl3J6nQmqtMarUK57wFKPQ9Q7iNCLspUil3UvooUectS7CtHbagKPbFK9MTIMxwvz3SyIgtp4siykCqzfcS9gMV0BUlhnEyVZzhZ4VnoRZuhDE1GnqWkRzI0thXGPE3mig2ZKDJloMCUnjxzurItaU81pTvVnK5E0TlpyFC6sJoN6U3WoT9Vm6EsbaYKDZksNJDO1CUBjEZM55oynGxAZ7Q2TWGatEQbSsBYd1GT+lBV2mM16E0SfZPazGfp/AqMVzOVuZ6jzHUBilnyXM9R5Ga+KlvFGmyUK3C9TpmtVm02O3VYa9dkvlmZuSZxVFhoUWO9S5frI4ZcmzBkY9yQ1REDFvr1mOnWZaZHn9l+Y6Z7jJjrN2Vh0JKpDlMWeo8x33OSsUZrui8b0l6oS2OOBg2ZKnQV6TJYYcxky0lm2+2YarKVZheHq44xUnOKhS4Xrk8Ec306hMURXxb6nVjqsWex+zRzXaeYbD3KyBULRq5YMdZ4nOG6Y4zUnmCi0Y7ZTkdWhpxZG3diY/Yc6wsOXFs+w9ryGZYWhBV9hoVZR2ZnzjM1foa58TMsT5xhffYs63MX2FgKZutaIY8fTvLV04c8+vIHnt77jr/1zfEkLptHIbE8DIzjrlsiT2yTuWMSwqq+B/NmbqyZerCg7cZNyxju2OVzzbmMJ6n9PM7u4LvCRn7OKWHjvBN3HI/y8IIFX3nb8NTXkdte3mz6JXHdv5gbPrU89mniqUstt20vsXIshxnLNMYtU5k8nsmcQyGLjpdZcali3b2O655XpLPpUcl1p0JWbRKYtwxgSMueHk1rWrVN6LCyZsbHjXs5iTxoquPexCC3Nia4emeMta1e1uYqWe1MZKnSi5nqc0w1n2G45hijBcaMXTJmtFCf4QIdhi/pMCR2kBdo05mlRkO8HKWh+6S0dHGorKQqVsSqSQrjc2Csj1WQgLEjUYG2BBXaElVpijlIR+JhmqIOUB10kGL3QxQJNdFZgUwBjC5y5DqrkueiRr67OvkequR5KEnbnoqD1Ci9KI4ql0PVqIpUpSZGncpodS5HaVAarcOlKD1ywvXJFKAYqE+iOBeNJUs6VlobqCtZ0hIMihqdMDOCfXTx99Tioij7jjQmIcqUJCnscpyk2OOEB1vifE4NLzcDPFwMcXbUw+W8Pq6O+rg76+HjqUds1BHSUk6RnnqKLDGvmOlAZro9OUJdTLOhOMOW0iwbilKPkJdgQl6CMQUpZhRlWFOUeZScFEsSYw2IjrSkqSWDG3eXWLsvqnWEyrghLX4QW102Htxm/YGAxn8oh8+DLWKLi2RJixodYVU/Uxz/AYvPwfHZ3KNYIfjgprQR5jfPwysC9ATwSbbzd4//Uafz7L1/KJHPwi3PZhwlQHxW/P3r/f9nS7qSVh9dujwOUu+xhxYfGQQwdvrK0+4jxxXXA9IMY6HtR+Sd+pBLDp+RY/vpr5Z0kOY7lJ49yHy8Kkthu7gZvINN951snX+fR26f8VPkfr4J3cHDgBf5KuIdvovczTdhO/kh/F1+jPyQr0N28kvCx/wl7gO+i3uPvyS/Dxm7+C75fe4n7qPi+AuEa/wboXpvEqy/k0C97fLtIN3XCNJ/hYtGrxFq/DqxVrukVHSS9bsIUEyxepdk812/AmOk6W5phtFf53UpIR1itItA/W1YFMDopf0WruqvSoqi7cHfSqqi6GF0kPn9drWO7B8ka/r0wd9KUOkk9woeym/jqvQ652T/iJP87/FU/SNhBq8RqfsSuZY7qbT9E3X2n1Bz+mMJHNucD9HpJvsrOHa4yGxDo7scA74qDAap0O5xiL4AJUZDNenxVWQ8XJcGx88pPfmRBFo9vio0ecjSLOxrX0WaXGVodZWl3fkw7WI+8tyndDh9wqDX54z4HKDD8SPSzX5HveuH0oq/NfdPuGf7Jn/z3c3PGR/wQ/devr+nzo+De3hS/h5flcty77I+d7ov0NN4hKY2Q/r71fliXoUnLW9xLft9FhI1mIhUYDRcloGQgwyEyTEYocxQlCbj8SZMJVszmWAlwaKYV5yONpYCLpORYh5RbGvRZihYlG/rIVb9jV7Uk+BQ6lYM1mUmZntntABIEXDp9VVHqI7T0WZSKGYjw4bbBee4V3xBmlsUVrSYX3xa7cXXtb7bwFjrwV/rQ/i+yZ8fWj35+UoA17f+R2BcenhN+uXfLu5eZuHxGmv3rrNx98YzYJyjK+MiNaeNqbPXo/GcPs1O+nS4GdDloUeriyatLhp0eujR7WVIu4seDafUpfnB2qMqVFsrU2mpRJWVCnXHNGmy0aPltCHNtoaU2R+lPjSMNM8wLPTOcUjpPId0/FExj+Kgmgu6OuexNXfC75g3zuoe/Nkomd9blvCaXhom+qHUh5ZQn9FI5MUyXFxKyYmfwcI+H3UtV84aORBtbEaZtT6VZmqUmiiRYyBHgtZBYrUPEqVxiCjNwySZKJB6RJ6k44dIOnWAdAdZCl21SDutRPIJZTJtNMizVaHATp1CB3UundXg0jl1LrvokGkrR/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qAu1yYM2BgzYFXMLPbrs9BvyHyfMdPdxkx2GTLZbSTdz3QaMtNpwmijIQM1hvSWbQNjW6EuXUX60j7p6cajzHeKgIs90y2nmbpiy0T9aebbHFkb8OL6eADrk4Gsjvux0Huehc5TLHSeZKb9GMMN5nRXGNBTYcRQnSWj9QIYjzFcc5zx5tMs9p9jfdKR63PnWJ0+xfriaVYW7ViYs2NuVoCjC/OzLizMurC26M7arCMr43bMD9kxO+TG/HgSN672c//WXR7e/YYvV+/wJL2M71yC+dElgCfOgTx0ieGpbSJPLKJ4bBnGdTMv5nXtWdA8z5KWF0uGYVw7m8ffCod4kFHJZlwiW8Ee3HE7wVMffb710+T7IEO+DT7KHd+zbAWGcic0n9uBlVw7k8eqRTzLxvGsWGQxY5LK2uki1s6WctWpnA2PetY9GtjwbGLDo5kNj0Y2vMrZ9CzmlnM26yfCmNE7x7j2SQa0LOjWM2PM9jRrfr4spBaz2DjC5tVNCTyubi5ybaGXlfYCNupjWWoMYLkvgPl2Z2ludrrYSlLIJ0oMGSvRZ6RIh8FCbbqyVLmSKEtFxOeURSpQEibKuhUoj1HlcpSKdF8ZrSiFXlrFfG+8PM1xSjTGqdAQc5j2JDmuRB2iKvgwxV5yFHurkeOmSJabPJkCGJ1UyHYUNrUK+W4q5LsrUeynRkmgGqXBahRLBf4q1Ear0xCnSU2MqOjSoixaj7I4Uy7FmJIbZUaa6GEMMSFJbHoRW12C9YkK1CUqyICYEGNiL5oSE2pKeKARgd46BPnpEHFRl4QYc6nAOz7KmrjoYwT5m+F4Vp1zDlp4uJrh4WaJr6c1Pu5m+HqaEOAr5g9NiYmyICFOzDeeID3VlvTU0+Sm2XEpw5aSLFsqcmwpyzzG5XQrLmdYUZxmTkGqOXkp5mQkGJMSb0hstBXNrRncuLfIunCmBCw+OwIYrz24zcbDZ8D4TCUUcCjmFJ9bzxIsijCMAMh/6lyU7u/fkGYjBURKsPj4lrTF71dgvPP1g21Y/E/F3VLyWdTofHmPO0/vcfer+78esQrwP78Wz9x5/oz4TnGEpS3tnL7HbfG56Gf86i63nt7m0eMtNr8U33+L9fFqWnzU6PQ4QJ37IZq9FSR7tMNbkQ5fJZrcZak6v49C2z+Te+ojxFYVsVEl+cj7xJruJETnFRLMXuPy6beYubiHm+H7ueW/l1suH/OF2x6+9/6Uv/h+wNdub/KD726eBr3PF5Gfse65k4njv2Pz3OsQs5+fY/7E31I/4sesD/khYTffpexlJfjPtLt8xEX13xKk+wb++u/gp/8OYv5Q2Mt++q/ia/AK/oavEWH+DjEWu4iz2C0pikkW75JotptE010kmO4m1uRdos3exV/nDby0X8PH8G289N/GS28HXjpv4a39Fp6ab3BW5QVOyf4bNrK/xV7hD9jI/BZ7+T9gJ/t7Th/+HTYHfsupz/8VuwN/wEnudVxV3uKs/Iuckf13XJT/gADZcN1XSTV5m8s2H1N/Zh+1pwU0/pkO14P0eMnS7rqfdqmc+wBt7odpc5ORAi1DAap0e8oy4KfEaIgG/X7KjIfp0OgkgPF9Ri5q0+WtSJPHAZp9DtLifYAmlz10OO9lwHU/w877mHLbz4LHQW4EKrIZrM6SpyaTp3dx0/19bnm8yy23d3ns/Q5/T3qLv1e+Cquf8uXjw9waM+B6uyXrbccYrrKgrdqRzh4vugb/H8beMzrKM83a9VnfnIk9bbs9djtHwMY2zjZJOZdUUVIpCwVyEgLlnHPOCQkkJKGAcs45IBBZSCByEhhsnLp7uqenr289r7C7Z86sdebHvarqLcHij5cv7fvee+/m4pwHj6++yX+cfombVR8wGWvCSIQewxH6jMeaMp1kxVSigpkUa06mapkRxpZkreRqPi4ZXJYdziJXcTxayViUXFIVxfvJWJUU0C1CugUwipvFUykOEiAOhlhI940iuFsEe4smmPMZLlwr3i5F6AhV8Ztafx7V+kn3i2Id/b0EjCH8Qbikm8P4qS2In9oD+VNDDNduDrOwdJHFO5dYWDrH3P3zzN2/xKWly1y5N8+FR3PMfb3A1XtXuHZXAKOoBpylOz+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Itn6C7JddCjbaU5lpCW1SXKa0zUcjTGhId6E1iRTOlPN6U41ozPFmI4kA1riDTkWbUB9pCH14UZU+etwxEeHSj9dKgP0pHX00QhDmhPFSllE75gwnGHCRI4pk9nGTOcYSxE1Igz7RL4xx3MMmcjSZyhtIwNpGxkTQeECGIusmMiXMZZnzmiWiQSMJ4qtmBXh3YdUTB9UM1Igbi3F2Eg5ij3p1vSm2TCa58TUQRcmSxwZL7BhUvRgl9gwe9Ca2RI1p0o0nDqo4WSxihOF1oxnKhgUdYDxFnQnKmiPtaQ5ypRjYcIJbspQhhXH8xScL7LibL455/KNmSs0ZKFIn0WRJVlqwGUxBw24XGbI5aOGLNYbc71Nxu0+NTf6lcy1m3G6yYjTjSacbjTjQqsVC31KFkfVLI5puDii4tyQkjNDKs6O2DDbb8N0t5rpLg3HuzSc6NYw023DRKuG4QY1PVVy2g7J6DhkxUCVNSda3Fgc8uJ8/y5mu4TCuJXp5i2cbN/JhQEfrk6FcvV4GAtTgVyc9Odk31ZmezZJM93hxFiTlv4aFf1H1YzUa5locGKszpGxOgdOtbkzP7yT+ckdzB3fxtzJrVw8vUOCwovTwkxzgPP9+5hp2MVk5Q5GizfTGW9HS7CGdn8t7fudad+zhW4vX8YCkjgemc9EQCqnPP247enNgx0HeOgdwoP9cTzem8WPu4r5cfdh7m8u4JRFAKdkvkya7WbYfCsLe6K4HBJD5yZHhrbbcM7XmhuhKh5GyPgh1pLHcVY8jLfhftwOvkmM43FCKVe9i5iyj+G4fRRnPNK5uOsQl3Yd4bZfM7f8W7jq38iloAbmAxu4FNDCFb9Orvl2cS2kkZshddzwO8zCjjROOwUxZb2LEYUbPea2nHDZymUvP+Z841jIPsr1gTPcuvs9l67f4Mq5CRZ6D3KtOZYrXZFcGIjkbG8Ax8sdOFXtwmy1IyeqbTlZIxzUCkYPWTJYbE5XjgHNqRs4lmzEUQGLcfrUJhpSl2hIdexypE57pjEdafp0puvRkW5Ea5oRzcl6tKUZ0BCvS3WEDoeDdBHd8CV+4m7RQFIYxUo6b68uBd76FPsaUBogFEYTqqLMqY4xozLKhJp4M5rFL4XpFjSnm9OcIaMh3YqaNCVHUjSUJWspiHcgM9qe9GgtaU9URtEjnRiuIjlKGGG0pIrbxAhrwv1lBHobERMqJy1OK+UwCgdzcqw9MeG2+HnL8NknJyzQkbAgZ2JCNxER6EBEkB1RIVqiw2yIi7QhWYSEpzqTl+lOfrYHJTmelOdvpqpoC0eLN1Nb7EFtkRvV+Y6UZ9lwKNOa0gw1RalKitPUpCc50tqZx6W7Z5m/f0VSGOeXFqWUDXEHf/n+TRYf3FzuiV66LtUCSvV/4jbxZ8VQwKPojL4jhIrlm0UBh+L7vz4XRswbXH14WzJAPyVW0cvq4s/A+MTYIu4XfwnpXuL2o9vc+fYudx+Lucdd8f7J53vi85Nn0s9Iz+9x77t7LH23hPS9AMVv7iz/Pd/c4eY3d7n16BZff32J64/uc/vhXS5NNdDJnZ9fAAAgAElEQVQWaEC3z5c0+OjT4m/MQJCh1OPbHWhCq48etbu/4vCWTyjxWCNVA4qQbOGUFreBUYp/I83uZVr913Ii1oS5WCNOer3P4v4P+SbwE37yX8MffFbzl8D3+HPoKu5HvMfdzA10b3ueGqunuHXgff4U9Tlkfs7v81bzfcn7PE7/jK8zdBn3/YBi+xeJkr9AiOJ1gtXvSBMlDCvK1wlQvoyv8iUCVa8QqX2LeNFrbbeSFO1K0uxWLY92Fem2q0izWUW6w/vSLaS/1Sv4KV8jQP0WQep3CFC8JQGjn/lr7DV/kW0Gz+Kp+2s26zyN58Zfs0X3N2ze+Cwe65/BY/2zuH31azy/fIYd619gn9GrCFf1Dt1n8TJ8jhDLl5eDvFWvc8htDQ0719Gw7TMatn9CtwDGQB16/NbS4fMFHb4ipFvcLG6kP8iU0WBjhvz1GAkyZDLSnFEBjDGWtHuvpcrzPUYjzSQndev+T+jw+4jOAx/Qteddxvet4ZzfV5z3+pSrPutY2Pkxl7d/xMLWzzm/2YTrbm/xeOdL/NF/Bf8etZbbIW/x08EX+cvg83BrBfdvvMPCCUfGOjfR0+RCR8tmOnv96RoIZ2wsloVZX5bmXuCPZ17jUcc6JpN06Q75jKEofQkUpxPUTIn7xQRbTiVpmU3QcCJezXiMiolY9TIkRiuZitMwKppaohTSM+k1RsXxeKFAingdhXTHKEK8R8Kt6A80laBTwOScqBrMdmMh14MbpbtYqly+WRRraAGNYoS6+ENjCD82hfKHhnB+3xzIj61+/NAaxB/rErh2o59L986xePsyC8L4snSWuaU5Fu7Nc+WugMXzzD+Y5/q9K9y4d5WzD4WL+gQd+eHUbNVQv11Bwx4FrQfktPiY0RFgSk+wGcNhcibDNYwHqujYbkzzJiuaXeU0OJhRY6PPUY0uPZtVDO2yZ3CPMx1b7ejY5ki6hR3uG23RN7dlk5MPO7al4+NTx979bazXT+Ajs2gsTWJIc0yi3smDpO3p6LsU855bNZ/IswiWx5Ll6E+wdisqHTXB7ol4bUpCqQjGxjaQvU47qHC2pFv9OQOa9TTYyshxsCXKxoIghRlRKjlpGgvyNYbkWG0g22oDWUp9cqxNydUYUmyjR6n1RoqU6zikNaTMzphchQ7pVutJU2wkVbWRROVakjRrKXA34XCgCZWRphxLsJKqAutjTWmKN6UjRaiL5nQKV3S8DseiNlIdoUtNuAG1IQbUBOhT4y9eDaT1dFWoPkejDGlJNac/25KBbBmD2RaM5MkYzbNgNM+MqSIZ08UypovMpRaZ4RxjetL16UrRYSDbiLF8cyYKZIg19JR4zTFjMtccAYwzJVYcL1EwWSBnJMeKoSwxSsnl3JOqoi/dhuE8J0ZLnBkrcWQ4XwCkhqkCa2YKrTmRr+ZEvorZAg0n81Ucz1UylGJGT5wRndFG9MZb0BltRke0CU1herTHGDGcIWcmT8GZPDPO5BlztsCQCyUGXCwzYP6QHpfKDaRZOGzAwmFDLlUbc7nWhGstMu4OWHN32IaFDhlnGow5c8yUsw0y5ltUzHcqudSnYnHImoURDeeGlZwakHN6SM3JPg1THUqmOzQc77CRZrLdmrFWDUPNGrprFbQdkdF5RM5gjS2nOzZzdXg/C8NezHZuZarZg6nmLZwf2M+dUzHcPBnBpYkALk35c2nal5ked6Y6nTje5czxLhcmWh0YqFXTX61muM6W8WMOjNXbM3nMnrOtLiwMbuHCiAdnxj2YO7GduZndLEwcYKHfj7EyTw7u06HYeQMHbfUpVZtQbG5OhZk1DZbudCt2MiDfzYDFVnqNNtGp70KbrjOtOrZ0GmoYVzlx3nUnV7b4c3dXMo+8DvLYu5ZHu2s5ZRnLjJU/QzIPGg0tGLBX06jUo9V2A9N7TDkfaMz1OGMeJsr5JlnJN5nWXIuXcz9lG98nR/IoLJ0be7JY2JnNFd9iroVVshhWw7WgBm4IM4wAxsAmLoUeYz60jishLdwM7OaOXx83gtu4HtTAFb8jzO3N4/SWOCYcfOhXbKbXwonjdltY2OzNvT2BXAtM4EJhA3fmHnDtyi2unh3l9lgZl+p9uNTqx4WecE61+3G80oHjlfbMVIloKC0na7RMVqiYLFcyVmbFQJEZ7Rm6NCUbcSzRkGOJBjQk6dOcbEBDgg7NKXp0ZhrTnq5Pe7p4b0hbuiEtKQa0pBhTH2dIZaQeZcG6FPvpUBKwnMWYLxlfDMjZp0Pu/o0U+OpSGmzEoTBjaR1dJcwu0cbUJpjRmm5OZ5Y5HdnmdOSa055rSX2GjMoUOQeTNOTF25EaZUdqtJb02OURwJgQpnySybj8LCVSQ0ygjNADxkQHWJIcKWDSVjLHpMbakhhtQ0yohrhwe2LDnYgNdyEuzJnoYHuigrREBloTE2JDbJgNCVE2pCXYkZ0moNGVokxXyrJdOZLvQVWhB7Ulm6k/6EllrgOHMzSUZ6qpyFRxOF1BeZqa7CQHWjtzmb93TqqUvSjaW0StrBgRz/bgulT3d0XU/j3pjhaJG5cFPIp+6XvXpP5o0TG93Bu93DkteqdFlJuARvEqIFP8HaKY5cY3d/hvwPgkvPtvV8pSAPc97nxz5wkg3lsGwJ+h8fHd//JZwKEAxXvfLUmwuPT98qsAytvf3ObWw1vcfHiLG4/u/I/A2BogwqA/pc5bhxY/IwaDjegNMpZMFM37dajdvZZy0dXsKVTGjzm49VMp+zDD8V3i1G+T4bCa4k0fkq16iaOOrzKyYwU3Qj/j2v63eODzBj8Evsmfo96F9M+5E7uapWI9joe/y8DO3/JN/DoeBK3kjxkf82PB+3x78EN+KDRiaPdrDPt/QqbmeSIVLxGiepMQ65WEaFYQKV6tXsFf8TK+ihfxV75MuM2bxNqvkKAxQSuidFaSbLeSZO1KUmxXkqIRSuN7JKhXECl/kxDZa4Qp3iJcvZIQuchkfB1f01fwN3kZH+GW1vkNO9Y/zbaNz7Bd7zm26PwGj42/wUP3Odx1n8Pzy1+x7fN/Ya/ucxwQndT6z+Bt8DQhFi+QKAw58pcotF8hNb4c2/YVDdu/oH3fOnr9NtLrv57OA1/S7buOLhHQLYAx0JihAAMG/HQlYJyKtGAkeFlpFBE6FW4rpZtGURfYtX8NAwdWMbx3BdO7V3J62wrOub3NnNObfL3rcy47vs2Eyb/S9tlTNK35OyaV/8C9fa/x72GfQowpjyM/5+uy1/jLmbf5z1sv8tP1f+P6uVXMHV/HdL8FU/3bGB6V09mxg676ePrKw+nN/Yr5snXM5ekwHLGW3uAvGIsxZiZJyfEEDRNS9I2a47FihLtZyYhwNUfKGYtSSN9PxqolWByLVv4CkuLPibq/n00tkis6WphJTBEK4/F4EcVjL90tiszFK4VbpXW05Ij+GRbrAqT7RQGLPzT9FRh/1xTA980+fN8cwJ/qE7lyrZf5O2e4fHOBeRGNsHSGC/cuMH/nIpfvXODCg3NcXLrItTuXuX73CmcfLXDhwQna88Ko3qKmdqsVtTssaNkvArgt6A62YDhSyXScltlYR6ZEcPcOEzo3K+nerKZ9kyXNjia0u5gztE3DwFYV/VvVEjwKgCyU27NT1w4P112UJBwiK6aGxKg2srNOY2aZwUeKePTMooh0SmJwXxj9CUcJCqrl002FrNpUjMo+kRDNPtI02wiXuZOwOZ6gHTnYWkeitQ3E22Eb1a5y+rTr6bHV56ijLSV7fAh2dCFAqSTExJA8rRWFagNyZWvJka0j00qXLJUh+daGy1WEmnXkWXxCsWIdZTYGElimmH1Fsmw9CZbriLH8kjCzj0i23UjRfn1Kg/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KOTWoYqZHxXirFeMtSsZb1Iy3WDPWomG4WcNgk4aeOgWd1Vb0HFVJgDfd5MypVjdmOz2YbHJh7Jgzk00enB/05uaJcBanAjnVt4sTPVuZHdjGZIcLE+0OEjSe6HVnqt2ZgToNPVVKhutsGGtwYOyYA5MNDpxqceZcrytnBpw5NezM2XEPLk97c3kwgNHi7eS46RGq/yEFeroc0jWj2tSGZtVWuu39GXKLYcQzkUHPeIa3xdPpGkybypteS2/6LHfTaexKh6Ed3YZauvXsGDHbymnrEG5tyePr3Yc4brWfTl07Ok3l9GhkjHuqGN5swex+JeeDLJkL1edOqjEPM2X8rsSB+7m2nAwx4WayJ0tx+7kbFMzXAek8Dq/mXlA9N0LquRJex/WgJm4HtHM3qJPbIe1cCW3gUkgtV0WFoH8btw50cj2ojUXfOi4fqOTSvhLObUthbnsC47ZeDMo9GJK7ct5tH4vbvJjfH8SJ6BxOVHdz78wF7p4Z4EJnCiPFrpw7tpczjT6cbtzH7FEXRg9qmCy3ZfqIlqkKa04eteNEtZbxQ0qGSmR0ZOpLTujmVCOaU4XiaEB7hrGkILam6dORYSRBY2uaHu0Z4rMB7emGtKebcCxhGRgPhehS5LeRQl9dCv0MyDugR95+XWly9m0gb/8GDoUaUx5h8uR+0YQjUULVNKE1zZTeXEt6ci3oyDKjM9+S5lwF1WlyihMUZAt3dIydFMItNb1ITmmhMCqk9bQI885JcpBaYNJjbRGTEKYmPUZLZpwdWYn2iDidZPFdogvpiW7ERzoRF+5CTIgDUUJdDNISESBgUktsmDUxoSriI9WkxNmQkWSPyG88lOPG4Vx3KvLcqS50p6bIjapcRyoybajMsaEqx5ojmar/PTA+uMGVv5nF++LzTcSrBIxP4FFAo4BDacSt4tJ16WeuPrzFtYe3l+eRqH++zVO3H4uV8ZMRLS3ilvHbe9wVbS/iflGMWDELYBRwKMHgXxVF6dnfKIzS9wIa/9sI5fHWo9sSLP7/AWOb16fU79el1d/4F2Bs89Gjad8G6vaspWLbZxS6vU++6/sUuK+h0PNjKYsxUv4ekVarSdZ8QKbmbQ7avsbI/o85G/ABp71+y73wt3gU9Qa/S1rNf+Rv4HLCaq6V6HEq7XPadz3P5cg1PIj/mN8XfMXvy7/kdzU6nIn6krHgL6jb+T6Zjm8RIher5xWEa98nwvZdom1WEmb1CgFWL+Fj+SK+li8SonmDKLsVRNuuINrmbSmvMU677I5OtF1Jso0wwLxPhvZ9ktUriZG9QZjpq8SqVhGhWEGg7A2C5W8RbPgy/rov4L3+WXZ8+Su2CDDc+CyeG59l04ZncNn4DA7rn8bti39m62f/yO4Nv8ZHBHgbPou3/r/ib/Q0CapXSZS/RLbNG1S4f0SV2ydUuX1E65719Pnp0+cronTWMeC3kT6fDQz46TAaZMRQgD4DvrqMBhtxPNoSsaI+HmNF057POez6Dl2+GySFcTL0c26krONRii43973LNZdXuWP3KreVL3Ld8nkumvyaq6qXuKZ5hVm9f+a853N8k/ARv0tcy58i9fg25lMeNb7Lv19+h9/f/hXc/Ht+t/T/8N29f+TRjbf4etGCh4/e59S0gqGGPVwbTqI31YixuLWMR69jKHQ9U7EmnEpRciJByVi4BdPSPaKS8WgBiFaMRFgwEGLOoGhmEb3PUQrGopSMRFj9ApHivXgmVtVCRRR3isLUIrqiheIqQFLA4gURoZO/mesHd3Dj4E5pHS3W0EJdFM7oR7X+fwVGAY2NIfz+WBg/NvjzuOkA3zX5Swrj4tUeLt4+zaWb8xIwXnwCjBfvzHH59nnO3xeK40Wu3rnE9TuLnHsCjG25oVRtVlK9WUb1FlOavS3pCpIzFKViJErJqRRnjkfZMeBtRaunEV3uVnS4ymh3saDDVYw5Pe4y+j0s6XUzY9DDgiEPMwa99lO6M5jGokN0Z1VQEXuYooQWshKH8fJq5gvHLL5QJbHDPpmZqELOppYxWNrD5uBKVuw6xEe7Ctlv70eplQc1yi0U7IoneFceKlU4avkB9mu30LpVy/gmY3odzSizt6fAO4ptcmf8LG2INDCg1E5JhdaUAtlX5Fh8RY5Cl1y1IUU2hhyy06fcZgPl1uspt9GlTKNH4ZM7yHizL4k0+YxIs88JNf2YaOVa8vfqUhZkQKlwOYcb0pYspyXBnLYEEzoSjelONqZV9NiGracqcAPlPms5tO8ryrzWUu6jS224OUcjTaX/6RyO1qcm2YS+bEtGCtUMFygYyrNkMFeAoRkjuSIQ3ISpYnMmCk0ZKzRnINuY3gwDKSpkssiSqSJLJvJESLgZQ+mGjGQYsRygLWNW3DdmmjKcaiKpg4OpMoZS5YxmWjORa89kgSODRY4MiCl0oD9Py2C+LUNSQLctI7nWDGYq6Eo0pSvemK44Y3oTzemOl9GfpKQnQU5vopyOGDM6YowZyVBwskDN2XwZZ/PNuFBkynyZgEUTCRSvVhlzpXIZGhcrjVmoMpaAUSiMt3rVXO9TMN9usawwNphxut6C8w1yzrdaMt+jkIDx8rgtc6PiflHxCzCOScCoYKxZzVizLSPNNgw32zDYZEN3vYqeWhU9RxUMHFUxVmfD8SYHJpscGG+0Z7LJmeNtHpzr38PFkf0sjPtwYdSLk72eHO9xZ6LTickuZ070ezDTvYmxVkcG6qyfAKOWsQZHRo85SErjdKOWmXYtJ/vsmB204/SQM1fH9nOjK5orR1KYiY6nQrWd0g2OVGx0o9nKh1G3FGZ2lzCz9xDjuw8ysreYvt3ZNLnH0eoQTY8mnC6FP6M2fszY+zCr9WJGvZ0pqy3MKHdxUuPNCfU+OvWVTNnZM+miYtxTxnyIAxfC7ZmPs+NSspr5FBO+Llfy8IiMH47ZceewHcNhBpyNV3Mt0ZlbUZ7cDfbhfnAe9wKbuBnSzmJoLbdCWlgK6mYpsIvbga1cD2ngSnAN14OOcdu/hTsH2rnu38o1vyZu+Ddww6+ahd0FzG1NZdYllCm7fYwqtzBlu50Lm7dyydubU74RnEzM57uhIb490caZthgaMpWcqt/B2ZpdnKnezslqAYzWHK9w5GS1M9MV9sw1b5FyRcfKVIyVKRktVdBfaE5fgRnduSZ0ZhnRk2NCW7oBralCWTSkJ8eMrizxnQHdOYZ0ZZvQnW1OU7IxVZG6HA7VpcRfhwIfHQp89REKY94+HckAk+O1ntx96zgcakRVlBlVwuwSbczRGGNqxS+J4pSkQEF/gRVd2eb0Fihoy1NSky7nYIKCvDhrsuMcyBRVfzHWUi2gtJIOU5AQJpdc0wIYs59UB2Yl2JMd70BeshM5SfbSZCXbS3WBqXEOpMY5kxjlRFyYE/HhTkQG2hIRYE1UkDVRwWriwm2kEHBhpBF91DlpzhIwlmRuojTbjcoCT2qKNlNT6E5Ftj3lGdZUZllTlaWhIu2/KowL985x8cGyseXSvUUWlxZZvC8ic5Z7ooW6+LfQKCDw6tfivnEZCoWiKK2o715FAsela5IiKUBRZHBff3Rnufb5CTg+9QssPoFGCRgfL3Hv+wcs/fC19HpXfPftspIoVszSmvm7J2vp/6YwSitrcev47R0JMqU19JNVtFAXfx4hb/73lfTC5DGafHVp2fsx9fv1JGDsC9CXVtIiqkVk/NXvWUf51k8pcF1NwaYPJGAU7So5rh8Qo1lDsMW7xKpWk6JZQanrKsZDdejd/Taje19mMfJd7ias5mH6FzwSjQ+Rq1koNWM4/jNaD7zFZPAH3MnQ5VbGWu4VrudqwTqqPF5nJkVFmu1rRGtex8/qNQKU7xBu9z6R2veItnmHcPnLBFi+xAHz33LA4rcEKl8n3HYF4bbvEG79NpE2K4ixXUms7UribFdJsTrpjh+QphX/zndJVLxDhOmrxFi9Q4xqFWGKdwhRvE2o7E38jV/GW7S96DzHlrW/xnPd07hveBZ3nedw0/03nNY9jesXv8L9s3+Wvt+p8yx7dJ9hr86v2afzKyKtXiLG6iUSFK9Q4PgeFc5rOOr+CW17NtDnq0+/ry69BzYw4LOBQTEH1jMeZMBIoAGDfsvAOBNjhVAZT8Yrad77ObXbPqQ/yIDhMGOuZpvxY4kR3yZ+wWPf1Xzj/hqPbV/iD/Zvguca/uC+mh83f8DXbu9y2/kdLu99hQfJq/l94Wd8n/Eu35a8w5+mV/PnW6/z5/u/gltP8eelp/j3paf489f/L3+69xI/fP1P3J3XYbTRiJPNppyr/ZjRxA/oD/6MiUhjzqdpmI62YDraihNxKmaEqhinZCzaiqFIc3pDjCVgHI2UL6+hI+XLa2hR7xdhxXC4FUPhltIzkcEoQFH0QwuDi6gIFAHdImpHBHQLWLxavF1qdBFmF+GMFgqjBIs1fnx91Ed6L+4XxVr6u/ogfqoLkYDxu6YDPG7y5w81cVy+0i0Bo1AYF+7MM3//LBeW5pYVxtsXOP/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JVz+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xJATdUac75BxeciaxQkt8+PWnBlScrJfwXSXgtFmGaNNVow1a5judGFSVM51ODLS7kB/ow29x9T01ioYqFUyXKtkol7DVIsdE81aJpsdOd62ibMDO7kwvIezgzs5PbCV2T4PprudnwCjiwSMJ/o8GG1xpL/Oht6jGobq7RhtcGSk3oHRenvGjlkz2qRkslPJdLeSqXY1F9q3M18VzHx2GjeSarge2sq5kBrOhNUyH9PKlbhuFmN6uBjaxmnfOmb2VTC+s5DeTSl0OSXS7RBPl00IQ1pfJrV7mbHZwnnHLVzx3MWc82YmlXb0mVnRY2rAlIOM2e1y5oJsuJzgzJWcLdyvOcBSkxfz1fbcaHfg8ZiKRyNyHgw4capczuVKNTcPW3E7T8btZHvuxUdzL+aolN14NaKeW6GtEiw+COjmXkAbV/2E8aVSer3lc4w73k1cOdDEVZ9Grvs0cO2AcEwf5rr3QRZ3ZXJxSwwnHA4wrNjCmS1buHJgD5e8/bjgE8aNvGwedZcx3x1DU6GGyapNXDiymYuVmzld48Z0hROz1W7MNW5noXUXdwb9WGjdwek6VybLrRkrVTJxWM74IRkDhSZ0ZutJt42t6bq0puvRJtzROaZ054qbR0P6CozoLzBjoEBGW4YJ1dE6HA4TvwDqUeinS4HvsrqYK5RF743keK0jz3sdh0KEGmnCkQgjKqOMqIk1oT7BjJ4s8YueiuFCBf2inrNYSVuuFbXpVpSnKClJ1pKfaE9WnJbUKBUpkUpShfklQiG9z4i1Ji/ZgZxEO7ITljunc+LtyU0Sz7TkJtuRm+pAZqLdk4gdF5KinYgNtScuzJGYEDtiQ7XEhNoSHWL9CzCmilrBRCfJaZ2b6kJRphtluZ5UF2+npngr1fmbOJJtz5FMG6oEMGaoKE+2oiJNTU6iA22dufx/gFGCxifA+AQKl6Hx5vJq+Qn4CWiUwFG0wUiweGV5NS1yf8UG+Ju7y6D46InCKKmNt3hKUhIf3+euGKEqPhaK4jIw3v/hIfcFNIrnT4Dx53WzUBAFFP7y/G9URvFMKJLSCvrR8hr6Z1AUKqO4hxTAeFPcMD54csP46B7zE/XUe6+jefdHksLY7GdEj5+u1E/csn+5bu7Y3vXSSjrf9T1JYcxxXS2FYwtgFKDlL9Q5y9dItH2bIrfVNHp9xlGP12nb/gYzIR8xF/05s6GfMBHyOU3eq5jJk3Fo79uU73qb+j0rOJ9mStvuN2nd+zodvu+SafcqBe4fkGC3Aj/Zy+yXvYaP/C1CbVcTYbNKiseJEMBo8SL7TV7A2/S3BChfJ9R2BSHW7xCqeVsyxkSq3yFGs4IY65VE2b5Dmssaku1Wk2S9igThtrZ4k3DT14lTrCJGuZJgizcIVLzNAYvX2CMyGQ1eYPOGZ3H+4l/Y9NXTuK9/Dvd1z+H65dO4fPkMzl88g/PnT7N5vXBSvxWErf4AACAASURBVMBekeG48WnCZK8QbPo8oWbPk2nzNpWuH9K49Qs6dq+nx1uH/gO69Hqvp997HUM+6xnYLxzNeowGGTLkr/+LwjgdJeNkggBGUS34KSPhJpJz+mziBpZyvuKb5M/5xu9d7ru+yLf2L/Jn91X8ZdsaftzyPl9vWc1V95WccHibC3te53Hu+9D+Md81PscfRp/nzxd+C7df4C93/om/3H2K/7z1j3D372DpKbj3FP9x7x/4bvETZjs/ZaxmNQ9nPmYodRWDkTpMxco5l6aVYHE6yoqZGDmz8eIWUclQhBl94Sb0hhkjVs9iDS1eJYUxWiiQy6vq4XDLJ8AoVtLLDS59gSZShI5YRQt1UcCiyFwUa+gbpTulVfSdJ40uIkrnYY2fdLv4MzyKSB0xwvwigPGnRn++a/bhcaM/P1XHLK+k755l8dYl6YZx/v4yIC7cnZeytaSV9P2LXL39V4VR3DAKYKz0lFOzxYImL6UEjL0hakZjbBmPsWU6xoHhAA09e6xo9TCh09mI7k0WdLjJaXC2osXTlpbNWprc1LSKnudNFkzssuZabiy3mw6x1F/ND8cqmMnNo7+gjua8ESpSzqLa2cgn2sMo7PI5UdrJ2YMp3DlawIXGXvxC61jjnMz+zQHUe+ygy8mdgZRigoOO4bilHGenNLxVO2jztGPS1ZBRV1NaPJzI1LqR57KdEjsPjjm60+rsyNA2Z47ZmXNQwKLKgDxrY3JVuhRrNlJus5EjtjocsTOgwt6EfJUe2UoD4s3XEy/XIcj4U3wN1xCmWMvBA+aUB5lxKMCAQ34baYozpcznU+rDN9CTYk5Xggk9iWZ0x5vTEmFCXbAhx8LNqI+QcTRSRnm4KaXhRhyONeVwvAkV8UY0JhnRl69kqFjNSLGKkWIlY8UKhgtlDBeYM1FiyeRBSyZLROyNjNECc8aLZNINozC7CFgUd4yjWcaSyjiVY8bpfBmn8iyZzbXkRI4lE+lmdEZuoD/eiPEMOdPZGiay1fTmaujM0dCWbU1LpjXteQ605zjQnqWlPV1NR5qC9mQZrXGmtMaa0JEgozXGgq54OT2JCroTrGiJMKQ92oChNBnTOXJO5VpyKs+csyK4WwCjWElX/g0wVhpwucqAS0eNmT9qxOUGU272KJGAsd2cuVYLrnRruNAs5/gRI07UGnGu3YKFfhWXxmx+AcaZPismO6wYbrJg6JiM0UY1M93uTHe5MdnlyniXC4OtWnoaVPTWKRmoUzJYI2e4Rs5kiy2TLXZMtzlyvN2V033bOD+0i/PDOzk3vJ2TfW5M9zgz1e3CRJcARk9mB7Yw0eHK4DEtfbU2DDc4MHLMkaE6B4br7BhrtGGkUc5oq4zRVnNG6s2ZrnJitsCbs/EJXIus4bvYSe7ljnOvdIpvyk/x7aEzPCo6yf2scW4m9HAxqI5T+8qY2JpN76ZkOl3jabcLYEC7h+OOm7mybSsP9m3lkc9mru2w44SDGcMqHcat9Zj1NGXeT8VinAM3CrbxfWcM342ncGc8krkhLy5Mbuf2WXNundbj6oylVMN4Y8SS7yYs+P2gGd/WWXErbxfX0jJZTKjkcsRRboY2c21fA5e31TC3pZxTngWc3JrH6a35nN9czAW3g5zbVsmFHdVc3FnF/M5KFnaWc3XvYS5uzeS8RzwnHQOZsvPm8v793AzwYsnHlzteviwE7ud+dRI3e+MYrdvMTI0b58qcWKzy5Gy9B7NH3Thbv4VrXQe4NxTM3aFACRwXWrczW+PEWJmCmSNypitkDBcb0Zm1gY6sjbRn6dCRrU97tgHd+Wb0FsjoyTekv9CAgSITBorM6cg04WisDuXhOhwK0aM4QKykhcKoS773Bmny9q0jf/86DgXrUyWAMdyAqkhDagUwxpvQl2XFaIGSkQI5QwWWDBcr6cgRd4yWVKaJnmktRUlasuNsSItSSZMRoyE9Wk1mrDXZ8bYSLOYl2UvgmJfkQF6iPflJ9uQm2pIngDPVjuxkLbmpzmSJ7ucoB2JDtMSEaEmIcCA52omECJHpaE9ilB1JMXakxjtKPdGZSc5kJjmRnexCSbYnVSW7qD24g5oiTyqyHKjMtKU6S0OlUBeTZBLk5iTa096ZK93Bzz+p71tcusrVpUWuCNOLuGG8f0NSC8Ua+qq4Q/zbFfMTcBQwKd0tSreL16Q/I9RFCRif/Mwva+mHt3lq6bsHEhAKKFx+/4C73y5x77sH3P/+6yfz4Bfjyt8aXf7rmlr8maVl88uTdfTP4PgzLApQFBApAaNoj3l4kwcPFpZNL4/ucXG8nlqvr2jatYa6fTo0+xrS66/3CzA2e+vQsG8DVTu/pFg0qLiulhpURDh2ntsaomzfwtfyefwsniNK/TIZTu9QuGkl+Q6vU2T/KmLVfWzrezTu+IhDbqvIc36TGv91JLu8RuqmNyjasZqyHavJsnuRVPVzZGpfJsH2LSkCJ1jxBr6Wr+Nt8Tr7zF8nSLWSMPU7hFq9QrjVS/iZ/hYvg3/Dy+h5/ORvEKB+G3/lm4Sq3yHR4UOilSuIlr1FhOUbRNq8Tbrbx8RpVxGrWUGcagUxsjeJMn6dbM0a0qzeJc70TQ5Yvom31Zt4CWg0fYXNOs/hvvYZPNf+Bvcvnsbj82dw++xpnL98Hvsvf4v1ml+zVecVduu9jLfBy3ht/A0hpi8TKXuFAP2nSVO+SrXzKlq3fUrnri/p9VrHoADGfesYkIBxHQP7v2AscCOjQkEMEEqjIZMR5kyEmzGboKLF60tqt62Rml+6/TYyHLKG84nvcyX2Q5ZCPuB3gZ/w/a7VPHB7m+tOr3Jr23ssbF9Fq/Jpyixf4MyB9/np0EcwvRJuPMOf7/wd3PhHuC7UxV/z+wf/wJ+vPwvXn4ab/wfuPMVfbvyKnxZXcHn4C/rKPuG7ixsYyv2c3lhTRoRRJVmEbMuZiJRJKqgAWxEF1BdiQH+kCcNxlswkaZkURpcnd4xCVRQjPguVcSDUgqEwSyl7scffiG4/Q6nNRaiLojtaOKOF2UXU/90+tEcaEdQt3NFCZfx5Lf2zU/rxE1h8XBfI7+pD+V1jgLSS/rbBlx8qo7h6vU/6j/3K7eXwbqEwihW0ML0s3p2TbhjF559vGH9eSbfnhkkr6bptljTstaLDX8VQpJbjyS5MxTswHGpDzz45bdssaPUwo3eTKZ2uFjRvUlLnrqV2mzvVWz2o3uxO3WZX6dm43w4Wy9JYbMznVnsB/9FYxLedNcxW1zFY0kdv1jn8Iyb4Sl2G3DaPvuJ6rncf5E5NCj+2tzNROsaOXdkUxWUwnp7EgL8Po3kV7PWpxcSuEK1DNkFOoXTt2sqEh4whF1OanDVUu22m3tWTNtcd9LnvZmaPN7PeO6m3NqPYUodCYXixNiNXbUChWodDtnoc0hpQpNGRVMcshS6pcj0S5XokqPTw1f+QfXrvEar4ivw9RpQHmnHY35AS769oijGmPlyHtjhDepLM6Io3pS/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qlHGhxZzLnSrJ9DJ71ExSGE+3mHKuU8bcoJKLYxrphnGqy5yxNgtG/gYYxc3hZOcyLI51OTPYakd3vZKeOiX9QmWskTN4dBkYp1qfAGObM2f6t7Ew5sWFkV2cHd7KTI8rx3tdmOwR48ap4e3MDm5jutuDkWYn+upsGW50YviYE4N1AhrtGWuwke4ox9osGWkxY/SYBcerHDmes5PJkABOeqVzzecY1+KbuJfXwzfFw/xwaIr/qD7Nf9ae5Q8VMzwqGOB6chOng8sY25fH0O50OpwOMOTowcLOTXwT4MpPIXb8EKLmUZCS697mXNxtwhVvBZf9rLgcrmIhScudCi84W8YfL1Vwdy6HM7PhTM0eYG7OkLnzH3P+3AZmJtZx/Zw+385t4I/ndeG0mu86trFYFsS5lDROBRQx53OEi9srOe9WzqxTEVNOWRx3z2LGPZtTbnmcdi7gpFsppzwOccbjMKc9yjjlVsIZt3xmHJOYsgtn3MaPCe1+Zjy3cNPfi8f+fny9aw/XDuzgavp+brWEc6p5D+catnClxp1rtR6cb/TkTJ07F5t2cqsvgPsj4dwdDOJsvSdzzZs5U+/MaKklJyotOV5hzkiJAb15G+nM3kBfkSF9RUZ0C0XxoAWDIruxyIDego0MFOkzUGRMZ7Yx9Yn6HInUpSxEl5JAfUoCjSjyNaBovw4lvsIlvY4C77VUhBhQG21GdaShZFSrjxOmGRP6s6wYK1AwVihnrFjOWImS7jxLGjIsqEwRKqM1hQkasmLUEiwKUJQmStQF2iBAMT/ZnqI0J4rSnClMdSQ/SUtBkh0FKVoK0+woSrcnL0UojY5ki5rAWCcSwuyID7cjJdaZ9ARXkmMcSY5xIiVW5Do6SDWDUi91kitpCU6kJziTn+5BecEOjpbs4GihJ+WZ9hIwHs3ULP9bEy0oT1aSm+hAZ1c+V5bOS7E3Avyu3b/G9ftXuXb/6t+soQUsLt8iSjXPkmIoPv91ltfUP//cLUlZFKtoaSUt1tI/z6M7T4Dx8X3uPX4CjEJpfAKMS98vQ6N4/e8wKH3+mzW1+PyzG1q8irX1/e/vs/S9+LuXbyCFuijBo1AY/wdgFApj3b51NO36kBqvDTT6GNDrr0unn760jm702kD93vVU7vxScknnOL9Llsg6dH6X3E0fEqV9hUDlc/hbPUOM9lVSnN4mw3mVlIWYbvMOpW4fU+DwPvmOH5Ju+y45Lh+S6vwecY5vE6Z9lTzvrwi1eZUw1atSJE28tbhBXEGYgD+r1/Eye5ldxi+y1+Rl/OVvEmGzgnDFa4QrXibQ4hW8DX/LXsPn8bF8nQOiG1r2umRiiZSvINrsLRJM3yLZ8h0SVG+TaLOSRK2I11lNgnolyfKVFFt/wrS/A0NbZZQZvUuMfBWhVivxNX6NvRtfYM+GF/D85F/Z/sVv2P7Fc2z9/Dd4fvxrbNc8g+1nL6D9+Dm2rn+ZLZ8/w4GNz7P/y18Rb/YiYTr/RNC6/0Oc/t9Tpf0t3Ts+oH/v5wzuW8uorw4jvjoM+21k0Gctvd6fMeS/lrEgQ+mWUdwwCmAcCzVhNlGFML1Ub36foTBjqWP6RIohCwV6nIn9hFuJG3gYp8u9oC/4NkKXh9H6nPH+kCsxepyOM8H1g6eYDFvPg4qP+c/Tr/Hdnaf44/dPSVDIlX+Ba8/y3dI/Sitpbv4dXPt7uPkU3HiKHxf/idmOdyiP+YrZrvX0FOnTk6ZiJNWRqQwXRmKUjEaK4G1zJqLMGAjWZzDShLEkOWOJCqYTbKR19GCojKEwmQSIwgQj3NHiWa9QFMMtGY2QMxBsLoGj5JSOF60wtogYHbGOFq7ou+VeCHVR9EaLVhcBjeJ2UXRHi9X0zyYYcdf4uC5AAsafGvz5psGbR/UH+L4i4n8NjD/fMArTi1AYl00vCmq2WVC301y6YewJVjEe68BEnAO9fgrad1nQ5GFKq4e5pDB2uFlxzN2W+t3bKd/tTfqm7WS676ZwmzclW3fRGhDEycPFnG4oZa4uh7+0lvKo6zBzzVX05x5hJK6XtIg+DM1S8Npbzs2JE3xzspGvmzP5Y3MVf2id4GLjOLcnhrk50MSp8oM0JxaydV81xvalWNsXEuCaQo9/GH1b7GjfpKLBw4WmLbvpdPFkbPN+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mmkjnlRKGasWJr+vOtac1QUpeioD7dlro0G5oy7WjPtqM725ruDAWd6SraU1TL/dFiIxBtSatIN4iR0RppRH+SOdP5amaLrJnNU3Ai15zZfGPOlRqzcMSYhUoDFir1WKjSZaFKR3q9WLm8khbAuNBsyrUeOZe7rSRglFbSx8QNoxVnGs2llfR8v0pySc+NaZjtt2Ky04yxVgtpJT3SZMVos5qhZhvGOh0Y7rBnoE1LX7MNXcdUdNep6KtVMVCrYqhWzXiTDVOt9hxvd2K6zYWzAzu4OLqX0/3bJGf0iV4BjM5MdLsw2evOmdGdnBzczkSnG4ONDvTW2THc4MJIowtDDc4MH3NkokHLdLsd4+1KRlstmGyRM15lzamybfQFuXNYqaHFZjejDn6c2xbLpf0ZXAnM5+v0ev5YOQxts/ypY5bfdcxyv2GMW6W93M5s5m5yCbdCffkm1IXvAk35KUSHH8N0eBiiz71QM26GyVhKsOZOspobaWruHnTn6qGdLHXG8v3pEh5eKmXhQgqnL0SwsGDFxbkvOHd+LTMnPmVx7ivuX/yCHy6s40/nLPnLmd18NxLC7ZpMbmbXMxdYzuV9Ndz0auTWvkYu7ixn3ks8O8J171pu7K3jmnc9V7zqubSrlvnt1VzcdoSz7kUcd0hh3CacQdUBOs230GZlzbDWhtu7d/N7f3+ue23mfIg753K3c7HBi6ttu7ndtp0rDW5cbPHkXIMH8y07udHry52BYK527udUjRtn6l04cVTE7Mg5VSXneLk546VGjJYaMVhswHiFBaPlFvSXmjBw2IyRIzL6D+rTV7iegRJdqae6t8CElnSxYtblYOAGSgL1OBhkSIm/AQd9dCn10aVw3zqK96+jKsyI+hgzjkYacDRSj/pYQ5oSTenPsGCiQMF0iYqpg0rGS8Q9oyXNGeZUJ1tQmaahOFFFTqySjKjlSY9SkBphRWaMSgLD4lRHilIcKEp1oDjNkcIUO4rT7ClJd+BgpgMHsxwpSnegIM2RgjRX8lLcSI4SwGgrgWJavIv0mhhlT1K0gwSNopM6O8WNjERX0sUkbSIzaROHC3ZSW7qH2uKtHBHAmG7N0Qw1VQJuE8wpjjKVQsY7O3K5dn+OxYc3ufrgJtf/F8AojCt/qxiK9z/fNUoQKZlblm8Xl8tcfq5zXi52eWpJwKIAxG+XEO9//ixe7z9+II30/PsnQCi5oJcQ7mexnpZuGqX3/xUYBSw++OEBD34U0ClW3XclZVEYXgQ0/k/AeHGsjurdn9O460OO7t1AnddGKfevw1ePRq/1HNuzTnJJH9nxBYeEO9pjjdTTnGr3Ntku75PsvIoI69fwMXuWsP/L2HtHZX2va/r5zfzWzJxz5sye03dJMdHERI2m2Bvtpffei0hTEEQQ6b0oHem99w4qTYp0EOwKoqIgUm1pOzm7nGvW54tm79lnZs3541nf931BllkriZf389z3rfsbIo0/JN5iM0mWWzhn+DEJpp9y3vJzzltu57zFDumZbLONKMtNBFlsIOb4dsIctuJjtIHTWu8Tov+JtE4OMdiEr/YGPFV/javCP0tzWv09gvU3SiaYAM1f4acuchB/g7vir/BUe0+CSg+lX+Ov9iGhyhuIVvyQNPUtlBrvJE9vC6k6H5Okt36/GKO+gXjlD6nR38WMuxnPjpnz2EaPcTdjmszlSVPYTMiX/0TAV//CqS/+Acct/x2H7b/Acec/Yvvl/8Tii7/D9PP/gdXnf8uxL3+B186/xf/r/0rIl+8Qu+//I0f1r2myepcS7b+mwfwf6HD4kC6XT+lx+4IB7/0M+Byk3/cQPT776Tq9m16/fVzxk2fAX4nBQBkjYWpSrM5bYCy12yyto0XH9HC0IsPR++n23U6n+yf0uH3CqNcOxry/4Hb4IcaC93L9nAL9scocUf4rfHX/iqrgX/Bi8mO+n/tP/H75HXj8X+HhP8DsP/DD0//Mv4o19Pw7MPufYPYd/m3uHb6Z+TtGWj4n7vRW7o3acuvyKTqyjnAx1oz2cya0h2owEK3NQIRQChVoP7OfnjAZ/Wc16IlUl2J0hLGlRyiJwRqSuihc0QIeL/urSE/JBPPmdlGEdIsRsTpiHS0idITRRaiLi6UnJWicL3TlqVhLV3r9HKfzoubM+nr6jVta3DD+UBvAt7XerNacYKXKg1dFQf9xYBQ3jE9nuLk2tR6rkx5MhYMO1U5iJa3NJR9dOv316A01ZDDClHYvbZqclGk+qkajjRp1hgeoM1ejxMqYDFsHEp198TX3JMAugKAjAYTa+ZLiHk5VQjFDde1MVpTzsiKfxbYCpi4VcLOihLGgHHqyu4j2yiMvtpKVkSt831vP8/oMntdn81NvC9/0NDPXWc71xnzGaqqoDM3E41QFMsMM1HVSOWmTTtfZQnqCI6g/6UX20ZNkWJ2i72QUsyGZPI/OZzEskceBIXTZ25CtrUKCtgoxWsok6qmQoHmQBI19xBoocFZPjjCN/YRpHiRSV54gzX1EG8sRY3qIMINdhBvu5KzVLjJcD1NwSo4Cz720RqvSGqVIS4Qcl6JkXIpQpjNai9ZIDUr95Sj0Fa5qBYrD1Kk4p0dRlBZ5Ivw3Sp2yKFWKw+SpjJanUUR0pGvTLYAxT5++fH36C/QZLNJnqEiPoUIdhn+GRXVJZexPV+WK6MhNUWI4U53RNyrjaKoKN7I1mBSfnZcxnKLEYLISVxIU6IjZT1+iIqMZGoxmaTGcq0tPhjbNiRpUnVOnKl6P2mQj6pMMaUzQpTlOQ3KAX4jX5mKiIRfi9GmI0KQ+VJ3mcAGMalwIl9GXIDIY16N4rqXrSDeUkxnK3MqTMVWixH2xgi4/zP2Kg9yvOMB0xUHulclLK+m7VfLcqVPgUYcmjzqF8UVj/YZRAkYtbjWrM3NZj/lhc+auWnB/2JhrPVqMtqsz2KrOuulFh6EWA3qb9OhrNeBysx7tDbq0N+rTVqdHe40eXdX69FQbIuUnNhoz3GzGaIsloyLIu8tZumGc7HRkvP0I17odmOw5wkinLcNd9ly7coyr3U4MXLChu96MrlpTehss6W+y5UqDDVfqLBlpMGP8ghki1kdAo8iGvNoqnL1WTGQeof20IZmae8jbdYjczw+T95US5fKG1OkeocHUVfp39k5cMU/yWlmp6uN1xSjf5fVz90wMg5aarJ7R4Du/3fwYuJ1vA3bwMvgQL6P1+ddcZ37XdJQXpca8qrTgpxZXVipdWag8zWy1P/fr/XjQ7sez8VBWbh3l2W095u9q8/CWjMV7Kry4pcLLURVeX9FjtdOSF30n+MNwAXSMMRNRxg0R5u1UxmP3eubEneLpGh561zB7qp7H7nUSOD5yr+aBWzUzx6uYOVbJ3aMF3DqSzlWraAZN/Bg0PkWnvi3jdo7MeXrx0t+HZ76uPAx2ZCrOkfuFx1i4dJKFy67ca7LkdqMldxrtpJvFmQsnmG4+wViJFTMXjvHgkiMTVfoMl6pxrUyTsUJVhgtkjBSrMFSswki5GkPlqvSVyOgrlTFYrcZAmQJXCg/Rl3+Y3jxFurJktKYoURUlR2HAAfL8xH+nihT4KZHvfZgcz33keu2n6MxBKkMUqYlQpipMgapQOQkYm2NV6U4ScVY6jAlgzNWSzkU6UpVpSlamMk6Zghg1cmM0SY/SITlcV1Iaz0fqIyYtxpCsWAGGFhIsCmjMEdAYZ0xegin5SabkJZuQm2QiQWNGvCkZ8RZkxtuSEm1FfKQ5CdFCYbQkPmpdXYyNEMAoFEVrzscdISPJkYxkJ1ISjpIcZ0dRpiu1hR7U5rlQnGBMwVktSmK1KDmrSlGUjPwodVKjTWhvy2B26a5kYHm0/EQCxifLjySVUbxfN7u8VQ7/wsQiwPHtSKvnt8ri+vdJhS6iyvnPRlREv7P0cpnFF0vSiNdLAh5fLLEsAaN4vw6UklIoVMQ3kLiuHq6riNLrv1QYv1li+dtlCRbfqpPCOPP2rvH/BIx3B2ooF8B4bBsVbvuocttHo+vXCGCsP7GXWtc9Ug5jmctO8o/uIMt2G+KGMd5koxTcnWC1gxC9j/GS/ZJgnY+IMt5MnMUW4i23EG/xKedMN5Fsu5VUuy9Is/mKFIttJFh+SoTFBsLsNxHguIloz514W2zklN4GAvQ/JtRgIyH6G/HT/oBTKr/CVf4fJBXxjOZ7BOpuwF/rNwRq/UZyNnurfoCnynu4K7+Lm+KvOCV7j2C1jZzT+JQLx7UY8jJjOtieW16G1JnuJM/gc9L1t1Bg/jUVxjtp1fiap3YG/NbGlFda6qw4WvLsuA3DhjKK926mVmc/tZYywg5v5MiWv8Hmi19gtuNvMfnsv2K99b9xdOt/wXfPLwjf/dfkq/0zxcr/nR7r9xiyf5dpry08Dd/Dw8i93PDdwcCJT+k5voVe96+44r2Pfr9D9JzZT6fPbjp9d9MjQrt9FRgKUmY0XF0CRmF6WY/V+USK1ekPUaE/VJHBcHnafb6m0W0LzW5baPXYRvvpr+gJ2kuj51YavbZRG7iLU/YfEBu0k3N+v+Bu98f8fkZA4l/B7C/5w5MN/H7ul/zxsYDFf+F3j/+ef3vwC7j3S34381f8MKXI5EVTEoP2cKXNkYU7Nby608hcdxz3mwK5WXiM/lg9BqM16PQ/SFfAIfoilOmLUqMnUo2xs0aSK1qsnrsD1CTHtLhlL8YgrQAAIABJREFUFM5p6bNANUllFLeLwuzSE7DeKy1gUWQuioDup0VuEiAKVXGx1EMyvszlH2etyltSF6UMxhofqelFKI1SHuMb08vrGi+Wq1xZqjjBy8JAHs3+x1bSD5/e59FbYFyd4FJGMJWO68DYfFKHNl99OgP06Q0xpC/EUALG1mMaXBTVgbYa1OgfoMRQiXxrc5LsXAmwOYOJzAlLXR+O20Tj7RhLkFsinvbxRHvlUHsun7vJqUw3ZjF9OZeZhhy+ySllpbWH3txqLmbkca+xiJ/qq/imtoC1zgJeXSvlVV8Gy13ZLA61MFrfRHlIHg72KWibZmBtX02ARwNZXpkUnIomwTkAf0tfoqwj6Q+r5FlcHa9iilkISmA+OJIB12MUmxiQpK9FlLYaURqKxGoc5pz6fgLEaBwgUPMgARoHCdQ8gJ/6LoJ19xBlsp9wo51Em+2SgDHZYS+57gfJP7mbhjB5miPkJGC8EC4yCpXpjNSiKVyNEmFu8ZcnJ0CBgjA1SmP0KI7WoTBcjbIoDSqi1KmIkFEbp0xtvPiDRo2ObF268/TpzdfnSoE+A4UCGvUYEL26P6+k1+8ZBzPXA7tFh7RwSgtgHDgvYzRNhWtZalzNVJVCwAeSFRhMUZJCwXuT5OkXweBZ6ozlaDEmzDXZOlw6r0VtvCY1ifrUJBtRm6BPY4IOLXHqUih5Q4waDWd1aIjWpiZUjbpQdZrC1LgYqS65pgdTdBnPMOBqui6T6TpMZmhyLUuVm3kybhcJg4s8U+WHmKo4wFTFful5t1SOO6WHuVV+iLv1isz36PGkW4/pi0Jl1OB6raqUwzh9SZfZK8YsjFrydNKK2avm3B00WM9hvKzPtW4TbvVacrvPluF2Y3qadeho1KatQZvOZgPa6vRpr9Gns9qQnhoT+mvNGW42Z7DBhKFGc0abbZhoc+RapwtX2x0Zb7Nn8rIDwuQy0mHLyGUHJvpcGOt2YvCSHb3NVnTXW9ArYnma7ehvtJWAcazBgtFmAYzGDLUZMNJpyNglQ642GHOtzIzxdCPa/ZVoMNci97A8cdu/JmbLV8Tu2E/sF/Ik79Yi67AFxarO1Bud4YJVDJcsYxg6epqZExa8PKPEjwHb+SlgE9/4fcbzwEO8iDLhp4ITrLUa8kOXBT+2W/N9ky3f17vyvMSd56U+vKry57smP35o8+FFjytLA0dYuWrJ0nVD1q4ZstSnw3KbAa/a7XjV4ciPw57822gWa5VN3AzK5uaJPO46l3LHoZRpt0rueZRzz6OSByfrmXVvYNajgln3Kh6dqOaBAEaXCmbdKqU7xrtOyUzYhDJicZpB8xOM2brx8JQPiwGnWQz2YDn6JE9ij3E/9ShLFz151u/Owx4Hpi/YcK/ZlukWR+41OXOr1pHONG3uNR1l+sIRRso0GShS4mqROmMFqgzlyRguVGa0VI2xSjVGBSRWyuirUGSwRpnhKkWGSuXoL5KjL1+B7hxlLp6XUR0jT5kwoPnLkeenSFGAMoU+chT6HCb/9AEKzxyQgLE6TImacEVqwhWoE39BjFOlN1ldAsZRYVLLVKcvTZm2ZEWaEpWojJNRGKNC/jktss/qkRqlT1q0AenRBtIz85wxOXGm5CaYSbMOi6bkxhuTn2hCfrIJecnG5CQakp1oTEaciXTnmBZrSepZKxKkWkEzzoWbSBMbYSqpi4nR67CYnuhA9vljZKW6kprkzPmEo+SnH6Myz42aHGcJGHOj1CmOUackRoWiSCVJYUyJMKLtUjqzS3ekGJyHb4Fx6f8BjG/Xy3/+fOOEfruGFrD45OWzN3XRf64wLvLO4otF3o6AxbcjgHEdHte//tYdvfRn62YBim9Hck6/yWb831bSb0BSfCbm7V3jEyliZ44VQcTPl5l/vsDdgWoqXPdSf2w75W57JGhsPLGXC95ykju66vguKo/vQiiMeUd3kG69hVSrzxB9zbFGHxFrtp0g7U14y35NiM5GIg0/Icb0U86ZbybRZgtnzT4iwXozKXafc95mB+lHvuCc6UdEmn9AsNX7nLZ8lxT/g/jZbcZD7138jUTO4iZC9TcRoL0Bb7Xf4CH7pQSMPhrv4ytuFTXew0/jfc6obsBHTZhUPsRN9i6eSu8TpraZJLVtlOntYyHGi7WzPryMcOe7IAcenTTiqpMqF4x20mG6lwk7ZcbV9/DCRIcftbX4Vk6Bf7U25bWlAU/01bipo8ismyWTHhYUGR/A6fNfYLrtbzD+4n9g+tn/j93mdzix5R0abbZTKP+3jFh/wg2bTax67+aZxxaWvD7jVehXvDi3h0cB27hxajMj7pvpdfuM3lNf0u8nml9E28tOLnh9JdUz9vkeZihYxniEiNWRMR6lKbmki20/pjtAgf5QZXqDxCjRcuprqo/voNptCw1eX9LovY/qk1spcP6ESs/tlPh9QYD3J8TGHcbX69fUpG/gX29/DQ//O3+c/YifHn/Jj48284eZd2DJgJ8eaPDj7QP8OKHOt9Ma/P5xPAtXc4gNUaOw3IkXT4dgdQIWLsFsIzfLTzGcYklHsIx230P0hihyJUKVXjGRGlyNNZaAUaiJYv3c5a/MYISOpCx2nFHiorccF73k6DitKK2jxe2iUBcFLIquaKEsilW0gEYBjGLEelrM8yoR1n1GWksL84tYUYt6QPFacklXB/Ki2ouliuMslp1gqcCf2UddTC/eZkZ0RS9McXf5BneX73J/UQR33+GuyGFcvsujp9OSwnjr+RT3Vq/SlhFMtZMO9cfUaDmlR5ufMV3BpvRHiPpDC3r99On10qftuBYNtsrU6O+m1FyLjKMuhDoEcswmAhPdM6gcdsZUxwcvl2SCvQvwdMjGRi2QQHN/ukPjuV2dzePuAp53FcHFOhjs5lF9FUNZyUxmnuVVfiHLpQUsXy5leaKAR/VBPK49y2J3PSNVDeT5Z2BjHYuidixGViX4ebcT7JiJj/VZHIwjMNKOxMs2h7aYdh4ld/I8toaV8GSeRUTQ7+FOhf1R0iytSbM0I1ZPmThDRWIM5Tkl28kp5V2c0TqIl9peTqnu4rTGbnw0viJEbydhel8Qa7aLFPuDpDrsI+/EQQo89lIbeJjG0MO0hMvTGqbIpQhVOqK0qQ9RpdBP3EUdJidAkbxQNYoidSiO1qUkSouySA2qxNr6nCYNSerUJajQmKRKe6bOzyrjlXx9BgoMGBTQWKjLUO76Ono4V4vRPG1Gc7Sk/MXBVBWGUlUZy9Bg+LwqY+lqTGSqMZahuq4sJirQn6wkZTRK35sm4FKDqzk6TOTpMiruJjP0aE3RpSnFiLpEA+ridNbvF88qcyFGgYYoGTWRKlSHqVAVqirFA9UGq0i90pfjdBhJM2Ai21C6YZwQq+ksba7nqnEzX4lbhXLcKzvMvTKhKh548zzIdIk8t4sOcrN4P/dqFVjo1mO+W597rSJaR8b1WmVmLugz22nI034T5kfMeDJhweNrltwfM+G2iNfpMeDOgDnTo0eYGXfkarcZvS06dDZp09Goy+VmIzrqjWgXUTjVhnTXmHCl3oLhVguuNBjTL6J1WqwZuXiE0Uv2jLUf5WqnA9d6HJnotme4w47hTnvGe5wY6XRk8JI9V1rs6Gm0ltTFweYjEjD21Vow0mjBcJMZIxdNGe0wYazTiGudpkw2GzJersP1YgNuiBadc04M+TrR7mJNhb4uBYra5OzXJfULbZI/0yZliyFZX1qRf9CdRsMIbnpEsBrkyreBmvwUuIffhXzNS/+veRWtzvMEc2bidJjrVOIPN0z45rI6z8qV+KnRkd9WePHb8iB+rAjip1ovft/kwstLrix2O7I8as3yhAErA7qsXtDjhxZ76DgDw6H88U4Ur4azuJdXxY3QfO6653PfoYApu3xu2ucy6ZzL5PEC7pyo4IFHLY9OCGCskcwxD0/U88CtlseeQo2sYvaU6LU+z22XSK4d9eGWsydTHh488TvJUugpVqK9WIz35NH5Yyw2n+JpnzsLw27Mddnz8KItjy448LDViZlmZzpTVJkoM+FalTEDhWr0F8gYLVBjJF+FgVwlBvNljJapMSqAsUaVwSoBjHJcqZRnqEqBoQp5+kvk6CtUoCdfmfYMZRriFKiJUaIo6DCFAcLUokyp/yGqQhUpOrOf/NN7qApRoDpMkTrxl7sIReoiFWmNU6XvvLoUjD+cqUl/mgqXU5RoT5bRkiijOlZG+TlVymI1KTirQ1a0LlkxumTH6JEZrUvOOQPy4ozJjTUiXyiKCabr6mKiKQXJZuQnC/XRmMw4Q9JjjciMNyMjzgIJGM9Zc/6cFQlR5n+CxWgL4qMtSY61lZTF7GRnclOOkZVyjNREJ9ISHchJWe+Ulm4YE43IjVSnKFqdkig1iiKUKQhXJj3SiA4BjIu3pfzEdWB8LKmMsyJse2VeylwUKqMwvDxam5NyFH++R/wLYHwijC5rwoi8ILX6zYtCl7+cF89459nzBZ69WGDxxTOWXj5j+dUiKyI65+Uii6KxReQvPl//+tvvEdC4/EqssNef4vW/m9dLrLxeZvWbFekpfqb0a14uSj97/uUcc8+fsLq4xOzzFeZezHKrv5IiZ3nqXHdR7rmbMo/9NLgr0npGSVpPV7juofz4bsqO7yX36Bdk2W0nzXobKZafkWCymWijjYTpb8BP/V8I1nmPCMMPiTT6iBjTT4i32kKM6cfEWnxKgs1Wkmy3kmS3jbPmHxNjupFos40EGbxHosuXxDhuw13vn/Ex+UBaSwfpbMJPcwPequ/hq/kRHkq/4bTGR/jrbOaM5iecVt+En+omvJU+xFtrMy6y9wlR38oFRz1uuVhx20iPFQd7CPYHXw/+eNyC72x0+M5ak5cmSjxT38Oiyi6eqx7gW1U5Xsof5PmhA/xgJOMbncOsquzjubYiq1Y6zBwzpkjrayw3/GeMt/wNOp/9FSYb38F50zskHPxv3HH/klHdv2fR5mO+tf+cl9bbWLTcxJrTZyw5f8BLr3dZ8X6f5cDNLEZ+xUzETgZ9ttDjs51u3510+OzigudOOrx3ctlnD1cCDjEaoSzF14xEqlLhsJkCqw1cCZXRFSBHu68KF3xkVLh+RtXxPVS6b6b65A5qPJTId/qInKPbqPDYSXHAF4SGf0Zk6DbcrD6kLE6f+VFr1h69ww+PNvB6UolvJrV5ee9vYDWanx7l8PvpLP54N5/nyxf56dVNVu+PER3sgl+BC0uLtfCqjx8XB2BtkBdjBdwuPU1bkBZdAeKGUYmeQBk9wSr0hqgyEq1HT5CqFNEkguAvBygzHKVLd6CKpGA3n9wv3cpKLTchWlKf9O1kK8nkIqDwLTAKaBSw+KxYKIwCIkXLi2h48ZWeaxWnWa04zVKpgMbTfFsXyHcVwSxVebFY7sZioRtT+aeZe3iZe4u3ufP0Pg+e3OX2ynXurtzlweIUsyLAe+0WM6t3mVu8z/ziA+68mGZ6ZZyOzGDqXLRoOq5A8yldLgRY0hZsS2+4HbNZnkzH23Mr2oLRIEPq7A/SbPw5ORZaBB71xtQmDlOXQjw883G1CsLDyIPTln4EuJ4n4EgyMfbJFHinM5pVyXx9Ld90VPO73ip+11fF7wcbWW4t4WllDmsFmdxLS2UiNZXp0kLmqvO4lxHGvYxwHpTnMpRfTGZwMoaW55A3TOGgVjLysrPYG6WjfDAaVa0S9Gw7sXdoJcatkIG4bp6ldrMUEc1anD9jYf4UHvckydaNFh8vLgW5UOBrSpCdPF5KOziluhNPjb24qe/GVX03Hpp7OK25i3A90fSyi2Sj3eQePUzhcXlK3eWp9JKnzk+JugAF6gJFlI4IsFaXKvMawtUoDlAk5/Rh8gNk5ASokB2oRkG4NmUxuhRHaFARo0V9gi41cTJazmtyIU2btgxdLmfr05ttQH+uIcP5xowWmDBaaMxIvi6j+dqM5eswLiZXl/FsbcYzhOtZnYk0La5l6DKRoc3VLE1GUtW5kqBIT6wCvXFKDCSqMHxek5HzWoyl6TKZbcT1XH3GsnQZyjKkO92IjlQTLibqczFOm854TbpiVeiOUeBCjBx1EYeoCZOnIkiJiiBlKoNUEP+c3Yn6jAp1MUuXq5m6XMsx4lqODjfy1bhdpIRQEsXd4lTZAabL5JguU+ResQIPRD1gwWHuFR7gQbUCy116zHdqc6teges1ctyqF7eNmsy167MyYMqzcXMeXzfn4XVTHk6a8GDUiDs92twdNObOqAW3x6yZ6DVnsteKiW4bKVqnv0UogeZ0VAtg1OdynRE9DSb0tZjS/yZ6RzyHO2wY7bJjvPsIE71HmexzZOzyEYY6bBjpegOMHY4MtznR3+JAX4MI8XZisNmevgZreuvNGWg1lzIbx9rNmegwZ7LNlFuXLLhRb8y1ciNuFJtws9CMW6nm3E2043HSKRbiInjoe5YJh0gGLKPot46n0yqWy/YJDLsXcPNMBQ/8E1kJPc1P0U78IdqSf40y5XW0MS/TzXhZZs5CvSZLtw/y7Z19fD+yhxet+1gt1+Gl9P+MSBYrglhpdOO7y5asXrFlftScJze1eXxLnoXufbysUoAWFxhLg9t5zN9K5uZwJbcbrjIWWsm8ZxnPHQtYtMngrk0SI0eT6HdMYvRYGlMeRcyfbOSJRzOzJ1t55HWRR94XeeJ/iScBzcz6VjB9Kos7JxK56+rDDQc7plyPMu99jKXAU6xE+fEswZ/FwhAWm/yZ7/Bkqd+NlZ4jPGu35tklW5622PC09QjXC3S5VWbM1WJ9Rop0GSnRY6RAnf5sJfqyFCRgHClVY7hchcFyZYarVRiuUWGoRsZwrRJDNYr0V8jTUyJHb5GM7jxlLqYqUH/uEGXBe6gI2U9d5GEaz+6j6dwhKoN3Uxm8n9owBRoiVaSpDpWnNlyBjiRtBkS7UpYaQunvS1OlI0mZjmRV2lM0JAWyLkaGMMiURIp1ryr5MeoUnluP3CmK1yMvVofcszoUJhhRlGRCfoIxWXGG6zeMCeZkx5uTGWdOZrwVGXFWpMdZk5FgR1aSA2lCSYyyJCHCnPgoc+Kl3mkrkuNtSU+wJzvRgbxER+mZnniErGQ7MhPWQbQ0zZTiRD3yYjTIi1AjP0yd/BBxHqNEdqQBXRdSmVu6zcMVAYjrK+hHK/M8WFtg+sUSD9bmebgq3NLC/TwrvZ6VwHGex8//NE/EmeDKU56uLrCwJnjvTyLiWzFRPJ+9kBTGZz/DooDEtxD4fwJGAZRvvy7gb0XcKb4Wt45/AkwJHN/Aovja2+/5S2B8+mqepy/neb68ypOXazx99YTbg1UUOctR7fwlpSd3SsBY5yYqAhWpO3lQckcXOnxB6bE95Dl8SabtdrKO7CDVehuJZp8Spvs+wTrvEqT9Lv4avyTKeCOheh8QabRRAkbxPtrkY+Ktt5B85HMJGM+ZfyzBYpQARqP38Td5n+STe/Cz2cgp43elvugA7Y2cUf+Ak0oia/F9Tij+Ci/VD/DR3IiX2od4qn6Iu+zXuCr/EjetDzih9SGnFTbQeESd5RAPfvR1Z8XRgmUHU350MucHLRnfaSjwQraHVyq7eKH8Ba9k2/lGtoO1Q1tYO7CF54e28ezwdtbkvuIbxX18qyLHt0bqPDLXoEZuKyGf/U+OffhfcPvsfxC7859pMdhKv/NX9Ni/x5TrJhYcNvKjw1a+t/yYRYv3WXXfzJL3x7wK+Iwfonfy03kFXp1X5Em8HI/Pq9N35iu6fXdx2W8fHaf30uWzh16//fQHyTEaqcxQmIyhcGUqHT+l9MgndPnL0+kvxyVfOZpPH6TMZStVbtsod/2cMtcdFLtsJ9d+K7kOn1Dkupmck9uJPCNHwMlfEHpsE0VhqjQm7+L8mXfordnEUIsyjYWqXJ/cz7VbQQz0BXGl2QOe1fDbHy7Djzd4NdPL+UgnosuP8XyxCtba+fFxG9/dqeW314qYrfWn1U9ZgsIOHzm6AwQwqjIUpfMzHHb4rjcHCWAcCNeiN1hNcuG3eB6Q4FEAo2h4ET3R9zPs19fOBevAuFjiIamMktJY6MbjXPG5uwSGa5XC8HKGlXJvFks8pRGffVsfJAHjYtUpFkqPs5B/nHu5XjyZ6eKuAMaF+zycn+Lu2k3u/b+AcfUqnVkh1B3Xoc5VkQZPbS74mXHJ35wuP2OmExyZSXBkOtGFG3HHueCuz6DxJlos5IgyNMNI1RUz61RcHDM5bR9HqnsCVWcSaQ1Jp8g7i1yvPC4nN3Kv7BKPymtYrq/k27Yqvuus4GV7GXMNOcxWpLNSkstMXi4jiamMJqUxlZ3NzPkEZs7H8ygvj3vFtVSFpHPm6HmcbbKxNc3kmGUWYS6FOJllom9SgpxhJV/KxaEt70XakXhmwov4Y2wChJ1iLeAEY17HybIwIc3OhJ5Yf+oCnDhnqkiU+k6itPcRpr2PIK29+KjuxEtpO8FqX5JsfIACawVqHFUpcpSn1E2RSk8ZFacUqDotR2uoKhcj1GgOVaYpVIWWMFXqRe+suFUMUibXT5GMMwqk+SqSG6JOXogquUEySiPUqI/XoeasjPYMfTozDejK0qc311CagXxjhgtNpBnIN2SoQJdhYXwp0FmHxjxdxnJ0GMvSZjRdg6sZWlzNWAfI8UxNhkXVYIIS/YkyBpPVGE5RZyRVi9FU7XVgzDLkVoGRBIxX0nSlwO7OVCPakgzoSNSjO1HUAarRd06Edh+iIXQfNYH7qAo4RFWAPDVBilyMVmcw1YCRVG3Gpd+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umz3DuRzOTRZMaOpjJxPJvJk/ncOV3DzOlanvqm8jrYhz9GO8A5c4gz4ttYXZ6n6rCUp82rS0asTmmwePUgr8bkeN13iNnqr1lq1WahxZTHzVYstDnwqt+dV+NGPL+hxPMpBZ5Py7M4oMBCiz7ftvvyXW820z15jAwVMTbezY2uKa6ca2Tat4aFExXMOxYx41TA2NEMhuzOM2pznmvW6dx3KZZW0rOe9TzybuTh6UYe+dbxyK+Kx/7FPPbP5rFfKpPOHkw62XPHzYFpTyeeBHgwH3WGx4kBPC2LZLE9nLkrviwOn2S1z4GnbdbMX7TmUYM596tNuFWqz41SA8YLdSVgHCs1oD9L+Wdg7M2SZ6BIxlCZMkMVyoxUq0rAOFyjzFi9KuP1qozWqNBfpkh/iTK9+cp0ZChyIUmeyrDdVIXtpemc6J0+TFuSIk1nD1MfeZimGBl1EUrUhStJ8NgYrURPuh5XREJBpirilrj7vDLdqepcTtXgUqIqjTGKNIhfF6VERZSMwigZeeGKFESpUBqnTXmiPiXxehTE6lIYp0dRvAEFCUbkJJhIhpecBDOy4kzfOKktSDtnQepZS1LPWZMWZ0P6WRvSY6xJFjeLURYknLUiKc6WtER70uOPkHHOlrwEB/KSHMkSwJhoQ2acKXkJRhQnG1KcoENelCq5YcrkBq9PSbgyaaG6tLemMLd8hwcrsxIwPnqjJgpQvP/82Z+AUQJKUfH3hP8YMD6ToHFh7Rl/Oe9IEChA8I3y9xYa374XquJfKovLb4Bw7dvVnxVEAZKSQvnnsChg8uf3/7vCuPD6Kc9eL/BydY351y949s08d4drKHZRoMrpS0o9dlIugrpd5Wj0kqf25EFpFZ1rt40Sl11vgPFzco5+SbrtdpLMPyNCf4MEjAIaz6j+k6QoCkgUI5RFMVHGmzhr9gnJtttIstlGrMVmos02EW66kUCjDwiw+Ig4j92c9dyNu8m7BBp9gp/uR3ipv8cJxX/BR+tDTij9Ck/V9/FS/5CTKu9zUuUDXNX+BQeVv8NN93289D6h0EWNa0GOPA/14Pe+x/nG2YhFSyUWjOR4orKXZ1oHmFP5kiXNL1nR2s6K+qe80PyMZwofsij/IcvyG3mhsJPVPdv5Zs9XfLt3Jy8P7eWp6iFG5b+gU2kHbZq76TNV4JaNCk9dNZg5vp9B81/RovwOt2x/ycKxj3nutpWl4xuljMSZ479iMfgr7nt/xqPQXdwJ+pqRM9sZDd5Dl/cXtJ36gq4ze+j2P0CH9y66fffTHyzHSIQyw9KoUntsO7XHRX/0AZpO7qbJa6fU3V3u8iVV7h9T6vwlBQ6fk3nkN+TafUXR8Y8pcd9E9oktJPkextPsP5Ps8RFlQYeoDVcj6shmnPX/Hg+nrXh47yWrVp/kGmeyql1pbfTk8Ug8z1dq+e5pM4/7s8kXx8NldvS3+zBQ6UF3jhtDBe6M5xyjO9qAdn9luvyU6PJVkBpe+sM1GYs1ZChCW1IVO84oSFWTAhhFE4xQGNtOy3HB6xDdAcpSs8tkrIlU/ycCusXt4uPcN2aXEg/JHS0Cu+fyXf8dMApAFMrifMEJCRgFQH5TG8jrUn/mS915UuDIk2xHbmed5PH9TklhvPtsRlo7/0eA8f7qVbqyQ6lz06PeU41mH32avfVpP2PAYKAx4/76TASaMhhoTau3LTUnrBl3UabPRZ8qZycy3SMItD9HqHMKRUFltIYVMxiezVR8AcPxVXQlNHKrqJfr2U3cy6lmtb6V79pbWWooZq2tlJWOIhaacviutZIXrY1MFZYxeT6fB1llzKbk8jgpk/mMYubyGphIruZSaAOpLsUku1VQG91FV3IX4U5NRZykAAAgAElEQVQZaKhEskMuli37w9n1hSNntLwZPZPGdzHZEHGWfwsLYiEikFY/b47IZARaWBGmr0echgIFRocoMFMg20yBLAslzpscJl53N5kmBym3lVF3REaDnSKljgoUuchT5iZPmfthyj0P0OCvyIUwFS6Eq9IkoDFERn2YCpVhqhQIldFPkUwBjQEyiqJ0KIjQIC9UmbJodWrjtKgIE524KlxMES5LA7qzDOjLN2agyJShEjMGS0zpLzRmsMjgjQFGgKMuo4X6jObrrbs0s7QkE8toppZkaBnP0mQ4VY3+JBmDKaqMpGsxkiY+05JmJE2HMXFvmK3LiDDbJGnSm2bE5TQTLqca03veiP4UPYaSNRlOUGEwToHLkQdoCdxNg/8eav320hB0kMuxYhWuy0iqKuPpylzLVOdapjY3czW5U6jGvRJlpstFb7RQFsUoMFWqyN1CBabz5LmXe4hbefuZrpRnqUufuXZt7reocqdeJqmL8x0mPGrV4WG7No8HjXk0acaMUBcnTXk8Yc6DIRPuDZpwY9CUiX5Txi+bMt5tzvhlK8Y6bREK42WRm1hrRGetIZ2169DY22xGX6s5/RctGe0U5hY7xiRzizM3B45LwCg+E8A42GErraVHOhwlYBy84MjwBSf6G49IwNjfaEN3rRl99SYMC9d1mwXjHaJ/2pSJS2ZMNllws96Wm1X2jORYcC/lGPPn/VhMimQhMp45/zTmfApY9K/hWWAjTwLqmPKpYOpkraTerfpk812AL78NsuS3wWq8DjrIi7MKLKYocT/lIGsX9Fi6pcLipIyXkxq8HFVjqfcAq8OHWB6WY35AxvygActXHXh9S4nv7nzN97f38P0tJVaGjZjtPclUTwqjnZVc6Wmjf3SA0ck7XB9+zHBeL9dDGnnoXcecey1TLqXcPl7CNftcrlmkc8s0jWtWydxzzuWBRxmPfep45FPLjE8FD84UMeufz9OQHJ6FZnD3lB/XTxxnzMmWO6ecmDrjykyEN3MZEby4kMZqfwKzA0E8GfZibdCVha6jLHTYM9tsxXS1sQSMk0W6jInEgEIdBDD2pCnSn61Mf46MvmwFhkpUGSpTZahCleEqAYzrM1anxkS9OuM1agyWyRgolkkr7b48Gd2ZonP6IG1J8vRmqtKTpUxXmowL8fLURx2kIVpBgsb6SLGWlqcxWoHLqesK43CWOlfSVehKVqInVU2q+GxPUqUlVsaFOBVazilTd1aZihgZZdGKVMaqUhWvSWWCNuXx2pTG6lASpyM5lsvE3WKiKfmJ4q7RlEyRvxhjTEasOannzEmJMSMl2pzzZy1Jj7GSJiXKgpQYS1JirUlLsCMz0Z6sRHtyE4+Sl3CU7Dg70s9akCbyHWMMyDmnR4EIFY9WIztUkexgRXKDlcgTE6RAergBXZfSeLJ0mwcCCEXOoojWWX3Cg9V5ptcWpM8erYqV9J/m8f9BYRRG5KerT3m6tq4w/gkS377/0/MdSR2UYG99VfwWFP/0XF9V/6wsvgXAb5ZZ/XZlHRj/TGmUFMW379+sodeh8f8CjGvP/x0wCoWx+MRXlHscoM5NnnrPQ1Sf2EeJ89fk2G6j2HkXWXafk269lewjX5B99EtSLLcieptDdN9j3bX8L9JK+i0wCkhMsN4qQWS08UbiLT4j0WorcZafEWX6MSHGHxJivhE/EbHjuJVzp/dzymYTfkab8NYW2Yu/4pjCP+Krt5ETyr/CQ+VdPFREqPavcVd+DyfVf8RJ8x9x1fwNKc4KPMwLYzkpkNdB7vz2hC3f22myoP0VTzW+5KnGHp6q72RBeQeratv5RnMHr5Q/5RvZZl4d3sSrgxt5fegTXsntYm3XDr79egfff7Gd1W2fsbBzO0/kvmbJSIlFCzWWbTRZczbgpasuK/YHGVf5Ox4d+5Rp3x3cidjFzYivuXXyIx46/ZKHTr+h0+bX9Dh+yID7FkZ8vqLD/TMuuW+h/dQOWt0/p12son330eG9mx7/g/QHy0vK4mC4ACwVqp23US9iSjx2UX38C2rcP6fJexflLrsocfmIXJsdZNtsJcfh1+TY7aDQdQNlnhvJdd9Awql/IOHYB+Sc3EhDyF7qAzRIOrofZ809ONkqcypMD+8UU0JLXEkud6epzpvO3KO01bjQlmdHZ6o1ZdHapFZa0Fp5hMZ4fZojdemKNaIzQpsLZxSk9XK3nxK9ATIGwjQYiNBmOFpPgsMuPxkSMPoqSnAogLEnUIV2H3kueR+mL0iN8RhDSV2cTreX1tEPsx3XgbHITYLFuQJXqRLwSd5xnuS5slDkwVt1UTzFilqsqgU4ijX1iypfnhf6SPEZD3Ptmc04yq3Mk5LCOLV0h6nFh8w+nebO6o3/u8L47AF3X04zszbB5Zww6t0NqffWpsXPiEZPLdq9tBgLMKD/hBKdLiq0uhpRftyODEcHihwdqPPwoCsknMnUPIaTihlMrmUiq43b2R3cTqzhfnwp15NruFPUzWLjJLcyWpnJvcCzyna+b+tltbmOF11VvLpSzuu+Ur6/XMW3XS3MVlZzK72Yh5k1zJ2v5GlSKYvnK1nMrGcp7yJ3Ixro82+k2CmXwbgOHhb2cjmxmRCXHJSVY/h6bzD7P3fEV9efLv8CbobXshRVwXJ0NvfOptEYnYqRrhNHjY7jqWJIsroyNeYHabBVot5ehUo7JYosDlFqLUeltTy1NvI02srTYitPlZOMwqOHKXWRo/KEHKWue6g6tZ+mQAXpfrElTACjEg0RqlRGqFIQqEi2vwJpZ+TIDFKmPM6Q8jh9ys/pUJ2gS32CDpUhh6mJUKApTo3OdH0uZxvSV2BCX6EJfUWm9JWYcqXUjIFSIwZKDOgXJpgiPantYrhIn5ECPYZztRnO0WIwU/RLqzOercVIhgaD51UZSlVnNEOokFoMndd8M1oMpmhxNUuH0Uw9+lK06U0zpC/TnN50EwZEE8x5PcZTNLmapMq1JCXGzh2iO3Q3naF7aA/ZR3vYfvoTlCQ39niaItcyFKSw7lvZGtzJU+dekSpTxUpMlcozU6nAfdHsUqbIVIkidwrkmcqV526eHLfyDyLyGOfbdJhr1+V+sxp36lS4U6vGbKsBDyVg1OHxsCmPrpkzPWHM/QkTyfzyYNiUOwMm3BwyZ3LQXLphHOk0YaTDnP5W4WY2lNbRXW+hUZhfagwQwHil1ZL+i1aMdBxh7PJRxrsduNbnws0BV+k50nmEwXZbSWEUd4yjnU7SSnrwghOjl1wYbD76s8J4udqUnipjhlospQxHsRK/2mnFRLs1k6123Gk5zr2Gk4zlOfEw1Y/l82dZSUhiOSqD5dBiXoTVsxbcxEpwK498qrl7soRZz0aWPFp5daaQ7/0Dee1rznNfedZC9vAsei83w3dwO3kfCw1arE4osDyuyrNBDZ50qzDXo8DyyCFWJ/ezfH0fz27KsXBbjW+mDvHTnf388boyfxg1YbX/JLcun2N0qJ4r46MMjk1xdWyWm+NPuDf8kJsVI1yLaua+bwOPT9Vz73gZ909UMOVUxJR1Dg8ss5i0imfUIpYbDhk8PlPDrG8tj/wqeehbxOOAPBbD81iOyGI+JIap097021kw6WrHTS9nZiJ9mMuK4sXFDFYHzjPTF8x0rycrw6dY7HNj4bIzsxdsmaox5VaZAROFOowWaEvZpAIa+9JlDGSr0p+jQl+2EsMl6gyJtXSFGkOVagzXiFFnrEadiVoNrtZorK+si2UMFskYKJBxJUdxfaWdp8JIkQb9+ap0ZYhO6kPSarrxrALN55SkdbW0so6RozNVg35hMstUo0/cLwpgPK9KX7oGXSlqtCeq0iaSD+JVaI1TlqoI62OVaEpUpz5enepYNarjNKiK16FCTKIeFclvDC+JwgxjQlasMekxRmSKNhhRHxhlQpKo/YsyI11kK561Ii3GgvRYa7IS7MhOsic/1ZGiNGcKkh3IjbcjO9aazLPmZEQbkxVjQN45/XVF86w2ueHK5IYIYFSQJi9EiawoE3o6sphbvru+al6d57FQEMVqenWO6dWn6xC5+gQJEtfmJJgUr588Fyk1f5q5tT+Hxbdw+O/VRQGS7wiY+39D45/dKgpgFLAobhPfPMXrPx/x+duf+3ZF/fb9WxBdVxif8mJ1jbnXL1h4PcedoeqfV9IFx3dQekJE6chT63FQul0UHdJCYRTAmGm7jQybbWTa7SD76FckW2xBgKAARnHDGKj1awkcxUpa3DKKO0YBh8IAE22ySYJLAY0JVlslYAw22kCIxSb8LDbiab6BAJfPOXfmIKcNP8JD613cVH+Jk/zfcVr3I9xVf42HmgDGd3FTEvD4Hk4q/4S90t9Lr9Ot5HmYGMjz6AB+8PXgD8eP8FLnMGtK21mT38I3si95Kb+NH2Vf8Fu5bfzu8Of8bv82fvj6M374aivfbt/K919/ydL+r1je+TnPP9/Cq083s7LpI9a+2MrLwztZk+3mhdZBXuseZuWIDq/cTMBNj1W9zyBGj7vxMjJOb+B80EZaPD/godtGZuw+oMr8N9Raf0Cd7QZanDfT6PQJF9130Oy6lZYT27no+RVt3rvo8NlLT8AhegPl6AtWkKJq+kJllNhvpsplB3Xuu6hx+5pqtx00eu2mwmU3BXZbyTDbQpbNZsrcP6bQZROFbr+hxvcTqoN/w5XavyPd/deUen5MW+gOOsP3UnpS1DqZkR7tSGKWFSEZ1oRkOFBQfprG3OPU+Iu14H7EekFUnpWE7iOr3oSWamsaRV9umDLdEaq0ByjQfHIvbV4H6fFTYiBYlcEwTWnt3CfyGUM16fIVzUHydJ1RpDdAhSvBalwJVqfbT0a7txwjkbrciDeTInQeZDogRiiMQlEU8TkiRkdE6zzOOyaZXdZvGD1+vmEUwCgAUoDkcpmoCDzDSpk3q/nePMhzZibbjkcZR7md7cncg8tML99lamkdGP+vN4zP7jP3Z8DYnRtOvYcR1V46NJ4xpNlLm25vLcZ9deg/JkePiwYNjsaUux7nrI0bxxwTCDiRSFN8AXdyinmUlc+TgloeFbYxU9jL7YwObiY2cSezhTu5raw1XGU6q5P7mR0slPbysqmf1+2d/DR8ie+Ha3g9WMJ3/eW8ulzNk5oypnJLmM2p50l6I/Op9cyn1LKS1cTLvFaWzjXy8FwnE9Ht3EnuYjn3Io+yLzCc3kNJzBXczfOxP+RHvlsurWENZJ5qoODMRcr9a8j1KSD4RAY6JtHYmAQQbHSUAiM1upxldDjLuOQso9buIOWWe6mw2kep2R5KTXZRZbaHequDVB1VosDmIOXO8tSfUqbs+B4qPPbQKM4owpW5ECajJUyJpmg1qqPVqYrWpDBUhXQ/OQoiNalJMaU+1Yy6FGPqkg2oi9eiKUaVprNqNMWq0ZaqS2++Kd15JnTlGdKZb8jlImN6y8y5Um7ClVIj+or16S/WY6jUgKHi9didwTd/iA5kqzOYqcbVHG3Gs7QZTldnKE1DUhjHs3QZTtN+MzoMpWozma3PRI4Rg2n6dCfr0ZdhRm+qeG/ISIoOE8kaXEtS4V6KEncTDjMRvY+rcYeYSFJkOPYQIwmHuZGpxPX0w9zKPMydLHlui0rAfGWmi2RMFytyXwCjWEuXKzJdpsS9EkVuFwh1UYG7+QrcKjjM3XJFZlu1mGvXY7pBjbu1qtyoUGa6Vov7jVrcv6TN7JApD69ZMDVhwvRVEx6Om3NfrKMHjLk5YsmNEWsm+ywYv2zGeJeV1CV9sUKb9ipxu2gsTefPwGhO/wVraYba7KTInKs9Tkz2OnOj35WbA26MdTkw1C7UxSMMdx1lrMuZkXYXhi6uA6O4YRwSN4z11lyuMqWv2pzRVlsmuuy53ndUWolf63LkVvsJpi+d4WFLKNNVocynxbGalM6LhDyeny3lqV8JD9wLeHCihPsnSplyL2XGq4I5r2ZWTl3klW8p3wRG8iLwKGthWixHH+ZFtjoL+ZrcTldiqdmMl73KPG1X5OFFGVMtKky3qDLXocbygDKrEwdZvfs1SzNbeXVXme9GDFmt12cu24IXbed5MnKR69cnGbr5gGtjczy88pT57ofMtU/yoKibe1H1PPCvZsazjKkTxdw9XsCUYw4P7LN4dCSDm3ZJjFvGM2gex3XnXB771jEfVM/jgHLmAotYjhCTy0JILE8CApl0tmfcwZLrJ+x5EH6amfgA5spied6XxuO+KKa7fVgeC2B5xJeF/8XZW4ZXmaBZu8yZnumZ7unpmZour2qqKEqowqWwQNzdPcQhkATXEELc3W3vuLu7G4EEAlGiRAgByqWluuv+rvcFuuvr6TlnrvPjufbebwL8QW7W86y12k8yV+fIZKklw1l63JBoMSDRoTdNm740ITRbHeH3fGeSKu2JgmqoKuYw9uVp0JuvTl+hOv1FGgwUCrCoxa0iLQby1OjPVqYvS5leqRJdqXL0ShTFAPAb2er0ZKiLNYIVoQeoDJOlIkSeihBFCn1lKPY/RGngIepjVOhIEKo7VemMVxOnI164ZdSgTQjJj1GnKVKVxggVmiJVqAtToDpEntpwFSpCVSgOUqIoWJWiME3ygjXIDtIgK0RHXBkLLum0cBPRBJMQZExyqBDobUaMvwlRfsYiNMb6mxIfYE58oJDdaE16pB1pkXbkJLqQn+JKeoQtaeG2pEccITnYjER/I5L9DUkNNEAabEBumCFSf3XSvBVJvS5PyjV5UjwVibymK5peFh6NizeM848XWRDgcG2OWaFH+rFgelkQIVKEQyGo+8VnIdbwxTwVYg6X/tvqWYDDlaf/9yw/XRFidf5GWfy7Rpa/fs8LABTuE8WVtKgyPrtlFG8Wn6+hRQj925/7J5+Xv1rm4VfLfC4ojF89W0mLwOgsS9GxXUhdt5Plto/yk4ri/aIQsSN12Eaq7RbR9JJg84loekl13EmK4y5RYfQ33ICPwTt4aL0hQqNgeBEURuGZAIuC8UVYSwvw6GOwgQATQXXcgr/pB3gZvYeX2ftcMd/IOYsNnLV5nxhPZXwctuGu8yZHVV7GSfElTun8Fjf1Nzil8Tan1J4Bo7vymxxVeA0X2dc4d+i3eO1+l5T92xgw1OGpox1/tLXid1rKfH1oN9/JbOVPClv5QXEb38tt4cvDm3l8cCtPlWR4IH+Imzt307NjL727D3JfZicz2z9i6eMPWPtwI6vvreeLXZt5emA7TxV28aX6Xr7TluFLeyO+OWkLp634wk6eeycPEWnzBsfs/oPzlzYSZvsyfc4bmT21hySDV8m2eY982w8odPiQPNv3xNdyly1UuW2j6uQ2as/sovHifpouHaDlyqFnsOilTOPlw6RavkuG/SYqzx0k5+hWco9tp9h9HzlHdyI9IkOi1XukO62n/Mo2BhK3UnjpTRoCttEY/TqrU/9Op/Q1Sq68wY3Ij+kO/hcqz26mJuhjqlO2k5e6j6oKe4pzTlKR5Ea9vxVVR4VV4gEavQ9Q47GDPJ+dJFUYUF5iTVmQIj0BKjRePkjFyV1Un/qUpvOH6PBQpv2KMp2eanRcE3IZ1ej10qTpvBz1pw/ReE6WHi8NOq6o0HlVla6rauLrcLARY9HWYkC3AIovVtJCFaCoLKa7iAApROksSd1EJVGAw8+LLosj3C8KEPlCYRQ+P8o6y6PUs9xPdWYi3pqpmCOMppwRV9KCwjgpxCCs3P+fbxgFYFy+z90n46LppTVFAEZjis7pUXhah8ITKtS7q9JzSo02+4O0OKpSfdSMPBcXfC3cULTPRtNBgueVbOqSq7iZXs5QejV3Mlq5I+lgJLWF8eRGJlOqmUqtYiGjlccFQ0wntTOZ0Mh8RiPft/Tyh55mvuku4fPODL4fzOP3/cV82VLMQkEuk2mFTKRUMZ5YxYKkibXsFlaltTxJbGI59Qb3U4cZjW3ns5RavkypZi29i/vpd7mTNMlk7C3m4toZSmjD50I1Zs4lGNtIsbRIwEQ7CDOdQC6YXyDJyoga+0O0nlCk4ZgsdS6yVB49RNnRQ+TZ7iPJYDPJBluRmO4h22I/WVaHSTXbR4r5Hopd5cl23kPhyf2UXZKhykuOWl8l6v1VqAhQJU9wFQdriSufhKsKSAO0yI80piDKiJIYI4qj9CiL0qUl3oimGAPqo3Spj9WjNcWY1jRTGlMMaUg1oCXThLYcczpyzURo7MoxoTvHiN4cI3qy9OiSatMt0aIvQ5s+qTb96VrcTNVmUKgYFNbSMWr0xmvSHSvE7mjQE6fFjSTB7GLA7VRDhlKM6I03oDFMi7pQLZrDtemL1WcoTo/ReB0mEzSZjVFkJvIQ4+EHGA7Zy93ow9yNleV2tAyTqQqMJhxkNG4fUymyIghOSRSYSJdjXHKYiQxZJjLlRGVxPEuRe5kKjEhkGUtTZDRVAEY5xnKVmavSZq5Gh6lyTUYL1Zgs0Wa6RJfJUk0ma7WY7TVhetiSiSFzpobMmR40Z7LPjLs9Zgz3WTDcZ8VwpyXDHcI62pLuGnPxZrG+QF9cSbeUGtNSakRbuYmoLvbUCTE8dgjA2N9oz2CrEwPNDgy2OInAKOYu1tvQXS/cMdqLN4w3mo4z0OBCb7UT/dXCWtqWtmILERjb88zorzrCcIszt4V6wTahk/oEd+sucr/ajweVUTwsS+auVwBDJ3256eLHoGMQQ44xjB1PY9o9mwfni1m8VMLchQIWzpXy8GIVj67k8uhqGJ/5X+abWFe+l9hD7Ulov8yDXHuWC1z4ruAoK7mGrFTps9yoz1qLBd+0u7BSZsJssRwPuz7li6ltPOyxZzT9OLe8nBm77MF0TAaLdf0s3Jpl6tYsM/V3mE9tYza8hPmIXMauJjJ9KZX5i1KmT6cx4Z7C6Il4bjuGc9s2mCnnaObcJEy6pDHskEiLUQidFlHMXyll8VoJCx45PPTO4qFXGgsXA1jx8GL50nlu2ZoydcqJqYsnmPI9y2T0FdaqQnncHsJCmxdzXZ48HLjOau8VHnWdZ6n5BLcy9cX7RUFN70zQpCNBk6YIeZqiFGgXwC1Zjc50dXqztOjL06YvX5PufDV6CzXoL9CgP0+dgfxnr305KvTnqDCQrUyPVJ6+DAEYlenLVBZDv5sSFSgJ3kthwD7KguWoClemKOAwhf4yFAXIUB2pSHuCoC6qitOZIFR2atCdoEFXnDrt0ao0hyvRGqlCW5QK7TEqtEQoURMiR024MhWhyuLtclGIOvnBGuQKwBishTTSGGmEkMVoTGqYCamhpgjQGB9oTIyfEeHeBkT5GhPrb0KsnzGJgWakhlqREWVPbpwzJalulKa5kxllT2qYNUmCuuhnIq6aE/0MkQSbkh1uTpbgzvbTJPGaAonX5Ei4ephET0VifY1pbEhiYW1CdEGLwLi2wMLanNj4IrqjH80jOKYXhOePHzx7ff7+weMHiJnYTxdZEozPIhy+MLs8i1YUTDAvngsAKayt/5fA+EyFfLZafmZkERXF5yvpF2rj/w2Mf4XM/walnz9k5e8Ao2B6SXM4SL7TdtKPb0V6fA+FLofIdfkUQV2U2G8l3X4bGc67iLPaRLLdNvGGMcl+O/FHtol9z4Ka6Kn9pmh68dZfj6/RBoTXIPMPCX5+xxho9iE+hsJt4zNgDDT9UKzru2a4AQ+TDVyxeJ9zZhu4bPsR6d6anDV5F0eV/+KY+iu4ar6Bm+abuKu/iZvqG7gqvy6uqO1lfsNJ+fV4HnqXEQ8nJk8eYdLOiBkTTRa1lPhCVYG1XTt5uP1Dlve9w9fqO3mqvYdp1R0Mqe8mZ+c7uPxyHca/WIfuS/+CxZsv0bFjI3c2rWfy/fUsfrCBp1s/5vHuzTzYs4kVuR08Vt3Lt/ry4GTJ98esWXM1YNpDl+rzMlww+g3n7NcTdHYHQWavITV9jTrnTcQYvEq65btk2bxPkeMnlDpvoezoFsqObRE7vCvdtyNM3bm91J/fT8OFAzRekqFFWOVdkBFrFlOsN1Jyci/ZzgIw7qb01CHSbT8SgTHV4RUy3X9JY9A7fNm3k47Y12mJWM9a916ezPyMxb6XuFv4b3zRsonh+H9iKPotnrS9zuPBXzNc82txPVEcpEbxZVXqTynRYrePZk9ZWrz2Un35E/L8tpFQoUt5mS3lwcq0Xj1I0+X9lLlup+7MflovydNzTZ2WiwrPYPCaGh1Xlen30RZBsfbUQdouK4mfWy8JSqQ6fde1GPDR4XaIsXi7KPRFz6Uee3a/KKiJz0e4ZRQgUvgsAOOL9fMLh7RgdhGMMILKKMCisJZekriznHSSiSQHxuOtmI6zYyz17P8vYBxfHRBd0kXH9Shw0yD/hDp5zkpUHFWm+ZgSrXaH6HRWp9nFlHxbSy7Ka6Go6YGKUSjGR+JwPp5OoF8DWfF9VCf10pvSzn1JAw/TyllIKWc6uZr5tGaeFgwzm9zJYkYPf2qZ4HF5C1831vO7rmq+7S7ii64sft9XyHedxSxX5nMzPYvOlDIa46toS2pktOAGs8WDDCc00RTeRlPcEGN506xJOvmdpJGvU5pZS+llNeUWXyV3831SNQ/iiykIr8H6WCoKeoFoqHlx1iyUUs9cSpxO0HREjlbLj2g6Lk+9iywNrvLUHD9M2VEZMq12EW+4mSidT4jS3UqiyT7STQ6SZryPeL2t5DkepOiEDMWnD1LlIUeDrzK1vgrU+SmJHdO5fkoUhmqRGaBOup8a2aF6FEQbkxXy7H6pIEKLsmhdmhNMaIo3pjZGT+x1bk+3oE1iTqvElLYMMzqyLGjNNKM9x5SOHEFlNKYzy4jODD06pdp0SjTplgqdujoMZutyM1OXoXQ90UXdFSvkxSnTGa0qgmNXjAbdsZr0J+hyI9GAkTRjRiRm9CcY0hiqSVOYDp3RBvREaHEjQo3RWHWmYlWZjZFnNkqGycj9DAft4F7kPkZjD3Avdh/TyYeYiNvHZOynzDgjobEAACAASURBVKYc4n6aLNMSOaYkskxKZZkSYDFTnvFMBcYyFbgrlWckXZ57aYri3JUoMJqrwnS5NtMV2kyUaHAvX43JQm0mC3QYyVfhboUaU13GTN40Z/SmCeODpkwNmDHRa8rdHnOGei242SPAoqVoernVZkNfvZCXaEx9vp4IjKI7usKUrmoLemqPiJmKvfV2dNceEae/0YGBJkcGm5253XlCfO2us6FLqBoUOqobnRloPIZww9hd6UBfldNfgLG1wIyOfHP6Ko5ws1GI5TnGcLsbYx1XmKj1Y648lqUCCbdDI6myOE2ThQf9zqHcdU/i/tks5i8WsnS5lNVrFax6lbPkUcT8pXxmL+ax6JHNsmcyy97BrARc4lGkO19IzrAmPcudEAfGQk7zXVgiq7GXeVhwlNU6K77qcOSbKncmws3o81LhVrQSX3bbMJV3naHgCCa9kpk6JWX8SjHDQRVM53exUNHJtHD64S1h9XwMS6dDmHcPYe5UFA8uprBwWcrU2VRG3GIYcgnlhqM/g/a+jDrHMOuezoML+UyfzaXHJprFa+XMXs5jRgDNCwl0WV5izN2DZU9Pps+c4J6LJWOu1oyfceD2WQfu+rnzeUUov+uJ5fP+SBYHI3h4M5TVAT9We67ysP0cNzOMGJQa0Z2oQ3OkGq1RmjRFChV9ynQKsCaEZ0u06cnUpjtLk06hYzpblZ58TXoLNMTpE8BRmHx18daxJ1OF7kxBbVRFcFh3S1VoS1OmLk6O4qB9FAYcoCxYnrJgRfJ8ZMjzOUi+70HKQxVojlVBAMXuJA16kjTpEpTGODU6Y1Vpi1SiOVSO1jAFWsPlaQmTozFEloZQBerClKkMUaY0WAURGIM0yAkUMhE1SQ/VRxJhRJrglg4xEKExJURQE42I9jVEyEmM9hOA0YhYPwMSA4xJDTIlI8yK7AgbSpKOUpZ2Akm4FUlC9WCgKbE+xsR4G5ESaIEk1BppqCVpgUbEX9cgzkuZuGvyxHvJk+CpRMR1Q+pqE5gTFEbhflFQGNfmebA2y8LarKgyCrA4/1NgFKBRAMWfwKLQvvffgPF5FrfglhZA8a9qoxDcLdwv/mSEWB1RRfzbqJznt4uPhTX0T24X/3YVLUDjs/XzT4DxJz//i1/r7wHjXxXGnUhPbEfqsoccp30UuO4j8zkwSh13IH0OjGmOO0lz3CWaXmKtthBk8r64fr4m3jG+Ia6nvQ3ewUvvtwSYvi+aXQSFMcj8I7yNNuJr9D7h1lsJMv0IH4P3uK6/gevGG7lq/B4Xjd7ljMHbBLjuIeyMDC46r3NE4d85rvka7lpv4qr+BidUXsNVcEYrvcoJ4Z7x8OtE6X7C7YvGLFw2Ze2iKZ+fMWHNVpPHOoos7/2UpZ1bWdr7geiOXlXZw7z6Pka1DlK0ZyNe6/8T6//4R4xe+QV2775C8+bfMvLJO8xv/ZC1rR/z+e7tPD2wk+VDO5iX28EjrUP8zlKT70y0WNSXY9j2EGXHdxJ59EM87d4h9vx+0s/IEGXxLrHGrxGl9xKR+q+Qbr2BrCMfkG+3iRLHTyg/uoVix48pObaZctftlLvvoOr0HqrPfEr1mb3UnNtP0xU5as7LEGfyWxItN1Dgupss563kuXxK+ZnDSOw/It12E/lnf81AyivczPolfxh7k69ufsKd/Nd42v8x3879nG8mf8EfJn/BH+/+F0tVL/F112v8OP6v/Dizjt9P/At3cj6i0mczVRf30HhiD/3HZGjxUqDh2qdUemymIGQXyTVGVFU4URmsSuPl/bRfk6PMbSeNF+Xo8tKgx0uLxnNydHqo0O2pSvtlBQa8tal1P0DrRUVu+uvTLQR4X3z2fCjAgDvBxtwLM+P+89tFQWEURoBDAR6FDmlhXjwTgPGFwUVYRQuAKICiAIzCc+Gz4KBeSD3Bw+RTTCQ7MpFgzUy8vbiSFkwv/xuFceG5wnjvyTgCMNbFeVB4VJui46oUuAjAqEaRgwrV9ko02crS6ahCq6MuNfYmpJsYcUrbkdN2gVhbRaNpmoS5Uwmn3UpI9KoU7wmnkyp4Kq1gLauBB9IW5lJbWM25wXRyOzMprazmdTIrLWelsIRvG2v4pqWctfocPmvI4vuuMr7orKM3J5+kgDSunIzjlHMs3qczKInrpjyxHXf7ROzMUwi/VM9E+iBPUhr5PKmGz1Kb+UzSyndplfwhLZ+vJIXck9SQEVaGtZE3BnInSXSLp/9aLAMnnBhyUuO2ixwd7qq0u6vSdUadllPK1J6QJ8tqN3F6WwhR30SQ2hZCtXaRanAQieF+0k32kO8gQ8MlddoEk5O/Bk1+KtT5Koh90lVBquI/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RpMFegwmavNSJ4K96o0uN9twtigGfcGTRi9YcJEvynjvWbc67PkVq8lN7rMRWAc7rBmsMWa/gYrOivNRVhsLzejs8qC7hpL+gTVsOYIXTUCNNqJ011rS1+DAzeahCzHY9xqc2FAyF2stxUVxs5aG1Fh7Ks/KsbqdFXY01ftRHeFHW3FlgjA2FVoyWCtA8Mtxxhuc+V26xkmWn2YKA9jKD6EHs9gWlwD6D4Wxk3XeEbPSpi6lMvc1RIeeJaydK2MVe9yHnmX8fB6MQ88s5m9nM7sxQwWLmex7JnOinc0qwF+PPC7xJTXWYYvnOSW20UeumXzwDuG6ThPZvPP8oeuIL4t8mfi+kkmrp3jjs9pfteQzHRiOne8sli4VsWMayXTpyu5czaHES8JU8GpPPCK5fG5SJ64BLJ21IdVt1Bm3MOZuZDEglcu01ezGbuQyu1TMQy4BNLn5MNte3/uOocydTKRUfckOiwDuO0az/iZJIaPh9Bg5EaJijUdR5yZvHyWGQ93pi85MnXOlvuXnbhzwYHb3i7ci3Hns7oAvh9O4cloJo/vpvJ4KIrVXh+W2y5yO9eKvhRDREd/lA5tkbo0hinRFKlMu6DsCX3OEm26JFp0SDVok6jSKlWhK1eDngJNeoo06RVGeJ+vQVeOOt05GvTkatKTrUlXproYtSN0UFdGHaY4+CDFQYcoC1WiNESZfF9Z8n0Pk+97COEesTFa6RkwCn/GhIlXoz1KifZIRdoiBEiUpT1cXmxWaguXo0kERnmqguQpDVCgOEiFXH9Vsv3VyPQT/lOpTkqQtgiNaaEGIjCmhQkB3ybE+RsQ7WsgqowCNMb4GxDrp0dSgCGpAUZIg0zFyY20piDODkm4BUnBxsT6GRF13YhobxNSQ+zIiHRCEm5HcoAZkdc0ifJSJcJTnqhr8sRclif4qh7VVXHMPhp/Xg34TF18sDbDwtoMc2tCr/Q8C48WREBcfAGKjx+w+HiRJcHo8nSJZXH+qiSKMTrP87iFAhcBGl+ojEIu97MbRuGO8afzt7D44vNPDS8v8hV/escoVAH+HWB8scb+6a/xPwFj5lE5il12I3XdgcRlNxm2uylw2y8CY5rtZiQO25E47RRDuyXOu5E47xGBUbhhDDR5X1w/X9f7rRitI8TrCDeNnjpviXeLgvFFuGEMFIFRaHHZSJjVVoJNP8ZPfyO+eu8RaLJJbHbxNHiPK4YbcDV+m5AzB/A+ugMHtf/imOaruGu/iZvG6xxXfgUXhZdxVXwVJ8VXOa32Jh6H/p1s3bfott/M54F6fBtozLcexvxw0pLPdTWY+XQ3Mwe284WmPKuK+1lW2Mf0oV1MKOxjRE2OXlU5amT3UXV4H3f3b+aJwl4+27+Lb/fu4cmOrcxv28TS4T0sq8vw2EiZp8ZqjB38mNuKH9Fu+jExRi9z3fIVrtn9lrhTn5J/Tp5o4/XE6L9MrMHLhOr+FxKb98g68j7Z1u+RZ7ORUqdPKLT/iAKHTRQd20KJ2w6KT2yj1G0HZe67qDy9l0YPBSrPHiDG+C0SLDaQe3wnGU5bKHDdQ/mZA2Qf/YQc11ep8Pon5utf4tt7/8Ifpn4Gi2+w0vmfLHf8hj/N/jus/JIfhdq/lX/ij2Ov8OPMr2Dpn8Q+6d+PrePzzrepC3yNqksbqTu+iVtnFWj0VaLC81OKPbZQFLGfrCYbGiuPUxmoRuOVg7R4ylN+cq8Yxt3trUu3lw5N5xToElfRqnRcVqDLQ5Uat/0MXNdmJMSE9otKdF5W4aafHvdCTRmPtGQi0pLpRIe/wKGgNAqq4kyys7imFj4LmYzCTeNyhrvohBbWz8K9oqAuioD4/H5RUB8FeJxPOc5qypm/AON0rC3Dca7MTTX+L4FxkoXlKe4Jwd3PgbHIWZtyF1VKXLQoOKpDrp06RdaK1B9RoNNemXZbZVqOaFBvZ0CJjTXlVyK55hyLmmowqurRXDqWQ2lANWOpzaxmtfBZQTdP8vtYzellUdrFw5wBFqRdzKY1M5lYwWJmNWuFVXxVWcOXVZWsVZfzRX0Jf+pv5Ie7A9yoric6phhj+whktQORVQ/C5XgxsYm9WLvls08rHhm5EPJ9GphLa+PzrCa+Lmzhi6JafleUx++Kivkyp4xvC2qZSK2h1LeI83pXcNxlQM/Fawy5uTB5zo17544ycsWE/tNa9J/VovuMBq0n1Si2kyHVcDdRGtuJ0PyUcO0DZJkqkGl4AKnxp2Ra7qbL24Db0Zb0hevT4KNIzXVZGgKUqA5RoyRci8IwLQoi9ERVURKkSUaINpmhWmSHa1IYrUNtqhm1yaY0plvQkGZOTaIxVbF61AmKX5IRzSlG4j1jd6Yl3dmWovmlI8uYjgxDujIM6M7QpUeiRa9UkxtZ2gxmaTGYoc3NdF0G0/XEJpe+JKGJQou+JB36hf7oeG06BfOL4JJO1GcgVo9eIRon0ZS+eFN6ovXpC9fgRogCNwMOMBoqw0ysLAtJ8jxIU2Q6SYaJeAEWdzEatYPJqJ3cC/qEydBtzMV/yqxkHzNCVE7aAe5LDzGdqcCE9Nnd4ki6HLfT5RhOl+NOihIj6SqMSFUYyVJmNF+VsWINxoo0GcvX5H6BLhPZ2tzJEYBRk8kuY+72G3N30JTRQVPGB0wZ77Ng7IYNQ31W9HeaMdRuwc1WC/obLUSFsafGio4KISPRCuF9T62VGLXTUWlJW4WlCI299fZ/AUcBEm+1HeNGszPC8+76IyIwdtXZ0F1rR0+tI52VDnRXOTBQe1S8YWwvsaS10IyeEmtuNx3jTrsbQ63uDDedY6IxgJHsMG4EhTNwMZ67F3KZ8ihk1rOE2WulzF8vZ9m/lkWfSpZ8yljxKeWhYNLyKWLZWzCNJDB9NpXZM3msXinnC+9SPveR8NgzikdXI5g9FUi/yRXm7TNY8MhlPDSdKYkEulv5MiObBQEiL8Uw6yvlD2X9zIeXMOVZyJJHHXOuNUwdLWDKNY2p01HMXQxh5VwID48HseYcwIq9F0uuYYy5RzB2KY2FwDJm/cq571XA6MV0bp2MZtAthFv2V7hhc4l+26s0GZ+jRN2Fcu0TdBy5zB13X/odz1GjZ02RgQE9Z5yZDz7PnO9xpjwdGPdw4K6nE8M+R2m8YsRs3gW+uZnCZ5OlfDFZwBf30nh6M5zF1ivcybOnK8GArjhDeuNN6Yw2pk6IfApTpDVWjY5ETTrTtOhI16Rdok5rugrN6cq0Z6rRnqtGe74q7flqtOep0ZajRrsAi/m69Bbo05mlTZtEg8ZkFapj5CgLP0xJiCylIQpUhKtTLhhU/BXJ95Mnz1eWokAF6iIUnt8xPltNd8ap0hohjwCHQqe7MF2RCnRGKtAaJktj8GFqgg5T7i8rtsUUBCiT6a0kNj8JyQmpvuokB2qSGqxLeqgB6WGC0mhMSoiwejYSVUZBWRSUxhg/PWL9dEkOMCQ90IiMQBMyAoXthRnZEZZkRFiQEmb6bI19zZgob3NSQh2RRh1HEnGUeH9LQq5oEnJVhVBPRUKvyhF6Vga/i5pUVsYytzbBtBDMvSbA4SyLj6Z5sDbN/OM5Fh7N8+DRAgIsCoAovj6HxWXhbvHpkpix/QwIn0Xp/BQYX5S4COD44v26F2vkF6/P1MHnK+gXoCgohM/vD1/A34vvF1+fq47CTeOz58KP/8mPeQGaQi7j83n49cp/u2EUVtISp0PiDaPgks48sVcExgynHWQ67SDNdgsSh22kO2wn1vIj8YYxyfZZDmOU+ceikcVbbz3CXBcyGbXfEmFRMMAIRhcBFoPNhBidj7hu/D5e+hsIt9xKiMnH+OltxFv7XcLMPiHA6EP8jD7A2+QDTpm/wynzdwk6tQ+fYzs4qvEyJ7Rfx03rDREYnWVfegaMqq/grPBLrir9Mx2nt/Ig6DBfx6vz+yR9vosw4s/e9nzrZM6SmT4j5ppw/RQ/uNmwqCbD6PYPWdy7naey+3m4fw9rB/fzjaoys/u2MLv9AxY/fp9Hmz7is53beCKzl880FfidrTGrpurcOrSdzr1v0Sb/Kq1G75Br+iqBhv/OBYN/56zhyySd3Eu0yW9J03uVdD0BGF9CeuQ9cmzfJ8f6PQptP3wOjJvIOfIBWXYfkn9sC4Uu2yg+sUN0Qhee2CGqi8Xue4g0eIN483fJPrYdif1mik/tofriATFa565kC8MZv2G6TgDCdXwvtLYsr+OHmV/z3Z3XYf51eCA0uazjh+V1fPdgHd/P/YIfFv8Rln/On2Z+yZ+n/pU7hW9T7fMmVaff48ZlRcqvy5N7eSeZ5zdRGHGQwk5nOqpPUxuoJa6rq87tp+b8YVqEmj9PwfmsSfMFJXo81ekTVtIX5ak/LUPbRUVu+etzw1ub7isq9HuqM+yvz0SEBVNR1tyPtmYmwYHZJCdxXphe7ic6MhlnjwCMgvllRYjXyRQidk4yl+IiwqIAiAIwCiMojELsznSis6gwLie6Mxpvy2isBZPR1gxGHWVu8qfAOPU/3jDOL0+ysDTF6NMJ8YaxIcGTYictSh0VKD6qSaGLAbkOOhTYqFFhKUebjTxdtgp0HVGizVKRFkNVii0dKfNIJ/lqNY7qPtQH1TCT1sJqeiOL6e1MZt1mLmuQ1dwBERZX8wZYyupmJbuT1dw2ZpJLeJRbxZP8Sr6rbuWr+h5+39rKZw3lfN7XzlBTByk5Hdh6lCJvl42sRR5HznRw/Ho1Jpfq2WKYzWbFBI4aRnEzuZXHJW18Ud3Io4pCvqlL50+9PfyxYwyq+yC/h5WsIer8q7mmf5p855NMBMXwMKGSxylVPI25QJ+bLu3OyrQdVaTRUZ56Z1VK7VTIMJUn3USZLBtd8s1VKDCXJ9N4L1KzHfT7mXA7yoK+MD1qrwtB3p9S7SMrqtSFIRrkBKhSGKEruiAFhVEaqk1WuBYl8UaUJxpTmWhES5YdjRnWNEmtqE8xoyJah/IITcpD1cS1VXmY4J42oD3dmJY0A5qStWlOFv5h1KUzXYvOVDW601W5kanJrWxtbr0AxrS/AmN3/LPbqp4EbbritOiI0aAvUZ8bsTr0x+rRE61HX5wRNwRojNanN1SNwRBFbgfJcMd/H6Nh+5lJlONRriareWqMx3/KnfAt3A3byr2QLQz7fMBYwCfMRO9kNn0P02l7mUrdy/30g0xnyjMpAKMAiWmyDAsjgKMIjKqMSFW5k6nMSI4Kd/PVuJevzmieBpN5uoxmaDKSp8p4nQ7jncYMd+tzZ8D4OTCaMTlgycQtO4YHbOjveOaSFoBRuGEUFMbuaku6q63pqbERobGj0pyOCjNaSs1oKjEVobGz2obOKms6Kq1FSBxsPioCpPC8vcpCXEn3NTmILS8dlXa0l9uJsTqD9S70VTvSUWolAuNApR23m48z1HqcwSZXhhouMFEXxHh2LBMxGcwGVrDi284D71oWfKqZ96liwbeK1ZBGlgKqWPIrY8m3iCXvXJauZ7N0LYmFK5FMn0pm2rWAtYuN/N6nk++vVTJiep0e9dMM63syahLId1fyWLpezm3fWsbiB/mx9QuWItuY8yhk7nIBD3xrWI7tZyGgiAXPbObO5jN7oogJu1RmnKN54BbCw7OBrJwKZvFEOEsuYay4BLNwJpaRMwmMXM1mNqyeudBGJrzKmLhawL1LGdw+E8ew80Vu2J2h3dyVRpPjlGs7UKZjT6fdaW6fvMKQ21lGTp6l78JJhvzPMRfrwUyoG9NBLox42TPk5chNP2eavUwYy3JnvimAuZtZPL6Xy5ejGXx9N5HFNk8GpNZ0JRjTmyCcUFjSHWNGXZAidaEKtMQIwKhBZ6qW+GeiQ6pJm1RdBMZmiQqNUkUaMuVpylaiJVeV1hwN2nK16MzXpzvfkNZMHVqlOjSnalIVLU9p6GHKwhQoD1elKkqb0hAN8v0UyfWRI/PaQXJ9Dok5je3CGvp5cHdrlCJNoYdpDj1MW5gsbaGHaQ89RGvoIRoCD1Lrf4Ay730UXz8gAmO+nzISL0WkvupI/bVJ89MiJVCLlAAtMsKNyIo0Iy3EiNQQY9LDzEkNMychyIS4ACMRGOP8dEkNNCQjyJisIBNxckPNyRa+N8iIpGAj4gJNifa3Jj7QnpSwY2REu5MZ605SqAOh1/QI8lQn9LoagR5y+LnvxeusGhUVccw/vv8XYJx/DoyLa9M8eDzLg7V5FteewaIAiKKq+GSRn8LiQ6GY5bMX5pbnrX4/URifVUSvPauIFoK7hRXzi1Bt8fVFFM5fYPFv4PEvLum/wt8LCBReHwsjhHo/H+H94y+eP3/x9S8fsfrlMqtfLPPl46csf/m5mMN4r7uAVPuD5B/dQbrrdlKP7URitwep026kjrtItd1Guv0Oko9sJdF6M8lHtpFqt504i49JsN5MpOkmfDXW46f+W4K1N+Cr/Q7XdN/hotZbeOi9Q5jlFiJMhF7pzVzWX881vQ34GQoQuYVreu9zRX8jnsYfcFX/Xbz130Vojrlo/BYndF/GzfgNAs58yjmHD3HQfw0n3Tc4qv0GLmqv46omuKbf5or2v9Ls8xZPMnbxedI2fizYDqUf88fsrcxfPcANq4N0mqjTaqHP3BE5PtP+mD8o7+SLffsZWP8JTRs2UvHmKzStf5ORT7YyvX0Tkx9vYOaT91nbt4Onh/fwvZEq3zvo881JE56cM2HloglF+u+TpPEqJRYfUe2wgxi9N/DS+i88DF8j1nUnAfpvEq/7W2LUXiZM+yVyHDeRZ7+J3CMfkGfzAfm2H5Fj8z4Z1hvJdviI3KObKTixm7zju8hy3kam0zaKT+4n78RuIo3eJs5sA7kuu8gQnh8/TMN5ZYpPvc29rNf5auBl/jj5D/ywsI4/iUriOn5c+Wd+WPhXWP21CIs8XMefltbx+9l/5k9LP4fH62BtHT88WMcfpl7nm6HXuVf4G3rDPmDgohK1V/UoOyVL8bld5MfIkjnkRm/tRToCTei6rEzdqYM0XlSg5ZoajddUafBUo+aSKl2+JvT6mtPsoUPRxYN0hGhxK1KPQR9Fbl86zMQ5GZYuKfPYS5f5Kxo8CbPmsxBLnoZb8zjOgYUER6Zi7JiMsed+nDMLKW4sZp5lPuc8D3IERfG4qEg+zDrFcoYQp+POkuSkCJDC+vp+oj2LkmMsJDowEuvIeLwdYxFGdAYaMDfWwtTKJPdXJ1l8OMTE2ijjaxPcX/1r08u00PSyPMnikgCU40w+HKAl/hplxwwodtGk2EVbXE/n2alTYq9BqZUyjfbqtNir0uWoRquNPJXGByky0aHlnC8Tqe0MxHYzlNTL/cw+lnN7+Lywj99VDPFV2Q2elvSzWtDLk5KbLOf18ahwkNX8fp6WDLCY1cBiRg2r+b18U7/Gk5YOvmjO5cfWfGhr4VZGBQlpFZxLqMfGp4nT10exvVSIokMqm7WT2a6Rya5PryPxr2C6pJYvqiV8WRbIn1vCGU9Mo+FSCV3Xa7kV2kObfyf1fh3UeDfRH9XJzcg2boa3cC+hj8G4NnJsz5Ctr0aB1nYqjbdTaSNLqYM6BfbqZFgcpMBmLxkGB8k1lafIWpZ6NyV6vLTpD9SmO1iTOh8Fij1kqPBToTJIhyJ/bYqD9SiPNiIrSI10fyWyQjXICdekJNaA2lQLmiTWtGUeoTvbnl6pLR3x5jQEatMUqEOdnwbVvqrUBKhTH6ZFm9ACE69OS7wKLfGKtCcq0pOqRG+qIn2pitzKUGc4S4vhDG2GJToMZ+gxJNFjME2X3hQhNkednlQ92hO0aY3TojlGg+ZQVVrC1GiP1KQnRodbSYb0hqsxGKrKYIAiN6/LctdXkakwVRYS1FjL0GAlVZYHiQeYjNjDSMAOhny2MeQngON2JuP3MSU9zJTkENNSGWYzDzOXKcu09LB4zzieIc+ddFmGUuW4kabIjXQlbqYrMSxR4o5UmbtZKtzNUWEkV0VUFodzVbhdpMpEvS73O4wZ7zLkXq8Rd3oMGek35e6AJfcG7Rjpt2O4y4bbrdbcarHkZrM1Nxpt6KuzYaDBjv4GB3pq7emoPEJLiRX1eWbU55nTWGBBS7E1nRV2tJZY01luK0bltBVb0VJkSXupJd1V1vTWHKG3+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0ru+aRy40wQ3Y4X6LQ+TqvFEdrt7Ok65kyrkwP9bm7ccHOn/+wJBq6cYDrSg8nIS4yGX+RmwGkG/F3p9bWnN8CI8VRzJgutuVvtxHj9Ce43n2ay4RS3ipzoSjOnM96AG8kmDKeY0hepTVuwGh0Rz9Ty9lh12uLUaE/RoCVVjWaJOvXpqlQlKVAvVacpU5t6QUXM1KY5S5eWbD3acg1pydanUapDU6YurZnCSYgGRWGHKYqQoyJejeoUHQojlSmKVCEnUJa8AFny/GWpj1CkJUqZjljhblGNpnAFmoS80lB5WkPlaQtToCnoMDV+MlRcP0iF1wEqvWWo8D5MyXVZcq8dJvOaAtm+mkh9tMn01yPLX5MMPy2ygnTJCjFAEqyPJNQAiaA2hgmOaUPig/VICzIkzV8Pif+zLMecYE1ygzXJD9UlJ0iXvBAT8kLNSQ82Iy7YjIQQKzITjpObfJrsxNOkRRwjzt+acE8DIr30ifDUwv+iIh6n1akojeXho/vMrMwy+0i4WxRW0TOi0rgkgKKgJv6dEYDxWXvfs5Y/8f2TZVafrvDo84ciuz3juEfie+GZ8LWVJ8use/rNk+fh2z9ZS/9PsChA4F+A8UXl39+AowCIgoP6+TwDxufQKIDj8xGA8dHfAmNPAemOMuQ5byP9xDbSju8m03EfKbbbRTBMs99JusMu8XOi9RYRGpNsthBnsUmExiirzXhrr8dT5Q18Nd/lut57eBpu5LzO25zTfI0oq09INPuIKOMNBBi/jb/2G4QbbCDc6AOCTTfhabSRK8bv4WHwrnjP6K33DleN1+Om+RvsVH6Fi9EbeBzfhseJnRwz/i2OWq/ioPIbjqm+ykmlN/DU/BnN1/+N1bT1PEpYzzc5b/NN6evMSl7ldsghSh0O4n3wXfzkNzF00pJRExVW9BT4TFuR3g82UPDrlyh77S3q3nmHwR2f8OjwPqa2vM/U9g95qLCXhxoHeWqjwaS5LMNHDlNvsp1qy50k6LxFoNKvSdF7myyjjURrv0mg/pv4W27giuEbhJi9R4zBuyTo/lYExlynj8l3/IRc2w/Jst5IpuV7SC03ILV+j0z7D8mw/5BM521IHLaQcmQTqbYfk39ijwiIoXpvEG3yDpnO28WvFwnAeEGZ0tNvslq7mT/eeYs/T/+cPy88UxcFhfHH5Z/x5wf/DAu/5Meldfz5wTp+mFvHH2d+CSu/EmHxzw/X8YeFdfzh/pv8OP0rvr71GrOFH9F57hOqBWfr2d2Ue2yhJFWGgjEXBmpd6QzWp/GSPFVn9tNyVYE2LyVahbmmTKunKp1e2nRd06PpnCp1p2QY8ddjwluL8bOyLJ+UZclmFw8MN7NispMFs918fVqbOYcDPDilwFfh1iyGWzIVZslMrAMLycIq+jRLWedZyLnAQtZJ5lIdGY+1Fg0wD7POsJIpKIvuoktaUCfvJ9qxkObE/Rgr7sY5i8A4EqpLZ6Ae86Ot3F+ZYnp1gsWHN5lcG2N8TQDIvw+M408mmHo4QHOcJ8XOeuQ6q5HrqEaunSp5R1Qotdeg/IgatbZqdDhr03tMhwbzw1SayVJorEnX+eusZnUwmdbHnRQBGtsYjK3lbmIDo3F1jCXXM5fbxWLhDebzbjCR3sls9gCrxbd5XH6blYJeHhX3sFLczaOaQe6UZ7DQms63XYXQ0c5McStx0dm4BqZh75fN+aAmZJwq2WhSzH8opfCKUiofysWirRpM3OlEZrPzoDGOP1afY7wojST/Qq64xuJ9OZdLlwpwPZvP0bNFOJ0rxv5MIY7nizl+Np/Lp6S46ztyQfkAvvLvkKTzPoX2cpQe1abUWYt8SxmKLbZTaCZPobkihZaHqHGRp/OKOt0+GnT4q1HtJUf+5YMUeMpT5KNGga8mRYE6FIcJf4FrkB+hRX6UNjnhGpTE6VOfLgCjFc3plrSmWNAcbURjsA5Nfpq0+GnR7KdJvZ8aNf4qooO5LU6bNgEYY5Voj1ekO1mRnhR5elNk6U+V55ZUheFMdW4LqpxEmztSHREcb6bp0J+qQ0+yDr3pBnSl6NOWpENjjDp1/vI0BirRGqJCd6QGQg/0QLgawxEa3A5WY8hbgSFPee75KzAdqchKijIPkg6KwDgdvY97QXu45bODoYAd3AvbxWTiAe5nyDMlOcx9iYwIjTMZh5jOOMyEVJZ7UjmG0mQZTJWlN12BfokSgxIlbkmUuS0AY6aKCI13spW5k6vMnXxV7pZpMNVswGy3KVM9xoz1GXO3z5h7g+bcHXwGjPdu2DPSY8twqxXDrTYMNlrRX29Ff4Mt/YKxpcaWtgobmgRYLLSgLteM2mxTanPMaMgXoNGG1iJr2oqtaSuyprnAgqZ8c9EB3V1pTXeFMFa0l1ggBHX3VtmJwDjZc56JnvN0ldrRW2xPv7CqrnfkRtNR+utcuFVznrvlQYzlJTGemsNkfDnTsSVMR5cwHVXG/bAK5sNreBBayVJQMSsBOawIETTXY3l4NYGFM/GMOIQw5hLHyNE4RlwS6TIPpMXgKsMOQbQZnKVcwZFiuRO02oYwdC2f0cgG/tT0kPGwZsa9q5m/XsPy9WoeXq9k4Uou02fTGDsWx5hDNOP20Yw5RnHvaCSzV1LpdQugxNKdZB07pMZu3L2QyNTJZEaPJzF8VspIWA33ktu4n9zJUlwHaxEtrCQ00Hcygj5HL27YnqXTzJ4WCxsarazoOnaMW6fOcvvkOQbPuHPjkiv3Ai6wmBrEVLwvwxGeDIReoDvIhd5wS0ZSzRkrMOdOhTl3q2y4W+3ArVJ7OqVmNMXr0R6nx0CiITcT9OkNU6Puujy13gq0hWnQEaNFY4QyDbEqNCSq0pSmSX2aOpXJStSkqdMg1f7LNGbqioDYnK1PU5Ye9eLXdGjO0KMlTZeKWGXyww6RHylHZYoWZQkaFEQqUhKlQmGIAoXB8tQJq/BoVdpj1EU3dH2wHA1BsuI0BsnRHCRHvd8hqnxkKL9+kDKvA1T7HKLGT54KX3nyrx0i20uBHD9NMn11RGCU+qiT4fsMGqX+WqQH6JAepCeuqNPCjEgNMyI5RMhTNCAj2IDsED2ygzXJDlIhP0yTkmgDiiINKQg3ozDCiqwIa1KjbEmPcSQn+STZiaeQxriRFOpEXMARwjwNifQyJMbbgEAPVTzOaFBREsPD1SnmH86JN4sCMAoz/2iOpUd/HxYFgFx+sviXuudn1c9LrDxZ4uGTJVY/ew6Nnz8U4fHRZwIsLotfE75n3WffPRXjccTsxP8XUHxhhPn/AkaBRgVgfPr1Y3FekOoLUHzx+veAUTC9SJwOk+O4lbQT25CcENzR+0X1UFAQ0xx2ki4ojfY7RGgUnsVbfUKs+SaiTT8Uq/68DNZzTvkVrmisx9PgAzyM3hdNLFe0XxXVsWzz9yg4spFs23fJtXqHAusPyLB8n2jjd/DWfwtPo/VcNXwXL4ONInBeM9rAKY1XcVL5T2xV/wMH3VfwPLELT5ednDB6m6Par+Ki+RqnlF8jwuzfuB3zCl9kvclnkrf4vOBVFop+RWvCL0i5sJEzuu9gJfMyhrt/zjXtQyRqqdJra8QjN2MWDPYzdvgAN3bvo3ffXnoObmVZfj+LsntYUN7HfY39zFkpU6PwPoUq71FktJlwxVcIVX2NMO3X8VX8FVGarxKr8RphWq8TbLyeQOuN2Mv8I4nHdhJl8j6Rum8RofcK+Ue3UHhsK/mOm8m2+YB0s3dIt3gXifVGMuw+JNX6PZJtPiTZ5iOSrD8gxeYjclx2kWb3CUHarxJlvF4ERqnjVspPylN1+hCV5zcwkr6e7wbe43cjv+KHqX+AB/8Iiz/jzws/408zP+fHiV/B7Dp+nF3Hn2fWwewvYfElflz6f/hhcR1/XPgH/jz/Ksz/gm9u/4ahtP+k89IGqi/upPLcTiqv76EmR5PasbP0Fx+jLVCbiov7qTz/Ke1eguHlMH3XZenzPEzfVVl6r8rTe1WR1lMHuXFCnofeJiyeUmXGcg+fW+3nieZmnip+xGPZD1k6uJHvDWWY1/yIWbOtPDqtzAMPLZbCLFlOdGI53Y3ljNMsZ51jUYBGqTszyfZMxNqIvdKPss+KwDif6spM0lGxVnAqwZbpRFvGw80YS3RhNPYIt/zV6QjQ/V8D4+LyJEtL9xGA8f7qDRpjPMiz0yLLXoXMI0pk2yiRb6NMhYMGtY7a1B1Ro8fFgIEThtSbK1Bpo0WRpSldF31ZSKlnOKqWnrAqOiIqaQoppSO6jvbIBjqjarmV0spM4TCjmQMMxLVwK7GdycwBlorvsFxyi9XyW8wXdjBX3kRnsZT64ihu1qXy2Y0mbhbkkRafivvVIKxO+3H0Qjy7HVp4xaCSX+vk8J/aUt5QSmPboTj0FYLIuizhcUU239Ze43ZZBlnSTjyv53DKIxfbcznouWWj6pqHvGshsq4lfOqcx16bJPSsA9BVN8Ne9QCXND4iTPcDJNZC7qIG5U7alFrJUW6+iwprFYotlMg3O0i5wyHaLqrS5aVOm7cqlR6y5J4/QOb5A2R7yJHrrSrmMAqNLrkhGhTH6FEUq0tBlBZF0dpUJxnRmGZOY5IpDTEGVAeqU+OjQnugNl1BOnSF6NASqE6tvxJNoRq0RGmIbRJNkfK0x8rT939Ie8voLA90bZvZe6bTzkyn3lKmLYVCoTiUIoG4u3tCDAnukJAQ4u5G3N3dXYm7hwT30tJ2plOb41v3Tds9M99+97vXen9c636eJBBW+HPkPK/zvOIV6IqX5VqCDP1JcgwJtm6aMmOp6kwkaTGWqMlQgib98ZriLmNPglDyrU9Hoj5NsdrUhKvS4C1PnYcs9Z5ytPorMxCpS0+gGgOB6gx4K9N/RY4+JxkGrkgyGSDNnTglbsXtZeHqbmbCdjLq/xm9HlsZ8NnGSOA2JqN2Mpssy1yy9M+hl73Mp0oxny6cBJRnPEOB/mRZOhOkaE+SF3vwriUp0pekyKCwy5j686QrMyFY07lqTJZpMd9sxGK3OXPdgg1tzGSvCZMD5oz1mTPRb81knx1j3bYMNFrSV29BT60F12os6a62orPKhpZSARbNqRJgMdeMmhxzKtNNqEgzpjrTlLpsCxpyn4NibaYxdVkm1GeZiHU5rYVmNBeY0JRvTH2OIc35ZrQWWdJXfYhbg1dY6HWmo9iW9lxzWvOMaS4woLnEiLZyC/qqjzFadZmp0kCmsqOZSklgLi6X2agCZiKKmAouZjagmAW/Im765HHXM4O7V+K57RjGnQthLJ4KY8DKnTH7MGbPCHuKwrnATEZPJDBzPoXJM7F02fhyzTqUnpMJ9F3JYyK8ke9r7zLmW8OUWxk33Cq461rOTecCFh0zmDkdz/iBCKZtI5ixDWfcLoThIyEMOEQQZ3wIR3kNDu6W5piUMll25+k9G8zAyRB6z0bQ657KVHQF16OquR1cxeOgWub8yhi+kMiAfQB9Vo5cMz9Oo7EN1UYW9B0/zchpB8ZOOTB07iz9jqfocz7JjRgfZmP9GI/xoy/Sja7Ii3TGHKYnyYqBbHMGik0ZKtvHYLE13dnmNMTrURupSWOYBi3BarQIN869ZCl2kKTIUZIqTyXq/NUo9ZajLFCB8lBFKqJUKI1WouSqImWxylQlqlOVqEFFghrVSQI8alGboiUCo/AUgFJQGhsSdaiN16QgXJ6sYGkRGMvjtSmMVKE4Qo3cAHny/OWoDFSgMUyFpjBVagMUqPKRodJbmkovKSo9pajykqLcbQ9lgqooQqME5R6SVHrLUOopQ/blPWRckSHDQ5VUDw1SPDRIclMl1VODZA91EtzVSPDSFHsTkwMNSAoyIiHQiDh/A2K9tUkN1CMzRIBGVREYM/2UyQ3RJjfUgMwgY7KCzUkLsyUp8jBpMSdIjzlNUsRx4oIPE+1vR6SPFYEu+mIyOsrbCH8XNVzOa1JaEMHdezPiruLio0UWHv0/AOOjn6HxiaA0/usIIHn3588v+fybx2LqWbCT//v9xX+1pP+3wPj5V4/4/KvHPHn2SFQbfwHFX57/J2BMPihNut1GERgTBVVr/06i920kwnwdwr6ikIoWrrsId6SjLDeIHw83+wRhAqw/wcV4BaeV3uacyvtc1l+Ls8Fqrhh8iL/eMgpsV9Fzcgszl3dzN1iROz5y3PCQY+yyNM0XdxNksBRPo/e5YrCCK/of46a3FnfDTzin+h6H5N/ggMpbWCm/hoXKqzgd3IT/+b2ctfiIw9rvcFrpDTJPLuPrqg38VLaMn0o+4Lu6ZXzZvZyRlvXkpCrh6CiNuuZSVNVewkx3PRdN5ahzs2fOw4YnF/T49ow5Ny11GDPTokrxU6aVdzOrsZcJfSmGLeW45WbNVcUP8JZ9E2+1ZTgqvIqT2lt4a7+Lj9pbBGksJUSARc138TH4AB/L1ezbsYSwg1sIsVyHj/YygvWWknFwI1kHN5FzYBNp+9aQaLKCeNMVJFiuItHqYyJNlhNhsoIYyzWiuigojZlHtpNouwFfzbfFEE3W0c9EW7rg+B4qzwuXeD6g2u1VxjNe4+ued/h25EWYfwmuv8D30//JDxMvwsgbMLUE5paACIzC17zGT/Mv8ePib/np9gtw52VYfIXbjS/SGvYCrU4rqDi3jbLzeyn1VKEh/xBdI750xh6hwUWdcocd1DvvpMddkmG3PUx57GXSdTf9F7Zy7cIWOi9upeX4RqaPK/G5gx4PDsixqLGBpxpb+EJ2Dd8pbOJ72U3c3/QeP8p/yldKn3BX+SPmNT7m1iHhtJcJn8ce5J5Q3i3sKKac5lbyWW4kHuN6nJ1oOz/MPMuDjHOiHX095rC4uzgdZcNkuAXjYaZMBBqJwDgUbEaHixwN7uosjDf8rxTGW3dnuH1njqkn08w96KU6xIE0C2WS9imQYiFPmrks2RZylNgoU39Yh/r9WrTZG9B2UJ8KExUKDlhTf/Ey3R5R9Pqk0+mVxWBkBeOpzYxld9OX0ctg3iTdSdfojGlmPHuQ8YxBxtMHmMoYZDK1h+mMHu4Uj/CwfJyp1DZ6Y2opSizH0cWVS26naKyJpijuPAVJXmQkx+Ds7IPFvovI28az51AGW+2SWW4Yw3KdDDbplrBZOgYVOXdygtLpSgmlIb6A0tgRssMHSAjsJci9A+eLDZw4UcnR49UcPl6DhU0BlraZmJv7Y6t/lFM6Gnjo7iZcbxsJRhJkmStQbK1GkbkMRcY7KLZQIs9MjhzTPRTZSlJ/RpFGRyVqLilQdEGKzHN7SLsgSaqjNGlX5Mn0UiHFQ5FUH2VyQ7UpiNKnOFqf3GA1isI1qY0zpibSgOpgLap8VURA7A3RYyBMn55gbVqEEnlPWer8FakPUqY+WJE6YT8qTIprcfL0JQqgKM9YhqI440LaOE2dmSQdJhM0GYnTYDBO43mRt7DTmKRHZ5KeqDCK1yp8lWh0k6HORYomDwUGw/ToD9Km11uNrstyXLsky+BleQZc9jLlL82DZDXuJctyPUaCibAdDPpt55rHFvp9t9Hvt4mh4K1MxQkpaRnmk6VEZVGAxdkMWaazFRnLVuJaiizN8XtpSVYQa0y6kpXoSVZiIFmZ0TRVxtPVxDqdhWJ95op0ma8x5EanBbd69zHXY8rUNSOm+k2YHrJgctCSmSEbZgb3M9m7n9E2W67VmHKt1lxUGMVkdKU1TQIwFlpQk29BbcE+6vKtqcwwp1wERkFNtKA+20wExdoMQ+oyDGnINKIhy5DmPGPqs/SpzdClJl2XxmwjWvLN6K86xI1eZyZbztBRaEVDqi71GdrUZKhRm6tOR7UpI22HRZt6rNqZ2Wp/rleGM5WSwsTVTCajc5iMyGcqOJdZ/xwWvTO5457C3UtXuXUmkJun/Ll5JphhOw+mTkSx4JjFnGMe044FjF3IYca5kAX3UhbdS1h0KmH0UgGDnuUMhdTz18objPtWM+VWyoJLCbeci8SKnnmHdGZOJzIhAKNVODNWoQxbBdBt70/ZcXcOSiqgu3c3mnK70ZLayQllZbIOnaLpjCvdjn70eUUzFpbBbEQuiyH53AooYMKrmKGLyYyeimTAzpUus5M0mRygwcKOa0dP0Hv0JINHTzF45jT9DqfpuXSCIV8HRiM8mcmIYirvKv0Z/nRmONCeeYSOHCv6SiwYLLOmN9+CtlRDaqM0aIzWpi5IhWovWapc91DlIkGJgzSlTvKUuShQfFmeHGcp8t1lKfCRpyhIgYJgeYojlCiLUaEyXo2KeFXKYlWoEF+riQDZmK5HY4Y+9Wm61CVrU5+gRVOqPtUJWhRHK1Maq0FprCZlsVoUhatSEKRIUZASVcHCSUAVseKnJkCBaj95Kn1kKPeUEsFQgMMy1z2Uuu6h2E2CYlcJytwlKHXfQ6GrBDmXJchylSHLU5kMTwEa1UR1Mc1LU7SlEz00SPTUJDXQgLRgI1KCjUkSgNFPn3g/HdJDDciJEOBQncwAFTJ8FcnwVyUjUIfkAH0S/AzFiy9pcedIj79IUtQpYkOOECeMEHzxsyLgij7+LtqEeOgR6KaJu6Mu5UVRosIoBFtuPBaA8bktLe4y3r/J7Yf/vcr4/1cYnyuIAhje+zdYfK4u/tfnl4gdigIsCuriL0np/0Fp/L8Bo7C7KCqMzx4iQOPTrx/zWLgE8092tPD6vwPGic488dJLut0GEo5sIt7+UxKsPyXOdiuRFuuItFhPvN22nwHyE/F9mOlaQow/FsHR2/wj3ExW4KC6lIuKy/DQ/RgffUE9XEnR/nXcdJPhidNOHl3cyD2HT/jWazdfuO7grutO2k+sJcN2OZ66b+Ki+z5uxutw1d+Al8FGHFRXcFzhXQ4pvo2N4htYKr7CAe13uGC9RryP7H92F+e0XiPx2It8UbkMGl6Bxneg8w0+736dwZYVhEeuY//J1RjZLcfm0DscOvQHQi6vIdhuJcfWLqHpoCIDp+Rps99N4xE5YpU2Uav2Kc0Gu8hWWYv/nrfwlH8HJ8W3OC37Z84qvcYphVc4p/w6bhpv46e1FG+1NwnW+wBf7ffw1vsAd8MPOCj5e1xNVuJnsw5vkw8JN36fjEMbybLfTO6RrWTYrRdhMdr4A66afkiM+UqC9N8l3PhDYiw+FoFR2FXMPbFLfO2q+Ar+WksRgDHt0FZyj+2k6qIk2UdX0hG4js7w11gseZWfRt6BqVf4cez3fDv4n/w49CcYWAojv/svaJz5D5j+M/+YfUW0q7n7W364vYTvrwu7jL/j+5HlPC3bwGzsdqqurKM4eC9tNXbMjrjQHapJ64UddJzfyujlXcy67OSO6y6eeO7hSz9JbrtvZ9F7BzdDJLkfocJdF02uH5bkru1u7uht5L7aJzxQWM0zlQ08kVrNo10r+E5hM99Jr+ULieXckfqAe4abuXVEkqchFjyIO8BNocA74Ti3409xM+4oczE2TEdacT/9tAiMd5JPMXf1ENdj7cVrMSPBJgwFGDAXbsFU7FH6A0xouSRFjYsyC2P1/ytgvH1vljt350VgnH/YR2XQBZJNFEi2UCDVUoF0c1lyLGQpsJCj0FSO+v061NsZUGGhQ76RDhHWJym9cpW+iDKm4hq4ntTIw4JOvm+fgaH7zJeNcrfpLvfqb/Ow/ibPWu/z984nfN/5hPulU8ykdjGV3MZiTg9PKid4WDZIe1AuR40COXm+itNuFVjYnkFLZjW1yWdpzb5IvK8lbhf18HPV5uJpTUzNDdircZD16p68pxLOO0qRfKgUjJ5dEpYWQZhrBGCjGs1p00ycbPIIOF5OrGMDWW5tVAb20BjaS+HlSlJO5pBxupwwEw+C1S2I1VAhRWMP2TqSFBjKUWKhRIGZDDmmuyg0V6DATF5UHEtsZcT6ncrTspSekSbnpAQZZyTJcpAl3UmWNBcZ0t3kSHVXEIt5BbuoMNKAkih98oPUKAxWoyJci8pgLWqDNGgJ0aQ3QpfxaEPGogSlT5lmT2nqPaRo8JWjSQDGAHmx0601TLB1FRhOUWQiQ4mZbBUmM+SZSJdnJlWV+URtpuLUGYtVYyhWjf4YdTqiVOmK06Y1RpPacGXqQpVo85Cl5Yo0zVdk6fBUYTjYgNEQQ/o9NegSaqMuyjLirMygsySTvpLcS1Dmbooct5JlmIraTb/fp1zz2spAwHZ6fDdyzWcdgyHbmY2XYj5JhvkUaebTZZnLEqpz5OlNk6M1UYqGBEmakxVpS1GmM1mFa8kqDCSrMpquzlS2NovFxtyvseRGuQnztcZcbzfnRq8Vc33mzPSbMjVoysSg6a/AODVgw1i3DUMtwr6iUJ1jLqahhWsuLWX7aCzZR32xFXVF1tQV2VCfb0tFujllqSbUZJlTn2NBdZoRtemG1KUbUJOsQ32aHo2ZBrTlmohAIViXdam6NGUa0pFvQXeRtTjteZbiJZ7GRH1qk7Soz9SmpUifnvp9DLcfYqT1BGPN55ludmGhzY+FkgQm0xIZiY9jJCaeiahE5sKSWfCLY9EljJvnfbl90pNbJ72YP+7DgLUr188nsOicy4xTIeNOpYxeKmXWs5Zpjypm3Cq541HPjEcNw95VjIQ28HXpdWYCa5m4XMDYmTSmzqQxez6d6QupzJ5NZuZwDDNW4cxZhTFlH0HHiSASDl5AV0YSaeVdSKh+hqT8ZnTlt+NhaUD68UPUXXFiJjWROyXFXM/JZ/hqMtf8Yuj1zaB4vyvxipZkKZtSaWBFmbEpNXb7KLMyoczCgDpbU66dOEznKXvazh+i5pwN3cHOzOTFcrsxj4XmTCaaIrlW5UJL4SF6S60YLLelJ9+SthQD6iJGdqWEAAAgAElEQVTVaQhXo9ZfgVofWeo8pal1laTCSYmyS0oUOsiTe0GWtLOSJJ2TIPOKLEWBahSFqlEaqUbZVRUqYlWoilejOlGD0mhFiiLlqU5QpzXLkPZcE1qzjWhO16cpSZeGZF0aUvWoStKm6KoqgsJYelWDkkh1SsPVKAlVpTZMlZpgJaoDFakLVqY2SIlqPzkqvKVFaKzweA6OAigWXNlFiftuKoR77B4SFLruItdlJ9mue8nxlBdL/lPdlUj1VCPZU40ULw0ESzreXZ0kH+3nKqO/AUn++sT76pEWZkxOtAl5UYbkhKiT6a8kjgiMQTqkhhoTF2BMctQRslNdSUu4xNWgo0T4HiA28BBxQQcI8zbD10UHL2cNfK9oEuSmiZezAVWlMdx/MCsqjP8OjDfv3fhfA6MQfBGsZ9F+/vyuaEsL1vQv80CwqYXPPxVCLz9X4fzSjyg+/+kii5iO/m+7GZ/3Nf4CkKJCKQZc7vPw6fPQy+MvH/L0myei0ijAo/D+oWBZf3H/X4Hx2VPuf3WHqWsFpNrLigpj3OGNxNlvI9HmM2JsthBiuoZQ07XE2m4lat8GIizXix8LMl5NkNFqwsw+wddkJb5GK3FTegdXydeJ0FxJlsUG8k0+YuDYVh6e287fz27m2zOf8K3jJ/zd8RO+vbSeL122cMt9B33uuyl22IGX0Ye4Gq7Fy3QbXvobcVRdwRnl9zmisBR75aXYKr3OAY23OKD5JkcNl+F54lNiHXdQ4PEWj2pegc4XoeH30PUHvu9/mdvX3ictYimujktxOPsmno4vUZP8OtOFH7CQtY0Y85cxXbmEYJuN+Anp5UtShFh+go/MuzjvehVXhWVcUHibk4pvcFzpdQ7LvcxxuT9zVv4VHBVex1trGX46y3BXewtf3fcJMPgQP4MVuOm8x2nFV7mo9x7uduvxsvqYUJMPiLX6mAz7LWTbbyXr0BYSLFaL/YphRu8TYvQ+vjrvEGq0XFQYBXUx3X6bGHqJMlvFFYU/E6D9rrjTKFjSOUeFWp1d5BxdQ+nFD5lK3ciNwnf5svVVmHyTrzr+g2+7/wB9b0Pb2/zU8Sd+7P4NDP8Gpn4L03+E2Zdh4UW4LQRklvCjkKS+/Tt+nHwdBjZxPXYlDf5rqEyUZ6jnFIutJxgJluP6ld3cvvgp9y5s4c6ptTw++wlfOmzg7x6f8ZXPZ9z33Mod3+3cD9jL3bOS3Ni3mQfGm3istY7HKmu5q7CK+8preaD4CQ+kV/NUag3f71nLXz9bwZcSK7knvYJvjyvylZch98ItuRF/gJvC/egEARiPMBNthWA7CxU799POcCPhODNRB5mPeQ6Mw0HGDAcaMhtmLu4wXvPRp9lRkno3NdGSnrs3K+4s3rzby8yjSaYePd9pXLw3wdTjUWYfPg+93Lkzx+SjSRYeD1Ad6kiauTIpFopk7lMke58c2WbSZOhLkGUoTY6RMkUWhpRYWZFreZCAo0HEOKRSF1rPSFIX11PbeFrcyY+NA/y9YYB7RZ3cLxvhQcU4t4sGWMzu5m5eL7czO5mNq2c6tpZHRf3cK+jhSfkwt3I7mU5qwO9wCfYH2jnnPop/bCUxETbc6dnP01597ncZMN5kxsO23TxslqY/R42rXrqYH7Blu9kV1ljEscEql10m6Zx0aMT5VBkh5yvI9Osi17eNusheriUM0h7eTG9EI5MJ7cwmtjIY1kS9Vy/Zx5MJ0TpCiLIm0Yp7ydaRpdBAjlIzBfJNZcg0kRBhMc9EhnxTSQotJamwl6PiuDwlJ2XIObGX9FN7yb4oT85lRdJdZEl03EuKiwJZ3hpk+2iR7qlKjq8auT5KYgq6KkSD6gAN6vxVaQ9SZyhSh6mrukxEqNMfKE+7tyTNnntp8pGm2V+BliBFWoLkaA2SpC9GnrEUZcaFE3zpSsxlqjCdpsRsiirXEzWZS9BiIkaNkauq9Eep0hQgTXeMBu3R6tQEyVHpI02rmxTtrjJ0uCnQ5a7KkJ8BI76GDHvo0H1env7z8kw4qYpuyYyvFPfiFLkVL8VCwl4mo3fT5/8pXV5b6Q/YTq/vBro819Lnv4W5eBmuJ8lwPVmGuVQZ5jLlGc9UoDdVlvYkaVqT5WlNVaUtRZWOJBW6ElXoT1FjOE2DkXQNZgsMuVNjzUKFGdcbLZjv2Mdiny0zvZZM9pkxJVx8GbZkasiSib59YlJ6tNNKVBa7qs3oqDKntcKc5nIL6ovMqS+2pK7YmrpiG+qKbKnNs6Uiw4LyNFNqsgR10YKqFAOqk/VEWKxO0BDVpqZ0fVqyDGjONEBQopozDGjNNqE914yOXAu68vfRlW9FW6YFDXHG1CUY0JRhTHuhBb01dgy3HGW0/TRjbRcYb3Vkqt2F+ZpQZksiGMsJZiQ9mImUMBaTo5kLDmTKyYVbl1y5ceICt8+4c+N8CFMnglhwSmHhSj6TTkWMOpUycrmCWe9Grvs3M+9dz23XWq571THsWc5kWANfF05yO7KJMYdMho/HM3s+g/mLmcw6ZjJ3Pp3540ks7I9l3i6S8SORVNt74aK/DzUlKST09rJNazsSqltRVNjIYWMZMrxPMJAfxp32HO71ljLVkMNAeTpt6TGUenoTY2NHkJoaQTKSRCtJEqstRdERXarPGVN4SJVCO0Vq7Q2pOmBI+WEDSk4ZUedznNHcMG605nCrr5Dx9hi66j1przzNQNVBRmuP0FtkTWuKAQ1R6tSHCrazHPXeMtR5SFFzZQ/lDvIUnZOn4Jw8ueflyTgjS+JpSVIcpMn3UaU0TJPiMFXKo1WpiFGh/KoSFTHKlETKUxqpQF2SJi3p+nTlmdGeZURLmj6NiTo0p+rTnGFITYouxVfVRIWx5Ko6FTHaVERpURKiQnWIMjWhytSFqVIfqkp1gAKVvrKUe0tT6iGEW/aIqqKoLnpIUOYpQaW3EHzZQaHLdgrddlEgqI0+cuT7KJLpqUiKlyqJwg16TxVShCJvLzVS/bRI8dUm1V+XFH9dER5zokzIjzGhINqAvBB1MnzkyPBRIN1XhfRAbZKDjIgPMiEp+ihpSc5kJDoRH3qcSG8bYv33E+NvQ7C7Id5OGrg5quB5WZ0AVw0RGCtKorlzd1pMQgvAuPh4gcVHQnH3Irf+aYdRSEqLaemfAzD/rDAKfCcGXYSwy7/Nc1D8GRZ/BcZnD0Vl8ZfanP/x+c/g+E/hl38u8n6uJgrQKIDhA9GSFlRGYYS9xl/+UQ+e3eXhl3f58vHn3Hn2lHtf3WayO5+0w3LiDmOc/QZiDm4h3vpToq03EWT8sTjC6yjrTUTu20CI6VoEYPQ3+IgAw1UEmq0hQH8FoervESTxMqVGaxg5LcnY0a1cP7KBp0fX8ffDa/juyEf87eRKvj+9kr+d+pCn5z7itvMG2s6uJsL4dXyN38fV8GPcjTfjob+Bi8ofclb5fU4q/4Wjyu9yQPFNDqi8iZ3qG9iqvc5hnXcJPLGR+thPeNL6FrQvgbY/QOfvoecF/tr7DoN5y2lJ+ZiW9NVMVq7iy/p3oOlNqP6AhfTNHFJagtz232GksQyXUxuJdd+Mvcyf2L/3ZY6rLmW//KvYq7yJvdJrHJL5E8el/sQFmVdwkX8Tf+338dd7Hw+NpXjrvk+g0Urx5+Cjs5wr2u9hK/Uiroc2ccVG+Bl+QKTlKtLst5Bpv42Mg1uINV9NqP77BOn/hUDD9/DTX0aI4QciMApQKOwv5p+SQABGQWEU1MzsYztEhTHryHYKT+8i/eBaCs+sZDB6HTfy3+dB1Uv81P9n/tb2Et+2vsbXdW/yrOJ1vqp8l7/WL+Ob5lf4ceAP/GP8Rf4x/SJc/50IjELljgCOP8z/jh+mXufzhrcY8vojTUEbqMzUZqjXkTvFBxlz3cHimbV8IczJj7h/8F0eH32Pr85+xE/u28BfgqdXtvDIdStfuu/m/r71PDVcx1dqa/lWeQPP5Ncz/dl7zEitZlryYxb3ruXurrV8sX0tX21ZxV+3r+bJpx/wVHcLNw/s5rqrBjdibcR70rcTj7MQc/BXYHx+9eU0C7FHmAq3Yzb6AGOhFvT76f+qMA6H76fDQ0cExlaf5zuMc3dnmL0/yY27PUw//BkYH0zz78AoWNITIjAOUhN2iQwLVdItFMm2UiTPSo4cc2nS9CVI1ZMhQUeFLAsr8uxOkWB+BkebIFwOxhB1Jp185zxaffOZulrI7eRC7qcVcz+tgoeZzdzLbuNeXgePC7p4WtDN3dQGbsTXcC+9ha/LR3hWOcaDkkFu5FzjXtEojdET+Dr3ccGtlcjcCoorD/N4Sh5ubuPHiU38dVINptbB+Gp+6t/E/XYVyvKPY3bWgZ22sWw0yWabchgRwZ20J/czndzD9fR+5pO7WUzp5mZKJwvxLcxdbWT2aiOLCW0MRreREdxLjEsBly0vckpJE0fpnQTLbydLV4piY1nyjaTJNpJCgMU8Y2kKzKQpspSm4qACZUcUKDwqS84xKTJOSJF1Xp5sJwUynGRJcZAh47IyOR7a5HjokOasTOolOQo8lMUzfFV+qtT5a9Dkr0Z3sBrD4epMRaoxFa7EaIgcvX57afPaTavPXlr8ZGkPUqQzRIH2IEl6I2UZjVdkIkmJ6RQVrmdoMp+mwVyyOvMJGswnajIVq8boVVUGo1ToDJGjP0aTbuHebZACdT4yNDjtos1FirbLcrQ5K9Hrqs2IhyH9Dhr0n1Vm4qIqUxdUmHWRZ9FPloexStxLlGE+VoKx8B30B35Gj+92Bvy3M+C3iV6f9fT6bmb6qiRzgsqYKCSkpZlNk2M8VY6BZDm6k+XoSFKgLVmdtkRVWuOUaI9VoidBhf5kdUYzdZjI0+dWrS2L1VZcb7FlrsuO+d79zPTZMNFnyUS/AItWz2fAhul+W4baLOmqMaejyoz2SnNays1oKrOgoUSAxX3UFllRU2RDbZEdVdnWlKdbiipjTaYFdZnm1KQaUp2kQ02iJg3JWjSlaNOUpktLhgFtWYa0ZBrQkmFIm3ACMN+SawVWdAvAmLeP9gxLmuOFXTtTWtIEkLRloOoIg/XHGW05y1jbRUZbHRhrc2S20YupKi+Gi10ZLfJkutCPG/khLMT7MOPlyK0rjsweO8rCGRduCqf5HGOYv5zOjEse486FTLpWMnq5nFmvWhb96rnhU8udy5XMuZYx41vJ9Yh6vskbYtaniNHzyUydS2b+YgZzDgIwZjF3IZPrJ1NZOBTPdftYxk5EU2bvzklVXVTVZPhMdzdbtD5ll8oW5NQ3Y2cnS3G2K+M9CUz0xDLem8BwTzKdzXG0VEfTmRtGU/QVqtyPkntUnwxbJaLNdpBzUpGKy1qUOihT5aBC03kDOi7to93ViiZvK9oiTzBc4Md0YwKzXWkMtkZwrdmb3uZLDNWfYKjmKD2F1rQk6dIUrU6DUIodpECzv7youpdf2knpBVlKzitQdF6JvHNKpJ2UJemkFMnnpcn1UKY0RINC4X5zuKIIiCUR8pRFKSI8BWCsF+5S55jQnWdGa4bBr8AoWNICMNal6VMer0lxjAZlsZpUxulQGa1Febg6lSGKVAbJUxUsT3WwApUBslT4SlPmLUmpxx5K3SUo99xLubckFb6SVPjsocJrFyVu2yl2/ZRSj52UeO2hyFuafG/BmpYl3l2WRE95kjwVSPNTJVuo5AoSRoecEH2ygvXJCtInP9qYgquG5IVpURiiRq6vPJmeMmT6KJMZpCMCY0qkFZlJZ8jLdKcg05Wk8GNEe+8j2tOcCDcjgl108XMWbGhV3C+pEnBFHR8XI6rLYkWFUajL+RUYHy9w89GiGHq58+i2mJIW+hd/6WL8tVLn8zvce3pXPNoiuMuiyCcIfb/Oc8XxF+XxV4XxF2XwfwTFp3e5J0iUAo2KSenn116E3sUnXz/iyTePEdLW4ntRSXwexxa+uaAmCuriF9884enXT0S7WoBGARgfPbvHMwEYf67VmejKE4Ex88BmYg6tJ9puE7GWW0Q4DDRahb/hR4RbrifaRuheXE+o+Seiyih83Fd/hdjDGKi3kjSjj0mXf53rp/eweGwLt4+s4/b+lXxpv4ZnNiv5ym4FX9uv4G+Hl/PN4ff4+twqvvTcyoNIeeLN38BD503xEoyr/nrcDNZxRvEvnFb+C2fU3hcvuxyQfZ2Dim9hr7aUw+rvYi3/Kie036EifAOP2z7gh7YXoPUVaPk9dP6Of3S/yjdNq/imcT1fN6/iq+Y3oeE1aPoz1L7K4/KPyfD/lB1bXmLLlpcxNnqbqJD1WKu9ipnsy9gqv4m1/CvYK7/JMcU3OCb9Z07u/RMOsq/hprSUQJ3lBOotx1NrGT76ywk2Xk2w/kcE6a7ER28lZjt+w8X963A5uJ4A4w+IsFhNqv1WMuy3kbp/E1EmKwnWf58Avb/gb/Aevgbvia+FHUbBdhbgUADGSNOPRGD00XibnOM7ReUx6+gO8k9KkH5wI9nHVnIjS5JntRt4UP4CXzX9B9+1/Jm/1b7D9aSXeFz0Hrcz1nMrfQv3C9fwt85l/DD8Ij9O/JZ/zP4nLCwRexq/nV7Ct9O/5evhF7hb8wI3wl+h++pWGsvNGR915UGKCbOX1nDv3Ad8fW4535xfzlfnl/P45DIenfwLBEjwg+t2vr6wha/ObeO7c7t4pLGSr+RX8qPMJyCzjcfbP6H0td9Stvx1Cj94nfZNq+lb/zHTaz/i/ier+HrjGv62ZRVfyn3CI+vdPPTQ4XasNYuJB7mVfIzFeCHYYsV0lJV4Z1qo1Zm7as9EqA1T4bYM+hvT460jAuNsmAW/AKNgSXcFGnJjoon5e7PMP5jm5r1/UhgFYLw/wfTjsf9SGO/OMfFwQlQYa8IcybRQJdNCkVwrBQqs5cmzlCHdWIp4XVliDfRItz1Jhr07oWYuHNZ24piOG84mfkQdjCLFPpicw+7UnPGgzcGHvsuhzPhnciepmoe5LXxR2MGz/HY+z2rmcUYzj7M7mU9qYiq5lYH4JoaS2xlK62Qkt4feqlkirtZgfcGZxIJjPFpQgxsr4PaHsLCTfyx8BnOrYXwZP42s487IMXwjvdlp4Msm1QSkZDyJuhTHXGIFXyVUi/NNcj1fJtTyKLaOx4ltPEjuYTH+GvPxfdQHt+DkU8uBU1cxMD6JoaoONtI7cZLeRJK2BPkGkhQayZBrKEOekTT5xlIUmklTYC5NsbUsJQflKTwiR+5xObJOypF9XpHcS0rkOimQ46RMpqMK6Q5qZDhqkOOsRZaDCiWuatR4a1Dvo0FzoDbtgRpcC1RmMEie6XAF5iKEpyzDQXu55idBT5AM7X4ydATK0xkkR7v/XnpCpRmKkmM8VpmpeFXmk7RZTNVnLlGbuUR15hI1mIpXZzxGlZFoVQbClRiKUqc3XJWOQEWavaWpubiNJicJERg7nFTouKjGtfOadBxVYPCEMtNnVJk6ocgdN1UeBCrxeYwyjxJlWRCAMewzBgI/o99vBwM+Wxny3cSQ32b6/bcxFraLqSgJZmP3MpcgJKZlGE8QLrzI0ZsgR/tVaVpilGmNUaYlSoGmcFlaImXpS9JgJFuf0TwDrtfacq/jKLd7TjDfc5TZHnvmBu2Z7LdlrM+KiQEbJgdsmB06wFSvHQPNFnTWWtBeZU5bpaAumtNUvo+mchtRXawutKKqwJrqQjvKM62oyLCiOtOK2qx91GWaUZ9uRF2KHg0pOrSm6dImwGKarggSgvrUJqiLGYZ0ZpvSX2TDYPF+ruXtozPbQixVb04woyHehJYUC7py7BgsP8ZwzSlGG86JlvRI83lGWi4y23aFsbpL9JScpb/0ImNlV5gp8mAu1ZXZEAcW3M4zcfwgU2ecmb8Sz9yVFCad0xlxzGTgQhajlwoZccxn3qOMWz4V3PIo5aFzKQvO+Sz6lvJ5Qgs3QsvoPxfDxIVE5hzSmHPMYO5SNnNOucxfzGHuZBqz9vFcP5HE8OkYig65Yi+nho6WPBI6u/hMawcymnvYrbwByyOyZBRdoqM/hLYuT5pb3OjuDKK9NZiO5jCGm8PoK3SnL9WBanczis6rkXNWnmKhhsxLjSoPZRo8VejwNKTPz4qhqP1MZJ5kNO8CY+WejNeHMdYcxUBzAH0tHgy2OTPV5cRIwyk68yxpSdIROxYbhRLsYEVaAxWo95Si1OEzKhzkKXdQpvSiCvnnlEk/KU/ySRlSzsuS7aZIcaAq+f5yFIbIUhIuR2mEPOXRSlTGKFMZo0JDsjZduaYiNDan6T0HRgFQU/VpSjegQVhPSNGn+Ko65XHaVMXpUnlVm5qrOlSHKVIRJEN5oBSVQTJUB8tS4SdJmY8EpV67KfeWoNpfiuoAGaoDpanyl6TM8zNK3beJI7wu99lDsdce8j33kOUlSYzrHlJ85Uj1lScnRI2yWGOKogwoitSnMEKfvFBd8sP0KI4xpihan/xgNcpC1SkLEloZZMj2UiI7QIfUYGMyYw6Ql36B0gIvSnNcSQo9yFVPEyJddAl31ibUWYugy9p4O2nicUkNH2cVvC8bUlMeJwKjsMO4+IvC+E/A+C+VOkL/4s9F3YIFLcKiyHM/M92voPiv0PiLwPfLc4kAgP8zLAoF3P8MjPfE8m1h9/E5MD7+F2AUFEahUkcARQEYBblTeC/A4pd//VyER/Hj/x0wduaRai9D1sEtxBxcR6TNeqItNhO2bz3+Rqvw1v+QQJOPibLZTKjFOkIEYDT/hEDTj/E3XoWn8Vp8dVcSr/UXxo9/xoztCmbN3+KW9VK+Ob2O785t45HdGu7v+4indqt5tn8l3x5dyTfnVvHAaQ2TVzYQb/YKgSbv4mm0CleDdbgYruGE0lJOKi3lrACMCu9wWO5tjiotw15hKQfl38FG5g0Oyb6Lv+2rjOa8xdPaP/FD41JoexM6/siPbX/kH83vQvM70PomdL0NTW9A4xs8K32NgYS3yPP/DFPF5ezd+jrqyq9x8fyHOB7ciLn8K+yTfYUTqu9yTOY1zim8xRmZ1zgt+WccFd/ETajK0VtBsO6H+Oi8j5/BSjEAFGW4lkjdj/HXWclxlTc5ar4C77M7CDJbQajFRyQf2kLqoS1ikEWoyQk1+pAgo+X4Gb6Hp+5S/HWWiYAoBF0ES7rg9B4iTFbiLPtHvNXfEoFR2G0U7nxnHd5FkvV6Mg+vpOzinxmN+yPftb8BA6/xj9a3+Kp4GTcSlvKoeCsxxi/gKfsbqi5+xKOK9TzrEnYcl/DD+H/wj+nfwewSfhQ6HG8u4cfFJTDzn9C0lPG8lXR3azE5d4Q7Yeu56/4S3/i9zU8h6yBiM38PXs+X3h/zU+gOCNrLszMbeGy1mkcGH/HMYB2PVNfwjew6/i6xmYcb1jH00SpKPlpBzIfvc+WVl3F64UWcliwh908vM7FyJU/XrePHjZ/wvdRG7mpt5MZpWW5FWTCfYMd84iFmYuxEYJyKtGJRuC2ddEK0owVgHA3eR7+vgagwjgYbMxVsKgJjl5ce7c4y9Iaacmu6hYWH11l8Ms/dh4PMPZlh5vEs8w9nuHF/kuknY8w9mkQIvdy5O8f4wwmuP+ynJtSRbEs1siwUyNunQJGNogiNQugjWkeBqyb7SNjvRKx9MD5mvpxWO4azvgPR9uFUuBXQF1HDXGItY2HZjPqncCO8kIcx9TxMa+Z+dhP30hu4l1LHo4xmHmV1cDf7GjfyhuiObSXLJZfuzF4eDV7nflcp3SVp+HvFo2kejozOCdITjPlyShZuLuen26v4fFGVxyPbYGItjGziTo8tx89Ys1HxAtvVE9DVCiHuQgTTCWU8TKvnXlINdxIquZtUy92UZm6mtLOQ3sts+ggTaWOUhnZwwb0Ky2NXUTM4jYGOBSf0tfHVliZBezfZensoMpUn3VCWfMGONpYUJ9tAgiyj3eTukyLHTprsw3JkHpcj57wyRU5qFF9WJ99BjYSjMkTu30usvRx5F/XIOq1CtasObX6GdAbo0xmiT2eAOl0+svT6SDAfJc/tOEXmI6UZDZKg3383A8HSXAuUoztIns4AGTp89zIQrsBIpDJDYYp0+0mLRdszMfrMJ+kznaTGdKI6UwkaTMapMx6txmikKqMRagyHqTEQrEK7sB/p9Bn1l3bR6abMsI8hnec1aDumTOchebptpOi1lGDAYgcTR3dwXdjTDpXl/tW9LETtZDJsJyPBuxgO2MWgzzZGfTczGrCVoaDPnkNj6A5movdwPU6auXhpJuOkGYmRoSdSkpbA3VT6SlDmvYtyr53U+u+lPVqJniRNRnIMmSg1Z7TcnNmm/Sx0n2T22knmeo9zY/wsC2MnmBw8yFi/HRMD+5kdtGei247+Rku6ai1przKjpUKARXOaKvbRVGFDXYk1VT8DY1WBLRVZttRk76cu1466bCsasixoEG51Zz4Hwxbhgk6aDh3perSl64vTmqZHR6YxPXkWDBXbMiQAY44lnZlmtKWa0JpiSHOyPu1pplzLsWGo9CiTtWcYqz3DcO0phutOM9Z8luk2QUE7T0fpcTpKTtJfdonR4itMZ7oyHXGJeW9HJs4dY/yCG1NuyUx7ZDHqksmAQwa9Z9MZPJfBwKkkph3TuXklizuXM3lwLpP7Lrk88C9iwSeHtmMBDJ6J4LpzKtcd01hwzmbRrYgFlyLmLuQweTyFySOJzJ1Npf90FLkHnDiqoIaesiTSKtuRVNuNjKokkprb0T8sRXDmYRoHfahqOk112VGayk7TV+/GRHswIy3e1KceId9Dh9wLCmQc203a8Z3kOkhT5q5IjbcyjZ5KtPlo0RVsQH+8OYOZ1owUn2C20YOZtkAm20OY7PRnotuLsU4XJrtdGG0+R1uOOe2p+nTEa9AUIktLoCzNfjLUe0pScXk3lQ5ylF9QpOisIjmnFMk8pUTqaQXSLsiT7SoAozIFgXIUBslQHCpLabg8FVFK1Map0ZikRUuKrvhsTSLgnmIAACAASURBVNOnJVWX5hRdmpKFXxQMngNjhqH4i0RVkh7VwsTriQpjVZQW1REKVIZKURkiRU2YDHVhslQG7qHcbzcVfrupCthDTZAUNcHSzydIkkqfnZR7fkqZ51bxWemzixKv3RR47ibLczcRLp+S6L2XzCB5SmKE6h8zapJNqYw3pDhSh1yhkitUi+IoPYojdCgJUacqRI3aYCEhrkiRsO7ir0NqoGBJm5EcfYi8jIvkJJ4mxteE8MuahDuqEisEXRzUCHTUwMdRE69LGng6KuLppC8qjGKtzn3Biv7Zkv4/AKOgLAqinziCsvjrIZb/ARgFhvu3WSL8wV/+ol/3GP99h/GfSFQAzF/mF2h8/PUjER7Ffcifv4EIjMLX/uyLCyrjs799ISqNwi7jr6GXny1pYYdRUBiTD0iJwHj14DoibNZz1WIzEVYbnwOhzgf46K8g0nqjCIzBZmsIEmxowZY2XoWT/mpctZdTcmALgwfXctv+Q+7YvMGjQ+/wvdNmnp3fytMzO3l8ZBuPbNby7MAavrb/iG/OfcwXbpt5Fq9Mp8dOwizeI8BiLR6G67hsvJpTaks5ofQOp1SWcVTubY7Ivs0Jxfc4Lozycg7Kvov93o+4qPoHQmyWcLPgFX5s28CX1W/xddOf+GvTS3wvKIr1L0LTK3xXu4xHFb/l645l3ChfQ5jdEk7L/pYjMq9gsPNFVHa9yD7DNfie2MsBhTewlfgjZ+Te5pzU61ySfZvzUq9zYu/LnFV5m8uGK8QdzgjDVfjrf4ivwQrCTddyVQBGrVVEGq3jnNZf2G+4DJ/zuwix+IhAkw+JtVlHvM160XYWanKEnUUBGAOMPsDf+AP8tJeKBd2/JKQLTkmIX+sk/RIeKq8jWNGC+phuv5OMw3tI3b+NlP3vcz1tF39tXMcXNf/Jd62/4bu61/iufDWLcSuYStqC5V+WYPjKEs5sXkJP+HIeN73EN32/4fvRF/jHxJ/5x+Sf+H7mj/x95rf8MPdbvh97EQrfojthBR2dZgyMnOBpqAQ/hK7k65C/8CR8BfdCPuBh1BpuBXzE0+AtPPP4lGcnN/O50Woeyy/na9X1XNfYxGO1Xdzb+xnD6zdQvnItF//wMiYvvIDmC79H93d/RH/J7wh+4Q/0friSh2vXw4YNfL9jHU80NvP4ggoPYqyZjbdmJnE/U7E2z4ExYh8LcfbcSjrBVMR+RoOt6Pc1ptdbj6FAI8ZDTZkOMWUozE60pAVgHI7e9ysw3hCA8ZEAjNPMPJnj+sNZbj6YYubzceYfT/E89DLH2INx5gVgDLtEzj41ciwUyN8nT4mdEoU2iuTZaJBzwJx4m6NE2Ljgbx2Eg44n4eanSbRzpvpyMlOJHTwpn+Zefh+3Mlq5m97C5+nX+DpzhC8LB3lY0MW9rFbuZ7XxKLebR4WDPCiZ5E7lDSaKFwk7m8UZ0ygSvK5xo7mAxa44HM8dZ83OM6zY7oWWmhrt+ZawaMtXY3rcntFjvnU737Tv5IcWRdqSDdE2VGWV0nE2GcSx/1Qtyd5tVPo303e1l7n0cW6mj3AnpY97id3ci2/nXlw7t2PauRPbxXBoBzEX6/E7kcMFSz/sVe1w1tAnSluRJLWdZOnsJttUlgRjOfJNZUVYzDXcQ5beLjINJci2kCR9317S90uRfkyWvAuqlDhrUnBRhaTD0oSabyfSWpJEe2USDipy1WoX2UdlKD0rT8UFWaouy1N/RYZml110um5jLkJa7DtciJJmKmwvo8F76fHdRYfPXrr8ZekOkKXTT5LBMEUmojUYCVPlmq88nR5yDAZoMBWjw3SyGpOJP0NjvIYIjEMhivT6ydDjK0ufnzwdbntpct1NjeMOmi/LMexrxKCLMU0HhIs+0rSb7qLXZAejFrsZtt3E8NG1zLtu5U7YThYjdzETsZvxUAmG/Xcy4r2NMe9NTAR8ymS0NH3+2xgO2s5E2E6mI3czEbGbqatSjERKci1oF62+O2gOkaMh6PnN3ZZQOXriNBhI02W8yIyJ8n2MVu1jqNqS2Y7j3Bx05M6EEw/nXbg778jc+Akmhw4xO3KU2YEjTHYdEAMvnXX7aBXsaBEYLWiutKah1IraEmvRjq4qtKWywIaqnP3U5h6gNtuO6gxLajPMacowpSXdkOYUHZqTNGhOVKcpUUN8L0Bje4YhXdkm9OZbMlhkQ1+BtQiMHRlmNCXp0ZCkSlOSOm1penRmmNCba81Q8UGGyg4zVHGE4epjjDWeZLThPIN1F+goP0VLyUn6qi6LSttElgcjYU7M+Dgz4XCOCWd/ZnxzmfUrZManmCn3Ysac85m8lM3QqTjGT0UzczqC2ROh3Dkex9ThMPoO+9Nu78WIYyTXXZO44ZLGTZcsFlxymXMpZM6pgJnzWUydSmf2dDpjpxJoPOhHssUZzqvpoSu1CzXlnahpy6KkrYKKmQK6x2VwjDIivfoY+SVWVGRbUp1gRmeqPVNlLvRWXqQgWJ/U89LknZWh4JQUeUIlmrMidV7qNPto0OmjybVQXfrjjehJ1BMvsrSnGTNWfY7pFg+Gal0ZbnRhtNWJgcbzdFSdoK3oAB25lnSk6tMZp0FnpBKdoQq0C/2HQn2Ni3AJTJqKi4qUXlAm74wS2WeUST+rRKajErnuSpSFqFEapkRBkDQFQVIUhchQEiZHtaAuJmqJ/7cCPDYla4vg2JikTbNwcjPz+S8PDYItnW5IrbiuoEdNgj7VMboIwFgbJU99tCyNsQq0xCnSEC1HbZgUtWGS1IdL0RAmRV2oJLWh0tSFylIfKkNjiCR1/ruo9tlBtd9OKnx2UuK9kzz37aRd+ZREXwnSAiTF3sfaVCNqUgypTTGmLsWEynh9CsLUKQgVoFHYzdSkJkqH2hB16gVg9JSn1Fed4hBDUvwNn9+f9jUmMsiCKD8Totx1uXpFkzgXDeJdNAm7qELIpf+PsvcOyvJA2/ZJtmRLNsnGxBhj770D0nvvHQFRsTdEUUFABOm99w4qRUUB6b1XC9LFBogKdqMpm3J8cz+a7O77vfPN7/fHNTc8PqAzOs7BeV3neeoR5GqIn4sBvi4avwOjYHoR7hP/nwrjb7mLv6+g30HibxwnPP+9in7/8W+FK/9lVn6EmKAePnr+QDSPnwuhjYI75sG7ef+5UPP3P0lT+E1EauLrCdFtoqA2Cp//BoiitbMAnsIq++m4SGV88fYZwgjwOPH+hlFYST989YKJbx/Q35JH8nYZzu5aTfyeFURuW0601SrCrJbjb7IAb/3Z+BvPI2rzSiJtVoheD7ZcSoD5EvzNlnDKeC4+hjNINJ5BvuEX1Jt+ztDOWTw+vIR/eUgzsW85D+2W8MRuGa/3rOLtoTV877yWFydW8dRTnNunJCnYuZBIszn4WSznlMVqXE0XcUhzOvYa0zmsJSiMX3NQ7RscNGdxSGMW9hqz2KUwlR0yX7NP4Z+46ovxqGomjwrn8OjSdL6r+ZoX5WJM5s3kddFUfqr/ku8bZtKb9hkXnD6kM06KmmAltq4Vw07uY8wUPkdV/jOMTeZx1G4Jjpaz2Sr/F/YrfsoRhc9xlJ+Cg+w/2S/zKUc1p+NquoBgiyXEWi4lzGSOKCMx2nw+UcbziTBcSITlCtxMZnDQeAq++5YTbrdKlNEYtWkOybYLSbBZQJjZXMItFxNquYgwywVECuYhk6nEb5vJuQOzKDo+k6H4jfRGrKXg0JfEm39E9p5F5B5YR5a9BJmHNpK+ZRX5O5ZQ4zydaxEL6Yhbxp2S2byon833dbP5sWoxY7nLyLT5iuPLxfCWEWM4YQavS77mx6Yp/Hztb/zS9wE/Dwpq42fQ9wn0fchPQx/y6toUWi9No7dCjZECE76Pl+Np7Fxu+XxKv9s/mQxbyOOgBTzyXsj3QRI8O7qC7w6s51/bJHitt5IXmst5ZLCMlyqruCe+gtKlS9j92Wcs/UCMb8TEmCf2AeIffoDiB2L4fvRH2ubOYWTxYr5ftYwfVNbywGQNYyc0RSvp4SQ7hgV1MWab6NkbsVnUNz2SeoChmB1cD9pEk4c+nX6m9Ibb0B1syWD4ZrrCN9NwWp9WDz1uxu5ndLCKO8KaeUJQEAU1cZDbT4e5PznE2EQ/wy/6GH46wOijYR6M36F/coB7E9epCHPhvI0WFzcrk79FlfytalywVeWirTblB3eSvsuBgD0+7NoSgo5xAE5WLqQdi6Qi5AJtqQ10nO2mM6WJq6H53A3L5XVKJa/PXONZXheTF1tFDurnhe28rbzJj/VD/NQyypPyYQZzb1IXXc/JzXFsMkrhtEs8xcUNxGVVIK3vyQYVD1TlLIh3dWT0SiyPiyIZKg/j+sX93LqyjdpEA/ZvUkTTyB4pk0hWacdgtSOH1NAuYlwr8TlSRIBfLVcSeriXPsjT1A4epVUxll7Mw6QyxhOquR3fQk1gG3mnikk4no6TuQMO6voEGWsSZyRLhqksZy0UyLJUIXeTHHkW0mSbSJJjvJFsYynOmUmTYbqRM5vlyd2rzsXDelxy0iXvqCrxthuIthAn3lqOrL06RG+WJXmnDFm7JSg8LEP1CWUuH1Oi8qQatSflaD4lyZ0oVUbjVLgbLcdwlAwDkTJ0Ba6n1UuGTj9Vrgap0Saokf7KdIdqieZGsBbX/NVpO63E9RAtBhON6U/QYyBRi944FfpilLgatJFO341c81Xghq8a7e6K1DvLUmG/njoHKbpP6tPrZkGtnSp11kq0bVLghqkEQ6brGLTdQO/Otdw6vJ5RT0nGg6QYC5fibthGBoI20Buwlh5BYYyQof+sCR2hUtwM3MBg0HqGQiToCZPmZrQCN6LluRoqSbv/WhpDJKkNFKcpTI7WaFXaUvToumDFjfLdXK/aR0+9Az21hxhodeT2dRfu9nhwf8CXOwOnGexxor/bnqHu/Qx27aK3aRvXqjfTXGJD4xVr6gqsqCvcTI0Aixc2U3ZBMLzsouLyHq6c305J7lbK87ZRnrtFlMdYlmlOVZY5NZkm1KTrU5uqQ02ytqgqrirViPosM5rPbaI1x5qOPFuuXthKZ44tbWetaUw3p1po0EkRFCtDms6Yv3vfha20n99K+4WtdF3azo2iPfSV7Odm6VGulx6nregwDfn2dBY70110kr68k/TEH2cw+Di3vI8y6BPCQNAFhoIKuB1cwpB/Cb1eBfR6nqf7RCo9DpHcOhDIyL5AxnbE0b/Vnxs7veh28GfALYZ7nme5536esVOXGXE7z90TmXQ7n+em8yVuOeZx3z6Lvn0JVG4PIMnmGAe0jNGRk0RdbT3K6uIoa8uhYCqF9gFZ9ofp43/OivT8zWRnmZMTa8ClKGMaMnbSmLSTbFc1zh1T4txhec4fVSLvqAKFJzWo9Naj1kefJl9DUd96a4QhzeF6NIfr0hptxNUUG7oyttGYakvHxd301xxloPoY9elbuBKuQ3WM0IGuS1eiDl2xanTFqNEWrkR9oCwVXhspclOgyFWVQhcNLjprknNUg5zjGmSfUCXvlDJlYdoUh6pwIVCW8yFyXA5XojBCmfJYTaoTdKhN0qMqQYdq4ZmkS2WyHtXphqJb1doz5tQI/ybOWFKRbkZxoj6lSQZUpBhRJrw3UZXaZDXqU9RpSNGgLkGF6hgFaqIVqBWeEbJUh8tQGS4rmtooBeqi5KgIkqAsYD3lgRso8V9Lif86Lnut5LzHcorCpCiOlKI6SZ66NBXKk5QpS9ahPN2UolRTcmJ1yIhQJTtakwsxWpQlGVIRo0tJqBr53gpc8hMg2YQsPwMSvPSI89Ej3l+POG8d4j10iD+pS6K7PgknDYhy0SXcVZcgFx38BOOLixrebqaUFiWKml5GJoRYnfvcf3qXkSd3GZu8z4PHY4xOjDL6ZJSxp2M8eL+GfvjiIcKIxMGXgvn4nQA48fwx/zUvhPKVCSaFeQ+NEy8eI/b4+QP+a0SwOMbjZ2Oi1yeeP2Dixfj/TqBCQPerd8AoCuoWxee8UxUFUBQyfUTp4U+F7/GIZ98+eQeMwr3jt494+uoR3z55ziMBGAWFsTmXJDtpMnesJH7vCqK3C20uawmxWI6/0QK89ebgazCPMMtlhFutINRyOUHmy/A3XYqPyVK8DL4hwnQmaWYzyTX4kgbbOQw7rOaxszivXTfyaMdCxsy/YcRqDn02c7m5fS63ndZyz1OKbud1dDptJFzjM05rf81J0yW42KzFxWQJ9hozOKg+g8Pas0WweFD9Gxy0Zos+F17bq/wVu1S+wE72SxxUptB55kvynMUYyVnEm8r5PK/4kAq3j7kWM5XJsjncv/wV1X6z8dX7CE/dz8hzlRHlJVpJ/QVLhS8xVfkSS93P8Ng5g9D9QlvNp5zS+wRvzc+INJ1FiMF0PFU/w1NzCsHmc0QtNwnWK4gynUOk0ddEGc8kynQBoaZLRF3ZHhZzOaT/Dzy3ziV0xzpRRmO46XSSbOaSumUx4eYLiLFdLXKax1ovIsFqDpGbp5K25wsKjk2hJ3w2b/NWQaEkj5OXU+U4hTrX1eTtWU7WkdWcPS5Blu0GLttsoHDvV1x0nEOKoySVGZL0lyzjWcM0fmmbwuvKGTzMlOam/xKu+3zKy9wv+aFoNj/XzuCXzo/5uV+Mn4fF+KnnryDMwLuInfGRP9JR+Rd6MufwMk6Gf8VtZCz+a/q9/8mo2wKe+65k3Hkuz92W8fzoUl4fXMHbXWt5u3k9z/RXMqm5jGc6C3guPZ+eFXOJ+GoK68TE+MOfPkTsT3/mE7EPWPahGLJ/FCP04z9xbf4cxlcu5Y34Cl7rrGdyjyIPfIy5E7+FW/HbuRO9k9vROxDq/7pDrbmfvJeRlH2iKB0BFOvdtbkaYE5PmA3XAizoD9tMW6g51e5atJ4y5WqYPSODZdx+fJ07jwZ4MDLI7cdD3Hlyi5GJQcYe9/4OjCOPhhkbv8PAkyHuT9ygItiF81aaXN6sTIGdBgXbNbi8VZ0SOz0aHHZyZq8DYc7RbDmUgoxdMlaWfhzd6oPfwTCSvPJIDqnnYmgNTUH5jEbk8Sa5lGdnrvPqYjcvLrbzqrCTb8u6+Lb6Oj+3DfNz+10eFnRwP7edu+c6uORTzK7NWWzZko7z6WpcgutRtfRFWusw5mYncN0byHn/HIr9zpHunUVmUCyxp53ZaaXK9l1bCU4qx+ZgHjJq0eyxyyPU+TJpXrU47s7BbG8mO/Zlk+0r1Jp1Mphcz3BmJSMZ1dxLqWEgoZGuuGuUhdQR75SOk/Vx7JS1cTVQJdJMkRRTac6YSL03u8hx3lKaHGMJ8gRY1JfgnOFG0vXFOWMhS66dGuf3aHPeXoPcw8ok2Wwg1UqGeHMZEmwUOK27lJhtgoq+nssH11PtJEvhcRUq3dSodJam3lWc4QhVRuJUuRejwJ0oWYYiZLgZLEG3vyLd/upc91ej00eZdi9FESR2B2nRE6xNX7A2XacV6fAU1EJtBiP16Q1Xpkf4+jBxbgSupTdwI0NBygz6qNF1XI7Gg1LU7lpHw451XDuoRN8xI9p261JjqUyzqTx9ZtKMmG1g2EaSwR3S3D4gxZ2j4ox4SDAWKMlI+EbuRG2kP0JCdLfYm6LFrSs76BNW4mEbuR20gVtB4vSEynAzRoWeWGW6w6W47r+ajjBxWoLW0xIsSXu0CjfzrOgu28P1hiP0dLjR23aSngYX+tqc6O10oqfTnb5rvgx0+zLQ68FAzzF6r+7hZqvgRt5CV6UtbaVbaSi0pr5gM/VCDWC+LaW5NlRc3E715b1UXt5L6fmdlOfZUi4EdefaUJJlRmmGkMMn3K0ZU5thQG2aLtUp2lQk6lCZYkjDGQtac2xoz91Mu/A8Z01LpiWNaWbUJxtTl2xEQ6opjZnmNJ3bREveZlovbHlnjMnbTPt7yLx+fhvXLh7k2uUjdBQ40HLpIJ1Fjtwsdmbg0gl6Uw7TG3aAQf8D9Pv7Mxh2gTthRdwNLWU4qIx+/2Ju+lyi+1QWfUejubXPn/s7fbhnF8Gtnb4MHPBg4Lg3w6djuO2Ty9DpQoY9S7hzupBb7mfpcL1Il3M+A4fPMbwrjhvbQimxPU2oyQG2KOuiLi+Fmro4apoSKKhLIG24Fnm7NWwL0MQt3ZSEi7bkXthCdrIJuTGGXIoypdrXnNwjSmQfUeTMYTnOHVUg10mZS67qlHrqUONtQM1pfaq9tKn11abJX5eOQEOuhhhxNcyIzkhjmmONaUo152bhbm6XH6Ez2ZYCDwWKPWVoClXhaow6V6OUuBqtTFuEPPVBUlT5SnLFQ56Ck8pcdlPjoosGuUfVyHPWIMdJiRwXOcqC1CkNUuK8vzR5wbIURqlQEiWogZrUxGlTJ3SyJ+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mKc8RcPRSMCRwEYXwlxiv8DFp8/ZvK5cFooJNtMMvlCSLd5957/GxgFgHwPi/8Gyf8FGN8fSQr3ib9Doyike0KU2SPUyDyYHBVVzgjhjyJg/N388oRnb4TInQnePHshAsbHr8bobcwhcZs0GXYrRApjjGB+sV1HlM0ags2X4mc4H1/DeQSbCe7opQSbLyPQbAl+xovwMVpEiMkMzmxZQL39elq2L+a2sJZ0k+SJ02pGd8/myZ65PLb5mkbdTzhn9BXpZlNJsfmaZLtZBBh/xmndf7zvYP6GE5sXccRqISdMFotgcZ/K1xxQm84+lWmip4PWLI7qzRON8PpO1X+wS/lr9svPxsNMjBArMboT1/G0bDWPKz/FXUOMYEsxricv57Lr3wiy+ETkdLbe8CE2smJYSYuxR/6vOMh+gpPM3/BS+QNV7otoPL2UhhMLaDm2gC7HJdz1kuK+jywdR5ZyzuivFGz5kiybBSTbrCDcYDqRRtOIs5hHpNkiAkyWELh5HW6bFrNH73OOW83Ef+syvIy/JszsG+I3zSVt2wpRxWL4psWEmc8i3mYGqZu/pCNMklqPOfSGLmIo6BsehE+Hi9K8TFzLDff5vM62ouzIGnIdF3PWcQXZ2xS4sFmTi/YLSDs6ndDDK8gIkqHzvCoTdQug7x/8dPWvfFe9hvEzC5jI/pLn+X/gu+Ip/FT/Fb9e/Qe/9ovx6+0P4O4HMCjcL74zwTwbE2Os4xP64qbwInA9PwVt4HX8NzwPWshLNxnGD61kaNsMxvcu4I3jGr7du5Jvty7nzaZVPNdfygud5bzSW824/DJql87m+Ed/ZJmYGB998EfE/vBnPhb7kBViYmiIiXH2i88YXDCHiVVL+Fl5A79uUQUfa57FbON24jaG4gRg3M3dmN0iZfFGiJXIBHM/ZR83w6xpPq1P/UltOoXIk5BNXA+yZCBsM02BxiJg7PLZRFvgXu4PlP7fwDj57n5x5OFNhp7d5NaTfkbGbzH64PY7YHx8g7JAZ/I2aVBgq0bhDi0Kd6pTeUCHG+7bqDloTfLW7SS4J3DE7QJaB/Jw960iMuAKSYGFxPoUERHQSE5UJ22JzTxIr+P5mRYe5Q3z+mI/P1y6xk9lfXxX0cerql7eNt/mSVUP9/KbeVzUydj5ZgbOdlAQeRX/Ixdxsj/Hnv0ZGG+NZJWSA6qmp1E3OomGjhN6ei6sk9+PnKo3cnKnUFTeTlFDDtfH2gmOO4++egT2hhfI9ymjJKCcK2GtuB/KQd0kDC3zePZuyyHrVCutCQO0J3dxI6mR/pQ2muJ6yA9qxGNXNPtNHbFTN8ZRQ5FQI1lSjMTJMdrARRNJzpvLcN5MhlzjjZw3kSHHQJJzBpJkCsBoJs0ZKznObVEkc5ssmTukSLWWIMtGgQRTaYL01uKsPJvQTavI3LOBy4ckqHGRp9RFnko3WUqPr6HGeSVD4YqMxakxFqvKvShlboUpMhiqRF+QMj0BytwMUKE7UIVWDxnaPeXpCdSiL1CbwQBdbp5Wo+O4LM2HJBj0VWcgQJ6B4I30Ba/jdoQE98PleBimyri/GoPHZWndJUHHTgk6d0jQvVeeO04mXNtnQKONGs1mClw3kWTEaiPDtlLc2iXL8AFpeg+upddpDUM+4tyNVuB2soroNvFGohqDuWY8qj/IRJENd+LluR0mwWCQOL1hcvREqdIbrUp/hAI9gRJcC5PhaqgsNyKVGcow5d6V3fRV7OdajQM3W93oa/cQrSiv1R2mo86ejrpjXG/2YKjbn7uDftzqdeF62x66GnbSUbuLjuq9tFfuo7ZgC82lu2gs3klVvlAJuIPqSzupvLBdFKcjROpUnLOh7MwmqrKtKc8ypzzNmOpMU1HESm26PjUp7/qIy+I1qUzSp/msJe25NrSe20RThhkNqQIkGooU7vpkQ5pSTWjOMKNFAMtsK1pyrWnJs6ZZeOZa05ZrQ0eONa1ZFrSfsaMzdy8dF/fRmr+PjgJ7uouO0pt/lBspB7gRupub/ru56evBYHAWoxGXGA0p4l5QCbcCS+jzLaT/dB533TO47xjN7d1+9O86zfARTwacXBny9GQ0MpGB4HN0BxRw1b+Ma0GVtAdeocv7Ml1OWXTbx3N9qy/V5k6cMdrPKQ1LbFW10VVRQltLES1dRZQ0JZHUWcF6s4XYnFbGJcGQyEwLzmZYUXLOjuIkGwrCzLjsrMW5g3Kcc5DnzGF5so8pkntcmQvOyhS6qlPuoUO5uzYlbqqUnVKlzkc4odCnI9CAXueWywAAIABJREFUVn9dWkMM6Iw3ozZKn9YMK3rO76Yj0ZrKQC0un5Sk+JQ4df4ytITI0RYuT3OoLLUBG6n0laTYU4FCd2UKTqpyyVWDvOOq5Dqpku30rqbzip8yZcHKXAiQEQHjlWg1SqPVqYjWoCpGk9p4HRqSDahPMRCpjKUJ74K9RTmcGaZUZlhQKVoJW4g+Lk83oTTVQNQSU5WqSX26EA2lTZMwqcL3U6I2TpGGeCUa4xRpjleiPlaOmmhp6mNlRVMTKUlNhDh1URJ0pijSnihLa7w0V1Pk6U2XpTdTkp4z4lzPFKclWZKKOHkKotXJjdQiPUKD1Ch1UsNVyIvTQbitrEo1FqmMBUEqFIVqUpNsRWGUKdnBBlyOF9zUhpwL1eFMoD6pXoLCqEfCKSOi3ARg1CXkpC5B7jqcdlbBy82UitIUnjy/h1DvN/pslNFn93nw9D7jT0Z4OPkA4W7xN3Vx/Pk7WPxNYRSpjP8BjAIg/te8+P8DjP+pOopCHR/83wqjAIzv99yCdPmb2UUASMGCLaqTEboJnwoAOi4ywQitL79F7Dz/bpKXb5/w9vlLHr16iQCMPY3ZxG/ZSLrd8t8VxgiL5URYrSTYYil+xgvwMRTWpYsJtlhGiOVyQiyWEWS2hACTRSRZzuTK9gXU2M7htv0qXrtIMnFoMQ/2zuCe3RQm93zNd/ZzGNq/iNwdSwk2+QoXg885bvwVx4y/4YTJLI7pTcPZ5BvcbebhZjOfkxbL3ymL6t9wSHOmaOw1ZopeO6o3H0fdeexXnc521T+zVf4Ldkkv57D63zmh+QV5J9bSmrScsZqlOCiL4ajxB84cXU74pikckp+K5bovsJD5JxbyYtjKiLF3pRjZRjMZd1Hihcs6nvitYMJrMU9OLeTx8dlMHJ7Fy+PzeXl8IZNH5jFmP4vxo/MptJpBstlcEoymkWA6lRghFsd4Dj6GC/C2XovTpqVs1fmCfaZf4W23AHejLwmznEXspvkk2iwl0nIJsZsXE201jSTbT7gRto6nuUIP7WIeRS3gVdRCHrhPgYQN/BAlyaDLIl4k6VFzaDEX9s/k4pHFXNy3gbNbNMk6soH4kyvwdV5HS4UjBTHq9F9eyI/dH4hqAX9on8aPTbP5seGfvKkW46f6f0Dbl3DjE34VraT/wE8CLN561wjz85AY39/9iO875nAvdAZ3ds/n0c75PHedxuNDcxkyXsSg0Vxe7Rfn7aENfHdgDS+3LWTc4GueG8/nue4Cnqkt5I3GBm7Lr6Rg6SycPv0YKTExpon9ib9/8Bem//GvSIn9Ace/T6Fx1gweLpnL5Mp5PJFexLDWUh6d0GU8ZisDCXbcStjDSMwBRmL3czdpD9eDNzGaup/b8Tvp8jej5bQBjad0afESHNJCcLclNwIsqPTUos5Tl57grdR72XG/v+R/AcZb3H/Yx/0HNxh60s2tyT4RMI6N3WZwcoiRiW5KA53JtdSkcIsWJXt0yd+uSJWDBndCd9J81IIzu7eS6Z2Il28J292qiIlppDqvk7v1dxmouENP7WuuFo4zkNPNwzONvDrfwcTlYV5d7Oft+evcT2ngVmYrb5ofM1E3QldWHQ9Lu5m40s6D3Epup5bTl9TFtdQbXA6p57TDObZsjkHZwI+1WqeZJe/EFKkjrLEIZ5W2C2tko5CWzkJF0Y/a9hIGH1QTHhmDytpjWInHkOWST7RHLqlBVfQkDlMc3cfm7VnIGsWiYZKBxdY8fNwrKfWr46p3LVXR17kQ2oLXwRRstQ9gIafHHjkpvNTWkay/gTwBGPXXc9FUlnwzBfJN5SiwUOCiiSw5hpJkG0mQb6NItpUcZzbJkL5JglSrDaRbbuTMJgWSTeUI0lmLm/pCQq3WkrZbggv2khQ6iFN4bD1lLuKUHFtB5fHF9ARKMRKjwmiMGncjVBkOUeFWsDq9fkJv+Ua6fWW46S9P60kJWl030uuryaCvDgMeWvS7adDjqED79lX0OEpw30+eO4EbuRMqzmiEBJOR8rwMV+Gptzy3D62j206S/u1SDO+W4+4+Fe4e0ufWIQu6tunQaqlIu+EG7m6W5s4WGe7vUWTUQYnBQxJ0O67jhocE/ZEqDKXr05dlzO3LW3lYtZ/nTfY8KrRgKF6GwfAN9AeJMxCuSF+EBreidbkbrU2vrzQ9ocrcDFWhJ1yD4VQLRq/sZ6DCns6KQ7RWHqavTTBVeNBV7Uh7jQNdtc70tXjxoD+ch7dCGLh6gvb6/bQ3HKajwYnOBhdaqo5QVbhb9PUt5fZUXtgmanUR1MSa81upz99Ode4WStPMKE42pvasNQ3nrKlON6VWAMZMY2rShPWkJmXxapTGalCVpE9jphlNWebUphhRGa9LdYIeTWkm70aARaFyMc30HTSetRStpFvzbGjKtqQlexPtOdZ0ZtvQlmXB1aytdJ7ZRtu5rbTkbKP1wi7azu+m/ewu2pJ20B5hR2eQHZ3eR7npFcZIcAaPQi4wHlzIvaBiBnwL6Pc6zx3PbO6fSGb4QBC9u50YsHdk4IgDd91deRgcwS3fJAaDLnMzpJrOsEaaQuvpDiii2yWd6w5RtGw9Ra7uTiK1NuGma4qdli56qqqoqaogrySNlOIalsvNZrXebKxOyOMcrktMsgXR/hrEuStTFGFNTYwdOfaKnD0gS/ZhBXIclbggrIMFhdFFjUI3dYpc1Sk7pU35aW0qvLSo8daiyUeXVj89mn10aAnQ42q0Gc1RxjTHmdCSYE5tmBH14QYUn5ajwHU9Ra5rqfeTpjFIloYgGWoCpKj020jRKTkKTipwyVWJiydUyDmmKALWnBOK5LnJUeSrREmgEoVhyhTHarxbPSdoUxWnRaWwlo7XplZodknWF6mLQlZjgfBDQqYp5WmmlKYI0GhFeaoFVZmbRKvpslRDKtKFcG9d6jP0aMjUoylLn+YMHeqT1alLUKU+QVnU9d6YoER9vDy18TI0JivQmqpIS4oCrSnyNCfK0JosR3uKLB0pctzIkGMgfR0DGasYOLOS3qzVdKWJU58gT1GkCnkRmmSEaZASrk5GuCbnIoWmGlNK4/UpjtKmNEqHijhDalIsKIo1JC9ch/LMTZSkm4gMNDlheqR6axHvrkW0qzaRrvqEuhoQ6KKH3wltvF3UOeVsSHFhPJNP74o8JeMvH/DgxSjjz0d4+GSUR5MPGH/yQASTv3tU/tOb8ltEohCPKDIpC6vn/5x36uL/J4VRWEGL1MXf19P/CzAKN4wv3+25hacAjwIo/ma//v35/qBSMMEIUClaSwsRO99N8uLtpAgYH79+KVpJCwqjAIypW5cSt2c5gsIYabmCEIslBJkvwc90Eb4mC/E3XUKgxTKCLZcTarmUUPNFBJvMI9tmBi37F9K7dxEvjq3ntcMyfnZZzfNDs5jY/xXfHp3Fj05zeOG+lmvOUqRaTMfb4EtO6E/nuP5s3I0Xc0xlGl4Gc/Aznk2AxTxcTRaLIPE3hVGARmFFLcwR7Tkc0Zkj+vXdmn9np+o09iqvwU7mE45pLcZB9Us8rP5GacISXMyns1PlY44bTsXbbC4H5OeybeMsbCU/ZquEGJ5aYlywmkG77TyeOywH14U8Pb6A167Leeu6TBT98+LgTL49NIfvji7k9ZH5PHOYx2unpQw4rqHBfg1nTT4lz2oKubbTiTGair/+N3iaLeKY2XxsNT9jt9EXBB9cjovR54RZzyXRdhnJtqtI3rqWCAshd3EK5/Z+TE/EQn66vJaf85bzJGQaRC/j4ZEp/OS9ih99Jbh9eD4vI1QY9FxHk9MKKp0WU+I8nZxDcsQ6biRN+A+k6DBXrx4n1msN+aH/4GXXXxHicn68/jn/6viat01/5sd2MX7t+hvc+EJ0s/jrwIf8PPBHfun/Ewx++G5FPfBnnjd+wVjqHHoOzeCG/nR61acyZDiVO0bf8MR6FS/sVvN690p+PrKe7w+s4OW2+YzpTeW54Txe6y/hjcZyfpRawajCKqrWLyB63jfs+esnyIj9iWVif0L8gz9jKfZH8qYtZGTpYr5dvZDvZFfwXHM1/zpuxNNAK25H29ITb8dg7G5Gog8yFneQe8l7uBlqLVpHD8XY0e5jTKuXIQ2ndKhz0xKtpHvDbLjqY0Kdrz5XQzfRF7KNWs9t3PtfgPHek2FGHvUz8qBbBIzvTC/DjI/fZfjpbcYmb1IuAKOFJoW2upTtN6RovypVjsp0exvT57uZEqfd5PnGEuxbyDGPKiKcgqkLiWQwIYmOkFhqwvPpzmrjdmYDj9LLeJ1bz0T+TcZyrtOb0EBNUAll4dUURdaSG1hCYWgJQ+evcvdMDWNpVxhLKGQsuYkhYT0c00RleBOxLldwP5KPrV0aa5RPMXPjMRapeRIRVET0yRJO2WUT7ZTPk4Exnt8fJc4/DTNlV0xkfcgKrcfPs4QA9yquJt2it2ScysZHBKS1cdi5AKcDlwl3qyDD7QqX3C5R4V9KYUg5SR457NA7gIWsHjtkZXCUWk6ktjjnTGS5aKZAgaUKhZYqXDZX5LK5HOeNJMk12sB5M0mubBVMMTLkWEpz1kqKrE0bybMW8hsVSDaSJlR3LR6aiwm1WUfGfmny7KXIt5eg4IgEJcclKHJYTvGhBXR5reNOhAJ3wxW4F6rIvRAlbvkpcMtflkF/afr9ZOnxk6X9pDgdbtL0eKrS66bKoIsG/cdUGbCXp2/XBnr2reWBtwKjgdLcDxZnLFyC59FyfBuhyKSnBAO7FzG8WYp7tlKMbZNhdJs893ZqMO5ozZ1Dm2i1UKTTVJL72xQY36rAxE4lJg6oMHpInuFjsvS5yXErVJvxs1uYKDzAtw0n+aHdnbfNhxjMUOd6xDq6Q9aIbhn7g5XoD9Kkx0eNbg8F2o6tpf74ejpPyXPTX4Nrwdp0p1jSU7iXjpIDNJXa01ntRFe5E21lDnRWHeFG7Qn6608x2uXH+A0fBluduNHoSH+XDwM3IrjVE0//9RCaq11oqT5BS+UxKi/upDJvG2VnN1GaaUZxmhGFSXoi80J5silteXZ0XdxOfaY5jWcsaDpjhuCQrk7WojxBnfJ4DaoT9ahPNaQ+zejd6jJeh9p4XdoyzGhLN6UlxZjmFCOaUgypS9KnNtlA5L5teG+SaTlnSds5S9oF9THdhPZkc9G0plnQfGYTjWetaTpnS+tZOzoyd9CVuJOOKDs6/Q9y7ZQ7A6cDGfFN5EFgDiNBlxgKyGfA/wKDXmfpc47n+j4/+ne7cc/BnfuHTvDw2CmeuAZy/2gYw04pDJ68yHBAHT1+tXR7FtB+NJ263RGU2HqRqLsbT3VTDmvrYaWhiqaSAkrKysgqyCCluJaVCgsQN1iI5RFZnP11cHeTx/vgeoJ2ryfJXpHKgM1k75Mj75AC5x2VueisxhUPHfJd1cl3VeOSiyoFrmqUuGtR5qVDpa/eu650X30avXVo8NKiwUeb5kA9GoL0aAjVpz7MgDJ/Tcp81Sj1UqDCW55Sd0mqvaWpC5CjNkiO6iBZKgKlKfSQpeCkPJfcFLjookjOMXnynBW54KbE+ZPyXPYS4mxUKA5XoyRWk8oEXcpjBVjUoipWm5oEPaqT9EV1gOXJepQm61GSakh5hqnIbFKebkl5uhWlqZaUpVlQmvouZqdSiNzJMKT+jBGNZ4xoPmdCy1kj6lO1qU1Spz5JjeZUDZpT1GlMUaI+VZ6WTBXaslRoTVeiNU2B5hRZWlPlaE+Xpz1djmsZ0txKX8FQxmIGMhfRk7mUrtS1NMTJUBKpwuUoXXIidEXQmBGmybkIbYoSTSiON6Q83oiyOAMqE42oSDaiJNGAvAh1yjNNqDgjNNYIOY6apHqpkHhKnRhXTcJddAhy0cP/hD6+J/TwddPE48R7YHx2T3SP+PDVQwRofPh8lEdPx0TAKDoLFHlUBJ/Kv53R/3ZIC7AoNPP9W038bQ39n8//WklPCveJohvF95D4+83if982/papKICfUP0ngkXhfvF9jI7w6+9Kq98lg4sA8f37RF8jAswJkcIoGF9+A8bvnr9i4ttXImDsacgmdrMEybaLidm1lNhda0SxOoGmC0WmF1+TRfiYLMLbZBEBAjBuWiYK8w63WECM1UJq7Zdyy3kl9w4u5CenDbzePZcfHBby5shcXjvN5ZXLHL5zn8+b06uY9JWh7dhqQg0/x0VzCkc1v8FFewGuarPx0Z2Hv94c/Azm4GIsrKS/Ed0pHlB7pzIKK2hhhPtFR925ouderc/ZrjqVrXJzsFP8lJ3yM7CTncZO1U9w2/YlQfby7Nafhq3KR+xR/YzdMt/gIPsNnqqfk2TyD6p2TuOBmwxPnDbw2H4G3574gqdOi3jttpJvXZfx46kVvDmxkJ88lvHdycW8clnA8xMLeOg4m1HnFVzdN4erB2bQ77KY1iPzyd/2DcHan+JjMhNn4xns0vmM/SZTCHVYgYvxPwm1mkOC7TLS7YT6xXXE2cwjZfuXVJ2ayVDsQp6kfgE58yBlEb/4z+f5wen8eGwFP7pu4O7eObwOlOFJiDQjgTKMxcrSEzuTG5nmpPgokpVmQ0OHF1eqbYjwXc3Z0M953DlFdJ/4vPFTXjdM5aeuT/m1W4yfr/0Fej6Dgb/B8Af8OvQHfun5lJ/6/8gPg2L8MvQxwxmfc8X2A8q0PmLAbDoPLOcxYbGOJ5tW8HzrfN7sXcwPh5fyr6NL+enoMl7unMuYwVSe6M9lUn0Br4TsxTULmJBZzE25JVRuWEz6rFk4fvQpmz74MzZiH+L3l7/TP3sZL5Yt4AfJxfysK84T0w385GvNZNRWBmO30JOwg8E4QWG0Z/Q9MN4I3sRw3A6uB1vS7KlPk4ceta6aorX0QNRW+sI30+ZpIIpluR5uwzVfayrcrP9LYRwfHRLF6dybHGb00QCjAjBO3uD2ZD8PHg7zUASMw++AMcCZXDNNLlvrUHHIlIqjOtQ4q9LhoclIlB09EScoDY4i8nQ2Hh5FpDg4ctXHibt+xxnycuN6SBqdUUXciClmIOYyNyPOUx9eRKH/ZRKPphF1NIso13w8D2TgfSCDS6G1NEXXcjXkMiPRBUzEFzOWUMlYYi33EpvpiWmhM6aLhribXIm5icfBPFSkj6Gh5EpjZBX9SVVcjyukJ/UKdD/ipxvPaUxtIfhgCi7bY8iNbyE+ohMftypSPYppvdTN0O0X3Lj/ivrmEerTr9IQXkV1yGXqIi9wMyKPupBs0l1i2K21FStZLexkpDkgsYJATSnSzVS5sFmPgk1qFFkqU2gpwKMMF8zEybeU4KKFBEW2clzcJE2u+UZyLDZy1nwjFzYpkGMqR5qRFBF6a3FXm0+g5UrS9kpxbr8klw9JU2AvT6mjPEWH1lF2ZCWdp8W5FSrH3VBZ7ofIMhIsxx1fKYa9pbjrr8C9YBWGAoSeZ3HanCW56ixH93FF+hyV6TmoQO9uaYb3SdG7dx0PvZR5HKTIg6CNTEbJ8TxKgVcRijwRvp/9cu6aSzBqJs64hTgPLCV5sEWZezv0eOW2h6GdBlw3l+GOrRxPbJV4tVWF59uVmNijxMPDKtx3UmU80IRfLh7l52I3vi1w5tmlgzwr2EpPrAJdIWvpEnIZfdfT46vEVTdFWg5L0WwvTtPBtdTsezcNhyVodJWl3l+N1kwrOor20lF5hNayI3SWHqOt1IGrVY4M1LkyWOXMcOVRblXac7NkFx3Fe7hzLYSxoTM8vJfPg7tn6e4Io6vRh7ZqNxquOFByZjNFaaYUJulTlKgjukGrP2tNa54dPcUH6S3eT2OWJU1nLGnNthRF6YgML4kaVCVoUSsAY7IBjSmGNKYYUJ+oT2OiPh0CMKYa05JsKJr6BD3RqrMiVpOqRB0qErRFANoigGOGCe1Z5jQlGdAco0dLrD6tSUY0Z5hQnyHE9ljSctaWruydXMvazbW0PVyLsqfr9BGunXSi76Q3d3ziuBOQyUDgOXoCz3LTN5XOE+G0HvKh84A3/UcCuOMYwOiRAMYPB3LvQACDe4O4uS+SIeezjPiWcN3lIqW7k7iwJZKztqH46zngabaLQHsH9m82R1VJBjklBWSVFZCUX89a5RVI6C/FfL8MTh5aHD+4Ab+94oTZiRMvGEkPqHPhoBIFR9W47KROgYsmpV4G5LtpcN753VpaAMaikxoUe2pT6WdAXaAxdb7CXaM2NR6a1J3Wot5Hm1ofber8dKjx16HER5VyXzXKvJQo91Kg3FOOKm95avwVqA9VoT5ClboIFUq9FbjioUCRhyL5bnLkOcuSf1KRi+6KnD8px2UvRdEdY0mEBqVx2lTE61IarUlVnA61ifrUJAo/HAhGFgMq0gxFLT9lAixmmFOZZUVFhjUlKZZcjjOhIMGYkhTBMW1O1VkL0c2rqP1HiF46K/wdGlGXrkttqhb1qZo0Z2rTmqlNc6YGTQIonlWjPVudlkxlmtIVaE6Xpy1TkfZMRdoy5enKlGYwfRkD6Yvoz1xIT8ZSulLWUB8jTXmUGsWxBlyIMiArTJOMEA2yI3TIjzWgKM6QssR3cT/lSYaUpxhwJUGb/FgBGA2oOmtIRZYR+VGaZPgqkeypTPwpTUJPaBBwQgcfZz28nfXwc9fitKsxZcVJPHs5imBKFoDx4asHPHwxxqNnAjC+47Df4PC3p2BKFs17I7PAcv9PYHzxP24Yn7wSlD8hYPvfqqIIIH8Dyd+eohDud6AorJYFp7OgGIqA8dWESGF8B4z/XkH/pwIpfCy8V1hJC3mMz78TDDCTfP/yNRNvXv8HMIqLgDFqx2Kid6wkxnoVwWYL8TOej5/ZYnzMluJhtBB/wfBisYSITYuJsJhL3WltBrykeOS5jjcn1/P2wBK+37OAV7tmi2JznjjN55nHEh67z2fSczGvQiR5FKtCuOnHHNf6GAetqRzVmYeDygxcdefjYbiAU0bzRaaX/UKPtOJUhKewfhZGAEbB+CIojILauEttKttVprJN8Qt2qP+NXepfY6c0i80K09mm+RXe+xU4ZrcQG+0/Yq3yR3ZKfUyK1Qo6Dosz7rqa7z3X8fqEBC9c1/L09ALGfT5jwmMRTz2X8n3wat74L+bH0KX8GL6Eb4Pn88x/Dq9CFnPf/WvuH5vJY+eFPHadx0P3uTwN2UCP+2pi9f5KqOk0PMymcUD77xw2/ZyAfUvwsPiKYIuZxFgtImXLalIEYNy8gPSd0yk8Po3biSsZDBTju+QvIW4eb058w5v9QtD5Ur53WMOD3fN47b2Bt5GyPA+X4EXSBu6mzaEvz5TLaWo0th4kv3IvJQ12BHqv5UzcDJ4NLIDBvzJy+XMeFn3FT53TYOAv/HrzY+j7lF8H/ywK7v5JuFvs/Zxfhv/Am2GhU/ojvi/eQP32KVzbMp3XJ5fz1nkZ3+6W49s96/nh6Hy+PTKTN86z+c51Dj+6LuSV/VxebF3ApOECHqst4YnUQlg/jzcyc5lQWcyI8kqur1xM9pQvCfrzR0T+9S/UfD2Nl3Pm892a+fystorvTSUYtRFn4rQJo1G29MdsoTd+B8MJ+7gfc4D7sftEZhdBVeyLsKXN20gEiw3u79RFYT3dHWIlmlYPfVqDzegMtqDNw4zSE5b/dcM4PjbEnYkh7k3cYuxhPw8e3GRo4ga3J/pEGYwPH9zh1sQQo4+7Kfc7zjkjNXJMVak+YkmThwX1JzWpc5bnXoQNT7MDaI+PJckrkaDTOVxwP0V/kAsPA48z4u1Gu1cc+S4Z5DhlkHM8hcQDEQTujSHwSAq+R1LxPXqGMI8reDuex+dgNgWhzWQ5ZFF5PIvR8DKexFfyILmCscQqRmJrGI1r4kFiF/fjrzEUe5WusGbOO+YQuyWKu8ENPE0s51HaGcYyk6C+DToeMpp9g2sJzZSHltBypp1L8W2Ee5biZp/A+ZhShrofcn/yNXcnnvC6o48XqXmMREQwFBPMkJ8/tW6nibE7yE4FbczXS7NFcgP7JFbgqylNqqUW5zYbcMFCkSIrOQqspCjbrkDFbgWubJPivOVaLlqJc8FCcE9vEEFjnggoZcgxlibDSJIo/dV4qM8lyGIZSTvWc3bvBvL3b6Rwvxplh9UoOSRNi7sC133k6A+QZThQmnvCetpfijFfae64S3PvtDIj/prc9teg3XkjTUclaD2ykWuOcnTukeD67o3c3LWR/j1SDOyXYMJTjQlvJZ4GKvI2RpNXkaq8iFBlMkiRwSOrGTWR5KGROI+N1jNhKs6kjQL3rFV547SDRwc20Wsmx51NMjyzVODtJiW+tVbixRYlnu1RY8Jeg5enzOCMEz8nO3Dfx5LeU1r0+ClyM0iGq0HitPuuo91zAx0npGncJ07Tbkla9m6kZb8EzXs30rhbgro966h3lKTaQ56KSE3aLu3gatURWksc6K5yob3kENcqHOivcOTm+R10ZZjRnqJLW5oudenGDDf58LD/LBP3ing0ks9wbxq9nVFca/CltcyZ0rNbqTi7mYY8W1rzbekq3Mb14n0MVDkyLARpVzvSnG0tulPsyLWiI8eCOiFSJ0mARW0akvVpSjWkJdWIpmQDEfQJoNiVKUTEGNGaZEBLkgHVURqiAOfKaHWRA1cwV9SnGdKUZkRDkr7oa2uiNWmO0qY5SovmOF2aUw1oTDd6v/K2ojN7O9ey99CTd4ie9MN0Bh+g5dQerrodpcfDm+uewVzzj6EjMJp2/3A6fINpOOlNvWck1/xTue6ZxE2XOK4fCqLH3pd+Rz/adrvQvMuV8YAMbnjmkrcznlS7RJL2ZuJu5U1WQAblufns226FvKI4UkoySCrJI6Uixwa1DUjqrcLmoArunoacPChFxH454rZLk75DkXM7VSg+qkWFmx5lJ/W4clKHUm8DLrqqk+esLFoTX3ZVEzmmrwjA6G9MbaApVd76VHoKt42aVJ7SpM5bh1ohgsdHh0pvTa6cVqT4tBLFnooUn5Kn2F09cnQKAAAgAElEQVSO8tOK1Aaq0RKjS2eKEf25m2kI16bcV5kiT3nyTkiS57yRAk9F8j0UuHBKjkIfZcqCNCgOU6c09t/AWJOgT32KMTXJhlSnGlGeKnSHm1CWYfIuyibTkopMa0rTrChIEPqadTkfqUdRkillAkwKzmnh9jXDhPIMI6oyjajOMKAmQ4jq0aE+Q5vGLG1azujSmq1DS44WrdladJzXpi1bAEhlmrOUaBGNIi1ZinRkCfeLq+jNXEZP1jJuZKygPXktNTEyVMVqURpnSH60AefCNDgTpkFutC75cYYUCCO0z8Tpi1zTZSn6XI5V5UqSBpWZutSc1afmrJFIPT0frkG6nwoJp9UJdVEl0EUbH2ddTjvp4ndSC08XIxEwPn85KlIYx1+N81BQGF8IhuUHPH7y76aWif/a/D5i8n2hypP3TmjRSeF7g8v/VBbfqYsTTDwTTg0fIfY/gVGg0/80vUw8f69A/n6v+G+Ty7u7xXdB3aIw7vcF1sJ6+jcF8t0fRnjPO7j8zSn9n8D45O0bnr59xEDLeRK2Sv0OjDE7VhG7eTVBZvPxNZmPj9livMyW4m60SASNPsZCBd4soixmMZy4lZ5Taxg4PIux/XN4YP0VzzbP5MWuBbw+vobJU2t5FiJFw97PqT84hTa3OdxO1yTPax3Otl+xw3AKe03msEN7BvsM5uJguZgjm5bgarZUpDDuUZoqMrzsUvhS9BTg8bfVtGCE2aks1Pd9xQ61z9ih+Re2qP4DG8WpWMhOx1x2KnY63+BxcCm7N32MqaoY26XESDP6ktv2i8BtMW93fcnbwyt5dnIN4yGLeZ23nKfBC3gbtYwfE5bzc8oSfkiezQ9ps3gRP5Vn8dN4lTKbp/EzmPSYyWu3Bbz1XsQrn3l8F7meyXBpLm+fTrD+Pzip9wnHjT7DxXoafjsX4W8zm1DLWcRbLyTBaonI9BJjs5AY669I2vIxeXv/yrc5C3mVOJ1XATP4wW0h3+1bwlObeXy3bzWvHFbyg58kP0ZK8yp0Ad8lLeFfRTpccF/DQLsZJdUKhCZupLnLDdfj6zibvoTxvoXQN5+h1OncjP+UH5pm8suNv/Br76cw8E9+GfwTv94RAFEMBj7mX8NivBkV4+3wR7wpWEHXoS+4e2Iub6KW8Mx/Ft+d2shr4dzAbSaPXacx6T6NF14z+Sl4Ob/4rAEPBXDW5XtLWV4qr+JX8W/4UWYG3yvO5Y3iYl78H9reMyrLBF3XrHPm9JnZe3b37lBdZZWWOedIzjnnHAREMSdURHKOIjknyTkjOQcRE6iACkZAQEHBWFVdvfua9X6WvXvvvc7MmjVrfjyL7+VjCfjHy/t+7vuR2siTbRsZ2bKBh5vXMr1hBf+2fhk/yqzlR6PdvLWT5skhGcYDTRiLsmIoxpqRhH2MJhzkYbQjD6IcGIm1o/WCGrfDzUWpaCEh3RdgKNpjvBZoSF+AgQgmr/sZcC3CjL4QY7o9DGh0t/o7MD6aGuGLwvhk5iHjLz4D4+irOzx+NcKLF2NMjT9mdOYhE9ODNAS7kGegRJGpEh3nrOkPtqM3wJAud2VueKjzoSSE0dwECoIvEe2fRKxHBPUBQXS5nqP9tCu1ntkUBXaQHdjDZf9WsoJbiAloJdq3kpSQahIDqwk/X4j3wTQSzpZQG9JOzpFMujzKeXyplanEdsbTGhhPbmQ8oYnpxA5eJ19lMqKFhcRe5uO7+JDUw3xMGy8jHzARN8idqBKG0uNZaMqEznpeZVYzGd3GTFIfE2l1DKbVUhhWhMuRSCLPFXO9cYqJWRiee85ISw5/S/fnF19bxg4r0bFPj+ZjDkSZ6HNIShJ7cTEOSu4kSE+BJFMlMkzkyTJRoMJahmpbCer3S9HlrMxtH306nZWodNhFqfUOCox3UGi4ixIzSZE9XWIsToH+brIMdpFmvodUe3GSBfV933YKDu6i7OAe6o+r03hKhSZnOQaCNLkXqsZdf2mGfMR5FqzAbLgGr8M0eemrw7SvARP++oz5a3PNRYar56TpPSNBz7FdtNqu5/qBHdw7IsnYKSWenlbg8VEh3byZJ0e38SlYg1/ijfiYYMj0JU1unRSqnaR4ZSDOnP5OXhvs4rWpFOMm8tw3kOeenixjJvJMWsjxxkSODyYKvDORZ8FCkQ/7NPh4RJe3x3R5dVSLIUtx7lqJMXJIhjvOkgy4i3M7UJzbIVLc9pOl6+geuhz20OsgydX9UvQ6SXLjkCzXDkjQtX8HzYe30uC6m5ZoNboLLOmpPkBr6X6uVh7jatUhbl05xECZA9eStLkdr8RgvCw342XoT9HgRbcvPz4u49NkMxOjZTy+l8OTe5k8vZfK3e4grtacoqvMif7qgww2HGao+Qj32p252+rMvVZn7rc5i25C95fs5XaZHUOV9tzIN6E3Q5eedF2uZhrQn2XMNQH+hD7AVF1uXjYWOR83M424nm7AtVQ92mJUaRTKpZM06U7TpT1F2GnTpT1Zi9Z4dWpCpUUXPzouKdN+SYkuAR7ThN03Q5Hd3ZZmRG+2LdfznRiuOMNI6Tluph6l1tWYTvf9dF04RqvraVq8XBnOjOdtWwXv20p5Up7OcHsDg7UN3My/wmBWHV1hGfQER9J0wYWaU/u5csqB2yFuDESl0R5eQmtCDwVR18hO6OHm1edUV9YjKy/Gbult7FGUYLeiPBKqaohpKSChJ4bZAQVczmngd0yOuEOyZOyXo/iQKiUHVak/q0mblwHNPgZc8dLhip/uZ4XRTYUydxWRNV3tLSiPerSGmtAWZkpjgB51vtpUe6hS5a5Mnbc69T7qNPhqUOerQrmnFBXuUlS4yVDtLketpzw1nrKikEtbhAZXk/W5U2DNvSwreqK1aAhWoNZfjuYwNZrC1akJVKLcV7CkFakPU6c2Qo0rsZo0J+vTkWYkSrR3ZpjQlv45NCKchGzKNaUx14y6y8KYU5thQWWyGSVxRhRE6VEQpUNZggG1GaY05ljQmGNJfZapaEdQAMfmbEOas/RoEVTGLC26cnXozdflWrE+10qEE4Q69JUIz9r05qvTna38GRxzlenLVaE/T4mBXGlu5e7mVs52rmftoDt1D42x0jQnatGQbERVvIFol7EoTpPyZD2qUg0pS9CjOEaL8ngdqhJ1qUrSpDpFncZMLdpy9WjP06M1R4+2XCOE/cuyeB0uh2sS569JpK8uwZ7CpRcdLvrrfU5JX0ll7s0z0dWWLwrjzIKwPviCV6+neTk3xcs54fUUc8KZ5v80rxdeIszc/8KS/pKMnhHB4v8KGAX/e25cJGsKe4yfgfHzXei/K4ZflMW/d/R8CcB8PgX4RU0UlEhBVfw8wutX/3GH8cMrPs2/Y/bje15/muF+XwmJe8VItV2LoDAmCneO7XcSZrKCIOOVBJisxddkPZ6Ga/HQW0mY2TqizFeRZL2CNMsfuO66jpdBO/nkK8ZDw98zZbmMt8d2MX9BhofndjCbqMNIuAwJJv87IUb/hL/VH/Gw/x6PQ+s4ZrkUR51vOay7mOOGy3G2WMsZ6/V4mG0UdS4KgCgkowVlUQDEL8Ao2NXCCFdfHBX/hL3CH7BT+DO2Cn/ERuH32Kn8CQv532Kj8i94HNiA28ENmKv+hgOS/xt1BzcwcW49f3VdCqeX8PPZ7by6sJmnQcv5sXQzH0O38dprDfP+K/lb3GZIWQ+Z6/glbRUfE1fwU+o6Pqas5X3oJoiQ5N8id/PXuF38nCzFiyhpej12EWnyZwIsvsfF9BtcrX4gwHYNfkJK2mwJ8ebLSDBfRYLNJmKtNxBvs4pk28XkOn7LTM5Wfinew/vozcyfX8f7Ixt5s3cNC/s38OnsTkjS5HXQVhbCVvAucjVPLkkwVbuPybv6tLdJkpmlTkP9CS6FKZObu4dbnav4S/OfmMpex43wf+Z13dcw8nt+vv3P/DL0r/zb6D/xtydf8bcnv+F1x1csDP4T754uZfLaMp5fXsazkNWMB2/nnt8GBn3WMO63mdmQ3cxFiPPy4g4mw9bxPHgFs+HrmfFcAwFyvLbbygutDUwrbWBBfQ0/q63hZ8UVvJdZzrzMOl5JbmF291ZebVnHzPolvNuzjEn55TzT38TEARlm/U14KfQtxlgzHGUl6l58lLif+9F2DEfaMhJjJwLEoei9CPbzUJQt14OM6fLWofm8iui1AJE3A425EW1Jf7gZPR6GNAqW9P16xqZv82hqmMnxX2t1pgQ7epgXk3d5PHuXJwIwTgrA+IjRmQciYGwMOkeuvnAnWZGm02b0BtjTG2BOj5c23WcUeV/oy5Pci1SG+xHh7ktQUAH5oZm0B8ZwKziVhoBqKsNvkBfQQ5ZnLTURTdSn9lEf10JbfBNdia10x7dQH1hO58U6+qOauRPbzu2IRkbiOniU0MJsegMzqY1MJDUykdzKi7QuxhPbeR7dzKvETubi25iPa2MiaYCh+PtUeTWR4ZrE46YqZupKmcis4PnFFmZjbjCbWsdc0hWuh1TifiYLk6M5hCXf4MHAHJ9uXOddhh8vvS25f0KRbkdJai3lqD5gRKqdCQEmOpzTkMNVeSdFB3VoPa5Ni6Msjda7aXGSpu24LD3nFOk+L89whCHXvNW4cmQPJTbbyTPcRrGxmEhhzDfdQ6HxbopNxCiylKDQQZpcJynRJYyCo2LUnJbiynExqg/vot1Vlj4fJQaC1Ri5qMmQvwq9J3YzdE6ZGV8zZr2tmHE1Z8LFmLFzetw7r03vaXmunpenz1WWa2cl6D68hYFTu3noLMe0qx6jjpLcM1zPA4O1jGgvY8xsHVPHpXkfZsTH5L088dVi0lSWWUNJ5g328NZgFwsmkrw0UeCZoRJPDJQY05TkpZEsMwYyvDSUZc5EgTlTed5YKvFurxoL9qq8sVNmxkqGGWsZZvYrMe6szv3zCgx4SdPvJclVFwm6ncTos5Piur0s1/bJ0ndQhhv75bjhKMX1g+J0Hd1BvfNWuuLU6RCqbcps6KjYR0/5QXrK93GzyoGBAnOux8gzEiPO4/g9jMbvZjBehpFCR+auxfF+tJLnIyWM3Ehn7HY6T++k8aAvgv7687QUOtJaaEtPuT03rzgx0HmGga6z3O06y3DXWW7VHaK/zI7rxdYMltpwPdeYq+kCHOrQl2HA9WxjrmUYiGCxL1WPGxmG3LpszO1MY25lGNGfqkfjRXkaIuRpFWpb4tRojFOhM02H5lgVGi4pUOKzi+pACeqDZGgKlRP9rt1J2p/DF8k6tCTr055mTmeGLTcLjnC98Cidlx0p8dAi/5gGhYf1afY6zFh+JA/LoxituUR9lBNlYbZcyXPjak0KT/s6GO/pZ7Kzj6eNlQyXxtAefZRiV21Kz2vRGHGSu7VFjN16yM2Bd7T2v2bw0Ucqm7oRk5dkj4IEu1XlkTMwwvroGSyOH0HaSA79vXIcO6JI4DEF4pxkyDogT8UxDSqPqnPFWZ1mN10aPXSp9dCmzk+PSi9Nyj3VKfdUo8xDhRofTRqDjOiIsBKNoEJWeKpT6qZMubsKVV7qVHmrUeOrTq2fKlU+0lR4SFJ+QZLy81JUnJem3FWaQpc91AQIRdjqtCdo0RmlToNwq9lfivpgedovqXMlSIFSL0mKPCQo9pSiOlBZBIx1cZq0JAnKorEIGltS9GlM1qMx3UBUT3Mly4gr2SZUpxnTnLeXukxrSuOF+816XA7RIDtMQ7RDWJViLALKxjwb6nOsaMixoDnXnOZcE5qzBaVSl9ZsbTpydejO16G3SJ+eIn268nXpLtChR5h8ASjV6c5Vo0eYPDV689TpyVWlO0eO7mxJOi+L0ZIizpVYOWrjNKhN1KcqUY+iaBXKk7WoTheAUY+SeG3KEnRFIFieoE1Vkja1aVo0ZurQnmtAV74hbdl6dOQZ0ZJtTG2aESWJhmRE6JMYbsSlICPC/A2JDDIk1Nfy15T0s8/BlrdTTL97ITq5PLswzdz8K2bfzDD7Rng9I4LCfwREARL/8fkflcX/u9f/RWGcmhOqcJ6LoFFQGj/3MH4+7/ePauHn15/DLkLA5e87iwIgvhMs61mRbS3AomBfC/P580JSeo7XH1+JanU+vl4Q7TAKCqNQ3P1lh/GzJb2VeJuthBovJ9hkJf4ma/A2Xoen4Tq8DdeIIDLSfAXJVsvIdVjFg5A9zEdK8fDgEp5ZL2HSajWPrNby4NAO2h3XULpvKTVnNhJu8mfOa3zHSe1FnDZZxlmL1Xjt3cQFoxWcVVuEq/YS3I1W4mWxHneT9aJaHUFhFBRFARgFWBT2Gb88i3YcVb/GUfEP7JP/Hkf5TexTWi66/2yr9N+xlP8Ka8X/hpPmItzsd3PSci0HxP+Zsn3rGD6+jDen/8zH49/w0XkL4ydWMu67BKp287ObNAvHd/Dm5EYWzq3lZ/9NfApax09hG/lr5HY+hG7hbeBm3vhu532QOPPB23kdtpnpiB30u62j8thaoqyX4WG6mBPGi3C1WUWAlRAeWkq85TISzX8g0WIFcVbridu7lfi9m0m120j2vjV0+HzD2zwpPiZIMXN2Pe9PbOOFxVLmHNbyNy9pPgXsZj5kO58ubuVtyGbmU9T5uVs4DyZHU5UYBZlmZKRqEhsjRW6BPE1lG/hY9c9Mp6/kQdyfmK0Sirl/yy+D/8Jc73/j09Bv+NvT38D4v8KdPzJS9Tv6KzdSFb2Uq4Ff8zxiKwPuu2k6I0+7hzKj4WJMRMowFqrI0ygF3mSpM5MsyUzsTj7ESDJ+YjUPDRczbbBBBI1jBut5o7mWH5VX8V52ObOK65iV38b8ri28376JuR0rGZddxoTBZmYPK/LGy5DXUXuZTnJkNMqa4UsWjMbu5VGCA/djbRiKshYBomBJC32Lgi19I8REFHYRYLHFVVWUkBb2Gm8HmdAXYUpvkCFdbvrUX7AUhV4EYBx7MSzqYRybecCjFyOMTwwx9eIeT2bv8VQEjKNMPX/E6PQDJqYGaAw8R56+AkVmclQc1KY3wJGbYY5c9zOl56yqKME9nh9MZ3IACX7unPctIdY7gyq3CHo9YugJrqEptJu6gGZa/Eu5E1vKk/xmnma18iS1lcdJjTxNrOdRXDX3oyoZiqriTnQtpc6JdF6s5n5SC/NJNcym1DOZ0siTtBYeprdzPbKWoYRWnmf08Sypi8mkTsYz67mT3E+BZzfOpqlUJbdwq6iNB1kdPEm8zvO424yndTKZ0sFgTC8X3ZowPVKBi1s1Xcn1TIYH8vCCAR3HFGjcr0qtpRrVNgqUOxkRZqTCKUUxzmtIEm+lQPMJTYZdNRm/oMLkWRmunpCgw1mK9rMSXPdX5laoGl2ectQc3UmR7RbyjLZSbi4l6mrMNxes6T2UWohRbCVGsaMUBYelKDopJUpI1xwXo/bINhrPbOJmsCz3IoS6HCWGL2owFmbAtROKjDgbM+Gyj+cnHBk7YMw9By2u2yvTfUCR5oOSdJ9T4Jq7Ajc9ZBm4IMEDTxkmvNR572PJYzspHmpv5IXWJl6oreOp6mpGjTYzeVqFD3H7+Cn1CC/MFZg1khIB44LuDt7o72FSS5yHSnu4ryjGmNIexpV3Maa6kzFtcSaM5JgykeOlqQJvLJRZsFTktakMr40leG8hwzsHFaaPaPHIWYU7F+TpdZGg7chOuveJ02ctTb+1LFf3ynD1gCzX7aQZOqzIyGlFbjpL0Oslwc10PW5WWHO1xp7e2gNcE0IwNQe4U2PPQI4BtyLFGYvcyvOoDTyL3sCDuD30x2hwv+QMTzvjGepLZ+hqCmM30xm/m8H9qxF0lJ+kIc+Bxnwb2optuVq9n762kwz0uXK3z5Xb7ae42XCYaxX2XCuyoj/PhL5MffrT9ehL06U/04Drlw3pSdamJ0mLa6m63Eg34KYwafpcT9GlN16D+hBpmi8p0hqjQlOMEnVRCrQlaVB7UYZy/z1UCuO7m2pfcWr8JWm5pERztDI14XI0xWvSnKhPW4o5HWm2XMs9RHvOPqpTzamLMqcx2IqOkP30xzozVODHYJkPrRmHSfZQJNFNkrxgBapi9nGnMoXJ7jamerp53lHOnbIQqkNNKXaXo8ZbkSxfWQpTD3HzTisDUx9of/SJvuc/UtTah7SmOjsVpZE3MmS/qzdngmI5HRqGvLk6BnZKHDuiTOARBeKdZMg+IEvVcQ2unNCi5byuCBivCDfSXdVFCmOVtxYVXhoiYCx1V6bGV4uWEBM6I6xpC7eg1k+Pci9NSj3VKPdWp9JXk0o/TWoCtLkSJECjLNXeMlS6y1B+XprSc9JUuslT6i5NiacUZf7StAh/Z+GK1AVIcyVAiqYwBVojVKj2l6bYU4wiTwkK3SWo8FOk5qIaV2I0aYjTpjlR2F00pClJj9p4bRrSDalK1aVaCERdNqY63ZSm3L00ZO+lPMmc3Ag9ssK0yY/SoyzRmJoMC2oyzKjLsaE+14bGPGua861oFIAx14iWXH1ac3Roy9WmM0+brgI9ugoN6MzXoyNfl85fwbG7QFsEjj15mnTnqtOZq0lrri6tuWq05yrSli1PU7oc9UmqVMaqUxWvS02yPkXRSpQmqlKZqkl5ihYFMWoUx2tTEq9DhaAwJutQkaAm6orsyDOkK9+ITiGQk2dEW65gu5tQkWpMZpQuiRcNiAo1IiLYWKQwhvpZ0dJ0mdfzz0WX+qbfCcA4xat3U8y9neHN29lf59VnFfFXdVGAxDeCcCdw2f+DwvhKgM5freq5t7MI89XswtR/2GH8AozCR8GeFoDx1fwXYPw17PIl9CLY1L+e/hOAUfhBRT/Iu1e8+XVev/t3YBS9J9pjfMX8h5csvH/J2zdCQvotb95PMdJTTLTtHpKFipd964lz3EqMzVbCTFYRbLIaf+M1IlD0NFyDu+5yAk1Wiy6TRJstI8lyOaOR8jwL3MHwwSXMHl7HE9PFPN27lrEjO+k4uJkw9X8mwOD3eOkt5rzmak5qLOO43jIOan7HSb0fCHfchZvWEjw0l+Cts4xA43V4GazlpMr3HJT9mqPK33NE6TuOqyz+fBpQUBZVv+Wg+iIOiIDxzxyQX84huW0cVFjNAdU/YyX/FRaKX2Gl/BusFb7moN46fA6Jc1rut1w2+D0jzst46fodn1xX8NppNTP7V/H63FqI2wMeqrzZv4vHZot5YvknPp3ZzusT65k7tYY35zYwcXQN772280uYBB+CxVkIkhEprOOhW2k68i0hyv+dEMPFnDP4MyctFnPBbr1oLzPUVDgf+AOx5ouIM1+MqKzbfrvoDGOi5UZy920lf//vGAjazGy0PK/Ob+el7Sp+OryT2UOb+Rggy3y4GG/DtzPvv5GPIbt4FyPDpwp1HlZtoThpFYV55oTHSRGXKklRiRJdFdv5pfF3vM1YxU8FW/mlaRmM/gs/j/2G+zVfMd36T/xt+BsY/5/waBH3albRma1EacAuhuK3MhS0mavnxWk+p0+7lwEDwfIMhShy01+ZmxdVeFVuzfNsDR7GS/IiXZmnQhjhzE4mrDcxo7uBh/rrmdNczyfltXyUW8Ub+XXMyW7irfhmFsQ3MSm5msc6G3hkuYPXLjp8CN/LbIw900kHeBhlzb2L5jyItmU0zp6RWBvuRVlxK8ycHl9d7lyy5G6kFd0+2jS5KFF7WpZOT21uh1lwPdCUu6GWXA03ptNPm44LWtRfMOXpcB1jUwMiSJx8fp9HM8M8mrzHs8l7jE8N8XR2WBSAmZp8yMTEQx7MjDDxYoCaABcyDZUosVGhwkmbXj97hqIP8Sj+IA/CrHgc5cR8UQh3E70p8XLG+0w0KRcuUeviTedpF4YC4xgKvSya0YhMXiQXMF/awrvCdl7EVzIRX8l4bAmTMQVMxOQznlDGzYhSLug4E3wolrZLNXyIzOd1QhHjKdXcT2nlRkIPRa5FXE3o4G5GN48v9/I4sZOnGSUMpHSQ6NqKuWEOzqcqaEi7yb2M6zxNv86DpD7G0vp4lHqN24l3CXfpw8yxjKOOcVw+5Em7pTEt9jJk7RUjy0adAnMDKh00yNurSbCGBJ7KO0m0UqbuuA4D5zV55q7MrIcsP/rK8yzUgF43Ba55y/M02YTrgYp0echx5bg4xXY7yTPdQamlFMWWEuSZ76TQYjfFlnvIt9pFoaM4RYclKD4mRtUJMepP7KH51E76vHfyIFqeB9GyDEfIigIit13VuXFUl8fO+xk76MSwtR2DFoZcM1OnzViOenMpSk230nBInN7z8vS7yzLoI8dosBLjIfrM+u9l1FaWCe0dzKtt45PmDmbUNvDcaDv3LHfw+Iw6f4s7ykszeV4ZSjKts5MJjS0809jGQ7UdDCnt5I78doYVtnNfbhN3lLZwW3kr91R3cl9jN890pZg2kGHOWJZ5ExnmjSV4ZybBOxt5ZvepM35ImZGjsvQ77abbfgf9e8W5biHBNXMJei3E6bOT5JatFM+PazNxTpfh8yoMRmlwq8CAu012DLY4caflLCOdQYw1+vK44jRDaSbcjZTgcdRWxqM38uTSRu5fEqM/XJn+WAt6049xo+ESI93xPOyN4mn/JW5eOUNnkSOtubai6Siwp7/yGN3Cmb5rHoxc9+R683H6rzjRXWhFd44pHWl6dCZri/YS+9L1uZFtTL9wXzhenQ7hPF2yNjcE1TFNn75kHXqEPr9LStT6i4nuHbdGK9MYpUjdJXla4tUpD5KgwGM7NYHSlHnuothrN4Ueu6gKlKYqWIaKQGlqwpSou6RJS7wx7SkCtB6kJWsvRfH6XEmyoj3Rkaspx+hKPEpP+gnaMw+R5a9Kkps46R67yL+wmaoADRoj9jNSGs14QxbPGuIZLnGjJ96ScncJ6rykKA8QIztMiZpyH3qHb3Ft/C29z95R1DWAyeEzaNofweDoSbxSczkXncOFxAzsXU5ic0Cf0wdVCD0sT5KTFJlOMhSf0KDSWZduL21a3f0QpkUAACAASURBVNS54qJCtasaV7y0qfPW5oqPFjW+mpR7qVMZoEtTiBkd4Va0hJhR7aNLlZ8BlQFGVAWbUh1sTE2gHvVBOjQFa1AfqEydvzK1PipUuilR6iJPhZsyRS4y5J0Vo8hNgqaLn8GyykeSWn9pmsOVaApTotJHiiK3PRS5iVN4QZISDzkqQlSoidKgToDGWG1ak/RpTNClJlaT+lRDqlMMqM4wpjrDlJp0wY62pP6yLdWpVhREGZIdrkNJnDFliaYim7o8yYSay9bUZlnTkGtLc4EtDTnCbqMJrTmfFb32HF2RytiZp0dXgQGdBQZ05Onx+VmPnkJ9egSYzNOmM0eT9hwtmvP1acnXoa1Ak7Z8DVqy1WnK1KYiTo2KeE1qBUUxVomyRDWqUrWpSNEWAWNhjCal8bpUJutTkahDUZQKdWmCqmgiAsbuAmOR0ihSGXNNqEwzID1Sk8RwXaJDDYgIMSI8SI+LIba0t2Uj2mEU1gbfzfDyPwHj/Ls55t8J4Pjq73b034HxVyv6s039OSU992WPUehg/LWs+5WgUv5DJ+NXQtjl1YKgEH4OvQh2tKjHR4BF4T0RLAoe+H+d2Tcv+PvMT/F6Yfrf5+00b97OMP9OIFqBeP/jvBOuvAgw+f4tcx/e8+HdDA97SgmzlyDOai3xNuuIc9hOpP1uLplvJtR0PQFGa/AxWImn/go8dJfhZ7yGYKGD0XQDgfqrGI7W5pbbRvoPfMPcmXVM7P2GyX0/8OToJtoObMRH7fecN17OGd0lXFBfxBnt7zhm8D2O+t9ib7AIl4Nb8T64i9P6S3HTX4mv3hoCdddwXm0px4VSbpXFHFZczFHFxRxXXswxte9x0vqWffqLsFP7DkelHzgkv4STcj9wSnEZhxQXYyP3NYYy/4qRwu8xUfwDFup/4pT1MrL3r+C+xxamfNbw0nsF77028tFpA3OGq3mstpzXB6TAV5y3p7eycGI1P7ksZf7gesatV/J872KmDy/j3XkJPvqu4Y3rH3h5eglTp6SY9ZPideQ2rp1eRKzK/yBU/Rs8Tb7mpOU3nLVegZvaUoKMl3PR8nsiLL4myuLPJFgtJ9V6A2mWG8m02kSu3RYuWyylwG4pvac2M3tegg9W6/nosJU3rlKMR8rxsUSLn+N28DF8Ex+Ct/KXwB38Er2d0bhlpPn/T5KLxHCOFScuX42GWkUedWzhU9u/QNY6SNwBNRv48dH/4O3rr7hZ8hW3Yr/hQ/0WGP+KD3O/Z+KeNE+a7BhI1+NBhhg3g7dw1X0XPa6S3PST5Za/HoNB+lwPUaMpUoXBYkuuZ2rRk6wsshJutdgxU3OAWS9VFoyE84Ab+ElrKz8qbuAv0mv5N+n1/Ci9ljnp1Uwqr2PSeCdT9jKMH1HgubMaL/3NWIjfz1SCIyOXLBm4aM6wCBYdGI6y426ENT0+OvT66nDnkjkDF03o8FSjxVWR+jPyXPU1ZCDMhsEwW+4G29IXZkSblxKt5xSoOafD8+E6nkzf48mLUaZElvQgjycFgLzDw5dDPJ25z8zEfaYn7/N4eojhubsiYMzzcyFCT4X8vdqUOWnT72/DaPwBxuLtmEg+wKuUk8xEneG+60H6j+yjzcOV4ZgwHkZ4ct9rP7MBdiz42fAm0Inpi548ScjgYW4bo/EljEVmcD8ulwcJuTyNy2AyNp1nsdn0XyrFQvYo6mqeRJ65zN8uJrEQl8B4ShF3EzppCLzJJTth37GRwYxWnlxuYTq5k+epwo3oa4S6NyBlmcIu0ygyglsYTb7KRHwDYxnNPEruZirpKoPRt3E+2IGYTjjaWvvxMrAgQ0OPAi1VMoylSDCXJd5chWxzZTKNZblsIEmhiST1tjLcOK7KEw8tZvw1eBOsyttQZV6nOfEwyor7kQa8KznADX9FetyVaTguT6mDNHmW4uSY76bYRpxi6z0U2ohRYCdOrp0YRU6SlB2RpMRpO42nxelwkeS6pxwPQtV4GqvM01hpRiPEeBAgT/9RVW7vN+fx4WPcM7dj1HIvd2wt6DHXptVEmXoTGQq0NlFguJ5uZ8Eel6PPR56RKG3GMw7wLN6Z4X0avDaS5xdNCf5NazevtDfx1GwrN3RWc0t/A9MOirzU2cO0rjij6tu5q7aFe7q7ua29g5ua2xnQ3iF6HlDfwqDGTgZUdzGotINB+W3ck9/GY7XdvNCRECmMC9ayvLaS4LWVFK+t5HnvqM6MrQLD+tu5Y7SD28Y7uGmynRumOxiw2M09G0nu2Uoye9iA92fteBnowMNCBwZaLbneaspw+0GedoXz7HoVL2tLmMuM5EnsfkajFbkfuY2xmJ08ipFl+KIat0O1aPeUpyPcmNu1wTzpusjTDm8eN59koNic/mx9UUL5Wo4d1/OPcafMnY5iYY/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gf1iXhsCwZRyRJOypL8kkNMl0M6POVpctTljYvNboCjWn20qfVS5s2Px06L5rSeMmKQgESgyxpCrKiPcyaGm99agMtqQqxpzx0HxWh9tQFmdARpENXsBZNIdrUB2pR66ctuuCSf1qRvJMK5J+QpfCEFGWnpblyQZEKd1kqPGVFIZmmUFXqAhWp8JSm6LwEeWfEKXKRpeCMHCX+SlRHq9OYqENzgjZNsZo0xHwGyNpYHaoSDERqblWqORUJBpTGGlAeb0hVkinVyebkR2hTk2JFeZwpJdGG1CRbUZ1uTUWKGVcuW9Gab0dzjiXNl01pyTQS1Sr15BrTk2NId55gCwujT2eeMHqi555CI7p/hch2QZHM0aY1X4u2Ah3aC/VE01agT0uuHlfSNKhIVKEmVZOKBFXK4rQoi9elNE5HNJWJ+pTHC7b05xF2GmvTTGjLM6erwIhO4XsL6maBPm35BtRk6pMdrUnaJQMSw02ICDIgOEybi5F7aevM5s3b5yIYfC0cTRHCywufeW5u/t8VxC9KogCOIngUYFEIvLyZ/vsIz8LXffm8sPcozJev+QyWM/8eevnHpLSgLgr7iyKYnP8Mk38Hw3+ExH98/f8SGN++neadqJfxLa8/fuDTh1eM9ZVzcZ8k8dbriLNZS4zdVi7u3UGoyXoCjdbgK8Ci3nLc9ZbhabBCBIyBJusIMd0gKvMuOr6B+lMruX1hEy8DJei3+SOjJzYw4iJO5YHNBBov5bThMk7qLuWcupBy/p4Tej9w1GgpTkZLOGa5gihXJbzsN3PeZCWuhis4Y7yKAxrfsU9zMQ6aS7BTWoST0vciYDyl8j2nVL/FWet7jqr/wEGFxRyW+Y5jkos4Lr2IY7KLOCD1J2zFfouDxO9wkvqDaMdxr8GfiD66htaz63h4ajlvnVfz/uha3hzazOyhHYzbb2XIaCkTB5YwdWA1r4+t5MdzP/DXc7t5f2wnH89s4eP5Dbw9u5Of/Nfwo/cPfPRcw7zbdua8dvM6ZBvPA9fRduw7QlV/yzmd7zhquYiz9ktxVV5EqOlKLlr8QJjpN0Saf0+icA7QegMp1uvJ3b+ZnH1ryLFdQY7l9zTaL+fF8V3MaP3ArPFKpk9sYjpGnE/lslCyi5+SVrEQtpK33uuZ913HdPJmOjLWklW0B+eIraSW6FBTrcaDDnE+tP4rH9MX8SF+BT+VLufnu7+Dqf+D8epv6Q1awrXIFbwa+prp8fU8vaPJ3eq91ASocCNGnm6/nfR6S9LrocTNAC1uBBpyLVSf5nB1imNV6K93FC0x9+cZM9Vzhrm73gxnW/MixIhPJzV5Y7aLKfV1TCuuYlZuFe+UNjKrsJYJ5XU809vCT2cN+NnbgnkfEyY99ZnwN+FVnAPjCQ6MRFkzeMmSoZi9DEfbMxJpx2CYJe0eGnR5a4mAcTDCjC5vDRpd5Gk4q0CfvxF3I+y4F+HA3WAbUbqwzkWahlPS1Lro8nzkPwPjAE+nBnk8dZcHM/d4Mj3Cy4n7TE3e59HUECOv74mAMdvLmUB1WZJNlClw1KLX15YnKceZzjrFRPJh+s8b0eqoTae9MVcdbOjaZ80zH2d+jHXnL5cO85OfHvip8m/eSvzkq8u7UCfmYzyZi/RjOtyHF9GBPEsSehvTeJCSx8PUIoZSijmsZoeqjD0nTc7xJiSW+dgkniYW0RXZRNL5ZgIPVVEX0c79DAEUm3ke18J4SgsDydeI9G5CZV82YhaxJPrUMxzXxXh8I2OXW3mU2stUche3Ijs4c7wBSX0/jDSsiTS1olTHmCJtddINpEjWlyVNT4ksYzlyTGQpMpej1FyGcjMxWvdJc8dZhUk/Hd6E6/FjrBE/FZ7lTd4pXucd4p1wkcJfiR53FeqPK1BiJ02ehQR5FuIU2wgdjP8OjPn2YpQelKL6hAzlR3bS6iJFr4csgwHKPIrSYTxJgxdpKrxMV2c+zZznftb02xlw08KcARNTHu+1glBv5t2O8vCIKY2GYjRZiFG/dxedp2TodVeg01Oaqdy9cO0SXM1ixNmUSVMFPuhK8qPWLl5qbuKF6S7uaa5jUHUtI6obGVPdzKjqFh6ob+O+1k7uCuCoup1htZ2MauzhmaY4j5V2MqQiwx11RQZVZLmnLMmQ4i4eKG3nsdp2nmvvZNpYnFcW0ryxkWfBVplXVnI8MRZjxGAng3pbuaW/lX6djdw22s6whRgjluKM2EiwcMKUH90P8jbmLJNNnozePs+9/hM86nVjujuZodocRjOzmUyM52msM4+itHkUJcazODGexsjwIEyJgQBVOs7L0B1uxL3WYMavRfCo1YOhyiPczrfhapoxXUnG9Kba0pd5iK7UQ7TkOnL9yklGOl2513ySpkxDqmJVuBKnjpCg7Ur5DIzdqUZ0JOnSkaBDS4wG7bFa9CTp0RWvQ8slNZouKtMYrkxdkCxdl1S5lqhLa6QaVYGCcihDU4wmxT5SFHpIiEIYpZ7S5HuIkemyjWyXHRS6iVF4fg/5Lrsp9ZKhMkiFynB1OtKtqI03JjtYlbIYQ64kWXMlwYaSMENiT4sTfWw7CSe3cPn8Dkp9paj2FaBJTpQWrvGRpzVMi/5Ec+5m7qMvzpKuKEHVU6fOU4xGH2lqAzUpCNOkuSqQW3cHKGl7jEt8E2dTK/EsaMWjqIvwprs4J5fil5hBeJgPgccNiHWS4vJhCVEtVPJhOdKOq9HhqUxvoB7tAUY0+RtT72NIk59Qn2POrcxT9Bd4U53iSlPyOerCD1AbaE2NjyH1IdY0RDhy5ZITtRH7qQ+xpClQXxR+KXVXpPC8PHln5ck+KUfmERmyDkmTe1SagqOSFB0Tp+SkBFXuMlR5SFPjLUNDoCL1gQpUeEhTfF6CXGcx8s5IUXBWnlI/Jaqj1GlK0KEuWo36aLXP4JiohwCMNYlG1KYKIRdTiqN1KLikRcElbRE4ViYKKWldrqRaU51kSXm8KZWJ5pSnmFOaJOw8mtMgSlSb0phpTHOGIa2ZBnQKsJhjRGeuAR0CsBXoi6zprkJDRCNSHfVFoZS2XB1ac7VpydOkNV+H9gJd2gv0aMvXozVPn4bLOtSmalCbqklJjCLlCUJtji4lsVoURqlRHKMhmtI4LZEtXS78nkKoJ8+MrkIj0ffvyNOhPU/385+XbUhJigGXYwxJvGhIZIg+QSFqhF60pK0ji4W3458tZlFrjQCMU6IRgPHzfA67fFEWv0DjF0v6Cwh+gcovwCgCxX8IyXx5/6u5t59vOn+mU6F4W6jF+Xw/+rPy+P8PMC7MT7EgpKnfLTD3/t1nhbG3lHAHCeKs1xJrvYYo282EWm8V3YsOMl6Hn+FqvAxW4CH0I+ouxUe4/GK6TqQwBgnqo87/SbHzeto9dzGTZkyKxldU71tKy1kxIowX4226iiM6yziitUxUun1KeynHtZdwQn8pR/QX46T7Left1hN5XgFX+/UcN/mBk6YrcdD8Fgedxdjr/ICN6nfYq3yHk6he5ztOKH/LGbVFHFVdzAGl7zmkvIRDit9zUGGRyL4+pPANjpK/x0n8dxwR/1cc5X+Puc7vOWj6WzKPLKfTfglPrZbxynY9Eyd28+jMbm45LOfpgdUsnNvIgvN2Pp7fxE/uS3l3agM/u+zhR9dNfHJbw8cLO/g5YBk/ei/jJ5/VvPcWwG0b7wK3MhuyimfhwkWbNZxSX8oxu+Wcdvyeswp/INRMAMYVhJsuJcZqLQk2W0m02USS7WqyDq7istMi8vYtodppJV2Oq5g/KclfbXYwqfEd86e28D5JjL9e2QNX1kDlKt7HL+aFy2LmPbcweXEzAxlbKM3dhnfUJtKLdcgrUKWjbBcf2r/nU8k3fMpZwvvC73jb8FsYW85Y0te0ua+kNnAnmcm/Zei2PEM9hjSl6FLqoUVbgBYdvtL0BcjT56vNzWBLroUY0RKuRf5FBUoKjalvdKCt0oaJHhded7szWODAYIoNj6JsmA20ZP6ECo/NtjBhuo0FGymm9LfyVHcTL2wkGdsrwRsvE+aDrXgTbsPLi9a8uGTDRKw9T+LtGY62ZiDCgjuRQvhlL/ej9nIr2JQ2NzV6fHUYjrEWQWO3jyZ1Z2RouaDKjWBzhqIcuHvRjsEga5q91Kg5I0HjaRkaLhgyfr+eJ9NDnxXG5/dFAZh/BMbHU8MihXFqYoSxqXt/B8ZMj1P4qcoSq69MqqUKNaeNGLjoxOPE44xeOkj1XgWuWKpRb6JLk6EhfSYGPDjkwLuQC/wt2Yuf44/yMdKahTATZsMseBpozx0fJ9rPOnLD8wgvLp1gNtmNmZwYXuSk8CQ+nIeBZwnSUUNHQo192vt4FhLPXHQaY3ElFPqXc9Ahi+OHyygLbuZBUgeTic08F3YYkxsYTOwmwb8FszNVSFrGEeNew92YTlHCevRyO49SrzKV2sm1yEacDhUhruuCpYohqYYm1GkZU6SrRaahLHn6SpTpaVBgJkeBqQzFZrIUm0pRZLiL5n3y3D6jyfNAE2YvWfBTigN/KXLjbf5ZXl0+wLNEM3rcZWk6JU3lfimKbWQotJShwEKSIitxCq32UGC9hwJbMQpEwChJzQlpqo7upOOCFH3estwJUeFJghGT6bpMZ2rwOluXT7l2PPI247qDHm3aKtw00WHcyZx3p+15fdySmRNm9BjspN9eigarzdTt28wtPzWu+iswnGjAx/ZAGKrkzgVrntqqMWcgzXtdMV5pb+OViTijapu4JbaUEZm1PFDbwgONbYyob2VIAEeNXTxQ3sFjld1MqkvxSl2WVyrSPFTVZUTbkoc6xjzUUueBmhSjGrt5or2LUfWtjGnu4LmBFFNm8sxZKTBtIcdDvV0M623nrjCGO7mts4X7JmI8sZLhiaUUzx3l+XTGio9ex5hP9mWyJ57RkRiGb4fytDea1x2F3M3N4VFKGTNJRTyN8uFBmBGj4ZJMxIgxHSfNswgFBrzl6D4nza0YC4Y6fXjWF8xInSu38o9wPd2Rqwm2dEZbcj3Vievphynz16cszoDrtce4JxSC1x+hOkGNKmHvMF5NtE/YmqBDV7Ih7Qm6NEVp0B6vS32ECh1xOlxNNqQ1UoMrwQrUBytS7SdDhZcEXZHqXI3XpTlClTI/KUr8pKi9qEKJnwzF3tKU+cpR4StHibcUl89sI+PUFgoviFHmKUOZlyyl3nIUestRGqxKS5IZZeFaRDtvI9p5B9neihQHapLjqUj04c2kn9lDuvMOLp/dTqm3BJVeO6ny2kWtjxi13hI0BirScUn4j68RHbH23Cl0oybCgdqL2lT5ydESqkpbtBjVCRpca8+ioecunuktuOU04nq5G5esHo6kVuNX1k5wVgFRsWEEO1sQvV+KnMMS5B0SJ+ewDMVntejxN+ZWpAO9EXbU+RtT66tLW5gZPfFO3CrwpackhrbKbAaai2jNCqI0+AAVvuY0h9vSHn2AlphDVIXak++hT/55dfLPK5N1Ro6cs4rkOCuRfUKBrCNy5B6RJ/+IDPmHJSk8IkHZSSmqXSWpviBGlZsYdd7S1AuXYTwkKXWVpOCspKjIu+SCMpVB6tREatAYq01jrBbN8cK1Fx2aEvVoFIqv082oSjKmKFqXwkgtSmL0KIrSIT9C+LdAm6JIPZG6WBZnQmmMMcXRhhTGGlAUZ0hFkgn1ly0RSr6bMk1pEq4BZejTkWVAV7YhHTn6orRyR75gSxuJAO4zxAkgaSB6T0gzC3uPLXlatOZr05avK4JFARjbCwxFtTh1GVpUJamKpjpF2FXUoyxei8JoVYqi1ShL0KIiSaja0RZ9vjbNkNZcYxGcCsDaniuEYHRozdOjOc+IygwjLsfoiWzpuHA9goKVCAk1obUtnYW3z0W7inPvZpl9K3Qq/ldg/BJ8ESDxCzAKH78oigIkioDw173GL9AoUhl/VSG/gOXnHUZR2/fUrwXev8KioCz+alULSuOsYE3/5/n/oDAuLEzxVgDGt/PMvnvL+7fTPOgpIdxeQmRHx9usJXrvZsJsthFhuZkQs/X4Ga0WKYtu+stx1V2Kt9EqUXI6xGwDQql3gOkiEpxWknl0HU/y9xFj/jXhhn8k2PBbfI2WcVJzCSf113Jcdw2ndFdzWncVJ7WWcVpnGSd1lnBQ/WuOGS/B98RuAl0kOWK9FGej5RzU+Jb96otw1FyMnZow37NPfTFOakJi+ltOKn/LEcVFHFD8Dkfl73BQ/Q471W9xUP0WR+U/s0/+jzhI/459Ur/FVv53mGv+AUvtf8LfehG1BzYwaLeFW2bradu7lhrr77h9ci3393/HG/fNvPMQ473nJj74fC8q8P5wYSufvNbxF/81fPLexk9B3/FjwDI++q3kg/8yPvlv5WPgBt4E/8B05BpaXHdzWmsFR/evxvnQEi6o/olw81VctFgt2g2NshBuSe8h2mI9cTZLyTy8mAb/dfQGbOGm12buO29k9tBWsN/DG4NVvD++hTehG/mxfCN/qVvMLzVf89f8JSwErGHBbRdzobsYS95OW85Wwi+uIr9Uj5w8Lbpr1PixayM/NS7iY/mfeZv/NXOX/wXaVzIRs4QOr83k+ckRFrOJ/jYzrlYYUB6mSK23Oa1eFnT7qnAjWJEbQXrcDnPkWpg+tRFKxATvorjWgrxqMwavn+NR8ykeZNlzJ96SwThrhhMcGI3ey5y/IeNnVXh5Tp1PnkbMnlDl5Smhn86EF16GTASbM3nJhvEIKyYibUSdho/j7BhLdOBOlCXXw0y4LdjSUTbcj7LlRqARbe7qXAvQ50H8XgYjTEWWdKOLHB0eGtwMsWAo0oHBsL3c9DWj3k2J2rMStJyVp8nDhIkHDTyd+QyMLwRgnLotUhgFm1qwpAVgnB4XKneG/wMwXvY8ha+qHGGaCkQayJNmq0zzBUuGIo9z29+RcmtlinUVKdfSoFbbkA5dY3ptHBjx8uFFRiqjWfH0x/vTFOZCoccJwg844GZpzzljay4fdWA0yI4Foc8x4RgvIg4z4WXGnIsCNfayGIuLYagk7GQmMheXw73IEi6eyUDZNAp9hywue9fwMKaV6dhmniR18iKlnntJXST6NWPrWo+MdQJx7jUMxXYzkdDMg8xWxtJ6eZrcSXNYA/rmiYhpnuSgujF5+sa06ZpRZKRHpokCRXqKVGuqUCTchzaVpthUmhIToZBbksZ9Ktx1N+dZqD0vLjkwn3SQn4u8eH35NGNRFtzyV6H59B6qnXZTulecIisZiqzkRdBYaCVJkbUYhcLYilPiIE65kzjVR8WoPb6Taz7y3AlV5mGMFs/TzJjONmImW5tXl3VZyLBm1N2EW/sNuGamzV0rXV6dtmTOUYcpa2UmbJW4Z7qHQVsxum230XloJ7e8lejxlaMrUJ47Kfv4sTWNUT8nBk3kmNCXYkptB9NaO5g1lmJSZw+3dy/nvtR6RrV3MKy+RQSMD9W380hjF6MqO3miIsaEmgwzmkrMaqoyrn+AF1auvLI9xWMDY+6ry/JQcw9PdHfzfxH21nFZ5fu797zOOb/Ye2b29IyO3Tp2Id3c3EU3gootJgKCdCrdLSjdISXSiIGNARggYmC3Uzvf57WWOmdmP+d5nj++r3WvdS/Uf/T19ro+1/UZlC8WPw8qNBhUqHPbVIVh8xX0yxZxWbaAS/KF9Jku5Yp8EcPW6ty3F6p6dHiyxYif3Bx4G7iTp9lRPLhUxeDtam4OlHHvZBkvmhq4dqCMkcwWHmYeYSg2moF9jgxGanM/YTmPUlQYTdCkP1SbHi9NLqU6MHDSn8HjwfTV7eVykSdnM7bTHbWO7pi19B7YwbkDWyjyMaRgvz491eu5dMSVs9VrqEs1pD5Zn6OpEpqEepxECR2pJjTHSzkSbUhnsol47cmy5mS6BQ3huhwO1qQhTIcqvxVU+CynI1pCR5yUpkhDygPVKQlUpWa/HocjDKjdb0B1qC4N+w1FaMx3X0z2trkU7Vn+zk4O1qcm1IDyID2qwo04kmBBSYg+idvnErdlDmk7FpDjsYwCL1UO7V5KkdcK8j2WUrJXhQo/FWr85lHjN5cjQYtpDlHheKwxdYF61O+zpDpyNZdqE7jSnEN58hYqo8w4lqDL2bg5dCWo0FroytH2cnwyigksOUlgyQW8Ck6w9WADfmWtxFcdIT03ixi/jaRsNaTKw4DqHZqUu6rTtNeEU2FOXIjfyOn4tTSHWVIfZEx3gj3H0jZxk7dl1QAAIABJREFUpiySrup8WhqbuXzxPJ0NJRTGuFMeuoqWGBc64tfRFLOWwgBbcrxMKfC3ojzUlqowG6pDbCj3MaN4t4yiHUaUbjegdKsOJVs0KN+mSa2bDvVeK2jYq0LD3uUc8VelKUiDOj81qrzVKPNUp9xLl3JvA2rCJNRFSzgSJ+VokrDlRUFbhgnNaUqOZpjRmGlBRYKComhjSuJkIiwWxUgpiDKmKFpOYbScklgTKhItqRL2NMeZUhCrEOt2KlMtacyxp/mgPS1C5U6OBc3ZpqLK2JVvQUeBOe2FAjSa01lsQVeJpXg6iwQQFIDx3fdtBaa0iiqjkvb3wNhebEaXoBCWWtJaYMqRgzKaDslpOmROY44Zh9PllCcZUpZoQHWajMMZCmrSZdSky8Xv2wqF309QMU3oLFTQWaSgo8iEtmILMRFenGbGgTgFaTFyoiL0iNxvQUf7AV6/ucOLN8949uYZT14/FplN4LRnLx7z7H1K+oNa+A4K34Hi72HxAzCKEPl+3lH4mf+bLf2RMKMogKEwryjY0B+saDEM8ztgFGcYXz3g2YcjwuP/c4bx2Yc5xg8zi8IM45s/zi8K84wfLOlnb1/z9O2bd8B4vIIYFzUyVv9A+qo5JK9ZKFrScSsXEGH3g2hB+5lNYa/pJHzMJ4vAKMwx7rOdLW5+8Tf7jlC7cSSsm0VduJRCLw18zb7FSzmG3dLvcVdMZ7diFttk09mqmM5O5XR2SSfjIZuMu2wC22VjWSv5gu1OUwjyUmXHxpl4mE9gh+Rbtuh8JULhJv3vWac/lg1G49hkMJat2t+yW/tbPLW/Z7fuODZpf8sag+9wkYxhteE3uBh8zVqDr3HW/wIHg8+wN/wcW91PWWnwMVsM/kyK8yzK1i0hVO1PeC/6iOo1k7jqvZAe5095HLqQ+34Luec3hWcRY3i1by6P/GbwS/QcSJ3Pj/vm82vc9/wSO5nnIZN5ETqTv0Yv5ZeYWfyUOINb+6ZSv3M+nlaT2LR+Cu7bphMg/4YY+2nihpwoq1nE2y0mc7UG0VbTSHYeR4nHREaqJIwWafAgZTEjXlN5unEa/1i9kOfm03i5djZvQ+bzc9EP/K11Or82fcnfy7/lnylLeO2twquQZTxIWcS57B8oSp5NSZ4+lWVmXO504G37En7pGsvPTV/zS8VYXqR8wU9pn/IwaRKtwT+Q4Luc4qZ1nGncQkemjIZ92nSHreZ04EbOBMvojdSjN1LBpdi1nI6VUh2rSlzMQopqzDjZu4tzx7bSk2tLf4IVt+MduJ60kkvpq7h0YA134+x4lODI80QnXsY78VPSWl4nruFlyjqepm9gKGElN5KcGEpyFlPRA/EO3EhdxfW0NVwQOhT3m3Mh2oZ+MTHtwNkwc44HKrgYbcutrHX0xtjQ6WdEh68B3QFyzu6z5UrcanojnTnla069lw6Nnuq0e+rR6i8AY/MfgfHhRYZHL4lzjcIOacGSfnCnXwTGIUFhfD/DmBewmyAjHUINdYgy0SNSsYKijUrOhLvSsceJIis9ihUGFBlIqDS2oEruQO3q3ZTuCCXbJ5HogFT2eESyaWsYK9eHIbMLRrEqiXUbo8jy3sud+A2QZMLP0aa8Djbmrz7q4DGTS9vVsVNbioGWJR2hSTxKK+fk/mLc1iWw0CoaVYdU0ryruBnXzuOEZm6ktHEvs54r6Z0k+zfi7HUEA5eDZAY2cy31FPfT27iW08Jg9nGuZZ2mJuo4OtJ4VA13sMvYmkKZKa0m1hTbmpG7Up8qK32OKg3EXdAV74GxzEqDClst6lcbccbTnuFoV15ke/Eky40nB9wZil/DmQBjTvpo07JzGXUbVaheo0GZgxal9jqUO+pS5qhBqaMKpQ4qlDmpULlGhZr1y2hwXUqbxzKuRhsxlCLjTrYpw9lW3M+34GG+ksc5JjxNtWdwrx03tjtzff1KBtdacd/VjAHpAm4YzWXIZBE3LBZzzmw2px3mcX7rCi7s1eaEvybNe5fT6KlPp8dKTqxVctFSmxsyFe4rVBg1Wc4jKw1GLTS4ojWHAd0F3JAt4ppkPjelCxmULmJItpQruvO5rLOYK3oruGqkTb+xAbetdvJsTQQ/bgpm2MKeqxJNrsuWM6hcwk35Yq5LVzCo1OWmQgDJZfRJFnHJcAG9kgWc059Lv3wp/dIl3DbX4L6FFqNW2jzfLOHVNmveBO7iSV4Sz24d587jM9wfOc3jnmM8q2xlKLWWe5ndjGZ2MBSXyvX9mxiKlHAnToXR5CWMpqgzHC/htL8uZ5NsGTjhy7X2QPqq/blWHMLZBE+6grdwOno7F9N3cSJ5LSW+BpRHG3Gi1JmLtRs4UWTHkTQj6hP1OJoswJohR+KETkUpdfv1qd9vwIl0K7pTzenNc+Z4sjl1ITpiV2BjmB5VvmpU+6nTEiHhyD4DsSy6xF+dAt8VVO0T5hiVNMXKqQrRoTlGTpW/FgW7l5KzbT4FHsup9NOhJtiA2jBjKgMNKPXXpSnWgqowCanb5hG3fjpprrPJdVtI6Z5llHurUO2nQbHncip8Nan0U+NwwHxq/efSHLyIrn2qXMm0oC1SSWWoNSWRW2gtSWHocg8XTrZRmLCJ5jhNzu2bxdnopRxNMSArbRU+iRGEl54loPgk/hXHcS9uY0tmJQn1nRyoKCc/M4KDvg4c9jWh2VfGEQ99Gt2NOB3qzHlh93X8Go5FWtAcYsCpJFu60zdxqiyOluoqGpvOcLrvDk0dnRxIDCMvfDN10RtpiF5LTcQa8oJWUhq5geqEbdQmbqMhYQt1UeupCHSkzNuSCg8zSrYZUbZNn/KtuuJ2mTp3Axq91GnyUafJV42mAHWOBgsWtRqVXqqU71Gn2lefCh8DKgL0qA7Tpz5KQn2MIc0pMjoOmNOaZcaRNCXVCTLKoiWUxUopihGgUU5BlIS8CCMKIqXk7ZdQECUXlUUBGvMihPdMKEs0pzJFsLPtOJojHGuass1pEtYNHjKjQyj0FvoZC8wR4K1dSCr/7rQLzwotxO9aC8xoFVRGISldLNjRZqJ93FVqJaqMx8osEY7wTku+Oc25ZjRkKzicbizuv67PktOYreRIjglNB01pzjWnTVA3BfgsUojA+HtburXYRlQZC1IUZMYaER+pS8x+MzrbMnj1+va7JPOb578Bo8Bqz4U6nd/NKIoq44dU9HurWQTJ97U7v1cenwmh5n9TFj8okB89e/PoDylpERjfy5of5E0x+PJiFBEGxSS0IGEK/T5/DLqIUPn+2e8DL6/ePuH1j0//cITAy2+hF9GSfq8wuqiS5TJPnGGMdZxDlNMiEpwXEWH/g2hB+5pNZq/ZJPH4W0wVn30IvwSYfk+w1QSCbSbjZzkRX8tJeJsLMDienQbf4yGZhpfxLNxkM9mqnMku4Ugm42E8GS+FsOJvHBukX7Pe8jvctvxAeJAuW+0mskX6DVu1v8RN/Rt2qXyFm+p3+OpNIUx/GuEq40hVn0LWimkkLZtMmMp4/LTG46k5Fjf1b3HT+IYd2t+yTv8rHI2+xNHoK9brf8sm1U9w1f4LO60m4LZhLkqt/2Sz2n9Q6TKbC24LOLVpDDf2zSfP9CPat/6ZpwemMxIzm16vMdyNmMSL5Jn8kqrKPw7N4qfMKQwFjuP05gm8SVaH/KX8enA5D1ONCDX6MzssP8N1yzR2bp6Jj/HnRNlNJtp2OgIwxlkvIs1RhSS7WaSvHkfhjm85FjeVxyVzeZU1nedB43gslIq7zOKJ5VQe2k4Tk9ov4ufwj1YV/tY8nn9WjeFfacv4yU+VV74LeRwxm6GsHzievZSOUgktVSb0d1jz9259fj4+jl9bv+Vf1ZP4R8ZkXsd9wnDyWGpCJ3AoRY+Wsx60ZqykM9qQ5oBlnA934IKPC5eClfRFCpspDLgUZ8uZBH3yQmZyIHUZF85s5tolD/EveE+ygqEYM17EOTISb0/fASfO5DgylObI3cxV3El14m6KMw/SXLiT7MxI6moGU1aJtnJfqhMDwudEJ/oSncTtLpcSHDgfbcPFGFsx2NKf4EBvhCXHA2Sc3WfJjdQ1DGas5ex+c9p99OnwNRRXBF6MchRnGE+H2tLhIaPBW5ej3lpi6KXN3+b9DON7hXFkgKFHlxh5eFkExg8KowCM9+/0MTh6hatPLokzjAWB7vgb6OCnq0WoVJtwuTqRJqoccDKi2EXJIQtDcuUS8oxk5BmYkqV0IspsA3sstuHq6Mu69fvZ7pnB+h2pbHA7yFq3Uhy2VrLbNYa6wD0iTBOpy9+iTfg5zASCJbBrDmdddXDWM0BPeyWlHvu5k15FnV82m13iWO6chsaaAyR6lHEjrpWniS3cSBI6Guvoia4jfFcJW0K7kW4sJCughRup70IvNw8eZTjnGBcyLpDs1YWB5ACW5mFEO7qSK5VRZmjMQRslB52FGiENGsy1KLNS5bCjHodX6lNhr0uJjTbVzhK6dtlxzs+FGzHbeVMUznD8Flq2anNqrz7DSTb07TfhuIcRDet1qXbWo9hagwoHHSqddSh2UKFYSEk7r6B6jQq165ZyZMsSzgRpM5ym5Fa6hJvphjwuc+ZurgmP8814eciWp/FO3PIUCsXXMbR+HUMu9txyUdKrM4vzKuPpWTqGriVfc1x7HKeU0+lxnMf57Wqc9damffdy2l11Ob3WinO2Uq6YajFkosaQ8WIGjYXNLmoMWahxWncO5/TnMyRbwi3ZYoblS0RgvC5dxAX9BXRpzqVRbS41GosoXDafpuXmXJFsZ9TejX6pKddkOlyTLqXfaB43ZEJyegUDxprcVOhwU6lKn/FSMVXda7iQS0aLuKg/n6tGi7ktpKstdHlkqcvjNXq83W7Lq4AdPM1P5pfHV3nw8gbPH93m1ytD3M9p5X5qG3fTuhnN7uLhgTJuxe1lMMqKkUR9Hh7Q4UmBTATuC3HWdCc5MdAVxEhXNIOHo7icFUJ3iAfn9vtwIcaTE5EbqQsyozLIiIZEBScKHTlRYCcGXZqFdX4Zco4mCuqiMYf361EfaSTayI0RRrTHm9ASLeNUujXnsx25WbaZYs9l4rzcYX9Nqn01aQyVcDhIn+K9ahT7qZMnpHSFtXbJ5tTsNyR9+1zaEszE2pgqfx2KvdQo8lKlzFeHhn1y6sPkHI004+BOoXZHQamvLhnbF5LuOpfcnfMp91pKtfcyqvYsFef2av2FOT/Bztal3Gc+jcGL6QhfztlYXW4etOdh/V6uVobSeHAfFfnZnDh1jov9oxxvr6UyxppjwSqcDl/C8RRVag6akpLvT0z5EUIq2vCv6sSjuAPHqDySWs6Re7SDuvoKimM96EreSleEA0f3SjnqZcy5EHv64124muRMb6I1JyOMOBVvzslMV44Vx3Kyo5tjZ+/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P74u8CE1ryBdvY/Ddl8ViZFd3lwhGURnPaxTlEcwTAbM4z4eghpXhahTWAhe8gUYRP8V6wtpV0FsvpKhKOAgEahe0v7cUWNBVaUn3QjOIMOdlJRqTH23CyK5vXr0d4+uopz396xZM3T3ksCIDP7/PixQOeC801/16n8z7Y8u+28x/u3wdefg+RQtr65dtnfCRU4QjQKKqM74u6fwPFD+AoqIl/AMaHv8GjqB6+VxGfv4fJF28e8/Ltk9/Oqx//L8D49jE/CtU7P775LSV9XUxJryDNebY4wxjjOJsIx/nEOS9iv/0PBFpNZ6/ZZLxMJ+KpHC+qjAGW0wi1nkmk8L3peEIsJhFiORV/86n4mU9/B4KSCezSH4enZArexlPZLZ3KDsV0dgnHeBK7jSfhKZ/MLuk4tsjGsNn8e1wdpxCwR43dXstYbzmGLeqf4r/0K6IXjiF+wfdkLZlCwYKpVM6cSOfsGRwZN4Hy78ZQMn0S2XMmkD57LJlzx5EyZwxxi8bip/IdG1U/Z43WV6zX+gZ39a/ZqPYxdtIvcNr8A3L7Cdiq/hcR0u9Ik/yFo9tnU7lrAr66H1G09TNGSlXoCptGjvP/5Gb6cp4W6PAsW8mjA4t5kD2D/qiZVDiPp3TVxzzMXcZwuio5DmPxNfySzab/zZYNE/HYPAd/xbdE2EwkynYKcbazSHFYyAGn5SRaCn2WY6nY8T19mUv4e91y/pU3i79GTORHzwn8zXMRT1fNYlg5jh+3LIRkHd6WrOBt5RT+VjyevyUt5pX3At74zeFN1GyeZiyg/4AKA1XG3Ggz4fFpJZzQ4U3bN7w5/AX/LJkMh+by48FxtEd+TG7EBA6XmdPe7MzRcCWdgdoc81/KlX1KLvnZcSlQIVqDvQm6nEmS0BylQnWSKscbHXh41pMTOab05trRm2zBzShzXiU68yJzLTeznenNd2YgxZ7BdCdupDhwI0UASGeG0teIR7CU+5KcuJq0kr4kZ/qTVzMgJKJT1oj/uF6Kt0cItQgq4kCSAxcizOkJUXI1fiU3hF7GFGdOhSpp26sv2tJC1U5vtCO90U50+5nT7S2U5RrS5q9Ht48Rx0IdGek/IgZcbt2/wf3b/Qw+FEIv74BRCL0MjfYxOtL3GzD2Pb38DhiD3Akw0iVAok+QVJdAqTohclX2KVVJsdEnTqpJopEuqYYSMowUxEkU7Jdb4mNshbvUFh+LVSRt3MXhkCiyd3hRHZrImfwmbhXl81NxBL+kruMfBzZxP9WDE95r6dhkxpVNupz0WImnlQ0O0lXU+CZyNbmUAs8U9gdU4ZN6FYedhzkY1MBAYiv34xsYTmnmVmo1bWGV+G/Jx8W3DR2nbDJ8jzKYcpL7SfXczW/mbk4bx9NP4rOhDCu9dLabBVOyzZ0KezMKpIZkmBiSbadBoY0q5RZqoh1ds9KQCnsDqlZKKbU1pMTOkEIbfcqcjalaK6N+swmduxQc2biClm3LOO2jyY1oM3oDTenaKaV2lR7FVmqU22lQYqcmhl9KHQSrejlVzss4skmFbg91rsVIeZxnxYM8BbdzjLhTYMH9fBMeHzLjTY4jr+M3MrhtLYNrXbm3fjcP1m/hnosj/RIVLmvN5rzaNM6smETXsjG0q43hhHw6J2zmcGWnNtf9ZfRtV3BngxMD1jKuSNW4IVdhwGg+A4Y/MGS2jOsWKpw0mMMx3VkMCsBovIhh2SKG5YsZNlXh3kojrtoa0ibXIk9tIanLF1K+SIeOpTLO6Sg4q6XJZb3lXNVfwIDhfPHXGJSrMijXYlCpw3XZCq4YLeGScCRLOK+/gPO68+nVX8h1qQp3zbR5ZKXPk9USXm+25qXPZn6tTOevD8/z8Gk/z+7e4qdzQ9zJaOdOYjt3Mrq5m9PJg5w67qUnczvJnWHhP2cFKxnKt+POYXduN4RzszGW6y1xjDSnMVSWxKWkME4He3M50p9TYdtoCVrJ4SClqNwdTTHjZL4jJ/MdaEqWikGIzgxT6qP1qQ7XoTxQm+oQAyoDdaj01+LIfmM64804mWItniu5ayhyW0L5nhXUB+jQHGbMkVAZpd5a5O9RI9dLlbRdiygPN6A+TkGdUPocqEVViC6lfloU79WkYI8aeXvUKPTWpDLAkIYwBe1RVuS5qnA0UEl9kJyMrYvJdJ1PsfsSKvcspspzIeW7F1Dnp8XRcDlX8rdxMsOFYl8hPLOQtjB1eiJ1ORNpzOUDG7hWG0dbaRYlRWW0nLpG55X7XOi/w8WOJhqjVtIdo8XFbGOGWt041hrG8ZudJLUcx7+yB+/SY7jltxN15CI1vcOcvHyFUy3lnK+MpTt1O02htjT6m3ImzFLsj72aaM/VFDvOx5lyLMqcrrRtnGnI48LlGxwb+JGEpuuEV54i4mA5qRlJlObEUpsXTWNhLPUFMdQe2k9Zmi8F8R4UJHhRnriH6thd1IRvpNpvJRUe5lS4KSjfJaVsp4QqDxl1fjJq/STU+OhT46tLXYAudYG6VPtqUblXi2ofXSq9dSj31qYyQJfacAMaY4XwiwkdwoxfjjmtB8xpTFFQEyuhMk5KWaIAhIbvodFYtKOLYuQUx5r8BoyCylgcbUJJtAllcabUplrTmCXAoiW16UrqM5W05FqIKl9zniUt+UJHow0dJfa0F9vRVmhLe9G7a2uBjfh9S77wnimt+YK6KKiJ1giweLzCimPvYVFQC9tEW1nY3GL6vrdRUBDf3b97JsxDmtAmqpXvk9f/BoziPGOJOW0lFjQWmFJ9SE5JpozsBGt6urJ4++YOz14/58nblzx++4wnb4SQyygvXtz/P8D4+5Lul4/E1YAfFERReRSgUljd/GGWUXj/faJagEYRFgVgfPNUAMaHIjC+S0m/s6eFz384QlfjBzVRgML36qJYlSPAoQiM/6c+R7gXVMXfzr+pi4La+PY9MD7/HTB+qNURK3VWziR25Rz2O8wjymEe+x3mEmw7U4REd8X3YjLZ23Qi/pZTCbWZSaTDXALMJhBoMZFAi6kEmE3Hz3Qm3vLpeEin4C5AoWwye+STcZdPYpdssjjbt0s6SdzkslsmzDhOYLNkDK7K8Wy3moKnyzwCAjTwdZxBmMZ3ZM77jrIZ4ykc/y3VUydRP2kiTd+M4cyYSXR+9j21f/6Gyi/HkPvllxz8y1+oGDOG2imTKJ45gYg53+C+7Bs2a41hnda37NL5lnWaH2Nj+CmWdhNwcV2GbMWfWav6CTtX/Bchii/Yov8Rq9U+Yt+6r+gp1iXLcypx68cQv+YvHNz8HQXrZ5Pr8ik9sVPpz1GjbNd8vPQ/4tD2L8na9A17jT7Gw3gc6xV/wXXtOAJ3zUNQYcOtJhBlO4l4u6mk2s/m0KolpFlOJtdxPOUbxnAmbDa/FC7jl8Sp/Bo2EeKW8cp3Pi+2L2DUZgovHKZD0AreZqvxz8ql/KvwB36MnsdLn1n8HDydX6Nn8lP6Yu6mqXK3RItnXdr8cn4FHF/E26Nf8GPZV/zj0FTIXsDwgbEUx3zBocyldDS40Jypx7EwE04FGdETpEZvmDYXAky4GGLFuSglZ1J1aUleTlOaAacOr+buOV+uHlzJtWQ7+pMdGc7ZSH+sA89SN/BT/k5GcjfQX7hWBMab6U5cS3FgIMWR6wIwZqxhMG0NN5JXcS3Rif44R7GA+1rKWq6nrhO3twwkreJKnD290VZcibPhWrIjF6PMObvfTHx3SCj2Tl/DmX2morrYHWjMyRBTeqMcObffgQ5vJSd9zWkNlNARYMBJfymnItYw0t8oVugM3bvOvdv9DP0OGG/8GzAKlnT/08vcf3CJwiAPgoz1CZIZESTXJ9hEl0ClOsFKNSLMtQmXabDfSJsYiREJxjJiDfWJNjAk0kBCtIGUVKmUPDMZpzy2cCshnPt5mTyrr+FxXTn3K3O4mRdDS7QP6W47iV6zlnhLE864O3MtcjeZLlYE2dhzJCiDnoQC4jaFE7S7gMiEPjy9OyiNbOVqeiu3k2oZSWniRnIV7RF1hLlXs2pvG4tNE0jzbuRWygkeJtVyN+cw1+JKKQ3KZYtNGJs1QinaGM3RnZuoWS2h0EyfPIWEXDM1ci1WUGijJSqKlSslVDhKKbQ2JMdUh3SpOmkyNTJMNChwNKTYWcKRTXp07dLhpJcWHW6L6A025HKwCe1bDWhw0aN6pQ6lNisoslUh33Y5BdZLKbNfSs2qZbS6qnE5RMKdVFOeFVnxtMSEh8UyRovNeZCv5EmOKT9mreJ1hCt3t+5k0NGd2/ZejNhuZ9ByJdcUBlw2WEqvzgIu6yzgnPoMjqtM4JjGBHpkM7nstIy+jRrcXGvMdQs5FyQanBfeN5jPFYM5XDOcw7ByMcOWK7iiXMIpgx8YVC5jSFAYZYu4LVvEHRMVblvpcM/Fijtb19LvupHTmzbSY2JOj7YOJ9VVOKu5hCt6i+nTm89NI+Fnl3NbqcawUoObMjUGJMvplyznstFSsYrnvOFiLhot5bz+Qnr1F3HNeAUjpjo8WaXg+VozXnq58Do3jEeXq7h7+xSPbvbzsPUiw6ltjCQfYzijm1sHurib3cZoVhV30lK4kerHnRI/btcH8fRcAc/6mnl4sZn7bcUMVWZzPSeZ3sgwekMD6I8K4Oz+HRwNtqc6RE5lhIT6WBlNiQo60s1piDWiPsaApngph/frUxGsQ6G3BsU+OpT76VAkQGGoIR2xZrRGKmgINqRlv4z8HYuo2KNGrZ8ODYGGVOzVo8Rbh+xdy0ndvpDUnYspCNSmJkpKY5ySI7EKKkN0KQ/Sp9BHm1wvdYr89Di0R4NSH33qguR07LOk1FWdBndDWkMtKPExpGSPJrnb5lHhsZAqjwViyON4jBm9ORt50hrFrboQ6qItKPRcwdEgbU7uM6DDX5vLWZvoq46nqTiH0somms7e58jle3RcecTl/iecaymlJdWenlQTbpSt4/bJcK7caqCgp4/g6isEVZ4hoPoCaSfvU93/jNartzh74RQ3emq5WBNHc9JWKoOs6d5nRm+iI5dSnLiSsZoLySs5nbaRk4VhnGip4eLt5+T1PMK3ZoCgun5Ci9tJL60hr6SAsrJDVJYcoKIwlcrcWErSAihM8aUoM4yS1AAqE7yoidpOTbCLqDKWuikp262g3ENJjY8ltUE2HA62pCpASYWvEdX+BtQECNU6AjTqULVXi0ovTSoFYPQVrH89GqIkNAsp9wNmtAlVStnmHE1T0pgkpzZRTlmCgsJoKYf26ZMTpkdBlDBCXtvAAAAgAElEQVTLKKU4RgjBmFAQKRdnGctizCiJMqE81oy6VMGKduDoQTsasixoPGAmqobCnumWfCta8m3E3dPtRfa0CVthCmzfXcUNMXbidy0F1qI9LVjUXSXWdJfb0F0uXK1EZVGAxfYiBW2FMjoElbDw3RHmE4+VCKXgwhpAk9+etxe8e7etWCrW9QgK47FioUxcKSqNx4TqnjIzWktNOVKspDbXhIJUW84dP8CPb+/w9PVzHr0RgPE5z94K1TkPePniPs9e/LEW5/eQ+AEURav5PVD+Oxz+/v7F+z5HcdOLoDAKSuMHSPyQnP7DVZhNfK8gCnOMguL4/H3X4juVUSjtFt55KM4s/v8qjG8e8VbYCvNvM4xRa1aQ5vROYYwVtpI4zme/3Q8iMIbYzRaBcZdsDG7ysaLS6GcxlWDrmaJl7Ws+Hl+L8fhZTCHAbAZ+JjPZq5jBHvl0dssms0s+HjeTcbgpxrHbeAK7pRPFdX87ZRPZIZvITsVkthh9LwZh9pjPxNNiOhGbF5JtN4+CJd9zcv5Mzk6cSvPn31L/9Rhqv/mOmk8/p/Uv31D7p68o+a8vyf34SzL/9Cn5f/6c6k+/oenbCZSOGUP4xM/xWPwdGzTGsEZ3DKv1vmS13ic46X2Cg/4XbHVaiK1iCgr1z7FS/QTbJf8TK63/RL78P9i7aRbVh6RssPgLQZvmsd7wP1it+hEbl/2Fjcs+ImfnV5zO1aI6Qp2Nhv+L9QYfsdHwI3YpP2ej3veskYzFdfVYQnbNINhiMmFW44mym0C8/URS7KaQ6zyP/JWzKXWeSonj17TvmMhw8HQeen/PG9/JkKnLs9BFPPFYwLNVM3hpNQH2LudV3BJ+zlnC3zIW8jRoBs99JvJL2ET+GjWVf6Qu5W2GLq9L1Pi1Yy7/ODOBv3d+z0+Nf+GvxWP4Z9Ys/pqxiLMZY4mPGUtBhSVNpes4tk+VnjBTTgXLOROqw+nQpZwJkXA63IlTcY60JGtRkTqb7sOrGTgVxMXaHQwmuXAr2JG7iVu4nr6Va9nbuZ3qymjmVp5V7KHv4NrfVMXryY4MJDuKQZXBtNUMJq9iMHEVQ/HO3IxZyc0kF26krONmyjpuJAuVOkKXojXn95tzNc6Gvnhbzkeacj7SAgEmh7M2MJS5ljP7zMT5RSEpfTrMnIuRDpwOtaFzrwlnA61pCzQWexh7AuWcj90gKoxC56KoMI4McOuxYElfEecahRlGIfTy2wzj+x5GERiDPQiS6hMoNcRfqkuAUgdfhRoBphoEmmoQpNAkRKrDPqkhEcYSkoz0SNTVJUXXgCw9Iwr0DcjX06TByYqL+wO4WVbIuYoK8jPLiU2uxjMwC8tVe3F28sBn7U4KtrsyFOnOaOxWLu61oHGrHUf80mjcl84eWzc81iQRE3QGz42Hyfar5ExaI7cy6hhJqON6ag3VvsUE7qrCJeA4c6XRZPo0cTvlOE+Sargac4Buj2jCnLeywdSFRLk/A3uj6XI1o2bNCkqtdahRyCmTaXJIqUaOtQ7FtvqUr5RS5ignU6FFouEKkozUiNJeTKpcnQOWOuQ7GtG0RY8ebyMGIky4FKrL+UBdzvgYcXSTFu1bZTRvNKbcTlAV1Sh2VKfEYQU1q1SpW7Oc9q2qXI9QcC/dhKcFZryoMOVljRlPys15lCfjWbYZP6e78NO+3TzZ5s+IXSC3TP0YUu7mhnwtl6TGXJJp02uoxgXNxfTpLuWK9nxOq07luOpEegymcU75A+flSzmrp85xrUV0a//Aab3ZDEjnMWQ8lzvyBTywWMEdSzV6DedxzWQZ1+WLGZIv4rZ0IfdkS7lvpsN9O1MerHfhrV8gJB/gF283Bkw1uWiwmF6d+VwzWspdpTr3lGqMmqgzaqbBHZMVXJcsoU9/maiGXjJYykXDpVyULOOC8TLOGSzmrO4CLugtok+iwoilAQ8dpDzdYcvdWFdGjqdze6CJ0ctnGaruYiilleGUbgYzuxk8cJzbWafEecY7mXVcS89moDCNlxcb+en+VZ6ODnPn8mUeCEGZQ7n0JSZzJjCQK6GBXIv2ozd2F637hN4/E6pipdRESigJ1KQyVIfqcF2a4qTUhOtxONyQyiADCry0KPAUbGNtCtxVqAnUpyFEwmFhFs5HmyPBEvK3L6bETYVyDzUq9miSt0ud0r16ZGxbQtKW+WS4L+eQryYV+yXUxchFlbE8WIfaSAUlwYbk+epQGmJM+o5lZO9cQYUQznA34JDTAvJXLuSIMCsY40BLpCXZm+dQ5jafKvf5tIXpci7Vgd6DW7hdG8btIzGcynOjMlBOc4iUs9GmVLou5EqmK31VSXRUl9HYdoH2gZ+ov3qfhr6HdAy8ZPDuEy4eyeBCtgt9WRa87A7g0WgPx+79SvKxx0TWXyG88Tq5V3+h6Mprqi7cpvP8BYb6T3HrTDU9VVHUxG+kK9aa0ylOXMhaz4UDW7iQtY1z+f70d5Ry6colTtz7Bd/aAdxrbxFw9A6hh3vJPNJDzuEm8qsPU1RRRnFpLqV5iZRmBFN2IIyivHiKMsOpSA3gcLwntfs3U+plQ5GbkhJ3E8q8zKnyteFw+BrqI12o3b+SymBzqoPkVAcYUhskrBvUo8pbkyovDaq8tKnw1qYqQIf6SIlY3t2SaSICY2u2KUfTFBxNUdKYLPQamlKeaEJ+pITc/YaUxAmgqBQt6aJo4aqgOEYARQtKIk0ojxGA0YbmgytpzXWk+aAtzbmCzWxDq2A3F9rSkm9Ls3BfaE9rgQCIwipBYaXg+yPcFwhWtZWYbO4stqKrxErsTOwUuhNLhLlGwaoWqnekdBQJe6LfHSHIcqzERNwi0ylW57wPtxTKxZqe1mJj2otloiXdXaygu1gpgmN3mQnHKkzprDChtVzJ0SJzKnOcuNRzkB/fjvDk9XMeisD4gmdvBSXwIa9fjv6mMP4eFP+oIv4uNf1eQfy9mvjh8wdYFABSVBifv3mEcER7+r1FLUKk8Oz9c7GU+9+A8f9zhvGD8vj6kag0fphhfPXjU4Tz5s0jXr96l5J+8voVb16NMnCsjIhVy0lbNYdEh+lE2c8ULekIx7mE288h0HoG3maTcFN8Lx7BmhaAMch6BuF2c/C2HI+35Th8LSbjbz4TX5MZ7FXOZI9yhgiGrrIxbDX9jl3KsbgbjcPdeDy738PiNtkEtskmsVUynj2K6eyVTidEOoNEre8omPcFbRO+ZmjiNEa+m8HFbyZT8/HnFHz2GYc+/4yiLz8n85PPSP7LlyR89gWRf/ozWZ98Ts3X42gcO4mSceOJmzseD5VxrNMci5Pud5ho/xkHg49Zo/7fbFX7jI2aY9jkvBxj2UT0tL7EVPULpBpfINH8lp1bllGYb4+TzQT2bNLAQf8rbFZ8jNOySVj98D/YYvQR+7f8iWT/aYTsWMYa+Vgc9P6L1Qb/i02SKawxmslW5+8Jc5/CPoc5hFiNJ9L2exIdxpHhMJFC51l0e+hwbIcK9asm0bZhIg9DVXi2dy4Pd07iwZ4pjIbP47HffH7ZuYDXNuP5ee0UHvpO5WXMPN5EL+Bp0CxeBE7gr5ET+UfsNP6ZtIy/pRvwU95C/tY4Fk58zC9tf+bn+o/5Z8F4/pn2A2/TFlOX9C1pearkVq6lInkVZwM1ORliwvFgE87uM+ZU2GJ69hlyPGINTVFOFEQtp7VOh4sn99Je7c65YjfuxbryNNiVkX3bGMz04srBPdzO9eZu9m7u5e/mRUMAg8lODAshliRHBhIduJ7sJM4u3kxwEmHxdvwqhqOduJWynpvJ67iR6MJgsgt9sY6cDzfnbJgJl2OtORdhxskQKRdjrLmVtZE7B7cwmOEiWtKt3nqcDFFwdr8V5yPsOBlsRbefGRdC7GgLktLur8/pIAWXklzFWh2hc1Es7r5zjeEnV7j7+Cojj/sZejogFnc/vDfA6L0Bhh72MfD0CqMPLlMY4kmgoDDKjQiQ6eFtrI6PQgMfpTreClUCTLUJVuoRZmJMuNyYBH09UnQNSdeVkqkpJV/fjHQdBTFSayJcdhMenIHttgimr8riU6cKxm2qQ2V3NZv98yhLymIkN55/HPTllzhHfokw5uE+Z07uP0i403bWGKxmndyPqJ1HWW0YT6BLAq3x5QwfbOBO/GHOx5aStSMLz21lrAk4wXxJFHmBrYykHONJQjknfMJpXL8Hb1M5bpYKOjeGcGPzFo65qFHlNIdC8+XUGUlokBlQaKJHhqU++da6FNtLKbAxJstEjyQjTeL0VYnTX0GikSrpSg0KV0o56WXKrTgH7qcLx5L76Tac8zXkhJsRfYEr6XG34OgGfRrW69GwyYi2bTJatxhwZK2wIk+VmxFy7qUpeJyn4Hm5gpc1Sp6UmfAwT8aTTFNexjnxa5gXL1xDGXWIZMR8H3fNA7lr7k6/mT0XFTLOG+pyQUeVqzoq9Gsv5rL6HM6rTad72Tg6VcZxSncuPQaqNKnN5oRkAYO2GgybL2XUbAkP5Qt5braC55aa9OnNpVe+kKvyhQwqFjEiW8gD6RIeKTR4YWvKi9Wreenqxs97w3m0yZarJvM5pzedXr3Z3DZRE+cQn1vr89xaj6fWOoyaqzIkXcJ1yQr6jZbTZ6xCn1yNS7IV9MpXcFWpziWpCmd1F9KjOY/LRuo8sJfyeIsZoxFr+evFXG6eKuBWdxPXSpq4mSrMpR5j8MBJBrNPM5x1kdsZFxk50MPNg81cyq/g7Q3Bwr7HyN2nDJy7yfX8GgYyi7gUlUyn2x4u+HnTF7GHMxEbadlnS1OCFVUJcirDDMjfq0qBjyrF/pq0xJtQHaLL4TAjyvz0KPHRp3CPAQWeQr2LGmV7tSncLUCdFo1BEtojzSjYtlQ8hduXU7xTlZI9eqLKdXC3Oof2aJLjpU5BkB5l4UZURUgoDdahJECTslBDikOMKAwypDRMSsLmhcSumk2Zmw65a5aQrJhMlsk0GtzldCeu52z6Wgp3LqZ01zyq3BfStU8ihktOJK6mPsyO7owd3GxN5mz+Ho7HOXM+xo7yjUs4l7SZO635XDvbw7ELI7Re/wctw2+ovXGPo7efcHL4Vx4NjXC/JYZ7Fc687gzi16ePuPwSKq7/i4SjN4hpuU36mZfkXXpD5eVHtF2+wdVrF7l/4wSDPeV0FAVyOncjZw5uoLfAjYsF3lytiOTuyUpG+s9y5fYoB04N4954C/fmx/i3PyGy/Q4Znf3kHD1FbkMrBYdrKawsoiAvibJDUdSUplJUdojivESqs8OpS/bi8P7NlPs4UOxpRflea6r8bKkOcuBwzFaOJO+iKcmVuqiV1O2zojZUweEgI2oDDajz06faW0sE+nJBafTXFhVGYeNLc4aS9oPmNGcqaUgypjFRSn2inMPpFmJKWoDGiiQzalKtqMuwoyhaQVGMUrSlBXAsiTKjOEJJZZw5dam27xTGHDuaD9nSJkBhvjUdxXZ0lDiIgNicJ1jP7+BRuArg+G4H9burYFO3FVrSkmdOS56ZaE835ypozVfQLiiKJe/mEYWuxq5iYRbx3VyisH7wmAiB70BQmFPsLJLTWSinvUjKO2CU0iXsry5WIuyz7hZOmZJjFQo6KxV0VChoKzGnodCFvnP5vH1zmyevn/Ho7SuevP0AjA94I3DXm3d2sgB6H5REAQJf/ficV2/fbYH5AIUf7oV3P5z/27OPXr59N2/4Th18hHAvzBy+s5nfq4av3m1tES3o99D4QW0Ufk4Iw/yfwItgUQt29DNe/fjs3fW3z+98cOEP+eLNA56/HeXZ2+c8f/WSt8/v09dVQsiqZcSumkXcylnEOMwl0m4B0Y7zCbedTZD1TPaaT2WXfBw75eNxN5mMt/l0/K1mE2a/AH/LaQRaTxMBMtByJntNpuAhnyha0J7KqbgpJiF0Lwpnp/H3eBpPZI/RBHaJW1smsFE6ge3yqfgZzyBGfxY5y6dxYcZ4eid9T89XX3Lum++5OG4ap8ZNp/rjr8j/z0/J/dNnFH72NQkff030n78m/r8/58CnX1L05Vfkf/Jnir7+jMJJYyhYOJ3MZTMJVZ+Ki/bXrNH9GmetL3DW+hxn7S+wVPuE9ZbTWWM5FZnGJyjUP8Zy2SfINP7Ell3zyapazYZdc/DeupxV2t9iv/BzbBd/jXLJJ1ho/SfWRv+DXRunkJ5gwirlVzhqfMwGjS9x1R3HKsk3rF01Fs/dswhYOxMf27FE2I4h3XYMueZfcsRhApdcF3Bt6yJOO0ykb8NM/p6py5PwZYx4zedZ2GIoUeFl4iReRyzk0Y4lvN6kxk9b5kLEMv6VqcqjkBk8Dp3Fq5jF/Jqqxt8zNfh7jgY/Zs3lrwWz+UftDB7Wf87bkq8hexqkLeDBIVUiY8ZSUiahKduCpmBj6qNkHNkn43iolCshxlz10eR8qA4dSVJyY7Q4XG7LwGlveqt3ci7emdsx63me7MajGDdGYzx5lOzPw/QAnh4I4HHmHl4V+vC6zIeH+Tu5k7OZq/H2XI6zpi/RTrSnr6U4MpDkSH+CI1fjHLiesoZrwgxj0iqup6zmcqw9Z8LNOR1uJp4uf2PO7DOnP8mZwcwNDGdvFgu9O/1ltHgb0hUgF2H3RIgpnf5yOn1lnPST0xJgxLEgGb377LiUuI17148w/OgiI4+u8fDedW496mfkUT93Hw2IKwHvjl5nZPQaQ/f7GRzt49b9yzy/d5WcYA/cpTr4GGvhJ9PBV6aFj1RTvPoptAky1SdAoYufTFu0rKN19UnQ1iVdX49DhgbkauuRrSUlTtsSD21HtljvwcE5DP2NOei51+IQ3EBM/ilOHLvC3RPH+fvxOv5aFcu/8n34W9pmnsZvoH7Paqz1V2Kjv4XwtZHU7avA2nAvjmbBJHpkciK+kt6kJiojSnHbnoWLRx3WW+ox1wqjybeau8k13IxMpHPXLoplStL0NCi2V3Bm52Z6Nq2kyVFCjbUOJSaaFCq1KLDU46CNATk2+pRYaFNkacBBpR4Zcj2SjfVJkOiSYKxDkkybRJk6meZaXAy0YDTDkSd5DoxkyribJuOyjzoDnvrc87dk0MuMSzsNueSmRf8eHfp9FZz1VHJyt4zz3lKuhRjyIMWIuxmajBbq8KTSmKeF5jyoWMmtA048iN4M/oH8siGEUedwbqwMp8/ajxGFF0MKH+7bBnDDZBM9moac01ejR/cHevRm0KM3i+Nac+hQmc3RpTNp0pzL5S1mXDJX46GVNk8tNRmxUeOBmRo/menwxkyXS/rzOWu4QKy7uaGcz7ByFneVU3lkNZdnTmo8Xyvh6WZLRjfbM7DBkAFXHe7sMua+q4Sb9mrcsVVn1FKVl7ba3Jct5rHJMu5Jl3JPockduSa3ZBpcl6rTJ1WjT65Ov1SDAZkW/RINLuqpcERrAVesDHm5dSW/eq/n7X43nh+I5EV1GbeK6+nP6aQ/4zQ3s09y6+Axbh08wc2Dx7me283V/A6uVZ/g+blB/n77KU/6hhmoO8FQejODydWcC0qkeYcbrbs2cH7/Nk5EuHAscRVtaY4cTjCjPECLfK8V5PloURBoQFmIERWCfRyoRfleVXJ3q3DIS49sbwMOeOmTsV2VrI2Lydu6TJyXawiSkrZ2PhmrFpBuO49Mh4Xk79Kmwk9GtpsWmbs1OeirT2GIjIIQY0r3ySkOlVC2T0Z1uAFlwdrkBWlREmHMAQ8NKjwNaPFQUGS+gHyDmVTI5tPoJOdq5F6upmwme9M0StznUbtHm8adphQLvaGOi+jwXMrxGD16ThcwcukIt5tKGciM53SQJ3V7NnDjaAUD12/QcP0lpffhyPA/ab32gs4bTzl96wXX7z3n7qMH3Hs4zODdm9x88pTBt3/j/MN/UXnqBTmtgxSfuUdV/zMaB9/ScPUZJ3rvcLtvgMenWxgoj6arxJOr1bu5WefD1aOJnLt4kuMDd2i6MMzhM8PE1PbiVTuMe8fPuHX+hG/bAxKPXSe/rYvKxnJqanIoK88kuzSPpLIqImtOElJ/gwOHG2kojKYrZTsdoc40+W2i3Hsr1SHbqdnnQkvyGgoPhFGWE0Jdphv18Y7U7VdSLSjBIQqqAxRU+Eip9JJQ4q4hrhSsDNSkIdqQungDjqQZ05qjpF7o4Ew0pD5RQm2CMTWJcsrjJNSlmdOQKcCiNS2HnKhOseZwmp1Yq1MUbcLhNKGT0YTKZBPqMq1oybWnLc+B1jw72vNs6Sywp6vQga4iB9oL7WgrsBGvrXmC+mhNS541bfk2tAn2tLBWsMCG5gJbGnLMOXpIWC9oTWeeJV15ZnTlm9JVKKz6M6VTsJ4LFXSJu6qVdBeb0F1qRpdQ9v2+9Luj1AThdJYq6SqVc6xUIZ7uUoUIigIsnqgw5USFCcfKFHSVyDhRIqe1zJaB87m8EZxfIS8i5ETevOLN22e8/nmEl2/f8Ortyz8ymMBh/2/nPat9AEgRLN+/K4RdXgrK5dunfCRYx8Ks4W/A+CGwIqztez+vKKiLH2Dx368f3hGhUbSthRqdd4maD4T67jf7I9E+fyPA4j2evnnGi9cv+enlKP3dZYSuWU6sUJ7tNFvsX4yyW0jMygWE2cwi0GqGCIxuivFsF2pyTKbgbT4TP6s5BNvOJ8ByhhiMCRT7GqfhbTIZT8VEPBST8TSZips4uzhRnFXcIXkHjJ5GE9hpMI7txhNwlU7ESz6DcN1pRM0bS+r3n/9v3t4zqso03drt8+39de/dXd1VWtlKVlLLUGaRnMMi56SimHMWJKOgZMk5C5IVBBVEFAFBjCiSkZxBkmKq0NcZ74vWru7dZ59zxjjj/HjGs9a7cOAPx/Bac95z3lR/+SV3Pv+Cmx9/xrV3ZnLjg8+58elsLs34mPMffkL+l18R8R9/IvTdvxD23jukf/Ihqf/xJy6+P4MHy36kVnk1ZRqriFr5FT6rv2D/qg/YIDsDW/n3WS8/k3UK77NG6X0MV/8ZM+WZbDL6GmvtT5FI/yemK95BR/4/2HFwERE569jvupxjdvIiMFotfg/DhX9FZf6/YyD1nxjI/i+s9f9KoLcKnodWsEn9PdZL/YXdKp+wTu1v2Fp/jOvBRfiun4u7zkzirGZTtHkB122+pcr6S2rWf8Ojjd9xZ+0XVFp9zPMI4T/XL6jZPYN+rw/g8pdQ8D6/pHxFr/Nsnuxfwou983jl/gM/hSxhKmARv0bJ8kuUHM/DVjEVsYzXCct5ET+fl8lz+TV3AQPnPqEz5M+8iv6Gp4nLKPD/itDExZzN0OaCrwrlLmqUeEgoclah4rgG9721qTyuSJG3HIknV3A2SZ+a64d5kLOHB+GbaPfbRLf7esZOHWA06CijwS48i/biSfgxniacZCL5GFOZx3ma7cp4tgMtkZvEHdB1wtB3sIU419gQaoXwvlYAyQBL6kOmE9LC3RhmI9bmCLB409OAMlcJVR76PAoUbG0bWqI20xK1hZoAK644qFNop4IAjhXH9Clz151+7a5HpbNEnGGs8NCj1nsND0P20ttcSNvAXdr66ujvbqRtsIHOoUZ6BpvoG2imd6CFrsFmHg808niggY6eh4x1PyL22GEOaiviqCWPiwCG2oricdGZvt31VKafSxRw01XBQ0UFf00NTqkrE6ggQ5S8LNHyKoTIS/DVsMTNbCcJPkmkJudx/sIVyq5epelOORONFUzdz2f0agy9WR4MZx+nO9GOGye34GWlg4vtDrJcPbgXEkp1SAy6shsxV9qKu9FWrhxyps4/Dt8jcWw5mIaNSwkrDeJZa5jEVd8q2sMLuOPoTPmuzRRbWHLJ3JDSzebc3rOesi3mFFhqkWOsQpq+AqlGSqSYqJBspkqqhToZxoqkGCoRI1EgQkuJMC01QjRVCNVSJlyiSIREhlg9WfLXL6ftlBGjqWsYTDaiNUCJemdZ2hzU6HcypNvRkGZ7LVrslHh8WI76w6o8ctDnwVFdHtir0+AsT7e/orilpDNOma5UHXrSrOktsKM96wSdkf689I3i+SEvhrY60Gi+nSazHbTp7qBV+wADlk70W+2nVkuPamUpqpUXcUtlPrdUFlCjtYoHmrLcUpKmVGYlNQaq1OvK0mOiwJClAh3Gq0QretBChV5zNW4qLKJGdQkNustoNl5M19ql9G9ZxtRhZZ4eUGV0pxrDm7UYWK9NzzYVJhz1eOqgz/hBHYa3a9BvI1jXsvQYSdOhvZwu7RV0S1YxoKfAgKEyPXoKdOgq0K6vyGN9JbF257GuCo91VGjSUqRaS4EabUU6TDQZWmtA90YT+lwPMRQdTXfyeR4nlNMcdYf22Jt0JVTQlSiAYwWtSTdoSamkNaOKsWuNvLjTTldRNXXJRXREXKM97AIPT0Rx/Yg9JYc3c9tL6Ai0oTLCkmvRRpwPUSfHfRoYTzsrcOa4OvH20qTaSZHrLEfmESmity8m6YgyMYdVCNkpQ+SWlcTaLCbRZjG5+xS46KBF3MblBJv8QLD+D4QYLRB/JvmQMjF7ZUVgjDwiR7yzGklu6qR5Ssg4qcMZDy2yPVUoDNbnnGBTBxqT6aRB2XELSvfqkqb1I5nqS8hUX8p5Uxmq7Qy5e9KIpM3fcPbAIoodZCk9LCTyF5NhOZeSfdJUeelTELOdzsoMxh/cYuROLb23aqgqzOVWdQnNvT087PuF0iYoaXrNteZJKtuecq/rKfX9T2keeUb7xAvaJp/TPD5F8+QL7j75mbzW5wQX3yP1bjMXHw9zpWOCq63jVDX20NhcR3d9Ca034rh9wYuaK2E8rMygoeEW91o7qe58SlHDJOHFrZy82IZ70SCORcM4XR7kWFEHIdcaOX31JumXLpCel0VCThZBZ4vwzr+DV1EzYaXtZJdVkpcZTHH0Aa77b+SGz06u+dlxIcCO7KCD5CU4kJoUTka8HwUxDhQFbyDfU5t8T01xr3buMS2yHJXJPCJL2sFVpB+R4py7Ig9rFPcAACAASURBVHleSuT5K3MhTJ3CKC0KhEqlMA0uhUu4GKZNfpgu50IkXIgy4lKMKQVCMXecFecjp2ExO8SE9ABD8iJNOB9lzNkwPYTVfFeSrLh62pqSN8AowGL5mTVcS7HgcrKJCITiDGOKoDKa/u6ZxXQA5oyFuI/6QrwRhcK2mCQTSpOMKRMKwFMMxRWDwoq/0jMCPOqKs4jCur9yYR91hrBFxoAyARwzp48wn1iWqfcGEAVg1OZ6+vQRALIiS5fyLN3p52laVKVrczXLlMb7yTybHGbixRMmng/zVOizFoGxg7GpZ4wLwPh/BYj//PxfqI6/h8e3r/8bMAoJZ/EIsCjMJL7pVfxnUPz9+9+rjWNv2sTf/oK38qZ4v5FIhc8EYBx52iMWTo4/neDFRD+NFVl42q7i1Ib5BNn8wCnrRfhZLsZ/7Y9iEloAQUejbzmk9yW7ND7hoO5sHIymgdHNdL6oQAr2tKvRt7gYfivug7bX/5ojusL5Rtzusk/rC/ZqfsYe9U85qPklBzW+YI/aZ+zR+JL9Gl/irDQb7yWzCJz1N2Le+TMF739E+VffcmP2d1R+9Q2ln8yi8P2ZXJ/9Ode//YKr331O+ow/UfjDhxTOm8mNHz/n1oIvuL9kDvdWL+Sm+gqSpb/CT/EzDsvNYLvCDDbIzmS93ExsRGCciZXCDAyl/oyhzDtYa33CFrPv0JV7B1OpvyKR+yM79i8gImsNDt5yBJzQZp3SR1gunYHBgr+gOOf/wHDpf2Cy8t8xU/nfHNn5LbGnNDm09nMspP7ANtWZrFP5C9ssP+HYrvn4W32Lt9YMcqy/4862pTRtXkjPtkXUmX9G8/qvebx9Lr1HljIZuoLOY9/R5vQ5PZ4z4MKXUPI1f8/+lr6TX9Bn/y1PHWbzi/cCXvjOZ8p3Pq+CljAVtJhXkct4Hb8Uslbza+ZiXqfP49fzP/JT0XJqPf6DjqjvqE1bSWjA56SeVeVcvDoXjytw20WDm3YqVDmrU+GpyWUvVTJ95InwWk5qrCZ3S/ZRm7uPWsEyPmFLr8cWOp1tGfLZz3iYG2MRHoxHejER5cXr1EBeZvjzLMuLJxlu9J8+SE/SXjrjt1MXbM3DQHMawqyoD7HiUZCgOgrAaCWmCAVwfCDAY/Ba7vmYcuukETeO6XDdWZN7vmaiuigojA3htjSG23LPz4JiB3WK7FW5JqwLdNfjmrOEay4CYBqIwHjtuISbgjLpb8OjsH30t16mffAebf3TwNgx1CQCY/dAI739TfT2t9A10EzHUAudw8109T1iXFAYj9txSEdJVBUFSHTVVcJNT1lUFoX3wutpeFQQlUZ3LTXcNJTx0FDCR02RUwqyhMrIEC6nQKC8Ml4aWlzy8ORhWjDdl8PpLgqmp9CPvkJv6tPtKPZbQ46LESVB26k548bl4KPk+nlTlx3P6Dl/XuT50p4ajPP6A5w030zhrh3UOe6m1tuTI3ui2OV2AfPDeSzWiWTL9jJyfB/yIDCfBw4O1O7fyJ0tW7m9ZQO3t1lTvd1aBMZ8KwnpAijqK5BmrCqedGM1ss01yRb2SRspE6klR6i6AmHqKoSqqxCpqUSsliKJ2vKc1pXjyiZZGjx1eZa+iec563kcoErbcVU6nTXpcdCl00GX5qOaPD6iRPsBORr2K9PkoEODg4Q6eyWanWXp8lYS/1xTmIRH0SY8TNtBQ0EgjRfO0ZxzlcnsCrqcfWheZ0OLoS6N2hLqJIY0Sqxp1V1Hk44pjbo6PNJS4LbSEm4rLuSO0iJq1VfSrKNAs64a9RrqdCgp06guR996XTrXqtJmIEWzuTQduyQ8tJGjUnUeNQo/0KizmC5bacYdNBl1V2fKS5fXJ414bq/D0AZFRteqMrlZgdcH1BjfIc/QJhlGtioztEmFnjUKNOmtEJPYrZLVdOnJMWioyLCxKv2GSuI8ZI+hCl0GKvQYqdNjpEW3oSYd+uq0GGjTIlGlXUuJLm1lGnSVebDWnE4PL0aTCuiJq6A94g5d0dX0xFfSE19FZ0wlnbGVdCZU0ptSzZOce/Skl9OSUEhbfDHtYddoD7lAvU88N51duX50K9UnN3A3bC23Ykwoj5VwKULYuKJIjlCB465Mkos88UdWkXJoJXmOCpyzUyB++3Jid8sSuGUVPmsXE2WznESLxSSbLOScrTT5O1VI3rCaYMMF+GrOIchoEafWLiJ+nwLRb4HxsDwRR+RIdFUj7YQO5/yMRGBM81ClMNyU/FOGFIdYkXVIjdIjRhSuVSVLYwX5eoqkq68m02ARhdsWUuYow7ndcyl2+JEKlyVUOiziyq65pFl9TdrapVx3MaXIQ46quAN0V1+lu7Wf5r4p7vb283C4l+bhYXoHfqKp5iXXaye50jRJedsz7nRP8bB/itqBpzQ8maJl8pWoLjY9fc3dyZ+5PPoT0dUPSLv/iOKWTspbernTPkxtexeN7TW0tpfQ2pjJgysR3Ki8zMU7dVysG+RG6yj3up+T/2CUgMtdHC8e5viVIQJLeom42kly9RCptwc4Xd7I6Wv3SLh8k8iiO/gWNeF6uQ+vK11kVjzkQmUF6RnB5CUcpSRyJzeCd1AV5UBBhCtpcb6cyYonLTmRcwmhFEQ4ccF3HZc8dbl0QosLJzQoOCGEYOTIsV9O1pFV072MborknVQm11eJ/GBVLkRokB+mRn6oOkVROlyONqAgXI/zwjxjtDGFseZcjDEX5xMLoi3JCTUhN9ycjFPCnmlTCmLNOBduQEGMiQiM0yqjBddOW1KetuY3YCxOMaPkjLloTwv3ZQEYhSodIS2dZik+F6xrQWEsTDQRVwwKwHj9d8BYLlTtiGnoaVgUlMWKdOHoU5GhT0WmARVZBpRnGVD25lSIKqI+FdnT4PgWGgVgFGBRUBrLM3Uoz9CmKuMfgXHyfwDGtxz22/3PoPj2/b8Axn9gN8Gqfjr83xVGAQTfqoZvYfF/Uhh/A0ehnFss6BaA879757/98jfDlaPP+hmd6hUt6fGnkyIwNrwFRtv5BK9fQJCw5cV6GQFrF4uWtBBucTb5niMGs9mp/rFoMR81/B4no7m4GP/wm8Io9DM6i8D4NUffAONhna85qDObvZpfsEd9FruFDS2an7NX83Nxrd9e9S84pDAL92WfEPrNB+R8Povyz77h6nufUfbJ19z8fh63Fy+kRmYJ+V++y/nP/5P8T/+d+0s+o375l9Qsfoce9S/p0Z7HoJU89aayZEh9SdCyD/FY/QFu6p9wQO1dNsn/GVu597GRnSEC41r5GVjIvovR6r9gIv8uRvJ/E1XGdTqfYSr9VzRl/40tu78nIssKtwAlgvwMWKP6MVYr38dw4TvIfvkHdOb8G2ZL/oSl4h9Zo/9HQnxk8XJagpnyH1in+p9s1PwbO0w+5NjWuXhZf4W//oecs/qaGtsF9NgugMPyjKz5ml6rz/n5qBR/P67Ay7AVvAyTZvj4Uia8V/IychlkKvAyWYahoCV0uXzBsNsMRl0+4YnTbCY8vmfSew5PA+YxETSHn5IWQ/YKXmUu4lX2Ap5nL+LnfGVq3D6kLOg7MpIW45fwI/m5BuQFKlJyQoVbxzS5s1+RCjslioRtCiEaePuvxCNwFRXX91FfeJjasM10eW9j0H0Hfe47aHTZTPPJPXSEONMf48VwjA8vkoJ5mRTIy/RARs940RXvQHf8AUbSjzJ05pBYhfMoyEoMvwjq4sNTFtT4W/DA34qHp6xESLzrYyoqiXe8jEVYvOqgJt51QUIi24aGsPXUBq2lLnS9CIwljhpcPqrGVSdN0ZYucdQU4VGo2BEUxuueOtzxNaUpcCN14QcYeFxMx3ANnYMNDPY20znSTMdgA1399fT0NdIjWNICMA630DXSSk9/PZN9DSR6HsVOsJ11FXHTV8JFVwEnbTmctOXF9256SrjoTD9zlMjhKFHEQbSwFXFVV+SEkjwBMtJEyckQIydFkPSPpFtq0hi4m4GUQ7REbqbsmA6Zu1eRuHUZsdtWEb1TkVQnc+rzgugpzabubCZPK1L4tcwLyk8wWODL/YRQWnydeeJzgOFTh8lzOIDHsWyOnjiP5fYIDG1PY2ZTzNGNeZzdH87Dg7voPGDFo+3beLjFlgebLbm1yZzyLeacs9Qk2VCBZEMl0k01yDHVItdYk/NmEnLWSkgxVSNKIk+omjyhqkpEqCoTp6FEqrYKZw3VOG+kSsUWNbp8rXiZvpNXOVvoDdWh64Qm3S5adB/Vpv2ohFYnTdrt1eg+pEqbnSatjto0O6rT6CBPq6sc3X4SWgKMeBi0hurIHVxLP87VrFSu5FZRerGVRyVt3D4ZSo21OW3acvTpKfBQV557qrJiifZDVXkeaSjQoqvKHdklVK9eQI3CYh4qLKFJYxWt2jJ0asnxQkODNi1VJo/sYGC/LU0GyjTaqtDopMWjo3JUG3/OI9Vvqdeby8BuOSZPaDN4UpU2JymeeUv4xUOf0c0yTK2X5/VGKV7aLuXJ2oUM2ixmwFaK/k0KtFnJ0GAoRaOuNA2aMjyWyDJgpDDds2isxKChMgMGKvTqKjNgrMWAiTa9xhJ6jCT0GxnyxNiQJ3oSBiWqtElUuKunQ6edG1Ox+fRFlNIZdpuemNv0xt2kL+4mPdFV9ERV0RtVSV9UBV2hJXSFFdETfom24AJagy7TEpBHvXcCd909qXDcyU1PW+6FreNOjClVcdpciVDg0kkt8o5rknVMhWQXGZLsVpF2WIr8o8oUOmqRuV+J6K1SHDObh7vxXAKN5hOlPZfTOgvIMV3F2XXyxJqtIEB3AR7qcwi1XEmQzWKSD6oQd0CBeDtlEp01CNy7ijhnVVKOS0RgTD+hQ4K7ChciLLkcsZZrQevI3avOOWsFcvVkuaSnymUzfbINhHWV0uRuW0y5uzwVQr+i7xJun5hHtfM33HVZQoUwk7dFhoL9qlR5zKHslB5XU07Q1NzEre5JKoefc/fJM5qfTDEw+JLehjFuNj2jpPU5V1ufUtk5xf2BV9QMvOD+wDNqR57T+PQXGp7+wsNnv3Dvxd8pbO3gbPUdSu49pKaxjZaWTro72uhsv0d7xzUet+ZTfyOLs+V3Cb05StDdXzjf8Jyq1jEu1gwQeq2LE6VPOH6ll8iLD8gofkBx/Th5dU+JrugioqKL4OudIiQ6FA2yr3ASr6sDVD6sp7iqlDNZYeSkHqMw+QiXwnZQInQ1ng4hMSODiNzLZKamkR3hT27AIS6csKbwuDaXjqlTeEKDS56q5LtKk+uwhHP2q8mxk+eskwLnTyiT661IboASF8LVyQ9VJTdIhYvhWhRF63EhQp+CSH0RGIvizLkUa87l+DXkRZiLdvT5KCvS/PW5GGfJpQRLLsULyWcbrqWs+82WLjuzlsrM9dxIW0upYEm/qdAR5hQFWCxMNHoDjGbiZwI0Cqf4jOV0ICbZjKvJplxPNuFGigkVqUaUpRpMW9Jn9EUb+kaaLjcEYMx4czL1KX97svUpzzbgRo4BVWcNqcwRXk+Do6gsZuqKCqPwuiJLjxtZetzM0JlWGO8l83RiSLSjJ6aG/pvCOPZ07B8qcd5C479UHf8JGAWG+43ZfjfX+N8Uxn8Fi/+3wCja2NNVOsL8ovAXe/sLhVTO75M500rjCGPPBhh73s/Y83HGn03+gyV9ynY+IRsWEmKzlMC1K/C1XigC43GzuSIwCgqjAIz7tb/ETv87HA3n4GI8TwRGUWEULGmj73DQ/xpBYRQs6UPaszms+40YfhGAcZfqx+zR+pxdks/ZqfEZB9W+wE3hS0IXf07KZx9SPms2bbPm8+rdHxmbOZ+Wj2dz86tPuDDnXa7IfULLhhWM7lfixUFlJrau4rXFHH62msfoplXc2yKNh+wM9srMZIv8B9is+gsHlN5nv9Sf2C39F2xk32ed9Axs5D5gncIHWMnNxFT6b5jIvIuh9DtYqX6M/caVGKz6MxL5/83GbV8TctoE90AVIsLNWSOZhfnq9zFd9i7q3/8B4/l/xmLxOxit+l9Y6Pwb+3Z9ir/PavZs/gxjlf+FreSv7NJ/H8+tc3Hf/CXuhn/ltNlHPNw8n4H1c/n75kWwaT6T5p/y6/Yf4PBSJj1/4KXfaibdZHnursGYmxpPA3SYitDhVZw6o6e+54nvu4wd+4xxpx+Y8ljIK/9F/BK5jMmwuUwlLGLqzBJe5qzk+dmVNAXPZjxN2PTwDanHv+K472xSi00oTtTjoqc8F44riFsZyh2VKHRVJOm4DGHhKrhGypNzdRt3rxyhLm47rcfW02lvS/2eNVQesua8vQUZdhbkHd/M/Rh32uN9eH4mgmex/kzG+TKW7MN4hi+TOR68vuDNaKYjLRGCNb0GARqFlX73fIWQign3fIQEtCm3Txq9URLXctNDn2uO6lS4af9mWQt29KPgtaIV/SjEhju+5hTZqXLxsJKoKpa6aov3dTcdyt10RGAsP6nH/QALWkM20xB5iL6WIjqG7tM11CgCY/tQowiM3QMNbxTGZrqHWmgbbKZ9sJHu/jqe9jWQ4GnPYT1lnHUVcNFTwklHAUcBGHXkOWakiqu+kviZg0QWe43VHFVdgb36auw15HEUlEZ1Dbxl5AmWWk2M9EqiVy8kUWUxhXusuWC3mXgbCUkb1Dltq8LpjUqc3qREzDpZUrbrUBvjxk9l2YxdSGGs6jT9dyNpu+FLd4kPry8GQoILI34Huey4F097d2ICz3LKNRjPg8c5bh+HiUECGgsP4SvZTtvhTfRu1+TRxrXUb7KhbqMZdzaYULbJlBxLLZKMlUk0VuGMiQa55joUmEjIN9ESE9JnzNSJ01UiWlOJaHVlopUUSFFXIldXnWsWepRb6VC9WZNWV1OmErczdWYj/SH6dHtK6HPTpddJn8f2mrQ4a/LYUYsOOwktRyU0O2vxyEGRB/ZStJ1UpydsDY9Ct1AVcoDSOB8KC/I4d66M0+ceEZvfTuy5Ou5nVPBgsx1tqhK6lKS4rbmYWqEgW3sVzTqyNGjI0ipRpl1bjXaJMo3KUtTKLOSR3ALqFL+jSeUrhrRW0Gyoys8nXSAllsaN5ox52zIeY85ErCrjXj8yvHMlnRsXMXRwFf12K+h3XkGf4zJGHFfxzFGW54dk+fsRFdgvy+utixleN4dne6V4elCJ8f1qdK6X5bG5LHWaK2nWkKVFQ5p2vVV06q5i2ESRMVM1RgxVGdRRoV9PjW5dNbr1Nek31WfQwJBhfX0GJRoMaKvSratOrb4uXfsdmArPYSjqGo9DK2mPqaYzrpqu2Go6IyrpCq+kO6Sc7qBSBkJKGQi+zGBIEQOhRbSHXKQlIItG30RqT5zitpsDNb7CF8J93I/cwu3odVwLNqD4pClFXsYUBuiT7alI3MEfidr8A6nbVnL+gDq5R7TIOqKJ/8bl+NquJMBkEaEac0jSWkiCxkISDVcSZrScQLNV+JtLEbFRidgdcpyx0yDFXoMMdz0yTxoSuFeKVA9tsrwNOetnTLKbBrkR1pSl76E2z5GmNHsqXddw1kSOs1qynNdW5bqtDTcO7uW6sz03A924Hb2Vq8EyXA+ax52gH2gIkOKhuwL33FWpOq7CTV9Fbp2aw+1IOa5GmlKc4kJn00Medwozir/QNAhNIz/xqH+EOwM/Udb1mkv1TyhsGOFG1xTVvS+4O/CSh6M/82j8F/G0jv1K19BPtPZOcqXiLlevV1F3/xE9j5oYbWpkvOkB4y23eNJSweOHZWRUNeJ27QkOFb8QcnOC4tpeSu41kFFxn4DiB7gV1ZN65TY37jdzu/clua2v8a/ox7W4C6crvThc6edwySgHrj4nsGqS+639XCi5THZ2JPk5/lw660Nepj+p6THEZecSnldBSN5tMpLjORd+nAL/XRR6mFLsLqHYXYtSL30uH9fkoosS+fZS5BxcTfZhec46CH2MCuJ+71x/JdGSLo7VoSBMAEfBmpZQFGPMpRgjLkQZciHKmLxwI86FGnI21ARhl/S5cHPRks6NMOVinBXFp9dx5fQ6SoQ7yZriBAuuJAgzjGuoOLOOsrQ1XBNgUOhbFI+we9pYtKSF94LKKCapU8y5nPomQZ1sRkmiMaWJxlSdMRMt6dLTelxL0RUt6cp0fSrT9aZPhh43MvR+Sz+XCQCZpU9l9n+BogCLwsxipXjriXON07ON2qLKKADj7Rx9rp+1oLkmRWyaGZsa5v8/YHybZn5jRQthl7e9igI8iqsA33YwijOK0/OM4s8Jw5ZvOhcnnz8RN7mIsPi7xdbDY/3TwPhPBZDjUwIw9omW9OjkOFPjfaIl7bVZmkDb+YTZLiJsw3L8rZb8thbQ3eR7XEznYG/0jQiMezQ/Q1QYjefhZrpA/JYplHsLpd1OBt9MW9J6s7HT+wZ7/e84pPu1CIy71T9lp8pH7NIUirqnFcbDCrPwXPEp8T98TsEXn3H/izm0fbGAttlzafjiK6o/fY+HCz+m+se/0WM8l1HbH3m5V4qp3ct5uX8l47sWM7B/Fc0OKvhofsiaFX/EQulDTBQ/xlz2AzaunsGelX9ll9S7IjDayMzERu591sl/gJXsDMxW/w0LuRmYSP8NY+m/scN4DtuMvsVQ4x2sbT4mIE6XE2HqpGftZLvNAkzlPsRS6gN05v47lks+xHLZBxit+CNmav+GrfW7eLivICZMH1ONP7Fe/c+4WH1F7P5lBG74hBCjd0jXf4eatV8ytPF7nm74GgJ0wX45XRs+YdxuIYRo8Ku3DD8fW8r44dk8OfolTzxmMx70DeTL8SLmKyYDP2bUfTYTLj8ydXIJr4OX8UvsSp5FL2I0diHPM2R5mavOk3Rlqjy+5ebJ5VxxWkCUy3fEJihx+cpGin3UKHCRI9tbiTg/eZLdpDgToEpRwSYuVuzjRKw6N8rsaMw8QF/ILkY8dlB3cC2Xdxhwwnw5lpqfs2erDCH+tqSF7KUm1ZvuGG9exwfxS1IIr8+E8CI7mBd5foymuzOa4Ux9sC21gWtEBVHoWHwQYCHOKgrAeNvLmNteRtz3NRNtaQEYSxzUxOS2AJkCLAoKo6hE+lnyIHANt7xMuHhISQTGK44aCGrj9CyjHlUehtw+ps8doZIndB2PQ7fSFH2YvtbLdAzV0DXUxFBfC9OWtBB4+S9g7BoUnrfQPthEz0A94z11JHjYc1BXEQcxGS3HUW0Z7CXS4ntXQyUcdeVw0pPHXniuKcUJjRW4q63EUVUGRzVl3NQkeCtJCJLTIEJOmUh5WcLlVxJiqEXIWlNC1xgQs16PGBt14myUSNygRMJ6JRJt1aj02cuv1zMYPBfBq47rDPZfo6vtHP03I6E4nOc5CZT5BeN3+CRHHQO4GhLFnVOu3A92psjzBNtUD7Fx+SZi9NbRuseE8f0SHqw1oXnzGhpsjbi5RofLa3RINVYmWl+BeDMNovWUSDFUI9tYkyxDNc6u0yVBT5F4bSXiNJWJVVEiRV2VCwY6XDPV46alHo1bLbi7UYsmOwOmYrYwGbeW3gBd+k7oMuBmQI+DPq12mtQfVaPBQZNWZwNa3IxocNfnvpMq95yVqPPWpTNxL21n/SlPCiT/dCpZlx5x5mI90UWN+BQ24HephbzkRzw8cpZOQxceKxhQoy3NQ62lNOmspFlbhiYRzgTLV8KwsQ7DhhoMGSgyZCBDj84SHmvP45b2HG6ZLeWZz2YoDKDZ14SJ+DW8iNZl/NQqXkTKMnJCjmHX1Yw6rmL00BKeCefgEqbsVjBuv5IJV3le+mrxq4caU0ekmDy8Cvz0+MVDwmtXCRMH1Wg2W8p9lbk0qi+lSXMZTfrLxJWBoxbKjJuqMmGkxqi+GiMGmvTqa9BnokOvuT59hob06GnTqa3KYy15GiXy3JWo0bxlF1MhafRHXqYlspzGqAoex9+kOeoGbdFVtIVX0B5SRmdwKb3BV+kNKqQnoICuU3m0BmTR7HeGRu8EHp0M58GJAB54eVF7ypOHwe7cPmVP6YmdlHtto9R3HSWBpuK+55Sjy4naNJ8Ym8WkbJUj66AGOU7axDuqE3hAnpDNqwjSn0eI5lyi9JcQZrSMAIuV+K2TIWCjIqHblEnYpcDpQ2rkeZpRGLiOc37mJLtJyAu0pDB8HXkBZmR5GXAjYz/3ch3puuxNZ6YrtV5byTdToNBAhar1VlTt2sbFrZs4f9STsoQ8HhSkkH7Kkiw/BUpD5GiKk9ASqsn9k9Lc9VnBg2ApHoUp8Ch6JQ/jlnM/SY07qbuYrBPSzE9p6IRbg1AyMkLF4CtKO15woW6Y/NpBrrSMU941RVXPc6r7pqgZeU3t2M+0D//C5BB09r3k6t0m8itucf3OXZrq6njyuJXR+jqmmpuYaG6ivb2e8tZuQm504V4+SsCdKS7V9/Cg4S737l/m4s0SYu82crGmgZvNnZT3vSSmdgL7K50cKO7m4JVu7K72cPRaH0eu9HGydIC8midk5l+h5EI6VVfOUFl1gbybNwm9fA/f/AeEFNQTmXWT1MgT5ATu5oKPDVdPGFN2XIdrbrpctJeQvkuR7D0qnNujRMYOGbL2yZF7VEiyy3PWQ5GLQRoURWkjAOPlWB0uRmqRH6bJ5VgTiuJMyI8QNrZMK4xnQwzICjLkXLjZ9C7pAEMyAoXAiwFFiWu5nLSGkuR1FCdac1EIyoTrUxgrhFasuXra4k3IxUQMt1wT1EYxAGNOqWBHn7EUPy9MNKbwTfXOtVRLSk+bcT3JhMpUU64l6nI1UVsExrJ0QwR1sSp9+tzM0KMyQ0hICz2LEoRgi6AaCqpi1dn/OgIsita0aEUL4Ze3R5eKTF1uZen9DhiF5Sf/GhiFGca3YZW3t6guCmri788/JabfKpFinY4o/gkC4PT5w9sOxbf3WwAU7mlgnE5BT1vV/wSLb4Fxapinz4VUtJCCnpYyhRi3oCwKHUDCLSiLwl/ktyDM1ACjU8Ic4xNGJ8aYOJmIzAAAIABJREFUGuuj8UY2PltkCdnyI6G2iwhZv5RTa5aJHYueZnPEGUVn4++wM5jNbs1Z7FT7hMO6X/8WenEzmSOGXgSwFAIwjgbfYKf7FYd1Z/82w3hA8hV7NT5jp+rH7NT6jO2as9irOgtHmU/xnPseZ77/nOvffUfZzFlcf/cj8uZ/zIX579OoMo+nJiuY0JnLrzbL+Gn7Ssb3rqDXbhUDXirc95Sn7IQKRZ6abFX4T9bJvYeF3EeYy32KlewsbGQ+ZqP0B9hKz2StzEzWivf7rJX7AEvp9zCXehdz6fcwk34XU+l3WaP8MXusF2Ck9Ves1nzAyWBl/GJ0yMrfh91BefTlZrBW7hMM5v47a5fPwnr5Z1iseBdbtRls0n8fp50/EnFCD/v18zlpu5DyIGvu+xlRvnMuFRu+5Kb5h3Ru+ppf7JfzdPf3/OS6nBdeqxk6sZzREAUI1gEvGX5yncfA9r/xi/sPTB7/mlHfTyFjLuTM5UX0Vzz1m8eE52ImfRYy7j+XX0+v5Ke0lYzE/0hX9FLunvyBcrf5XHFaSJHbSjIdFxPnvYoLZ625mm3DVWFN1zElkvyUCDolQ0GaORUVBzhXvBW/GE3yirZz/cxmHvrb0O+5iSH3bdQ4ryd8vSyWmp+hZzUXk12rOORnTkTsXi7HO9ESeZynYd68jg7gVWIQT8+cYiz9BE9zvOlNsKc5bLu4ieVBgBUP/IVSbnPu+Zhxx2taXRRS0YIVfcfbhMrjupQ6aYhJ6YaQdSIsCmsDa/wtuR9gxcM3wJh/QJ78/XIIVrQQgBHUxUoPAxEYa04acy/Y8jdgbI6xE2cY/wEYh6dnGHsGG8XQS99Ai6gwCpZ0+1ATvYMNjHc/EoHxkJ4Szgby4nEQ63SkEW4XQwUc9WRx0pfnqI4MRyVSnFRZiofqClzUBGBUwlFZA09lHXzkJfjLaXBKSY0AVRW8tGQIslQixlaDpK0aJG9TJdZWlsStSiTu0CBxtx6lpw4yWZ7N44IEnraX0d9VSn/bRV415DJVfJqqxBx8HBNwcogj6Jg/rcHHmAjZzZD/Bu472hJjuo14s90U2qzn0RYNurYpUr/RlFobQ+5aa1BmoUa+mZCAliNCT4EIIzUCdeSJMlQmzkiZVDN1si00SdZRJEmizGktVdK0NMiRaFJspEeZsQ4P1hrRvs2Sjv0WtNkZ8TTUlrEIS3qEmhx3bfpcDOh1FFLSutQf1aLeSZc2Tys6fdfTdNKKWg9jHnmZ0puwlycXAnn5qJS68mtkZV0hvqCf6IuPCS6px/d6A74lbZxO7qTqWA0tG9LoNXHkkbY2jbrKtOgq0SxRokVLhXZtdfoNtRkx1mbURJ0xE0XGTWQZMZKn20SRut2qNNkp0OutyquzlgwXm/Ms35Tn4aq8DlLjSZAyo7ESRoNVeeWvzjN74YvqMp7vXsFLe3km3VUZ9tNiJMqYiVO6TJ5U59lJNQjSZcJVjid2UkzayzOyR4buDSvpsZGi0WQJ93Xn02SwlH5TWcZMlHhqrMa4vhpPDLXoN5LQYSSh3VSXLkM92vQ1aRG2w+jK0qgvT52hFjXm1jzzj2cw8iLN0VdpiCqlIfI6LTEVdCfcpl0Ax9DrtAdfpSO4mPZTBXQE5NFx6iyt/mdo8Uuh2SeZJp8kGn0SqPeJpc43klq/MGr8Arnt5UNNgCu3g/ZQGbaOS/4aZLtJk7BzKfGbpTi9Q5nkvULBtoTTJyXEntAiwUGNxJ3yxKyXInLdakJspPG0Xo73RhkCtikQtFWe5H2qJO5XJfe4Kfm+1mR4GpHhZUS2rylXojdyPX4rFUk7KPC1pipiJ3fCd9AQtov6Yxu4ZCJLgZY01831eHBgFxUHdnPW/jh5Ebk0Vz7kxoVsSrN8qErfw4MUEzrTdKgNWUFNwBJq/KWoDzCiNUqWlvjvaDn9HY1panRcCqLnfh3NrS+51fcrV0efUjH4ksre15S2T1HS9lQ81zufc7P/NfeGf6Z29Bdqn/xE69DPDA1Dy+jfqegdo7i9gxudrTR1t9Lb1sJwazujbf0MtA3SPdRLx8QYhY09BF5v5djVDs7db6K+voz++lxaGgq53tNGZWcXVxraSX80gGdlH/uudrO7pIeDpT04XO/EpbQd55JW3Eq68L82xOkL1ZSXXOFWWTE3a+uJud2L05UBXC/14Z/bREhMPoGutqQet+D8MUMKHdW4eECe3J0KpG9RIn6tHHGWspxeK0/aJlkydsqSc0iRHEcF8k6ocjlUh6txBlyJ0xOBsTBGm6JYPYpjTbkQZUBBpHCMKYyz4GK0BbmCuhhmRnawCUJKOtlbg7NhRlxOXEdhgjWFcZacjzAiN1SfvFA9LkYZUxxnxpUEM66dFo65eJemWiCcsjQrytOsuJ5qKdrPlxONKTotVOtYijb2deFnkk1FS1oAxmvJupSmCiXdBqKyWJ2hy61MfW5l6XMzU48q4WTpUZWtT5UAi78Bo6EIjoLC+NaOnp5dfDvDKACjDtWZupTmmL9RGH8PjBM8ezrC5It2xp4JoZcxcZ3fP1vQk1Oj/P78xmT/QxfjW4j8w28ziJMC1AlziG8Vxv/a6CJseXkbhBHAUqzeeQOLwnshZT35XIBBAQrfAOPvVMb/V8C4VY7Qt8Bos1ScYRQ2vZy0+EEERiH0clj/K/ZKPme7ykcIAOhqOp9j5gt/m2E8JsClyRycDL/BXkhK637NIZ3ZCIEX4ezRmMV21Y/YJkCn5mccUJqF09IPOPH5n8mb9w3Xvv2Wm9/MIeEPf8D7sz9wTTKHsW3q/LJVBbYo8GqHDH0Hpam2W0l5qBaZoSqE+spx0mUlwe7KrFP5K9tUPsFW6gNspT5ig/Qs1srPwlLhEyzkPsRaeibWq2eyRnoma2Tex0LqPcxWvYv56vcwE8FxhgiNu6znY2nwAeYW7+LuK41PpBbnLh/GwVEFA+UPsFGchfXid9iw4gt2yi/gsNoCDqt+S0X4QdJcrIg7YkSqgwm10Xtpi9hKq4sGXZu+Y2TnD4xs/ZbxHd/x89EfeeawkGdeK/k5TpNnydqMpejw4pQaLz2XM3xgFmN7vwB3BZ4dW8lU8EJ+Ov0tFC+C80uYipjH5Kn5PA9fwEjIF7w6s4Cfz61g7MwyWiKEuZ75FNkvJv/Ics67ShPpuoyMBAOuX9zBpSihi0udNC9VYgKUyMuxoun2UdJy13A8WIGEM+ZUFR/iaoAZNW6m3N+tQ4OjNZfsDXG0ns++vbJsddVG/7AMB6PXE5yyn6JUV9riTvAyyp+/xwXxMj6QkQRf0ZaeyPKhJ/4odYFbxLV993wsRVC86y2AognVnkbcOmEk2tACNArJ6BvHdKlw1xbhUUhOC9AopKSFUIyQjhZO9Uljzu+XE0/xUXXRni5z0+XmSWNuehpS52vB/TfA2Ba2lZZYe3GGsXP4gagwDve1isGW6ZT0fwFjz1CrOMPYMdQsAqOQkhZmGO2NVHE3VcbdRAknAzkcdKVx0BOAUR4nfVnxmaOeDA7aUpxUXcUxVSkcVaU5qqaAo6oqLvIquMuo4CGnygk1TTwlmpzUXkKY2QKSNq4iY5ccGXsVSNklR8JOBSK2qZBwyIxrkS4M3DzPg5JMphovMVSTw8CtLMZv5nEnNhRfu1DcXXOIC73IzfBApkLsIWQzI+561O7W4MamdZRt3EzlJiuqbVW5byvPo41G3LLU4IaFIuVrNCgwVyNOS4ZQiRwBOvIcV1+Jp7YUPkaynNliSK65Ful6qmToaZAh0SBTU4PzOtqUmxlzx9KI9q1r6NpiwcjR9XQdMWQiYA2jwaZ0eWrR667HoKspfU7mPD5qRLOLEa3HLegL2MJAyG4e+27hsd9WOkL20pfkxk9V53jZUktHYztnCx8SkjtM0MV2QsuaibnbQXRFD0lpfVwN7eL2gWI6N4XTabiVJokRDZq61Klp0SKR0KGtRb+hFsPG6jwxUWLcRI4JU2nGTFUYsNBlyHMdQ0EGdITI0J0hx8hdYyZKDJmMUed1qB5T0eb8fGkTE0kmPPHVpOfAarpsl9GxfgWDRzQZ8TZnNHErLwodeJ29m9EQYwa91XlyQpEhp+WMOS9n0nUVzz3leeGtxqsAXYYcVam1WEKd4Y+06i1l2EiOSSMVRiSKjBlr0yvAook2dfrqPNbXpElPmXp9WRoMV9NiLEejvioPjYwZcvRmMuYCrVGFNEeW8CiwkPbocvrib9EeXkZL4BVaAwULuoi2oHzaAs/xOCCTFl8BFoVzhhbfDFr9s2jxy6TBJ5V6n2Qa/JKo94unISCA2lBH7kZt41qYPpcC1Mlz0yB5twKJu1WJ2LWa08eUOe2vQaK/JimeGpz10CPTSZvYvcoEbJXh5GYpvDatwsd2BUGbpEjao0LUdjnOOOiQ5qpPvKMmp911OeMhFENv4GbKHqrP7CN2zUoy1slxdr0cF2zluGwpRZH2Ekq0VnFReSU3rI1pdT5CtbcPxTFpdFV30Xl/kM4H9bRUZlKduZk7CYrUxsrwIHg1t72UuO+9kUchWjTFLaI15Vua0pfxuGAPww+KGOwZ4lHvC+48+Ynq/hfc6n9FVd8rKnpeUtoxRWnnFLcGf+LRBNSP/UrdyE80PvmJxtFfeDAFN6d+onpigvrxQfpGOhnqbGGsf4i+vkna+l8wODHGxKspHo9OcqayHo/8u8RcvMq9u5cZa7nIaEcxbSNN1A0PcvZeM0FlzRy92smBskH2lQ1yqKwP57JOjpW1c6y0Fedr3dhdHiCprJ3ishqKr90ht7qD49dH2FcyiUvJKEH5DQSFpBDkYE28vQ5pB5TJ3S3Duc0ryRK+kFrIEGsmT7y5Iklm8iSvWc3pjSvJ2CNLrpMKF320uBKuxzVhNWCcLpeiJeIpitGjMNqI3BBt8sL0xGodYeXflaR1XIxdQ36UFTmhpqT46BAvzEhGC2qhragyXoyxICdYj3Mh+hREGHMp2oSLkUYUxwrVOGaUnTanNMmU60nTr8tTLClPEaDQXHx2LdlMtKRLzliJwFiWKnxuRsVpI64n6/82w3g9zYCbGfrcztTnTpYBd3IMuZ1twG3hPmvIrXNGv53qc29gUVAXswSrejoZ/a+AUZhhvJZtRtP902JKWqjUGX82yOTkOE8FUe55G6PPnvLbDOPbYItwTwlO8P+XwPgGHIW5RQEUh8f6xPPbbKO4yeXNrmjBxp4cFG1poZj798D4dmDybWHk/xOFsakyB7/t8gRtXEj4ph9FS9rPcok4wygC45taHSH0IvQw7lD9mAOSL0VgdDURdk1PK4zCfunp0Ms32InAOFucY9wvebvZ5Qt2an7KVo1P2S0Ao8xHOM77G4Gz3iHjs4/I/GAml76ezfUf53NHfh6D1soMb1BmeKcqbQeUxCHmgkBtQqK0MXKei0mUAtsClHD0UmXProXYaM1gg/Rf2LziL+I2lo0CHMp9hKnix5jKfyjCopXUjGlwlJ6J+ap3MV3xVyylZ2K28m9YrH4PS7n3MVWbybb137DGeiaHHOfjG61F+qV9BIWvwUjjE8ylZmAx748c1VxG5sEt3PJy4oylHk1+xxhIDKfUcS/VHgfoOnWAscBtDDuo8Xz3PF7uncez3d8wsesrJg58w/DBbxg8Oo8JbylehmswckqRLvcf6XP9mp5DH9K350uG98kw6ChPt+c8RhM+ZzL7fShZwlTyt4yGf8GvGT/wLGUWz7O/4nneXF4XSjOUqcgVp7kUHFpC3iFpzrnJc9JjBdn5thSd30qanxYhx2RJiNTlRtFuHhXu5ZK/GgF+coRHa1N6aS8XIi244WfJXXczbtrpc36XMlG7VpMZZk1JsSfBSfuwdlLheMYesku8eXwziRcFsZAZBykR/HwmnKmcSEbTfJnI9GUsw5Oe+CPUBmzgjpcFt0VVcRoWK48Lpdx6VLjriNtmBFi84a5D5TFdqk8Yct/PjAf+QkBG2CttyV0/CxEWKz0NuXBQgUuHlcVqHSH8IqiLQnr6vp8FTYFrqQm1pj7Mho6I7f8AjN3DzQz3t4qhl86hN5b0QBN9g630DD+mc2QaJgWFUQDGFB9nXCy18bTW4LiFGi7GijgYyOKgL4ujoRwO+jLia+G9vfZqHFVkcVCTw05DjsPqstipSOOksBpX+dW4K8ngoiGLnYYMrurz8Nf5lsT1K8neo0Ty5lVErV1CsOVSAqykCdsk4XqIKxM1JdyryOTn2/H8ciOJsStZ3EtO4szBg6S4BXE1qYiG7CJGwtwh3IkJ3y002+lya5M8t63Uub3WgBsbDCnZqM1VW3Wq10qoWqPKdWtFSqyUyTVWEoExUE2akxoyOGms4JDWElysZcl0WEfFZkty9NXJkqiRpalOtoYGhXp6VJoZcc/SkMcbzXlso0//PjM6D+ow5mPOSIAh3cc16HfXZ8jNggHnNXQ5W/PYzZJurw1MhB9gRNh7fGI3vf72DEd4MJwYSHdOCsP3a+nrmuDK7QFCCgYJvNxF1I1OUu/0knatk/iMRnKS6rjsVcyD3bGMWnjQobubJi1bHiiZ0KCmx2OJFn1GGgyZKPPERI5xU2kmTKUYN5NlfJ0aL1zN6PUx4HGsAY9zzei4as1QyRp+uryBV+lmkL2el/nbaA83onzfCi5ZzSdT42tydBaQay5F5VEzJvP94G4yrwrceJa0hUE/PYY9FJj0XM3k8SWMn1jEWOBynqWo8vycPhNxBvTuV6fObAmPDZcxYCDNoESaYW0FerQU6TTQoMlQk0fGmjTpKIu1P4/0VlGnv5xm/ZW0aMvTpKdH49rtkHiJzvDztIVcosk7n96wUrpDSmkLKKbZ9yKt/hdo9DlLrWcqdV6pNHifoc03kxbvDFq8s2j1PUdbQB4tfjk0+6XT4p9Ka8Bpmv3jafINpyHEg/tRuyiPMqY0Up9CXwMit0sTLIwv7VlBnKccp08pkegtT9JxedI91El11SDqiBI+O6UI3KdA1D5ForetJnbzNDCGbV5N/AE1Eu21iBc6AH3NyQ2wIj/ImhtJOymN20q67hIuSpZzQXsJl3QWcUnte0qU5lCutJBbmqsp0xT+TRtR67KfrpwkXtW0MFQzTH+dAI23aK6I5FbaOmqSDHgUq8/tYGPqcnypitlCZZgGD+JkaDwtw4NUXTrLTzLRW03vyAh1Az9xf+D/pOw9w6q8123v/b77vGeXtZKslZWuKSYmMbFXmvTeu3QQsPcCioI06UVBiqigIL1JVUB6b2JBpReVJtKLRk35neuZmLLy7tM+/C+e55mTOT9x+XOMe4z7BS1PX9A0/IK6oRciaKx6/JzGkVc8mIIH4z/y8NlL7k/+QPPcC269+Im7My/pG59manCQudYWntVV0d3QTG1zO2UPhxh8OsL0ix8YmH5JbccImTUPSb5RTvPtRgZ6bzHSU834kwbu9/eS1tRNSEUPpypHcKya4EjlBEfKRjhRPohr5RBulcO41Izi3DDB1YcvSGt8SkLlE0JuPuZY4QhOlVME1I4SW9lJbHwm2eEuJDiZkLRPhZw98mRai5FoIkassSRXtsgQbSDJFYNNxJpsINZqA8m7Jch1UabAT120CrIwUp3CC+oihbHwkiY3ohZqddLPqHDtnKbIXhZqdcoTbCmNt6Pwso2oizFWUJ495Mk+L3Qo2lIUa40AjGlntcgWVMdoU4ovm3MzegvlMcZUXTYSneorxlRfNqYyxojyS/pUxhgiPKuJNaFasK6TzChNMqdCUB8TTalJFJ7ri2YYRSlpoYsxSZcGESxqcytdh5YMARoFYNShMVOHpmu6NGXr05ytT2O2vkhdFGBR6FsU2dC/paP/WWGsTVYXhV5+A8bnQo3hU6anp5gRanbmexmfnWFiZuKfnN0/g+Kv939WIP9X96LQyz+t8XvTyyioiCIb+k0ptwCPY1NDv+2UFlnYQqJa6Gh8M8commv8LfTyq++90DL+fwKMnXWZnNkrR+SudZzfvoYI2w2/hV58TJZxSv8rnHSX4GTwFUd1vmCf8icie/mE7te4GgoKpNDVuDDDeFKYXRQ6GDU+w1HrC47rfMVRTWGG8XOE2UdhZ7SgMO5T/JiTMosIEfuczA3fkvLJB2R/sZibq5fTrKVAif4GCqw2kWy/ltAdywg6sY4Tx1exdfeXbDuyBss9a3Bw1+aYizJHjojjdGgTJ3atwkL+37GU+m9YS/x/WIv9B1Zib2Ml2NAS72Eu/g/RsZB4D0vJ9zHd9HeMNryNidi7mIj9nS2bhJnGv6Mi/t/ZarqIbfaLOeD4NVeuWRGbvZuEjEPYmn7HNuUvcNddSVWgE89S45iNjWHUL5BHLl48D49h/GwEzYf2MR98gte+O5g6ocBL3w38EijOy9NrmHP5jimHL3nl9D2Tu79gbvfXcGQ9L3avYMhrAzNR3/P64kdw8T24sgxSv4MbnzKX/9+YzPtXprI+ZTblC35M/xIKv+F17sdQ9hVULOdZ5rfU+n1E1pFF5B5dS9ZRSRIdNxIUpUxyyS4uXtYnxE2S2DQLcsv3cyPFinJ/dVrclAl1Xk92oiX1WfsoOmdMVaAJVacNyT+mQvSuDVTH7eRu8Snykw9zLsQe9zAbInKcyLnpQ0tuAAMxp3kR7s1chA9j0f6MJAXzKuc8r3LCeZEVzIucANrDti8Ao48Rjd4G1J/Wo9ZDR6QoCqAoWNICJAodjEKtjlCvI8wwCna0UK1zS7Cw/Y2p99anzlufvMPS3HCQEyWlhflFQXW8LUpdW9AVasW9CEvaz2/l8fk9CJb0SG8xj8fu8WSsk7GRHh6PdYmuh5518vRZD6NjfYxM9jMw2Sd6bWBkARhTz3jia2tIoK02/tYaImh0NZTFRV9GdJwFlVFPWnTtpL2Zo2pKHNVQwUFLEQfNzRxXWY+78lo8FVbhrrgSF9U1OKqvxkldEndNRUJMtYjfZUK0lRrn9MQJ1xXnoqEsEdrSpNtv4d4lX5oKz0ClDwMxp0hzcCRgqwNZe3dT47idR+e8mLp8jl8unGbc7wQtx+yoPrSFuj06tFqr0myqQpGpKinmqqRbqFBtrkKtlQLlNnJcN95MlqE8iXqKXDFUJ2mnBT5blNiutIxDZmIkudty//AOSswNyNHRIFNNlWw1dfLV1ajU16LFRIc2Cx26LDXp26HBwFFNJn0NGfHVYNBLjSE3HR456tK5X5duRxP6PKwY8rFj5swBxgIOM3D6CBPBnkyFBfHsfBgDycm0FVTS/fApDwchqniIM0WPuFAxTFrtGMU1o2SXdpJXeo+Cq4Xcdo5lyiiIx5ouDBm5MGR8lCf6W+lSV2NQX4lnxrKMG4kzbriJScMNTJkt5/m2b+GwIkOC0pnqzk+tqXAviR+a/Bir2EZvohjPLq7iSdQWUmy+xWvzX/CV+xhv+S85KbGE4xJL8VBdR4X/UR5nRjASd4IXcft5eXErM77K/HxGgZdBG5kMXsHLVBnmS9QZrVRnKteIl/4WdNtKMmCxmXETWaYN5UXA2K8qTbfQwWigRpOGLG2qUjxUF6NVcx331FfwQOk7epQ20aumRruBNU9dIxgIyWA45DqDfvlMnCtnKLCQkbMl9Pvn0+VzjQceSdxxjaH19BXafBLoD8yl2/caHd6ZdPpl0hWYSU9wOp2BcXQEXqQrOJKuoHN0BUTReS6Au+cPUH3ekKoLeuR4C+qhLGF7pIk8IU2E1ybC3FcQcfJ7knylSfFWINZVnhhXJUIcNhPlqMDlgzIk7pYi84ACV/bJE2q7kUsHFcjwMqYiZi9NKY40JB2hOm4ft1IdyA42oVxHil4TTe7oSFEq+zUVsl9SJ72UVsXVPFDeyG0lCW5rKdJko01f6DHaogOpvnKJmqxcOhuamO99wFhDJvcSHagL06fojBrFlWHUF4dRE3ucxrOW9ETq0XdFjQdppnTUBTM03k7n9C88GH/N/fFX3Hn2klujr2l8+iOlPdOU90xxb/xnuqZ/oWvyNQ+m5rk9N0PPy58ZGJmlq7iBlsBIBv1DeHQ2jNaraZQX1pFT20bbvbtMvoC+SbjZ2EdRST0tdzpp639G19AEg096mLxfQPOtZvLvDhFR0Y9f/QzujS85Vj3H0bIJjpWNcax0HMfSKRwqRzle14Nf4yhnaqYIrpjF6+Y4nlXjBDePktj+jJrBKe73DjBUV0Rp0HGyD5uQv0udPFs5rhps4OoWCRIsZIg3lyTFSowkazGuWm/kqv1Gso7Lc8NPjcIQDYoiNbkeocLNGC0EYMyLVBOlpDND1N7U6hiTF2VISZw1xXG2FF3Zyo1oa9JCDLnoLi/a+lIQY0XhFSuuXzQlOVCd9LOa5AtW9kVjbkabUhZtTOl5HYojtKiOMaLykgHlF/Qov6hHzWVj6mJNRKda6G9MNqcsWQBGc6qTzKhLMqU63oDqeH2qEnQpjxdKuvVpSNWmOe2PwKizAI2ZuiJoFMCxIVOH+kxdajN1RcEWoVJHBI3/E2CsSVKjJNXwtx7GqT8B49T/JTAK4PhPM43/i/t/mRUkSqHscW7sD2fhXrRaRohUC8upp0aYnH7K1MwoU8I8omA5Tz390/M3r4mgccGeFqWmRb8zKlpVI3zmwhlmanZQNMM4NjvF3MwwHQIw7pIhasdaztuvJnTrOgKtNxBgsRJvk2UIPYyCcugs2NLCthblRRxQWsQxzS9xMRA2wSwAo4veEk5qf85xLaG0e6G4Wwi+CKGXBUt6EXsVP2Gv3McclVuMq/RnBIh/zrnViwj9+n1iVn9BvNgy4mSX46fyJadUPsVB7RN2qb/PdqPFmOt/iLHehxjqfsRO29VcCLXjQsx2LO2/xsxsEa6OEjjaf4e18tuYSf4b5uJ/wVJIRUt9gIX4e1iIvYulmJCU/gALsfcx3fgPjNa/g9H6tzHZ9A6mYn/DROxtjCTfQk/uP7CzXoz9gSXEFmwjLMWK3JuQzIU3AAAgAElEQVSnuHJuB65mcnTGhzOWeIX5xETmrsQzdyGBdic/XoRe5eWZaNp372PWw5E59108dzJidvsGZvat4Lnz98yd/ppp7y955vopEyeXMuWwjKl9y5jc9TXTMV/xMm8xVH4Cle9AzbtQ/y4/177F66r/hNqP+Kl4CRQugeJvoOA7Xma+DzUr+KVMgrvhK8g/8RU5x5aRdXg9qYdkCTy4kYSCfZzJs8EpTI7kFAuKkqzICVKl0E+oV1DgqrsYCef1KM3cTXmMNWU+WqIUc9UZQxJ8VUm7ZM7D664UH9Mj18eG+IRjJGa7U1IfRVVpOLcyghhLi+B1fCQvos8wGx3EXEIIz9PP8To7HG6E82NeEI1ewtyiqWhusdHHQAR4dV76VLgKs4d6NPkJ6WkT0QyicH/Lfwv3Q61FVTpCkEUAxUY/I24FbKHKXYucg1IilVFISwtrDRt8DEUK491gczrPbeV+1FY6oux5fGEf3dEneNp7kyfjdxkc62BsqIuBsQ4GxrsZmejh2WQPz6Z6GJ7q5fFEL33Puhgc7WD8SQspoSfwslcnwFYVXxtFTlvIiI6H2WZcDDdx0kCMk/riOOmK46C5EQeNzRzTksZRU4rDglqnvJbjSms5qbIOZ7UNnFDbiJOWmCgsI1T1eOvIcclGl7AtigToSOCnJU6glhQhGtKc11Ak2caIrGNWDEY4Un/MnjgjfVKs7KnZu5N7B7fz4OBOnnq68DrYhwHXfdw6ZEbdAWOqdulQaaNKnqEsCVqSRGtLk2KiRu4WNZENXWipQoG5KoVmGpRY6lO7dysdAafIOm7PPt217LaXIjJkJ/m+uyneZk2NviVFcnqky6mSqCZLoYESzSZa3N9iQOuWLXTvMGHA0YwRT3P6PfW4d1yJOw7q3Duqy/1Dhtzdr0eXkwlPA2yZCt/FxNm9PPM/yligBxPhkTy9nErvtQpqb9ymsmmEsoevic0d5ez1AQJuPuJc+WNiy/pJqeolp6qNorRSWnyuMGbvR5vJITpNjzBo5U6HmSvTfjFM+gXTbmfGoGhFnwQjput5arOK5/vX89NJdcb8LJlOded5eSSjuf6MF55mOPcgXZf1mEgyozrQjiMyH2D9/b9yaPNHHFNYygGpr9ix7jPsVn3CcaUVZDhbceuMHcNxB5lKc6Q7QJfnkZrMXdzE8NWlvLgjx9MaWUbzlZi5rM6PXno8spenz1yDJ2YGDFubMLLTnO7DWxkK82E4LYGu1DSaDuygVkeVViU5+mUkGZTdSI/SBlrVJWk11KJ1iw0Dtifp3u1H38lLjPllMHA6hUH/LB75ZdLjk06PXzq9AWl0+ibxwPMqD9yTafNMpcMrjQ7vVNq9k+kLzqA7IIHuwDh6g2PpCYqmIySKe+d8aY48TEPMVgrOaXLFWYLII2JEHt1M9CkFrvopE+qyjuATK0jwVyTBU4lLTjJcdlEm6rgCsSdVyHbTosLbkMx9soQYbuCMzirC9dZwxVKCfAcdyrzMqAq25u6lvfQkOtJ4xoY6AymqZFdRJPE1N6W/plTuWypkv6VBcRX31DdxT02cVo3NdJjL0+9oTGeQC335BTysbqW56gF3qxp5XH2T7two6s8f5Gb4DvJKz3O/tYCephyaU7ypi7KiNUGb1msG9DS4MT3ZwOTrlzx9BU8EuJv9hc6pH2mb+InbQmfjwCwPxl7RN4fo9Ez9TO8c3Hv9E51Dj3mYFM/9g3sYOrSdjnMe1KclU3nzNqWFPTx6MsTsS2jvmyAmNofr10poq29jamCO6dHnTI+N01x8jYQrcZTd7udKyxBuLZM43X3Fkbo5HMsmOFkyyvGKUQ5UjbKvepQjlaM41k1wrG4Sl7pJPCtGiaqbIPvOBLWdozwYGKS1vYWGCDcq3bdTdtyMskN6FO1So2C7Cvl2SuTZKJJvo0TBVkVyreS4ZilNstUm0vZJku+hQsEZDW6Ea4iK3Isu6VB0UZusEBVywrXJCtMk/4KQkNYj94KwlcWKwlgrCuOsKbpqQ9ZFEy6dUiRO2CJ2bgvFFy0pjDQhN1Sfa2d1yArTJy/KhIIYS4rP6VLiLUe5nwL1oWo0hanTHK5OY6gqLRFa3DqnSXOoJk3hWjTE6lB/RYv6WG1uJRpwJ9WYuqs61MbrUJOoS1WiNjWp+txK1+ROugZ3MjS5k6HF7QxtWjJ1uHVNl8ZrAiQKtTraVKYJ/YsL3Yzlos0v2qJi78oMAyrS9ChL1aUsTY/KdD1qktUpTjWkTSjuFkYAhdCLqLh7mllBYZzrYWJ6msnpCRGnzcwuMN7s/ASzcxPM/OkIz0SvCa//4Qhc+OtrC4w4zr/MzU8uPBSgcVZ4w5s3ie7HmJ4RzjOmpp+JrkVfPjsuup6YFIDxKZNTo0wJfUCi94wyPfO/P8Lu6JnpBWB8Nj/N7OwwgiUdtE2KKLtVRGxdyRmbNfhZrSPQajU+pt/hYfA1rnpvSrm1v+SQ0kJgxUl76ZsuRqFO50tcdJfgLBy9BUvaQetzjglrAt+kpIWtLvuUPmWvzMc4yH6Ks/RnuIkvxnPjInw3fUao3LdcVF2N7+YlHFL6lF3yH7Fd7kPs5N7HVOodrJU/xEL5AyzUP8ZC4xOCXbWJS9yN11kdDE0/wtb6C1wObcTRbjk2Kv/AbPM7WMp8wBbBmpZ8H4tNf8NK7B/YSH6ExaYPMFn/D4zWvoPh2rfYsvFtzMTfwUx84aeu5L9jrPcuVrs/J+7mLs7Gm5Jf6ELlNV+8zdV5GBXJZFw887EJTMUkMns5g5HAGGYDYvgl4AKPt+9m2nEPU45bGdyqzITuWgYMPmdg24e8DvyO15HLGfX/gvmza5nyXM30yTXMnljBy6yP+KX2fbjzHrT9jZ8e/jsv7vwrL5v/nReVf4XKRVD2JTNp70LRcl5c+YofEj7m5+vf0R+3gusnvyf/xAayHL8n/dA64g7LEeKtRXq1M16pppxNM+V6jj1ZPorcPC5JpZs86R6b8Q/YxI3s3RQn7aAgWI9qTzV6Y2wpOKdDXLgWxdePUHrOjppt2hQ7b6WqMISGygs8aEykuzqRJwWxzGTH8jL5Ii+vnONlzBlexJ5hOj6A6QQ/5tP8GLh0hAYPoUpnCwIsCnOGgq1c7aFLhasWNZ56NPpu4U6wBVXuOqL720Hm3A8VOhfNqHTToc7LQKQw3g4yFXUvXtsnjhB8KTquSJUAjL6GCK8JwNgeupXWKFvao+x5FCUA48k/AWMng2PtDIx1MTTezehkF6OTHQxMdNA/3k3vsy6GxroYH2gmJcwBr22K+Nsp4rtVDh8bafzsZPC1lcbbZjPuZhKc2iKBi7EUzgaSnNAWFwHhcc1NOKhu4KjKeo4ob8BBdRPH1MQ5pibBMTVJnDTEcdHchIfGJiItVAk2kOa01ibcNDfhri6On+pmzirJcFEImuirUr1/GwXWW0jVUibPQJtqawvu7txBi60t97fvoP/QYR4cMKNpty5N+w2p37+FInttko2ELS1iRKmKk6CvQqy2IrEa0qToyXHNUInrxmpUWOjTenAHY2G+PIj05ISVLLv3KuIbuZNzZ23J2buVKh0r6lWsyFLUIlZ1MwXGKjSZ6XHLwJhbW+y5u+8QHW4n6PQ9zj2//dR57aHW5xD1Psdp9D5JlfN+mtwO0Bl0mIHwowyGHGcw2J2n4WGMxWXyMDafmvRaCks7yL87TkrLFBHJTwjMH+B0US/exd2EFnRzPr+Lq4UdZGU2Uh6eQduJMO6Y2dBjbMlT80O0GhxhNuY61D/gad51Wk6fYtTrGH37THm8Q4nJA7L87GPGfKA1M5G7GYzcReNpYx6EbqXZz5gadw1Gkx1ojPVlv+pydJf9O7vkhCUD32G/aQnmKxZhseITDL95C2e91eQcN6bax55ib2vS9kgxEqnHaKw4QzdWM9GvRkeZIn1XNBkLNeNZgDVdTtvodDjOoFsg02cvMBkVzsOoYIbrKnncM8TDvhkGWhpoORdC0879dBtYMKSuzpCOPP160jzU3CwqLO/XMKPN/AjdDiGMescz5JXAE99U+nzT6PZJo8cvjR7/NB54xNF8/CK3nK7Q6pZIu1cKHd7CSaY/OJPewBR6g5LpP5NKX3ASD8IiuR3hTVOUA41XtpPqI8cl5w1EndjEFTcF4jyUSQvQ5pyzOAEn1nLVX4U4D0UuOskQ56ZKrKsqSZ5aVIbbUOZrxBXr9YQpriJGaQ2JSmtIUVpFpuZarhlvIMtSjLJ9Stx1NuS+kyFlqqvI2/A5GWs+IU98CcUKyylVXEGV8moa1dZzS3k9t5XW06a7jmeHtRkOdmOitJ7W8jYqbt6nsqiB1rIyHtfcpL/0GneuJ1BcVcj99vv0drVxr6aAxryzNGcfobX4OI9bLzE93srsq58Yfw0jP8DwCxiY+4XHc7/QPfGK7snX9Ez/zKM3wPh4GgamoeOnH+npuUN7hA/ddoY83bOFlnBnCjMTqahqo+rmAOPPf2B6dp62Ww/Iv5JBW3ET3ZW3edLcxkz/sCggU5adTYiXHzdK6shqG+H07ae4t73iRNMcTqWjnCoe4kTlCPtrRthX+xSHymc4Nj7DoWGIU/WDnK0eIK1ygNqKbjqqmukpyaEhzpcKFyuqnEwoP2pA6UFtyg5oUbZHg5LtahTbqlCyVY1SG3WKhf84WiiQYy1Nsv0mUSdjvr8qN8K0yI/QoCBKm4JILbJD1EVBl5xwXdEcYkqwOvH+yqLOxeKrNty8akPRVWvyos2I91An2UOD/GBDyiLNKQwxoOicAddD9cgM1ibzrC75UeYU+KlS6iJO7WkZWoIUaQ1R5n6IErcDZGgNUuCWtwxNnjLc8pOj9YIC9y4qci9amYcJWrSn6FF/SYn6K6o0JWjRmKRNc6oe9zM1eZChTmuGOvcyNLibocWdazrcyhKAUY+aTF3K039dDygAoz7lKXqUpehSnqpPRYYR5emGlKYZUJJuSFm6vggYb/4JGGeeP2N+doZ5geGe9zE9M8vU9ISI0/7IdCIAFADx/3cW+O+PDPjHa9HKwdk3wPg7NP75g4QPWYBG4efvXzwhgsvJP8Hi/xUwzgwxO7NQ3C0CxrkR2mszCLCTIGLrCsJslhNktQofy7UEWa8WhV4WgHEpwp5od8NlImDcJ/8RJ3SW4myw0MO4sOVFgMYvcdb7StTDKMDicZ0vcdT+isMaX7Bf/XN2qX7GdvmP2Se3iCOyi3GS+QxXuSW4yy4hQH05EUabcFP4kv1Ki9kp/xHb5D5gq7QQUPkr29UWY6++GEvlDzDY/BZbtT4lLHQL8Sm78A3QQEvzL+yw/RJ3Rwmc967HQuldTARoFCp0xP+Gudg7WEn+A5vNAjC+j9Gav6G36q8YrPkrW4RZRrFfz9sYSP8VdcV/w3Lbp1y9vpOz0UZcvmhHZ/klWq+EUuHswkx8CtNXEpmMTuR5TAYvwhKYPX2On9wDmNm7h4ntW5jZpcuohRQjhqt4tOUznu39HC5Iw4VNzPp/z4zPal74buK5+zp+9F7Hz4Wf8lPde3D3Peh6Hzre4sfW/2Sm6v9ltvjfmc19h5+uf8rk1Y+Zj1nGXPD3vL70Nc8zVlEX+Dk5TivJd1hH5uGlxB/8nrAjYqSn7uVqyRFSSw9xI3c3mcHqC7UJp6S56S5LirskMVd1qCw5wo2LplSd1afKS5W6aFMu+8lxI2ErNfF7KHAyoNBOnXvBjgyVxDFRn8l4XSZjpSmMZV3hh/TLzF8O5UXMGeZjApmM9mHgvAuT8d50hx2k6bQZTV7GNHkbijaxVHtoIYRUSp2FtX66VLnr0uhrzN0zlr8BpACPraE2NPgYiSCy2d9EFHgRoFDY8pK1X4LrR2UpfbPpRVAeW0OtaA2xoi1kK/fOb6XtD8A40lPEk7E7DI11MD68AIzCPOPAsy5GxjsYGW/jyVg7fWNd9D3rZni8m4nBW6RFHMNnhzIB25Twt1PA316eoB0KBO9UJGiHIsE7VQneoY6/rSoeZvKc0hdmGTfipLmJE1riHFMXEx1HNTEc1cRx0pDCUQSNmzipvpFTahsINVHET1cSd40NeOiI46ElKQLGMDUFolWVSNRQJkNPiwwdDTK01MnQUCVPR4tb2+xosd9KtekWKgz1qbXRocpGg6ptutTvN6Ns9xYSDYWtLBJEqEhySUuRSFVZLqpKckVDgsuqYqTrKlJsrk/zHjseB3gwmxtPnOdu3N0s8T6/h4DobQRZqXDd0IQy1S3kKeuQoChDoZ46NVsMuWVpz63tR2k6fYHG0AQaLyRSfzWZ6qQsqtKKKEst5WZiMbkx18i5mERJZDS3Ii7QGhVLa1QiD4R6lISbZISmkhhbSHpJK9c7xkm5P05AZh8+N5/gdbMX37xOwtK7iUjrJyLnERdyOklMaaLkUild+xwYUFdnRlufER0jOk54MN/Wy9D8j7SPzTHV2s2rpGxGHPbweLsMr1xN+MHNhOEj6gw5adPhoEqh9QquGnzKJYNFolnZ/sJ4soMcsJH6DAuxj9gu/w36Kz5BY+mHqC75B8pL3kLru7dxVVmHp9JaXFWXc+2wKg+DVRlOVeBRsTRDXVvorrKjL24fE1d9mC+4zHhWOrO5lVDaBo39TGff5FZ0LE9q7/Kg8TGtbT/QNj5O7+BjBpubaQ4I4I6tDU8MNBnXVGBISZpHetp0mVvy5KgPI6ev8tQ3mUGfFB77pdPtvaAgdvum0eufRqd3IvddY2lxjqPVPYk2r1Q6fdPo8k+jNzCd7sBkegKT6A1Opjc4kdawMO5e8ObWxaPUxdiS4CFJrIcEl92luOqlxGU3ea6eViLcRZIIYX4xWItkH1USvVVID9YlOUiXlCB9CkOtiD+qRJjuclJl13BDYSOVyuLUKotRo7yBEuXVFKqs4KbqckpVl1OmuIwy2WUUSS4lb+Pn5G78nBL57ylTWEGlwkpqFVdRL7+KRtmV3FH7nk4bCZ6f9+J5STndZbe5XfmQ2/XttDa20nn3Pr0P2+ls66WqeZi6u+O0PJigrXOUx7299D2o50lnI4OPOnk0NEXnCHSPvaZ38gcRLD59CaM/wuM56Jn8ke6pn3n8HDonf6J99DX9o68YHBlipPgag+6HGbTSo8NSj7yT+7memUb57W5udc0y9+o5j7rbKIuN5+GlZH4qbeJxTR0dDfXcLimhNa+IlOBzONjt4NLFOFoGZrnaOk5E6xwBzdO4V4zgWjKEU/lTDpaNcbhiGOeqLvzqe4ho7CJWNBPZQFJ0JnnBEZS7n+COsz3tTobUnzSnysmUsiP6lB7SpsZBmMfVoWynOiV2qpTaqlFspUqJpTLF1koU2imQZidG+uHN5HmrUBCqyfVwLQrO61AYpUt+hA65EYZkhuiQF2FEWqAGF10kRTu/S2KsKI+z/e1c89Ml21eH6wE6lIYYcN1PjTwfZQqDhJW06mQHaHAj1IAcFymKndZTd1qKu4FytJ6R5/4ZOe4HyfIgSJZmTwka3MRp8ZakI3wzXefl6LqoQPdlFTqvqNIQKsGtKDla49S4H6/BgyQtOjM06UhX50GqKq2pqtxN0+BOpjYtgsKYKXQwvtkRLdolrUNVmh4VqXoiaCxP1aMi3UAEjGXphpSkGVCaqkdNigbFaYa03YljTtjxLOyRFoBxboYXcxM8/+ERc8+fMzM79UYE/FVZ/KMg+EfWW4DFBXFwQSAURELh/ndoXHiPSGEUgPHP53cC/SN5vvniNwrjH5VFwaJe+ML/vbooKJCzImAcYmJ+krHn08y9AUZ/W3HCbZZzzup7Ai1X4m2+Gj/z5Xht+VakMLobfC2yngVgdFD7jL1yH3BYZTEn9b/F3fhbUZLaVX/pQg+jzpc46QgdjML5SgSMRzS/ZK/GF9irfYqd0idsU/yEXQqL2Cu/iIMKn7JH6kOOKn3BSY1vOa6+lN2Kn4iA0V72fdF2FtNNf8Fe4UN2qC7GXuljtip8gJn03zDTep+ws/rk5h4hMFgDXf23sbdbgqeLDMd3r8FE7m0sZN7BXOItLEVbXt7DSkqwo99Ff9VfRSXcppvepKcl/46l1N+wkHoXI+m3UJX5V0zM3ic6wYLwCCN8nFS4mxHEaMZVXmdk8yolh/n4a0xfTGY+Ip5Jr3PMu/oxc+gwOO5lzk6TWRtpBgy/44H2Yp5u/5aZo9/x0mMlPwesZ95zNa98xPjBayOzbishdBOzWe8yX/5XuPcBdHzAL/ff4lXzfzBf+W/8VPkeFH8G+V8yfXkpk8Gr+NlXil/C1zESs5IS7y9JObKC/IPryHX8jvOHvsLbaT1F9ae50eBGYdZeCs/qU+urRaaLFFmeMuT4ypPgI03eDXvyUyy5HqJFmZ8aBV4KXPSR4kaGLfUZ++iMPkDlAX0GL7gxGhvM84w4pjPieH0zk9fX03iZFscPVyJ5FR3Ci0sBTF8S5hg9Gb3szsOgvdzysqHJy5xaDwPR7GKNh46oAqf8lAbFzqoiYBSgUQBDARIrXLWpPW3AnTOW3D1rJVIbK9y0afLfQkuQKU1+RtxwlH+TkFai0k2Tak8dUeXOrxZ2u9D7GGVLx4VtPLl4gL7LLgx1F/BYAMbxTiZGuhgcX7CkB8e6RcD4dKxN9EwIvfSP9TA81sXYQDNp4Y4ihdHXThEfWzl87eUI2CFP8G4lzuxRIWinMkE7VAnYpo6PjQrOehIc19zISR0JnHUl36iMgtK4AQEahT7HY+oSC/fK63FWXk+woTw+OpK4qC3Y1m5CPY+KFBGaKlxRVydJSYUEBWWSFJVJV1UlQ02VHE11bm234/YOO0qN9SjU0aDIUJUyCy0qbA2o3GVOxQEbrhqpEq4mzTlVGcI0FAhRkSNMWZILKmLEqEuRZaLNDTN9iiy28NDtJJTdoCXtAmd89+MetgfPrL24H1Ij3lKPG9r65Cupk6OsQpGWNhXGltw74EzRNkcKva5SfL6Q4tgy8uIrSU1qIiG1jbjMfmJznhCT203ktdtEpDdwOesWCdl3uZb/kJzc++Rm3SMjqY70pFqS4yu5nn+X65V9uOV143SjA7cbnQRm93Ah+Qnnk0cJyB7Hs2AU78LHROZ2Un6hiI5dvkypbgOdrVTt3Mu90goeDc7QefMh7W6RdO86QJ+tMY/sNRjZpsYze3nm9yoxt1+O6cOydO7ZQKXt9yQbLcZP6W8c1d2AxebP0Fv/DqrL/zuaa95CddV7KH73PnLfvofSyg+Q+/6vmK3+f/DQeZ9sdwXqzqnxJF2T0VIlJh6oM9JnzMS9vTwvPMF8lCNPHGxo3WnLY0dXfjkbA9EpDB88xNDBA4y5ePLUIxziK5i7Uc90UytjD1p59egh3K1k8ORB+gx06FHTpN3EhmGvYIb9Yxn2S2PAL52BgCweB+XS559Nt28mvf6Z9Pln0OOTTKdXIu3e6XT4LBwRMPql0uWfSndAMt2BSQvQeCaJ3isXaYv1pTnmMKWRpiR5byYlQJ44Lxli3GS46LKZK+6yhDtLcuG0Ild9lEn0VSIzRJP8aBPyrlgQ46dJgo8hyacMibGU5pr0csoUNlAnt4Fm2Q3cVthIk+J66hXXUK+wiiaFlaI5xXqFlZTLCND4FQUSS7ghvoRy+e+oUVpJneJKGhRW0Si3kmblb2nSXkaJsSzP4i7xKLuA1us1NN1s4l5LN/fah2nunuDOwM/U3IXqB1DZ8RN1fa9pfvSCtsHXdA/9QtcgPBiCe8/gwdOXtI1M0zE6JzptT+e483iCu0+muD8yT+vwPG1jr+mf/oWh4SlGSgoY9jzM5DY9Ji21yZeVxFdLm8TzFylrucftwWFeTQ+TER3CpV3baHVwZtQjgIdZV+loLKK/toyOq+mE7TmCvYEJXl7BtHZPUNf9A9mtc8TcmiCwdhjXsgFOlD7jROks7uUvCSqbJaWgi4SAcOJ2mpO3S4OywxoUOmhR4WFFvf8eqjy20+ixjWonMyqPGdPgbMZDb1uanYyo3KtBsZ0ypbYqFNuoUmKhRLm1IkVbZbm+S5bCEyoUemtQHKpLUYQu14JVRCc3TEcUiMwO1acg0oS8UAMS3BW44LCJnABtSsJNqDhvQcNlO0rOGlLgq8n108qU+qlS4qNIkYcspT6KVAapU3NWh4pgLQqcxahy2UiLrzQPz8jz8KwAipt5GCTFgwAJWjw3cMtjEw/8JBk6v5mRCzIMXZDhyQUZeiMkaQ1eT1u4JN3RCnTFKNAZo0B/qga9aep0parRnqrO/TQN7r2xpoU+xdpUTapTNESdjFWp2tSkC+sCdahI1RFZ0eWCHZ2uL1IYS1MNKE3RpVYEjEa037nKvACMz8cWgFHYmDc/wfOXj5l/8YJZwbmdmxCxnfBzwWL+1UH+r4FREP0Et1hgO+H8ERoFePwNGOefT/H7WQDIf4bGBdoUfkn4kAUL+lcb+lcaFej0/xQYh5mbFdYDCsA4w/z8UzrqMvgVGMOs/wCMZstFm148DL/BVfcrnHWW4GH0Hcc1l7Bf4SMOKS8SAeNCSlrYJS0EX5biov81J3SXclz7K45pf8VRYZ+0AIzqn2Ovuphtqp+yTXkR2xQ+EamNe5Q+ZYfsR+xV/oz9qkLX4+dsl/+QHQofYS/3AdaSf8N841/ZofAxu5Q+ET23kngHG6m/Yyr3NvZbPuVsgBaZ2fsJPW+AzY4vsNu+hFPHxHG0/x5rpXcwlfwPzDe/jYUICP+Bqfi7GKx9S2RJC8AopKdNN72NqdjbmEq8g4HkX9CS/jf0td7mYpQJl8MtSAy04VHOeZ5fS2Ek5Dx9vhFMRCTy8kIacwEXeO59hhlnZ6aO7WFwuwaDW8UZ3bqWTsPPeGD6KXjL88tpccYdvuLp4SU8P7WOX/ykmT61kolTX/M88Dtmst7jl4ZFcPsTfm5+l1f1f+GVML9Y8S4vbwjA+C3kLmP+8jJ+PC8BQQpwUYrhmDUU+y0j1XEDRQ5AsakAACAASURBVEclSD64lBDHb7gYt4W0JleKC45SfM6EGk9NGk6pUHRCigwvaeICZUm4qEnNzb1cO6tCqWBB+MmTEShPUaYNNxKtaIrbQVfYHnoD9jN02ZOxuLP8lJ4AeRlMxkczlxDDq/hLvLwQysvIQF5EeTN7yZOpWA9mU325H7iTxtMW1LoZUe2mL7KVhZnFEmdVESyWnBLW+mmKoLDe24iWQHOqPYR5RcFethDZ0YJFXeaiQb23gWjDi2BlC/OLwhGURmGeUQjB3DljLir1vhNkxsOzNiKFUbCkBWDsvezCYNcCMA6PdzI50i2Cw8HxboYEYBxrZ+QNMD6Z6GFgsp+n4z1MDDSTHubIaTt5fOzk8LaVwddeBr9tMgTuksd/uwCPSgTvUidwhzo+W1VwM9qMs644LnoCMAoK40Yc1TaKVMbjGhKi0u9j6uI4CM+EmUaV9fjpy+CpJc5J1XU4qa3nlKYEXqqbOaeuxBV1TZLk1EiUUyNZQTgqpCipkKKsRLmlKbf37qDS2oQsTUWuqcuTraNCvqkueZZG5NqZEaWlRJCiNP4K0vgryhKgJMc5VWkuakhxSVOGVGMtKnfZce+4A0OhZ6GkkP6CDFKifPA5f5iDmbacubSdc3u0iNdVJlNWjptKmpRrGFNruZu7Tv4UHfHimkMAJUHxVEXnUXjlJlkJDSSltHMl8zFR2U84l9tFUO4dPHIfcOrGAG75/fhc7+NMfi/nczuJSb9Hdk47NzJbuZHURHpiM675/Zwo7MW1oAe/rB7Opw0SnjmB1/UpTpaM41I2RGBhL9HX+8m62kDeqUjavIJp9venITScMo8Abjt5cd/GhsdbtXliqcYjM12GLDUYtZNncrcUL51kmXESY8RJjLbDa2ncv4YUsyXsVHqfffqLOecsS2HSDjJibHDYuQ5znS/QV/4YJfH/xEx3EWePL6Yqdh11cRu5kyjBULESrzsMYcScnprNtFxaQ7u3OP37xBmxEKPfTIZ+aw0eb9VhyEaDEdPNjBhtYlhfgglzLSYsTMBmLxP7DtPn7Upf7FnGkyK4vc2SVl1j+ox3M3osguHQfAaCchj0y+SxXyb9vtfo8bkmCrx0+2XRL8wz+mfy2D+dR/4ZdAVk0eGbSbtvGu2+qXT6p9Lhn0KXkJIOTKIrMJG+kGQeJ16iLc6Lxkv7yA5QJ8lnMznhmqQEqRDjIcNlD1mi3aQIPynJZSER6ybcS3LJU4LLgXKkRRty5YwuWeF2ZPnaEbtdlXjFb8gW1ETl1VQqr6NCYQ2liqsoE+5VVlGjuIJamW+plfueWvnlIjisUVxJhewyquS+p1puOTVy39OgsJIG+ZU0KX1Ho9r3VGiJUWSizV0Pd3rikujOK+F+2S0e3h/ibt8ctZ3zFDdMUtkxR9XQPKUjMxQPzojKum+PwL2ncH/iF1pnX9Ex+ZyuZ/P0jL+gd/IlfdM/cX9ohjtPJnk4+oIOIRAzOEtL9wDtDXXcdjnI9A4tfrRT4ImFHNd0FAjW1icvKISWguvUFWTwIDEaF0t1zhgqUWthSoeFBZkn7Cm77MejnBSep+WT5O5NUHAUYYlFJOa3knKjVxTwSrg7w9nmpzhXPcK5bJTTlS852/QzsW2zZBTUE3/KmaIj1pTvUaXWUYMWLwvu+26jy3Mnj933cst9O5VO5tScNKPZ3YImF2OqDmtQvEOBQls5yrapUrJVlVJLBcot5bhpLU2uvSQFRxW56alByRk9isMMyD+rRZqvAqm+StyIMKMwwpzCc6bkB+mT6qpEnIMUCQ5S5Lgqc9Nbm5aorTQK8BigSZm3MtU+ilR7yVLvI0+TvyItQWrUeCtQ5iZNhbMYje5i3POT5mGgNA8CJbjnu557Pmu5572OFvfVtHptoCdYkqfnxXl2QZKR8+IMRorRF7aR9uDVdIZtpPeClKhrs/uCFH1xCvQlqtCbrEZnihoPUtS4L5pr1KIpVZP6ZHXqktSpSVGnOk2Dmgxt0e7oyjQtEThWiuYXdShJ0aVEsKpT9USQWZJuTPvdeObnx5n+FRiFjXm/Kozzz5mbnxHB4vxzgecEQPyfKYz/LAQK0CjAojByKFz/7i7/EzBO/gaMv1vUC1/wKyQuKIgL84wL9vOCXb1AoQtA+V8Co5Cinh1lZlb4cgEuBYVxmNnZIcbnJ0TAODf/lM76TNEMY4TNcpElHSxY0ZZr8TdfsTDDaPgNLtpLOKH9BZ7G33NSZykHlRZxWOXTN8AoBGO+xVX/a07pfc0p/W9x0lkqKu121PoKB62vOaLxFXtVPmOH4iJ2Ki8W/dyu8Anb5D9mp9LC/S6lxexV/ZxdyovZrvAROxQ/Ypv8hyKF0XzDX9il8BF7hN+X/QB7yXexl3oXG9m/YyL/FnbGizkTrEV8qj1ewSqY237CdvsvcDuygWO232Kp8Bam0n/BXEaAx3cwlfg7hhveFoVehPS0CBiFOUYxITX9DsaSb2Mg+1f0lP7ChSBDsi/twsd2MzdO7WIs+iLzUXFMhyUw7H2BV2fieOEZwuCBIzw7vp+RE1sZcNLh6UklRo9J0L/7O/r3fsf48VVMHF/G9MllTJ1YxnPXdcy6rmXSdTlj7ksZ9/mMmfSPoHoJP1Z8zFzRW8wX/ZUXhe/w8vp7cOMLKFrDq8SlTJ3/nMngpfwcLA7xUkxd28x1r6UkO2wk/4gUcYeXEeq5kdSSQyTedqHgvAWVrho0OKvQclqTCkcpUjwkiQpXIKdoOxXxllSEalIYrEicjxjXE4yozrKnJtaapjBrOsP38izOnUfRp3gWf5YfMuOhOIeplMtMXb3A8ysRvIgMYj7Ek7lwN+aj3ZmOdWUy2Z3+C4dp8DSj0kWfajcDqj30RfB3U9gD7axEiasq5W+AccFyFmYYdUUAKdwLR5hxLD+l+dsMowCMgh0tAOOCHa1Fo6+RqND7XoiwPtD8DTDa0B4lKIwHRcA4/MaS/g0Yx9oZHOtiWLCkR9sYefZQFIgZmOhlcKKfkWddTL4BRp/tiiIr2nurNL520vhvkyZwhyzBuxQI2K4gsquDtqtxZocWXmZyuBlK4mogKQLG45ob3ljU4qLaHUdVYbZRCMeIcVxLAifVjfjoy+CqIVjUGziuvoGT6hJ4qGwWAV6kgjJXpdWIl1MnUUGDeAXhH2AVrioqkL/FgJZDu6nZvZVEdVkSlGS5qiRHvIYK8XqaxBnqEKwki4+cNKflpPGSk8VXSYFgxc2cV9/MZT0lEoy0KN5hy53jx+j08uaH7CyGb2RRnRpN2KWT7L22Ff+03VwItCLOTo0MJRkqlbUpVzGmzHgntUe9yD96mtx9zpQ4B1AXEktNTC4FcRWkJdwhNrWL89f6CMnrIOjGPbzzuzid/wyPvGHcc5/gmdeHf14PoXmdROd1kJDTRkrGPeIzHnAqrZ9D6e0cz+3E63ofkTeeEnJ9DPfCEU4WP8GrtI+LRZ3EJtYS7ZdA9BFv0ncf4Yb9Thptd9BttYMBQ2tGt5jzyFiHYXNjRreY8sREnf6t0jx1lOFliCovIhQZD9pMn+sG2hzW0nRoLcneUnSU76WjdjeNJRbczDMg/rKy6O/mTOBmvD3XEndZnaJMKWquraQ5YxVdN8R43qbLy159xltUuBX9DWV7P6DF7Ev6DVYxqreJx/qSdBlK024kTbexFD06qxnSXcWI9hqGNNczri8H2io836LNsP0Wnhy158khex6ZmzJkaMWA8X6mnGIYCShgMDCPAb8M+nzS6fXJpNcvm74AQWXMoc8vS/S83zuNXiHk4ptBm086bT4LwNjhtwCMnQFJog0wXUGJ9JxJpOvKOe7GuFAVsY0E182k+MmSE6FF5jltYjzlSAlSJzVYlShXGS55qhLlIk2UszhR7mLEBMqRGm1Ewjkj8iK2UR5+iHsRx0jfsopE5S/JVl5GmcY6ytXWU6y6liKVVRQrr6BC8Xuq5ARg/I5GpVU0q6yhWXk1DQorqJdfTrX0t9TILKNJaRUNigIwruKOxkZuaYhTrbGZahMdOl2dGbgcR19eCW1Vd7l9q4fqW/3U3RultneUyqfPKJ4Yo3h8hsrRn2kYhtZx6H7xI12vJnn84iVPZn/kyezPDAuzjD9A/8zP9Ez9SOfEa9rHXvJg9AfutHfTXpRBxwFzXtnK8txWjIfbNnPZWIYzGmpk79lD7SlHql32ULN/B0fkv8dJ9hty9ORoNdUhdqsqF7frUnbsEI98QwlzPILfpXT8r90mLKtD9LcSWfCYc9VD+DQM4FTdi3PFMN4Vc5xtesHFtmFSC8pI83al/OQ22ny20xq8nZaQ/dwPPc5QhA8vLoTyNMaH/vMnRS5Po6sZ+TtlKNotS8F2aQrtZCm2VxLNMpZbK1BpLUeZrRy5NuJk75Ti+nElbniocTNQh4rILdw4o0WalyLXzxhTft6agiAjck9rkeOqSt4pFbKOyZJ3XI4bTgrU+ujSfFaPhkB16n2VaPSRo8lLmju+crT6K3A/QIk6VwnKnTbS4CbBHW8pWn038zBAigf+G2n1XcMDv7Xc91nDXc+VdAZs4knYZoYi1zMUuYGBiHU8Cl9L59mVtAWvoDNsLT1Rm+iOEqM7SpzeS5vpi5WnJ16RtgRF7icq05qqzp00TW6latCYrE59ojq1KWrUZqhTn6lFTbom1elaVGdoU3vNQBR0KU3REdnRgk0tqJIiYLxzVWRJ/xkY5188YnZu/jdg/NU9/l0A/KO6+Pu1wHm/jiAuWNK/CoG/g+a/LNDngqIoXAsq4wIw/m5F/w6Mv4ZfFqhz4Qv+/L7/WmEUQHFWlMRegEYRMM4MMT4nAOOCJS0A45kd0qIZRsGWFoVerNfjJyiMJstElrQAjEJS2sNoGS5634hg8aDSJzgJ1TrCikCDbzkl7JbW+waX34BRUBi/5pjOtxzRXMoB5c/Zq7BYdPYoCH2Oi9mp8Ak7FRchwOJupcXsU/mcvcqfioBRgEV7ufexEhTGDX9hu+wH7BEAU+YDtm9+T3TsRTuh38ZA5i9YGHxI8BktLsVZ4Owugb7+X9i/fSnuh9fjsPUbLBXfwUzubcxl/4aR2FsYbnwLg3VvYSb2D8zF3sVs0ztYiP9NlJi2kP4HxtJvYaL4NmGnNCi8sJ/zgoKkIUW9gyPPI2L56UIGr0OS+MXvEi9PejPndIye/eY8djOn3U2Dqt3f0emyiaeeUkw4i/HsxAp+ChJjxmMZz71XMO+9hlnvtUx6r2DKfxlTQV8yHb8ISlZA5Qpe5HzID7kf8mPuJ7zMWATXV0DWWuYuLWUm6jPmL37NTOQ6XmVJMnxNjFyPJSQcXE/qESmC933JxUgNchtcianYT+5JRZqOq3DbTYOmAG3qTspy2WU9MQm6FNQdpDBAg+oAZdJ9xMm+qktFwXaqL5tyN8JSpPg9TnSiP/EUXZEOTKSfY74omdcVmQymRDISF8pUzFnmI/2YCXbhxXk3nse4MhPnwsDlwzR6mVHjZkSthzHlLjpUuOpS6qLJ/2DuPYOqTNC13e/Pmdqz98ycme6ePNPT08nQBnJegcVai0UGSaJEc44gOeckCOasbQJEFDEAIknEAJJzTiImFNC243XqfW2nZ+8zZ59d58/5fjz1UmsJFFYpV933c99PSZgl10OVlEVpqIi0FSFRCLcIlvTNMBsREgWVUVAdBVisjLQTIVJQEoVy7nwh8LLFDMHWFi68CDa1cAGmNdvn7Q7jLl+a9vvSdXAlo4e3iJb0RH+pmJIWdhifPRRS0h2MTHTx8FEX44/aGZ9oZfRxB8NPehh+3MvIWNuPwOhP8ioVaSsUJPqYkexnRuoKCWkrpW+fK+Skr1Syc6WG9BVWJHlaEOMmESdikSnBdgaE2BmKFnWQzT8pjnYmhDhK2GGpR6yDGRE2hoRYC2qkHoEaI2I0MpJV5mQrVBySWHLQTMVhmZojCjWHFEr2mJly1NKCq35LuLZ8KQfVZhyUSzmkMGe/UsE+jZrd1pYkyKXEyqVESSVESqTEKRTsVJmz38qcQ/YqjjhoyPNwpWz1au4HBPH02HGGc09z7/Qhzn6ZyMpj7sScX83R02spSvXjqoeGKrUNVZrF3HRZxe1t0ZQFxXFp+RZubI2gKjaTe4fyuHG0mAtf3uPEuQ72nO8l7VIXiVdaSSvsYdf5UXbmD5N0cYiEywPEX+kj8Wovadd7xWBLVlEn2YV9JOY8YtOpdtafayTsWjdZFeNkVjwioWKEuBtd7LrSwKXCBs75R5Pn5kehgzc3XZZx13cFXb6+jLm4MWPjyksHH/rd1tDvupzHTq50OSroW69kLFnD6zw3vipy5uU5KyYPqniUaEZXiDY9Vxfxunc9Xbetqb6uT3GRFl+e+JSzZ7XIyzOi5LqK0mIFxYUGVBQspLPEgOlmJS97LBhrMuVRjfCL8u/cdf2QYTtDRuWmPFKbMySc+HNQ0+FsSaezknZbE3qtjei3NmLA1pRxdzUvPZRMeljyZLE1E642TDha8czRlqdOzowu8uLRmkheRJ9kIv4cI8LuYkKOmI7uTywQoXEgpZCBpIv0xeXRH5tDT8w5mmPP0RYvwGIeHUm5dCSdExXGzpTTdKedoTfjHH2ZZ2nal8Sdff5cTfXgcJABuakWYudezk4bDkfLKdi9SITHo3EqsoPlZO0wZl+wCQeiJBxJVnIs3YZDcdbkJy2mJmsjI8fDubtNSb71J1wWehVV8yhXLuSmSotySy0qVAuoNp/LXcVc7ivn88BSiwdqLRottcVp1ujQIALkAurUC7mjnMddpTYPVEa0aYxpszSkTm3EnUVW9ESE8eJSEX3Xb9JQdov7txu41zLC7d4xqsYfU/niJdVT31D7FO6MfEvbxLeMffMdD79/ycR33yPsLj7+Bp6DmJoe/xpGXgtXXb6lUyjsFqa7l5a8AzyPXMebNWqebpRzyWMe0bZfkKo0FO+rt3k50udjTctSN6IVc1it+z57NAupWKxhl60eCdL5HFNbcH2JHwmblpN4/BJRuS0k5PWQnDtA6pUR4koHCSnvxr+8k6CyfsJLxoivesyuhnH251zlcHgQpeFraE5dR236GmoOhdOcf4iR4it8d+c+VBXwXdEBendvp3yHA+d9dbm21pSStVLK1igoXamkxE9Nua8F1X4KypeZU+RtTL6vIedXG1OwTUZJrA3Vu1y4meHI5XgN5yMsKUl1pTDKmrwAORf8pVwJNKckSEFpoDnF/hJuBsqpipJTG2fOnRgpDQlymhIktCZIaU+U0Rhjwq0gbW6H6tMQJ6ElSUZLohmtySYiMLan6NKRpktz/Hya4ubRlyEoihKG9+sxvF+X/j3adGcvoCnlc5rT59CRrUX3Pn26DxjQfcCQwUNmDB6R0XtcTvtJc1rOKGk8Z8mDXCsenLelPs+We2etuZtrxf1LttQV2nOnwJbaC3bUFjhwv8iN2wUub+3pHCEQYy8CY9l5V9obTjIlNNL8F4XxJ2B88d+sGv4Eiu8CLf+V5/4VYP5LYBTAUfS8/yk1/RM0vgvB/GdQfPfN/qXC+PKtuigA49SMUN/zmOmp8f9kSU9Pv7WkU5ebsM9vPoIlne61kGQfPRI9hB3Gt8AYaidU5nwkhl5CHT9n+497jP42HxHmKNjRnxPhNIsIx9mEOnxOkP1nBNp9TqDdLAIdZrPd5jO2qD5ii/lf2aT4KxsUf2W9kIS2+LMIjoItLSSoN6v+JoLlWvVfRHXR1+w9lhj+kqUGv2SV/PesU/75bXpa+ltWSn/LcrPf4Sf7PUtk72Fn+m94u/6JzHRbjh3xYP26z7Cz+hkbVn5CjL8B27w+w0Xyb3jIfoWbya9w0v0PnLR/8Q9gXGr0G4Rb08IlmMVGv2KJ5NessPoT4b46tJxP5Nn1Y8wUnGLm2Em+PXyWl6lH+CrhEJObY/jeP4Jn61cyHuhNS5ANF1bM4ojTr6je/AWjMVJmIiRMR+sykzSPF8mf8iz1Y17v0ebrfQa82WvA6z06vMycxdShzyB3IVw3hvw5UDgfLs6HK/p8e/oLnu/+hBd75vD68OdMnZjNeI4ZL25Zcv/o5+Tu+DPH12pzbIeUiC0fcyrXk0sVQWQfdeTKdin3A5Tci9ZQmW5NcZgpJ5LMyCv04nT+Yq5FWVAcL+P6IVsqipZx/pAd97JcaRAs4DgXbmf5UpK6hOETIYzlJPHw6n6mqk7RcDCSviPxTJ3O5M3RVJ6lBzG1L4zp4xE8PR7E/UQ3ykNtqAwXFEMXKiIcKY9w5Ea4DSXhGkrCVZTHWInAJwChsMN4N8mNGyEaERoFK1rYbRTeE1THt+EYOzEpnbNal4JNJmIHowCM95PdxPqd9t2+tGX50P5jSrr70CrGjmyl/1gYjwRgfNIgqojCDqMAjKOCuvi4m0cTHTx63CYGYoaE04APOxkeaWVy+D7nswJIEYDQT06ajxnpvmbsXGbGzuVmZK6QkblCwe7VVmSvsibV24LEJebEukuJXSwlysVUtKbDHY3FMIyw0/g2EGNEsJNUnO0qHcKsDIgQANLWiADrt2nqCEsJceZSUqXmZMlVpBlLyJCYk2WuJFNuTrrUlFQzIw7YqDi71IXjzjbsVynZbaEgXSYlWSohVWVBvEJOrLnsLTCaSYg1N2eXpYoDVir2WqnYb2PJSSd7iny8aQgK4dH+fTw7f5aOM4cpPpPO9r2exOStZv+FdRQdX0fpBidqbG2pULtwzWYpN5ZvojU2hfLNMeSvCCZvUxS3D+RQeryY/DN1HMnpYmfuANH5g4QXDhJ/qY+M/B7SLvSQdLGHhMs9xBf1El/UR9LVflKLBkgv7Cfz0jDpZ54QmjfI2jP1bMy7R8y1NnbVjJFZO8Kum+3s+bKEQ1FHuOi9lBYnR8ZsPHi8dD0PAjdxI8SPmq2L6fVyodfFi9tL11HnvoxhGxt63NWMRjrTnWlN4wEprWekdBw3Zvy4nBcHzBlL0+fhDTWvO5x50mpB3wNdGu9+wd2aedRWaVFZOp+7lbrcuTmfqmI9OmvM+bbbGobl9DX9ne6mWQxUaDOx35h2h88ZN5fwUmLNtNyKJ0oNI1aWDNpZMmivYchGxZiVkhErc4ZszBlZpGZ4sS3DLrYMWKvpV5kztkjNgJs53R5yOjyU4s/0alsALyKzGYs7wWj8KUYSchhOzmcw6SKDSYUMJRXSG51Lb3QOXdHnaIw5S5sAiyn5dKTk0SFY0qk5dKadpScjh/6sPPqzc6jfE8fNjLXkRttxNNSUM4kKUVU8GClnj3BrONuFIzEysoJN2LnDlKwAU3ZuMWBXgPD/ij0HozWcS1zErawVNGaupivRh0eRjtQv1qFS/gl3JHO4bTyXuzJtHij1aVDo0CiZR6dsPo3K+TRZatFsqUWrRps2jQ4tai3arHVpstKmxnw2NYrZ3FXp0mwlpUutT59SizbzhdxRGdO0fjUjx47zvPoW/beqabt3j6q6QUoaRrnRO0356PfUPoGGx3Cn5xVNfVM8fPEDE6++Y2T6W0ZnfuDxtzAJDM9A5+PXtI5Pi3b0wDT0vPiBkbGH9F89xYtd0Tzd4UPzJlv2uy9gq+XHpFjMpdbVgsklGmacpQwtdeaQoxGbpR+y2egvZCp1SLM2It5wPtmGBuS7uhLkbUtE/G7STt0jPbeDpPwB4i8PE3djhMibfYSUtRNY3Eng9V52XB0mpHCMzC+r2BcZy+WwtVRFeXI5zJWDYT5UXD1Hc3s7d+tbGT9/kI7MHdTFraAqxImrG6RUBaio3GJB+XoBGBXcWK6mfLmCm74Sir1MuOxlxHlPffJ8Dbm4XsLVIBWl0RqKwuTkbjfmzCZTzgfIubhDTv4WEwo2G3Ftmyk3/M0o8zflxlYjKoXndl1ubNemKkiXpjgpLbGmtMSa0BxrzN0wHW5smc2dCAOaEuQ0J8lpSZHSmmxMW4ohnemGtKfq0BA3h9bEBQxmmTCyX8LgQX2GDhvSf0CP9qwF1Cd/TkPaXFqztOjYq0/HPkM69xkyfEgiQmPPUQkdp8xpPG1O/TkV9UJi+qIDTZecaMh3oPGSHS3FjrQUL+LBFQfqi5you+xMfZEbdy66cOu8M1V5zlTmOVGba0tZvpu4w/i/CTC+UxnfUuhb/1tIRv8Ei/9PVPrfAuPME6ZnnorzauYRM9PjPH81+daSnn5ER00eSb6G7PWdR5b3XDElneStS/LS+WJKOtZlFuEOn4iWtKAkCgrjDuu/IySlt1j+lRB7wYoWLOnZ4jPE/nOCHQRbehY7bGexw04Axs/ZohJ2H//CBou/imriGtVfWaH8sxiAEVTGdRZv39uo/BABGFcqfo+PmaD8/YKlhr9kmey3ovIo1Oz4SN7DR/I+ngbv42X0W1x1f4G3+QcsUf6ajV6fsH+nA0f2ueDj9Ufs7X7OSp8Pid9qyDavz3GX/xJX01/ioPvvosK45MeORi9joXLnA7xNhGLv98SKHS/Je2RvtaQ1J5HpG6dFG/aH3Hym9p3g9Z4TfJt+CKLSmFq+lie+HkwGetETbE/xqoWcsP41lb6zeBltxbeRCthlwVTabF7s/hiuSqHAmFcndXl1RI9X+/WY3DmX52lzeJ76OdO7ZvP1gS94tfczyDNhas+nPN/1KZNZc3mRvYBvjxkynaug7IgRWXG/5GjILzmz4a8cW65LwkZd4lL0OV3oTX7eSg4EG1EUpqA6TEldoi1VGbYciTekIMeN4svLyN1tzbVES47GG1KR70n56cWUpFtTn+JEXYwDlWE23Ih1oixlMY8LY3halMKzK1k8vJhGRdIqho7F8HXuLt4cT2L6QCRPDgQznRvHyIkASoOVolJYGSlAnyNV0c6URzqJwFgcZsm1MAtuxKi5GWElQmFNrBPCFAeqKAu1Fj9XsKMFxVFIU1dF2YnqohB8yVmtJ1bqCHekhQ5GITkt2NEtYkrak7ZMHzH00nN4Uhi5HAAAIABJREFUNQ+PbmfgWDgTAzcYedoohl6eP3q7wzgmwmI3ExPtTEy08fBxJ0OPuugf62BkpJUXI3XkZweQulLJLj85mb4yMnzNyPQzI3uFlH1rFGQtl5O1zIJMXyXJHjISl8pJWCI8fwRHdwEczYhwMiXc0QyhbmeHtT6BjmZstTZiu6W+aEsHafTx1+ixSanNFqU+YWoJcRZyEmUyIo0NiTEzIU5qRoJMQqK5lFipCfFSUxJkZmTZWHLQ2YHdVhpSzWXES0yJlZkRZyEjRiEjWi4lUmJGuLERkSbGpEpl7FdbctjOjgM2VhyzsyHHyYmyZcvpT4xn9PBumvenUnM8lfTMNYQe9CQ1x5cvj3pRsNGScntLKm2cuWG/mMtOblxzc+Pu1mTKNidzfl0YV2J2Unowl8tnKjmV20x2bi8J54eJKhgjonBQDLNEFnYTdbmHmMu9JFzuJ6lQAMVBMi4OknlhgN0XR0nNfUTU5WFCr3YRWFBH5Lm7xJ5vJKGonYyr7RzOu09qwAFuum6ky8qLXmtP+h29aHFzF+9cl7taiV2RXYtsGbOzY9TOhk5HJd1+lvQG29ASr6A2WZeq9Lk0HtKh94QRYyfNGD5qxPNSS55Vm/P0vjHPWg2ZGpLysNOE0TYzJvs0fPtwEdO9KqaG1Xw9pOKreiMmqrSor9bl3h0V1ectqAnWo9V9AcO2ejwW1ENbU8ZczBj2MKXfw4ReV2NaVAvosNShy1aPHhcj+pdKmHS04om1FaMaNX02KjqcFTQtkVC31Jj6pWa0LrZkzHsJ41sjeBi5j4n444zHnxaT0sOJ+QwnXWIw4SI9UXn0RObQGXWOVsGKTs6nK62A7rQLdKXl0Z2eR49Qp7Mrj4Hs8/RlnaM2I4Ir8X6cCbPhbJylGGjJy3CkYI8Hl/cL1zyWkL5dl1R/XdIDjUnbasTOTWbs9leRk7yEg4EaitO8xH/rTVHOjMUv5lWCKxOb1TTbLqDG8GMapFrUSXWok+uIwNhqrkWHdB7NygW0/AiKXVZ6CNOu0RHhscVGl2rZZ5RLPuGOSotGK0O61AsZtFxIl5U+d+wUlK9eTdfpPL4efMhIbx9t3d1Ut4+Re6ufnNqnXGz6hqohaJ2A3sdfMfL0NU+nYWIKBp5/Q//kG0ZfISqN3U+/onn0BfWDT2kceUnHk69FhXHw0ROG6iroPLiPb86cZig7lQvbfNi1XMVhdyPK3U0YXiJjcomCdl9HjjuaEG9vQJidERHC6U0HJXEqGVEGOsSa6LLNUocwNw8Ox+zj3OlK9hW0kFbYRcaNETLLR0kvHyS+fJCw8iGCb/YTeq2J1NL7pJzNJyljJ8cy06k5fYKu82eYKDzL0JeZ3E/eyt3YLTxI2sz9uOVc26ymOtiK6iAV5VtklK6Vcn25nOJlSm4sl3Pd15jLS/Up9DQif4mBeBWmaK2MGwGW3Ay15OoOKQVbDMnfZMLl7TLxYMLVbWbc2CGlIlBG5Q5TyrcZULZZh6rthlT461G6eQGV/tq0xEnpSJTRkSSlKc6Yu+G6VIdoUxNpQG2UCXejTKmLNaEuzpCGRH1aU/RpSdaiJXkh3TsNGNxtxtBeU4YOGDN62JTB/cZ0ZGrTmDSXtgxtOnbp0Z6pR8tOXZp36jCw34T+gya8A8YHp+TU5Sipv2BN42VHWq+40FrkQutVJzrKhFkkQmNzsQuN11ypL3Ll3iVXagtcuZUvgOMi7py3p/yCOx2N/xsojK9eTyLMW9/7bcLm3U7jWxXx7a7iOwXynbL47vn/Bowzr54hzOtXEwjQOPl6kqevpxAUxo5beST6GJDtNZdsb6FW5+0Oo2BJx7nOItZVUA4/FYFR2FEULGehUsffSlAD//wPYAxzmEWY/SxCHWYR4jCbQPtZBNh8jr/tLLZZf8ZG9UdvbWhhR1ElhF/+gp/qz/ip/iSCowCQguq4UfWhGGxZZfFHERIFhdFDAEbz37FC+Uf8zH+Ht+x9vGUf4GX8e7wM/4Cf6R/xNBZOAf4SL+X/ScjaBRzZ40pqigYnt99gZ/tz1i/5KzGbDdjo/gmL5b/BQffnOOv98m1Ho+F7iMD4IzR6Gv1GLP32MnmPHY5zuXc4nK4TaTzPPc7k0eNMHzrFzP7jfJ2xj/HVW3i+xIcXPu5M+y9lPMyF+k0SbnnPp9lHm+6l83m8VhvSpLzO/oKZ45/yVcEcZi7OZypHm1enDHh1SJ/pLC2excxjKn4hL+LnMpU8h+m02UylzWI6cy6vshfyYtdCvtpvzHdHVbRkmJCdrEVQ9PvsCfwduetm8+UyE8K36LLzS0tOFC3h/BF3zi6fz7lIKaVxau7GW4lptaxDCs4VLuHKCVdupttyLlZO0RVfruQu5nKigluRau5G23I7xl60fG+EWnMnbQkNx9fR9aU/T3NiuZ+ykvqUNTw/ncDr0ylwbieTB0J5dCSY7oNbqU5ZQmmIBRUR1lTHCLC4iLJwR/GXSGm4LddDLSkKMac40oIb4Roqo+xFWBRUxGsBFqLKKMCiMAIslgZbijU8QtfivWRXzq83pHCLhNIQtRh6EfsXM5aK0Nic4UlbhjctB5bRe2QN48e2M3g8QuxhFFLSI487eCpY0o/bGXnUycPxTsYftjI+3oJwDnDoUSeDD7sYG21narSeC9k7RMt573IFu/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27yB0goGCSxcIiEoiHirwwTc3WI6GtDxBePkVQwSnhRD7Gl3aQVd7LnYjtZ+V2En3pA6Jd17MppYnd6CbnLI6hxW0mz82Ja7K24u8iG2y6u3HFYQpuNJ322DrTZmFJno8u9RSb0bbSlP9iG1lAJdZHatO82ov2wAQ8Ozqfp+EJaT+nQf8aI3tyF9BTOovfGJzysX8BInTbP22S86dHwqk3BizpDJhrn8PT+XF4UG9Ofa0/7rVjam84ycOcSdXHBNHpZ0+mqw6CzFqN2Bgwv0mPYXY9RDwPG3YwZszJkSKlPj0KLLo0WHXYL6bbVottaj35rE4atZQxrJIxamzFiK2XATkW3vRN9zr70rghg0D+J8Yg9jEUdZiz2FKMJeQwnFDAQV8BQwiWGEwrpSxAg8eKPU0DPTmEuvAXGjFz6s86LwNiTeYbrUZu5FONNXrQT5+KtOJtszbVDPlw/spLC/X4cjFKTuHEh6YH67I4SVEcL9gZacSzMlbL92ylM8qMwzInCNca0Bqp5nenJkwR7+jfK6F8m465qHrdk86iULaBKocVtlba4k1hvPpcG5XyaBUVRrU2nRpdujS7tai0RJJs12txTz6NW9QV1Njo02urSZf0FPZZzaNLocM/LmWdn8phpG+b5k9d0PHxC++QkTS9eUNo3ybn7zzhz5wU3e97Q/vgl4zNPef7Vc6a++Z7nX8Gjr2Bk5nuGp79ndAa6nrymrv8xtd0PaXk4Q9/LH+h4+i19TyYZ7u+krfAGr4rreZJTQsG27ez1s+WghyHnXRbS5CtlYLmam14qDmj0SLA0IMJBwVqlKavkpqyVGLJFossWg9mk2BpzfqkL5TtCKT90jlO5ley71MSh0iFOVz/l9O3n7Ls7ScL9Z8TUPiWz6jlH6iY4WvmAi2Xl3CzI48GJwzRnJfEgcSt1CcupjV/M3diNtKQHUJewUgTGqmBLijebcH2dESVrJRSvkHPNT8G1ZVKKfAy5uFSPi0sNKVhqRKGvGcXrLKjcYUNlsIYSfxlFm40oEoKGAebcCJBTFiClPMCMcn9jqncYU+VvQPlmLSq3aFO2eSE3Ns2nJlCPtgQ5XclyOlPkNMYJNTl61EYbUB1lQHWEETXhxtRGGnE/zogHiQY0C8CYqkP7Tj26Mw3pyzZhcI8ZDw9IGD8kY2SvKV1purQmLaAvy5i+LBO6dxrSlqJLS5IOfdkGDBw0ofe4lPZT5jw4q6D+vCX1l2xoKHKg5aoL7dfc6Chxpqvcie4KFzpvutJ5czHtZR40FXvQcHUJdUUe1Ba4cfuCK3eF7saCxXQ2fvn/hyU9ybS4u/h2f/HV6xciMP7zbuM7ePxnT1tQHd9B4j8/315x+S97jELgZfqxaEdPv3oqAuOrVxPMvJpg8tVLnr+a4tXUW2CM9zUgw2sWWT5zSfdeQMJSoVZnHnFuc4h2FkDwYwKt/0aoEGpZNJsQx1kE2n/GJtVfCLb/jDDH2YjKot3nhDrOJthhNjtsP8ff+lO2W3/KVqtP2KD6m7ivuEpQFYURYFGAQou3wLhW/eHbpLT6b6xW/PGtmij7LUuFMm3DX+Er+y3LLf4gAqOX9H28BIXR9Hd4itD4O5YavI+v2W9ZYvorPBS/Ij5Uxt69Lmzwn4+19c9wkv8fbPT8lOhNJiy3/xAHw//AyfAXeJi+j4fxj4Bo9GsRPL2NBfXyN3gZ/gYfk/cpzt7IROlhJi4c5OnxA8zsP8bLPYd4mpDK5OYgprxWMuXnw7j3Ih6vdWbQWymm5vqcDGgw/4ge+w95ue0L2KPL96e/YCr37zzL+ztvLunwTa4RXx0x5PVuQ56HLOBx2CyeJH7Oy4wveJW4kJkoLb5JM+LNXmNenzTlzTkFUyftKE+WsGXrh2wO+D2HAj/j7Lov2L9Kh5AQXXbnLGLPGVeSw8w47DOfg1EyLu6041qyFWejJJy8sISci16c3aXicpwZVw5aUVO2gkt7NVwKNuV2iBV3YxzFVHVpsJyyYDnFEUpyIpXU7FrC4IG1lAZa0Zi+nPGTYUyeieXZ8Sg609bSvXsDNQlLKI104GaohluxjlTGOFEaYc/1cHtKo50ojhDqFCy5EmROSZiCUmEPMdqJ6jhnKqPtKfKXi+nniihbqmLsKQm2pCREQ1WMI3VCrU6KGxe3mHFpq4SSYDWVUXbUpbjTuHMpTRmeNO30pCPTj/ZDKxk4tp5Hx/wZOh6B0MM4OFHP8KM2nox2MPSolbHxdh6OtzP6SIDFZh6Ot/FwvItRoXZnvIOXDxso2BVA5jILDq2w4MAyOft8Jez3k3J4lQWHhFmtZt9KFVl+Fuz0NifRW0aSrzkpfhYk+VqQukxFiq+SuCUycaJczQi01SXAzoCtVm9VRX+VDqF2xgSKlrQh29T6+CsMCDDTI0iARbkRO6T6BJubEKaSEKqUECQ1JkhiRJCJIeFSU5Is1WRaW5FhrSFZrRRfC5WaECaTEC6XEqNQEC2TEWUmIUUmI8vCgj0aS/ZbWXNYY81RpRX5Tu70Jabx5NRp+s99SXPuMSpzsolMdSfmgBOHji7myx2WXHW3ocLRnSoHDyodnaly1HDffTm3vdbRFBZNbUoS1QcPU3w8n4JTFZw6+4B9OR2k53aTmtNH2tkBUs/2kyrsa+UPklI4TOLVt7AYcX2Q0JJBIsrGiLryhF3XWjhRVsnFihIuXbzG2dxm4vbXEHu4nMwTJWTuu8+pjFwubY/khusSGh2suees4e4iB5rt3RlQL6FLYSOe3Lttb0qtrQmtazV0RFmJVljnPmMmL6kZzTGg48s5tOZ8QWvBAtoL5jOQM4e+M5/Slft3+kvmMl6uxcNKXbqLF9BeqMXYeQPGiucxemkuw/sNqQuzpOtkOqNlN3lW08Sb69V0hO+gbpUdrYtNGbU3Yshel5FF+jxyNea5m5yn9jImrKQMq43oU+vRbPEFt9SfcFczm2aNFr1qQ0aUpoxZmDGuVjKksqZX7UqvjR/tzsto91xNl98WBjbG8DB0HxMJZxhJzKM/IZ+HadeYSC9hJPUafVnX6ckoontnId0ZhfTsukz3riK6si7RtbeAzr25PMg4TG6wL/mxS8mJdeZgsIIjMRou7PXm4oFl7I7QELlOi2R/Q7IjFRxOtONIlD3n4z0piPTkZuIqSkOXcGqxHnlOc7jlpUPLSkOaV+jT5KlHr6+UDjdTMQVdIfuCW6qF3FYtpNbiC+5bfMEDxVxalPPpVC2kx1KbLksBHhfQrBH2F+dRp1kgQuNd9ULua3RpUQvqrBb19mY0blnJm4oKvpqYZHjyK5qezdA68zU9r2bonoZ7w99Q2/Oa7olvGX8+yczrJ7x584zvvvuObwQb+lsYe/UDgy++YWjqe/omv6Hl4UtRYWx9NEPP5Hd0PvuGvskZhp9O0HqvjfE7A4wWN1K79xTZvp4c9rbm6ko191da0L5KxWFrfdLkWsQqDFlrrI2z3nwcdeez2HABnjqz2Kw/mzPuNtR729Ky2ouahExOnCtn1+UWskqHOFQ9yYl7bzh59yuy61+SWT/J8ZqXXKx9ROGV2+QfOETxznhuxm6lKnIV9+JXcDfBk7IwOx7ErqIvy5+WlBWUBmgoD1FzbYsJl9fqc2WlEdeWm1LsJ+O6jxlXPA0p9NCjaKkhRZ6GXF9uRsUmC2qCrKgJ1VARbE7JdhNKt5lS5i+hbLspVYFSqnaYUb7NkJodJtzeYULFFl3KNizk2vq53Ni6gNoQQ5riZLQmymhPNacxUcK9WCNqY42ojtanKsqIiggjqiOMuR9nxoNEY5pSDGnJ0KclU5e2DH26dxkztFfG6D4po/ulDO0xpSdDn66degzsNqUvy5SudGPakgxojtejLU2Prr0mdB1V0HzSgrozKurzram/ZMeDyw40XXGio9iVrhsudFU6013lSnelOz3VS+mq8qT15hJayrxoKvXi/lUP7hW5c6/AkcpCF7qaTzAtHFaZnmTq1SNmpiZ5Nf2cmdejvHwlJKT/7zuM79zi/5yY/hfrhf844PLPu47P+F/vqnQEUHz9lQCLL/6Rln733r9+Pv+XwPjPSejJl0Is+5GYjBb3F4Udxn/MBC+FkzYzU0xNzfDmxSM6b+URu8yAFJ/P2OnzOTu955HmpU3ikvkkeCwQgyxBtn8nwPrv4mWXUKc5BDvNJsDuMzapP2Sb1d8JEV5znC2GXIRngO2n+Ft/zHbrj8X3t2o+Ev+soCAKgZf1Fn8RLejVsj+ySvp7Vsv/+I/XBbDcoPmIFfI/4GP2gRhE8TT6tfjxu2S1r9kHb98zE1TF98Tb0J5Gf8Db6E94GP4WV9Pf4OP4Z1KS1MSnylm+7C/YSX6GveznbPSeS8h6I5wVv8HK4Ge4Sn+NuwCZJr9iidEv8TB5jyV67+Gt+z7ewvlA/X/ndOZSGq7H0l4Qz9jRVCbTMxhLTGE8JpFXATG8XLaVV2v9eeq1kgELa54YyXlmKmVQZsyARp8J+7l8s8kAEg34KmsWL498yNTZv0GxId+e0eHVfh1mMvR5HaTF49hPGN//dx7u/4Tv0swgWgXplvxwWs3kZRm9ZwyoztDndLwRvqt+Q+j6jzi5dSEnNs8l0f9TQhJ0OHzWh5g0J5zcPmaxze8J325EVoqG3Tut2JdpR1nRdo7tdiQ7wZAjGbq01nhTd1jF9XBDroWYUx61iFtRTlSHW3Bl2wKuR+hxLkSXkxEy8qMtKAw2pmCHCWVxDrQcWEPbgQ1UxLhzN8mTyghHaiIdqA61pjpMqMOxoyzakeuCchjnxNVYR65F23EtXENxsIryUEtKwh24Ee1CeZwLN6PtuLRdQlGAhPJIS6pibCnyN+d6kIbK2EXcSVtMdYIzeRtNuLBZQkmohtsJztxPXkxzpjctmT40pCyhb89qeo6tZ+TkZsaPbBOB8XFfKcMTDxgZb+PJSBsjj1p49LCVh49a6X/axMDTRh4/bOXZWCePHnYz+LiT5xONFKRvI8tTypHl5hxZJufoMjmH/eQcWW7B0dVqDq3VkLVSQbKPGfFepsT5SUhYISdxpTlpa1ViV2P6aiWpK81J8DEjZomhOGGLDAixF8Iwhm9PBdoZiUXfgdaGbBVsaYU2Wyx02G6uKwJjoACNCmMCLEzYbmHMNrkhAXIjAkz1iRIqcyyV7LRQkm1pTZpKTZRMRrjcnHCFglBzc0LlCkIkckIlwk6jhGSlCVnWFmSrVRxU2nLMwpkLLuvpyTjLTFUbI3c6aL1TR+3Nc8TFuxOfaMnBDAfORDhz1t2R67Ze1Dqu4I7zEm572NPu4swdZzcue/lxLS6d0uOXKThVxekzD8Q9xl15fSRc6Ccxv4+03G6Sz3WSkttFWkEfO4uGSLsyRFJhv2hPx1/uJ/76GKEl01y8VET9lRgeFPhSkuXMlT0nuXC8lLyTpzmzL4707AqyT5Rzds95itZHU2u7lCZba1psJXQ5SumyltOmVNOgsqdV5UirSk2tj4LmPQ7cPyen84YZP7RZ8/jKHEYLPmP48hcM3tShpWEWT0vm8TxnASOnFjJQoMd0kREjF7R5cE6bOyfNGc90Zmi3ks5EHRpWf0aj82waPcxo2OBOU5w/TwpOwM0rjOzZxZ2lzgzbGzFgo8+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6721O1ZSXN547w9NEAPU8e0/nyawbfIFrOz6dgavoH3rz6nu9f/wCvv4c3P/zTwMtvYHj6O3qffUX/y2/FGZj+jr6p7+h69oYu4erL5Lf0vnzNwPRLRiYn6R0YpbOxl5ayBxSkHqY4Mo57Aevo3bSIFk8j9qlNOO5uR5qtBcsWfoq7zqcss9BlqcFsfOf9nRSZMTe9vWn3ktOzzJ7qgFT2XmojsmSAkMpHhNW8IPrudxwuecWB6gkO3OnmZEktX+47S15IAqXbd1CxfQ2lId5UJvpyN9WP2ghXKterqfe35/4Oe+6GOVATaUdltC1F2yVcWGPAxeV6XF9uTKmfCTeWmlLibsJ1NwNu+phQ7K1L2SpDqrdJqAwwoypUTkWYjGJ/fcq261EdaELVDhNuBZpSHWBCdYApNQFm3Npuwo31ulxduYDL62dTtkOb6tC3SeimJDmtaRY0JctoSDSjNkqf6nBtKmMMKIsxolqwpaNlNMSa0ZRiTNMufe7tnM+DNC06M0wZ2mNB/z4JfXtN6N1jRO8eQ3F6dhvSkWFIS4oBDQn63I3S4U6sNvU7TWg5qObBUQ13T1pxP9ee+gJHGi470HzFga7SRXTddKGj0pWOajc6by2mu9aTrttedNZ403nbl7Zqbx6UeXD3ugt1RS7UlDjS236E6cnnvHzxFdMzI7yaesKrqRdMv3rCi6+eMf36p+abdwz3n93if9XJ+BMgvhUK3wai330sAuNbVfEtLAp29Lsv/t8//3tgfFefI1jUorr4D1D8ERpn3gHjNNPTM3z9coKO6lyifHRFYEzz/JR0r7mk++iQ7KUlAqMQaNlh/RHbLP8q1uUEO84S4TDA7lM2qIS9wz8TaCd0L84SATHARrg5/clPsGj5N7aoP2SD8i+sU/yZteZ/Ep8COK6W/UEc4WPBihb2GNcq/ixW7awXoNH8j3jo/xIPg1/hK/ktq37sblwm+z3LpL/DS/oBSwWoNP4tnoa/x9Pg93gYfIC76XtiLc5q37+TmCgjNsoEL6cPcFD+Gzbyn7HG6zPCt5rhZP4rnEz/Azezt8AoFHe7C0Ebk9+Jdren0Qe4mP6SbSvnE7dDyiqrP3PQz4qzLo60RUbyKCmN72LSITiRp+u28XD5ap56+jBj58xXTosYtlPz2G8Rk8vtebFRw5s4DW+ypDzb/QUT+z7ihzxdvvlyIV8dXsjLXXMgdT7Tuz7h5cm5vMkxhIMSsZj7h9NavLg4n+GLplwKmMPRNZ8Q5vsb/Na+T9imjzm8ZQEHNs8heNNfSdqnZOchV3w26rLA9OdYWPwOjc0H2Dq+h++qj9l90I3kdDtsbP6D9Ws+5vIFH2oq1nA9TcL1SFNuRFlSHulAVaQN1wONKfDX4kKUsdi/dizdhV2xNqSFyMjYZsIFIbkc70ZjnDvNUYt4EGVPbaQllVEKbkTIuRmqRLzoEmNHaaQ118I0XI+05Vq4LUXBVhQFWnItxJqyUAcqwh2pEr6vkEr3l1KyQ0ZVuCXVEVYU+1tQHmJDTZwzNclulEbYiMB4cav0R2AUCr89acv2E8+7NaV5MrBvLb3H1zN8YhMPD29l6Fg4/1NgfDrayfhY14/A2MClDH92ewuQKBNHAMajy8w5tlLJiXVWHFxrSbqvlARPY5J8pcT5mRG/XEaSUO69Tk3mBiuyNliRssKcWE9j4jyNSfaTEu1mQqSzqWhXx7rLiXKRinZ1oLWBCIybFVpskC1gi0ybMJUZwUoTApTGbBfHhO0KY/wFiJQZEaWWE6tSkGRuTrpKTYLCgjCJhGCJhBCZjBCZnGCJjB1GpoSYSImWmpIoMybDwpw9CktOalw4Y+XJxcVbaE4/xbNb7Yx1jNLR3k3jrRJ2pq4mKlzJ3nhLriYs5qK7hhpbZ1pt3Om0c6DbVU23tzOtnm7UurnCdoSCAAAgAElEQVRT5r2G28n7Kf3yKqfybrH7QoNoJe/J6SfzXC+puV0k53SSnNdN2sV+0i8PknJ5gMTCfhKLBki8MkBaaR9H79ZTfmEbjV9K6Dj+Ba27vqDr8ArqD6+j8fBiGndKqM4OIudQHhfOVlK47zTHvHwptbfigYOMB86GVLnrUuVuzH1HU9qt5HSo5FQ46tKcYsPY1aXM3Pdl/JqKe9mfUX9Qh/YLGrorF9Pd4cpYhYLhQh2GruswWGLI49OmjB5U0X/And69q+nf7EGrnx7tiz9l0G4Wz630eWwtpd/RkgY3W+qXuVLv5cRz/3XMbPBhwNqADsVCOlVadKl16LMxokujT6elPh2WBrSp9WmQa9Gs0KZdrkW3dAH9ci0Glbr0WOrTZW1Il5WQqJYwYiWjSWPOLY2abk8/pgPjmYrey0T8CYbT8xnIusJgVilDGTfo31lG1+6bdGQX05F1la7s63TvLqM9q5zuQ1X0nCyjP+86t/ft5USYK1/GCnfk3dkVZElWmA2pQWoiN5oQvEaX8A3CSUAlp7J8uHZsM6diXLgWu5TCDVacddKmyFGPm4sMuGGjTZlmIbV2+jRqtBAsZSHQ0qReSJNygTitai1xR7FDo0OHWpseKx36LLUZtNRizFab4UXavNlqB/HejK0xp8NNi1brOdxXfMot2Wc0WhszvmEVU5lZPD53keFbD5gYn6Jr8DmD418z8RIGpt7QP/U1gzPfMvT6O0a++p7BmTcMz3zN6KuvGZicYvDFNEMz39Hx+BUtwueLgPiGgRnon4EOoVbn2TfijemOF9/S9uJbESQHnr2hd+AZHfV91BdV0nz8JI0RW2hdo6HHR5/7nmY0rtJwd6U1hYtlnF4s47ingmTVfKJ0PuSQ2QJuudjS6GNN/fa1VB28QPa1DhIq+gmvHCCwfJRtFVNElk4RdfMRqdfr2L17D0ejYija4c+t7au5t8OL2jBn7ie48iDWiaZga3oC7Wjxd6BmvYoba8y5ulbODX8brmxScnGVlAu+xlzxNaPEV0qxt5wSHwtKfBWULjfn6jJTStfLKNuq4NpmU24EmVMWoqA4wISqIGNqQky5HWrGrSATbgdJqA2WcidIwp1ACVVbDbmxQZuybbpUBRlwK0SfOxH6Ysdie6opLcmG1MXocCdiIXcjdLgVqU1lhBZ3wnSpD9WjKVKXtiR9WnfqUJ8yh+bkefTtNGA0W0Z3tjE9uwVYNKJvrzDGdGcb0r5TsLENeBCvx+3whVSHz+NOkj4NexXUH7Hk3klr7uXaU3fRkcYiR1quOYnqYneFG53VbnTVLKHn9lJ67njRXestAmPHbR/ab/nQUuVNc4UX7Te9qat0o7/rODMvJpme+vp/Doz/6GT8KZ/yk+r4EywKbvI7SPzn5//6/waLAlT+dIP6J3lTkDbf1ub881NIRr8Lu7x7Ts08ZkqMgwt9Qa9EYBQUxhg/fVJ9Z5G69BNSlswixVOLJM+FxLnPEytzgu0+JsD6I7GMO8j+c4IcZhEgWNLqD8WqG0FJfKcwClU6osL4z9Co+UgExjXyP7LG/E9sUH7IJqFCR6jWEUq7lX9lk+VHrLcQbkj/SexjFDoZBZVRUBcX6/0CH9P3RWAUKniEPkcBGH3kAjT+Dk/T3+Nt8ke8jf6Al9HvWGL8Hq6m/4G75S/YtuZzkmOkRATpY6f5GbaWP8PO8t/YsGI2oZsNcVf+GhezX4i3p71k7+Mm/4Alst+LX9Pd4D3sjH7OUuc/4b9Jl7Xun5HoKaV7byqPDu1nMmsv3yVlQWIWX0XH8zRwB6PLlzPj5cdTV1deb1nDix0bmA7aznTYBqZjffk2y5NX2da83GsKOQq+PWvM9Aktnh6cDUf14Mu5fJ0/i+8KF0COLl9fWMhMhQ7PH0gZqXTi6g5zDq6Yy2aPf8fN598J2/I5B/x1yNw6l62bPyTzSycS9zpj7zeHOfJfM8/kA3RV76Fc/CdWhuizP381Fq4fYOP+FzL3e3K1NIy0TDsup1tyJVJKcbhSXHK+GWrB5WBjTgXp82WKJVnpLkQkeeC+WY7hor9h6/Q3DoTaUxLhRFPUItrDbGgIVXI7RujvkpIfaUJhmIIbsdaUhFuKamJlhHAO0I6bEXYUh9pwJdSGq5EOXA8XktsaisMtuR6upCDAlEtBEq5HKLkWruJykAUlkbZUxC+iKmER14LV5G82o9DfnNIwK6pjncQ6ntYsP1FhbNvly/DBDfSd2PgPYBwUgbHkf6QwCna1AIxDQv3ORAOFmQHs9bXgkJ9MnJ+AUSUC494VFmT4yUSFMc7LhPhlMhJWmJO0yoKU1UKpt5qMtRqxxzHW04TYJcYkektIWCojYYmCZE8l8R4KYt3kRDiZ4a/RRYDFLRbabFXqEKA2INTKjHA7OSG2UnZYmRGgMWO7yhR/pQk7FCaEKqUECfuKQteihYJoQVGUSgiSSAiVywmRyggxkxEpVRBhKifS1EQMxqTLFRyysOPyohVcd9nI9aWBPIg/zquGYUZ7xhkYekTXvXoK8rJJFgAi1ooLMY5cXqqkyd2FUfelPHReRL+DBbUOSm5aW1Bha02xozMlm7Zz88BxLuRe41D+Lfaeb2L/uU52ne0mRawP6Sb5fA8pBf0kX+wnvqCXuIt9xAs1O0JSuriLnDvl1OS603FMm+HDugykaTN91pHhw3KG0+cyEfonXuxy49aeVFpultNZdY07hxJp3rGcTj9r2jzMuOehT427PnfsdWhS69NjJeWWrRa3NxrTv28RT8970bNfQ1WkIQ173Wg5t4HBmgyGe4t42nmU4fpAeu9703TNkq4MOV3BCto2qWleq6bdxZAue20e2uvzlZ0UVAq+sbBgUm3BqJ2SXmdzRt0UvFis5IWrOY9c5PRY6tKp0qbdQthZ1KdNuI2s1qfd0oAWpS71Mi1alTIGhSS1QkGvqQldZia0WZhSrzbhrpUxtRoj7mmMKFHLKNLY0L3On5dR2UzGHWM8KYeBnZfpzi6hM6uMzqxyurIqaN9TQdvuEtp3X6Nrt6A4ltGzt5ru/ZX0HStjOLeEyvRM9myx4XjUIk7EuxG9xoiYjWaErTVim+9CtvssJHyNMcnblJxIX0plXiBVx7dQmuxD/hoLTjtocdFGi2KNUJmjTZWlDnW2BjRYLqRRGPVCGlULxDS0kH5uUS0Up00t/F3o0mejz6CNHsM22ozYLWDIeR6PV5swHahmdJ0RYyv1GVz8BZ0OH9Fs+yF3NHOo9bCnKSKe7jPFNBS30tf1ioa6CbpbXzLUM03f4+d0TUzSMPqM24OPqRp4SmnPuDiVQ4+pHHjIvfGnND9+Rf3oSx6MTdH65I0IiD1T0PXie1qffE2bUKnz/DvaXkDTC2h7Cd1T0PP0OzoGnlFX00B70WW69sTTH+7NyHo5j1brM75cj1E/Q3q9jWnyMqF+uZz7K5XU+phzx82MZlcZNxYpKArawe3aDvZVCyGXLmKre4moHmH7rSk2Vk8TUvWEQ2UtlOR8SeWBLO6nRtCasIWGKC9K/FWUBlpQHaCkbouKjk1WtG2zoW6jJTdXmHPJ05Tra625stqKAj8LzntKuLJMwfVl5hR6ySj0taBoucX/xdt7RlV1r+vb7vRkpxpjTI/ZaXbpZbEKvTdBEelgb/TeO4IoYO899t57A+m9LHqzgAIqYoma5PqPOdEk+z3nPee873+M8+E35lxzrQV8clzez33fD8emG3B0hoKTC4w4sdCAE75yzoebcjHKjHOhci6FaJIbpk1+pIS8cF2KoqQURupREKZLYbigNGpx0U9VHFHnh0sojNSkJEaFxkxtGpdoiN7DioSxlMWOpzpBnaLo8VyLGktZ9ERqolWpiVFBmaKGMlPwMY5HmTGBlgwVWtNVqVmsijJLnYYcDRqXa9K0XHMQGF8ojGXJGuTHqJAbM46iRZpUrjKkbIMphVstKNxtQ7GgMB6bRPUpBxrOTaHx0lQarjrTdM2NlgJ3mvLdabjmjjLXjbpcd2rFI4CjFw2XvSi9MlUExv+vCqMgAgoA+NJe+BcMCoD49/PvyuLLzw15OYb+nyuLfymQ//4LBn9Zv9C1KECj4Fl8oSq+9C2+DLwI14FHfwHjw4ePefbgDvV5+0jwEkbSP5Lp9oOoMGaI6uJYsUZHqMuJsP6XOJIWCrkF72KozY+E2AiF3IN7n4WxtAiSwvO/jaMDzUfy8iw0/prZis+Zo//FvwGj8GwQIAVg/FIExrkmXzNHSFErRiCMn6dpvj84ktb/TIRFERjln+Kh+BRX2XBcJMPx1PscTxEah+Os+SHOkvdxkr+Dl83HhM4fQ0qiHgH+o3Cw/yeWZq9ibfo6EX5qhMyagKvJMKZI38dFPhRno09wUwgJ7RGicmml+Ta2Zh8we8Yoguao80uSF207VzKw9xeebdrKH0tW8iwpg/spSfQlx3EzyJeH8xfwYO4cHkYG8SA5hgdJqTxOSeRRajiP0hbwbNksbqdbcn+9Bf07TejdKxPHzexRwP5x4kaX38/9iyfHxlO28Wsu7fmRxloHepSBHAxQsHbORBZ6foSD27tEBYxlaZAqCb6jCIudSNp6G4ISjdG0/oyvJB/wjcZQVCw/w8hrJIHZZoQut0Dd+p9EZzux/UgM3vN1Mbb5kuWBmhyIkHEqypDzEfpcijXgYJQevywyY9kSB8IXuzI5dBI/TVPnQ5Mv+UrnA5Ii7TmUMk2szClLsONavCVnU6zYmWjCqig5y4JlZM5UYYu/lBMR5lyMtCA32oorURacjTDleKQJx+IsOBNjhrDxRSjxFoDxQLCE/cESjkYacCzSmBORZpxPtOdSsgOXkuxEYDwUIOd4iBEXYq24liJ0MLpRne1B5RI36pf5cH3dAlq2zKdj8wJurPWlbUMUd1r+Z8AoKIzdXU109jTQ210mAuNqLyPWC6PoFyPpDV4KNk43YtNsE5Z767PUW06GlwwBGFN8FCT76JMmlH3PNCRDXB1oTLqPAcnuUuKdtUnzkJPmbiB2Ni5yE4BRSFQLhd96BJuriZthIoSaHRsJ0fYyIm1kRNkrCLGSEGCmTYCpDsHmUsItFUSY6xNpqk+ogR4hMh0i9KWEK6SEyQWfo0wcSUfL9YmWKkgxNCNZ34Q4qZx4qYxUPX3WKWw55zifvCkhXJ0aycXZ6fSequRB81262vuovlpG7uWjZK1YSEqSHRuTHDkwfxL5Pm7Ue82g1XM6tc5OnLCx5RdTc7ZZWrLHbRq75s/hdHYOZ3YeZN++C6zfV8iK/VVk7q8n/UAri/a3kLq/mZT9zSQfaCbhQBOJAjQeaSXxSCsZJ+vZXXSFoqOTqd6sQdMaE9qzbHh82JKuHer0ZP/Abwk/8DTTlIYsD9p3x/Ds6gratwbQnT2TtgUW3HDV59ZkBc32MipsJFRaSKg3l1JorU6+uyaF83QoD5ZTOF/ClbkGFMW6U5odwr2CEzQ33qOpqYH6ppMoG9ZwbNNUTs6TUDRNgnKKHg2T1Wm1H0WbrTpdNnIe2Rjzm5kpT02MeGhlTK+DIZ2TdLgzWYf7jprcnaTNrUly2qx0aLXSod5EnTpjNWqN1akRjwZVhsIIWpumyS70eM6nd9pcrlt7UWUwhUpbd1rmBdEYHEZzVBS1IUGU+QVy1WcBVfOiuZ+8mbupu7mVfojmJSepWnqayuwLVC+7TO2Kq9SuvkrNynPUrjiFcsVpmpafp2XFVZpXXaF+5SlqVu7jTOwicuZZsyNpGluSnAlyHU+gx0RCfNQJ8FAhxEud2JlSFi00ZkOqE4fWzSBvRyAnU6axb7Yhu+xV2W86jpOG47igP548Q1WKTdQoezmOfjmSFsbRJhOoMR1UGBss1Gm20qTVSpNOaw1u2Kpyw34c16eN4UGgHk/iDLnlp8rt+RPp9hnFba/v6XQbSZn9D5ROt6YuJZG6LQe5tieXyrwb5F/qoPDKDWqKu2ioaqBB2U59Sw+Vbf3kt/RzTtnH2fo+Lrfc41rHfYpvPCC//R5F1x9QcusR5d1PqBH2Rt8H5b0/qOl9Tl3fc+ru/kbNXai+BzXCewNQJ5y+p9S036atqoq63espiZtNQ7Adt/0k9MzR5I6PJnc8deh016XVR0brXCPaF5jSPtuICoeJ7DNWY1dUOJebb3Kw9SkZV5pIvtxE3JVOAi/1MTO/R6zY2bj3LMdWLeFCVhJXkv3Ji/fmcpQDZ6MtORlmzIVgM64ttKB0jiUlc+UUzJZx0VvKSQ85p6abccLHnINuhux3lXF2rhmnZxlw0EOPA54y9nvJODhdwaFZCjEkc9rfmNN+BpwLMuR8sAEXgqVcDtUkN1ybvHBtrkXoUBQloTBKl/wwLQojdCgI0+JKoCrXAnUpCtWlNEqTslgh7axGa44aLVmq1CSPpTphArUJGpTFqVMQrUpJpAq1sZrUxmtRm6JLdYYeFS8qdloWq9GUNoHKRROoXaJKfbYAjeovrprUZGpQkaZOabI6RfFqXIsdR/EiTapEYBRG0sJ2F2sK9tlSdtSBqpOTUZ6dQsNFZxquuNCc70FLgScNwij6xVHmeaC85oky3wvlNa8XCqMTbQ2bGbh3j/v3Hv+PFcbBqfHg5heB3wTh7+WzwXvh9eB5CYl/v/4JjP/1+PkvSPz75/7+g17evwTGBy9DLg+FkMtg0OXfgbEHAST7Hz3kJTA25O0XPYyL3H9gqedPZHmOQwDGJKcxYr+ikIwOsxxJoNk3hNsKsCiUcQvnR9HHKMBigNm3IigKyqOgNvqbfiMe8T0BGi2+w9f0G9GnKACjAIYiHCo+Q/AxCvcLTb5lvvHXg/2ML7a+CJ7Fl8DoI/9UBEhhHC2MqkWPo9DBKARddD4RgVFIS7tpDmOaxoc4a7/HVN13mCp7Gw/boYSGjCM1Vcr8+d8xyf4tzE2G4GT3PomhEoK8x+Gk/5E4fnY2+Ah36cf4SEbgpTMCe41/YqA5BC/XkQTP1eDcpnBaD6zi4aGdPN20mYdpmfQnpdCzOJnenFQ640LoDw2i128hTxYlMZCVzq/LlvM8O5vHi1J4ujiBZzlRHJg0hhPzJpCboUvJVn06Lzlye4M2Tw5P4MHpr3ia9wMNO38i3H0IKanfUlTvT3fnIo7FGJE1ezSzPD7BwvEdooLUSA3QINxvHGGpEqKXmuE+W4WxBsP4RPM9vlB7n4kWnzIlcCIBOUYY+QzDM0qTradiiF7ihqpsKCqSocy2+JhdIXqcjjLgTIguF+L0OZpmztYcJ4ITbDGcbcAIi/G8pvieIRqf8Ob4d9Ey/IJFUXbsTJ3K7nh7tsXYsCFhMhHzFJgbjEBH5130Jr6Gm2IY20MsuBDnwJUoSy5HGnM2QsHxSBnH4hRcjDIhN9Kcq1HmnA834bCvHof8pJwKM+FMuDnnI6zIFb4rbIlJsBET1keC9cV/IAeDMM6I6mK2BxWZrjSumM6N9QtFhVEAxpvr/BhUGF96GGv+Gw9jA3e6m+nsbaSnq3QQGL2N//QwCrC43lPOem8DNsw0ZoWPAUu8ZKLCmOopJdFTRoKHTITGlOnCJhgjFvkYkOatLwJjnJMW6d4GpLnpkzJNQZqrASnT9EmaqiDeUSoWfQtp6uSpxiROMSBxqhGJLsbETTUkzE6PIEsdQqz0CDDRIdxKn0hLA8LN9QkxkbNQqom/XIdAuYRghR6hMikhEgnRMgWJBsakGVuIwBglUxApUxCnrWCFrhXnbOZRbBdCtVMChW6pFEVupH77FfqrblN4Mo/8/ItkbYonMMmZ5DRPNiUu5GhEOJdDE7kWksrZBdFs9whhuasvya4zWB0ZzqakOE6uWUvenqOcP3SJrQdzWXq8hLSjdSw63E7aoTaSD7SQuL+J+P2NxO5rIP5AEwmHWog72Ezy0Ro2FZynNHcqFXulVK6fTP3q6XSfMqbrjDbdW8bzZLEavUvldGWoMZCjy4OlevRmGXB3uS3XA+XccdblN0sD7poYUGOpT6m1glprfUqsdSm01yR/kgr59hMpsFen3NWMS9OsuDrfm/7Dh6hQPqW6+zcqbnVR215JwaF1HPSwp8DGkDZrGbfsNLjlMJ52J11aHGTcsjfgnr2JeHodjbntbMR1Zz1uu0jomapJt4MmnXZSWi11aLHUQSkAo3gEUFSj0lCdKmMN6q31uT7XnzsLY+mbl8TdORk0uSVRPSsTtl/j+cFSnp2spG/fVQa2n6B78Qaq/RZxJ34bt5P20ZV5kobMUxSnn6B06Xmqll2mevlVatbmUb36PDUrT/8JjO2rrlGfdR5l9inqcg5yMTab5XMmsTPJiy2JrgS5qODvrkKwtwa+rhOJ8NElfoactNnGZIdbsjLegktbFnIkcQrHAqw44iZjr/EYzpiocEE+jnx9VUqN1UVg/LuHscJQSENPQGmuRpOVJk3WWjSaq9NmpcV1W01uTlLlltM4bs8Yz2+J+rDSmv54TXoCxnB/wSj65/9Mz+wfaXT/kWZfE/pyIunasobyzTupPVPKtXO15OZd59KlZipPXab01FXqihppbrxPubKfvJr75CkHyG98SHHLI67V93GutotrHQMU3nwsnqq7v1N3H+r7EcGx/v7vg9DY8weNvdD4AhirHkLFwB9U339KW3cfrcUFnM9K5Hy4D3UxDrSG29PmZ03HbAvaZpjTOt+KFj8rmvzMaA80p9pHmzOOUi6vzCS3+zbnb8MvjY9Iv9JB4sUbhJ/rJrC4kyVHLrI2LZ3NwbM4HDWHM9GenI+ZQsEiJ/IXO3IxwYYLYVZcXGBJ3mwrLk9X4+J0VS7O0CFPqMKaY8aZGaYc89TnqLeM3GBrzvsacmyGLod9dNjnqcUBH10OztTjlK8h5/yNOOsr58wCXS746nI1REJepC7XInXJDdeiIEroVNSmSEg5h6uLamJhhAZ5ISoUBGhRGqJLVawOlYkq1C9Ro2W5Bk056tSkTaQ6SZ2qeE2K4vS4HC3hYogaxTESypL0KU0zoSjdnLxUA8rTZdQv1qYhXYWq9InULVWjPmcQGJVZguKoRuUiFUqTVShJUqMkQYO8mLEUp6lTtdKA8g1mFG215NoOK67tsaXkiCOVp5yoPeNE/YVp1F92pTnfi5YCb+pzBWD0oDHfi8YCbxoLvWko9KY+34uac66UXHaivXELj/rv8+DfPIz9/6WH8SW/veS1l6//4/W/URgHvzD4IYEwhVH14yf9fwZh/n10PZikHpxzC8ri4PeE1y+B8aXKKI6gHw12L/6pOIpdjHf+Cr0MPBQVxoZrAjBqsdjrZ7K9R5HtNWFwJO0ynsQpo4md9DNRAihafSd6GMNsfxz0KApr/6y/F+99Tb4WQy6Rk0aLiqIQchFgUfAzCrAo3PuZfSt6FIWR8wKTb0Q4fOlnFIBR8DC+9DGKvYymg6lqIfjiJf1ETFgLawRFWNT/DB/FCLzkn+EuGyFW43hIRuCtJ4ylh+Gq+SFuQvJZV/AmvoOj4k0cJ72L/8KfSErUZcGCf2FiPARD2RBmun9FSpicEB8VHOUfMln3Lbz0PmKWzqfM0hyBi8b7WGi8gpPlxwTNVOXwigWsW+BAxdJEunKWMrAkk3vpyfStzeDOpgzurl3E/cQoBhJiuZeRwvNNK2HnOp6vXsq91Hj6kmOpDpjFGpPxpFl+S4rnSI5vc2DPFlNyM76n+4gKd/M06Ss0JMBqCM4Wr5G41IRTVdG0di7mUJIxabPH4On2JSa277Nw+jgCvMfhu3AiccutWBCug0TvPX7S+oDPdT7i63GvY+3xM77JcnxTtXGY/wV7rkQSucSBCdJ3+UnlDSZovoen4Yds9dfmZISMc2E6nIlVsCPBlJQEW6ynS/lINpJ/6HzPkPGfMWT0UIZ89wZv//gPvlR5gzE676Im/Yixqh8w/MtX+GD4q3z49bu8O+ZdPv3pTeSSzwj30OFAnCPHI8w4E2nAiXBdjkRqcCRWk7woc0oi7MgPteZioDlH5+pzaI6cY/OFWgdrLgdbUxBmx5UIa87EWIprqwSF8VS4CVcSbCnNnPYnMFYtdaNlzWw6Vs+jYcMcWjfMpWuDP51bYl94GEvpvFVDT+dg6OV2Vy1dt2tp66uiva+Snq5a+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Y8R3aWcnBnDfv217DzUDFbDp1n37GzHD18mhMHz3D0yCW2ncgn+0wRaSdqB2t0jnSQdLidhIOtxO1vJmafAIttJB5pJ/5QK4lHK9lUsp/qSjOaL2lRucucys1OtOeqcaN0AncvajKwTYvmjRP5fdV3sPRLSP+aZ9mjeb5OzpNUOQQZgrsRT6caUT9FSr6tUK1jQKm1PlV2MqqttakxU6PeXJMmGwU1diaUT7aizG82VbeUFPTfoainn8a2Bzwq66IoKIUiS0c6zSy5Y2ZCp7UpdQ561E+T0DpVRrujlJtTDLjhZMh1Z0M6pxlw3VnBLWc5XU4KMeDSaq1LvYkGNUZqomex3kyHegs9as11qTbVocZCjzInW6pd3OicGUyP72K6gjbQmXCIu5vKaFpbSOXqPMpWXKZl6QEawpdT6JPEjaitdCUfpCX1CFXpxynKOElJ5mkqlpwXVcbylVepWnmeupVnaFx1ltZVl2hbkUdtxjnql5yhZeVpKhZvZ+MCT7aEebAp2p0ID1uC7gMAACAASURBVF2S/IwJn61HgKcGoV46pM03Z6mvLel+xiwJNeTIMm9OLnLjZJg95+aac9JRmzOmE7ioP56rsnGUGqkOjqRNJlBuPI5Kk/FUGo8XS7mFjkVRXXwBjPUmE2ixmECbzRg6Jv/A7TmjGYjT4LcsKazU5174KAYCf6bfbxT3/Mdz128CPQEa9EWZcW/xdO5uTuPOmaNUXyngbG4tJ681UHPmEgWHT1N3rZr2hjvU1vVSqrxLeduvVN+Cihu/U3nzd0puPaO4+xlF3U8pvPWY8p7fqLk3CIzC6Lmh/w/qhdBL7zOu9/zG9XvPabz/hKoHv1L66HeKBqDq/u909DzkTtt1Wq9eIm97DkXrMijLSqQqNYrrS5O4uTyeurQFVKdMp2nxdG4um83N5Fk0716JcqCPaz1w8hZsr/+dzMu9JBxvZ3FBNfv3buPqknCupc2hJG06eTG2lKda07jMjvZ1jtQttaU4xpT8QBMKfc3JC9SlNNqQsmhTikKMuThXj4tzZVyYJ+eyvwFXgw05K3gUF+pydr4Ox2ZqcMBbjUMzNDk5X48L/gou+upxab4muQs1yA/SIj9GQl6EFoUxuhTGaFMap0txrBbFMZoUCN2KoePID59ISZAm5WHaVMXpUJmsSWWGBnU5EpTLZFRk6FKWokdxvB4nw2TsDREmSQZciDPhcooNF1IdORprx4FIU87FKyhJ16MqXZ36LE0acoRRtJa4P7omcwKV6eMpT51AeaqaGHopjlcnP2YspWnqVK/Up2qThQiMedsFYLSj9NhUas65UXfeFeUFV5pzvekonk1rwUya831oyvemudCHxhenodCHhgJvlBc9XgDjVp4MPBA9jI8e3+TJw77B149fhF6eDFYkCmz3ktH+UhT/LgIOKooC44mfe6E6vvzO36/ippdBQPzrh//fAKMAhcI4+u/A+HK7i/jsxYrAB3+GXh6Iew+FkXTjtf0k+WiJHsYsr5/J8Z5Apoea6GEUdkcLCmO41Xdi72KE3Y+iwhho+Z3oYfS3GFQPhVCLAIYRdj+LACkCosnX+Jl+86fiKIRehDS04GMUlEQRDg1ejKCF0IvJN6KPUXhP8CkK0CgqjNJPxA0sQuBFeCaAoqAuClcPqeA1HI5Qvi2MkL1kn+OqM4ypmh8wVfN9pmp/wDTJB0yW/RNbwzeZZvchwQvHkBKvS0jgaGwtXsFUMYT5Xj8Q46/L7KnCNpg3cdd9j7l6I5ilMRw3tQ8wV/kHk4zew9Pha+bYfM/mUGcq1qTQsCyV2yvS+fWXFXTtWkLz9hTu7F7KrxuX8mj5YgbWL6NbAMn18TzflcOTrUvpykng+vJEMi1UiLcXxsn6nD7kx9IsY36JHMr5Nd/Tmj+NjrJwpul/wAzXn0ldbsnREl/au7I5sNiZZF8FXl7jWbdpIQWnskgKsSAgWEbkEhuOHovh3MFFzPW34Sv1Dxg97lVcfcayIFyTBdFqrNzlzuZDfkgthzFG6w1+UnmFMaqvkjBzAnvC5ZwIk5Abq8+JGEPWx1oxa7ackXpfM+TnoQwZ+RFDPn+H1z9/g9e+fp23fn6L99U+4GPJJwyXfc5bYz/kje8/5r0fv+bDMd/zuvq3vPHzR3w57iOmOEwkK9KOLfE27Ig1ZmuEhC1R2mxLkPBLuh3bM6ayJWMq27M9WJfhxJpFU9ia5cq2xVPZmmLP/iVTObPEWRxJn4+zEtdWCSPpQYVxGtU5nuJIWkhJt66ZIwJj48Y5tG2cJ6akr2+Jo6f1HJ13/paSvl3NfwqMNxu43d2MAIzCSPrUykjWzTBDgEXBx7jJR18Mvaz1VLBpjinLvRVk+SjI8JaJKelETznx7jLi3KTEu0tFgEz2UJDgoiceARiTXKQkT5OS5qZgkbsB6e6GosoorBQUfI1xjsJqQTlJTvrEOymIdNIj1llBmqc5aW4WxNjrE2ikib++Jn762gQY6bFQXxc/YwEkpQQZy4kwMSBIKsFXQx1/NQ1CtSUEa+kSqKGNn64eC/Vk+KrqkKplyi9SZ64YzqXWKIQKaSD5imByLaM5PCmcTNe5NOaXcvTyJXJOHSdi7z6idx4ncdtFUrYUkbq9lkX7O4k+1E7CYaEmp56cXaWs3l/IikN5ZB/NJftkAavOVbLmdBVLTzSScvw6ycL6s2OdIiAK30s40i6+Fp4J9ylHa/gl/xTXqydzP19Ky04Z9etM6bqkQnexCr8WyuGMMQ3bx8JWVdiqwvNd6tzdpsLDVSo8XqTC40QNHqfI+TXdnA4/TSqmalBqY0qZlSHVlnKUZjo0GKvTaCiELTRos9KjyUpKuYsVTbeVFHTdoKLhLs3nb1KefIDWmCWUTrKhwVSbbgs9lNZSmifp0DlZm+sOOly30+H2ZAW9U4zoczTmjr0R3TYGdFsruG4ppdFcSwy41JtpUm+mRZ2pNnVmutRZSFBaSqm10KPKRItaqwm0TJLSPtmO1mkzaPCOpCVsHffWXKI+4zh16ceoTT1Ec9w2quZnUuubQ3fKPq5nHqMq4zAFmUeoWH+J6jWXqF52lvoVl6lYlkvlsvPULDtFfc4pGrPPolx8nppFwvUszcvPolx2iF1+vuwOn8+2yFnEeBkQv8AEP091Arw0CHTXIHiaBqHO2kT7CJteTDiSM51tIVZsm6ng7EJLSn3tuDhJi3OGY8k1HEeB4ViKDEZTajhWPGXCVX/04AYXUxXqzYU+RXXqTVWpN51Ak8VYWu1+pmPa93Qv+IlboT9wPfI7bsf9QG/49zwK+YmBgDE8CFLhQdB4BgJG8TBwPA9CJdyJsaUtK5DyHasounKByyWllBcXUltdSVtrC40tLVQ2NFHS1EZl931qB6CsH/LvQXHP75T3/kHlXajq+4Oau3+gvP8Hjf1/0P4QbjyDlv7nNN1+SMedh1zvHaClr5+6+48of/AbhQ+h7BHiyLq151c6b92lurmVRmUTt5WtDNQ08ai8ml+rK7hbcpG+ouPcufIL9XsX07gqmvoDG2jovknh7d/I64ErvXCsFZYcb2XD2ascXr+I4oxZ1KW5UJ1gTWWMlFs5pjzYaMnt5XKa0wRFT5fSCDmVcZZcjjelMN2GolQL8qIUXA3R5UqAFvkhUooiDMgNUXDOT8KZ+VqcmavBiTmaHJqhwcFZ2hyeK+H4fD3O+Uo5O0+dS/NVyQvUIDdSk7wITYqE3xOvS2WylKoUCWXxGhRFTaAwahzl8WrUxWtTHadNbZqcysUCDGpyNkGXqxkmFGTZULDEljMxBmwPNGJ1gCWbQ834JcKUHeEWbAuzZ2OwA+v8zdkXLicvXY+abO2/Qi8rtWlaoYmgMFYvniiGXhqy9FAukVKeokNFqgaVGVpULVdQs8mSkq3W5G61JG+PPaXHp1F+0oXKU9OoPusiehPbCmfTmj+T1sKZtBTOoLVoJo0FPqLK2FTkQ0vJDFrzZlCR50JH01YeP+jn4cAz/teAcdCHODjH/svH+P9fYRQURREaX/oYhVWAD+5w/8GLbsYHtwe9jf8JMA4qjJos9vxJrNXJ8hw/CIwu44l3HCUCo+BhDLH8jgjBz2j/M0FW/0KAxYWmg7U6AhgKY2ghLS2oisJrX+OvxGfC/ULjr1hg9JXoXxRS0MIaQCHgItwLiqOQkhZG0r6mI0VwFDoZBVicof+ZGG4RdjwLsCh4F71kw8Vnor9ROgI3XQEYBzsZ3aSf4qL3iViNM0X7Q6bofIiz3lCcpB9ir/cODvrv4G7/McHzR5GeJCUsaAyTrN7CzvwdFkwfTUKoAnf7T5imeB9vyTBman+Kq8aHWGu9gZn0DSZbfcJUo+GEOKqQ4m7Ikfg59OxfyYWkWRRui2JHigtX1wVRnuFP76Yl9OxcTdnyaNp2J3P7YCa3dqfTvi2Zth0ppE1WI3LyWNYl2HPleDSRwZosnfMpmSGfc/H8DMorl+DhOBb/OTrEJOmy67QLrbey2ZUznWWp3lzO3UhR0S5u157h9N5FJKRMZc2eAJQlm2jP20lWui8qim+wMf+G5cs8WL7ala1757HvVCQWTt8xSuNNflR9jVEarzFB8jpJc8azO0zC6SgpV2P1ORJjxooYByZN0eIfn73GkE9eZ8jQV3n141d5c+gQXvv0H7z27Ru8PupdXpvwEa9MHMY/xg3jXfWRfCoZyxcKVd7W/ZFh0h/4weB79CeNIyjMksz0KWQm25AabURytCEZSeaEp1jjEqCLiecorOaoYrNQg0n+WjgH6eDqr8bcMG3iMyzYu3KaCIxCb+OhQDnHBF9NjBXlS92oeQGMNdmeNK+eRceaeTRtnEv7S2DcGkevsOnlTvmLWp06btyp+X8BxkEP4/W+RhEYT6+KYt0M0z9T0oK6KCqMXgrWTjcgx1MmAuNib7kIjHGuUmJdpcS5yYh3l5PkoU+im5xEV5l4kl3lCGeRuz4ZnobiaFpQG5OmykiYokfSVLl4BGAU09NTZERNFWBTn2QhIDPViHh7fcJMdAgy1CbQQFAZZfgZ6uFvIqiMegQYSgkzUhCkJ8FfUwM/dQ38NbXx19LBT0sHX20d/HT08NeQEK9pxHqpI6eNZ5Enn0up3I9ig2BKLKK5YBPOZrtZbA1cxIkDV1l7pJD4fQVE7y4hYms5YVtqCNveTPDu68w90IL/wWZihSDL7gYWH6gn+aiS2BM1xJ2qJeNUA8uONLD4cAsJAhQK52gn8Uc6iD/SLt4nHbtO4rHrJBzpIPlIMxsu1tJW6svDAit6j5jRsEKP3nO63C1U8LTAFC6a0HZEnV+PyeGCOY/PGXDrlwk8XDeBR1njuJM2js4MTdritamfPoqayWpU2plSYaFPtZmMOhNdlMaa1Bqq0mihRZOFNi0WOlRNNifvUgF1zXeoOVPNOf9sCqf4UThtCiWT9FBajqfTYjzKKZq02mhy01qHm7YSsS6nb7Ih/VNMuWtrSJexhBuGulw30qXdVJcGcy1RWRQCLvXmOijNdUVgFJVFMwk15oPA2GI1mibzCeJ4utzGgUrvYAZWHKZr5QlqU/fQlLaP66n7aAhaRfXcxbRGbqAtdQ91WYfJzznE5bXHKfrlMrkrj1G6/Cg1y85QnXON6pyL1IrVOoPA2JB5gYbMyyiFa845Glee5HR4EvuCAtkSNIe0WXakBdgS4KONr6caC11VCfHQIniaJpFeumT4m7Iz2ZWtITZsmiHn6FwTykIcqVlgw2VbFS4Y/USu0c8iMJYZjRMVRiH08rJWp1IYTRuOE2t1lKYqNJpPpMNOhduuKtydO4E/UiQ8XaLFrfjvaQ/7kjuhIxkI+oFfQ8bSHziGvoCfuOf/AwN+o3jkp8oDfxnXQ2xpXuJH18lN3Ky4QF1THU2tSjo6lLQ0ldGoLKLzZiNtPV0o7z6g7N5z8u8PAmNF7++iP1EItgh+ReXdZzTee0bnwz/o/UMo9n5Ofc8Ayp5HNPUO0Nz3gPq7j6i+95zSB1DSD2V3BU/jbzT1PqG671fquh/R3vWYrpuPuX2jn+6uu9y8dZOuW210ddTSWVfAzbIrdFZX0NLdT8X9P6joe05FHxR0w8HKh/xy5BInd66ieHM0DWv8qVvuQ1m6NZ1rHfjj6Ew6l5tQu9iIqmx7yla4c22FN+eyPTi/1Jnzi6y5EK/gWpxEBL3yeAVFEXLOztfi1FwJp+bqcHKeDkfn6rJ3li47Z+mxa46cA0LoJcCIk756nPMTyrl1yY/RJj9Kk+I4HcoSBWCUUJ2qS3mCGqVxE6lIVKVukRYt4hhZ8CLqk5tswP5QKbvDDTmUZM+pTBeOpjqyNcSA5f4WZAY4kB1gzrIAA3L8jFkeYMfqEBdW+9uxN8KA/Ewp9au0aV2pR+tKCW2rJbSuEhLTgtqoTfNyPZpyZNQtkVKZpkvDEj3qlkioWa5P7SZLSrfakLfNmvy9jpSecKPspCuVp92oPe9Jc+5M2ovm0Vowh7bCObQVzxZPU9F0RFgsnUF7xWw6i+ZSU+hBZ8t2HvX/rwPji1n134yO/zcK48AjIZr9IvjyQk38ExhfwKLgXRRCL3/2ML4YSQsKY/J0bZZOHy16GJd6jCPTXVXsYYxzEMbR34uhlzDrf4kpaQEYhRS0v/lI0Zf458jZ9BvRxyikpF9CojCaFsBxodGXCKEXARKFgItwxE7GFzU6wnMhJf0SGIWEtACHgqoopKEFYBS8iwJEvlQXhZqd6Yov8ZF/iZtkMPjiLBnGVL1hOEuHMVkiJKU/xkn6ifhssvYHOMk+wMnoXdzsPiRk4ShWZpszf/a/sLd+F0ebofjPVSE8VBMXq+G4yobhrTcCJ40PsJK8jb7eq9hYfsQUixHYa32Ig2QEqXPNuLAykPnm3zJz6vdEBkn5ZbkPsXbjqVoTR9XmdJYvmMTV7VG0nl/OgUWerAkw4+zy2URM/pEol1FsEzaXHI3G1+V7YqaMZqHXSHafnsOVpkwCQxVEB8mIDlVl134nGjuWcmhHAFVle2m/UcjdO7X01uTSVHKEpcvms+dUKt3V+7l9eQ87lseibzaG5ek+nDuRRnHxas5eWoz7bC2+G/c6X495nX+pvsUYyT+ZaPAWSXPGsDNYnRPh2pwJ1+NQnDVRs40wNFNhyLtDGPLRa7z61hBe/+cQXv1gCK8K0Djidd745p+88cOHvPbzUF4d/RFDdb9hhP73fCL/jm8tVfnRRgXVyaroe2hiOV2d2bFWeAYbYDDlR0bJPmK84Qh+NBnOZ/L3eFfzVd7WfJWP5P9khNF7fG38LhNshmLq8Q2zI3VYv9iW8/HW4n7Tw0EKjoUYcjbSnIostxcKoyd1y7xpWT1LTEk3bZpL+6b5dG8M5MbWeHrbznNd2CXdXUvvDQEYa7nzn4ykB0MvjXT2Nogj6ZMrIljrYyIqjEIX4zoPqQiMgodxtaAuekjFHdNp7hIRGGNd9IhxEaBRRpyrjHhXGQkuAizKSXSRkzhNRtI0GelCqbenISkuMpKnDR4BGoX908KGmIQpMjEEEyPso56qS6IAlc4Kkqfok+JgSJihFsEG2vjLtPBT6OJnoMcCAx18DSX46+uJHsYgia7oYQyWSAiS6BEg0WOBtjYL1DQIUNcmSENChIacLD0bDlnM4ILpPHINFlBoGkyxdRTXbCO44hDCxknhbI7ZxZr1xSRurCRucx2xm+qJ2dJI5LZmQna04L+riuC91UTuryfuQCuxhwTVsZPoI9eJOdJJwqEOUg92kHSog1hxPaBw7SD2cLt4BHAUADJB+Kx4rpN+po+KohRuXbWj+7ghylWqdJ+UMFBqzbMSC/64qEPHBVV6S4x5XmPPwEUZt7f8xLNtKjzbpMWNtLHUhIxFOVONJkc1Wuyk1NgYUm0uo9ZMSq2pROw4LDJWp8pWSoWFNnWWEionW3Pxl8u0l7ZQkrWa3EkOdFoYUOWgTaWjBkobdVqM1ah2lNBkoUeHqYxOa33abBV0ORrSO9mYbisZ7Qo1WhWqNBuo02iiQb25tjiGrjXRpNZUi1ozbapNtMWgS7mxNsKpMNaiyVKNWnMhCW1EsfN07i/bQ+/m81RnHaI8Yx/1aXtojt1CzfwlNPovoyNxO8rFeyhYtp8TK/eye+VO9qzayabobC5kbqd65Slqs69Rm3MJZfYZGnNO05xzjqall2hcehXlkktimrpp1TmKk9dwOiKRvWHB5Cx0JT3QgZCZevhP18TPU40ANzUCXdQJc9cmxkvC4jlGrPOzZK2PjN3T5VyYZ0JTxBQa5ptz2Xo0Fw3/RbHBaF4Co1CrI+yMFnoYK4RjMJZKg7HUGk2g0Ww8HfYT6fPW4FGABiyWwjoF/Usm0Bb+JX0RP/Ao5GeehozmYfBP9AT+wO3AUfT4jufeXDX6p2sxMM+IOyF29C2dxYMj2TTUK+lorqO7uYweZS43io/RVXmBruZKrt/qoqXvGeV3/hBH0BW9Qqjlj0HfYt8z6nuf0NT3hBsPf6MfuPPr7zTcf0rxvd+puvuUxntPaLo7mKiu7IPSXqgUlMl7z2i8+4jae0+p63lK053ntHQLW2J+o67nV2ruPqZWgM2eu7Te6UXZ20/VzQGUN55Rev8pdb09tNzrF9PZRT1w9qKSK7kXyb+4i5ojG6k9ugLloRTaj8Vx/3wiyi2zyFs9nbxfwrl0aBGH96Zxckskh3NmcGzxZC5kmJOfJqMkRZeKRBm5QTocn67B6dkGnJir4Mg8Gfvmytk2U87GmfpsmmPC9oXm7PIzZb+vAUf8FZwRlMl4CYXCVpZ4HcqSBGDUoWaRLlUpmlSnqFOXrkn9Yi1as9VozpFQmi7nSJgeW/yN2BLmwC+JXuzNmMX6KEeW+hmS7m9LSsAU0gMEcDRkaYAZOcGOrAh2ZZXfJA7HmlC2TEbzGg061shpXyOlY62wV1qP1lW6Yi9jywopjdky6jKl1GUqaMmS0ZgjQ7nSUFQYy7fbUbDDjvx9kyk+JnQqu1N93ov6S9NpzZtDR9EC2grm0l40l/YS4cympWQmrSIszqKzci43SuahLPHmRtsvoofxf1VhfDnffhmzFq5/AeNfZd7/vYdxsMNHVBhfqIovx9JCAEa4F67C+4/EQsm/gFHoYXw5khaAMXvGWLI8fyLTbQzpwqYXl/FipU6E9XeEWn77Z62OEHoJEpLQVt//WdwthF4EMBTKukOtfxQ9i4KqKHgbRWg0+VpUGAUwFEbP4vhZGEEL1TpGX4kjal8RGF8EX0y/EVPSwmha7FvU+Qgh9PKyh1GARsHXOEP+BT6yL3AXNr7oDWea9BOmiKA4FEe9oUzWG4aTbDjTZCNw1f0UJ90Pcdb/AGfT93CxfZ+kaE2yM82Y4T0Sc9N3sLX5mJBoHYJ9NXExGYGbbAR26u9jqP06Esk/MDZ7D0ebLzDT+CcKtXew1f+UmJkSrCVvY2r+Lh6zf2Z5jjPu+p+wNmASlzfEM8tOhYA5CgrPZxPvb8BM+6+Z7/AlAZO/IsTpG/ZnTuHCxlmEOI1klkKdqfY/sfaYNxdvxrF0vSUJEboEzR7Fzq3TUDZlcWCfH+2d5+jpq+fuTSW9VQV0lJzm5MGlXLuyjjuFe+k5s4sDOfEELnCk7NwaKnI3UFa0mfWbgvl54jt8O+odRo57n+9U3+UHnXf4SfE6mQGq7A3X5FikDodDJWwINGSOkxbGphoM+ecQXn/3H7z31hDefm8IQ4YO4Y1hQ3hn+Ju8M/wt3vn0Ld756h3e+O5N3hrzJu+ovcVQ6UcM1/6cYVqf8OaY1xgycghvjh/C26r/4B31N3hD5S1en/geb6l9wtBRbzJi1OsMH/smn6i8zRfaH/CT4mO0LT7HynEknq4/sjjWjD2p9pyJsRA9jEKlzolQY85FWVCyeJpY2i2ojI2rZtC+bp6Ykn4JjLc3BXFj2yAw3uipENf/9d1QclMExrr/6GG82UD3rSY6ehq4fbOYozmhrPY2ZqOPAWs9ZIOBF0Fd9JST46rLEuF4Skn30CNxmjYJgrLoJideuArQKIyf3fVJdJGRME1KkoucBGc9UWFc7GlIqouMlGlSkp0FhVFK/GQ9ou11iLaXEG6tRaS9NlFTdIidIiFxioxkR32S7BREmUqINJWKwDhfoslCmS5zZRqinzHMREGovpRQqZ7YwygUd0cYGBJmYMBCiYSFKuqEqGgToi4hWEWXRC0jNpu6csbelxKnKApswymcFE2pQwzFpoEcc0hil+8u1qTkkby4nLillcQsLScqu4SolSXEbqomfVsJqbtLiTlUS+jxVkKOdBK1/xbJ+3pYtLeH2F03iThwi6jDN4gWIFGAxb8BY5wAjC9gMfHodeKOdRF05jFFtevoLHai/ZQWnQc1uHFem0e11vxRZwplKtxr0qCr04i+ajkPjo7iweovePbLRNhvyM0UNRrcx3PH0YxbZla0m5ujtJRRZ6aH0lxKtZmUEnM9cs11KXEwoshGQaWtISWONpTsOEPriSPkBzjT7jCeR2bf0DxpFHWTJTTamdNiaE2VzSRqTcxoNDak0dKYGisFShuhh1EmJqGbjFVoNFWhxnSC6NurMVJBaaFFjbnGYCG3kRB00aTaXEKlmYRyYx0qjHSpMDcg38yCXAdP6iOWcWvjZfIWH+Vy5nEKs05QmX6AqwuzqPLN4lb8Vm5m7KVx1RHOr9zDmowVhIRFEh4VTeiMBeyIXkzZiqNUL82jNusi9dlnaMo5Q8uy87RkX6FhyWVqMy+izLlI/YqzVKRu4WrcUk4lJLLC15PYmWaEzJDi662Jr5c6fm5qhPtIiPTSI8pdQoq3gm2hk9k4y5DNbtqcmmtIY8xUbkRNpnWhKUV24yg2HEuZ4TgRGoWwS5XxeIrlP1FpNE4cTQs7pKsMx1NjPAal+U/cchlH//wJ3A0aTX/yeNggpTf9Z+5EfcuT8FE8Df6BxyEj6Q37ga7wCdzwV6drlhb33XV46iHj11ly+hdIuZ3kRPOlS/QqK3lQX8Cj0pN07smmfFUMyn1ruV6US09nH+23fqP29lMq7/xKde8z6u/9Tn3fUxp6n9B89wk3Hz7nAdD/OzT/ClceQLEQennwO833n9Mk9DQKsNn7nFqhw/HuQ1rvD3Drye+09AzQcOsByluPqev9nYp7f1B073cK7z6n7N5vVPY85XQfnO+FonbI7XtMdc8NlN0d1PU9IO8O1Lb8TmHnbS401pFXXEVxRSnlFVdoqr5Ae8UJWooOcmRXDpt3rmDFgc3kHN/FsYMr2bsqkCPZnlzOnsRFoSA7RpVrUVqcX6DBMS8tzs0y5/hcY/bN1Wf7LAPWzjRi1WwLVs+3ZfUCG1bPNWHLAmN2LjTkUICUvNgXCmOMBmUJmpQlaVK1SJvaRVo0LtGlJUdKQ7aEthWqtK6SUJypz65gKev8rVgX7saWpHlsW7SQzKBJJC80IdnfngQ/RxYF2rA02JwlQVZkBTmQHejEan9rzqSaEbeJ6gAAIABJREFUolwjp22tKtfXG9CxTk7HOhkd66S0r9GjeYUOAjA2LZPRIIBitgEtWVJalitoXGNM7UYLKnfYUbF3CiUHnSk67EzpSXcqz3lRe8GHpiuzaM2fT2v+PNqLF9BeMo/mwhmD6mLJdFrLZtBWNktUGBtKvbnV/guP+4Uexl95+PgWjx/e5fHAAAOPe+l/0sfDF2ueXzKe4EUU2G4wr/LvHkbhPWHCLPoV/0sP48sP/T9+2H8ExJfF3n9dByFzcK3MYBdjHwMDPX+ehwM9PBJ2RwshlxfPhWfiedjNwKNb9At/3EA/z/u7aMrbS+p0LbK9R5Pt8TOZLmNImzqeFOfBWh1BYRRS0gGmXxNo/g0h1t+LKekwu58ItPoXAeZCKnqkeALN/yWuBBSuvibf4mfy7Z/v+QpBFyPBq/gVcw2/YJ5wbyz0Lo4Qn/uZjxRVS38hUW32LfOMvmC+sfDZz/HU+ejFa8EHOYIZsuHidTD48ime8uHicZMOw1XvY/FM0/0IF8lQ8V7YBuMiG8o0ibBScDge8mF4mwxj5qThLE83JyPDiqkePyAx/gCrKSMIC5QSNVsXD8Vn2Ku9h6HaW2ipvYJU8hYOlp9ho/tPzFTewlz1beY5/cicad9gb/YGMzw+JzvVhOn2n+FmMBxn3eFY6Q5HXTGUDTt82bF9FrPcvmSO02f4O48kwPl7tmU4kh2lYKH7VyikrzJ56lds2j6Dqobl7NjlQXDIz8yZ8zk7djjT2LSK48eiUNYd5Lf+Bp41FnGz7gKPLh2je1E6TxZl8uDgdq7vWkt+RgzlyxK5c3gVrWfXc+3kchLjXTl+ZCnF5zcTMssCmc5wRmv+k5EG77M6QINdoVpsjdMnM0LOfI/xuNmOxdVakx+/eJf3338FNbkKchtNDGzGITcfzViNEXwwYgivfzCE1z4cwuvDhvD2l0N45bMhvPLNP0RIHPLTKwwZ/yZvaLzLK6pvMmTMEF5Rf5NXNN5iiOobDFF/iy/HfsjIMR/yhdZHDDP6kHeMXucbxw8wmvEtAUHqbE+0ElcNXo615VyclagsHg5UcCbKnLxkBwrSpogKY+1yb5pWz6R93Vw61s2jees8Orcu5M7mYG5ui6ev7Tw3eyro6lZy/0YDt27X0XurnttdSjr6aui4W01vdz13bzXTfauF9p5Gem5XcDg7lBWeJqxxNWTlVBmrXGSsdpexzkfBcg8dsly1yZymRbanlCxPYdQsJ26KFvFOWiQ4C0XdesRO1SbeRVc8cS66JLoLgCgldYqUdGd9Fjnpk+QgI9FBQbStVKzQCbdVEG6nIMRaSqSdnCh7OQlOhsQ6yAk118JfXwV/fXWCDHQINZIRaqSPr64qwkaYGGM5scZyImUSIqUSIiUSIoTSbi09wtR1CNWQEawuJ0RdSoSahKixmmSqG3LYcjp59iFUOSZTa5dGlU0iFyxnc3hSGGeCd7A34RxL464Sm5hPzOISorOKiMi6TGTOORJWXiR1Yz7JO0pJ3F9D5N4qog/UEyukoPe2kLS7ldTdwh7pdhIPCYGXTpIOd4jKY8KhdhIPdxJ/qJ24g23iiTp8nflHe8g7u4Enx33gkDmdh42oOjGBe5e1IE8GBXp0K3/kwTVd7p+bSNepr2k58B03D2rxxxlz7ixTpXbGGJqdrWh2sKLZxoAmc22UxtrUGOqKfYfVJoZUm5lQY25CnYURDVYGlNoaody9jcqMFIpcp3Ddzoz7VlI6bLRocNRB6SSj2lbwHEppNjOizdSUZhMDmkyF1xI6rAY3uTRbaFAq+5lS+WhqDMfQYPQjJbajKLAfRYXNWJRm41CaqlFkoUOBmYxyhT5tUnOKjeXk2tpRNDuUpsX7KMs4RUHSaSpSTlOfcpim+M2UB6SijF9DW/peujOOc33pKXLX7CVlcSxuGdOZmuOF43x7lifEk7/iIBXZV6lddoW6nAsos87SkHWGjpWXaMw+R23maZpXXKY++wIFCZs4H5XBxfQ0toTNINJNQYinPiE+xix0U+Ar/CdogRWLguxJnG3Ekjmm7A5zZoOXAWumaHB4pgGNiW7cjHHiTpA1jU5aXNMZS5lYSD6BasNx1BqPpdp4NBUmYyg1GUepmQqFphMpNlSnQP8Hqky/5I79jzxxVOPJXDWeZavz5OBoulYOpT/ycx4Hj6Q/7Bv6Ir/kZsQIbgZ9yd0FP/PcWwNc9MHLmIE5RnQHmkJmEHcqd9FyW1AVT9K7Lorr8XbULrKkZvt8uioP0dXVTvOdHpQ9/dT3PRET0PXCaLn3Dxr6fhN3TAvA+JA/6HzyG8V3ofzub9T1/0HzADT3/0ajML6+K4DjU5R9v9EyAL3Pof3eI2pvP6DqzhP+D21vGV3VvXZvc3pqWPEWWijF3Ynunb2z4+5KAsGCEyPElbgnJBAsuFOkFAoUigUnIe5CPIGQhAhW2l7vWDtw2vOM5z/GO97x/j/8xlp7bft6jTnvOe/s57/LLeusdsgSFMm2P8l69o6rT19xIOs5SbcbicvqIq3od/aU/86hyjccq+jmbEUnx4qa2XW/gt2Z1RzIauBwTgOHH1Vz4Foeh35+SMapG+z68Qbp526x97eHnLhymMun47ietoaH4cZkblrATa8FZAZJueiqzDmnedx1lpDtq8+vXprsX61O6hoTEl3tiXG3J9rVgoSNeqSv1ZC/d8pDg0vR6uQGq1ERpEJpmBIPoudzP0mRvBhFyuIkFCZpcT/dgMqdylTv1eJ6rAZ7vNRJ8zJhd6AjB8JXsCfYkVg3YyJcjQhz0SfcxYgYN1vi3JcQu2kJMV7WRG+WkRGqyuMMHeoOyqjfrUT1Xg2qMmRU7JZQtVtK1U4JldtUqd4mpjpNLN8pXZGsQmWyCuXJKlSkqlG6XUZZhj6lRywoOmXPkx8X8fi8Ew9/WU7e1VWUXV9HZaYHZXc3UZnlSWWOK+VPVlKatZjKrKXUZq+m5tEaGp6sozRrEU1Vu3nd2URHVw9tb5tpf93Dy553dMvXO7fx6n+Fw3+CYu+9AIkfBcO/ofL/kJLupc2/yVMAxb/T0X//uECf/zwfqfUjNApXea+PUKPzDziUA6Pwuuv5f5+eZrpfNdIplEV2v+R9ZxPld08RuUKR5GXTSFkylUTHmcQumitXGAVL2t9kghwYPfV/YJPBD3JglBdzG0+UJ5/ddH/AXW88AiQKx0NvvBwUXbS+x1X7b2gUPifAonB6YbAXGNfKRvVa28Lso37vCkFhNnK95nfy58I2GSelQaxRHyl/tlZjFKvVv5GDpqA6CrDoJBnBErXhLBZgUTSUxQIYiobJnwvvOYgGYycaIAdIJ8lIlgkKpdYIbNX74rZyCtFRhnj4aKAgG8I8jcGIZcOxNJiEgdJIZHOGoDx/MPMVBjFXcSC6OmMwko1Ca+EgdBS+wkp3JJ4bFmBi0BcHm6HEbZGx0uo7FmkIW2i+wVj1a6Ys/BJ3Py1OnXYlPFCEo9FAVluMwn3RZA4m2uG3dhZOFkNQFvXBxnEMe/YvJzsvmdPn1rB63bc4r/mag4ftKC/fTUFeBuVNV3nRngvlj6h+fIGaM/tpiY2laYMnLbExvEiOpzzEn/vua8gN86Dm+FZKLu8mL/MguY9PUPj4FDcuphIZ4oCy6mDmSQaxw1WJA57K7A7VZv3y6ZiajEFf5wdmTRvAV4P7MGxcP+w9F6O/Wg9VmzlI7OajbrcQkdlspoi+Y8ikz+n7/b/4bHQfPh3zCZ//8CmfjunDZ9/34dPv+/DFuD58JqiME/swcPrnDJ7Tl88n96HfjE8ZqTycMZKRjFAewEyLMSjaj8Zs1WSCtmiwL9aE4/7aXAsy5laICTfCTDm/WYPTbmJ5abewFvBhjC35KU7yTS8Vwvxixgbq9qyn8tB66g+50nrAi8bDW/4bGOv/BsbnLaXUthVR115I27NSXjZX8/xZDbVtlbx4lse5FG/SnHTY5ahNmq0a2xeJ2SkojStl7FmlzlF3Y3Y6a5DiJGbbCk1ihVlFGxUi7EVELBITLlwXC4EYCWGL1Qi0VSJC6GFcrEGEtYRIaynRNhpsMZcQai7F30hEoJk6vkYCKMrwMhR2T4sIspQRbCkj1FpGqJU6wWYSvHSV8dJWxVdHio+2OgE6EoJ1pfLNLyFaUoJkaoTIpPI1gUEiCYHKagQqifFTFGBRgtcCVXznKRE8V5kERQ0OSC25rLeGHKtQisyjKTSJ5JFJIFdNAjlmHkKabSSp7vuJCTxNbPx1wpMyCU7MJDAxE9/ETPxSH+Cb/hi/vXl47HnC5gMF+B0rJUS+FrCG6DO1RJwTZhZrCf2pluBzTwk6Wy0//7wXnoX8VE38pSpOJbvTkKbDux0L6TyuReVREQ37VOjYLaFjrxbZu2ZRfkCRpp/m0XpjJpVn51CwU5WOw8Z0p2mR7ziBSksJjdaaVJupUmyqQL6hArn6iuToqZCrJ6LAUEKRiRrFJioUGS/ksYkCDcf3cnPjarJsLKg10ee5kZRaMxEVNmJK7CQUmIgp0FKhWEdKmZ4mZbrq8lLwakMBLKU0WWlSbymjWE+Jx5LZ3FedTpZ4Jtkac8jVnE2B1mzKhKCHznzytBZSoCOiQEtCobYGD42MKdu4mbqoXVQknSUn9hLFCbepjL9JY+Kv5HvvoDp8FzXxx6hL+pnm5CvyvdCnkrazLmwt6hGmiBKMka7XxsvbhUtbj5CT9CuFW3+jOPk3SpN+oyL5OjVptylPukZ58jXKUq5RnvobtwN3cTUglsthoezycMJ/iQz3RWq4OEhZY6PKWhsV/NboEOFhTOh6LeI36LLHw4zUpVLS7JU4sUqdnEBbqrzMKVsq5r7WJDJls3moPY8s7Tlka80gR3sa+bozydGeQbb2TB4Lm1+MlagO3UL1vnRuJWzm8mZHHjqaULRITK3bAuqiplAdMpoe75m88ZzBS68JdHtOpcdjBj1u03m1cSrvNkzmz7VTeLd2Jt0bF9DpIeathy7Vu9fx8t4O3t/czvtUZ9oDlGgLmktDuIT6PS50FFziaWM1FR1dVHa+o7TjL0oFBVFISbf9QU3Xezr/gjf8Rcu7P8jrEOYMf6eo4z1VPX/xVDjdvWpj+cs/ECp4yjr/pONPaOx5J597zGvpJu/Fe7KfveNJ63vy2v4g/8XvZDV2ca20jYP36ki4Vk307ReE3Wol/EYj0TdqSM58SvyNKiKuVhB5s5Hwm88Jv9lAfGYtO26Xcex6Lhd+ucW5Iyc5nbGTq6f2c/fKcW5e3sejMwk83rqau5slZHsrczdAqEyTcjlQxhVvDR766nHbU40rm0QcXa/OtrXGJGy0IWqjFdEbjUneqMOuNeocWinhjKs6mYm6FG9RpTZUgcqIhTyImMODuLmURE2nLnYWNUkLKdqpTm2GiJJdGvy8RUy6pzpbvcxID1jErqDFpPlYE+ViQISbEeHyY0rspkWkeK8kwWsJcV7mpIXq8VO6IfnHzag6qEXDfhkVe2RUCme3jJq9mtTu1aJyuxpVH4CxOlVM9VYRT7eqUpWiSsVWEUXJquRtlZC3S5uCwx+Uxp8W8eC8AzmXnCi9tpzyWxsov+NK2QNXKp6spzJ3JeXZS6jKXk7dk/XUZbvSkLuR0mxHmqv38OYDML5420zb6x46en6n+1UHr169+L8JjL1gKJR4v3nbydt3XfKrAI9/A+Xf8Pi3pNlOV0+vFS0Ao9zKFsogu3sVRbnC+EFd7BIs6X+c7u4munoaeSmAZlcHv79sovzOSTkwJi2dSvLiKXJgjHecR9ySefLQi7/JRHlK2ttQUBLH4GU0ASEl7WEgzDAKlrPQw9gLjILS2Ksq/q06Cq/lR/cHeUhGUBUFpVG+VlBbWAU4qjc8YzBeDoxCX6MAjus0vpUrkMJnl6oMxlkyQq42Coqj8B1BmVyh3guMAiwKoOioOhQHlSE4qA6Rw+NHkBT2RNuo9sNedTCOohE4qA7HXjwYC9EX2BkMZZ3zXCwsJzFlzhcMm/k5wyb+m3GTBzBj6lCmThrM+CmD+X7GYCbOH85sxW+YO3cYEuVRKM/7ConqIJxXzcPQeDCmZoMJ8FHF2fYHbNWH4aAmAOM3jJ/9KeaLJnP46Fq2pZhia9ifZWZfE7hOkYx4W9Y5TsRcty9Kqn2wdxrLtl0O3MuK5cRZZ1auHYW71yROnV5JSekenrdcoeF5Ji9r78Ptq+Qf3UbFsR1UJUTRFrqFtphoSN/Oi4QY6hPCKQlwJz/Kl5qT6Ty9cYSqnHOUFJ7j8aPDJMWvxNp4PKYaI4lYPJ3kDQq4LZmCucVoxDpfM1PpK76Z2IdRM/ryvepIRoi+4Tvt0YzVH81kk/EssJ3NfKtZzDGZxoj5QxgwrR9fTvmSvtP689mkz/l8/Cd8MeFT+k7+jP7TvmDA9C8ZMPNLBs3tx3DFQQxRGMhwpUEMNxjFSJNvmWHxPVp2E3DZoERqkD7Hw004v8WIs76aXI8050aEGTfDzeWBl5MbVLgaYMCDaOteSzrFiZJtK6jctYb6fS407N1I9eGNNBx248UHYGx/ep2m1lxanpXS2VBO8/OSDxU6pdS1F1PXUUTbszJetjyl9VktdW1VtLXmcz7Vl+3L9NjjpEOanRppi0TsXCohY5WM/eu0OeNrxZ41WiQ7qrB9hQbxi2VE2IqJtBcSz5JeJXFxbzI68oM1HeUk1OloEGQmIshUxBZLdYJMxPLjZ6iCr6Eqm7UVCbHQxFNXCRfN+fibqhFkISXUUkhPaxBhq4m/oQhfXRF+uhI2y1Tx0xIToicj3ECLMD1NgjUkbNGUESJVJ1gsJUyiQahIHT9FMZvmKrJp9nwCFigRoSQmUVmDPWJjTssWc8/Um1zzLRSaRJOnE8d9/Qh+1vdhm8YqArWc2GS+nhj/PcTGXiAy8Q6BcQ/w25qF77Zc/NLzCdhdgkdaHh7p+XhlFOF3uIyA42UEnizH/8cKfE9X4n+umoCz1fidrsT3xwr8/scJ+bGc9FPFnIoLJT/KiOqgiTTEzaImTUJTug4taTo8T9WnKsmAojQZdT+q0HFdieoTymRFSaiO0aMtUpdCu4nUmSvSYrKApybzKbBQIddMmSfGyjwxUuaJYe/JM1Eiz3QhOUazuWc4h8r4MO4uX8wTcyNabEyoNxRTbSGizEaNYmspRUYSCtVVKdCRyDseiwyklBlKqDKWUmeuSZOVHvWWejw106VYT8ZDdTVuqkp4vEBEznwlnigrkKOtSpbmAko0lSjTViFbS4Ebeko8WryKpvBt1MQdIjfqOAXxlyiNv0ZN4nUqIn8i338fVbFHeJp4lprkXyhLPM/VqAzCgr0w9DdnapCYSRESFF01cXJbytH4dJ4knqUw5ReKk65SKvxO4k2ebr1LeeJ1SpN+pTj5IgWJ57gVuINzHiGcC/Rjh/sSfBylbLBRZo21MsvNF+JsuQCvlVKCXbQI3iAjykWb6NXCnnQVEp2UyVipxtWNejxaLuWx0SyytKZxS28ud/Tmcl9vFg91pvNYaypFhnPJ0/24Y3ouNbaaPD96gfK8Ku5Xl3M77z6Vh/dStmEJ9Su1aHRVpWrDLLo2KtDjPodOr2m8dZ/Nny7z+HPjHN5smEK32zheeoylw308Xa6TeeU6k27XuTwL1KIr1o6/khfTEyrhz6T5/BUynr/8Z/Ey1JDOO+nUNhRR2tZO2cvXlLz8gyJBYWwX1gK+5+nLd7z8A97yF63v/qSw/T25z15R+OKVHDCfdr+n9tWfVHb+TkXnHxR3/E5B6xsau9/R1POe6pdvyWvqlKuM+a1vKWgV5hSF+cbX5DW2c7u8jTPZLWRk1pN+t5W0zBbSbjWSdqOGbTdrSL3TQlxmGzF3O0l42EXSw+fsfFTH6awyrmXe4/aZY1xN28KNJDfubV1L9elg7h7YQtZOb7LCbXngpkRJiJSiREN+i9Tk5whN7m+3JzfdgTvBwtpAZU67qZO+RpetGwVl0ZzEDQZsW6/JvlVqnFypxi+uGjxMMKYsWkR52FwKIxbyOFaNR3FKVMRPpSlhHM0pU6jZqULTAQ15D+KpQFW2eWqy1ceK9EBHtvktIsHDjIiN+nJgDHU3JnSTGfHeDiR7LSbR05oEL2Myosy4fXwZOSfsyMvQpUCwnfd8gMbdMp5maFKzR5PybWJ56KUqTY3qNDWepqlRs1VEzVYxlSkiihKVyE1UIjtVRP4BXQp/NCP3J0senTMn9xdrin+1o/S3pZTfXk3ZvdVUZq/mab4z1bnLqX6ymvpcDxrzfGjM20RZzlKan+7jTWcLL7t6ePGmibZX3XT0vKNLDoyt9PZe/2/c9t/P/j8ojIJ6KMBilxwWe4GxS6409lrTHXI/XPDE/3Ne9f6p/M8+rJQRQFIug/6XBf3Bjv6fCqMAjN0NvOx+QVdnB+86GuXAKFjSAjAmCcDoMJN4h3nELp4r3/Ty9wzjOFx1RrNZAEahnFv/B1z1xsotaY8PyqIcGD/Y0wIkfrSl5cCo15uqFtTFj+cj/AnwKECicIT0tXCE9z6+v0I8jFWSr+UKo/y7H6DRWWMUy9S/kauLjqpC7+JQOSzK4VE0lCUfFEc7lYHYqPTDVnkQ9srDsVMahp3qYKzVBmCi1h8znVEsmPUlEyZ9zoBpg+g78Sv6je5H/6+/5JtxIxg0diiDxg9h6OShTFz4PaOnDGHs5IHMWfg1sxUHo2s+HvsVM9E0GMSatXNYYT8Ra40R2EtGYqAygrHTP0VmMJLkNDsydi/CyfYbHE2/ZmuEOclhZiyzGY+W2r9REvVhifNEkrZbk/k4imPnVuIfNp+UHfr8et2HouJ9PGu+Tlf9Xci+weuwGFp3p9FyfDcdR3bx54HdtKbG05oQSffBdJr3JPJ2RwpNsWFkB26icGcMLQ/OUJxzipt3dnLxYhQXj/vhYjEVL9upOBmMxET/ayQG3/Dd3H8xcu6nTFQbioLZZIYr9GXg/H/TX+EzPp3/L4aqfcW3miOYaTGFGaZT+EHze4YoDOHL2f35Yu5ABqmM4F8zP+ezuf0YJBrOcNkohslGMkgynAHiwQzRGMEY03GMt57MMNvvmLxiItqrZuLno8GxLRZc32LFTV9DfvPS5lqwPjfjLbkllNOGmXLWXSLfJS2sBXwcb09OkiOFqcuo2LmapxnradzvStN+V2qOutB4xJ0XB71pOhxGe811ml/k0fK8jM7GClqel9LWLNjOZXJgrO8oov15LzAKCmNdexUdLwq5sM2fnc6G7FupT7qjOtsXq8nt6H2rNTi4QYdTXmZkrNFk62JVdjprkrJUh2h7KdFCKfcidaIc1IkR1MRFUqIWaxDpKCPYWkU+n7hJdyFeBkoEmknwNxUTYCImwFjEFgsNAg3FhJtrsFlLgfXS2fgYqhBsISXEQsIWKynh1jKCTdQINpYSaKCOl4YKAdoSOTCG6WsRpqtJiKY6kbo6cmAMUBERLtUgUl2TUEFtVFIhSFGJBE0ttmrpkCzSYJuSNvtVzLiks4a7xt7kmkRQJEsmXy+Ge4Z+/Ki9jASxAW4qmnjbryMt9jgpO+4QlHQPn9R7+Gx7QMD2J0TtrSB8dwVBO0rk8Oi/v4TNB/LZfCQPjyN5uB7Ox/N4Cd4ny/A6XsLmo8X4HC/F90SZ/Op9rAT/wyUkZ1RxaOsZbiRuIldIZAZ+T17IHAqTlKjeI6LzuA7taSZUp+lRd0jMi3OKNB4UUxmvx9Mwbeq81Cixn02tqQpN+jOoM51PgbmUAjNhVlFKnomEPGMJucIxVSPbWJUHegu5pTOf24utuWthSL6JNlVGMqqNRJSYq1JoKabAXEKpoQblMiFtLfyOlAIjNUqNBGCUUWuiTbOVCc3Wljw1MaXWwoa6xWspW+JLntiBzFk6/KqgwQVNGRd1xDzWkVJgIOOegYgL5mrUhu+kMvIQxTHHyYs7TX7MT1QlXaEi5iIPPPdSHPkjpYlnKEu8QGnyJe7FHWdveCxrQpyRhBkwLlyFcZFqiPwMsFhvQ6yPH1kJBylMOUNJ8iWK465REnOT6qR78jnG4sSL5CWc5F74Hs66RHDcxY9zIQGkbLTHy1HKelsVVlkpscxsAc7W8/FyFuO/XoL/WhERrpqErBITslyFyGXKJDoqsMdiNtfMF5Kl3auk3jKYw229WdzTm8kjvRlyiMzTnUmxwTxKDBdSoDufClMxd31jyX1Sz7X219zo6eTJiYOUr1tKz3ILXq01pc5ZzMvVC3jlPo9XAfN46zuddx4/8IfbBF5tmMSz9dNpcJvL801z6XafzuuN42ndPI63m+eC60LwWEBnyHQ4K+Gv+HHgP4X34QZ0PthKY0sRJS9eUNrRTWnXn+S3/UFB258Uv/id6va3dL6H3/mLtnd/UNT6muy6VnIbWqls76G+5x01XW+o6HhFyYsesurbuVf9jKzqZopbuihvF0rgX5HX/Iqi1rcUtb6h+Pkrilq6yK1t5V7VS34r6+Z8fgenczo4m9PGmUdNnLpXw5HMpxx63M7e3PdkPHnF0ew6jj+p4qfsAm5lP+TR9Z+4tz+OOwkbeBy/lLwke0p2LOFa+FJuBtpwf7M2uV4iauMMKN5mzm+J+lxOM6P4ghul5zeSnWxAZoAql3w02bVak50uZqS7W7DD1YiM9TKOOos4v0qN31y1yYq1IT9GTG7MQrLipNyONeJenC6lW+dRlzaeph1TaNirTvNhfXK363AiQEzaZl22+tqR5i8AoQ3RLkZEbNCXq4uBbkYEbjIl1tuWGDdT4twMSfYyZHeYKTm/eHP/iBPno8Q8TNOiZJeU0p1SStLVKN8hpTxdQnGKMmVbRciBcZuEqlQ1alLE1G4VU5WsSkmCIgVJChRsU6bssBYVZ40o+dmY/AuGFF8xofSqGSVXrai4tYSnj5ypzXGmvtCZ2oJVPM3dQEOBL8+KttBU4EtZrjPNtQd5K1/iUytxAAAgAElEQVTF3EPb60baejrp6H5DlzBe2PPs/y4wCjb0R2B8/bb3XnjdezrlQNkLj3/PMH5UHwVo7P7glwvA+OofwCjMLv5nbvEf93KF8X8C491TxKxSkQNjouNkEhbNIO6DJR1sIawFHI+3wQ/yHkZ3ve/xEUIvhhPkdrHcYtb6Xq4gfrSjXbSFip3emUY5NGoLgZix/7GXBQv6IwgKNrOgJMrB01CYXRwrVxUFS1rYUy2ApGA/rxANY7X0m//63hr1b1il+S0rNEbJreePVrST2giWSkb8w5oeiqAw2qr2x1ZpEHZKI7BX+ZpFouEYzf8Mc7VBGIiGozhjAFPG9af/pKEMnDaSARO/4d/fDOSzkYP4dNRgPhk5gE++6cvAHwbx5agv6P/dF4yYNJBvZwxkhvQbDBbPwsBuEtaLJmNrOR4LrZGYqw5HPKs/P0z/AlWNYfiF6LD/4DJWLB2HpdFw9u9YRWSQKXaW41GY3wdNvb6s85hHbKoFNx9HcinTi5QMQ7btM+XSbz5UVJygpeEWf5VmwrmTtC3fyF8Zu3h3ch8dGVupiQ7iduAGyuIDqdwayvMDybRvS+BZZChNoYHURgXTc/EwlZkHyX6Uwa3MJE4edCFhszYaCl8iURvEQslgvp//GX0n9mGM6lcoW05GZDGBSUqf8e20Pnw1oQ/9JvXhiwl9GKXwJRMkw1CwmIb2KjU+m/EJn8z6lD6zP+XzBf3oP+Nz+k3/lJEqQxkrG8V3kuFM1P2eYcoDGKYygNEaI5hrN405yyeguW4a3qE67Aox5Ly3HpmeumT7GJC5SYM7EabcTrLiVoKVfNOLML8oFHf/FmxEXsoS+RHUxZq9G6gXYPGgO80H3Kg55krTUQ/aDvnQdCSMjtobNLfl8+x5GV0CMLaW0t7SC4z1HcXUvyym43k5Xc9qaGutp6HjKR1thVxI8yd9hT4ZK/RIX6JO+hI1dq2QsmulhL1rZZz0NJErjduXqpGxWodER02ibaTE2msQbadOhLUakXbqRDtoEOkgkwdbAsyU2KS7ADfthXK72c9EDR9jUa+KaCYlfZUtkYK6qDYXd/Ec3DQX4mckJlBQIU3FBJuJCRGOqRqhpuqEGssINlCX75QO0JISqCklUENCkLqEIKlEbkmHSCQEKKvgr6hElFTKNkMDdpmZctDWin1mZqSqa5KoIGGniiEnZI5c0F5Dpr43RTqxlBlHkW/qxy2jNRzTtiZMrMVGLRNCPcPYuvcCsUduE3f8N2IPXSVu7w1S92WRkJ5FfHoeCfvKiDtWRciRInyP5uF9OF8Oj5778/Dan4/3gQJ8DhbI73325+O1Nw/PPU/YtDMPvz2NRO7N5+DhvVzaY8ODpAlkJc8m69BsGjKVoUKf1wdEvNyjTdtuVdp3z6ZrlyLduyQ8T1Cgxm8hlc56VJibUWOiRI2pAuWGWlQa6lBhpEOFoS5lhroUG+qRa6DHIx1dMjW0uKmhSaa+jGxDDfJ11Sg1ECpvFMk1ViLbRIUcQzEVhjrUaetTpCch10hEofDMWEadqQ6NpoY8t7Si1caRJksnWuxW0bDMn+I1qTy0DuLu4gCyfOPIDI/mxPo17NHT45BMnas2lpQHBfAkcB9Pwk7wJOoUhck/kx1xkrqtV8gPOsZjn0MUxV2gKPUKxWm/kbPtMj8l7iM+IRTbcHtE8YbMStJkrK8CKhs1MFmij6eTI1cCI3kYu4eCpLMUJ16lOO4WlUn3qdl+h4KEs1z2TuCsexCnXIK5EBjJcf/NeNuos3mxutyGXmq2gMXGc1hhOZtNy5UJXCfG31mJwFWqhK5Vw89pIZutphNhOYt0wxncMlMmX3MeRaLpPNCexn2NKWRrTydfdxYF2rPIlk4hX2c2BbrzyNefT5GxEqUOTtQdOkdD/XPyq8s4v8GeKgsRr81Vee2kS8sqKe0rp9DtMpN3EWLYO4+ebSPoCBlK85pxVNmKKbYxpcHZlG5XKa/dp1AbNJou70n8sXEKf3hMo27LeP58YEb3aRkNsao0pC6l8MEunraUUtXeRlXXK0o63lHQ/p7Ctj8oev6Op+1v6fkd/vgLut79QUVrD3cLK8jMK6awtpGGlz08f/Oehle/y+cg75TXca3wKTeKm7mSV8/9mk7ynv/Bo9pucpvfUvDsHYXP3pLX0M298hYuFz/nUkU3N2p+52HjXzyoaOfMlXvs2HeSk7/c4lphM5cr3nAlr5afz+znwL54MnZsYW+KD6dTfbiS4MHdVE9uJa7jVsoaHux24ddgW6566nHfW5MCYbXiDjsexhlwd4cNRRfcqbjuQ/GljTxK1eVxpIxb4YbsX69Fhqsp+zytOOJtwSkPXc6uFnNphSpXV0u4G2hGdrw6D5Il3EjU51KsPbdTHMjfpUnxnnmU7Veg8pAZ9YeMyEk34ESwjFQvA5J97EjyXkS0izmR6w2IcTcm1tOcUE8L/DxM2eJuRORGbeJctUnYpEeClx6H4uzZGajNqWhDLkbLKNiuRsE2MfmpIorSxBSnicmNV6AkRZWqbVL5qUgRy4FRgMbyBEWK4+ZTlDSP0p1K1JzQ5Ok5HcrPa1H2izbV1w2ouWVM+TUjnt6x40XBGp4XraapaCUNRWupyXOjsTCE56XxNBYFU5a3jubaI7ztaqWrq5uOVw20d7/kZdcrurtf/N8HRmE+8Z/Q+PZdN3+fXov679nG/wmNvWqjAJSvhQT0hzlGwZr+DywKz/7r/D3D+D8VxkQnwY7+GxhjHOcQbDEZX6NxeBmMZZOeAIaj5TOMwi5pQQUULGlBRRSA8OMMozC72Du/2AuOngYT5QAphF4EwJRb0AIMyou8e2cRBUD8OL8o/KabAI4f5h0FuFwurK4TZhg/qJMCdAqWtACMKwVoFPoaZSPl84yCHb1IWbCeh8qVR0FldBANwlalFxhtFYdjqzwCG5VhWCoPwEI0CFPR12gvGMnCKcMZPW04Y+aO5qtxg/ni2wF8MWoAnw7vS9+RAxjw3VcMHTeUr8YO5JMRn/HV+CEMmvQV41RGMUXyDYr6Y1DVGYWRyQT0Nb5FS2EI077vw3fjP2Wu0gCWOM9kR8ZibBd9y2LHiezL2EBQgClamt8wZ+6/0DcbwVqPhbj4qnDrSTQ/3fQgIUOfbYcsuXonmKc152h//pjO3Cv0nMrgqZcHnSd3U5caQZHneio2beD0Ohsy3ZZS4bGGOh83anZG8/vebbSGBNIaGkh9fCgtl/aQf3sHN27GsSNjBStWTmOOan8UtL9losogBs/4hG8UBjJePAyx6QRcN+uQFGFNvLc2SQEmJEc4EhloyWLbWahLR6BnMpHVXgZYbpAwQvELPpvZhy/n/ovhSn0ZsvAzRqkN5AftEYyUDGC2zQS+0xzEYJVPGakxgGlWY9A0+5qIQC12hRlxPFCXK4H6PNhiyv1AA2756XA3yoyHW+25m2grB0ahTueitxaZ4ebkCJU6qcsoS3embr8LTYfc5ZZ003436k940HzMQz7DKCiMHTWCJZ1HszCnKLekS3kh3+rSa0kLwPjRkhaAsfHl078t6RV67FyuTfpSGduFWh1nKRmrpaQvV+aYmz4H1mmxY6mYPSs1ibeTEm0tJsZWQqy9OnGLZETbSQmzUiXCRkyEnUSuPIZaSfExUsXXRIyPiRhvEzGe+sqEWGoRbKour83xksxnk9p83NQV8TVQw99QjQCjXlAMMhYRaCjCW1ORAB0x4SY6BOlqEqClTpCmOn4SMcEaMkLU1QlSUyNSS5MkQ0NCRSJi1SXsMzdht4kh+yxMOL7IniNWtsQqqJG4QIODMltOai/lot5askx9KLINpdghjOxFwfxq481WvSVssXcmLCCQrcf2EXJyN1EHEthxcg8nL17k0NFf2bP7Ovv355BxqJTUQyXEHCog5OATAvfmsGVfESF7C/HfmSO/huwvImhvAYEZ+fjtzMFnRzZee3JwP5GPx8ksEn85zuXrm6m4ok35GRnFV0U8K9Tg5SMFGhKn8CJ5Pi9T5vAqbQZ/7J7Lu0MT6D46hecZOjxLjqBkYzw5yxZTukiTSgMV6kyl1JiIqTEWU66vSqmBhHw9Gfc0pNyQSsnU1JIrfiWG6pQZSCg1UKHAQJECMxH5JmKKhfCMoR71ekYU6Qhpa6FjUUKVvlDQrUujkQnPLRbRauvMc0dXSk2ceWyxiZ8XRfI46Rz1d8qpzK2kJK+UvIdPKL5xl7LjP1MRv4/KzSnkhZ7mYdgZsmLO8SThHJXpVyiIPEVO0FHywk6TF3eRJ1uvkpv+Gw/2/MLFQ8dxDd+AXpApc3zV+Hb1VGasmo/+chkONtq4WxqRtsKJk5v9uR6+g9yUn8lNuExxynXq99/lVuguttuv5rxXABcCIjnp48cej9W4mavi4SBlwyIJi00WsNxKkZVW83BzUiDAWZXgFUK1jhJednNwNZ/GZvNpRFnNYbfJHO5aqVGmr0KtxnxKNKdSojGNEtl0qvXmUaY9h1KdeVSaKFNgMJ8n+nN5rD+HGj1lSlYuoevMj9SfOEjOEl0aDWfTbjSHJhsxjcvU6Vkyi+4V86hzV+bVRXM6bujwbJ8qpc6zaLUx5bnNUpodrOhYrU236zye+Uzmmfd0Oj1n0+U5l/rg2bx/tJo3T7zouBXBuyfnqastoLa5ltrWZzR09SBYzMXtQuL5PeVt7ylr6uTVe3j/+588b20np6icx/lF3L7/iOz8Qsqqa3j1J3T91Rt0qe58y8Onz7hR0cmV4nZuVnaT3QL3a9+Q3fyeJ02/k9P8npyWP8huekdmyx/c7YCcbsh78QcFNS2cPHmMtLgQfNyW4+3rRlx6GhFRAaT5O5AWsoS0LU6kyWcC7eX1bekuluz0tGP/lhX8lO7F2VBbznjrcslXk9tbdCncZk9mgiVPDqym5tdAaq/7U3FpI3l7LchOMeR6pCl71muRukafPe4WHPe14kcPHc6uVuWX5QrcWKlAZagB2VELyUpV5WachDtxZuQkW1G8S4PiDEWK9imRv1uLyr1a5O0y5GiAGkkeWsR7WhHrbk2siznxLqZs9bImyduGEA8zNq3RIcRFj4iNWkS56BLlZkKYmzn+a/SJ2KhH/EZ1rqZY03jClKIdUvJSVclJFqxmRbJjF1CcrErlNimVaVIqtqrxdKtgS4upTlGmcqsi5WkLKNuxgLpjajT/rEXVTxKqLkp5elWDhlv6VP6qS8MdazoKVtJdsY6OinXU56+hsciX7obtdNVn0FQeQ0meK8/qT/Ku6wXdXd10vhbyIC/p6n4lb6IRFMbeTuw2OruEbmzh9G7l+++k9P8ebukNv/y3dS0IhH3+DrL0hl0+qoyCLf3PIzz/34BR+L5caZSHYgRg7JArjB/nF3uB8X/CorBbuoUeISUt2NnyGcZGyu6cIHyZAvGLJ5HgMJF4++nE2s8h6kNxtwCMnrpjehVG3THycm5v08nyRLMAdUKYRVAShTnGjzOMAkAK956Gk+QgKYRihFlHAQwFABSugnooQKAAfsLrj72OwgzjR4AUFEfh/WUqQ+SgKcw/CkcIxAi/s0brO5w1v2OlRq/SuFTytRwUBWj8qDgKVwfVwdipDMBWeQi2SiPkx1p5KBZK/bFU+QpzleGYKHyLzrwxzJg2hKlzvuG7qUP4amx/+n7bl/5f9+OLr/7NoJH9Gf7DUL4c9SV9hnzGZyMHMnDiUEbOG8mwWQP4ZnZfpomHo6bzA1Onfs6ksX2YOPbfjJnQl5kL+qNv9i1xqdY4b5jJ4hUz2L5rPUuWKzNzzpdMmvYv1rmLWeuhjOPq6fz6KIKf7nqRcMCIHSfsuJ0dQ33TJTpan/Di4XnKUkKo3+JL6/E0ioLcKN/gzDUTXezHfU6UZCr3HM0pWuHA41hPOnbH0xG3haZgbypDN9N6Lp2CX7fyyy9bSNjtxCo/FSaoDWTQtH8xYMq/6DfpE0bM/4rxqsOZIx6K2zo1jkTZ86OfISe8DTgX4cBPMU4cCbVhT7AV0Z56hPkaEhFly6ZgY5a4q6FsPpoJeoMZrdGXsdr9mWo6nLl236G8bCLzHcbwg2F/xhr1Z/aiUXgum85xH23OBuhxLcKEW9Gm3I0249YWQ26EGHAnyoKHifbcj7OTW9K/+GhzxV+Pe9HW5KU4Ubx9JZW711K335XGg+5yS7rloDt1x91pPOouB8bmI72WtDDD+DElLZ9hbC7nxfNyGl6W0thZQvvz8t4Zxue1NLx8SntrgXyGcdsKXbY5yUhfLmPHcgl718jYv16DvWskHN6oxf41MjJWqrPXWZNEOzVirUXE2oiIsRERaysm2lZMlI0qMUIy2k5MrIOUcKvekEuYjSZRjvqkuziSun4RfmYygkw12SxscFGZj6dYCXdhL7SOOj66Evz01QgykhBsJCFIXw0/LVX8NEVsMdQmxtyUYB1t/NWl+KqJCdHUIEiqRqhMSrSOFslGBkTKpMRJxRwwNeKAmTFHbCw55ejIbkNTYpXViV2oQbrEjL0yO07qL+VXsxXcs99M1pIw7jvGcNkukv32AaRu9CcuKoi4o1H4nvQldPsaUnf7cPzHXRw9fIL9uy+yc9sNkpLvEJV8l8j0h0TtyyZ6bx5RuwoJS88lOC2bkPQcQnbmEZD+BL/0bLy3PcZ35xP89+fjebIQ99MlxP16m5/v7KQscxWNdxZR9dCY8kfqVFyaTfOOmTQlz6FzhyJ/HVSG48p0n57IiysLyT9hw730DO5EX+O3gARur3WgyEFG3SoDyhapUmw1n1LLeZRaLuSx3mwyNWdzT0+ZB/piSvSEzSxqVBiqUWakSrGxCiXmEkpMpZSbalFlrE+tkQCMEkr0JVQba1JjoE29kSH1JpbUmC6iwnw593UWk6m/nKu23uRvv0FFTjMPa9u51djO/ZZOHjW0U1jbRnlmKSXJP1Pjso/CLT+TG/0L2XEXyEu5SMXOa9wPOsSjoKPkR50nN/4SWSm/8njHJW7uPc3JI3sx2WiMspsGU1Yt5HurqSywXICplYRl5hqsN9XA11aXPZtdOOYXwpXIHdxPPElO2nnK917ivHc06UucuRgYxBn/AA5tdiVmpSUbzRRxc5Sw1l6NRUbzWWqhhLONAhsXK+C9VJEAJyWCnJTxtpmLl81cghctJN5Bkd2W88l0UKfUSkqNkRJVetNoMF1AvfFC6owWUqLZG/ipNFGh0EiBHKP5ZBnNo8poDnkWEp6sWcLjdSvINlWj2kiBZgsRdTaaNNvr8tpKRKe1CpWrZDz9cSPP86JpOeNJ2VodXlpq022rR+tiDZ4tFdG+QoG/XBby0keJDm9lujwV5ffvzjtDfhK/F5ygJyuThoJKyvILqKqspPVlD/UvhUqdt5S0/k5Z6zvKmzrpeQMdbS+pLCkn60EWTx5lkXn9Bo/v36emqpq3b3/n7V/Q8xe0/Q7VL9+RWf2KayUd3Cx7ycPaNzyuf8OjutdkNwrA+CdPWv4iq+lPHryAe+1/kdX+p7zDMb+8nJ9O7OFcRgQ7QpcT5mlFiK8j4f5LiPa0JsrHhmg/W2K8bYj3sCJhnQmJq41IcbEg2dOaJF9b0j0N2e2pzQEfLQ77aHA62JAfg824vX01leeDqfzZm4oLLhQcWcztFFOO++mQuk6HlPUm8g7EQ94WnNmsz88bJVxZo8wjVxHVAWrkxYl4mKLK/QRlShJlPI1ToyZVherdilTtV6Z0lxLlu0VkbZNx1F+ZJHcZMW4mxLiYE7fBjIQNpmzdZE3SJhu2uJjiu1aXLQIwuuoR7mZO4EY7vNY64bbcAa9lZqR525N3wovqQwYU75SRlyYmO1GRrLiF5CUqUyr0NG6XUblNXV6vI4RfatLEPE1ToWa7MjU7lajOUKD+mIimc1JqfhJR84sadVelNN7QpvaqLi13rHjx2IGXBctpK3am5okzjUWBvKzdSU/zMdrq0ykr8qGl/jRvX7byqquH7tcNdPV0IFQUdvcI84st8qsAib2w+P8TMApBl97zTxtauP/n6bWm/98A4xthf6E8+NLaC45ytfH/DIxd8lqd3pS0AIxbnOYT6zCBePsJxNpNJcZu9n+Ku4VKnU26Y9ikNxbBkhZ6GAWF0U1P6EwcjaAcykMvBhM/qIwT5a+FucbNhpMQFMZN+hPls44CDAoqoQCawncFtVE4wnMPww+hF71eYNxsPEm+q1oARkFhFBRJASSFI0Cji6BW6ozBWeu7XpXxgzUtBGDkiWnRMPk8o1xxVBGAcRB2ysOwVfoaG6URWCkNxkq5P3Zqg7FWGYq5wteYK4xFT3kMCvNGMG7aQIZP7Cevihn49Zd82f9fDBrWjyGjh/DJiC/oM/Az/j1sAF9+N4hBk4fRd0Jfvpral9ELhjJfYzxDv+vDN9/14dvR/2b0uH5Mm9MfZdlAIlOs8IvUZfGaucRsdUakOYYJ079g0qy+bPI1xG7pTCyWTOT8nVDOP/Qn+ZgFGT8t4X5hIvXNl2htecTze2eo2RpKV0QgXfuTeBblz9ONzuStccTo+z4sn9KP4yYi7iw25bbvMp7tDKcuKYCi8E2UpQTS/HM6uZeS2L93PSu9VFkbrU3faX3oM6YPn4/rQ78JnzNoen9GzO7H+LmfY6IzkiPBplwNMOaXTZpc9jfk+hZLft1iwYVQcy7G2HM6xp7Dcfac3LmKn456cGj/Woztx6Jn/S1WyybhsHYmzp4KLHefj/26aWjbjUBmNQSzleM47K3BdR89fvPT5WGcJXfizbkeaciVUF2uhxuRGSUkoe15INgfkRZyWLwRaiKfXyzavoKK3WvkdrQAjA0H3Gg+6M6zQ5uoPeYmD70IKenmo+HyGcZehVGo1RFCL6V0PKug/UUlTV1lNHWV0tFa8Z/Qy0dL+uc0P1KX65DqpC6fUdy1SsaB9ZocdtEiw1nEkY1a7FslJWOFlL0rZSTYqhBnrUy8jQqx1krE2aoQbaNMrJ0qcYtERNkqy0+4uQqxNhokLTXkdOhGCk6mc3dvAns8VxNsoU+ggRabhdV+Skp4SNXx1JDhpaWOn646wUYahBprEKyvLp9b9JKo4CuTEGNuRqCWFt5iNfwlEsJ1deShl1gDXeL0dYnV1SJSJiFeTcQBQz2OWZpz2NKCfWYWJGvoEqOqSeAsVaIWaJMmseCAviOnzR25bO/Kr/YB/LoomivLUzm5Nomd3mFEhm8iNMMN3xNrCE10JC3Nnf37Ejl84DipyWeIjrpAWOQ1gqNuEJp0h7C0O4Qm38Uv8jbekbfwjb2Dd/xdfLc+xDv1Ed7pWfjsziHwYBGhx6vwP1GLz6nnxF2o4eRvt7h/PYG8W+u4f8OOzGumZF00pOSghNxUEc1HtPnjsj5vL+rQ+psR5XdXcP6MH7t2nmF/WgH7En7iRPAWbvms4rG/M/c2mvJ4rRZFa6U0euhSulSFsiViCu1VyTFXolxfKOVWo9xITJmJiDITMVXm6lSayqgy1abSRJcqU0PydCQUGcioNtOnxtSIp2ZmlBpb8sTIhisyC05rWHNE056bvmk8z+0kv/4Nl5q7uNT+hmutr7nX/Ir82i7yLhdQEHWO5x7HqYm+RHHsL+QKq/62XeFB7FnuhB7ncfgZ8mIukh33C4+TL3Mv7Ud+TksnLs4PtWViZjgpMt56HtONFRDpijA1lOBkIWOFpZjV1iICV1uS4rmeo1u2cDl+G3e3HSB75yHO+IZw0MWNCyFBHPVyY7fHCgIdtXC1UcLdScpKG1VsDeaz2FSZldZKrLKexwa7eXg6KuK3WBkvm/n4L1IkYpmYFGcJGctE3Firw5NlmhTaqVBmO5saR0UaHMU8tVbhicZ0ivUXUG6iQrGxIgXGCuQaLyDPfA6PLRS5pq/EZR01rsiUuKerQqmFBk8tNHhmqk2XkTbdZprULtHjcaoP3cU3ef3LcSpX2dFuuoBOx+m0Oc/l2VIFuh3E4CSm21NKu6+Ens0qvHdX5EWMLq9Ob6bnlzTazp6k89YTnt59SNnjbF40vaD5xWtKG7spbHxFUWM3ZfUddL/6i7rqevIEVfHGbfIy73LvyhUeXf+NxsoK3nR28acQjPkTXr6DiuZObhe1cKOgiRu5ddzMrSWropWHZc/Irn5JbsNbchvfk934B1lNr8hu6SanuZPy593U1tfy8NppLuwO4tJOd06mOLMzchHRftZE+C1li/8SQvwcCPG0IdzFnAQBxFYbkLLBhGR3U2I9jIl1NSB5szEp3obEusqIXS8jeYMeP4YvJfdYIEWnvSg570L2sRX8mmbLTm89otfqE7/RihQ3K3ZtMuWMvzFXfHS57qHOk0A9HgVoczPBmkspptxO0aAiWZGWmNk0JanQuEuDhoMa1O5fQO0BVfJ3qfNztJRdfrokuBuT4GJG0kZzktabkrzRnPgNFkSsNSFsvSHR7kZECTVNXkvZtH41a1e4sdJhPZuclnFhexRPDvtSvFuTop0a5KWp8SRZhdxkFQq3iindpk65cFKllG2VyEMwwkaY6u0q1O5SpWGfiLoDKtQfU6X+R1Xqz4tovCyl4ao6jdc0afxNn9Y7VjTdtuDZQ3tacpZS/XgljUUhvKjexZsXZ3ndfozK8hCa64T7Vl539tDzur63Q7G7hx45MDbTIyxI+UcoWT46+D/qEwW1sVdN/NiU88/r/6IwflQOheu733tt6F4w7PygKPZeP35OgMv/nmX8b4XxrQCgr9rksPjx+t9W9Ad4/KAw9gJjJ++7mim/e5KwpQuIc5xInP14YmynEGU7S16rE2gmdDD+wGb973HXGY2bkJIWehiNJ8nnDeUQpy30Mwr9i1PwNZ0m72EUIFGASA+93ueC0ij0NQq2s/Cd/yiFgsUs1OfojZUXgcuhUa83/OJjPhVfi2lysBTmGAXIFD4nB0ZB2RSS1Lrfs0pr9N/AqDaC3hnGrz9AY28Ixl4OjIOxVxmBrbttcfMAACAASURBVPI3WCsNx1LxK3kQxkE6CDvRYKwVhmOjMBpTxVEYa0xEWfw9o6YOZNDYvvQb+hn9v/qCr4YOZMCoYXwxdgSfDB7AJ/2+pM+X/6L/2CF8/n0/hs0azsApA5mg+j2Dx3/BoDGfMGLMF3z3fX+mzhnIPHFfIlNtiN/tyAZ/TQLjnJg8fyBjp/dFUTaOxStUUdP+GhOHyfx4I5greWGknbHjwKUVPCxJpqbhZxrqbvOy4BIte6Lp2exBZ0wQ7RG+1Hmto9BzBWdDl/CTnz0nVuhyY50FjZFutOwIojDdj8LjUZRd3kbRlTQeXIonfdsKHNfNwylAzMDpffjihz58+f0n9PvhC/pO+pIvJ3/C8Ol9mDu/D3sC9Ljop81lLym3QvW4EazD9UBtboYYcDVAj0sB+tyMseVSuAWnAg04E2bK7bQV3Nuxmivx9lyItuKnSAt+jrbgRIg++7wkbHdRkO+Vvh5kyC0fbW4H6vIgypQ7UcZcDdbmSqA2mYK6GGNHTsJSshKWyIHxWrAht8LMyEpYRPmu1dTsd5Hb0fUHehXGlkObeH54EzVHXWk84kbbIW/5DONLYYbxRf5/Qi/PWst4+byKjrYqmrrK/wOMnUJK+oPC2NleLFcYk5dqstVJwg5nTXaslLJvvQZHXLXZv1bCj5sM2LNcxM4lyuwXgNFGkSQ7ZZIXqZIgXB1ExNsrk+igSoJwHAVwVCbKXJEEGykHNtpyKdaT4jO7qLx4hDsZKSQsdyDC0gIXJRU2idRxF2vgJlbHXU0NT3UxPppqBOlrEqCjjr+mFG+JWF7SHaSjQ5i+IREGhmzR0SFcR5tYQ32221iy3cqMBH0dYrVlbJVJOGJkwBl7O07Y2JKmqcf/Q9t7R2V9oO26ZDJpk8REY3qZNGOiJhaQ3nvvvSNKFUF67703C4odC6IiKgoiKF1E6UhHigV7j0m+me866/eiyWT2d86as/befzzrLcD7+o9rXeu+n/t+clR0yFTUIUlKg+iflIhYrEDCcnWK1K04YLKWapckatbkcNg5ncrwTWT7BhES4EziZm8idrqQU+BPQXYsuVm5pKbtJj2nhviMJuKy2kkp7CF9SzfJG1tJLDhPYt4l4vMuElNwkbCCC4Rv7iC2ZJDYg6NElY0SUTZCRNk4YfuuE37gESmHf2HL8ZuUVdVw+HQS+6vD2XcyhkPHEjiy342jxQ50HLPm+nlTxs5YcKWjgPoLhyk4fozwvS1E7hoWWeKF286wKWsnBwq2c2ZjIW258XQmejOZ4EqXmzrTvkYMO6vSZSzFiIESwwaKDBoqiGbEUJEpYxUmjVSZMFJnxFiDAVNtug3U6DXUZNBUnyFTY7qNjDiroc1+GSV2qOiRr2ZMlq41x7J30TX8mParv9F46784e/MXmm78zOXrzxi9MElP0UnGYkt4HFPK7cwTDKUcpi/7ON0bTnM8fDcNSUe5IMBiWiUd2afoKqyhOnEDO6PDWOtljpKzHIutJVlkIs9P6orIKamiraOEiYUCFrYyODsq4GqvTLSfDYXRazmUFUftplzObcijLCqcg+GhVMREsyfYk83+9sS4qBLsJIe/qwqe9irYGcpgqy+Fg4E4LibLWW0ljrejNP6OcgTaShHuIEv8akXS3RXIWy1NTZQx7VEmtK5V4pK3BG2rlzPgpUy/swI1il/RobOcPj1J+nUl6NdZQa/mj7SZiNNmKkGL3nJOKi9ll+wKDipJcl5Pjkm9ldzVk+aWoSYPjdW5Z6dFT3I4vzW28uuuMibsbZgx+IGrzp8z472Eh2sUwFYXjOW46SXPTKgsj8Mk+KffIu4ELeFmjDI3E6y5mxnMr4f3cP10NRMt7Tyevs3M9Yf0jd6md/IhPVfuMzh5l0dP/sHY0DjdjS301Jyhr7aOS6dO0VZZyWRXF89u3+a/n/3GL7/8g3uPfqF3aIozjZ3UCVPfztn6Nnr6RunqGaXr8hQ9o7fpv/qEyzd+Y+TqHYbHp7g8Os3YxE1uTF3lwumjHMoPp3KjP2d2BbEr04G8OBvSY1aTkeBGSqwLccFWxK01JEtQFkXqnSHJXrrE+eiS7GNKepAVKcHmxPjqE+GuQ7y7IRsCbanI9qZh9zq6Tqyn/agfRzc6kxGgR7y3KUm+tqT5WlLgb0RplCFV0brUhqpSF2fG7hQ/EhPDiU1ax558R7qK1LieJ82VbH1GNtkwVmLFjWPqPKhQZ7pMl/btxhxMNSI/0IAcHyPy15qQ72VMnqcxWR6mZHgYkeFtQKa/EUmBlgT7rcFl1TrsHKKxNAkmwjOSo7lZVGV4MLhDk4Fidbo3KNBVIE//BiUGNigxtFGZoUIlBvMUGMxXZHiDLCPC6cCNUkxsleXqLnmulshx9YAcU2UyTFfIc6NaheunVbleo8HMGT3u1JtxrdaQ643m3Op0YeqSYEnHc2u8mKe3jvHo9j56e8KZHDvEs3t3+OXhE54+neKJ0FTz6DFPntziydMXwPhHx+Kf4fAFDP6RP5nNpLx4/39+FPtjT/Exv/72RASN/1vA+IsAjLPBF2Gf8f8VGv8FGJ8+ecg/H88w2nJIVKuT5bhApDCmWS4k2XKJqLhbCL0IwBig9Rn+Wp+zTuNT0a1o0fk/Af6eK4zCHqNgQYcbLyLEYOFzWPyjm1FQGAN0Z3sWhb8RRgSNz5VGAQRFiqL+tyIQFOzpIMMFhJl8L9qTFOxnARiFIIzwKIzwO97af8dN47NZS1rlIxzl54tGCL0I9rSobkd2LjbS72ItPQ9bmQ+xlvn4OTC+jbX837CRfwNrmTexlpqHncynGK6Yj5HaNxiYirNcfSHvfvsOr7/3On957a+88tZbiM19F7HPPkRsztv85ZVXeemNV3l53hu8+vlbvPHtO7z0xWu8tfAdXvv8FV795GXmCOGYj15j8Yp3+VHmVRLyLdha5o1PtCbmq6X58qc3+fCbV/h4wet8/9PrfL1IDB2rbzhQG8XxSzHkH7Gi5IwbXRMbuXa7iuvXmpi6Vsf18yX8nBrNTHIIDwrimUkP5WqiPy0RLtSvMWYmJZDfCmJ5EObBnc2RPGjazvRAKVemjtF5aQeh/hqscl6Kg+tPOK6XYu5CMV7/VIzXPxLj7S9f563v3+K1xa/y1o9iLJAQw9fhWw6EKXMsQp7KKFnOCLdJU3RoitOkPlyVc6GqnI/WpT5Mk8ZIXU4Hq1OfZEpVlC51CUZUx+lRHa/HyVhtTsRocCxKlYooVaoSdahN0ONMjBYNCbq0pRrSnmpEQ5QmDZE6XEy14lKaA325bnTlrqIp1ZzGJFOaks3oyHUQweK1vQEiYLwqhF32BnBjjz8zu/1FwCiEXu6VhHFtTzwPp+u5db+PW3dGeHJjjNv3Rnh4e0ykMF57ODRrSd8c4qEQerkzu8P48P5lKvJDyXZQIe8FMK5RYvc6TQ6F6HMoWJcjQfrs8VSlxEONbasUybeVptBBng2OCuTaypDvKE+OnTS59rLkOsixxUODIg8NdnnqczzMmfqsQKoyAmkvyWHoRAmdB3dyMC6SQA1NfGQU8ZdTw1dGDR8pJXyk5PCRkmKdtCThakqEqSo+h0UFguQUiFBVI05bh0gVVQKlpUXAmGWoz1Y7K/a6OrPHyZ49jraUmBlTbmFOpYMDzf5BbNTQJ0tJh0Jtc9KVDMhSMSVXzYICdVu26Xiy1ziAo/axnFiTQoVXCieistkaEU6Ynx3RqatI2OpFemosuakbSU7aRUL6KVI39hCV209EzmWiC/pJ3NxN4qY2onOaiMpuI3FzD4nb+kjcM0jsviHCDwwSemiYoMPDBJSPEHBsCP+KVoIrLhNVcZfEY09IOzVIXvNRMmqPk3i0lei9vcQdPEXR4QJOnfWms8+a9lZPuvt7Odb5lKgT06w+0ofXoREC9g8Tsf8aobtukLRzlKJt56nadZqu7fsZzEilY60rQx4OdJrr0GWoyqCBEgMGilw2UmTYWIkJExWuGalyVV9IQasyZCycClTnopE6LbqqNAnVOfra1KirsV9Ojq2KKmSraROpqsvB6CQGO4dF1mPXxD8YmPwnA9f+weWpJ0wP3WJs12mmErbzIK6Ih8lbuJtWxkxuJeMbqmnLOUFVwiHqhYR0RhUXM6voyqmmOeUwhwPjyfd2wdVRA0nzZSw0keAHfRWWqmghq6yLsoE6yrayaDivxNhaHCsbKZzsZFnnoka8txmFQas4nhXD9gBvSoL9KYsIp8jXUQQfIbbSuJsuYZXpcqx0l2OjL81qSzXcLJVYbSaJk5UEzg5SeDjKEOAkT4izHEFOkgQ5LiPc/gfy3VdwKFCRumgNOrN16c00YmaDC2ORJlRqfUezzlI6dVZwWVucYWE0lnLZcCX92ovoUP6CKtnP2a7wE/tVV3DJYAX3Db/lsdE3jFtIcttcmqfmklwOsuZecTaP42K4amrEdQMp+hx/ZHC1NPcctcBUnyeWSgysEWcoaCm3ohfxLPzvPI76kl+jfuS/oxT5NcaEqSwXOrbkMnSqll+n7/BEqL4ZvEHXyG36px4wfecXZm49oq+rn+76ZnpPVtF94gQdx4/RUHqAjuoqHk1O8ezufe7dus/01du0tnXR2tBK9bFKao6f4PzZOgYuXWK4p4/ujh46uwa5PDrD4OQDpofHGGo7T3dLO0Pdo1wdnGTs4gWqduZxtDCMk9vDKd8WyNZkB4oiTSlKsGJDvA3ZEZak+ZuS7mNGpp8NKf72RPrZEuRrTbynJcl+tiQG2RETaEOwpykRbmak+FiRH2zJjlQLag97UL7difxYQ2L99Ihbb0e8nyOpAXaivsTdEfpUJRjSnGTAkZTVuCZtRjZoJ3JBufhmRnJ8pyN9W0wY3hnG0MFsLp+IZ6rRhX82mPOwyoz+A5YcTNGnIFCXXB9DCteassHLhAJ3E3LdzchxMyLTTYd0H32ifMxY4+qIsYUPGvoRGBnFstY2mEyvdRyNX8XoHl2GdmjRV6RC7yYlejcocrlQiQFh8hUYyJVnqECRwY0yDG6UZGCDBCPCScEdslzdK8/1MkWmDskzdkia8aOyTJ5QZKZGixvVutyqM2WmzoRr9ebMtDsxdcmL6d547kzs5PGt49yb2Ud7exDjw2X8+uA+T+8/4uenUzwVAeOj34FR1IH9XEH8YyfxhYL4AghnX/9ZBBREwRc///Oj2Oye4h8Bl1kl8UV5t6AuzlrWvwohGKF259kjngmJamFEIRdhb3F2hNfPhPCMCBgFlXFWaRRS07PPX7wntJDf5MnPMzx6+oCnTx7zj0c3GWs9QtoaWbIcF5Jp8y1plt+TaLaIBMsfRKEXETBqfkaAEEZ5XqsTbLhAFHoRbGnhRrToBKDWl6KzgEF63xKo+w2Bzx/9tb8S1fCIgFHrS9aqfSY6E+ij/jleKp/grfqpyNYWfi6MsOsofJ7Q8xhqtFB0ZtBb9ZPf71MLJwdfjHARxktIUqt+zBph11FISD8fJ4UPcJR/HzuZeVhJvYul9DysZd/HWvYDLKTew0T8LVG1jo3MO1hIvIX1yrk4yHyI/fK52Mp9jLnWV+gbL0TLehkWnpqIay7mna/e4qV5LyM291VeefcNXnrtL/z1zVd58705/O2Dt3nl/Td47ZM3efPrd3j1y9d5fcHfeOPrV5j3uRifL5zDUrl3ic+1YO+JIALjzFkiO48PvhNj3tdivPXJm7z35ct8tkgMbZu/c7ghmCPN68g/YEpZnR/d49uprM3kytVabk3U8LizjMfleXRkeDJTksAvRwt4sCuda0XxTGQFiSDx/s4EHlcU8XNrKc/GTzM9foL+sSO09e/hUHUiYamGOPitwCNGgR9WvMYnfxcTWelvf/EXUZ/iy0te422pt1mk9xlOnjJsznJkT7Q2VdGqnEvS4VyCNnXPlcazkRo0xurSEKtLXaQWNeEanIs3pC5WnzMxutRE63A6WodTERpURWlQFa1JTayOyHI+E6vD2ThdGhP1uZhpRkuyAXWR6qLPupQhqIuOXC50pzvPhZZUM5qTTWlMMqG3wJnJXb5M7fZjuMiDyZ1+XCsJ5PreIKb3BjC914/bB4K5WxrF8N5YHk/Uc+fuZW7eH+fe3Qnu3RVqc8a5e3eU2/eHuHN/kHt3R7l3d4o7965y+94Ez+4McLQglAxnFXIdFShwUaRIAMa1GhwOMuBIoD7lQUYcCTTmRLg1Oz20yBPg0lGo2VEjz1aFfBtlCmyFOh41il11qE30ojnLn7pkdxqzfGgqCOLSnlQ6y3K4eCiH6qJIisOcCdSTx01qOR7iEqyVksFTXAIfKUl8pMTxk5EgQE6ScCUFwuUViZRXIVJWhVhVNRI1tYhTVyNKVUnUxZhnZcwmRzN2e9lzKHA1x8I8OOHqxClLe3rCohlIyWSHmQ0ZSlrkaxizVc+Gzbo2FOhYka9lTaGqPXuMA9hhGMQO8yB2Ovtxef8umkrzyU3xJjLOk4SCOJISd5CZVklO7jmSsxuIz2sT7ShGbeggYuMlwjYItnMz6ze14b+7l+iyUWJLh4jbf1k0MQcGiDw4JOpkDDoyRuDRUQKPdhJY3kfYsatEnbhDzKnrJNSNEnVqhMBDY/gfmGL9wcsklp6k6OQ+Drcd5Ex/I41XHnFyBLa0PSDm5BDRxwZJPD5K8rFJoksnCNs7QciuIbIqxqi6eI2Brj6mj5XS5etGt646V7U06TPUpk9fhWE9Oab0ZZgxlOW6gQKTBkIQRoExM3X6DOSp15KlQkmKChUFDquosUVahRw5HdI0rdi1PoFoJz/OHTrD0OBNem/+g76Z3+iaeszw5CNuDN5hqvw8V5L3cS9hD88y9vEgZy+3Nh9nZvs5BgvOURd7kpqEczSkN9OUVUdTdjlN2TvYvc6fotU2pDjq4mgqg4TOjyw2kGaxjjIrNDSRV9dEUUcJFTN5tGzlMbWRx8JOCRtbJVwcVPFy1iRwlS4F4S5sDHZkb5wHO0IcKfTRIctHB28LCWwNV2BlKIml3kqsdFfiaCSDk7EM65x1cLGWx8VOFi8XZda7qrLOUQ5PmxV4Wv+El9UifK1+IMFdiu2R2pQna3Eu05yONGtavNSoVP6Wi+rL6FOToF9jJV1aEnQKARhjRS7qSnJWbQlHFL+jRHExR1V+4pKeODeMl3PLcDE3raW4bivLFeuVjKyS5edwUx56ajBlvIxxo5/ot1zKsPVybttI8tRiJTesxBmzX86oyzJu+Uryc5QMTxJW8mvSSv4RJ81vYTI8jVDhRoI1tw8W8uuVKzz6DS4NzdB5eZLR8Rlmbj+jp3+SC22dXGpqo6PmLJ2Vh+k4VMT57Wk0b0ph6NABHnb2Mt3ZT3tjC/Vnz9J17jxnD5+g5sAR2k6eprehkcmeXrqbm7jQWM9Qfy9DAwNMdbYydLaSK22NjF04z+3BPm70XGC4oYLT25OoLg6nemsQRwu8yQs1JifEmI1xduRH25EdZkOqvwWp661ICbAl3s+aKB9LYjzNiVtrQsJ6IxL9DYn1NiDWzYRED0vSfczJCTFgU7wOGWHaxAuw6GtCor8diX52pPpakxdgwfZwM44lW1OTZkVpxlrck7czL7yG90L2opKQS86uNAZ2mzNUeYDTNedZX7iD1TnFHDyYQfv+aFpy3TgQqk12gBrp3rrkr7Um192aXE8LNnsYkumhT6K7HmlOmoS6OmHtkYSM8ybEzQox0Q7F33wNsavtKM3yYGi7IYPbjLhcpEv/Jk16CxQYKJThcs5KUX3OSJYCY5lqDOTIMJAnxXCBLCOFsoxvlmN6pzK3yjSZOazORJk808eUuF6lzs1aXWZOazNTo83NOl1m6g242WrJtfPO3Ojw58l4Fv99cxuPhxPpbnJmcnA3vzy4x+OHT0UK49PHd3j68CFPH98SQaMAjE+fCCuCgoB3j6dC7aHotVB/+Hz+/fWL94XaRFE9jxBi/mP+DRj/6F78Q2WchcFfRIA4C4kiUHx6XwSMs5AogOLsCLAoUhWf29KCHS2CReH1n+YmT3++yeOnD58D4y3GWstJd5Mnx+kHsu0WkmW7hBTLn0TAGGu2UFTaHaj9hWiH8cWlFwHkRGcBhc5EYbdRa3aECzCC+his/61IiRT6GoUKHuHGdMDzE4JrVT/DR7gprfY5nkofix79tL4S2drC3uNscOYL0d+FG38v+lsv5Y9E3yHcqxZg0u/FaP9dpFYKpwY9VD/GVeF9XOTfx0XxA1yUPxYBo43UPCxXvouF9FwsZeaJwNFSci5m4nOwkX4PW+n5WIi/g5XEXOyl5rNa4j2cJOdhrfQBumrzMbVfhGuwJuuS7bDw1map8nf87YOXeXXuX3jpLTFe+psYr779Kq+/8wZ/nfOKKEn9xhdv8+bCd3njh7f5Tv0bPv3xDT745l0WSr5LZKYpe08E4xloxOeLX+GdL8V4S7iE8v4c3v7sVT5Z8jKaNp9RWufD3hpnCvabUFEfQs35TCKTLdhfnkhfWwlPh09xr/sAt9u38az3APRX8M+OY9yt3sXT+hJ+a97Nf3eV8WSwhvvDNfS0lNDfd4QzzUVk71zHzpNRJBQ7EF5oQkSBAV5uEugpf4S4oHJ+/1feX/RX/rboL3woOwdJswWYOi3Hx1uRPXFG1Mbq0JBkSF2cDqejNEVzJkabs/G6nEvQ42y8HnVxAiRqizoUhR5FARhrorQ5HaUtel4bo0tdnPC7BtTF6FIfr09zshGduVYipfF0hBoNCXpcyralO8+ZwU0e9Bas4kKGOc1JJqK5vNFVBIuCJT28xZMpIfCyN4hr+0KY2h/E1ZL13N4XxMz+CHr3RPN4/Bx37www82CCW/cnZ2HxOTDevzvEg3tD3Ls/xu37U9y6N83dOxP8eusy5fmhpLmokOukQL6zAju8NDgYoM+xUFNORVhwOMCQ4+HWVMU6sdlFlUInJfId5EUq4yYnBTY7ylHkJMsWZ1lKfbW5VOjNaEkYncV+XNoWQMeuCAaOZnHxYCI12wLYm2pPrp82YeYyuMn/iMvyJbhLiOMmvgw/eWmClOXwlRbHV3IFAZKShEnLEyWrTJS0EgkqaqTp6Ii6F5P1tMk0MyDHxogCJxO2r7XhYKgrFTEenPBaTd0qbzojkxkv3MkOGw8yVAVF0YYdBqvYomdPgbY5eVqmbNKyYpuBO5t1PSnQW8Mhv3Bu15+k4+QuigviCY8KIzqtgKTUk2RmtZKdd4GU7GYScpqIy28hurCF8MLZjsawzRcJ3NlLQNkokRUTRB4RrOfLRB7sJ/LgZcIPCirjCMGHx0VAGHx0kKAjQ4QdmyDyxDWiK28Se+oOgWUTrNs7hH/pKAEHR0gqb2dP6ygnhx9QPf6EM1P/Re00VAz+zM7zNyhuvEpx03W2NV5nU90UccenWHdwnNBjE2xtmqJncJLrVcfo9HFhUF+VWzrqXDbQ57KBBqP6ClzTl+G2vnDyT5FePSXadBVp01ekTUOSE8ri7FeSZLucNFkSMsStVCFKyZQ9IVkc23iE0q1HqTl5gZa2UVq7p7g0dY9LV+8xMH6LyQtj9BVUMJ1axr3Mcu7lVXBn60mu7TzD5I4mLqTXcCa6hsbUi7TkXKQ+q5r6nH1UpaaQ62JEnpOG6GKQjfaPiCt9z0860izWlGeFhgqyasrIa8ijaqSEno0aZrYqWNqrYW2vhp29Oi6Oang4qhLmrkNeqCV7Ep3YFm5Goa8q6WvVWWMmgYWBJKYGsljoS2OlK46NznJs9SRY62yAo7k8DpbSrHFQxN1RkTV2srhaS+Bi8ROrzH9ktcUS/FykiPFRJC9EkeIQNfatU6bCWY4jSt/SprqMTuUVdKqK06ohTrORDM2G8tRqS3FSW5KDyks4rLCYGqUldOus5LqZArcspLltLckNB0muOKzgmp0E//TW4omLAuOG3zNgsIBBkx+4YraUG2YruWEszlWbpUxZLmPCYjkzq+R4FqXDszQNHqfJ8yhxJU+jJPgtVJr/Stbl8b44/nF1gjtA29AMvQMTTIxf5+atZ5y/OMz5ti46WtvpOtdAf81BessyOV+4nsaUtZzPiuf+2Uaune+g9Uwd52rPcKmumeYTZ6g7dIyG8hO0V53mWm8vA80NtFSW09tUw5Xu81xpqmS4+gBTTZXcuHiOW91NXO+oY7zpKJ0Vm6jeFEztJj9OFa5la4IDCWuFkIgeqQEmonvMqQGWpKwXFEVLknwtifU0JczdkHAPPWLWChdVDEj0MSLG3ZAYN2MSPE1IWmdAgo8aMd6axK41IGGdGSn+tqT4CZa0Fdl+FmwINOVAgg0VabbszfJjfUYJL8dfRCz0GN9F78Rvy06Gj3rSePQk/vlVfO1bzHteJ7GO2syGuHT2+3uz09eIVH91cn1NKHSzocjThczVJmxy1STDQ1/070mx0yfeLwqj9bv5Zs1hvrHZjb5WAL5GVkStMWVn9ioGthowuNWYy5sN6N+oRW++Iv35kvRnLWcgXZyRdHnGUlUZzJLjcpYUA1nSXM6UYiBHmvHNClwvUefGQXUmSuWZLFfgWqUaN2t0mDmtyUyNGrfq1LlRq8nVOj1uNFlz84IbD3qDeToYzd02D3rPmjM9uI2n92/z8MFT0Q7jz4+FfcYHImAUEtKzoPgvkPgCDv+jR+Fk87/PXf4jYBTkyheQ+PPvlCqAoWA//3n+DIUvFMZ/h8VZhfHfgXG05Qgpq2XIcvyeLLvvyBSA0eonEq0XP7/08o1oh1Go1RGAMczoO8JNfhAFUgTbWIBCf23Bkv67CBJDDb8TJakFSPTX+Ur0PEhPOBk4280oAOOL8VL+RASMAiS+qOURdh/9tP4uUisjzRaLAFQARuE9ARgFWBS+TxihgueFxe0h1OsIoCg/HxfFD3FV+QR74aKL9LznI1jTc7GSfBdrybnYCFC4ci62Uu9jKT4PK4n3sJN6Hw+FT3CQnIut4gcYqsxHYYjMlAAAIABJREFUSekdVnnL4RVuwNpYKwJS1vCTyjf87dOXeXmeGC/NEePld17ilXf/yktzXuIv7/2VN7+cw9sL5zJ/xUd8q/I1CxU/Y96C9/j0p9cJSTfhQHUkJg6yvP+1GG9/JsYbwj3muW8x94u3eH/BS2jZfsnuU55sOmJO1m4DKhpCydvhwoKlYijpfMze0jhuXK/n3p167tw6za1rp3h8u4kHV5u5d6WJe2N13J84zdPrZ3k00cjVodMkJ7jgsU6HsupsrLxlidvszIbDfhQe8iJxqyV5MdoUReqRGaCBn7MEasrz+foHMRZJvoy86ts4W32Nn80C9oWri+zjWSDUpDpSQwSMtbECMOpRn6hPfaIB5xL0ORmqRnWk5iwsCgpjlDZnBHCM1hGpjgIwiqAxVo+GeANaU4WKBmtqozWpDlehMdGArlx7ESgObfakf4Mr7RkWNCUa05pqxsCm1UzsWsfYdm/GtwtXXQK5vi/4d2C8VrIeYZ9xencwl7aF8mjsPwfGm4LKePsKv9zs50heMGnOKuS5KLHBVTgFqM/xSAtq4mxpSHbmeJg5x8OtOBRoRqG9PEX2Umy2lWCrowTbXSUpXrWc7WuWUeovQ12aAZ1b7Rjcu4bRiiAma5KYrs1gvDqD9tJQTm12ZUecHhk+CqS6q+NvKI3dih9wXLqUNSslWKcgR4CSAr4yUvhJrWTd8uUErFhJ4DIJ0cQqqZCuq0eSliZJulrkW5uSb29GroMxm92t2BvsSmnYGg6tW0NzVDxdOUVM7zvNfs9ksnXWUqjhRbG2B7sMV7NJAEYNfY66eFK3PpJqvygqA2I4l5pH596D9J2uZ19xKVExG4hN3096XgNpOa2kZDWTlNlEojA5rcTltxFTcIGYok4Sd14mfu8oMaUTxB6eIPTwCIFHBvEvH8DvyGXWlvay/tAQYUcnCT40TmjFGBHHJ4g+MU1E+RWCDwyJyr3X7+wguKSTqIM9xB3upbTjOuemntB84784O/kztRPPqJ38jdNXfuP44FPK+x9zsOsBhzvvcbz/MTu6n5LScIv0U2PsPnKRzoOnGU9No9felCEjBSaMFLhioMeoqTZjZqpMmSpzy0idqxZGNBloclRXhcPailRryLNPUZxiFUkKVeRIUlIhWEmLtFW+VBYfpqGylZ7OK7S0DnCyuo0jx5to6L3CxclbdAxe5WJtF+1FpxjKP8nEhtNMFNcysb+JiZ3N9OTXUZ9wgnNJNbRkNdGYWUNj9mHOpBayZ70nOQ7abHTRINNRGSedxUgrfIu4lgTLNOVYoa6IpIoCkqqyyOsrom2lhpmdMpYOalg5qGJrr4KjvRJOVtK4WUiQFWzCtjhriiNN2BSoRZKnKqtMxDHXX4mZCBilsNYTx0prKVZay3E2U8ZMTxxzwxU4WMniaCWDi60srnYyOFksx9liGa5Wy/FxlsHHWYL1zj8S7baSFCdx0f+N3bqLqVRdTJ3CYpqUl9KgupRazWVUai7jmOZyTmiLc0hxEdVKP9GksIQRHSlmTGS5bS3LjL00dx2X8shhEbetpfjF04IHq4wZ1BdnQHchQ/rfMmm8guumalw31eamgyTXrFYwabaMSZsV3A9S4Wm6Bo/yVbmVJceNZBluJypzJ82QB0cyeHZtguuCwjgyQ1ffCGOjU0zPPKbxQj9tbR30tLQw3FDDaE0Jvfvjac1zpz7ZlTMJvrRu3cSl4ydpO9tEQ0Mz7a0XaDrbwKnyCspLSjhdVsrEpXam2lvpqTrOpYpSpppquXK6lCtVuxg7XcJE/RF6q0rordrDeMNBhqqKOZzmRmXWGo5nr+H4Rl/KcryIdVMhyE4GXyspotZokeZvReI6C2I8TYjyMCHY3YAQDyMivE2J9bUgbr0lkd6GRHjqE+GlT4SnAWFu+kS66xDnrScKzyQLKuV6G1J8rUjzNSd7vTE7Y20oibOgINYdr4z9/DW5F7HQGj4KP4hF5l7OlkaSHFeEhFMeb6/ZwivuJ1lik4OjZQR53hFs8HclJVCwoi3Zs9qRUjdX8p2M2eKuT4qrATGrbYi1tSIiOAsF373MdyvnQ4e9qBmE4m5kQbCjFtmhWgzv1Gdomx6DW3QZ2KRNT54i3dlS9GZK0J++ksF0GYbS5BnIkqUvQ5LeNAk6k5bTlbqc4UIZJncoMbVXidF9MgwfkOTKEXmun9TgZrUGt2rUuXVGnWvVqkycUmOyxoArtZZMNThztdmNKzW29NSZcW14B88eCC0zz/4vAOO/KJMvFMon9/4zYBQsZ8GKnlUZH/Dsd0gU7Oc/z+/W83M18Xe18U/q4v8MjILCmOGhQK7LYnIdBJXxRxEwCpZ0nPkPolvSgdqf4ydcY9H6nAiT7xFALtDgW1EoZf1zWBQeBWXxxQjAKHrvd8VR+Nl3IjAUAFGYdep/F8Hjv9byCJU8guUcYrBA9D1hRgvxEYIxmsJt6lk7WvSdgh3+fAdS2GkUgHG1cFtabj72MnOxFdREiTnYSr+Ho+z72K2cg53kHKxWvIXlirexkZiL+dI5IlC0WPEeNpIf4ij7KatkP8RRRuhunI+92sfoyr+D7MrX8PJTJiLdDtcIA9am2qFsLc78799AbI4YYnPFeO3DWYAUmyfG21+/w/s/fcQHyz/hJ71lqDgr8cHSL/hkxRx8k43YczICGfVvRFb1nE/EePNDMV6f+zZzP3+HeV+9hJzBx+w+6UPGLn02lFqxv9oX+7WLWSQlhqO3BMfrCpm43caNJ+1cf9rC1YfNXLnVxK0n/dx9NoKVszLlVflcv9tKY30J9Y0lpOWvR1ZnAbJGCzDylCH3YCDFJ8IorgggabMlxeGK7A2Q41CkFtv9ldkerceOVDNSgxWIcl/CxgBp9gYL+4uzwCgoiqcFazlCXQSNAjC+gEVBgRRAsjJUlaoIASi1RCPAY3WEJlXhGpyO1KIuVo/aWL3fFcbWVBMuZVtwOkKVmkg1zqeZ0JPv+DswCn2Lwu80JhjRkmJKT4ETo8WejBZ7MbnLT6QuXt8XwvV9oUzuE6xpfxEwTuwI4HxRAI/Gzv7HCuPNu9P/AowhpDgpkeMo3IpWZoeXJkeCjTkda8PZBEfK1utT4q1DkaBCWsmy3UKbrSYabDXTYLejHge9TDi83pSLhb6MH4xhpCySqWPxjFXHMnY2gemmDK7UJTFQGc75A57UbLOjYoMNFRvd2RxlR5CFGjbLl7FKWhpncQkcf1yKr4wcgbJyBEvLECopTZjESuIVFEhUVRcBY7KmFvEaauRYGpNpaUC+sznb1jmzM3ANJWEe7Avx4VxuDjdrm/nvnusMljRzwCOXDdr+FMg7kyNtRIGSLhu0dDni6k53egrdOWmcz0zjVGIGNQWHKMurYkNaNenptaQVNJKxsY3k3BYSMhpJymwhNecCaXkdol3GpK2XSdw5SNzuIeJLxkjYN0XMgQmCD4/hd2wU7+PDuB/tx69yjPCqq0RXXifsyASBZcP4lvThu6ub9bu6CN/fS0RJBzElbaSVtZN79CL7msdovfoLF2Z+o37iEbWj9zk3+ZRzE8+ou/IzNWM/Uz3yM1VDT6keeMjJy3co6b/Hwcl/cqLvEafLWmkIzqTFyJI+PTUGjGQYtpThrpEON2z1mHLQYcpaiztmBkza2NC/3peu5DguJcdQZWXOfkMNyl2taEqMpL24iO7KKi6da6W58RId3aP0j9yg+cJlztZf5MKFy3SOXKNz8iZdozfoah+jt7Kb8eP9TFYOMnFmjOnWG9w+Pk1bZh3nEitpSDtJY9Yxzqbt4VRCNju9Pcmx1SXfXo0NDvJk28sQbC2JgdYi5DSWIqUlzQoVGSRUZBFXlUFKRxENS3VM7BSxdFLFylEFGwcl7O0VsDZdjqftSrLDjNkaZ05RuB45vqoE20tiq7sEY63lGOmsxMZIGicTaRwNJHAwkMRCZyW6qkvQ1/4RKzNp7CxlcbSWw9lWDnuLldibr8DZaiXr3FRwd5bGyXoJ1gZf4W4qhBkXU2ghwTbVhZQrL6JWfSl1qkuoUlzIUfUlnDBcSbWxNCfUf6JVR5ILiksY117JTWNprpmt5JaLPI/txcFuKXfsF/NLpA73gnXpNRcX7UNOassyY6TIdXMFpm3kuOskx30Hee7YynDNRpxrnhLcT1flVpEm09u0uLrHmJEtRgznmnHjeC6Pr1+h7+pDWjr7aTnfyqWOi/QOj1N9tpnGs3V0nTnOlZoDDB7J5mKxD5c2utKS7UJd+loq0qKpKNpC1ZFT1DdcpOHCeWobznKgdB/Z6cmkRoXQfPQgN9qbeNjRQl/ZHjr3FHN5fy6jh7Np3xnPiZxADqSspakkjfHaXQyd3EjTjnBKY60pT3HgRJ47pzeuo2ZzACWJLqR4arPWaBn+1vKEuWgR5W5ElLsxYZ5mhHpaEOJpTqiXCRG+JoSt0ydsnR6haw0J8TAj2M2GSHcD4r20iV+rT9xaY+LXmpG4zpzU9ZZkBVqyNcae4igrEkJWYR61hVdS+hELa+HNkBrk4ys511yDrdsGFjgU83bAEcR8zvG5ZSlKWlmsd0onOTiCwpRgtq5x4qitC40e/uzzWEOBiymprvbEOLnhrW+P9eo0vvbYy188jvGaSykyFvE4Glvhb6NCfpAiYyW69BepMLBFg4FNmrSnytCZIUtPhiy9GdL0ZUpzOVuGnnQBFiXpS5eiO1mczpTljG9WZHqXCld2yzNSIsXQPglGDwoBGBVmKtW5XaXOnWo1bpxU4kqFHCMVygxWaDJ4Qp+RanP6K4zorDHi6tB2fnl47/8aMP785D7/OoKd/R8pjAIw/iraX3z4BzT+LOwe/k9y52wKWgBHARb/ZFH/CRr/V0v6d4XRQbCjvyPTZtaSTrRaTILlYqKMF/yekg7S+4ow44VEmC4i2Og7UVBFpDDqCNb0lwiWtGBXC7AnWNHCewE6X4lUwhCD70S9jCIF8fl9aQEOX3Q2ColqASKF17MK4wIES1qo8Fmr9qnoswRV8YXCKHy2AIwvQjDCHqObysciaHSUmy/aXRSg0UHuA5yEkZ6Ls8w8bCXewWr5LDBaLHsXS/H5mC97D+uVH+Eg9wWChe0gOx97aeG04HzslT7ARvNjnG1+ICXblsg8W9ySdHGJ1mNNjBl+qc4EZXoipb+UVz/5iwge//rJKyxU/J5v5b9D3FgSbW99FqiKM+/HN/GKN2BXZQQLV7zHvM/EmPPR7PztnTm8/dE7vPvFy4irv8+OY+tIKTZg9ykP9p1ej4HTF3wvI4Z3hDJHTmQwPlrH/QcXGB4/xskzeZxpKObmvS4ePxsnIMSagBAzLvYcYuhqM8pGS/lq5Tw+lZjD/GWv8anM3zDzk6fwcBA7K8NYEyrDVn8JKgJlKF8vw2E/ecojNDgcp8OOEAV2BstSHqHE8UBpqkKVRKBYI+wgRmtRHSkAo7rInn5hRwswKVIeI4WfC6NJ1XNQFGxq4bmgNgrAKKiNgiUtXHNpzzSnPdOMM9Ea1CfocjHLkp4CR3ryXRh8rjBeEBTGJGMaE41EwDi9R7Ch/blZGsqN/SG/W9LTpcEICqNwJnCs2I/24uD/X8AoWNL37kzwm2BJF4SKFMZ/taQrws2oTbCnKXUVh/wN2O2hySYnJQps5dhupUCxhSybLaXZ6qjA/vV6HIuzpKskkCunErlyOonpulRG69MZasxmum0j15oLmDybQne5L+dLXanf78SpXa6UbnRhY4w9oVYGeGkosl5LjfUqKqyXlSdETpEwGVmi5GRIUVMiz0CTdB0dMvT0yDTQJ0VQGG1MyLUzYZObLXtCvDiZE0fP4R30Hytj8GQlt9rb+XVwhLsNbdSnFLLdzJW9+g7kSaqxSVGLfGVtiiyEhHoaFwtTqc1MpDwph/1Jh9iW0simrG7SMy+SnN9CYq6gKDaRmN1CSm476Ru7SS3qI3H7ADElw4SXjhBYOkRw2RjhhyYIKRsn6NAo/oeH8T8yTGD5CCEVY0RXXSPo8Aju2zrw3TtIcOko4QdHiNjXT+y+blJKO8nY30puaQO7qi5wceoBPbd/o2PmV5quPOTs6F2ap57SOPGU+vEnnBt/Ss3wQ6oG7nGy7zan+u9wbPgx5YOPOdv7gMvNE/Tk7qfVwZMeM2P6jZSYtlbhZyN1HjhoMbNKg+v2ajyw0OOKrRUz2Wk8Pl3BwzMnaI8IpSHYj5bkGDq3b6Z5/z7OnzlLQ1MbZ5ovUlnbzOWhSQb6R7nYeonmumYudV/m4sAoHQNX6O6+wsilq0xemuFKx22GOu/Q13GHK0cmac48S336CerSDlCXXsyRsGiK3ZzJsFAj20qBAnsFNthLk+8gRaKDLKtNVqCptggZpR8RVxZHXFWaFRryrNRVQdVCE0NbecydVLByVsHGSRlHJ0XcXRWICdAlL9qUbUkWFASrkeqlhI/Fcmx0lmCmK46ZniQOJjI4G0niqLecVSYymGtLYKC5HD3tZZgarcTWQh4nO2UcbRUxM1qOlak4NhYr8VyjjrOdLNYmSzHWXYCr9Qp8LJeTbCNFnvYS9mv8yEmNn6hW+p4ape85rrqYKiNJmlZpUGG8gmpjcS5aytJtuIIRwxVMmCznsZs6z5zl+a/V0lxbt4w7uRpcSVGjzXkZndrLmNFT5I6xFNcsvmfacQEPXRR54qzCQwcFkdo44rKIxxv1eHrcntt1q5hu8KbnhBsDe1zp2hfJ4IVqWtrOc6HlDH3tNfR31TEw0s25+iounDnEQNUOxo9m07MrkPZNLnQWOdO+aRUNhWup2ZJAW2U5LbWN1NWep7GlgVNVx4iLDcPeyghPRwvyY4NoK9/D/Uv1TNWUczo3ke6dCQyWRHMq1ZXsNaokOimwJdSSc9sjGKzMZeh4Bs1bAzgUb82RJFvqN6+jbsM6zm4K5ESODzsiHcnxMydtnbnIdg5z1Sd6jQ2RbqaEuWkS6qlAlJ8KEes0iVxnSMRac0I9LIjwtCB+rRGpvgak+AqwaEy8jxnxvhYkCmqjvyV54XZsjnUiIcIL3fWZvJtyCbGQJl4PbmZZbAvbz3Si6bSN79zKeDPkJGLeZ5hrdYrlBnsws8wjNmETR8tKKbRZRaWpF60OEZxan0KarRshJi74G3vjqu+Pim0e890PI+ZdxV/cjiBuk4mtsRORjnpUpFsyskebge1qDBarMVikTne2Ip1pwijQkSZDZ7oEvXkr6c2UoTdNht5UaTqTxOlMXsH4ZiWmdigzUaLAxEE5RkolGROA8Ygy1ytUuHVCjbun1Jg5ocj4IWnGyuUYOSpAoxpDlboMHjeh47Qh0wPb+O2xwGG/8vTnaf5PWtIiUPxdGHzhIv8OjLM9i0L3orC7KFjQL8IuouciS/ohv/z8BzDOWtF/Vhdn1cZZ+/l3WHyelJ59PQuRohCMEHp5+q+hl1uMNB8i3kmCDHsBFheQYbOYNJtlJNv+SKLVEqKMvyNY5++i4u4Qw29FPYxhxt8j1N4IKqMAiQIUvrCkBcgToFGwoYX3BPgT4DHEUADJhaJexlloFBTGLxBOCQqv/9hf/FIEhwJ0Ct8jPHqrfPwnYHwBqcJFGKHDUYBGd9WP8FD7FHe1T0WWtBB6cVL4EEf5D0XA6Cg9DydhZ1EEjHOwEWzoFfOwWDEfs2XvYSXxEfayn2Ov+AEO8vNZJf8BboofskbxA1ZrfIKT4eesdl1CykYbgvIMWR2vgVuCAcH5zkRuXotTmDmfSsznnYVv8f6P85EwkGCp9lJ+0FiEuLUsX8gv5b2l7+AYqsbOExF88cPfeO8zMd75UIx3PhDjrTlzePuDd5jz6V+R0fmCreXrWJ8sy55qHwpLV6Fo8i7fy4kRkW1CZJwF2anunKnOJTLaiLAoQ0pKY9i1N06kJlpZi6Os8gGungpsP5bD1zLv86H428yXeIv3pecwX/J1vlZ9Bws/WTJ3e6Fp+wWb/MRFwFjpL8/xdbKcClHjRIQGh0KU2B8gQ1WkKrUhStSEKlMVIVjNGgjQKMCioDLWxumILOkX+4uCyigoi/8Ki6fC1H9/7w/VUYtzcfq0pAjqohXn04xFQZrmZAM6cqzozhcuuaxiqMiLgU1ruJRtTX28gUhhFCp1bh4M4WZpMLfLwpk5EMq1kiCu7Q1mujSE6T1+TBZ7M7LFh47tYTy5Us+9u4N/7DDeFcIvwoxx/96waIfx7v0x7jwQdhivcu/uJP91e0AEjOmrVMl/bklv91TnZLQ1jamrqE9y5tB6A7auUhLZ0YX2Cmy1laHYQY5iVyWK3JQ5EGXG6Q2edJXHM1aXy1h9HlMtGxlvLWKkpZip87u53rqL682bGK2Jp+vYWpoPOVK1x5pT+5w5snUNxbFrCLdRJdJcg2RLQ+J1tYlSUiJSToYouZWkaylQYKxGpr4u6bo6ZBnqkmEoAKMhefYmbFu3iuMZ0fSU72as9hijZ88w3tjIRGstk+ePc61hH5NH8rmUGkCtpyMHTYzZp29Osb4t8Vr29GzbxfkthRzPTGVfciF7MqooyrhIbmYvydmXiMk5R2zGWeKzGknIPU9C4SUStvSSsGeY6NIxQg6P4Hd0mLXHhlh7fBifimF8ywYILh0k8sAwCQfHSCufJrZ0FK+tF1lTfAGfff0El10hVNg13D9E+J5e4vf1kF7aQW7ZeYqPnedM5zjTT2HqF+i78w9arjygefw+56ee0CJY1JNPaJp4yrmxh5weuE1l700qum5xvPseNf2Paep9yMW2q3SUN9Gdu412z7X0W5tx3VyXJ0bKPHRQ4bazPPecFXhmp8k9b0cebs7kWf0JrlYdYWTLRvo2FtCzvZi+8nJ6zjZyvuUiNQ1tnDzXyulzzbQ2ttLd1EJvQwN9zU0MdnfR2dnBxY4uOi71MdA1zkDnFIP9N+kbvENb5zXaits5l36ScxllnEoopCwklKLV1uTZaZJpIU2utTQb7GQpcpJhi6sc2S5yRDsq4GwkjrrKIhQ0xFmmvILlmnIs11ZCwUQVA1sFjOyVMHVQxMJBAXtnBdZ5a5AcaUJ2tCGb443YEKFBpIsUHqZLsdFbiqWBFJb6UjgaSeFksAJH3aW4mshgayiLlbEcZsYyGOtLYGeliIONMjZW8pgYimNuuhJLc0nsbeSxMpPCxlACM72fsDZZjoe1JHHOihTZK7Jd+0cOayyhQmkBp5S/o1Lxeyp1lnHex4CGEGPaYi25lufBgL8eHZbiTNrK8mi1Bg/d1Ljtp8GtHHtu7FvH6FY3OkJ0adJZwBWd77lhuJBr5t9xw/EnHruq8LOLKg+d5LnmsJx260/pS1jB7dP2TF3woq/dn472CMZOB9Kyex3lW6M4siuHiyeL6Dmzmfa6LZw/X8aZU1tpKkultzSagRJ/Lm5yoSXPipZ8K87l21Jf5M2lo7n0nD1Ka20tDWcaqT1+mAPbCgnwcMTGSBVzbVncrLTYEOdL8+EtTDZVcHJDAq2bg+nY4suRaHPSnaVIdJIiZbUCGwL0OFXgzYU9EXTui6JhgzeHY8w5HGPBiSQHajI9OJvvx+H4NeyJcqEw0JpkLyNi3Q1JWWVHoqsuKT5yZEdIkxEuS5yvOpHuRsR42hDlbkr8Wl1S1xuI7jin+BmT5GdKnK9Qw2MusrAT/a1ICbQmM8yO2DBP9L1i+SalEbHgOl4NaOar0PO4b2lE1m43X606yFthpxDzOc0bjjUsND+EqtVm1kYV09zWzx6fJMoNgmiwzmCPUw5RZtF4aPriqhWIpV4ySy2Kedv9BGLrziDmdpQfbTZgYexFmI0Jlan29GzXpX+HFgPbVOnfrEhvnhIdqUpcSlaiPVmGi2kS9BYIwChLX7o8lzPk6UpaSU+aFKMbFBkvVhAB49QhBcbKpBgrlWGqTIlrR5S4eVSFu8JO4zElJg/JMHpQiuFDsgyXKzJyXFOkMLaf0mPy8lZ+fXx/VmEUUtKP/thhFDoYZ880/yujCeD3v4p8s9z2Agr/vx5FwPj493vRs0GXf+9ZnH0tAOKLYMsf+4z/w4cLgPjv80JpfA6PopOBT4RLL38A4z8fzwJjnIM4abZCD+O3ZFgvItV6qai4O8FyEZFG3xKk83eCdL4U7TAG6X0tAkKhI1HYYQzSF/YTn+8w6n9LhMkPImVQAEnR+4Ly+BwYQw2/F9nSwuUXQUl8cUZQBIzCe8/PDAqQKVjbL+BTUBjXqX8msqR91D+bTV3rfCUqDxcqeUTAqPIRXhqf46n+GauUhDOBH+GsOAuMzgof4yzsJsp8KAq3WIrPxXrlfCyWz8Vs2VzMl7+HtcSHOPw/rL11dJV3Gq6dmU47nbaUUsWhQFusReLu7u4uxJ04ccHdNcQdC+6BhLh7QkiCWxK8Nuc6692BTmfOnPWd7/vOH7/1Zu937zf5K+ta9/3c9yM3XaQoCnU87gpf4a3wDX6KwvrCb3DR/BoXy5mExciz4aAdEZuNsA6XwitVj5DNjnimWuOd7kTopgDCt4SSsC8eVQdlpkhNYYHBUuYoL2fC/A+xCVbkcHkMU797nymz/8LMeWLMnvcBkyZN5KNJHzNx6vuomc5ne4EvLhE/knchjJTdFixUFmOp5t+JWGeAjtlcflzyEW7esijpfklIvA6pW53Rt16Iud0yloj/DVmFvyOt/BFSRt/xjfhHfCPzKV/LfcbXSpOYrPwZU5U+4VuVT5Axm8Yy3c/YHCxJUZgcZUHynAhQ4Ey4OqejtCgLV6YoVGHcRo5Q5UzEODAKYRcBGk/HqHE6Rp3xGUY9KtIMRTOMwoyjYEeLlMVYLU7HaHIqWij91hLZ0X9WGkUAmG5K3XpLrqUZiICxKsN4HBi3ONK505O+ff507fKibr2VSJGs32DDUFYgj4ujuZcfLlIX3ymM9/OjRMA4lBnAwB5venb70ZQZw6vBa4yO9PwHMN5iZORPwDjS/xYYb4uS1L8+7qJsa6Qo9LKpn50+AAAgAElEQVTFRYldnmoc8FbneIwF5xPtOLvKhjw/Lfa6KrPPXZ29bupkeuqR7W9CaZwj1/dEcyM3ifYz27hTm8ODpkKGqrO4VXWYW9WZDNZkM1xdwJ0bRdyvzmWwYiutpyOoOebOmWxjzhdYcKHAibOZ/uyONmS1iwqrrdXYYK7LWj1NkpVlWK0lz05LTXZaqbHV3JD1hjqsN9Rko6kWW2302epkTH6MPw2F+xi+fkYEiXfqarlbX8/txvN0Xd9Hx9kkBsqjuF8SRd+WIGrjgrgYGEq2UyApVkHcPHmVusISCjZsIWdzNge3XGLH5npWr68jccN14rdcIHHdJVI2VZGyo4HEva2syuoitugmkUduEnKsh4ATHfifbMPvVDuBJzvwza0lMrOBDfn9bM0ZYFvuIKEbqvDeXElgVqtollFQISMK+ojI6yJaAMaCdtYWt7KhsJbcS1203P+FB7/B7V+gawTqb7/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UJVmiKY+UngJ6toro2ytjZK+IhQCMrkr4+qqTFGPEmlg9NsZosi/FgFDbZbgbLxFtdrExlh23o42lcDFYipvhMjzN5XG3UsfJSg1bC0VMDSSxt1LC2kIeC1MZTI2lMDeVxsJMGhNjCUwNhLCMJFYGEtiaSuJuLU2g+TKygkzItJIlU2sBhZo/UKL5PccU51OisYgjLoqcTrGkLiuAR2dTRaMl9YGaDPpoM+ZnxN0AE26muPPqxE6eX8vn5ZUsHh2KpcJiAe26M7ipO4ebegsYMpdmzFmJZ06KjLnJc9djOTVu06lI+I6b563pavSlqiGEqw3xtF4I4cweR7bHmbIt0pyz29y4csiLU7n+nCxP5URxLBcPeNJwyJmmA3Zc2WRM2SpVssLkObhShcMJxlQUJFN3JpPq80epuXiea0WZFGxOIcrdAh9bHaz1pXEwkcfbXpPtqQF0XCuh7tQhajLjqNzqRUmCGRu85FjjJU/GCgXWeCuywVeF7FUW1GRG0poTy/Wt3pxItKZwpREn4m05m+ZOcbQdudF2bA0wIsNLhwxvfXZ527M3yJDsJHXyNyiSvUGTtAA1VnkYEetsRoq3ERvDtVgbqkd6kDGpQSakhJgTH2hGXKA5q4ItSAi2IjHIitRQG5KifXGPXI3mzut8EnGa9wIv8EXQVeYH5/OD0R5mueTzSUQ57wWc5v0V55hpV8xy0+0YrdhMTfcoVQeukGeeQanZNlL0N+Khmo6jViqm2imo6u9grl0xH/meRSzoPH/1PMIi+0wMjSIJMrNh2wodGg/Z0JppRNsBNdr3CD2MijSsVqA+VZnaVAXq1kjRtl2KtvUKdKxVonuDKu1r5OlYL0/vdkX698hzK1uB4WIFBoql6S+UYbBIkdvFStwrVebxcXXulykzWChLb54k3QXS9JTI01OmQvtRI2pO6jLYsZdfno8D44uXQ7x6/kgUenkt6mEUhDshHT0OjMIY4ZvXz0SZk/90hgVgFO79+/kvbCesBnzXwyjU6YwrjP8NGN962cIvFcmU/3r9n6GX/wUW/1AY34Lkq6f874GxlGQnCTKsv2Wt9dzxWh2LRaRaL0ToYYw1moswwyj0MAozjOH6c0TKnwgYDce3vojmFQUlUW8OQuhFUBiFtLTwWoBF4XW0saAW/iAq+BZg8V3wJUB9JiHa42sF30Hkv9nbRt8j1OoIc42CHS1cBUVTUC1FJeBCP6NQ4K06mQChtkd7Fl6idYHT30LjFJyUpmGjMB17xRlYy0zBUvIrLMQ/x3z5JEyXTMRi6WfYSnyJo+xk7BQm4agwCXeFL/FRnEywynRCtGbhpfENTrpfYWH4Oes2GpC22xyvZCVsIqWxj1MjcJM9GYWxrD+SxvbTW9h1eht2UVZ8qzKLRXpLmC33IxN/+Dsmnss4fCyS7xZ/zE/LJ6Gu/S06+guZMeMbPv7iEyZMfg9Vk/msXGNESLoKR28kEbZWh7myYihZTcU9VpH5yp8ydekHqDrMR9pqKt6rdQnbaoW81SzkjKfiHiqNltlnSGn8jQUqnzNPZRJT5SfwhcxHTJT9iC+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mjwGZ3nZcWhvHUHkWty/l03M+k5ZTO+m/doiHTUU8bi5kuOogwzd2cKd2F/dqs7lbW8rd2hKGbhyi61I6TacDqSiyoqLQmMoSM64W2nBunxX58brsELoerVQ55GjCPms9Dtjrsc9ek502gmpjyhYLPTaaqLPVUpNdTvrsXWHO6fUx3LleznDdRe623uBBWzMPWhp40HmJgcaDdF5NZPBKNKNXU3h5fgtPyzPpyz7MlS37uZBZTuOpSqqOX+Zk/mlOFF9j797LZKw/T+rmq8RvukTMprMkbaogdUcdyQfaWJXbQ1TpTVGfYvCRLkLKWllZWk90WQ1xR2tJONpAfE41Sbsr2bi3iT2ZfWw/0EvMhhqScnqJKx0grKSP8IJuwnI7WZnbSVRuB4kFXaQWtrO6qIUtx1rJrbhF82NofwpN93+h4c4bagZfUD30nBtDz7k++IzKwWdU3X7BtaFnXOh/wamu11xuGaOi7jGXm55wtmOM0s4nnKy/RdulZh7llHM3KpkGVyMGnFQZdZbiZ9cfee2zlOdReoyu9+P+/rU8OFlG55lyao6eouFsFS2VbVRXdXHmfANHTlyjrOQUZ8vKuJx3iIai/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YqjWTHNX5HNJaxDarpWwJUaT8sCf15ZE8vrKGoQOBdMVY8HCVI4OpodzJ2gdd1fzWcpZfbhTw87FN9IRZUK3zEy2aS+nWkaZHT5r7VhI8tpdi1FueJ1GKDK+V51z6XOpP61PX4MHlhhAu1CfQcHUlx/fasGuVDnvD1ShdpUBxugIFu404djKMI0U+nN9rSs1+PaoP6HIiQ5mDYbJs9pZi3QoZUjyl2BZnQuGOMC6WbKf+bCFNJXs5tTOZ1UG2hLnq4GWngoe9Ko4W8gS661G4P42emhPcPLeL67sCKEiwYKOfMttW6rA+WBgPUCLDS4GNvqqUr3en4VAkDXtDOJ1sx5kEO07GWHMi2prMFVrsXaHJemdF1nuqsy3QgLxQc0rjjDm7xZxze804l+lC3no31gVbkuhhRJq3DmsClVgdrEdKoBkpwZYkBJkTE2BKTJA5ccEWxAZZkhhiQ2qYHanR/sSv2UNgaQvfJp3jPf+TfBxwgU/9i5ltvJc5HkUiYPww8AxigSf40i6LBYabUXfczOmGMepPD7HbbS+J6qvx192Ol+FhjPS3I2e8lR8ti5jsdpa/B5znL8Fn+MjnBPOdSlA3SsdZ351kR2Mq93pRc8CSur2qtO6TpWu3LPWrZUTAWJeqTP1qeZo2CalpFdpWq9AhnLXKdG5QpHebEn17FP4FjCXSIlu6L1+Wm/myDBbIi8BxuFCRm3mydGdL0pUrQ1eBHJ1FSrQfMeTGCW0GWnf9EXp5/nKQl88e8npsPCX9UjT+99+BcVxR/Hfl8d9h8R08/hkaxz8v9m67iwCO77a5CDb0f55/KYzj1Tr/WxnzP9XF/xfA2Hu9hASHZWTYzCHVbAYpJnNJMV9IsuV84k2/+wMYgzWm/bHpRbCKhRlGoSvxnZIoArq30ChAogCLQkpaOMJnhBlGYVWgEHB5B4xCrY6/mgCCQvfibAI0ZopS08KzBHVSgELBfvZR/gZf1SkiWBQCMMJ94fhrTBOVeb8DRl+N6XhrTBcBo6fGDDzVZ+ChNgMn1VlYqc7FQnE2JrLTsJCbhpXsFMwlvsB0yQQsln2KneTnOMp8ISrxdlSYiJvC53gpfE2AygwC1GbgozmNFXrTcND5HD+HOWRsNsInRQlDn/lYrpTBbpUmIbs8SC+NZ92xNHZd2MLG46txT3XmO6W5TFk8m8/mvIeNjwRZR8JZtGQCS8U/Q0N7Jqoas5g48QM++PRvogCMlNYMjN0XsPqAHQdOhKLtNJt5Cn/F2PsnrIIlmCHzEV8s/Zg5al+i5bsczzWGaHktZpbc30jYbE9eWRip6ZrYOE5HxWIWcxX+zjS5vzNTfRLTtb7iG40vmKb9FZNVP+MHw2lI2n1PpO9SdoZIkRMqz5FgJU6HqXEqQoPSUCXyg+UpXalCSYgSJUHyHAtXECmLAiwKR7CoBUVRSEdfzzARqYzCHKMAiIIlfTpGQxSAEV4LgRfhPaFiR5hhvJRkwPV0U25kmHE9zYjraQZUrTamdp0ZzVvs6NjhKqrMGTgYhACOQkr6YrwuTZvsGc4O+sOSFroXh7NCuZMdzj1BYSyIoH+ftwgY+/YG0pGbyJvh64yN9vLw2RCPx4YZG7nF6Mh/B0Yh9CJ0Nf78sF1Uq7PBQ5Pt7qqi0EtBmBHHYy1EtTolwXqUhRmT66dLlq8uh/30OOCnSWGsCR1lsfzau5/RzvU8FtZMdUbwojeEN/3+vGx340mjJw/qw7jfsJq7TYe521LCndZibtXvo+9aEgNXQ+k64Uh9kR41R9WpK9Kn+oA5pxL1OeyqTL6rAUf9bSj2MeOAsxqHvbQ45G5OlqcVme6mHHI3Ii/QiuwQW67tS+NR/RmGGy9zv7ueux113O+s4X7vdTrri+isPsTt+mweNxTwovkUoy1XedRWy3BrA33NTfQ0d9PbdpfW5gc0tDyhsLyJzZmXSNlxlvhtl0nYUUPyrnqSDrawKq+LiJJ+wo7fIuxYH5ElbSTm1bI+s4JdBy5yaN8lDu+5zJ7tF9iy5TIbd1azbn8LcTvqSDjcRWJ+P3EFfUQX9BCa20pwdivhOR1E5HYRIyrf7iEur5Pk4m7Sy3rYdv4OF7pfUDP4ivo7P9N4/1dq7rwZVxYHnlFx6xmVw8+5Pvycy0OvuHzrF270v+BGx2OqOke41veaSwO/U974iPrGOzxsHuDn6noatqXT4W/LiJsav3gs43WUBPdilHic6szDjUncKSzmfv9NOjtv0dx2h+aOB1y43kfx8RryCi9Qmn+Mo5kH2BzuSVa8F0fWBFCU4cex9cEcWR1I+fpwLu5O5MqhdC4dXs213I1c3J9OUVoI5WviOLd+FSVxK9jqpMlqs+VstJZgs40kG63EWSf87CDPJicZtrkKaqMUO22l2OmpwZZwc9ITXZDVXIiisTwyOgrIaMuhYiaPlrXKODTaKGFmK4eDkxxBfqqkROmSvlKVaPcf8bNZjr3BEuyMpbAylMHRVA5Pcxl8LaQIsVPAy0JOZEnbmcjhbKmAnakMNqYy2JnJiq4m+sswN5HEzEQKI0NxETA6GspiZyqNu5MKLnbS+NlLkbZChc3eKmSG67AnUIkUhwVsNPmRtcY/kmq/jGQ/KQp22XMhx4eGwlC68sLpywyja1cgD0q28uu1ozy7uJnubGd6D5hxZ7c1z7Z50utnQpWBBLU6i2k3XMgdiyU8dZXhgY8Uw9GSPC80ovOoOq03LKlp9ODCjUAuVsVTXRlLWbYzOxK0ORylSlnMMorSxSnOMuZ4RSQnzwdzLtuYiv3KXMtUoXS1Auu9l7NmhTIZ3hpkBGiwJlSTtSv12J/hyrmsZC5npnB8ZzS7kz2I9tUnzFcPL0cVPGyVcTNXIMrDlPIDa6nKy+DMdn+yU+zYEWNM9npndiWZkx6gQrKHHEnOUmz316QsyZ5TKY4I/4NubPDleoYnF+MdOB5myqlVthwK0OZgiB7ZMcaUJShTFKdGYaI5R9b7cvbQKk4djiZrszupIRok+2uS4qNPkr8ZCUHWxAdZERNkQWSgGdHB5sSFWhIfakVymC3JIdbEBLqzIjAVz33nWZB2jr8Gn+SvwRcQCypnitlBZngU8X74Sd7zPYdY8DG+sDvMTwa70HU8wLYjN7lSMcr6qGKctZIw0EjD1ngf8ua7meWQyVfuZ/jQ/wp/CT3DX0OOMcH/GF9b5iNntRcdnSC8TC3JS3ThwjYbag9o03pIhvZdy6jPWEZ9igKNqao0pgvQKEVTugItaUq0pCrSmCxD6xqhj1GZgX1KDOUoMm5JS9FbJElPgTTdedL05coykKfAQJ4i/TkKdGfL0ZkjR2eePG15ijQV6VB5TJOBtt0iYBwbfcnY81u8GHvAK6HIW+hh/N8A47g7/GcQfOccv4PE/7wKn31nY48g9m67y7+UxvEZxj8D43hK+pko+DIefhlPTP8v6qKgPv5fAMZ0q9mkmc0k1WweaRaLSLZcIAq8CAqjsBowUH0qQZrTRAqjoB6O9zDOEQGdoPwJVrFojtFAKO4er9oRrGXhnqAYCuD4ZytaUBiFWh0/NcFqHg+/CN2MwvsCFArfE74jqIkCMHopfCmypd89T7i+2/wiVOsIKWlvtal4qkzBXThq01ihNQs31WnoLZ3I0tnvo7DwUzSXfYmJ3DTM5aZiKfMVZssmYC3+KY7Sk3ASbYT5B47yE3CW+ww3mS/wVpyGj9JUgrRn467yJR5aX+Gm/TkRUTKErFZD1uIzFOxnoBMgjnWCLm7rbUksjmHj6Qy2nFnDqoMrkdRdwmezvhRV6NiuWM7h4mCWSUxEWvYLVDUms1R8Ap9++h7vfSTGJ5PFkNKajp7TPPYfD2ZTnheShpOYp/g3bELk0Hb9ga8Xf8DkRV8wS/JzYrd5oeP8I9q284lfbcfZ0+vYkGREtNdifJ2+Rdt6BlJ6k5CxmM5ik6nMN5uBpPtSljgt5gfLuSywnIu06094On/L5uDlHA6VpixYnrMrVSgPVaQ0WJbCEFkKQmQpDJajOFgIxchyIkKZk1GqnIpWE80xCrOLlasFWPxXP+PJt7U6AiieiFAV1ey8g0ZBaRQ6GIUjVOQIqeeKFANq1ppRu86c+g2WtG13pHu3B/37hdqcINEMoxB6uZJoQPt2F+7lh4ks6UfFUTwoEGYWx5VGoYdxICeUvr0rRJb0UGY43QUp/Hy7kmdjvTx6PsyTZ7d5Njr4X4Hx0cgQAjCOjgzxy6MOju+MZauvPvt8ddntpU5huDFHo804EW3GsZXGlMdYUhRsRI6/ATmBRhyNcaJ+XzSdxavoOxNN13kf+q46MHDNgId1mrxsUeWXVkVetWkx2mbDo9YQ7rdv4153Efd6jnGvs5A79Vt4WpvM7TPeNOVpUFP2E+3HVekpMaNtry3no40pctemxMuQMn8TyiOtuJjmwpFwF46tdKMkyI58P3MKQ6w4luhBc+EmHtSf5l77NW531XCn+waPBmq5c7OWtoZLdDZeY6itnoedLTzqaed2fwv9g810DzXQf6uW3pv99N0ao+fWbzT1vqay6xFXOh+Sc76btZlNJG3vIPlgBwl5XUQV9xJY1ov/sX5CSrtILGxhZ04dhbuvcHTdCS6mHeNK8nHyYwvJ3HSR7QfrSThYT0RuK1FFQjimn1W5fcRkdRKS00RQViOhOe2E53YTltPLyrybhOX0E57bT2TBTVaVDZNz7TZXukeouvWS6uHXNNz/jZq7P1N1+xXXhl5wbfgFFUPPuTIoXF9Rf/cFzXfGaBl8TsvNX6jt+I2qtjdca75PdUcfXbe6GKivZGhtEs/9zPnNR5aH0Uu4GSfH0zRn2L+df16s5ubQfdFzam6NcbXjEWdr71B6ppW8oksUZpdQtGcbm1Y6szXYmM2+Wmzw1mRvkBH5kdYURdpSEGXLgVATMiPMKYyz41SKO9fW+1Oa5EZ2hBV7vHXY5qzEBisJNlouZ7O1JJtshf3k0mx0UGCjixxb3WTZ7SjDHkGpc1NhZ7gZB3eEYWgrh7aNKnK6cshoyaJqoYKWjTq6tuoY2qliZq+Eg5MCfgLwxBmxMV6fKI8l+Fgtx9FoGfamMtgay+FkKoe7sQR+FpIEWEnjZLBclJK2NpDExUIWe1Mp7E2lsTeTxsZECnMDcazNZDA3kcLEUBxzY0msDcWxtZDGzkYaBztJ3O2WE+SwjFh3KTKCldiaqEtihCypKxRIcJEm2mU5Cb5S7E814MgmWyr2+9BUGEnz0VW0nEnnXuUaHpwJpD/LhIE9CgzvWMrtbYt4vFuSke2qtAcs4ZrRHBoNFvLQXpIRT1mGvJfSEbGI5+Vm9F7So6HajOomdy5XBXHlWjxXq+IpPxFC7g5HChK1OZ0ux8mdyhwps6asNpbyykgqyh2oLdGhIleJ03v0SfEQZ5WLCskrDEgL0BP1DW6M1GbnKiP2JVmxP82RNRHGpIQbERmgTWSwIeF+Bvg6qOFmKEuwuQbbQ70oXhdM2WZ/CjZ6k7XBnfLDK8na5EZGiAarA9RI9ZBno7cqB8OMKIqyID/UmIp0T5o3B3E9yZmKBEeq13pyLsWe/AgDClcZUJL8HWVp6uTEebAlIIQtUeEU7Y+gKMudQ7ss2JRoSayHHav8nIjxtyLcx5RwP1PCAkwJ8RX+TiPiw6xIDLUmIcCCcG9nTG3C0I7ew8yYUsRCTyIWehGxlRf4wvIwX7oW8l7ERf7idxWx0BN8aZ/LUp19aFtmEbSpip2FXfiHHUJVMwxVo2Q0NdJZbLObj32K+au/8J1riK08iVhYMR/6FvOV4wl+MD2AnMEqzI0cCDNRYn+EBpe3q1K/bxktOxZSl/4jDSnyNKdq0JSmTk2yFHVJcjQkydOYJEdjsiyNaVJ0bpKjd5ccA4flGBJZ0lL0l0jTWyxLd4EMvXmy9OcKwKhMf64K3dlKdOUq0ZmnRGueMg2FWlw7okF/y05ejz5hdPQFo88GeD56n5ejI/8PwDgu+P15vPC/qYv/nlcZr9gRVg++BcbxlYDvtrwIa2HGz9v5RSEl/eb5/xkwioq7hY7G/zjvQFIg35dCkloIvTzkuUCvr57xz5cP6a0sJcFBglTLuaRbzCXdcj6plotJFhLSpj8QYzQPoYPRX20K/hpTRRAXLswt6s8hVLjqfTtuFQszhlozRbAoKIMC7AnAKKrDeQt3gaKAyix8VKfjrTINH9UZouMv1OtozsJP2P6iJiiZQs+iAIuCVT0bL8WvcZGeiI+gMgr1Om+DLr7aM/DWnCqCRcGe9lObwQqV6biqTMdGZTqmqtNRl/uSxd+/z/RvxJg7TYylcz9AU/wrrJRnYi0/BbPlE7GR+AwHqc9xkJqEvYxwvsRB7hsc5afipDQLF7XZOKtNx017Bq46U7BTnYiD/RyCEtWx9lvG1GViSBjPQtVNHG1/RXy2uhGZFUTGiXgySlbhFePEP6Z8wEdTxDB3/Yn9BcEslZqApOwXiEt9xvQZYnzysRh/+UCMj7/4ACn1WVj5z6OsaiWOYUosUP4CCaOvcEuUYJnBFCZ+9x6TF09EUv8Hknb5oW27gG0HAzl3bh171zkSYb+ARPvvSXSdj5PzHMwcZmPkuRBZp7lIei5GKkAC2WBppP2WIeG2AAWvRfi5zmFHmCSHw2QoCpalPFyJo8FylAbKUBQoQ76/FAWBMhQHyVEWIk95pOq/qYWXk8eVwouJ72YXNTkVqcY5YX4xWoPyt8B4RlAdY7W4sEqHK8mGosSzAItV6UJdjhB0sRHNMjZusqVzlxs9ewU7OoCBAwIweohgUgjI9O9fwf2ClTwsjBQFXh4VRb+1pMO4kxvGzUMBdO/x5dZ+P+5mhdCbG8Pr2zWMjQ2KYHFsdICx0UFGRoYYGRlgVFgTONKLEHp5NDKI0MMoAOOvjzs5tSeeHQEGHPDXYY+XmggYy6LMORZtwZFIM0ojzcgLMSQnxJCiaCvqDsbSUpBM94l02o7H0HYyiOZj9rSfMOLWWW0eXFDmyQVZXtYo8aZVlxft9ox2h/Okbx2PevfytDeb0fYDvGjewsj1eHrLTGktnMfAcWmGj2szXGpB825TTsVpcHSlBkcjdKlY60Tj7gAqtkVwYWMIJ1LdKY614kiSNZe3e9NSmsStil0MVB+iryab2005POwsYrjrFD2d1+ntbmOg7xbDN+8y2H+Hm4O36bl7h577Qwze7Wbo3mP6b7+h7w60Dv5C49AzWu6+pOXu75RXPmFHVi/J2c3EFrQTUdRLSGkfocWtxOReZkvuScqyyqjcmc+1uB1cj9rHhZgcSpJLObTrOmsO1hGb30ZYUQcRJT3EFvURl9NDfE4PoTktBGe3EJrbSUheDyE21iMAACAASURBVMG5vQTn9hGY3UNwdg8r8/uJLrrFnvwaTp9ppaJmiNrup7Te+4Xmh79Se/8NVXdeicDxxu1XoiDMjeEXNDx4SdujV3Tc/5nO4d/ouPlPattfcK3tPhfa+7h6s5eWW7d5du4co6sC+SVAh4dhMtxMNeJJZjIvT57gRXU/A+0jtA+9okF4du8o5+puU3y6heyiCnJzyik7nMe2mCDW+5iy2VuHDCd5Muzk2OauyR4fA3Z66bLeRZmtnmrs8FDhoDAfG2VGoZBaDtFms7M8G2ykRXb0GsulrLVdznoHKdYK4CjsKneUZZOLLNsdZNhpJ8kuVwV2BOmSucmPgBATjJzUkTWWQ9JADlUrFbTsNNCx1UDPRg1jG2WsbOXx9VJlbYIFmxIMCXddjLv5cmwNxLEzlsHOVB57Y2ncTaXxs5ZnhbkMdrrLsBaqdgylcLWUxdVSRnSczaWwNV6OhaGQkpYSzS/q6S/D0EAcC73lONsqYm8thYu9NA4WP+LtIEGwuzQxQQqsSdFmVYIcSSuViQ9QIsJNiiQfJbaEanI4wYjTu125WhxI5aUYahtW01EXSNcxRfr2L2d011Je7ZzHq32TeZn3Fa+K5/Jg60LaA36gxXYxQ45LGfZaTqvXd1wPnsG9I9r0VejTXGtOfcsKLlcGc+HKKi7dWMeJM7GcKPDk3F49ru1X4nKeFidP2HHsRjRHKiM5f9WPyosuXCg15WKeFVtXSpLksoREN1lS/bTICNVl3UotNoQrsy1ajXWRRkR7q7DSS5nYID3S42xIibAkzE0LPwslImy1We9rT1aqFwWbvCne5sfB1c7kbfHi8Dpn1oVpsdpfhQ0BquyN0OdwjDE5UQYc9FPjaqoLPdtX0pjiTUWEPZeirWjc4saFNYacXKNC+Zo5nF6vS1lGBEk+iZi7r8YtPprNh/wpzrUjc4szq8P8SAhwI8LfCh9fI3wCDAn1NyDcU4soL23iw02JCTMhJtiIIB9rNM09EF+Ryldh+YiFnUUs+BJiK6/wgUMeH7oV8pfw84gFXEUs5CSTnAr4QX8fSsb7MPfJx8E/G3O3ncjoJyFltgkZg+3McMlFLKQcsZBLiIWeRyysnL+En+CDsLN8G9fGNPtiFpltQtM4GF8dXQ5GGXFtlxYNe8Vp2LaY6jXiVKfLUZ+mRFOKEo2r5KhPkKM2Xoa6BFmaUuSpS5KkKUOSts1S9B6QZbBIgVvCesBSWfqK5OjOlaInW4q+bBkGchS4maNIb64ivfnKdBco01GgQpMAjKXa9Dfu4tXoA8aejTLybJBnow95MfqYly/u8PLlGK/ejQ8KM4p/ZFD+U0F893p8xvFf8ChUKf7rnjD3+BYYX/Drb69Ee6RfvxnjzwuoRQnpN2OiNYB/7mH8r8riHxHs8ZT0nwu837weGV8Z+NaeHr8npHie8EIEpyP8/uo+PZVlxNnJkGq1iDTLH0ixmE+y5SKSLH9ildlCIvXnEawprPGbgo/aFISQiQCLwfpzCNQVVgOOb18RdSRqTBeBomBBC1byu5S0yD7WnI4AeCuEUIrSVFwVhaLtGXiqzMRbfTY+mrNEdvIKdWEN4BxCtYX09TyRVS0EUJykJ+Kp/DV+wnMEe1h9Cp660/DQmYqX2hQCVKcTqDILX9U5WMlNR0HiS7796WM+W/whH897j69nvsfUWe8x79v3kVz0KcaKMzGS+gb9nyZitvwLbKQnYyc7DXvpmZgvn4a1wlwsVL/HWO07dFVmIbv8E5QkP8HGcDZGap+jozsZWzcJgqKMmbPoQ6bN/wc/qsxGyngx+oHq+GxzJizbm9UnEthSsIZFqjP55Fsx9Bx/Yv1+PxbJfMQi8U/5eooYEz4R46MPxBD761/5xyeTWK44G7/k7zhevwIZvR+YuXQaag5zcMuYxjSpj5mw8H1mKn+GVaQWNhFqaDn9QNbRSI4di8JedxLRVt+yxvY71jvNJ9ZzPv4eP6BvNx0Zx1ks817AT0E/IRsthWa8HPK+89AOnk9S0FL2hEhxIFia7CBZSgR1MUiBkgA5Cn2kKPSVptBPhuJAOY6Fq3I2Vkd0zgu7ohMNuZpiwpUUY87EaHNipRrlEWqipPXZaE1OR6mL4FG4CsB4cZWuSCUU0tHVqy2oSDGkMt1UpDIKqejatTa0bHGme7cXPXt8uHUokFuHgune40HNWiM6djrSvccdQVkcO5rI09JVPC6KEaWib+cIqwIDuLXHm/bdQnrSn/uHVtC7bwUvbjcxMvaA0dHbvHnaydPRIZ6OCmA4yNjoTZ6N9DEyOsCj0UEeCiD59Ba/Penk9D4BGHU56K/OHi8hNW5EabQlpTGW5IaZkBVqyIFgXYqTbKnLiaLzQjJdl1Lpurya7ktruXllPQOX0hg8t4rbp0K5c9yTu0ecuH9cm5FLSrxqUOfnHn1e99kz1h3Ik7YkXnTtYKx1M6NNqxk4acNA/jzuHlnCg5Ny3D2pwsBxLVpytajLNOTKdiNq9jnTnh9KTWkyF3OiOL3fl9JNVpzf78D1XGeaj6+g/0oYHecD6LkSKlI9ey8H01u7jsH+EwwO1zF8r5/B4SEGBu9zc3iM3ts/0zv8M8ODI9wafEn/4C/03f6dvge/0XXvOb0PnvHgJQw//J1zl3tIzT3HykMXCTt4g9jsJuIOniJ5xyYO7o3n4oFI+vYn0xgVzMW4DIo3FXJo9zlW76tiVXYbkUIhd3EvsQWdxOS0EZPVTmx2l8iKDs/rIqygm5DCHoIKugnMayc4t43w3DZi8jtIKOwif895itbmcSbnIh1Nt2nre0LHgze0PvmVhoc/U3/3NY133tB872ca772m8e7PNN//hbZHv9P+6Hda7r2hefg59X2Pqe64zaWGfs52PeR2cxePD+7kcZgTb2IceZKZTs+lo9RUN9Be/4Bn9b9zq+sVnYPP6Rp8QV37Q46e7+BgcTUHcq9SnH+Jw+u2s9l3BeucDEm1kyfZWoEkKyXS7DVId9Qk3UGDNc7qrHEU+nAV2e2jyu5gJXZ4K7DZUY51VnKss5UjyXopqY7LWOO8nLU2S9lhK8sWRwU2uSiwzkac9dZL2O4iw04/dfYn2pEQbYm+vQLLzaVZZiWPgoUcWg4aaNlpomurgaG1GoZmsni5q5EcZUxyqBor3X7E0UQScx1xrAyksDeRw0pfHGdBZbRUxsVUEXs9aRz0ZXAylcfZUhYPW3ncrWVws5LE3mQJ1sZLsDKTxFioFDOUQt9QFmsdaZzN5XG2kMTJfBnOluJ4OSoQ7K1KWIAiGSmaJMSLExW0jEgvCVY6SpHops56f102hKmzf50+R4sduVwdxLX2aBpavGg9q8rNwzK82SsJu+bBgc/5Z+lHPC/7mF/KvuflPkn6wxfS67+YB0kK1IXN4WzoF/QWyDBwTY/uRhuaWrw5dy2IUxUJXKjexblLKVw+5UjzWTWqS5dTWabChWMWnL8SzrHr0ZTVxnD0ehRnzoVz9bgLR7fIsCd0Juu95pDsJUOirzaJ/mqkB8uyMVySdWEmxHpqEu6iRHKwEZsTHdm9xouUUFNivHSIF5RJf3O2xliyL9maU/vDOJBiz65YC3YIKwCDtUnxkGZ/nAG5KWbkJBmyL0KJjc6LORtrTluGP+2r/DnjZMIZHz3q15rRdsiA+sOy1O6W5voWI4pT/QkIXM3UgAtMDDyERUYcudkrKNjhwq41kcSv9MM/2AXncHscQ8wJ8DUm0l2X+BW6xEYYERqmy8pQHfx8DNBzdmCObQgTfQ8jFihYz9cRC76MmHcZf/Ut472gU4iFXuL9kHN84lrEN0a7WKa3GXG5VegYbkbNZDsSJnv5ybqIBXYn+NT7HGJh5/lb6Ek+Cj7GP8LO8H50JX9d1cw/Ylv42PUY0yz2I6GbyEprX4pSnKnZrUvrHmmad8hSuUGZK2tluJYuQUOiJJ2RitTHyVKTIENdopwIGm+sEqcmeTlN6yTo2S/PrQIh9CLDQLGgKsrQnSlOzyFx+g6Jc/OwJL2ZEqKuxt58oeBbnu5CRVoLtKgqNmGg6QBvnt1l9IVw7jA2Jmx9uc+Ll/28fPGK16+EHdP/J/bzf9rS498RVEgBGoUj2NIvnj8RFMYXIlgULOl3lTrv7GgBIIX3hL3R/3+AUbCpBWj8w64Wpaaf8Or1E16+EVTMcWDsvl5KnK006TZCYfdCUi2Fwu6FxJsvItZ4PhHCfmfBclafJtqqImxXEZTFMKPvCBKtBhyvwRHgUDh/qItvi7ZF1rEwb6g5HR8tYRZwBp6qAjROw01pOh7KM/BSnckKdWH2cBz+fFWmE6ghqIzzRN2Mnorf4Cg9EQ+lb0RJaAE8vQRg1PgGL42v8VabLLKyfdVmYyX5NT9NFmPql2J8PlOMCd/9nUkLJvLlvIlM/W4SU2b+gx++/wxV2bmoS81CQ2IamuJTUV/6NbLff4LKj5NQ/HES4vM/QnLpJBQVZyAh9SVLl09g8eK/seAHMRZ9L8bsuWIsEv8Q72A9xBWm89HXYsxa8jlSBouQsvwJo3BNbNONCdjhzpaiNcRsDUDaeB66TktI3ObO95If8v3SCXw17a98Nuk9vvpyAu+9/yGfff05ctrfknFQiz3HbFiqPoOFSrNxjVXFa/UCJi0WY8JCMRbpf8mmsgiWGX2BvMlX2HstwstjIS4GXxFrPeetYjyHJIe5xLkvIixQClPX+Sw0/JxlrnNRXSmO5Rp1TJJkMIxdyrooWXYFSbAvQJJskQ2tQHGQPEV+MhQIwOgnQ1GA3PgMY5iQlNYWnXNxulxMNORamhmVGRYieDwVpcnxcFVORahxMkJVBIwCKApVPYLqeCFOR1SNU5FsRFW6GVeT9KlMG9/eIoRZ6tfb0rrVRQSMvXt9RcA4dDhUZE9XZuhzMV5TBI/38sJ5UhLLSFk8DwujGcoKYigrgOEsf5EVLQDjrYOBPDjkTecud54PNTIydp/Rsdv8/LSLp2NDjIzeZnT0T8A4NsDjsSEejQzz9OkAvz7uoHx3LFt8NNntpcReLxXyQg3IDzOmcKUpeeGm7A/QJWulMfVZMTyu3CcKs9ys3EpvxWY6L26g9/JmBq5s4Nb5NIbOxPHgXBRjV2K4e8aWobOq3Lsuz6MmGZ52KvOs35AXA/a8uOnJ0y5HHrVZ0ntFgb5z4jy6rMzDcgUelyrxIFeFgYPqdGYa0H/Ci9ZTgXRUxNF6JoXKwnAuZ63gwiEnqos9aDnjR29VOMPtCXQ3RdHeFElrWyjN7eHU1MfRULeZwa5S3jyo5ZeHrTwebuHmnS7aHg7T9vght+89YfjeGMMPXjH46BWDI88YHLvPgzcPefrrI27e6+NGfTVrdq8jODUWv4REwtesJzQjksg0e7Zvt+VMnhcdZXG07o3l+v59lGSeZ+/Bq6zJaiIxv4e4wpusKuonJreN6OxWorPbicrpILawm7DsFsJyW1lZ0EFofjvRZT0kHO8n+Vgva0/eYtOpIY7mV3PqwGmOZZ7h9NEqKq73UNl0m7q+Ebqf/A/6xqD94e+0PBCUx19ovP+LKCTT+uAX2h78QsudV7TcfkHb8DNaBp5yo32Y8rON3Gzo5MHl8/Qd2sbPp8sYqahksK6brpa7dLU8Zqj5Md09I7QNjNB//zV9d3/mXO0g+8uqOVBSRU7hJUozC9gYEkCKsylprgYk2qiSZC5LurkUa8wl2GQtw1orGdKsZUixUyDZQYHVLsvZ5CrNWisJMkzFWW0pRZLlElIdxFnjIsUaW3E2W8uwwVaWdfYyrLEWgjDL2OUuxy5/DbZHmbEm2QldWzmWmUohaaOEkpUCGnZqaNqoiTa/GFipYWQmi62VFFEBWsT5KxLrLYm1/hLMdJZjqS+BtYEUNm+PnaEMTsYKOJso42ykhKulCi7WiqKd0m7CphcrwZpehp2pYElLYmYqhaGJNKYCWJop42Qmg6PZcmyNFmNjtBg7k2WE+2sTH6nD+tX6xMUsIypAglDXZYTYLiXBVZH0FQqk+YmzNVGOvEwjrlUHc605hsqqCBpOB9JQ4EhPlj4Pc+R5lvsdLwsm8fuRz/ln2Tf8XjST/1GyhH8e0YXTxrwu1+LJKRXuXVWnv1qHwX53mtr9uFQdyrnKRM5XraHiejRtlc4MXlWm/chCGkokuVamz8Wzvpy4Es2RqnjKKuK4WJFAxZkVXMrW4fhGKbYFzWNDoAxpgRqkBKqTFihHmr8ECYG6RKzQwNdRDn83RWKC9dmS7sb6BAdSw81JCzUnwVefVW6qrAvQo2xTAGUbA9kRbsn2UDM2+umQ4a7IwRgTchLMORxnyDZfOTY6LiHbXYmT3gZc9DLjpIMBJ1w1uRKrR9teM5oPadCYqUbzDhVyUp0wDt3GhKDzvBdazvSwbbiuTiJ7VyT+MWmo+KeiErYR65AtOHmlYusRhblnAOa+HnhHriAqyIkkd1NiHMzw8g5kiXko37gf4D3/c4gFXUcs6BJ/DzjJRwHlfBJynveDLzPB5zQTbfL5Smcni7S3I66xEUXzfcjYZ7HIMY/Jdvl85VDGB35nRcAoFnyCv0ec5OP4K3yYXIPYqhrE/C8wwaWIWRZ7kDNKIczen0NxVtzYqUHrrqX07JahbqM8letlqFwtSW2iFA3hCtyIlqYmQY76JAVq4mWpjpfiRsJSajOW0rlHhpt5igwUynGzQJaebEl6swRIFKf74HJ6D0nQlylFf64cffnydOfL0pEnR2uBJtWlZtxqOsibsT8B47MnvHj2kFevbvLy5f8XYHwHjv+6vlMZBYXxxXPRakABGF/w59DLeL3OeCfj/xVg/HOtzh/g+JTXr5/+AYy/vbxH17USYqwlRSXdaZbzSTb/gQSz+cSZLiRaCKoItrDWuLUsFGULAZMQ/TmEG31HsP63BOuOr+gT7glWccjbuhvBOhZ9XmumKJziI8wYak4TqYgeKtNwU5yGq+I0kcrooTIDL7XpCOqit8a0t5U7wu8Uyrlns0J5Ci5yX4jW/nmoTBY9Q4BPf83JBGh+g5/GFBFwuqp/i5nCLBbMeI8vPxfjixkf8uGU9/n7jI/5x6zPmfDtF3w6/VM+m/Ix30ybwJSp/2DyN39j5oy/M3fOx8yY+b7IHl7408cYW0tiaCvDUpVZiKt/i5T6bH6U+pxlUpNYuuwjvl/4N+bMfx81nQVo6C/lM6GAe9p7yBosY7n+IlRcZTGPMcAtw56obcEk7Y/AKdIADYefcAzT4Fvxf/DtTxP4dPJf+PsnYvyw8Hvee/9jJs/+DB3r79hRZE/MJl3mSX+CuPYMIjZasCJVji8WizFxkRjydpOxjZRAyfpr9Bym4+D+Ha72s/EynkKY0TSSTOewzuoH1tnMIcXuO6KdFhLksRQPH3FULKaiu+IH3Fer4b1ZE/t0adZFSLM7UIL9gVIc9JekMFSBggBZclZIkOMlTr6gMAbIUiokFyPUEZTFc6v0RFdBYaxINRUd4WcBIk9Ha3E0RIEzURqIVMZIoabnLTCu0qEixUhUvi3shRYUxhurzahbZ03bdmcaN9ojbHXp2eMtsqOHMoP5AxjThb3TugiWtZCQflISx9PSOB4Xx3InJ5TBTD9uHlhB/y4vOvcGI3z37n5PWre78Gywgaej/wLGEQEYx24zNjrEs1FhHqWf0bFbolodISktAOMvj9o5sSvmLTAqc8hfcxwYQw0pCDPmgJ8Wu7w1uLQ1gNvndzBSl8Od2sPcbcjmdl0WN6v2c+vGAfqv7qT/0maGrmxipHoHv3dk8rBqA0MV8TyoC+Z+ozWj3Sb8PGTGr3cseHXLlLutqgw2ydNXI0tfpRr3LqryqFCGF/ulebr6J+4m/sjdrWq8PONN3ykvOq4G87gylfsX4xk8FcatU4Hcvx7B3doIBhpW0tUWQWPnSm50hlPZFUBVpy81DUG0XAmn82goA0URDBXF8rz6AM+HzzP0oJKhFz2MvXrM0+dPeDT2mLE3Y7z4/THPfr/Js1/bePKihuF7l6iqzGFdqgsRgcaEBVoSGeHIymhTViXrsGGTPlkH7TlfEsfVgo2cLCxmb/ZlNmbVkF7QTZxQ6p3bT0x2J1GHmojObiE6v4PI/E6ic5pILOlk/bnb7Kx8yu7qEfbVjnKo/hn7q55wqOoph64/5uLFXmrPtXHjbCt1V3upu95P7Y1b1Dbepb7rMTW9I9QPvqD5wa80P/pNBI3N93+m+d5rmgVr/fZzWoaf0XH3Je3Dz2jsekD1mWaull+lvaGZ1uYWWpt76Wx8RHfdc3obX9DZ/ICWzj6augZp7rlH/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EQvdBZhpL8TJYjkBntKsS9MjJUGaEM8lRLhLEuMmRaK7JLtiVMlMV6Z4jxbnjtvQ0hpDa286TU0baK7aQu21eBoqfGg9Z0ZnsQx3C37kef53vCmezW/ls6HyR57dkORVrSxv6hQYuSHL3RpFbjYbMDTsy/8k7S3Dstrbbm9cZa2lLpet2N1Kd4MKKNIp3SkhIgahYncLCAqI3a0YqHR3pwEqNsaK3z7mZHmv+36f59nv++794X/MeU0uuL5w6I9xjjHOzEJP0rKCuJMZwd2cKB5n+lPxyITGG9NpOj+WmrMzKLygS8Ytd26lh3MpYx1n7kVyLS2C21fduJmkw/UD8iRHTmWD53hifOVZ66fKWj9hQ5Ysvs4qeDkp4+6giLujEm6OikSGmxKzypzIIEPWBhmy2luHMBtlVlursc3LiFt7V7LP34IdnovY5jqfTY4aJIVbkBphScKyRexwUmGHtRRJzqrc9FvIAx9Tbjou5LSVGmddlHm8biHFh0zIi9OmYJ8yp/fYYxy1k26+F5AIzqBb0B1Gex9iSdgG9CNOMi7gBCP9zjHb5zxSvieZEhDLZO+NKLqF4usdQoynJ+sdzQgwno+N/hJ0LFYz2uYAvVwuIOF9h24+N+jufZkeHufp5XmF3j536e9yhf7mxxmwII7R8+OYtDCRiZbHkVxygt9cT9PT8xw9fS7zvTCGXnaHH8Jv0yvqLj3XPuD7iPt0W57GD+7n6W8Rx8RFO1FbGImdsQMnt7uTGz+fqkOzqd0zm6Jt8mRskhEVxkeRCmSt0CZzlSqPVymSsUqR7DVK5EQISWpZ8jdKUbxbhor4rpBLbaoiNSny1B9XpPaYPFVHpKk6IkNVghy1yUrUpChTIYRekpUoSdUl+5wpTUUJdL55Qse7LoXx7Vuhgaadzs76/9/AKCiRXbunBSuhULPzz0j629feCx7GrrDLOz5/+ef8U7HTBY3/twqjMIL+9yJvcUT9qYPOTx0iMH7o7OAbMK60lhOBMdpkIhGLJ4hl3asWT2W5wQSChR3QglooqIw6I0RgDBCURf2x4hHuxfCJMJoWPItCmfa8UeL7BLgUnnlrDcdDa6gIjO7aw3FWGyYqjM5qkqLC6CoAo9YIPIRxs+4IERKFxLRQ6u2rMwo3ARiVBrBEUdgTPQR37ZF4CjCpORh/jYF4ag7BXmM4ltrj0FKQZPjQ7+ndV4Ke/X+gx4AedB/yC92G9uGHYX3pLdmfnoN/oeeAHvQa8CO9B/3AL0O/F2Fv+NQ+aC2egZWXDtZ++kgtmMKgmX0YpzCM0XN+Y9jEHkyd3Z8p035m1NgfkBz7E6Mn/IzWPCnGTh7Iz4O+Z8C4X5ikNAatJaoYBxqyeKk+Tmts8I5xwCF8MSY+6hi5KzF8Vk8kp/fl56E/8t3P3RgwfAjf/fQLo6f2xSFAmsTLAZi5yTBsugRqJiNZH+eMQ5g6kjLdmKAugY7TYCwDJ7PIeQRLvCbh4DgWW6OBuOkPInTxaNYYjWOTxWS2WIxhvdlYoqwmsdJ2Gqs8ZAlwn4Ot/Ti8QmVYtWsBK/cvIMZvNgd8BWCU4ZDHHI75ynHUS4YjrrM56jaXFC9ZESDPBapyJVSbW6v1RVj8NpIWgPFu5ELxuTCuvrpcm/MByl2j6L+VxRtCQjpMRxxJC9U4groo+BeFSh2hX7Fgh42Yii7YYUfpHidqYr3E5LOQfm48EiBufUlfN1+s3amJdUdQGF+fWyOqjO3CSDppKXVxHlQfdKFmnytVcUE0JSylYb+DWM/ztjG3Cxhft/C5o4LXb5t5/baVt2+aefemnvdv6njztpFXb1t48UZISTf8S2Hc5aXHAXcNEv3mcdRPj+OBBiQHCJU1mhzw0iUvKYIn9+J48jCBukfJtBVfpKPyGm1lF2grPUtTTjKNmUdpyTrKy4JUOisv0V50i9b8a7SVHOV50SraSxx5X2PG7y3GdDYs4EWFBi3FStTnq1KXoU972gKexUvzeuM0Pq+eyqflU/i6UZnfE4xpPLyAwtgFPEmy48lRGxrjzWhJsqT5lA0tN11ozQmgosifnIoA7lX68bDMk5x8VwoeulB1xYHqWCOad+nzdIcBTw/bUn8mmPK0TZQVJFGQf4nysjRaW/Jpf17My/YcOl7c43nLBVpqU6krTiTr5g6StniwcakRa7wMWelnRKifLlERC9mw2ZKDccGcPhvL6ZNniTt+i11ncohJLWJ1SjXhSfWExFWw4kgpK48WE55SwvIT5YSdrmTD+UqOZHRwouQTJ8uE85FTpe85XfKBEwVvSM3tIDnzBXceNfL4fhWP7pSTdaeSzJvlzI2GFgAAIABJREFUpF8v4cGdCtIz6rmT3UBa0ROx2Du//SvFL36npP0LRU8/UND8hsKmDioFBfXNX9S/+oPK5veU3q/jzsVH3HtUQHpFI3erX5Fd9JXKXKjP/kJZ7hOyKsvIKamkqKSByuqnlFe3UVD9ijt5Tzl1u5wzNwu5fPkuO6LXssbFho32hmyxN2CDuSYbTVXZaa3FRhMl1i5WZLWRAmGL5FlhpsJyM1nWWiuy0UKOjcZziFk8iyjj2USaSRNpLkeksQzRi6RZZywl+hn3LlFkh+UcdtpJs9dbk93LjYlZY4uOsTRyxvKo2GqhZqqErqAwWqija6bKfFNl9I2ksbdTYZnfPFb6aRK1VIsl4mo/eTHAYqovjZm+HJYGSpjpyWOqIyceWwM1HC20sbfWwslGG2tjeRzMlXC2UsHJShl7c3nszOWxMpbBxkSOAJf5+DlrscRUCNPMwsJgBobqEzDSHo+HnRSbo+YTvUqWYJc5LHeWIcZPhX0rNImPVOTyYW0eXTQi74EdtRUrKCuLID9/AxnZG0nPDyOjzI/8Encqs515lu7Kh7sOtJ/X4sXFuXzOkqa9bBIfKmbwvnAar7Nn0vJYhqayxZRXuZGW5cbNzCDu5kaSXrSW7LylVD02of7CRNovjqH1/GRqr2hQ8sCF+4+XczV7LWfuR3PpdgTXr7pzNVmLW/Ey3DogzckN0sRFqLIxQIkIbyWCnGXwcFTC1V5RPE528libziQ8SJ+oZYZE+Ouw1l+bSC9VVtkoEmWlzh4vY05GeJC2ZxWJy2zZ6TqfzfbqxC41JHmFMXEBBmyyUmWzmTQJDircXWbG4xArMgNtOWmpzlEzWc55qpG71YL8gwbkHJ7P1QRHlu+Ppm/wUSSCMpEIyKGv7w1GeKXwm99penpdoKfXVX7xvspPAReRCEmhZ8BepnlE4+29mrUe3kS5mOJnpo+Jsi0GZmsZb7aH3ktS+c7zGt18rvGj9yV+cjtHtyWn+dHpCj2XnOEXqxP8anaCgSYnGWx1nj525/nJ5QLd/IRgyxUkgq/w0/I0+q7J5Nd1WfRe94DvVgkj6ot853WaX+2TGG64g7kGW9BbvBY3jzDOxC4jO8GA6sNS1O2aTelWBTI3ynJ/vQz3IpW4v2IeD1aokr5CkcerlMmNUhNDMXnrZMmNmUvB9rmUHZKlNkmJhpOqNJxUpvm0KrVJClQKsHhElsojclQdU6Lq79BLaYqaCIy5F8xpLk6k83UrHe9a6Xjfyrt3Qo3OCz59avg/AMYuj6LgUxTUxC5gfCdeu1LSHV0exm/KogCJXfAoqI3/ufnlfwLGrk7GbzPyb70+/9XDKHoWP/wDjZ86X/PpU4d4hJH0N2AUR9LW8kSbTUUAxkjjiUSYTOEbMAYJ6/h0uvoPxRobAQIF7+L8UaLCuFQARr2R+AgK49+wKIyfBa+h8FxQIIWr4DsURs6uGkNxVBnS5WFUEzyMo3DVkBQVQk8BGPUk8RYCLNrC2r9R+OiOwll1CHYKQk/iQBxVh+GuMwZ3nbH4qA7CR3UAzmqDsVAbgb7GWCZP6UuPfhL0/O1Hfuz7I9379eCH/j2QGPAjPUb0pf+4wfw8rC89Bvag+8Af6T7ke3qP/IGR0gMx8ZpPYIwTnmtsULWQYajUAPpO7s0omWH0G92dwWN6IKcwBiX50cgpjmXEuJ8ZPLInM6XGMmHacHr/9j3f95Wgz6heKBrJomKhiGmAEbou6hh4aLLQSwMDdxUWuaszR28CQ6b2o4/kz0j0lECix49I/Pgz0+T6s2yDLklXwhk9oy+DJ0tg6DiBncd9MHJWYIZmHxZ7T8Q+bBqr9+jhFDAZV6+JBHhNw1SzJ35GIwgykCTCZCJrzSaywXosUaajWGM0ki32M4lZMpMo+xmEO09j7TIFtsToEL1Whc1eMzjkJ9MFjF5zifOSIt5jLrGus0hwlyLFW44TfoqcD1IXgfHmKmFf9DxRTby9xoB7UYvEcbSgOgrqouBjvBSkxsVAVS6HqIvexVtCB2O4nliL83CtEZkbTcWTtclUVAyFNYDl+5wo3GFH2V5n6uK8xVV/QvpZSEkLQHkvSpeMjUZUH3YTAy9vL0TQcXaVOJJuPuqPAJI1h12p3edKbcIyUWGs2W1L8e5/Uxj/BYwt/wDjW6Ei4T+BUQjFCB7GqwdXsdtnPoe8tDm6dD4J3jqcDDYUoTHeS4dL652oubyLhjux1KUdoTn3Mu/qH/Gh6RHPK67QLsChcCou01Z2hfayG7yqvMvTihIay0p4UpHGi+pYnpUE8rLcis4GIz7W6/GpxYCX1do0F+rSnGtJ2z1jWhMUeb5xGu9WTaJz2QRYK8tfG5ToWCtLS7QMT6IUaF4jS9MaGZ5tUqNqnTwV+zR5fseJ5gJfiir8eFjhRU6BO5UZ7tTed6X5sg1NsTo826nIq23yPNuiTPNBExpSvclKXkrsbjd2rLPn2omNZN88RMm9WCrT91N5byf16XspvrSJnNQN3Di4mj2h9qz1NiUqwIJwf2NWr7AlZnMQBxIPEZtyg9iUAvacKibmTD4RJ8tYkVJLyJFqwo5UsyqhnOiUclallhN6soLw87XEP3zOparfuVz9lfNl77hU+Z5zxa84U/iCswWvOJ3bzsnsdm5lt3DnQRW3b5Zw70oxGdfKSL9UxL2rxaSn13A7s4604ic8bnxLbttXSl79QfmrPyh9/oHCplcUNb2k+d1fVLd/prDpNVXPPtNQ/YkHgsp4O5f88iYeVDwnu6iT2nxozOikPKOFx2WlFBRVUVlQT2VBHSV5teTmNZNT8oo7WU+4+bCWM2dusT16A1HO1myzUmerjR7rrQ3Y7mFPwspQohysWW21kBWL1VhhKE20mQJh1tpE2mmzZYk62yyF0fUs1hrPZY2xDKsWy7FqkQxrFs4lYuEsNpjOZb+jCjus5rLVZi67vTXZEmTAihAjdEykkV0sh46TPmomiuhaa6BjoYquqTJ6xvIYmsjg5KBGkI8uq5bqER00DwcLOWzNFbBaLC/W6pgbKGKsK8dCTWmMtGQw0pTGbqE6zla6LLHSwMFKExtTRZysVHGxEY4AjQo4WymwxFSaJaZSBHroEeSlg6+zKm62CiwxlsFywRyMtSfhbi1FTLgOUWEyLLWfwUpXWXHjTMomPY5EzyQtWY2iNAMqsixorQ6isiiErNxg7uT48rDUnYxKJzJK3SgsD6O2YjtNhduouRtAS5oNb/MMaK+dxPuK8XwtmsjLO5K0pk2nqcCI7Bw7rj1y5Xp2MA9LonlYtpHcohXUZdvTcGE2Ly9O4Om5CTReU6Qyw4aHWf7cyF3J+fQ1XEmL5Po1d64c1+RukhQZx6R4EKtIWtxC9q1UZXOYLoHuCng6qeDuqIKbvTLOtvLYm81hubeWuHFlna8am/xU2eyjyDZ3DbY66bDVSZfYADOy46O5tT2QfV4L2OWmzX5fHRKXG3LIT591ZhrEGMuxz1qBGyEm3F9mQZq/OSmWGhw1VybRUp674cbk7bEiM96W20dtOJ7ih0LkDnoFXeNHn3v09L6LhH8mEoHXkfA6h4TnBTGoIhF8EYnlp5FYdoThvlswDt6Av38gYe62LLW2QVfOCVX9CMaZ7KanxREknIXd0Vf5wfcKP3heRMIyGQmrk3RzPsVPLmfp7XSRnnaX+GHJVSTcbiLhewsJIRgTeg2J8BsMiMxgdFQ+v61+hETINST8z/Kd53F628Yy1vwA0/Q2ojp/EwbGGwiIPETykUgyU2yoilejfo8SlTu0yNmixr31SlxfrcTVZTpc8Zfh7nIFsiLVKVivQfEGNYrE1YFSFO+UpuKwPLXHlEVgbDqjSutZDTHwUh4nLaqPFfHylCcqUZGsTsVxLcpTtSk7NZ/8S5a0lBz9D4Xx/XtBHXzJ58+NfPzXSPobl3V1aAsg+E+w5Z9Qi6AifnjfBYXCWkDhPYINUXi/qDyKX+tA4uvvQkL6w38Di9+gsev67x5G4YcIH9D1wcL9t54eIfH83wDjh2/J6JdiQlpIUH8Dxo/iOsLX/Pnx+d+hl38UxkjjCaxePImVRlMIWzhR9DAG6o3qCrfojRS3qoggKIDi/FH4LxiN7zwB7CTxEWBywRi8dSXx1h3x97Ouew/tYbhrCx5FARq7PIxi6EVjFM5qw3HVGI6gPgpjaeHne+tI4jtP+NljcFIbio3cb9gqDMJRdQSuWmNw1RorpqK9tUZirzGSxZrjmD79V/oN/Z4eg37khwHdkfj5e3r2782vkv0YOLk/o2aPYOT04QwY3Zcf+0nw028S9Bv1I5Jz+mLqrUXodldW7fRDcdEMfp3cg35TevPrpF8YMKEvv47ozsixfZivNYcF6jOxsp6HrasxCy10mCkziRlSE+g3pBcSvSWQ+FmCvuN+YdD0gUzXncY49dFM0x2P1KKpzFowAWnDqSgulmKq6iQGTBxEt37dkej+PRLf/YSi3gg2HrYg7swq+gztwa+jJbD2ncWhs8HMUR/FHK3+rD1kSfKtAGLPuODsNRF35/HYGv6G84KB+OoPJ9hgFCuNJhBhPolQixGsMJMk0mwMGywmst1mGlssJ7HBcgLbXGey1Xs26z2nsUfoYXSfxQHPORz0mstBzzmi0njYYw7xnlIc85LhZIAyF0KEzS66YrhFCLiI4ZeV80QfY1qkofhaGFlfCFLnUrAaV0K6PIyCuijAogCNd9foi+pi7hZLsjaZiX8NF+20pXSvAxUHnCnauUSs0KmL86HlWCDNR5dSF+srAuODtXrkbjOj4YgXL0+H/Sv0Imx5aUzwpSbWTVQYhZWADcfCqI/zo2a3jagwvm8WPIzPuzyMHRW8edfCm7dPuhTGfwPGl2+bRYXx7RshJd3lYdzts4A4/3nE++pyzE+Ps8uNxC7G8ystKTwWQd31/dTeiafx8Ulaiu7QUZ9JZdZpTsUtp+DePj633eXT83TetT7iRd1j2muyaHtSzfP2Gl62Z/Ph1QU6WjfQ0ejGuyZj3jXq8vvzhXxs1udZuSG1BQ7UZ1rTdMtI/MeuLGYCz9ZN5usmKdiuCqvm8HvoTFgpxdfQWfy5UgbWqvFyxVzq1syl7pAOHZme1Jf6UlghrEPzoOquG5VpLtTdsafluhmtp3VojJWhfo80L5NMeH3Gk9pUXy7FOxMj/Mfmq8ehUAtOrXPl/HpnrsS4cXdbENn7osndu4XrB2LYvcqD1T7mRC1zICLchVWr/di8czsHjl7mQHIBh48/YdfpBtaeKSL0WCFLj5QRGFfJ8vhKIo5WEJVUIiqMISfKWXmxnqtVv3Op/CPXqju5WfORWzVvuVb+kkvFz7lY2M75/HYuFrziel4rd3ObeZjVTFZ6A3n3Gsi7W0/uw0ay81p5WPqMzMY35Ar+xZd/UvzqD2reQU3HF8qevKas5SVP3v9FaetbchuElPUnClsh63Y5Refu0/a4kIq8IkryG6nKfE5zRgdNOS/IK6qnPK+W+mzh1FCTXUtF/hPKSl9TUPaO+48buX75MbvXbWODizVxdqrsttdnp58XKbsPc+roRfZsiSUmJIzlloaEG0iz0ViKrcu82RPmSewyG/a7abLFYg6bLRWIWCxP+EJ5Vi2WZ/WiuawzlWabjQIHXNXY56zEVgcZtnmrsyV0IUFL9dEwmoOatTrajgvQNFVG11IdHXMVdM0U0bdQxNhSHhsbBbxd1UUfY2TgAhysFLAyFboVFTA3VMJkviKGmjIYakhjoD4XA9VZOJho4myliYOlMq52GtiayuNgpYyLrSrO1oq4WCngbqeAh50C3g5K+Huoi4rzupWmhHjp4muvhYORIhZ6M3CzkCIqRJNQn6mEe0gT6SnLoQht4iJlubBPhrwrGtRn61OdPZ/afEvqiz3IynXkeqYpj3OMyc42JT3LgbSCMNIbj3CteD9pGWupK1zD6xJPXlXL8aloGl/uj6Lz6gheXZ1M08P5FOY6cj/fj7SCUB6VruZeyUYyC6KozvSg9ZomT89MpeXsBKovzaTwro74mXcLfLmVu4K0h5HcueXOtRPq3E+ZTdaxqWTFzeRhnAZXDhkRu82EkKXq+Lio4eemhb+bFl72ynjbKRC4RI5oYYOLjwq7fRU4HKjI4aXabHNRY52NHJscVLm8yYPy0xs5E23PwYAF7PZRZ6+/Bnt95rPJdiEbLNRYu2gWO82lSFiiyhFLVVLt55Nsq81BY1mO2ilzOcKGBwedyTpqSVqiMRGHo5AK2sVg92R6el1DIljYCX0bicCLSPidFbsTJfwvIeF3AQnfFL73O8CA0G1oh24g0D+KMIc1yGksY6LWagYv2kF3i3gknE4h4X0RCZ/LdPO6iITjKSTsTiDhdRIJz1NIuJ9HwvUKEs5XkfAQUtW36bYqne9W3aHf2ocMXX6Pod436eFxCQm300i4ptLd6jDDF+1itt5GFDXWoqG+Fh39GExDD3P8/BEenAmkONGYqj0G1B6wIXOrAefCZTngMo4kbwVuLVfjQbiKCIz569UpilGidKsipTtkKd0lRcVBWaqOKFCbokTTWXVaz2lRdUye0lhpyuLkKItXoiRemZoTetSdNaT8xDwar5hSeMWap+VJ/NH5grfCxrzOZ2Iq+nNnB5+/NNH5sVMMvQhqoXC6IPCNuN75vwLjN3D85/qtVkf4XiHs8k4I1Lx90VWr81+Vxf+ERWEDzDcy/Zaa+WaG7ILH/xdg/LtKp2uH9CsxAPM/AeMqG8FwPZ21phPFUeYKw3Gif1FISAuhl5AFY8U+RAHkBBVRGEMLYCiqiuL9aHwFlVFPgLyRXUeAPhEcJcWveYsVOAIUjsBNs2sU7aIubGgZhZvmSFw1uxRITwE09STx0hYAdDTeeqPFVLWlTH9s5AexRHk4DqpCv+JYnDXHYaM+hvnyw5k8thf9Bnaj5+Cf+HFQDyT6fsf3v3Vn+OQRTFecxDTlkUyRH8mo6QPoL9mDnwd1o/cQCYZO7oGNnx6rdrviu86M6WojGS01kNHSQxkwpR+/TuzDb2N/YYBkT0aO6s2sSQNYqDGTqLWBJJyJJe7EQXbHbSVy8yp8Q72wcDJFWmsuY6XHMGKOJMOlJOk2TILuo39gwPS+DJszgAnKo5ilPZXJyhORnDWSQROG8dvYYfTs3wd965lsjrNnia8OvQb0oq+kBIscJrNmpxXDJndnmlJfNhxy5Mg5f+JTvdmx3RwPmwlYafbFTXcQvvOGEbhAkuULxxJmOo4AC0mCzCVZaTGGdRbj2WY9me0WE9lhOZFtluPZ7zKTo4GK7HWexm6nqex1ncFul+kiPIoA6T6LWPc5JHhKc9xPgbOCYrhMS1QRhXCLCI0CMK4xEI8Ak0Lg5Xzg3+pisLoYdrm5QlcMuwg1O3cj9MXuxbxtVuRvt6ZghzXFu+0o3yf4Fl0p3mVP9WEPmhKFxPNSGhMCxLSz8N4H0XrkbjUVvYovT6/4eyS9kqcpy/4BxkMuNMd605i0Qvy+yh2WlOx1FFPSr9+28eZNK186Kv8Gxr9H0v8GjMK44ZWQhOtoFD2MVw+tYp+/IYmBhiT4zyfJfx4XVxhTsN+fuhPRtFzdTc21/VTfTaSt5AbPajJ4/SSX0szjnElcxvXTYVTk7Oft02t0tj/kQ1suH9vKaHtWS+uzBt69a+XP3xv4+OYWr1r38bwmhPZKR95WO/I8z5SSuwakP7SgqsKDtsYAnpc403R7EU0pqnxK1oaDGnyNnMWXoEkQOh2WTuUPv6n87j+DzpC5PFk+m7rNSnTccqC1wJOKMg8Ks10oeuRGfpYHWTmu5OXZU5pjQUX6Qqqu69Ny247n9/2pvuJP6pbFrHeRZoenDinL7bi+3o/MncvJ3xNB0d4NFO/dSdneWO4e2UjCNl/WhZkTudqStZvcid4WwoZ9W9ideJJDKQ+IPV7IvpMlbDxRQFhCHkHxJYQcqWBFYiVRyZVEpZQSLiagywg/U8PVqq/cqPlCWv0X7tZ94F7dG26WP+dO5Utulr/kaolwXnOt4Bm385/wMP8ZOflt5GQ9JT/3GcVlryhr+EB+yweynrwn41knWW1fyH3+iZL2TqpfddL85jPPP/5O6/vfKW19Q2HLG7Kb3/Kg/Qv1BQ1Uxp3g0+WrvMxPp6KggLKMKmofNFP7oJX8nEZKH9dQfq+Minul1GfX0VDSRlX5G0or31NY2kFedg1nj51md5A3iR6GbHU2I3XnHs6fvM3J89mcupTPvds5HI5Zx1YPC65uWkr2/XTSzp/gxNYQjoQYsc9FhZ32GkQsVmS5gRyrjRVYs3g2EUYziTaexSZrIbCmxSZHGTZ4qbAhbBHLQhejZ63IAq+F6Djro7ZInnlWGiywVmeBpTL6FvIsNJXCzlYRH3ctQrx1WeGjh42ZPJbGilgZq2KxSA0jXUUMNOVYpC2HkY4sC7VmIWx/cbYQjgzutgqiKulgKUCjPE42CjjbyOK+RA4vB3n8XZUI9FYlWCihDjMiyEMHJ1MFnITE9fy5BDmqs2nFfJY6jWO1x2zW+0qzf6USJ7epcC9ZlcLrSjRkqdJapEFjvg7F99XJeLiAR/nWVOY7UJ3hTFGWH4/Lorj99ACJZes5W7iSgqoIWiuEuipzPuao8uX6eP66MJwvlyfQmqZMea4FeaWeZJX6kZHvzsOicPIKV1Gd4UHtRU2aT8+k6cxEqi9OpvyuIqV5JuTlLyE7z5/c3DVkP/TkwQUdsk9LU5g0hcLYSaTvm829pEWkHrEkbLUWnu7qeLtr4eOmiZejCj5LFAhxlGdniB7H1xlxfoMhqSuVOR9jSvJqEzYLax599UhaY839w8u5uTeQDa7qrHNSYqXNHNbYKrPSTBsfzWkE601mvak0u2xU2GmqTPySeaS46JPqpisGYjY5z+PBTmsKE8xJO2rLyaOBLNuzh+lBifzke5kfgq8iEXKd7/1u0ttTgDkh9XwHCc874mq/7p6XkfA8zi/Wu5isH4OM7nok9TbQV2sdfRfvo4dlAhKWR5FwO8f3vlfp5n1ZvJewP46Ei/A8he+8ztHH9zp9fG7Sy/cm3f2u02PpdX70Ps9P7qfos+Q4/W1O0MPprAibPRxSGWJ2mOnztqCqFo2OZgw6elvQMNnH/LCLpN57yP2b+3iY6EPmTmfOLTdix5LpbLEdQ0qQHCk+ipzwmMGNYGkyIlUo2qxB6TZlKnYqULFbhtJdc6g8IE3NESH80gWMzWc0qDwqT2mcLGVxCpTFKVN6RI3ak/o0nDem6vRCmq+bU3bTnqcVyXwV6gm/vPgvwPjxQycfP7wTYfH/BBi/cZ0won739iVv/wHGrsDLv4+huzyM/w6N/wDjP32M7/9bhfG/9C/+q4+xS3kU1cXO13z+eyT97wqjMJIOt5QVa3X+HRhXLJokehgFWAzUGy16GL2EFX1/h16EWh1BWfSdPwofQWGcN1K8dr0eiQCIXc+67gVvopBs/qYwOqsJCemRuGqMwl1TGEsPx1VzKAIwCuqkp/ZwvAX/owCMasOwkR+ItfxgbBSGYac8Ekf1cVhqTkJdajhjhv3Er/0l6D3gJ3oO6c2Pg3vx/eDuDJk2lAlyY5miPJZpaqMYLzuEoVP60WfEj/Qe8h09BkmgbDid5VtdCN5ii5L5WH6bIJRi92P4rEEMmTEIybnDGTixL4PH9GaY5E+MGfEDU8f0ZGW0P8lXk0k4n8CJaykknjtCwpk4DqUeYE/SbjbFbSb6YAwhm8NwDnXF2t8Gffv5SM+bzUSFMUxWGs/wGUPoM7oPvYb1pvfQX/h1eD90TKbhs3Ies1WG02dQH4ZP6oWhzXRcg9XoM1yCOcpDMXeWwydUhz373Um7uoEQRxnsVAfgqSVswxG6MiVZtmg0y4zH4G88giDjkYSbjyXKYjwbrYUgzAS2Wk1gq+V4dthMItZ9Lnsdp7HHaRp7Xaaz02kqu1xnsMd9pgiOgqdRGE8f85b911hagEYBDAU/ozCCFoIugtp4aZkW55aqcjZAhYtBql0KY6iWqCzeEba7rF4ghl2EcbQQcsnfZk3hThtK99qL6qIwUi7d40it6F8MEGGx4Yg/1Ye8EfZH34/WJWeLCU2JPgjAKFTqvDwVLo6uG474iKPq6kMutMb7igpj9UEvKrZbiinpj61FvHnXLqqKAjC+fvs/jKTftfDqbavY0/hnRyV3EtcSH2rO8TAzjvjNJ8lvHsf9dLkeYUlNSgSVpzdReWU/demp1OdepqX2Mc21d0m/vZtzKYHcuhDEg+vLeXQrgqaKFD60P6bzZRFvXjby8tUrPn3+i4+df/D0aR1Pmh/Q1pTMs/Io6tJdqLhsQtEFIwruLaG9ehmdTSvorArgQ44jry8Z8DFJm7dbpehYMYkPIRP5tGwyX0Om8UfwLFguy+cwWZ4sn0N1jDwvrtvRUuRJWbkbuTlLyM9yJDffnUf5rjwqcCArz5rCHDOqcqyoyXGm7JE7d08vYWeQGts81YgVVo2tcuN2TBC5e1ZTsC+K4v0bKT2wm5L9h8g4spGL+0LYHWXL2ihL1m71YM22ICJ2RrMlNpZDyeeJT75G3PGH7E7OJzoulxXxxYQlVhCeVMGqpBLWJBcRnlRMaHIFq87UcbbkA+lP4GHLn6Q3dXKv9hW3yp5wp7Kd66VtXCl5yZWSN9wofkFacTsPS1+RXfGGzJIXZJW/JL/+nRhsyWv7RHZ7J5ntn8ls/53ctk8Ut32g6d1XOn6HN3/A809/Udn2npJnH8hqecPd9mc05RfQlHiUr1fO8aLsEXnFeRTl1VKX+ZS69FayMqvJflBO4f0KKjKqqCtopLHyJTV17ymueU9h9Wtq6l9SmFvM6cP7iV8VSPz6aK6knufS+QdcuJrHldul3LlbyJmUsyTt3U3O9YuUVD6jMD+fK8e2kRhhyQFvTfa66hFlokKovhxrTOSJMJ1JpOksos3msMkSQDSvAAAgAElEQVROlviQ+Wz1VGJH6Hzi93gQEm6CTaAR87wWou2sj9ZiRfStNDCwEYBREUNLBRZbyuDqpkWwvwHB3rr4Oalia66MpbEqVsaaWBrpYKSrykJtJQw1ZVmk09WpKARbnMzm4GY+HS9bKZws5+JoLY29tTSOtnK42Mvh4SiHj7M8gZ7KLPVRJthPjbClurjZyGGmOwNLHWnsDeQIcdTiwDoLAh3HE+0zi91hisRGKnFmpzIPUpQpui5DS648z0qkeVokQ03GLAofK1JQsJiGIkfqsj2pyF9GQVU0aY0xJBcv41LFSrLrYyiriqKuNpD2XGM+3pwFlyX588pwntyaRnWODhXllpSWC7/3C8kpcKC02J2mHDsaL6nSdHIazafH0XBhHPW3Z9P4SIfqdH2K020pzF5KSaYbWZd1KTkvR3XqNCoOj+Xx3oncPaZJUoIBy9er4h08D3tXVeydlHF1UcPNQZ6lznLsWa3Pya3GnNmox9EVczm70Zj7R4JIXGPOoVATzmz2Zk+QOWFWKjhqTsRReyIuelNw1p2G53wZ3HWn4z1vCssXz2WDrToxZmpsMlUh3kWXO5GW3I424eAKYx4esCYrwYbLRz04kRhIdEIsUhEnkPA+T3fvVHEM3dvrJj+7Cxtb7iARdBcJv/t853Gfni5p9HK5RS/HS/S2OkFv4wR+NNhHj8WH+MU8gV4WR/nJKpkf7c/Sy/M6PTyv0t3jIt85nUDCPhEJmyP0tE5koG0Kw+1PMGjJcX5zOE4/x+P0dzrBAPsTDLROpr9VMj0FYLQ/RU+rZEYtOoiizhZ0VaLQ1FiHwvxtzDGPQyH4Hkce1XM17SKJWwLZ4rKYUANlVhjNYpe7DPG+czlkP4UTHlO5v1qJvI0aFG9RpXynItV75KnaI03FntlUHZKi7ogcdceVaDijRsNpNSqPKVAaJ0dprAIlscoUx2tQeXwB1acXUXbCgKZrZpRcs+VJeZIIjO8/tfHu03M+CmNkQWH83CjW6vzfAqMwihbVxbcvRWgUa3W61MUuOPyWjv6vwPhOLO4WxtLCppdvp0va/M+RtOhPFDyK/3H+KfEWAi+fP/3vgVHwMEYJ4+hF4xAUxnCjyf8aSQs+RiH04qE+RAy4CIEXISEtqozzRuItwOL8UfguEM5o8bWX3gi850mKR7gXVuu5ag4RPYzCSPobMAoqo4v6CFzUh4nAKIytBVgUeha9BO+j3mgc1YZhqzAYK7nBYleincpobJVGoTJnGJKSven76/f06vcjP/XrQY/Bffh51G8MmTGMiSrjmaY5gWna45msOYZhUgP4deIv9BwhqJDd6D60Gx6r7Fi2zQ0TPxX6z5JgwKTeDJs5iCEzB/HbtN8YOGMgknOHMnjSz4yc2IvhkhJMndSTkEhvkm6kcuTSUY7fOE7S5aOkXDlG6vUUTt46wel75zj78BKn71/g7N2LnLh1hrhzR9iesJWo3WsIWuvPYqeFyM+XZabqdMbOGc2wiQNQnDcOFYMxjJn5K5LjJZk4azgGlnMwd56DvPZQDM0ViN7szfEzMWQ8SqT4USJrXDVFb6ewKUfYyLN03nCCDEYQZDiCIP0RhCwcSbjpWNZYjGet9UTWWo0n2mI0G6zHs8FyHFttJ7FryRR22U9ml9NUdjhNYbvLVHa4ThOh8ZDnHOI855LoLcNxH3nOLlXlYoimCIbC6FmAx6thuiI8CrB4yldRPMLeaaFaR6jUEVTF+1GGCN2LGTEmondRuOZusaBolw1l+xyoOuRKXZwnZfucqY31FBVGoRanPt6PygOeZG8y5360HjlbTGk55serM+FiQloIvAi7pOv/BYyuPEsMED2Mlfs9qNppRfkBFzqfFPP2/QvevnvCl9f/e2B8KQJjEwIwpiWu5chyC5JCTTkaoE9qoD4pvjqcDVlIVdJqGi/vpvzKAXIuHSLvTjLVlXepr71J9uP9pN9eQ/otARrdeXA9mEe3oqgrOc77tgw+vasVa68+dP7J0xd/Ud34goaWCtrb0uho3k/DI0/qrpvSdMWMJ1ed+ZoZyNf7nrw4ZUTdLlle71fm9ea5vFo9hY5lE3i/bBKvwqfSETadd8tn8/tqRf7aoMPzaCWqtqnw/LY9jWXe5FU6k1tgQ2GWFbmZdmRlOpKf7URJ1hIqM62pybKmMseRwmxXblywY0+oAbFhFiSFO3F2jS83Y4LJOxhJweEoCmPXUxi3lfzDuyiO28ajA1Gc2BLA9nUuRG3wJmxDMGGbI4nauYPdh+NJSErhWNJ1Yo9ks+VwDmviCwlLLGH5sRJWphSzOqWIFQIwHitnRWo1B9IauVb9iUdP/iK37U8yW97zuPE192pecqviJTcr33Kr+jP3Kt/zsOo9mXWd5DR9Irupk5zWTnKefSKrrZOsF5/IfPWJzJdfuoCx/TNlLzt52vknb/+Cto9fqHvxltInHZS2dVLy8hM5b2t4XvKIxuQ4Ws4co76hgMzGekqqX9FS8p6W3DbyimspLGqiovgZteXPqK98Rl3DayqaP1D65DMV7V9pef2ZJ+0vKC0p5fa1u2Sm5/L4Xi5p1x+TdjOTh+nF3L1fyN30Yh7n1VBQ9Zzi1r8oqWnm8qkDxEZas9VFnk12qkQYK7PKSJloC0UizacTYTaTaEsptrsqkxi+kNiVhiRusePiqdX4LDNgSagZWu4LUHPQQ3uxEgbWmiy000DfUpFFVvIstpLFw0uXkABDAty0cLOWw8ZUFQtjDaxMdLE2XsAiXXX0NRRYoCHNYj1pbIxlxQ5FP3sZQl2kCPVQwNVyBq5LpHG2l8XBTgY3ZwU8XRTwdVMg0FuZpX6KBPurEuyjju3imRhrTsVcSwrnhcr4WymzfYUhYW7TiPScxKEIRU5s0+LiPjXuJclTelOGtiI5XlXMpKNqOs+LJ9FQOJPaMg2aKiypLfGmqjyMstoIsmpWcq0ggPvV68hq2Mfj6n1k1K2jKt+BF3dk+OvGCP649itPbw+n6vEsKovUqS7WpDZHgbICHeqKF9KWZ8Dza3I8OTWR1lMjaTk7ktZrk3h+S56WK8qUXZ5H3n17KjMdybmgQdkZGRpSp1EXN4a8/WO5nSDL0aOahO9QwTlUD3MPVcycFXHy1sI/UI9Vy+cRu82Ck3tNObFFi4TVszi12ZjMk5HcOLyM+DUOrHM3xE3owlSYhJXqDKzUZmKtMQs7rdm4G8rgtVgad4MZBAieVmtNghfIss5MhTgvXe7EmHN/ixGX9phxcbcRaUkunErwY29iNFabdzM+/LjoW+zmepY+Hmfp4XWJbr7C/mdBZbyBxNJbSPjf5kfvO/Ryu0139ztICH2Jrlf53vES3e1O09sqhT5mSfxskkQv81P84nCZX1yu0NvlPD0dT/CLbRJ9jWMZqL+XUfP3MN5gDyP1dzHNPpmZnueY6n6B8UtOM8ruBP1tkujufA4Jh7P0skhmvOFBtHS3Y6i+DhWt9cxcuJPxdinMCMwlNKWI4PXbsTU1wklvPh56+kQ7LmSrmxIH3GZyyleG2yuVebRWlbxNapTtUKVytzy1++SoE5TFA3OojZWiNl5a9C3WnlKh/pQqVclKlMbJU3RQnsKDShTGqVOWNI/yVENKUvSpu7hYHEkLwPj7hzZxJP3+03M6/wbGTyIwfvi/VhgFYPzwTkheC5bCrvS0mJIWAVEoZ/y7c/H/CYyfP7/j65cPfP3yni+f3/9HJ+M36VI0Rn7oKuj+9EkItfzb6Xz9rw7GLmAUIttdwZdvCuMff3sYV9soiKGXCKNxrDQcw3KDsWIHo1CrI4ykv3kYvYT1gEJ1zt9jaMG/6Cd4GMUzSoRGAR6FIyiFoidRezjfwixdCuNwcSQtJKNdNUYiJKUdVYbirDb0b5gcIm5uEd7rpSspAqPQ2WgjPwQL2aGYy0tiLC+JxtR+SA7vQd8hPenVvzu9B/xMj4F9+G38cCYoTGOG9ixmzZvKrPmTmGMwmZkLJjF4dn9+HtuL7iN60G1gN/pN7MPyHUtxCDdhpNIvIjBKSg1h6Jyh9J8xiD7TBtBn6q8MmT2AcdIDGTWpO/JKw1gwbxJh63yJvZRAwtUkjl5NJulaEklXj3HyViqpN1M5c/8cJ++d40z6ZS4+uM6ldOFc48oj4Vzm6qNLXH18iYsPzpN6LZkN+9cRHOlL4BpHPEPNcfIzx83PlaBwX9ZuX8rB5DCu3t9PbukdqptzaX6eR9uTLLKuHybQTBZnlRF4qY3AW30w/rrDCFggjKaHsUx3BMv1R7HSeCyrzccTYT2BVVZjWW48jJVmI4m2mcBa6wnsdpzOLvsp7HSYwnbHKWyxn8QOl2ns85jNIa+5xHrOJcFLWgy/nF2qIpZ3n/JT4kyAcK/OpWWaom9RgMXUv0u+BQ/jteXa4rYXoXNRSEbfizTsAsYNpgiVOoKPsWiXrbjVRSjXrov3onyfC9WHPKiP9+3a8hLvR/k+dzI2mHIvSo/sLSb/AkahTkfoYBR2SNfHdymMNYfdeJ4UTHVcIBX7XKnebUvpATc+PS3mnQiMz/j8upo3b5t586+U9D+hl463XQrj29dN/PmqgltHojgUbMzR4EUcX2ZEoo82qQHzuLTClLaL22m6tJfKq7Fknj/E9ZN7KSq5wdO2Rzx9cpmm2jiqijdQW7qByvwYijM28fBmDBm3d1JRcJzGujvUN5VQXt9EUV0tJXVZ1Daeobl6HVUPLalN06Lloia1WzR4tlWLZ9FyPF8xk3fhM/m0cjoflk2kM3Qyn5ZNoTNkMi3hE3kaOZMX6+ToiFGF5CW07denInYeTx67UVvtS0aVE/mFVpQ/MqHsgSVVDxypv+9E0117Wh/YUnfPkppMRyoLvUm/5cHecEt2BVmwL8CG4+Ee3NgUQs7BNRQfjabw6FpyEtaRn7SN2vgDlB/azf19MSRsWsba6ABWrF9B2Jb1rNi8gY27tnMsKZ7jR89x5PB9dh94RNThPELi8wlMzCc8pZiI5GLChSLvo+UiNK45nsGOywXcqOyg9NVfNLyHmtdfyW16zeOGtzxu/kLmU8hr/oPC1q8UPvsqrgXMa/+LnBdfyHjxnkftb3n8opNHLz/ysP0zj9r+ILvtM5WvP/Ps8190fIXa5y/JLK0kvaiY/LoaGl8/oflDJh9qLvEp8zhF53aRW/uYorcfaO6Ad8/gddPvVLU9o+7FGxqefqCh5R0tTzppbvtKU8dfNH+EJ1+h/XdoffOWplcfqXsBdc2fyM8spzA9j4qMfCqyisjLKqeo6gU5dcJqwz/JbvqTqtYOivPvc2JfMFu8tVlvr8kaMzXWmKqy1lKetZbTWGctFHkrEBesz5UdLtw7FszV5GVcvrQO1+AFKJlLM9tMnrnGSqgvUsTQVhtjJ10MbZRZZC2HsbUMbh7a+Hvr4WGvIpZvW5uqY2WqyxILA5aYLxIVRl3luSzSFkq3lXG1UmapuxYrvZXZEqLOrjXCZhAZ/FzlcXOUwcZyOh4ucvh6KLHUW4XQpeoEBSgR7KdMqL8G9iazsJo3G2s9OdwXq+NnpcJS2zmEukxjXcB0Dkcpcn73PG4e1uNxqjqVtxVpK5LhS6sMfzyfw5ua8byum8Srpjk8aZpHbaMTVQ1BVNStoKgslEfZQeSUbyen7jj3605xo2k32UUeNNxX5PP9Ufx+rx9t9wZRlT6ayuzpNBTMpi1/Os0lUrSWyNORJ8+rOzNpOz+Bp6dG8vTMCF5cGceb67N4eU6K6nNKFN5bSEOuJbnnFCg/NYvmE1NoOTqWwsNjuHlkFsdS1Fi9Xw3bFTq4RCxkxW5ndqWEsSshiD2H3UhJ9uJkoiOp+42JW6/AmT2OVNw5TNmtWLYGWWGrOR1TxSnYaMpgr6dMuJMlLgaaLJknh4exLP7WSnibyBBgrkSIuRreulKE6M9lo40sJ8PmcSNmATcP6JOwy5J9O12Jiw0j6MBu5CMOMiQkiR99ziHhmsYgu+N85yeEXC7S0+cC/dzP8b2P4Gc8i0TQ+a4tLP7XurawBN/jO79H9PJKo/eSc/xsmky/Rcf41SiVfqan6Wd1RgS+HhZHGLToMJJ6e5igtZ3ZmluR1t6CjOFONF1S0Q28xvywB8x1PMcomxR6WSci4XgSCcfT9LZMZpLBIebp7sZYawvyOpsZa7KPwc6nGez4gLGWO5Fd5M2ihXa4GDnhZ+zAGkdTDocs5PwaXW6v1uBBtBqZMaoUb9ekbKcK5TtlqNknQ90BKeoOS1EfL0NtnBRVibJUnVCi7pQq1SkqlMbLk39Alrz9iuQfUhO7LAsT9MiN16bilAHF12x4VpHMl/fPef/pBR++PBf5TVQYPzXz4f17Pn54+89I+ltVTuc/PsUuwe9/ei2EXQSrYRcoCpwn2BAlPn8SAPCf8+XTB758/v9yhH3SgrrYIW5s+fjxhZjQEQIwXYGYrg/o8jp+C8l0BWXEZ8L3dr7mQ2fX7uo/Pjyn6uE5VtsoEi38tWo0gXCDsYQuGEuowXhWLJz0rx5Gcc2fEH4RKnbmjybQcFxXStpwHP4GY0V1URhDd6mCI/HSFbyJQreiUNY9WoRE4bWblpCIlhQVRSfVobhoCDU7QnJ6sBhucdccgZ/OSDEl7ao+DC+tMTgrjsROZhSWcpPQlZ7E6DED+VmyH78M70vvgb34dWgf+g7uzUTZCcyaN5fZRjLMNpZiruEM5A1moGM0nXmGY5g+tx9DRvek/8if6T+2LyqLZFi53R8145kMmPgdY6V+Y8ycoQycPphfpg2hxzTh+hvjpQaiqjoc2Sk/YC4UjutOIsTfgoTTh0i+cYrEG+dJunOR1LTznE47zfGriSIwJqWdIyntIifvXOBc+lVO373E6bsXxXvh9YVH1zj/8Crn069y8dF1rj2+ya2MW2SWZFDaUEpNaw01rdXUP6ul5UUDTzuaaXvzlOY3bdS2N1FXl835hEj8TGbipDkMZ81huGgL9UTD8Zs3goB5wwkxHEOw4WhCF41hhfFYIoWd06bjibKYyDqrSayzmkyU+Xi22k5hu91UtttNYbvtFHYtmco+p+kccplJrNts4t1nk+A5l+P+CpwNVhc3waT6CbullUVf4/lgdVFxFEu+PeU45aPAhRANESZvr9bnUYwJj9YJKwBNyN5oQWaMGVkx5hRutaF4pwPl+wR10Uc8pXtcKN/nJu6QFtYCCuXdxTsdyYgRtsIYkL/Niuepy+g4u4YXp1bTfmIVzYkh1B72o+qAJzWxPjSmLBfH2lV77Snf60hBXBB/PMnn07vnvHnXwVthaXyHsNqpmTdvmnn/poGPHXW8fSWsDGzm7ZsnfHzTwp8vy7mTGE1syCKOhy4gaZkQftEhzkePlABjivdHUZt6gKdpF8m5cJwLKYfIqLhLecsDmp/e4UnTRZqqkmmuOU5byznam05T+mgLd0/5cTfRj+yz66kuOEVNfTo1jRnU1dymPDuOsrvhlD1yoiR3MfXp82nZNpf2qKm8Cx3L15DR/Bk6mi+rx/J25WjehI3h84pJfA4cz8tV4/mwT5Gv501oObuYDwVBFFy24OEFY5oqgqip9qO4yp3CMntyM80oe2BD1Y0l1P0v6t4zqKq03drl7Zyj2rY556zkjAmzCCJIzjkLiqKIWVExBzAiKgZQQVEUFFByzjnnnA1td19fzUnbu9937/PVqTp1fuwfT8015xLWquLP5bjvMUa0ORUJNhSnWZObYUVeii0FrxxJfeDI8U3rOGK7nJNWK7hsq8GTbRakH95Ksf8BCi/4knfxCIVBp8kLPEve1VNkXDnEw5ObOL7fnO2Hbdhy1h1P/23sOr+VSzf2E3QrgICLwQSdisD7ZDQO1zKxDMzG62Ievhfy2XMtn61BeXgEZeB95yUHgp8SmZpHe2c377vb+aOrjfd9vXT2vKWy8w/yu6Cs8Q3lzW0UtjaRIWYtQm5nP7ndNWR2VpHa/pr49te8aIPoZkhoeE9R6zsaev+kqRfyqppJyoonPSWAoiR36hJ0eZ1szru09fSmrqDk6RIKoz3pKi+luxGa26CiD/LeN5H3ewmFb6qo6HpNeye87obf++Fd/zt6+tpp6uqjovkPKhqhsup38lJryY/LoyQuh6qkYkoTSihIKqVYGHXnlJGXlEleTgnl5bWUl5eTmZnEpfOHObDNis3GS3DXnMveDbM5rjeLw4bz8bNU4taODeSF7CHzkS+B/k4c83dhvfNyJLUkkdJWREZLBTXtRaw0WYGG+VLWGiuxWk8SLQNJ7J3UcXFYjqWBEvoakuhoqaG7fjGG2ksw0V6ErvoCNJWnYLhsJk4bZXE1kMXbdhEHnJQ57q7IGa9FHN6sjLeTFC4WM7AymISj2RxcraTwtFfEy2Uhm93U2OIqGF9UsDeWwXD1XIxWymKrvRgXw6W4m6thpz8LZ6upYuvUVe9FRBxQJ+3KCjJDFalIVaCrUZW+Fhl662bztn4i7xpG0lE7gfoGOcoa1pNb60RS6R6eZx0kueQ8mRWXSK8I4HnRcRJznUhPUKE+bSavc6fRHD+JmrhpVL+aQWPadFqzxtGcPYP2gln0l82kPW0iFY8nU3Z/KpVh42l9MYr6yME0P51AdfR4qjIm0VEoS9Hj8ZSGjqLm7kgqgoeQfXM0z27M4fZtdU7d0OHgLTfOP3Xl6ottXHl6kIsRxzgXuYVzjz05e3cX5y4f4uRpW/yPuxN5+xyx9y+gpTYDDeVJrFOegI2WDPud1pMYepo9tpqYLp+DvfYCNgl7pxpzsV0xC6dV83BeNhenRTNxUpmKp/pc7ntbEXzUEfetniy18GGpiz9GB4JQ2+bHOLeT/OB+ly8do/lG5y5f6d/hS7N7fGv9iG/sH/OZw2MkHCOQcI5Awk1obhmIwBEaWT51TBBH1hJ2kfzLNJQv1gfy8zJ/Ri+/yNhVlxm29iKD1l9k/EpfpizaxTQlbyQX7WGuqg/qxpdY4xzCRp9odHe9YLHdHUYK+44md8V9RwmLK3yz0Z/ZK8+hoRaAllIAMquuMNT4Jp/ahfKtUSjj9a4ju+4EWmt9cF7vxj5TC+7ssiH6mBGP9y/k2X45Xu6VJvWgLNlHFURgLD6pSNlZRSoCFCm7KE/pJTmKL8mQf0WK/CAZim7KU3BdnqxL0qT5S5HmL0vqOVkyLyqTdUmN9ABVsi8vIytsLfV5l3jb005nbzc9v1XT/6ZFrAB8JzilhYaXD4YXARb/Nin/PwHifz4fYDaB5f55/j8CowCH/wRGARr/ExgHrNkCoX4g2r8h8n8Axu0b5di9fgY+ayfitWo8W1YMmF6EHEbR8KI+Fse/YnJE44sAjEKPtHBWT8BZhMaxOApj6hXjsV82VgRGAQytF48WgdFq4SgRIIVxtDB+FiBxQFUc/hc8DhXvrcWx6misVUdirjYaE7Wx6CmORXPBWFbMm8D0MYP5cci3fDHiRz766TO+HPw53w/9CvnFkkiqz0NKQ5KZa2YzS2MWclpzWW2kxBrN2axbPgoFmSGMHPM5Q0Z/xaDx37Bkgyx22zYwS24IE2d+zaQZ3zFmxs8Mm/0rP8wYyjfTh/LjjEFMnj+IJWqjWCb9I4Zqo7BcOhlLo8WcunyYoIhgLj+5R2BUGEFRodx5HkLQo6uEvnxA8MuHBEbf5+azUELjHnH7+QNCYh9yM+oed16Eic/uvXrMg/gnhCc+IzzuMU8To8mtzKexp4nK1moau5to6WmmubuJJqFdo7ORqo4myltqKC9P5k6AF+bLx2Os+gsmqkMxVRuOxcJh2C0ehuPiX3FeNgKnZSOwX/QLdgsH4bpsGJ5rRrNTSxhLT2aPzmR81k/AV28KfobTOG44neMG00RgPG08nbMmMzhvNlOM1xGg8bqjDHfdlLjtosDfwOimLAZ6C00w160WiEeoEBRCvoWdRiHMO36fpgh8iQfWk+arS9K+9aQd0iHrsB55J03FkO6qy06iolhw2oKic9aUXbCnNMBOfC/nhClJB9aLId+Zfno0BW+mI8RbhMWmm9uovrKJUn8HhBG0AIzlQZspDbCm6JQheaeMSQtw5c+GTN71ttDd20lXVzP9bZUIKqIAjH1/AWOPAIwd1XR11tHXWcPvrflEXd3NebfVXHRQ45SlAoeNpPEzVuSMyRIuWqzj3g4XMoIvkxMVzstnYbzKT6KiRagezKW/I5XfOhP5vTeVnuYXtFaF01Fxm9b8C1TF+JHxYDex4bt4+eoYCUnHSXp5kLTn3uQ+30xegisFOS5UvzKlcf8cmrZNpt9rOv1bJtG3Ywqde6fRsGsC7Xun0LFtHP2e42k9NIbfQpQhxZDeDCtacl2ozHShJMOFmtKtlJS4kl1sR16JMQU5ehTF21P5/ABNSTeozQinsiiSktJwSgtvU5YZSN6Ls9w47sZu65UcMFvOaau1XLXdwDNvR5KP7iDr3AFyL/uRF3icguv+5Fw5SV6QH7EBO/A/bM3u43Zs8d/ElsDtbL+yjaPXtnP56kHOe+/krusRru+7w7HjEew/FsGZA+EEH47g+uknXDn9mGt+d4jct4+7u3dy7/RxosJCeZX0ioqmBho6O2nv6udt73v+7PuD3n5oe/eOxvdvKe+H3FbIEPYUO1rJ6+ohvuY9Lxt+I6G1j+SWRnKbS6hqzaGxNYu6xnRyC6NITb1EaowrOZHLKI2YS91DNeoj59KaOJ3ObBnKX2lQnepPbUE+NbV9VHW/peL3Vur+fE3rn9D5O3S/hp5uaG99S21tM4WlFRRVtFJc85aC0jdkJtWRHpVDWWwu1XE5lL/IovhFLqUJRVSllVCXUUBJ7EsywkMpiH5MTXo8Tfmp5MY95NmNk1w74MI+syXs15PjrLkqp6xUOOu4mJBdeqRc20by/f2cOmKOq7c2K60XomyojIKeGgob1FATqgBNl7HeWh0tC2U0jCQxtJTH2XU59jaLMdKRwUhwR70oqHcAACAASURBVGupoqu1EH1NVYw0FDEXDC4r52GrMZ9tJspsN1dil40q++zlOewiw8mtapzauRTfrapsc5TEyXwW7jYCLCrg5aTCdmc13J0U2eKizHa3hbiYy2G4ahbGK6Sx1lRlu5UG263VcdCdhY3GLLYayHLUUYXjTrO5tnciT6+OJTd6DG0Fk+nMGUVb8i90Z47hdclM3jcq0dO0gpZmI6qbNpFR5k1CwV5Syo6QWuFLetVBUor2UVBkS1XeUtqyZ9KeNJLGl2Opj59O1cvpNGfOpiVrogiMPaVz+LNhPq+LZ1HzfBZVT+ZSHzWD9ldjaXrxCx2xU2hNnkFH6Rz6yhQoi5xEVdhE6kLHUnNrOBX3Z5AWpkxMpB7hz924HLufS3E7uPRiJxef+XLh6UnOPN3J6cfenLi7m7PXfLkU5MPJI+7sdjcT6xbXLZzOGpWJbDJbzFU/J+5d2E7gEWcs1kpiuHQa9lrzcNeXw1lLEruVs3FYPguX5XNxXymJm/o8HFVnsG/jEo76OKO1aSeTHE4z2O0Gs/aGMHPXNYa4X+KLTSF8vvk5/zK/jYTuNSR0b/CR0V0+sQzjY7sI/mUfgYT9I/7l9Jh/OUbwkWMEnzo95QunWD4Sep9dnvIvu3C+NL7FEM0rjFhyinFLjjNO/Si/Lt7HhEU7mKO+C3Xd0ygvP4i8+n5c9rxE3yMCO990jHwSUbe5z+T1NxmyPoTvDW7zreE1hq6/wLQV55Bf7I/CikDGG9zmU6f7CHE/3xjeYZJRMMobzmKmd4gj9ruJ2L+TOD874nw1eHVYldiDUiQfliXVV4Z0X2lyjshSeFyeAsH0ckqW4vPylF1RpviSgqgo5l+TofC6PPnX5Mm+JEO6vzRp52RIOSNDhr8CGf5KpJ5RJO38IhJuLqIy4yxvuwVg7P0HMHbzrr+dtwKH/W8FRsGi/U9gHHgtjKn/XWEsenUPL11ZdmlNF4Fx++oJbF014I4Wg7uXjRVH0sIO4weXtDCSHqgHnIDTirH/GEuPwXHFOOzUx2C9SAjjHon1olFYLxqDleCEFmFRiNQRFEUBGAcidsTmF6WBe+uFo3BUHY3NwrEYLRzHhkUTkJv2PTJTBjNv0lBGCmrikG/5euTPfDL4M77+9TOGTxnE8g1qqKyXQ1prAfPXz0FOX5IlhjKoa89DW3MmekuGs0plBLOm/8CIcV8ybPLXzFMbzXpjWWQVhrBg9rfMnvQVE6Z+z/BpPzFk5lC+nzqY4XOGMl9uGIsUfkFTeSiGqiMwVB6FkbY8x/33EvToBhcj7hIYHT4AjDGh3Hp2k6uPrxOSFCkCY3DUPREOrz8NEUHx6qNghGd3XoSLz0NiH3E3JpzQ6DCikl9QWF9CY1/z38DY0NlAQ0f9wGmvp6q9kYqWKspLE9nptAZDteEYKP6ModJgjFV+xVztV2wX/Yrjkl9xXj4S1xVC6PpQ7BYOxnnpr3iuHoO35gR2rZ/ELu2JeGuO5YDgmhZVxumiwuinP4VTxjM4azZLBMYA89kiNAbaSRLsLM9NJzluOMiIUTshrkrcdpQTqwOFRhgBGkVgFEK+tyxCyGkUqgNTfXVI9dUl9ZAO8XvWkXF4I7l+hhSJaqI91VeF4G0HUV0sDbAV1UahS1pQGzP9jP5SGFeJAd5Cy0t7iDfNt7xovLFVVBhLAxxEhbH8kiOlge6U+FuJwJh/yoT0C278UZ/Bu95mERh7elp4Iza8DCiMfZ0DCqMAjJ3t1XR21NLbUcXvLQIw7sHfbS1XHNU5Y6XGXt0F7NWWwldHmUPaCzlqos15T2fuBJwg+lk4CXm55JUV0NFeAf0V0FtAX1MS1fnhlGfdojrjKuWvjlEZ60dh1H7SorxIerWFpHgXUl86kBvvQmW6N+V5h6isPEdTkjc9O+bQ6zmL3s2z6N46m9adc2g7IUeV3xz6g1ToCZCi49g0Om5MhuSl/Ja3ccBNXeBCRf4Wygu2UVboSXGJBzklTuQXWpKfZk5Zsjf1aTdoKUiktqSAkooSiupKKKsroKoqh8qiZFJehnIr4ABXfT25ttuNm94uhO3ZzItju0j2P0z6leOkXz1GdqA/+dfOURB0nOTLu7lzfjN+AZvYHujJ1pA9bLvrg/dNT85e2sbVzTY8M3Hmic0ebrr6ctXjMHfdDhC5+QARW/cT5rGbCAcPku11SXQ14sUWKyJ3uxNx/ADRt4LITkqipKSC6oZ2atv6qet4S2lLGzmNjSRXvSO26E8Sqt6Q3txPeuPvxJVBfPV7sloqKWl9TGltIJUVJ6gq9aW88AAFWXsoSPOg8KU2RU/nU/pwOGWPxtCaMIuutPl0ZMrQmiNkYm6kIn87lRU3aWgtoKmnh+YOaOuAlk6orG+noKyarMJyUnMriE+vIDW3ifSCFpKSKkmKyCYrIpWSJ0lURiZSHZVKZUwO1a/yqU/Koykpg9roKGpCLlB55xyNj6/TGR9GS3wYFc9uEnVuF8dt17FvoyqXHLW45LqGC27LuO29gaenHEh5cJBzJ2ywcF2Oir4UKkYqLDJbhrrZSlaZLWON+RI0LdXQMpdnvYkk1k5qOLkswdpCGSMdaUw2yCGOpNcpY7BOCbN1CthpK+C8QQ63DdJ4mynjba7AHhtl9tnJsd9BkkObFDi5cylHvZfi466Eu60kWxzk2OqoyDZH5YHjqsJODzV8PBbh47oEu43SGC+bj9lyaVx1VNlsoMQWIyn2WS3E13k5/gf1OHN0HVfOLSLmgSqFzyWpj5tAS+wQ2mMH0Ro3kpaEGXRlS9NRuJDOKh3a6h0oLnEnp8SHzMr9pFTtI712D7lFnpQVGNFatJi+/Jl0pY6gPXk8jUnTqUueTVPmXJoyp9GYOY3espnQMp/fa+bRlDiPmufzaIybRUvCaJpeDqUzcRq9ufN5Vy9LR74UJRETqQmbStO9yTTfHU/t/Vnkh6uRFmXIi5hNBL7cScDz3fhHH+R8tB+nnx7h6MM9HH3gw/G7Ozl5bSe+pzxwddBGc+k8VqhMYd2SaeiumoW3qwYhl7cTemUHmywWobt8OsarZmGzZhZuG2TwMlZly0ZFHFbOwXH5HFxXSeK6UhK7hTNxWDqf/du3sNT1ID+6XEbC8yGf+Dzhh20P+NwhGAnrO4gROvY3kDC+gcTG20gY3EHC6O6A4mcWgoTlfT6yDudTizA+NwvjC4twvnJ6yiduUWI7y0ebnvGlfTiDDW8ydKkfkuvOsMzwAlLqPsxf4sVKvROYO91ijfZJVJcfRMcimDXmt9F2jULd5glSuneYtiaYiavuMHpdMMO1ghi97goT1l5myrpAJujf4XshqsddUDgf8q3JXcYb3WCRkT+udie5e+AUySd2EO29hle7lUg/IkfyoXmkHJEi2VeSlIMLyDgkScah+WQcnEeG7zyy/BaQf06eAn9Fci/IUXBNjtJgFUqD1SgMUibnkgLp52RJOytH+jkF0s8qknJageRTKsRcUqAs+STvejro6u/7N2B8+78eGP8qsP6gMA4Efv8PwPgylK0bpPHRnIaPxiR2rJnIttUT8VgxHsEpLTS9OC0SxsRCkPZ/hXN/CO4WdhgFw4toehGNL2NFYLRaJIyeR2HzQWFUG4258ggxpNtEQWhuGSrG5QiGFzMloSbwV/HeWnUUTkqjsV08Cf2lk1m1ZCrDR3zEqDHfMmL0jwwfM5hBowbz3ejBfDniCwZN/Ab5FXNZoa/CQj05FPWlmK89gxUOKiwzkkTTUJINK8eLDm3DxWNZIj+CqdO+ZcLsb5FfOorlqyewcvEoVsoORX3WIObP/pnh475k8ITv+HnSD8yUH8cS9ckslv2Z9YpD0Ff8BX1hLL1BjuPnfQh6eI0Lj24TGP2QoOcPuB0TSmhsCAEPLhOS+IQbMWGiwnj7RRgXw64TFHmXS+E3CE98yr2Xj7kb+1CERUFxDIl6wKNXkeRWF9LwARh7mqjvqBdPQ0cDdW21VHc0UNZYRmHeC7TUxqKvMhQDhZ8w+gCMqsOwUv0F+0VDcV05GvfV49i0cgzuq8bgsWo0W9eMw1tzIj5ak9ipJTT7jGH/hkn4bpzC4Y1T8d04mSMbJ3PKeCbnzGdz3nyWePzNZ3PZej7X7KW5Zi9FkJ0UwU5y3HaWF3cbBWgMtpfhho0Utx0GRtKPtiwWG2Fe7llH+pGNZBzVF8fRCXvWkX3UgMKTppSctxY7n4VGl7IAOxEQS87bIJzCs4Jr2pz0IwYk7Nfi1Z7V4r6j4JAWFMbmYC8arntSG+hB2QVHBFd01VUXSq66UXTOgkIxrseUnKtb+L0unbfdTSIw9va28Vt3HT1CNWBXLX2dVeJIuqe9ks72GjrbBWCs5vfWAqID93JhkxbXXTTwt1vOXh0ZvDUk2a2pwH7tJRw20+WUpwuXTvry+NkjUvIqiH2VzIvIh7RVZPJbcy5ZsTeICD7E4+A9xN7dSWHUQapeHaHguTdZz13ITrQmK16P7HhdyjJsaKk4QHPDFWqaQ2lKO8qbXQtod59G39b5dHtJ0bxTmvoj8lSckuJ95BqIW8ubJyq8S1XkfelqOkp1KC8yJS/fkdwcdwryPCks2EJRqQfZZY7k57qQH7+Z6owzNBQ+orYimYqGIgpbK8ntqKGgrYGS5hbKGpopqy+lpDyf3IxEsl89p/Dlc1Lu3ebFVX9eBfmTHnKV5NsXyLx+mbxr/uRd9iPj0l5e3NzPhaAd7ArejufDfXhE7ME5ZAs7z1pxylmDmI16RK81JNLAmggrWyKMDIgy1+OZ1UaiTXWI0dMkymApmY7a5DjrkOGsS7K7KRFb7Hh2/jRpyRm8KKontLiNx5kVPEpMJzwxg4dJjURmviW+8j1J9b+RUAXJlZDR8JrSlliamnZRW25LfYk+zWW6tJRvpL5Ql+YCHVoyF9PwahpVT3+kJOpzOjKm05+jQmuy0Pc9h46yqTSUL6C2woCWuuu01dbQUvYbtYVvyM+pISkjndjMdKIz8ojOqCAuq4XUgg6Ss+tIiM0j82EaJU9SKQqNoujuE2oex9MQm01jXA4tLzNoi4mnPfIR7++fofvmAdpuHqQ15ARNYefoiAoi9cIerm8x5rDhUgLdDAjaok2Ay1Juemny7LQDyQ8OccrPCjPnZSjozEfVWJWl5stZY7MGfdd1rLdbioaZPFqmkhhYyeC4aTH2DqpYmspjoidE4ihgqK2CnoYCxpoKWGnJ46gth/tGeTz1ZPE2lmOHsST7bZXYZy/LXkcpDnoo4ue9lL2bVdniIMsmOyk22crg6aiAl7MSO1xU2OO5mAPbl+DjrsxejyW4GsthumIuZurzsVSfi4umJLstFLm4awmBp7V48NiTsERfwmN2kJ7gTkWcAaUPJKmKmEBL4hTakqbQkTCF5rhxtCRMozNbmY6C9VTnWlBS6ElexT7Sqg6SXrufwhJXyvN1aC1U403xPN7mT6QvdxqNKVNpSJtNY9psmtOn0ZI1hb6yKdAyE5rn0Z0nQ138XBoSptOUMozWtKH0Zk3j9wpp/miWpiZ5MsWPxlMTPpXWB9NouzuB2tuTKXugSPHzjWTGu3A7aSsXYw5xJuoYx58d5fDjffiGHeFw6H4OXPfg2A13zFw3sFBtOsvVpqKzdgFaq2ZibiDL/p0bCThpj/8JOzRXTGTd8okYr52FzapZOGtKstd6OXutluOyThpjlYnYqM/GebUUjisWYK42iwPunqxxOsxgp0AkvGKQ2JaAhMsLPrKKQMIoBAmTG0hYX+YTs1t8bviAj43uI2ESgoSxsE94BwnzUD6yeMCnhvf5TDeETzfe4RPre3zq8YxPvOP5aMcrPnZ7yrdmtxmhcYoV5lexdQhi7dItmJiexswqABv7QCxtrqG++jBSqnuZvfAIc1ZfYrrmLYYsuczwlTcZueom4zTvMF7nLmN0ghm+8Sa/mNzle9twPnZ5goR7lNg3/Z3NQ0aa3kTe6Bz79t/h1bVgHmzRJWqLIvlHlSk4Jk3W0XkkH55Pou98UnwXkO4rSeKeWSTtmUXyvtkk7J1Fsu98sk8pkOMvT+5lOUpuqFIWvIjiIDUxTifjvALCEWAx9bQ8ySflST2pQuwlRSqST/J7bye9b17/N2B8879aYXwj7Dt+mJH/NRMXjTD/rjAWvgzFU1vqb2D0XjsJrzWTRYf0h+DuTUI/tLC/KDS3qI/BUX20GH0jZC5+AMYPZhdBXbRdKuwvDphbPgCjkLVoqiQEd49CAEZDuSEYKwz9GxaN5H8R7y2VR+AgL5hhxqO1eCoLZEfxw5gv+XbkN3wz/Du+HvodXw39lk8Hfck46VGoaEuy3FARdUM5lpjIstBcBnV7BRT0prPScC4b9OdivHIcLguHYrNkLBsWjkNe6mfmSn3HJq9VLFv8C5qqQ9FXGI6e5DAWSf/KpAlfMmT4xwwd8xWzFgxDWfYXlkn/wAaFn9FTGMxGhV8wXr+Ao6c8CXxwiYsRt7kcFca15w+4+SKE4Oe3CHoWzIWI61yOvE3Q0xBuRt/jbMgVAp/c5vqzEO7GPSTkZQT3EyLFczsmnAdxETzPiKO4qZz63iaqO+tp6muhrrOeBmEc3d1EdWs1lW01FFXnkZn6EL2lEzFS+xUTlcEYKQ3CWGWomGlppTYUe3EkPQqX5aPxWD2OrRoT8Vg5hi2rx7Bj3UR81k8WVUbvdePZrzOZQxuncmjjFHx1p4g7jcfE0fR0TpvM5JzZbAIs5nDReh6XbeZzRTwLRJVRGE0L8Cg4qK9Zzee6zUCNYJiHGgIwChmNr/Zpknxwg6gwCupi6sEN5J80EYGx9LwNQnSOAIyCopj/10hagEVBXcw9YUryQR1e7l7Lyz2rxfgdARjb7u4Q1cXaa5sHFEb/AYXxAzAWnDGj4IS+CI5FN3fwZ2OWqDD29HUhAOO7rlp6uurEXMYBYKxgABhr6eqop6+zjj/binlx7QABbtpcsFqFr54KOzSk2LZaiq0rZdm5bgm+lgZEXb9EYuxTUnPTyK9oITE5izNHDxF68SjPbh7jwkFHbp3bQtTtXaSE76I24QhNGYepTNpOcZwDpYnmlCXpUZGmT0W2JRVFWymt8iOr6hwlefv44+l6ms7IU71zNi1eC2j3nE/Pbln6Tyrw5oYSr8MVeRujzJuSVbSWa1JZrkdemSXZpZvIKvQgp2AzhSUe5JU5kVVhRUn+TuoyLtFa8oj6ynhqW/Ip7y6j+E01uf1V5PQ0kN/dQWF3H4VdfRS0dJJf10JBRT2FJVVUlFbSWlNHf3Mj3TXl1OSlUh4VScaVALIC/Mg6v4eU4EPcuOHDgdvebBZgMWovFuGbsThviKujGmF6GkSt0uDhmtWE664i0mg5keZLiLBcylNTdV7qrSBGfwMZjmYkOukR72lI9uktpAYdISb0OlHR8TxNqyc0rYeHKXU8TS8jLq+O5xk9PEnrIba8n9Tm38lsgsxqyG0ooKLuJE0la2gpXUhXlTy9NTL0VsnSU65AT4ky/cUK9OXNpTVlHBVxI6lPmExrynS6s6bRmTucjsKf6SqfQFu5Gk0lDrSUnKWjJJ66nDxyUtNISM/kRXYJkTnVROY2klDWR0HdW0pqe6kpaaExoYSmmCxqH8VSFvKE0tBnVDyKp/ZZMs1RCbQ9fkbH/Ttw7yh/3NpDT+AO2q/50HR9Nw23DlBxYz8ppzdz3no5ATaruOC4jMtu6jzYq0+Mvysp4Yc5fdwWC7eVqOrLomqkjIqBKhq2qzDz1MTQbTnaVnLoWctg66KKnZMSdnZKmJnIYqArhamhEqa6KphoKWKmKY/ZasFYIYu7jjTeRvLsMZPHx1iSww7K7HeUZa+LLAe3qHBw22K8XJRws5XGzU4aF6sBlXGHizK7Nqmwf6saB7er4eMux1Z7KRz0Z2OwbAqmy2Zhv2YBbpoL2LxhDlf85AkNW0doohOPy/14lutLdupumpO30ZfsSH2iHnkp66hKXcDr1EG8Sx/Eu7QhvEkdT1eyFDUvV1CSZEVBvg/pxYdJKTtMQc1mKqvMaCpbQW+5HH1FM+gpnEFT5hRqEyfSmDSZ1sSJdGRNoK90DL83joX2GbyrlqM9dz6d+TPpLBxGb/GvvCuZDA3z+KN5JuWvhlH1fCINj6fQFjaJ9pDRNN4aRcWdGZQ/WUJZkhnPC9wJTT/FpVf++EUfYd/jnRx/4s+ZiFNcjNzPyRAXjDfpsWKtNOvWzMHYUAH9jZKcP+fEo4cHePhwHyEh3mium4SuzizcbRfhsGYuDmvnsdVAhe3Gi9ikLY/dqgUYq03DQHkyNivmY79KBpdly9HWtGee8Qm+tX6AhFUcElaJfGb+ki8MH/OZ7k0+0/Xnsw1BfKETyhfGYXxqIQRo30fCKhQJ6/viePozy0d8bvKQTwWgFCJzbB8MmGDcopFweMRHFncYb3wFTZtrbHMJ4rDDeY57P2Cz/WXsLc/j4BjI0lX7UF3th4yGP9M0Axm18T6DjSP5yuQhX5rd52eLcIZZPGSIxQO+twnjS+cIPnaJ5BPn53zp/JJvnF7yqcMTBlk/QMo+GFO3c+xxciPa15ric9pUnF1I4QkZUnznkHpcipRjkqQJAHlMjpQD80jcM4fkvfNI2DOXl7vmkH5UnpyzimQHyJEdIEt2gDzZ/gpknVck46yCeFJPyZF8Qobk47KknVAm/ooylcmneN/VTk9fH73vPuwwdiMojCIw/lWoIqwJ/vuE9wOL/d+u/767+GGPUeLt617+8wiml9/e9fP+t9e8f/dafC3c//a2f8AQI5pkhA8THDRCvqLQ4NLy1+kQFywFQPzPdpgPX3rgvS7evOmi/02P6O75vb+ZIlFhHADGnWsm4LVy3N87jNvWTPkri3G8GKvjsmyM6JD+ENz9n7E6Qu6inQCTS4W9xYGdRXGPURhJLxyDEKFjoTIKMyVhLC1E6wjml5EYyf+KsYLQLz0Cc6UR2MoMx0x1IotkRzFy8nd8O+FHPh35PV+PGcznAjAO+47h00eycKMiy8yU0LBdxEpLJTZ4LGeZgwJqlvNYYjYLHUtJDAxmY7R0OJvUfsFadRi6qiNZrjwMOelvOXRQB52VI9BRHoSl0kjMJUegqTgSuVk/Mn7UpwwdKsH0Kd8gPfVz1sr8gL7Sz+jJ/YDJwhEYac5i9z5rAu8HcPnJHS5HhxEU85DrL0K5EX2L8w8ucjbsCoHRoQQ9C+Hyo2AuPRRG1be4/ixUhEYBFh+mRovweOvFA+5GhxGXk0hFRy3VXfXUCepibxO1gmOzvZbajnoRGMubKsgvy+DCaS+Ml0/CSOUXLNR+wUzcYxyG+cJhYne33aJhOCwZgZP6KDatHIvn2ol4rBqL17pJA8CoNVlUGr3WjGOP9iQO6E7lsP4MDukOKI1+BtP/3mk8az6bS7aSXLJdwGXh2MwXr4F2UmILzHU7aVFpFKDxuq3UX2YYZZ5sUydm91ri92uJ6mLi/vUk7NUU9xcFYCwRKvwCbKm+6iweYW8x75QZhWcsKfG3EfcXhftUXz0RGOP3rRHjdz4ojML+Yt1fwFh01pbi87ZUXHai+Iob+adNKTiuN6A03tj+1w5jM38DY3ctvV31dHXVi2pif0cFfZ21dHc20NXRKAIj7aWEn93OYXN1jhksZr+Oshia7KUhj7eGCru0lhF6wIfUR/coyE4hLT+Tosp6qqoqyEp4yvM7p3gZcoRX931JfnyYlMd7KYnbT1e2Hw3pOylLcKXipSM1r+ypiLOiPNGG0kxH8vKdSS92I6VyMxl1rhTVGdJaakbfM21aDkrS7zIdnGaA+1Te7Z5C76lp/PFIkd4SI+orLamocyK/dhPZVZ7kVXpRWLGVwvJN5FXYk11tSUmxJw2F52gsfURDVSENjT1UN/1BWdOfVHT+SXF7PxX97yjsfk1Ozx/kdg20o+S1vSe/+S11vdDU8zst3W/o7Omjta2N5rw8yiPCybp4ksILB0m/upewG7s5eWcnWx/64Bq3D+sX2zEMssTEfRlBxht4uk6HSE0tHmmv4rnhKiLNVvDAeg3h1uuJMNflsasNNbeDqH0eRVFCEtk5haTkV5FcUE9qfiPp2fWkp9cQlVLPs7RGXuW08Sqzn6dpLcSWt5Dc3ENqw2/k1TVQ1HCDmmobeiqW0F2tRG+tFL21c+mrnkN/+QL6y2R5U6FEf5miuJ/WladIc9p8WtNm05s9k77cifTmjaM9bwItBXNoK11Ce7kOLaW7qSu9TWlJIplFjcQXvyG2/D1xNW9Ia+ojr6GbsvpeGis6aUgqpi4uk7roRKojX1L+5BUV0WnUvEin6tFz6u6F0R4aTN+NvbwJ9qH7mhfNFz2oPudCyRkHck/aErNnI4E2yly2ViLIbSm3d2jw2NeEh342xN7dh+9BM9aaKCClORs5HVlUDVRZY7UM250bMN60FG0LKUzt5HFyU8PZRRUrSzmM9KUw2CiDqaEqphuUsdRRwVpbEVstWdx05NhupIS3oSy7TWXYYy7NIVt59jvJs9tNnr1bVPDxUMPDQQFHSymcrKXZZC/HZgc5drgpsX/bQg5uVeTQDnkO71Lk6N5FeLnKYr1xNubrZmG/fj6uOvM46KxG8NGVXPdfyuUbiwh5vpznMUrkPJlH3cP5NIYrUCso8EWbqMtZytuk7/gt8QveJ3zG+/gf6I0ZSVXEFPKfqFCebU5llScF1dvIbdlOaaMDdbW6NJap0lYyl5bCabTlT6MtczIt8WPpjh9PR8oIuvOH8q76V2ifIo6ne8sW8KZ6Fn1VQ3lTM5i3FaP5o24i7xvGUpU4iNrYsXTETqcveiq9D0fQencQLY8mUP9sATVJK8iqMONpzl5uJJ/gQsopTr7y5Wx0AJefn+VSpA87AnRxPODAOiMVvHbqceP2bnyPmfPg8QGevzpBVOxR7j30wdBsHl4+azl3whpnbRlM1adhqj4dy5Vzot12WAAAIABJREFUsFsrib2GDHZrpTFdOhurlQtwWa+E5zolHDQ00NfbjLzBOX41ecQnps9Fd/TH5o/5xjiUH/Vv8d2GO3ylHcJnG27zmaHQLR3OZw5C1E4YEk5CePcDJCzDkLB+yKfWYUjYPUZC2GMUQr7tH/OR6U3kPB5i7BHCHo+bhO4N48buR/i6BrLZ5ixurpdZvnY3csv3MFfjBBM3XmOwZTgf2woRPk+RcI3gU8cIvnGI4GunCD4R6grdIwcqBF1e8KV9LF/Zxoif+ZVzNJM3PUHTO4SDxy6QGXaC3CvGFAcsp/CcKq8OSZJ0XJbEY9IkHpEi7agMKYckSdkvSfK+BSTvlyJxnyQpvnJknVb6CxIFUByAxaxzimSeVSL1pBwpJwZ+T/xhKVL9FIm/qEi1AIydbXT39NArROm8bh5gr9dCOYoAfAN+kgHeEnis+y8Di/D8gxHmv4zI/+S1Dz/7ARQ/XCXevBZMKf91RHh80yvCoQCL/xMwDriqhS8gkKsQpdPO69dtvO5vpV+o/fvLgi18AXEM/ZfTRnz+V0eh4LD+JzD+8Rcwblkvyfa1k9m+cixbV4xhy4pxbFk1SRxJfzC+CDuMLsvGisAo7DAKOYzC+RDO/WEsLQCjzeKRosIohHELzmhxd1GEQwEYhW7okSIgGskJu4zD0ZcegoHML+JrS+VR2MkNR19hDPJzh/Lr+O/4YfJQvhg7hM9H/MRXI37im1Hfo6ShxFq75ax3W4Gux0rWuy5Fa/NSltjLsNh2PlrOspjYy2JmOBvLFaNwVPkZ24UjMFk8Fj318bhZKbLJRoa1St9ioDwYE5khmMz9BY35P7J07k/MHPUxY36RYNrIf6E+/3u05X5AX/47DBV+wEh1KNrqY3H3WM+NMH+uRN7mshAm+uIh156HcuPFbS4/CeKCELXz4h63Y8O5HBFMYORdAiPvcPHhDQLCr3M79iHhKdGExj/mVkwYd6IfEJebJAJjZWctNd2CI7qems56qjtqxZ3G6rYaKlsqycqL55CPFcbqEzBWGYyp0k8iMApuaQEYhRxLu0W//r1G4LZiLB6rxrNpxRgRGL3WTsB7nTCOHo/nyjHs3TCFfRsms19nCgd0p+CrN5XDelM5Iphh9Kdyznwul+1kuGQnJULjB3AMtJdCgMbrDjLiePqGvQw3HWS4566KoDA+27FC3F9MPKhNpp++OFZO2qdF+uGN5Avj6LMWlAfYiQHdQqOLYHLJPWkqjqIFtXFAZbQg7bAesbtW82rvarEvuu3uNlFhFMbRguGl8rIQoWMj7jAKwFh02XUAGE/oU+JviagwiqaXfwfGvp5Gerob6e2sob+9kt6OWno6G+nubKKvs54/W0u4d3Ir+wwX4qujxm5tJbavk2e7hgI7NdXYt2ElT04cIuPxfYpzUsnMz6Coooz8vGTSYu+S/tSforjzlCaeoyDuKIVx+2hIO0hn5h6a0rdQneRM7UtXGuM8qI5xpyzBXezKzSxwJLXUkowaC3KaLchvM6WsQIfq0IV0HF7AH5sEYJwJm2bQuXsmLVcV6E3Rpa3ElZa67VQ37KCg1ouCuh0U1XhRXOlJUbk7+RWu5NS4UFzhTmXJLirK/Kkoj6C+Jpv2hjq6Gtvoaemms72f+pZeqtpeU9j1joKu9xR2Q34nFPdCxRuo7oe6/j9pef07jd19dNQ3UPoiitxr/pT4H6ToygFe3jrItZC97HrgjVuUD/Yx27EMdcN6lz7ndDSJWKvLs7XaxKxfT+pGbeIMtXloa0LE5k0knjrHk0dPyMwuIiOvmtS8JtKLe0gve0Na2RtSS3tJLekgraSVV0V9xOX2kJTTRXrOW5IL20iqbSC5uYWMxn5KG3OpatpJS+0q+spU6a1SordOjp5aSXoq5vK6bAH9xdK8Llemt2oR3dVLeF2uSleuAu1pcnSmytKTPp+e7Gl050+io2gKLcVzaClVoLLUnPKqM1Q2pFBQ957kGiFoHOIb35PW2kFeUxvlDb3UVnRSk1ZGVVIuVfEZlMWlURiTRlF8HrWpxdTGpdD2IobWB7fpuOZDT+A2Oi6503LekfozNtSctqLwqCFxO1Zxy06GqxbzueW+iCAPdYK91nHDR48LB8xwd9dgqa4kMtrzkdGWQlVfGUP39VhsW4OeozKGdvLYOqvgtmkRDvZKWJnLY2wgi/5GeYwM1DDWVsJMWwkLLQVsteTw0FcWgXGHgSy7jGXYay7DfisZdjvI4O0qi/cmRba5KrPJQREnGzmcbeVxtZXF3V6GnR7KHN65iENe0pw/upDAgFUEXV3PxQBtTvrpsM97DdtdF+NpK8+xncsJ81tL2InFPA5UI+WZGkXRs2iNGkP/k6G8jhxNxytJ6rOX05WlyJ/xo/gj7id4+S28/J73MYPoihpBbdREGjJkaa1YRkO9FnmNTpQ3WVFTrUVdiRIdFQvorJxJW+EkunIn0ZU8jr64sfSnTOBN3hj+qBoD7bPpLJxBf6UMv9XP5W3Dr7yp+5F3VcP5s24s72uG05U/lpbkKbS/nE531ETeRA6n+9GP9EQNpyNuCs2p0lRVLietxJH7GTu5kurLhVQ/ricHEBRzhFOhzjgdWYGTnx0OPnpcCd1NZOJ5wmP9eBzvR0zaKaITjxEZ58ulG84E39/GrRueuJuooa8+Db3FU8RjrD4TGw1pLFdLYqou5DRK4a63kB2Wyuw0U2ezsRGr1joxXvsUXwq7ibYPkbB7wGeWoXxu/ICvdO/ztfYdPl13jc/WB/K10U2+NL/F5zZ3+dw5HAl7QZ0MRcIshC9MQvnM5D6fmNznM7MHfCaEb5sGscg9FGuPWxzbfocov6fc9XnAuS3X2et+kc0eF9DQ9kF2yRakNA4z1+w6Q2xC+dTtCRLOj5BwihCbYj6zj+BjJ8GV/RgJjydIbI1GYvMLJFxj+Mj5BRJugtkmhm+dniK5LRyXk8EEBx4k6boN2RdXk3VWjeSTaiSeVCLxhDzJxxVIP6ZI+hF5Mg7Lk3ZQlpT90iQfEJRIOdKOKZB5RpGc8ypknFYk44wiWWeVST0hR/IxGfEk+cmQeFha/PevzstRnXiS3zvb6e3p/S9g7BPq//4nYByY8grgJza//MOcLDDafwp8gmHmAyT+8/rfgFGARwEaP6iMH5TFD1fh+QdgfPe2m3dvP2QqtvPmTfsAuf4NjN0i8X74wP83wLh5/QK8Vk/Ea+VYtgnQuGoCW1ZNFOsBPwCjy9LR4jj6AzQOAOO4gaYXcXdxII/RXn2MCIwWArgIYdyqggtaaHUR6gCF3uhRmCqOwFh+GEbyw8SrAIvCEZ6ZK43EUnoIG2SGIzd7CMPHfc8P43/hy5FD+HLYz/w47hemKkxDz0UXQ68NmO7SQd9rLXpea9DZvgLNbYvR3KKKvocyVo4KWOrNwnrVGGwXDsZmyUjMFo/BWWceRz3Xorf0F3RVvmej/A+YyA3FaMGv6Cz4kbXzf0JtxvfMHfMpilO/RVP6Z/Rkv0NP+ksM5L7DQHkQmguHY2u9hFvh/lx+Eszl5+FciXnIVUFRfH6ba1HBIjBefBLMjRf3ufjoJlef3uHS42DOP7gmAuPNmDBCE55w5+UjbsWGiy7qV/nJlHfUUNZeTXV3/d/QWNleQ3lLlQiNlU1lZGbH4O2+EZOl4zBRHoS5ys9iMLr5opFYCNE6i4RIomE4LB4p/t3cVozDfcV43FeMxUtjEtvWTGC74IpfMwCMezZMZY/2ZPbpTOGQ/nR89ab9pTROEeN2zpoLWYxSXLBZwEXb+QNKo90CrgrAKOwzOsiI1YGCEeamw0D0TsS2pTz3WS2qi8m+OmT6DewhJh/QJvOoPgWnTCk9a0n5BXtxJC2MpQVIzD5uIoKi4JQWRtICNKYf0SfGZwAYKy7bioHdbXe2i+pixUUXygKcKDht/bfCWHjJWQRGwSVdfsGGkls74T9H0t219Pc209vTLCqL/e1VIjB2i8DYTH9nA7SVicC4x2Ahe7WU8NZUYJuGHNvWyLFznSqHNq4m9pwfmY9CKM1KJr8wk4LSbPKyY8hJuE1FyjWasgOpzwygPMmP6hRfWrMO0pm+g5b0zdQnuVIft4mWuG3UvvSiNMWLvDxP0oqdSC8zJ7/GlMoGcxrqrKnP0KX8ugJNvnN46zULPObS6TmPFv/ldKU40VDrTU/NIdqrD1BdtZPy+p2UNeygtGYbZZVelJZ7U1S5h/yaAxTX7qGs2ofC8n2kpu8kJW4nFcnHeVdyhz/LnvJHbRZtpQU0VFbT0NZGdUsb1Z391L0eiJOpfA2VfX9S2/c7re/+oO3NW9q7uihJSiAv+AqtN89RH3iE3FtHeBh6kKP3duIZsZ1NL7xxj/TG45gth9Yu48G6DURp6pK4fiNl+qZkGJiRsktQJ+9S+KqAxyU9RJb28KK0m8TyHlLKusgo7yO1rI+k0j7iy14TX/EbscVvSCzsJ6ugn8K8dxRUdpDd1EhaczM5ja+prE+iqcmK3gYF3pWr0lOuRHOJDC3FknQWLaA7dw7dWXNoz5WktVSJjjp13lYt5k2pGj058rSnzKcjeQ4d6bPozJ1NR9FcWkrm0VwhTXm1E0WNNylpySOn8Q+S6uBVPSQ2vye1uZXcxlZK63soK++gLK+G0qwSyrKKKc0upSi3korSVhor2mgvquJtfgG1YbdoPudG11l7es7a0X3amq5TFrSdMqXmmCG5B7WJ2rpUNJcFOSlyyUmV8/ZqnHJezm7nldjZq6O2fj4KejLI6Uiz2FAF0y0bMN28nI32ili6qOLoqoarsxoONopYmytgZCDPRl1FDAyXiDuMptrKmK9XxFpLHnc9ZbYaKuFlIIuPsSx7LeTYYynDTgcZvNzk2OqqgIeTIq4OSjjZKeJiLwR0K+DposDebWoc37uE47uluH11NWH3dQgN28jdcDMePvUgNHwzgUF2HD2syUm/tdw+qEL02aUk3lxLXYIZzfFr6IyRpv/5BN49H8rbl7/SlzCc17Hj+C1yIr9FDofnQ+D5j/we9T1vo3+m7+VQ+tJH0Fcwks6ySZRVrqWqdBl1hQq0Fs3nTc1c+mum0V0+gZ6CibzOnEp39Dh6YqbyNm06f5ZMgzpJmtJn0VuiyOvqBbxrGM1v9UN4VzmCP6rG8mfVaP6onENr8kxaY2fTGTWFt9Gj6H/2I70xg+iOH0lL8gTxPyRV9dpE59sRlLKDq+l+3Ek7wtVID87ds+NAkCV7gr04emc7IfEniMg4T1TOeR6nHSMm5wyxmSd5muBLdOIRnr48ROg9b7bYLmOD+lT0V8xEd8lUdBdNxVJDGotVkiIsOmoqssN8JVsd1Ti5dS2nPAww09Zl9rot/Ghwik8trvCxTRCfWN1CwjyCT4we8rVeCF+uv8Y36y7yg9YFftC+wA/6V/nGLJh/md9CwvoeH1k94GvtQL5fd4UhmlcZqX2V2ea3kLUKZJ3TVeydArhxJIKYY0+4s/MuZz0DObT9Ctu2nUdHbzsLl7igYXCC9R7hTHMI4VvHED62u88ngnJpE8EnthFI2D1CwvHRQJyP5zMktjxDYvNTJNyfIrHpCRKbYvmXWwwjtjxm5b4gjgQcJOKqDSmX1pLlv5iM8+oknlIj/rgyiceUSfVTJvOYCjnHVMn0VSDlgDSphwQXtSzJh2VIOipD2glF0k4okH5SkYxTSqQelyPlmCzJfsL70iQdliZ5vzQvz8pQHX+CPzva6e/t+xsYBdYSBDxBjPugEv4TBoX3//8Bxn/kMQqj6P8OjD28e/cXML4VQrgHgFFoePkggQrkOvCl/xG1839RGAvjQnDXnCcaXQRgFEbSW1cNmF6E0G7hCE0vYg6j0CO9bIzYJS1UA7oI+YsCLP4TGJcJTS8DLukPwCiYX6zUhJH0GIwVBFgcjqnSKMyVx2CqKIyoBYgciYnCCDGA2kZxGPqKI1Gc8wsjR33HzyOH8PWQn/lm6E/8NHYQ6vpLsNtjic1BU+yPmmGxbyMWB3QxOaCNySEt9H2WoWkviZWdHBba07BeMxa71SOxWjYas0Wj2WEsz1b9BRipDcJY7SdMVIeIET5GCqMxkPoBI8Xh6MiPQkPm//D2nlFV5enWb5/0dp/TVdXmrGUqtYJVJpScQUEFkSg5iwRRUESCoBgAAVExoSiKAcUcUVSMSFZyzlFyTobfO9ZCq6v7njPuuPcd9374j7X22hvdXxz+mM8z55zGOoWZmMtNwF5xLPYKI7CWH4G1yniM1KfgYKfIpZtHOfPgkgiMZ1/c59wzIZMxjguCyijsMQrvxV8m6v4louOvcOreRfH1+SfXiRUMMYm3uPD0Jlde3BUd1ElF6ZS111DyBRgFaCxvraa8uYrKLypjRUMJaemP2GS7AlPlyZjL/g1bxZHYKo/DRnUKdgI0Kk/CXnECjspTxLD1r8C4TXDBawu/DMzER1hB0J6Nt9Ys/HV/YLfBPPat+4n9ZvPZb/KzuNMYavqz2NV5xHYBR20XIoymTzosFIO8BXCMdpIQj+CevrBR6ndojNssx0NfDZ4FaJMkROmEmfA2fBgYBZd0dri5CIylx9dTHuUitrkIQd0CHAqOaCGXsfD4egqODQNjZpjZ7wpjRbST2PLSdMX7iztaMLu4iMBYctKZiuhN5J3aSF6ENcVHLak840zZ1YD/Fhj7upvo7mqiV8hdbKuiu62Wrvb3dLU30dvewKfmEq6Ge+K/TkGsZduhK4vPWmm8tKTYqaNEyDotkk4c5O3NyxSmPKeoIIOi0neUlyRRnH6dipRo6tNPUp16lKrUg9RnHqApYx9dmTtpy/ChMcmD+kR3ml9upyF9B8XZ3rwt3EZamRvZZRspq3ChuXITPcWb6c11oveVGS0X1agNXETLHmkq96nQ8cCdjw3nKK09SXN+MJ1lgTRVBVBd60Nl7Xaqa3yprdlHXW0E1XUxlNbFUVR9npLaKOrbomloCCX/lRXZcaqUXVSm7NxK+l4G8CH/Mm15D+ipyuZTRy3dbQ20tLfS0jfI+74P1HcP8L6nj+4PQ/R/HKShu4vinHfkXbvI5/g42s4doPT8fp7FBRF1IwD/W174PPbD7+lOfE+54LtGjvOG2tw3MSBpnRGVZrZkmm7g/fVH5Cfnk5haTULGEIl5H0gs6iaxrIkX1fW8qKrnRfl7Xha387pggDf58Cy/i+SCdrJy2sh/20FxRRPZ9bVkNrSSV/uZ2qpUuhqtGKpdzIdiefrKlXlfKEdjrhRtOUvpTP+VjpR51L75gap3v9JQLkd/+So+VCrRX/orHTlTacmYQkvGb7RkKfI+R52aPCVqS2WpbI6isL2Q7JYG0t73kdoMqS2Q2jxEZlMPeQ1dFNV2UVLdSXFFK8VlDVTUNFPb3EN9xyfqu6Gh9QOd77voLisnJ+4sDYFmdAUaMhhqylCYGR/CLeg5aEnzQSsqwq1I2WNErLMCpx2lOeksx3FHJQ65auLrtAJLG0WU9BejaCGHkoU8K23VMHTWxNxdHctNyjh7qLPZXU3cI3V1kMfBWh4zY1kMDeQxM9fEzFAZayNl7AwVsdeTwdVABjdDSbYYLsHTZAl+VpLssF6Kj+NSvNyk2LZJBjcXWVydFXBxlGeTkzxbXRXx26ZMoJ8ah/apcuagHHevrSX+kRG3H6/jRqINN59v5l6SHw+SdnHr8XbuJ3py/5I2iZf1SHmwkeLUEPJT91DwxpXi59pUxP9ET/w4ePQtxE/g44N59N+dQt+dkfTf/ZbBB9/x8fFoPr8YC8l/g/T/5GPWN3Tm/UhL+gw60qfxoWAW1MxlqOp7Bmt+oLtoDn3Zv9H65Efqb/xCw60fqbg1kbL4aRTFz6cjR52uIhkGa37kY+10Bstm8aH4B6iYBxUy1D1bQFPiMrqeSdCfOJveJ2PoeTGajqTxtKROgrrpdDRLk1pqyLW3nlxKP8DFV1u4nOjElSdbuPwyhOg3h7iQepjYlIPcyzvJ3azDPMqN4EnOYRLfhZOQEkxCUjCPXgZy45YfmxyWY6Q1nw3m8litXYLx8l9wMZTH1UiRLcaq+FitYp+zAR5Omhzx0SFmlwkhnvYo6NgxS8eHSQZBjDcJ51urM/xp/UP+ZHOH/7C4wjfG5xmne5qp2pF8v+ooU1cfZ6zOKf6ie5p/EwK2zWKZqBPJD1onWKh5GH27WJw976BvdRB7x4N4OIVy/1g8qScSuOAfS5jnKfbsOImHZzgmRluw0PXC3eEknr7x6HvFM9PuHN9ZxfIX69v8r/UCMD7gXx2FTup7/IvLfVF5/NPWB/zJS1Ab7/PvHjf501ZBdXzNt56PWeATTWxSPA+vbePNmTXkRqmTc0Kd5CPqJB1WI+WQGm/2y5MUKEXKPslhdXGfBOn7l5Eesozk/Ut5FbyUpP3LSAuXJTNCgYzD8qSES5F6UJqUA8PQmHpAmtR9krw6KkXN68PwBRh7Birp7Xv/JQO7lT5h3e8fRtL/HyqMgsr4DwHe/cM7jV93GL8qjAO/q4vCGLrly/ljYPf/C2Bcu0gcSftpz/7ikp4jBncLsLht5WzcV8zATTC+/BMwCtE6X5tehAxG8V5jhrjD6KA2HNAtxOqIGYxKgkv6exEKLaQni9AogKO59CSE1+ZSE8WroDCulxuHlcpM1JZOYcb3Ixg/eRwjxo7huzEjGTllJMs0F2PjZ8bWY654n3HH/ZgjLodssAszwTxwLQa+aqy0/RUnZ1nsdIXF6imYrRiD3arvcdCczcZV84aBSnUcJjLfYK4wBnPFKVgozcRiyXeYSozGUGICeksnYyw7jXVLR2Ij8zfWK/wNO6VRWKuOx0B1Ig428py7Gs7Zh5eJenqHM8/vcubpDaITYjn3JJaYxDhiEq8RIzx7dJWzCVeJehArXoVQb+FeeB774o54BMd0culbyjvrRIWxuque8rZqKoSdxvZaBJWxtKmCktoCnjy5goHGLxjJj8NE8q/YCCCrOBYblcnYKE/GRnECtvJjcVAUVMbv2fSlD9xdYzpbNaazZcU0PFdOx2v1TBEYfdbMZKcQs6M/hz0Gcwky/okgYafR5GfCLeZzxGYBEda/EWE9n+N2v3LCfhgcTzsuHt5n3LAEARovukqJGY23tikT77OCxF1avA7UI/OAGe/CzUn6Mo7OOWhBwREbykSH9HCji6A0CoYXAQ7zImxFYBRUxq/PXu3RITloLTUxrrRd96X16g7RIV0SKQR2O4sj6fKojVSdcyP35EZRYSw5ZkXV2Y1U3Nj73wJjb9ewwigAY397DX0dDXR3NNHV3kxfx3s+NZVwJcwDPyN5dgkKo74cvroyeGlJslNHnjCj1bw4FEziqQgeXTzNk/vXKK/IpqEqk8rsu9RlXqQ15zyNb0/T8DaSxszDNKUG0pG6i/Y0f5qSvGh4upm2lK20F++grGwbaSWupFd5UFDhTU2pPw0VOymt96ao2p3Geg96yt3pf21H/xVTuOwK1wNojQsm9/wecq5voOS5IzV57lSVb6aycjO11T401YXT1nhZrB2sqkumrDad8tp0aupS6KhJZCgvhsFHXnRF69IZpUpllDwVN7Wofe5GXeI5al5dpSErkbqiDFqaaukd7KVnqJe+D318/NTP4EA75e3NZGdnkB4bTePZCOojAqg4HUjGtTBu3Atl/20//B/44Jvog991V3wdVAi3UOOirRYPLXTIMjEmd9M2ki9c5Ul2CXdKG8l6W0Hmu1rSclt4U9DFi6I+Eov7eV7ay6vyTt6Ut5BS3kBSeRMpRU1kvmsgL+096ZmFJGZlk1zeQlENtNYW8bHZkc/VC/lUKEV/sQI95ep0l6jQlyfD52wJPmX9wmDhb/TWLKOtXpLB2t8YrFxMf/ESevIW0JU7l+6SH+ivXUxLqRx5yeqUvnWgoCqHd+8ho+UDKa2dpLR3ktrWS2rTgJgHmd8wSGFtF1UtA9R0faa28wN1PR+p7vlMaQ+U9kFlJzS19FKZnUNa7Bna/NbQ56nMoLc6H/xWQqAhfYHraAo2pyTIime+Rpy2VeLkelmiXOQ4t0WDMEc13K0VMDaTQdlQAjU7ZTTXL2fNBk30HVdg7KqM/TYNXLdp4O6ujvtGFRxtZHGwUsTUSB5dHTn0DdUxM1LDykgFa31FbNfKsNFQDlf9ZbjqLsTNYAG+FstEYPSwX8Rmp0VscpLAVdiJdFLExVERVycFtroq4O+pTPBOdQ4HqnA2QoaLZ5WIvabOtQRdbiYJu33exL/bRXzmHh6k7eLpu108S/MmMSWAxMwjPM67yK2C8zysjOJZ4W7SX1lRel6W7iO/8vHcDAbvjeFzwlgGHnxD791v6b83mqEHk/gsqI5PxsHzkfD6G0j7MyQL5y/w7jsoGgmV4/lYO4O+sh/pzFpEd6ocjddlab0lS+W1eWIAd/F9aTqzdekuVGeoajEdeVPpzplNa8o06p+PpeftMqoeLaXtlTr9SSp0Jcyj4+FYel+PpzN1Ij3Z06BhLAOtP5BbrcG93K1ceBPM6UfmxD4x5+aLrVx9dYiopEDOpIQQk3aA67lHuZEVzu13YcRnhfEwPZjHaQIwBvLkVSC37+7Ca6suNqbSOFkpYbF2CVZrlgwrwaZq7LBeTbCLEWGbzDiw1YFzOyy5utuc6N2OODtuY7mWJ/LLfVm2cg8z9Y/zJ7uH/GnDA/7V7ir/aXyOCWtO8uNqAQiPs2TlSX7ROsMU7WjG6F1kguEF5mkfQXLVIXR1jhDq+4hTQY/Z6XaCLXYB7HMN4lHEdZ6HXSHU9TC+m8JxddnL6rV2rFBah5uRL6HOpwl0u46HzxNWOMUxyeoy/yoYbYS9yE2P+PeNj/hPh/t8a3mTb82uMsrlPiO2J/Ct7wNG+VzlL37P+dcdqfzF+ymztp/G6eBurpx3IevKOmoua1N8UoWMY5q8DFfjaZA8D3wW8tD7V57vXCSqi5n7pUj/9TZlAAAgAElEQVTfv5S0/RKkCMphmCxvQqV5HSxJSpiMqDamCIAYLs2bsGUkhSwlJVSSzCBp3hyXpi4pAtra6O/u5f83YBTAsL+v+x/2GAVgFOBQML2IkCgAo2h4+WJ6+b0JppvB3w0wghT69QzPxIcVxg6xh/pr//Q/LFYKOYxfTC+f+ppE04uH7mIRGL/G6mxfNZstorI4E7cVM9m8Yiauy2ewSWM2ritms3HFLDZq/MCmlXNxXjELF43h47R8pvjaUX0GDqqCU3oa9kpCBaBgbhGcz9Owkp+ChcxkzKQnYSo9iXXLJmAiNRlTmamYSE/BXGYydtKjsVacisaSifw481vGT/qWkZNG819jR/DNhNGMnDaeBfKLkF61lEXLf0TbQY1tR52xCzVBb+cKlm+WYOX6X7BzkMBi1fdYqkzAQnkcdupTRJiyFcOtJ2OrPAELudGYyIzERHYMFgoTsZAawzqJkRhKjGadpNBdPR4jiZGYSY3CRn6cCGIWCuMxUJqMo40S56+Ec+ZuDGcSronj6AtPr3I+Poa459c49yiWyDsx4jha2GE8fe8SkbfPc+npTW4lP+LCkxuiwiiMpa+9us+NFw9ILc2irL2W4pYqKjsEdbGKKmGfsaOW0velFDcUU1Gby9OHMegozMRAYiSWkiOxkxmDg/IUrJWnYKM2CRvVsdgqjxzu/17+vagyOqlMYtMKYRd1GptXTMFdc5poghFaYLavEUbVM/HT+4EAg7nsMZzLHv0fCDScS6jJT4Sb/cwh8/kctvxVVBqP2y3kuO0CTq1fzGmHJZxev4jzzstEWLyxRZF729V44KVOojCSDtTn7UFzMsPNSAk2FNXG7EOW5B4RAruFOkAXSqOcKYzcQLZgcAkxISfChiLB9BLpSOEJBzIOmCNE8yQF6lEV40r7rR00xXlRe8GD4pNO5B5ZT/6xDZSf3iTuMxYd30jOcRuKT9rSELOZhutBfGzOpa+/lZ6+Xoa6u+jra6Knp4Xuzia6O+rFZpeujgY6OpvpEMrf2xv42FzK9YNe7DRWJMBAjl368vjryLNTMLzoqBJiosOziGAeHw/j+cVI3j25QUXxWyqKkil+e4+ilPNUpZ+jNi2axvQztGRE0vn2EO3pe+hL2UHH863UPXenIXsnjZUh5Bf6kVXkRV65J6U1HpRXb6a20Z2q95uprPGnueE0fc3xfG5+zeea51D3ksHUOGqvHST/uD+1x4KpjNlOabwNtdmG1GVpUPFUk7aXG6HoPAMNb6hpekdNawZ1zclUN7yjvq6EpuoSWkuz6Ch6QVfhLUpeH6Is/TDdVbcZKs2i6dVN6u6doDx2H+VX9tL6/Cw9uQ/pr05nqKWYvpZS3tdV0FKUw/vHNyk64E3D/s00HnSjMtqHtNtBXEzYj/+9XfjF+xN6x4eA/eZ42ihx3Hol98zWkqJvRPYGN9IOHyUvI41XVRU8qe/nZcMQb2oHSa7sJ7l8gOSKj7wu6ye1upe0yiYyKqpJLWkmNaeGvMw8ChOfkh53meRLVylISKMh+z0d9SU0t17mfZUVHdk/0fpuIb3FSxiqWMLnKgk+VyzhY80sBhvm0l2nQGupIR8rFaBcng8FUgxmLeRj7i8M5M1mqOxnesuX0FKkQEPBKhoaz1PZXEHx+0GyGiBNUBhbh3jXMUhu0yCldf2UlNRTmF9JcWkLxdWd1LUN0NA1SHlrv7gbWtIONUW15Jw+QH2AId2e0nR5LKXDW5bOXcvpD9ajP8SM3lA76gOsSHZdQ5yJHLEuylzy1eTiHiP2uq/G3kYFDT1J1E0VUbVURMdpOYYu6phuVMbWVY7N29TZskWV7W5qeG9Sw9lKBkcrJczXyaOnK89aPWUMDOQxNlLAWF+edTrSmK+VxXyNFOZaS7DXl8TFWIYtVgpsc5DFzWEJrg5L2eggJY63XZwV2bBBFjc3FdzcFPDyUmXPHnVCwiQ5eESOw5FKHD+nyclYPS7cs+f26+08eruXh1mBPMkN5nnObp5n7+F1UQRP80/wMO8MiSUxvCk7TXbpQYqztpGVoEf2lcVUxM6k4dpM2m5Noff+RAYejGHg/t8YevgdPBvF5xcj+fTqGz6l/wtk/BufM/6Njxn/zlDmf0DBaCieDoU/Q64EH1OXMvBCmo8vZOi89yP1V6dRFCtDQ6oKtXnLaCvWoPbpHJrvTKH16kTex06gJ34OdRdn0JmgRG+2IblvJGlNm81g6hi6s0bwvmoStM/hY9t8mquleZuuxv14LS7f0+XyUweuvtlJbNpBzqQEcyY1hLPpYcRmHeRadjg33oVwPyuE53kHSUjZw4u0QJ6+3MXD50GcjAvA398aG10FzFQXY79KEgOVeRiv+AlbrSX4Wq7i6GZroryNubhHnythesQdNeXsQSci9+8gLOAgOwKuoLs9nil298SdxL/YXOM7oximap/iN61TSGqeQGbFCSQ1TrJgVTQ/asfwi/ZZpDWPoqV7GivD05wLSef20XSCnI/gZe5NyKZdHNu+mzBXD5xMbXG02oCpgQVa6roYaVoQuj2Sgz6X8XaOwX3zDZw94lG0v85U8yuMsYrjb073+MYtgb+4PxHPtx4vGOH1mpHer/nO9zX/5v2Cf/FI4M9brvG9VzTaB08SnRjL69eHyY7fSvktO96dWMmjUF3ObJHn9KZlXPOS5o63BE93L+NNiLS405gaJkVK6DKSQ4WRs5R4Xu9finCGR9Sy4jj6jfCZMOHnlpGxX4bkSNlhYOxop7+nj57+Cnp6G8Ww7v7eFvq+sJgw7R3sFwTAr0k1Xxnt6/Xr/qJwFT7z9XNfDTL/6Jb+09edxK+7i8L+ogCQwgj6j8AofO5/OoLiKPy8eMQZ+rDKKBpexH3GLgRg/PuXEb7slxzGPwCjUA24TW8JPtpzfs9hFIDRXWMWm5cPw+KmFTPZqD4TJ7WZuCwXgHEOLivm4rz8B5yWz2aDmgCI03FUn4nz8tk4qc8Sn61X/h57JQEahdDuaSI0WspNxkxmknhMpCdhuHQCxtJTMZWbjonMNExlpmAnOx5z2YmslZ4sjqVnTv+WMZO/5buJI/jruFH8dcwYRk+axJgpguL4Fyb++B2GG1di7KuNhpssiut/QcdxAWamP2KsMh5rxfHYKE/ETnUyVorjsVaaIN7bKE0UswvNZEZhJjN6OMdQfiImUmMwWDICo6UjxXszmXFYyE3ESmGyeCzkJmCoOBVHa2XOXz7AmdvRRD+6wrnHV7n05Aox985w9u5ZIm+c5rQwgr4XS4xgdrlzgRM3znLx8XUeZDwj8mYMFx8LndN3iH16i+vP7pNelkNZex2FTZVUddZT1lxBeUsFla2VlDeXUtZUQnn1OxIfRLNacjImy8awXnY8G+Qn4qA8FVuVadioT8J2+Rjs1UfjoDRh2NmuMR1n1clsXD5FjNnZpDEVIdTbffX3eKyZgbfubHzWzmaH7mz89QVonMPuPwDjAZOfOWQ2n8NWC4iwXSQqjketF3DCdiEn7RZyZv0SBMOLUBV4w12Be9tUifdaPgyMgkP6oJkIjGmhxmQcMCUrwoqco9YURq6n9LQzRScdyT1qx9uDlqQKgd5HbEWAFJ6XRDmRddiaV3v1xHie+tittN30peHyNqpi3MTP5Qq7joJDOnozldFbKI/cTO4pe0rO2NN0YQutN0L50JpPz0A7vX39fOrupXewld6+dnq72xCUxr6uOrqFYO+eNjq62+jqaORjiwCM3uw0UWSPsQK7DRUJ0FNit54ae/Q0CDZdy50gPx4f20/61ShKnt2kLCuJkqynFGVcpzj1HDUZ0bzPPEtL+hlaU4/Tm3WE9rQ9dD3fRsfTzTQkedJUFkJF2X5y8v3IL/KlpNSTytotlNc7U9GwkYq67dTVRdDenEBnW6HYVNPT1wYDjdBaSE/qLfIid/I+OIz60J3UnHKl+aY1fffW0hqtQHu0Jm3X1tP57hhdnU9o7cngfXsONa3Z1LQXUdVWSXVbAw3tbbR2tNHeWktXawk9LSUMtjbTX5RO97MYOq4F0BrjTrPQrhO7m5oHkbRl3KM16zF1aYmUPIjjaaAHOfs2Uh1gR+1uG2qPulF6O4SEF8fZHx+M391dBN7Zwd6L7nh6r2WvpQoxest5rK3Na2NzXntvJ+XCSQqLM0lq7iK9uZvc5h4KGnooqO/nXc0gmbUfyKwfIKu+i3c1jaSX9ZJT2kHuu2ze3LxAzrVYGh+9oiu5lLbcOhrryilrzaS88hAt7zRpzVlAX9GPDBX/yqdiST6WyNBXNp/Wknk0Fi2mqVSN7jop+mrk6SuVpzdXmv6cxfTn/kRfvhCxM5+mLGlqM9TJz95CeW08le/byK6BzGbIaP/Iu/Zesmu7KK/soSS7isKMYopz6yksbqW4vImyykaKqt6T1/iZ/AYoS8klP9idfrdlDG5aRI/7Ytq9pGnbrU7Xfl26w8zoCrenLsiWhw7qxJhKcd5NlbhgQ+IiHNjtY4ShuRIq+jIoGSuiYq6AwcYVmLqpYyM4oj2U2LZNle1bVNixRQ1/t+W4WErhYC6HuZEc+vryaOnIsc5EEWMTRQwM5NDVkcZgjSy6K5ehp7kYU+1lmK+RwNFUga3rFXF3WIar/VI2b5ARR9EuTvI4CvebFHFyksLNXYGdu5cTdFCB8KPqHDyqQcQJbY6c1CX0iDaHo02IubOJhLehJOYd5k3BAVKKwnhVEMKronBeFh3jdfFpUkrOkl56iuzKw6QV+JCcvIHMx6ak31hB1rmF1F38kf6rs+DaJLg1FuLH8/HxBD6+HA+Zf4W3/8XH9P/FQPK/M5j8Zz6ljeJz8iQ+v5oJr37hw+OfGXz0MyT+xsDtGfRdmErrOXnaX8jSnL2UtrdraLwhQev5H+iMmUHX+Rl8vvo9XeenMfhcnea3RqS9lKE1fR4fMsfRlzeCtvfT+dg1n89tghN/EWUpv/H8/lLuPjLg2sstxCTtJepNKKdSDhCVcoizGRFcfHuYq28PcjMjlAeZISS+C+N5+n6evt7Di9f7eJwUwpWnYfj4mGCqsRRjhUWYqUqgKTeL5YozWav+C9arpPG30Oe0vw3nw9Zz4dh6oo/acOGIE9Eh2zgUEISzywFkDQ8xU/804wwvMEr/POPXnmGmdiTzVx9jycojSGpEIKVxlGWakSzWOImE5imUtc+gpRuNjUkMZ8MyuX00jRPbz7Hb3h8/uy046Bphb6iPucFaTPXWoqmgzErZ5biYbiRq/2VOBN/Bx+08m50u4ef7hHVOt5AwucgvFrFMt7vOWKc7fLfpAX91f8RfNsXznetDRrk8ZLz9LX42j2GRZSQqGw6z5cBFrj5KICv7KZkvTvPqqg9PTtlydOMi9lgsJMJZUfxF6rKXPNe2L+HR7mUkhcqQcUie1HBZksOkSQ6V4k2oJEkhy3gVJCE6rIXXKQdkeB28lBeBi4chMlSKjBBZkk/KUfcmAjqE/zN66P4KjN2C+1kwIH+N0vnjxPfvkDjMZsOxOl9XCP/5+tV78sfrnwQwFFTG4TGzoBgO3wuKovieAIp/2Gf876Dx/w4YvyqPf/yLxd3Gf1IYBWAUXNKC6UXokvYT+qS157J15Q/D0KgxEwEYXQQoVJomQuMwMM5hg9osHNVnsV7le1FFFMBRAEbhKsCineJUbBSErujJIjDaK09HAEZzmUmYy03BTG4KRssmYCwzFTP56ZjIfo+JzFTRFGOhMBV9mcloSk5CVfJ7Zk//hvET/8qYiSP5ZvQIvhk9hr+OEF5/y3cT/oNRs/7MfI0ZKFkvQt32N0yclmGwWvjzRmMnP150DgvuYRuhPk8Y1woAqTIZS/lxmMmOxlRmFKYygrIpPJuIocRI9Bd/h7HkGARAtJSbKF6FewvZCRgqDQPjuUuhvwPj2YQrXHgUy/ErERyPO86lx3FcSBh2Rl99eY8Lj6//Hq1zL+0px65Hc/3VA/EIWY1xT++QWZkvAmN+QxnVXQ1UtFZR1lxOeXM5lS3llDYWU1KRwdN7UWhLT0bIr1wvOw5HhYmsV5yCndp0rFUnYqs2hvVqY9igPBEhDknYPd24XDDATGOThnCmipWBQgvMNp2ZeK2dhY/uD79DY4D+XAL0ZrNX/wcxlzHM+CfCTX/hkOVvHLZewCHL+Ry1WUCk3TAwnnVcKu4vfgXG+55qPPRZIdYCChmM6QdMRWhMCzMWwTFbBEYbCiLtKTn9d3UxM9yCtFATERgLTjiIIFl62kWEwuRgI54HrKH5mhct172pvbSVsjMbyTtmT97R9RRGOlEe7Ubl2S1UnXIn//QGys5uoOWSB223wvjQVkDvYAd9/QN8/gKMfcKKh/ALVm8zAz0NYlxVd18HXb2d9HY38am1nGvh2/E3VmS3iQIBRors0lciQE+V3XorOGS7juu7PLm9fwfPow5QGB9LRWoC5Wm3KEs5R1XaCRrSj9CYcojm5IO0vAljIOswra/9aUnYQnuiB62ZfnTWhVNctIPc/G0UlXhSVuZBTa0HlbWbKa32oqL+NLVN12luf0NjWxG1bY20Dgzy4eMQdNUzUPiCzCh/WoIDaPb3472/Hx37dsBRLzhsSf/RVbyPUqb6ni4DtbsY6H1Ce38Fzf151PWnU9GVQUV7AQ3dLbR1DdHZMchg9yAfB4Zo6uljqL2OwbzH9CYcoeeaP52X/WiI8aPibAAVl0Kpv3GMqlsneR3uxUNPSzJ8rSndYUNdoDO5+xzJigkg+XU0EbcDRZXR854XPjc88DpkiZ/rCiLN1UgwXcMrc0OStzrxcr8XSZcOU52bJI7B60pyaaytpvZ9GxWtQ+Q3fyTr/Qdymj+Q/b6PnEYobYHq912U5mXRkFdAR2EDbUWdVOS1UFBRQ35LKXWNrxkqO0qLYIDImk572o90v5GmN0WetmQZqpMWUpY2g8qSCZTUyVJVr0tTjS2tpXY05+nQU6ZAV8lCWgsW0fBWhdIXumS9dSOv8hLFDWXkNn4mu/0zWZ39ZLV0klfdRVVZP6WZtZRnVlCZ20BJUSuF+fWUFFZTWlJHUVUf+aWDFD9JoWifO/0bl/HRWYKBTUvp3i5H5+4VdIXq0hZuQn24JXnB5lxyUeboBlkOu6twdOdaToWvZ89eW7TNlVAwlEPeWIHlNiqYe2hh46nJBk81PL3V8PBQwmurMv4e6vhvWc4mGxlsjSUxNZDCQF+W1TrSmJmpYGqqhJGhPPo6MuhrSX8BxiUYa0lgqr2E9cZybLYTWl1kcFsvhZuDLO7C/qKDDG5Ocmx1lcfdWZLt7rIE7lnBgSMrOHZyDeGHNAkJ0WB/6Cq2e8vhvl2e7bs0OHHehdvPgnmWeoCkrAOkFoeTUh7Gy5L9vC6LIKkkkqSCSDKLo8gqOU5a2UlSKk6T/i6Idw/sKb6gSWOUBB9jfoXYuRA3g4/Xp/Dx/kR4MxLSxkDqKD68+oaBZ98w9HQUvXdH03l1HN1XptF1cQZd56by4cZ0+i9P5PPxGXBSGh7I8SFNkdaHyrSfVaHtnDSdVxbTGzcPYqYyeHk2g0maNKboUvxAkr7kn/iQPYWBoonQ+BOfun7mc/tv9FT/RlnafF49lubO43XEvfYiOmk/p1KPcfptFKczTnPqzXFiUo5yPe0It9+EkpAaysOXe3n0bA8PHu3ixesDPHoWxINngWzcoITR8gXoKixAR2kxako/Iy03C3W1X1mjtgwTdUV2b9nI4SB/Dh/cg4/vZrZscsHSwJq1GvbIKzjzq5IPP60OY45WJLNWnmKO9knmah9hzspQfl4VwkKtAyzVOoTkygikNY4is/IUsvoXWW5wHhOTs/i73+CIz1Wi/M4T5BrIFouNrFVbhbqCMs729uivXI3KUhk0pVRxNnLmcsRtLhx+RJDPNXy3Xid470usN1xHyeAsytZxLLGO4wfry0y2imWs5QXGmJ5jskkMs80vIWd2Fm+dALx0/Ai03MM572OknL9L9s07PI2KYO96Pfys1bHTmEfoBiVOuasR46nCKZffuLtTmqf7BOezHG+PKJF+UE4ExqQQKV4FSfJ8rwSJuxfxYp8ESfsFkJQVnyfuXszLQGEkLUtGqJwIjLUCMLa30d3Z9d8C41f/yN/562uUzjAo/hEa/6/3/6gsfmW3YWD8Byj8mrf4NXPx/xwYhS/+D84cIWbnf1IYv7ikhZG0v85cfNfMw2vNTyI0umnMEsfRTirf46g6HSfVGaKC6Lx8Di4ac0WF8Y+KovOKYWAUxtACKAph3WIN4JfsRTOZCZhIjsdESlAWJ4rAuE56yrDCKDtNhEcT2WmYyk1Db9k4dJaOxlR1pii5L5o7kgmj/4NxE0bx3djRjBo3jlFjRzF+yij+MvpPjPv5ryiZLETLTgIzu6ViILeV1DgcZCeIqqKlwjjxaiVcFSeIqqO53Bi+HgEaBSC0UZqCmcx4ERrXLRslqoym0mMRlEZz2QlYKUxinfL3bLBSIvrCfk5/URhjHl8l6nY0R2MPcfZuNLFPrhL3/A5xz++K0TpnH1wh+v5lERoFRVHIZLzxOp7rr+6L4d5XE+/yrrpQBMa8+lLRJV3ZVi0qjAI0VjSXUVRXQH7xG66eC8ZMfZ4Ir7YyY1gvLxhzpmKr+v2XXulR2CiMEJ3SzmpCl/QUcQd16+pZuK2cjtvK73FdMRkXsT5wMps1JuMpKI1rZ+O7drbYAOO/diYBurMINJjLfqO5CNB42Oo3jtovERXG43aLiLRfxCl7YRwtxWVXGa67K3B3m6rY7iIA49fQbkFZTD9gwleF8d1hSwRozD9uR/EpJwQ4FFTFd4esxPGzoDZ+BUZBZSw740LOERtSQtbReGUbDVc8KI8ehkVBffyqMJZGuVJ+2k0ExsJoJyrPO9Eau01UGD/+ERh7+ugbakMARrEkvqeJfhEYm+np76RbMI/1tEB75TAwmioSYKbITmMFdhkosVNPhV166uxbt5oz7vbE7XTnzn4fnkcGUf44ltLHJyl8GETJE1+KHrqRf3sjOVcdyb/qTMtzP1qf+dD5bAc9ybvozN1Da/VeigrcKSjcSEWZG7UVW6mr9qSqypOq2ghaewqobU2jujWDirZCKrpaaPoE3R/gU28PbfnPeXPak/ZAXzq8ttO0ZTu1rtv5GHoczp+BayH03nKiPE6K94m/0Vq5gfbBOPp5R9tAAw1d7dR3tfO+r5mOoVaGPn3mwwB0CBE6QOeHXj425tD96hy9N/fx4eoeBmID6Iz2o+WkL93ndtN5eTfVkVt5F2BNuqcJb7eYUejnzPOtVjzY7Uxy/DFuJkSw+94uXBN88Hy6A9+rrnjt1mGPnSw3HTR5bq/NO09L3u1aT+peeypOuFMU5UP2xVCKnt2iND+L1NxC0iqaKOyE4h7Ia4OMOkgqGeJNYSM55dUUl9dTUtJOQVEfmQU9ZFZ1kd3WRtX7JjpLMmgosqazZCkfihbxOVsGslX4nKfBQLEGnZXLaG6SJL/1JkWNGVTXF9DS8Jbe5jgaKi2pKVtEY/VcuhplaKvUprDCjZy6C1R0lpLf0kt2axcF3d0UtnZSWt1HXekQJW+qKH1dQlVGDUXvGinLa6SmoJaq3HJKC5opzmmn5kkqzYd38dFNkUF3Ofq2K9C9U4WuYE26D66l45Ah9eHG5O434q7PSo65yBK8VZ2d3mvYtduCLTut0LRWQ9FSFSUbdda6rcbOTxd7Lw02blfFy1sFDw95fD1V2LV9Obs8NPBwVMbGRBITw2UYGEqjoy+LkZEcxuvkMTFSZJ2ePHqrpURg1NVczDotCSz1pbA2kGS9yVI220mxzVFB7IfeYi/Ldkd5/DarEOCuxD5PJfZ6yhEaoELE0dWcObOOkODl+HnLErBDFT8vNbyEEbm7Gta2khiY/MYmNxXCj5jy4KUPqeX7eFm6i1dlwbwpO0J6aTTvimLIKoghq+QKOVU3ya+4SGV5BLV5XlS/Wkf1HSnar82j/9JkuDQero1nMH4EQwmj4fl4PieOZfDRKPrvjqbr8mg6z46j88QkWsIn0HZsAj1XJ9JxZQwc/AVCfuLT+SX0P5KnLnYJ3WdMqbmgT0WcMp3XFkLkVPouzqY9UZXmN2vpuCsPGUsYyp/JYMn3UD0fuudB58/01PxCWeZ8Ul4o8CTZjrg3O4h6E86JjGiOpcUQ8TKKk6+iiH52hHupJ3j48gCRUfbs9NfA0uInAoONuHLdj/iEfYSH6mC6dg4mqxaxRmUxKnILkVVcgPzyxcgp/4ay/EJWKsigs8KAtWusWa3jgJLmBjR1vFBb4YWyqi9K6gFIa+zlV/VdLFA/wAK1Y/ymeZSftA4wWyuQOWv2MV8niGW64ShoH2a51jFUdc6y2OgaKmZxaBlEYqEfSqBbFNEB59nrsptNFptYo6GPqakdbhs2ord8NfLzl6K5VBVfe2/OBcdyOugmB/yus9Mjjn3+CVhZnkdR9QDyKyOQXHMCOYtLrHR/iK73cyRNziJjcBp1kxgMjU/iqe2Nl84ONi/fxiY1T1xUtmAn74idgjX2yia4aBoTYOVIiL06p9wUOb9NgThvGR4HKZJ0QJH0Q4q8jVAUlUUBBJ/vk+DZHgkS/BcQ7ztfvD7fK5hgpHkZKMnTgMXi+68CJUkXFMZIWWqTDosu6f9HwCiOqv8ZGL8qj3+4folC/AqKX69/EnIWB78Gcn8J7P6jsiioh/+nCuNX0hX+UoFkBelToF6xS/oPI2mhS/rrDuNu3XnsWjtPBMZtq+eyRXM27pqz2awxSxxJO6pMx/ELMLqsmMNGjXm4aMxBgEQBGh3VZv4+nv6qOgp1gGL9n8IUMWfRTEYY+U7AWGqCuCOoLzEOI8nJGMtMY53UFIykpmAgOwN9qcnoS4zGSGIEVvLjsVCYgr7cTH6b8R0jvv1X/vrdf/HNyBF8N3oU/zniP/nrhD8z9qdv0bSRZY2tJMbWEqyUHjgzlkIAACAASURBVIXZ0jFYLxNUwnGYSo/GSnEilvLjsVSYgIX8ePGZ8J6V0BMtOxZTaeF+kgiOwr2J1FjxCPcCTArvWStOwVh1ugiMp2OCOX3rDGceXhabXY5cOc6ZWye5nBDLtRe3uPTkOgIoCsHcQtuLAIz7z0YQm3hLBMVbbx6JjS/CWPrmi3iyaoooa6tFAEYhwLu0uYLSpjLKmsoobyqlpKGI5NQHeG0yYJ3KbMxkxmIn7FbKjsVGcQpWQpOOmMU4VjTCiLCoNmU4YkesdpyK+6oZbFszW6wM3Cx0Ta8a7pv2WvsD29fMwmvNTPz15uK/djYBesIe4zz2GwmZjD9zyGohxx0kOG6/mGO2C0WFUdhhvOQqK+4vCsB4x0OFR74aYgajoAgKkToZ4WbiEdzSwi5j1hdgzBPq+06sF1XCr8CYHmYm7jIKwFgS5SyOqgUlseLcJvJP2JN3zJayM87iqFrYexR+ThhHF0U6URK1kdKozVRHbaHsvCv1lzfTedWb1hshfGwvpG+ok/6BQejpp2+onf6BTlFh7BcVxkYx21QAxi7h34ww8u2qHh5Jmyqx00QePyM5/PTl8dWRx19XhRALHU44mRHr7Ux8iDc5lyKoiY+i8l4opfd8qHqylZJ4B3KuWVJ4w57mRC8+CDmMT73oeLaTrpR9dOXvo6bAk5J8Z4ry7KgscqSu1J2qIk9KCnyorblET18fjW1lVLdlU9aeR1l3I7X90PcJepoaqU+7wZsoe1pC7Hi/y5ZcLzsqThyA7Fy6i0roqsimq/gmeddNqYmTpfaZAe/L9sDADYb6XtLTW0R3fzvdg5/p+4h47ervo3VokKJP0P5hkP66PDpeXKD7RjAfr+6FG0F8uuRP90l3Ppz1hIvb6IpypTTImuydNtRH7KT+WDApAdu447eRpzGBpL8+y/FHgWxN8MX9vgee113wizTjQKAO94KMebJtNek+uhQHmVN70I4qPz3iHdSI22rK9cN7SH79jNqOLorbesl530datRCt08WLwkExMDu5tI30ykayqlt4W9FJRtkAGRWfeNfwiazWAYoFZ3JdHeUl56nIM6KtWIKhcsHs8itdxT/SULiQynwtaipDyGlrIacJ8uugrG6Q5vZaWjofUN0QQlnldqqqAmhriaah+zoFLU/JbSgnv3mQwq5+iru6KHrfTlFxF1W53RS9KqXkRR5VKeXkpVRTnFlLXW4NDTnllGVUUpHZQOerLD6dP8aH7ato9VOmabcSLUHKdISp0R+uSX/Ianr3r6XjgAklgUbkhlpyLcIJN299zF1XobdRG1V7DdSdtdDeqoeJjx52Plqs91Rli68q3tsV8PFUxG+7Kju2CuHZqrhvUMTOQgYzE2n0DSVZo7cME2N5TNcpYGqkiImBIgbaMuitlkRv5RKMtJZgqrsUS/1l2KyTYIO5BFvXK7DVTh4PGxn8HBUJ3KxK4GZ5ju/S4NguNY4FqnH48AqiTq4lfL86e/0V2Oenwm4fNfbt1GKrmzKmJr9iYyuJj48mR46bceysMVefOvO6NIjk8jBSyw7yrjyC3JIDlJSH0l4XzOemAPqavWlvdaHu/Toqa9RoaZCjs/Rnet9O4cPrUQwl/Bcd976l7d43DL2YwKdXk+lLGEPnzRH0XZsAV2dDzFx6Dk2hNWoaXU/m0pY4h+5jcvQF/0BvzDJ6n2jQ9lCVoTt+lD3eTuEjawbidek/s5CmmPnU3pCl7IYcPQ/lIW8xA4WTGCybCJWzoXsudP1MT+1PlL/9mcxkJR4nWXD5tSfn0g4R9fYsJzPPczr1jJjPGPvyEPFJ4YSEGbDRYQGBfivw9VAiYNda9gWbExRsis26uRiunIf+iqVoqcigqiCFiookSkoLWKGyEG3lxRgoS2KsqoHZajP0tZ1Zqe2L4upgpDQPsXj5YX5dHs7PGiH8pBXMj9pHmat1ih9WC9eDzNc5wII1IUisCUVR7wjKa46hvuYkKnoXWGB4AxnDSyzXjsDJ8jhXDz0hLjiO0/6RBG8JRl/DnPXWW9nu7MF6PQu0JNUxkNPmsGc41w7f5kpEAmdCEwjdeY/9AQnYWF1AUe0wcsuPILniKFJaJ5HSOYWk1gkU1pxAWTMCVfUDqGmEIrVyF/KrAlFbFYqK8l5WKu1GT9kHU1VXnLQ24LXOFl9jEyLdV3MncC0PgrS4vVOeh3ukSA5XJDNCicwIRXGX8VWwJC/2SZIYIEGC30Lue8/ngc+v4n3ibgle7JPidZAMSftleRUoRVqwNEknZKh5fQjaW+kRchj/h5H0wO8Zi/8MiX98/d+riV8h8Y/XvyuMX3YUBVgUw7oFiPynUfVXcBTH1X+ATPG5MLYWP//HJcqvcDj85f4+Ixf2Gf8JGHubEKoBBWD0X/sje/R+ZOfaeXhrzWHrqjniSNpNczbCcV0xCwEYN6hMH95lXDEHQWX8qi5uUJ3xD7AoGl6Uhb1FARQnYiOC4zRxJG0mPQyN6yQnYCAxHkPJSeIeo5HUZAylp6InNxMDmSnoLxmJ8eJvWC87GieVKVgqTmfVsmnMm/YtI779N74d9R1/HvEtfx37Lf814X8xX2UOmrZyrLGXwsBiEasVBJVwNOZLx4hgJaiElvKC0UXYkRwv3gv7isM7iuPFq6giyowXlTthNC18TjiC4iioi8IzARjXqXyPg6Ui0RdCRIXxKzAeuHCIK48vcuXJZc4/jB0eScfHiZWAQji3sLN48NIJUWUUxtRCReC5+DgRKG+/fiQqjCWtNeQ1CMBYTVnL8A6jAI3F9YUU1Rfw+s0dXG1WYKI2W4ReO4Xx2MoLTS9TsRCUXZUprFedyHqlseLeotABLmQyCs0vjioTxD1GD+1ZuK+ajrPaBFzUx7N1zUy2rZkl9k0L0OivP5cdOrPZqfsD+wznEWz0EyHGvxBu8StH7BZzwmEJgsIomF7OOi0jdpMslzfJcs1NXlQYH/lo8HjHSl7s1iE1ZN3w/mKY8e/3OUesyT1m+wUA7UQoFMBPUAu/AqMAgwIoCs+rz7tTe3ELRScFA4wpuUdtKD4lKI8byT++nvzjGyiN2kjFWcFkMTySrop1p+n6VrquedPyz8DY20//h3b6BwUwFKqdmhnobaS3t1lUF7vFbNQ26KzixiFvdpkps9tUgZ2CW9pICT89RTG4O9h0NUc3GHHB046H+7dRePkw1bcOUnV7DxV3t1H1yJWS+7bk37Sm4r4z3W92Mpiym/YnHnQ830lHSqAIjJVZmynL2UB57noaijfRXOJNWZYvZQX7aW9OpKdjiOaWKmqbs6hsy6ais4r63kEGh6C3Np+i+0EUXTSlOEiN3AA9cg/50p/5jta6ZrKqinhT+pyCitt0FJwl/4wDpZfsKLptx6fyA9B5gc+99/gwmM7gh1oGPvfRPdhH50Av7/t6qf4A/UMDDFZl05F4nt4bIXwSYPHaHj5f28nnK958vuwBl7fy4bw7nee2k7nPkQfuNsTamXLOzpRIB2PO7LAl6fYBbiSGs/ueN943NrPjugv+5ywJPqLP1UgzHh/QJyfChLooG+qPWJDvvpobVupc9nIi8Xoc2UVlFDS0kVPfxtuqFjIr2kkr6yKlsI+04l7SSttE13RyaT1JJU0kl3WRXjXE2/ohcpqGyGsZpKC5W/zFq7ImksoSa2oKlGkolKeqZDF5+cvJzQugrKKQt82DvGuBnObPFDQPUd7WS2V7k7gmIu4Tvy+jsrWeso4CSjoqKGzpJ78JCtuHKGrroqi+jeKibqpyO6nMqKAmrYC6tHLykgVgrKfybSWVybmUvSkkL7GAkhtPaDoeTpe3AU27VGnep0x7kCI9+xX4GKIMQep83LeS/v0G1OwzovKwPZF7zDF2XYWWowbqG1ai4qKF5lY9jPxMMN+hi+32FThvV2GbjzI+nnL4bVdkxzYVvDYrsdVZkY32ClibS2NqIo3hOinWGkhiYaqIhbEAi/KYGSljqq+E7sqlCAqjsc4yjHWWYGkgiZ2pFBsspXCzU2CLtRweQs+0rSy7N8gR7qHCuaA1nAtexckgVSKPrSDyuCZHDy4ndK8SobtVCPRXxnebHK5CVaAQ8r1Ti4OHDDh+0pgTMebE3HHiybtgUkuOkFESRm7pLvILN/C+wYG+Vj0+d8jzoUOW/nZJ+jqX0Nu1kN6OX+htnUNf8wz6GqbQVTqOocxpDKRP4XP2DMiZxaeM7+lJGEdH3Gg+XZ0Bl3+GqDn0XfiJz8mSkKdK/0UjOg8soOOUFF03l9N9R42uOD9Knu6h5Ol2hh650XxDm5IzS6mIkaHw9CK6n8szkD2LnvzvGKgYwcf6aXzumcfnjp/orfmR6nc/8jZJkqev9DmfYEfUM19OJoVx4lU451PCuPRyDxcfenPijBVeWyU5uHcVty9s5F6cJ1eveLH/gBUW5ksx0PiRNaoLWKkkibqcDMsVZFGXW8wqeSGXcRG2KyXZYalD8HpjdtrYstHMjbU6O1Bcc4jFa88yR+cC03TOMk0/iikGxxizLorRxueYqH+KOTrHkdA+guzKQyhrHEJjTSQq2qdQXhuNnP4lFujdQFrnPGv0TrFjUxyvLubx6MgjboddIzb4EuFeR9nlFkrQlt34r9+Gu6EjnsabOel7grjw28SE3OP4vgeE70lg944HmNnEoqwTjZxWFBIakSxbHYWUVhSSGsdQ+N/kvWdUlumarVu7u8fevbp7r+5atcoyxzJUWcFScs4555wFIwbMKChGjJgBBRUEQcGE2VLMqOScBAHJOUf1OuN50VXVa609us8Y58cZ5/x4xvN97wfyTy7mfc85jU6iZ3wCQ8Oj6OrtR0k/BDX93Wjr78VQfx9mOjtwMAzEy3wZS2ycCXAy5eBaR1IOuHIr1IIrWzW5EaLMs4OavDosInPUP42k1Unbr8zTPYo82inPw+2y3Av+hbtB87gXNI87m38idYecBIwCGp/tVuR1qCKPjspS/ewwdLb/BRh7ehvo7W6nv7dF2mH8jbf+2tDyGyCOjqtHBbzR179TGf9iYv7tmWR6+f1eogSMn93RIqT7c3Wg5IYeNb6IrxlVIf/aNS2g8bO55b+6/7bpRQJGmwVstf6eHRIwzpaAcb3pHNYYzWS10Yy/7DAu1Z0mKYzL9L5lmcEsFutMZ5HOqOFFmF4+H2l/UVPE6ozuNo6OpEWA9++BcRxOiqMjaQGKYo9RKIyOypOxVZ+BrdIE7GS+xHn+v+Gr9CVL1MdK5hlnjRnoy05h9sR/ZczYf+ffvv43/vDV/+Rfx/4jWvbyWC3VwtJPEXOnHzDVHo+d4te4KAil8M8IYBRK4W/wNx4X8bk0bh6FQgGM4r2ARGF0+fy14rlQG8XtoTYee83JEjDGXDgo7TAKYIy8cZ5TV6O5+vgScaLl5a5od7komV6EwSX2bpKkNh5NPC1BolAZheIoDDHXX97nZtoDCRjLWmskhbFChHULhbGlctQh/QkYnz27ykpvfZx1pkvA6K32NQs1x+GtPRl3YS7SnsQSvYks1xMj50nSWaIlYHEcS7QEIE4YVReNJ7NEewzL9L5hjfl0VpuKXcdJrDefzhbrWWyRgHEWu+y/I9RhLgecf+SQ208cEWaXRTJE+soQvViO2OWKxPsrS00vSatUubFBBwGMD7aaSi0vAhjFOFoojS9CbckMc2EUGL0l8Cs8OQqMwiH9eSQtXotRdFXMKmk03ZC4gXdxARJgirG2UClLIhdReXaF9HWFJ/0kw8u7uHXUxK6jMmIldcnrabu2YVRhvHrgPyuMvwdGUanZ38pgbyO9vS1093XwF2DsrObq0S3sdNNmj4sGu5w12emkzTYxlrbT4oCHGccX2RC33pPUsA1UXj5G3Y0wqq6F8Ob6Ospv+VN43Y+Cq4upfbCR4ez9EjB2PVpH99NtdL7cRWf+TqozV1GZtYR3ectoKd7Au6zN5DzeQlVJFAPdOfS1ddPeXEl9Yw41Ahpby2jubmOou4mWnCsUxi+kJk6fkpPG5B71pe1eMh/eNFFWVMGDrHvcSD/Hy8IY6M2g+GoULw4vJC3MgJobi+jO285IUwS97efpH7jH4Mdchj7W0TfUQWdfH53D7/nY18Zg0VO67p5mQMD31X2MXN3D8JXtDF/dwvtrm/h4aQMfrmyjNmYL55ZasdlQmS3G2uy2M2OPsynbPfQ4t8uL2HNrCEsIYF/iSnZfXEpIjDs7Imw4EWHN7XMu5MR5Unneg7cRrmRtcuFW4DJeJiVRUFjNqzftpFd1kPW2hdzKJnIqWsgs7yCruJOs4g4yS1t4XVZPWkkNL0rryBAB3rX95NUPUNQ0TJ7IR2z9QF5rO5VtBVS8u8abimOUlQeSU7qYrPJQ8ipfklcBOc0fyW3rJa+jjfyOFgrau8mXABLpzmuHnA4xEu+iWDTiCDWyBUrbP1La2k3Ju3belPdTVdTJ25w31GQVUJ9VQUlOI5XFHbwrqKf6dRHVr0t5m/6Odw+zaI4/T2eoP11bjejbocvALk2Gd6nAblXYqUH/Ln06whwoO+LBw1AnVi7RkWDRfKUFusvN0FltifEGG+y22OK80QTfDboEBGqzaaMGWzeMRt0ErRPAqMOaZTos8VHH2V4OJ0dFHJ2UsbFXxN1JHTfhkrZWwcNBG3d7HezMxFhaBsfPwOigiI+rMos8VFjpo0GAhxrr3JXZ4qVCiK8yR9bpcmqbIad26HF8pwanwvWIOKFLdKQJp44bcXS/HodCddkXasD+/WaEHjBn3xFbDh4xITbRk+Tbq7n8IIjUzKO8LjxJYfkBMjO8yXqhQFedMkPdsxgc+JKhvq8Y6vgz79vG8aFlMkMNU+hvmEZ/6yz6OubQ3fQtVM/mY+W3fKycAZUzoWI2H7Om05D4b7Se+ZKhM1MgejYj0XPhtgJkWMCNNXQd1aNprxwdR+ToPLGA1pP+1FwL4u3lTbRd3ETNw8VUJZtRG61BXbQ8va816SqczEDZvzFS++8Md02TTC8f2n6g5+0s6rJnUvpalox0Cy7dsSHiqisnbywh/JY/5+4uJvGuL2cTXVi/7mf2btMi9oQbF6OWEBOxhCtJwWwMNMPS/EfMNRegpyKDrqoKBurqGCjJY6b4E/aqc3HX/ImVlmqErfQgbvsiwlYvJMBzGY6OW9F0OMmPLomMd77MH52S+N+uF/mjaxz/4BnHF57n+dI5hu9sz6JuFoWxfgTmOiexMY9Bz/wcGnYXUHZMQsYyCTXzWOwcYog5VkDBrVZenc8hZf91kndf4sqBK0RtPUvk5iNEbDrIsTX7OLHmENFB0USHJHBy22W2r01g+5Zb+HifwcT5HOpOiWg6X0LVPhFF6zgULc6hZBqFqkkkOqYR6JuexNAoDFPtIEw0grHS2YmtgEXdYFwN1uBt5sMiaytWuxlwaLMd8cFGJGxU4WqwCi+OGJB5Qp/0w2pSZE7OcU1yTujwOkyD5/uUebpbQKMcD0IW8Ou2+RI43g78UXr2Yq8Kz/cq8zxUSWqHeRg2n7ePD/GhrZWeztEdxlFgFEHezf8JGP8zCI7C4eepr/hMiBR/u8P495/9LTD+vZBuAY1/Bxg/K42/v/9vA+Ngj9Ql/aFvNFZHuKSFwihG0tusZkuml0DLuYixdIDxtxIwLhMjWO0p0g6jAMal+jNZ9H8ARqEuCsOL5JL+pDKK0bToihah2KMu6QkIl7SjwjjEDqMYSUvQqDwJB41p2CtNwHbBn3Cc/+/4Ko/BT3W81EPtojIJe7Xp6P0ylhlT/sjYif+bcZP+wJfjv8DCTRnXVbrYLVbE2OZbDNW/xl5F7EuOwVH+K8n1LG5XJQF9YjQtgFAAooDIUZAUTmgBiqOq4mdI/Eb6HmGAkVRK1XE4aE2WXNICGMUOY/SdBE7dPE/8r4lcuBtL/N144u9fJCrlvLSrKGBRKIyiVzr8k1NauKWFEebqizukvLrPndePyKsto6ylhoK6ct60VlPeXElZY7kEjGIkLXYYHz9KYpmrBo6ak3EXtYaqX+GlPhYPjYk4q03AU0T+6E5kpf4kKU7HX38yS7TGjQKj9liW6YxHmF2ES3q5/jgCTCcTYDaNVSZTWWE4iTWmUxHj6SDrWWy3/Y5d9nMJdZzLQbd5HPb4haPe84jwkyHST4aoxbLELFUgbvloaPfvgfFRiLkUqSOAUUCeqAcUId5CIRT7i+JkH3GjKNxXUgmFkiiAUaiM4rUAxprzq6XYneakTVTHrpJAU0CnGG0XRwpIXIEwxQiFUaiL786v4+2ZACojVtFwZROdNwLpvbKFzuthfPj9SPp3wDgkYhD6Wxn6pDAKYOwWqxx9bZLCmHIimFB3XfY7qbPfVZs9ztqE2GuwzV6T/V4mHPY15/x6N54c20B50iHe3Qrj7c3dlN0MpuDGevJS1pF/YxPNaQeg5BRDmXvoeb6OnudBdL7YTmf2duoy1lGbuZp36QFUp20g+9YaUoWxpyKFof4SKVS8o6WUpqZCahsLqW4oobm1kvbqZ5Td2kpFjBk9CarknPCk/MJ+RtKf0Jj6lKonqeTcjyPz0SkqCxNhMJfO2tdkJq0k9aA8SVvlubzfnJInIXQ3nKWnK5ae/osMDj5ieKCA94O18L4dWovoepFI+9UD9CXt4v31Awxd38dAyh76b+xg4NY2+lJCaUs5RF7cHoLdjHBS+RkPDQVWmemy3d2cEC89tvqqs9lfg00b9dl9yImwc77sPefJ1nBrth8x5solL54melJwwYPymIVkHt7Aw9PHyXxZQGpeK6lvRkir7Ce7op28N03klDeRUd5OZmEzmflNZBQ0kJ5fR1peFa+L3pFT2Uz+u04KG3olYMxugRdtkN7ZSGF7PyX18KbuAzUdNZS1FZDf0EBO/UcyaiGvAfKaB8hpaySrs5rMjkYy2oZJb4f0LnjdN8iroQZyu/soaoXiltFT2v6B8rYe3jT28Lb6PdVv+qgorOBtXi7v8sooKWmlrLybqrIWGoqqaCiooqaojdr0t9Tfuk9zxB6GttjxPtCIkSAdhoLVGA5RpW+3DvUHzCg+5UXxr3sICTbDcZkuFivMsVhjg8l6O4w32mK83gKzAAOcAnTw36TPhk3abFmvxrZ16gSt0SRwtTbrV+iyeqk+vp6aONgp4OyshqOTGrb2yrjaq+JsrYyTpTLu9lq42WrhbKWGrakc9uayOFrJ4OGkhKeLEt5uiiz30WSVpzqrnJXY4K7M1oWq7Fyqyp7VquwPVOdgiDoH9ipx+KAap8ONiT1jQ8QJE/bu1SIm3oM7jwO59XQL564t41ySJ3efbSQt/xBPco6T+voYaRlhFORs4/ktPUofz4SamdA1hoGBPzDQ90d627+it2kig3Uzef/uRz5U/AzlP0PpPD4Wf8egFNI9lZG66XysmwW1c/lYMJv6S3+kPvKPdB79hqEjU/h4YBYDe7+l56g8QwlrqD/gQPd2DUY2f8/H4B/oP+BKe7gPzZErqY7YQFPWVj5mBvDhsi0fEvT4mKUH9fOgTVQLTmSwazbDHTK8b/qFvjdz6CiYQ0+5Gk0V1mRm2HD1jikXrpuRkGLB5RRjrl03ITHOiOU+Y9m2ToG1i+Qx056Ao/lcPF3kcbD/GQvjnzHTVMNIUxNVOXm0FOQwU5HBTvF7vLV+YaG+PCscjAla7k1MxDYO7wsmeOteXJYeQMHtBDMXXuJPfin808IU/sHrGv/sk8IXC5P4wjueP7me5yfrs+gZn8HB8AyuBmdwNo/HwiEJbZdkZG3ikTM9j65NPFZ2Maxbfp27sVXcicji2r47xG0+T8yGKK7tTuD24YvcOpzIveNXuHX4Ghd2JBIZlMjhLVdY7x/Pxk13sLSPQN32NArOF9DwuIyO13U0XC5LSqayZQwq5tGoW5xGwyICXZPD2OoGY6UVhI3mNuw1Q3DR2oqT+mq89Jaw0nYRm718WONkSZifPFeC1UgPtyI/ypLXRzR4HaZM+mFlaSSdH2lItgSRmrzYpyztKabukJF2Fn/d9stfdhnTxN7iAdVR08t+FZ4cl5cUxo9trfT19EkjaQGMImXjs8I4CoFCTRz1kPT2tNHX2/6X9599JaNA+fcB8a9B8u8D41+Nmz87qAc/uaU/K4x/7/4tPue/Uhi7GBzson+wh4HBbj6KHMZPsToCGLdbz2abpQDGWRIsih1GYXr57JJerjeDZbrTWaIzXVIXBTT6aU8dzVsUmYufzmjuouiQFp3SIlJH1AJOkoDRQ+2TS1plgqQwSsAolEUBjUqTcFSehIv6VJxUJmIvOwZHGbGfNxlfjeks1BQ1eCJ+RzSxjMdAcRrfTf1Xvp3wD8z/8Y/Y2P2Mx2JlHL1+wcRsMiaqX+Gg8BWOMl/iIPsVdgu+HFUtFcfgriKifcZKx0XxG5wVBDgKVVHsMornoxAp3n8GSgGLAiYXak/BWTjCfXSITThI1LUzUqPL6VtxnL93geirkSTcT+DcrXjCr5zlwoOrRKXES2NnYYCJvZdE3P3LnL4eR9z9ZK6+uCsB472MxxTUv6GspZqC+nKEwljZWkV50xveNL+RHNKFNQWkpiayxFkFe40JuGuMwVXpP0ad3mrjcFAWIDxB6s1e8Wl3UQCj2GUUCqOv+p+lsfQKg4mS6WWF4QQpVmelyRRWSsA4WTLEbLAQMTuz2Goz5xM0fs9+l58I85jHUe9fOOm7gFOLZCWFUYyk4/2VJIVR7DDe2qQnjaNTQ8wlRVEoi2l77aSKQElhFLE6Rz3IOeIu5TMKYBT7isLoIoBRwKI44plQGN+eW0nTpU1Uxayk4KS3FK0jAFR8n4BFMZYu+RSp8/bsat6cXkntmXXUX95A183NDN3YTuf1Q38XGAeHRP5pN8MDbQz1NUkuaQGMXb2do6aXrhpuhm/jkI8RJz30OeKmR5inIaGuemyz1yDU05D9PkbEBbrzPDyQjLPbKLm+j7xrto52zgAAIABJREFUOym4vYfc23vIurWPiscR9BZehMpE+rP20pW2lo4n62l7spmO9GCaMgKpf72JytT1lNwJ5PXlYGpyLzPQXcjAUDkdXem0tOXT3PqWhpY63jXV0NxawrvCC7y9409Tgh795xbQmBBIx4NoutKTaM28wrvH8TSmXqAxNZ7O7OsMtjynq/81Lx5s4/JJY5JP6XPuuAZnTppy5cIyMp4ep6HsCh3VFxhoiqKvMZrmd6l0FF+h9vY+mi4FMXB5ByPXDjB47RB91w/Sl3KA/pt7abx7mqrUBPIfJLJ/2ypsjdSw0pTDVU+BVXaabPXTY9cqfXYEaLPJXxn/xbKsWKNK0H4LdobbE3LUlEvJvjy8uJDseG9K4pZSkXKcitdPyStr4UHpCHdK4Xn5MFmlHeSVNpNZ1sKLsi5eFbWTnt9Kem4rGTktZOU3SZ/nVzaTVdlI9rtO8ppHyGqG102Q0VlPdtsI2XWQVQPZDZDb9pH0JnjVOJqlmN3ST3ZbO5kdDaR31PK6o1kK5E5v/0BG50cye4bI7Osir3tA6tguaofSDijv7qOis503TZ28qXpPZcUg5eW1vC0vpa78LWU1PZTVDVPfPExfez9tNa1UlHVSnPWOgrtPKT5znMat3jRstKRxiylNIYY07zHm3SEbKmOWUZ4aRvLdg5isMcbI3wgLfxPMV5tjstZKgkXjtcaYrdTGc4M+m0LM2Bakz45N2uzZqMf2dXpsXqXL2mX6+PsZ4OGiiauLJs4umljbKmHnoIqzML5YKGBvpoCDhTKuNprYmSthabQAO0s5HG3kcHdSwtlBFieHBSzyVGW5hxrLHRUJcFFivbsS67zk2bpKnR2btNi+WZ3dISrs3aXJoX36nI60IyHRh0vXlnHn2RYeZO3mZsYOLr/aSsqzLaRm7eF5YRhP8sN4lhPGy1c7qCnYRmuWN62PFsCraVA+HepmMVI/l57qH2mr+IXWUhk68mUYyPiFwYffwn0RmTOD9pIx9L6dyOC76byvmwN1P/M+Zw5tV8bTc3YyA0enMbBrKkNB0+lfP4vWTYq0J22h4sxm2nYawfrZsPZ7OnZq0hWiw9BRH1rPbqTisge1l8zoPqvNULgig5fmMZgzi5Hab3nfOIf3dQsYaFKm7+08uvJn0Jo+icaXM6nJkKPopSovHirz7Fc1nv+qxtObCty7KEfs8V/Yuno2Pg4zcTD9AXszeezMlHC2UcXGdD72poqYa4oRtDx66vIYqs/HWmseXvoLcNNdgK2+KvaO9nitCcR66x6cdofjfSAZvbWxzF54hi+9YvknUfXnk8Q/eF7mDx5X+N9uiYx1i+N7lzhUbc9hbhGNo8lp7PXDsTOLxtQmBm378yhYnUHZ6hx6jgnoWUdjahHOMt8EQjekcHT9RY6tjOT8xtO8irjDo2NXeHjsCunnUnkS+StJe68Ts+c2x3bcY+vmuyxfcwf35Tcw8U5Ex/MC2m7x0s9Wt4lF0+Y8KmZRKBtHoGoajpr5CVTNDqOivwdV3T1oaO3CQGsHVtohuOpuxlcvgLVmq9hm588uh8XEBujx/Kg52aeteXlUm1eHVUk7+LkGUI3ccD1ywo1GoTFM7ZP5ZQGpO4XJZQFPPhlipNxGYZQ5qkVOmDqpR2SoehImNb10dwpj5OccRpGy0cbAp1gdsX8owLC3p52e7lYENIrXo/foawGUfw2G/6f3fwOMvx9P//713yqM/VJOo8hq/P357wKj6KEWvyD7h3oZHOrh40ALo7E6MgRbCsPLKDBuNp/Nuk+ml78BRpGxqD0NX80pksL4WUX8DIvSLWUujppdRg0vIlpnVGEcBUZRZzcBB4VvsJcb3WEUe4zC8CLtMyqPx0l5PHZyY7GVGYeL0jS8NWbjrf4tXupTcVUSit+fsVYS4d4T0J//DRbqk7AynIqP1wLc3H7E3HA81ip/wln2S1wWiCDuP2ErgHHBlzjK/VlSHZ0UxDj6G8TtIPcVTvKfR9ajY2kBimL8LBRJoThK6qLaeAkYXfSm4++rR2zCIaKuRnPqZhynbpyXXNLnb53l/G3x+hwnkqOlnEURoXPuzkUSHl6VHNGnrsV+gsjrXH85any5m/5IAsbS5ippJP22o5aK1ipJYRTQWCIc0jUFPEpNZJGDogSMXlpjcVX5D1xVv8JVYwLOapPwFvFHOpNZoTNRitX5DIzLdCewSPObT3uME0aB0WCCpDD6G01G9IOvMJoi5TRuMBfmF+GYFu0v37HT7ntCnX7koNtorM5Jsb+4WI4zS+SlHcbPCqPYYfwMjA+2mkiQKJTF57ttpPG0CPEWiqNQGcVoWgR6CzgU0TjiFrE6Yhwt3pd9GkkLaGxOCqTy3AryT3jzZKelpFgKs4xQGEdVRnGvQriky0+toOl8II1XAz8BYwjdNw7/fWAc7vkLMA6Lmqf+Vj7H6kgu6a5qboWHcGShCdHexpz0MCDMTZ9QZx222quz19uYfQsNiVprz92DK7gX5s+9UwFcPLiQ0ztcOLbVmcuRm6nPSoH651CTQm/2fjpfrqHjcQDtjzfQ8XILTS+3UJ26ifyra8hJDqI9O5mPbfn0dr6h4t0LWvpTqWvLor6tnprmDqqamqhvzqelMp6WZytovqBGT+Qc6s+ZMJK5n4G3l6kqvU1B+iXKnp+m9N5+Su/vZ6jlOa1dJWTkXST+4gqiYjw4GW1L5Fkros9ZcuuaDzmPN1KSuoW3D7dR+mA7aU8PUP7iIG9vbKbh0jpGUnby/toBhq4dZfD6cYZSjjNy8wi1z65JMTglBWmE7NqIrp4yBpoyWOvMx8tMlqX2Mqz3VSJktQYha9TZuEKJ5ctkWR2oSdBBC3adsCE8woEzoYZc321EZrgneZd3U1P0iqzyJh5VwK9v4HnJCFlFnWQXt/CqpI3U0j6eFXfzLLedp+mtvMzoILegm+LyLgorW8msbCS9rpvM1o9kt74nr7mb3LYustv6yJAq/OBVK7zs6ORlZyMv27p5Vi+eDfG69T3prZAuVMk2yGgbIat9kJyOQfLah8hvHSavs5f8rgGKuqC0Z4TKgTYqext509JBZT3U1EN1fRe1dbU0vhN/BI5Q2QVNvdDf94HezkHeNX2k6t0Qb/OqqHlwh86rR+m4GELnxUBa4vypjVpIScRC3t7YQ2lGIhsPr0VvkxeGq6yxWG6IyXJD9PwNMFhtiEmAPuYrNFiyxZitOy0I2azLro3a7F6vx7YAXdYt1WKplzqezuo4O6jj4qyDnb06FlZKmFsq4GyjjIO5PLbGsljoz8fZSl0CRisTGRysFbC3ksHVQQFnJzkcHWXw9VRjqbsaSxwUWeGkxGpXRVZ7KRC4UoPAdZoEblBnZ5A227dosz1Ym9A9xkTHeHPzYRD30vdwL28/d4oOcrs0jPvZYTzOO8bzkqNSFuPLwj1kZwZR/HQ5Vbetabi4gO7E6bTenErtszlU3Z9J1bUZ1F2ZRcvV7+hImU3nram03xlL16MxdL8aQ1fpeIbezRiFxdofoEYGsufRe3kGg9GzGdo3i4HNM+jeMpOudT9TvUadNGGYy7xGS6QbbJ5F7/IZVOz4gZYtP9O924y6476UhGny7qwa3dGq9Oz7gf69E+m6N4nON9/RXjaXtqdib/EHGrJn0ZI+mba08XS+nkZn7nxqM2QpfT6fgkc/kXlrBq8uf0vapXkkn/iFAK8JLPOQx9tZHxNdNaxM9LEx0cTZUgM7AwXMVOdjpDkfI2Fw0f0JF5P5+JjJsmGxI45ujqg5eaPkv53xG2OYHnyN7wJTmLv+JuOWXOJf/OL5YmEcX3jH8c+eiXzpcpFJ5tH8aHoKFesz6FpEYmp6HAvjw5gbHcLC4jh6Zsex9kjAI+A+3pufoWIbjarlKTTMw9E1PYq7SyRR+x9xcf9NUkITKbnwhNRDl0g9nEx27BPuHb5J3PZk9gfEsXF5PN4+cRjYnkbfJR4Dt/NY+V7AadkVHBddxcHnCnYeSZg7xmFkewZDu9MY2J/CwCYcI71DmOofwEx7OzZam3DRXsVCPV/WWnixx82LA+72RC9351GYI9mn7cgMN+PlYU1ehSnzYr8srw4qSHuMmce0yY0wJk8ojcfUpazF1B0/82jnPJ6Gykjvn+2VlVTJnBOaiDF2/hGtUYXx6WEJGCXTS3+lVA040CdWmtokFfE3s8qowvhZXRSKooBIcaRUjr/rnP77iuP/48A4LJlnxAj7N4VxtA3mt/fiMwGWQ0M9DAz1MTjUCwOtlD67KuUwBlt+R4jlbClWZ7P5HNb9xfQyQ3JJr9CfziKtyZLpZRQSp+KnPbq/uFhX7C9+anb5pDL6iIgX9d+Ot5pQGCfhoTba5iJaXuxkx2ArMwZ7+XHYyo3DTn489vLjcVAYi4OCeDYWW9mxOCpOxktzFp6i11nUCQpTitLXOKtMxEFlKhYyY3BQm4SV6lh8rOfibTMXG81x2Cr+GSfZr3CS+TP2Ml9h/+l2kP0zjnJjcJD9GmHAcZQfI33mpPCN9G9/HkdLwKgu4HYsnmrjcVf5RooJ8tOajIvBTFb7m0tNL6eTI4i6GUdkShynU2KJv3eBsynnJJAMTzotjZzP3Ign7l4SialXib+fzLGLp6Ug74up1yR1UYDkndep0ii6pKmSwvoyyfQiQFG0u7xpKqektpDidwU8Sb3EYjtlHDUmsVBnPB5qX+KpIXqxx+MmmnW0J7NcdxL+OhNYpDOeZWIkrTeRpeLoTmCp3gT8DSZJR4ygVxlPwd9wKquMZ0hntfE0NljMZKP5DLZYzSTEbg477b9jt9NcDnr8LAV3n1j4C5FCYVwix9ml8sQuU+TCCiVEh/SNjbrc22LE/SATnu6y5pkEi9afgrdteLXXgdf7HMnY70SOAEQpFseHguPe5Bx2l8BRGF6EelgVu5qauDU0J2+RgDHvuIfUT/36gJM0shZjaAGKQlkUt3BJV55ZRXNCME03gui8tYWBlBB6bh3lQ2cJfSOdDAwNQl8fA8PtEiwODfbQNyQidpo//aXYSW9fJz39LXzsqeZ2+DaO+RgRvdCIUz5GHPPQ44CrDntctDnkZ86+RWYcWmHD6SAvTm/15uAGR5Y7qeJlrYyzuQo+jvo8uBJOa/EdBsuv0J11lO607XQ/2UT300C60rbR+GwH5Xd3kXftABUP46G9CrrfMdBZRVllKk3DqbxtLaSqrZkKASLNTdTUF9H4Jp7ml/40XlajNfoHGk7L03Xbm4/lp2mpuEFZXgqF6WfIex7Ky3traX13kc6ObMpq7nPuSiCH45ay/4IXexId2J1gxpFLply95Ubm3QCKk9aTHh3A0e3WhG+15MxmC5K2OfAqYjUl8TuovhxG841Iuu/GwtMrtFcUU19fR15RHtv2bMPAWBM9bVnMtOfhbDSfhdYy+LvIs36JKpsD1Alcpcqa5QqsDFBkTZAmu47asHO3EZt9f+G4nxLPD/iScTGU0sxU8sprSKsc4FnlR16X9JFf2kV2cSsvyzr5tayP1NJBHhX08jizhey8UbNJWXkPhW+6yajoIqNhkMz2D7zuGCKjs4+C5kEKmnvIauslrWOEF52Q2d5LdnuLdKe1CmB8z8s2SGuDl+3wSsT3tL0np22AvPZ+CRhzxfv2YQrahilpeU9pzxCVQ928622nvr2Xunao6oPKXqjrGqCzrZPmXmgZhI4h6BkQ0UXveds4QEVdL9XVrdQWFdOW/4jm3BSaMuN5e3c/+efWkX0hmJwnp7lw6wj2m10wW+eMyWpLTFYaYrzSCN2lOpivNsJyhR4Wfqos22jK+kAT1q7SZP1ydTavMmDzKiNWLtLB20UVJ1tFHO1UcXbSxM5WFStrJSws5LGzEmHdStiYKGCmNx8HM2UczJSwM5PH2VoRJ2s53MSuo4sCHm7y+HmpSb3Gfg5KLHFQZrmLMiu8lFi/UoON6zXYslmL7cF6bAvSIyTYgG2b9dm3y4oL51dw895W7r4K5V5RGNdLDnA/8yCpmYd4nHeQxwV7eV6wi4zcYPJerqL0oSvFF9WoiJtH5eXveHt/DtXXZ9KYOJXuhGkMJU5j6OJEeq+NpeveGDpfjKUzdwKD1TN43zCXj43zoFaWD8ULGHz8IyPXf4SEeQwenU3Hzqm0bJ1C28bZNAar8+C4J++K0qhO3kPdZnm6l3xDV9A4egLnMHLAnKajrhRsl6ctzpCBeD26D/xEf/B42iPH0nL3W1qfz6Pj4XyqUmfw7tk0qp9NoOr5WOoyptKY/R116T9S/ewHyu7NIu/KJHKu/MjjeHkid8/D234yq5cb4uFmgK2VNjYWmqz1d8fVTg9TbRmMVX9GW/l7TPXnY28mh4PxfHys1FjsbouLry/m/huYvySY/7XuCv8r8CF/WPuAP6y4zz8uusk/LL7B/1h4mX9wi+ff3eOZ4BrPLPMIZI2PoW1+EhPjMGwN9+NkuBcX4334uZxmbcBNtu56xYZd6Rh7J6NgeRpZ00gUzE6hYx2Fi1ccsZG5XDn5lLvHblN44Qm3Qo5ze2c4aZEp3D58g8igJDYuPoufdyxm9lEom51C3vIsSpaR6NhGYuWVgNuyW3j738NzyR3c/G7g5J2MrUc8Vu4xWDufw94sGk+LCDz0d+Gnu4FlOktYb+TJVit7DrlbEbHQgDvbHMkON6XojD5F0Xpkn1An+4TaaDd0mDIZx7TIOK5DToQRRVEm5EfokH5YhUe75vN413wpvFuqAzwkT9ZxZfIixJqPCgVH1XkRIUbSB/nQ1kRfTzfdA5+A8VOixm+w+HuDy2+G5NEx9O9Dvf8+IP610viF+AX13zn/XYXxc0zPfxpjf3JbiwYZyUQjonrEzx3qZWCon8GhPhhoo+TpVdZaiR3GuQSbzWSL6UwCzeZIlYAr9UWH9AxWfAruXqw1msW4SLildUWbiwjuFt3R01iiJ0bTE6UqQF8ptFt0R4tdxmn4qE/FS3Wy1CPtIQK7lSdIlYACGG0WjMFObhzWMmOxXjAWW7nxEjgKgLQV6qO8UNAm4qE+BQ+1SbipiErBb3BV+AbhsnZQHIe9gjhjpeOmPhVPrek4CiCV/wYb8TNk/ozdgq9xlPsGBwGXYtQtNxYH2W/wENmP8uOwlxGjXVFZKCBy1NziojwGT41J0t6lAGCRKemjNp5FmpNwNf2BLcGexCUf4dTF45y9EUfUzQSi7yQRfTuBmFvnibocyamkCG6+use5WxekE3fvEhdTrxKeFMXZm/FceXaTlLQ7xN5O4O7rhxTWlVLS+IbCumLJ7FJaXyI5OkVgd2ltAcXVeTx9mMRKJ21c1QW0j5fyFr01v8JLqkAcj4+W6I+eiL/uePz0J7LYcDKL9CfipzuBxboTWG40leWGU/A3mMIKo6msNhV/FAg3/EwCjGdJe6sbLWZJwLjZagbBovnFfha7nedw0PMnjvrM55jPPMLFDqMAxmXynPdX4lKAGkkBalzfoMNtEasTbMqjHVbSebzDmue77Xi6w5rXe51I3+dExj5ncg+5k3fYA1EVmH/Uk9zDbhSc8JGyGSvOrqDq/FpqEzbQkBTE29hV5B134+E2EymPsfTUMimkuyJ6FZVnVkvQWBG9gurYAJovhdBwM5j228EM3NxB962jvO8spk9yRg9Aby+Dw22MCDf0QA8dI+10Drcw3NvG+55OBno76BhsZrivirsntnLcS5+TPtqc8jOQ/mM67qnHEW9DDi+yYPdiKzb6mLNusS1rltnj72WOtaEKRjpqGOpqYW6mQ8TxIO5d3kfRo+N0Zp6h/1U0vS8P0ZG2i57so7x9fJjCX6NpLUnnY3sr9PXDYDuDXWX09GTS1PeUisa3VLa1U9HeRlVHIxVVb8hLO0V12nJan5hQd1GJ5pNKtETpMnB/OZTG0lP2gPry25SWRJGRvYXCwhD6O25QV3uN5Ls7OHRhKUEXvViZ7MTiKzasum7HjiR7rl1bTN6VNTzY58a+pea4aXyP0bzJ2Kj/gJ+dOiGrbQjfuZCrJwIpu3uB4fx03lU1UF7TQkZuETt270ZPRw1d9QUYa87DRncenhaKLLFTZbGrIiuWqkjh0UGr1VjjL8uqNfJs2KbFzp1mLLf9gX3OaqSs8yDzbChZ12PJfvGI7IJickvfUVBQRX5mGXnZb8jKq+ZJdjXPCrtIK+qU9hffVrVSVtpIcXE7ecW9ZJT2k1s3RF5rPy+6hnnUC8WNI1TW91PQ3MvLzkHSuqGgAUrrkKJ00gRAtr7nVfsIzzuHedY5xIuOITJbB8ltHSS/fYjcrhEyxFi6HQoboKz6AwXChd3VR31rNwOtA/T0QTXw9iM0SW5z6B+B3hHoGISG3o9UtQ+SX9NC1tt6Cutbyauup7goj/ziFxQW3iX919O8SthP2p1IEu+fZM359ais0MBxlR4Wa4wwDrTEcrM1ZquMcd9kh91iPSxcFFmy0oQly/Tx89XA000JPy8dlvoZ4u2uhYujCg62CjjaKeHooIKdrRLWVvLYWCtgbCKHuQjrNlPB2kQJGyN57I0VcDSVx8VSAXdbJdztFPFwlsfHQwCjCn6uavg6qeHnqMpSdw2WeCqyerkKG9ers22bDsFbtQkO1mV7sDHBa/RY66XILn99zh32IunSam692sGV/B08TN/Fk9ehPMrcx8OcAzzMDeVx3g7SC4OpeLOFwnRvXt40JO+mLG/vzqT+9kzark+l79pkRq5NYvjqOPpvjKXvwSTI+QkqZRhumMNg44+MNMlBnSpdL3+m/tJUuKcIDzTpj5lDc+RkWvbNpHP7dNp3zKHogBnlT65Q9fyOlAXatWQMLPsX2PAdg6FG1O4wImOzHF0X7BlKtKTtwDy6g6fSu3UCnYen0pn0My2/ytB8Zwa1D6ZR+mQy+a+nUJQzg+q8udRn/ETto7m8uTaLkkszeZ2kzI1YQ7ZtlMXVfQGLVpji5KnB4qX6rPQ3JGSrF/b22tIfYDrKP6Kp9D1m+jLYmynhaqaGm7Emdoa6ODo6YemxEK2FK/i35TH8U8ANvlh1ly+W3eeLxQ/5YnEq/8PrFv/smsQ4z0tM9Yxnrn0EihaH0THej51+KIsN97HKcB8BJgcIXZ5M1OFcArc8wNzlnNT6ImMkgPEsCmZn0bKJwX3RVcKP5XBi+00uHbjJ01P3Sdm8neT1W7i3P4p7J29zcGMCAUsTcPaIR9c2BhXrWOSsYpAVMTqmEaiaR6HvkIDtwlu4LXuA14qHeC6/i/uS67guSsbZ+yLOjvEsdz3HCou9rDPcwAZtX0JMvNhhZs0hBwMuLDMk44AThREqlJ+V5805VQpPq5ETrkHGcU1eHFLj1REtsiIMyI8ypTzWipIoY3JP6Ei7jCLE+9leean9JfOYEjknFckNlycvXJ7Co8qkRcpQ82wfH9ob6O3ppHuwgr6BptHR8kA7fSK791OWooDD0Xgd8fvlvweGfw2Kn9//vwoYi59cZY3lfAkYt5h+S6DxDDaZzZYURtH2ssZkprTDuERbjDmnSZE6Im9xie63LNETId0CHqewSHcKvtrC6DIZP62pLNScInVH+6hPwUt1Eh7KE6UjdUgrTsBZcdTwYiczFhvZb7CVHYet7HjpFkqjeGa14Gvs5MfiqTENT82puKtOxEWK5PkGN6WxUlOMi+oknMROo6JQKAUgfi2BpqPSBKxlv5aAUUCnAEIBiOIIWBSQKI67BIxjsV/wNc4KwuzyeX9RjKDFSFqYYCbgJeVIjpOgUQRke1j+Quj+FcReOsKZy5GcSTlP9K1Eom5fJPpWArG344i+coqoy6e4k/GAmNsJnL56jojkMxI4Xnx4havPbnL9xR0uPbpG9PXz3EtPpbCujJKGcgpqi3nTXIkARhGnI/IXBTAWVefyNDWJDT4mOKlNHgVGtf/AW/NPEjB6aE+QAslFhI4AxiWfYHGxwSQW6U3EV3scSw0ms8xgsgSMq4ymscb0W9aZfUeAySzJFb/GeAaBVnOkHcZg21mE2M9ml9N37Pf8iTDveRzx+YWTfgs4tViO6GUKnFumQKy/EsnrNLm2QZsbgXp/AUYBjb9uMyc1xIJHIZY8+QSMGftdyDrgKgFjrqQyjnZL5x5xp+D4b8BYHbeWuoSNNCYHUXV+Nfkn3Hmw1UiqDyw/vZzq2HW8iRYKYwDVMWuoPLuSmvNraEveQeOtbbTfDqIvJYT2lLBPwCgURgGMPQwMt/63gfGklwGRC7WJ8NHhlJ8h4X7GhPkYsdfHhPXO+vhZa7LE1YRFHua42+hgaaCKnpoCuhpKWJpocSYyhNuXD5CavIfqF+eg5jG0vqC7+SHlxckUlaTQ2FFA13ADPe/bGfzYSltPHrWNd6iqSKCt4iZNbyqoq22lor6ZkroacooLyU4/R/mrABrTbKlPMaD7pDwdkYo0JJoznH+QkfrH9Le9pqPjLm9rTlKQv53OpiTam38lMz+RsJgVbIzxxO+CAw4JZrgkm+KfbMGueGtOhFtwarc5N09uwV37F4x+mYnR/O/Ql5mNvvw07PW+Z7GdIus89dm72o1TkeE8SXtNZk4Oe/bsQk9bGV0xPlOfh7nWz7iaKLDEXotlzmqs8lIhdJ0JuwN02eyvyMbVCqxbp8iOID0CHOZy0FWFOE8dnvjrcX+DLQnrXXkSvY+c5DPkJ0Ty7Mh2nh0MJv3EHjKiD1OUkED57fvkpz6lrLiC3JIacsubyClqIi+/iTdv2qmu7ia/aUBSE8sbRqioFUpjH+ldw7zqhKJ6KKuHwmZI7/hAXssw2a3C5DLMq/ZhMtqHyW0ZprBlhKLWDxS0fyCr6z0Z7e/Ja3xP8bsBMps6Sa99R35WFrXPXvC+4g09TdUMNdUz0NVH7Qeo/Qg1QPkI5PTC0+Z+HjUPcL+xl19bBnjU0ktGVho5mfcpyr1JzvMYStITefQiloPJu3AL80F5uQaWAfpYbrHA6YA7ngcKGu1tAAAgAElEQVS98drtjleQA6YeKhjazsfTTxdfP10W+mji7qKMk50KjvYqOIjpxKfbzUUbe3tRC6gsHWtrRfT052NoIIulqRL2FmrYmSjiaqmKl60GHrYqOFvK4+GgjKerIt6eCvh6qbHQRQ1PO2V8HFRZ7qWLn7sSS/0UWb9Ok5AdxgRv1Sdwkx7Bm4zYsFSDZbY/scVDiRPBViRE+3LvSRD3C3aR+no3j17t42HGAe5nHeJu9n7u5+zhSd4OsotDKC8LJvfVInIf21D8yJD8W2pkJ/xCzrk5FMbM5E3iLN7d+J625wsYKFTlQ40Gw03f01//Pe+bR4FxJFeJtuSZ9MTOhuuqkKxM76nv6I504GOEMRyfxPDZsdT86kNzbqxUidm0zZq+VXNpXjGdyqWzyPP5nsJ1C2g+pk/HCS2adsyle/M0ejaPp3n7GBrCp9KQ/APv7nxHxcM5VL6aS2OZHF11qvSUK9Lw7Dsqrk+hPGkaFckzeX1FlTtJ1sSf9+BE9Gr8Nzngv96O4O3ubN/mwv7QpXh7mqCvMR8T1Z8x15qHrf4CXIzkcNL6BSeVeVgrymChpYGBgSFatg6MW7iDr1eE8x8rzvCvKxP5p6VJ/M9lKfzjwst84RzDF7aR/IvTaWQtTmJvcBgvoyOsMjvOFusIttpGstEmnKV2EdhbnUDX/Aiq5seRM45E3iwaJatYVKzPS/uGepaRODmGs9LzJIfWxHDn+H2yws/yKPQQr09d4knUfU5uTSYoIInFiy9h4x6PvmMsatZnUDI/haJJOMqmp1A2OY2KSRQGdhdwXnSbJeue4LHsJk6+SbgtjMPVeT+LHHew2mYd60182KBrTZCxOTus9InwM+RhqCMFkS4UnrGg8JwphWfNyIsyIeeUCS/CtHiyX5WM43q8PKxBboQ+b2IsKI4yIue4NulhIp9xtOFFGGSyj6uSc1KJ7JPy5J6Uo/CYMmmn5Kh5vn8UGLv/fwqMpc+usd5Gji1mcySFMdBkBmsNpv/F9LLKcLo0kl4pwrl1RmN1PpteFuvMkEbRfjoCXESMzqjxRfRGe6tPQoyhhbrorfYbNAoVz0UCxgk4KkzAXiiJsuOwk5uAnfxE7OQmSgqjjexYrOaPwp+X5nTc1CbjrjoJdxWhAo7DVXEsDvLfSEApqYsiokdxPPYSOAql8hts5cZIECnqBz8rip9h0VnsTMqMQbolkByDi6IYO39SMJXH4qYsMhtHIdJdRcDlOAkcfTQnS00HB49t5FzSUWJSoom6HkP0zQSibiZy5lYC5+8kcOZqNFGXT0tgGH09lvN3LhJ/P4mEX5NJenSd62l3uPr8FhfuJxN1LYb7n4CxuKGc/HdFUmC3AEbhjC6rL6astpCiqlxev7zJ/kAv7FUn4qM1loUaf8JX+2t8dMbjrTvpN2DUmzCqLOpNQADjEgGNOuMllVGMpkXkjqgMlIDRfA4BRjNYZTCVNcbT2Gw1e3QcbT+HPS4/Eur6A/vcxEj6J44unE+4iNVZLEv0UnnOfoLGxNWqJK/V4PpGHe4GG3N/qxl3g02l+6EAxu1Wksr4co8D4mTsdybvsCc5YW6Swlh0wltSGUWji2h/EfAnAWPiRpouB1MVF0DuMVfuBxmQftCZz8AoFMa3og4wdi1VMaupjV9Hx5VdNN8OkRTG3pQQ2q4d5H1XMX3vO+n/DIxDLYxIIav/tcJ40kuf075anPbT5aSvPkcWGrLLXZ+NDjosslDH1VQNBzNNXOwNcbLWw9ZUF1NddYy1VfD3deDx3RhKc6/T1fgKespgsJ6PQ21SFmTHcCPvet/S/KGRLtro+lBLU8tLat5coPDVDl5e8afr2TlGistpf9NARWUNRe/eklNeSmZ2PIWv11Lz0omGu9aMnJSlP/xnmhO1aH6xhuGWh/R1ZNHdnUZ7xzUa6s/Q23GTjpbnlFc+Ie7WIQLP++Nx3hX7q47Y3rXH5qoJi69asCHRnMVb5dkT5EiAnxkGij+g/uMcVL6biea8mWjJTkVXeRrWRvNws1XD09Mebx93liz2ZqG3MwbaSmgp/YSB6s9Yas/HyUgBL0s1ltiqEuCozK4lBhxYbUDIcmWCVymyK0iTkHXKhPorE+Gvzc01ZqQ6/cCjRRokuKuRsMiMtFB/2uN303B0BbW73Gna7c7bLXa0hPhSvmsNObGneFP2lsK6DjJK68jJLqf0eT41L4ppz62nvqaP/Lb3VDWMUFU3REnzMNkd78ls+0Bx/XvK6z9Q0vyB3PYRylo+UNQqRtAjZLYNk9UyTH7TCCVNHyhp+UhBG2R1fCS9fYDsxm7ya7tIb+mkoLGe3If3SDuwk+KwYPJOiD3EffTfu0TN65dUv35FdVYWb/PyKc0rIjeriPTsEvLfNJBX0czjjGIy0+6R+ySZnEexFGUmUlr/K2cfnWDNmXUYrDfHaIM5JoEm2IU64XnMj8Unl7Li6FJs/A3QtV+ApbMSTm4auLtr4u6qgbuLprSr6OSohbW1snTsbNVwsNfE0kIRS0slbKxVpFvAopG+LBZGCtiZKmFtKIuzuSKedqq4WClgazofV3slPN1V8PJUxsNVGVc7RVytFfG0V8XPTYvFXhos8VNl1WpNNm7SJ2iLKYEbjVnnryOtJay2kyHIQY6TawxJOubGw5urefhsA0+eb+fxi1BSX+3nXvpBbmUcICU9lDuZe3iUu4uMwl28ygzkyVN/nj9ZSlbaSvKfLycv1Zvc+/Zk3TTgVYoimXfnk/d4HnVFCrxv+4nB5h953yLPyFtF3mcqUHN6HPUHxtK5fyqde6bREfotzSIc/agaHB0H576m9po2jWmr6H66ES66U7tRjvKNhpT6a1LnN5c6AYyhKnSEqdKy/Uc6Nk2jL2gKbdvG0nhgPA1nZ1B1/0eqns+jLluW9jIVesqUaXj6HW+vT6EiaQpvkmdReHEWj5JUSbxgztkL3kRfDmHjvsXsPLaa0+eDOHtmA+fPbsXHwxALfXk8zNTws9PG10YNXzMFPDR+YIn2fBaqy+CuqYiTgQZuTjZYe67E1GsTFkv3oe13iDk2u5hsHsoUq6NMs4lkjnMs832S8LCLJcTkNLvMo9hucoKt5ifYIIK5zY7ibHYMPcMwlI2PIGN0DDmTcOTNTqNoFYOS1XnUrM+jbXEae6czLF8Yw971yVw8+JA3iXcojEkmK+Ym98JvE737OptXxuPrE4uTRxzW7vGYOMeiY3sGZdNwlIzDUTMTUTpRaJqfRdfqHBauiXituMOitfdZ6J+Mu0soC+02s9ZxPYE2S9li4ckWC2f2ebhzxM+ei5udSY9YxrPwRTw46sGNPVZc2KBO1PKfuLB2HjeCZXh9RIvXh1XJPaFJcZQ+RacMyD2pw+tDapLKKFpeMo+ok3tSg9xwVXLCFck5KU/hcVVenVbk3YtDfGxvoqerk56BitEdxs8jaVGM8v91hbHk2TVpJB1oOksCxs1CbTKczjqT2VJwtzSWltpeZrJMb4akMC4V4+hPTmkxkhbA6KslgHESC0WfsYYI7J78NyNpDxUBfJNwFY5ohQk4yI3HQV6YXyZK6qK1jFAYJ2AvL+BxPFYLxDj5Gzw1puMqvk95ojQ2dlEch6vC2FGVUiiVvztCTbT7NMoWe5DitRh9C1AUY2mhMApl0Vl+3F+URjGiFs+lkbTyBMQuo6vSWDxUxku7i15S1I7ov56Ah8Zk3DUms9RLl6Ont3Pu8knOXT/zCRgvEHXjAmduXSD+biJnr50l6nIU/xdt7/VVZb5u6+5/4FycNdecVeZUpWWO5AwDGIM4GOQMEgVUJKNIMGAAFQMqGBAQEQQD2ZyzGMCcEQURyVmtek77fWjNmnPtdtra++xz8bZv8Ak2b2w+9vftvQs1sejMUQ6dOkLh6RLp88GaIkovnODoxXIKT5Ww/0Q+Z2ov8rjpuTT1jY8kYHzx8bmkMD7/8ERSGOtf36W29iR70iNx0h+Nv4nIp/wbwSb/INB0FAFm46SVdIhQGM1GEmw2ihD5aELEalqAo1AdTUdKt4yiWzrSYgKxtr8SZzuFSIuJRFmMJ972F5Idp5L4/X5RAONGz5mkec74Exh3Bs0n038u2UHz2R+iRs4iNQ4v06U0ypATsSZUJ1pIsHgq2ZpT31XGS6kOXFknDDBOXE114na6O/czfLi72UMCxicij3HHQup2LPx+n7iMd4diaCpaLgHjm4PLqM1w5dRKc2q3eCJW0gIUhbr4Q2EU6+iPxcvpOL6OTzWr6KhOQgLGss383vWU/r8AY//gfx8Yd/qasjfAgP2h5mzzk7He25QENxk+5mp4W+vjbGWAUqGPq6MFDram2FuboTQ3xtJQEz8XBQd2JfG0roqvQ2/59q2N/v4uOtp66Oroo6uvm/ahVnp+/0Tf0Fs6W27SdP8g784mci9Hyf3dNjQUJPJ77W1a7tdTd+8OD17XU/vsAbdqc3l8K4bGq260VjvDNnUGdsyktdiElptRtDdW0dNeT0/Xffq6L9LTUUFv51maP97kZVM95x/VsK5sLR55C1Ed88SixgWLGjscq2zxOKogIMeMsNVm+EWYYSyfzfw5k9GYOR2tGb+hPWsSOnMnYqj1G+bGc7G1NkBpa4SDnSnOKjOpssxEayaWwslpqo6zXBMPKx0CbbWJdNAm2deY9aEmpC7RY22UDusT9ElbacDWFUbsXi7jSIIV5wN1KXRaQIGXjCxXI4qCbOg5tIb2bUF8TrGjO0FBd7QJPRFyutLD6TpbxcOHjdS+6uJe/QeeX6vjfc0FXh6u4M3Ri7y5/ownr1p5+bKTN41DPG7+Sm3zIHeb+3n0rodnjX08ae6nrmWAZ81DPGoZ4r5QGtu+cv/zVx5++sbTlj94+mk4i1Gso++293GvqZ26d11cb+mRonleXTrNw3UxvEv05FWSLa0rbehY7cG7TRE0bI6kcUcCjdlreLs/ndcHd/IwP4umM5W8OVVN9c7tnNi7gbsnsqmvzubOlf2U3t7L6vJUvDYFYhAowy7GDru1jnhs8yVw9yIWZ4URvjUI+1AZNp5auPgY4uwqKv4McXYUT2M8PBU4OBphLZy2tjrYOxji6GiIUqmDnVIXlZ0utjZaKMwXYG2uhp2FOk5WGrjZaOAnQNDDEB8nLVyV8/F21cHHSxcfb1283HRws9fE3U5Aow4+TrqE+psStkhGeLiMyEhzVsTYEr1EQbC7Fv42s1nppscmbwP2LjHj6HpHLhQGcqVmMTcuJHDt8mouXU3lzI0NVN/cQMXNDVTeXs/J2vWcv7eOS3fXcvFOKhdub+DavU3crF3PrduJ3LkZwd2b/jy+50rjC0da3trQ9EqX7veT6f4wlZ6G2XQ/mkPv5dm83vGfNG/4mY41Y+leNYmeNb/RuWE+vRum8vvmMQxkTeB9oTbNZWa0l+hBoRad22X0HUuje3c0naHTaImYwYfEuXRl6NOboUXfhll8TZ9O/6ZJdGwdy6d942g4NZn3V6fz4eYMmm9Mp+nCFBrKJ/CmZBKvS6dTVzSDG4UzqS4x4liFO7nHQsmt2Uh6QTJpOcspOLGeI6WrOLBvOQHeZrjb6bE8xJldGyLYsSaECHcjwizmsdHbgtVOMpbbG7PCy4q1y3xJ8PZlsZ0bwSpfvFVBOCqXYGsXT+DSXFamXyN5x0MWJV0iyj6HDcbb2WyZRbpqL8mqLMJtd+Bqno6l+RaMLTLRkGeiZbMXHWU2mrYCGHPRUuWjZ1+Age1+lM65LPQ5SExYMVtWVlF/5BpPSq9wfFMx+9cUs3F5MctC8/HyzsHZKx9H38PYLyzCKfAYDgHHsHQvxMB2HzoW2egostG1yMLIZg8KpwPYehzE0TsPb8+d+LukEe6SSpQqgUjbaKJU0cQ4hpPouZiti5eSvSyYTaFerPSwIEalSaqXFgeijDkcp0VR9AyubdKjdpse9bv0qdslwNCEO9sNubXVkNtbjbi91ZDa7QIWjanLMuBBli4PsnR4mGnIzX26vL+xjd/bP9HdKYDxNf39LQz2iVi2dgalKLZhaPw/vJL+bkARJpT/l3vG//YN44/Q7+/NLz/aYaQWmH+7YRwUGYzfbxj/+HHDaDeflba/kWw7mSTbKQjTS7TlZKkaUNwwSk0v5pNYYv6LBI1h5mIV/eOGUYR3jyVA3C8aj5b6owUwipV0gKEYccMoFEZxwzgOH71xeGmPxVVA4YIRuKiPwlVrHI5qo7GfL2BxrKQyOmuMlu4aBTB6603AS2+cBJpCERTA6K39z7W2iOZx0xr5LyPeCWVRwKKLuuivHindLrqp/ywpnJ5C5RQNM9/vF3+oje7ao6X7Sk+tEfjqjsRP3C0aivzIEXjqjcTTYCxuBmOJXuZE1qHN5J7YM6wkluWRU3mIfRUFHKg6NAyMZbnsKd1HQXURFddPcqimmINVhyk5d5zc8gKKzpRy9EIZRadLpa/P3b3Ek6YXEjDWvXvEC9HuIlbRAha/A+PDN/eovXeaA5nLsdcfTaBQEU3+ziLTn1hkPoZgxQQCZcPmliXmowiVj2axxVjpuch0BKGmIwkTphfz0SyTjyXaaiLL7SYTZ/sLUZbjibGaMOyMdp5GiuMU1jhPZaPnLDZ5zSJj4Vy2ifvFwPnsDJzP9oWz2B0wV8piFPWAQmE8FmssraWrVsqpTrSUoLEm0QoBjhdTHbi41oHLqQ4SNN5Kd+fOJg9qN7lTv92Hp7sDeZTp9ycwvs4N511BDE3FAhiTeZ2/jNubnTm1Us7dDC+eZodKt4sNedG8PhDJ27xI3uVH0XJkBe3HUmn5oTCWpdD2L8DYL62k+/9dYfzaype+HzeMnXQMia/fcmpXMrv9zNgXZMjuIGMyAsxY5SUjyEoDZ9kCnBR62Fsa4Whrjp2NGQ625jhYm6OSm2Bvpo+HjQEnj+3m9YuLfP39I4N/9NHU0U1z42e6PrTytaedP7585Gvvc/o+XKH9wWHq88N5tsuel5u0eZVhQH2WH1/vnOHdzfPcuFbJnaeXuP3oKnduZfPyRhRNZ51oP+YAm/Xp2arJ+0JL2h6u4+2zMjpa6+ltr2Ow6yoDXefobr/Gh/YnvOx+z51P9ey+doCFhYsxz3PC5LgjZicdsapW4lhlg/tRBYsKLQjeo8I8VJfphlOYuWAa82ZPY8HMKWjM+g21GZPRmz8bfa2pyGVzsbXQwsFaH7nhPMx0ZmFlMA+VTB2VqCwzU2OhpRrRTrok+5mQHKTH2nBdNojO4RRDNiTqsmmVERlrTclMMuNohDU73A1JVeqyxVXBXl9rLq7woCnDn+YkKzpjDfkSY0B3vDVDeRvpu32X+3Xt3H04wJPr72g5c4v+sko+5B6kofAEb05d5eHVezy5/47nb/p42PiFO297udfQSf2bzzx+28bjxi7q3/dQ19DNvfc91Lb0Swrj/favPGz9xpNPf/D40x/UC9d0Ozxo7aX+fSf1DQNca/lKffNnWm5epDEtktY4BZ/iNemLns9QhBo9UTp0RevSFWdM23I5LYm2tG/yo2lLKC3ZK3i6NYYzK/0p3RDOnbwN1BalUX5kNalHV7KkIF7KWTTzN8d+iRUuaW4s3OnHkn2hLN0VRNgGDzyXyfEIMsbDxwgnJ11JQVTZ6ePgYIyLuwKlvRG2dgao7I2wUxmgUhlgp9TDzlZHgkUrCzWsTOehUqjhYq2Bl50mwa56hHkZsNjbkIXOoullLl7Omni6auHloYu3m+6wGUapiauNOo6Wcwn2MSE00JSli+VELFGwfImSxd4m+CnVCbKcx0Yfc7L95RxaYkH1Wgeu7PfmRqk/t2siuHkmlqvnV3DuUiKnriRTfW01lddWU3VjNSdvruH8nXVcvJ/BuQc7uVifyaV76VypTeHm3WjuPwjm9QtvWt870/xaRutbbZqejuPD0wk0PfyVtnszGLg6n/e7f6Z140gGNvzKt/Uz+X3jPP5In86XDeP5fdsvdO2ezqdcLT7smkp35ljYMZKhXBO4uxtOptIfMZXW6N94I2J4NmvRl2UAB4zggBa/58xmIGcyvYcn0XxyBK2Xx9JyeRxNZ8fSVD2O5vIpvC2dwePi+VwtVOdKmYwLZx05ccqH3PIl7Du5gazqLWwpSmZbXjSHSxMpyF/J2qSFpMT7smf7ckoPp1GSv5bkJUoSfU3IXubEVn8LUj1MWOVjyppgG5IcLUmwsyReZU2ckxNRrt5E+iwhJ7OUY6UP2JF1jZjkMqKU20nR38hGm91scMuVYNFFtgFr0zRM5dswsshGz2IfGvIs9JRZaNlmo6ncj6YyFz2HQxg7FCB3yEXldABf74OsiKzgWuljrpfWsyEqh5SoApaE5OLrn4ejVy4qn0Ls/Uux8yvFOfgEPktr8AyrRuFyCAOb/RIw6iiy0LfKxtBWzG6MbXZia78HO8stOJutw0O2Ci9ZCm6mYlbiKovCS7aIhTIvPI0d8DG1ZrGNgmR3U3YsMmBP6BwOhf/Gjc163MnQ4v52Le5n6lGbKWBRn3s7TRnOZzSldocRdVmm1O0xoW6PIXXZBjzaZcrNHAPe39zB7x2f6f4e3C2Acai3S/p3Y+g7MA6bW36YXf55wyhuGf/rPeM/G11+mGLE7aJ0//g93Pt/SC+kH/4Bjv9zE8z/CjCKmB0po/F7nuOPzyLH8YcZRnJOC2Ac7GNgsJc/+j9LppdYBzWS7KaRopxCslJ0SU9D3C+KEcHdw/WAkxE5jKJLWowAxuDvLmmxig4wEk0uw3C1UH/U8DpaUhrH428o1tJiJuKtMw5PrTG4a47BWaiJaqNw0RiLw4LR2M0diWqemBGo5v+Mw4LhdbWHzljctcXPjMJDU8TcjMZbe1ipdNcWeY7DsPgDEgUgSnE9wuSi8TNuEmQOA+IwcIq1tnBrD/8eP9bU4p7RXWcsntL7kfjojiDAYCS+esP3jJ7C4S2bhJf5FNauDWNfaRZ5FbnsP35AumEUoHigqlAywEgKY3kee47uI7+ykBOXKyVAFPAowLHw5BEJFkvPn5BgMa/iEBceXJUML2IlLW4YRWC3AManHx5LKqO4X3z4+h51jy9SUrABWxFmbj6KAKO/EWT8d+lGMch8PMFmws0+gkUm/5BAMUwxWspYFG7ocMVYlsqFsjheCvaOUIwj1noSK+x+Id5mAvG2E6RawDUu01njMo0Not3FZ+73wO4FbPefL5leMgPnsX3h7D+BUWQxFkfqc/T7SloojNXJ1lQmWlC10uI7PFpJ0PhDaRTAeDPNTQLGh5kLeSY6pXcKYBxeSb/MWULDwWhaSlf+uZK+tclJMr0IYPyhMDYejOVVToR0w9hYEC2tpD+XrvlTYew5kUyraHoRK+mvnfQP9kNPNwND/7xh7PzWQde3z3zr7+D33i4p+qBTAsoGTu9exW5/c/YEGbIz2JS0AHNiXI3wkKujMtVEaa6HtbkBthYy7CxNcRTQaGWGo4UprpYy3Kz12bcjkebGWwwMfWCQAdr6h/g22AtDrTD4lsHP1+l8W07TnWweFEZwMVXB621yWnfo05RtxMMiT748LefNvTLuPzjBnccV3L5XzeObO2m4EMbnCiWDR5z4mmFDy3Zr3hwNovlJDo8eVvPx/W26Pl5mqP00X3su0Nl2n6b+D9T1fOBycx3ryrfhuM0bRZYjxvl2mB+3x7rcHocKe1yrrHGs0cOryg673TZohuowzXI2M3WnM33Wr8yZPgWNabPQ+HUu2vMmYqjzC8Y6U7Az18DaWA259kys9efgaa2HneFMnGSz8ZHPZpH1LFaFmJK8WI+kcE3SVhqyIUmXVSu1SFqlR0qaKWvTLcle5cxKL0MirXVY5Shni5sFOV5G3ElQ0rzWlo7l+gzFaPMm1Y9P1aV8fNDA/XuD1F/p4tOZ13w5dh7y8+k7lEN72VGaa2p4efIcH1+18PL9IPWN37j/doBHbzt58v4zTz+08/R9F48bern7uoObDR3c/NjDnbZBatsGedAyyMPmQeo/Dkqr7TttQzxs7uF5wwBPGpDieB639NF++wqtm5fRGatPx4o5DMTO4EvkbwzGTGEgZjJ9cdPoWTGHriQt2tbKeJdqxa1YGSeXGlKxzIzzWyI4m76Mk9uj2L4pgJSiFTis80YWaoVdoBW2/jKCd/oTnhNC9P5FLMnwYFGyLSExFvgFG+EmuqHttXF2MsHe3gQ7exkqB1Ns7UywVRqhsjdGpTLETqmPvVIPla0OdjZa2FlpYG8+HxeLBSxUaRHspEmErwFR/gZELNQjyFUdL/s5eDstwMdVC193PbydxV2jOh5KDdysF+BsOZdAD0MCvAwI8Tch2NuQpW4m+FqqE2yjRZSdHlt9rDgYZEtltAOX1rtxNdON63meXDviw6XShZw7FsDJ8kVUVi+m8kwk1Rfjqb4UT8WFWE5fXcnpW6lU39nIqTvi7nEl124v4/7dIN488ablpYqWZwY0P5zNh7pfeX1vDA0PJvHx4XQ66+by9ZYGrXnjaM8YTe/GiQxtnMbvm+bRnzqVofSJfNk6gsGsMfTsmEr72in0JE6G9Nn8nqdHxxlHuo5Y0hE7gdYVk3kVP5F362fRuVefocPGDBZp0Vc8i76jU/j99G/8cf1nvt3+md6r/+DTmf/kY9UoGo9O4mXJHB4eN+RWtZLrl32pOelAcZkjuRWh7DmVyu5TW9hZvo7M4ngOHltBwaEEsnZGkbVrOfmFGygpy6DkaBrbNy0iZbElaYsUrPc2ZL2vIZvCFGwMtyEhwIbEIDtWL3Fkc7wPsYE2xIV5kLk1nV378knPLmVbwQVWhOQQZ7udOKfd+FttxsFsPZZmGzGTZyCz2InMci8yywMYW+1HxzoTXdtstGz3om13AGOXYsxcizF3KsDaOR+l437il1+kKPc5OzdfJTggh2BhdvEvwMHvMJZehZi4HkTuXYIyqBKn4HI8QsvwWVKNS2A5NuGaI7YAACAASURBVO5FGFjvQ99KrKf3YGC7B0NlNkbKbIxt9mAq34qFaRrWxuuxMlyHqZ7IZNyApWwNNsZx2BksxsU4iEArfyLs3Uh0s+BAtA3HE004tUqL62ma3M3Q4t5WAYz61GYa8TTHiqcHbHiea0ddloL7u815tM+Cx/sVPNwroy7LmKd7rbiVa0LjjUx+b2+jr7ufvsEGBvo/8aWniy+9nxn6MzKnaziRRhIDh4FRgKKUUjP4T4AcNrX8M+T7r6Hef4VLCRj/CY1dUrXf/1xp/NdawC9D/5q/+Ncsxv9dYHzy3SWdpPwOjHZTJWAUod2RwjmrGI7VCZcPK4wSLEqgOJFgE6EuijzG4ZFW0kbidlEojeJ+UaymxxMggFFPOKUn4qs3AVf1UTgvELE6I3FWG42Lxjic1IXKOBZHtTHDwDhvBPbzh8dDRxheJuCuNRoPrdH46o/HR2cMQi38dxOLUAwFAAqTixhp/aw5UlITf0CidEOpOZKF+uO/m15GSKqjZIDRHo+bBLTDCmOQkQggH4WX3s94Go7B2XAcgXbz2bx1BTllueRVFZBTkU9e9bALOq+qkJ3F2Rw+I24Vj1B4qpi88gIO1xzhxMUKik+VkHviIEfOHKXyag3Fp0vJrzjEoaoiLtVdkxRG4ZSWFMaWl5LpRTK8fHjM08Z6Hry8w6MXV6mq2Im9bDy+piMIMf2JUNlPLDIdTZCZMCCNZZHojZb9RIjZCMLko6TaP9HmIlpcIi3GEmU5jiiLscTZTGS57S8sV04k3nY8K+wmsMpJmFyms9FjFpu957Jt4QK2L1Qj01+dzEA1MoMWIFbSO/xms8t/DnuC5nMgRF1ySZdGGUgKY02SJVXJVlQnW1Ej1tIpNpxZreTsaiXn16gQ0Hgj3Y2bm9ylLEaxjn6xZ5EEjKLpRWQwihtG4ZBuO5FC6/EU3hyM4GaaI5fWKnmw3ZfnexdLCuPb3GhpJf3+UBwfCuMkYGwtWUVLdcrwSvq7wihc0r1fO+j7F2DsYmCgm86vHXR9FQDZzu89/xUYd/kryAwwYnuIBbEu+vhZa+FsoYODtbG0fra3MkUahQnOVkY4WZjgpJDhIDfGwUIPH1cZp6v286n5Ad2djVL/aEfnc9rar/LhfRnPH2fxrDadiyXBVO1ScTVbxasiRz6UCPizpP6UNx8e7OfRnYPcvXuYuw9KeFZ3ioabWbyvCaXzuAN/HPGme08gDXnLeHspk+dPqnj87DIP7hTw/uluvnXsp735IJ/b7vO87TW1ba+49PoWacXp+Gz0RpVmh81uO+yLXLA/4oTjEQccT9hgeV4P65NyVCeccC/2w223L7pBuswyn8JsrV9Rmzcd9Wmz0Zg7Dm31cRhoTUYl15KUVweZBs5m6oS4mBDuYUSwSo1A62kstZ/OmsWGrI7QZU2MNquj1UkIn8XqRB2iErVYvM6AlP3OVFTGciBjIVGqBcTK5rLXTU5FqCVXww1pXmNOZ4I2A9FzaS7MoOn2Pd7de8fzax9prH5Cd+FZvu7ax+9b1zO4L42O4ky6qg4xeP0SPc2tPPnQz+MWePrhD1409vKs+TPPP3XyvKmXJ696JYXxdkMnd5p7uPu5n9rmbu6+aaP+TRtPG7t4+KGT+x87eNbUw6uGLzx5C9da4PnnIbruXKY1LZj2yPm0rphBR/xM+mLmMhA9j34xMfPpjdegc4UuH5cb8iLOjFsRplyOsqIuLYgHOcmc2LiI3LRAUlI9CN7ojdEic8wCLVEFW2PqqUXMgVBWHgwjfpc3i9fakLzZVYrR8fPVwMtVHU83AxwdDLGyNcTazhQbpQlKOxPslEY4qIxxsjfGWWWIq70hTmJFbamOo5Ua7hbz8bVWI8xJm0h3LVJCjEkJNWR5oA4xAToEOs/G32Uefq4a+Lpo42mnho9KAx+lOr7fZ6G9Jk6Ws3Cyno2LYhaLzDVZpNBmsYU2y5WGbPWwItfXippo0f7kyZ3dPjwqCeFeeQi3KhdxpSKY02X+VBxfSHlFIOXVIZTVhHK8OoSj5cFUXorl7P3VnL0Rzc2bodRedOL+KUNenVen4fw0Gi+M5+OVMbTenkDTgxk03p9O04NZdNap8fs9bb7WzKY9ezTd28bB3tkM7pxJX/58vhyaxdddI2H7z/StHEFn/BQ+xc6kLWU2X/bNZ+jIDPpyptCZOpnmlIm8ShhHw7ppdOzXpTVPnY6jC2gtm0JL5Wi6L4yGuhHwaCQ8GQ+PJjN05ze6Ls+h5bw+L84oqD3twMlKFaWHjTh8WE5BeSA5p1aRdXoju6rXsuv4cg7XJHG0ah0Fh1eTc3A1WQWryTuexuGydPbnLGfDSjeyk7zYEmbFhgAZW5ZasjVWRUKANWtC7dge60pOiheZsfbsWxtExcFtnCo/zv36t1y738zuzCsEuWXjZrcVO6t0LBRpmFtsxtRiKyaKTGTyXZjKs5ApsjC03oWxcg+GdvsxUOVi6lqE3P0IZs4FWLgeROlRgMotHy+/w7h45WPnnotHyAk8w2twWlyFXUgV5r5H0Xc+hInHEVT+x/BZXE7AslN4h1Xj5HcCmSpPUhpNVLmYOORi4ngAmdM+jB23Y2yzHjNFCnLzRMxNkzAyScTEPBlzeQJW8gjs5WF4y8MIsvAn3NqeVE8Ljqc4cHKNCadS5nM5dS630tW5m6En9Urfzzbh/VEXes4s4nNlAM9yVTzItqB+rwUP9yl4uN+cR/vlPM+x43a+OQ03dvJVAGPvAH1D34Gxt5OvvSJhQ6ylRSD3cHTOcD72D4f0jzid/w/A+EOCHKbPf1UZvwz2DCuG3zukhxte/s8D49PLJ4hz1CDFfgarVVNZZT+NJNUMooRD+i9NLyKHUaykfwBjiBSp8wvBJgIWxw6bX8QNo5GARRHaPWx8EaaXQKMJ+OlPwEdnAh6aY3EVyuKCUTjMEyvpMThJoDgW+/ljsJs7CuWcn7GbNwK7uT9hN0eoe+Px0BmHh9YYPDSHodFLa7QEjCIqR0ChMKwIEBTzY808HKXzT0e0UBQFFA5/jzC1jJG+V9wwDv8eotN6Iq6aYyXA9NcXQdej8NX9O976P+Mtm4CT0UQSQqzZuXc9+8sPcqCygEOnj5BfM9zsIuoAMw5uJ6c8j6JzpZKqmF9+iPzyAgkSj5w+KsHjsfMnKDp5RPpcUFnI4ZpiLtdf/36/+IQHDfW8aHmFaHYR6+injY948eExYiX94NllzpzdT6iXFv7yUSyWj2SJuTCziOicsQSZjpFuFUPNRrDEYjThlmOItB5PtM0EIi3HSsAYbTmOGKvx0vpZCud2nsJqlymscfmNVLdppHnOZLPPXDJ850nAmOmnzk5/DXYGqrMzWI2dgfMkYNzpP4esgLn8WEmXRP4TGMsS5N+h0ZqTAhjX2HFurYqL6xy5vN6J6wIYN4vwbm8EMD7PDpZuGO9t9UHkML7KWSoBY3vZKj6fWCWtpG+kOXBtg4MUvfNy/1JJWXwrDC950TQXrZDuF5sOx9FSnExzZTJtVYkIhfHz8U18/QGMA3380d2FWEl/EWuE/u7hWB1pJT0MjOIupevLZ74NNHAmaxU7/S3Y4mdCWpAFgVZqeFiJXDojHFVynFSWOCsVOFub4qIwwsNKH3dLY1wszLATsTrmInxXm4RoD+5cOsy7h+d5fecc716e4c3rozy8v5MX99K4dDSIM3kunM9x4HqBE/VlLrw468yziy48vRlC89N8XteX8PRBKc/qymi4d46GS1m8ORHGpxJXug/58fZgLB+v5vLm8Vlu1V+j5kIJVy+s5t3DJTQ99ebercVcu3OYa/WXOXPrNHklWaRnriB2gz/OcXKsk2WoMpU45DjikOuIslCJvMoUyxpbrCudUZ5wx+WYNx4HXbFdK2OB8y/MNh7HbPWJqKmPR2PBeDTnT8RIcwY2RuqojOaz0EaHZe7GJPgZkxJszNpAXdb6L2DjUh02CpNLtAZrl81l9dI5rFmuy+JYDUI3mpNU5M+u8lCqTqaS6G/OEq0ZpBqqU+xlzt0ER56tlPMxWUbXSgP6zxyjrfYRn67cpv3sJVpzc+ncnErvqkiGVocxuGUZbdsjaNq1kuaifXR/eMez1kHuN8PDhm+8FsDY0i51QD9rGuDZiwEev+zm3st27jd08rCpl8fvO3n++jMNrz/z/u1n3rz9yJumVt60dPOicYj6N3C5GR59aKPrSgXdG7wZiJpD2/LpfI6dTXeUJoMRegyJidRhMEqXvhh9uuNkvI8y53Wckucr3WjMCOdkWghHsyPZtM2fiDQPrBabYepnhjzAEsUiBWZhBsTmB5N8wJ/YNDuiVylYs15JfIwJwb4L8HKag4uDBnZ2utg4mKKwNcHKSh9bG0OUNgY4KA1wUurjqtLHXaWHq40WLgIWbdQJsddmmbMOcV56rPDWZP1iQ9KWGUm3pvs3uBEToEWwy2z8neez0EkDPwcNgp20CLTXwF+5gIU28why1MZFPgNnxUw8FXOJNNMh1EiNAO1ZhBsuIMlciywXU8rD7bm23osH+4OpPxLC7cqlXD8ZwdUzkVw6F8G5c+GcuxjJ2UtRnLkUxamLkZTVhFB5KYrzDxK5fGMJdy+58eSUCW8r59BW8xvtVeNoqxnN51Oj+XRuIs13FtBSp0FLnRod9Rp8rdOBayISZzw9ueOhZA49eVMYvDiXwQsz6cofD3tn0LtyLJ0x42mL+4XWpF/oTptE//ZxDO2ezODuObSn/Ubzmsl8SpvFQK4+vUd0aCsTcTq/0n59HD13R0H9KHg6lq/PJ9D7eCJdD36lu3YuHy+p86hsAbUnDLhQasiZI3qcKDKh8KgHeacS2F2ziszKJLKrEii5sIaKi5s5WrOFovIMCsq2UFyzg6LKDA6XrCdry1I2RzqxIUBBWqCctBAFqwNN2BhozfZQG/JjHTgUY01hrA1l64O5kr+NN7dqefXoM9dutJKecRW55SYUVluwsMpAZpYuqYtCzTNVbMdUsUMamSITE8udmNrswcR2L0bK/Zg6FWDhUYTcrQAz51zsfIuw8chHZrsH96ByVL4lKBeWogo+gVKaMmwCj2PhcwRzDxGjU4pP6AmCo87gF34aR9/jmNnno2e9DxP7fEydCzB1zsfUJQeF607MbAUwCliMx9QkDjN5IuaKRCwVcSjlS3FRLCJAEcwSC0/ibK3ZHiDn5Bpbzq7V42zKLC6tncXNdE1ubdKXbhcf7DHh5SElDcXOvDjowMO9NtTtETmOttTvVfAoR8HLAiXPD9hz77A1H2r38q29g56eAfoG3zHY/4mvPcPAKE6L/gqM0vpZMsF0SKHewyD5vw2Mw1Lkj4qYf1cYvwz1/rPNZej7uvn/B4Xx2ZUyVrhos9pxFmscprPafroEjCK4W6ykxTo6XD6RpeYij/FXCRhFcLdQFyXjixTaPfZP44uoAfxxwzisMo4j0Ggi/gYT8dGegLuAMQ2RfTgWR3GzqDYGh/mjcZg/BtXc0djOGoHt7J+xmyue/8BmlmhfEarfWNw0BSSOxFVtBO7qI3FT+1mCRmFg8dAcxY+7RFfhehYxOkJhVB82uPwwuwgwFAqkAE1hchHvhRIprapFNaH2RFw0BZyOIkB/NAF6P+Gj/Td8DEbgJZuAm9kU0hK82XdoO/srC9lxZC8nrlWTW1XA/vI88qsPsbM4i+xj+yWQFIaW/LICDpYfkqao5ghHzx6XpvTMMelZWF3EkVOlksIoTC/1jU+4/7ae59/bXf50SX8Ydknfe3aJy9cKSYlRsshmAmHmIySDyyLZKAJlY6QbRmFwCTMfiaj+W2Y1liib8cQpJxFjLVzQQlmcQLzNRMkJnaiaLEHiBs/pbPScwUbP4YDubX7zESPUxd0BmmQFaZMVrMWuReoSMO4UbunAeWQHzmNf0HwOLdWmJMqA8ngZVYkKji83ozLJUpqqJEtOrrLhrFAX1ztxZYMz19NcuSWAMcOLx7v8eZ4d9K/AeGAp7wvjEMDYVrZaymEUwHgz3UmqBRQB3cLs8i4/hncHY2kpTpDuFz8WLefj4SQ+lCfSWrGCzqMr+Vi6kS8dj+n50k7vQO8wMA5+YkhUAPZ10f6ljY4vn6QcRqEwDvV30f21jd8H33E2ezWZAVZsCpCT5G2Kl2IBTpZihWeMvYMlDioLnJVyXCyN8VAY4mOphbeVER7WClRyc5SWMhxsDfCw1yY+xIrSHXFU7lzJtRMZ3D6TwcXSWK4fXsSZXSou71ZxdY+KW4XO3K1w5v55Zx5ccePh9VA+PMzn/aMyXt8v43VtJY03LvDm9F6eH42g4YgP7Ucj+HxjP++fnuX+01pO1taSvnsVh/OVvL5vxqeXehQenMnKVFe2bE8hbW0MaUlLyFgVRlpqECvWeeGZZInlKlMsN1livdMORbYtpocsMSlSYnbcCfNyBywq7XA5ZY/PCSXe+yyQR83H0HMGWoaT0VD7FW3139BXn45cZy62erNZaKVBjKcBif66rAvVY1+8ObmxJuyK1WVLlDqZK3TYFq1BZqwuq8M1CIvQYNF6S6IOBRBzLIgTt7LZnR7LMpkJ8eq6bFWYcHKpKzeWO/E42Z72LT4MnTlJ19nLtJUW0HNwIx2bQuhe5U7vCgcGE5zpS3Lm8woV7xI9eL17DZ2Nz3n0uY97H4XCCK/f9fL0Uzt1H9upe9vNk8cDPHvcycPHn6l/9pknr9t4+66D5letvL33ipc36ml+/IrP75p42fiRx+97qXv3B1c+iSzHD7Sfyqc70QYiptMVM5WO6AV0RunSE2VIX7QB/dG69EVr0SNmuSFNMcY0JljTkOLM+4xgzuyMYO++pazODcNroxMG3tpYB1ghD7LGZKkF9utVRB30I2G3CwnrLEhaI2dVsilJ0YbEL9Yj2GMBrg5qqBz0sVAZo1DKsDDXxsJcE6WVLs52hrjY6uFqq42LlTru1up42Wrga6dBuIMWy911SfHVI8VXjfQwHbYs0yMtXIdTeUvZssKKCO/5+DvMxlclQqPns8RVh6WuuixSLcDfeg5hImJHqUaQsw6RbjJSrEyINNIkTHsuwfOnEqM7m21KA4qDLDmV6MSdPUHUly7hQnkEZ2piOHsmjvMX4zl/JZ5z1+I5ey2Os9diOXs1lpoLEVRdieb0nXiu3Qjh4Xklbys1+Hz8V/qPjaH/2Ch6T4yj/cREmsp+pfmmNp1PZHyq0+HTfTUG67X448Z8+ip+oadkPINlv9FX9ht/1M+ip3YqH6t/4/cqffq2TaV35Rj6Y0fTFz+OnpRJ9K77lZ6tU+jNmk7v1un0bJhBe+p02jNmMlSixe+XtRm6N5veRxPpfjKSL88n0/diMm3PJ9L0eBzvH4yj98k8+u5p8q5mFi/K53OvZA43StSoLtSjuNieQydjyK5JJLMqgX2nEzl2fT0V1zI4dn4HR0/vpKRqO0eqt3O4PIPsvQmkrvBiTZAt6xcq2BRgyXo/M5I89Vm/UNw2WlKSZM+xJGuOJyupSAvifkUeD67covrUU9Kzb+C7uBhrx72YWe7AXLEdhWIHcrOtWCq2Y2a2BRPzzZhaZmBmLcBxJ+ZW2Zha78XYei+m9rnIXQ6icDuIuVseqoAjuIQcx8whj4Xh51D6lKDwKEDukY+NfzF2gUdwDjmGc/BRbL0KsPPMxz3wCAHhNfiHn8Yr9CQK50LJLa1vm4OxVBWYi4FyDxYO2cgt0lGYrsZSloSVLBmFbDWWZqtQmiXgZBqJt1kYIWa+xFg6s9bJisIoG65tsuXaRh0urpnB5bUzuZEmVtMG3NluwqMDch7nWvL6sCPPDzrwOMeOuj02PNpvS/0+S57kWvP6sAMv85yoK1HRfD+Xbx1d9HQLYGxksE/coHfyraeVb38Bxh/r5h8VgcONLz9Uxr/eMv63VtLim74Do9h793f+F/OLAMZvXwf49mVAAkehMIqA7q9fht+J9z/mx2r6x92iqBf88/NfjTDf7xn7B7sZGOzhj742nl8pJ8FVAOMcVqtmkWw3nQTlVOJsphJjJaJWJkuhziJWZ4n5r4SYjCfYeJwEiyGiJtB0ghSnI9zR/gbijvE7MEp3i8IpPZ4g40n4CeOKlrhfHIeb+hhc1cfioi6gcTT280bhsGAM9vPHopwzEptZAhjF8x9Yz/xPqRpQQKPkqlYT+YmjcJOgUYDjCDw0RuClOUoaD42RuIucReGGXvDT8FO0xfxlTS0g0V1jJJ5ao/9caQ+rj+Nw1Zwo/bkEMPoJV7Tmf7BQ++/DTS+ySQQ5a7J7ayQFJ/ZLeYtr9qRTU3uWPcdzpHvF3Ip8Dp8ulgAyv0a4pYvJPZbH4api8k4cJP9EAQIaj587wakbp6m6WkPFpUrp3cUHV6UcRgGMDxoeDlcCisDuD094JZ6N9Tx9V8+D51e4fruEjckehKqmEGI+gjDTn6Wu6CCTUQSJSkCz0dIqeoliJBFWY4i2Hc9y+1+IU04gymoMCSpR+/cLyQ6TWeM8bRgSv+csbl04hx0BCyQ1MTNgeBW9Z5EO+0J02Ruqw55QzeFYnWA19i5Sk0wv+4IXkL9Yk9JoIypWmFO5Us4xAYzJVlQmWVGRaCGtpoXSeD7VnkvrHLm20YXbWzwlhfGxUBillbS/1PzyYl8Yb/KW/akwdlSu5e2hSG6mO3Jrk4sEjKLl5W2euFmMp7Egjo8CGEsS+HhkBU1FiXw4kcCnE8v5fGQF74+s42v7I3qH2ujt7+GbUBgHWiVgFNVOnUNtdA19Yqivja+94i90N71f22GwkTPZq9kWaENqgCVLHPTwsNLETq6FnY0Jrm5KnOwtcLYxxUmuh5u5LgutdVhoa4y3nSX2FnLsrYUJRh8vlTZL3XVJDTZnb5wz2fGu7IiyI3eFDYWxRlxYb8mFtTKub1HwtNiDp9Ue3DvpwN0zjtRWe/Pqynaa7x2l6UEN72pP8+HWNRovH+FFdSqvK2IZvLGLj3UlvBIK9LXzrN6xnaT1wWzbNI2bZybw8eUsqsrnsChcHR93E+L8HdkcHUDWyhB2rwkhI30RiVv98F6nQp5kiskaM+RbrLHKUiHPccQgzxajY7aYVFlifU6Byxk5gSdtCT/hxOJ8B3xjrLBQqWNgPANjvWF3tKXmVHwU8wl30SAlSJd1S3XYG29ESbIph1cbsztuAXkpuhSvlVG0RkFK8FyWLNHAK0Yfn832BBQGsrV6E0dP5BPp7EXgAlOWaRqRaKLPAV8brqb48zkvhS9Hj9CavZv368Pp2uBCV5IJvQn69MUb0h9nRl+0KT3LjPiU5EJT0Xa6Wl5z/2Mnd1ug/j28eD/Eo0/d3Gr4xI1HzTy4+5lndz7y5O5HHt9r5tXDZrrefKbz3lPqCo9wOXMHzWdO8vXZQ5pfPuPJk+fUPXzFk6aPfHhyjc8FKXRFG0DkdDqjptIVo057lDZt8Tq0rdChfYUWn5er8yl+AZ9WatIQr8XzeH2eJyt4v8OXU7mxrNsVyJJsPwyjDDHw0cXSX4EizAazeFt89/iw9IAnMekWrFknZ3WyEWuW67NhhagANGVVpAUBnvrYKrVRKI0xUehjaqSOsf48bOQ6uKqMcVXq42yhgaPZcBOPv50GwSoNIkTMmoc2axfqssZnPunB6mwKVWdrpB4XC5ZRmOFD0Y5Awr00CbCfj7/dPFYEmJG62Jp4LwOW2M0nzkOfWB9DYhYaE+9hRKaLnE2ucqLM1FhiNJtlutPY62ZGxRIVZxIcubHDh/vFYZyrjKG6Jo7qk7HUnI7h1PlYTl+O4/SVOE5dieHk5WhqLkVTcSWKyuvLuHozlMeXnHldqc+HI9NoL55E++HxtB6exIfCX3lZ+CtvTs+jrdaA91fn8v7SVPpuz2Hg8m8MnJ1IT/UYuk+NhztzoUGdjgdTeHHxF9pvG9BdNIuetaMhbiyIu9Plk+leP4OeXbPozJ7MwI5pDKbPoHvtb3xcPZFPu6bAJW14pgHvpzPQOI6OpxP5UD+Ot4/H8/b5L7x9/Atfm3T49lybd1UTeVUykWeHJnHn0HROHlTnaJEVxVVhHKiMYH9FOIUnI6i6nEj5hXWUnM6gtCaT42XbyMlfw4b0JSxeZE2Asz5RriakeJix2suMZA8jVi+UkbxQkx1RMnIS5BSlKjm4SkXuhmAunyzlYHEV/nE5GHpnYuq6DyuHAxibbkNhvhNLsx0oZOJWcCtysy2YW2zB3GYr5jbbMVfswMI6C3PrPZhY70GmOoDCtQAb78Mo/YpwXFSCd2QF9j7DSqGB9W5sfQ4hc9qDjW8BDoGH8QgtwTOsBBe/Amzdc7B02YfnouMERJzFZ/EplN6lGNruR99mL6ZOQmXMw1i5F7nlXsxNMlAYbsDGcD1Kow1Y6a3DznAdTkar8DRaToBxFOGmHiTZKtnmraAmxYb7mTbSCvpa6mwurp7FlfWaXE034M5OGY9y5dTnyGmtWsi7Ug/q99tSt8+GB3uteJyr5Pkhe14ccuBVgQv1JS403c3ja0f78Ep68D2DfUJhbJdW0uIpGV+k2r9OqVtagOKPDulhcfCf0Phjwyze9/e2D89fVtrSHWN/F//jR1bPj+cPqXL4KFKsosWI+8U+vogRsCj1Rw8MQ6QAyb/OX6BSfP9f+6j/+vlr/wDf+nr58qWRLwPt0NvN88s1LHfRJEmlQYrSgJXKBcTY/EKs5WxirWYTqZhOuPlUlsmnEiJuFiV1UayhRcuIaH6ZRKhMgOSvBBtNIkBvPP56E/DXm4ifzkT8dScRqP8r/nqT8NIUoDhaWkk7zR+J/dyfcZg3EscFY6T7Rft5o1HOGYW1gMa5I7Ce/RNWM/+Oq9Z43LTHS6viH0YZsZ4WCqPT3L/hNPc/v8OigMeReGqOxHXBT7jM+/swMKoLVXFYmXSaJyJ0hqHTU3sMLgvEynokXjrj8NYZz0LNX3FTFyab0fgZi6//QZDaTwRptfev8gAAIABJREFUjcFPNpWwQAsyC9eTV5VDfkU+W/O2Unm9kuzSPew5to+86oMcuVBKwZnD5J0SdYBFFFYXc/jkEelWcf/RXPYfPcDBykJqbpym7FIlx86XcfxCGZfuX+Xx+2fUv31E/Zt6Xn96zYumZzxrfMwrYX55+4CnDXU8fnmTh4/OcuzwRhbaTCNAqImm/yDU6P9msfHfpUBuqYFHPpEwxSiWWgpgnMhy+19ZYf8LsdZjSbCbSKIY5XjWuU4lw3sG23xnSlE5WcFq7AqcL1X/ifq/vSEa7F+sLQV154RpSlWAewLnsX+RGjmi6SV0uE+6KNKAo3EyyhMtJFXxWLwpZSsVVKdYc3KVrQSM4o7x3Go76YZRAOOdDG/uiDrA3YE83xfKw50BPMoM4Fl2CML08qEolpYTibTVrOF5/mKubVBxN8Odp9nBvMmL4N2hOBoPL+d90Qo+lCTQVJpA09EVvC9NoPVoAp2lK/lcsoo3RzfBpzq+DLbQ92X4P0zf+jr42tfJl76O4aPlvlb6BzroGeymR1RpDnRA/weqdiWSukhFqJcSJwsdnCx0cZBr42pjiK+THBdrQ5wt9XCxEvE6erjZG+HhIMPNzgRX0QFrZYSXlT6LXcyI8TRnuY+MjUttWR8qZ12QEbsjFeTFmlGeIudsqikX1htQt9eChqMuvDnuSEOZI43HnXhbHkbrzV003S3l1d0aHt6u5nFtJc9qy3j3oIqOpxdpuVHGhysnOLJpOWsX25Kdbs3OzdM4XjKbm9dMqb3uTqDn/4Wfy3QiApSsivBia3IIe9Ij2Lstkh3bl7Jp1xJWbvcncK0dqngDbBK0sE6TYZZtiWGBDfrFNlhWOOBUZY9HpS0BNUrCTquIqrAjPNcSt+XqmNhMQGE0GTu9afjIRY+0DqFeasRF6pOWpENW0hzKd8goT9ehOk2HMxnGnM60ZneKPjFL5xG8RAP/ZTositYgdbsvp68XcKziINamMtz1TQjR02ONhR7Hw+15vjucpkRfuuM86Y51oivWit54M3rjDOiN1aEvVpvBeB0GYoTrNZy3L+tobGmhvqmXW01wvRlufYIHn+De215qHzVw99YjXpx/xYuLH3h5/j3NF17Cxet0bF1BW4KK1jgTWlbZ0r8/kqEDGxnI20hLVhi9Wa6wUcG35dp0x2jwboUmr1cu4OPyOfTEzmUwVovOeENaEsxoWGHGqzgj3sXo0xCpzcul2rwMN6Jtsx87tixkXdZiwtZ5ouutiXGIDMNQExRRCtzXOBCy2YUlmxxISpWzdoU2SRFzSYvXYmO0FlsTzEmPtyHE0wAbhQYWCkMsLc1RmBkjNzHAzsoMV5UFruKm0WguLrLZeJvNIFA+jWj7+azw1iHZT48NgfpsC9ZnZ4geW4M02LXMiCsFMVw6kkDt2c3kbwlhqZM24a66bIywZ2uEijR/E1Y7ziPdS431/vPZm2JJbpKC26sdKEq2JHO9DetXW5K6xID9XjpcDFbwbKULjVlBPC8O4WblUi5VLuF8Wag0F6uWcLFmKZfPRXHxYjRnL0Zx5ko0VVcWU3E9mHN3I7lSG8eNW7HcuxnF05tLeHTOkfvlutw/OpPHRyfz/vhkPpdPprfyF34/ORFOj+GPsz8zePFv9Nz4D3oe/gytM6BhOh+ujeRJzc903zagq0yHli3TaE/6lZ4Vk/gQ/xPtGZPo2v8rHQfG0rl7LIOZUxjcPI3OdVNp2zyT7qI5/F6rBh/n8LVtLDT/B70v/0Zj3c88qR3PqydzGOyQ01Q/l4cVY3lVOpXGQ/O4UzCT4zm/UZyvQVWliqpiM87lanFx91zKUqdTluXGnp3hpKdFkhrvS5i3AhcRe2S+ABeFGp7W6ixyMyTYVYdAVw0iFuqT6jOTjCB1di1TcCBxIfuSo8hYvpr1y3cRtywPP998nFzzcfYswcmjBLn1HoxlW5HJMjA3zcDMZDMmRumYmQhwzEQh34qldSo2dtswt9mJoWUW+jb7kTkcxDm4ApeQY3guOcLihEo8gi4iUxagZ7UdU8dMnAJKcPA7iuuiMtxCSwmILSdoeRWq4CPI3A6i8CrEN+Ys7ovLsfI4gNwpG0sBmS77pCpBles+FLbpmMpTMTddg8IoBSu9RFyMU/A0XImPXiy+2svw11lMvMKRbV5yKpOtub1DxsNsY+5mGHJ5jT4nV2pzdoM25zJmczNbk7r9MuoPmPHysC1P8q25t8ece3sUEjDez7bizi4FdfuseXLQiruFfry/c5CvXQ3fe6FbGehrZlCaVvp6hsFvoLeNv05/z2f6ej7/+W6wr1363N/bxlB/hzQDfe3097Qhfk2M9H6gky8Dnf9zYPzhoPkBiwIY/4TFP1fR/waKP6DxOzD+u/Hlr7AoPn/pH+JrXz9DXz4wNNgBvV08uVROtOMMVtrPYKXtXOKVU4hTjZKeMdai6WXYJS1W0iHiXlEAo7HokJ4kKYfBRhMRE2Q4kUB9AYjjWagz7v9h7b2CqkzXtd21T/bB/qv2wVqrZ5tjt21OKGkQBiPBGOScc84ZESQrillERFRyEFBQVEDMOWfFnHNsI+a+dr0f2rPnXHP9e9WuffDWO/j4ht190OVV9/3c90Og0VACDIcRaDScYNlIgk1G4CdsZX2h6g3EVSShJ/8sAaNQFyWF8a/AOLk/NhP/hs3EnySLWECjh4FIVougjEg8C/DsjwBA16k/SeDnbTBQquwRKWxhXUswKKxrsaN6Wj/pXTc9YVeLUEw/aR5S3OJdX+MhUoLb32C49O/oZTyQQIshBBr+jVD9/oTJhkt1EIUFkaxtW05dZzW1m2soqS+h80gHtVtrWd0qoHENtV311G1roLa7gZY9rRIYdh7ppnpTLWVNq6naWEv7vi0SLLbu2ijBogDHvd+B8cKdHs7dPMetZ7f6gPF+DzcfXeXK3fNcuXOOi1ePcvXaQU4dbiHYYQIRuuHEavoRq/h3CRhFIbc0V6oeKqmPYo4xxX44GU59wDjLaQTZziPJc/mVAtdfWeA9juVBkykL0/sOh0YSHApQlGAxxoiqOBkVMUbUxMuojTWSQi5iHaA49fEy1glYnKlm0yzxP6qNdITCKOCxSwBjnp0EjDtnO0qhlwPz3KTAy6niAE4uD+TCqnCurI2WEtLnS4K5vCqCaxWxEjA+25wrAeOV6mgJGM+XBnB1TZSUoH7UksWDllk8XJ/Nww1ZPGydxaO2WdxvncXzDX8HxhsbFkrA+OWDAMbXksL+9f0rvrwXlQiv/gTGD2LF0yexW/odH3tfwtu7bK+YQ1aQNf7Oapw0hhIwumplEiD6OaskcPSyk+NtbyE983VR4+2sxMdRia+9Eh8bOYF2cqJdlcS6yUnwMCHNz5yZ/qYURqgon+FAfYYNnXPs2VOk49BCNSeL1VyqtOV2swv31ntyp8aHu82p9B5dx7vze3l09jDXT+7n9vmD3L94mNc3z/L0/BFu7K5mx9o81uaFUZRkz+IcJYtnj6ehUp/tW2yoK7MkzGUwvlZjCHeQMyvYmYWJAZLKWFmYwJqiOIqLIikqCiV/fiBpC7xwzVVgU6TGrFjD+GJzJldbYtxsi2qjPXYd9thutsJ5mzXR+xxI7HYgtsGOiAVafKNNcXGaipetHkEO0wlznUak93Ti/aaSG21AzVwtO9c40l0q50ClioONOuqXm7B4noz0LCN8wsbi7jcGv0hD5i2PZMe+ahbOjiPc2pRY+XSSjCcy39aUXfkxHM8J4UZRFK/L0nhdEsOjAjcezbLmZaaWV6kq3iUp+JCs4kVFEc8fvuH3O094ev4Cj48f4eHhfbzuucDrOw+4d+s5p3qecvrya64fvM2VXVe5tu0sd9p3c610KddzgrmVrOFeiikPZim5V2DHk+wg7mQGcXqmLTfmaHmbY8HnGYZ8TNbj9xlTeTljKp+Sp/I1eTrvhMKYYcHDTA230tVcTTHnaqIhl+KmcSZGj9MJJhyeYUlerjPZy0LxTNJi6muAKkaDZaIW+3RbAue6E1nkRsRsW1Lz1GRnmTI7x5x52WYUF1hRkm/H3DQdUT4m+LnKcbaVo1Eao7E0xdpaFHWrcXPW4OGswFU3HQ/NRAK144m2m8BMj2kUBJowP8ycReGmlESZURpjyuLQ6SyPNaWrNJxnp6u5vLuY893FtK9KI9nHkNwIJYURCgr9jSjynEJHvhs753uyc4kH2xa7c6gilnVl/qxY6cGi5Q4szFdSO8Oc4/NduLzcgwurXDnb4MnBbWls786gs2sGHd3pbNubTdeBHLYdKaDzWAFbj+Sx+Uge2w7NYv/hTA4fy+TwkRkcPZzAqcPRXDoaweX9fvR0OXJxk5YrbebcW/8Lj1qG8nrTML51jeBb1wD+2N2fD/t+ovdEP77c/AWeT+T9+VHc3vYzPW0/8XLvdN61G/J02a88yxvCy+xBvFv0C+9Wjaa3dgxv60bQWzOSz5W/8XrZCF4tG837ymm8bpnIu/3j+XZzArwYA89GwbOJ/PFYj/f3DPn42JLeuzpu7tfjdNMILq8by7WasRxtkNPR6EBbix+tm6JpqfWmfZUNbfOMKIkYToLzSOKCrYgOcSDC3ZgINxP8rKfha62Pj85Acj2CnM0IcjHFz8GQAAcDkl1MyQ9yoCgmiIygEPxtfPFzSMXPfRFenlV4+W7G2asTnVMDdq6V2DiVo9QuRmk1H7VVEUrNPJTquagtF6DWLESpnofKqgCN9XzU1sukeUaFdTk611r8ojvwi92Mf1wbkelb8YnYicqxBnOHFdgFVeEY2oR7zGZ8ErrwjtlIWGo7UTPbCUndiktEK5aeVbhHthGWtp2AuM04+tVi5bIaG/cKbN0q0dgtR2czG50uH2tNDjYWmThbZOAhT8VPnkiYMoEYdSxR8lBSFEqqo23ZM9+Bs6vUXCgz5/gCGXvzZGzLNGLHHH12LZnIiTXGXK235vo6W242OXC90YHzFQIWreipsuP8GhtOr9JxqdqRWy3OXNgQzeMz6/j2RgDjSz70vuDTh8d86n3Mh/fPePffAOMPCBTgKM5fYfLH7wQwiuc/fv4HYPwhRf64+0Ivb/5UFr98FvOL35XF77Ao2c8/APFf3T+g8c95x77vS9b0j+DMh88SNH788piPn97wR+8bLh1oI8VjFFmuIi07ihn2g5nh/J9kOg8jzW6wZF8m6oYQox6EWA/YB4wiIf0r4RbijCTcYgRhAhjlIwk1HyGpi4HGwwgwGoa/Yd8dKBuO/3dg9PwTGPvhqjdAqtRx1huE01RRrTMI2ykDsJ3cD+sJP0nQ6KY/GA/DIbhN/0t3owBCAYx6P/dB4xSx2k9U5fSFY4Si6CGsaKEmCnVRvw8axWdhaYvvCsB01xOrAvuA0ddoCIGyYQjl0ddsMAHywQQa9yPQYABBpr+Q4mvJqrI8KtrKqO+spaa9itUt5Ww+0E7zjmZqO+qo2lJNpaja2VxFxZYqmna20Hm4m92n99HQ2cSa9ZVSInrz/g5EAGb9zjbqt66j49C2PxVGAYxnb5yVgPH6wytcFWsCH1ym5+YZLtw4xaUbx7l89QCnjrRSNNONaIffiNIMIEb1N2KVfyPmOzCGqwYTbdlfUhjTHEcyy+U3slxGkef2G3muo5jj/hvzPEazyGcCJUGTKQ+fRkW0IZWxxn/eVbHGVMebUPP9NCSa0RBvIoGiUBSbk+U0p8hpnaFk8ywrNmdp6cixkc7GTEsp9CJsAQGN4gg7es8cZw7N9+T4Ej9OLw/kVEmQBIyX10RJ6efzy4P+BMaHzem82JrH864CLlVFSZb05dVhXKuI5m69qNzJ5fGGHB635vCoNZuHrVk8/A6MzzZk8vv6LJ615HF9/YL/FhiFjSDVIrx/igDGdx/f9AGjUBjfP6BrzRzi3fpURGcrY0ldFLdQFX0dlRIketqaS8AowFGApXju76gi0EmNv50FQfbmxHioiXGXE+FsQLSbAdHO00j2MCQ/wITiCFM259mzZ54dh+drOTJfwcllKq5U2HOz0pU7Zf48qs/g2dZVPN/Xzqtzh3l17SSPLx3k2dXD3D+7m4ObqmleFs2KLA/mpzhTPjeYJbnWLJ1jwvIiQxpW2ZERNo1ZwVqCNYaEqmTE6SxItVOR72nP4jBPlkZ7kRdkR1aYLfkJrmRnuBNd4EjgQmfUhRoMF2mYWqLBtNYeeYMt6vW2WLXbYrnVGvddlgTvtSF6hwvxGz2IK3clMt+WkBgl/h6GhLoaEelqTKizjHB3E2bHqamZZ0lHmZIdlSYcXK9gV6sl1eVmLFhkROKMyXgFTMIvYjqp2dasWhtNS1Uamb6mxJiPJdFkMonG05jjaM++BRnsKYzl5JJk3mxYzKf183i1OoUnC4J5kufF01nuvMhw41nlcu4cvsLtzh3crSvj4aocbi+KoWd+FGfLi7i2ezfXLj3mTM9rrhy+zrWdJ7izpZue8uUcnRXOsQR7joQaczpcj9szTHiYJedOuj2HYnWUe4ynKUKfqzMUvEk24lvCJD4nj+VDyiS+JRnwKUXG85kyHglVMV3FjRQFl+Nl9MTocT5BjxMp+uxMMqAhVp+CQk/C0u3QBRtjGaHALMwcXbI1nrluRCz0IzjXnsAMDXE5KtJyLcgvtKJwtiUlC5yYP0tHaqgxke76JAXqCHO3xF5jiMpyOjb2pjg4mePiLMfLTU6guxl+tpMJs5tAsusU8vwNWRxiRkmEnOURpqyINqUkRsayKEOWRhrSuSyQPy63cKIxk0f7y7i1cxnFKZbMjTJhbrgRC0INKIsw5nRpGJdKg7lc7MO5lUFc3LWUnRszaKwKpHqVE7XL1Byqded8lQvny63pWWvDzSY3zuycyf7d2ezYPYvOvbPoOJzD1mN5bD6WS9vhLDYeyKR9fyY7d8RyfKsvJ7rcOdZpzYkuC053y7jQbcSlDmMutcm40mLKjWYZd5tHSMD4e9tQPnUO50v3ED50/8zbPX/j45lh8GAKnx9M4Pm+Edxa349rTf140TWBr536vFv7K28WD+HtgsHQqM+3xil8aBhHb8OvfG4eBW3j6a37hedrhvF5oz6vNo7n+bZf+HB6NDyYzB+3x/P11kQ+3ZjCh6v69F6W8/iQjPPrx3G88hcu1I3nQvUYTrS5sXNLMpu2ZtG4OZ/G9TNpq4+mtkhHru8woh2HkxVnS26yK7HuUwm2HUeg9UT8rKbgpzPEz8YUTysZrmojHCym425piqdahafGBm9rD1ysAtApI7GynIXWdhm2ro1YOrWhctqMyr4Wa+dy7NzK0ToVo7adj9K6EAttAWbqHMxUuZgq8zBR5GKmykeuKUStXYiVdhla3QrcPGoJi+kgOGYLATHthKZ0EhCzHUf/FjxjN5K86Bhyn1VYBdbhl7KdwMQuQuI2kpSxhZSsbqJSu3ALqMPBq4Lg2HYik7rwCWnB3r0KW5cKbJwqUGuXYKfNwd4qBwd1Jo4WqXgoU/FXJRCmiSHBJppUu3Bi1V4s8LRma7Yr+xZYS5U450pkHJ1nwIF8Y3bnytg7z4C9iydxfJUhl2osuVqv4+56Z+63unG5xoaLldZcrnHg/BprTpdZcbHCjtvrXbjYGsOTM018fX2Ht2+eS39XfPrw5E9gfPumTyX8KxCKz33w97sEi+/fPPsTDCVIFKD4/fyARXH/AzBK3vT3Esf/Dha/fvl7IvoHLH778vEfrejv4Pjn8x/QKNnXf//+nzOOH7/w6eNnPnx9ysfP7/njw1suHWolxXM4Ga4DSLcbRqrtQFIc/50Z9oNIsRlIkm4gCdpB0hq5fwWMofIRUm2OmFUUnwU0ikS0sJ/9DIfgZzhUOv5GQ6WgiruegLz+uEzpJymMriItLeYY9QbiNHWgBIx2UwZiO6kfuvH/ie1Ese1lIAIaXfT646rXV/btIUq/xf7pqT9L0OgyRSSdRb/i0D718TtQCgVRvCegUMCiSFn/AEhxC2CUvvc9ge1rNABf2QD8zAbiK/ZIm4gzjHCdHgVJftTWFVO/pZYGEXLZsIaaTVVs3NtGc3cT9R11ktL4AxrL29ZQs7WODTvb2HNmP1sOdEgqY9XGGjbu2UzHoS6pZqduSwNbD3VJwHjp/lUu3r3EmWun+xTGB5e5cr+Hq/d76Ll1RrKkL908weVrhzh1bCOb6+cQ4zJRWgEYre5PrKofsZZDiNaIHd9DpECMCL3MdB5FttsYclx/k2pzZovqHPfRzHX/jUU+41kRJOpx+oCxKsaY2ngT6hPNvh9zahNMqUswoylZTtN3aNyQqqBthoqN6Wo2zdSwNUsn9S52SsBozaZMKzrz7ejKt5M6GYXKuEcq73bm8AIvhLoogFEojMKSvlQeyZniQITCeKU8UrKkH7XM5GVHAU878uipiJCKu6+ujeBGZaxU6v1kQw5P2vKkYu8+YJzFgw0ZksIogPFlyyyeNudyraXoXwLj5/dvpLmTT+9FYvoJHz684N2H15It/fHja/jwhObiLIJtDHD7bjsLO9rZ0gihMgo4FLAoQNHHQSEdfwclAQ5KghxVhDhrCHFWEWhvSrSnihgvJUEO0whxmkaw3RSCrMYRpRtNjvskGlMt6c61YV+BFQcKFByZq+R8iS1XVzpzc6kbz+rSuF2by+2NK3h5bCOvLnXy/u4OXt/u5sKBCpbl+TEn2ZJZUQri/UxYlOXDnHQbshNlpEdOYU6SihDtFGaHBBFqYUGYmYxIUxkxJsYkmZuQrjInS6sg20ZJvpuW2d625AXakRqpJavAl7B8V2yztajn6KTZRrvVTugq7LBusMemzQnVRlMcd2rw2etI4HYXIjd7kdzsT8IyV0ISlYQHy4nxVRDsqkIos+kR1syJN6Z+oTntKw05sF7B2Z2O7GizorlOwYoVZqRkKAiP1yNppjFF83QszrFiabyaRNVYQvVGEzB5ChFmlqwI8aMtM5bGBH/2zE3izdbVsLuaL52lPK7M5t7KNO6XpnK5tJDjZWs4uWg214oSeDg3kLvZjhwIl7EpTEvXnJmc29zJtaOXOdl1iJtd3dyqL+NIZiAn05w4FKNhb4iMY+EG3Jthwov0aVzIkNMYJyPbfyLpXhPZGGbMo2RzviVO4lvySN7PmMDbdPGunHtpxtxONedWsoLr8eZcjjLkQsQkjsdOZG/adDbONGR1hikFC/xwi7JA7W+AZaQCi0gFjhlOBM/zI2q+H74ztASkqojM1pCQryEtX8PsuXYsLHQiM9accOfxxLhMIzvEhjQfK/xtDbG0moiDgwHOTkY42+vjbqdHtI85US7TSHbXI9fPgEWhppSHyVkTbk55pCkroowpjjZgWbQBxZEGbJnrDierOFEWy8116bzbs4BdS7xoyLJiRYIxS6P02Fxoz9XKSB6sDuHFCn8eloXw8lQt1zvncGiNP/tX2HK83JIn2/y51WzHlbUq7lXoeFbpyI32SM50xnFiZyL79yaw/UACHQfi6DgYT9f+OHbuiWP7tggONdtzqdqAy/WT6Wn8hUvNA7na+jM32/pxZ8NQ7jT+yt268dyvn8i9puE8Xj+CF23DeN8xgs87R/Kq82fe7hvEt4vj4LGMV5fHcH/TUO7UDOZu3WCetYzk6+bx/NE8ik9rh/B+5UBonsTn5km8bxjDh8Zf+Nw6EnZO4EvXKB43D+Bd90RedIzhYftQXu0ZCT2TeXdpHC/PjObJoV95tPs3HnSN5/r6sZyp+pWTFaM5UzeJU7WT2N7kysb2VJq3zaGicz5r2wuobUmhfLkTmREjWDzLiJY1QTSsCGJpmhUpXpNJ9TYiUtQY6YzwtTLDQy1HM00PK0NjLA1NUMk0yA11KMzcUarCkKuSUdnOReNShs6rCXOnRsyd16PzWIeDRw2OXpXYeZSjcVyChc1cTLV5GCgzMLDIwFCeiaE8C2NVgQSMlpZF2FotxNl6GQEeVUSGtRES1kZQ1GYiUncSnbYLUacTm3+QjnMw3XUBJp4r8IzfSkTqfiJjO0mfsZWcWV1kZ3YTH7sBd5dS/H2qiQpvIyigCQ+3KhwdyrGzXYm9bilulnm4qbPxUGXiaZGCnzKRME0s8TZRpDuFM9MxgHiNI22zAji42INDi9ScKTXl3HIjTiww5GihjINzTDi6SMbhpXqcXmXMpRo11xt0PN3iyYtOX241OdJTqeVihTVnyjScKFFyslTN1UY7zjZH8OhUI19e3eL1q6f0vn/Ox97HfHz/kN53Yl3gC8lW/pfA2Pv7n8riX8Hwz3e/W9E/fvdPwCii1X8/wo4WFvQXKRktwi7v+Tsw9tnQAgq/fRXA+F+hUTzv+93fQzI/IPGv9+dPH/n4uZfeb0/58PkD3z70culwG8meQ5nh9DMz7Ucx0/43Uu2GkqwVa+J+QawGjFENJVY9/HvgRYRehksp6XCFSD+LQu4hBJkNlUAxTMwxmo/E33go/kbDJFj0NRiCr8FgPPT64TrlZ+kIYBQzjAIYRehFwKJQGJ2mDsZu6l+AcdLPOOuJlYEiHCMUyX54GgySQE/Y0y5Tf5Ygsg8kB+EjgFFKVA/GQ7wnOh+n96mRAhaFqigAUkDin6qjAE2pe1Fsj/kJb9nf8DXth5fxz3jJBuFp/gvxvhpWl+SxbkMF6zrWUb2xmuLqpRI8bjvcwbquRqrbq6jdUkPFpkoq26sob11N9dZaSVkUcLjt6A4JEIXSKPoYu4/tRNTriA5G0ckoZhgvPbjKxXuXOP0dGK8KYLx3se/cOcetR1c4d/Uo5y7t5+qVvZzcV0dmmIIgKegiZhkHEqcdSrx2BDGWQ4nS9CPReohkR2e7jibHZRQFYj+013iKPMcy1+03lvmJAm491kYZUB0rk8CwZYaalhkqmlIVrEux6APGRDOaUxQ0J5lLKqMARgGKmzOtaM+0RICiOJKamGuLqNXpKrCX0tGij1GkpH8ojCIhLYBRnBPFAZyYYQUaAAAgAElEQVQtDeHiqnAJGC+sCOGa2CVdncBjoRJ2zubx5hzOrQ6VFMYrq8O4Vd2XoP4rMApL+v76DO6tn/kPwPikKYerzUXw5Bw/LOnej28RlvTn92+l1U6f3z/ny/snfOx9Tu+n17zpfcW79y+h9ynlc5LwtzbAz0nYz+YSIAp10VHd90xY0T9gUcCjr7CgHRSEOKkIdVYT6WFFqIsFkR5Kor1ViI46fwfRdTcVf8txxNlPptBXKLka2mfq2D7Lip2zlOzOUXC0yJrzS+w5W2jO8/oIHjWlcH9jDne6C3l5vpTPD+v4+qKZh1dWUZhhSrDbBLxtJ+CunYib1SRcrcbibvUL3trfCLObjq+ZAYEmGkLNVAQbGxNmZEysqSkJMhOSjIxJNzEhW6EgS2FBgc6KxW6OlHg7MsfXltxYdzJn+ROcZI8uxBhdvCn2OWps51uiW65F1aBG1abGarMVjt32eG13IaTDg9gWT+JKXYjK1hEaJSc4UEmIr4aYQAW5cRYsSTOmbq4J3WvU7G9Qc3WflwSOmxvklFU5ULRMSVrmZNISJ5EeMpEUhzHEK8YRYTyJQCND3PWNSJHJqPTxZHtmChtTIjhSnMvN1hVc3biMU01zuNC+kItbF9HTkMe1FSmcXRTJ+cURnFkQyrHCQLYk2FEXqKYp3IEqf1tqwnxYnZlHS0YCO5PdORmv4mqaJUejFRyIsOBUjDmP00x4mziWA5lTWThjOhEJRniFmJLvOY1DUca8TtXjffpIHmdP5HaenBtZaq4lGXEtwZQbcRbciDLjWrghV6KmcSx+Kt0ZxrQvsqZ8kS0z53rjFGmBwt8AVYQc1yxXfAt9CZrri0+mPe5xCgKS1IRkaAibpcY/zpiMHDvSkzREe+kRbjuODA8T5gbpmO2jIc3dHH93A7wdp+JuPQF3q7H4aMcS6zyNmZ4GFAWZsTxcTnmkgroIC6pDTaiMMqU0woBl4XosDJrIyojpbJ/txPMN2Zwu8uHiPBeuLXDg8hJXrqwNYt8yN/aX+9KzPpYLlf48rQqmd5Uf70sDeL4ui7cVcTyfa8+TbCOezJ7C1yYbXjda8WiVgqeLVbyeY8XVBWacXyHnUoMtp9sc2L/Jlj1b7Ni31Z5Dm+05ucmBE+t0XF5jxNOV43m+ZjxPK0bxpGoET6qH8rhqCC9rR/GqZhyvKibwomIc95uGc2/dYJ62DePdtlH07vyF550DeH9oFFyaDrdNuLN/CHfrh/N47SieVo3k8dp+9DYO5vO6QXxsGMinhqG8rBzE28Yx9DaN5X3jcCmR/W3vL7zdPZinOwbwcu8onu8cw53WQdxrHcDrXSN4fn4IL07/xt3uX7i6bjg36n7hWs0wemqGcq5+FEdqJrG7Qp+WRjtqt0RQsyuTlbvzKe6ayYpNUVS0eFJVacHebg8O7/Kmu9mdDcs8KUm3pCJP9C8GszQ9nARPJ/ysrHEyt8JWZoXW2AqNwg6ZTIeRiTNK62gU9umoXeeh812JxmsVtiJ0EtqEW/BGfIK24u7fio1bJWqnUsysFzBdmYu+IhtjRY6kLsoUucg0hai0RWg1c3G0nIeX9WL8bIsJcluLn2c1QcEbiEvdQ8KMLkLj20nI3c+hm5BashtTrwVofSqJiD/AjOQjxIU2kZvQSmFSG/nxG4h2LyPEoYQEnxqS/BsIdS6X/mwPywV4aooI0c4jUJVPsDqHEOVMwpSJJNsmk+WaSI5bJBkO3iRb2XNgcSinVjhxZqUlZ0tN6FlpytmlJhybZ8SBAn1OSh2MxlxYY8alKiU3GrU82ODEvfWOXK+3oafCknPlKs6UqThdquL4cjlHV5hysMKbO0eq+fz7LSnI8vbNE96/fcCHdw94//bxfwuMP6DwT+Xw+9zix94+1VGyqb+riv8SGAUg9gHj9xUw31vAf8wv/ktg/BMK/ysw9kHkv3r+jzOPX7728vHbK959eyiVFwtg7DnYRrzLQNId+zFDN4YZ2kkkasaQptMjUT2BeNVYYlVjiFb8SrRqJGHyIYRZiPLsnwlVDCTIfDABpmJjitiMMoQg8+EEmAzD26Av3OJtMBhxfAwH4yPWAIrNLmJn9NT+Ug+j85T+kiUtNr0IaLSfNACbSf2x+8sMo1AXHcS8o1Amp4q5x59x1+vXt1ZQgKi+UCnFGsABeIp/jmwYfiYjJHD0NBBdi4P+BEQBiQIaJaXRYKD0WcCjCNGITTKexv+Ju+G/4y37GTeDv+FpNgwPzXhy04OpqVvOuvY6KtfXsKphFUvXLqJxSy3bj3axfnszDR11NHY10L5/Ew3bGvrAcVOVZDkL67l11ybqtjTS3L2B9v1bpZ9FobeYZ2zdvYn9Zw9x+cE1CRiP9Rzj9vPbCGAUe6SFwijs6Gv3L0pzjKcvHuDMuR2cP76R4lx/wqxHEaoaRLx2mGRJJ+pGkGQ9UoLFRO1gMhx/pcBzvJSInidKub0nsNB7Asv8J1MSpEdJwETWhutTL6mIFjQlK2hJVUqA2JBgRo0AyXhTyYLekGJBS6I5rakKtmT0rQDsyulb/9eZZc02qajbXgq7iMCLUBi3z3Zkp+hgnOcqVeocXeQjqYtnSoI5VdKnMJ5fGcqpJX4IS1oojHdqk3jaOoun7Tk82ZLLmbIgSWG8XhHJnbpEHjVnImYYH7fm8mhDthR6kYCxJZ276zOkGcbnTRk8qM/kWst8eHaeLx+f8O6TSEi/4es7MXD8VirO/9L7gq+itf/Dcz58fNU3x9j7mj/eP2NFfhLeVgZ9oGhj9mfoRSiNQW5WBLhoJGD0sreQoFICRnsBjEpivHREe1kR66sl0lNJqKsZIS4m+Nnp46ebSrB2EqkuhhQFWlAZp6M1zY7OTHu2zbKhOd6ETWlKts5U0BQ2hu2ZKg4u8ORsVRzXtmRxqXsm1w7lcvfcYs4fnsv8HA2uVpOxV+hhZzFNUkHdtAZ46vT65p3UevhbGBGmVBOmVBEilxMmlxNuakq4kTHRxjISTMxIMZeTrlCSZWlFnpUV+aYykk0NiFAa4q8zxtfFHHcPU2w89VEHTkedKEOVJcdsvgrVals0tXZomq2x2WyHS4cjflucCd/gStamYCKWaInINCMxXkZChCG58WqKZ9hSmWVHc4E1nUs0HKvTcrZVzZE2OY1tKqqbrSguVRIWOBwfq8Ek2k0jSaNPnNKAANkEvM0mEGc4kSzT6Sy0V7EtL4nDJXlsLUpg8+J4NpcksLU8ic7KFDqWB9CRb0VHkQvbV0XTtCicqjmh1BaEU+RjQZm3OS0BSlp8VSzw82GJk5J6x8ns85nA9SRzzsarOBmr4VKChseJJnxN1eNaljHV6TLCog1xSbQhJMCE0lB9LmSb8TBvMo/zjXiQoeDuDA09CUZcjJXRE2nKpVAZl8KMuBA5naNpMtqzzGkqdmFFqQ/hmY5YhZigCDZGE6vCq9Ab33l+eGQ545yowSNOhU+MAt8EBcGpGgJjLAiLsCDIy5Ag+ylE2kxlabQzS8PsmOetZm6AhpwwNYWxNszwMSFMN44wy9EkWo+jwF2fFcHmrA2zoCZCQWOkBbVhplSEGVMWqk9ZhD6lwZNpTjBhf64NN5f68WCJH8/nOfAiV8HT2VbcW+TEw7oIbm9M4HZ3Ko93zeB+fSCPljvxYLYlj4uceJ2p4GvyNEgay/ukoTwv+I0XZWY8WaHh+SI73sxx5kGhBXeXKbhbYc2NZkfObbDn+AZbjm2w4fg6HWdqtVKy9WrlRG5W/Ce3Kgdwq3oEt2p+43btWO41jON+/UgeNw7i6bq/8WTdTzxoGcHtxoG83DqKr/un8Grbr/y+fSQfD0+Ci6Y82zOGiy0/cWftcH5fO04KtbxaO5D3dQN439iP3paBvF0/lN+bRvCicRTvWsbwZt1QPnQM5dPBYfx+oB+PD/Tn6eFfeHFwAve3juBmUz8etffn8dn/xYer43hzxIC7G6Zyo2YMV+sHcbG5H6fbfuHoJjMOtXvTvi2M+t3xVOxNp2R3Fst2zGR5VxxrOwJp2+7FgUM+nDjiwYnd/uytj2RTaSBr892ZHWlNkqclMa72BNo44Gphg4O5LfbmDljLnbDV+KKzDEdjmYhSl4WN21Kc/NbiElyLR3gjHmEN+IRsxsuvExvnRiwdKlHalWKonstU0ywMzLIwMc/GzDQLpbIAc81sFMp8tMoCXKzm4WVVRJDNYnxtFuPntIIQn2pSkzrIzdpCRvoWZuXsYNOO51RtPoZ7RCGW9kV4uLURF7yfmIBmZoXUsii6gSUxTRT4V5Jos4gU+yUUBVeT4byIaHUmkcpUwuQppNotYIbdfFKsC0jWziLddiYpVtHkucYz2z2CLAdPLre0SX9X9FQ4cqHckvMrzTlTLOP8cnOOzTfiYKE+p5eZcLFczrUaFVfrlNxq0nGn2ZbLVWourFFwttyCEyWmnCwx51SphbQ+cP8SAw6s9ebesVq+vr7N+7cvefv2qQSMvW/v9wHjm5e8e/P3OUUBfz9gUdw/5heFeijCLOKWnr97/mfQRTz/5/NvfwXGf9j4IimNb6X5xb8rjL199TlfPvCn9fyvZhj/J8++vuPTHy94/8dDej9+4I/eXh6c38aipMlkOv87Wba/MUM9lhT1GAkWE1TjiFOOJkY5iljVr0QqhxOtHkGYtAawH8Hynwk0F1tQBuFl2A9vowH4mQzBz0TYwn2JaC8J2AQ0DsJLKH1iw8vUft8taWFL95MURmFJO0qVOv37UtKT+0szjNbj/1Oyo8W6QGexLnBqP2kHtbCa3aRtMQO/q5T9cJGUSLFqcPCfqWqxdlAokmKWUQq76InexX7SZ2m+UVT0/ABGo4G4GP47XrK/4WXcD0/jQbiYjCDS35KFi9Opa11DfXsdJZUrqF5fSVldCfXtNew4uo2mzgaqN1ZSt6VGmmms3FhBRdtamrc3I4q5xWYXYUM3dKyjvHmtVNgtktOb9m6WgHHDzo3sPX1AAkYxw3j80nGuiRWBN89y7vopLtw4w8Ubp7kurOnbZ+kRBd4X93Lp7Da61y8izk2PCO1IojRDJEs63mooibphpNgMI0k3RALGfPexFLiNkdTFxb6TWeI7ieKAKZSF6LMmbDpVUUYIOGxKtmBdkly6haLYlKKgMdGcdUkWrE9R0JaioDXZgk1pKjoytWzLtvmHsz3XTtodLUCxe7aDBIu7Cp3Zv8CDgws9pcLuE0v9JFVRQOKZ0mBphvF8aSinlvpzfrmwpEWoJZmnbVmSJS0UxlMrAzld7M3N6hgeNKbyVKwM/DG/uCHnH4DxTstMnrZk8ExsfqnL6FMYn53n68en/wSM7xArM7+KDS+ihPXDMz58/F2aYXwnoLL3JcUFaXhYGkozi67fE9JOlkaIOUahOgpgFLdQGcXsop+9gkBHJSEuKqK9tcT4WBLjrSHS3YJwV3MiXEQIRkaw9TSibfXI8jJlYZCKijhbauKtqY5Wsy7ZmtWRFqwMN2dVhAXlIXKWestYFqCgOsWVHaXxXNk2n4s7F3D/bDXXT9RRUhiGq6UZtnITHJSmuFjJcbUywV1rhI/OCD9LQwJUhoSoTQhWmhGkMCdUqSBUISfIREaITEaEmRlR5ubESEdOrJkpccb6RCtMCFKb4KE2kpLg3m4KXDzNsPQxxDzUENMkUxTZOtRFDqiKHVCstcWs2gpFgwbnzQ4EdLoSt82bmFZnZq61JSvfnOxZChblu7E824vq/EA2zPWnfZ4D25cqOVhuwsFaIza2y2jeqKaqzob8XHNcLYcQrp1CgtaQJCsDEq2nEaj4lXD5GCJNxxJtPo5CLzX16UFUJHpQkeRKa34QW4tC6VoYSuMcN5bMlFOca0X5Ig/Kl/hTWuTHqtm+zA/XkGevR5mHnFo/a8pD/VjuZEGt41R2B0zjYqIF5xJVnI5T0BOv4H6iGe/TTHiVouBAnJK8GAUuSba4x1gSHaJPSfRkjs+R8yBXzYdUHc9iFJxKMORknAnHI2QcCzXiZKQxR2MM2ZZiwroCLeXF3hSVheKepEMRLEMRaY4u1Rq3OZ54zvXGOcMOxwQ13olafGJU+MSq8I+3xCtUjruXCc5206S1fmIT0dwoV+aF2zMnwIr5IVYUBctZHmfDHH8z5gcryXDSI9tpKkv9TVkTpqQuUk1FoAmVoWbURMpZE2JEmb8elaH61AZNoSlgPNsjpnIr35pn8xx5nWPBx0xj3maYcj/TguerA3i3Yxb3d8/k4f4MLld7cWOZLY8Xanm73Jovc8wgbQLED6c3YQD3Zgzi/qLp3C+x5P5SRx7Od+dGoT23i925U+HPlfpAzjQFcGJ9IEeb/TnS4MPJel8uNAZwtsmJY00WHKqz5EidMycb/TnfEs71TRHc6/Dj3lYdtzZO51rzKO40Def++uG87h7Pu10TebJlBE87RvLtiAGf9k/nWl1/Llf148HqkbytHEtvxa+8WdWf3rpBvG0ezKvWobzY9CvvO6fwomUcr5pH82HTr3zaPpLeQ0N5dvBn7h/4mcdHf+XZ4Qk82jmae5uH8bBjAA9O/p/0XvmNN8f1edJlxI3miVxsGc7pTSM5snUquzps6O6MoGV7MlU701m9M4uVu2dTtmcuq3blUbljJm2ipPxIAoeORnJkVyS7G6PZXB5K7Xw/Vmb7UZIVSXFWMnGengTZu+CtdcLT0hUXC18c5aHYKRJx0M3GybEUT991+IW0ExC2Bb/QNtx86nB2r8fFfR22LpVYOqxAbj0PQ2UmBmbJyGTxKM0S0VmkYquahaUmDytVLvaa2bhr5+OjXYCfdj7+1kUE2i0g0qOY7PgGFs6qZklOC8Vz2tm++SRnzhymeHkxXm4ZuFmvIdp3F+HeDSR6riDft4TZfqUsCFpNodcysuzFooRiqmOXU2AfwwyFB0mmbqSqY0myCCfBPJgEc39SVQHkOgSzLCiGQg8vKpNi+XRyPy+7M7hYoePMKhXny9WcLbXg3AoLji0y4uA8PY4vMaCnXM71WhVXauRcq1VyrU7FhTXmnFtlxtkysVvalDMr5ZxZacHplXJOlSs40xTOw1MNfHxxvU9h/CdgfPf/Bozf09NCWfwBjH9VFP8ZFH/8/F+Asa/ksa/7TaiM/xB6+T6P+GOO8R/qdP4nkPjXd76+58u33/n4xxM+ffwEvW95faObg+vcWF8wkSKPIeSJ9XGqn4nXDCDK4iciLf5GtGqAFHoJNv2JCOUgwhViXZ7Y6NIfP9MB+JoMxNOwn7S3Wex2FpU0UmeivtjzPERS+iSAnNYfMcMobGnnyT9LM4wiKS1KukXvooNQFif2l0IvQmEUM4y68f8h2dFCZXSdJizofpLFLMIuwqKW9k6LxLUElN/3UE/tj5v+INwNhvQd8XmaUCX/cqaJbsa+uUYBjOJ4GgzAyeDf8TYdgPjvcDccjLdmIpnpAZTWLGD1hjJqNtdSXldG85YGKppWUbexiu5DHbRub6GqrUKyqJu2CShcJdnTLTvWSynopm3raepeT2VbDSsby6WaHfFMWNFbDnayfkcru0/u49KDa1KtzonLJ+i528PF2+c5d/00F26ekWp1rt+/yMXbAiJPcv7SIa707Ob0/kYWZ3gSrhtFtFZA/WAEMCbphpFqI4q6hzLLcRT5bmOZ4z6OIq/xLAuYSrH/VFYE6rEm3IiKcANqY2Q0xItQiylNSRasS+yDxpYUpQSP4tmGZAUbU5USLG6ZaUnXLB3dAhiFsphlzY5ce3bm2bNNWNOiqHuuM7vmOrOnyJUjS305usSX40v7wi4XysK4WB7B+VXfbwGPxYFSrY5YDSgBo6jG6ZojdSqeWOHPhZUB3KmL43FzOs/bcnn2fX5RBF/+aknfbk7nkajkaUjjXl0Gl9fNlRTG/wqM7xH71sUO6T96n/Dlw1MJGN99esfbD2/53PuKJQXpuFkaSzOLzlZGUlLaUWMoKXg/Ai7eDgop9CKgUcBjoKuaEHc1UT6WxPpZEuVhQaSbnChXC6JdlFJCOcrGgBRHfWb7WrAoSM2qKBuWBSrId9ZjrreMXA8jsr1k5AeoWRjhRo6XDXk+dsz2t2N1egCH1xVxpqOUy/sauXpoK0uz03C30mBvYY6zRo6bjUjBmuNqZYqn1hRfnQn+loYEaqbjZ2GAv7mMYKWcYJUcf3MT/EyN8TeT4W8qw9/EGF9jI3yMxXsGBGvl+Grl0jC9h85cmt3097bEPUCNbbgSTbwSbYYdqiwbzPN1mC22xqRUh+FKJcpaKxxb7QjY6kL4Nndi1+pImGVCQroZBQXOLJ8fSF1xNJtWRNFR4se2Yjt2r9Cwe7U57euNaFmvoKnVmfIKV+KipuNvPYpg5W/EaSaS5WxEiu1kwq3GE6QaS6DFaELkY0izMyDHSUaRuxlrwqypCtdSE2FJSbwV6QlKslOULJvrSGWxJzXLPCnLsWFhtIp0ez1SVNOYba9mmacNxS4WVHqZszVCxcFENccSLTgeK+N0rBFXksx4mGlFb5ItV+PtWBKpxC/NHl20GvtQGV4eo5kfpce5QmeeJ1lxP8qU/cmG7IwVx4RdsabsjDejI8GYulRTVs62Z0lZOLEL/LCO02ARIUcZr8Zqpi12ec44Fbhik6bFLl6FV6IO72g1nlEqPCLV2PmaYukogi16aC31cbY2JiHYntRQW9JCtOSHa1gWYsbSUDmLg+UsDJSzJETFbHd9lgaYsTzAhBJfQ1YHm7AiWEZpsDHLffRY7TuNWr+p1Lv9xlafMRwNn8T1JH0ezjTidaY+nzL0eJemz6ssJa9WePO6PZXLm2K5ti2JC1We3Fhuz+OlOt6t0fF1mYJPWRP5kDic90lDeJQ2nHsFk7m7WMH1hVquL3Tg0gIfriwP5/LqGM6sjeJETSzH1yVwpCmBI80JHGtJ4tT6FI5tTmZvVwK7Nieze1MmB9rzObFlNhc6c7jcGcfZ9Q6crDfiXMN4bjQO4XH7b7zZOZmnHaO51zaMJ5t/5fNufV62jePqyn7cWz2MpxUjeVc9ivdrhvF7yU+8qRzM780jedz6C/c3jubzflG1M42XLaP52DWaj7t+4e3+ITw/NIgHBwfx4PAoHh4cz6P943mwaxT3dgzm4TFR2zOKF0fH8uzgNG5u0+P8VgOOdFiws9Oeju3BtO1IpG77TNZ2Z7N2ex6Vu+dTuWcxFbsWU7VrAc17i9h6sIBt+zPY3pVEV10UG9eEs7kiia1V2bSWF1A2ZwZpwT6EuzkT6eFOsKMrvkp/PBUReFnNJMi9lGD/JsLCuggM6cI/aAsBIRvx9KnH3Ws1bt6l2LktwMJmJjLLWGSqEMyVASjNPLFX+OKrC8ffJhEnbTaOljk4WxXipl2Ih3aRpDIGWBcSbJ1DjGMOsyOWsCy1gOLkIkpSF7C3vprzu5fQ3ZTPjLAYXC3y8LVtxMu5FD/bAiKts4i3y6XAbzGLghcz3yubsuBZdOUsZGNKChUBbixz1THXyZU8WzvpzHdzpSw0kPa8GayK8qQ62ZsrG5by7mgjj7ZEcr7CktOrNPRU2HGuXMvpUiXHi2UcXTKd48um07PGnOu1Ci5VmtBT0XfOlcs4WybjzEoTCRrPCnWy1JxTK8wkVVukpB+dbuTDi+tS6OWfFcb/Fhjf96Wf/xpukWYUv1vTP8Dwv7v/BTCK9WSv+Njbt6D6hzX9Z63O/0/Q+E3A49d3fPn2ki8fv8KHV/Te2cSZdh3X2i04uMKEhpTRrAgfSJL9/0GE6t+I0vwbcbr/iyj1/yJE/n8TKv+JUPlAAmSiKFsERAbiZyZsYKHs9cPTsD/u+kLt+1myiP8KjF7/BIyOk/pW/zlM6idtd7Gf2E8CRpvJ/aUeRuvxP6Ed9x/SDKOAP5GSdp7SZ0m7TvkJpyl/w2Fy3xF7p12mDZDeFTOPbsIKlw2XjpehWEfYF3wRKqOATVfRx/g9ENOXnB6Al+FAHA1/wtt0sDQL6WYwjHhfSwrnJ7KyeRmVXdVUba2hZkMFNevXsrqhlKYtdXTsa2ej2B29tZ6V9SWS2igURhGM2bCrT1ksbSiTYFGoigIc2/a0S7ulRQejsKsFPO48sadvhvFun8J48fYFbj29IXUwXhO29L0LXL17nlNXjnPi0hF6rh/nyuV99JxsZ8OaLAItfyXebjRxVkJVHE6ybqgEjDNshpPjMpo5HuNZ4DOJhT4TWR44jRVB01gVok+lKOQOmUZttDGN8WbUxchoEZZ0soV0b0hVSXfzd2BsT1Ox9TssSupiljWdmVoJHHflO0jA2J1jK6mLu+a5sLvIVVIXjxX7S/OKJ8XM4ooQesojuLQ6kktro7i8NpqeVRFSD+OVVRFcXxvD3foUyZIWM4z3WjM4ucKfq2vDuNeQyFNhObfl9AHjd2gUwPhgQyb3189EAOPDdWkSMN6vz+BSY+G/BMaPvQIY3/8JjF8/POXjx75qnT5gfM3i2ZmSUidCLqJWR8wuilsojB62fTONwo4Wx12sBXRS4uuqJMDNglAPBdG+KqI8LYh2tyDWVUGcq5o4F0tSHE3IdjVmfoCSpcEaSkK15LkYEa8ZT7KDAbGORiR6KUkNtmNmlDeJfk6k+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hFsMI858NJlafVIdjIjSTSFMNYEI5USiFZOIlU8gUT6ODMuJZKhHk2X1GxnOelJCPd5jCguTFazOUXFf+agAACAASURBVFM7x5LqXEuWxSlJstMjxGwKEeZGZFlOZbaDjIU+aqpiHdk6w4FdiWYcSzbidKqMszNVXJnnxaMcby5kebIsSYNvghJ1mAWqMDVyb0Ms7IbTtNiTE7NtOD7DhM50I9rTZHTnatmSZUVDsilrk41ZlqFg8VJf0peHY5fhinmkEnmsGvUMa3R5TugKnNDm2KNJUWMTr8ItToNbuBLHUDnaABNMnfUxstVnunoahhoDTK0M0TqZ4eBuhneggsRwJQv99VkSbCKloJeEKykKMqfQ34R8L33m+hpQ4D6Z+b7TpODLPN9pLHCbRKWPPvUu49nuO5XzMcbcTzPhSdo03uYa0jtHn3d5erzN0Of1LAteLHLleWMsl1uiOdcaycVKb+6WuPBkiQ3PyrW8W6Hm9zw9Xib/xrukUbxNGcPzGeN5nKvPnUITbi5QcGGhD+eWhnNmeSTHSyI4Xh7DydpkTjWnc2ZTFsdaZ3K0dSYHOmaxY/ssdnbPontLCl0tEWxv8GFfvSOHq+WcqZnO5bqJXG/4jVtNw3i+bQK/75jE3baRXF83iIcbfuFl63geVY7kUdkIXq4aze81I3hbO5TXq/rzfOl/8Lx8ME/E91vGcGX9GD4d0vC+04QXrWN5u+1X3u4czu+7B/P7oRE8Pfgr9/eP4e7+Cdw7OJ57h37j9t5hPD44jrfnxvHs1BAen/6F64emcvmIL0f3pdC5I4u2vTnU70lmVWcSZVtSqezMoHHXbOp3FlG7awl1e0po3F/KhgNLadtTyKatGXQ1p7CzdRZHuhZyvHslu1uXsygrilBXDX52FgQ4qAl21BJm7UqEfQjRnhmkxqwmJXEjyWnbCY/dgn9YMwHh9fiHVOLpPw9Hz2TU9qEYW7pgZu2AytYGaxstHvY6wp3tSfP2YIZ3BL7WmXhqc3C3noerbjEu2sU4qwvxscoh2CqZJPsE5gdlsCopnJKIEOZ7uXJoZRLn1ztzutWPqvxwfBWx6GSFONjPxkaTjIdlCmGOWcz0K6QgIJcivyTme/iyLimUE0uTObU4lINz3dlR6E13oRf7l4TSUzuTp9sWcbkpgwMrgzlVG8WNzTO4tz2Ty+ucOVuh4ewaa67UenCh0omTIsBSasrJlUacXmlIT4U5V2vkXK6ScXGtMRfXyriwxoTz5eKY0rNWQc9aFT1rVFyq0HCt0Y7Lm+J4dr6FL69v/38Cxh9q4g+bWvz8w57+/PG/WtE/APJfA+P7PmAUs40/gFHqTvyfFHf/VUX833z+9vkzf3z5zLdv7+ET8OEFXx62cHWXike7p3FzozHXNyi4vMGC05sUnG3X8v+w9p7RVR1omm7Nndv3TnfVVHdV2S5nY3JUztLRSTpJOR7lnHNGCSEkEDlH5ZwTQeSMyRkkJIFAZEywwSZju+xn1t4Cl3t198ysmf7xrbPPRgv7h8PDG77vRLuOnuVWLE0Yw6LYaRT4TiZC8jHeBu/hPvU9XKf9ER/z90SF0dfiryI0+pqPAqOP0GS2+FS0joXMoa9QUBHURcP38TB4H7cZ7+Nh+AFuBn99e9Xlr7jM+BAngw9xMx7dw+g47S9iflFQEIUMo6fRB3gavS+qhQI8CucDhRGa1GIxxnRUZRS+i7sbrb4Qiy+/AqOw7NvkA7yNR3c3CtAotqaFIozVJ7hbfYC/rXBv+ksilYbMzQqlpXsd67vXULO7nqY9zVS1bqCuo5KK5nX07Gpn1+GtbNnfQ8eOVpaULRRVxqatjfQc6KZrXzfl7VU0bGlGuCktrNB5t3uxfVcnHXu66dr7FhhPH2Tw7jCDdy5zcuCkqDDeeHiNq2+LL5cEVfHqGQZu9TN4+xIj9/rpv3SAwfPbOLR5DXNi1SQ4TSTdaTyZjl+S4zyWPPfxFLiPp0Q/jfl+M1gqWNEhxiIwro80pzrOhvpECXXx1r8CowCLAhy2p8t+BUYBGjfmqNk0U4UAjO8AcU+Ri6gsCgApqIsH5nqwd44re4vdOLBIz4HFeg4v9eP4yiBOrxnduXhuTTh96/8OjFeFTF5dCpcrE0ZvSAtXXupSud+Rx5Mtc0SF8e7GAi6UR3K9PoF7rRk86s7nUVchD7qKeLTp7y3pez2zuNudL2YY77fl8Kglh69bZv2HCuP/Chh/eP2MZfNm4a2VINjRnhqrUVgUWtKOduJKHWFht1B8EUYARl8POf5eMoK8pYT52BMXKCcxQE6Sr5wkLzlJHgrSvbTk+0iZ52fLslAlqyM1LA9zIM/NnHQXM9K87IhwtSYhSNi95kJcvCOJsc5kxDuTG69jab4nnevj2dtWxL6OJWytX8GS3EyCXezxc7LAz8WcIE9bgr2FvycFep0D/joH/FQS/BzMCVdYkyCXEq+QESWXECKxwt/WggCpDXo7S7ztrNBLbQmSS4h2kBCplBCrlJGqUpEpVTJLpqbE0ZnZ7o7k+juRF+9N2EJP1HOVSArlSOZosZytwaJYg2SRE4qVTihWqVGvVWKVIsHWV41DmAzXeDMi840pXmVHVb0jbfWe7GiO4Eh7Bl81pNBb6U1DuYbyOiVVPTpqNztTVaMhK/xLoqUfkmw9iTQzE3KlZhSqrSjU2pGtsCTexoBYyQziFAbEqKYRqR5PpHYsaY6TKXYyosR9BquibKjOVlKTr6IyT83adB3ZbqbESKYRJzEkx2EKmU7mzPRTsSjJh8p0ZzanWXOpVMm9NR7cKgvnVusshttm0betmD375+EYMR3XGDnKcB02UY5MDjHDd5Ydq8u0dK6Ws6nIlo1zlexc5c3W1XraFruyqlBK+bpAilaH4ZHvgWGcGstYGdI0Da5zfQlcF43zQj3qQhdU2RpcMrR4JDrgFSNHG26Ltd4UIxcjTN2tma4TxgYDR1uMXSwx9zBD4m+Bb7AFi8PMWBply9wQC2YHmpHlbUhegDk5vsbMCjRlTrAZpeGWFEdYMT/MilXBltT5W7AlwJz+RAW302Q8SLfguxwj/lZqxZvl1jxZbM7TEiu+ybXj/nw3bpeFM9yaxPnmaC5t8OfuCh8eL3HjwWpHvl/lxONiO77LMOKHhGkQO4Wf4ybxQ/pUns8y5EGxIYPznBhY7M/V1WFcL4vialkUAxWR9NfG0NeayFdVIRyqC+NoVw5HNpdyYuscjvUkcajRg68qbDlbYcz1WgMe1k7nSdVkHtdM4GHvVJ7tN+HhjqlcafuEvpq/MNL4OY+aJ/KgYhyPN0zkZdl0njWN4fvGD3m84T2+W/MhT6rGcbdxKsNt0xnsNuDlES3PttnxsHMST3Z8yePdn/Nw98d8d2QC3x6dyteHDbh92JCbR6dy89RErh8fx4P9cn4elvDD7fE8vv4Rl05P5dLZLM6dbWbP0W5aD62m4mASG3bHUbY9jprtcXTsS6dzfx6tB4ppPrSY5sMraD2ylJaDJXTumMXeLUXs753HyX1rOHOgkh0dS8mKccFHbYy3yhh/Rwt8tWbEuEtI9HMhLSqGuXNWs2LtdsoazrCy5iT5i7bgE70QtVcGDm5ByJwcsdUpsHOyw8HTFjdfW4JDJOSluVKS5ExxuJKCAC+CHNLxc8hDr5uPp24Z7rqVeGoXE6ibTYwulXzPBFaEJbEhwZmyKCeqI7X0lflxrd2IS+02bFsZRJJbDC6y2chUyehc0vF2zyXYp4CkoFlkBqRR4B9GaYAbdSluHF7iT/8GPf0bXLjc5MVAgyc3N4Zxf0c8t7ZE09/iR1+rnjONrpxtceFsmwsnK6Wcq3LgQrUzV1tDuNkl/PPjxukyKac2WHC+3JLBWilX6qUMicBoxUDNKDT2V9oyUGXPlToVw3UarjbouN7swnCLCyPbM3k80M0PT0b+j4BRgEMBEoUso7BeR1jmLUKjkGd8m2l8B4m//fyd8D+hv7ekBSv66a8Ko/B+tDUtXHv5+y7G/wxL+pcfX/PLj6/48eeX/PDzGxB+/3u7ubrXiYe7XXi004MHu324t9eHu7vdubndhZs7XLm+1ZlLHUr621VcbFFzqlbJkXI5RyscOLjegYbcacz2+WcydP+dFNV7hFv/Gb3hn/Ce8SG+RmPwNvwSH5MxovonQJ2HiQCD7+NmItjPH6AzfA+d4fs4GX+As/EHuBj8M67CGP4zrkb/jJvxv+Bh8mfx8913d5N/wd34PdyM3sfN8C94Gr+Pl8n7eJu+h4/pX9Cb/pkAqw8IsHofAWR9hJvVZsLNasHWFtbxCPb4h/iZfkSA2ceEWH46Wsox+4gA2y/xkU4iKdyRRYsyaekqo7G7is5d7TQLWUXhZvSmOuq7qmjrbWTz3i52Hu6le2cbS9bPp6Gnht4DG2nf3kLr1iYaNtfTvku4F93Bxv09tO9so2tP5+js7aJ7bxdde7rYc2Ivl24NMHT3MoIlPfz1MNcfjXD94QiX7wxy7f4wfSMX6L/Zz9DdQYZGztHfd5CRoYNcPNFJzaoUIl0nkuExgXy3ceTpPifHZQzF+inM9Z3KwkADloQYsSbKgtVC0SVKuOJiS3WirZhfFJTFtjSpCIYCLAojgKMAkAIwbsrViCUXMbdY6PwrIAoW9I4CRxEWD87zRJjDC/QcXxrEqRUhnFoZytnVEZxfG8WFtVFcXBdN/4ZYhioTGa5J4XpjBtfq0sTvQxUJXK1J4WZjJg+7C/mut4SXuxbxdVcBlwWQbMrgflc+97sKeNBdyDebivlmczEPNxZxX1jc3TWLe10F3Okq4kF7Lg+aM7jTlMXl9rnwzQB/E9XDlwgt6Z9fPeb1qxe8fv2Sn8SrLo/4+ZWwKuF7Xr56Lo5wBWbNwkL8nezwd7YjwNmOYGcJYa5SIt1lRHoIf6KXEuhih7+rHUGeUsI9pUR6S4nykRHlIyXWX0mcMHoFSb4qkvWCOqeh2E/CMn9LMUNWnujI8mg1GW4mJDgZk+wh3OWVkaTXkBzgREqIC5kRHmRHujEzyokF2X5ULoxjU9VsdjYtontDCbNi9AQ62RLobEuYh4yEIEdiAnSEeCgJcJGj10nQa20JdJMS4qgiUKHCV2pPgNxOHD+JBH87OYF2DgRJ5ITKZIQrZQQrpAQppISrlUSrlCQpFczSOZGvVjNT60CGu5rsEHcys/3JXRJJxDx3XIrlaBersF+kwmyeAtNiBbZz1UjnOmAVYY3CU4pzkANqP3M8osyJybOndJ0bGxp9qGnxpHtzALu2R3J6SxaH2uLoqdTTUOZObZ2eyoYgejZlU5iqItphKvEWU0mznEKGzVSypMaky0xIkhmRIDci2cGYFJUBqQL8qaeQ7TCFPNUMZjsaMN/TlFVhdmyIk1Ob4Uh1hgtz/axIdphEnGwSiQpjEtUWZHrKKQzRsSDGkUWRUhoKPNhXnsKxttlc2LGKCwfqGbq4jbP9O8hdmob7zADMk12YkqxmXKwlNrGGpBarWLfMnbpSDY1FDuxdG8y+qnh2duSzrnEmizvn4Tc3HEm8M5IYR1TJDshnavFcG05YRxa6pb6oMtR4JGvQx6nwjFagjZKi8LPA3t0Ya3czDD0sGe9swRhnG75wtmWcqwRDbwWm3nLkPlb4+UwgLUJNpr+SAj9rcj3GMks/llxvU+Kd7AjRqIjV+xDp4ki8hyupzkrW+0s4ETmVh+nTeJg+gwe5dnydK+WnYhmv59vwuMSUZ3kmPMu04P5MW67P13C1yp/+uiAG1ui5Nt+Dr0vduLFEzeulKn4ssuR19gxezpzKi8yPeZP2B37MfI9X+QbcnqniRq4jQ8tCONGQyYEdpRzalMeJsgCur/Pg9kodx5Yo2VPvz8FNszm4aTX7exdxaFsuh7oCOVxtx1C1MQ8aDPmmYQZf10/jXrsht/ea8e0Bcx5snMxI5YdcX/8x92umcr/WgNsVk7lTMYFv6ibxpN6AR5VfcGf9H7le+Vfu107kSd0EHtSPZ7jDmIdHPPluq4TvOsbz/cZP+Wn7BH7YNpGn2yfx7UFDbhwx4sqxGYycnMGdE1P5+sgkvt5rwpMz03lyZRx3h7/gwrnpHD6i5+TZxRw920Bz72Jqt8yiYnsOFTtn0niggMZ9eTTszqN5TyGt+0roPryIzgPz6TlQSte22dRVJlNXkUJbTS7167IoyQ7A19EUvZMV3i52+LjLcXe1J8rPkbkZsRSnJ1CxYinNLe3UbtxO6qIVOEbHIvV2Q6qTYe0mReKhxcPDl5BgLUFJVoTn2JE915kNi9zoWOpK81xfsny90ctyCNCU4qtZgpdmBR6a5XhrF+CnyyHUKY4Un3BmhYRSFB7HAn8XGmOtuFmn43KrBedb5Ryu9KcqPYwYeQReklx00mKcVCV4q/OIcssgwTOGdL9AMnwdWZKoZe8KHy5VunKjQcdIq4s4tzo9ud7uQX+thr4aFX21Ki5UKzlbKeN8tZy+ciX9ZWquNHhyrSOYZ4dncm1jKEc2KDkhLPHeYMelajlD1VKGquwYqLRlsMZeVBgvVtgwUCvlspBvbFYz0u7I7Y3u3OryYHBzBPcvtPLDd/d59uIxz14+ErOMr54/4NXL67x8/lgcAQh/O4Ki+Ku6+BtgFH7mncr4DiZFxfHNU376zfzu77D4DhxH84sCSP7w5u+nAUeBcXSf4v9VdvGt6ijA4i8/veDNL694xQv48Q3Pru/mVLuEq+06rrSoOVlty541RuxYOIm9y6ZyeK0Bx8sNOVVlSF+TBUPtdgx1SBhss2e4S8nVbimXWmw4XW3FsXJ79q6Q0ZBjwvKoycwNEC7FfEqs7M8EWf8Jb7P3cTP6E64Gf8LF4C8iNDob/hUXYe+i8Wc4GX6Go8EnOE3/K87T/4rjtA9wmv4BbkYf4yFcgTH5BHfT0REWewunA10M38fFQADHD/A0/RAvsw/xMv0AH9P30Zt/gJ/lX/Gz+gS99Zd4mX+GpwCM5p/ga/GpuKJHb/JX/E0/JFhoTwuwaPwhesvP8dMaMDMriA3VC+jYVENTeyX17VXUdNfQsrudlm3NIjD27GyndXMDe4/tYOPuDpauX0DL5nq6drSyaXcnrb2NNPU20LOvi437umjb3kzP3k6693TQvbdTfD/6a93sPblXPAl45d4VERgv373MyMMRrj24xtCdIfFTuADTJwLjEJevn+fy4DFuDB/jSv9OjuytIM7PkGS3cRS4jWO28xfMdPqMuX5TKfWfxuJgQ5aGGLI6yoz1sZbiVCRYU5UkqIyjdrRgQwtKogCK71RG4VMAxs15WnYUOiOoiu/UxEOlXggjWNGHF/iIJ/++mu/N0UV+HF8SyOkVYZxZKexbjKRvfYwIiwI0jgJjEleqk7nekMG12jSGKhIZFIExlVvN2XzTU8T3vfN4vXsJ99rzGK5N5XZbLg97Zotw+KBnNt9sniOO8HxfgMXOAnHudhWLOccHzencacrgSsdc+HaQn8UG9Gvx0osIh6+fi8D4t9ffw6tvRIj84dVTXr16watXz/npxWPWLcwn0MmaIBdrIjzsifUazSEm+TiQ4qcmwVdFlLecMG8pEb4KEnwVJPopSPBXEusrJ87fgSi9jGghv+inItVPQ5qfhgXBMjaES6gUygYZ7iyOVpHsakS0zpBoJ0tiXe2Jd1cS764i0UtLqq8TmcHOZIU5MjfNl9VzounYUMiW6lLql2QT625LoKMtQS5ScQ9kQoALSSHuROm1IjT6Otnho7Mh0ENBgLMGb6UKN3sbPKWW6GW2+EulBEocCJPoiJRqiJY7EK0ctatDlfaEq2VEq2SkqBXMcXWmyElLrk5JqpOMDF8dMyO8yE72JHeODwkLHAlY5ID3cmdclrihm++OtsgZWaYU+0ALdB4SHL3s0Xnb4ehng3uEDdF5Dswr82ZVixfrOl1o2ebHsT2zOLUjnyPdaWyuDqe5MpT1FSFs3l7Mjt7FzAx1IMJqMjFm44k3H0+SzTRSZEYkSg1JlBmRojAmU2XMTJWBCIp5DjMo1JlS7GwmKo0LPc1YFWRLVbyGykQdCwNtyHc3FE+dxspNiVdZkuJkQ6anPUVhOnKC5eRGKlmcp+fQ1hWc2lfOxdObuHBuD30Dh1lVuwyX7EDMMtyYNlPH2HhL7JOs0SfaMr/UjYr5Kqpn2bN9uRe7q2Job8hk7aYFZLeUoMjxxThUgSxKgzZDi8+qcPyb03BvTESzMhCnXFf0yU74RalxC5cjCbHB3ssSqbMlVi5WTHex4gtnCz52tuJjN1vG65VM91Vi6C3H0ssKtd80QsO1ZES5khNkw6yA8cwLm8FMvQN+Uiccbf3QqSJQy2JQS8Lwl3uy2FPBlUwbnmZO5HnGeL7NnMG3My35MceUJzkG3M8z4rssY15mmPMk14bbJTKurHZmqErP4EoPbi704PYcJ4bnKHlVZMUvOdP528xpPC8w5mHeeL7Leo/nGe/zYuY07mereZSrYmSJL2fbs9m9ex6nDs6jvymMGytU3F1sz8klCs5tT+fQznwO7ixm39757N0zh8M7UjnZ5cVgsxW32w253mHAYJcJl7bZ0bfbjlv7JXy9xZg7dWO5VzmWR3UGPKgz4lbVZG5XjeObhrF8U23CnfVfcm3d7xmq/Yh7DVN4Wjuex7VfMtxpyp2jvnzbK+G7lrF83/ohP3R8wau2L3nSOZZHu6Zz46gRQ8enc/XEVG4fm8z9QxO5e2Aat49O4saZCQyen8yJk2YcOubDgWMz2bRzDotXx7GmKoPVLVmUb5lF3a4SWvaV0rJnLi075tC6fQ49e+azee9CenaW0tCSQ11ZKo0VmSybE0JmtJYIb1t8dWZEBWhJiQ/Az9eRiChfvIR79j5akkO9KEyPJi8/haC0SHSxftgGanAIVOAWIBEjDc6RjkRGR5Cd5knmLHuyFykpXetDV00ARxr82bM+ikVJMfgp0wnUFqJXleCjXoiv4zK8NXPRa7IJdIwl1iucVP9gMoMzKA3yFjPuN6o0DDarRQXweL0PX5WFsy4tiFjPSHxUmbhK83CXZRKsSyPGPYackDDmxXixPl3Nlnkqzlc4MdzgyEiLlqtNaq42abnSoKa/SkZfpYxLVXLx84JQWKmQMbBByWCZhpEmL0a6Anh6LItrW8I4Uq7ieJmcsxVyBmuUYo5xoEJoTNsxWG1Pf5WEi4LCWCdjuFXN1XatONc6HLnV5caljQF8fb6ZH75/xPcvvuGpCIzf8+r5I16/Gub1s9E9jL+FRfH5xbe8fpdjfNuWFhRG4dd+C5Pv4FFQF98Bo2BV/xtgHAXFv1vRvy29/Pju0sv/xGr+34XJX4Hx51e8/uUF/PCGexe7KMv5J3YvmMTlZgcG2tQcLLPgyHpbjq634ch6K46VWXKq2ppzdRL6mhQMtGoYanNksNWJ/mYT+hqncb5uGv1NZgy2SehrtudSuwODnRoObDChd8kEGmfPIFc/lgDL/48g69/jbfSPuM/4A+4z/ozb9L/iNv0zXKZ+jmb8J2infIl26lhUEz9DNfFTXAzH42Y0ETejCXiYTMLLbDIeJhNxNvwEJ8MPcTb8cLQoY/oprqaf4Wb2OR5mn+Nm8hme5mPwsR6Lj/XneFl8gqfZh3gLF2IshVU8Qh7yA9Gi9hfOBZp8gK+wG9L6C0I9LCkpjqe1ewNdW+pp66mjoaOa1XWraNvTQePmeuo6K0VLWlAZBYVxy75uyhrW0Lm9hc17uti0p1MsxXTt7mDzgR5atjWxaX+3+CzA4zuIHH23kf2n9tE30ieCodCS7r/eLz5fu39VbEwLn8JC74s3+rh8b4hrt/q5MXKOm9dOMnJ5P6ePNjE/14PcQCMKPSZS7DaOfLexLAgyZGHQqLq4JNiAVZGmlMdbU5lgTWWiNdXJtiIwCopiV5aSnpkq8VNQFt8pjcL7Lfk6ds4eBUZBVRRAUbgHLSzhFgDxxNIAhJN/AjgK348tDhCB8eyqcBEUB8riRWh8B4+CwihA4kh9OldrUxkoT2CwXFAYU7nTmsPjTcU83VbKm71LxTOA1+rTRSgUIPHRRmFh92webRIs6Tk8EC68vAXGu53CLeliHnbk8bAlg7stWVztmvfvAqPQkH7z5oUIkkJE4+dXQq7kGa9evxTVx59efMOGhXmEOlsR7mpBnKcdKXoZ6X5K0v1UZARoSA1Qk+DvQIyfgkhfIav4W2CUEeunJNLbnigve+J95KT6qsgM0LI4zIGyaAU1Kc7UZftQGqEkwckIYbl2qMaUCEdbopylRDjaE+0qJ95DSXqgluwwHXNTfVhVGEHLmlw6N8xmcVYIgSpD/DTW+OvsxJJLpJea5FBPEoLciPDR/HqRJkjYJ+mixFslw01uhZvEDB+ZNYFyKSEyJZEyLXEKHfEKDfFyBYlKexLVMhI1UhJVEtIVEuboVJQ4qsQl39kuMjK8Hcj2c2ZWjAeL5wSxrjyWBWVh5K0OJmtVBJkrY0lbGkVonivekXIcXa1w85bh6qPA0dsejY8VbhHWxM3WUFobwLIOP1Z0+NCyNYmTp0o5sW8Wu1rj6aoKZ+1Sb1ob0zl3tIZDPauJ0ZgTaTOZeNupRFpMJNZmOrk6CbFW00m2NyRDYUyWwpCZDobka0wodbdluZ+MYp0RRdppLPI0ZW2ojKp4HStCZeS7GFDobUm83IR4pSmJajNSnC3JDVCQFWBPRrCEwiQdh3qXc+ZgOWePtXL2xEZOn9xCbesqPDN8sUhxZEaWhgmJ1sjTZThGmJGdbc/yPCNqCi3YslzHjuoQyteFUFKTSuCySMwSHJgRbIM01gGvBcEk9MwmoCsX29VB2M33QZvnjkeyM55RGtTB9pjqTbFytcFaK8VYY8ckrQ2f6Sz4UFAZfSQYRumY6m/PNB9rjL3NkQdY4hOuZWaWDwUpcuanWzMnVkailz+udpHIbVKxlaZiqViMnV0+bpb+FDnIGMjS8jjTgFepY/hb1liep47hWcpYvssz5lGhNU9zrXmZbc33BfbcLZFxaaGc/lU6rq5w4vZ8w6kGzgAAIABJREFUHXcL1VxKt+dRwnh+SvqcnzMm8SDNlNs5dtzPMuLb9Ik8zZrCk1xLnuRbMVIsY6gqlIubs7m+O5c7nWHcWK/myjIpx1c5cWFHPsf3JHH8YCgH96azfWsOh3Zkc2Z7GOe7benfOJXTmw05vF3KwT1uHN/jxOA+Dde323KjbTq3GyfxoNWQO/XTuF0zkQd143hS9zl3yw0YWfslV9f/M9cav+Be43Se1I4XdzwOdZtz86g/Dzfb8aRhLE8bPuRV4yc8q/uEb5s/40HvRO4eNeTqsWkMH5vIjSPjufPVOG4ensbw4en0HTHi1FFrDnylYtfBALYfSKGqOZb4NCnJmVry5weyoCyJ1Q0zqeqYTU1HIeWNM6lomElbdzHtXcXUNeaxbnUCy4uDWZCnpyjVneRg4Q+kwjJ8BWF6B+IjvYmK8KF0YT5ObhKUCiM0CmO83aU4edijC9GiDNeijFThkaAhIE6BPsacwFQ58fmhFBZ4Mb9Ew7JVHlQ0x7FvWwbne+LYvyGGlekRpPpnEuGaRoA2G39tEXqNAI5z8FFlE6RNJsYtngSPSBIDklgWF8qJJeGMrBeWYXtyvsGTs42unK5z5lC9nlXz3Ejy8yFIHoO7JAZvVSIRrtHMi4ykJs2brmx7thZacarchb4mDy7XKxmslTNYp2CwVvEWGKX0VwrgKBfX4fRVyBkoUzBYoWK40Y2hZg9ubw+nv92L45UOHC+XckFQF+uUDFZLuVRuy0ClkFkUFEYJfYLiWCfjaotwX1rLlVY1Q00O4q7GS91+PLjQzE9PH/H980f/Chjf/B8AowCNAjC+K8O8g0fBnhYzjW+ejt6S/rcK41sb+q26OLrA+91pv/88hZF3CuOvwPiaH+8d4NoeF+5sdOFWlxNXu3UMdOm41OLB4XVSts43pGPWOBqyP6Yq9T2qUj6gs3AyR9Y70NfoxUi3glub7bi5yZZbm+y4tcmGkW4zrnTMYKBlPBeaPuVU7XscrZrA0Vphx5obGxfZsiJuHDlu7+Nv/DvcJv0XvKb+Af30v+Ax+T0cJr6HdupHb+dDXA2Fk4Gf42b4Ge6GwgLvz/ExG4Ob8Yc4G78v2tiCpa2a9h5ag49wNh2Ds8lYnIzH4WI+GQ+r8XhZfYS39Sf4WH+Mt8VHIjgKiqSnibAYfHSHo7j82+xTvKzHkBbtxLoNs2npLqe1p5q2jbV0bGmkvqeGht56GjbV0thTQ217hWhJC4C468hWUV0U8o3bDm4SCzE9uzvoPbiRlt5G0aLu3NnKlgM9bN7fLRZlhLKM8Lz14Cb2Hd9D37WL3Hg4wtmhM1wcPs/1ByMM3hwQ3/ddu4AwQ3cGxd2M125f4uaNPq5fO8W14UOcOd5K/fo0svyNyHMbT7H7BOZ4TWRpqAlLQ41ZGWnGqkgz1kWbIyiLIiim2lObbEdDki3t6VLRfn4HjAIkCuqiYFML63QEYNxV5CKWWgRF8R0wnlwWyKnlwZxeESyC4jtgPLk0GAEWL6yJ4lJZnNh87N8QJ0KjoDAOlMeLiqIAjFeqU8SfEd4J8HivLY8nm0t4tn0+Px1YIVrW1wWbeqOgKgo29BzRhhas6FFLelR1FKzrewI4dpfwsDOfR22ZfN2azUjPgv8QGH9485JfhKsub57ws5gnGVUdX796zt+eP6BmWQHJPvak6W1J97Ej09eebH85OYEOzAxSkRmkIi1ITVKQSvyPd6yXPXHeUuJEVdGeGOEcoJ9CXKuT6CMj3V9FQbgry6MdWR/twIYER9YmuZPnKyHcYQahamOC1WYiMEa7yIh0khLuZEe0u4QUfyWZISpKkj1ZmR9K5YIkyuYlkKiXEqA2RK+yxEtpgZfSkmAXwZZ2JTPaj7hAV/EajbD2x9dFipfOZnSELKaDDf4OdgQ7SIlQyolXaUjTuZCucSFNqWGmSkG2Rk6Gyp5stZQCjZwCmR15MhsKHeUUemvJ1Ksp8HNlQYwv6/PDqFkYScOaBJrKs6kvL6Cxei4NdaWsWZ3BvOJIosI06L3s0evV+Pg7ofWUIXU3Rx1iQdRcZ4qawlm0JZp5m4Oo35PAwSNC2D+WTWUBtK30p3KBnp2tRXx9aRt9+1tonJ9Khqs1IRbjiZcYEWk2hQRrQxIsDUi0mkGizTRSpQZkK40odrZkXaiORZ7WlDgassjdlNWB9lREa1ikt2KWsyGlfhJSlEYkyg1JUZuR6mxJmqcN6b62pAXaUhCvoXldGoe3LefEvgpOH2rg0umNHDrUSlCmN/I0R8yyNBhlKzGPtUQZbk5EjCFlRcZ0LbVnxwYntjcEUlYRyMx1oXiV6jFPUmAQZo11tBSvFbF4VachWxvFtBIPps/U4TDTA+dEZ1wiNEj97DD0NMHcWY65WoOBWs4EjR2fOVryuacV08IdsEp2Z1qQPVP8rJnuY8t0ZzuM1aZEJWuZM0fH7GxbIr1tcZeFIrfKx9pmPhbyEqbZbkBuM49wmxDmS2zZ5m3C3TRzXmVO4G9pH/M89XNeFEv4Zo5cXLb9ukjNixwpT3Il3C2SMLJYQd9CW64ukHBvnj33Z8m4le3It9Fj+DnhI35KGsvl0GmcDbPjUoQF12Om8yBjEvcLpnJ75gRuzjbh5nIND5rDudMUwI0aJ27UahlpcGOoM4aTnVmc3RLE6R5rDra6srMphBObo7m0y4f+bcac7R3P4e127N4TzNa9aXy1P4gTO525sEXCYLcRI10zuN1jxOW68VyrGcejpgk8rPyE4fUzuLJhEjdqPuZm60TuNhjwbe1Evm4YT1+3BVeP+PN1jz1PasbxqvZjfqz/nFf1n/Gk8VPud33Bg4PTuHVsKteOjOf60bFcPzyGgUMTOH/QlJMHHDiw34utuwPp3R9Nx/ZoFqx2xjtwLF6+U3H1nIGXnwURsSpiE3SkpruTm+tLbo4PBbm+zC8JZdWSeJbPi2RZYTCL8gIoX5hE09p85udGkB7rid5dgrOTNe6eCnRu9qg8bVA4meHuI8XLX45LgASncBlOcXK8MzUEZDoQmq4gr0RF8WoPMjdEMGuOO3VLg9jWmsOug8s5dWYVfb15fFWZTllONEVxKaT4xxGgicLHIRl/XQF+mln4OswkTJdNglsmia5JRPkmsTQhksPzQ7m51puhNY5crtQyXGXP5XJDLlaasHWNFcsS1aQ5+xGgDMRXG0WEYwCLQ33ZnOnEgVxzji2040SFMycbPeivlnBJgLxqGf1VUkYVRamoKgqg2F+lEMFxoFzOQIWCwToNF2pV9Le6cKHJkb4WYY+nisEmFZcblQzVyRiokjBUI/0VGAWV8VKN0IqWcbnJgeEWNVdaVFxpVHKx05v75xv56elDnj3/5q0l/T2vnz/izcu3CqOoMv5rS/rVf6Aw/lZlFMHxrXX9axHm7U7Gf6MwChnGdyPkF0dt6RdvM4z/ucAoQOMPP7/mzS9C8eU1b27vY2CLiusdWoYa7Nk6/wuWRf+OhUH/D1Xp79M++0s6ir6kpeBTqtPfZ2nY/88s99+Rpfkd2ZrfsSzkH6lOeZ+eogkcXWvDhVoFA0JdvVnKULMlVzssuNphwqXWGVxoNeBE7RT2rBnHvrXT2bXCmJ3LrdmyyJamPFNWRo9jtvcHJLv+iSjVPxIq/a+Ey/+BOO3vidP+gVj1PxGr+kfi1P9EjMN/I1T63/Gz+SNe5v+Eq9F/w9ngn3Ax/hdcTd7DyfA9XEw+wt38czwtP8fL8mO8rD7Gy+JjvMw/xtNMsLk/Fm1uT9PP0Vt8iY/5GPTmn+Mrn0JJXjgt7ato7NpA28YaGtoEcKylc0cz1T2V1HRWiJa0AIeC9dy0sZZtBzaJymLX9hY27uoQn4UGdUtvw6jSuKuNjXs7R2FxXzcb93SK63gEaBQyj7uP7OTi1QsiJF4YPocwV+4MMXjzkvju6r1h+kf6GLozwNDtfi4Nn+HKlbMMDh7l2sgxRq4d4MzhOlE1KPSexjzvKeLNaCG3uFTMLppTFmfF+hhzapJtxRHuRjekSWgV9i++LbkI1rMAje/AUXgvgKOQYdw+y5nds13ZV+whwuG5VUKBJYYLayI5tzqCE0uDRGVR+Dy1LER8J1jQlzbEiXD47lMAw/71oznGUWBMFm1qASwFe1oAxsebi0Vg/PnQKlF1vNmUJSqJgrooqoybRlXGx70lfLNJAMhRaBSyjAIwinsY27K43zaT6xsX/rvA+KNQMhOB8Rm8+Y6f3wj/Lr4QFcZXL77nl+f3aVszh8IwNSVhCopDFcwOlpMfIGWmnz1ZfjJSfKUk+8tJClQSL7Sh/RzESfBTEqOXEusrI8ZHQryPPYneUjJ8leQFalkUoWFNjJYV0TpyPK2JdJiBr90U/ORGBKosCVJZEaKxJVhjQ7DOihhPe9ICHMgR9upl+LE6P4z6JemsyI8gxtMWP5URHjIz3GWW6FV2BDrJ8dNJSQjyJD7Qg2B3Nb5OMjw0dnhoLfFxtiLITU6UpyORzhrC1QqiHKQkaVTkuHqQ4+xNpoMrWVIVeVonsjU6crQ6CjSOFDroyFdqKHL3YH5UOMtzUpgXH8XyjFiWZ4RSVhBO7dw4akqSaVoyiy3VK+muWkZr1Xzq1uexfmkSgR4WRAXrCPbX4a1XofORogiwQhNvQ/BCNwo3JVC4P5TFWwNo7g1jd1cYnfMVtBXKaMx3oGWennPblnP9dBsHWhZyuGkJ1flRBJuOJ9JsMrEW04kzn0685QxiraYRZzudZMkMsmUGLHC3Y02gAyv0EpZ6WbEuSMb6UCWlHhYUOhozy9mMdKUhyXIDEpWGxKuNSHK3JEVvR4KvFenhUiqWxvDV1mUc37OW/ZuXcWZ/NZdOdxOa6IgmSY1dthbzbDUWiXZIIizRh01j1SxTGhfJ6K3yYWNTOGuqwohZoEeb64ZRtAyDcAnSZB36NWm4rU3FeUMassWR+K7PIGxJCh6JXmj8HZB52WHiZIKp1hYjlT3TVNaM15jxqdaQib52mMW6YBLlimmkJ8ZhnpiHBGAbEIe5i7O4gic4cjr++s/w1lnhZB+H1LIEK5tFGElyMTDJx8cqhhVu/mzxlbEvyIzhZEsepU/nSep47udY8WPbXG4uCOTRbBUv5mh5nq/k+wIZX8+y4VqRJcNzLbg515yv55jxbaEd3+a78jhxAs/i3uf7+E+5ET6F4SATRgImczN6Erdmm9G/WsngIgsG55pzuVTC84YQbpe7MFKvZbBZxWCXK+dbfTlRF8rF9Y4MrzDm4hprLtYruLJRyrVeA25uHcfgpqmc2eLJV9sL2dG7iCM7/Tm6SSUC5oUeIwY2G9HfY8Kppumcq5/BUL0BlysncbHcgsFKA0ZqPme4bhy3a2fwTf1k7jRN5Ey3OQOH/bjTLeG7qvG8qfqUH6o/42X1pzyu/Zh7zR9xf/s47h2cxPVDY7l2eAyXD31G39EJnP7KjmMH/ThwII0d+/Po2p1C6444ylsDSS+wJTzajOBgc/z0Jvj6GBMaYENkiD1x4QqSozVkxOnISnQkJ9mJnCQnSnL9WTQnnJUL40mJcybIX4p/gBz/UA2OQsRDL8M5wAGXCCWaADu8I9X4Rmnwi3XAP0VOSI6S2GJH8lb6s7Q+mZqmWNY1RZBeE01ucSAbVxUwtLedG7dPcP3RcU70bmDzqjmsz82iIDKOeM8wAtSh+KkTCXbOx0+dg68ynUinDJLc00h0icPfKZDVqeGcXOLP9ZUKrqy2ZWClJZeXmXJnpQ1Di5QcXRRIS2EsJXERpPh4k+Xrw2y9jpoEJ46WenBuiZKLGxScrXXgbKOKgVp7ERovVthyodyGixUS+iqkXCgTrGg5l6pU9FUoGawUGs4KhurV9DWoGGx3pF9wRTsc6W9WcqfXnZEONZcb5FyuVzDc5MBgrUz8vUehVIBGIceo5EqzAJcKrgjN+3Z3vj5by9++f8CLl9/w/OVDXj77njfPHvHDy2HePH381pb+XwPji2ffIMw7W1oAxnfPvwVG4fl370ou4iqdt7AoLvB+9TbL+PZUoFh0+XH03N//ru38P/s5fnyNMD/9/IYfRGB8ww+393J5q4q7G5241aVmqE3KuRY7LrbI6WsTRvbrHK+2ZO8qQzqLxrA+4Y+U+v2OOT7/wCyvf2CW5z9Qov89c73/G4sD/0Bd6mdsmj2ZHfOncXSNGWeqjDhXP5Hz9VM4XTOFk1XTOVlpxLFyU/avMmL74ulsKZ3KxrlT6Zw/je6FM+iYJzxPp3uhIW1zp9NaPI36gonU5k+kInsMK5InURo1gYWxU1kQM505YVPI8R1PiP0fCbD+Az7mv8fb7PfoLf+Cl8WH6K1GLWkfIb9o8TmeZkKm8Qu8zMbibT4eb/NxeJp/Toy3LauWZNDStYaWTRXUta0fPQnYXUNTdxXde9uo76mivrNKVBQFS1rILQqQKECjkGXs2NbM9kObRXu6rbeJ7l3tYilGsK0F1XHj7k7xZ4Rn4V3v/h52fbWdC5fPMvL1VQau93Nu6AzX7g4zdHNAfHfl1iADI31cunGBgRvn6b9ymqvXLnJ5+AzDI6cYuXGUob5NLM/1ZE6ACQv9DCj1ncKCgKmsCDemLM6a8ngrKuKtqEuxQ4DFqngL6lNsaUq2E5VEwYbekq8Vc4xCllEYIb8owONohlGARU/2zfHk+JIgLq6N4dIGAf7ixOfTy8PE98Ln2ZXhvwKjAJWXyuJFcBRyi1eqkkX7WQBHofgiZBffKZGiwtguNKRLeL5jAW/2LBUVxpvN2WJ+UQDDb3+jMorAuLlYtKYFxfFBT5EIjN90FfC4YyYPO3K5sUkAxiHRen7142ve/PCCX4QtAW+e8ZNoST/ll9dP+EkooL1+wctXL3jz8nt4do+NG4opjdSwJELG4ggF8yMUFIVIKQiSkeZjS5KP3SgwBihJ9FeKsJgUoCY5SEO8v4JYX0FttCfFX06Gv4IsXxm5/koWRmhZGetEaZiGeK0pgfbT8badjrfEGB+ZBd5Sc7ylZnjLTPGSGxLhakOcl4SMACWliV6syQ+ndkE6i7PDiHSX4KUwwkthhafcBr3aHn+tHC8HCUGuaoLdNPhopXhp7HFzsMVDY4GfszWxfq7kRUcRoXUkVCEn2UVDslZBvocXc/XhLAtOYWVwKstCUlgansqqmCzWRGWy1C+eue4RlAYlsKGglOplq6lctpzKpfOpWTqHspJ0ymenUjYrk8aFpWyvqWZj9QbaKpfTUlZEe1k28zK9SQtTkxiiITbcEX2gHG2ANdIQc5xnqomuCKbgUCQlW32p6NHTXK6hrciMLfkW9OZL6C5Q0bXAh8PteZzrXcbxjkUcbVrIhowg4qUGRFlNIdpqGrE2BsTbGxFtO41EyQxSbKaS52DCUh8ZK/RSVurtWR+kZH2IisXedsx2MqNAZ0qGYgYp8hkkqYyJVRmT7isn3tuOOF9bkkPtWTYniJ1d8/lqxzIObF7EkS0rGDzeyrwF0bgnqVBm6TDPcMA6TYlpiBkekeZULPWmbo0vm9uTae1MJ3eJP9GLIpAmu2AY7oBRuAPydE8iq4qIqC0hvLaYxJaFFPWsIa+8hJi8WHQ+SqROVlg4GGGqMmG60oDpWkOmORsw0WUGRoH22MZ6YB7uizZzJjZRaZj4ZaAIXYyxNhQbnR0OTl/i7voZrkoLnOzisDfNx15SjIF1FCamUQRLvCn3cWRXsCX7wk04FT2d60lTeJw5ndszZbzpXsOb+lk8KlTxdLaGp/lynhXKeTTLhvtzrLhTbMb13CnczZ/G49mWPJvjyndZBnyT+gUPkr7gfsIUvo+awnfBH3M/aSxXlirY2RDOQGcY/eVuXFnrzvO2OAbXOnGpyZnzXU6c7NTQL5xvaw/gxmo1Dxdbcn2tMbd7zLi9y4hr2ydzc5sRwxsduLAxkqOb53Bgy1xO9+g41yXhfLc553qMOb3ZjBNbZXy1yYF9LXL210o406ykr9WJwXoLLld+xlDFGO7VCeWZydxpncTJTeYMHgvgVqeEp9WT+KHyC15XfcHz6s94UvsJDxs/4mHPFzzcPZFb+8YzfHAslw6N4eKxCZz6yp6vDoSw90AB2w4uoOfALBq2J1DRFcrSMh8Kip3IzJSTnmxPUqwN6QkKUmIVZCRoREicnenBvHw9Cwr9WLYgkoWL4igsCiY6XotfqD36cBk+USo8Ih1wjXDAMVyBa4wGjwQlXolq/JOdCUl1ISJDR8psR3IWOlOy1pflDfEsa8igpjGd+s4clm4tZU3ZQnauq+HKzqPcvXWHcyOXaa9rYdWsxSxKK2FObAFxnkkEaRMIcswi0CkXP002wdo0ohwTSHCJJsk1hCS9C61Fvlyu8OPaOmH5tYZDq5w4utaXoytDOb4un941q6lcvpJFc/NYUxBLR2EAvflO7CvRcWq1B6fLnLhYq2SwwZrBejMGau3or7ajr9KWUWgUnket6Atlwl9DGAX95TIGquUM1Cnob1Aw1KZmsF3F5U4NV7u1PNjlzdfb3LneqRVh8VqrhoFa2aiyWCsomKNgerlBISqLg3VSBmtsOdfixP1zNfz89D4vhPziy4e8+g0w/vD0yb8PjEIJ5u3SbjHT+K4l/RYY3717B4zvCjICLP6HwCjsYBRA8u95RuGm9L8+7fd/+30UGN/wt5/f8OMvr8TSy4tr2zlSZ0RflSX91RZcbLCkr92Wq5tkXO9VcGenmvt7dXy9R8v9fU7c2anj6kYlZ+ut2LtiCm0lEynL+ozF0X9ibtDvmeX5/zLL/b8yy/W/UOD8O5YG/Z7mrLFsmv0l2+d+zO4FX3Bw+USOrJ7O0bUGHF1nxFerDdm9ZDJb54+nt3Qc2xaNZcv8L9i6cBxbF06kd+EkNs2fQmvReBpnjaM6Zwzr0z5iedJnrEybwPLkcSxLGs/6bENWp82gbKY56zLMyHZ/n2TdH4lx+BMBNu/jY/FnfIVzf9ZChnF0Z6On6WfoLceitxyPh8kY3C3GMDPOnbINhbRuXE/z5kpqWtfSs6WBLqEZ3baB7t3NNAlFmI21lDetpXNbC737eujY2szuo9vE7GLX9lbRqm7b0ijmHIUm9db9G+ne0SYWYgSg3LK3W4RFIf8o2Nm7v9rOmf6TXL83zPCtwbfPVxkc6ePWg+sMXe8X3/ddPcv5y8cZvHqO67cGuTxykSs3L3DpymEG+reyrb6QBRF2LAkyZVHgNEr1E1kZbkRVkq1oQ9cm24qqYkOqHTXC/egka5pTJCIwdmTIflUWBVAUVEVhBDt6W6EzO2e7sqfIg92F7hxbHETfujgGyoUdikn0b4jnzMoITiwJQQDG86sjxbLLxbXRopooAOM7QByuSRULL0KOUbSjN8SJeUfBqhaA8euOfL7bMpcXOxeKOUbh5wVgFMotAhQKkPh4S4loRz/uncu3b5+FPOPDjXO411MingZ80pUj7my8tWUxPB7i5x++5/WPwk31l6IF/bcfRoFRKL0I+cUf3wLjq9cv+PHVd/DsDr0bilgUqWRFuD3Lwu1ZECqhNFJBcZSKZG9rErxtSfSTj8KivwNJ/moS/VWj1138FUT72JEUoCA9UEmWv5xsvT35/jLmR2hZFufK3HBn4nTW+EqM8LAxxs3GBDdbU1xthU9j3CVGeCuNCXO1JU5QGX0VFMe4sy4vmlW50ZSmhRLpLsdLYYZeZY+Xwk4cHwd7vFVScXw0MtwUtng4SHBzkODrKCHO14mFmVmUFS0m1SuEULmKVDdHUhyVzNYLV1Lm0FtaTe/cOtoLy2mZXU7X3Fo2za2jM6+M6pRllKUvp3FRI3VrWilfW0N1RSVN1eXUrF5M9eIFlJXMp37xWjZVtdJT00hrZTntZQtoWZlO97oclmR4Mz/Nk4JEZ9KTnPEJtkMTYoMuSU34ynCyd0Yzd0cEqzr1VG1Q0lhkyJZcA/bPsmJfkZxNs5W0leg4UJ1Kf+8SBrevpm/LGpYle5GoMyFWaUiU/XRiZTOItZ9OotSABJuppEsNKdCYUupqzZoAB8pCNawWQNxdsNnNydWYkGI/hVSlERnO1mR4KViYHkqsXk6Urz3RARIy47V0NxSxd9sS9m1eyJ62eZzfU0lD9Sx84hSo0zXY5eiwEazpcCsco6WsW5dKY+ssdh1dT01vKemr4olYnIxtnAcGIVqs4tzwLI4hu20VibULSayaz4ItVazaUsPSxlUULMrHw98RidIUG7kxNo5G2HkZo42wQx1hg3eWC9IwBYaeCiwDQ0lb04VHVhUGbqUoQuuxdJ3NZEsVSp0VHq4GuMhtcbKNRGmeicQyDWMLH4wsggjU+LIq2I3uMGu2hMxgf/BYBqK+4GHyBL7OsOTxqhR+qUrn9QJX7mfa8LLIgacFEr4vtOHJbEu+K7HkmyIh42jA49lmPJur5VmRFfeyJnEncwr3Mwx4Ef8lzyP/hce54+lb70JDWxZnduUysnMmN7vTGa6J5nS5Hyda/TjS48XhLkdu7PDhXrsLd1bZ8PUyE0ZqpnFjrxnDR60ZOKhgYIcnA5siubglmRO9qRzZFM5QixVX2s241GHMmS5TDm+S8NVeH/bsDmFbbwg7eoI4sjWCC5sD6W+yZbD8M66UjxFb1N/UT+RW2wSObzFn8EQgtzrseFo5mVflY3hRNYanNf+DtreMzjPBsnNnzc0kdyadgXRPT1d3kV1mFDMzM1gWs8VkMTNYzMzMzGxmS7ZlSWZ2le1yVbnARfNkvZ/LPZVJ7l2ZJPPjrPf9Pi3rn9d6tPfZ+3zIy4Y/8bzxjzzv/JCXo7t4OLWL9bmdrCzuYOX4Ns4vKXF84TAzC5EMLaTTfzyVxskQqga8qer2JrfCgZQMPVKSNYmLUSM2UoukWBPyMp0pLzhCVbE/lUW+5KY7kJpqT1CsDa6B+th4q2Htq4mVvzbm/toY+2pi5KOBWaAuliEG2IVp4XDUAJdwM1xCjQniMs3zAAAgAElEQVRPsSGryI7yOmdK612p64miYTSPofEypmdrmTjTR3dzN1Plk5xuO8v6hcfUts8RGlpBZEAFSQHlJB4pINg+gyM26bhbpGFnEIuTUQxHLCIJtAwg2MyVCCtHCgL1mM83Yb3WgnsdzszW+9PTnEpLSyHNbTV0jkxQPHSW7J5Filpa6KlO5EKFA+ul+lwv0+FctTEnmsy5JNjCLeLcbdrN9QZFrtYpiKBRsI6vVCmxUiWc71PlXLEyZwoUOVOozPkSBS5XKrIi7CQ2qnCjXYONbi02erS42afDw1FTHo6acKtHT2Q7bwhXXgRQFKzoX4BxtUaJGw1qIgVyrUGFtXo5Lrbp8fRSLT9/+Zivv37K118/49uvXvH9V5/xw9c3+f7LV3z31dvanF9D4L/l/Z01/S4k82dgFAHiL5D4Zzv6XUpatMv47wGMQpXOW2D8UQDG77/j87V++nPeYz5zCwvZHzGfv4X5sm2cqdnGpabdrPeKcW9UhgfjcjyZVuLTOXVeLOjwctGAF/MG3J7W5UKPInM1B5ko3sd4wQFGj+1nqkCS2UJpxnL2M5i6k4H47QzH7GQ0YTfTaQcZS95Db9THtIX+gaGkHSwWSHGyTJ6FQkkm07fREvIPNIf8juawP1IT+B4VAe9T7PchmW7vke76RxId/4lIu7/j6KHfEGrzNwSa/xWBpv8PRy3/X9Lc36MuRozeTGX6s9Woj1Eg21sST61/wEn5v2An95+xlf1b7OSEu9G/x1rmD1iLgjAfYKH4CYlH7amrT6Ohu4jG/kryy1Np7apgYLiJ3uEGukbq6R5rEe0wVraUvN1VFGpzxtqZWB4WgeD44pDoe6HYe2Cqi4mlIQSI7JvoED0FwBQ6HIWAjBCOmTk5zuKpGS6snObu45vcebTJxatnuXlfSENf4/6TW2zeW+Puo03RLemrm2fZvLPC7fvrrG5e5srmBS6vH2dtbYqzk+VkeqqRcUhIRR8g03YnRS4H36ahg1RoClKiNUSFtlAVmgMVaA1UoCv0befiW1taSEi/taHfKYujcYaMJxiLLOmJGGOEOZ5px0qpYCsLimEQa9X+XCr2EAHj2TxnETBeEWDxV/uK71LQAhS+G8GCFhRIwcYWKneE0IsAjMIO49cTWbwYTBIFYoQdxic9sSIl8fPRNF6NpfNK9Ezj89F30Jgk+vnTwTRe9sfzqjeKF32xPBzN+/8Bxte8A0bhDzahZkcARlHVzlf3Ga+II9dNjRJXJfJdFEmzlyPFRZUEd02CDinhYyPAlzpeNpp4WWvib6eLl5XwWU1kR7tbKBDkoEGYgwbhdmrEHFYjwV6dZCdt0t2NSXI1xVNfCXN5cYxkJTGSl8FAVgIDOXGMFMQwU5XA0VgZL0vhdxgS5WhEmpc1xwKciHO1IsLZClcTLayEwm5NFSzUlTFTVRQ9LbVUMVNXwkJLFVN1Jcw1VbDW18LdwpAoF2c6cqsZqxiiMDgTX31r/Az1CTLWJtPNg4GMSuaKBlgsnmSuZILpkkkWyuc4U73MUv40k1kjDGQN0Vc0SXvFFOWlXZSVt1Bf20pbYys9Td10VvXQWTHAQO0Y/fWDdFe3M1xbzUh5BgMFMYwUR1ASak5BmAk5URYEHNElOMYJ3yQfQstiCO0NJmEogIIhL0pqjahOl6Ireh8zsZKcTFFhPkWdjkhZxrKtON8azsbEMT693Ep7kR/JAQbEuGvhbyqFh/ouvFV34qOylyNK+/FT2oefwk4iNQ+QY61KqZMuuTbqJBrKEGcgQ4KxAsHq+/FTO0CYmSpHDxuQEuRClL89fm4mOFgrcchCit62NEaHc5gayWG8LYXZtkx6m1Nw8NFGx08DhTAdpIO12O+hiIyjMskliZy4vczSw0UqlmoJaUzCItkXaQ8L9trpoB5ow5GKWLKm2gipzyWi9hhFgw2U9dZSN9BIbFY0lk7GqOrKYGypiaOvEQFJtsTku5JR7U9imR/2oVbImmohYWSP+uE0DD1akLGoRdGpCx2XdrZLuyImo4W1hQGHjM0wUnJDVcwTVWkvZKUs2CPvhqKSLUdMLShx0qXReg/jNn9ixfH3PHL9PS99PuFlsBSvopT5OduQR0HivI5X4ZsEZb6KkeOrWFm+TZLnTYYS32Yq8mWaAi+TlHgZL8mzWAmeJauKziV+GiHGZ6Ef8CxDjAuVZjS3RjDXd5S1ySTOtQYznHWImWpvZjr9mOp148yIIw+n7HjYosrdsv1sVu5ibViS1Yv6HD9vzfwJb45Px3B2MIoLQ16cGjLgeM9B7jTt4VbzHq62HOBUqyzTPfrMLfgxunCU4fkoJuaimZkO49yYGyvtymzUfMw9IUldv48XTdu407mFkyOSrJ604UGnIp9X7uDLqo/5suETvmjeysumD3nR+D5ftG/ly4F9PBzZx8bMQa4uiXNt/hMuzUtxesmU2eUj9C1E0bmYRN1kNJXDoVQOBFHY4saxMkMy89RIzVQnMUWLnGM2VFT60lAfTmGhN6Gh+ri5yeEsXBDy18LWXxOrAE0sgjQx9FPBwE8Z4wA1TALUsAzRwipEE/tgBZzDtHAJM8Q32orcYi8a6jzp7fRnZDiWicUKpi+OcfriHFfPzHLnzDJTNROMFR1nvuY8cy2niYlswMO3jYijQ8QFdRHt3UCEZyNHvZo44lCOnWEq3taZhDulEe8cS6ydH1lufiyWuXKtzpbNZldWe4TQTifFY2fJmrtB7PRlAqfP4zi3RsDsTdJ6l2htzONijT23KtXYqFHkQqMuJzssRMrvZrMYj5p3s9aowGqdHKu1ClytFdRFFS5XKHOmUIHjx2RYypJhMVOWkwVynC2V41K1IquNyqy1qXG9TYWVZkWutalyf8SUh+Pm3O4zYK1Fg2uNqlxrVHsLjb+kpYWrL0IQ5u1+oxLrDbJcbtfh6YVKfnr1kNevBWh8wnd/BsZb/PDF/zkwvlMZReD4S7JatMP4dlfxXa3OV78oi6//XKvz4w/f/N9XGL9/C4w///SGPwPj9X4Gc97jRO52ThduY6loC7NFH3Ki9E+cKv8Tlxq2sN61mzuDB3gwKsajcSmeTMjybEqBz2ZU+GxZgyeLajyYUeHWqBI3+hS41iXPlTYZLjSKc7lZipUWKVab5LnaoMaKQPHNWqw0qHOxVoVLdWpM5eyjP3ErPfEf0R3/MaOpO1kskGYgeQ/FPr8nyvyvCDH7awLN/x5f099xxOwPuBn9Hk/L3+Nt/Y8EObyPr81vcdT+S7yM/hP+pn9NrMPvyPT6gPLwvTQnStOXo85woR59x3QoCjpAlM0fCTT5R+zk/woLyb/EXPI/YC7117gYiZOT4kNNQwa1nQXU95VT3phLdX0eTa0ljM90UN9ZxMBUh8h67hppFamMQiejAIcCAArQOH92SvQ+PNvL1PIIrb119I61MzrXz8hsn+h9aLqHwalu+sY7RM+l03NcWDnDrQfrImC8fP08a7dWuffkFht3romeAkDefbLG7YcrIoXx1v111u6ucWnzIldunWXj1hJXFhspDzcnx0GKfKeD5Dvtp9xTinp/BZEN3RwoAKMyHWGqtIco0xakSEeQ8p8T0oKyKOwsiu5GC2XdUboiO1qwpIcj9RmNNGQsypiltENcLvZivUZQC0NEzysl3pzNdRGNkIYW9hSF5LNw6utGjb/IkhZAUajSEUZQDm83hoiA8XSOvegpAOST7lgRMH4xmi6CRwEkBev6fkekSGEUgPHL8Qy+nMjky4kMETwKSqMQgBGKvJ8Npr8Fxr4oXvbH8Xi84H8KjMLO4k9vvuKn717x03efi/pRv30j9DR+w89CN+NXd5mqiKHQXZUyV0XKPNXJc1cjwVGRCEdlAg+r4mWjgoeNBm5WmrhaauIpPM2UcLdUxstaFU9LRXysFQm1UyXKXp0kZy1SHDVIdtIh0cWQGEdjPAzVsFSSxVheFgM5WXSkJTCQl8BYUVy0l+hspomvrQHRblZE2psQdciIWHtzwu3M8TTWxVZLBWsddcxVlbHSUBONjZYG1toamKmrYKEpJKKVsdLVxNHcGD8bG9I8g5ksH2K6fJ6BnH5yvGMJMDImwEiH+MOOdKaWM1s8wqnSOU5ULLJYNs9S6TznKk5wtnCJM4XLnCg9wVz1aSYaztJbt0Rf8yLDXYuMdM3R2zTJYPMSww0nGak9zkjlLEOlQwwXtzFb2UhfRgpzJcmM5fjTGmdLVbQV5WlHiI/2ISEtiYSSAoIbU4noTCB9KJq8Lk9Kygyojpeg4+g+xiIlWU7TYixelZ5wJSazLDjTGsipwVhqipxITzQjLkyPUBdFfAx246v+Cd5KO/BWfWtPe8pvx1dxBxHaB8m10yDXTot4Q1kidCSIMZAjXEcSP01xou0MyA7xwM/RnBAfe0oK4vH3tcLCTIrO1nQGRvIYG8tntCOD/ooYZvoL8Y+wRMNTCcUwHaSCtRH300DG2wintDjGH69Sc22cpPlajrSloxPvibSXOVJuBuhF2BDaFEfKaD2RLcWkdVZSOthIcVc1lf11xBTGE5jsz9H0IJLyIkkpCCU6w53EXA+K68OIzXQiMNYREwdLlIyckNWLRMW8HC3XfsTdu9iiW8Ee9SwOyB/BxMwDN3t/rHSD0ZIJRFXCDxVZNyRkjiAu6YymrAVhJsY0HJJlxPIDLjt/yAOfT3ju8zE/BnzI66DtPPLfxatoKV7FSPF5pCTfxSnwTaQMn4cc5Hm4GM9iJHgUI86D6IO8jNjDk5AD3IvV4XljDE86YzmTrsvVAh3Waqw4WefJYrkLx9wOorf1L3BS/QNxvloUZznTUevD5ckIPp3z4V6zOrer97PRvI+VKU2Wz7swdCaYoRNJzM9mcLo/mPOCjd20j+vN73OvcSe3mg6w2izLyXZdpvqdGZmJom8+mZ7ZRAanopiaDuHkmAvnW+TZqP6IJ3XbeF67i8+btnCv62POTklzacmMB+1yvCzfxouqj3jeuJXP2j7hecsWXjZ+zJdN23hSt5UbjZ+wOiTGlTlZbs/tYG1+L5dPqnL8jBUDy0domY+majKRspF4yoYjKOn3oazdiuJ6ffIrDUkvMKa62Y+K+mDCY61wcFXBxlEOawdZzOylMHOXxyFEh8OhOtiGaGEeoIKRjzyGXjJY+ytj46uIuYck7iHShKWYklMVzPBsJWdO13H5eD7nZ9JYHMtgfrGNuQunWD51gpMd7cyExbKY2sFyzXlWetZY6zrHTPNFwmOn8PXvIdK/i6N+XYQe6STAsx1f12b8XRqI928jzqOUZNdM8o+kM5Rew8mKVG60JLHZmcvJ7haqes6SOHSfoP672NUsEj51Dc+p6/hNPiWq5ybFjW1M1QRysVKPa9XyrDapcKFVhwsCyNUrcLNecEBluVItxZVqWYS+REFhFNTE5WNSLGRKspwty4ljCiznynCiQJqLQgK6SY0bbepcbVLkUp0Mqy3KPBg159G4NXf6jVlr1eSasMvYqsmNZg2Ryigkpa/WCP2MyqzVCqPIeoM0l9q0eHyujJ9e3efrrx7zzS/A+MOXn/HjawEYv/g/Vhj/Z0EYETC+vebyWgSKb8u6X/PDu5T0D1/z7w2MP/38VmH8an2QmbJPuFIlxlq9JKtNElxqPsjVpr2sNu1irW03N7v3cqdvL7f7dnF/aD8PR8V4PCrBs0lZPp1S5MWsGp/PafJ8WpNn4xo8GFLl/qAy94TLMT3SbHaJs9lzkPXevax172Wtax/Xug5wtVOcq51SXGmT4kz9QY5X7eN49UGmC/cynreXwZx9dGeL05AqTorvxzjo/0csNP8jhwTQM/sjzrbbsTH5gMPmH5KXbER+oi7BDlsJsPkD/hb/gL/Zb4h3fo/sI3+kNPSfaE3ZRWemGF1Z0rRnyNGYLEdNnByVMfJk+OzhiNFv8bVVoiw/gtrmLArrM8iuSiGnLJmcgngKi5No6SilpCadpt4qUWl3x3AzVS2lIjtasKQFC3r5wpxof1GwnMcWBmjpqWNgopOxuQEGJ7voGW0TgePk4hD9gnU91c3E4hBjM4OcurAsUhTvPNzgyvXzXNu4LFIcBYi8unGZ65tXuH7zAjdun2fjzgqb99dZf7DJtQc3uHTrHJt3TnLjTBdtaS5kO0hS7CYumkpvaeqECh0/OVqFkEuoKj0R6nQfVaUjVFmkKP56Z7Hvl3odARbffS+8j0QZMBppxHi0MQsptlws9GCjNoRbDUe51RDGtQp/0XfC95d/lY4WbGdhd1GwoIWQy92WMO42h3GrMUQEjoIKKSiMotBLYzBPe2JFO4zCvehHHVGiwu+rQiCmOVQUfBHgUADF11PZfCXY1uMZCBD5YvgtMD4dSON5Xxyf90SKFMYnE//fwPjzm69EcPjjd1/w5rvXfPvmO759860oMS0A43RFNIVuKpQ6y1PmoUbREW0SXVQItJXDz05FVJnjaqWBi5UWrlY6uFuo42auLAJGd0slPCwU8LaUJ+ywKtH2qiTYq5HqoE6CvSYRh7QIsdbFw1gLcyV59KRl0JKURENCHAN5KYyVJDBWEReVbvsfNiHW4xDhh4zx1VfD31ATbwMt7DXVsFRTwUJLHStNdQ7paImA0VIARy11zNVVsNTWwEJbAzsjPQ4Z6eFhZEGWRxSL1QvMlZ5mpmSR/pxWcnwCCDLTJ9zajjTXCCbzhzlfNs+ZigVOC1M6z8XSZa6WnGSl6CSXys9wquoMczWnma67wGzrJea6LjLddYbR1tMM159htOY8U1UXmSk9wUzRDAtl00wV9rJY0kh/Qjgjyd7M5fkwmOlBS0YwtbmZ5KQVkJRTjW9pPiGtBYR1JZMyEE5JtwclWWo0REnSHSrBdLw682kGjEerMBitytAxM8ZavGlq8CAjx4KkZBOOJVqS4atFsq0MQVr7cFPej6tQwSO/gyMK2wlU2UWsgRTxhjJE6UkSqSdNpIEswZpieKsd5IiBEvnRgVTmphIS4EpJSRpV1RmEH7UnLcWL1t4seody6WtOoS7Dj6nufJIzvdD1UkM+SAvZMD0O+Gkg7mOGckgAdTfPE3+yC9+xEtx6slCOdmK/iw4KR/TRCzcmuCGU6MEKItpLyOitoWignsLuKgp7K0moTaN6oo6asRoK2/OoasunrDaVsppYisqDycrzJiHNG78wX3TM3JBQCUDJMB9Zmwb+q3k+7+nX8pFKKbvkE5BS9CAivARPxzx0FKJRFo9ASSIIzX2uaEl4oCNxGAdpbUr1xBgy38IJp51cC5LlYZg03wR9zNfBW/k0aAdPg3fwMGAbz0P38SJoH1+HSfJFsBifhorz4KgYN4/u43rgVp54vcdTr+1shOoxlhjASHMJiz1ZLJQ5cCFTnTvZmlzJNqczSIUgzT+gsvUvUDjwW7RVduBqLUNtiiWXmuy5Xq3OZqk4t2pkWR2yZn4hmKHlOIYW4pkfDeJCsyU3KxR5VrKX52Xb2azdxVqDOJea1TjZZcPMSDCD0yn0zmXTP5fK6HQEs1M+LA3ZcbJOghuV7/NZ/TZeVG/ni+YtPOzbwpVFec7OGvCgRZoX5Vt5Vv0hTxo/5knbVj5t/YTPmz7hy/rt3C1+n5WKLaz0SXFxUo47E59wa34HGxdkOXtJh95FGxpmQikfT6FoJI2i4WiKR/yoGXagssuc4iZLssqtCUnQx8lHFSsnJUztFDGykcf0sBK2Huo4BWjgHWWMe6QB9iGamHnLYegqjoWnNG7BakQJ99lrfGnpCaB3PJnJ5SpOn+/k7HI1F2eyWJnOZKE/g6H+Opr7R6mqbaTKP4hZE3v6DidQF17L8Zpp7rXO0pPURnjUMOERQ2TGjpEUN0VY8CABPj34e3UT5tNHhFcbyUeaKAxsoC2mnaXCcU5WT3Gupo/uxGzKkwrIbzpB7uhDMnpvcfTYGCGxrZS13iC55xXB7Z+R1jBHd9MxTjW5cKNZi80mWa7Xy7FSp8blWl2u1OqwUiPFlRppVmrlRHuMl6uUOFciz2KWBPMZEiJYPFOgyskCBU4VyXG5WoW1ZnXWWlS53qLM9VYVNrt1eDBiwb1hCza6Dbjeqsl6u5YoCX2jRfMXlVGZ63Uqb2GxRllU7n2jXoqLrRo8OlvCP796wDevn/Dt10958+Ur/gUYv/y/Aoz/GhpFpwF/DYyCDfYOFn/4XoDFt8AoFHf/+H94R/rnH98gzD//9D38+D388D0//fQ9P78Dxs1h5oT/UG0K3OpW5lafMrcGVbjbJ8e9flnuDUhxb0CMe4MHuDe4jwfD+3kwcoAHwwd59As0Pp+S5/m0Is+nlPhsUoXnU+p8NqXOpxOqPBpW4F6/DLf7xLg5sJf1wd1cHdjJld6drHTv4XqXBNc7pLjWLoCjBJfaDnCxZScna/cxUy5H1zFVatJ0iPA+iJ35+2io/QYT8/exOrwd+0PiuDsrERioy2FHCUKOahEXrUtMiCKBTjvwsnyPI1Z/IPjQb4lx+Bty/d+jMnIrrcl76Uw7SF+WFL05svTkyNGWIU11ohSZMVYUFQRTXJVAVnkiOVXplNYdo7oxl8bWQlp7ymnsraC6rZSm7hqRvVzfWSmCRyH8IqiMUyfHRKcCRxYH6RnvoGuohaHpXoan+xie7mV8fpCRmT7Rc2JhCGEWTk8xNNnH4uk50a7ivae3EBTGG7evilTGjbvXWblxUfSza+vnWbt5jptP17h2f5Xr966zdu+tyrj28BI3VscYKAkl31Weck9Jyj0kqPKWptZHlno/eVqClekMU6MnUpPeSE26jqrRH63DUJwB/dG69EZo0SukpKN0GIzWY+DXCmO0PiPRBoxGC8vJ1lwo9GS9NpSbjZHcaopkrSaYK2U+XC4R7sEK58F8RMqiCBjrg94qis1h3G0N5157BHfbwkWXXlbKPUVXYd7W6ggKY4wIGJ/3x3O3OZhLhY5cKXVnoyGEJ32JPB9O49VEFl9NH+PL6WO8msjm87FMXgyn89lgKk/6U3jWE8+n3TE860/i0WQJvFwXJaHffP8tb77/RhSA+enNa35889aSFlRGoaHg2++/FUGjEIDh60dMVyVR4K5JiasyRR7q5HnrEO+khq+5DL42qrhZKONqroqzmXDlRQM3C3XcLdTwsFTFw0IZD3MF/IQ6nsOqRB1WIf6wMsmOqsQ56BAsuiuth6+lEZYqiuhISqAhdhBtSXEMpMUxlhPHRF4MU0UJvEy1iThsTrCZLh6ainjrCL2Jirhoa+KgpY29rh4uOkZ46FvgqmOGq7YZbnoWOGoZYq+tz2FdHRyMdTlkoIGTrg7xDj5MFg+wXH6CpdITLBRN0Z9WR5KdJ2FmtsQ7elJzNJ0rZZNcrZrnatUSq2XLrBaf4EbZWa6VnGal4gznq05xovo4s9XnGK84xUDRLP3FU4xXLjNdeZrZ8rMslJ1jqegUiwVLLBUusFA4y2LZBANxmbQ4WzLkYcyJOF8ms/PoKmqhPKeZ6IRCHEvyCS0vIKYum5j2eDJGI8ipMKc8RYmGCAl6I+VYSNJlNkGZkRhZehKU6cozoavOhZJCW1KTjSjIsKYwypgcDxUizcRwVduFm8IOvOW24ye/nWCVnYRp7SFYey/BumKE6MkSrCNPiJYkXqoH8dRVICXInY6GUkpKMsgvSqGkIp28wliiYtypbk6lq/8Y3S2pFCe5U50XSlFJJDZ+Jqj46iAbqsP+EFW2+2mwO8SOgBPtOM/W4DZejn1jKkqhtux2UkU5yBjjWFvC62JIGKohurOEtN4y8vrLyesuIbkum/TmQkqHmqgeb6disIm67kpaOospqU6iti2D4tp4ckrjiEyOwvSwL+pm8UjpHWOLRg5/o5HI3yvn8HvZY/xJMok9SjEY2Obi4t2MjlYGKtIxaEqFo7/fC5P9LliL2XFojzZHZRSpN1Fkyk6Ca94H+CxsP6/CdvB50Me8Ct7Ci6CtPPXfwqMjH/PkyFY+89nG537beBW8nefBW3jq/wHPfbZwz/uPnHLdw0y4A+XRkWTlZ5NTnE1HVSajKS5ciFPgfLwks2Fi9AWp4ya7E+X97yG++x+Q3/332Ct8QKLNFtoTNDhdZ8e5ZjsuD4dyfDCaxf4Ilju8uNhgxnqpLI8KdvMqfzufF2zjZvUBrtVKc6lFhxM99kyNHaV7Monu+QwGFpOYmAtibsKZU31mnK85yO3K9/my4SO+qPuQF20fc29gB2sLSlwZU+F+60E+q97CZ9Uf8LDhYx627+RZ5y4+b9/B68ZPuF/6AavVe7kyqMeZaVOuj+1mfWE/axeVWT6vTfusGVUTvpSMxVM0kkrRcBwlI2FUDHpT3uNMXoM90Tlm2PvIY2wngaGtNLrWMhgdVsTKXYvDAbo4hmtzJN6Y4CRTwpOMCY/TIyJSg6x0U5qq3Znsj2R2OIaliTCWJ+I4PpbBYl8axztiuTQQx7XpYyyPVdLY0U1KzQx5+c1UOblxXFufblM/6sMbaDpawYhXFF3uwcz1X6St8TxNJafJjZskLqCPEPd2wj27iPXuIdq5lhTHYnIds2j1L+B0TifDDSdoj66k+VAY9c7RFCd3kdq7SkL9cXKOVpNmGkxrRAVlKe0kZ4+RVnKKlppyjtfbvQ25tMhxuUGJ1XolrtRpc6FGn8s1sqzUKooqda7WqHNVSEhXKHEyT4KFLDGO58pxpkiDc2XqnCtTZqVWTWQ1X21S5mqzEmsdatwZNOThuCV3R8zZ6NFnrV2TzS5dETS+s6dX6wSFUZFrojOBSqzVKrFWLc+FZjUenxGA8SnfClddvnnEd1+94PsvX/DD6/t8/0tK+juhkPtfjWiP8asXfCvMv7oE8+fPQv3OL+EYoZvxXfjlLwRYFCDxXR/jO3v6X04CCtdevhapHcI96R//d8q7f0lX/xkWf/6Bf/75B37+6Qd+FD2/gzdveLUxxFjVDi61ynO1XY7bg+rcGdNIC9UAACAASURBVFLj6bgAfRo8m1TmybgsTyaleTQmLlIXBYXx4Zg4j8YkeTIp8csI79I8nXxrV386pcKnU2o8m1Dj8agKj4ZUuD+gzMagNCtDB7k8eIDVPgnWOmTZaJVjvVWG1VYxVjr2sNb9Eeeb9zNZqkJHjiXupgfQUv4IY5MDaBntRNV4C+oW2/DxMcDJQYNjpUdRMNmJrb867iFaxCVb4H9EDudDO/D3EsfPeSe+lv9EkNVvSXX/E0X+H9Acs52+lF30pO6kN3MPXZl7aEjZS3K0LvmFvhRUxpFfm0VRQ6EIGOvbCiivy6C2vYiOiRYqW0to6a2lf6KD5t5aiuvyaBtq+qVzsZmFi7N0T3XQOtTE0FQvg5M99I52MLU0yshMvwgeZ05MMHN8nMnFEWZPTDA+N8zsiSlREvres9tcvH6emw/XRZ8v37jI5oMb3Hq0IUpGb9y8yPVPV7n48ALX7wr29FWu31nj8uNrXLu5yGBNLHnO8lR7SVHjLSUKt9T7ytEo1OgEKtIeqkZXuAa9Udp0R2gxGG/AcLIxA/EG9Mbo0hety2CsPkOxBgzG6CHsMArBl6FoXUbi9EXvM6nWXCg5wlrtUTYaothsjOJ6bSgrlf5cLjvCSsnbBLWw27heF8RGfTCbDSHcajnK3Y4o7nfFcK8zmtutIVwud+dCsZCQ9GGjLognXbG8HExCSDrfqPTgTI4Fl4td2Kg/yhOhMmckkxcTx3g1nS+alxPHeDmWw8uRLD4bSOdxbwpPuhN50pPE48Es7k9WwosN0f30H968PQco+kPtu28QPv/45gt+evOS77//ku9++Jbvvv+OH757DV9/ykRVBnme+pR4apLvqUWOpx6xhzUIsFDCS7CezZRwM1PGxVQRV1MlXM1URSqjp6U6XpZqeFko42upSLC1EpF2KiQ4qpDiok6csyFBNkb4WRkQaGfBYV1NDGSl0BTbj4G0BHpi+zGSPIiZtBimkvtxUJHF10ATTw1F3NXkOKKthoemKp462gSaWeJlYEK6aygFRxIpC8igIjCbyqAc0pyO4m94GCdNPZwNtHEyVsdBXxV/CwtakgtYKBnhZPEiJ/OXOVO8RI1fLgnW7kTaWJLj5c5scjVrlRPcqj3ORuUp1krOsFJ0mguFxzlfvMTZ8gVOlk8zU32S8YoTDBXMMpY/w0LJMsdLT3C8SNh5XGS5YJnFvCUWc+aZy5pluvQ00+ktDDu5s3zInBvBRzmT3c1AyQw1Bf0kpuRhU5BOaGoaCTkZxDdmEjwQRXKnG/klupTEiVMXup/xSCXmkuUZi5NgKF6Wtmh5enLNqT1mQUGGGamxuiT6K5Hjp0qSsyyBZgfxVNyKj9QWQuR3EKq8A1+Vj/HW/ARfvQP468oSqK1EsKYUQTpyeOsp4GOrT2dzKY3NxZTX5pKeG0t1UyGZuTE0tGbT2Z1Db2cm1YXBJEc6UFmWiEegHbqeBiiG6rA7RJYtYXL8MVQT9f5kTGcrcJmsxaU2AxVfc/a6qCAfZIxVihdJ9bmkDjSQ3FdO9lAJuUMFHOvOJaokidDsZFKqKiju7qKwu4PK9goaO4ooqE0nrTyB7NpUilsLSC3O5pD3UbQOp6Hr0c5Hmrn8XjWRf5SL5x8OxvBfD8TxJ9l0/iSXwm61DCSUEpCXCsNEMQo9ST+sxQ7jfMCEw7t1sD1gQpyaAQMWstxz3cK3/u/xWdhuXhzdwVdHP+aro9v4PGQHnwVs5+mRrTxyf5+n7u/xhc+feO3zT7z2+C3fO/6eC55/pPWICjVxkRSnF5OVn0tEehEJqZW0FpZxouww5zN2cjb2Y45HaRCrqoa54m7kD/wtqnt+g9b7/4HD0n9FsL0clQXejPfHcGYknTMNR0U9sJsFZmymS/Igeyf3Mt/ncd6HPC3dxe1yGVZKpDhfrcZsnSGDHc70joXRNxfL0GIkU/N+LE47cr5Ll2s1Yjyq3sKbxvd43fJPPOn8iI3+PWxOKoj2+e+07OBJ3Yc8r/4T9+q2iorAH/Xu53n3Dr5s+ZCH1R9yuUacs0N2LM/7cWVGiUsLCpw8rsngnC514xZUjB+hZDyasvFUKsbTqBhNomI4gtw2bxJK7QlIMsbaQw6jQwIwSoqg0dJNFXt/fZzCjXBONMInyZjYDHNKiuzpqHJjuNqN8WoXpqpdmG/0ZKHFixPtroyVHGI45zBDaXZMZtmxWO7BxZFjzE73UNJ3Ev+a62QcG6TmsAvLmoqM2vlQE1RPlUcRvebujNoasjY0xurx24w0XaY4oIsc7w6ibCtJcW0ix7OJjMP5ZFvEcEzfkyozN+aC46mvG6DKI5pBNVvmDb1o9SoipnmB6MoRSu1j6NSxolBZkVJ9JfLsnEk4Okx9Ti4nK7VZrdvJ+RZVTjQbsdL4NuRyuUaLizUKIgi8WqPF9WptbgjPGmUulElzqlCCk0XynC3X4mypKufKlLhQocilWiVWmpRZbVbmeocatwb0uDdiws1+Q2506bDRpc3NHl1RMGatVZ1rTSqs1CpwRbDFhV3JOkURPN6oUON8kzKPz5bA5y/49stv+Obb+3z7+lPefPWSN6+f8t3rZ7wRzv29Fj7/9yOA5bdfPheN8P7d65f/AofvIPHrl6Ki7l/fkRbe/wdgfFez8zYp/UuJ9/dfi/rh3qmM/+Zb0v8KGP/55+/555/+NTB+z5MrXZRG/ScG0z/gYoMMN/s0eTSuz8tZHV7OavFSCLnMqfB8Vp6nU5I8mRDnsTDjEjyZkOLxuDSPx2R4PCb7y8jzcESBhyNKIlAUYPHxqBpPR3R4NmLIvVFt1keVuD4sx9qALJvdcqy1SHGjXYqrHWJc6NzH+R55JqqVKI2TxdNqB4Ya2wkOtcHCQRkVk30om+/joPZWNIwP4nTEAN84O5yizZAw+AhDBzFcfRUJDdPEzn4nDu57SYjXoiBeC1ejvyXY6u9IcfkdRX7v0Rixhba4T+hM3klLwnaqoraTHmdAWUUIxTUJpBbFk5gfT0ZBHEWVyRRXJVPWmE1lZynN/bV0DzdR31HOyFwvRbU5dI42M7Y8QE1nGQuXZmgdaaR1qJHu4TY6B1tEUDg2PySCx4mFYYSZXBLS0WMikBSAce7kNKsbl7n9eJOVjUvcfXoLAR7X7lxj8/4Nbj7c4M7da2zcusSlB+e58OA8N+5fZePOGusPNrj8eJW120v0VUaR5yRHnY8sTQGKtAarIKSihfdG4RRggCJtISr0RGqLZijRiNEUU0aSTRDeh4XPicaMJRozFKvPSKyBaEbjDBhPMBQlphcyDnG5zI/1+gg2m2LYbIpirS6M1aoArlT4vk1QVwr7iwEiCBTUwZtNodxpjeBuZxT3umNEc7s9jJVKTy6WuLJa4cN6rQCMcby1o8O5VGjPYpohFwod2WwI52l/Ki8EOJzM5fOpPL6YKeDziVw+Hz/Gy5FsPhtM58kvwPi0N5knQ9n/NmAUFEYBGN98Dd8IwJguAsZSD3WKvLRId1Yn1l4dfwsl7HUkcTSUx9lUCXsjeQ7py+BopICbuSru5iq4mSribaGMj4UiIbbKRNqrEmuvIqrlCbfXI/CQCb42xvgdssDBUA8DBTnUxQ5iICONvpQ4RtISmMhIYCJ9EAtZcRxUZXFUksZVRR5fHQ28NDXw0NDCW9eAguBwGqIL6E9vZDq/l4XiYeaLR5gvG6I9uZwIW3f8za1wNdDBTksZRx0twqydqQvPZ7FwjLNlS1yoWGI+t5+SI7HE2joRbm5DmqUnI4mVnCoY4lTuBGfz5jlbsMzJ3HlOFsxzqnSepZIp5mtPM1VziomKJSbLlpgtXWah9DiLJcssFC2xWLjIXN4Ci9mzHM+eZVmwswsGWAiIZtHBiRuRqZzJG2S0fI62smGKsssITk3DLzGRgPR4QsriCGwJIXzIk6xOa4pyFKkJ3ktHsART8fLMJMjTL6iOsQo0xitTlqROQbo+SVHqhLiIkeGvRoa3AI2KxJlLEyC/nQDZbQQqbeeI8la81LYSqLOHMF0xInWkCNOSIlhHGld1cdxNVakrSaOtrYzWrkrySlOJTQmmb7iRjr4SOnqO0dOVRWdjItmJHtRWpJBfnoyGkxZqoYZIRaiz+6gK28INkWuMwPl0G/6LHRwuSUTOzYD9LmrI+BuKgDGns4LU/npS+irIGCgiszeHrI4cQo5FE56XRn5bE2X9XRR0N1HeWUV1Zwk1feVU9ZWSWZlAQV06pQ2lhMRnom4Tj6pTLfLO7WwxyGaLdha/FY/lv+yO4K+2BvM3e47ynlQ0O2WikJGNxEgtHkt1L2zlTHCW0cFJShvLA1r4S8rSqn+Ae+67+Mb3I14G7+NJ+G7uH/2IO0EfcMf3Yx74bOepzz4+PSLBE3dxnrhJ8thZkgeOO7nv/ht6D/015W5KTFXU0VsyTGVBA4VlPRQUNVOTl8RIgTIXi2VYK5ZlMOgALvs/Rk/yQ8y1PiHMXopU232kHv4dvmYfkxKsxkyHPyeaAzhR4MC5VCNWE5VZTzjIWuI2NrL2cqtQiltlijyoMeBqnhxn0g+wlCnBSI4cJwfcWZoMEYVd5udCmZ/x42SHAVfrpXncuJvXje/zqvk9HnV8wK3+ndybluV2714etX3Cs4YPeFzzvqircbPnAHcHDvCkdxcvWj/ibu2HnKk9yPFhW5aWA1lZ0OfsrCbT09q0jehQ1m9B6Yg/JaNxlI5lUDWZTfVEGmUj4cRXH8IpShG7QDnMXSQwtDmIsbUkxlZSWNgrYeOsio2bMnbeiviF6RIXY0h6lB6ZQaoUhqqR569AaZgalRFaZPvKkB0gR2m4ATXh1lT6W1BxxICyQCO6ymLoHu4jZ/gKXu33ic6fpMDOiylVOQaMrMi2iKLGOZs+iyN0GurSm5TFVMMM42WnaAkZpD6gn2MO1eQcLqLSrYgahxRKDbyp0LKnQfcwAzbedKTX0OoYxLiONTMG9lQbhZFTNEB+fhdVJr4MaZnRoKFGpbYiWQbmHHUqpioxkrO1OlxtPMiZBl2O19typV6T1TplLtaocqlGgSu1qqxWq3FVOO8nVOcIF1rqlLlSrcKFKnXOVGhyukSRMyVynCiQ4Ey5NFfqFVhpVORqizI3OjTY7NNjs1ef9W4BGHVENvV6uybvgPFqvdKfYVGAxpUqBdYr1bnQpPLvDozvqnR+/fwfgVG4XfvNK4Rexn9RGf9FWRRs6f+dSh2RHf3TG4SQi2BJC/PzT9//SmH8ge/uzXJ5RIuJY7voivlHFov2sdqqxJMxNZ7PaPJyToPns8p8Oi3Hp9MyPJ2S4smkAI7CCLAoz6NRRR6NKPBgWJ4HQ/I8GFbgwZDifzcPBzR42KfP3UFtNobVWB9WYmNAjs0uaW52CicFJVnpluB0lwyDDaa4Wv0jtsYfIiX2dyiqbEfTRBJp3d1IG+5D0kiMrYpbMXHXxTbACMsgA7TcFBDT/4iwNDt6x7MJOKqFc4AcZp77CIhRJy1BnyCPPfjY/J4gq78l3f33VAR/SEv0dnpSDtCdepDWJHEyEwxFCmNxTSKFddnk1+VSXJNFQlogBeUJVDTlkFqSQFNfDX3jbVS3FNMz1kp1WwmNvdV0jDZT31PJxKkReqY7aOyroX2wCeHmtJCiFkIyQtG3kJIWanaEpzBCqnpkdojZk9OiKy8bD25weeMi6/fXEN6vbFzi6q0VUZH3rTvXWL91mQsPLnDm7lnWH17nzoNNNh9ucv7eRdZuLTJQFUWxh/JbZdFPDiHo0haiSudRDdF7o788LUFKIoWxP0aP4SQTRpLNRDOUaMxIogljSaaMJ5kyHGfEUJQ+w9EGb/cZo7RFCuOCkJKuDGCzKZpbLXHcbI4WAePV6kBWq4SAix83qgNZrw1moz6EjYZQbjaHc6c9mrudsdztiuVhbwJ3OyNYq/dntcqH6zWCGhnM/bYoUfDlbksIZ3NtmUnQRbgoI9jeAjC+HD/G55N5fD79CzAK8Ch8N5rN88EMkQr5TDgP2J/Ks+Ec7k9VwYvN/yWF8dvvv+GbN9/+WWEcq0zjmJs2hS4KFHlqkOGsTqKTFoFWyhzWkcTeQA5HUxXs342hvEhpFGDRzUQeH0tBYVTAz1JOdCkk2kGdo4eUOGKhjrcAi/ZW+Dkewt7ECD1FRVTEJdCSlkZTUgIdKQn0pMXRlxHDWFYMa0UpbOUlOCwngauKAk7y8rirqhNqaslgbgkTx9qZLxzieMkEJ0tmOFU2z8myGWYK+unPrCfMwhk/E2sctbVxNdTHy8CUCHNXWqOKOFU2xkrDEpfr55kt6CbbOYJEW1+RRd0UlcNCcS+ny6c4XTzPifx5ThUssZw3x1zOJHN5k8xVHmdasKErlpkpX2ayeIHpogXmiheZF6Zwnrm8WY4fm+Gi8G9z57hYMMxqajmn/GNYTSzleN4IY2Uz9JYP0ZpXQ3l0Dr7RMXhnxRNYFkdocxguw64Ej9iQ06RPRYwElQF76QuTZC5emdEIaUbi5OhMkKcmWZFj8QqkxakR469Air8GWf5a5Hirk+uqToyBOL7y2/CW34arwsf4aGwjVGs70RrbSNTcRZjmQXzVD3BEV1r0h0FSuActjQV0dFfQ2V9NQUWKaEWluTuPtp5sOjvT6GlLobIwjIbqNKobctFz0kMnxBj5MC0kwrTZFWTEgXxf/C8OknhhAteyNJTcjP8MjCZxrqQ0FZA91ETGQDVpPYUkt2WS2JCKb/pRkqoKqJ8YonKkm+rxTmpG26gW9qiHG6gYqCCtLJa4rGBKavOJy8zHJbwKA982ZJ1b2GNRwD7TQj5QTOE/7w7jN/si+MvtgfxmbzB/2B/MXqlwdDRTsNF1wlnHhMMKahyW18BSQo0wJUXajMS55baPNwF7eBVwgNc++3njuZvv3HfwretWvnbdyhdu23jmuZsHfuLcDFZgNViFM36KjNvuIUPvnwjU2U57RgTLLVV0lafQWFtNdWUjbdUV9BW7MJ6jzflKTUZT5DDa+tfI7/odQS4a9BW6M5mly3j2bmYq7Rmvdud4sxt9CZosJWhzPUmLm3Fy3EuUYCV6J2vZitwoNeZm7WEeVdpwNUWeSzF7uBi/i6W4XZyrNuTigBenJsNYnI1hbi6aEx1CalaaJ20H+KJ1i+jk34POD7k1uJP708Ja1T4etG3nQb0Ahh9zvXkn1/skuDksyYP+vTxp/ZA7jVs5VS/GwogtCydDOTtrw+lFWyZmrGgaMqdyyIXiwWDKxlIoH8uiYjRDpDDmDwYQXmmKXaQ09mHy2HnLYWkvhamlOIZGB7C1UcDukBI2VtI42Epw1EebpAA9coL1KQjSJcdLhSx3JZIdZYm1kyTcWowgGylSvUw45m3LMWcr0iy1yXe3pCErgYq6FuLaT+HWdpu4+ovUR+UzqanKsJYmxzQdqbdLoFnPg2YdI8pd/ERVWnNZU/T79jIVPUF/UDs9vqV0u8TTa+NNu44FXRomDOjYMGPlQ59DOP3mDozp6zNjakG9igN1USW0xhTTqmvPiIomfbraNGlpUGJwiBSnbKrjfTleq8+lVg2W6h1ZqgvmYpMtV5p1udikzmqjGqsNqm/rcmqURKAoVOFca9DgSp0WF+t0OV2ty9kKFc5XKHCyWIJzldKsNilxrUUYZa63qLLeoc1ml97bEboZhRHAsVObG63qrDWriUrCrzcoc7VWkSuVclwvU+FcgxKPzhT/uyqM72zoXz//R2AUut++ERbuv0Swq98GXr7l36wq/qq38dewKADjr+fHnwVwFCzpH3hzf4HLw7pcbddhuViCvoQPGUnbwrVWMR6Pq/J8Vp1PZ5T4bFaBZzNyPJ2S4fGkFI8FdXFCmkfjCjwaUxSpiveH5bk3JMv9YTnuD8tyd1CGu4PS3BuS4V6/PPd6lbk9oMz6oAI3BmS40SvBeucBbnSIsdopw7kuBcbqlfBw2oeG6ntISPwOMck/Iib/ESomB1A2P4iE/m7MfUyRN1Vml/oOVA7LYx9ljV24KUYu8mQU+zKzVEllQxgOgUrouO/lcIgioZG65GRb4+24FR/r3xJx6O/J8XqPyuCPaYneTWfCATqSpUmO0iYz243s4nAyShI4Vp1FbnkyBWUJRCd5k5YfQWlbAQW1WbT119I+WEfbYB11nWXUdJRS211Oy2Atgws99M910TLUQMdQs6i0u22wUdTBKCrqnusXnQ8UoFH4LJwSHJjqY+r4JBfWBNXwOuevn+Pq7RWu3Vll9eYVbtxfY/PROnfu3eDmvWusPLvKuQcXRMB46946G/fWOXvnHOu3F5lsSqTUU1mkJjb4yYsgsV0IukRqi6xoQW0UFMaBWP23amKKGaMp5qIZSjRhJNGU8WRzJlMsGE80FcHi0DtgjNQWWdTL2fZcrQ7mVkssd1rjudkcw426MK7VBHG1OoDrVULIJYj1urewuNEYxq0WQV18C4t3umJ51J/E/e5obrcfZVNITTeFsdkQxt2WSO63RbJZ78/JbGumE3Q5X+jEndZoEQwK9vOrqXyRuvjlbCGvJvN4JaiMozm8GMoUQeVn/ak8H0zn09FcHgjA+PJ/DRi/+/6bf1EYv37GaHkK2S4alLgrku+qTKaLGknOmgQfUsPBQAZ7IwURLB4yVsHWSAkHI3lcTBRwN5XH21wBf2tlgg+pEGSrRMghFULt1PA2lcHRUBl7Y11cbcw44mjPYXNzjDS1UZdTRENWHnVpGbRlZNCRlUbnv/H2ntFVHmiWru/cmbldoSu47Cpng00Goayjo5xzjiggCQmBcs45SyhnUM455xxRAkkEIYQAk8GpHMqh7HK5q59Z52BXVc90z+25vW7/eNf3nSMt/qH1rP3uvV9FWQwVZTAXymKtKI2N3HGcFGVxVpDnlJIqZ9R1aIxJZb6wj9XSKVZLZlktmuNS8SIrhbNcOj/HTEE/zXGlhJqfwsvEBjdDYzyNTPE1tCbB9jSd8cVcujDEtdo5Vson6E1sIcUunCgbF/LOhDOUWcfFkiEWcoa5mDPJSt4cSzmzzJ+bEsPfYukCMyVzzJYtMHt+ifGiOcYKZsTQOFciUhjnWCiYYTVvhqsFc6xlj7OVP8hudguXoou4ktHMXP4woyWjDJb1MVTQwFT8eeLjkvE6l4BfVTK+jaGcGHHn5IQd0f0W5OWpUBh4lOYAaYbDhQyHyzMcJUtPvCwNSfIUxMmRHKFATIASaWFG5IQYURykR4mfHuf9TEk9oYafjgQeGofx0jpEuO4B4jTfIl71NYK0juGlcYxTWhK4GQlws9GkriqLuvpc6przqWvJp7o5h8auXBo70unoTKO/K436C1G01GXS1FqCR5gbhv5mqAbqIuurjVSABfI5fkRvTZBzYxGP4jQUHPQ47KiC0N+MUwVh5HRVkt1XT85gDTkDF0hryyW0JJYzqeE4RwYQVZJLw8wgeZ0XSGs6T35fG5WTfdROdpBXn4tflCc+IWdJySsjpnAQx7hhjMJG0PZrR8OjkcP6ObwsG8PPjoXx34+G8HOpUH5zPIi90qHIKsZgpeuKk54NFoo62Ar1sZfTIEZDmWZjSW65SfBtwHG+8j3Kl34yfOUnz7feknx/Zj//7Pk2/3z6Db7zfIsvfQ7wgZ8Ed/1kuOSjSsspG5JsVTkhfJ0zeu/QEGtGopsMiSHOpCYlkJ6QRFmyN+URpkyUmTFfZYGP0REUD7+GldYxUj0ELBXqsFp2kPkLtlzuCKHrnBHZ9m8yESTPzWgl3k9Q5FmcFHfjJLmZps575515UOPFrTR9rkXLcyNGmq14abZzNVm/YM1mbwArY9EsTMUzORbJ5VZt7rdI8nHbMb7uPMSn3Qd40neIeyNS3JtW4fagIrfapNmpPsidmgNca5Rgq1eR20OKPOqT4nHTHh42HWatXoH5YUfmViJZu3iW6RkXOoftqO63p2LIi5LBcMrF6+gMKsbSKO4LJ77BkcBSI3zO6eKVqIvjWQEWthKYmRzD1lQWVzs1Ttmr426jhO8JJRK8jEjzNibX34zCQHPiHJWItFPE30yGs8ZSeBrL4GEmj5eZKvEO5uQ425NuokuCgQYpTg5E+0UQnNaAd9lF4qo3qE6pp0tFmUktIeXqZlww9KHJwIdmXWtKzBwZCi1gJqKNYc9m5iP7mYlsZiOljo2oVDbOejBvbsiIhgajWqZMGLoyb+jOiIERfcbKdOkr0ahgQI21F12uQbSp6jGkJGTU3JgGXRMqzb0oOHWO/rJkFrs8WO71YLIhjrmGAi63hbDR6cB6uxHXG3S43qDBdZG3sV6FnSYNdpp0ud1uzk67Ndvtdmw0W7Feo816tSrrVUpcqVV+vo5uVhMDo8jPKArC3GrSESekd1q12GnTFsOiGBhbtNht0uRWg7oYGq9XCdksU+BakRIr1Yo8Xinknz/9Pd98+c3/LyvpvwfFH9/FwPhj9+KPPkbxpRdR+OU7Uf/iH8VA979eenkeYBHD4A9hln/z/X+CxL8C41+eX3r5y19EwPg9n++OMVByhPVaUVeRAfOFstQH/4qp3Ne42y0CRE0+nFLn41k1PpgS8v6EIk/HBTwZU+DJmCJPx5R4MqrEkxEhj4YFPByS5+GQHA8GZbk3IMX9H+ZBv6RYur87IM2tPiludh/nZudRdtuPst0qxUabKhO1GmTHSKCpuQ8ZubeRVXgXKYU9GFjLY3VKCTXzA+iekEVoIoXQSBFFc3kkDA6h5ayMb4orHiHmxCSdZHGpns2tTlyCtLAJUcPUR5GABGvC4s1wdTnIGYfX8bf7NYmuL5N75lUqAt+hMfIoLQlyJEZok5TiRGpuACmF0aSVJJFREENuSSx5ZTFEpXiTU5VGZkkiFxryaey6QF3XeSqaC6lqK+FCaxGtw3X0zrTTNtZA53gzvZMd1HVV8iMw9ow/r+QZnOlmaPb5lRcRMPZOdDMmKu/eWWfn0U3WtlbFpwJFXv11DQAAIABJREFU5wB3Rf7FD+5y++kudx/ssHv/Blc/2Gbj6VVuP93h7oNb3Ly3zfqDdR4+WWaqMZFqPx0xFIpCLqKVtMi32BWpQ1eUrviz6DuRujiaYsFomjXDKVaMpFoxlGTBiAgWU62ZSrNlIsWakTgzBmNMfijx1hd3Ml7MOcl2VTD3muO435LA3YbnCuPN6iBuVgdyszKAW9XB7NaGcLsulNsN4bzXHPUDMMbxoDOeZ/0pPO6J43HXcz+jSH282xDOvcZI7jWGiVPTCxlWzCQbc63MgwctolvRyWK/4h8mC/hiphARMP5hIl8MjJ+P/Etg/GQgg49H8ng8Wfncw/jNp+JV85/+9EfEZwH/FQ/jXxVG0Ur6648YPp9K9iltSj1VyHYRkuaiStxJTTEwuluo4GqphrOlJvZmatgZK3PSVIirqQAPc4FYWQywUybQXpVgRw2CnbTEV2HczYU4mWpgZ6KHi50Vp12csTW3wEjXAE1lddQVlVGTF6AlUERboIC2ohy6om5GgTTmClJYyEhgJyuJm1B0P1kRL3UdoszsmTrXyaWSGdZLFrlceJHLBUtsFq+wVrjApbI5LpaO0RJTToTNafwsT+Cha4yvvjkRZifIcvKlN76MxcIBFgsmmMwYoyO6kThbN1JEKkJkAQt5PazkjrAiAsZzMyxnzbL0wywXzDGXN8Vs4RyzpSJgXGC0YJ7J4kUWypZYEsGryPNYNM+lnEmu5IxwO3+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HJSkD/tCsWvmco7Gkgq6WYk0kxnM7Jp2BkhIaLs5R2NxOZmYB7gC9+0WlEFQ9jHzeAbnAvtgkTmAb1cswojzeEifxcIpSfSIXxM+lQfnE8kNelQjkqiMFQ7SzGys7oyVpjJbTGVUGbeGUZGnX2s+V8mC/9jvK19z4+DZLmg1BFfu9/nD/6vMs/e78JXq+B1xt86/MuH3kf5ZG/AldDDOmI9if2pBkWCq/hpvYSCeavYLz3BVQO/RI5yQNoqiuhIbcXPZk3iXGXoDZdEy8LWYTH9iM8+Drmx/6BlsD9bFw4xHKVAyttYdQk6hNn8luKDX7NtWA5nkbJ8kmcJI9jJbkVr8TjEie2s2zZihJwN0mVrTgl7hRasFPrwVKDP4v9ccyNJbE4ncDkcCA324R80LKfT1oP8IfOw3zQfZh7/RLsjClyY0aPq2OGXOrWZb1Ogd0aSdbrZbnaq87OgBoPeuV52nyIJy3SrDeqsDjkwtxKLHNLQfRNnKJhyJGKwZOUDnpROhxFyXAiZSPJVIwnkNN+hogKC4JKjYkss8I/2RB7d1lMTA9hYXgMF0uhOFjnaqbEKRMBvlZKxJ4yINnTmNiT2gRaKeJvqcgZUwVcDeVxMlDARlsGZ2M5Thkq4K2rSLK5Hpm6aqSqCkjW1CDO3I6wUxEEBRcRkTHAudByWpTVmFWXoVKoQaWuO80GAbTp2HBB24QO+yCmvcoYOXWeMb9a5qLruZ5Vw+cVFXyeHsotV0NmteQZV9ekX8WMNaEZ49oqdFvIUqd1iBYFZZo1zOjSt6BDWUivojRdhjpUGdhTaRNNgWsmC70NTE9kMDiYSndjJSMN7cx3neNivy8rPXZcbTTmSqM215pUudGqxm6XHrtdFtwbdOXukCd3RrzY6j/FZrMJG426XG3W5WqTFtea1LnRrM6NRjWui9bNtWp/rfi7WqfMtXoVborg8wcP480GkWr5XF28ckGBS0XSXMkXcPGCPI+WC8QK47c/AuPXIg/jZ3z31Qf8Sexh/P3/4l8U+RnFvsUvf8+34nnuc/xrwOXvPIw/QuLfP8UpaREgiubHwMuP4Ch6/qgyisIuIg/jjz7G/51q+Fcg/LdA8cfvxcAoSkk/B8aPrg/QkPYaE7nHGUzZx+VKFRZKZKgJ/L9YuXCQ+wOqfDCpxbNJVXFxt6jA+8mYkCdjyjweVeHZhDJPJxR5PCbPwxE5Ho7I8GBYmnuDx7nTf1Q8u72HudO3j/cG9nCrfx83ug+y3XVYXLGz1XyIGx2KrLYbcyFdGRW5FzA0VeGI5F5k5Pdjba9JZr4/1S1RnHCXQU79N1g5K+Md4oyxkyY6J1QwctHEPdQOX9Ef3CgHRofL2NjswjPEGLsgbTRcZfCIs8U71oITrsdwd95LsOubBNv+IwlOvyLX81WqQg5QGy1FVKAycYl2JGR5kZQfQXJhPEnZYaRmB5FdFEFMmi8J+VHkV2WQXZpETVuJGBbLG/Iob8qnuD6H9pF62scaaByopmW4ntahBqo7ymkeqBW/d4230DXRSu9UB71T7eIZmu9lSORrvDjG5Z3L7DzeYW17jev3rnPjwQ12n+5y68kt8fvNOyKf4jYbz7bYeHad209v8eDJXe49e4+bH9zgvftzzLUk0x5pKl45d0fpIVIX20I1//pZtJoW1euInlOZNoyl2zKUbMVwshUjKdZMptszm+XIbKYjEyk2jCVYMhxnTn+UAf1RumIP4+I5Z7YqArjXFMvD1kRu10WKV9K7daHcqg1huyKQWzUh7NaGslMbyp2mKO63xfJeWyz3O+J53JvM+4MZPOmJF8+jrjgxTN5tiuRuQwS7tcFcKfVgNtWC5Wxbtiu8xQqjGBhHs/liqoAvZ4qez1QhX4hUxpEcscL4YV8aIoXxs6EsPhkr4Ol09Q/A+MkPwPjN82YCETj+T6GXvwGjKPQiUhhTyXTVJNtZniwXJZJPiryIapy1FOJpq/EcGC3UcbLSwNlKA3cLZdzNBZy1FN0eVib4hAqhTuri4u4gZx18HHU4aamKvakm9uaGnLSz5tRJZxzs7DEyMEZVWRVlgRKqCgLUxaOAukAOHYEchgIZzAUyWMtJ46Agh5O8PK4CJdyFqnir6dIWXsqlkmk2Sy+yUbjEZuEa63krbBatsFm6xOWyOebyh2iMKSHFNYAQMyfCTOzJcPLivFc05afjGIivZyFnksWcBWazxmmPOkfRyTBa/LOZS2vn0rlR1rImWM2cYTl9lsW0WRbS51jKnmYua4Kp7GmmCi8yXHiRwcKLjBZdZKroInOF81wsnGWxcJ7lwhmWE5u5nlTPZmIjy8ltrBSOcrF0hLmSPqZLRLU7Xdwp7uTihXayiwtwLo3GoikI2253TMdssJw2w3fUnKIibQrD5GiKUKInQshQmAzDsXJ0xslRES1LTpSQ+BA14kL1ORdjQW26PYWhWjSkWDNTF8lSRy5F0V4kezkQ66BLvLU80cYHOaMng4XcO5jIvYux8BCWenI42WpSkB9BQ3MWtU1pXKhLoKoxlpaOeDrao+lsCqOtNpyibF9KS+No7q3E2s8SPR9DVLx1kPHS40i0Ha4D5WSujeCWE4+MpSYSjhroRjoT3VZIfncthf11nB9vpnq2g6rpDhJqizmbkYpVQDDmfn6EFmZyrrWM01nnUDsbiWFICmUzl8jpGiG7qYtz1W34p5RxMrYOXf865D1q0PBpRc+rg8N62byhmMA/HgvmJ1Ih/HeJAH5yxI+XJII4oBCDpmIkmgphaCsE4KDhTbimGbkqx+jQfpMrJ/by0dl3+fz0K3zk9Q4PvQ/x2OMtPhaFXE6/yhdn3+LzoGM8CFZg2UeFzZSTLGWf5WJtJBEndbCQfw1HuV/hduQF7N75ByR/8w+8/vJPefHlF3j15Rd4+af/hcOvvoDi/heQ3fNzpPYfYP9Lv0b19f+bQOELLJdIst7qw2pvCtVptgTq/I5E5Z8y7X6Ip9HyfBp7nI9ijvIsQYHHqbrcjFHnTrQEt+Lk2cow4OqF03Tnn6GvJZWu7gyGx9JZmk9gedyb+23H+bjxNT5qfpunrfu523GE7UEFbswZsLlsx/K8K3MTHqz1WHOnWYOVOhXWuw241qvD3W5lPu5S4HGzAhuNWsz3uzG1GM/QYiitk2epHhatol3I6ztL6Ug0pSOJlI8kUNgbSGqDAzGV1kSWW5Fa7UJQkglObgJMDQ9iY3gcN3Mhp0yFOOvJ4agjujMviZelMlFuhvjbq+OkL8kJPWmcTVWwMRBioa+Ema4QK+2juBhI4ql9nGg9OTLVpSkQSlGuokiZlg5ZehZk23kSF1BAunc2Laq6TKtK06CkTqmqAx1m4bQoG9GsrkGf2SmG7ROp0Qui3TWbvuBS5pJK+aCygi/zI9lx02Za4zDDyrL0KutwXaDHmKY0DSb7qFR7gwZ5SbqVNOhSU6VFRZIORQmqtDUoNPagxCGLjBMZLM3M0T3fScVgExWN/bTWjTDYeYEJUeJ70IPr7Q5caTXhWrs2N3u1uTNszr1RN+6NB3J3Ipy701Hcng1ne9CVGz22bHVZcrXNkKutumy1anOtUZ0r1UpcrVLmmuhSTI0KV2qV2KwRigu+txvVEY3Iw3i9SknsY/wRGK8VClkol+XhUj78QXQC8Bu++fYx3379Md999Rnfff0hf/r6I779SgSFIiB8DoXffS362WdiiHwOjT+EYkTf/V0S+n/3LgbGHwHx/xgY/zVl8UcY/Hc9/6WH8funCzy8aMdH007stOrQn/wWY+cOMFtwgArfF1g+f5hbnQKejmvxYEiZ+4NKPBpW4fGIGk/HtHgkUhZHFHg4Is+9QRlu9x4Xz263BLe6JLjdI8ntXkl2eg6w1fUm1zr2c7Vdgmttkmy1SnKtWZLVJhW6SnQ57fAuB/b/N95690UEKsdRVpPA3EJI/2ABw2NZBISooaL5K8xtJAgItee0vw1mTtpoWglw8DUnKsObsBgXFi62cG17GP9oWzzjbHCKssI2zBL7IH1OB2ng6ytLwKm9xHu+TeKp35Li+hsyTv2Gc2ffJNhbnoQkeyKSXInODCQxP5qUnDASM/3IKgyjpDYVryg3MkriSc2LEqemS+uzybuQSlFtFqWNOdR0lVLfd4GGgUoGF7qo7iijtus8dd0XqO+poHmwlvaRBrommukab6Z7ooWB2U76p3sZWRjh0s1L3Hy0zeqNVTEwXr17VfwUwePW/S2272xx895NNp5tc+2jHbHqKCrwvvfsLtvPrnHr9jgzjXF0RJrSLwqppFgggkYRMPZE64nX0H2xBmL1URR+GUkxZyzNhpFUG4ZTREqjNXM5J1kuOMVirguTqXaMJ1oxEmfOQLShGBhFiWmRwigCRpGy+KgtSbySvlMfwd3GCETr55vVwdyqDWW3NkwMjHebo3nYmcCDzgQedifxpD+Vx/2pPOwWKY1JPOtL4ZHo521x3GuJYbcuhLV8V2ZSLbhU4MTNKt+/raRHsxEpjCJg/Gq2mK+mC/lCpDL+oDB+PJDBpwMZfCHyNU4U8Wym5j8EjOmu2qQ6KZDqokKKuw6hov5FMwWcjeWx1ZfBwUTASUsVnC2UEF128TCX54yFHAE2AkIdlIhy0SDEWRP/kzq42WriYKGBo5U+tmb6WJka4ON1Gs/THhgbGaMkVEaoIEAoK4eKvBzqAgU0BAJ0hQL05WUxE8hhryTAQSCPo7w8LgIhbkJVzqjpku0QzlLBMNcuLLJRuMCVwhWuFKyyWbDM5YIFLhXPsVo8xXLpCDP5HQykVNEclkNzaDb98ecZTa4T+whXC2dZzb/I5aJFLhX0MBBeznBEFfPJnSxnDLOSOcli5gzzmfNMZ8wzmjpDd2QH3bFd9GWM0VewSEveIu0lq3SVrtJbvMhI8TwThTOMFs8zXjTLcmIdl8MKWAwuYiGhmZXiUVZLe1ku6eJiWT9LF0a5Ud3NjYYBhrp78K1IwaQxEOceLyxH7DGdtsBp2pyCXnvSkwTkBUtRGypHb7iAjgBJOsIFNMaqkRumRHKoOrGBmiSHG1KaeYKyVBNK4rRoyz/JxZ4cHl9fYLa/g+KUKCI8LAhy0sTNTB1LdRn0FY+gJTiEg6UmpkYKJCaeobXtHC0dGTS0J1PfFEV7WyQ9HeH0tgfT1xpBeb43pSWRtA9VE5YdhFmAOeo+Osj5a3Ew0gy9iijCx+o4kRrCQT05JBzVsUrzIaGjnPLBNs6PNFI700HNTCfpreexCQ/CLjwGc78INJxPo2xvx9nUSGKqW1F0jed1vbNInkzGPb+fqNpZMttWCCroxziwgqN2WcicquSQTRk6Xt3IW59HwiCPfRrp/FI2lF/IBvOL4/68IhWCnHYGBjqlaKkWoiIXh6XcabJ0DJl31eSOlwLv+0vxif8BvvZ9le+93+Sfzuzlz55v863Xu3zme4SHQQqsh+vSHmJOSawneTmJ5GZGMZ7ujL+BDJZSvyJA/yUKHN8g01YOW5XjSB5+m1ff+CmH9/yCPa++wYHX/x+k97zAvhd/woG33+bQa68g8+J/w/CVF2iJkeBSfzyrI7n0nRf5ayWIVPwZHbZv8zBOiY/jjvNxzEE+ipPgUaQk96NkeJJ4lK2oo2xm6LJU6sFAVQxDA+UMjpczPpXN0kwUq8Mu3Gs9yvtNb/Kw5QC7bVJc6ZJnfVST9UUrlpZPMn3Rh8mLkSyNnOFKox6LLUbMdZpwqd+E7R4tnnWrcrtBwEqjHjNDZxleSKZ+IpgLw94U9LkTX2dLVKUDRUNxnB9Lp7A3htxOf9LqHYkvtyOu6AQRGVY4uwuwsjyOrak0jqbyuJkr4agvh72OFHbaUlipHcNOR4pTliq4WihhbySHpa4s1oZKmOuroK+hiImuKuaqh3EzlMbPTJ4wA2lStI5TqSOgWVOZLm1NugwNadDVI8clhFy3WGoF2vTLS9KsZUS5pgsVqu5M65vQr3Kcfl1zhm3CadD3oME5mWqvAlrDSrhRWsenRWnsnjVhSuMAQ8LDDKirclNDjxHt4zQZ76VZ7Q2alaXoV1OhU12eJk0JelTlyFXXItPSnxzXIi741rG69ojy2VWS+iYpaJmloX6Ujo4KBvoSmB3w585oCO9NeHJz2JKboybsjNnyaD6ERwtp3F/M5cFqPvcun+POXCjbI6e53u/M9V47bvRastVpxJVGTS5XCdmoEF2BUeJqjfLfgLFBlVstWuy2aHGjThXRKnqrWlkMjSIP42a+gNlSKe4v5vzgYfxPBcbnF11EnW/P528VO/9vCuO/Fn75d6uL4tDL39fqfMdfPljk6doJnk1Y82jIhO1WNabzD9Gf8jbtMS8xlPEmWy2K3O5R4W6fCrvdQrbb5bnWJMNOhyI3O2XZ7ZbjTp/odwRst8uy1SbL9RYZ8e9cbZJlo16KtdqjLNceZqlGjsUKITPFsozlHGQg/S1a0g+REnwcNeXf8Nb+F3n13V8iLTyEsoYksnJvExF5guGxXDp64ggM18HZQwk7Z1VMrJUxd9ZBxVIBOXNp1B2UOB3lQMd4Bctbg3hG2mAXYIiupyYCRyEW/nr4xpni5SdHhL8EWeESZPrvJdn9JaIdfkKU4z9y1u0IKelORKe6ExDvQWiKP1EpPsSlehGf7kV2WQyJhZHEZAZRXJVBSU0m5Q05ZJUmUFCdQYGoeqezhKrOEpqGqmkcqOJ8axFVnWVUdpSKE43lzQXiz00iBXKolo6xRnqm2+ga72RwbpC1m5fYenCD5RsrXBf5Fx/c4Nr966ztXOLWs13uPr7LrYe3WX92kysf7rDzZIc7D25x9/EuW483ufveNAstSXRFmYn9ieNpItXQXLx+7gjXZiDe+K8Q2eCvJF5Tj6XZIZrBJJHKaMNy0WkulZxlOd+d2Uwn5jKdmE61ZyjWhJ5wLXH4ZSnHhRsVgdyujxJ7GN9riuG9JlFNTrQYGndrw9mti+BWXTg7tWHcbYnlQWci9zsSeNSTwrPBDB73pfKgK45H3fE87Uvmo+Es3u9L50FrnNgLOZ95gplUSzZLXLlV48/DllhEMPjZWI5YYRTB4tdzJXw1U/QvgPGTwSw+H8riq3FRKKaE9/+DwJjqqkPcCQFxTirEumjhay3ExUgWOz1JbHUlcRatgywUcTSSxtVMDg9zOXysFQhxEBLuqETICSUCHFRxt1HB3lwVWwtN7K30sbMwwM7SCGcHG9xcnLGytEBVWRkVoRAVgTyqCnKoK8ijJVBCT1Eo7mk0VZDFXlkRB6ECjgIBJ4VKuCqrclpdmyjDU/TGVnG5dIIrpfNsFl5ks2CJ9bxFLhfMc7l4ltXiCdYKx9goHGM1f4iVvAHWCodZLRDNCJeLp7hStsBl0eq4YIYrheOsnhvkUs4oa7njXDw3zuy5CcbPTTGSM8dI4TLDJZcYLZhjqGienrJlmi+sUVG2Rk3tVRoartNSt0FXzRr9VcsMNlxhvn2bK7mtXA3PZiOymOXkRhbzulkvaWOjrJ2VskEWLkyy3tTNdscoq6NTlPTUYFnhh2OfD9bDDlhPWuI4aUrYpB3n6ozJSJAjJ1CC+gA5qk9JUO+lQH2IJrn+yqQGqREXoEJsmB7JiZbkpRpSmqJJfY4lYy3x3Lg0wZ3dXS6tX2FidpKK2iIiQ3ywNdVDQyiFulASWwstTA0FuJzUISvbh9aOFFo7E2lpEoFiGGP9EQx1BjDWG0VLbSjl5eG09JdTNVCGR6o7Kl5qKISqsS9GD8kMZ1ya03HJDcc57iy+FQmENeeSPdxEUXczFcP1NMy2UzHein9eCu/q6PKOphnHDJ1Rd/JFztwOHVdHPJJKsYtq4lWdCF4zy+Rt2wJkztRgkzJCbPM2PmXLqHhX8bpRCr9QTuIdvVwO6eRwSCuLd1SS+Y1sKK8II9mjGsthtQTkNFMQCHMQqhWjrpKKg9CFBjNNbnsq8GnAcT4NkuAj/0N86fs6X/q/zudBb/GH4L18FrSfD4MkeBSmzM1II+Yj7OkO96Am3I/e1HA2UhzJtlLHU+k3pDi8xGiWLL6aL6Er/RZHDr7Jm2++xNHX3+Hwu4c4svdXHHvjvyC7dw9vvf4Se175Jar7XifFXo/R887Mj2WwNJLBpbZQSjwVSNR4kWbbPVwPl+dRnCQfJh7lw/ijPI0+yqOoY7wXd1Ccnr6SqMR6rjVbHXFc7MlkXnQDfCiBuT4flrpPsN0h4Fb7ca53KrLep8vaqAmX5625vOrI0qobM0u+TF2MZn7Cj+VOa5bH3RkfcmBmyIqVXj2utymxViNgotGQgWFvWmaTqBiPpXhE5FF0wzFBA7MQFWKrg0muiyK6zJfkKh8ii2xJLXEjPN6SEyflcXJQxN5CHkdzRewN5bHTE/2dkcFGVwprbUmsNaWx1JTCTl8ee0MBJ4yFnDBWxkRTHnMdFQxUBBirKmGjKsBRS4GzpqqE2miQaqNDzQlz2ixM6DLQZ8BIn3ZtFQpNbSi08KBdzYIuRWUq1Uwp0XInV8qKdVMdLmrtp19Tky5jT7qMnKixjaLC6wJVIfVMpDbyMLuADWcTJlT2M6V6mGkdJbb1DRjWlqBTdy/jqvvo0RbQpaJAq5o0jTrH6VaQJ01JjzjLQDLdi2gMaWNs4hnpY7cI6VnlXOsMDQ0ddLYXM9KbyNJgBLfGE7k3F8z2hAPXx624NurAw+VkHl86z6ONBh5eb+T+jUreW0lldzacm5P+XBs6xWa3Dde6zbnaps96nSobIlAUz3N18arID9msiSgpfatZi5sN6j8Ao0hlFIVehKxmSTNTLPmDwvi52MP4n6gwPu9ZFPkV/0+B8fs/f/vXMu8fS73/vwPjn/jnDxd4sGTJs0lLfj9jxbNxI3a7NBnPPkpn3Gu0x7zMXPERFssPMZn/NqPZrzNduJfliqNcqpFivU6K5YojzBbvZyJvL+M5exnJ2stwhmjeYSB1L51xr9MQ/grnA1+h8MwblHjt44LvPqr836Qy6GXygt7Ayew3HJH4BW8d28Orh36NnKYEUooHsbTVRs/gOPnF/lQ1hNPQEUfXcC4FFdGY2qmhbqqAqr0yb2jtRdNLD6cEJ86meZBWHYu1rwEOYRbYhFuh5KaJZbAJToGaePrJkxAlICHwANlhB8kJ2kOG9+9I9X4V/7NSRMWYk5B5hsB4D7yi3AmO9SA8/hRRSR6k5IWQUhxNfHYohZVpZBbFcaE5n4RzoeRVpJJTkUJVRzE1PWViYLzQViQGxsrOUmpEhd+dZZQ1FzyHyK4yMTiKVtedE820DrfSN9PP6s01MSAubS2Ln9uPd7jxaFsMkLvv3+b2o9ts37/F+vs3WX9/m60H2+zeu8ntRztcf7zBnbtTzDXG0xdjIQbDsVRL8dpZpDT2xOiLFcahRFN6Y/TFN6VFHseBBAsGE60ZSLBkIsOBy2XebJT7cKn4DEt57qwVeHIx25WxRAt6Rb2NUfos/aAw7taKVsgx4tW0CPQetcdzvzWG2w1RYpi8VRfBTl0Ed1vjuN+RyL2ORB71pvJsMJP73cncbongblskT/qSf6jIyedJVxLXLvgxk2bHfKYt1857cLchmCftCXw2ki2Gwy+nC8Ww+M1CKV/PFvPl3ymMnwxl8Yfhc3wtDsaU8Ow/uJJOOqlFqJUcITaKBNoo4WmugJupPI6GMpyyUOSsnSqnrRRx0DuKq6kspy3k8LMVqYuKhDkICLIT4G0j8i0KsDJRwcJMEytTLU5Y6mNnaYiDnQWn3V2wt7VGS10VFUUF1BTlURPIoi4vh56iKvoKQvRl5TCVl8dWUYETQnnsFeQ5IRDgoCjEWVmVKBNXWsMLWSoc4Or5eTaK5rmcP89azgyXCma5XDItBsYrRdNcz51mq2CO64XzrOdOcTl/mksIZ3pKAAAgAElEQVQFz2ejZIbLRVOs5o2zkT/Dpdwp1vKmWcqbZiZnkuFz4/Tnz9BdtEDX+VUGGreYbbvBeMsWnY1XqajbJK92k/zmLco6d6juukl9yyatzZfo6tphsvcOl7LruRGRxs34EtbTG5jLamS9oJaNokaWivoYLx5joLSC3sIKOsqquFBbjmOBD+ZdntgMO+E8YoXLiAmOi9akDliTkatCStAx8k8dpcj2CGWOMpSfViHPS4Vkb0Xi/YVEhGgRHmtO3jlTijPUKE3Voq3Cl+nRNrbvPuLa489Ye/wRq48eMjE7RWRUGPr62mhqCDExVMPMRBljIynOnNGloiqEppZIOppDGGwPZnYogun+YGaGohnsiqWg0IeK5kzaZuvwy/VGJ0QbmTAF3oxQ4lCaFQZFftim+XAmM4j4znwyx+rIGW4RV+bUjDXSMN1K+XAjAfnp7NM14l0tOw7onOS4oRuKVq4oWFii5RiBhksxB60K+a3peX5hUsGL5pW861yPbuQggXXb2GdMIH2qgkN2tfxOOZ23ldPZo5jEa7KRvCofzuvCCParxyGjk4pQOxVZlUxk1HNQUYvFQ+MEK96GfOJ3hG8D3+EPwYf5JESSrwPe4YvAt/k85B2+CN3HH4JERd2H+SxEmk8iVHgvWJVrAZqs+euyEarPrVg1qm0EBKu8SJLtr5nM18Bo33/l+Fsvs3/fGxw48DuO/e41Du19iyN7f4nsO79AcOAgBw+9zDt7fo7Ea7/GR1+b4dogegaSWBpN5HqjJxUeEuQYv0LHyYOshcpxO06GBwlHeRBziMexR7kfdYTduGPcTZDkRpQE1xOE7JbYsVFxmqV6Xy62+bPW58tiuyPrPXqs9+uwMmTB4sRJFudcWV4+ydraSS5ddmNpxYf5pXAuzoewOn2W2QV/hmY8GZl0Yn7UgvU+bVY6dRjtsaF9PIALM0mcnz5HRlcUbhmWGAaqoumpgmeaJ35Z/nineBKY6Y5DsCaeAbo4Owkx1j+Mg6Ui9sYKOBgrYqsnh4WWJFa6UljqHcdSR4oTukLsdRU5oa+Ig6GQk2ZqhJ62w15fdBZUBRNFBcyVlLGWV8dGSQ0XQx1CXa1JPu1ApfdpWt1O0WxuSYueNm36qtSam1Jv5kCHqhWNCpoUqVhRrOdFiYINu1ZqbBnuYUhLiVZdZ/p0zKi2CKXMs4aSgC7aIjrYTj7PvLkRk0oHWVQ/zIqBgCsGuoxoSzKk8S7rKsfo0VSgTVGaZjVJGnSk6JJSIFXJjEjLQDI882kNbqOp+R7R/Y/w67lGZus4zQ1VdLdmMtEVw1p/FDfG0rk5Hcr1yZNsjtuyPnqS91bO8WijicfX+3i408fdm03cXsvjvZU07i7FszXuy2a/E9f6bLnWZcKVFm2uNKqzWafMRo0iG9XPC8JFHkbRiFbSImAUgeJ2rQqipPRWlTJXCxRZPC8nDr3wxX8yMIquuvyT+Fa0yKMogsZ/W2EUl3b/XXH3j5D4989/LzA+r9X5nu//6Z/4y/ffi1PSfLjA4xVzPp4358MpQz6cMuLZuAn3es1YqxAwlL6H+tCfURfy35nIfZv5kv1crpHiRquQ3S4NtttU2KyXZ+WCJPPFR8S1PDMFx5jKPcbEuaMMpuynJfxVLvi+TJ7HK2SdfIPz3sdoj1JgOEPIVIkKvSU62Jv8lrf3/YRXD+/hd4df5G3J15FUOYq00hE09KUxtJTF0VODs6GmdE6UMrzUQvaFRPROaGDhb8kRWzm0gkxwy/HCM9sLi0AzdE6pklgdiVOsIxpnDDD21ccxUJuzwcrERivhYfdLUgPfoTDyICWR+ymOOkRsqCr+gdrEpp0iLOUMAYln8Y50ITTBnZB4F8KTPUgS32/1Iz4zmPSCKMobc4jLCiarLIHM0jhK6s/R0Hee6q4SantEymIJ5S0FnG8pEIdianvO09BfSU13OWUtBVR1ldE8XEfzYCO9072s3lzlyntXEQHj5d0NropW0Q9vsHbrMjvPbrH9YIdr925y+ckWlx9tcvPxFncf3+KWKDn9cJ1rmz0MlfnTG2PKZLo1IoVxOsuOqQxbxlKtGIgzpv+H6Y02pD1Mm+ZgbTrCDeiLNWc2x0UMjJvnfdks9+FyiRdXyn1YyfcQB2AGYgwYiDFiNtOB9RIvblSFsFsfxb2WWB53JvKsJ1m8Wr7dFMPtxmhu1UexI7oE05bAw85k7ncm8agnlSd9GdxujeNaTSC7zeE87U/li+livp4p4YP+dK5e8GU24wTLeaJwjRcPWiJ41pXMH8bz+Wq6iK9nS/hmoZxvFsr441wJX04W8JnIwziYxSfD5/h85Bxfi4q9p4p5MlX1b6ykRX2nomsvfyvu/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zUDeJH3lF2m7sEJdxRqNTdeZHHrA+OA9OrtvUdl6ncLWLXLbtijt2aVm4A61bVdobr1Mc/MGnZULXEwp5734bO4ml3A9u4HF3EaW8ytZyK5iPLOZ9tQW4r3O4ufgRKirO5GBPniknUG51ArLfifchu052W+C/rwJgUOmJFfpkpogJP3kUbItjpFnKUOug4CcM2rEe8iQ4C1HeJAaQbFmZOeYU5ylQUGiCuWZdrQ35rO2dYO1x79n4v6HjD98ysZ79+mdmMDUzhqBqgA9A1X0DRXRN5DCzFySlPST1DVF0NUWQl+LD9MDwSyNhDE/GMFodzS1VaHklIXROl1NTlc2xlHGSIfJ8maUIvvTTBGmO3Eiyw+rEGfc80LJGq3n/Fw/FwY7qZ2oo3q8lrLBOtIaKzHzDUHO3AMJfXeO6bohYXgSOetTHNc9i6RBIlq+PfzatJp/MGvmJ1ZtvOTQzq9Mi1EJ6uH4yTL0wvowiVnkLd0C3lLL4g3FRF5XiOFtlTjeUY3mqHoMClrxqGjHo6gVgYJmAprqYXhpW3IlTFt8zeWbgDf5IkBU1n2c70L28G3A2/wpYD/fB+zjzz57+Cffd/hLwH7+HHSAT3338MRnD1unfsuO/9vciT/KRKAGcdovEWvyMjmuR1F79ddIvPEO7+55g4P7folw/8sc2fsaEnt/hcK7P0dL6gAnHVU4fuQl9v76l6jsOYiXkwylNSFMd4dypcyCltPHqHF4l1Hv49xMUOJxohz3449xN/4492KleRQny26SLLdijnIvVoK70cfZjpFjI1WbzXIHNlu9WO8PZK7zNCuDrqxNuLE678XixRBmlwO5uHqG9csuXF93ZfOyH4tr4cyvRrC4EsLgfABDqyEML3gyM23P2rgxaxOWjE640TQdTsFkCiUTRfgV+2AdY4W2tza6XoY4x7jjmx5EYEYgfkkeGLsqYmMrh7XhcSx0j+FgLMBaRwZLbRmsdGQw0zyOicZRjDWPYKEtLS7d97DQwdVUXdy04G6uTXqwFz425rjq6WAlkMdaoIi5jOhdG0cdAyLPnCErMprG5HR6I2JodXSgUl1IvbYy/baWTDi60aluRZ3QkAJla8q0T9Oh68oDOy22Dd5hQFWGZnUT+tS1qTcPosCpjHNurTQEdDN2Op1+DW0mhYe5qHqQy/oyrOioM6oty4jmYS6rS9MkPEaboiQtysepUZSg+ZgKmVpuxNnHkOqRQ11QK0Vl1whtvUNA+ybZzYO01pfS3ZDEeEsEK52RXBlI5epYGNdnvLk668HmrC87y9k8uNLMkxsDPNkZ4M61JraX8ri7lsuDy7nsziewOxvC9qgbV3stuNqhx7UWDTZEwFgt5EqNEldrlcWBmOceRjVESeqtOhVuNqpzSxSGqVfnVoUmS1UKPFrOh89FIZZv+eabHzyMX37+g4fx4+cexq9EwZfnPsbvvv4U0fz4WeRxFL+Lvvv3ehj//Kc/iq+3iEBPtGIWhVpEN2y/+1YEj1//LejyIyj+oCo+/73nP/8RGEX/1r93TS3uYvz+n/jLd8C3wB/hL8/muDuvztMpJT4YV+WjcX0+mrDgw0kznowY8nhIn0dDejwa0uHhoBaPhrR4NKzN42Et8Twd1eTpiDpPhtV4PKTOo0E1HvSrck+0wu4SjTK77UK22uS50i7D1VZZtpqfz5VmActNarQVqGNn+ArHj77MwWMHefXAK7wt8RYKuvKoW6ihbaOB0EQBQxddjNz0ULUWYHnWhKi8YGx9LTH3MkPGQpF9uhIoOWvjGHcK/1x/XGLsCS/wwTPJBQU7Rcx8DAnMOIl7sCZB4apYGv+UrAhpCsKPkufzFvk+ewhyP46flxIRsdakFAYSkObN2SRPPOPd8Il3xj/GlrT80/hH2eEZYkdslh9ljRnEZ/uTVRpFZkkkGSWRVLblUN2RR1VrDpXNOZxvzKK2vZDGnjIaesu50FpAVXuxGBzr+yup6CilaaCKkcUeLu0sceXuuhgYl2+ssXRjlbXdy2zev8K1x9fYeLrDlfdvc+PpJtfvzrP79BK3P9ri5vs3uP14nc35WuriTGkIUmI43ozFXGcWc04ylWYv9iOOJtkwmWrPWJItg7GW9ESY0OSnSUuAFv3RZixku7BafIarlf5crfJjs8KXzUpfVkpOM5vjzGiqDQOJohoeG2ZzXLl83oer1UHsivoVu0XqYTIPe5K53ZbIndYkbjbEsNMQy732FB50pPKoM52n3Zk8bEthpzqSa1Uh3G6N5cORbP4wU8iXs8W835/K9Sp/lvJcWS85za26IB51xvPBYBafTRTwlRgWz/OnixV8s3CeP86ViWHz0/F8PhZB40Quf5jM44upfD6dLuHpbM3zWp1vPuE70f+1Hy65iE9y/ukL/vztZ3z/7Q+XXr77498uvXz1EX1FyUQ5aOFhJoOL0XFOGknjZCiDo6EsnlaqnLEW4mEmzRkzSbzNJTkjSixaKOJtJcTfVhk/O2VOmQk4YSTPCXM1zIxUMTJQx9BEFSNzVaztDfD2diMk0A9vT0/MjIxRUxKiqqSAsqIMSgJJ1BSl0FWQxEZBFg8FAf4CFUKEGrhLC3CUVcJcVoienCI22rp4mtmS75/A+Ll2blQusV22ykb+AkvZUywVzTJbMC5eNW/lLyCajXPTbOTMsJ47w6WcadZyp1k6N8GSKAmdP8NK9iTL2WMsnRNB5AiLRZOMFU3RW75IU9U6lfU3KG64SdfIh0zPfcbM5FOGuq4x3H2dkd5dRnrfY7j9NkN1G4xVLDFbNMhKZh3Xk8q4n1TKw6xKdoqamCtrpbe0hbacWurjCsk6FYCnnRFnrQ0JcrbC/7QNLkE2GKVZYdXhjvm4Gwaj1phOWOA4bU7YmD3ZtfZUxpqTbipLhpkiKfbKJLirkHhGgWRPSSK8ZTkbokp8oh6lWWaUJepTGmtAc+FZ5mfqWNtdpWZ2DM/CIipnV+m9ch3v1HiOqEkh1FNAXU+AtoEQbUMFLJ00KWtMprUnjN5uL2aGglkbDufyQBSrffEMNEZRWOBH83AFBd3lmETYohAsZF+8OgcyTZFPs8cu0xtXUQ1OThS5w7VULHRQOdFE3VwpVVNlnB+qIrexAhf/QOxP+WFgcwaB6Vn2G/mxxzoOKbMYjFzycEgcZb9nCy/Y1PCCfSsvOHTxc8cefm1cyc/kU/iZVBRy7g1IudTzqn4ur+jk8KpmFq8pJXJINQ6hdgwaGkFoKHlgoqePqYoH9sJQ3AVGtPhIcCX8KB+HyfBdgDQEvQKhL/CnsF/ydfgB/hy2H4L2Q8ABCDjCn4Kk+DRahSG7t4iWeIEKhwNslHiymudAmctBwnVexF3ptxx/8b/y1k9/wlu/+BVHX/sdkq//kqO/PUqoizPtxX6M1wQzVh2EmYws+352DMm3Fdh/4AXeeedFQuxlGImSZjfbmfFgFS5FSPBB9F4Ie5NvU+R5L0mN2xHqPAlQ5naqPPfThdxJELATI+ROqh53ih14ry2AK72hzA2FMzYWxUrfObaGE9lZDGZ1QQSGaVxcCeLSrC2XBvS5vBLMwHYiHTdiGduMZGQ1lqH5cMZnfJifcWJlwZTFZRsG5s/QMB1P/mAO4Rdi8cj0wz72FPq+Fhj4WOIU7UJQli/R2b4kZvvgclobLyc1TupJYK91BGdDBUxUj2Is8vBry2KsdhxDlSOYaUhgZyDAxUKHOP+TOBoqYqslh6WSHKay8jir6eKkrI6NvBTWAgm0VDQwlpXjjJomGa7/g7e3DI4zwdJ06+7sbtyZO9PdVT1dzGZbmKkUpZiZmZmZmZlZlizJFtqSmS1ZBpnEaJQZywxlV7nsgn5uZNru7umduTuxEXN/HH/p9Bf643DE4+ec95xoSpOaKI8rocDKkmbxCrplP2aruphtOoZsMTBlwNiKLaZObNKxZYe2LSdNXbjg6MkpAz12K69hk3A5/ZpiOoy8abIpoNq2jo2B69ntmc0mbQN2qslwUH0ZZ2y1OKqlylZtEV1myrRaCWnU/JpNKkvZJi9Dn6wmlSJn4nQjSLMrJt93HUXpOyhoPEZ6yzCJ1QOUN/axoaWdDXUFbO/I40B3OlObUjh3IJ+roxWcGy3mzGQxZyfLuD7XwONznTyb7+LmoQbODhdx4Xg11ybWc2dmE9fHGzk9FMvMTkcWthuxsEmbmQ4NplvVpddj5jo0WejUYqFLi4VuLRZ6tJjr0WS2R4P5Pg3muzU4v0GfU52q3Bqvhu+f8Or7l7z88QY/vXggvSf9kyTw8vIRr358yOsfH7wNwEhCMJLrL/d5LQnH/PhA+pR899PzB39JU0tCMT//+FRav7x8xi8v33x+F5h577Ukmfn6Lej9LLko8Z8HRglUvktNS6BR+nPeXnX52zU8/16i+s+//cCff3vBr7/8yp8l0PgSfr19iAvDmtw8oMm9A/o8GLTi4UFHHgxb8eiQDXcHzbi111Bad4dMuHPAiNv7DaSBl9v79bmzX5fb+7S5tVf7L8B4Y6c217ZrcUVyl3qrJhcH1Dk7oML8ZiUW+kVvb0eLmO9T5VS3FuvyhYR6rkFLvIzVcquQ15Djk5Uf88Waz/hW8DVaNhoIDeXRcdDA1NMAJVM5vlb+jJjCMJwj7bELt0XbQx+hnTo6vsY4JrpiF2uHXZQFEUW+2EWZ45zojNhRSGyxN+GpZiSlG2Bp/I8kB35DYdg3FAV8TK7nBwQ5f0WApyx+/upEpzmT05Ak/cftm+KOf7ITkRlOpBa4k1roR3iyG0n5gVS0pJNdEUVxQxLVbVkU1MZT055N3fpc6jpyaWzPl9barhJq2/IprU+nqD6d8rU50pBM354OOiUhma0t7D6yhbEzx5m6MMGx2RNMXJhm7Pwkk5dmOHP7HKdvn2Hyxmmmb5/j/HenuXBjnAs3pzh7a5bpy6NcuTXGhYl29tQ7s6dIj41JamzN0OFAsQXD5bYMl9szXObAUIk9g8X2DJU4sCfXmv54Q/pi9NmZZsnBAleOV/kxty6ahfZ45iXn/trimGiMkILk8RovDhY7MVjoyHCpKydqfJlpDWexN5mrAxlc3yIJtWRzaVMWiz3pnJHMMXamcK0/m5tb8rg5kMvN/mwudadIQzOSn325P4sHkrnEI3W8OFLP7W25UsN4ssqX2eYQLnbFc2tLNvf3lPF0qIYXh+r58WgTP400vwHGo028ONzAs4O1UqB8PFTF98OSUEwNTw81cOdIBzy5CC/fpKQlwCi5If3vAqPkNODPr6Tpacn7/eXpRFqq4Gsmj7+lEj4WIjzN3wRe3E0E+FqJCLQREmorJNxOSIidKmH2b2AxylGdULs3K3ZcTZVwtdLAyVoPGwtdrKx0sLTRwc7OCD8fVyJCAgn29cPK1AxdDQ3pDKOWmghdsWSGUREzZUW8NNSJ1NIhTl2bOBVtwlW18VfTxVPLEGMFFbQVRdjpmuBn6kRVWDY9SQ2MlO9kvHqQ8cohJmuOcLL8ABOVw8xUHmG64jDTlYelsDhRcYiJysOMlh9ktHyY0Yph6efJsmEmSocYKx2UwuRY/TEO1Y2wt/EEW9aO0d06Sce6aYY6JpjvnWCx6wiLjVu53riZm03budG0i2v1O7lY1sfFgnbOZjdyJqOGa9k13Muv525JC1cqO5mu3cSh2n7685qoi8wg2sKBEBcLQh3MiPGwJSnSg5hsf1wrPbHv9cV6jzcWQ65YDNnhdMiK6AMONO0Koqfcg1wbAZlmAlJslEhyUybJQ5F0T1kSg5QIilAnIV6Tqnxz6nJNqckyobbAia6uHGkXILYiB+v4KKJr6mjZv4fC9npsfG3RMVdDy1CErhQclVDRXY1nqCXNHRHs3BnPvq1RTBxIYWJ3Eqd2JLO7J551LbF076ynYVsj7nm+iBN1+CpVk69zTRDmOWKfH0h8RSpJkssw+ztoPd5P28Fe2gY30LynjZa966nqqyMqKxInXyf0rawRW3qh4pLJN1Z5fG2RySrHQr51qOALl1b+0ayJf7bp5l+dt/KZ+06+cu3nQ/Nm/kWczwcqGXyhX8r7ypl8qJrD5+q5qNo2oefYgIp+BrrGGegbJuBqLEOUpQkhGmYk6wqptvifHPD8hKsRKvwQZ8jzCBlexi7jWeJyHiat4PuklbyKX8XPsat4HSvL0yh5bseoMBOmTIXSPxD+zXsUWHzG5Z5wtiapsi5Ejr50S3S+/p8s/f0/sOzjD1j+5YfIrvgYbZnVqK38I66WS9i0NowjfSFsL7MjUPkDdP/1/0Lli/dQkfkj4a4KtKWrM9jkxkyXHxc2OHKvz5YrDaqcrxSyWKrE+bRV3Ehdw/UsRa6myXMlRZ6bGSrcLTbkbr09l1vdmW73ZnRjOEe3xDKytYgTuzKYOBLL2Hgh04t9DI1k0t6gRVnsR2TEraas1431x+MZnM1k30QOe46nceBoNEeP+XHiuANHT7my7UgIa/enkbspl+CqSALKwvHIC8QuyQ37BMk1F0+SSyPIr4ohtyiIkBBjwj318JbMROvL4WyshIl4FYbqqzHRlMNYLIuR2iostGTxsNIhNcyP3Fh/gpz0sdOWx0VXBUtFIa5qurip6uKuqomnuhgbJSX8hHIkqiqRqWNElkMoBa6BFBlo0ipeRqfil3Qpi1mvKmaDpiYdunq06RrRZ2TNZl1LNqvoctTQlN1iEf3KK+lRXsUGVXWadD2oMs2kwKiASrNcDgbmsN3QkO0qKziis4oFWzEHlFezU02WjRoytIlX0a6+nE7VVXSIFGlW0adEy4MEnTByHcoo9G0nJ6afkqpjJObvJiJxPVnp6yjPKKenrpztHUXs6krn2JYELhwr4cqpUq6eKuLhfDV3Rku4cSifGwcKuLGnmPsHazl7qJQLo43cnO3lu4UtXJ9s5uKxNE7v92BumxFzfVrMSwCxU7JqR5szklZ0j+6b1Tu9WpzepM18nyZzGzWY7VNncoMK5zbocXKDCjelwPiYV5KU9P9vwPjWJEoATwJ9Eqv4nzWMUgP5Fjjf3Zh+Zxv/9vnvA+P3/PbnR/zy64/89stP8NPP/HZnmMVDutweMuDBkBkPD9rzaNiZx0etpfXwsCUSULy5T59b+/W5feBd6XHrgA63pLCoxY09WlyX2MWdmtKSLOi+tEVDWosD6pyRAqNICoxn+pQ406vEbK8KxzvF5IR+govFp9hZqyJQVkBOvIZv5L7gS5nPEOjIoWGhgpqZCGVTRSx8jFGxEPCNyues1l6KvqsmNiGWWIVao+9jjGGAKb45/lJgtIk0xzHWAs9UR+yirNFwFBCe40J9ZxwZeRa4OX5MUtC35AZ/SZH/RxT5fEiU+zf4uyzD30eIb7AuwclOJJVHEJkXQGCKC8FJdsRmOZNW5E9EiivR6e4U1MRKK6cikpq2TPKqoiltTKJ6XQaNG3Jp2VBA8/o82npLad9YLrWOLT1ltPdXU7+hmIqWHKl1XD/QyO7DWxg/fYKp85NSYJy5NM/k4hzjF2aYvbYgtYynLk5y6uIU81dnOX99hgs35li8Nc+FGxNcvjrEudFKzu4LYX6TLRPrbZjqtGe0zYbjzZacbLHlVKsDR+utOVwrKRv2FBvRn6RNX6ymdK5xX641x6u9mWmNlILiQnsiC+1JzKyNZ6o5nIlGP0YqXTlS5sKRUheOVXowvTaES73J0ust1yXQuDlTOq94sSeNs+sTWOxK5kZ/Jre3ZnOzP4Nrvcmc74hiYW0IZzckSGcaHw1W8fxovRQYb27JZq4lgon6QM51RHN9Ywp3d+TzcF8F3x+sfQOMRxqlsCg1jEeb+OFII88P1b+BRiksVvNCAoyHG7hz+B0wvtnD+PPPr/6/gfHdacCfHtNblESQoQLexnL4W4jwsZDML6ria62Ou6kQHwslAm1EhNqJCLcXESwJvNgpE+WoRrSjGqE2IgKsRNK9aM5mytiZqGFnpom1hRbWVto42Brh7+VEZFAA4f7+eDk5Y6iphZZIJA28GKiKMFUWYKssJFBbizhdfRLEOiSp65FhaE2evSfJNu746llhqqqLgZIGlmp6uOtakO4WSktMEXsLujhRsZPJikGmy4ZZqD3OVNURRkuHmJSc+isf5h0wjr37XHGIMcmfFw8xXXqIqbIjTFQcZaz6BCM1xzlUf5IDTafY0XBMahuHG/czWr2RhcJGbmYX8yQrl+dZeTzLKuBRZiH30nN5kJHFg7RcHqQU8iijkAfZpdwvrONO2Xoulm/kdN12duU2kucVjL+pMaEu5kS5WEor3MeG/KA3HTEAACAASURBVOpEcrbk4N4XhO1OH6yHvTAZcsDmoCVRh5yp2O7L+lov0uwFxBquIcZUjmg7RWIc5Eh0kiXOW0hIsBrhISIyE3UozzWlPM+cgmwrCop9CE92xyXCFZfYQAJyUkitL6Gmp4nUokR0TZXRNVRCS0+Ahp4iKjpyqBsJSM1xYVN/PHu2xTM+lMr43jhGd8exuzeM9tYwOjYV0rVvHSnr0hEnGfBVijafZxkjm2mDUYoLqQ3ZFPRVU32gg/qDnTTs6WDdvm007exn7e5u2na3UtGWSWi8Cy6+jhjYeaFql84Ky0o+d67lfedy/uRQze8MyvhAt4ZPDVv51rKHL617+MKhlw/tOnjfqJYv1Yv4XLWAz5VzWKqRj6JxOdqOTRi5rUXLtgItm1IE+ikkOmlQaKtDqZUxNdZydLl8wA7nT5kMEHAzTo8HKWo8TNHgfqqIuyky3I1fwf2YZTyOWcHjmNXcj5bjWrgiV+O0GPMV0mbwIVkGv+dIviEjBdocytdiuMSCeLOv0V76jyiv+hhl0XI0DYSYqC5HefnvkPn2f2Cm/TkVMYocrVLgSMbXlOj8I5Yf/ROay3+Pmfgjon3k2TEQydyuKC5vD+TSbm9O7rTjZKcBM8UyXMz8jJtZn3A/Q5H76Qo8ylDgUZYi97OF3MxT52KJPmdrbDi/IZDTvZGc2JrHkd2pnDwUz+hYDfNXDjEyvo62BnsyfD8lwPELSls92HQyi8HZPPZNFrL7ZBb7TyRw+GQII6c8ODLuz8bhUCq2xZPWk0l4Uyzx7amEVEfhlumFW4obvkmuxOf4k57tS2ykFREBBoS4aOMqWeOkI4u1riIGamvQV5fBQCyHvpoM+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OtXJnp4cZcH9enmrl4PJ3T+z2Z3WLM/EYd5iU2sUubhR5JaUlhceEtLF7cbsSFbfrMbRQz06fGXJ+YC10GnOxS5cY7YHwhaUn/jWF88cYwvv6vMIzv4PCdIZRYw3ff/e9a0hIbKXnn3XtS6PybfY0S4/jOXv79bOOf//wWGH97zm+//ACvfuLXO8NcPGzId8NmPDxkxeND9jw64sjjY1Y8GrGU1v3DZtySrNXZq8X1fVrc2P+uNLm+R5PruzW4ukvMlR1iLm8Xc2mbmItb1Dk/oCatc5tUpJdcZvtFzG2UtKMFzHcpMt2lJAXGJK/foS18D3MTBYSqCqxS+hZtc1XWqC5jpegb1EyEyGquQGyuhI2fGWIrZWS0l7Na61vkDVZi6W8s3XXmnuiObZQdai7quKW6YhSgh1W4CVZhxvimuWEdpI93vDnr+tNJyjQh0G85KaHLyQ78gjzvP1Hs8yGJXt8Q5rYEb+dl+EjWG3ip4ZdgR1xREHGFAYSkOBCeak9cljsRyY5EpTqTUx5GXmUE2WUhFFRHkl0WSkVzIvXtGdJqas+isS2D1q4C2nqLae8rYV1vKev6ytiwuYb69QXUdeSzrq9Wepd6/PRJJs9NcGzmBBPnppk4P8upM5OcOjvG5KUpJi5NMb44wdylac5fO8P5a6e5eH2OKzdOcvXSZhaOJXN20IVrw7ZcHXTm7jFfbh/x4fqQF3eOBHJ1vw9ntrow1WvPeKctR5qN2ZmvxfZsLbZn6bAzx4CRamcmmv2ZXRfO6fVxnNuQxNn1yZzpiGFuXTBjdd6cqPLgaJkrR0pdmW4K4XJfKtf7M6V1YyCbG/15XO7JkIZfJGtybvZncbM/XTqLeGlDNGdagjmzNphLvSnclcwcDtfy4mi9tCV9Y3MW862RzDSHcak7gVubM7i3s+ANMA7XSW3i3xvGvwDjcC1PJcD41jA+OVTPrUNt8PSS9DTgL69/5JdfXvGL9F67xDL+XUtaYhjfAePLR/QUJhJsJCBAAocmQrxMhHibKeNrqYqPpQo+lkoEWosItlEixEZAqLWACDsRMU6qxDirE26rTIDkWoOFEs7GitgaKOJoqoatqTq2Zpo4Wunj72FPbEgAsSFBRPj6YaGji4GyKjoCIQaKkn2AQlyUlQnV0iZB14BkTQNy9C1o8Y7gTMdWTnfvZmLDTqLt/bBTN0JPRgk7TR1sxVpkeAfRmlDA7twOZmqGuFB3ijMNo4xVHeZk2RBjlYekM44SYJTA41TlEWaq3tjHqbJhpksOMlt+hCnpnONxxipPcKJihKOVhzlSdZCDFXs4Wn+Ag2v3MFjaxrHkbC5GR/Iowp/n4X78EBPM94mRPEqO5EFqOD8kxfLn+BR+TEnhXload3OKuV+0llsFXVyt2sKWxCIirG1wtdAm1NmUeA9bQu1NiPC2Ibcohm1z/YQPxGLT74XtsB9GQ85YDFkSOORA9hY3cnNMiXcREGmyhhCD1YSYyhJhJU+MtRxRTgICPYSE+AhJitUiJ8uI/HxzMnLMiYw3xi1AD89Qa/zjPPFO9iUwLZDorHDq2krw8rPCyESEjr4iqlpyiLQUEOkqYeemSWm5L7u2pTE2nMHkUDxj+6LY3RfAhrZAWtYn07unmcLeQtQTjfkqVZfPsoxZmmSCeqQFCTUpVOxopnqwncr966ja3kz9jo3Ubu2kZW8H3Qeb2DRYSktPMsk5fth6uaHvloScTQEfeTTzu4AN/M6pmT+Z1fOJViVfqlfxrWYdX+k18al5G+9bruMPBvV8o1rO54q5LFcvREG/BHWrSow812IZ3IVlxEYcUnazzKwAOx1V8txsqHCzotVbhc2By9jnJ8epIGUWY1S5ny7kfoIm9+KVuZuwhtsxy7kdvZT7cSt4mLCGOzFruBEhy3fx6tyI1mA2RIUtIfLsi5HleLo8Z6u0mS3XY2eyJp5K/4SR4F+xs9XAWBJwFC9BbeWnrPn8X1n90X/HbtV7HEj5lJt1yxmNX0OsnBCTFR+jp/Ax1vorKZAE9AYiuLzRg9leKwb3OHFgsyszDXpcK1jKo/yPeF2gxo9ZAp5nyPB95mq+z13D40Ihd4rUuFpiwI16Z75rD+bM9mwm96UydTCOU4frWDg/zvj0Hnrbo0n1XkmA3XIqm/3YPlrC4GwZe6fL2DWWz97RVIbGojk46s++0RDWD0ZQvCWB9P5cUvoyydmcT2JbMgGF/vhneBKX609UvBNRoRZE+OgS7ibG10ZNmnw2FctgJJZDR1UWXXV59NQVpJ8l0Cgxja7mujgbGeBpqU1OlBP5UfYkuhsRY21ChOQ/j04RVHtnkKTnTbJATKGigDqRgFqBHPUSGNQW0aG5mg7lr2lVWkm1SEy9mgqN6grUqilQLRZSoyqkWVmJdQJFOhTlaBWsZK3KShpU5alWNiRX2ZUCgxTKLQuos0his50PPWryDCh/yVaVLxgQfc0WpW/plVlCl4ws6+SUqVfWokSsR6amMZHKJkSre5BtkkyJRx25fm1kBfRQlTpCgs9mkrz6yAvspCCkgo7SWvpay9i+MZfdm4OZH0pmcXsklzu8uNPszoMmD65Vu3Cu2p3pOh8WNsRw9ng9F+a6uTTXy6Xp9Vwer+XCSCrze72YGTBhfqMuc12azEkWefdoM9utwUyXmJludeb6NDi3RY8LOww4vUWbuQENFgY0ubTJlNFeMTcma+D5Y376O2CUtJ1f/fiI/xpgfPlmXvFvgVE6v/i/nWF8KZ19lALj29a0ZH7xzYJvSXv6ryX5/n8Bxt9e8utvP/Dzbz/x668v4dVrfr49zJlBfW4NSoDRgicjVjw+Zs2jEQseH7fk4VEz7h0y5u6wAbeHdLi2V8ylXSpc3q3Cjf1iru5W58pOdS5vV+PSNjUublVlcYsq5/pVONOnLK2FHolNFDLdp8R0j4DZDQpMr5djYr0iI+tVyQn5CC3Be+jrrMTdx4llCp/zrewniI0EKOvKIqO+BJG+DBrmSshrr5RWQlEUyiayiExlMHTTJKE8mpSaBCyCTdH30cU6woLUpkTMQowwCzLEL9WVoAxXrP01iMlxoL4tDH+/VcQGLCPD70uyPf9Ejtv7xDp/RKjTZ3jZfYGn+xoc3QRYe6jgEWlGdLYnGRUhRKQ7EhxnQWi8JfGZzmSV+JGU40Z2iT+p+Z5UNMVQ3hgtfdasTaBxXSqNrSm0bMhi7YZsmjuyaOnKo7W3kI7+MjYMVFDdmklzZwU7h/oZmz/O+Okxjk6OMHp6gumL84yfn+b4/AlO3zjN+TtnOHN9lnPXFrhw7QKnz89y5uwJrl8e4tJcA6ePBnLhsAWXD+tx5bAF14/acPukE3dH3Xg46cv9MT8ejAfxYCyE+6eCuXrQi3PbXJjvc+BokxH7yrQ4UmfOiUZ7Jlo9WNgQxPneKC5ujGWxN5azG6KYbg5kvN6f45VeHCn1YLopnKsbM7kxkMf1fknbuYCb/cVc6c3lcncW1/tyuLkph8udSSy2x3K2JZy5hkDONIdwrT8TiV38/nC9FBgll1uuD2SysC5KCo1X+5K5vSXz3wDjD4cbpHbxp2Nr/01LWhKaeSoJvxysks4vSmcYD9Zxc3jdW2B8whtgfM2vEnB8/R8Ao6QlLQ29PKCvOJloCzUiLTXwNRTgbSTAz0KZQBs1fC1E+FoqEWyjQpClEH9TWcJtBUTaKRFtr0KUvQohVkK8TeXxMFHAxUgeSWvaxUQJJ8kMkqkYBxMNfJzMSQzzJSUimEgfb5yNTLBQ00RPToCJrCIuigJ8lVWJ0tIlRc+YTD0z4kU6HMqp5tneMX48uMCTA7Nc2DhCU2QOHmJDrFVUsFQX4ayvQ7p3EN3pNYw3DHF+7QQz9ScZKR/kZOWwdH2OBBrHJTOMZQeZqznG6boTnKs/xfnGUamNnKkaYaLsCOPlI0zXnGSqeoTjxbs5nLeRg1nrmagYYF/LIPtrBziWXsr58AiehPjxMtibl6E+PAn341akD9divHkW7gMh/jyPDeJmQijXU5O5nVXG/YIOrhZtoM4jCFdjTcwslAmw1ZfaxTBHM2L9HCgvTWL3xADFQyW4bw7Cap8fpkd8sBy2x3OvLbEbHYjN0qM4xVJqFoMMVxNoKEOkhRJRFkLCLBUJchAQ7K5EWJAKiSn6pOaaEp9lTFCMDg6eIrwDDQiLtccnwY6YHD98wu1JTA9ibUshXl5GGJkoItaRbHFYg5KWKup68gSGmtGxLpahnUlMDCcxNhjNro0+bGj3pbE1it6dNVQMlCJONOPrdAM+yTDkyxhdVMKMia9OompXM9VDHVQNtlG+tZ6KbeVU7Sil6UAp/acq2XYsn77dSVSuDSSpMJCgnDTUvML43L+BfwnYwkd+A3xq34bArY9PVAr4o2wmHwjy+b1KCb/TquF9jRo+FZTymWI+36jkoGBcjJJlEXo+TXgWDBGydhanyjE+sqtC0c4fW68gIoJ8yQvWoyNShR3BmpwMUuNiyGqeRnzBbyFKvAyR41H4Uh5GLuFhzBLuxy7hTsy3XAn9kiuh33A9bCV3owVcixZyMlqR8XgZTqev5lqhHDdLlVjIVaXJ5WtchP+EhuBDTB200ddYicbKVQg//AaNP/0j7l/+P1Qb/oGZHCXOVpqRpqWPo+JKbERrcNRQxc5QiTNd8dxtNuFWoxLjXUbs2xzLmS3JvOh04XX+Ml5lKfE6R8BPOTL8kLuC5/nLuJv5LbezZbieLeJmgQHPGz25OxDPlW3hnN8SyHh/MYszU1y9OMvgjmpSfZUIdxVQVuvN1mNFDM3Wsm+mil1TxeyZymLfZDxbDvvStd+XlgOx1AzmU3KgmvxdBWQPZJGxIZXE2kii83zJyA8kJtIGfyc1gu1F+JnJ4G6qhKWOIobqMuiqyqKpLIuWZHZZWQ5dNXmMNRXRFa3ETEOItaY6XhaaxHnpURprQ12iG9FmOiQY2xKr6UyqbhDpWkFkCK3IFxpSrqRDjVCZdnURG1RW0Ke2hA2ir2lVWUO1shp1ygIalddQryZLnViBJnUBLSoC1gnk6VVTZq1QljrRaipVReQJTUkWuJKjn0ylTT5tjqlsMLSgQ7SCTuFnbBB8zlr5b2hTWEG9rCwlcirki4wpNfQkV9+TeDUn4tS9iFYLJtMsl3yfZnLDu8gM7KM0cohc3z3kem2jOKCP8ugmOqtb2LS+li09Wezv9OZkhwfnWly5XWPPswo7npXZcK3QgqkCS8abvLl5pJgLk+0snt7ExYUezk82c+54IRdHUjizz4/pfnNm+yRJaQ2mO8VMd2kw1anOdJc6Mz1iZjdqsrBFl/nN2pzfZcDlA2Zc3mfK1e1WjA1ocX26lj+/eMLLH/5qGF9//5TX/6XA+DbgIrGF74zgu/byuza15HspCEre+dsWtAQK31rGd+/8bSv6r59/+sst6r+0p3/5lV9/gV9+hd8kv/z0Z15cOcTJfgkEmvLdkAmPR0x4dMyEp6dseHzCigdHzbh/1JTvDhly66AuNwa1uLpP8r4yF7YLubpHzKUdatJa3KrK+S3KnOkXsdCnxEKfiPleJeZ6hcz0CpnsETLVJWBGAowdcoyvV+TQOhElsV9joPbf0dNZhqWdMVpGiixX+ARVPRmUtFeiYSJglegrZNWXoKQng7KBLIb2GkRlB6BitgYF/WU4R1hhH2ZOQIYnmi6qqDmJ0PbSxDLSEv8cH/qPbsA62BDrQB08oo3ILPMgK9eS+FA54r2+JNXtT6Q5/4EYh38lxO5DvG0+xtXua9w9FXH2FuEWqIVnmCGBcRakFHoRm2ZHZIIlcam2xKXakZbrSlahFzklPpTUhFBWG0p5XRhVDZHUNEZR0xBN/dp4Gtcl0bgumeb16azdkElrdy5tfQW09xVR05LH9gO9TJ45zujccQ6NDnNy9iRT56dZuLbA6NlTzF6ZZuHyOLPnjjNzbowzlxZYvDzH1UvH+O7yNi6MZnB62JHzh3S5fEyLi0eMuDxiyrUTltwes+fupCvfjbtxf8qLB9N+PJjy47txXx6OB3L/lKSCuHs8iO8n4rh3NJyre/xZ3OrDtd3BXNsZwqXN4ZztjmK2PYTxJn9O1vlyotafyeZwLm3M4NrmPK5vKeDm1hKuS4Exjys9uVzpyeFyVybn25M42xrHfFME07VBLLbFcntbPs8O1UmB8fmROp4erOLKxjSpzbzYncjNgXTu7cjl0d7SN/OLhxuk7ee/NYyStLS0HT1UI33nycFqaehFYhkfH6x705KWGMZXT/hVMvv78yvppgKJZfzl9XN+ff2M314/4eefn/PTW8MoAUt+fCidYYy31iDGQp1IM1UCpbZRQLidGgGWAqlZDLVVJtBcAX9jGQLN1hBkJkuI5K6rtcRIyuJjLpC2rgNs1PC3VcfHSoVAyV46e318rHXwdzAiNdyLvMQwUkL8CHNyxElLF1NZIU4CNSI1dIiWwKKhCUnaBsSp6hAr0uVa5y5eDc7yZNsYd7pHuNN+jCttQxzIbybDyRMbZSFGivLYqmmT4BjM9qJNzLZPMNF4grG6Eemd6Ym6tzsXqw4zU3eM+foTnG0c5VzjKKcbTjLfeorTrWPMNYywUH+EuaoDjOX3M1W4kZmibsZyWpkqaOVQUb90n+JcZD633IP40d4Z7B34zc6en5wceOZqzyMPO154OvDSx5GH4S7cywrhYWk694uLuZ1fy3xuDfnOLthbqGPioIK7hRhPC018rfUIcjKjMCOS3m2NbJrqJnJ7Atbb/TE55I/VkDPuu+yJHnAlo8GBmHAxofbyhJnJE24qJNxEJP27CzdXJthKET8bWbycZYmI0iI2zZigBF38orTwCFQjMEyfiFhL3CL1CIizxtFDHx9fKwb66ti2uZqkBGfMLYSoimVR0VBFpKGIqZUqqWnO9HfHcHhPIgd3hNPd5kJfTygN6yJp7skhqSEWtSRTlmab8lmOCd8mGiAKMySqIoaKXU1UD2+g7nAPzUPdNB5op2pnC837utlyYi+7R3bR1d9K7+ZONu7ZyfD5q1TuOYlB3hCfB+3jS/8dfOjQxh/NqvlncS4fqOfxmVYpn4kr+VCpjD8qFPM72Rx+L5vGHwVJfKWbgZpPPbEdMyQOLBK/4yaBA9fQKz+GjF0T8lo5mBtHkxHkzYYMJwaS7NgSpsreoI85l/wv3In/gichX/Ey8FtehHzDi6hveRrzDQ9iv+JR0lKepq/m+wxZnqbK8CBRlu9SVbmfrcyN5GVcjf2EO8lf8iBbnukEAcUmHyL44D2WfP4PyKz8F1SXfIbtsi+psllKs4U6cTJLKLIR0JtvSKj5asKshLhoyqG/Yhk636zkdEs8L+pVoPFrfmgVM7KznNFjA1zfXsSjTDW+T5fjx1wFfiiQ41nhah4WruBh0RoeFAl4UCzmbr42N9K1uFtuybUyXc4UaHAkx4fZ7Tu5NDPKyeEOMsK1SI80Iq/Mhb7BXLaPlLLlRCFbxgvYNpXFwMlYWnZ5ULvZk5bBFOoOFlNyoJzSXQXk9KQQUxWEa5Q5tu4aBPibEOiui4e5gnQu2kN3GQ568hhrKKCvJoeBhgCxkgy66gI0RLKIhasw1lBER2kFeoKVmCrJ4KInR06IMb0lARxsTqMjLpBqN39avZLp8imk2T6TSusMym1SqbGLp1THjmZ1VTpFy+hXXUKf2gpaVWVpFItoVlagRUmGFollVFpNvXA1zQpraFeQZ4OSMmtFIiqFihQra5KhYkecyJsM/WTKrXJosoqiXlWTRvkltAq/pV6wgnJFARVKWmSqGBOr50y6Vxq1MU2kGScQI+tLuiCcVM00cpwaSfNvJSOyk8KorWR6bCTfY4Bct24KfFtpy+uir7GV7tYSOmsjGCqyYbLMlsulNjwoseRpgSn38o25UmbJla5A7hwv4upMLYvzXVxY6ObMZBPnxiq4dCqf0wcimd3mzswma2b6DJjqEjOxXlV6H3qsQ51xCTz2ajG/WZ+zO4xY2KbH6e36nNtjzOX9ltw+4MTMLiNuLTTy6/NH/PTDK356dYtXPzzk5+fP+FkaankkDbVILr78m5K0qyVBl788JUGYfz/08i788rfP9/6j9vO70MpfzOPb2cZ3778DRMlT2pJ+m7b+KyS+/F92NEp+5l+BEX75GX7+FX799c/SpPS9+UF6ilcw1q7H4mZDbh8w4sGIKY9PWPPkpA0Pj1ly74gpN4f0uTmox41BHa7v1+LyHnUu7lJhcbuydGn3xR1qnB1Q4kz/m5rvEzInSUP3iaTPqW4BEz1KTHUpMd2hwPi6NZxoleFgi5DyhG8xUP1vyMu+j7xwObLCL5BT/hKB+reY2qkTlx5ISJwHIp3VLJH/BCWd1WiYCLH01EPPQZk1ml9i4KyMc7gZfinOWAUboWC5Bk0PDcwiLDEJNiF/XSZRxaE4x9hg7KmGe4QB6fkO+HuvJtLjayLt3ifB/veEWf2eQKsP8Lb6E242n0sto5unAu6+KngEqOMZpEFwjCFRiWZEJ5oSGW9CbLI5aTmOpOc6kpbjQEGZN+W1gdQ0hVO/NpKahjDqm6Ooa4qitjGKurUxNLYlsnZ9Gq1dGbR2Z9LalUV9Wx47B7sZXzjMielhDp06wLHJI4wunGTywhhj504yfWmM+cVjTM0PMnV6hMUbC1y4dIqri3u4OlPH4tFQLo3Yc/mYAYtHtbg8YsaVYxZcP2nNrTF7vpt05s6EC3cn3bg35cn9aS/uT3tzbzqQe1NB3JsK5u5kEE9mwnkyFcbjiTCejIfzbCKCx6dCeXIigScj2dzen8SFzeHMdgYy0ebPdEcIZ/viuLQ5lavbsri2PZerm3OkEHllUyaSutCZxEJrDLPNkUw3hDJVF8zi+gS+21n0b4FxqIpr/Rlc6Ezgcl/Km3b0dgkwvklIS8BQ0n6WzC5KDKMEHN+lpJ8OVvNkqJrHQ5U8HaqQtqUloZd7xzrfGMb/BDC++vklr355JTWQEmDcVJZKoqWYZAsxSVZiosyEhJkpEGUrIsJWQJi1AhE2AsKtBAQYrcHXeJXUNPqbK+JtpoC7sQJe5iI8JfOPVir42ajib6NCtKs+cW5GRLsZEe5qSHqEC6VpoaSHepIR6E2wmRnOymL8VbXJNbUmy9iCVAMTYjV1iVHXJVygze2+Qe71HeFM1VbOlG3jYsF2Fku3MV81wGBBE5WBMURZOeOrb0u4mS/9uT0MVe1ncu0p5lpGmW46wVTjcaYajjNZO8JM/XEWGk9xuukUZ5vHONMyznjzUSZqB5mt2sV0QTeTqY1MJ1VxLque0xk1zGVUM59dx0xZH/N5bVyIzuE7nyAe2tjxxNyc51aWfG9nzTMnC565mPLUw5rHfo48iHDmUbYfNzMDuZgRyb26KvbGxxNuqoudlToWLhq422riZqWJm4UWHpa6pIR70bGuhN1jGyk/Wonz9lBMhoKw2u2Gfa8NHmstyOv0JSPbknBXIRFWikSYCAk1UiLSXIMICzXCJCbYUh53Gxn8fFUJjzMiLMkE/2g9XANUCYkxIjLZEvdIbZz8tLG0E2NrrUVlURybOvOoLgvC1UmEgZ4cGmJllDWUpC1qJxctKkp86O0IZ0tvBHVVjqxrD6W6NZKaDekkN8ehkmDI0lxjPs0x4Mt4bZTC9IiqiqVkWz3Vw93UHtpI3b5eOo7vZO3wLloGB+k+eJKePcfo2LiPtZ076dp9gvbDC5QdmMeu7CTa6VMoRA0hjBvkTw7NfOPRwQq3Lsb11QAAIABJREFUdlZYr2WZbi1fK5XwqXw+7yvl8k/yyXxpXILAZy0+9SeI6T9HzNZFYnZeJWTrJYK2Xiax/TTGLjWoqboT5+vE+mJXtlaGsTHbm53Z9owXGTCdrMftKBE/R8rwOkaGZ2FLeBq1hOdJy3mRtpLnGat4nvmmXmSs4VWagBdp8jxNW8mTlG94lvg5P6Yu4VbCara7foH9Z++h9tl7qAj+Gzaaf6DMfSkn81fQ4fQt7ks/Qn/JB9ia/gvZyYq4Gf4BT+MlqC19H/HHHzFaHcDLZiWo/iPUyTOxo5TpsyNcOb6Jy5nmPE2X4fscOZ4WKPKoWMjDcmUeVqrzrEaX76v0eVyoxd0MVR5nqvMkS4HbaXLs9tKgLzWNzetq6O/KJT1KlzAvNYIitIjONKe40ZeeoUw2jWbTN5pM50gUDTt9qdsWTOP+NGqHiykfKie3M5HAHCfCslyJSHHB09sAb2dtfOwkd6FFBFmJ8DGWwUZLFiNJC1pFFkNNJTRFslK7qKm0Bi3BKgxV1qCj8C1GwqW46SkQZqvMuixX9jdGcbA2nr25CVTZONFg5Ue7XRQbHJKoca+hMqiDssAGSp0TqBRr0aG8im6lpawXraJFTZEWDQEtygqsFcjTJJKnVrCaZpEczQqytMorsl5ZgwaRJmXK2uSpmZGi4UGcOIRo9Wgy9eMp0/ejRkWbGoVVVAtkKFFSp0BsQ4G2DzEGwYS7ZpKe3kV+YjcRmonErgwmSzaGDM08cjw6SAveQHpYBxk+beS4tFLkto4yn2aqwmtpy6ulvTiXlsIoNmS5M5ZmzWKBI7cKbbmTb8rNHH0u5utxu9OHe5K5xplqzp9u4OJCF5fn17M4Wc3iaA6LI4lMb/dhYqMjU302jHfpM7pehZNtyoy0qHB8nRpjnZqMdWky1q3J9IAeUwO6TG/WZWarvjRZfW2vPVO7DLl1uolfJbehf3zFy7fA+Pr7Z1LD+PqHR7z64U1C+t8HRgk0vqn/EmCUgOJPL1/w6m0LW2IW37Sf/8+AUWoXf4HXv0kso8QwwoWRXUTbvEdj8DcMlaqw0GPItT1mfHfYnIfHrHkwYsW9oxbcOWTC7WEjbh00lMLj9UFdru7XYnGHCue2KHFms5DT/UIWNglY2CRkrlfATLcic31vDONUt5DxLiXpwfaJNjlONa/kqGQZ+FpFatNWoKfyHiuW/98sW/UZKhpLWSX/IYqqX2JgLiAuzU9q39wCrFDRk2WV8CsUxSvRtBBg6iZGyWAp7uGmuIQZ4xRmjG2IIbqeGqi6qKLqoYWGpw5WIRbEVcVhGmSKkrUCsvpf4xWhh5v7GvydvybS6ROibd8nxOoP+Fu+j4fZ+zibf4ibw7d4usvg5SPA20+Et78Iv2A1gsI0CI/RIzbRmJhEYxJSzEhKsyAlw4rcImdKKr0pr/Gjstaf+sZQ6hvDqK0PpbouhKq6EKobJDApAccEGtsTaWhLpLEjh10HOxmdPcDIxD5GJg5wdHyQkamDnJg7xMT5Y0wuHmP+3DBnzg4xd2GEs1fHOX9xiEtnurg8lsXN477cPunAzVFLboxacnvUhTtjLnw37srdCTfuTrpL696kO/enPHgw48mjWW/uzIRwZTSAyyd9uTsbxoO5MB7Nh/JkLpgnc4E8nQ3g+UIQP87H8ONMCi+mUng2nsyT0RQeHk/m1lAct4cS+e5QGncOpnFjXzI3dqVweWuCtC4OxLGwIYyZ1iCmW4IYq/dltNaXSz2J0usuEsMoKYlhfDJYya2tOVzdmMaNgQzubM2SGsaHe4qlCei/B0ZJOlpSkvS0ZK2OpCRrdd4B4/dHm3l0qheeXf5PGcZXv/zE61/etKx58YC+kmQSzVVJN1Uj01pMirUyCVaKJDoISZEs5bZVIMxsNRESq2i8Bi+DlfiYyuNtpoirsQJuZso4GQtxNVPGy0oVPxs16Q7HWBcdMn1NSfczJT3YktIUL8pS/SiI8SYnyIMUFycCNHVJNLKgzNKBHENzaTs6VkuPaE0DggWaLLbt4HLLHhZKNrOQP8DZrH7O5A0wX7yZqYrNHKvYyK78DjriqmiNqmJv0RYOV+5nrP4oC2vHON06zmzzKWYaTkhrtukk59qmpDXbeJKJuiOcqhtirnYPp4u6mIkr4qRHGLO+4ZwNiWMmKI6xoCQWEkuZKe9isW4j31W18Ti3lLtR8dwLjeJhWBTfBQRw29uFOx7W3PS05aafC4+i3XmY6MSVGBtu5AVxuzmfajcLgsw1cLLSxN5JBxc7MfaWajiaa+BsqkWokyXNpels3beOvtluvLdHYzUchfVmTyzWWuDeaE1Csyvp+TZkRBoS56BMhLGAMCMRwcaqhJpJSkCghSIe5rJ4OAgJDNQlKNIInwg9XALF+MYYEJJijnOoGubOIkwt1DAzUsPbSZ+yXE+qi91JjTPF3kIoPcOmrqWMmo4S2nryeHvpUpjrSU2lP4WFrhSUe1HYGEZxexKxTRGoJhmwNM+QT3J1+TxOjFKEHtE1ceQPVFO2v5Pi3V3k9LZQsXcDzUd30Hp0P61DB+jYu5/O3XvZNnKCvmNjlO87TvaBSRwqjyEM28dSr42sCdmOQuROZIL6WerSzlemtXyjXc4ycQnLNEr4UC2HP2nmIO/VhlvNGOEbF4nbeZWoLeeJ236BjH3XiOmfI3vnLUR21ayQcSPEy5XKbHPKU2woj3WmMz2AiZoA5vMduZKkzf1YAU8SRTxLFPIiWVLy/JAqx48ZsrzIXM2zjBV8n7KEX+OX8SJhGU+Tl/M0ZQkvEr/gx5iPeRa/hItxcrRaf0qiwWeEun/KjnZzbg468vKQLiOlsgSIf4fmyn9GV/wvZCXJkRGwmkDzT4l0XEOk/irOrfXlWY0Aij+C4hWcXR/OtYkB7h/v43alP88zZPk+W4HH+co8KtHmcY0p3zfa8LLZludVxjzMlcCiEs/TBPyQupKHySvYbruGMjcncqJ9iYk0I8JfBT8HES7OSngFismv9GD7sSK6j6Ww/ngsTUPB1O4IoG57JPX70qk/XEL1wTJym6MITXUgJdeHhqY0ctP8ifA2I8BOi0BbDaJcdKXdB1PVlRiqyKKrtAYdZVk0hGvQUlqDpmAl2orL0VVYgr7811irLiU7wJj6JFv21IWwrzKIk/VJnG4uY2tQKFu8w9niGkaffTBtIS3UJW6jMnULhYFF5Gvq0qIsw3ql1bSKFKlXUaJRGmQR0ihUolZJkZq34ZQ6RQWaBCqsUzekVsOCfDULMrWcSNT2J1Q5iDDVSGJVQyjQ8qRMSZNKoRIlShrkqNlSYJ5IsWMZmd6NpMf2kpGxnVifRoKUo4mXCSVLMZYcgyKyPNtJ8+8gM2Ad6Y5VlDrXUOFSSp1fIU3ROaxNTqQ5MYC2RDe2JTkxF2PD+RQbFtPNuZRnwqVyMy6ttePW7ihuncxncaKSswtrubrQyeJ4HWdGMjl9KIKzg4FMbHJirNuOyR5bRjsNON6uwpEWJQ42iBhuEHG8XZMT6zU53qHBaI8OY326jG3SZXyTHhOb9KRt7KOb1Lk8U8PPLx7x8qfX/Pjq1ptb0m9b0v8hMP69cZT8XrqPUbKfUbKn8a9rdf7WLL77/J8zjJJVO29hUWoY39nEtwGX/xPD+OuvP/Pzb695zUt++fOPUmA8fXA3zqL38FjzHlnmf2RTkoDRFkMu7tLj9rAF3x2x5O5RCTRaceewGXcOm3LrkDE3DxpwfVCP6wd0WNyhyukBIWe3KjO7UYHpHnmmexSY6lZkultR+pzsFjLWqcRouyKja9dwonEFRxpWMNiswLp8BSz1/onlS/8HS1d+jIzChyhrfMNymQ8Qqn2FWH81IdEupOZGoKIjwzK5z1ih8AUGdqoYOaliYC8gvSwYKy81LLzUcIo0xSrMBHV3MautFFGwU0HdUYyWhx6KtioI7VRYqv01SkbfEBypi4/LUkIcPiPC9k+E2v4Jf6s/4mbye+wNf4eD2UdvoNFtNd5esnh7yREQIMQ/UIR/sArB4WIiJXsdEwyITzYmMdWUhBQTktPNSc+yJjPHltx8B/ILnCkp96Si2o+ySj9KKn2pqAmiuiGMmuZIapqjaWzPYM+h9Zyc3s3wia2cmhvi1OxBjk8f4MTcEJOLRxk9e5C50/s4Pb+b04uHmbt4mDMXtjJ7qpixHe5cHrTm1sj/y9pbhlehZtm6u7urz+mu0+VV2zdsCCQQd1/xlawVd3cn7u7u7oHgEtw1kCAhuLsTnCAJCUSQ9z4rsKuruvuc2+c+98d4Zuw3vGuOb4xpx4Ojjjw84cnQqVBenArj5elQXpwO5sXpwC8K4OUZf16e9ePVOX8eX0hkb7ctLYUyXD8aysitdJ5fjOLFxTBeXQrmxQU/Xpzz5tU5P0bOBzN6MZy3l6J4ezmOd5eTmLiSxsSVTKau5jJxKYc3pzN4eyqPV/0ZPN6fwO2tEVxaE8j55QGcWxLA0WZ3+hvdubshkaE9FdOBF0noRQKML/dU8XRrMY83FfB4cwHPtnyWZMM4XanzN5a0ZMv4RmJn90hAs3Y6FCNJUks2jJIeRoklPXqojdfH1vxfAePE+8npt46MPmNlaSrJYi1yzDXJt9Em116DDHtlMpyVyfXWIstDg0RJoEIsS4T5PPwtFKZh0UusivN0wEVr+tarh7Uu/g6SizD6hDkJSPEwJtfPjOIIa6pS3KjL9qUxP4TGnHCy/BypCA0kzdaeHEt7is2sSdUzJtHAhGiBMZH6pkTpCbnUsZHrzVu5ULyWK4UbuFC0noulm7hQvpVz5Ts4U7mbs3X7OVt/gAtNBznf0DutU7X7OVnby+n6g1zuOMHZ5iMM1OznZNMhzkvs5/ZjHG88yDHJ3zcf4ErVBs7ElXA5OJarLm5cd7DnqqMz55y8OekRwZ3kKs42bOb8wt1c79zKndZ1PGxbx+PWDTxv3cBQ/TKe5ldxPz6Re1ERPIwJYyjam+EYe16nODJUFsiNxgQK3ASE2+oR5GiGn7M5drYaWFtp4GwrwN3SCD+RCcWxIbS3FrLuxEridufitD8Jyy4PrOps8GlyJrbRjewyZ3ITxCS7aRFlrkSkhSbB5pqEW2kTaa1OuLX69J1dTysVPB01pou4LRwUEHko47RAgH+aGOdwbcQumlhY6mIjMsTSQJ5QLzUK0szJTRYSHWiCu7URFmJDBEJd9IxU0dWZR3CgFWmp3kTE2BKT4UpG7QJSGyMJqQnAMFfMnCJTvi805IcELVQjDYmqjqFwXT2l25eStqINv8Js0lc0ULVnJU196+g4vI4N57ax99o+9l4/zJ57V6g+dIyQNfswyt2IfOhqvndq5Y/iOmY5LWSmbRvfmdXwrWEZPxqV8KNBAT/oZfOddgZf62chSt3BgmW3CFp2nYy9QxTuf06OBBhXnSCmYTsRrUfQdW5jzlw/kkPD6ax1pLsrktWtOaytLeJgUyIDJc70pwq4kGnAnXwhd1P1eZSsw3C6PmNpWrxNU+NNmgKv0+YzkjKHj/E/8DZFipdp0gylSzOaPpuplB94lziDoXRFLmbqszJMjSz/b+lZbcDULU8+XHLi4UEhayqV8TP/CzbqsyiNsmBfaxwrsizpzjHkbIs7dytFDOWr8zp9Li8z5vIoX5ehBm8eN0bwpNKfyRwlxnLVeJ0v4EWJJa9q3Blu8GakzpVn+cY8TlViOEOR4XQlRjPn8TxNms1O80m3MsXf2RQnZxX83ZVxMVGcvsDi72NAUro1Ww+XsfJwGo27gqndFkDT9gjqN8dSuTGJ4k1plG7OorQxmtgkJ/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TmviTuHC3lxvF6bp5ZxJ2THVw8kM/pnZGc3OzGybV2DCyz4dgSe44ttqd/iTm9CzXZ16LG3kZt9jRocqBdn4OLDDnYZTCtw0uNOLLCmP6VJvRLZpcee5ZrcO10DeNvhhh7O87YxOBfexgn3nyBwP9qwyixq/+DJFa2BBb//wPGL2XeElic3ixOvePDdLLzc/fi/ydg/DTGFK+YYGh6MgH3jx+lIlydel8TcsylSTT4I0XOf6KnSZpL6wXc2y3ZNtrxpNeWp5Jt40FbHvda8aDHgvt7hdzfY8zdnQZc3aTFudUqHGqXYm/9jxxsnfPvsLhUieNLVRhYrMbhdgUON83jcNNnYNxSK0N3gwBXqz8yd84/M0PqT3w345+YM/83KKp+y9z5v+frH3+FlOyfkFb4FjU9GUxtdJBW+hE1E2lMndWw8tLBOciAzPJgcusiiSr0JazQH7t4R+Ts1ZG3Vccu0gkNZwF2cR4Y+AmRE8mjaDqbjEIPEqMFhLrMJNz+awKs/0CA7Z/wsvwDDqa/wcb4N9iY/QEX+5/wdp+Lt7s0wf4KBIeoERCiPq3QCB0iYwVExhpMz5gEY1IzLcnMtSUrx5asLGty8xzJL3CmsNiN4jIvisu9KanwpbTKn/KaICrqw2jqTGfngcUcPLGBbfuWcuTMTvrP7qb3xFYOSb4+v4sDJzZy4uQGrkiA8VoPZ2/s5sChOgrSlCmO/C3ba2dxfKUGF3dYcPuQJ0+OhPH82AJenYxk+Ewkw2cXMHw2nJHzYbw5H8LwuSBenQngyeVcStPnE+D4FYe3eXP3dBxDVxIZuhLF84vBvLgcwPC1AIavevH6iitvrnsxdsOPtzcCeXs9hLHrYYxeXcDY1WjeXY9j/HoS45dSmbqSwdSlTKYuZfPpSgHvLxTxZiCbR7vjuL8jlhe9mbw+UPUFGOumgfHF7ipe7CyftqBf7Cjlxfbiab3aVTENhr9sFCXBF4kk3YsSvdhVzfMdFdPF3ZI3jJLAi6SLcexQO8MnumH49n9rw/jLG8apiTF+AcYUsSa5QlUKrNQpdNAg31mVfHdVCnw0yXZTJctVjRRbRWIsZAmYDrio4CJUxs5UGXtzDRxEWtPWqo+dPj7Wkl5GbRJc9Mj3M6EkXERFogMNOd50lIazqDSa2oRASgO9KPXyIt/agSwdExI09YnQ0MFfRR1/NR1SLZy42LGJ2+27uFy6gVtlW7lQu5XT1Vs5U7mLi1UHuFDWx+Xyw5wvOsD5wr3crT/MrdoD3God4ErbcU7X9nGqro9DZbvYk7eJ/SU7ONbQx6HqfRyq28+Fhcc4X72bk6mtHPeN57anH8+dbBmyFvLQ2pL7zl68ii1gsngJ15r6OdN6hvNtp7jYdpJzrae4vPAiV9rOcbtpgFcNPdC8G1rXMFVWwlhCCFPRDkwk2TBa4cPgogSaoqyIcTQg3NqMQCszbB20cHE3wsNNiKvYAE9jPWIcragqTGDpnjbqLy/GdlccNot8saqwxb5YTFCZHWnFjkT7S7a/qsSKlIm0UCfcSo9wK0l4SZNIay1CrbXwtVTH0VwRYwMpLOyVMHKSxyZcH+90KxxCtLDx0EdkZYDYVICVgTyBznLkJxkQ7S9PlJ8u4e5ibO1MMRYbYGCqg5aOIiKRPh5elnj4iXENERFTFkxiYwS+FZ4YF4iYkavHd4UCfkrSRj3aiODiUIrWNVKxaxX5G1YQWlZFSttBitdeoG7nRdoOnKKrr4+unh6atvVRuPYUYZ03sKy4i1zsVmSjliMXupyZNs1IW3Xyk6CWbzVL+UFQyo8W5fxZmMvv9ZL5WjGWb3UzsUjeTlDnNQIWXyd772viV14ktGobiVUbSS9bxu4VeRyozWOhvye7cpzoXWpG96pYmld2U7HsGpVLrrJ+1w1Obl9Kf7UD3WFK9EVrcSXRgIcJAoZidXiToMVoshrDyYqMJM7lQ/zXjKTM5GmGDI+z5vMyQ4qp9BlMpPzEq/R53MzWZqHbj1T4zaR/nTGfnocy9SiFJ5dsObZJnVjxv+AxR43N6dXc2dDNmcZIzpTociZHimdpCrxJNmAkTcirTE2I+BoiZ0G8Hs+ybPmUpchEtgavc4x4lmfLsxIf3tSFMVrjw1CukKFUVUbT5RnKUmYoR5Yb8TNYJP6RUEMNxKYqWFjLEuytg6+5Hq7GOtibK+PmqcjqXRks2htN3XY/clc4UL4ukJIVoaS2+xPfHkjZpkwqa6PJyfChsmABy5vzKU8JI9jOiEAbAb42uoS5m2JjNB9zLWnMteQQ6yljKXnDqDgHAxVpTFSlEarOwVFPnkgnI/JCLNjTtoC1JS60xxmxNs2ergALlns60GRsRKuBgIUGunQKtCkycCbRPoXYwAqyIkuoc3FmkakuLRpqVKjqUqlnSpnqPCo0VKnUNaDaxJhaCxPqzI0p0dIiV1GTPA1zah3CKXKOJdLIn2BNHxxl3HCa60mqYSyL3NMolSSnlQ3J03Mn3yafTI/l5IZvJdN3LWn2CylyaCPNMJ147RCSjUOINg4i1iKRdKdyijxbKXVqoMm5ikarZJpsQ2ly9aAjxJWOMEu6w8TsCBTS62fGYR8LTsU5cLs+kKeb4nnQE8+pzUFc7UvjwelaHpxs58GxpdO3pc/tSuXEJj9ObbTj/EY7zq5x4OQyR44uksCjmN5FWuxsUGZnrSZ7GnXY16LP/nYD9ncI2NOizd52XfYv1Kd3iQEHlxrS26HJrqVqXD9di2ST+PbdBKPj93knCbsMv2LijcRqltjR/9mS/mtpt6S4+xf9XwHjuxEm3o4w+e4N7yfG+Cg5EyiRpMx7cuzznPoPgZgvV19+Ccf89d3ilxDM3wVjpt79+7vFDxN/TUt/kvQvfhhl4uMEEx+nYHKcJ2f2syzFkk2JQjbFm7AiUp8SR2midH7P4hhNDjabc2WjiLv7jBnsE3C/z4jBPjEPep15eMCHJ/uDGNztw71dLtzdZc3ZbnUGls3jyOI5HF0qw7FlchxdIs+xpQocXfT5JvWhhnkcrJ9PT+08NpbPZWW5KjkR89CY9xXzfv5HZnz/P5k354/IyX6NrZ0e1va6zJX7CzOlf4+OgSxGQlV0BfIoaf2Eos736JjPxT3MDPcIIdkNUTRvKCG2PBCrEAP0nBWRt5TBLNwaOUsBpgFOyFupI20xl5n63xCS4kpmljNetn8myee3RDv8hnDb3+Br8WvsBb/CXPMf0VH8Cl31f8LG6jvcPKSxc/wJV5/5+IWrERKthW+o8rRCotSJStQlNlmfBXGaxKcKyM4TkZ1tSVaWmOwsKwryHSjMd6Kw0Jm8QicKy10prHKnuNab1s409uzv4vCxbjbubKXvZDf95zew52gX2w82cfT8Ek5dXc6582u5fGoT5weWc2Gglf5tyaxrsKAp4Scqg35Nc8zXLMuUYVW+EjsaDDiz1olbu714MRDC8Ikg3pwNYuRCECOXgnh9JZihS4H07YsnPFSW2gprNq/253x/NEM34xi+HcborWDe3Yjk3ZUkxq7GMnItjOFrYYxcC+fN9QWMXo9k9EYMozdiGb0ey9iNON7eiGPqRgzvb8QweT2WiWtxTF5LZPxqMu+upPLucjrjVzKZvJbL5LUSJq6U8fZCKcMnCnnWl8fT/QU87ylhaF8FQ3uqeL6zime7anghAcS+VoZ7W3gj6V7sa+a15PzfrkqGd1XwcnspQ1uKeSU5H7ivine9Nbw70sLrY6vg9V0YH+XD5ART7yXF+S/5IAm8TIzxaWKETxOSBPUbJiVvGCfH+TA+Bm+esro0mWRLdTLMlcgUKZFtpUyhkwZlnrpU+OhR7KlFnosKGfZyJFhJEyiSx1ukhLNQCUsjecQmatiIdLAX6+Bmo4eLWB0/ex0iHLRIdtUhy0dATaw1Swr9WV0ZxeraFJpy4ylJjmd5czv71mykNDCYSHMRftp6eKtoE6RuSLaFB8fKV3C9cRc3qvdwu2o/Zyq3capqG2drdnKhdi8Xa/dxvkZS0r2PE1V7GKjcw4m6/VxqHeD64rNcXHGG40sOMdCylb78dgZym7nduY0Hfdc5feIhx3tvcTZtIUciCjkaEMu1wHAeevoyaOXMTRtfBmNKeFC3nnOde7nU1s/llgGutA5wrX2AG50D3F54jDsL+7nXcZDHnQd4saiHZ8v28WT5Lp6UL+FxZCqvo8QMJ+nyMNWVNS5uVHnrkeqjjp+DNnZWang66RHmbkaInTHexrq4mwgIDXChsquITXc3E7U5DvcWd+xLbbHPt8In3560EneSo02JcFQgVnJ9R6xMoLUuwbYCwqy1CbfVIsBaFScLBSwsFNEXKyNw1MTITR17yb3fVDHWvhqI3TQxs9fEUKSGvrEc5iI5sjM9SI23wc9FlZhAEzzt9bA018LIWB19E030THQwNNPFxEIXC3t93CNtia0MxbvWD7kCc2YXmTIz34RZaYbIxRnjXrWA8j1LqOxZR/aWVbhWVuBXc5KA1sv4L7+CY9cJ7BeewK7pNHY153Cpu4JXxy1MSw8h7duGnGcLs+yr+E5czM921XxvXszvtNP4WieLb7Wz+EErBynTGn4StTPfuAz3rF0krbhI9LIzBC97TnxWGy2Z0WxOteZyniUPyhR5VSLHeL4Ko+kqXCqQpTIvkNCFG/HafpsF3VdZtXELh3at5PL2Yh43qnEyUpb+BF2OpxlwM12flzk2jFaa8KZAjdHkeUwlzGQsdQ4vM6R5kTGXNxlSjCfPZCJ1Hq+GFbrTAAAgAElEQVQyNLmUYkCj+Afq3edQ5zyHbKsZBHjNoiFFioEGfRZFSuMp+JpSZyOetpcwVOfDYKEi97KkeZGpxHC6Nq/SDHiRYcSbDEMmC6x5W+HJUKUvz7KFPMk241mBiEe5ZjzKNWGowJQ3JWa8LTbkTbY6I6kKvM6QZjBjPntC5lHuoEaYhS7Opip42qoR7KKJk7ESLhYCbES6OHoI6Oouo25pJgklPnjHizD3UEPsromlqzb2ngI8AoW4+Zng5KqHp6sBkX5W1GZFUpUcSl64O5EuZsR4ihBpSmGmJYe5rioifVVMNeZhrjkXkfpMnPXnTL+VLgoypSvTgz3VMdxaUcHe+mQ21CSwNCecZn8nGk0NWKitylJNObo0Z9Go8T15ykIKjPyodkmixiOZSrsgqix9yBU4UmEZRHdEITsSy9mYVEd3RhftaUtoL91KTfEGinKWkpfZTEFODcVldZTUNJBVu4T4pqN4RizB2bYYP2EGESaJuM53ZoFWKJnCbMptmyg2a6XMYQlFtm3kiCvIsywiRjuKeL1YEgTxJBslky3OptCugCrPIsrdkqm0D6dG7Eaz2IouGyGrnU3pdjZis7sZu70tORTqQH+KHVcag7i/LoahQxk87E/h7PYwrh3O4va5Bq6cX8jla91cO7WQk3tzObgxkONb3bi4x41zW5w4s96J46scGFhhQ1+XCTubddlcp8XWBm22NeqwtVGbbc3abGnUYHuLNnsW6tOz2ID9XYYc7jRi7zI9bp5u5MPbV7wdG+Pt+G0mRh8zOSLZFj7+EmqRBFx+Cb38DSD+Aoq/zC/AKLGjJZddPowPT+sXG/pv51eTbyXAOMzUO0k68zMwTkPjNCxKgHFsGiAl4Zb/rM/Bll/S1P8pST31+fd/Dbr8DTDy/i2fpt4y8eEj45LQy9Qoz87tYXWqLT3ZIvryrNiba8uqeBGFtkrE6v+OYte/0J0zj+PLdbmyzYgbu0y5s8+KB32uPDrow7NDgTzp9eVhjzv39zpwc4c5FzfqcXKVKgPLFDgqAcWl8hxdIsuRhTIcbpvPoSbJzWlZ9tXOZ0PJHJYXK1CZpICL6W9RkfoK6Z/+lXmzf4e01G+RV/gaM5Ey+ibzkZr/e+RVvkdTZw4mZsoEL7DHwHw+Mqp/Qs10Fs5hpgSmOpDdFEXz+kIiCzxwizZF6K/DHLEcGs4i5Cz00XU3Qt1FCTnrOcQUhpKZ50Ww10wKY7+jIORH0ry+IdTmtzgJfoWZ2leoSX+FwtyvUFP5J4xN/oyl7QxcvGTwCpDDN1gB70A5/ILlCQxTIDRSheh4TSLj1ElM1SM714ycbCEZqUZkpBiRkWxMYbYleVkicnIsyCuyIq/UmoJKOzoWRrP/QBOH+rvYuK2WA/3LOXxyPX0D3ew/vJJjJ9dz7MRajhxu4nh/KScOZXC6L4qzPd6c2m7FwDoBx7v1uLBFxNkNIo6uMOXwciGbapTYWClHT5sW/UuNuLzdgXuH/bh/PITBc5FcPOJHa6cbodEaLF8VQ32NPZdOZfH0ZjKv7yxg7E4Y7+8k8OFGNhPX0xi7GcvYLYniviiesZsJX5TI2M1E3t6MZ+JGBBPXI3h3LZK316IYuxbD2+vxvL2RxPitVCZuZzB5J4uJuxLlMnm3gMmbhYxfKeHtuVLenCjj9ZEyhg6U8nyfpMW/imcHGnjR18jL3kZG+poYO9jMcE8tr3ZW8npHBS+3lvJiSykvdtQwurea8b5axo+2MXJiDby+D+Pv+DA5xdT7MT58GJoGxo8Tb2FiZHr7+BkYx5mcGOfju1+AMYkUKzUyREqkWyiSKVYk30GdMg89Krz0KPXUotBNjRwnBdLs5xNmrYCfWBEXMwXEBrJYGKlgKdTCylwbO5E29uZquFpqEGKnNV29k+4toDLKihXFwWxrzWB9cw4VGTEUZmVQVlpNaX4ZAVZWBFpZ4WdiRqChkAAtExIM7FkVWcKpqo1cb+zhTvMhLtTu5lzNLs7X7ORizS4u1e3hUv0+LjUe4FzjgWlYPFa/n1N1vdPJ5wvd5zi4pJezK3o4XtnF8cwqrtUu5mHfea5eH+L8yTucCs/idEgi5/3CueUfxqB3CLfdwngYW8yT8jVcb93HQNcRLrYf5UprP1dbj3C9/Qg3O45we+Fh7iw6xN2ug9xb3DetW8v7uLnsIM87+nhTvJwXce48C1PjSZgVA14+7EwU0hirTaiTBi7WGnjZqBPhYkCkoyH+5jp4WRjgbGdEQm4QG08vpmp3BhGL/HEsscE6W4xrti0JJR6kZ9iQGKRNoocaYTbKBFlpEyjWIVSkxQJLDQKnoV4BkUgFXUt1NB200XRWQxSsR1CmLdbBBlj6CzB11UbfSgUtYzn0jOazYIEdRTn+hHjpkJdsS3yQePqDgIW5BsYWOugYaaJjoImeocb0KUETJ11c4+wQ5zggk2/BvGIxc/KESKUZI59sjm9bIsW7F1FxoJusHStwrC9DLbQTQfp21LO2oZC7A4W8A+iXnUVUdR2H+ps4Nl1EULgTzdhuNENXoejXxSyXBn6wq2SGXSXfmRfznUEBP+oWIC2oYJ5pIz+L21EW1uBVeIiY5RdJWHkKz8pz5C2IZaDAgXu5SrzNkOFprjSjRXP5mCcHmQLOJ6nhZWaGZnAF5l1nCel+Smt3LzvWL+fiqjhoncVwugz3cnW4X2bIaKUxVLlBuyUfavV5kyy5BDObsTRpXqdLNIe3abOZSPqZyVRZXqZpcDFOl3Kd39Bi82t6ohTZEKNORpw028oEDBRocahEm021AnYnq3M/S8hQnjFPC3V5VijgZZEpI6VWjJY78abSg5dVfgzVh/K8OZJnTQt4VeXNy3JXnhRa8axQyFCBIUO52rwp1OFdgTZjWaqMpCoymiHFo/R5bPeVosZRhUTJdSexOp5iFbxtNfCw0sbRXAdbsS4iOy0ik7xwCxZjZKeOjkgBdRMZtIznoWs0D4HRfIyMZTEQK2BmpYy5hRLmklvQQhX87QQscDUjys2caA8R1toyiKcLuhUR6shP35CO8hLiKZQjUCRLeaSYqggzVuS6sa8xjkOduaxryWDN4lK66gpoS06kzdmbJl0hrdoCmvS0qDHRJlNyTUU/gGxRFKWuGdT4FdESVkNLaC3VXsVUOudT51ZMY1QHDXkbqavuo2rhBarWXKVx+3UqNx4mtqEFz9wMHNJjcSqrwGfdKdzLNxOauJS4gEYyPWpxVQkjyDCVeHEJmda1pBqVk2fWQI5pJWlGuaSapBOtE0OCIJkEvRTyLfIps86hxj6Lepd4qp38qbZ2oUFsRYfYlOU2hqy1N2CNrQ7rnA3YG2LHmdwQbnYlcmdtMk/2ZfHgQDJ398VwZ28sdw5kcPNQCRcH6jl3rovLp7q40F/L2b5Mzu1fwPl9fpzZ5sHpTe6cWu/OyXUuHFwmYmebgC1NOmxr0ZvW5kYttjRpsb1Vhx1tuuxdZMD+pSb0LjXhcKcpe5cJuHm6iQ9jklqdUd69u8XE6EMmRySJ50d/E2j5DIx/3Sb+Aol/O78AowQMJecAP4yPTM+/BcVfvv5q8t0IU+9Gpi9N/J+AUWI7/70kAPlfAOMXsPxl6/h3yei/A8Z38P4dkx8/MvEReD/G0IUeNmQ705dnzcF8a/bk2rIt1541KYa0hymSIvxXYo2+ojVyNjur9Dmy0JTLm6x5dNCNJ/2uDA048Lzflkd9ttzba8vd3fbc2+PIjW1WnOs25ORKTY4tV+bI4vn0dc7lYNs89jfMY2+NNDur5rKxbA7LC2WpSZIn1mMWAvl/QkflL6jI/4F50r/mm+++4sdZv+JHqf+BtPwfkFH4E8rqPyKv9A22jroERzqgojeDWcq/x8hJGdsgAQGpdnRsKWXF3jpiiz1xiROh72eIlrMQUx87BJ6GCHzUUbKXJqYolJRsj+lPs83FKrRmKlEaOYdE92/wtfg3bPX+JwZK/4DavK+QnfMVCrL/hIXFDOwdfsbVbRaeXnPx8pbGz38+vr4y+PpKExqqQESECjExGiQn6ZCTKSAlXoPUOE3SYjXJiNcmP92IghxT8vPNyCsUUlBqQdfCSPr219N3oJVNm6rYubudvT1L2d+7mgM9a+jr6ebgvtXs31fAgf2B9O5z58QhJ071WnBqnz7ne/S42mvI3QErnp515/XlAEavhXO7z4Ub+9zZXKdBReS3tGcrsqrWlK1LXdi03I3SHFWc/X8ipVjM8g1JbN6ezvH+HAav5zJ0K5GRm1FM3k7g461Mpm6lMH43jsn7iUwNJjN5P5mJe8lM3E1h4m4qE3fTpjV5N5Wp2/FM3Ypn4lYC4zcTeHcrkXe3knl3O5Xxu+lM3Mtk6n42E4PpTD7I4P3DHD49LIDBYrhXDrcr+XStkolzZYweL+JVfylDh6t5frCKF71VvD5Yy5tDDQwfqOP1nhpe7arm5fZKXmyr4tn2Wkb21jJxqJHJ44sYPb0BXj+E8XE+TH5g6r3kiccLPkyO8t8FRgkspgrlyRApkGevRrmnHqXu2pR4aFHsoUGhuyq5bkrEO6oQZquMp7k8lvoymAsUEJtpIRZqYWmmiY1QAxtTFbwtJRdhtEn3N6MmyYXFRWGsbUhjdVMe+UmRlOQXEBmZhLmpNaZqmjiZmOFvbUuIpR3R1s6k2XlT4hbJlqxWTjVu40LzHq61HuBq034u1+/lcu0ertTs4UbjAW42H+RGyyGuNB/kQlPf57eMbUc4tfwku9t7OLO6nxP1a+nPqOVYZjUPth3iwYW7XO87ztmAQG4FhnDb3Y9BjyDu+UdxOz6fx7UruVa3mStthzjbfJRLbQNcbj/K5bZ+rrQfmdbVziNcX9TPjcUSHeFa1yFuLj7MvcWHeLrwECP1O3mWnsxgsBmPfIXcCbbnepEFmzIMSHLWxttaHV9rFeK8jEjwMiHYWhsvkRZutjqEhlvQsSaVFfuySVkShEOhFaJMc2yyLAkudCS3yovSfAdyI41YYKdIqJU64WIdokW6xIg0CTNTwtNYHhuhCvoiDbRdDFD10EEvRB+7NEuMw4wxDjJG6GeCmasBOiYKmJkr4+tpTG6KO0kLhLRUBpIT40CImzH2VpoIRVoYmmlNw6KOQBUdIxXUzZUw9BKgFWGMVIox83IsmJdrwbx0M5RTRYQtzaRwdzv5u7tI3tJB0Ip69OOr+dElm29ci/lf9iUY5PdgVdaPQ/lR7MoOY1V+CJWUDSjFbUQlahOK4etQjdiIWtg6FP2WI2XXzI8mlXyjU8Qso2rkRU0oiKrRtmrCofAEQctvELvsGAF5O1gW58f9An3GCqWZzJzLgxwtnuaqMZajxWS2DVfSLCiw98TFMRP3zPUkdD6kZMV11q9ez5VFwVD3E+PJPzKUMofnGXN4kzqLtymajBWp8q5IhbFUWd4lSzGWJsPwtObyNnU275N/ZipFmpfJClyLVaNJ919YJvyKW8XSXGtXYecSNfYVanM014S+An0GWvS5WyjHq/T5vMgW8KzcndHGQIYbg3ndGMrLpnCeNoTzuCmKxy2xPGqL50lrLOMt4bxt9Od1pROvK6wZrbBgpMiA0QIdRnPVGclQZjhFgXeZUoxkyXAmTIrVznMosJIlTKSIq4UKzrY6hPlZT3enWpkqoSuYg6ZgNqr6P6OkNxN1k7koG85CzUgKbRNpdI2l0TGai66FLOYOGogdtRDZqiEwlEZfZxbWZoqEeQiJ87XGTnc+FloyiHRlsTdRIsJTSEmiN2kB5lQnOdOU5kJNjJgVhd70rshm97oiVq8toW5RIQ2ddTRVNbKsoI1i9xTSbSLI9EqgOqOKhsyVpPhVE+VaTFpAPeXxy2hJ30B1xDLy3RvJc6wjx6qSZNdaYoLbiElcQ0HbcdLaeylae5Dwmmb0/D3Q9nNEO8ARzZhgjBpaCW5ZRUruYipiu2gIaCdHXES6VQnpDlVkuNZNK8uqkUxRDWkWJaRZ5JNolEGaSQ7phpnUOpRSZZlEo30sTbZ+NFnZ0ySypM1cyGKRCSusDVlpq8cKBx22hYo4VxrK09WFvNpbx/DBWl72FXNnSwz3Ny/g0aYIHm2J59r6RM5tzub28Q6un17GzXOLuXm2nqsD2Vzui+fCngjObg/lzNZATm32pHeFBTs79dnZrs/uToPpKYFFifYsNGB3p4B9XUYcWGpG3zIhBxeasnuZPtdPNf5vgfHd2FMkN6UlCelfYHFq+vLL5/vSv/zs85RU8Lxianq7OPL/DoySO7bTsPh/2jD+0sH4t/O/AMa/tamnq3n+i9JuSYk3krLuDxJg/MTEp8/AOHy1j12lvvTl20xvGHdnW7Mlx4qtBZpszTekO9WIOh8lIrV/R4zgN9QHzWV3jYBr22x52GfDg4MGPDgo4GGfOY967XnQ48rgXk8e7ffl6UEfBnscubBewMEuWXa1zGRb7Uy2VvzM5tKZbCyZwdriWawonEdTqhzFkZJbvTMx1v0Lvh6aWFvOY5bUP/Dz3F/x7cyv+GbGPzBP8Y/oGs9FWf0H5JW/x8HNiPA4N6SU/sR3cv+Grp087jEiHMIMWNvbTNuGAtziRRgHGDLPVJk5+vPRdFBmrvBrpC2+wzvRmaBoMV7uP9NepcuKCm2a0+XID51BjOvX+Ir/gL3BbzDV+BfU5/8jyjK/wstZBQ9nGdydZ+LmPBMn+x/wdJuNr5fMtAL9ZPHznoevpzT+3nOJCJYhIVqJ6JB5xIbMJyFcnsx4DfIzBBTkGFFYYEpZmSVL2jLYt62TXVva2L6liQ0bqti1q449eyWzgE3rE1jfHcnGtX5s3+hBz3Z3ju5z5+guG47tFHG5z4GHpwN4dmEBQ5fieHUthnd3/Ri5FsLotWReXSzg+bl68iO1cBF+jcjg94T4q1BV6U7dykCa1kfQvCqKdTty2bk7iyvnS3h2u5CRO2nTG8Opm/FM3o5j4l4cU4OJvH+QzPvBFKYGU3k/mMb7wQze38/k/f2saX0czESiD4MSMMxg6n46k4MZTEq+f5DN1KMc3j/KYepJGlNPU3n/JI0Pj9P5+DCTjw9y+DSYB/cK4F4R3CuBW1VMXapj7HQlb46XM3K0gpHDlQwfrOH1gVpe7qnm6bZynm6r5Mm2Okb2NTDZ38r7U0sZO7sVXj+GcUmY5SNTkvvr05b0fw8YU63VyRQrTwNjmrkcWdZKlLhp/xUYSzw1KfZUp8BDlWwPdRKcVQm0VMBWIINQTxaRiTrmppqYGatjaaGN0EAJN7EmoU4C4n3Mqc8MpLUwguaiGDqqs0lLiCI9LZPwqBTsHHww0jHASFsPKyNTPMTWBFo7kOodRFlYIovTytlaupADdd1cbOvheqeki/EIdzuPcrf1CPfajkxvH2829nKz5RB3Ovq5s/AoVxb109vWy5bmHg4v7udY43b6s9vYF5HDvSUbeLT3MBe7FnM/2I3n/t48dPRg0D2MO9G5DDat4ULnDs51HeJccz+3Gk5zue04FzsGuNAxwLmOo5xt7+ds+1HOdg5wbuExznYe5XTHES40H+BOay+DXf08XXiMJ+WLuBcRzHNfcyYSjHhXb8yRXAG5jlqE2qkT6aJJToQFmaFmBNsr42+riq+dCgGuyhRkitm4NoqsNl9cCq2xzBYhyrXCvdiO9CZfGjqCaSh1J9ZNlXBLJcLN1YgU6hBtqk64QB5v3fnYGypiIpJ0t5qg4KGPrL8O6tGGqEUIUQs0wSTUCrG/JWr68zEykMXVVoPEMNH0drEg1Yr0UDMS/EzxcdLFQqSCqYUGAiM1NHUUUNOVR8VMGU0nHeS9tZkRqs3ceCPkMkQoZohQSxUTujSVzC3VZGxrIGFrHSHdFQS1NzHHPZx/Mw7m1wYJfGORg5RtNvOds5jjnMX8gHpmB3Xxc9hq5kRuRCZ8I2rRu5D2WMG3ZvX8XruEv+iWMdu8gTmiRhTENRhZFaFlUYN2XA9eS26TsOwYMTmr2R5hzpvsuXzK/YbxlBkM56oxkjmbqfRZjCco8zJDh8cFiZwrKGN3eTOdDQfJXniOpqU7ObK0iOEOS4ZzNHidIcdI6s9MJX/PVKIMo2lSDCfPYjxNlrG0OYymyzCcKsNI8lzGk2fzPmkGk0mzeJMyn6dp6vT7zeFymAwPypUYXKvNjjY5dqaL2Z7iT09RGAPldgylqjOWrMrrXHteNqQz0pHN0+ZUBpsSGWxNYrAjhUcLU3nUkcyD1ngeNUUx2hjC6xof3tS6M1xhx2i5iJFCA15na/BKAosZyrzJUGE8XYr3mVKMps3nQogUm4LVKfY1wNfJACt7I9zdzHA0U8Bcbxb6Ain0DKTQFsxCw3A2mqZz0RRKo2Uug55YFj2RLFpCafSt5DG0V8bUTRPbYFOcwi2wcNFC12gO5qay+NnrYa8rg432HFyM5Qhz1CU33J66VG8WFYaypjqa1gx3NtRGsr5mARtaY1jeGUtDWwKFLTlkNdeQ0dBF7bI+2rZeo2bvfZJ33yB8z1Uql12isuUUta1nqG06TUnJIWpLj1IYv53soG6KQzZSFriRmsitFISvJTN2PSXlPdQu6iUkpRgLdxcE1gYYOxhj6GiKro8NqjE+BGRlsbB6Fcuiu1hkV88692Us81hCp98SavzaKfFrJs+tg1yXNkq8OqjyX0S5WxuFVtWUikpodSqi3DiARrEnLUIL2ox06DDSZbGJgBXmxqy2MmatgxFb/M05me/Di+5sONLC1MAiXu2t5N7aRG50BXCzzY1bDS5cr/fkascCbm7I4/nJpdy9tIFbl9dy4/wirp6s4fbJSu4cL+fG4Twu70/k5E4/9neL2LPUgJ4lhtPas0ifHW06bGvVoWexMXsWGbGvy4T9S0zZv9iMvkWm7Fiqx9WT9byXXHoZG2P83S0mRx8y9WXDKAHG/wiLU++G+AyNf29PT719MW1Fv5+2oiXAOPy/3zBOjf+9FS2xo/+jJS35/j/b0Z9rdSSbxL+1pP+6WXwv+U/wP194+eXiy2dgHGfqE0xKgPHDW4avHmR3mT+HCu2mgXFfvj078u3YVWzAjgIztmVbsSHFjhUxNtR6aRKp8y9E6H9FR9yPHFmoy+WNxtzebc7dvZ8b0e/vs+dJnxvPD3t9kSePe124ut2MQysU2VY/m82Vs9lUPosNJTNZWzyT5XlSNCZKkR80mxinmTiLf0Zf/XdYCmfh5KSCwFiK2TL/xncz/gcz5/wGBZXvUVGfgYzcN8yZ9zWuPhaoG8mgbiaDgtFMLLw0cQo3JqMmhNWSLWOpD2oOcvxZ4Wt+1vwRRYuZ/EX1K6RMfktscQAO3hqEBMuxrFXIlnZ9lpcr0JAuRWHkTyT6fEOQwx9ws/gtVoJfo6fwD4R4KBIeoEJ4iCphwSoE+ivi6yWHh5sMrs5zcXGei53Nz9NysP8ZR/vv8fWag6/HbPw9ZxPkLUWI71ziI9VIitchLc2Y3FwxnR2+dK+NYvHSYDZuSWbZ6ghqm1yprrena4kXy5Z5smKZB5tW2bFnnTn7N5qzd62AQ5sNObffklsDzjw9F8DQRckbw1je3kng7eACXt+I59nFPHq7o0n01UKkPQOF2f8LE4O5RETZsnpDOfkd7qQ22lLQ7s3KHfksWZ1Id3ckA70JPLqcxvCNWCZuR0zr3Z0Y3t2JZfxuPJP3kng/mMqHBxl8eJDJhwdZfBjMntbHwVw+DObwfjCbyftZ06A4+SCLyYdZTD7KYvJxFlNPspl6msHU07RpcJyGxicZfHqaBU+y+fQwi48Psvg0mAWD+XCvlE+3SuBmGZ+ulTN1sYJ3p8p5fbiYp/sKeLK7gBc9FTzeWcvwgQYmBtqYPL2UUQkwDkuAcYr3k58+F3e/f/35Q9t/w5JOs9Eg20p1GhhThLKkieQocNKg1EN72pIu8dSgyEONfHdlctyVSXNVme5ndDOVw8pIEbGpBuZmWpgYa2BjaYCJoSqOYh0CHI2J9LGkODmAtvIUFjcW0lJTRFpyIpnZhcSlFhASmYrQ3AZ9fWMM9AwRmZhhayrE0dQMdzMRce5+1CXlsqG2kz3VazjWsosrSw5ze9kxbnYe5XbnADfaDnO1uZfrbX3c6DzM7a4jXF3cz+66vezqPEZP5wDHW3s5V7GO/QtyuFhUx8MlK7hQWMBDb1ee+AZwzy+KwcQyHtR2c7F9F6eWHmag8wiXOk9xvW6A8+3HObvwOGcWHudU53GOtR9loO0o/a1HOdzSz6EvOtt0iFutB7nYdYRLi8/ysPMwL4qbeBIkhgwFphrUOVlgQKWPEXGOGsS7qVEQZUpOpBEx3qr4WcsQaCNDpPN8SqN1OLwmgtImL3wKbRBnCDFMM8O6wJLQGmdKOwNoaw0kJ8qEJHcdQiw18BJq4WukjJfWXBxUfkasIYORsQYqFtrMsVbnZ0cVpLzU+cFHh+9dNFDzt8AyzAljGwGmpspYm8nj56xOtiSFHaFPdrgxmcGmRPsb4+KoidBcCWMTFXT1FdE2VEbZWAlla03mO2sx21eLuWH6zAjRYVaYLkrxQvzaYkjbVEratkoStlUSsCaH6BUFhHc0YBCRy190Q/mdvBe/lxXzZxUhPxq7oeRfgmrUaubHrkc+aSuyEeuRD1jLz1Zt/EW7jO+1SphrXMN881rkrepQFZdgap6KnnE+GsFrcGs5TfKyo+TV7+dYQRCjhcq8y/gLHzLmMJb6E5Np/woZ/8xUyp+ZyP6esQQt3iSZ8aDAid2trWSs6SNq9RmKlvaya/VCrnRm87TBlzclhrxNnctE4lzGU6V4mzSbseQ5DKfP4U36/Gk4HE2SYTJJivdJPzGVPONzejpZlmcpGjxK0+Buizr3DxhyZIMye5vN2dkZwYb6BezJd+Bpsh7PkuV4WerAq5YcXrRl87A5hcGWJB60JfCgJZrHjQt4Uh3Ei+pARmqDeVkXwO1cW25nmfMwT8jzfBNe5RyL/PoAACAASURBVBvwOFWFe3HzuR87n8E4WYbiZjIW/wNTyT8zli7LjUIxZ5Zn0VKbjomdMQITRVzE8jhZzMNcKIuJcB7WjuroC6URWMqiI56HluU8BA5KGLmoInBSxtxTBxNPbYx8dDAOMsA41AjrCHMsvHQxspDD0lQeX1tdwmw1yfYXsqwogtZUH3a3ZtJdGsnm2gQubW9mdVk4mxriOdyZwdHKGHqqU+hpr2dZWT1lyfWUZ62mvO4gWYvOENN9ldCtN8lafJrc9uOULDpDuUStJ6lsPE5lVT/5WbspSN1BUcpOCjN3U1DcQ1XHCaq6TxJe1YG6lzNKzvoo2Cmi4qKBoqsucq66aAUYI/K2pyCtjCUZq+iO2UJ3yDY6vdbQ6ruKBv8ltEauoC56I1WR66mJXEt18EpqfZdTYd9CjU0ltebJVOi70CS0ot1Eh4UGiiwSqLBUX5MVBrqsMdZji40xJ2NceVoXw4uOGO7U+HG3Poy7DUHcb/Ljfr07N0ptuFZsx92WMF7vruPlyTU8uLSNO5KauRs7uDENjYu5c66Lu6fauXOinlvHiji5N4S960TsWWnIgRXG9Cw1ZE+XPrsW6bGzU4+epabsW2JKz1IzepaYsXexCfsXm7J1mS6XT9YxJSnuHh1l4u0tpt78OzC+lQDjF9tZAokSWHw//mJ6/v128TlTb19+ebc4wseJ/w4wToxOQ+IvsCh5W/jxS+jl88/+C+v5y6bxF8tZMiVhF8mUgOJnTXwOvLz/Mqct6Uk+fZyED+PT+ltgHLl2kL0VARwptudQgQ09BQ7skvyjkG/JrjwbdubYsSPbgW3ZTqxPtaI1SJVS159IFv4zuQ7/xqoMVXobhZxcKub8WiG3d4l52GvJiwEHXh5z5dUxH170+3H/gCMXthnQ26XMtloZNlfOZUPZLFYWfE9X1vfUxX5Prt+3xDp+i5vFD5ho/gZNhX9h/pxfoaP1E0rK3yM194/Mkvoj0vO+QWrOn5CW+RoZ2e+QVfkJTSNZNIWy6Foroi6ai769HPZBAqoXp5HdGMFck2/5vfSv0bVRwC9JiH+6Hlah81Az/x4D8+9ZECZHZ50uu5dosa1DmVU182nOmUlZwnfkRH5HXowUqaGzCXL8M+HuMwjwlCIoQI7IBerExOgRE61PRIQuIaHaBARp4uA8DytbKYQWP2Iq/AZjoz9gZvoHbK2+xc7yG8Rmf8DR9gc83WUIDFAlMtKAmjo38otEFJVb07LQl+QsfZKztMnI06KxVczadR6sX+/G1pVmHFgj4MAaXfav0uLsbgsu9oi5f8yVx6d8eHkhmNGrkYzfTmHkXh73z+awosGNaC8t7AwUEajIoiY/Fz8fBwqK41m0rIS0GkcSq6ypWxlDRUcklQ3hNDUFs25lOId3hHLpoDePz3jy6kogw9ciGb0Zy9vbcYzfTWTyfsr0hlECjR8lgPcwaxocPz3Mg0f5vB/MYXIwa9pynnqYxdSjLKYeZzIh0SMJLGbz/os+PMlGoo9f9OlxNh8lepTJp4fpMJgC99NAApD38+BO0Rd4rGD8XCmvj+bzrDeHxz2VvD5cw/iJRibOLWLkwiYYkVjSE0xMfGR8YpypyVdMjr/h/dtRPr4b5uP4y8+hl8l3f/OG8QmrS5NItdEgx+aXd4wKZFopkmOnQom7FmVeOkg2jP8PZe8ZFfWhrn27zvOcsnfO2TvZidHYFaXXoQ0zDH0Y2tBh6L0rSpcmvYodaSLYu2JvKEgVezdqYhIbakzUWMHG710zxr3znrXPedf74V5/5j+Bb671y3Xd13UrLelihQFFCj0KAgWk+BihsNfEw94ATxcR7m7WuMvtcHGW4OQowtNJTIinHQmhcmZFeZExM5j8zERyMmeTkJjInPRcElMLiJmVi8zNFxOhFUKRBJFIhL21FY42EpysLJFb2xAgcyYrJoHmeYs4WLuV3hX7ObeqixsbzvDDxvNcbTnOhcZjXG3p5XJLN9dXdXNt7XFOrjnDmZ0/cWLjNU429XO2ehsn06u4XljNzYpqLs1J40FgFD9EzeGnvEX8sGQr37Yc41zLcc62nub8yjNcaDzJpYbjnGo+QV/TcdV01vZwZFkXR2p76Kzr5+jyPtqX9dHZcJLTDf1caezmeGsvJzZc5dqqizys3cbDuf68q9Dk8VJjTi9wZXGCExneAjIDDCmdJaEsxYqsGGPmBBmQFSKgPM6CpclC9i30pHZ5KLFFbrhk2GKVZY9jkROB1e7kNIZS2xJHTak/i/IDyZntT3ScPwGeVjiaTMVObwJWhmpYiI3QtTZBw9EENRcjpnoZ8WWAkC99zFBTWCEKd0XiaYPYTh+pvTYBngYUZLhQlCmlLNmeymQn5sbbk5wgw8vDBKmDARKJLkKJPgYSPXSlAjTcjJnqbYh6uIgJIaaMDzVFK96G4GWzyG6rIHfffJK2FZDZPp/KjvlUHlhJwYZtxJWsISxlGdFppfjFJ+MUNRO7xDJc83fiULwPy/ydmCVvwjRyHVNs56NtvwRjWS1Cl2WYOS/A1LkSO68q5s5dT2XpYWbW9JDUcorM1T2UrLrCsYXzuF1qza/zpjGcq86zHE1e5o/hRf4XPM6bzKOCcbzM1OdlmgG38sxpqy0laUcnwTt+JK71BvNX93C4tZEL1ZH8Wu7Iy3mGvMrW5GWmJi8ytVSq4tN501V/V/n5Vbomb9Jm8DZjMsPKPsasKTzLmMGzLAMeZhhxd7kldw4qRQhrBrZY0r0/nIOrYjlZGsHdRDsepGjzuMKJ503pvFyZyf2lcdxdHMm9RWEMzg/glyp/fivz4XmhB08K3DmVYsOZVGsupEu4km7BlTkCzidocTZWjbOx0zgTq8alZB3upGvyNGsGQ9nqDBUY8G2hHW1lwcxK9MTS3QpbVxM8ZBr4y3Vx9zLBSW6Ag6seNq46WLnpYu6sgchLD+tAEySBJtiGCbEPtcAm3ALLSAssYsWYx4mxn2WPQ7QEqcIMG6kmAb4i5gRYsijZk/21WRxYlkVHQz5H6/M42jSPG4ea2VWbyfalaRxZmcehRTM5Wp9Le8N8WvILKY7MoCCihMzYBUTHLiQguRZFXguB6csIzVxOVHYjUXMbmDWvhfSy9WRXbia3YgvFC3cyv+4Q8+uPMb/5OA17rrBgTz9WiQmoeYjR9NbHIEAXvUBDpvsKmOihi7pCF3UvIa7Js8lasJnckgPkZx2mPKuT8tn7qJq1nZrkzVQkbaMyaRvzE7dQGbGOCkULle51VEnLqLKcySJLH+pspTTamLBCokOzSJ/VIhPWCU3ZYW3JgMKT72cG82OKH78UhfCkNIgnhf7cy3XjToErt4pduFki587SSB7tKOfxqS3cvt7BxR8HuPFTP9euH+bbqzu5fmkjNy9u4Pszrfx4bgU/nlvIySMJ7Nsi4+AmG45usOXoehuOrLNWKY4HV1lxeK0t7WttObLOgY4Njh+f62Xs3SThypmlDCtDLi9f8ub1D7x7Mcg7VehlECUwfrKkPxV3/9OE9KuPwPhxd/Fj2EX58/80o/7Z/uIncPz0HFHtWP1+pUVZp6M8Z/b3XcXf4VAJjErI/DssfoLGj89/BF/+d2A8XB2pUhiVO4wdpd60lwVypCCAwwV+tBf5cLTMm6MVnuzKdWBnrgMb06xZn2JDuZcayeIvqVRosi7LlEOLzDm7UcyPh+140OvE4xPe/HYqlCfHo3jQG8gPHS5c2GlPzyoLDi7XZ/v8aWwoHceKnK9YOOtvFIV/TprPF4Q4jcZN/J+Ya41CfcIopo4bxeTx/86USX9hhtpX6GqPR3PG16ipfYmewSQEwhnom09F31INPaupWLobIHLTRd96EiIXTVzChUyz+gIN8QSCZ0pZ0BLLgtUB5Cx2wjdKH0fnMcRHTmHtchFHN5hwbJMJh9YYsrV2Bmtr1Ni4VJ+NS01pKjekOnMGhTMnEx/6DWHBE0iM0yR5piHJswTMmmVK0kxzEmdaEBJhQFCYAd7+mtjLvsFS8l9IHb7Ay/0bPF1H4yL9C9bif8NK/CccHUbj76dFdIQEuasm7nINgkIMCQnXJTvPmqr5UtZv8Ke3ZyZ7d/nStcudgR1Szux15fReV64c8eb2iXAenI3mlwvxvLw2m7c303hxPYc7l5awoS6SGD9jHEzVMdPSRqChj6GWPt7ublSU5TB3bjQlNVEsXDGbpg3zCImVYuuow7z8cJqXz2L/5mTat3hzdIsV/TttudzuzY0uBffPxvDbtdm8/iFdNW9uZfJWCY93s/hwL4f3Ski8ncv7e/m8u5vHyH2lBZ3Hu/sfRwmNb+7n8v5BER8elvDhQQkjqinmg/Kdcu4X8n6wgPeDSmjMYuTebEbupcC9DLiXDXfz4FbBx73H21Uq9XH423KenVnEi7M1vD6/gKFL9Tz/dhu8uM3I0CuGht7xaug1w8NPPrYVvHzG+1dP+fD6IzAO/zdg3KwERjcTCuUm5LsYke9iwDw3Q/Lc9Cn3N6M8wIzKYHMqgk0oDjCgyF+HgkAjkj118ZZMwcNOD3eZOW4ulsjlNsikFri5SJDLxPjLbQj1kxHgbU+wvzMRob7ExUYSGR1LaPRMIhOyiE3Ow07miYnQGqGlNSJLMRJLC6zEZthJhNiLzXG0tMBHJiMjIp6GggVsW7iGvjVHGWjt4nRrP6dW9nK2tZ8Lawc4s6qHi63HON9yjPMbL3Ku7RZ9ay7TV9fFycrNXJq3hOu5ZVxKzeR8ZAL3Fclci8vju/lruLa6gzNrBjiz8jQXms5yvv4UJ+v76W3opnvlCdrr+zjS0M/+JV0cWNrFoeV9HKk/TntdP+3Lj9PRcJKBpn4utPTRvWqA7nWXONtygVsNO/m5JprXTeb8tslfdTlocboHReEicoINKU00pzrNkuKZQubFmlMaJ2J+goilSeasyhRRO9+X9BIv/DOl2KXbY58nw73IiZmLFdS0JNLUmkrblnK27Gqkvm0V6UWzcXI2xUwwBXMzDYxEBmhLjNGyN0XL0RgNV2O+8rNgtJ+ICUqlJdABiwBHhC6m2LsaEqAwY+4cGQuLfVmQ7syCNBcW5PlQNi+AytIY4qKckTkYYS7Uwkisi76dgOn2+qjJDdAKFjM9zJJJwUKmh1viURZJ4Z6FFOxfQGpbCZkHKijdX0DZrkVUt21k6fbDVDZuZnFTK0uam6hpbiG3fgu5awbI3nSehKYePPK2I0vagLH7MkTu9dh7NWHrtgRblypsXUqQe5cyO3E5teX7yF/SSUZLL7kb+inYeJt9yxZzuVzOvUI9XuRq83yusQruHufN4EGeQHV3+XmmHq8y9LiVK6AmUUF03Vri1p8jf/Nt8htOsHHJfM4U+fFroYQX+QY8z9PkRbYhz3KVdTYCnpao8yxPi5eZOgyl6jCcqsFrpfqYNZEXWZN4manGq3QtXmeZ8EAZZlntxOvdzlxrM+XcYTln1gRzuzCWx3HuvJpjzJN8Cx4v9OW3JQoeVLpxr9SZwWIZj8vdeFriwuM8BwbniLgcpc/+SH12h2hyKFyLjkhNDgVO5oBiAgcCxnMgaCJ7gyfTHqvFhXRDvs/U585cA26k67ElXINchT5+vubY+kqQ+VjgLtfDy9MANz9zHNwNsXbRQeKig7lSXXTTVgGidZgQqwgLrKPE2EaIsI4WIYoRIUywxCzJErM4EZJYSxyiLLH3N8bRy4gwLyMWpfvQtiSV/XU5bK+Zw95lWRxZWcT66mR2Nc+jZcEsmhYl0lCXQE1FBIXZoSRH+xLm7UGg3Bd/7xDcfcKQ+oRhqwjH2isYa68Q7HxCVSMPT8AvKRWfpBR8ZqUSmjOPpMr5ZM1vZkHLATZ1XSGvZQN6Xs5ouhqj76GFqb8WBn56TPfUZ6K7DlN8tZgYZIl6UiQ+DRsJX9nDzLpz5C26QG5OJ7mJ28kNX0VhzGYqErdRHrOBfP8GclwXM086nxKbAqokySyRKKi1cqTOSkid2IBGsYA1Egs2iCzYZW3FCU85VwM9+DbAkTvRLvyS5MrjeDt+TZHxIMeJ+xVe/Fwfxb3Vadxvr+P7s7s4cbWLwz+e5eS3PZw8s5tTpzdz/uxablxcz42zrdw408D10zWc7Ull/3Z39m2y5+B6G/atteLQBlsOb7T7+HmNJYc22tC+yZ6jW6QfZ7Mz+7fbcfVCHcPPf1EpjG9f/8D7F/f/DowvXz7k9e+XXD5ddFE+/2hTf1IalQrj/wSI//39x9CLUtn4tMeoUhc/pqM//L7TOPJuiJH3b/4+Svh7p1QS3w79Do+vVVdf/t/q4j+A8R+w+I9anX9qSX/bxYGKUJXC2FfmoQLGQ8UBdBRE0FkSSm9VMN1VPhwotKdtrpg9+Q4crfDjaHkIbVk+LAm2Jd5kNGH6o6gOGUNbuQ4n14q4fcSN52dCeDIQzM/dQdw75svtTjk/HfXiuwNenNxky4F6PXYsnEZr0RiWpX9Jedzn5AV/TqpiLKGyv+Ah+QyJ/r+hMX4U474Yxei/jGLahD8jNlXDUHsMEyf8CU3tMSprWt1wLLrCKQhl+th4mjIrP5KQmR58PeNP/HnyKMab/wlLdz0yiv2paQhgYbMrS1Z7EJWkh4vsP4kJ+JzDGx3p3WpB71ZTujYbc3SDIUfXC2hfZ0L7ehH7W0VsqzWhqXgGi4t0WFhqwoIyM9JmTiEm/GvioyYSGzmFmEg1AhUTCQudTmjodPwVE0meqU/tYnc2rg5hY2sgrcs9yEzWxsFyFLaiUdhb/jsig7EI1Ecjt9fHXP9LZDYTKS/0ZOem2ZTnCTl+OJnuvZGcPxLNje4YvuuP5+65NO6eT+fh5Sx+vpzBs++yGbqZw4dbufxyIY9NTRkEuBogUB+LxvjxaEzQZOpodXSm6GMlEONkaYmZthoLSrPZsq6euqVluMgkqKtNwlZsRlFWAtta82nfOovuXcG0r3egLu8bFqb/lYE2Z37oC+HBuRh+vRL/MQxzJ5Xh27MZvjWb4R9S+HAni5HBbN7fVdrWc3mnBMnBXN7fz+P9g3zV8KAEHpT9YUpRvhu5X8KHwWLeD36Cxmw+DM5hZDCVkcF0GMyEwWwYzIV7+XCvEO4Vw91yuF0LPy3kw/fzGb6+mKffroFX36vk/6HhYV4NvfoIjMoA2svnfwfGt8PPGFad3vyUkn6AEhiVKWnlDqMSGAvkAgo9BBR4GFLqZ0KZwkQFjJUhZpQEGlHgr01+gAGJblp4iifhaa+Hm4PJx9CLzAJnqRC5swgPJzF+7nb4e0nx9bRH4e9KULAvoeEhhEfHERYzi7CYVIIjZ+PlHYyVjQyxpQ2WlmLEFibYWJriYC3EyVaMu6MtrrbW+DjYE+riwaK5pZzY1s3xtd10NXXS06RU9I7T29xNR8MRuusOcK61mxOtJ9m3pEelAPYtO8LZms1cKFjMmeS5nIhO5EJ4AvcC53A5NpfL5c18u6qdi2uPc6n5FBeXn+R07XG663s50NTNvoY+9tb3c6BpgP1KaFzey+GG47Q3DNBe38+xphMcazpJV/0xTqzs4sS6C5zZeIWLK89ws3Ebd+rieLMvmNc9NZzaUaUq3q5OsqMg0piKmWYsyZKwKN2KyiQJlfFWVMSKqI4zY2myKUuL5JRVKIjMcMIhyRrZXGfc57kSXe3PvIY46jfls2X/Mvq+72PX9TMk1+QRmhqCmaMhOpZaaEj0mW4lYIa1AC1bQ3QcjRjracZYbxFjPIVM8bVCEOaMRZAtNr7m+AQJSZ/jREmWG1UpjtTmeLBmSTyleT5sXltEa2MeseHOWFvqIBBqoiPSRldqhIabAE0/EdoRdkwJtmSSQoh2qBW5W6op3reYjB1lJG7IIWdTNlmr8yneXEvd/h0U1i6jtnUFzWtbqV+9mgWrtlLb1sea7ptsPPkz6/oeM7O6AwufpQjlSxE7L8bBbTGOzuU4Oc7DRZqBq00sfvbJ+EQvIan2EPmbTjBv413219VysdyTuyUCnubo8DbdhOFMA57PVV5xseR59lSGUzV5m6HNnQw99qZHsLahiRVr9rJywwDli47QnB3LxUxLfsvU4XWeDs8LZ/Ay34ynhVb8UibkSYUGL+bpMJSpz3CqPq9TdHieqbz8Mpnf5k7iZcZUhlLVIU2X31INeKQEzTJj7m4x59ImIdcX2TKU5c/LOEdINuJ1hg4P5xnzqNCUR/PM+GWeiIe5Yn4tcuCXYhnfZVhyNsmE9jANNgaqsSVIjW0BU9nuN4k2/8nsDJzG9sBprFdMpdl3EisU09gUrs7uOB02h0yn2u6vpEi+IMpFDR8fQ6S+Jsh8zfHwF+Lmb4attzFiNz0k7gaI5XqYOGth7KqFfYQEq0gx1rFWWESKkESLkMRZIo4TI0qUIEySIEy0xCJOjGW0BY7xNjhEivHyNyIt3oGlpZFsbcxha302K6sSWb04hTnR9hTkKMjL9Sc41pLgDAccgg2xCzDGIVCElb8YaZQz1pFOWIQ7IgixRcdXhLGjCIGNOSZ2FphJRYjcbBB52GLkJkLHVYiBrwSjIDvsgrxInJtLw442LBU+GLlZY+RshKHjdEzl6hj7GqDpLWC6cjx1GOsnYkxsEKJFDYRsGiCm4QxzyvrJTj1MYdQOykM2Uha9nerENhYmbaMivIUUuxLSRHkUWeezWJpNnTSOZVZeLBbbsdDCgqUiEQ0WIlaLxeywtuKQnTU9UitOOVlywVnMTR9bnsa58jzbn1/LgnjanMTDjWlc3ZDFpUPL6OvdxK4Te9lwsZvdXTs5eGQdXT2rOH2qhe+urOW7C818e2oplwcquHK6gKP7Q9izxZld62xoW2PFga1SDm6TsmejDbvWW3Joux1Hdknp2C3lyE4Hjmx34cBuKdeuNDCkvPTy/DlvX97k3R8s6RevHvJadcVFWeL9j1GqjCqLWmlTfxqlOPG/qIp//O4ftTq/7zIqwy9KeFQB5O+9jP9fwKgKurz5uMv4zxTGj3uLb/7ewagEyH8KjNeUwBhGb6mHypI+UuTBgUJfuouDOVYSQHeZgo4SL/bkSDlc6MbRMi86K/zprg5if6E327I9WD3HkVIfdfzVRxFjOorGWeqcWu3O/Y4I7h9T8KDbhztHXLl12IV7Hb487AnnTmcQF3c7cXSVEW216qyvUqNu7gQqE7+mIOoL0gL/SqzHXwh0/Bxn8V+xNPov9Kb/K1PGjGLS6FFoTv4XjA2/RkPrCzR0RzNF869M1vkbaoJxGNvrYuNpgSLGA6mXJV/O+Fc0bP+GT4wNMbOtmV8rZ+0OX5avklFQKGZW9FRWLbCia5M9fVut6d0s5vh2CQM7xHRtMqFnixkd64051Cqga4OEY+ut6NkmpXuHM0c2OdBUqUFF5jeUZ06kJl+T2kpzspMnkxI3ntTECeSmTaF5mSWduxVc7o3l1vk5fHc8nktd0Zw9Es2WRkcWFxqxd50PvfviOH5wDtubQyhJsSA7xoQAmzE4af07qXIDFifKWb/QnfZdvgx0RjPQFUv/sWjWKlNduz149ONcXg/m8vp2Gj+cSsXZRhu96V8zcfQXTP56AuP+OhnNbwwxnixEMkOMs74tab6xLJpTQ4RDBDbaNgg1RUz7SpsZYw2wM7antqSYzh2LOddRzi9XK3n1XQG/XEijb6szB1uEDLQ5cOtEID+d8OPuWX8eXwtj+HYC739K5u0PMxn6Pol3yqDMrVTe3krn7e1M3t/LYURpMw/mwf0CuF8ID/4wys/3C/lw/6O6qFQY3yvDMPdy+DCY+/vv5jMyqNxznMfIgwJ4WAQPi+FBKR/ulDGitKxvFfPhdg1Dd9bC8FXev33M6zeveTX0kuHhx6gaC14958NrpcL4K2+HnjE8rDy9+U+A0eUjMBa6G6uAsdBTQJmfqcqSrgz+aEmXBhpREmxIQbAJMz308LOZoQJGVzsjXKVmyGUWeLmKkcvM8HAS4Su3xdfDHl9vR/z95QQG+xEdF0NEdBwRsbPwUUQREBhLdFg8jrZOWIutsLEUY2kmwFZsiqOVBW721vi6yPB0dCDYyY60kGD2Nq5hYNNR+lcd4/yGMyow7Grs5VhjLx31xzje3MXZNf10N/TQubyP3roe+hbt5Uz1Ok7lVTMwK4uB6GQuRCZyJyyKH+KSuZNXzcOlG7nXfJhrjZ2crutS7SW2rzjJ3hWn2FE/wI6642xb1sOuuj4OrjhB+4oBjjYpFUYluPZzvOUkA629nF7dy5kVF7jeclpVCXSztoU7a2bz65E0np07wN4NdcRFi6iZ7UBpnAkVCUYsThGyPN2axbPtKY+xoizWipJ4MWXJFlSl27Kg2JesfB/8U5yRp7kgz3AmqMibtNo4Fm4rofVIIwdvHKft6mViyvNxSfDD3N8KDWcBk2UmjHcwYbyNPtNs9dCSGTLJWcAYZwFfy02Z6G+NZqQM/TB7zBQWuIaIWLQokYI0OZVznGguCWR7SzpLq8NZtjCerevKWFadorK+zYUaGFpooSXRRlNpd7sZMz3QiskKCeO9hEzztkCUICe+bi5z1hSQ0JpNRks+eRvKKN62kLKti5ldk01WxTyqlyxi+YoWaupWkFJUweL1+zly+Tc6b0Dygk4sApajI6vBwHEhEiU0yipwdijAyz6NQLtwfO3n4BS7gqiGAbI3nqJ01WWOLyngTokVj4u0eJarDxlqqnmboce7NDPI+AukfcOH9ImqPcQ7WQFcSw9lU/oc0mdXkjlvD2uLZnI1W8SLLC2GCnR5XjqNoQIznheK+aXUmMeV01WnApXA+CbFkFcp+jzJVF5VUePXuVN5lqHGcIo677O+5k3GaIYzJjGUowl9wfy635UHCwz5kKXNrxnj+ZDyFW/SxvI0e7oqdf04Q5cn2WY8zJFwIdmcBunnLHL7huZ4E7bnyjiYasGeeAN2RGiyNXg6mwPU2ByiwbpQLVYEa7EkUIv5Ci3KfaeT9FtzZQAAIABJREFU7vgNEeZ/I0g4jgA7NXycZuAuV0fmoYG9px5W7gKEciNM3PUQuGhj6qaLkbMWOg7T0ZZOR+BtgEWYCGGUJQbBxphGmGARY45FrBBxvAhxnAhhrBBz5bt4C0SJYoTxFkgjzQlKtCW/MpLG1lw2bqlg4eJZpGV5EzvHGecgY2wV+jj4KhVOAZGRDvgFSnD2s8Alwh5ZkjOm4ZboBhij5auPlrs2AlcTDKQGGEr1MXTQR+Coj6GjLrpSLbSdtTH0EWCgMMYgyBztIAsmeZvyV0ddvnLW4xs3HUY7TmKc+zQmhgn4MsyMv/kL0PUyZpy7kAmhvlgWVBGxfC8plUfISdlLecxOaoI2U+2zikUxe1kQv4tFiVupnbmBioAl5DoUkqus1bFIodoyngoTf4r0ZZQa2bNQLGOBqSXLzMxplViw2daCA04SjrnaMuDhyNVQHwYzE7lVlMTNxcnc3pLPhc0Z9GxIp7OtjCPtjezv28qOgb3sbN/K4Y6NHD+5njNnGrl4bgkXT83n8okqLg2U8e2ZEk4cm03XwTAOtrnTttGBfdudObjThYM7HTm0W0rnQSd6O9zo63Sl86CMzj2eHNrvzNXL9bz87WdePXvGmxff8+63e7z97RFDLwd5/vohr1996mD8x/PN7/uMqgCMMgSj3G38/wOMyg7GoZdPUfYxqjoX37xEGYRRjhIalbb0Hy1p1YWXP1jSf1cV/xdLWqVOfvgdGN8Nq67EKCt1lHuMf9xh/O13hbG7RK4Cxq5yX45VBdFb7sWxYk+OFnpxtNCfjsJAjhYF0FGioLtKweESV/bk27A1T8SOQns2ZjlQ4qmjUhvD9f5Eqc8UOpc5c3WHK9f2WPHjQRvuHHThfoc/P/dE8Gggmru9wVzY50jXRnPaVyl3Y4xZX6lPfc44FqSOJS/6K+YEjyXGdwL+LuPwkI5DJhmNtflfMNQYhbbGn9DR/RItvS8ZM+VfGaP2Z6YYjGWq0QTGaY1mgtYYvpryOV/N+BNjjP4FjwgRinB90rIN2brbl007PCnMN6YkU59djVI6V4voXG1N11obutdL6FhjytHVRnSuE9C7yVzVc3hhrxNn2qRc3GvHpX1WnNsloWu9Cbvrddi8WIM11eqsX2TArmZrtjda0VihSWP1VI612fFtjxe3Tvpy/6wfP59T8FOfF991efNdl4JvOwK4cyaC26ejuHUqnlsn5/B9Vyqnd8TRsSKY7eVuHKj2p8R7Cu4mf8JQ+98wMfgMoekX+HnrERpoRFyEgPVNcRzdnkZ32xxyk0zQVPuCb778D0z0dFAbP41xf52CzjgThJOtsZxojXSSHT5a7mRIC4k0m4OXfhiWU53R+doOrdH2mE5zwcdGwYKcdI5sruZGTwncreHDnSqeXMnkxY0sVf/i8K1Uhm7NYuh2PE9vhDJ41oufT/tx/4QXTy6G8vzbaF7fSFAVgA/dTOHNT5m8u53N+ztKdTD3o0qoVAo/zf1cuK+0sfNU+4tKSPxwr5APd8sZUc69ckYGy+F+OTwoZ0QJiQ9KeH+/iPeDRfBzMdzPZeRuLm9vKZPejTB8kffvHvH6zUteDT9nePjXjzuMr5U7jB+B8c3Qbwz9E2Cc62ZKgZuxSmEslAsocDeiyEtAqa8JFYFKS9qMiiATSoMElIWaUhxmQUaAOVHuxvg5CXB3NEbuaIab1BRfNzHuUmO8lAXALtb4e0oJ9HfFX/ERGCOiIwkIDiM4PI6A4Fiio5KJDozCw9ENF1sHXOxscbO3wdbcGFcbS7xlDvg4OeLrJCPW3ZH5s5NoX7GagTX7Ob26m9MtA6rgSV/9cfpWnKCj9hhddUdV0Ni/op/u5T10Lz5Mf80Oeovq6J9bSn9yNieTMrmSMJuH8QHcCfHjdohyhyybh+XNqnOEfU1HOdx8nH3NZ2lbfob1i3tZt7iLzct6WF11kKOrz9HReorulpN0N/XT3dhD/4o+jq/s5NTKTq7WXWSw8TgDafW0hUUxUKPg9pFiBk+fpbZmAWERZizOcmFppj2LUyyoSxPTki2lIc2Fynh75kVbkRMnJjPejPxYE/ITLZmVaIdfrD3yJBlus2V4ZbgSXRFKwfp5tJ7YwJ4bJ2nt7CU0dy42EZ6YhzliHCVjrIc5Y71EfO1kxARHPdQcdZlir8d4RyPGuJrwlZeQMYGWzAizQcfPFFmoJUtrU2hakEBlijPLcr3YtjKNlfWzWFQVyebVhWxuLaM0J4aMtAikrhbo2+oy3VGPyS4CJvlYMMnPijFuZkxyNWeSkwDLODnSdD8ilqaQv3YBZTuWkre5jDkrs8hpKaRy5RKWNDVRVrmQ2MSZhCdEkZBVQt3mfpZuu4goeCGa7gvQdF+OpmwpAsfFWEurcXYoQ+GQQbxjEO62KdjP3knompvM3XKBpg2nuVwawrOcaQwXTOB5vgGv8qfwZJ46j/JNeDpXzPuc/2I462ue5qtxO1eHB+levJvlxIaoMMJTW4isuMLS6gp6smQ8yDLmtwIBz8qm8m6eEW/mCfitRJNHZVN5lqfBULoeb+YY8SrFiF8ztXmQPYOfs9V4mjGdoRQNXubp8HKuLsPpQl5mefFhYC2/7KnhdqkPL9IF/FikwfNMfd5laPMmewbDWZq8TNfjfrIhlxOMaY82oT7UkEyFNnGhhiRHCWgNnkpbnB5tMTpsCp7O+sDpNPtNY5HnZAqcJ5DlMpkM9+nEO44nymm6qsrJx02Cp7sIHy8j5G5TsbEfjchxCgInffRcjNB20UZfroeRXB99Zx10ZVpMt5uGlqs2RgFmCMJE6IWYYRBqiGmUEhqFWMeJVWObZIU4QYxpvBCDODOMZomwiBPikCAhMMedkCw58fP8iMvzQTHHkeBsOY5Jljin2WEz0wpRtASrOBskcXboB5szzceQKQojpvjoo+6ph4FcD1NXPXTcjNB0NkDH2QA9Rz2MnAwwdTVE4KyHgbMWBnJdjH2MMPbVRNt9MibBJkx11WW6qxHTHHWYYD2FyY5qjHHV4AtPff5DrsNfvbT5F3d9/hwkQys1FZf8WtLLdpOTvIXSuM3UJGynPHoD1ZG7WBC1g9KgZooVi6gOWsSykFqW+ixgkVMxSx1zqHNMo84hkRoLBVVmchZLnFhsKWGJyJhWqZD1jhZsdZJwwNOJAz7uHE2M51BmPB2LUuhdn0PnlkwObEjlyPYCOvctpOPwCg4fWcOB9q1097dx4fI2Ll9ZwdVLC7l0upwrp8q4NFDM1dOlnO/P5eLJTM6dSKJ9vx9729w4sNuV9oNudHd6cHLAj+N97vT2ONNzzIW+dn+OdXrx3Y2VvHr2iJdPnvLm+Xe8fXqXt09/5vWLj8A49MeuxU8BmN/DL8oAzD9GWdj9P+8t/vE7lSX9RlXc/Yz3v9vSf1cYP9XsKHcY/xhmUVrRv9+RVr5XKoZKZVG526iynz+FXH5/frKzPyWklf/NiLJW58MQvEMFjXx4xdNrXbSXhNBX7E5PhSc91YqPNnS5Bx0l7hwt9qSj2I9jpYF0lwfTVR5AZ7lyr1HOgUIpB0uktFe6cajUiy3prtRFSMiyn0iU0f9lrstf2FwgoKvRljMbRVzbacrtw27c7wzj5544Hp9MYLA/iKsHZZzb7cDxzfZ0rrJhX60eGytm0JSnvB36DXlR40gJ+oaZivHEeo8j0uMbvGw+w8Lg3zHQ/jPaWp8xecaf0DWfjKZwKnrWWpg5GzPZ4Bs+G/svfDH13xln8F+IZOpExJiyfKmcfTsU7NzgRH25Aa0VRuxvFNPRYsbhJgHHVpvTvU5I1zozjm8VcW6PLRcPSLl8yInrR9y5etiNbw85cu2QPVf223K2zYr+TRYcW6cEXzP2rjDh4CoRuxpN2bxMlwNrzbjU7sbtPl8enVbw5HwATy4FMnjal9sDPgyeCuLh6XAenA/l5zPBPD4ewJMOXwa3OHGtXsK5hRJ6yiQcLbGnPlIdhd4ogoVfEm8/gTmyiWS7TaTEZypFXhMpD9EhN8QQP9txiA2/Qkd9Ijpq4wnz9kJ34gwm/2UqumNNMPrGAovx1liNdSDEMJpwcR5ZgfUUxrcQ61WMlV4whpNc0R1ri+lECQGWcmIcXTjaksuzy5VwbzHcK4N7SnUwXwVnH+7NZWRQaT2nM/RDMk8uxvJjlx8X9znTsdqcUzscuHTAgxsdCh6ciefVjUyGb+bw7scMuJMJdzNB+TfuKv9OzkdYvJ//ce9xMI/3KmAsZeRu2ccZLGfkvtLK/vgceVDGyINy+LkcHs37XW0sZmSwlBd3lsHQJd6/+ZWhNy8YevOUN8PK/0l7xTsVMH4Mvbwd/o3hNy958+Y1H4aewYv7bK5KZ6784w5joZsxJe7GlHgIKPcxpkJpSfsZUREooDLUhLIQARVhplRGWFAUaqG6ZZzoaUq4qwkhbkJ8ZKZ4uwhxl5kid1buRFnj4yNFESAnINCboJBAQsIi8FOEERYxk4ioFNUzMjIWH7kvcltnvGylxPh6EOxmRZSflKQQLxIVClICo6lNm8uR+lUMrNlDX/MBTrX0cGrlAKdWnORU00kGlPuGtV0M1Hdyprmbs009nKvt4GLNLs7m1nN+9jwuJyRzKSqWazEJ/BAfww8R9twNcuC+woU7/p78GB3Ft9n5nCheQG9NK501mzlYuonVhauonDmfkrhysgJyWFW0lkMNh+lZ1UNnYyftte101HXQW3eY04v30JO1iou5S9gTHM1iqZDGBCt+6Gvl+7NnqSgpIyZCxvyZ9tTPdaYu047adDFNOXY0zHWkapYtuZEisiIsSQsXkRygT0qIMWkxNsRGO+AXbY/7TEdc013wLvRlVtNsGrqb2HxmL8t2byYoPR7bIGccYtwRx3sw3lfM136WfCU34xsnAZOkhkxyMma8swlj3Ez5Um7C116mTPY1Q19hjn2ohNk5QTStyKUk1Y2aLFe2rJxNY10MC6tDaalLZc/GGpaUJlNRGE9IiC0CWzWmSzWZ6mLINB8xU/2tmeAuZKLUkMl2OsxwMsLQT2llupC6rIC5LcUkN2YQXBlJYEEU8YWZJGUXEBQ9G4mTJ/Y+Plj7xWIdXIB1xFLUXKpRky9Hza0WdecFGDqWYe9Siau0DF/rLOJto/CW5uEUt5X4hmtUbb3Orl0X6StN5WauK4+K3biX683TAkPuF+tzp9BIdWOZrHG8ztDmlywDHuUZ8EuaGU+z5ZxobWXh9ms0HHnJhs07OVaXy8kSb64U23K7zICXBQZ8yNfmXYEaT0qm8FuePs8zTHmZasLrNC1ep0/hZfpUnqep8SxtOs/Sp/Jrlha/zjXjt3QJQ+kyXg0c4+7RA1yriORVlgbfFZryMMuKV+lGDCt/N12D2xkGnI7XpyNMwO5gC+ZHiImIMkEeY4JXlIDZARqkBWuSHalPTqQ+maHazA3XJ85LjQhvDUIDDQmNMCckTEhopA2BUY64Btsi9TVD6q2HjdtUxI4TMLFXw8BeH00HA9TdDFGT6aDtbIS6nS7TrbWYIlFnhlQbI4UQYZQNgjALVWDEJNwUcYwFdgkS7BLEWMUJkSRYIJ4lRpgsxiDBDNNYc8SxIqwTbbCbaYtrhgx5tgyPec64FTghy3PGKtMRyxQZZnG26IYLUQ8RoBZkwCRfTab6aqLupYm2XANDNy1M3XXR8tRGU66Nnps+pu4mmHuYYuxuiMDLAH13XXTd9BB4mmHqqYOZtyZmChM0PYyZ7GLMJFcTpnqbMT1YyNd+unzhr81nvhr8WaHHqEB9Pou0Z2JMCIZJOQQu2UNkbhupCRsojlxFYUQ9xQGrKPFuoNS9hiJZAQXKKzBei1nkV88S72UsdS1hhVsOTf4lrEqqY8OcWtYkFbPMJ4JFUhcapQ60Otqx1tmeNl93dgb7cyg9nYOF6fQ25tO/LofudckcWxVPz8Z0unaUcGjPUvYeXkXXQBtnLu3h2o02fvhuLTevLue7C/O5fqaMyycKuHhyHmcHcrhwOoPTA3EcPeTPof0etB+Q09Eup7/Hm7OngzjR70N/jwfHe7wY6Ayiv9ePn75v5Y1SYXz8hOEXN3jz7I7qs7LAe0hVq6O8G/3L30d5KvBjhc5j3ilDlZ/m9WPeKh2tV8oUtbJi5/fvVMqj0q7+x4z6o5r4CRg/KY2fdhg/qG5H/2Mn8ZPt/McKHRUo/qGY++9w+D+9+/A7MCqZcQTe84rfrnfTWxbBiWIPjlV5cqzKn76yIHqq/DlW5k1XhY/q595qBd2VvvRU+qnedZZ6qb7vqfCjf34QffOD6Kzwo73ch3UpVpR6TybKZBSxFv+XBZG67Koy4fgaLb7dact3ezy5fyySn3ujeXEugUcDIfzU4cW1/W5c2e3Che12nFhnyZEGY7ZVa7MybyoLk8dRkTCOopjx5IWPIz3wa6Lk41U7jgbq/4fx40cxQ3c0RtbaWMotVMvpE3RG88XEf2P01D+jbTYVI+FYAv012NwcwqG1vhxqtmFLtTq7Fmuxr1aXY6vMObnFnAu7JVw9YM+3h2VcP+rCjQ43bnTKua4aD653evBdp6cKHq8cdFUB0ZldUk622dO/1ZbODRLV7Gky4uBqIacOuPNjTzA/94fx9GQEz85F8uRKNA8vR3D/vDKsEs7PJ8MZHAjmYZc3d7eKud+kza+LpvG23ojntaYMLrWiK9eIVPNR5FuPYmvsFI6kaTOQpc7FuVP4qWgGdyr1+H6JHedbo6ma7YDOlP9g0td/Y+Lnn6EzZiyan49H/b/U0P7KEINxZphOsMJ6kgs+2jE4mc0hNaGVTa0XWNs0QHxwGSJdD7RHm2H4pQCrcRbIJllRGuLJYF8Z3KkFpcL3IP/jHqFyh/BuESN3ihm5U8iH2wW8/aGAkdslPDg1ix+6Itm2yIC88FEsSPmCQ82WfN8Zzncd4QyeCOfnM+GqjseR21m8v6UMzeTyfjCf17dyeH07lw8Pi3l/v0BVscNgESP3ChlRPgeLVbuOI/dLQQWPFfCwnBElMD6ohgeVKot66OESeHWV9yogfMHwW6X9/IZ3Q8OqE4AjQ78xovzHrPr+OcOqQu+n8GqQrTXp5Hoob0ibUe5tRoWXKeWeAqp8lGNEhZ8B5QEGlAcbUhFuTFWYgJoIM6pCzSlWmJDrZ0qqlymJnuZEeYnxcjbB3cUUb29r3DwkeHrb4ePnQkCQDyGhISjhMDgohvDwWQSHzEIRHI9fZCSuzt7IrVwIdXQjO0LB0oIYlhZHU1+awprKKtrmr6Jr+VbOrWnn/NouTrd0c6ZVGVA5wdnmk5xuHOBkbTdnG/u4uKKXKyt7ub6yn8uL9nOloJVvk4u5G5/M45hwfo0M4GG4H4MRnvwYIuZ+sIQnwTY8DrThXqA9l4NkDET5cjQ2nG2hkazwDKLAJ4g0jwDiHNwJs3QmySmQuowqNpa30DqviRW5jawrXcfOsg2sT6xgpW8Uq7xcWOFjSYbVJBJddejct5IL57poaljGnJgQyiMsaZ4rpy7djrpMCY15VjTk21KTKqEgxoLMIAsyAq1ICjBmdogpc6NsSA2zISzCBu+ZMpyz3HAu8iZ0UTgL9pTT3NFA4Zpy/JL9kAY44BzpjuNMfyb7SxijsOZvciFfy4RMkAoZ6ypktLMJX7uaMMZVwHi5ADWPj7acOFBMUIo3C1uLWVAWQWmqlFV1UaxdlcCi6gCW18SyraWY1UtyqJoXTnqyDKm7Bhqy6Uxx0mGapwWaAfao+1iiJlPa4BpMs9ZEU2qMpkyENNod2yhHxJE22CU54zbLH3l0KHZegRhJ5GgJZRjYu6HnGo6WRyYaHlVMc2tihudqprvXo+ZYgo5dBnbORchlZShs84i3TcLbPgu3wFoylpyiZPUFVu88R0vdepoLK9gzfzHtNUv5dn4SV6t9+aHMkuGcaTBnBkNzTHiWacqrfAMeZRvy48pK+rsvc/DGBzouP+Ha9z9z8Xg3x9bXsL8qhPMLvBislPKyUAhlIp5VmPGk0JKnOWKepuoznDadkZSJfJg9mTezp/E8VY1fsybzNHMav8w15nGmkJF0fZ70HuOnkye4vDSaD3P/xr1sIb9miHmRZsCrjBncmz2d/tma7I3WYn+oMQcDJcyPscJ/pgU2M02xjzXDOcoSh0ghDrFCHOOFuMSb45skwT1KiCzCHJsoMfazHbGPtcc5XopLvB2yGAtsQgyQBOhhE2iEyMsAU2cDBPaG6DgYMUWmzzcSDabbG6FhZ8xUkR4atgJm2Omh72GCQ6Iz4mhrDAKMMQ01wzLKAps4EfZJIuxnKsFQiJXymWKFWaIQ82hTxNHKJLUE83grrDMdsC+QIquQ4bZAjvU8GebpTpgkSjGLskY9SMDkQF0mBWiiEaSNuoca+p6a6Mm10HXXRcfbEEGYAbpeWhi46WLsYoTAxQBDdx20PdSZ7joVDRdNjDzMEXgpK39csUvwUaWjv5FbMNrLgi/9LRgfY8U38eaMiTfkq2h9/hZuzqgwfb4Mt0Y3JhhRShGSpbsIbzxFRu4hSkJbSLLPYqYkh1z7fPLFc6iQpFAkSqdEWkGVZx21QStp8JlPq2cey0LmU5/bxuqyvWyu3klr2jJWRuSw1i+BTR4hrHaSs8bNlQ2+HuyOi6Q9dyY981Por0vheFMyx5uT6Vubw9FtVeze18TO3jZOXNrBxSub+emH7dy/uZFbF2v58VwV10/kc3kgk3MDKZw9lcqFs7M5eTySY0f9OHbUm84j7nS2u9LX5cmp4wpO9ik41RvAiW7lBDPQ58ftGyt59+Qhw0+eMPzyBsPPb/Pm2UPePr/L++cPePNcubv4ERiHVddclD8roVAJhE8+zuvHKG3qN6+UgZgHqufb1z/zbugRyud/n/8VGD+Bo+qu9O8hF5XS+IfAixIalQD5vwHjp9/5qCy+gQ9vGRkZ+qgw/hEYb/RwvCKaU6VedFUrR0F/eTB9Vf70KuGxSkG/UnWs9Ke73OcP40t/dQADNcEcrwmmd36gChiPVSs4XO7DrkI3ViZbkGT5HwTojiLT+S+szTaks0HE6U3mfHfYjofHffntTDwvz6fzqD+ee12B3O/zZbDPiztdnnx/2I0LuxzpXW/FnlpjNlTqsmKeOssy1ahJmURJoh4J3jMwUx+FhjLYMu7/MGHy5+gYqOPgZIeJmRFjx/6Nzz8fhZrGv+LqMhk/ty9Jj/yGhnx19i0X0NVixrd7nfnpqDd3ehTc6/dWzd0+T271ePBTtwe3+nz4qc+HH3qU9rEXN4558v0xT252evJ9hwfXj8q5fNCZc3tlnNxpT/cWCUfWCTm02oyTe5y41hvIvRNh/HIinGenI3h2PoJfLkbw8GIEP1+I5tGZaH4diOLp0WAuLjfi6gI1Hi1XZ7h+Bu/q1XnTqMOrFlMeNou43WrD9WVm3K235EmrLc9aLXjeqMPTpZN5tGgiD+qNuLfJj+Y0Q/S/GsWYP/8Lkz77E2r/9QXT/3Ms0z+bwoy/aKA3RoBgrAX20+RIJ3pjPtUfL9tMlpbsZdfac2THL8FB4I/uaHMEX5pi+rkR1mPMCTXXoWNlCO9uLmLkdqkqbDJyN5sRZQpaBYpKWMznvfKKy4/zePdTISO3i3n3UwEfbhUxfDOfa+1BtC0zomrWZ6T7j2JR6mdsXTiDm8cUPL6QwPNrKQzdzOTtrRwVGCpLvN/eUpZ5z2PkTh7cU8KgEhgL+QiPxapwzIfBEkYGy/hwv4S3D5S9kOW8v1PK23tFvBxc+N+AUdmRNcw75eWXoZf8ERiHVHb1cz4MK4HxHjsWZjHP15xSb2Oq/MyY72dKta+J6lnuqU+VQkB5gBHK/cXyUGPKQwypDDOhMtScsiBzCgPMyVVYqM4AzvS3JNpXjI+TAX5yc/w9Jfi4W+LmJCQk0J2IUAUxEZFEhEYRHhpDgH8kAUHROHn74ecdRIirD/HucnLD3Nlel8n+VYUcWbuEgQ1bGVh5gPOthzm/8jBnVxzh3Ipuzq7o57yqSPsEF5tPcrn5BBdX9HOxuZ/LrSdUc2LBbs6Xr+JmQTUPs1IYjPLgQZiUh2F2PAyz4Um4Nc+DrXiuEPPUX8K9AFvOB0k5HOLCWoUrtd7ulDm5kOwsI0bmSLTUkXBbe0KsHQi1dSbCwZ0IBy+8hY6E2nkTLvMjwUNBQaiC6kg3cv1NiHadgb+HDrPTFBzt2smOtnXMjvZjRbY71bFm1M62oC7VjKZMc1bmWFGfZUvVTAk5ocrTf2JSQs1IDTUjI1zM7BBLIiJs8El0xD3bE++KYAKqQijaVEjVjmqi58/EPsIRia8VDhGuWMd7MsXfiq+8RXz+/zD3llFxptu6do99zrdlSbvFXSG4SxXuUGhRUAVVuLs7BCd4AsQgbjTxjntI0Hi6O5103NNJx0NC7DrjrXSvtfde+8j3b/+4x/NKVfGTa9xz3nO6GvG1swlfWxvwrZORWiNcDBnpasAYd33Gu+kww1MPXS99LGWmJJdH09IYR32hFwsaFGzpSmf10kQWN8fSVh3HlhXV1JWEUprnhypKxEynSYy1m8pIJx2m+FsxxdeCic5aTLCZxliLyYwVzWSslQ5jTWcwxUYTXYkhxr6mzLDSRNfSBANjS0yNbbEws8XI1BxNsTuTbML41jyZMQ4NfGXbzLf2jYx3rELDLh9r59m4OZQit88g3taHMGkS4TmLiGk/TETXSYK6epB3HsB/7V48lu/GZ10PxUvPsKRtHccbUiHPFFKmQO44HuR/y51yLS7VJLK+qZ/ZDcdIqN1GQdM2dh66wNWrD7h39TK/nR/kzpEuflpSyqWWHO615XKvLZs7FY48ydfgfe4M3iYJfYyGPEzT4H7GJB5kTORxyixep47mRcZ0XmQZ8i5NhxdHu7ne28eFpnBI/Qsv0idD8ljepU3j1zRtTitHsTv4a3YHjeSoYhJHZDOZG6lHYJIRomTl8zKpAAAgAElEQVQLRLE2mAYaYxCgj7HKCPNQY8ShRrhHi/GKtsUj2h7bCBtEMXbYRTlgE2qNKNgM+3ALXGNEarlEirDw08fQVR8Nay2mWmkyXjyNafY6TBbNYqKZBlMsZjHZUpOv9UczzWkWjvFuWMfaYxhqioHKUN3HaBlpjEOSJY7JImyTLLBKNEeUZIko1QpxnDnm4UYYhRpjHGWJVaa9Ghjd57ihWCjHscwD4xQ7NKNFjAvR5yuFJqMjDBgbbsQ3vpqMdtdiiocJk9wsGe9myxgPO6b6aKkdRl2JPnrOQil6JgaSqeh6jsPAdzxGvpPRd5+MSVQgNkWliDIzGO1uzzg3c6Z4mzHaQ4uRUh1GhhjzRZgRfw7W4xOVMf8cqIttupKs2iZyatYQ1LCb6Dk9VJUN0BC9kVCTdFTTlaTqqMjXCaRUz59aURQV1qlUOhZS71FGi2s+i5xSafGZTWP4AuqjFjI3ZRmN0a20hdWzSlXBBnkOW+UJ7FJFsz8shINBnhyKlbIjOYDOdCVL8xJYXlfFsoXzWbZqOau3rGNn/05On1rFL6cWcv3sfO790MwvR3I4uyea4zuCGNglo2+/P/3dAfQdUdB9IFANjIf3+XJonycH9rhzcK87Rw/50HdYSn+3jP7DAWpg7On24/r5djUwDj96xMtnP/Py6TVe/Q6Mb57c5tXTu7x89neX8Q94FFLRAjQKEgBSCMUMPb3N0FNhpeDtv4HjK7VLKYDk3/V/BMY/StNvXj1Xl6D/CLf87fx9V/T/b2B8/5r3/FfAeIgjZSH0z/ZUA+OhGhm9FQoOV/iqYVEAxu5KPzUoHizzRnAU1fcVvupn3ZX+aoexrz6I3joFvU1KDtfJ2Vfjz/elElZmWFPmN4Ewwz8TYfolteET2Fg7k/51hlzYY8evfYE8PhbDo4EY7veEcPeIjLuDXtwZ8OJWn7DzWMLPe5wZXG/FoeWm7Fygz+a52qxv0KSzzphVNWIWV9iQFj4TY01hD/VHTBjxERNH/hMjPxWA6SPGfPYRU8Z8hOmsj5DZf0R10ggOLhVzfpsLNw96cW2fO7cOe6tXHd7t8+VOnw+3hVJxjw83jvpw7Yg3V7q9uXTIiwsHBIfRXe06XtjrysX97lw66MGF/e6c3enMie8dOLTGlN3LDOj+TsTZvR5c7A3gdr+CBwNBPDmu4vFJFfdOKrl/JpKHZ2J5fiqRlwOJnJ6tw5ncidytncmThom8njeWd/NH8b59DMNLxjO8WoPflkzjxQptXizRZHi1DkMrp/N2zSTerRrN+xWjebl8Er8u1aenSoNAjY+Y+KePmPCv/8yUP3/J5D+PZsZnU5jyyWRmfqaB9hcG2E50xWa0M6Zj3DEb70WoczbfzTtIS/4qZKJwDEdYovuZPtp/1sTsSwN8tCfTXiCG2wt5c1Vw9Qp5L6SehdV+6g0vwlaXbF5fy+LNtSJeXy3i9ZVC3l4v4Z3gPt6YzfDlAp5fyOHxTxncP53Mya1eLC+fREn4P5Hg9RFraqYxuN5Fve/65c/pvL2Uw/sr+by/mvdhjI7Q93irEG4IA8KFuY9Cb2Mhb28U8eZmMW9uFvHydi6vrpUxfHU2r24U8exWPe+HfvzdQRQcRqHx+BVvhv4RGIdfP+P1mxcw/Bie32BDfSZFfkaUemtR7a9PrcyAOf4G1MqMqPDWptRbhzKpPmUBhpQE6FOlNKZKaURlkBFlciOKZYbk+xuRKTUkXWZCssyUeH8T9cYShas+Yb6WBLgao/K1I9TfjRB/T4KlPkSpVESqQglVheHs4UtcWCxxUinpUheqoj1YVxvJ1tZMDrQ30NexllPte/lh0T5+WnSAHxYe5HTrQc62dXN2fg9n5/fyw8Jefmrv5+cl/fy84gRnV5ygZ8Ehulu2cb1zD0/WreVBQx6/Fcp5nOnB/Xgbfo0Q86vckidBVjwKEHE30Iof/EVs9zZjgcSEEmdTst1syHB3Jk7iQLyfK9GeDqicxQTYmiO3FxFoJybAzhqpjQhXE0Oc7CyQR0pJylRQXh1GSo4bXip9vGOssVNYEBDjRUVtNvWVCbRm2zMv1Zy2FGMWpejTkaLLsgwTluXY0Jpuqw69ZCpNSFXoka7QJ01hRJrSksgwa7xDxXiluaOsi0BWHkxUYxzRTYl45csRhdphFijGJtwVi0gPpivt+cLThI+d9fnUQZ9PxTp8Za3Lt0IQxsmQsW5GTHA3YoyTFlM99NCQ6KEj0cU/Xcq81hSaKwKpKnRj3bJYtqzLorMjg0W1AjBW0FIVRX1pEHkFvlhKdZjkMJWJEgOmyazQVNgx0VWbUVaTGC2ezEjRNL4ym84kS12mWekwVazBFPOpaJhroWVkiJaWEdoaxsyapo2epjb6Fo7MslMx1iKeb63L+dS6ns/tmvjatoYptiUYiHNxsClE7pJDmGsgPp6ROCkLSVt6lPi1p4js/BGvBf1YN/RiNe9HxG3XCJxzkdimfpoXbaOvrp6H6T68KDXjZoOY3rlhdM1ZTlVxDznVg/inrcA1eA4+ygpalhzk2I+P+OnyU/YfPMOcknnMji+hJb2azSX1HCtWcDvXgOHMqbzP0OVhuik3sgy5kTWL++nTGUrU5HXKKJ6lT+dJlilP0ky4t3c/dwZOcm1BOu8zvuVV1hRI/JIXyZO5mGxEj2ICO4NGciB4BAPykfT4jWJexFSCM0ywzXfBOtsPwxAbpsuMmOinyzgvDaZINDDw1cdOaY1NsA3WYQ7oyi0xChRhFWqHQ7QjTnF2uMTb4Z7kiHOsHbYh1mi76jHNZhajDMfzrd5opljNZJT+OCaYTmO86TRGGE1gqqMWojAHbONdsU12Q5Rsg3GMEG4xwSLGCFGsETaJZjhlWOGSY499lh3iNGtsUywQxRhiFG6AQYQxZsmWWGZZYpxugHWhCFmzHJcSH1xKZQQvSSF0dRaWJd5oxorQVJqi4WvAZBddxjnrM9bTjFHelug4C0PjtdAy10bLRJdZptroiGehbauJtqO22ik18rTHunAu9m37cZ+7EdeSenQVMiY6GzPJXYeJ/vqMjRAzOsmJj2PE/CnMmNHB5viFBSK39SfSIZW45FUkZ+8iP2kXlaEbKQ1YSrJ2BGnTfMid4Ub2JDH5Gg6Um8mpsoml1jGDJod0Fjiksdi7kvaQxbSGd9AQ0U592CLmhy1kSVADnfIKtimL2KHK4lBsNj1xifQmJ7A/LZlNWXl0FDVTV9lJVcNmWpdsYdPW7+g/vIyLffVcPVrM1e4cfh3I49aRRC7uU/Hjbimn9/pw6pAvxw75MHBYRs8BBYd2+3JotxeH93pyaK+E/bvd6Dnsx/H+IE70Kxk8GkT/IQUCMF79eRGvH9xm6DchKX2OoSdXefXkDsNPbqAGxid3ePX0Hq+FUvTz+//uvM8bIfzy/Ff1+5dP7jD05BZDj2+qz1dPbzP87A7Dz+/+g/63wKiGxd/DL69fPvvb3EVh1uIHfRjm/f/iMKrdR6Gf8ffytNDT+O6/cBifXDhMX1U4g2XeHJrjjQCMPeVyeqr86ZsTQE+1jCOVUo5WSumu8OVolZSjVf4cqfRTPxccxr5aBYONKnrrguhtCObQnAAO1wayr1rK9jIvOrPtaQo1JsluInLd/488369YU6rD4SXmnN/hxJ0jPjwaVPJ4IIL7PaHcHfThVr+Em70Srh/14MohNy7sduTHbXac2mTF4HeW9Kw05ugKQ7pXGHN0nS371jizqd2Z+ZXm1OUbU5trTn2eiNosS+pzzJhfZsrqBhHbFog59p0jl3e7c/+oFw96hAHj3tw76sndHm9+HfDjXp8vAjje7vXm6iEPLh/0UEPhxYMe/HJAwoUDHlzY58L5PY5qqa/3uvDTbid+2O3E4BYrTm534Kd97lw66se1gQDuCr2Jx4J4fELJgxNK7p0K5bezsTw6Ec/D7hjOLHKkL2ok17On8KhyOsPNU3kzfyxvF3/LcPuXsGYcb1dP4H3nNFgzDdbOgPWavN44nTcbJ/B+4xjYMIq3a0YytHIadxZqsCllDEaff4TGv/1PNP46Eo3PpzLtswnM+Hw8Mz6Ziv6XBliMEmM+whzzb20wH2GPn34w7YVraE5dRLAoAquxthh9aYjp1waYfaWPzHD6B2C8OZ+3V8t5d7NQXT4W1gK+vpbH8NUchHmMw9fSeXNNAEVh24swwHv2h5Lx7dIP+6JvlcLdCt7fLGH4UjH3T6Xx895gDqywZ90cTVoyv2Fh7ggW5XzL5oZZnNnoxsU9Uu4OhPL6Yrp6p/X7a3+4jULARShNl6jdxbe3S3h5R9hRXcnwtTJe3ZzNizvNMHSON+qxOR+A8e3/Bhhf/Q6M7wVgfHaDTU05lMvNqAnUoT7IgHq5PjVSHap8danw1qHUS5fZPvrMlhpSIjOiWmVGZbCxGhgrFEaUyAwolhlQINOnUGFMnhCQibKlLMqBwlB75uUGUxztTqLMmqwwT+ICXUiLkJGfFEFhaiypcdGEqaJICQsn0deFXH8rqsKtaU5xYmFOIFvnzOZ4+3rOLTnMTwsOcm7BYc4t6OaHloOcazvChcW9XFo6yJWVx7m4coCLqwb4ZfUgZ1f00b+sm1Mbe3nQe4pnR/ZwY0U1P8yWc71czvVCX84nOXMhwok7CT5ci5ZwLtKdvXIb5rroUehqRJqnFan+7qQppKQr/UgI9CA9xJcEuTuhXraEeNkS7udEqI/Qa+mBm1gHe1djlLkKQov8SW4OJbRGirJWjrIuDJc0Tzzj3QhP96OsQsWKWm86SuxYXWLDyixjOrOMWZdlyupsMe1Z1tQliyiJtSBHqUu2QpeMQD0yVObEhYrxlZvgHWNHZHU4YTWRRDUmEFIXg1uuFNMwa2b5GmIYZI1BiAOaKge+8TTmczdDRvtZ8YWDAV+LdBhlo89oO33GCdDopM84oWdNYsBUdz1meOhhprSmqjmRpjkqKgrd6WgOZvOqNLasymXtoiy+W1LImkVZtFaHUF4qQxZnzRS7CUx012F6gBWawXaMcdVihO0kRtlN4SvxZD4xm8QkK12mWukwXazNNPNZTDczZKa5LRqmLmgYuzFZy5ops8zRNHFGyzqIydYJfG6Rx6d29XzpsoBRrm1MdqhBR5SPWJSNp0MOfu7pGBqHYGiTgiRyPjGVewjM+x7n+PW4pe7FJaMPafk15DW3CF1wloxlR5nbuo/tFZ30VRVwrCGegy3FdC7tJrbpNPFzz5BSfQBpVDu+wc0ERrTQtOw4+8++o6S1G3nsYkJjlhIbtYgI7xRy7Bz5Xm7OrVR9hnJm8lvWTO5k6nEvTZ8nyRq8TRzDy7SJPMzU5X62JQ8yLLi8bjn3ug/xS0s6d5Mn8WueIXcTxnMpZiqD0frskk2jK3gGm5XT2SWfyi7/ydTGaKIqssGhxBPLDCnidAV+Dem4VcUxLcSWUR56THbRQ8vNGD2JOZoephgqHDEJtscy1BFxuAM20Q44JjjhGO+EQ6wTBlITdLxN0HQ3xizABqcIN/S9THAIc8U2zAXrMBcswpywinNHnOyBWaILRvH2mKZYYyVAYYYV4lQLxMkmiJNMsM8Q45rvgGuBM3bZ9tinm2OdZIhFnDEGkQYYxxtjlW2BfZEIaYMHtYerqd5XS+mWKmq21lG6qZKUjnSCK4OQ5XkRmO6OV4I94nBTdEL0mKrUwshfl1kumsx01GOGoxnTnSzQ9bZHT+aChtQNTUUATgWzcarfjmPLadwauwlduJegunYsYmIY52XFN75GjI61ZWS6E5+mWPOXODMm+BnhYG6Gcrot8Rpy0n3mkBu7jtnJ26lJ2E61kI72qiHPIIykKS5kzLAnbYYNmdpuZOhJSdYKJEUzmNmmyTQ4V9Ls08I8+Xzao9tZFrWAZcp61qvq2B5Wx47IOeyIq2d3Zhtb8jrYnlnL7qxKtuc1sKZkBfPrDtDS1s2qlTs4uHEx57cVcnlPEue2qvhlm4qb+yK42x3Dze5I9f+X49tlHNsTxOCBEAYPhTBwSKnuTzyy148je73p3ufJ/l1udO/35livgpMDIZwaCON4j4qBHhnXL7SrgfHFg/t/A8aXjwVgvM7rx7d49fiDyzj87B5vnv/Km+f31ecHgPxVXbJWw+LjW7z8HRhfCt/7HRhfP7/Lf9Z/AEYBEv/oY/zDXVT3OL76R2AUXMY/Ss3/N4dRDYj/uZdR6GEUtr38XpJ+xwueXOimvzqC4wIA1vnRXRtIX2UQA3PkHKsPYqBWTv+cQLX6hBL071IDZU0Ag/XBDDYoOd4UykCDkv4GJUdr5RyqlnG4JoDuegVCmXpjkYR5sVak2E8iSPdjEu2+oD1Di33zjfhpizV3DnvzqD+EJ8diuNPnx61ewd3z4uZRT24dFdw/H251e3HjoIRLu535YaOIU116nFqvzc87LLl8yF295eTGgIrr/aFc6wvnuqDeCK4djeBWbww3ukPUZeH7PVIe9nrxZEDC4wEJD3rd+bXHnft9Xtzv9+XXfh/uCS5jjxdXDrpxcb8rv+wT5MYvB9w/aJ8z53fbqYMv53bZ8dMue87tduTcXid+2uvM1aM+XBHcyV4p1wf8udPvz/3BQB4cU3B7QM6NY8HcPRbJo/447m0PoSt+LCfCv+Ze1iSeV05nqGkSL+aP4UX7CIZXjub16rG8XzeVN6unfIDFrlm836TD8A49Xu7QZHjbFNg5BTaOh67pvFmjzcVmXWJM/xmTv/4TGn/6Fo3PpzH18zHM/HwEM/8yAdNvjDD92hjdz2di/qUxll+a4T3Tk9ny2eT75hNtE4VkhhsW3xhhNcYYixE6KC012djoxftrLXCrmrdqZ09wFQVYzOPV1WxeXU3j1dVUXl0RVgUKpWMB6IRysXAKoFj291O4vjMHbtfBzRq4XsnDU2mc2xHA1mZ9FmR+zYKML2lJ/piFWV/w/Twt+tfZcnqrO9eOKnlwJl79d4WB3x/CLhW8+7Wctw8reHevEe7Vw4Na3j1aBC/P/w0Yh9/8ytuXL//LkvSr4acMv37Oe6Ek/fwmW+bmUaW0pEGlS3OoAY3Bgsuoyxx/PWr9Dan0M1Qnpgu89CiWGVMZbEpFkAnlCiO1SuUfdkyXKvQpketRE27G3AQ7lub60pEjZVWJklWlYdQmelIU5kRmkAPlyYHU5kTSUBhPSVo0qdFx5IQHkyd3olBmQnmQIZVh5lSFu7I0O4Peti71qr9zi3v5eXEvFzv6udTRx7VlA9xcfZzbnSe43XWCi6uP8tPyg5xYuJ2+1s0cWLiFfau2s79zA5vm17EkP4z2eBeWxzjQoRSxOMCMdl9jdsV5sS9RyoYID+q8zMjzNCfZz46kIE8SlP5EB/oT6GKDws0GlZcDsXIJUYEehPu7EOrvRIjMkaKMCMLlLrh5m+McYk1oWSBBdQEEzg3CuzEIaXMk0uowPNI9kKW5klIoYUG1K53N3qyf48r62dZsLRKzOV9EZ66IJVmWzE2zoDbNkuJQPfIU2h+gUWlEariY2ChbQuKciCsOIqoinOi6OEJqo/EqDsAyzpGZUgO05ObMUoiYpbTjK1ddvvUxRS9JylcSU0aK9RhrbcBYG33G2Rsw2k6XSa5GTJWYMNndgMke+kz3MUaZ6kXNnHAqS/xoLPVi84pUdnQWsnltCR1taWxeXcySxigaq4PILvNH23kik1w10AyyZmawDSPcNBnrPpOZMiOmy0wZKwCpswETxZpMEWkxVWTIeDMx05wVTHaLZaJbMmPsYhklDmGmjZJZNqHMcM5gtHM5o7wX8I2knRGuC5nk0IieTSlmFhlYmadj71DGlGlh6BgkYyzKxlvRgmfwIhwD2/GI2IAiq4eI8vPE1F8hesU5wteeJnXZRRbMO8fm2uUcaJnH8uaFZLcN4rn4HKELfiS2aA8hid8hUy5EGtRKaNIqqhafJjx/G5KIVfhFdBEUuRY/n0KCxeHkWtiyPciMWzkaPMwez9O0GbxI0uJN4nRI+oLn6dPVoZffckx5mmvInfYCXuxexuXmaC6kaHMyU0R31Cy6IzQ4GK5LV4A+6zN92VIUwuY0KSuUVuTEm+FX4IhVnge2WXKiVzRTcmgD2XtWE7V2LuKsCHQVbgTkJpJSP5sZzhZo+dgzy0eEhpcpGgIY+hqjLTPBLcMXZWU04khnHBN80PazxFzliKIoFN8cOd65ciS5gbjmBWCb7Yd+ghOTQsyYFG7BuBBjJobqYpJpgyjHDnGWFdaZlohSTLBON8chxxqXAkecCpxwzLbAIcMYuwxLzBJMMUkwwj5fTECjO5GLZVTvKaD9WCsr+haz9sAilu9tY9n+NlYdnM+irXNo31RFS1cJuYvjCazyxanYCftEWzR8dJnpY4ZhsDv28Uo8EkLwSYnCNy0Rn+xcpLNr8Zq9EUnpUaRVPcQuOklcxxH8G1ehnZzMX/xt+CrOjs+SLPhrkjF/ijVmkpsu1hqaBI82JnWShGSjGPICGilN6iQ/ppPyuC20hC2nOaCRHHEiaSbBpBhKSdD1Jk5HSsTMAKI0Iyl1rqbRfwmtipV0hHawJLiGpb7pLHeNYItvIjuD8vg+qoZtmR10FnQxv3g3a3KWsTW9lp3plXyfN5+1NdtZM38/W1ds4MjqGs6vi+TSFjmXt/lzfqMPl7fLuXcknsv7YznaKadznitr5/uyYXkIu9Yr6d7hz9HdAfTuk9Gz348j+7zZv9ON/bvc6Tnkz7HeYE4fC+fMYAQnjwVz69LSDw7jg/u8eHKOF4+vMPToNq8e/wGMtz44jk/v/g6MAjQKusdrYYj3kzsIgKjWk99PARif3GL46Z1/gEUBHj/6Awz//fn33sUPA7zfCKN2/uYsfnAY1cD4X2x1+QMO/yNE/rsZjH+AoxoYh+Dle3VK+h1DamDsrQrnVLU/vY0yjtYr6K8KRoDDEwII/g6Ng3UKNTyqgVFwGMt96S73VQPjqXnhCDo5N+xvTqMAj4NNKvqbVPQ1BHOwNoDvK/1Ym+NLua8pSq3PCDP4N+ZFT2VbnSGDK0Xc3OfFo4Eg7vcH8eh4CA+PKXl8XMXQ2UiGzkTw/FQYjweD1HMdz2+146eNZlzeLuLGPgfuHPHgt0EpD4/LPqSQT/rz4LgPj0768fSUgucnwnh2XMmzYwE8O+bD82MSng668ajfhfu9Lvza48q9o+782uvFvT4v7hyVcKPbnSsHXbkkwOEeJzUQ/iycQhhmlx0/77Lh3E4bftphw0877fhx5wdw/FnY63zQgytCKbvHl8tHvLh6yJNbPX7c7pdxvS+Aq/1B3OgJ5f6hKM4v8aDd90+cCvucu1ljeVI5mccNE3gyfzzPlk7gxarJvFw7g+G1WrxZpw9dhrDZlHc7rHm6y5rHuy15vtuENzt1YctM2KQF6/V4sESf77O1EP35I4w/H8fMz6cw+YuvmfnFp8z6yxisR5liNcacmR+Pxuiv07D8VBvHkeYkWkeQ5hhHqmMM/lpuWI/Sx36iAfaT9UjyNGFPh5x315t5c72cYWFP9PV8Xl3N5+VVIaSSzdDVVIaupajfvb5RqC4TCwO4hUHcat0RBnP/Do4CMN6dA3fq4HYt3J6jBlFuVoJQTv4pmzvd4Zzd6MHehcYsKR7FnPh/oTX7S5ZVTGT9PB3OHQri8cUcXgu/9WgO7x/W8OZxNTxqg0ct8KIFni+FVxd4+zsMvn5zn3fq/sV/LEkLgRehJK0GxqHbbJ2bR0WQGQ0huswLN6BZZUCz0oiWEHPmKS2ZE2BKsbce+Z66FPubUB4ouIumlCmMKVMYUqE0oiLYgIpgPaqV+jSEm9AWL2ZFlhsbSwNZku7Gilw/OstCaExwI19hQUmEI42ZgbQVhlObGU5RfDQ18cFUhNhRGqBHVbABhYEm1MYFsnp2BTvqV9G/cD8/rz7F1e9+4vp3P3Bnww9qULy+tpczC7dzatE2ji3awoHm1axKm017XDZVkalkRSSSGhNLbFgA8So3MsNdyQv3IDPIjQQ/WyI99Il01iXSXocoR32iJRbEKlyJDfUjUuVPWKAUbzsHfOxt8LIVI7GxQGJrgdTVlmBfV0IDPAgJcCNMLiE7JYyIcB/sJMb4JLniW+qNT0MAksYgJHUqfKtUeOZ64p3hSGS+E8WZptRkm9FZ78nmWnf2NXqyvdyB9YVWrMoV0ZpqRHOaCQ3xZpSG6JOj0CJdrkVupCUNJXKqy1Rk5MmILwkmojyEoDIlkjxf3PP8cMz0wj7dG5NIJ2bJxXzlNIsJCissikIZF+rAKCt9xloZMM7GgAl2hoy3M2CKqylTPcyY5G7EWBc9JnoaI5ZbEpniTnGhH/XF3mxZkc72zkI2ds6moT6a9auLWNYcy/w6FXOaVIi8pzFTosm0ADNmqGwY46vLBD8d3EsUhM5Px6VExQRXLcbbCKNadJloZc7XFi5MCy5ghKKGzxRz+VzeysigNqZ6FaHvk4dBUC2T/Br40r2JL1znM06ylIn2c9GzrcTEMhML83QsLUvR0oxHXzceU7MUHDzLcQiah03UMqySvkNS1o13TT9hs/cT1n6awM5rRK+9R035dnpXbKRvdzfysk6+SNiHdlkPdtk78YpYTXTaVkLDlhOiWkyAYh7eQfOQBM/HXd5OYPh3KMM7CVK24eNYQJCFgkI7EYdijXiYq8Fwynjex4+FhHG8Sx7B05SZPMvW42nGVCiYxKMaGx61BXC9yoXTKTqsU2qzIVbEjjhTdkYasCHBh7M7N/JTTy9HN25heWkB8dkBmCXY4lAYQPqSaiqP7Kbo0HbKB/ZT0b+fykO7yF+3gpVHD5PbNpeZTjZoeNgz1k6f8Y6Co6zFKFsNpkoM8cxVElqXind+GA7JMqzjfHDJDMAtR4qkMBDnfCnOJYFYFfoxK9mezwI0+SRgFn+WafIvvtP4VDadsWF6GGbaYFPohChbjDjTAussoU/REmA7NAgAACAASURBVJtsMQ759jjlW+CSZ45znjU26WJME4ywzTZD1SIhaUUgSR2BzD1QwnfH5rOtr4NN/UtY1b2YrsG1bD/zPV3d39GxczkVa5oIrk7BKTcExzih9UKGJDWRpLp6ZjfNJT8zkwhPL4KsbEnwDiBREUmYqpzQuJUkFO8lveUMyqY+ZAsOIV2+nc+jQvg62Z3PEgz5S7Qmf1YJ6zP1sZ6li3yyGcpvTImf6kmaQzJ5EXNJjWonP249NdHrqY3sZG58J/PiVlAqraDct5j6wCoWRCygJXwlrTGbWJS4jyWJu1kTv5JVAVkss3FjjZkpXWZmrLOTsCEkj/U5S1lZvoNFtb2sK1jGyqA41vvL2RGRxNbcJna3drG7YwUHl1cysCKW85v8ub7Tj1+2+HBusz/XDyZx+vt4VtZ6kh1pQFqEJRmxjsytdGH7Ghf2bpRwdJeUnr1+dO/x4tAeCYf3eHP0gD+DPcGcHozgxxPR/Hg6jDtXlvPq/i2GHjzgxZOfePHoCkMPBWfxGsOPbvJK0OObDD+5zZtnd3j7/C5vn9/jzTMhGCOApfDZD5/5cC3c/12vBWj8T/pvBYzPfjnCsboYztYGqh3Gw3MCGKxRcaI+iLNzwzgpgN8cufo81ahioCaQ7lIf9hd60FPhx8nmUM60RnK6JYJTc8M53hTCQH0wA/VKBhtUHGsUFEJ/YyhH6sM4WKNgS6EnrWFmJFuMJHDKP1MsmciWCnMGVppzaY/VhyTxYBgvTkQxdDKKV6djeHU6mpdnonl6PJS73f5c3SPh5l5/7uxTcH2XlEvbvLi1X8qDniB1sESAwyfH5Dw7HsiLE4G8OBbAi2P+PD3mzZNBDx4PuPKw35kHvc7cO+rC3aOu3D3qzp2jHtw+4sGtw25cO+DM5X1OaigUxuf8uMOWn/c4cmGvC7/sceSX3fac3ym4jILsObfTgZ92OfDzbid1j+MvByVcFMI7+yRc3i/hykHPD32Qh3240C3j6qFgrm6Rsb9Qm+8CP+dY2CdczxzFw6opPG6eyuP5k3m6dCrPVs3kxVpthtbq8arTmDcbzHm9xZqhnS48P+DL0wPePNvrzKtdIt5u1YcterzfpMeLdfrcXmKB2xcfYTd2CsbjtZn81adofv0nZv3pG2xGGGM/3pKZn32NwV/GYfHJdFzHmKDS8yTLKYpk22C8plniMlkfh8ka+BkZU6AScXJbHMPCMOxrJby6XsDQtTyGrhYwdKWQoat5vLiWyYtraby6ns/wjQJe3yzk9a1C3twu+nDeKlJfvxXW/t0p/pBkvl0Nt6vgVgXcrIDbv+tmGW+vFPHyfDbPf0zn6Q/pPP4hjWc/Z/HycgHDN0t5faec5zdmc/9SPo+FHsnfann3ohEeLYBnC+F5K++eLYHhX3g7/EztHr55c5/3/xdgfPfyIQzdYuvcfCqDzWkM1aUlwogmpR5NwQa0hpmzIMKKJqUl5VJDCrx1KZIaUCozpEJuQrXKnOoQM+ZEWFCpMqJSaUCNyoDGMCNaosxYnCDMMfVgXZ4Hi5Ps2FqtYltdJM1xDlRH2NCW4cPiPDlzMwKpTVLSkiylNdaB+hBjyhWG5EgtaclOo6O0gaWli1lTsYadLbvpWXqE3vYD7G/cyJ6alaxIrWRxfAGLEvOpDoknxzeYPIkPxd7eZMtkhHn7oPD1JjRYSlykjLhIf8JUPqiUMqQBXshUjkj9hdWFdoQEOBMa5IFc7kZAgDsBPm7InB3wMTPHy0qMp40VHtZiXMWWuFmJ8HSwRiZxJlwhJTokgITIIErzM0hPjUHkZYx9kh1upV64V/jiWS7DI8cLtxRH3JKtUOY5kJ1uSUqUFmVppqxr9GVfu5J98wPoKrNjTZEVy3PM6cgwYUGyiNpIY4pV2mQFaVIUYUKzsFSgJpzCVA+yCwMJz/UlIMdH7WD6FMkIa44nYl4yARWR+JeEMc3fjMkqaywrwtHOk/Ol+SxGWuj8DRonO5qqoXGiizET3U0Y42rIKBcDzJX2BKV4kZXrR0mGK9+1J/N9VzEbN1Yyd34q8+cl014XTWulgqbmICRKHfSlOswKtmRaiDWjpHp8JZmGe7WSrO/nEL26CJNYJ8bYz2CMSIuxVlaMcFTwjbycTyI6+JeIdfxLaBdfR29BM2YdOqELmRTYyARFKyN85vGVyzzGuixkkk0z2jYVGIiyMLNKwdIuDR1dBXraAZiYhGPtWoC1vA2buPUYRq3HMm0Xdtn78cjehUficgJSlxKa34VjcB3lS/ZRtesk07Pb+DiukzGyzWh6rcQxeAXhSVtIiO8iLnwp4cpWpLI6XCSVuHrWI5MvISJ8PTERm1AFNRDslUSEjYTZIjMGwsQ8ztBkOH0kr1LH8CxJl6EUfZ4lT4XCCbwr+CvMm8GbFkNuV+jT5fMXWiSjWBNryZYUK3ZnO3NmVQt9PafY23eV7Xt+YMfG/aw+tIXEtXPI3bSARQd20jTYR8OJQeacGKCsp5uyA/uZs2M3ey9e5eAvl6hdswpZViq6fs7YxgQQ3VCIrCgB98wQDFUu6CrsEcf64JodgltuKC45cpzz/XAs8MM6zxPTHFc002wYF2vKnwNn8M9+0/gXfw0+VRnyiVyPv0g1GBNmiFmeM46lHtgV2GOXb4NdnjWiDHNEmeY45prjkmeBY44VNunWWCQZY51hiGquK8nLfEhe7End9iQ6jpaT1BqEbbIFroW+5HTV03V+kI2nfmTh90epW3WQzPpNyNIXoszZRFzlIZJrjpBatIOipGXkOKZQZiijUVdCs44rc3RcqXaJpVBeQmZYM2mZG0iu7SGh4wxxXSfwmL+UcfEyvgk3ZWSIISO9RZi7uGBjao+zphUKTQcixlqRbh5MRVQD5dnrKIzvYnbsFgojNpEX1kV+yGrKVR20RCxmXlAzbcFzWRK/hoWJm1iYtIelibtYG9PBKu9oVovM2Ww6ne1m0+m0NGKRsx+Lw4vomr2KgbbtdEhD6bA2pctWjy4HU5b7+LEpr4w9CzvYtmwem5fOpn+FL2dWO3BmnRunu/z4YWsUx7cks6EthLIUZ3Li3EmNklCZa8eGdmt2d7pyZLsPR3Z6c3inJ927vTiyz4fewwEM9ARzvD+UH49Hc/ZUKLcvL/s/AuPwEwEGb/Dy8XVeCX2Nz2/z9vkd3jy7zR/vhPcfoPHvoPgHNP5nWBTu/1sB49NfjjAwJ+pDSbpeSl+TkjONUWpYFADxmNCfWBOoPo/XKtTA2FMh5fBsb/X18QYlp+eGc7Ylkh9aozgzL4ITjSFqnWwMQdCpplBONoRzrDacY4LbWOnJ9kJXViXY0aayItNmLJmOH7MqfyY9S825tMWFm7s8edgt59lACEPHw3l2LJRnJ8J4OKDk1mEp1/Z7cfOAjFsH5Vzf58/lnV5c3+vLvcOBPOoTnMTQf6cgng768fSYL48HPXnQ78avvS7c63Hm7lFn7hxx4c4RN+4e9eDXHgl3jrhz85ALV/Y5cGG3LT9uE3Nuhy0X9zlzrVvC9W5Prh5058p+Fy7tdebiHmcu7Hbmwh4XLuxx5fweN87vFYIxQq+jhIt7vbm0z4uL+zz55aA3vxyRcuFIABf3yji/xoOtiePYFPA5vapPuZAyinulU3hcN5Un8ybyon0yL1dOUzuMLzpn8rJLi9ebTRj+3oahXW68PhLE8BEFwwe8eLPTmndb9eB7Ld5u1eDVhhm8WK1Brvlfsfzqa0TT9Zj49b+i9c0/YfDxt9h+a4TdWDN0Rn6L7ThNXCcaEqhtR5C2E2EGHiTbyPDTMMVx4jRcZkwh1N6M2hR7rvfn8OJyGS+vFfLyej4vruTx4koRQ1dKGLoqQKMwCieTV9fzeHUjX63hGx/g8W/3NwXYK1ADpDBo+60QVrlRzJvrxby+Ucxr4bxezKurwu8W8uJyAUOXCnh1qYjhK8W8u1UJ9+bw/kEdbx/U8+5xE++ezWPoYQO/3ijl3o0ieNoOD9vgsdC/uBKGL/Lm/xUYXz/n7dBv6rE638/Lp0plSWOoPg1KXRqCdGlU6NMYZKh2GZtU5lQFGlEsFRxGPUql+mpgrAsXUxNhqS4dV4SaUBliRHWIEbWhxjSFm9EWbcaKNFs2FEtYnePCxlIp2+eE0J7mSmu8A4vSPejI9KE9S0pbmpSOdAnLUh1ZEGtFjcqa4hApC8pqmV+1mLaq5SyuW8uquVvZsGAHm1o3salhFTURGWRJAsn28ifHT0aatzfxEg/SvVxI93QgxU+CysMVpbc78UopqeFSUsL9UMrckEo9cHK3x83HGi8vawJ8HFD4OCAT1hh62+LrLiLQRUSog4hoKzOkNpZIbCxxE5vhbGmCm5UF7jaWuNuK8PdwJjJYRkpsGPMaGunauAVZUjCe+VJciz0IrA0gtCYI32RnbOQGOIYaE5hqS06OK1kZtsRGaJMcqcmCGje6WnzZUO/BmmIrVmeZ0JllRkeKiKZYM8oj9CkM0aI8woCmeDHtOZ40ZUoozvUmMdeTsDxvFLm++Bf4E1IfRdS8ZCIaEvEvDMEqXoJRqjfmVeHYtKTwpViHL0w0+MZcixFmQpLZkPG2hkxwNGaCiynjXE0Z42bMLJk18uwgIhM9KM/xZUlzDJ2r8ujaXMWSzjJKS5WsaE1jSUMELU0BhCZaYqEwRCdExLQwa77112GMXAdxoTfR6wpI2FiB02wlkyRGjBXpM8pUzETXSKZEtvBt7Fr+FPYdoxP3opF8gImR3/NlwHI+95/PV7JmPnGp4jPbKr4yr2KiZR1GTnVYupRi51WElVcWuqZBGBkpEFvEYGtfhMhtHpY+K7GWdeEZvo3w1H34Ri7EMXA+JpK5aLrOxsInG+eYVrSyN/E/8vfwUcZ2ZljXo29Tj0i+Av/ILpJTtpIYu5aoiCUEBs/HyaceG48mXKVLUUVuITZyI0nRbYT7pRPhqCLVyp9qOwcOJbpxId+KGwWmXEsVcT/bhSelzjysFfF4sTkPlltwebEVy8JHUuc3hmKnESyLsWRhpCktsXac3raRbftPsenQFTbv/JGGijbWHt7JwrPdNPQeYXnvj8wfPEnNkR7Ku49SuO8g1Yd66Og7Rf/dx5y48xvbjp9k6Z5dNG5ZS/3W1cQ2zsYnJw7HRCXOKSo8siPwK4nDMT0Ix4wgHNL9sUlzwzLFAZNUO/TTbJiVKmZSghnfhurxSYAmn8t1+UJhxL/6G/FZsDnfqEwYE2KAZb4AjW7YFdhiX2iDU7EtNrkWOOSa4SScOTbYZtgiTjHHIkkLh+xZ5Hf6U7jGj6oNSgpWqbBNMUcv2hjTdDeUbfmsPt1D94VrnD59l13rjrGkdAOtuZ0UV/aQUdVH5pwBSur7qcrbSFNoHfNcEphr7k+tiQeVlj7M8wxhcXAKS+KrmZ+1hKayrVTW7SWrYTvZ7d8z2UfKl04WjLS3wNQpkKiQQmJjK0lKqsbPWo7sc0PiJrtSHVBBc84mikK+oySqi8KoDRREbqY4fBN1IauZr2ilyTWfevsUFviV0hHRytLIVSwLWcVyRR0dbmGssLVjg7Uhmy1msUFsxEpHZ1pd/FgsDWezLIRGXW2WW+qyRjyLLgdjunzc2BwbxbaiXPa2VrFtQSnH2qVcWC3h2hYFl79XcXVPPKc2x7CjQ8m8ImcKE8UUJtnTWu7Alg479qxzo3urDz27fBk8GMDJnmBO9Co5JZSiT0Rz9mQMF84mcO6HSO5eXaEGxue//vpfOoyvhdKyAIQPr/Pq0XXePL2l1usnN9XPhXcfdJPhR7f+ox7f4s2TO/+g/3bA2F8dyckqKX3NgQzOC+V0YySnm0I4XhdEX5VMrZP1wZyoD1Y/E54fq5VzqlHJyUYVp5rD1Do7L4IfW6M41RSmBsWTDSGcbgjhTFMYZxpCOV2r5HiNguP1Cgbr5fTWBXKwWsrKVBFFnqNJsvkr86Jm0Dtfh/OdYq5vc+b+QV8edEt53K/g0YCC+32B3Drip3bsLh1w4uJ+Oy4fsOfKAQeu7nPkzmEPHvb58/xEMM+Ph6jdxscDch4NCMEabx4MeHK315WbR5y4ecSZG93O3Ox25Va3O3eOSNTAKDiNtw67cm2/E5f22PHLbju1oyj0M944IvRVeqlH/9w87Mn1gxKu7vfgsloSLh/w4uJ+L37Z56mGxQt7Pfllt7daF/f5cP6ADz/s9+LUXk9ObHBhcL6IbfFj2Bn0Nb2qrziXOIbbBVN4Uj2VF40TeL1wAm+XT+DN2gm8/G4cLzdOYHiLNsPfW/Jylwtvu+W861bAAW/YaQVbtWD7dN5um8TrLeN4vWokq0I1sPj8EyZ+/AUTv/kfaH71EcaffoP9t4ZYjTTEYNwIrMZNI1LsQZFflBoUAzWsCdCwQKZljOuUSfgbzyTK1Yh1jQoenSvh6S8FvLyWx8vreby8VsCLy8W8uFzK0JVihoTS9LUcXl7P/Qd9gEgBJPMYvpnP65sFvLmZr9ZrASqF8vaNAl7eKGToRhHPrxfy9FohT68W8eJqCa+vljF8rZy3t2vggeAizoVnbbx/3sa7oYW8HlrA8ydzuX+rlKtnCnl2oxaezOPd8+X/Dhif8ebNr7x/OaTuY/zPY3WEkrTQwygMTxXG6nzfUkC1SkSDSp9ahTb1it+BUWHAXKUJTSFmVCsMKZZqU+inpQbGcmH7i9KM6nBLKsLMKQs1pUxwBlVG1ISa0BRhSVuMGR3JFqzLc6Iz35WuQgkbSvxYnSOhPdmJjhRXOlLdWJntQ3u6BysyHFmVZsuSRHuaoj1ZWFDAkqZlLGxZz/y2TSxevIUVS3ezuGU9i+uXU5VaQrKPgiRPbxLcXYl1dyLK3Z4IiQMJvg4k+tgS7eVAsIsdKld7Yr2dSA9wJi3AgRBPEb5uItycLfFyscTfRYzc2QqFs5hAZ0sC3Szwt9dHaadPirMZOfYmBDuJ8HUQoNEUd2sTvB0s8XW2wtNBjIu1Gf4ejiRFquhct4HDJ88zf2cXATWRSOcEoKoNILYykKgsbzyDzfAMNSco2YGUNDei4sREx5sTHadPTqYpjWW2rJzjwnfldmwptmZrthlLkyyZF29JTYwRs8O0KFfNoiFUn7YYER3ZEqpzJaTnuhKV7UFIti+yXB+CKpXIq0JRVkUSWKDCMcUXi2x/zGrCMW+ORyPAmZE2BnxrqcNIcx3GWxkwwcaICXbGjHc0YayzCaNcjJnsK8Y53peQBE/ykj2oyPVhaXsGqzaUs3RTNeXVEXQ0J7NufiLzm6Qk5zhhrTJBS1jlFuPACLk+38g00UgQEdiRTFhnIY7lkUzxFjHWwoiRepZMsg9nVmQbM1I2MiLiO77wXcII51Y+lXbxcfhuPg5ew/90r+Tf7Iv5TFzCN8azmWhSidirFRvvOYg9Z2PpNRsz2xTEVkmIRWmI7csxc1uAocdSLHxW4CZfQUj0asz96jCQdDDLaRFT7HOwkSQgCVjADNVOPkrq4aOCPUxzqkfbvh5D6VI8QjqJS95GXPx6ouM6UUStxsq3FQPXVsy8V+IevIHk5HUUp64gLaCEWOdYou1CCRX7M1sWwp7yTG63Z3KjWsLNmmQeryjj0a4KLnUXc3hTKHXF5sSrZhEhNSDGYTLl/nqUKAwpiHTh4JYtrN91nI37fmbb1kE65rSycsd62n88waKfbrCk7y5LT5yjpf8UVYf7Kd3fw9ze03Seuczph6+5MgQ/PnjE5oEBWrdvoGhZGwlNFShKMvDKisMhQYkkJxqv/GjsUxVYJfpjl+yDY6obokRbLNPssC1yw6M+EOfaAJxrg7Ao9GVCiDlf+unzrzJLPg625vNgcz7202CkQhNRnj32RQ7Y5IuxzbfEOscU2yxj7LPMscuywTrNBotEY0xjZ2CdMpncNZ6Ub5BSvEpCSJk19nF2WCY4IErz/F+svXdwk4eavp3ZPZtT9pQkJxUIhBq6u2xZkiVXuciSLLn33nuvuGBjsHHBxthUAwbj0EyoIYWE3gmdkEYn9OYOhuubV4bknLP77exvZv+4R3pfG/iLmWvu+7mfh4CqJFq/6ODM6aPsXraSz/Mr2Rycwnb/FJaHzqA5tpIF6fUsL1pIe+ZcNkXm0KkPY73Ki2Z7Z2pVWhpUGprddTSpA6lxj6ZSn0VZ4Ewq0lqYW70en+hiXKNzsdHGEaUpozBiCfklG5m58AsKixYROUpJyghXSu2yqY/tYE7oFsoi2iiPX8vMmE1UhHcyP7idZZ41tCgSaBB502gTQINLLIs1Jaz0qKVVV8pSdTzLnL1Yae9Ah40162ysWGcvp0NpzwpbGzokEpZZWrDMRkybUsEn7o5s8BCKVGo+i/Hks3Q/9lREc6bZk8vtXtzeEs6tnVHc+iaBS1/Fc2xTGDuWe7GyVsnCSns2Llazq0PDno169m3x5MBnnhzfHcC3B4M5tj+IU8eiOHcqgfOnk/jxXCoXz8dw+8oq+u9cp+u2cB7wv0bST4U4+uE1Bh5eNejpo2sI74TPf333r8D49OH/BhhfngMc7O/mHyXMMP66Smegl2cDPYbnoTlFYQfjKwkXXH47Afjbbsb/OsM4KFx5EUov/c9ezjD20/XDfo7XxnB6ri8H6/w5VB/K6fooAzAerPThSJUfp4R388IM776tC0ZwHg3vGsI52xTFqYYIjtUGG+Dx/IIYzglu4/woTjdEcLo+3KCTNQGcqw/iTG04F+bHG37ndHMwxxbo2VvvTke2giLX8USa/JXm6D+zs2oSJ5bLuLxNzaUdbtzao+PWfj13D3tx75g3vxzy4NIeBy5+ac33X1nx4y4rLu4049JXYm7vczA4iV3HfHl8JIAHh324d0TD/SNq7hx25+YBF67tc+LaXmeu7nHj+h41N/d6cGufntv71Nzer+aWEEvvVXPtGzcu7XLhxy+dhxzGPVpuHvTk1kFvbu335sYePVd367kiaI8nV/d6c2m3Nz9948mPu/T88JWOH77w4OLnwnogDad2uLJ/oy27O2zYtVDEFzMnsy1uOF+GDeNYxPt8nzSKX/In8KRiMv1zP+ZF83hoHQ3tH/Js3Xs863yXp5vG0r/ZlP4dcgZ3qXjxtQa+cobPrGHrVNg+gefbRzO4ZST9K95hU9JUbN79PSP+8HuG/+01Jr/5GpZ/ewvH96cjfW8yZqPex37cBEJljlRFppGg8EA5bBqqj6biZ2SKl9F4IuwmUxnvwtnPC3l4oYjHP+Tz9EbxEDReERzAIWDseeUyCjH1FeGm9T/LAJivXEfBZbwxg+c3igwaFODxmuA8zqDvWjE9AjBeK6HrWild18rouVrOwNXZPLtRxbNbc3l+vwEet/D8SQv0LeV571L6uxcz0LOIge753P6pmlN7k7jzUwk99xbzou+Hlw5jF4NPb0OvAIyCul7uYXxgKMUMCJdengoXYIaAcUtTIXPC5cyLsKQuxJy5AaYG1QUL8bSYhnAp1cFWlPmaUuxtzEyhLe1tTomPOZVhMuZEy5kVKaU8TEx5sACSltRGSqmPsKAlwYpVOXasK3JhfbE762eo2VSqZ0WakhWpzqxMc2VdgQersp0M/0c6Mmxoz3BkWbo3nfVzWd20krZl22hd8SWtq3axdOmntDS2kZOYS4J/GOm+/sSrXYl1syPWVU6Mm4x4rR3JegUpejlx7nLi3GxJcJWT6iqh2FtOkZeERJUpIc7GBLuJCHOTEONuQ4yrlCilmCgXMWFKc4IV04hWTGOGWkqZi5hYVwmhrlKCXSQEucqI0jsS6uGAj5scF4UFGqUML7Uj1VU1nLh4lf2XzrFkz0oiqoKJKvcmvsCD5EwNcSluRKY4E5XhSlK6G3GpTkSn2hGVJiMuXUxOnoSKPDHLSmzZPsuFbXlSVqbb0JImpz5JTGX0dCoCJ1IXYsSiWCkLk+ypzXYlP9OJtDw10Xme+GdrCSoLwHuGP/6lYQSWROKc6YsoQ4+kKgrLuTHIUwMZ7SZhuK0po2wtGGtnyWi5OaNtLRjtNOQyfuhqyXCVGKtQN2ILI8jM8CIvW0/dvATa1lfQun4W8xekUzUjkLUtSSys9SQl2xHnaBmmEXImx9gzLlLK+75TGR5kjLI2DN9VudiWxzDKw4YPrEx5b7IFw800yOObGO45l987VvKaxQz+YFbM33w28Mewz3jDfzWvO5XyHza5/EU2g1F2NUyU1mLjvgArZTlmjjMwV87BzmUm9soSzCV5iOxnIxZ+rl+GmX4R0oAWVJFNjPNdwki3NsY7LcTItRBb5yR8dCtQBOzhjah9/L7oC97waGasezPTNC0ofFYSkryDgJiN6CM68EvbijRwJaMdG/hYtQKH0I3k5K6mIn0NBUG1JLunk6BJIEabS5huJoVJDexes54L7SV8v6qVm19s45fzu9h7Zh3BOQ44RVjhHOGMS6AatYsFOpvxeDlMQeNqSVXlbNZs/oY1G75i6/odfL6mg092bqT19EkWnLpJ097bbPvpNjt/ecyK0z+y+Nh3rDzxPZ0nf+KcAIxdz/n5ST9fnT5H6bIW4mbPwDc3mZCSLLxyEnFLDsc5KQRJuA57YSYw2guXVB8CSoPxLvbDb1YAMYsTKfqsgozNxaRtKiOsNRtlWTDjghX8xVvGXwMV/DlAwh+8jHjNaTgjA6dhn6/EtViJbb4U2yIJskwL5OlWKDLk2KTaYB1vgWXUx9ilTCBxgQPVnwaS0mhD8AwZnhl6nNPVaAp9iJoVQUNzLl+1lLHKW8lq6+msnTqGtlF/Z9XHo1kjMmG5xIpWOzntTnassDRhhclkVommM2/6eBY5yGiSimi0FlEvVzBP4U6TXSDN6lSaIippLF/Dus3nqVr4DemJyyhWziHTcTbFWWtpWnaA+jnrKbIIp3i8N7mTwyh1KmeBfztzgubTGNdGY+x6qkPXsiBoBSs1FbRah7HIxJn55nbUm9iyRBrIGpdsVmvyaNPns0SVb5zF9AAAIABJREFUQIuDH4vlLqxW2POpixMb7G3YoJCwWSbjE4U9bc4qWlVaVmk92OKrZU+oO/tC7DgULed0ppIfa924tkzP3fXBPP4ijsf7knl4KI3re+PZ2+HO9pWObF/tzGdrXNnbqePgFm8ObvfioACM3/hzZLcfB3b5cOJQmAEYL55J4YczyVw8G89twWG8c5nuOzfoeXSBngeXX84w/szTh69gUYDEIQ1BogCL/x0wCr//m9MotKyF1TxD+s1pNDiMQslFKL087X386w3pfyzBCHsYXwgnAIWF3UI7ur+Hwf5engsnywQ97ePFs34wnPz7bX3OqzU6/93n4PNnPH8xAIOPDMA4+PwFT74/yJG5gZyYreVYfRTfNsZypi7YAIenG8IMs4vCPKMAioKzKHwXJLiL5xdEc6E5hrPzI36FSmHu8UxjOGfnRxp+Lnw/3RDOmfkRnGuO5rtFcQadb4nhTFMkpxrDEQo1Qut6T7metSlyoqz+QozsjzTET+arBc6cXOfOD9vduLzLiWu7Fdw6oOD2IRse7g/nwZ5E7u4O5tZuN659bc3lL424/MV0bnwt5skhLV0HfXl4QMPdI3KD7h2x5d4RB+4dVnLngDN3D2i5d8CH+wcCuX8gmNv7ddw9pOfeYW/uHPI2tLOv7tFyWVjgvVvLlb16bhz04ZdDftw84MeN/b5c3evLlX0+XNnvx5X9Afy815ef9vjw4x5fftztycVdrny7TcHuT8z4YuV0di035csF09lRNo6t6SP5NOIDPgsfwZmYN7ic/D538ybxuMScnllintZa8rzJGJZNgDXDYO2bPF8/jIHOcTzbPInBz6bx/AsTnn9pyrOdxjzdOo3ngsu42Qg2mjDQZkZ7/AfYjnqNCW//jtFvvMmE119H8tafcf7ofab99Y9MHzYc8UfvIRs9DMv3P0DywVik745DNX4q3saTiZCNJ9XtI75dl07Pd3PoNcTPQlQ8JCGO7hHmF4VnwQl8+dx9uZh/Vc+VEvqEOcMbM3l6o9ygF9dn8uLaTJ5fK+f51Zk8u1pukLASp+/yS10pp/d6Jb2/VPH0bi3PHzTy4lEzLx4vgq6lIMwodi2HrhU8727laZ8Akiu5/3M1h78I4/juTAYeXTAs6X4mLOruvwPdvQz29hgg8UWfsKRbuCfdxdO+Xgb6ew07G+m5QueCXCoj5dRHiakJt6Q6xILqEEvmhlpTE2ZDtTDD6CumSGvCDKEp7SWm1MuaEk8rZvnLqI10oDrMxnCyTFizU+5vRmWwiLoIS1oSJazIsqWjwJH1xUo2lihZW+DAynQFS+KlrEpTsrlIzYZMSzZmWdCZac7mHAlbCl3YMCOIzupStixZS+fKg6xedpKGsiryYyOJ99IQq3E2wGCySk6qizVpThYUa22YqVdQ6i6i2NmEma6WzHKTMtNZRLWHJcvjHNmQr6EhzIpS/XQKPI3JDxWTGyQi3cuEDJ0ZBd4SctxFZDtbUeAqo8TdniJnBQUu1mQ5mpHhZEaOu5g5UR6keSoIVFqgd7ZE7SrBSSnGy82WipRYdq9vo6Uyl7hAJZGBCmIj7UhNcSYp1YGENDuScxxIL1QSn2VPUKKUgBRbArIcCMyyJSDWhIwEM1aWudBZYM/KPAULMqyZnyxiXqwpcwInMzfYmHkRVtSES6iPc6AhxZXSDDWJBZ6EZ2rxS9XinemDZ14wrnkhSDP9sMr1R1Eehe2saOQZPrzvOI0PbKcxXFjMrDBngsKCMTamjHUwZ5yLiNGu5gx3MkcUqsa/JBG/3FASy6Ion5fGsrYS1nbMpG1xBrPyPajIVNJQ7E5GjiuOkRIshBNvUbaMC7TgQ8+pvO9jxJQsNZq2IpQLsxkV4sh7ChOGGU1j1FRL3p/ixDhlOiP1dbwfuIa/BWzi936redtnEVPd5zHZrpg3bPP5s1sVb7ouYIJNC5aSecjsqlGo6zBxqsLWKR+RfRHT7WYhVtbir5qFyqkKS5eFTNe1I/Jt5S3tIt7VNjNONQ9j57mY2ldj47saq7DNTI38jDFxO/mjdxsfuDZi5FTPdOcWrP02YhmwAbPAdmxTPkUU1cYHytmM1zYjD24jK6OdsuS1FCYvIzGklBz/XGarqskM2ox9yDamJXxK8eqf+GLbYU7t+YbPt68mtcAP93AZjhH2KGN0OEYGIPH3wkjlirmLAxKlAomDHE9fL0rLi1nRsYz27R20bF3L4j37WXPhFltuDLL/Rg+nH73g9INBDl2+zxcnf6BzzzH2nbvExVtdBv3SAws71+GXEYMuMQTf9GjD+Ui3cB8cAvRI9Vrsff2RenjjHBFAeEU8Ja1lzFxZwsxPSijaVErk6jQ8F8XhvSSdgMX5BDcXMDVQyltepvw+SMxrwda8pprG7+0mMs3XGn2BHo9ZakRFlsgKZMgyZMjSpIjjLbGOtcAydCqKaCPiajwoXx1OwlxHfAqsUeXaY19kh75aQ1KVJ61VEXQGOHPWR8dpF2e2mxvTOn0CjdYS6sysWGBqTYuJlFUOKuYrbGlU2LBILmGtVMLnlhK+NpnODokxTXaWNDq5s0jkzRrXLDYUtDG/8wDLjt+kqPErEt3LKB6ro8IslHJpNI3aXLalLqRCFEalkS+l490oGetIsyyQGuc06uzzWerZRGtqJ40JbSzXVbBKHsVysRuL5TI+FVmyXixjucKdFXaRrHIpZoWqgoXOedTbhbFCG8FqbTifaKJot/XhMxs7tts5s0WpYaO7J5u8/fksLIgDiUGczPDmu2wV14vd+LnQkmtVcq43u3OjI4jePdk82pPJ5c+iObJWy84OW7ZukrN9oy27NirZt9WdAzu0HNqp5+guP04JK3S+CeDUoQi+P5PM96eS+fl0Kj+fy+be5XYGbp+h985Zeu9dpPfuDfrvC+cBTzP44Po/QeMQJL6Cx5eR9MOrL+Pqa/Q9vG7QUEnmhqEoI5RlBAkFmWdPhNnHWxjW6ghwKKzTMUBi38vPV8+Gz24DFL4CxCFo/L8Hxvvn9vBVsYZT1Z6cXpDA2eYkzjeG/1Ph5Vh1AKfmhf5afBFA8lxTJN8viueHxQlcXBjH+QWCoxg+BJrzwjjbGGH4HQEmDWoS5hyHAPH0/HDD97PCn5kfYQBGARpPNgiFmRB21cSwJNGWFNs/k+rwbyxJH8M3zVJOr3Pkh23OXP7ClWu7XLm+S8Uvu7Xc2efJ3X1e3BfW5Rzw5v5+Hff2q3lyVEvXMTUPhZnF/W7cPuDK7f3O3HqpuwdV3Duk5f4hT0OM/eCwH/ePeHP/sBd3hMXdezVc2uXG1T0abhzw5NZhX24fDeCXw37cOuzH7cN+BnC8cdCXGwf9uHbAj8v7fLm014+f9/oZgPH7r3Wc3GbLnk8s+HqNObtWm7Nz8XQ6q8bRkTOc1THv0h78DlsjR3Mm+iMuJ33E3fzRPCn/kO7Kt+mt/zt9ze/Q1zqCvjUT6Fk7ld71E+jb+BH9n46jf9sE+j+bzMDnU3n6+TT6t0/h2fapPN86lWedpjxaIafa869Yj3iN8e/+hckjRmP09vtYvv0WdqOGM/3vbzL27+9g9O47mL33HpYfjED24WhcPp6Eh9EEfEUfEu88ks0NXtw5WkrfjxUGOBQA8R81BIsl9F0WIumX0HilBAEQ/1FDsFjO05sVPPtllkEvhBOD1ysMwPjsatnQsu3LZfReEjST3ssV9F+rpP9mFQN3hmCRR83weCE8WfxPwPjCAIwreNq3CPo/4cXDpfTdmcd335byrOuiARif9nfz/H8LjL1X2TA/h7Jga2YFmFDmPZ2ZPibMFGIxTxPKfUVU+FpRoregQG1CocaUIp2IQg+hBCOiwk9Kdagt1aFy5obbMCdETEWABRUBZtSEi2iOl7A8046OQiUbSlzYUOzCmlwHWlNkLIqRsCLZgY25ajak2/Npli2bM2V8millU44dGwv1rCmOYcO8GtbMX0llQSNpwcHE6VVEqRyIcbUlwU1OqpuMXI2cMh8HmqJ1NEVqmOtnS7laRKmLiDJnMWXOIuq8JaxOdWN1hjPzwsXUR8ioj7GnMs6emZEKCvytyPG0IE9vRZabBTluYorUCko0DhS6yClQScl2sSLbTcwML1vmpwWQ6+9IiIsFPs4WeKokaFVSAlUKUj2cSVDbE+5sTZRGSoCLCV7KSQTrTYgNk5KaYE9mupL0IhcSsx3xj7HCM1pMQJYTgTmO6CONCAycQHmiJSty7GjNt6cl04bGJDF1UabUhBkzN9iUunArGmLk1ETLqY21pTjZmdh0d6IytPglueOZokOfHYCmIAzb7ECkuYE4VMTgMCsaZVEIY/Vi3lNMYbjNNEZKjA2w+JHMhDF2ZoxRWvCRizkfuoiY5uuEX0kCgYWRhOcFMaMmmYWtRXS0l7B+VSHzKgKpLdKyqj6EjFw3wyURARinx9oxJVLGCP0U3tR8zLgkJ7RtM9C3VzAxQcv7wg5IC2PGGomYLNXydzNvPnDO522Pebzjs4K/uS/iDWkVo0yLGS8qYpLPQkaEreLfXRfwrtMyPnZdwhTPZkQhi3AIbEbkmI2V1zysQ9fgErme7MQV+GvnYOdWh6XHYtTRq/hQ08QwZRUfO85kuk0uE0UZTJCVMFpZx1i/1UyI28YfdUt4x7WBia6NTHBu4WPVciapW/lY1cwUTSNT3Gv4SFqKkXIeSq9lZCQtZ3bkCuqjW5gdVER1YCozVOn4BTTwcXAzb4Y34JizjNrmT2hsnE9SdgzOAVJcIm1RBCuQByrRJYTi4O+J2E2JyEmOicIKiaMdCid7NJ5aCssLaO1cyfyN7SzatZt1539h5y+w93ofB2/2cfoh/NAD3z18xtaDZ9iy7wQ/3O3muxsPudXznAv37lLT3opvehw+qTHo4kNRBnti5+eBjZcWqc4DG70nMh8trgleJM5Jo2RpMWXtpRR3lpO8rpDgtkwi1hST0llD4fYWohZkMjJUyu98zfl9pC2vqU34D/vJvKUYj7G/CFWpFusSWyT5csPaHdNYU6TJEsSx5khiTLGNN8On0JaURj0hZTb45knRpjrgkGmHfrYnCbWhtK8o48ziOnbFxvNFWCzznVSUKmxpspnICtl41kkmstZ8HKvNx7LMegytjuNpc59Im/NoNihHs9nejE8UcpoVMhZa2dNm7kmbey6fzNtJxa7vKf38R1IKN5FqV0zFRF8qTIIoswwmz8SbubZRzBH5U23izZypHsyc6ErJZDdKzIIpMIom0zSdMp8W6hPXUO9RznybcJZK3emwt2OHRMxmqR3tChXtDmrWagPZHpbNzujZbAmdy9fxLXwZNZcOTSLLbLRsd3Jjq6uWTzXebND5stHPny0hvnwZ7cF3RYFcL/fmwRw9D2c5cGeWLVcq7bhUp+LmYj+uL/Pnx6V6Ti114UiHM7s7HdnV6cDuT13Z+xIYj3zhxbd7Ajl3JJJv94dx9mg0P51N5aezaVw6k8al8zncv7yGgTtn6Lt77r8A47P713n64Dcn8VUELYDjUCT9m9PY//D/ARgHeh8bQPGVy/jPzuJv8ChA4itg/C+f/0cO472zu/mqRMO5Ol/ONCdyZkGiARgFQBRcRGFuUdArt1GIpgUX8VxTFN8vihvSwji+ax4qygg/G4LESIPLKDiN5+ZHcmZ+pAEOBUAUwFFwG881RxkcRsFlFOBRcB1PN0VzrDGd3VVRbMxVsSB8GkWqPzND83sWJX3IZzVWnFil4sIGTy7tdOH6N07c/Mad23t9uL8/mLt7g7i7198Aj4+P6nl83J1HRz14KMxAHvbn4WEfHh7x5MERYWG3hvuHNTw4rOXBEZ1hzvHBEU/uH/Hk3mFPbh/QcXO/B3cOe3P3qB/3jwdy/0Qw904E8eDbIB5+KzwHcu94APdOBHNXuAl9NJSbR0K4eiCYn/f48/0uT85+puTAOmu+FmCx1ZiN8ybQUT6aFVnDaQl/iyavv9IRNopv44dzKX04d4s+pKdiGD2z3qK39k16FrxD9/IRPP5kAvc3TuXJhrH0bRhBb+dIejd/RM/WMfRuH0//ZxPp3z6Rge0Tebp1Ij0bTbi+zJk4y9ewHP4aI9/4A2Pe+YBp736A9Yj3UYwZjnjMCKynT8FxmhF2EybiOOljnKeMxdNyPCF2Y8gLmsaOxf7cPjGD7h/K6P5JiJ//RYZ2tBBPlxia0wI09gjQeKWE3quCSukTZHAWf4PFwVuVQ8B4U1jgXcHgNWE+sYy+S6X0CcAoOIxXZtF/fTZPb1bz7HYtg/fnwaMF8ERwFpcMwWJ369DaHGFOsbuNF91tPOtbwovuduhq48XjhfTeW87z3p/+BRh7hhzH/sf8dw6jcHea3qusnZdJgY85hR6TyVdPoshjOoXa6eSppg45inoRhRoz8lSmFKotKPWSUKi1IF9jRomXJbODbZgTLGNuuNzgMgonAwVoFO5NN0SLWZQiZ1Weko5CF9rznFiepmBxgpSFMRKWJzuwLltDZ4aGzZlubMmwZ3OGDZuz5WwucOGTIm+aswIoivQhztuDRE9XEjyciHNXEOtsTbzSinQ3a/I1Usq9bWkIV9EQ4kKNvy2VemuKXUTMcBJRojSnSmfJkhg7VqY50RgpGXJQIxTUxDowK0xOkY8leTpz8jwsXwKjFfnuMgrVCvJVcrJcJWS4iMlRS5nhbU99ojf5AY7EaqwI14gJ1Fjj4y4mzNWaFFcbYu1FhCuMiXAwJchuKoEOUwhVGRGuNSHe35qMWAdDfJucpSQ4ToZHuBWeSULBxAX/NDlB0WYkhhlRkypnfqYd89MVNCRJqYu2pC5SRI1QMAoVURsppjpCTEWwOelBIvyDJYTEKglN0eKXokeb7IkqMwCn7EBssv1xLIvEvToRr5okRHEqpvnbYuRlx2iFGR9aT+dD6XRGyo340MGEkc6mjHKzYpxGhiozhKhZySRVxFPRlENL6wyWt+azdlUBC6rDqCvSsro+iKJSHcpoGRYxCqbG2DI5XMIwj0m8o5/CxBQXVMvy8Fk/F6sZkbzraMY4qTmTRJZMligZZ+PNSIc4zCObUGRuYFLASj5SLuBjSTUWqmbMYzbwduAqfq9fyRvubXyob2N04HLG+M3HTDcHXcpyguYeQZ75JfLQVSyf9znx+gLUzoXYamqw86xlnEstoxQljLFKQWSXjpEknlGWSbwtyeVN57m87d3KnzwW8VeXebzrUMt7Dk28b9fMSMdmxikbmKSsZqK8mElWRVjIqnBTNxMaMIfq8CW0BNayxDeH1qAEGiMK0IdXMTqqiWEZqxAlL8MroQhdeAjKIDeUEfY4RCkw05lj7CbCztsNFx8t7t4axEobLJwV2KhcULg6Y+fihMrTneSCNBo+WcHqvQfZevE2n195yp4bA+y70c/Bm/2cfvCCn3rh+0fPuPzkGTe6Brn5eIDb3U/58dETtn17griyYrySY/GID8c1wg87PwEW3bBUKZFoVYg0Six0DoTlxzJnRRWzVldSsm4WKWsKSd44k5zP6in6vIXSnQup/qKZj2Ns+Q9vY34XJOE/fKX8h8M0/iQZx1uKsYzzM8GuXId8hjPWWTaYJoowjTVHmiLBNlWKbaIIZaoIfb4MTZYFHmlifNKc8Sv3xac6mLiGRBZ3zOPYlk2cbNvEnua1LJ7RSHluFY15RSzJyGNJWDIt7qFsjcxjW3w+ayOTWR4YRrNWx0KVO4td9DTbqWmR2tJuImGDhYbF7hksbNlD6u4bRLedIil5PQU2JVRND6LC2J/ZVkFUWvlRaaajxlRHg6kntcY6KqZpKJziTtlkH/KNokixzKLIeyHzUjfRkriMJq9sWmzUbJDK2CkxZ6vEmg1yW9bZW7NaKWaN2o0NPrF8EVnNvoTl7I1bxAbPfNpdw9ns4c0mvR/rvfxZ4+XDJ/4+7IwP5EhOIFfnhHOn2peuWk8G5qjoqVDyqMKFB7PV3J2l5lqJE98VyThZIeHkEnuOdjiyv9PZ4C4KwLh/u4Zju3w5cyCUC0ejOHs4ivNHY7h0Lo0r32Vx9XwmVy7kcf/KGp7eOUv/vfP03f+evnu/OYzP7l1j4L5QeLnyT/rnWHoIGv/3wPjLvziMgrv4co7xX8HREEP/Co1D8fSv4Ph/BIwPzu9lT4Un3zUEcLo5gePzojle5WdoRRtmFV/OLgrRsvD8Km4WHMbvWmK4uDDWAI3CdwEUhZha+C58GlzG+S/BsSnSAIQXFsYiSABGARxfSXgWgFFoWp9vzuHbumROzEtg35wgNmY7MMdzBBm2v6NI/VdWZpqyudyOfYttOLvRnp+2q7j6hY5fdvtw8xsvftnjyZ0DQ9B3/7CO+4e8eXgwhIeHgnh0xJ/HR314fMyTx8c8eHz8Nz05ruPxMS8eH/fh8Qlfur4N4MmpQB6fDOTRSQEQg3l0KoTHp8N4cjqYx6cDeHRKUCCPToXy6FQEj05F8+BUDHePR3PjcDhX9wdyabeOC5+7crTTlq/aRKyr+5jlxSNZmP4BjRFvU+PzN1oC3mdv4t/5IW8Yt0s+omvmaPrKRzJQ9SH9jcIC71E86hjN3Y2jebJ+BP1rP6B//TD6Oz+k79OR9G8ZzcC2cfRvGUf/1vH0bR7H/bVTOTJXSpDxa9iMeY0J7/6O0X//E1Pe+U8U497GetR/YjbqP3GwnIBWbIbabCoelh/jJR1NrHYCNVky9m+M5faZErovlfL4xzx6LhX9k7P4WxRdQr+wZudKqQEcewVoNADjECj2X5/JgBBBG5zFIXdxUHAYhecbFTy7Xs7Ta+X0XxEcxTL6rpbTJ7iK12YzYIDFGgbvzuP5g6YhZ7F7KXQvAwEWe1ZATxv0rILu1bzoWc1gfyv0roUnbQawHOxaw4u+SwhxtOAwDg7chp7u/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HZ6IdfrluBOa6EJSqICFJzoxUeyqT5FQn2lAdJ6M2TkZdjIyaSGuqwyypCjGnOlxEeeB0krym4qkzwcvbksBIJYGJHngmeaKM88AxzQfbTD/sC4JxnxOHT0MKCqEEk6DFJsaDCc5WfCCewnDJNIbbTGeYvdGvwPiRmxUWwS5EzEohtzGP6mWlNC2bwaLFOaxdVcjShjjml+ppLnGjtFyPMlqCRYycqbG2TI6QMFw3mXd1U5iQ4ITTggz8P23EZV4OI9ytDTH4ZEtTpssUjLd2YrydD1PUSdjH1KIt+RzX/N0ElBxGk/M10+M2MSJiA3/2XMUH3uuYFrGFMf4rGeW9AOOgBZRvuo7H3KPY5HyBOmElXy3dSltOLRGqDJzVldh5zeNj+ypGinIYYxqDtWMKUyRhfGgdzV/EybyuKOEvHgt5P3Qtf9Mu4j8d6nnTaSHvOy9huFMzY5T1THUVgLEQkcMsxPIqNLoWvAMqSNbNZmX8QjqCCmj3jWBdzmyiU5swTWpjRMJaRPEbkQXGYRvkjjLGDWW8HY5xCuShcqY5m2LqJMZO44Sb3g17nQvWOhcUOjUKd3dkSkdkTgpkLgrCMhNZtGU7n3/3C19d6mXfnefs+WWAr690ceiXfs48gh+74fZzuNUHd3qecbd7gGt9z9n74xXav95NYFYG+sQolKE+KHzcsfF0Qax2RKJxwtTFlmlONigDPShpnEnj+vmUd8whfVUxaevLyfy0mrwt8yjeOp/aXS0ELc7gr/7mvB4g5s/Bdvybw3T+KJ/MH63H8if5aKbEOaCs9EGS74B5uhTjeBE2WXbYpMmQJ4txSBWjTLXENc0S9xRrPFMciKoPJ6QxlvC6JJo7l7KtcwudizezsnErrcv2Ub/yMEUrDlPYsp+ZNbupKvuSlTVHWFTyBQuyO2lMXkVT3FIWxy1hdWw97f7ptNo4sdnYnK2WSpZ7Z1HV8CXRO28RufgMyWHtVNrMZK5JKHPMAqmxDqRG7EWtuZoGExULTLXUGWupMPKgwMiD+cYh1NplU+JRTUnQcupSPqW9aidrC1vo0IfypY2Cb2xFfCY1ZpuNGZttTVlrZ8JyhYhldg60q4LYEVzErsgatvtXskGXQ6d/KOv8QljjF8AqP2/WhnpzsCCay7VJ3G+K5VG9H30NXjybraa/xIXeYlf6ilV05yi5nSzl5yRzviuw5MICO860Kzn26RAo7t7sxt4tKo7v8uX8oQguHo3m4rFYLh6P4+r5DG79mM+Nizlc/S6fB1c6eHr3HAP3L9D3QADGm79G0k/vXTV877t/hX+UAJD/CI0Gt/HRUBwtxNL/cyT9cq3OK3fx/3+GUYishdnFXsMMo2FmUZhpfAWQ/0fAKMwwHq8L5sI8P443RHO4Jpyjs30QYuhXgCi4iQIEnmkIN7iFwrMAjAIUCpH0T0sT+X5hnAEYBYAU3r0CSMFdNIDjgijD7OLFxfEGYBTg8BUkvoLI8y3RnG2K5ty8RL6bn8zp+liO1URweG4o+6uD2FKkoiXKjBzHt4ix/Hdm+49gY5mYA0uUfLvGnh8/c+LqN05c36vkxj5Xbu7XcedQII+OhtB9LIDuY/50H/em67ieruNag54c1/DkmJYnxzwMOxq7jvuSc2BMAAAgAElEQVTQddyXrhN+9JwMoOd0EF2CTgXTdTqEJ2fC6DoTTtcZ4b0fTwwK5MmZUJ6cieDxmWi6zsbz8HQcd09Ec+twmGHO8eZBP24cCuDSXl+OferCjoUiluaNpD7mHWb5/oUS99fpjH6bE/njuVwylbvFk+krm8TgrHE8rxnNs+ZR9Cz/kMftw+htf5/B9vd53jGMF+s+5PnGjxjsHM2zzjEMdI5l4NNx9HWO4ZdVE9iYNYoc138nUPo6OsnfUZq8id2k32P94WuYvPsaknGv4Wj+R9xFw9BaDUMvfZsg57cpT53Gga1R3L5QwsMfi+m6UsITIYY2rLn5bX5RiJ8FCe6iARgFJ/EVNL6cV/xHWDTMLQqQeLPCAI8CRA4IzuLVcvqvzqTXoHJ6r82i73olfdfn0HdzLgO3anh6t4HnD1textDLfptbNMDiauhp50XPGoMG+loZ7PoEutZA70qedQ8BowCLAwNdPBu49V+BsXdohvFZfx9PB/oYchivsbomhQytEflaI4r0ZuRrjMlynUq6cir5GguKPKzJU4nIVVmSJ8CZ1ooZOrEBGrNdjSjSWVAZKGNumLAOR8rsYGtDNF0VKsxEWtMQY8OSNCVL05Q0x8tpjBKzIEZCS6yMRULLN96WjmQXNqY7syldwaY0MZ+mWbAtV8bmAgdak6TM8jdmho8ZeXopmRoxaSoLMtzMyXQ1NcBskdqcEq2IWV4SKnRWlHmIKNZYGM77zXAVU+IqYqbajJpAEfNjrKmPljA3UkpVmIzqYBuqgmyo8JNQpBeR6WZEqrMRGe4WZGmsyFSLSXMXk+QmIcVdRrbOljxPBTNDnMjxEpOqMSNFLyLZW0x6oJyCIHvy9VKytFakqMyIUxqR4GpOktqKZA8Z8RprYtytiFCL8FBPRK+dQlCwNQGRcjxjbQkUTqHlawxuo0ewOUnJDhTE2VAUYUlBsDnlkVLmxMiZHSFhTriYWcFmVIWbMzvEiDSvKfhpjfBQTUOnt8Q7VIlPvA63OA8kEW5IEz2QZ/rgWh6Ja3UEikJfTKKUSGI1TNMrGCabxgi5cPvZiA/spjPcyZgPXS0Y5WbJaJUIXW446fPymN06k7qlM2hZksv69hJWNCexqNKHhjx7ZpbrcI6xxjxGxvQEOyZFWDPG34R3PCYzLEiMuCKKkO0LcW3M50OtlJGSaUy1NmG6zBJjW1s+ltkzVuqKhSoUv6rN+C08ieus3UyObccobQummV8xPnwTw9WtTPFezUTNYqb6r8Rz/nkCm07gPGsP0uTVRKU0cnbRYs4vWERLdhMhUSuxC25nimMDIy3yGGkSw1RpNKMlwbxjE83rshRed53NsIj1TMrcwzsBHfxVtZi/q1cyQtfOMLeFjHSrY4quhrFOhYi96hFrG/BJWEdEQRv5xZ3ML1zNhuxa1gZHsDG1gJK0+bhFLWdSwCqswjqxDQ/FPckF+2gxNpFGqNLkqFKcsQmyZ5qTCGMHayRudii8VCj8dch0GmTu7ti6q7BzVyJ3s8XKRUFEbi6rvzzE7p8eG4Dx2BP48nIXO76/x8Ff+jn3GK4NwN1BuN0rAGMfl3tecPpuL1+e+5G4snLcIkNQ+GmR6JTY+bgi1zth7+OKSGXPNAc5JrZSyhtms3RTK42bWihcU0n2ukoy1s8ma30VeeuqyFpVQPzqAswLPfl3TxPeCHXkdZWIf5NN4XXpJH5nPY633M0YFylGXOCMZY4DogxbxOkKJGk2yFNl2CSJUSRaokyToM2xI6TCg/hFUfjVBRMwO4Kqtno+3/ElK+etZ1HVVubO+pziqr0ENpzEu/4k4QsuEt34HWHlR4krO0R2+WFKSw9QVbibxoJvWJ+7ke3RFaySOfKVtSlfOzizISKP5qaviV39Iz452w27FOdIi5hrGs5sE3/qJYE0SLyZa6SkYZoTDdNdqTFyZ5aZjnxTHc1TfWl0yqLMZy7locupjV9LY/EnrK9cxs7oVI46OHHYTcou28l8Lp3ANokxm2VS1soltNmKWO5gziqVA5+oQ9jhV84O/zl8GhbDupBwVgf6sypAx8YoPefmJHG7OZWeRfE8qfOmr86D/gp3ugqUPM524HGygvuRVlwPms6PIZP4PsOE83UyTrU5cmKrhsOf69mzRcW+bWpO7Q7k+6PRXDgcycWjsXx/LI7r5zMM+31vfp/L1Yu/AePTB9/R/+CH34Dx4Wn+J2AU1uy8gsb/Z2AUYPFXGdyOl9ddhBKM4DYaZhq7DXD4qvDyrF8Yzu95CYxDbuOr0ovQjB78F/13pZdnz58y+Fwoyjxk4Dk8G3xuKL2cqA/hbK2PwV08UhthAMaj1f6GmUUhYhbmE883RRmehTnFVzHzK5AUYPGHxULzWQDJKC40C2WY32RwHRfGGoDxFRwKsCh8F0owAjwaJMTUwmzk/EguCEUZYY9jbSjHa0M5UidcjQlj79xAvpkbwNZSLXUBRiRZ/4lUxb8zL+oddtRN53iHNd9tt+Xy185c36vhl/1e3DvoyZMj7nQdc6fnhDu937rTfUJF93EVXUfVdB/T0XPMm57jPgag7PnWl96T/vSeDjRIgMbu08F0nwmh+3TokM4E0n3G36Cec8H0Xgin51yEARq7zsbw+HQ0905EcPtIMLcOBXBPuFojOJBnorl/Kpobh8I5t8WTdbOmURH8nyTavkaaxR/4JNSEMyVyrs2cTs/sMTyd/S7MfQfmjeD5/HE8b5nO8yXjeNE6DFaMgFUfQftonq8Zw9M1Y+nvGEtPxxj6NnxM71YR93fq+aFTz4HlGjbVudBapmBxgZjlxdasLLNmWamI5hlmNBTaML/UjrXNHpzalcqtC8U8/KmUJ5cElfH453Ie/1TBk5/K6P65iO6fiugWomlD0WUoih4CxjIGhOj5Wtlv5ZabQ87ibw7j0Ozi05vCneeZ9F8rp+/qTHqulNF1uYzuy+V0XRGWcVfSe7OagTt1PLtbz+CDJl48WsyLx4t58WQpL560Isws0r3KED+/6O7gRfcnPO/u4Gl/G8+710N3B/Ss5HnPOl4MXDFsG3gq/P8ztKSFIlmP4foLhvj5ES/6hDLaEDA+f/rEEEmvqk4mXYigtUbkaozIcTci292YHHcT8jRC9CwmWyUiw8WcLFcRBZohaCzysCJfY25wGSv8JYY5xppwBdWhMuaESAxOozDTWBdpw/w4e+bH2tMQJadGaFGHWdESJ2dhvJwlCVLaksR0pFmzLs2S9SnmdKaJDLOMG9IVrE6xZ2GMLZW+VhQKrqGnhFJfG8p8pBQLz2pzZghwqDanTCuiRC18N6NYK6JUa02Ju5SZGgnVvhJqQ6wMcW5djISaaBuqI+TMDpRS7iOmxFNEnsaULLUJWRpzMjUWZHlYkaWXkKGzJkUjJUUtJVNnwwx/e2aFOVEeakeOt4gUrTEpOlOyA6QURziQHygj209Mlp+UOLUZsWpzQ3QdrbEiSi0m3M2SAGdTPFwmoXOehNZ1ChqtMfowG3zT3fDP16JPc8LOdzqaAFNSIsVkhpiT7GNEspcR+cFiKmPtqIoVwNWcujhrKkOmk+s3nWCNkeHvVDlPR+VhhTrQEV2CJy5Jnoij3AwxtHWGDnGRHmmBJ2ZJrljGuaPKCkWXE40+Nxan5EA+1tnwtu0UPnA2NSzwHqMWI4/2IKI8mdx5OcxszKKyNoG1a0pYVB/Nktm+rJrjQUtzJF4ZDpjHSZkca8O0WBvGBpjynm4q7/iYYZTvh8/6OryXlfORzoZR0qmY2JpjJDNjqtScidYiPra0ZoqVnLFOoYgSF2CZ2cb05Hbe92piYng7nlXf4layD3nKFvSFu1GXHcWk7BSOM7/GOrUNn+wlLK1bxi9Lqri2WDixtp7wrC+Rxe3GSL+K0bazGSXLYYQ0nvcUcbzhnM17gY2MSFjP+3FbmJx3kI+itzMpZifDvNbxvm41I33akOd+RsiCIxTvuEFB51X0s74mqukUIVXfkLz8DHPaD7N8fitbC5LYlhrMmjwBGmehDsrHMiAdVawL7rGmqBON8MoR4Vdojy7TFUmgwjA3+rGjFBO1IyKdM2K9C1KdOzYaDQq1CnutC3KVArnGAZnajbCsAjoPnmf/nUEO3Ye9t56x44eH7Lh4l2N3nvJjD9zohxtdA1x7+Jife+Dsw+d8deEK0cXl2Hh7IvZwReRuh8zDASc/N/wSglCFeGGutMNCIUMX4EXDskZWfb6Gui0tVGxppGLHAuZ8sYi5Xy6iZFMFM7ZVo1+QzJtBYt4IseUPHhJeU0zjNekU/qAw5nXZVP7gNI4PAoywzHXFKkeJKM0O6zQFNukKbJKlyBLEKJKsUWbb4FPrjm+jDucSBwIrPGlYXs7XG9excfYy1s1oZ3VuJ0uyt9CS8zWzM3ZSXPglhbP3kDb7S3JqdlFUtZPZldtoKN1Ic9FaOhNb+Mo/h0+dnNilNGOHi4IFLj6UR9aRX76X9OSN1ESvol5ZQq0ohgrTQOZYBTFX7EfROFtmjbenbpqK2VNdmWniTu50V5omaZhtHUaFVxnzolqZF7mU2tRGPims5UBKFkft7DjgYsU+BzMO2FnytcyaHdYSOqUWrLM1Yq1yCsttJ7JSaHfb+7DOLZolbm50+HjS7qNhtY+Sr1O9udOcyZOWRHrmh9E915OH5c7cyrHlVpYtdzJsuZ+i4GG8NXdizLiaYMylYjE/LXPm5HoXjn/mwZEvPA3QKMTSFw6Gc+nbBL47HMkPR2O5dCKRa6dSuXkui59OpfD9qXTu/ryawXvnDQ5j732h9HKdvntX6H946n8ERgEWf2tOX+NVJC0s7B54fMNw3UW4DCPIsLz7ZflFKMC89iss/gM4CnG04Ya00Jo2NKe7fnUTBZfRAIx9L4FRcBefDjWkhZb0EDD2IazceaX/LTA+vig4jCGcr/flWH0kAjCeqB5a1C3A4RD4CXFzpKHQMgSJsS+j6HhD8UUovQjOogB7Q8AYw4UF0b+6kYLbePFlO1pwGAUJgCgA4w9LE/nuZUwtvDvbFMHZBj9OzxPW+fhzsj6Ib+eFcLQ+mOONYZxsieLYgnAONQazZ64fG3OdaEuWMNd3DNmOf6BU/xfaciewq1nEsU8k/PC5PTf2KHmw342HB914eMiVx0dc6Tmhpue4xgCL3ce86D7qQ/dRX3q/9aHvpB99p/zpOxVA76kAek4F0m1QEN0vncbes8H0nXulUPrOh9F7PoKe85F0nYvg0elQ7n0bzN1jQQZYfHwynO5zUfReiKHnQixdZ2N5+G00N/aEcHqDhk1VxqQp/kS88Ws0qt/g66QxXCqdyP1ZY+mrGs1g7VhomAALpsLCj3m2ZDTPlo5hsHU8z9sm8mzVZHpXTeJR2wQetE/i6TYrOKCi77A/3YdDeHQogrv7o7m5J5Ybe+K4vjuG63uiubE/ipsHY7hyNJ3rJ3O5c6GARz/N4MmlYroul9B1qYwnP5fz5MdKHv8wh66fhkovQ7AoLOkuNjiLA0JZ5VoZT6/N5KkQL18XIuUyAxAaQFFwEm8IcDj0bggUywzzjYKr2H1lJl1XynhyZSZPrlbQfX02vb9U0y/A4v1GBh/MZ/BhM4MPFzP4aDGDj5cy+LiVwScrGXyymsEn7Tx70sGzJ5/wtKuDgb7VDHZvhK610L2SZwZgvMrTgd6Xl15uQ5+wyup/AMaBx9B7jdVzUwzAmKOZRp7WmDytCbkaE3LchbjXjFy1iByViGw3ETnuluSrrSjyEDNDZ02BVkSBVrj+Ys2cYDnVYQrmhAixtJhZgUOaEyyhLsKOeVEO1IUrqAoSUx0koiHSmvnRgtNoSWuSKavSLFiZYMzymGm0J5jTFitiheBCRthQ7WNFgfM0SvWWhn+rMsCG2QFyyrzEFHuIKHQ3o0BlSr6bKQUqIUYXGVQkROhqKTM9pMzxk1IfLriLYmpjJFRHy6gMl1EeKAComDJ/CSV+Egp9JRQH2lAYYENBgJw8fxsyva3J9LQhQycjx1NKaaAtcyKcqI11piJMTpbehBTNdDKFOchgGVmB1qT6WJARICHZx4o4nYgojYhorZhorYQwlRX+zqb4uhjj5fj/EfeeUXEdaNau55sOM90TuqdzcjsrkUNBRXLOqYAqckYkCSEyiJwEAgQoWDlYtrJsWVbOOQOSkJBQQFlWDqSiiueuc5Dd3RPuzLqz1v1+7HWqDhbL/uHlx/t9936NULuZEORlRnikCk2mO+G53oTlehI41Z6wFDvyZrhSmGFHVqyEaL+JxPtPZkaEDaVxCqoShH8WKbMTLCmJtBR3JEM9puDnboy3rwT3YCUOYQ7IIpywTXBHkuqJYmYQpnkeWBf4IsnxRTkjmJDyqahnpeOdE4/btChUqWomqO0x0rrwYaBCdBqN1A7E1UxjetNMGpdVMLttOp8unM6GVfmsbo5kU0soX20pIqbUG0maAuN0e4yn2vGR1pLfB5vwa7UVEzL98V1aTuSKWkyjPXlfacQE20lMkRljYmeJsdIac5UCExtbJlp68aE8AU3N18hz1uOQu53QhrNEdFzAZ+4p/Bd14dp4DMmsQ5jX9+BSvpWktm9YuOUouzZ9xZ0v5nOgdR6l+asILTmNedph/uyzhF/b1/ITy+n82imPSTFz+Th1OR9mb+ZP07fx65QvMSk+ym+jNvDzgFX8OmQtv/BfwQexX+DdeJyAtsPMOvyU2DUXif38GoEdXfhWnSJg1Q3SN3XTuOIzvpqTwdcFLnxZ4s/6plRmz07GZ7oSzUxHQrOkROQpSK/3xj9LjiJCwhRPKyZ5qJjg5sAEN3smOEuR+DnhEOqPS2gw3poQ/KOCcQtxxSHAAaWfCw5BAURMz2dbz12OPhzi9AvYcf05G7rvsufGc8491tH7YpSrT95w48lLep6N0vlEz8G+B0ytqsfc0wNbP3eUQe7YB7nhofEmODGU4CQtbmH+yJwUuHk6MbulhjVff8bczQuo3thK+aYWarbNo3HXQko3lJG7vozw+Vn8OtKWf4lQ8ONgGe+4mvOOvSk/srfghzJjfuQ4kZ96T+STJHsss92xyXZBPsMJVbYDygw50mRrVFOluOTb4VKtIqTNm5B6FxKrvVi0bCb7VsxhR2UN23NmsydnIbuyl7MtcxPrZ25lUdFX1OR/QXnp51QXrqS9YAWf5S1jXVobGxKbOBxfw8GARLY4qNjsZMISmRk1EmdyFMmURC6mY9omOuIXM9utiBqLeMqt4ii1jiHfJJQyi3BKJ/jQaB5Erak3FWbulJi7MHuCE5WWgdR4ZdEcWk1zcBnN4Tks1SSxwcubkx4u7HOWcMLNmTMunpxwseOQixV7XEzZ7W7JNldrNtpbsd7elrV2tqySW/GZix2fuSnZrvXkXLaGmxVx3K7Ucr8yhAel3jwscOFZkSvfvtXTYldeFLvyusiZF0UqnlTa8XCeG1fWuHP6K0/O7g/h3IFwzu4P5fiOAC4cjuLqqUQuHo7m4uFYrp5I4tbZdO5dmEHvman0deeIKenRJ5cQHEYBGAe+/f8CjEKp93jo5W+B8eHbE4IP0P2/AuPbdLRu8BVCIEaQAI/CGNowMj6GHh9PD4zX6XwPi0JFzsj/EhiPiSPpnpZwTrckcLo5ge7mqL9xEwVYFJxGASAFt1AARCEh3bc4TQy7fAeK342pryxI+X6PUXQn5yXR83ZHUQDEvqUZIjQK7uK/H1F3t8fS3R5GV3s4nW1aOtui6GwXzg8m0L0gga4F8ZybF83pDi0nW0M53qTmYE0oO0vD+CLLk+ZwUyoD/kCt5hd8mv1rtsx+n6NLLbiywYXb2715uNePxwf8eHrYT6zbeXUykDengnlzKoTBM6EMicAYNg6NneEMnA8fh8buCHE8PXghmsELMYxcimP0cjy6y/GM9MQzLAJjLG8uCjuOETzv0vCsS8vzrihedQsgmcTIlWR0V5PQ9SaKGrmcxJuuBF6ejefbY1GcXu3DypkfUx/0Y2pc3mGN9t84lPEeFws+5G7NR7xseZ+hjnd5s+ADXiz4hJcLJ/J8wQS+nfcx9zo+5FbHB9xaMolnW+SMHvJm7Iyawa4Yhrpi0V1IQH8xFUPPNAxXc9H3FWC4UYDhZh5jN2YydDOPof5C8ZyfcO5Pd7dCHBEP3apm6GYtgzfrGLzZICaWv0tCi2Po2+V8B4sjIiy+BcZ7VSIcfucqCruL39Xo/CUhPf5u+H4tQ/frGHpQz8ij2egeNzP6pBX9szYML+fBa+HEn6DF467iW2dRCLeMvflMdBQNr9eif7MO/Zv1jL5Zx/DQ54y+3sLY6/XjIZiBDRhG/jNgFNz9V/yNwzgyhE43jEEAxqE7rGmaxkxhhzHQlIIAE/L9BZmR52dBnq8luT5W5HpbM/Ot8r3HXcbSABlFfuO7jGXBNt/vMgoBGAEWqyNkVGqkVIZLaYh2oDneleY4Z2ZHKamPsKExWkJLvA0dSRIWp1uxMMWM+QmmfJpowYo0GUuT5CyMV9IYKqHE04gCNyMqgqypUttQq5FTH6GiUi1lVqBEDOTke1mQ42ZKrqcFpYG2lATaUOxnS0WQPdVqe+q1Sprj5bSmymlKkdOQJJSOqyiLlFOikVEWpWRWlIqSSCVFEUrRJSyIVCJoZriUgjA78kIUFATLKNeqaIhzpDnVjaZkF2ZFyJkZbMmMEGtmaqTkRcmZFiYRgTFHqyQjxJZkf2sSfW1I8pOOu4zeNkR72KB1MifCxYIwNzMiQmVEp7kRmeOBJseNkHR7wtPsyMq2J3+GA7lZjkSqjQnzmUBsgDHTNNaUJyppSrejPtGa0mhrEvzNCHWdhL+bEQGBUnzCHbDysmKKjyXGGiVWye4ocoOQVgehrA3DoVKLS0kkQRWpBM2aiseMGBzSw3HI0CCfGoJtcgAfB6v4rasZ73pKCClOIbU+m5K2PMpnT6W8PJwVC9L5rDmCL1vV7NtdSXiuExZJNhilqzBJs+eTKGve11jzboScD5O9CFxUSuTiCkwj3PhAZcRHkgl8YjuZKUpzJsktMLeTYSKx5uOP5EjsU4iu+wZ162m0LReInttDWHsX9m1HMGrYxftFXzJ51l6s644RUL2aui0HWXXwFHuOn+H4tq1UVywkPG8zNjMO8n7sJv4UtIhfuTXwa/dqFNnrkRVsZcrMr/nztK38PvMrTEsPEbykjz/GreUnvkv5qe9yfhG8kg/iPyeo4yxhS05Rduw5aVtvE76ql7Cl1/GqOofHFw+I3XyV6lWb+XJeITuag9jdEc7OZSls2ZhLdrs3gZmO+E11JiDdAe8UOdIQE6a4GjHFxYYJDnImO9vzR4kZE+ytsPZS4hzmh1tYEH5RaoJigwlPCcYrwhWnEGcUfq7YBQdRvXI9x+6/4tQzPfvuDrDhwgO+7PmWI/eG6H6qp+fJENeeDdL9dJTTj4Y5dPMR5YtXYOTigpmbAw5qb5xCPHEL9cYnIgDN1CjcQz2RO0hwdVVQXV3E6o1LaV3bwYz5pYRXJhNSFk/8nEwyFmWRsSwHTXsaHyY58NMwCT8Kk/KOrxXvuJjzA3tzfiwz4f8oJvKvvlb8UaPgo1gl0mwPFNkuKKbZocpSiMCoSJHgkmeHS6UDoc1exM3xZFqtO0sWJbF3aT47KjLYmz+Dw7mlnCxu5ETLek4s386B1dvZuOAL1jYtZllmGUvVqeyPy2V/cDJ7faM5qU5it1sAG+RSllkb02RmRoW5C4U2sdT41rE0aSUd2jYaPUspM4+n2DqJMvtsyp3zmONTRqFZLJXm4VSa+FBu4sgsExllE2WUmbhQb6el2SOVDs8UFrtp+MLVh80OKna7KrmaEE5nQCCd3oEcd1NwxN2Ig66TOORuyV5HGbsd7PjG3pptDlPYpHyfne5ydnpKORvjzt2CcB4Uh3CvwIcH+R48ynPjaZ47rwq8eFHixcsKb97U+vKm3ofXde68nO3Cs3ZXHqz05MI6Nw5vdeH4Xn/OCPei96lFl/HcvnAuH43lytFYzu/RcGFfJFePJnLn/DR6z6aJoZfnt9eKoRdhh1Go1fm/BIxvOxmH/hoYX4s9i38DjSOD33cvMjoOixh0/2tgFM71CSlpwWEUQi8XW2PEVLRQzi3sMQoS0tHjwCjsMwpAKLiMQp1O0tsgzHhy+i8j6WSxo1H4uTjC7kgU4fD6skwRGK8uTht3GcWgi3AhJlFMSnd3xHF+npbO+ZF0zY/lgrDXuCiVq8sz6VqQyLHGUI7PCeb0XDXn5oZxoiGEs82xnG5M4kRjKscaU9lVqWXVdDtK/X9Ohv07VKn/iU3FVhye68zZJe5c/Myd/q/9uL/Lh6eH/Hhx1JeXx30ZOB3IwNlgBs+FiE7jwPlQBs6Fik7j0IVIhi5GMXwpVtRoTwKGK8kYepPRX0li5HI8AxejeNkVzrNONc+7Qnl5IYzXlyJFV3Hkagr6vmQMfQmMXYtj7Foso5ejGL44/nuHLkQxeEHLi9Ma7uwO49xyH3ZUKujQ/IJW/79jfeI/0NvyHncX/JGbc//IjdZPuDV3Ir1NH3Km8nccKPoZh6t+w92NduhOazFcikcn/H3dzEZ/PQv60qEvE67nwJ1Sxu6Uo79dhr6/CMPNfLibj0HQnWK4VzFecdNfzWh/LaO3BX0XTKlk+LZwQ3ocFAVHUQisiLonXGARVDOuBzUYHtUy9m39uB7ViU+eCFdaZsPT2eJz7OkcDE+bRY09nwsvhGCLAIrz4c2nMLgIBhaNh1zEEbSQhl4t7iwy8AUMrofBjYwNbmJscDOGoU2MDH3B6JuvGHuzUQzBjA5sQj9yh5GRQYaFKy6jj8Txs1iW/++AUT8yzKhuGP1bYBRCL3lqC4rVZuQFGJHrP4W8ABMKgizI87dkpq8FM30syfGxYoanBbme1m9dRhkFPsJuoznF/pai8yeEXxpiVNRGyqmJVFARLqNMLaU+yu2KmBgAACAASURBVInmeHdaEtxFaGyIlFGntaJRGKfGWdMSZ01TpDnt8bZ8mqJiSZojC5PsqQ42ZZafMSW+xhT5CA6jJeVBwnlCiQiN5cG2osOZ72PJTC8LprmZkuNpRXGQlNJgIaCjpDrUmdpwJxoi7ZiTIKd1qoKGJCnV8TJmRUspjlZSHKWgOEZJYZScwmgFhVFK8iLk44pUkBshpyhcSWGIjKJgG8o1wghYyewEB+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RDvi05hA8J4dP/OV8oDRiotyYj6VGfCI35yOpOUYKG6ZYS5hk7IiZUwq+tVtxaDyGV0MXQfUXsMreym+zVvIv01fzXslOZLOPIytfS3R9K9mfLqRhxx46jl6kbsNBfMo3Y1m4l4m5+3k3ogPLzLW8q25FPmMjUQsuYp6zlV/FrOZXCWv5Xco6wlf0EbH4HMbZW/jH4BX8U/BKJmfsZGLKBvzmHCNt3RXKDjwhc/Mdopf3EdjaTWhTJyGbnxP3WR81C3eyb8US9q2t4Jt1lezeOo+jRzez4/LXJFbn4z8tEae4AD5xMmKioylGjjZYuzlj4+qGxMmRKbYWTJIZYeFqjZ2/K06BXniE+RIQ40dIog9BSV54RbvjGeWLe6SapLIaDly/z5mnOnb3v2Rn/yCbLz9hb/8AZx7rufTCQN8bAz2v4fS3wxy985QvjpxAFhSEuZsTDiE+OId4o06MICBKTVhSOCpvGdbSyQQHuFBbVcDSVR0UNBbiluyPSYiciQESjNW2eOZ5kTwvjcRF2ThUaPlpqAU/1trydyES3vEw4//Ym/JTpSk/UpnxUzcJvw1R8fsQGyymOiPLdEKaJsd+mgplqg3yREscsxT4zPJEXeVBcp0n5a0BrPs8lZ0rUtk9N5EdFbF8NTOS003F9BzYwM3uPdw8t5Peveu5sLiFbVGhfONsz0F7GUcdJBx1lbDDRcEWBwfW2spZOMWaBiM7yi38KJHFM8evkhWxi2j2rafOqZhKSSqFtpnUBcymPX4FrZGLyZfNpMAkklIjbyqMlVQYmZM32YKyKXIazFxpVQWy0jOcbU6+7FbYscvOlnX25hz29+BajIbTPk7sczDjiJsph5yMOeJkyVEnmeg6HnWx5biHBae8zOjylXEpRMGNGEceT/PieZ43L/I8eJHrxpsCb4aLAhjM9+d1oScDFd4M1fvxpsmHZ42ufNviyN35Dlxf5cS5jU7s22rPwV2enNobwsk9wZwVirr3hdF7LI7Lh2M4+XUQZ75Rc3FvFLdOp9N3PoM7vUW8uLNOrNUZftzzfxEYR4R9xb9Ao5CaFv5DJpZyCyPn78MuQ+I74b3gLAqw+L8Fxu9CL92NwZxpHS/uvjQ3dhzyxITzuLMo1OyM7zMKu4njKWjBPRRcxe/eC7uMQr3Od0ApjqIXjIdgri1Oo29pOv8eGIVdxvFKnbcp6fmJnP80jnMLE+hcmEz3wjQufJrB+Y5kzsyN5WSzhgPVPhyo8RSLxC+0JopXZYSx9aWFCVz4NIlz85M51JjIwcYM9tRksiYriBq/jylw+jeK3X/KvIQ/sHeOhO7Vdlz/yoE7O+x5uM+BZ0ddeXnCj9enA3lzNpg350JEYBwQ9hm7IhCgbuhizFtgTMJwORWuTmXsWir6K4kMXRJCMeG8vCDAopqXF0N4fUnD0NVkRvtSMFxPYux6HFyLhmtauKrFcDmcoe4QBs4HMtKlRtcTyfDlWN70JDF0NZM3F6cy2pMFF7J4tU/L/Q0e9K9U8mCNkuHtfnA8Bs6nwIU06MmEvmzG+rLQ3ZyG7k4ub/pL0PUXQH8u3BJUyOitMoZv14gJZP3dWrhXA3cKGbtdgKG/BP3NSkZvVDNyvZqRG5Xobgon+YoYuZ2P7k7J+Nj5rZs4eq9qHBIFWBSBsQaDAIoPajE8HIdFHjcgSABHw6M6+LZ+HBgFaBT0vAUBFMdhsQ1edjAmwOLrBSIwjg18iuHNIgyvl3y/syikoRn4HAbWwtAGGNrI2NBmUYbhTYyMrEM/uBUGNoHgNg5tGQdG3SBDo2/Q6R8x9t11pf8KGIW9xqE7fNGcTW6IOfmBU8gLnExBkDFFIeaUqK3ID7Ag18+C/ABrCgNtyPeXiMGX0kAl5cF2fOcyFviaU64WErt2jO8x2lEfbU+lRklFmILZce60JHoxN9GLtkQPGqLkVIeZUac1pV5rQbXalspgK2rUEhrCpcyJUlDmb0S+18cUBUyiOHAys0JMqA6VUB5sSXmwFVXCmNpPcD/NyfO1Jsfbimnu5sz0lVIULKMsTE5VuCOVakcqQ+yo1QqVNEraM+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EhqxHuSybwvM+MjhTUTZDZMsLLmXWsX/uSfgXn9Zt6t2sN7WTv4JG4zVpnbsKjYi23LWexmX8Sx4iCq/HoSawpJaK4gcskKvJbtwqRqM78t3sN7dd28X7yHX/pMI3axMJpexrthzUyIW8pPvJt5x6OZHwUuwL7uBMmfX2XqipMoK3byr7Hr+HnUOn6lXc3P/Fpxq9hFybb7VGx/QPqyK4TWn8E6ZT1WyZ/ycfZm/GcdZsmiy/Tvvk7vxR7O9t7lzOVBui7DsRuw/fowNZv2YRqk4VfWVvzZxgYbN0/SZhSyfPV6lq9Yia+vG5YKE0zsTbB1l+EQ4IZnmDdBcf6Ep/kTkuJJUIoPgcmBROekktPYxN4rNzn/YpS9t1+x/6Ge7f2D7Oof4OiDES69gn499Ong3FMdR24/YX/fLZwitJi42GPr7YKlsxJ1QiSBUWEExwZh42xESLgrn69s46uNy2meW41zkCOT3cyZ4m+DaaiSiQGWTAyaSMCsYKLmpuLdEMcPAyfz4whb/i7Mhnc8TXjHfgr/6mDBPzpY8y8eSn4X5MAvvMyZFKPEKkWJbYoUuww5dgIwJligTLAhOD8AbZEPKWUeLFidxJnTdRz+JptD69PZuyyZfYtSubSlivPb5tO5dSFb67PZMDWcC5lJ3NCEcdfPh+sedpz3knBKK2OnWslGd3vW2tiz6BMnGib6UG4dwSyXDOoCSmkNrKfZo54mxwrqldnUe1XRFLmE5qT1zI79nGK3egolqZSY+FI22ZZ6M1OKbGypNVdQ/7GEOeZK1jh7cFBqxzmpjP1yS9a52XDAz4szoSoOeX/Myon/xpdmRuyTSTnpJOechxWdniZcCVBwxc+Fq37u3AlS8Eir4mGUjMeJcgamOzGQ7cRAjisDMzx5Pd2b19P9eDPTnVeFLryocOV5gztP57ry7Xwn7i135uZ6V8595czB7Q4c3uPFyT0hHNsZyLn9YZzdGyo6jN37tJzcGkjnjjAu7Ymk71gyvWfSuHFxvLh7+NFfehj/f3cYDTphzCzsUX13GnC80Fs/MiDuKQqp6O/qdYTLL4K+h0X9iOg46oVrMILEc4H/9dWXUcMgOl6jH3uFwTAAuqcMXt7H4cZEztaF01mnpbsugosNEVyYE01PazyXWmLpbormYnMMl+cmcG1eMn3zU7jakczVjiSuzxeUQN+8ePF5Y0Gi+BTefSfhZ70dMVzpiOLagliuzo/h6rxoet9KePfd+yvzhAsyMVxZEE/vwgR6FyRweZ5wSSaC7tZIzjeFcbIukPNzQuls1tLZGsmFtigudkRzoSOarrZIzggnDmeHcV64VDM3nhNNWvbW+rCzyo0dVc4sTZ9EsdcPyXd/h5bYX7Ku2Jj9rQ5cWRfCvZ0ePDvow8uj/jw/4sMbwXU8E8BQZxDD3eMa7Ba+RzPanc5YTxaGS5mMCbB2OQv9xTSGOpMZ7ExiuDuZ0Z40Rq9mor+WgaEvjbHryXAjHkNfJKPXwhi5GsTQFT8GerwZvqRGd0mL7nIUusuxjPYmMtqbguFqOlzLwnAlE31PGvoLaYxdyICeaXAlG3pz4FouXM+HG4XjulkEN0vgRgXcKIcbZeO6WQa3Khm7VYnhVgX6W2UYbpZiuFmC/kYxo9eLGblWzPDVcY1cK0HXV8LojRJGbxaj7y8Tr7EIF1n+WmN3qvhOQgk392rR32vAcL8Bw4PZ4xKSzg9mo3/YhOFRM2OPW+FJO2Mv2jG87BDHz2MvFzAmlnELl1tWiD2KvF4Nrz8bTzyLO4kb4PVGeLMZ3myB11/C66/gzdcw8A0MbGds6Ju32sbY0Hb0gwdBdxN0zxDCLAbdC8ZGXqLXPR13EgdHYGCYseEXjOpeoNO9wTCkgzdP+KJ5GoWaKZSETaQw+GOKQiZSop5Caagps0KFXkIByMzEIEyBv5WYji4PUVEWrEIYT5f4KyjyFXYa5ZSHKKnVOlAX6UBtlIraKCXVkQrqYx2Zk+TOnCQP5qR4UREp9B5KKVZLqdQIe43uFPkKI2Rr0a2cFWTJrGALarVSKkOtKAu2oDrclgaNFfXh1tSE2TAr2JYZnpZkeViR5W3DdD9bprqakO0nIT9MSX64giKtilnRdpRGyiiPlVGXrGJOphO1ySoq42SURtlSECmlNFYYPUvJ00goipaLytfakK+1FZWnsSE/XEJphJziUFvKwqTMjnWiLsaBhgRX6pPcmRXryIwwKWl+FmT4WZMXriJPI2dmuC0ztbbkRsnJUktI9jUn3tOMBE9LEl2kJLhISXSTE+8uI8LVGq2nhEAXYzS+VqTFOJMe40xStJSURCVJSXZoYxSEpzjjm2iPe7QMzwgJ8anOrPg0n8bSKNIiVAS4TMTP3QgfH3M0ca54Rjlg7m+JqVbG+2pLPkyQ8VGdAxZz/VC2anCsiUQ2LRhpchCOaVqc0iJQJKmxiQ9AlhyIXZoaZWoI1rE+TAiQo4z1IDArmOjpQYREK4iOV1KY583GVdNZv6WEpHJfpMmWWGbKMUq345MEJWZp3lilBTIp2gOr3HCCGqdhGurIn6WT+cRmCh/ZGvOerTF/tDHmj1JT3pNb8L5CwZ+d/HDKn0NQxx4C5p/BrekssrLjONSex72+C4fCI0yKbsOltAxt63L8GzfiXL8bi1m7MC7ciuvcUzjVH2JywnKMw9uZuqgHi9j5/Mp+Or9zmsYvHKfxXvgcLGduJmHtQxLWPSJ8US+fzNzNTxO38ZPor/ll3A5+GrwS68JdzDr4hrxv7uFetQfjpHX8OWgZf3KZy7/ZNSHRrKJmWS+HLgxz4s4rjj14waF7rzh4e4S9d2D7XT3rLj1kzpd7qVq8nPpPF9I4fx4LVq5i3Y697OnsZc2+U7hExWDqqsDaS4W5qzWKACmOoTKCkt0JnepNbE44sTMiSS5KZursaaTNKeHr3h5OvzRw4CHsFwq9H8GxR3DikYHul3D68QAHbz3l6N1BDt54TeWydZh5uWPsaoMyQIWfMI6OjyevpIjoFA2xaVrmr2qldn4FdiFKzLwsMPWxxDJAiqW/FCNPS/7gaYx9ghspDWmEz07mneBJvBMr4+/jnfk/ATJ+4GjCT1xM+IGTET/1suJ3ISp+6yfhXX8rTKOUyJMdUaQoUaTaIk+1RpFuhVOuHN9ZLqhLnalbmcqprk+5cHQOp7/M5cS6VI5+HsPZLUkcX57GocIgTsY506VWcSXKldvxPtwKc+Wqj5JrGjeOx7vyTWgQaz1DWeboRdUUCYWfqJhlEkrRlBQWes1jtWYVzZ7NzPZvZlZAE3URy2lJ+pL2qd/Qkbyear8KiqQaSk0dqDayZI6pOU2mliy0VfB1gJoVKgfW29uzz96Bw3I5hxS2bJOa85WtGetVVqxxkrLG0ZrPVabscrfitK+ECz4WdHuacMbDjNN+UrpCVNwJk3E/yoZnKba8SJfwMNmMRykSnk934dkMd57N9OBloQ/3q+140GrH/flK7iyRc/cLO25sUHFtqyM9O904uc2FIzs9OLLLi2O7vDmxy1fUuX3BdB8Mo3OfmhPb/DizPZCuPaEIANlzNIErpzJ40rcaw+MeRoTi7sdXGHx0h8FvbzL0tJPhx7cZenyLoSc3GH5yk+Gn49I960f3/G8lhGCGRd1h5O296dGX99C/Fk4D3kP38u5b3eMdwT0UQi4CJP4NMP5VCEb8mQiL47U6IiiOjgOikI7+awmwOKob/G+BUbglPSpKuD89CLonvOnZy866BA5VhXK8MpgzNWGca4gU08lCQvlcU/T36moRanWSuDwvhZ6OZFFXF6RybUEqV+en0DsvmSsdSVzpSBY///W7HuE0YIfgXArj7igutEWL33s6hGBN/Pe61PGXEu/LC1LEsbV4EaYtnq65cQiJbqEGqLM1lnMCELbF0TUvQdT59jhON0dxsknLmZZoOjvi6WyP52ybsPMYwZn5kZxoC2ff7AC+qfRgc7EjS9LN6UiczJyoD2mOfo8vit9jX5s5JxZLubrZk3t7Qvj2UChPjoXx4rSWN51RvO6MFCUkpgcvxjF0KY5hYY9R2Ge8HCc6hIJLOHIlFl1vAvpr6eivpaHvS8NwPRXDjST01+PQ9UUzck3LUG8Yg1fUjPSGousNQ9erQderRXctCn1fnPjXj92aylh/OmP9GdCfDsL3m6miuJUO4vtM6M96q2lwKxtu5v1Ft/IYE9Sfz1h/Hvr+XEZFzWS0v4DR/kJ0twQVMHKzQHwK7/S3izDcKWHsrqBZGO6V/5cau1cO9yvgQRWj92vQCV2LQkH3wzp0jxoY/baB0ceN6IUxtOAsvmhD/7qN0Tdt6Ac60A/MxzCwiLGBJYwNLGNsYIW4gzgmjqBXw+BnMLiG8VH0WsYG14kJaP3ARvTiOPpLxoa+hsHdjA3tFGUY2sfowEnQ3YKRZzA8wJjwP2Qjr9GPvgXGAT28GWVs+Dmjo0/R6V5jGBqDN8/5oiWLQs0kSkI/oijkI0rDJlKuMaZCa055uBWlaitKgq0oDLCk0N+KAiGBHCSlPFhFib+ckgAVhT4yERxLAxVUqlU0RDnTEONAfYyKmkg51VFK6mIdqItzpjbOhfwQW2YG2ogp5MIgFbUaD/K9hECN4GCaU+BrTFmIJbUaWxEaBXCs1cho1FoyW2tNrUZKmVpOjo8NGR4SMr2lzAhUkOFtycxgGXnhSnI1Soqi7CiLt6coyoaSaAlVyUoa0hypTlSKAFkaaUNhhJTiSDlFETIKtLbi93yNDXnhEvG78Hmm2oq8MAlFGhlFobaUhsmoirBnVpiCWVo7ymOcKY93JT/KnsxgARolTAuRianp3AgZM7QSsiNsmBZuQ0qQFbFepkS6GBPraEGimy0J7lLi3GyJcZeidbYm1N6MMEczoj0kxPlKiQmyRhNojibYmuhoe6KmehKS4YlnihOeSfaoU5yZWRjOpwvyqatKxNtjMs5OHxMcJiM+ww9Nhh8qrRKTEGs+CDTjD2EmvF/vwIRGNyQtITg0RSErCGZipAPm0R7IEwKxjvRBGuuPdbQ3qtQQnDK1OGdpkcX7oor3xi7SGd8kT/zjHAiOVZEyzZ3qBg2ffVNBbIU38jQrLLKkTMyQ80GCHLN0b2wz1ZjG+WCaHYxvXbp4o/o9m0lMtDFigtSE90VgNOIPNkb8WWrCBzIr3pXJ+Mg9EHl6JdbZ7RhlLsamcAvu1QcxiVnGux71vOtdgEtZFT6zP8elbje25UewKjvB5PwdGOVsxDx7LY75XzNtWT/TV19niraJX9mn8c8SDX/yzuaDiHrsq3eh/fwuEWufoGo4x28yt/GPKV/yz0lf8qvkLXw87Ss8mo7jXrMbh/zNvBfczh+82vm9Swd/UDXxc8syjLxbKV7UzeG7cOSBjsOPXnHg4Sv2PRhm733YeR+23njDwr3nqVu9mfL5S6lfvJL1B46zu+c2W7rusuTwNWrWbkObl4OJpyPGHraowuzxT/VGneFHWLofoal+BCf4EpaqJq4khZzWKlYe2M/BW0KtzhgnHsLJh3D6kYEzDwa48HSQkw9fsuvat+y6+pJ9N0ZYsP0kgdNn4J0ahToziqZlC2hdspJlX2ygcX4LU/OzKG4uxz3GF3MfG9wSfTD2ssbUU4KFlxQjF2t+YzcRRZBSvDMeURnHOwETeCdOzt/Hu/IPanv+wcWcHzlP5oeuU/ixuwk/97Hi9/62vOtnzZQwOdIER1SpDihSZeL1F5upZkgzTfEoURFc5kTO3FC+3F3BhWNNXNpdyqXtMzj3ZRJH12n5psqT7YkSDoeZcip4CocizDgz3ZO+qhRuNZTQ19rKifYO1ibV0O44jTrrIMpNVZSbOTLLKoga55nMj1lOS/Ia6tNWU5u6hFptK01xq0RgbEsRgHEzs4ObqLFLpcbEh3mm7iw1cmKNjYJNzg5s9/Xkc6Utm1VSdiptOai05biDnIP2EnbaW7DHUc5eBzv2uqg44uNAZ5ATZ9wlnLEz4aydCScczDjubsPpIAcuxnjTn+nLvRmu3M1RcivbhnsFDjwp9+JxlTdPG3x4OtuTmy1SHq6058kGZ+5vUnF3mz3Xd9hxZbcjXbudObrNkaM7PDi+24cTe3w4sUuQL6f3BHB6lz/Hv/Hh0BZ3jm315vSOQM7tVnN+TwRdB4WaueUYvr3EyLc9DH0HjI9uMvj0PMOP+xl+cksExZGnN9E9uzWufweL38Hjv6/aGX15F4MIjHfRvRiX8O6d708CvoXG/yw1Le5WiQnO8bvR4zuLOoTn9yNqwW0U6nT+h8A4NqpjbNSAYXSMsdFRGHnBi0sH2FIdz47yIPZUBHCwNoRjTRGcnBPDsYYIjjdGiZ9PNsWIz7NzEzjfnkRnRzJdHcJllqlc6Ejn0rwMLs7LED8L34XPl+ZnihLfz0uja16KKPHPtyeLn4Xf09mRQldHivgUP89Pp3tBJhcWZonPrvnpnO9I48zcZE4LxeJtqZxtS+Fseyrn5qWJOjU3mePNCRwWOhub4hC+n2ob15n2ZM51JHB+vjCuTuJUezzHWqI51ZHAmQVJHJwTwcZCd9YXOLOxTE6F+p+pj/olGysk7Gp14uhSb06t9ufCpnBu7Irj7sEU8arL84thPLsYyvNLal73anhzNZzXvWpeXw1hoE/N4HU1w9e1jF5LYrQvSdxh1F8XRtPCPmMKo9dS0F1NZqQ3iRHBTezTMno9HF2fIC0jfRHobsSiv5WA4XYyhjtTGbuTxtidVAy3kxi9Gc/ozQQM/SmM3U7F0C9oKob+tP8gfX8a+v50Rvsz0N1KZ6Q/g5H+TEZuC8pi5E4euruF6O4VMSro/l+e+gfFjD0sZezRLMYelWF4VP430j8sR/+wjNEHZeLT8KgCw7eV6L6tHtfjGnRPatE9rWf0+WxGXzShfzkHw6sWDG/aGB1sQzfUzujwPEaH56Mf/hT90GL0Q0vRDy5DP7gC/eBK9EPLxUJu8Tm0gtGhVeiGVzMyvIaR4c8ZGVmLTree0ZHNjA3uYWxoN4ahPaK7qBs4AyN3QNhLHBacRB1jw8K/O8/GHcb/BhiLtJMo00ygNGwCZeGTRWAsDzejUmtNebg1ZaESioOsKQ4cv/AiFHfPCpK/HUsLwCinNEDJrECF2NFYo7GnNlJFbbSC6kg5FREyqiJV1MQ4isCYG2RDrnCCL8CWPH85swIdyPUQ3EUb0WEs8jelLNiMGo1ETFU3Riuo10ppCDenPtySGo0tZaFycfyc5m5NhpeNCIxZfhJyQ+Tkhim+B8ZZ8XYiMBZFWVOZKKc2xU7sMiyPkVISYUNRpIJCrYzCCDkFWhkzQyXkhdmQGyqhQCMlX3AI1dbkhdlSGC4Ao4ySMAUlws3pABtyA23JD1VSEu1CfqQj00LkZATYkhlow4wwGTMj5ORESMkKl5CtlZEZJiPBzxKt8xSiHUyId7Ek3s2KODdr4t1tiHS2ROtkQbijsNdoRqSbhBB3Y4I9jFB7maENsCU21o3Iqd74xDvglWhPUIoTgVEy8sojafk0H68QC2wd38c9xJrY6YGEZ/rhFO2ASYAFRsFWvBdswgdVTnxY44z5nAAc5kfh0haD6Qx3Po5SMDFUiXWEJ6qYQJSJQThmaHDKisB1erT4WR7njZVahWOUMy4RKlzCbAlOVJJdHUDzhploa32QzbDFcqaCCVky3ku0xSzDE3l2KOaJvnyS7IlP9VSUif78yeoTJkim8ImNMR/YGPOuxIg/WxvxgcSYD62M+KP5FN6Vy5DFpzJRm8Kk2FwUOS04537Kr5Qp/OPkMP7omIxdcQOywsXYFG9FVnUKk+Jj/CLhCybkbMGh7hDTNj8md/MzQlsP8lvfXH6iiOIH1kH83H0qv9FUoWjYi++qGzgtvMqv0zbwoUQ0zgAAIABJREFUi4yN/DxrPX/OX8+HOUuxKlqJY9k6Pgyp52e2+fyrRSG/saniE+cWPnKp5Wdm0zDyrCKv4winHiL2IR6+95xD919x8IGOA/dhzz34uu8NHbu7aNxyhOo1O2jYsI/PT99k1enbrDz3iE9P3mf+wYu0b9+DV3o6isggPFJCiSyII61qKhmVqSTmxRA3PZKEnESmlZezePNW1uw+yuHeR3Q/HqPrkYHz9wfpfvSGnm9fcPXZC849GWRX3zO+uvCU3ddHWXvmNmWrNlC4eBGFC9o4dO06By/dYs/ZHjbv38esuXNwj1Zj4iFHFupGbEk6MrULZh5yzN0UTLKz4l3px9i5W5GWE0F0cSQ/9BOAUcEP4134F60r/+Rlww+cJ/MjN2P+wc2Ef3Yz5Tc+1rzrK+HjQAlmEQoUqY4opiqxTbbGJskUm6QpuMy0IahEQVqdK/NXRHHmYCmX9hZyeWcOF7dncWpTIqfnRrJnhj07kk3Zk2bE/mIpF1amcG3nXHqPfMO5g+dZ/9kRaiLn0epRzxxVGpUmbtQofKj2jachvZGqki8oqthMWdNOqsvWMzemhdakVTQmb6ExbRfN6TuZE7uSFp9yFihSWGcTxR5pFHscnNhmb8MXNkZ8YTOFLywmsFNmxj6ZGQcUZux1MGenqyVH7Cw5L7fmtKOcs76u9MVqOB/ky065DQcclRz1cuJYkBsXM2LpnlXA8Jq5vFhawM054dxqDuBWqx+Pl4TyZEUwz9YE8u0ad/pXKLi3VsXDLQ7c3arizi47+napuLTLjrM77Dn0lR0Hv3bmyA5P0WE8ut2L4zt9OLHDlyNfe3H4S08ObHTlyBYvTn4TwNmdarr2R9N5IJ77F5egf3SRkcf/PTCOfAeM/8lzRLwG87fdjP8tMP6lc3HcbfyP4Dg4PoL+bmdRGEGL6c23Zd5CCObtOPp/4jCiM8Db1Ud0wMhrnvccYnNtItsqg9lR5cfu+kD2N4VxZLaWQ/UajsyO4PicaFHHmqI41RrHmbYEUWfbBHhMo6s9U1RnW4Z4neX83HSEz8L77o4s8Xm+LZ1z7VPpmp/5Vhl0zsvgbNtUzsxNFXV2birn2tPonJ9F18LpdH+aTffC6XTOn8b5eZmcaUvnbHuG+P3cvEzOzc8Sdao9jYOz4zlQH8uhxgSONSdzrCWFI3MSOd6ayrmOdLo70uhsS+Xc3BTOt6fSOS+N8x1TOdmaxJn2FM50pNK5MJ3OpZmcXpTK/pYoVs90YG6SGU2xkygJ/C01ke+zqdqdM58lcumbUPoO+XLzaAC3TwTy5IKGl1cieNmr4fllNc+vBPNSAMer4eh6oxm9KigO/dUE9FeT0PemoO9NQ9+bgb43E31vFoa+ePTXY0X3cfR6PLrrCYzeEMAwVYQ9w+1MDLenob+VzeiNGYz0TRelu56D/kbuW+WjvyGoAP2NHPT9yW+Vwmh/Krr+NIZvTGXoZjpDtzIZvj2dkTvZjNwrQXe/nNEHlegfChK6E8sZuSe8q/j+nf5RDfpva/+DRh8JTmI1wlP4ueFxPfqngpPYJMrwrBn98xb0L1vRv2zD8KoDw+t5GN4sYHTwU3SDi9ANLWZUgMTh5YwKQDi4itHB1YwOrBGlG1yNbmgluqFVjAytYnjoMzENPTy8luHh9QyPbGRYt4kR3ZcYhvaOw+LQHkaHDqEbOAsjd2H4NQyNMjZkwDCiY1T3/H8GjBGTqYgQoFHQZGaFCyNpYyq1VswKtaAkxILCQHOKgyzFG9JF4ujYlvIQYY9RRZGvXHQbhaqdQl9rivytKVPbiLAoQGOFVka5Rk5VlD31CW4UhykoClWSHywnP1BBWbATRX4yhG7HAh9TCn2mMCvIhFqNNbMjbGmKktIYYUN9uBl14ePj6Vmh4yXeAixmvHUYs/wl5ITIyAmVkxMmJ1+roDRWRYkAh9ESyhNkVCXKqYiXIwBjsTB2DpeSFyalSCuMsBXkCtU4QlglzJb8cBkF4TIKNXIKwuQUhyvF3cTicDsKQ8bLubP9bMn2l5IX7kh+hDPZaiWZgVIyg2zJCLQiO8xW3IHMUFuRFWZLVric5EAJ0e7GxLkaE+NkRKyLCfGuZsQ4mxLjbEakoxlaB3O0jpZEOEtQu5kT4mqK2tGYIOUUQtysUIeoCIxyQBFsil2YGW5R1oRkuBBXosYxQoKR859RBJkTmOpOQKoHjhF22IbYYB1iwyf+pryf78gHZc5MbvDEel4g7mvicVsUzeTp9nykscEkxA6V1hf7JDWu2dG4z4zDeVo0qtRQzDWumKrtsdU4YeJjgYWPGSqtFcH59sxYlkjysjhc6jwwzpXy0TRb/pRghVmWB3a54VinBPDrUCmuJfHYpwTxe8uP+NBqIh9aTeY9qymiBFCcYG3CZBtjJkmN+aPVRD5xlyOJCcYuIwmXGdn8wMiK91T+vGfjz5+UofzSP5nfhc1iQtpqfhm5gh8FLebjnJ2ErLpF9Lq7RK+5gWZJDx/F1/ET51j+ztafv5f78zPfqZgWLkfVfoSJ1fv4Xd42fpG1gV9lfsF7uZ9hVrkY64paVGVV2M+sxSiohJ9OSObnEzL42LYYE6dZmPkX8xtJHFb+hVQtO8TxOzoO3njE4TuPOHjnKXtvveLIA9jfP8zG8/dYcewGG3pesPL8E+Ydu0fbsQcs6nrFkosDrLgywvrrA2y6+oDPzl0mZ9FiNKV5JNXmkzArncLWEuoX19O8fA7NS9pZsfEwu473caj7Hudvv+bqMwP9g9D3YpjeJy+58ewV1x8/o1voYOwfYvOF52ztHWbTxees7brDmnNXWHTgBAduP2V/3zMOXH3A5hMnqVi0CHttCJb+rsjCvAjIiMYhwg9rb0cs3FRMklsyRTYRVydzsrPCScjT8i/+k/lBnJIfJ7rxs1hPfq625++9TPixuzH/4mnBzz0s+KWbBX/0suY9XysmhkiwTbDDPsMBVboSISktjzfFYaop/rnmTG90oL7dla/XR9C1exp9Bwvo3ZfP+a3TuLkmhwtL4zm/IpTzn/nSvSGIo1/GcvBoA/submfrqS6aOnZTEdHCitB6dic3ssw7gUr3CEqSi8mv/4wZyw4xY/ER8ufto67uazqSltCasYWKjJ0UTT9Iae4B5pbuoiW2ieUB09njk8T96FzOuDlwwM6MnUpjtquM2Wo7gf0qEw6qTNhvZ8JOJzO+cjVln4MxRxRGHPF1YLOvG19GRXAgJ4+d02awKT6etTGhHCufxv21C3lz7CRcP4/u9Foebq/g8c4cHm5P4fXhNF4dieHBHh/6d9lxe6uSW1tk9H+t4M4uFX27ZFzaYUvnDjmnd9hzeKs9+7c4sP9LFw5+7c6Br9w4/LUHR7d5cfgrL4585c3hzZ4c2eLDia8DOLNDTfeBGE7tiuLWuXkM3+tk+NHFv4yk/8phHHp8k6HH19+OpW8gOI3/qZ7d4n/sMH7fuTj0aryo+79wGr/fVxQCLiIsDo1ffRkZ32UUnEax2Fs3+D8aSY+N6sWcjH4U0Wlk5BWvLh9ie2MK+2tDOVjjz6Faf47UBXOqQcOZ2RGcbtBysi6cU/Xh4vfO5mi6WmLpbI4RdWmukKpO5kJzoqju5kS65ySIutgiXG1JRnhebE3iUpvQzShcjEnkovDn2pLoaomnc45Q0C38zji6WhLobhP6GFO5NG+q+BS+98xLo2e+cEEmg95PM7myMIOeBelcmp9Gp3ChZnY0Z5rj6e5I4eK8qXS3p4jvu9pTuNiezOX2RK7OS+FSWwIX5gr3rhM5Oyeak7O1nGuN5drSTG6vyaVveS7XluXSs3g63QszONueTPeiNLoWpXK8NZrPpiupCfwTsyN/x7z0d1ky40O2NUrp/CKQG9sjub8/jidHE3h1JoXBzjRGupPRX4xEfykKw6VoDD3RjPXEMNYTC5fj4HI8XEmEK0nQK4Ro0uBaOgjJ5utCBU4WhmvTGLs+Q6y/ESpwDDfTMNyKx3DzOyVguJmI4WbSWyVjuJmC4UYqY9czRBmuZ6G/Pp3R60Jqeib6mwWM3SqB2+Vwt5Kxu7UY7jUw9lfS36lj9E4d+rv14nvuz2bsfiOG+01/o7EHTYw9mPO9eNgM37bAt3PhcTv8P+y9Z1SVeZr2e9511pnTM/N2T/dUssqyzIqEDTvvDZucc85ZoggiCKKAimLOsUxlDigGzDmUmLNiLhOIOWDAQNr8zvo/QLVV3TPTZ97zfjsfrvUP+0k8bJcX931f1/1iHrycR+ur+VC3EF4vhjc/teHtEozvVmB8txKj6Ptcv6bdhLuM1vr1tNaXt1nj1G/AWL9Bss1peb+R5vebaX5fQdP7rTR/2E7Thx00fdhF88c9NH/ai/HTPloa9kpo/nSIxo9noKkGml7TKllVNUo+pyL9LKmh/8sIo6lEFkdFmnxGGM0oibRiVLickWHyNtsdYe7tK9oIKiXrmrHhjpQE2zMi0CC15xOEsSRU1B3aMDJUxZgoHZMT7aWUdGmMgTExdoxLcGZklB2FYQbyArTk+Qmlsx2F/tYItbNoSzgyUMaESCUTIuRMjVEzO9GaaTFqJkZaMj5CTmmEhuJQ0YFFQ26AgZxAW3KDbRnUThhzQrTkhOoYHm1LSbIDIxNtKIpVMSJezagEDSPjtYyI1TA8XElesIgQ2lAUZSdhWJgNw8IN7Xv2FEXZUxhhS0GYDYWR9hRHOTIszJbhYfYMCbAmW6TFRQ1lkIHhMa4MjXKUyOLAADUDA5QMCtGQHa4jM1RDRrCKzDAdGaE6Uv2VpPpakeZjRbqPFRk+cgZ6K0l2sZT6Tye6KIlzVpPobkOEu4pwFznRDnJiDFaEGmT4OVni7a8hMNkZzxQ7vAfY4ZHliFeeF165XjilOaCP1uKS5IBXqjuOMXa4JThjCLXGzFtGlwxbegx3wWSiByYz3VAvD8RlXSyuC6PpnaKls7sp8gA7ZKHOqBL9cMlJwHFQDA4Do1FE+2AR6ow8wone3gpMfBVYRiiwz7XGZ5wn6eWZeP8YirzEHpMCG7oO0GA52AO7oeEoUnz4s58c3aBgvIfE09POku5qE7prTOmmMae72pxeSnNM5Ob0VfSjm1VP+tia0cXQix9c+2EWao1FqAM2cUH0cXSgl96Rr5XO/ME2gq7hI/iD81D+6DMJef4u0ivq6F/+gJDF5/CZdQCTzDn0iMvnG784vnAP4wuPcPokFSIbtpBehWvQzTuJy4obWEw4SJ8h6+idOg1d4Sjkg8NRDQzAaVAKAbnjsA0bTU99MvqAHAaULiB17By804czdNZKVh44w5rDJxg4cTzhQ3NIGTee6Vv2U/mwiUNXa5m/+SALdp1l+y/vWVlVz4IL71hQ9YklN1pYfQeJMK6/18COx01se/COjbceMO/Qz2TPnUHhohkUzp3I9FU/smjTMhZuXMeCzWfZW/WSo/fecfT+K243QG0r3PkEl57Xc+1VI+dr6zn3Eg4/NLLjtlBRf2T9lTdsuPGGVRcfsfT0HfY9+MTPj40ce1LPrhtV+GalIfN3RRHkik2UF5pgZ7SBTmh8HZG7Geijt8TSYIa7k4L87GgyCuP4JlzOPyXZ8Yd0T/6Y7MUXCe78n2Fq/i+RjvZQ8rWPlk4+Grr4aunqq6Z3oAp5jDV2GU7YZdpjl2aNfX8Vhv79CMy3YNgceybMtWbFT04c2RTF+W1pXN6Zw/X9RdzdPpzz2zI5sTuJozvCOFcRRGVFBLv3ZLPl0BQ2b1vCqrHTWBQWzWIHA6tdXZnr4ElJaAZFo1aQs/Qs/X+6yLDZx5g+dgfz89YxK30zU4b8TEHeUbKKjpE5ej9jZ2xlyeRZ7BtTwNVhiZwPs+aMvYzTdjJOuyq5Fe1BpYucg7bm7LM2ZZeNGducrdjoIWeTp5Jybx1bM2LZPHY0K6fNZfWiNaxcuIq1CxaxZMpIVs/M58zOhXyovsW720d5eGYpD46N482FUdRfyOftuQHUnY2hptKVe5XW3Nql4eZ2NXf3WnP3oIHre/Vc3qPj7C5rTmw3cKTCjsMV7YRxuxc/b/PgUIU7laJF4DYfjlR48/MmTw6Ve3B4gxeVFb6c2xvFqT0x1FycT+OTy3x6euXvEkYpJf3yr0RRpKUb6/4Oafx/Sxj/pm/07+oXpRpGKeXcKKWhpUiiSFF3pKlFfWO7IKa58SMS/os6xhZjI02tTTQamxHG3qKe6+PNIxyZlcn5aXFcmBTO2bFBnBodyKWJUVRNjpFwaVI0F8ZHcnlSDFemxHJ1WjzXpiVwfXoCN2cmcGtGAjenx3NjepwEMb85ow3is1sz4rkljpudyK1ZCdyYGf8rrgtLn+nimjFcmRotoWpaDNdmxnF1RhxifmV6LNfEObMTJdz+MYU7P6ZwS/SunpUgQRx7aWoUVeJYcY85idLn4pibc8R5cVyfFcfVWTFcnRUr4cL0CC7PjuH2kjRq12TzYGUWNUuyub8oi3uLs6hekkXNsmyqlw3i/rJM7i4VhuPJXJwdy7lZsRybGs7BcX5sLXRgfkJPpoV/zfKM3uwarePYDFdurY7gxd4k6k/E8+lMf5ouJGG8nARXE+FaHK3XouB6JK3XwuF6ONwU5DGtjTjeHgh3s+B2O4QlTgfuDoJ7Alkg5ncG0Xp7EMZfBtH6y2C4nSOppbkjRnGdTLiXDfdFTWMeCBud6iJ4MApqx9AmUimFR6XwUKzHtM3F+nM8HguPx8GT8X8HE+BJO562K6GfTYLnU9oxFV5Mg1czoW4W1M1ug2Sjs6CtP/TbRSBhMbz9Cd4ugbdL4d1yeLeirS/0uzKoXwfvyqG+XfxSX0Gr8Fx8vw0+7KD1405aPu2hpWE3LY27aW48QNOnU9B8j9bm5xib3krCl5ZmUa/4QiKMrR+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iZ2iIUDjbMCzMIK3zg3QUiIhouB25QXpyAkX3Fx0ZXipS3KxI81SSE2wrRRgH+Crp72ZOuo+CdD8lAwLUZARpSQ8UXowKUgKUpAepSfaxINnLlFRPU7L8rBif7EGWt4J4WxMSHGRE21kS7aAkxEFGkI0pcfYKolTmROgs8bezJDTUnpBUD9xTHHBLt8cz1x2foiB8i4Nxz/XGJskOTbQOpyQnbKMMeCW74xnvgrmHOT3722KS50K/se70me5C73lO6NaE4FGWiPucGHpEKensYsq3rjJ6BhrQpgRhGBCBPjkUQ2oEVlFemIY40Mffmq4eVvQIlGGaIsdlrDexa9IIWBaH2Qgb+g6zoWuGBovBbhgKwrHo78FffOX0DLfDOSscMy9rvpb34BtlbzprTemiMaOX2oK+cjN6KWV0VZnxvaYP3xt60sW5F51detLd0xxNtBvyQHd6OdjxldLAPyk8+RddGP9inUDviHEMXnuL3PJ7RM8/iuf49fRMLOJPPnH0CE/kB/8wegSGYxKRQO/YLHpnjMVmymbSDz2h6FIj2T8/wWlkGZ3dU7DLSkOeaI1VnBWyMA2WQV74ZhYQVlBEyuQRDJozgmHzJ5JUUkDO1PHkz5xExJB0/AZGE5KXTHxJAfnzF0ril6NV11m4tpyK45c4UvOe8mtvWPdLI2vvtLChBjbeb2HT3Qa2PGhm68MWttU2sP3BWyp+qWXlmfPM37uHn/btYuWB3azYs511lZUsP13Drvvv2S0sdWpfc6LuE1WNcOTJR3bcesnB6kYOVcNRkRKvaWbbrXo23XhH2ZU3rL3yjpWX6tj4y0d2P2hmz4Mmdt57xMzdZdgk+KMMd0EX5YJtjOg+Y4su0Ba1tzVWrlp66cww0ffDxVnN2DGDyS5N54swK/6Q7sw/DfDiX1K8+CLVi39OtOVffZV85aHmez8bvvXW8Z2Xhh98NXT3U2IWrkOf4ohdhiOO6Q64phhwTLXEb4gZBfPsKJ2rZt5cFVuXe3KqIoHzWzOo2p3PlV0DObE/nSNHBnJgTzKHy+I4sD6dbRUFlG0azZzJuUyLiWahjwMrXa1Y7SDnJ3s7pockMW3kYoZP3UnOlL1MHL6WhXETWRU+lhVZa1g4dBsTi/YwZuIBCsatY+aPS1kxaRjHJ6VSMyaEc0HdOGHdkzN2FlT52XAjyo1TPnoOOlqxz0HOdgcrNnmoKQ/QsyLIjvmRPqwaUciyhauYvmwbE1fvZ/q6Ayxcv5WV6xazetU49mybxuM7R3hVvYvqC7O4XZnPizM5PKnsz7OjMTw9Gkz1IWceHLXlzgEDN/fZ8MsBW+4cceTmYUeqDjhwbo89J7bbU7nViSNbXCSieGS7Nz9v9eTwFi8qt/pwdKsvhzZ6cnC9BwfK3Dm4zoOjFf6c2hXG0e3h3D8/j6YnVXz6LMIohC4NdZdpfFVLU90DqW5RpKP/bmSxI+IohDBvaqUoY1uksRaRkhail7b6xfb1u0f8Hx2CF0EKO4jj36ajhSDm06/iFqGWFt1eJML4u7G58cNvCKOklm75W7V0c+tHGnjPJz7S0ipU0i/59EslJ+YNoWpWOlen9efShFjOlkZzfkI8lycnUTU1+VdcnZbK1empSKOYT0vhxswkbs5K/BW3Zvf/df75vphLhG9WokTwrs1M4NqMeAmC7F2ZFsvlqTFcEhE/0ZZwWjTnRceZyZFcnBrNpekx0t4lQSBnJXBtTqLkF3llZjzX5/Tn+pxEqmbESqbjwkfyxtz+3BCEck5/rs5OoGpOPFeE4GZuPJfnxnNpbjwX58Rya9kA7q3J5v7awVQLLMni/uJM7i8eSPWSTB4sH8SDFYJMZlO7ajAPV+dQuzaXh2WFPFhTRM2aQm4vy+HUtBgOjw1g2zAHFiX0Zm70D5QNsmL7SD07Jug4vsCdCyt9uFURxIsjcXw4l8jHi7E0Xomm6WoEzdcFEmi5mYTxVgrG26kYb6fRKkQy7Wi5NwABSexS3TaKKKJAy90BNN8Z0CasuZdF6/1Bbbg3sI1YVg+GmiFQkw81BVBTCMJz8eEoEEKVJyPgSTE8KWpHMTwd8Vs8GwHPRsKzUb/F01FtNY6izvFp++fPS0DCaHg+Bp6X0vpiLLwcR+vL8bS+nIBR4NUEjHWTMdZN/R2mYXw9ndY3M+DNTHgzC978CG/aSeRbQSJX0qagLoP36+F9OXzYCB8raP54gOaGfTQ37qOp8RCNDadpbblLa/NTjM11tDTX0dzykuaW558RxkZaPr6isZ0wNktRx9cSYRwa1ofCkJ6MiuwnKaWLw0wYFWHOyHBzSmMUlMYoGROlYHSkgpJQNcVCAOOnlFLIopZRGGQP91UjUtWjQ/WSxY4gjCKVPTpSS2msgZJIPaMFaYxzpDDMmmFCnBJszdAAPUWBthQFigijnCJ/GZOi1fyYamDZIEeWZdqzdIAtC5J0TI9XMSlGTWmUlsIQHZleSgYHGhgkwZrsYB25or9ziJZBwWqGinRynLWUki4Rvov9dYzur2NMf+HBqKMoUk1hhIHhYdbSKLwWi0T9Y4iOvCAN+QLBWvIC1ZJIZ2iwXqqRzAnWkROsZ1CgjgE+KpLcLOnvKmNQgJ4hYaJftJJENzNSPOUkeypI9lKQ7KOUkOAlI8HLgv6+lvT3MSfFx5xUz34MC9cyK9OHcfFOpDn1I95gQoytOZE2FgQbTAnS9iVKZ06s2oJwjQXe1ha4e6jwS3DFPdkZuzhrnDNccM/zx7MgEJfB3qjjbTAPkWNItMc2VtQcOuCT7IEuRMsPAVZohvpgVuRCnwnOdJ9hj9kiT+zWRBO4bgC2pYF0CZPRyceCr91l9AmzR50UgCEtHNu0CKyTQ7CK8qB3gC2dXGR849GP78NMkQ+2w21qMJ4/RqCd6IFpkT3ds3SYDnJFPzQMs2QvOoXo6OSrxDzSCVWUO10cLfnKuh9f6Ez41tqC7npLKcrYQy2nq15JZ50Z39n05TuH3nzr2IvvXfvR00tJT09rvnfQ8oVayx/lLnSyC0IZlcvAORVEjF6NR+5CDBlT6B2WyZ+cffiLhxtfuTrT098Hs9BgrGJiMI1PwzJ7NEE/7WDo8fuMvfSUyVWPSZq7AV14KnaJwViFmyEL7YGJXw96e8lQR3sSPyWLIavzyViUTPbMgUQMjcIrLQCHGHc8kn0JGhxOUmkWg2eXMnHjOg5WP+PUlYus2rCG5Vu3smDbPvbde8Xe2gZ21jax80Eje2sb2f/gI3sfNrHzUSu7HjWz6+FH9tS+Y9f952y/Wc2WKzfZcukqO6qucfD+QzbX1rP5wVu21L5m+8M6dj9+Q2VdC9vvvWXj9ddsu9PMrvtw8AHsvfuJzddesulGHWVX6lh7pZ511xvYcLORPbVGdtx/x/KzZ0ibORTzIC2GBBdcUjwxRNqiD7FG46dD7a3HJsARUzsFfe2V+AZ7smDRNMYtHsu3Mdb8c7orfxjgw59Sffgy2Z1/TTTwdYg1P/jY8IOvDd/7WPO9j54ffLT84KOiV4AKRawNtmlOuA50xT3NEecMDT5DLMj/0ZFJS+yZNkPGukUOHN0YyfltqZzbms65PTFUHojn0OEM9uwcxK41uexYN4a1ZZNZsnYWM6ePY3RcMtODQ1no5cZiOy1L9Wo2REQxLy6dwuhB5EcPYUpIJktdo1nvGsXK8CyWJBbzU+4M5hXPYXrReFZPLmH/xEyujY3lZXEAV7y7ckzfndMultxN8ORtURL3MoI5EWTHAW8tu3z/hLpVAAAgAElEQVS0bPDXsipYy6L+Xkwfksz8ebOYtG4rwzZVMnTHecYeqGL2weMs2beBVbvmsuPgLG7fWM+z6jXcO1/KjQOp1B5O5P6uUO5v96d6pxfVu52pPejIvcPO3DroxPX9jlwX42E3Lu5z5uR2ByorHDiy1ZnKre4SUTy0xYtDFV4crvDmyBZfKiv8OLTRm4PrvTiwzouD67w4WhHAie0hHNkaKhHG5qdX2lLSz4VK+iGfhNhFtAZ8VUvz6wc0C5HLf0kYq6Xe0g11NXx6VSMRR0EgW949+u8RRqNkq9Oeem5sTz23RxelyGJHhPF30cX/zFqnufU9jbyVSKOY01zHh3unObW0lKqfCrm6YBiX5w7l3Kx8Tk4bzIW5Q7kwt0BC1YJCqhYUcWVhB4q5srCYq4vyubYol2uLh3D9J4E8ri8eIq3FXgeuLs5tq0lclCvVJ15eOJhLC9pwcX42F+cP4oKoaZyXxZkfMzk1N4OTc9I5OWeAtD49byDHZqZyYlaatHf2x0zO/ZjJxYXZXFkyhMuLcri0aDBVP+VKa7En5mLvwsJszi/O5uLSHC4ty+XC0hzOLRnMxeW5/LJpFL9sGsmN8mJpfq+smHtrCrm7ejh3xbi2iPvrR3K/fCTVG0qo2TSamoox1G6ZSG2FwAQebpnA/Q2jubdhJNWbBYq4sWYwR2fHUDHal6UFboyLNyPP70umpvVl91xvLlfEcWtvAo9OpPL60kA+XM+m/nomH3/JpvFeLk3VeTTdz6Oxug0NNXl8akfjw0E0Pcmg6bHAwHZk0vQok6bHWTQ/zqblyWBaHufR8rCIltpijI9GYnxcglHUKYq6xMelND8ZR8vTCbQ8nUjri3EYX5RKYhUxCnLX+nKstNfyvBQB4wuxHkfL7/FyPMaX42kRENcR61cTaH4x7jNMoOnFREn40vhqMo2vptDQjua3M2h+N/M3aHozncbP0CSOEYrqukU0v15Ey+ufaHmzlJa3yzG+W42xvgxj/TpExxfj+820fDhO08djNH6qpOHTMRo+nae1uQajiCg2v6FZRBd/JYzvQCKHbRHG5qaXkkq6+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WvHADWUEakkWNoquMeBcZ8a5W9PdUkegpJ8HLkgRvCxK8zUkNUJDqIyPNsx+jYvTMHODG5EShvrYhxcGEWENfIvUmhNmYEKbvS5iyNzFaC4LU5rhozbC2t0Dvo8Y5zhlDhA2KICX6BHsc0t1xGuiJPskReZQO6/6O2CQ4oA7T4J7ihnOiM91cTegdrkAz3Iu+xY6YzPDEbL4v6mXh2CyJxGdVCraTg+mZqOdrbwv+zbEP5lHOEkm0TQnFPi0cu9Qw5NGefO+u5M92vfmzS3e+C+qHMs8Jl6nB6Md7YTrcjm4DdfQc4IhiSAjmGf50jXHgK18F3/moUMR7oUz0xq2gP528NHzpaEUnaws6K/vRVaugq15NZ50lnbSmfKPvSydbE753lvGVnRlfOVjyjZOKLww6ujoF4Jo2hLDhpcj8Y/mzpSt/tvLlf/Qy8Ae5gT8ZNHTy1tLZ05Y+gW5YhPtiFR2CdmAG9iNKSVy3jbzDJxl57CQTz54gfeE8/HMysIlzRx4mw9S/J318utPH14TuPn2JmRpNxvL+pC4MJyDHGYd4PZpgNaoALf6ZwaSPz6Rg/mjGrVvIihNH2V/9jGNXTrNw9Y+Ep8XhEh3Bkr0HOXDvCQdr6jhQ/Zqjjz9yqPo1+2vqJSK598En9jz4wJ6aenZXv2FfzVv2P3jNwdo37H9Qx467T9n08BUVj+rY8eQNOx/Wse3ucw4++sCOX+rYeOU5G6++YvP1d+y89Z5dv7xly43nbL39grIrz1h7+TUbrzdSfuUDex80sPWXR5RuWolnTgDWcXb4DvLHJdEFuzADGl81Oh9rdD52BKfFoHB3wMTdmcyheew9tJtNR7djKIznLwN8+Nf+nnwR70mXBHf+PVovCV16+tnSzdfAN65qvvPU8YOvXooy/uBtRb8gFZo4WxzTXHDNcMEx0xr3XDk5P7oze30gs+bpWDXflr2rfDi3NY5Tm2I4tSuQyh3BHN6WwL7Ng9i+fhSr107hp3WLmbNmFbOWljFx3AJm5M1kYUoJ87xCWGqjZp29gtVOaha5GpjuaMcCJ3tWOdmy1k7FKkcrVnjasdDXndkBXqxMDmNLZgg3ShJ5PjKOW+HWXLbvw1HHXhz3lfEgN4i3E9P4MC2LZyX9OZfqwb5oAzuTHdiS4cyasfEsXDqKOduWUrh7B1mHT5N2pIrsyipGHzvJovMH2HJzJ6drt/P44UZePlrBvQsjuXU4hWfHUqndFcm9ikDubPbmzlY37ux05uZuF67vdePaPg+u7PWkShh073CjcrMTBzc4cHizK5VbPTi8xZP9mzw5sNFLwsGN3hza6MPBcm8Ol/tK+HmDH8cqgji1M5RjOyKklLQQvXwUKen/BcLY8KqaT+1kURDGNtJY02al066QFpFGSSX9+wijUE132Ot8Pkpp6PbIYlt08WN7q8COloFtY4cH439GFkUKurXlA63GelqMDTQL0++WjzS8qKb65C4en9jC4+NbqT22nfuV27l/ZDMPjm2l5ugWqisrqD2+TdoT8wdHt0rrhye28/jkFh6f3MzjE5t5dGITj45vkubSnthvx6OTFTw80YbaE5upPS6uv4maoxslVB/dSHXlBu4LHC3nzpEy7vy8lruV67h3dL2EW4dW88vhNdJn94+VU32snNoTG6k9sYnqo+VtqFzP/b/BOmoq11N7bCMPj2+i9vhGHhzfyKNTFTw6s0XCQzGe28pLgbNbedGO52I8t70N53fw8uJOXlzaxYsLO3hxfhvPz25BOub8Vl5e2ELdpS28rtrK83MbJLy4uI2H53ZTe24Htee3cX73AtbPHcycUSFsW5bN1SPTeHTlJ55cX0z9/ZV8ql1D45Mymp6uo0GMz8tpfllO08v1n2EjTS8qJDS/3ELzy600v9zWjh20vNxJy8tdGF/toPVNhQTebkGg9d0WjG+3YBRj/RZa6rfQ/H4rrfXbaX23DePbrRL4bN3yZgsC4rPWd9tprd/5W7xv9z58377/fieI+fvt7dhB6/udGN/vwvhxD8aPe2kRNYaf9kswNuzjb9C4F2Pjnl/R0tB2XuuH/Qjw4SCtHw/T+ulnjJ8qMX46jvHTCYwNJzE2nIWGX6DhBq0N1zA2Xqel4S6tTS8wii4v7a4CTS3vaG55JaWn2wijsNUR0cdXNDe/p1mkqd+9omz6IIaG96U4tA9jos0ZEW4iEccxMRaURFlQGmPJ6GiZlKIuDjWlJExJcaACYdYtooyjQqwpDtS2pZN95YwMFoIXoaxWMypcTUmEIItqikM1Uq/m0bH2CJV0QbD+V9FLvo+OAl8Nhf6irV+bmfeiAQZW5zixdrA95bmOrEjXMSdJy9QEnWScXRCkYZCfhiyJLNqQGSRIo4acMGsEYRQ1jCLCWBCtZXiMmsIYJUVxKkoStIwSNYwxaooiRUpaGG2ryA2wJMdPRn6wgqEhSvKC5OQHKaTPh4moarieYaFacoOUDA5Wkh2qITfKmtwoGzKDNaR4WTDIX01emA25YdYM8BNpaUEYLYlzkRPvLtTP5kS59CPWw5QEL3OJPA7wV5Anrh8hVOgy8r1NGBOpZ0SYNWkuZoRpuxOq60a0oS+xBjNC1Sa4K/qgV/ZGYTDDzNECSzcFdsH22ARaow3WYhfrgEN/ZxzT3LBPd8MxwwO3bF9U0Xo0UTq8srwxhFvTw70vsmRblMU+9BnjgdmsQGQLQtCvisFpXQLuG/pjlufEt4EyvvWV8Z2HDEW0G4b+QTimhmOfHIxtUhCyMGe6uiv51smUL5170S1ChirfCevRnlgMc6BnloFu6Q7IhoRgOTicr4I0fOWn4GtvBV0CrTFJcGfQxtmEzimiW5QL/6TqwVd6M37QWdFNI6ezwpyuGis6q835VmtON0cVnR0VdHKW86WTjC8ddTik5xE5chw9XD34534y/thPw//sa8f/3VvHv6l0dHbX8q+2Xejsr+cbTzW9w5zRpIfjPXYY4Qtnk1KxjvSd6yms3MTQPYsImTEQ96IwNGmumIbr6eFjSXdPM3p5m9LLpzcRo0NImhFD+Ghfoor8cE9zQhOsQ+alwSctjOHzxzF65Vxm7ayg/OI19ta8ZcnODfTPT8E+xA3bYE8mrljMyQcPqKp7z8WXHzn15D3nXzVz8TVceNOGc6/hdB0cfQ77HjSw68FHtt6vZ3vNB3bWvmdP7QsOPKzj8IPXHKutp/JOHbsvVbPt7C22nbvGhpPn2Hr+MruuP2XfvXfsvvecvTXP2X7nFRU33rKxqp4t1+rZffslK0+eImFcHh6ZPiSNS8Evww+fZG/cIl2xD3DE2tsR98hQ3COjkLm4YxUYTuG4qdy+W831x/dJXjiBb5P8+Dbelx/C3PjWQ023YC29/G3o4WXgGycl/2ZrwRfOSjp5aPjeSy1FGXv7q5CF6dDG22GTYo/1AGscc1QMmO3FvK0JLFrpzaoFDuxe6cmZLeGcqQjh9M4wzm0K5cL6KE6V92f35iw2bBvB8g0TWLhqNkvWrmXi3J+YPG4lS8esomLERBZ627HJS8km+75sNJiy3l7OcltzljubscqtD+VOXShz6kGZhznr/RRsDLJid6ScmkJ/HuX6cNbPkpPOZpwIseB8ip67I/yoHhfCy1kJvJ2XypNpcVwbHcDPw5ypyLVh8Rg3pi6MZ+Lm0Qzbv4KsYwdIO36KQSfOkX/oMItvnuTA60tUfTzL07q9PHy4mhvnS7h6aAAPjqRRvTue+7tiuL09lOvbfbm+25OrO7y4uMWdC1s8qNrpx/ntvpza4s3RTR4c2uDKoU1uHNrszoHNHuzfKAijJ/vKPdlb5s6ete7sK/Pk0Ho/ft4QwPGKUM7sjOLSoThJ9PKwarFkq/PhSRUfn9/4b0cYJcIoRRZFdLFGIo9iFFHGDksdMQqPxr9JSYt0dGuTUDz/Hg1SCrr503sERD9pQSJ/D2Pzb027W42NtIoe079LSyNqIhs/IdTSzS3Q0tLadv23TzG+eyQ1vv70/iXv39fR+O5ZG+qf0fT+OS0fXtAk5hKeS3vN75/TXP+cln8AzfUvaH7/kqZ6gRc0vmtD8/tX/BYvafrwgob6ZzS+f942f/9MWn9695SPb59I++KzxvpniGdofPdUQsPbp3x684SGt0+k8dObxwg01j2m5cUjWl4+wvjqCa2vn7bh7TNa3j6j+c3TX9Hy+gnGN+J9PKf13QuM9S9o/VCH8UMdLe1ofl9Hy9tX8O7NZ3hN69s6CdS/QcD45hWNr57x6dUzjPV1NL1+LvWerH/2gNeP7vDu6V3pi9L87iF8fALv6yTfPz68bpt/eAUCHzvwEj6+pPXDc4wfnkkjH19Ie23H1MGHOul5pWt8EJ6DL9rxHBoFnkHTMxCt8Zqf0tr8BGPzE8nEnYY6+PQKaWx8DR0Q+wJi3fQGmt7+Du/a1g1vaP30WgINr9vOkc4V13ojwdjwVkoBi/7NLcIHsVH8sfQOY/PbdrzB2NyOltdt6eOmVzRLBtvPoeEpNDyDxhfQ+EoSsRgbXkt9n43CO7FJGN5/aPtMHNv4SFJHtzY8R0TtWxqMUqOkpsYWqV90S8trWpvqQapX/K0Po1TD+P41a6dnMSS4J/n+3aTI4rCgnhSF9mFUpCljoi0ojbWUSOOYaJkUbRwZIqc4UE5RgILhvoLgCdNuPcP9VAzzsZLI5MgQhRRdFBFGCcKiJkhJYYhGijAKtfHwUGvyA/UMDbRmqK+OYX5tqW5hpzMpWs7c/ipWDbJjTbYtKzO0LEq0ZHKMJeNjVJREahCEcbC/tp0wWjMwUM8AXwWDgrUMDtVJEcC8cB35EWoKYzUUxqoojFVK/ZaLYlQMj5AzLEzOMBExDVVRGKamSNgHRWilUewJiM/zA60YHqKUiGROkJycMBWDwoSARcXAUCXpAVakeJmT4WNJVoCS7GCtRBgTnC2Ic7Ik1llOnKuCODcrol1NiXHvR4K3jDgRcRS1jh79GOzVlzyv3uR79aI0UsOMdA8KI2zo72RKtKEX8fYmJLnIyQ5yITnUHUcnJRYGM/oYzOml74eVgxwHf1vcIx3xTBDKVhu00bZoE+yxHeCGLtkRWbQGTaIB9yxv/JLcsA7X09XHlK5xWrrnudJ7vB+yBRGYLgxCsToEw6YonGZHohnsiVmi+I/clz4iLRnhjmNSCD6D4vHLTcQhJRiLQHu6Ocrp6a2ke5CMfkkalPlOKIvc6JfrTNc0R/plB2GWHUHnSFv+7CXjKx8F3wRo+SpIR9zKCWRsmUdWxY8EThhCL387umjN6C7vRze5GT2VlnRXWdFFbUkXawVdHBR862TJFw6mdPGxxy5zOH/U2/Evcjn/bC7jS4WBfzNz4E/m9nRxcuU7NxXf+fTFPNWLHyLs6RXjjF1BHKHzRpOyeQkD9qwlbc8yMnfPIeKnLBwn+qAqtsc8y4nuEQ508bGlu4ceU18NMn8rlEEKgnOCiCmKxjHRGkOULTJvLaauejySoxm7ciHLjxxg1y93OfTwLRMqThI6dDCGKC+0wa7ED8vkdM1NTj+4y94rV9lVdYtN53/h9PMmLtW1cuVVM+eefuTwvddsvfqUimsv2V3TxLbqBiqqG6l40MKW+x9ZuLOS+ILxBKUMwy96MK6+iUQlZjMwdxjJWQMoHD+cuWtmsvzACbZff8L+GhGBfMb+2tfsq25g160Gtl15TcXF24xbs4z0iXlkTc1h4KRsBpZmEZsTh2ekD/4xoaQPHcrkRctZt+84E34qZ+yabQwfM5OL569z98ljNlw/g0lKON/4O9Pdyx6Zty3mvhpMfW34wVXL1w4KvnFR87Wbhk4eWqmWsauPml6+KkwD1cgjrVEk2iBP1mKdrSFmkhtTN8SxtiKG1Ytc2L3SnZOb/Di/LZDjW/tzZX0ct9eEcaPMn8ObPKgo92D3pmj2rh7AutlZzJ81hBU/zmDppCnMH5bBqiERTPOwYqGjkpW2Nqy3c2C5jZyljias9jGjPFDUHmrYFKJjV6w1R9L1XBxmw/3xzlzIlXM0uR/7o/pyIKYXVwpsuTzCgcohak4W6DlfaMeNcR7cnxPM5Zk+7BtrS/kINQsLtcyeEsbIH/MpWruIos3bKN64h4kbd7H17BmqHt3i3sur3H95lPtPtnLv9kLuXy6l9kwBT04OofpwOjf2RFO1N5jz+7w5U+7GyVXOnFjlzMkyD06We3N0vReH13twsNydAxs92LfBjd3rXdm93l0ii4Iw7lvvyb4yL/av85EI4+HyAE5sjeDc7liu/JzI2f1xPKxaJNnq/H8RYfwrQaz9NT0tDL3/Shjb9iXC2FG7KNoAdkQcf40utgtg2rq8iDrH94jOL0ZBKJtFXeNvYRTtAwWkKGIbWfy7hFHY8zQJEU0zxmYjLS1GjC1tkUYRbWwVpt6tTTQhRDGNtAjCKchna5MEsSfWn0Mip+IY419bFX6+99d5E63GZgnGFnH9Zozt6479jlFcXwh0pPu0NkkR0Y619Eytf32Gjp9TGts9KUXEtamjrrM9Qmv8WC/1DhamzTQK0/JPtEq2RB+lUZAJCQ1toyDlHS0YhUm6eL8t0vXbfC+N4j02NWFsaJRAUzMCrY1N0igx8iYxb6K1sQFjg7hfx/tvbN8TEWNxf3GvRmgUtkefQbJBaoHGDgjvTAFx3bb7d9y3bWxpu3eTGDvmbc/QdnybLVOH6bv4Q6Pjjw3xnfjrOX+di5/H2NDxc4qfpZnWppbfQLJrajZK50ufNbZ93vFsnx9vbDIi0PIZjE1Cvd+CUaj4pe+m+H52oImWpnZI6mbx+xHvrAGjBKF2bqSlsakdzdIo2eeI1n4NdVLU0PjpLa0Nn9p/lrZjRM/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EitwgKwYFWjIoVElmqIoBwUrSAhSk+MgZ4KNkoI+KTF+1JL7J9FOTJuoX3RWSVU6CqyCHVsS5WhDnZk6CuzlxLv1IcDUjyd2cAZ4WZLr3Jdeth9TNZkGaC7OTnaX0f6pdX5Ls+jLA3ZyZQ0JYMC6N/EEh+IfYo3SQY6I3p5fWHDNbGXJnGRpvNUpvFZpAPYYYB1wzPHEa6IZdphOGLAcccpzxHOiBNtaGPsFyvvDszZehMnpmOyIb64d6bhiqRUFolgfjuigKl8mhaIa541oShueISOTxDtin++ObG4d/bjyu6WE4JYVgExuAKtoLs2h7TPsbMM80oCp0RpbvhEmWK1a54Shz4/k+3JpOgUq+9FXwhZ+af/VWoCrsT2rFAvIOlpG1fQlh80ul9oQ9HKz4VtWXTrI+dFGY00VhwfdqC7rYyPjO3oxOTv3oLKKbHs78yUbFnzSW/EUj50uNhs62DnRzFeTFjh6BGrQDnVEPdkOV44W+IBS/mXmErZxC/PalJO1fSfrBJWTumorXpDAMJa7IhhowHWhHj0gDXX119PDQYOKpQu6vQeajxCnBA5ckT2yidGhDbTFx0WPp6Un2xOlsPnuRg/fus+PmNcZvKiOsZDihI5LRJ7hgEWhAH+lDxsSxpI6dSMrYmRQv3cKkihOsPPuQ9ReesuHsQzZdfsy6qkesqXrGuhv1bLknjL9b2XX/A5uvVlOyYjVuIWH0VWowVWixsNIis1CgsrLA38tAfKQD2QNcmTIhivlr5lN+/AT77lZz4Ekde5/Us/fhB6n/9I5r95i2oYz8OaUULRrP2NWzmbhmNsNnjSYgNZqgjFTGryhj2cGzbD5fw46qZxy++4Fllbcor7zOwQu32Xv+Mv3Hj6KLpy3fO+swcbNB4WGL3ENPP2c13R0UdHXT0NlTyzceajp7a+nipaW7l5ZuHkp6eqnoG6zDNM4as0QdijQNTrnWJIx3o2iWD4WjdcyYYkv5cj8ObIri5MY4qtZFcGuNPzfL3Di9zoaf19lwYJUD+5d5s3VBEJuWJ7JnRS575w5m9fAQFic5sSjQhiWu1qx2tKfMwZ41TlpWushY6W3OiiBLdvS353S+LzdLg7g3yY+aaR7UzHTj+kRbzo3WcXG8I5fH2HF1rANVY+05O1LH+ZF6LpYYOF2k43SJLeemenByhidHJ7uxc5QDa4pdmDjYmdKCUCaMyWDurFGsXT6DXZsXcuP8Dh7eP8CVO6u5V7OSqxcncO1kAfdO5XD7cCqXt4dzdpMfZ7f4cGqLBwcW2fLzYgeOrXDl6Ao3jq/x4liZF5VrPfi5zJ2f13lwqMyVfWtdpYji3rUe7CsT8GJfmXc7RGran6Nbwjm9O4YLh+I5e6g/tVd+ounZNRqeX+fji1/4+PwRDS9FVPAqLXWPaX5dK3V1EYKXBqnji+j6cu/Xri8d3V8aXwlT7wc0v6mV0CTOE4KZ12L98FeI9a+EUfgwdqD5U73UT7qjp7RYdwhhxJ4UOWn+CC2iNeBv0fq7SOLvI4v/2VoQrb+Suo75X8ldB4n7j0dxbMd5/9n4v+Ga7R1vpFaJHV1wJJ/KT1LkVHhWSmRPqMc73uFnrRglot7RcUci5G1tGjuIe2v7+xbjP4rf/2461p+fL/bEuuM+Hb/bz4/5r+Yd1/3vjH/v2jT/9jvV8YwiWiee79fvoojeiffyG/ztuf+d5/qvzul4Zx3P3/H+OvY7nlGY3hv/Dtq6u3R0eWkbhfhFRDjbIoyCmAvCWCelpBGE8eNbymZkkxfWi4Kw7gwP701xpAkjhA9jpEhHyyWyOC5OxoR4GVOSFIyJVjA+XsvYWDVjooUYRkVJhIKiYEvJeke0ExTdYUrCFZSEWTEqVM7YaJFiVTE0yJLiKDVj+tswOklHSZKaEfEqiiKExU0boStJVDImVcmYNDlTc2yYlmfL+CwtpQPUFKdoyItVkB1uRWaIgkGhOtL8lCR7ySVhSZKnnFQfJRkBcrJD5ORFqSXRS3GsluJoFcVRckZEWVEUZsbwEBOGh5hSHGFJcYScEZEKiiOVFEepGBGtpihaxfAoBQVRcgoiLckLsyI7yJKBATIygqwYECQnPVBJqp+KJA856V4a0tzVpLkppFS5SJdnB+gY4K0k0cWcJHcr4p3MiXE0Jc7FgkQ3C+LtuxHt0FtKVYs6xxQXU/I8+jI51Ir5sTrmRusodu9Lhk1v0mx7SYR6/aRo9iwfQvmifEoKE0hIDkXnbsDEXk0vg4w+Nib0tu6Lmb05cjcF+kBrPFM98BzkgVO2I/ZD7LAZYotDrjvadAfMY0XnDXP+zbkrX/j1oc8AA5pSP/TTg1DPCsBhfgjO84LRjHVDO8od/5nxuI4MwRYUrG0AACAASURBVCk/CJfsELxzonFOCcIlNQz3zDgcB8agSQvAKt0N84EGLPOsscq3wzJHELUwdLmJdI/U0ynAin/3seQv/mr+2VtFp1gPIlZOJ+fwerJ/Xk/OsY3kbluAYWAw3zpa0ElvyrfKfnyvNOMHtTmdNf341qYv39r3oZOTCd84y/jCzpyvDJZ8ZWPFN7ZKOjup+NbFks5eMvpGaXEeHoBLiSeOo3xwGRdLxPJSYioWErVrGTF7l5K8fwFZOybjVRqCbaEnynxXZAPt6ROpppuXBT1czenjail1POnrIUcWKKKtBrRhSvRhdpg467ENj2LJrkoq7z9n963bTNy8itgJgwgcJczPfVHE2GMR5oQ6JgRtbH98ckczbuNRlp1+yMKTD1l87ik/nXzKqjN1rLv6mlU3XrDq1lvK7jRTcRf23IUDt56xbNc2DN42mJp1p59pN2SynqgUfbFWm2Cv7Umol4xoPxMSAnqQFdOXqdNyWLJ5DWXHT7H59jN2P2tmz9OP7H/4jNUnf6Z48WTGLJ/C9IrlLDy0h1VH9zJ4yhgSRxYxcPocVpy7y9zj9/np/AvWXn3H7ppWdt9pYucvb9l6rZbFh47y70oZ3+lk9HPVYeVhQOZijYWjNf0MCvrYK+jjred7Hy1fesjp5KnkB08NPTy0/OCqpKunhu6BenpG6ekba41ZvB6rRDX6FBWeWVrCBmuIH6ykoMSR+QvC+XltFGfLIzi3LoALZR5cLHPkzBo7jq+y58had/au9ubAhgiOrY3k2IJgdo3xYF2qDStC1Cz3VLHKXcMaTw1lfhpW+Vqxwt+M8jgzDmXbcL7IkdsTPHg005tn87ypnePOndku3JzjwrW5rlRNc+TyJHsulOo5P1JF1RgdV8fZcWaknkMFKg6NMHB8ogdnpgdweloQlZP8Kc8zsHSgmkUZWtYWeXNyaQ7bpiZwZGkeNw9M5cKp0dy/PpUrJwo4tTOBqn0JXN8XzYUKP06v9+BMuSen17mz70cDBxc4cHSZK0eXu3J8lQcn13pxfI0HlavdObranSOrXDi4ypW9qz3Ys8q9Das92bPGS8LutV7sW+/Hoc0hVG6P4OS+aE4fTuLBtaU0ik4vL2/x8eUdPr54QsMrUWt4Xcpatrx++KvgRfJjfHH3t8SxnUQKwijI5T+CXwmjICy/EsbPvBg7oo8d/wH+/4Tx7xNRSUUuIoEdPpXtBNLYLhKS9qVaTdFSsY30dZCfjnf/+bvuICAdozjnV+L0D5LG/4j0dNz/82t23EeMn3/+j8z/o/v8I/t/7/r/IWH83Xv7j571H7nv/+ox4rk/v3/H++vY7/j38r+DMA4J7cnQ0G5/JYwRpoyIMGdMtBC8iFS0OePjLJicJJeijuPjVYyNVTA6ylIikKOjhLm3jMIgM4T1jjD7HhVmxehwAQVjIrWMilAzLFhE9qwkhfLYFGvGpQkjbWtKEw1MSLVlQpoNEzKsmZilZ1yGkvGZGkoz1BQnyShMlFEyQE9hkpa8GBVZoXIyAuWk+wsVshX9PWRSj+YkTxlpvjKyQxUUxOglwlgYraEwSkQW5RRHWlIYZkZRmCnF4eYUhppRHGHFyGiFhCJBKkW9Y7SC4ZFWDA23ID/MlKERCnJDRcpbLpHVjGAlKb5WJHqKOkVzyVonxVVOqqslA70VpLlbMsBTQYa3khQPK+Kdzejvakmim6hptCDG0YREp97EOpkQ0y6MEYRxiHsfJoVaMinInFLvfhS49CbXyZQiPyULsj3ZPS+Z/SuHsKe8lE3rpjJn4URiMuPxSgrH1FlFbxsT+tlZ0FPXl942/ZC5y1EGqHBIccIuwx67wXbYDrHHLtcFbYYDihRbFCl29IlS822wOV+E9qNzsgLZSHesZwSjn+aLYZovNpN9UI1wxXVCKOGz04ibPQivYdE4Z4bgMiAEx5Rg7FNCcMmOQZcegDLDHflgB1TDbLHMtaZnsobeyc7ohsTSNVzLt4FyvvST8+/+av4cpOfrKCcCFpSQc2gNw09vov+OH4lbMZqMZSX4j0pBFe0ukcZOKhO+15nzrU4QRhO+se1LJwcTurjL+c7Zim/shOJaxlc2lnxtZ8lf7Ez42t0UWbIdrqOCcR3ri/v4YLymJBG3eiJJO5eSsG8VcfuWkrh7LimbRuNZGoIu3wX5EGesMh3o204Yu7ua08PJgn4eKnq5WtLH0wplqA6vdAdsIvQo/A1EDs2isqaanddvkrfwRyLGFBA+LgenvHBUsUEooiKInziFIcvKWHzqBquqHrL80kNWXHlK+Z23lN95zaZb79jxSwO7qj+wteYtFTXv2VbTzJ4a2H39HbvP3SQhewD9rLqh7PcDStMuKM2+R2fVFXttLzwd+xHoKSPQy4wgTxP83HqQnZXI5NnzmbN+Lwt/vsWOGiM7HzSw8uw1xpeXMXnDciZvWMz8Q7vY9Mt9Kl+8ZMGBg8zdd5ilZ26w8PwjJlc+YN7516y88YlNd5s4UNvC7jtvqLhaTfLEKXxjraKbgxpTN2vkXnbIPe0xd7Smt0FJD0c1nV3V/NFJxp/crPjaS8UP3jq6e2jp4ibIo5qu/jp6hBnoFWlHvxhbzGL0yOM0KKJkeAzQEzhQR3imloGFzkyb5M+KeaHsWBnFsY1RnFrvx4nVLhxb4cDJte6c2eDP8XX+HC73Z99aX3Yt9mJdiQ3LBypYm6ahPFXPmng5qxMs2JihZF++nhNDNZwdpuFMviVVhVY8neHAy7lOPJxp4P4sG36ZbcPlaRpOjdNwfqINlybYcLlUy/UJBq6Nt+XyeHtOjbXjwAhr9pfYc3CsC5VTfLg4P4oT0wI5UOrNlnwn1gywZm26gT3DA9g62Itthf6cqRjE5V05VO3J4v9h7z2jo7i2fd/74Y337nv33HP2sb23vW1jMii01JJaUkvdrW51Tso555xzQglEFBlv22BMDk6YLBFNsI1tcMI2JhpQJINxIuPfG1VSg8B4n33PPne8L+/Df6yqVVWrVleJUT/mXHPOL7dmcGx3Nt90xvH5+hAOvmMRYfHTNUb2LNby/iItHyw1cWClhY9WWjiw2spHq6zsX2lm/2oTe1ca2LXCKLrwO1eY6VxhoXOllW2rbOxYG8S2NUFsWxvMjrfC2PluOPu2RPGRkLhbsDBePsadaycfAuMVoe7zdw8tjEKOxcctjEOtjWKexicD40BaHiE1z0P9N7HCy62fH6TUEaDFUV96KMA4PoD/PzD+Y8DosDT+DhgFd/mgVVaAC+G5OpYCiM/esQRg0Jo2FESE654EWH/U57jP4+3Q8x1jOu4zFIKGnvf3th8f/39l/0njPgkYHfN0nD90vkO3hbW3/yv3/8+eK8xj6LNyzMHR7/j38r8DGAULY13MKGqiRlEXPYbGWBdaEtxpinFFCH6ZkixIgEZB7gjuadFFneZJm7C2MVEqanKiJ1OEFDzxAii60xbvwaR4IbWOj7juUHA510V5MCldwYwCDdPyVUzO8Rehsb1AzYxCARj9mFYkZ1KeJ625njRne9KQ4UFDuid1GR7UpntSm+ZDdbIvlQl+lMbIKQgbSIItJMLODpKSZXMlN8iVkihPERgnJMmpi/OiwQGG8R4iLAqWxsZYwZrqTnOilKYEKRPi3WhJ8aIpyYO6eAlV0U6UR46lItKd0nApxYJbOlqo2iKnINKHnBAvBEjNMrmToXMj2yChJNiL8nA/KiMVlIbJKRCjueXkB/mQa/cmL8iXwhBfCuzuZAvWUbsPOTYfCixSmsI8mZ/sz5wYLyaHuNFod6dSO56p0X4srw5h05wk9r1Zw/Z3JvLOmzPY+eEG3t2znsZXp5Jcl0NgjJ6RvmMZq3BmrMqZEcqxjNY6IY2UocoJJKAoEFWpBnWlHr+SQPyKtARUWJEXG5HkqHkxXspf4lz593gn/j3ZGec6NX7TbAS0h+E30YZ6UjhhczKJmZNHxOQslPnByDNtKDKDUGWFYKtOIaA4HHmxBZ+yQDwrfPGuViIpVuCar8O/KpZh0T48Gyrl6RAP/hTixb+GyPi3SDnejSmkvzeLkt2LkE/LwLMhAk1LLGmLa5mwbh7SeB1P+43jKdlo/iwfxzP+Y/mL2onn9RKGGd34q1bCc2o3nlW58bTClWcD3fm3gHE8Y3FGVmTEOCka7SQb+rZw7LOyyFk3h6Ldq0nbvpzEzkUkbppN2OvFqBtseJYEICkKYGyqD8NCXHnR6MRwnSsjAwUroyejDW6Ms3nhG69Cm+yNMkaGPNqfjLYyNh75lOa1y0iaNpH4aRNJmTuV8tWL2HTiCm8dvsKSQ/0sPNTLkm+vsOz4D6w6/SPv9v1Kx+U7bDn3M1u7fmZH12129N2gs/dHtnT/SEfXL+w4fYOOr3qZt+JttHYTGo0neulIjB7DCfIfTbh2LCHaEYSbxhBpdyXc7k6IxZ1Qm4yU2CimT3+F1VsOsmDzt7z99c/M6viaiW/tZOORU6z85ADrvv2CLd39bL14j/VnrvLOsX7e/O4cS74+z6xPzjHny+u8+u0NFn3zEyu/+4GO76+z/OMjJE2cjntEBCP0KsYY/XEy+eNmUSExKhjl78lzvu78VePDX8wK/h+jF//d4MG/mWW8YPdjdLCSMcEKRohpdvwYGR7AqCg1TglanBLUuCSqkKYokCXLCchSYcxTY81Xk1kfTuGEEGqaLcyaaWXzmlj2vxfNh28Fc+BNG4feCeaztwfyDm5dZ2LH2zY6FxvZscDAB/OtfNBuZGeLPztb5eyfruTgTBWHJ3nzWYOEw40SjrW609su5/xcBWdnenNqtg8nF/hzdL4/h2bI+bxdyZczFHw+2YfDk+V8PVXJl1MDODhNy0czjOyZamD7JA2dkwLYO8PE7kk6djfq2FUdyJ6yQHZk+7MvL5Dd6Sq2Zyt5ryqAI8szObwqla/eTuLY9kw+3xjNwfdC+fQduwjBB1bq+XCZiX1vGPhwuZmPV9v5aJVgXbTz0Ro7+1dZ+WC1jX2rLOwSIHGZjY5lVlFbl9noXBnE9tUhbBO0JoTONaF0vhnC9neDeH9LLKcPL+LOpaOPWBhvXunl9vUj3L3az91rvWL+RYc7+o9yMQppd55kXRwKio5tERiHQqPjQydAjKPf0Se0/98Ao+BC/kf1ZKB71FX9X++SFmtqP1hreAexjI1Qa1uwMN4SrHa3BtYhiqUVb8L9WyLYCKAhPFcHEIng8QRoFEDEcY4Dmv6j9o9gaOh1jjEdwCO0Q4//I9t/dJ9/pP9J4/8RMDrmKl5z51E3+tD5/yP3/WfPEeYw9Fk57u/of/Bv5gnuaMFF/V/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UQXdJUQNZ44UCGmPi6A+ngNNXEaqmM01MTrqIk3UBWrozxKLZYxLI1UURSppjhcRXmID9MSlMxPVjInzpdpkb40h/lRZ3Lj5QwdGyYn8s6MGHatqWTXhim8t24Wq957jZlLZ5LemIspzY5fsD/Oagmj/cfxknwMw/zH8LxiFMN0Y5DGeqPI0aArN6GvMxNQoUNZriegwoyq0opfmQXnTCXDEj0ZnurNqCw/XKo0yFrNyJoFl7QNeaMd45R4wmdlk/S3MpSloXhmGfFKN+CZpMFSHY+hMhp9TTi6BhuWyTY0TTp8qwLwKtHiVxnK+JQA/hrmydNB7vwpSMq/Bkt5KtqXkXlG9LNzCF9ahaQhhDHlWmSNwcQsLqF282zy3mhEVRDKMLMHTyvH8pRqHH8OdOavBldG2iSMtnvxggiNrjyrceMplTP/rh3PsEhP/KvsaFvD0U8JRjspFPP0VHLfmUXdh++Su2slmTvfIL1jPsbZ6ShrLUiLAnDOVTA8TsrwEDdGWd0ZoZMwLMCZUXopw7WujLF64hWjwJSmQp3gjzpZR+GcBia/t5zJG99m8aFDvHzgIIs+P8LLnxxm5ec/suLQDRZ/9hN/++wKS07cYFX3Hd7su8Wmy/fovHiXjv5f2dl/m939d9l5/jbbz92go0+AyJ/YI+RoPNLP6s69JOXkYTCoMXmOJsRvFPGGMaTYR5Jo+yupYS+SGj6K5DAnYqzORJklJIQamNo2lbe2fMDibd+y7psfWX/0ZzYcvcrunp/YdKKXbT2XWHfmGm+evcPbp37mzaOXWfPdFZYe+YFXvv6RV779lde++ZE3vrnC2u8useKTb4iobcYzOhaXYBujDArGGv1xtarwsGtwNSoZrZTxYoAPf9H587RVyf9l9uH/MHjwLyYv/mLxZmSQP2NDlYwWEsAH+TE8yJ9R4UqcE3Q4J2pxTtQgSdXgmqJCkqLAS0hGn6NFmWvBXhFKbK2NtBo1TdP1LFkWxpb1CXy0PYNDuzI5uD2Nvdvi2b41kp3rI9i5OoTdi+18sNDOJ6/aOfg3K5/MN3BwgYFD87R8MUvD59OVfDHZnyPTVJyYGcjZ+Ua+f9nEydesnFgcxLElIXy10MKh+Vo+naXi0AyFaG38YrqKT6Yo2NemZO9ULTun6tg1XceeGTr2txt4f6Ka9+uV7KlUcKBSzaGKQD7K8eNAph97UmRsSfNkR6k/77do2TfHws6XDXz6diSH1kVw8N1QPllr5aPlA6C4b6mR/cvMfLDCwv7lFj5cZeeDVUHsW2ln3yo7e1bY2L7UyubFVja9bmHT62Y2LbaweYkAjSF0isAYyra1A8DY8baVXZuiRWC8d+U4t68+dEmLwPjDt9wRLI1Xe34PjE+oJX3nWvc/BozCGsZH3NAP1tA9msRb+Bg6PoBiMIYAFUPAYugH/j+7hlFcv/jENYxPBkAeW6so7IuQJrh9h+hRUHSM9QfAeO8uvw3V/buPjPX3xn0EGB33F4BRKJkoBK/cuTmQ/Fx0Wwuu6wFgFNbfCZDBb8L8BagcBKHBdY5DQUQEpX/QHS2O+cjaPmGt3+D6Psc9B/cfjDvknT7oe9L9hsCaeJ/H1rGKMCaM/bgeP08YW4zGH/x7Gvy7ejDPx893WFiH3N/xfIa2T4LBJ/2e383v8fk+sv9w7ajjnT0y5qBFWOxzWIcd/8F6AjT+JkLjQ3BEiJr+O2sYHwS9zC0ZXMM4itro0dTHjKUpzkW0ugkuZ8ElPVm0MkqYke5Oe4Yrs7LdmJXlxsxMN2akuzIt1UUEydlZnrSnS5mW4sb0FCnTkqRMjpcyOUFwS8toFupSx3rRnOTDlEwFM/IDmFmsob1YRXuxgpmlCmaU+jGlyJuJ+Z40CxbGXG+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ZSbccwIYlyrHq9CAd7EZrxoTbjVaxpUokDVY8G2wo2oKRz8pnvhXSrBPTcer0CJ+0L1SVFirYzFURKGrDCWwykxQmx3zRBP6ZiOKah3ychNuWTqeC/XgTxYX/s0m4U8h7vw5xocXUhWMLzXi3RyGe4OFMZVqnOv0mBekkr+uhaK3W7E0J+CSpOJ5qxvP6Jx5OtCJP+vGMSbUDWm8gmFGV55RjeXZQBf+VTGGfwscw+gEXzQTwtBODEMzyYqmJQh1YyT29iLKOpaQ3/kGOdsWkbqhHVVbLPIqIy45foxJ8+HFSAkjQ6WMC/FmlMGdF5ROjDZ48pJOwiiLJ24RfqjjAghM0mPMCSdjegNNb69i7dHjrDhyhqXf9PPKwV5m7z/D7J3nePWjH3nt0I8s+e4G7/TDu+fvs+HCPbacu8u2ntvs6b/P+/132XVeAMa77LggJPG+ydaeX9je9SN7zlxl/4l+1m7/gKzicsKNfkQapaSFu1GSIqEu15mazJFUpIygLGEs2aGjSNAPIyXcl9bWcpa/t453PvmObd//zLazt9nVe5ftXTfYevpn1p/6iXVnbrPm+A3eE0oInvqJDad/4d3TN1n7/R1Wnrgh1rkW4LXj5DkK58xHFhODS5CFsSY1ThYVrrYAXM1K3C0BuOj9GOHvwYsaOc+ZVTwXpuOZaD3/3erD/zAJdaVlDLP4MNzmy4hgP4YLNaaFhOyhPrjGBeCaoME5MQCXFA0u6RrGp6lwylQzNk2Jc4YB92wdiiItpjIVYRXepDbIaFxg4tU341m5KYO1W7JYtSGZdzansnVbDh0bM+hcm8i2ZTHsXR7PgRWJHFqVzKFVSRxclsAXy5L5enkqhxcn8dWrCXw+P5oPZwTT2WpgQ4vwHzYTu/4WzcdLIzm4LIyDrwfx6ctG9k9TsH+qgt2T5HS2+NLZFkDHFC27puvZ367nwEwjH0zWsq9JxfvVcvZWyvmw3J+PyxR8XOzHR7m+HMxVsjPTk405bqwrk7JnnplPV0Vw6O0oDr4dzier7Xy4VM9+wcK41Mi+pSb2LjWxZ5mF/QIorrDz/nI7768IYvdyO51vWNmw0Mr618yse9XA+oUmNr5hZcsyO1tXBg1A49pQtr0VSuc7NnZsiBSB8f61E9y5eoKbV05z8/IFBGC8JQDj5T5uX+l+CIwPqroIAS6P68nAePeHvt+B5JOB0fHB+w/aoR9M8SN9X8iv+PuqLk8MdBEjfYXI2MGIagfw/XYHfqdbIHwxH9HtJ+w/4VoHvP2uFWDwcd2D+0MlFrp+wnyE/gEwFYFUAF3RgjgEWoWIb0fwy+B6xgdWxsdBSADFoXKA0RNg7UkwNGCtHARQYexB6+XQ9/O/uv3IfBxzE8YehDzhPxCCC10AtcfH/nvA98i49wSIfjS4R9gX7vH473Tcw3G+cH+HtdvR52gd5w5tHx/vP7PvGO+Ra8UsAQ/B1zEHRysG6jwBGB2BMAI4CrCIAMF/Bxjv37wvpjkS0upUx4xhQvxYGuLGMiF2HC0JEloTpUxM8KA1Qagp7cykBGemp7kxO9uVOdmuzMp0YWaGM7MyXWlPF7YlzMlyZ2a6hJnpbsxKkzI92Z2pQqR1vJS2BKFijC9tyX60pfozMVUuQuO0PCUzSwOYXuTHtGJfphb7MLlIxuRib9qKfWgr9mNSkYLmPD8m5HhRn+lJVbKUgkiXQWD0EIExL9SDLLuErCBXcoIk5Aa5iVbGolB3KiI9qI2R0ZTgS2uSLy0JMlETE2RMFqyd6XLm5ilZUKRibqGc9jwZ7Xm+zMjzZ1qOgimZStqytDSnB9KQoqY520BDlpYJ2Xrq07XUJAeIOR/rE1S0pKiZlKphUmogrSlaWpK1NCfraUkx0ZhspjbOQE2MnlrR0qihLFZHRZxRtDo2xqh5Nc/K0nwbL6fqaYvWMCHKQHWInIVV0exZXsfSGXHUFCrIzVKQW2ijsjmDikm5FLZkkNWQREi2BWOKHv9IBYoYDZ7h/jjZPBhpdOYF7SjGBbtiLLYSWKpHV2FEVRKId54SaZYv3gVqRsS4MTrOA98CA36FFrwrzHhWG/GsNOBRYcCj3IBnhRF5XTCBLTHY29NR1IUxLkWOLEOFuSoKfVkkmuJgAooNmBqM2CeasLdZ0NRpUVUbkOWbeCHci6esrvy7AIzBEv4c6cnzSb4My5AzqkCBpEbHmKoAxtZoUM6IJHF1GelrqgiYEIp7rga3DA3DI2Q8Z3Xjr1YXRoY7IUtT8YJ5PH9SDudp9Rj+VTWK/6kZzqh4Ger6EDQtwaiazaib7PhX2pDm2TBPKSLn3flkvjcX2yvl+DWG45wtxzlLLrqjh0e5MyrMk/EhPozUSxmmcsHJKmeEUcjL6IVruBJPofpJvI2wynwmvvMWiz79isVfnmHex2do39vFtJ09tG45w4xd/bx2aGAN4LruO2wVgFAIPum9wf7+e3zU+xuHeuHAud/YfeEWuy/eY8f5e2ztu8XW3l/o7L3Ozp5rYnLvfaevs/OrLv62aAH5RfGUFgfR1mhj+gQlM+u8mFHuxvQSKc3pLhSHvkROsoymKdm8vn4JG7/+hh3dP9B59mc2nxKsiz+x4eRN1n9/nw1nfmNL1z129N7h/d5b7Dl3hz0XYMd5eP8SfHTxNh91X2Rp5zbcg82M0ikYqZXjbFYhDQrE1SRERfsxXuPDaIUHY5QyRmiFiGgVT9v8eC5WzzPRGv5kE1zU3rwk5GM0ejEySHBP+zLGJmWM3Z3xYV64RPviFOOLW0oArhlqxqUrGZEiZ1iSDy8l+jEsXsb4DF/8KzRoq1UY6/ww1XpjqvEkpEVJ4mwL2fOCaFiaxMx1ecx+M5OX16SzcFUaS1emsXpVJh/vn8wXH7ezd8sEDnZMYu9bdXy+aTKHN01jeUssLSly0vQvEBXwNHHmF2gq17Gk3cTOlXF8uSGbA8ti6JihYUubPxuafVjX5MP6iQrWT1bTMVnD3ml6Ppxh4kC7iQPTDOxrVbOr3o9dNT582BjABw0q9pXJ+TxPzsZofQAAIABJREFUyceFSrblerK13JuDL4fy+YpYPlsTw2drIzm4OoT9b+j5ULQqmtm3zMzeZVb2rQhi74ogdi21sXOJjfdXhLJrWTAdi+1sXGRjw0IL775iYP0iM1uW2di0xMKW5TY6VgfRKaztfDOY7euC6FwXxqkvX0UAxltXjnPr2hluXrkoBr3c/uHII8D4iCv6d7AouKO7uXe973e6/2O/2DcUHB8EvQhrrR5YER/7iAsfSscHcGjr+IAKrfgR/SeB8cnWwNvcF+4/VINpd34TQOa3WwitqMdS+QhWSzH9zu8gVui/84h+u3fnUevioKXx99cPWikfyy35AAYHXc9DLYpDc1UK6Ygcz3loKzxXBygJVjchgbpjDenQVjhv6HN/8G4G3dgDIDVwziNgMwipj1/7R/tD37Nje+h4jvsOtTT/0ViO/sctc38XLB+Hase+A9AGYXronMTtJ0C2eP/H84qK1tfHIqoFi6LjPo+1jt/reP5Df4vj+YjP/rF/O+L5QqWkx/TPAKOwhrEhbgz1sWNoEGpJx7vSEi8EuwgpcYTgF1dxDePsbC9mZzoxJ8uZ2RnOzEx3YnaGC7PSnZmR4sTMNFdmZ7gxM1XCLMEameLGjCR3piV5MDVJgDMf2pLkTE7xpzXJh1YxkbY3bblymoW0OVnutOQKwS1SUZOKvZlU7MvEYjmTSvxpKfClMceHmlQZhVESCiIGrIv5Qm3mUE+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vAAURRpUZXoUpTqcU2S8FOGCW6o/ikILXvk6PEv0eJeb8CjRIynQICkMRFZpxrPChLIxDE1rFO75AYyLccc3U49/lgV1vh11gQlbnRVbkwFLiw79hEBUVYH4FlkZEevLn4Pd+He7K/9qdeaZCCkvJvoyKlPBSxk+jM73Y1SJP6OrApBNshO+JIeoN3LwbTDhUqDAOUeBc4YS13Q1kgwVrmky3NJ8GR7qyjO60TylGcW/KIfxrGUcslwthsYw1A1W1M1WAhvtKMutDA+T8X8qRuFdHkfm2hnEvVGPrNKKJEfB+HQfRiXKeCHUlVEhHoyyePB8gBPPK11wtvvzkkHKMJMUp3Al6qRg9FlJTF73Lm8c/JZ5Hx5j7oEeZn5wjrkHrrHw81ssPXyfJUdvsurUr7x75ic6u39kf/8PfNxzlS/7rvNN78+cOPcb33Xd4/C52xy8/AsfXbjJ3v7b7Oq/yfb+H9l+/hof/3SHfRdvs+PsLXafuc3eU6fZc+QL3t25lnmvVjGlLZL2VhtvzI5mxZx4lrXHs2JWCvMX5LJm2ytsOfw+m04cY3v/NTp7fhbrUG8/c4vObujsg53nYf8F+OQSHLp8n8+vwpc/MVCfuu8GW744Ruu8Bch1SqQWBS5GX5x03rga/HA3KXDV+TJO5cVoPw+clN64qOWM18txDg3gWYsX/7dewp+CvPmz3UcMehkbpGS4yYcRFl/GBvkyxuzKsMAxjDSMxzXUE884fzwSFEhTVEgzNEgy1YxPVTAuRcGoRG/GpMnwLA3Ar06HokmPokWPf6se/zYzqul2NDNDMc6Pwjo/kqB5IYTPCyZqjo342XZip1ioWpbDko/m8t7B11nz3hTa5xRSVBxEfIw/0aE+2M0SAjVj0JqcsEd7k1ZqY/bcGBbMDmbBNBOLpuhYNVXHkgYf3qjxYGmtJ2/UerJ8gg/rWwPYPdXE3nYL+2aYOTA7iI9m2dg5ScOmWhnbmxW836Zmb7OaQ5WB7MrzpjNfRkepL1tr/Ng308pniyP5fGUkHy8PGli7uNLK/hVW9i6zsGeplT3L7SIodiw00bHQwvsrI9m5LIytrwc9AEbBNb1liY3NSy1sWWahY5UNIVJ625s2tglrO9+2sn19OKcPL+S3ayf/aWD8I5f0IxA5aG38bwKYDIXFoR894SP5EGIedRuKrsQhH2fxQ/u/Cxjv/cr9f0AD0Pgw9+MDN7dgAXxET4bDAWgUjj3UADA6wHOgFVzTDsuiw3oqAuNghLSQM1EExtsCaA+4oh+2Qr7DwTyLD9oBWHfAiAiMj7mkHVDypNbxnkQwGvrOhrwfxzl/BESP9P8dcBoKSg/u93fgauh8hfMdkPzgtz42R3Gej403dG6Oe/4RqDr+Xode88Q+xz0G7++Y54PxH5uXcPyP5j70mOMcRytYQX97gv45YBwtBr3URo8S1zBOiHUW1/W1xLkN5GSMd2ZykquYC3FWhjNzs12Zly1hTqYLczIlzExzYWriONpTnJmX7cncTA/mZ3kwO82NGcmCPJia6MWUJB+mpvqLVkYhMrkuWkJ1lAv1KVImpEupS3NlQpaEtmIv2kq8mFLuQ2uxJ/U5EmqzXJiQ401dujflCZ7khrqSG+pOQbhMzL2YH+pDtl1Ir+NOtt2dghBPyqJ9qY73py7enwnxfjQn+YvwNytXx/xCI6+U2FhYHMKCXCML8rW8VqrjjRojC6t0vFKuY26hjvYcHdMydbSkamhO19KYHkhTtp6GTC2NOTpa8400ZgbSkqmlPlHB9Fw9cwpNzCuyMi1LP+CaTtZRF6OmNlZLbYyemmg9lZFa0Q1dFqOnNFpHZbSWhkgViwtDWJRjYUZ8IC0xRsrDzSQHBZCbYqKsyEZRiZ7SaislNaEUVUVRWBFNQVkYReVB5FYFkVIbSlSJmYiyIELKQrCWBKPNMaHPs6BICcA71gdFogKPCBmyeDk+aQo0JXpCWiPQ11nFNY0e2f6Mi/fELdkP3wIhOMaMvMSMT7EJryI90sJAXPMDcCsOxKvKhLzBjl+1mTFRroyP9sY9ToN/ugVVlhFdsQ57g4HgViO2iUYC6wJRVQTjkh4oRks/Hy7jzyEePBXsxl+iPHkpWc7ziV68lOYtWhrHVajxajIT+noGQa8mI2vQ4VLih0uhP+MyfXHJVuJVrMW3QoNPsQaXVF+eMozgX5Qv8u+aEbxgc0JTbsPSFI623oKq3oiyQo+6xMKYUC/+onPlfwSOR5JnJ35hNbJSM26Zfjin+TI6UcbwCCkv2dwZppfwQoALL6oljLPKeUHnxktWL5wiA3AJCcBSmsvL+z7grZOXWH70JxZ98yuLvr7Fkm9vs+K726w6coPFx3/hjWNXee/7q3xy7jrf9pyjq6+fs6dPc+jAJ3z26VccPPgNnx85xqGTJ9hz+Bjv7v+S1fu/YN7WHcRPaiFp+jRe2fcZm079yqaTd9h69jq7uq+w+9QZdhw+xK5Du/nk8Pvs3PcuGzqWs+fAZj7/9gMOfPcBe098zq4zp9nafY1t/bfp7L0t5nTcfvYXtnXdZGv3XTq677Kj6xa7zvzM9hOX6Tx2ka3Hr7D1xDXWf9nFovXbyauoIDjcgqfBC6cAV9z1Xkj1PngK6xcDvHBVeeOskOGi8MFd7c84pYRRgS48Fziep40uPGWS8KxZynNaN4ZrvRht9mOESc5LOk+GKcczVueOi8mTMRoXXpSPwsXiwTirFNcIX2TJgcizTLgmqRkdJ2dknAznLH9klTrkE4z4NhvxaTXhPdGM//RgFEKJytmR+M0OQTXXTsBsM+p2PeY5NuyzQ/GrVuNR4E9AsRZDmj/6ZD/saYGEZxgJSzWii5CjjvBBE++HrcBAxtQkJsxP4bU1pSxclsvcmWFMrvFjcrGEeVWeLGlSsLhRzusTfHlzooZt7Xb2Lohkz5xQdrfbeH+6hZ2TtGypk7N9goL3WwLY26zhgxYD2yoVbCtXsL1SydZSOeuKPXh/io4Dr9g58IadD5db+XCVjQ9W2di33MbON0xsfc3AllcNbPybgQ0vG9jymp1tb4SxfWkYW5cEs+UNG53Lgtiy1MLGNwxsXW6iY7WZzrVmtr1ppvMts+iS3rkxkjNfvy4Co7CG8Z+xMArA6AhqcbRCwIwQCPMINF7v47+JH8oh1inhQ+f4eD780Ao5BB+u4XrStviB/ieBUSgnePvWL4/pZ27duv473b51nZs3f+DGjWvcvHENYf/2rZ8fu3ZwrJu/cPsR/crtmzf+Y9268cTx7tz6daB/cMxbN4WUREK0s1C9Y0BCNRyh786NxySe+zDnpWMN6e0bP3Lr1+uihG3Bqii0j2uotfHxbcdYD/qFROyP6MlWywfn/4FV87/yuDBH4TcJ7R9ZUcW/QYfLebB1AJg4l8Fn+M/OSxxT+M3CeIPPWpjX78YVAsBuDMxbnPuNR9+f4x053t/Q9vav17nzBN0Xcp0K6xj/Ey5pIa2OECUtAGNt1GgcwNga705rvCsTE1xEl/S0VAlzsyQiLM7NchW3F+RKmZPpRnuqYGl0Y0GOTNTLOV7MSZcwI8mVGULgTIIHE+OEmtReNMfJqItyoy5KQo0AjQlSapPdqUuViMDYku9Oc4GESaUeTCz1oLFAQnXGOGozBHe0FyUxUrKDXckN8aAkyp+yGBUlUUryQ+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8CmW6Bmt1ELEzEgieFIGuzoKiVIs0Q87YGHekqUr8C82oy4ORF5nwLtTjWRgoWvjG5/ojKdHgW29BUWfFPdUXp2hfpHFaZPEGfBID8U7xRV+mwtqgxdykRVevRVVhR5pjYGySiuGxfvw1woeng6U8E+bBXyI9eTbGkxeTfBglWBHLA/FqNBP2ejqmedF41qtxKfPFudiXsTkynHLlSEsCkNcGom6w4JGn4rmgcTylHcFf9GOQZWgwVodgqLFhnhCEqkaPJM0Lp2gp8mQtz6rH8z8UI3nG5o6+KRHvIiPeeWok6X6MTfThpTA3XjC78nygAIuujNR5Mtbiy/NaN160eDEiyIcX9BLMlbnM3fcBq05cYtnxmyw6cps3jt5hxfGbrDnxE2+euMryrjusOnuTbT0/8UXPRb777ggnv/iY7z99n1Of7OTEZ3v58uNdfHpgO9t3rOOVha/SNHUmtdNmkjuxGVtxOilTG5m97X2WfHqWLWfg3a57bO2H7b132HXmJ/aevsoHpy+z99QFdhzvY+f3F9ndc40Pzp5nz+kL7Oq9SUc/bOyGzWfv0XH2V3Z0/SiWLuzo+YmO7hts777Nru5f2Xn6Otu/vy6ud9x++le2Hb3MW7s/pWXqdKqqirElmPCzeuNr9kFu8cNT641U7Y270huJvyAfUX5mX+TBMpzt7owO8+I5s4sYqPSizo3RehkutgDGmBW8qPZkhFLKOLUXrlofXNReOKukjFe5MUrhzCi1K04WGdJIFZI4Ha5CJHViAM5pKqSFGrwqtXjVaMS/EbcaBbImDX5tVvwm25G3GfGbokU+SYG8RY5vvQ/elb645ckYn+qJS7IXshQvVJn+mPMNmLMNmDIMWLKNhJQFEVRtx1prIWVeElWvFzBpeRlzVpYxeVYsZUUyqnNdmFbhxeKJGpa2aVjcomBpi5q3ppjpmBfJznmRbJtuZ3ubiZ0tOnY2BPB+rYIP6gP4sEXH7nYrnc2BbK1Wsa1CxfYSBZsLvdhQ7smOKQF8/EYQH6ywiwEu+1ba2L3UzLZFeja/omOTAIsLDKybp2fj32x0vh7G9mXhbFseSseyIDqX29m6zMLmpUa2rjDQsdpA51oDnW8a6HjLyI51weze/GjQy381MArg6IicfgCNP/b/MTAKUOiAQDGgxGGRcbRDXIMDrsWBdXjCGsZHrXkO697A+saB44PrHAerewhWOsE6ePPX6/T1nKav+7TY9vecpr/ne/p7Tj6ivu4T9HYd5+z3R/j+5NecOfUtPWePIZx/rvfMgHrOcK7nDOd7z3K+7ywX+roeqr+b8/09v9O5vm4eqotzwjX93Y/qXDcXz/U86Dvf14UgYfyL/T1cOt/L5Qt9YitsP1nCeY/q4rluzvcNzP1CfxeXL/Ry5WLf73T1Yj9XLz2qa5fPce3SOa4OStj/4fL5J+ra5fP8sc5x9fKAhPHEcYWxB/WDMO6V81wfImHfcXxo+/gchf1rl4Xf08PlC91cudjLtcv9XL96nutXLzyiH69d5EkSz7tyXpyDcC/h3k/S0HmI28Lzutj7h7pyvptL54R3eIaL/We4fK4Loe+KME+Hzndx+dxZLp93HOsZHK+HKxd6uHy+++F157u5eqHrgX4Qyi+K6uUH4Xdf7OXujR+5f+vnQevjgPX+0aAXoYrOw8Td92/+NriGsQQxD2PUCKojR1ATMYr6aKHiizNNsa60ii5piQiNbYkutKc5MSdzABbnZrkhaEGOB3MzpczP9mRBjpeoV/K9mZshFYFxepI7k2IkNEdJaI5xZ0K0OzURLmKllVohz2GCO5VxrtSnutOY5U59hjOtBe5MKvGkrUxGc6E7lWljqUqVUp7gQWGUO9nBEjEHY3mMiqoELdUJeqridVQnaKlJ0FCXHEhzhpG2HDNTckxMzdIzNTOQ6ZmBtGcGMjfXyMv5NmalGJmRpGFmmpo52Wrm5QvQaOVvJWbm5BlpzzQwLc3ApHQjbdkWWrPNNOeaaSkQZKIpV09jViANqUom5+pFC2N7rp72XAPTcoTrdDQmBVIbq6E6Wmj11MQYqIzUUxyupjgyUGzLw1QsKo5jdWkscxP0tAjHgtTEGZWkpgaTXxFPZmkoeYJlsT6SvKpw8isiRIgsr46gvCqEjFIDQbkKQooCCS41EVYVSlxzEkmT0gmvjiK4NBh7oRVjpg5NnA7/aKHiiJLAHD36UhO2hhAsDSHoqq1oq2z4FehxTpTjm2tAXxOJotSGd6EBWbEBSb4aSVEgTvlKJCWBBDaHoywzMSZShlOkkvEhfkjC5XjF+xBYoMRUrUZfq8QwQSOe5yWUCkxRMjrenxFx/rwQ6cNzETKeCXHn2Ugvhif68ZIAraUBeEwwEbIoDf3scDzrA3Au9cap0BunfF/RPe1WqsJnQiCKJjPelTo8CtQMj3YXSxRa6iKx1IZhrLZjrgtCVWZgbLRgHRyPZ4wStwgFz+pdeNrozJh4f7xy9aI7XpqhYlycD8OCJDxvElL0OPOc2pXhRplY8eV5vZQXTJ48b3TjJYMrsuQQylcs5dXPjvHa1xd5/egvLDl+i+UnfmX1yR959+xPvHXuN97tu8vOnp/57Mw5Tpw4Tu/RL+j75gOOf7KV7w51sOW9RUydXEr7zDpaJtbSMrWNuqlt5DTVEFNTQP7cKSzcf4Dt3b/S2QMbz8HGPtjcDR1dsO0sdJyGrWdg4+nfWHfmN97t+o0tp35hV/cdtvXC5kFt6rpPx9mbIjBu7/6Bjq5rbD37E9u6brGj56YYDCPA4/aee2zrvsu+7lvsO9LD2vVbWL1mJY1TaimsyaG4Ph97rAU3f1fclVIkflI8lD5IlT6M83JDE6QgJM2INcskWrvdo+W8pHfipUAXxuq9cLGpGGdR8ZJKxki5B2P9ZLiofHFRyJAovHBXe+Oh9cVN64NToCdjtZ6MEFzh4Wrc4nRIU3R4ZmuRFQbiVarGqzIA11IfJBVCeUoVPtUB+NYo8av3x6/eB0W9D+oGf5SV/vgV+eGbp8Az0xf/IgWqYjXqQi1+GSrUOTrslWGETYggbmocEVPCiJoRRtbcVIrnZ1A0PZbCZhtFlSpKCjxoKpOxoFnDymlmVk7RsXySnqUtBlZNNLN+WjBbpgbR2WalQ0ivM0HLrtoAPpyg49OpdrbPtbG5Tc+GugC2VGvorNSwucyft4qkrKuXsftlIx+tCOHA2jAxEnr3UhM7Xjew6w0z2xeZ2PSyjvfma+lYaKPj9RA6FgexbVkQHUJqneU2tq60snW1lY61FjrfNtP5tonOd4x0vmtmx4YQdm6O5tRXrw3kYbx6ktvXhCouQ9YwXunjthgl3YWQmPuBxDWMgkXxcT3MtfjAyjgkmbcIjQIwDrXyiO7pISldHkCjENE7NC3M49uCK9YRVCKW9xNyDT6mx64ZCI65yX0h8OH+r/x271d+/ekSZ09+w+njhzl78jDdp74e0InDnD32JV2DOnP0c84c/YKTX3/KicOf8P2RQ+J+78lv6Dt1hN6T39Jz4htR3UJ78tsH/f3ff0f/2WP0dj2qnq5jdJ/5jq4zRzj7/becPvU1p09+Tc+po/R+L+gYfaeP0X/mOOfOnKD/zAn6Th8X+4TjPWeO0XP2uKjerhP0dZ/8J3WK871dv9OFvm5+p/4eEVYv9vdy6ZwgAVj7xG2h70G/0Hehn4uCzvdxYVAXL/SJ++fP9dDf10W/cF8RlgVgfigBap8EukL/UAnXiJDe3/Ww//xZLl/8nksXTnHpgtCe4fLFLhEgBXi8cqGPKxf6B3SxTwTmyyJw94hjXBkEaAGkhTlcHDKvoXMUth3zFFrxWO9pLvWceKDLPScQdKHr2EBft/BOv6P7+Fec/PoTzhz9jHOnv+H82SOiLvUI5x3jQtcRrvQe50rfCS73n+RS/yku9Z3kct9JLvYcF8+9cPYIl7qOcLnnCFd6hPZbLvcd4Ur/Ma70C9ed4GLvCe7euMr92z9x/86ARV+wdt69e1Wsbf3bL3fhlzv8dusH7t27xr17v4rxXvx6nTeFKOnoMdREjKAydBg1ESOpjRxNXeQYJiZLmZTsSVuKjIlJQu5CF6YlOzE7XSJqbpY78zOlzEp1YW6GG3/L9eLVfC9ezhHg0ZuZQoqdeAnTEtyYHCuhNcqZ5igXMb9jbbSQrsaVmjhXKmLGUhU3noYUCc2ZHrRkezIx14vJRb605HnRmC1lQo4H9dm+VKbIKEsYqONcEa+kJlFLbaKO+iQDjSkm6pOEbR1N6UYm51qYXmBhep6RqVlapqYH0J6uZXaGkbmZVuZnWJkdG8iMmACmx2uYnqRlVraVl0vCmZ1nZ0amiakpOibGqWjLsNOWE0prTggNWVaaC4NoKrTRkGOgJjWAhrQAJmZqmZypY2qWgdbUQOoTA6iKD6A8TgBDFYXhKkoiNJSGCxbFQEpCA8i1y8m1+1AdHsCK0hReSwihPdRMbbCBOKuSQJsfqcVWcqtt5FRYKK4OpagihIKyYLKL7MRm6YjJNRJbaCO80ERIkZ6wMish5SGEVUURVBaBrSgMS34Q9gIbIYUWIorthOaFYU23o080EhivIzBZjyIxEGWGAXWhDV1VOLr6KDR1EXgUGJDmG5CXBzEm1R/nbA3SIiOepRbcCg0452uRFhtR14XyL/qXeN7mwki7lHHBnkjCvZCnygks8sNU7Y+5wR9jvRG5UAUmww/nRB/8i2yMS1DyUoQPzwqpdszOvBjpw18zvflriQ8uTXqML8einmbHo1qJe4kf7kXKgXWMuWrcK/T4TDXjPcmEtF6Da4USnxo9iloTpqYwDLVBBJZZsNSEEpgXxAs6Z/7kP5yXLO6MCvbiz7rx/MXgzPAQL8ZE+TEuToVztBzXSG+cIn35i15Iz+PM00YpT5s8ec4s41mDlOd07gzXe+AV5I+L1Z/xIXoMlaXkLV3F0pPnWdV1g6Unb7H46G3e6oK3T/3E28fO896RHj7susQXPef49NhRNuzqZPbCeTRMbaBqYjUVU2uomddI5dxGsidWktRQQWRVBWFVtbSsXc/GY/3sOXeTPRfuseMcbOm+x9bu3+jsha3dsKVL0P1B3WNL91029dxgY++vbOq9wZbem2wV1HNLVEf3LREcO87eYvuZG+w4dZ3tXbfYePYOm/thS78ApPfY23OLQ93X+fS703z4yWese+c9tnV0smTpQsJjrMgUTrj6jGKMx3DcFBJGy5wY5+PGaNlIPHUuRGTZyG5IJrIwGFW0P+N1zgxXOTHW6Ms4k5LxgX64yD1x9hvQeLmU8XJ33DU+uAf64qGT42XwQ2qQM17nzZhAT8bpvXC1+yGNUuGbYcQn34x7gR5JqQ6XCgOuZSrcy/3xqlQhqw4QWwEg/eu0KBv06FqtGCfZxQpAlok2LK0hqKosyMusBAjVjOpj0VeHYakNIbIlnMQpkaRPCSF7aijpk+ykNplIr9eRUSYnK8uVukIPVk6xs25aEG9PtrGyxczCSiVvtlp4a6KF9VOC2DwtmM1tdtY3G9k8ycLWyRY2t2l5t0nD2xN0rK3Xs6bByMraQFbWKVnb5M+WmYF8uiyUD1eH8uHaUD5YHcT+FRYxefeHy03sWaJn0wJ/tryioXORiS2Cq/p1IxsX6dm4zMymNVY2rLWy5b1gtmwIYfN7dja9a2XTOhvr11nZ+F4IR794hbtXT3D3h1PcvXaWO1cucedqP3euf8fta/3cvjZY4m9I4m0HDD7eOqyJQ1vHOQN9A0ExYtDLUFem8OES14eJtaId0Z+CO3qgtN3Q9gFE/hcC45kTX/P9sa84e+Iruk4epuvEYbqOf0nX8a/oFre/4vR3n/H9t4c4Jeibg+J294mv6D01AIYOaBTAUZBjX4BHYbvvzNHfAaMAkD1njw5A4+kRlCMEAAAgAElEQVQBaBTAUQTFx2Dx3NmTnDs7AI0CQArg2HtWsHoOSIDF/p5Tos71fs9QOfofb8/1neZxDQBjN+d7H+p3sCgCZA8X+gSrpwBSg9B4vo/Lg9AoQqSwfb4PBxxeON/LhXO9CJDosLYK+0K/AJNDAfDvbv8BuInQNgiYAuQJVsUBYBRg8QnA6LCmXhCsgf0PLKsD1w6xtgpjDQHJB3Pr7+aioEF4FaFyEBjP957mYtcxLnYfFwHxcu9JBF0a3BdgUjgmAGT38S/5/shBuo5/zqXuow+A8UqfcO0xLvce53LvMRESL587zaVzp7hy7nsu9Z3gQvfRAbA88w3nTx/mUte3XO09KgLj5d7vuNR7lEvC9f2nuHvjmgiM924/LLv5RGC8e1UsDfjbrd/EWtJvzS2lJnYcDTFjqI4YQU34ADDWR48TgVEARQEaBbUmuDM12YVZGe7MznBnTqZUXLc4K82VeZnu/C3Xk1fyPEVgFI5PS5YwOd6ZicJYUeNoiRpHc5QTzYI1Ucxv6ERV7Hiq48dRFTeO2kRn6pJdqE1xoSHdlaZsqQiLAjDWZbpRlepBWaIn5Yk+CLkQa5I1NKQaaUgx0ZBspCFJT1OqkcY0A61ZZtqLQ2kvtDEt18i0bD3TM3VMTw9kdpaJ2RkW0bo4L9HEvGQzMxL0TE82sqAgnIUVccwvDGdmtp2paSYmCxAap6Mh2URjuo3GLBv1WSYm5JiozQikLk3NxGwdbVl62tK1NCcGUBMtpyrGn/JoBcWR/hSE+ZNj9yXX7keezZ8Cu5J8mx/ZFm8Kg+TURqhpT7Awxaah1RpIoVFBhNGXpJwIShrjKWwIp7ghksKacLJKg8gsDSYu20h4po6wXBNRJcFEldiJKjKLbUiBlaCCIEw5Vqz5doKLggkvCSK0yExIoZGgIgEghcAYK+ZsE4ZMA+o0LT5JKmQpKvzzjGirQtHWhONTZGZ8ij8j470ZFuPBiARvpAUGFDVhyMqsuORqGZ+lwqNAi2u6CvdUDWPDvBlpdUMS6Y1nvBcBeb6YqhRY61Voq7R45/ohSfXGK1tDcGsqqtJwXFO1DI/y5d8M43ja4sL/DB/PU+lueLfYCH4lBWWLBc9yJd6VarzKAnDN88clT4VbhRbZFCPek81IGwKRVKrwrTUQUGvBUB+ModqOodyGrToUnyQtL+ideUY1mpfMbjyjHiNaEF+wuvNSsCcjQmUiNI6P9MEpzIvRIQJQOonA+JTOjae0Qjofd57VuTPM6Mkoi4zhQvlBvQfDbP6MCDMgy07l1YMHWf3tSRZ/9DXzOz7lte1fsPzTo6z94hjvfPYNq3bt483t21i4ailT50xj8qw25iyczfwl82mY3UpZezMFUxpIrC0jqDCP/PZZTHtnM+8cPsX7/T+z5/xtdp27w+5z99kuAN+ZG3ScEayCd9gm6rZoKRSshYK299xkR+8tdvTdZmffHXb13WFH723x2gfnnL3FzjO/svv0T+w48wudwrpG4fqe2+zo/oWPz93gy/4f+eToWfZ+8gV73t9Px9ZOmpqayMnPRmfWIPFxwUk2nuGuI3CWuzLG24kx3qMZ4z0cL52E0EwrtjQjigg5UrsAfO6M0koZqfVijFomwqKTEDAjl+Kq9MJF6YVrgIzx/lJcVJ64B3rjqvZCYvLDzeyHk17GSI2EkVoJY4NkjInwYVyiAvcCI66FBpyKNLiWa5BW6ZCUq3EtVSKtCMCnVoeq0UJgsxX9pCBMbcHom80E1Blwy/PHs1CLui4cVVUIyjILgRVGzDUmghvMRDVbiGm1EtlkIqrRSHyjgZQ6NckFHqRnjKe20J2XW3SsmBbEmmmhLGk0sqLFxJqJVt5ps9MxM5LNU0JY32Jm8yQbm9qsrGkOZNUELSvr9SyvNbC8zsDyeh1rmgJZ2SDnnUlyPl8TxcdvR/Hh2xF8/E4EH60N5uO1wRx8K4wDa0NEF/XWhUKVl1C2Lbay+RUtm17Tsf51PRtXmNn0po3N64LY/F4wG961sv4dMxvetbBhvY1N60M59uWr3Lt2kvvXT/9vAcYHrujrfYgR04KFUViv9TtgHLJe0bGe8WHQxpB8gg6r4X8VMP54iYfAeJjuk1/TPQiNwnbPqW/EvtNHv+D7I59z+uiXos4c/VKExd5T3/G4+r7/f5l7zygr63TNe973w/tl5sycc9pWVASBCntX7ZxzTpWLgso5UlUURQUqkDNINLRtaLW17W4DBlRslSiYcwTJFJWLDCogqP171//ZtbFU+pyeWTNrzYd7PWE/tdfGVa79q+u6r/v+ClHifu/BL6XjwDGhLh64bkVVwv309uyXVMN+oSQKRbHn0GgdZuj4r2vg+GEGeqMVtdGFPX6U4X5hi/9U4t6QsM7Hlnhu4Nh16jpq4vUUxhg0CmCUFEYBVUKlG4yqjUM/XUvAOCLUxSgwCkj8SW2MAWO/ZLufFMA3tn5ho4+Fsl+pfGOUPvFcFBiPcnIkVqMK48k+zpwUdvGABIrXLHdhvf/Sfr8GlQJAxb9JWMGjiuMvVM6xn0389x/pFVAoVMZDnOw/zKn+w5zoO8TIcaEM7meoR8ChOO6j77D4XfucE337JeXw1MBBTg8e5rRQFfsPXoO+U8PHODl0lFNjgHHk+D76D31K74EPGTj0MSPHPudk/5ec6NvLib59nBAK5dARCRh/+E70qkb7Vf+Rwigg8vvvv+XvwpK+eJ6n7mqhIz+BuXlxUolNL13TRcWzpFTFUgGLZToWl2iYn5/Eorw4VpbIWVup4s46HWsrFFIy+s5qFXfXqiVYFArjxmqVBJZrKpJZUZAg1fKCRJbkJ7JQAGpBIt2FiXQVJUqgKGBxfrmCBZUiAKOis0RGe3EiHWVyFtRqWNJoZGmTi8UNbhbWeZhb6WZ+pZ8FlSEWVUZYWCGg0cuCMj+LKgIsr0thfXMWaxpSWCVgsTbaj7imyseGmjDrKsOsLvSzLj/IuqIwdxSFWFuZxu9m5bGxMYe1dZksL4+wMN/D3BwH7dOc0rDt1jw3bYVuWgrtzC6w0jRdT0uekbnFVroLTHTlmmjL0tGYoqQxXcuMdLG6UEtVWEuJT0GpV0mZR02FV0OxI4kKn5qagIaWNDPz0u10+0w02bUUWZXkptqobymhZWEpTfNymTU/n6K6ILlVPtKK7GRWeMmoCUl9VgL4wpU+plb5mT4jhfTqqAUYqPKT0hghozmVrNkRMmYFyJwdIKMzjXBLkHBzgLSWCFPnZBKeGcRT58VW7cJY6cAizpsiOGano6/zk1RuJ6nCQXyxGU29H0tbOsbmFLTiy7nGhbLOibrOg7rSjaLQTtJ0E8nT9CRmy9GWqHDONBLssBPsDOBs9mCc4cDRHGH6qhr8HflYGjPQ16VwQySJm9KU/NfUOG4u02OZn0nq2iLs3WE0TTbM7cJ6FMBoJrnRhnqOB92qEMZVKZhXpGBaGJKA0dEZwt0extsSJjA7hdS2DJTTLNzsSeQmVzw3+8SWGDnjwwpuE8CYpmFiupb4HDMJUw3EZ2qZnKFlnJjt6Evm393J/Mat4LceJbcIYPSpGO9XcoMIcgSTuDXLSEKRD0PNVFLn1JLRUkuovIhIQQHZhSWk1zWS2zaHaTNnMq2mitqWRu57+PesWruMZasWsXrjClbeuYKFd66hZd1aGlevZvHDj3HHU8/x+FsfsfmLY7zWc4YdAxfZNfI9O4evsntYrOi7xNaeb6Ta2X+ZHX2iLv28ei+zo/c7dvZeYVefGJkTrR19V9jWe0UKumztucy2nou83vstL3wxwF/e3c9dW3az+qktPLz9DTa//wVvHe7ni6EzfHS4jzfefJfXtu7kxZde5YUtW3nwkccxOlwkqJUorToSDIkkmBKYoptMgiGOBFMcuqAax1QrpiwjqhQ1iUEliSENUwJqJjuVKF0GqZIdWkQlWlXIbVqSHCJMI+BRh1KsH/TqSXBpiHeqSXCrSfRoiPdriIvoiMswkpBrQ1nuR9YYJL4lSEJLgMkz3chmC3D0o27zYe4OY+4KYJsbwr0wjH2uG+McJ9oWF4pGB5pZPgyzgxibvZibHNiarDibLQTmuAh1+6RKmR9g6qIw0+d5KeywU9Kso2amiq5uG+uXBPj94jAPLU/joSURHpwf4I8Lgvx1cYRNS1LYvCyNv62ayksrs3h0cYDHFoV4ZG6QhzsDPNIpoNHHEwu9PLnQxnPLLbwjgi9PZrPnqSzeeWYqbz2ZzttPpPPe01m8+1S2NIfxtUfS2PF4DtseSefV+/387YEAmx/wsfnRIC8+kcILT6ew+ZlUntsU4flnIrz4XCovPJ/Gi5uz2f/pffx47hA/Xvg/A4w/nh9E1E/gODg6uFuEEMYEEQQk/jKF+qNI/P6sxEy+Uav6fxcwxixpoSQKQDzyhVT9R/bSJ6zmI9E6fvBzeg5+jjj2HvqCPqEsHo1Zx7HjfkkdFHaxsJKFIhizlAfGqIExVVA6Xs9G7jnMoKjjRxjqFXWUIXEuXR9luPcow33HpP5JqYdytI9S6p2M9VOOOUrwOBDtqxS27T8uYQVHVcOfHYWS+EtovI6yKGBRWLySNT0Kj6dODHIyVpI1HbWiT50Yku5L4DiqOkZ7MUfBTFIIo2AmQGxsCUXvl7Ao2cLXBcZjUWAUoDUiLOrjUVg8NcCZk6J+0Zs52kcp+jGl18Yoj2P7O2M2tYDb6yuMxzghAaKAxCgoClgc7j3I0PEDDEmguH/0/CsGj+1j4Nheho5/JdnHku08eJgzAg4HDkVt6MEjnBwSPY9CZTzCiQHxfl8hgHHgyOf0HfqE/oMfM3jkU0Z6P+dEr4BGoTLGFMYzfC+CWpfPRwNA/8CS/v7qGa5e/Qaph/HieZ6WgDEeseVFzGGcm59ApwDG3HiWlKlZVq5jeYWBxaUa5uUlMT83jiVFMlaJmYx1etaIY7VQHJVsqFJwZ7WCu2vEPTGrMZl1VUmsLolndUkCq4oTWVYoBoNPYUFxAgvKEplfLmdBhUKCxUVVahbXaFhYrWFBtVraHz23UsXieiOrW53c0RbkjtYwK5vCLKkLsqg6yKKqMIurwiyqDLKw3Meich+LK/wsqwmxuj7CqrqApC6uqfOzri7IutoQ62si3FEeYmVhgDX5EVYXRFhbnsndjfnc3VzE4rIUFhSH6JzuoTXTRmu6lcZ0s7TST6z2E2lssYawbnR0z6wsNS3ZaprFdplUBY1hJXWBJGqCCioCyZT4kijyyMmzJ5Bvl1Fgl1Nsl1NkS6DSq6Taq6QlxUyzV0uTQ02RNp4MXRxFUz3MmlPO3GW1dC+tlEIugUwN1pAMd6YOZ7YRx3QrzmI3rnI/wVIfmSVeptemklEdIrUuRLDOT7DRT2prmIw5YbI6hSqSRtbSNMLzAqTND1OwPIfqdWXkzssioy2FcHMIZ60bU4UNY7Ub+8wUnM3pOJrTJHjU1HiQlVpJKLGgqvGgawigrHWjmuFCW++V4FJZ6kBdbEc+Xc/48CQSpyViazAT6vCQOjeCp8WHeYYLV3MK+avrCHbk45iVLUHjbVk6bskQ6+MS+bd0Ocm1blydGVhmB7C2+LC2etHNEpa0Hnm9AWW7A83KAPqVYWx3ZOBYkY65O4CjI4SzRVjsPvwzQ2S0ZSLPMnCLJ5Fxrnh+Y5skqY23hRRMFJtcBDCmapicriNO2NMZGiaEFdwcSGKcX8lv3cnc4EziRncyt/lVTAwoGR9KZtw0Nbfm65kiVtjNjOBozmRiRMFERzwJlkRUhiRUygRu1yYz2aRF7TLjCrspqcintraUlpZ6urpbWLBkLotWLmLlfQ9w/5bXeXTHu7z02VF2HDnJjp6zvN7/Ldv7vpWCKzuGvmfH0FV2D11hR99F6f6O/m/ZNXiJnQMXR+sSO/tFXWangMXjV9g1Coy7BDD2iZ/9ju3937FNqihovnrgJMsff4HUumZc+UV48/Pw5U8ns7qalQ89yuPbdrP984O8+d4HvPHW+7z1zufsfvML3nrvIHfd92eCmdNRWAwo7EriDLcTr49HZkhCZpKjcCRjSbdgy7Ghy9AT75cRH5CTGFES71OQYFNKQZckpwa5XY3MpiLRoopCpFNPkl2LQiiRLi3xNgXxVgUyhxqZQ4PCZ0TuN5IYNBIXMpKU7SK+OsJtTRFurvMxrsbFpEY/8U1+Ema6UQtwnO1G1+rB2OHB2OXA2OVCN0cEaHzI6m0k1llQNFjRNJgxNBiwNBmlvkd7qxNHuxtPp09qsUibGyCr08X0OVbKOq1UzTHR3mlj47IU/nhXAfcuT+N3C0Pc0+XlgW4fj80P8uSiVJ5dmsETi1L4w6IwjyyK8IfuAA93+nmsO8hjHU4e7zDz1DwDL60w88a9Pnb/KcwbT6by9lOpvPNEhHf+Gubdv6bwzl9T2fOnVF7/Uwa7Hs9m5yPpbH8gxCv3B3jpwQAv/DHIS0+k8OKmVDZvSuXZTWGeE8D4fBqbJWgUCuPv+eHsQX48f+T/iMIYm8MogDFmVUuDu2MpTwGNQnEUaocEjbHgi5hj+DNYFPD4j4DxF72LsV7GGFyOHq/Xw3jp61McP/Kl1MfYe/gL+o8KENzLUM8B+o/uk6BQspOPiC/0r+g7sle6J16P3v8JFgUcCqtY9CCK40jfEUZ6jzB8XMDfoWv28VhgFArhz63iIxIoRmHxJziUoHEUFAUsjohgzVgoHA3ZCBi8FsIZfV2ApARYsRDOqKUbA52fHa/1JsZ6FEet52vAGL2WVMVRKIz2AQ5x+sSQBIwCHE8Nx3oDhzh1crRGIVH0NJ4U52MAUqiOIrgj9Q2K46iyF1PtfvYZx0Ba7P7JoZ+gUsBc9OfFe/ZIoHhyLDCeEuGXgV+UCMhEwzZSyObMiHT9S6CMXYv3j0Hj2M8gzsV/a0lhFIB4/KD0uyT9rhzdR//o75GARvGaAMjh4/sZ7BG/X/sY7t0vAeOI6H8cOMSZ4aOSnSws5VNDxxgZOsbw4BFODB5huP8ggwIY+w5wYtTKHjz6Bf2HP2Wo5zNGjn8RBUZhbY/2MH5/+TxXLp2X/lj7hwrj1dNcEb2OQmG8dIGn726hIy+ejmmT6MqbQud0UWIuo4wlpWoJFJeUallcqmVBkZLOnCnMy09gWZmSDTOMrKnSsK5KLQ3sXlsuZ12FnDvFuJ0aOetrZKyrkrGmXABjHCuLJ7OsaBJLiuNYWpnI4qpEFlbKWFytkmppnZbl9XqW1utZVm9kbauLNW1u1rS6WdPuZU1biLVtKaxuTmF5fYSltSGW1UZYLGCxzMey6mA04DIjwsraMMtrAqyq80vJZRFCWVsXYP2MCGurw6wsDbK8MMiq/DQWTw2ysiSTdXX5LCnLpH26n6YMBzVBA5UeDTOCRsr9KipDaiqCKkq9MioCMqpDMpoyVLRmaWhOS2ZWRE5jMImGkIp6sVvar6DEK6fQLaPAmUieI4FCp5wiRxKlzmSqfUo6prloCumZHTbS5NVR61CTo4vDr72dvGwHLXPKWLV6Np0dJegNt+JwJ6K1TkJtjyPJFofMmYAmRY9xqg3HNDuhXAcZlSFJbQzN8OOpd+NscBLqCJKxMJWcZRkUrptG7sYsctZlULAhh6q7i5hxdzlVa4rJ6UqToDFtdgqeOjf6UhvacifW+hDelkz8c6ZK8Kir8SIvtZFQZEJR6cTQGEDT4JFCMZpaD4mFJuKn65g8VUlSvhZFoRpzjYm07gjZizIJtAWxN3hwNAbJXlRG+rwy7I2ZaCoCyAud3JqmZrxQ91IU3JKqQF3hwtYYwjErKM2M1DZYSKhWE1+rQjbbgGKJB82yANZVaXjvEJtosrC0ePG2C3UxQrApTFpzGgnpWm71yrjJGccNtknc6JjCOHeCBI6TUzRMSdVKKwYnp6mZlKrktmASt/iTGedV8FunnHFuBTe55UwIinWBaiZlqZhSaySh3oqy2Y2lM4XgolyUpVZu88YzyRJPol6GSq8kwSAnXp9IslFOYvJEbFYVTpuW4oKptLTMpGteN8++9AJ/e+cztnw2yK5D59l15Gv2HL/Mrp6LvHbka7b3XpI2wWzrF9ZydFPLKyLpLBTFoe/YPniRrf3fsrVfHC+xtU/A4FW2S8nn7xCK4g5xPSCeFTMer7B18DteG7zIq4MX2T5wkZf3DpLd1IUukore70Jp1aD3GIk3qphkNJIcTCVnZht//OsTvPzaLnbt+ZTdbx3g9TeP8MZ7R1mx/gGMHjfONCdKZyLJFgUyvZJks4pkuwqVR4Ml04ozz4EiJZk4/2SS0uQkC2h0JDPZIpPqNu0UbjckkmhTSra0wqlHbtMQbxZQqUHh0qF06VE6dCjsIhxjQuEykeQ2kegxoYi4mFQc5jdVQf5HmYd/L3dzc42X22rdTKx1ktjgJlmAY7MHXZsHXacdXYcDw1wfxrkhTPNSiKszIm8woWwwoqnXS9CortZhqLdibnJib/HibgvgbfUSmeMhs8NJnrCn57mpaTPT0mLmwfvKePB3xdy5PI0N84PcPTfAvV1+7u/y81B3gPva3dw7z8cf5gd5sMsrKYtPLwzx1zlWnurQs3m+jq0rjbx5l4M3HvHy7pMCEv28/1c/H/7FxweP+3j3MR9v/tEX7Wl8PJXXH4mw9b4AW37n4eWHgmx5LMzLT6Xzt81ZvPhsOs8+HeaZTSGefzbCc89G2Dy2h/Hsr3sYv/vf0MMYA8VYL6M4XhvcPdaW/smGHrOF48plCRIFKEoV25t8DQSvSJtNxHaTX9evQzP/CBh7j+7l+OEv6Tn4maQuDolwiugTFD2DQiU8doA+ET45Hr0Wr4nrXmE7HztI/7FDP6+j4p54NqoSXjtKaezD9B+PlrCUJbtYWMbXSiSte65bUn/hgOgtPM6QqNhzo0GVX6mAMcgbtY2HR39WqIeix1AkrP+ZktTGf9CvKNnQw1FAjCmM14IkAhxHwy4SJI4BRKEwxkBSKJDCrh6rIsagTxxFxRTFa3D2C9Ux9nzsPX66Ps7J4Z/X6ZO9nDnZy9lTfVKdkY6D15LQAgovnDkhpagFRMas62sp7lFVUoLSkZ/CMuKzScA+mrQf7jvMkOgtPX6IIVHijwMBkL2HEK8N9wn1+DADx8Xv0z76e75iSFjYQkEcPMqJAaEoCvtZpKiFqnjs2r9lZPAogyK53/MVg8f3MXhsL4M94o+dKDAOHPmY3kMf0X/kM4Z790lQefViNODywxUxXig6h/Pq1dOS6iiFXr65yo+Xz3L1ymlJYZR6GL89J1nSXUUyugvipZozfTKdefEsKElmaaWOJeU6llbopePCEjVzcuPpKpCxuFTJklIFy8qSWF2pYK1USayrkEnAeHd9MnfVJ7G+JoE15VNYWxHHHeVxrCydwuoqOcurZSypTmRRVSLzK5JYWqdmRYOe1bPMrG11sLHDy13dIe6aG2ZDZ4A72nysavazrN7LohoPi0W/YF2YVQ1prKiLsLwmxB31YdY2RlhTH+GOGRHWNESkAdobZobZODPC+oYwKyt8LCpw0pFlpi3VTLPPREvIRndOkPkFqXTkBmlItzMjxUpVwECFV0tdyExlWEtZUEWlKH8ytaFkavyJzEpR0jlVT1eOntY0BU1hJY1BLTXCenbLKXbLJXWxwBVVGAscMooccio8KvJNt1NinkKDR0Wz30CjV0+pQ0WqKQGvOY60FD35xQFy0kx4TJNRJ/wGdfI4NJrbSFTcTLxqPDJTHCqXAnPEhDnVgD6iRJOqwJCrRV+swzvbS3BuCG+3D3eXG/dcN/6FfrLWpFL6+zwq7y2kYkMehcsyKVoylew5EUKNHoKNPkmZtNf60Fd6JGg0VHmx1IewNoYx1wcx1QclNVE/I4C3Mxtvdyb2thRsLSno6nwkFBr5F/ctJBcZMVY50JWZSJmTytQFmYTbw7gaxU7gAP7Z2aR3l+Bumoq2PEBSoZOE6VYSp9uYlGHg9nQd48PJKAusmGu9WBt9JBQrkVVrkM3QoGg1YVgVQr8siGVZBNfyDHxLM7G3B/C1RwiIwMvsFCJNKaimW7jFI+PfzBOkusWVwK2eRG7zyhnvkTHRn8ykoJJJYSUCGieElPzWmcCNLhk3uZMY507iloCCyZl6ZNNNJBTomVSjQtFqQz/Xj3vFVMr/3MHUjY2MyzDw320KfmPS8VutnknGZOSWJLR2FW6fmenT06mtLmXh/G7++OijPLN5C6/seoudn/bw6hdnefXLc2z96mu2HhAzEb9h+7FLvN7/vWQnC2VQgN/WAaTZiSK4sm1IrBMUSehL/E2MxRn6gVd6v2ebGLvT94PUryh6GLcP/8BrA9/x6sAlXh24yCuD3/A3qb5m+8A3bD14kns3b8OemS2NyLH6jFi8OpQ2NYk2I/FONwmuACqziWB6Fm3dy7nngU28/vZR3vqgh5e2vcvMji60Lj0KeyJKi4pkg4ZkswaFVYPclow6qMEy1Yw114iv0oWjxIRxmh5NipFJNhlyj5okj4bbTYkSNAq1UcCizKpB5TSgD9rR+ixo3Cb0Hgsqqx6ty4zKYUIfcKELutGn+nC2VWBd0Yiqu4y4WdlMrk9l8owgcTO8JMxwkzjDgXKmG9UsB9o5drSdLozzA+jnBVG2udG0e1A121E1mtE0GDE0mrA22LE3uHDO9OJpDuBvCeOf5SM4y01Gm5dCodrP9VPe4WRGm5WqJh1tXW5WrEhn5ZIUVs8Ps2ZugI1zQ2zs9LNhjpuNnQ4eWRzhyRXpbFmTza4N09i2MsyOlV5eX+3kjfV2Tv2tkqMv5/PJ0xE+fjLIB4+7+OQvbj58zM4Hjzl4/3EXbz/q5s1H3ex62Mcr9/l5/m4nzz/gZctfUnn5mQz+9uJUnn82lWcEMD4d4tlNITY9FeS5Z9I58Ol9cOEIP5w7wg+/CL18d2aQ7870c+WMWA/46xLwJ1TDn+zmX296EVMtR6AAACAASURBVK+PhUVxfS0l/R8Co9hze0UMXf6phOJ4zZK+Bo2/BsN/9Mz1gFGkpAUsCmgUCqOwpIXSI77kxZe7BI0CFEe/8KNf+oek+wIcB3uEInj0ZzVw7DADx6L3h44fk14b6hXja44zKKzk3tGSxvD8Gg4H+3u5Xg31ixE8fVJJr/f1Iu4N98dUwH5GBn5d0VDKoBRSEc+eGBRpZmEd/7rEs7+CyNEexZ9ZzRIkRkMuUWiM9i+OhUVxLgGjGPnzC1taXI8FRmFN/wz2RlVG0TM4VmWM9Q/Gno0dY4AojlKf4ajKeFKMnpH6GfukdLToXRRq42mRlj4pqoezpwU8RoFRqIuij1GAn4BU8f7iPWPK4s+OY+xq8cw1YIwpv70CGAUYHmZEhGBEz6hQnUfPTw4ek+4JMBSgONh7gEFhV4vex4Ejo6AoYPGYBJAjg8cYFqN4hns5MSyS2T2SPT3SLwBUKNoHJIt68JiAxo8kYOw5II6fSlb31YunpUS0BIyjkwmuB4xXrpziu+8u8MOl6GrAp+9upbtYTldhPN0ifJI3ha6CBBaUKphXnMwCoTJW6FhUrmNesYqOQpFqTqSzQM784iQWFstYWZHMmioF66rFphc5YkbjXTOSuHOGnA21CRIsri2PY21FPGsqE7mjJkkCxqU1MlbUK1nXYmFju50NbXbWtznY0O7izg4fd3UFubMrxIaOIHe0+VndHGTpDC8Lq90sqRF9ihHJehawuKo2JI2xWdsYZG1DmLUzonMQRTp6RZWL5SLFLLa0FNhpzzIyO9VAa6qFWaJnMGihPdtHR16IruJUalOtVAQNlAf0VAaN1ETMVKboqUk30JBhoi6kYoY/iaawgs4sA/OnmejO1jInXcXsiJr6gJYqt4IyVxJlPiWlfmXUjnbKKHYnUeSQUeKQUWi5nSpbAo0uFTNdWmrdOvJcarymKdisU3C4EvAHFNh1E1BP+VcSJ/43NIpbUGsm4PSpcYUM2ENGbEEj5oAeQ0CF0h9HcnAKhlwlYQGL7V5crXZMTQaMs4zY2+3SLMSMxWHCXR4CLXZS2zxM7QyROzeD7PYUQo1efPUe/I0+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LO+5mxYjGunBTUbjMGl5mi8mJmt7bywB/+yPbd7/LOJwd5+9OjbPu4j1c+O8O2vRfYeeBbtu//mlf3nePV/ed57eAFth/9ll1CdRS9hz1/Z3vf36VU8/aBy+wcEnMUL7Bz6Aqv9lzi5cOX2NYL2wf+zraB79kqAi9iV7VQFwcus2PwIjuHRH3LzqFvJNv79SPn2XP4BP68EtROGzqHHoNLh8qmJsGkIcFqYbLJjMygwuB04AikkDq1mPTpVRRWNnPXA4/x8BNPUjKjAr1Hh9KkQmHQoDBqUFm1KBxqkl0KtCka3EUOfBUOXGVG7EVmbPkejNk25AHRl6hE6deT7Bmdx2hRIbOoSbbpSXbokVu1JNt06NwWdOK/qc+GymVE6TYhdxtRBG0Y66Zh6ipDN6cQWWMGE8o9TChzkFjnJanei6zWQUKNlaQGO5p2AYhuDN1BjPMi6DqD6Ob4UTe7UDfa0NZbMDbYsNbZcNQ5cTd48TeFCM9OIdgUJNDgJjLTRc4cP3ndAYo63JS0Wshr1FJQr6GyycjsDhcrVmZx952F3LMujw3Ls7h39TQeXZfLkxsL+dt9Fex+sJq37q/g3d8X8eEDhey5K403703j0z/l8s6fM/hwUzbv/CXMW495ee9xL+885uTtxxy8+ZiD1x+18/pjTrY+4mHz/V6evtfJMw/5efHJNLY8n8WLmzN59pkUNj0dkkpY05ueDvLcpjS++vheyZK+euYQV08f48qpE9GU9IV9XD03xJX/CWCMWc7/2fGfB8bRgdSxwdQCHv8RDP4z968LjBdO0iOs6GP7JDu6/4iwpfcy0HOIvmMH6Tsm0siHGBS9hEIREjMae0Udlmrg+BEGjh/9efVEr4d6R2Fw9CiSx0N9o8rgqCooKYUxxXD0ONjfxy9rQIJIAYv9DA5EXx/q7xuFxVFIHBxg5DolAFGU9NpA9PyEAMbr1PWAUYBiLNAiAeFY63kUCq+nLsaAUaiLMUVRgGIsBPPTvSHpXqyHUbKlY2GT2Lib/6CnMQZ1EiyOPhc7j72n6FeMQqHoW+zl1IjoaRQhmKNSnTv90+xHAYXC1hfQKHoUhZIYA0XpfMy1UB8lpfFEFHhjSuiI6BWVAkhHGekXfYfHpbmJJwZ7ODl6Ls1RFPAnQLD/CCMDoyUURjESSCoBrQIMjxEDRgkaBTgKYBQ2tWRPH2Kk/6AEjYNiNM/xzxk6JkJcH9Nz8GOpP/KfBsbvTnL58nm+v/gDfHOWTXe3Mrc0mXklMuaWiNRyHJ0FCcwrSWZuUQwY9Sws19ItLOliNS25MlpzE+kuSmJeoYzlFQrWiD7GWtG7KI+uD6yVsbFOzsZaGesqE1gnYFFY0+UJEjCurleydpaOjW1m7u50cE+3i7s6HGxoc7C+zcnGOV42dgbY2Bli/Zwga9oCrJ4VZGmdUBc9rJgRZlV9iqQsrpRgMcjyKjfLq5wsrxSA6GJZmV3aH92dp6U7Vydte+nOtdCcqmNmWEdzxESjz0hzio32HD+t0/10l6VTm2GjJKClNKCjKsVEdcRERYqO+mwLTdlWqr1J1PvkdKTrWDTdysIcE10ZajrSlDSH1NT5tFR7VJS7lZR5VRR7FeQ7EqUSCmO+LYFCWzwVrnjqXXKaHEoaHRqqXHoynUqctnisznjc/iTy813kT7MT8MgxGieiMU7A5lNgDagwBzSYg1qsIQMmnxadeCaUgCVDTka9m5w5AUKzbHhnmfHPtuFvdRJo8xBs9eKqM+OoNOKqMBKstROe4SJU5ybc4MNf78Xb6MXb5JcsY1NdAF2VB02lC2W5A8VoJVc4pLmFpplhfN05pCzOJW1ZPmnLC4ksKyC0OB9dvZcJWQrGp8qZkqFGnWfGWmnCP9ODu96Ds9ZPcFYWnoZM/E05eGdmoy31och3MjnbwMQsPVOmmrk9XS9Bo0gta8pdyIsNJJXrUdQZ0Lc7MC/241gawbkkBdvcIK65EXzdqbhaQ/jaUkjpzMI3K8w41xR+a53ETbbJ3GCeyG3uRG5xxHGrPY7b7PHE+RRM8SZzs30KN9oncYs7gVvcMmlw9zhfEr8NJPHb1CQmFBmYXGVlUq2VCXVmJjXZMSzPxr6hiLiuMDc1eJDPKUDbUUvVYw/R8tQmHtqzi2V//AMtd6xk/vr1LN1wJ39+5iVeef0D9nx4mLc+H2DPZ0Ns/3SEHXvPsefQt7x17DK7xQzF/efZ9tU5Xt17mm0HzrHj0AW2HTjP1v3fsOPQN7z0+SCbPz3Go7s/4J4tu9j0wUG2HjjN68cusafnKjuPf8/O3u/Z1fcDu/u+Z0/fFd4euMK7A5d5u/cb3u69wPv93/Bu30XeOPoNbx+7wL1Pv0xZSzu+7Aw0ThMah4Fki1AaTchNOuRmFUkmNSqrEZXNgs7pxOT1EcrOpqa5iUhOJmqbHpVJg8KgQmXWorEbUDlEH6IKdVCNu9CJu8SKWwBjsQlrgQtbgQtthlg5qELmEX8EibmMGpLtWlROo6Qiik0yMqtWmtWodprQuk1Sn2OSU0uCCMJ4tcgjJpILvSRXh4kv9XDLNAO3TNNxe6GJKaUWkuvcKGa4kdXYpLR9UqMdeaMd5WwPuo4g+s4QqmY3mlludI0udDMc6KqtaEp16EoNmCqtOMXayVlhws1hAuL/mToboZl20lvd5LQ7yWkxk9NsJKtew9Q6FUVNBmrb7HQtS+WOOwu498FqXnxpIe+9fhdvv3oHH7+2hi9fXc2+l5bxyZNzeOuROt59vJ63Hq/l9UfL2fHnIj7cUsvHL1fz9qZc9vw1nbeeSuONJ8Ps+LOPbX/xs+fZNLY/nc7mx8JsesTPs3+O8MKzmbz04lReeimbzZszeOaZKCg++3RoVGlMY+9Hv+Pq6QNcOX2QK6eOcuXUCFfODHD1wj6+Pz/M1bNiFuP11cWYwngNEMVml1/UL5+5evb/NoVxFBj7JGAUAZcoMB4/egBRvcJy7hHzDWOgKKzAn6r/+FF+WQIghYp4PRiM2cgCHsVYGskmFlbxmBJQ+MuKKo6/BsafFMVREBwc5MR1K/b6f3b8tcL4c2AUFu1ov+L1jrG5hqNHAZJj1UQp7BKzqceqjBJ4jvYwjkKYgLRYqEQAoADJGAj+o2MM3qTXpYHmopcymoYWwBjtXRSq4TFODI+O2zlxOBqEkQZ9D3HhzIhkSQu1MTqEW/x7BTRH1cYoNP48LCO9HpvXODraR4zciQFkDGqFChk7F58r+u+IKoZSqnukl5NSRW30a/eEojgcVReHho4zNNjDsASRIu0u+hkFMEaVxmvA2PM5A0dFm8Vn/3PAOKowXhWzGb8+I4VeBDDOL5Uzr1RGZ0E8wqJeUKZgbkxhrNRLKuO8EjWdpTrai1S0FSTTVayQks5LSpO4o1p5DRjXVcazoUbGnXXJbKwVO6cTWV8pY31VEhtqFdw1U8ddLWZ+1+ng93Pd3NPt4HdzXdzVKdTFqMK4vt3N+na/BIvr2gUwBlnXEmFVY4AVYih2Qwor6kKsqA2yQqiNVR4WlZiZV6Blbp6O+fkGFhYaWSC2yuRq6ZquZW6+ia5pZmYJYAzpaAjqqPNoaM1w0prjoWmqizklYSrTTBT6VRQH1FSmGqlKNdEwzUHDVCs1ES0VzkQ6Mk0smmZjyTQr8zN0dKYqaY8kM9OvoMatodqjocKjpsStpNCVRIFTTp4jkQJHIkVOOWXuJKq8CTQ45TTZFDQ5tFS69ISsclyeJFJyLJTXptLeWkBxmZ+UbAOOsAK9L5Ek52QUvkQ0ISXaoAqdX43apcDgkWELTCG/xk1uvYupDTZS6wxkzLQytc1LSr0dZ4kOS54aZ4ERe64ea45WOtpy9VhyddhKzDiqHHhm+vG2hLA3hbA0hqUSFrSy0iUFXhJLLMQVm4gvMZNQakXf6CcwN4vMFUVkrComZXkBKSuKJKVRJKwTc01SgGS8L5HkHBmOagu2Shu2SjfOmjDmsgDO2nT8M3MwV4ZJyrVxW4aa27K1TMjUIZTG8WE1t6drkedbSMzXk1RmRFVrxtzuxr8yDe/SFHxL0/AuTCW8NBv//HRcbSF8c1LxtaWSXKTnNr9MUhZvMN/Ov+nHI1TF20Q54pnoSCDBq2CyU8ZN5oncYJnAOHsctwpg9CZxkwDGiIKbp2m5rcLMuCoDN1Yb+fcyKzfVOZnYFuSmJgf/T34C4xpdxLWk417egG52OTMeuZd7d+/iyY8+4eW9B9jy0Rfs+vQg29/fz7b3DrLt/R62fzTEax8Os/3zU+w+cJa3jnzDO8cusufQBXZ+dZqd+8+wY99pdn51hh1fnWH73lO89mEfr38xxD1PvEzhrE5yG5tJKauipLWbR17cxVv7T/HB0W/Yfegiuw5dZvehy+w5+C1vH/qW9w9/ywcHL/D+vlN8vP80e49+zQcHz7P1i1O8cegCu/YP8+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llBPA1ubGIAeLUWV72B0CwzabPNZLVayGg2kjFTR3aTnpxGHTn1aira7TQvCbP6vkrefPdxPvrwCT5990/sffMRjr33J46/80c+eXkN729ZyRev38kXb97N+zuW89mbK/nqvVV8uruLj3bM4sPtM3jrlTK2Pj+NV57PYc+2Una9WsSWZ7N59sk0nnsmk+c3Z/PiyzlseWUaL708leeeTZGsaAGMQmV8dlMUGL8/c4CrZ2MK48jPFEYBjGMt5bHn10DxF7bz2GfEecyyFs+LQeD/nMJ4Vew+/s96GP95O1ookNdVGMdY0tcS0mKYtgivjAFFAYzXq6i93MNg789LgGEUCqMwKJTFa8+I3kNpUPX1Rtj0MTTY/6uKKY5jFcbha/ZzFAKvpxiKewIgR2LKojgXauPAqC39C5UxqjBGB2/HzscO5h4bZhHgOLZioRdJhRwDjDEl8fTJYcmGllRGYUGPAUbxTAz2JCAbhTcBVAKwYgqfuJaeGxOMGQtrseRzbPPN6ZFoEEca0i0N6xZK31HOnBC9ovvoOfwxQ/17EeNqzp4c4NypKAhKW2tGgXGsivirzyg+p7TVRdjvvwZa8dljJV6/PjCKZ2IDxfuiwDgKiAIYY5tqTp7oY+REH0PDvQxLtnQULiXlsV/Y3mLwumil2DeqMH7O0PEvGTq+V2q1+Elh/GkO4/UsadHDKEIvV7+9ChdO8+Sds5lbkszC8mQWlCXRWZhAtwSMShaWq1lQppHUxQWlGuYWK2kr0tBRqmNOsYo5hUnSlpi5+XEsL5OxrkbBhtokNlQnslEca0VKOhp6WV8p5556DffPNvNgh5P7Op38vsvFvd2i4dvJvfPc3N0llEUH69tdrGsT5WVdm5+1bQIYQ2xoS2XNrDBrmsTInHQJFheWOplbYKYzV0vndBVtU+W0ZyfRNU3N/Hw98wt0dOVqaJ+qojVTTUuGluY0A7NSTdQHdMzwaWjLdtGUZach20ZLkZ+yFB0FfgUFvmSKAypKwxrqpwnVUUGBPZ4ZASVLC7wsy3OyINNIp7CmUxS0BBKpc8qosCspsyspdSoo8Sgp9ijJd8rJd8oodMoocSVR7k6i2hdPg0vOLLuSRpuaXL0MnyWBtBw7Vc3T6FhQSUtzLt40kRKdgMo/GVU4EUWKHHlYTkJAjjyQTKJbhswlw+yTk5troGl2Gr60yaQXKQnmJRIqUhAsUmNNj8cUjsebo8eVbZLKmq7FnKbBlKlBn61BkaVAnqNAV2HB3ODGWO/DWB/A1BjC2pSCoSGIVmxDqXYTV2ImvtTKxEI9k4v0JJUbsbeFSV0hYLGQ4JI80paXkLKgCENVkIQsE/FpOiZFJmAo1kpgqiswYasMYCjyYCj2STuoLRVhEqeauSVNwfhsNTenKZmYoWdcUMG4QDLjU5TclpGMrMSAutaCtd1LZHUmvsURUlZmk7ZqGtlrCnB2hHDNCeNuj2Bu9HJ7jpxJEQWib/EGy+3cYJzAJG8yt7tkEize7kgk0a8iziVnvG0K44QKaZrIjbY4bvElcXNYwY3pSm4tMnJTpZF/rVDz73UWbm3K5qbGFP6tzs1vGh38t2oNN80wM2Wmh5sLDNwkwjthLb/xerDXzWLOHx7n3pd3suXDg2x55wAvvHGAF948xgvvDPDKR2fZ+eVZdu8/yZ6DZ3jj4Bl27j3B9i+G2HPgDG8eucCeQ+fYtf80u/ed5MMvBtiy/X0qGtpQmKw4wyH0TgcWb4Dimib+9PSrvPb65/zt7V42vznAph1HePrVr3hp5yG2vn6Yna8f4o3XD/HeG0f4+O0ePvjkBDv3nWf3wW94f+AKHwx8y6ufHWbZ/Q/jzc5CazOiMSRjtCjQukXQRPxuJqF0yVA44tF5lajsSpJNagkWLd4gFo8drVUtQaOwpMX6QEPQjCFixFfkQfyx4io2YsrToczSkZyuRh5WEe9JYopDToJDicwuAjM6VA4jaqcZhdOK2mNH53eg8phReg2oQkaUqUamBJXIsnSoi+yo8k2o8nSoCg3SqChduY3EfC3js2TcnJnApAI1skoLCRUWppRbmVRmYmKpgYmleiaVG5hUZmBKiYG4Qj3xuTric7RMzJMjq9Cib3BgbfJimeHGXGPHWGVGW65FVZqMtiIZW40Kf6OOVAGNc+xkt9vIbrUwtcVCZpNOUh6nztSSVacjrzbCojtm8tLL9/PVZ1s4/NmLHPlkM0c/28zBT5/j0L6X6Dn6Gp99+mc+/fRh9u19mP1f3sfez9bz4XsLee+dDnbsrOeVrVVs31PPa9vL2bw5h03PZvDM81k880IWz2+ZygsvZ/Pilqk8K4DxyQBjgXHfR/dKY3X+fuEYP4gNLqdHLenz+xA9jAIYx4LhPzr/JSTGroU6KX4mFn4R1//lx0vnEPXDpfOjdYEfLosvMRF4uczfr9WYId5iqHdssPeYmY3SZpj/hX5GxCaZHy5z8etT0rq/aHJZDNLeJ6386+/vkfoUxZy8Ez37paRz//Hj9Pf2M9jby4njhzlzTFh/wpLuiZaARgkMBRyKfkVhP0d7DIV9fA36+vsQ16IfcXiw/1d1PWCMKY7R9+hFWNTDA8JmFgA4CoFDA4yMljQIW2xVka5FaESMsxHJ5CGEHT0srgVMDosS94ejNTwkXYt7sRoZEjA0zKkTw9Lz4vgf1emTI4iKPXP65AlOjV5Lr506Ib0u7p8W59J19J74GfEZxfHMqRNSnT19kliJn/9m6DiX+o9xbnCI4ZFTDJ4cYvjUUU6d/oqzJw9w6sQIwyeu0Df0PSPDZzh/YoSLg4e4euxdftz3Ehf3/I7hp9oYeayGEw+VcPbhIi5uqYWP74JDu/iuf5jzJy5x6sRZTp7s4/Spg5w9cZhzw32cHflpHWJsLaKAZgGowra/ZtmP2vZj4VmcX8+6jwKlUB5jW22ETS1GHAnLWdjnov8yCqMnBUCPCKgUaqeYCSkCTGK0T/R5sWowtm5Q2NyiRBuFGPJ+5eI5okO7fwLGK99d4urly/x46SJ/v/QNP1y+wJXvvubK95ek/dt8O8Dz989jWbWNxcXJdIv5iMVJzC9TMb9CS3eZhk6hKhar6SrWMKdQTVe5lo5SNS2FCloKlMzOVzCnQMn8EhUrq9Ssrk5iTXUi62rkrK1OYp3YOd2g5vezzTzU4eLhbh8PdXv5w1y/VA/OC3BPl5vfdXu4s8PFxg43G+e4WT/Hw7p2D2vbvazr8LO+M8j61jSWSXubHcwvt9NVbKY9T09brpa2PA1tuSpm5yQzO0dBa66aOQV62vJ0tObqac+z0C6GaGdZaM62MzPDRm3ISFOKg5ZsL40ZTmZme2jI9lDq11PsVlPh0VLt1tHgN1HrV1JgnEC5LY72dDPzpzpZkOOiM9PG7BQDTRE9Vd5kCp0J5DnjKXQlUuyVU+pPpsyvkMIvJW45lT4l1X4VtQEVTcEkZoaVVAbl5AdlFOWaKK32U9IQobptKi0LSpndXYh7mhVvkRdjhvhSVKFPFeqMCoVLjtarIskSj9KaSPY0N22NuWSk6PGH1DiDaopmZOPOMGEOKNE7EzHaE3B4FTiCKqwRNcZUNeo0JboCM4nTNUzKVTOxQMPt4guz0sjEMi23l2hIKDMiLzKiK3fgbIzgbs7A2BghodLFhHIbU0qtqAut2BpCpC8rJrKyEM+SaTgWZOGdl4OvPRtjhY/ETB2yLD3mEi+uqhDmIiemfBuWQie6HCu6XBfW0gi6giBTsu2MS9Vyc6qS8akKbvIlMM4jY5wnmVsDShJzDZjr3aTOzyBn8TTSF6QxbVU2U1dnk7I0A3dHBOfssNTDKJLik9Nv49aAnBudidxgi+NfDRMY75Jxsy2em6xTuNmZyO1BjWQ/32gXvY7J/NaeKFnhE7NUjMtO4sa8ZCbWO/jvpVr+pdLI/6i38//VGfivDQ4mdGUxpWMaN5T5+H9difyLQ8ZvLQmMN05BZpOhsJkxh1PQp2aQlJFN5xNPs/CVnSzb+T537Picu1/9ik1vnuCFj77hhX1XeemrK2z+/AIv773A3/aeZefhr9lx9Bu2H/2aVw+dY+v+U1LP44bfP4orlI7WasPotKO3W9HaHTgi6eTXNrPjg/289sEwm3YP88TuER7dMcCftx/nlbcH2LbnEO9/2MuHHwzwyScnef/DAT7+YpDPDp1j/9APfD7wPR+LDS/Hv+bNr/pp7F6M1R9CplFJqWeFRYnGrkEt5ia6tMh9ehLcOpJEMMVpwWQyYbAbUVlUqG1qNA4teq8eY0BAoxZLmg5blg73dCPeAhvOAjeGTBOKoAZlQIsqoEfmUErvLc1odIpxPXr0LiNGjwmD14RC2NVuDcqQHllYTUKqisRMNeoCC+oiM8kFOtSlRkx1Dkx1tugqwFozpgYn8jIDCSV6phTquXmqmlunaZlYYGJivpFbp2u5MVPBzdkabs3Wc2umnlvS9dySpmFCuhplgQV7nQdVuZa4EjmTyhKJq0pGVqFAWaZCX6LCUaYhMtPOtDl+cjv85LS7yG4Vir+Z7BYD09pMFHY4yW3wMq3ayfQKByW1AToXlPHAI8t56vnfs2Xbn9n9wcvs6/uIz3t2sLdvOweHdvPl8dd46/NH2f3Ret74cAm7353Dnrdb2PV6Ey+/VsPzr5Tx/JZinn+hgBdfzOfll/J4+cVpkjX9zHNpPPlMmCc3hfjLX/w88ecwez/4HT+ePcwPpw/xw5lj/HBqhB9OD/D9+S8lZfHK2T6unOuV6ur5PsbW96PXV86JtYE9iV2SaAAAIABJREFUfH/6mFRXxfnZXn4QP3tGrA/s48cLQ/z49TDfnx/kv/z94llE/XjxPD9K0HiB7wUwfhcDxu+i0PgLMBRweL36Z/oXr/+MAMbT9BzZR9/xg/T2fMVxkZg+Kq4PSYOUhw5/xsljXzIizVHsoa+3n4HeXkZ6DnPm6JcM9YiUq1AXBST2jlb0XMDiUF+0z1ACRtF7OKakAMt11MTrAqN4btSqjkHj8KAAvyGGBQAODUgl4G5kWFR03mF0WLYAR9E7KHoFoyD403NjgFEAYeyZMUfxfgIoBcQJiBRAdv0Sz0RhUYJE6bnovWtAemI4CosxUBxzvPaeEnCOBcnY+Yj0Oc4P9/LtUA8XJEAb4cTJEUZODXLitFAij/P1SB8XBwe5fOQgVz96lcGX/8DQC3dyavMqhv7SxolH6zjzUClfP5jP+XsyuHBXKl8/5OP0X4o4t/VuLh/4ggtDZzh54hQnTvZz6tQRzpw8wrmRXs4K5fSXVrwA3LEjhmKv/8KejwGjgMaxJfosYyrk/8pRQKVUYy3w0fE+kqI5mt4Wo6zEKJ2xdeW7yxIwij/Y/n75PD9c/prvvvuWK1cv8d2lc/BNH5vumcvCEiuLCpXML0iWrOeFlXq6y7V0lgoLWktXqY55ZQbmlxuYW6mjS2xcKVDQnK+ktVBLa76KzkIFi8uUrKpKZk21jI0zlNzdqOV3swzc12bhD51OHu728lCXlz90eXmwy8f9nV5+3+nhrjku7unycOccFxvnuCSFMQqMXu5odbOqxcmKZgdLat10F1toz9dfg8H2fC2i5hREj615alry1LTma2jN1zE7V0tLrpHWPCuzp9tozDBTn2aiNmKkLmJhRkiAo5X6NCeN2R4qwiby7UkSLDYGzcz0G2kP26j3Kah2xdPgS6I1oqcz3cy8bAftaRYa/BpqvaJnMZlSl4wyt4wKAYceOVVeoSQmU+NLlpTJhpCahqCamWE1jWE59RlKZuQZmDXDx4ymIHVtaTTOzWH2okKa5uZT25pNuNSPPsOEKcuKPs2IWljQPiXJ9kQU1kS0jiRcETMZ2S7CPg1ukZq2JuENmnEGzZjcWuS6KSiN8WhM8Sj1t6M0T0Jhn4IyICc5RUF8ppLJOSoSSozIqx1SGGBKpZn4ajOWOWE83RkkFRtRFpvRlTsRiWlNlY+4EjsTiixMKrQgL7BgnBEgsqSQ8MpCfMtycS/JwdGdgXlWGEOtn/hpBmkwdnKeHUdtCpHmqfhnpOCuCmAocEgr3nSFAdT5Ahid3BQR6lwyE9IU3BKQSUrfLV4lN3mSGJ+ShLHGQfr8LHIW5JKxIIPc1dOYdkcO6cumEujKwtOaQbAtU7IM5Tlxki1+gyORm5yJ3GSPk2Dxt6ZJ3GAW/YpyxgdUjBM9jD41N3pU/Jsrkd+GZIyfpmJimY4JtSYmN7u5oc7CjTNd3Nju55Y7MlBsKEaztIDbSlyMC+q53a3jdouC201yJlnlxLmSSXKokFnVTLHqmOR2YKmpZfaTzzF/+3ss2b2P+z87x117hvjTl5d59MtvefDD0zz84SkeeKufZ/d9zYsHv+W1nu946fAFXjx0jue/GODpV/cQnJqP2etH77BjcFjQWo2orRbUDjferDx2fXKQN/ef54X3T/LXN4b44+4B/vT6MZ7euY8Xtn3I5i17eP6FPfxt68fsfusrPvnsKPuOnOaLngvsHbzK58M/sP8MfNJ3nm3vf8kjTz/P0nXrCaQFsDpNGM1azFYDaosWmU2D3CU2s2jQ2IwYjHpMDiM6pz4KlnY1GqcarVeDMaTDlmHCX+AiXOLBnWfDkmNDE9GhjRjQRUwovBoJGMVcRjF/UekSCqMJvcuA1qFF7dSiFLDo//+Ze+/guupsbfOrmfvVV33v7b7kbIOT0tHJOQeFo6Occ5YsK2fJCpbkhLFxIBgbmwwGGuMIJoeGhu6mSU2Tg6NytmzjbJpn6rePZBuavl/PzJ2a+8eq39Y+ex+5KFfx+F3rfZcaWaSKkGglmnQDmmwj8nQ1IekKVPl6LJUOrNV2bLUOHPVOnI0ewtt82BvEmIVJ+ofSjUI9jldyS5KaORlGqW5K0jAr1chNSXqujdNyfaKe2bE6AhOMyJMNqNJ0qHM0hOQrCS5Ro640Yay0Yio1Yysx4Fmox1cj1EU3yc1ukhrtxEltaqMEjWktZrIWO8hpCCe13E7KQjvJRXYySiPIKhOrP2PJqUyj564l7H1nLzve2saud57kpfd38/onz/Pax0/x+sf38bu/3MHbH3Xw+/eaee1NAYwLef61Ul54rYQXXspn33NZPL87lX17knlubyICGJ9+NpKntkfw+GMunnoiki8+uI+/TX7H3ya+42+Th/ibBIz9lwFjL+eE8jjVy/ljvQhIvHDx9F9LnwvYnDjIBakO8cPkEQkaxf5pqS19fIgfTgxzfuq/ITAeOfiVtI9ZgOIhkcl44HNpZd/hr96n94s/MPLdh4wd/lKKw+ntPUKfgMMj+xkTburDolXtVxIFHPohUYDiJVgc7u9HtI9ngO8n5z8JjEIRFGrkzLsCGv33LsGigMZLIHjZ3uZpFfEiDE6rh36w/N8Do1+BnFYhJXVxhDFJCZxWJWfUSQkq/wEwTj8vqY4CCC8DxZlrAZVCQZwcH5NqBjolVVKolKMCGIcYHRtgfLyXYyNHODHcx9Sw+J3HGJs4weTIMBd6P4XPXoDX7uJvD5QxuSGb4btyGNlczORjNZza2Q6vr+HHfUs5v7uD0QfLmdoYxfj9SUzsbOfUx89xauAbjo4OMDo2zOi4cHT3MTnay6TU1p7OmLwMCH9JOfy5uigB4y+5y38BGC9vb/8EIi/fgnMRFC/bnz0NjX6A9Lu8xeyn+I5fBsZTnBcRO2eO8+OZKT8wnjnJmXOnOXPqGHw/yG/vaqctw8SSDDU9uXqWFZvpLDSwOF/MKsppL9TRVWykp8RId7GB9kIVHUUaGrLkVKXKqElTUJsqoyEtWHJWr16oZEOFivsbjDzUYuORxQ4eaXfySLuLh9s9PCRVGA+0hbG52clG4YhusnNPq5MNjXbWNdhYU29lnVAXG12sqrOzrNLEkoVa2vONEig2CDUxfQYUNTRnXqomAY5ZGhqzNNSnq6lLE6cfGGuSTZTH6CVgLInUUuo1sNBrpTBcT1WCi+pkN/lhasnFXB6ppSXeSku0kdYoA7VRSqqjFNRHq6j3qmiMUtMQqabKLafUFkSJPZgSl4yFThnl9lAqHHIqnaFUukKp8vjNMPU+NaJqvQpqopXUpKppXeimsSKM2lovlU3RVCxOoHpJGgtbEojJMuCJD0XrU6JPNKNPMGOIN6Pz6VG45YTaQwgyLsASqccdZ0Nnk6HUzUNvCkapWYBGH4LBrESpDSZEvYAgzXwCNHMI1M8hyDiHuYbZzLHOZY4ngOuctzE/RU1gjoGgfBPzcvXckipHU+UmeW0hGRtKUS60MyddyW0pSmYlKLgxOpSbYuXMTtRya4qOOVkGaQNMeE8GkSsyiFiWJpWnOwV9nZeQYgez07XMyzQTmGVFXejGVu7DVeEjojYB+yIfmjwPqtwI5NkRLEh1cXOMjpuiQrktTsGsKBm3RMi5OVzF1QL4whegLjIT0RpNbFsKMR1xpKxKIXlVCnHLU/F1phPZkkZ0awZRjQkoM5XcEiHjBlcIN7tlXGuax3XGeVxvmi9dz/bIpVV/syKV3OLTcm2EgivCArkyKoDrUkK4rcRAYIOLwJZwbqq2Mq/Ni3p9NrZnarBsLsa9Kpd5SWpuM89HYQ1FZpIx3xjCLHMINznkBHiCkXlkzDEEMNcoNps4yexeTeszr7Lyne/Y+O1p7v72And+fpRVHx5mzQd9rP5TL3f+oZ+HPvuep74+y879Z3m+9yxPfT7MY3/+hpY71qELi0Rhs6J1WiT3tcqiQ2E2oLDYcMQkSZD3waHjvHvoFC9/dYyn3u/noTc/ZdOu12hbtY6UrFwS03OISc6mZclKntn5PG+991c+/GaQT/uP89XEBb4YP8/nwyf4vH+Mzw718ck33/LQw1tJjvURabUQZjBgUilQa/2zijKTEr3TjNakxWA3YHAaJbe1yqZC5VChdCrQR+kxx5twZTiIzA/HKcwuMRqUXjW6GCPaaCMylwqZS02oU2Qu6lA4DaicJlRCabSokDvUqCJ0KLxqQrxydOlGTPkWTEVm5JkKlDkKrOVmwhs9eBqchDW78DQ5iWyLJKozhoi2GHSLbITmGbk5KoSbokKYnaBmXoaJBTk2ZmeYuCXTzA3pZq5NM3FdhoU5yUaCkgyoUs0YM20Ysi1o8s1oS23YasKIqPcSUekmqtZBbJOduCabvxqt0kxjVJWGqEo1sTVaEup0JNUZSK+3k7DISHK5ldRyF2ll4SQWhhFXEEF8YTSli0t4/KUn2bxrC3c/s4l7t29l8+4HePD5e9n2yh3seWcpb37UzdsftPPiG1XsebGIvS8X8uLrxbzyWhEv7Mtm7+4UntudxF7Rot4RzW+3R/L0MxE8+qCNpx6P4MsP7oOjB2DqgASMfoVxGhgn+zh/VCiEfmC8MNXLD5cBo3QtQFJ8LgHjAc6P7/dD4+QhLhz1K49+YBzkh+ND0m7q/2YK4yQCGHsPfS0pi4cPfk6vtHHjC3q//CMHPnqZ/s/eZOLwX6XYk76+w/T19zIgwrOluJ2D9B8+TP/hQxeVxp/DomRMkYBPQN9P6x+qiT8DSdFavgiN0+Ao/TytLM4ojDMt5pnf44c9P9jNAKOALgFn/ywwimdnvkfAmwA3v1I509KePqVW8s+BUQDgdLt5WjkUQDgDiZeffnVStKHHmJzwQ+MMPIqWtHhWPDM4MczApDCyHOLk0EFODA4xOTjF0eHvOT0wwJn3dnDyqRpOrQ2DlS7Or4rk1N2ZnP/tYnj/Cfh8Hxx4Gw7/EQ79kb4XHuTkpnxO3J3A2CMFHP/das4eeo0TI98yPjbGyPgUY9KfuZcJ0aKeURB/fk4DpKQezgSXXwaV/0hhlNrZP59/nJ59nAHHmTnNi2riRVj0G2su32ktnhEOb1HiWrStxfmLwHjue86LCJ2zR/nxzCRideBZAYxnz3D65DF+PD7Ek2vbaEo20Z5moDvXQle+lbZcsadZR31GKF2lRpaVmVlaaqCrUENrrkwCxtZ8NfWZSqpS5FQkBNKQGkxPoZp1lXo2N1p4rMPNtq5wti0J49EONw8tdvJAq5Otra5LCmOLm82tLja2uri31cm6Bit31lm4o8bE8go9SxfpWVKqYXGhgubcENrydCzO0dGcpUGAoaQqSsqiAEgVTRkqCR5bcnSIahQt6Uw9jRlGGoXCmGKWYnHEvGJ5jInCcC2FXiOL4h1UJrmoiLdSHq2nyB1CjU/NkhQLPckmOgTk+eRU+UKpiZJTEymn2hNChSOIclsg5fYgKlwyKj0Kqpyh1Fhk1Fnl1Dnk1LnkNIQraIxSUR0WTF2UjKZ4Fa2ZJmpKHJQX26msCqeyMZqK1gTyRMh0hhqDdx66sDl44uToY7Ro40wYE23oYwUwGlCFC6dpKOYoI854O2qnMB/IkNtDUYlwZG0IWp0CrVaOSi1DITIAjcHMNwcw3xHIbdb5zLYvYJYrgJvDA/gP5638xj2bX7tv4Tdhs7jKO4cb4gKZl60isFDHvDwNs7KVXJ8m4+rEYK6Jl3G1N5Df2G/jGtcCac7wxiwdIRUewnvSiVuZQ+LtOUR2JhHRnUpYTwbahhjmFttYUGAnIM9GYI6VkBwLIZlGjKURRDWnY6+MR1McharQS1CGm5ujddwQGSIB4+zoUG6JlHODW86VtgBu8oWgKjHjaookanEC0Z2xJK9KIvH2JOKWpRDbnU1MWw7x7blENyUjF3uwo5XMCpdza7iC6y0BXGcUKmMgN5gDuC1cSUiimbnRGm6MknO1N4Tr4kK5OV3N7Hwd8yusKNujMK5MRtUTi3lNGonbaol5ogbP+hwc7bEYCs2oYmQEW+cgswcx3xLMjfogrjOGEuoNRREWgMIZTIhexq2hcoLtPsLK2ql+7FVW/3Wcrs8maf7oAA3vfciST76jeO979Px5mE1fX+Dhb39kZx888skYm/7wLV1P7yO1uhqtNwK5w4zWY0YlVDgRN2PUoLTZcCek8NQLb/DOt4P8oe847w6dQWyE2fbe51TevgZdhBud3cD80EBC9TrUFhMmp42Smhp61t/Dax99zke9Y3zcP8E349/z0cFePt5/kPc+/Yw3X32ZrWvW0piVT7LOQqLWjF0hx6hTYrDp0IhZRaceg8PoL5cBvUePzqNF7VEjdysIDVfgyHQRURiFJc2GMkqFIc6IPtYkKYyKMDF+oUfp0aNw6SVgVNgNyO0GKcxb7taiitITIgxgSWocJQ7sZTbC6jyoC5RYFunxNjnxtbrwLXYTtdhJeJONyFYP0R0+PI0RaEvNKPOMLIgXm36E0q5nTpqJOdlWZuXYuSbTzFU5Vq7Ms/PvWWZmZ5mYn2pAnmrBnOnBnO1Bk2WXNhsZS5yEV0cQXRVGbKOTuHYr8W1WYlvNRDcaiKrT4a3R4K1U+aGxWkdinZGUJjNxVTqiStVEFmjw5ZuIznfgKwgjushHWk0mj7/+DFte+C0bnt3GnU8/zpqnHmLt0/ew9qklbNrVwLNvNvL82/XsebWcHfvy2b4nnb0vZPPKqwW89GI2z+25BIw7d0SzfbuXZ34bycObTDz9SDhfvb+RHyf38+PUQT8wToxwYdIPjBf+ETBOg+NPgHHiID+Mf8f5se+4cBEaDyPa0wI6Z4wv5yZ6/7u1pP3AKPY5Hzn0pdSWHuz9mpEjnzNy4H0OffQCRz7ax+j+PzDS9zkDgwfpH+xlULia+8TeZtGGPkLfoUMSOEpqolAUpcibn8bdzEDdxXNw4O/MLf8IICXlcHr2cOaZYWmlXj+XTtGG9iuGfmAcZGRIwOI05E0riwIABXj9s8A404oW0DgDbeL9f1SXK4LimRnIFKqk/+fLZhcvUxovguSYHxqnJicugqMARgGe4v2R8UmGJ48yLkXh9HJitJczw72cPfgVI68+zcADDRxdl8D3q8IYWZnC8D2LmNi+hqnf7+Tkd3/lxFAfU6MjTIkZyqEBJgf6uPDYEs6sT2HivjgmdhRw8qN7Od33nvTcyNgZRsaPMTbZy8SEUBl/avaZ+VmApB8WxTzj36uQAhhnnr38vNxIM3M9Y/KZAUVJZZyBxMvP6a09wo0t5h4FGIqtNzMObfHefw6MJzh/boofzk7w49kJfjh7TGpJC2A8eXyKH48N8+TaTmlP8uIUC01JBtqyrbSKtq+Asmyxps9AV7GWJZIBRkmbmHXMU9KSo6IpW01tmpKqpBAW52pYXWHl7lorD7Z52NYdyVPdERI0Ptbp4ZF2Nw+3eSRY3NLiZFOzg42Ndu5rcnBvi5P19RZWlWtZUaZBbHxZUqygvUBOa34oLXkyqcTvWJyrpTVbQ0uWmtYcoSyqacy4BIwtWToW5xpYnGegJUecZpqzzFJLujHdRnWCmfJYIxWxZkq8egp9ZkpjrTRlR9JVFEtdgklqPTdEhdKVqKUrXkV3rIIaXwjVsQpqY5TUeEOpj1RQ4wmh2hVMtUtGtSeU2gglDeEamj1aqRrDNdRHqqmJkLPQHUC5N5jWLJOUI9m+0E3Zokiy8u1Ep2hwx8sx+YLQRQZiiArBFqfGGadF7w7BFGdCH29BF2vyl8+AIdooKTSacA0BxgXMUd/GfHMgoeE6LLFO9HYjBqMOo0EnnaFGBfOtInMwgGudC7g+MoRb4lTcEKfgmlgZVyfIuDYllGtTxBnMdclB3JgSwnWpgVyXHsgNuXKuzlPwbxnB/Co1iF8lBPCvUfP5j/D5XOMJ4MrwBfwqej7XJstQlTnxNMWS1JNBQlca8UuziOzJxNqRgqzay7xcC3MyjSzINKMuCsNeHkPykgJ6tm+gdmsPnpo0rIsSkedEckuMnuvCg7g1Vs4sn4ybI+Rc75FzjSeEG6KDCcrXYmtyE94RSVR3JAl3RBO30kdMTxzxPenEdmQR35FFRH0sCxICmR0ZwjyfhsAYPTdZg7hWN4/r9Au4xRbCAq9WAsb5MRpmRYcyK1HBvEzhpHUQIuJXyu3Iat3Mr7AQXGtjfoVe2kWcckcuKWtzSNmQTczqFHR1dq6LuZUbwudyiz2IOUY5C3RaAi2BBFjncZthLnONIdyilnO9QoMqIZvGR3fR/caHlOx+k+jHt+F5YguOBx/EtnEbFa9/xYavz7PlG3jws9Pc+85B8lc/yPyoFOY5LAS6LYSIzSZOsTpPgUJsQLHpUDps2GISWLX5Ed7dP8Sfhk7y9tBp3p34gT1fHCK3rQOFy4JatHVNCkLNAjY1GFwGZCY1pqhwXMlJtK1bzztf7+fr8Ulqly5DbrOhttnIT0/nifV387uHtvHy2k1sKKmiIjYRt16DySJyGxWoXVq0Yp7RqsPoMWIIN6DxaFB6lAQ5gtHE6okpT8KeE47cp0Ebq8OSbMOUYEHrMyD3qAkRLWeXVgJGoTLKrDqCbVpCnFoUEXoMiRZMGSYcRTa8tWFE1DlxVJvRlSrxNttJ7PCQ2h1Jcnc4cR1OotschDda8LWF41vsJawhHFuFC+uiMCmgXjJapWi5IcPCNXkOrihw8usSN78qdfMvRXb+I0/PNeIfEal6lDkeTMU+lDluyY0dlKnDvMhOVH04sa1O4jsspPQ4SO5yENdqIrbJSNJiGwlNZmJq9cTXm0hb7CCt00p6h530xS7SG90kV7uJLw8jZmEkMWUxpDfnsPzxtdz93DPc/dxe7n3+Be7bt49N+55iw47VbNjeyNa95Ty6t5Anny/k2X157Nibxs49qex7IYvnn09jj1AX9yTx/J5Edu+MYeezPnZt9/H0Aw52b/Px3Yeb+VGaX/yOH46KGcRLwPjDRB8/CNPK5BF+ENA31cvfpvr428WzT7onPpda0QIWZ2r8gDQTKZRH6f2pfsn8cnbiyGXAePoYP4pW2Nnv+fHvDC9nfnFecWYjzMzeacQqwX/W9HJxZeA5fhSu6Qv+GUahMIo6LOYXRbzO4S8ZOvwFE4c+pO8vL3Lo/Z2MfvMmw0c+YqD/G/r6D0mmE3+m4qW5RaEsXnIu/zRAW9z/e4PLjGr401O0m0XrWUDf34HiTGt7sF/ajjIy3MfwkL+GxB5o0ZYeHmJkSNQwI0MjjA6LErOLP2s/zxhbJMXxMuPLZS1mAZeXt5/9kCjA7zL4m1YdxWeXPzsDiH7Di/+zGWD0q46XzC+SweXvVMVxyewigaSAu2nzzNGRYxwdPcXY1HGGp8RWlq+4cOQtTrx6D4P3LWJkXQGT64s48UgbF97by+lP3uT4t58w1neEgbGjHJo4yeHJ7+mbmGJ4fEzKiOTlBzl/XwGj68M4vi2WH//Uw9kv93Bayjo8ztjkCYbGDkut8ElhyLm8xsTeaf89SX38map4qTUtsh7FysGfljDPzIDizDnjzBYK409a0j8LMhegOKMmzkT4SKriL7wnFEaxhvPyOn/uBOfOHuX86VEunBrl3OlJzpz5XlIYz5w8wbnxPh5d1UpdvJnmZAsNiUaa0sSMoJ4GMRuYpaKzSEd3sZbOXBGhEySFfLdkhdCYEUpVYjD16WJWUE1HgZE1VQ7uqXfxYHsEj3WG8XinRyqhMD7Y6uDBVpc0w7il2eFvRzfYuavWzJ3VBlYuVNFTFEpPkZylYp90sZKOQoWkaDbnBNNWIIw4OtryNbTlaWjP09I2DY+NGUpasrQIWGzN1kuw2JorTiPtBQKArTRlWhHAWJMk5hhNVMSZWRRjpjhGAKOZ9jwfq8uTKXYEsMi1gGZfKEvilXTFyuiMCpCAsTJaLgFjQ4ya2kgFla5gKl0hVLplVISJDS9KaqK01PkMVHu1lHtVLIpWsyheQ1W6kcYiB63lYbRWhVNbHkZWUSTWyFCMETL0QiEJD0UfpcYab8YaZ8EYKcwqejRePSqvDmWkKK2kMprjbeh9RuabAgi2ygg0BzNLN5+5ThUROYkobUbUoi2pUxNqVDPHGEJAtJ65SQaCijxck6Hn35Pk/CpZxm+ylPwmW8m1JXr+PTOYX2cEclVWENflhnBdXghX5QZxdVEoVy/ScEW5lisX6fhNgZJ/Sw3mxgw1NyYquMoXyL/65nFl9AKu981DnqkhojaKpPYU4tpTienOwtmRhrImyg+LWRYC0syEpNtI7SxlyxtP89K3f+CJPz3Pwjtb8SxKxbYoheBMN7NjVcyJVzInVsmcGA3XeUK5JkwmOajnZCvQ1ppwd9uJvzOCuDVufMvt+Lo9xHbFEb8klfiOVCKbognJCMZY4CY02UxgtJ754VpuNARxvW4BNxqDuNUt9kOHMs+nZF6MnLmxwcxPUhKSbUJWYOe2TB1zcnTMydUwOzMY+UItqjId+esKyL47n/RNBcTcm4luaQQhjQ7kVW5JrbrJJmOeVcvNVmHcUfCvbhn/Hm9kVnEsspo84tcvI23TOuI2rUW/soN5XdUEr20l5M5u1OvvpfDFP7Nh/xm27r/A1r9MsOHlv6BLL+M2ewRz7EYC3CaCPQZCPTpkDpW0i1kutp+4nTiS09n4zF7+cGiSPwye5e3hC7w1/iOvHpmkZNntaCI9Uui1zKRCbjMSKnITLXIpHifYrELuNGOIjiShtIi7nniM5NIiFhi0BBt0WI16FiansX31XXz46DO8dc+DPHfPJpbUVhLptaNxqlG4lIRaFCisKjQuDWq3EpkzmGBnICGeEMxpNsKLYlDFm1ngkaGJ1WJLdWBNcaD26ggVLWmnCoVbh9JtkBRGuU2PzKkn2KUhNEKNNdOGu9iOrVCHt85BRL0V40Il4c02kjrFjmcniW1OEtrsJC9xk7HcS0p3BEldXhKX+Iht9RJeH4anMRJvRzI5PeiMAAAgAElEQVSyYjs3pOu5KtPCv2XZ+Z85Dv6lMIz/oySc/1np4zc1YVxVZuOWIjvBhW6s1fGYqnxoFrmQl5gwVFowl5uIqDOR2GYhvdtFRo+bjG43qR1OUtudZCwJk5zT8Y0W0jtdpPfYyVzqIqvLI22JyRQ73xuiSKz1kVifQHpbDkUry2l5YB0b9u1m82svc9+Lz3P/y8+w+cV72fxcB4++WMsjewp4dFc2z+zNZNfeZHbtSWL33mR2i3N3Inv3JLJ3dzzP7U5g7644dv3Wy28323h+WwwHPrwfJvfzgzC+HDvMhclpYJz6jAvjAgRFu1ncF9B45DJoFODorwuThzk7+h1nB7/g3NCXnBv5WgLHHyYOTLenD/uBU7S3J38BGDl3EiQX9OUO6f8cGH+yd/r/KTCeP82p4xMcPvilZHw5fEAA4xfS/OLA4W842vcZw5+/zuE/72DwsxcZOfQ+Q/1f0d93gAEBh72Xzyz+LET7YuSNHxylGcaftZklgPxZS1lAogSMAginXcySEnhZS9oPnsLk0itt/RCbP/zmFvGOgEwBiyOMDI1Ol19NlKBxuh0ttZkvM7ZcbFeLWcN/smbgb0ZB9MOk35gyA5oCFmdmEaXPL7alLwGg+PwiMApovKyOToz7lUUBpdPvfj90nJNDZxgZm2L4WB9H+95i8q01TG7N4sSaWIbuyGXqidXwybuc6j/IMaG4jY7SPzHFoaPfc2jqe/qOTjIyMcTU2GFOjnwHf97NuccbmbjHx8R9Vk7tyOf0Oxs5e+ADjo2MMTFxjNGJIcYnROzODDDOKI2XgFEoh/8YGv3AODU+wuV1ERilrEl/ZuSMsvhzYJzZdCOgUNQMMP5EYRzu82dWSg5qv4tammE8dewnsCjAUcTnnDs7xflTY1w4KYDxKKdPn+DkqZN8f/woJ4cO8PDtTZKq1pJqpSnVTFO6kYZ0LXXpCppzVCwp0tJVqKI9O5i2zABaMxbQlBZIU3qo1AZuyzPTXeKkp9TOijIr9zaFc39ruDSv+GibU5phfLjNKQGjaEkLh7RQGDeK9X/VRtaUa1m5UMnSIhHtE0J3YSg9xQp6isXvVtGeL2dxXiidRUqWFGvoLBKzjEJdFO7tGZVRRWu2jtYsvVRteUYJFtvyzXQU2mjNvQSMdSk2apNEOaTcxcIoPYviTLTnRFIfZyTfMJsqVwCtQmEUwBgnpz0qkNpoOZU+BdU+JfUxAgrV1ESqqAxTUBmhotyroSRcQUF4KIVeJUUxavKiFZSmGqkp9lBTFk51eTjV1ZFUVIaRlW/BEavDECFHGy5HFynibcR6PxPmWBvmGBuGSAv6CDNyt0ZalRbsUkiuUXOCA3OCHVWkjrmmQILtoSwwB7PAoUAWZcWc7CXYpifEZkDpsWJJ8RFVk03W2gYS1lXjXFXIlSVmflNi4qoKK9fU2Li6xsLNzU6uqtDw66Jgri6RcUVBANeUhHD9Ijk31mi4tkbL9fVGrq83cfUiLVfkK5hVbOD6DAVXxgdyRWwg18QEcoXnFm703kZIqgJfcxyxnalEdqRhbU5AVR3F/Bwb8zKsBKbbCU514inP4I5nH+DRt5/j8XdfYPWOB4mpzcOxKA1DaTzKPDchmWZpFZ8I8L7KGcyVnmBmp2mZX6BFVavHtcJMxpZoch+MIWW9h5ilTml3dlxHIjGLE/C1RmMuM2BfGIE63YYpJ4LY6lyuVs3jGtU8rtcHSCqjWBG4IEbF/KhgQhPkyJI1yNJNEtzK8t1SGz20yIqu3IqzwUXCigRytxaTvbWYjAdKSNxUgGNlIobOWJxLMzA2JjInw8pNsTpuSXFzY340V9ckc8OqUmbdU8mc9RXMWVHErR1Z3Lw4jevaUrmhM5MFd1SwYFU9wWuWkrB9F20ffMU9X49w/18OU7PpCRS+ZBbYnMx1Ggn0+IFRAFSgTUGwU4PMY0Eb4yO6tJw3vj7MH/u+5/f95/ndELw1AW8MnKR67T2oI8MRABZq0RFsNqB0mlDYFBLkhViUhNiE41mPzGHEHBuJJsJBgFmLzKJHY9AQYbNSn5HDC/fcz3uP/5Z9DzzA5nW3U9+0CF96BIHGBdIqQJldQYiYubUvIMAxl2DPAtQxCiJLojCnOwj16ZD7dFhSrDgz3JLCqPbqUUfoCXVrULh0yJ06QiWXtI5Qtw5ZmApLqpX4qmg8pRashUqcZSoc5So8NXqSu70kt0eQ2Cw2GTmJb7aS0uEka1kk6T0RpPV4SeyIIK41nNjFkcR0RZO6OgtvTwbm1lQWVMYzvz6Lm2syubYmg99Up3Ftax43dmVya3sywY1xRHRnEt+VTsaqLNJWpUnf4WsPx1VlIqxcQ3SVVnJFp7XayemOpGBFDDk9XgkYkxY7pD9TXIuF5G4rmcvcZC8LJ7fHS153DNkdsWS2C1hMJr0zg9wVBRSurmP5s1vY9Pputry2hyfe3c0jb2zioZeW8MTLNTy+N5/Hd2awfXcqu3bFs3NXPDt2xfnjdcQO6V2xUubiczvjeW5HLLuejGT7fVb2PR7NgQ/8CuOFye+4cEy0kEUOowjg/pQLY0emoVE4oA9LRhZhZvnb0d6L9eNUn/TZ2eFvON3/KWcGPuPs0JecH/nGrzaK9vTkQWntoABOAZ6XZhinFcb/P4Hx5HERqzMNjGI94CERqyMCuw9ydOBbxr/9A0fe38Wh93cwsv+PjPZ96d/6cuQIY70DDF80uvzXAaM/bueSujhjZJlRCcXPUstZRKmMHEHk842KfcvDokRbepjRoVFGh8YYHRr3Xws18RcA8ef3/llYnFEPBez9BBjHplXGyxRIqZV8GfD55xL/OWD0zzJOx/IIYBwf5eTQMU73C4PLCFOjnzPy3gMMPlLIiTXhnF4ZzcTWVo698yKnBoQbeYhREbMzPsbg5DiDk6OMTgpwO8LJ0e+4MPwlDP0VvniNyWe6Gd2YytF1Nk5uieXM80s498nznJPWCI4xfnSC8YlRjs4oihI4zkDjT89fhsYh6V3x/uUl2s+XA+Ll1wIYZ6BRCg6fNsjMAKM/fmemFT0Ty+MPGBeQOPPcPwRGAY1nT3Dh9FF+ODXB+dPHOHP6e74/eYKjE8NM9X3FwyvrqU8y0pRqoCnNQFOmX12sS5dLphfhmO4uUNKRFUhnViAtqfNYnCFWCSrpLDDTU+pm2aJwli9ys7TUwr3NXu6ud0nxOY8IUGyx8YBUdrY029na4pTa0veIWcWFKpYVhrKsKJSlhTKWFoaytEhOT5GC7kIFXYXidyjokNRFJV0larpKNHQUqGjNUbA4V0VbnpbWHC2Lc/S0ZPlLAGNbgYn2QgudhXYW59pozDAjTC9iU0tNolUCxtpkB5WJFkoE+PkEBGqocgXR4JHR5lPSHa+lO1FDe0wotdFqKqJUCJdzdZSauhi9FKVTFqGiIkZsg9GR6ZKRFhZMuk9GfoqOsnwHVWWRVFZEUVUbS1l1NDnFLqJTVFgiF2CIEqpisBQtYo7V4UqxYU8U5cAiTCxeE6owHcFOhQSG8yzBqLwG1FFGlJF6gpwKZGFqxP0Qjwq1z4IzK465NjXzHToCwswUrmil4aE7qXr8DqLXVRK+YRFzm7xcUWnl+qYwbunwcsuSSK5tsaPbmEnw7VFcV6fmxjoVVy4M4KYqObPr1NzaoOHmGhWz6/XMqtNzfZmSK3NDuKFIyZUZgfxH4gKuSQjh+mQ5V8XO54qo2Vzlm01oiRlLkw93Z4qkMCoqIplf6GF+nof5WR7mp3gwFaWS1lFH0e2dVKxfTsOm1bjLMrAuTMFanoyhxIsix05gioGbvHKudAVzRVgIc3NMKKudGNsdRKxzUrAtmdrdeSx8NIWs9bHEdPrwNsdKCmdyTwZh9eH4GpJQpYo8vFzWbt/KTQYZNxtDmWWRc5MliNnuYGRJekJiQwmIXIA+y8bcOA0hWW48LbkU399J0eZmKh5upPKhKqqfqiF7ezmZT5SRtrWU7C2V5N9fT+GWFlLvriF6bRmeOwowLc8k5p52HPd24Nm9Hs2Ld2J4cz2hz3Zw49pcruiM5X+1hfMv3RH8ujuOW5fnM/eORdx2ew2Ku3vwPrGFwl3PsGjbY+TecTsybwRBdgsBLguBLiOBTi0BdhULrApuFYHaXif65CS6H36C3/dP8Mehs/yu7zyvDfzAm+Pw2sD3LLpjPaqoCJRuE9owG0q3Ddl0sLbCpiHUqkZmUxNiUxMsrh06VOEWZE6DFJsjArONVgNhFjNVGRlsXrqUroZqGhvLKCzPJGNhMiGm+cicoYR45AS6AgkJDyDQcxtyXwCefBtZrRmEehWEhCvRxBkxJpkwJpgxJ9mwJbvQRhklhVFE9sjsGuR2HQqHAZlLiTPTRUJFDAVL0khuCsNdqsRZGkpYpZqYJhtpS7xkdEST3BROQr2DhAY7KYudpHW6JXBM7fSQ2OYmcbFHUiITe8IouDub0vuraHhmFd2vPs66j99k0a4niNq4Bse65UQ/eDfm+zrRrFxI2IpCyu+rouPBStbtbOHe5xezYXczq56qpWl9LhXLksltCiOpwkx6vZPstgiyO71kdUaS3hlG2pIwYpotOMpDiWkzkNLtIGtpOLlLo8hfGkP+0gRye5LI6koiozuF3JVZlN29iJ5nVnLXi1vZ9PJjPPPedh5/4y4eebGVJ14o46nnsnl6VyrP7kyU1v3t3BHD9h3RPPOsT6rtz4rA7ij2PhvLc2IbzBNedm928NLjMRx8fzNMfCcFd5+bOsQ5AYwTfVyY/JQfBDCOHebCuHBAH56uI/xNQOPF6uX82CHODn/NmYFpYBz8gvPDX3Fh9NuLSqMU2SPa0xOH//sB46H9XyBKtKRFtI6I1Dl4qJ+RI/uZOPAh/R/v49t3n2Lgi98xevhTRnr3M3L4CJO9g4xcVBn/K4HxUjtamnecbk3PKIQCGCW3tNj0MXyI0dFeRkdE4HevpDCODY8yNjzG2PA4Y8OT/vNyWLysFf1fCowX1UR/y/qicigMI9NgKYBvBgLFvRnV8B8pjDPtaP9zfgf11MgkJ4ZGuTB+kNOf7mF4WyOTd6ZyZnkS399ZBn/YIyljveMjiOBuaV5QCtju59h4H8eFWWbkIGeGDnB+8AA/DHzH+d4/0//CegbuL+LU2ihO3uHhzGMLOff7zZw78memxgaYOHqcyckppsZHJYXwcqVRAOKluUShQM4Ehv90lvEnrezptvaECDC/zPQyswFGQN7l96Xr/wQYBRyKd2beE/mMl7epz/6Cwnj2zCnOnTnFBRG5c2qSsyePcvLkMaaOT0pZj0d7P+PxNQ20ZJhozdTRlCHMJBoaMpXUZ4TQlC2ju0TL8hIN3TkhdKQvoDV1Hl35SroL9XQVWllREUl3qVjX56SryMydNS421LvY0uJia6OZzXUG7m80s7XZJgHjpkYb99aZWV2mZmWxghXFclYUhbKiSM7yYgXLi5VSCWDsLlLTU6JlaamW7mINSxdqWVIs2uRitlInqY0dBXra8wy0iblFMbOYbWRxrpG2fNGO9gNjW56NpgwLtSlmapOt1CbbqUt2UJ/ipDndIbWO66K1tMeb6Yw10hKhpM2rYkmsTgrmbvEpqI81UBtjpDpaT7VPT12shZo4K4uEeSZKT4ItiJQwBflpZhYWOVhU6qZ8UQS1dQlU1ydRVOYjNtWILTIEnWsBxoggUhZ5SCx140xWE5FlJr7IQ2SOP2LEnmxCHhZCkCuA+VYRzK1EHq4j1KOVgowXWEMJsMuZbw9FHqHHkeElq76YILuGeQIcIowUrmmn+ZmN2DoLULdlENqZwnVVNq4oN3B1lZU5HVFoN2QxtyeSa5uMhD9ejHljCsFLHahXhWFZ58OxLhpNl5U5FcHcXDiXW4sCmL8wlIAyJbMKZcwqUXBF5jz+LWkuVyaHclO+nusLNFyVJ+ffMhbwv1LmEtjgQdsRj6VLxOzkMGdRFDcXRDAr18u8nDj0ZXlENteQsKSZlJ4WErsbUeTGocqPRVPgIyTDijLXQWCqgRsiZFzllnFlhIw5uSY0DWFYusKw3W4j69FkqncVUbEtn/x70sm7s5CY1nTSlpZQuK4Gb0sSSW2ZJLfkULVuMfc9v420ujLm2/XMMsu5zSlnbric+VEy5kUuIDA6mAVxKm6OVmOuy6Jt30Ns+ep1dk98wIYPH6FtXw9Nz7VS80oLVc+1kvdoHdn3N1L8QBfFDyyj4qk7qNpxO+2/u4s7PnmQ+z7cTc9bT1H88maSX70b+5Md6O4pJ+qRVnR3lfKbnhj+R5eH/7MnmltWZjFvQyk3ry3iptVFzLuzDO2GOozdpejKU5gbaWC+XUOQw8oCm54FVg2Bdg3Bbj0BbiOBkS6seXmse+5lfjd0jD9P/MA7w+d5degcr4ye55WBSR57911SqktRurXYEtzoouyECoXRLsqAQqh5Ng0yq4pgq5Jgu4oQAW4uLQtsSua7RWvYgMaqQ6dTEBFuo7y2hLLGYha2FLGotQhbpJqk8kTKbq+g8s5KstpTCCs24ynUk1LnJaUulltNtyDzhKKLNaL0qdBE6zAnWvFkRWJPdhPsEEqnSgJXsUNaQKPcIye6OILkai8Ll6ZSuz6L+Dojpuw5mPMC8NWYSWoJJ6UxiphyN1HlNtJaIkht9ZDe7pFUvtR2B+kCGlvsRNfpSe+0UHh7DCV35rFy1wbeGv2Gt8YHeXl4hBdHJnlh7Bh7hsdZ/+n7lD6yjoq7m3lg10q2717Mcy+28Obb3fzpz2v55K8P8ZcPHuVP729j75tbuP+pbtrXFpHfEkVKnZPUFjcJTXaiG83EiHnGJS58TXoS22ykdrjI6Awnd0kUxcsTyOmOJasrlqyeeDJ64lh4Vyptj1Wwcnsnq59dztaX1/HAvi4e2lvFE3vz2Lkvm5170ti1M549O6LZvTOaHTt9bN/p45kdPrY/G82O7dHs25XASzsTeOHpGF58IIw3nkyg94MtMHmAH6YOcPboQc5ODHFuXMwtfsrfRo9wYfSwBIQ/hcYZePSf50YPcHboay4Mfc75wc84P/wlF0a+5ofRy1TGiQPTsTuH/vsB48H9n0vAKOUvCmDsPcDhvkn6D+zn6MFPmPjyDQ788RkOffwiIwf+wviRA4wd7mXycP//N8AohXn7FUZJSRQ/S7OJ/oxF0ZIe6DvCEZEN2fcNwwIaR0Rbum/azTzK2Mg4YyMTfmCUrv2B2AI6RYtbmme8HCKnr/9fKYwzwPhzNXHasOIHSH8ItwDEfwYYJZPNxe/zA+P45ART4/2cP/wOU3uXMbU+l9NLsziztBK2PwbffcrQ0cPsPylMJqMcFQaX0WGOjQ1zfEycY0yNTXF09CSTo2eZGL3A8aPfMPrhk4xta+b8+jTO3x7J+a05nHllBVOf7eHE+BHGxo5zdPJ7jk2OSdB4UWm8CIczcOpvUV+aXbwEjZeg8hJgSoB4WbTOjKJ4OfxdBMefAeNMS1rMMfrb0v5WtXh3pmU9A42/DIxnOHf6DBdOneDciQlOHRvn6OQYo2NDDA0eZLL3E55YW09bjpm2XAGMIr9QQUNmKA2ZITRlhdCRp2BlqY5VJRpW5MtZXqDk9lIDd5Q7WL7Q5QfGErek5HUVWlhV4eCu+jDub3KypdHMpjoDm+qN3Fdv5J4aA2vLNdxeLAAx1A+LAhiL5SyfVhiXFSkQ1ZEbQmee/CI0dhYoWVqmobtUGGJUdIh4n0KNFAHUWWiiI1+UmY58Kx2FFjoKzRIwtuVbaMo0UZ9mpD7NSn2KXWpJVyVYqY4XO6QttCSZ6Uiy0uLV0hltoNNnoMOnZ0mcic4EsxShUyNBolkCxaooI+VRBsp8RvIjdCTYggk3ziMjzkRZYRiV5eGUlXkoLnKSnm4kKlpBfJKRyFgdYSJUO1pPdJqV3Pow0ivtpFc4iCsyEJ1nwJurx5tvwpOtx5ysQJ8UijZajy7aisprJMSlIsipJNChkFrQQW4VpkQXRR2VuNKj0EVYpPy/uo0rqH54DbqmLGZXRDGvNYErK+1cUW3hymoTc5rDiHmkBts9eVxZrmJOh4Pwh/LQr/WhWO5At9KJb3MSyQ9kkPVgNrkP5JC3KYuCjdmk3J6Ap9mFfKGauWK2MXMO/5Y8h39NDubqIj1XLNTymwodv67SclW9ievqrcyqdxHU7MPQnUFASzrGlZXYVtZhWVJL/Npl5G3aQO49d5J91yoy1i3F212HdmEKQWlOApKNaAvdyDIt0saXW2L13JpmJbDYgVzs+V3sQNGmx7vOS+p9CWTek0LisiQJFq2l8VhLknCUp6ArjCSmMRVvVQLprUUsXNbM1n3PklRZRIj47+ZQMMsZwLwoGfOjg5jtnc+cBBWW+gzqd29h2bu7aPvdk4TdWUbsvaVErEkhaUMK5RsziV8eh7MrifC15cQ/vJSCXRtJfXAJcXcupHRzJZUbi8moiMeT6caaH07h+noWbWhGk2RjXpiSoGw36tUl/MeaLH69Op3/6Irn1z3xXLMug+s3ZHDj2jRmr0xGuTSdwNIwZvtUzHUrJZUx2GEm2GEkWMz1uQ2o48JRJcWRs2wFj33wGc8dGuXt4e95d/wsb02c54WhE+zaf4j733iRVU/cS+LCRILtQYS45MjFnKDNgtJuRm4zSNtVQsxKZDYlcpeGILsCmWgRRxqZE2FgngSNeilAW+vSYYt3EF+SgD3Jij5cjso0D02MmrBFXlLbUshfmk7+0mTyuxIo6kohtszDXMssQpxBhHpCCfKEoIhUIo9QoYzQoPBM/06HSAXQTrektWgiFTjTDMQvclG7OovOrcW03JdNXnc4MTUGEhucJDWEEVcVTkKVl8TqCOKrXWQsjiSv20dOVwTpHS7ylkeRvsRDZqed5Y9k07U1n+o7cmi5u5m9H77FO4d6eW9wSjIM/XH4DH8aPc/vxo/x0refsfetZ3n79Y389c2VfPrqYj57rZVPX+3k6zfXc/jthzj41+f45tDbHBj8A+9/+TyvfLCN5z98hM0vrqR8XSa5q+LIvN2Hb7EVb72emCYzia120tvd5HZ5yemMlNTIzCVeMnt8ZC2PoWJjDIsfzaLnyXJWPNnIumda2LK7kUf3lvHsvnxee7OY117J5YW9Sezd4WPXjqhLwCi2u+yMZteOGF7cncSru5N5ZXs8rzwYwZvbEuh9fwtM7OfC1H7OTB7gzPgQZ38CjIc4P3bwJ9B4YdyvOgqIFHV2ZD9nBr+SYPHcwKecE+A4/AXnR77m/Oi3knv64jzj+EH+xwWhdJwWJTa8nOBv5076t7jMbHP5pXnGme0vF8Rso7+4cOafN7yIOUdpu4v/9H/HaU4en+DQftGSFsYXsenlG/p7D3Kkb5jeI18x2vsZY/s/5sCfX+HIR7uY+PZtpo58ybgI6e7fT+9AL33CMd1/iPG+/Yz3HWBUrP4b6Kd/cJi+oWH6hocYFPOEA+OMDIwyOjjM6OAQowPDjPaP+E9pE4vYF3yQkUHhchVr5MT6Pn+NDPZfvB7q76X34H6G9v+Rsf2/Z+LgXznW38f44AjDI6MMjI3SL8KsR8aZGDzGxNAkw2NDDIyP0Ds2yoAwpwwPc7S/n6n+QcYHRxkaOUrf+DGpffvPQOPMvOLlp6QiToPgzLW//SzmEH9eQnW8rKajdoT6KOYWZ2YX/ZA5HbUz/czYxBjfj3zH6Xcf4dTDJbAijTPLSjm4cSnHv/kDF458wdR4H33HRpkcG2NyTLSR/SWc0UfFn2XsKBNjxxkfO8nY2GnGx/s5/t27HHtxA8fvzYK7o7mwOYFTz1Ry/J3NnO37hKnhQSYnppg8eoyJyUkmJsYZHx9hbEy0vQcZFcHmY6OMjo8zNjbBhMiVFEHlooQzXbjMpVWF4vTfF4qjFPotBX+LTTH+ElE7EnCOina1AM6ZvdM/M8GI+Uwxzzg4Hd49Pdvod0oL5/QhRgcPMjp0gDOnxjl/ZkqK0Tl/5nvOifgcEdR9+nvOnTjN6aPHODYhsiePMDjci/h7drT3c55YW0V7nooleXLasmS0ZobQminOUOlsy5axtEjF6go9ayp1Uq2tNrK2xsIdlVbuqHKwstxKT7GBZaUGVpWb2VDv5O46C/fUGbm7Vs+6Kg2ryxTcXhLKssIQevIDWSGgsUTOsiIZy4tl9BSEsLQolGXFcpYWK+gUqwoL5HQXq+gp1dAttaOVLF2ooatYtKJldBWp6S7W011kQsBqV6Gd7kInXQUOluTb6My10JFtpT3TyuJ0Gy2pNskR3pBipzrBIjmml+SG0Z7jojnVTKvYC51koTveQk+sla5YGx3xDhpjrdTHOGiId1EXZ6ciykiZWC2YaCHHpyHaHkB0mIzcTBdlJTGUFPlISjQRG6fDG60iPFpFbIoZb4IARiXRSQaySyLJrIkgryGa1Ao30QVGovIMROUZ8eaZiMg1EZFnwVtoJzovHHu8FZVH/E9bQYhTToBNRmi4mvhFKVStrCW5Og1VuBatx4i3PJ3yx1bgXFNMSFcSwV2JyLqSuaHazZWLbNzcFEXM420U71uDaWUGcyqMWJbHELkxDc0KF6qVdpQrrIRvjqP4gUwWrU9g4Qovtcsj6V4Xz6p7k1i6IY7alZEsXBlPeKWVgBQ5V/qC+VWugl/V6vn3ZhNXNZm5ocnOdS0OrqgzcVW1jlvqrczuzMOwsRvPQ3cR8eD9xD+2jaRHf0v6E9vJfOJp0h99lNSHH8B51xrUK5Yg72xGt6QNU/tiLK3NqCtLCSpORl4Rg7zKg6HBiavRhq8zgqhOL96OGOy1XixlUZjyItCn2NHF6jHG6rCXROEoiyGsPJHU5gKKllajT3EyN0zBjc4g5sVrCc12oMu2ESKCnKNCUVYmELWhjqiNddjvzMeyKgn76jgcd/jw3B5JzFIXEcudxN2bTdqjXaRv28Ki558ifXMj2XeksrAzmlbX3YoAACAASURBVI7OHBY3pJCdZSE+XU9qiZuYbAvOWAWG8GBUkcEEJyiQlzhQLUtl/t3ZXLMyjl8vj+bK2+O5bkUity1NRt6eyq0ZVm6NVBMcIYwfAhKNhISZkIWZCHGZ0EdHEFVcwMqnn2Ln11/z5Dff8NyhEV4fPMmbQyd5feAoD//pT2x84zlW7NjMsqfXULCsCHehi3nWAIIsWkKEscQq3NYiHFu0p+UohNJnlxFklxHoCOVWu5p5dq2kagsVUmFVogvToQ3XonQpCLUFo7TLCHGL2VoNylgt5nQjnnw73mI3CRXRmJL0BNiDCLKHEmiTESwCzsWsboQWpVdPkEvJArv4+65A5lQjd+mQiRDv8PlYktWkVETRtqGcOx+rZt2Thdy7s4CuLXEkVclJrjATWWojbJGbsDIXpkw1ESVW0puiyF0cTV5bFIUdXvLawihY7OTuR0t4/PlW7tlWzt1PVrHz93fx3PuP8eJfnuOtb97j/b79fDw8zB/HjvPnoaP89WAvn338Jz569QE+ebmHL15v5PNXa/j8lTa+emUVX7y9lS8/3s7Br/bw9edP88nHD/Ln9+/l7T+t5ZV3VvHKe2vZ+84qHn9pCUsfLabsdi85HTZSm/SkNOpJazaT1GAiscFCQr2NjLYIytf6WLw1laWP5XPHtlLuemYRjz5fxfaXynnpjQreebead94q5+V9mewRM4s7YtixM1aaYxSzjLt2xbF3Vzwv7UnilV0JvPLbaF57NJw3nkjhyPv3w8RXnJ84yLmJI5ybGOD8xBF+mPiGH0cPcWH0IOdHD3BhTNRBqX4YFxE6YiuMv8Rn50e+5dzQV5wb/FKaYTw3/BXnhr+R7p8Xo2Jj+6e/4wD/Q7g1RZ0/c8K/4UUA4y9tcZmBxIvn/73d0X/nnr4IjJcMNQIYpb3Rh76l79C39Ev7ow/Td2iE/v4vGOz/jJHDn3Hoo9c5/P5Wxj5/luOHPmKif4TeoV6ODPUxMHiEsYEDTPV9w2Tvd4z1HWKwf4DewRH6hoYYGO5nSJhQBo8yOjjG2NAw44NDjA8MM943xkT/KOODIorlMOMjBxgf6mdscEAq6f7QAKMDfYwPDTAuNrkIYDzwHRPf/V/UvXdQnHmarXnv7kbMxp2e3rsz3T0z7aacPN5nkmSSeO+EhPdGIBAIkAfhhLz33oMESAjvkYS8tyVVyYMwmSROXiqpqvrZ+H0JVaqq7r1mNmLu/vGLL/PLVKKoUkQ+nPOe87by7G4Vw3faefP4Ec+6NWi1fQgrtnNQi7avn+Ge5wz3CGDU0j00xJOhYTr7B+nT6njxtJtXT7sZ6hWQ+ZzHw6+lcMjPgfFjKBx9PDq3KN77k8T0RzU5kv0slXAPMjTw0zPYP8Avj96uHgVGPSzqFclnQ/rEtHRvUMeLB5cYOjSXbzcGQP4U3i5O4auKTXS8us43PXf5Rmy76R/6q32Peoj9ac/js4Fh3nbf59X5Uvr3JvN2iw+v1zvzfPsUXlTn8fZWPa977vFchHCevWBweJiBoQEGBvvoHxBl4r3oBkTJdz/9A0MMDAz9AKkCVodEDZEEjaPgKCCyT39fKvPWq5CSlT1qb4/MOgrrW8CjfpvML/dVS+sBR6xoSZXUdNEvfuGQKncELD5Ep73Puzd9fPhmiA/vnvP+7Uu+efOat+8GefvmGW+fveOl7jkDfU/QaO/TrXmMplvDs6f3OLA6mezICRRETSA3YjzZIgktZhSnTmRBiCELI40ommbO6gw5qzKsWZVuyaqZlqxKt2J1hozVM2WsSpexJNmCxUnmLEm2ZG2mkrUZtqxOs2LZdDOKEgzJix5PbtQ46eREjKEgdhKL4g0pFBAZO5HcqAkUxBqQHytCL4YsjDFgYYyRlJYWqmJeghm5scbkC3gUtnSUAfnifpy5BKt5MbbkRavIi1aTG6kiN9yOvHAl+WEq8kPtyQ1WMW+ygjmBdsyeoiLNXwCjNfPD1WSF25EeImNWmC3zpspY6C8nz1tBjoeCuV4qMnzUpHuoSfdSk+ppxzR3axJENc9UO0I8TfFzMyR0qoLQEHuiozwJ8HPEQW2Og4sF9q5muPnL8A5W4BFohXuAOf4hNoTEqQmY5oJfojMuYTLUQRa4hMtwjZDjEibHLdIO71hH6fhEOOIcYIvMzQwzR2MmiS9VlQHqIEfmrVvAnLVzsA2UYaCahLmzDYnr5+K0Ko6xeZ5MWOKDyWJ/LAunMGamO5/N9Ea1MYOEEzsJKi3CbK4fExJk+C6fistKb6wX22O13B7zZXY4bfMhcZ0vmbnOZM62IydTxoZ8NQdWu1G80YNdG3zZsiWGeXlBuIbY8SdHA/4+wpT/muPA7wpd+Dzfk4k5vvzrHBd+NVPOP8y04DdpFvxubji2u9eiPrgHq627ke8sR72vFreSJnxKm5hcXk9QRT0eZdXYH6xAubMc5+3H8N9dR9DuKoJ3luC8bBHKRenI8qIxz/LBMdMbpyw/XOcE4TIrBNskX2zjvZGHO2MdYIuFhykWboYoItxQRHtJM4wxeckEZoRi5mPNp/bjGeNmzBeeJshi3bEOVjLWeSJ/dDPkN/5mfJrihNFCT6wWu6Fe5YrTahecVrngssoD91UBBO0OI6FiPjMadjOzsYXpFYeJ3JRCQpEb01Ot2LIwgbV54cxLc2VmqhNz5vuRmRNA3ExXfMIs8Aw0wd7xM2zlf8AuTo58fRifF3ry23x3frPIh98VBvB5URifpnrxJ185E93kjJObMFEocA7mjHeyYoKTDZPUMkzsFXiEhzJ73WpW1R0ju7qUxfVtrGk6z8ELt6m+/TUrqspZUnuAooadFDZuYEnDKjK2p2EfpcLQxYox0v5mQwyVJpiJPc0KYwxsjZhoa8g4+STGK4wlG3yCnYUUjBEl2mJFoKnCGGNbI4ztjDFSmWAszeCaMUFlzjilUMYnMsnREGMXUyy9rRlrN4HxShPG2ZnyhcxA2oYjQl4mYn7XXcYERzPGqk0YZ2+MoaOYobTEQCSvXT9HMcUS/0QPirbO4WBdIaWtWVSfS+dwWyJzljsSlGSOY7QVilg7ZBEyTP0NUYVa4ZugIjrLndhZzsRlqUieryZ1voqN2yOpaZ1H9fEMKk+kUHMuneqLczl6Np/y02uovVzC2QftnNF0cKF3gFtPh3n0uI9rZ+q53LqSG8ezuH18GtebUrlen83V+sXcaF3FV6fWcO/scr4+XcCt4/O42pLF1bY5fHV5KU/ubObh19s5fnU5e6tSKdrqT2qBLbELLImab8XUdFO8EibhlWDC1HQF0dn2zF4fQNHeSNaVJbCtYhqHG9OoOZ7ByXNzOHNuNmdOz6SxIYJjIvByRMCiD0eP+VIhpaT9qa+eTEvNZFqO+dFU6s6JYmdOlITSeVmkpPWJ6A8DPYjuxe+GOvh+4DF/6XvEd7qHfPuz813/I+l18Z7RI+596HvAe+19/el7oH8+cv0w+hn9j/hPAhQlWByp+BCryv6jgFGkpAUwClDs6nhAd+dDeju76L33Rtofreu6wUDHOXq/rODxxSK0N3fy4vFVhjpf0d39Fq0IVvQ8YXDk9PWIShyRdO6hr7uH4a4nvHp6n2c9T9Bqe9EK67ivA11fB/0aAZrdenjs1TCo6WVQKE1it7NGv/NZJ+YXe3oQ136x01l6rVfaJDP4+DxDdxsYuN3Ey3vneNl5hyEx16jrpbdfJ0HhUI+OYQGkPTq0/cM8HXjOU5Eu7htkuEfD855uhvp60Axq6HzWJ6lkPwfGUbVQAOAPZ3Tzyv8kMP5ScRQK5AjEjaakRwq8RwFSqI/S30XbzdD1JoZ2RvN2pRssDOSbJSk8b9uJ9uVl3vQ94ZWw4QeHfvzM0c8e6EfAp+h4/Pi86O/ng66Lvzy+xLv27QztjWd4ky/Pt01m6FAaz8/u53XnLd4M9vJ6sI+Xg1qei5T1QC/DAz0/nOcDGl70i6PlmfhZA/0MizMCjZKy2CdmK/WwqAfJERgc6W7U29Z6W3vU9paA8SOVcdSiFltcfhKakcBRn5YXdUsazRO0msfotEJh7Of9OwGMz6Rf2L55/Yo3bwd49WKAF7oXDPWIgNQjCRh7NE/QdIvQyz0Ork5mQcR48iPGSMpfbsQEFop5xdCJZIdNYlGCGavSbFg/y1YCxTUZ1qyeKWDRWrq3NlMuQeOKGdasTLNhVZqcdZlKVqRYUhg3iZyIseTHTJBOXvQEcqPGszBynPSaAMZF8XpgzI+eIKmNudETWRitT0vnivBLrAm5cSaSFS2qdhbG6I+AxzxxP9aM3BgrcoXCGGXHwkh7skMVLAiRkxtmR16okoVBdmRPUTA/UMG8qXbMDVaREaiQirxnhSpInWrJzHAZ2fFqFoQrWBgoI8/XlgVetsz2siPdW8kMD5X+eCtJ9bVjmp8tYe4mxEyRk5bkTd7COMJCHXB3t0apMkflYIGtgwlKN3O8glV4hSjxClXgG64gIMKOgEg73CPt8IxW4RwqwyHYCqdQmXTPI1qFb7wTAdPc8IhywD1UiXuQHY4BcqxdTTFzMMHGw4awtHCW71nJ1NQpmLubMNF+IuoIN4JXTJdmBg3yPTFd4odpnjcW2X5YLgzCfUsW0fUbCDi6FKulMXyRrMYgyRa/lUE4LnFHtcIV5WoX7Ne64L0jgIhcJTNmWjM3XcFiMZua7U7JYm/KVvmwb7kXGxcHsGJRMDGJblgHOjAmzQPLbcnY7c/Eeeds7Jan8MdZAfxDqjP/Nc2JP2W4YbF8LpH1R4lsbkK9vwyrHeXY7q3B/mAD6n1VOO09QmBFA1FHWogtbiZidx3Re5sJ3VFHwuETZJ+6TeSRahKbGwgo24vznjXI1y3EpmgOLkU5+ORm4zt7Fj4zZ2AbHYxpuDfGMZ4YJXrgGhdEWHoS81cuZvmOzaTlz8d5ihcyNwVqPxW2Hpa4BdtLAY3fyP+N37qM449h1kya5YJloTsu632YuiuA4J0+hO/yJXpPOPMbtrDychVrbp1h9Z1brLx9h8i964jbnELyIi/S02RsmD+ZFfMDyJ/jQ35OIMtWxrJhZybbS3JYujGF0Dgl7t6TcHEdh6XLZxiHGmM52xmTlYH8eXUgf94cyZ9XR/DbZBf+6GODgVqUYdswyd6MMUpjPleZ8oVaQJkFYyxNpQ7G8Qo5v5dZ8o8KK/7RVsF4b388U9MImZNFVOFsFhxeQ17deha1raewYSlL6xeTW5xDVH48450NGGcvUs0GTBCgKFb+2Yh5RmFV22Fgp2CSvTUG9lYYKs0xUphiojDDTGEqKY2GCmFjC1XQhHEKEym5PdFepP0NmGA/iQnqSYxXTeRTmzGMV5kwXmkqvW+SAE1HC6lPdKLYI+1oxjjRxehohomLNWYu1hipTTF0nYgqSMbkJHfWHcyl/dY+2m9tovnyYqrPZFN5OpeMRS4EpNqjjrJHPsUCub8BbmGmhKfYkpApI22+jPlFChYus6VgpR17ikOorE+k7ngSlW1xHDsZT0X7dI6dmUN5ey4lrYs4fHwVZRf303K3lauPb/BU+5iOR6e5eX4jV9pmcaN1BrebZ3O3sYg7TUXcblrI7aZ5fNmUwV2hPjZM40ZtDJePRXO6LJLT5bGcr0/j1vXF3L69hCvXCjh+Zg6HquPZsHcq2StciMkwJSjJgNBUc8KyLEkpciF7UzDbq+ZwpH0x9RdWcvzKSs7fWM65K3mcOT+HxqZojh3zoVz0LR7zpqLSl8oqf+rrAmltDKa9KYSTtVNoPerDmTIP6e/y9IqwpG/xvQi6/HuAceCxBJYCGsUZhcxRUBRAqVcmhSX9sy64/0hgFApjx8OvefrkPk8fi3T0fWndX9+DDvqf3qD/6XUGH91i4M4FHp/ZSd/1o7x4eAPdYy09Iq0slXT30Nur4alWy2OtTjqdvX3SF+7w025ed3bwrLuTXl0Xvf0daPofoe1/gLbvAb09D9H2dKLr7qW/qx9dl7Ct9YCo0/RK4DgKiaPAOPpc++AG2jvH0d6oRHf1EC/uNfG66yYvBVD1DUnW96Cmi5eaHt70DDCkHaJXO0yP7hl9YpWeRtzrZUDXiXboMT3PHqLTaX5Rq6NXEEeVxJGrmCsc6V38n1EYf644Ss+lCp2PlL+f2NM/bocZ6ulg6Nxh3m7z4u1SFd/lBvGmKJEXRwt5OXROmlkcGnjJ0PCzn1T06O1uAYyDPBv+6XnZ18vz3i5edD/im0dX4PJB3pbO4MW2QJ7tieR1+xZeP7rEG80Tvunv4W1/L68GNCPQKFLXvTzv75H2WL8Wu661Xb9QGAUsCkD8+RE2tSj67h/ZRy2FaUaS2D8HxtGexo+vAhiFsihmFXu7HtPd+QiNCEZpeujVPEWj6aBP28GrVzrevhmUdkRLKv+bV7x8pWV4SMtgzxD9T/vQ9T5C03efHu0TtD1annfdp3jNdAkY8yI+pyByLIXRE6SZwiUJpqyeYcPGWUrWZclZm2XD2iwrSWFcm2nDqplWrEy3ZPVMG1alC1i0ZrUIs6RYUpRopq/JiRzLgjARkhkngaNQFgUwCoAUoCgBY5wBhTETWRQ7Yk1LUDlSrxNnRF68iQSGelg0IkeEYUaVxhFgXCgCOFE25ETYkh1uR064koVhduSE2JIbrIfGvBAVOUFK5gfpgXFumJrsGCcWJjoxM8KGzBg52dPU5EQryA9RkB+oYL63jAwvGcmeNqR5KaWT6qMkxV/JtMkKkkLVZCT7Mm9WKDk5sXj6WGGrMsTOwRKZ2gxrR1Mc/RV4hjngFemAd6Q9flEqAqJU+EUp8YpR4h6pwDHYWoJFjyh7PKMd8Ix2xCNKLQVgnIJtcQ6S4R6iwC1Yib2vDXJ3a6ycLfEK8yR3TQ6mDiZMspuATaAt4SuScciejCzXF+sCb6zzvZDleGGb7Y/fpjQSq1aR2LQJtwMLMC0IZVyqIyYz7PFfHYJ6kQuqJU7YL3fCe6M3/hu9ScxRMCPBiNRQQ6ba/IZUp8/YNdOdowUBHMz1YMt8N1bNciUtzhH/WH88liTje7iIwMp1xFRuJ/nYPoLKtjK1cjtRjftIbS5hZv0x0hrriW9qZUrDSRwr27Cvasf2SBs2h+pQHqrBsaQKj+1HidrfzOzG66QcOUPMwVYSy06x7Fo327vfMufsVyQ3Xyaspp3Q1nOEVJ8gorSZ0G1HCFmzjynLtuBdtAJ1Xi6W2VkYzU/FKyuTaUtXMmvTLrJ3HSJ17TZsw6Kl1LGpqx0eIS5YqsfzieoLfus6kX8NMGHsNAUmc+1RLXVm8nZvpmxyIHGPG/l1YWw4l8eeO1fY90DHnsfv2NHxkpW3rxG0dR7TN6eQnu/P3JlK1sxRsnyBF0tzp7BqaSRr1yWyalMy63ZmsG5nJqs3pzM3O4iwMDlBviaETjbH0nssilwvrHbGMGF/Ir8u8uN/C7PkDz4yDJXW2MisMVVbMUFtzlhHC8Y6WzPBSYaxgwIjhQxjO1sM1Co+UcgY46jiM6WMMXZWGDvLsPBXErV0OrlVK1jYsJz8hsUsaVpM/rFc8srySFg1jQmekxjvOAkTYX1LwGiFgVyJscIRQ7k9xmqxecUMY6UZZipzLFQW0o5nYwGNdiYSMBoI9dDWSFIRRWBropi7VAloNGCsciKiKmqM7SQ+lxsw3k7sSLfA3NUGYxcrJjlbYOBqpT8ullJJt1AYTRwEUJpi5WOOW6Sc/E1JtN88wIW7hzl5bTfNl9ZTeSqfgw1pZC0PwTfeGccppngEGxIcY8CMLHOy8yxYtsKKXXvV7DmgZH+JA8eqAqmsnUptczi1rZHUnoih7lQSFW2JlLVMo7xtBkeOZ1LWPpvDbQspb1lBw6md3PrqCF99tZNr53K52prJ3ZYF3K0p4G79Au42p/Nl/TTu1EZzry6CezUhfF01ldtHArh22J8LB3w5c8Cfi9XRXG2I58aJFG6fz+Li6XROHE+lsTWN2tYsjjZmcbR5HgfqZ7G7dg67a3Oov7yLE1+WcvFhFTc6q/jy6WGufrWeC7eKaG1PprZ2MpXVflTV+lNdF0Btw2RaWkM40RrKqZYwTtYFcbzCn/NHvTlVGkHHpS38pf8GH/o7+XcpjP8jwCgA8btvXv/QCfcfDoyPRoBR2NIdD+jtfIDm0R10PVfoe3ob3cPHDH39hPvt5XScr0Z35yr9T7ro7v2aXvElremhW9vNU91TOnVPeNr3kC7NY3p6u+jt6ae35wW9mmf09vXRo9PQq+umVycA8hHdmntSuECokf1dg/R3PUOnEbU4QmH88YiZQ/FcdCzq72vRinWEX1+k+1oZ2kubGLy2h2d3mnnx5B4ve4fp7+6hW2yseXyTN08e8qq3U5qF0+r60PQPotEO0aftp6+vB23/YzQD9+jX9f4VYPzlVpd/ryU9PDjEL49eZZRURDFrOKhXAsVVUjZHNsC86Ong2am9sMuR98vteV8YwavCGIZ3JPCX3hb6df3oBt8wPCR+hn4e8uPrX1MYX+t6GNZq0WoHGND2QeclOL2O7w/H82p3CB/a1/O+4xJv+jp506/l1YBOb08PDTEwcoRq+lzXx8s+DQJA9QrjgF5lHFEYh/tH1MaR5wIexYyjBIxi5EDMSX5U2/MxMIo5RlHo/fEZreAZDbhoup9I0ChgUaPpHgHGTvq0nbwVKeh3zyRgfPd6mLcvhxkafirVMg10DzDQJdL1j9HqHtCr7aCvp48X3XpgzI4UCuOnFER+TlHsBFYkGbM2zZJNs2zZMEtU5diwcY6M9VlWrM20Yl2mgEMLVs4wZ0WqOWszZKxKs2J5igWL4o2kWcSciHFkh38hAaO4ClhcGDlWsqaF8iiAUVjVksIYPZ7F8QYsFha1AMc4A/JECCbOiAIJGIWqaEh2tKFkUefFm0rWtLgKhXFhtAU5kTbSzOL8UAXZAhZD7VgwVU72VLkeGkOULAwW95XkRKjJi3WlKMWLvBQXFkx3ZH6KmtwZjhRMU5MbKic3UMY8H2upmzHZ25oZnrbM8LJjukhG+8lJClGRluBBxgx/FubGMn9hHD6TFSgcTJCpzbF2NMfWwxr3MGe8Y1wlCPRLcMEvzgHfGBXe0Xa4RcrwibfHK1aNW4QShyA56ily7AP1xzFIgVOIHU5BNjhPtcEtWIF7sBoHXwW2rjaovVV4hrgzUTaeCbJx2IQpUWX7YpbhgDLPG/t8b9R53rgXTcGlMJiI3XOIK19MeHkRFqtjmLjAl7GpakxnOuCxNBBFriPKQgfURWp8V3sweYUrcZnmpMUaMFX9r/ga/YYoy38jy2ki25Nd2D/HnR1zXFibrmRWtJwpYS4k78wjtHQ1QeVbSKg4QMqREmKqSohtOsK0lkqyWmrJbWsho7GR2MZWfOpaMS2tZlJ5A+NK6zA82oiq8TSq2jZkhxuwPdSE/aEGwlouMf3UTSKOthFb1sbisw/Z/uVzDtx/z9qLOua2PCCl+iZJ1deJr7xC9NFzBOytw3tbOU6rdqEoXIts4QocilYzZXsJQXsrCSluYsrBRpzX7sFj9UYs05OxmxHGH10m8WvHcfxjgBV/ipRhkqFEvtCOgM3uxJf4kVkRwIrWUPZdiqfyqyUc67jJwXtv2HoHVlzvY0bdPmL2ppK9J4OCFfHkZriwLU/JhqLJbF0Tx66tqWzdmsKKdfEsW5fAhh0z2bxrFus2pZOdE0JGhIp0L1OCAoxwnaHEY1MEjgenY7g+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kXETKCiwY/8uHw7tcebIQTV1R51prHahqdadYxVu1Fb7SttQ6sR2lLow6lpiqW2Jpao5iormcI61RFLRHEpFSzwVLZlUtuZT376EtjN5tLXOpL12Gtfr0rhXN5c7dWncaojjVl0kt6qD+LIygC+PeHO71IPbh9y5WeLBtQNuXNzrxrn93lwo8ePsIX8uVoZyuz2Fq+3pXL24gMtXCzl5oYCmM3k0XljEiRsbOPt1MVc7W7n05BTXus5xq/c0X/Y2cvnBLi58tZrj59Kpb5xKdd1kahomU9s0mfrmQJpbgmltDuFkUzjtDeG0Vwdz8Zgvx4tDeHJhs6Qw/ruB8W9Y0j9XHIXS+J8EIH6sMkqhl782wyhtYxEbWX48v5hL/O8t7f4h9PIOvvtxhvHNyyFJWRSgOGpJ93Q+ofeJsJXv0itSyB0dDD56xMPzh3l49jDaW+cYfiJCAV8z0H2boZ7r9D+9gOZRCwOPa3j2pIrnHY0Md12UvrAf6V7zRPsGbc8ztJqX9Gie0aPtp1fXQ3ffQzTah1LQpV/60hbAKEq3NWh79adPBGS04p72x3saoUoN0ddxD83dGvqvb0J7YSPay0cYunuDF12D6Lqe0vH4Kp1fn6L/9mkGH1zgmeZLBvsf0afroVdSHJ+j0Qyg1fZIVvnonmn9+kChJupX+wlA/OnRp5x/vPeRXS2qc36wgAWwDTL8sxlG8fwnR7znY4VxsJ/nIyqg/r7+54nPfdXTybuLh6DYhfcrnXlVGMmLggierQ2Am/sl21439IZnAhbF7OPPLOjRex9fX/V1STOVXQNv6Rp8x/u+h3D9IFSm8/ZAJO+Or+Z95yVe6roR847DQ88ZGHqOTpzh59LWGfF8YGCYIXF0elB8NjACjCO2tABGyaYWIHpmNgAAIABJREFUYRzx31aEX4TCODKjKKznUUgU4Dj6WOp11AmY1Hc2fqwwjkLjaKpaUhu1nWg1Inz1WLoKYPzm7XPef/OCd2+f8frlAM+H+9ANPJbK3/X/9nT0ax7rle8fgPEBJWtTWBg1gUVRX7A4dizLEyeyPs2crXPkbBGQmGnJxlnWbJ0v4NFaOusyLFmTbsHadEuWJ5uwMsWMxWJOMWoCOWFjyI0U84rjyY0e/wM0CmtazDCKeUX97OIkihKMWJxgRFHcRJYmGrI0UTwWYRhhU0+iIM6IQtHVGC+A0UACRsmKlmYXTdGDo4U0wyiAcUGYnAVhdmSHKckOsSM7yJaFwQoJGMVVnIJoBwrjXVic7MGydF8K09zJz3Rn4UxnclLV5CWqyAmxIWeyNfP9rMn0syHZVyiMtqR5KUj2lpMQICctzpXMNH/mLQgnuyCe1FmheAXaIXcwwUJlgszFEsdAezyiXfFJ9MA9xgG/ZFd8ExzwirHDK0aBR4wc3wQ13rFqHKbKkPtYYuVhLh0bLyvs/OU4BClxDbPDUYQFJtvgPtUelwB7HL2VeExxxUykpm3GYu5shmqaC8az7LGc64jtPCecF3owZWUoQWsi8VkaRvDWVCL2zsVtXRITCwIwzvVnYoYjJjPVKHLcsM11RF3khNMiB6as9iRoiTMJM82IC/4cb9lv8DL8PVOMPyXC9BNy/CzZlu7GrrlurEtTMC/akogIFVl784kuW094+S5iDu0npfwQcdWHiGs8yrTmamY1N5HT0kJmcwtRTS041zQwqbyK35cc5bclR/ld8VE+La9hTHk1n1e18WnNScbXtmFW04S6tonw42eJrTtBetVp5hw5y7az3VR+/YGqe39h17XnLD7TzZz2R8w4eY/EtrvE198gquw8wTtbCFhXjX9pG75VZ/GouoTjsavYll9EffQczuXNuB0oRrVmEb+P9eZf47z4faIXY1Odsc1xwGOFmuSyQPJPxFLUFsbmU8EcuRZJe0ceFQ+r2H9Hw+ZbHyi48ICo0kJSSqJZVpzFps2zWZUdRPEqNzYtmcz29XHs2zmDXTtTWbchgVXrE1izMZmN22eyaVsGa9ansDxrMnlT5aSFWhOeZEfcylDSjyxgyo5UVLkhfBog548qU8arrJlkayrZuWMFMDpbM97BWupSNFFYYyizYJyNOZ/bWjBOHEsjTGRmWNuKdX2mTFBOxNDHAud0X2bvy6Xo6HIWVy0lv6aA5U3LWVGzhJSVcThHyrFwG4e1y3gU7gaovU2x9zJB5jwRM9UYzFUTsHYU/+atsHCwwESEUxRGjLUexziZWIc4cQQYzSRAnChmEB3NJHicpDZlnFIApDETlEYYCVhUmTBBbcoEBzMmOlv8AhjFNhtjZyUWnlaYu3+OY/BY6s9u5+Tlo5y/2UDL+WKaL6+n+vxsqk7nUH1yEZUNs9m9azLFuz2oKfGgudSF1nIH6ZyscuFEjTv1lW7UVnhSc9SX6iOTqa0Mpb42itracOoaQqlrDqGmKZDaBj/qmkM51hBHRfNMDjekU1afRHVdHPUVIZwoncr1imiuVUdzqS6SyzWhXDkWyOUyby4edOHiPkeuHnDm6n5xXLiy350Le704u9uD03s9OVviz83GeB5dWcD9W4u4fn0R564WcfJKEWduLOPiV1u42VHB7d6zXHt6hSudV7ny9DzXulu58OAAZ+6uo/VcJg3NIdQ1BlHbNIW65inUt0ylsVkAYxinWmI40xTP6dpILlTogbHj4paRGcanektaWNODf2OGUdjKI9byD7OLIgAjAjG6h9Ls4jcjM4wSKIp7Yq5xdI5xxKr+iSUt4HF0a8vP5xj/XXD4t0DyOz0wCmgURwDjxzOMenDsoqvjWzq7u+nsfkjP03v0d16h88Y2Hp/bxMCtRl4+uMdw513eP67j9e2d6M4uZfB0Nq9OpvL+ZBIfzmTy9tpqnnUcp6v/CZ29Ovo7nzHQ/R5t1wd6e97Qox2kW9dBr+4hWk0nup4++ruHJCjU9IiuRVHQLWpw+qQjHo/el17TClu5h+dd53lxr4T+a3vQXqmk/841hju1DEr1PHfofXyWzqvVdF6vYKijjefaKwwLW1w7gEb7Fk3va3SaZwxohMKklQq+9cCo364iOhB/fqTexB+g8EcbWSiBo52KelVPgKBQ+vShl18GXX4MvwgYFH9GWMbPh4d48WxYeiwBo1TNo7el32l6+O5WDcMH3Hm92pPhwiieF4byfJkr39Tm86r3EcPDL3g5NDgCiz9+pvhcKUAzApKj0PhS18Pg4DDdw+95OvSed6KE9Eox7ypn8boshTentvCm87LUr6gbeEX/8Ev6B4cRiW1R5j0grkND6Aaf0TfwgoHBlz+xpMUM4+gRECnCM+K5GC8Q5eICFPVdjj9CooDFH9YISqqjqOL5acm3mGX8OTAOaJ/S33NPOrrue2i77tPX81jqWHz35jmvXg4xPCzS3V306R6hE+8fURh1vQ8lS/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TC0dsauYsZcjcrlN4yPCNd8Ypzw0vsg413kHbD+iTa451gh2+CHZ6xcgKSHAmY5orcxwIzFxOs3K2x8ZRh5W6Fpbso87bDOcQOxyA59gE2OPjaYudug4ufA3bucgztJkmVKIpAO1SprhjOscNmngOKWfotJFEb9GvrAlaFMXldND6rIlDm+WNaNBnl6nAMZzlhkK7EOtsFm1wnlIuccCxUE77el7DFzsSkGBIe8CfcbX6Dt/mn+JqMYYrZF0QrvqAwWsGmLFfWZ6jJjrMkY4YrmbuyiTq8gdDSPUQVHyC5rJiYqv3ENBwiqamCrMZ65jY3MbOtldiTJ3FrbGJ8eQW/KynlVwcO8X/uK+ZXBw7zq30l/Kq8jn+oauOfqpv4l6PV/OngQUxKSvCuqWX2pRsEbCsmcmc5+dXnqb37ktP9UNv7F/bcf8nme89ZdLmXgotask92k1X7iPRjD4g5fh/vups4Vt/CoeERyrpHKGru4lR/A7+Wi0yua0C1fQMOO9ag2piHvCgcnzW+pB8JY+mZZFZdSmLxyWDWH/fl6JUpnHmSSuWDxRy6d5Wtd/uZ336O4INpzDoSxqqD6WzfPJe9K1Op3B7MttXBbF4dwa6t09i3J40tW6axfmMi6zYmsX5LKpu3prNt5yx2rZnO8hQPsiJlzJ7hTOZ8X+aviWd99QoW7M9jYqCcX9mM4fdiA5CdOWOUpnyuMpPOWKUZ42WmTJKZMV5uyp/lRvxRbc6fbE35Qm6GidIaC1tLzBRiN7MZ4xyN+dzNBHmUM6mrs1hasZKC6kIWVxeyoWEZS0vmklo0laT5nsSkK5mZ7cHcQl/SF7gTJ1Y/htvi6GOKlcNEbFzMMLM3xlhljMzdhi8sP2Oi7VgpoCWsaCNnC0zdbDByspSOFGxxscbQSW9VT7I3wczJClNnKyaJMI/alDH2xhIwGjhbSj2kRg4WElQaO6ulrUdGTp+hnjqOsubVVB/fxakrxzh/u5LGi+upvZBD7bkF1J2aR+vpLJobo6kt9aDpkAMnSu05fkjJ8cMOnCx35USFJy2VXtSWulNb6kttWSBVh6dQXRZC3bFQGmpCaKibSl2tP41VvjTVBVFTF0FFfTzljYmU10dTWR9G7bEAag840X7IjfYjAbRWBHOiIphTR6Zw6pAPp/a7c2afKxcOuHF+vyvn97lyfr8H5/b5cnqXF2f3+XD6gB/XqmN4dHEeD24UcPfLZdy4u4qr99bzdedWbj7YypV7xdzqbufyk4ucfXCBC0/OcamzlXMPSjj15UaOX5hHc1s0Dc1h1DQFU9caTGNbKE2t4ZxuT+Di6RlcOpHOufpEzh3x5qQIvUgp6Vt8P9QtWdIfBp7yYQQC/9L38MfQywgsjoLi6FWfkP4x7PKNRiSj9TOMAiRHFcaPr//LAWPHo6/pevJAP8coZhk7OujofEGHpoMn3Q/oenKPwcfX6bm8iZ5TS3l9bQ/f3a3h5Zd7eX9iBm9rpvC8woeXZU58V2IF5eZwxAqqXHlzJouXDw/wsvcCr7qeMvxkiIGO9/R1fUtv70u6+7rp0QmVUdSfaOjvHkSr6ZNS1eKq1ero6+uXriJp3dur/eE87RW2spYXffd413OWV4+P0//VaTT3bjHQ3S3Zz4N9jxjU3EL35BRPb5fTffMgA/erea25xlBfL32aV2h7v2FA85YBMcf23wmMwjbWQ+NPr38VGH+mLg71i1qbv3JG7OMfgVHAnR76PobGd71aPtw7TX9LGs83hzFUFM2zgiCGC9S83ZXI948v8HZQw0tRsD2qLo6olUK1HIXEj68vBJAOPad/+LWUcv4gmugvF/O2aTGvGov49k41r3vvSJ8nCryfD+p4M9DBh4H7fD/wFd8NfMW7gce8HNIwMDDA4LAARr39PAqK4ipURXEdDcPoVcZfAuNwv37f9LNBHeIIcBQrBP8aMApoHLWkxRzjgOYJL3tv8bLnNoOdN9E+vslA9wPePOvj5bD4/6WhT4xF9D1F87eAsW/UkhbAmEJ+rCEbUy2lNX675irYPtuGzZkWbM6yZEOGBQIQN2Ras26mFRsyLVmfYc7KFKEOjicv6gvmBf2ZBSGfSNBYIM1AipocvcIoVEUxwygUx+zwMZIlLYBRKIgCHlelmLMqyYiVSQIajViaIIBRP9Mo1Mcl00xZMs2MRfEiIW0iWdGiWkfAYkGCOQXxluTHWUuhF1GlIyzpBSEKSWHMDVVSEG6vh8ZQOwrClSyOd6QgTk1unD15iWpypzkzP1HNrHgFGZHW0raYhUEiKS0jx9+OLF9bUnzkZPgoSPOxZZqvDXGBMnLmh5JdEM2s3Eiy8uPwClVj722N2keGS6AdzoF2eEQ64BnriIewoZOd8EywwyvBFq8EOV5xNvgl2jE5WYRb3FH4yaS1gE5Bbqj8HbH2kGPpZoXc2wZrTzOU/jY4TlYid7XESm2KtYMZlk5mGKgnYehmiGOcM7IUNRbz1chnq3Bd4ErQ0ilEb4wmakc8/mtDcCvywWGBM6p5TnjuSMB35zQMZjkwIU2BZbYLFrlOGM+TochVEL7Bl7AiR6KTDAjz+zfcbP4ZD8vPcTP+HF/LL/Cz+COhdr8nyWsMixIVzI+Xkb3An8w9ucRV7Ca0vJTwksPEle4nsmonUQ17mdZUSlZDDbPaGpjZ3kry2dMEnjiByZEjfFp2hN+WlPJ3u/fzn3fs5T/v2MPf7S7jv+yp5Nf7K/nNwQr+UHKET0oOMfbgAayOlhJ26Ry+jbW47NtH6M4Sik5cofLpS84MwRkd1D36hv23XrD+6jBLrjwj9/Iw889pmNHWQUJTJzHNGoLru5lc85iAmq+JbLtP/Mk7hFSdJOBYNZMr9+K3azYzypNZdiqVVeenseRsNIUng1jZ6kHxOS9O3g+h7kEYlR3H2HjrKtNrDjN1TwK5lVGs2JnAgZ3ZHN02n6M7Itm5LpwNK0PZtiGG/btnsHN7sgSNm7Yks3FLCjv3ZHHg0EIOFeewY30yuZkekvq9INWZnCxfDhzMp+5MCY4xzvzOfjz/LPobHSz5wt6MTxXGfCY3YqyNEeOtDKXNLJ/YGfMvzmb8W6gDv3Y245/UpnziYIW5hz2mrnLkU5xwjPdDFe+Nc7I/Ydlx5B8sZGXdMlZVFbGlbikbj+SweGsiBWtCWLR6CgsXezB7oYq5eWqWr48hOcOVgAhrHP1NmCj/lIm2Y7BwMcEl2AGnqUr8YtyQ+8owc7fCzN0GKy87rH1UWHmrsPBQYO4hx8JTjpGzmVSnY+ZshY2XnRR6Easux6iMMHSzlpLbEmg6mEv7soXCKGYiDdRfoPSfwKpd6RyuX0Hjme1c/KqMC/cO0HxlDfUXF1F9eg4N7TNoOx5N0zEPWkvtOVmq5ESJHa3FDrSWuNFy2JOGMg+qS9yoPeRN3WF/ag4FUFc6lcajwTRXhtJcFUxD5RQaygJpPBpEbWUIVbURVImASUMYNQ0h1NdMpuaQEzX77Kg64ErVoUAayoJoPjyF1mJ/2g740L7fmzMHvDm135P2fR6c3O/Jib2+nNjjS/teH47v8ebM4ancaEnm+qlMrl/K5vrNIi7eXMz1O0u58dU6zt7cyvmvKzhzr5lT909w6ekZrnW1cfH+Ic7f2c6pi3m0HE+ksTWWhrYoGk9G0dIeTduJWE6fms6lM7O4diabq8dncasxRAq9CEv6e90NPug6eN/fzfv+Tt4LxbDvId9rH/DtRwEWAYd6hXE0wKKv23kvKnVGlMX/XwKjCLqIdPSoLS02vTzp+IqO7sv09nzJUOdDXt+7wbtr23neMotXDam8akikv8GVt5XOfFPly7umGL5tT+dVxVS+PeQIZXI4KufdMUdeHY/gze0VvO1qkpZtv+zqZ6DrlWRPd/f10q17SG/fE0lN1AmFUaP7ARR1fWLG8K8DY1ffAN06nVS386L7MS+6RaXPfXq7HqARCWyxPUT09PV2oNM8QPvgOI/Obqf38m5eP2rhjfYBA8KO7n1Ov/Z/TGEcnTP8xfUXCqOYS/xppc7fej6qLo4GUiQ1UIDez6DxTW8/33R9Tf+DfTzbm8bw0liGCqbwfIkHb1dO5vXpXdLKv9ditd3HAZeRZPTHoDj6WKfrZ3h4mBeDWqlc9MPDk7w4u5tXp7fw+vJBvu+9ysv+Dl4N9/Lt0BP+ornOy2ulvDm/lb9c3sL3l7cyeGY7r75qlhrr3wwK61pvP398HQVGPUTqgfKHNYJSnc5HawPFzun/FjCOFHmPlnNLwNjziA/dl9DeauTuqSM8uXYc3cNbvOx7yrCuG522ix5tJz1/AxilMJa2QwptCbW2YmsWq2bI2TnLnj1z1eyaY8fOObZsm23NpkwLNswUwGjNhgw5a9Os2ZRlxepUYxbHjSMv4lPyIz9nQfCfyQ37jEViFlHAXoxIPIuanEmSkijsaBF+EbOMQlkUlvRiYT8nGEk29KppRqxOMmZVkjHLhTWdYMCyacasnG7O8unmkiK5KM6IfKEwSvOLowqjOYumWUvAKCxpffeiHfOCbJkv7GgBjGH2FEaIo6IwUklRnJr8WBW5cUo9MMa7MD/ekdmxSmZHKZgfZkveVFvy/RXk+inJ8rQlxdOWWX4q0rxlxHtbEuFvyYIFoWTlhJI0ZyqBCW74xbjjFe7ClDgvAmNc8QpT4RmpwidejVeiCu9pAhbleMRZ4h1vif80mQSMfolqvGIcsfa0xNJVho2HCktXW8ydrbFwtcTC1RwbT2tsvWSovBVY2ptiISw5hQHGjkYYuBogj1Qgi1diOd0O8wwFigwVUxcFELs+iphtsQTviMRpuQfKHCUuYpfucj/ijs0hYPc0xqXLGZNqw8TZSgyyVRgukOO4zIXIrZOJXO7KtBQzon0+w9Pqn/Gw+BQPs8/wsvgUT7N/YYrtHwiS/578WEcWzfBm1pxA0nYvIam+mvimdmKONRF1qJjQyh2E1e0kvr6YmXWVZLbWknGikRntx4lqbUV1qBzT4nK+2F/GP+3Yz99v38f/vnU3/2XzXv6vTfv59aaD/HrzIX6zq4I/HKzj09JGPik5xhcl5Xx+oBinljbiL97Ao6SC8NIaCk9eo+RrLcd139LQ/Y6yhy/YfWeQDdc17LzRz87rg2y6PMDyc30UntGRfVpLxvGnpLQ+Jq7pLgGlZ3EprsJu53r8ds0jr2k2S9sSWdQWTs7xUOa3TqWoxYPtJ52pu+lB0z0XSu+uZenZYyRV7iO+bAF5RxJZsimckr2zKd02k13rAtm+IZzNa8PZtiGKvduT2LcrlR1bk9m5YwY7ds1k286ZFJcupKxiEYfL8ti8PomluYHkZbozP9WZRTlBNLRsJyp9MsZuJvxZOYF/U5nwidKET+SGjJEZMdHSiEmWhnxha8Tv7A34rwFWjFsYxqc5wYzPCeXzJE/+HChnQogS5Qw/AosSmFe+lDnFBSypXM3S8iLWVxay7kgeRdtSySqcSlKmMykzHUlIkhGfYEVsnBlxCWZk53uQkqViarQ5PuFWUqjLO8YFzygXPCIdicwIJDTFG1s/a2k3tLXoEnW1wdxdgaWnSroaOQuQFOsuLTByMpVUT1MXa+l9Bi6WTHAy14denPWqpNEIMBo6yplob46h2gALl7FkFEzmcGMuR9tyqWov4vSXu2m/WUzNuY0caS+ktn0+LW1JNB7zpaVMzfFSBW2HbWk+pKLxkAMNh1xoKHWn/rAr9aXuEjzWl3lSe8iTulJf6ssn01A+lbqyKdSWBFJbOpnaowHUVPnT0DCVegGLdWHUV4dSUz6ZymIvKvaL1Xv+1BcHUrfXl7pdnjTt8uDEXm8JGk/u8+D4PjeO7/egebcnx/d6c2qfN2f2e3Ou2JcLZYGcPRbC+cY4blyYxZ1budy5U8S120s5c30VJ2/t5NT9Ci52NnOt5zg3uhq5+egIF25s48SZXE6cmkH72Rm0nppG6+kETpydRvvZ6Vy6MJvrF3K5fqaAy81zuF4XxOnSCP0M48At/iL2R0sdjMKafiKB4V9E/+LPUs8SMI6C41+xon8OjKNp6Y+v/8spjJIl/REwCnjsefIQTfdl+jov0H+3ncELJbxoTeVZuTsvD9rztkTFNxWGvKty5vvTaby4sJTnd0t5ffMgr08W8PZYKN8eVvKXCjkfalU8aw9Cd2cRb5/W8KbnHkNdOrTdg/Roe+jWPaK3rwNtbx993c/Q9ApgFKA4gK5vQAqmiOcajY7enj79ER2P/eIM0Kd5xmD3SwZ6h9FoRFr7CZ19D9GKuTyNSL4O0aMdYrjrFrrrh+lqX0f3mR0M3jvNUO9TBnT99Etr+roRM4xiXeB/y5L+uUWtX92nn2P8qSWtt5z1NTrCnh61qH8ZevkJ3P2gCA7pZxkl2NMHWF73itWA3fQOn+Z9zTLeb5rB88XBvFjuz/tF7vQdyuL11628GdRI1rY0C/n/AosCGjUDzxgeGuQbUTz66BQvzu/n+ekdvLpczDcPT/B+4CHPn2l5O/CQ75+c5OX5nQxWZPCyJIz3JVN4WzyV/pI4hpqX8v5uDR96b/JcAKOw2D8+0iyjvkxcwOPfUhj1KwQ1PwZgxDYZMcP4VyxpMbP4E4Wx5wFv7zdxr20XNxt38fRKE5o7F3nW85AhrX6NZG9fF926Limx/wtLWnsfTV8nA9oBvh3qpn5vNusz7dmRqWZHloodWWL3s5ytWVZszrBgU4YVGzNkbMxQsHaGjDUSLI6hIOozcsM/IS/8U3LDBDh+waIYPTAWxUyQZhqLEo0kaNSnpMdISWmhNIrQi4BFPTAasjJxEquTjFgz3ZhVYiYyyUQK3qxOsWBlih4YxXsLhaqYaE5hogBFCxZNs6QoyYaCeBtyo2VSD6OwpOcFK1gQpEAojCLokitSz2F2LIpSUSSUxVg7cuMU5CeoyYtzZUGcE3OiVcyLUpETpmRRkD1FAfbk+9qT6SYnxc2WDC9bUj2tSfS1JmKyFVmzA0mdN4W42ZPxinZgcoIXYalTCU3yIyTBnQAxsxinljrf/JJU+Cbb4SMgcZo1AUnWTE62wTtehF5UeMc6SVBo6SrH3NkWU0cZJg5WmDiaY+pkirWHDIW3HbZucqzVFpiL9Wy2EzBwNMA23A6ndDfME+VYzbDDKk2BY6YjkctCiF4bzuTVU1AtcUWxxAHnxWomFzkSv8afqNJ0fLZGMy5NxqcpVnySZs2ns6wxzLXDcZU7wRt9iFzlxvRkc+LcP8PH/Hd4mv4Zd5M/42v1Kf7WfyJQ9gcCrf7AghBHClMDSUz1J6t4K3G1LUw7cYv4ugtEHCon6Ngugmt2EF2znxmVR8lorCSrtY7MtmZSWtoIPlqLU3EFFnuP8On2Yv5192H+fste/n7jNn69fgt/v24Hf7d6P7/adIx/2tnM7/e38/s9Lfx2SwV/3lPF2ANVmJU1YLivHPPdxaj3HyL0WA0FF6+w/0EntZ0DNNzvo/ZWF0dvdVN2s5via13sutTBpgudrDj/lOxTT5je/DUxLfeZWv8lbkeP41F6gPTmbSxuW8CihigWNkxl/vEwZrUGU3TSn83tLhy76kTbXTsOXJlPTuN2kiv3kVa1mmVVc1i0NojSAzM5smcGuzYFsXtrNNs2RLJ9UzT7diZzcE8a+3bNYN/eDPYfmM2uvVkcLM3hUEUhh44u4kDxfFaviqIgx5f5ma7MnK5my6YMDpSsICk9BKW3nH+xM+BPSmM+kRky3saISWYGGFkb85nCkP/b2ZD/I9iCT9fE8s/rIvnHJYH8Zp47v09xwCDLHev5vnitjmZO/RIWn1jL4qblrKwuZMnuGcxdGUHiLHeik+yJTVARH6siPkpJXKSKqFBbosKsSZ1pyaxsNdHTrXEPMsQ3RolXtBrHYLk0d+sRrsDGfTwOQXY4h7uiDnZGLtRzbzU2Pg5YeQmlU4apm6U0j2jhYS2lpCfZm0r282itjkhLT3Q0l0IzAhjFxpmJagsm2ltgJH6BcplEVLqaA3XpHDuVRWlLBpXtKzl59RhNV49QeX47dWdXcvzUPBqrg2gsd6S1TE5bmQ3NZbbUlympK1XTWOZKU7kLjUecaDjiQH25mvoyJxrKPWgo96O1XGFhAAAgAElEQVShbCoNpcHUHZpCzSE/ass9qJFCM540106hsSachqpY6o7Fc/RwGEf3B1C735em4gAadnvRsN2Npu1utO1y5+ReD07udePEfleO73ejcZcLx/e6cWqvGxf2u3Nxv7CsXThd7E57qTeXmiK5c2EGX93J5+rNQs7fWs7J2xtpv3eAC52VXO6s5vLDo1z7qpgLV7bQfrqAE6cyOHFmJu3n02g/nyqdcxczuXE9jzvXlnHr3DIuNc/nTnM4V2uT6L66g78M3OTbgU5phvHDoLCkR4Cx7yEftD/OIP4AfSPAOGpHi7lFAYpCZfwJMI5Y2z+HzJ8Ao37Ly5u/2sP4//0M41v47jXff/+a77/7AN++592LATof3+JJ5wM6nzyi5/HX9D+6ycDdmzz76ghDl9fR1zgLTflkBsts/h/m3jOqyjzN3p74zn96uqdnujpULssKZgUkZw45imSUHJQMYhYj5hzKLIrkLIhkUAEVc8SMiMRzOByCKEb0etfvQbs6zaxZ7//DvB/u9TwHkQ9WreXlvu+9N/2pUxlK1eFNug5vMyfxttie55WzUdUn0tKwA8XNfby7f4S35zYyWBDF8zwXhgp16a80Ql7vRf/VJbxsKmCo7SZ9HcLFOgKMHYrHKDoVdLc9patDIamMkoNZrvzju1Aeu0Rcz4dpE+qkQqytn9Ld8RJ55yCd8h7aFO08UTTTJdSnzm4pMLxd3k9fZyvPHl1Afj6ThxXbaTmbRH9zHU+77tMrQFHei7xbrCuFU1qsP0UMTDcqhRKVaI1RKOlVdNP3IR7mL6FRUhs/Gl4+ROL0CoezCOmWml5U9P4RGEfgsV+l4uMM9H5cQYu1sYi96aW/r29kensZUPUx0NPHc0WvpJR1DjXy7nIWw7mJDO4K4flWL94m2tK12wfVSdHOcpvBHrE+HpDUw56+HpT9Srr7xVNFT1+ftIbuUw3S3fuS/q423j85y9CZnfSULGPwzF6e3jjOq85bvFA181zVxIv7lQxVbaTtcBA9B1x4ljSNF8muvMkJ5VlBPKpjixkoX8f7m9k87XnA0x5RRdhPv3KAPvFn0ivqDXvo7e6jV96HSjFyxyiML9Kft2R0GenAlm4bJVAcuXMUEC+aZHoVbQx0tTDQ2UqfaAJStCNXPEKheIiyswnV4zt0n0/hRuFmmk6nIr9RQ8u1s6jaHqES/090d0r/jbu62+nqFhmNbSjbheotGogeSjmMCmU7g33P4bmKyvQV7Jpnwv44E/bG6LM3VocDc0X3sx575who1GHPHD12xxqwLVKHtSFjWOE36sN8yzKfb1gulEb/71kV8CMr/QVM/sDa0ImsmTWJVcEilHsMy0Rod8BYVgSOJTFkogSNiSET2BA2mY2zx7E5fCJbI6awLVKNrRHqbA6fwvZoTbZGabIpXJ2NYWI1rcna2VrSrA/XYX2ELuvC9UgM1WdlkCGrgsykG8bF4mbR24TlM01Y4mHAYnc9lnrrs8rfhMRgM5YFGLI00IDlwSasDLEiIdicRYEmJASasVyokTNkrHaXsWyaCTGW2kRY6TLXyZAohxFg9HPTIXaOM9GLPHGfZSkB4/QQO7wi3fCOcMY7zBbPcFs8I21xCZPhHm2Ga5QhrlG6BIi2huWOhCyxwy3KCJcwU+kvWV07TXRs9Ee6ew3VEU5QNUtNDKYbYjjNFPuZ0zCwM0bNWJ3JJiKmZByTHdRwXeKJLN4arShDdGONMYw1xWaeFV6JrrgmOmG90hLztZY47nTCe9d0Zm6ww3etHS67Z2C92ZVxsbp8Ha7BZ1FT+XK+Nj8k6GKyyRLvnxwJ2GxFRKg6oTajcdX+A9O1vsFJcxQeRmMIsp5CgPl4XDW/Jtxai0UBjgSEOrH0WAb+RZXMOnWHsMpb+GaX4F6Qjsfxo/gVpRJekEVcSQ7zqgqZV13C3OoqosprmHmsDFlKAWP2pPDloUz+/UAqv9y7n1/t2csvdh/iH7cd5Z925PGLPeX85uBpfruvhk/3VvLl3jK+2lfCF/tO8HXSCUYdLuC7w1lMTsnCIDUDz4JiltZd5MD1JlKuPCLrZhvp11pIvfqI5KuP2H+5hU0XnpBw9gmzq+7hU3YDh7xajA5noL97C4tOZ5NQsoglxz1YUe1KglAYa2ayqd6VffXm5F80ouaWIckN8Sws3kH4sWTii/eysXApC1fac3RfKAXJURzd70P64Vkk7QkkaU8QGYejyEiOITMlnoy0+WRlLuZo6nyOpi4kLWcFGQWrychbwf5D0axb78nihdbMiTFj3hw79u9ZQHrKBmb62/G54QS+MJ7EV0aT+c5Qje80xzPRUJ1vTafwiZMG/xCgzed7Avn1Ll/+c4cPf9jsya/ny/gmwZoJK+3QWeNIWN48VpYnsvr4MubuCiJ4jhUzQg2YGWSAb4AhAf7GhATI8PUyJnCmBQHeFsxwMyB4thox84zwn63FNO9JTPfTxspDA5sZ+lh66WHprc8442+w8bPELtABM09LZJ62mLnbYeZhL42RixW6TsboORtjMN0UbVsD1C3FXaOWFEo+wUJTitcRBhhx1zhJAKNMkwnm6kyx1GWiiSZTTKdg4jyO3Zkh5NZEUFgbQ37lYspO7aHuZh4119OpaviJ0/UrqTgRKAFgZa4x1Xl6VOYZUJ5nRFmuAEYrKvIsKc+TUZZnQlmesfT1MgGROY6UZ7tQnu1OqVAXs8S9ozUncmSUFVhTUehCeeFMygqDKSmaRV6WH3nJLpw44kRFynRKD9pTss+a8v1WVB6w4tRha04dseLUUSsJGisOW3LyiBWnj1hwNsWSc0fNaUiz4Gy6BadSzKjLtuVyqQdX66O4cG4+5y+v5MzNLdTf3U/Do3QaHmZQf/Mw567sp+H8LurPruHU2YWcubCUa43ruHJrNWcvJ0hz6eoqrl1ax41zG7l+aiX3Ts/m9skFKG6l8V51i7ciVkcpYFF0R39cST/irfwhb+QPpMYWoTaKIO9h5cgIgBQNLwISRZf0G7mAxnvS18T3vOv5sMIWP+/DCHiUXNJ/NLu8+duw+JcGmI+fP5pV/j893w7CcB+v6OfNMPAK3vXLaW05y/3OJppbO+l5dIPhe0UMnNrJsyJHyJwERz+HjF8znDmWnmQLFKl2PM03YijTkBcpGrxN0+V9jgGvC35kqHIUz2sdeHv+J7h4lecn0+gqdeBpmQ5vT5jzokyf95dnwcNUXrTeRNHRxZPuh7Qr7kvB3H2tgyg6f3ZDf3RKC5f0X49cck4L9/R/N0pFG71K4ZbtRdU1RPeDhzTVptBUOofehkRePijleWsP3W3Q3ttDZ087qp4OBrq7GOzuobezT6oYFM+nnUqGOrsYEK0lf2GGGblrHGlmkW4OpSo/pXTTJ+76Po6Ax4+r4H7hhlaJiBolT3v7JOd0j2hL6VXS2y9iX/pRCVeycoDBniGeKYZ42qNA1fuAnr479HY00FV3iN6MxbzfG8rL1Y70bnRhKCOG95eyGGwZZFDxTPo58kEVrUPdPH7eTfvzAeRPh1D2vqZP+Z7B7te8eXyDodotvD3hz7uT0QzfSuZV+2WGult42XqJ3vMH6M+OYGiXA893WPHsgBsDuQsYPJPB2+ZGhu5e4XVdGm9z5kBxBP1d+TzvbmZA3Id2vULe04GirwVFj4oexWv65cP0iYDxzpG8TeGY/njvOKI8/pzZKIK+u7r7aFM+pV/+mLdt93n35DEv2kQveButqpsoVFdRPbmM/OJp7uQn8rBsu2SC6rpVz93L55G3d9AtKdcKlFII+BMUiicjFZTtCnrahVJ5j27lI3r7eng5+B5eDlCVsYxd8/U5OHdk9s3R5UC8HofmGbA3Vpt9cTrsidFie9gUNgSJAO7vWRn8A8sCRrPM/1uWB3zHUr9RJIb8yNqw8dIzMXQMa2ZPYM3sSawNE9E441keOEZ6rp41kVWh41kRPFZ6rgufyIbIcawPH8emyAlsiZrM1sgp7IhRZ0eUBtsj1dkWrsbWMDU2z9ZkfbA660M02Byhw5YofTZFGrJ2thHL/IVD2pAlPiYsERE63iasEFmL3sYsEY7pGUZSRuOKIBlLA4xZFmDM8hBTEkINWRJiQEKwEctDzVgWJMK7TVk8w5RYJ21mWUwm0kaTcJupRDjqEOaiz+wZZsTGOBMe54KTjwkyD12cgq3xiJiOd6wLblH2uEY44BbpiGesPd5zrfCeZ4j7HE18F5kRmGDL9AhDpkfp4BFtgrW3NpoWwnE6CQ0TDdTNNJliORVDDxPc4r1wDnHHxNmScUZT+MF4AmOsJvGD7XiMw2RMX+mBxWI79ONN0IsxxDjaBIt4M2wWmuKSaEPYfh/WlSwmISuGoK2eTF9qi+NiK+yWmaMTp8MEUdcXoc5v46by24VajF9nhssRT0IPuTJnlwMxYRqETfseb7MvmGn+AyGOmoQ66RM2zQh/UU2o9gWe2qMId9YnIMCOhJwDBBUXEVx9icjquwTmncUluwjPogL8jmcxuyCFmOJk4srTiK3MIba6kPhTFURU1eCSfwL1I5n87kAK/3jgCP+6/wj/ceAonxzN5ZeH8/iHfTn8w/4C/p8Dxfz6cCWf7C/ny6QaPt9bw6c/1fH53nq+3F/LN0m1fHPkFD9k1PF1ShnfppcxNr8arfIGQgqvsazyLqtP3mF51Q223ehl6YVe6abR+9hN7A7lMylhMeqr4jDatIQVtXXMLV7NgkoXlp2yZM1pT7bWzuLAWWfSGgwovqZLxTUz9tXFsKh0O7FlKSypOkRi5gJi5lmyLdGDEynzyU+JJP9oNFlJEaQdmE1mUhSZybESMOZmLqIgdxmZGYtJS11ESkYC6ccSSc9bQXbeMvbuDmVdogtLFlgzN86SuFhrViX6smRFAD/qj+cLk4l8bq/FaE8zvrDRZIyNDp+bTeQ3zmr8KsqYX21z5febgvhsQyifbgrgP9e68O/LzRm9zgaTHa6EHp7FvD0hhMy1wdvfkBk+Zri4aOPja4J/gClBwaYEBBjj7aWHh5suHm56eHkYMDPAgNBwMwKDdfH0moj3zMl4+kzFzd8ApwAZFj4WjLOaiqG7DHMvK4xcZBhNM8fAwRxDJyvM3Ryw8HBC39EcXUcz9IWRa7olJu42TBaObxHmbSzabDSZIAGkJmPNpkrNNuPMRIajOmMNtRlnoIumpSYL1s8g7XgUpacjKKsKpKTUj5LKOGrPb+T6zT1cOLeOmpIoyvI9qMizpjLPmKpcE6pzZFTliJW0GMsRcMy1oiLXWlIdy3NsqcixpyLHkcrcaZRn21GaZUNJpg0l4j3XiZI8Z0oKXCkucKco341jua4UpbpSdHA65SkeFB1wpGi/Lcf3WVFywJLqwzZUHrKg6pCMkwIWk2ylr9UkW1N51JzqdAtO51hTm23JqTRTao4aczbTkoac6Zwv8ufK6XiuXVvHtft7OX/3ADVXfqLs7GbOXN7Fxcs7qbuwjlOXV3Pu8lYuXNnD5RsHuHBrL6evbaShcSNXb2zkzuXN3DuzlgcXEmisX0Pn7VyGlY28+9gPLer/uh8xLG/mXVcLw4om3iru81Z+n2HFA94rm6DnEe/FZk4pbhzvS5WAb7ruMCz1R99muPse73oe8L63ieGeJt4oP0zPI96KLmkBi/8rwPjmObwd4BUDfwKMClofn6VJ/pim5hbk9xroq9vK86PuDKWZMHDYnL6j0+jNc2awYhaK7Fl0JzvTv3cs7J7Iu92TebNbkzcH9HiWrE5PrjZdJcH0N+Ty/r4SHj1CdX03/Sf94YQ1nDThabUDg5fX8uJJA90dQmFso00EJYs2l1YlIkbnIyh+fHYLM8pfzN+CxBGolEsNNMJJLb5HqRDBzu10dvai6BqUlM3e+ydprVvHQ6GeXtjP4KOLPO1U0ScXxhcV3QoVcmlVLX5/OyoRRC1vZ6BLztOuEaVRqgn8E2j8r4BRpVIhRqiNIjxbPP82MPbSr/rQ0SwBowpVvwqVuGHs6WWwp49n3f0MKHvp7RWu5A4GlHd51niC58XreLnHj5frrBnYaIlqtxMvypbQc+kYdF7ndcc9nnW1MaDoYahviOeqfl4qFQwr2njf1cyraxeQV6fQdWoLfdc2M/Q4h5ftF3nVcpfXjWd5WpKI8rA5/XvVeLF3KhzUgwJPqF/LwP0K2lVtdA120/egnIET83h5LICO+8k8k99lUNFHT5eKLuV9FAONyHsf0aPqpF/VSZ/qDv0q0RstshiFK1qouSPvf9oGI96lyB1FuwTtg51y+hWtKJWPaVO00tEu3PIP6L1Zwv2SRK7krORJ/VG6rpfx+FotjRIwCrgUpw4/A2N398/AqOoQJwkP6Bto5fnQM968EP+oekplegI75+pJwHggXp/9c3TZH68nQeNPUVPZGaHOttmT2RQ8nnUBY0gM+oFVwT+wIvA7lgeMZmXQ99LnNbPGsnb2OOk9MWQMiaFjSQwdx5qwiX+cteGTpPfVsyewKmQs4rk+YiIbIsaxMWrCH4Fxe6yGBIzbo9TZFqEmAeO2cA22hmtLwLghdCrbovTZEqnPpnAD1s0yZJmfPotnGLDUx5RlPmas9JWx0s+C5b4ylvmaSQ0wy/1NWRlszrJAE5YGGrM02IRFwfosDjYkIVh8NmWxnzFLfE2Z52FIrLMO0Y7aI7Bop81sB21CnPUInmFC3Bw3ZoZYYemmjbVocAmxxjt6On5z3fGMdcI9ygn3SCc8YuzwirfEZ6EZnnN18Zijh1OYLrZB2tLTPkgXC09tdG3UmKQ/Hm1zHVxDPFmybRnL9qzE3N+aiUJZMdOUVnITrNT5zmI8Y50mox1kiMV8G6yX2qMbZ4hBrCFmscbYLbLEa70z4fv9mJceRuheb6attMZinjGyeBNk8WYYxBmhM8eEyXHGfB2hy+/nGPCbubpM2WiPZ0oQczJCid7qTFyEDnFekwiy+x5/m3GETtMm0FaLMCdDgiyn4qE9GvepX+NrMZlZIc4szT1IVFUVs2quEn3yAYH5DThnFeNWeAyf4zkE56YSVZRMTGkq0RVZRFcWMKemnKjqamacqEQ/o4DPklL55wNH+NWhVD45lM5/JmXzi0M5/PPBfP7lcDH/llzBP+89zr/tOcHvDlbw1ZFaPjtYx+/21vD7fdX8/kAlnyfXMDqrltFZJxl7rI5xRXWMzq1CPbsavZxKtFIL0E7Nx6X2Nnp5l5iS2oB6ai0T9qQwYftGRi+PRnt9AmvPX2T+8VUsLplGYo0lm055s60miENnp5Nz2ZKKRgtKLxvxU00Yyyp2svhkNitqklieHEPsXAv2bvSlMivhAzBGkZMcSWZSBNnJMWSnzJGAMTtjIbnZCRIwZmYkkJK+hCNZCWTkLiM3f7kUwbN100zWrJzOymUuzI23I26OI1Fx0zGbbsg3JmMZ5ayNRvg0bBNC0At05Cu7qfzBQ5dvEqbzzf5gfrnRh19t8ueTrX58s8efL9Y7orbJGeeffAnZ5otnmDFe3lrM9NLF10+Gf4AMHz8jZvrq4+tvgPcMbby9dfH00MHdVQfnaVPx9tMhIESfwGAdfP00JGD08tHAK8AQ92BL7Hyt0LDRRs/JAMsZ1sg8rdB3MkPPUYamtTE69jJM3R0w93LA1NMGAxdztO2NJTPMJAttCRolcBQRQqIlRqbJONlUfjSewljTcVJDzERTfdRkRmiYa+A524ijx6IpqgyjvDqY8vJACktmk18SS1XNEm5d38K5U/GU5blQnmtBZa6RBIxVOeZSzM5HWBRK48cpk94FOP4MjQIYy8WdY7ZYVTtQljeNkrxplB5zo7TIi5JCT4ry3SlMcZGAsSLVi4K9duTvtuLYbnNO7DWn/IAF1UmWVCeZU33InKoDVlQcsKDysCWVyRZUpVtyMsuKumxrajOEymhKbaoptSnWnMlx53ShP5caErh2Zwc1FzdR1rCJinObOX1eAOIuzlzaTFXDWmrPb+PmnTRuP8zh6v10zt45xNWmwzTeTeLe1QNcqVzLwwvLuXNmPfI7BbzpviV1RovbxbeSKviQYcVD3smbpacEjIoRYHzXLVTGB9IIeBQjfl0A49uuRt7IGxlW3P1vgPF/U2EUfwO+ec4rnvH6g8I43NfNk6azPOp8TFPTQ+SN1chL4iBdk6E0HZRZIfRW/kTfxQO8u72fgbJFdCfZ8HzPD/CTBuzThYNmcNSOlxnT6CkKoOPkRvrunadXOKJbFag6rjF4aSvvCmx4X67DQLk+qrowehtzULQ8oqOrmzbRzCEfqf/7WyD4f/U1SbFUjOQ/dvVJilJf2zX67xfQfHoDdypW0Xx2D08fVfH6cSvPO3rplj+lRTnAE5UChbKZ3u57DCge0C8XXcZ9KIUyJsBGdCRLGY0f7xf/XGGU8hglUPyLAO0/5iP+fOM3oBoBxt5esS5WoRLT30Nvn2hn6UbU7g12yxlUPGWw+w19ymcM9ih423KV9+dSGc6cy7PNTgxssqJnmzVdh1xpPR7Ou1s/wZMCaKvhXWsDw08uQ9tFaKuHB8U8v5DE05PrGbqQxNDdkwy03KHvyV367tXw7OJ+BgvDeLbfjDc7pvJ8lzr9Bw0YSnXkbeVC3tzOY0Bxm7ZBJU9Uj3jQcARF8RyGToSjuJfDy677PBeA3SXidx4j77uNXPVAeu/rbaav9xryDuHEf0zHkxYJFkfOAAQg/rnC+LSzlRdtTfS3d9OlUNLa084TVQud8nb6H8vpu3aO9qod3CsI407VPjqunqD1xkkeXj/HzSuXpEgmhaKbboX4R4CAVHHPOAKMojqyXy5uPlsYeqHg9ZtXvHslgHGQyrQRYDwwV18CxX3xeuyL12WvUBbjdNg6ezLrAsewRqyZxcpZKIxB30uwKBRGAY5CXfwIjKuFujhrLGtmj2dt+ETWRUxmXcQk1kdMZn3kFNYLd3X4JAkWxXNj9BS2xk1ma5wam6ImsjFCqIxT2BatxjYBjJFqI9AYocGWMC02h2mzJVybrZG6bIsyYHOEIRtmG7MqwJAlAhhnih5pM1b5WbDS34JV/pasCrBguZ8py0THdKAZS/2NSfA3ZEmAIQuD9FkUbMjSEBMSgk1Z5GfEIh9j5nsbEe+uT9x0XaIctYlw0GO2FKljjL+3MVFxLkz3NcbKUwdbH0OcgmR4RdozI9YRr1hHPKKnjUBjtB0esRbMmG+Ca4wmbrF6OM7WxSZQF2t/bRyCjDFy1sRkmgEzw2cSviCKsMXReEf5oTfNmB9NxjPGZDLjZOqMlU1hnI0a4xzUUPPSRitIH90II0znW2CyUIb5QhlOS60lWBTGFre1djiutMB2uTn2K22wTrBGtsACk3kWaMeaMjVWxrhIE76crc9nsSZ8EmvA1I3TJZfvguxY5v3kw/xYY+bOnCIBo5/1WElhFMDoa66Ov0wNN81RuGl8SYClGpGzXFmWdYCwklJ8jp8hrPw2UWWNeB6rwa2wGO9j+QRmZxFWcJjI4qNElmYQVZFHXHUJUVWV+JZWYpJ1jG+OZPLvyRn89mgWv0vK5D+SsvjXgzmSwvh3+/L4P8ml/CK5nF8nV/Kfh8v5MrOer7PO81lqLZ+n1fF5ei2j8s7xbf4Zvjt2lh+On+O7wnq+PVbL1yVn+Lywgk/ScvhNcibf5J3i07R6Pk85x6iUU4zak8KPOzfzeUIUk1cuYFF1BSsrV7O20pVtp2z56dQM9tT4k3x2GnlXbCm/ZUP5FWP2n45gVdVOEmoyWFm5n1VHolm4yIY962ZSlbOM/NRo8o5GkZcioDGK3JRYctPjyUmfR07GQnKylpCZMTKpGYtJzlxMevYS0jMXcfhwDLu2B7JhtSfLE6azaME05sY7Eh3jiLOXCTou2ox2msLXHjpMnu3AuJkWfO9lyvehNkxc7cdXm3z4l01e/NMWb36x0Z1vdvnww3pnLHbMxHWdJ+4xlrh5auLnqkWglwGeXnrMmKmPj58YXTxnaODhrYGn11Smu0zBxUUDVzdNXDwm4xeoQ2CIgEwNvLwn4eI2HlfPqbj7mGDvZoSehQZ6djqYeciw8LZBz8kUTTtjtOxN0XaQoetsiaG7NUYeYqwwdrNG28FYum0UK+dJ5lqSo3uCuFk0E/E7ov5QjfFmE6VaxImmuqiZG6Fro4el+xQ27p1JXmk4JypCKK8M4Xj5LI6VRlB0IpLK8hhqSkKoLHChQtwx5htzMl/GyTxrqnNtqMgxpyLH4sNYUp5tRXmWFeXZ1lRk20i9yxU5dtJTAGN5jj3luY6U5TlxIteJsgI3you8KT/uzYljnpLCWHzIhdIjruTssCT/J0uK9lhyYp+FBIw1h62ktfTJJAsqD1hSsteMsoPmiPV0ZaoVNRk21OfYcTbHlvoMC06nmFB31JwzmY6czHGjpiSU+nNLKTu9jJLaVVRf2My5a7s4f20XdZe3UXNhC7UXdnHpejKXb2VwvjGThrtZ3Ggp5H5TIU238rhcuZ3bdQncrF1P1+1jvFGMKIzDPS0MC2AUSSHK+7wXK2jFgxGFUaiMH5RGoTa+6brHq847vO68K6mPb+V3edN5i9ddjbz9AIzvVH9LYfxfBcZX8OYlr3jO63fAa7GhVtL26DxNbU1SgLeysRhVRTDkf82zYwYM1G7i+Z3zDD6qY/DGXpQnIuk6bMzzIxMZPmDOy2R7XgrTQ04gAwWx9NXuQHWnjM6Wm7R0tNGu7KZN0cbT6xkM59rzrliDFxVTGKhzo//GbpRNjXS199PWqaJD0YGi+/EHJfHPV9B/S3X87yDy4/pafI+8Q0FHu5J2eS/CWd0pVdE95mnbNRTXC7hfvZnb5UvourCB97dqefOkWYLC5t6XNPcN0tXTSp/iHoPyu/R1tyJXDqDo/nNglMDwQy6jdKv3xxBuEQnz1yNW0X+Zh9jfI+4ZhXrYi6qvF3FzqOpX0jegYKBfNKe08FT5mLvLl2wAACAASURBVFeKTl53dTMo7+CZkMQ7L8KdbDiZyOs0Pwb2OtKz247eFBe6jrswdDYMbi/l3b3VvLy9luc31/H82mqGLi5nqH4hgzVzeH97Kzwu5M3jq7xofsKz6w30V2+lL8uNF0lTeb1rIq+2avP8gCMD+VEMndnFwB0Rzt5In7yF54pH9N8qo7N8LcqiSF6cXMCzR2W86bzLkOgU7xCNLuJ2sAV5dxtKpeigbqdPdZ8e4VZua6W95TEK0e39RzPMnwPjYEc7r1oeo+xs43FPJ029nbR2t9PX2kz/tbO0lR2kKT+B5tIltFw5QWtjLY9unePejUvcvH5Nqq/8CIw98g5UkgHmCd2iXaarh2cqJa+Gunjztpc3b1//DIzpS6WV9P65+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MeY4ZdkBEybx1MPfQwmq6HzQwbvMN8cAnywsLDnskyLUbrjGG03o98bzyBH8wn84PlZCY4aTBhujrqM7VR89fCIMYE3WhDZEvEmtmKmRun4bPZGYelZlgtMsQ6wQzbFVbYr3bANtEJWYItOvEytOeYoxlrwZQYc8bEyPgqypgvYo3Q2+hKUFoUq4uWsPLQbBbFmRLvPYlA2+8IsBlPkK063iYTcdUdg5f+WFzUvyLEbALzPGTEhrqy4VgKswqL8M4/Rejx68yreUhQ+QU8jlfikXecgKwCQnIPM7swmfATaUSUZRNbWUR0ZRn+JeXIso8xNi2P36fm8GlKDn84nMUnh3P49yMF/MuhAv7+QD5/tyeXfzhQyC+SS/n3lHJ+m1HDZ3n1fJZbx5cFZxl1/ALflV7m2+LzfFt8gW+Pn+ergnq+LKjjDyXn+KSohn/PPs4vUwv4j/Qa/iOlgd+lXGRUSh2jd6fw5epl/H5+KFPXL2BuWRYrS+exqcKRfads2V/twYFqL1LP2pF7yYriq1acbjTnyNlo1p/cxYqaNFaW7GRNUgQJi23ZvdqTsozF5KfHkpMcIQFjbooAxhjyMkaAMTtjATlZi8kWqqJYSwtgTF9IWuZiko/OJSkplh3bAlm/2pMNa2ayarknC+Y6ER/nSGioNXa+BoybPolPnScyyteQUTNMGO1rzme+pnwd68T3a3z55SZP/mmTC/+SaM9niY6MSbDBKtEVhzhrnAUYeukT5KpLoLsuM7x1mDlTh5AQI6JjLImfZ0vILAO8Zqjh5jEFF9eRcXabgLePOr4BU5npoyatpd3dJjJ92kScnTSwsZyChdkUDKw00HPSw8RdhqGrOXouFuhOt0Rrmjna083RdbVAz80cAzcLjN3ETaMpWg7GaNjoS3eKuo6maFjrM0mmxUQzTemGUc1SQ6oQ1LIxQdvGDD1bfYwdJzF7nhmp+WEcL59NSXkIxyuCKCoPpbA4mMICf0ryPSVVsDJXxskCE04fs+B0vi0n82ypypVRmSOjMtuCimxLKgQsZlpRISbLmsrskSnPtKY8SwCjHeU5DpTmOHIix4nSfFfKCj0laCwt9KI43Z0Th1wpPuhMznYLCndbU7zXivID1lQnWVOTZEnNIXNqDgqV0ZqSPaaU7jen/LAVFUdtqE63oz7bgYY8B85l21CXakb9URPOpFlyOsuJyjwvamviqDq1kPLa5Zy+tImLjbs5d30npy5tofrCVk5f2MHZS/touJFCw+0czt0r5FpzBY33Srl99RiXqvZwp34lt+u3oLh7gtfyD8CoamFYJW4P7/O+5x7vu0dW0R8VRgGKr7vuIiLqxPNFW6M04v2t+LoEjLd4I7/DsPI+71QP/8ZK+q+A8cXfNLx8vFn8yydvXzAyfx7A/T+6aXz9Gl6/GVEYPwDju34V8ifXaBKVgI/v0nMjg94qLyj5lL5qS57eSuVpyyN6my/QVr+GxzmetB41QJ6qRU+aH13FcTw9u563N5J4djWXgftn6Wm/TXtPEw+6b9PS84g2eStPr+TwPmc6FGvxqvRHXtRZ8fbuRp42XaKnbZD29kFahWNaee//Chj/uJL+sNYWNYOKLiUdHUpauxQ86e6iVSGns6ub3g4lz1ruo7pRTHPNGu4Vh/Gyfhuv7lXS09lMS+8rmvveS7dz/V2tDHY9QtXdRruqjy7lz8Ao2l7+Ghg/hHkrFfQLd6+inV6p47pDai8Rd4t/2sQimVw+AKOo9PsZGBX0P+1ioL+Nvp6H9CvFv1LqeN1cwMDjAlRt+fS2HOVl827eNa5iuD6SN5XBPCv0hdpo3l+dy9vrUby8Gcrrh8E8uzeD7qvT6LnkTF+DO0Pn/eBaFG86C3inPMe7phren8/iXdFy3ia7MbxPl1e7JvD0Jy369tvyvCABrlXyqquJDqVQbTsZar4N1yshewVvsyJ4VRrO+xtred9eCV2XeNVxl6cdrag6FHR39KLoHKBHPkhf94B0wyhW0QISxf2i6k9g8eO7dM/YrWCgQ8GzVjmdymaa+57wpKcLVXsrL2+foat8PQ/z5tJSugH5hUIe326g6c5F7t++QuPNq9xqvEmHCIFXKCSFcQQY2ySFUTjjB7r7eP10gPfDvQy/6+f121cMf1AYqzOX8ZOI0fkAjAIad8dpS6reuqCx/OmsDRojrZyFwvhRZfzTlfT68AlsjJyEeK4NH8+G6MlsipkiqYib49TZHKvGplg1NsYIiJwkPbfOUWfbPHU2x01hS+wUNovvj5zERmGCiVZnh2iUiZ7K5nChNuqyPVKP7VH6bI8WJhwDNocZsC1CxqZQc5Z7G7DYVY/FLnos8zBimacxq/0sWB9kzSo/M5b7GLPcz5iVgaasChwBxyWBxiwOMGJZiIzloeasCLVkWZBYW1uw2E/GfG9jYlx0iHHUZdFMKxbNcsJzug6evqa4Bllg62uIQ5AJbmEWuM4yxT3CEtdIG+l+UdwwinfXKBlusYZ4zDHAPdYIv4WOuITbYOJugLr1FCaYTWSSTF3q3P1ebxI/Gk4Zuc8yFY0XU/jechLf207mB/spTHLXZLy7OhoBulgusMU4XobBHBNMF8hwWeOA72ZH3Fdb4bRChsMKc2yWyrBdaYPtakfMV9hjsNASzXgztOeYoD/PArOlDhgvc2RMtD5qS8yx2OhMTEYkO0uXsvVoBIujjZnjMZEQux8IdZiMv9UUput8j4f+ONy1v8fPcCzzp4uMSn3iAqaxpyyHyMIi/AtOE3rsCnMrHxBx8iY+JfV45ZUTkHGCoOxkQgqOMOt4CmElGUSX5xNdVkxQSSk2uUWoZxfyeUo2n6Xk8OmRbH57OIffHC3kV0eP83+OHOfv9ubxj4eK+Lt9ufzjAbGmLuSXGaX8JreKPxTW8k3ZBb4pu8hXxQ18WdTA1ycu8kXhOX6beZLPCxr47sQFvjt+lk8zqvhdyhk+OXKRz5MvMzb1LGN3HuH3cyP4aqE/5vsXE3VsM/Oy3NhaJmN/lTkHypw5XONM5gVzci/LKLxkTsNDW1LPRbO9bg8bajNYVbiZVbsDWDjHlJ9WuZN/KI6s1Biyj4SRlxJJ7tEoco5Gk5ceT2ZKHJmp8eRkLSI3N4GszCWkpS/kSMpc0jMWceRIPIcOxrJlcwBrVnmyaZ0f6xJnsHSRC4vinVg0x4kZIcYYzJjKGG8Nfu86mT+4a/NtoAWjQmz4ja8pn8c48ds1rvxytT2fLLPhs7lmTJ5jjmW8LdPCzPHwM8LLTQtvJ3V8XDQImKlFoJ82mzb4kJoyl+TkODZs8CY4RJvAQG38/LTx8dHEP0ibmX7qzPRVw8dXDQ/PCcz0UmOmqxr+rjp42UzF20oLSxstDJ30pNW0iYcVJl62aLuYM3WaGepOpmhMM0LbxQQjD0tk3vaYuFtj6GKBlr0Rala6aNkaoWVriIaFrtRfrS7TRt1iKurmWmhaGaBra4qWpTZTzcbg5D2FvUdCKK2Oo6QylOKqQI5XBlBU7E9xkQ/FeS6ckFRDY2ryjTldYM7pPFtO5diONL9km1OVZUFlphWVmdZUZNhQkWEtfa7KsqZK3DlmCJC0piJLrKbtKc12oCTbkdI8F0ry3Sk75klZkTclAhgPunB8vxMFP9lwfK8tx3dbUL7fkpOHbag6IKNyn6kEjCcP21GyR0bpfgvKk2woO2JLZYodtZmOnMtxoiHHjro0GQ2pJpxLk3FaKJDZ0zldEkJNVSw1tUs4fX4NZ69tofbKJmqvbaX+xg7qr2yh4douLtw+LKmLpxvzufigkpv3Krlz8wT3LqbRcmUzzZf20ddUxWv5bd4qHjOsesy73ibeqe7xvucOKO/xViFmZB0tAWPn3Q83i/d41XFnZCSl8Tav/wQY33bfY7jnbwFjM3/3sQqQtz9X9P0lGP5Xn0UrjNQM88Es8z8CxY/tLq/ffADGQV6/H0bIjO/6VHQ2XaX5cTPyR430XDlEf6Uzb0pG0VFuj/x6HvLmbtpbHtF1K4uu06toO+ZL1zE3hk9vpf9RFfK2yyhb76JsaaOjRUlLezeP5K08Vt6jo+suPW1NvL6SzftcN97l6/DmxBhendTnzdU5vG05RW+zks7WZ5LjubX7LvKukYaXj/eL4vmxKnCk/eWvf/1Pv/cv37u65HTI5VJIeHu3yH0UcT4v6Gwbpv/JIM8e3qH7QjbNpQk8KZqBvGEdPY/r6FIKRRKUXcP0dzzlaWc33V3ttKkUyHu6P9QG/ryK/giNQmEU79KqWjSYdDTTcv8Wd69fpOV+I72KDvp7FCOuYRE5I24U+/oY6B0Z8S4ZXvpV9D0VIdgd9KqaGei9T0dLA6q7Gxm640f/w3D62hfS3bYQxZN5DLTOZag5nuGmRby/t4w3t9cydHsvz+9t5+nDNfQ2LUTZFIH8XiCqB4EM3Atm6M4shh9E09NeQN/DIl6d2Q6ZIbDHDHaq8WbnJAb26tJ5yBFFVjgva7PgfhMvlI9R9d6k50EZL07th5TFcDAMsgN5VxfMszsxDLfuZrjzCK+68hnsrGWwuxlVlwpl11NUAhjlzxhQPKdf2SvdLn40vEih3n/SNf1RcVTKuxHh7a1SpWQHfW2PeHW3nv7KtbTmzqC5OJ6Ws7k8utHEvdvXudN4lcZbAhavc1MCxnYUcuGG75Q6q1XyDroVrfT3Knn7/DW8eQ3v+nj7rk9SGN+/Bl4+pTpzObsXGbJ/vgH75umzI2YqG2ZNYHXAj6wJHMPaIBGVM5Y1QWNYHTiykhYraMnk8kFVFCaX1aFjJXVRwKIYAYRi1gv4i54sqYniuSlGjW3xU9kWrym9b4iexPqYCWyKnSxB4ybxvRETpZ+xJUqNHXEiPFyHbTFa7IgxYGesETtjDaUbxs2zddgy24CtYaZsDDZjhZcBS1x0Weysy+JpOixy0ma5mxGJM0xZ7WMqBXevmGHI6gAz1gSZsSrAlFUhFtJd44pgc5YHyljqb0aCnylLA2SSyihW03M89JjvrMvqIDuWBNvj5ayDh48pTr4mTAs2xzXcGpdZMtxnCXCU4RJhjXv0yFpaqI1u0ea4xRgRkGCFW4wxXnE2OIZYSm0uP+iNZbTuGL4zmMAo/QmMNp7CD2Zq/GiuzljrqUxy0GH8dC2meOsxeYYu472mohtminOiJ+4bZmIYZ4perAFGc02wX26JW6I5nmut8dzggN1ScywWmWG1zBqL5bYYL7FCb4EMrbkm6MZqY7nIFPf10/DY6Izdaiu8d7sRetCbtcei2V8Yx/7kYNbMNWNZoA4R08bja/EjfhaTcNP9ESe1b/DSG8NMvR8IMBhDsMl4Il3NWJe8gwUnigk9dpLwgsvML7vHnNr7zK6+TlDxOYIyKgnIOop/9kEC8g4RdOwwIQVHiSjOJ+REMa5FJain5fFtej6fp+TxaXIunyRl88nRIv4z5QS/TC7mXw4X8c9JRfzr0WL+6VAefy/W1cn5/HPKMf4jv4qvKs7zRck5Pj1Wx+eFZ/ns2Fn+kF/H73NrGV94nclF15hQeImxhZf5MusKvz16hT8cOc9XB0oYu3sPXywJZlziDDxzFhCSEcGSAhu2lOizp8yEA2XTOHzKlrTzumRd0COvwZhz9yzJaIhid91uNp9MYX3hBuYl2rM03oRNC2zJ2hdJVloMucL4kirUxQgykmaTnSpc0jGkp8SRlbGAzMwFZGUuIjNzIelp80hNncfRo/PYtzeSTRsCWLnUnYRF01m7cgZrlnuxbN40EmJtiJtrj/NsYyZ7TOJbD3W+9NLh2wBzRofY8E2ILZ8GWvBZvDXfLLbj27mWfOqrwcQAPcxCTbH1M8QjwAQPb218ZuoS7KtLTKghe7YEkpM6j9yMeSTtn8WubT6sXT2dBfOtmBNnQWysOVHRJoRHGREWaUhQqDb+/lPx8ZjC4ih7Ns3zZkWgAxGWWjhaaaJnPRUNS3UMXEyZ6mDIVGdTtN0s0HIzR8dNwKMhGg4GGLhaomFjgJa9MUJZnGptIEGilvialQEaIm7KVBN9eyP0RJ6jpS7qZgIWNdGxUMPBU5tdh8I5UTWfwtJgiqsCOF7hy/FSP8pP+Etr4xOZFpSk61ORqUt1tgmnc2yoy7XnVI4I8ZZRk2nFyUxbSeGrTnegKs2WyjQrqtMtOSXW0xnWEjSWZdhQnmVPRe40CRhPZDtTmuc2ojIWelOZ5U3pIVcK99hz7CdbCnaYU7hTRuleC6oPWVG5X0b1fjNOHjSn6qA1ZfssKT9gQ8l+G4r2WVIpAr6zXWnInc6ZTFvq0sw5nybj3FEzzqbbcDLDiZP5MzhdFkZNVRw1dUuou7SWU5fWUXdtE2eub6L+ioDINZy5uY3624c5/6iY609Oc6f5JHcai2g8n8SDhrUSMPbcL5fWz8NKoS4KaBSQd5d3yju87xbr5pGVs7SaFgpj592fQVEAo4DFrru87rzN646bvO76WWEUq+23yocjphdheFE1M6ySgHHEGS1g778Cw//q6x+BUYJGoTZ+hMH/yVMA46vXvKSfV+9fwps3DPf10tV0iyfNrSgf3KSnYSe9xywgfwKqAkd6L+ahevyU1vZndD55QN/dOvrP7EVVHM1QwQq6H17gcXsHT1r6aG1+SVvrK9o6X/Kk8ymtbd0omp/wtOk+by+m8ibXjVdZxrw7PpU3lfq8OufP+6Ycnj1uQ9HST3uHgjb5A+Sd/wUQfqgLHIHGvzbG/CUofvzc2dVJh7ydLnkrCgGjwoDR9YKOznco2l8y2KbgRfMtOs+kcee4NzeOh9Jy/gC9zVfpb1cx0PmK3vYXqDpEwLcSRU8nyh45UoyOyG8Ud4wf58/Uxm4ElHQ8vEXjxXoun6mh8fI5up400d8jDB7dUhWg5KgWsTm9PQxIId19qIQ7uq9Pcksre9rp6RHq5l0Jzvse7Ob57RgG7i1lsHUXfR2HUcnT6O/JoV+ey1BXMa87qnjVdopn7ad51lnPYOcZnnbW0d9eRV9bkaRK9jzchureSgYeJtB/ZyP99St5mhPByz2uvNpuzOBudVRJU1FmWfG8NBLO74Vblby/d5bnN5PpOTOPnrIgnuWH8CotivcFC3hXH8uru4EMPHbl+cNABh8H0t86B1X7dga6T9OreICq+wkqpXCuC9POn3ZLiyaYDy0wH4BxxOwy0jkt7xGw3opcPkB/azd9N06jqN5Aa+5MOk9E033+KM3XL3D7dhu3bzfS2HidW43XuNUooPEaXZ2tIwYokbPZ1Ul3Zye9KjlDgwO8fzkMImpKAONwn3TDKAHjq0EJGHctMGBXnJak5G2JUGNd8DhW+I6WIHFt8FjWBo9DPNcIcAwdMbdIK+ePK+iw8ZJDel3YiMK4KWoyW2LV2Bw7hU0xk6XnxpjJbIyeJIHh9rlT2Tlfi63xGhIkboidyMbYyWyKE9CoxpZYdckMszlajZ1ztNk9T49dc/TYFWfIT3OM2RVnLMHjtgh9tkcYsT3MlM1BZqyZYUyipwmrXI1YMU2P5U66rHIxJNHNkNUehiR6GrLSw4A1M41Z62PMah9jVvnLWBNkydpgK1YHWbDCXybNcgGOvibM99Qn3kOXdd7G7IlwZmusO6GeRvj6W+AebIVbmB0e0Q54RdniMVuGe7g5rpHWuEZ8cEpHiRtGK2bMMydizXQCFjvgEWOLU4gNaqL6THcco/XGMUrEoxiM5UvTCXxlPpHRduqMd9VjsqcR47y0mOCrw7iZWkzw08JikQMBu2fhudUHi8U2mC00xyLBGqdVNnitt8FNwN+GaUxPtMd6iSVmC2WYLbKQ6gJ14gzQidXFbqEBQRudCN3oRNAaG/zXWuKz2pS5u53Zlh7IkbRgDu3yYP0cE5YGaDPL/ke8jb/F32ISngZjcdYYjYf293hofIOPzmh8tEYRaa9D7IpYEstLmFdSz4qTD0g83cLi+kfE1d4lpuomETlnCM7JwD/3MAH5SRIwhuYfJqo4h9klxXgVl6GTUcAPaXl8cTSXPyTn8rvDefwuuYhfJx3jl0mF/FtSIX+/O5N/Tcrnl8kF/FtqIf8n8wT/llXCbwqq+arsHF+VnOPrkgZGlVzg66JzfJZbyx+yTjK64BJjT1zjx9KrjC69yhcljfw65yqfZDfwu+RcRu1fw9cbZmK8z5dZx6KJKwhkyTFjNpYasqPMjl2l3uw/bcfhsxqkntUk94wRDfctSKkLZf3xRFbkbWNd1kpmx+iQEK3HloV2HNkeTNKh2eSmRpKbEi4BY+qBYNKPhJN+NIr0lFiysxaQlbWQrEwxC0hPm0vy4TiSDsWyb180W7eEkrjCm4XxDqxa4sqGld5sWO7JsnhrlixyIny+A/ahxkx0V2eUqwbfzjRklL8ZXweY83WgJaOCTBgXYcGUCEu+89JkrKs6ul7a2PoZ4BFoxAxfHXx9NJkfZc7uNd4c3RlC6t5QDu7wYecGVzYmOrBxtRMrltgwL86UObEmxMSYMDtMj5g5MuYttCEywgQ/98nMDzQje1006YtCSHQywVZvLFN0f0DDdBLGLmboucjQcTVH190SXXdzDD3FHaMMnWlGaDoYM9FCmylWIwHfGlZ6TLXUQ9faEG1LfTRlOkw11WaSgRpqJhpomGuiIfqrjTXQlmliPV2PNVuCKSidT9nJSElhPFEZQElpAJUnAqko8KA0y4rSDAPK03WoSDegMk1GTYYVtTmWnBKwmGHLqXRHTqY5c+pDO0t1ih3VQtVLt6Ii3ZrydCvKM4TKaE9VnjOV+dMpy3WhLM+dSnHHKAHjDMqT3Dm+15FjP9lQsN2cop0yyvdaUn3Akqp9Mmr2m3E6yXIEGPdaUbbfjpL99hTttaU0yYFTac7UZThSm2pJXao5FzKsOZ9mzZk0W+rSnajJcONkgT+nyyKpPb2AunMrONWwklMXV3PqQiJV9fOoOTuXmvPLOX19N1eflHOr7Qx3mmu4fSuPm+d3c7t+OQ/O76S3qZzh7juSS3r4w0p6uOce75R3f15Jy3++XxRw+GfKooBFaR0tNoXihnEEGEcUxv+/AeOr1/DqBS9Q8uL9ILx+ydteFR0PGmlt6kBx+xqq+s08K7KEDC2GciwYOrmBwetnUDTdRNFyG0XjJdpqkugsiGIoJ57e28fobrlOT/MTeh8pULW3IxfO5zYV7Y+fo2pWMth8gxcXdvM8azovM+x5l2fC+zJT3tZ78PTiel40N6J6rKJL/J6u1r9ySH8EPwGKne0ddHV0SFApPv9PpqOznTYR7tzRQW+bnN62Hro7+mjv6pfuGrvaO1G1NPOs6SatF7dyszie+yeWoqg/wKsHZxnqbKNX3o9CMfj/MvfeQVUm6Lrvrlv7nLNrz57YM3tST09H2xzJOeckGURUJCdFBFTMShQQEVABQUCCCggICCJitru1zSJB8lqLtRZZxNj6u/V9aE/PPnN33X13nar7x1uLtQShtCh+PM/7PC9KxRhjcql4pu5vwCiEKIZQKmZCMB/S0oLKKPT+9T68ye0r5/jmQgO3rrbQ036fCaVMBEaxp1HoahTLrQWbWkhRjzI8Os6wcKpPSFiPyhkbnbGkxxQPmZI08by3nGc99TyXfMu0vI2nI12MC+ljZScTil6eDUl5JpMwrmxnYriHSaWUSblcTHk/HepjSnaXKcl5nvafZLI3D75PZLraD0WBDaMFxgwf1UV5zJinFe48bwjl1fltcD2V5zfyUF7NY6x1N0+bQ3h+LojnzZG8uBzPm3tpPH+8iYknXox0mTPdbs+zPmsmJe6MSrYwPlTLmOIRo8ouRoc7GR3pYkzYZXx/Z/qDkiicFBz9ERiHGBZT0zJk8l4kyk7GJUNMPLiN5HwOnVXh9J8NQ34jB8ndVjru3+fBow4evQfGBw9u8eDBTR4++I4hWY+YeJ9JzQ+hlCmYejrG65fP4dU7ePMeGN/OAKMYenn1VKzV2R+pQWroEuJ9BTCcw541QtfiF6KiKECiCIy+c9i7drao/H1QET88ijuL/jMKo2Anp65bgmA1CzZzcviCHx8FFTF1wxIyotXIiFFjf+RS8fm+yEXEhcwlUXjfCAE0Z+zrNOEk4UYNsqK1ydyozcFIPQ5u0OdghD4Z63U5EKZLRqgB+wMMSF6tT7ynPnHuBiS4GJDgqEecvTZxy3XYu1ybOEdt4l11xEn00CVphR4JnvrsXmHA3pVG7Pkwq4zZKaSqVwh1PNpEu2oQpMoALwAAIABJREFU465F9hpjCoLtOLTehVB3XdauMcPDzwrnAGucgqxxCbLEJcAEpwAjlgeZsDzIkuWBltgHmLI82AivKDNCE1xYu3U5TsEW6DpqslB3MbM05/GZ1hz+ojuHP+rP5hOrxXzlLMChDnO8dFnia4zmegvmr9Vgno86C/w08Ehfg29uMG5pXtjsdsB4symmsebY7rLANc4Cx10zwZflu2wwiTLCaKMhRlGGaIaqoxq0FMNILXz2WhGWYE9EvB2h20zwi9Fi3W5DdqXZcjh3BWU53hQlOpCyTo/tq9UJsp2Nl8EXIjB66s7DRW0WLipf4Ljwz3gu+yteSz4m2GAePsHu7K2pYHvjVZIvd7Hvcj/bLj8h+lInMRc6WV/xHf6Vp/CpLMLndAG+1Ufxr8wjtLaU4LpqvOvOYnCihrnHK/n42El+ly8AYwW/O3qan2ef4N+yT/LLnCr+aV8+/yurhF8XVPKbkjP8rLSe31a28Ifqi3x85gp/rr7MZ2eu8XntNT6puMifypr5uLyFz2pv8ln9TT5vvMWnzXf407mH/LbuLr+vusRfSor59OA6FqQvx63Em5ATq4g57UHsaV321pkSV+NK3Gk/Us7Zc+iSCkVXNam6asKVRwYUtvqQWreHsKxoUst3EhSyjB1hmiRHmnFwrzsHM9dQXhhEeb4/ZfkBHM1cSf5hH47lBnDsaDClxyMpLY2irCyaE6XRok19NCeUw9khZGeHcSA9mKSENWyKtGPnJkcSt7kSv8WRnTFWbI2yJnKjLatCzNHzUOdrh0V87qrGpyt1+WyNEV+sNWOOtz5L1hihstaEee4afG2/iMX2C9F1XIjTCjVCAg2ICjYgNdaBg9scyNhuz/6tVqRts+DAHhtSd1mSvMOCuK0WbNlgwMZwHSIiDIiINBZhcXOsLbFb7AnyFu6xa5Eb4cHl5BjK/FxZa62Ftt58dEyXYeRoiK6wxyiMswkazsbouZli4GaCjpMh6g5GLDTXYL4QdjHTRMVcCxVTTVRNNFE1VEfFQI1leqos0Fwsfv8sFU9kqrLUQA0NY22MrLVZG2LBofy11DQFUn/ej4Zmfxoa/Gg6s5azFa7Ul5jRcFxnBhiLtTlXbCiCoJBIbhVgsdiGlkIHWgqdaS125UKhE+eP2dIs7BUWmtFYPAOMgl19rtyG8xXLOVfhSMOJ5dSfcKKxyo1GARhLPTib50ytAIwHzKlIM6Q63ZC6g0aczTKkMcuA5mwDLuQKiqMFDSIwWlN32JaaQzbUHLbiXIEdrUXWXDgmhF4MuVJoztVCKy4ds+JqiSOXSl1pKfWgtdqX8/UhnD27jqYL0TRf3kHrtb1cuBLNxWuRXLi+lYu3DnKn9xz3+67xsLOZu7dL+f5yCrfPR3Hr3C7kbdX8oHw4A4wfQi/KDt4qhNBL10zoRQDG90GXGTWx7W/KotC/KM4jXstmQi/CDqMIjMr/3wHjC3g5xXNkPH83zrtX07weGUHa3sZApxzF/duMXUri2WkTXhXp8rJ0Ca8qbXheH8ropVgUt3L5tjKdxqxQ7hS6MnxyNcOX1jF5K40Xd0/y+lEDLwdqGZO0IJd0MNQ3zfCAEkXvOZTXtzFeasezQideFlnw9rQxr5ttkTQG8OrJNSZ65Sj6J5AOyv8hMM6AoUQExhloFGDxb8+F1/6fZlA6SL9sEOWAnMleJU97Z8C2f6iTLsVj+pXdSCR9jA/KGO/7HsnVfHoqoxk4EcjklUQmu8+hVHQjGR5DoRjjmVQqJmo/qIoCKH5ITAuwOJOantlrFICx78G33L7cyDctddy63Ezn/e9/BMYRwbp+39E4NjLE2IhCrOAZHhlneGSSkVGhdFu49jLE+HAP40JaW/mICWUHkzIJU9KnTA29Zlz5CqXyKXKhckc5xqRikkmhzkZQ8oZlM1AmVzImk/NUJuOFoo83ynZeD91iquc8XIjjRbEbsuOmKM6aI6s1Y6zamVe1gbyqiWLizBZGW3cxfC2Fye+P8ubeCZ5/d5IXd07zQ9cZXvaVMy05wNiTdUx0rWC6y4lXjz143e/Ac5kXE5JtjEsbmRjqZUwhfE09jA4L6fMZVXHm8X3IRYTFmX3GmYqdD4rgACOSTiY7riO9mENH9VYen4lF8n0R/Y+u0X7vex7fu037g1u0PbzHowe3eXj/Jo/uf0PbgxsoZF0oh4RU9KB43Wd89CkvXz7j3RvBjmYGGN+N88O78b+FXl5N0VgcS3L4MuKFbkTvL8QC7t2C/bx2NsKjAIlxfnPFPxfe54Nd/OFRgMY4IREdOFeESQEYU8IXkyKkngXVMHwBKesXsU+ExcUciFIha7OGOOlRy8T9xZSoJewRuhjD5pMsftxi9keqkL5BjYNRmmTF6JAZrcPBjfo/AUY9Dq7TF4ExzV+fJG89Ejz0iXczINnFkBRHAxJstYgXxk6TeAdNEp20SXLWIclVh2Q3XZLd9Yj3MCReKOp212evpwGJQqraU59t7trEummKQZpdqw057m9OWZA1eescifIyJNTfBg8fS4TCbgd/a/EetEuAOY4Bxtj5G+IQYI6dEEjwMcTWTw/PSFP8dtjjHWOHyQotVCyWoGokFA8v4QudeXysP4ePLeYz11uPhf7GzA8wYrafPtqblmO2x5X5AZrMXquCWoQhQUUReGf7YhvniOlWS0y3mmO0yQTzWGOc9ljguNsK1zgHLGNM0QvVxiTSEOMNeuiEqKAXroLDViOCdtmwfrs1MTusiYw2JGaTIbv2WJCWZE/hQU+qD3pTsceR/SF6bPVWIdh2jgiMKw3mskIARtWvcFn2Ocvn/xHXRX9m1eI/4a/2CSu8LIgpOEzC+WsknLtH9jcy9lztZsvlJ2y/1MfWujaCTp/G9/Rx1lYfw7c6D//KXEKqiwk5U8Xas01YnG5gcWm1CIwfHS3no7yT/Da3kn/LKBXn14cq+Kf4HP455Si/OlLOb4tr+XlJA3+qucIfT1/k30+e56PjZ/lLxQU+r7rEX0+28NfyZr6qvMgXDbf4pP4bPmv6li9a7vCXpnt82fyQL6vO83V+FnMSPLHOsiX85ErWH3dj8ylHttcYsevMcrZU+LHpRCQ7al04eFGbkusm1Fyz5dJ9HUourWV3WRQR2VGklW4lPEyFnULRfag+CZtsSd7nQWl+AOX5fpTkrSXngCc5mSspyPXnWH4wx4vWU1S0nuPHIyk7vpGywgjyc0LIzgwiMzOUjAMhpO7zZ2u0I1s22LAnxoH4zQ7s3WrP9o1WbIqwZv06Ozz9LdBy12KOmzpfrtRhlp8xswPMWeBlgMpKIzR9zVm2yoCvHZYw32YeOvbzCAwyJmmzE0nhZhzabEfmZmv2RRhycKsFB2JN2b/VhIzdliRtMSJukxHbN+gRFarJRgEco0zYtMWKHbuc2LvHjR0bbAi0mkeypyG3U2P5ZmsYiUEeWFmoY2SuhrGDPvpOMwEXTScjhNF3NcHA2Qid5QZou5ih4WDEUrHAW4OlxuqomWmhZqyJhrEWmsbCtSMNluqosFh3MUsNF6NqosISfTVU9LXRNtHC3G4pO+LtqGzw42xLEA1NQTTUB9FcH8i5qhU0lFnSUKxLY7EGTcd1OH/cmAslQn2NOa3HrWfg8Ohyzue70nrMkwvHXGk5tpzmAmvOCT2JxeY0HjejqcSC5hO2tFQ6vgdGR2rLHDhdYsfpEgfqjjlRf3g5NVk2VKSZUpE6A4xnDhhQn6HPOREY9bmQY0JzjhB6MaEu24oz2bZUiyN8PnsuFtvRWmjGhQIDWgssuSicFhTuTRc6cuW4K5dKPbly2pfGCh+qTq7hXPMGWlp30noxkUuXt3L1egwXr+/g0nfZ3O+9SFv/9zzuusT922XcvJjE980RfNsYK9bqvBsRQio9zKSku8Vi7reKLt4N9fBW6GF8H3YRlUTZTOBFBMcPsDj0eMa6lj0QAzQCML6Wt4k/j/9zS/q/scP4/8mSfikA4yTPkfD83SjvXj0TgXHwURv9j4eYaH/E06v7UZ4yQXHSkqmyj6Hsd3DiY96e+oSBUl2yg2exa9XH1GWqcqfEjKHTC5iu1+VFgwfTLb5M3fVlpGs3iv46hnr7kfU/oqMzE8l3Ibw9t5bnZWuZLnJhusyMsdMmDNZ7i6fmJgRbumcc6cAIQ/+guPuDuigZGEQ6KMwHQPzp2x9ekyATlMhBqTiDEil9UhnKvmGmnoww3SNjTNLJ4Oj3dE/d4sn4A/qVfUj7hxkenOZVx22mziejKHWip9SOgZv76Jdcpm94kCGZkpeDMiaEv0+sZxGUxRlLWjgJKOwvCiGYYUFtFOxpuQTFk3s8uHGB71rPcv/bS/Q+vvcjMA4rhbOEMzM2ImNsRC5eg5kBxqcoRyYYEep2RpU8HZMwOfwExXgP0qcyFGNjjCimGVVMM6IcRz4yiHysndHxB0yM3GVccZ8RZR/jI08YH3nEmPIWY/KrTMqu8lz2LS8ld5h+cpeRO9/yvMiHiQI7JpsDedWxk3ftUXBzLTQ48rbSnZcXdvP0QSWv++p519fI5JN+hgdAIRV2PMcYHqhh/EkMzzrW8KZ9NW8e+vO2LYo3PQG8HIhgajCLadk9nkqmGJNNMSofmYHFoWeMiW8LSqKcYbkAiu8hUj7EyNAMLMqlEkb7h3ja3o70ajrtNb50N25C8t0pOh885Lu7D3nQdo+uh9/Qd+867Q/u0vbgex7d/462+zd4/OAaClkHClm3eEZwbGSU59Ov+eGHV7wTrGhBYRR2GIVfpJjkh7evZ1LSr55Sf2wTcUEL2b1mFrtWf8WOVV+Ks3P1V8T5ziHeX7jGMp+koAUkBs4EWuID55AY/H5XMXi+mJAWwDFZqMhZt4S09UtnIHG9oC4uZP/GJeKkb1zKgehlZG/RIDtWk4ObVEmPXkZy5CKSIhaRIKSk1y9m/0ZVUtYvJXX9Mg5EqpMVo01WjK6oMGZsECxpXXEy1+uTHqxHiq+uCIzJK41I8jRmv7sJ6U5GJFprkmClSZKtFkn2WiQ5aJHsqE2SkxbJztrsc9Uj0c2QpBUmxLsbEOeuT4KXMXuE0m83bXZ66LDH25C0YBtOBphREWRO0XoH9vhZsjFkOU6ehth6m+IYaIdjgBWO/hY4BphiH2As7iha+xhjuVofO399Vm+2ZtUmK8xXa6BhvwhVKxV0zPVZaqzGLKNFfGG5mNmeWsz3M2BuoAFzQwyZF26MUcIKFoYb8PmqRXyxehE2iW54Zfthsdseo63m6EYbYhJrhn60AWaxxtjvMsdptw0uux0wizRGL0QH/RAddINUMVmnhv0WPTx2mBAQbYFPoDarVi7G12sR4b4qbI804FC8EyX7PKhP9aZulyvpQXps9lxCgOVXeOp8iqfe16zQmy8Co5vKlzgv/BiXBX/Ca96/s3LOr3F30ccxMpj1x0rZXnWZo7cVxF19QuylTuJuyMj4RknYmTME1JTjV1uEf20+/lU5BAt7jDUV+Deew+5MM6on6vhLYQW/zi3j1znl/ObIKf7tQAk/23+cX2ee4P/ae4h/isvmZwcK+Si/il+WNvFxzTX+cOoCH5U08pvCOj7Kr+GvJ5r5suICX1VcYF7NZb6svcEXtTf4uuFbvj77HXPO3mNx/V10qlrQyU7FMsGDjXlObC/zYEu5F5vKlrPzjCW76r2JORVFRNkeoirXsL/VktLrjtRcdaXljh4Hq51Zm+hCYEoQe3PXEblenT2hGuwN1mVbmDFbt1lzPM+XU4WBHM8V7P4V5GR6cyzPn6KCEIqOhVFYuI7jAiwe3yiGYQrzwjmUFUxGRjCpqYEkJqwlYddKNoVbsjnElF0bBXXRnO0bLNm2zobYCCciIlzxDHdEc5UBc711mRdoyoIwSzT8rdD0MUdtrTmLVxnypcNi5ljNRsdmDkG++uyLsOZYtD3HtzhwItmL0gRXCvY6kLXNjAOxRmTsMCUl1oi9Ubrs3KDDlnAtYoT91m02bN/pwI7dTuza6czODTZEOC5lm/VSDjsb8u3mYAq3heFkq4Oh8VKMbHQwdhYURQu0hGS0kzGGzsbo2+uhaaODlrOpmKJeIiSkjdXF/cV52otZqL2YpbrLUNFTYanWUuarLWS+5nyWGS1G00IdVWMtFutoommkjYnNMtZvNqaqMZCzF0I52xRKY0MoLfUhnD+9UgyqNBzXo7FYk6ZiHZqLjWgpNqP1uDkXiqw5d9SWxpzlnMt1peWoJy0F7rQUOHO+wI7mAguaisxFlbGpxJLzJ+xorXKi8aQDdWX2VBbZUHjIgMJDRpw6bEVNlh2nM6w4mWrMqRQDatINqU3ToyFDj/OHjGjO0qfliJFY3F2fbUZ9tnARxp7aQw5UHrTiXL4DF4vsaCkwpSlXh+Y84bSgLS25NrTk2HD5mBPfnlrN93XBNJV7U1HiyeWL0Vy/lsTVSwe4enk3N77ZzvXvErl+O5/b7a08fHKbR48vc+fbUq43xXG9LpC7F3ag7Kjih+GHYg/jD8JJwOEe3iq7eSvv5t1QH2/lwtWXmXS0sL8oJKQFRfHVj7A4Y1f/IIRjhOLuoQe8kj0UgfG1kLL+6Q6jcCpQ3GH86XWXDyGWN/97Wlr8ifUPXn/3+u/f9z87Ifju9QveivMc8eNeT/PDD1P88OYZ715PMz0xQl/XY3o6O5B0tyNpv8mTa8cZbdrA6Ek7nhVr86JQlacl+jwpdOSgz1fstv89x/2+Qpplz3iOOa9LTKBSF+oWQf0CXtVo86bOFZojeNMUzPRZFyaubmSi7QRTjyoYu12M9PoR2s8foOvaMUaeXGdM2olCKtjRgyglMhRC0EVIOstmRiqRIPnJiMAo7UEifYJE2o1U0odMsMMHZAwNKFAMjKLoH0fRN4FkQE6PrBuZcMmmZxhFzwgDA0N0KPpoH+mkW96OXNLFRE8fY4MyJvvamXp8kb6mdB4eD+ebHF+6G5J41t7MU0mHeIlmRDHCsEwpFkELl1iEpO9ThZRn8j6m5D2MKSQohoV9RyVK2SCdjx/y4M73dD5+JCpcAlz+TY1UiCGZKcUIU8IOn1LKyOggyrEhFGOjKMcEpXGK8ZEJcedveFSOfEwmll+PCZ9vqIMpyU3G+xoZ7zvBaG8uyp50hp+kMtl5iInODMY7UxnrSmL0STwjXXEMdyag7EhG1paMoj2dyXN+vLwYAI9jefNkKy8eR0DfVniwlYnrSTxtu4CyV8KwshvFyLfIhnqRy6cYUY4yPnyPCXkxYz0bxb3FNx3evOkMYOTJZib6E5mSFDIlbWVS8oRxyTij0kmGhwS1Vo5CKeOZ4gmTij6GFKP0Dr9ConjB6NAo09JBXkq7eSrsn8rkDD+5ydj1wzyq3kbHuX0MfFdO793z3Lx6gZs3btB29x6d9+7Tcfs27Q/v03b/Dm33b9P2YGZkgz2MyCVMjg3zRrChfxCAUfheEhTG98D4doy3TPL23RtxPZgJJScyQ9nk/QWxXp+zc83X7BSCLT6z2LX265l+Rb/ZIhwKdTd7/b8mMWQ2CcGzSQ6dR4pYgzOfvQHC6/PF3cMPwChY0qkRi0mLFCBRlfQoFfZvXCY+CnZ05iZ1cQ7GqJMWqUKCEJIJWygGYjI2qpEuwGKECtlRGhyJ0SY7SpOMSC0ObNAifb0mByK0EeAxNVSHBD8tdntrscfbgLhV5iSuMCXRxYC99tok2GmTYCNAozb7HHRJcTIgYbkOCU56JLsZkuiiS5KHAfHuesSt0CfZx4w9K/TZ46lHkpchqSuNOeRvy4lgKyrCLDkRaUtBtAM7QixxddPEwkMfa39bbAJssPU3Ey1om7VGWK8xwnKlHuYrtLH3McZ7gxMuIfbouQm9eXqo2OqhaqrHX00W8fvl8/mDzxK+ijLg63UGLI00Z8l6Y+aFaaO114qv/FX4zGsBn62Yg+/RIFYf8cF4mykGscbobTFBbaMBGpvN0N1ugekuS+xirfDa7oTdejNUvBczf80CNNYtwy5Wm1XbdAiI0sDXV5/ldvNxspvHGg9V/D3VWGH1OZmxyzmV6EX1Xlfq97iQFazHVvdFhFnNwlP7L3jozsJddy7uWnNxWfYlros+xWXen7H76ldYfv1zfFcbsmqFBRv3bGbXqVMcetBP2rU+tlzoYOeNAbK/lRFaWU3Q6XICaooIqM3DryqbIEFlrC3Ft64G5zNn0S6v5utjJ/mTEHjJOcEvj5zk59kl/CzjKD/ff5h/STjAPydm8y8ZJfyqoJ7flrXwu3IBFs/x25ImflPUwEeFdfy2qI4/lTXxycnzzGv4hnkNrXxVc5Mv6zr5tOExs863sbSpHd3q85gXxuGRa0dsuSu7TjsQe9qZmJPh7D5jTVKtB7GnovAuzcSh5ip+rUdIuLiXkkv7KLiSzfYT2/CId2VDtg97MjyJXadBQogOiUGGxPoZEh1mRVaSJ+U5gZTnBVF82JejmavEU4H5h/zIPxJE4dF1lByLpuRYJKVF6ykt3sDhw4EcPOhPxsFAUlLWkrDHm+3RTmwKsyF2vS1bN5izY50Fu4LMiQ+xJT7Mkehge9aG2WMeYMbX3pp8HWKCdog5+v6maK01RtXbkIWOKiwUrgVZzSHEz5ADWxzJ22xHxd4VnEkN5FSCF0e3WpO1SZ+sWB2yt+uStVOflM2aJEZrsC9Wn/gtpqTEOZAc78iOHbbs2G7Pzs22rFspFN4vYLuDGpneZuz2NMHLZBEGyz7FzFwdDXMt9Fws0XW1RtPeBE0LHfTMtdA212a+iQ6LzQ1YYmHIPENNPldbyCzNxczSWMhszUXM1VrCPK3FzFebx1KdRWiYqqFlpc183SWoW+ijZamFlsU8HFbN59jpEOqbIznXFM65hgBaG304X+NEQ7kJDaV6nC3VpbHUgKZSE86XmHPluCWXimxoOWrH+VwnLuR60Jq3kksFK7mY787FAmdajtpyvtBGTDCfLRYCLw6cO+1KQ5UL52o9aDztTmWhNSfyLKjMtaEuz1EMvJxIMeBksi616YY0HDCg7oCuGHhpzjGkRehjLHSgNtOcM5k21B60ozpjZuqybWktcuJCkS2NucY0H7GkNceOi7kOtB5ZzsWjrlwtWcWNSn8aS71oPCXsMwbyzZWdXL+SxMXWLbRciab11l6utefxXW8d93ov8PjxGR5dz+X7M9voaIxi4OYmJnoq+GF4gDfKId6OtIG8B4YGeKeYqdcRUtLCyT8RFAVYFNXE9zuNH7oZf9rPKL6v8P4d4gjnBD+cFHyrfIIw//RBHRSCLR9CLP8o5PJjKEYAzJ9C5n+AyP9XwPhK+Fx/D5rC53w2OULfk8f093TQ193OQG8ng113GX18lqc3j/L8SgLPL2xj8uJe2hqT2RFkQoDtbHa4z+VS0nIkx9YwWb6C0RJjnp9W59mpBbysXMqLCjVeVmrxslqdV3VLeXptPcquK4z3Xme85yqjnVcYenQJZddNhvseMTTQhXSwHwEM5YNScYY+7ChKpX8Pi++t6EFpH/2yXgZkfQzI+hmQDjAgHURQFKVSOVKJAumggsHBAQYlHcgG+pD3yZD1yekfkPFkaJDOoW56pN3IBvsY6u5F2ttDb/s97l9voK5gD7XpAVTFu1CX4kVrwSYeXqmgq/17hgZ7GRkSKnsUDA+PI5NKGZYOMC7rZVzWM6MsKhXIBbtZIdjsEiQD/cikgyIo/kNglE/wVD7KuKBQjshQjilQCuGX0aeMj0wyOazgmbKfZ8pbTCkaeSo9zWTPMZ52HuTp4wSmHm9juj2aZx0RTHWG86wznFedG3jZvp4X7eE8bw9juiOMZ+1hTLWv42l7BGMP1zHetoHnt1bB4wDe9YXz9Ik/0z2+INsAfdt43pnFy6HvZpLq8lGUCuVMLc7QU54qeplStjA2mI6yK5ypJ6G86Yni1ZM9jAzkMiGpYGroknjxZVIq1OCMMSwZF6/pCMEhxegA48o+8Ta2UqFAphB2RYUU9RhjEhkTAz08lXSh6L7PwHcVtNfsoLMxheH7pxlqa6H7/hUe3L7O/e+/o/3ePTru3uPx97d5/OAuj+7f4dE9ARrv8PjhPZRCb+XEKC+nnyL8IsUPr3j79vmMwvjBkhaBcYLXb17yfPItLxWDlKQHsmnl5yIwbl81i+2CyiiWc38llnPv8f+ahOC5JIfNJyF4Dslhc0kOFR7nsS9MuNIi2NRzSQqZjxB2EQMv4YvFHcaUiBlrWthVTN+oIgZdhP1FASB/nChV0X4W0tPC7uL+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u6yJTHIkbIsh/sGqrHBVxc1hKa72i/FyWoa/hwYrLL4i2H4OeZscqNztyskttqT7a7HTcwkbl8/HW+8z3HS+xE1nDu7aH4DxM9wW/AXn+b/HTfMTVnlo4OdmQERUINuO55P67X1yvpez51of2692k3Wjn5iGc4SfqSS45jhBtfkEVGUTcOoQAVWFrKmpwLm2Hu3yKmYdLeXPuWX8Ib+S3xZU8YsjJfzsQA6/SM/iF6kH+R+JmfzP/UX8uqCBj0qb+W2ZYEWf4zdFZ/lFQa2oMv7yaDUfHTvDH0rO8nX9NWadaWbWmTt8fbaXLxvbWHjxAZrnH2BUXYfSXwE7AAAgAElEQVRt6S78Tjizq9ab+HpPttesJKY8gt3VliTX2rP9dBjeJw5jXPE9XhfOEnf1FMevVZJ3owqPRH884t3YVRzCrjQnNoepEReiw15/fTb56LMt0pH0PW4cz/bjRG4Qx4Sb0hne5B5cRW6mD3mZfhQcCaUkP4rSYzMKY9nxSPKPhpGZFUDafl9S9vmwL8GH3bHuRIVas87fmHUh+mxeZ8qWQCO2+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0BBeSC19eE0NoRwtnYNjdVuNFba0FBuxNlSPRpL9Wh6D4zNJaZcLjblUqEFLXk2nM9ZzoVcd1rzvLiUv5JL+R5czHflQp4D5/NtOVdgw/lSR1pPe9BcPQOKTdXuNJ52o6nKlfPCa2Xu1OY5c/KAhagwnkj6GzDWH9ATAy/Nhw1ozjGh5ZgAjBYIgFiX5cCZzOWcyXTg7BEhIe3O5RJHmo6aczHfhiv59lzOmwHGCznOXCxcwdUTazlXuoIzJa7UnfTkQmMEl1p3cPFCFOeaw2hqjaLl2yQu3s7jdlsFHQ/LuHNhH7droultiuLxRV+G2vL5YWSA10oZb0cezACjbJB3CmH/sI3XPwKjAIEzI1jUb8RCb6HU+/28B8QfQXGoU7xDLZwWFOat4snM/FeA8adA+VPI/I9w+d8Gxu52Bvu6RGAUwHGgr5uu3gHk3Q+Z6LzB0/ZWRruu0vPkexLTduLgrMdaL01SY8y4f3IjI+d3MNa8kYlzAcir7FFUmKCs0GakSpWxmiVMN6oweTNW/KE/0vuQsb5HTAw8Zry/XaxGUQogJ5EhkSgYGBQgb8ZSFlVEAQ5/oiwKKqPwXJhBiYQB6U9nkH6pAI59YnhmUATJXgYlTxga6GBoYAYMpQN9SAZ6GRwQdhd76O/vFmuF2trbufXdFc7UlFGQl8rBlCgSYlyIDzMmOVSfjGhbCtPCqT+VyZOHN1BKehhRDqEcHqFf+JpFgBQqW2ZO3QnW6rBCMVPjopDPKIo/sa//o8I4oZhiXDHJiHKM4ZERlKPjjIxMMjEywfSInGnFY6Yk15juO8GL7gxedCXxokNQAzfwsi2U149DeN0exivheXsML9ujedUVyouOUJ4/Dud5WwTP2yKZeriBZ482Mt22kWePhOcRTD9YzeseX14OBjItC2B60Jd38nUg28mrgSO8Hv2WYXkfI0OTTAw+Z2JgghcyCa/k15mWHWO0bzPyjhCm+nfzRpLLi77TjEmuMyG7w+RQF5NDUiaEW97ScYZlo6L1rFRKUIz0IR9WiLa+cHpxUtrHmEyGQqZEKlUglwww3nMbxa0qupoO0tawn5G7VYx2XmDg0WW6Htyg7f5NHty9Rfv9O3Tcu03nvdvv1UUBGIW374oK74RQn/NC+OXrJe/evET4vhGAUUxHv3m/w/h2XOxhfP7iGRPDL5iS9lCSHsCW1V+xzftLdqwWgPFLdq6ZOf8nXHKJC5wtnu1LWbdwRlEMm8M+ARbD54sjXGcRgFJQGAVY3Be2SNxhTBV7FxeRGDZfDL0I0CjsL/4IjFEqM9AoAqPq+6qdZT8CY1aUBtnRmhyO0eJw9AwwHozUFHcZM6OEfUZdDmzQITVMh4QAbfas0WXvGmPifSyIX2lKvJuhGH7Z52ZMgr0Oe601iBeUxuV6IjDGO+oS76RPvIshCaItbUyilxFxnnokeupxYLUJ2WtMOLTKiHwfMyqCrakMsaAs1JzyTY4cjHHBz9sIGzcDzLzMsPO3xcHXHOvVRtisMcF2jTFWXvpYeOpi5qGDzWphN0udRVaqLLXTQWW5Eaq2Jnxup8JfvJby2Tot5sQaY525FvXNNixZb4RqjAmzI1T5xGchizcY4p4bgM/xcFQ2G7BgoybLYg1ZttWUBZuMWLDFFJVNZuhGmaO60RD1aAOMNxniGGXIlgQ30vatZs9WR8ICdXF1noeL3WLcHVRws1uCu+1ifF018Laeh4f+xwRZfE7JNmdy15mS4qvJLq9lxDgvZpX+57jrfIWH3jzctefhvOxLnOZ/gsv8P+O28E+sMZiFj7s6ga76BIesYMvRbJIvf0vxfSVpt6TsvtbNoRu97Gq5TMSZ0wRXHye4toDAqkP4lmey9mQeK6vKcaw5g0bpSb7MOy4C45+OVfHvhdX8KqeUn2Uc4edpGfwyNYP/lZTJP+87yi/yavjN8SZRXfxNcSO/PFbHz3Kq+GV+Df966CT/llPBbwqq+bRCCL208FXdfWY3dDH77C00L3+LQdNljE8WYVsURUi1G3ub/EhuDmZvfRhbT4Wzs8KKxBpztlb74VV2CPPKa6y68B27Ln/DkYst7KnNZNEqTQIyfNh3cgNbE2yJXa/J7mBttvvqEOWjz/YoFxJjHcjfv5ry3CAKMleTe8CLnANeHE5fyZEDa8g9GEBR7nrKjwk7jBsoK4qkuHAD2VmBJCevIjHBm+T41ezZ5sGmdXaE+RnhF6jJunADokKN2BJswq5QK3aF2rFjvQsbQhzx8bPFeaU5XmtMcF+hg5OnDk5ehpjaLENT+zMsDWcRtcaYlDBrUv0MyQ615sQePxoy1lGfGcyZrLWc3O9KcYoNxalW5CebkpNoRE6SKZnxNhxIsCc1wYG0VDfS0jxJjnMjeZsLe8Ms2eqpyx4PQ2Jc9Ah3M8TLXgcTUxXxXrq6jQFay81QtdJDxUgNDYNlqOsLtvNCVAyWoGq4FBX9xSzRXchSvYUs0VnAfPXZzNeYg6rhMtSMtVETgjAmaizQXYCaiRqG1nroGi/BzHIu9ss/5dixNdSeDqShxo+6Si9qy+yoLxNKtw1pLNGlSZhSfZpKhTodYy4K5/cKhY5ES87n2NOS40JrrieX8r24eNSDi0fdaMl15HyuPS35y7lywpNv6nxorfaiqdKNc6fdOVftJk5r3QqunPGluXQNJ9KtKN9nSlmCLjWpBtSn6dOQrseFw8a0HDbk/BFjzhfYU3PQTATG+uzl1Gc7UpflyLlcZ26c8OLaCReaCyy5UmjD1WO2XD5qS+sRO5oP29Ny1IVLJSs5X7aCygLBFl/OmUofms5GcKExhLNVq6mvWktTfSRXLu/ju2+yuHMtjXsXdnG7Joy2an9uN7givZ/Nu9FeXir6eTtyD+TdIBvgrbyD14r/OjC+Gep4D4rClZifgKIAjP8lhfG9Vf13d6f/g7L4ARz/O8A4LSiMAjAKymJfl6gwdvf08GDwBd19o/R39SPp6kHSL6V9UEHlxYu4Bnhi765JYKAax7O8edyawsvO07xpq2bkcgYD9VH0n/FBUufOYK0zk62+TD0sRjkoRTEwiLJ/gOGBQYYHpMj7pQwNCGrgMIPSUQako6JCKMDgTy3of/S2YD/L++XI+4eQi1a0AJqCNd2DTNKDVCoAYReygS4Ufd1IB7sZkHUxKG1nqL+N0e7HDLe3Ie/q5O7tmxSWFXLscDwH928neV8sEZFr8fQ0xn+FDuu9Ndngrc5mPyP271jF+dNHGOq5w6iiG7liEPnIiHhFZlAxikwuANEw43I543LhBraw7yj7sYZHCMn8I4VxVPmMEeUUSuUkyuFJhoenGFNO8Eyp4JWygxeS80x0FvD0cQYv2lN40Z7Iq849vOraxcvOXbzoiON5RxrT7Tk8ay9mqrOA8e4E0Yoea09j7HEm448PM/k4h0nx8SBP2/cz3pbE6MN1PO+P5JUimpfKSJ4NhoEyFpQpvOzP56XihnhlZkoh5bn0CdP9t3g31MQP0sNM98cw3uuH8sk6nkryeC6/ylNJD8ODw4xIRhiRjjEqGxdnTDGOaOcrhlDIBxgSks/DY+LlnAlpDy8GH/FU2i32JUrkSqTC/+OdOiRNSfQ1piC5Xcd493UG267S/fAbHt75RoTFB3e/o+3eTTrufUfXg1s8fnDnR5Xx8YN79HS18/zpuAiJgrLIm1ciOP7wwzTvhOeCwvi+h/Hlq2EmJscYGZriqaSb0vRAtvnM2NC7fWcjjFCdszdgNjvWfEZ84Iz9LJzvEyAxOWwOKesE+3nBe2hc8F5hnAm7CPuLIjSKJd0LSQidJ9bqCNa0YEsLyuLBGDUOblJHsKMFgEyPUiN9o5poTQsKo2BJi7C4SZsjm7Q5HK3JoShNMjdqMQOLgsqoQ3qEDmnhuiQF6rBnjY4IjIm+VsStNCPOfQYEhR3FvQ7a7LHRZK+NJvH2OsQ56Ih29R4HXfa6GJPgbkqSpymJHsLH6JLiqc+RtWYcXWtK/hojSvzMqAqypjrEitMRtpRHO3Jokzv+XsbYuuhj7mmGzSpLHFaZYOttjO1qM2xXGWPpqY+lhx4WnvoiMOo4a4vAuNBaA1UXY9TdLJnjrs3XflrMWq+FRrwdJqkrWBZtyaL1Rsxfr8MXwYv4q/8StHfbs6psA455fszfYsCCbUYs3mXO/G0mfBmly2cbdJi3zgC1UCMWROgxf6MGBlt0CEyw5UCaN0d2rCDcSQUXk1l4Oauz0kkTTwc1XK2X4Gq5mFX2qqyxXYKT1p9ZbfRX9oeYkhFqQoqfNrtFYFzECp1PRGD0MlzISoPFeKjPwXnhX0VgdF/wR7w1PyXAQ4MwN32CfJ2IPZLGgSs3OH5HQtZdKftu9pH3bR8Jl74hovY0wVXFhNTkE1iZjW9ZJmvKc/A8dRyH6mrUjpfx5dFiPj5azh8KKvjdsSp+lVvCzw8e4eep+/lVajr/lnqI/5mSxy9yq0RV8aPiRn5dWM8vC2r5WU4lP8+t5F+yyvjZ4ZP8Mq+C3xfX8eeqVj6rfcCcOsGKvorF9RYsGioxKkzE7NBKgqociLsQREprNKktW0ioD2VnuQO7q0yJqlyLa2Eu9meu4nexl62t/cTVX8U10R/tUEM2Hg3hQEUUW/daszlcg22BWsT66hCxSpcNQVbEbbIjK8GDoixfERhz0jw5kubJoTRPDqev4ki6DwXZIZQXbOSEoDIWbKCkcCOHs4NJSV5NctJqkuK8idvuyY5oZzaGWrLGXx1ffw0iwg2J3WDO9nBz9q6zZX/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Jou7qb22fXc/eMPw8qVnK7zh7J3f38oOzgpaKHtyN3Qd4F0n5+GGrnpbyNV6IN/Td1UVAZ/zOF8c3Q34PiO2U3M/NfBEZBUfwAi8Lj/ymFcXpydAYY+7oY7J0BRkFh7HjSz1D/IMPdvYx09TLcI0XSL+fm7VvsituIg/081q6Yxe6tOtSWb6T7Vq14tu1Fewcv2r/neVsr021NPHt4mTcdD5nuG2RwQC6OdGAImTCDwsk+BbKhEQYlw/QPKBmQDtM3JKV/SMrAkJRBoUNRmJ8oiv1SCcIM98mY6JYz0T3EeI9MnNGeQYZ7BhjuHRRH2duPvHeQod4h+iUD9Mg7GJA9YLjvLlMPbzL6zRW+OVFI4f7dpMSt50isBwnrnEjcGkR+/gF2xW9m+7YQ1q4wJsBDh2APLXatX05eagS3L5czOXSPcUUXsqFB+hXD9Con6VdMIpcNMy6RMiHsZIrQKJ3palQKl0Zk/xswCmlpQVFUjEwgHxYeJxkZnmRcrmRK1sH0YCvT3Xk8fbyD4Y5Yhrr3oOxLZnQwm3FZEROKSiaHmxgfvsz46HeMjd5hbOwBY+NtjI10MKrsFs8aTsgljAowN/CI4f6bjEmvMyJp4dlgOlN9sTzrj+alZANT3QG8kUSCPI5Xgwd5rahhWn6JscGTjPSlMDUQz/O+jTzvXcOzHncmur0Z6dnGyGA1I0J9jfQ1cokwz5HLnqIQ7m8Le59i9ZAMpWIGooV/iyHFCAq5gjFpH5OSTsalTxiW9aCQdtDXdomHZ9ORNe5i/GYRiid3kXbe5ckjIdBySwR9AfZFYLz/Le33b9D14DvaH96j/dF9ERo7Ht1noPcJr6anePvqBT+8Eq4lveTtq+e8fj3FD6+EMNhbeCns+44wOSVhSC5DIZkQgVGwpLes+pKt3p+Le4vCmT9hhL1EYRKCZotgmBYhFGrPJi7wS5LeW9LJoXNJCV9IctgC0ZIWQDF9g5BuViE9UijnFsIvQohlGRnvQTFzswaHtmqTHaslVusIECnsNAogKUDl/g1LORilSla0Oke2aJOzWYsjMZrkbNIiK0pbtKTTIzRIj9Akfb026ev1SQ7S+9GSTvKzIX6VOfErTEjyMiXO1YC9jrrEOeqKkLjbVpPddprsER5ttdjtaESCuxmJbsaiPZ3mYUiGhz75a00p9DGieI0hFYHmnA60oibUhsowa0o32JMWZoevmz7O7iZYu5tjvFwXWzc97LyMsfYyw8bLFEsPA8xcdTBz18HYXRcdFx1Ul2ux2F6LJc6GzHU2YImvCQuD9VgUqYd5mhvq22xYFmPJ3HB9Zodq8Kn/fGav08LuiC/upevQ3OfIrK2GzN5pwqxtRvx1oya/D17Kv/sv4lPfZSzy00YjUh+THUKBtylhcebs2m7FjlBTnPU/w15/Ng7my/B00MDDXg0XyyU4my7E03wJ/svVCXFUZZXx56zU+yMH1lmSEqBL3Co1NrkswV3zzzhpfCruMK7QW4inxhxcFs7sMLrN/wMrlv0ZL+t5RLjoss53Oduzk8i8eJnSW70cuSsh/VYvBd/2kX7jLlFnzhBaVUpodQF+JzLw+xEYi3GoqUKlqJgv8opEYPzjsUp+e6ySXxwu4l/3Z/KvScn8Ji2Nn+3L4H8kZfObvCp+W9LI70qa+Ki4gY+K6vn1sVpRXfyXzFJ+kXOKX+VW8KvcU3x0ooW/Vt9nYcNDdFsuYH/5BNZVWdgWbsG10IvNF9xJvh5O6qWNHLq+iUNXA9ld5sXmcmdCy2OwO1KB5Ynz+DXL2XJxhNi6S5htdcRxtzO7SyNJzg9kx25rooPV2OSnzsbVmmxYo8eeTZ6k7/UidZcTBxNcOZTiQWaiM5lJLmQmuXI4xYvM5BUcTl1D8eFwyvIiKM5dT0lBJAW568nKCCQ5aRWJcSvZu8ODXZtdiA63ItBHA1/vZawL1CImTI/NQbrsDjcja4snRTuDKIgJ4HCID+khLuwLdmBvoB3bA2zZLACknw0xvlZs8bVgl78FcX5mxPlYkBbiKvYoNhzaxLm8aBrzwqnK8ubMUW9O5zpTctCMoykG5O6zJyfNkcwUBw6kOpKW6kx62gpS9noQH+PM7lAHYlYYE+JmiIulCjrqXzJ/8SfMUf2KOZrzxcst2jZ6aFsI6WdVNA2XoKG/gCUas1ig9iUL1WexSGs2i7XmoaK/BHUTVTTM1FEz0UDd3ECs21mkOw91o7kYWyzB1GgB7nYqbA21JGOHLS3lITSdWsuZ8hXUlbrSUOLAuVIrzpUY01ysT/NxPZpL9Ggu1aelRI/WIm0uHzfkUpEprflWXDjqwIU8F1FdnAFGT84fcePSEXeu5nlyvXAlV0tW0lrsTlORE83lLjRXuHCu0onmamfuXY6i+5tkmot8OZlqS3m8CZXxBtQm6lKboMG5/bqcz9ClJdtoRmHMFJLSgiW9XBxBZWzMceRqqQdXSoVqH0suFZpyqcCYS0dNuSx8jbnWNB6y5Ey2BU2FTpw5ZkdDmTO1p1yorXKnodSZ80cduHLUhatH3bl8zIsrZau5VePH9zVruHPam0eVnnxfa4nkTgqMCGpiD+9GbsNQpwiMb2QdvBh69F8CRlFdFO5PCwlr5RMY7obhHnEEaPxRYfy70IqwV/gPdguF1z7sN4qw+H9yh/G9wijsL4p7jD1tSHpuo+y5y2j3A8a72hnt6kHW2UN/RxsnizNZbj6XlQ5fExW6gOLDa7l78QTye51M94wz3ikTIVPxpAfZk2GkXa/FTsb+AQniDEroH5QyMCjY0ENIpUNIREtaKp5v6xVOBCqGGJAMIhX2GAclDA1IkAkJ6YFBhKT0/83cW0bVmaBpu9+Pc85MS3VXT0t1dZd2ecUTgru7uwVJgBgJBIIFSII7bFyDBKIEiEFcIF4VIRBcNnuz2Wi0ZKqq5zrrfUmqeurrWes7a86P+fGsdyMhshYrF/fz3PctnxTelqOUCiNDMT7BlFTOlFTB5LgC+ZjwnF6csTkUY48ZGBxmWPqQSdk95A8u0X2klvOZe6gP9yNnvRlp67U4uFWLy3lB9JyuYvBeJw+67/LgwR0keSkEeloR4GpEiLcZqVEeHC3fieJhG99M3WF+slcMB5+Yfcro1DOUygWeKBQ8kUtFQHylMgpKo/D6VSSP8BRW03PCWnZ+mukFYWaYnheyGed4MiPnmeI+z8ZaedqfzouB7cyNRDE1kcWCso6nc+d5OvuAp3OLjSWPnyyw8HSGuWeTzD6VMy90Us8KQDbP9NS8uA6eVypZUAp3lt3MKW8wo7jA7GgKM/2beDzoz9ejnnw9bM/3Mjd+mArkq4lNzA2HMzeSgHI0BsXINrq7XHg6spnnQyG8GNrKs9EEnsr2sTB1HaVSgPyvUUw9R6F8zNT0jGhuEQLIZ2YnmJ6eeNm2MiMqqE+FWsApOTNTk0wJTSyToyxM3Ef5sJ3BC2UMtGczd6uKhb7zjA08YrBXMLTc52H3A7of3OfevTt0379N74Nb9HXfZODhTREUBePLsBAZNTbM9OQE338j/OC1aAIT1tLC6x++/4ofvvt2ERi/+ZoXz2TMzo2imJKjlD/h+eQYBySb2BXwEfHr/ibeLu7d8LEIiimikeUzskOXIsBijuB4DhVW0Z+Lz4wtwu2i8PHlpG387EdgFEwvAjAK4dzCvALCV4qiAIzl8dqU7dJGeC3AojDC54kKpKBC7lhDyU41KuO0qd6lQ2WMlgiNJYJT+scbRiGbUY+CMH0yQnRIDtAhJcCYFH9zkn1NSfYyIsXLiGQPg8Ugb3tNdttrEm+5lgSLtey2UCXRUo3ddrqkOBmQ4WxAjos+End9St11qfMzojHAiCY/fVo2mtO2yZrWTdY0b7HmwA4HkgOMCXTRxWedDY4+dhjaaGHpqIWpgxb69lqYuehj422CuZsu+g5qaNqpisC42k6dlfaaLHPW4UN3XZZvMEQl1ACDREscC31ZvdOY5eHGvLdBlY83qfNOwGesjjPCutwPkxJv3o3U5O0oTd6N1eWdKC3ej9DEINcFnRRbtGPNMYu2ZLPEn/hSf6Iz7IhKMiMi3oTATZqsC9DFxmo1liarcbJezTo3HYK8jAhy08fLYg0b7NSI9DJgi/1qXNT+xFbbz9njrSIqjPGea1mn9z6+hkvw1FsqrqTdVT/BZcV7uC59C/elb+Kn+h7W6m8SaqfGVl8r4nL3UHrpIsfuS6l+IEfy5Rj7v5RRdKuH6BOn2Hq0iS0t+9hwQELQgSLWNZXicqAGi8NNrGmo52/V9fyl+gB/qjnM65UH+U1ZHa8VFPNaZiZ/Lizg1xk5/FZSyRt1rfyp8Qx/ajrDG01n+NP+dn5dfoRfFB/glyVNvFZ2gN+WH+TXpU38PxXHeaPxFktbbmNz/RI2ZwqxObQX+5pNeNTYk303kLzboRTdDKXqTghN99dTcDqa+OO78W0ox6ToKpYNl9lyTkl8p4y4c6fR3GGIS5I9qQ3b2J3lyu5dZsRu0SIiYC1hvuqEemsRt8WOgiRv8Y6xLMub4gx38pMdyE+ypzDViaI0VwqSXSjL9KVWEsL+0m3sL9tGU00EDTU7KC/eTFqyl1gLmLbXm5QEDxIj7Yn012ar52oiAlSJCdEgfos2CZt0ydhmRUmkJw27NnJg1zbKwrwoCHUhNcSWxGAbojdYEe5vRliAKTsCzYgOMic2yIw4fyHA3oba3Rs5WRzH2ep42isjOF6+kdYKX47XuNNSZcvBEjNqcu0oz7alOMeGghw78vOdkBR4kpHsRkKEPWEBZgQ76eBquRYTvSVoa33CGo1PWKH5OSt0lrNSbxVallroWGqjabwWHTN1tM010TRVZ7XuSlbqrGCV3ipxZa1pro2OjVABqCE2vaib6ohra02jJRhbfE7oZhviw53Zs92ezAgb8nYa0VLsRvt+X043eXGy3oWOBgfO1lstBnA3GHCuTkeExgtNelxq0uNqow6dTYbiLaNgRDlfabm4fq505oLgmK5w5VyZK5dK3Ogs96SryovOGk8667243ODOxUYXLh5y4fxhJ84cduDBpQhGbqRzoiP4UAsAACAASURBVNyT5lxbDqca05puxElBZUzT4EyuLucKdLlQYsTZamtOFJtzvMjqxxvGjnIXERivHfSk84Az52otuFRryKUaPS5W6XO12oIL5eacLjalTWLCKcFks8+WE3V2nDriRMdxVy4ddqOzxolblS7cKnemq9yBK8L9Y7UtV2ps6aqx5Ys6G24cMWTiiwz+Pi3E4IzwH3P3fgTGH6YG+Xa6j+/+0djy8rXQ+vLD9M9GAMWXK+ifVEUBGBcVRuGGUTC/CDeO/+vVKvn/r+d/ZyUtml5EYBxiYnQRGKUjvcjHbqEYv4tyrJfp0SGmhseZGpUxMTTM5Y4TBPs5Yme2hg2en5C7244vzzUw1d3N7KCU2TE5CqmUcZmUIdksfRNfMSRbYEI+hlQ+zrhcyrh8AqlcAD+FmKcoOJyVsgmmZROiuUIwvsyMy1A8EioJB5Dd7UXZM8Tc4DjzIzLmxoXwbjkyxYR4tyjcLgp5iwJkSieEEW4cFciFiB7pDIp+BdLeHobuXaGzrYYj+YlUR2yiPMiDCn8zDm4x5OROHXrTrJA3RvLs5hHmBu6JsTwC1F66cIHgAG88Hc3wd7MicasdVXtdude6l2fdB1joO8OcrIfJaSVj00+ZnlngsWKS50r5S1VNCPX+acTsxpdB369yG2fnBaPLq5libk7J4xkpz6bu8UzaxpPBTJ4NhPN4KI6F0QK+UTTz/fRdvlXI+Ubxgq+nvuer6W95MTvPszkpz2YHeDHTx3NlD08VD3gsu8vjiVs8kXXyRGx8aWFufD/TI9XMjmQx0xfF40cb+brfmxe99jztc+DJsCcLI4HMDW9kbmATioFo+u/toqnMnL6uaGZ7cnkxXMPz8aM8k19mQdmLckbO5MwcCsHsMzOJUoDEuTFm5kaYmR1hZlpoXFEwq5hlTvGE5wopTxTjKJVTKOcXmJkcYubROSavVjDWnsHM7QYWBs4jH/qS/keP6Hn4kIdCQLc4D7h/7wtxLd374A6Pum/T91CI0rnH4KMexkcGmZJJmVVO8v23wv3iN/9phJW0AIw/fPUd3zxeYH52GKWoGE+KCqMAjAcLN5O4/lOxI3pP4IfizaJgbhFgUABEARbzwl/OjmXkhgm3iwI4Lnm5ll5O+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PN5iwJEgP9TBD7NKd8Cj2Y0W4Pu8Hq/PuS2D8bLMKhpl2mEpcWJNsxl93rOWdGC3eidbio1hdrEp9iDgdT9jRCHY0bSdx/3aK9odTU7GRqgIf0pNtCNqujvc2bTyEAPH1Zri7GWBnsxJXBxX8BGh018fPRo2NDhpEuOsR4aaFh9Zf8dB6gzi3FaT5q5PgpcoG00/xNVqCl/4yPHWW4aWxRARG4YbRY9lbeCx/C8u1fybYdAWbPc3YnhhG0dkOWu6Ose+BTATGhjsTlN3pZ9eps2w7epDQljqCmgpFYPQTgbEa0wMNrKyr4f3qOt7ad5A/7TvM61UH+W15La8VSHgtM43f56TzWkYmv8kr4Y2aoyIovtF4hjcPnOGNxnZ+XXaY31Qc5jdlwq87yO8qDvG7ysP8svw4f6i+wqqWm9h1tmPeuhfL2jAcKnxZV2tJaU8gFfe3U35rA/tue9Dc40vJpTR2ntyP7b4ONAq+xLKmk8gLEyR23sehKA7DXab4pDqwp8Sf+AQr4sP02Ll+Ldt917DRdRVbPTSJXm9OSpQjabF2ZCU6IElxQZLiSN5eWyTJDhSlOFGY5ExZuhc12eupz99MQ1EojRU7qK/cQWXJVnIy/UnZ6yFCY0qCO3si7Yj31yPcfTWRPqvZFbSWuKA17ApSZU+ILtnb7aiJD6JxbxiNe7ZQFO5F2kZH4tZbExFgwY4NloQHWRIWZEH4BjMigy2J3WBJ/Dpzinb6cap0Nx2Ve+iojud4eSgtZf4cr/Kkrdqe5gpLmoqd2VdgT0WBHcX5tkgkjuTnu5GV4UHcTgcCvfQWYdFgKTq6S9AWVsyan7BaewmqBqvEW0VNMzV0LTTRNlVDx1wLVSGs20hYNa9htcFaVE3U0TDTRNtSF11rPTQFoDTXRMdEDQPTlZgKpp2tpuSn+JCf6E5+jCOSaBsKoww5mu/I8Sp3jte4crzKgfZqe85UW3GmypQzVQacrdHlQoM+FxoNuNSoT2eTHl1NRnQJrS+1ZuIt48VqWy5WOXCh0olzZU6cKXHkYokbV8o8uVruQWelB9drvblW78mVOhcuNThzUWhfOejMreMhdHdEcbrCndZcK5rTjDieYcSJDD2Op2txtsCAcxIhvNuYjkor0SXdVmjJiSI7jhfai9Ne5sD1Q15cO+TK2RpzMYvxQo0O5yt1uVxlxrlSM05JTGgrMKGt2Jy2CitO1NhxvNGGk4etudDoyNVyJ26WunK71IVrZXZ0CnE85dZcKbHhapE110vN6WrUQ3Y7A6b7+fvMOAgr6akh/kNYSSsH+HamDzEa55Wx5eVzERgFJfEf5hUwzgy/XEELoPjTaxEYpwb5TvE/DBh/vGF8eb8oHRlgfLSPsfEHjE30MTYxyphUxtj4JBPjCsZGpNy/e5+kpGRs7G3xd1UhfosxRyt2MXKnndmRu8wI4KToY1TZT//0IL3TI6IbWYjAkU2OiqaUCQHwBAVRyEqUTjAtlTIvlbIwNs7z0UnmHw4zc7uXkfYubtc0czF/H7eqjiA93cXzLwaYv/WIiZ4+xkeEVfoI48MDSIcfIRvuZXKkh6nRh0yN3Ec5cg/lo3tM377DwPHDNCeFU7bNmz1eNmRv9Cc/2JM7hTuZqdvOWLo5ylJ3vjmdxg/dp1kYfoh8fJKRETn373VTKsnH3cEcXxdL4kPMqYgy5XyeGxMtO5GfzWah7yyziiFGFdMoZ+aYV8h5Oj0pwpEASP9phLDvVyM0mUxPMTe7GJUzMzeJMLNCkPfMBE+Vj3guv8Sz0RqeDKTwpHc3z3sy+W64DsbP8fexu/x9fJAfxkf5QdrHDxN3+EF2me9lp/hmtJFvRhv4aqSGZ0OlPBko4MlALk8Hs3k2lMmL4QxejGQwO7SPOeH2sS+L7x7F8eJ+KI8fhjPTF8tUfyJzQ6k8HUphZqCKntuHCA82JzPWj1vt9Xw92cszWT9P5MMsKMeYm51gRsiEnJlgemacmdlRZmaHmZkdYnp6WATGWWElrVCK96uPZePMy0aZlI0xMy1jeugmE9camDiby8yVUp4PXUIx9pC+/l56HvbQ3f2Q7u5ueh4K4dwPeHj/Hj0P7tHbfVcM63708J64khZhUb4IiwszU/zwXwDj9//+Nd88+YoFoS5Q0ceUchCF8iUwykfFWJ09wZ8vrqGDPhbvEQUHtDDCrWJumACJy8jbsQxJ5AqKo9cgiVxN/o5V5IYJgCjcNQrq46LZRYDGjM2CIilkL/6kMIqr6DhNERaLYzUojtFAgEhJlOCYXoMkSgBG4b5RhcLINVTEalAVLwCjAIsaVMZoUBKljSRCkwIxXkeLokg98rbpkLpBkz3rNNntrUuynxmp/hakrDMl2deEJF8TdnsZkCBAo6MW8TZq4ko6zU6LDHsd0uw0ybTVJM9BmxInXSqddal106fRx4jDgWa0brTmZKgtrVvsaQm151iYAw1h9sR66LDe3QAXdzNMHYwwstHG3FYDY2sNdC210TZXR9NMBVXjFawyXMIa8xWoO2uyylGD1a66qPib8cEmUz4N1kEvygzvfG/c8jxZFqrNXwJW826IOh9v1sA4yRaXCm8cq73QyDDn/Wh1Ptilw8e7dFFNNmfLsUgyL6ZSeCmdkvZ4ig9soa46hOai9bRJ1lO2xwk35w/wClbHZ7MRG7bZ4r/eDG8/XezsluNkswIX8+Vscddni5M2kR76xHjqEmj8IW7qf2SH3cekB2iQ4KXGRoslYg6joDB6663AR2sZHqs/FF3SHsvexnXp25iuegP3te+zwVGfkMhgitpP03ZvnLqHk0i+HKf6xhhVXwyzt+MS4ceOsK2lnuADRQQ1FuDXWIxzUxWG+/fxeWUp71RU85eaJv5Yc5DXqw7wWkkVv8rN5Xe56byevofXszL4RXoOr5fU88eGU/yx/hRv7D/NH+qO86uSJv6tupnXKw6Jwd9/rDnKH2qO8ruKk7xVc5VVh69ie6kNrfrtGJQEYF/qSvB+C/b1+VP/YAtV132ou+7IsW4vCjuzCG47g3bVHVaX3se+7iZx53qI6WjDMisAk0RjNua6EpNiT2yYPkmhesSuVyPEeQmbXNewzUOL+PVWpOx0JDnaltQYG7J325O31568Pbbk77GlMMmBwiQnSpLdqEzzozZnI7V5m6kr2kZtWRjVpdsozA8iNcmD5N1uJCe4sjvSlt3BxkT6qBLusYwYvxXE+C8lxm8ZsX5r2BtsgCTKk4b0MA6lR1KbuJWMLZ7ErbcjMtCabX7mbA+0ICzIkm0BAjBaExdiQ5yfKSkbHTmUE8XpymTO1CRxsmInreXBtFV601btREu1LUcr3Ggsdaa22IEyiS1FEnuKij3JyvIkYocNvt762Fmpom+4Ak2D5WgarBBXzmt1lqJusAptU1X0LTUxstFBx0wDVSNVVhmosFpfBRXDtagZCe0tazC20UbTaDUG5qqYWGtgaqWOtaUq1uZL2eCjRu4eJ4r2OpATZUbeTjOKYy0oTzTjqMSJlhInjhU70Fpiz+kye85U2HKmTGhVMaC9XJdztQZc3G/EpUZDOhsN6Go05lqTGVfqzbhYY86lGmtRjbtQac/ZMjs6im05X+rCpTI3rpa701nuwbVKD7oq3bhS4cTlameu1LnRecCLrgO+3DwUyPlKV1qzTWhO0aU1TY8TGbqcyNThbKER7RID2ouNaK+wFE0vrRILjhfZ0SaxozXfhlOldnQ2uosKY0eVCef36SECY4WuGPh9ttiEk3nGtOWZiuHgzYUWnKiy51iNGc379DlTbculEheuFXtwq9yT2zWudFXa0Vlix+UcWy6kWXI5x4RLVTpIr2WKd4v/MT0BgullalgERiF78b8LjMIK+ie1cVhUIAWV8X+UwigAowCJcumwaHoR43VGBxkZG2VYOsHQhIJB2RRDEzKGRocYGR1gcHiAK9evY+XkjoeDLtv89EmLcaHzdC6Tgx3MSG+hlD1EJu9nTNHLyPR9xqceopANMSkfFltVZDJhtSxkJiqZGVfwVKrkxZiCp49GGGu5xOD+09zMquX63nIuReRyISyLs6HptIemcTYimxvJldwuPcK9hpN0N53gwf4jjLY0M97ayPixSibbSpG35DHZms34oUyuZe7keIgDhz2NKHPUJ9/Phc6jBxnoPMNXN5v5rjmRhQwrZLUh/P3L/Xw73MX0+AAj43L6hsYYGOin5Ug99ubq+LmZkLLVnAPxZlxONWGwyJqRukBmrpbyVHqH4fFh5OLdopw5haCYyn82k/8JFhdBcooF5SwLSiH4e5oZcWbEEOsnShkvFL18JbvIk+EDfDWUyb8PRvF1fwzP+3fxtH83TweSeNK3l6eP4nn+KIavHkXxdV8M3wzs4ZvBRL4ajOX5wE6eDUTwzVg8X4/u5evhDL4eKuCroWJmR6/yfOI2fx8/B8NHYPgQz/uPMDt4mqmhi8wOX+br8as8l/Xy6P5D3Bwd8HRxpOP4ceYmp5lXLLAwOSc2yQh3kk+nZcxNy1+O8HqCWaVUbFoRoFAY5ZQUuWyMsbFxMfLosbyf5yPXUNzYz+gZCYrOGp4PXBRjl4aGR+npG6Sn+744vWIw931x9Syspx91P+DRw256Hz7kUU+P6IqelI4xOzXJ3LSC+f8KGL//im+/fsHzuafMyiaYmeoXFcYp5SQzk0/FG8bDxVtJ2riEpKCPSRaAcbMQoSMA4+dkhgoq4+dkb/uM3LAlFEatpDJBk6pEbUpj1UVozA9fTc42IbB7JXlhi5E4gvElL3wN+QIwCnE6O9eKcCjcLgojZDC+gkbBACPZKYDlajHcW7JThdJYNUqj1RaBMV6bihh1SoSGmJ1aFOzQoCBcg/wwTXElLZheXgFjgpcOe31NRGhM8jMl2d+MJH8zdvsYEe+uS5yjJnEvgTHFRpNMOy2y7NSQOGpT5W5Ivacxda4G7Hc35PA6Mw4HmNMcYsOpMGdO7HClNdyZ5ghn9oXZEeulh7+rAQ4uppg6mqBvpYWRpSoGFurommujb6mNroU66iZC3+1SVpkuY7WtCsvt1FjqqMlyXyPe32bGZ5t1MYg2xTfPE7skWz4OUuGt9Sq8v0mTtTFmbGwKx2ffOtxrvTErcmBVqhHLkgz4LEYTG4kr6ZdSKb+cwb6zyVQ2bWZfmRuHy3xpk/hzOm8DdbEuOK76LT4Wn7DeSx0/Px38Nxjgv9mYDZtNcXVRwcrwI/zt1rLFUYM4HyN2eeuz00WVzVafEmz0V2JdlorAGGz+uWh6cddZ8lJh/Bxf9c/wWPEuLp8JTukPMFrxZ2yWvImH6Vr8QwNIO3SYIzcHqe1WUHhfRvWNcWrvjpN2rouIY81sP1ZHcFMhgfV5+DRIcGgoRWtfGR+VSHirtII/V+3nD9UHeL2qiV9ISvmXzAxez07h95l7+W1GKv/X3hT+NaeUPwiZi3Un+FPDSf6tpoV/LdwvwuJvSpv4g9BFXX2E35Ud4M/lJ/is4QZqR7vQOFjJipINGJQG4Fjuws7jThwa8qPxy0DqO31p7PTg2F0fcq+n43G8i2X7ull7+EvcD39JfHsnEUfKscv0xiBOi8gSL8KjjIgOUidvhxkxPipsclpGmJC4EeFORVwQxSn+SFJ9KErzJjvRgdw99iIs5iVYk59gQ168DZIEeypTfanP3khNdgiVuSHUFIeKwCjJW09asgfJiS4kJziTEG1LXLgVUZv02OazjHCvT4gPWEKc72fs8l1BrK8qieuNqUzayIG0aA6kxlKVuJ2ULV5ErrMizNeMHQGW7Nxgww5/CyL8LYkOtCAxyII4f3MKYwJpK91LR00q5+r20F4TxsnqAE7VenCqwYVT+9fRUuvFwSpXqkvsKRZ6yPMcyS/0JyXdHy9fQ7S0PxVvEldpf84aQWHUXsIarc/RMFiJnrka+uaaGFrroGeljY6FJroWGqjorRDNLpp6S9A3XIax8VKsLJZjafo5lsaf4Co4/K1W4e+4ksRQA4p2W1CaaEJxnDElsaaUxptRttuU2kwLmnKtOZpvR6vEgROF9rQX2XKm2IoOAbQKdWmv0ONCnRFXGk1FZbGz0YTrByzo3C+oeaZcqDbnQrUV5yutOVduw5lSGzpK7DlX6sSlcleulrlxpdCJiwX2XCxw4GqpK9dqvLhRv45r9V501rpwtsSSlnQdjqVo0pKixalsfU5k69EuMaItT5eWPD1Ol1vQKjGhtcBiMYexwJZjeVa0SYQgcaHtxV4MDT+/T5+LNXqcr9DjXKmB+DVO5BrTlmvKkSxjjuaZc7zMjuZyY46Ua9NRacfFEk+ulqzjZnUAXzT5c73Wja4iF65luXMj3ZPLmRZcKNVl/GoOKMeFtgqYfQiKkZ+AcbaX76b7forO+f+oMC4C40/Q+Cpa538WMD6bFzMYBWCUv1QZZaNDKAalyEZkSMdljEvHmJA+Ylr+AMXoTWTDN+m+d5mKSgleLqZ4O6sTGqzLvtL1PLheh3LgC2YHZUwPPEY5ssDUuIIp6RiKiWEmJ0aZlE4wKRXyEIXawHmxR1rZM0HfhTtcq2vjfvZ+HqbV0RWWQ2dIGjeD0rgZmEKX3x46/ffSFZxG16Z0vthSyP0txTzYmsej7emMRCYyEb0D5a6NPEkK4PFuF57stmMwyoxmrzV0OC7ljM0KemKD6KkqZPzBA0b67jN1vZWx4i08yXBk7FgiTx62MT18i9HxYR6NyRgYH6f74R2a6vJZ56rDjo3WFMXa07bXgi+yjBnI0GCs1A5pSywzD9uRTgyJVYQKpQylQire601PTf7DUzB9LNYJCveMix9T8HjyGY8VT5kXKv2mhbzDx8zPPOexkM84NcXXU/08l17j2chhng4W83g4m/mx3cxKdzI3Eca8NJSF0e08H97Jt8MJfDuSwrwQ1j2UwpyQizi6l7nxVBakBcyP7+PxeCvPpJ18Jb/P3PRD5uRdKLoPoLhRxHcjR/lq4iJz8i9QyvtYmBrmubxfDFi/330dVy8L7N0NaOloQD43ilwpZ2ZylgX5PM9lc7yQzYkxOo8V8ywo5pifFNbPs2LAubAenhXuGKdHmJoaZHT2GXLlLM/GvuBxVyXT7WnMd1Ww0NPB9Fgvo2MTPBqU0ftoiL6e++L099ynX3BCC1E6Dx/Q/7CHvp5eHvX08ai3j5HBPjGSZ074vYSYo2nFP11J//u3z3gu3H1OCX9G4XxgEOXMkGh6mVU8E4HxSEkoKZuXIdwsCiPcJgp3i4K6KKyic8OXiiOoi+W7VKlK1KRil6YIjAI0lsVqIkBjXthqMT+xaKc6eWFCPM4aUWF8tZYWFEbB6CKAouCOfmV8EdbQhdFrKIpZS1GMCiWxqiKUVsSpU52gRXW8JhUxapRFCUYYIbhbg/yXwFgYoSsqjMINY0qgLgIw7vY2Yo+PMXt8jUkOMCd5vQUJPobEumoTba9GrPVakmw1xaidPCc9ip21KHfVpXGdGccCbTjmZ8URHzMO+pjS5GNCc4gdJ8JcaQ1z4eAWG2o3mlMQaEiYs5oIjI5uZlh5WGPubIyxtToGFhromuuIwKhjriYCo4rJClStVFhlvYbl9mp8bqfOJ27avLlJj8+36WEYbYJPthtW8RZ8tEFQF9X4KEwf81xvQprC8Ktbh2uVC/rZpqikGqCeZY5uphUhB7eQez6J8lOJVB7ZSW25L0fzbWkucqVZ4k1Lph9VG62IWPseEZqfEKjzAevslxEYrIvvZgN8g/VwdVuDm/0KAhzW4m++jFA7FaLdNIh1V8dX+038tH7PDpsPSfRWY7PVcvyMl4k5jG6an4sraV+1z/BY+S6un7+N24pPsFT9AKdV7+GouwKXADf27m/k0M0B9nUrkNyVU3p1WATGzPPXiWg+SujRWoIaCljfkIdvQyH29SVoVpfwUZmEt8srebO6kT/WHOB31U38q6REBMbf56bxQXk+v89K41+SU/hFTomoLAqw+OfGU/x+Xwu/KF4Exl8W1YtNMb+vPCQC49tlJ1h7+C4Gx++wrDKXDzK90Cn2x6Xak8xrQRzu96bxhhcHrgSy/7w/h66vI/P6Hlw6brDkcA9rT18huKOXmGMn8C/YheUeZ2xSjNie68TWrZrEB2tSFG5O5lZjEoMNyAi3Jz/Sg8JwH4r2+onGl6xEZ9JircmKtyEnwZrsXRbkxFqQHmFCTowlZUle7MsIYV/WRiqygijLDaYkP5iC7ACyM3xJ3u3C7jgHoiItCY20YHuYAdtDVAjz/YQY7w9J8PmE1PUqpAbpsTvQmOxwdxqTYziYnEBjchwV8dtJ2+JF9Dprwj2MifA2JXqdBbsCbUkIsiIh2JQYfxOSNjqxLzmMtpK9nKtNor0mklM1GzjTuI7zh7w53bCOtjovjtS6U1/lTGWFCyVlXuQU+LI72RcffzMMTFazUnA6C6CouxQVnaVoGKxA22gV+maqGFhqYGClhbGdgdgCo2e8EhMLFays1+Lmok2gryHR2x2I22ZD7GYzQr3V2Oi2iuj1wr+VA8WJ1hTG6iKJUqckRofSOENRXaxOs6I+z4ZD+fa0FDhzotCFE/kOnMqz4UyhDedKrGgvMqKj3JCzNUacrzXkfLUe52v06dxvSud+My7XLq6mhTq+C1WWnC23oL3EnPZSO04V2dIhseVCoQOX8u25UuDI5XxHLhU4cbnYja5Kb67XuIk3ghdKzGhOUaMlRZ3WVA1OZGrTkqEltr405+pyNE+PEyWmNOcZiirhsXwrmnMtOZJtzrE8c06XW3GxXnBCm4t/PgEYz5XrcabIgNP5RhzPMaEl25TmLFOO5lnSWmzH0RIjDhVriArlmUIvzkp8uVThz7X9/lyv9+ZqgRtXkz25sdeXa9kOXCw2ZOxSnhijw7QSZnp+Bow9/21gFKHxpfnllfHlf/HDt/zTEasCX95YvXr98+fPbrDEAOKXmXL/7JZRyJsTR8ie+ye/9qtnC0hHhUidYWRjw0yMDjEhrHmHRpCPjjExNop0TFAf+5GPPWRyrJuJ4fuMDj7g/pc32Bzih5OdFl5uq0neY0Pr4QRGes4xNdTPzMgM8oEppsanmBwfZ1I2KuYjSoWA7gk5syOTPH0kZ+F6Pz0NHdwoOMiN/CbkJ7r4UtLE+YhsrmzP4m5sKV/Gl3FvdyW3Y4vpCs2iKziVTv8sbqzP55p/KjcDE7gTGM7dgA30h/gi3eyKPMQa5UZzxrZYc3u7K3cSQxhoKGTo/ElG799DMTLKwv1rKJoymE134+tkM8bPljHVc5Gp4fvi33t4bIIx6TjXOs+TGB1CiLcxhSkhHM4JpiPHmftlJjzMUaO3wIK+uhDx3k451I1sTIaQAymbHBDBZXpSJqpdgrFDOTnJzJQQtzOF8sdRMqeYY25qTozkmRXCsafnxF7o+el5BKPKY6WMx1MjPJt4xPOxWzyRnmJBtp85eSlz8lxmZRnMS/N5MlbJ8/FaXowf5NnYWR6PnWRuooVZxTFmZ9qYnTnD7PQN5hS9LMjlPJE95mulTVXopwAAIABJREFUgqdDx5FdjkRxagPf3M7gh+FbPJMJTTuCIUXJE8UY88ph7j/sYsfO9fitt+dE+36UM8NMK6XMKSZZmFTyWKbksVyJUlAYFUqeyuZ4PrHAE9k80wqF2FIjm5cyohxick7KyJycaWk3C10HWDidxlhnAbL+DqbG+5kbmkH+SE7PYD/dAw9F57Pgfv5xeoTXD+nreSiqi329jxgeHBTPFMTOaMFMI3RHT8lfAuNP3weC6eWrr+bEOsYZ2QxzMqGecFgERoVyAqV8lieyQY4Ubyd182pSgpeSGrJEXCdnh64Q182Lq+flSHauoCR2NeXxKlTv0aI0TmhqUaFslzqlcRrkhgvraSFnUY3iaC2x0k/ogi6IXGx4EfMXhXaXWA2K4tQp2qVBSbym+CyOV6csXrhrVKc4VlV8lsdrUh6vQUW8JpUCMO7SoDxWnWKh7SVMnYLt6mLTS2G4AfnbDMkI0SMpQJd4bx12+xiS7GdEqr8haetNSF1vSqKPAXFu2kQ7qBNttZZkB22yXQwodjOi3l2XA+76nPSz4twGR84FO9G23oZjGyw5FGDMwQAD2rfb0BJuRfVGI3LW67M3xAxXyxW4OOpi72yCnbslFi5G6NuooW2miraJJtpiEPEa1I1XoWq8ElWL1aywEPp71/KJ1Vo+cNTgz34GrNxqiF2iBVtLvXFLtmZpkBofb9RlWbgxlplOBJa7s77eH48aH9T2GrA8URutHAvsypyJPRlG6fldVBzaTEW5Dw0SZ47k2NCc58TRbHcO7HYh10ebaL1PiND+lCCND/HX+wQf0yX4Oargbb0cV4OPcNZ4F3e19/BWfZdArQ/YpP8pWww+xXvVn/BTf4sQw4/ZZrWK9cZL8DVYgof2p3hofoqn2qd4q3yM18q/4bbsXRxXvIuF2nu4Ln8fj9VL8XayI6KmjMrbD6jvnqT81iR5V8ao+lJG6vlbhB1rIfhgFQENeQSKwCjBsb4EnZoSPisr5K2ySt6sbOQvNYf5S80Rfp1Xwi8FhTEnhT/mpfDr1L3834lJ/CqjiL82HOeN2jbeqDvF61Ut/Gvxfl4ra+CXRdX8pngfrxfV8/uiA6zYd4VVh7/go/2tvFsYzftJTqzI9MC2wpWiW+tp73amocuP+stbkHREkHi9kvWXjmHTehON+tsYt37JutYv2VhbhcOeAGzibPBNsGBrjAURm3TI3GZCcYQVOdvNyQi3Jj3ckZyd3qRv8USyK4CCRB+y4hzISrAmK8GCnHhzsmONyYnSI2PbWvH7qDJal6YEKxqTHNiX7kJFtifFOT7kZvmQk+VHcqI7u6Od2BXhQGSkA+HbTAnfpEV44HIi131ClPeH7A5YIZrBMoKNyQixoHpnMM1JcRxLi+dIWhyVu0LZE+TKznXWbPcxJ8TDgM2+JkQGmhHrZ0iEpx5R3iZkbvOgMSuCjn17OVUTzZn9EZw7uJ0zB0I4Ve/LiXpvWuu9OLTPg32VrlSUeZKX605Kshs7ttvg5aaJpc0a9MyWo22yFG3T5WibrUDDZDnqxisRfqjSNlFF31wLS1sdnOzVcHFUIdBbk7gwS7LinSja40JxvAMlMXbkbzcjM8SAjC3C6tmeykQ7KuLNKYk1pChKj3whSSFGj9p0S2qzLGnKNaOl2IJT5bacLLHlpMSW0xJHOiTOdAiKY7GwntajvUyHU2UGnCzV5VyNEVf2m3N+nyEXhQ7nWnPOVZvTXmbKiWITThVZcyLfihO5lpzOteZsng3n8+y4kGfPpXwHLkuc6Cxx43qlsP6155zEjGPJmhxNUuPIXlWOpWrSkqFNa44ezdk6HM7UpjnfhMM5wphzOFfIbTSnOV/ooDajtcCU9lKhElBwRetxpUqPC2W6dEh0OZVnQGuWAc0ZhhzJMOZIthnH8q05VmjGkUJ9mgssaCtwpjXXlTMlvlwo9+VyqQcXc5y5nObE9TQXbmfaicA7dqEIlP1i28sPc4MIHdJCLeDfhUo/odrv5+aWH9/+h/tF4ZZRvGH8yfgiOqJfhXVP/6QyCtD4v8QcOCH77ecjZMMJgCeC3WKw8M8hUAwd/hn4/fxz/qu3f/raPx3+f/V0QTQGiKD4EhilI0OMDw+K7lLh/dLRIWTjI8ilo+Jr4WPCzaDw9qEDjXh7WeNgv5KwMD0y0ty4c6MR+chdFKNjyIakTErlyGUyJmRjjE+OMyGXMjU2zuSXPYwev8rNnHpupu2jr/gYo03nGLl1n7HLd7hT08y13DrGDp9n+sIXKC59wdyV+ww3dnA1oZgL2/NpD87k5IYkrkflcjc+m1vhcZz39aPTy4273q48cLOjP8iH6fx0XlxqZ6z7S/ompPQJzuvhAb7uOsF4VjCKaEOe7zVC1nUYRd91ERjlY/0M9PdyresiuZm7idq2jvLsSE7sT+PG4Sxu1W3hXq05dyUa3C8w5365F8Mnk5l9eA3liJxx6RATk49QTowzLdzSCdComGRGIdzvvQJGJcqpaXEEgBRiZl51VL9yUAvPH983I4DbY1HFezY5xDPFPZ5M3uCp4grPpi7zQnGDF5N3eTH5hThfKwZ5PtXH4+le5uZ6mX3cz/T8MDNzE+LqW8hHXJA959vRcb7p3sfMWS+UR6wZO7COb+7d5IX0GQrlFFOKWRYUUuamhugfuENCQhhbNvlw+UIbc6LjWsr81ARzCjlzAhAr5CimR0VIfiyf5dnEPM9kszydkosO7RnFANKRbublYygU3cjvtfHiWi0z53IYHzjGkOI+YzIls31PUTwYp7f/Ht2DX9LX2/O/Tf+jHh71CKvobgYH+pBJx5iSjSNA+uIIq2a56JIWv7eESJ3vvhEB8ukzwbEuY2ZihrmJGWamRpiaHmRySvgaUzyTD3K0dAepm1VJDV5BavByMjYt9kHn71hNkXBfGLmSouhVlO9SoSJBhfJENUri1lIUq0LpLjXx7nCxAlC4Q9SgNE6X3HBV8nesRRIprJsXXdAFwuo5Ro3CWDVKEjUpTtSkMEFdfF2RqEPpLkF9FCJ3NCkTgVGLsl1aVMQvTmmshlgPWByuQWGYJpLt2ki26ZMXakR6iL4IjIm+uuxeZ0BqoCHpgfqkBuiTHmTCHj9DdnnqEuusRYydOsku+uR4mFLqZUaThz7HPI0442vFlfVO3Aj1pGuHF1ejPTgTZsuxIH3Ob7fg+E4LyjbrsneDDlFbLDE3W46dgx42DkbYu5hh7WaMgYMW6qZr0TBURdNQBU2jNWiZrkHdZBUqpqtYabmGZdaqfGKtysdOOrztbcTqIF3ck6wIr/DEZbcJq0K0+SzEgGWhhpjttSCo3I5NRzbhXOPHmt36qCQbYpBjwbp9HqSeDKXk2CYqyl2pybZif4YFhzKtOZRqw9EUBxqirUlzX0OM+Wds0/mIEPWP2LD2I/xVPsRP6xM8176Hx+q38VnzLj4r38ZnxVsEqrzHhrV/Y/2a9/BZ9mfWqbxHoPanBBssJ0B/Ketejo/O53irf4rP2o/xWfURbsvfwW7Fn7FQexuPZe/j+/mn+JqYEFZdSPrVq+x/IKO6S0bW1QnK7ypIvnCHsNbjBB2qwa8hH7/6XHzq83GsK0S/upglxfm8XVLBmxVNvF11hHerj/Kb7CJ+lZHOa1lJ/Co9gV+m7OVfElP5bWYJb9c38+a+Nv647yS/rTjGL0sb+UVxFb8sKuM3RZX8TlLLG4WHMDh4j+WHb/DX+npeT/Xng9024liU2FJ2y4cLd62p61xPzZUIUs6m43P9BuYdDzDe34lnWz/rL8zi23wbh8wErOKcsIsyISTSkg3rtcR796IoeypjHMneZk56mC2ZEe5k7/RnV6Aze0OcyY5wJyfWkax4C7LiTciKMyY7So+8SA1yQ5eQv/U9KkM/ZP/2pdRHrqEmXoeqVAtKs5zITXchM8Wd5HgX9kY7k7DDkZhwB3ZsNiUsWIvw9WvYEbCUcJ+P2en1KXsCVMjZbERWkBFlW9xo3h3OyfQ4WtPjOJwWR0nsVmLWOxPqb02IvwXrvPUJ8dEnzF2LMHcdwlx1iFtnRkmcP8eKozhRFcOZ/XF0NO7kdON2TgvAWOclqoxH67zYX+3BvnIvSiWeFOV4k53kScw2C0JDzFjvZ4Sbmyb2zmpYO6pjZKWCltFytAxWoGe0BlNTDZzsdAjw0CHYR5uIYD3SoiyQJFhRuUdwbdvTkOBITaQtZaGWFIZZUhxpRXmsHdUJ9lTEW1McY0pehA75O7Wp3mtGTYo59VkGHC7U43iFCe1VggPZhhMFDpzKd6ND4kZ7oQB/OhyXaNBWZEhrkR4ny/U5X2fC2VpDztUac6bamI4qU06Xm9FaaMTxfAvaci05nmPBiZxFaOzIseJsrg0X8uy4lGdPZ6Ez18td6apw4my+OW1pejQna3EkSZ3mVC1as3REaGzO0OJwujbNOeYcyjLlYLY5B3MsxTmSb8WhLBOOZBnSmmtAR5EZ54q0uFSmzYUSHTokOpzK16M1W5/mLEOas0zEr3Ms15LWQitais05lGdCS5E9x/IdOV3kybkSHy5IPDif5cClTFuu59hxN8uGrnxfpBfL+Y+ZB/z7wijfLYzy/ewgf58ZgJnFhpb/ZGz5R5PLz1+/qgB8ZX55CYtCxI4wwjpavGec/e8C4yvF8B+e/xUg/vz9/wwYXzxdYGxI+M/7JSC+hMZ/BoxCKPbEqKBCLiqRwufcuXWDbVsDcLRXwW/dGnZGWHC6rZDxgdtMDA4yOSpDLpUzMTGBoCzKZUJo9ySTdx/RWXmIA2EpdKXVcL/sGL1NZ3lyTwjbljM1NsH8kJRnQzLmBsYZHxhiXCpldHRUDBLvv3aHs1mVHA1PpWO3hInmc8y3dzLbcpbbyXmc2RDG3a1x3A+M4F7wDnr3JvOko4OnA4+QCW02o/3MPbrN4EEJ58JsuBWqxUCiKdIbRxm5d56x3i56H1yhubma7WF+hG3zIidtO+dbS7jeUcHEjWaGTqVxv96O+0Va9BZb8KDciS8aNqL8sp3pgRGkw/3IZY+Ylo4vQqNMyoyoNCqYFcK8RZVRyczUNDNTQi/1YuTOj9D40lX9oznmpUlmTjnHwtQCT5SzPJ+a4/nkHF9NLvDt5GO+lc/z7aSSf1dO8O3sIM8W7vFkoZeF+RFmZ+Uop2eYmX3C3MxjFmbmeDyt5MmUnG8HrzPflcroUWfuFZvRkW6F8sZVnk4+ZnJWikIxxbxMyrxihLt3rxDg78rOiI3cuHYOpZC7qFyEspmXf69ZhYKncgGQlSimZplSTIu5lN8PP4Lu2yy0H2OsaR/fXr3E/BftTNw4wODFMpS9x1AobjCuHGBUKmf00STD9wfE9fOj3rs86n34n6ZPUBd7F4FxoK+X8dER8V5UUBeFEZpilC+NL99982LxB7LvvxVh8etnT5ibF04GpGLIuHCDKQCjQjkgAqNychoByg8XbWdv8GpSgpYvAuPmlYjRODtWI4lcNLgUx6x+CYxCXuJKcXUswGJFohbFsWpiHI6wZi6O0aIkVof8CLWXwLh4uyiuoWPUKYrToFhYZ+/WpiRRi8J4DYoTtChP1KU0QVtcU4t3jnGalCfoUL5Le3HitCiJUkcStpbC7WoiMBZs0yJ3iw6ZG3VIWa/N3gAdEtfpIEBjSqABaYECROqRFmRGUqAJib6GxHvok+CmT6qnGdneVhT72lDva8FhXwtOrrPiQqAtt7a68WWkJw8S1nE7zp1LO+zo3OnEmQR7qsKE6jU9wjeaYmGxCitbHcyt9bGyN8bKxQRDBx3UTVTQMFgrAqOW8Ro0TVajarqStYLCaLmGTy1W8YHFaj520uZvXrqorNcgINuJyBpfLKO0WR6sycdBeiwNNcQi1ZbN9Z5saNuCYakzn+3SQDVZD/MME7ZUeZDVGEh+oSNVGebs32vIoSRjWrJsOZJkSUuSLdVbddlj+wm7TD4iUudDtqq+T8jq9whc+S4+Ku/jteZdvNe8i+fyv+K76h3WrX6PAJW/EbDmPQLWvIvf6nfwX/s+wdqfstlwORv0lhCgtwR//aX46S7FV/NzfAWVcfWHuC5/G8dVf8FG9R08lr2H56cf4qqjxeaCVOLb2jjwUEbtzUmyr0opvzvJnnO3CWs7wcaj9fjtl+DfkIdPfR5OtRKMaopZXpLHOyVlvFmxn7cqD/N2xWFeyyzkF2np/Doridey9vCbjDR+nZLNv+WV8+d9B/lLneCAbuM3ZUd5rfwg/1JYwb9KisWw798WVPPHwgPoH7jD0v3n+FOZhF8luvDJXlveizHAssiU8pvunPnCnLor6yi/tJM954tw77qL8YluTBu62Hp1iojbz9l05i5GcZswCjPBJlyHLREWBAdokrDJmNxtllRGOVMU4UR2mDPFcRvYnxnH3g3eJPg7syfYnpwoJ9KjzcmIMSYz2oCcKF0kOzUoCltCUeg7VG59h7qtf6N620dURiynIk6Dst1GFCdbi87qlFgrdu0wIz7CkihBXdyoS1iQOuEb1hIRuJqogFVE+Swn1mcVmZsNyd9mRtEmWw7EbOBEaiQn0nfRkpFIQ1IsGeFBhK4TWmPs2BBgjp+HNkEuagQ7qbLDU5+dnobsCbCgPjmEI3mhdNRGc6YxmlMN2zhdv44T+zxprfXkaJ03B2q9qavwoqzAnaJsLwrSvIkPsyQ6xJyEUEcSwlyI3OzI5kBrvF0MsDVfi7n+chwt1PGw0cHXQZeN3oZEBpsTH2pBaoQFmZGmlCXYUBVvT02cExWRDpRutyVnqyk5W03IDxMc3VYURVtSHGNJYZQJ+ZEGFEYbUrLLlJpUAw7k6dJaakTHPgtOV1pyqtia9iJHzpW4cq7UllMSfVrzNGjO16U5X4fmAk1OlulxqkKfszWmnK4wpr3CnPYKK1oLTTiWbUpLtjltuRaiyngq14rTOZZ0ZFtyJsuSc9nWXC10pKvUmSsl9nTkmtKaqsvRJA0O71XnWJo2rVm6HE3T4EiaBkczdETQO5huTFOGKQeyLERgPJQtQKSxCIzNmXq0ZelyIkeFMxI1zhVpc6ZQTwTGFgEYsw1pzhGML+biKrtFuIUsteBovglna9zoqPCgvdiDjkJ3zhd6cDHPmesSNx6U+3Ivz4HrEj8mLleIt4siLM6P8sPsoFgL+D8WGIWGiv99/rka+X8EjE8WxBYM0WUsrKP/K2AcGxE/JnyeoDoK62sBMkeHhiguzMTSbBUuTisJD7WiICuMO12nkI8MIhseRyasdcfHGZWOi3mJMz3DXC5t4sDWJM5G5POopI2ps/d42q9ANjTB6KSM8QnpYt7ixP9L3VsHZ32nbd/Pf8+8z73bditboy7UkBB3dw8kAULkiru7u7sLMQgkQPCgxQstxS2eXEmuOFrfrX7e+f4Cu3t3e8897zzvvPLHOZeFpMN0hk+O8zyOQ4FcMcngvILbdxXcvjfN4N1phmYmWbgzwNyFS8xdusZXo3LuD0/wqH+S6RPXOJnXTl9ACecCq/k8pIwTYWn0xWcydeQID65+ztS5Pu7saaQ9xI5imw+odXqf+g0fkRPuSnq0BzEhzvj7WBMS6kh4+FpqquLp21vDhU87mR06xeKNU0yfbqG/ZxM36wwYbbZksNWWG10ezF/czqORYRaEc3v4BrPjIywq5CwoJqRbzsUZBYuzM9J6Vqx67y4szcLcLGIkcHysNP4rPD65e1wQ0S8PBrl7b4JHiwq+W5jm7/PT/Dg/zneKi3w9e5Dv7vby/Ve9PPxqHw8fneHRw9s8ejDPw3s/cH/hRx4s/MCjxYc8ujvNw7vD/DLczcyhQK61WNMTpUtPtgtjX5yV8iJnHg4hTCCPFAoezU5y7cpZHOyMyUiP59bNS1Jjy8LCDAsLc0vROAsLEih+MykyFReZvXuPuflZHg7f5t7e7UzlpzGXEsPXuWks5KQxWp3M/LEmHgwdY+HudSYXhpDPyhmdmGBwcJjB2/2M3rzFyK1bj5VEoSY+GWF0WXp/dGSI6anJxxmPYo0+I+UvLswKw82sFNgtfmkS8TpCWX+wOM/8whjzsxPcnb4nmXYkYJwfZkYKDl+Ueqx7qiPI8FlJpmw5ef4igHsVJWGrEWtpEaJdl6hKY4o6jSlq1CcLJ7OKBIkCFIUiKDIUhRu6JlGD2kQtquM1pH/8auLVqU0QaqQWDSna1InHdF0aM/Soz9ClVqyk07VpzNanOVNfel98Xi+MMQIQhZM6UYN6EceToE6NWHFHqPwDGCvDtSgN1qLAX5NsmQaZXlqkuWuR4qZFtkyfPD8jcvwMSZcZkO5lRKbMlCyR0SizIc/DjgJ3e8q91tLis45OmQP7/Rw54W/HeX9rbkQ4MpTiRn+aO5eTN/J50nqOZjmxOc6U/AgTQv0NsbBajbm1JlZ2QmG0xmadOcYO+miZqqFlKKBRGQ2j1aibrkLVfBXqdqqstlfhQzsV3rFR5j1HNd5dq4RekBaBVS6E1rugFbKaT/zUecdbkxXhhjhVrie6N4B1O7xQqTJnRaYGqokq2KVpE1VkSXGJDbUZBnSl6bEnTYd9GfrszjLmQI4lh7JtafNXp3LdCspsPyHX+ANSdd4jWft9YjTew2P1a3iseQNP5TclYBQKo4BGL+U3kSm/hbfq28hU3sJP5W3CdT8i0ngVAbof4qv7gaROemotx1PrA2RaH+KpvpyNKm/hqvI6DmuWsf7DZbgufxMHjTW4J4aRtqOHLVdH6bwyS+HJUeq+VJB29AvC9hzAf1cnHkJh3FrOpo5S1rVXYN5RjVJDMW/U1fJy0xaWNffw+uZdPFPWwH8UlfCn4jyeLs3l6ZIinimu5MXaNp7b3MVL7Xt5rmUvTzXs4umWnfzPmkb+Z2WNBIx/qe1gWfNubA/eRq3nCH8uSuKpdHteTzLk/WQd1jYa0XjBkUNXzek8s566U8mkn+lh/RfjGO7tx/+MgoSLdwk/N0P06WtYZwRhEqaLQ5g6vgE6RPjokBVgTEWIJc3R62hP8aIiYiN18YFc7O7g7oUL7C0rpDB4I0URTpTE21AQY0hBtC7FkepURqymLvw96kJeoiX0BTojXqIz4lXawl+nKextGiI+ZHOSFvWphhQl6EvVg0nR2iRGaBITpEaMvxpxfhok+GqS7KdNRoAuSZ4qJHsqURFjTHOUDe2Ra+lJ8uZwUTL78tPpycugPTedzDBvZOtN8faywFtmgr/MAL8N2vg5qBLmoEHGJlPqo8QdpB99jdEc7ojlYEcERztlHOr0YH/HJnrbNtLV5Mq2zR5srtlIfelG6os9KUh0IC/UhpJQJ8qiNpLl70iqryOZwRvICtlIdogok3CjOGoT+eHrSQt0JCPEjoJoR0pi7SiMMqMq3prKGCuqomyojLClKsKBikgbSsMtKQ23oDzSkvIoCyqiLaiJt6Yu0ZbqOAsqY81oyjCiu8KIvs3mHO005ninCZ92WHCy3Y4zbes4176W0y3WHK41ordMl52lWuyu0OFgnSH7qvU4UGtEX70pB2vN2F9lxt4KU3aXmLCnxJR9ZeYcKLPgoJgSc/qKzThUZMaxUivO163lYosrF1rW8alQJAv06c3RYme2uqQw7inSYXeBFr2FWuws1JYMK92FRmwvMmFbkSlbC03ZVW7FngpLDgiFssyYfSX67CtWoa9cjSNV2hytNeBgpT57pdX2Y2Ass2RHqSW7K8042GDG/npzPuvexKlONw7ViVggV07UrudUtSsXajdyTQBj9Vo+r/NGcaYF7t3ipwfj/PJALq2iRY+0AMafJXXwd6vn3yuLT17/P6Mw/sEa+3HN2e/h8I9e/9cK45C0YhYxJNKMDf/7SlpE14jPxWfjI0w8BkfFxASnjh9C5m7HhnU6ONkqER+5np7OaiZHbjM5MszE6DjyySmGx8eZHpHz98EZLlf30BeYz1G/fL7bd5UfrilYlC8yPrPAzKRCCuOen5xGMS5HMTXF6NQEI7NT9E+OMT43jVwxxYPJCR6MjjA3Psrs3DQT09NMTswxP7TA5KkhPivaw6m4Ts5GNnEipIi+oHQOR6dwu66Sy+XptHqZU+GsRq79CkrdNehIcqGrNo/kCBm+m6zw97YmI8OH7p4Szpzq4va1I0wOnGdu5BIPBq4x//kuBnsDuFlvxliTBSNtZgztcOHO/jzu3bjM3aEB5kZuMzM6xNzEKNNijT8+KqmNC4opFkT25KyIcllaUT8Bxn+FRgGPkov6sbooXs/fG2bh4R0e3B/j0fxlHk718dXENr5TNPPVVCr3Z2Tcm3Pj/nwAjxZyeTRfzdfz3Xy7cJrvFvr5el7BV6JZRbqTnGdhYZpf+suZPbCRcxU2VMnMOdCQwvida5K6OP3VDRYXxa3jLA8UE9y6fh4nezMKC7MYHLrN7PwMswtzzIrV9aK4XVyUZn52noW5RR5Mz7Jw5SqjW9qYKExlNt6fhQgP7kXLGPB25nqgAzezg/n67H7uyQcZn55kaGqCgeHBJVPLzZsM3rxD/63b9N+59YczPDjA1IRcyuYUJqKlPm+h5M5Ka2lxx/jTD98hVEZREfjo/qK0Nl8QwDg3yaJYSU/fZXFujDkBjPNyFmYWpJX0jpoIMv1WkektagE/JD/wEwkYhdO5OlaFOuFolvIRxXPR+ay0lKuYJBRFAYfqlAiHdKxYX6shbhdrEjSpTxLGGAGLS1E6EggKIEzTpS5Nl5oUHapTdWjINKAxU5/aVB1qkrUk8KxL1qI2QYO6eA3qxZo7QZO6GDXEOrouWouaKG0qI7QoC9GiOEibPBGrI9MkzV2d1E0aZHnrSbCY6aMv5dRl+BiR4WNGhjDB+DuS4+1EjsyZYj83yn3dqPd1pTvAmSNBDnwRYkd/hCNjCesZTtnEtWQ3zsW7cjhnHU0JpmRHGOMj08HcZg0mlpqYWeljaWuCpYMJJo6G6FtqYmCqjraREhpGK9EQ91rrYteXAAAgAElEQVS2yug4a7HSVomP7JV5z06Z5Y4qrHZegWWErgSMnqW2aIYq8ZGPMu96qaIabYJbgyehXT44tjqjnK2BavwqjCJX4halTGqqAdXphjQnaLArXYcD6Zr0ZeqyP8OQYzkW9Ebp0OapxOYNSjQ5rabaagVVFquotFAiU+cD/FYuw1/pTXyV3sBr9WtsWvkKGz55WYJIb7V38FF7F0+lN/FXfpNYvY9JMl1DpP4nhBt8gr/2crzU30WmuRxv7Q/w1HgfN5W32KjyJq5Kr7Hxk2W4fPQ6Niof4REiI2trJ+0Xb9N95y6lZ0apPC8n++Q1Eo6eJHh/D+4SMJbi1l7EurYirDpKUa3P4a26Sl5pamdZ0zZea9rBUyX1/EdhKX8uKeCp0jz+XFzIX0qrebmxk2dbt/LX9j280LafZ1v28FxrL39uaOV/VdfxXFMrr7bt4KOdn7Lu0zusbG7j/0jz4blMG15P1GNNhg5ebcY0nreh+7whrScdKD+ZTtzZI9idmUK3+yaJl++Tf+MuEacH8dvbh2OWL3aRujgHqxASqEusrx5FIVY0RDjREuFMa5wXLQmBNMSEsD0jk7unLnC2qZXm+AiKg50pibIlP8KQ4ih9isPUKA9dQV3Y29SHvkhL+LO0RzxLZ/hzdIW9yPawZWwLf5vOqA+pDH6P4siVZESuJDlyJUlhnxAX8DExPqukoPA4L00SZDqk+euT7q9Notdq8kI1aIkxpT3Sii3RzvQk+bE7I45dOelsyUmnOjWGCJ+1eG40xcfPkoAQK9w3aOHloEKgrQpxjppUhzqyPduHA7URHGyO4nBnNMe3+HKo3YN9rW7satnAtkZXtjZupLncheqctVRluFAYZ09xiDWVIY40xG6iMd6HynAPSkM2URrmRln4BqpjNlAT60J51DpKI9dTHCHUWUdKxUo/0pLiSHNKIi0pi7ajNMKOknB7yqLtKY20pVSAY6QNxeHCaGROZYwt9cIMk+BAVawNzelmbC8zYX+LGUe7DDjWJcK6DTjVZc6JVmvOttvzWbsDxxvM6S7UYFepjgSO+6oN2VNhwP4qEw5Um3GwxpID1VbsLbdgT5kZu0VMTolQ9E3ZX2pOX6kFh8WUWHCs1JIzNQ5caFrHZ01rOVZh/g+FcUeWGjtzNNiVr8HeYl1pdhZoSVC4s9iY7YXGbCs0oavAlN5yK/ZWWHGwyoqD5WYcKDHkYJk2h8q1OFShzZFqfQ5U6LK7RIedxXrsKDKkp8iUnmJzyTzTV2/GvlpTzm1bz+kt6+mrt+dw/VqO1TlztmETXzTLuNzsxbWatVyokzF1ppnfFm/yo1hB3x/nt8UR+H8TGAXoSWD3L48S/P3+3vG/ey0pkf+uPIrvLe63noxYSUvqorhblIBwCQaXlMQx6WbxybpaPIr5BzBOjDE5Pi5l4G3raCBA5ojbOn183M0pzI7g0oUjTIzcYXxErBenGJucZGZYzg/X5fTX9HLIM4OTXnnMNh/j+8uTzI3PMza3wIJcwd3HDS7T8klmphTSKMRz+SSz8kkWJhTcn5jk3tQk04oJxucV9M9MMjI7y4R8hvvDC8ydHODz8t2ciG3iTEgNJ3xzOOkTy9WYePozYjngZ09PkB2ZjirkeJmwpy6Vq6ePU5KVQkKEL831eRw53MGNa8cYHviM2YmbTA/fYm5kkAfDQyxc6mPsQBx3Gu0ZbbRkZLMRIz32DOxP4es7l7g/0M/c4G2mRwaYHRtiemRQUl2F0jg3KWduapJ5EVQ+I5SwOQl2RBj5E2AUoChBpICexw0x4vXcvGiPmebR3CJfTZ3h/nAVDwcT+GE8gr/PuPDtnBGPZsx5NOXKD5Pe/G0ymB8mE/jbVBF/m27n+7kjfLtwlYeLIvfwPrPz3/Hw8xjGeizZnWpC1vq1HOioQD42gOL+OIqvrnJ3YZavp+d5qJjg2qWTODmY0tRUxeBIPzMLs1JguQSMInx7YZ65xTlGH8zyYG6W76/cYrF9O7ejIplLDWU60YNH+YF8UxbFeU9LrrmbccvXlYH0DB6c+ILJ0Uluj41wZ+Am41e+ZOLaNW7ducONgf5/wOI/FcalFfX46AizIvhdBIILuJ6fkRRE4Y5eUhqn+dt3X/P914/46oGIK5pbWlmLLvD5yaUbxum73J37l5X0jDDsjNBTHU6W3ypy/T4mz1+YXsQNo7LU1lIdq4oY0bxSJd00qlEerSwBYV2yNrVJWhIklgrDi1AUEzUl40tNoqbU5CJuEJcURi0aRLtLuj4NafrUp+tTk6JLVbIuNWl61KbrUpmsSXm8GuXiZ8YLVVFLAsbGBK2lPulYDQkYayI1qQrXpCxEnZIgDYqDtMgTKqOPJskb15DipkqWjy7Z/gZk+euT7W9ITqAJmf6mpHqbk+FnLx37Z/tvIj/Qm6JAf8qDvGgO3kBvyDrOhjtxLdiO4WhnxpLduZPmyeepm+jLc6U+0YLkEAPWb1DD0lEdIytNTCz1MLMyxNLBGEtnE0zsdDG10sLAXAVNk5VoWKzEyEULW38LVtsp8ZHNKj6wUWLVWhXMfdWR5dgR3uCOa4E1muGqLPdYwUdeyhjFmyOrdce7xpl1ZRYYxK3COGg5LoEfExOlTnG8LvWxWrTHqbMrTZPdGeocyNTmYJo+xzPN2Oqzkm1eSuzwUmeLsxIdjsp0OKrRaqdGlckqktTfJ0FzOeEqb+G/ehmy1a+yaeXLeK4Rq+k3kCm/jdeaNwlWfZtkgxWkm60h2USJeONVhOp8gK/aO3irv4u35vt4qL2Dm7h5VH4Lj9Wv47HyNZxXvIbF6rexszUmu6mejs+v0XV7lqJP+yk6OUjemVuknb5A+OE9bNxSgWdXGe5binBtz8dqcw6adam8W1fKsqZWljVuYVlDN38uEsBYzlOlxTxdXshTpSX8taaJ19q283zHNl7s3MNf2/bzXMtunt+8g780tfPnunpe2NzOS63bWb7zGKa7z/CWyHBMdeWvWRa8Eq+NRqYGoV2mNH5mS8On+jQesyPvaCahp85ge3oBw223SLs4S/mNaWJPXcGtsxXXbE82xOjj4ruSEB9NUvwNJeVrc9R6OqPdaY/1oS0+hNbYKDZHxnKrfQenq5rZnppKib8rJaF2FIaZUhimT2GQGiWBK6gKeYfakJdoCHuWlvCn6Ah/hp6w59gV+ld6w15hZ+RbNIe8Tknw66QHvkZa2Nukhb1DcuC7JPh8SLzXauI91Yj31CRRpkWqnyYpfsok+62kLFCVjmgztsba0xWzge0J/uzOTmBHbirteSkUp4QSEeCMh6cZnoEW+PqbIXPVwtdOmTgXHcqD7WiKd2Vbvg+91SHsbwrnaKsP+5s20duwgZ56V7bWutJe5UpT4Toq0+ypTF5LebwTlRH21IY7UR3mTEusL60JwdSGyygPWU95qBO1sY7UJthSFWNNRYQT5REOlEXYUhphTUmEJYVhZhSEWVAUYUNhuIBIB0piHCiNdqAsxkGCx+IIKwpCzCiNsKQ61o66REdq4uxoSjVnS6ERuxuMONKlx9HtGhzbrsWJbSK4W1QAWnO+w55TzZb0FKrTK4CxVIddJbrsKtFnT5kJu4qNpTX0vnJL9pRZLK1+S8X7RuwuFsqfKQdLzThcZsGRUguOlJhzosKac/WOnG1wkG4YxUp6V7Ym3RkqS5OlIimMe0t06S3S4XCtFbtLTZBUxkITuovM2FNhw95yKw5WWHG40oqDJSYcKtPniIjhqdDjSJU+h6sNOFAhVEZDdpUYs6PIlF2lVuyrEpWBNhxptOFclytnt63neNtajjQ7cUzkSDa581mTN+frPbhU48S5ehmTAhgXbvCTqPMTNX4CGBeGQaiLd8eWwrlFs8uTWRzmV0lV/F3Ti3hv4fHd4780vvzzfvGfxpc/Nr38gdP5P5lf/jtA/KPP/+17LplqRJ+u6NEVIwHj4/tFAYL/AEJx1ygML48BUdwtLpldlr5GfCYZYibkyEdHuHn5Innp8cg2WrPBSY/I4LVUlyVy58Z5RodvMzElVozjzI9O8OiLfk4kVnLCJ4czHtmcDa9gaOtx7vUrmJqc5a7ofp4S3dNLzS3CpTwzOcW8fIq7Y1PcH5tCdEY/mJxmcUqBYnqKkdkJBucmGZkXLTKT3J2c4tvBCcb6znA2p40rMR184VfCZVkK130iGYyOZiQvkTPZ4ZT72pPobk51VjjjN2+ye8tWerd2MnzrMhMj15kYvcnU6B2mR4eYGRlndniChaERFm98yuzJPAaaNzDWYM9oszHD260YOpDA3MUTLN6+xYK4mRzpZ25skLmxYebkIyxMjjMnRkQNCWgUauOMiOBZWkk/eRRKmXguXMr/Oguzd7k3/S1fT/zAt6PH+Xogle/7PfllyB1m1/LLjA0/yH35YSSeX4ac+XV0Hb+MruXn8Q38rAjix5kcvl/o4auFS9xbXGRu7jfmTgVwqUGLzZHGpGzw5mBPC2PyQabuj6F4eJ3FuXkeTc9xd3KELz47iPM6U5qaKxka7Wf+3gJzdxeYl7InhaonbiUVDH4r5zv5ED/vOcRiVCrT7p5MRboxVeLH/R3p3NtdwNk0b676OzGy0ZWxTSEMplYxfekGN/pv0N9/ndmLl5i5dJUrA7e5PNIvBXU/WUELaBwcuIO4XXyiLoq1vVS1KPq6H+cvimgdUQ0o/l8XyqJYT0s3jrMKhMIo3TDO3OfBtIj9WTK9zC1Msjj3zxvGnAAlSVkUsFgeqUJllBoVUQIW1SRwrHpsYKlPFI5oNariRDSOyFPUluBOckeL+r40PZrTDWjJNGRzpj4tYgX9uAawMV2PpgxDmjONl+6xUg2pEZNmQEWqNuVJmhTHqlAmnNXx6tQlaFITo0ZDnCbN8do0xWrSECuMLhqUh6hRGKBMUYAqhQHq5PtrkuunRdLG1aSKKjtfbXIC9MgPNpAmJ9CATH8jUn3MSPSyJNlnHRmBnmSHBpIXGkZhRBCVkT50RLlzIMyF80GO3I5wYSjejdup7lzMdOdggRu1yXZE+elh56SElbMOehbqmFjrY2FrhJWjETauxlg66WFuq4WBhTC7fIKu3Roc/ExxDLZEzVHcMa5kheVKVB3XEJJtT3pbIGENHthkmKISosKHmz5CRbYGu3hTvAsc8cyzYmOiBp6xygRErCE6aDWFkVrURmrRFKHOtiQdtqWoszVNhd2Z2vSl6HM0xYh29w/Y7rma/b7adK1dRY+zGtud1OiwUabdRpUaU2XKTJVI1/mACOXXCVJZhq/yMmRrlkngKFRH7zVvEqHxLunGK8k0UyLbUoVU41XE6X9CmOb7+Ku9jZ/Gu8jU3kYmAFL1XfxXvIHXytdwUXoNi1Wvoa/0PunF+XSc/5L2G3LyD18j6/ANcs7cIvXMF0Qc3Y9rh8hgLMGrq4j17dkYV8WgUxPH8roCKVrn1YYOljVs56niRv5UVMVfKip4obaS56qqWNbSwWudPbywpZuXtoqVdC9P13XzbOM2nqlv4an6Bp5raeX5lq282rGXNZt38Gp6GM8lW/HXTGNeSdRDM02ZuG5zGj9zpKjPiOqDtqQdzCT4zEUcTj/AcfcwFdcXqLrUT9LJM2xoKWdTthvuUbq4ea8kaJMq6f7G1EQ40R69kc4oT1qjfGiJCqQ1KoKu2ET60vM5U9rIrpQMqgLcKQlyoCDIjPwgQ/ICtcn3V6IkcDnlQa9RFfQctcF/pjXsWbrDn2dX6HPsCX2BXWEvsS1yGTXBL5Lj+yypPs+S7v9XMvyXke73Lmk+H0sr6EQPZRI9VUjwWkOSzxoSxS+E3iupD9GmPdqcrhhHtsWupzc9kJ3ZUWzNjaetMIWsGH883C1wcNNB5m9OgK8pAW66xHkZSaBWFmlPXcI6OnK86K0MZn+tF7uqNtJd4crWcmdai51oK3WhKW8dlcn2VCWspSrOmaoooS66UB+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m1EX+VSFuOeUksOVjtxrN6Fk43OnG1bz9nO9Zza4synHWs52urE8WYXTrV4cLbFl88aZVyosud0vRcTZ5th8Sa/ShV+Y0uwODfEb/PDEjD+vDDMT/ND0vw8PyRVAv4DGJ/kMkoQuWRueWJykVpe7o1LZpelPMZ/VgT+j3+/QRR3iX+gBv6rW/qPgPC/e+/fvuf/JjA+BsonSqNwU48ODyAfGWJ8YADFyBDp8SFsXKeH61pVEmJd6GgtYuDOl0xOjzGhGGdyYJC589c4klzGQc8UTrmlccIzkyORxZyt3srC1SHuiUia6WmGpycZmJ9iaHEa+ayC6akpZiemmJ2ckj5fmJhGjFAgBSSOz04gnx1HMTPK4swo90f7edh/g2stOzjlX8UFryIub8rgmmcit8NTGSkp5VxZDgX+LriZqxLibsPY7ZtMDQ8zOy5nemwMhTRypkcnmBmdZHZ0mtlRBXPDw9wfOMPCuQr6m2RMtWxC0emIfKcjX2z1R/H5Ee4PDTA/3M/82AAL48PMjQ1JsyAfZXFKzsLUxNJ6elpA4yTzM9OSyrgU9L2U2yie/yssiueLczM8mLnLd/JH/DC6g+8H/fh7vw2/DbjAlBu/Tfjz03ADPw/s5dehcH4ecOfHfiv+PqzPT3JjfpreyA9zmXw9t5OH83dYmH3E/NlgztToUh5kSk5gEkM3P2N6boLpuxPM3utncXYpp3Bi+Apb20tx32RNa1s1g6O3mZ6fllbRwv19b3qKr2Ym+WZBztSD63zz2TG+Kyrn0SZ//iaTsZDpx+zOdEZPlTN+cQuLl/v4Mj2S/k2ezLsGMuYZxXhvL0M3v2R08BaLl24yf/kWlwZucHH4JnduiRHh3TelphcBi/LxUenvbamfW+RbzkkKolAWpRxG0W09OY5oexHubXHTKIwwkiHmD4Bx8a6I1hF3puKGUcTqRJEXpExBkKj2U6I0XGQqCljUoFK4naNEVZ8GtfFaNCTpUiWaVsSI+Ip4HQkaG1P0qUvSkUwvAhpbMg1oyzKgLduAzVn6NKfr0ZCqKymMLdmmNGdZUJ9mQk2qMVWpRlSk6VKapElRrCqlcepUxWtKP7MiXJnqCFXqItWpj1CjPlqbqnB1SoOUKfRfIwFjcZAmBQGaksqYKVMlU6ZGjp8muQFaFARqUxikTX6QUBz1SJEZkOxtSYK3E0kB7qSFBJAREkZmdCQFCeFUxQXSGenJ8bBNXA5340bMBq6lrOdSvjuHy32pSllHqK8hVk4qmDhqo2sh3J7C+KKHlaMudusNsHXRw9JeVJ2tRMviE8zXa7IhzAZrL33UbT5B2eITNKzXoG23ioRSZ9La/FmXY4VqmCrve3zIavePMPZdw4ZoA/ySTJDF6xIbr0VRhhG12eLA34C6cG0aQzRoi9CkO0Wf7gw9urJ02Jmpx4EkPfbFaNPu/iG7vFXo89ely2klva6adDuq0mG1mg6rNWw2XkW98QoqjD8hS+89Qta8iJ/SS3iseB63j57De/Wr+Ku8Qbjam6QafUym6SqyTFeRbriCTBMlUgxXEaW9nFCt9wnWXk6wzocEqC8nfOXb+Kx+jfWqy7BVeR2b1e8RFORP9cFDNF0ZpPCIAMab5Jy5TcqZLwg9sh+3bXV4dJXi012Ec0sSqlke6FQGs6Ipn7dbN/NG8xbeat7Js2Wbebqkjmcra3ixsY7namp4qamVl1q38JfOrbzYtZunG7v5U/VWnq3v4pm6Fp5tbOK55hZebN/Gi207+aihjZdTPHkx2ZC/JGvxSrIx+hlqpPfa0fjZetL3WVOww5a43gw8j5zDeO84Mecf0tk/T/mJk8Tu34lpdgS2EWZsDFTDz0+NMHc10n2NqQy2ozFkHZ3RMjriA2mM8KM5PJCdSUnsSUjls6I6Dmfm0xkdQk2YK4WBVmT7m5Lpb0C2vzZFISoUBL5Pof8rVAQ8R33wC3SG/5WdkS+yN+oldoY9T0/0K2wOe5FK/2cp9HmGLK8/k7bpKbK8XiLX711yfD8mTfYxybKVJHitJHrTx6T4q1IQqE6Zvxr1ITo0B+vQEWZEa6gZW+Jd2Z4VQntuHNVpscSGeuCwXhc7Z3W8fE0IDDQlKtSMtChrsiOtKI6ypTbemfZ0d3rLPNlRuomtRa5L8T+5TjTnrqMhYx1V8Y7UxDpTG+NCZYQDjfEbaE30oTnKn+3p8fRkJtCa4EdVpCONaTbUphlQFqtOcbAmtbEm1CeY05RqQ2vWWloy10rZwGWxNhSEm5MbZkpuhC0FMQ4UxthTGG1NcbQVRRGmlEQaUxZpSGW0AeVR+tQn6rE5S4uucnX6unQ5vFOHIzv1ONYtTDDGnGw15bN2C853WNBXp0N3gRK7ijXpqzHjYJU5u4qM6M7VpzvX4PHo05Wnw7YCXXqKDCQF8kClOQcrLThUYcGhUjMOFBixL0+fQ8UmnKiy5kydHXtyddidq8XuPC125WrSk61KT44qO/M12FmgyYFyI3YW6NCVo01Xrh7dhSbsr7TngJQb6ci5RhdOVttzrNiUE2VmnCg34YRwTpfrc6LOlJMNVhyrseZwpR3Halw4UbeJU/UenGp0k5pmjrc6cbTNnsOb7TnSspbjLZs40ezNqUYZ52scON0oQ36umV8Xb0hw+OvcCL/NDPLbTD+/zA7y4/w/YVFA4/9VYFzqkR7jNwGjjzulf1kcE00v/8Xa+XeA9/81hfGfoPhPJVIxNSqFJMsHh1GMjPLZpwfw87TAxWk1nh4apCR50Nu7mWs3PmdCMcKUUOkuX+NQbiU7PeM4uiGeE+uTOOWdyYnQfE6kVnJrxxHmrw8yNzHFuGKKkZkpqXd6ekrB9OQUE+K9OQUKYaIRLSFTwiAzhUIhR6EYRzE1xuzUGHen5czLh5k6+QUXk1u4GFbNBVkhXwaWcjq0gEsVrcxfOM+nOzYTKrPBZ6MJRw50MXjrIvKhO8yKHMqRCaZHFFI8kGJ0AsXoKIqxYaaHbzJxeT+jR3Lpbwpipi2I2S53Jno38nlXEGPnD0mwuDAxzML4IIty8TjE/NgQ8/IRyQgzK9RGxQR3ZxQSMM5NK5iToPEJOAqF8d+Bcf7uMIuLQ3w9Ncu38la+GV7PD4PG/DTgyM9yR76bcOd7eTM/Tl7he8V+vh6v5+uRBL4Z3sQ3I9Z8N2bHd5P+fDedz7dz27k3eYThwx4cLDMi19+SjOAkFOOXJPfzwvw0i/MTkqJ5b07BnZunSE2SsXGjKQf6tjGhGGLxnqg/nOXh/AzfzEzyt+lx/j52k8m+Fn7r7eBubBQzbhtYCHTj2/Z0po+VI7/Wg2L8PDOjt3hw4QzX0lK54yljYON6LmcnMHHmMLe+OM/Vk58zfvUON29d4dbAdQkSRSXgrRvXuX3zBiNDg8woJqXYIdHJvRQ/NMd9YRqam5bW0QIMxS81S6tpAYJPHN1CCR3/Q4VRxOqIG8ZvZ8fY3RhLUbi6tIYWoFgeoUxFpIoEbAIUq2M0pf5m0eFcG69DZYw21XG6UuZZbaIeNQk6ktoo7hbFmrolQ5+WDD3asvRpz9GnVZhahNElVRhaDGjKMKEp05y6VFNqUkyoTDGkLFWH4gR1iuPUJGCsEC7raDVKQ1ZTFaZMXbiqBIyVYWpUhKpRGqxCoXB2+ypREKBKvr8auf7q5PgJWFQn10+dPH9V8gNUKRCP0mdapPnok+hlRrK/M8lBniQF+ZEeEkFSdBQpybFkJUVTExfB7sggzkX6cCl2E5dSXbhW5sb2zA2kBZnhvl4DMztl9G010DJTxcBCA3MbLawcNbB11cLWRQdLRy30LFaha7USUxc1HH2MMHBSwsB+DaYOapjZqWHmsIb8FhlBZevQjdBEJ94InWhDjALVcQpQxS9cm+h4QxLTzSnPMqU1z5y2LHM2JxjQEqlDnb8K1bKVNPor0ZtqzJ4sU3anGbJXZND5r6JTtoodPmr0emnQ7aLMNoc1bLFVkoCx3XwlXUYfs8V0BR22yjTYKZNl9C4NnkYUrFUnRv9dApVfIVxdKIxvkmz8EZnmq8g2W0W28UryzVXIM1ch3WgVsTofEqbxLoHq7xKk9gFxK97Gd/WruKi+gr3qMtYrLWe9vQ15W7toutpP4+cjZB++Rdap2ySe+pzAvr147WpB1l2O55Yc7KrDWZ3shEreRpZXp/BGcwOvN7SxTARxlzTzfFULrzRu5qXGBp6urOSF+iZebN3C0x1beLa9h6cbunm2vpvn67fyXH0Lzzc18ZfGJp5pbOOVrXt4o7KGl5NdeTVZmz8nqPNSsgW2JaaUHnGn+vQmonc5k9ppT9i2FJx39WHfN0ntKOwbnqHswE68GgpZGeSAZYA+G33V8fVSJ95Pn/hNWmR7GFHmbU1D8Ho6EgNoifWnIcyHnsRo+tKSOZqSx8GkDHYkRNIY6U5JiCPpPhYkeRmT6KVPqo8GqT4rEZ3uRb6vUR38Oi3hr9ER/hLbo16kN+4V9iS8Rk/0q7SHvEiD/wtUBvyVPPc/kevxDLmyF8j2foVs37dJlb1Hsuxj4txXEuuuRLpMjdIgHYq8V1Lj/wmNAR9T77eSllB9OuJdaU8Npzk1kYLECPwDHXBw0cJpkxYb/PXwjTAhJMqU+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eXD12FRiwJU+LLXmabCvQZkeRnuRQPlhhxqFKcw5XmHO4zIy+YmMOFhpxsMhYMr0cLDJkT54O4oZxR7a6pC5uz1KmJ1dtCRgrRI6iHt35unTnG7KzyJzdpdbsK7XhWLUTZxsEMDpwotiC0yUWnC415VS5EcdL9fi0XJ/jFcYcKzfn00oHTglTS40Xn1b6cLzanWMNrhxrWcvRNgcJGA81r+VoixvHmmUcb/DifP1aTjd7Iz/XsgSMC6JDegRmB2FukF/nhv5vAEY5iDX34xGxOkvA+LscRQGQ/39QGJ9kMj5ZU4s7x9GRW0yMDjI9NsHk0ChDN76gozkLTzdV1ruuIDDAnPT0YLb3bObKtQsoJoZQ3LjGzR376IvJ4ahHIhc2pXDFK4srPrlc8MvhdGQxlyq7uLPvBPIrt6RV9P2Jae6NK6TnIl5neE6Ao8iGXFrtzk5OMC1MNXI50xOTzM7MMj07x5hQI6/0M1C9g9Ph5ZwPreVUSB1nM7uYOHqd+cFRLl84TliwExtdNNjcnMnQwDkpI1DcGU6PTDE7OsPMmGi+GUMx3s+U/CZTI18y+uVOBvuyGW2P42F3Cvd3hjLXF8Dg4TTmbp5lRtz3yQclYLw7McyifIgFMRMjzIi/s9Eh5ifHWRRxQxPjzM0omJud/k8jbhp/rzDO3B1l9u4kDya/5dHYTh4O+fB1vw3fD2zgh8l1PJrZyKOZOh7NDjIzLzIUr/JgdhdfTeXxaMSH78dc+H58Iz9MBvH3mVS+mcrndt8GegrNyAqwJyM8lfGRs9I9373ZOe7PzHNv6kcW5yc5fryT4ABrYmLcuHXnHDPzY8yLyr85BV/PTfPd5CiL1y4yeXAHs7nRfF+QxFSQBxNBG1nMDeFvfRXcv7hFqhqcUwyhmJpnbnSMyb49fB7ty+VNZlyOdmdoWxOjF7/k8qXb9N8cYOTalwxf/5Kb169x+9YNaYYG/mUVvbDUnCMZhBbmJWCUoFEYcqbkjA0JlVQoiwppHS3gUcwfAuPCUg7jk1gdoTDmh6hQFrFGWkdL0BipQrlwJMcKWNSmTiiJ8TrUJehRFatHdZweNfH6EjTWJepR+3g9XZuk+Q/XtKj3a04XhhetpYaXFB3qUvSpTzWiMcOc+jRzalLMqEwxoihRk0IBiwmalMVpUBGrQXmkKqUhSlSFKlMbqkp1iDKlgWskdbHIX4l839XkyFaS7b2aHF9lcv1UyfZVIddPZEqqURCgTJ7fanK9V5DttZIsmQrpPjrEeRgR5+1AQsAmEoN8SQ0KJT4mlrj0VOJTk8lPSKA9PJwj4f58HufB56nruFLuSlO8IxHu+rg4CdjTQMdGA01TAYzqWNlrY7dOC7v16thv0MFmna4EjNqWH2PstAZbdx30bERo8YfoGX2EpYUykdGuxJc6YhaqzJpAZdSiDdCKNMQ6VBvPUE0S4gwpzLCmLN+Rplwz2jINaUrQpjlGm8ZQDaplqynf8CGlzu/RHaHH/kRTeuP12ZWoR7P3J3T5q9Ljq8EOT3W616uyzUmZLXYCGlXotFxNr8nH7DRfwVarVTRZr6TY/AM6/c3ZGmpLrYchcXrvEqUpDC/vkGr+CdmWShRaK1NgpkSRuTKF5irkmCiRqPMhUQIWVd4mUGU5ySvfI0BpGc5qL2Gn+jLuq9/DzdaCwm1dbL45yJbr06Tuu0rmydskn/6SgIN78dzVLAGjR2cWDjXhqKWvZU2mE++WxvJmcz1vNXfwSu0Wni9v5eX6Tl5tauWv9XX8qbycZ+saebFtK093buEvbd38qbaLp2u6+EtNB3+paeSZ+nr+XFvH/6pp5MWOXTybl8erKWtZlqLBnxPVeTHFBtdaByqP+ZCz35mg7o0ktTsT2JHEup378fviEW0TcGhITsWeTtwrU1nuZYypTAMPX23CA4xIDjQi0V2XtA16FHtaUhOwji0pQXSkBNMS7UtXXBD7kqM4lpTJp2nZHExPpDXWm/IwV9J8bEiUWRHrZUqUuxaxXqqkea8gT/YOJf5vUx3yBo1hr9Ae9RLb415mT+Lr7Et4k92Rr9EV/ApNwa9Q4f0XSr2fJt/rT+T5PEOO70uke79OstdyEj1XE7tJmRhXJfL8NKkMVaM68H2ag9+mNWQ5m0OU2Rwhgr39aU6IpywxhsQ4GRs9TbHdpIm1TA2nIC08owwJizQlNdySolA7asPXUhttR0O8AzWxtlTH21GdaE91nD21cWupi3GhPmoDm2O96EzwZHuyLwey4zmcnc3BlEyOZGZzNDeF3Zm+tCdb0CiZ61ZTFadEU5qOdN5Sn6xHbaL4BdSKjjwnOvPX0Z63lsZ0Owri7MkMtyQz3Iy8aDPyowwojNYhP1yZ3OCPyQl8j6LwD6lNXE1juhLNuSvZ3qDO/m3G7N1iwo4mA/Y0GnKi3YTznYZ8vsWAL3ssOb/VgkM1uuwr0+NAuQkHyi3oLTBiR54+27O02JqhRnv20nTmqLMtX4sdovavRARoG3Gg1JhDZSYcKDJkf4EB+/MNOFxqQl+REfsKdCVYFArjzlx1SWXcmadOb5H2Uoh3sR67igzYVWzC7hJLCRj3l9nyae06ztS7cKrakTPFtpwtsuJMsSnnykw4XWbAyTJ9Pi0z4niZOScrHTldvZ5TlT6cKA/m0yofjtW5caRpLYc3O3C4zYFDm9dypMWNo83eHGuUca7BidPNPsg/a5FML1JO4uwwzA7B45X0/77CKIf7E0tzTy7lMD5WGP/Gb79rcHkCjL9/X7xeMr2Idpj/wiX9h+//EYSKn/sDv/70Pb/+uDTfff1AulMUcTpPFETF2BCLwzeYG7uDQj7IhHyEiUk5k3I5ijE5itExpsZGmBgfYmT0BqPyQeQTk4yNypkZv80Xx9vZXOaHr+tHyNw0kPnYEZcUQHVtBhe+OMr49XPcO3eQu131XIkM4WpwAhdlyVzySOeqR8ZSBWBoGcciK/iscAvzR7/k60s3+aa/nwfCaSwfR66Ykdy0UhD4rIIpxSRy8d82JtbGCh7IF5m8OsLY5/1c6+zjVs5mLsRUczG5ldvVh+jvucBXow8kR/adgcuUlSfj6qxNXl4gV68cZnryFvMCSMenpCzJWfkUojJRMXEHxeQNpsauMH3rCBPHS5FvT+fR3hzu9UYwfyCIwUMZzAxcYGr0n8C4KCmNQl0U0CiAcYDp0UHm5KPSTaNidAjRfTyrmEIojQuzwkEt1qfi8T/PzOKE1FV9b/In7o8d4+5AKF/1O/JDvzs/Tm7gm0VnHs6Xcnd2kPH5n1HcnebuvRs8nDvC/fFqvpkM4ptxe36Q2/OrwotfJ0IY2LeWngJL4j3NKE4vRC6/JimL92eneTCj4K7iK+bnZ9i6ox6/EDvqqmKYGD3H7MIgc4sTPJyW89vAdX48e4jJrlquFMTzQ34SM/4bGfVxZCzRg9nOdB6caOFvw2e4P3FTMqmMj88in5xDceMyVxvyOetlwUWZPbeLsxg/dYLrd/q5duMmY1cuMXzpC65dvSwpi+J+cXxs5LEreu4fpqB/Nb0IY4tYPwtHv2iGmRdr6NklYPxHTuOCUBgV3Jt58PiGUc784ihLN4x3JdPLztolYBSr6NJwZSoe3y+WhatINXzV0WJFpC1NfbwedbH61ETrUROjR128AY3JxtQl6FOXKABSKJDi7lGVmjg1asQ9ouiSjhXh3drUCEUy0YC6FDNqk82oTjSlPMGIwjgNCmM1KI3TpCRauK6F0qlGWYgylSEqVAYpU+q7khJ/JQQs5nmvIEcmQHAFmZ4ryPFRItd3Ddne4lGZfH8xSuT4rCLLawUZHitI91QiVaZBokwAox1xvhuJD/Ah0d+f+JgY4jMyiEnLIDUhhYqIGHqiQzie4M3JBCe+LHCmOtqZIDdTnBy1MXXURtNKDTVjJfTMlbFy0MROGFvWq2O3URcrVwP0bVTQsVyFgc0azJ3U0TL9EBXdt9EyXI6ZrTKxGV44xeiwYv07aIRooB6iiUGwJq5hWoRGalGYZkZjri0NOTZszjRic4oOjdEabI7WpT5Qg0qPNZSvX0W+3fs0eqnTFWpEV7gePVHaNLl/RJe3Ctu91Oh2V2fbRnW2umrS4ahOh70Gndaq7LdaQ6+lEh3mK6gx+YAS8/fZHmRKb4w9bQEmJOq/Q6LueyQYLpeAMdd6DWV26pRYrKHUQpkyS1UKTZVJ0/uEBO0PCFd7l0CVd0hSfp9A5TdYr/IK9iqv4CkqBJ0sKNjaTsvV22y9PU/srs/IOHGdtDOXCNq/F8+eFrx7qpFtK8C5OQ7NHFeU0u14vzCY5Y1lLG9p5tWaNl6obOfF+i08U9PEMzW1/EdpBc/XNvNy2zae7dzG8+07+F+VbfxHWSvPVLXyVHkdT1fW8B8VVTxV08jzwk2dFc+y9LW8kqLLM0m6vBJvilejIzXHPcjcaUXItk3EbgnDq7OEdbsOk3j9O7ZP/MzRkWGKd9TiVhiGkqcplh4GyGTGxPqbkxpgRJavCVlu+hR5mFHpa09rgg+dKUG0xwewNSaA3rgQjiamcjozl2NZaWxLCKEqdBMJGyyIdbMgVmZJmIceoR7qxMhWkyL7QFIaiwPfpDZsGe3Rr7It5mV2RL/M7phl7It5k32x77A14nUa/J+nyvtpSr3+REXg8xT4vkCuz6ukebxBsvv7JLp9SOy6D0l0/YSaGANKgj+hOfIDWkPfYkv4h2yJ0KYh3InKqEBKEyNJj/fBx8cKJy89LGXqWPiq4hy2pDRGh1uQHmpNUYgdVeF2VAuncpgFJcKlHGFJibg/jHKgNnoddREuNEe70RHvybYkfw5mJ3IsJ4dPM/I4lZ3HqbxMjhdEsz11LQ0xOlSLitGYFdQlq9CULnrndahJFHfQ5rTn2tOZ78DWAnvac60pT3YgO8KcjFAjciONyRWd8hEaFIQrURzxCQUhb1MQ9DrlEe9Sn/AxTRkr6SxXZ0ezEV31Bmwu1aSzVIs9NTocb9bnXIcRn++w4FKvHac7TDlYo0tviaYUmL2nxIg9xSZ05+jTlqROS7oyrVkqtGWp0pGtwbY8bXYU6Evq494iIw6UGLO3yIC9hYbsLTTiQLExewsN2FOoxy6xks7XRIBid/YaduSpsqtQnQPluuwv02evyFOUav4s2VNqzQEJGJ04XefE6WpbzpYuAePpQjPOlZpzrtyUM2UmnCo141SZFWeqnDhX7crpShknK4M5URPIkVpPDjWso6/FmiOdFhzpsOZYmwvHWrw53uDP+SYXzrb4MXluM8zf4Nf5EX6ZHeI3oTDOD/Lr/BA/zi2tocUq+sn8uvDY9CKZYIb4ZWGIpffEDaMwySyNUBO5L4cHk/BAQOMSMIp7xv/BL3/j30YCyMcwJ4Dup+///Wv+6M9J7/0dfv3d/MHX/vazCC7+hl9/+ppffvxGmm+/uit1ST+pBRTQODc2wN8GLvBg5BIzE7cYV4wyqphGPj7N1PAU00PjKEZEvM4AcvlthieHuC36lifFP863mL9+kNu7c+nJWoe33Se4rDfBJ8SekEgzUvNCObS9gMmdCXzV4MJivhW3s0M4FhrHCd80zm6I53xAHhe9K/h8QxVfutdx3vf/ZO4to+s8zHTt83Om0+kU0nDTpIlZLNliZrRkkGQxMzMza2uLJYvBJMuMsR0z2zGKeQu2JMsUO9QJ9frW+8rupD2dszrf+XN+POvd2pKsFa1k5fL9PPd9l/FQUsv86X28HL7BXP8DFkYXmZxZYFg+x8TSI4aEm0fZNDNj0zwfmOb5+T76y/fwIKWJwagGJiOb6ItroL98N/Mnb/B0cIK5yXHkCzJxrXrq9CG2brEmNGQLF84fYEbWL/7zCb8PuaBeTk8xKxOMPqOiSjotuJ4fXmLpQiODPWmM7ktkfn84j/cHM3ggk8nhG8gmh5mbHGZxcoT5iWEREgVQFGFxdFB8LkyOIIzw+WUjzJSY1Si0wwirajGz8e+eiwtCOPUMz+TPeTZ1jqWhYL4ZseWnQWd+Gnbl+0U7vpjJ5enMAxYWnrPweIClx1MIYdqPp/tYmM7kyYw5307rwcQm6Atg4fBmjhZbUB63hcMHDjI2tSi6nx8tjvBksY8F+Rjyhae07ttNQKI7V07WIx86zsTkVR4tjfLn0Xuwq47/zA7ki3Q3pvP8WKor5UmYHzOBTozkeTN7sZEXAxf5YnxYjE2SzcvFBqHpKTnySRmPblziTIgfg4H+9CVGM97bznD/dfoG7jJ05x4Dt+/w8ME9MXdRiNGZnZaJpqDX+ZSvMytFl/TS8pp8bmaK0ZEBBvrusyAA4+Lc38ziIxlLi3KezD3n2dxTnggNL48mmF8Ubhyf8GJ2jKOtaUjjDaiMFwwtWlTFa1Mdry2uousFUIwTXMkbxKmL1WZ7tB4NkXrURxvSnGxJc5otdQnm1MabUBtnRH28AY0JBjQkCv8D0KQiaj2VMdqiKlmXZExdkik1SWZUJ5qJ+XAVcUaUxWtTkaCDJE6L8mhNJFEbKA5SpixIBUmQKlUhGlQIsBigRpGgKHorkuelII7wutBXmSI/ASRVKPZXpShYlfwQVXL9Ncjx1STTU4M0T3VSvNaT5K1Hkq8dSf4eJAcFERfkQ2J0BEkpqSSlZ5OUlk12ahoNWcnsTAlmX4Qjl5M3k+nthMdWW6ztDTDcqIuuvSZqxmvQMVPAwl4Duy062G/Tx87bHAt3C4yEEG8zdfRM16Nnooa2sRIqBitRMluBvtt6nJId+MRTEQUfZfRDNmAVsh7PGB2i4nXJTNSlMd+KbqGpIseE5mRtWhJ1aInVpTXSkDo/HaRumlS46ZC3SY3MTSoUeenREmbMwSg92lzWsNtNlR4PTdq3qNHksoFqJ3UaNmnTvtmQHY6G7LXXpMNClQYTRSqMV1Nm9QmdAVrsCNejJUCbdJM/kWWsQJqZIhmWSpQ4rEdir0GZuSJSSxXq7DSRWq6nwFiVNJ11xArAqPYe0TorCF7/MZ6qH7BJ7X1crJVxdDUjvaGSpqt3aOtbIKr3DBlnbpB+5jIhvfsJ2tuN754GvPZI2NqVgVbhNtRzHVEu8kKtJhXlxnI+qG7gPyqa+HX9Dv61po1fNbTyS6FDuraD95p280Z7L2+29fDLqlb+XdrE72vbxfX1bysaeau6aXmtXdfMB/l+vJXpwG9SrXg3w4bVMbpENNuw/bQjNcfNSNrtSsieWlx6j+F66Cbld7/k0OS3HJ8YJH9fGXaxNug5m2K32YZAdwfSA+zICTIVG4VKvU3I3axNvrM+jTHbaE8JpCsplF1xoRyIi+JIcjKf5eTxWV4BRzIyaAoJJMdlI3FOJsS5mxHlY0Swtzah/uuJCFAiMWANef4fURPyBzoj32NvzLvsDv8duyPfpDf+Aw6lreRgyp9EI0x72Ns0Bb9NY8h7VAW+Q5n/WxT5vkmu5+/Icv8NxR4fk75lJaleamRHGlAdr0lzxEfsCH2L7pD3aIjWoSh+K5mxnqRHbiPIxwp3X1O2BpqwMdAQGz8dXMNNCIixJDLGmpQYO5qSXKmKtKcs1JKCYFPyQ0wpCDOnIsaOungn6qI30hC1UVQa21ODOZSfytmSQi4VlXKlqJRLRQWcK87kSH4EzbFOVEUYUJugRm2yKg0ZG2jI1KU23ZCaVHPa8jbSXWzPjmJTuov1aS3cRFWqLcUCLEYaUhhpQHGENiXhqlREr6My5mMqIt+jKuwP1Ed+QmPCOlpyNOkoM6JNYkKbxJh2iRGtBZrsKtPjWKMZn3WbcfPQRq70WnGmQ4/Ddersq1DnQIWe6JLeX2JHR5o5LdnraS/YQGvOepqzNtCRq8uOPEN2FwoVfWYcFFzVZUb0CvePJSbiU4y8KdGjp1ib3lIteoo06ClSZV+pOgfKNThSsYHDEl3R7Sw2tgjr6Ap7TlQ68FmtAxfr7bncIAChLeclNpwrteZCmQ2Xy225XGbHlXIHrkgduSzdyOVKJ87XuHKm3pfPGsI4VuPPsQZnTrZbcmaXJuf2aHO+245zLf6cq4/mWrMbV5qDkF9shfkHosnlu4Vhvns0yPePBvlhcYgf5kf4cUGYYX5cHBEh8i8CMAqGGPH95c//FRgFV/XjiWUDjQCIIjDK+MszmfhaMNYI8/8eME6O/rVHWgCkielJbi/OMyxU+k3M8mRsmqUJIUtxlNGZEcZlAvwM83JoGO6P8/2DWRaHHjM8+ZRh2SSTI5d48Fk9Y6ekdGZ6k+hqjavtBrwDTAmJ8yI9ags9qfY8KLJnpsoTLh9isHUXn6VUcTowmxPeyVzyKeS6u5QbbjVccJNyLqyCE0klHM0p48Huw3x9Z4wnozM8mplnUSZnaXIO+f1Rxk9f52r1Tq7nNHMrpoq+iGpGYxp5GLuda3E13JbuYubsLZ6OTYurypm5SWbmxrlz5wopSRH4eNtTW5PLQJ+wPh/m0bzwdTLmZAIwTjArE3q3R5mfHmex7xILpysZ7k1hdG8ci/vDeXkknKULUuYn7zA9Oci8AIxToyIUik7pV4D4GhRfw6IAkSIwTk8xL5tkfnryryHfAjj+fB4tysRYnWfyp3wxfZHHIxF8M2LPT4Mur4DRlhez2Tybvs38vOBenmVR+J4FIbfxAU9n23k2E8DXMnN+GLeEh348ObWZIyX6FMdYcvrYQeQLz1hYFGoLJ3k8P8SiXMgnfMKB3S3kJbhz59Zlbty5zsDdT/n63j4WG2J4nhWELDWEEWkaL051MVuWwYvoYJ7E+zFXn8rSg0M8H/2cZ5MTLM7MMy2fY14MipcjGx5l6voFZO31XPf34kqoH7erS5i4e4n+/jsM9fUzcH/Z9CLcLU5PTYiwKDii/yEwPpoXAXFqYpThQSHc+8E/DYyPliYQu6Tnn/BybnwZGBOEDlYdqpN0aUg1FEcwtAiraAEahf7mqmihYUWbhkgdGqP0aYw1pinJiu3JNtTGm1EdZ0J1rKFY2SfkJArfVxuvTZXQ/RynQ1WcHpVx+lTFCT/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sTl6BLXooBLYU2dOdb0pFhQFPCBtqT9OhKNBaBscFfl0oPLSTuOhQ6byDZbh3Zzhq0hplwKNqQdpd17Nqmyh73DbRuUaPGSZUyO2WqN66ndYshO7ea0GmtSqOZItWmClSYr0PqsIY2/w10h+uKwJhjuZpccxWyLFXJsVWjzFETqcMGJK+yHBsctKmy1iTPSIVU7bXEa68kXPOPROmsIEJrJX7rP2Kz+nu426vhFehEZHEO9Reu0/JwnoTDF8k4fZ3kT88TsHs3gT2dBO5rwm9fJVs609Ev80KvbBsapT6sr0liQ0sFqxqb+K10O/9e3ca/1rTwi9om/q1yO7+v6+bd5l5+09LDm+29/KquS4RGQWF8s66Dfy+r47fSRt7f3snbNU28l+vNb1Mt+GWCAR9k2qCQYEhMhxONp52oOmZKaq8LIbtL2bp7L64HryO59y27h7+lp7+PpM58tHy0MPIywdHTgkB/MxKCDCgItUAaYUtNiA3pDurEWihQFbqJuih3mqN96YoOZm9MJEeTkjmVkc2Z7DyOpmWwJzGB5uhQ8rw3Eb3ViGgvEyK8DAjz1iHKV4s4XzXSfdZS7P8x9aEfsjPuQ3ZFv8W+xLc5lPouB1Pe4UDS+xxI/oDexA/YEfMeLeHv0BD2HpVBb1ER+DalAe+Q5/07Ct3fJ9P1T4Rt/IBYD0UkURq0RK1iR9gf6AwR7iXVyY+2JjVqM+lxrkSG2uPha8y2IDO2BBrjFGDA5gADvMMtCYtzIDbWAWn8Zsqj7CgMMSfX35jCYHPKwq2pjLKnVlAZY52ojXKkJmoLLUm+HMxL5HKlhKulFVwvq+SGRMqlskLOlKWzJyOQxhgr6uLVqYxTQBqvQEWCCpIETWpTLWjMsKYt15ruIgu6iwxpK7anrdiJxmzB8GJIbog6haFqlIQrI4laR0XkCiqjPqIm/COqQz+iJnoV9WnqNBXqicDYWWnGnjoLdkkN2SXRpadCl95qHc7usOZqrz2X91hzut2QA1UbOFprxCGpENZtzSHJRnoqTOgq0qE9T4vmTE2aM7TozNFnV74R+0vNOFBmQq94i2jI7mLB+WwsZiTuKzeit0yfnmJNegrV6Sl8BYxlAjBqisB4uEJwXltwUGLHUekmPq3axNnaTVysF6JvHLla58hFqS0Xyq25LLHlUpkNVyR2XK905Hq1E1erHbkmfH2dM5/Ve/BZfSCf1gVyssmD010bOddjzPk9+pzfYceFdh8uNUdwrcmdy80hzF1sh/k+/rIwJiqK3y0O8/2jIREYBcXxh/lhfhCAUQDEV9AoqI//LDC+hkUBHoX5fxIYpydHRBgSO6QFYJTJ+Fz+gr7ZJ4zL5sW7QMG4MT/eL8bLCDeLQsPLHbtQCQAAIABJREFU9LiMLwcmeNk/i3z4MaPjXzA+Pod8+B7T1/YzdqKO/sO1XNtbR3ddjnj35uZuS4y3FSVe2uyNNuJBYyRf3T3H4vW7zJ6+wzVJN2fiijjpm8kFr3xu+Ui54VXLRd96TvvXcDa6nnMJldwr2M7Tc3f44vNRvro9xtzx61yVdHE9r4WrCdXcjavhQVglo5F1jCS38KBkFw/q9jFx+BKPH4yxODmFfE6GbGacubkJJkb7OHpgF67O5iQnBnL6015kE/3Mz06KYCkX7hmnJ5C/MtTMy0Z4MniRhVPlyE/mMbk/nvm9Afx4Jp7508XIBi4zOznAI9kI85OjyIWawInl1z//+PV7i7JxERgFWBTuGYWZn54S7xt/DovC68V5GYsLwpr4Ec9kV1kajuPlkCPfD2zlx2Fnfliw42t5Jl/MXWNxQchyfM7c3BTy2Qc8W7zLS/kVXs5IeDm5ja9GjPnmnitfXN7I1XYTjjT5Ihu6yuz0DAtC8LawwpVP8EjsfF7gcEclJZHO9PVN8vDhKAtXennaEc7THDsel6Uy29XJi9uXeHbzELP5cTwL9+dJaiRfHm7h0eRVlqZHWJqeY2F2gem5GRamhpmfmmW0f4CJe9eYP3+E83FhXAzx5/OCbORXzzI4cIeBwUH6+wZE08v42IhochIMLv8IGAWAfLQwx4xsQlQXBwce/I+BUYDsJREYJzjWlk5lojHVyfpIE4VsRUMa0o2pTzUS18zC3WJNvC5VsdrUxOpQF65LQ5QBjXFmNCZYUpdoRXWcGZWxxlTG6IuB2tXRWqIyKQJj3DIwSmO0qYjWoTLOgOpE02VgjDVBBMZYTcpjtSiOUKcwRMiEVKIoUIniQCURGMuDVCj1VyJfWEELwOi5Tnzm+yiJd4wFvsoIkycoj8LX+CmQJYyPMmnuyqS6KZO8TYk4V0Vi3dcT721Fkv828YYxMdyPxOgw4uPiiE9MJiExhayUZCRJ0WyP9aM1cCNNzjoEma9nk7kmVpYaWG7SxcHLAj0bIZx7DWZ26lht0sLaRQ9Hb1Ps3YywcNJG10wJPTMVtM1U2GChzFrTVahvUcMw2BjDCGPUvRWxiNLFNcUc32RTgmN1SU3WpzTdmNYCazqzTWlL0aU1QZu2OB3aY/VFYKz20ULqoU3ZNi1yNqmRZLuOVEclGgL0OBCuT6erErvdNNi1bQPbN6lSZqtAiZ0yEof11Dho02CnTYO1ElXm66iwUERirYjUaR2t/hvoCtNlu896Cm0VKLBSI1sI+rZRo8R+PRJbdcotlP6qMEosNMg2UCJJazWxWisJ3/Ah0dqriNVXIFR3Fa4bPsDNRgUPP3sii7MoO/EZTfdmyDh9g7RTV0g88Rn+u3cSuLeDwP3b8dsnFYHRpMofI6kXmmU+aFbHodNShkJjPe/XNfObmmZ+WdvMvze08pvGLt5o2MNbzQf4betefte6l1/WdvFv1R38R20nv65p55eS7fyqYruoOL5d18q7uZ78NsWE/0jU5aMsS5STTYns2ErVic1UHDUjbd8mgrqTcNnRhNfB81Tf/5YdfX+m804/oXXZKLuoYRViwUZfPQLCtIgKVhGBUQCkpphNpNmrEmG8kspQR6rCXWiO8WdnfAQ90dEcSUjmZEoWZzLzOZGWzZG0THqSk2iJCyPH25FoFyPivc2I8zElxseEWC9dknw0yfJXpThoDdVhH9EZ+wF7hVvG5Dc4lPQb9ie8wYHktziQ8i69ye+zK+F9WqPeoS7kTaqD30Ya9A4lPm9Q7Pl7sj3eJXLzO0S7rSLHbw2N4WvpDP8TLUEfUOa/kvRADWKCjYiJtCUywprAEDO8AoxwDzDCLdCYLb4GbPUzwiPMirD4TRQkb6Ik0YnCKFvyA80p9DejLMiS8iArpKE2VEXZixmMtTGbaEvyZH92FOfLXiuMUq6VVnGpuFR872B2PE0xAmSqUx2rRGW8AuWxCpREq1KfIZhiLGnOtGRHkTW7Ss1oLTKjo9SGzhIb2oS/WOULCQI6SCKUKQtdQ1X0WqqFCV+BNPgjKiNWUZOsSmOuDp0VZuwWcg+b7NjfYM7uCl26izXZU25AT4U+x5vMuLjLjqs9DlzYYcOROgOO1JhwSGoq9jXvkwpNLIbsLDaiq8CI9mx9OnMN2ZFvSG+pKfvLTdhTqMuuQn12Fhqzs0iARiPRVb23VJ9eod2lVJN9QoSPRItDEmElrcXhCj0OS4XMR0sOShw4XrWVU1XOnK1x4WKtC1fqXbhS6yQC40WJAIw2XCq15orEluuVG7kuwGL1Rm7Ub+ZK4xbOC0aZBh/ONARyptmXs10uXOix5cIeMy7stONilxuX2/252uzB5eYw5i50gnyAvyxM8v3CGN8vDvPDoyF+XBwSndI/zAtK49DfQKMAjv80ML4CxdfAKDz/n1MYZRPDYqbi60Du6YlxZJOzYjXb2OwEk7OjzE0P8WhsgEfDg8hHRsV7xYHpGSYn+piaGGB0Usbw5CJT47M8Gu7nyb3zjJ/uYOZaD+M3DjB8+xgXT3QhyQwnerMOWVvUqA0y4GB5KKO3TjMzOMR8/xRPPh9jsuccDyo6uB5fwEXfRG765XLTv5pLXnVc8avnil85t4LyuZxcyUBtLxP1B7mRUsvVKAl3YqroT2jgTngFD6KrGU9vY7JyP5MHL/Hk2gBP+yZE84ywZp6Ry5iVCyA1wcLMOBMD94iK8CA40Jnm7eWMjdwT1UQBFOemJ18B4yTzQs3fzCiP+z5j6Uw5Ly+WM3s4kaV9gXx9JISx/WlM919CPjnAwsQgc8L6+tXIJ0cR3NFywWktQqSQzbh8x/j3sCjkNAqracEU8/NZkE+LxpilGTnPZDdZGs7gxeBWfhh8BYzzdnwjT+XF7DmWFh6xtPCCebkMufwBTxb6+FI+yVczh3k5mcyLEXtePnTk2/sOzF9x4fPjYXw5f5lnC1MsyudZlC++ChefYW52il0tJSQGbqT/82Hmr3+OvDOHxRInXtQG8PKz03w5OM3z0Yc8u7KDqbQAnob78zQ/nR+un0Y218/cvJyFuSXks4vMzMp4NDnI9PAIQ30P6bt/ndE7Z+lrreZSRAiDOVnITxxkoO8m9/of8qB/uTN6amJcVBeF1bMQpfP3CqMAksJfBsbHhhgaeEh/3z36H95j/p9cSQtGmMWlOR4vPOVL+QTH2zKoTDKmMlmfMmElnaxPTYqgAupTkyR03AqqoA4V0ZpIo7SoDtGhNtyAumhTqqMFZdGcylhTpDFGSEVg1KYmRotaARRjNcVbxMoYLSRRWpQLgdsxekjjDJHGGSOJMaI8Wh9JnDalUespCFEmN0CBPH8FCgMUKfRXpMhPgWJ/RQp81pLrtY5sz7VkeSyPAI8FfsoU+gvmFmVyvRXI9VYky2cNmb5rRWBM2aaIMMluisRtUyDGTY1YL1PifDaRGORNckQACVEhxMVEEStAY3w8afGxFMeFUx3lS52/ExInHaIcDHC20MTKXBU7FwMcfSwwtFdnveFKDCyUMHfUxNJZDydPY7Z4GLLRVQ99cwV0TBXQNBfidBRRslNAy0sH/XBjDKOMsY3UxTPdEp9kU/xjdYmM1aZAiBrKMqMt14L2dEM6UnTpStKjPUaH1khdmkL1qPDcQJmbJsWumqTZK5JgvZZEu3VUuK9nV4AWXW5q9Hho0+2ygVoHJYpt1lHiqE654wYkdhuQWKpRYb2OcmsFKuxUkTioIt2sSGugJp1hOtS6q1Bsp0ihlTo5Vmrk2apTYqeBxEZNBMZKS1VxJV1qpkqeiSqpegrEaa8iQvMjEg0USDFVI9pQEU+tj3C3VsLd25qkqkIKDh2j8voQeRfuknziAoknTxOybw9Bve0E7m/Ae285rjuzsW4Ix7jSF81SL7QrIzBqK0a1sYo1LS2819jMm02t/K6lg7c79vH7lgO81XaE37X28uvmHn4hAGNtJ7+q38Evqtr4VU0H/1HVzhu1Xby3fSfv5nrwRqohb6Xr83GWOWqpVkR2eSM96UH5UWvSeu2I3BVGQE8p4YcP0XjvMTvufUnr1Qf4FaeiskkNKz9jNvtp4x+mSnjganJDzKhP2Exz7CZSHZSJNl9NdbgTkpDNNMX4szclnoOJKRyJT+VkchanUvM4m1nE2ZwSjmXmsispgaa4UAoCt5CwzYxELwsSfS2J9TIm3teIpAA9EeYKQxVoiF7JLuF+Mfl9Pk1/l4NJb3Ag6ffsT3qT3qS36Ul6lx3x79IS8RYNYW9TE/wO1YHvUBHwO1FpTPZ4lzj3FcRv/YBSn09oCRNuGVdSEbyCNL+VRPgpExxiQHCwPhHhZgQHGePra4CHrwHb/IzZ5GPE5kBzvGOdSEiwIy3OjswIa/JDrCkOsKTEx5yKQCuqw+yoirITK/xqY2xpTdhCb3ogn+alcKmohKvFVVwpquZCQQUXSso5VZDH7hQ/aqM0qIlWoipuHeUxaymOUkSaaEB9moUYwt2Zb01ngSmdZcZ0l5uwU2hHKTNnb5klXbmG1MaqUBK0AmnEOmqiVagKW0NlyAoqwlYhjVOiJn0DzUUG7KiyoKfekgPbLdhXY8huiT67yyzYVWrC7nIDDtUZc2GnPVd7HLm+dxOnms05VGXAfok+B6st2SuxEH/ubqHGr8CU7nwTuvOM2FNswn6JOXuKDcR4nO4CY3YWmrC7xIQeoYmlxICeEl16S7XFG8lDFcIaWojV0eaIcMcoNeOQxJpDFRs5XuXCp5XbOFPpxvkqdy7XenBFaGWpceRqlQOXRIXRmmtSe25UOXCtyp4rVXZcq3Pk2nZHLjc7cWG7O+e2+3O22Z+zHR5c2L2Ji3tsuLTbjks7nLjU4cKVZncuicDYBfJB/jIv4/v5cb4XlcQhfloY5CcBFOVDfP830PhKbfwnV9JivuNraBRW089k/w0w/rhsSPnLq/tF8YZRNLwIppefzT+4Tfzf7iFff83Pv0+8kXx1w/jDS378/r9uGP8KjIKRZXyUufEhvhy+zePxO8zJHiKbHWJ6Zoz5iTEejYywKAQlj/QzNnqf0ZFTjIydZmTqJmOzI0zPjPNoqp/Hw9eYunaAxYcnmB84zdzDUzy6d4qH+2tpCLEmzXY1+Z661OcFc/L4DgaHHjA5Osb88BTPHyzx8updHu3t5GFOJLcjfLjhH8tt/2Ju+lRy27uS/iAp14KKOOefywXfXK765PF5UAkPIiuR5XbxeVItD4o6mG0/wcuLD3nSP8EXk/MsTc2yKFQIzsqYmZ9mTj4tguCCbEJsZNnf20pYiBtpKeFcvXwS+cwI8plx0Y0tn5liXmhpmRXifIZ4NnCG+RP5PD9byONP03l2KISZ1s3cbY9gbvAqi1NC/uJyu4sAisuwOI7ws4QROqaFvu35qeX3hPXsa2VxcUYmQqKYzziz3EEtvCeMYIpZFCoFZ2d4PnOfxyMlvBzy4qcRF/4y6sIPc3Z8PRvHc9kxHsuf8Hjxsdhm8mhxnKeLMl7MLfLlzOd8OdXCy/FQXoza8d2ILV/2u/LlWBbfzB/gufwejwQFcO4xC3OPxGDxmclhapoLCE9wYfDMCb7u7WSpLIwn2yP4zzuHWFr4gvnZZ7wYvs2Lo+XMJHuxFOrH8/JSvrt/m9GlaaaWnjAnf8Lc7AIzM5MsTQwhGxxgqL+PO/dvcn/4Bg8OdHEzKZ6ZvFzmersZ6L/BnYE+Hg4O87oCcDlz8ZEIjOLNouiSFmoUF0UDzOzM5LK62C9kNt6n7+Fd5oX+8X/ihvF/A8b2TKRJxpQn6FAqAF6iHtIEXcoEQIwXFEEdJFGaYkZcefh6qkL1qA41oCbSlMpIU6rjLKmIMaEixhBpjN6yEhknqJGaVEZrUB6pjiRyPeVRmpRHCtCoQ3m0HuXRBpRHGYrAWB6jSVG4Gjn+68jyWU2O71pyfdeS57uWfN+1FPoriE8BCLO91onAmOmxhmzPdeLHggs6XwDGVwrkMjCuIdNbkXQPQWVUItldgXi3dcS6qxLrZUSsz0YSgzxJiQoiPjKI2MhQERoT4mNIjo4gLzqU8gg/qoPdkHrYkubhgJutLuamSti6GGDjZoSBnTpqeivQMlqDicMGzLbqiqaXbV6GeAVaYGytiKbJKtabr0HFag2qTkpo++mgE2aARYIZwZlWBCab4BOhSXDEehJitJBmW9AgAGOGCW1JAizq0hmnTWuEJttDtKj2WU+xiwqFzuoUuGiSbKtAjOVq4m3XUbRVlVZPDbo8NrDXW5925w1U2Kyj0FaRYid1ih3XU2yjTongdLZXoNxBhQonDcodVSlzWktbkBadoTpUuij8DTDmCwqjjTrlVqpIzJXEesFaO02KTJQpMFMn3UiZON3VRGj9iVQTFdLNNYg1VMRL80O2ma/B08ealOpCio4eI//sTQou3SPh6GcknTxFxKEegve3Eri/Dq+eEjz35rOxNR6TygC0ij3QrwzBpqsY3RYpmt0trG5r5sP2Vt5qbeO9rv38vu0Qb3ec4I3mffx6ew+/qOvmF3Vd/Jt469jJfzTs5Lf1u3hr+14+aN3PuzmevJlqwB+yDPgwRR+leEtidkZReSaSkqOOpPdaknLAj8SDySQfrqH1dj+7P39Ey9nbBOamYrLNCCcvUwLDLAkL3UB0sCIZAUbUJ22mOd6JHGcNMreupzLcgXwfG2rCvNibksTx9FyOJWZxMimHE0m5XMqt4HpJHVfLajiRW8CetBQ602LI9XYiztmQBE9DYjyNiPYxIdrfRFx9Z4VqUxKsSEeMIiczVLmcr8bpnBUcy/hQVBj3xP+eHTG/Y3fCO3TEvEVT+JvUBf2ehpD3qA3/HSXBvyEv8H0y/FeT4PxHUre8h9RvBW0xitRGryHL/wMifT4mNFQTf19VosMMSIy2IMTfAE8PHTz8TdjsZ4KdnwkOQeaExFkTEWVJXIgF2aG2lATZUeZriTTQisoQCyShJlTGWFAXY0ZbvC17Utw4kBzC+fxcrpcIwFjD2RwJ5/IlnCso51huHK0JRtTHqFMVvY7yqNUURqwmK3AdlYLZLtmEhlQjapM1aS/SoqtEk12lOvSU6rI7X4vd+To0J6lQGvgxJQECNCpTFa5AdcRaJGGrKROe8crUZGygvcyITokhe2tN2VdnzN4qM/ZWbGSPxJZdZcKdpA67y7U53W4ldk9f6LbheKMhu0vV2ClkMJZb0FNuSU+ZNd2F5nTnm9GVZ8KuIlP2iu+b0l1oREeesVjzt7fMgt5ycxEa95QIVX667C/X5aBUDwEaj0l1OSI15EilOYcqloHxWKUzJ6VunK7w4JzUi0vVPlyu3sLN+q3cqtvKVakDNyo3crPKkRvVgsLowLUaB242OnGr1ZHrbQ5cbnbhYrMP55v9ONvmxfkdLlza48jlPXZc3GnDhU47Lre6crElhJmLnTA/9AoYl1VGQV38y8KAmMf4g3yQ7+U/Vxn/OWD86Wcr6L9CowiM/53C+BryXj9/+FZ0NAuu5p/PP4LDn3/+//x6GRgF48uyAeZrvvnyCeJKemr8VZPLKHOTgzyauMDTkeu8GOnni7FJFqfmmJqRMSl7wPzgWZ6c7+BRRxbjteGMdSQx9WkdjyfOMye/xcTMNSamLjLed4Lxa70s3jzKl3dO8N2dQ4y1JjEgDeDTDGcqQm1IinShZ18z9/uvMyUbZHJ0lOmRb3k+NMzjc81MNHsyK7VjMmcbt8P9ueiTxCWfUu6ENXEntIob/gVccMvgimc2V/zyuJ9cz1jVXuT7L/DFrSFeDsl4Mr5cKSiXzYjZjQIsyuammZmbZnZmSgx1np+aFDupx4Y/Jy7GH3/fLVRX5jE9JbhrBYVxjEURLidFE8yibEg09yx+WsDE3lhkgkN6rz8T2x252RTM/NB1sRVlaWpMhDxBPRRMNuJMTYh3isur51eQKKyghWid6f8yvYjAJlYICjWCy7eNwufnZ+ZYmJvn8fw0L+aG+WJqOy+GhPDuTTDmzPcz9nw7G8XLmX0sTi/x+NEEC/NjYvD54uxTnssXeTkzzlfTF/hiQsLSuBXfjFvz7egWsV7wu/ntfL1wnifyUVENnJ1+wiP5AnMTA1TuKSEgdzPPTjXxNC+cL6rT+c/PTzH1ZJqHz58xIxvlq88/5cdDVYxHbWUpIoivm5r5qq+PewvTjCwuMS2oi7IZZDLhNGCYMWFl3PeAB/33uT56h77PjnI/O4vB2Fjmdrdxv+8Kdwf6GRgeY0b4fcjnRFXxdVC38Hz25PFyJaBQSyifRTY5Jq6hBVgc6L//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1AtXewNMzFQxcdTGwsUQPVsNlHQ+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PpakyTNofj4ETJOXiD91BUSjp0h9uhRgvd1E3KgmYD9VXj2FOK6MwvnHemYVAajU+yGYaU/ls0pGDcVodMqRaWtmhWtNfyhtZH32nfyVvtBft96mHfaDvDrhl2iwvgvNZ38S10n/1rfzb/WdPKLyg5+V7ubP7Yd5M10d95JNeKPGXr8MU6HNRGWxO/NpeKzLPIPu5C534LEXfbkHfGh4Egi3TfPsP/OBPWHT7Mp0Btnb1vCg7eSEulMZrQtiYFapPkbUpvoRGvyZppi7amPtKUiwo4CX1vKA1zZlZjI8fQCTqcX8WlyAaeSi7iQXcnVonouF9VyJl/Cwcwc9qSn0hgdSo63NQlu68kOtyLCU59QL0NigyzICLOgJNyEtlgTLpY5cy7HgtM56hxJWc2h5E/oiX+fXXHv0B37Ft2x79AW9RaNIb+nPuhNasL+A0nYb8gPFCJ3/kSG1yfEbXyblE1vIw1eRUOsApXRq0gL+piwQAVCfBWIClQnOcqIpChzfL208fQzxCXABAc/Y+wDTXENNSI8wYGEWEcywh0oCnek2N+CikAz6iLMqYsyojbWgPYkY3alWLIvfQv7krw5nZ3CtZIKUWG8mFfJjfJGbkkbuVyex77sLTTF6lEbo4IkajVF4SvJDlglnqxUJQrnLEJZgA5NWcp05quwo0CZHbnr2JuvxIHi9WK+YXOiEmXBKygNXk1V5DpqoxWojFIQgVFwUNemb6Cj1IT2EgO6yvXZVWXITqkpO0sd2VMu3CjaskdiRo/EgJMt1hyo1uFIgx7HmwzoKlKgNUeD1mxt2nMN6C4wpSvfjM48C7ryLenMN6M114iuIlO6i8zpLjBnZ7EFe8qsxDDuXcVG7C7WZ0+xALo67BOgUTC7lOlyWGLI4QozDlcIDmkHDpY6cVziyqfl7nwm8eJCpS9Xql25UefCzToXrldt4prUkVvVm7hVu4mbtU7crNvErcbN3GrZyM12e260buVKmyeX2ny50OHD+W43Lu7axKU9tlzabcHFnRZc6djM+RZfZi63wcIAP85N8cO8jB8WBLe0oDgOgFwASQEQ/35eraR/boRZGuOHpfG/jmh+EW4WX6uLT6f48cmk+Pn/9X+Gur8FxL//2mVgFCJ2/mv+/mv++4+/5ifBJS3OV/z0/Vd8/fJnwPiqBnBmatnYIRsdYWZUyFecZnZskrnBuzy6fYTFI8UsNXjxotiSb/K38U1xMAtFwQyXRjC7p5yXV/fy8sFxXg6dZvL6HqZu9PDs1l7+crmVmQo3Zku2MLk9molTHVz87ACnzh5iaPi2GFkzI5tkaOJbliaGmfuskpF6S542aPJ1izXfdEQyIcnianolJ2KauRRfx9VYCWdC8zkXXcKdolbkvWf56sYAXw7LkI9NMCWbZEZoiZlbrhAU4nemZ2TizM3OIBdrB2XMy6YQoHFi9D6nTvYS6O9MTnYs1658yvjoPeZnhd/JxLJjWnRjP2Th/jG+ulbN4qfZzB1N4tmhMKbbnOnbmcijsbssyiZYEiFQ6I4WfoZMjAQS8hyFnyfmRk4Kbm0BFgUofNUx/dr48goghbW0oCy+Bso5mRBgLiilYzybHeP55A6+GAznm34Hfhhy4rtJG76dDubldAdP5uZYWuhncX6KhblnLMq/Yml+mmezMl7O9PPF1D6Wpr35cmwj345t4s8TfvxZlsnXc7t5Kv+cRbmcudlnLMwuiveYbftLKazexlJHLAupfny1bxdfTE8z8GKRqcW7PO7/lBfXj/Llyb1MRLsiDw3iq9ZOnj3s497iDMNyof5xmtmpSSanRpGNDNPXf0cEusGHA1x9eJepz68xUlrKYFwM/a0V3Og7x/2+fiaGJ8UoHqEuUVASX89/BXYLt4vzCP8OjY0MMtD/APF+cWBZZfxnXdICMAqml2VgnOBERybVSaZI43SRxOgsP6O1qYjSpjxMCL5WpTREnYrwDVSEaVIZYkiRtzYFPtpUx1pTm2SPJMaMcnG9LACmBqWf+vHAAAAgAElEQVThKpSFK1MerkJpmCrFIaqUhGlQFKpBfpAAhxvID95AfpAmBcHrKQxWFifXbx1Z3qvIFOBQWCt7riTd/RPSPT4R38vwElTDdWT7KoqT46dElo8C6QIoeq4h1X0VKW4rSXb/hCT3P5G0bSVJLmtIdFlF4raVJHisJnLbasJcNQjdZky450aigjxIjAokMSaY+KggEqOCSY0OJTMymNyIIPKCfcn39yQ50Bt3Z3uMrXTRsdfBwt0SM2cjtMyU0TFVFIHR2EkLi83rcfbSxyPQHNutmmiZr0TF5EM0bFdi7KmBsZ86JsHquKWYEOC/lrAgRWJDlEmP0KAsUZ/WbEu6Ms3pSNSjM05HzMlrEGrdfFTYHrCB1nAT8reqkuGkQrrgkN68ngRbRRLtlEi1W0uB4zqaPHVoddelxkmdUnsV8h1UybZXJcNSkTwLFYrMlSm0XUu5k+qywuigQrnDGnaF6rPdS5mSjSsoslciz1qNAhsNSuw3UG63ngprNapeTaW1BgXGSmQaKZFipES03moidFYQr7eWFANlMsw1iDRei7f5apy36hNdkkLxiSOknThL+ukrxB4+SWhvD+GHdhC4rx6/3go89hSIwChAo1VdFKZSX6zrg3HqTMe0Ph2Dpnz0uypQ65Cysq2aP7a18W7bHt5u2ce7zbvF7MVfVLXyLzVt/KKhm9+29/JvogmmU1QYP2w7wB8LQvkw05o/pRvyXrgWHwfakXmsnaqLjWT0+pC1z4rMHgvy99sgORZI9/Ve9t6+T1FnN7buG/H1tyUt0o3SBD+KYpzJCrUgJ9ScjlxPeot8OFkZytGKUBoSNlMUYE95oBtdcfEcSSkQ1bRT6SWcSC7iTHoFl/PruVzYwPnCGj7Nl7AvPYfdqWk0JQSQJbYSmZAZZkNSsCWxfqakB1uR429KZagFxwq8uSTx50KhI0dT9DmUsoHexHXsjP2IHbF/oCv2PVqj3qYh5A3qgn5HReAvKQn8FXm+vyXL5z2yfP9Elu9KUlw/INvjQ0oDPqYmYiVlkWtJDFhNnM8qEoOUSQrTJCPRnMQEK3yDDdgWoI9zoBGOfvo4hxjjG2VDWKQ9ceF2JAdbkeZjQHGQPnVR+myP3kBTlArtcWp0JWjTm2bLsWwvzhUkcFNSwq2ySq4XV3G/uon71du5JinkeL4/bbGmbI/TpCpGgfKYNeSHriIvRIGiCDUqE3VozjGiJVuVzhxFduauZU/uKnpzVnCwYC378xXZmalEbfRKSkM+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IM8qP80Pimpq518D4tzeLf71fFIFxFNE5/Y+A8ZUr+vX94l+BUcxB/Nnq+R99LKym/xH4/d8ojAIg/ihE6ojzJT9+/xVCrI4QESN0Q7/ukp4VGk7GF5mckDMmBHJPjSPvv4X8s31MtOUxWx/F40Y/nm5347uONL5ryuK7+jS+ksTytDSGhcoknuws4/npFmbONjF3s4sXt7p5eTCfJ6X2PC6w5uWebL4duMLo2Aj9I31MTvSzODvG5PgY/TNPeTTZz8LpaqaqrXkpVeTbBg3+c5crLw/ls3jyCMNHbjN39AZju05wt6WXkX2nmTt3kyf3hlgaHkc+KWQ1yhiTyxibmxLv5YSbudlZGXOz0yIozk9PIxcgTiZbDvwWQr+nh7n7+UVys+NFlXF7YwnDg7eYnR4WDS/y6Wlk44JaOMj8g+PMnshj5lgGc8dSWOgN5tm+YGTHipgbuSdC4OKrP39eaKUR4FT8WYKh5dVr2ZT4nvCxYHIRoPCvI6hposK4DItC9qUws4IjfHqehblhnkxP8my8l+eDcXw76MgPgxv5fsKGP0/58VJWzdOFhyzND4kK4eL8SxYXnovr6cdzcp7PTPB8+iwLUxk8G3blmzEn/jzuzDdjQXw9W80z+VkRNOfmnjE/vcjT6XEunN3BpUMFPJF48jTdnW+P7+Xp7DQjSzIej5zi2weHePHgHI+uXWA22Y+5sDC+bOvmeX8/D5emGJ0VbjiHRff4+MQIwwMj3B26y8DD+0zcG+b23T5kN28xVFzCYFIs9zrLuDpyjuGBIeZHZ5djdIQWl78DxqVFoUpxQTTDjI0OMzT4UIRF4YZRmP9JrM5rl7RQhyi4pAXTi3BTWBGpjSRCC2mUDhUR2lSEa1IaqEZZkDoVIRuoCtNEKtSLBRtS6m9Avq8uGZ4bKA43oTRKGANKowTVUJ3iMCVKQhUpDVX+KzAWBCmTF6giAmN+8HpyAzXICRB6n9UpDlahKEiJXB9BEVwhTrbPavGZ9goYM7xWkuaxSgRDARoFUBQmw2staZ6r/wsWt60gye1PJLp9RJLrJyQ4ryRRmG0riN32MRGuKwh3UyfS04QYv02E+20jItCN6FAvEqL8SYkJJi06hPSoYDLCg8kIDiQjwJ/kiEiCggOxdnZAxVoXNTtdNKw3oGasiJapEgbWahjYq2O8UY3Nnga4+AnmF13UjT9C3ewjHPx02BpmyKYwLVxidNgWoU6o9yckhiiSE72ecsFwlGJIR6YZ3anGdMTp0BmtRWuoGs2+yrT4a9AWokt7pDm5W1RItF1LkoMymVu1SLRXJsl++b10+9XUeenT4W9GrbM2xfaqZNsqk2WrQqaFEoUWqpRZqlFsu5bKzRpUb9qA1EGVyo1r6Y0wosFdkULbjyiwVyDHSpV8aw3K7DWpdNCiykaDSksVKiyUqbBSJ99YkXQjRZIMFYnSWUWY9ick6CuIwJhjpUmsiQLeJitx32ZITEkyeYf3kXHqHLkXbhF96Djena2EH+oioLcG372luO/Oxbk7Qxzr+hgsawKwbwzCdUcaDi3pWDRlYt5VhF5XCaodFaxsa+TD1m7+0Lyb9xu6eKO2jV9WNfGL2hb+vambXzXt4Jd1Xfy6tpv3mnr5pO0gayTJfJThwMcpJvwhVA/lKF/yTh2j5uo+Mg/EkN1rQ+khK4oOmFJ0YBut17rZffcuERUlmLiY4BdkRlqEI2UJnhTHOFMYs5HCaBtas7exr8SXYxVBHCoLYHuKM2Vhm6gK96EzNoG9sVmcypFwOruCTzMknEqv5GxWLRfzG7lQ2MC54nqO55VzKKeIPVkpVMd4kultTbKXOVkhdiT6GJPobUCGrxElwebURdtzoiyU6xXRnM335mi6PXvitehJUmFnwko64/5Ia/Q7NEW8xfbw31MV8oZYJZjv82vy/N4izesdsgNXkuYt/DfyPtlu77M9UpHWBA0kkSpkCk0xgetIi9pAcpw+aRnWRMSa4BOih5cAjv56bBXMMCEW+EXYEhJuQ2iAMTG+WuQEracqXJWWyLV0Ra2gI2oFrRFr6IzWZH/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VWlTu3qly5Ve3K7TpXbje48vn2bdxpceZu2yY+b9/MjY7NXO3ayqVuZ7FT+vwORy712HHzsC13j9tyba8557o3IbsqhcWb/Lg4yg8LE/wwP8pP8v9/wPj90jjfPxpDeP4gROw8mVyO2fnZelpQHv/XPwLEf/TePwLG/5v3RGD87gU/ivO3N4xCnI44U+PMTU0jG15kbnwW+Ugfj/ouMnO6nYd1qcw05/DnY038+fxOnl/Zw+NrB3hyfjcvjjTw512F/NiezTeNaTyqTmBUGoV8Zw5fnanh5ekq5jvj+aLQjC/yzfn+UClfD91lYu4ZE3MLyCbHmRkTMg7n6Jud4JEQv3KiiceSbfxnvgY/VavyotWEF6eS+P+Ie8+oqhM03ffbOXeds27PTJ+p6e4qIwJKkihmkZyjgCRRcs45Z9jkHCWKopgTxjLnMmBAMhvYZEqrSq3QXel31/+P1dMzt+9ZZ+bedc+Hd+3tZm+oKuvDj+d5n+d98/w8syOTLA6OM/9qkKmXr5kfHmVyYJDJsVHGJ8YYnRhlVDbGiGyMMeGG9cQok6JCKNi+48xNTDAnJIEFcJsQ9hgnkI2PMz72GtlEP0ePNOO0y5j4OD8u9nQjHX3JpFCJI5MxJZ1kZnKYqec9TF+WMH4uDempOBZOhfHDxVimr5QzNfxiyToeF77/uPgzltTMj3+eFOp6JsWibvFR+LOgck4spaN/A8Vp6SjCTEmXytJlo8NMSWeZnpxjZvo1X05M8HbkDF8PJPCdmJS24adRK/4ysY8PkxIWZ6+yOC3sQ37D3MzXzMwLPYQzLEzN80Ym5aupe8yM7uerIX++G97F90M2fDvoxPvxdN7MnGZmdgDZ9BtmJhZ4K+xd9j7izecn+CZjN+8TzXl/OJ+vhZLy0Rd8+/Qiv7y8zNejj5G+fMhMajDz0bEs1jXz5kUvL+cGkU6+ZGHsOXMjLxkc7ufFqxEeDDyl7/kzZI8G6XsyxNjNB7zKLeB1Sgy9xyu4OXwN2bCUb6SCvT63FHJZWHr8LfgiwKJwFWd8bJT+vqUaHQEUhTodYf5zwLjUw3i6KZGisG0UBWygKHADZSHCNYgtVIRspthXm1L/DZQH6IpT5qdLWYA+5cEm5PnokeO7g/wQAyQCMEboIQnfLCad8/8KjAI4alAQqEGWr5BeViPbT5NsfwEWtcnw0RaBUSIAo98SMAqqogCNSW5rSHSVI9FtaZLc15DopiCCYfIeJcTxWEeSx1qSPdaRKKiLHyfBfY0IjLG714jAGO+iSKzLGsKcVhDkvJoQN03CPPWJ8rUn3H8Pwb4uRAR6EB/uTVKUH8mR/qSEB5IcEkhyUDDJASGEB0fiGxqBY4AvWrbGrNqhgZK+Bhr668XKnO3mmmy30sLEaTNugRbYee7E1nMnuiaK6JrIEZxkT0iyFT7RO9gTok1AhA6JAcrkRGhTlrCNupSd7E/WpyPFgPa47bSEb6Q1dAMtgVq0+WlzIHAzHSF6tIQYkemoQbSFEtGWqqQ4biTORpNEW23irFVJsFWiYp8erQFmlDttIstcjVQzVdLM15NurIbEVItyMx2KLFWosNOiym4DFdaaVNooczRYjzpXVfKs5Mi1ViPdXJNsMy0KLTdQZq1Lubk2pcbrKTZSo8RUkyx9NZJ3qhG7Q4XQzQqEbFEgeqsKidvVSTXUImz7Wjx2yBHob0liZTqpRztJuXiVrBsPCe4+gUtTLYHHm/E+Uo73sULcD2fi2J6EfUsCJpXhmFX5Ytvgh9uBeFza07BpTsa8NQ2jA9ls7SxkfVs1Cs0tyDV1srq+nU9rW/iHinr+j/I6/lvNfn7X2MHvajv4fXUHyxqOoNB8EtXSDD6LsWJ5+HZW+O9EPz2ZvKt3qLp3hawz6WQctab6giWSk4akHHGk+k4HLb1PcUiLYavrZlx9dIgLNqAgdhd5MfbkxtpQmuRIc6Y7x4t8OCHZx6FMVxoSnaiIcqExJogjSel0R2dxPr2Yy9kVXMmu5lJaFReSK7iWVceN/EZuFDZyVbg1nVdOd3ouDVHRVIT6k+phSYqnMZl+RqT6bCfFezNZAcLurzlNia48KMvjVmEiV3L9OZViw7Gk7XSnaNOZoEhbzApaoj+lKeKPVId+hsTnE3L3/iO53v+DlL2fkOq3mhS/tcS7ryF19wqaQjTojNKlTVD3QtRJ811LYqgGcbGbiE/WJzrRkKDw7fgFbsHXfxu7vQ1w9jXCPciMvcGm+ATtJNRfl8wwHaoj1GgPX0NXyKd0hC2jMWgFdb4KtAZv4VisE9eyo3hclsfT8iIeSnJ5JMnhcWke90ozOZroRl3oFspDVSkJVyQ/ZA2Z/vJk+CuQF6pMRbw2TUnaHEjX4lCaEscz13AycznH0//EscxlHM2Rpz1DkdoEOSpj5aiMXkN5pAJFoQoUBCpQFqVBS7YBHRJzmvOMaMwzoDFvJy35Qi+jHq35OzlYbMTxKguudrhwuXUXPU3WXG6143yjudjZeLHJnM/bHLjQ5CgCYWu2BY3p5tSnWtKcs4uWHEdac2zoyLPgUJE1xyscOFlpx7EyC7oKDemS6NEtXIepNOZCrQU9ZWb0VJjTU7UEjD01Nlyu28WVGicul+/iWsVu7tZ68qDal0fV/jyu8eNJjS+Pq7z4omIPj6s9eFK3h2eNnjzdv4dnze70tuzmaasjX3TYcb/TjjsH7bnZac+Ng7bc7rbm4Wkrnl6w5MlZI64fsmT8vgQW7vHznNC9KNjRw/wyPYCgLv5HFMafBVCcH146Jzi/ZE8LcCiA4193GH+r1fl7cPj3Xvv1J0Fl/Jv5f1All9TIv3nf337mb57/fWBcQDrS/69XXqQjTI5LGRwZ503fE35+dJmvj1YyUBbIWEcq7+8f513/Y6b6x5h8/YahyTGGZb3Ihj5n/kEzMxckfHm+kG/Pl/FNZyYT+f68Kw7lp0NZfHUkkcXMrbzPN+WnM2V8GHzNwPh7hiYWGZdOMjkyzsjQBP1TL3kz+JBvTrfyNteXX1J38ucsFd7VbWX+rB/Sx62MjvcxOjHC8NggA6MDjE5L6R8fZFA2wqDQFzk2yPjEqKiOisqp2KH4sax7dJSZ0THmhTvUogIowOIEEwLYTQ6LdTovnt1BUpCEp4cVOVkx3LpxnvHRfhH+hDqhidF+Jp/3MHmpgNEzqcxfzebN+RjmjwXx8mgmUyN9TE/OMDshQ1AXp8Ty73HxuXDNRbBkBYCclQnwuWTRzk1NIowQqhGvvoiK40eVUfhn+1i1Mz0uAOOMCIxvJqf5euwS74bS+W7Anj/3WfPjiCV/ke7h/Xga89OH+WpqnsXJ75mZmmd6YYDZ2Xnmpr7ky5lx3i08YUF6ia+Ho/hW2GEcsOD7IWs+jEfxdqaL6ZnnTE4vMidb5M3YGO+eS5nvPMt38bv5KVqbtyV2vL9ez0LvHb5/+ogfBp4yK3vB0OA9ZrOj+ZCdh7S0mpkH9+mf7mNK9pwvx54xM/Kc/qHXPHs1yr2hXvpfvWD2/iAjD4cZvXSbpxk5vEiPZfhaG3fGbrEgneK7ibf/mooWEtKL8/+mVmdmWibelu57+VxUFYX+RTEh/fIZfS+fIaTL/17oZV4o7p5+y5spISA0wdz8kiW9OLPIN5NDnGpMoCh0KyWBuhQHbBDVREFJLPkIisVempT7bqDCV5fCPRoUe++gxN+Q0mATioKNKQwXCtFNKY4WoHGLGF7JDVRBErSegkA1cnxVyPNfT16ABtm+6mT6qJPpq0WGtxbpXlpkCtdZhDS0nzo53iqiDZ3kJkes03Lid69aAkb3NcS7ChazPAmuCku2s5uiqCDGuy5BpGBFJ3msI8VTiSQPBeJcVxHtuIq43cL7BGCUI9JlFSG75QjarUaQ62ZCPM0J9nEl3N+d8AA3IgPdiQ3ZKwJjamQwyWEhpIRFkBwWTXBwDPvCYvBOSmL7Hif+RVcJuW0qqOipsn6bIpuM1TDdvY3dgTZ4hjviEmiJS6AFO6xVcQ0wILVgD5HJlngFbWBfwHqiI3UoiN5ATdpOGtP12Z+qz8FMEzqTDWiN2kxjoCZN/uo0+a2n1UeLruBtHAozYH+QPlmO6iTYqBJrtZ5EB50lYLTTIc5OnURHDUq9dlK5R0+ExWTDdaSYqpJiqkaaoQr5RhqUGmtRZr2eShtNqm10qLXRpsZahU6vTVQ5K5FvI0+uzXoyLLREYMw300JiokGhoRqlxmqUGKtRbKJBtgCMeqrEbFcmZJM84dvWEr5xLQlb1IjSVcRL/VN2b/yUiBBb0muziOtsIurEKRIv3cL30FHcmusJOtGMb3cZ+7rzce3KwKE9EdvmOMyqI7GpD8alPQyPzgTcOpJxak/Bpi0Zs440DLokbOioQLW5AcXGFuTqWlghVO1U1PJfSyr5L+W1/K6hjd/VtPGH+oPItRxndf0RlCUZ/JO/Ib/fp81nXjuwlhRTdvsVdffvk3tWQs6JXTRdsyH/pBEJ3R4U3zlAyf1b7Iz1YeOeDdjsVSTAR52kMH0yY83JSbCiMM6Wtpw9nCj24UJlIEcLPGlKcaYuwZOO1GjO5xXTk15BT0Y5l3OquZpTx8W0anqSKrmSXsvNgv3cLNzPtaIGrpXUcz6vhq7kYjoSMqgJ9UfiZ0/anu0UhhqS5qtLqt8mUgO3URRhzcWMTB6UF3G3NFW0e0+lWXE8XY+uZHUOJCrQnria1vgVNESuoSxgGfl7/4l09/9Gpu+/kOD1KdGeK0n1USHNVY7yfcp0hGjTFb2RlmhdJCFqxPqvJSxUlYj4TUQm7iAqTo+oyB3ERhvjFWzFbj8THH0NcfLXxzvSiOh4A3ITNlMZrURb6GccCfw9HcGf0Bj4KdXeK6jzUaczwoxLmf48LEnlgSSNOzlJ3M1J5n5+BncKs7iQHcj+SH1qIjUoDpNHEi4vqoxpvqtI9V1JQbgS7RlbOZ6/nePZGpzMlOdM9gpOZf6R7rR/4WDan2hOWU5twnLqktZQGSNHYcgKCkPkKAxWRBKiTEWcLh0F5nQUWtCcb0pDzk7Rnm7O305bgR4HigzoKjXhUoszPY32nG+woafRmkvNtlxoMhGnp8Gc8/V24pm9U9VudEocacq0pynLibZ8dw4Vu3C4xI6DhVYcLrHmWJkNx0ot6So0okuyk2MlhpypNudivTWXq224WGXNhWprLtbZcrnRgcv1Dlyt3cWVKgeuVztzt86dB9V+PK4N4VldCE+qA3ha7c+TKm+e1njR2+DNi2Yfnjf78KJ5Hy9a3Ohtc+LJAVseConvQ9bcOmjLjUMCMFpx/6QFX5wz4/klQ+6esGTiUT6/zN3m1wWhe1Gwo4f4dWoQpgZANiieCvyf7zAOiZdeBGD8y0dgFB4FlVEExoWRfwuMQq3Or3/5wH92fvnz+79+9m+f/699v/f88pdvlubP7xE+/+3XC0wId43HRpB9nKmxccaHF+FFF1+dLKa/uYiRM1XM9F7nw8vHLAy84oVwLnBogqFxKQPjk8z0P4fb9XC5isUbR+m/fgbZ/bMsPLvK7K1uvrtcyfdtXrzN0+ZDhRk/9ZTw3YtHzI1OMyUdZGTsFS+lYzyZfMPA0BBzQy+QXmzndbk3X+Zs45ccFSjT5eeD7rz9vIzFkftiz6FwnnBphpGODYlhB8FCF2dsWOyXXLrSItyYlooKpABrggUslnFLx5CNjYmvT4wJzwWYG2d0qI/Hjz7HZbcRsTF76TxQwetXD8TE9PjoCLNjr/iq/zJvb5Xy6mg0I+eSmDwdzrfXUnh2LIPJEcEKnmFBhEIBDMeZFuzwSSmTE2NIpcOi6imTSZmaWrLKR2emGZ6WMSKENmammZBNMilY2IJKOS5jenyaaeEqirSfhanXzErHmR8VbjE/ZGKgkrFXLrwZM+LbERN+Gt7NXwbi+DDezXcT/Xw1PsPcpIyZhQGmF4aZmVlgbmqRxakx3szc5cvhEL7ut+ObPjPeDWzlq2Fb3o6X8XbqLvNCh+PkKPPSBf78YowfDnexmODJzzH6fBWny1SlA9P3ypmcuc3QwiADc7OMj0zwzeEOnmZkcS+9gLcX7/LVyzGmRyYYHZfyeqSfl697Gezr5YuRAb54/YqhJ0+ZvXOHxbOneVyQy+MSCeOXzzAx9JJJoY5ncfHfqItCnc5vCWkhCCOsMwy8foVwNnBAUBlfPKdPnF5e9j5hdkrKwuzkx5lgYXaCmbkpZoSb0jPTLAq3pmenPt7unuLLWSnfTj3jQnMyFRH6lAUIl1SEZXEtCgN0KPDVQuKtQ6GHFmVu2lTu1qHISpVCOx0KnbdSvM+IfD9TsoPNKYi2QhJjTH74RvKDVcXf4vMD1pEfoEqunypZ3srk+KqT46tJlpcGmfu0yNirRbqntjiZXlrk+Oog7CQmuSsQ77qaJI81JLrLkSjsI7quIXLXCuLdFEhwX0ucmwIxu9eIE+0sR5TzavF5vJsAhvLEOa8mxVWeDA8lkl0ViXZYRaT9KqIc5YlwXkvkbhUidqsS7rqJYHcHQnxcCPTfTUCAC+GhnsSG+pIaGUpKRATxYZHER8XjHRaJS3AQ+2LD2RsXiPzWdazetJp12xVQ3CqHhpEaOxy2YeRiynbbndh6GOC0ZxOObqrEp1mQXexCYMQ29nmpEuq/noxoXQoThV647TSn7aAjUY9jSUYcjtpOZ9gmmgPUaQpUoyFQhTZ/LY6EbhehscV7A5Vu68m2XUu6nQqxlsrE2moRbbuBOKfNJDhvpDrQklwbHXLN1MkwUibFSIkkYyUyzNTIM9ekyFyLUlt1au01qbVQpdFClf226hwJMKDWQ5d8ezVybNaTbaFOjrEaBabrKTJbT7GxCkXGShQbK1NsokaBiRoZ+irEb1EkVGclQTrLCdOSI1pzLVHqivirrmC31jIC9kjdEWkAACAASURBVBiTXplKYmct4ccP43n2Pm5HLuDavJ+QI/WEHCvFszsHp+4MbLuSsGwOx7Y+ELeWSLwOJrGvKxW3gyk4HEjGqi0Z8/Z0rA8XYtJRiGFLMRsaCllRV8hndSX8obaSfyiv4HcV9fzXolp+V9nKP9d0sqypm1XNx1CWFPIHHws+8dTkn311MS+V0HxtgGM3nlFzrpLks5aU39xM5pkdJB73oPp+KfGHstjksxNNJxWMPJXZF6JLSNAOEkIsyQ53oDTGisY0F87UhHO2NozTVYG0Ze6mIW43nckRXC2u5UreAS6m1nM1vYEb2fu5lt3ElfQ6rmbWc6ugmbslrVyXNIhzU9LAxYwyjsZn0h4TQ0N0INlethSE2FOd6Eqatz7pPjvJDzKlPs6JnrJYrlemcrUokZNJAXTHuXEszYGOFD0aklSpT5WnJX4VDWF/pMT3d+R4/Xdy/T8h2esTkryXkxOmQXaQNvFuSqS5r6FBsJIjtWkO1aYydANZ4bpEx2zCO0KLwJhNxCbokRRnSGiSHXtCTHELMscj3JZ9sbsITrYjJdWMyrTtHIxX5UTwZxwO/pSWoGVU+6+ixE+J2rCNnMy057pkHw8Kg7mbHcG9nGRu56RxtyiLz/Mj6IyxoFG4Zx+hQEn4CvJClpPk9Qei3f9ARuBaGhPV6crSoTtTnSNp6+hOk+dYuhxH01dxMGUZHUnLaUtaTkviamqjVlLo/wl5fn8kP2gVBSEKFEWo0Jy1g1PVdhwtNac9T4/9OZtFWGzN3cHBQmOOlVlysdGJnjobzlWbcbbKgAt1Rlzeb01PnRk9tab0VBtxpcGKq00OnKt24HCRPe35TrRLPOgsdKa72I4TFY6crXHmdNUuTpRZc7zUXKzeOVMpfA9LLtTZcLHWnvNVtvRU29FTY8+lekcu1u3iYq0Dl+scuVLvxM1mdx7VB/G0LpxndeE8qQnli6pgntSE8LQ2lN66MF41RfOyMYrnjb68aHGmt9WRJ+32PDpgw/1OS24fNOX6ISNunzDl7hlTbp025MEFY+5d1Gf8ST4/yV7A7Di/zD/l19nXMD0C0wI0DvPr1AA/T/WLNvXPMwP8IszcR0hcEM4E/jbDCPeo//38LICjOKMIZwF//fL/A2D86ftvRNjjxw/i4/8aLAqQ+veAcZFJoQ9QsD0/pniF/b+5ARm/3ChmoiWOkSMNvHt+kamh53zV94q5oQH6poSb0lKGpaMMSGXMvOrlp0OJvGlNZPH2WSZePGa67x6zw0+QPbnEm+tNfH8kmjf5xvxYacI3LXbMnQxk/k4p73uP80Youh4d4PmIlNdDMr4cfMzs+UJGCvR4n6XIjzkqfFdmykJHOPMPuhkZeoh0rJ+J0aF/N4K1PsqkdBShT1Im/HsJARMRvMaZEL4mBE3Gl9S+pbN/S5dcxPdIZ5gcFRS/EYYGHlNXm8O+vZZkpIdy68ZZpIJyKNjGo8+Ze3qKxWtFDJ5MYOrzbBYuJfD2Yiyvz+YzMfxcVA6XgFGowplgZmpChEah8mV8fES0yAVglAn/LUVonGRiYkIMhUwJquTHGh/hczNTQg+i8JqgPg4wN9kv3rmeHp7i6tlOGitduXTSDNkrC968NOWHPnv+MuDJO1kk300f5Z2slwWZcPJuANnCa6Zmp8UKnHlBtZuc4KvhRN73u/Ghz54P/Tv4etCGt6PFvJ28xcLUMDOyfmbHZ3k/KuPD3atMlyfyPtGG76O28VW8PtPFnrztaeD7J9f5+fUrePEajh7mXkI0Db6etOdnMj0s/GIyxuSIlLGBYV6/7KP3RS8P+/p48vIVw8+eMn3rOlMnj3KvOJ8njTXM3L7OgnDCcWGemS8X/83u4t/uMU7LJhgZGhDPBr5+9UKExVfPe0VgFDoe+148+xtgFGBRuHwz/hEYp8RTi0LqfGFG9hEYp3kzO8Z3M8+42JJCTZQxtSGbKPJWp9Bbg2I/HYp9NyDx1KLUXZuK3VpUO2pRaaNOqbUmORbryXLQReJrTF6wGZIoSyTRRuSFbiQvSIV8/zXk+CqS4ycA43qyvNXI2KdGuud60j01yPDUJtVdk1Q3LdI9BGjUIMtbmyxvDVL3rCPZQ57kPWvExxQPRZLdhfDKGuJc5UVojHWVJ8ppFZGOS/MbMEbvlkMY4b2JLmtIcpUnxW0tcU5riLBfRbj9aiIcFIl0XEu4gyJhDuoEO5nh72qO3z5r/P13ERzoQlTIPuJCA0iKjiYxMZmI+CSCElPxiY0nMCmewOQolLepIae9inVb5FHZrojq9rVsMtNhh80ONhpuQHfranbtUiE9zYryCjeS00zx2KuEz14lksI3UJNtRF3GJloyt9GZrseBuG2cSDSiK2wrnUEbafJVp8FPjXp/VQ4E6XIkeCudfrq0emmx30ubSncNilw0SbZRIdFei1h7HaLstQm3Xk+e6zayLDXJMlYjafsaEncqEG+gSIqxEjkm65GYqlMmAKOtOk1Wahyw1+LQ7o0cDzahxk2XXBtVcoXQi5kaWYbK5JuoUSwAo4kKhUbrKDRcR6GxMgXGqmQbCj9DibCNq/HdsBx/zVWEaSoQob2W0E3rcN6wDH9vM5KrU4hoLyPg6AGcT93Dpu0kdjVV+HeUEXq0mL1H83A6moVddzq27TE4N4ctAeOhZHyOZuDUHo9teyKW7cmYtqZidagA844CzNokbGuWsKapkOV1hXxaV8bvK8r57yWV4onAf6xs5fdVHfyxvosVTd0oF5TwB29L/tF1HZ+FaWJTn0DrjcucuHmKpsuZpF+youK6ARmnjIg/5kbh5xl4V/izYe9WdFzUMfRUwz1IGz/fjcQHmpIX7kBZjCV1KU4cKw/iTE0oPXWhdGa50RLvxqGkCK4U1nItv4vPM1u4kdnMzexWbuQ0i9D4eXYD1/OauFXULM7NwiZuF+4X9xovZJZyJCmNtsQYysL2kuRuQk6gFeXRu8gJMCYnwJC8IAP2J7lztSqN+3USrknSOJkSRHeyGwdSzGlK3khtigptyWtpiV1JbeRnlEcsIy/oTyR5fULCvs/IDFajOFaPnOCtZPuoURuqQnfiNk4n63NYqLGJ30pitA7B0dqEJWwR7enkJBNCkyzYE6KPS4A+riFmeETb4JtoSWSiPoWpW+hM0+RkzBqORq7gQPhKGoJXURGoSE2oOodTjDif5cDNfC/u5kdwNy+R61mJ3CxI5lZRDMdTHGgK30Bd5DqqouUoDF1Opt8y0v1WUxihTnW0EvvjVWhLVOJg8lq6UuQ5krKa7rTVdKev5liWPIfSVtKetIrG2JVUhH5KUdCnFIWuojhcgaLwtVTEqnFIItjCFhwvM6YtfwvtBTtoyd4qVuIcKTLlTJUtF+rtOFdjwblaE87XGnGu3pxzdWZcqDfjQo0Rl2qNudZkw7VmJy7Uu9BdupvDpXs4WubG8VJHTpY5cqbSidOVS8B4tMiME6WmnKv+CIt1dpyvXhoBFoURYPFCrQNnK2zErwkA+XmTC/dr/fmiJowndeE8rYvgSW04T2sjeFITztOaCF7Ux/CqMZ6X+4N4LiiMrS48bXfmiw4HHnTacPugGTe7jLhzwpR7Z025fcaI22cNuHdJD1lvIb9M9fOzbIyf578Q+xeZHv0IjCMiMApfF/YaRVicGRDPCP4yP8zPC/86vwhKomA//+2IAPkbMI6IMMn/W2D86fuv+eH9GwRo5Kdv/8PA+Otf3rE0S0rld998iUzoCBR6CEWFcZiZ4UHmvviCqSYvZK3xfH3nIl/330U6MsTc636mhwYZFCpmRpd2A4dHpciePuBDcxhzjdHMXD+JrP85U/2PkA31Mv7kmtiQ/v5CJrL8LfxQrMH3ldq8rd/JXIsdH44H8ufrEr561MlM/y3GBl7w7YvzfHM0krlcLaaj/8DzsNWM1e5DeqEOad9dXg2/YHTs78OiTCpFmIlRQTkUno+LFvBvCuMSMAr1NEv7iyI0fgTKKek04yOCEjnM4OvHfPHwMv5+joSHeYg1O8MDveI96cnBJwzdOMDEuUwGTyUyez2XhcsJTJ0IZvRKOeNDz5GNSZkV9hKF7sbfgHFKCN1IEaBxSlAdBYicnhCLpudHx1gYGWV+ZIQ5QcWUDosnCGdkI0xPjyCbHmZyeojpKeHva5jR/kGunO8hKzmEmGA9KvM28uSKFV8+d+DDSyu+6zfnqwlrPshqeD/xhDfjc8zIZpDNjiCbmWR6apG5iW9YHP+a90M5/NDvw59fufL9ayO+6bfn7VAxb8ZvsjA9yMz0SzG0I1joi9KXTJ1tYirXi+/jbfgpzIwfIux5m+jDDzW5cLQZTnXwobqAk75O5DjqU5Xsz8jLm0wPv2BqoJ+xF/28ftbP894Bnvb28ar3JaNPnjBy9TJ93Qe511DJ6xOHmX/6iAXpGFMzM0zNzYnBFmFf8d+PkIwWOhr7Xglw+PyvwCiojP8zYJydkzE7JyTJJ0SL/q/AKNjUc2N8mHrKucZEKkMNqQ/cRrm3LoUeGhTt0aR83waKXTWodNWkylGdKltVam3UqLJaT7mdFrlC7YrbFvL9DCkIM6YgbCe5QRvI9Vchz1eBLK91Iijm+AowKICgGsnuaqR6aJLmoU2SiwZJAvC4CqNK+h5hh3E9GZ5CRY4iqcLtWw95MSUtgF/Cb8Do/jHA4ryaCMeVRDqtIma3HDEua8Tn0c6rid0tR6zzKmKdVxMn7jHKE+MkT7SjApEOikTYKxBuK0+4nSphtlsIctpBkKcJwX7WhAQ6EBHkTmSIDzGxUcSlpxOemUVkdiHBKdmEpqYTmZmGrvFWFDcoorxJAY1t61i/WQHNrevQ3aGGho4c6qr/QODeDdQWu1BV7EiwvzpeexSJDtSkMHEHbUJyMl+Pg5nb6UzayqGYrZyIMxSVxM7AzTR5a9Lop0lDgBZdIVs4HLiZAz46tHlp0uajQ5OXDjVCJ6OLJjmuG0h00CDCSpVgU0F51CbHUlOEw6Tt8sTryRO3U54Uw3XkCvBnqkGVrSZNdlp0Ouhw1HkzR1w3c8zfkGpnbfKtVSmwVifLUIlM/XXkGav+FRglBopIDNdSZKwiAmOusTopesIOoxyeusvx0lqJv9YagnUViTRUx3HLCnwCzImrSyWooxyPrhYsuq5i3HAIh/pK/NoLCezKwfNIDrsOZ2FzSADGBJybI3FtjsT7cAqBp3Oxb43FojkGs9ZEDJuTsTiYi9mBPCw6Jei1F6LUXMSqugJWNpTxx5pK/s+SMv6hvJ7fVzbzP6ra+KS6gz/VdiKfncunvlZ86q3GqmhldrV40XijjCM3smn63Jvsq+ZUXbUn/YQNMUddybuShk9NGDtDLNnosRFTH23cg3Tw2adBnL8ekkgbKuKsqEl04GhJAOdrwumpCuFAmgv7o1w4GBfOjaJGbhce5VbeQW7lHOBWTjs3c9u4mdfK9dz9fJ7byLX8Rm4Vt3CzaD+3i5q5LWnmWkE95/JK6EpPpSEuhHx/R3ICrCmNdKAyzoGcAAMyffUoCrLkZH4U9+oLuVmSw1VJMsfTfDmUsouWFEPqknTZn6TG/sR11CcoUhWnSH7YKjICV5HsK0eqvzKFQiVWjCElIZupDlTjWOIOLmeacD7TkI6ULeTHahAfq0lUnC6xiXokJpsSkmDIvtDtuAVuxy1YH/dIEzxj9AmK30JGii71aeocTl7HscQ1dMfL0RElR1OEAo0RKhyI30JXgiGnUx25lOXH1ZxILqZHcjUrilvFkZxOd6QlaiO14euojVagNGwV+YEryQmQJz9YmZJQRSrCFaiNkqc1XoHOJDkOJq7kcPJKjqav5nTeWk7mKtKdvZbO9LU0xq+mNPQzSsJWUBopT0mkApLQ1TSmaHK0eCcnSvXpLtXjSIk+nfnbOZC7nQN5ehwtMeViowPn6605V2/JmVpTTtWYcqrahDM1Rpyt0udCjSFXGsy5tt+ez/fv5nytC6er3TlV4cqpMidOlzlxptyJU2X2HC+24miROSdKzDhbacW5amvOVllxrsqWc4K6WOvAeQEaa5fA8VSZJWcrbbhY78jlRmfu1vrxqDaUx/XhPKkXgDGCxzXhPK6J4GltFM/rY3jZEM/LpjCeN++jt8WTp23uPO5w5sEBe+50LtXp3Dluyr3TAjSacOv0Tm73bGfyWaFoQf/0N8D4qwiMwh7jksL468d6nV9mB/lVGFFh/FdYFMDx/zdg/OXP7/jxu6/5+Yd38ON/EBh/fA9/nQ8ICuX37z4Co3QUIVAxKRR3v37B+LnDTBZa8lV3Fl8/vcfCUC+DoxNMDgwjGxpkeEKwF4X394npatmjW3xZ7c2XrXHM3DrNxMArJoeeIR0WTr7dZfh2F2PnkhguUeLPFWv4sUiDb/P0eV9gxIdiNb5r1OWbI858uFnIN886+PF2GW+b9zFXYEJf8mbq3eQ5XuLHs7vH6et/wvDIEGMj/x4YBUVRSB1PMjU+uaQUjk2KIZ7fVEYxFCOcNRwd+ag8LsGlYFNPCurX6CQTI1Kkw4NIR14hHe2lraWc0BAPJPmJ3LnVw+jwC6SvHzL58Bizl/MZPp3M2IVUJk6FM3ksiOlbDUgHny/9XEHlnBwTlUXh+ohgS0/LpMxMjYuKo1D1Is7UBF+NjPLN8Kj4uDgiFKAL5wKHmZYNIpvqZ1z2itHJ50jH+xkZeM3VS+dISggjJtyDFOE36nh9zrZY8vqqBW97jflhxJAPE1Z8J63iw+hL3o58x8zoD8hkc8gE4BcuxkxNMz85x7dDWfz42pefXrnxlz5Tvulz4M3rYr4cu87CdD8zM73MyUaZmJ1gYOIV06+us3iqkrcFQfwU7wGRbvwY6c5U9G5eJDlxP8eDGh8Tsdeufp8pPVnBPOkoZf7xVaZePWJYUP++eMXAF8MMPu5j+PEzhu/f53nPWR4fP8Sz04cZvXMV2Ysn4v9vQhXPrHDmcG7m386scDN6itER4WZ0n6gw9r18sQSJz3tFcBQ6Hl89f/p3FUYBGMUzizMTvJkZZ3FmUlQYZwVgnJfyYbqXs41JlAYaUrVvK5V7NyNx0kCyS41yZw1K7JSptFeh2kaJasu1NFgrU2ehRK2dOkU2auQ7apHlposkUI+C4G1k+2qRuU+JTM81pHsqiZdWMgQL2kuLVE8NUjw0SfHQJtlNm0QXLeKdNYlzVCN+lyKJTutIdxcuuKwj3UOBFLfVpLqtIdllDYnOciTtlkcIsQi2tGA9C5a0oDIKgCgAo/AY6biSKCcBJFcQ7ricCKcVhNovI3LX0i5jgosSsQ5ribZXJNpOkVh7FWKtNYhx0iXCYzth3oaE+VkSHuBEeOg+QmNCCU5NIkSST1R+GaHpBYSl5RCbm4uJozWqm1RR3bgWrS2K6GxRQE1rOerqn6Kp9E/Y6q/kYKUPbcVOlKUaEei+higfNbIjN9KUZUx3oTlni4w4maXH4bjNHI/V43jETo6F7uRQ4HbxTN9+v400B22hS1AXfTbQvk+T9n0atHtpciBgIx1BW2kO2k6F9xYSbdYSJoRrjORItV5PrqUGOSZqpO5cR9x2eWJ3rCHNcB0S4Ra0hRa1Npq02etweJcu3bt0ObhrA4c8t1G1S1P8uy220iBbby3Z+kqi9Vxsrk6JiaqoMIq2tImqCIz5ppqk6asSvEkON93l7NVZhZfmKvw3KhBuqo6D3kr2BVsQUZeK38FqbFob2NJwgo0lddjUFuHdloX/wVTcOtOxaU/Hsj0D+7YUXNvi2L0/nL0HEwg6k8eujnhMGiMx2h+LfnMipp1ZmB7IxuJQPgadEtY3S1jXUIBCUylyTdX8c0UZ/1hWxT9XNfIvNa18Ut3GH2raWZEWz/JAc9YEa7EiYjUuHQ40343g2N29tN0yJ/+aEVUXPEntdiL8sDPZl9KJO5zH7rxg9PxMsA3VxztqG37e64nx0SEv1JDaZBvqkhw4XhzA5dpoesqCaU9woinUmUPR4dwpbuZB8UnuFnRzJ7+L2wI45h3gVkEHNwrauJrbxOWceq5JmrhRvF9UGm8XtXK1oIHPS+s5npNHW3IsjQlBlITtpiDYmopYB0oirURozPExoiXBi2sVOdyrLuZulYSevBiOZnjTme5IU7IpjckbRTiqTVKnNFaZgiglcsKUyAxRJjNoPXnBupRFGVAZvoPqAE0ORW2mJ2UHlzK2cSJ1A/UJqmTHqhETsZ7I6M1ExRvgH70Fv4iteIVuZ2+oHu7hO3GL2IJv3CZik3TITVChMU2N7vR1nEpToDtBjs641bREytMarU5r9BaOpdtzJseLs9mBnE7153xaAFfzAzmd4cAB4ZZ92FpqIuWpilhDSYgc+f5yZHvLkRcoT2HIGsrCVlMfLUdr3CoOJq7icPIqjqSs4ESmHGfy13FaosbxgvUcSBeqdf5EUcinlEauojxqDcVhK6iKkac1bT1duRs4WbaDE2VCGEW4Ab2dzrxtHCrU50KjPT1Ndpypt+JkjQXHKo04WWPM2ToTztUYcL5Gn0uCVV1nxpUGWz5vcuZKgwsXql04V+FCT6UrPVUunCnbtdSvWGLNyRILBBg8VWbByVJzztc6cK7GnnM1dpypshFHeH660lp8/VKjE5ebnLlV68P92mC+qA/ncWMkT+ojeSQCYyS99bHiPK+L43lDBL1N/jzb78vT5r180erGww4n7nXacOuQGbe7Tbh7wkSExtunDLhxegvjj/KXVMTpCX5eeMwvs338MjMilnkzPSQqjb9OD/DrzEdYFIBxXrCk/zcBo2Ar/2ZB/0d3GAVA5Kf3S/PjtyJwCsA4OTKITOhgHBlifGiAqZePmT5Ww1uJCd+elrDY9wzZ8CB94/NMSGUIPYLSsRFmxF2+PqZG+5l/cpOZEle+PpjMm8dXxYsx0uGXjIwMMv66l9FHF3hxuoCxeldmCrT5qliJtyUKvJXI8VO+Ij/nqfGXkm18VWPKfIse881OzLVEM3ukGmnPYeqKoomI2UVRRRSP7p1mqvcRU0MCrA4ujWhNj4iKopDyFnYRBaVwYmSCybGlUMlvCuP4iHDRZvjjDqMAjGPiCMC4BIuj4teFkIuQjn704CrxsQGEhezhSFc9gwOPmBl9xkLvOSbP5/DuQRVf3i1h7kI8c6cjkF6tFGt3pqTjTAlwKgSJJkaXVEVBWRRg+6+F3ONiKbeQil4cG+eNdJJFIYwj/aiATkqZko0gkw0gm3jFuLSXof5nnD97jMSkQNIyAkiI8yAzcS+dtXF013jw6Iw1C8+N+GZgA++GdvJhKJEPI+f5ZkzK4vhXYmBGNj3I9Gwvc3OPWJy7z4ehUP7y2pmf+uz58bUB7/rsWOyTsDhyjUVhX3L2GXNTI8gmhG7L14wNP+TtwA2+v9vNNwckfCmJ5F11AqP7oziUZ81ej1VYumuRHWlPT0YgQwUJDKRG0i+UoZ/uQvbgJsOPHzP0+CXjj54xfv8Lhm/f4fmVC7y+c5XX968x9PQeU8OvWZwWgkHC7uH/HRjnZqdFm15QF1+/EtLRSyPY0a96n/3Vku5/+ZzZKcGGFr7Pv1rSc7OTH+3ocd7MjH0Exhnm5md4Mz/Bu6leTtYnUuhrQLHLZvLtBXVJnUIrNUotVSgzW0uFqTzVpvLUmMhRZ7aGBjMF6qzWUWa1jnxbZTLsVchwFWxmTdFyFq6x5HmrkuWlSZqnFil7NMnYp0Omly6ZXptI99xIoos2Sa7axDlpEmWrRLS1HDG2ciQ7K5DqIk+KixwpLqtIcVlNwq4VxNgtI85+JVEOK4h1lhPDLjHOcmKoJdppNZEOKwizW0aE/XIihOe7lhGy6zNC7D8ldNdywh1WEmG3ikjb1cTaryVxlxIJ9kok2SuTYadCvJ0S8e46JAcYkhJmTWK4I/FR+4hMCCEoPQ7fvHRCciREZBcRnplLWGoqDnvdUNushsbmdehuX8eWHYpobfgMHZV/wkL7XzhY6M211lCOFe0Sr1Ok+KiQHapNQ5oBB3OMOZVvTE/OTnoydnI+WZ9TMXp0+W/iWIgBhwJ30uy9mWa/rbQE63EgYCv7PdbT5KpCyx41DnhrcihwIwcCN3I4Qp96342kWK4k2nQ5wYbLSTRVJM9CnWwjVVJ2rBWBMX6HPJlGKpRbatNou4kGa03abLTotNak01KdQw46dLhupNJ+PYWWqhSbq1GwU5k8AxXyjFSQGKsgEYDTQHHJljZSJl94XSj3NtIgbIs8HhtW4rNRnn3qK/DbsJpgIyU8rVUIS3YjrD6TPW017KyuQVHSztqMAqxq8vDrTCfsaDoubSmYN6Zi1pSJfWsG7m0JuLVG4tUVT1iPBI+jGZg2RWHQGI1BSwKmnemYHMjAoisH44N5bGgtQKulENXmYpRaKvm0uoRPKsv5pKqGP9Q288fadlY0HuT3cXv5NFCP1YGarI5Yh0urPW13Ajj5wIFDD/QovWVAxZm9JHU5E9LlTGpPOgXX2sk624pHfgT2UVYEJRkTFKRBrL8GOaFbKY83pT7FnmOFftxoSOBBcwo1/qY0+NtzMDyIm3m1fFF6gnuSo9zNP7IEjQUHuVHQzq3CDq4VNHMxu4ZLOdWiGnmzpIXb5Qe4mFvLleJ6zuSX0JWRTmtSJLWx3hSF2JMbYIok1JzSKGuyfAwpCbSjNc6PS4UZ3Kos4POyDM5LYjmVH0xHiiv1SYZUJm2kPHED5ckbKIzTJDdqPZkhqqT5qohhtNLw7TTFGdMRb0Bn1CZOxmpxMVmT8ylqHElWoSpBhdQIZaIitAkI1cU7RIfQqB2ERRsSHGXM3tCduIVtYU+kLoGxOiQlalOcvpHufB0u5KtxOk2OY/Gf0Rr2J/aHy9MSt5FTRa6cKfbleI4XR5LdORLjzLEkJ46lWtMavYna0HXURa6lNmotZUFyFPqtIt9nJVl+ckhCFCkOlqM8eDl14Z/RGrOcruTVHElZ1o3CuwAAIABJREFUKULjqRxFjguTr0x3vip1scspC/+U0ohllIYvpyJyOZURy2iMW83BdBXaU5RpTVGmI1ODrvxNHC3eQZdkGxcabbjY7MDJGktOVFtwvMpEBMZTtQacqd1JT70BF+r1uVQvQKMpl2rNud5gx+f1u7lY5UpPhTMXqpw5X+nE2QoHTpXacLzYguMl5uI+44kyCxEYl0DRVrTBzws7jbUOXGxw5Mp+F642u/B5ixu3Gny4Vx/Ew8YQHjaG8bA+jEeCNV0fzdO6GB5XR/G0NpZn9VE8rQ/hSUMQj5t8edTsycNWVx4c2LWkMh4y4dYRY+4cN+bmcX1unBCAsQABDH+ZnhSB8ee5Pn6eHV6ypmcGxNALHx8FZZG5j72L//uA8T8fmBFh88d3/CrMx+DNt18vMjbYJ4LixPAgwky/eITsQA5v0rfy1fE8pgf6mBiV0je+yKgAQaNDTI8udR0uSF8zNfiSuYefs1jpydddKcw9vMTI8BBjowMMC7b10ACy53eQ3T7I+wtFfH04lNmOvYzud2Ko0oKF/B18l7WJ77M28q5gKzMV25k7FMjc1f3IvrjNwPOXPHlyj0JJPMmxHkhSfLlzppXBF3fFRPPEWD9jw30f094CNAoAOPFRYZQhFl2Le4yCTT3C+IigRC4pir/tNk5Kx8TXx4Wy76FhpMNDIvROjA0xNNBLQ10x3vvsycmO4otHF5ANPeLNy0t896Ce75808PZ+ObM9CfS37eNmSxyTw31L9TvScXFfcWJ8lEkhqf0RFoXOxbkJqXjeb25cyuyYAJSTTExOIp2UMTY5jXRqhrEJGeNCklv43KjQuzjE7aunSU70JzzSnrgkJ9Iz9nH+VAM3zrUwcLcJ2bMEZl8KwLeZdy+28b5/Dx9GS/gwcZ23YzLmRr5lZuQdc9J5vpSNsjjZy/thX77vN+OHV8b88Hozb19YsNhXxBvpbabGXjI3+4Kp8UEWhvp5O9DLzPhzRsYfMjl6h7kXl5i9dpCr5dHEeWxi715NbL20CYr3or21iIHrx/iy5xCztYVI0xN4GhPBF3lZDJ45yst7V5m4f5+p+w8Zun2TZ9cu0ffFXQZePmZ0uI+5mUnezM/xZmaOxRnBip752MW4ZE8LO51C2EVQFZdgUehcfEGfoGB+HNGWfvWcWeEG+MwE8zPjzM8Iz6XMzU4wL9rRUt5OLwHj7Mw0c2LX4yTvZ15xtjkdiZ8xFZ6GZFlpUmCpQamFOsWGa6k2UabWZC1VhqupMlxFg7kC9SbyNFopU22tTKG1Ern2qmTvVifTTYNMD3Wy9qwnZ48amXs0ROs5xV2TFGFXcY+uOKluOiS7aJPiqkPSbm3iHFSIMF9BtNVKEhzkSHJcTbLzKpIcl5PstJJ4++XE268g3n4VodafilAo2MxCWlqExV0rRUgMsf4T4R+BMdRhGSGOywhx+JRg+88IsV1GuO0Kwq1XEmaxkmhreWJtFUm2W0eBwzqynJTJ3itcotGnMNKKvDB7kvwdiAn1ICoxhJD0GCIzMwhPSycmK4OkvAzs3ezYuH09ulsU2LRlJdra/4y25j/iZCjHoSxPbjWGcb1qDyezzWmN30519BYakww4mGXCyTwTLuYbcz3PmEtpBlxKMeJUpB5HArZxLMSI7hBjukKMOBBkwIEQQ9p8tlLvqk79bhWaPdQ4ErCRExHb6Q7bwrHonbQFbabMTZlMB3lS7NeRa69GvuV6Mg2USdVbR+LOdaSbqFFkpUONtS4NljpUGSnRZqlBq4kKrSbKHNylIyqM5bZqSCyUKRQCLnrKFBiqigpjgZEyhYZKoh0tWNKFRsrkGiqRbaBGip4ykVvWErBJkaANCgRpyxG+VZEQY2XcLJTIqYgjprUc9/Y2Npc3o1DUhVJOCQ7NhXi1xRFxPAXTkkCMq5Iwa8jGrDYR19YYPDsi8TuSQNTlIgLOFbD7SAZGTTEYtSRg1pmGZVcG1kcyMe/KxrirlC1tElTrslBqlLCiOp9Pygv454pS/lBTz2cN7fyhaj//JdyUPwXrohi2CaVYPfa2BdNxK4lzD/dx5IEhxTd2UHHWnYRD9ni3W5N4Ph3JrW4k186S3L2fqLpE3CP1iYjZSoS/Kqkh2uRF7qA2xZZjRb7c3p/Ik7Z06gNMafS3oTs6mEflDbxuPMOD4mPcyuvidkEXNwsOcC2vhVtFbVwv3M/lvGou5VVxKb+Sq0V1XC9v5lrZfi4V1XJOUsap/AIOpMZRF+NDScguJCGCumhEZbw9xRE2FAXaUB3mypG0CK5X5nKzOp8rpWmczo3kSHoALel21KQaUpG8g8q0HVSkbaM8ZSuFMTpk+CuT7asmXnLaH2fAoSQjDsVuoStSheMxCpyKW8OxeDmaYhUoiVMjOnAtgUFq+AVpExq6hZgoA2KjTQgKM8AzZBseoZvxiRJUyO2kJmynLlWD03mqXMxV5FzKp5xIWM6RFFXOlllzpTmAC/VBnK/y51iOK52xNnTEmNOdZkFn0g4aotZTG76WxhhlqsMUKA9aTZHfSnL81pDrv5ry8LXURipQG7aM/VHL6E5T5ETWOrHIWyjz7s5SoDtnLV2CNZ2lRFX0MkrD/kR11HLqY1dRH72M5tgVHExVpDN1HQfTlDmUqUpnuooIj505WpyrMeZykzVnqk05UWnMyWojTtcacap6J2dr9elp+A0YDblcZ8zlamM+rzXnRoMT1+vduVrjwpWa3Vyu3c3FGifOVdlzvtpetKBPVVgjAOOpSmtxzlTbcrraljM1dpyttedKi+v/Rd17RmW5oGm6Z9aZ6Z6ZH3PW6tUVtm6zouRgToAoSM6YMKAiknPOOeecs4CYQEDMOSIGMnx8gZzUHWpXVVdX1d7XWe/rtrp6uvusPj1/Zn486/3kRfzBn8v7ee775l6to/gUPj+tceFp5XmelrvwotKdl+WevCz1pKfEhzfFAiz6iyOuqos86S1x53WZC68qnHhRdYxntYLKaMXjBmMeNRryqFm4ZzzAkzZdZnozYXacP09P8OeF1/x5fgAxmHt+gB/nhhHW0cyOwtxnWBSB8WfTy4/iKlpQGscQXNLiWvpn48tPSzKE+WKCET4L94v/yzeMX0DvP/b8zWdY/Ctg/N13Sygkw+IqWlhHCzPT95LJmih+F6fPN9fSUUiE1e8Ew/JFpELfsaAoSsaZlCuYlw4wJxlk7sUdlvJP8W1zFAu9dxkflyCVjjImUzAlkTA3/JqpF6188yCb3z4sYOFeA1P3OpF3tDBZ4c2HHEu+yzBkMcOapdZE5h9UMtXfiUz2Eom0H8XQAEOPH1GZGkeE70kSEs5RVZXGjc5m+t49YWykF4V0SIRGoQ9bXC8L/7b880paWFWLCqJUWEd/Nr58uWUUoPEvwDguEaFS+J4v3ycYa+7cvIa310kCA0/R2VmJdOAxc70dLNzOYFpYS1+PRHHVF1mTK4Nt6UxLR5hRTDMnxvVImVCMiyModAIsLgjmFZmUBYWcRYWCeZkUmRATNCVDMj2JZGqGsckZJIppFEKzi0zBrFCb+P4ttUUpRIQeJzzcgZx8D6615XP/TjPDb++zJLvHgqSQmWE3Fget+faFEZOP9Vl4f5rvZIV8kj7mo3SWD7IZPspHRCCcH7vGN2OO/GbkID8MGPJ9/y4W3lnwYSiPT/KXzE9KmJvuF93sH4be88NgD9PSNwxNvePJwD0utpWSHn0ev2MGeDkewPu8DaERrlTXVPLi6T2mhnpZfP2Qxc6LzFcVMZYWT09cGC9zknlYmkFf22XG7t1B8vwxQ6+eMvi+h5HRAeQTMuZEQJxjcXqGxZkZ8XZxYW6GpYU5cXU8IZeKt4v9AhwKoCjOz+7oL9DYJ8T2vGf2XwHGBdH8IufDrJRPM1JRYZybExRGAUgn+Ha6jyulESQ6HyDztCGxlptJt9pCprEmWfuUKdyvTKmRMkUHNpB/YC2FxhsoMlSizFydIisNMi3VSLJWI+mwFglHtYk7pkXcMU3ij2kQ66hNjOMWoo9tJuKwNlFHN4sjfI44pEOkAI2HdQixVcXXeAXBlmuJsF9PuN0awuxWEGq7nHD7lYQI6qLl1wRafI2v9Qq8rZb/RWn0slouQqSn5TLcTH+Fl+UyvK2+xtN6uagyetoux916Ge4Wy/AwX46n+Uo8TVfha7EOX/N1BJmvI958NUmHlCn3O0BFkCklvqYkO+qScPwA8edsifc7TWKMD2FhPkRFBxMZGUBEuDdH7A5gqKuC/vYVHNj5FadsNQhyFRooDnM9wZGueDuuRxjSFm5Ac4gu1YF61IUbcjnOmK4kY+4kGXI/7iCdIfq0B+hzxUuPy577ueRp9BkY3Q5Q56JP3Xl9qs7spfjYFoqPalFxXIsLLtu55LWbJvdtXPTZTb3HdvJPKJN6eCMZJ7TJPrqZdEtNkg5qEGOgTriBGlEH1Ek33UyR2VZKD2pTYLCJGlNNaozVqDPVoOnQdmqObSdLqAw0FUBxExn6qiT/rDAmGWwixWDjZ2A02Ci+T9qvIppewnVVCNi1Cb/dqvhu34SXAIy7NuBhqIqT7RYis0Pxri3DurIJ5eRavk5sYVNiLnY16Tg3BOFS7419cQBW5QmYl6dwsCAYx7oATtX54NISTODNNPxu53C+KwuruggOlAViUhuOTWscFk3hmNRHYFAZz46SSLRLolErjWNlbhS/yo7jF7lpfFVUxLLiKnH+s68By3y3oxygh1qIKY7lgTQ/zab7pR8XnpiR/mAfmW32BDWac7LKBM/WIJIet5H6+CEpd7pJvFbBufgj+EQcIChwOyFe2sR47yIz2Ji6xON053nzsNCPGh9zKtzMafI7za2EOAYqmunJucTj1GYep14Q1cW7SRU8SK/gXloJt1PyuZmSTVdiOh1J6XSmZXErq4CbGXl0pmbRkZrO1aQ4KkPcyfd1JNPLhkxfKzL8zMjwNSfDy5IcT1tKfB25kRnBg4IE7uXG0ZEcxKVoL+pijlIabUZhhCEFUQbkR+mRG7GHrOBtJHtpkOwqAONWygJ2Ux+0l7qgrdQFKNMctJ7LwWtoC1tPc+gmKsI0iPfeiJ+7Eh5umoT47SY+xJCEUBMigoxx89blpNt2jrtuxcVrNwGB+0kP0aYhehNt0WvoDPsFN6JW0pGkQ1eBFV1V57hR6cqtinN05Z3gYpwtlUH7qQnRpzpkN+WBm8n32khpgApFvkrkeqwm3Xk5ic6rSXVdR1GAKnURWpR4r6TM52suRG4U214uJarTHKdCbfhq6iJWUx+1jsY4ZYoDV5Hvu5wivxWU+q+kzHcZ1QHLqQ1aSUPYei5EKtEcs4mmmI3UR6ynKmwtTfHqtGfvpjNvH9eyhLX1Xq7l6YrTVqBHe6EeXcX7uFlqyO0SI+4WG/Gg1JRHZbY8LD3Cg5Ij3Cs+xO0ie24IoJgnGFms6CwUzDQCHFpxNV/IajTnSr4FV/IsaCu04nqxkPPoQGeZPdeLbegqs+dexQkelJ/iYcVpnlW58LzClZfl7vSUefGmVIBG35/vGr3oKfLgdYkHr8vO86riDC+qHHlec4jnwi1jnRmP6g7yuNGQx637ed5uwOybbASTy0/TgsLYw5/m+/mTUAU438+f54b4UWh9+QswSj4rjF+AcUnCj0v/BIyCG/oLNP4FGH82wfzvD4xSoUP6c9fx/OBrZi8k8PtYAxYupyMR1C/ZBOPyWeSKEeakA3wclSKVTzMvG2JubIjZF3f5TYUrv7mSwOK7h0ik40jGhxkdl4nAKMTkTLzpZvZhCd+8amG29zmTgzNMD0zz7YsOPrUn8+2lSP7hdgUf3gwwO/qOickXyKafMCl/waeRIb55L2H8SQ8N1UWEJJ/HP9SJ5KQA8vNiefywXQRHmaSPCdmI6HIWAFGIpBGA8Mva+QsEflYYpeLNowiTouIo/dx2Izqrhb8jqJQKcT3d8/Ih0ZFeeHkeoqYmgd4n7QzdaWC0NZLx9mgGL4cwfT2Ib7rD+Piynlm5YEyZZloqZ2JShqAwCtA4JYRfK2QIquK8XMaSXM4HuZx58a6yjwnFEPLJMWSTCsYUQgTN9M8ZlZ/NMM+6rlOYEkRi1HEyUs7S0ZFHW1sp798+ZEo2wMJEDx8n25kfz2PmnTffPrRh+LoaEy/0WBxxYWE0l0/y63yauMzHiXI+yJJYGIlgcfQYSwN2LL21ZumtEVOvD/HNWC1L429YEjq3FW/EOJ+lkTcs9T9m8M19bj7tJDQ9hOPnbTh+RB8/J1OiXY5RHhvNtYoaXj/rYXJUwuyooFq/FdXiiSc3GWm/wOjFKuSN5fSmxfO0uoQXba30PbrD8NtX9Pe9YUy4j52dYXZ+nrnZWRYEWBQrAedEhVEwvcxOTyGVjInKYt+7t/T3/RM0DvUJKuP7zyqjAIz97/5VYFyck7M0J0QLjfNpZvyvVtLzovr4ceo9LUVhxJ0zJM3ZiDiHHWQ67CJdcNEaqFK0X40yIzWKjZTJF5RG443kHVChyEybIpstZFlpkWSlRsohbZKO6JBwRJu4w1rEHdYk7qhw37iF2KNbiHTQJMJOg+hD2sQe3UzMER1ij+gQfUhLXAsHmKwi1GodkXbrCbNZRaj1csJslxNht5JQ668JtvyaIPOv8bFcjpvJL/E0/4oAu9V4Wy7H3fRXeJj9GnezX+ElKJBWX+NltQxvm+V42y7H02oZrma/5rzJr3E1WYaryQo8zFbjYbYGP/O1RJutIu2YOhcjLOlIOELFOT1ybDdTfESXUidTClxsKQk8TYb/aVL9T5MecIbgk+acMtThxD5lHHXXEHZsO1dzXLhX7UdnximafQ25HmzIJY9tXA/cw+VAXZqD93Mh1JD2OFNuJ5lwN/4A3RGGXPXXpdVrLy3uulzyOkCLuyEXXA2oP6dP9Zk91J/bS6WzPiWn9lB6cgcVp7ZR57yNxvPbqDmrSZPHVurdt1BwYiOZx5Qoct5G4fEtZFpqkmG2mXhDLSL3axCup0yKoSZFJjqUGmqI/xmoMtGgxkSdOgtN6h22km+tRqr5JlLNVEk9oEy2gTqp+9VINlQjeb+KCIxpguHlgDKpP6+kBdNLtIE6oXrqBOlq4L9DGR/hflF3Iy5Gqvi6WRBSGM+5+gb0S6/ydxF1/I/QJpSSCrGry8StJRjnGjdO1kRwqCYdi4o0DhYE4Fjnw5l6b9yaggjoTCLgZjYeXdnY1kZiVBqIeU0Ydi1R2DSFYlEXin5xGFtz/NhWEo5maRRr8sJYlhPFL7ITWVZUyFdFZfy6oIy/CTbn62A9VMP2oxlpzuESPy69KKP7RSQ1d6xIe2BIyhUrgppMOVNvzrlGPxKfdpPw+AXJj16QdredsOowAtPsiUgwJDRoO+HeO0gJMqIk0p7GuONcTTxFc6gNdb7mNPgd5nKYJ6+Ki+gtuMjzrBYepzdwP6Wa20kl3E4u5GZyLjdTsuhOSed6YiKX46NpTYiiIz2Vm1lZdKdnciMtg46UJJpjgqkMO0+e/1Gy/GxI9TlImu/n1XSOrzW53jY0RDlzPTWAm5lhdCQFcjnKi6bYU9TE2lEeZUFxpCH54Xrkh+8mP2wHOUGbSfdSI8dXm7LArdQGbqEqWIvKkE3Uhq7nggCMoRu4ErqJC2FqFIcok+ivRJi/JqlRuhTEHaQwxoTsGFPCg/Vx996Bk+sWzrhtx9vXgLigLZRFqHApcjXd4X/PnZiVdKfocC3XlNbi41yvPMPNylPcLjvBjaKTNCdbUBu9n/LQXRT5a5PvrUxxgArFfhvJ9VhFqvMvST67kjSX1ZQHqdORqUdV4HqKvb6mIVKZS0k6NCfq0JSkQ23EBurC19AQtYGGGBWqw5WoClOiOnQ91UFrqBHUxeBV1AV8TUvEBlqiNnApTonL8RtojV3Lxdh1NEWu4XK8Mp0ZW+jO2sn1zF20Z+3mWvZurubs4WreXq4XCSqjITdLjLlTbMzDMjMelVnzqMSORyX23C+25XahFd0FFmKTS2eBBZ1FltwoteFGuR3XCq24nGfOJWFyzbhaYElHqR3XS4RV+Od3wvfcKLHjdtlh7lce50m1AI3OvKg8z+sKd96UC4qiF71FXvQUuvOqyJVXJa70lJ7jZZkTzyuO8azSnue1tjytteBpnSnPLpjwtNWInk4j5t/mwZTghhaA8RV/WujjT/MjPz8H+HF26F8Fxp8WJfy0NC6OoDR+dkz/HwqMk+Mj4g3jF2CcG+xl/lImv402ZPF6HuPTk0xJhOpABZOKPhak7/hmeJxR+Tyz0hHmJSMs9D7m+0o3friWzML7RwxLxhgdG2TkSwPL8DCSvvco7t9j7lk3kwM3kMhvI5l8yuzQO77pH+G7wTHmRyWMDC8wKpEhlfYxKe9hTvqGhdER5kfkTI3JGR7u5+6zTkorkvD3dyQk5DThYeeoqcrixbNuFLIBBGexQjr6s1ooqKHC3aAQuP1ZXRTaXQSFUZgvMClCpPzn7EaFcAc5xcT4pHgX+f7NCzLTI3F03E9mljdvnrUjf3qZ2e505u6mM9YmmF4C+NAZytSDMmZkY8wL/cuT00xOyT6HiP8VMM7JZSzKhbtFGR/lCr5RKPh+7KU4H8Z6WRCqB4W7R6ELW8iVHB9hcWKMS7XFFKT4UJTmRn1ZFI/vtzI08Aq50NQjGJfkQyI0Lsjv8GGonN8+PsRoxyamX2kzO3CAqcHjLMg9mFMcZkZ6gJmRPcwPGTMzeI7JXi+mX7mz9O4MM73efBi5yie5RMx7nFS8Yn6iD/nwUx7eaSQhIQCHoxbYHjbivJsNfl6WZESf4XJJGq/b2pjuGUA2IWNeuJsclbEwNI5saJiegV5eD75i4M0jph7e5B9udTP58CZDT28z+OIBg29e0f/+PeMyBTPzi8wvLLG4sMDHxUU+Li6IsTpf1tJTEwpGh4cY6H+PoDD+tcooOKPFHMa/rKX/LWCU8WFOyqdZCd/8FTDOCs0x81N8munnYkkk8W7GJLkaEnN0F6kOO0kz1iRTX4XiA+oU7lclV4AHI2WyjFXJPKBFtslm8qy2k2G1WYxfSbbXJslBW+w4jnPQQpj4Q9okHtERJ8ZOnXBLZaJt1UgUXL2CInlEi7hDGkTbqhBhrUS41TrCrdcSbr2KKLtVRNqtINp+NRE2K4mwWU2k7VqC7NbgafEVHua/FsHQ1fgXIjAKyqKP1XLxa59VyGV4W36Fj9UyvCy+ws1UgMVf42q6HBeTr3E1W4Wn1XqC7FWIMF9LvJ0yl8Kt6Iq0o8ZxGxcctnLJYTctDrqUWe4g33onKdY7yTyyjxzH/aTY7SHzkD5V5y3E1oq2MHseZzrxIu8M3dE2XPE9wBWPndz030uX7246gvZxJcSIi6FGtEcbcyvOiFvR+7jsr0errx5NnsKdoi7154WnPjXOulSf2U21004unNel2sWIcueDlJ81oOL0bqpOb6XqtDblJ1W54L6Feo/NFJ3aRN7JTZS6bKPk5FZybXTIttxGsskWERjD9m4S1cLCg5pUGGlSclCNakFhNNWgzlKLShtt0s2USDLbSIq5EPCtLCqMqQeEdpjPOYyCwphioCTmMAouaWElnXBAgzhDLaIMtfHX/1wR6K+vho+xBk5m6viHn8C3MhP7hotolN7g/466wt8GtaKcWol9fRZuLQG41rtxqiYCh8pULMtSMSkM5Hi9J2fr3Dlf50NQeyKBXZn4dRdwqjWFYy1JHL0Yj3VdEHaNgeLzYFkYW9I92JLnj3ZJKBuLwvhVeiD/IymMX+VlsayolL/LLOCXye6sj7NGLXofmvF6mGYfpf5hOrd74qi5e5jUB2bEXTQnqMWUc01WuDQHEfv4FlEPe4m485KIzjYS2wuIKD1PRJY1YTH6BHlvJynEiLxwa8rCbGiOOURLuCXNoRY0BFrTGnGWm6mRvCpo4GVeC0+z6rmfVs6txHyux6bRFpNIR0IiXSlJdCTFcSkhlKb4AK6lRXEzO43bWZncTM+gIzmJa0nR1EV7URZ+htzAQ2QHW5Dmd5BUb0MyvI3J9Ten0M+aC9Gn6UjxoSvZn+txPlxJPEdzvCP1sfaUhhtRELqXosjdlETtpDBsC9n+auQHaVAVqkNTuA6VERqURKpQGrmR6pD1XApW4pLvWi4GbaA+bD1F4WtJj9OkIHE7pfE7KY3eSWHULnLiDYiP0ScgZDduXttw89hOqN9m8sI0uBK3kUcJK3icuIbuFC0uZR6gMc+BawIolh/mRok9XWXH6Sp3pK3AgQspBykP30FpiA5FgWoU+imR7fE1aS6/JO3s12S7rqbYZwNXk3fSnrqL2jBlKkM2UhOlTmPSNuoSttKUoMXlJE2afl4z10WqUB+pSn24Mo1hSrSEK9EWq8LV6I20hK/jYuRarsatpyNpA10pG7iZtpHuFCVuJClxK0WV+5mb6c7YQXvqNq6mbeNK5i6uF+yjrcCA9oIDdBQY0ZVvxO0iUx4Um/Oo2IIHRRbcL7LgXrEFt4vN6S4yo1OM6TET3deCoeZGxSERDtuLbbhWZI3wvJxvIYJjW7HQZ20rKo1d5cKa2o77NUd4WCNAo7BqPktPhQtvyt14U+bOW+F2sdiVnhIXcR39ulx4f4oXAjCW24tVgS/qrHnZaEVPixU9V81502XMwpsvwCiYXj4D4x/nh/njQh9/XOj/14FxYQwRGD8IuYpClI6wjhag8f9QYBRgROwoFnqKpRJmBnqZvJjFPyRY8N3dKiQzk0wODzMrvFO8YWm8l2+HxhlULDIrlzDS28PovU4+lbnyQ3sKc+8eMiyRiArj2LiUKSFGZXSEUekQE68vM/+yidl3d5EO9TM8Jkc+PoREMkCfVM7riUVGJnpRjA8zPTzNzNBHZKOfGJqc4920lOH5cSYmJMwPjjDa/4iOjlI8Pe04ecIIf78TlJWm8uxJN5OKYSblI0wpBJAS7hYljI8IuY0DaqQtAAAgAElEQVSfAVEI3/4CjJ9vHgU1Us60kI8oZjh+NsxMjE8hl0h50/OMjLRwjhzVJSfPh1ePLqN4doXfPi/jw8Mc5u6nM38jnKWOEAaupTMpGWZCMsGsoFL+NTAKvdxyqbiGXpBKWRQaZyTjjL14wdilUua66/j4vJPvh17xSTrArFTIfRxGIXvP1MR7LjUXUpYdQF1eEL0PrvDs7k3GBkeZVMwyoZgWW3qmRcgb5buxJ/zhQRT9DabMPjzNN+8i+difx3xfBkvDEXwcCOWbNyn88LKVhcEiFocK+dCXw+K7CD4MpPNp7AGLEhmK4TEU0id0XS0lIsYF+zMHOXHGllOONvi6HyMu+jQ19SG038ygp68NifwN45JBZmT9KOSDSBXjDI6N0z8kZeDdGINvhxh838e7vte8GXrJ8LuHjL55yMi7ZwwL6uLwCJMTM8zPfWRx8SOLC4tiYLcY0r04z+Jf1tGyn2sAP98vDogKo1AD+DlK56+BUchhnJ2S/YsbxsU5GR8EdfFnYPwg3DjOzYrKpgCMH6cHaCmOINbtIEmeB4k9uYckh+1kWGwmc58Kefqq5BmokiPEqhxUJdlQuGPTIdVwMxnm20k130yCuSZJNtok2mmRYK9FvIPWZ3C01xQ/Jx7WIdZWjXCLjUTbqJB0RIvEwxokHhbeqxNjq0yklRKhZqsJMVtBiNkywq2WE394DbEOa4iwXkGE1Sqi7dYR6rCOAJuV+Fp9jY/FclwP/j3uxr/Ey/wrUX30NPs1XmZf4SU8TX8pjqeoQH6Fu+kyzpss47z5Ss6br8LNci1+tpsINV9PhOUGis7upPLUdsotlGmz3UKX9VbuOOyl3XYX9WY6lJppUuuwi7pDe2g4oseVMyZcczah092Ubi9jnkVa8yDEmKtuu7l4fhdtHjvp9tpJh8d2uoL2cznQkJYgQ1qD93EtZA/twbuoc91Bo6cu9e561J7Xo0YARjcDapz3UuW0g+qT22hy2UPFOSNKz5lQ5nyAMqe9lBzfTOkJDcqd1Gn120OT93YqXTQoPSdkNwrvNpNro0WqiaaoMIYLnc/CPaKBGkVGwhpamyJDFcoOqlJpokaNlRalNppkWauSYKZErNEG4vdtEIFR+DvCfyCyzXX+ksOYYaQixuokG6qSZCS4sXUIN9TCXVcZn31qeO5XxeWgKoctNAjP9uF8XT665Q3898RG/q+odv5r6HWUU2txaMjF7WIAZyrPcLo2AvuKFCzKUjArDuRUsxfnGz1xq/UmrCOJgOvp+Hbm4tmZj2tHDo4tsdjUBODQ4M+hxhAsKiPZmenJ1lwftleEo1UZzVeZQfw/ySH8XUYyXxUU88u8EpZlRLE+/hhqcbpop21GL2U3GZdc6O4Jo+6BI+Ht+4lpsSHimi1nG804Ue2J+9Vmgu/0Ev1okNTnL8i410BEjS8R+YeJSjMjOnwfUf77SAsyoSjYgsZIG1oizbkaZ0NrtB2tUSe4nuLHs7xKXuY28TS7jvvpZXQnZNMaFk1TSCiXosK5nhRDV2osV5KDaYh350K8D20p0dxIS6Y7LY32xASuJUfTFOdPdbQrZVGnyA6xIDPIlFRfQ1K99pPjZ0y6236qgh24muDCzTR/7meG0ZXqwZVEJy4mHKUi/CBFwXsojdxNWfQOSqO3UhKhTWGIOqUBylT7ryc/cC054UoURqtQEaFMU9BGLnqv4krQOi4Er6Qs5CtykzeRHb2e3JA15AeuIydgA9mR2qTG7SQmdg9BoTvxD9xFsN8WMkI0uRyvysvUdfRkKPMwZ6cYiN1cfJSLRQ5cL7KkLd+U9vIj3Kg5QWfFMTpKD4t1erVxeykKUidXcEq7LyfT7VdkOi+nwH0NJV7raInZzI0sPdrSd9OUsIWaGB2qYjdTGb+dxgQdLidq0RynQUu8Fg3R6jTFanExTovWaDVawjZwOWIjbTHKtISv52LEGq7FraU7dQN3MpW4nbqG++nruZe2gYfpKjzJ1KA7dTPXEoWfq0NL4mZaUndwOVvohT7AtTxD2rL305lnxK08I+7nG/Go2IyHpebcLzHjdrEJXQUH6Sw8SEexCR2lZnSWWdJV7vAXRVFQEoURFMb2ElsRFoXPwtyuted+wyEe1B/mQfURntac5HmVEy8rzvC64jzvKtx5X+7J2zLB7HKONxXneFN5ht6qU7yuOUFvvSNvLhyl94IDvU329F605cUlE55dMWDmVRZMS2F26vNKWgDF+SH+uPju3wRGFiSwNA4fpOIISqOwiv73A+MX48l/4MkfhTidfz6iieXf9bO+46c/fhnB+PIbhBvGSakAjMIIbukx5oZfMns1kj9HOPJDczFyyXtG5EN8HB1iRvYGhaIXhWyQoUkFclk/XQ3FXIzzRlEVzMzNEqb6nyMdlSEflDMzJmdWOoBifFA0J4y96ULee4mJd53I+p8yMSqA1SjjkmGG5eP0TykYmOxDNj7M3JCMpf4pZoemGJPJGJgaY3B6BLlshA+jEjGvcOx9Dw+7L+J0eB/OjobEh7rQVlfA2JMuvn13iw+PLzDZmsJ0ZQizTXF887CBD+8eMDU0wJR0hhnpLNNCULcQqTMhZ3JyTMxZnB6XMDMqZXp0AoVkghcvnhMY6s4hx71kFbjx+mkT82/b+fC4lMmH5cw9r2fpQR6/uZfOxL1SZuSDoqN4XmhymZQzMTUqdkXPyCfEFfXcxDBzMjkLCgUf3z1hItubD3HH+JBygtm8c0yLDvFYvu3M4w+PG/iHnsvMP2vmQWs6l6oT6GotYfjVHSYG3zAtEfq/Z1AoFhmXL6BQzDM1McMHyXN+9ziAFxX6LD2J43cjHXwcfcGU9AYzE10syh/yzWgvPwz1MC99zKzsCR8Uz1mU3mNJ9piPk4PIBt7y/uU9MpLcCfSy4tTJfZw6Y4zrORviwz0ozY2ls62SV70d9EkeMTz1jpHpUcZmZEhnJEimJIwqJAyNjjDYP8TIW2EGGHjfx9v+t7wefktfXw/Dfb0M9312NY+PjTE9OfUzKC6IgPhhaY6FxUnm5idYXPjE3PQSsvFxhofeMDjQy1D/KIP9owwM9NM38Opzh3T/5w5poUd6qF9wecv5HM6tYEkwuMzIWJwbY2lWysfpab6ZFtpdZGI14Oy8EK8zy7ezI1wo8CPq/G7i3Q2IObWL+MPbSbfdTvpBLdL0VckyUCVLAEYjwSkr3LGpk26oTaaxjggSqWYapNvokGSjQbytGgmHNYk5pEasnSqJDhokHtIg1kaAxQ0kH1Uj30VoItlJ2kkN4g4ricphiNlKgky/Jsh0OSHmy4m0WUnCUSVRaRSAMcZ+LbGH1hNuu45gqzUEW64myHI1fmZf4238FT6my/GzWImv+Qp8zJbjY7EML7Nf4mb893iY/lJUJN3NvsLNbDnuVgIsrsLVfBUeFmsJtt5IpJ0qKUe0yD6sTZGtJs2HdnDFfiddR/TosN9Lk7E2jRababLbwcWje7lwbDctTvtoOWdA8zl9Lrnv46q3AVe99tEiwt9uGt130+yxmxaPPTR57KHBYy/1nnpc8Naj2XsvzZ57RAWxznkvtWf3UnNmL3XO+tSe0aXGaQ9VJ3ZSc2oXDWf2UnlKj0onfSqc9lJ5ZjclJzZTfFyTyrPaXPDYwUXvXdSe06LGWZPac5spP6lNrp0GScaqRBmoiLAYpScojMrkGqlSbKxGzn4Vcg6okGekRqn1Fkrst1Jgt4Xkg5tI3L9BdENnG6iQul+VdGMtsk11yBBqAY00yDqoScZBIQBcg8SDGsQf1CTSWIMgY0389m/H46A6jsaqHD1phE9xLCebS9DIqeNvglv4T+E3+G/Bt1gfX499XT5uzb6cr3ESzS+HKhOwLEvCrDiIU80+nLzgyYkGX85fisPraiZ+7QX4tOXicTUdp5ZYDteFcqghHPsLUZg3RrMj14et2f5szQ1hR0ksm7LDWJERwbLsVFaVVrCsuJa1xbmsSj/OuvTtbMhSY1PSXiwyTCi758blZ3YUdu0gvd2C6HZzztXrc6TkEMdrk/G5cZPIx++JvPeM0LY6IpqiCa88SUSeGWnZ5qSmGZOZaExxoiXVCfbUxxyhJfYErdGnaIk4yfVkV57kZfA0p4Sn2UJIdxk3E5K5FO5JQ4gjDWFHuRh7nmvJYVxND6UxyZXSkFPURXlwJSWC9vR4rqUIMBlDc0Io9dF+VEW4kONrRF6AETm+BmR56ZLrrUeehz61YdZcSzrNzQwPbqX70J3kT0eCD1cTnWmMs6YiUpeSyM2UxmhRHqdDRcxmSsO1KQlQpchzLTkeqygN3kRFqDK1YZtoCNzABb81NAeuoTFwFbXBK6mIXkttgiol4UIQ9kpSAzaSEKRKTJgWkRGbCQvTISREhzDvTaT7b6QhVp1baZo8yNDhQc4u7hcZ0l1kwvU8I7qLhLxDM7qr7eiudqC76gg3Ko/RVeHIpTxb6tMOUhixg3R/VdJ8N5Hhsp7c80Ku43oaQ5W4mb6Zm1lb6MjawsVUHSpjNCiN0aEmfisXEnfQlLybpsQ91EXtoDF6B60JO7mSuIWriRpcjd9EW4ISnYmbaI9fR2fiOm6nK/EgW5lH2co8zNjEIxEWNXmSqc3tTA060tS4mqzOxSQtmpO30ZK8m9ZUPa5lGNCVZcjtHCPuZFtwL8eOB4U23C825XaxkNm4i66iXXQV69JVdIDOQhO6Cs25UWpJd6mworais8SS6yVWtIljzZViKy4XW9FRdZg7Tcd52Hqcx62Hedgk9EPb8rTGnudVjvRUnaO30o23lR68qXClV4RFZ97WOPO+/izvG04zePEs/RdP8rbpKK8bHXjVaEPPRRteXTFiTgBGodVlVsGPS6/588IQf54b48f5Pn6afy/eMQommB/nR8UKwB+/qIs/r6O/rKV/EltcPhtd/vpe8UuQ91++JlYD/vFbfvoPDn8SArv/+XyGwP+/P/OzW/r33y8yJdz8yYZFaJySjjI7+oL5e7H8KfQs3xUkMP3+LoMzQ3wcHmZ6vI+xybeMTL5nTDHKwOhrOupzKHS35kG6GwPd5cgGniMfkTE5MMOc0DktfffZzTwmZeTdIyR9AixeR9F/k+mhHqZHR5GPjTEuHWFMMciIQnBYjzIzMioqiXNDI0xLJcjkY4zLR5HLRpmRjqEYmWFKusDgu9dUlCVy8tg+fJwtKIl253lJArNVMSxknmUmwpTZYH0+Ru/jQ+FJfrhXzeLAO2TjH1FIFpiWCsaYceQTYyimxphUjDIzPsbsqITpUQXyUQX3Hz7gjOsxDp/Sp7Dcm96ntcy9vsjEzSwmntQx9fIik7fzWOpO5sPLRmYmhpgQ4nAmxxGqCSdmhlmQK5iVTyObFsK8+5mVCQqkgk8vO/g2SJ8/+G3hh+AtLEVsYzJ6BzNxenxINOU36Uf4NucsE3nnGCh241VdFAPdVUy/uMZC722+GerhW+koi1I5M7JpJkV4nGZu/AWfnvjwqNKApZeF/INU6HGeQTHzFsXsEFNTM8zLFvkgFcLIh5maFFzcUpbmpsVgcMnga3qfd5MY5cYZR33OndQlxN+B2Ahn8lICuN5YwOvbV1C8fcbsSB+zYmOQoNQKpwsKFJMKFBNypFKhsm+QfiHmRlgR971n4J+NELbdz8DPIxfimmamRWPL4sIMwiwtzjC3IGNmQcrC/PdMT3xkfGyUoaGXDA68ZKhfaI6RMzA4SN/QcwYH3v1lhgYE08tbFqYFF7SQtSjng2BwmZGyODfC4oyMD1OLfJpa4MO8lPnFUWbmZczNzvH93BgXCjyJcNEh1nUPMU47iTuyjRTbbaSZbSbZQJ2M/epkHlAjQ3TJbiRtvxqZhkImn6ZYDyfEr+TY6JBmq0GCnSrxh1WJOqRMtN0m4u1UiLPdRIz1ehIPK5PlpEWB6zYK3beRclKFKIfP94pBZsv5MqGWK4i0WyMCYqTtKsJtVhBlJ6ykVxMiOKnNhedqgs1W42+yAj/TFaLDOtByDYHWQjzPGvytVuBtKdw1/gIP81/hbv5r3My+wt18Oe4WK3EzX4GbxSo8BZXReoMYsxPjIORKapJ7aAtlDtuott1Ki8NuLtvvoclsCy3W22g9tItWx73UO+6k7vQe6s7pUuOylzpXXerddGny3Ee9hz4Vrnup9tSn1lOfGve9VLvupsZtD3VuujS464vfX312D9Un9lDnpEftKV1qTu6l/rQ+1ScFWNxNheNO8b347sRe8euVJ3ZS4bRLXDkXHtem4uwWGtx2cslbl5rTWlSeUKXaSZ2io2qkWm4k2nA94fobxCzGKF0lkvdvIstYmZyDm0jZt4lEPSUS9TeSdlCdbEsd8my2kmqoQvI+JXIOqpFjqEqGAIimOmSbbibTSIusg9pkGGmSaqghNsDEG6kRa6RG5EEVgk3UCDTci/MBJY6Yq+MR4YpLWTpHLleyKaOR/+p/lb8NusF/C7rHmtgG7ARgbPHDveEMTjV+HK1JxL4mHavycI43+nG0yQfrai+sy/1xbk7Fry0f3ytZuDbHcbY5kkM1QRxqiMD2QhTGTZFsy/Nha6Y/W9KD2JkfhUpqAL+I8mBlThIbq2v5+7xKtra0sC7PmZXp21iVqc7qlINoReoResGCzpemXL6nQ9Z1fWLa93O+djsnKyywK/bAvf0CkU96CLn1BI+mGkJbUgivdyW8xJq0fAvyS23IyzMjP82M8hQH6hJPUx/tTFPUOVqjz9KedJYnhXE8K8jhaU4x91MKuBEXyeXIU1yIMKUu0pC6SHua431oTQugJcONsvDj5PkdoTrKjUtp4VxKiaQ1OZKWxAguxIVQFXqeXO8DFPkbUeS3n3xvXXI9dpHntouqIGMuxR+hM+0snanOdMX70xHnz7UEF5rj7ahPOEBZ9BZKojUoi9GkIkqH8ogtlAVrU+izicxzQv+0ElX+StQFbaQucD11AeuoD1hLo6AyhmygNngVTbGq1MSokx20kXi/jcQFaxATqkVUmBYRoRqEBqkQ6b2WVL+1lISr0BSvxbUkHe7m7OJ5qQGPi/S5mbOH7nx9bpUacbvanJtVFtyqshdXsG1FDlwpOsLlkqO0FDpQkXqQjJCtZLqrk+euLCqMFd7L6UxS4VaWBjeytbiark1dgqYIwyVR2lTG7qAhZR+NyQeojdGjPlqXiwm6XEnexdUUHdrS1LiepkJHohLXE9bTlbSB22kbuZ+lwsMsNR5mqvEkW5sXedt5nruDZyXbuF+whRtZm7mWtoXLKTtoTdzJpaRdtKXu5WamHnez9bmfY8qDPBvu55tzt8CImwW6dBfu5mbxHm4U6dGZv5/rOYa0ZxvRWWDErVJzbpaa01ViTleZFdfLrGgrs+ZyiSWXSqzoqj/GjcZj3Gs9xtNrh3neZsWLSxY8v2DN89pDvKx2orfGhTfVrvRWuvCmUlAXnemrd2Gk1YOxKx6MXXVl6NIZ3jU70tt4mJ4Ge3qbD9FzxYTZl+kwNQjzMn780MuPiyP8NCeFuX6Ye8+fBbVxfpQ/zY/y54Ux0REtuqMFVfGvRlhNCw7onz58hsYvjuj/7YHxd98vMikVYHFYrOYTVMZJyWvGekr4Luo032b7Mvu0keGp98yPyJgal4g5fAr5ABPjEkanRrh5vYYCv8NU+1ry9FIG44OPkAvr7dFpFEMSRiXvGJcNMTUuQz7cw8TofRQDN1D03ULR/4yp0WHRiT0uuKqlA0xJhPzDUaRSASIlSAW1b1zGnEQqqmkKmQTJpASJ/BOj0k+MyKW86L9DVV083mcMSDtrRLe3HZN+tvzew4iPLrrMhFnxTcQ+vkm1YK46kIVnN1CMzSCTzqOQKZhQfA7Glk+MoxBvBoWA8nEmJTImZHKuX7+K01kHTjgZUlIWxLvHdcjul6LojGfmaTnShyVIrscyeS2Eb3qbkUkHkU/PMDU1/a8C48xkH3NCB7dwv/iqi99HGvF9iDLfhm/gQ+RGFsI38jFYmR/8NfhHv638wX8XH/12MhW8B1myFRPlrkzUBTJ1MZnv79by05tO/vz+Lj/0P2Fp5D3TQjC5pIeFl8m8vOzMwtsmvpMMsCSbYXqmj6nZYWampsVonUX5ALOTUqYnpcxOS5mZFG4/3/Lm1U3SEnw4ddSAAC87ctK8qapIoO1aJe8edzJyt5OR9msoOm6wePcxv+sd4B8HpPyhX8pv30v4vk/Cx0EJU4MjDA/086b/LW8G3/Nu8D39/e8Zefee8bfvGX4vwGIf/e/eMzQwKK7VBVPLZyf0tAiMC2Iji4y5RQXzs98yIZ1jdKifwYHHDPY/YahPqAWUMTg4RP+wAJH/EhjnvwCjqC5KWZoeZ2H2/xsYv5v9AozaxJzfRoLzTrE1JNl2C2lmOqKamLFfg8wDGmTsVyXVYBMZhhqkC47bA+pkHtQg01idHGttsuy1ST2kQcIhVeKPqhNrL4CiEnG2G0k6rEL6CU0ynbTIdNIg84wGKSeUibRfRbDFV6Ky+AUYQyy+JsJmlXi3GGW3VvwcZrWCEIvlBBh/TaDJSgJNVuBrtAyvA7/Gz2QFAear+QKMwTbrCbJdQ4DtSvxsV4iOam+rFXharsDLajWeVmtwt1yNl7XQT71RbH4JtN1EhL0q8fYaZB3eTI6NFgUWGlRYbabeZhvVZtpcsN1O8+FdNB3bTd3xXdSd2YsAfZXOu8W8xMqzO0UgrHXXo/z8Xipcdak8r0uFy24qzu2i+vxeqs/riqvnauc9lDsJQLiXOid9ak7qUnV8D7VO+uKzwnEXZUd2UH50J5WOu6k6rkvlcV3Kju+m+PhOChy3ig08RSc3U31uJ42ueyg/rkn5cXVqzmhTfkKHdCtlYo2UiD6wiZj9qsTobyTFUIUsYxUyDJVI0N9AnN4G4g02EifE5JhrUnhkFxnmmiQYKJFjpiX+vtOEOB5jLTKMtcgUnkaapAm//4PCyluLBGMNYk3UiTJVJcRMRVQYTx9Yy4nDW/BLEdbN2di0VrIuvYG/CbjKfw7q4G9D7rAitgbr+nzcLwXh1ngWp1p/HOuTOdqYg31NHEfr/HFsDsKy0gvTAnfONScS3JlHcGcObi0xuF+Jxb7aB4f6IGybQjFpCmNHnhdbM33YniUAYwTrYs+zOtmXlZnRbKwqY31VIyYdd9lREcWmVENUM/eglGyOTvhefMp0udljwq1XOym7s5+EDn28LuzEo8UG68KTeHVUkfDyJeH3nuLR3EBIay4RTcGElh4lKduS7EJbiortKMqyoiTJjrrk09TGOFMf5UxT7FkuJ53hfmEUT4szeJyXQ1d8IlcivbkYeZimGGMaYg9QFWFGTZQTF5JdaclwpibuJPkBDhQEOFIe5kJjvD9NCUHiNCcEUR/jQYbHfvJ8DSkMMKIoYD8FvrrkuO+gwGsPFQGGNEXZci3RkbY4V67FutEac5L6KGuaUiypid9HWfR2cSVdHrmVyqjtVIRvpdBPnQSnZWS6rqbQax0V/kpU+m+g2m8dtf7rPquNIUpUBaykNnwD9XFalMUIubRKxAWqEhuqRWy4zmdoDFYjOmATif4byAhUojhkI3WRylxP28rjYgMeF+/jVv4eOnN305m/l1ul+7ldfpDbYl+zJdeLrLlWaE9bmQCNDjQX2NCYa0FZhB55QkWgtxJlfqtpiljHjUwtbmRv4WrGFhqSdCiL1qQwXIPiKB2qEvZQl2RAdYweVRG7qY/ZQ3P8LpriNGlN0uBaqiaXYzZxNW4THUkq3ExX406WOveyNHiYrc2TvK08K9jB0/ydvCzW5XH+Xu5k7aIrfScdGXtoT99Ne/pOrqdvoztzG3dytvOgYDsPi3byoHAPdwUgzjXkZq4J3fnmdOWZ0JlnTEeeIe25+2nP2c+NYhNulJrRVWpBd4UN7aWWXCm2oLXInKvlNtxoPE5HrT1d9VbcbbHkeZs1Pdes6Wm15ZWgFtYe5U2NE29rz/K25ixvq8/SW3ma9/XOjF/zZqo7EEWXD6NtLvS3nuRt8zHeNB2mp8leBMaZF+kwKQCj/C/A+OOcDOYGYbZPVBj/XcC49DMwClE64ufPMTr/AhjFasD/oLooqJL/s7oo/Pl/RWH83XcLTIwP/hMwjo8glb7nnfwWn9Jc+H3mKRavJyCRPGViTOhZnmVaLmNeOsLC6DjvFSO8enOH7spEUk7spjHbg3ev2hgbfcv40BjjwxKG5EMMy0aRjUqQDfeiGH6I5G0nkt4bKPqfMCMR/n1BORxDOj7Eh+Eh0eQxNCER7xYHJ+RMj0/yYUQhGigm5BIGZ8bEUO4liWCq6EX2spkXF8JoDTTk+tmt9LvsYu6kJn84qcKfvPYwH32ED1XxTFWEMZ51kpk8R35zLY35gV5GFTMMTMiYmHyPVC4XDRdSqWC6kSKTjosr8KYLFWIOo4ebHe1XCpG9amX6bi5L3ZEobsUhuRXL1I1AZq668+FFJZKRfqQTC8gVc/8OYOzkd5GGfBuuysewDXwMU+L7UGX+MUgVfNXAU42fPNT4vbcq3wdp8rtIDX4fv4XFeD2mUmyQJtujyDjKp0p3uJ3Nn9518mnsLYrhV4w9K2P4aTELww9YkozxQT7L7GQ/M1NDzEwqmJuYZ35qnPnpSWYmhRWtECfUy8P7zURHOOF82pBA30PUlCVwp7OOt+8eMDz2ho+SYcbbunibW8VARgXS/AvIilsZzW9ivKiVudob/NDxgt8+7mOpZ4Cx3ne8evual4NveS2sufveMvLmLbKetwy/6xONLoLZZWxkRHQ/C7AoxOfMz06xOD/D3OwEcwty5pcmmJ1aQjYiZ7S/h6G+Owy8uyP+jOE+CYODg/82ME5JWZyRi4qiAIuLU/82ME7PS5mdmeW72VGaCr2IOq9FrKs2Ka7bST25lTSHzaSaapGsp0rmfi1yjHTINtIWwTF9vzrpBoLiqE6WcNtmqkmmuQbZ9r2aVSMAACAASURBVNpkH9tMuqM2GU5bxHrBeLuNRFmuJe2YGmnH1Uk6qkzikY2kOamRcVqdGKHz2XoFoZYrCbdaTZjVKsKtVxNps5YQ8xXiZ+FrwnsBKIVgan+jFfgcWIaXwa/xPfg1AeZrxPE3XyMGgAdZbyDIdh1B9usIclhPoP1afIUOaZu1+Nqux89eCR+7z+Nrvwm/Q8oEOqgQ6qBKlIMayYe1SbFRJ9NKnSK7zVQd2kGZlQ6V1luocdhO7bFd1J8S1sd6lJ/eRfmZXSI0VjjvpsplN9VuelS7G1B2To+Ss3soc95LhYseVef3UemsR9U5Paqcdak8LaiIu0VoFKBQgEMBGiuO7aLs6A4RGEsObUOYfNvt5NnuINd+J5l220i10SbNTot0Ow3SbdXIddAg106dMkcdKp02U35qKxnWasQc2ECE/gYRGOMNVEg31iDHTPidqZKwfyMpJmqkWmgSb6oqTprtZuJMVIjQX0uamQaJBzaSZKhCkuiIViHLREuc9IPqZJoLULqZaCNlok1UibFSJ+HIFjz2aXLccAVnz+nhnxeFU0MpRs2VLEup57+EtPG3kZ38l7AbfBVTjllNNueaAzhXf4aTdX7YVUZhUZ6IVUUsdhX+HLsQin1tIEdqg/G8mkhIVzqhXal4XYrEpz0W24rzWFWex6rBG4uLIewp8mRHthe6haHoFUegmeHN2iQPVqcHs6E4Hc2GeiyuPcCyqZQtKUfRTjFFPcmOrZH6nMrU5upTI26/3kf9I3NSbxzA/9Iu3JuMOVx2CP8beaT2PiTu0TP8rlwloKWMkJYkgirciE23JS3XloICe4qybSlJdaAyyYn6pPPUxZ2jJuY0Tcmn6czx525hLPfyk7kaH0xj2EkaIs1pjDegPlGP8igDyiKsqYw5RE28A6XhNuT6W5DpZUWmpx1loWdoSvKjMcGbulgPqqLOiW0v2X4m5AeaUBJqTFmYESVB+pQF61MWpEd5oD714ca0xgor7+M0RDpQFW7FhSR7auPNqRDcyJF7KY/YQUXkNsojtlIYpEP82VUknFlByrmV/y937xkUZ4Jma97du/fOzO7GbGxs7N2Y7uoykpAQRnjvvbfygCQkjDwI703ivRXeCu9B3kulkqrkkfAkSZJAYiTky3Z3ddez8SWqjp65fSPmzsRG7O6PN/LLhPyhQD+eeM97zqHo+Aaqw5Spj9hCU+QWxcaxJUqJ5tgNnEnYwplUDepFOpQkapEeqUJqlDopMZokx2qSGL2NpCg1UqNUyYpWoTBamdPRSjTEbqZbtI3LRcZcrzDnSrkpF4r1FcB3rUzYOFpwqdyO6wIoVXvTU+JC72kP+qu201nmTmehNw2p1tQl6FMXq0ZD9EYGcrQ4X2TAUKEhHTn6NKXrUpumQ2WKNhVJutQkm1CbZEZNgjENSSa0pZvTlm5Ad7YhvTkG9Kfr0p+mxVCmFpfytblerMO1Yi1uluhxq0SPm8V63CzS53a+GbdyzbmeZ861QktulNlytdSKiyVmnC8yVMjiF4p0uHZahTs1W7hbq8edKhtulLpxrXgXN8r3calkBxdLXTlXZstgiQWDxTb05FkwUGz30QjjQX+ZE12lDnSWOjJU683FM3sYanDjbIMjl1uc+LLblbvdrnzd5cbjbm+ede7icdMOnrf4MtYewEhrEMPN/jxvPaTYLi5eiWDxWjgz544w0rOfR227edC6k0cdu3h23oM1wSW9NPURGJ+uZyquzPGLAIwr/33AKGwX/xoQ/+X7X7eO/+HfKkf/PwGM379/gUwBbOsbRsEAMyMZ58HiCD/WxvKnDDe+bQpi5mEvkqkFZiUvmZcuKLIYl6emGJ0bZ2zkS746k09lsCPFUV5c7C9ievKeoh1GNjXDpHSGCYlYYR6RiUeRTd1nZvgqs8NXmRu5g3x6mPmZccVWUSq4gYWgcMkUk/MSRuQyxhcXkc0u8GJGxivJLCvSSebmR3h3p49Xzem8a4jhZYEvaylOLIUYIAtQY+W4Ni+iDVlONGIl25OfB8p58eAbVp98jbQlmQ8F9pCjz3cd0bx4cAmpVMKkIKNK5pBK5hDPzjEtlTIjm0E2P8FAbz2HD3oSG3aAR3fPKyTo1cvprPQEIu4JZLI3gPleH1a69rBwUaS425QvvGJBuvo3gXFdkhYk6nVJ+m2UBe+iDXkXZcCHaGN+iDbjx3BTvjuhz7chenyINuBNsgHLaXr8ELcRIj/lx1gN3otseCOy4X2aBe9SDXmVZcvbjli+ezjA2sQ95JM3eSH9mheyCVbn5lmVLvJCNsmqbIKVOaEecZGFBZnC8LO6KGVRNsKDbwYRpR7k2DFHYqN301CTyrOHV5h8do9Z2RSz8xK+ly4y132FifwzTGU0MJN7hunidiZL2hgvamGiqBVxeReSxrNMd19m8tJtpu8/ZvTxE54/XZ/RJ08Yf/yE0eFnjDwTInFGkc5IUARnryyxsiTU9skV0CgA44uX86y8FCJ+VpAoTE9fMTVyntEnQ4w/fcC40Ek9NsroxMO/vWH8FRjlswpYfLk489/cMMpXZlmSL/F+aZrOihCSj2qSdlyD3OO6FAXqU7hHh1znbeRaqytgscxRjxJ7PQpstci33aaAxyJBkhakanvhxk2VIi9NSn10Kd6nS76fNsX+AjyqkbZ9E9l7t5K7T41sXxUy9m4h54CqQpJO3vUFCd4CEH6icEcLcPgrNCZ4CtAogOLvFK8RTr8lzO5Twuw/I8T6E46a/1+csP4tES4bCXfZSKjj54Q4fU646yZOuX3BKeHG0XMDoe6fE+LxOaFeGwnfsZnwnVuJ2LWVaB914vdrEbNPk/j9QnWhNkk+mqT5aCk2jUIgef52TU7vNaBspy7lXlpU79JH2P41HTSn3t+U2oMm1BwypuqgIfXBptQfNqU60JTKADPKD5pQ4mdMsY8hRUKDiq8xFfvNqDlkQbW/KRW+hlTvEaDRTPFauWv9feUuI6p2G1G914TTOwwo8dSmyNOQfHcjcj0MyXTXJdvbgJwd+mR6aiFyESThLSRafkGuuyqVvtqU7tYkVwA4RxVSbVRIt1Mn10mLAhctilw1KHbXVLT55HlqkuulRZanJikuKojc1YmzUyLK4gtSHFUQOaqQ7byNbAd1hMxFwfgiTK7jNnKcNRAJN5IOW0lx30aShxoJ21UJsFRmv+cGjse6EdWcz+62Bszam/g/c9r4Twln+bvUAf4+ZZDfplfi1JjHgdYQggVJuvUUrlUR2JTF4dGQhmd1JH7tyYo7xf1t0Zw6l0z81XSSb2QSczGFIz2R7GkKYldLEN7tR3DvjsC+MQzr6ggc6hOxqIhGp/gkuhWRbDsdi1JJEobtdTj3XODAuV7syyPRSPJGOXUPemku7Mg3ovnLnZx7sJeKy/sQDbkS3mtGQLMJvvWuHO6JJuVON2lf3ib2/FVCOluI6K0ktj2NhFwfssv2UViyi5J8L0ozPDidupu6NH9qUw5SnbyfquQ9tGcFMVQUzuWyePqzTtIc701TghXNqYY0ZRhQJxJCrm2oTnKkIc2N2mQ3yqKcKQ53pSDUjbwTHlTG7qMuOYCapEOURu0lP9yDvFBn8k/ZU3DKioKTRpwWchRT7TmTbEN1pCENMWa0JDpwJsGF5nhXmhO96EjfTUuqN03JLtQnWivcyDVx2oo7xppEfQpOqSEK+pwk/9+Qduh3FJ1QoipchaZYdVrj1GmNEZ43UR+9iZqYzVTGq1KepEVBvCZZsZqIYjRIjtxGYuQ24qM1SBCk6ig1sqK2Uhi5hfLITVRHb+JMkjK92ZqcK9LnUoku1wo1uFqozdViQy4UGXO+2IJLlc6cr3Slp8SRjkIHesrd6SzZSWexNx35TpxJM6EpUZPWlG30Ce7lAhPas/RoyzagKcuAylQdSuM1qUgypCbFjOokU2oSTahLMqYhxZD2LDO6ss05V2DL+QIrLhZZcLnElKulxlwu0edaqQFXivW5XKjH9WIjbhZZc6PQlmtFtlwrc+BGlRvXhDaYGnfOV7kxeNqFvhJHzpWbcL1aj1vVFgrDy81yb66X7uZy8U7OF7pzucKNq7WuXKlzVtwvni1zZKjckXOVLpxX1BA60V3qoIDGwRoPBmo86K9z4GyTE5da3bjW5s7NdlfudLrwsMed4V5PnrZ7Mtqxi8kufya7gpjsDmK8OxDx4BEWroYhvx7O7KXjTAwG8Kx7H4879vK0x4fRS9tZe1YO8il+WZXxp1fDfwWMEwpZ+k+CY/pfI0krbhpnPwZ1CyaY2fXg7r+Zw/jv2TD+8T38i/nXA+j6dxW//wfB9PKB798JwCjIyxMI8TrzM5PMSKZ4vLgI/aWQ6sTPxd7ILpcgGZtgdmaVmZl5ZmcnWBKq/2afsjJxl9Wr7ZyN8SX3iB1nKiJ5cLefxclnLE4KACphakaQliXMzUwwN/kY8dObSJ5eZ27kNovTj5BNP2dWPKkwxswLHc6SScWGb2ZuHrFMzqx0XpET+VIyxjvxI5buX+B1xVF+L3Lkh3grfoox5+cIM747ZsDbk2asJriwVBmEfCCepZvVvHv2DfLpKeSSKVYenGepOZyfssyhwI6fmkN4/VUfErFUEd+zKJ5BKpUxJZtjekHCzOwwZ/tqOX7Ig4z444w9+YrZW2dY6ItE3rKLmbZdTHfsYL7FkZVmB0YaDvJy6iEvZcssS5cVm7xFQfoUKv9k6zeMQhD2ytwCLxYWePfoEm8jLXgbac630Tb8EGXP76Od+RBiy4dwW97H2rKWYMZyij4LIm1+jNkIYZ/z+0h1PsQb8z7BgO/jt/FT3Ba+T97GSp4LK+2xfP9kiBfih4rcTPncLEvzcpak86zOzrAmnWZVOq3Iq5TOC93bcyzMjjPy5Aany2I4csQOUeo+envyuS/8LaUjLM2JFXeJ0rl5lh6MMVzWyUx+By+qz7PWfp3ZjstMd13keXM/T2u7eFLRwf2SM9wtbORJTRdTPZdZuPWA2a8fM/HoCc+ePeXxqLBtfP4XOXpeCIMXmlaWha2inJXlRZaX5lFU+L1cYHl1DplkgZnR54hHrjEx3MHju41MPv1KIW2PCreRE4/WgXH0GWOjw4yPDjM5+lTRhf1yeW7d8CIXJGnhhnEa4bPXH28Y11YlihvG5RdSxYbxrXyKrspQko9uI/24KjlHNSg9rE+Jjw5F7pqUOulQ7qhLuYMepfZ6FNnqUGinSYmjsHEU2mBUybVWJtduK4VuapTu1qbER5v8vZoU+2tTGqBFkb8GxQc1KTigTt5+NXL3qSrkaNEeJZJ2fEHiji8QZGgBGoX7xVj3z0j03kjy9s3EuH2ukJ9j3b4gyvkzwuw+J8zuC0KtP+WY+W84Yv5PhNh9ziknARg3cNzuM0KFZ+cNnHT5nJOuX6yP2wZCPDYS4rmJk56bFNAY47ON+APaJATokRJkSGqgAakH9Uj31yfrgD6ZPjpk++hQfMCIsoMmFO/W47SPEdUHBOOJAH0CLJpSfciECn9DqoNMFFJ0VZA5FYGWlB4wJW+XIdneemR56pLloUPBTkPKfEwo9zOmbK8hlbtNqN5rRsVuE8p3GHJ6lzFlwutOI8VnwnOhhw65boZkOBsictIj3laDZBcd0r0MSfPQJ8VZizhrZSKMvyDBehMZLpvJcFYm202dPHdt8tyE8wIdCtz0yBdgz3kb+W4aZDhtJctdjSwvDUUneIq7OgmuKoRZf8Epi8+Is1cmTQBLd22yHYQsRhVyHQTHtDrpdltJtVMmwW4z8Y7KJAnf9VLlhNOn7LPaxJEgTSIK93G0pQCnlia2NTXyj9lt/OfUIf4ho4u/SznDhrwyXM9ks6/5MMc6BGA8hmd9GA7VsbjWJeNYGopvWyp7m2PY23ic4/0hRJw/RfyVGGIvxRHQdoz9bcH4dQayoyMQ984QnJpDsa0Nx7E+HsvKCLQLgjGvi0LndATalUmYtpRg19HG4etn8essRS3Wlw1J+1BL88Imy5roM54MDqdTeTObpMFAQnvsONxuyf4mOw61BRB/rYrUm5cR3fiakO4+TvUL0nQpCUVHSSsNIL98P2Vle8hNcaYkZTuVon1UifypFB3gtMiHqqS9dOUe4WxJCL05h2hMcKQ+wZh6wdWbpkVDhiFVKSZUJplTm2JDbYo9FXEOlEU7kRtiT+ZRe7KOC3DoRXHULkpj91AQuZ2cUBdyQ+3JO2VJXoghxWEG1MSZUBtrSE2kLk2xRrQkWdCcaEVdtBVn4l3oSttFh2gH7amenEmyoyHekLo4Dapj1alN1KU8VpO0w1+QePATkg59iijgM3KPbKQyTIUz8Vp0JGnTkqhCXbQAfkpUxako5N+SeA3y47TIiNYkKVyd5AhN4qO1iIvWJDFSnbQoNXKjVCiOUqYsSonKqA00JGyiI0OVoVx1ruapcilHuEfU5lKhHmfz9OnPN6I334zeQmt6iuzoKnSgrcib1gIPOgvd6cp3pD3TjBaRPl3Zwu+a0JljQEeOIU3ZBlSJdClL1KIixYDqVBOqkk2oTDSiIs6A2mQjWrIs6cyxZiDPnqF8W84WWnOuyEKxMbwoQGOpMZdKjLhcYszlYmOulFpzudSWi6V2nC8T3M4enK/dzfnGg5xvOc5Q8yl6G05xVmixqd3HhSofLgotL+U7uFzmycUSFy6UOHC1ypVrta5crXPnSp23Yi5Uu3O2woX+MgcGKpzoKbGnq8SOoRp3xQzWOzHY6MJQkyfnm3ZwudWb292e3Ot14UGPE8M9boz37mSix4+xrgOMd/sz1uPP9FAQsssnmbt8EvH5I0ydC2a0/xCPO3151LmHB/0uLD0qXu+LfrHIz6+f8bMQkbM6zy8vhK3jOOvAOLV+wyg0urwUKyJ0/vp+8S/PipaXX93Sv8KjELuzDo+/hnn/uzaM/3o4/K9NMArQ/FXC/sN7/vyH93z/blUBjMKWcV4i3BJOKsKQR+dewpU2/pziyR8SrVhqC2f+8Q2kEzOIxXOIZZMszT5gZfwmHx6c4w9X2vgm5TDZ+80pStnHud5SxE/vsDw+xuzEFJIZybq8KxEzPzXK3Oh95p5/yeLYlyyJ7zMvHmZ2agKJWMh3FBzVU8inZ1manmd+ZgGpTIpsboQ18T1+P3wBaX0qf0h34c9RmvwQY8APaS68TvbiVfp+XheH86a9mG+/ucSr6cfMzYkRzy+xPPec5flRhall5vHXTNUkQokHpJvxbUUAy1e7+WH0G97OjLEwK2F6fp6ZpXkFMF4938ypYG+SooIZfniHxQd9zHSGIa33RtK6m4lmd+TNdqzUmvOo1It30/dYk8zwZkH+ERinPwLjEtKlOVbkY6zOL34Exou8ibRgLdKId1Fm/BS7DozvQ+34LsaJtzFWfJdiyYckXd5EK/PHqK38OVyVb8O1eBOlz5sYHd7HqPJt9CZ+SlFjTWTIcoEHaz3JvJ/8hhVFteMssoV5BEOJ4Fx/NSthTTqJfG6CWdmCYqMrHntAd2spJ464ky46yEB/EcNPziKfH2Z5QcyyYGaZlyvigp733WC4oB1JUQ+LjZd4d2eEleEJlsemmHv8jLlvHjN89iqXi+u4U1DP3bRKnuc1M9t4luWr3yC9/4Rnz4f5evIZz8YESXqEyfEJFucX1oFRkKNXlliSy1hZWuDlCzkrKzIWFyXMTs0iuONnnp1j7GEtX13JZ3r4FlNCFuOzZ4yNP1ZAogCLQgj42MgwEwIwfrxhfCUA4rIQ1i1lbVVwSf8VMK4IwChWSN8vVl/wVj5Jd9Upko+oITq6mfTALRQFaFK8V5Nybx1qvIyodNbntKMeZQ66lNjpKJzTeVaq5FurUSTcslkrk2O1mRw7JXJdlcnfrkbxXi1OB+pReUSPisO6lAdrU3hQndx9KuTsUyHLT5mUnUJQt7Bh/JwY998S7fobolyEEbaNG0j02kSM6xdEOn1GnLsSMa6biHDYSJjdRkJtPuek1accs/iEIxa/5aTt54Q6bOSYrQCMSpxyUSLEZRMhbkqEum8mxF2Jk4rZxAmPjUTsUiHGdxsxfhokBOqRctiI1GAj0oKNyTxsQs5hU3KCTMgLMqXwsDklx6woOmCsgMCKQxbUBFpSHWBOdYCZQnauDDShMsiUqmAzao5YUxVsS6GvCemeeqS765PpYUiGmwHZnoYU7DCkZK9wh2hC2Q4jTu8y+TimVAqxVl76lO4wUozw82JvA7LdjBE5G5HqbESsrTaxDjokuRmR7GZIkpMu8baaxNtokGSvhshFhXQXVQXoFXrpU+xlSL4CGrXJctIg3V6VTEc10hyUyHJXJXu7Jtm7dEjbrkW0kzLHLT7lqOknhFttIslVg1wPbbIdVchxVCXdWok0m82k2iiRaLuJVDc1Yp23kLpLm9jtqgQ5fkKglybRKfZENRzFpzkXraoq/ktxGf85vYm/S+/jf86o5x9SylEpzmd7Wxp+9Qc42XUAn0Y/vJqO4VQfgX11FOZ5h9l7Jgm/lmh21uwnsNOPYz0+hPT5E9J7lMDWwwT1HOVgbyB7uw/h3n4M15ZQXJtjcG6Ix6oiHI2s/RiWHcW8NhLrplQsm7Kxaivn6K0BQq90op10lA2iIDak70Yn3ZUdBTs48/AMp+8MEjeQzJF2D4La7PCtMyOgdQ/xl/MR3RBaX54QefYqJ/p7ONVdQ1JVAnFFh8ksP0hxuR95GW4UJHtQmrKX0wIspvtTkXWA04l7ack8RF9hMP2F+2hIslHIwHXJmjSkadKUpU9dmj6VifpUxBtRk2JJabQ5pdG2FITbkx1iT1aIE+nHHck46UxR7E7yIrzJDHEiK8SGvFMWFIQZURZpQFmYJhVh26iL0qIhSou2VBM60ixoijejNcGenlQPelI86El1pT3RijMJ+jTFb6MuVoX6BHWqE7aRfXwDKcKWMfBz4g78joT9vyXn8EZqozXpSjemJVmduhglqqOUqI7ZSnmkMiXRqhTFaJIVpUlSqBrJ4ZrERWgQI2waI9RJjdQgI0KN3IitFEVuoTRiI5XRG6hPVKJTtIWLWVs4l7GZizkqXMzTYChbg640ddpEGrSm6dCRZUxPvjWt+c605LnQnudMR64DPfkO9BbY0ZNnSU+eOb0F5nTnmdCaa0JDlhE1afrUiAypTjXkdIIeJdHalMXqUpdqQkuONV359vTm2NGXZ0t/vjWDhVZcKLPiXLFwX2nKxVJBNrfiQpEZF8qtOH/ahsEyG3pL7Oir9KK/zp+BM+EMdWUw1FvGYF8dF/oaudRdyfnWbM43hDNU6ctgmQvnSm24dNqWa9VOXK124XKVG5fqvLnRvIdrTbu4VOdFf7mjYvrK18HxUqM3V5p3cK7Zg6HmHQw0+dHf4M9Qsx/Xundxq9eVO102POpxYnxwNxP9vox07WWky4eRHj8mBw4iPhfE5NkgnvUc4HmfP8O9/jxo9+Grlu3caLFC9k0+rEr45aWcn9+M8LOQq/hyEdbE8HKSP7+Y4o+rwkx/zFpcz1z8CyT+anz5GKsjROv89SiqAT8C43pNoIT/lwHjuiQtbBgFYBQ2jEKP8szMKn/8+jo/5x/nD5FWvDm9i5e3a1kbfaIwgohlY6zNXEd+tYrFxlSWS+JYKIyjI2E/GbG7OV0exdc3+1iZHGF+cpJZsRjp3CxS8Qzz09MsTDxDKrSTjN9GPn0H+cwwCzMzSGdkTM5PK0wzgsnm1cQ8q9NCrd8Eq9Jv+H7sLK+7RayK9vBdlCkf4s2QZngiH8hGdruVtWdf8u3kGN9OLvBq8i3yyd8jlvzA+NIKC9JHyOaESjs5j+Y+MD2+wmxdFh8yPSHDjN9nWPFqoIi3T66xIh5DuiBHurzKvGyK25faCQv2JipkHw8e3GJp4iZLt8qYaQ1ipOUgY637kNa7sFprz+OS7byf/op389OsSWcUkrRMLkjCMlZkS8yvzLO6NM6L+UVeLizy/vEl3kVb8i5Vl7cJmnwXZ8jbUwa8CjHmQ6Q5P8aY8mOIOhz+DIJ/BydV+BBlxPtoI97FGfJ9mjk/F9jxY64Vq4k6vE414F26Ca9KtvP6ThtvRp8yPz2BZF6MeG6SJfEyrwV5X8h4nHvGnAIYn3PjYjvJsUGkxAdyfqCKsefXmJc+YXlhEvn8LHLZAguSeWRPp7hZ1MxEQSeS0j5m26+yPDyJdF6GeEGKWCr8HcVMjY0x8/UjnjT3cy+9ilFRLSPpdUzW9jF342smnj3jrpDF+HxYAYzTk1PIFxYUDmkBFgVJWogkerEi5+Xq4joszk4iGZ9m+uk9JM/6mLhfyrX+eMYfnGfiyUOFE/v5yCPFZvHfCowrL6ZYerHukn6zMKEAxtSj6mQc20JG4Bby/dUo9dGkcqcuNV4GVLvqUeWiT6WzHuVOuoqtY6HNNopst1Fqr0Ge5RYKbLeSa6tElt0GirerK6JfGo6bUHNCj4oj2pQFapB/QIVsP2Wy/baSs1+FtD2biff6jGj335Lo/Snxnp8SLdwpOv4TkU6fEO3ymQIWo5y+IM5tM1FOmwiz3Uio9QZCrD7nhOVnHLP4lCDT33DE8lNO2m3ghP1Gwl23EumhSoQwXupEeqsT4a1GmLcKp7y2EOq1hcjdasT6aiiAMXqfBnH+2sT765Dgr0PSIT2SD+qRFmRE1lEzco6ak33ElLwAEwoOmVJ8yJzTQvNKkCVVgeZUBZpRGWRGRbCpYsoDzSn0M0XkqU2qux7pHiZkeJiR4WZClocxud6G5O8woHCnAaU7jCnxNqLI00AxpduNKfRYh7xibyOE98LPM1yMiLPVJcpaiwhhbLRIcDUm2d2UeCcD4h30SbDTI9FeiyQHNRJslBHZq5HtrEWeqw55zlqKmkBBnk6y2kKKjTJpDpvI8hCAcX3DmOqtSYyrCiesPifY+BMOG33CSfMNpDurkeusSo6TKiLrTaRYbyTZdhOJDkqkusgSywAAIABJREFUeqoT47qZlN1anPLcTLC3EscOmhOZ68qR+mBcGrL5pKCEv8vK5z9lNvG/ZHfxD2mF/O+iLLRKUvFpTyCg0ZfwXh98m7zxaj6AU/MJXM9EY112jP0dqQR1x+PX7MfxgZ2EDHoT2r+HsIFgTg2EcfJsKMEDgezvC2B790m2d0axu1vE9vY0bKuj0Mk+gFraboxLj+DQlIBJWSQWrekcvt5G7I1BnIvTUco4wqdZPmzN8MY6cx+pg42cvvuIuLO1BHcEc7DFk4NnbAlu3U7CxTRyvhwi69ZDkm98zbGBQY73NJLcUkBo4XHii/xJy99JRrozOcluFCbuoCx1HxVZAZRl+VObfohG0QF68g9xrmw/DcImMV6X+iQtGkVaNGXoUJ+uRXWyFuWx2tSmmFESZUxRhAX54Takn7AmJ9yFlON2xAdbkXTUnrQTTmScsCcn1JaiCCvKIk1pTLKgPlaf+mhtGqO0qA1VoSlei64MU3rSLOhJtWYozZ7BFFsGkq3pTjSmPV6L9iQN2pK20pK0mcYEZUrDlcg6vomU4I0kBGwk7sCnJPl/Rv4xZerjdGiIV6UqchMV4RuoiNhIedhGSiOVKYxUIydiG6mh6qSGaxMXpk50mAqxp1RJCd+GKHwbGWGqZJ/aTF7oBkrCN1AdKzSxKHM2YytD6Vs4m6lMf7pQ07eRnjQVerMEc4oO3Rl69OaY0ZlnS2e+A515jrRn29GV60hvgRN9BQ70F9rRX2hNZ44JHXnmtOdb0pJrzpksM+pEhpTHaVEQrkpJ1DbqRMa05lrRmW9Hb54DfQV2DBTYMFBoybkSK84WmXKu2IKLpVZcLrPhQrEQ0G3J2dNW9Jda0V1iy1D9bs62HGOgPZGejiK6upvpGzpL1+AN2nuv09PTQ09rAe2VR2krcmegTHBEO3GlwoFLZQ4MFdkzeNqNyw07uX5mD9ead3Ohdh0az9e4c6XRm+stO7jZuourXb5cGzjO5Z4o+poiGWwL4WLPQa73e/NlvyNf9zjxrH83Y/0+jPbu4nnPbp737OFZ916e9fjyvHc/jzp8eNC2l4cdfjzs8uN2kydXms2ZUwCj0Pm8yM9vRvn5lZQ/rcn5ZW0GXk7zi6InWuiKFv+l1eVvuaR/zWH8a1gUnv8/AYy/ml6ELEbhdlAmEYKgF3k59py39QW8jXDibbohiw0HeXuzj9djQvf0CG/vtzJTe4xXp4/zvjiC19XpjA2Wk50VRFTaIc50FPP47hWk0yNIJBNMS6aZFUtYFEtZGB9F/Pg2spFrzE/eYEnylOVZKfLZZUU7y4KiUlDGkljoUJbwenqYH4Yv8Lo3DXmGGz+lWPNjkj2r6bsZq45hRfwNYiGncV6GZG6R5dkXrIjfsiT+kWXpB1YXF5AuLjK9uIh4fgGxZIHZqRWWn08j6Sjlw2kfKDJEVubP0vlK1kYeMC+VI5l/yYJ0hutnWzlx0JXgAA/OXe1lSvwI+fhVZDfLeNQn4llvIpL2I8zV7uRusR9Lo7dZkY7xZlnGitCUszzF2vwCLxdXWXwh58Wy0MiyyMvFRT48ucy3cTaKDeJ3yQa8iTZkLdqSH3L3sCryYDHOhnex5vw5RAMClfjjSW3eRBnxQ4wgT6vxIUmPP5zeARcSeVlxALnIkvdJWvyYY8bimXB+enKLFzPPmF0cQ7I0zeLMa9bEctYkIyzPPWRBNs/U8y8pz48mIeoglwabGHl8gznxsALUFxUNNTLk8wu8mJ3nxf0RvsqsQZLXxlxZD6vn77E2I0j4s0zKZpFJ51icmWVkaozJ4WEkt+8j6b3K/axa7mdUcze3lqctg8x+9YDpx8OMPHmquF+cnZEonNtCpI4gSS/LF5AL/c+rcoUkLQS2i8XjzIxNMTN8B8nTdkbvZXO9P5yRuz1MPrmvqAMcGXn87wTGaVZezrG6ssqbxfUNY8oRdUTBm8kOUqE4QJO6QGPaDlnStMuYRi9DGj5OvZchNZ7GnHbWo8bNkEZvU2o99Kly06FYuHez3UCe82bKdmlSGaBNxRFNqo4Jr1oU+K8DY5avMll+W8nwUSZ550biPH9HnKewVfxUIU1HOgtu6N8qjC0hNr8h3P4zop2VCLffSJitAI1Kigm330yEozLHrTcoJtRhMxGuqsR4aRDrrUWUlybhHtuI8NxG1A4NondrEr1bg8hdakTtUSd67zYEWTpWuGE8oE2scM/op7F+0yiAY6A+osPGZJ4wJyfEipzDFuQGmpN3yIyiQ2YIYFgZaEGVYG4JNqci2IyyQBNKDpmR72tKmpcBGd5mZHpaku5mSZqrOZnuZmR7GZMj3CAK1YpehhR6GVHkbUzJDmHDaKV4FZ6Lt5soRvhZlocZsXZ6hJqrE2qlQbi9DhEOuoTZ6RBqpUmYhSaRVtrE2GoSY6tKlMVm4iyVSbVVI1NwNTtpkmGnRpKlMvGWW0i0USbV7nOy3JTJEsK6PdVI9lQj2mkLITYbOGbxOUdNP+OkxSZSHVQocNOgUOimthcc1xtJddxChtc24l23kOajS9xOdY57biFojzrx8buIKPNme5kPGgVR/B95pfzH7EL+h/Ra/rOonv8tM5PfZCRgUZVAcG8sJ9t8iOzxYl+zE9vbduPUEoBldRCW5cEKoAzuiSawax/xN/eSeHMXsZd8iL1wlNgLMUReiuTEhaMcvXyC/edi2NERhXtzLC4N8YpxbYrBsy2OHZ1J7OpKx7kuHueuVEKvtZB2/Rwnu5tRyw5mS/FeVLLdscjw4UR9MY1Pxsm6dYHD3cnsa/LF/4wT/vUuiC6LKL9/gYzrd0m/84hTFy4SMtROck8tYZWxRJcEkFayl9xcLzLjnchP8KZctI+KzACKRfupSQ2iSRRAb0EAgyU+NKda0ZhkSFOSHs0pujSlatGQuo3aVC1Ox2lTmWjA6TgziqIsyAu3ITfCiawwZ0QhjiQeE6DRGtFRW7JO2lEQZktppCWV0WY0xJnQnmxGd4opLdE6NJ5Soz1Jl4tFttwodeJcphlnUw25mGbMpQxjBpO1FD3R3Ukq9CZvpjf5CzqSlKiJUSL35AaSD39B0uHNJARsIm7/ZyQd+Jycw0o0JWrQmKBKvdAxHb2F6qgtlIYJmYybyRFuIEO2IQrTJSVSk8RwVRJPqSAK1yA7WpfsSC2yTqmSc1KJfAU0bqQmZhPtyVvozVChW7SFjuQNtCV9QWvi57QkbKArVZUukQZdqVp0pBvSlm5MT64N/QVOdGXb06XYNDrSX+TIQIk9PQUW68CYa0G7MHkWNGcaU5ciSO5q5Avu73R92vIsaMuxoCfPmv6C9e3iQKE5Z4stGCwwVcjTAiheKLLlUokD5wqsuVhiy4UyO4aEoG4hL7HRn4GWcHo6smjvrKKtu5Wa/kuUDtymuv8irb3tdLcW01cXzbmqQL5sOshXDXv4qs6L61VunK/dwaX6nVxr2sP1M3sV4CjA4oUaYfvoxpUGd262bOdS50GuDsZydSCbgdYceloS6Gs/zMXe3Xx51ouv+z150LWbJ127eNrpycNWNx53ePG0aydPunbzuGsPj7t8edghzD4edu3ndrM3l5vMkX6dDy/n+NPLJX5+O8bPr4U8xiV4JYG1acXr+jZxRhHS/Wury/+vNoyK+0VFtM7U+h2jAI0yMRMzM7y+OMD71H28j9vMWrEtr9oLeHPvPssjD1lsS+RdYyDflu7j+6IT/NCSz+qjQZp7czmSdoCYnBP09dUxNvoN0zMjTAkO7Bmh3m+exYkJFkbvMz96Ffn0TRbF673D8ullXk/NsSSZZ3ZugZk5GQsSMd8+v8vr3hLkmXv4NtmcH2K28ibGktXcw7y5eIY1QXaWLSJZEBpPZKxIp1iSTbMglyJfXGRlZgmp9AUS6SLzs0Lo9wRvJGJWJsZ5+fQWC2fzmK/dx7dnjvBqII8XD26wKJEzI11jcXaOjtoiDu624vBhLxp7qxmem0AyN8bq1C1mn15C/niIV7dPs9ARyoP6CCae3EQuFytiagRglK+KebUgSNArzK8Isus4q7L1G8YPT67wXbwtPyVY8WOcPa8jnViK3cn3DQl8P5DD6+5k5ksPIU9w5F2ICS9P6rMWps0PYZv4c9TnfJ+kxWqeO2ttcXx3Pp+5TDd+SNbiTyJ1Fkt38N2tTl6J7yNZfIp4Rfgbf2BNvMKrmeesSr9W5Cae7akkL/0YZ2oyGX9yG9m0cLM4y5JsnqX5RRbm5hVy8cr4NOK+yzzJrGa1qJu1mnN8f+sZi88nEEtnmZubY2VqlpdjEiZmpnj25DHiB4+RXL/Hs9YhrmSe5nZ+HXfLzjDRdYnV24+ZfPhUIUcL4Lq6vLJ+v7gkZ2lxnmW58JlwxyhT/J+cnBhh6tkokuHbTD2o59GNeO5eiGb4dgtTT75R5DyOjD5h7OP94r9FkhY2jMsvBFB9wbulKfpqI8g4qUPOyW2UndKj+oQRnaG2DJ10oT/Ani4/Szr3mtPpa0HXPis69jnQsseGDh87uvyEn9vS4WtF/Q59yj22keukROn2bdQfMaAuRJfak3pUHtUi74AyWb5KZOxVItN3C5m+W0nZtUnhko5x/81HYPwd0S6fEO74W4UL+oTlPynuFqOclIh0VCLSQZkI+y2E220mwl6ZKGcVwp22EuaoTKSLKnHeWsTv0CF+hy5xO/SJ3alH7C49YnfrErdXj3hfXeJ8dYjz0yZhvw6J/uuTfEhfsVlMOKhL4iE9EgP0SQoyUEjVomMmpB03I/eEjaJBIz/YksJAcwUYVgRaUB1sRdVhS04Hm1MSYEzhAROy9xiT4q5HqpsJIjdLRK5WpLlakeVhSY63GTnehuR46VPgaUiRl/H6eBtTutPsL8AogOKv0JjlZUaCswHhNpqcstVSwGL4R2AMsdLkmLEKoabqRNtoEeegQYyVCgnWqohs1f8CjOl2aoo8xkRrFZLtVMhw3EiBlxp52zXI9BZC17cR46TMKTslTlpt5IjxZxw1+ZxMNw3q/Myo32dOibfOx9tHIbNSi5Tt28g+aEzMTnXCfTQ5EWRKSuZBAnIdscvzRqUwmn/MK+V/zC3hP2bW8feiKv5LbhobsqNwP5NE2LlYYnt8iehwxLfBAq8WN9y7DmJR649t7REO9qZwYiiOYwP7SH/gS95jP7LuHiT95imSryUTfz2BkAvHOXElhJAvszh8NZfdXSK8zqTi25eHX38WB85msaM9gZ1tyXg1JuLeFseR7lKS+7uI7+/CrPQkWlV70Cl1x0TkwY60EOrv36fkwT1Cz1Wzt/4QPnX2+Nc5kn0jncoH58m6doeMOw+Jvn6NE2fbie9rIqmzgFPFgaSW+lJ62pesJBcKk7ZTmupLWdoBStL8qUk+THvWcQaKDnOuzI+eHGfaRRa0ppjQmmpEU7IWDSlq1CSpUxajoajsK40xoijaguxTFqSftCEtxJ7k4/bEBFkRHWhBdogD+eEOFEXYUBZhTnW0KXVRBrTGG9GXYk5PvCE9cQa0xGrSm2bAxVxzruaacCVDl2uZ2tzO1eNGtg5nU1UZTFVhMHkjg4m/YUC0kTOJmykJVyLz5BaSjyqTELiFhENKJB3cSFrgRuri1RQ1fE0CNMZsoSpiE6WhG8k9sYmcUDUyQjVJD9dHFKFBargqonB1soTe6hh98qL0yI0QNn3qFIVvpSRiCxWRStTHKtGcuJl2kTKdos20pwrQ+BnNsb+jLWEj7QnK9KRo0JmqSWuSFl3pJvTl2tGT7UBPrhNdOQ505tjQU2BDb5E13flWdOZa0plrQVe+Be05JjSl61GVqE5Z7FaaMvXpyDejI8+M7hwz+gssGSyyZKjIXLFZHMw34VyBBRcKbbhQIMTiuHCtwInrRU4K+L4mmFTKHBmo8KavPpDetjjaO/Jp7aykZLCH9AtXyRu6TE3/eTq6uhlsruJCdSq368L4pjGA+407+KrBg8tNe7na7MONFl9utvhwq82Hq007OC/kMta6cq3Rky/bdnG17ziXB1K4PFDKpYFGhnqL6esKY6jXj+tnt3NvaBff9PjxqHM3TzrdeNjmwtNuL4Z7dvK0ex0YH3X58qjLj4ed+3nQuY97bbu53GTB7L08BTD+eW2Zn9+N86c38/z51Qq8EmJxZuD1rGJ+EQDytXCLKOQvzvyzDEYFPP4LKfrXTePf3DAixOP8K+bfc6/4t777L28YfxFuGBWxOhMszAqz3vgim51C+nFb9/bxQ95XJrEWo8PbZD3e5fvzvqOYpfMNyBqiWCndw3cVB/mhPpYfLzTyauIOt+4PkVKRwJGYfeTlh3P1Yj2jz28yPTPKrHgG2ZQU2bhwo/gc2dgdFsV3WZh+zPzUFPKpBd6Oz/JyehHJ3BIj81Kks895f62VlZxDvE+w5Yc4Hf4QocxSkhevW4r4Zfgeb8QzLEmXWFpYReiJXhayBJcmEC+PI52f5qV4gRnpCmLpPEuSSb6dGeb76ccsi58hFz9h6dkNxP3F/DCQwJsLRSzdHWJVMoN0Vs68VEqvEKvj54S/vzOlNencH3/KrFwAwGlWF6Z5LRvnw/QdXj3oYvH+IPK5SeRLQsuLVCE7v5aLeSeTsSYTpFUpL5bGFRmNy3I5H55e4X2yLT/F2PPhlC3volxYSdjJakcR3w5f5/uJm7y/34W4LZfR3KOIkzxYitDnh+Mb4eRv+SlOheUMa6YK9vLzYDovMlz4LmEbv09U5mWWLR+6MngzcoPZ+VFm5GIWJGsKgF6bGWFV/BXTk6MU50VTXRrPN7cGWJ4Tav0kipvFZcEos7C4Xjm4KGPt2STj1T1M5bfwoqyP1bpzvDj/Fd8Mnufpw2+Ym55gZXyC1+PTzExMMPr0KSMPHjH+zSPGb9zjq8ZurhXU8nVxI0/LWljrv4nk3mOmp6aRCRL0SyFOR87LxXleCLE/ywvIlxcUt4xzUgmjo+NMPR1F+rSfybt5fDMUyqPLiTy8UcHE46+YeDbC2OiTv9wwCveLgjT937xhXJlmbVnKG/lL3spf8HpVwsu1aV6+nuft69f8/rWMK+1JFMdZUBpnTG28BY2RlnRHODAY6sy5Yy4MBtgzGODA2WAXzh1xpe+QMz3+DvQecqTnkD29AXYMHXGi+6AVbftMqNmuRdMeA/rCremJtaA9ypTa49oU+m8hx09JAY3r0rSqou4vyvG3xDh8ouh0jnfZQLTTF4TZfqowtpy0/IQI2y+IdVIiznkzca6qRDurKMAxynErMS7qxLprEO2uTrTnNhL36pIgzG5dkvcYkOJrqJgkPwMS/QxIOmBA0kFDkgMMSQ0yVmwQRUGGpH28XxQFGyvuGEWHTcg4ZkHmCUvSj5mTdkSQpm3IP2JLQZA1hYfMKfY3o+ygORUB5lQEWVAeaEqhvyE5ew1J8zQgwVGbJAdDRM4WpLlYkepkQbqrBZmeZmR4GpHhaUCBtzGFggztbUyBtxGF3kYUeBlS4GVAvqc+hd6GFG43JMPTkARXXSLsthFqrUaIlTDCs5Ziw3jcRI1QMw1i7HRJctYlQTDG2AmVfVrkOOqQ66RNpoMGydYqpNipkeakQY6rCiU7dSjarUveTh2F8SXGUQByZcLstnLScgshVsqKm8u2YHvahHpCHyPyPdQV38napUWOvxFpAcZE+moRFmTCqVh3YvIP4S1ywDTXB9WyNP7X3Er+p5wq/j67ln9ML+Q32dGoZh3lYHcEGdeOkT3kTmyHDXvrrfFo82bn+WO4tB/G+8xJjl/OIfK6iMjzByi570Pt032U3DuI6PoJ4q4nEXcrhZALIZy8GELMnRzCbxdxoC+DXR3pHLxQRuDlMnz6s3FtiMGnK4MDvbns7UzBr0HEiZZyovqb8D6TiHXjYcxO+2CSth3HpEPkXO8j7+43xF27yr7mOLwrXfCpciT9Sgo1D85RcOMuuV89Jfmrexwf6iWqu4u0oQaOFR4mMnc3uaU+ZKd7UZi2m9IMX05n+1GZ50dNhi+dBQcZLPfnQoUPA4WuirvCthQT2kVGNCZuoz5BmeqErZTHqlIWq0FJtC7F0aZkhpggOm5O5il7Uk/YERdsScJhK7JOCLDoSIkgR4cbK7aLTTH6NEfrKKTmoVQLLqTbMpBmTk+KAQMiPa7mGnIjV5ebORrcLdLmfpket/K2cSVjKxdSv+Bc0m84K/qCriQlxY1ieZQKOSe3kHZ4M6Kg9UkPVqI6VpUzqZqcSVnfNNbGbOF0xBaKQpUpCtckP0yP7FMGZIZpkhWhQV60DgUx+hRE6ZMfoUt+mBbFEZqURWlwOmobVdEqVEcLm8YNtKYq05mxlXbRJgU0tidvpD15M60JSnSlqNGZpE5HojpdKVr0pusxkG3MgAB8OWYM5FgwlGvN2TwbenMt6co1W588UzpyjWjJ1KUxTZNGkQbtOfp0Fwh3keb0ZtnQJ2wZiy3pKzOl/7QJ/WVGDJWYcbHYhiv5DtwqcONusSd3Sjz4styDW5XuXCp3ZKjEgaEKb4bqA+hrDKe3JZX63nKKh9ooGRygYuAq9X23aOm6TFdzK+cacrjTHMb9Rh/uN3pwqWEH187s4nbHXsV82eHLjZY9XKrbrggxF6oAv+725fbQcS71x3C+L5eLQ42cO9vA4GABQ4NxXBw8xu2hw9wbOML9Hl8edLjysN2Nkb7djPbuZbhzD0879/Ko05eH3X7c7/LjXqcP97oEYHREcq9Ica/4y5qcP72d5k9vZPz5lZxfXkvXYfHNHCiehffSj93R/zy0+y/bRoXp5a/MLh/f/2p2EdpgBID8D/zhLf+a+eWPb/nXzX9tcPlbwPjPP1tvehFyGAXDy6+mFwEaZcK2blnGrHSGtYkR3l/rZT51Pz/FmPHnWB1+zrbjXd0Rls8Vs1IXwuvmKN5dOM2r+5dYmXyOdGaa219dJzTMn7iIHVTm+XOpP5/R53cQTz5ndlqMbGYWmXiauannzE0/ZXFmFPnMNItTM8jHJ3k1ucT8zApjUjHTzy+zUnKY72LM+ClKg3exWvwQYoy8MYfXT+7z/cwUa1PTLM3MMT+3jHT+BZLFl4gXV5leWFE4gd9InjEun2dELgDgNO+EOrznXzE+O8aEZBz546/48WIra1fKWblVh/TLdl5OP2BlQcysTMydr28SfNSXndstyM86yfDDLxWRNAJQvVhaZlW+yPKisI2bY1kAncUFxWcv5cu8lq3yk0TM97OzCmh8tTjLi4VRxCtLyJblvH9ykZciC36Ms+X7aGu+jzXl+wwbZgerkE1NsCKb5Y1kGLlUiuT+LZ7WxDIVZ8t3R7UheBO/D9/EuzRN1nJMocSTn2IN+BCjyvskdX5MteSPNYf48PCCYksom1tgYUrMnHiOFfEoy6M3uXjjLJnpEQx0VTMz/oAXcqHvWsLyvGz93ySXsbwkZXl5lg9PppgtGWCudICZkm7k7ZeZ6bvE2YpKrva3M/bkNuLRuyxOPWHuyTMmHj1lZPg5z4afM/pohLHrX/NVVTt382p5lF3NfE03818+YmZGwuTLRabfynm5LOO9TMrbeSnyZRmyFwvIF2SIp+YYfj6L9PkU80+KkX4ZyTcdwYxfy+bx7VwmHn/J5LNJxv7qhlGARcElLQDjysdYHYXJ5aPp5dXqNG9W5viw/IrvX7zmu7cLfPutjO9/WOWn7z7ADyt82ZdBebI1JUmmVCVacCbelq4oe3pP2jFwxI5zR5y5eNyTSyd3cOH4ds4FOXM22JH+w3b0HrWh+5gVfSds6TtiTY+/Ob17zejZbsyVMAfuZHtxO9uTvjgLao5qUOS/hVw/JXL9tpLvp0GatzJxNp8Ta/wZiVZKJNhuJcp6C6EWGwmz2swpyw1EWW8g3n4jiQ4biHVVJtpZgJrNRDupkuCmSby7FtFu6kR4qhKzV5Non20k7NVE5KOjmOS92qTs0yPlgD6JB/RIPGRAYqAhCUFGJAUZKW4VUw7pkxpgSFqgMaIAY9IDzcgIsiD1oCkxu7WJ2qVF0k590nYbkyHMDn2yduiRs1OPvD16FPrqU7hPn+y9WorbxUR7XeKstEmw1iPRyoBES0PiLQ1IsBVA0pBYR30SnPXI8TIky0OPDDehk1tLMYJUne25HnWT46VNjrc2KZ6aRDupEGa7mf+bvfcMqnpR0z2/zb23JtTU1PRMze1z9tkKKpKzKIJkEBQQUTGLkaxk1iLnnAREECXnnJEkQYyISE6LnMy6Q+999jnn/qb+y90907f71nyYL32r+sNb/1WLquWi+PLzed/nedwNduGiJ4ub/h5cD+7FRVcBdz0VXA4o4X5QEX8TFfwMFAk0UiHEUIVoc02izNSkE2woT5CxPOFCTI6lIol2gnNbi0R7LaJsVPEx2sUtg114GO7BRfh8A3ni7XW+1RKe0yXLXp3bx1VIPqFCjPC7Omrjc0kTF0dNnG+Z4JpwjrNRdhwUWaEW7cT38dH8x4hc/kN0Ef9jVCZ/Fx3Cd1HXOBBzDv/6C+QN2JDTqkVUtREXi49jX+fMuUeBnGv2wrHoJh4PY/HpiySi9TKFvSepfXqGewMXCOtywqs3EO9HYdxs88WzyVsatyPqjse9PY7LTXFcak3nQmsWtmUxHM0Pw7E+lZudd3FqTOJSZRSXqmPxHyzkSkMKNvcCMb/thWG8C4YxNziW5UdI9xOCOqZxqnqAeaoDNuk2iBtDePCyjeyBl2Q+myXu2TRerQP4VnQRXFvBjRRvzvpbIU44RXjUCZLizpGdepGC7PPk3zlGXqoZxRkWVN+xpjbjKBUJJhSG7KMwSIOyCE0KghW4J9rFXZEs6f4yJHnJcFukRoZYl0QvXSJd9hPldohIV0PCXQwJczYk0smYVC9zMoV1tKcWBQGaVARrU+yvSoG3ChXiA7TGWNGRaElXsgUt0Qd5mHCAgXRd+pLVGUpXY+SuJi8ylOmPk6Er8nvao3bSEPIdVeLvKBNGII8qAAAgAElEQVTtpNB/F1m3dpLqJku8kywxN3YT6yRHhvceCiM0KIxQoyBMhYJwNbL9Fcj2U+Guvza3PbVJdNEg2VOLZB/BaKJDmo8WKZ5qpNxSJcVDmbSbyqTfVCLTU4VsHyVp1I6wmhac0wWhuyiO2E1Z5B7KI+UoixAAci9l4QqUihSoClaiNmwvdREyNEbvpDlaltYYedoi1eiI0OVhhCFVEToUR2tKwbAkVpPSWE0qE/dRnaRDRZwG1Yna0qmJ06Mx2obqeCH30JDiu7oU3tOisuAAdTm6tN025FHSYZ7G2TCUZstAhh09WcfpzD7GwztH6L5jzqMsc7ozBAe0He13r9Be4EtjWSxllXncrW0jpfEFSU2vud3wmPyKUlpLIxkquMbTe7a05VnTVWhNb5kNfRXH6Cs/RW/xeR4VX6a/6DKPSy/xotaRx42X6G5woqnGX5ryUdNYRE1TJdX1RdTWpNNaG8qjZj8eN1zlcYUdT8qPM15znplaR6aESsDi04xUnudFtVAv6EB3+XEelQs3jGdYGMqC96PShpa/vl/irx8W+esHCX/9sMDfhNaWD4v/YoT3//pu4Z/NP+Yv/r+f/1QXKHzO7yMol//mgXFZCNBeWWRJssD7mUn+MtLPT8VRfAw9wpcgQz7FH+NdsYi/jLbzrjGdj63ZfH3ayIfx56zPzjC/IGFsepJnrwYJCnEiMOA0SfHuVJTf4dXLAeamJpDMfFt/z449Z2Z8iKXp1yxPTbI0O8/4yiLz8xLWpqf4MjrI5v0Q/uxnAe7q/IOnOjMBBkjSnFl83sLc8gRzy1MsrkmYk8yzuLjEmmSJrfkF3s/N8Xluls9zY2zPvWRhaY3J5ffMLG8yMzdJW3s18XGR9DeUsd1dwtfaSFZbMplovMPy02aWx56yIpllcUXC0PMBXD0csT66H2+PEwz1tbGxvMrGyirry0tsr6+xsbLM+so/B8bVjS3mtr5Iw6jX1jZZ2dhmbXONzbUJJBsrCNmHvz2r46cgHX7yNeQfxGb8JNbnU8ghNh8WsTI3y+bKonR9vDg7z/u5cX58Xs/bXE+Wr+0DD3W+3pTlc5gKXxMO8muEPr+KtfghQIlPYiV+DtXnh9un+ThUJ22sWVxYZEUwHS0s804ywfZkLzmFmWTejuDxowZWJWNsrgjqorCOXpQadgTjydqqhPW1BbaejDCWUs5UWgVzWVV8aXvMVu8gvRUlZKdGkn07kqrSTKZH+pG8HmHy1UtGhl/yUshbfDnKwtNRBvIq6Y7J5nncPV7F3GXp4ROWZxeYf7vK/Mc1tlYW+Cy4uOdnWVlbYPmtkMMp1AvOM/JmnrnXoyw8T2DyoRsDxY6Md0bzojeRyeE+xl+NMfrqKeO/u6OlCuObV0y8GWZ7fZGP26t8frvK13dr/PBhnR8/LfHzp01+/fgjf/38E7/9vM1vv23xl78K/1n7FX59x6PqSFLF+iSJdLgTqE+ByJhSL2MqXIyoczan0cmSxhtWNDpZ0+JmR6e7He3uNjS5WVLnbk61uwl1N82odzOjyvEQtRcMaTxnTJObMY/j7RlKOkFbpCX33TXIvKFM5g01Ui+rkHxBlfBjcoiNvydUXxax7k58dXfieVCWW/q78NCXxePQTryMduJvJkOA2Q4Cjuz9pjCayeFnoYjYSg3RETV8jyjjba2I3wllfE4qEXBSheBT6tIJclAn6IwGQee0CDynScBZdfx+n4BzmoRc3IdYWFOfUSfwrCbBZ7URndTAx0aJm4flcDeXw89WDT8LZcSWagRZqiI2V0RsuldahxdqpUCErTKRJ1QJs1ci6IgyAcaq+B1SJUBfDZGeBiI9TUSHNBEbayM234e/uSYBFmqEHVEnxFKFQOF3MZNHZLaX4MMKhFgJIy99hh5RIMBKHh/LvXhb7MXVQIYbujtw0t3F9f27cdSU4ZK6DJc193BVaxcu+2XwNlBAZKyCyECRMBNVwk1VCDVRlt41+hvsJshUgMbdRFvJE22tROwxVWLt1PExlJXCuttBGa7p/AkXvd3E2mpx/6Ih2Q77SbNVId1OhSR7FeLOahB8Xp2b59XwdtXDL8SGW6kXOeJvzKGgo6hGXud/Dxbxn4Tbxah8/mNEOv9rRCD/V9hVzDIvE9x2ntKXx2l4YUF+3ylcy0/jUHODc90BnG/xxrkuEO++ZMSPY4jvcabssQO1zx3Ie3yGqN6r+PT64dUdiE+nmMCuYMJ6YwjqjeemAIyNMVxoTOBsYwpn6pI4Wx3PlYYkfHpzuF4XjVNjHB4PbxPyohSfgftcqkvkWF4gVpneHM3w4nCyG75t3QT3zuPc0IBFui9n8vwRNWSQP/yYgufTZD1bJOn5CuGDc7iXPsSvqgLvBzEc9z7CBU8jwuPOkJ3lRFmeGzX516gtOE9lrj3VOXbU5djScMeKxjRTikLVuOstQ47XDvL8ZHgg2iNVGXOC90qr9NJ9hRW1HvfDzUnzNSTZ04g4dwPiPIyIcTWQdknniMy5LxaczvspEatRGaRGVbA6JX7KFHqr0hprwWDWcfpvH6E9Tp+eFH2eZOkzlKHN8ywtxvJ0mLivw8tMZQaS9tAdv4uWiB00hstQFSwA404e+O/hrs9e0m/Kkei6WwqO6R47yA9Slq6l74nluR+kQG6AAvfEauSINKVNLOk31UnzUifdT4Ms8T4y/DRJuqlEorsCSW4KJLkokOqmTOYtdbJ91Mj23csdn11SpfG+WJai0F1URMpRH69MS5I6rUmaNMWr0RSjTHOcEs3x8jTF7aY5VpbWuD20xyvQFqNEmxC+Ha1JTZQGpVFqFEeqUhCmRH6YEiUx6lJgrErUQRgBHmuSDlAbp0tNihFl6aYUZlhQcMeSojtWVGRaUpVkRGOcPoO3LXh615rHd63pu2tNb641/XlHGcyzYiDXku47Qje2Fc13TtCSd5WGIl8qy+LJrynmbmMbWU095DS2U1pfTFNFFA/znem650D7AwceFtrTVWJHjxTiHOgtvUSvAIwlVxmquMqTqosM1F6iu/YGTVVeVFZEUF6TRVntfcpr71FTl0FLYzxdrREMtvjwrOE6L2qv8KrqAmNV5xmvPMvL4uO8LDvFswoHBipO/f5v2fCw6CySJ3e+AeM7Cf8OjPPf+qSlrSvzc6wsSNicnuLHsWd8actjPPwUsxH2rN3xYLE8hZ/Gn/P+ZRfvRx7xfnKYzdkplucXmVtYRrK2zpuZcR49fog41AN/0VWio29SUXaX4ecDzE+/QTLzmtmJIWbGBlmaFppJxqWRL2tzayzPzPJu+gWf+gqZjz7GF7EWv3gp8uWWDhK/4/zcWMiX18/Ymp5gc2aS7cU5abXhmnC3uDjByuIoa0uv2FgZlsbCLEgmWZjdYn52W5rvOD09SOG9MHwvHiPP/wazlQn80JvC9pM6toa7eTs1zMb8DKvLqyytrjE8OkxKWjRWltpcuWBKS30JS/NzUkhckUikaqIAjgI0bq4KsyKd5Y11Jt+9ZWlzCcnmFgvb71na3mRzfZrFjTW2l5f47UkjP4r1+dHfhB9EZnwVCcBoyJfHDSzPLbC6uMS7hQmWl1bZXpji45t+fuop5mOiMx9vHuTDLQU+iRX4MVKTv4Tr8OdATb76K/MhQImvgft4l2DNVl8ZknmhSWeW9QUhf3GRrbnXLA43kZodR03lfabfPGFd6JSWzCDkNgrZjKvCCE07K8It6AKbL0d5k1PJ8O1CxnLK+PToCe9fvqCntpjkBDGXL1sjFl2luiyLV0M9jI08ZeT1c16NDEuVxunno7ys6aAn5QEvEvN5FX2PuepOaRzP+vYa8xsS3i9L+EGywFtBcV5fZPXdmvR7T4xNMzwyxvzrpyy9TGK8w5WBssu86Yri9WAGM6MDjI+MMvr6GWOjr6SROsINo/B6YvSltEf683sBErf49es7/vLTB/7253fw6xf4+Tf46c/87df3/OUv2/z1b0Jf+5+lwNhTGU6KSI9U0QEyRQd5EGBEqY8JVR4mVDsZU+dkTv2NwzS6HKX9lj0tTkdodrGiwe0wte5mVLobUysAo7sZ5Zf0qLloSOMlU6qv6dMbeYy+2OM8jLamwv8QRT56PLilS+Z1LZIuqBFqsxuR4Z+I1N9LmP5egvT3EnBIHh+DvdzS343HIVm8THbhZ7GHAGElba1IwBHBnKFAwGEVgqw0CLTSIOCIoDKq4G+ngr9gcDmujL9wk3dchQB7VekI7/sKjuljitLxOa6E3wlVRKc0EDtoIj6piei4BuJj6ohs1AmwUsXHVAFPQzm8DfcSYKxCoIkqQaYqBJsoE2quQqi5MkHmCogt9hJ0VJFAG0VElkr4Gwsqnwp+wppYTw3/g+r46qriZ6CBn4k6PqaqeJkoEmipgshCEX8zefxM5fA13YPYUoHgo4oEHVUgwGI3fmayeB0WDD3y+For4WEuh7PRbm4c2sO1g3u4vH83l7R346gjx7UDcrjq7+GWoQJ+xsr4GSpKv2+QiSIBBnvxNdiNj+FuQo6oEGMt5DDKE31UnthjKsTbaxJgugePgztw2f89zvsFKJUh2FSBe+cNuX/egDQbVdLs1Eg5pUGkgyoBZ1TxuKCOt4chomh7nJIcMPXW51CILcoR1/m7EBH/c1wu/0P0Pf5DRDL/W1Qw38e5cbzoBvEDl2mcOkPftD21Ty4Q0niZy7XXOdt6k+O1Lpyr8MajO46QoWhSB1ypeHaG2pf25D87SXz/Bfy6XPHvERHQGYS4I4igzhACe6Lw6Y7DpT2Oqy0JnK+P40J9LNdbE3HvSEY8kI1XZyLX6sJwao7Fo+s2/kMPuNqUzKmScC7XxHOuOIxzRSHcbGsgcniJ64092OcX45CXi1tZCUVjUxQMz5L1dImUp1vEPX2Ld+MTPMqr8C3L4kayG6dumuIfcZLsbBdK81woyTpLZfYpqrIdaLh3moeFp+krtmeg6CgdmbrUxSpTGSZPsWg3RSI5CoLkeRAqdDSrkBekTlHEIUpjLCmKPMq9wMPc8TcnW3SYLD9T8gKMKQ0xoTJMn/qoA9SFq1IdtJfqIAWqApUp9VehyFeNpshDtEbr0ZV0iIHbBgxl6vIkU5snGeo8ua3CUKo8LzJUeJGpSl+KHA9jZWiNkaU65HsK/f5Avt8O8nxlueu9i0zPXaR7yJDm+kcyPf5EjrcsBUEKlISpUBymIoXI3AAlMr0UuOOjIs11vB+2j4LIAxRG6pEdoEGSmzwx13YRd3UPyU5KpLuqkXFTjTt+auQEqJArUuBewG7uC20you+pDttNc4wiDxPUaI1WpCNFgfaUvbQlydGSIEdjzB7aEhXpSFaiPVGB9kR52hLlaUxQoSZOncoYVcqjVSmLUaM8TkOqMlYlHaAyWZeqlINUp+6nKkWFqvSDlKSZU5BmT/7tS+SlXSQv+SQPhPieJCNask3pyTbnUc5h+u9ZMZB3hMF7VjwWXt+zpDvHkvYcK9rv29J2X8hmvEx9sRdVlfGU1uVR2FBKYX0J1U35NNal0FwRRGvxTdryr9FeeIGOIgcelpygq/QUj8od6S25Ql/ZNQYrrzNQcYme0nM8LLtMc5k71eUiyqviKavLoLzhDpUNWdQ2ptHQmEhnUyRPW4IYbg3gRZ0zL6ouMFx+ihelx3heeownZfYMlp2gr+wEj8pt6C65wOLT7H8Hxv96Jb06P8Pa7DzLM3NszM3ydnKY5e4KZkujkRRH8qmzkA9Pu/gwOcPa9IS0+3llfo6luXkW5xdZWlphZm4ByeoKUwvTDDwfJDYxCJHIkYT4AIrysxga6GDyzSDzU4PMCt3TQsf09Jg0e3FFuDdcmOLt1AAf6pNZDzDlk58aP3gq88XLgBXRRX572s7byTFWha7nOaHOTrh1XGBpScLi0ixLS4JxR4CsMRaWppiULDM/s8XG1Dzbo92sDGTRlelI8iVjUq/Z0pjqzdqLYt5NPuXt7Jj0fnFlXuiY3mRxeYOZuVnaO+qxsdblnMMhMlIjeDPyQrruXluSsCmspIVIGMFg8zssCuC4ur6EZGuRjfUZVjbWWNp6y9r2Bu/WJlgV8gWXl/nlSRsfxWZ8DTDnS4ApnwP0+BhiyG8j3awvCiv0ZTbmJlhYWmdTMsvW7BhfRof4qS6HJX9r3vrq8N53Lz+I90KUNr8GqvE1QJUP/qp8CdTibYIV2/2l0iadRcmctKVnRTLPyuRTnrblkp4bS8/DBiRTo6wLsCgR4HteWgG5trzIqqAwSlXGRdZGXtN/N5+HSZm0JaTRk5ND/d100uLEnD5ngZWNDmfPmxEZ7kZjXSHPn3XzevQpI6MvGXk9wpsXI0z2PqU3s4S+qBzexOQz+aCerZdveLuxwuLKLJ+XJXydn+Xd3AxrG4vSlfTc7AzjbyYYGRlh5lUX80/jGW66Tm/JRYY7whl//oCp0X7GR1/xZvQFb0aH/2nGRocZF4Bxc5kvAjB+3OSXL9v8+Yd3/PYPm/zl54/8lx9/hR9/4W+/vOe3v2zz218/8bc//yIFxr6aSG4HGpAWcICsAL1vwOhrQuUtEyqdjam6bkz1NVNqblhQ52RJ5UUjaq6ZUedqQY2HGWVuRlTdNKXS1ZiSSwcpv3CI6vOGlF85SEvAYTpCjlIfaE5FgBFl/oYUCbVlrgfIuLqP+NOqRFnJE2egRIyhMhGGygQZKOF3SB5PvT2468ngYSiDtwBOR+SksS/+Vgr4msvjb6aE2FxVerMXZKWJyEqNAAEarZXxtVGSKo6CSihApHDf6G2tgNcReXysFfC3VUZkp4rYXh1/Ow3Ex7UIsFHHz1IFXzMl/EyUEJmoIDZSRmygjEhPEbG+MiGG6oSZaBJuok6EqTphpgJACt9DAfERJUTWSvgfFswnAqyp4CMYUQ6qSqHRV3gaaeBnqoGPmWBeEe4xlfC1UMDHfK/0LtPHQlBQ9xJoo4RYiAWykOWWyQ7czWXwsNyNl7Uit44o4GK2lxtGclzR282lA7u4fHAvlw8qcP2QAu4mirgayOFlrIS3kQIBpkJ7iyK39GS5qS/DTQNZwo6pk+KgQtIJRWKPCcCoTJwAy2Z7uXVwJ24HduCmuxMnnT/hqycjzYTMOaNPqo06KXbqJJ/ZR6iDOr7nNfFy1sdfdBS/xDOcibXFVGTCofCTqES78l1cOP9TbAb/KfYO/0tsMn+fFIF8ug8nSx1Je3GZtvlzDM050PbiKtENjlwtv8CFZhfsaq9jV+KOc1sYoYNhpA66UPbiDFWvjlP00p7kwdOIOq8g7vEluCeUkO4wAjtFBD2KQNwXh1d3HK4dcVxpjMKxLpQbTeG4Nofj3RnNzfYwrtT4c7kmkPOVQbh3ZeDSkYFjXQKnS8NxrIrCIV/EhapsfIeec73tKZfqnnPqfgeO+U3kvZmncGyO7OeLpD99T/zQB0L6pnGvasaz/AG+RfFcCD6NW7A9SWmXKci5TkHaaQoSbShIPE5lximpmjRYZs+zCiv683TpytDgYaomzbGa1IapUxaiTFGYAsXhqpSGa1MeIRhjjLjnp0+unwEPAs14IDYnL8CIYvFBysT76Eg0oD/DgBYhADt0F7VBu6TgWCFWoshXiRIfRepDNGmN1qY3eT9Psg4wlKHJUIYaj9OU6UuU43GKIk/SlehPk6MncRdtsTLUhf2JMtHfUyL6jsKAHRSIZCgQ7aZAUEK9dpLt8UdyPb+nULSH4iB5SsOVKAxW4L5Ijhy/PRSEqFIZv5/yOB3KYgUlz5CSCF2yfVRJcZEn7vIeEq4pknJDhRQXVVJvqZPpo8ZdP2Vy/eS477uTYv/vqQrcQUv4bnrjlemJlac9cQctiTtoTdhNa4IijTHKtMSr0ZakRmuSIq0pe2hNlaUlWZGmRHXqE9RoSNaiLkmbmqR9VCcfoDrlIDXpBlRL43EOUHVbmdI0HYpSzSlIdSA//ToPbrtyL/0qeRnnKLx7iooHJ2i7b0fPfVv679sylGfDk3s2PM61of+eLb33j9GVb0tnvjVdBXZ0F57lYfE1Wsp8qK+MoKY6mcqaLGoacmhozqW+MYv66gRaCv1oK3ajvcSR9pLTdBSfpKfsAt0ljnQVX6arxJGe8ot0Fp2js9iR1lJnastuUV4ZSGlNNMV1SRTXpVPakEll4x2aGtLpbYjncXMUTxq8eVp7lWfVZ3hReZxn5bYMlR5jsMSegZKT0pV0b9kllp/nwLvX0nDtf1cYBYVxfhoBGLdnF1ibXWB9YZ6VmTdsTj3lw1gvn0d7+DLxjPdTU6xPrTA3LzSxCMHaKywvLLIqEaJx5lmVzDM/O8PC4gLTC/MMDHWSmOhDkNiFhLggCh+k099TzdxkL3NTj1iYHGJ5epSl6RlpJd+b1UlWJvr5VJnOV7+T/CA245O3Hp98LVgPu8TPo/UszI0ytbLOhGSFSckqM5J15hc3WJRssCLMwjors6sszywzOznP88FnTHbXIakJYzHbnoVkcx6GnSD6mhWZsV709ZSyOPmaDckCKwtLrC4LauQmy8tbLK+s8vLlIOfPWuJ4wQJfryv097ZL7yG31pd5K7STrK2zubr2OzQKKqNwy7jI1socn5YmebuyzPbaOh/XF/hpcYgtyWs+zI/zy1ADbwNN+exv+g0Y/fV4H3gIxgfZWFpnZXGF9blJpuZXpY5xIbZmeXKav4wOsZTiwZrIhI8+yvzgLQORavwsUuIHsQYf/dX5EqjBh+SjvBssZUkiQLQAjJMsL8wy/7qfxoJIbt+L5c2rp6wJiur8jPR+cV1YSS9LWFmal4aoT0++YXTkBU+7OsgKFBF57SpedrY42VhwwlwXc1MNzG10sDy2H8ujWlxytCQpOYiW1jKeP+/l9egLRkZfMTI8wvjgC97UdtEZlsV4dCHT2VVsD77gg5D1uDLLl6U5Pk9P8m5umtWNRebXl5iZnmZ89I0UBidf1jE9GMuLJicGqq/yrD2cieFKxl4/YkwKiy//CRYFcPxHYNxek/B+c5kPm8t83Fzi09YSn9/N8/X9Kj+9/cwv7z7z8+c1fv55lV9+FWDyJ/jlLQN1MWQGG5Pqt587AfoUiE0o8TOh9KYRZS5GlF03oPK6MTVOZlRdM6H8oiHV182odbOgysOMQmd9St2NKHY6ROHlgxSf16P4zEEKzutQ6qxPna855d5GVPibUOpnRKGPITmuutxx0iXtkjbJ9hpkWulw21KHJAttok01CDZWxVtPTgotbvo7uGW2C9+je/G1Em4Y9+JrtlcaHyMyUZZmDwaZqxNooYb4sApiSxUpOPraKONvq4LYTp2AY9/uHP2OfDPJBNqqEWijithGDX8bLUQ2WvhZquFnpoJIyDI005SCYaiBOuEGGoTraxCoq0K4oRYxZvuJMtEmzFCNMBM1wg9rEG6tRfjxfYTYaRJ4VE1qeAk00yDASA2xkSZBwiraWIsQywMEHdlPoPU+/KzU8LdW/TY2KgQIYyuMMiEnNQg5pU6AraL09/ay2ctNazk8bRXwtFHCxWIvLuYKXDeW58qhvTiZqOBiqo6buTo3D6vibLQXT3MVvM2U8TdXIfCwqnTF76q3EzcDGcJPaJF7bR93LmmQelqFpJNqJJzQkq7Y/Qz34H1oNx4COO7/EwGHdpNko0Wmgx4ZDrqknTlIwvmDBJ7VweuKHr7+NgQnOOKefBGTEDP0gw6jG3Ue9URv5DIS+LvUDP4uPZv/nJ6CbHoEKule2BedJO3leZrnz9A/c5qu125EVZ3BrfI8N9qdsa08z4mqW7h1BBPSF0BC/3XyX5ylfOQERa9OkP7YgZCuS4g7bxHeF07sUDzh/UFEDEYQOhiDb3ckbi1huLdF4NYagmuzGLcmP7w7xLg1+3KzPYhrdSLsHtzkbGUYp8sjsC8M5lRxKHb3/TiW68WRvEDONRVxobWPE+UjnCoa5mJhH6nPJymZneP+6CK5I59Ie/6VmOer+LYM4FlTjX9lDu6ZflwR2yOOOkV25mUKMy+SG2VNVqgN92NsqbltS0+BNc/KLXhapEdvlhodSSo8TNhHc6Q2VaGqlIUrURamQrnQXhJ+kJIgPfK8dMjxFBzQRhSJDCkJNKBcrEl1kCo9yboMZRzgUaISrRE7aROyDMPkqBTLIUBjqY8c5X57aAxVpjlSkZ4kVR7f1mAgTZn+FEX6kxXoTxKe8vSn7eFRyh46E2Rpj5WlJVqGyqA/UCb6A6WiP1IetIOqkF2U+stS6P0nCoTx/V66ui4LEdzN8pSE7pW6nesSNakTGlvSdKhP1qEmTofq2IOURwhubi2SrskTf1me5OuqJDmpE+ukTKKrIrdvKZDjLUeBnywVIhnqA3fQHibD4wRFHifI05n0vRQa2xPkaU/QoDl6H00xOjTFa0tVxcYUOZrSZGlJkaclUZUmYZLUqYlXoypBk5qUA1SnHqQ+y5T6O2bUZBpQlalDScoBilNMKU6zozD9PMXZLhTleVJQ4M2DYh8Kyv2pL3Gmo9CRvvxzPM93YKTgLE/uOdCfd5q+wnP0lZ7lkaAgl5xiqPQCQ+VXGKhwpbfKj87qcFprk6mvv0tDexk1HTVUNRbTUhpPe0UwHZUedFRcor3kFF1lZ3lYcp62gvO0FJylo/QCnUUX6Cp2pKP0OvWlzpSXeVBaLaK4JpKCmiTyazMoarhHbUMeHQ136GpMpq8xmKFGD541OPK87jRPK4/zuOQ4j4tPSB3Swg1jb7kAjHe/AePbhX+5khZMLv9/bxjf/T/3i9I7xnf/Fm8Y54WWl2/B3ULTy/LsFNuCuiiEbM/NIrimV4Xu4aUJtiRCJeAsK7NLLM1uMi1ZY2Z5hcVl4XZwno25SbbnJtiem2JTWH1K5liULCBZmGByYoDK8lx8vW8QGebF/dwYhvrLWZjtZXb8EUvTr1icGmdRMsvk5izz0y9Zb67iU0Ys6ym32Iq5xNvQU/xD2g0+tIayMl6TnSEAACAASURBVNzO8swUGwtzrM7OsjG3yMbsMhsza2zObrE6vcHq9DYf3syy3VnPJVs9nGwVaBEb8TbBnD9nnWCxOoz4oMvc9HYkKVHM65HnCGrWwsISS5JNFiVbLErWWVleZWpilIQ4MadOGnH5ki3599NZX5lhc1UijaYR7hm/AaNwoyiojYtsra6yLdnm68IKHxfW+Lq0xK/zz/jriwcsdtxm69ED6L3ND2JVvvob8NHPkM9+unwMMuC3F52sz6+wIllhY2GGqaVNliTzLCxvSB3f76fH+NB0j7VIBz757uNHT1n+ErKXX0NV+SoS2l+0+SxW53OaLR+GyllanGFe+PvOvGFuapyxJ+0MNGRyrySdualRtpcXpc7k9aU5tlYXWV+ZZ3Z6lJbmWuLjIjh7xp6j5gacsTblrKUR5w8bcMpcF2vzfVgc3YeehQqHDqticVSTUw6G3PJ1JCExiN7uJoZfDjH8epjh0REmh9/wpqmHR9E5TEXmI8muZLOrj48L02wsT/FlYZovs1N8XJxjfXuFuY1vwDgxOsrE2DOmR8qQPE9ltMOLiUciRvqSGB9ukpqq3rx5Lq0cfP3qBa9HXjA68pI3r18y9vqF9Dbz7fq3asD36wtIZ3OaD5sSvmy848et9/zwYYmvXxelppfffv4R/mGbgbposoKMyfDVJcP7AA/8jSj2NaHMy4QSVwPKnY2o8zCnweMwdW6HqbxsQvllI6pczKj2tKDI3ZB8F30KXQwocTai5KohpY6GFDnqc/+SDqUuBtQGWFLma0KJrzFFPsbkuR8i67ouGVcOkHn2ADm2emQePUCq5X7izLUIE1a6enK4C6tR3T/gavQnvI7swctKlgDrvQQcFoBRnkBTZYJMhBWxsB5WI8xScCYLt4bKBNioEWSnSbCdFoG26gTZahBsq0GgtRrB1uoEHVVDfEQNsa0OoqPaiI9oEWy1jzCr/QSbaBFhso8o431EGuwjxmg/IXoahBtoE2G0j2hTHWLN9xNrqUPUEW0pMIYd1ybETotgGy2Cj2oTbKUt/axwS11CLXQJOaxLtJ0BYbYHCLbdT+hJXQKOaRBor0XwSW2CTmoRaK9BiIMWYWe0CHHQkN5giu1V8D6mwE0bOTxs5Lhlo4irpQJO5vI4mSlww0SR68ZK3DBRwclUBWdTBW4YCutqWdwM5PAzV5au1m9KjSxCxuJOxLZC7JEmeTe0uH1BjWQHdVJO6RBxRIVAMwX8jeTwOrgTD53v8NHdSdRhNdJOHSTrgjHpjqYEORzg1jk9XF0OcyviIj63b3Ih7Rpqgabsi7BHK/4GaulBKNxN4Y93MvhDVio7M6NRvC1G57YHFyrPcPu1I/UL5+mcOUfbGw9i687hXXsO13ZHHGrPcqLSBZc2b0Rd7oibHbjz9DxFI+fIHz7N7cdniO65TPBDD4K7AgnvDyfmSRBRQyFEDkUR0h+Fd3sQXh1B+HUF4dvhh1frTVzrr3OzzRP3Fl8cqzw5ft8Dm3veHM72xuT2Lazu+mJ5x5Ojdz05kHyBQ7k+XOp6yPGql5wse8PlqudEDQxTODPOvdFJcl9vkDX8ieRXW0QOTOLT2IFfTRk+hUmcFp3gusiK+JRzlOS5khvnwJ2IU2QGHyEnxJDmLAu67h6iL3c/HSmKNETupj1Wk8ZQDRoitaiJ1qAsRFVq2qgM06Uy9BAPvLTI9dCgIsiA6lBjysW6VAeq0xSuzqPkffSnqNGbsIeehF10xu6iNUqOhnB5qgLlKPXeSanX91SLdtEerUh7jBztMbvpjNtDT6I8jxLl6YmXpzdxL/2pcnQnyPAwdgdd8bJ0JwrfTYb60D9SG/z30mdThKD47aE+SIZq8Q4qxTupDJKhMliWqrDdVEfJURMrT0OiEk3JqjQmCaNBS/IB6mJ1qAjbR5FoH5luKiQ4ypMuNEK57yfRTZPYa3tJdZEjx3MP+V47qBHL0B29l/5YOQZjdvM0bg/9KbL0pSrQk6xBZ/wBOuIMaY42pCFGn4aE/TQkq9GUpkRzshItiSq0JqlJgbFWAMY4NSoTtL65o1P1qbltRE2GGVXph6nNFPqbjSlNNaD4thnFOScoLrpJfnkUuVVZ5NQXU1IeT0OxmEfFt3hZcJXXBZd5UXCV/vyr9BRco7foMv3F53hadonhiuu8qnLiVbUbL6q9eFwTSG9dPE31d6lqrKC0uZWKljY66gp5WJ9Gd2MwnbVOPKw6TU/VWboqz9Nedp7W0gs0lwrq4iWpwthecpmmsqtUl16nvOImJdViimpjKai7TUF9LhV192mozaGxJoXOxmgGWkU8bXHnab0jT6rO8LjsNEOlZ3hSdlaqMHYVn5eaXv7L9qtvAdtCBqPgkv64yN8+/uuwKADk34R5L/mX83tv9D83vnwDRt4v8s0t/W/OJf1WCovSWJ3fFUZBZVyZnmJldobVhVlWFudYXhT6lQWQmmNBWDfPLbE49y0ncWFJworgql2YYUsAxplxtmfH2ZqfYuP3FeeyZIr52ddMT7yiprIQsb8LoUFO5OeF0v3wHpOvO5h985jlide8Gx1HMjPBzMw484K7deQZiwONvHtYwNrdAGYD7ZmLOc5S9Gm24q/wOcONn/J8+GtFOLQkQ8dtfm5LY7sxifmKaBbv+jAXfoorJn+Pg9UOUj1MWC8Ogoe5bL/u5P6DeJydbUkUnaG4NJuRN8+Zm5thWSJ0LAtB4qvSlpP52UkaG8s4cdKcs2ctSYgXMTH2lNWlWentopBXKPQ1C+AomGC21pdYXVlnZeUXtuY2+LSwyuexZ3ztzeZL4SnelV5iNd+RrbQj/Nnn/+AHXx0++erz2WcfP4cb8/NgI5tzy6xLBOicYWZlm6XFBRaW15lZ2pT+bT49bmYp/gbvhaBvHwX+IWQvv0Sq81OgFj/4aktX0h+TbXg3UM6SFN7nWBMafRbmeNHTQF1eONUtRUyPv2Z5ZpqlWSFeaYq+rmaS4kM4f84W++OHsbM7jLnZIaysDLGxNuCY5SGOmR7gmPkBjlrpYm69H8Mj2pgc0cbm2EFOnzbl+GlzvDyvUll8jzfDT3n95hUvBQPK6ChvWrsZjL3LUkwhCxklbHR083F+krXlCT4uTPB5doKPy/OsbS0zs7ogzWkcH3nNxOhjZl7nMz2Ywki7P2N9wQw/SmXiVS+jo4OMvH7CyKvXjL4e5s3vIyiMgunln1zS65JvsLi+wLvNKenrj6tbfF7d5MPWHO/eTfP+wyJf3r/lt49LdJWHkiE2JDtAnxx/ffJ8DXjgfYgSH2OpyljrfZgWv6M0eh6mysmI8kuGlDgaUOZsQpmHKXnOB8lz0SPf1YBCZ0PyHfXJO3uA++d1uXd+P7kXdSh0M6DEWwBGE4p8TMhxOcjtKzpkXtUl+5Ieuaf0uXfSgNxTRtyxNyDF5gAxlhr4G+7Cx1gG0VE5go4LapsMYls5go7uJeiwPGHmysRYahJzWJMoczWizFWJMFcm1FKV4KMahNlqE263j7Bj+6TPUBstQmw0pe8LPwu1FSDvACF2uoQKIHdkH4HmWgSbahMqqIhG2oQb7iPKZD/BhpqEGGsTbrqPGEtdYq0OEGWpTYSVFpG2+4iy1yHsuBYhx7QIt91HpO0BYuyEGJ1DRFnrE2VjQIStHsE2+wm20yH05AFCTukQcmo/oQ46hJ3+x9Em4tw+ws9qS8FRMO8EOqghchDuLdUIOKmOzzE1PG3U8LBUxdlUGRdz4anGdUMFrhzaxRU9Wa7qyuBuuPcbMJrI4yIohgYyeBjvkq72S7z2U3xrP3evapB2Ro2kE5rEH9Mm0kpdWjHoJ9yP6v6JWzrfEWCwh/jj+8m8bEGcozkiRzPcnY/iEXoF39xgXO+HYZbkhGzYMdRTnDDIj0a/JBOd8jxUSnORzY5C6Y4Y7fSbWNxxw6PFmdCek9x9aU/1xAXyn1wnuuUC3vWnuNl+hot1Jzhd5ohHuzu+D6/hXm1HULMdOS9vkDfsTObQDYKbz+Pf7IyoMwBRVwBRg75ED4mJehxM5EAYoY9CCewWI+r0xb/DA8+mKzhVnsKp5gpnCi5gl3MR23uuHM3xwvKOL6a3fbC9H8LRewEYJjuxL/4kavGnON1chF11NyeqnnG2og/Plm4yR56TOzpG7utFckffkjvxkcxX60R0viCktYPghkLsg89yyscMzzAbsrKcKLjjwd3YS2SF2XMnxIKiaKFNRJ+Hmfo8TNWhIVKJxnA1WqO0aYndT02UNqUhwnpam2KRFiWi/RT56pDrrkqxrw41IYeoDtKlXKxGdbAyD+M16E9VZzBdmd7EXfQm7qEzVo6msD00hOylLnAPtWJZasU7aAjeQUuErNTY0hz+Pa2RO2mP2k171B66E+R5kimoj8p0xsvyMHYnj5L20BUvQ2/CLnrjZeiK+Z6OiD/QHvZHemJ20xEpS33gn6gL+p4K0R+pCtlBbeQuamN2Ux0tQ23MLpriFOhI0aQzXZcmQWUM20dZoA73vbS446rBHTdtMly1SHZWI91NldvOu7l3S5YSnx10RCnwIl2DlylKPImR5VmsLE+SdzOYtJdH8Sr0xOnwKNGEzgRz2hJMaEo4RH2iDrUJGtTFq9AQr0xzohrNyZo0JmvSkKxNXfI+agSzS8oBatP0qU0zpSrJmrpUM+pShffUqbqtQVGmISXFTuRVJHCnrpr83hFqerupb7xPT1UUI+W3GCm8zLPCqwwUO9NT4kZn/jX6Cx0ZKrnGszIXXla4MFzhwvMKdwYrvOmpCqe5Op2aumLKG5upau6ktb6ejqZ7tNaF0FDmSGOxLc3F1rSW2tNWcZrm8rPUl56mufAs7SWXaCt1pKnkEg1l16guc6G8zIvSymBKquMoqU2jvDaL6upM6mpTaROMME2h9NZ701fjwmDNdYYqBef1BQaKTzNQZYewkhZuGP+/gFEKiP8Iiv8tWBQA8r9PYNxmcXb895mQVgMuz8+wOD+D8FyTzEpnaV6oC5xjZm5eOvPCzeLCLEsCTEpmpW7itYU5Nubn2BRGeC3U4klmpe0xwgpUuJtbmp9n5MUzyotzEPldJlh0lnt3A2itv8PEqx4kE8MsTk2wNDfzzaQhqJkzc3wYn+CHkWd86q9nszUTSWUwK1kXeZtqz7uUY7yNt+J9tBk/xFvyU7wlX6Mt+BJtyYcIC96FmbMceZSIS9rYHFHE6ZI5b1qK+HH4MWtTkzwe6iY89AYBTgZEx3vR1F7GzMwIS3PTrMwJa/kl6VOICxobe8G5i/Y4nDYnKNCJxwNCXM3078AowOI6m7/3R2+uLUr7i9+uSHg3Nsjm0yZWmpJ5X3KZP9/VZD1Tj8V7J1m/68Dfkg/wxV/okj7AT/77+DHoIG+b8tmcWmBLssJbyTSzK1ssCSvixUVmF1ekcT+fxoZYyw7mregIP/mq8zVEnp+jNfg5SJsfvbX4FKDFh6RjvO2vZHF+noX5OZanJ5mdmORpZz11eRF09DcxMzGKZHKciZFn5GQm4u58jhPHjbGyPICJqTbm5vsxNdmPoakOpkcOYm1tgI2lHnZHDbCxMcD4yH6MrfdjYaOLjY0eNkcPcuS4Ma43zpOdHMuL/l6p4vdifFja7Tza+pDHMZmsxzxgObuUtfaHvJsfY2N9kvcLY7yfecOHlXlWNpeYkMww+WacieERJl8PMP3qLmM9yQy3B/KmL4yX/ZlMjAjK4hNejjxheHic1yMv/5nCKNwwCu7v/1phfLc5LQXGDyubfFze4N36DFtbE2xtz/F2Y42v61M03vclzkObRFd10jy0yHDfR7b7fop8jKjwNaXM3ZDqm4IT2pSK6/pUXDam7KoxFW5mlHuacc9Fj7vOuuS5HiLf1ZD7Vw6Re06AxYPkXThI9jkd8m7oUXjTiAJPIwq8jMl1FZpRdMkS+pcd9cg9o0+Ogx65DgbkOhhy95QBt08cJOGYBpE2ioTa7iXYTo7A47IE2+8h5JgcIZZyhJnJS/MFY8xUiDZRJsZUmUhjeUKMBZewEmITZcRmKogtVAkS1Mcj30wygttZZKlGgLCGFuaw4IIWVtKq+ErbUtSlphVffWX89FUIOKSGn4HqtxWziToh5pqEmqlLVc0QC1VCrATHtwbh9lrfoNFaS2rICbbUIthiH0Hm+wg6rCP9bGFN7CPcSh5VJcBWWDsLa3HhtQqiY6oE2asTaK+K+LhwZ6ksfYpPqiA6pYLopGDoUZE22Ny0VOSG8R4cD8pw+fdbxgs6O7m4/3su7f+eyzrf46q3Gy9jeektqNN+IYhbqFPcgY/Fboo8NSn21Cb3hgbp59SkxpcYaw0iDqsSYqpIwCFZvHW/w1v3ewKM5Uhw0Of2jaOEX7HC67o11z0duJku5lZ5GmeLEtFK9WRnuhMaD8IwrMnhUE0BujWF6DcXYNSQzuHKCE6UinCqEuHTchPvxuOEdx0hecCO2M5zUte0b9sp/HpOcbX2CBdKzuDZdg3fLkfcGxxwKbMlsd+djCdepD5yR1x7CY8qR7xab+HT4UlIj5sUGmMeBxI7FEr0QDCB7Z541l3Fo/YczpV2XMo35XLZGU4/OIt9niP29z04URCIzb1gjuQEc/iOGJu8IIzT3NGMskMp/AgGOcGcbW/neNVDzlR1cb26jYjuPrJejpEzMk/uyCr5b96S9/ot8Y8mCG3rI6S1GrvIKxzxNuWS6DAxade5nxfIncTrpIeeIivUlryww5REGVETc4imuIPUhqtTG6pKU6QmTbH7qY7SoVCsTpFIk3xfDYr8dSj01SHbWZH7N9WoDtKjNlSf8mAdygJVaIhUoTNRhf40JbrjZemKlaUzZjcPo+VpjVCgNVyBtgjh9R6aQnfQGilDW5QMrdIR4HEXTWEyNIfL0Bm7m74URQbTlBhKV+JJuiK9cTsZSJRlMHEnA/HfS6cr/P+kJ/IPdEZ8R0voH2kM/o6awO+oC5OhNkKGytDvqI76nrpIGeojdklr/5pjVakNV6M6VIj/2ccDbw1y3NW4665JposaqTcUyXJTItNZhkLvXdQF7eZRvBJPU5R4nryXZ/ECMO7kcex3DMbuoC9mNz3RylJo7Ek04GGiEa2JhtKw7frEg9QnaNGQqC5VNwVY/AaMWlJorE3UpiZRm7okHeqS9KSROg2JerQkq9OSqkBDuhJ1ucZUlLpytzyZlJoG7vbNUTw0TVlLEy1VyTwvv8mrkvM8LjrHo7JrdJe70V3kxPMyJ0ZqPHlV78/Lmls8q3TmSZUz/RXudFX40VwZTV31Harry6hubKK+rp3mhgLqKoMpzz9NxX0zyu7qUZZjSOX9w1QV2lJTeoLq/JM0Fp+nueQSjYUXaC65Sn3xDaqKXKko8aK8XEx5dTilVTGUVMRTWZ1AU30irfXRtNcE8bDSh55Kd/oqrjNQfpnB8vNShVFqehFc0u9eIyiAf/uw/C8Uxn9VSfzX1MX/XoHxp8/bSGbGWBBcy9NjUoVpeWGGhaU5FuenpGqUsFoW1Eah1m92boFZwW0ruHYlb1hbnGRVIkTkCGAokca1rC6usbq0Jq2cE6J5JAKAzgkmig1W5tdYmpcwOjxEZeltfL2OE+B3gsxUH1rr7jH6oo+xyXGWJ2dYmppidm6KmYVZtsZm+TA+w9bMGGuLz9me6OT9szI+9N3lXXsiGxUi1nJv8DbzIp9ST/M54Tg/xNnxQ4wtn1POsP7gFo13RBw7boTdWWs6H9azKQSFT60yNTpJdXUu127o4+Zjz928SJ4+bWV1YZy12SnWZgRnsYQVyQLTM+OIgnw5fcYCD/dTlJfdYVlY0wsO6WUBFjfZWBHAUagElPBW8oyvo/dZbxUzX+bMYt5xvuTo8mvqf2b7vjEzlR5sdmfwY5U/X4JN+MHvAL8EaPPVX5vFkjQ2xqbYXljk3cIks8sb0htEIepHsjjP3MosQr7k15ps3oecliqUH0MU+CFKnZ/FmvzspSXtmv6YbM/b/iokc/PMzcxLA9LHX72hoTiX+rxohob7mJsaY/zlU+5lJXP6hAUOJ0z4v8l7z6eqE3zd9z+4Vaf2mT2hp7sN5JxzFlHBgKgokqMokiRKRnISlJxzzllRMKOSc1pkUVvtOD3TcXo+t37Lmbp733tOnf3mvjnnxbeoVVgL1lov+Ph9vs/zWB7VxPywCkcttTA/rIGRsQoGhzTQs9Di6AkjTp005dwZC86cO8Lhk4YcPWPCiTNmnDtjLn6OK/7ulORlUVeYx+SDB0xPvOTF7BhzcxPMDAzyLPkW71MreF3awJvh+3zYXODV3gLvNud5tzLLh501tl5vMLu2wMLMHEuTMyxNPWb+5S2m7mQxORjH1Egck89KmZ+cEbuxx6deMDGxxNTkOB9l6XHx7eX/TJJ+93qJ93sivtx+w5fbe7zfWxYD45u3a3zxaoevtudoKfAjzlORBFcZUjwUyPBU4Za3BuWBRtQEGlPhrUvdFUPa/MxouWwslpvr3M1ovGpBQ6AFxT6GFF7RF0NguY8pZR7GFDsbUOJoSKmjIYUOupR6GlHtb05lgBkV/qaUXjWh0NtI3MFc4GpAqbMRRRf1KbYzpOyiCWX2pggmiwJ7fW5e0CDprDxxNlLE2UkRfU6CmNOSxFhJEm8hTYK5LAlmsiSZCdWECiSZyRBjIkuYgSwh+jKEGMoSaiJPuBArc0SFsCMqBJkrEmiuIB7/Q3JiA8rHx4pcM1ckyFyZQBMFAowVCDRRItBYkUAzJUIt1Ag7rErYISUxkEZZKBFpocB1CxkireSJPqVE9Cmh51mN60dVxfeQYYdUCDFRJlio8DOV//izjigQaKlAiJWieIKtFMRNNUGWcoQJ8UAn5AgVbjZPyBB2Uo6w03KEnZEn1EaewBOy+B2TweewFF7GErjqH8BF9wCOWvuw1/gMJ+3PcNb+DBeNT/HS3ocQkSO4nq/o7cND6xPctf+Er+lnVPorU3dNgwofLfKchRxIeXEDTIy5PLGH5Yk0kSJE/zP8df5M6CFpki8YkuRyhDCXY/hctsE75jL+lZl4d5Rzoi4XxcJYDlZFo96ah3ZrBTqttRh01GLSV4rN/Twc+5MIGLhB2qN0wnuC8W21JaDrGMF9x/Brtyao/yLhw3ZEPrbFp+sYXvW2XBtwIvSBC/4DLng2XCSiz5f0ketk3AshpusyV5tdudrjQ8AdX0L6XIm4603ccCBJD8NJGA4lqM0dn/rzXKm35nKjFfYlerjUnsOp1hnbcndOFnhzuiyCc9XJnK5M5tCtME5XxHO6Iga9FDvUb5xC4YYLrve7sO3swbnrPl4tQ4R0jpD5aJbiiXUqpnaom9qjduYDt59ucOPuC2Lu9OBcEM6xUEtsw44SkeVFSU0y2amepEedIyf6DAVRJ6i5cYKGuMM0xxrRFKVBW6wqzZHytMSp0RivQ+V1NarCtSgP1qQ6TPf/AUY/VZqv69MRZ0JDnBE1EWo0xijSk6TAULqsOBbnXvJB7qdIM5yqyN1ERQbiZbmTKMfdZDkGEyW5kyTBQNJBBpKFO0Vp+hOF+0YJOmOEDMbP6btxgMfZiozlq/H8liLjuYrMFCoznSfPRI4UkzmSjN/8nGdpf+ZRyqfcT/yc3uhP6Yz+jK74g3TcOEBTzJ9pS/icniRJuuIO0hq5n7YYadqiFWiNUaU5WpPKIFUKfRQo9FEm/4oyed7yFF2VozJAhtYIOTHkPkyT50m6NM8zJHmZIcHL1P2MJv+JZ8mf8DjpU0YSDzCcLM/9NHXupusyIEBfpim9QhROlr4YDgXDS1emJp2ZGh8nQ4OuDA06M9TpEG8iNelI06MnTY07GQrczZSlL1ORznxzGmuuUtpym+zufrJGFrj9aIvCniHaWnN42e7PbLsD452OjHZf4nGXP8/a/Jhr92OhN5zZwTgmekIYbb/Ck1Yvhpu9uNvsR29TOF3NKXS05dPeUU975widXXW0tcbSWHORxopD1JfoUpWnTVWhEdUlh2moPUVT9Tnaa+3prnOmt9qZ/hoPequ96Ky6RGvVFVpqfWlpuiY2w9S1JNDUliIO9u5uT6e3JYmB5hjuNARxr+EKD5o8eNLizHDDSQRJevOfsTqIpej/MTD+fzIX/7cCxm8/bhiFvueNlXnxhnFnc5W17VXWVufZFe4R11d5LRKJgXBDtCGOONlcn2NnY4LXG4u8Wl8RR8xsCA7pjT3x3d/G5lvWt16zvrXD+sY6W2tbbC+9Ynv1NTtrO+I7ybmpEYqLo/C5aklI4DmykgLoqCti8ekEHyaWeL2wwPzWHM92Z1kViVhb3WBetM7M1iq7Cwusr+yysvYG0cqWWEJ/Mz/OzvM7bNxv4vXDRt4I4duP6vj6RQsfJnp4uzKNi7sTR22tKKkvEEPy3tw2b1bf8Hj0EY5BZ3C6dJi4RC/6+spYXxplVzD8iFZ5JRKJo2gEqbqxpR57x+PYO1iQlBTC1sa8OHZGuF98u/OGvfVd3m2vi+sON57c5n3LIb6s1mEtS5a1tAP8pUiG3ypkeNftyc5UG3tbS6w/6OLrRBt+jDTipzBNfryuw0pBLK8mJsQb27eiOda2dsT3na83ltkVJP5Xq7zbWODvD7v5MtmLb0P0+RArz1c3VPj+uho/BWnyQ5wRX+Vc5O2jdoTPTviMdpaWWJiaoau2lI7yNBbWphEtz1FdkstVL3vOnTblpJUuFodVsLBQwdxCBVMzZayO63HISg9dC01Mj+hw4oQptmeOctHuJGftjnPq/BHO2B4lNOgSNeW3GXl8l5mxUVZevmT15TizE+M8n3rB7Mw4swMDjKXl8tfsOr5u6UdoFPpmb4WNrSlerU3yenmSdztr4nzNmeV5FmfmWJ6cYWH8ATPPbjJz7xbzI+nMP0ln7mU9s+PzTE1PMDkzzuTkMtNTE8xMC/eLH6Xp/+GG8fUGAjC+e7XGh20hYP0V7/eWePt2HgEYjw3voQAAIABJREFU3+294pudeVoKfIlxkyXm4kFiLkpww1GaZGdZcjxVKbykQbGHOmXuGjRfNaI3+Cg1zoZUuxpR72NOXeBhiq/oU+ijT/FVI0qumFDsYUSxmxHlrqaUOhpRaK9Dsas+VVcPUR1gTrnfv4BR6GA2ptDdkBI3I4qcDChxMKT0ohEldgZUOBpTaK9HnpMOt120yHBUJtVFgfgLksSePkjUsf3EmB/kxiFpbphIkWAkRaqZHJmHFUgRmk6MFbmuL0uYvgxhhnKEmykSdliZ8COq4saUIAtlgo8o439ImiALBYKPKhF0RBH/Q/IEHlYk4LAi146oEHJMjaCjqgRZqhFxWofrp7QIPqLI9aNCJI4i4UfkuH5UVgyMkSfkiTypxHVLZYIOyRMkxNuYKRFiKkCnPMGHlQg+pkLwcWHDqEywpQKhVkoIZpwQS3muCRWHlrKEHpclwlqRsJPyhByXIeSkjBgaQ63lCBD6no9I4X9UjqvmsrjpHcBJ63PcdCVx05PASesz3LT346G1nyt6kvgbSXNZ6zMuaX+Gm8YfcdH4Pd4Gf6TCT4HGUG1qA/QocNUi1kKSaDOhK1qeeAtFokyluKb7CZc1/iCO/Um8aESEnSnXPE7gF+JGUH4i/q2luPU3YlZXgExZMjLt2aj11CFVVYFcdRWazZWY9ORh1ZmAU1cEIQMRFI5lkTySQPjAJYIGbLl25wyeLacIHLQn6rE9cc/OEX7nJP4tZwm7a0/4Qyf8B5zx6fDEr/kyCXciSLsXRVx/AAEdXnh3enG5x5PLTTZcqrPBr8WBiF5vInuv4FN3AZ/6M1xtPEVA20nOF2jgWHkKhyoHThc4YpHlimV+ENblNzhdmcK5ugzcevJx787lcPYl9JMvIBNpy6GKFGw7m7k0+IiA3peEtL8grm+C289WqZzZoWFyl8aZD5S82CNleJrYu4MEtN7EPPwEloHmXE1xpajpJvl517iV7EZ2jB2ZISeojD9LXexxqsINqQpTozVWnbpwSWquy4lhsTxMjarr2pRcU6c8SIuqED2KfJQp91OlNliTpkihUtCIiuvq1EQo0h6vQF+yLEOpUgynSXM/WZq7N6S5Gy/DUJIc95LluJciy90USe4kH2Ag6QCDKZLcy5DnbqoCvTekxcDYHSfIwNIMp8nyMF2Wp5lyzBSoMp2nwES2JDO3pVkrU2KrRpG1cgUWixWYzlUQQ93Tm4oMpUjTc+MAPUkHGEiT5E6aLH2CRB29n85YabrjlegQGlqi1akLU6foqjwFV+TF4Fjmp0hlgDwdMer0xiszmCDLvSQpnmTI8CxDimdpBxhN3cdY+ieMJv+eRwm/Y+TGH3iQvJ/7qdLcTVNiMF2TgXQD+jJM6BEDozZdWdp0ZmnTdVObzkwtBDNOT5YmvTc16E5XpTNVie5MIddRlqF0Oe6nKzCQqkZP7jHqSr0pab7J7f4eUu6+JOvpB7L7HtPanc/SUCiiO47MD9ozNeTJ2JAfc8PhbA9HsXw3gqk7EUwMhPO825+Hbe4MNbtwt8WbvqYAupsi6GpJpKM1n5a2Adraq+juTKKnzYue5lO0VBpTU6hLVaEBZYXGVFUcpbHWhpaa83TW2IuBsa/Chf4KD3orPOkod6e10p22Wi+aGvypa46ksSWe9vY0Otsz6WnNYKA1RWyuudsQwFCDF/caHRluOse9Bjc2XpTAl7MgVAJ+tcNv4q//umEU7hT/c0C3AI//063jf1mS/uVr+F/Mf63h5b/aBPOvf/cfG2H+Y9OLcDM4x+bqgnjDuCvIyJurbIqW2VxbEkuzW2trCHmDW6J1NlbX2BQ/XufVyjaboi1WtoUu53n2lub5YnGVt5t7rO3ssbwtuKc3+Hp5m7/M7vBqZZf3i7t8MSNic2mJkeUnFHblcfnKCcIuHSMv2p37eQVs3hvhi5k51mdnWV1cZHNxTTyipVVWRKvMi5ZYXRegdkXcSLMmWmJ5dR6RaJFNsQt4kVeiRd4Id5RiaXmFnY1FvLwucPKkERHXr4odzq82tsXZkVPjY2TnJOPgcBR///OUlycwPTXA5vokwvuxu7HNzvououVVujpasHU4znFbM/zDLzE2d5/N1+Ps7izwYeM1f118z19fDvDuzlVet+vyrlEOUfY+NrJleF9/mDe9Drwfv8mr+fsfsydXlvhq8RGvEzz5MtqC769rQYgB38W48+WTTkTbL5nbGePd3jqbK5u8XRbxxdoiqzuLbG6/Z3Nyir3SeH66ps6XMfv4Kk6V7yI1+FuoPD/FybNXdY3N8RGW1zbE0Tpvl5/xsKeGttp8ulorWV+e4G5fDW5Ox7AwU8TYUJpjR1Q5IsCiuRJHjqphZq6Isak8Z8+acv6sOdZH9Qn0uMj1Sy5cc7Ij2NWRtIhQ+lsaxPLz5NhTRudfMD7xgvmXEyy9mGZubJrJyWnmXozxor6NqdQCfslrZXv4Bbtr63wpuMm3Z/lCNMbbzVle74rEZqr5hQXmpmZYHH/J3LMB5p9X83Ikk8nHOUw9qmD++TBzY3Pi28XxmeeMzz9hemqS6ckJpsWbxpfMTL5gb2uVd3sbfPl2k2/fb/P9l6/4/ptX4pid7794x19e7/D1F/O8eyvMJh923vCX7QV6SnxJuSRPipMsaW4KJLtIk+h4gAw3abI9ZLnpKM1NOyny7RWodteh1F6NchdNqrx1qfLVp8xfnwIfXYp8jSj2M6Xgsgm5XqaUehlR4apLpaMulRd0qHUxocnXkobgE5QGmFPkY0yRtx5ll40p9TxMgaMRxfaGVDgYUeVoRI2LMeWuBhR7GJDnpU+2lza5wmG8lwbpDorEWUsTdUyKWAtZhJ7kZDMFUozkyDJVJNNckWQzGeIMDxJtcJBIQwkiTaSJNBcCspUIF7uHlQgTwriFYGxLWcIsZQizkuXaUSlCTsoRdEKOgOMyBJyQEbfI+J5Rxd9Oi2AHXcIc9Ai7qE3YBU3CzqkRbK2A/zEpAo5JEXxMjnDheY8qiyNtxD/vsKI4yzHATIZAC3n8j8oTYKkoBkcBHgOOyeN3VI5rJxTxt5LnmlB1KORHnlfj2mkFseEnVDD7WAvbR0VCjisSZKlEwBElMSS66kjgpHkAFzUJLqnLcs1AnfBDekSa6xFsqMoVTSn8jRXwEuBS8094G39KrockNSHaVAcZcstZnRC9PxFrICF+H2+YyRNmIomvyX4u6XwmdlunuFvidUYPD98LeN+Mxr+7jqtP73DhfhtGDbdRr8tArbMEyZoB/lj4gM9K7qDa2MSZe6XYNEXh2niNqLvXKZxLInUinuiHgcQ/9CHl8SVSR1xJH3Ei54kz6Y8ukjB8jrghW9Ie25H++ALxd2yJ7LEnoOkCQW2uRN/xJ6zfB79uNzxbL+JYexL7YlPsCs1wKbfCr8WesF5PgrpcuNJ4hkv1J7jSfAK7Il1O3zLGpfoiF0qdOZbjwrH8K5xvjOZiexJ27am49OVjXZuFTV0immn2yCacRSHVBZvGPILuPSRxeJX4nmWie8a5MTJK0dIy5XO71My+o3L8NbdG5kkaGEGoHbSIccHY3xL7WDvy2jLIqYzhRooXyTEO5ETYUhp7hsqE4xRF6VEUqUJVtAKVQi1emDRVwfKUX5OnIkSdkmBNioK0KAzUpjhAixI/NaoCNWgM16E5TpMGIaQ7QommGBU6EtXoTlRiMEWRoWQZhpMleZgswZ2Ug4zclONJriLDmRIMpe7jbvJnDCZ/xh1Bwr6pIM4u7BMgL+Ez7qdI8Chdmsfp0jxNk2I8S4bxjP3M5uxjIe9z5nM/YbHgIIsFksznHWTm1gFmbkmwWqLITo02W9VazObK8DJjPw8zJLgjhIEn7qcr7nO64yXpTVCkM06JlihlygJlKfKTpeiqJGU+n1EXJElXrBJ3UtUZSldjIEmeexmKPM1T50WRFs/yVMXy+NM0CUbTDjKavJ9nCZ/xPGkfz1MleJYmxcMUKUYEME5VYCBDg4FsfXE/tLj2L8eM1mxj2rL06BYc3GlKdKXK0JMtS59gorlpwP1bJgzlG9JXZkhTtTUV9deo6KyluOcF0YM/kzi0RHN3Pm+bPXjfYc9W93lW+84yM2BD5117HrT48rjDmYe953nUGsrDujCeNF/hcbM7j5r9udd8nb42P7o7fenpuk5PayZ9zcncaYrmXn0QQ9Ve9Jfb01pwnOpcU8rzDSkvMaKx/DCt5ZZ0VVrTV3WB7lI7ekud6S11o7vEle5SV3oq3Oipvkx3QxDdzcG0t4bS3h5Fe0ci7e2pdAsA2RxFR4M/HQ2XaW0OoKUxjLnxJn75Zo1fv97jt6/ewpev4cM2CN3RH5b/2R29/p/uE8Xmlf/Q3vKvFpf/0lfBJf3/Dwz+Cwr/V1//BY3/b2D8KElvLM8jOKWFLaNwmyjcKW6urbC+ssLWunCDuP7P2RBvHPdWhBaObVZ21ljdEUK0F/iwIuKVaIfFrR2WhLaQNRF7G1ts7r7m1coW6ytrrIuWWZ96weu+bu77XqXilAWJgoxlIUuG82FGiuNZeNDI4vw9ZrfHmBFNsrw0y/r8AhvzKyyvrLG2/BFm19eWWVlZYFW0hEgw5giwu7kmNuIIzu1Xm5vsbGyxs7nElcsXOXnCAH9fF/Hd5ebaxwidpblZWhqrsb94FA+P46Sl+3P3bhUb6+NsrAkO8i1eCRC8tMrL0SeEXHbFztqcq4EeNA62MLM+ze7mLN8sPOG7kVK+7PDgQ5MuX1TJ83XFUV43nWV7MJRXk41sLo6zODfPugC3G0tsb27zZuM939YF8SHGlB+D9eGaAV9FmCOqvMbrxbviW74V0Q5vNoXwbuG1zTO/N8fK7jt2Vlf5pvUWPweo83XUfr6N1OCHMG1+DlHh1yQ1vmiJZ2v6GcuiTfGZwRfLTxlsLqSuLJvnT4bYWByjsiQJZ3tzTliqY2wgiZmJHIfNlbG2NuDkKT1O2xgRd8OPrJxY0rNiyc9LZXiwg9GhXp70dPC4vZUHTY2M9fSy9vgpa6PPmZ8aY04AtnFhJpidmGZ5fIbJgfuMFFUyU1TNd+2D7E4viY1CX+2K+HZ7ltfLz3mzMcverog1kYiZmTnmpqZZmnjB4os7LI03M/kkl+lnhcyONrH48imLEwvMTM8xMfeSiYXHTE1OMDk+xtTkmDhWZ2Vxhm8/vEaowvzxL+/45a/v+fvfPvDrjx/49Ydv+O0vf+Ef333gl+83+ev3m3z/3Tv+9uE7fv1ig6HqYLJ8VUlzVSDDXVEMjAkOB0h2Pki6syRpdgdJPbOfTBsJ8s4rcvuMLPl2SpS4qVPqrU3x1Y83j4W+BhT4GJLnbUTeZRMKPfQpdtSkwl6HyvPa1DgaUu99hPprxykNOEyxrzElV/TFwFjsaU6JuxllziZUOhlT62xMnZsJla6GlHoYUCQ4qr10KbqsTZmvPgVeOmRcVCXptBI3LBWIOyRLvKE0KcZyZJsrk22hROZheVLNZUkUtmYmUsSYSRN7RFFsiIm1UifGSp3o44JjWpEYa2WirJWItlEh6owK0efViRICvW3VxEaTqIuaRLgact3dWDzhzoaEOugS7qBHhL0e4ee1CLZRJei0CmGn1Ik+pU3MKR2ij2sSe0KL2JMfH0dZaxN9Vp8o248jGG4iT2lx/aQmEac0ibDWJFxwcNtoEmurQ9x5HeLPaxNxWpnrpxSJslHhxnkdYs9oEX1ak4gTGh8rAg1luKwvLa4GvGaoyvVD2sRbGhF31IBgAyV8NCUINlXkks5+XLX+jLvun7jlLkdNiAEVgcakX1AmWPdPXNf8lBsG0sQZy4hvFz21/4ib1h/xtZAn2sWCq25WBMYHEFZfRODdTi49vcPpO/XoN2Sh0ZCJamsFnxYN8t9znvCn/HsoVNdzarCQs02xuLeEE3kvity5JG7PJRE/7EvifQ/yn1/i9sMLVI87UTvhSMnTc+SMWHP70TkKX9iTO2pP6j07InrsuVR7FtcqW7wanfBqduJSqx0eTadxrbXEpeIwF4vMcCixwLv+rBgWQ3pd8Ws7j3/7WQK7zuBaZYptvineTS74tAfiUHsN25pQbBsiuNgez7nmG5yuS8YsLwa75kzONUShk+2CSpoTp+szCH8wQs7YFhnDm0T3ThB19xlZk3PULL+jeuYtdVNvqXy5Sda9JyQNdXEy8QoGV49xLuIsWU03yGtMJD7tEjHXbUkLOc3NkGMUxxyjKNqI/Ouq5AdLUXLtAJVBklRek6EsUI7yYFVKgzUpCdahOEiHIn9N8i4rUu4vNLlo0nZDh9Yb2tRHqVIXqURjjDJtcUr0Jn50Qg+nSPEg5QD9iZ9zN02Cx7fkeHZLlseZBxlJ28eQAIzJ+7ibLsVgujSDqRLcTzvAowxpnmbJMpolx/NMGV5kSDCetZ/5vAOsFB1gueAzVoskEZXIslokzULuQWZzPgLlYq4kC7clmcz8nBfJnzCc/Cn30g6IHdcDCfsZTJIWO7W7YuXFd5s1IXKU+ktTfPUAFb4CMErQEaMgbmsZTFGlL1GOO2nyPLylxmihFk8L1Hkq3FdmyTGaLs2oYIJJ3MeLpH2MpR5kLF1SDJJPUgVYlWM4U4gtUqc7U5uubCO6bx+iJ9+cvnxT+m/rMJCtzmCOMncKlBkuMGD4tilDOUbcydWlr0yX9horausuU92ST2XHPdIHV8kcfEZLZw6v2uz50OfOq3531nodmOl3Y3S+hZdPunl+r5rhrhiG2t0YabcVR9c8ahCkaR8etF3mXmsodzr8Gei+zGDbDYZa4hhuiuZBfRgj1b7cKXOhr/w87eXHaSgzo6pMn9piQ5pKD9FWbkVnxWl6KuzorXCit8yFnjJn8fSWO9Nd4UFH5WXaa67QUudLS3MYbW3xtLWl0tqaQktjDC31obQ2BNJU7099dRDTz+v55WuhQ3qHf3z5Bj7swfsdeL8O7/8PAUbB9CJsGIUbRtHSnNihLEDSlnC7uCFsFkVsrwuh3GtsrwuAtSneGgp90HsrO2z9c8Mo1PS9Xlvi7YpI3FW8vPuKlU0Rb5cFMFph6s0Gu2trbG4usjz3lI2eFta9A3hlZce4xTGaTbVI09pHkuGntNgZ8STIgcXb0czWZDFblctKWQmv6pp43X+XramXbM3Psr20xNbyEpury4hWl9gQag2FGz9hSyr87gJcbQj3h5uIVma45GXLaWtjwkK82RWgUvxaNllbWmL8xWMcLlriYH+YqCh3mpqyWV56yqZoUXx3ubsh3F8K0LVMUqAv9keMuOR9nryaPOYXX/Jqopc3fdF812zJX1q0ed+gwfum0/y1N5Uvn1Wwu/CQ9Y0NVtffsbEo4s38Y97NDvJhbpgPs8/5ZTiEb5MP8fcgA/4eqMmXUSq8uXWObx5U8mFzjcWtt7xZ3+Dt2jKbm/MsvJljWXBli1b5obuAnwI0+DJKkq8iNfkhTIdfwjT5W4oBX/Vmsz3zkpW1DfHnvPpygN7GAlrrS5ieeMrGwhhVpUlc9bbmsJkcRw4rYXVUA0eHo/hcuYC/vxMFBckUF6fT1d/E/dF7jM29ZHFtlrXVOTaXZtmenmL98ROW+4dYaOtlc2CY9UdPWH75gtnJf4Lb2DgrD0d5WdfG07IaFrt7eP3iKXvrm7zd2xNvGL/ZnmVv6TlfbC2wt7PO0soK09MzzE9PsTT5gqWxIeZeNDH5pIjp0TIWxjpZHB9lYXKB6clZxqdfMD73WLxhnJuZZmlhDsHdLvSH//TXr/n7j9/y20/fgDA/C/95+pp//PwX+OEH+OE7+OU1f//lDb/89C2/ff8zfPeGJy3RFIXrk+erQ56vNtmXVcn0UhDno+UIgbqOcmTaSpN5Rpqbp2XJOinNrbPy5Dkok+eqym0PVW57q5N3RZt8Hz3yrhhQeNVYDHmlLrpUO+lTc1GPKnsDKt1MqLpqQYnfITEwll4VHNZGFF0yp9TrEKUuxlQ4GYpd2E2eh6h1N6bKw5ByLwOKvfQpu6JDpa8hZZcNue2szU07LTLOCC5pJRJMZEg3lSfnsDLZhxXJspAn84gCqYflSDosR+IRBRKOKRFvqUyclSpxJ9SJP6VOnI0aN85pEntWndhzGsSd1yL+og5x9jpE22sTdVGLGAcdIlwMCHc1INRZnxAHfYIv6oknxE6PoPO6BJ7Rwt9ag4Dj6oQe1+L6CW2uW2kTdVKX6FN6RJ3SI+K0HhFnDblua0j4GX0irXSIPalP3Cl9Yk/oEntCm7iTOsQd1yLaUqgNVCPZWofEs8LzKHPdSpF4G00SzmiTYKPNDWttQkyFkHMprmh8jrfaZ1zRPMA1A1mizNW4bqKEt9KfcZb+Ny6pfYqn+qc4Kv8eT91PSbsoS+U1Uwq8DYi0lCRA649cU/p3wlX/TKj6p/io/R53jX/HWfvf8bGSJ8LTkrAQNyJzU4jraSF4eAD3hz1YdBaiVZ+Ean0GslUV/D57kH/Les4fbg8jVVLNif5CHHoy8OyMI7A/kuSX8ZQsZhA36Els11lKRx2pfXmW/iUHBpbs6Jg6Q9Xj41Q/OU3F6HmKRh1IuXsRnwYbzhZYYV1gjW35eS5WnsOtzhrPuqN41VngWXMMhxIzXCuO4ttsS1CXE+H9roT3OxE15Ez4oB0eNYe4UHQI12o7rrQF4NEaIQ7vtmuOxL4jnjMNMViVx6CfGcLZ6kT87uZxKP8yhre9sCgMI2CwlZKFLfJe7BB3Z4aQ3mckP5unduVLamfe0TD1lrb5t1SOL5Ay1MPFm2GYBpzAKvAosaUB5DTEk14QRHiIDfH+lmQGHSX3ugUFUabcDtPgpq8khQFSlAVKUxYgTUmAEC2jSGGgCkVBmpSF6lEerMutS3IU+giB3Jq0JejRmWJIY6wGNZFKNEQr0xqnRJdgcBFczynSjKQc5E7ifgYT93E/9SBPs6R4linB6E1JnmZJ8iDtoPjucShVUtzwcl8wk6RL8ixLlpc5CkzcUmQqR5bZXGmWCqVYKZZgpWg/omJJ1golWco7wFLuflYLpFjOl2A5X5LlPCkWbh1kMv1TnmXs41HmQR5lCi5rSbEZRzDfCIaWrjglGsNlqQmSotx3P+VXPqXaX4j/kaUnXon+RCUGkhToT5JhKEOBR7dVeZKnxmie0IOtJJbLn6ZK8SzpAM+T9zOeJsFkpiRjmQd4kbGf51nSjGYr8uSWKvdyNBi8pUt/riED+SbcLTLhbr4e9/O1eVCsxUi5Jo9KjRjOM+beLX3uFegyUKZFT80RmmpdqatPor6lkbL+fkr7hujoKGGp3ZmNnkusdbmz2uvC3N1QBp+MU9Nxj/6+R9ztquFOnxd3u60ZabcTZ+s+a/PmYZMHI02XGG71Elf93WsLEec0PmwK5VFdECMVPtwv92Cg4iK91TZ01lpSV2FITbEejWWmtFQepbXcivZyG7rF0OhAb4Uj/RVO9Fc6ixtmuiq86Ki8RGu1D631wbQ2x9DakkRLSwrNzYk0NMTSUBdOa60vbTVBLL6o4+9fLfJ38cZwF96/gvfbYmD8x/uV/zM2jP8CRkGSXl/+GGnzERg/Opt3N4V6ug2xDC0GRiE4en1TbGTZW95ma22Dlc0V1oQ/8kLw89oGItEmy3u7rK0v8/X8NHuTz1lZnmBHNM3G1Aiz1QWMXbnMO3tPts9cZNnJkae2NvRbmFKjK8NTQw1WjAzYNDVl4cghli2PsnHsOCLrM8z6eLDcdIvt5w/ZnZtna36e7eUlVhfm2FhbFm8vxUYbkbAVFV7DhniDtTg3Jt4w2l88Rt7tJDEwCnL5q81t8etbnJsgwM+Vi3aHuXbNjtLSBF6+7GdjbU5ck7i3tSeO19kSrZCTEMN5K0McnQ6Rmu7D3P0SdtpC+LbGgt8aD/Jdqxbf3vPhq5eVvF94yrvVZd6sb4vbbPbmh9l5VMbr/nS+6Ijm6+4wvu7x5YteV77OtOC3cF3+HqLEd9FyfHfDjL/VR/HX+RFWd5Z5LQRarwjROCuIhD5q0TZfLC/yY1c+f7umxZs4Gd7EaPFNpA4/xOjyfc4pfnhcy97SLGvrm4iWphgdrKX01g06W6oRXvPK5FPu9VcS5H+Ok5Zq2Fjr4uN9jvTUMJKTQikqyuT58/uI1mZZEi0wt77CzPoyK682WNpcZXFpjt2VJT7MLbJ99xErDV3Mldaz2tbL4t0hFkafsDD2guUnz5ht62G8op75ji5Wnj9kfWuGnb0d3u694sP2Kl9tTPNm5SXvtoXsTxGCHD05Ocns5ASLk6Msjg0x8aSeqWeVTD+vZWG8l8XJ58xOzDI5PsnE1Aum5kdZWlhAtLbKthBAvrvJ690Nfv7bN/z203diYPzHT18jzK8/fSmGSP72N/jhWzEw/vbrW379+Tv44Vf423tG2+OojDUTd0hXhJtQHKxP4TVt8v3UyfdR57abMtkXFci0kSX1uCRZJ+XIsVEg54ISN+0VSHeQI8NVnpueymKzzG1vLTE4FnsbUO5hSI2LIXUCLF7Qo8zRgKqrhynzN6fEz4RSXwNKfIQxp9jLlGJXA8qd9Kl1MaTZ04x6VyNqXA2octOnwk2Pci9tKi7rUe5tQIGLLrmOehQ7m1JwwZCckxpkH1XmpoUCNy3kyT6myM1jSqQdliP1iAJpViqknlAlwUqZeCslbpxQIeG0OnFnNblxTouYMxpEn9Ug6qwG0ee1iLLT5vp5DULPqhIiyM52mgRe0MDPVg3fc+r4ndPE31YHv3O6+J7Vw8dGF6/jGlw6oorfUXUCjmkQeFSDEEstQq20CT2uQ/AJHa6d1CXglA6+xzQIOSRsIA2JO25A1BEtog4LId9qRJmqEGGkyHUDeaKMFYg+pkLoYTkCjQ4SZi5LkrUW2XbGZJ83Iv6ICpHGsgRqfMoV1T/gqfo7/HQ+JcxYgjBDCS4p/g4Xyf8Ld/nf4SD933BR+gNeWp9x3fIABd7tg1wZAAAgAElEQVQmZLnof6wgNNxHkMofCFH6I0Eqf+Ky8u9w1/w9rkZ/JPCiJnFhDsSlRRJfU0bMQA+B9/u5ONiAfn0qanUxKNWmc6Cght+lD/PfMyb5/c0RDuRXcryvGLehfDx7U7jUGUnEw1gKptOJ7nIjosmK0sdn6V++wP0VG0aWrRlZPE37s2M0PzpG+cgJcofPEtl2Ctu8Q5immmGWfQKronOcLj6Fa40VVxssCGw5gnedJe6VFlxtOk14ryPX+52Ju+dB7D1XEh95EnvfEd8WS5zKj3GxxAbnGg/cW8JwbonCuTOW882RHCsNxDw/COObwVjlhnOl8yYnSwI5VRWERb4fnm15lCzOU7m4R8bTNcL6J4l7sEzZzFsa57+kaeoN3Uvv6F7bI32oH9/KTE7FOHLIx5irGRdJqAzhVnUkkZG2RF09QnboCbJDDnM73JTsYG3SvGXI81OgOECOQj9JigJkKAqUp+iaEiUhGpSGaFMVrs8tbzmyPaUpDVARx+50pBjTKOQaRqnQkqBJa7wyrTHCPeJBBhMkGErazz1Blk7Yx2Dcn3mQJJhVDjB5S1Z8e/jipiA9SzKSKsn95APcS/qcB6kHeCJAY4YULzKlmc1TYD5flqVCGVaKpVkrkWKjRJKNEinWiyQQFUqwWSLDRrE060UyiAplWM6VYCbjz4xn7eNpxj4epn3OowwJ7iYeoDdmP52RgitbnvYoGVrCpai/dpCqq59TG7Cf1nAZemIV6E9QZDBZgb4EGe6myvEgW5knt9UYLdDkWZ6waVTmSYYcT1MleZ4myXiGJFNZB5m6uZ/p7ANMZx8US+PzpWpMlmjzuECLoVxNBm9rcSdPh6F8bYYLtXlUqs2Dci0eFOtyL1cYHR6U6DJUpkF/lQmd1edprQmipS6LprYSGtvv0N3RzWhnOBNdfsx1OjHfcZ6ZwVAae8aJr+git7aLpsY6enuS6W735F73BR512/G805uH4sq/0zxsvMCDek+GW5x41OLBs+YrPKv35VHFZR6UX2KwxJ5+oV2m/jTtNYepL9OnscKI5spDNFdY0FJhRUelDd2VtvRW2jFQac9ApYMYHPsq3Omr8qaryof2mkBa68NpboyluTWF5vZM6pszqalNoKfej8HGcERjdfz2foa/f7EK77f4x/sd/vF+62Mu47tVfnsv+k9ytBCd87+VJP0vl7QAjdsiQeIV+qCFP9ZCXM7H6Bwhs09wCAuRONuijzV8giNakKdfr22ztb7B6tYK6zvLvBEk4I1tVjc2WXmzzY5onrfD/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LX/Cr/ctWG7K4i3RRf4OkaVX67L8HOwOj8EG/M+6SRvOoMRTVfx1eoUXy1u89Xqa4SA7S9Wdvl+dZmfu/PFLumtZHnWEzV5k6DJN8kGvM914oexHl6tLLC2vsbqwgs6qrOoKEjl/t0eVhdnEE0/I/WGDxdtDbloa8xlLxuS4gNobizm2ZO7rK7MiuVz0doia6urLCwK96o7LO1sM78pYmVrXRwoLoS97z1+wUpzD9MldUyV1vGivJap5naWegZY7uhjraWbzd4BRA+HWZx9yvqHFbbf7PDF3q4YGL9YGef18hjvd4RO8HXm5heZnJpiZnKMhYmnLE/cZ/JJK8vT3cxPdDM7fofFqZfMjk8zI+Q0Ls2wvrXI9qbQgb3F3u42r18JjvVNfv3hW/7xy1/gF2GTKMDht/wmbBh/EuDwB/jxO/j1DQIwChvGf/z1F/jLWx43R1ESaSSuHSsNNaQ0zICycANKQvSoDjeh3N+AYk8dcu3VyLSWI91SlqxT8mTbKpHjoEyWszxpzjKkukiT6ixNqpMsme5K5LprUeyqR6WTAY2OJjQ4mlDlbET1lUOU+ZtR4m9EiZ8+RcL9o2CW8Tam4pIJ1Z7G1Ljp0+JlSoOrAXXOetT+c8pcNai6pEvtFRNK3Q3Jd9Kj2MWEMmczyh1MKD6nQ7GNFrknVLl1XIW80xpkn1Th5kkVMk+pknZShTRrVVJOqZBwQpHY4wpECY0vwvbOWoUIG1VCrZWJtNUUA2OEnRbh5zU+jqMOIfZaXLugQaCdNsH2+gTa6eNna4CvrRE+Zw1xs9LCyUwRN2NZvMwU8DZV4Kq5Cr7mKlwxU8JHaGSxUOHyERU8he/rKXDVUBE/IyX8DRUJ1JcnzEiZUH0FwvTkidBX4LquPEH6UgQaSOCvs58Anf0kn9CkwP4QxQ7m5FjrkH5Uhes6nxOg8XsCDf5Eqo0KufZ63L6gQ8JRWeIOyxJpKoOv5md4Kn+Cp+qnBJlLkeViyi0Pc7KdjUmz0SDOWFIsSweq/BEv5X/HW/8zPC33E+ZziOT0AGILs0jo6CBiYADvvjasGm+jWRmNWlMUKk23kCrs4U8ZY/z31Fn+PeMBB/OqOH2nHPu+HJzaE3Fti8LvTjRRd6IJbvEkvPk0t4etGVi1Z2j5FPcXLRmZP0HziCmVfUbc7jQmrskU11xtDifroBFviHa6FWZ5Z7DMO4ZzpQWBTYeJ7DyOf4s1od3nCe+1I3LAgch+e/yaT3Kt3ZqYIXsiB8/j32qFe+1JHKvOcb7UEdvyK9jVh3CmJpCTlX5YlvlhdvsqJlmBGN+4zNGUq5wtDeNkmT8nSvy4UBFFypNeWrb2KJ17TcKDDYK7Z7k9uknj/AdaZ9/SOf+antU9bj94RGRrBRdSfND10MY6SJ+QAm+Sy4JITHcjwvcIKf5HyQ0/TkHkMbKDDEjylCPjkhy3fWTI9z1IQYA0+f7SFAitJ8FqlASrUxmmQ6G/Kjc9pbnlLUPVdTWaEw2pjtagMkKFtmQ9OpKEthg5WqIO0pcgwd0kITtRknsJB7gX9ykP4v/MaMp+pm5KMZMjw4SwhUs9yOPkAzxKOcCjdAmeZErzJEOCRyn7eJD4CY8SP+FJ8h95nv4JUzn7WCqUZLNEkt1yGfFslUixWSTFTqkcO2XybBXLsV4gw0aBDMuFMszmSTN5S4qXObLi/EQhJHwwUYahFCX64mTpjpKiPVyS5lBpmkKkaI+QoTtGjp44OXripRlMluVhjiqjBVo8y1fnWbE2z4t1eV6o/bEP+6Yiz7NkGMuSZDLrADM397GYe4DV/AOsF0ogKpVloVSRmTINXpZq87BQg3v5GowUaYq3iw9KtHhUoc3DEh0eFOnxoEiXkRJN7pdrMFiux0DVSfqrPeiuDKanvpD25sd0tE/Q113H44FIpnvPMtNqLm53aemsJamljLjKaPKrU+hqG6OnO52Bbm8e9rjxoseTZx2WPG+y50ntRe5VHqO3QouhGjMe19vwrNaJxxXuPCzz4EG5B8OVztyrseN+4wX6Go/SWm1EfakB9eUmNFVa0FolQKM1XRU2dJXY0Fl4ms78M3QXXqS/3J3eist0VvrRWnWNhpow6hrjaeq4TVNXBQ2thTQWujH3MIfvNgbh/RR8JYL3m/Bum9/eCcC4wd/frfHbu//NgVG46fpXl7TgkhYCs7fEcvQyouWFj1mLIuGOcVXshBbicT7OOsL936u1DbbW18Wu6o3tVV5vbLC7scPa1hYruyK+XJlirTiXtcgQXof488rNnfenHdnzuMoXLdWMbz5k4tU4a7NjvH4+yfaj56yMDPBtfxc01vBTdhKb/o6IbA/x+ogO7w5pIjqizpijIeMlOaw/H+OL5RXxlnFrZUkMiBvrK/xrBGAUDDoCMHZ11ON31ZFrgS48etDDlmhZvCkVagC3N9bFTuHaqiLO2hzC0fEIiYk+dHYUs7o8/lHeFu4gNwRJeoWWx32c9jnDBRtlki78meksdb5pMuG7/rN8N5bBu+XHiFZ3EW3s8WpliK0nGSy3uLPV7M56SxDfTjezt9TH+uo9RGtP2V6b5OfFR/zwuJBX+Rd4G6LBrwEG/HjdmPcJBrwtOc5XA6G8n2jgzdIim6tvWBfe75UNvl2a5deefP4Wqs9eqjp7yfp8l6DDL5kWfKgO4/vpEXHf9/LyPJPP+siK9aa1oZDxsSeMPX9MemQgV9xP4e1+gthIL5ob8qitusWLZ0OsLE2JJV3R6jJrQrD3ooi9xW1erb9iY2uX5c1NFjdErG6usb60wM70LBuPnjHX0cezynqe3Cph+nYFi3lVLJfUslDfwmxfD3NPh1mYG2Xn1RK7e9u83t3iy51VPoim+GJtmrebH533M3PzTE9PMT89zvzEI+Ze3mF6tJup591MvexnenyE+ekxcW3g6vIyW5sidnZE7G5vs7e7w+tXO7ze2xYD4y8/fMtvP3/HP37+VixHC5K0GBjFkvSP/1mS/vGbjxvG79+JbxjzQrUpE5ya0SZURBlSGWVIebg+ZUG61IebU+lrTLGbDkWO2uSdU6PQToNSNx1yXVTJcJQlw1WWJAcJEu0PkuQgSaK9JCkX5Ll5Xo2i89pUntOl5oIBlQ4GFApB3kGHKQs0pvyaIWWBBhT7GVEs5Dl66oqft8pNj0ZPI+rd9Klz1qXeRY9aJ11KnFSpvqRPzWUTMYzmOuhQ4GwohsZSFxNx9mO5owGlF/XIP6fNrdNqZJxQIu2EImknlUi1ViLNRpksWw3Szqpyw1qRFAdd4m2F7aIqUWdVxfeLCS76JHsak+BhSKyrnnhi3PQJdxJAUYNgey2C7HUIdTQkzNmMUGdzQp0OE2Bniq+1Lr6W6niayOKqd5BLRjJcNpbjkoE0V0zl8TaVx8tMHg9jWVx1JXHXk8ZDT4pLetL4GskRaKxAqKkSkeaqxFqoE22mTIyF0GSjzA1LNZKs1Ek8pkKKlSpZJzW5eVKDhEOyhGl+gp/av+Gn/ztKvIxpDLCk9dpx8i5qkWQlR5Dup1xWFUDwEzyV/0ygqSzpjmZkuppxy8OMXBcjsoUtq9EBrhtJiLMbPU0O4mx1kMhwGzKKb3CjoYqo7m6udrTi0FLGiaYsdKqjUGmIQLIsg31Zvfw+eZLfJc/zh7QRpHLLsL1TgnNfNh5dqVzuScLvzg28WiPx7QjGr9mJ2N4zFD45Tc0LKxqeH6Vx1JKiPmMymnRIaNAjqFwHx9taHErSRiVaF43Uo1iWXeR8tS1XW88S2W1NfP9pgjvOENJpQ8wde+KGHIkbciC0y5qwbmvihuxIHHEUP77UaIN7vT1ujZewr/HjfHUAloVenCi7wvn6UKzLQzHPCcQ47hKmUW7Y5AdzssiPU8VXOVcciHdtKu27azSuvyN/6gPX2qdJub9M7qNlmmde0TazTdv8DsWj0wTWVGCXHoyOlwHGl1W4mudGdPFVErM8SIo8S6KfBTlhVuRHWZJ7/RAJXoqkXlIg56oc+YHS3PaVIFc8UuT5ylASpEzVdR3Kw7QpDFAjw0OS7CsS5AXIUR6hTnWMFo2JujQlaNAcp0BLtCQdMfvpv3GQe4mSDCdKMBT7T2BM/pyxtP2s5CuxWqjCaNLnPE3ax9OUgzwUcg6FCJtsGV5kSfA88wCjGZ/zNPUTnqX+ibGb+5jJPchy/j62ymRYKzzI3M1PWLz1OaJCKfGsFUizkivB4q2DzIsNMQfEUTzCNnMkVciH/BgU3hsnwUC8FP1xEnRFHKQjQo7WMCk6IqTpjJSkI/IA/TekeJStwkSJLlNluoyXajFaos3TIk3xTePLQm3GC7QYz1VhLFuG8awDTN38jOWCg+yUSvCq7CCvKmXYrFJguVKFmUp1Xpap87xci+eVOoxW6f7f3L33U5WJmq79F5yab2bPzN67u7WNCAJiJmdQsqKgYk4oCoiKgATJGSTnnLMiCGZFQPIihxVYi0U02/YOs0PP7r6+epfdM3tOnVPfj2e+88NT75IFBVJWedX9PPd901uuT1+FPv2VxvRVmtBTbkRXqS5dlfq8KDPmWZkNz8oP8bjsDM0VidxpvEtDazd1bR08fhTI4H0bRDWG9Fe68KDBh8LWBJJqwkkpCyC3MpS62nIe3suio92f3kfn6L3jS2/jRZ5XOvGoVI+H5et5UKzOk+JddBRb0V18gO7Co3QXnqQj/zidRSfpLD3J81onHtZac7fMhOoCA+pLzWks20uToDQWOdJcsI97+c7cyXKiPs2JxvRDNOecpaXoMndLvWio9KG2PoTyuttUNVfR1NZIXa4H98tuoBiogt9NwycpCGvpd3P8+FbB394qvsDiu/9qePklnPsnldIoqI2/jEKlPP4ofP7fzd+/L2Q9CvPfz/QyK0DilCpW5xdgFFbSQti2oKYJSqMAjAqp5GeHtHCjOKt6vSAApGL2CzAqhbzCOVVDikw5rwKaP08OoIwNR3HxJPNu+/jBzoVPzid4nXobxVQn3e9GEXqjhZaR1+MzLAwMsfS8HmlhHLKwK8yc3I/CwZxlKxM+2Nux7OrK2NlTvCnIYPH5MxbHJliYnGRuakqVBSnAnLCOFoBxToj7Uf0dZEgmp2m+U8UF90OE3vJibKRTZXoRVuuCWipApWCMuNNQzcnj+zl82IKbN09SXpbA1IRwxzjzRWGVCwqrjMd9z3A7ewA3Sx3CHL7lcbQeigfnWRpNZ0k5oFJWl2RDvBXV8/39QOabPJhvC+Ttq0I+jr3gg2SCZfkUcyqF7h0zir/wB+k0v5/u4uPzMpbj3fn+ujnvA3fwNmI772KM+KHoNH/ui2NJ/ALx/DySlTFW5JN8murlL3dT+fNNS5ZijfictJ8fYx34Kekgn+6l8mm8m3nZNFPTQ7TfySYt2oPmpkLaH94lNiqEqyedCbp+htyMCNrvlSHqf4Ko/zniKRGzgvNcUGtlUmalMpZm5LybnGN5WsGcRI5sVo5YMcuMQopsVoJkcpzpwQGmul8x+vApY5V3mEgvZSI+F0lOGdN37jL67CHDvc+ZnRnmvQC9S/OqVpwP8xLeiId4Jxvn7ZyQAzrL6PgkIyPDjI8MMDb4grG+dkb72hkZeMyo6CXjo71fqv/GRpmeGEc8NYF0ehIBHiUz00jEU8gkUyrj0u8/veFPv3vPX/7wnn9XmV4+8sOfP/C3P31GtZL+NwEkl/nbf6yk/6ZaSXfUBFIUakxlhBlVUeaU3DKkMsKUuhgrSm8aUhNkScVVwclsQOEZfYqEIO5TupRfMqLEU59M962kXdxCwulNxJzYSOwJNaKPqRF9aDOJLlvJdtlFyQE9ylz1KT6iT95JPaoDbCjxM6fI14jCawYUXRfURiPyPPQovKhPhYcR1ReNqTpvSNUZA2oEcDxtQPGZnRSd06XUw4S8c4ZknjIg55wpee7mFLibU+RuRom7KcXnzCg4aULmET2SD2wjft8WYp00idm/mQRXHRIPbyXORZtoF20STxsQc2I3Ucd2Enl8F1GndAl224b/IS38DmsTcHQrfm5b8D2izQ03HW6e3EnoOUPC3E0IOWtCmLslkR42RF+2J/T8HoKOmRB0yAA/p+1c26uN7x5trltqqgK0/YV+572Cu1kLL+vNXDLX4KKZuurpbbFZlQt53UoTX8vNBFhpEWKjQ5jdNqIcthNtv5UoOx1i7LcSaaNNxB4tYuy2kuy8m3ih4tBkA1d0f423ya8pvbKHu0HO3PF3IuPodmIc1PE1+BqvHV9xafsqLmz7lkt66/E03sDVPZvIumRN7iULVYh6mBDtY7FB5eS+aK/DjQsWRMa6k1KdSXBDDdeb73CqupADpQm4NiViUReBTnUIG4vTWZ30iF9Hj/GvMZN8Ff+UTWnZ7LuTyJG6cE7VhnL5XjTXHsXg3prAuTu3OF52ltNFDpzO3smNCl3iWi24/WAPiS3WBFXocaN0N97F+riXWHAwxxqz29YY3bbFNt+F0/Wn8Gk+RsDdg9xqPUhA80ECW1yIfHKMyKduRDw5zK0HzgS37Ve9Fj4WcG8f56v34dF4Gvf6S7gWuWOXdRartBNYZ57CId+DPRke6IafQj/wBMY3T2AedR6LRHesEs/gmOLOqdwAkp/foVqsoGj8HdHP5ATeGyLukYgK0SxNE/PUjsxRNbGIT3kdrgm3MLnmxI5zmzka74pf7iUi0y4QF+FGzHU7UgLsyAqxJSvYiigPbW5f2U72jW3kB2iR769F7vVNqrvG/OubKfbbqsplLLmpR4G/Lqle2iReXMdtTzWyfbdQekuXqih9aiJ3UhuuTWO4Ovci1WiNWM/jqA08i1rP0/BveRm1iv64NYgS1yJKWMt4ihojSRvojVnNq9g1KpWx77YaonQNhtLUGErfyEDKWkTCTWLGBkTpGxClrWcibTVjKV8zdvtrxlNXMZH6LRNpa5hIXctE6jrGbq9hNOlbxlPWMJq6lqGU9XQnCoHiQm3hRu5HbqQ5dA2tocKqfB0PwjZwP3Qz94LVVIpja+hG7oetpy1iLX1Z25iuMGam0piJMj2GinbTm7+Tnryd9OXpooLG3F0MZGgxkLoeUcpqlYt7vnAdy0VrWCndyGK5BrPlWsxUbGWiYgejlboMV+sjqjFQwd5gtQFDNYYM1BjRU2VAV4UeXVVGdJSb0FFuxctyezrK9nOv2peGhihqW0upedLJoydB9LfaM1RjzWDlUZ5X2NNwJ4SC+ljSywO5XexOXukN7jSl8Lw9j64Ht+lujeZVy02eNx7jcZ0hHbVqPCtX40XZFl6W6vKqxJzOPGv6i5zpL3ClL+8wffludJbZ0VGzl6c11twrM6Wp1IymUkvulNrQXOJIa/EB2opcaM7dT1OWE81ZR2jNOcv9ggs0F7vTVHmRmroblNUnUd5cR/W9Zuryr1Kb48NMdyV8PwOfZF+A8f0cP76b+xkYf4a//0Vczi/g+MtTtaZ+L0CmnL+9m1WNChx//lrh/f+WwPhHlcIoOKMnkYuFAO8vKuOsZJKZiVGVQ3pu9ou6KADjnCpS54vKKKh2QtyOYDKRKaXMCc0us0qUQvzM3Dxy6QS/f9HO0nUvlt32s3xgL39ycmHF35+3HW3I58eQS8d5MzrC+4E+3j9/hrwgj4UgD0TnHel3NWHJzYZl4918Z2uH/NBRFOGxLNxp4/sRKe9mZCyJxSimJpmTzKjgUFhDzwoO7Fmx6s8C7M7PzjIzPklbSz1el48RF+PH1ETPFye4ChiFe0yZKrz6xZPHXDh/FOf9xly54kp+fjhjIx0oBKgW2m1mv5iARgY6Cbt6Hjc9dUL2a1MTe4CJnhxkim6kc3MsTXXzYSCbd3fP8G+lLnxuCecP4495LR5HKZHyWjrLR6mCT5Il3knesih5x0e5hHdKBe8nJ1ipLeJtghtvYgx4HbKV74IM+XOEA7+rO87boXLmlCKUC0/4JO3kTV8zb4pC+GOwI29zj/PXymDI8+XHnKu8e1jEu6l+FNIJRKLnFGb6UZDmQ3V1Or4BXnh7niUp4AI1xWn0dbYjnexnZqKf2Zkv2Yyzkqmf1/tCJaSMRbGMN1NSlqbEzM8IYe4CKEqRyCWqmKPxCSE6Z5CJkWHEolHkz3uQ1t1nMq+SidJqptrbEHU8Qvj9Lcim+KiU83p5gbcr87ybm2Zpso93sgneKr8o2CNjEwwPixgb7mV04Blj/Q8YG3jC2FDXF4gcEzGi6oseZlQ0xOjgIBOiYcZGRr7E6vzcJS3kML5dnuPT2wU+v1/g9x8X+eOnJf7w/bLKOf3X7z7z4/fv+fd/U/LXvyzz1z9//mJ6+cNbXjWEUhVnRWOSFa0Z9jQkWlIbZ0ZDghW1keZUB5lRftWYoov6FJ3Tp/ycARUXDKi7Zk6tnzn5XrvIu7JLBY1CJ2zCaU3iT2oSc0SbRNftZB7YSYHTTvIddpDrvIOcY7uo9NtDib8ZJQHGlPgZUeZvRvE1Ywq89Ci6rE+FlwlVwngYU+luRM0FY6rOGVLurk/JBQPKPM3Iu2BMjrvpF9DxsCD3ohmFly0oumxG6WVrSi/tJf+sGWnH9Ug+vIN4Vx1iXbWIPaRF3GEtEo/qkHxyB4ln9Eg4o0v8OT0S3A1IvGhE5NldhJ/ZSfDJbQSd3Ero+d2Ent/FrXM7Vc/oS0bEe5uT6G1JgqclMRfNiPWwIPaiOTFnTYg+bkjE4d1EHtxJ5P7tRDptJWrfdmKENpj92wh33k6o83aC9u3Az24L/rbaBNhp42+jyU1bTfytNxFgrUaQjQa37LUIt91MpK2masL2ahBkoUaQxSZC9mwmXLjJdNjGTSt1PA2/xtviG8qv21N304kyL3Ni9m0kdO8afA2/wlv3azx2rOK8zjec1P4tZ3d9jafFGjI8LSnxs6HY25Lbp/QI2KfNBdvNXD1lScytk8SnBZBQW8D1hjou363nQGEijnmBHG2KwvFeHLqNsWwozGFV4lN+HT3Bb2Im+CbuAeopKTjVh3H2bjgXG8K4ei+aq/cjOVQfyb4yf2wyTmGTaId5iA724epcyNPHv9YKvxozAuot8S435GKJEZeqbbnQ4MqhsgPY5TrilO/M6doTeDed5FqjG0EtR7nZfIDg1oOqCJ6Ixy6EPzpA5JMDhD9yJuKRC+EPXbh5z4lTZXYcL3XhYN4RLBIOYJZ4CJNEF8xTjrAn/SQWyWcwiT3Lzhuu6N04zJarLuiFnkYvxA2L8KO4pXhxszaNgoE+iobnKBz/RGD7CMHNnWR3jdAwqaRKpKRm6hNhra84lJzENg9HtM9qYxNiy5Vsd8IzLhAb6Ua0ry2JvtZkBO8hJ8yaGK8tpPnuICdgO3k3tSkM0qEwQJMCX3UKfV0tfRMAACAASURBVDUoDdChNHAXpcH6FAUZku27k8RLG0n23ET6NS0Kg3dRdGsnleE7qY/ezr24rdyP1aQlYgOPotV4IiiMkd/SEfkN3dHf0Bv9NYNxq1Qzkiy4nDfRF7+OjqhvVS0qQ2mbGMncxHDGRoYElTBnExO5moxkaqjCu0fTvmUsdTWjqd+qHNJTmRuYylRjMkONqUx1JtLVGE/dyET6eiYyNjCSrq5adT+JV6c9VoPWqE0qBfRu8Dc8CPuWJ1EbaQ9X537oF9WxLWwd94K/4nHMGkYKdzBbZ4qszoiZKl3Gy3YzVLSD/gJhxazHYKEhQ4X6DORspT9jE4Opa5jI3YCicC0LRatZLlvPUqU6c5WbkdfoIK3ZwWT1LqYbDZlsMma0zoCRWn2G6/QZqNOnp1afrmoDOqtN6agwo7PCgu4KK7rKLWmtO8ndhlM03gui+vEdnj4Mpb/5GH01rqr+6L5yUx7UX6fhTiL5VeGkFbuTW32QshpfGusKeHa/nc7HBQx0pfDikR9PW47RVbubjoptdFZso6t8Kz1l23hVsA1RsRFjRdaM5dsylmtPf5E1fZV7eVVjy5NKS1rKzLhbZsndchvulTvRXubCw9IjtJW40lrswr3co9zLPElb/lnuF5+mqfwENTWXqWxKpKKliYo792kqvUVtfiBTPQ389EkM3yngo5KfPihVKuNP774ohr+A4P/8/AUUf3n+8v7/JzB+/G+mMAo3jHOC01UqOKTHVS5pwSktKDqTYyJkM5Mql/QvN4z/uZL+ErGjECoDhdo6YYUon2VJNs+8fAmlcoFFQUWryOfNmZN85+LEh9MuvPY4x1J5LgsDL3gzNcoPHf38UNHIcmw0ikBvpo468HtTM5TOFkwcN2fF5wBiOz1GDuxhNiMGcddDxHOzKMQrKGZkKIU1qVAjKJcwK0DLrFhltBFezwmGF7mMRSE/Uian79UzwkN9iI/zVymMv6ykFxVKlelFaFCZFUu47nOR/fuM8bjkRE5OCMOip6o2F6EvW3CLCxC6MtZPc2owJ0y+5ubJbVRlXmVK9IwFmZS301MsPcpkufII78vt+F3LDX4QPeaTWM78rLCmnmFZPs73Yhl/npLxw9Qof555zoJ8AoVSCP9+x8epURabYpiLt+dDsCF/8DPis58pbyNMWCr05vPLYpgu4W89pby7n8XrvAD+kHiOD09v8+PEE/72qoXv7uXz+kUt72ZHmZrsp7WlmPjQo9yOOoWXzxF8/DxIT4umrSyJsd6nzE6NMKdyyo+rzhKEk4RZybTKfT4rlSCTipFLppmTCBWS08xLxQhnAArhFEAmRjozzejYCIOiQYZEQ4wPjzM1MIK4bxBZTw+zPd1MdT5nrOsFktEhFuQSluYVLC0LCqOC17MTLE7080E+xRvhREAiY3hkHJFoiLHhHsaGnjEx9JgJ0UvGRAOMDg8zPDLM0PCgqgZwVDTI2OAQE4MjDPUPfInVEQ0yIhpgZKiXlXkZb5flqqDud0Lo+ZKUtytS3i8r+G5JqAFU8vndFN99lPD547IqVofvllSml+Z0R54VOdNZeZi2XDtqE0yoiTHmbuIeKoOMKbqiS6HHbsovGXLvujWNPmY0+JpRH2BBma/g3DQg98pu0i5uJ9V9J8lnthN9WIeY/VtIcdQhz2EHBQ47yHLYwm1nLQo8jcnz0ac4wJDyQBMqb5pT7m9C0VUDirwNKPUxptLHlApPY8ouGlJ+QXBY61N2wYBKb3MqfKzIFYDxkhnZly3IuGRGuocx2ZeNyfU0psBTAMc9FFyyIs/DgpyLZqSf1Sf+qA6xbloknNhKsrBOP7OdxPO6JLkLo0fCBV3iL+iS7G1MvJchcV6GxF8xIt7HmBgvfaI8dYnx1PvycS9D1eclXzYk7vwu1demXDYk7aIRqecMSTtrSPZZY4S1edrhnaQf2aWaNLddZJ8yJO+cGWnHjLh9WI/bh3VJOaKreia6bCfuwBZinbWIcdYiet9mEg4I63RtIu00CLJcj5/ZWvwsN+JrqcYV0/V4m23Ey1yNiybfcs7wN0Qc2kb2RRMKL5sS56JOkPXX+Jp+zRWDb7i06xvO6XzFWWF2/UYVCl52y4kn2Wd4nHaKtpSzZNzYxylHLW4FHOV2wlXSCxKIqCzCu6mBc03l2OeE4JR/jcM1/hxoTcD0Xgbr8vL5OvEZv4mZ5Lcx46yKbUEjOZbDTbcI6U4npiuTyKcp+LaEY5rpya7402wPPYBeiC3GQcYY++lwONkI3zonLpeZEXzfkYBWR6402ePZuA+/x2e40HQE5zwb9qZYcDDXgcv1p/FuPMuNu6cIaXElrM2ViIcuRDx0JvyhE9FPnYl8vJ/QdicCm+3xrd/LscI9OKRaYxG3lx3BlhjE7MMw3hnDuP2YJrpidfs0BuHH2H59H9qe9qw9b8v2gFNs93PDMMAVp/ATHI29TOTdKspGpimeeE3CwAK+TU+IbntO2eCMqvmlYPADqT3znCuqYtMZRzad2YbhDXPOppwgOP08MVFuxPjZEXfNjIxgS4pjbUm6sZ2UG1vJ8N9ClqAuBmhRHKxN8c3NFPpuovDGZooCtlIUpEtBoD7ZN3aTLXzNFU1SfLTI8t9Glr82mdfVqArXoTluG/eiNWmL0eBBzCYex2zkhZCvGPMtnVFf0xf7NUMJqxAlrla9Fm7/RlPV6Ypew/Owrxi4vZ6JHA3GczchylhHb/JqBlM3MJi6iaFUdcYyNjCavp7xLDUmstURpaxDdFuYDYymqatmLF2d8bT1TGaqMZatTXeqpsrt/CBxC/fjtLgXIWQufkt7+GqeRq/ncbS6yqjzInEzT2LX0xL6G/qyNJHWGrLcasnyfUtW2ixRNBozXaXPaKkeolJDBkuMGSw2ZCB/FwO5WxjM2sR4/iYUJRtZLF3HSpUaK7WbWazVZKFhK7N1W5ms1GG22QhJszFjdXqM1+ozUrubgbpd9NTp0llrxMsaC15UWtJZYcmrKnNeVRrxsNaVZ/WuPGw8T3VzMh134+hruEFnrTvP6twYrzXlWe0Z7jdH0nAvlsomH0oazlBYc4bCiiBqaup59vQxXf25vOovQNRTTn/DYboq99JVYUBX+RZ6yzcgqljPcNE6pko0mS3dyWyhLpNFVoyU2tJfbsPLCiseVljQWmHNvUpbWiqcaCt35ZHQN13hRlvFIZqyD1OXfIiW7GO0Fx/lTulBaqrPUnMnnpq2u1S3PKW1IY2mygQm+1v54dMsP303z0+f5vlJyGBU3TIq4O9UwV/UQeEpwOEvoPjL8/+3wCjcMM7PCjmD03+3kp5RxZCk306kp/MFs+Iv1XeCMUQh/QJVcomgOiqQC5CmmEE6J2ZOAEbpAvOzy8hlCuSiXkThgbx1OcAfbWxYOXIAWWEcM3crmK9r4n1uPWK/GMSXvFk8eZAlp12837eDD8dOI/bz4EPuLZYCTvHW2oiPLo68Sb3F69EHyFbGmJsWagy/GFyk0mlV/qJUIUGmkHzJYlT83Ictk6CUShF+Xpl4lJAgT675nKLj+T3VmlIASWEtLQCxKndyVkFIoC8HnE05edKKxKSr9LxqRSHAzJz8y+fJZcz1P6M28QIB59Zw+eSvSA89RH9dGWPlNQzcDkOReYlP+ad433iLRfEwHxQ9vJW95K1yBMW8krGl9wwtv2F4WcnUohT5vAzpmw/Mv37D/PIsypVJvpf38ufqWIg/zF8Dd/E+cDt/9LXl+6vOfB/iwu+SnPgQd4JPpSH8pTYGGmN4v/yU6ZVJZpaEHux+fj/6FOXUAG3t9UREXMLf24pgXzuiE65QWJXJk6eNLI09ZG5SpOqSVswIpwnTyMVCk860Chhlki+rXfH0BFPSMSYVo0zJRpBIxlRRTEI3tdAeo5iaZmJ4BNHgIMODIkYHx+kbGaFzfJDOiT4GxnoY7n6OtLcb5egI83OzzCzNoViaY3lBxrJ0jJXpIT4pxKpOcum0hKHhUUSiAcZHehkXPVOZXMZFnSo1UQgBF42MIhoVIRruVxljJoZGGB8YZVT0s8I4/D9XAwrAOKuCxXeLkv8Axk+Li3xelPNxZYy3ryd4syznw8Ib/jA/TXuRDyURhtQnGXE33fzLpFnQlm3L84KDNMftodLPiKprJrQE2dEV40pHlDOPIuy5F7aHmkBTakIsqAi0oOSGOcW+luR6mZF+3piUo/qk7ttBju02cvZuId1Gk+R9mym4bEC2125yru4i//puKgJMqAo0oyLAlHJ/Uyr8zanxs6Liqjlll40p8zCm+Jw+pR6GVF+1VNUM5nuak+puSPolE9Ium5B6yYhUD32yvIzI9TQn18OSHA9zsi+akuFuTLq7AekX9Elz1yPx1DbiT2oTf2oLMad0iDu7jfjzO4hz30HU+W2EnNQk5LQWoed0uHVeh8DTmvge26iagBPq3DqrTcS5LUSf30rc+a3En9tCisdOsrx0yb5sQNqZ3SQc0uL24S2kHdIh3XULyfs1SDmgSdJ+DRKdNUjcr0GSg5ZqEuw3E2+vQdI+LeId1Ym220CkzToi7dYRYbNG9Yy020CYzXoCrdZwc89Grlmsw9N0DR6mazlntJZzJutwN13HWcOvuWD8Fdf2rCbh2FaS3LYQ5rAWX7Ov8dL/iku7VuGxaw2XdFdz2XgV8WeFmJEzPMo9RVfpZdqzLpATepir5y2Ii79MRnoImSUZ3Kooxru5CbfqHOzzAthfcBmXMi8c6iMwbEhnfV4xXyc85Tcx43wVM8KqmDtoJIThXOHD9bYwwp/EE9QSwbniy5hnebAt6gg6gU4YBDth5G+JRYARB+JM8SixJaTdlbDHztx6foTr7a5cazvErU53rrUd42ixLbZJxjhn2XKx7iwede74NJ4los2N+GcniH1ymND7Dvg1muPXaErAHUv8Giy4WmWGV5kp+1INsIwzxCTaQgWMu8JsMY53xizJBfOkQ+hHHMQw3A2ziOPs8HVG08eVbf7n2HHjJLpXD2IbdAR7v8OcSQwmp7OL4jEl6VMfCGzvwr++hfgHLykeWCBv4DOZAx/xvfMM4yBPvjm2Bf0bFpxIdCMw/RyxMceID3Qg7ropKTdNKIi1JiVwBykBW0i5sZn0GxoqYCwM1KQ0UJPyQC3KArdQFKBDYeAuCoIMyBdURr+dFATrUxphQlbAdsJO/4bwU78i+9oa6sM1VcAoKHlt0Wo8jlOjM1md7sT1dER9RVfkb+iO/Fd6Y35DX+xX9Md/w2DSenrjN9IRuYpXcauYytdEUbmDqYLNdMV9RU/SWnpvb1TF8ojSNyLMcKYawxlq9CWvpU94P2kd/UJsT9J6ehLWM5D4LYPJa+gRArxjNtAer8mDpK3cj9/C/ZjNPIkX4HADT2PW8yRmI0/jNqo6rCdK9FE0mLPcYs3bBzYqUJxvNmL5vhlvWi1Q1BsxWaHPSKmBChgHio0YLNJjuHgXI4XajBcJoLWJhfINrFSrs1yrwUKNBspaLWQ12kxXb0HcIKiMukzU6TJes5vh2u301W6ju3YXL2uN6Kjdw4tKa15WWtJdbUpPtT7PK0/QW3aKl+Xnaay7RU9tDiN30ulp96etxZ6R+t08a7ThUftlWh7cou5OMGW1gRTX+lLYcIWiO1epbs3kcWcnz3v6GRp4yOhdf3qrTtJdsZdXFdsYrF6LqOJXjJb8A5Kyf2WudDXzxeuQl1oxU+bISLkdPZU2PKmw4kG1DferHGguc6K1xIUHZcdoF4Cx6jDtpWdoyT7F/Zxj3C84yN3SfdRVn6CyMYKKlnqqWp7xoLWIypJ4Brru8sP3Sv72eYGfvhOyGH8GRgEW3/3nGvn/CmAUDvx//EE49P/Mj38VDADfq9ZxwmpQKbikJVMsCJl1Qp6hVMxw3yuykmLpetCMYrSXFckYS0J9oKAyCeAoFQK6J1mQjqs6nyfmlYzOz7Eol/L7V528jotm7oQrCwetWdlnycpBeyReRxnxPM6k+wmkx92QHtzPvKsD804mrDjr8727PZ/io1iqzOR1VRJTl/bzx716fD68jzdFmcxO9dE308ejonS67tYiHupFOTWOUixArwCzgvFFqlIcFYoZlMoZZLIZpFIpc8oJkpJ8uXDBnvqaDJTSKZbkQk3hl7YXpUzMvExMXVUR3t4ncHWzICzakycv6hFLBeOLWBWSvSyR86n7If2pl7kTakHyKTXu+J+hIyyW7tAkXkUEMBzvxVxmAD+8aOXtzBLLkmkW5OPMzc8gUSqYnFthQrnE5LyC6UUxM4vTjC+/QbqkZGFJwvKClPfyRX4n6ufdvVTms1xYCd/Nv1+35MfLO/nhqjZ/CNRjJcyR10V+fGrP4vcDd1hcGGRmQcH0wlsUC4u8nu2lu+MOYWHenD1jj9+1QxRkh/GgrY7BgR5mZyQsTs2obv8kkhmkEjESsQSpWKpS+ORiKbJpQUUUMzszpTLASGankUinkAoKpHgaxcw08ulpZJOTjItEjKiAcZChwREGh0UMjAwwMNyDaLCL4VfPmejtQjwiQiGXqX4Xi8pJ3irHWZkdYXl2nPeLchYVMsTTwv3iECOiXkaHuxgVdTIy1M2IqI8R0RDDIhEi4fsND6mgcmRIUBKHGBkURoDWfoYH+1Tq4piol9fzgqr4BRbfL0l4vyTm/bKUj0tSvhPgcVnOmxUxH1Ym+bgiZnn5Nd8tz/Ey25u7N3bTFKjHvTAT7oQYUe23k/ZoKx7GWtIebszTKFO64y0YSbVjLMmB0SQHhpLt6Uu25VmcJR0pjrTHO3An0oHaWw4UXrem8KIVZWf3UnrSigIXE9Lst5PiuIUst+3U+VlQfm0XBd4a5PlsJk/oNL4h3DYaUR9gwt2bFrQGWvE43IGOBBeexO7nacJB7oc60nTThhpfC8p9zMi7qE/ORX2yPQzI8TQiw0OfbE9Dsi9/CRHP8zIl31tQIY3J9DBUZUTmeZuRdkGP+BNbiT6mTcgRdUKOahJydAvBbjoEHNbB/7AOAW5b8XfTwfewNtdcNfHer4an0xq8963i5pE1xJzdQMZlDXK9NCj00qDy2lYa/HVpvqFHs9dOqs5oUuS2iVwXNbL2bSTdfgOZDptIs91I6t51pOxZR4qdGkl71pFsvY70vRvJtlUn20adzD1qX8ZGnRTL9aTv2UCGzUZS9mzgts1G4vduJMhkFd67/wUvvd/gbfQNHvpfcVFfUA3/mbO7fsW5Xf/IFbOvCdu3mdhD2/Dfs47LBr/Fx3QNoY5b8bfawC0nNSpv7uVp1gm6Si/SXeVLTcoFEkOOcSv4ODG3r5BUEEtseQ7B9aVcaCjDOj0G84wwLHNCsCuPwro+AYPGJDaXFLMquYdfRU3x64RRfh3ziI3xRTjXhnG+NoTAllsE1vtyPtODvSke6EcdYfctO6xjHbGJ3otDjDUHk6w5lWdPyKMz3BDWyy+PE9vpRt7ACfK7DhHb5ox7sR1msZYYJuzncMVFjped5lzxQW5U2xF615nwu/vxqzDnfLoO5zO34VlixOVKc86Vm3OqzBynVH0cbptim7wHkygrdoWYoBtqgnG0JRZxtljFOLE35jDW0UfQC9yPls8+dK4dRdf/NLrX3TC+7sIe/8McivQksqmE6tERKieXye+dJbjuMSGND0l5OUTe0ArZA5+JeyrnUHI23x41w+C6MS5RdtzIPMetxHPcCnEhNtie9DBriuMsyb+1kyx/TTJvaJJxQ5vcmzoUBG2hKEiT0mBNKm5toTREm9JgHUqCt1IYuJ38QH0yfbfTlGJHVawZwcd/RdS5XxPn/hvSvVdRcnMTtRFbaI7QULmSn8ZsojthE13R3/Iq+ht6or+hL3Y1/arKPaF2by1DAuzFr6Y75tcM3F7FjBDOXaTNq7gv3c2CMaY7dj1jWeqIMtToSRIieNbTJUTwpAh3jxqMpG1iNGUdo8lrEKX+E0PJqxiM1mUgZrsKKrtvr+OFqpJwC4/i1Hkco8WzGC2ex27gZaIa/embGSvYykzZTuZq9VHWGSKv0mW+1pAPrXt4d98cRb0+4mo9JisMGCkzRFRihKjUiOFyI4aFj1XqI64QKgzVWKzcyHL1Ot7Ub+RNozrz9RrMVG1msm4n441GjDQYIarbjahhNwP1u+it16W3wZjuWlO6qk3pqjLlVbUJPdUmPKvax7OKAzyvduN+9Vn67gUjuh/C5MtAJjovMdK8j8FWF4aenKL7oTsP7l6hsTGY8sZb5DfeJO+uHwV3IqhrLaGlvYnHLRW0pV3lacFpXpTb8KRUi46y1fSWrmYgV/j9qzFfoMFyvjrzpduQC2pjuR6SKjN6y015VGlNc40DTVXO3C8/wtOSkzwud6O92pXH1Ud5WOLK/Xx77uVZ0VpqR1PFERpqAmhoyqWhuYmqe1UU12TT3dvKn34n598/y1X1gKqWF0FhFJpePkrgoxw+zv2XUVUD/i/uGlXK498ZXv6XN4z/J1fSAjD+7Zf5GRj/+PkNSsEdLYQviydZEE+jVIHADJLxER40VBEX4M3jmnwWRrtVHb+Lkklk01PIZxW8Fk+o2l3ks7OMLCwwsjDL8tgAS9kpLLq58t55D+IDRsicTVl2sGJhvxVyZwvmnC1Y3G/Ooo0hS3v0WLDVQ+moz9IJW8TXPFlOjWMpyg/FSTu+d9rFyuUjLN6vY3J2mr7pUe6lRlEcc5OGglQGnrQyO9LH3OQoczOTKASIkUmQCTEwgnI6J5gzFMwqRnneUcV1Xxd8rx1lTjKBbFLKnFjJwqxStVadk4sZH++nvrGYm8GXCI/05tHDKhQzgyjHh1EMDCN7OcRcTTl9Yad4dtOSqtM6tHuf4sWNW3QGRNAReIlXEReZTA3lXWsr78eVvJZ+qeWTKcWqzEq5fA6lXIlSoVCZg6RL00wtzjO7IGFJOcE7uZTXsvcqxXZp/AXLT+J4m+HIX4JM+auvDn/w0+ZTqBUrqedZaUzkTU8T72S9LCiFtfYccwsfkM4uMjjwkOTEAC5eOMDVK27kZIbR09mCeKIfodVHMSNGOTOLXC5UK04wI9yuzkwiEc8gnpxhdlqCfEZQaWUqKFSIhbX0l5kVC076GVXoubCOFtpyhDvCkcEBRAMDDImGGRzoZ2Swj7HBHoZ7XjAx0MXY4CumxoaRz8qQyWZ5rRjhzWw/i5IBlhSTvFlSMD8nQzwzwdjogCpcfET0kuGh7r9bMw+pXqvaXAR4HBpEJHzfQWEVPcDo0BdgFA30IOrvZmSgSwWM75dn+aCCRAkfl8V8WJ7luyUJn5cnef16jtdv5HxameTT8iQLr1f48HqRvgwvHlzSoenSDu547qby/BZKTmvSesOYB4EmtPvv5mWYAaIEUyQZe5Em2yBNsUOcastMpgMTWY4MpjnSm36QztRDtEbuV5la6nzsueu9n3vXXKm56EjJGWtyjn+5P3wUu587ocZU+GtRfEOTXN/dlAYYUh9kRkuwFU/D7XgWasdw5kmklV5Iaq8y3xrEcOFFniUepiXUnoYAa0q9DMm/qEv+JX3yvY1Iv7CbfB9T1RRcNaXougUFV83J9TYhx8uEPG9z8q9YkHHRiLjj2wlz3UyQy0YCD27k5oFN+O/XwG+fpmp8nTZzzVGda45qXHdSw8dODa89q/Gx+Q0RbmvI8lCjIXgHDyL1eBKpx6OQ3bT5baftijbtlzW4f0mTuxe0qTujTcUxLQoOqpPvvIkc+/Vk264lx249GU6bSLFdR4r1GjKs1pK7R408603kW2+iYO9mCm21yLHWoNhWnWK7TeTbbCTPfhNZ9urEWa0hzOwbAox/i5/xb/E3X81V46+4pPvPXNj5j7jv+kfcd/8T18xXk3RcDz/rdXjo/ws+Zt+Qc9GS28d1qbhuzdOUI/QUnqW/0ouOCj/Kki+RGHGO2HhPom5fIaIglltVOXiVpXO48DZGCaHsTgxn1+1IjAsTMayMR68uGq2SXFYldfL/RIzxT3GD/HN0B6ujGrEoCuFqewZhjyIJrPfGO98H+9se2KaeZm+SM/a37bBPsMQ52YaDt205nuOER7Urvq1HCXroyu3uw9yZOE3zwCFyHx/kSvk+9qYcYGuMC2apRzmQ58axHAcuFlhxrdyOwGpHrhVacCpBh5OJOpzLMeBMkSluhaYcLDTBIUWX/WlmHMi0wybJBr0QfUyijLCMN8MmyRrHpH2Yh9ii62fNrgB7tK84oOl5AP2As+y6dpTtl/dhffMoNv7HOZt8k8LORzSNz1E5sEDUnVfcqGolrO0x2YMKcge+J73rA/4NL9ntcxozP1Mcgk25nHKckPTL+IUcIvLWPm6H7qEgypzisN3k+muS47dFdceYE7CV3Jva5AdupihYg4pwbaojdaiO0KE8RJNC/83k+uuSH6hHa8Z+qmPMCDn+z8S4f02s+1ckXPyatCvryPPfTHWgOs231GkLU+NFjDqd0etUrujuqFV0R35DT9w6umLW0BW9moHENQwkrmbw9iqG075lOlcI7NZQuY+7IlfREbaantiNiNI2fAnljl9LV7I6HUka9KRoq9ph+pM3Ikpex2jSGgbT/on+lNX0x+kjSt7OUNrX9Kb8lq6kjbxM0uLF7Y2q/usnMUIrzXpVrM9Ahjrj+dpMF+sgKdFBVrYdacl25iv1eXfHitf3TFDU6yKr1UNSY8RkpTFjFSaMVJgiqjBlqNKUoWozpqp2Iq/cjLJSjcWqtbytX8+7po0sNW5CVqvJVP1ORusNGKo3RHTHAFGTIQMN+vTX6zPQYExfnRE9NUa8qhbGmFfVpjyrseJprT3P6px5UuNKT4s7oodejD+5wkJvAAuvrjLZfoLxB4cYfuhG30MvHrUGUX83jNK7YeTfCabobhiVd5Oou5NHc1MJ96tSeVwfSXvleR6XO/CiVJeeYi0G8zcxma+JtGArc4U7kRepIxcyMPM1kRfuZKTYkGdl5tyrTnMQLAAAIABJREFUsqOp5gD3K9x4WnKCx2XHaa86ysPKIzwuP8jjMnsel+3lUaUdbVWHaKnxprkumsaGXIqaaylpKqV3+Al//J2cv6mAUQkflKpV9E8fpfz4aZqfhHX1x7n/MgIwCp3Sfz+/rKb/d08BJn9RKf+PuaS/AONn/vaDMF8iRr4A4wSKmTFVr/H8zJQKumRCdIsAjmODtFUXEnz5JGMd91GO97EkFUwyUiQzElamZlgRC//xzzEutMDIJIhryhnwOMOUoyVyRxNmDpog3WfCa3tLlpyskDuaoXA0YcHRlMW9hixa6rJsY4DSTh/5PmNen3Bj5chx3jgf4O0+SxZcdyGOdkfWfY9R2RTTcwpk3Y9pKkwiNsiDzFh/HjYVMtTZhnikB9nksErtUswIt45zyMVKlHOLSKVjjE88IzrGU9Vi0vH8AdJpsaqpZl4II1fOIp6TMC2fYnS8j64XrRSlRTHZ8YCl/h7kT14wVNHMw6RinoZH8/DaEV74GvPAawctVw7R5nuVF0E36ApwoT/Uha6w87zKSma66xXz4nHmlRPMzY8zpxhncVbMsuA6VsUSKZhVypmdE6tUyDezo7yTTbEsW0ApW2BZMs4fJ+/zl9YAfsiy53dJe3md5MrrHB9+/6CEfxvp4LNslHcLM8jlYywtyVUROEP9vaQnh3PulDO+PicpyImgT8gwnHzMzMQTxBMvmBp5hni8g+nJl0jEPYyNdjA19gq5ZJQ56bRq7S+ZGEc2NYN8WoJCUB7FM/9lhH8rkqlJJkdHGR7oZ6ivj6H+PtXt4aDw7O9hpL8b0avnjPZ2MCpU+Y0LK2kF80olb5VjLEt6UE73sjI3zetFBcqfFcaxkUGVqjg89L8DxgFGRIOIhgRY7FfN8KCgNArA2MfwQC8jgz2MDr7i9bygKsp4vyTlw5KED0szvF+a5dOioDBOsbKiZGVlVgWLn5YnmH+9xNvlWXoyLtByZiONp7WoP6VF4cF1FLhuoN59B23XjGjx3MEDnx10BuozGmXBVKQFsoS9zCbbqsBRkuZAb6QZvTE29Cc40xG5j84YFzpjjjGWdQVFRShdCRd4Ee9OW4QbjxOP0p17kgep9jTGGVEZpkvhTWNK/I2p9DPhbpA1z6KceRK2n6GMs8w1BPL5RTJ/HshjvjmE3qwztEc70xLuRH3gXsqvmVPma0GprwWp53dS4GNK4VVziq5ZUuq7R6Uw5niaqtbUOZfNyPIwJcvDjNSzhiSc2EHUoY2EOa8jyP5bAvauxn/PtwTarOXm3jUE7F3Fzb1fc9PmK27arlW9H+a0ioxTahRd2Ehb8C56E8wZTrbiVZgRT3238+iqNg+vaNLmpcU9zy00e26n8dIOKs9qU3NOh8pTmpQdVaPo0EayDqiTsW8TqbbrSLNeQ46NGjm2m8i330y+gxa5DlrkOGhR4qRB2b5NlOzfRJGzBgUHNclz1Sb3yFYSHDcSbPkVobZrCNm7hkCr1fiZfcU1419zafc/4KX/TyQe2UagzRpu2qwhYr8GVTccaAw5yLPUk3TlnqK/9ByD1d48L7tBUfwFkiLdSUi8ogLG8OJ4/MrTOZoejl1KKAbxIeyID0M7LowdGTHsLoxGrzKCrcUZrIq/zz9H9vMPES/5H8GP+B/XitGM9cTvaQFRHfEENHpypewKexJPsC/rNAdz3TiQ6YhTsgXOSXs4ku7IyTxnXNIs8Kx3wbvOjuQXh2ieusDjyfNUvjpNQP0R9mcfZkfsQXRu7cE6yR7XTHtOZO/lXL4dV8ud8Smx52yaIceTdnEy05CjOcYczDbCMdMQpzR9DmRY4pLtgEOqI4ZhRhhHGmIea6wCRodER4wCLNjmY8oWH2u2X3NG0/MgO6+fYPf142y9tA9zvyPY+J/kUJg3yfcbaZyQU9Y/R+KDYXzKmrnR0Ezci1HSez+Q0fuJ268kuKRFYu5niY2fIScj9hGaeQnf4IOEhTiSEGJNVpgZRRFGZAfokOWnQ+7NHWT565Djr0XeTQ2KgtQpD91MffRW6qO3URWqTelNTQpu6lESYkhNtAU5ftu4dfxfiDr7FbHu3xDn/rVqbnuuJc9nHZX+atwJ0eBBuDpPwwWVcANdUat5GfZbemJW0xX9jWr6E9fSn/gto+kbGM8UZiODQvh27DcIwNgZuebLxH5NR+w3KsATWle60rfSk7GTzhQdulK06U/fykDaFrpT1tCZrsbLrB10Fe6gI3c9z9NW8TJZUCY30ZO+jhdpv+ZJ0r+oAsM74tfQm7qBkRwNJgo2M5GvznShFuIiHWQlO5ir0EVWtYOZim2Iq3argHG62pSJKnNGK80ZKv8CjKIacyaq9JFUbkNepYWyahPLtYLCuImVJg3mm7SQNGxjsn4X402GTLZaMNpsxlCjEYP1hgw2GDPQYEJfnTE9tcZfwLHGiBc1ZrxssOVlwz667xymq+kYg/fdGX94CfFTT94PBbDSc4XpR0cZbjvC6NMr9D4O5nF7KM1tYVTcvUn5vTAqmpOpaMqlqrmS5p77PO9/yqO2Kl403Ka3ypu+Eit6CzQYKt7AYOFGRCXbmMrfjCxbHVmaBuIULcZzdOkuNOFhqTUtVU60VByivdSN9tLTtAl91KVneFJ2go7qw7ys3c/Talse1eznfvUpmqt8qKuMoPRuFRV3yhke7+RPv1Py4/fKnxXGuS8tL/83AuNP//6ZH1UjBBb/Z5f0vGSSOQFo/kNhFKrwBEVpAvmEiNHOxyQFXyXE6yzdbU3Ix4eYE9bSMimvJxUsiheQyRdUUSYfXnYwGezP8AEbZp1NmXbQRepsgszRBJmNERM2+ow7GDBmr8eEzW5m7Q2YszNA7mDArLMhSldzPtlbs7zHhiVbG+adTJEe3oUs+gLytlok4xOMTkiYF1y84508bS0iKcqLoOtu5KQE8KK9EunoK5YlYuaFn21qmbnJRRQSJbKZKeTyEcrKU9nvbE507C2mpidRCKYY5RyzCjETShnjMsEZPMX86CCLr7qQNrfQn13M85hMuuKLeHIrl/bgeNp9z9Djq89g0C4GUy8y15TFvz0t4vvi47zO2s986VXedt1BMS1iUTmOUjnM/NwQSwoRbyVjvBNP81o8y7xkHrlsgcXZMd5Ih3knFYBxgiUhT3J2nnmpkg8TA7xvj+Gn+y786b4ny/dus/ywku9GhvgonWNlbpH5eQUK5SRK5Sht98q4euk4xw7a4et5koLMCAa6GxgZaOBeYzwpie5Ehh0h4pYrsZHHyE69QmF2AHfqkhnqaUI68YLZqV4UMyPIJsZQSmeRTUmRTgqK4rRq/is4ir8ojEJ/88/ANjTQz6gAcn2vGOx5yWh/F5OiXiZEfcxMjKhc7MJa+o1ilMWZVypgfK0UeqUVCGaq6clxRoYF+HvFiKiL4aFXKiVRAETVSlqAwqEBhgVgHBxA+H7CqMCxX4DWHob6XzE88IqxoVe8EXIeVQqjjI+CyigojEtzfLco5/OimJXXC7x+rVAB43crEyy9W+T9GylT5T68ur6Nl567eeqxk4aj6pQfXEeZ6wYeexvxxNuQZ976vLxmSJ+fCaM3jZi8ZcpMpAXiaCsUSfZMRVsxGmHNaJQdozFOTCW4IM27yLvmcBguBXEjTFSz0BrJYOllnuW48SjHmccF+2jLcqAx1p76CBvqgq1oCtpDS5At94Od6M9wZ7jwChMVN1h5lMjCvRBEhRd5nnKUJ0mHaYnaT2OoPU3hjjSGOalUxsKrJhR6m1HkbUmJjxV5l0zJ9TAl/7IF+ZcsyblgRs4FczLPmZJ2SjCcbCLRRY24/RuIdVxPnMN6Ym3XkOS4jlTn9aQ7ryVl3yqSnTaQsn8jeUfVqb+0labLm2n11uDpdW26/LbxwkeLZ16beeKtwYMr6tz31qDFW5N7Pltp9tlGk9cWWq7toOXqNu55a9N0SYuKs9soO7mVwkMa5DmrUXhAg+KDmyl21aL40BaKDm3h/6XuvYOqTNQ131P31tw7UzWn7sycOWeH7rbbAEoSA6hIFBQxYyQIogQJIigoEiTnqGQk5wwqUbKSc06LRUbEgNq53bvb/t36lr337HPmzMytujO36v7x1rcoigVFWeWP532f50kx2EGavjRZp7eQayBDjpEs2cbyZJpuJ8VEnngjWcLPbCLywlZijBWIMZQn3mQH0UbyRJzfRqSBLA/MlUmy3EOkkRz3LipQ7HaUlhhznsZfou2BKZ0Zl+nMsaUi3oY4n0uE+VoSHOqAT9g1vDJCsE8NQz/MBb0IN1SC3VAK80chNJDdMeGoJIegmR2ASvo9vgzO5D971fLvXB/x724/5t87pLPJ0wajbH/cG/xwq3HAocCek7GX0I+/iGGKAUYpJzlzTwej2ONcjNPHKPYk56N1cSw3waX8HGF1FyjovUJ5nxlJjca4lRhxLukC+0JPs81FDaW7apyIOsr52NMYJ5zBIuUclkknMb13AKMINQyi1Dh7X5VT9/dz4r4qZ+M0OB+vK1EYj987zsFQXQ5HHkIvUocj4Qc55H8QdTdtlJ0PonD9EAr2J5C/do59Luao3L7MvpsGKNue4rDLFU642XH1figl4yLyhlaIezaNa0k9joWl3Ch9QmDzPJEdrwhoHsUyNxFdjxOc8jiEiddxPKItuBtkhI/3aYI9j3Df6yCJPlrcu72LiBty3L+pQOyt7STeERRGOdI8ZMn3VaAkcAfFfooUeMmT67mdFFdlEpx3knJHmQcuuwmz3kyg+QaCrb4k2GoDgRafE2T5OWGWnxN/bTM5t2UpcpHioetXNPlL8SxgI61+n9EZ9DmdQX+kK2QD/VFb6Qz9iv77UgzFSDEUK01HyBc89f+MtsAvaQvcRLPPBpr8/khr6CZaI7fREinHsxglnsap0ByrytMETTqSD/IsXpPWBHVa03VpLjhLU4U5jzK0qU5QpD1WkXZ/JbrCdtP14I90pPwnWoX7yKjN9MZJM5i0leEHwkhJoHEqbTtTaTuYSNnOaKocw6nyjKTvZCR9D0MZqgxnaTGQpSUBxv5cbQYLDzJepIOoSAtxoYrEHT2fv43loq08L5VlqVSW+bIdzD/ey3yVFjM1RxmvOMTIQx0GywRw1KC/VPM3aFSjo0CV9kJVnuWr0lakTUfJEYZqjOl6aERnqTFDVRZMPLFi+okF3wy68ab/JpMNlxmsMqevxpHOWheaal0pf3SLwgovciuiyHiUQkplAbGNFaTWt1JUN0hFZRd9LU/prYqgPvUYzSmytKf+ntGCzxBnyrKSvosXybt4HqvIQuIeRh7spzVViyeZR6nIOsPjbEMeZ1lRmelIdYY9dRmWNGQa0ph9nMbcg9Tn6VKbe4bKnEuU5dwgsySFvPIMhoZb+eH9Mr+8W4G3y7+pgDP8uj7Nx7eT/Pp29p+pi4La+P9bhVEAxl9//vq3+ZZff/5WcsMowOLsxDDzk6MsTo4xL9yqTQmmiSmWRWPMDHTSVJ7HgzAfsuMjGBUq3caHJNC4PDHHjGge0dICS1MjvMxMZfqSARM6SkwckGVcV4Fp7V0sHdzHkrYys4eUmTqkxNSh3Yh0drN4UJlV3X2sHt3Pc301Vs8f4GvT4zw5rU7WaRVKz+9j5IwSixdP8jwojPWng0yPzjIj3NCN9zIzJqw6KynOicTX/TJRgQ48zI1ltL2R+cFhlofFLI8tSqBMgJ752QmamiqwsbuEgfFpOrpamRLMHUKGoGCemZ1jfkrE0sAIs3UtPLv/gNaQOFp87lPnHkVLwAPqfZKoCoihLdyN9RQjvs/V5039XVZaInjX6M3POYf45oEKz3NNeN2fx/zcBKLZcabFI8zNj/F8YZxX4mHezIzzQqivm1lEPPuc5dlRVmcmeCESsSqEii+MMze/wOL0Em9Ghnj1xJ/3j/bxvtmWt/1lrI+0sTYpYkm0wpz4OYMjI0yI+khK8sPRTh8rUx1u250jLc6DlpoUyvKCCfO7jJ/nBVxu6uF0XQcHO6HZZT9Odtq4Oh4mxNuIMD8zyvOD6WsrYXrkGaLRXsRj44jHhHtGEaKJcUTCzeLkxH9ZSU+MS/qe+7o6EaZfUBZ7uhgUVL9uYS3czkhfl0RdHOrt/KQwCpFHguNc3C8BxuXpPtYWp1ldnGNWNI3QBT3Q181gfwfDg+0MDXT+V8AoKIsCNH6CxS76eoQRvqegbArqYifD/V2MD3Xz7uUi366v8J0QqbO+yPfrC3z7+gU/vFrlx1dLrK+/4e36Gt+/EfPj+jQv36/y6sUY82W3mfTbx8htZXpu7KDJWoYy4y/I0v9H6mwVeeqwh1aHvXTc2Ef3TRV6bu2hzVFRMp3Ouxhw38eguypDHuqM++gwFXAEccgJlhLNeFN4k/WSO6wWOPN1jR9va3wRFTjSnWJKc7w+z5LP8CzlLC0JZ6kJP0qF/yEee+lQ6qJOpYcuT/xP0RlrRneSJR0JFgymWtKVYMqzGCOa7xlQEXiCIk9d8tx1KHA/RM4tLbKdNEm31yBDiNex1SLNRpM0a01Sr2qSbKlJylUtki21eGChSbKFOklmu0i8uIPYCwrcE4wpx6VJOr+dNENFsoy3k20sS5ahNLnG28kzVqDgoiwPzWWptJSmwU6G5mvbeGq3jWc222izlaPVXpYmh23U2W+lxl6GSns5Kh3kqb21gyY3ZZrddtN4R5H6W9upddpH5XVlKux2U2mzm0rr3ZSbK1JsJk/RZQWKLXZSYK5IoYkMhcbSFF7cSv5FaQqvyFFouZ3sK3JkmcuTbCpN4kUp0q/Ik31FkYzLCqRf3k6KmTwPLsmSckWBx64HSbFQJOaiNJVeerQnmtGWaETrgwu0pRnTkmZOQYQZUXeNCfWzxj/kOj4RDtxI8MIiOYATYTfRDrmBcuBttgf7IhUYiFxkJLtjA1BJ8GBfoj9fBkTxDx5F/Jubefzv9kX8nzap/IODKRphDliXOePW4IhL1U2ulTtjVWyDdZEZlzP1ORctKIzanI3QwyThLFdSz2ORfZYbBfq4FxwhtPwYqY0GhJSdwqPUGMtcM47EG6PkrcPOO/s4EHCIE9FGnE80wTjRCKO401yIOszZcC1Oh2ugH6mO/n1NTsccwPDBQS6ln8Qw+TSn406jH6+PQdo5Ticc5VjUQY6G6nHY/xhq7kfZdfMoCtdPss3mtERhVLppjJLjOfbYn0HzpilHXOw45+1OeHUV2f3zPOheIKCuF5vcQmzzH3KnchDvhhluPmzlXGIkp4OvcNZHH1M/fW6EGeIRYshdL30C7p4g0vMYcd66RLnuI/zGdiId5Yh0lCHGWYYHd7aR6SlLcdAOHocp8TBoB6V+CpIKwHS33aS7K5PmqkSaqzKJzjuJsttGpK00EbZShFhvxO/KH/E1/YzASxu4Z7WRGMs/kOn4OTW+W2kJ3EJr0Jc89f0nmr3/Ay0+/8gz/y9o8v69pN2lPXgD3eGb6Aj5io6QTbQHbaQ1UJhNNPl/TkvwRlrCt9IQLkvDvZ3Ux6rwJE6L2gRdapOOUZt0krr4U1Q/MKU87y5PGksoLwukKEmf6vB9NLrr0nz3KE/vS9Oe/Du6YrbRfm8znTGb6Y3fwkDiZoaSNjMQv4mxZBnGkmUZjJNmIHErfYJ7O0me/uRdn4AxW4uhHG0GcnUYyNOhP1+HoXxdxgp0mSw8wHT+HonZZaFIluUSGZZKZXhesYPnVUosVqoiqjzC5KPDTDzSZbhMm94iNQbKtOgt0aCrWI2OIgEY99NZtJ/OYg3aCrXof3wKUYsFg5UX6Sk1YKL6MqIn5iw2XuWbYVe+nfBgttmG4QpzRp5co7/uJs+e3KGq1oeimiiyqh6QUZ1PZnU1OU0dPKjrI+OpmMzGaRLzHpOb6kN96gkmsr5kLf/vWMj+jKXMraylb2M9RYY3aYospe9hNEOdtiw9nuSdo7r4CrXF16grcKQu9xp12RY0ZBnQlH2c5lwd6nO0eZJ1jCdZBlTl2JJbEk1Jeaok+/ent6v8+nbtN2AUVseiT8C4Ljzn/ucDIz+/42/nV6Ge7M9v/9X5+Ke3SOa3z//t1/33Xn96T+F9/2YEYPzl60/z87fw87f8+PUrFqZH/wswCu0uU4J6OCPJNpSojpPDzA11kxwZgL+LA0+rSpkb7ee5pEpQzPisiInFCVbGu1iLCUV05jBzBxSZPiDN1EF5CSi+PrCf9QP7WDu0j+VDe1k6tJfVQ/t4o6vKt0e1+OakNt+c0+WNsR5DJgcIPbUTe30FXE7IUHlKkRmDY8w5u7NW2sDCqBjRzCdYmRVCmsf6GO1v5MnjZJLuu3I/8AZ5SSF0P3nIwkAvy6PjLE3NMjcxhXh6ku7uVtw8nDiop0Hpw3xGx/okZg4hnufFyAzL7cMMF1bTm5BHk080z3xiaPKKpt43lra4PMaK6plpaGOlNovvS6z58PAcKw32LHfe5U2LHR/zdvEhTYZXhXq8GYhnblaEaHaW8ZlZSWXirHia5ZkRns8MSQK+Z2dnmJpbYHFexJJYCBJfkdQtzi2OMT8vYm1mlvdDHSyXO/J1pSwvG0x40VfI+mQ7a9NTzE3OMjUppvFZI/fifLGxO4mttS6uTidJCLciI+EGKTH2RAZexsvlDF6u5wjwMiEq1Jr4+44EB5hzy1aHm1Zq3LyqjqvjIcL9TUiLv01laTwjvU2Ix4cRj01Jbhr/ojAKd4vCa+EpQOTY0KBkJd3f081ATxcDgsLX1U6/ZC3cxZBgQOnplKyJJ0aHJMHwi0K0jqiP59PdvJwb5eXSDKtL84inpxkZGpKsmoVInOGBT8D4SV3slaiKkrtFCTD+pjD2flIYhXW4MIN93YwN9TM9PsTs1Ag/ffOKn39Y55cf3vDxh1d8/OElv3z/nl+/fQ/fvuHHH37gxx+/4eP3q/z6wxLffHjD99+KedPgxcu4A6yF7mchQIkprx30u8jQ5riFXpft9Lvsos95J31Ou+h32k2vqxJdLrvpuaNE728z6LaXgTt7GHLbx5inGhPeGsyGHmMl1oAXiZd4kWzOq0wbXuZcYyXbhunUSwwnnmc0xYCxdAMG087QGXuEJ/6qVHooU+W+l1pPNVqCDzOYaEhfoiFt90/TFXOWnvgLDKSYMJh+iaZ7p6kNPcYjv0M88j5Ipfchanz0eOxyiAJbdXKvqpBvo0a+tTr51hrkW2tKJttCncwrqmRbqpNpuZ+MK/tJv7SPVGNl0gyUyDfbT4HpXvKNd5JnIEfeha0UnpOmzGAb5QbSVBhvoe6yNM+sZWmzkaHDRoZuW3l67bbT56BI1w0F2m9s59kNRZocFWm4qUijsyKt7rvp8lam8+5Omm/J0nhrJ01OO3jqvItWZyXabirx7IYSTdd3Um+/gyf2O6i0kafSWoFH5jKUXpKiyGQzxWZSlFjIUGSxjQKLreSZS5Fltoncy1KUWslTYiVHua0ijx2UqHLeR4vPQbrCT1J5Zz/FjrvoizlHZ+IFWuP1aYo5RlPCaZqSzcgIMiTU3ZBA36t4B1/HNfQaFvdcuBDtytHQa2gGWLPDx4Ft/t584RvEV4HhyIb6sDP0BjvCnPijpzf/8XYa/9Ypm//DoYh/a5vO75wsUQm2xyTXljsN1/FouoNd6TWuFl7mWqkJVrn6XErWwzTxOIbRxzFNPItJoj7nY3UxidHAJl6V6/H7CC45jlf+cVyLhIo/cy7nWnIs+gyafjpo+OpyJPoyBqk2nE+8xPl4A4wSz2GcqM+F2CNciNXDKOkoZplnuJJ1EptCIyxyTTDJMOFCygVsyi2wKrmEUao+F+LPoB9xBl3/M6i6n0XF1YidNwzY7XyRfXdM2XfbCBWnC6jfNOWgsy1nvd25W5BORs80qT3L3G+f5nphGTb5ZdiXPONW5SC2RY2ciI7gUpwrBoGmXA4xwiZIH7cwAzx8zuDjfpIIz9NEuesS5a5OuNNOwq/Lct9JnkTX7WT57CDfT5EifwXKA7dTHqBAuZ8cJT7yZLpvJ8NNkbQ7O8j02EP2XVXiHBWJvi5PlP02wu2kCLD4HB/TL/E1+Yogsy8JvPiPJF3bQNndrdQHbuNp0GaeBvyRZp9/oNHrH2jw+iP1nr+nwfsPNPl+zlP/DbQHC9C4RdIr3ROxlY7QLTT4fU6d3+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34EW7PT9OevL1kAuimkvMNlxlssGe4WY3OloCqW2KorA2mvzadIqrKshraCC5pYOoxn6iW0RkPRWRW5BNRaI5ww+2s5717xBn/Y75go2s5GzgXd5m3mZu4nX2duaz9tGXoU1LvhD3Y0F1iSV1JVdoKLagpeQKLYWGNOcdozHnAA052tRlHqE27TTVmeYUFPtRXhbL2EALf5LA4htYX/5kcnkzza9vpvn45r9WFyUK428q498qjcLt4l+idf5bz7/eMP5L0BOg7q9g+BdA/OtznV8+rPPxT+sSoPz0te/h5//R/A0o/gUa/xvAuCga+2fAKHFBC1WAommJI3p5epzlyRF6m2oIvXub6IC7zI/0sDI1zIx4nLGFccbnB1kcaGY62APxpdNM6ykxqCXN5FFllo8e4MURHVaPa/P8nB4rRkdZMjzK8oUjvDE6yTvj07y/fIGvbUxYczBl2N+coEsHsTXQwPrMbryObCbPUI2RMF9e17ewNDKJWDyGELsXhWpoAAAgAElEQVQyMy5mdlIAmUFEY8Kd3CNKsiOI9LMnPdqL7rpCpntbEG4zZ0ZHmB4bY2x0iJLSPHR09xMS4sFg3zMWpsZYGZvkZeMgA0mldEVl88wvkafesbQHP6ApNInR4moW2wd4PjzJysQ4L3oe8aLEge+fXGGu8Sqz7fZ83WnOhywZfkr9ilf5u1lrc5PcL87NzDEtXmV0apkJ0bzk51+YG2RhYZjZxQmmFsXMC8ra7Cri2ZdMCyv++XGW5sdYn+7nu/5HLBea8H3FVtaeXGCqIYZvxc94NT3I9GAfzY01RN73wdL2JNa2h3F2PsmDeHuiQ87i46qLv/tJgjwvEORlSnV5DH0d5YwN1DMx3MxAzxMy4u4QH2qNq4Met+wP4OKog//d8yTFONNQlcn0SBezY6OIJ/6iKn6CxL+ojX8BRsk6WjCeCMDY1UpPxzMJNApKowBwguooAOTk2DBLsyJW5kUsTnSxMtXN64UJXi7N8mJpEfG0SNINLayaBWAc6u9g6Dd3tACNf4FFySpacrv4SWn8dMvYw3B/H5Ojw5JooAWx0I8+wZ+/W+fXn97x609v4ac38NNrfv3xGxAaXn5Y58OHD/zpw/fw0yv46Tnf/fyOP/9pkXfNXrxN1uT7Byp8k7iX9XhlXsYp8yJ2D8/v7WExdA9z/kqIvZQQeSox6LmbHvdd9LjuZMBDmTFvVYbc9jB4R4lBl10M39nFkMtORl2UmXJTZcbrAIuBR1iNOM2rWENeJlxkJc6ApdhzLMWfZyn5HPOZJ5lJPUpPmApt/kr0harRH6HJwD1txhKOMBB9kNZgVTrDdJhON+B1lT1v628iLjZnNNOYvsQzdEefpDviOL3hx+j2P0bzbR2qr6tSYbuXRzZ7qbqmRqWdGo+uqlBqvkcyJZYq5FmqkW+hTr65OgVXNCi+osUjS20eXlGj0HAHWae3knNaikfnpak1lqHWeCu1RlI0m22l1UKGNksZOq1k6bFRoN9uB/32O+iyk6fTfjut9ttpsJWj1laOGlsZ6q7L0HpnB53uO2lxlqHpliwtzrI8vSnLsxuydNxQoNtpB93OO+l02kmr43aa7OWot5On5qqc5Na03GwTJaZf8dhyK4+ttlJmsYVyi82UmG+kzHwj1dbSNN5QpM11Dz2+GgyH6jISeYTR6OP0hB2kPUiLscTT9Cbp05lwjGexejTEHKXhgSn3XI/i73oBLx9L7gTacTPMDtN7tzgRfgO9YCt0gizZ5eeAtL8v/+QVwn/wCOILT1dkvKyQ97XhCy8v/uOtZP797Rz+/nY5/8k5Hyk/Z/YE2XI65TIWxSbcqHTAutACyzxDrAvOYp6hx6UHBzkfdYAzYTqcizrCqQgdDgUoc8J/BxdDlbgSuYfbGbrcyTmOW5EBruUW3H5sj32xLWbplzkTZ4J+0jUu57tgnGGLSYYlFrmWXM64iEnKOYwfnJKMRa4RlrlnsCk0xirfDLNsM84mncW63BynJzbYlF7CLN2QM/dOoxd4Bh0/I7S8TVG+bcQ+V1PU7l5Cy9sMlVsG7HO4iLqDFcfcnHBMCiWze5yM3lUSuha4WVKBdV4RVnk1XC/r4FppC+cfPMA26z5m929iFn4J84DjeMeZ4hNkiN/dc0R4XiD41kECbyoT5KBAqL0MCa67yPBWpiBoL4UBOyj0laHYdxvlfjKU+8hQ4rWVQh95stxlyHLbTraHElkeKiTfVibBaQf3HWSJtJcm2PpLAsy34Ge2BX+zjXgZ/iORlp+RdWsLlb6yPPHfQkvQJlqDNtDi9xlPPP9IrccfqHb/PTUef6D27h95FriZznAhEFuW/mg5+qJlaQ74iifef6QhcCONEduojZSj6r4yj2K1KEs4TnGSAcXJZpQnXqYkzZzUrGskFeSSXtROTm4uhalXqU5UoSZkJ0/85WkMkqH13lZ6EuToFqAwUZqRNDkmMhUYfrCN4SQZhpPkGIiXYSBhK92x0nTHydEVr0h30h4G0jUZyNJmIOcgA3mHGMg/RF/eEfrzjjFadISpkoPMlKozV76X5Ye7WXm4g9VHO1mr2MlqpQrLtcdZrDnG9KNDjJZqMVyqxUDpAfpLD9AlKIoFarQXqkuCvbsLVOgsUKWtQJ3Jhgu8HLBn7pk5Aw/PMlZhyGz9FeYaLFnrdODnaU/e9lxjqfEK4nobJptcGO8IoaM1nMq6AEprwymtyaew8RGpjbXE1DcS29hOQsUT4pIiyIm04lnsCd4UH0NUuJ3RvA3MFm1grWQDy2n/mVeZm1jOUGQkdT9tOfrUFlyiotCAmpKTNJSfp7XChLZHF3haeoKWokM0FxykKfc49RlnqE43oajwBmWF/kz21fHz+hqs/wUYhXX0JB9fiySd0pIg739hevmLCUYCjL8ZYD6+nuNXoVrw/8H8K6aX31TEv0Li3378vxYYhRxGYSUthDbPjQ+zMDEqWUkLTlgJMApRM4L5YXKEiZ42UqKCifASuh7LWRzpZmpmgPG5QaZn+pntbKT/XiAjLjZM2hrSb3yIAQM9RgxOM2J5kQ4HE0ShLjxPCWTxQQCie3cZ8LSn89ZVRoNdWMuJ5pvqTF42p9MTf4/oyxY4nT+K6eVdnLm0lchIGzrrilkcGWBispPxkSFmJsSIJ4W1rmDIGGFpZpiZ0VYaKtK5F+RITIgj1SUJjPc1Mz8l5AZ+6kTu6n6Gvr42LjevMNTRwOrEGLPP+hiPL6UvOJM2nyQa70ZT5R5BY0QyS81dvBybZH5iHPGMYC4RALOJ163xLFXfYKblOtPNFrxuMuZ92k6+T9nGy4ytiItP8nKgmlfTI8xOLTIpesnYzHNE8yLml4ZZWBJyGYeZnhfWz2Jm54SWnJdMzq4wNTPBc3Ev303X8afeeJZzjvK+UI439Ras9mTwcqiC56NPqSxKwvWWGebmh7hmfxgvbwP8fI1xdzmG310d/D308PfQJz/9Lp0t+TyfHWB1fpyVuWmeL3yqRZyf6KS7uYC8VG/uh1jg7X4KV2c9AryNiIm4wUBnNaKRbsTjI5JzBQEQBaPLX1bT0+PjjAz0SwwvgsI4KABjx1N62lvo7WyVRNwMDfZLQE9YM0+NDUtgcVX4PYx1sDLZ9RswillZWEA0Oc3wgLCS7pOA4pAQrdMvrKeFmJ1/Doy93Z30dHfS19vN0EAfYyNDkhrLBbGIpfkZloXKygURf/7+XwHGn97Bj2/hhzd8+PATf/rwA3x4DR9W+eGXb/j4y3O+a/Pj6yxNfsjazU+5yvyYt4fvc/fwXfYevk5T5uukfbyPVeHdPRXWI1RYjFBnLkyd6YD9jHgo0eOkwICzIkO3djB8azujt7cz6bYD0e1diG7sYtJBkSnHncw4KzPnqsqS1wFW/A7xKuQobyNPsR57klcperxO1WMtWZeXKYd5nX6U5YQDzMaqMRevjjhOjZlYVWbiDyJK0mMm9Tjzeed4XWHOUpER8znnmU8/y1TsEcbDtBn112bES4cJX1363TR4ar+bBmtF6qy2U2shT4P1LpptlaizVqb4shLFl5QoMlWm2GQPJSZ7KTZSpsRwF/lnZMk6sYm8U5upuiBNo6kszWZyNJrK0GCylVZzOdot5Om8up1uG2EU6bgqT6OZFNUXN1Fm+CVFhl9SeHETxWZbJM7pNncV+v016fVVo8tvD60eO6h3lKbWZiNNtlJ0OMrT4aBA+3UF2uzleXpNjpZr22m5vpOma9tpuqZA3dVtNNrJUWe9lcrLX1F55UueXN3CU/tt9N5WZNx3P+JQbWajdBHfP4w49ggzcUdYSNVnIe00M8knGEs9yWjaCfqSj9EUo0ddohGhTgfx9zDijpc5tj7mON53xCDiJkdDrqHjc5FDgWbsCbzBF56e/FuXQP73W4H8p9vOSLldQfauFX908+Q/u6TxD3eL+J13DV/6PkIl0R+NSEfOpJpjnHWBS9lmWBdcxjzrDMZJ2lyI2YdRnBoGgnM5XAv9cG2OhWlwMGA3ej4KnA3czdXEQ1xL1cO9+AIBVeb4V1nhV2OPf/0dXB46cSXDlvPJDlzOu415gROWhQ5Y5FlhnGKASboBF1PPYfTgNFcyjbDMOYNlzgUsck0xTjPmePRRbMqv4NriwO06O64VW2AYd54T4ec5EmrC0RAL9rsboeZpipafGdr+Zmh6XkTpugEq1y3QcbLD0NuOvN4Jikbekdy9wp3yWmzyCrDJr+LGww7c6gcxycjBoSSXK0m+XAgyxTTgGP4p5viFmxDgbUyk10XueZzAx04RP1sZ/K2liHPdSbLHTrJ8dpLjLUeepxSlvtuoCpKnNliB6kA5yvxlKPQWgHEbaS5ypN7eQZLzDmId5SWVgWF2Gwmy+YIQa2kCLaTwv7IRH9PP8DP9HdG2X5DrKs1Db6HfWZanIdI0+n1JpdvveHxHmN9T5fYZNXe/oMlvE63B0rQL0Tn3tjEQJ093pCyNvhuo999AU/gW6qNkqInexeNYDSpSzlDywJisWBOKEy9Rkn6KzGwtUgqcSCuoJ6uomZyiQIqLFKhK+Ueaw7fR7LeDusCNPI2Uou2+FH1Jsoxn7WAsU5H+BGn64rcymCjPcJICY6mKDCQpMPhgJ4Mpe+lP2f8JGDN1GMg5xGD+YYYK9RgoOMpAwTFGio8yUXaI6XJNxOX7mX+4h+VHe1h9pMxahTJrVaqs1h1hreEE81W6TJRrMVamzXCZDv2lOnQXH6C9QIu2wgN056nSna9KV4E6z4TXDw8z8/Qiy91WjNZeYPjxWUR1phJgnK2zZL3bnp+nXFhouMRk5WWm624iavWhv8md1npn6hrdKGyOp6gpn7y6R2RWlpNdkU9GUTh5+V4UpDhTleLBdyPNDBSfpa9gF6MlCozmfcFs9u9ZSv+MpTRpJlN20Z6qTV32GaoLT1BTeoD6cj2eVpymreoM7VUnaa/Uo73iCE9LjlOf/akZpiT/IuX5zkx0lfPxzSq/vn4pyWD89e30b8A4w8eXK5Ig778A4r98/r8Axn++fv74578FxH/5+n89MAqROjNjg8yODTM/PioJcBZuGOenhTgVoc1jQnLfuDI9yuPcNHxu2pIeFcDKaCcLs8OS2jnh7m55YIS51me8bmvkm4bHTMeGMRToy3B4OPNlhSx21zE30MDMcDPTw82IhpqZG3zK0nAHy1O9LM4OIhb3sjrRzLc9w6zW9pIdEo6tx1kMPLUwdNbG5sZZbjldJjzOheq6PCYnepieGpI00gjVhbOTQhzQEFOjvXQ+qyA5wY/IkBvkZwTR3/lEYraYmZpgcKADD1drrhgcoiIznsXObrpyHjMQmkmX7wOe+iby0C2clrhMVjsHeD4qqLAjzC1MMSEeZnJ2mAXxIG+mOhA1JzHz1AdxvR2vai14k36KN/H7eZ+xnZe5KiyXOfJNXz5roz3MTy8wJV5hZl7E3Lxg/OhlSTzIsniCNZFwwyg068wgFkLRp6d5Le7kJ1EBP3S7s5R/mPWCo7xu8Wd5uIKlkTqqihLw8bDghuNJrtkfwM31MDfs1bl9XRtXB13cb+rhc+cMD/NDEY00Sb7X6sIML5aWWJ5fYmFuicWF5zyfm2d+cgjR2DPaWjKJjrLC/c5R7rqeJDrclqKsUMb76pifEioDPxlfPqmLwj3jOFNjYxJVr7dTWEN30t/VQW9rg0RlFNTGfiH2RoC9wQGGhwaYnhhleXaaJaFlaLSD1ek+Xs9PsrYoZDDOSyJ9hgaGGOzrZ7i/9zdo/FeAUeKO7kGARuGWcXx0hFnhj4cZEUKvuLDyXpr/7wHjOvz4Cn58yYcPP34Cxh9fw4+rfP/zN/zy8wrftfrxPluT7wqU+b5ImR9KlPmhWJkfCvfwoWA/H7JV+SlFlR/i9/Ptvf28ClfhReh+XgSr8SJIg7VAbZa81RDd3s3EDQVmbiky67qDaUd5xm1lGLPZyoTNNkT28szeUGTeeRcrd/aydleV196avPLT5EWIKi/DNFi/d4C3MQdYj9XkdYw6y5HKLIbvYjFiJ8tRuxFF7GYyShlRghoLmbos5uixlHuUN8VnWc/VRxyhylzofpaCNVjy12DJT5Nlfy0WfDSY81Jn1lONWU/hqcG0qwrDznvov6VO53UVmq2UeGKqSLWRAnUmu6g13k6NkTwV56XJP/oHio79nvKTn1Fx9ksen/uSx2c38OjsFzw6u4HKCxt5fH4Dxad+R6H+7yk89zn5578k13ATReYKEpd0npUiD4w38cD4SzKubCbfVoYSJwWKr8tQZC1F2VVpauy203BtBzUWsjwy2UK58WYem26l5vJWmq/K8dRWgY7rO2m1k6fLcQfdjoq028nQaS/H0K1dTHooM+OjxFzgPhbD1VmI1GQuSoPZaC3m43WYSzzIbOJB5pJ1mcs4wVyOPlPZ+vSk6FOXYEjEnaMEeJty288Km8CrWITbcCLQloO+lmi6nkXz7jlkXS34v24683c3/Pm7G0H8vfMtpNwtkfOy4zOPYD73LuWzwAo+C6jlK/8yVB/4oHXPAYOMq1gVW3A69gKGCfoYJx3BKEGLiwmqXIwT5gDnorQ4EaKGXvA+jkXs40zEfozva2GZcgzbrFN4VpgR8sSKiCc2RNU7ENnoRki9D+4VXphnO2NVcAuHCnfsHzljknWJc0lnMEo9x8W08xinnMUs/QJm6ScxyziDec6nlfSJmGOYF5ngWG2Jc+1VnCpsMIg7w5GgExwKOMexsMtoeF9E09cETV9jNP2MOBRghobbZbRcbNFxsuH0bVMyWwcoGlgnpfM5Yc3d2BcWYp37kBvlrfi0jGGUnI1dUSlWWbEYRtlgFnGG29EGBEVbEBp4hci7JiT6nMXbWg5/222EOyqQ4KZE7C1ZUtxkyPKQJsdjE6U+0tQEy9MQup26EHkeB0tR6i9NrocUabelSXaSI+GmHDGOMty7LkW4/UbCHb4kwnYzoVabCbbcRJDlRvzMPsP/0j9xz/ozMpw2UuEjS5X3Vp74bKbe5ytq726g0vUzHt3+A49u/5Eqt8954vkFT4M2SUK7OyI2MRyjKFlNPw3+kuaQDTRGbKLuvgJVMSpUJ5+kPNmY7BhjihINKEs7QmHafnIzT5OenUhyURMJpSU8KL3EoxwZOuO20R0iT12wFI1C3E6kFF1xMgylKTKVs4fR1B2MpuxkLFWJ4Qe7GBccwxlKjGXsZShVheEMTYazDjKYdZD+7IP0ZR+kJ0eHnpyD9OfrMlqqx0S5LpNlWojK1Fh8rM6Lak3WqtR5Va3B69oDrD05xMuGIyxWH2L60QEmHuowUn6IgdJD9JYcprtEj87iI/QW6NBbqE13oTatBZo8KzpAX9VJng/YsNpvy2SDscQh/bzNnlcdTszWXeL7MWfeDzoz13iNiWoHZhrdmKh3YKTenO5GC0rrPSiqiaCwKp3CymLKnpST+/ABOSVR5BaGU5B3n762OkafBNGSfYG+h2cYqdRmvEiW2ezNLKRvYTpZls6E3dSnalKTd4CqYnVqSnSoLdGjrkyPhocHaa7QpK1Wm666o7RVHKM2/zDFOYd5nH+V6Z5CPr5Z4tc3a5/uFd9O8nF9nI+vxXx8ucqvwuf+ZyuM/+3187+EReHj//XA+F8rjGN/zdqbFYKwhWxGIdR7apSR9mZy48KJ9r7FfF8zy6JhXkxOsT46z9rICiLREhPCf9ZTY7zs7WWtrZPZjm4WBkZYHZlg8beVpmhyipnxKWZHp1manGNetIhodokxsRiRqIe56UXE42sM9o5QVZNCeu4twqKt8AqywM3fCid/E7yDLcgvCmdouAHR9DAzUzOIBBPOxDziKTGjQ310tNWRnR5KiJ85pQWx9LQ3I5ocZWq8j+Yn+Vhe0CHMyYbB0sd0pZTRG5JGs1cMlZ5RPAyIZrali+WRMUmY+ezsODPzY0zPDUugcVrorZ4QsTjczvO+FOZrb7H28Bo/lbnxXcZF3ibu4HXiRlZTVXld6cSb3nKWhVtAwSQk6boe5PlMPy8mBng+NMjb0TZejT1lZbKHuclxFidmeD31jPXB+yzVGrFUfIw/1brwrq+A8aFmivMTuH3bAmvbk1hc1cD++n5u3dyHg9UOXO1UuWmuhpvjeeofpyAaeiq5m1xbmuf5/BKLc8sszK8wv7DC3MIyi7MvWJxZYEE8ypy4lYa6WHy9zuB66zABXgYk3rtBT4vgUu/8q9lFAMdPsDjKhJDB2NdLb2cnvYLxpbOd/rZGSZyOAIy9PT309vVLZnhoENHkmEThFCB1Ubh9nRnk1fwkLxZmWZlfYHJsksG+QQb7hR5poRpQCOv+FNj9twqjAInCx8ODA0wIK3PhD5w5saSRSFAYhfaepflpluem/nWFUVATf3oBP77gw4cfPgGjZF394hMw/vk53zzzYz1Lk7cFSrwrUuabkj18X7aXD+X7+aVMg18LtfiYpcXPyZr8KVaDDzEa/BCpzjcharwL0OCd3wG+DjjIq7vqPHfZw/M7Sjy/s4uFWzuZuaHI1HU5JuykmbDZwoT1ZiZttiC2l2HZSZG1O8q88djPOz9N3vlr8i5Ik3ehGrwLV+NdpCqvwpRZDlRg3keaWa/NTAVsZTRQmokIecQJykwn7mEhVZ23+Uf4OucIL6JVeRW1n/UwVd6FqPM+VIO3weq8CVTldYAqbwLVeRukyXqgJq/81Xnpq86anzYrngeYd9NEfFsTkbMw2kw7azHppMGw/V5azbbRYCJNrdEWyTq6ylCKSkMpHp7fROnZryg/v5GScxso0P8Duec+J+/iFnJMtpJqLEWqmRwpFjtIslAk0XI7ydY7SLHeToqtAom2siRYbiXFQoZsCzlyL8tTeEmOfMNt5J6TIu+cNIUGspQbbOTJpc00XN7CUytZWsylabXaSredHEM3djB5Zw+LPhqsBWuxFqbKath+VsL2Mxeyh8mAXUwE7WIyTBlxjBriOHUWUw+xmHGUhazjiHP1mSo0oTbuPAl+5wgLvopn1E2sQ2055WmAnp8Vmh6XUHU6zl6nI2xyNOLfO9zg724G8XdOYfy9iytyvnbsDnJmo28sXwVU83lwNZ8F1rA5qAS9vBCOJN5CP8kMi3xzDBMvcyToAEeD9nHungqmiWqYJqhxJVmXyw+OciHmIMfC9nEmTo1LyYcxTznOlbSTXMu/wK0SI4JqLIhptCO2zp57T1yIqPfBvzaAmw89caq4i0utJ841LtiUWnMy9ij6cccwSD4tURkvpp7nUtpJTFJPYZR8FqNUI07FncA4S1hLm+BUY8WtKlsME85yIvw0h4POcTRUUBaNORBoglaAEQcCDNH2N0HXzxpdT0cO3rLF0O0y4cU15HSskta5SkL3OE6lpdjmlXO9uBH32n6u5j7CuqiSayU5XEl1wzTqLPbh+gTcu0Kw32UiPUyIv6tP+A0lgq7JSIAx1mUnoXZfce/6FyTf+pK8u5sp8d5Mlf826oJkeRK0jdooaR4FS1Hit418T3ky7iiQ6CRH3E1Zom9sJdx+A6H2n3H/+hai7bdy79pWIu23EWK9mSCLDYRafkaU1e/JvLmRgtubqLj7CRjrvTfyxHMjlXc28Njlcx46/54K1z9Q5/M5LUEbaAv9it5IGfrvydATtYXWsC94GvUVjfdlqY3Zy+PYQzxONqQ4yYzS5AtUpJyjMuECZYlnSU93J6Gomvvlo9wrLCY/5Szt97dJagpbIuQ/Oa6jZGiPlqFbuFGM3SYxwwwmKjKeupeJtH2IsvcwnbOXqRxVxjLVGc06wFiOLiM5hxnI0ZUAY3eWNr052vTnaTNYcICRkgNMlGoxVaaB+KEGz6t1WBVaYyoP8LL6AEsVasw/VkX8SI2pcg1GSzQZLNGmp0iHniI9ektO0F1ygr5CPXryD9GRLwCjNk8LtXlacpDhhnMs911lrsOc2dYrvOh0ZL3LhYUmSxZbzflmzI1XvR7M1Dmz0OTKUss1RLVnGak5SWeTE3VP7lJae5/M6nySqxtIqmwj+XEd2Y+LKXwYS3auCxUp3jRmezLa6M3gk0sMFO9HlC/PXPoWRMlS9CXK0ZKiRF2uOrUlOtSVHaW25Ci1ZYepe6RNY9V+mmv30tmsyWD7UXpajlOer05R2jkmOzMR1skfXwvGl1l+fTfOx7cCMM7yce0lv75Z/v8GGP+l6UWiOgrK45/f8suf1iVP4bXkdvGX9/A/mF9/fsdf57f3kTS9/PWO8Rt+/fkbfvhaCO4WXNKDzE18WkkvTI5KwrsFaJkVRgjCnv7kmhYidXrrK0j0d6E64z7ioW5JDuOLkVmeTzxnZHqR0cVlJsRilqZEPJ/4lNk3Oz7FyqiYBeHmcEKIaBEjHhMzOzrLwvgC81PLiEUrTAn3fXMTjIkXGJ5ZkdzyCaHZM4M19LYVU/skm6rGAnLKYwmNccA/zIqC0nsMjjQzPT2KaGqG6bFZ5qYWmRodY2ZyiI7WxyQn3CXhviflBakMdjWxONPPgqidSD8HnE3Pku7pQ1dyEZ1+CTR53qfcPYy+gkpWBidYnBIxOzOJWADGmWFJjuLU7DCj0+NMTs4zPz7J8lAda715rNRH86Y2lq/L3XiTeYo3acq8zlJiNf8Eq49v8OZZDGttGbzuyuVNVybverJY78jg5dNUvu2K4+vuJNZ7cnnZ+4hX/ZWsdsWw0HKdqcdnWK115Of2IhY6q8griMbG9jRXzHUxNFDi8qXdWJptx9Z8B5ZGCly7tBdX+9M8LMuW/A5WZkU8F8+yNrfEi9lllsVLLM4uMT+/yPziIuKZRebFy8yLF5gVCSHcz0iMvY3HndPcdTlJZKA5hen+DHbVIJ4c/Gv3uGh8hKnRYSZHhhj+LUKnr7OV3vZnDLV3M9TdzYCwLhbcy339dHcPMtw/hnh8ihdCfeNYF8uiQdYksCjcNAr1i3NMjI4x0CessPska2ZhHS2ssoXbRWEtLdQPShWyEb8AACAASURBVO4bhZ7pwQGmhX+nkk5xoeVHJOn8npcojZMIN4xLs5N8+PY1v/z4lo8/rvPrj2/49adXfPzwEn56KVEZf/npG37+8Bb+9Ao+CCvqH+HDK149i2Ah+zjPc9VZzVXldb46bwvU+bpQg2/yNPk+R4cfsvX4Kes4P2ed5mPqSb6/p8P7IDW+9lPjez9NvvNR51tfdd55q/LGR4VXPiq89lbhledeVt2VWHBRQOwkw7SjFJPXNjFlt5mZa1uYs9/KkqMcr24r885jP197q/HeV5X3fvt556/C+0AV1v2Veem9g+ce8ojdtjDpupEJ901M+kgzGSCDKESB57H7WH+gyfskLb57oM13ydp8n3qQbx9osx6tyrtoVb6OVuN9lCrvI1VYD1HmbbAy70NU+DpAgzc+6qx5qLHsosrSbXWe39HmhfshVt0OsnhbE/GNfYw6KNNru50uK1nazKVovSLF08tSNJpupu7iZqqNNlNjLEWFuQLldso8vLaXQqtd5FvuJt9KmQI7FXKvqZBtr0K6nTKptrtIsZMn5aosGVflybaUJ8NEmowLm8g8u4msM5vIPbuZggvSPLqwkSfGm6k32ULLlW00XZKi6dJmOqxkGHPew7zXAdaC9Xgbocf7SG3ehGvyKlyTlRBVZgKUGPdVZNBXjqmoPYjiVJh9oM5ixiHms44wm3eG+YeW1MWdI8HzBGH+JvhG2WEZZIae2wn0/E3Yf+cMu68fRuGaDhuun+LvHS3535w8+Teu9/mdVyA7w1zZE+nGpoBIPvev558CG/hdQA1bgvM5lRfK2RRH9MLOcTbBGLM8a05FHOCw3y70w/ZwJeUgNllHcCjQ50bJea5mn+RMtAZGSbqYJZ/EPOUMV1L0scrQxyb9OL6Vl4iqv8q9Whsia52IqPUg6Ikv7rW+uNV641Ltwe1qF25XO2OccoHT0cc5H3cSg3h9LsSdwvTBCYwSjnMu5iQXEs5xOuY4ZllnsS83xqXGnDuVVlilG2CYYIhe+AUOBFxAw9cQTf+LaPkbc8DfEC0fI/T8rTns7YjunWsYe9nglpZDSss0aZ3LJHXP4FJaxbXccuzzq3Eqa8YurwKbwkfcfFTItfxgTO+ZYB9phM99SwIDLhPlc4kYD33u31Yn0FaeIFs5op13EWq7mchrG0i4+SVZbpspuLuZR37bqAqQpSpgKzURslSFyVIZIsfDAHmKvGXJcpMmzVWaJBcp7t/4kgiHL4i6vpEoe+G9pIhykCHy2lYibLYQfnUDYVf+iXi7z0h1+IICl6+o8NpIte9mqn228NDtC0pv/57SW/9IhdvvqHT/J2q9fs/TwA20BW+iL0qGAQHsojbRHvUVzfekqIveyaP7GlQ8MKAq046yVGMepVykKtGaihgzMpMtiC1JIfTxKBGFE+Qk3KQxXImu0C8lET3P7inQcm87T6N30h63i/ZoeZ5FSNFxbysDiYqMpCkjylJiOlMJUZYKU1lqjGVoMJZ9kKEsXQay9ejPOUp39lH68rTpL1CjL1+VwUJ1xn8DxplSoZtag5cVKrx5vJeXVfuYrVNB/FiFhUcaLD7UZrpEQwJk7UVCjI4OncUn6S48T0+xPh2Fx2gt0KOtRI+28iO0lh+h/dFRRG1mrPbb8bzXjhdd13nZbs+LThum6gx50X2db0Z8eNHmznLzLVaf2iCuOcFU1VFE9fZ01TpQVetJVnUs8TUVJNYPktkyQU5dC0W12aTm3absgQtNaR40pznwLNuE1jxtenN3M5q+jelkKUmVY1eiMs2pqtRnq9NcdJj6Ql3qS3X/b+7eMriuNEvXnJnomel7496e7q7q25VZlZlmJslisNAyyMyUhjSDmJnZFksWWszMYDEdMeM5YlmSZXamnZmV9EzsI7syo6runZ4fMzExP1Z8e2/tc2T98hPvWut9KcvRpLJQjZoyFWpLFOis02a89ySN5btJj1FlqDlACoc/PZvn51eClc4IPwtb0kIs4KLQqp7+G2D8+bdLL/+DGUahZf3L80mk7wuf+VD/018rjMuw+LdLKj//+Iq/rl9+Ejad/6P1ip9/EtJdXvDD98/4/tsl/vzdEj8JG9c/CUD5mvevFz4AYxcTQz1MSqFRUH06mRTUMGELeXiYkeFRJMJG7lAvA02VRLtb4G92ha6GKiTDQ9KZMfHoKBKxYHkjlrZThW3r2dF+ZqTfuzz7tpwOIiSEfKxhqZoptJMFX0fpdrZYyH4ekX6n8EywWBF+/rHEwr9nYICqhmwCoqxx8r5BSVUM/cO1DA21Ix4aQCL4BfYJENzBSH8Tba2VpMUHEhPoRHF6KMNdpUyMNVBZFI/p1TPYXrlEdXgM7W5h1NoHUOISTG/uY2Z6xpgYkTA2OsrYqKC89jI10sXIWCeD4h5GhczlQTETA2ImBweZHhAx3JDKXG0oi6XOPC24zfOiwzzL0WUpSZFX8QqQq8/3Cft4Gb2XNylHeJl1mFfFR3ldcYbF/Eu8KbNiqcCWhSJDJovPISk/y0y9KYstCczUNJAS5sPVr9Q5eXQTF09t5vLJjVw5sZGrJ7Zwdv8mzh7cienN4zwuzWRkahbJxAxTY1MIFkjPxmZ4PjbD4ojgnylh+kOWtrC8JBkfZ1KyyOToC2bET2ipLyMy1Bo3h9N4Op4l3M+QvDR/utuKkAw1MtzbyEivaHn+daiPoa5WukW1tDWU01r3mJ6GfvpEXXQLaSvtDVJ/xLbmHnpFQ4z3jrIkGWR2UGiTDzAzNcns9JT0nJoYl7aWpQssAoR+qA4hPaZNAMYu6SlAo9DeHh4cYEIyyrh4hLGRgeWSWv8IM5b9jA31Ih7q4d3LBb5/+5Q/f/2UH79Z5MdvFvjz+3l+eP+MX969gXfP+fm7aX748xN++P4tP7z5Ab5+yVhNJC1x5+mP0mEgQouxKG1GQ9Xo99tJt5cMgw/UmIo6wIuMi/xUYQJFBrwIP8qCpyavPdT42lmR71wV+c5dibfuSjz3UuGpjzpvPFV5767CWzdlXrorsuSuwLzLTqbttjFhsQGJ0RokBquYuLuaqdtrmDfcxJLpNl5a7uRre2W+cVDjvbMG75w1eOugzmt7NV7byPHcYjtPTDYyYbSGCbP1jFmsRWK3kSn37cz6ybEQrMJSnCbPM3R5nb2H1+m6vE7W5HXCLl4/UuV1lCKvwmR5FbKDN8HyvPZR45m7CotOKszZqjBnpca8lQaL1lrMW2owZ6rKrKkykxYKjJluZ+jeWnpv/JHuq/9O99VP6Lr6GR1XV9N+dRM9dxXpsNSj0eEQIoeDtNnto91aj3YrXdptdtNiq0et7W7KrXUpttKk3EqJcmslyswVKDaUIf/mJtIvrCD93PLsY+bpz8k+/QXFp1ZSdnIVj8+upfr8OqovrKP20gZabm6j31yVSWc95r0O8MJXn9c+eiy5afLUTYsFd01m3NWZ8FRm0F2G4Qc7kUQoMx6rymyiDjOpB5nMPMNUwS3Kg46R6HaIENfjuPmc56LDAfQd9rHbVZ+dZjpsvrObdff0WGmxnz9Yn+Vfbcz4vX0wnzsHsu2+K7JBNqzwsOcPrrX8k1sz/8WxiE/sw9ELtuds+Jfoexxj3/3zXMi5wsXo3Rzxkef4fVVuJRzBKP04FgXHsSo+gVH2Ec4/3M2VmBNcCD3BxdCTXA47IjXlvpdwAOvsE3iWf4V32U08iu7iWWiKV5k9tqWOmBdYY5ZngVmeGTbF1txNvcWpwKMcf3CQE/4HORN0WGq3c9J/Hyf9D3Ey4AhH7u/hcuwhjLNPY1d8Eauc89x9JMxXnmJPwBkUHQ+j4nAaRZtTqNmfQcPpDDouF9B2uIKW7Q12297lqN1dTKIjCXwsIqZ1kqjWWVyKRRgk5XM3KRvTzGLuCtcZGZjmJWGUFsDFgDvc9LuCQ8hdnLyu4OVygUDHk3gba+N0dTsuX20iwEiOAMOtBBquJ9R4LZHmq6UwmOWymRzXTWQ4riPDaSOFXlsp9t5Esecaij1XkeP8GemOX5Bov4ooq9WEmK3C32QVfgYr8bu7igDD9QTcWUfQnbUE31lN4I0/EnLrEyIN/kic2eckWq0g1X4VWU6ryHb4jEyb/0aa2f9Brs2/kWf1ewqt/53HTp9T57mCRq/VtN3fIFUaW+6voCFgFVXBmykJUSMn+AjlicZkxV0nM+EquXE3KA69Rcaj84Rk2uBZkEtQ7hApkW7keetT7b2NBp/PqHuwkQp/GSqClKgNU6MpVIEaYRPb6zMag9bQEb2N0Uc7kMTtRJKggFiIyYtXY1DwYIzRpO2RHp3CqEXiMVpTdBAWVNrSVenM0KA/U5ORzF2MZykxn7OT1wXbeF+0kZcVWxipU2C6Qp2FAl0Wc/UYz9pFR448dbnyVGftoi71IKKkCzSkn6A24yjVGYdoyDtCc9ExGvIP0pR3kM7iE8y13mGp05j5lhvMNl5irukiE9VnedJwnW+6bXnX48Jigxnz9bcQlx1ntOgQ00XClvUlqgqvk55vSkyxP4+qComvaSKxqpm0qmriC1IoTL5H1cOz1Aecpz3qKxrSLlCdspvGuO0MR69hMmIrXQGqNAQqUR8hQ8MjRerTNKnN1qU6bzeVedo8ztekJl+VpkJVBuv38nTkEo2lSoy1OfPLs3F+fLbAj68H+enlBL88m1vOkV4UTLyXfRcF+PtYP/3dpJflhZe/vPNigp+EejnJj0K9Wq4fXk3y/y4w/viSH//8gu+/W+K790/5/tun0nsBRKXA+GYZGCWDvwKjFBqFJZihvr8A49iwAHGjUnPv8a4mHqdG4HLrFOVZSUiESL7R5a3ZCYmQMiLkEI8yOTIi3bIWFmYEE/DfzrwJ14Ily8eYuWUYHJO2EgVoFO4FWBQMxIVr4XdPCHnQYrH0mfB8SCIipzwCV787RMQ70dZVythYB5KRfga7OykrSCc/I0raeu7rqqavtYzMWF9CPE3ITvJjePAxQ32P8bC5y73Th8n08aU1OI5S1yBSHHzIDopmsmcYyeCo9G8SMqnFQm72cBejY72MjvVLzcDFg6OMCXnMQ/2IxzoYG3zM/EA+C62PWKhz42XdVV5WneJpriavslR4FreDF7EKDLivZvj+ZiQRsgxFbKc7+RCSYiMWa735c28a3/Zm8rIrgRd9SbwczmayPZtwNxMMLh/gxkUdvjwmz3n9zZzft55zu9dyRPlPnNq1ngCb23SW5zDa0shEn4SuahGTHUPMdo4w0dTNaHUrIzUixA3tTLX1sdg/JjUWF0y/BSNtIbJwZnyUsaE6aqvCyUq1JCrkGoHelwjwvkWQnzkpcX6U5cfTVJVHX1sNY70iBjrq6WgqRVSXj6i2gNaqKtrry+luK6enq4Kujmp6O1oZ6uxC0rvsvTg1UMTsRL8UFmcFL8/pSZaBsfcvoPgRGAVFsbNdWILpkp6C2iioiwN9vQwN9NLXI+RKC4svbfR3d9Hf3SkdS+jvaZP6MD6fn+T10jRvlqZ4uzTB26VxXj+X8ObFNO+fL/L981nevRrlm7cTvHv7jG+efgOvniKpj6I54TL1Qbrk2m8jy2IdBVbrKbJaT4nlRiodZKnzUKf5vh5dYUd5mn6FqfBDTPposeSlwVs3Vd47K/G9kyLfOSnx3lWd9x5afOumzntXVd65qvCNhxrvfTV5f19ruXw1eeumwnM7WRbNNzNvtI5Fo3UsGK7lqfEGXphv5ZWlDF/byPGNrQLf2Cryzl6Zbx2UeGsrx3PL7TwxW4bGMaOVjJqsZNhsFcOWqxizW8+01zaehiny5pEG36Xu5udsfX7JP8hP+Qf4MV+f7/P2Lle+Pu+yDvEycR/PY/byNFSXJ76azLrtYsFVnSUXdV64qPPWXZMlV6F9rcKCkzwz1psRm6xEbLwKsckGxi1kkVipMG6rzYjjQbodjtFpt48+F1363dTpd1diyFuJAW9lerxU6fBQo81tFy2C3Y2LHiKn3TTbadNouYuKu/KU3ZCh9KttlF3ZRsXVHVScW0fFqZVUnl7J4zMraf5qE203ttJxexu9RrIMmskxbqfKnLMGc45qTNooM2GjzKS9CpNOyoidFJB4KjIRoMJMhDpz8VqMR6sxm3aQ6dyziHOvkuO1l0SPo/jYH8bU9ggHDLTZZbobJQtttt5TZ9Od3Ww02scm+6OsdL7Mpy62fOr8kM+cgljv4cgmHzP+6GzLv9pX8o921fyDeQb/bOKH9gNrvoy6yvnQr9D3O8fxuOOY55/mdsJ+vorcw43YA1jknMK68Dg2xcewKDjG3ZQj3E44xckH+pzwO8Cl8GPcTjiOYeoxTNKOYp1zBrfSG9hmXsUpxxD3Elusi20xyjTGKNOIe+l3sS62xCzPhPMRZ9D32cNeL132eGpzyEuDAx6a7HfTYb/7bvRcd3HAR5UzoRrcjN+PQeIxroUf4FTwMfQDz6Hpfgo1h9MoWR5HzfYkWk5n0HU+j5btRbRsrrPb+jb7zK5y3f8BfiX1xLZNESmaIaBhCOvcxxik5GKWXcqN+Bxup2dhlJOCaXY4lwIMuRNwC9cIU1x9ruPpfIFAp9P4me/F6ZosdhfX43NnBw8MtxNqup1Iy61EW2wkyXYTaY6byHTaSJbzRtIcNpLhuJ5cl3UUuq2m2H0VJR6rKXBbQ6bTGhLtVhNruZoo67VEWW8g0nIj4WbrCTVaS5jBGiIN1xJjspYooxU8Ml1BstUaMuw2kO24kSyHNeTYryDX7jNyrD8lx+oTci0/pdD6M2m7utpjpXS7ut5zNc2+axD5r6bBfxXVQZsoDlIgN3AfFXG3SM/0IDHZifyoaxQmnCU19QoJyaYkJIcQn9lARHwu8cHXKPbfTnPAahqDNlMbLMvjgJ2U+22n6v4WqXVPre9q6gPX0Rkjw1D8doYSdjCUIMNQghyDCYoMJavTFadKa4wq7XHadCbuoSVpDw1JetJqTtaTtpK70rXoT1diMGUz4xlrWCxYzdPS9YyXbGOpYhdz+dqMpOvSnr6H6kw9HufpU5V1gLrkA3QmHaM+5SBVqQeoTj9IY/4JRMVnaC44jqjgCG35h+gvOcqzjps877jJbMNFpurOstByhactt3jRasp3/W5SYJyovIKk4hTjFUeYqzjNSMVJWivOk5N7meCEe8QUxZL4uJLkqibSqhtJrqykINeXiuSLNMQfZzDDjaGiLJrTLGiOU2Dk0e+lyy9DMQp0RSvSHruTypCNVMfLU56kyONsDcqzhVa1CrUFatTmKVKXp8BI80Ek3UdYGgsEqX3OEj+9GZIC48//F8AoQOFvYwGFa+GZsCH9N8D4YoIfX07ww4f688uJ/yAwCkAnqIB/U/8xdfGnH1/y848flMS/KJLC972Gnz98xweFcVKY/xvsZHywm0nBkHuwh+mPqqBgRzM8zNiIABDCtvQAMwOdDDWWEepoRKiHLb1N1Yz3dzE1KrSfBa9DARiXoXFibIQJQYUT2tq/UQl/vRYgcVk9FKDwI0AK83EfVUbhWoDF5fpVaRyb6Kalu5jwWBd8g0ypbcikv7+BjtYaXB3MOXZwFyePKHP8kDyXzujiYHqRzBgvgtwNMLlzlMhIJ7q7SokKdsbsq1PkPwxkvKqOobJqKh6lkBrwkIWhCWYGJUyOCKrpCKMj/YyJB6Q+kGLh7xW8CAcHGRkaoH+4hwFJN0PjbUhGGpjqreRZTy4LtT5MFxvzrPQaSzlHeJNzkJkINZrs1iBy2UT3fVmqXdcSbqdIc4Et830ZvBI38lzY+u7tY1b4/q5GMpPvY3h3D3cu6uFrdov8CD+CLK7jeOkQLleOkullR3mYP80JCYwUlSMuq2e4qJme7CqGixsZKmpAXN7CSHEDI0V1DOdXM5pXzWRxA5KBTiYmhpmenGRSPIngSTkx2sroYBlNtVG0NsTQ3phIVUkkqXFexIY58Sjclbhwd+IfehIb5kZMiDMRgbaE+1sQ5m9JRIAjkUE2hAWaEhJowqNoFyqLk2itLWK0q5rZ4WqmB/OZm+xnbmZaWh+BcaD/7wGj0IYWqkOqMAqK4zJEttLe1kKrqJE2USMd7c0IyzftLU20ixppF9XTKapjfmqUpTkxS7OjPJsZ5tmsEEPYz+LsCM9nJnglJMHM97C0OMCzxWmeTS/x/ZNxOgu9yfU/TJKdMrEWO4g22kSMwTpi760hznA9SaabSTLbSoLZdhLNZUix2ESx3Q5anBUYcVXiiZMSrxyVeO+gwg+OavzgtIvvHXfxnfMu3jsLCqQqb13UeOuhwdfemrz30+HHwH38FLiP7310eeuizILFemZNVjFtsILpeyuYubeSJ4ZreWa6mVcW2/naSpb3tvJ866jMe2kp8dZengXzTcyYrGPSaA3jRiuRGK9k3GQVUxareGK/nmce23gdoMC7qF18m6TLtxl7eZ+3n68L9vO2WJ+3FYd5XXWSVxUn+KbsNO8LT/M25TBvYvfzTeQe3oXo8D5Agx8Cd/H2gRZv/bV4+0CdF55yzDttZtZuIxPWG5FYbUNiKy9dqplxucCcmxXTbsaMuFyhz/kUva6H6XXTp89tHwMu+gw7H5RWt8seelz20e28l04HPTpsdtNlsweRqRb1d1WpuaFI9Q1F6i5vo/7LDTRd2ULnTRl67+5k2FieMVN56Qb6sMEWxky2IzGXY8xSAYmlEuKPZa3IuIMSs97qzAWoMx+2i8UYLWbiNBHH6zKVc5qx/KuUh5/gkfthXKwOcNVwH2qX1FE02I+ssRbbDDTYaayPrMUhZFxPstbtCp86W/MHhzD+YBvASmcHVrqa8s9WFvzvJgX8z6ZF/C9GifzO1JfdQQ5cS7jH9VhDzj28xYWks9gXn8Ox6Dzm6Se5Eb0P84xj2BUex7n8JK4VZ7ErOMvd+CMc8tRmt5MGJx7s417qWcxyz3Mn+TCXI3ZzN/Ek1yKOYxB3GatsY4wzjbgae4WbSde5HHuR22k3Mcy5x4XYc+h6aqPioIyyvRLa9nLo2Cmi66DObictNB2U2e+lgr63PId95Dl1X51TPloc8trLPp/j6LoJkHgWLftz6DqeR8fxDFp2p1AzP42K0XmU7pxH0/BLznq44Z73mKiWcaLb5ghtEWOTX8XdlBzMcsu4k1LArYwCDHOzsSpK4la0A8ZhpjiHmeHofg03+wv4O57lvuVBnG8qYntxE+43ZPC9s4MAwx2Eme4gynwrcVZbSLTZSLLtelLtNpBks4FUm3XkOK6n1HMj1X6baRYi+AJlqPDZIm1fZ9ivJdFmJUn2a0lz2kSq4xZS7LeQZLOJBMsNJFqtJ8lmPQlWq0kwX0m65ToKnLZS5LKFAod1ZFt9Tr7tF+TbfE6R7SpK7NZQYreaSrcVVHusptZjNXWeK6n3+YJ6YY4xYA2lAdspDtYhP+gwmbkhxKVHkRFjRXraEVJTL5OXYEZhtCdZiWnEZTYRmeRBSoQO9cEbqAvcRG3gFmoDt1N9fws1fhup9dsgVR5r/TcgeihDT4IsPUmy9CbJ0ZMkT3eiPF0J8nTEydMeK5wKdAp5zAl61CUeoy7xKPVJh2kUVMKMvXRmatCVIUNf5npGclYxkbua2axNPC2Qk7aqh3J0aRY2iXNOU5l7nscZJ2gQ7HnS99OYuZ/q9P3UZBymIecULfnn6Sm7zEDFRYYrT9Obr8d0zRGWRF+y0HKZJ03nWWy5yNOWGyw2GfB1lwPPmi0ZLjxPT84BBvJ3M1muxVilLgM1h6gpOUFcwhlCYs1ILEogtaqSxMf1JNe1kFNRQWFOCEXxNyiLO0pZogl1Ce50RhsiiVJmKu5fGU74nL74TXRGb6ElZgtNiTvpKdlNc6EWj3NUqcxRpjpfhZp8ZerylWnIV2KwZS9fTz/klyUJPz1/yo+vfwVGaUv66SS//B2F8SMU/vYUYJHfLMcI7WdBXRRUxo+wKJz/94BRALu/rr/A3/8YHIVWtFDC55cB8UN7W3gutLo/tqTfLEg3X8UDnYwPdDEx2CMtARo/KoziIcGcWQC4Yemzqf5OZvpE1OUkEO5uTVVWApO9rdKlGKGFLaiLgsootKYlY2LEH9rPv0LfR/j7FRY/QuPy+WtLWth2FUBSUBuFz38ESuE9yUQ/XQN1JKQF4OJ1h+KyR/T1VdPZ/piYSF9On9iF5q4VKMn/GxqKn7FbeQWn9+7guN5WDuhu5thxZQyNT+Foe5Wb5/cS6GDEUHMD450d9NfW01ZUzkhdKwPVTYyJupjqF/7+5ZnMsVEBooelvoRS9VSwHRrtpW+sh+6hDkYF4O7pYaGtnfnKMsaywmkKuslA9BVGok7T4qVDhZ0KpXaqVHvqUuWnh5vFLkrzPZkaq2FaMsjk2BPGBufpbB2kqCAPO/sb3LqzG3fTr8jxeUBvZg5NsbE0REZQ4e9PT1Iqo1lFSHIqmcirZa64lYXiDibyGpkqbkFS3ISktInxkiamy1qYKW5kNq+OxcImxjr7kYwKpuHzTI4+YWp0iicTYqZGu5gcaWGkpwrBekfcV8NAeyFtdRnUlydIoxnL8yIozAgk7ZEbyTGOJEXbkxBpS2SQJR6Ol3C2PYOjzSmcbM/j72VISownLVUpTA+WMzdSwvz0EE9mZ6QltKUnJyT8PWAUFMWudmF+cXmGcblFLcw1ttHW2kxrS6MUGttbG38Fxhbhup6OFgEYR/4CjELu9tLMIPOzfSzMDPFsepyX02MszXWz8KSPxfkJlqYW+XpykKokS2Ic1Im0UCLGSok4ayXiLOWIs5Ah/N56Ht5bT8jtNdIKvrOWcKNVxBmvId9yM412svTayiKx3smMhSwLFjtZspDjhZUiL+yUeGavxJK9Ek8dlVh0VmHRRYWnbmo899TgpbcWr7y1eeW1i+ce8sw7bWPGZjNT5usZN1rNpNFapgzWMnVvLU8MN/LcfDtv7BT42kGJbxyVeee4DI2vbGV4ar6ZOcM1eLIhswAAIABJREFUzBquZk4ogxU8MVrJgsVantpv4rmXDC+DlHgZpcbLBC2epWjzLEOXpRw95gv0WcjT53nuIb7JO8F3WSf4NukgP8Tr80P0br4P0+CHEFW+DdXm21Advg3R4H2gKt/4K/LaV54Ft+1MOmxDYi+D2EGeaYfTLDo7sOTjzux9d8R+Lgz62tPraUa/2z2Gna4jcfiKcYcLDLruXy6X/Qw672PAcR+DjvoM2uvTb7OXLnMdWo006DZUp9dAjSETYSFHk1ETVcbNVJk0U2bcWI5Jk51MGcsiNtnJsIUiYmsVxixVEFsoI7FSZsZRjQVvTZ4GaPI8VIsX0bosJOryJOMAcwVnGci+QGPyZUKd9mJvqc+lewfQuqGP7O0j7DDUQc5EB3WbEyjbHUPB4yTr3S7zqaMl/2IVyD+b+PLvVrb8wd6Y/2Rmzv9mnM//albAP5ok8O/mfhyK9sEwzwHjDAduJFjwZfxpLHKO4FJyHof8c5gkHcE87TDOxSfxqjqNT/U53ErPYZJ4iOO+Oux21uDIfT1uJZ/BsvAKBhmnOOClwGGfXRzx1uW0/2FuJ1zHIPU2Z4OP81Xsl1yMPseV+ItcT73KxcSL7HmwB3kHRRSdlNCwk2WX1U7UrRTRsFVnl70yOi4K7POUZ5+7LDq2W9ljK4+egyZ73A+x3/MMh32uccjzGgfcL6PneBZtmxNoWZ2TmnfLXT/FLoMLnHJzxjm7nJCaQWLbn/CwbQKbvCoM0vIwzS3DOLeCaxml3M4twrI4C/OMQMwirHF5aIWb7z38PG4Q4HIRX8vDON9SxfbSVlyuyeJxQwbvW9t5cGcrocZbiTLbQoLNVinwpdpvJtVuCxn2m6WKYKHbBh77bKY1XIGuKGU6I5VpCpaj0nsLeS6ryXNbR4mwXX1/J8XeMuS5bSPTcRMptutIsl5NnMUXxJl8RprZSvLsN1DpuYManx2Uu66n1GUNpU6rKXNaQ6njWkod1lDutoJK91XUeq6TZkI3+K6iKXAVdUGrqAraJE19KbivQUqsNfGpUUQn+BGXcZGcjNvkPbIkP8Kd3NggMjIKeZgbQWTSV1SGylATsp3agE00BW+hOVCYX9xI7f1N1PpvoT5oO01hMojiFWlLUqY9RZW2JBVa4hRoeSRHe7wCnfHydMfL0RMviyhel/qEo9QlHKEu8TD1yQdpTN1Dc5oGbekKdGVupzdrIyMZG5hN2cxcxhbm8nciKVChO0+Phuzj1GadozbjJE0Z+nTn7Kat6BBN+YdpzjtFa8El2ouu0Vt2A0ntLSTV5xgu1UNcpom4fC8ztadZbDnPs7aLPG+7zlKLsDltxqt2W+YbDOjPP0Z3jhZjxQoMlyowUKFBW+keitIOEvHwNFFJ9kTnRhNVmk9cfR0p9b3kV1ZRlBVMaZoxOYl3KIy+RX3YafoC5RkO+YSeqM/piV1Ld+R6umI30Za4jeEyHXrKdWjIV6U6T5mqXEWq85SozVeiNluOphJFFgb9pBnSPz1flAKjoAb+9HxOugjDfw8YfwOGHzeoBVjkhZBHvVy/vJzi51dT/CxA44d2tNCW/uHV1H9cYRRA76/rPzq/+HH28eP7v94LwCioj7+2pCeGexALaScDXYxL7XW6mRIsZIQsacF38EOix+iA0FruY2a4j4keEZLORkoTQ8kI82Kisx4BJIXtaKntyugYY0L+8Jgw/yeWKpS/zi0uzy8K8Lc8t7gMjsK98M4yHH5UEn8LjB8VyGWAFObu+odaKalMxdffjIQkXxoachgdaWZosJ601PucP6/MLrU/oLLz9+xXX8k+1ZXsVl6J8s5PUVJZiYLKF+hob+Cg7hbO6SsQFxlAa205wy0NjDc20ZFdSGVkPG2ZRUw1d7E4IGamf3nDWzw8wuTQENODfUwNCsbhHQz2d0oTT0Za+xDX9jJTOUxHeDU1PjEUOViTb3uZqGvqZFkdJNpAh4cGuqS5naY04jZuTgfJzPJiYLCRMckEYxOLdPUPkZmbhoOjITevHcbF/jrp9/0YSCphJLUMcXop41nljKYWM5xSxHhmFVPZ9UxlNzGd1cxSUQcLxW3MlrQyXtzMeFkzk5WtzFd38LSyjaclLbwobWVuYJbJsQWmxxaZES8wNTLL9Ogki1PTzI2NMjsmeFD2MzXUhri3koG2Inqac+lvzaenJZumx4/ISnInIdKGR+EWRAYZ88DrNj6ugjLwJS625wn0MSAywJLMeG/aatKYHa5lUVzPwsyYFBbnZqeZnZ5kcnwZGAUQlLajpa1owZi7Q2qzswyMH6BRmu4iksKiqKWBVqFEDX8XGBemRnn2UWGcXQbGhdk+FmeHpArjyxkxz570sjjf/wEYF/hmeoDGLBsyfPeQ56NPtqceSfaqJNgqkmKvRKaLCmkOCsRbbCXGdBORRmsJMVhBlNEqEgxXk2W0llqbHTRbbKPFaAPt99bRZbCeIfOtjNvsZNJOjkl7eSYdFBh3kGfUVpYhmx2MOMghdlFE4qrEuLsS0z7KTHgqMO2pxLSbIhOOOxm13MqI6WaGDTcyfG8jYsPNTBhuZMFShpcOCrxxVORrZyW+cVLkrd1OXllt57n5Zmlbe+HeahYMVvNEgEeT1TyxXs+Cy1aWfHfyIliZlxFqvIzR4FW8Nk9jdZgJU0fsJ8+krxLzD9R59kCdNwEavAvcxbeBavw5WABGLd6HaPI+WJ1vg9X4PkSN70LUeH1fkQWPnUy5yCJ2lGHMRgeJzUVmPC14EhrEdGQCo2HJ9Ac8YtA3iBE3JyROJkw4XkPseZQx98OMuB1g2Hk/w077GHbaz4jTPkYc9zLisIdhBz0mHA4z63SceZcTzNofYspqDzNWukybaTBtosK8uTpzJspITBQYFmDRRpVRCxUklqpM2agxLcxmuqiy6KPO8yBNXj3U4WXKXmaS9JjNP4W45Ao1iefws9HAxlKfG5ZnOON4B0XjS8ibHUTNWp89LufZ5XgcRbdjrHE4w+8sDPhHAy/+4YYb/2Roxe+sTfkvNvb8s3UZv3Mo5/d2qXxmG4C6vwNXUm0wyvbgTqojlxPOci9pN+7l53EuPI9J4mEs0g7jWnQCr4qTeJYfx7XwOJbJBzjsocouW0UO+Ghy/qE+1xOPcT3xKDousmjay7LfQ5sjfge4lXANk4xb0hb2pchTXIo5w4WYM1xO/JIraVc4FH4EZVdV1LzU0XFRYpeNHEpmcihZKKFup4yOqzL7PJXQ91BAx3YHGqY7UDWRR8t2N/vdTnEm4A4nfW9x2P0K+53PoWNzkt22F9A0u4jM1eOoGpzjpLsLTlllPCjvIa5jntjuWRyKajHKLOSeULnlXEyv5FpOOaZFedgXPcI00h7nhzZ4BZgS4m9CkNtVvK2O4nR7FzaXduB0dSeu1+VwvyaD5/Wt+N7YSNC9jcRZbyfVUYYU+62k2Gwhw2ErmQ4byHVZT4XPssLYGa1Eb6wK3dHKtIXtpC5wK7VB22gMk0MUqUytAJIPZCjx3kaOywaSbVaQYPkZSZafk2H5BRlWn1PqvoHGQBka/LfQKAW3DTz2WE2Zy0ppVQjG3a4rqfXagMh/G6LAjTQHraIxeCW1wWuoCtpKub8CmQ+OExtpQ1haKJHp9qQnW5ER70JKjDe5jzwoSPEnuiCOh9lu5IVr8DhChdrAzbQEbaA1aD3NAZuoebCZ6oBtNIXJ0xwmR220Mg3xGjQlaVMfr0lNjBqNj9RoS1CjI16Z3kQlBpMUpbnSjQl7aEjYQ33iXmlrujFFl5ZULdrS1OlMV6YnQ56hdHmm0xWZytjKdM4GJnI2IM6Voz9Th46Mg7RmH0GUfxBR8R46yo7SWnSC9uILdBbfoLvUgKHHRow+vsl0w2Umq/UZLFRgIF+dsdIDPBOd4+v+a3zTd4fXXUYsNBjyos2Gd/2ODAnt7BR1enNl6c+Xo79Imf5SHdqK9Ml8tI+wiNP4x5kQnBdMZE028a29ZNZ1UFpSQUV2KgVZnhSnn6UuTpG+sM0M+G+jM0zwp9zIYPR6uqPW0pu0le7MnYhr9GgtVKE2V4HqHHmqBWjMUaA+W56qrG086fORQt7PL57y45uh5VlDARgFxXBpcnlp5TetZqmq+HeB8VdYFKDxl1cf6vU0P3+on95MI9TfGHf/99JbPsLe/1MnP77h/ZsFJoa7/wKMkv5llXFqaOADMPYjHhyQtl3HBgWA7JeaeAuANNHbQV9VHllhntTnJTHVK0LYsJ4QfPpGRhkdFUtLCo6C4ji8rM4J58d4OeEU1EJhJlEARQEaP15LVcTREennhMWXjy1rAUiFGhsdkbaHe/rriXnkgYPTDULDnKiry6a35zHd3UVERFlx4sQ29uutwsfpMtZ3j3LusDJKsp8hr7gSBeWVKCr+iV1Kf0RH4U/s0ZXnytmDBDpZUZ+SSGdqOtVBEZT6htKRlMfbHjHPu8aY6R9jcmiUJ4NDLPR2M9/TwUxXG+PtIvqrG2hLK6c2OJsyl1RqXIsptYvm0S1DvE7uxfmkCo7nVHD4Sgtnw324WR8lPPgG9na7iYuzo6+vmZGxCXpH+kjJeYC96zFu3VTCwfgMMR7eiGLymUiuZTylmqmMWubympjJa2I8q46R1CoGEh4zmFjNcHItQ8mC2tjIRHEz4tJmJI9FzNR1MVvbyZOaDubKRSw97mBucIKxQQHYh5gaG5JG6c1IhpiVDDM5LBi7d9HeVEldRSbl+TEUZz0kOcZDGsUY9sCcqGArwvxNCA8wJjrMgsQYR7IzAinJi6S2LJnW2hy6mwsZbC9lpKuc0a5KpgaaeDrex/zMOHPC/OKUML8oYUIiZrC/92/SXARFsb31tyW0ogXLHpFUYWwTNUlb0m3ShJkmWpsbaG2up7W5lvbmGj4C47O5MZ59BMa5XhZnB1maGufF1BhLs73Mz/XzZFbC08knvB7vpDHLkuz72hR5a1Pqt5vKwL3ke6gTbbyB0FvCfyCbKPdRozF0NzUBGmQ6yxBrsobwG58Se/cLiux30OCpSrOHMg1OMlRZb6TGZgONZutoNV5Hu+kG+ux2MOgsR6+jDJ322+kQ4gedZelwkaXDTY5uL2V6vFXo91Zl0FuY+VOlz0mZTitZ2ky30W6ynS5TGQaNNzFqsokJ863M2ciw5CjHC0d5XjnK89JOliWLLSyabGTeeANzRuuZNVrHrPFaZk3X8cRyA0/ttvDceQcvXHbw0k2GNx4KvPPS5KWzKvPWcixYK7Bkp8JLJ3VeuajxylWZ125KvPNW5Wt/dd4Fa/LnMG1+DNfmh1ANfgrX5seHOnwdKFjaKDLtLofEZQtDzltos99Fu8cthh4+ZCyuiKHoEsYiMpgIDWb8vg3j3jcY8zrLmOdJRtyPMex6mGGXA4w472XURY9RZx1GnbWYcNdlwesMz32v8NLvCm/8rvDc4wzzDoeZs9rLtJkWE4ZqTNxTYdRYiQFLRUasVBg2V0ZsqcKUjTpTtipMOygy46rAnJciL0I0eZO4h/lEPYYT9WiK20Nu2B48LBWxsTmAgfNVrOID0bE3RdH8KCqW+9GxP4Wq9QEUXQ7wueVh/qvBdf7TPR/+4aYX/2TsxCfOzvybmxe/tyvnE5cy/uiUykrHQOR9bdENusXFRCduprpyLfUKt+K0sco+jG3OKQziDmCechirtP045R3APlsPu4y9WKfs57iPCtqOCuzzUOFYgBYngrU5EaLDfh9VNB13csBHl5NBR7kWdxHDlMsIyyyXok5w5dEZToUd4UriBc7GnuJ45FG0fLRQdVdF100ZXSdV1G1U2X5PBkULebRclNB1U0DPVR4dOzlUDbejeE8GmVuyKN7T4PT9G5zxu80Jnxsccr/IXsczaFudQdvyEgq3z6BseI4THs44ZpfiWdhKaJ2E6I5pvKrbMc8r41Z6HnfyyjibXsPlnBqMS0pwKEvGItYVp3BbfEMsiYmwJ9jrJu4WR3C+p439VQUcvpLH+ZoCHjcU8Lktj+/NbYQYy5DqokqWpwrZnorkuSuQ7yFPvqcMlYEKNEaqIopRoT9Vi+E0LQaT1BmIV6YrRoHOGAXaoxVoeihLfeh2Gh/K0RAuT8X9rRT7CIs060i3W0GW/UoybD8j1+lPVPqtoTVyO81hglfiepqC1lLt/TkV7p9S4fJHKl2+kCqMDd4bEAVuQBSympawFTSErqQhfBNNEfLUh6hTFHWSuHQHHiYnEJPykOjkAB4le5Od6EhuigGJ+dEkFMSSk3yRx4mHEcWo0hO5nZ7wjbSHCbC7nZpgWZrDFWiPUqYyXI26eAEAD1ATr09D8iEaE/VpjNOlJU6DniQthlKEbGk12hJVECWqIkpSR5SiKa3WZE3akjTpStakN0WLgXRdxvL1Gc1RZjxnI9M5K3mStYq5zG2MpinTnq5JY/4+mutO0152go6Ss3SVfUV36R36KkwZrjJlrPouk/VXGC7bS3+hMqMlOoyXHeBp80m+HbzKt0N3eDdgyqtOS+bqTHjVZYuk6ioNSVq0ZqgwUqrHUKEOffla9JfuoypLl4Q4XQJijuKdeAv/Qk8eNhSR2SyisrqN0pw6CvISKcy5RWWiAn2x6xgK2UpniBydYdsYjFrL0KON9MZtoD1hA11ZMohrdBEVKFGdKUtV5k5qcxQQFajSXKzIk15veCaoiov8+HaIn14LquC8VHXkxYxUNRRURAEUP84tCtcflcWP57LCOPnr81dT8HoGXk/zyxuhZvjl61lp/X8OGMeHu5EMdSHu72SstwNJf7dUSRTURImwyDEkAOMAy8D4ASQHhUSVbsZbq3ic+pAYHwfEnY1MDAhKW5903nFMgERBaRwZlbalBRgUf/Du+7gAMyoomB/mFYVzeRHmIxx+VBRHfgOLAtQI7wlQKnz3MCMjHTQ25/Iw0gUXVwPMzK9ganoJ3/vmBIdZYOdwmktfyhMVYkJTRTytNZk01eTiH+DAkePq7N+3DVXZ/8Ze5T+hrrwGfR0ZTu9RxuLcUcJNDCi7/4Da4IdU+IXTk1TIVEkzM809iJvamKxrZqKiiuGiIpqSEgkyNcb2/HlS7N2p8n1ImUsQZR7BpFiY4XpGF5ODW7h9cDWG57ZhdlsNZ+fDBEVcxTPkLJYWKkSGGtLdUcXIyABV9Vm4+57CyloeFwtVUrzNaYrIZSiumrG4CobjyhlJqqQ/uYKWmHzqo3JoSSiiK6OKzrTHtCSW0ppcSnNioXSOUVzWwnilCEmlCPHjFsZrWhFXtTBR28bEoIje7lIePXLEw+MS/v43CQ8zJ/KhPdGRzsREORIebkZMpDNJsQFkp4ZTkBVJcV4UlSVxiBqyaG/Oo1NUSJeoiE5RCa2t5dJ5UiEisKelgb6WGvrbKhhoK2Oos4qp4S6eTk0yPyMoix+BcVyqMArA+FFdFBJcOtoEOGylvfWvq4U2UTNtrcImvFDCHKMwxyqiQzAPF2YYP7akJ0dYmhWgcJSPLemFuR4WZgdYmpJIgfGpFBj7mJsR83RqltcT7TRkmpDprUy+swyFrvIUuSuS5yJHqs1m0m02k2a1ngSjz3l05w8kGHxCvpMMBc47KXSRJ99FjjTrTSSbrSHFdCVZlqspddpErdcOujzlGPZQYMBlJ72OO+h1lqHPTY4+TwW6PeXp9Jan3VeBNj8lRL7KNHsr0eypSKuXMi3uSjQ5ydHmqkyLgwI15tt4bLgRkfE6mu+tQHRvJX3mG5l0lmPGWY45553MOcoyZ7eNefsdTFhuYliw8DFczajhaulG9pTJOhatNvPOVYEfPFT4UShXFX60U+M7axXemivx1lyFr6138cZmF69t1Xlpq8KSjQJLNvI8dVHguacSb3xUeX9/F9/e1+A7f03+HKzLn0P1eB+ixzeherwOV+N5tCrzUccRh5vTFxJEZ0gGw7G1jD+qQvwwDXFIKFNhPowHmDPie48Bj6sMuF1gyO0Uox5HGXXfz6ibLhJ3LWZ9dFl6cJoXARd54f8lrwMu8fL+OV74nGbB9QjjltoMG6kyaqLOsLkqfZbyDFsrMWKpzLigLtqrM26ryKybKvM+qoy77WDaV45vHu3hSYw2fZHqPA5RJslHHjuDjZiaa2PsdhWbxED2u9qiankKDZtD6NieQMVyHzustPjUUI//eu8r/rPBff7zvWB+Z+HLn9y9+NTvPp84lfOZawF/corjc4f7bPa2Qdb7Guq+hhwIMedc3EWMMg9gmnEQ07RjGCcewzL9JNfDVTCKV8ciRQOTODWMYzS4ELQLfU9l9rju5JCvMscC1Dnqr84ed3m0nOTQcVZGw0EZfW9dDFIucDpwD5cjj3El5iRnww5xNeEcZyKOciriKEeCD6DqqMheD3XpossuO3VkjeSQMZFB01nlA0jKo2Epi/I9WeRu70DmlgzbryuibXmUQ26XOeF7jSNel9C2PY629Vk0rS6x/cZxFAzPcdDZDtuMYtzzWwirFRMpGse3rhOrosfcTM/jVm4pR5NrOJ/TgGllNW41uZg/csU+zBLfUAtiou154HEVF8tDONzTwParndhflcfxqgLuN5Xxu6tCkJEy0TaqxDsokuoqT66vItkeshT4ylMSoEhJkByFgdt5HCGHKEmNrtRddKeo0pWoTHucEi3R8oiiFehKUKE5Spa6sK3Uh22nNmQ7lf5bqfTfTqnfDvJ9hBjCtWQ4f0GB1wrqBB/EiI00hqyiIfALqnz+QKnLv1Dh+DsqHT+h1m0VzT4b6AjeTHfUBjqjBchchSh6A+2xMrSFb6c5cidl8fokpqfzMK+IiKwIUjKdSEuxIibjHilZgWTnxZFV7EZJ+jVEiXsZiFNgMGoLbeFbEMUoURe+k5rALTSHbOVxqCrVUbrUxulTm3iUupQT1CUfpy7xIA0Je2lL0qM7WYgH3EVHqgrtqUI6izotKbsQCbCYrENH4m66E/fQl7SX3rSDtBecpC33IO2Z2vSkKzKcto3R5E0MJG+nNVWZ6uy9lJWcoSbzEM05J2kvvExb4TXaim7TVXaHgapbiBuuMVJ9go58Tbpz1BnI1WSkWJOnLcd403OFl523WRIZM1NrzJMmMxZEpnTkHKUpTYv+4sP0FRykI2s3nfl6NBfrUZynR2ySHgHxxwhIu0VwoQ9plYmUVWTyuDyTvKJ80pNiyQy6KQX7scR/pi9mI93h2+gOWUNv5Ho6o9bSFrOGztQtzDbsYbRam5YceRqz5anLlEOUq0xbqQoLgsK4NA4vlvjp7TA/vp7ip1fz/PJqGl4Kpt1TUgj8/zEwLjIhpHcMdiLuWwbG8YEexEIE3F+XMJ/4oQR4lLaoO2rpKE0nyseRhpIc6fbrWH8vY4PL5t+CSiiYfwuwKJ1HFGYP/2KpswyQ0ntpO3oZBP/y81EBFJdLsPRZfr78ztiwkGk8jmRkjNGRboaGGqTQmJMbRVx8IMHBbnh5m+PgfJ07RvocObEJE0N9WmpSGRY2pjtraWkpJyEpEHPjs1jcPkSg01d8eVaTfTqb2a+xgaMaW7h9WItAo5sUP7hPTUgkFX4RNIel0RKbQWN0Ek1hcTQFRVH1IJhcT08cvjyN0Yl93D2ohc/1s/jdPIPHraNYnlfl7vHNXNb/gq+OrcXwqir3va9QUOxNU1cUrv4nsTVXJybkHv2dpTQ3lkqB18b2EHZmmsR6XaQ+PICR2HJGoysYiiliMK6EnoQSejIeM1ouYrSmneGadsZFfUx1DDLZNoikoZfm9FLa0koZKahnulyEpKSJicciJurbGWloY6Kzn7H+BnKz/bGzO4aD4wFcXY/j/+AWWZn+VJbHU1uTSGNjHM2N2bQ1V9HTUc9gbyODfQ0M9tUz1N/AQE8jfV2N9LQ30tnWQFtnPR0dQkxgF72tnfSJmukRldMtKmKwu4ppcT8LM0+Ym56RtqKnpyaYnhz/dYaxvU0a9yeFxVYR7a0i2kStvynhvoXWluX5RaEl3dJcR4s0jrCZtpYm2gRPyA/AuDg9xvMnEp4/EfPiySgvnozwYmmQl0tjvFmY4ev5aV4/HeHFszFeLM3y9ulzvl/oo6PEhtJQLWoDVKi6r0yJtyIFHgpkOcuSZruFVMv1JJmsIP7OJ8Te/D3RN/+dqJt/IPrOn0gyX0+m/TbynXZQ5iZLlYcM1S6bqXZeT5vTZoZdZZnwVmbSR4UpP1WmA3YxE6LFVLg2kofaDIVr0BemTk+oOh2BKrT7K9Hhr0K7AJFe8rR4yNPsLkeT607qHXfQYL2Reot11JuvpdlyHR12mxhw3o7YQ44pb0WmBZXPS5FRAVDNN9BpuIqOeyvoMVjBoNFqxs03sGgvw2sXBd55KPOdhyrfOSnznZMK7xxU+dpOjW/sNfnGQYt3jtq8ddDklZ0ar+1UeGqvyFNHRZ4LSz4uKrx2VuVr911866vDtwG7eRegxzeBu3kVrM2Lh/t49egSr5IdeJkZxfOcAqaTSxkIz2PkYR6SiFzEoclIQkMYDfJj6L4LA94WDHjeYtjjS0bcjyPxPMCsnz5LQQd5FnKUpaCjPA06wrPgYywFHOHpg8PM+xxgylWPUbtdDFgq02ehwKCNAqN2yozaKDFup8KUkxrjjopInOV48kCN+SBVxn12sHBfkfEABbqDFagKliPFVxYvGxnsHPZg5nUN0yhvzgX5oGF7DlXz/aia6iNnoMF2c3U+N9nLvxhc419Mg/k3q3j+6BjBSp8A/vTgPp86FfG5cwZ/dHjIp/aerHS3ZL3nDam5t5KnAXtDT2OQdYgb8bpcCtfhcqge1x7qcf6BHDcjlTBP1sD4kSq3w5X4KlyD4/dV2Ou6nf0eMhz2U+TIAxUOeCuxx11R2l7WdlbmgLcW12P/T+7eOyjOBE3zvNi9me2YmJ3ZjTE3PW3LyDskZAHhrfACJATyQt4iCwIEyGCERwKE9y7xCYk3iSfxJh0e5L2rKlVJZX4XX0rV3dMjrqvWAAAgAElEQVTTG7F3c3F3sX+88ZEIo5CJ+PG87/M8W9kRY8GB5K14pDqzM94OjwxXjmTvYn/6DnbeccYmxBSbUCNsQs2wuG6O7mUDNnnrYnRVH9Nreho1U++8NptOrmP9cW3WHF3DygPrWHfclE1nrDHxccHUzxnDy44YXnZl86VdrDrqjPYpV2wCfPAtkhBeO0hy5zxx7Woi2obwrZNyuKiCAyIx+nHlOImknGtp56q0jAuZ1wlI8iYy0YuUFB9uXtvDlYs2BHgaE3B8E9771+C9dw1X9q/Ff99qrnusIv7CRnKu6lISpkdZxEYkMRupvr2J+uTN1KXoIUneQE3qeqS5m+kWGdJXYkh/kT69Aihl6tGTpctwgSGjgukjdxM9aWtpjV9Jyy1hXa1N420dKmKMKQnfREnYasrDllIXs4zOxBV0JSymL1FQ/BbQFv4r2q7/Ex3Xf01XyAJkEcvov7WckZSlDKUvpD/tC/rSFjOQvpL+xGUMpyymK20VJXm+ZItzySpNRFR8lbxSb5LKL5FTGExuUQKpNcmIK3zpzHdhIHk9g3GLGEjRYiDHgN5MPbruaNEVu4iOxE20JunTkmpKU6YNDVkONOQ60pBjT1O2NdIsMzpzzOgS7hXzLGjPNaNViJ/JM6cj30Lz/p4cC/qyLRjMtqQv347WMndaK0/QXHmBlsrzdFQdpkNkRXehAe2FRjQWWCMp2EFjzlakec50FLvTXrKHttI9dFXuZ6D+IMr2I4x3HqC/xpG+YiPGivWQl+sy3WDK8z53Xg4cYb7lMHelntxtO8vTfi/udZ+gOW8z7SILessc6S62paPYAmm5CQ2V5hQWmpGaZcedjJ3E5R6iqOoizY1hdDTXUSGRk5tXSmHyUaRJS1Gk/orRlJX03V5Bf+xiemO/pDP293TE/Z7ulC8ZLlrN4y4bhit1aC9YTYdoLZ1F6+mV6PBo5ObHCJ2Xzz4C4+uPwPjjyzl+EoBRWC//r60wPtKEdisGBWODTAONU/JhjUo4MTbCpDDyEabkwk3jR2AUYFDoDlbJx3ig6EPeWkV5ehxl2cko+rqYGBtCPSpkOArrafnHbupPbuuPAPgzNAru55/VRMFd/REKhY/5Axx+UhMFVfEPyqLyY4TPuBD+rZpkSoi3Ge9Gpe5gTN5GX18Tzc2VlJVnkJpxkxthx9h7RA97u+WkJgTQ0SQoYc0MDrRTXy8iKvQ84Vc8qM0NIT8niKsB+9njpoet6WJMN/6ew04mJF25SN3teJpikmkIS6EpJJ6W6zG0X7+FLDSB1tAYiq9e5ephd/Y6bmSn/UrcbBayz3kpu12Xsc99GbtcFrJr21LOHDYlKvgU3W3FKOT19PQWcD1kN+eP6lKYfonOlizSUoK5cHE/F8/tJD7oLDUJ4SgyC1DHlzCVKkGZUclQWhnK0mbud47ycHiCB6ppZuRqphQqJgWTkhCWPjyFurmPgcI6RnJreFDZxby4g5maTiZbelB09DI+LARpD5GScINjhy0JDdlNlTicWkkKipEOzXp6enyAmaluZqaGmJ0WaveUzEzJmRwXsigHUCkGGBkSTCky+mX99PcO0D3Ygayvj37ZMIPdQwx1dTLQVU1vVyny0UbmZxXcm7/H3bk5zTr6IzBOa2J1BNPLH5TFP8CicKv4pyM4ozs10Njd2UZXRytdwgq6u43+nm6EhpnBvm6G+7sZHejm+YMZXj+d583TWd4K82yGr95M8c2beb57+YQPLx7z7es5vnl7VxOr892rN/BKjUp6lfZsWwbSLehONkUab0J9rDGVYfqUXt9Esb82JX6rKLq0hJxTvyVTyGo78a+kn/wNWZ5fkHd+ERW+K2kVlMMIHUZvrkMeshrVdS1U/itR+a1A5becCf9VTF3XZjp0PXOx+swnmjCTbMJksiGqJF2Ud3RQJuqhTtZHdWczY3E69EVo03NzNT0319AVupr2q6toubKcRp/FNHovoMl7Ae1+S+i/roUifAPjkZsYj9RBGbye0SurGbq8gt4Li+jx/BzZ6c8Y8Pyc0QsLUXsvZS5gNY+DN/AsZC2vbm7i9c3NvLqxmdfXDPnqmjFfXzPhqwAj3l7ZzDf++jzz1eWJrw5PfXR4dlmH5946vPTdzNurRrwNMuZ1iAlvwkx4EWbO43Ar7kfYMB+7jccZJ3ldEsyzknjUyXEo72ShvlOGPFaYQuQxOSiik1FGRaGODGQy4iwzEYd4EL2HF/E7eZ3oxstkO57esfg0ljy6bc6DWHPuR5tzN8qCuQgzZsJMmA014m6wEfeCjJkN1Gc2cDNz1zYzFbiBuzd1eXTbkCdJhsxFr2M2YBXjwasZvbWBnmQ9apINiA/R4+r1LZwL3svRaB/2JURiEbiPdafMWHfMFO1juqw6r8sib3t+eeEE/+KdyK+uFPJr/1R+GxLNb6PD+ZV/Kb/2y9S4p//RK4B/9j/DP/vt4VfeB/nC6wDa17fglmzAzgR9dtwyYke0KTsiDHAJWc3u6NV4ZupzIceIowkbOZRoyK7b+jiHr8cpfD3bYzfjnmCCW7wpW6MM2BKsh32EKTvibPBIc2BXnBWH0pw4nO7C/iRHjmTs4ELxYc7kH+BImjt74p1wjDDHIcIKu3A7rELsMAo0wyzIBKtQYyyu62PkrYPhBX30z+ux8cxG1h3XQ9fTivWnLFl/xoq1Z4SoIWvWn3NgzWknlhyyR+vENuxu+ONTLOFWi4LU7rsaYBQURu/qJjwKS9mZV8LaiELsClrwlLbj31LKpZxgrqX5EJPqTWq6D6HXd3PpjBmB502I9rXixhkDfD3W4btPG++dy7nsvpCYs9rk3dhMaeRmKqI3UX17A1Vx66lJ0aUpz4TGQhPq8vVpKTaio8wEWZUZ/cKUWNBbYIYsz5D+AgPGSo2RlxgynK9DT6o23Ylr6E3ZQFuKOTWprlTdsacq3hyxAKQxq2mJ06IrYQUDyasYTdVi5M5SRqN+x2DYZ/SGLmAgajnD8VoMJy9lJHMxQ1mLGMpeymDmCkbTlqPIXE5/9nLqc40QF3pRWBBJfnEEeVW+5FRdJbc0mJTSBG7Vl1JUFUZL3k4647Xpjv6c1pgFtNxZTXvyWroSltMV/Rndd1bRdkeb5qRNNKQbU5ttjSTHhmphsi2pzTKmKdcEad5WmvPcaMrbTmOeM015jrQU2NFaYE1HniXdueb05prTnW9Dc8lupI0R1LaXU9FZh7izkKpGH5prdtMhdqJdtI2mzN00pjnTkL6V1gI3usT7aa3YRUu5O+2SXfQ1ezDWcRRZ3S56Sy0ZK9ZhpGQ9I2XrmWu24ZnsAA87TzDXchp13VHmOzx5OnKeRtFG6vONaCsRnNdbaS21o77YmNpSY8oLzcnPtCc71Z30dDfKi/cjrfZCWp9HUXUb+eICykWXaEk2pj92OcOJAjAuQybcgUYuoC3id7RG/4a2uN/Slvg7ZusMUVbqIRNp0yNaR0eBNt3iDTwaDtVkLfLi6R+A8fuXD/hBuDt8+f8SMAqNLJoGl+9f/fH5P+mG/o/cN368YXykMWsMdAnu13bGh2Qat7SgHqrHBHAcZlII8NYA46jmqVEXNcCo+OiOHu5E0dVEdnwk6oEeTWC2WugLHhbW3ILregQBPpVCdZsmIkcARkEpVHxUHT+piz9D4bR6nCmVWgM9wscI62vhtk6Yn19rVtpyodVFAMkRJsdlqNVdqFQ9KBW9yAUDiqKX/sFmqhsyiIg/wZ59+uzZacJVv5NIGysYHBQMEjWkJlzlxsU9pId5UiuJIzMzgNDQIxw4YIKF2SIsDZZw1NWKjBv+qKqqkWXk0x2TzEBkIkORySjiMmiPuk3WFW8ueTjg6qyFtd1vMbH8b5hs+e9sdV+Ct789Bw7qceKYNSFXT1MnFiEfkKEa7qGnTUzw1aNcPmVBQboXKXcucunSLs55ehAbHEJRbCq9GRWoM8RMJRWhTitFnlPJlLiZpzI5j4UcRcU4kwoV4+Mq1ONK1JMKJifUzI9NMS+TM1bWwlh2NfdEUp5VyZgql6Ku70DR2ctI3wDyPjm3wiNIigtF2pjPhKJDc8s4q55jVv2Ae9MPmZmYZG56UrMyFkKyJycUqFXDKBVDmgzK4cFB+noG6Osepk82TNdgBz39Q/T2jtHfM8SgEG/TWUZvZyGqsSbu3lVpWmbm5qbRzMws89PzzE/NoRgeo18mrKK7PjqgBRd0TxcyTfVgu+YuUXOb2NWKrLODrvY2ujs76OvtYmhIpjEeyUcGUQlquZADqhrh2zdP+OGb5/wotLy8ewbfPuX77x7w/beP+Onrl/D1S35894gfvnvMh3cv+P6rb+CbOe72hDNS4sZ4sSuKQldGCtzozdmBNNmJ+tu2mpvGpmhzpNGmSCMMaApdT811Laqvr6Y2eC1VASup9F5Ay5XFjARrMRuxnvvha3kQLGQDLmP09O8ZPv4bho79hsETv2PgzGcMey1m5NpKRkLWMBq+BkWMFuo4baaSNjGXYcBshgEzGYZMpemjuLORoVhtBmPW0Be1EVn4RjpDtJFeXU693yKqL/2eOu/PafZbSFvAYjquLmXgxhpUobpMRhigvqnDcKAWPd6L6LjwBW3nfk/7+d/T472AocClqMOXMx+7jke3N/M4ajPPIgx5HWHCm5smvA424c0NU74OsuSlvxHPffV5dlmfF976vLhswNNLejz10uOpjx5P/PR4dtWAF0GmvLhpzpMwQ2aCV6MMWoYyfB3quC3Mph/jbk4ID/IzmMsqQRYuQnYzh4GwVOTR8UzFRfIgJYhnaZd5m32ODwWn+D7/MN8WOvJVvgVfF1jxJteCpxmmmuzIlzk2PM+240WOAy/znfg6fzvf57rzXcY2Xt224WmkOY/CjZkP1eWR0M+dYsL9ZH1m4zfwIHQds5HrmUrRZ7xoC6NiJ9IjNxMQYMSpQBf2Bp/GPSYImxtHWHvclHVHTdC/YMZ6b2NWB7jyhe95fuuXxu8Civilbwr/cjWcX4UF8S8+OfzS+w7/dPEG//3iRf7e+zD/+cRWfnHMjb87uo3fXTTCNGQVjlHrcY7UwzlMH+cQHVxC17I9dCUnUvTxEVlzIlGPk+lmHMuw5HCaOfsTTfBIteB4jgMn813Yn2bH9lvm7Elx5GieG57F7nikOnIwzYWDKc54JDnimb8b3/LjXCk/iU/xMTyz9uASbYXtTXMcoxzZkbAbm1B7bMO34BRrg1PkFmyum2MdYI35FXMsAi0x8dmCkY8jm70c2XjehrVnLVh/QXgKDvKtLD5oh9ZxZxyDA/EurOR2i5I7bdMkdE0Q0tLPuapGXHOKMEvIZHNyDS7l3R+BsbkEn7wQrqddJibNm7QsP24G7eHkYT18PY3JjN5NathObp4z5/rxzQQeXMeVPUu5fX4dxTdNqIgypDJWh7oUHSoT11OWuJaqbD3Kc3SpEhlQU2xAQ5kR7RILeuq20Ftpg6zUiu4iE3qKDOgv3sxA4SaGC3UYzttIf+o6hjI20ZvjgLTwOI3Z+2nMcKc+2Z6mZAvako3oFgw0iasZSV2NKl2LmdRlTNxZxtitZYzGrWAofhlDyQuRZy1Gkb8URcEKhnNWospayVi2Nv2iDQyIfklHpjlVOd7klcaSV+tHWVUwueIo4sTpRNZUkF8VTXvpUfrSDZHFLUIa8yUNsUtoiFmCNHoBPTGf0RW/kLaEpTQmrKImaT01mcZIciyQ5G1BkmeJJNeUhkJzanO3U5N7kAbRMRqLj1EvOkh94W4aC11pLrCntcCS9gJT2gsskIpcqauPQ9TeR0bvPbJGJijsL6K28wZdzZ4MVJ+kv+gsdcnbkCQ5IC3YSW/NYQ0s1pe4UFfiQrPYja7afUjL3ekUWdJfsJGh4o30F62jv0gHdY0Dj3uO86DrLLNtp1A2HETVspeG0k3UioyoK9xCfYEtrRVONJVZUVVgRHmOGaJUW0TJOyhIdac07QBVOccoFh0jreICeZJwxEVhdKR60h6mQ2v457RFfE5nxDK6o5bQEfk57VG/pS3610hjf01f5jJmaowYKduITLSGjnwtOkq1eTgYAs8Ec4tww6jm+1fzfATGGX56cfffKoyf7hj/Z24Y0dwwzv3bG8Y3P98w/j8Mgz87oDVROX+as/gXvs9HMH3NT9+/5afvv+Lr14+ZUPQz2ielq6EMVU8DU4Mdmm5gpabyTbhJFFbUw0wJjRmC+qgZ4U5xjEmhTWW4H3lXK81lIvqba5gZ7mV2dJDJ4UEmRgWjjJIpzRr6I/RNqj89P0HgzzD48alkYmyKSU2F4Md19rRayHEc1YywEp+QC9mHSk17x6SqnynVIJOqQcYVA4zLh9DU1Y0IdXUjKIaHGR3qoLu7kITEi+w/ZIT7Ph1OnLOhrDqavsFy8nIiCfb3JPDCcQqSrtFckYikOI6WumwOedhharIcU6PF7HM3JPyaB531SUwMNNBQmk1ufCjVeXEkhp3H58xW9u/cwPZtyzCz+iVGlv+I487FHL5kRV5xEKFBR7nme4jI4IuIqzLpHaujriOHG1FHuRa6l8BARxKTThIReRSvC27EXL1IZVw83ckFKDIlKNKrUObUMlhUg6K5g7vDcublQtf3R2OQWq1EJYxKgUopR6WSo1LLGR8aZkIqYyCnCnmGhMfiHqZKpYzXtGvuMKeGhijMziIjJYmxoX7U8iHuzkwwPSE41v8YoD43Nc7slJpZIa9xWsmkWqheHGFCaFdRjjE6OMiATKaZfgH0epuQ9cvp6h2nW9bPcK+Y/voERutzmOnrYm5yDtW9e4zfVzB1V/jaj7mnfMdD+TsmZHMMtsvo65HS2duAtK+Rzj4hT7GZkf4Kmmqj6Gi4zWCbiEFpM0Mdwt/1BKoJNaqpUabGVUyNKzU1h9PjQkTRGO+/EppcXvLTty9A0xf9lO/fP+PH755o+qQ/fPeaH799Bd88hm+e8O3773n/7g2v2pN5LDrBbMlZ5soucbfqCjNiX+SF5+hI2kfbnW20J9jSnWhFf4oFg/GWDCSY0HN7A93xK5HnajNfvoF7JWt4ULCSR9krmEn4gofXl/D04goenV7K45PLmPNYiHrvF4zu+5KBwwsYuriCkcB1jAp3jldXMnx9Jf03VtIbuor+KG0G44TOWH3UGUZMZBoznWXMXJIJU7cNUEVuYuzmOoZCtJFdXU6rzwIaLvyOxou/o+nSZ5rXsmsrGA5dy2j4esYiNjAYsobOK4tp8fqc1stfIr38Be1+C+kJXo4yWofZ24bcva3P3Vu63I3fzL0kC54X7OdNxWWellzjbaQrL/yMeRtowQtfY177m/Hksj5PfQ144W/MMz9DzdtPfA154mPEU19DXvht5unlDdzz0mbm8jpmrhszF+3Ak4wDvC334UVNCjP5EQwl+NAb7clI/BlmMs/wsPAYz8v386pqB6+rHPi6xpb3TQ68b3LkZZUlD0tNeFRuwZNKa55K7Hhe68jTWkeeSJx4XObE43wb3uTb8zrNkhcJhrxMNOJ+gg7q29oMx61i6I4W4wkrmMvcyJNSC55XO3Cvyp6WFEOCvFaw79RGDI9ZYxPhj1XgaQzObsP4kj3m/jaYX9uBjt9hVnn5sOBSDJ8JsOiTyD/4hPOPfoH811PX+JsjF/jFoV384pAV/+3kFn5x0Im/8nDjPx3cxt+dtUXn6lqsw7VxiVnH3gRddkdt4GCsMR6RJhyLteJ62V58Rc5cKHbiQrkrl8pcOVfgzIW8bXjlu+FTtIdTmS7svWPDnkQ7ThZu54TIkn1JLuyKd2f3HVd2JVpxINUSn/LDXKv05HL+Ac6m2bEr7mPDy/ZIF3bGuOMWtQ2Xm9a4RdvhfmsrdsG2mF2xxcx/C8ZXzDD0tcDQ3x79K87oeG9jw8VtbPbeheXVo5hfOcxmTzeMT7myLdAXv7wqElsnSO2aJ6V/lgDpAHurWlmbWsbf3khnTXoz28Q9XGxuJ6i6gODcMMJSrxCZ5E1yViBX/Hdz2MNYk0ebcPsUoiw/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uJX05u6ku6UFbQmrqDhzirqktbRmGlIXZY5dbm2SHLtqcyxp1pkTU2xAzXFB6gtvkJTxW0aypIQ54dRln+RypK9VJbZ0FSuy2CxFs1VR6npbiK/f46UgVEKRtspl9VT05lDbVsErbLbyJq9aCzeT2OJB101p+moOk67+CDtFcJ62pWWQltaCqxoFSbfCmmeKa15JnQUmCIrMUde58i93v1Md+5C1erKQIMz7Y1uVBVa0iDaQneFIyO12+kTOyAtsqI614ySTBNyUg3JTrckL8uRwpztFObupCTfg9qSUzQXnUSaux9pmhNlYbrUR6yl79YazZlAb/QCeqO+oCfyS1rDvqQh/DOUZTqoajciK19Mf9VS2orXcK8/BJ5PwuuHvH/9gPcvX/D9y0f8+FoFzx/x0/P/cZf0z4YX4SlAp2CeEfIYfx4BLIU8xo/mF8EAMw+v7/K//UdUwb/0uf8eGF//5frAn5XMDwIwvuFHARjfPNEAo2KwnfaaInrqipgabGNcIXQED6EcGfgDLE7+G2Ac1tSuTY4NMzM2zNRQH101YnrqxEwOdDM3NsT06IgGGNWjcsblQgD4n41KzsSfjRDhM6WY0vRNa1arApQqBVgcYVJw6woNMQIsjqk0d5KC2qmZsVHNGlwxNMi4AKlyBeMjIyiHhjRKnnxQMENIiL/jz9lLrrjt1ePEOVtqG5ORVCURFXYJ/0uHSAo7R03hLZoq02iszkLaVEh2Rjj7dlviZL8eZ7s1XL28E1FWGBWieIL8DnHt8m4unbblyD49drmuZsd2LXbu3sjBY6YcOGHGwYtWRMV7EnTtENd8DuJ/+RDV9dk0dBYQlnCem7dOEJ9ylujo/YSE7OTy5W1c9T+oqQDsF5WgzJegSKtEnlbNfFknU409TA+MaGBxQtOXLTjGlXwERoUGGAUzkQCNctUowsfM9gyjKpcyklbJfHEbs+VtjEtaGZd2MT0wxEBXpwYWlWPDzE9PoJaPMCMA46T642jgUXitZHZKUIYFSBRgUVCNx1ArRhkZ6Nesgj8aTjqQyZqQ9Y7RJVPR3S1joLuYrqoo1C1FzPb1MDcxh+ruPOPz40zNTjAzNc+8+hF3lQ8YH1Ay1NVDX5cA+x10aPqoWxntrqS1NolK0Q2aJbcY6ixjpKsNuXCHKZ9gYmIc1fjPwChAo+DC/yMw/vRnwPjDd881fdG8e8CH96/54TsBGB/CN4/49sMHvv/uLW/bE3med5CHhUd5WnKGp+UXeFrpzZMqb2aKTqHO3oM83QlFui3qLBvG7ljQf0uPsVQ9Hogt+LrDnjdSM17V6/GyaiOvyjfytGANz25p8yRwDQ+9VvDMew1Pzq1m/sRyJo4tYezoQvqOf8HAhSWM+mmh8NVC7r+GgSsr6fJbitRvMdLAJbTfWE73TS0GhHyxO0L/sQV3M62Yz7BkOsUUVYIByrjNjMZsojdkNW2BS2i5spAmny+RXllM1/WV9IVqMxy5kZGojQyEraPz2gpariyixW8RbVeXIL22kO7gFSiiNzKboM/dRD3mk3WZSzdlPteFxxVnYSST7xVdvBno4klTBcOJQUwn+DIT6sGcrx1PvUz42kuXd+e0eX1hPc999Hnlq89L7008u7SWB+dWMX5qMcrzK5H7rmfipinzidtRpxznkegyL8oDeC0O5Nu6a7ws8+Rl2UGel7rytMSGJyVmPBdb8KbGhq8bHHnb4MA3zS583byNr5pded20nQeVdjyotOdJ1VYeFFozkaDL/QR9HsXq8CBMmwdha5gL02I8YgWKmJWoE7V5nKfDo3w9npUKX9+a2UJTOpL0iLq8lD0eSzA6ZIxztC/77tzAJfQEppcdsAjcgvl1J/QDPVh9+QKfnbvGv5wL5+88w/jFmQB+cfos/+WwF//lwAl+cWAbf3vIhH84YcZ/PbSVvzm4g78+5MLfe9qiG2iIY4wp+1O3cDrXlsMJxpxOtuFYnBXH463wEbngV7YVX/FWLou34l3myKViR038jnehE/6lrtyo2snZTEsu5llzSWTNkSxDdsbasTPWjT0JruxLseZAqjlH07fhmb2P89m7uZDjyNGs7bjG2uIW48j++B3sjXXkQLw9BxPtOZ3jzqHUndjfsMEy0BJTfzMMfcwx8LPFMGAbBld2YuC3F/NrR7EN9sTm+mlMLu7DwecQbtf8uV5UR6J0nPiWcRJ6pjgjbmFLRglLbuXxj1EF6ORJ2VnTg1dzKyE1BUSIoonOuk50ih+R8Rfx8tnJwf3GXDznwO2YE2QlXaQ49SLVGZeoiDtM3rWtlIY4UB/jTHWENdXRFlSkGFKVbUytyIzaUjOqSgwRlxoiLjGiosiY8gJj6sptaa61orXRgo5GczrqjOipMaSrTIcuARjzdejN1qE/azPd2aZI8xw169amvH005h2mIe8IraKDdIlckRUK936b6M9dwVCOliayRZG/jKkiwVm8gKnC3zMt+pzZ4kXMlCxnonA5yvw1jOWuZTRvDSP5qxgtWc2YRI+hBjva6zyorb6GWJJGcVUe+VUplFVGUFtyjqYcJzrSdRjKWIE8axnyzGXIM1Yiz9JmJHs1/Rmr6EpZiTRxFQ2Jq6lL3khNqj61mebUZAuraQyYT/oAACAASURBVFskebZICh2oLnFFUrofSdlxqisuUF3uQ604EGltKG21YbTXhCIVB1Bd4k2lxIva9gRqZV3UDo5TM1yHpCuRxtZAZJ3H6K7ZT2/NQfrrjzLcdIq+umPIag7RW3OA3urddImdaS+1pbXIjlaRI23FjrQLb2sg0pzOEktkFTYM1jgw2uBEX40DHfXbaK6wo15kSVupLYO1rvRJXOipcqahaAslGYYUZRqSn2VGfpY1hTmOlBa4IS7chyR/P9U5e6jJdKUhwwnxbVNqYvVojFpNc9QKmiOX0BS+mKaI5TRFr6E2Vou6lJWMNhrRW6tNf/VSmou0mJHdgGcqvn85z4dX93n/8jkfXj7kx9dKeP74Pw6MQjyPxi39/xNg/OmD0Fn9ih8/vOHHD2/56tVj1GN9qIY7kTWV0ybOoaumCMVgN+rhPtQj/ZquYOHGbVIx8icK40dgFG4bhc7p2bFBBlvq6W2oYqK/S/N6VhPDo2BcgDeFoCoKq+U/jgYWlYJK9acjZ0qoIRS6qwU4/PQ9P8KiEPEjZ2JMyfioEvXYOGr5BCrhOapCAFOVoCoO9qMe6kc1KEM12MPE0ACqvkFUg/10tVcTHePDjl0GuLht4JyXMzn5QcTFXSL4xlGuXnCnNOMmDeXJlBfG09pURGdrOXVV2cRF+RIccIIbvoe5E3OZjKQAzp2w4/BeXfa5rWLPjhUcOaBDZPhhiooiib3tx+XAgxzzseOstxP+vnsI9DmAv88hWjtLiE29QsitM0TGnyY7/wqhQbu46r+DK77uRIedp6k4i7EKCcq8akaTK5CnVnO3tJvZ1kFm5UpmNe07co1TXIgYEoBRrVKg/rTGVyvGGFEK5wRy7g3ImWvoZSitksn8JmbKWpmUtDHV1sNETy8zasF1LtdAoqAszk4KNYzC8yMwCo09gmKnuV2clDOhFioSPwGjoGIKTTeDA/T39HyCxk56+1ro7Rujp0dBb3c3/R359NTEomgpYrq/l9mJOdR3Z5memdfUEQqROrNTKmanlChHBxns6aGvQ0ZfRx+9HX0MtNUw3JRCbcFN6ktuIRPik3obkA91oxbOJj41DQlnC8I9rBA0PyWo0+oxptWjGoXx3wOjoDY+4Wdg/P67l/DuPnxzj3cf3vHD+5e8aY3lRcYOnme48jzTnRe5B3hReIRnoqM8LjzME9EBnhTt5nHhdh7mOXI324HJNHPm8sx5WWvPu3ZH3rXb8FWLOW/qTXhTbcKrCiPe5Jry9NZmZq5qMe+3hkd+63l0eT33L2oz7bkCxalFjJ1ZwMiZRQwcX8yw53IGzi9HdmEZnV5LafVaTLPXQqSXF9Pmt5Tuq6voCtOmL3YTI3cMUCSboEoxQZ1iykSqGeokE0Zi9RiO1qEvbB09IWvoCVmteQ4KwBijw2isLsLbnTdWIQ1YSkvAIur8fkPr1YUM3NRCHbuB2cSNzKduYCZjM5OZlkzn7+RDVwgPJtuYnR7k8bSMZ2M1IC/nXW0Yr9OP8SLcnhdXdHhzeQ2vLq/lhe8m3vjr8sZvA2+vCJmRa3ngtYKpS8sZPb+EIa/lDAesQxa0GdVtOx5k7uJ18VG+rTzNO/Exvirfy9sKV76q3MpXVXa8qLThqdiGR+XWPKqw4UX1Vt427ODb1j186PTgXdt+3jbv4W29Gy9L7HmQasSD27oaWLwftJK5gMVMBy5mMmgJM1GreJC8gVf5ejzP0+Vx3mbu525mJlOPkXQDCm5uxOvCOpxOmmDnf5CjqaHsi/fBzHcr5oGWGAVuYdOVbSz3Osi/njzD3x/35b8cu8p/PubF/37sCH/t4clf7z3E3x5w4p9OmPP5JRt+6+nOL0/v5Z/PuPMrr61s9LXQrISPZLtzocidk2m2nEt35HSKHafT7fDMscarzJbAGgcCJLb4lG/Bt8Ie72JbvEVbuC52IKbBhZR2VzI6nImQWHI62xSPOGf2xu5kX7wrHmm27EkyZt8dOw4lbedosgsn0q05luvM/tSt7I6zwyPBmb0xVhxNstE4tQMq9+FVvJ8D8c44BllhJayk/SwxvmKP2TU3zK4fwCL4ONYhZ7AOPot10Fks/I7hHnyBgxFh3KrrIr1jkuy++4S3jHKirAmr9GKW3crmX6PzMBI1sbe2nUsNdQRLsokqjiE6+wah8V4EhB7npKcTO910uXrFnfjoY6TeOknWrWMUxx9HnHCUytsHqInbizTlAC0pe2hJcac20Yb6VBuacuxpKXSgUSTc4tnSUemkubtrKbKjo9SJtkpr2iWWdFSb0ykxoa/WnH6JKX0VxvSWGNGdb0BXrgGduYa05hnTWrCFpjx76vOcqc/fQXOBO+2FrsiKnBkosme4yJL+nDUMZC9nNH8pE6VLuS9Zzt3KxcxVLGSuYhGz4mWMlyxmuGgNfQUbP65nCzcyXLweeZUuigZzhhqd6ag5RHPlRSorIyiszaesOgFJmQ/1BTvpyDNlqGAdStEqVIXLUBYsRVmwQgOhI9la9KWvpDNlJc13VtKYtJaGFB3q0w2pyzDVgGN1lh2SPCckIkcqS2yoLLejSrydKrEHkrJLNJRH0SbOprW6mrqGLprr8mmR+NJYeZLG6qs0tiXQJIugtfs6g91XGG32YKjalZFaN4Zr3Blr2MdAzR66K93pFO+gQ+xKu9iFNvFW2iq20VbuRmuZK60lzrSI7GkusKYp35KmfDPaiq3oLrOho9SSlgpzmkotqC00pbnUlq7q7XTX7KC72pWWUnvNir0q15iyPHMKMk3JS7OgKMeRinw3Kgt2UpXnhjjTieoMOyqSzKlKMKI6bjOlYasoi1hJTdwmyiM3UBqlQ0WCATW5hrTXmDHYaU5f3Uqk5euY6Q+C5yp+eDnLh1d3+fDymWYl/REYn/yvB4w/vn/Bj+9f8oOgprx/w9uXH28Yx0e6GGiV0FqRQ0XmbUY7G5kc7mZiWLhJ7GVK8QkYFSN/spIeZVo5pgHGmbFBVL0dDLc2MN7XydRIP9OaoG8BFpVoXM3CKvpPRyX8mtAx/acjGGvkn9zYQqTPCBOCsqkBx095kGMKDTCOy6dRyWdRjk2iGlUzPiZnpLeHwS4pPS0SOhtK6G8TM9LRzPSgClXvgCZvsqVJhJ//AXbtN2Cr6xqOnLIg8tYJ/K/u4uqlndwKPq1RGOvF6ZQVJlJZks5IXzMTY11MjnUjk1bR1lhIY20qft7b2eW6kp3bFuLq9DknjuhSVHgdhbyRpsZSAm54cjHYjSNnrAgM2EdY0AliY7worUokJPYcYbc9ibx9ksysy1w6a4P3ha1E3DxJcV400/1tDBaXM5xRzlhyJcrUWmYKO5iSCu0ramYnJphQq1Aq5ZoRgHFcuPMU4FwuqLpjjCiGmZLLuT+o4F7LIEPplYznNTBZ0sJUdTvTbTImu2TcFZQ54U5VAENhrT02rFlJC/ComXHBoKRkeuJndXH4o7oorKVVAvDLNXeDH1fSPfTLuunpk9LbO4Ksa5i+zlZkLZn01scz3FzMZH8fM+OzjN+dZn7yEfcn7jMvmGlmB5iaHWRkVEZvdw99bb0Mt/cy0tbOUH020vxLtBSEMthcxlCXFOXYIEpVPxOT/UyNC+1EcmblE59MU59+SFGPMq0e+YvA+KMAiN8+hXcPef/+Nd+/fwHv7mpuF999eKO5Z3zVGMrzOza8SbDiRZwVL+448DDegaloayZjbZlNsGc+yY67yTbcTbbiSY4Tj3MdeFRgy6PiLTwpt+R5tTVvGx14J3XhmyYXXlU78Kp8K4+ytqAM28iw7yom/NZzz1+XB7463Pdaz0Ovtdw9v4rJU8tQHl3FgMciOvZ8Rtv+z2g/tpBOz2VIzyyi/fxS2oS5uBSJz0KqA5bQeGMl7WFrkUVtYvDWZkZvGyC/bYg63oTZFCum7pghj9GjN2gNbVeW0hGwXPO2PFqPiXhjVLcNGIvSpT90DZ1BC+gPXcHITS2UEWuYjtPmXuo65jM2MJtlxETGFmby3FA0nGey+yr3+67zRBbA1zJ/PrR78VPTGb4XH+BVqh2PYgx5GqrDmxub+DpYh3dBm/gueBPvQzfxXZgOr0LWMx+wknHfpSgDljFwYxGqSG0epprxusCZ14WuPMqw42GWLS9EjnxX7cr3DTv4qm4Hr+p28LLGlaeVLjwodeBxhRPPJTv4unEfP/WchN7T0HGIH+vdeF++lRepRtwLW8381aXM+C1gLnARd4OX8Sh6DS+SN/E6ayPP0tczL6ynby1jPF6LySwD2lPMuH3DkFM+Vrh4uXA8KYijaSE4Bu/DLMAKncuGaF0w48szjvzDod38zUFP/uqQH//p8Hn+6ug+/vbIaf7u4EH+jxPbWeRtx5przqzw2ceiix58cXE3C31dWOtlg334dg5l7OFMrhun0h05k7aVo4k2nMlx4li2DecrtnK9YSshdbb4i60IkDgQWO3E5WILAkvNiKvfgnTmEC0qVzKazPHOt+d08h6OJhzkcNIeDmXYs/OOPrsSbNiX4My+BAf2J5qxN9mKo9kuHE51wiPBnl3hRhy9Y4Z/mStBkj0ElO/BR7SfYym7cI9xwzLABiMfW2xC9+MYfRrLkFNsCT2LVdA5rIMv4hjixf6oq1xKTye7e4zSkYeUq14RVD+AZ3UnzkW1aCcW8PuYLMxEEg7U1HOppoygihQiiyKJyLxGYPQ5LgR4sP+INS4uGwi5toeM+JNkx58kK+YQ6aE7yQrdQd7NHVTc2kt9ymEa0w9THuOKOMwOSZQddQlbaUh1pj7Nnrp0G1pyHWjOtqMp3ZrWLFuk+Ra0FJrQUmiEVGRAZ5kxsgpTBiRWjDY4MFxtj6xsC91FxnTm6yLN06UxR5+GfDOai+1oFjkiLXCmo3A7vaKdDBa7IcvdSF/eGgbzVyAvXsa0eDl3a1dyt3YFczXLmapagrzkS3qLV9NeuJHOAl1khfr0FgotKjoo6o1QtlgxUO9AT40r9dWXKKwvQNyYikQSSF3JAdqKbBgo3YyifB2qspUoi5eiEC1BXaCFPGcVAjQKFYE9aVq0p66hLX0j0nRdmtM305huQF2mDbU5zlTn2yMusEBcZIG41JaqcnckpSeRFF6htiAScUEW2aIGqiVVDLRWIKsLpanchTqxKTUl9jSXb2e0+SDjjSdQ121FUbUFeZUN6noXRmq20VPuiLTEnoYiO+pLHamvcKRJvJ2mCjfqSrZRW+RMQ7ETDUWO1BXY0FBgRWO+BU15ZjTlG9Ek2kRdgS41BUbUFFlRW2pPc+U2WsQuSMuEr21Ni8icWpEFpdnG5KcYkJdmRnGOA2V5TpTnOVGSaUd5xhZKU82QZFojSdtC+R1jqjOsEKdaUZJoTU2uOy3i/VSXbqWtxYVJ9V56G9fSWWfA/EgYPz0XArun+PB6ju9fPuGHl/f5SVAYnz3lp+f3/pit+BcCu39eS/8PV9L/3yiMf7k2ULO6/jNg/Or1Y80N4LSyj6H2GmT1xXRL8pFkx6HqqmN2tJtpoTbwEzAKq2phXSmsIAWI0xhixgaZGO7TBHkPSOtQ9nVo+qgFs4sALmq5AmFF+u9W0sqxP4PFT+D46U5SAEVB1RRW0hPC9xOyIMfkGiVRPapAPTaBcnQc+YgC+fAQipF+asrzCL9+Hu8z7ngetiXy2mGklZmM9/YwMdDFcHctQ72VtLZm4h+4E9fd67B2Woyj2yr2HtrMxZOOXDnvRnbSNY2CVSG6Q8rtYEpyk5H3t2vgWQg3n5D3MdhbT3b6DU4fM+HoAW2Oemhx9NBaDu3fRGN9Ol0dlYRFeXPU2w6P42b4+e0kLPQ4EZFnCY+7SOjts4TdPk1+0Q28LjridcaeoMB9pCX7MzpYy9xIN33FpfSnFyNPEaNIrmYqt5Xxpl6NS10wCQkmF5VaobldFIBRo67JFUyNyTV/9kohSF2h5P6gUgOMIzk1TIqamShpYbxKirqhjXv9w8woFZrV85TmvlSuURMFuNeodJ9gUVAcBWCc1KiLQxrlTlhJq4V/E4rRTwpj9x8URgEY+2RD9Hf0M9TRhKwhhQ7JLeQdEsYHhphWzzA1N8E91UPuq+4zN6FmcmYA9fQIQ2OCcWaQgfYe5O21jDZlIivzpyXjCMr6VMbaGpH3jyBXKFBODTA+3cWEuoeZsVHujU3/W2DU3L9+BMY/v2EUXiMYYN494rv3r/nwXjDDzME307wT/q+8u8/zmgAeRRjwPFSX5+GG3As2QHFlI90X1tB+XotOr7X0+m1k6Joeo0H6jN7YjDLcEFW0Earbhkwmm3C/wI5nFa68rtvH26aDvG08wqv6wzyu2I0qyZoO//X0eK1D7q3DzOXNPPzZMHJBhyfndLh/Wo+5U5uYOL4WxfE1jJ5cTe+x5bQfEnIXl9J5ahldZ5cjDVhFy7VVSK9p0Xp1Fe0Bq+gLWsdw6CYUYXpMRBqiDtuMImgTI1fX0eO1jI7zizRh4SOBa1EGbWI+xpSnSbY8T7HnQbwZk9HayINXIr++EnXQKqbCVjAfu5xHKWt5lq3Pw3QTnuQ4glgXKldDhTbUGPBjpQEfKi34unwLz4u28LjQjgeFDrxIt+SbWH2+idLjfcxmPsTo8m3kRr6JXM9XMRt5HqnNo3AtHkRp8Th1NS+zN/Emz5g3+Za8zLflWa4d99KtuJu5hadFW3lZsY1nYleeinfwrNKNF5Kdmnle5a5535MyV56L3XlavoNn5U68rrDhbak1zzIFN/RqJm8sZiJwAQ/DV/E8dh0v4jbwLG4d85ELmAz7gvHwBUzFLuNusjaP8o0Yy7FAFG3MtWuW7PY05cDNSxxMCMU9+iw658xYcXwty0/r8eVJK/7xoAt/d+gUf3M4gF8cucjfntzNry5e4LdnT7DgghurAxzQCdrKGp9dLDm7iy/Pbmextz0b/Bywi9rBnhQ3DiTZcSzZhuPJWzmVsQPPwv1sjTbnkMidG427iGhw5lqVA9dqXbkp3UdwgxvXK7aQ2GBDRY89Db1WFDRbEliyC8/kQ5xLP8uZrKPsS7JmV6IBztGm7IzfysE0Vw5m2mpW1fuT7DmU5MS+GFs8oi05ctuEs2mWXMy05WLGVq4U7ud0+n4OpxzmUMpx3OOO4RR1HJubJzEPOon1zQvY3PTCJtQL50h/doXfIKNHRt3kA2rHn1Gueo5/tYxjlW04iiTopovQTi3ERlTCoeoyvKrzuFEeT0RhGMEp/vhGeHLCezf7j9ritkuf61dcyYg9RGa0B3m3PMgOc6cgYifF0bsQRe+kPOEAVcmHNa9zfKzI8DIl09eU3OsWFN60pCjKEnGcFZIES+qEiTdHEqdHXZIuTen6NGVupilHl6ZcXRrz9GjI20xjngHSYnO6is3oLdCnr8SInlIjOkqMaC8zo7nIjMb8LTRm29OU4UxLhjMd2YaathRBPRzIX8OoaCXj4tXM1KxlulYbZcVyBosX0lWsRUvhOqT5OrTlGyLN0UOav4nOMh16qjfTVqVPa7UZtXWHETWlUNWWgKT+iua+sLbAmvYiA2SidfQVrGCwYCljIkFhXIU8ZwWKXC2UBWsZzFpNT/pqZJnr6crYQFfmJjoydGhKN6Ih25amfBfqC9ypyd+LpOAANcWHqSn2oFK0k9rSXdRWeCAWXyJHFEGuqJHiklqqSq8gq3RmrMiJsSJjxiQbGWvawkS1IVMSA+YbLJlttENZbUO/2IaOcltayh1orNyGpMKZqjInJKVOVBZvparEiZrybdSUuVBZaIckfwsNImuaRFY0i0xoydemoWATNQUGlOcaUZ5vibjQmtpie1rK7Okst0FWbk1bmRUNAvTmmlCYboQoy5KiHBtK8+0pzrGhOHsLRRkWVGTbIMl2RJKzlao8F8R5bpTn7UWUuYfS/L2Ul7jS1ORGba05jWIt2uvMmB2J5Idncn54NcX3r6f5QVhHv7zLT68V8OzZ/2Vg5M9vGP/vA+Onzmeh9/lP5i/dMP4k9EJr5s9B8ePn/vDhBcL8+OEF/24l/cn0MjHWw2hXHQ1FaVRlxtKUG0OvJAdFRw2z8l7UQzKNoURYH6vloyhHhzTAKIR7TyuGNYA4NdLHWI+UiaFuzWvBWS3cLgo91ELAtmCMEMBCUBSF9acAJP92Hf1xNf3xXnFYc7P4UWH8lPmoFFQz4VZxRLN6ViuGGVcOMjbcRU1VHhfP7sXFQQdr0yVYGH6GnfmXOFotYIf9Kk7us+LMIWtOHDTH84QVZ89YsWv3Osysfo+N0xIcd2hhZv0FW0wW4GC+lPPHHSnOCmNMJuHWzctcvXyS/PR4VMO9GkieUMg1fwbd7VVcOuvCsYO6nD+tx5EDqzh+ZAMhQbupqY4j8panBhh3HzbkktCnHLCHkPDjBMWc4kb0cRLSL5Oe6cslT1tu+O4iLcmXpsYMamszyU4Mozknk6G8UgaTihnPrGc8q5mJJuH3oNC4yDXQKISXK+WaVbSgLgqwODMqZ1pzOzrK3JiCmc5BFBVSRnJrmSyRoi5tQSVpZaKli/tDo8ypP62fJ4SYI8VHw4jQHa4xjgggKnSEC7Ao3C4OaaBxalxQF/8IjAK0D8g+rqR7ZV109kqRCS7sLhmjbdV0SWJpr4plQFqFvE9wL08xMTXGPfUs95RzzE/MMjUxw/j4PGMjE/R3yhhqr0bemki32BNp3n56i72Y7hBW2sK5xDhK9SSK6SHUU51MjfcwrxjjgXxaY7ISfkARYFalMUIN8NWLB3z7+hHvXj3g3cu7fPNijq+e3+Obp3N882SCp8/u8vTpFK8fD/P24SBPhOidxyrm8s8yFbCWKa9VqC9pITuxiEaPz6k+8AWVBxZQsX8hFQcWIfZYRKXHYqr2Lfw/eXvPqKoTdM13Ptw1c+beM6tPmDXTp7qiGck555wEFVFEsmSQDIKIWTHnRM45g+S8yWkDmwyCmMpslRWsrtC/u/6bsqu771lzzrmz7v3wrn9tN7tK1/5QP5/nfZ6XZv+ttIXI0xImR3O4LPWRclSHy1IWtpXSCDnKopUpiVOi5KASZbEqFATKUOS9iVofWTp9lZGE6vIkzoxn0SY8CtXhUaguTyMMWAnRZDFYnfsR2syFqzMdrsZkuArjEcoMhshyz+8Tavz+QGPgZ/RGyzIcp8hQtBxjMQrMJKixlKTNbLwaswdVmTmozGSUHJIYBSaj5Rk9sIXhkI0Mh25iMkqepcOaPD6ty7PzGjw8ocryYWWWDilwP3Ery0nrWD25gWcXFXl1XYe3ty14f8uYn+4Y80uqKX9KM+NP6WaQacafss34JUcYE37KNubHTFP+mGHGD2km/JBixPs7hry/o8/7FAN+SDfk+0wD3mXo8jZDi68LdfimyJB3RSa8zjfjy2xLXhXv4GmeIw9zt/NlyR6+uufN6+p9vKl25XW1Ky8q9vC8Yjdflu3iYeF2HuQ78LDAgZU8OxZzTJjP1WIhW5OFdHXup6rxNEuXF1n6PE/T4ekdDVauKDKfvInF05+xeG4Dq9fleZamzvNMDR5lajAnBAdumXD6kCY+QWpYBOxkW1IszsnR2B5xQy3UGIVQQ5TiHPkkaBd/CIvk45hz/CHuGB/FebIhIZKtCaEoHNqLapI1eicdUD+0D/loN7ZE7UE23gH1RBtMTlthd94U58uGOJ/VxuW8OX6p7my/4IxipD4m55wIyXeVKn8xRTsJyLAjLH8nhyr3caTCmaP5FlyvtCb7ng03K+05kL4Xnyt++N+KwD8tkD03rNh2Ubjeoon1CSMcz5rict0I12tW7L5ghcNRI2xitdmRqIvLcR3ck3XxPGeA7xVbPM/Zs+uUA27Xfdh33Q/nKwFsvxiM7dlQHC/FsffOCXYKhxHOxbP78jE8r16mdGKanoev6X/yLc0PvuF0hwSfyg62Fd3DLL8Cw+wiXKrKCL5XREJdFidKr3Ai8xhHb8YTdy6MgINu7PI0JjDMlgsn95J7yZ3Cq+5U3vLmXooPtbfdqbzqQs0td5oyAmjODuVeagD5x3eQf2I7WUdtSTlsyt0kQ+4e0eXOYXUyjmtQccWYhjtWtNwxoemmLo23dGi8q01zmhYtmdo0ZGhQm6pKbZoG9Vm6tGYZIMowRJSlT2+BPv1lhgwIamSNBYM19vRVONJTvJOeQid6C+zozbNgsNCc4QJDhnO1GMlTY7RQFXGJGuIyNcbKVRmqUKG/QoO+UkN6ii3pKLSgqdCY6gJtyos0KCzSIr9Yj/xKJzLKw8muCKKw3IvyUmdqBQu32Iy+EiMGi3QYyldnJF+NqXx5ZoQpUGS6QBlJvjKTeWqM52kgztdkJFeToWwNRFkqtGdr0JFrTk+JGz1lIbQXh9FUGERjsSf1xfY0V5jTWulIY2E4ZeVJ5NafIOveZUprc2gtv8ZQmRcTJRZISnRYbFDnfr0OS3V6LNQYMFkmFIJr01NoRHuRBc1l9jTVOFMrgGHVTu7V7KCmajuVFTuoqHCismIXNZXOUoisKbKlrtCalhJL+iv06So1oK3UmMZiUykQVueZ0VBkSUepNb3l1vSWmCOqsKStzIKmUitpoKei0JqSfFtKCrZRVui4NvkOlGdtoyzNnpI0Oyrz91CW70V2mgfpdzwpKwykrMiVylIHairNqS3XoL7KnIWxq/zpzSI/vV7g57eL/CKoi2+EfcM1YOT1Y5CWeK/1MX5QFP/2Kb30IgRfPsxfqpEfEtNfrcLXj/69oZe/BsUP0PivA+PfguKH1/8OYHz7jPmpYe5PD7Ew1kVffTENOdeov32EzFMRTLSVszDSxcLkMHMSsdSqFOxKQWUU0tKCAiikp+8LO46Tw0wPdTMv7pdW8ywIPzc9xfzcnNQ6FSBRgEUpNP66tyhA5F+OACZCIvq3ncW1KzNCOlqo+FlLQY8xPT7I+HAzXa0FXD4XhZ+nFXaW8hjrfYax7seYG32GpfFnWJl8ho3Z5zhYzExXIAAAIABJREFUr2e7zQZ22G5gh91Gttmsw8bqcwyNfo+x+SeY2axD1/gjjHU/wtZ0PU628gS4m5B+LZ7mqlQunowkNsyTjDuXGB0UiqoFpXUa8XA31y7GEeJvip+nGl6uMvh4yhEcqMWtm/6cOudBUIIjgZG2HD3pwemzfhw97cPJy0Ecu+TPpZthJJ/x4XDMTm6cD6W5/i7dPYXcTjnClfMHKb55geJTyYxnVTCdVc9SYQcLLQNSIBT2GAW7eWl6zYb+YEULoLg8McXyuISl8XGWh8XMt/UjqWhDUtTMVHGLNAAzda+T2c4+VseFvkzBal6znwVV8S//eW3XdC2gJED6zNToGjQKgZrZSekuo/C9CsAo7DAO9/cxNNBHz1AXgz39THZ3M9FaRk/VefoabzMiamJiWEjZL7G4IGZ1YZbVufuszj9mefY5S9NfMieeZaKvhdH2FPrrYugo2UNvZSCznSk8HGthRSIk9ueYnplFMjfG1EwfM5N9zIuHWRgdZ3J0FPHwIGNDfYwO9UjLxF8+vs+bZyu8+fI+b54u8PrJHK+eLPHm8TxvH0l4/GSJx49nefFwhNerwzx5cp+3D6dZyjzATJwys5EKTITL0+O/kWavdTR4beCejwy1Xlup8dhKtftWatxlqdqzgWqXDVTv3UCV6wbKXTdQ7LqO3L1fkObyGXdcPuOW6+fccP+c6x6fc8tzPbfd1pOydwOZLhsp3L2RBjdZhgM0mQ7WYS5Ik4VAVZaC1FgKUuXBAU2exujxKEaXh3G6LEVrMB+txnysOhORSojDFRCHyTMRrsho0Fb6Pb9g0HMd476bmQmSZzpAltlgOZYilLgfqcyydFRYDFdkLkSOSb9NiPevR+K/mblQGVbjZHgSL4RzNHkYrcZyuBwrURtZif6cxwmbeH5Uia+S9XmdbMPbC468u+TAu8u2fHvZku+vmfLDDQN+vKXDT7c1+PGWKu9va/HtXUO+SzHi+1QT3qeZ8j7dlB8yTfgx15SfCk35sciEPxYZ82OpGX8steD7YiveFVrzOt+OF3kOPMnaxsNMBx7lOPG8eC9vy1x5V7GX72vd+anRhx8avPiu3oOvavbyrHQHDwvsWMqyYCZTj4kMRcbTFJjOUmYpX4vHJYY8KzHhca4eD1I1mL+mgOTsJh5c3MKTm8o8T9XkRaY2zwULPkUJyV11Gi+rkxwjg6/Pekw8TDGL8GXPqWh8rh3E7ogrRgkOaCdsRz7WhXWRwayPO87ncXGsP+TKloQgFBL8UU3cjUaSFZpJlihG72JD8G4+CdjOJ6EWbArXQzVeB/0kNSyOKmISuwXrRB2sj9qiEW3Np77GbIiwx/7SLvwzduN+y5E9V23xTtlJWL47B4u9OJjrQuAVM2Lv2BKXuRuXq65YJXmw42woLjf8cb7tgON1PaxP62J3ygSHM8Y4nlFj52kDHI8ZYxtvgEWYJmYhytjFqLIjUYPdJwzYfcKCbcIN6cRtOCa745DshV3yfkyPemF8xBeb5Ah2XUvE7nQkjskxuFw+Rmh2HrVzyww9fcv4y/e0PfqGU10SApsGcapswSKvFMvsXDyrCgmrzSGh6i7HC89zPP0oh67FEH4qCI8IJ3b7mhAaY8eF4zspveIqhcP62/tovutKa8peOtLdEeX4MlAcxlBZDP0lMbSkBdJw15fyq67knd9O7gV7cs5ZknHagPQTmhSd16XhriWdaZZ0Cj2raSZ0phvSmSGc1tOjPVOARw2aUjVpStOmNUWP9lsGtN/WpSNVi64sLbpyNWhIkacxTZWOPCP6SmwYKHVkoNiJ4RInxKU7GS20ZTjXlNF8Y0YLDBktMmC83IipWjOm7ukxUauLuNqc4UoHusscqC+yoqzAmNw8XdJydUkrMCWjyI6Mgh3kFu+koMiR0kJ7aopsaMg3pzXXiJ48QwbzDRjK0WE8Rw5JnixT+QpMFyitQWOeMpO5KkzkqjCeo4I4R4WR3K30525BlK2MKNeYvmIneks96Cz2oKNkH21FTrQUChaxC415cdSVRlBR60VRvS9FDUmU1Z+kvjYQUekeZkuceFFpy/06UxbrTVmoM2GiVJ/BAl168o1oyzeX2s0Nlc7UlO+mqnwH1RWOVFU5UVq+i5KKvZRUeVBa6Ul1tTfVFW5Ul+yhrtCRtnx9RKVmdBQZ0ZSnS2OuDlWpqjTm6tFVak5fhTV9Zdb0VNrQUW5Nc5k1DWV2VJfYU1a4jeJ8B4ryd1BasIvSgt2U5zhTnuFEYZoTBVnu5OUEkpFxgLT0SAryoijI9qI4bydlBZaUFhtTUmjN5MBNfn4tdC7e55e3i/zp9aO1s4Bvp6SWtBQYX6/dif5bSPzL138GRiEV/et8eP8X6W3pByAA41er/wFg/PkNQlXOX87/F8Ao1OosTQ2yKO5G3FFNU951Ks6HUZAcTuWdU0z3NkphUOi0E/bc/qwSfrCMpXtyYyxKhpkZ7WFePMCiZC1dLU3rCuqi0LsoBcY1lVFqawvQ+Vf7i2vqowCHa2loIRE9JbWhBWVxdnKMWQFKJ/oYG2qhtuwq0cG2bLeSwd58E47Wsux10iTE34ajhzw5FOtGeIgTIQG2hASYE+Rngr+nPt6uWrg6KbN7uwJGBr/HwPB/oq3/31HX/ke01f8RM4M/4Gi9kR3Wm/Ddq8PJ+H3cvBBFZIgzzjuMuHn9JFWVhbS13KO1qZxbVw/j5WqAs4Mse7ZvYu+uDQT4qnA40YqYBGtCEncSFGXH8TPenEj2JuH4Pg6f8yYx2ZNT532JiXTgwlFPygrOMDpSTktnFkfO+HMmOYyE4H1ciQyj+vQlpnPrkOTUM13bwf0hMY8mp1mekEiVRKkFLZn6s7q4MjHFyvgkiwNDzHX2MV3fhaS8ldmydqbL2pFUtSOua2e+b4gHUrVSCIesKYuCkijsMgrqohQWZ9feE753YWdwdnpMCoxC6EWYD5b0GjD2M9S3VqjdPdTNkKiXyfYWxu5l0112ioHWVIZ6WhkbFtYR7nN/YZT7S2NSQF2eecSK5CXL48ssDHcxKcpgsCGB9hIvOks9GWtJZnGslaXxHuYnh5gaH2Z8bIhx8TBjI32MDooY7etiVNiX7OmhX9RFn6iDPlEbA6JWnvz5NOAsz1enefZAIj0T+Gp1ilcPxKw+WmBVemN6lFcrozx6uMxXD+ZYTotgNlqVmXAFJg/IMxCwhW6/zXT6bqXVR5YWb3lavBRo9VSizUuFRlcZ7u3ZSK3zBmp3b6RqzybKd2+kaM8GcvasI2X3Z9za9TE3dn/MVeePuOT0EZd3f8rlXZ9y1ekTbu78mIydH1O5bwMtXlvp95NHEiiPJECO2UAF7oco8zBcjSfRWjyN1eJxnCZPEnT4MkmPpwkGPD1owONYPR7H6LISps5SsAqL/orM+8oxv1+OWe+tzPhsYTFQjtUwFZ5EafI8TocXB3X5MkablVAl5vxkmPLeyLTPehYCvmA1VJHHYVo8DtPlYagG9wNlmPf7jAX/T1kO2sizaFWeJJry7IQNL8/Y8irZitdnzXhz3pC3F3T4+pIGX19W5esrynx9RZ2vr+jw7qou764Z8O6GEe9uGfFtihHfpRvyPtuA9zn6vM/V56d8S/6YZ8n7XCu+z7Phu3x73uVt43WWPc/SbXmaasuTNDuep9vxNseBr/N38E2xE++rXPipwZ0fm9z5pt6FL8u2sZBlzFSaujRFKslUYL5AjaUSbZaKdVnI02IuQ5W5FBXmbyuzcEOJJ7dUeZGuy7MMPR6larB6V4m5GzKIb8jRclmJG4kyHPD/DGsfHYyCnXA5HkJsVjJ+1yNxvbwfi+M70TnijEysO59HBPFFtC8bDm5nY9Q+ZKNdUYpzQCXeCKU4QzaHOvCH/Tv5Zy97/nG/Mf/TW53NB9RQi1HCMF4O3YgN6EUooRttgmyIBf/kZsjvfCxQSrDD/tJObM7aY3PGmj3Xd+Kb7kFIbgCRRRFYHrbF6ogj2y94YnfZD93EANRjvDE+4YbtVTsszmlgdlwLhzNm7LlgidMZNeyT1LCOU8ciUh2zUDWMAxUwC1PAMloJ+8O62B4ywTzOAtOE7ZgluWJ21AOjJA+04lzRjffC6LAf25IjMU/0w/54CM7nEjlYfo+a2WUGH71k6tX3NC2/5njnJGFdk+yp7cAqpwCH3Cz8qvOJrM4gvvQah7NOcuhmPDEXIwg44sO+iO24BBgTGG3OjbNONN5yo+mWC623d9F+ewedd7bTnbKTwRx3JkqCmamOYbYugfmWY0jqE+kpCaMh3ZOalL00ZOylPs2J+hR7Gu5Y0pJqSXuKOV2p5vRkmNOdbkh3uh6iDJ0/T3eaDj3puvSkGSC6a0T3HX267+ogStOiO0ODltuKNN1SpPG2Ks13NWlJ0aXhjgltAoimW9CVaooo1Vh6bm+0wBxxsTniUnPE5RbM1Bky32DMTL0tY1Xb6S3fTnu5Aw0VdpQUmpCZbUROvg05edbkZhlRlGdOQbYpBRnGlGWZUpdrTlO2EZ05BvTm6DOQrc14niKSfHmmChSZKlBCkq/IVL4Sk7lKTGQrMJ6lwESW0P8ow2T+JkZyN9OXLUt/gSa9RcZ0CmXd5c70FLnQkuFEc7YLDYUetBS70Fy0h7pSZ8prd1PZFURlYwQNpb5MlLjxuGAXi/WOzDfZs9jkwGydHWOlFvQVmNGWa0G9UCBesova0r1UFTtRWbKTyvK9FJa4kVe6n7yyYAoqwqi6d5DauhjKSoIpznKh6q4+nYVW9BSb0p2nRUemEs0pMnRkq9JdZICozIKecju6K+xoLbXmXpEl1YVWVBTZU168g+KCnRTk7qI0fx+lee6U53hQmeNDaX4A+fnhZOUnkJZ7gpTsM6SkJ3L3jh9ZaXvIzbAjI9OC9DRbhkWp/PTqqVRV/NPbRXj9EF4LVTgSePkcXgkA+Zu6+KEq5wMMfnj+r4FxmV/erPCnt0Iv478bGD+ohP87z39bYRRCL7OTgyxKBqT/IxbgsL3wJqlRTpQkh1J96xg9NXlS1VAiHmZOan1OSSt3fktOC6cFx1iSCOnkfhYmBlmaGpNa1rPTEqanppgR9g9/hUMBPATwlMKnYDH/zUiT0NLqnBnmJdPSnUWhLmdxZpyp8R5GBhvISDuN524NHM0+ZZf1Rrx3a3LmsBdN1SlMjjSzPD+MRNxLn6iF9pZqWpsK6W4vpe1eNnUlNynOOM3dK1G4OqlgYfYxpmb/gpbOf0NL/Xfoaf4jBpr/gJPNerxdlPF0ViE62IYgX0u22algbiZPQqIvyeeiOXYsmPhYD1x26LDdSg63XWo4b9uCv7c655P3EJtgw/5oW6ISd3E82ZtjZzw5es6LmBMunL4eRGyiMwkxOzmf6EZJ/mn6BosoqrlE+GEX/EMdCPV1JHSXLed8/ZkqqEacVcWsAIzdgzwVT/FkYoaHE0KBuoSlCYkUIAU7WgDGB+JJlnsGmW8RST8zXd7GXEUns1VdTNR0IGnrWfvc1NoqwIcE+wf7WXhKFd9fbWlhDUEARmGHcWFWWAcYl9q9s1OCkjwpDb0I6qJQpN3fK6JzsJvhbhGTLfcYrryDqPQ4A21p9ItaGRqUMDezzMriCAsrQ8wvCfVJD1iVfMmDsWEW+jMZb4ult9ZdWlArbjjPdF894rEJRod7GR1uY2SwmeG+VoZEPfR39tLT0UlXRxNdnffo6+6it6uDnq42erta6e9u5enKHC+kpwHneflolpePZnjxcBYpMK6Os/p4kYePhfcmef1ggocrD/haOFeYepClaG1WolRZilJhOkwBcYgcQ4FyDPjL0++rQL+PIgPeygx6qdLlJUur22Za922m3X0rre5bqXfdTM2+jZS5rafA7XOyXT8h1+0zctw+J9X1U+54fMENj8+56vYp1/Z9zG3Xj8j2+Jhi709o8F1Hj88XDOxfx4jPOsTeXyDxWce8/2YWA7fwIEKBLw9pSud1gjGvY414FqHLs3Bdnkfo8TxSj8ehmiz7q7C4X4E5L1mmvbYws38Lc35bWQ5RYjVMjafRWnyVZMKrBEOeCn/eAyosBMgys/8LlvwVeRCkx8NgY1aDDVkKUGXWexOTbp8idvmEOY/N3A+R4VGMIs8T1XlxRIvnxzR5eUqHl2d0eJGszYtzOry8oMvX53X5/qwO35/T5bvz+nxz0ZB3lw35+oo+X13V5u11Nd5cV+LtdRW+uWHAN9cNpM9vbxvxfYop36WZ8S7FlLe3jXl904hXN415c9t8bVIseJNuxassK17mWfGi0Joviy15UGDMYo4+izmarOSr8rBEi0cVeqxW6LFQqMlEuiKTKQrMpamwmqXF02x9vkzT5UmaHit3tJi7rsTM1S1MXl6H+IYMPXfUKL2qzalD8uyN0sE6ygaP076cKL7IwezDRGZH4nrdFa0EYzSP7mJ9hBMfh9jzSagRH/vZsC7Alk0hhmwKVWFjiDqf+lrzz+6O/F/77PivHib8k5sB6wL0UI7UwviQBqbxSuhGqaAarsfmEFP+wcuQv/M25rNIKwzOOmNx0RmrZHucrzvjle6DT1YovoVH0Dy6H4XEALSSo1A75YvcwVCUEg6gcdQDw7NWGJ5SxfSYNg6nTHA9Z86eU6psS5THIkoG4+AtGAXLYh6uiGW0AuaxCpgnaGCeaIz5YVuMEndhcNgD/cOeaMV7oB3vheFhP/QPemN/6gBmcZ5YHvRk+/EoTjb3USFZpO/+E8RP3lI0tkh4tYiAdjF7G7rZVliMU24agZVZRJbfJSbvPFE34wk9E0zoqSD8krxwCrZmx34tDiRakn3Tlb5MH/oz3BjLc2MwbTs9t6wYSrNHnL0LSZ4700V+zJaHMFsfzVJbIovth5lrSWC2OZ6RykD6Ctzozd1Ff44jgzn29GXb0pdjy0CuDT3pRohSdehJ0aQvVZPhDF2GUrUZSdVlJF2fwUx9+tN06UvVpT9Nj4F0fQbSDelLN6DjlhbN19Rpvq5B+UUVKi6qUnFemepzStRfVKHrjh7dKbp0p2jRnaaFKFOHgXx1xGV6TFRaMlBkg6jIht4Ke/rrHBDVbqOlfBsNxTuoybOjOseImjxzyjKNKUzRpyjFgHs5ZrQXmNKVp4coW51+QUEsUJJW9EwUKDKeq8BYthzjOfKMZwsjx0SWHJPZgtKuwKy0ikeW0exNDORuojdvK6I8ZXoKDGhJNaL5riXdBRa0VW6mq1iTjrQ9NN/1oDbHhtrK7VQUB1KR50prkRUDwlnBcltGarcz3+rKSocHU9U7GS3fTle+PXXp1lRlO1KVv5uqAhcqC/dRUbKfopJQcotjyCpOJLv0OIWVZyitSqak9ATFeZFUp9nRkG6BKMeQkTxN6YWcwfSNDGTL05OvSVeJmTT13lnpQGOxDZU5ZhRlmlKSZ0tx/g4KcnZRkL2XyiI/aoqCqCo8QFlBFAWFsWQUHiGl+CJpZWmklWZzK/syV29Fc+OmFzevO3L9pg3Xrm1joCuHn1+/5pdXgvW8JL0fzWuhCmcCXn4Jf9HDKMDiz0K3orCn+Gr5r+bfBMbXv0Ljmwf/XoXxLfzy1d/MfxQe/21g/PartR7GGXEPcyOd3B8TbMoKcuP3kHPEh5QjQeRcOUZ3YxWTo0PMCHAn7BJOC1dfxljrZhSKvce4PzXKwsQA80KyenJEalkLPzs9M830lASh40+AQ6GCRQCMDyrjXz+FcMuvPYuTv9bnCAGXyQkk4n5EHVUknwpnu4M6u+224OkoQ3yQJdV5p5kZvsf8eJdUfRJ+fmp8iomxGcQjU4hHxpCMrlXrCKGc0c4aOmrTKc05QUy4FQ7bPsPI5B/Q1/1njPX/O/oaf4+lwT/j66rIqUPbiQo2w9/HEG2t36Ol8zGxh5ypqr9MZ3cWo0OV5KWf5oCvA4EeVpw85EF5wQlSb4USEWODd6QtR875cOqCL0dOuXHsvDchCQ7En95H5MHtnEh05XKSNxkpCdQ23eTC3Sj84hzxDrHG18uSOJ9dNN+5xXJNCwvlLUjKGpmsaWG2RcRizyCLAyPMD4wwNzTK9MAQkt4BJrp7mewQMdfUyey9duZrO1mo6mKhqpvZ6m4m73UzKxpiaWKSWYmgFEqklUeCoih8N8J3JAXGX3syhe9u+tfLKXPTY8xOja6pjVLV+TdglKqLPT309YroGOhiuLuLyeYahstu0Ft2nJHOLKni198vqJWLLM0NMLPSx/SyAKAL0sDKw9F7THcmIqqyp7HAmO7ScMZrSxhuHaW5a5LW7nY6uisQdZcy0F3LUGcPA+0j9Hb0IxK1Ieqrp0/URW93J73d7fR1CwpjG4/uT/NsdY5nq4LCKMDitBQYX69O8WZ1nIdPlnj0dJGXDyW8Wp7g0cpj3t1fYeFaNFOBSqyEyfMgQpFloTMwXJ6p4K1MBsoy4SfH5H55JN4KSHyUGQ5SoNdvK32+sgz6y9PrI0On1yba9m+iJWAzTaFbaIzYSkOIDA3BstSEylIaJkdu2FZSQzZwO/AzssM3UBq7icqYjbTEbmEwbAujYVsYCVjHuP865oM3sxS8mYWgjcz4f8FM4DrmQjaw4CPHkrcii96KrPiq8DhEi8ch2jwM0eRhiBZPwoVdSD1WQtWYD1Jgyk+GUfcvGPNcj8R3C0sHlPnyoK60aFso234Wr8dC0FamfRSY8tJg3s+YB6FW3A82YDFIjZn9sozv28S0hxyzfsosh2rzNNqQ57FGvIjR502cAV/F6fMuVo9v4vR4H6/Pj0m6/HRcmx9P6PLHU/r8cMaI92eN+P68Ad9e0ObdRVW+vqTIN5eU+f6iHt9d0OG7i9p8KwRjLmvw9UUV3l5Q4s15Rd5eUOarS6q8uqjFswvaPL2kzdOrOjy5qcvjVH0epOkwfUuFseuySFJVeFigzbsqQ95WGfKoSJO5bCUm0mSZyVJhOU+LZyVGvCk143WBKcs31ZFcVGDsnCxj52UYv7CRuduyzGaoMpFvzED5TkqFipuzZuw8ZMruREeSco6SmHuIkLu++Ka6sjVoI1si1Pg4UIePAvX4NESXT3zN2RBgzeZgAzYEK7EuWI2P9lvzO7ft/Je92/g/9pnxu73WfORhwkYfddRCFdEJk0U1SJbNvgp86qfF7/br8J/36/IPgXpsSbBC/9wOtl1zZl+aO375QXjlRuKSewLdK0dYl5TA+mMJKJwJZcPBKDbHRaB5KhDDCw5oH1PCMFEdm8N67DlphOspVfacVsLpuBJ2B+UxC5PBPEIW8xhZzOMVMD+sju1pK2zO7MDk+D4Mj/mhFuOKRpwHBkcCMD4SiG6sJ7bHArFO8MI+wRO3C4e43CehVDxP9+wKPfMPudHUi29RE3sqO7ErqcMmJxenrNsElWcQXXaHuLwLRN+IJ/CEP4HH/XGPc2FPhB3+h+xIuuREdb4/s+UHWCgPZqliP9P5uxjPsGU83ZqZnB3M5rmwUOjF/fIA5mtDud8YxUJDFDN14czei2ChPoKlhlCW7vkxW7aX2dJdTJY7M1HhzETZDoZyzRjONmIiz5jZAlMWCsyQpOsyfluL0VR1BrJU6E9TYyBVk8FUASaNGEo1YzDFjL47pohuGdFxQ5+GOxo03FGn8ZYG7Xd1pDApuqtD1x1N2m+r0XpbmZY7SrSlKtKRpkJnhg6dWcY0p+hw77YK9XeV6MzRob/QkqFi4fbyLkQl2+gqdaS1yIG6HGuqMk25l2tCR5Eh/aW6DJeqMVQky1iBAmP5ioiFyVNEnLMGjWIBFgW7OkcARllm0zVZSDVgJk0HSZYGozlKDOTK0p8vS3+RPH1FivQXKTFQoMBArgy9BUI4Rx1RoTmDua6M57ozWmhHV7EVVaX2FNVvp7F8O61F9nSXbENcvZsnPUG8GIxkttmP1twdlKXaUZzmSHmWK1V5ftSURFJff5rqhquU1N0iv+oupfcyqWnMpeZeFjUVF2kq8KAuxYrWO5oMpckzlbmRoVv/wmD6Bqmd3ppvSFuFIx1VO2gotqc0y4zsFCPys2zIy3YkN3MXxTke1JeF01geQ115IqVlx8kpPkFKyWVulKZxo7yEu1W15NZVkVt+h5yiI2Rk+XMn1YWr13bR31HAz6++5k+vn/4KjA/g9RJ8Nf5XwPgBFn9+sfT/HhgFaHy98u8Hxn/NfuYXAST/7fnts2vQ+GEH8ren0MX4Fd+8fSoFrBlxH7OjvcyP9jHd20TVtViykzzJP+bLjUhXbiWFM9Hbzayg+E3PcH9mglVJH/MTw1K1UdgvlN6QnhhlbmJ07TqMAJVCWbe0PkdQJSeYmxQCLELJsgQhOCKMUNb9YYSU74wUMGdZmF5iYXKe+TExc6NddNancyjSATcnWVx3bsHDSZErJ/0QNWYhGW5mXlBKBdt0fJypsTFmJ8TMToxJ7wgP9jTT31FFU+UdSjKSyLsVxp2zbtw578615H2cPuKEn48mpla/x9jiXzAy/QhDwz+wbdtW7t6NIjHRmW3b5DAx2YSx0Va22WpQVnidmfFOpkdE9LfVczQ2nGBvFy6ciqa7LY+0lATiDjnjE2nDmdv+RJ/YRuwpR5LOuxESt5PQmF0kJrmSGO/A5WRnbtwM5NK1QA4e3sPBw24EBDhw5XwCNQVpSLrbeTA8xnRnD+N1rYgrmpDUtjHd0MlMYxezzd0sdvaz2NXPYmevdObbulhobWe+pYOZxjYm61sYr29F3NTBRFcvc6PC6cc19Xd2eo6ZqTnmhW7HmV+taKFnUZqEn2B2XPhexdIb4wL0SxVi6blH4eTjBMJVIKG4WwDGfuFMn6iXgS4h5dzBUFshons36Kq9xWhXO4Odo4z2TzI3O8Lici0LywPcn5vly5kFXohFPO47y2KHF6N1O+kq86O/IZXe5kZ62nvo6uqmq7MZUWc9oo566XH5/s4uetu76Olop6ermV5RE31dnfR1ddDX1UZ/Vyv7tDAtAAAgAElEQVQDXS08uT/D89V5XqzO8XJ1hpcPp6WWtPB89XCCh08Wefx4gdcPJ/hqZZynDx7wZmGW6ctBjHjLMeGpLAXCSV8lJv2VkASpMhmsxnigGuNB2oz6azPko8lIiALDIXIMBssyFCpHX8hW+sMU6D4gS3vYVjqi5OmIUaAzRp6OWDla4xVoPqJM/VElqg/LUZW4laYjCnQeU6LrsDx9cVuZjpZlLlaehRg5lqJlWY6WZSlsC7MBG5D4fM6k9zqmfTcz7iEA3FYk+2SYc1dg3ksNibsaM95a3PfX5VmIDl+Fa/E6UovHEZoshCgxHiSLaP8XdPh9QUfQOvqjtjASJ4fksApLRzV5Eq/Bg3BVFgOVWfBTYclXlft+KjwIVpfuUwrgOOkjj9hDgVlfdVZDdHkWacCbOBNexRjzPMaU5TBjZkNNmT5gyf0oSx5FG/Mk3ohnSQa8OKHHq9PavD2jyddntPj2jDbfn9Hj+2QBIA355rw+313Q4/1FHd5f1OT9BTXen1Pm/Vkl3icr8cezSnx/du2zL09r8Oy0Bo/OqLF4QoHJw5sZPbQeyXEZVq6o8eVtI57dMufpTSMe39ZjVQi5pKjwNE+Xp0UGPCk2YqXAkIUMXZYvazF9diOzlzZz/4Yaj26a8TLDiuf5JjwoM2KmZhvNuXs4e2kXHtEWWPto4xRrz6HsWPyveOF7zQOTWH0UQlRYF6jIljBdZIMNkA3VZ0uwGluCFJEL1kAuwJx1Prv4Z/d9/BcPd/6Tuwv/zd2df3C15yNPAzb7K6MUKo+cvwzrPWX4zEuF33tr8VGwMesPmCITYYZSggO6ya6YXvbE9sZ+nNPC2J0ex860E+ifS0Tz7GG0L8azPtqbT0J3IBO3Dd0ztmgkqaOXpIZBgjJWRzRwOquL22VdPC7q4JashXOSCs6HVHA9po3bGSP2JpuzO9mG3RccsTrtgnr8XhQj96Ae44Hh4UBMkvwxivfAMskH+yOB7Dgajs+VcxRKHlA1vkjv/S9pkjzgRHkn+zKbcKnqxa60Dsu8NGyyzhJQk8nB+iwOV9wgMeM4/sd98Yx3w+PgXkJOenLqbjAX0/24VxTIan0kz1rieHjvAItl+5ktcGc6by9LJZ6sVvrzsCqAR9UBPL7nxYuWaF62J/C27yDvRkN5NxzKj2NJ/Dx8BoaT+aknim+6w3nVFsyzZh8eN+zlQe0OVqrteVBjx2qtPSuVdtwvt2O5yIylbA1mUlSQ3FVjMkULcYoOI3f1GE4xYDDVgIFUA6ny2J+pTF+6UJ6tJL1HPZiuxqAAmmlq9Keo0nNHme5binSlKNOVqkpnqjqdqZq03VWn6ZYS9Tdkab6jgChHm/4CIwYKjOnPN6S/0JiBYhN6i4zoytejq0Cb3mIdhsuFPUg9Jmv1GC/RRVygxWieKmO5SlKLeiJXUWpHT2YqMJWpwnSmKvNZwigxlSHPZKYs49myjOXKMJi9if6cjYjLFJisUmG8UonBMlm6i+ToKlVEVKZNf5kV/cU29Jdb0FNtRWedPR2tO+mvs5MGgAaqHBiq2sVMiz+LnRGs9iey3H8YUaUf1ZnO1ApWd543/a2XaWwroLS5grymCnIbiyhuLqCksZjiugoq6sppb0ihpeIk9zK9ac2woz/HiNYbm2i7uZHOVAU6MzTpzDGkqVioB3KkLNeOzNsmpN82Jzt1G9mpu8hLd6OqKIyGigQaqk9SV3OR6trr5JXf5lbBXa4V5nG1rJLLFVVcqangal0JF0tvcSfrAHkF8UwMVfDz61WpksjLB/DyIbx6IA3CCGnpX14L96Qf8MurFX5+ubw2r5b5WXj9FyO8z6/zp1eChS2MAJ9rnxXe/zD/W5de/p+q49+qkGuvfwPG31TJ32BxDSKFAu9v3zxhbmKIGXE/06P90rLrmaEuhhsySU30JD1mN5d8rUk56MtAfRWS4RFmJiSszIyzOtHN/PiQFMzmpbenJ5gRVKhJIZwyudalOCMAoQCHQmhFIgVG4SnYzotCondmRvpcs6GnmJNIkMxImJ1dkHYrzoklTA0IV2hyOHXQGV8XBTx3beGAtya3L4TQ3ZjNwmS39Caz8N8Ufm/zUzNMiUeknYsTA63UlaVw93o8Ny6Ecv6IC6fjbTkTb8mpOBMSw/RJirbgWLwDcVE27HTdgrHtx5jZrcfaQQ4Lu60cOurKxWshePoYoav/Oaqqn2JmpMjBCB+GRU1MjfYzPthLxt0bBPu7Ex/nR2NTJjduxRJ32IWgWEdOXfcm6rgtYYetCI6zxT/UkfgEb44d8eRw/DbOnrQjMWkbMQe3ERnlSMJBN5ISAmiozpf2Si5MiFkWCtDFYuZFg8w19SCEViR1Hcw0dDLX1C21nhfbRAiz1CZioa2Dpa5OlrpFzHd3MdPdxXRPD5LeXqaGhpmblDArAKN05piRzDIn3KMWgkrSOiMh1CRmUSJmXjzC4qTwlwLhM4JaLCTlJ6ThHyEAND0xzsSYcEe6n4EeEYOiPkY7JxgWLOG2QrpbM+nvKGWkW8Rgxwhj/YIqOcbCYicrszM8mZHwdLKBL8eu8LA3lLnm/Uw1JjBcd4f+ljq6Oprp6mxC1NFAd1sDovYmRO2tiNra6O3ooLezld7OZno7m+jtaqKvs0M6/Z1t9Hf+Bowv/hIYhT3GR3M8/xUYHz1Z5MnjeV4/EPPVyhhfri7zZnGG8fM+dO9dz4CzHEMuCgzulWPQVZZBNzmGPBXp91BkyEedof2aDO7XZDxMjYlIVcQRKoijVBmJUmUoWpX+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H1UR3eJeny/WFD3h8x4qvTOnx1Wpt3yTp8d16H789r8f6CFj9c0JTO9+c0+O6sGj+c0eT9GW2+TdbhzWktHh1RYiFBBknMBiZjN7CYtJWlI1uZS5Jn+qgqM8cUWTijwMplRR7eVuZplhYrmcIeow5TGfpMZhixmGLBfKoOsynqrGQY8WXmdl5l2/EsV5eVAhWmS/XozLbm2llHQmNs2Omvh4GHGqfLThJ2OwKvC/vxuOiNgp8KmwMVkTuggVqILsoH1JEPVUYhRAnFIHWU/IzY7LON/+Huwn/18OM/eR3g7z2C+HvX3fyTmynrA3VRDFdHxl+ODV7ybNivzmc+WqwPNmJTkAEyISZsDLPiD6GWrBduOB/fjck5d5zvhrPrTgLm52MxPp+IxfUTaJ0MRe6gM1ujLdFMMkcjQQudBFU0IrdgECvPzrNGeF03xueqAd4X9fA4pYnnCW32nzbC75wVvpe2se+sLXvO2mF5wgm1g3tQidqLRrQXJknBmCb6YXrIE6skH7YdDWXXyQTicnKpm/+SxpmHdC49o3RkiYicRlyyWtlZ0oltcTU2halYZh4nuD6PhKYijtakEXnzMF6HvHEKdcI7wYMjN6M5nxFFWnEMw22neNR0lEcNR3jacpxH9UksVkSzUhPLs+ZE3nYd46vuo7wTJfC+35sfh0J4PxjK+9FgfpT48cdxf34ajeKH3li+bjrAuwZ/vqry4EWxM0/zHXle7MDz0m28KLPnVbkDryt38LrSmVflu3ld6sjrIgue55vyKNuY+xmCOqfLRJoO4nQdRtK1GcrQYihTC3GmOqMZaoykqzKSrsZouoZ0RtI0GEnVYDhFk6G7mgykqdOfofbn6csQqm806MlUoytNmb5cdQbyNenP06AvW43eLFUGcjUYLNCS/npfvjoDhZoMlmgxXKYj7WWcKDdmvESfsUINRvOUEecpMJGnwGSOApPC7mKmMtMZasxkCrb0FqYytyDJ3oIkdyuSAjmmihUQF8oyViTLdJUKM3XqjNQo0V+hSG+5MqIyNUQVuvRUmSCqsaSr2prOalvGOl15MOTFYrer9HzfQKUTI3WeiOsDmW6L5MHgMR4MHWem8yCicn+aSw4w0JtPXWcbJV0DFHb3UtB+j5LWYkoFYKwto6Smipq6Auqqb9NcdYrOijC6inbTkW1KW7o2rakatAoBpByjNeu+xJny/B3kpVmTcduS1BtWpFyzJ+2GE0VZflQVR3Gv8iiNdRepv3edqro0skrSuJ6fxYX8YpJLajhd0cTpmnaSq2q4k3OQnPyjjA+VI91dfLkCLx7By0dSePzlzSo/vV3hlzdCIGaVX14/4OdXwvw1KH54LcCgAIh/OwjA+eoBv7xcWZtX/wFL+l+Dvv8/gFFQGqf6ask8GcKlQDvuhu+g6fohcs8lMdzaxMzYKPPjI6xIhqRqohQQBWAUbk+PrwHjwpRgLa+NAJNCh6IAiB/A8AMsCq8/gKRwpUUKIQJczs4xMz7B4qSY7oZiEiN34bdPA19XFcL9Tci6FYe4p4JlSQ+LE/3Mjo9IC6uF5PL0uKCEjTA12kFV4Q1OHfYkLMCQmGATIoT6Gz9dksJNORVnw/E4W+IjLQkNNMDHRxM3PzVsnDZgvm0dFts2YWK9AXP7DYTFbePIaQ90jD9FQe1/oK23jn37zCkqusHAYAMjo+1UVGXjH7ybwDAnbmcmcv5GMAknXIk55MLpS/s5eHQ74fE27PPRIzB4O+eSI7mYHEpijCPHD9kQHmFBdKwjAYFWxB/0IDPtvHRHT1BslyQS7kumWZyQ8GBMwqOhSVb6xCx2DzPf2c9MWw9Trd1Mt3Ux097NbEc3s52dzPd0szTQx+LQAEsjQ9wXdkEF6BwfZ25CgD6JdIRd0QVpd6PwnQkJ5FGWpkdZFBLREyPMjwu/hw+9mmvQOCuFRuHfsQaPErFwS3pAusM4IOphuLOfEZEQfGlmUFTLSO89hnubGOjuYKRvhJnx+yxOPebJxGOejrexMnaC+2MuzPf6MNN2hoXOGsRNIvpa2unqqKejvYau1jo6W+5JgbHnV2DsaW//s5LY19VMT0fjGkR2tNPX0UpfRwv9nc1ShfF/CYyPfwPGt8ujPFld5u3yHOKL++l2XcfQnq0MOG+hb9cWBvfIMbJPiV5nGQZd5RnzVGbUU4khD3nEQeqIQzUQH9BEHKHNWJQ24hgdRmN0GI7TYfigLoNxOtIex55oOTqiZGiN2UrbQXk6ExTpOqhAe/gWeg7IMBwmx0SoHDMBMiyEyHP/gAJLIbIsBGxm0W8ziz5bWPCUYd5dljk3ecb2aTHhosy88yYe7vqEVaff88DlM5Y9NrHgvYU5303M+Qr29VYeHNbj0RlzHl+xY+GSNeKzZvSdNER0zJDuwwaIEg3oOajDWLwOo7GajEaqMxauztgBNXp8ttLutoEuHxmGDqgyGqnFaIQuPX5KdHtvZSxYhdlobRbjjZmINqLVT4N7fnqUeOlQ7mFAnYcJtfv0qHBWpN1bg6koYx4dsuBFvClfHTTmuzhD3sfp8XWSmvQKzNdHNXh3QpOvT2ryzVldqer47oIBb87p8fyMNu9OafL9KU2+S9bizWkNVhNlWYzfxELCZpaPyPHohCJLhzYzEfcZw4kfM378M2aSv2D52hYepyqznKLC+DV5Bi8rM3rbgOk8B6arvVho8GWy3IXxfAeWC7ezmiMAgiKz6ZsRZ8nSna5E6jlTYuLM8ThgiIm3NvFZSUSmH8H9fCjROcfRi7BCPlAblTBNtCNUUDugjkqoDioh2qgEqqLkJ4fMfk1+72bN/+nqw3/2TOTvXIP5OxcX/n6vBR/76CMfps/WQHU2eCuzcb8GX+zXYH2gNpsDddngb8Af/I34nY8+/xJixqYYGxRibaUhl23XojBOjsDgTByWF49jcyUJkzPBaMRvx+ioPQYJBuhGq6IetBn9A7LsOmmC52Vj9l81xu+yET5n9fA4roXXSUO8zljgc9GBvWcd2HHKDsNDDihF7kIpzAXVcHeMEgIwiPPCNMET68P7sU8KZe+ZY1xpbKN++imtAjTOPeVu9yS+GbW4FnWyvaQV+6Jy7PPuYp92nIjGchKbKjlSmY3/2Th2R3pgu3877rGeHLsVz7mUSAqqkhB3Xmep7goPGq/xtP0Wj1uv8rDpHC+6rvDt0E3+KL7NH8dv8uP4BX4eCeKPo268H93D+zE3/jgeJAXHH4YDeFy7k46zyvSfN2UqWY/lczo8vKTH85vGvE214M1dU17fNuGbNBt+yN7BT7m7+anYhR9rXfmxzpV35Tt5VmTLwwILFrINmEzXYCxNlbFMNSZytJBkGiLJNGIyw/DXMWAiQ5/xdD3EabqMC5Oux3iWhjSxPJ6jyviv1Tfj+ZqM5qoznK3KaL46Y4WajBZoMJCtiihNgZ4MJSk8CuDYk61KX64G/fla9BdqM1Ckw0ixLuISHcTFmoiLVKQW9USBPJPC5MkzkS3PZJYikxnySNJlkWTKMp2zVsMzV6LCUrUWc5WqjBbIIC6WY6xEntEqVUZr1BmsVKWnXAVRhSadFXq0V5rRUm5DTZ4VrZV7WOj15+lYGIsiPyYa3RisdkFUupuROh8kLQdY6TvM66lLPJTcYnQkiyFJF+Xdw+R3TJDXPkxe4z2K63L5v7l776iqEzTP++zZnbdnpifs9PR0qu4qy6oykHOO5oyRIFFBogEQFTCXOaGACGJAJOec4wUuGW7gJnIwW2VpVVla+fOe30W7a7p7dnfOnn3PnveP59zLJXmu/3z4hucprUqntPwOxaV3KKq4RWFxHGVFH1OdH0lrUTCteVtpy99Ca64L9ZmraMpzoSJH2OPoQWmOKyXZW8hOcyElfgmJFxeTFLeK9Oue5NzZQVF2OJXFR6mrvkSrKIOiyrtcTb9J3N0cLuVUcT6viXOF7cQV1XE76wh30g8j6RaAcRyeTsPT+/DJ/TfAODULjM+nZwsx/w4a38Ljnx5/+CuwOKswTvPjJ38Cxh+f/W+WXv6/AEaVoJh1NyEuvUXOqTBSdq/nRvhm0o6GUZN+DXVvp9aelPX3aAFRAEXNkHB7WopSMvDH14aFFvQbkBQyhW/BUGtLC9a0XK7dpyhYyMIIwChY1YLCpYVQ+QC9okpOxPgR6mdL2HZrDketp7YsmUFxNeo+EaOSHu3N6mHpkPb6i0oiQ9bXzfBQJ+KmXBLO7yYi2JFt7nPZ4bmAI5HLuH4hgKK0wwy23UXWnUNLfRIpybvZtt0KY5ufY2r/j1g6/ytmDv+CvvU/Yrf8HZZtnI9bgA12K9/nI5O/Y67+z7BZPIeow9409xRQ0ZROedMdEtKOsvuQO6evhXE6JYgziYHEXQ4nPmk35+IC2BO1CtetFsQe9OPm9ePE7HXHz8OSyBAndu5cTmjYSg4e8iUzI46+rnptK3xMOcSESo1GImdMpmJ6SMM9uZp7cg3TUhVjfVJthlEl7kEp7kLV2Y26swt1dxeKHiGb2s2wUCSRCNAnZVgmQSO85xLBsp+NCYxKBxiV9KIZ6GR4sFML4aPyboZl3dodnBqpAI7S2UiBQgDGP4GiFvJlUoYkEgZ7e2ZLL+0iutqatYWU3vZOukQiOlpr6OmsoFtcRX9nJ8r+e4xLv+dJ/wj3ulMY7fdGNeiIsiuC0a4KRsSjdNUMIW7qoL21gdZmARYr/giM4pYmBFjUAmNrE52iRq26KACj9vUWQX1spLO5ns6Wuv8QGIUs47NpGffuj/Lw3jCfTUl5PjnIvakxPpsaRpMazuBOQyTb9RnaYYYqyAZFgD1yPztUAY6MBDkyFmLLSLA5o6HmDEcsRh25BPXeJSj3LkIRtQh5lBOyKAck++yRHnBEeWgJioP2yGIsGDxgTs9+M3qjLeiPsWRgnwBmZgztFpZ0m6IOMmYkwIixIGPGgwwZ26HH6PaFjPkuZMJXlylfA6Z9jJnyMUe9zZlhH2vueenyiee7PPX4FQ+832F82/vI/T9AGjIPZbgOEycs+PTGSl7c3cDLYm++rPDns4oAHhVt40HuNjSprvScWUZjjDWio450n1iK7OxqNBddGL3kguLkcjr3W9MSbkJblBndsTb0H3amN9aezn3mdO01RnLQGsXxRShOraT76HJq9zmTH2pDbqATBf7LKQ5YSdn25VT6LaHexwmxnyOq4EU8Cl/KF1HL+HrfIr7fb8U3+yz5er8VXx2w4oUwh2x5fsyeZ8fteXLMjgdHrHl6xJgnh3R5ELuA6YPzGY2ey0jMXMYOz2PqmA6ThxcwcWg+muPvIz//O4bj5zCW9AGTKQuYumHAeKrQkLZlNH0Vj0p9+bIjlkejN3k0lsdIz3XEBRH0ZW5CdssO5XUz1KlmKG6b0ndbh5yL1hyLtiU40h6XnYtZe8CTYyU3iMpMZHv8Ubwv78U2Yi2mYebY79XBbq8tlrudMQ+zxSLMAIuwP2AU8hFztjnwC89t/JP3Kf7WK4K/9fTjH7w28A9utrzrb4/ezsV8uM2KuX5mzAu00NraC0Ot+SDQjl9ts+XnPtb883Zb3t25GP2oVdge2cKSs8FYHQ3E7OBOHI7E4nQ8CvvDO7CIWs/iwy4sP7oSx0grbMMMWbzHjI2HnPG+4IzvRXt8z9ric9IGj8PmuB+yZsshBzYfXcaGk+tYdXQNNvtdMIl0wzzSG+uoABYfDMFxnx9Lo7ex5kgQ6w9HEnr1Kne7ZFRJ79E6+ZyK0aecaejH/VYpW/Ib2VTcwIbcfDbeTsQ/6zKxDVUcqalkf+YNdpyOZW3wVlb6b8J3vz/nbhwjMe0AlXWnkbdfZ6oxjYeidB603uKhKJWHoiSeipN4KUnllew6r+XJfCu9Dn0ZfN9zhG8HdvLNQBivug7wbd9BkO8H2T5eN+/nUfZppi77MHJ8KSNHnXh4cRkzZ2x5eN6aZ1ds+PyqLa+uO/LdrUV8nb6az3PceVmwla+KPXhduZWva7fyvMKFR8XLmMpzRJ1hjuSGAarbDmjSnBhOd2Y43ZHhdDvGshwYy7JjNMuK4QwLhjNM0WQaos40QJ1lgDrbCHWOMZpcE4bzzRjOt0CVZ4Ys00ibLxzIMqXztj4dN4UxpOO2MZ3pFojTLWlPs6DlphmN141oTNVHdNuArgxD+rINGcjWZyBbD2mOPgI4DqbraO3noTsGyG8ZIr1lgDxd+N1mjBVbM1lhx1CeIYoCQ6br7JlpXISizB5VlT2ySisGKi3prbKmo8KB+oLF1OS7UJHtRnm2D405box07OYT5UHGxMEM1rjRXbqJ7hI3uou8mBLHMik6iLQznuaefKq6WrjbNEiOaIzCNhXFDc1UVGVRU55MZdFFSgrOkV16gYKSM1SUn6a6+DC1BZHUF4TRUhJCc2kAtYWe1BR7Ul3oQ02hL1X5nlTke5CXvp7ky05cOWdPwsXF3E7eROYtTwozA6ku3kdN2VHaW1Npas4mqzCdyzdvcfFWAZcyarmU1cqVrGrSs4+Tfucokq6S2fbys0fwyUP45IG2GS20mr97Mab93I/CIu/PZsFRUBr/o/lzdfHtx2/VxbcA+X+/JS3pRSkfoL+5lPrbZ8k45EfGAXduRnmQcSqStpIsFH09KIeU2lyiAIXCCJlBxWA/ip9AowCSGqHsov2aoT8C4ltQESBSqyy+AUYh36gSsofSPgY66rhyJpJQPwciQuw4Fr2G6uKLyPvqECza4cEBRqVSxodUaAYVqAaHUEmkjKskiJsLuHQqiNiI1UQEW7EvzJTki15kXIugqeQaIwONDA+2ohxoYrCviu7uQo6d2M7i1XMwsPp75pv8Fxaa/1cWWv4MU6dfYrboN5gu+i2mS37DB2Z/w0fmP0PH9p+xXPEeq70sWOZuwipvC5a4GeCwaR7bY5ax58wGzt0I4dadg2TmH+fC1WCCI5exO9qF03FCQ9od3+0O+G2zITjInl171pKSeoiKyhu0t5WhlHfNnmEULHwhOypVMCJTMa7QMKGcnXGFmrE3l11GBAiXCjA4iEq4p62NBwxqd1dqhgbRyGcziLPZzlk1eFguY2RIzoRwqWdAjKa3hZEBEVOKLsbkYoalQk61l1EtaM4uTP8LS/oNLMolg9o9jF3t7YjbWujqaKBTKJ6IxHS0imkTMoZtNYhF5fS21zHU28OEbJSHXRlMtUWjbgtC1ROJZjCdEWknQ31DiBrbtd8namyhramJtuZq2pqqEbc0IACjYEcL9rMAhh0ts5a0VmXUgmQT4ub/CTDOaLRZRgEY798f5ZEWGCW8mJJw/94kn8wMM5Z5AM0xJ9TRTsjDHZHtWspQ2BoUIS4MBa1DEbgSxQ5nFDts0YQ5INu5COlOZ+R7FiPb44wswhl5pDPyvY5IIm3p22NBf7glA3vMkYSbI4+yQrbPFmWMI+oYJ9T7HBiNdGB8jz3jYTaMBs7ayaP+xoxsN2B0mx7j2/SY8Tdk2s9IC4sz3qbM+FgwvM0UzTZDxrbrMuavg2K7LpIQCwYjnZDELEXz8UrunV3FTMJSZm4v497dlczkrGMydx0PSt14Uu3Nk0ov7hW6cT/flZlsd3qvrKXr4iq6L6yg78JKpHGrUcavRX5pBX2nHBEftUR81IK+Uw7Izi9Gfs6ZgRPW9B2zQHbGnpGraxi/7ormugeya27Ikrzpj/Ol49RWmg+60RDlSt3ODdQGrEQUtIKBnSvQRKzgXtQKvo1cxjfhS/k6Yilf713Kq0hnvopy4sv9dnwRbc0XMRZ8EWvOs1Nm3D+hz/iReQwf+RD10bmMnprP+Bkdxk4uZOKULvfPGXM/3pTxa4aMJOqhiddBeWk+8gsLGIozYijRGiBebI8AACAASURBVPX1ZdzP8+SL1mgeqguYkjYw1lmLvCqF5hQ3eq8tQ3JlCUNXViJJXEZvigV1SU7EH7EiONSAtYF2rAh3JSY3lejcO/jFnWJfRgLrjgRgHmiLU6QJjlH2OEQ5Yb3HHNPguZgG/QoD//f4yM+O33p58QuvGP7eN5K/9dnBP/h68POty/jvHvbMDVzBhwGLmLfDjnkBJujvNGRhsBkfBNrw+0AH/sXfgX/d4cic3Uu1CqNFjAu2x7wwPODBgnAfjKMi0duzA73dHswPWoFusANWEY5Y7bLEKtQUu51mLI+yx/WEPW4fW+F61IytxyzZetiKzTHWrI9xYHXsUjaedmfxwfWYhbtgvMcNswgfHKJDcIoOxmHvNlYeCmTjx3twO3GIIzmFFAyO0ah4TIXiEZeaJIQWNLH+Tjme1R1417TgkZ+LW2ocEXlJHK0r42BJLsGJZ/A/sZdVgZtYsX0t26K9uVFwjrTs/XS0nUEjPs2D9hM87jzBI/FRnnQe4UnnQZ51H+SV/CSvpB/zSnqc1wNnoOc2P/Zf4pueY3wpOszLlgt81XoR+oU5DV3noeMWiC9B2zG+qd/HF6VBfJLnyeOMjTy4vYqZ1MXcu+7Eo1uLeHZ3FZ/nbOLzvE28LnHj2yoPvqv1gGZvvq334HW9G88rN3A/fxmTmdZMZloymWnO2F0jRu7oMpGlx3SeLvcKdJkpWMBk7gdM5eowlWvARK4+Ezl6jOfqMpqjw2iuLhMFxkwUmjBRYMZogRnyPKEBbYwky4S+u8Z0pRkhvm1EV5oZnWkWdNw2pzXVlKZUoUhjSNttQzrSDBELN6Vv69F714D+DEO6b+vSk6ZH/00DBlONkNw0QXrbBEmaIYNpAlDqa23soVwj5LmGSLINGcy2ZiDXgv4CUwbKzOgqM6WtxJqaHCeqczciqthFZ+1hOkqD6SjxpbvCi9HOID5RhfOZKoJPZOHIq7yQV+5AUhxIb/1xmlpTqGktoripjZLmAUpq26mqKqeh4hYNJReoLTxCdUks5dWHKS+LpaI4hrqSgzQURdNQGEldQSi1hTuoLPShotiTijwvKnO9qSn0obrAk9KcLRRmbiAvfQM5dzZRlO1FUY4PJdn+1BVH0lRxiNb68zTUJpKbF8e1mxdIvnOdpIx0EjOyuZGbTUXVZe6mHWFALCiM0/DZY/jkMXz6EJ7d067B0QKjsDvxuQCMs9CotacFtfHPRlAO3wLiTx/fwqLw+D8Gxh+e8+P/wvyvKoxCMeYvfp6w0/GnV2O+fc6X2gxjD4oBMUN9YlQD3agGe5ELamFfG+KSW9yM8SUhaDl3D7hRcGY3otzrDHW2I5cK9q90FvBkEq2yKMCiUgAW4WNt6URQsSTalvNfUxjfviZA41uIFL5vWN5H/t1EIkNc8Fi/gEAffTJv7mawKwu1VIRaImNEIkMzIJwlHEI9KCiMCoblUvrFddy6doQj+9YTEWTDgV22XL/kRXdDEn3NWah6mxke6GdYIkctlaKU99Hf10xtfTYe2+1xWvUuZk7/hL7t32C++BdYLPodNss/xHr5h9iunovj+vexXvUOpkt/i/Wa91nsqs8iV32ctuixyF0fZw9dlnrrsibQBNcwK7aF2eMVbM1mfzNcthnjvtMWj522bNhugnugFSH7VnD0nA9pmSeorrtNQWEylRWZyKVds6CtzXtqGFMMMyIXykBqRrTlFDXDKvWbHZezd6Q1KjlqpQyVQopaWLL95rlKIazEmf0/mYV3QS2UMKLNJUoZF5at94lQiusZEtcyIe9A1deMSru0vZcxwabWlpaE2MCsBS3kFhXCSCV/nMHeXro63gJjPeK2RjpEItpFYtpbOxGL2hA3V9HXXoi8J5NR2R2mxPuZEkUx3HoBTWcBo/IOlIpeJLIu2jubEbU2IGpsoK2xVmtJC8AoZBg73gCjkGPsaG6go0V4rZb25po/WtICMIrfKoxjKv7CkhaAUWhJT0l5cG+UxzPDPJ+U8HxqkHv3J7UZx4mCw4xeXM3Ypc2MnnNH/bEnqsN+KA74o9wXgGrvNhR7PJDv2oQqYhOyiLVII1YhjViJNHwZ0silSCMFldEZxX4n5PsdkO+3R7HXHtVeR1RRTiijnLSPmn3OjEY5M7nXmZlIZ2b2OHFvtyOTYbZMhlkyGWLOZLAJU8FGzAQZMbPDmOntxkz6GDHmZchI4FzUoR+gCjdCfXgZw1d2MHH3GPcK43iYfxbVFX8Ux1cjO7WM3vNL6LmwhO7LS+m6spjea8uR3FyF/PZqlHfWMJm7iQdFXgyneyFP3UJ/wlp6Li2j8/wius450XXWgbbjFjTE6lMfrUPdAV3ajpjQc1KAR0s6jxrSecyYgXO2qK+uZOzmJoZvbEJ9czOK1M3Ikt0ZvOpL75UAOs4G0Hp8Gx0ntiM+6kXHoc30xW5kZv8WHka78eSgO58eduXZwfU8P7SSF4ed+eKoLV+fsOLH8za8vObEY6EZfdWSB9ctmUkxYybFlLF4A4Yv6jF1xZR7Vyy5l+jAxNVFDF+2Q3HOHNlpI2SnDVHHWTGc6IA6aRHKa4uRX1/DQGE08tJkRqqymK5NRZG5HXnyCpTxq1Fc3sjglXX0pTjQkeLE3ZMWxEQY4h5qy8owF3Ymn+N0eSFBCRcJvXoatxO7cN6zDvudDjhGObH4kCN2+40wC5uD6Y530fddyAJfJ/7gvZlfegfwdz7B/I2nH/+Ppxt/77mOv3dbxi+9VvJ732V8GODEwiBT9MN00As1YX6QDXOCHflt8GJ+HeTEO0H2fBTqgMneZVgd3IhuxDr+ELSBdwK38/7ObcwJ2cLv/Jx5d5sVC4It0Q82xyjYFJMgE2z32OBy0JotR61wP2aN98d2eBy2ZkO0DetiFrHy4GpWn/DE9sAWjHZvxHC3B8a7vLHdF4z9vkAtMK46HMKG4xEEX43nQkUzBQNT1MkfkTUww/4SMT65zbjk1rGhuI6tpRVszbyNa8JJjpTe4lRdAQeyk9lxMRqPGD9W7FjJpl0uRF8KI0tQlmqOMCg+jro1kHttm3nU6cqDjg087HDhsdiFZz2beSXz4WvZNr4b2sF3QwGg9gZlMD/K9vFt9xFei07zZeN5vmqM45uWK/zQHgfdl/ix/yzf9Z/g+/4TfNt1hNftMbxuPcDrxr18VbuHz8tDeJLvx+OszXyatZpnOav4otCFV2Ub+bpiM1+Vb+Jl+RZeVW3l6xpfXlf78KJsJc+KF/GkwI4nBdZ8WmLDpyUWPC404mG+Lo8KdXlaqsezcnM+q7DmaakZM3k6TObOYzznA8ZyPmCyYCHTRQbMFBszXWrGZLklo8VmqAtNUeabMpRrhizHHEm2kFW0oPeuBT13LGi7Zaad9ltmtN8ype2GMe03jOjQjiGt13Rou65HZ7IB3VcN6E02pD/VmL5UQ3pT9em9pU+fAJi3dem9vZC+2wZ037CgU8hUpuvTlWtAR74hTTmm1GY5Up+3mZ66fUhbzjBYu5eBGgEa3RAVrETRvInxzq3c79vOZNt2JlvDGKkNZagukp76I3Q0XKG9NY+B3mYGu5vobc6nty6ZtooTNJREUVu2m5ryEGrLwqgt2klTcSRtZQeozwujoSCYhkIB/nyoLdlKdYE31XneVOd7UZnnRlnOZkpyNlKcLcxmSnM9KM3zpCxnG9W5YVTm7KQ4ayc56bu4fWMnN27t5fbdw9zM/Jgb2WdIyz1Lbu5B7t6ORtJZwPefCStyBGVRAMZH2uXdPzyf5PsXo292J76BxWezWUZtEeaN4vhWefyPgPGn8MinApjO/PWW9H8GBP+yJf3Xiy9//jOFTORfA0aVtBt5XzuynnYUfZ0oB3qQCTk3WR999UXkx0WTtGc9FeeCqL2yl7Tju+koL0TaM4hSMguKQnZRGMGSngVEwWJ+8zktOL6xM99Y0T+1pf/8uVI6gLyvg+sJJwj0WcyGFe+xZe07XD7jRltDMj1tZci6e7QKo7KvmxGtqibTWqbSnjYaq7L4ONaHAzsXExVsyeFwZ2oLzqLoKkLd34x6oI8RqQaNZAylZHh2/Y5kgO6uZs5f3c8adwOWbHyXdd7ziDntyq5oVwJ2b8Fzx1o8ApawbdcSvMMWsSXAHvfgRfjuWYWPdlbjtWclW3ctwzXMGffdi/COWMT2cIc3sGjKci99Vm43YKnffNYFGRBwcClnbu4kq+Yiop48GluzuZJwhBwBymU92jaycF5Ru2pIoWZkSDixqEatVqNUKrWjVqsQ7kir1AqE29FKlQylUqodlVKOcki4zjK793K2kCQowlKG5YPaDKqQkRwd7GS4V4S0rYaGkrvIu+qQdzcwJCiOsh5GhgYZlgvwL53Nmcpmiy5vYVGwo4Xnkr43wChqoautgQ5to7mR9lbBku6mo0lMT0sN/aKb9LZGo5GEMdK+g4m2k0yIyxntns20KtQ99MlFtAp7NBuFkkspbU3FWmAUgFDUWENbY7229NLWKKiLDdrSiwCMAlB2NAsQ2TgLkk11iJtrefDXgHFaw9MpARglPJwZ0a7dmQVGCdP3J3lwX8PDunM8yfDlYXYoDzN3M5oUivrSboYv7EdzOprRUwfRHItGdWgfmsN7GTkWiOaoH+pDXihj3VHGbkZ1cD3qg2tRH1yFOnY5qtilaKKXM7x/BZp9y1BHLUW1dxGqSCfUEQ6MRDoyFmHP2B47JiMdGIu0ZTzSiolICyYiTJkIN2JMuNYSosdYsL52T6JgV9+PmcODkzrci1/KTFYoj1tTedBfwb3eKkarb9J80ouaEDPKAs0pCLKjIMSOgp12FEfaUxHjRO3RRdQccaT6kA2NJxzpOL+MnriVyJI3MJSykf6EVbSfd6b1tB31R02pjtWnar8OFXs/omjnHIp3vU95+Ac0RuvQclCPphgdmmJ06TxhwVD8ElRJK1FfX47q5lJk11ciSd1MX6oPXSmB9NwMp+fmXjqvh9OeFEZnYii9F0LoPRuI5PwO1HGBTMb7M3PZnQdxa3h6eRHP4214EW/GoxR7plMdeJDuzJPcRTzMceRehi3Tt62YTLVk5rotU4nWjFxwQHN2DcPnVqE5s4SRs86MX3Bk+Jw1qnMWyM+ZIjlrTP85E8QXHOm67MFAUjDD6aFM52xi+Jo1mng7lJeXIE1YTt91G3qv21N6zoxTUXrs2GXF+pBl+BzbyemCO4RcPk3AxUN4n41gVbQ3ZjuWYxXujE20JTYxhpjumo9ZgAF6XhYs8FnCez6r+TeftfzM04P/6uHGf9u6mZ9t3cjP3Nfzjx4u/NJzFe9tX4xemDUGOxeiH6LPwiAhz2jHH0IX8bsgR94JsGJugDkGO20x378CvfDlvLNjJf/i7837kYHM2bOVX21fzG/9bZgbbMlHgWZaANUJNMUoxIJV+yxwP2aH1wlHPI/Z4XrIBpdoO9bELmP5wQ04xnpgFO6K7k5X9HduxWTPNkz3+GOxxw/n6EBWHQll44l9hN+8RXKrlJz+exT0TnBNPE5sowqPwg7WF7WyPr8Cj7wcvNKS8L56knO12ZysuEXEjRP4nw5lY7gLm/esZcdhD+LuHKC09jS97SdQtUUz3rqJR2JznnSa8UhswKMOXZ506vKiz4Sv5bZ8O+TM94qlfKuw58vhX/NKac6Pqs2gDgHZLm3Z5WX9RV7VpvFNYybft1/nZcsVvmi5xFeiOL7puMIP4svQGQddF6DzJHQc4/vmaL6pDea7Gk++rnTlq/KNfFW2ni9LXXiWt4rnBev5osiNr0p9+Lp8O68rXPmm2o3vat34vm4LNLryXd0GXpYv57MiJ54XO/F5qTOflTrwotKBz2vseFpuwqNSPR6ULOB+yTzuly3kQZke90sNuFdmxHSFMeOlBowWC2PEWKkZY2WWaIosUOSbIc81RZptRne6Od3pFnQJquNNM1qTjRGlmNB6zZjmqwbUxs2nKVEPUYIebZcX0pGgizhRj/aEhbQlLKTjqg7tVxcgvqZDV4ouXckGtCeY0n7VkLYUXUQ3F9J6R5fmTFNachbTkLWetqJApA1HGG2PRl4fSEfRBppynOkpX4qkZgXyujUM1WxgrHkb06IQ7olCmWwORdW4F2nTx6jFSYx232KkPYWB6pN0VOyjuXIXDZU7aCr1pLHYi8ZCX5oK/Gkp2EFj3naa8v1oKvCiqciDhqJN1BVspSbfi+o8dyrztlCRu4mSbBeKs1204FiYtZHCzE0UZ2yl/O52yrMCKMrwI/eON5lpXtxJ8yT9rh93Mv1Jzw4kLTOQW6kBpN/cg6Qzi28+1fDjZ/f54dmj2fnsPt//BBgFdfFt8WXWjv5TrvE/BYxCG/t/Dxj/1Hj+aSFmFiD/59D4F8D43azCKDSkZb1tSLvbkPd0MNTbibyvB5VEuA3dgqj4Non7vLgctJy4HUs5F7iOuvRrDAlZOelbBVGqzR1qwfGtsih/A41vgPGtivinx9kc478HRmFNyyAKaQ+5GUnsClyH67qFrFv2a+1sczfh1tUj9LcKlmYLQ32tKPraUUm6Uct66G2v4erFA8RGbCByhw27fPW4fNyV+uIUlL312uXiqkEpykE1Ktk4isFhFBI1SqkCaV8vGcVJeIY4s2TjHJZtfpe6jmTa+8roHhDR1SOiqaWI8uprFJQlkltylfyya+RVJJNXnkJ+ZSq5FSlklCRwK/+SdtKLLpBeeER72SXsoCuBMRsJOb6RLRHWbN5jTkyiD0XiVFoVZQwoa6lpSOfM+X3k5qcyJJSKhEsqwhobYRXRm3VEGpVwO1r1J2BUKVGrBXgcQikAo1KGQiFBMSTRtpe1KrCgDg4J77ewSkdQfAe1tr9yUFCXu5B3tTHULUIzKGagvYaelgoGO4WCUxsj8h7tHw8aab92hdJsfnEWGLUqo1SCfHBAu7hbyDAKa3XErS10CfnBVgHkGulobaajtY3u1ha6m/LobjhLZ50fmr4tqNoOMCrOZKq/j3HJhHYZ+JCqhwFpl1aVbG2oRdR0m7bmdDpaa7Vg2NZUi6ihDlFDg3bam+q1qqNgWYsaqxAgsq2pQQuMsxnG/6D08kZhfD4l5dH0qHbtjvD8+bSEiQcTzNxX87D5Ip8WB/KkMpynlft5WhrL/eyDjKTEMpL4MeOJlxiPS2D4bALKE3FoTsUyfHofo6f3MnY6gvHTO5k4HczEqe2Mn/Bm7Lg74yfcmTjuxuRRVyaObGbs8HpGD61h5OByNLGLGYldhCbaHvUBG9TRNiiiLVDGmKKKMUYTY8hIrD4j0bpo9i1kZJ8uk9HG3D9iwcOzc5m6OB9Vgg2Dd7YyUHUCZXcWCnEOHTknyYtaTL7fB2S56XF7ky03N9mQstGcm27WpHvbk7HNgawAJ9K32ZARYEd+mB0l4QZUHTCn9pA1zaec6U5YQ0/iWjovr6D+uA1Fwm3s3QspCtclf+d8ckM+pHjPAmr2G1F3wJiqvbpURejQesicnlMOSC87IEuyZiDRjp6rSxAnr0OU4kbzdV8aUvxpSg2h+eYumtMiqM6MovSGcBN4J61pu+m+E0b/LT+kNzahurmSsdvOjN20YiTVntFbToylOaK5aYHiuhGqVCMm0qwYv26J5Kwu8jOGKE46MHRkLcojq1EfWYbmiBOaozYoDxmjOKzL0LEFDJ2cj/LMfIbPzWEkTlAfzVDGGaOK/5DxpPcZTZiDOmEeQ8kG9F7XY/C6BfWXzEiM0SVitxHuOyzZHu1BQnEKUUkf438+koArUaw/HoyO7xp0g53RD7fCJMoSwzAzDLbZ8pGrLXPdnXjXdxG/3u7I33qu5mde6/lbn038nY8rP9vqzt9v9eCft27gd37L0dlpj/5uXQyCddALNGZeiDVzQhy180GwDTrBFugHmWK8S2hYO/Fu4FL+cdtWfh/uz7sRW/lV4FJ+FWDD+6E2vB9oxoeBpswPNGWBvwmLd5ngfsQRr+NObI6xZEO0NetiHFl9ULga44nlfk9093ihF+GL3h4fzPYFYRzuj3mkP0uP7mLlsV24nz9KSMpNklqGyOi9z7UWKUdrpQRXStmQL2ZdQSuueWV4Z6ax7eZldt6J43xjDh8XxRN2eQ+hZwPZELoM9/DVnEyN4m7pGXp6UxjtPc9k6z7ut27gidiYTzr1eSz+kCed7/Ks5w98KX2f71QL+E6lw3cKXb5WfMSryX/j6zEdvlGb8I3SmO+VBrzqWcrz2r08L8nmZWkvL8sG+LqkjW9LG3ldVM43JQX8UHUXGlJAsK9bYqF1N7QFQWsgNIdCUyDfN/jybZ0HX1dv4VXlRl6WbuLzgo08y97A04wNfJK5hcfpG3mcvoFn2Vt4XerLi3wPXuS58yLfnc8LPPgsx5VPClbwWeUSvmpcxssmR140WvK80ZTPGoz4pN6QJ7WGPK424lG1IQ+rDbhXpcd0hS6TZTqMl+kyVWHIaKk+6kIdhnIXIM2er93BOJhlwmCmGX13zOm6YUZHirDKxwxRkjE1F+ZTH7eQ5ssLEMUvpD1Bl+ZLH1F39n0azn9Iy6UFNF9cgOiKLm1X9BBd1qcjzoy2y4a0XtGlKWEB9Vfn05hqRONtO+puLaH82nLKk9fSkL4acaELncVraC9chLR2NQNVyxioXIasZhVjIg/GRV7cb3HncdMW7rV6Mt7uz0TnHoZbIpCUh9FfFkJLoY8W+sryN9CQvwFRqTsdZV60FXvSnO9GU94WGnM30pi7nub89dTnrKI6eyOVOZupzN1EZe5GKvI2UJG3nsqCjZQJF1/urCXn9hoK72yh9K43xXfdKUjfQv7djeRluJCTsY6c7PVkC5O7keysLeRnBpB7JxRZdxrffqbgxxeCDf2I77XzgB+eT/PDi/E/Zhj/rwHGnyqEb5//Z4Dx34Hmdy94+fyBdiWNrLcdadcsMApFCbVWbexC0tNOT3MFmXGx5JwMJCFkJSVnd5MSG4pGLGJYMqCFEAFE1MIlEK0dLeTlhNU6QjtaAB3Bbp4ttfwJFv9kQf8UGAUYGVJKkMt76Wyr5Xbyafy32uG5cT4bVvwO19Vz2bJaF+8NDsSf20tJbgKS7iqGBloYHuqgNC+Z49HbOLBrNVGB1hyPdKAq5xiK3kbGlL2o5b1aa3ZYrUQuk6EQSh+yITRSGYqBXtr6awncv4FVWxey1vMjLl3bTUdnLdIBCbJeGZJuMZLeGiT9DUgGWpEOihjob5mdgRb6B1sZkLUzIG2nX5jBRtrbMki6doRrqWeoaMyhWpyNT/hS3HfacyQ+hIa+UroUHQwo60lNO8nJMxGIOsqRy7tQDPVr7WVhkbYwgq0svEdCG1wYtfZRWLb9dmZvdQvXV7Q3vwdlqAZlaKRyhLyidpeiVlnsRyV5A4tCK17Sp81LqmV9yPrbkfQ2MzQgQiPr1O63FHKMI7I+bS5yFhKlDEklWkgUsovCDkYBGmeBsV27B7G7qYHuplY6m9u0FnFHaxXdbVl01J2no2I/PeUhjAlWdHcWwwMiRoWdnrJBFPJ+5DIJcolcq2J3NFYhqk+nrTH7jSVdQ2tDNa31tVow/GuWdJvWwm6go6n+f2hJP5nR8GxayYspGU9mRvlketaS/mxqkKlHU0w/1DBUcoi++KV0X1uO9OZ6RrJ8GcsMRpkahjLpAKPXLjKVfIfpq4VMXClm/EoqY5cTGblwCfWZUyg+jkV5fD+q4+Goj+9k5EQY46fCmDy1g6lTfsyc8ePeOW/uXfBk5uIWpi+uZzpuLVNxK5mKX8F04nKmkpYwmejEZIKdVimbSbRkJt6Me1fMuX/ZkoeXrXkUb8t4nD4TSUaM37BGdXsxfXdc6M/fzkjdfu41HECVtpmOo/rU7dalMtiUEn9Dsj0WkOWhS5anMXe3mpHpY8tdb3uyti0iL2gxuUGGFO42pyDSmqJoBypPrKD27FoaLmyg+tRqimKdKYp2pnj/IvLC7cgIteBOkDFZYRbk7jQnN8yE3FAjcoP0qYqyQnTcEfEpBzrPOtF+YRGiy0tpjFtO1bmltCa60pbkTWuiLy3J/lTe9ac8bTtVtwKou7mDxlR/utN2MHDHj97UDYgTnOlKtGPwii3yeBtk8WYMXtZDkWSIJtmY0WumTF2zRHXWmIGDOkhjzVDEOqGIsUcdY8twjBUjMSaoD+gwemghY8cWMHZiHmMnP2Dq5DtMnn+H8bg/MHZ5DtNXFzAd/x4zV3/DeNIvUSb9Dtl1XeQplrRfseTuMUOOReoQGKiHX6g9Uae3cyHzJN4f+7L1/A42nQ/BKtKTDwNW8X7gCt71X8yHAYsxDF7Oh562vONmzq89rfi1vxP/5LuYn/ss42deK/mvHi78F3cPfrbVl3/Y6savfNdo1+nohxtgFLIQoyAD9EIt+SjUjgU7ndANs8UgWGhf62McaozxLkvmBjrxz75u/DrIgz+Ebeb3wSt4L9iJuYFWfOBvyjx/E3QCzFjgZ8TinSZsirbBNdaWjQcEYLRhbcwiVh1yYelRb0z2+qC/NxCjA8HoRW5DL9wfg3B/rA4Es+xEBOvPR+MRd4Lj5bWkdk1wq/chcSIpsY0KfMskbCzsx62kG8+cMjxSEvBOPMG+vEQutBYQc+s4ey7sJOSYLz6RLuz5eBvJ2acpKL+CYiCD4ZZzjFVE8rB+B09Ebjxuc+FR+yKedlvyfNCQlwpdvhnR4WvNR7xWf8BLxUd8qbLmtcacrzXz+G74NzDxa35Q6vGixYWZvGim0nJ4ktXP17kKKFFDmQzKOvm+qIzXhTd5XXKer0r387I8cNZqrgnmq8r9fFmxm+el2/i0aDNPC1byONeJp7mOPM1x4HGmvfZa0L07i7iXtpjpW4uYvLGI6VvLuHd7NQ/SXHiSsYXneV58XuDLJ8Ub+bRyDZ83rOFV20q+7V7G192OfNlpzRdiSz7vsORFhzWfd1jxZbsZn4tMeNZsyJMGPR7V6fCkRW8abgAAIABJREFU0ZBHjQY8qNdjpkaHqeqFjJQtRF2kgyJPF2mmHv3phvTfMWXgjjkDdyzou21GW7Ie9Zc+oO78HBouzqXu/FwaLsyj6eJCWi4JoGhE8wV9Wi8Z0XHFDNF5I5rO6lF/ZiH15xZSf0mXxkQjKuP0qU40oybJmobrjtql49q72hk2tOXa05BuQWuONV0lTvSUOSOtXYFGtIEHXW486XRlon0dmo7VaDrWoWndiKbBjZ6CddSkL6HkrjPFWcsoTV9Ldc5GGopcaS51paVsE/UFa2gudqGpYC0NuWtozFtLZdZaKrLWUp69hvKc1ZTnrKGqYD1VAjDmbKDgrgtFmcJzN8qyXCm6KyiP6ynMWk1O+jJy7i4nO30lmWmryL6zlqw7LmSlbSHrtg/ynhS+fSHlm2djfP/8Id8/f8T3zx/ww4v/HwLjX1jZ37/gqxezi7vl/R1aS3qopwNFTzuaziYUvWIGe7vo72qltSydK5Gu2pOBlRf2UBl/lIKEi8i7OrTW81v7ebb0IuxqHNSC4tuWtNbKfNOG/mkr+qewKDwXro4MqQdRqAaRS7roE9eSfv0YH0dvIsTHGK/1H7J17XxcFn3I5jX6bHW1JNh/JbmZcYhbizh/YjeH9npwIGwlu31NiD+2lvbqKygH21HJOhkZHkCh7EGu6NbOkKwbwZLXSLpR9otpG6jnfGo0roEWuAYYERm7BZGoDkW/BmX3CMpuKZr+doYHe2ZhebAf9WA/qsE+FMJIBBVu1rYVVtYICl5XfR4lmTdprq5EOthDW2c1rj5OeAUuIeZEMPWtlfRKJLR2FXMhfh8Xr8TQ1Vur/XcqFAIwDqJRCnsLhRzigPY90gwptWcTtacTh2b3Vwp5UAHSZxvrEi0cjkmGGB6UMyKRMyKs0pEMIjSehVKRFhgl3QxJOhkS9igKkQJBfVQOohrq0Z5hVEo7UEnFqAXLWtrzBhgF0Bayi7P5RWGdjmxgVmEULGnhNGB3m4iexjp6GsV0NfbQ2SxC3FqAqOkU7Q0RdFbsoic/hoeNWQz3iVEIN8IVnSjk3SilSlRSDcpBKdKeJsSNRXTUliNuFPKJ1dqsoqAwCgqiAIuihnpaGwSIrKJV2Nn4VmHUQmMd7cL3NVbzYEz5FxnGpzPDfDaj4vMpGZ/MjPHpzAgvJiU8mxxg8tEUU480qKuOM5S6EtmtpchvL0N6Yzmy1HXIkz2QXw1FEX+MkfgbTCSUMhlfz3RyGTPXi5hJzmP6ajqTl68zduEyE+fPMXn+JJPnjjJx5hBT58KZvhDE9IUdTF3wY/KSJ+Nxm5lIWM9E0lrGklcycWMVk7dXcC9jOTPpS5i568SDDAeeZDnwJNOOJ3fteHzHlke3bHh405aJW0uYuOHATKoZD1L1mbmpz3iaCerbFmjS7RhNt0d5zZChS/NQnP8A+ZmPGDwxn/7jhvQetUQUbUP1HmtKQ20pCXOiKMxZqzLm77InN8KZvAPLyDu8mrR9S0nZ40RSmD2JwbbE+1txycucM1sMOe6ykKNrPuTMJl3iPAy56m1Mqp8pKZ563PYzIjfYkuIwG6r2OVAVa0fVYSuqjlhQHGNEzVFbGo8vofnYCkQn19B8ZRVtiRtpj3el4/JWeuL96I3zoeeCB6KPV1MbbUddrDXio6Z0H9dHfHQencfnMnhuHso4XeSn5zFwaC6ygwuQR+sh26dLf8R8+nd/hGLvQkaj9ZmK1WciegGTsfOYOPwhE0fmMnHsA6aO6jB+ag7jF+cwdmkeE+dNeXDZkIcJ7zGT9CvGkv6AJskK5TU7epPsqLhoxeVYPfbv1iUkzIRdB5aTVHAUv1Nb2XLOC7fEENbF7WJ+6FbeC/Dj117u/N57PTpBy1m4w5p3PA34hYcpv/Bx5lcBTloV8L8HCKcCN/PfvH35m63b+bmnN7/0c2FOkD36kcaYhi3ELFgP452WWtXRMHwRxrvtMQoywjhgAcZBehiHmbAgxIl/9Xbl33w28vuAdbwbsJT3/e1YGCzApQ0GARYYbDND38cY5xAjNuy3we2gvbbssinWDpeDS1l1eCN2B9xZuGsrCyOC0dkbhO5efwyjgrXQaB0bxoqz+1h3IZrtN65wSdTD9Z5pEtunOd7QzZ6aQbZVqdiQP4hbYRd+2aVsPH8S7ytHiC5M4nB1Grsv7yf8dBjb9roRuN+dK3dOcqcggbrGdBQ92QzXXWCmLIYndUe533iMmYYophr9mGl14VG3M58rbXk1as7rcQO+m9Ln+2kDXo+b8u3UB3w/+Rt+HP81jHwISiN+HLLlVc8yntRvZiRvO+Ppp5m8fY176Td4nHOX58V5fFlRxOvaYl7V5fFl9V2+rE3jZU0yr6ou8LLiOF9WRPBllT8vq7fwZdVyXtUs5nWNE6+r7fiqwobnpRY8L7Xi02IrnhZY8TTfjsc5DnySt5QvSl34vs4Lmrbzbct2vmr14SuRG6861vGqaylf9TjyqteOV/12fNVvx5e99rzstuGV2FQ7X4lNeCk25kuxES/aDXjeYcBn7fp8KtLhaesCnnXo82mbAJJGTJQboMjVRS7ck84xQ5FjgTLPElm2GQN3TOi7aUzXdUPar+rSFLeA+nPzqT+zgIazutR8vJDG04a0X7Kg7YIxogsmtJwzov6MAdWndak4NZ/qC7pUXdKh7PxHVFz8iJrk+TSmGdCaYY4oy4a2HHtasm1pK7CnrdCGjlJrRMXmiEvs6Sp1RlxtR5/IFkWXE+qOxagalqKsXoOqeQsDTZtoLFurVQRLsrZoVcLKwnVUFa+iungF9SWrqS9aQ0OhC40FG6jNX09NngtVuWupyFlFec5KynJWUZK5iqKMtRRnbaQocxOFGYJNvZbKwvVUFq2nNH8NRdmrKMpeR176OjJurOVuigtp19ZxO2U5d65vQtaTyI8vpfzwxQQ/vBBA8TE/vHjID5/P8OPnwv1nwX7+P25J/3U7+cfvX/Dn88N3Qg7x38+sajj7tX+eW/xrH7/9mfwEGIf6O5D3tDHU246yV8RIdz2K/g4GB3ro7emgp6Wc5IPbSI/dStGJAK5FeJB+aj99jZXaZd+CXSlY2PKBPobe2JNCpk1Qo5QyiXY3okrIvwmvvR3Z4Ozn3uTihDKFkLeTKcUoVH0o5AMoBvoZ7BDRUJLO3aSDHA5fzda17+O68rdsWvke65Z/gNsGE85+HETWnVMc3O9OZOhy9oUuYqeXCXfiApCIMlFJe1FKe1Ap+lAqexka6p4daReKwU5Ug0LZp5v+fjH5lTcI2L8Slx2GuGwzo6YxH1nvIOpuFSqxFLVg1/f3ohoYQNnXh6q/H+XA7KiFPZR/BGMZQ73dtFUV0lFTjapvAEmfmNzCFNZ5muG9axH7P95ObXMJg4MSSmuucfxsILfSzzE0JEY51IdaaDe/HQEchbvNWmtZaJcLa4kEm3l2IfosfAtrcmYVXY1MOlsMkkgZlgiwKEEtKMLavGk/SkkfSgEcZcKjHKVQPNKeb+xHKROjlLWhlLSiFNrk/e1aqNbIZv8Y0OZVpQPaRvyQZAD5oKAwDiLp66dX3E2nUG5pqqWrUUR3kzCVdDWnIGrYR2tNCO0V++ktT2GyuZfhXg1KmQKFshuZsgmFoFZLJtH0axjqqae7JZOOulra64SmtLC4uw6RUIDRWtICLNYjaqh9A43Vs2t3muq1X9cm5B8bqmlvrOL+mEJ75eXptHr20sv07KUX4Zb080kpT++N8XRmRPtcUBgnH0wwfV/BVO0JZu6uZ+TuMobvLmEkYxmjGavRpK1HfcMLxbUwhuIPIr90Dsm5K6gTbjGaeIepxLvcS8hg5ko2U8LEZzKVkMZUQjITl+OYir/IdMJ5puJPMRF3mLFLUQxfCkFz2Rfllc0Mxa9BfnUFsqRFKJLtUSTboUgRmrxWjFy3ZOqWDZPXrZhMsmAq0YLpRCvUCY6MXrXlXrIJT1Lm8yT5fWaS3mMi6X0mUj5i8uY8pm7OZfr675hK+iWTib9jIuEDJhN0mUgwYSzeEuUFc4bOWyE9Z0ffaUeaDtpRts+OjHA7robacWaHDeGbdQlc8xHbls3F13kOPg5z2bZ4Ltuc38Pf+T12OL3LriVziVr+AQdXz+PEBh3ObtHjkgCQW4244W1MTqgN+XusKYi0pHifJSX7LSmJsqRsnw0VUQ5U7nek6pg9DaeW0HxmNa1nXOi64ErX2c20H11NfaQ9VaGm1IQaUxM2j7qd71O78/c0RvwBUdS7dOx7l679cxCH/4GuPXOQROkgjV5IX8xcevfNQXJgLsqYDxmO+ZDxWGHmMhE7h8mD7zF56H00MQtRHpyD6ugcNB8vYPS4KffOmTFzYT5Tl9/Vvm8j8aaMXrVEcc2atkRrbh7T4VjER+wOnU9YhBVXMiLYmxyMT/x2tiYEsP16OJZRvnwYFMCvfLbzTx6u/CZgLR/sWsE7AXb80suKf/N24tc77PhtyCJ+E7KKf/HfwD94b+XnHt7841Z3fuGzlneCHJgXaYbJLgOsQw2x3GOOcbg1ZlF2mO21xijMCP1AHXT99dAPNEEv1Jl3/F34ne8m3vVfr1U3/+BvzYKdSzHY5YhRsBkmfoaYbzXDdocJa6NscT3owJYYGzbG2LHu0EqWHtqMaaQbC3Z7oxcVwrzdfiwI98UkOhSd8O1YHw5n3ZWTrI07ya78HM619RPfOcbFVg0na8XsqpbiXaVmc7EEz0IRfhm5bLh4mu0p54ktTCby9knCL+0l4KAvIUf8iDwRwN3COCoqUhjqKkDTmsZo9UXuV53icf0lHtRf4X79WaZq9zPdEMz9Fk/ut63jSdcKPulx5sWgEy+HHPh61JTvJhfw3cT7fDsyl29Uunyr0uc7zQK+Gf6QV+p5fNKvy+PmzUwU+yBP30Jv8mYkN3wZyQrnXtFhnlSc4mn5aT6pOsuL+pN81RrL67YovhEH812PNz/0bwTJSpAtgf+Xu/eMqirB1rW/756+53So7qru6q5cZVaS5KCIBCUjoqKYCCIZEUQw50ASzFmSAopgQHLOsPPesMlgQDGUZZkVteJzx9podXWfvuM799e93/0xx1prj8UOyBg++53zfWeHLaitoN2Sn1UW/KiYwqsWc57UmPO0yprhOjde1XnyfaMPtARBaxg/S1bxg2QV34nCeS3yZ1i0iBets3kucuSF1I6XciteyKfyUmrGG4kRrzVlzGupKW/kFgxLzBiWWvBCYsHTVjMeNRvxRDKBZzJtnogNuF9nxI1iQwaumDJQYEHvRTO6L5rSc8mE/stmXL1sTv9FM7pyTVCdNkBySk8zx1idPIlyAQh3a1OxW4eKnROpSdCjNtGAmiQjqvcYUZ6gR0m8FsUJEyhLnkB5yjhK9o2h5OB4Ko/pUp9uQuNpC5qyp9B0dgpNueaILk6hOd+YhjwzavMsqL1kQkOxAaIyI2RlprRXWNFb7cj11rkMiOahqptLWa4nJbkelJyfRWm+G2UXXSm94EJJngtlebOouuhJZZ4n5XmzKcufRVm+G6V5zhSfd6Qo15ECYf/2GQcunHHmfLoj59LtuXjWieKL7pRdmk3pxdmUXJhNYa4Hl3Pmci7dg6yTHpw54UH6cXsyT3jSLj7Cz887+VkAxKf3NPXT0zsahfHnpzfhsTB3KGx7GalfzzAKm2B+gUnNPSPB3UIm47sSTC+ajMZHwtaXEcf1//MO2P5+fAY//VP9+Ow/weLf7/9HkPzph6dvIVJ4/J+e53/yvMLPaDa9PLlDX4eETmUzHbJGOuVNdMvrua6q1jymapejUMmQNZVz4eB6zm7z4cIOXyoPx3B8oz9V547T2VLNtXYpvUqJBlY62troaFfT0dauOXYLrlqNC7pd46DuEkCjXUlnuwK14MgWzoVIHmFfdEcb6s4G2tqb6e/ppl2ipkvaS4+0nfrCPDZFeuLl+hlLPD7AZ+5oghabEBvuSozgTAxxJDxoOuGBFqwMNGPZPB2yD0bT1VL8i4P7nXNbMOcIaqhw1Li6NaDXRr+0g8rKi2zcF4JDyGSme48lv/wwSkkVvWIpXS1yOuVKOhQyOpVSOpQSTQnn76qrTUaPWqkBMqWkiZbaMvqEmJt2BS0txazd6YPTsoksWG1GdMJCyhvO0aZsJTVnHTsS/SgoOkFft6AAtjGgVjMguJkF00lX+8ge7rdRRB0KxdsViP+6va8BR8Go8ut6O186AnwjRiWNSamtg37Bed4uvM9Wetvr6VPX0dteq4keEoCxVyWhT9js0y5sBpLSrZLQpRI+t0zzRUGtUKKSKpG1ymmqbaJBcC3XlSGpu4S0JhVJ5S6ay1ZTV7yGhrIURLVFKBq76JcMMqC6SneXgrb+YtQ9LfS0DTIgH6JbVIek/hQt1SU0VdVrjC6C2eVdNdYIsFj5y7XQpq6rFOYYR2YZG4Wfqy55C4ydmh3Smj3SN3t4cLOH+0M9fDPYzsMbKr6+c437QwM8HmzXuKRv3bnG17fU3Cveyp10V66dseda1kyuZc/k+ll7rp9zZvCcBzfOLmLgtB9dJ5ejPLgcUWIkysRYOuPX05+wg/6E/XTEHactMZ2O/afpP5rOjaNHuH70NNePnefGsRxuHknj5uFDDB6O59qhdfTuD6LrwBLa989BudcReYoV8hRLZClTkCWbodhjgjrZhM4EI3riDLm624jBeBMGU6wY3D+Fm4eMuHlYh1uHJ3Hz0ESGDk/k7rHxfH3qKx6kf8w36R9x79QnDB35gluHxnP7sDZ3jmpz5/hE7p4cN1KnJnH7pD4Dxy1piDPnZJgeO3z1CZmny3zn8bjajcLVdhxu1lq4WurgYjOW2TPHstBxIstddVgxS5c1cyazYa4em+bqsmOhAXHeRiQu1iXFawLHlxmQHmJOVsQ0zkRYci7amrNR0zXH87G2nF9jR/ba6ZyOnUrOBivyttpSsN2Owi3WlGywpCjKmJLwyRQHaXMlcDyXl4+mOGgM5aFjKQv6isrgL6kK/YLa8K801bJ6AtLN2kjjtOhIMaR3rxFd8dqot46hb9s4rm0bx40tY7i+8UsG1n2GMvZzOtaPoXP9eHo36miqf9tk+nfp0p+gQ3fCeLqTx3N1rw69+w2RHjLlfLwuiWvGEhsxjrAIffacCmT32VgCDy0n4HAA607HMD8+EP3IJXwSuJQ/Bvjxu0BvPlrpzSdhc/ibrw1/W2zOhwGWfBxszVfhDowJn8UX/h58vNSDDxfN4kNvRz4NseHTCDP0VphgGWHGtGgzpsQYY7HWCNO1RhjGGKEbYcQEf0O0llugG2bL2IgZjAqYz+iguXwRNJOPA6fxebgHY1YIJhpjTJZrMW2xBeYBZjiutmLBRmsWbpyG50ZrZm1xZ/r6BehGLUIvNhCDNSHoRi9Df60/xhtDmbDSF6tdG5l34ihzjhxjVWElcc1q4ps62V2tILmshajKPhYV9zL3soxll8vxPZ3GguOHCDpzkujMA6xKCGf5Jl/8NizBZ+18kjM2calwL/K6VL6W5zJQsp9rxckMVu5nqGovdyqSNIa0O+U7uFuxmfvVG3jcsI6nTTE8bljBw9ogvq3z5l7jdL4V2/BINp2Hsil8qzDhRZcZL3oMed6rw9PeCTzpGcvLTlNetk3jkciMoYrJmtnAgUs6XL2gy83LBgwVGPCgzIKnzXY8UzjxusuF73sd+OGqLT/esOL762Z8d92ElwOTedqjzdNuLZ51jONp2yQeK/R5Jp/GmzYPhmWLeClazhvJSr4TxfCdaC3fSTbyRrKJN+KNvBat55UohhctITxrXsJLyRxeqxz5Xm3LD+opvJJP5rVcn9dyQ94oTHmttOB71XTeKG0YllnzVGzFo9YpPFVM4JliEk9l+jxsMeN+/TTu1Nhws9yGayVW9BdPoafQjGslxtyqMGaowpSbZSbcKDHhWqEpXedNkGcaIkk1ofGwITUpepTtHkfZ7vEUbR9H0fYJlMfpUploQHmCLhVJOlTv1aMscQLFCeMpEo5JEyjbO4nao/rUHNWj5pge9an6tGQa03ramOZsIxrPGdGYK5QhLRdMkBVORV1ph6p8Op3VdnRUC6aZ6bRcdqI+z57a8w7U5jlTk+dGxTk3SrLdKM5xpzR3HqXn5lF6fhZlGoh0puS8A0Xn7Cg+P4OiczO4fMaa/PTp5Kdbcz7dltyMGVzMctAAaPmFWZQISmSWEyX5nlw578nZTHfOpLmRleFG1qkltLemwdNrI7E6T+7Dk7tvVcVBfn48OAJ5Aui9rV9MLoLq+HSkfnwyxI/CzKMQtfNPG2FGAFPIbhxRKoWInv/DgPGuZkatS9migcUuDTA2cFVeTbusEaVKhkpQDmX11J/bz9mdAZyM9uDMZm9O7wzl5O5YWkry6JM1c71DRadChlImpU0hQGAHHSrBPStE74zE7whwJkTvdGqAcUSZEmbhhFlC4f4udSc97b10KjvoVCg0cDLQ0UL+6T1Ehzjj5TYe77kT8F8wgR1rPMg5sZHGsjT61ZVEhrkRtGwq4YHmBCzVwdPxC9JTwjVbawTn9bt8SA0sCcAowKIGGN9CY5uKHpEKUWslR87uwDnEEOul44g7tJLmxiv0SCX0SVW0iaR0KgQlVaaZ/RPm/zoFcBIMJCpByRS2mChQKySoJM2oZUKeobCLWc6FCyfwCpiOR6g+86PNiI4XgPEsCmkDm3Z5sTt5OQ1N+fR0yhno6OKqukMDjP2dSvrezS92jgSeC/uyBZf6P8+F/sP1r2FROBfU3rc5mZroo7fO9h6lEFHUTp9KTm9bK92qOnraauhW1dClqKNL0US3QkSvEO6tHvl3EYCxUwBmhRS1QoZarqRdqkTeKqOlrplmwalcW0BrTRotlUnUF22i5vIWGor20Vp1FonGwNJIt7iPflUfXZ1y2nvq6OwW2ub9XFWo6ZGUoGzJQVRXSVN1g6YNLbSi/7GqeAeOI6qjEL/zXwPGrwWV8aaaR4Nt3Lt9la8FhfGmmqe32hi6e517t9QMFWzk+tEZdB6zpOeUFf3pI9WXYcONbDeunZnH9dPe3MwOZig3kusXQhm6GMjdfB++zl3K7Rwfuk74oToYTPu+VQzs28Bg0jq6ElajjI9EFb+CtrhA2nb70JmwlJ49i1EnzkWR4I403hVxvAOSJCta4sxo2m1Aa4I+suTJKPZo0ZY4HnXcKDp3fUHX9s/o2m1ET6Ix/cn6XN+vy+BBPQYP6HHroB53jujw9Ymx3E/9gm8yvuJexliGTo3l1vHxDJ0crzkfOvUVt1O/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XWHp3jKZz5zg6d0ygbdN4JDFjaI4cRVPUKJpjxtK6fgING0Yj3jGRxo1jEccZIDtqS/lBG1J3mLI71oC1q02J2mDLwUtriUoLwmefNytPrSL4ZAyW6xejHb2EL1f68d7yxXwQsIhPw7z4Msydj5dZ8Ve/GXzib8vYMDsM1zgzKdyO0ctsGOU3g6+WzeSzZbZ87DeF8QEWGIdbMmWVFVNWm2ARa8DUtQZMXWeM+WpTdEOMmehvqlknOC7ClLFBrowLceOLQAc+9HXkLz5+fBG8EN3ImZivNGBagD6m/vrMjDBj3tqpLFw/Bc8NNrhucsci1hOtyMXoxAYzaVUQurGBmGwOxWxrJKNClzIzaQcLTh5nUWomm6pb2VGvZEuljB1VcpKqpUTWXMPlvAK3vBZ88otYeOIwS08dISwrlaD9Owja5MuydYvxW7uQ9ftWcLbkIOfz4hmQ53Jbmo3s/A66CuK5VrGXm9X7uVWVwm1NJXCvJo4H9Tt5UL+ZR40beCHawGvpRr6TbuF1axIvW+J5JY7jtXQnw+JNPGtdzTNRJM8kK3gqCeWJJIinbSY8U3/FC/UY3nRq86pdm2GFFsNyLb5T6vJGrsUPSi2+75jEcM9YhnvH8KTzM75t+4j7yr9yW/ohd+SfcUc2irvycdxXTuCB4iO+kXzCY/kkhtum8VzqpAHGYXEAr1pX8qo5ljctGxhu3cDL1o28Em3mtXiLBh6/V6zjB1UUrxXLeSn15KnYmecywQGuz4/dBvzca8CPvZP5rlub56oxPJR9zn3Jx9wVfcidlr/yQKTFQ5EhD0XmfNtsxf1GO+7WzORWpQM3Kxy5Ue5If7EdAyXWXCuzYrDChrs19pq6XWXPYKk9VwvsGbjkSHeuPe1nbFGlTUV2woKWgybU7tGnIk6HivjJlO7WpnS3FmWC0rhrHEVxEymMn0hB3Hgu7RpDQfx4riSOp3DPeK4kj6MwZSxlBydRcVSbymM6VJ/UozHTmKYsE+ozDag4qa2p1lwL5Jem05o3jeaLjjRfcqa1YBbNl92py3fTzCxW5s6i/Jw7ZefmUHrWg/JcodwpPedKcY4DhVl2lJy1p/ScI8U5wiykI5czHbiQPoOLmXYUC4+fdaTknCOluS6U5rlTmDuHgvOeXMydT965BeScdift6AIUjSc0qwF/FoK7hSzGfwZGjcI4pHE3Cw5noUag8f8SYHzx+A697SI6FE2opQ10CCWpo0dSqXFOCy1ppQA+olqkJacpOBDL2e3LyNzkTcYWfw5uCKGlMIer8kZ65S30q5UoxK0oZfIRYHwbt6JpSwuGBgEW2xQIbUxh9k1oX3e3Ccqjmu42Nd2qLnoFxUnRr9lSIqrNITluKf5LtQjy0yMwqrp/AAAgAElEQVTY15BN0a7kpm5GVJlNp6iUHlkVotqLrAwSgNES74WTWDJvNHPsPyFh3TwaijNGwPAdIL6DxF9fC+cqJX1SNUp5E2cKDuCz3hG3YCMCol2prMqhS95Kr1xBt3wEjAVgFFq6Qmt3BB5Hrn95vF2YaZQxIMBem5Q2SS2Zp5OY62PGgpVmeK2eyuqEJZTUZiMVV7NqwyxSDq9AIiumSzCYtHcwoAFGIQJHMBcJaxeFGcWRXdwCGAptaGG9omb+822W5d+BccSI9M8K4ztl9RdwFuYwNbCooq9N9hYY6+lW1WrAsVsptKRb6FaI6VFJNRA/4q4WwFmIZJKglknokMlQy2SoxGLEQqC2EHtTlU1T5T6aynZQV7idivMpVF/Kor6kiMbqcuobiumSqelv69K04NvVwt9Gp8YAc7WtjB5pNmpxAS211dRV1GiMLoKK+Etp2tKVv1xrgLFGaFn/rwHj48E27g4NaIDx6a2OX4Dx66EOBi+uY+CADT1HptF/woprgiM3dRoDqVZcy5jB1TRnrqZ6cD19ITfOeNN1fi59l2Zz7bIbg1dmcf2KB73581Gf9kR9dA5X983m9h4Xbh6YxbWjblw77MjVgzb077OkN3kKXUlT6UiwRhVvjzLeFUW8B9L4uUji3JHEuyBNdECeZIM80YK2BGPUcXq0C2CzZTTKbdood0yiffd4upPG079Xixv7Dbh10JA7RyZz78QE7qd9xdfp47mTpsPQqYncPDWam6lfMJT+KbczP2Eo42Nup33GUOqX3EgbR3uGAZkxn7Bp0UcECeMgrpPxcDdlhr0e1nY6WFnrYDlNF3PTidhZTcbTZQoB82xYucCaVZ4WRM8xYM0cXWJnjyfa7StiZ49h3ZzxbPXSZuPcccQt1uFAgDGnwqeSGm5BaqgJ6eGmZEVMITvEiswgS477m7HPz5BNnmOJcf+CmDlfET3nK9YtnMB238mcCtLXGGsuRBpxMcqA/JXa5K0cT17kaPKjvqQgdjSVW7VoSTSk/bAFfak2DKTbcjXdmmtpVtwQvgScMKX3qCG9gmHmmCE9B3Tp3T9Zo0Sqdumj2G5I2YrR5Pt/SsaiP7N31m845vUnTiz5C4cW/5ljwV9xMc6GrB02JEUZsXmlMSsjTThXt4PtF1YwL86dxckBhKRH4RK/ACFYe1KUJ39b5sWffZfwF38v/hI4i/eX2/CXpS78dakNo4IsmbrVkRm7nTFaNZ3JYXZoBToyfpkLY/xcGOVrz4SAGRhH2mMZa4XlakOmrdbFZq0B1utMMI0yRzfEjPGBhowP00EnfCb6q1wYH+7C35bN50PfTfzNfzUTo5Zitt4G43AtLENMsA4ywDncgPmx5sxZZ43jBnfM1nihvXoZY1cFM3ZVGJNigpkU7cekKH/Ghvthn7SLuUePEJJ3iVWF1WyqkrCjvo24pk7imjoIqLyKZUYzDmcb8M0rwOtwMgEZxwjPPE7I/u2EbvTDZ7UnsYkhZFxMJr9gL4P95dzrLqSz8jB1metoPrMW1cXtdBbtRl24g+7infSV7uB6xU7uNsTxqDWeZ+I4nrRs41nrVl5J4/lRfIrvWo/zvfgYP0iO8Ea0n9ete3gjTuSNJJ43kt28Eu/ge/kaXolX8KI5jDeiKF43r+JlbQQvq8N5URHCi/JAXlUFMdwwl+diE16rzPixywwGzOCWUEZwS58fb2jz5uoEXl8dzw8D4/ihT5sfekz4rsOaVwoXXssW8kYSwGtRBK9bhX3W6xkWreOlpjYwLNo8UuKNvJKsZVi6imFZKMPyAF4rl/JdmzsvFY48kUznW5E534gMeaI04nmnAS979HnZp8uLPh1edk7mhXoyT1W6PJRpc1+sxQOpAfdajbjdZMxQkwVDTVMZqLSks8gC9RUTeorNuVE1jaFaa+7U2nK3ZgZ3quy5VTqDa5dt6T1rR1e2LR2ZtrSl2SE/YUPzgalUJRhQvF2Lwq3jKdo2jsJdWhTs0uLSzklc2D6ei7smcDluEgWJWhQma1OYrENRijZl+/Uo369P6T49yvZNpihFh4I9kyjcq03xAT3KjxhRfdKMqlQLanJsqT03k4Z8JxovuFKf50Z9vju1ee5U5bpTfnYWFWdnUZ7jQXnObM11+VlXKs65UJbjRGm2UM6UnHGhMMOZy+kzuZxpw5VMay6cmkpBhjVl55ypyPegJH8eRfle5OXMI+2kC6nH7Ek9Mh9V00l+fqcw/itg1CiLQ/BopIQW9P91wNgjAKO8kXZp/Qg0SurpEteiljbRJhOhkolQSxpQ1xdQfTqJtE1+nN0ZyIGVHuTt20hl9hE66ovpF+JtFGLapWJNHp9GOdSoh4I5QkWXegQWhXm3TpUAi8JmmDbNdhZhQ4vQgu1RtjEg7kFeVcPl0/vZEjObID9tVoZOZvM6O06fjKSi4CCqlkIGVC30K8V0SRopOp9GzIr5LPc2x3fRJLxmf4aL9QdE+E3lfHqCxoyiUTeFTTRCK1qY43ubEymca5RGYUe2ohOVopXiuhwidy1ibpgFi8Nsyb10ELWyXjO72K9Q06UQPsPf29AadbFtRHHsUEo1yqOgMva0C+Ano1vZQmv9ZbbvDGTBcnM8I8zwjJzCuhR/yupzqKzII2bTHFKzNqNQVdKtFmYNOxlQCzUCjL1qJT0axXAEFAXz0MjcYodmteI7M9Gvj/8Ai79SGAVwHzEovVVelUp6lIqR4HZlC10KYQtOAz2qRnpULQjrInsUUroUYjoUwhcMYROLmE65AIoS2iUiOqQiOmQi2iXNyBorEVVdpKH0OPUlSTSVJtBceoiWknO0lFdo2sv1NVXUNRbRLhFMQ0q61VI6VL30qvq4rq6iX3mSbslhuqWViOobqK38z8BYL7SgK8qoryz/BRobqoScxv8aMN672cWDm2pNcPedW/2/AKMQ3D105zr3hzq5fmENvcmWdO01p2e/OX0Hzek7bEbfEXOunpzGYNpMhjJncfvMPO5ke3GjwIfrV3y5etmP/oJgegoj6bwSTVteCMr0eXQcnMLgIT1uHTXg5jFDho7rcfv4RIaOjuPWkQncPKzH9QMW9Cbb0pXkQkfiIlS7Q1DFhaBKCEKVuJy2JF/akxbRkTSfroTZdMc5073Lns74qajjjemI16crUZ/eZBOupkzlxl5Lbh4w5/YRfe6eENrOetw5Ycjtk1rcTv2S2+kfc+f037ibJRw/407GV9xOH03fqfFUHNIhIfhDAmf9mfmOY3Cw08Zqpi7TXfSZPmsy01y0mOaqjZWzPtMdDbB1mIyTox4eTnp4Oevi66ZHoLsw86hFqLsWK+boEu6hS8QcXcLcxhPtMZH1ntok+BmzP9CMQ4GmHAs2Iy3ckuyw6aQHWXLYz5TEpQZsXzyZtfMnEe05kVD3MYTMHscKTy3iF03ixLLJZIaZkLXSlJwoI7IidcmJ1iJvzSQub9SiaIsWZdu1aEjUR3LAHMXRqXSkWTOQ48CNPGf6ztrSecaS9kwL1OlmdB7Xo+PwZNQHDGnZIcQC6XMlYiLnAidwYvFXbLb9LZtmvMc21z+zZdZf2Dr3YxJ8x3Mg1IiUUGM2+msTHTqZ5LSl7M4PJODwIrySAgjNDCPotD9OcW6YrnFnbNAiPly6lD/6LOS9gDn8IdiB973d+NB7Jp8FWKIdPY0pm2dgttYRo6hZ6IXORStwAWP95vGpzxw+8XVjfLATU2IdmB5rgU2MPvZr9Zm5wRirNRYYRpgxKdiAcQE6aAdbYrDKGq1V9nweupj3fRJ43y+Oz1dEoL3OHe0oM8xDpmAVYIxjqBHzYqYyf7MTM9fPQT/ai7FR/ny+Mpgvo1YwaW0EE1YtZ1SoN5PXRGCfFMf8YydYebmEVYU1bKmVE9faw47mbtY3duN2oY3Jx2uZnlmJ3/mLLD6YQFjmUUJP7icwaQPhG30J27yULXvDyb+yn5aGTL7uL6e3JRNxQSK1WeuoPxOL4sJW5Jc20Zofi/hCDLKLq1FejqGndB1XK9Zxt34LD5q28Vi0g5eyOIZbEnktSuKNOInXoniGW3cx3LqTN+KdfC/dxY/y3fwo38VP8h38INnK96Kt/CTewXeNW3lZtZ7n5TE8LYnkaVE4z0vCeV7sx4vSubyo8OBllTMva+141TSNN2Iz3sgMeCUXlMkJvG6bwA+duvzcbcKPHVN5LbfhpciJ72UL+UkRyE+ycH6SRfG9eBWvxFG8FK/ipTiGl+K1vBQJKulGnovW80K8lheS1byQRI1UaxRPm8N51BTAt03ePGjx4kHrHB7J3XmicuNpuzNP2mfyrN2Ip+26PGmbxKO28TxsG8u3qvHcl0/krkSHexJj7kksuN44jZ4qS9qLDZFfmkRHsS4DlQbcqDXmdoM5t+ssGKo253rJVK5dcmYg34mubHvUGUI5ojzlgPSoHa0HrahPNqU2yZiKJBNKEoy4vFOPC9u0ubhTh4I4fS7HTeZy/GRKUowpTjGiaI8RhUnGFCQYcjFenwvx+uTH6ZMnnO8xJj/JiHPxBmTH6VJ4YgqlaVZUZdtTl+tM7TkXanPdqM2dpdkjXZHlTGWOKxXZsyjPcqUsy5nybCcqzzpRnu1AWbaD5lp4vPS0C8WZ9hSfsaXkjC1X0qdxJX06RadnUJTlzJWzs8nP8iDzlCsH99pwaO80ju51R95wXNOS1iiM/6ol/fAm/GpP9N9nGP//qjD+JMxGPuNnYYbxXayOWoCAppEZRmGOUdZIt7SZDkkzbZIW1DIRPUoRvdJaGi+eovTUTlI3eHMwwo2iI1vJ3bcFack5uluq6VcJe6hbaZcL//kLs4qC6UWIYBHa0HI6BHVRMMW8hcVulWDEUNHbptDASFtrLaKSPE4kxBAd4EBU4DTWRdlwdJ8f1aUpqMR5dMorGOgQa9qnA23tKBrrST2YROyK+YQsm4rf4onMsn8fJ+sPCPG2IOPo9reQKLyu8PqCKjjShhaO7+CpUwNMatQqKdWNl9i+bwULwqyYG2DBwfRNqNpr6BcURZGcboUCAQzVCjFquXhkjlEl0yiNwiyj0KYW2tPCuTDv16looKIkjdh1nngFmjFvhRlzV1qy7cgKKhrPkpN9gPXbvMi7slczwymYT/rV3ZotNsIaxBGziWBGEUB3JKJIAMN3KuOvIfHv5yMtaKEN/esSlEUBFjsFg5Jy5HfRJZfRLax7lIs1uZad8kZNG7pH2UKPSqQxNglGnw65iDa5ELsz8nchwKJQbWLBNNVMp7QJtaQOeVMRrdUnqSveT33RQZpLTyGuzEVcWYRIk5FYR211FVW15ShaJXQqxHS3S+hWXuN6ew832nLpkWynW7SHPnkTooYW6qpq/w6F1ZU0CFVVQU156S/AqAHIX2YYheidYhoqC2mqLubO1f88w6gBxlsdfwfGWyMt6Sc3lQgzjPdvd3I9P5aexCl0J5nSvceE7mQjupIN6ErRpyNFn669RvQdmsrgKXvuZXlwv3Al3xSv55uyOL6pOc695jyGRBe53phGT/EG2k+70H1iMteOaHPz8CRuHx3LnWOfc/fYJ3x9/Avun5zA3eNGDB6YztV9TvSnLKE7IYZOoYTZyKS1dCevpzt5DT1Jq+lNiKQ3LpzeXcH0JnrRneBOd4IbPQnuDCR50p/gxdWEBVxPmsvgXkduHpjG7UNTuHfEmK9PanEv7XO+Pv0R97I+4W7WKO5mTWTojC7X07UR7R/PpuV/xMf535nv9Cl200djPn0SMzwtmBduz7yV1szw1cLS6yumLdLG0ksX89kTMHL4EtMZX2I2/TOsbUbhYDsOZ5txzLafhKeTLkvdjVg21wQv+wl4O04gyE2LCA9tNi02YqevKUnLLTgQYsmRIFP2+RuxZ5kh8b6G7A2dRkq4NesXGxDoPBo/h6/wdx7N+llj2TF7DMmLddnnq8+hAH1ORRiRGW1ITqw+FzbqU7hVn6KtupTt0KMmwYj6FFNaDk9BnmZDb74b/Zdn0XvZla4LjnSct6Mz3RjVMX2k+w2o3DKBkrU65IVPIj/ChMxAYzbO/IgIiz8SYf0BYTYfsMrxY1Y7f0q0w8fEun5GtMcXrFw6luBV+uw5v4zodD8WJPoSeMqX6Lzl+Bybz9QYe4xX+fLZMj/+5LOU3/p78ptAZ36/TDC7OPNRyEw+CbZiTLg9equ90In0ZlK4H+OCffjEZx5/8V3M+94L+ch3FgZRs5i+1o4Za81xXGeMwwYTbNZZYBplim6oCZP8zdEKmMrkSBN0Yy0ZF7OIP/jG8Qf/g7wfupHPov0YFT0X/SA7rEKm4xhhhftqG+ZtnYPVmrmMDZ3Lp2G+/C08mI9WhDM2JoJJsaGMjwzCNnEnbvv2sSQ1k7C8QtZXtLCrpZN4ST+bm3uIaOxjapaECYersThZjHf2WXwO7ib01D6CDsXjuyOKiM2+RMf5E38okvKyI/SIc+muT6et4hD157dRnhlDXVYsbZe2obi8ntZLK2m9uILW/FDEF0JRXYlAdSmEjsIwrlas4nb9Wr5pXs/XNZE8aozhSfMaHjfF8qQphufNazSq3neyTfyo3MpPii38rNwIyg2g3ASyjXzXGMuLygielYfytCSAJ0W+PLqyhCf5SxnOXc6LXF+e5y7ked48nl9048nFGTwtmM6TKxY8LjThSbER31bo8rDSgIeVZjyums7zGifeNM/nJ6kPP0v9+Um6nO/FyxgW+fNSHMRLcRjDkkiGJTEMS9by8m29kKzhuTiGZ63red68ixctO3nRKqioG3jSGsNjUSSPxKE8lATySLqcRzIfnisdeaa04rHCjIfyyXwj1+GBQo9v5Ibcl1nwjdSWr0UzGRI5MtjqQF+tJbICbeSXJ9BRqsO1WiOGGs25VW/OYLUJA8UW9F1w0XRM+vLcUZ9xQZXujCrNDVWqK22pLihOOKA86YjomD11B20p3zOVwt0mXN5lRGGCGRd2GnJ+22SK95hTkjyFSwnm5MWZc363GTk7jcneZUr2bnPOxJlzOs6cMwlTyUqaRlbSVC4enkrhSRvKTztSle1KVbYLlWdcNOeVZ5wpy3Ck4rTTCDxmC7AoAOIMKnJmUJ5tS3m2HeXZMynPcqDsjCNlZ+wpy55BWdYMijNtKD0zg9IsBy5n2JOX5sjp446kHXPm2GEH9iaakxLngLjmMDy/MdKOfqcwCrOIjwc19bOw0u/BIO9W/P3w7SA/CkYW4R5hZeDTIX4USuOmfrcJ5iY/Pnx73y+7p0dmGH/+3z7D+GsTzI/PNLE6gumlS9lMl6JZ44btUbbSLRXTKWmhU9KsidcR2pECDCjrCqk8s5fsXcGcXD2bo2u8ObElDNHlDFQ1VxhQtNAuakQlbtHMtQnQKMzZCaAmGFyEVrRwrWlDq0b2HgvP3a1oQlx3hZxTu9kYYU1MsAXrV85kz9alFOUm0yUtpb+9kf4OEQOdQptXUO7U9Kk6kNTVkrAlllUh7gR6m7Bw7pe4znyPmdP+REy4M6WXUjWvr1HU3u661kCiAKm/LuG9Kto194rEleRcOIBX8HTmBFmQnBaDVF1Kd7uIrlYpnVLZCCwqJJpju1ykAciRecYRUNS0ptvkmjZuf0cTJ4+uIyjMmsWhpniEGLFw9Uz2ZW2isimHkyd3sjXOl8Ly43R2t4xkLbZ1a9YXCq5mIR9R42YWnOXtQt6l4Dj/x2xL4XrkdysotwIUCvcKYPzPJai7co1xRzDvCM72LrmELg0sttIlbxmBRpmQyzmy/UeAxU6p0H4WoVYKWZQtmkxKtVSMWiKirbURtbieTkkt6tZy5I3naa1LoqH0EM2lZ2ktLUFUVoFIMKHUFFJfU0xtTTXV1a1ImyW0y1roETbbKPu42S7hquwQ6oYoBsQpXFWIaa5rpK66RmNoqass/wUQBWAUIPEfq5y6ymKNylhbfoWKwnxqywu4fbXjX5peHmiA8W1LWgDGWyMzjBrTy1AHA+dX0xVnRle8MT2JJvTsMaJ7jwFdSZPp3DOZ9gQdVPE6tCXqod5jgjLZg/6TIdzN38XD6kweSqq4q2rhXkcTj7rLeCg7xtXL4QyccGBwvwk3D+px68AY7h7+kq+PjuJrwZxyTJ+7R6Zx6+BMbuzzoH9PAH3JIfTsiaAnOYa+vZvoS9lK/56tXN2zjWuJWxnYvYH+uPX07lpD3+619O1az8CurVzbuZvru3ZxffdGrseHczV+KUPJDny9X58HxyfwderHfHPmM+6eGcOdbENuZllxLcuOphQd9ge9xwK395lp9T62dmNwnT8Np8U2zFw2hXlrbfDebUNAijWhh2zw3TuDxUn2uKw3x9RvLFbL9DBfoIXpbC3MnHUwspmAqY02xlPGYGz2OVbW47Aw/wwri09xtPoCD5uv8HWdRMQCQ9Z4m7PO24jNyyayZtFoNiydyEZvbbYtM2CLryEblxiwYbEx0fMmE+w0lkj7UcQ6jibaYRSb5ugQ5z2iVh4TZiJXmXIuxoSL64wp2WZG8XYjircbUr1nCtUpU6hMNqP+8DTazrrSfWkOPQVz6L3sTs+ZaSiOGlG1YxyXVn/J5ZhJlG20oG6XG5fXOBA/dxJhZu+z3PRP+Jm9T6DVh6yY8RmrZnxGuNWH+E35A94zP8DL61N2HJvLxtP+uGxyZlGSK7G5/oRn+DJjgwsmUYsYFxbAh4HL+I3vfP5bkAf/HuzCb4OceC/IhQ+C5vCXgMV8GhzKp0ERfBQQyp/9ffiT/3z+4L+MP/gF8me/RYwOno1xtDM26+2YuWEqM9aZYrfOHMvVJpiunIpegCOTAwWDiwGTVk9mzFo3frd8M/898CD/EZLAn1au408hKxm73APTUBdsIp1xinXFaYMnemFujAr14vPIYD4MC+XDsDC+jApn4poIxq0KY9bhg8w/fpKgsxcIzytic42EeGkvO8U9xNR34lPdh2mOitGHqrFMLcXrxEmiMvaz/MB2/FM2azbjhG/2JnK3N8nHo2iuPcW1lmyu1aUjvZRIZdZ6ijNW0Zy7HlX+FuR5qxBfDEJ8MYCW877ILi+nvSSEtqIAOooDaC9cRtsVXzqu+NFXFMiNsjDu1kTxoDGWx83reNIkgJdgNNnOi+ZNPKpdw9O6aJ7VRvGkMpInlVE8LYvieVkUwxWreFUeyfPiEJ4VBfDykg+vhAzFtNk8OjWbx6fm8CR1Hs/S5vMiw4s32Uv56bwfP+b78PyKE6/LZ/Gqwp3h8tkMl3vwpsaTHxoX8KZhDs+qnXhW48izeg+eNyxkuNmbN+IAvpOF8UaygtfilbyRRfNatpphabSm3sjX8EYRwyvZKl5KI3kuXcETUZBmDvOJNJBHEn++FfvxVOTLM9ESnog8eSyaxUORCw/FbjwUz+HbVi++afHmfuMy7jQvZah1AbdbPbnZ7M7VWkeuVs9ksM6RO42zuNs4m9u1sxis9GCwfAlD5d4MlvgwcHkpPbmLNKM2qvTZtKW7o86YjTpzNoo0d6Sps1FkzEV1ej6NR50p2zOd/O3GnFmnw4WdplzYYUZenCVnE6eTm2xH/gEHclJmkJFoTVqiLenJ9mTsdSD7qDtXTi+kKseTiqy5lGXOpuy0O1U5c6g9O4/G8/Opz51HTY4HFafdqMxxoiLbnsqz9lTk2FGeY015znTN+sLKswI8zqDszAyKT8+gWKM8OmqUxZIzDpRkOVNw2pn8DBeyTjpz6ogDRw7O5OhBa46kzEJUfeit6UWYYfx6ZOPLY8GkckNT74Dxxwc3+OGb63z/YKR+eDioCfcWAr9/DYx/N8X8i20wb9cJ/u81vfwnYLxLT5sItbzxlxlGIVqnSyanRyqmVybM7Yk0QKEUIFDSQMOlNNK3Lidn43xOrl1C2tYw0neuoqephD5pPR3iBk1rUlCvNEAiGCKUMtpVcs3c4jtYFKJohFWEfaomaoszSdkVRswKJ9ZEGnF8/xKqi5LplBTSLWuiRy60S4W4FfXbcPARZUzYNCNtrCbI250gH2t8F+qwwONTnOzew3bqB4T5O1Bdck4Dr8L7EUBRUNg0KtuvYVE4FxTRtnaNOtqmaKG88ixLgmcwN9icDfv9qJaeo01Rz4CkjU7JCDAKKqMAhiP11vgixNUICqPQohaMMcLsX3s1e/cEsTzEHO8VpniEmrA41onjF+KpEeWyb38MOxL9KalMpbNLRF9nF/3tfZrZPk0czq+AUWjvvwPDd+D4r2BR83netuB/geW3zvB3CqMmBkn4vWigvVWTRSnkUQoGF82aSIVEs0qxSyalQyJBLRfRrmyhTSaoz62oJWI6hHa0qIkOUS2donLamguQ1WfRUpdCfclJGkuu0FxaT2t5PU1VRTTU5FNfc4n66irqq6SIGppRiIVtPXJ6lWJuqPLpatyMsjyCay3HuKGUImlupaGuTtN+FlzQQgv6lzb0O7Xxl+OI6UXIZayrLKK27DJ15Vf+14Hx9jXu3Wyn7+wqOnaZ0BVnSGecPl3CxpBEARj1NdWZpE9H0mQ6kvRQJ+nTmWxDR4odyn3CVhRnmlOX0Fa8k2utOdyWlvBM2cDj+mIe5G7i/qkF3DrkqHE2D+414OZeXW7t1WUwxYDBveYM7pvOjX22XE2xYWCvA30p7vSmLKRv33J6k4Pp3xtBf3IEfUkrGEgKY2CvLwP7lnJ1vw8De/0Z2BPMtaRwriYGMZC0mKspzlw/aMWdg8Z8fUCLO0c+507aJwxmfsVQ3lRuFSxAnePN8Wg91nq9R+DcPzLd4StcF5hhN9cC6wWWuIbOJHTfIqIzFhCR7kTQcUtCTloSmGqH73E7lhyZgUfCNNx3WuO2yRaX2JlYLZ/K1CVTsfA0x2aRJXYLzbDzMsFpkRke3hYsXGZJsBCFFWHPMm9TvL30WL50MiE+YwlY9CWLXP7CXOvf4zn9PfycPiN41ljCPCYRucCAKC9DYucbEemuR7ibDkHOWoC4P7QAACAASURBVKyYrccaL0M2LZzM7sU6HAsxJjfGkovrp3AuWpczERO4vNGQ0p3mFG0zJm+dFkXbDGjcNx1Vmgs92bMZPOvMjWwnlAenUrZ+AudCPuPgvPc55PUZqf6TSQuyIH7OJNY5jibM6mNCrD4i1PZTQqd/zEq7zwm2/oj5Fu/hNvMDduyZx/78lUSnehOwz4MVp/yIyIjAcctCDKLmMzZ8MR+FePNb/0X8Zvli/nvobP491J3/CJ7L7wOX8N7yEP4aupG/BG3iveWx/C4wlN+HLeN3QWH8ITCSD4KC+WvAQkaHzcYwxhWbzU7Yb7HFdbstDuvNMQszQjfQAb0gJ3RWmDEh2ohRa135XfAGfhN2gH9bsZ/fRibz25AUPg4IYFywF8aRC5ixYQn2W5ahu9KLUSt8+DwyhL+GBfNxeBifCEpjiD8GW9bjdugQ3ulZhOcVEl1QzY7GNnZLetjQ0EZ4lQqXAjUTU2V8vr8Ks6MFeB4+RPjRXfgkrWVJ3Gq8NgWyfIMXMXuXsS81iuaqIwy1ZDFQdpTmnK1UnllL9dl1tJ7fiOrsBpTZK5Cd9UV2zhvx2cUoLvigLlxOR5E/nSXLUBf70Fa0VFPqK950FvnSV7acG1Uh3K6N4G5NBPdro3hQG823tdE8qFnFcFMsrwX1sWYVL6pX86JyNS8qVjNcHs1waSQvSyL4vjKSn8vC+D5/Kc+zFvA4fQ4PT7rz7VFXHh934+kJZ15nzOL7024MpznxJn8h311awncFS/i+aCnDBQs06wR/qJzPT3Xz+K7WhTe1jvzQMJc3dQsYrpnPqzovntcs4GX9Er5r9ec7cSCvRQEMtwoq5DxeKi151WalqZcqK54rLXneZslT5RSeKC14rLTgifCYeDbPWz140uLGw2Ynvm104GGLKw9bZvOwZR4PWxbysHkJD1sD+LY1jActIXzTHMTXTUHcawzmbkMod+vCuVsbxd3aGO7VreZO4wru1q/kdnUEN0pDGSgIov/icrpzvek6u4iecwvpzV2oOe/IWYg6eyFtZ7yQpM1BljEfcdo8ag+7UnPQhQs7ppK13YLUXVNJi7PiTPJMTu915FTSTA7vtubYHgdO7nMl4+hc8jOXUJ3rT03uMipzfCg9vZDSzPmUn1lA4Sl3Lh5xpCTNnYrTcynPdqP0jAOlWTMpExTFnBlUnJ1JxTl7Ks46UHzajitpdlxInUFehiNXsl25fFoARScuZzpxMcOF/Aw3ctLcSD/uzPFDDhw5YM3Jg3OR1R/TmF4Q2tH/M2D8dkRh1ECjAI7f3mAEGAWF8faIW1pQG98C4f/X8f98YNQoTCr6ZFIGBIevTFCdJMilEpSSFqRVF6g7vZvUKCfS1i0hdWMAF/ZvRlyYRUdjGe0tNXRIWuh6C4wacBQURo07ul0DZV1KFd3KEYOFqOY8KbsCWRvhSEy4Leez1iNqyKBTUTIS8aJU0iUX5gY76FJ2aOYeOwXndpuMdkULjdWX8fa0IsR3Kn6LJuI562/MnP57Zlp9wsqgOTRUXHk7rycoioLCOVL/oC5q4FGpiQIS5iq7VXIaagqIXL+QBRHTCNjqQrEojTZVLQNiFd1SIXNyBBBHWtOC0ii4hqUj2YbtwpykAKEyOhUimmpyiNu1GL8gfXxWGuMVOY3g7V5klR2moimbbdv9ST4cQU3jWTo7xfQIbnFlD/2qrpH8xF+AUWjzv1UPNUrt39VGASLfKYudQpC2cqT9LqiJv9TbNnSHEIWjcTZLR8YHZEKs0oiiKKyH7JC2jswkCgqiWFAQW+mUSulQiGlTNKOSNqMSjwBjp0REl7BaUFRNR2sRbU15yOqyaK07Q33ZORrLi2murKGlqkYTcdNQdYX6SqHKqa+oo6muGnlriyYAvVdRSJ80DnVVBOrStQw2n+OGUqwJAxeAsba8dAQa384tCs8hKI6/rvrKMk1eY31VCfWVRTRUFlFfWfhfB8ab6l9idYQZxqt5MXTHm9Edb0CXMBuYYEB3oiFdSUZ0JBrQuceQzmRDOvbo056oR8ceIzpT9FGnaCFPnkDzXn3qDjrQnBpEa9pG2jP2cetcBvdzdjB0yp+eFA96Eh0YSLLlWpIV1xKm0L/bjL7d5vTHT2EgwZze3Xp07zZCvXMKbTvtaI9zoyd5EX17velNXkJv0kIGkhfTtyeE3qRw+vZEci1lLUP7d3IrZSfXkzYwkBjG1eQF3Djowr3j5jzM0OLe6a+4kzuawUum3K315VrdFjL3+LFimRmzZ33KTLdPMHCeiMlsAybP0sNw/mQ8tzgTeGQ2walOBKfZEnhqOkGnbFh6yIJF+81ZemQ6nnstWXzYEd9jHiw/7sX8ODdc187A1EcPcx9d7MMtWLp9Fj7b3PBaY8uCaCuWxkzHN3oaPiun4L/KkuBoSyKjLQkNM8XPRxe/xTr4LNDCw/ELnG0/ZqbVh9hO+ysesyYQtMScMO+prPCzYekcY3znmhIb4MCOcGf2hNtzJMKOtEgbjZkmPUSL1MAJnA7V4myELudWaJPu9wXZAaO4FDGJ6g0mSOOt6TxsR99xB66ecKb3kAPyhGkUREzk5OJP2D/nIw4uGE3yvNHschvHautPCZ32V4KsPybI+hMiHMYQYvcVXhZ/xdH8fQL9zcm4HMveKwGsODAf/2R/go6tY+6eKIzWejE+2pNR0d78JWwZ/+67jN8sX8i/B87nPwI9+V3gQt4PDeSDkGj+FLye3wdt4D+C1/Dfw1bxH8Gr+V1gNL8LWsEfgwP4IGihJirHaP0c7HfMZk6cE3O2WmKzSh+dUDP0QuzRDrNhzApbPo1cwG9DdvBvEYf5fyMP8d8iD/Jvoan8MWQNn4YJUTnLMVjljdnaZehEL2NU5HI+Dg/k47BgvowYAcaPw4Kw2L0Ln+xzhOVfYV1pHZsqWkmU9LC1uYPoKimB5QqMUpv5IKGSz/fXYH60gKXHjxGyfxMLtoUxb2so87cEsGzzQrakRZB2YTPSumMM1qbSX7APUc5WarLW0ZC/CeWlraiz1qNKDUOe6oMi3QfVGV/azy2j44I/HZeXoS70o+2KN4qCxSiuLERROA/5lTnICzxQFsyhvWAePcULuV7uzY0yb25V+HGz3IehK8u5VxDCN4UreFway9PitTy+EsuzK2sZLl7PcNFahotieVUUzfCVSIYLVvK6YAWvLgQxfM6Hl1mePDw5gzsHjBnaq8Pd/brc3mvLoxOzeZ45n+GcRbzKXcTrC4v47soivi+ez5sSD74rc+eH8vl8XybsnV7AD5ULeVO1gFdVnryqmc+bBi/eNC3itSbU25GXUh1eyfV4rdTjlVKXYaUOL1VaPFNM4Kl8LE8UY3iqHM9LuREvpCY8k5jyWMhmbDHnUaslj1qteNgynQfNVnzTbMW3TbN41LyExy3ePG7x49vm5dxvDOZe/Qru1kVzt3Y9d2q3cLtuM7ca1zDUuI5b9eu4Wb2GG2XRdF8MpivPn67zPnTnLaHr/CK6zy2m69xiOnIW0Za1EFXWIs0XUWXWElpT5yPLXExr6gIaMxZSkTafgqOzyTvgSkbiTI7vtuVo/AyOJTlyLNnlf1D3ntFVHuba5vly8qU4cRJ3XMDGmCrUUO+99y6QqEIFVFFDvdNEEb2DJEASEl2o9669tas6VSB6B9uxk3MS55r1bkHilDNzZs2aWWd+POt9tS0s1tKfi/t57vtm/3ZXjuzyovJgMLUnw2goj6D2RAgXjwZz+XgQFw75UrHTieLNlpze7cilY+5Ul7hTXerK5dKp2J3aU67UnHTlUokzp3abc2SLAYeLzCk+4sTpUg8qS1w5U+LCmWJnzha7UFXsStlRV4oPOHF4rz2H9llzoMhDBYx8fRNePlatpVWd0v+oML4GRmEt/eent1CtpZ/fVq2j+foeP3w9BY1ThhgBHH88/6w0/g8DxgdTLmlJp+qGUchiFNzAIxIlV8RirvV3c0XUrQqgHhBLGBD1oeyup69qBxVpnpzKWMrpjTFUFCYhulTCcGct8s4GBvu7VEA4KBglhHs5oQ3kdT7jiEKo4ZOpVK0RSSuVJRvITHBjfbQZSVHmqnYXoX1lKuNPggCXAsQJ6p/gpBaewv9vZFgIFW+i4mQRywNNCFu2iGUBM3F3/B0WRj/D2uRT8tKj6GtvngJG1f2iAFFT86+AcUQID5crGZcpkPa2kl8YTVCiNUtSLCmt34JysJVrfTLGB4QbwCl18e9uGQVofB2388ZBLXQ1nzu9g4x0V1ZFqLM0Rhu/aGMSt4dyqeck9R2lJCX7cbA4jT7JRVWw+PjQCGOyUa7Ih/8eGIemDDv/SmH8e1iUMSQouP+gMKpOA97E4LwGRoUAheIphXlQ1MmgEAUkEgBRpFIVlX19DPaLVKrzFDB2IRN3qc4OlP19DPX3MdzbwWB3PYNd51F0lDHQepK+1mba6y+p4FCAxKl7wgY6Ghppr6unva6GjvqLtDdXI+rqYVww3kiPM9wbjrx2JSOXc7nTVcNNaS9ScR+dne0qYPwxNAqGl381QttLe9Pl18B4SQWN/92V9IvbSl7ckjF5d+qG8UZVIuOb9RnbrMX4Fm3GC3UYL9RlrFCPsW36jG3XZ3SbLkNbtVEKCuP2RYxuU2Nk0yyGCr5AsXEeki1G9Bc60V/oT1/BYpSbVyAvDKKvwIPODAf6MuxQ5joylu/AWJ4No1lmDGcZM5JjyFiuHleytRjJ0kWRbsBAqinidFtkOa7Ic11R5rswvMGZ8S0uKAoCkeUFI8tZxlBBBFc3J3Jzayo3tsZzfVsIN3d5cOeQNQ+LtXhaMZvH57/kft1CbjU7MtS0hjPF8YRH+OLgb4GOqxoLXGcxx3Ues1zm8JXHHMyjjVm8zZmg3ZYs2WPI0v3GLNtnwfK9dqzeZ82SrQYs3m6I3zYjgvZaE7zfjpCj7qw+4sHirTZYxM3HLGYeDmm6BO1wIPKIHxH7PAjeZI1vhgGLMw1ZnmNK+CYbIjfaE77Ohtj1LoRH27I6woLwSBuCVppg5zEXQ8fP0bT5BC3Hz7F0noV/kAErwmzxWWyKm5c+q5bbkZO0mKObIyjJXcreGAd2h+iyd+lX7A/+ikNLv6J4xRxOrphDccB0Tvh/xunFM7i4/CsaIhZQHzuX3kxdlJvMGNtmzbVd9sg2mlG3biGnVs3k0JLpbPf8gGzL90k0fo81Rr9jmeFvCdT/LUFGHxJo8BFumu/iqPMBPo7zOXA8nBMd4aQeWs7aoiTC9m9m2ZEtGBesYFaSK7PWL1atfH+xJJyfB6/ilyuCeWuVD79a7c57UQG8GxnC7yLj+E1kBr9cm8tPI3L4eVgqvwiN52dhsfxiTTS/jAjh7TB/pke5Y5zhgVeBEwG5prikaaCRMJsFERbMXu3A9NVeKpXwlxE7+WnsEf5Xwj7+bd0u/ldkCT9bm8dvIxP5JCqKr6JXoZEcyvykcD6PDeXDNSF8HhPJzOgIPghbycdRa3HYt5/w89Uk1LSQ1dxHXruMDb0jpLbJiW0UEXyxjxmFdfw8u4YZuzowOXCZFYcPsnxjHL6ZofjmrmHxhggiNq9kY1UyFY2bkHcf4k7zISZr9jB8fjN9Z7Lpv5jDyKV8rpRlcOV4PCOHwpDvW4H84HKGS0MYOR2K4vQK5GeWIzkThOhMIP1n/ek+60bXGVe6Kl3oqnCmp9yJ/gpnZGc8GDrvzdXLgVyvXcLNc8HcrlzG7YoV3K0M417FGu6VreVReQzPK9fxomodr86s4/n5WB5eiuTBhTU8uRDFywtRfHtuLf95MZLfVwTz8IADN7cacHOzDhN5BjzYas3jIkee73Pnm6N+/L50Mb8/GcjvywP4/Wl/vjvjxx/PBvCnc4v504XF/OdFf/6zxo//qPPmD/Xu/LHJnT+0uPNdsyvftdjxfacp33Ua8123Id/3GvB9vy7fi7T4TqTOt6L5fCOawzfir/h24Au+HfiSb0Rz+bpPnVc9i3jRI4R66/OsW5cnXVo87lLnSZcuz7tNeNFjwYteO571uvC425uHXcE86Arjfmcsd9uTmGxP5WZnBhMdmUy0Z3GrNZOJplTGBVPfmVCGKpcxdDqIoYpAhssCVbCoUhhPBKA4uQTlyWDkJ4JVsKgsW4Hi1AqUVaHIzoTSX7GSttIgzu/xoHiTHfvzrNibb8O+jfbs3eTI/i3uHNjsx8k9y6k8FELloRWc3h9Mxd4AzhwIpGqfL4fyLNmXbcLJnS6cO+rH+WO+VB1y59wxTy6f8KPmZAAXi/04ttWGHRn6FOYZsXOXHSXFXpSVelFR4kH5URfKDzty6pADpQccKd7vyLF9DiqX9L4d7gy07eNvwPhfrKRfA+ObEG7VfaIKGO/CN/f4izCv7sLLf5x/rTr+vw+M/1fh3W/W0q9vGFUu6YEpYBwWd6puFkckcsZE/Yz3djLe16WCB6lEjkQsRtnXTP/5fXQdTuTsxjWcK4yn8WA+4nNH6L90Enl7rcowI6h0gvlFpW4p5AwphUDvNwqjYHLpY0jUSMmBNLKSXEiNNSE/3Rlpj2CuGGZUOcLokBAALmVIKVEFfavUNZWSpmR0WIyov5bCTbGErzQndJkGAZ7TcLT+Jdamv8La9HMO7d6EtKdbZe5QwZNCAC7BkStE/PzjDaMUhVwIzB5kXKJA3tfJnoNZLE20ISDJhPxDa5APNjMhVf4VGFW5i68NLm9MLiqVUVivDsq4KvwcSQ/HDiUTFWNKaIwuQVHaBMebs+FICq3yS9R3niAl3Z/S8o1IFA2MjUlUK+lx+ShXFELPtYJxwXE9KJhehHvEv6mKbyJ0hJX0PwKjoDJO3Wr+/XNIyJBUKY1ShHel4HIWd6EUC075LpSC0UnlehYxKKyhRSKGBwZQ9vdPdWlLe5GpFMZuBvt7GBY6yHtbUHbXohSAsbMCSfsZelsGaK1roLXhHK2NlbTUnaOtrom22jbaa1rorLtMd1MlLU3n6WvvYkzUy2jfJqTNbkiqgxmt28FkTxvXpF3IB0T0dnX/FRhb34Di69X0mxX11LMOlbrYVENbwyXVOlpQGd8A45PJMZ7enppHwvvksMr0cv/OdR5OXlW9v7wlnwLGyRGuVyQyulGfsUItrm7X5eoOA65sN+TKNkOuFhlzpciYsR2GjG7XZ2SbnipQe3SLNlc3aHItVxh9hrKMUOZaMLzRhmtbbbhRaEZ3phl1661oXG9NW7INvSkOSNOdUGQ4Mphhy2CmFcPZFoxmmzOWYcFQqiWSRAv61lnRE29LX5IDHfEWtMcb05mgT0e8FtUxc6hdN5/GRHV6Mo2Q5VlybYcrt/c6cfugOZPF2twtn8vdqtncOfcVDxrm86DLgNE2N0oOOBMaaYuVvyNq7hbM8jTgcy91vvCYzUeOn6IXoYfPFjd8t9ngUqCF+2ZtfLcb4b/diiU7XAnd7cTyrRYsKTQlcLsZS/fZ4Fdkit8OE5bsMsN7wyLcstRwydHAfZM+npsNCCgyZ+lea1bus2VZkQWBGw1YvdOKhGMepBz1Izrbi9BEZ1bHOxES78yyaAeWxjnjFWmD1SpD9JfroBGswQK7T9GymY7zMlOCYryw9DTA2k2HNWvduXiqAEXNTs4XhnAg1IAdnp+y1flDdrh+xF63jzngMo0DTu9z0O63lLq8T7nHR5S5f8BJ3w+oCPyI6lWf0xo9j84ENbqSFtKRpE77em2qY+ZxPOhD8i1/TarJ7wjXewt/7Z/jrfMr3DV/jdOCt7Cc9XMcND/EXm86Iau1Oduzlo0nE4k/vJNV+/ez+PAOHPZE81WiE18mBjAjdg1vBa3lreC1/HrlKn69yodfhzjwfqQzH8UF8mFcOO/GrOftyHx+EbGJ/706lZ+tXsfPwuP5SUQcP1sbyS8jlvPbEFfU4pxxyXHGN9MU93QNjDPnoB5pypchTnwWupRPYrN4K/IoP0s4wb8nH+HfEvfxk7hSfha1gbcikvgoKo7Z66JQS45kwfooZsWvYUZsBAtSEvgqLoJPwkL4Kj6B8Et1rD1fp8pezGzqY0OnnPQWCYnNEqKaBnCraOfXWRd4u6CZWTvbsT1cw6rDB/BOC8UzIwSf/DUEb40itTiJoupszrZsRdZ9gDutB7jfuJeJhiJG67YwUr+JK9V53D6bw73TWUyUJDF2OJSRo8GMli5l9NRKBk+FoCwPQ1qxEvHpIPqqAmgv96S9wov2Mi/aTnrQWupGxwl3Okvd6D7hjqjcG8XZQG5c9ONOtT93LgQyeTaYG6eCuHo8iJvFy5ksDeFeaQgPSkOYLFvG1aoArlUtZuLMSiYrQ7lXEcGzqnV8U5XIdxUJfHsilq+Ph/Mfpf68OuTOw12OPNjlwoM9njza583jAz48O+LHy+P+PDvmw6vj3nx3wo/vy/z55oQn35325I/nvfiPS578Z407f6hx5bvLTvy+2o3f1wTyqtqHV9UefFPrxreNznzfas/37dZ832HBdx0mfNuhz7fds/m2ew7fdqvzTZceX3eZ8aLdnGfCdJjyrNOAp116POuez7OumTzp/JLHnXN42qPJkz4jHvVa86DHlfvdftzrCmKyK4IbXWnc6MzgRnsmNwVgbM7kdksG49XRKKtWoKhczGBVAMOv1UXlyQCUJwORlfojKw1EfmIxkmIBIIORli5WKcOKilVIy1cgKV9Jz8ll1B/w48RGW47kWXMwz4Z9ebbsK3Bm/8YAduV5UZTjxp48N45s8ebQJjeObHaleKs7Rzc5UZikz/58e8r3BlB5YDEndnlSvt+HM0cCOHd0iWoObnZiQ6IBaYk6pOeYsHe/ByUlAZQc8+bwHnt2bjKiaKMBOzcZsqfQlH3bzVU3jPuL3FUK4w8vrr1eR/8NGP/8/BbCTJldXre1PJtqe/mzYGQR8hm/vgff3J8CRuFdgMYfz8u7U+YYlYnmdbD3i38Z3P33zS3/VaPL/73P/7nx5S+CQ/qH1zWEf34Ff/6a718+YFw+ZWgZEe7IRL2Mi4XMvTZGJR2MCN3S/SKG+yUM9ooZEQ+g7OlA3FbN2ZKdnNqSwun8WKryIjmbH4WofDdjbdWMiroRmkhkAmAO9DMkF6FQ9qNUiBkUVqVCrZ5sgOGBdk4eziM72ZOESCPS4sxoOLsXpaiWEWUXMlkPQyODKAYHGVIOMa4cZnxAzoRMyGyU09RwnsS4QMJXGrJ88Zf4ebyLrfn/xsr4t5gbfM7h3VsYeV3jJ7ixhVXsoOBaHpYwNCxheGiAkddZiqOCMijUEQrObSE4XDLAxUvHWLveBb+IRURmuiAbrldFyowI9YCygdcVgQOMCkqqRKT67IpCylWFFOF5TSbliqiDrHxjgtZq4b/WnCVxlqyIN6CkfDddfY3UtZaSXbiY6kulDMn6uDIy1epyfXRI1cct9HCrFEWlQtWkI7ik3yiMb54CMArw+Oam8cefv/nsH5/C9wiQKfyeBuVTfdCDMglKlQI5Fco9LOtXGV2GJL2oRip8/wiDEsEo08G4tIFxySWGeqtQ9p5D1luNVDC99DbR09lIW0MjbXXtdNb10Hm5i+66NrrrG+huqKG74TI9DZepbWqgp72D6+3neNgWw2i1LdLLQqXjUQZlHcgHhJadIZSdclWjixDS/cb4ogLEpnra/2EE04sAjSpVU7ibbKzm3o1hntwZV81TVT3gOE8mr/FscoyXt4e4LwR33xWAcZBXt5Tcu3OH57cnmDiRyVi+KfLNC5FtVkexRYuhrbqMbjNgbJsRY1sNGS3UZ6RQT+WkvrJFn7GNOowWaDGSr8lwribDeToM5ugzmGPKSL4t1ze7M7rJHXG2A53JlvSk2tK73o7uJFv6UuwZyHBGmuWMPMcVaZYTA+l29KVY05lgTvs6MzoTzOhMNKUtXp/OZD16UnXpTtWmNcuc1hxTujcYMFSkw8Te2Tw+9CkviqfxtOxTJipmMlK1AOklHSQNhow1G3CtzYzKQ3OIif8Qu+UzMFxtxCwfLb700uJz13l84jSdGe4zMI0xxC3XHo8COzw22OKSa4lrvg1uGxwwjNNDL3IOxnHzsEpbhMtGM1w2W2GbbYRlig52qfp4ZpnhnWGOd7YF3gWWBG6zw2ezOR4bjPDYoI/PZkN8N+jhn6/LikJTko57kVIawJodjgSmGROw3ozF620JSnXGLc4Kk5BFmK7VwyhKF22/OWi6zEbbWY3lScG4r3bFxH0RwaHW1J3PZbJjK71F/jSt06dx1Xxql83hnP9Mzgd+xcXgeZT7zaDE8yNO+E6jPPBjqoI/45zvp5z3mc5Fn+lU+82gZcVcetcupCdyHqL4+cjSFqDMWkhftgmHl84h0uQtAvTewlv/N7guegtnrV9gq/ZTbDV+jaXW+7g6z6Tw+Gp2119i9bFLeB8qw/f4DgIOJWGeFsaXocv5OCqSX0SH8u8Ry/j5miDeXhPAOxE+vBPixvToxXwRH8KncRF8EBPFu7Fx/Co6gV9EJfPTiHh+uiaWX0ZG8+uIVbwb6stXkR6Yp3rhkO6MY6INTrF2mK+zQT3BgemJ/nyUmcJP47fzk4ST/DTxLD9Zd5qfxBbz3qpoZkdHo5eehlFGKurr1qIRv5aF8WtQT45iVuxqZsWHohkTQ+CWA6Sca2f9hW5yGgfIaewlp6mbnC4pUa0DBNaKmFl0iX/L6+KDggZ0Np7Bc1sxS7ZuwzwhDMe8SHx2xLFifzwF1Vs4emYT9fVFyHr2clO0i1sdhdxq2MCty3ncrslhsiadW3VJTNTmcL06h2vVftyo0ePmBW1ulNswfGApQ/sTGTwai+LEUgbPeCCpcEFU7kpvhRvtp1xpEaZcME04Uy84ZYstaTxhSWelDqLzusgvWTNS68vVmhBuXIzkWkUkV46Hc+1QCNf2LePW3iDu7V/M3SOLmTgewLVSP66e8udmZTB3T6/gUXkIL8vX8OrUGh6dDePBuTAeDIbj3QAAIABJREFUXYjg8cUIHp5bzYtLoTw85cedQ/Y8OGjF4/3mPDlgwdND1rw46sA3xe58X+rL96X+qvnjSX/+46Qffzzhw/enfPn+7GL+eH4Jfzi/mO/O+vLtGU++qXLj2zMu/OGiO3+q8eRPNR78pc6GP9db88dGW/7Q6sSrFkceN9nxoMmWB822PGq151GLHU+aTXnarMvjJi0eNanxuGUBT9rVeNahztMODZ62a/OkVYf7rWZc6/DlWttSrreuZaI1mdstOdxqyuFWcwpjNWFIz3ojPefCyNlgRqqWMVwZzHDFEhQnfZCVeCArcUVR6oKsxAlZiQOyYm9kx4OQHw9Ecdwf+XFf5CV+DJT4U7vLiVMbrCgusKJ4kyMHN7hycKMbBza4si/Pid3Z9hRlWKtmV5Yde3IcKcqwZWuqOZuTjSnKsuL4Di+O7/CkdI8PFYcWc+b4UsoPB7J7oy1Z6eYkpFpTsNmboyUR7DuwlM2bXVifpEt6qhbZGerkZS2kIEeNgjx1NudZ0t20kx++vgGvHvPDi4f88OI+f35xhz89v82fnk+q3v/84i4/nh9eCorifRDm6wfwzesR3v9u7iN87z/Ov1AY/78Cxlf/EhivKESMCJEo/V2M9HUzKjwlLYwMtDMirKNfA+NQ3wDyrm4UPe2I2mo4f2o/Z3fnUpYXzbmNUVRviaHxQC7dZ44z2NOOUgjvVigZHBCjlPYjl/chl4lQSCSqVpARqQAdXdRU7WNr3grWx1iRGGnMzrwQ+ppPIjiLhwTAHBpheOQaw8orjCvHGRUruC5RoOhv42RxISHLLAlboUeQz+f4uX6Iv/sM7Mw+Jmt9CG0NF6aAUdX5LChrYtXt4/CQlMHBAYYHJYyoerBljClkKOViFYyNywdV/dD9ohqi0zxVwBi23o7a1uNI+tuQ9QrxMVO3nUL+4LC4j5EBIatwgHG5RAWLQh3g+EA//Q3nSMvRIyhSi8BoSwKjzQlPsaS26TQdXbVUnCsiY1MAEnEz40NSrgzJuCq0ugzKGB8UHNJTjmgB+N7E6FwdHubHI+QxvgHCN7AoPN989uPnm8+FpwDuAjAKbvZBmTBSlAJUq6BRzKAQyi0WcjiFnEUhY1OCQixjcKCf4YFWRsQ1DPefZ7C3Cnn3OaTdNcj6WpD3dyLqbqOzuYXOxg66G3voqu+ip7GNnqYmepob6GlupKe5mdY2of6vjrGmvUw2BjF2yYnhxjSG+y4gl3UilzUyLlKg7JTS09aiann5MTD+80paMLtcVo1wwyjcL/6fA+P4a2C8yYO713ghuKQFYJyc5Pntm9wsSWc0xxxlgQHKAkMUBfrIcnWQZGshydZAkrMQWe5CFPnqKDeoM7xRk2HVraM6o5vUGSqYz8gGNUYK1BnOFyBSn7ECY0Y3WqDIs0CaZc5QvgND+a4MpDvSn+KEJMOTniQX+lM8Ead70ploS2eSPR0J9nQlOtKT7ExXkgM9Kfb0CrCZZkVfuiU9WY705jog3mjNyE4Lbu7VVdX73T2mxa2TJlw5782NjjiuDuxidOA4d5SHEdelUJhny4q12pgvXYjxWnOMoywwDNdHc+kCpjlPZ36wGqZxxjhl2eKUaYVVsiFOmZY4ZVljm2KORsgCjCIXYhKjjsk6TSyS9bBMM8I+2wLrFGPM1+lhn2iMZ4YN3tnWeGSb4bfJGq8N5rjlGeCSq4tngT5+Gw3wSNfAJ1OLVVstiD7kTtQ+D1ZstCMg1RLveAuWZboTVbQcx1hzdJcvxDBMC90l81nkNQ91pzk4rrBhadISLH31cfJWZ1ueL6JTsTRm23MpTJ2aFfO4GDSbCu8ZVPh+QYXvl5T5fkG5/xeUB3xOWcCnVAR+RnXQl1wKmEl1wEwuBXxBdcDn1Ad9QVfYXAbi1BhK1eR6vj6KPHOqIjRItPgVoebvssTkXfyM3sF90VvYzv8J1gvewnDOr3Cyns62A2Ecb2llbXEjPvurCCg+TPDxAvyL8lkYtZYPQ0N4Lz6Cn4Ut4xfhS/lVxBJ+GxHAe2t9+Tg2kBmJS5mRvILp60P4MGE570YF8e6aIN6NXMoHcat4L2Yp767x5aMIV2ZGOqC33gXrTBfsMlyxXO/LoiQfZsYv5p3YtbydtIWfxZfw8/gqfrGujF/GHuB3idv4JDIS9ZR1WG7JxSA7Gc3kSLTWR6GZEoXa+rWoZ8TxVfIabAs3EFV5lqS6dpKbRSQ29JHaIiajXUJim4ywthFsK/t4Z9N5/m1jK+9vvoxOYRlOm/fhnpuNfUYsrgVx+G2NZd3xTArPF1Jxfgs9bXsZ6d/HbfEubrVt4Xb9Zu7UFHLnciF3ajZyuy6Xibo8rl9O42bdEu41W/GwyYJHl925XbaS8aNRKI+GIC3xQVbhyEC5PeIKB0RVzvRUOtEp1MqdtqP5tDVN5WY0lRnTXmVK7+VFiOq0EdcaIb5szcBFV8SVXkhO+TN0KpjBY4uR7vVBtssH+U4/pLu8ke3zYPCoJ6OlXlwv8+VGqQ83j/kwecyf20cCuFEayK3yIO5WLePx+VW8qA7l25pQvj63lJflAbw65cPzYneeHrPn0RFrHhy05sEBWx4fdOLZETdeHvfkm1Ivvilx58VRJ54etedJiQPPTjjxstyV359x5w/nPfn9WVe+PePEN1UO/P6sI3+86MIfL9rwx2pbvqt15LtmD161ePO8zZfHrX48ag3gcdsSHrUE8rjZi8dNTjxstOZ+gzH3G3V40KTBw5YFPGqdx+O2uTxum8eDjgVM9Koz0W3IzXZHJlqXcKs5iht1iUzUZ3CjNp3Ri4koqyJRli1DcWoJylNLGCxbjOKEL4pSH+QlnsiLPZAec0EixPAITuojXsgOeyI/4o7siCuSI66IjrrRfdSDpkPuVG2z5XC2MYfzbaemwJbDBbYcKrBlT44lu7IsVLMzy4Lt6absyDCnMMWYTcmGbE03Y1euNQe2OHF8pwfHdnpQvMeLfVscyE43IyHZjMRkM7JzHMjIsCIpUZ+kBG1S12uQmaZObtZCcrPVyEyfQ1aqPu11W/nLG2B8+YgfXgqQJwDiv4ZFARz/Cox/B4f/CIvC1/8/AMY/vHzAVaWgHHYz1NfJcE+n6h5tWNzCsFiISRGAsZ/h/gGG+8QM9Qk3a13Ie5poOF/K2b25HMtYrTK/nEgNJneZA1W78hnsbkPWJ7hqFShEAygGRMgFaJSIkQ9IGBTLGBaeoi5kPZcpPZBOXqo3iZEWZMY4cqlsE7KeS6oomSHFCIOKqwzJrzKmGGdYPKXc9bdVkJ8RQNgyfdYs1yF6lR5BnrMJ9tYgbV0A3S1nGZIKlYciRgVjhrifEeHGUGhmGZQxKDxVa2nBNS2sfRUohbo7VbyOQqUwDkjqKToaz/IEM1YkWHLwRC79fY3IhTWsqFcFiCpYFH6GoDpKhWiYgamKPbmEwb5OzhYXEZ+mRVCkNv6RZgRGm5Gy2Y+O7lpa2i6ybU8CuduXIxNUXaGneVBYP8tez9Tf7cfA9wYa34R2v2l5Eb7nDSy+WU+/+frHT9Wq+nXsjvAuqIVKYTUtHUApEUZQhYUZYFAsVt0vDgq/y34hb1GEQtSnCnUfFNqA+qpVyqK8+4wqTF3e24i8twNZXzcD3Z30tLbS1dRK51+nmc6mJjpVBph2upq76GptQdxyAmVdIldr7Rm+6MOVtr2MD3Sr/pGhUDYwKvy9egbo62xXQeOUsijE6QiGl7p/GkFdFBzSwkq6veESnU3V3L85wtM7V3h6Z5xnr+fJnWs8vzPOy8lh7t+b4OG96yqF8eWEkvt37vBi8gbjhxOQJOjRt04HUYIuosRF9Cdq0pekjih1IaK0BYjS5yHOnIc4ay4DOWpI89QY3KjOyJaFDG2ay9DG2YxsnMPoxnmMbVzA2AY1rqhUSD2GcvUYyTdjKMcaSao1omQHZBneyNIDGMxZznD+CmS5/shyAhFn+NOX4kvPel+6krzpT/OjL9WbvjRPxJmeDKR7Ic7wQJztjHKLI9d223F9vw23T/gweSGaq01buSY+o/qHyJD8Op2NjezZlkF4pCfOS00wWW6I1To7zGKNsYjRwmSNGl8tUUNtpRa6a/WxSDTDbJ0hems00Q1XR3PlfPTCtDBco4tZpC5GEZoYRGhiGquP9XpzdNZoo75KDbWlc5njPwvN4AVYRuvgnKKPe5YJHrmmeBaY4pFvhEOaBt55+vjm6uGbpYNPhjYembp4phvgl2lGQLo1vknWBKW7El20gqV5XhguV0d7yVz0l6uhEzgPLa956Hlr4hJmh+sKc2xd5xC6ZCGVee6cjTWi2G86xzymUez5KUddP+ao22ccdv6E4+4zKPX+glLv6ZR4fcJJ308p8/qYCp9POe39GWXu06hwn0aVx0fUBX1Oy/Iv6A77EmWCOrJUfS6vXUiW1a+It/uQCJtprLT8iMXG7+Ci8XMs5/4cs/m/xWzRO7h7zSP/4FHSTvexorgZ70Ml+B/aRuDe7RimJDErOoJP1q3mV6HLeStsGW9HLOM3a4J4J3ox78cFMi0xgM/WBzArcwlfZvgzJ9kNtSRXFiR7MDvRg5mJ7syMd+XLdQ7MT7BDP90Rkww7DFIdWJjsz/y0EGakJPLbdQX8LPogbyde4u11Z/hNzCHeic7j08REpsesQjMzBqMNyehkRrMofS0aKeEsXB/OgpQ1LMyMRbsgBa/i/YRXn2N19WXWNncTWttJXJuU5O4hItuGCG4aZ9HRTt7edIl/217DRzvOorOjGOsNhdhnJuOQFYt7QRwrd6WSXbaJXVWF1NftZKT/CDcHDnB/YDd32gq5U7+Vu7VF3K3ZxWTtdm7XbuZmbTbXa2K5Vb+Uhy0ePGl24VmDN08vL+N21QrGyxejOOmG+IQ1A2VWiMqtEFXa0FNpQ1eVNe1VFrSdMaHtrAGd5/TorzZE0qyLqFmL3noteur06K+3oPOcBc2lZjQcMOPSViMubTKmerMNlza70LDdjd4DniiOezFS4sF4iRtjxa6Ml3gwetwD+UFXRPtdGDjoivywC6PH3bhz2p9HVQE8qQjgecViXlUu5evTy/i60o9Xpz14XubO0xNuPC525cExJ+4dsePeERvuH7Xk/lFz7h8z5UGxCY9PmPOs3IqXp615VWXN12ds+OasNS8qzXlWYcLLSjOelRnyuMyQh6fNeHTBnqcNPjxvW8aT9hAetYXzqC2SB62RPGgO42Hzcu43BnC3wZU79ZbcadDnXpMG95rncr9lFg9aZnK/7QvudM3kdvs8Jlp0mWiy5maDNxP1K7hRG8HN2jhu1iYwfjGO0aoVKMuEVbQf8lJf1ShKfZEd90J2zBP5MS9kRz2QH3FDftgZhWockR92QHrYgb6D9nQddKTjiBsN+104t8OO04V2lBRYcCTHmEPZRhzOM+Vgvjn7ck3Zm2vK7lxTdmYbsyvbgh0ZZmxNM2FrujCmbMs0pSjPkp351uzaaMveLQ5s22BLRqoxyQl6pK03JjXZkPWJuiQlaJIYv4CU5PlkZqiRm6tOduZccjOM6KjfplIYp9TFh38FRiFjUQDHf1QH//uwOAWQghL5j/M/UmEcFgl3aJ0M9QjTzpBIcDq3/QgYxSh7ehns7UHW2Yq8p5n+1kuc3J7C0cxV1O5K4GiiH1GOmhQlhdFfX420uw+lWIFSJEMhFiOXilAMDKAQSxkUyxkSS187cVupqdrLkd0JpMU6kxFjxtYsf9prjtDXVsOIfJBB6SiDqlWojGEh81DUyrG9USRHGRAfpk9alBUZMU4kr3EhNTqAjvrTKjOPkF04LLi8+zpUQCwEU48KkCgEiatCu4VMyKm2mXGVKUdob5mK8BFif6TyJs40FhGZ40xAlAGpG1bS11+HQiyosKKp9pPXq2hBXVRBo+D+lgkRMRLk3S0c3ZNBdLIGS9Zq4x1uwJIYU3Yfj6ent5nmlnNk5C9n17F4BsTNKmAUVEZVH7XqXlGIAfqbUvgG/H4MkG/e3/y3N7D4YzB889mbFbSgKr5RFwVgVMUeSQUleEClDAvq8KDw+xHJGOqXMtgnYUg4S+jvVSm7yv4m5H01yHsuIus+j7TrAvLeehR97ch6upF09SDp7KG3tY1OVU5iLe3NdbQ219PW1Ex7czsdzYLDvY/exlrEdYWIL/kwWKOrise40lbFaP8gUpkIqaKWIUk3yn4R4p4uettb/xap8+OawB+/qyJ1LquAcSq4u4YHE6M8u3uVZ3ev8Pz1PBUUxTvjvLozwoP7t3h07yYvJod4eUvJg7uTvLxzneGD0fRFatAXsYi+Ndr0RWrSG6VOb6waokQNROsXIkpVR5yuwUCmJv2ZixBnL0KWr8PQ5kUMCSrjhnmMbJrL+Oa5XN0y93VvsRrXN2lxc4seE4UmjAtr73RTBtZbIE11ZiRvMde3hHJtaxjXikK5vnMN44XhDBasRpazClH6csQZy+lLDUKUHoQ4Iwh5ShDS1ED6Uz0RZTuj2OKEYpsTV4+v4m79Vm71XETZ08WAaJze/mscPlZGVMJaPFe6YBxggFWkNdaJNpjH6WGTqIVZtBoLQ/VQW63DwtXaaIVpo7FqIQuC5/Clz3RmuH2M9rKFWEabYR9niXmEIcZhepisMcQsxozZAXP5xHU6n7rO4GOnz/jY4VPUl3yFTawmDkm6uGeZ4p1vic8GS+zXa+GSvgifXAP8c/TwTNfGNkEDq2g1rKPUcYjRxS9VUBod8Vtvz6oNfrjGWmAQpIZxmAZGq9XR8p+NXoAG+n4aOK8wxtFrHjb6vyQnYA5VkYacCp7LTqf32GH3Dttt3qXI9kN223/MbruP2WM/jb32H7LP/n0OOX3IEdf3Kfb6mGKPaRxyeJejDu9x0uUDLvrPoGHJFzQt+YyuFTPpWTOH6lUz2Wz7K1LtPyDe8VMirD8izPpjlhi9i92Ct7BRfx/jhb9DT+t3RKRksPXyIIkXBwk8fhH3fXvwP7AHy7wMNIT2lOQwPli7krdDg/mNAIxrl/Gb6KV8mLyCT1KD+TwtgPk5AWgU+GOU54JVnj3muY5op1ihkWqLVoYjWml26KbbYZxli2mGJbqpdsxMDGR6YijTElN5L2En7ySW8eH6at5fV8q02K3MWJfAnORVzI4PRj83EpOCGIzzIjHKiUA7NQTNlFB0MmNYlJ2A06EiAqtKCbpQRcD5CwTVthF8uYvwFhkxXcOsalTidl6CxuF2pu9v4d+3l/HZjmJ0CndikpWGTUYcDtkx+G1NJr5kM5sqt3Pw7Hb62w5yW3Kce5KDPBTt5G7rJu42bOFe3Xbu1u5gsraQidoCJuqSuVkXymT9ch41B/Gk0Zdnjd4qaHxY68Wdy95cO++OstwOWYUVojJzesvM6SwzpfO0GW2VxrSf0afjrDbdF7QYqNVB3KCNqEmb/mZteoVp0qP14iJqT2lRfWQRF/boU73bnOq9TlzY70V7cSDDZ5dz88Jybp0N5ErZ1MpVUu5Ne4k7Z3ZaUVXkQNkmMyo26FNfZIKyxIUrpS7cLHXldokn90r9eXgyiKeV/rw458vXFwP45mIgL8/78/ysN48rXbl70oaJEmMmSgy4XarD3VINHpYt4nGFLo8qdHhQps2Lc0a8PG/I8zP6PKnU4fFpbe6d1OBWsTo3SrS5WW7MvWo3nrYt53F7BA/aY3nQnsy9thTutSRxryWOe80R3G0SXOPu3G6w4naDHpONC7nbNJd7LV9xv3UW91vmcKdpLpONatxq0GaiwYg7zfbcrHdmot6LWw2B3KwPYqImmOsXl3DlbCCjp31RnPBAUeLBwBFXBg67ID/qqRrlURcGj9gzdNiewSN2qnf5EXsGDjnQe8CB7oPOtB9wpnGPIzU7HTi/1ZqyfGOOZOiwN0WTw7lG7M8xYF+OIfvyjNmbJwCjKbuyzdmda8GePCt25pizPduMLelGbMsypSjfih15lmzLNWdDhgE563XJSTEgK1mPzPV6pCRqkhA3l/i4WSQlfkVq2lxysuazJd+Kvtbd/OXrm/xFUBeFlfRrhVEwsfzllbB6/ucRlMMfr57/bj39T6qj8L1/P//jgFG4YRwSdf4VGId7OhgUqgH721Rq4rDggu3vn1IX+3pVnyl6p1bWPRcPc3FvCiVZy8gPMiLORYvcUF/az1Wg6O1H0S9jUIBGsaBgCQHNApDIGBqQMyyMSFDk+lSAd+JQPtvzVpEercX6SH3yU3zorD+JtLcdheDYlQqxLl0MyRo4U7aF3GRLkiLmkxqlz94NwRzZHkdP3SnGxB1cFeJsBNVPMKQMdDPa3cRQdzNj4h6V+jemEJQ7oY5wkDH5oCrjcVQmZ1gp3O5JGJUICqOUwZEuzrbsIrrAlcBYA4LX2tDVd0mlXI4KtXgqN3EfwvvIgKAyTt0xCiqjMANdDezblUBo7AJ8QxfiHabLingLys9tRdzfRUPDaTIKlnK8Kg+JuIURhdASI0aoFZxqixEyHV//XV8riD+Gv7+9T4Hvm68FGPyvgFEFiBIhI1M6pS4KSqJUUIOF348YhfC7EklR9stQ9MpQ9EhQdounprcTRW8d0u5qBjrPq0bSdRF5Tx2y3mZk3Z1Iu3qRdPUj6xDT39ZOZ3Mtrc0XaGm5REtrA20tbbS3dNPZ2kt3Wy+yhrNIquPpOquPuFqN4fpUxtpaGeq5glQmRiKrRikVThz6kfb10NfR9vfA+Nf8xan2l87mBlWsjpDDKNwwdjZfpqe1jocTYzy7d5XnwtydmmeConj3Cl/fGeHh/Vs8vj/Bqzujr1fSt3h59yrjR6ORx2uijFnEcJweynU6SGI06I9SQxyviThJh4EUI6Tp5sgyrZHlOSPNdUSWZ4+ywJahfHNGNxoztlGf8Y2LuLpJi+ubtbi5SYuJjcJoc3uLPre2mnB9sykjeSZIUo0YSLVAnumgckPL8n0YLVzGlW2hXN22hitbIxndtBZ57mpEaUtV4NifGoQieRWDaauRZQQzkO2JtMAB2WZ7ZEVejJUl8VB0jttCe4+ylZr6/aTmBhEYYYpV8AJMVqphl2iK6ToDjGIWYRKjick6XRau0Uc7yhitNQbMXabG7MVz+cpvFjM9ZzDXdxbW0eY4rrPBLMQALX815nvNQSNAHeMwE+b4LmC66yymu89muttsZnjMZdEKdayjNDAJn4d13CI8siwJ3uaiAkePLCO8svRVsOidqYttvBaW0erYxi7CLkYHl3gTAjMc8Em2wTvBBo8YSxzDjTAMXYB+2DyMQtRZFDgfLe85WAdr47NCBxujX7HK5NccX6FNxSot9vt9wQ63j9nm9DGFdtMocpzBNptP2Gb1EUU20yiy/oAdVu9SZP87dju9x37Xj1TGmEPOH1Pi+gmnPT+j2u9zan0/oyVwBp0rp1MTPI0jnu+T7/QBqU6fEGv7EVG2HxNh8xk+uu9jOe+36Mx6C835v8UlcDGFF/tJvTyM/9FaXPcfw+fIfhx3FWC6OYmFGeHMSlrN70L9+fXqAN5es4y3o1fyu7iVTEteyRepS5mfEYRu/lIsNnhiXWCHZb49hulW6KZaoJtigX6KBTZ5DrhsdMA51wqLDHvU01cwNyWc6fHxvBOZzi9W5/F+zE7eW5PLF3EpqKfGopMZgnF2GGbZYVjlhWOTF45VTijmmasxy1qDVUESTjsKWFpWTPDp0/hXXsD3bAPup5vxqWpnyYVuVtb0say6F7eqTsxPdaBd3MQ7m/Ywb0sRerlZGCatxSErGsf8WJYfzmN91Q42nNnGoUtFKDuPcb//GA/793K/axOTTZnca8zhXn0ud+uymaxLZaI+nol6IYw7kDt1y3jUGMLj+iCeNHjxtMmOx02WPGp24H6jO9cuCPd0zgyUWdNzwpz2UhM6ysxoqzCmvdKAjjM69JzXRlKjh6zeGFmDMZIGffrqtemq1aDp3AIun5xPTfEimoqtaDnuRFOJG/Un3Oit9OV67TLu1S3n7uVgbteuYLQhnAsn/di63YrcrTZs3OVN9gZbCvKN2V9oxNm9ZojKnBkpd+HqCReuHXPm+mHh6cDNEw5Mlrvy4IwXjy/68KzGjxd1Pjy57MLDy7Y8rLHi0WVDHl9YoJqH5+bx4Ow87p+Zx53Ts5ms+IoHZxfw/LIWr+p0+KZel5d1ejyvM+JRrRlPWpx52hnIo85VPOiM4kF3Mve70rjbnsLdtiTuta3jbms4k81B3G7y4HajHbcbTbndqMvtRi3uNGrwqFGdh40LeNA4h3tNs7nbMod7bQuYbBGSFrS51azPRLMJk41u3BYAss6LiRovblz0YPS0C7JiWyRHbJAfd0J+1FEFiSOHbRk5ZMfQYTsGD9ujOOSA5IADA4dc6NvvQuduJ9p2OtC604GmIgdqttlydpM5p3KNOJiqzZ4ULXan6bA3y5C9OUbszhbGmKIMQ7Yk61CUZcTOHDP2FFixK8+C7TmmbM8xZ0uaHpvXa7IhWZPcRE1yErXITNQkPUmTlAQ1kuLnkhA/i4SEL0lO/JyNueb0tgjA+PqG8fVKWoBElaHl6wf/pA6q4FCAwm8eTkHjawXxr/eM/wSM/7yq/n8EjD/86RU//Onl381/1wzzw59f8cMPL/nLn1+CMH96pTK9CDeMQ/2dKgVuqFuIRxEUxnZGxF2MDvQyOtDHiEhYS/cyLIR393Wi7BVgso3uS8e4dCCdC9ujOZ29lKxAY7JWutF8uhh5t6AKCSqinMEBwTEtGCgGUAqh1yLhcxlDIgHo+lH0tdJcfYqS/elsyTInJVqHmBA9IldZUX58M9KeasYUTSjE56i7uJXUREcSI9VJi1ZnW7YLFQeTEDWVc1XawxWZlHG5gqtCJaFQ39fXzHj3ZaTN5xnpbVbVHo7JhAYWIW9RyZgQo6NQqv6M0GesgkmpkhGpDPlgBwdOZxEQp4/jqnkERVtSWrmDgX4BmIV2lL+togUSNf1NAAAgAElEQVTjy/BAv+p+UVhNC6aYjsazZGYFsiJaDb9wTfzX6hG23prmjnKkIhEN9eVs3BFCZe0uZJJ2hlUr8am4HiGeR3VLKBEyE4WInKn8ReH5X8HglGr4+i7xR0A4BeoDKkB8A4yqVbQK4KdCyIXfjwDm8j4xil5hnS5D2StF0S1G0dWLoruXIeE+sescA21nkHaeR9xxAVlvPdKeJiTdbQx0dSHp6kPaJUbWLkHU1k53Wy3tbRdpaaumpaWJ1uZ22poE6Guku6UW+eUD9FcG0VaxkM6zixhs2sFYp5jBnnGk4m4kkhqkombk/d3IRL2IujvpFiJ7XucvCiaYLmFam1Wfd7c10902BY1dLbWqn9HTNgWMz+9d48X9a7wQnoLaeO86L+9d4eu7Yzx6cIfH92/z9d1xvlUB5CTPJ0e5eTKOsTQNRhPnMpY4n9GkBYyuV2c4RRtpgjbieANk622QpTgjS/ViIH0x0swgZJmLkWX6o8z2QZnlxlC2M2N5TlzJt+dKgS03N1gxUWDKjQIjJjYZcnOzPjcLdZnYrs/EDkNu7jBmbLM+smw9upJN6EwyozvZmt4UJ0Rpnkgy/JCk+yPJ8Eea6Y80w5/B9DAU6auRZgQhyXZHWWDJaKEx47vMuXbMneFTIcgqE6k9vootmUZErZ2Lf8gXGPu/h2OsOnaJupjG6WASb4Rpojlm660xSrJEf50p6mGL0AzTYeEKTb70nsVsn9moBczHKFQfw5U6LPSey3z3r5hh+wmfWX/Ml05fMNt9DgsDNJnnr8GCQC0WLFmESbg+1ms0MAtTwyRMHZtYPTyzbHDPtMQt3RifHGM80hbhmCAol+pYx2hiE6uFTYw2bskmuMQb4bbOBM915njGmeOyxgiLSHWM1s7HJFwd41WaaPnNwTBwAU7B6ni6f46f/i/Jc5/J0eUa7F/yFVtcp1Fg/xFbHD9jq+PnbLX/nB2OM9lm+xk77D6jyP4Tdrp+wg7nj9nq8CGFdh+ww34a+5ymcdjxQ0qdPqTK9SNaFn9Jb8gMWld+zEm/D8mx+TUZTh+RaP8hMTYfEmnzCaE2M3HVeh/dL3/Jl5//nOnzZxJbdITEijaWHavFv/g0HkeLsNmThvnORNSzQ5ke48vHUT58EOnPO2sC+V3kcqbFh/NJfBjTIpcxfW0Q8+JXopkagF6OFwZ5Puhne2CU5Y5RuiOmKda45zvjt9GRxRvtcM9ywDwtGMPUlagnCaaVcKavW8uXKev4Mima6dGrmBWzCrV1q9GJXYxdRghuBWtwyw/DOXsVbrnh+G5JwmNTKmHFh0m6cJ7Q8ksEFNextKqHxZV9+J5sZeW5TmLruwk9X0tAxXk8T1/C4dQ5TPcexGxDPubrY3DJjMEtNwq3rQmsLttC0sUici5sYX/dNsa6S3jcfZRHXTu535bFvaZE7tTHcqcuism6cG7XL2OiwZ9bDR4qJexu3WIe1C7jUd0SHtd78KjBnHv1utyrN+Z+vT336725Ue3HlQs+KKrc6T3pQMtxS2oPGdJUbEJnuTldp03oO2OG5IyNakRVZnRV6tJxehFdVfp0VZrQWWZJz0ln+ko96TnhQt9pa0YuOHGz2oPJGj9VjuO1lrXUXwwlKssY59hF2CSZYpVkjV2iOT7ppsQUWpG9zZhjB83prHJhsNKJ0RJLbpZYcrXYmvFSO8ZK7BgptmHkhA3jFbbcOGfHrUs2TFy24G6jFU/aTHnRpsHT5oU8aVLjaZM6T5s0eSrUDzZp87hek4d1wvsinjWp8apNk687dHjZaciLbksetdvzoMOTex1BTLat5HZ7BLfb1jLZtpa77Wu50xbOZMtK7rQGc79tMXdbfJhsdOVWvT236w243/gJD5o/4WHrJ9xvncZk84fcaZ3O7eZZ3GpcwETjIm41GHKr0ZSJBlNu1Jlyo8aU69Xm3LhkyfXzVoxXWjB0ygRFsRGKw8YMH7Bg+KA1gwdtURywR7rPgYF9jvTvcaR3lyM9u5zo2elMxzZ7/g/y3iq6zvRa19xj9N4n2UkllaoUpMhlW7KYmZklW5ZtgS1bFoMli8lCi0wyQ9llZhLDEjMzM1iyLLkgyU6ldndfbMjT41uykgqcczLO6TH6dPfFHP/3r/Uvlde6euqd831no6izDtSddURy2p7ys448zrPiRpoxFxJ0OBOnyalYFc4kqXPuiBYn41Q5maDBmSO6XM2x4O5ZZx5dcuPuWReu5ZpxIVWLk/GqHD2sQHqEAulRyqTFqpISq0xirDzxsbLExW4hIW4TcZHK1JUd+2+0pAU4/rma+ENl8X/0/D8JjH8OiwIepXuh/+O/b5z5z//43Z+A8d/XgfH/+Jc1qUt6VGxn2WhJC2jsfrOxRQQyi+iUHgEL7Yx1tzPa2cJwRxOjXc0MNRXR+uwClZcTabgcS36QHcdC3Kh9dI3J3k4GO7oY7u5luLtLuv5trF/smhbVy1hvP+O9Qs3rk2Y/DrSLyJX73L7kQ16qPdEhRoQdNCTEx5T0+N08vpXCvWtRpMXbEBuuR3KkDifT7bl5PpjW6htMDTRJDScCBCcGxUziECIDcaRDQm/FdYbqHjPYUMx4VyMzQ31MSZ3awq09yJSATBE0PtTJpFAY+0QrvY/e/gZSzwSwI1QNy/2bpS3li7fS6eqo/hMwCjgc6JU6pQUwClAUV2F+aax5SlyyEx6Bcnge0mJPqAahyRb0D9Uz1j9Keektsk96UyC5wmB/yxtgFHOUG6HgYs3gevt4Axg3lEEBfOK8cb8BhaL9Lx0B6OlhqGdD1RXxOX1/vP/LZ8TOcLG5Zbinh+GuvnVVUSiLHQLcuhjtaGOko4mRtgoGm5/S1/CU/uZi+tsk67DY0URvWws9LW30tLTT19JFf2MfPY1NtDdW0tRYSkNDpVRdbKlvpb2+nq76Irob7jBYmE73I1fqHmjSVLCdkcZHjLX3MNjeQ29nDb2dEgY66xjsamWgu4NeMRvZ1CDdIy2gUawHbKmvobW+lnV4FNcqWurXXdKtdRW0NVTy1dI0//J6nt+9nue7tXl+tzbHb6Xnab5fneKbr17x7euXfL86IwXGr18v8y+vJnj5NIbFXA2WsxVYPLqNufRtTKfKM5mqzESaDiPJxowm2zKStJ3hpD30J/kwcMSfwRRRfoykBTCa7sdYhg9jGd6MZ3oxftSTmaydzB51YPqoFXO5pswd02fhpDZLZ7V4eUGLlUs6vDinyfRJbQaPGtGVrEtbnC7t8UZ0J1nSmWBFZ7w1XYk29B6xZzDdmeGUfQyl7mcww5OhrB2M55oze1KXxfNavLiqz+xtW/pvOPAky4TcMA0O+ynj7L4Zg92fSVu+9vH6mEVpYRyjj1G8GSbJNpinWKATqYd2uB7GseYYRBijuE8ZFW8V1A+oYRJqgNkhI9Q85VF1l0NllyyKrltQ3LEVI18dzENM0D2og3GICYYhJhgHaWF8UA69/dtQ2bMJrQMK6Pgrox+kgk2sLq6phnhkGeOcqI51hArWh9VwiNPGNlodxwRt3FJN2JlkjGu8Ea7RRrhEGGIbrYlFpComIcqYBmui7iWHpqcc5t5KeBzUwFbnxxy2/5QT7tu4vE+GK97ynNstS554zXEzp5xkOGm/mVP2m8l33MxZ563ku2zhuMNnZFn/igyL98ix/oDzLpu44vwx150+4Inrx7QHqzMWq8rkEQ1a47Q4v/tjclw/Jn37xyQ7f0y07YeE221mn9HHmCu9jZLc22ySfQezXTuwCozE99xdfG7cZe+909hejkU9ywfFFF8+j93Fp1E7+CRyJ59FeUhDvbfG+iETEyh1KctFhbI1PIhPw73YEu+OfJInqileGBzdi2HqTsyOOOJxyoO9J1zZm+uAe9Z2nDN8sE33wzjFH40kXxQSDyCX7I3ckQPIxBxgW2Qg8hGHsEwMZlfOYfadisb7VAR7Txxi38nD7D0Zj8+5bLIqS8itqSVd0kl0ST9R5WNEV88QKRkmsbaXvPYeUmoq8X1wgx1fnsfuYj4mmalYJEbinBSGe2Y4u7IP4Xn5CEGPjxFdkEfaswy+kOQx3XqDb1uv8lXzCV7WxvGiMpjFcl+WKvbzUuLFSo0rKzX2vKyxZqXGlpUqV9Yk7ryW7Oarame+rrXgda0hr6uNeV1lxZrEhVfV3qxUH+BFlQ/TFQcYLfWmv8CD/kIPep6K1rIdHQ8d6b2/ne47TrTetKLxhjFNt41ouWtK231Luh86MPx0F6NPPBh56sJYgSmzJZYslNgyX7adyUovWsv8SMgywTxYBfkgXT4Pt+LzcEsU4mzRSLTEMNEA0whZDuVq8eT5TrrK3Jgqsuflcyum7lkwftea8Xs2jNyxZOiOOX23jem9p8/QE32Gn+syUWbAfLUeS7UqvKxX51WjFisN2rys02GlXp+VegNe1hqyXGPESp2R1LjybaMav2nW5NctWnzTpMNavQGv6i15We/EYq0bC3WeLNbuZaluPyuNfrxq9OdlvR8rdf6sNgTwqt6Pl3U+LNd687J2B6/qhNKowkq9Aiv1MizXbeJlwyaW6j7jRe3nLNZsYbFGlhe1yizWqrFYo8ZClRpzFWosVGiyWKbDfIkOc4U6zDzXYu6xEYsPrJi9a8XELWtGbtjQf9WGnss2dF2yoeuCKFu6ztvSetqS9rO2NJ+xoeG0DfVnHagR4HjWhfIzLjw/Zsf9TAtuZxlxPl6Zk5HbOBmtQG64LDmH5DgRpcrZRF0up5vwZbYVt49Z8/CUDXeOW3EhVZ+8aDUyIpRIi1QiNVqJlBh5EqNkiI3cRHzsZ8REKFJbmsd/frfwxiH9p5b0+gzj/w+AUcTq/JXC2NbMiBQKm6WOaAGIwugilMV1dbGZofYmRjqbGW2X0F78JRVXjlB5JpybCe5cjvem/NYZJrpbGOhoZaBDhDyLnL8WRvuE6tjBiNgS0rue7zchFLReAZZCnaqh7Olx7l6NJy/Ni9hQK/w81AnwUiNorwrxIfpE+KqQEKZDXoozty8fprPhFuODtYwNdjIxLPYkD68rcmLrith7LJSwsvMM1dxiuPEZg83CqNG0rg4OitV9G5E43YwPdUhd1QIYBeh2dNfin+CCfYAipvs+ZVeYHqeuxdHZIfkrYBTQKAXGNwAp1MfSwusEhOvjEaSIW6AKe0JUOZxmzeiIcFhPUvDsMhnH3CmQXGOgr4UxEWMjrR7GBkWJXc/rULgBhz+8bqiFG7Aorj+EQXH+W+9tAOVgdzeiBjpbpc7voa4uhjp7GGoXjvgeRtrF3GoboyJnsUPCUEsBw01PGGh8Rl9jCQNtNfS2NUhnC7vbWulqbqWrqYXupjb6G3vpbmyirbGS5sZyGhuESaWNttpWuusq6au7SXdNFn2PA+i4a0/1XXNaS+MZaqlmsKOFvg4JPW2F9LbUMNjeyFBnK32d7VKFsbOlSaoqru+SFrE6NVJwlEKjtEX9w+DucgQ0fr08ze9eL/DdVwt8J65r81KA/P3raf51TQDjKr9+/YrvV2f/CIzfrY2zVhjHq3wdXp9WYeWkAkvH5VjMk2c+V4npo2qMp+owdsSUsWRbRpNcGEzyYvjIAYaP+DJ0xJ+R1BDGM8MZzQhjOC2IofQAhjMCGMs4wHj6HsbTtzOVbcd0rhkzx/SZO6HNwkkNlk5r8SJfi/mTukyfMGHkqD59Kbr0JovwbtG2NpPWQIo5w+mWjB21YSJzO+NHdzGWs4exPDcm8+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sRHhYfkrZLhgt7N3Nmz+fkOn9MjsMn5LtuI3+nAsedZTi1fRsnXGSkddT6c9KtNpFi8QnJFh+RavMrsu0/4uLOz7m5ZxMP3T+jNlCZwRhlZo/qMZRjwbX9W8hz+5iMHb8ifcdHxNu/xyGrD/Az+wgXnQ/RVnoPZfmfIKf4Psr62jj5HyLiiyv4387E7mwAulneyMV5syVxD5titrM5yhmFOFdU4tzQiPdAPW4fqvG+qCUdQiYyiI/D9/NJ9D4+jnBna7Q7min70D2yB7P03Xie92f3SU92HXNjZ647jlkHsc0MxuJoJEZHo9HODEclPQC1DH/UUoLQSIpEPS6eHTkJ7MtPwudsAgfPxuBz5jD78yPxzo8n9MtT5DfVkN/czInGXuKLO4gp7SOjdZ6UhlGym3vJra8h6tE19pxJxS4vBousSEziw7CLD2RXchCe6UF45YXjdyODkAdZRD1IJffxEZ7WnWC+5QrfNJ/ldUMGy9XhLEn8Wa704WXFPl5VuLNauZ01iS2rVRa8qrHgVbU4O7Ja5cRalSOvq2z4qsaar6ut+brKmtcSO1Yk7qxU7ZVudFmqDWShNpTZ6kPMVIUzVhJEz0Nv+p8cYFisGrzrRfvNnbTdcqXjniu9j90YeLqLkee7mS7yYFZU8XbmS61YKLNirsSaqXIX+io9ePRgN7vCFVH3V+ezYHN+EWLLe8FmfB7nwJZEB7bGW6AQo4dThiGnn3hSX+fLVJ0XLytcmHtmz8xTR6afOjH6wJaBuxZ03jKk7aYOnfd16HykSe9zLQZKtBiu0GKsSp+pOhNm6i2YrbdhtsGBmToHZmqdmal1YabGiRdVRixJdHhZpc1ajQ6va3VZqzHgda0Fq7X2LFdvZ7lmN8s1e3hZ487Lmr0si/nDKh+WqvxZrg5iqSaYF7VBvKgNZKn2IEu1u1iscuFFjS1LtWYsiXZ1nQpLdTIs1n7KYu0HLNa9x0LNZuarZaS1ULWNhSo5FisVWKxQYrFcmcUyFWktF+nwqsCU5edmzD42Z/y+OQM3zej70py+axb0X7Vg4Atz+i6b03bWkI5zprSfM6PlnDkt56yoP2NF3Rlb6s45UJVvT8UJW0ryrXmQY8jVJDXORclzPHQLuUFbOBYqx/FDiuSFKXIqUp0LCbp8mWHCnTxrvjxqzukEPXKj1MmJVidTKI1RcqREypActZmEvwGMYo7xD78Tbej1IO711vT/xxXG//Nf1pgRM4w/UBhH24WC2MJw+zowSsGwq0WqKI52ifeaGWprkuYxTnQ30l1xn8ov0rmbspc7yZ7cyQyi8Isc+hrKGO4Wjtlm6Z7qke4GRnubGRZ/o6ttHRyljlvhvO2UAosAl+7mGmpK7vP09gnO5QQS6W9E+AF1YgO0iPFTJylEj9w4G25eiKG17gGTw40M97cwPNjDoDBtSCNihHmli6nBdsbbi2h/nkP9w2wq7hyjo/IBfU2VDHe2SF3TYo+yCNeeFM8Ot0lnH8d7Bhno6Kay5jl7I6yx8ZPDdP+n7InQI/viIdrayv4aGAeF6eVPM4wDbc3cv5NPcLQB7sHKOB+UxyNMlZAEY4YHepjsm+bZ4/Ok5blRWHVTCoyjA12MDnSvzxRK5wpFtI2Y+1yvv6UqbgDixjMb90JdFOcNKNy4/+H7G+8NdrUx2CngvoPBti6G23oYau1kqLWFobZaBtvKGGh9Tn/9A4bqHjLYWEBfYxn9rXX0tDbR1dZGR0sLHc1NdDY10tXYRF9DD50NjbQ1SmhurKK5vomWmm46q1vprylkoOYk7aW+dN1d/7/6uvsedFbepLuhlc6WMjrb7tDdfJfe+nqGmpoYaGmSuqS7W5uRAmNj/R9Vxg2lcR0YBZgKl/SfNr0Il/TXUoVxYV1hFErjG2D8bm2af5UqjGt8+3p1HRhfTfD16yV+/3qcr0riWDunz1cXdFk7p8HKWRVenlVarzOqLB7XZC5bbGMxYiLFmIEEG4aSnBlO3sXwES9G0nwZywxlJDOMwYxQBjJDGTgaxkB6IAOpBxhK82I8exdTuU5M5VoxlW3MZKY+M0eNmMsyYTbbhJk8I6ZFFE+2EWMZxgynGDOYbMRwqgljGWZMZpkzlW3OvFAUc22Zyt3OWO5uJnJ2MZPnysJpV2Yu7KDnrAMPE9TI9FbCb4cGxqYyyJjLYRBkjU2CPVaxejgmauGYrINtsiE2KaaYxmlgkaiPZaIx5nGmmMeYYRxpgsEhAwwj9DGOMsQs1gjLOF2cko3wyLLBO9sep0hddsSI9rERNmFaGPoq4RBjxO4kS5wO6WAdpIX+fhVU9sgh7yYjBTzDYDXs4nRxTBDtZ028U0xxjFBme5wa7pl6uOfosydbH7cMXXam6OGaZIBrnB6uCbo4x2hhFqiEdYQ+JuH6aAVpoumrhmWADh5+ejhZf0KypwI3AxQ577mZTPv3OGL5Lgmm73DE6ldkOmwiz3Ub2du3kmb/KQmGn5Bosol4003Emn9CnNVHHHXZxMW9ctw6sI3HPluRhCrRFPI5A4kq9GSacsHjE3JcPyRjxwek7/iAFOf3ibB6lyCLD/Ay+RRLjU/QkfkHDOX/CY2t76Kvq8ueED8ir8XhdTEAzXgXVGMP8lm8O5/HubItxhHtRAeMk20xTbbDKNkJrURXVJP3Ipe0n82x+6Xq4+dRXmyL80I50QvluF3opLrjciEMhzP+2J7ywTzPG5PcAAyzYjDMykE/6zRamSfQyspEJzsBg6xYjI/GY5SaiFN2Am4nEthzKhbP05F45IfhmR/BgYvJhN8/T16ThPyudk51dJJV30xMaR3pLQMc6x7haH0DYbev4H4sHpfMMBwyQ7FMC0I/9gD2Sb64HfFl79FAgi8m4PdFMiHXk0m8mcDVJyl0tp3nRdMp1hqOslofx0ptKK8bglmrDuBV2UFeFnjxqmAX35S68U2VA2u1ZqzVmrJaY8pqtSWvBByWObJWuZ2vJE58LeBRYsmKxIUViRvL1Z4s1RxksTaE5YZY5qtieFGTxHJdGvPlCcxWxDBZdpiJ0sPMVMcxXxvHYn00i7VhzEl8mK/wYL58J/Pl21kQkFfhxGS5M8MSN1okXpy7aodTmDzKfup8HGDGu0G2fOSry5ZIKzbFOfBBtC0fx9limreD+Ad+FNRHMtgcwkyVB4tlbrwo3cl8kSvjj+3pv29F910zOu8Z0fHQkPbHurQ/1qL1iQ7Nz01pKbCgo8SWfokrI7VejNTsY7TWh/G6AMbrgpmoDWSmzJXJAmumnpuxWGTKyxITVkvNeF1uw+sKJ1YrhDrrwetqT9aqPVmp9GSpYh8vKnxYrPBjoTKAOUkAs9X+zFb7MVsdyGzVIWYqg5mv8meh2pvF6p0sVluzVKvPcp0yLxu2stL0GUv1W1ms3cp89WbmJVtYqJJhvnIrC+UyvKiQY6lSgeVKRZZLlVgpUWOlTIfFEn2mnusz8lCf0YfGjD0wYfyeMeO3DRm9acDgDUP6rhrQd9WI3qvGtF80pPmsAU1njWk+Z07DaTNqT5pSccqM8tNWlORb8iTbiCuxypyLUCA/RI5jgbLkBchyLEieYyFK5IQoSis7RIljERqcjNHlRKwOx+I0yI5RIuOwDEfCP/uvAOM38J2YTRSQKIK4/++HRdHG/l+qJS0Fxo0ZxjctaTHDKGBRqIzrqmKLVE1cB8d1iBTAKKBysLWO0cYS+ouuUnMhlrKTYTw5dojnlzJpKnvEUHcjw73NjPQ0MNJdy4iYRetqkLpphaIobYN2d663qXvFDF0vI92TDHcO0FlXSeXTixTfTefehSAeXwniwXl/bhzz5smFcJor7zAgzDlD3QwN99E30EP/UB9DwyJrUZhXBAS2MtlZSPPjFIqvxVB5L4eW0pt01xXT21QjBcUpoUwOtDEx0MroQAvjYtaye4DOxhaufJmPR5gFtgEKWPpvYechLTJEC7yt9K+AUTikhaooWttiLlOoppXlN8k+txu3ACW2+ymxO0SRyFRLhvt6meydpfDZJfJOe1LfUcDQQBt/CYzC6CGMKBugKGYUBRgK+NsAwA1QFNfh3j9XGAUQbjwrrhuAONDVhaj+zk5pCVjsa22iu7GRroZm+po66Gtsoaehmq66Ijrq7tNRe5Ouqhv0Se4yUF9AT10JHfVVtDfU09LQSHN9Iy31dbS9yVjsqmmnrbaWproKGmolNNa00CrpobOyiX7JA/oqkml6YkvLNT3ablrTWRBNe3klTVVt1Nfdo77+BK01l+msqKVbUktHzXr7WcwritazgMSGasn69pc/2/xSRWNNOQ3VZTRUldBYVUJTTanUJf1bMb+4NsfvxAyjML+I89oU369O8vXrVb5dW1cY//dXE3z1epHvXo/yVXE0r84ZsnbRhFcX9Hl1QZPViyqsXlLkq8vKfH1Zna8v6fDNBUNWTukzlKTFQKIB/Qnm9Mbb0ZOwg7FsPyaOH2LiZCQT+dGMn4piJC+SoaNhDGX6MZrlzUT2biayXBhPt2c02ZrJFAfm0newcNSJuVxj5vPMmMs1ZybLgskMC8bTTBlPNWU8zYTJDGNmskx4kS02y+gymWXDWJYHEzl+jOcEMJoXSO8xfwqPuHE+zJKYA6rs2rUJDbuP+Mjxc9QOGWMQL4BQDbsYOWyjFLCN0cBOtNFiVLCM18E8Th+DcG10Q7XRCNRAxVcVrVAt9CJ00ApTxzBSCdtkbXakGbI/15rIS+54HjHBeP9mdL0+Q8vrU0wDFXGM0MYxTBt9Tzm0PBXR2qeGvp8OlodNMY/QwyFBH9c0A7YnaOAaocbuOE12J2vhnWfEgdMm0nBvlzR17BNVcYzTwDlOB5doTVwiNbEL08QuyhCTSCO0w/RQC9BE11cT+/2aWNp8RoqvFj3n3KnNcuALHyXSbN8n3uxdYpSXSXMAACAASURBVE1/SZz5+0SbvUO0+btEm79HrP5nROp+yiHdjwgz/JAoy485bP4O8RZvkWb5Yy66vUtFhDINoZ/TELaJinAFTu18nxTHX5Bo/3MSbd8i2eFtYu3FjulfSFcFWiu8j63CP2D6yT9gvfUnmMhsQkdLEQWrj7GLs8Q5ez8qod58GLmHTXFuyMfYoRcvsiwNsEnWxSrVCJ0kY2SiTZBJdkQh2R2lhH2opxxAO9MXjVRv1FL3opq+F+2cg8gm72Zz4k42J+9ma/oBPk+MYXN8Pp9HX+eTQ1/wYVAWWyLiUEuIRCcpFK0YP0xTD2N9NAr7nHCcjoXgkOuL0/FAdp2PYe+XOYQ+u0VMRSFHaovJbq0gq7OBuLoaDpUU4n/3S7zOHMXxSDD2yQHYpgRjkuiPTtJ+zJP2YRfngesRb7zyQvA+fZhDl2LJ/CKGO7fj6CzKYKo8iaXqGFbqI1ipC2S1JoA1SQjLBQFM39rL7I09rD7cx+tiF5Yl+ixXabIkUWepQpcXpZYsFW/nZeEuVoocWSk2Y6VEn6VyCxbLbaSQN1/pzqzEl5nKUOYksSxIkpktS2KhPJUZSTyTVTFM1yWy2HqU+eY05hoTmW84zHy9Ly/q3VmocWJW4sKMxJOZak8mqj0Yqt9Hc90Bzt90wjlcHs1ADT73N2ZTsA2yXnLIB+qwNdKaD6Ic+CBxJ/onfYguSOJ+cyYdrfFM1gWxWOnJctkuFopdmXjmxMgTBwaf2NH/1Jq+5xb0FpjR9dyQ1mdm1D/bQfUjFyQPXKh6sJPaR560lwTSWxlJX2UMvRVxDEoSmS0PZer5PiYe72TygTCTGDB+w4Dp2ybM3rNm9r4DC49dmX+8ncVnrqyUeLJaeZCVSn+WKgNYlPgzV+XLlGQ/ExIvxiTuDFXtYrTak6kan3WIrPBlvsKHhTIvFst28qLMiRfltizXqfGqSYnVJmVe1iuwKJFlvmIr8+UyLJTJ/rGWy2VYrZRhqVyOhTJlZks1mCrWZrpYn+lCA6af6TH1SIvJ+xpMPjJg4qEho3f1GLypS9+XunRe0qHrkgHdl43pOG9Iy2l9ak6bU3XWmsoz1lKDTPFxK27Ea3L5sCpXojQ4GSDHMV9ZcvzkSPeTIztYmaNByqT7K5Lmr0BGsBJHwxTIjpAnO3IbmVFb/iYwivBufv8DYPw7DCz/I3OM//CHf/uOP6t//05qQBEmlB/W3zSz/Pt36zOLP7z+HfOL4m9JTS9vnt3474gZRgFMw52NDLfVM9LWwHBLvVRBHO1qk7aixWaXgdaGPyqOAiaH3kCleGaktZZ+ySOe5sfyKC+UmusZtDy9SFv5A/paaulpb2Gop52RHuG8rqO3rkg6SzjbVctMZz3TPa1M9HYx1CWAcZDhLhHfIlYQCrWrgf4WCb2NpfQ3l9LfVEpfYylDrRJGRFSOADPhVu5fV+KEGifO42/gbULE6HTX0191k4rbR6l7lEdX2SVGGh7RX1vIZGcLM9KwbdH2FfN+rUyKzMi2LmmGYGxaCDYBmpiFbsM8+HO84/Q5fSmU7r+hMG4Ao2hLi9Duoc42ygse8OjRGTz9VbHf9xE7/ZVJyQtmaHCAwb5mquuvkXfBj7LWewx2i99BzHaKsGzxvXoZkYZl90jDz8dEELpwmPeKfMQe6XNj0ufFZ9ZLvC5W+UnnRMUqP/GbdnVLI2lELM0P78V5qLObwY5OBjpa6Gmul4Zpd9bV01lbS1ethJ6GUjpqHtBadZUWyXlaKm/RUV0m3dDSVl1Ja7WElupqWmrEjmhxFVVFW3UVXZW1tEoaaaippbq+nKrGAuoFZFYW0Vt4id4HvnTelENyVZOGB/50FH1BZ3kTjZIiKirPUF6ZQ63kKq2SStoqK2mWiJicKikoin3SDdWVUmAU0NhQVUm9pIK6ynLqKstolJTRUFFKXXkRdWWF1JUXsrYoYnXmpUYXYX75zas5fi1UxtUFfv9qjm++nuDXa0t8/3Kef305xVevRUbjLCsFUSzlq/EqX42V02q8OqvG6gVV1i4rs3ZFiddfKvPNLTW+ua3O2g1Vlq8Z8OKSAfOndJnJ1mEiRZeRJFMGkxzpSXanK9Wf7qzDDGcFMpbuxUS6J5Npe5hM2cl0qivTKduZSnFmMtVpvdIcmDpqzWy2HXO5dszl2DCbY8VUlhlTWcZMZRkymaXHZJYO01lazOXospBnwGKeMYt5ZiyetGXylDMdeS7cizXnhJ82iT4q+HnLY+LwMYrbZdENMcYw0gRzEacToYJViAL24eq4JppifFgdu2g9HCMNsA3WQdtDDpU9sqjuVUTzgBraPuoY+GiiuVcW3QPyGBxUxDpMC+8sB/akWGAZqoqh/zbMw1UwDJZHbe9nqHltxsBXmW3OH6Hhvg2DA6pYBOlgFqSOxSERuaOLW7oRTpGyeKSo4ZOtw/4sTSIuWuGdrc2OREUcohVwjlPHKV4LB+GiPqyJSbAShqFKmMVoYRChjm6wKnoHVbD110XbYTMH9qlTdy2Q1mv+PI634oK3KinWnxCk9Q4BOh9yUPOX+Ov8En/dX3BQ42f4ar5NkP77hBj9ikOmH3HI9H0izd8h2uItslzf52qgPHd8ZXjkL8f9IGUyHd4l1vItIi3f4pDlzzhs/x7BNr/E2/gtdhq8janGzzFS/TFGCj/FUPYX6H7+Lloyv0RR7R1pdqTP6SiMhBM6bAey4c6oRtmjH2uFabwp1klm2KRaYppsiUaUGQap2zHO2InNcS9cLwXheiWU7VcOYX02EJ1sbzRzDqCRdxClrP1sy/RDNisO+ewM5I4eRz7zHEpHL6OafRGVrHzUs4+jlXMMraxsjI8nY5GfiNXZRKzPxGJx8jBW+dHYno3H8VIqdhfSMTt1BPPj0diejML9i2w8L+ex9+Ixdp3KxOFoAlYZ0ZhkRmGYHYtuVgSGGX7YHj3I7pyD+OT5EXg8gEOnD5H6RQxnb8Xx8H4M9YXxjJT6MlfpzWLNPuaFKigiXqqc1mcFC5yYurediRtuLD9y5usiI9aKdVgpVWe5QoPFCm1my/SYLzNhvsSM+SIzFopNWSg1Zb7EivliJ+aK3Zgrdmeu1IuZYm9mS/2ZLw9nrjSWyfJ4ZmqSedGYxkpLGivNCaw0RvKqIZjVhoOs1nrxsmonL6q3s9DgylTDHkbbAuloj6KoIZ6sewHYxpsj66fNe/u1+VWgCbKh2siEG7A1xpotydvZnOGO8YVAwkvSudF+mpauM4y15DBV5Sf9vvOVbkyX7GC6eDfTxV6MFrgz+NyV7meWdBUZ0l1sRmeBC+3PnGl57EjTQwcaHzjS9Gg7TY920PLEja4iL4Yq/RgpC2C4yIfRAm9GH++h45IFXWeM6TimT99xMybPOjB3fgezl+2ZvmbJ1JdWTN2wY+aOC3MPdjH/2J3Zpx4sFHqzULSf2aK9TBR7Ml2yl5nS/UyXHmCyZD+TZQeYKPVmomwvk+V7marcy2y5HQuVVryQWLEosWC+3IjZEl3mSnVYKNNmoVyT+TJ1XpTJs1y2mRelm1kskeFFmRwvyhWlbev5YiVmCxSYfirH1GMFZh7oMPlIn7FHBow+1GfigS6TdzSZuKnF0DUdOi8Z0CDUxvMWtFyyoemyA7UXnSg778TDY1ZcTTHgfLwmFxI0OBuryslDyuQFKpMbqMzRAAXS/eVIC9hGZtA2jgbJcDRwC9mBW8gL3crRsC2kBCjT/DQXfrsgXQ3Id19LgfEP37/mP6X1NX/4/ivE/X+3fv+a/xRB3T+oP/xerA38i89KFcZ/+x1/+EHxb38Oihsw9zeB8e+Ew7/12b8NjKtMD70BxnYBjPUMt9ZJgXCkU7ihW6WgKLIXhaIo4PGHJWJlRjub6K1+TsPDcxRfTKLp3jHKrh2l8fl1BlrrpErWwEZ+X0ctHRWP6Ci9y0jtM2baKpnpbmSiu2PdHNMzwGh3N6M9IupnvUa7Re7ixn2PdK/1RF8vosZ7Rf35axvvbVynetqkLumGp2d5dimWmvuZ9FVcpav0NqNCZezuZKxPOJH7pXl/o13tDLa10lBbzm5/O8wDVDAK3YLVIRmicpx5/jyPoe6av1IYpc7oN3OMwvAy0tVOa42AmSIOBGvjtP9j3PzVOHUpg/7+Hrq7y3hcmMexyyE8rLoodRlP9PQyKWJuukU4djdjfQIWBUCK6mWsu4+xnj99543vPiZ2PovfrVvAYRcjXZ1vqofhTnH/Jni7s5sRUV09jAiY7OxiSAqMbXQ3NdAh1vTVVdNZV0FnbQnt1Y9pq7pNU9lFGsvO0lr1gLaaaloFJFZX0VIlkVazRABdJc1v7lslVXRU1NFSWU99TRXV9SVUNz6hrvYRreXXaXuURsuXrnR8oUjtXWeaCtLpKH5EZ1k1dWVXqSjLpqIij+rymzRVVkhhsVFS/kZNlEjhUACiAMWNkgLjG2hsKC+lvqyYutJ1YKwvK2JtYYrfvFp4U+vA+O3aAr9dXeL3K4t8880Qv1lb5Puleb5fmuLrrwQwLvKyIJqlk0q8ylNi5ZgSr06qsHpalVeiNX1OkZVLSqxdU+H1DRVWbyixckeDr+/r8us7unx7TZtXZ9R5cUKbmVxDhrPM6M6wpeOoE70ZtgymmjOcasFoqqV0V/RkqiVTaVZMpVutq4gZZoxnmjKVZcpMrhlzx8yYP27K/Akj5k8Kk4wu82Jv9Qk1Zo4rM39Kkxf56rzMV2E1X4HVfCWWzqgzflqPmnRtLgXLk+2zjQQfRQJFiLbDp6g6bUX3oB4GwQboB6hLh/ZNfLdhGaSCQ4wBJjE6WEboYBWogdVBkXG4DbXdsmh6K6O9Xw1tL1UMvNTQ26uE3j4ltDzkMPRVxTHaCLsofSzCNTE9pIpltCZ2CXqYRaqj5S+PdbQ+lmHa6OyVw2CfAma+KlgEqkrnEC0iVKXAuCddA9/jRhy+ZEvcVUdirzjgk63LniNquCao4pqkhWuyDo4xOliFq2McoohBqALGkSpYxGphFCr+nhrmvlpou8rj6WtE1aM0+oqyuRhqQtYOWRItPyVE9wP8dX6Fv84HBOm+S4j+2/jq/DM+Wv9MkME7HDL+gBCDXxKk+3NCDH5GuOlbxNm8TfrODzmx6zPOum/ljKcsMWZvEWr4I/wNfoSP4T/jb/kuvlbv4mH8Fi76P8FU48cYqv0MPcVfoCPzC7Q3/ww92Z+huO0naFvJ4XHEB+NIdzQid6N+eAfakU4YxtpjmWSPRaINNqkOWKY4YhBvj1XmHswy3LHM2Y/DqUAsc32xyPPHNDcA3Uwf1NP2o5npi3r6QZTSApBNjUQ5OxnN40fRPpGL9onj6Jw8hUZuLhrZ2Wjl5qCVl43OsVgMTkZjnB+D8aloDI8flpbxiUhMT0ZjciIaw2NR6GYFo3FkP3qpfhinBWKaFox5Zhjm2RGYHo9C/8RhtE8dRu1kBIrZhzE5cZi9l+IIuxRF4uVIjl2P59q9JB7cPkzJrUB6C8OZKN3DTPl25iWuzJQ5SKFjvsKIhQpD5kvNmHlux8T97Uzd2sniHTeWHu9kqdCZxRIb5krNmKswZr7CmIUyExZLTKU1J8wipWYslNixWOzMYrELCyUCHp2ZK93FYuVBFirCWKhKZKkug1eNopJ51RjLq6bD687hRj+W6n2k5pClxv0stfsy1RrMUGciHb0nKem4QPyX0RiE2fP5PmPe3qXDW7t1+MzfENlD1shEOLAtdidaeQG43EjicNEJbnXepWeshNH2+0zWJTBdtZeZqj1MV+xgqmwH06W7mSzxYKxoD/0FDvQUWtBTZEVfgSP9hc70FTrT/dyRjid2dDxxoPWRLS2PbKXbbHqLd9JTuIueAjcGC9wYe+7G8D0Hei+Z0ZqjRXOKGt3pegxkGDGUa8LIKVMmzlkxfcmOmauOTF9zYuqaI1PXnZi9vYPZO65M3XFl4v5uJh/uYeKRO2OP9jDyaDejzzwZLfBirGgfY6XejJftZ7JoFzPFO5ktcWWmxIWpIjumiqyZLrZgtsSM2RITposNpfC4XKHKYqkS80UKzBUpMF+syHyJuBfAqMjMc3lmniky+1iFiSfqjD7VZOSJOuOPlZl5JM/MfQXG7qjSe1Obli+N6P1Cl74rOnRf1qPtkiGNl8yQnDWh6IQRj7J1uZmizhcJilyKUeV8pA5nI7U5GaFGbpgSWSHyZIXKkRUkQ06gDLkBW8nx28xRv82kHlCi9WEu/GYDGL/iD7//SgqL//H9a/7j+2/4z78TGH8Iij88/xUwfi9a0j+ARXH+fxYY15gZFkDRyEhHA6PtDevQ+EZFFEriRokW9QZEblyHO9uY6GljvL2KDmF+uZbO87OxlHyRQeOzqzSVPaOvTSiMIvC5WWqe6JQ8pfHZddoKbzHWWMJEe53UeS1UsqFusVlEwKHIOFyvdRAS6+n+HBoFLK0/s/76X95vQOZUTzszHVV0lF7j6aVYir6Ip6PoPD1ltxlukDDe2cZwd6f03zjS285QVys9rXU8eHQZB2897MM1sDi0DZdoNS7cj6Onq5CJ/ta/BsY32YvSuJ0+YegR8NZBf1cjiRmu7PTbyu5ADRIzg+ntaaWzs4Srt46QlOPFlcdZ9Hc2MiY20gi1tEe06YUxqPsNLArVULTr1zevbHy3jasUFN9A4nBnB0Md6yU2tKwDo4BJcV6HRCk0inNHF4PtHQy0d0ojcAQwtgtYrC+hrfoJLZV3aZPcorH0Ks3lV2mrfvpXwNgskUihrkmogG+AsaWqhuaKFhqF8ldTRH1tIQ01xTRKHtBUfJzae4FUXXGk+aoDLQVxtJVfpr3sIe2lD6ktzKW6JI3a8pPUld6nQbSpJRU0VpVLQVEAolASayvLqJOsvyZg8YdV9wYWa0sLpQpjQ3kRrxen+O3qIr9dFZA4L61vX4vzi/8KMM7y25UFlgsOs3RCkbUcFVZF5amyelyN1ROqLJ9QZvmkMi/PCHhUYemcMotXFXh5U4WVG6q8uq7Gy6uqrFxT5+U1dV5cU2f+C1UmLyowdlaV0XxNxk5qMnlCk6ljmkznajCVo850riZTeZpM5mkwlafO7HF1Fk5p8OK0JktnNXh5Xp1Xl9R4dUmFlUuKvLy4jeULMry8IsfLy1tZubCJ1fOf8vrC5yxfkmPwlDxPYz/lhO8HpB34hMPeW9nnIYuRzYfIW36Mxm5l9A9qoeutgLlY8+e7DZNgFSxj9TFO1sc0WgfjQFWMDiiiKxzI+xTQOKCExn5ltPYqo7VbAb19yqjvlkF9jyxGviLeRhXjYHXMw7UwjdDA5LA6zqkmuB+3x+OEIzszrfA+5oJ9pD66+2Qw91fGMlgFY39ZLMMU2J0m3NKGeOeZEXbRiSP39nLooiNuSersStZgT4o2bsla7ErWYmeiPrYR6pgfUsYkQhmTSFWs4nSwizfENFADp3BTTLzUcQ+05tnDU/TXXifX34wo68+It9pEsM67BOq+S4TxL4k2/TnxFj8j3PinBOv9mFCDt4gwepcw/bcJ0/85IXo/JcL4Z0SZvUWS3Ttk7dhEtutW0l0+J8Twp/jq/hgvjX9kt/r/hpfBW3ibvcMew7dw1voRVsr/iJnyT9CV/SlaW36C9tafoLnlnzDSfg91vQ9QtZZDb58l+hG70Yt0wzBqB8axTpgnOGIab4dJgj0GCQ5oxTmil+yGWownqjE+qMT4sDnIDZmQXciHuyMfvhu58F0oR3ugFrsX5di9bDrsiUysD4rJwSglh7ItLhCl5ENsiw1ANsYXuThf5OMPsjnGg63xnsgl7UUx2RulJG+Uk/ejme6HTmYAellB6GYEopZ6EPmkfSgkeaOe4YdSijdaOYEY5IejcyoMrfxQNE6HoJIfgfypTGyv5hJwJ5fE26mcupvMrUepPLkXR9ntMJpu+zH6yJfp0p2MF9oxUejARKE9s+W2zJYJCDRgvtyAF+XCmWzP1EN3Rm8FMHr3IGMPvZl85sFMkRtzJU7MF1vxosiMl0XGLBUZMFuuLf3sYpkZS6XW6zE1ZRbrMS/l9ixU7uJF1QGWq+J4VZvOWkM6q00pvGpNYrktjvnWSCabwhhtCGG0MYSxxgimmo8wUJ9GR+NJapqucK/yKr6Z4SjssuZDexN+Yq7LP5pq8Ym7NUr+biiICtyDSVo4u85nEnozn6ti1Ge4h97mRgYkJxmXHGKiaj+j5U5MVtozU+XEdKUr0xXujJbsYrDIlf4CZ3qe2kmhcbDYhcGS7dIaKHKhp8CJrmcOUojsLXSi+7ktvc9tGHxmw+gzG6af2TL3xJbuMxrUHtlKS5oiralKtKVo051hymCeNROnHZk658j0RUfmvnBk4ZoDC9dF2TF73Z7J69sZv76d0S9dGP7SmcEvnRi86SIN5R57uJvxx+6MPXFn/OluJp/vYbrInZkicd3JdNEOZopcmCl2YqbYkekie6l56EWZGfPFRswWGkhrrsiA+SIDFor0mS/UZbZAm9nn6sw9k2fyuSLDz5QZfKrE8BM5Jp/IMP1YlvFHCgw8UKfjvi5jt5WYuC7L6FUZBi/J0HdBgc5zKrSK731Ck2epytyNl+d6rCpXYnW4FKfD+VhNTkerS53UueFK5IQqkBsiT45QHA9u5mjAFtJ8VWh9fAx+u/hGYfwTMK4rjH8/MAow/CEobpz/3wWM7X8CRjGjONjWKC3hiN5oQ2/A48Z1sF0ojk0MNpTSXXILyfUsqm9kUXIlnYpbp+irK13/G12tDHY1MdHXymBTBa3Fd2l6ep3eyicMNpRLW+Gj3R0MdXZI1bV1EBJAKEBHAG3Xuur2A2j84Xsb7//pcxsw2cNETweTHTUM1D2g4IskHpw+RNXtTEqv5tLw9A6DTXXSXdDDvZ0MiX9DTxuVlY+ITTmAs78mTpGq2Eco4ZdpT0XzbQZ7Ghnv7fwrYBQ5jKItLUBRAJ+4iplGAYJXrscQFGfE3jBdAiN30NVdQ09PGaWVl4jL9CA625u2lnL62hsYlLbaO6UzkMJNLlUMxe8g1vSJdvQP1MR1mN74jYRS3Cn9DYc62qXQKGBxsF283iVVFoWaKM4bJe4FMA629dLX0k5XQw1tNUW01z2hpeoOTZU3qC26Ql3RdTqqn9BRU/pXwLiuMgq1sYrW6vVqqa6lrrKVuppiGmoe01T1nNaKMtpKb9DwPAbJvV1U3nSj5W4CzSU3aK54Qkv5bZqKT1BfEENjURItJWdpKSmgsayaegGe1W/gsKqS2ooyaW2Ao7ivefOaOAtgrC0tQgBjbWkB9WWFvF6cfgOMi/xWKItrC3z7WoDjIr9/tcA33wzzm9Ul/nV5kX9dnuKrr6b59ctZXjwP48VxOb7KUeV1tgprOcqs5qqwekyNtVNarBzXZPmEFkvHtVjI02DyjCpTF7UYu6jFyCUtRr/QZPyqKtM35Fm+L8u3z7fw62cf8fLBZhbuyjF/Q5b5q1tYuLyFhfObWTy7hRdnZFk8I8fCmW0snN7G0tltLJ+T5eUFWV5dkmXtigzfXN/Gtzdk+PbmVr69uZlvbnzG2q2PWb3xIWtfvsfXV3/JV9c+YOXaZjpyP+LGobfI83+XRO/3Obj7Qxydf4W2xS+RNXofNUdZTPZpYLZfCXNfeQwDFDAM18A8xRSjTCNMkw0wPKSGrq8Cuj6K6AdroOqjiOLebah4yiPn+BnKO7agvHMrWp4KqOzagtKezej4ihaxGqaHNbGK18c1yxr3kw54nXXiwHlXfM+5sTfHnt0p5uyI1cc1ThfnaHXsIxRxjFbBIVEfmzht7OJ12ZVhzo5UI2yiVKWq4r6jRnim6bInSZ09yfo4RmlgHqaIaYQSFjEaOKWaSl3fBr4qmB7UZHe0HU4HrDh98Tgd9c+I8TLmgP777FP+L/hp/YQE+0845iHDKc9POb77fRJt3ibK9KdEGP2ESOO3iTD8BdGm7xFl/EsOG71DiM5PCNb5EYF6P8NX7218dH+Gp/qP8ND4MW5q/wU3jR/jof9z9pn+Eg/Dt9mp+c84KvwT5tt+hM6WH6G+5cdoyP4zqlv+AW3FH2Gg/z46pp+jYaOMsrspOv72mEW6Yhrlgt4ha/QibVALM0ch1ALFw47IRzojd9gL+Sg/ZMK9+dBnB7/yceJTX0c2+dqxxd8GmQBrZP2t2ORrzgcHLXnfx5Jf+drykZ+99PpZsCO/8rPiA19TPvAz5gM/A94JsJQaNt4LdeCDMCc+DHPm47DtbIpwRTZmN4rxHijFebItzp3N8Xv4NG4P8ln+yOUGo3YmBuX8WORzYtA+k475Fydxun6O/bcvkVxwhavVV3lee4EHT47w9HESzx/GUXjvMJUPD9FTHstImRcdD2xovW1D5117Bp/aMymy+0r1mavQYq5Mg7liLWZKTRkrtmPwmRV9j60ZeGzD2FN75gqcpVC0/NSG1efWvCowY06izXylAS8qTFkuN+NluQlLpfoslOozW2rMTKkt8xW7WKqMYqUmnVeNmSy3pPOiPY25zlQmu1IZaE2msymJjuYjtFRnIHmSw/VzMRzPiyY6KZzd/r4oWdnzsaElH5s68JGZEx+aO/GR7XZkt+9BzsUNWaftKO9yR883AIfIBA6fuMqZq2VcOl9O4fVzND2Kp68snKmG/cw27mS6xoEpiTOzEg+myvcxUXqA0WKPdbXxqS29z+wYKHRkuMSFkdLtf1ajZdsZLrRnrMiB8UJ7xp/ZMPnUhqkHVkzftWb4ignNWSrUpyjRmKhDa6I5vRk2jOY5MpxrzWCWCSM5RkycMGI634i5M4bMnTdj9qID05ccmL7syPQXTsxcc2b6Sxdmbuxg+uYOpm7uYEKs+7u5g+E7Oxm958bo/V2M3HNl9P5Oxh7sZPTBDsYe7mD8kSvTT12ZK3Bl9rlwijuxUODMQoEj889sWCgQZcX8cwvmnhmx8EyVqedajDzXZfCZHkNP+TH80wAAIABJREFUtZl4psHkU1XGHqsx8FCLjnt6DN+TY/LeFqbvbGX6xmbGr2xm8PxWOvPlaDyuQvUxXUqyDHiQosvVOHXORymRf1iR/CgV8mPUOBWtTn6sFicj1DkeqsLxEDHjuJU0f1Xanh2H3y3B776SGl6EwvhHyPv9N39/S/ovW8//jfv/xRTGVaaGOhCbW4ba6hhuq2OopU46szjY1iSNz1mHw3WTi9Q9LRzUb6q/rZnx3nbm+ltoK7xB3d0T3MoO5VpGEDV3TyO5d5n++nKpOaa/vXHdad1eS39dMV0VT2gtvEd35XOGW2qk4DnU0YxQyIb/2FIVgNPxpr3659C4AZICkkQJaBTAuN6m3mhX90oDx0faahlqfEb1/Vweng7j8enDtD+7TG/FU8Y7mhgTsNjTId0k0t1Vz+1Hp/EMNcU5VBkHEW6cYMDlp2n0DdVLlbqJ3r7/i7z3jMoq39J9+9zTve/etXfl0rLMknPOOSOSFJGcQcWAGABBSSLRiIoBBROSc845ZySIAmarrLxjn77d43T/7lgLrXKnPj3uhzvuHefDHP+11ouUvK86fvXM+TzzbwKjAIjLCuOgaHwR7icHu8krTGFPlCWeoZoEh1nT2pbP0GAV7Z13OXF6J7ujnaipv8PQQDOjglFoqBsBoMXW9Js2s5BlKSi1U4KzXGhZ/0UJP7/Qil5+P5bhe7y3h9HubsZ7e8Ua6xH2gAuf9/LXCdfis+5hcW5zuKOFnuYiuoQ2dH02zVWXaSq/SldtPv1Nwuxiw18BowCJQptaaFELCmNHfR1t9XXUNzXR3FRJR0M5vbVlDFYX0lOWTuO9YGruuNNUEEZf+VXaqmppra2irfoSTcX7aCsOprs0kr7yLPqr6mivaaVZgMTGmuX2c2P9G4XxZ3VRBEcBGmuqaKqppLWmUmxHN1WW0lRRQlNlCa+fzPPjl0/48cvH/PjlkljficAozDC+C4xP+OOzeb76ak5cIfiqaj+vMuX48pQsLzNkeJEuw/N0WZ5nyIvt5hdn1XmVqcfrSya8zrLgRY47r/KCeHw3mNnbQUzdDWD6ngeTucI2A02e3lHg63tSfFUgzZeFcrzKk+bLmxJ8fUOC15c38fqiBK8zpfnynCwvT8vyXKhMWZ6el+HpOSmenZfkxUVJvrwixetrUnx7Q5rvcqT5LleS17c28M2t9Xx3az0/5K4XQfLlDQW6kjZyY98qEv1Ws8d5BVvtPsXY5jP0N69F0XQ1yhbrMdwmj7WPMrqu69D2l0ZzjyqGcabonjTEKtUSixhD9PeooR2ihM5uNXT2aKIepIKalwJy9hvQ81LBOEALTXcFNlqvZJPdKpTcJdEKVsIwTBOTQzqYRehiFqWF+VEN3E7b4nfeicCzzuw8u5WgNHsCTlrhHqOL/X45zEMkUfGRQtVPDs0QIZhbA1OhjX1Qmy1ROrgnGOAVr4N3rAZu0Vo4HVHHYq8c+rukMNyngF2MIU6xFmj5yKO+XRrrID0MHDUwtzHGwVIdZ+2V7DJdxWHrL9hj8iFHndYR57qOZK91nPbfyCkfWc74KnAxWJOLQdocsV7NXsPP2Gf8OXsMP2e3/kqxQoy/wN/wc3z0P8VT+yPcND9gq+ovcdH4NTt0PmC71q/ZpvFLtmv8BjeNzzCT/Q3qEu+hIPlrFKTfQ07y/0BF/hdYmG7E2EwGY1sNVJ100fYwwyRkM/rBFqj46iPvp4eEjy7rffRZH2CGZKgdG3dasz7YjLVBJqzyM+Azby0+8VTjQ3clPvJQ5iNPJT7zVeVTHy0+9DblIx8zPvQWypyPfS340MeED3wM+NBPj48CdPkgQJP3gyz5cOcWPgl1YsX+7Xx+wI3V4R6sOeCOdKQfcpG+SB/yRPGoF1pJgcge80Y2cRdSJ/ajkBaLUkoKRudycLpajXduFwfvdZFVeo87ZdcpLcygJj+WunsRVBccprzoEKUlB6iuPkhvbyyttQcov+VPxY0A6nNCaL/pzUCeE7OVNjytN+ZxlQrPKhVYqpZjvlae+Ro1HpTrMVNowvRdS6Zv2XL/uhUPb9nyJG8Lj/Ntma8x5WGVBY/KrVgotWSxxJTFUgMWyo14WG7Jw0pnHjcEsNB6lIedSTzsPsH99lhGWo7SVXeE6qK9XDq7g+NHrTkUbs6uIGv8PF3w8XTHw9sXS3tXFPU2I6lth5TeVjbqOLNe25nV6vZIWPqgYheIjr0/Bg4+mGzzx8JrD1uCY3Dbf5aA/TfwDbjO4V3HSDsSwsV4b25lOFF/w4WhEi8e1AXxsD6QBzW+zFV7MFezg5nqrUxVODJetoXxUjuxpsq2cL/CnulKe2YqHZipcGC+woUHZduYL3XmYakTj0ocWSh2ZrFwG4v3XHh0x4Xxi7b0JOjRHqlG62FleqM0GIjWZPiYJlMJesydNOBBkj6Pkg1YTDNh4ZQlD8Wy4OFpSx6ds+bhOWvmz1szn2kjAuWjrC3MXbXnwXVHESLnc515cMOZ+dytYgnjBA9vbWfxrhtLeW4s3nVl4bYLC3e2spTnzON7jjzOs+NJvlC2LOVZsnjHnOf3rHiUb8904TYminYwWeTKXPFW5oscmCuw536+IyN5WxkotGSo0IixfD2m7mgxfVOd6RwtxrL16LtiRPMlC0rTTShI0ic/QZucaFUuHVHk7CF5Th1UID1ciZQwZVIFYNynTvo+NZJCpYnfqUZv6Sn43VP4UdjIIsDi/3Ng5I+v+bN693u9A5B/BYyCAUZsS79z/lfDuP/WrOLfe/b3ZhjnxnqZ7HsDjN0t4gzjmLAv+o0TWmg/iwaYASGPr/udyB0hHkeAuW5mhGDl5mJqb6SQlxFOaeZRKrIS6Ci8wmBNPlM9LaKxQsx3FK7bahisLxFbkAN1xaLKONnVKLbEhX3Fb2fwBAXtLQwKgPQWCN/OL75VGd+C1c+K28/ta+FrBJVxureWqpxE7p4KpeHGcTrunmG0voiRlhrxZxgf6mVssJeW9nJSLh3CKVQT691S2O2RZ2fcFqrbcpkc62N2eIpZMXR8YFlFfLMSUIBDQVUUonVEA8wbp/TEQBdFJZnsPGSF1x5NAvcbciM3lq72Qrq6i7l4IwbfcDPOZh2no6uC3p46xgY6ltcOvp3jHBL2cgvh50KbWoDFZVVR+LkFUBQAexkEl1vRy4DY82ZVX5d4Tgh5mO/U8hq/Lka7OxnvFCJ0ehntbKK3uYCuhlwRGNtqr4th6j2NFfQ21NPTKMwvLs8uCq3ov5xdFNRG4ZnQPq5vLRPnF7tqGxioEbIwr9JZHEHt7WAaCw/SVXOezpq7NFU00FRZRENpIo1F3rQX+tFfcpzhipsMVDXRUdtGU2M9TY3LbeeW+lqaRXPLX7So/0JhbKkSZhiXFUZBZfwZGAVofAOMrwWFcYnfPl/k9esJvnv5hD88XQbG16/n+O2XD/muMZxvcxX55oYcr7NleHVVmpdiyfHyqhKvrmvyzU0jfrhrzY/3HPm+LIzva47xdd0JvmzO4MvO87zsSOVp3SEWi915fNecZ7e0eJ6ryPMbMjy7KsGzi+t5cXYdz9PW8ixpHS9PSvHlSQVenlDi6QklFlOVWEhV4lGKAgup8iylK/DklBDto8SXF1V4fVmVr6+oiQac19cV+O66Aj9cV+L76+o8zdKl9bgi2btkSPZXZZe9JFusV6Fn8xl6W9ajZrURBZPVaFitxXyHDAY7NqDjL4vufi30jplgkGaBebIFZtECMKqj4CmJcoAC2nu0UQ9SQ3GHDPIOEui5q2IVbICBtxoyW9Yh47gO2a3rUfWRFX+dwX4NDMI00d2vhPouCYwOqrDluCFb483ZkWiJR7wF/ietCDppwdZwZSyCJVF0k0RmhxQyHnJIecqhs08Pk0OG2Ebq45ZghH+SPn6xanjEaOB6VAPLPdIY7pbCcK88BnuU2BxhhLaPPMrOm1BzkkDdQgpdXRls9NbhY7ySRDdZzgUoEmm/gsOOqzjguILIHV8Q6bKCGOdVRG5ZwTHntSTskObQ5jXsMVtJsOEKAvRWEqj/BcFG69hlsYFdVhsIsViLv8nn+BmtwMfwU3yNP8XfZAW+xp/gofc+7tof4qH1BebyH6Mq/QEy0h8gJfMbpKX/CQW5X6Kp8TmGxrJYOxpi6mqKqacZJt5mGPqaou6ph9wOTSR3aLHBTYd17vpIBVgiG2CApI8qGzyVWe2uxAo3RT5xU+J9N2Xec1PlPU8NfumpyS/ctPm1pyW/cjfjVx6W/MbLll972fALdzN+4WHCL32M+XWACb8OMuHDYAdW7nVnVZg3m4TWdfxBZBMOIRN7AMV4YTYxCq2kg5ikhGOSuBu1KF9Uj4egmhiGXnoclufO4nrlLqE3GwnP6STxThs3i3MpKc6itjCNprzjtNyNpPFeJDUFEdSVRtJaG8VQZzyVjRe5VXyBwpKrVJVc5ea5cEou+NCX58ZCtRPPqkx4WaHDi3IDnpVb8qTElseFzjzOd2cpz5elu/48vOXJbK4LszedmLvryGSxPTPF25grcGE+fxsP8uyZu2cj5h2O33NgssSH+xV76a6NoKbiEAV3Q8jN9uHyBTfOZbgSH+PA/hAL/NxMcHc2xnGzNabmjphbu6Jn6oKqvjPSGg5IaTojrbkNaY1tyGq4IK3ugqShLwpGPhhY+WNtH4idczCbXfdi5x2NvW8a1ttOoWeShKNtODvdQjnoH0y4lxNxIQ5kH/Ok6cpeJsvCma0JYrbelZk6Z2ZrXJlvcGOmxoXpKmfuVzgiAON0+RZmKrYwI5xlm1modGKhwoGFcqFNv5nFclseldqwWGonKnmPSxx5lO/AQq4Fc5d0GEoW1MaNtB3aQOchSfojFBmL0WQyWoe5WGMWksxZTDVlKd2cpQyL5TptyeMzVjw5a83SGSsenbJgPsOMR2fNWMy0YOmiJQsXLFm4aMVili2LWZtZvGzH0lUHlq46snjViUeXnXh42YGHl7cwl2XDXJYVDy5bMnfFnLkrpsxeNmL2sgmPbzoyf9eDqXxhW9V+Rov3M1m0m5miIGaLApkuDGS8IIj+Un/6S70YKnJhLM+WiZsmTOYYMplrxFiuKX3XzWi9bELDeWOq0w0pPKHNrTh1rsSoci5CmfSDSpwME6BRjdQwDZL3qZEarkjiXi16yk//BIzL6uLPwIigML6rOL4DfT+pkH/n2Vtw/Ftf9zeA8c9NMMszjv/rzS1/Dwz/3vP/DBgn/gwYWxFMLiIwvhOvMy04ovu7xJnGt+rjWG83432dCAredGclXcVZ5Atu6VMHKb94nOqrJ2m/l8VIUyWTomLWu6wkdjWJ7eqhhlIG6ooYbChhvK2a2d5mcY7vLTAKsLcMjP2iovYuMM6OjIhqovDs3foZppafL8/u9TMz0ExL0VnKLx+h4sIhevLP0F9+i+GmSoY6GhkTgsaHuimrzSUkxhmr3QqY7NyIRYA0CZmh9A3Wiure/Mg0M4L5ZHhAbGW/PWeGBXVzGSIFcHx7LwRO19Xd4cDRbXjtVicoTJO4hB10txcx0F9DQfk5/A4acyjOh5rmOwwMNSyrjAPClp3lPd4CRIvbWEZ6xVNUEn9SE5dVWLENLc4vCmpiD8JnI8yYjvV2IWRCjvd1i0Yc4ZkAjsI4gaAQj3Z3MN7ZxURXO6MddfSJwHiTzvpcuhrv0t1YTGd9Fd31jXQ3NL0xuSwriYIhRaj2WsGYIhhfBGCsp72hmqb2fNrqm+iqbKG/spT+ilSa7oXSeO8IHRWZdNUX0FKbT3NFGQ0ll6gp2Et9wTbaCoLpL01juLKQvqpG2msbaWyop6nhDTAK84sCHL6BRuF826IWrluFe6EdXVlGc2Wp2JIWnNI/A+PPCuO3Xy0srwd8vsDrryb45sUTfvdYML484Jtv5vnTd4v8sSuC3xWq8LpAmq/uSfIqbxMvxZLixR0ZXt5V5sVtTV7c0uPlbXOe5XvzpGgXjysO8azpBE9a03nensbz5hieVITw6LYdM1d0eXhBhcdn5VjKkGIpZSOPE9fz+Ph6Hkdv4lm0HC+OqfHsqCYLUZrMxmozn6DHfIIOD+K1mE/QYj5Rk0dJWiylaPMkTYen6Xo8P6/Ly0whL1KLr8/r8DrTkIcZJjRH6nJrrwFndlqxx16LzVbr0d/yBfpOEug6yaNqvRFViy8w2roJox2bMAlRxfiAPsbHLDBOtcYo1gSjQ3oY7tFE3k0SqR0SqAaqox6ogZqnChssVqProoyGgyz6bqqob5VFwXEjyq5SqPvIo7tTDc1gRTRClNDcKY9asATqIdJohsiiu1MR41BVTHcrsyVcC4cwNayDpTD0WoeqmwySThtZ67gJSQ9llEL00NlviOlBPZyi9fBN1CUgVhW/WHW8jmnicFBBTDTQFb53gDS6QUpo+yig5LQRVadN6NpK4rhZmTAvLWJ2SJLo8jlxDu8TsfnXRG5bySGXLzjitoa99oLi+CkHbX/Dfqv3CLf9iDCbTwgx/ZAAo48INF5BkPFqgs02sMdmPXts1hAqKJC2q9lttYpdlivZZbmC3dafs8tqBf7GH+Cl+wHeel9gp74STbmPkJH+DRs2/QIpqX9ESvIfUVb5DH1jeUxs9TCx18FiuwGWHsaYe5tg4G2IqqsmSju0UHDTRm6HNso+xmh4a6Pjo4F+kAHaQUZo7bZCa78T6uGuKBxwR3K/O5v2e7JhnyeSYV58EbSVVUEurN7pzqoQdz72d+HToO2sDHVjzQFPNh7xQTFqN0pR+1CLi0DzZBw6p1Ixy8rE8Fw6RudScMzJxPxsIjYpR9mScBCr2L2YHg/BLD4Eh4xw/K4kEH7rHMkldzhbWkx2eT6VNedpqM6gpfQETXnHaLwbS0NhOvUl52ipymKg5TqTXbnkt7VyqbabU3dqSLl4l4TEk1w9G0PFtf303wtkWvgfrgp3XlX68GVJAC+LgnhZGMqXReG8Longy9JIXpYfYqkklIWSYBbKg5go8GE6P5DZvEAWCoJZKgxgociH+VI/pst2Mlx8gOacfdy+vZez1wNJOL2d48mOxCdvJyLKiX27HfBysWH75s1ss3TE0sgZHSM3dM28UdHbgZKeG/I6O1DQcUde0xVFje0oqbkgr+qCpK43ctruaBt4YG3tz2a7AGydQ7H3jMHO4yR6VrEoa0ZhqH+AbZsPE7D9KL72ofjb+nJgqzcng324lxxMT0Ewkw0ezDQL0OjBw2Zv7te4Mlfnxlztdmart/Kg2lk0yzyocuRBpR0LwpxmjTFLNYYs1erxuE6XpRotHtfo8LRWn6d1hjytNeJlpS4vizVYuqPC9CVZhlMk6I7ZQPuhjbSHy9CxT57+g1pMROszHq3O/VhtHiQKqqMRi2kCQJr9VAtppgj1OE1v+d+kDH2enjbk8WkDHp8xYum0MYtCnTXl0WkTHmSYMp1mynS6KffTTRhPMWA0RZ+RVH2G0/QYTtdjOEOP4dMGjGfZMJLjSV/eXrqLjtJRdIy+0hgGiw8xXBjGcFEYwyUHGCiPYqD0MMNFexi9581Qth2j18yYyjZkJseA2ZuG3M/RZ1hY0XjZhuZMQXE05NYJHS7HanIuWp2MCHVSDqqRfEA4NUg+qEjCfm26K0/D75++aUf/uStaiNn5rwLj25lF4VyGxGW18f+3wCjAojC7KJ7CtRDU/UZdFFvUb55N9Auzcl1M9bYy21NHT9k1ijOPcj0uhNKzkfTkn6Pr7jlGG0pF8BPVQ3FzSOdyHE9rNX21hfTV3GO0qZiZ7jruv2PeENQzAYR+blMvt2KXwXHZHS1c/6w+vn0mxMu8me0bHGZ8YISZoXZ6qq5ScfkIt5MCaMs5yVDlTbor8xnpamR0sIOB3iYu5p5g634jTEPl0PJbg6WvEhduxHNfCPYeGGa2X/hey2qiAIjCvKLwcwmGFeFecI6LJQLlIILrerC/hbjkEHxCNQg+oIRfoAotDbcZGmikpjmXwMPGBB+2J7/qIr1D1fR01oqq53R/H9NC+7ivl7H+LkYGOxgb6P7J1PJWVRTfnzdtZgGwhefC+yb8PoR4HwEOJ94C44DwfgrQKLSql6FxQohS6mpgrKOKAaElXX+Xzvo8ERa7Gytor6umo05QFhv/JjC+hcWfXNMN1bS3FtBRU09XZT3d5XdpK4qlueAI3RUX6KkpprmygoaafNors2kqjqahyJvGwq20Fh6ir+wa/ZWVdFcL7epqGmpraKhdjs1ZbjtX0VhdSWPN8ik8E00wAjAKCmRVOY0VpTSUFdNYUSwaX/58hnGRH75c5OtX83z34hG/ExXGSb55/lQExj89m+fHHxf4t98/4f/qj+QPZSq8LN7E88J1PC9cI9azgrU8y1/Pk7uSPMiW5P5FKaYvKTKVpc3oJcGtZ8nwDWe6rjgzeseDqXvuzNxx5P41Y0bPqzCTocJCiiqLJ5V5fEKeJwmyPI2V42m0As+OCrCox5NIQ+aPGDIZYchMtCmzMabMRAtbZYyYO2bM7DEj5o4bMR9nwqMEMx6dMGYxyYAnSfo8S9LnSZIx9+NNaT9qSdGhLSR6mBBirYWtpQQGDuvQcZLE2EsTc19tTN0VMXOTRsthFYbe8hjv1MbsiAWGcRaYx5ijHayGprciWt7KyLhII+0qh6KnKnLbFPi18q+QNlzNWrUPkNBfgZaTPCoOkqi6SKPhKY9BiIYIjRpBSmgFKaAVKIe6vwyS29Ygu2Mjqt4yaAhKpJ88ZkGK6Lmvx8hLAh1hPtJhA9Iu8mxwUULKRxvlEF309mpjH6VL4EkDQk9qsfukDiEn9QhINmTzIWX0gqXRDpJDzVsGVXcZVLZJoOYsgZGDNO4uKiSFmRLrvprUHR+Q4foeiU7/J5EOvyI9WIoE7w0ccf6Y+G0fcMzxVxyx/e9E2P0TEfbvsdfynwgx+QWBxr8iyPhD9lh/Qbjd5+y3/oh9Vh9y2H4l+20+Zq/Vh4TZfkK43QoO2K5gl/kH+Om/h4fmezhpfIS+/K9REza+bPxvyGz4B+Sl/juKih+ipLEGBR0pNA0l0TWXxVRoobvqYOFlgLG7NoYeb0sLE299rLz02eJrjFOwNQ47t+AeGUBgSgQhZ5PwPpXM9tRktmdksO1UMltPReKUEcWWlCgsEyIwPn4YvegjGMZFY5IUi3lqIrank3FMjsP9XAZel7MIuJNHcGk5e+sa8CksZPOFc1idTsYsOQa7hChc46NwO3EY18RdeJz0xTfFnT1nPDlTEsGd5mRKOjKoaEpkoPUoPXVHaC07Qs29Y5TknaaypoLqpm4a28fp6pmhubGfxIIBQq91sedCG7HX+4jLrODUxRyuXkrnblY0VdkR9BTEM1MexeOKUF5UH+BV9WFeVhzmWdkRnpVH8rQyiifVUSxVR7BQdYgndVE8rozkSVkkryqP8k1tFM+qwnhUfYCRknCa7hymMOsgF64fIDYzkJjTvkScdCMm2Y/9hz3w93fF1cmVLaY7sNRyw1jXFx2TYLRNg1HW90HZwBdFHU+UdDxR1NyBisYOVNVcUVLdjpS2J3JabqhobMfQyIvN9jtx8jjCVv8E7NwT0TE7jJZeBHr6kViaxeC8OR5X2+O4mISz3SAQP0t39m+1IytuG+3FgYw3BvCgNZCHrUE8aPLlQYM3s7VuPGzw4FHDDh7VbedRzTYeVtuzUKfOYoMCi41yLDXJ8KRZgsdNG8QVfs9aN/GsVYJnLRK8apbhVZ0ML6pl+apKjSf5asxeVWb0lAJdx2VpPCBJ8wE5ug4rMxShxGCEEiNRKozHqDNxTIPxYxqMRasxFr18PxGjzlyMPHPRMjw4JsejeGXm4hSZi1dmOk6JiWPyTMTKMxarwHCMIv1HFek9qkB3tBIdUUq0RinTEqNG83ENmuO0aYrToT5Bh8oUfcrOOVNwdSe3cyLJzT1O/u3jVBXG0lIeR0dlHG0Vx+kpS6O3KIX+glgG8g7Rc9WH7vN29AnQeU6DhStaPLmqxtw1I0ZznBm95UJHtgM1l2wpOmdFTpoJ11JMORerR+oRdZLCVUg8qEDCAR26q87AH57C77/mP4R620YWMhj/dwXGqe7Wn2YUxa0ub5zSb53Ry+fyHOO4qFQJQd8tzPU3MNxwl+bbGRRkHCQ/7QDl5yLpyE1lpKaQ0e4eEfwEdUtobU/3tTPRWc9QQzEDtXkM199jvKWU8Z4uES7fQtDPUPS2Vb3chhXyCgWX9Nu27FtoFAFShMVlYJwYGGZ8aIKxHiEAOofa7KPkp4VQkhHO1dh91N65zFBnPcODrfT21BB23BOzQCXU/NaiFSDB1lBz8gqviJD1aHiEmf7u5d3aIhwuA6PghhbAUQC05dWH79wLMT3DfaSfO0xgmA5BB2QI3KnEjSuJ9HTU0tiax+5oczz2mnH6WhTNnQX0dgnrC7uY7OlmorubsZ5uRvs7GRnqYFxYs/hn6uLbucWfT+E9E1rOgvo7IajC/V2M9XYy2tPO5ICgPHaLz8bfPBvvqma8o5yx9gqGWsvpbSilq76MroYquhpqaRdUxHdic0RndH3dz+7o+uV4nbct6c66OrrrhPzEKnrrCuisuExTYSrdVVfprSmms7qG5spq6qtK6K08QXepL92V2+mo8KKtJIXuimK6qhpor62ita6MppoammrezC6+a3ARnNLvKIzC9VuF8a+B8U2szqslUVX8/tU7wPhika+/nuLbF8/40/MX/Nvrp/zpT8/gf7zgf44c5V+q1Pm+QoHXxRJ8VbyBL4vW8jJ/DV8VbuRlnhSL2VLMnJdgImMTI8nrGU2TYjhdnsEMVQYyNOhNU6M/Q5WhU8qMnlFg4qwck8mK3E9UZvaEEgtJCiydVOBJkiKPE5RZjFVjIVaP+RhDZo8aMXvUjLloc7EexFjwKNaaR3FWPIy15OFx4d6SBfHelIU4I54mGPIi0ZDnSSbMJZjResSIooMnrCUWAAAgAElEQVRWpPoZsddeg81WGzFw3ICWsxQGvlpY7DTAPFADcx95NLesRMtxA3puihgG6aITro/FYXP0fNXRdFFA200F1R3KbHKQQtpZnlVGq3lf6X1WK32IpMZnSGh9ioLpWtTtpVBzlhbNMGrusugFqaEVoIxOgAp6/qqY7NZFxVMRme3SKHoosNF+Hdq+yhgHqGLgLYuBuySGroLSqIK0ozQbXZRYs10ZFWE39R4dNkdoE5xqxK4kDXYnabAzSZudaSZi1I5ukCTagXJo+smj5CqBovMG1LZJoLllI5ZbJEmLs+PiETXKYlWoOy5HZZQkN3au4krgF1wOWM0F70+5EfIJ1wI/IMvvPS74vkem/2+4smsll3auJjN4Haleq4nf9hkp7qtI9VhF0o6VxG/9lMgt73PI5j1RnYx0/JRY19XE7ljL8e2rOerwGTstPma77vvYqb+Hkcw/oLnuH1Dd8A+oyf8T6lorUTHYhJ6RBLpGm7CwV2aLuy427jo4+Orj6KuLs58ebkGG7PDXY5uHBi7umrj56OMVaIHvbgd2HfbiQOxu9saEEpkSTVR6LOGpEYRm7Gbf6QPsSjvI7oxoIq6e4cDFs4RfvsTBa9c4fi+fpNJyLlaUcb2xjuvt7ZxrbuPAnXs4pqThkJqCfUoim08cxSbuEHYx+3CO3o173C68Y33YmeDBwWR3ki4GkF8TT1ljCtUtp6hrTKG79hgtFbFUlaZQUHKV6yUVZFb0c7VliWtNj8kqnyQ9u5591zoJvjpA6NURDudMEH29j6TcFtJyKjh1LY/Ma3fJzi2lsiSL/oYoRpuOcr/pKHONUWLw9lJ9JEu1USzVxrBUe1w8H9cd5En1YZ5XHeFl5SFeVR/gWd1+5urC6CzaS9GNveRcOci5rCMcPRlMbPpuDsX6EnLAFY+Abbh6erJ1205MTYLQ096Jnu5etPT3oGO8D2WdIJR1A1HQ9kNZxw9FTS+UNTxRVnVHUdkVSW1vpDTckVVzQ1F9BxYOB9jsEYPZtgj0bMLQMgzFyCAMPYNItHSPoKu7jy1WR3C2PMB2i93sMPPGd/N29rjZcea4D11lR7jfFMRkvS8PWoOYa/JnvtmPh41eLDR6stDgzqM6Vx7VOrNQr8NigyqLjUosNsnyuFmSJWHfc8tanrau5VnbOp61ruV5y0aeN0vyvFGa5/VyPK9R4UmZOvN31Ri/rERXmjTN8RtpiZGgN1KejoPSdIZLidVxQJKBSEWGY1QYPabG2DE1RqJVmIySZTZanpkYeSajZJiIkWUsRpahKCl6IzbRG7WRnqiNdB+VpOuoLO1RMrRFK9Eco0b9MS3qEgypTjSlMtGCihPWFJ+0IzdtG1mngzl98Rgp2edJvZlDZt5tLt2+xuWbF8i+fY4beZnk5mZyN/cS+Tcvkp97hso7p6i7cZyGzJ20ndrG6Bk7ps+YMZFpyeAVewayHejL3UZbzlaqrzlQcNGWWwI4nrXiWoY5mScMSY1W5+QRQ7przsLvH/M/fydkLwqROsstaTGQ+39XYJzsXg7uFtvOb5XGt9DY1yXC3rLa2MmEAC4DfeIM5FRPHRMthbTmnaHuWgJlZw7Tmp1A/cUYuopuiLEtomu3r5ep/h6m+zuZ7mthtKWMwbo8huvuMNZUwFB7q2jQEBzTP5lf3hg8ljMGl80db9vQy8C43LJ+F6TetrUnh0aZGpthoq+dyfZ8ugqSqTy/n6K0fTTcSKOz/BZ9rVWi4aS05Cr+B+0x36mCku9aNPykCY7xpLmlitmBIR709/NguJNp0ZSyrCwK6uJblVEER7H1LuzL7hPVxam+HsaGBsi5m8HeKFMCwzYRsluRpLjdNNeXUd98l8PJ9rjtMWZPjCuFVVmi8jjaJeRidjPZ3cNYTxcj/e0MD7WJAd/i3OKb9rNgWlk2syw7owVlUWxJ9wiQ2IFgJBKAUYDHdwHyLSyOdLcx2lHMaFsBo22l4krHgaYauuqq6RQzEIU2cy2djbV0CUHd4pziuy3p5QzGt7AotqlrGuiv6KOvppDOmkxaytNoq7hBd3U1XUJMTk2N2MJurW1gqOoQQxX29FVuoasykK7Kq8uwWN0iZli2NRTTVldPa13zclh3Q52YxyiGeLc0IawDFKJ2BJe0oDQKwd3LLek3bemqUlFh/Js5jF895PtXj/jdi0W++fo+P3z5in/76mv4/hX//M9P+fc/PeFfB4/wLxXq/K5MlW8LZfiuWIpvCzfxOm893+RL8m2eAt/cVuXZFSVm0qSYOynPbJIC9xPluZ+oyFSCIpOJikwmKTCZLM9kqhxT6XJMpigyeVKJ+ycVmDkpw+xJKeaTpXmYLM/MCUWmEzWYjNdm8piuCI0Pjpkyf9yMh7HmLMRbsphg8We1EG/OYpwJj2MNeRqry7M4LR7HCa0kDTqP6lFzzJJjLtKE2GzE0nQlOnZrMfRQwcBfB/1AbQz8VTHykkbPeQ3aW9ahtUUSQ09NZD3l0fRWQ9tVGXUHWVS2yLLebB2fGa5ildl6PtFeyccqn7BG4QMkVT5BWmMFklqfImO0CmU7CZQdJUT3tJqnLLpBqhgGamLkr4X1XjMMgvSR36GEhLM0q23WsMluPSbBOljt0sVutw4WO6RQ27Iexa1yfG4rwefOimjus8TksBkO0YYEJRsRmqxFqACMJzQJStLD+4TQHVAQ/+5q+img4SUvxv2ouUig4SSN8VYlYuO2cDXegLbzxkxdNmI4TZnBZFW6YxVpi5Sm86gMA8mydJ/YxFCGHAMZsvSmy9J/RoX6eCmKjmwg/5AEeeGS5O7dSPbu9VwOWcc5389Jdv2YJNdPSHITZiQ/56TnWk56rRcBM93jE45t/ZhYt41Eb5fkoON6sQJtv8DW4EPU1X+DnOanIjhq6X6BkYUk1k7KmG2Rw9pZAUdXZVzdVXFzU8RzhwJu7lK4eWzE3UMCXx9Z/H0VCPZXZk+QBqH+6hwJNSRyjzH7dxuy66AFQfss8Q/dTHDYDiISwjmWFs+RE/GExcZy4sIlUi5nc+hoBOHREew7HoPf0Rj2nj1PQMYpPFKS2BobiUv8IRyjd7MlyheHaA/cY70JjvMhKnUX568cp7DgIhVltygrLqCkqISC4houFTVxoaiF86XdnKseJ7V6huTaB8QXdZOYW8TZ65fIzUnh8LUKDt0dIyp/jog70xzOFcCxh4icDiJvdBCdPUDM1XFSr3Vy42Y5xYUV1JXm0ViQSfu9RCYq43hYd5yF2qMs1kSwVHuIxw2hPKndw/PqvTyr2MXTqmCW6oMZqfCjPt+fgtu7OZcZxLHjARyJ8CciOpDdYe54Bjrj6O6MzTYPDK39UNEPRkknDEWNMDS0DmBoEoWK1h6UtHehqB2Ckk4wihp+KKr5oKjkhZyCO1I6/mxU80JKzRspVS8UDYJRsdiDvHEwCnoBaGgHYqK7CwOjSLSNI9Ey2ImFVTCuW0PxcArB0z4QT1tfdlhuI3CrGxlRnozUBTArxPu0BDPd6M+D5mVoXGj2YbHZm6UmT5Ya3Viqd2Cx3pbFenMW6wxZqNNiqUGNJ03KPGtW4kWzolhPmqV40irJ01YZnghgWS/PUq0SCxXKzBercD9PkdEcWUYvKjIltIsTNBiOV6c/RpmuI7J0R8gxJOQ6xijTH7UMj1PHVJmOVWMmTp37cWpMxqsykajKWKIKwyeUGTmpwlCSIv2JinTFK9F8TJ76Y8pUH9Ok9JguxXGm3IuzJC9xC/dSXLh7yp/LZ2M4lXmaxCv3OHq9kahbA8TfHSblbj8ZdzpIz20g+XolybcqSb5TTdKtKuKul5J0rYhz2XfJvnSBvNOxlJ8MpTbei6YTW2hOM6b5lCnNF2xoznakIXcrlTlbyb9sx83zVmSfseDqKXOupptzLtGWgcaL8Psn/LuYv/j1MjC+3fDy/x4w/rXpRQjvFo0v/5Xzvxjm/Z/OMPYKkNgimlMEYBQ2uwixOm9b0uPCvbDtpaed+30d3BfczL1vYnd6upjq7mK6q4PZrnoGqq5z7/QBCk7t5V7yHmrPx9F8M4vuuioEeJoUnLm9y3N0goo2LqiMjYUM1t1mtOEuQw01THW2M90rQKWgmgmmjgEmhKxEMeBb2Boj7KJeVhyFFuzbOUcBMAVl8q0qKYLV0DCjQyOM9Xdyv6+GvsosqrMiKM3YS93lWDoLs+itK6SnrYazV6LZHmaKpvdGlLxXo+sjT9adUwx2dfCgf5Tpvj6mRjuYGl52MQvh3EItO5qXIVFQGQWAFDbVCHuzJ/paGesdor6mmMhjLvjvkyQwTIKwI/aUll2jtbWQ0+d34XvIFLd9BqRePUBrXyF93bVMdHcy1dUrQuNoXzsDA42MDLSLM4jCjOJot2BaEWYUl40tAigum1m6Ge3pZkxwR4sRO8ttaGGHtwiQ4mfXyqiwpaeriSFBWWyrYLithuF2YR1gI11ivuKbucQGIWOxlk7hfDOn2FEn5C8KGYnCa3V0vSkRLutq6KoVFEYhKucS7aXZ9FRX0Cn+mhY665oZaKpmoPESMw3BTNVuZaTGm/7aaMbaS+hraqGtrommujLaGsrobm6mp6Wd3vZW+jraxF3SA92dDPZ0IeyWFtYECsAotKiFecam6nKahWid6uXg7uZqYdPLA77/qxzGBdH08rsXS3z97RQ/fvOK//ndt/Dbr/jnP73gX394xh9aj/D7O+r8cEeV14LxJUeGr3KkeHV9E69uSPJVjhzf3FLhyxsqLF2QYyFVjvkkWeaT5HmUrMxsgiLT8QpMn1BgJlmR2TQl5jKUmE5T4n6qEtMpCkynyHE/WZqZFBlmxXtl7ierMXVSk6kkTe4nqDObqMmDRE3m4zWZj9NkIUGbhQQdFhL1WEwyZCHJiJfJJnydbsbrDBOeJunwWNgAk6DPcIIpDbFWHHVeR4DNF9jYrMZomzQmnioY+2ii66mCrpsCWs4SqFivRtZwBTIGq9BxVkFqyybUtimivEUGRVspFDbLsNZkLSsMV7PSRADHNbyv/gmrFT5kk9InSKh8iozWKjZpfIak/irkLDYgt1mARln0A3QwCTLAPMgYixBTjAIMUN2hisQWSdZYrWW99VrknaXR99PANtQQtc2rkbX6HAmbtawwW8VKm03IemhgsMcIhxgzfFNNCTmtT2iqNiEntPCN08Yn0QTbMA10AuTR8lNA118JTU8Z1Fw3orptIzrbpQk5aE7yMRsab/jzpC6cgSwrfqj35cUdK55kafLVVU2Wrinz6LIsz3IUeXpdmmfXpXmdp8bCVQUmz8oylC5Hy/FNlB1cS8G+teSFriUneDVZPp+T6b2Ks15fkOG+kgyvLzjrv44LAWvI9P6INPdPOe0vwaVdStw+rE11ogkFMZpcDJMjcZcE+33WstX6Y2xN3sfO/CPsrVew2eJTNpt/jIfTenZ6yuJq+ym+TqvxcVyBr9MKAreuIsj5cwK2fEqA7UfstPuEPfafEeawkgMOK9nr8Dm7tq1jn6skYdtl2LdNloOuKhx21yHC05hjgZu5dHwn2UlhhDnpsNdZn73u1hze40Vi4hFiT0ZyOOEgO4/uwTdqD36xB/FO2I9P0j72nj1O1OUMkm9nc7GkhGtldVwtbuVq4QCX7oxw5vZ9kipekFI2Q3pRN+eKGsgqquB87k0uXsvkxvUk8nOPUJu/j0t373KuuI/TJVPE35sh4uYUh29OcDB3lH3Zg+y/Mcnu7PtEXhsn+UovydldZNxs5vztcrLv3qak+JqYGdtXfoHBkrOMVpxmsv4407XHmK+KZKF8H48rg1iq82aixovu6p1UlRwmNs6d4N2O7NrnTlCoO57+rmzz8MDU1gVNY1dU9HyQ19mJvM5+lHQOoqYdjqZ+BAoa+5FTD0VBaxfymgHIa3ijoOaNnLIX0opeSGsFsEnVBym1AOS0QpBSD0JKKwQJjQAk1XyQV/VBSzMQLd29aBuGoW2wEwOjQJwcwvBxi8TXJRz/rfsJcArG3dqV0B0OVN7Yx1jjMaaaDjDbslMExoctgSy0BvOwJYj5Fn8etPgwXefBdK07s8KcY912ZmrsmKs156EIj3os1evxuN6QxQZtHjWoL1e9Jo/qtXlYp8N8rQ6zVbrcL9dmrEid0dtaTGaZM3jGkN40A7qTDehMMqTrpCEdSbq0JqjTEq9M2wlluhM16I7XpCdRi8FkPQZO6jKYqsdguj79GboMnNGn/4wuPWcM6DhrSn2aIaUnDMlLNCU3wZLrJ7aQfdKFqyfdyU715cbZcM6fzyTjwk2SLlcRc6WTiOwxjgh/Fm7MEJUzTWTOfY7kTBFxY5ijuSNE3RonIneMozdHOZ7Ty8nrTZy6XMi5c5c5l5pMzolAKhPNqUgwo0xQMtNsqTzrQGmmI/kXHcm5YMflTGuyLtiQc8GeKxnbGWm7JgKj0I7+d6EEhVEERiFm59t32tRvHdTLJ6IS+c4zcdOLkMX41Zu5x3de+4uv/SvTy98L7n678eV/df5XHdX/GTCOC3E6IjAub3sRXNKCwjjZ08mEcN3Vylin4KBu5X5Pm1hi67qzicmOdu539DHTMcxcdyfDdXepvnGc6yd8yUvZS3FqDM03LtJSmMt0dysDLc2M9w0w0ivsMRYiXjoZEXIc6/MYrr3FaEUR0011zHa2M9Pby1iPML83wOhAH6OD3YwNdjIx1I5gJnkLhj8pkYJjWJzhW46REV4f6+9lqK+bEcG0M9JJV/UtKq/GUn56D7WZ4fTcO81g9V1aqgoIjXPFJFABDZ+1aPtvwiZQi6bWUuYGR3nQO879gUGGxzoYH+kRIXHyzTzgsrL48yyjOKspAmM7k4MNTPVMMNTaz4XzMXjtksLz8Crc9ylxKSeartYi8q8lExJlhtMeRULibchvOkN7Twmj3W1Mtfcy1dHHaE8H/f21DPY2MdLVLga+CvufhTlEwdAiQOO7JQDjSPcAo71CFqNQwnvSJX6uwg7wcWFus7Oe0Y5ahtpbxD3Sy7uk2+hvbRW3uQiziQIQ/qweCm1oARTf1nJbWoREQYVsqBaro7GMptZrdDXcoLeikIGyevprBIWwitamVnqb25lsK2CmNYS5xh1MVnkyWHGAkYZLTPXWMNLTSndbEw01FbQ21DDY2cFw9zIcDglqa1/Pn5WgMoqgKMbqVNFYUyFWU40AjmU01/x5DuOPr4SVgIsIm16+f/WE3758zNffT/H7337Ff/zuO3Go+Y+/e8X/+PIlv62O5rdXdPj+qiZfXVTm1QVFnp2X4cl5KZ5ckOLJJSmeXpHmebYML7JlWTwjwaN0CebTpHmQIs/0CUFpVOC+oBqeVGQ2RZEHaYrMpSowmyr/poR7JR6kKTOfrsbDDHUepKnxIE2dB6fUmD2rwPxpBRYyll3SC0lyLJxQ4FGiEjOxityPVWbupBYvUvT54YIVP17dwpNTwkYYU56edeBxlhf9pz04sHkNrqafYuOwAVM3eQxcZDB1U8LQRRE9J3k0N8ugaLYJSb3VSOmvQ32zAuqOChi4aaDqqIDaVmUUHOTZZCvFWstNrLOR4gtrCd7T/pQvlD9ho8oKNiqvQFLtczaprmSTxiqk9NcjZSqBnK08+r7GmASYYh5giqmfMSZ+hmhsV0XKZhNrTFax3mINay1WI+sohVGgHpssV7FC/zd8qvdrPtP/kJVGK1lnKYHCdmXM9uvjmWGNb6Yxu0/pE5Kkg2eMBtsitLDeo45RsCp6AcroBSqh6yeLvr806u5rUN++BvtAHaIT/Mi/Fc/iSC6dBcH8MHiAb+vs+SZPje9vSPPs6iaeZ2/gy+vr+Or6an68vYF/LVPkX8vU+ZdSHf5YYsCL66oMJ0vTFiNBbfh6SnavpWDXem4HbyDbbw2XvD7nos/nXAlaQ3bwGs65vU/q9o84Zv8bsvfI0ZxsxOApXfqSZZm6oMKTe6ZM3zLk3L61HPP8mONeK4hw+Yggs/9GiPk/ErX9c1KDZdhl9QvCHd7nwOaP2G/1EfstP2Kf2fuEmX/AAbPfsM/wl0RYfki0zSdEW39MjM3HJNh/QobLKs7vWMVlt8/Jdv+cG+6ruOb2Bdme67nstp7zLms47/AF51wkuOCnyZ0oZ27GuFKcEcjVeE+upO/m2rUEruVfIjP/BhdLy8iqauVC3QinaydIqRojsWKI4wU9xOcNkl44y6Xal5wUYLGglos3M7l38xitd4/Qkb2fnuuHaMveR212MI33Qqi+d4HC/FJuFLWTUTTBsXvTRObNcvD2FLuvDbLn1jiBOcPsvdZN5LU2wnP6Cb01zJ7bQ0Tk9XHiTjPXChq4l1dFYW4JpbfyqClMpb0kjaHiRGZKj7BQGsBS9Q5mat0Zqd9LY1ks+3ZvZbuvBdsCN7PNfyuewcHYOPqhbeiJhl4AKlohKGnuRkV3H8q6+1E1CEdeKxw5daHCkFXfiayGD3KabshpuiOl4oaEoicyan5Iq/ohpxGMgtZu5DRCkdcIRVYtBCmVAKTE1wLQ0A1BT283+vr70NEOw8I0Co/tqfi7JbHbO5ZQjwMEOnsT4LSdzIR4yrJP0FEYwUTdfuZbdrPQGsqjtv3Mte1jomUXw40B9FR50lPhw0BVEGN1u5iq82eyxpmpamtmqs2Zq7bgUc1mHtVuZqHWhoU6Wx7V2TFfJ+Q/bmau3o7pWlumam2ZqLZmrMyK8Twb+q6b03zWiJpUocxpPW9HdZoJFSk6VKZpUpmuQlWaDpUndag8oU1tkh51Sfo0pxrTnG5Cfaoh9aeMqD9jRNVpM8rO2FBwyoYbyTZcTLLjTKIjaQnbOJ8ewPmUEM4n7yQz/TCnz57h7IUrnLp0h7QrFSRlt3L0cheHrg0Tdn2SPTkz7M6dY3/WJIevTHPo6ixhWfcJvzbNoRv3ibg5TmRuH5E3mgm/XEZyeiJ5CW4UJu6gOH4bxXEOFCVspiDZjtun7MnOdOBilgPnsxy5lulE9lkvRjty+fffPuE/RDXxTe6iCIxfw+++4z9Ep/Sb+cY3c4788RvE+oPw9X/+mjgH+XYe8u+cf7VL+v8LwDjW3fxTDuOywtjJuBC3IgBJdzsCQI52CtDYxnhXGxPdrYwLeY2dzYx3dDDR3sdkxyDTnR1MtJbQeCeJvPQQai9GUXPmOB2556nNOctUWxVj7U2MdAqg08eYmAnYxZgALY0FDNbeYrj8HuN15Uy2NnJfUNB6hNDvAcYG+hkd6BFn+cb6OxjrE4CxVwyqXoZEAT6XSwDFt2YZoW0+OtjHyGAPo32t9NTl0XArlfIz+8hPDqHlVgrdlTepK7+FfZAe2u6b0PLegPU+dXbF7aCto5Lp/kFmekbEdXqj411MjgqGEsGA8/PM4s/t6OVnk4IhqL+d8f56JrpHGe8e5t6dM/iEyuMWtgqvcDXOXzvMYG8F9YVZ7I+1Yfs+FdwO6JB8bQ8NHXcZ6m5msrOXifZeERD7+xsY6GkSrwWHs2BcEf87Qtv7L4BRnHvs6Wesd0Dc5CK0rQVH9FhXG2NdzYx1NjDaUc9IRx2jIoB2MNjeJoLjUEc7PU1Nb2YUa0VgFKDxZ1B8e70MjB31NSxXNR31VbQ3lNLcfIX26nv011QwUFNNT309rQ3tdLUJn2kl99vTma0PYqrajeEyb3qLw5nvuYcw2iC0zvs622h4Y2rpaW5lsKOT4d5uRvp7xbzMscHl3MzR/l562lpEYFw2wghmmJ+Bsam6DKHeNb38LWD85of7/En4y/2HH+DHV3z/zRK/f/aYH6uj+H22Pn+4bsAPV3T4NkuDV+cVeXpWhsdnJFk6K8nSeUmWMiV5ckGSV1kKvLygyOPT8synyPEwWYkHSW9LkbkTcjw4IcP8SRnmk2V4mCKokgosCKv90pXEWspQ/ul68bQSC+cUWDqvxPNMNV6c0+B5hgbP07V4kqbLUqo+c0m6jMWqMxunw7PTVnybvY3H522YP2XNd3d28YfqeB4WxeJuuBJz3c/YvF0RSy9VTN0UMXNXRsdRBk07KVStJVCxlETOeCMyhuuRN9uEsp00Oq5qqDopouGiKgKjvJMi660kWW2xiXW20nxmuo7PlD9mtdInrFdbyTrlz5DT28B61RWsU1/5f5P3nkF1JmiWZs9uzG7v7nT3VKeRw3vvvRNWBnlvU96AACFAeCMQHoSTBWElQEggvL8ef/HyXkrZtFJmKqu6Y7tqqp+N70PKypqq2Z2Jnd7Y2P3xxr1wkVBwMyIfznnPeVnkOB8td01s19nhssUF1y3OOG92xG2bM3YbbDBebsh898/4zPUTNH0WYrBcB9PVhixcPI/5nv/IwsWfMt/rMz5x+ZRP3Ray0FcT0w36LI92ZGu2C8H57hzOdGF7oj3rox1ZdtQenyN2eB22xeuwDYsPW4j3pr0OmGK7UQvHtQbEZu6lrPw492bKeD6VzuOeLbxu8uBNuQHflsznh5J5vBXmnCbfl+rzwyVL/qnJid81O/O7Zif+uc2RHxuEiz5W3Mg3RRa3kOaQT7ga9Bl1hxdQfXABpXvmcWbXpxTt/A2ntv4Dhds/JXPjp8Qs/9+IXfq3ZKz+WzqjDVAm6vDgvCNPKt0ZO2XBQIoNNwv8eXBmNeqT3nSHW6FK9EAe64Ik2oG+KBu6Iyy4GmJK9WFjqg4ZUnlAn0uHjKg9bEztAUPqDxpzPdSCtnBr2o5a0R5mQedRM2RRlgzFWjMUbY4kVI+eYF16jhjQdcSQzlATrhzQonTnQi7sNeB6og/1MW60pS2mPWsx8rJ1jFw/xGh/DJ09VdR1jFDeOEXptUdUtr6mou0ZZ66MkF9xjdK6Bi5UX6TgbC7F5TlUXUqhszGW0bYobrVG8aInk6dt+SgvxFCRuJWzcWs5H7ebvMQwTuRnk1jfwvGOISJ6ZwnvuEVw/TTH6u5ztPIRR2tuEnx5lD1VN9hz+RX7a77lSOVLki89pHaeYMEAACAASURBVLheLULjhUt1lFUW0VodibI+lpnGGB63HOVJ0w6etm7gQddO1K1BXD4bxNa1Hqza5M3yrQGs2bmBHYdDsHZZhY3LNuxcD2Buux8rxyPYuoZj7RqOvddxLJyjMLOLwMwuDEPrfRjbb8fIfgNGduvRs1iHjtkGDG22Y2K/GxP7vZjaH8DE7iAmtgcwstkrwqKhzU7MHHfj5BaEl9cxPD2P4+wchYvTcfy8k1jqE8v+bVkc2JrI4W3H2bchiI1LN7Nz1WpOhm2n6XQIDxUZPJBFc18ewc3+MMY6glA0HUDasAtJ/R4ktXtRCSnrjsPc6RGCMhu4372Kh12reNy1locdq3nYvopHnWvEe9YPu9fxoHsd97rWcLtjFbc6Vs+VggvXd675crdxCbOX/Rm54I280JPebHe6stzpzHSjK9uD/vzFtGS60ZLpTnO6G82prrSle9GS5kljigf1ye5cTV/MtWw/6tK9qT6xmKqT/lRkreZ02hpyk9aSGb+JrKTd5J8IoiA1jKLMYxQWh3HmfDyF59MouFhEbkU5KaVVxJy/RPj5esLKmjha2Ur4RQmRFcNEVqoJK1NzpHSCI6XjHC0X1hvGiSof5Hi5kvTTtZzJTuV8ZhRl6bupSF9FdboPtTme1OT7UlG4jNKiVZwrWse5gtWcP7WdcbkAjEJKWkhEfwi9/FsD4/+VYvjf+vr/HYXxd+9ec3tiQEwJTyn7mBanX+zmE+BiQqUQIUMEjUGlWM8yJUDHhxE6/KZUg0wpR5lRjXFjQMENRQuSuhwa8o9Qk7yLmrjdVMTu41JGODd66rkp7+DmgJwJhQCNQhBGUDF7mJA2MdZTJ1bdjLTWM97TzKyyX/xeM6OCUjgsqkqTgpomjGi/ChbsRzVRUCPniqoFWPq42zcl7hAOMy5emxHUzBZkDcV0nY9lsD4TZWMhbXVFZGUdx2urGU5bdLHfrI3/fhsuNuUyPNzLjaERbg2qxZ3KyakBZifmEsii9SzY5CNDCGqjYEMLFrWQQhat4WEZNyZk3Bia5MbwOC2NFwiP92NPtDGbg82IObEJaV8Natk1ErM3s/2YIxtCbNkfu4S6lkJkfdeZkCuYVY4wPTCIekSGekg2B36iDS3sKX6Y/wIwTg4J6qTwc1GJyqSoHovA38+0qo8pYQRlWKVEAEVBZRxXKhjq75/rVBQrc+bqcuYs5Y+wKDzOAaOQop6bNuRdrci7mujvLEPZ0SIGX5RC56ashyHFLONDMmaHT3NLeoCHbXtRN2xFUbsb5ZVYZmR1zAz0iZVAYwMqFH19SDqFwE0fAxKpaD9/hEYBFIURAFJQGEVLur11rry7U3hsEa3pvvYmhPnTacCnorooQONb8Zb0U358+Zivvp3hx7ev+f13X/EvXz/l228eiScDv2uN4O0ZW34858w3hTa8ybfkZa4pL/JMeXFKGBNeFJrwvNCEF0XGvCwx4c1pC14WmfMkx4RHGSY8zbDg6UkLnqSa8eiEEY+SDXiYrM/DFD0enTDgcaohT9IMeZZuxJeZJrzINuVFlgkvs015mWfGswJTnuaZ8GW+Jc/zbfky15FHGY7cT3fhVporA5GWNO9ehCrMgtkUDx4XreBGth+jKV48PLeLt52ZPO87S6CrJmbmn7B4tQXeW8zFEIjTKgMs/TSx8NXE3FsTY08NDN0WYeC6EH23hZj662K9Skg9m4oKo/FyI0wElXGJIbrLjNELNMVsvS1my8351Pof+cTs71lo/SladvPQsV+AjsMCtBzmo+28CMslZrhscMRjqysO6+1w2eSIwwZbrFabYxCgy0KPeSzw+Bxt30UYBOqh4a/JfO95zF/8GfM8P+c3zp/yHx0+5zPX+egt1cRppz6BUZYcyfficJYLW+NtWBdjh98RCzwOmuF+wByvw1b4hdmwKWUxW1N8WHXMBefNRvjttGP1HluCwh2oPLcEWc1ixkvNuVuszatiDX5b+Dk/Fy7gd+cM+V25Df9U68b7Whd+vubMP7U68i9ddvyuxZjvLpnwssyMRyUmTGbq0RM1j8aQT6kPnkfVoXlUBS+i/PAizuydT+EuDdI2zSdp3efkbFvE1QgLTgX+DfJoTe6esuZGrjlj6UaMHddlOs6EOyk23EiwYuCIDorDGoweM+B2shXP81yZTTBiLM6YkQQLRhMtGEswZzzJitFYU5ThesjDdFCF6zF4TJ/BcD1GI/UZDNNkIkqPW/FG3I434G6CIXeSjJiK1mU4XJOJOEMGkgzpitalK86M7iQbBrOcmCl04EGpPc8uO/C0yYkHrW4Md4fS1lNOdV05JWdqKK9o4/KlNi5VXKTzWiHKjlRGu48z2x/Ljb4cbnYncbszgofd4bzqj+NV70le9uYzVhNH7cmtnI1ZxulgDwpCl5AYuZHguIMcyT9JRFkZMdXNxFXLOVF7m7jKx0TV3OVo/SxBl++xr/whweWPiCm/TW7NGKW13ZwX7e4CLpSl0Ft9kOmWCO61hPH4+n6eXd/O09atPOg6iOxyENEH/NmwzIslK33wWRVA4MbNOHqtxN59K3au+7B3C8HcLggz2xBsnCNx8IjBaXEclo7HxRFtabv9mDhsw8RxHcYOa9G3XoOe5ToRIk0dvsDE/gvMHPdi6XIIK5dDWLocxMR+F3qWmzF33oWbVwg+vsfx9IrG2SUGO7tonBzjcXWOY82KTDasTGXzqkQ2rIhi1ZIgdq6LYOuSXQRv2EJfTQ53Fbnclscz0haC5EowsmtRyBrCkDUcpf9SKP1VQYw0HOZm5wHudG/nbtd67otp6k3ca9kgzn3hjnf7Zu63b+Jex2buCXZ2+ybudGzmlvDYupInLZ48anLn/lU37ta7c/uyFzOVXkyU+qA+F8Bw8RKk2d70Fi2mu2gxHXkeIjy2ZXnRnOlNQ7oP9RkBNOavovn0RtrObKK1ZAPXT2/m+rndXCrazfms3RSf3E9u8kFyEo+QHR9GbnIIRaf2cPZ0CGfORnG2LJWSijyKqk+TV3WBjKoyTlSWk1xZTkR5A8eqOoi4JCG8eoCwylFCKyYIq5jmWOUM4RcniSyfJPniEBln2kjNPUNW9nEKcrZxNncJ5XleVOb7Un1qFdUFW6kq2sXZwg2cLdjNuOISf/zxObz/TkxKi2GXD8D4r+//jRRG/tN7/mz+8J7/Vkj89df/9wBGYY9NAIcZVT/TIqQpRVgcV8k/QKMAJQPiXWgBLMQZUDE+MMC4aogJ1QgTqmGmVXJuKDsYbb9Id2kiFXFbqY3fQV3SbppyjzJYW8Bs7zVuyHvEG84zQ4JKOJeynlF1MiVvZqK7ntHOOsZ6rjEtqF+CiimkeQVbWbhcIiqTc9UxAiyKcCiC50d1cU51FFRGAUgnh1SMDytRjwwwOaxiZrCXobZKeipSaTp3nMaKZK7U5rLr8Boc1ulgt14Tr53m7Ildg0LdyriwMzg0zOzgCNMCpIwPiMETARJ/DYhzH3+AxWFhh1DJxKCM2XE5s8NqZgZHUPRdJTl9C7uPWbA91JKQ6CU0XMllQnmd8rpYDsX6sCHIho3BjpRUx4n9jWqFlBnlMFOqIcZHBlAPCkAnmxuhO1GA9r+AxTlldnxgkAkBFoWU9aCw76hgUlQY5xTiaeH9VvXPvdeC7atUzEGjQs6IVCKe+xM6Fuf6FgU4FOavAGNnO3JhRFhsRd7Zgry9gYGudlS9zQzIWhgZVKIenGF2rJkbA7Hc7V/Lg8atKKu30VsTzFBzHlOSJmaEf+PgIOODQ6gkEvqFap2OXpR9UoS9xV8s6ZE5W1oASJWkb86SFs4CCqnprjb6OueAsbetid62xr8KjN+/fsQPrx6LoZc338zw/dfP+e3r5/z2xQO++eY+718/5uvmUN4UmPJNoTWvcs3EeZljyqs8MxEcX+aZ8jLflJenTHlZYMKLYiNelRjzusRMVCJf55vzMsuMl+mmvEgz4XmKIV8m6fMsyZBnSUZ8mWzE82RjnqcY8eKEIa/SjHmTbsLrdGO+yjDhTbYpz/OMeC4Ao6A8Ztpw54QN49GWjMfZowi3omm3Ng07teg7ZMpEvBu3Mn0ZT/VAetye0fSVzJaGIr8Qh7P5p+ibzcfO3wjHlXqYLp6HmfcCLPw0xC5G08UaGHsswsJXFwsfXSz89DAJ0MVYKPdeZoj5ClPMVphguNQIw+UmmK62xGK9LY473Fh80B9NH13+zuLv+dz2U+ZZf4Ku40L0HReh57AQI1ctLH2MsF9hhetGJ5zW2eO22Rn7tTZYrDBFz0cbHW8NNL0WiKPlq4FuoBGaAVpo+C9CU4BHTw0+cVzIJw7z0PXVwHGLIT6HjMSwy8FMV7YnO7A+1p6l4dZ4HjbD9YAJHofN8D5izoYkD3amerMlxhWf/ZY4bTPG8wtTlu7SYU/QItJjNbmWa0pXpj6jecZ8dcaY786a8PNFW/73Kmf+pdqV35bb8nO1NT9dNueHK8Z8U6vDN1X6fCvssVZY8vKCFdNZhsjitGiP0KAuaAGXj2hRE6zNhf2aFO7WJm+3PulbNUnf+DklWz6heuv/wniiAXcyzJhM1mMoTgt56CeMHtdgKkEftZAmDV+IMmwe04n63BPK23PNuHVSlxtJ2txJNuBeihF3kgy4k6DPzVgdbsXpcSden5sxOtw4rs3UMQ1uRetyM0qLu7G63I/X426MFrMRC5iNWsh01CImoxZxO9mQu/lWTOfaMpppjyzJiukcJ27nmvPlWROel+nwok6H5036zHSuQNYdSVdTAq21OfRcLUV+vYKB6yWoW9OY7YjmbmcYj7ujeNSWw+P2dJ50p/K09wTP+tN4Ls3ihTKXO91JyC/tE3fHLse7cynWmwvRS8kNX0FezHYKk4+Qn5rAidRc4nLqOJrfRdTZARLKRzhequJoUQexJQ3knCvnWkMFPU1nqD0fT2n+US6dPspA7V7x3/GoM5jHrXt50rKLh+0HuNEWRUNJMDtWebJu2Sr8li7Ha0kgHv7rMLMLxMZ1FzbOh7B1Poq5bRi2Tsdx8UzC3ScFd98U7F0TcHRPwsYlCnOngxjZbcTIcZU4+nYr0bdZg7nzdixdd2PpuhdbDwEU92PlegBLl32YOOzEyHYrlq5f4Lb4MH7+kXj7xuDpnYidUyy2DvE4uaTg6p7MurVFrFiegZ9vLL5+kWzbcIrNy06y0TeY/LgkbqrKGO9PRN4SSs+VcPobUui7Ek3/lRj6a2OQXI5k6Go4t7pDude3j/u923nYs5VH3Tt52LWTB53C7OB+x3butm3ldtsWbrVu5kbLRm61C8C4mXttq3ne6snjJiceN9nzuMmWR9dsuVdvy93Lztyp8uJGmQ+TZ7wZvejBYJkryvOuKM66ozjrheSML53FfrSfDqTj/HrayzbTVb6FrrLNtJdupb18F00X9nG5eD+lOQc4nX6YwpRQ8hLCyE0MJT15J1mp+ynKj+JMSQqnz2VzurSI4ovnKSy/SH5FBbnllSRUX+H4pWaiLnUTeUnBsUsjhFdPcLRiiojKWSKFqZgipnyKuAtDxJ9u4uSZYnKKosjP30FJ7hrO5qzmfPYWynL3cjH/EGdLdnCu6BDjyiv88adX8F5YW/oG3r8RZ85afvtvY0n/GSwK8Pj/NDD+4ac5QP39T/zTu9fcmRTUp/5fgFE4DTiplDGhlDKulM6pUuI+nAq1Sinuk40qlYyqVIwpB1ArBxkTR4VaKWNS3sVkTz3ymmzKYzZRF7eRy7EbuJK6l+rk/ajqz3JD1sm0YHGLlrOgWEqZGehFhEbJNYY7LzPYUctobxMjfa0IiWGhfHpSAMDBkQ97ecJZO0EdVTIxIIRLhJTwXEJ4zpIeFgMfAjBOCHuSI0OiQjU9KEXddxXltWIul0RwvT6D7IKjeK6xEmHRZbM+K/e5cqEum7GJfqZGhR3BORVTUCsnRaVSUEbnVMU5NXFuj1D43C+l2ANKJobkTIzKmB4eZlKlYkTezsWKRHaF2vHFUWv2hrpQVBTGuKqFju5iIk+sYcNhO9YctCYudyfN7aWMKnuYUqqYVAwyMTSEWiVAnRS1QoBGuQimH8u5hZ/RxxEAUa1SMS6AogiLcyXdwvs6qRTWCT6Mop9xxZyqOK6cUxlHZTJGZdJfbGl5Zwdz85fAKO8SXmv7MIK62Iqis52B1j5UXU0oJVcZHe5BPapmelTJzdFzzEr3c6t9GbOXltNXsZueywmMdpYzq+hlZkBQZ4XdyxEGpB+BsR9Vn0x8/9TCLy7CDuPIIOPDAyJEKvp7RWAUy7y7hSLv1jlg7GgW1UUBGoXQi3A3Wrjs8tGS/v7VA354+ZifhdDLt7N899WX/PTiGT99eY+vvr7LT28e8pXQ91ZgwOt8E17mGouPr/JMEOZlrhGv8uY+9/qUCa8LTHhepMuXhTq8LNLn69MmfFtsyld5RrzJMuJNuiGvU/V5mazLyyRjXiWZ8yrJjNcpFrxJMed1iimvU0x4c8KUNydM+DrNlK/STXieqc+LbBOeZVlxN8WK0QgTOvZo0bZHj+Y9htRv16VhlyHyYCtmEty5mebJRLIT0ggL+iKdkaaupzZxB9Z6f4eWwefoOy7AKkADk8XzMPb8HHOfRdgs0cXCVxtzby0cA01wDDTFeY0FxgE66PtoYhygh56vNtqLNdH01EDPXx/9JcaYr7HGar0dTvsWY7TemnlewutaaLlqoO24AF37BejbL8DEWQsLD32s/UywW2GN/SobnNc5YLncDCNfPfS9tdHz1kLbayGL3D5nnstnLPLXQzNAB60l2ugu00PbX58FbjrMd9ZEw30BdusM8N1vyqbjVuxKcWBHijPrYu1ZHetEQIQtHsFmuBw0wvWAAcuj7MSzg1/EOREYZoPbIUuxesfnkAl+Oz5lw7b/QMi+zzgRpsuFZBskRQ5MnXPhy3I33l104rdnLXhfqMePxTp8U6LNq/O6PDmvy5clmjwv1BDf86eFRtzKNmQ4SZeeCE0aDs6n7pAWlw7qcGG3BqWHjEhd/xknN84jcdnfkrvi3yOL0OFGshG3kw2YiNFCFb6AvrB/RHF8AeMpBqiTDVFELUJ6bB5D8RrMZhpy95Qpt/MNuJumw7M0A56lGfIwWZc7sYu4Hb2IJ8IvJWmmPEzU526sDrORGsxGaHHzuA63Y/W4cVyHsbAFDAR9xsCRzxmL0GIy1oCZRGNupFsyk+3E0AknVElujKd7cSvHhYdFdtwtNuRhtSkPGyy41baSqe5QxttjmezIYby1kNGmU4xfz2OqOZPpxnRmG9K53ZjP7LWzTF4pZKalmFs9Z7jVX8xdRSF3VFncUaVwUx6FuvMAioptSE5vpiNzNdfjltMY7k9DSACXwtdQEvkFccePsj30GLuOpnM8oYzIxGIOhh0jKnovZ3L3MtAYifpaCI2566lOXcf1oj2M1u3mXucRHnUH8ajzAA/aD3O7I5re6mjigjax3DeAlYG78PZfj6ffBmycV2PvthNzhz3YuIRh7RSBpX0k7otT8VuSje+STHyXZuDkloyDayKOnnFYuwZj5rwNM7d1mLqtwch5DcbOG7Dx2I2D90EcFh/G0fsIFs77WRwYLT4XlEdj+23YeOzBzecAAcvCWboijiUrU3H2jMfaOQ4712Qs7GJZt7mUpSvycfWMx841nKVLitgQeJGNy7LYuHQv8o4ypB2J9LdG0tMYS3fDSbquxNNZF0/35Xj66+JQNUYx23OMO5JD3JPs4kH/Fzzs38Ojvn3iPOzdy4Oe3dzv/oK7XTu43bmNWx2bxV1PYd/zXvtanrf58bTFnWetjjxrs+ZpiylPm015dt2Kx1dteVDryMNaN+5eceBGnQ2zl4VxYOayM+pqVwYqPFBU+iGrXkFv5Ur6qlfTW7Waroo1dFVtoqt6J63le6g7vYey7D2cTt1H8YnDFJ88Slr8QU7EHSIvI5rC3BSKC7I4fbqI0+fOc/pCOcUXKikureFExRXiqq4TW9VJTLWUmJohYmrGiapUE105Tlz1ODEVw8RVjhBfMUBiWSdZ5XXkl5ZQcDqFooJjFOUfoTAniIKsYE5lB1FcvIczRSGMqxr5409C5+JfAuMf3/8KGIVdxQ/zFzuMv+wxCoGZ/3z+csfxb36tDn58Pnfd5dcXXz5A3Ue4+z95/K9WGP/wE//pDz/yxz/MfR/+5Ud+9+6VaEmPK3sYk3YyKe9hWtHHuLSbKUWfCBXCDqOQbhbtSoWcUaWCEaWSYYWCMYUKtUIlfk7YORtRSJhQ9KHuuoqkKo+6E7u4eCyAC2H+FAUtpSJuJ/W5sSgbq5lWSsQ7x8Kt44kPe3Wzg71Myq4z2HkZeWs1yo5aRnqaGJd1i7uTgs07IVizqmHGlQMIgDOhEpSzOQtaUBw/QuOcJS1Y1yomhhSiMqUeGmRc+F7KDgbaSmmrz6C8IpZ9x1bgssEC5x36OK7T41D0JiSyRsaHZeJJw+kRYY9ykGnhcopQeC3uT86VXwt7hCIkijb5HDgKr4ul2ENKxkcE0FVyQ/w6Ob3dNewJcWdnqCW7jlgTG78OtbKFQWUteSVH2BPpzYYQB7aGuVPVkI1SIVyiEfYOh5lQDTKmkIvAKAReRBVT2D/8oDQKauPHmRDUOJWCCfFnphThUvw6AeoVEqYUUqY/PBdWD0Tw/mBLj8oFYJQxLOkX70PLfgFG4apL169G+LgDmXALWpxWZKK62ImqcQh512UGlMLdbAkzamEH9BLTsuPMdu9g6upqRip86KwIFpPU6r5GbgwMMDs0xvTwGJPDw2IqWtrZjaS9F2WvVExFCwrjRytaeC6kpoVaHSH0IgZfOudCL4LC2C/a0nM7jL+u1Xn36hFzM1ep89sXwi3pG3z75jk/Pn/GT8/v8dU3d/nx9T2+7Qzm63OGvC425EWhHl+e0uHLPG2e52nzIl+XV6f0eF0o3H424lWhAS9KtHhxWovXZ7T56rQOX5/W5esiXb4t0OfbPAO+ytTlVaoWzxMNeJ5gyqskC746Yc03J23EEeDxeaIpL5MFaDTnVaopz07q8TTNiIdplszGWyELMqRpuxZXt+txdYcRjbvNaTtky1CILVPRjkzH2TEabYLyqD6KSGv64/3J3+WK2bx/h7bObzBwWIDtUh1MF8/HwldDhEXHFcY4C8GWJfq4rDbDdbU5HhttMPTXxjhAFwM/HQz8ddHyWoS2lya6Prro+uqj52eA8TJTDDfZYrnLDesdLhitMEfPWw9dV010HQRgXIiB3QJMnbWwXGyEiZcBZt6GWAaYYuJjgL6nEIzRQd9bC0NfHfQWa6ElqIluC1joo4mWvybaAVro+gvfz4RFbjpoeWhguVIPjx1GrA23Yn2UJeujbVl13JaVMQ6sS/HAP8oOuz062O7SxDPIhDXHLNkeaUZguCUeYda4htniE+6Az14Dlm7TZMVWLVZvN2TzPkt27dckM86cjlNO3Dljx8s8Lb7PmsdP+Rp8V6AnnmJ8WGLNw2wdHp6cz93U+dxIWch0shZjCbrIo3RoCdLk2gFtKrfPp2T9f6Rg0284ufJ/JSHgfyTF/2+4uOU/cD/HnicZ5jxOM+FushHqSG0UERqMJhgxmmDMaLwJw7FGqI7rojquxViSnqj43c03F3dgn5w05mm6qfjnb8fpcCNGm7tJRtxNMmY2Ro/xY5qow7WYjjFm4rgxE9GmjEaZIgnRp+OQFj0hhkgjLZAdt6Q33JS+MDMkkU5I4vyRpaxFnbOD6VNbmSlcy8Tp5YyUBTJau57JhnBmrmQxWZeLuvYUw7V5qC5no7icJR5rUFZfRFnZgLKmCcnVCiTXqpBcr6G/pRJJRymq/jMMSvNQK7OYGkhnrD+BgcbjjDfHM9sSz1R1MMMF6xnMDKA7yZ36xMUUJwVyLHwpB/esYf+GzezdvI59W/wJ3+1KYbQnktJ1DF1cTcMJZyrjnKg/GcBw5Q4e9xzlSV8YD3sFhU2wyPPJjt1LgJcXXos34Oq9m8W+O/H2+wJn9x04uB/Czv0odh4x2LrH4+CejG9ADoErCwlcmY//siy8fTNx80rD0SMee89wHLwPYO21FXPPDeg7rsbUdQsO3odwW3IU9yXH8FgaheeyWHxXJuK1PAYb94MYWG/Fxe8IPsuD8VsexPK10azclIbn0kSs3KKwcovDxi2BxUtzWLKqADffE9h7xuDklkXgskrWBp5hzdJwctMT6GjNoKstno7GeDqupdN+LYWWukTa6pLobkhC2hjDeG8UN2Qh3FYc4I50L3elB3kgO8wj+WEeyoXE9T7u9e/hXv8u7vbt5E7fdu70buNOz1YedG/meec6nrQv5VGrB4/b7HjSbs6TDmOetBnwtNWIZy2mPG4SINKYZx/m6XUT8XMPGi25edWWiXpHRuvcUdW4I63xoq/Gh+4qb3qq/OitXk539VqaS9dTkbuKcxnrOJu+lZKTu8k/GUZWyhEyT4SSmx7JqZwETuWnUlSUw9mzZyg5fZaikrNknq8lrbSJtPIOEku7SCzrJ/GijIRyGUkVUk5U93PyUh8ZlzvJuHSdrKpGCqquUXyxjpLzlZy7UMqZ80WcKkkjsyCW1JxQsvJ2U5AfyqiymT8KyuK7b+cUxp/+pDD+p/dv+ePH0MvP38wFXX4VeOFnYT9+bgSY/ONPX//5iPD4/3ZgfPuKm2oBJnqYUPSItTq3hqTcVPYwI+9mRtHLtLwPtbRHVByFdK5aKWdUIWdYLuwhqsRdxDGlhBFVPyNKIW0rYaKvk8n2Wq5mHSJ/vyPJm0yJWmNN6p4AMkK2IblaxYRCIlragmU6Z31LmB4UwjddjEmvM9TTwEBnPQPt9Yz1tSLsWApXZoSqmImhUSZE0JwDRkFhnIPGud1GcZdRsGEH5qxhobBaPSjYucOMC4Cp7GWkr47mqzkkpu/EY6PQ1WaI7VZN/HfZcupcEtOjCm4ODjEtdNWAkAAAIABJREFU/D2CQjmmZHJUsObnVEwRCAXVUzi7J6SPP57gEwqzhz6CqooxQQ0bmqsqmh1WMarqJjVnP/sjHdgVakFMwirUqjZGFc00XM0nNGE1qw9bs+qgNUm5++jqqWZY1iWqjKNSQVVUzAGiqCYK6qGgsM59Tvg5/nrUwkqBAMzC68oPYCmokgKAKmRMC8/lgposvC78d/BBYfwFGP9kS88pjJ3IOrp+NQIwfrCjf2VJKzq6UDWPoey/wuhwE1Nq4X3tZFoaz42ePcy07GC07gu6L/ghbUxjuO8qY5JuZgfGuDE8xezoOIKaOyjtoV+oymnrRtErQT2kEkcExuFBxgaVIlQK96XFwItw/UW8APOn0IuQkJZ0Ns/V6rx6wttXTz7A4iN+eP2Q9y8f8fMLoYfxBt++fsGPz78UgfHN17f54c1t3vUf4YcaE76rNuDbKn2+KtfhdakWr85p8fqsNm/O6/D1eT2+PqfHV+d0eSMka8s0+apMg2/KNPmuTItvL2jx9oIub8/p812JHq/ytHghqIbpxrxIN+FlugmvMs15lWnBy/SPY8nzNHOepgg7j7rMHtdk7JgOiiP6tO/R4+pWPZp2mXF1pxkt+2zpC3VlONQRdbgtg6FGKIM1GAzVYjjSgs4wB9LWGGG36N+hp/0PmDguwmmlETZLdLAO0MZxhRHu6yxwWmks7jI6BBoijNdmW4yX6omj56OFob8ehgH6GPjpoekhqHxzYxRghONhX5YkbmJD+m4WBy3BIMAIXXcttO0XoGs7D33b+WJy2tBJCyM3IYmthZ44mui7aaLnMTeG3toIIyiOCzw1+cz1MxZ6fY5egAaGS/XQ9zdCx1sfLU9NjJZq4brDhGWHzVh7zIZVEbasiLJnZawTa5I8CIiyx26PLjY7tXDaZ0BAkBEbw43wCzPBJdQCzwhHVkR74LNdn6VbDPDdaITnVisctlhhsXYBfps/52iwJhcT9FBm6HIrQ5OnWTq8yjcTd0lvp1vzMN2QJxnaPMnQ5WGGHndP6nMrzYjZVDPG4s3pCdamcdd8Lm39DVXb/o6Stf8zBav/PZU7/4GBOEPx73mda8GX6SY8SDFmNs6I8aP6TEeYMhtlwWyUJWNHjBgJNkC6ez7K/Qu5l2jFvSRzpmP0mIrT5c4JU2YTjRiO0GQwXJPhSH3UsaaMx5kzHmfBhFCsnGjPaLw98ihbOo/acC3YmqtH7GmJ8KQ5cjHXjnpwNcyd9oglSJK3IM88jCwvguEzCQyVRKEsPkp/SSitZ8JpuhhP9/lcFKfPIj9zGun5fPovptFbHU9fbQx99Sn01J2ip7ac7is1NLcV0dJ6nva2Ktpaa2hrq6St9Syd7Wfo6ThPX0cFko5aFN3l9LQW0tmWTXf3CfrajqBq3oaqdjmScx605rlyMdaarIM2xGxzYvcyC/avdWfvKldid/pRnbyFa+mrKI1x4GysJQ153kxX7+d5VwRPu8J4JonmoSydgaY8gndsxNs9EGf3baL97OG1By+vfXj5HMF18TFs3SKx9YjHziMZJ09BXcxlxcoiAlfk4xeQwZKl+SxdXkBAYC5+K1PxWxuLW2AQZp5bMXDeiLHLDuwXB+PqdwwX30jc/WPxWXEC35Wp+K8WoDAWC+cDeC47zuot8azcEMny9dGs2pqK75oUbDwFYDyOuXMUTl7JLFl5Cp9lmVg6R2LrnIrn4iICl5ewYnkcX+w8yKVL+bS35dLekk5rUzotTek0NZyk+UoGHdcykLSmMSZNYVoZw6zyKDOyEG7IwrmtCOeuMox7qlBuy4K5LTvEHdlB7sj2c1e6lzvS3eIIfY+Pu3fzqHs7j7rX8bB7KQ+7PbnfZse9VnPut5rwqF0YY5626PGiTY9XHfq87NDjy1Zdnrbq8+C6EbcbzZhttGWiwY7Bekektc5IahyR1DghveSK9NJiuit8uVLsTVWuLxcy/DmdtpSCjA3kn1xHfvp6ck+uJz1lHcUF+ykqCOJ0SQRnz8ZRXpnOmdLzFF+oprC0jpxzdWSdayCz9BrZ5Y3k1zRRcKmB/KpLnKo6R3F1AaerTnO28iLny6s5VypMBafLzlFYlk9eeQbZpQnknznKqcIoRlXt/OvPb+GH7+FHoUrnNbx/LVbs/OHnt/xRSEKLYZj/rwLju1fcGhdUwm7G5YKq2MuUrIub0jZmJC3MyjqYFSxmaRcTsh4m5IJ9KUUtAoWUSamUSVkfY8INYmUng4o+hmUypuUK1G1X6TgTzakgF+I3mRCxzp7csE1kHN1Ff+NlxhRSxlSDqAeGUIvAImFqQMKEqodRWRvDfY0iMMqbqxnpaWRC1im+LgCSGHz4YJMLythH2JlTyea6CT92FApfPzkkZ3xwkLGBEfH7jaukjMkbqb2czrbDnrhtMcFiswE22xex9Zg/Le1V3B4e4YZ0WLRIBUt7fEywl4XqmiFmBGj8oCgKCuYviqIAcb+CR8EOHhES22o5s0NCulzJqFJKxaUM9kfas+eoGRExAUg661DLupD01pFWcJh1IfYsO2DG5iA3zpenMKrqFHcPxxUycd/wYxhJtOk/AqMAhL8elQz1gExUVycGBFiUiTP5CzDKfwFGwZJWKxTi+yAoyR8VRmGPcbCv90P4pQNZRwey9s4/jfBxhwCMv7KkBYVRsKS75AwrhLvYfcyqW5hVFHFfGszttm1MXd2FouYAvbV7kbWdQdXXJlb5zAqwODzJzMiIuP+p7GtD0tmKrLuHAYlMfN9FS3pkiPHhQdGOHpBJxKBLT1sLwswpjR9CL0KtTkcz0q6Wvw6Mrx7w/vlDfv7yEd98NSsC4/uXL/j51UPefHuHd1/d5Ed5CO+vGfN9oxZvm3R426jD22s6vG3Q4fs6bd7W6/KuTp93tXq8vazL2zphdHhbpyXOuzpNfqjV4t0lbb6v0uXbcj2+KTPg2wuGfHPOkDen9XldLIwRr4tM5vYg8014nm/Ks1wTnmaa8CTVmElBeQrWon23JvWbNLi6zZjuw850HXKmP8QNRbgXqjAPBsKd6Q8you/gQgaP6jAYYUbzIUti/BZht+B/wEjvM6w89PHebIfvVgd8ttiLz702WotJaSt/bVxWm4gw6bjKBMMAXRw32WC3zgrr1RaYLjXEZImRmHrW9hTATg/bVTYsjlzJ+tz9bM8/zKbUL3Dd4Y6+l64YgJlv+g9oWPwjmhafoG0zH02bBWhaz2Oh1WcstP4MDbvP0XIUgjELMPDUwnCxAI06IhTqeC9E0+tTNL0+Qd9fgEQj9Hz10fbWxGyVHj6H7FkX6cqacAcW7zPCL8SKpVGOrIh3IzDBA98IB9yDLXE7ZIHXIWOWHTXBO8IK9wg7PEOsWRFkxc595uzeacKKddp4rdfHZr0+jlv0WbxDD+/1n7Bm499x7MDnZB36hL5Ma2by7Xmca8vDE8Y8STfgebYBz3MN+VK4C56jz6NsAx7nmPIwy5LbaRZMJZowelwIoGigiNBhJMmcyTQL7maa8WWWEa+yDfky3YCHqcbcTDJjJsqE8VBDxoINGAs2RrVXD+VeXVT7dBgNMuRGlBU3ogRgNGY8zoCJBGNGog0YjNJnNM6MkThLBmPMGUmwYSjOBlW0NYoYOyTHHeiL9aAz1peGCF+uRq+kIXotDdEbuBq7mab4bbSmHqIzN4q+s6lIy3NRVGTTezaR7jPxdJxNofFsFvWlZ2g8X0z72Ty6zp+i43wWneUpdNdE01N3lL6r4fRciab3ygm6r2XR0ppBe2sB3a0X6LpeRlfTedoai2hvOUNrawWtbU10dSvol8uQDUkYnpUzcb+bkZESZuUx3G/7godVS7h7yo2pFKGI3o5roXbE+s/jsJc+BxZbErvem5xdgpLuSOF+C06HmHEpzoHh7LU8qNrFq7Zg3kiiea7IoT5fCI0sxcdlFS4uW3H22IOfbxCByyJYtUYAxAis3Y5j6RaHnUcKnn5ZLA08RWBgHsuWZuEfkEHAklxWrj5L4Opi/FemE7g1jYBNsfhuiMZhaQhm7gdx9I7AOzAZnxVp+Aams2RNLsvW5hO44RQrN53Ce7nwWjIrN6awblsqm3blsP6LfFbvKMJrRTr2XgmY2Udi5xqP75IcAgLzsXdLwN41BVePLHx8s1m5Ip2VK8KorKynqamC680FtLZl09RcwLXGQpquFdPaVIKs+zRjykImB7OYUqUwKUtkWpbGjCyRGXkMs/JopiURzEiPiSB5SxbGLWkot6RHuCUJ4nZ/EHf6grnTH8TdvoPc69sr7kLe79nAva5A7nf586Dbmwed7jxsteZRqxmPW4153GrAk1Z9HrUYcLfJgNmrRkxeMWPkshmqy1bILtsgrbJEUmmOrNICeZUtsipn2s+7UJNtx4VUOy6cdKE004uyHG/OZLhTkOpMfqobuSc8yU31IyctkLyMdZwv3kv1hQRqLmZSWZZL2YVTnC8toeRcMcXnijlz8TSllSWUVRVTWpVFaXUSFy+lUlGTTkVNJhXV2ZRXZ3OhOpOz1Sc5c+kkJTUnOFeTwoXyDMZH+vjDjwIsvvv/NzCOK3pEYFRLOxntbmam5ypT3Q1Mdl9lqvc6U/1tTEg6mJB2My7rQy3rZ1TWx5SkjylpF2p5G8OKNgbkPQzLlIz1y1EL/6OuSqf4qBc5Qe6cT/iC3upc5I2VDPa0MSKXM6oaYkwYUd2SMqWSoFbNAaha6Gbsa2Kos46hjnrU/c1MKLuZGJAyPiT08n1UxebCGnPQ+Kfnv8DjoIIpARiHBMAYRS1Ao1LOsKyJ7NwjBO60xXqdNqZb9bDcNp/kc8GoVG3ckA1zVzbBjBg2UTA2JmV8RKgZGhYTy6Kq+MGe/kVtFAMoc3uEAqgKqubw8AgTI3O1RTOCujk4TGd3FUdiXTkQaUZknD+1VUWM9vYwKG+nvCGDzcdcCdhvxMq91sSl7kLad4UJZZ9YbSQGXj4oiaItLaTZ/0sK44D0AzAKsCgV58+BUcGkXEhG/6lO58+BUehM7BNrdUTrub0D6Z9NO9L2NqQdrR+mBWlHM7LOZlR9rahVwt6iYN1XcUMWyoOu7dy9tg11zS56Kg7S35JCf2cN0u4OBoRuxhHhhKNaDCuNKfuQdjfS39GErKebQZlUhETxl4XhQREeR1WKuYS0UL8jdDB2tiNcgBG6G/u7BGgUdhgFhfGvA+OPH4Dx/dOHfP16hm9fveC3r1/zz18/45t393j39U1+VBzhfbMh33cs5F2XJj90afKuXYO3LYt4e30R765r8q5Ji3fXtHh7VYsfG3X56bou75t1+Om6Fu8aF/Lu2iLeXtXku3odvqs34Pt6E36oN+RdrQ7fVmvyTaUW31Xp812VMd9UmPL1RTPeXDDl+WkjnuYLlqMVs/GmDEeY0bFXn8sbNWncaUlPkBvSEE/koR7IQ93pD/FBdsybrmBLOg9pIT+qhzzcjKsHLAlx+xS7Rf8T5mba2PuYE7DDmRV7vQjc4ylCo8d6K7GL0TpARwRG26W6WC8TFEUdHDZaYykkpVeZYbXSDLOlxuh6aotj5GuI7QorvCJWsqXwMLuLQ9h36ggrjq7GxN+YBdaf8rnpP7DA7DdoWH6Crp0QhNHGyEUXQxdtNG3nMd/iH9GwnYNGfXdN9Nw10XXTQNdDA23Pz9H1/hQ938/Q8f4ck0AjjJeboBugg/FKHTz2W7Es2J7AEHuctuuKFTp+4fb4RzoSmOBJQLQbXqF2eIc64BlshUeYBa6RdnjHuuEfYs26XQYE79Albq8xB7dpsX6bFv47dFi914xle8zw2mmC1ToN3HcYsHK7BvEhBrSk2XAny5wXJzR5k2so7q6+KjDiZYEeLwt0xRHXE04Z8WW+CU+yjXmUqs+zVGOeZFryNN+eRzmW4i8Ej08s5PlJDb5M1+dJpjm30iwZOW6IIlQbSZAWksO6dO/Tpu+gHrIjxgyGmzN63Ap1jI14i1cdP5eWVieYMXXClqlUB9TJ9qhTnBhLcWYgzh5JlDWyOEck8e7IUpfTm7aexvgN1Mdtoz5+N1cSDtCYHExrejjXC1K4fi6LtsoCOmuL6azJpuV8PG1n42k/n0HT+RKulFbTUF5MU1U6LVX5NF88RVt5Ht3VWfTXpiCrj0daG4u0NgFpfQrdV9Pov5qP/OpZZPWnkdSdoltQvq7n0tZRSmtvK11KNW0D0/SP32H05l0e3J/ltvQyD+rieXFmK1+le/Jtgj2vIy35MsKcO8csaNuhR8kqXU4E6JG8xJCTy/UpWm/E6Y36nN2sT9VuczoO2SGLdWaycAm3a7ZztzmG1D3L2O63BD/HFXi5bGax1xcELglj8/oTrFp9Ahvno7j4pWDvfQJn3wy8luSwZFkuK5bnErgsC3//dJYsyWPFqjMsX1VMwKpsArdksPFAHtuOlLB6bz72/sdx9okjYHU2S1bn4RuYg9+KfJavKyFwfQkrN5awdE0ui5elsmRVKht2nGLX4Yts3H2OzfsqWLn1HJ5Ls0Q73M4xAQ/PdJYuK8TNS9ifTMHJNRk3jxSWLs3CzzeOqMizXLp8laaWMlo6TnG15RwNTWVcbSznelMFsv7LjA1WMTF0nnFVAWPSPCakxUxIc5iUpTElT2NSmsy0NIkZWQKz0lhuSGOYlUQxK4nkhiSCG/JIbsiiuCWJ4Y4kjvvSWO71R/KgP4RHkgM8knzB/Z6Nc/DY6cGDDicetNvysN2SB20W3L5uztRVM0brLFBWmyOrshBBUXLRGMlFA2QXDVCUm6CosKa31J4ruZaUnTDlfLIZlSdsuJRpz8U0K84mm3Mu1YbiJBtORpiTcMSMxFA70qK8uJC1lsund9NQGkJDeQy15cnUlKVSVZpGZdlJqsvSqC5LpbIikYpLMVTXHae6NpTquiBq6g9TXXeYisuhXKyJpPxyAmWXT1Bal0V5zSkmxmT8yw/fwQ9v/wowvuOPP38s7/7vqjB+DLp8ePz9e/719z/9xcyFYf6zrxUDMn/+uX/9w/v/yqswP/Kvf/hB/D5//P3P/Ovvf+bnt2+4oVYyrepmor8RxbVS2i9k0HPuBH3nU5GUnkRVlYv66hnGrp1j7HoZ6pYK1G01qNsvMdNxmZmuGiZ6qxjtq2K4r4GR3jbGezuZ7LzG0JV8ruV9Qef5MIYbzzDWVsV4bwtj/b2MyVWMKYYZU4wwJh9kXK5kUqlgTNmPWtErwuGkooMJSQtjvdeZkHaIwRwRGAeFnUQlauHah0rJqELJmFzoEVSgls9B44Swn6cSKmgkTA0L9rcQ0hlBrRphWCFB0l/Htv1euK3Tw3TVAsy26GK7ZSFnr6YwOtLFvZFxbsnVYjp5bETOyJiU0VG5mDoWUuITAoh+UBk/AtscwM3tEQrP1QMqhoSgylAv04ItrRJs8hFGx7qJTg1kT5gFkUlLKS5JYKSvn1FVH9c6znEwcQUrgyxZud+SXSG+VF/KYkzR+SeFVwy8CPa0oDjKRWCc20Ocq0Kaey5HrZIyMSi8LnztR2CUMaGQfrClFUwIwCgTFNe5II24qyqXiqEXQWEU9hgHeoW7zp0iLEraO5ibdhESJR0t4uk9iXhVRbis0oyk4zryvjrGleNMCilsWQ4zvRu41bSG+417Ga4+SE9NFNLOi/R3NdIn7Eh29zM1OM7EwAjCjXK1AIxdjfS3NyHv6RKBUQi7/BoYR5Ry8cqLYEMLyqK0u5MBWT9KyQdoFHcYm8Ti7r+2w/jDqwf89PwRPz19xDdvZvn+zSv++euv+cPbl7x9/4gfv73Nj4oQ3rcY8a5nET/2afNTrxY/dGnwfdsCvmuez9uWhbz7AI9vmxbxY7MWv23X5Xedurxv0+T76/P4rnEe3wtw2aLLDy1G/NBiyk/N+vzYpMF39fP56vI8vqnV4Psr+vzQaMZPTVZ8f8WCl5UGPDltyLM8BybjTFAdM6V9vyFXthnQvNeWzoPO9Ae70x/kQv9hRzqCvOmPDKAz1IH2IEN6QwzoD7em/oAt+x1/g6Pe32NnZ4qVhzEuq8zx2ezIkh1ueKy1xinQFI91VritscBphTGWflrYLDNA02OBCIqGAXN2tMlSQ8yXm2LkayAqiMY+Bpj5G+O0fzFr0nayrySMg8VH2XlyLzZrbVnoOJ+FNp+xyPITNAVgtF2AvoMGxi66WHobY+qpj66zBgusP0HD4XN0XBag5TQfTad56AvhGs95GPp8jpHvPHSFVHegEbYbbDBaYYhmwAJMN+hisPQz/A85YL1eG6sN2mL/omewLf4RLvhFuBIQ5cayaA+8I5xwi3TAMcIe72gXlgRbsH67JiFbFpAVZELSIQPCgvQ5HG7O9t2GbDxog+cua0y3WmKxzxWnPdYs36pB6La/pyvJQCxnf1lozJsSU14WGfOi0IDXRcLOqhbfFmvy1SkNXuRo8Sxbj+eZBnyVYcyrLHPeFNjxQqhnyjPheYYWz9I0eHhCm5uJegxEatIXoUFX+CI6j2rSHqpDa7AwenSEGNIfZc5Qoj0D8TYMxhgxGqvPSIw+E0mmTAmBqHhz1Mk23MxZzGS6B6oEB/qjbeg9bos82Qtl+gqkGZtoS9lGQ/wOWtNDaM+MpD0zmr78ZNouFtJae47Whgu0NJyl9Uo+TeUptJSdoKM8l5ayMzSWVXGlqoiGunSaLp/i+sVCOsuKUFQVMHo5i4m6ZNSXYlHXRIuPY/UJTFxJZ6ohl7HaLAbrUlE2JdP/f3D33kFRJuq67/3/1j13n7VXmBnHLDnnnHOSHI2IEUVUQFAQIybMCkjOsUkNDd3Q3XSTmiQohslBneCMOc6MOjO/W18z7r3W2vvUObfqVt3a54+3vqYRY1n+fN73eR7xIXplF+hRNSEdUyEZHEehnuLa0BW+7JUznJPJ1S0xfLXOnUfrbXiSZMK91XrcT9Ljx016fLPDgivbTOnbZEDDivmUhP6Juuj5VC2fT0XQIiqDl9ESvYTOdTp0bTeiM9OWyjR3di63JcbJGT9rP9ytlhPktZo1cftJiM4jPv40No7pOHkfxNnvGC4BJ/AIysc74CQBgafx8zuBl9cR/HyF1fQpPIRn0AkCok+QsKWQDbtrWJ1aQfCKs3iFHCMk5gIB4edw9z+Bq+8J/EMvEhB2Ed+Qs1qAdPE5grvfYUJjL7BqYw0xaytYsbGBqDVV+IScw83nJGaWWVha79X+eO6e+Tg4H8Tabi+OTvvx9DyCm+teIsKzKSxqoF1ci0h8lsaOChpaa2gU1dHaVo9S2cG4poPxkQaGFCUoJBdRdBWi7j3LSH8+GsUpNPITTCiPM6XM00LktHwfM4o9c/CoyGJWvY9rylxmFQe5qczjY9UxbvQd4CP5Pj4b2MtnA+l81J/Mx4rVfKKM41NlJJ/2B/Gx1JNbEleui5242u7AlVZHxhodGK63ZrDODHWVMeoKIwYrDBmuMGCo3JCBMlN6CsyoP6bH5T0Lqc4xoO6gMbWHjak6bET5YRPK8qy4mGtN3k5zsjebkbvVnv1bDTm3z4GqM+G0lGyguWw7DcU7qS/OoL44i8bLWTRc3k11yW7KK9Kpqt5ORfUaKmuiqK4LpbYujOqaWKqrEqmtSaG6ZjclddlaFXJ6vA8hPodHD+CxENY9d8P42/MfePNuJf3PZhdttu+/3y8Kd4zaG0ahXvCf5j8L8v4/ePOS/0/nf9Vl/eYhvL4Pb57z69u3vH4Ljx8/4drEEJO9lfRe3ErLXh9qk82pWWdNzRpzWtab07nJjP5UK3qTjZCmmNGbKtzAWCDZaUP3PkfkJ32R5wfSdyqUgYLVDJVuZax2D+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nk7QzgMR0d9JPRtDb18rosAKZtJn8s+lEJdkSkKhH6BYTNu0JYHCwmSuKPqa1t6MCDAsh3HMjqIaT/2EUjCv7/mEmlH1z7veB/rn3tWqxjDFF7x+QLpwc9DOukDHaL2W0T8ZoXx/DUqm2/1kARVlXN9IuIRxbRJ+kmX5JI9KuOqTiJvq7OugTC2tqCSP9Ym6MtDCrzGe6J5npziiudMaiqFlJT2UG8hbhCL4XWVsn/Z0d2ugeQc0UTD1as01PD30d7cja27RrcW3by/AgwkpaWEcLlYBDSrnW8CJE6Qjh3do/AyFTckTNqFqOqk+ijdTp7WjhPwDj3c/48e4XPLx9h+d37vLk0ef88uwJPH2qzdh6+ct3vH7xDb9M5PBbjyP024DClt/l1vwsMeZx6xJ+bPqQp+IlvJAs42WvDj9JdXklXcprhR5vlfq87F3M4855POr4gOeSRbyW6/PrgJH2+brPmJddhjxt1+Wb2g/4pv5D7jbO566gVEoMeNhryCOpMT+2W3CnzJXulL/QlTyfrs26SLdZodzlhnKnO9KtjvRssaF3qzDuKHZ5I011RJFmR2+yKV2bLaleY81W5/l4GP4FFwcTXPxt8IxyJCDeXTs23kaYuSzDMcAcpyALvKIdsfI1xthTl/kO72O23ISF7guZ5zafJf46LPVdhlGwEeYhJpj46GHqpYuhpy7O8U5E74kn8XQycSfWY5nowuIAfXS8dDB2WYa5wxJM7RZg6rwQK29dHELMsAwwwMhnGcaB+uh6LeZPpv8X/934/+QDqz8x3/bPLLL/K8uc32eZ8wcssP+LNuLHItIU40hjloXqsTRcj0X+izAJN8IoWBejgGXYRZrxwAnVAAAgAElEQVTiutIa10QrvFLs8c10wjXNEqddFtinmuOeYYNLsiF+W40I3qjL8lXz2LbDjKzd1uxNMycn3ZqkbbbEbbIiJNEE/yQz/DZa4r/JAq81urhGvUdgwjyyDrszJoS5F5vx/WV7vrnoxOMie95cNoWCxbw69Re+yftQu5r++KglXx435s5JM348Z8OzIieeFTpx/5yt1uwykbaAwe3zUG6bh3zLXxjcsQBl6iJkKYvp3baMgXRTRrOsmN5nx0eHHJnda8n1/cZcO6DDtVyhh1yfr/LN+eqUNR8ds2TygBnqvWb0ZpjQsV1fG/Qtz7JhcL8bA7ne9OUEIM4MRHF4DePn07hacohr5SdQNZxFLipAJiqmu7mcblEtnc11dIka6GyopLn8Is2l56ktOUtNyWmaiw7TU5jGlarN3Bat4KE4kOe9XjwUu/J9qys/dvjzpDeaR/LV3O1LZFacyIRkOxOKA1rTi1x6HqW8XHvrfFNcwMT5DEaz1zCS5M9XG4P4MtqBz4OMuRNqysM1jny3yobbqyz5Zr0Vtzca8O0uXb7YtYjZ7QvRbFqMcr0u7fGLaYxeRG3EAhrCFlIRuojyeBMurrJhk9tiMmJ9CHe0w9vcmRDHCHas2kfy2tNsWFvA1o01ODvsJSDwBN6Bx/AKOYFn2Gns/U/jGFiEm38BHu4ncXY9hp3zUezcjuPonY+zXz4xiVVsSe9kS1oricnVRK0uIiaxlMhVxQREnCM4uhDP4DN4BJ7FL6wIN7/zOHjk4+5/lpCYElasb2btljZWbWwhalUVXiFncQ84iYldFiZ2u7FyysbF8wjOrsextz+Gk8MRvDz24+OVzIED52hqrqejs4KWtgLqW6qoa6mhQVRLq7iZPlUPo5NqFINS2rqbaBBVUi+qoKn1Eq0d5xD3FiBTFjMwXIJ66AID8sOo+zKZVu/m1nAaH6myuNl3hlvyk9xQ5HFdsY9ZxW5uDe7mhmoXswM7mVXv4uZwBtdG9zEzksPVoUyuqXdyfWALNxXruCGLY7YrhNl2X6abXZloM2dcbMRUhwMzbd5ca/NmttWJay3GzLQsZbpBj+FSXSSnl1Kdt4ya40uoO72EmrOLKDu9gEvHF3P+uAmn8xw4eciL4weCOZYbwt5dnuzZ4cHxfWFUnN9AW0UanVW7aS9Lo0M7uxCVZtFYkkNDSQaN5ak0VmyksWIVTVVxtNbG0lYXox1RXRS19ctpqFvLrakaeHobHj+CR4/hiZDH+D2/Pf+Wty+/4fcX9/7N2PLO4PKfPf/fNL78/wiMj+DNA3jzjN/e/sLbt2958vgR06MDjHZVMiY6ycDlFBr3+lKfZkP9DjOqNgvtAfOp2zSPpuR5NG55n6at82jevpC6bfOp3TKfqo3zqdy4kLqterSkW9OV64nyZCSq0/HI8xOQHY9HeioBydkE5IXrUZftYLLxAFdajjHRfIKxlpNMtJ/livgCV7ovMSOtZEpSwYy0hmlpHVf7m5nuEzEj72BGLmaqT5guJga6mBiUMK6SapW2KcExrVRrlUptxZ1wIymYcAb7mBxWMN6vZrxvlFHlEK3iOpIPJuC6zgDzuHkYhb+HfawuydujkHRWohnoYVwp1zaszChGuaocZVo5yBXBIS6TMCrvZUJQ7gQzjVrOuHAfKNwGClE6guNYpdLG6Ai5hxPCjz8oKJ3vlEchgLobUes5dudGsjndhS17nOmTtaAZkjOk7qKu6Qwx6x3wWbWUoI0GxKc4U16Vx0hfN5MKOZPCLeMfM6GUI8y7j//+KcDfP4/Q2DOpEt7vQwBI4fMaeY92BHDUyKXaGe3r1QKjpr//74Cx8w9Tybt1rwipuBmZuFm7ihbURXlXO4NSMWOKBmYGSpmWHWJSnMyYKI4rnetQ1m1B2XyMgY5G+tplyMUS5OK51bb2HlLyh/O6S6yFxf7OTq3aOSncrAoKo5DH+cf9ogCJSlmvdg0tuKUFYNSolYwJNYpqBUMKqfZ+8e+Dux9+8zmP7n7Gwzuf8uDbL3j23Te8/uEer15+zZsXz+HZM3hxn59//YG3P93jlSaHV212/NRpxc9dVvwktuRJiyH3ahdzr3YRz1r1+LnLmNcSE+380mvI2z4Tfu034SeJLs86FvOqexmvpfr8JjcBpSm/9hvzplf49ma87bXgfsMSvqtdxJ2qhXxVuZA7tTrcrtXhuxZj7tZZ8tF5B9o2/gXxZgEeTJHvcESe6krfNmckm23p3mSFZLMlsq1uSLe5INlqi2SrObLtFnRusqBitTUpbovxs1iIh5sVzn42OAVZ4hFuj2eEA5ae+lh66GPjY4yRy1JsA0y18TdGHjosdPgAy+Wm6HgvQ8dXB5NwM0zDzbCMssRKyGAMt8DMVx9jbz2M/QxxXuVKRHY8CcfX47UzBMMIwWmtg5W/CTbu+th5GmDrY4iFtx5WgcYY+ephGGiAeYQ5jisd0fXX5W/2f+NfzP8bH9j8STvz7f6MnudCjP2XYRyki3uSC+F7IvDZFYDJSkv0I41Y5L+YBV4L0PVbimmwPi4rbXBfZ4vvVgc8UqxwFMK8d5jjvtsWl53mhOY4sTzNguVbDQhfv5hdOU6kZdqQut2EHanmpGa5szrFjvCNZoRssiBgsyXBW63wWquHZ8IiHEP+Ba/Iv1B82IrRS458WuLJoyp/HhY68fCiDY8LbPj+nBlfnjDiy+OmfHXCnK9OmvP1CVPu5pvz/Rkrvj9lxZ0TFnxyyIRbB82YzjFhNEOfYSFIO3MZyl2LUWboMXHIjqnDDswctufaIRttDeT1XDOuH7Bh9oAdNw7Y82meM1+d9OSL457M7HNEkWpG1xZTxNusaU91onmnDy1pfrRlhtCRE4n4YALiI2vpP5vKcEkuY9XHGK8+yWhtBSP1DQw2tKCsa0VR30l/XSf9tZ30ljfScbGUjvNFtF/Ko+tyBsrSNGaqt3O7eR2POiJ40eXBTxIHXkqceCp25WmnFz91evFC7McjcTB3RMF80hjOZ62JfCLawkfNO/m8LYevOw9zK3876k3LUSd48vE6fz6KsueLcCu+DjPnuzgb7sRb81GUCR/HmHIz2oBPVuvw2aZFfJG6hC92G3J9lwlj281QJJvSkahDffw8aqP+Skn4e1yMXkK61weEGf0Lm4JdiXR1xdPChUDHMLbEZZAYkUn6posczmwk2CuT8KBcwkMPEhZxhKDwPDx8D+MdeAa/wAv4+pzC1eM4ju7HsXc/jp3ncS0wrk8VszWjm63pnWzPFLNiQyWxiWXEJJYTvaaC5bGX8Qu7iFfweTwCzuPufwFHz9M4eefjH1ZAXGIDickdJCa3E7euDr+wC7gH5mPvcQgLp2wsHPbg5H4IB6cjODgcw9npCB6uOXi6bSYhYRvl5aWIWssQtRXR2FpKfUsJdc0lNLVVIO5toFvWRGuXAJGl1DUXaz9f31xBbVMV1Y2V1LVU0dxRTUd3FT09ZcillxlXFTM9WMBVVT7XVfu4od7HR8P7uDW8l9mBdG6oMriu2M1sfxaz/dnclO/nhjqX64M5XB/cww31bm6q07ipSuW6MpnZ/iSuStcwIY5jtCOAoTYPBpsCGayLZLg2mtGGCCZEIUy0BaJpXs5gbQSyskhExSHUX/ShvsCL+kJPqi+6UZrvTEGeGxcP+3HpUBjn90dyal8Ux/eGcTI7nPMH4yg8spKq0+tpurSVjpKddJena6ezYjdtVZl01GTQUplCU8UmmirX01C+hqaqdbRUJ9FSvYHmmg3UNqygvm4rN6aa4Nk3c8CoXUv/qAXG359/z6/Pv+f3Fz/8bwSMbx/D20fa3Mff377it7c/8ezRj1wdUzHRL2Kyt4qprkImWo8xWLGeljx/yjOsuZxiQGmKDtU7dalL16VhtwENmYZUp+sh2qlHa8oyRFuX0rhxEY2bl9C23YCuXaa0pxrTlmKEaKshLTuNacw0pS3bho59znQf8qEnL5De48uRnQxHfjYK1cU4hgpXMVySwmDxdobL0hgsy2C4OpuxhiNMtOQz2XaOqY5LTHddZranguuyWq7J6rgub+b6QCczyi4m5BLtfaVmQICHQYTMSOFmUQuM/SMMygcQddcSsMEF2zU6GMe/j2HM37CKW8yh4zvolzWhUUu1/cpT/UquKQe5rlQxq1RwXdXHhLQVjUysVeqEvm0hs3KuRlHNtFqtdTMLuYnC+lloUJkUwrEHlVwdVGlHqFScUHXSJykiOyeMlHRHktOtUcia0Qz0oRmU0CutYPU2D/zW6uKzbhnhm63JPrIBpaxN+/MSjEfaETqgBdORYg78/hkO/9OPtaqj8DXCLapMC40CMI72S/6YXkb7hZFqe7/H5HJGZEKmokS7gtb2M3d30icWI+voRNregayjHYXQ+yxuQdndjEbezLS6hCuKM0xJ9zMh3oFGtInhpm0MtR5A3VGEorON3vY++v8ARkFlFEZ7EykWa800gsIoQKRwY/nvwDgX2C2EeA8r5VplUYBFQXEUYnYEaBRgUaNWMDLQh7K38x+6pAVgfHj3Uy0wPr73FT89+A6ePOD1L3d58+Ipvz8SqgHv8fPbH/n9l4f8pNnP8xYHnonseC6y42mzNT9UG3H78mLuFi/mh3IdntQZ8arZjF9aLXnVasLPHWa87jTjVZshL0T6vBYb82uPGb/3mvO71Izfek34TWIBEmt+l9jwsFaP7yt0uV28jM8uLuHGmUVcOfYhs6eXMnVMl+6UhVTE/jea1i6kfb0R7UkW9CQ70ZPsSPdmWyTJ1vRstdLeNHZvtKVzkzkt63Rp32BAwxpDCmLNWG8/Hw/T+Tg4mGLjbopjoDkuIVb4xjjjFGyJpbchVj5GGLosxdRTH2N3HQzdlqLjtADLQGNM/IW2F2Ns4+ywjrHGJtYWy0hLTIKN0fNahoH7Moy99TFfbo5ljC0uG73x3bEc940+mAnvBZhg52uCtachVt6GmHrqYR5ggp4Am2HmuG70JiQjCvctfhjHWPOvTu/xnt2f+cD+Lyxwfp9FrvPQ8VqEQaAubkmuhO+JJPbISnzTg7Fca8fi5br82fU9/ubyHjp+S7GNtcB1rQ0uay2wXamH7WodbNfr4brTAs80C0Jz7Fl5yIUkYbJt2bTHllWb9VmxbhkJa5eRuted9WmOJGy3JWKbNYGbLQjZZo3/RhM8Vi7BOeJvOIb8ibDYv5K67n0qMvW4dsaej04ICp89N467MHHYjtkjFnx53Ig7+cZ8e8GeO2et+eaMNd+dteFuvpUWFqeydBnbrY8m05ixPeYM7tFFmbkMRaYuQ7mmTBy151q+C7MnHbmaZ8nVQyZM5xpw9aAtMwdcuHbAhY+PefH16UC+PBXE1QOeDO92om+HPdKdzvSk+9KeGUPH3ljE+xIQH1iF+MgaJCeS6LuwFVVJGkOVWQxV7WWw+DBDJScZrjjLcNUFBqsuoqq8wED5GfqLjiI5m4307F4GLm1lrGQ1N6qSuNOwjh+ao3kk8uF5uwPPO6x5JXHmRbcHz8TevOrw5nGLJw+bvfm+xovbJZ7cLQ7gu8vh/FAYw/fnYvjsQCA3k/y4leDDl6t8+SrOjS8ibPks1IzPw035KtaKz2ItmQ03YibUiImgZcxELGIi8s98smUJX2Wa8UWOPbdynZnMsUeRYYJyrwmqvYZ07DSgKFGXZPc/E6D/fxNqb0KgnSMelq4EOocS7buSSPcEkqN3cXTXeVYEbCXSexNRAduJCk4nIngv/p6ZBHgfwN8nD0/PPNw883D2PIad+1EtMIbElbM5TcqW9B62Z/ayY4+UlRtriE2sIGZtOQlJtcSurSE0rhQX31M4eeXj6nsOj4CLeASewz+8kNi19azd0k7Stk7WbBYRGleCi98xHL3zsHLJwcJxL07uR3B0PoKzyzFcnA/j5rIHX6/tJMSnUlpShqi1gpbWAhpEBdQ1X6Su5RJNwl1jdwUtnaU0iIqoaxYUyELqRUVUN9ZQ2SiiqrmdquY2yhtbqGhspKa5gSZRPV3dzchlIoYUVVwZOsLV0Tyujhzi2vB+ZodzmR3MYXYgR6s4XpfnclN+kFvKfdwayOaWKpubqr3cVO/lhnovs+osrqp2c2UgHY1sO8Pi1QyKolDVJzBQnYS6ejODdZsZbNyEqmkT/fUpSKrT6RBWx5fXUHQmhsJTURTlR1FwNIKLB8MoPBBFYW4sBdnxFOxN4MK+VZzaE8fJzGjOZsdxPieOS7nxlB5ZQ+O5ZNoLdtBVnEZXRRrt1al01OygrSaFlspkGso3U1+eTH35dhrKd9FQsZv6yt1U122ltjaT2SnBJS3kMD7U1gMiZDI++16bp/jbs/v8/nfROf+Zsvjuvf8aCqOQv/jrY37/9SnC3SNvn/Pi0XfMaIQVYCdjik4mBzqZVDQzKy9koiufgbq9NOWvpuZwJKLj0TTnhdF0ZDnNR0NpzgtBnOOGJMuOzl3mWjjs3mVCl3BnlbKMjs0L6N66EMm2BYhTl9K6S5/ODBPa00xo3WGKKNWUlu0mdKSZI84wpzvTHMkeS6T7nOjZ54LyWADqU2GozkQhPx2D/NxK5BcSURRsRF2yjfGKLK5U72ey9gDTzXnMdJ5msusi45JSJqWNTPR3MimXMqmQMqXsZkIm4Yqin8H+LmpEl3CKM8Vy5RKMEz7AZMUHWCUsorLlNHK1iKGhLka1bm2h91q4PRRicfqYGZYyNtCOuqcVTZ+Uq0KkjloYARYFBXJoLmBbeKqGmVLPZUwK6+NplYoZlWouf3JAzIC0lGN5CaSmObJ1pyXy7notwI2rJPT317B1z3ICNxjhvnYxgRtMWZsaRE9vPRpBUf1DGRRUwnEh9kiAv39aP899LLz/jzOnIM4piWNyAYz70MgFQJQw0idhtK8HzX8CjCrhhlHINuxunVs9d3Yja+9B1ipBKuqgv12EQlyPuqeWCWUVE/I8JvsOMiXNZbR9N6rGNFSN+xkRFzLQWYusQ4ykvY++zm4EFfE/AmOX9n3BbCMAo3CDKtwvvrthHBMc6ELEk3DHOqT+N2AUwHFEJddC47BShqKnQ2t8+faLW9pIHa3C+EcO4/OHt3n7VFgjPOT16zv8/PQhr+/d4/UPd3nx8w/wyxN+0hziebMLz1rceN7ixtNGZ36osOZOgSF3Lunz7UV9HhSb8KLKhtf1DvzUYM1PjVbaeVFvyst6E16LLHnTasGbVnPetJnyps2E39ut+L3NljfNNtwvNeSbSwZ8mq/DjaO6XM8zZCxbh+HMZfRuW0jtig8oj/4b9SuX0LTakPoVRrSus6J7sz3iTdZaQBRvMUe8zpKOdeY0r9GjbuUiahKEVZwupyKMWGn1Hs5G87C0McTUQR8HP1MtMAav8iJ4tTeOy60w8zbA2EMXE0897Ri5L2OJ7fsYey7DJsQMmzAL7GNssY6ywj7eHqtoa/QC9FjsuRgzHwPMha/3FVpblrLMX1/bAuOe5IVnohcu0Q44hFhh42uKrb85ln5mmAdbsNhbj/mCyhhrh3d6BF4ZkTilBGGd5MEi70X81f7PzHN+HyEwfIHbhxiHGGKTYIPHFm+iDyYQf3QNgXvDMVtjy1+8P+RPru+xOGAZJhHG2K+wxDpaH5Pl87GOWoRl/CKs1+vgk2ZJ+D47Np/zI/VCACn5nqzdY0No0jJCVi1h+aqlJO2wZkuWC1tyPFmT5ULULgfislwJ2mKB11p9nKIX4BTxAc4JS/GKfp+N8f9KScoCpFkmDO5zQJXjinKvIzNHbLhz2pR7F8z4ocSVby7aa8HxfqEL9wvd+Crfni/ynbiyzxJ5qh7ynYZIM3To2L4ASdoyhg5ZMXHCkamTjkwds0Vz0ISxXAOmDhoxe9yB2RNu3Mx35/MLftwpCuF24XJunvJl/JAryj129GfaI8/2ondPKD17QunNDkN2MIq+I9EMnE5AdX4lQ0VrGCtfx2TNRsbLNzFensxE1TYmarYxWrmJofIk1CWrGCiKQ3ExnOHiaK5WRPJFbRQ/tq3laWciTzqiedzuz+N2F550OfO814fH3QHcFy/noSSeB+I4HrbH8aAhiu+Kg/nhQjB3D3nwdYYjX6XYcnOVId/HufAgxoN70S58G+3AR0FGXA/S4/pyAz6Ns+TzlXZcizBlPNCAUT89xoIWMhU5j8+3GPJVugWfZ9tzc78A1XZojpkzfsacqYumqE9bU77TkA2e/51g878QZGuMn6093tZuBDoFEOAYQKiNNytcg9mzahvrg+KJ84gkwi2WcI9EwjyT8bXfjK/jdjwc07F3yMTRdR/2rgewcz+Ci/8ZVmxoZX1qD5t29JCS0UdKupTErc2s2tRAXGI18etqiV9Xr4VCVz8hU/EkLj5n8Astxj+siIDwQqJW1bByQwtJ2zrYsF1MQlIDLr7HtAqjlXMOlo7ZOLvn4epxDA/P43h6HMHbM5cA3wzWrc2msKCM9vZarcJY33ye2uZzNIgu0tJxmbauUprbi6hvEUDyEg2iQu1UNlVR2txCRVs7le1iytvElLXNPctbOihvaaOypY361jp6egpQDZQxNlLOpOYyU6PnuTJykpmhPK4OHuSaKpdrAzncVOzjliKXm8pcbij3cX0gl1n1fq6qhFiffUwO5KDpz2KiZxtXOpMYb17PSO1mhqqSGaxOYaghjYEGIZ5pP101R2mtPExN+XYqirZRdmErpae3UnJiGyV52yjM3URx7hbKD2zj8t4NnM5Yw7Gd8eTtiCE/PZ6T6bGcTIvmTGYslw+uperYRlrOb6ezbAdtlcm0V6XQWSdA4w6aKnbQVJlBffkeastyqCk7QHXZQcoqsqisPMTMhIy3z+/zm7YGUIBFIVZHuGP8gd+fPoLn9//3URh/+/Upv/72lN9/fQKC2vjmMa8e3WV2Qgi2Vmr/gR0cUDCsGuCKEM8il81BVl8XM7JOrvaKmJW2cFPWzLXuWgaqzjJ4eRf9p1bRstef5t2etGW60pZuQ+8eWxTZNqhyLBnMsWAg14aebFvkB5xRHHBBsd8VZa4r/XsdUOc6MZBjgzzLjL4MQ3p3LqZz24co9hozdNgOabYFkr2WdO6xpjXTBlGWPR25boiz/ejKDkScG0jPsVBk52KQXlqBvGQzIzV7GKk5hKb2BOMt55iRXmas/SIz0goGJcUcP70F11g9rapoEvMhptEf4Lxah47+cgaG21EPdTE02ItaKUM1oGBoaJDBkUFUo4MMaNS0tzTS29KCsAafHhpmUiUEmw8x8YeJRyMYeQY0WoPNxNDgXCOOcpAJ5aB2XT05KGVooJ5zF7awebs9ybts6RWVM6mQManuQdZTRcaheII2meIu/AO3wZiwdY6091QwohJc6TLtKlmbZaldO//jreI7WBSA8H84CgEW576fcaWwhn6nMvbMqZZyGWPyfgSFUbhjHOzp0YZy93WLkHa0Im3tQibqoV8kRdkmQS5qRNlRgbq7iFHZWcb7djMqyWCoPZOBpmwGmo+h6SpD2VaNrE1ET4eEHvFck4sAi4KaKGtv/ztwFP9x2yjRhsZrTUt/Vw0o3DJqBgf+7X5UUBu1ACkojCq5FhqH5FJtBqNww3j3sxvcv/MZAjA++fYLnn73Ja+e3uU37RrhPj/99AXPH97jleCS/u42T1/c47efnvBy+BBP6l153ODJkyZvnjV48bDShe+LbPmh0Jr7BdY8L3XkTbUHv9V68UuNC7/UOvFLrSM/19jxut6en2useVVtwctqM17VmPFznRmv66z5uUr4Wiu+P2fKZ3n62iy9a/vMuHnIgfFMa1QppnQm6lK/Uofq2CVURi+lNs6A+hUmiBItkaY407XFltYkE9o3GNORaErHOlNqExZTt3oJlSuWUBSry9FQA2LM/4qz8Xys7UwwczTAyd8cn0hHQhP9iEkOJTjRF6tAU4y89THzNcTC3xgD16UsNP8Lhq6LcYu2xyHcCvMgY63pxTbWFotISwxCjFjguQi7YHPsAsy04Djffh7zHD/kfYcPWOyxBNeVrsTsiMR7pTu2gRZY+1tg5meGdYQ91vEumK9wwWCFI/YpQbhlRmnHe080ATuDsYy35j3n9/jA6T0WeSzAMsoc6zhrbFfa4bzBjZA9EUQeXoFHWiCW652ZF6zDvICl6IYaYBZlgmWkAYZ+H2AZsgDb2KVYrl6C40Zd4g+7sK0gkJ2Xg9hy2oPNxz0JSTbEJW4+XglLiV6vT3K2G2nHg9hyyJdV2a7E7HYifKcdPuuN8U0yIXCjOW4bLXBcuZTguPfZsXY+pWkW9Ox1ZmSfG7OH3fnkmA13zpryXaEF35e6cq/URQuOP1x25btLznxX4Mmto3YM7zZGmqJLz3YD6jfPp1uIxTnmwkS+O/37zBk/4cTIEVvkewxR7jFg8qg1ty658GmJB19V+vNNXQh3aoL5sjKQm0XezJx3Y/SEA4NH7Rg56sRgtj2yXRbI0iwZPujG9Okgps8EM3UukOmCIG6Wh/FFQxy3RKu53rqKG20ruN4WzVRDION13ozVujNR68pUnTO32n252xXBE+ka3gyl8svgDl6otvBYsYYf+yJ5oo7lxfAaHg8k8qNiKz+OHeXFldP8NHaC57J9/FidzCcHQ9EkWjIUpsO1KGM+jbXgXpgNTyIduRdhw7dxNtwMM2B6uQ7TYXrcijXn43gbbkZZMRNqiSbAGE3gMm5vtOaLzWbc2GTI9FZDRtMMUOUsZfKSEV+LXblaZ4z8oiHNR63YFf0h4fbvE2xvRJCDPcudPAixdyPEwZV4OxfWODiTujyIlOVBbAhaTqx7KNHuKwl13YCX9Tq87Tbj7piKo1MGDi5CvE0Wdu6H8Fp+kYiV9azaJCiDnSRt7WJzai9bdklYn9LOyg2NxKypYXlsCVGrqvEOvoCT10nc/M4SGFFKcHQpgZGXCYuv+AMam9iY2qWFRq/g09h5HMTSOe6diXgAACAASURBVBtLxxyc3PK0IeIeXkdwdz+Aj2cuwf45REdkcPJ4AaKWP4Cx6RJ1jRdpaCmgpb2YlrZimkSXqW8qoLbxEvVNhTQ0F1LRUkxJWzllndWUddVTIm6iqKOZwnYRxWIxJV0SSrt7KOuUUVYnpaZFSo9CzaBmANVIK0OjlYxqLqDRHEczup/R4SymBw5xVZHHVcVhrioOcVW+n6vKXGaUggN7D7Oqvdq53ruZm+1x3GyN52bLCq43rWK6fg2a6kQGqzcxUJ+OrHYvnZW7aavcirh6F22lGTReyqThXA61+fsoO5JF8cEMyg9nUp6XweVDOzmXnczRXWs5unM1eTsTOJwaw4GUSI7sjOZERhyXD2+g7lwyjQWbaCtLpb1iF22VGbRV7aG1JpfGylxqy3OpLjtAZdkhiov3U1Z6ginBJf38Ib++eMBvz7+D50JN4LdzauMT4fb9AQih3f8TpfG/hML429tnvP316VzTi7CafvOQV49uc31SzZhaxqBChlopAOMwo/IJRuRjDMlGGJYOM9Y3zET/MFN9aq7IlMxI5Vzp6WNG2sSV7lLtilhVfZjmYxuoPxBLXXYI9Xt8EeX4INrrQfNeR0S5trQfdKTzoBOdBxwR73eg56ADPfut6TtkTd9Bc3qy9enLWMbAXuEvvTFDBywYOmTJ4GEbVIdsUB9xYPiEG6pjzqiPeiPNdaVjjw1dBx1oP2CNaJ8F7fttkB71QHnUn6ETYQydj0N5eRV9l1bQW7CW+nOr2JhkjkfEQqzC5mMVuRDbqEWEbbBB3lrIhKSBK9J2rvb3ounuRdM7gKZ/lBHlJKqBK/Qrp+hq66S3pZFhWY82T1KjFG4ZhUzJETQqoaFkmJGBUUbVGobVQ4yohPc1CCCpUQ2hGVIwONTG6Us7SNzmzPodDoiqL6GRdmvd4X3SajbsCsQnUR+3pKV4rNcnYrMLRVVHUPa3ak0qwr3huxGAb1JYlw/8YWBRzsHg3Lp6bv387vW7G0Xh+Q4m524YJXO3jMKvWy6MTLuSFm4YNf1za+lBWTeKHsEFLUbe2YOsRUJfcxeK1naUbbUo2gpRd51lTHYCjSyN4e5MxnqOMtp9gZGuKlTtjcjb2+nrkCAVS+npkiHt6NSCogCMfR1za2kBIKVtbfS2ilD1CL/HSiYEJVEAxmG1NrBbeC2oi8I6WvVHNaCqX/YPK2khSF5YSfe2N/Pt5zf/CO3+gqfff8nrx9/z5uX3c8D47EdevviMR/fu8vTr2zy7/Tn3H93m9YuHWmB82uDG0yZvLTQ+rvXgXokD3wo3apdsuHfeigcXbXlV6sabSi9+rvTg50p3fq5041WZM89L7HlcZMWDS2a8LLfVAuLLcmueXrbh/nlrvj5qws1sXcZ3LGFo6zKUm/VRbjale40hrXG6iFYYURWnR028kXaqYg2oiTdGtM6K3u1OSLbZ07nFEnGyBZ1JlloFsm6NHpWrl1G5Rp/CeAMOhxqS5LIMD4vFWNoYYGani72nId7hDgSu8CB0QwCBSb54rnTD0FsfA09d7YrZwG0p+o4LMHZdgqWvAVYBRpj7G7LMfRE6XksxDTXFONQEw1ATbARgDDTDwteIRXYfMs/6Pd6z+ivvW/8NfU8dHCJs8ExwxTvBA78V3gQkBuCV6Ifrej+sEz0xWeuGw47lOKaF4ZIZiU92HN7bA7Ff64JZlCWGwYZYRljgICibUVbaG0q7lQ64b/LCd2cQ3ruC8RImYzlmaxzRjzZHL8wQw5BlmAYvwdR/PoaB8zCOXoCDsHY+7MKWCz5sOe9OTm0kW874ELXbFgdBhQz/EJ+EBSTssGL9PjeSDngQl+XIyhw3ItMcCEi2wH21Pr7rzQhNNWfdIXeWp5gRslaftI3GNGXYcmWvJd8fNuWHU2Z8fc6E2eM63DppzMenjbl5VI+PjhnwWb45315y5dZxG64dsWV8vzVD+6zozTJHedCBsRMeTOR7MXrMjanTPkzmezF4yInhw87az1254MONsmA+rYnkY2HqYvmoNp5rFTFoCkL/mDAmCkIYP+eGMs+O0dNeTBeEM10YzZXCWGZKErhetYZPmzfydcc2brblcL1jP7e69vFR126uijZxrTWJ622J3GxP5JOujXw7sIsHw2k8G8/k+ZWDPJ05zv0rR7k9nMUX6u3cHU7lvmY3zyb282LyBG9uVcOtWl6qzvJVaQqz+6OYTfVDE2PBRIgRn0ZZcyfGjjvhFtyJsuDrWAtuRhkyFrKYiXAdrkYbcyvOkk9jbfksyo5ry63QBJlyNdKUj1eaadXJa4n6TG7SQ771Q1SHF/BVlyMPJryZFumirjai44IVBzYsYpXP+8S66RDtbEqcsw2Jni6sdbUn0dqSzQ5WpHjbsDPEkfW+LiR4BhLjuZpwz1S8Hbbh7rANJ/vt2DnsxN45Ewv73ZjZ78XK9TBugReIT2pjxfo21mzsYFNKr/YWUVgtJyQ1EpdYT2BEEYERxXgFzQHj8phywuKqWB5TRlBUsXaWx5YRsaJSu5Jen9JJcEwRdu4CMAq91XtxdM3D2+84Hl77cXbJwt01C3+vbKLDs9mffZaG+mqaWwpoaCqmvrGY+qYSGlvKaBBuFhsvU9tQpH3d2CJ8rpCqtmLKOkooaS+lpL2C0s46ijubKOxo5XJ3D5cl/RR2KyjoGKao+TrFoquUtk1QKxmlVTGEWC1jYFqKeqYN5WQ1Mk0R6sEihlUFaAYvMTV0gXHFUSb7hQrIbD5WZfGpMo3PlDv5qm8NX3X482mTC1+3unFb5MoXTa582ujFjYYAphvCmGiKYaw5juGaaFSV8SjKE5EWb6HzUiqNZ3ZSk59O5alMyk9lUnRiFyUnMig+lkbR0Z1cOpzCyewkDqcncDgjgbzMFRzcFc3hjFhO7Y3n4r54Kk9uoKVoFy0lGbRWZNFckUVjZRaN1Vk01GRSW7WX6vIjVJac4MqogjfPHvL2+QN+ffEdvwnA+PzfgfH3p4L6OOd+FqDwfwSP/yWAUVhD/yYYXt78AY1vHvHi0W2uTQg1cGJG5YJRoZuJAal2/Sf0Rgv1f8NCXI1qEM2AmjGFoDwKgd39XJHPOW7HtCtRCRP9HWgk9Yx2ljHYch5l7VEGG44y0niE0cb9jDVmM9GSy1TLfqaacplqyGaiJgN18Wb6L6yiOz+StkM+SHIc6NpjTVeWFT3ZNkj2WCDNtqQ/15qBg7YM5Tkyke/G0FFXhk54MnTai4FTHvSfdEF+0gVVvivKPAcGDtqhzrVFlm1N33F3FKe86T3ty+V9jsSE/AnXgD9jE/whtmFLcAhfjG/kEuRFWxkvTeNKZTZTlQeYrDrGlfpzTItKmBHXMiVpZLSrYe7XKalD0yusvluZVIqZFIwyA0JckAyNso8x4a5ONcCISsmwXMlQn1KbNSgEUA/IJUj7Gzh+fjurtjmzIdOdpqoLaPq60Si76JVUEZXkhMcaXdw2LMVzgx7hmx05eSkduayRMWXvP8y4shcBGoUZUwgGlrl7xHeQ+D97zq2ju7WmmhHBmd7Xw2jfnEtauF98Z3xR93YjlwhqYAd97Z30idqQi1pQttWjEBUhb8lH3XGUsd6jaKS5DHUdQiO9iEZaw5AAmh0dyNq7kXb0IO2UIBUc1384oQV18R00Ct+/AIzCCJE+QtTPO2AUQFGYUfUAwwNyreFF6JAWMhjVcqFtaE4tF+4Y390w9miB8RYP7n7OY0FZfHCXX5/9yNuXP/Dbi/va/yE+e/oJD78XgPFrbfPLg8e3efPiAa9GDvK82ZXnIk+eNrrxpN6FH8pt+bbIiu8Krbh71oRvz5nx6LI9ryrceFHsyqsSN16WuGmfjy7acf+sYHAw4/ElO14UO/Gq1IXHl9y4c8KJ2T2maFL1UG5aRvfqJbTGLaZzlRGieCPqIvSojTSgPFqf2gQT6laYUrfChMY15rRvtEWa6kzPdge6tlrTtdUS0VpzquL1qVilT/lafcrWGnI2SpcDIfps8TbE23oxNtY6mNssxdpJB78IR3xiXfBZ6Y5/ki8+ST44xTliGWKOnvtSljouQN9lETaBJpj76GPiqYNtsCnG3rosdJzHfKd5WpCzX+mIfYQ11oFmWPoZY+Suw1L7+Xxg/mfmWfwVfbel2hpAy0BTnMLtCE70Z+2eNazOSWR5egxeqaE4pwThmBKExSYvrJP9cNsVikOSO5YJ9hiHm2ERYUng5gDWZK9i05GNJGTF47baDeeVztjG22KVYItdogs+6WF4747AbWcwJittme+zgGW+C9D3nY++AI2hi3BJMmRVngcbzrizo8SX452rSCnwJybbAZc1elhELMBj9VLCtpmTkOXAmlw34vc6Er/HkbAdVvhvMsF9tR6+SabEbdNj91kfdpevxHWjKZErFlOcbs7XZ1355Yw5z84Z80m+DtPHl/HxaSO+EOoETxnyWb4hX54x5e4lW24cNeJqnglTR8yYzLPkymkXrpxxY+acJzcu+fHx5RBmLwZy9UIQk2eCGD8bytjZMMYuxDFVnMS1ym3MVO1kunY3k9VZDJem038pFUXhTpRFu1CWbKevYi2ysnXIyrbQV76DvvLd9JZm0leZjarhEJr241zpOc1MVxEznZeY6TjFdOtBxht3MdWcykzLdq637+Qz6T6+VR/nu7E8vp85yo83L/Hgsxq+uVXBJxNn+Gj4IF+P5PJAc4hX48f5TZPPm579PKxO4YsTMVxP8+TGJgdurbLkeqguHwfr8E2EET9GmvJltBkfR5txPcqIieVLGQpawFjoMqYjjfgo1pqb4ZbcDLbkVpQ9N1c4MhtjxrVofa7H63M90ZDPMu0Yy9blaokhP4658pXGnGmxHpOdVvRX21F30o6MhPms83qPTZ7L2O5lwoFQF/b6WLPfzYqTgQ6cjXVmf7gpqx2WEm5tS4B1GL72yTjbbsfBYQdOLunYOezC1jEdS4dMLTCaOR7A1v0EIbFVJCS1zgHjdgEYO0na1sWKpGbi1jayamMrsWsbtdDo5n+W8PgqwuKrCIoq0d4wCirj3BRqFcn12ztZuaEBz6BT2LjmaoHRwSVP22ft5pWNk0sabi678fPIJcQvi50pR6ks/8P00lROXX0p9fWlNDWX0yIqp0kLjQU0NhfQLBKeF6ltK6GyvZLKtioqRDWUixooE4kobRVT2tFHcaeKoo4hCtqHKeoYoVg8ymUBHtsHudwxSKlYTYt6iq7xq/RemUV29Rqqa4OoZ/pQT4oZHG1idKSKicECplWnmB04wkcDuXyszObL/q3clcZyV+LP3Q47bjcbc7ten9v1xnzVYMlnjTZ81GzDzWZ7Pqr3ZLbWhyvVgWgqwlGWxNBduBLRxbXUnVtHxZn1lJ3ZSPmpzVScSqbs5GaKjq3nolArmBPLsT2RHM2K1D6F18d3h3NyVyhns6K4lJtA8dFE6i5upa0ynY7adFqqU2is3EJT9XaaKrJpKD3MrEbGr8/u86sAjM/n3NEISqNQF/jkMb8//XGu7k+o+fuvDoyCO5rXQubjc4Qcxl/fPuXZ4ztcHe9D3V3NYFsJ452lzPRWM6FsYULVzphKjEYl0SqQw9pQ7h5GhaBuueDW7dbWA46qhxkeEBpMlIwNCCaMHsYVgvmkgyllB5P9LUzKWpjpa+dqXyfX+ruY7RMzK+vgmlTEjKDoCS7ttiKGGk6gLNxET34C7YeW03EggK4DPvQc8KD/oBv9+x3oz7Fh8JADQ0edGMn3YKowlGsVKxi7HMfQpSiGL0ahOhWM6pg36iNuqA+7MnTMG8URZ8SH7bmYYUrc8n/B2fdfsQr8EJvli7EPX4hT4J/oEqKBzoYzcjGWkfNxjBWsZrwwkYnijUyWJzNWsY3hsmRG6nMYahSA+Bjj7ee5IilmWlrBtKyGKVkdV+RNTMtbuKJoY1IhZkohtOVImZT3ae8Nh5WdyPoqOXxqA+t2urB+twttjYWMyrtR97VR33Ce5avt8Fijh8dGHbw36hG6yYZj51O0Id5zgChA4ty8g0Th+e71aH/3vzme/0FV1Jpk/lF1HO0X1tECMEoYkUkYFpzgfb2M9Em1hpd/B8ZeFBIJfe0CMIrob2tA3laFXFRIX+NJ5M2HGO48zETvcUZ7TjEsucC4vI5ReTtKSTe9HcJI6O3oQiasocVtSNtbtWAoxOf8OzTOxekISqMQtaNtAvoDFN9F57xTFoXA7p6ONt5F62iB8d1KWuuS7qCnvYnv/rhhfHbvNm+e3uP3Fw94+/I+vwn5WY9+5PGjj3jw3R2efX2bF3c/5+Gz27x5+YPW9PJS5MTLdmeeNTvwpNGOH6rM+a7UlG8um3DnkiHfFppwv9Sap5UO/FTuwc+lnry87MbLy+48PGfP9yettfPwrCPPCz14UeTFvTM+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UEFy3BWCz3gPbDZ7a145JHtisdMIswhKrcCt8E71IOZrMjhMppBzdQnjycq0q6hJrh0OMDdZxdjhs8MQzIxzfnFgcUvzQizFjceASlvjMRy9gCeaRRrgkmhJ/wJWNZ9zZVerDyW4BGH0JTbfAYcVSLCMX47PZjJAdNkRlOrJinyv/D3fvGVR1oq57fpqZW1Nz0z5nd7dtQMk555xByQICBsScc845CyqCAUEEgZUTK6/FImdzanNsbdvUtp13h/2b+i/7nLPPnTtV98NUTd374a31B6SKKi3Xj+d9n+eZvDmKgtXBZC7yIWWWGwmlLqTN8mHqIhc2ViSyX72ASfvSyJ7rwuaFjtysTuS7qjC+Lvfg9kFHbla48uCYD89PBfPiVCAvTvjz8mQAX50K5IsDrlzd58LlfW7cqPDj0VlhzZzIo/okHp9L5WlDBrdOpnK1egIXjmczWC0oiCUMnV7CxbNbudi4l8Hzh+hpPIKt/hj6mgqUVYdQn6xAc7IC1ZnDSJr2IW06hLjxKKJzVYgbTiNprEMuqqdVeR6TroU2s4h+3RmGNJUMKvfSL11Pn3gxg5L5XJDO46pqKfcsW3jSuZeH/ft5cOUIT7+o5/kDJfdutHBj8AS3ew7wZed2fuzdyS+WTfwkXsz3hyfyfEMC9xcEcWuyGzdyHfgiYwx3x4/hWY4zbyZ5867Ih8clwdwuCuRKricD48cymOHIcKYLl3M8uTMphBs5AVzLCuSLkgjuzIzi5lR/bhR5cHe6H3fn+nN/XSjX9vnwpS6KFxdCuH/BgyGNG4MqPywNfpjqoqla7cquKaPZkP4ZezNdOZ4XyKEkN04n+6GaHIN2QRw1pV4sihrBpEBvUrxTiQ+YTXT4SoIjlhMes5qIyDWERK4lOHIDAVFb8I/aTmD0bhIzqygobWbmQg2zF7Uya5GWGQtbKZkhYfIsKUvXtjN9npLMgjOkZFUxZZbUDpBpOdUkZRwlNaeK1OzjJGZUkDXpNKXzhXtGBdnFp4lK2U1g5BaiYveTmLqL+OT1xMStID52LROSdzEheSNzpm+lurIKiXCf2FJrh0WR6AwyWR0yeQ1i6XGaxeWIJIcQyw8iku2nSXacRlkN52VnOC+t5byknkZJEw1SKedkGurkRmrkVk4rjNRo5JxpVXNGY+Ckykq1opOT6kFqdFep0d3grPkuje2PkA3cwHDtC9pu3MJ6eZiOC130DJsZGFQz2NfMYOcZLnTWcKPjCPfaNnHfNIdHugyeKCN4IvbjabM3z1r8eCz24b7EjXtiNx63hHK/KZQ7zeFcb4riQkMs3WeTsNSkoTqeRkt5Os0V2TSX59NSMYnzhws5uz+P+gMTOXswn5q9eVTtyOTIlvEc3pTK4fVpHF47nsNrJnBg1XiObMyhdv9URNVzUdYtQFk/D8W52SjOzUF1dgmK2nXcHtCAvfP5Yw3gH4IzWjDBfHhpj9j5+7d/dkT/LwGMf/sAv3wHf/ue33/9kV9/+57377/kypARm7wKS91W+uo3c0Wyl77Wk1wwNTBsFdt7nXutarosGrrMGnrMGvosGgatrfY6t/72Lnrb2u0z2NGBsJ7tb7PSZzXbw6CFcOlBW6d9rdtv7mfQMsCQZZAh6yDDbYMMW4V1dzuDFguDZi3Xreftbu22+u1oK5egr5hJW8VUusoL6T2UTc/eVDp3xGLaEIBufQDWPalcqp3PddEmrst2M3h+C9YTS7BWzsZyZCodh4sYPFDIQEUu3dV5NOxJonTS58RkjMBvwmj8cx0Izh9JZO5/oWJzAtIjBRhOlGA7VUJf7RR6qifSezybvuMZ9Fam03s8nbYjEzEdmYLpyDRs1XNoP7UIW80y2uvW0N24mYvKA1zTHuWa/gRXjee4Ymjkql5kvwO9bJYzaBWh1xxlw+Zs5q0IZ+H6SEy6BvpsOkw6EfsOrSF7ejiJZR4kznUlbb4H2bP9qapbS5upif427b+bPmurPfew36ploE1nV4o/qoyCmeXfRjCz/CM8/tvzx1idj0qj/l+B8V9yGAVgFJTGLqOFDr0Fi1qDRSXGqqrHoqjCIj1orwGzSbbQr97BsP4gfYY6Biwihjt1dFkNGLQ6tCotOlWrXVU0q6VY1SKMCilGxT9C47+Bo+CQ7hMaXjraERTvf1EWhVW0EKkjQGKrXGoHxjaDzu6a7uu02e8Xe9rNdFkM9htGnUJsrwb89uUTfnz73J7Izw8CML7jjw/f8Pub17x+dZPXXz7lw5Mn/PD8Pt98/5jffvyKnwa28JMinB9VwXyQ+fON2JevGzx4Ue/OV/WefN3gwzctwXwrCuXbljD+di6RX8+l8HNtEh+qY/m6PJyXh8J5XRHDmyPxfH8inXdHk7m3K4WupZGop3mgKfNBPtWLxnxnanPG0TzZB3FpIE1T/Dhb5ElNgQtni92oneRMXZEzzWVetMzwxrgyGu2SMKRz/JDPC6CmyJtDmWPZmzWKXdkj2ZH5OZtSP2fjeGc2FoSQGvAZob6fERLsQEiEMwmZwUTnBNvjcAImBhFTFk9MaRwBOQF2lTEoy5+Q/CAiCkIIzwsiXPg43ct+0+gQ/Om/QqOgNPpk+hCSH0JQpj9uUWNxCR7JON9PcPL7FJ9IR3xjnQlN97WvrSMy/QjN8sMzxdVe9eeX709YaSSh06MILY0kalYcSQvTiJ2XQuL8dBJmJRE3JZa4oihmbZjG+vKVLNgyk8yyVKInhpFaEs340niSZyYSPiMe/9nxRKzMIn5jPvHrcggoC8d9ogfeed4EFwYTPtWHnDWhzNgfxZq6NI6ZZjDzQDhR0z8nMP9zggudSF0eQfa6GPLWR1O4MYrijRFkLfYidZYzCdPGkjjNkQlzfMifMZbluyI5rJ7FRulUshY7MG/eKCS7w3lSO4GnlUE8Oe7Gs5OevKwJ4d25SL5tjOB9fTDv64P4pj6QR8dcuFPuyBcVTjw85cMrUTjfKGL4VpXAW2kCz8/Hc7c2nqsnkxk6kcHAqUL6a6dxoWE9l5oOcVFUSb+khnbRWQzn65HX1dF06gwtNXX2aao9x9n6Fs7UNlNbK+NsnZqzdRrONWhoFrUiU2rR6LXozWp6DMcY0O2kX7OGXvls+mQlDEgLuCCfxHVtGffalvGgYy1f9Gzj1oUjPLzVyOM7Su5cbuFW7wnu23bzXLucN82lvK7M4v3eFH7dGM/L2d48KBzL7czPuTN+JDeSPuNOugNfFvrytiyCr0vDeDI5ggeFodzI8ORi0lhujnfjxng3bgpr68JgbhWGcqs4iqslIVws9uL2dF/ul/ryeGYg9+b6c3WxB/1bx/LSGsXrL0K52j+KfqUbV42hXGqNYFAag+10BDWLRtI415mzheMQFXgiz/OhLS+QnmJ/2krd0M51ZmfqJ8wKcSfbN4kE/zLiolYTHLGU4MjlREVvICxyA0GRmwiM2kpA9A78I3cQkXwQYaU8d2krMwW380IdRdPF5JU0UjJTyrL1HcxerCWn6CwT8msoW6CmdK6C1Owq4tLK7fmMcenlhCfsITplP9lFp5m5SM7EqXVEp+4hNGYH8ckVJKXvJiF1LdFxS4mNWU1myn4ykrdTkr+Wvbv309RylObmU4hEp5HKapArTyGVH0MsO0iLdBci+XYkyq2IFZtoke+iWXYQkfQgEtkhZLIKJNKjtIiP2yN5GqUNNMhbaFA20ag6Tb2ijrOKFmoVak7LBQWylxrtJU5or3G89ToVqitU6m/R0Pslisuv0Vz5Gv3VF1hvPKPj5iM6rt3GduESnZcuMzjUz4VONRcsR7llWc1jUxlPNTk8FiXypCWeR6JQ7om8uCty40lLEI9a/Hkk8eOB1IfbEi9uiny5fD6AvjOBWI8HYjoagvZoNKqKGGSHohAfiER2OA7J4XikR1KQV2bQdDCZU9siqNoaRfWOJI5tTmDfyij2LIvi0OokTu/Ko/FwMfKTZWjqZqGpm05r7WQ0ZxZwv1/y583iO/7+7duPvdEfPjqlEUSIb1/+L6QwCsD483fwy4/89uvP/PL7T3zz7QuuX7QwqD+JrWYV7eXT6T4yG2PNPnqlZxjWSxkW1qRmE91GM90GK33GNgZMbQxbbAyZTQxbTHblbMhs5oLgZm2zMmhtY1AI2ra002cRavis9vVgb7uVHkH9Ed7UO2102Uz0dJjo6dTb8we7O9R0m1UMtWm4ZJVzxXiOC7JyBs9txFYxHcueHHr2Z9G9J5W+PXG0b49GuTaeHPz0ewAAIABJREFUxtWZyPcuwXb2CJd1Yq5bZQyoTzGoqeS69AB3T69j8MhMuqpLEVUUMGeWN5FZY/DMGINvgQP+kz4hauqnrN62GK1RQle7HIviBMaGXbTXb8R2YhGmw1Mx7ivAcqCAjkNZ9B7JpKcii87yLLqOTqTz6CRsR4qxlJfQVjndDpO6wzMwVK7AemIDnbW76Wk4THfLETqkFeglO9i8IZmFy/xYtz0ao/4cnW0aVMpzLFo+mcxpYf8KjOkLPMma6YNEfYAum5gBm+7/OW3CGrqVHpOabpOKHpMA9v8Gi//6bF83Cyvnfxi7Q1pLj6mVbkMrXXoNPUYdPUaDPYNRgMVug4FOvQCM7R8bX1RNmBUnMIj3YRRtxdSyji75Zoa1u7hkPMJwm4oLHYKr3IrFYECvM6BRt6JVqRBMKBZVCzbVeUwKCQa5AIz/CI0f19PtOu3HSB2hL/xPhVFY8QvAKKyfhYYXtVRs75IW8hiFXmlBgRSafLrbTPbgbrNGjk4h4qtHt/nhzXP+9u0r+zr67z+84fcf3/PHh+/49dUbXr64ztfPhPvFJ/z44gHf/viU3376ip8HN/GzKoSf1L68l7rzTuzGV42OPG9w5OsmN95JfflZF8mvpjh+NybwhziVHwRzQ0UQX2x24vYWN57tD+PZvgge7wrnzZFU7mwKZnBVFNqZITTmOSMq8qKx0J0zuU6cynXkdL4LpwtcOZHnxPFsB6pzHDidP47T+Q7UlzijnB+IamEQ5tUx6JZFIJntR22REwfHj2VzwiesS/gLa5L+wub0T9mSPoojpeHUri4gJ2w0scGjCA8dawfG4Fg3PKMdcYl3wmOCF17ZfnhkejMu3hH/DF8iC8OInBJph8bIghAic4MITvXEJ9YRx5ARuMY44JPmjmeqK45JTniO97K7pF0iHHALHoWz7yc4e3+Cd5gDvtHOBCV5EpjsTmCqG95JTrgljmNMzEg+EaJzEsfgOsEV/3w/oqZFkjQvmaiZCSTOSyV1bhr5S/OYs6mM2eumUjAng8kL85i6JJ8J0xJJyQ0lPieIxKmxxM9Lx31qJO6zYglaMZ6U7cWkb5pI1IJ4QkujiJwcTcTkAGJmuJCzxoPlJxM4qC5m/dlM0he5EFwwgqD8ccQvDSd7YyK5G+PIWx9B0cZwcpb5kC6ciJSOIbnUkQmzPSha5M/iXfFsqEljrzqPefv9mTx/FOsXe2A7nsvNqiieVDrzpsad943R/NAcy8/iGH5qDuWn5mC+a/TnxUlXnlY78eSUK6+a/Hkv9+UHTSA/acP4Xh3BW2kkd2tDuHQikv4TyfSczqWntoT+xuUMNG9nQLKPHmUlVsUp1MLdWsNJ6mqrqKs7yZnaE9SePktDdSv1VVrOHtdx9ries1Vazp1U0nJWjrxFgkbejE7dQKdmDwO6TQy2LmdQWcYF5SSGpVlc0xTwwDqLp93Led6/gacX9/L01klePpDw5JaMu0PnuNtRwT3VSh7WTuTZ/ki+3uDF92v9+Wl5HK9nBvF4kie3Mpy4lubElfHuXM32515pAk8X5XBrZjpPimN5lhfGvVQvbsY48jjNk8cZPjzMCeCLvECuFoRybUo0w8X+9OWP42qxCzeLXLgzxZP7c/24ty6YK/tcedURybuHYdy76cx1SyhPB9P55cEMPlydSudpXzRbx9JU9hfU08bQNycIW6E3lyZ6cznfka6Cv2CY+h85kvafWBI6jgLfOBK8pxARtIDQqCWExawkOnozkTFbCYoQgHE7QbG78Qnbalcas4pqmL9Cy/xlrcxeZCB/SjPZk+opKpOweLWNmQtbySmuJyWrGuGGsbishaSMY0QlHyAm5SARifsIit5GQOQWQmK3k5BxmPSJlUQk7bQrjLGJQrvMduJTVhETv9SuMOakVZCVspu8CcvZumk7InElEslJJJJqZLLjyBVHkSkOIJZtRyRbj1S1DplmNWLVUsTKZYjkyxBJFiMWL0YmWYJMshyJeDVi6SZEil2I1AeQqI8iE59CLK5FLG+mWSHnrEzNSWkrx+U6jqkMHDe2UW3toFz3gP2qp+yVP+SQ5gmnO95wrv9bznS94nTHC8SXPtD6xa/Yrv+N/gtvGOgf5EJHPXdse3lqWcuXmnk8U5TyWJ7LA3kCD+ThPGwJ54EogIcSTx5KHLkv/pyH0lE8lIzjYYs7dxu8uXrSg64qLwzlbqj3OaE+4E7rYR9aywNQHw5CUx6G4Xgcuso4xBVR1ByI4MTuCKq3R1O9LYEj6+PZOT+EQytiObl5PC2HitCdno72VAatp6fxqL8BPjz72CX97Tf8XYjSsQOj4Jb+kr9/ePE/ATD++j38D813/P237/n9t5/4zR7c/QvffvOK68NdXOpQMqg9jeXcdtQVi2g/vAjroTlYy2fQeXIe/edXMSDbzbCxjl6zmg5LFzbrJbotNnrM2o/3cxYDg2Y9Q0JUi9AUYrPQ3W6ls0Mw0lgZ7LAwKKys2630t1vtX+9pM9HbZqav3YJgUOi1GT8qZXaVzMSgoFKa9Fw0qbikb2RAdghb3QpUh4VQ8AmYd0Vj3hOPfF0w8jXBaDbFod2Zww3FPm7YRPS16ew/yzWjnCsmGb2GRqTiw8xZNoHwHAf8cj7FO++f8S8aQXSZC7PW5KEy1tPTpbNX6Q2YhSzCVnpNUgbMLQzqGrmoPU9v8x6M1QtQHpqG9kgp2sPFaPbnoTuQQ1tFHh1Hc+k8mk3n8Ul0nJhHb9VM+iun0XtsMu2VxegqJ1G/N5XNCxxZN/dTDm5wpe1oCV01CxFXzWHugkhSpnoTW+ZL0uwgMmaFMGlaCCZNBT02KV0CZHeY6Wk30mPT0dPWSp/9DlVJj0lKt1FMl7aRHm0d3dpa+k11DJjr6DfX0WOoo1sv3BSK6dGr6NXrGNDLGDbKGDLIGdAp6NcqGdRrGdIbGTZYGTba6NdaGdCaGNC10qNpxiKtQCfaila8FlXLSnTSjbS1HqTPUsOwTWT/uxbqEfvbbVgNBnQaDVr1P44KnVqNQS2sjBXohdW0WoVOIcegEjqgVfZKQPupgz2Q+6MjWshaFBzRFn0rOqUcjVyKQaOiXVift7fRK/x7+xMYrXq1fR0t3DC+enKPX95/bXe48eNb+PEdf/z4nl/ev+K7rx7x9tljXj17wuvnd3j/+h5/++6dPS7h3fBBvtZk8L00jtcNIbw6F8TLOl++rvXmm3ofvm8OAFUUaKJBFcOXJ1O5uT+WvrX+mOa5YpzjxsDaaLpWRGFbGo11aQzKmYE0T4+gpiiMfUmOlKe7cjDZkWOZ7lTneHIm35szE72oynSiInUU5emjqJgwmqo8J2qKPamfHkDDrGDEi2JonBfBiam+7M9xZMMER9akj2Vt2mi2ZDmyM9uFTeMdOTgtjCMLUpme5MT44L8SHzKSyDBHgoId8AoYhUeIA96xrgRk+OGV4Y1D0jhcsz0ImhKKcJ8YOS2K8OIwOzh6pbvblcEx4SMYFfYZ3qnuxJdEMWFGGpE5YQSm+uId7YpzwChcA0fjFjAKnzAnAqLc7BMU50FgvBs+0Y54RY7FPWwULiEjcAn+DLfQEbiHfU5QghOxmb4k5gWTVhjG+OJwkicGMG91AbuOrmD97oXkTx9PWn48afmJJGVHEpLgTViqP5G54UQUReNbGIrf9CiiV2eRtKuYxL0lRK3PJGppIpELI4mc50/MfC8KN0cz92AGJZsSCCkci0/maMKLPcnbEMeUHclM2hRNwfpQitaHMH6+cLfoTMLUcSROdiVrViBTVgSzaHsEaw5Esed0CluOJTJtsTOzZo+jqSKV4aoInlW68r7GlTeN/rxtDuQbcQjvpWG8k4bxZZM/d2vduVnjxq1aT55IQnkujuSlTGhJSeQrZSIPxfFcro+luyYRy6kMDDWTMNbPoF2yiXbZftpkh2lXnUQvPYH8/FFEZw9zvmYXzWd2IKrdiqxmF9qqSjRVx1BXVaKuqkJz/AStlcexnjpKb/0+LjRv5IpkCXdUU3moLeZ+60RuyVO5qUjihiqFe6aJfNk1ixe9S3g5sIZXl7bw+tZBvn5Yx73rdTwYPMUjzTaeVpfyeF0cD+YFc2uKLw/KQnm/KJbXc8O5K9wbZjlyefxYbuR4cKcwiDuTwrlTFM3d4nieFMdwO8ufy0nuXE3x5ovsIO4VRPBFfijXCoK5VhzCnZnRXJnmR2+hAzdneHJ3ujcPp/nwoNSb+/N8uLhyNO+MMby/G8OzR4E8upnAgMGVJ73RfGWL59opH7rWj8M21wFz8Uj6prnQN2Uc3RPH0pnrgCX3czS5n1A7/i9sCv9PLAh3JNs3kJTgicSFzyM6YgURYSvwD1mDe/AmXIK34Ra6Hd/IbfiGbyBnymnmrNJQtlzFjCUaSuaIyS9tpGD6ecoWKu1NLnmTz5IwvpzkzKPkldSRkHaYiNhdhEZvJyxmB0ERW/ENXo9f6AYCwzcRGb+bqITdhEdvISVpFzkZ5aSnbCc+ZhlJcUtIT9xAbtpeMpNXsWj+OkTSKkSiY4hEVYglp5DIqxEp9iBTL0ehnIxWlUmbJoM2+XhMykQM6hj06lh0ynhaFYmoFSmoFONRKrKQyLIQSbOQSgtplc5HLVuGQr4VsewYjRIRdWIrtdJOzijNnNHIqNHWcUI1xHHFLY7Kv6BccZsK3V0qjLfZr73GTuVl9rfe43jbWxp6P6AeekXn4C0udKj5wlzNE8NunrSu4bF2KQ91s7nbWsxtdSZfKOO5Iw/igdSVJ7IxPJaO4L5kFPfs8OjBI5EPj5u8uVnvT3+1O23l4zCXO6E76EzrQQ8UB7yR7PNDciAMyYEoRIfCaCkPRHYsAvHhCBr2hnB2dwhndgRRuzOIM7sCqd8XgqwylrbaVNQ1CdwZPAE/fMPfPnzHbz884+/fvYRvhbYXARg/5jH+3b6yfvlRffyXmsD/rmv6X0wxH1//34ww/983vfwPVg3aYfH37/j99x/4/bef+f23v/Hh3RuuDfVwoUOozhPRqazGXL+TjiNLsZXPxnqoGMO+LNR70hDvmID2+ALamg7SrRbRazTTZzXRazXQZdTSY9TblcgBixDFYvm4lm632NeD/XZYNDEouHjtphATfW0CHBrs0yO8Cg0jNpPdfNMvGDeEmJS2TnqtXfRbbAyYdVw0y7lkPEevrJyu2sWYyiei25eOemsExs0BGNZ6Y9oQgnl3Dn1Nuxk2yRmwCuBp4qJQIWgzoTdLOXByA/FF7oQUjCCg8BNCpzoQVeZO9uwwGuVH6O0xMtjexaCtzx7+3dPVxkCv0MVs5nK71a68DqrrGVCeoV9eRXfTfjrObqG9ZjW2E4sxH52JsXwaxopS9EfmYNg/GfOePCx7szAdzEJ1KItDK/zZMHM02xY4ULcrlM4DmVgOTuT4xkQmT3EiocSJxJk+JJZ6kVPqy4xSfxR1y+hQVNKlbqJH00KfTsKAQcqQSc6wScGAUcqQWW5/7dbU0qfbS5dmB13abXRoN9Peuglb6zZsrXtpbz1Cp/Y03fpz9GjPM2AQM2iU0aeX0aOX0WdQ02dspdco3DUa6NRp6dG20Keusr9JmcSb0IlWoxWvRt2yHqPiIB26evrM6o8qc7uNYaEK0dZGm/1+UQjqVqJXqeyjU6nQqTToBWAUALFVTZtRb38WQFBQD9tNBrtiKKyiP+YtflxLC65og1qJRiahVVhptwq/xJg+AqMQDdVuodNqxNyqRCtvsSuMr5/dt6uLf3wvwOJHYPz9h3f89M1zvv3qLu+ePuP1l0949fIO79894I8P39v/M3g1fJRH2jxeKeN52BjEwwZ/Hpz15tFZL541evFKJKhBofysDecXbSQPq2IY2uaHdZkT+rlj0MxwwLTQC/OSIEzLhHvDYM5N9eBUSQgHsoNYFz2W7UlubE90Zk+qKwfHu1MxwZ3qPB+OZbhxON2Rvalj2JfmQHmOC0fyPamc5ENlsR8nSkOonh7C0SkB7MpxZXmqA0uTR7MieRQbx49ja4YzG9Id2ZLnzZ7pUawrDqU4bjQp4aOICXckJGgM7u6f4Oz1GU7+I3EOH4tnqiduGR645njiVeBHUFEooSXhhBWHE1IYgpuQmZjmztiYMYwKG4FL3Dj8x3uRVBRHXF4UERkhBCf74R3pglvwWDxDxuET7ox/pBuB0R4ExXoSFOdJQLQrniFjcAv8HPfAEXgFj8IraATewZ8TFDGW0GhHwuKciEx0IS7dneQsb3JKwpi7PIeZi3IoW5BHXkkqyRlRRCUHEJnsR1CMO77RLnjHu+Ke7IZjuhueU8IIX5VJ+sEyMg5MI2VTFvGrkkhZnUj8wlAS5gcRMdWDgHxHvLPH4pPjTNAkT7LXRDJLiNQpz2LmniRyV/oxYaEH0ZNHEVPiQHKpB9lzgilcFsiMjcGsPhjHjuOpbDs+gZmr/Sko/ZzDO8LoqorgcbUXb2t8edUYz6vzCbxqSeGVOJ2vROncrYvjyslILp+M4kpNHPeas7h3vpR752dwt2kGX5yfzsW6KfScLsVyYha6E0tordmIvn4P7eJqOqV1tIvP0SGXYGxpQVl3FunpU7RUVSCq2o+4aifyyk0YK1diOL4C/fGV6I6vRl+5DsPRdXSfXsvFc4u5JZ7O49ZJfKnJ4Lk2jcfqBG5Lw7kpDeO2Jo7H1hy+6i3jZf9CXg2u5P2lDby/sp2vr1TwpO84j/UHeFy7nOe7C7g5zZt7Jf7cmRTGvZJoXs2N4qtZodzMc+ZK1lhu5rlyM8+Dm7k+3MoN4LagKhbEcCc3mKvpXgwnuXMhxZvhNB8uZgZwNT+UK4XB3J8Zw5OFCVws9qC/0IE7c/14MNuXB9O8uD/ZnXtl7gzN+YyXTWG8G4rm4UV/bnSGcNMSxCNTODdqPejfNgZd6X/FNmUUtoJRdBWOpq94DL1F42ifOAZj9ghasz9DnPMJR1L/M5sSP6Uswpmc0HiSQ4pJCJtPZPBC/AJX4Bm6FeeQ7biEbscnYhuh8dspKKtjwXo9pctVzF6pZdpCOQUzGsmdUkfJ7BZK58vIn1JPQvphYlP2k5l/kgk5x0lKP0xM4l5CIrfiH7IBv+D1+IdstD8HhG4iMGwTQSFrSI7fTN6EI/a7xaTYFSREzyMlbiU5KXtJi1vFzOmraBJVIRIfokV0FJHkBCJZtX31LFbOR6HKRq+Kpl0ZSpc0BJssEIsyEKs6GIs6DJM6AqM6Cr06Gq06BpUiErksHIU0Fo0oB7U0H4W8FIl8Jc2yQ5yXtXBepqFRoaBB2cBZZSWnZVpOSDupFPdSLhrgkHyIA8oB9qkG2K++wH7VDfYp7nNQc5tq0xXklh5sWjEDimNcU+zhhmIrV5QbuKxaxRX1Mq61zuOWppB76jSeKMP5Su3HS40nj1UePFB681Dhw2OpN1+KPXjY7MedRl9uNvhwpd6b3hOutB1zRl/ugvKAK9K9noh2edO82wPRfndE+704v9uT83t8aNzjS90OT+p2uHN2twcN+705f8AbTUUomroIbg8f57cP3/C373/k1x8f8ne74eWNPYvxIyh+/eea+h9e7eaXf98l/d+P3fmH7xFyHf+c/x+B8TvsWYwCNP72E3/89jMf3r3m6mAP/VYNQxYpQ8ZG+jWn6ZdUYD61Dv3ReegPT0GzOxv5llTOr0miZWM2xooF9NVvY1gvotugotckmCasdBvb6DULMTQd9nW03VHdZmFIAEGb4d9Pm54ewWhh1dFjFV4Fh7BgqmmlX6ios1noswm3kR30tXXYV9zDgkPbrOdam5Eb5nMMSfegPFSGdHsm2i2xWDeGYlsfjGKpP+rtE+ms3cIVo8gOjAK8dNkstHfrkehOkzrFj7CCkQQWfkbYtLEElYwlKt+Jk+d3092lp9e+Vu+hr6OTni4r/b1CBaDQ5WxhyGRlyGhjyGBlSG/gksnANYuWK0Y5FzWNDCrOMCg/xYC0irb6feiOrEKxcway7SVIdxchLZ/GmhneLJnixIa53jQezMZ6qATVvklsXxROYfE4EoU3pTJn0krHUjLTmeXz3Kndm4riUCma/YvQl6+k49Q2hloquKw4xQXlGYZVZxlubWRA3Uiv4iQXDXsZ1G6jT7ORdsUqrLIVGMQrMEjWY5btpE1ZTrumik5dM90GOT0mBV0mJV0WNZ1WNTaLijaLEqtVhdEkx6I5jlW8htaGJeibV2AQrcMo2YZBtJ8OVT0DRh3D5m4uWAcYsrVxod3GgMVEu0aFWS7BLJfax6SQIozwsUEpt8OfAIuCciiAolYpVA6q7BD4ERQ/BnMLz8JKWrhXtKuLMglahcx+yyisqHvssCicP1josBgwauRopM12lfHt84f8+t0b7MD4w0do/O371/ZoqfcvbvPu6RM7ML59fZ/vPjzh79/9BN++49VQJbe1xdxT53LxfBIXGuIZro/hYoOQ8RbLbVkKj7WZPNFm8LQ1g6f16VzaG0Lbahf0ixxpnedM6wIvzKsisKxLQLYkgvrZAVRND2VXnj8r40azNnEsG5LHsSllHFtSx7IpcSQb4j5lS9JItqeOZWOiA1tSxrEny4P9eT4cKvCjvCiQw0UBHC4O4EChLxvTHFiSMJJFsZ+xNPZTVieOZGOqA+vSxrI515Od08KpWJ7JjPEuJId9TnToOPx8PsPZ5S+4eo/AI8QRh4BROEaOwzfDD9/cAIImhRCQF0hIYSghBaEE5wXjLjiko8bgGO2AS6yj3f0s9Eh7xbvjl+SDb6IXngIMRrngGelCQLzQU+2Ob5Qr/tHuBMR6EpLoS2CMJ+5BDjj7jcDFbwRuAZ/jHjACz8DP8Q0dg3/YGPzCx+AfMRrfsM8Iix9DwgQ3EjM8SM7wZnxOEPnF8RQUJ5GVH010khdxaX74hjsQluqNc8QYRoR+xog4B9wKg8jcNo0ZVUuZfGA6KStTSVmeyPgVCSTMC8W/wAmfiY545IzDI8+ZwCk+RM3yJGNlGEVb4piyPZ7cVYHETB9DePFnRBaPJHbyOHIWBJK3IphJ60NYVp7GllO5LD2YwsSFHmRM/pQta71pPxXD/TOBfHM+htfNebxpzuNVcwEvmyfx/Hwht05mcqkynctVGVw7lcvdhmncrF/Cjfpl3KhfyuUzC+mtmk37sXmYjy3FcHw95jP7sdZX0tdyhiFRPQMt5+kTibE1tKA9XY+y6jTyY5UoKstRHNuP5tgGLMfLMFeVYaoqw1g1E2PVHCzV8xhsWMgVURlfKPJ5asrmpTGNr/SJPNZEcUcWzC1B1THE8bwzh9cDpbwenMe7C8v4cGEVPwxu5LlmLV+cXsntQwt5tLOUZ+syuFzoyt1Jgus5nIeFUdwv9uNesQ/Xc5y5M8mTL2eEcq/Ij+vZXtzI8ef2xDDu5kdzZbw3Q4ku9MU60RPrQlvkWLoSXBnO9OPSxAAez03gxdIUrpX4MJzvyL25fjxZFMDTeX48LPPkfpk7V2c78KTcn0fnfRmsG0X7cQdung/iVk0gHes/R1v2XzBO/gxr4Rg68sfRX+TCUIkLg1Oc6J40Gmvup+hz/ooy75+oyfiPHMz4hI0ZHhSHBZDqG0tqSDFxIXMJDFiEb9gm3EI+KoyugetJyipn3koVy7dambpEzsxlakoXKSie3ULe1LOUzGqhdJ6UoumNJGccITppHxl51eQVnSEjt4rUjKP2JhcBDgVg9A1aZ38VngNCNxISto7k+E1kpx0mPWEHSbEriQ6bRXLMSrKT9pMas5bSyatoajlFi2QPLeIDtEiOIpIeo1m6i2bpPGSKHLTKaExyP9qk3pjFgZjE4VjkUVhVsVjVsVg0sVhaYzC3CspjJDp1OHplLFpxOq3SFJSKNOSqPKSq2cg025Cqj9pDwUXyappkFZyV1nJGIuKkSM2xZhMVIhuHJTYOy9opV3RTrhjksOwS5a0XqDJ302TQoVHUYmo6SEfzHnrE++gQ7cUm3kO7dDc98m1cVy7jYescnmsn8caQwTtzEi8t8XxpiuGZIYJnmkBeKL35UubHM5k/T+X+PFEGcF/qy12pH5cbPGg7NgbdwVFoD4xBdWAc4n1OnN85jsYdTjTv9qRljw/ntntwdpsb53Z6UL/Tjfodrpzd6MjZA85c7TnEH9+/5+cP3/ObAIxCaPd7ARgFdfHfIO/fPf/PCoz8JoR2f8PvQoD379/zx28/fqwGHOq1G1n6BZXKLGHYLKLPImbQ1Ehb0340Rxah2zcVw84cOvZkYtkSj3SxNy0L3NBULKNPdY4hg5JevWCW6KDL1E2vuYd+UycXTFYuGY0MWQx024z26RHWzsK06ekyt9IjrHzbtPS1ae3P9ls7q5E+m4leYa1ts9jjfbot7fS39THUPsyAZZgBk5ELFiXXLCIsZzaj2VmAaVM8nZsjGNgZh3p1JKqt2fS3HPzYjWy12IGiUyhfN9STMzOcsImj8J/4Cf5Fn+M9cQRheWM5XLOB9g41fW1CX3MvfbYOutvN9Hab7S0rQrh2n6WLLvMAXeZ++tqE6aPP2k2f8DNaBJNPG0MCWFpN9hvQa0YVt/RibukauKQ9Seu5LaxaEM/CshA2LIqj5fgC5AfKOLY2gzklnmRPciB5yhiSpo4gu2wEM2Z9zp61HogOx2E9OJ7u3Zl07c3BuisXzdZspJtzkO4oxli5GPOpNZhqNmCr28nw+RNckpziiuIUF2VVXJBXc0lTy7D6HAOqJvqVEvpUSnp0rXTqW2nXabBq1bQJeYtWHRarFqOlFVObFr21FbOuGrN4FZr6peibNmAS7cYiOYJVWkOvVsFFazsX24TebcHQZLVPn1GPTSHDJGnBKhXRZp8W2qQt2KTNGOQSeyRO15+ROIJaKMCgoDgKxhZBXbQrjPZAbpv9c1a91g6Zwp8TgFEASOH7BeAUonaEppd2sx6DWkarrMVeDfjty6f8/v1bOzAKDmlBZfzbdy+FZIFEAAAgAElEQVT5/u0Dvnlxg3dPH/Hm+RPev3vETz88h+9/gQ/f8vVANVcVSxgW7cN2ZiNtNRuwnF5PW+1Guhq2MSQ9wGV1BUOyAwxJ9nBPtJo7Dcu4fGI+nftKUa8vpGlZHuqtc9DuXUnjxvlULSvl4LwktpR4sDJrtH3WTRzH6uzRLEv/hJUTPrPP4uS/sCjhE5bFO7My2ZVNmb5szwtkd0EwuwuC2JMfwL7CAPYW+LE2ZQwrksawPGEUKxNGsi5pFFsnOLM1x5WtBd5sKQlk59w4Zme5kh3vSHyEM0G+n+PjMxJvfwd8w9yITAsltTiFwPQAAicEEJoXSlBOIKH5IfhN8ME33RuvFA+cY8bhHDUW15hxBKR545/qSUhGEH4pvrhGOeMQNArn8HH4JXgRmh5ISFoAgYk+BCZ44x/nhW+UB+4hTjgHjMHJbxROviMZ6/0Zzr4jGOv5Tzj7fIJn4Ehc/D7BM+QzfMIEBfKf8Qn+C/EpTozP8iY715/ikijmzh3PgsW55BdFkST0VUeNIyLRg+AEN9wiHHAIG82YyHFETYmnaNMUFlUuIXdtLhOWpZC+KJ7EuZGETvXFt8idcVljcJ/kRvCsYKJm+xE1x5u4+d6kLQsgfZkvSfNdSZjlSOx0B3sDU8GqYAo3RzJpWzRTdsYy71Aas/elkr/cn/ElnzC77J8wnY7iTmMYbyTRvJWm8EaSwsuWFF40p/K0MZUvahK4Vh3PrZo07tRl8qgpnzsNadxtTOXe+RRu18dzoSqM3iOhdB+NpqcqjQvnJnPx/Ayui5ZxS7yB66LNXG7ZSt+5zdhq1mE+uQpD9VJMJxZjqhJiy2bQc3wy3VXFdFUX01k9mY7qUnpOzeK6eCH31LN4qC3kmTmD1+ZEvtJH8UQTzH2lH/fU/jy1xPB1TwZvBop41T+NN0Oz+TC4iHe6eXSvjsOQF4IlLZCB7GBul4Zxc7IQxO3Pw4mhPJ4Yya18H67neXAjz50n00P4el40j6YFcyPPhxu5/tzMC+ZmbhiXxnvRF+9IV/RYumKc6IhxYniCH5eyA7mQ7cvFib7cnBrM1UJvhjOFG0Yn7s/14NliX57O8+ZBmTtfzHDh5mInLqwaiW3Zf0Yx8z9w52Aw17f5Yykbgbl4BH3T3ektcaMjbxy2LAf6J7lzabobvUUjsWb/E8bM/4I+77/SMP4/UJ78f7A/x4GVqT5MCvQhOyiFguQlJEQsJjBsLR4hG3EP2YJ70DpSsspZvE7H4o1GiheImTpfah8BGHMm11I8o8kOjJNnNpMxsZrE8eVkTTxB0dQGJhadIXviSVIzjhAUvhnvgDV4+q3Cw3clXv6r7eAYHrmRCWk7yEo99CcwriImbC4psWvJjD9IavQmiiaupO5sFS2S7Ygku+yOaJHkCM3i3TSJFiORFqKSx6OX+2KUuWBo8UffHIVJHI1ZFoNVEY1FEYlJEYZFFYZJFYxJHYJFHYVFkYRBHoFWGYBaE4hSE42qdSIq9RxUilXIJZuQNG+lWbKF89IDnJOcpqZZzMmWVqpEeirFeiqleo7LTFRJ2ziubaPKqKNO04REcpzWlkOYRBWYxNUYpLW0SupQNp+htbGSwebd3NPs4IVhFW/Mc3hrncwLSx5fWjN5bk3lpTmW16Zw3ltieGMM56vWQL5U+/KlxpsnghIpd+O2xIUr58bSW/VXTBUjUBwci2SPA9K9Tkj2COqjF5K9vjTv8qRltxeifT607PWieZsrdXvHcql9D398945fPnzH7z88/Njy8v6tHRj/+O4Vfwgr6P8WHP9nBkZ+f/tnPeAH+z3jh3cvuTzQY49TGTC3MmxWM2BWYOtQ0dUmZ8DUYo+76arZSuuuqei3ZtK+K5WOndHo13txekEI4p3T6Gk6wDWLjAGTjm5zG93mLjs89hlM9Ot19Bh0dBiNdJiMdJqMdJuN9Pw5VkFJ0rfSazbQYzLQbbTQbTbT3Waky6aj06amS6jLM7dis1rptPXSbhmgp72fnjbBfW3iglHCJeGmbncJytVxmDcnoduWgf7AFKz1u+zNJb1C+LStnc4OM2rDeRZvKiKu2BnfnH/GI/ef8S0cRVD+aOasy0OuqrO7cweFdbit3X4v2P8nMAog2CeAiZCv2NlGd4eVDpuJznYT3V1mOjuNdHcZ6ezQ0d5moLutg4vt3Vyz2bgiKKmGBhrqNrNi5QSWL0vj0J4Z9Jlq6DGUs2d7PpOmepE2RTisH0vi1M/JLRtN2UwH9q0PoflAOpbDqfQdiqNjfwzt++Poqkij82gGlvIJGMuzUB/MRLk/A+2hArS7p9K6ZwqavSUo9xahOTwFy8l5WM4spb1+HT0tOxiQ7adHVk+/SspAq4LeVhXdrRo6tVraW3W0tRpo05uxGqy0a6W0yY6jazqCvrkafcsZDJIGjLImbFqZHfr72rUMdgl5kB30W9vpMhgxKRToxSLMUikW+0iwyMT2dhi9XIIAgALsCdAnrJqFFbXwuX8xuHyMyhHczza76iioj4I7WlhJC8AorK4FuBR+uRBGCKG36jVoFWJaZc1YdUq+e/Ulfwiu6O/f2iN1+OEtv3x4zoc3d3j34irvnj3i7YsnfHj/hF9+fgk//AYffuBl/wkuSubT3bAe08llmE4tRy9MzUrazm+mS7KLbvk+2iW76VLsp1tSjrXxAIba/Sir93J2z2ZkJyoxiSWYlTpUEg0ycSvaxmaaDuyjZttWFJVHqdu5nc0zy1hemE9pchILc3NYPDGP+RlJzIhzZVacKwtTvFgxwZd12f5szA1ge34QuycFszPfn1XJY1md7MiqRAfWJI5hXdJotmW5sLPAky35HqzJc2dpjjuLJ3pRmuXH+DgPAjz+ipvTX/DxG0NwpDcxqRHsqNhG+ZmDFM0tICIjFK8kd4In+BOY7ot/ijfuMc54xLrgHO6AU9gY/JO9CEj2IjQjiKSSBCaUjScw3R+veA9cIp3wjHMnKNUf/yQf/BK9CUz2xzfGh7F+YxjtPZLRXiMY7fkpY30+x8lvJI4+n+Ho/SmOXn/FK2w0bkGf4h70Cd6hn+IX+lfCokYQEfUpiQljyM3xomRSEKWlMcyem8ak4giy8oKJjnchPNYF31AH3ING4yXAsaBqpvvim+lFWEEwofn+xEwJIWpqMCGT/fAt9sajxAOfmf5ELoshdIYP4bN8SFgUSN7GWKbvTSdrVRCTt0Uz90AKmcs8Gb/QmcJNIUzZFUvxNuHWMYzJmyLJW+BGRuH/xezJ/xtd56J4JIvkjSKI90p/3sh9eSn24XmTD08afLh9yp1bJzx5VB/Ki5Y43spSeNcYzpu6QL4+5cOLSjceHR7Hvf1juX/QlYdH/Pi6NoGXdQJ4pvGVfDxfyifwUDyBG+fTuFCXxFBtAoNn4hiujWW4NooLp0O5djKQK6d8uXzal0un/bhUE8StxlgeKpJ4YUzglS2ct91+vLdF8VIfymOVL/flXtxTevHCGs2bnvG87c3lVfdEXncX803ndJ42TkSVO5queC8GIn0YivXkYpYnfXlOXC304XZeMPeyw7iR68vlTDcuZbryaFoI3yxO5v7kIK7netm/dj3Hnxu5QQwku9ARPZq28FF0RjvSFefC5ewgrk0M4WKuH8PZnlwp9OVanjfXMt24XuTM5SmjuT3HiYfz3Lk3zZX7U9x5ONObu3PcuTHXiYGyT7k4x5G+qWPpLnGiu9iZnhJneorG0TFxJIbx/4QtayRXyjwYLB5LR/ZnWCb8FXP2PyNO+z85kfS/czz7c3aMd2VxjDslweFMip5GRswCIiNWERwtxOpswzNoLVGJO5i9RMqi9XomLxQzb6WW6QtlFJadY0J+FZPKGiidK2bKzCayC06QklFOakY5Ofkn7JOdV8X4zCPEJe4lPGor/sHr8PBejm/AaoLDNhIdu5nxKVtJjtlOYtQm4iKXExexkOTo9aRG7iMlcgt5GcuprCynRbwDsWS3fTUtEh2lueUgLS0bELfMQi7JQqeIRivzRi/2wygOxiwNwSILxiwPxCzzxyLzs49R7INB5ItBFIC2OQjNeS+Uzc4oxU6opB6o5aG0ypJplebQKpqEqrkEqbgUqXQZYskemkQ1NLRIOCtSckaspEYs47RIap9quZwqpYg6aS0yyTG04iMYJJW0ik+hlDYgl5xH3FSP9NwJrPUHuNV6hOfmPby2ruNry0Ie60t5aCjhsbGAL41ZfG1I5StDMq+tqXzTmc679kReWSN51RbOS0sIz/UBPNX68VDpxQ2xL0ONgfSc8UVX7op8jxOSnU60bHdGstsD2T4fVAf90RwOwHw0FEWVLzd7DvH3D+/49bvv+f2HR3/G6Xy8dRfqAv/48Op/PWDk93d/9kl/jwCMF/s76TbrGDDrGTRp6TUqsdiUtFuV9JgVDOklXBLWrE2H6a5Zi7liOq17MtDsTqR1cwSSVWHIt+XQWb+Fi/oG+oWVptlAp8VEpwCBFh3dRj3deiM9BhO9BrP9/rFbb8Kq1KAVSWlTCzeQFnqM/zdzbx0c94Gu6Vbdf3a3avfccyZnMonZli1mtbjVYmYmWyaZmZlJtmRLsmwZJYulVjOzWmyKkzjsmClsCE4ykOfWr53ZnTo19+5U3a3a/eOrbrVkS1VWJU+/3/e+r7DWHsSk0mLVq7CZ+9HpWrjYcohFywqYW13AngNb6e7vRG8w4bANYTfbuTJgdzW0XJM1Mnh2E9qj81HVLcPZfYRxwSzj6kt2uG4ihx12jOZ+9tatJKnCh8C8N/DO+z3+ZZPxzfsDWQujaO9rYkSoxrMK63DhJs7M6KCJMSHU3G5lzG5kxCGsUA0MDxgYcRpdj4MOPQMOHc4BPYODBpxOM07nECOO4Vd3mDYjdnMnx5tWsmxjMuu359LUtJ4xRzf92oMs3BBL6lwP4ubNInaBO6mLfCio9mfRsgjMsr04unbjvLgC+6ky9HV5qGsy0dRkoanJRH04Hf3RTIy12a4xH8vFeaycgdpy7LWlWI4VYa4txFhXiOFEKabG2ejrZ6NvnIu2YTn6k+sxnRagaDfGcwewtzfg7DrPYG87w/19DMvlDMi7MUkvYOhtwdDbga63B21fHzpZPxadkkGHjkHhzcaAhlHHMKP2IRwGCzqZEk2fDL1MiVGmwCiTY5LJMfTLMCoVLoVQAEbhDlGvUrgURhcwDthfNbcIYdxOh+tGUXjdtY6W96OWSV1wKRheBNh0QaPd6lIXrXq1CxiFG0arTsEPXz/l1x+f8+sPzxBg0QWMLx/z8kuhY/ptnj/+DRhfPuBPP38J3/8ZXn7Po8FGrnaVMHqxAEdzFgPncrGdzcXRUoSzo5Kx/mpGZYsY7l/MsGI5JtlW5O0b6D6/lq5zGzlbv5rejsOoXH2ul2iXX6RD1Y5S2kd7wxka99XQ1XSB5sP11Gw7wKnDDRzaeoD6gyeo3VPLntVrWJAaQHVaIOuLolmbK2JDnoi1mX5syfVnd1EIuwsD2ZQ+ywWMayQT2ZgwmW3CKjrLjZqKAPaX+bGtwJNNBV5sLvFnRZGIsoxgUqJnEeTzBrNmvoanz2TECWFULixj676NbN69jvTCRETJfoSlBOAdNYOZosm4h03BK9qNGaJJeERMw0/iTmCc0CPtR1ROOMkViaTNSSG9KpWs+RlkLcggPCsUSWE0wamBhKQEExAfyLSgqUzyncgk3wlM8ZvAJO8/MMN/ApO9f88kz9eY7vc6U/1+h1fYRPyjphAsnkqoeDJh0W8SIQBjwmRyczzIy3antDSE8spIlq3IYOmKLLLzQpDEe+AfPBEvvzcJCnMjIsaH8AQ/glK8CE71JiI7gIBUd3zTZ+GX50FguS8BcwMIXioibnM8MctERFYHELssmNytEhbW5lKwLYrs9YFU1ySw7lQW2WvdqdgRxJw94VTuiiJ/fQhFqwPInzuB8pL/xJF1/847vdE81UTxnTGCH/UivlMH8UIRxNd9ATxp8+GTJjc+PeXBZ+1hfCtL5CdVGn+WJvNLVxw/tkbxrdASVO/L0xoPntR48/nxYF6eieXluQRetMbyrFPM110SPmuP4e7FKD4+G84HZ0L58GwoH58N5dY5EbfPhnKvKYw7TUHcbvLn01MB3G4W8eBiLE+7kvhKnsAzbTQvTaG8MEXzpTaMh/IAbvd580AVyFfWGF4Op/FyJJtnzmxeDBfw3XAFDy9loEh/DWf4dK6FenM1ypMr6R6MFM7kSrEPNwtFfJgbzs3cQK6lezKePIP3C/z4bJGE25UiPiwK4IPCQD4tj+DjkjBG4qczIJ7MgHgqA+IZjMR78GFRFB+WRHIt25fxdHeu5XrwTrYX76a7cz13CtfK3uSdqkl8WDWdO7M9uVviw/0yfx7MDuDTSk8+qprER/Nm8Va5O+MlHoyWuTNe5cbluZO5umAKI+UTcOS/wZWKGbxV6cGY4JTOno457Q9oMv6drrR/5XTqv3M0bTpbY2ewIMSP8tBsKhOXIglfTljkFsIl+/AP3UJg6EYy8utZvlHL6h1W1u20sXyjjvKFHWSVnKZsXhtV1d2UVV0ip/A08clHSEo7RlLqUTKyTpCV00Bqei0paceIjT+AKGwrvv5rCQzeiFiyl7j4PaQl7yZRvIf46B0kxGwgQbyK5JjtJEUcIj5sOwWZ6zl5sp7u7sP09Byht+c4fT0n6eluoLfzEP09m5H3zkfem45WGYdJFYpV5Y9N7Y9Z7olF7olN4YVD4YNd5otd6o9TFoKjPwRDtw/6Tm/0XT4uiLTIgrAoBMgMxaKIwKKMxiQXo5Fno+ifh0K6DYVgwOnrpLdfRld/Px39PXTJe+hR9tGhVtCultOvaEcvb8YkrcfQewJ170nkfWeR9Z1D3nsGdU8Tg9JGPjA28dB6jKfWXTw2reeOfgV3Tcu5b1rEI2MVXxjLeWIp5ZG1kEfWXB5ZMnhkTeaxPYGn9jg+s8fxuSPeNU+s8Ty0JHFXn8A7vVGMXQzF2uiP4rA7qhovVEd9UNZ4oznmi6E2gP56Tz4aPgovv+aXF9++AkZBPXz5HL4V8nyf8et3X7kCu10Glv9uePmfVwX+7abx7//c357/b7thdAV3C5WAQo/0nwWF8Tu+ffYZ10YHGDQL0TkGl0I4atLgsCtx2oSIGw1jJg1XjSpuGGXc0LczLK1De249PcfnYdgXg21vOKqdMUj35GJv3cawookhfSfDVjlOm5Ihh9oVCn3dYOCqQc+4VsewSoNTqcah0GBX6hjQGBk22Bi1OHGaBjBr9ahknbReOMbGjeUkJM0kOm4qUfHTkaT6UDgniZrj++mV9qA3GRkYcDBiN3LNquBtczfjqnMYu09hVncyLLSeCGtk2wBjtiFG7E5sVg0XumrInCtCVDAZ/6KJ+JROwr/kTWIr/DjatINBq2DisTNqFSJahO5ng2uVfkVYk9osjLtGMPdYfzPo2Bix21zQMmSzMmi1MmC34Bi0MygobWa762c0WdrYuK+AxVvi2XqoGJnqBE5rL/vPLSZjRQDi+TMRL3QndrEvydXBlCyPp65hPeP2V+Hnbxm7uKI7z5iiicHeWgbaD2C7sB1T0xosJ5djqV+MqW4B5mOV2I4VYK8rxHG8EOvxPEx12S4V0lSfi+VkIYb6fIyNhWjrMtDVZWE4UYCpoRxj4zz0DYvRN6zGeHIzltN7cZw/grG1BmXHUfS9J9H1nkPd1YKyqx1NXx9mtXD3aGbIISjDJoZtAwzbB7AbTGhlCtRSGZp+BVqZYEQR3NBq9AoVVr3O9eZi2GHDYTK4YFBQGP9HruKrthzBAS1ApUWneaUu/qYwCl8rKIyCEUb4/sLYTTrMOkGF7EUn73WtpH/85jdg/PH5b6aXb/j55RNefvUxz568y/PH93nxxWN++O4xf/7lK/jhT/DyW+7Yahm9kMpoYwTO4yIGGyJwNkQyciaey63pvNVTwLWeAq72FnGlrxR9ezF9zdl0NmTSfbKArqYSpBcXouhag6x3M909W+iV70bafZiWpl3UH17LmfodnDu5l/OnD9Jy7hhnTtdw5sxRGk8e4viRzWxbkMbORZnUrCmkeUcVWyvEbCkNZ3NhMDuKQ9hWEMCaVDdWxExiTdxkNiZPZWPyJHbnzaKuKoT6heHUVIVwsDKY/ZUhrM4LYHaKLyVJvqRLPPHzep0ZM17Dy28aMQnhLF25kI1bVjN7fhG5FcmkFUoQxXozK2gi7iGTmfXbeIROJUDiQUiCD0GJfvjEeOAeMQP3SDdXX3Ta7GTKV5dSubacqo1zyF+cS3JFMjH5sXiKPXELncGUwEm4iabhEe6GV8QMPMOn4y6azPTAPzDV/3fMCv4D3mETCY2bSXq+iJziMApKQ0nLdCchaRJZOTMpLA6gpCKM+YsTWbkuj/K5sWTlhyJJ8MQv6E1EYdORSHyIjvMmItmb8CQvItN8CUqchbtkMjMTJuFb6E7YomAk66NJ2ZFI5uY4klZHEr9CROKKELI2RJC41IekpR6Ubg9lf/ds1jelsfRQFHO2BlK5NYL8VSHkzndnwaLpHN3ugbbej0/lUXypj+RbYzg/mSP40RDOj4YIXqhC+bzbnztnZnHvrCdfdYbxgyKen5SJfK9I5Ud5Gj9Ik3nRHsMXZ0J53BjI06ZQvj4v4duOVF50pPFtWwovWxJ5djGBz8/Fcq8pklv1oXx8IoRPG0TcbhDx4GQYT5rCeXwiiEcnfHl4woMHrvHhs9PhfNMSx/POWJ4L2Y/9wTxXiXnSK+JOuy+3LnnxSBrCN4ZYvrOn8MNABt87MvnBmc0P9nzuNMcgS/lv2COmMiLy4KrEl6uZPlwu9eZyiR/Xi0TcyA3jWpo/ownuDMdP561MT26Vh/BJWRAflwbxaUUYtyvD+bA4mKH4adiiJ2KNmow1cipjSV58UhbDJ2Vi3sr242qWF2/lefF2pidvp7pzLWcqb1dO5ebcaXww243b5d7cKfDhboEv90r8+aRoJp+U/YEPy2dwrcid4UIPBstm8fYqbz7a7M2n23x4a+l0BssnMl4xleuV7lwp9uBqoS+OzGkYMiYiTf89Z5J+R0PGVPYmTGN5iDtzAiTMkVSQFF5NeOhqwqJ2EBS6Bf/gdYiitlIyt4XtB8fYfnCYTbsdLF6jpLiqhZI5LVRVd1E2p4W8otMkpgrAeJSEpEOkpNaQknqUhMRDxMTuJSx8GyGizQQErXc9JiUfITOjhvTkPSREvwLGpNhNJElWkxyzlaTIgyREbHNlMZ4+3Uh3Zy293bX0dR9H2iPAYgM97bVIO/Yj7VxHb2clakUxJm0sNl0AFrU3+v7pmGTTsSlmYpe7MyDzxikLYFQZxqgyFKfCF6c8CKcsgkGZmCF5NEOqUIY0gQzp/BnU+zGg98egykApnY28dwPK/gb6pZfol/XSK+uhR96JVNWFTN1Dn0pOr0KBSt6JWX4Ga389xr46NH3HUUjrUfWfQNtfh0kmNIid4B1jHZ+aD3DfvJ2Hpk3cM2/ivmUz901reWRYyhfGRTy0zOeerYp7tgru20q4b8/jni2T+7Y0HtrTeTyQyRNHJk/sKTy1J/H5QDqPbRncM2bwoTyZq+0xjFwIx94cjKnRD1ODP44GEZomHz4dq30FjM9f8tcf77+q/nv5EoTyh++eu4Dxb/D3v+rxnwbGX3/5nv84/JOO6H/8dd+7ml5c4PgnIWJHAManXBsTYEZQ+HSMmYSVqYZBi5whi4ohs8b1uWGTnjGzwWVwGbeqGLX2o+puxHyiCOuhOIwHk+nfmULnrhykRxdibN3NkPo0TsNFnOZ2RvUdXFd0cFXRwZisg0FpBwPSLobVCgZUKob0BpfKaNcZMeu1dLSdZ8O6avJzopCIp5OcPIv84mAWLk8hPG4yIXGTiUr0Yt7SEtr7W1FZdOjNOpyuSjytKwpHcMna7AM4BOOMzcSoxcGosCq3OBm0mzA5eiheEktYwTQCSybjWfgGfpUTiCr3ZMOeaobsBkaNwr2ixQV6ww4BGIWGFBuXrYNcNo+45orrcZRx8yhjplHGLGOMWcYZMY0xZBFW4EYGzRaGjBacFi1q/VnmrROzcEsU+xvnoNafwmaSUrQ+hpiFs4ipdkeyyIvYhb5kL41hydYK+hQXGXPYuWJyMmYeYcg8wojwfa2DvGUd4KbVxvsmPe/r5dxUdvO2tIW3eup5q3c94+0rcZxdgK6+FFlNLqq6fNQnCtA2FqNpKER3shhDYxKmpgSsp1OxNWdhPZ2PpakYy8lKLCfnY2pYiPbYPKTH59F1ejF9Z1fTdXo9Xad3ID13FFXbOUx9vQzpXoH/sFEI+tYxZtHh1Kkw9Peilfag7utB3S9FLZOhkcvRKpQ4TK/WyYIi7XI+C0YYtfD6KxPM35RFASiFrxFuHFX9faikva4Mxr8Bo6AyCgqlAI7COtqgkqHu73a5pC1aOf8IGP/48inffiXUBX7Ai8cP+f6bL/njj5/zp1++eHXD+PIFn1oOM3gyjsF9Qdh2B2DbE4BlTyDOwxFcbkzmWnMmV85kcvVcNlcv5DJwOhbdMRHKg0HI9gajPhKNuTEd86lcTOeKsVyag7VzAbKL5bSdLuRCYx7NJ3I4e7KIs6fKaTpZzrnzCzl9diEnmxfQ3LSYs4eqaT26jPba5ZzdW0XdulxObi5kf3Ucu+ZEsibbixWpbiyPm8Ly2ImsTpzE2qSJ7MqfybE5gTQvE3NmuYTGBZHUzhaxLsOTksiJ5EVMojjZl7hwN3y93mCmxxtEioMoLctl0aI5LFkyh6KKNErnZFJcmU5iRjjeIdOY7vMG7kGT8Q6dQXhiAOFJAS5zi0fYdKYFTGCy/xt4RLjhG+tJaFowiaVxpM9NpWBJHqUrSyhbVYY4X0xYRijeEg88ot2YFT6NkGQ/orNCCE3xxVc8HT/xVDxC32RGwO/xFL1JVLI3BbPjWLGxiGXrsh2pkp0AACAASURBVIlNnUp8+lTS87zJLQ2hcE4EVcuSmbs8jfKFiWQWhxER50ZMvDvxid7ExnuRkhlEXKov0UlehAj1h2GvMyX8d3hkTEK8OJiUzWLSdsRSvCeFgu2JZKyLJmahLyGlU4muciNuvhv56wJY05DO0b65LD8YxeyNgZSuDyd/eQSl1YHs3SFmWFrGu93x3JFG8Lk2gmfmCJ5ZwnluieCFJZIvNSIe9vpwr92T+5e8+LI3mJfKKF4oo3mkSeCpPpXPtak8lsdzt0vMw544Plek8dxQwLfWEp6bi/mjppKfeyv4tr2QLy5k8ml9DB/XRXDreAS3asP4pCaY2zXB3Dvqz72aaTyoncSjujd5VPsGj2on8kWjJ8/Ph/CyLZTnQuRPlzdfdkVz91wIHzX58vFpXx60iPisO4qvZTE8V8XyUhvPC00cz+Vx3G8IRZbxX1FFTsAcPourKcHcyA7g7WI/rpf4c7kgiJGMIMYSfRiIcWMozo3rmV68V+DPRyWBfFDsz0elQdyqCOXTilCGEqZhj5mMI2YqA7EzuZzmx0cl0S5gvCHcMOb48G6BLzcyPLiW7Ma17Om8XT6DdyrdeE/IYyzy5na+H3cKfbld6sV7hZN5t/DfuJ4/CUfmdAzZbuhLZvDejhC+OhXH8+Z4Li+fwtDc6YzNnsRoyUSG86ZwrdiPoexZGNIn05v6e84k/ivNOdM4ljGDdWEzqPYPpVyURlbkPJdjWhS6gcCQjS7ntJf/SiTJB1m33cqOQyNs3GVn5UYdVYu6KZ/bSunsixRXnKeo7CwZ2SeITz5EUsoRkpIPI4ndS2TUTgKD1uPrt4aAwPVERG53wWRuXiMZGTWkJe0hNmIXcVHbSIrdSHLcahKi15MYsZfk6K0srNpJS+tpersa6es5jrT3GNLuGrrbj9B96RhdLYfobNlBd8ca+vsWo1VmYtZGYtWFYVb7Y1F54VB7MqjxZljtw4jSnzFlMGOqQEY0Xoxpg7msjmZcKWFMGck1g4grpkDGzQGMWoIZs0VgVBWiki5C0bsVhbQBuawNmbIbqTCqTmTaHuRaKf0aFf0qNWp5J0ZZM0bpcfTSo2j6j6KSHUUnO4xJdgCbfD8DuhpumA9zy7aXh/btPHFsd8HiXfNG7hrW8FAvAGM1j23VPHAs4IGjivv2cu47ilzQeN+RgzAPHLnct+Xw0JbGU4cAjGk8sWfwwJzBHUM6t7RpvCeL51p3NKNtIkZaQrl6QYL+lC8fDx6G51/B9z/BD/fh2y9dosKv3z3jL9+95NfvvuZ/FSj+7e/5p4Hxr798x9/Pr798xz8GwR/+udd/+dEV2s0vr75eiNl5+ewJV0ftDFo0DJqElH9BUdQyYlIwbFIyZFIzaBI+p8Vp0jEs/A/ZZMDqujvUMS475nLbKQ6Xoj1SjqGmHM3BMrTHhDXnUrqPVXPp6GI6a5aiPLYSfeMmrOf34uioxd59Em1bAxZZKwM6KTadjLYLJ1m3cT5FJQmkpYnIyQyjMDeK3dsX0ddTj8HUSm3DZpKzgxHFTiI4bjKR6QFUb1xEa28LZrPa5by+bBUMNWactkEGHYMMW4WbSQejpmFGzUMMW604BhUs21aIuMzdBYxexW/iXvIa4WUzWbS+GItezqhRyGG0MCaYdAaElbQQC2Rn3DbEmGXENeNmweAzwqhxiBHDoAvoxi2vAHJcaLAZ1DNuMjOqt2DXKmhrP8LizXEs3h5N46WVKLVn6G1vIW+5mPj5nsTMcSNu7iyyFgdRsjyWuuatmC39jFisjOmdXLZfZ9B2Dad5nEGTYFga5bJtlGu2Ya5bB7luGeCa0cpVvZnrWotr3tJZuKE387bOyA2NjutKFeNSKYNdHTg7L2Fu2Yi5ZRnmluUYLyxFd6YaVeM8FMfnIK+djexYJfLaOcjqKpEdr0BeP9vl9JY3LELWuJKOmuXIm3ZivtSAo+sCzp4WBvuaGZGfwyk9i6nzFIauM5j6WjH1d2Do70QrnBUo+hgwG1zrZEFRFCJyhLtE4UZRUA1fuZ5fKYtCKLcAhILCKIR1C+OK1PnNTS3ApLCWdlpNWPRqtAopKmmXK1LHqlPy4zefvVpJ/53C+OOzp7z4/DbPn3zEyydP+OnFN/zy85f8+Zcv+FX4j8LLb/jQuBtrfTiDB30Z2O+D44AP9gM+jNSGMHI8jFFBbWyIYOxkNKMnxThrIjHvFWHYGYxhezDOgxLG69IZO5HNeFMhV89XMNJchq4+D9nxHPpP5NF9LJtLNVlcqi2k+1QV7U3zaDk5n/MN8zhbN4+2ukW0HF1AV/0SOuqqOb+/gprVqTRtzefinnL2zBcic0LYUuDP6tQZrE6ZwobMaewqnMWhch9OzAvmglB5tiiGC9UxHJsdwdKEGWT5/d9khU8iOWoGEaHT8fGdRHiUH1nZCRQWpFNSnEFJaSqlFenMW1jAwsXF5Jcmk5ojJiVHTNGcDOYuLaZ0QQ5phbH4RsxkVtBklxM6Ok1EblU6JUvySSyORZwXSWh6MFG5EUQXRhOUHkRMYRQpsxNInZNAVE4IXuJpeMdMxy/WjcD4WQTHz8BPPAV/8Qz8o93wFE1kZuDreIS8TljiDOJyPAlLmogkbRYZxSFkVoSRXBJM1twosudGk1QUhCTL2xXJk5rjT1p2ACmpPojFM4gQYnskbgSKJ+MZ/TpB2VNJXi4ic0s02TvElOxOpGRnIoVb4ohb6Idb4r8QnP8m4sqpJC2YQckGf/a1lLDqcALFq4IpWC0hvTqW9XtL6G5dwljfHN7vTuZuv4RHmhgem+K5Y07gjjGe27pYV1zNjTZ/bnYE8X57EPf6o/lck8DnmiTu64u5r6/grrqMW9IibveVcldawSPVfL4wLuMr+yq+GVzHzwPr+LNlJT8Zl/BMUcn9tgw+bJZwsz6UD04E80FdAB/XBnC7NpRPa6K5XRPK3ZoAPj3ozZ0DAXx+PJ4vGzP4/FQmT5tTeXoukYdNEj6pDeODo8F8WBvI7UYRTy9E81VHDN/0iHneJ+ZZXyTftke41uO64tfokvwBfYI34+mhvJ8dwqf5AXxQEMT1vGCG0gIYkHhhDJ2KLXo6VzN8eL84iFuVIt4v9uO9Il8+WxrP16tTGEudyUDcNJxxMxhN8uJGdjDvF4TzfkEYV1I9GU2aztu5Xq6V9FtpHryVO4vrRW7cKHTj3Xx3Ps7z41a+H7fLffhojhs3Zr/Be7MnMlIwDXnSZC7GTuRcyu+RzX2DD46G8P5BP7qy/i9Gqn35aL03NxZOwJHzO0bypzGSPwtzzlSUuRO5mPEaB+P+K3V50zmSGcjqoCDKfKLICi4hRrSY0NB1BIs2EBSyHr/ANXgFrEaccpC9NeNs3+9kzRYDC5b3UjL7PPnFp8graiInv4GklENEx+wiPmE/iYkHiIraTkjIBkSijQQGrnU9z86qIzfnBLk59WSkHyYpfgfRom3ERQrAuIHkuJUkitchEW0hJWYTyxfvRiq7SH9vE9KeGnq799DdtZWOS1vobN1H+4UDtF3YQ0fbNrq61tLbVYmqLw+rrpCrQyV8fKOEW2/n8uHlBD4ei+Gj4Sg+cEZw0yHimtWLmwMiPhoS88mwmFtjEdx/J4LPbqVw771srgxkou1NRStbhEa+FY3iKGrlOWTKTvqUXfSoOunRdNGnlyLVKujVaujRquhXdqBWnEYjP4FaXodKcRyV/Dh62TGsssM45AewKIUc6IN8YtvDfdsWHtrWc9eyllvGZXyqn8c9XRlPtAU8Mglu/wIemPN4YM7iniWd+9Y0HtjSeGBN474ljbumVO6ZE3lgieWhNZFH1lQeWNN5aMvioQCV9mzu2tL5SB/PTUUM480ROC6E8PDycZfC+KdnL/n174FRaAv77tv/zcD483f89T/M/z9g/Al+/hl+/gn+9KPL9PIKGG04zYLxRMmwUc24RTCpCPCodimKQyYVwgwaVTj1aoYNBsZMVsYMFsbMMpzKM+gFU0zdMuy1Cxiuq2Ksfi4jDfOwNSzA0rQEa9MSBk4vdlXoDVxYh61lC6ZLu1G17EXfW0/XxcNsWT+XirJEMvL8ySsKpbwijup52Zys3YVF08uAWYndokSr7aWt8zSzlyUSmT0Vj5gJBKUEkFWWxu7d69H1tnBFr2BEo2TMaGHYZHbdVAqRPyPGYUaMgsPZyoBTSe35zaQvEuFfNAmf8kn4zHkD//zJFM5PpLutmVGTiTHBpCMAqF3PsN3IqOC2tptdju8hwdRiM7jW3iM2vcv5LcQEjVp1rjW8EPp9za79DeAc2JUK6o5toHqDhLX7U2mV7UKpvsCh3XvJnRdJapUP6XO9yVngS/GiII6eWoLOeJpBu1DRaOSyoNyZBKVT6+r4Hh80MjZoZMRpYmhAMNqYcA6YGHAYsVuFe0kzAxaLaz0urMuFbEshL3NUUJJdod2CsUnJiEbDiFrLiFqFU96HvacVR885BqVnGJY2YWuvQXlqG6pjq9EdWoxq/1yUB8pQHy1FW1eCqrYIQ1MVAxdXMNCyFkfLRhwXdjLYuhfbxb3omnehObOPvpN7kJ09grK1Hm33GezqbgaMWtf6WXBFCwYWARiF5wIcCito4S5RgEUBCAWIFD6n7OtxKYxaxW/xO4K6+JvCOGAxYjVo0MgFFbILo0qK3aD6fwHGz3nx2V1ePL3FH7/+hj99/5I//fIVf/6ToDD+6MphvKndiuZIALqdnuh2eaHf7Y1hny/OunCGG8WMNkkYcU0MA/WRWI6FYDgUgG6fH8YDgTiORjB8IpbBE3E4GxMZPJ2K9WQy+mPRaA6FoT4cgfJwJIqjsfQdiafrcALth5NpP5ZB27EsLhzO4cKRCvqaliA/swJp0xJUZ1YhbVxCf+NSWg/MZt/iWLbPjWB3ZTjbSwLZWerPrlIf9pV5c7jCh7pKf5rnh3F+fiQX50dzcm4UOwsCWBg/jYKoyaRETiUqbBo+PhMQhXmSnBJFbk4ieTmJ5OfFk5UlIScnlvzCJPKLk8krTqK0Kptl6+ayZutiVm1exOrN1RTOTic2PYzweD8ik4OQZIZTuCCbhRvmMHt1GQXVOaTOTkJSIiYiP4zowgjylmaSvySDjLkJpFbGIM4NIjBxFkGJM/GJnIC/eCrhyd5EpwchSvBlRtCbLvXRK3oivpIJBCRMQJQwjdhsH5JKQpAU+pM0O4z0BdEkVYqIL/YnrTSI5AI/0nL8yMsJoiA/jIKCCCTx7gSEv4FnxGtEF7mTvTqcnM0R5O+MJndzBEXbYph3IIOybYmEFE7BN+PfiSqdQvycqVRtC2d9XQo7T5ewsX42VXvKmLNrAUfPb6ezdQ26M4V8LMvnniqN2+oE3lfmcF2+lCt9i7jcs4Dh1grszfkMnilguDmfty9V8knPQj7pmcft3lzu9ubwaXsm759L4f3mNG5dzON+ZzmPpXN5LJvPE1U1n2lW81S9nkfKVdzqnsdHHeV82lXKve4SHnYVcr81iztnU/n0VCLv14l571gIH9T48t4Bdz466MeTxkQ+P53N0+YcHjZncO9MEg/qk7hdI+HjQ5F8dCiMB40xfHE+nmdt8TzviOHrtnCedYTx08VQntcEcHWFJ11pk9BmBDCaEcrHmSE8yPDjTk4Q7+WHMpYZwkCMN+bw6djFM1zA+GGJ0AcdxPslfrxb6MOdqnBuV4W5gHEoyY2RZA+uZwXxXmEEN/PCuJ7ux1DcdEYSpnE1XXBOz+JqujtXsty4nDOdq9luLlPNh9l+fJTrzUeVHtxcOIVr1X/g2uzJWPPc6E5042zCTM5kTuNk9n+hfc5/YXjLTPoK/wVNoRsfrp/JrXWT+WDZdD5Y5MtoyQwMOW8gz32dS3mvcSDhP7E/43ccyfJiY0gAcwOiSPfPIVa0iNCQ1fgFrMbHb6ULGH2D1xIas5OdB4fYssfO0jUKqqo7yC89TVp2LVl59WTlniAh6QBiyS5SUg67RgDGAP/VBASsIThonQsYU1OOkJNzgqzMWhIT9rpyGGPCdpAk2UVqwiZSE1aRErcecfAG0uM2sqR6K929TfR01NHZvouOjnV0d62kp2sNXe3b6GzdS1vLPi617uBS+wb6uteh7FqBsms+Bnkpg4Zcxq1JXLFG8u5gGJ+MR3D7cgR3r0Vy+3oo99+O4vHNSJ6+L+Lph77ce28W71/1xWmMQN2ThbJjCRrZFtTyg6jkjSgUrcg0PfRquunWdNKt76HPqKRPp6XToOWSUU6npg2p+hRyVYNrZKomFMpT6OSNWGUnGJDVYlUd5YrhEB+YdiGoig9ta3jgWMVdWzV3LeU8NOXwSJfAI10cD3WxPNRJeKCL5oE+igfGKB6YorlvEnPPIOGOPoY7hhhuG8TcFj42JXDHlMw9axp3LWncsaZyx5bMLUscnxjiuafI5R1FEk+vN8CzL11myFcK41fw8jt+/T8BGP/jOlr4+J9rdBG+7h+pjj/BL3+EX4THH11/13ffPOUtYSVt0TLoAkShEk6ohhNgUc3QbzNoUDEovGbQMiy4nvVGFzAOmfQMGZUMa7oYlZ9jtOc4Q5f2M3xpN8Ntexho24310m6sF3dgO7cFR+tO7B17MXftR92xj56W3RzYs4Cq2fHk5YaRmxdBWWk861bP5tjBzSi6L2DTyBky6lzGmSGXucGMw6xDJj3L7v3LyS6NxU9QCuLcSMgNZPnaQno6j2NRd7lq7gSTzYjBzphpgBGjzWW4EXIjh2xK+pRNlK9Oxr9wEp7lb7qAUYjXSZ4dQn3zbuwWBU5BfbXoXHeeQ2YDIxYzIzZhjapnyK5j0Cbc4KldM2TTMCz0bttUrhmxKrlm0TBqtCL87Er5WXbtLWb1hhhqTyxCrT3tSuVfuraU1PlRJMzxJ22OJxVLfFi/OZzWs1XoujcwID3ANeVZ3lZ28Lahh+vWHq4J0Ud2BeMOLcMus40Bh9OIzanDOqDB4tBgtQjxOAasJi02kxaHWYvTosMhwL/wRkB4o2CSM6S3MqwfYFhvZ0hnxqnWMiTE2mgVDKqEKJw2DJ1nMbU1YWmpQ3t6H4rGzSgaViOvX4K0dh7aU0uwt67D0boO+8UNDJzbivPCdmxnt6JtXIeyfg2yE2uQNaxDcWoj2vM7sHcfZrD/HKb2M6gvNKBtPY2u7SxWqdBSo3Td1I4J97VWIyMWAza92rVqVvR2oejrQSu0wmg1OCxWHBYbdosNq8mCVadGI+1B1deJSdWPXa/ip2d/rzA+g5+e8f3zz3j25V3XWvpPL4Tml5f85efP+cvPn71aO7x4xruq7SgPBqLZ5o1mmxea7T7od/vjPCYoixJGGmIZaYxlqEGCvS4Sw5EANAe80ez3xlwTjK0uHGe9GGeDBOfJOAZOJWBrjEd/OBTNPn9UewOQ7fKjb6cfPbsC6N0TTM9eEd37wujeH0Hr7nDO74mlry6bvuO5KJtK0DZXoDszB13zHLpr8mjelkD9+mhOLI/k0LwAji0K5vTaaJpXR3J2TSRnV4ZzbnkYLauiObs4jCOVgWwp8GZp2gwq46ZSGDudDPEMooMnExftRUyUN4kJIS5QTE0Xk5QSiVgSRGi4N5HiAOISw8jIiaOwLJ38kjSKyjLILU4lOVtCXHoUIok/YQlBRKeGIU4PJ6U4gZSSRDIqUpDkRROWEUJoehChGUEklUtIKI0iMieA+JIw4kpCCc/yxi9hCl4xr+OfNJWIXD8kJWGIi8IJTPXBJ34W3rHT8YiaiACO/gkzCE5zJyLXl4g8HyLyfYgq9CG60Iu0qlCKlsRQvERMdnkA2YVezFskYcWaDArLREQlTMRP/G/El7uTvz6col3R5O4KJ3OriJytYcw/nMaK2gIS53oTmjMBSck00uZ5MG+7mLXHMtjVVMGWE1XM31VCSnUqGQuSySwNoaR4Jge2hKO+VMyobiGDqpU4pHuxdG7D0rEZ1fnVSE8vp+/MSqRnVmBqW8tg11pGOpbxdstc3m+dyzvnKrlSX8DYsRzea67kVssCbrdVc6tlPp+0zuP9Syt5+9Jarl6oZqipkJHTuVw5k8NbZ3J471wO75/J4OPz6Xx6Lp3rB8VcOxDGWwdFODfPZGjTTB6fSeNZez7fdhfwvCuLLy8l8qApmVvH4vjwcDR3TsTzdWsOX7Zm8GVbGt/0pPO0PY5vVVm8UGTypDWJT44nIy91w5jvz1iOiHczQ/ggzZ+Pc0J4Pz+M8TR/rNEzMYZPwRYzjcsZXtwsCuTDshBuFgfwXnEgN4uCuJHnjyNuOva4GQwne/F2fhg3CyO4kRPCaJInDslURpJnMprsxuUUd97K8OFahifXMt25nuHOzRxvPs7346N8Tz6ucOfDeTO4OW8aNyt9cOTNoithAufi36A9fzrdpZM4n/Gf6cr7b8iL/53e7N9xY+VEbm+exsMtPjzaGMzVymlY895Anf06vTmvczHnDWpT/pXDCW+yI2IWK8ICyfEVkxBYQmTwcoICN+Hvvwn/gPWEhAq1fdvYvsfBtj0OFi3vo7zqIgWlp5Ek7CMt85gLGJNSD7uAURy3l0jJbkLCt+ATsIagkI34/53CmCcAY/pRUpL3kBi/kVghXifxANnJO8hJWkdB0iZSQpdSkjqfjcsrUMlW0d+9mN7OefR1VdHfvYD+zuX0d2ymt3U3XRf20nF+Lx0Xd9LduoHeSyvoa1tOf+cSlL3VaPoq0fRmY+hPwK6KYkgXxrg5mHGLN1csvlyz+HHd7MdVsx/DWj/MsghUnWnI2+eh7d2BRroTrewAWkUdWtVpNJqLKDWXkGs6kOv6kOvUyNQ6ug1q2s39dOg76dK00KM+j1R1Hpn6gqv/WqM8jUmovFTWM6CpY1RzmOvaXbyn38wty1ruO1bxcGAxTwaq+NxezGfGDB4ZknlkjOexMYZHhjAe6QN4ZPDlsdGXx+YAHpmDeGAK4aE5nIeWSO6bhYninimK+5ZoHlijeWCL5qE9ivu2cB7aIvjaHMeDgRheftjoAsa/CkaXHz6D74SWF6Ei8AV/+e4Zf3VVBX7Br9996Rphrex6Lrin/2Hby/880PufXkn/I+j7RxD5j177R3+WP/8AfxZA8QcQ4POX7/n+68+4Mepk2CwAme6/9wg79QoESBSAcdCgcd2hDeq1OHXCTZqOQb2eIYORIYPwKECjjiGjhmFhhW2U4zRIGTD04NB3YtW0MaBs5aqmiwHpOZyaFpQ9J2hrPcCKlXmkZQaQnR/G7HkpLKzO4ezxWtRdXQxotVy22RB6jIcMBtcIfcbCjJhMXNZbsUrlSDvPk18ejyhtOl4Jvyc8ZwYlSxLplJ7EoOvBodUxqhXWxYIDW89lm55hvaCsabAYulm5vZzISg+8Kv5AwJyJeBe8TkTJLEqXJ6OzdWI29eM0C7E/JsYtgsJndn3/YUF5FPqLTUacRp1rZT9o0bsUxyGbgUGrniGzlnGjBofZht4mxArsZc3WKLZvjqPnzH5sWuEIuIm8JYHELQojbkEwGfN9WLAigJbmEnpOFqE+WY7uxBy0NQsYPbuVt6UnuK5s5rqmlSu6XkaFfyujzlWNJ6iKNiEv0aLAZOx3mT0cRg1Os44hqx7hueAYFn7OAaMGm16FSS1jQKf67d9YeJOgcc2gXo1Tr8KhVWJV9mPo70Et7ULZ34la1om6rxVV1xlU7Y3o2xuw9TQy1N+Es+c4jo4aHC0HcF4Surj3YT63Dd2pdWhPrUF3ejXGc2uwtqxjoH0j1rNb0J7YiOLYOlT1m+mv24zm9H7snY0M9p9nUN7CuK6bMYMUh7YPnbQdeddFlD3tmFQKLMLvpaAYW+w4rAPYTDbMKgXqnk6U3e0YFX04dEp+evY5/PTi1Vr6p2fwx2f88O1nvHxxjx9f3uUv337jclD/9Y9PEYYffnbdp7yj3I3qYCjabb4oN3mi3uqDfpc/A0cjGDkuZui4mOETYoZOiHHURmA8HIhqjyfqvQIwhmCqCcXZEIOzIZaBhjgcDfHYjsei2S9CvtMf2Q4/+rf70rvVm56tXvTt8KF3u7drpDt96druTcs2oZ1AhKImCs3xeLT1iegbUtA1piE7mkD7ngjObxUgMZDaRR40rQqgc1ccPXsTkR1Ko29/El274+nYKeH0mhAOVvmwOX8Wq9Knsjx5KkuT3ViQMIvCyGkUx3uTn+BHRpwvmSkiEpLDSUqNQhInIjTch2CRJ3EJ4cTGh5KQGEFcQhgxkhACQ73wDfHAM3AmviJPwuKCiUmLJDoljMiUUCKSRa4RJQYSlhJEaHIQ/rFeeEZPxyN6Cl6SKUTm+hGZ50tYjifBmW74pb5JQNZUIop9EM8OQVIVQUC2j6u/2jdupktp9BBNwCNmCj5JMwlM90SU6YUowx0vyRuEpE6lfEU8CzdlUL05nTmroila4M2cJSEsWBbFwmXRlFQFEpX6OonlM6jYIWbRiXTKa2LJ3Ckic2sIC2pSWV2XT+V6MVE5E4gvnkFyuTuJle6sOpzPhsOFbD1aQfWOPCJLggjI8XO14fikzkKU6cbC9Qk0nF+ERrMfk+wIqktb0Hduo//iBlpOr+H8+S1cuLgVafcO9H2bsfasZah9J6Ptuxlu3Y69eZ3LzDZ+cQNvtW3mxqUNXD+/imvnV3L1wgbGz69j8NRcLMczsdYlYa9NwHk0keGjCQzXiLlyIpq36mLQLfHGtMqfwS3haJa7o1o6jU8aE/myLZOf5Hn82JfC80vRfHIihrcPRXJtr4i7Tcm87Cnj8cVMHrRk8IW0mLudWTw3VfGZs5oPtZU87p/P6NoIBop9Gc8P4WpOGOMZwdzIFfFuXgjjyR5YJdPRR0zAFjuFy5mevFPoz7vFgbxbFMSH5RG8VxLBlUx/LDFuWCQzGUr24UZ+OO8WRXI5MwBngjs2yTSGktwZTJzFUNxMbggtMKneXEtzd6mO7+S5c3t2ADcLZvBxySxuakzAkAAAIABJREFUlblzu8KXj4pFDGfPojf2X7gg+c/ICyZjqvSmN+0N2hP+hf7cf0NV+RrvbZrOnW0z+WTtDB5v9ued+dNx5L6OOftNFOlv0J87hbNJr1EX+xp7xBPYJHanLMCPFL9kJEGLCPLbQlDgbkSinYSHbyQ8YgVzF7SxaZuJ6qU9lM2+QFFZM+K43SSn15CRc5yktMNEiHfgH74FL9FGfESb8Apcj0hQGkPWIwrdSGH+ScqKTlGYe4K0lF2IY5Yiid5CVtIh8pJ2UZi0nrLENWSGFDEvI5lTB9MxqyRopHGoepNQ92ah6S1B0TEbdddSFG0r6b+4xvX713dhA90Xl9N9aSndbWvpuLSVrrY99HbuQ9q1g772ZfS3l6PqzkUnTUHXF4muNxp9lwRDRyL6tgx0bYVo2qpQdy5F07serWw7ur5tGPp3YlLsxaQ+hFlzDJP2JAbtOfSaNrTqHtRKKVJNP136frr1Mrp1/fRpepFpOlFpWlGpTqPXNmIyHMeqP8aQro4R3VEu6w/wlmEHN43ruWVdxUP7Uj4fWMiXjiq+sJbxwJzNQ2sKT6yxfGYN4wurH19Y3PnCMpPPre48tXrxxOrLY4sAj4E8tryaJ9ZAnlgDeGLz56ktgKd2Yfz53ObLtwNefDnuy0+f1sGzr/iLAILfP391r/jtl/z15Qv+8u0X/OXlF/z1t/nVBYlC1/SXv8XtfPUKMF13jsKt498+/v9+/D8KGL/76inXhx2uG8VBARQMGpeSOGhQMmRUuZRGARgFeBgyCKD4ChhfgaMAi4IRRgBHA4PC511KpAAwcobMMobN/QyZpIwapFwVauwMvVgVF2g/f5BNGypISfVzqYoVlUkcOLgateICQ0aDC8jsavXfwekrYPzb9xO+56jezLBOj00vR2/qYtmmMkKSZuAR8XuCYqeSURRFQ/NedOoeV1yP02R0QdOwWctVoaPalQupZH/tGhKq/PAu/j1ehX8goHAKopyZJBWHcqmrAZtFiAkS1vTCKt7MZZOVcaEW0WRh3Gx9tZ43Wlzr73FhVW+0MG60uNbHV4TnOhNO4yBGs4bmtj0sWRPFrm2ZqDpPYtfLkKrPkbUwgKSl3sTPd6dwaShbdhfiNDQx0HsUffMW1MeXo29cgqJ2DtKa2SiOL0Z/ZiuWSzUMyVsZF4LTTXqcej1Oox67QY1FI3cB4YBJ44JDh1GNw6B2vWbRKlxrWiGfUFjZClBo1yhwaBSu3wHh9OBvr9nUMswKKUZZL7r+PjSyV3eGWmkvmp4ONB0X0bSdwdx1nmFFO1e13dww9vGeTca7lj7eMnYyojiLvecEtu46bD21WLuPYGjfh/rCDtRnVtHfsICeunn0Ny6mv2kpqgvr0LVtQX1pC+r27Wg7dqHrOISxsxFDp3D72oj60klMvRcY1PYxYlQw/NtJhfA7bNUo0fX3oupuRy/rwa4VgPEzFzAK0CjAoqAw/umnr/nTT5/x1x8fw3fPXRmNf/35Kb/+IuQw/gwvXnBDtQfV0Uj0+4OQbfNEs9sfw4EgHLXhDJ6IxFkfxVBjFIONkTiOh2I+HIJqtw+afX7YaiOwHotguDEOZ70EW52YgfpYBk/GYzkajW5/KOo9QSh2+LugUbrdl55tPnRt8aR9swdtm9xp3+JF584ApPtDkR+MRF0jQXM0DsWhGJRHYpEeiKF9RxjnN/hTt2QWtYtn0bw2iLbt0XTtjqVrd5wLGAVobNsu5uLmSE4tCuRYoTv7MoQGmclsTZzC+tgpLIucyLLYmaxOC2BJki+lEg/KCuIozBaTligiXhJAfGwwKcmR5BekUlicSXZuCompEqLEAYSEursmItqX+OQwUrOiScmMJCU7ivj0MKISA12dz4HxXnhECreKQo2fmwsWfROm4Zc0Fa+ECfgmTSI4YzrhWVOJKfQgeU4wyVUiJGUBRBYI0Thu+IiFuJ1JiGKm4Rc9lZBET0KTvQhN8iAseRb+4gl4h72GOHU6SzdksXFPKSs2pbJsXTSLl0dSMduPOVVBzJkbTOX8IMqWBLK2JostZ4uprksmf3sYpbvEVGwXs3hvCmsPZJFW5k5k2gSi0qeRVhZESmkw5SvjWbo7j9lbMolfEIFfvicz06bikzUNUfYU4gunMn91GPUNs1F3bELfuhrThaXomxeiaKxGenIV0lMb0F7Yhu3SDpxt25H3HKC/9yD9PYKjdQ/Szh2oe/ag6dmJtnsbuu6t6Lq24GzdwOVzKxhqqsByLBXjIQnG/TGY98Ri2RWDfc//w9x7Rkd1Z+nevu/Mmulxd9tuk4RyVlUp55wTQjkgcs45Y3LOILIQklCOpcpJWaWARDTZ2LTBYIMAm2S77e729LT7d9c5Mm5P37l3vR/eNe/98Kz/qVNBAn351bP3s3c4XduD6dzoS9M0exQzHdEtlKCa60T9dEva10q5ujeAweJ4HhwL4vImO1qXOmJe40nzImdaFjvx+4J4ru4O5ubhSB6cTeX3ZSl8VpvBZ+qJPNDM4mHZFPR5zrSOcWEgzYfL6YFcSPXnYpo3H6Z7cSlFyrkxUlojbeiItWMg1Y0Pc9y5ki3jWp4PtyYEcXdqJFdz/GmLdqUzVkpvoifnhbBMijddAixGO9IZbU93nCPd8U6ci3PmcpKUC8nOnE9zYCDLmutTnfl0gRcf5ttye4Izd8a58mCyL7dz/LmY7YEmfhRV0e+gyLRGP84VZaYdigxLjJPt6Vviwd0t7jze5c7nW2TcXyvl9kIXevItMKQNQ5VuQVO2LaXJwzkc/T47oyzZEi9lVogfqT7xhHtOJsh3Lb5+WwiP3E1oxEa8/BbgG7ia8ZOLyZ90hrzxp0nNPEJMwk7GpB0kK+8E8cl78A1cg5v3cly8VyDzX4NHwFoCwzcTGLpedB/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gRudWrres4LpxNndMU7jXnM/nrcIonWwed43hsTmGJ12hPOvy54XZi6+7PXll9uCrdneetHryuMWLR82ePGp2/4VkPG6V8aTdk8E2d1HC9ZedniIwfjngzp/uFcDXwvKH5/z47aufZy7++PVr/vrts/8EjD9+I8xk/KX+z2D4vwPI/6uA8bsXT/jwnFl0GHuFUnSzUI4WnMIht7BPcA2b9aLMegEidKLzN+QwCrDYOiRTi+g0CttCBLgUwLGvRUOf0B/XpmagVSXuKO4x1FNWuJvs9BCiI91ITw9i0qRETp/ciVFTSYdJPvQ5xiFA7NIJ7uaQo/nmZ76Bxl6jMN/RSJtOQW+nHpWqgvWbFxKd5I1PhD3+MY4k5vmzadciGuuKaRP6Lc160fk719zGRaFE3dJMRVUB2XPD8ckZhSTTApfkkXil2BM3LoDNe5ah1ddgbhsK/3QLrqtJCAUN7VceaGvlfKsAn+0iIAqu5wVDBxf1HVzSd3JR38WAthOzrgujXsXeQyuYuziaA/umY9KU0drcRHn9UTLnBJK61InU+S7MXBFPYZHQ21nLRZ2By5omumuPoT+zEu2Z2ZiKZ9NRslgcvN1RuYMuwdlTV9OvV3NOb6RHq6dHY6DPYKKvrRmhjN7XZqKv1USHXiO6oZ0GLR16NWbh79VixGwQ/rYaOoTUurDTWUgp6wSIVNOmUogpZ0NDHfoGObpGYaaiEl2DAm1dI9q6egz19Zjq6+lSKTlvMnBJGHNjEP6vNJxrEdobBMdaQW+znP42BQPtCnpb6unQlWOs24WpZhPGmk3oqzagLluHvmojprqtGOq2YGrYjr52C9qyzeiKttJ0bD11h9fScHQDhtK9mBtOcU51lvPaKi4aarloktOuUSIMhBe2yAgOY6umSUxJD8GiAIyv+ZvoMr6GPwsjdB7zV/Gb4wuxHP3jX57BH/8C3/6BG637MJxORF8QQeMuX5R7A9AcDKbleCRtJwVF0HYyjJajQegOeKPfG4Rimw/K7T4Y94eIaiuIoOVQmKiu4zF0HY+mvSASw54Q5Ju8qFknpWa9jOr1MsrXSanc4E7lRi/KN3hQscGTmk0+yHcEo9wdhu6AkMKOw3AgHuPBBHT74lHujKJuUzClH/hxZq0vJev8Obs+kIZdcdTvjKV2ewyVmyMo/UB4TSglS30omu3G0cn2HMyzYU+GJZuShrEq5j3WJY9mXZo9q9PsmZ9kx/gEd3JiZWRGu5Me40V6YgDpY0LJzohnxowJzJ0/g+z8TGbNyCU/N57EeH/CQ6WMSQ4iIyOC1LQw0jIiSEkLJT45gNB4TwITPfCOcUMSZos0whZ3YX1fhCXeifb4j3UmMN2V0CwJocl2BCRYE5nhSmyuOyFpzgQk2xMQb4t/jDV+4aPxDxtNUKQzobHuhMZKCY+XERTpiFeABd6BFgSEWpKQIiEnP4Bps0JYuCSUufOCxN3ss2f4M2d2EKvWJjJrSQiz14WzZF8yc3bFkbs6mHGrg5m4JpQlu8ayeGsyGVM98Yu2wMXndwREuzE2L5bE8aFEjfcjaJwHAZM8ccm0xTHNAkm6BYG51iROdCJjigtTZ8jY/UEszWUzGCifQv+pHM4dy6XtwDiaD0yn7fACuo8tp+/kCtoqZtJaOZXWiim0VkymrWwCnRXjMVfk01uVT3/NeAZqxnOhbCqXSqYxUJiNuSCWzv2RdO6OoXVLNOoVwWiXB6Bf4YtxhRf6ea6o5zqjnONE40wHyieMQjXPkc7V7tw/lsgnwheY2cNRzbCnYZINjROtqM8fhW6WA71rvPnoUBz3z6TxuCaPW4XxtG4LwLg2iJ6lYbRny+hJ8aAv0YuBMb4MpPpyKcOXazl+XM/143KmN92JTnTF23FurBMf5si4nu/J3WnB3J8VyeCiMdyeGEpPkhedcZ50J3gxMNafngQZ7dGOdEQ70BVrT0+CA31JjnRH29ITZc31cTKuTHViYKYlH62V8OESO24tdObOLAl3Jki5N8GHO7l+opvZleaAfqwV+jx7VHm2aCbY0znXk655Hmgm2GCe9z6f7Xbl2SE/ri4ezc0ljnRPHoky9dc0ZQyjcuzvKEl+j8PR77IldBgbo+2ZF+ZOpm8oYdKx+LrPwcNzFREx+4hM2Itv6Do8fVcQEPIB8Ul7xL7F9OxjYklaKEULfYxRcdvx8FmOzG+V6C66+63G038tASEbCA7bSHjEJrKzjonAmJdznOjIDYQGryAxajcZCfvIiP+AnMR5ZETlkxYWz7YVWTRWJqNROaCXB2KQB2Ns8seo9MKkltCsdaNZ40yz1oUWrQST2g2VPJrGhlwaGiZQWz+Vmrp51NYvF8d/yRu20lS/nababchrt9HYsJ2mhs0oG9eili9H27QIg2oxetVSdKoV6NRr0Gk30KLcSJtqI22aDbTr19NuXE97swCNG2g2bcBk2kRLyzZMLUcwtpQhjJprb6+mvUVggDK6TCX0tBRxoeMMl7vOcMlcyIXuE3zYd5KbA0f5qH8fH/dt4pPu5dztnMXv2ybw+9YsPm1J5bOOKB52BvNFZwBPzb686PHhVY83r8xePBccwzYfnrX786zdm2dtElFP26Q8bZUinM/apDxpGdLTVhlftct41eHK4143vvv9QXEV4F//8Jz/EEfpCJtdfnIYvxPKzsIcRsFVHHIWfwmMAkC+kXD/fweI/3j//zJg/HtJWnAYBWfJbBDcRQH61GJJUnQXm/UiSAgAJ5SK30Bct95Et74Z8TQY6TYYRRdSAEcRPsXyplDm1NCpb0JeWUh6Siju0pF4uo8iMkLCoQPr0cjLMJuGAOUNGL75OaJ7aRQ+d0jCY0FdApgK44DaTHTphN9bj7K2goKD28jMjyEo0RXfRFvicrxYuXYyDapCjG31dLTr6WvtYsDQQ7+pHYO2mjXbpxCYORqX1BG4Z9kiTbHGL82FrNnCrMSFnDq7h/qmQurlhSgUxRgNNbS3yulsE7aMqMV+wG6Tll6jnnNGE/2GZvr1zfRrWzmv7xRH6jQ1lLBuwxQWrUjibOVGDKYyFJpitu5fRN7cYDIWODF7fQS7jixE3lhOh6aNi6Z+Pmw2c8kobGA5TbduD32KrQw0bKO3fjfmhsP0KEvp1zcyYNTRpzfSqzXQqzWKwGg26OjUacRZiSVHC9iwbAmzJ+Qza3weG1csper0KdQ1VTQr5OLrBDgUrlsUctrVSlHCY0NjPUPA2CgO4BZhsb4JraAGOfrGJnQNTTQrhfBUK32tQpCqQywV97YL10JgxUSHsH6wVSifC2sGleiVtegaSjA1ltAsL8XYcIbmhmK6VOX06avp1VWK6taU0dVwgvbKPWhPb6ahYA31h9egOrkZXfEuWsoP0V59lLaqI7TVnMQor6NdK7iM9ejltZgU9Xz3fHDIYfzhmyFg/ONQCZo/POOvrx/yw7On/Mc3z4d6GP/jK37801/guz9ww3wIfUUGiqIUqgqiqCqIpO5oNJriMWhLxqAvSUZfkoi6MJqGI6E0HY6h8UAU8gORqI/GYjiZgKkwEe2xaNRHItCfEM4wNAURqA6EU7fDn8qt3lRt96Nyhx/l2/04u92Xkq2+FG/zpXizN5Vb/ZDvDUN5IBLN4Vi0h+PQHopDtT8axd4oGneFU7MliIotARR/4MWpVTLKNgZQsyOCOgEmd8ZQuz2a8o1hlG0M48zqII4v9mHfDFf2THHlwDQZeyZJ2J7vyr4ZfuyZGcCuWQHsnBXClunRLM8JZGayJ/kxEjIiJSSHy4gKlhAe7EFQkCcBwV74+zoSGuiMr5cN3h7WBPg7EhYiITREQliYjNAwGSFhMvzC3PAIdUISaIc02A5piB2uQdZIw23xiXfGJ8EJSaQVziEj8RFKzSEW+ETZEJzkRPhYF1HBiQ4ExNjgG25JYJQt4bEywmM8iIjzJDRKgm+wHd4BVnj7j8Y3YDSxiVJS0rzJG+/HlBm+zF8YxtKlMSxdFsOS5THMXRzO+Dne5MzzZMq6UGZujWHSBzEkz3Ync6EP41cEM2t9HJOXReMXa8Mox7fxCHAlIMyfoMRAAtP9CZ0QjHe+B/apo3FIG4EsaxTB42xJniwhfbKMcRNdmTfVkar9cdyqy+ezqjQ+PhnNxT2hDOxLpv9QDldOzuBW8QI+Lp3EneJ8PjqTx+3T2Vw/Npabx1O4ezqDB6U5PDybzedlOfy+IpfblVlcLUng/IkQzh8No/9AFJ1bI9EuC0K9yBf9Uh9aVvpgWuSGYaEb2vkSFHNcqZ1qj2KOG5p5bpzfFMaVreGY5jkin+xMw0RnmiY5U5U1mobxNpjmSRjYEMJHBcl8XpbLzeOJNK/yRz3TG2O+J61JErqi3biQ5Mv5ZAEYfbiU5ceVbB+uZHlxOdubgTQJ5iR7esbYcSVXyu3JvtydEcy9WRF8Pj+eD3P9MCd50RHvRWeCF30pfvQkedAZ60xnrANdMbb0JTjQn+xIb6wtPTGW9GVYMjDLimvrHfnihD/Xtthxa60z12c7c3uClDs5HnyS787tfBkXc5zoHedAx2Q7Ohc4c3GjHwMf+KKdbkNd1vs0z/kN9w+4MXjUl6trLLm60pbuWSPRjHuXhqx3KEv5LSUp73Ig8jdsDHyHtSHDWRhqz6RgfxK94wiQ5ePttYjwmD1EpxzBJ2IrUq+lOLnNIyR8I6mZBeSOLyQ4fANhkZuJTdhFSMRGESolXsuR+q5C5rsan6D1IjCGRW4hLHwTmVnHmDqllKzMI0SEf0B4yCqSY/aQGreLsTGryEyYTXrUOPLiM1kzLx15dS5Ggw+mplCamwRg9MHQJKFF7SLKpHTB2CShVeFHqyIIozIMnToKnToalSoGpSqJJkU6jY3jUDTNQtW0BHXjapSNG5ArttOk3IxKtQ6NeiU69VL0ghQr0DetxajYjElINDdto1O5FbN2G92GbXSbtmBu3oq5ZTvmlh10te7G3LqXjo4DtHUV0NF1nK6u05g7Suhpq6CvtZbzHXKuduu40WPkep+aa5fKuXHpLLcvn+HulZPcv3KQ+xe38tnAKj7rm8c98xTudY7j0/Y47rdH8LAzjEddITw1B/Cl2ZfnZh9emL15LqjLh+edHjzvcONFpyAJLzqlvOyU8bLTnRfCc+3ufNUm46s2KS/bXfiix4U/CMD47Sv++p1Qln7F374TFjwIY3a+5W9/HFo3+2YpBN+/GNooJqyh/en6Z6D8f1mOFuDx/zNgHArAfP+/zGr8ezjmH4IvYg/jT/f+oYdRHJvzU79ap06J2aDCbFDSpVeJpUmz4EYJDqNOkE6UAHSdGoOoLq0Rs85Il85Al06AS8FpNIhlbKGU3WXQiv1vB3ZvxMfLDjvb3+Ds/B7Bwc4oG0tp0yto16jp0Rt/BlIBCoc+RwDRN32Tfy9NC32FXS1DoHhO10KfpoV+QxvNyiYqq04wblYiQekuBIyxI3qMK4vW5VPZdAK9US5uH+nX9TJg6MLcrOZs1W7Sp/vglDIch5ThuKRa4J5ug3eGHYkzA8ldEsek5WOYviqN5Tsms6dwFcfKN3OqcjuldQeoaTqGXFWEWl0mAmibUU67sEZPL/ybDHQYGzl2bC3L16SzYdd4qtV7qFDso+DMGmYuS2TCvGCmLw9n2+EZ1CuPo9cKfXcd9Jv6uNDSy/mWZgZamzjfUcPF5nIu68u5oK+kX19Hn6GJHoMGs15Hh0ZDp0aDWaulTalAXnaW0wcPMC0nmzAvD/zdXHG3tUFqY42/qwsRPl7MnTieY7t3oauvpU0IkTTJ0TfUYWxswCRvRFdXO7TRpaFOBEddQz2CNA0NaBsb0DQ2omloRCW4jwoVrQYTHc1tdAmrBFuF2YlddLd10t3eQU9HO50tJpp1GnGWoqK+BkWNHHWdBn2jDl29Gn2dik61iX5jB/2GVhG8hbL+OU0D3fITdNQdwXB2H5ozu9Cf3Y+xooCW6mO0VB1Df/YQmtLDYqlc31iPoqqMpqqzqOsq+fbLL8T+Rf78k8MoAOMfXvLX14P8+ctP+ePjQf7j6xf89d+/4i//8RU/fP8Df/36NVc6DqCqyqGmMp+y4kxKT6dRfiYDefUEGqvyaarOR16VR01JOqXHEyk9ksTZAkEJVJ0YQ1NpJorSDOpOJVF9LJaa4zGUF0RQeTiCykPhlO0Po+xAGGUHwyg5EMKZ/cGc3O1P0f5gSg6Hc3pPAGd3+1N3KJymYzGoTiagPpFA46FIqvcEU7krkIod/pRt9aFymx8lGzw4vsKZ8i1+1OwIpWpbKLU7I0VoLN8URsn6YI6v9mffEi+2zHBh2zRX9s3xYs8sL7ZPdWf/vCD2Lwxh36IwCpbFcnR+LNsmBrIyw5NFaV7MSfMhI9yZUA8LvN1G4iWzwtPdGqnrCFydfoer4/u4OY/A29OWkGA3/P1d8PSyRyqzxlViiZObBc4elrh4WOLmbY2bjw0SPxtc/ayQCVtkgm1w8huFk68FkgBb8Z5HqC1e4bYExTkSkugiKnyMlPAxMoLiXAmJlREcJRVdRs9AOyQ+lrj7WeHhbykqNMaNiAQpY7K9yJzgzqRZgUyfH8a0eSFMXxjKuFk+ZMz0IH2uF5mLfclZGUzKPH+ip0iInyFj7HwfUoW+x41pxOT64OJnhZPMFncvGa6+UtwjhVJ5ON5ZXkiynJBkWeOeaUn4eGcyZviTPcWP3AkyxudZcHSDFzdrxvC0LorBYi/uHnbmdoE3N46H8XHpWB7U5vOkPIfBkgwenUnlYWEynxRE8emRaAaLknlRls6L8nReV2QwWDeG+w0xfFQeyNXTnnx4wofzB/xp3yCAoje6RR4YlrjTusKDlsVuGBdJRUCsm+ZI1WRHmuZ4UDPFmaYZEnRz3FFMdaZmnAtVuU5U5zpSlWVHbZ4d2hkSmhd5cWFrFLcKUhjYEYl2njfqCT6oxrhijHSiM8KVgTgvLqT4cW6sN+fTvRlIdadvjBsDae6cz5DRnexAd7Idl3IkXBvvyZVcd67keXJzYiAD6e60xklpjnWnOUZKS7QbpkhH2mIcRWDsiLahJ04IvjhwKcWZGzlSrk935cEOf56cDuFRqT+fHpdxY6MTl2bacS3flWtpztweZ89H4524OcGJa9MdGZhnw+09Xnx0PICODbbUTH4b+YRh9Kwexd0CNx4V+nLhg1H0Lh/OwCobOhZY0TjuXSoz3uNs2vvsC/83NgX+htUBb7MsbBRzI6TkBIUQ7Z2Kr8dU/IPXERK/H6+IHUg8l+DmvkiExCnTy1m1zkREzDbRdRQgMjD0A9y9luIiW4yb13IRGH0D1+MbuI6I6G3iyJ3UtMNMmVpKSso+AgOWER6yjOSYnaTEbGVM1AoyE+aTGjGFKWPnsmz6JCpOz0SnTsbYlIBRHoW+MQhdoxfNSk9aBKdR7o2x3p/m+ghaG+JpkQvbWQJpUQVgUvvRrA3AoA5Bq4jGqM7ApJ6MUTkHnWIlKsVuVIptaJUb0KvXYNSswKRaSqtqOZ3qtfRoN9Gn3YZZtY4e7Tr6DB/QZ/yAXpOgDZxr2cZA227Ote6jr/UA5vZDdHQdobPrOOauQnq7SjhnrmTA3MDlPg03z7fy0cUubl9q5dZ1OXeuN3D3eh33rlfy4EYxn18/xuNrexj8cBODl1fy6OJCvuibyBe9OXzRk87n5iQedkTyWADHbn++6vXmZZ8HL3ulvOx245VZwmuzhJddbrzsFCTlVZc7r7s8+FooZZu9xOvXXRIe9bklefq+AAAgAElEQVTx/b3D8N1rfvzjS37849fwMyR+B39++VOr02v4k7Ac4tXQggihkiVq6N7fRHj8x/K00NP4X/c1/pfA+F8FV/5P98Tgyk8hlr/95X8d8P3mvW+g8k3Y5ef7vwBGoYex06AeAkMBPMRrARqHgFHobevQKukQ9vtq1ENQon0DjgaGYFGAOyOdWr2oN9A41OtoEOc2NtSUUXBoBzKpFZZWv8LR6V2iY7yGysVCT53WgFljEl1KARZ/7o0U+vJ+AsY394THHSa1KMFZ7BOcPG3nkJtnbKG1WUm9rpjlO6cTkSEhJNGeoCRHZi7LoUZeQrsQ1NF0ck7TLpaYjfoy9h5fhGeWDbJsK1zSR2IZ9zZWib/Ga7wNwdOciZwjI26BF7HzPImZ5UHcTC/GzPMnd1k009aNZcHmPFbtms72Y8spqd9PjfoEGlMFOnUVGs1R1m3KYOm6BI5VLGf3mcUs2ZnNtJWRTJjvz/RFYWzcPpvK2gLUmjI6WlR0txrpaWmhVxgL1CK4dm30tQqrFVsYMLbQoxOGnRvpMjbTbjSJg7CFIdZGtRyDoo6a4lOMS0rG19EJqaUVUitrPGztkFlZIxlthdTSGomlFQ7vDydYJmP3+vU/h41alUp0dXUoKipQVVWJ10IQSdjqoqmvGFJDFZrGatSN1Sjrq1E01KBuakCnVojJ5e7mVrqFYeUtwuxOoY+zmU6DnjahVKxSopcLoFmHok6PvMZEU40RZa0RZbWeZkUbZp2Zbk0nZlUbZlULHYomWuQlNDcWo6sR9lgX06mqpFtbi1lTQ6eyinZ5Oaa6s6hrK6ktKaK6uJCakkIayot58ege//7NV/xV2CX9p1f87U8v+eu3L/jh+Rd8P/gJfxp8wl++fskPf3rKH/44yNevv+X7L79koGU3DZW5nK2Z/rPKa2dS17SAJs1SGlWLqWqYy5myKRw7lcvxU9kcPprGgcNjOFyQwslTGZSW5nG6MJ0TR5M4ciCGg3sjOHowkqMHwzl1NIbikwmcORnHqaORnDwSwZGDgZQWxXH2TDyFR0I5czCAimPhNJ6JR1mahKo0meojYZTtC6Bsnx8VBwKoPhhI1W5fKnZ4cWqtM4XrXCkTXMoN3pxe58WJVZ6cXOXNiZVeHF3hQcEyGYcWSjg414090xzZlm/NxhxL1mZYsDrdgo35Dmwe58y+CV5synBl5RgHlo11YWmmB/PSPZmYKGVsmD0xAVZE+FriLR2Oh2QEXrJRuLm8j4dsNIEBzvh42+PqYoGzyygcHUdibz8MB7v3sLN9Fwf73+HkNBxnlxE4ugxD6jEaL387PP1s8Q50QOrvhEeQE7IAG9x8LXAPsCAwRhgW7kpSbgiTF2SRlBuJT5gzniGOeIY64ug1Elc/S1x8RyMNtMbV3wJpkDU+UYJDKSUu242kce6MmeBB0ngpMXnOhOfaEZpnT9gEJ6KmS4ma4U5AjiN+2Y745zkRPsWdsQvDmL4xm6U7ppE9LQ5nyXBcnEdgaz8aS0dLRjgPxzXKmYAcL3yzXcWwTli2C2PyvcWh4qmZLmRkjWDnciculITwuNqbFxWOPCu25OEZWz4rc+OL+kC+1MbxVBXHo8YoHtaFca86iI/P+vCgJpjBxgieKaJ42hTJU3kkTxShDCoD+KxWxt1yV26dduP8XlcMy23RLHBAv8gJwyJ7jIvt0c91QD/PhcZpDpSOs6Qox5La6e6Uj3ehLM+R0ixbzqRaUpIlXDtSmm5HRaa9CI71452RT3FBPVeGeX04qoXu1E50oyFDRmOsI3J/S1pCnDgX7znkCiZK6Upyw5zoIsJeS7Qt51IlXMiU0Z/mTH+6M71jHTAn29GT4iTCYu8YN5rjJeiiXGmOk2KKcUEZOBpDuA3t0fZ0RNmJQ73NMbacT3Lko3x3Hq0K4en+UAZPBTJY6s8DYd/vFleuzXXgwzxHrmU4cjV3BB9PsOWTyfbcmmnD9dXW3CuS0XNwOLXL36Ji5luYVztxcZcTnxS687gimIs7rehaM4yLWxy5uduXtsWOKKZYUZdvxYGoX7PO519Y4f0W66PfY3mMNbOivMgKjiNAkoGv70L8IrbhH7sfd58VuLkvJCB4HSvXGmhUvmDGnGpxwLdQqg6N3IyrdAGu7ktw81iGu88qPH2FAeBrEBzG6PidRMduZ9yEQlJS9+MfsJjI8MWkxG8nKXIDSRHLSY1eQGbMErIilzAndyGlRzahFQZyyyehrc9EU5eMrjGWFnUUrepw2tRhtClDaZaH0SaPpKspmm5FFN3KUMyqAHo0vnRr/TDrQjhnSqZbn0m7Kpdm+WyM8h0Y5FswNn1As3IVbeoldGnnM2Cax/XOhXzct5R7/cu41j2bG/3zuTmwkA9753KxYzYDbfO52LmCy13rGWjZQL9pMz2th+hqP0N3xxl6uorp6y7mXG8p58+V8+GlWm5eU/DRDTUf39LyyR0d9z8x8NkdHQ9uq/jio0Ye3Srn2e0ivrx5hK9u7eXZ9S08v7qeLy+v5Mn5hTw6N50H5iwemhP5ojuUwV5vXgzIeHXehVfnXPm6x51vez141SU4jEPAKEDjiw43Xpvd+abHk9fdHuJrnl7w4E8PjsL338C/fw3CXOwfhsKT/PE7/vYzML4BxKFTbH0SgPGHIaNCdCd/7m38CRwFF1LQf+E8/rcB48+wKKSiBbj8y9/dSCEhLUgIvVzsbqddCEgIzqLgJBoEvXEZBWdxKBAhlDY7tYKGYFFw/8x6g+gCCoA45DwKwCj0wP39NcJzLWolDdVlnDy2By8vW0Zb/yvWtr9CKhuFvKGUVr2GLmGci679Zzh8U4IW4PCN0yiApHBfuCcEO4QxK0IKukfXzDltu6iB5g4xBWxqkaNpqeZY6XYyJoUTEO9IRKonG3YsxWRQ0KNroV/XRo9OR7uxHpW+iLlb8wmdIMM93YqREf/Cb0PeYkTCP+GU9z4+s+wImu9CyAJXwhdIiZgnJXy2GxGzJcTM8SB2ticxMzyJnOJO0qwAspdGs3D7RHYVrGJXwRQWrg1m4foIxi8JI2qSB/GzZIxfGcjijfFs2DqO6opT6NWNtBkVdDY30dMujPRRiwnt7uYWzKYuugy99Bj66TX206XvoV1vpt3URbO+BZPBQLNeS/XZImZMyMHD3hova3vcRozG+f2R4ulpZYcgbxsHvK3txed9bR3xdXYlUCJjzYJF1BQV0ytAqFqLoUGOpqYOZWU1qspqNHXVqAUgqy9DU1+OuqECdUMlqoZKFPVDUjZWi25yi7KJduFLhlYtnsJjo7wBo1DeFkbiiD2Rdaga5cgb5DQJLmWjHGVDA3phR7RKjrFJ6JusRltbgaqmjKbaCpT1Qkq6Ek1DDUZFA8amBozyevT1NWiqK1FWlqGoKqehvJTGilLRYVTWlPPk/h3RZfzjy0H+/PVTUd99+YhvBu/xzaOP+e7RY757/oxvXn/Oy9ef8fyrl7z84nO0VSs4uDuEvQWpHDqeTVHFdCobF1GvXkmtaiVVylWUy1dSWreMourFHK+Yw/GK2ZyomM3xspkUFE3mwPFxFJzM58TpiRw9MY79hzLYf3gMh44mcaIojVNFqZwuTuXEyTiOHongxLEwjhcEc/xIEEXHQykqCKTkWBBVpyOoPBVG2dEATu6WUbTXnYrDvtSfCKGpMBzlsRC0JyJoOhxM/b5Aqnb4cXipPTtnWbBzliV75tixe7Yth6Y5cnKyhDPTPCme7MnxHDf2JFizIWwEm6Os2BLnwK4UKbvTpezMdGJrpiMbMxxZnmTFokQrFo91ZH6qEzPHOJATMZJkv98yJtyWMN8RBHq8R5DnMML8LYkKdiDYxxpP1+F4uI7Aw20kMsf3kNn9Gk/Hd3B3+C1ezu/h7fo+rnZv42j1L7jav42b42+QuvwON9loJO4jcZP+Don0Hbx83ic41JLQSHsSxvowbX42i9bMIGdKIiFxUhw83sfVzwIHr+HiHmrBqXQLtkbYGiPIO8YBr1gbvOOtCRzrQGC6PX6p1niNtcAn3YagcS4EjnPFJ8sJ31R7PFOE2YsOBOZ6kL8mkyW7p7Pp4Dw2bJtMboYUT8e3kNn9BjuL3zJq1L8y0vZXWHu8h2voKHzibYhIdSZzvC+p6VKSk21IHfs+u5Y5ca0ymi/rffmy1JJnJcP4qsqaF3IXXmk9eW304UWrF1+1evDEKOFzjRMP1Y68bPfm+75g/v1CuKgfzofx5+5wvm8N4aXGkyf1Eu6XSvhwnzPtq2zQzbPEuNAK/YKRqGcPp2nqaDRznKieaEVR1khOZY7m7ARXzua7UpLjzKmx1hxLGsnxsZacSrfhdLoNxRk2lGTYUJxuRVmOLWV5dpwdZ8fpHEuKsxwoH+tCeaQ1NQEjMUTY0xkvwRTthC7SltZYJ1rCbTEGj0YbakVztB39Ge70pbnRmWSPMcqC5hgr2uLt6UpypS3OicYQS+qCLWhOktKR4oE6zEp8rynMmtZwG3Ggd2+sM31xdpxPseHOLHcebw3mwW5vPt0r5fZWB26vceTOQlduTXbmw0wbbk2x5MEsN+5Pd+HufAfubnfgqdKbW3J7zpdbcb3Uk/M7PejaasWt0x48rAmlf68N5s2jGNjuyMXtMm7tj6RtqTtVuaPZG/42GwPfZrXfW2yJ+xVbU0ayLlXKrNhwEnxTCA2YTXD4JmJTT4i7pSXui5B4LBbDLmWVD9m177yYkhYCL0JPo+A0Sj2W4uG9ipCIrQSHbcE3YC1BYRtFN1IIycQl7SIydisBQUuIDJtPUswmxsZtJj1+HRnxK8iKW8fY4LXMSN/Ayd0H0TTsQCdfi6p+IYq6aaga8tCpUjFqYmjVB9Fm9KTV4Eyr0Y4uvRe92mD6dH706905b5RwsUXChVYp51s8GWgNpNcUQqc+jDZDDO3GeDpMSXQYk+kwJNGuieacKYYLLeFcag7gansAH54L4ur5UG5ejuajq4ncvpLEtYFkrg9kcev8RK73TeV670yunFvOhf7NnO/fwoWBbVwY2MnFC/u4euU4N6+f5c7teu7eUfHpJ1oefKrn4adGHnys48EtFQ9vNPHwWjWPr5fx5Popnlw/zODVvXx1fT/PrwvnTp5d28SjS4t5cG4in3Un88AczONeT56dk/DynDt/OOfHd/0BfNPnw9e9Xrzu8eSlWcZLs4RX3VJe9UjFU3j8eEDK958dgT9+g7gtTwDGf/8JGP/0HT/+8JK//RSmHHIUfwGOfxZ65Yf04/cv+PGnPse/A+L/zw7jf4LFn2Yy/tKJfAOM3z4f5IK5jTaNAiENKyRjBUDs0g8BY7dRgMeh0SpCIEJwGNvVQxLLn1rheSGYohODEgIciFAp9BSKQDlUnhb6yVT1VezavgYnx3exsPwnRtv8E7YObyOXl9Bi0NBpaqdT1/6fIPSXnyFcv3EaBWg0G/WiY9WpF2BV+DkCSAoOpQmzyYi51Ui7SYNKVc3xkt2EJEkJGePG9EUZ1NadEkMZA8Zm+pub6TKpaGmpF2dA7TqyhvELx+ASNZJRIb9iRNS/YJH0Ng7Zw/CcZk/AHDcCZ7kSPNOFsDkSIua6EznXg8g5nkTMcidwojORggM5z5f0JdFMWJbO3I1RrNkfy4Yj2cRN8cFtrCN+ExyIn+nK4o0pnC3ZgkFRTbtehblZKw4AF0rlPa16elpN9AhunVGA6U66hTK6vpN2bSvtemHzSTPNWh2qhnr2bd1CfHAQvk6OSEZZ4DrcAulIK6SjrJCMGC0+Fu7JRlnhbmGNu4WNKImlDe629rhZ2RDtF8i+jUIarp4WhYr64lIRHBUVVSirqlDVVIoS3Ea1CJACRFajqqsSgVIYZ6MV3Ma6anEdoEHRiJCoVtfVomtsQNc4VNLWCiXt+npU8hoUjVUoGitRN1WjaqxA3ViBplEA0rOo6ktQ1p1BXnOW+uoqGmqqaaiqQl5dhaK6GkVVFcrqalRV1SgrK1FUVtBUVS5KXnmWxooS5BUlDN77iNdPHvyk+7x6Iughr5/c55vBu3z7aJBXTx7x5bPf8+TZXb4cfM43jwdpafiAk3vDOLQ3loO7YzlWkMrxo1kcPZZLUfF0SisXUl67gvLaVZRUr+CsYj0V6k2UKzdwpmYVh0/P5UjhPApLllB8dhlFxUsoLFzI0ZOTOHoqh9Ml4zl1OouionSKC8dQejKeisJYqk5FUVMYSWNJDDWnw2goiaKxOJKm4gi0ZbGoSyIxlsfQWZPIOflYLqoy6K4dw/mmLC4ocjkvz6WrMh3l0Wj2L7Jhw6T32DHLiqMrZDRsdaRlzwh6DtvRX+BC3wFnOnY6ULf0PfbnvMW21LdYn/wWG1LeYtNYK3blObNrnCv7J3twcmEo+2b4sGGcE2ty7FiUMpKZsb9lcrwFedEjSQ95l8ywYWSEjSAtZARjg0cxJnAUyUEWJAaMIt7nfRK832OM/3Bivd4lxusdoj3fIcj1XwmV/ZoQ6dv4Of8zPo7/jK/ktwR5vEOI52+I9P0NiSHvi2ek//tkj/Vkzoxk5s/LYv7CLCZOiScqXkZYtCsObu/gIH0XF+8RQ85kkDUS/9HIBHgMs8U9zBKvGBu8E2zwSbYhIN2BiHEyQnNk+Ix1xjPJnpAUJ/E1nrGOJEyKZuaaKazbOZedu2dwYHsue1aEsyhjGImyf8bL4i2cR7yFs90/4+T6b7h6vYNf+CjC40aTNMaK5MSRZKaMIjPhN6zJfxfTDhfun5bx7LQ9zwoteVHmxNd1HvyhyYfvFL68qvPnabk3j0s9eFTizoPTbnxV7c83TeF8r44Zkiqab5QhfNXgyZMaNx5VuHDvtIRre1y5uFlG7xoZV7b4cn6DG80LLJBPGoV5lS81E605kfo7ivPsKMy250yeM8W5zpxMs+Fo8igOpQznaPooTmZacibbluIsO4qzbDmdbs3xFAuOplhwMHkEh8dacjLVluIEKyojRqGItEIbZYs+1h690HOYJKE13J6WEFu0ITZoQ61pEeYsJjqhCx+FIWI0xkgr9OFW6MJs0IXZURs0HJVQdh7nT1eaO9pwG7QhVuiDrTAF22COEkbqSDgX78RAii03Jkm4t8SHe6s8+XStlFtL7Xi4xoNn6wL4fIEH1/NtuZhvybUce65l2XFrmj2vT4fx3BTIYL8/X12J4Ul7Mq0bnWjbbsuNEl/u14dzq9Sb84ddMK4bQePcd7i8OwTlbAdOJr/D/uh32Rz6W9YHvcWpvGHULZJxbIoH6zNCWZg+kXCvcUSEr2PKrAZS0gvwD1orlqljEnaxeJlK1PRZVQiaOKWU9Oyj+AV+QFDIJjKyTpI/vpSo2F2ERW3FL2it2OcYKARo/JYRGLSMuCihJL2ZtISt5KRsIjdlLZmxa0gPX8/UtA3s27gbnfwgqqbtqJVb0CjXo1EuR62YJe6ONhlSaGuNpL3dm45ON7raPTG3+tLT6kV/m4wLHRIumyVcMUu40CnhgtmT/i5vejqkdLZb0tXhTFeHN51tIXS0RNJuDKenJZQLnf5cMcu41GHPhR5n+s0O9JsdudDrOqRuKZd7vLl6LpirfRFc74/lxsVEblwZw40rqdy4nM21S+O5dnEm1y8t59blbdy5WsDd68X8/mYFd+9Uce/jWu59VM/9m/U8vNnA45t1DN4o58mN0zy7eYzntwt4evMgg9f38/jaXh5f382jq1t4cn0tTz+cz+PzeQz2J/KkN5wvu4N42R3I694gvukP4tuBQL4d8Ofrfh++HvDidb+MV+ckvOqT8KLLlS/6JXz3WQF8/zV/e+Mw/gIY//rDS3788ysRGgVw/KX44TWC/vbn1/z4p5cI0Ph3WBxyGYX+xn+8Jzz+b3EYfy5Zv4HFf9hL/QYY3ziMbVoBGJXiWBVhtEqnruknaBxyHMURK4JTpBZSs6qfJY5i0avF97YoGsV0aqdWKC8LKVshIDOkLp0GXWMNe7avQSYdzgiLtxht+/9g4/grqmtPYjSoaTW00qJpFeFPcCiHgPRN6fvvfZNvoFEI2AjuYodeR7teQ7tBQ4dRJ0Kk0Etp1proUplo0+lRGerIm5lMRJqMjEkhnCjchNnUSK9OQ69BL6aF28VNNjqa1Y2UlBxm3IxkHENGYBc9DKvYd7FKeg/7tJE4ZozGJX00rmkWuKaOwi3dAlm2Ne45NshyrHFJHYlnrg0+4x0InOROyPhAMhbJmLrOk8wFHgTleiLN9sFnkoTx62PZc3Ih6sYiOnV1dJuEGZZa+tuENYImuo1tonqEErQw+9Kop8+oo1dINWuH+kvbtUoay0vZumoFoVJ3ZKOskbw/Gvfh1sgEWBxpKcKiAIzeVvYEOrgS7CTB384ZDwEYR1njamGJ8yhLZLb22A8fSZRfAAunTmfXug2UHT+JorwKdXUtyqpaFFV1opTVdahr6kVpaurR1tahr61HX1sn9j0q6oeGa6vlgnPYgKK+DmVDveggKusbUNY3ilI11IklbaGsrW6sQdVQJX65UNVXonyjukoUdTU01dYjr66jsboGeVU1TZVVNAkgW1mFqqIKVXklyvJyGsvPoqgWwFFwG8+irC5n8N4dXg1+xqvB+7wcvMerwXu8ePKQV8Kml6e/55tHg7wY/IKvvvyUL5/f49nj53z9+WO6VVupPZ5A+eE4SvbHUHwwkZP7EjmyJ4mCvakc2p/DwQPj2L9/Anv3T+TAqQUcKV7O8ZKVHD+zgpPFqzlT8gFlZzdRcmY9hcdWUXh0JcePz+LYiQkUFU2mqDCP8qIcqk6nU386BWVREtriBIylCZjK4tFXxNFSk0RLVQJtVQmck6dySZXJVU0W1zWZfKTP4dPWCdww5nOzeRI3mydz0zSFS6oJtJenUbc/jMIPPKjbG03zmWx6yxK4VBHK5YpwLpZGcKkkhovFCfQVJtC4xZf900fwQc6/sSrt12zLdmRrlj07ch0pXBCAcV82pgM5qHePpeqDcE4t9qJwsSd7ZslYkTmaRSkjWDhmBHMShjErfjjTY4YzJWo4kyNHMCV6JJOihjMxahjT4i2YEj+KSbEjmBAzgvExI8mLGkZmmACc75ETOZzs8FFMirdmUtwo8sJ/S3bQr8gM+jcygt9lXKwdMzL9WTojmaXz0pk3K4XJE6KZMC4Sf7/RuHsMQ+YxDBfJe0g9RyDxHIHMZzRSXytkwvPBlvjF2hE61oWoLBkJ4/0ITZXiHeuALMwK/zALZL7DCYl1Z8bCiazZvIwNG+ZwYMtkCtbEUb4xmMZNXuyb5kae368JtHoLf8f/Qajf74iOsiY23oa0dDvGjhnGmPh/JTvxbWak/I6dk0ZgWOfA3UMynh6X8OSoEy+LvPhDeSDfVwbzfUUgz4t9eHxCxqNjEvH84qiEV2WBfFsdzh9qIvimKpxvqiPEjSuPz8r4vNiV+6ecuXPIhZ7VVrQttqN1oRPXtwVxfbsP7YttqJ8wnJ41/iIwHkt5l8IsSwqz7SjKdaRknAtFWfYcS7HgQOrvKMgcwfFsC4pybSjJtac0z1F0HY+MGc3RVBv2J1mwb6wFR7NtKM20oy7FFlWSHapYazRxtmiibelP98Yc7UJ7qAO6MAc0AjiGWtMc44A+wormGDta45wwRNqjEYHSnvrQ4ZjGOtE3zhdjggPqcMufgNEGY6ANbSFOdEdK6Itz4mqWC/dm+PPJdA9uTXXhoxlOfDLHiacrfXm5NoAvFkq5Pt6Kvmw7LowVdli7cCHXlo+3S3ik9+NOp5Trbe5clwehWmVL6y5HOg7Y03fUhXvySG6XBdKx3Y66+e+gWGDN2dxhHEv4Lfui3mVD8NtsCnmLujnW9O0Op2yOlL35QeyeNZfxCXPJSdvFwsVqZs+vF1cACilpAQwnTT3LlBkVTJ9dxez5dSIwTphSQu64IrJzCpk0uYLJUyqJjtsllquFGY0+AavxC1qNl/8KAoKWiesAU+N3kpG4g5yUjeSkrCIzdgU5sRuZnrmeXeu3oFHsRa7YgUqzB63uAFrNXpRNW1DKV6JVzcOom4jJmEpbWyJtHTG0dUTS2RFBb2cEA12RXDRHcckcxYWuKM51RtDTEUFXWzhdzWF0NifQYcqi3TiJduN0ulqm0NuewaW+WG5dCeLj657cuhzA1QEfLvXKuNDtyqVeVy71uHC5x5UrvVKunfPixoAfH13w5pNLnty97MvdDwO5ezWCTz6M5+Mrady9OolPr8/n/s1V3L+9lbt3Cvn0zhnu3jzDxx8Wc/dyCQ+vneWLq0UMXj/J0xsFfHnrIIO39/H5zb08vLGPL24e4PPr+3h6aw9f3tzMsytL+PLCVL48l8tXPYk8N4fyvDuEV32CAnnR58vrAR++vuDFqwEpLwfceD0g4es+d55c9OD7h0JJ+mt+/HcBGn9yGH8Q2pu+QwRG4fofYPFvAii+0U/PiQ7kL0rQQ6nq/yZgFNzEN72Jb85fAuObe38/hdr7t6K+e/6IS91ttOsUorslQFe7CIBCanYIGgVY7BD6GHUa2rQaWjVvpBXDLAI0CrBoaKgdGmeiVYklyKHy9VAIQ+h/FH7GySM78fIajZXdP2Nh+z+wdvwVhUV7xSGeLbpm2jStdGh1tGs0Q06mEOIQStw6Ie2ro+sXLqPgJHbpjXTotbSJwKmmVfhdDQKkGulUGuhWtGDWtKDXKti8e7m4WzYxz5MPtk6l1VBFj05Fj1ZHt0mYXajjgradAV0rrcom6urOEJroiWukFQ4xo7CNH8HouPcZGfs7Rke/i3XUO6JGR/yGURG/ZkTE21jE/IZRUW8zOvbXjI59G+vE97FPtsY55V/xznob3+xR+Oa4EzIlkpg5ISzeO4Fq9RHaTAo6jHV0GBro0CnEPtBuQweduja6dC2i6yq6vSYFfcYm+vVyurUNmA2N6BvL2LZqMb4Otri+NwzZ+6PxGmZHgKUr/vbOhLhKxTPS3Yv5eXlDhz8AACAASURBVBM4vnUn+9asZ8G4iSQHhBDsLMHNwgo3S2ucR43GbbQVDsNG4mJhib+rlGk5eVQWFlFTXIKyqgFFZROKSjnKykZUVY2oqxvR1MjR1sjRCWe1cK+eJqE/8WfVo2iop6muliahN7JeAMd6ESRVdfWoautEqX+6Fk614D4KqmtAfI3wnvo6mqqraRLdxSHHU1FRiaqyErUg4bq8Anl5qQiJTZWlCFLWnOXJ/Y+GYPHxPV4OfsrLJ/d4PvgZL57c49WTT/l6cJCXTx7x1bP7fPXVA756+pzXjx7TrT1M7ekplB2fStmJ6ZQXzqH4xCwKj03nyIFJHD4wkYP789m/N5c9u3PYtXcyBw7PoeDIfI4dXUhp8TrOFn1AedF6io+t5szhVVSd3kR50TIKj0/lxKFxnD6cTe2pfBpPZqE6mYrhVDLNJ+PoOB1Pe1EsrWWJdFWPobculf76NC7JM7kiz+CWJpc72jzuaHJE3TJO4Jo+nyuacVzVTeCKeiLn5ePprR3HufpJDDRM/Z/EvWV4lfe29rv2vs6WZRWKJwSJESFC3AgEiRADAiQEJ0iwoFEI8YQoSQhx95npGhcotLi0FHdpaanbqq3fuZ6Z0tV373Wdc94PZ78f7uv/zGc+czLh0497jHEPhpvCGW5cx1B9FH01UfSUb2KwZhenGuMYqo9HVxFHbeoGMrYHkbHNl9wNDqSsnElGpCW5G2xoiPehtziCMzWbGClfTW/RMnqKlqDMDaIuzoOiaBsKts4iYZkBOxa+TvT819k2/w2i57/B9kVj2LbwTbYsfIPtAWPZETiB6IDxbPMfz85gA3aGTCZm6RT2hBmxK9SQnUHTORBmyr4QI6IXvMkGj/8g0vXfWev9FpHzDNgUZMP2lZ5Er/Fmc6QnG8Pd2bTKm4hQF3y9zXG1m4y95Th9f6Wl8WtYmr6BtfUE7OwmMdvZAM8FpvgusWNekDU+IbY4zDPGyn0KxjZjmONqgIuDoX4l4t7920k+Ek9exkGKEiIp3+uNLMGRk6m2DGf60LLPg72LxrJp3lg2BUxj+QIDguaNZVXoZMJDXmdV8H+yJfiPZEVMRnzAivOZdtzLt+XDIhueF87i83I3vquby/e1c/m6wpWnxaY8KprBo8LpPC6awbNScz6vtefLege+qHfg8zrhdOKzGkceF1tyv9CMW7mmXEk1Q7NlPOLV4xFHTuKdeDsuJtvSu8OIxrC3EG8wpmrpeEoCx1IaasDxJVMpDRWgcTplIUYU+I2jMGQcRUsnUrxkEqVLDDixZApVy40pDZlK0WJDjgVPI8d3MlmBkyhYbkRNuDHty02RLTFD5jcNqc8UxO4TObfUiVMLLOl2n47cYzpy92nI3Y2Quxui9jJCM2cqvQvM0XqbIHObisRlKvX2f0btZ8TQUksU8wzpcpuAzG0yKjcjFE6GqJyM6Pcy40KwNffWz+bWaluuhBlzadlUzodO5r2IqTzYbMnDrZbcXD+DiyuFPdKmvO1vxtsLzehfZIA07I+cKjTk3U5jTotm8k6DE/VbJ1CxaQwZS/9AXuQfuNrsxse6IM4X26DdP4WaZX/muP+fKfF9g6y5r5Po8ScOe/2B5k0GDKa4cmzlFHIjPMjdEk3KjlyS9rWQkTZMfFIPGzY3ERRaSFh4GRuimohcW6OX4C5u2tJK1LZ2ondI2LxVxLoNLSxbUYH7nCM4eSTg4BqHtf0eZjnsYbbrQVzcD+DjfZBg30xCFqURsjBBX5JevvAg4YsS2bIijtwjh5GK0mnvSkUkzUYqL0IqLUEsOoZUlI+sKx25OA6ZeAdKxWaU6giUmiWo1Uvo0YQxoA1nWBfJye61nOzbwGD3Wnq1q+lRR9EvjaNHIgRyZ6CVHkUnz6FHlcxgzw7OnIzg+tVQPnq6hC+eLuXT+wE8ue7JzQs23LxoyftnTbl6xpgrp025cnomV05Z8sFpK+68a83dszbcPW/DvQt23LvkwN3LTty76s6D9+bx+INFPLqxjJvvH+D29XhuXUvi5qVkbl9M4/b5dB5czObZtVyeXcnmyaUMHl1J4cHVVB5cy+bBtXzuXsrn4eUCnl7O5fmlVF5ciOfjczF8fCaSFyd9+WhkAZ+cms/Hp7z5aMSVj0YceXnagU/P2PH5u3Z8fd6Bb9915OOLznz/pFgfw/b3Hz/h7z98AfrEjc/5+/df8MtvUCg4ib8Dx9/cxdF7erdRKE9/81Lft/iPGJ5fI3leRfP8ev5Th1EPeL+6ga+u/wF4/wDCV+/9v5//+Myr7/nlh6/45QcBFAV7VJjoecHXz28wpG5HJ2ult1uJWqdGo9MwqBAxqAeXLj0saqRdaOQylDIZCrkClVKDSq2jR6GiTyZM5yoYkCv1Z49YTneXDOHs7RpVt0SCStJKQ10xdo5TmWb+V6aY/hEj4z+RmBiNvKOJfomCQbGGHsHFFErfchm9crle/cL6N2HLjEat16C+JC1MXysR3usTgFJ/jj7/6nPCOSRRMdAspaQohYUr7XBZMo2wbXMQdZXTJxEzIlUxIJUyqJZxRt7NKbnQvydBI++gvDqfJRv9MJ5jgKH3WMbPfY0Ji95guv8YTP3HYOL/Fka+b2LoN4ZpwZOYGjyBqYFvYRI6DrMlYzAJ/SvTlv6JGWFjMFtpyKwIYxZuduBgdgRxKeEUlBykS1mPoleGpluBTiujRyOhT93FkEbYwCJMWovQyTrRCVtZNAoGZSrelglB6RpkkhZiD0TjaG2MtcE4nAwnY/XGWOaYWhMVupytkZHEbt9OXUkJWpEITWen/hSGWnRdXag7OihITcXTxg4rg6nYTJmuL1ULruSMN8dhNtGAxd7ziIuJoer4cTrr21C3yBHXttFV14y4oRmR0N/Y2oG4RYS4TUpXq5zOZsmoS9hah6SlFmlrHYr2OhSt1ShaBFWhbKnUS9HagLy1GXlLE/LWRv2Es7y1AVmLsEmmDllrLTJ932QN4rYqulor6WqpoqtFAMFauppqETfWIW4U+hd/VV01koZqpI2CKpE0lvPRnWt8/uwOnz2/w8vnd/nkw7t8+nz09WfP7vHp84e8fP6Ej58/5dMXH/Hhs8c8f/6Qnl4VFe0ScmWXONF3i+qhm5RozpDTKeFoSzVFLUcpqt1Hftlq8o6FcPxoGMfSQihMCaYse7leJRnLKD8aQWVeJFX5a6g/toHa4igq89dRkBxMWVoIVakBlMV6UHnAkfoDtjTtt6QzzhqRPlbHjsYUe1rSHGnLdKYz2w3RUXfEeZ6oSxcwUBPESMMSBusD6Kv1pbfWl/6GxYy0hjLYHMxQayhvd67gHXEEI+1hdLesRtW6DVVLNF01UTQdX0dj6QbayrfRVr6Djuo9iGoP0FW1F0nJZsTFW2jMiqQhMxJx8TbqMyIpjQulKnkloqJtSIq301uzhXc6dnNWtJe+qk0U7HAmceUMdi9+i10Br7Mv+A12+v+RvQF/4WDA68QFjuGA/1skBE3i0JIpHAo1IHXFFNIiDEiPmMiRleNJXmFM9lpLCjZYUbDegoyV09g+/w02zBtH5MKpbAxzZPeWANatnMmWNRbs3OBA1Ap7dkZ6E71iLuv8XQh1tcTLeBwuhq/hZvIazpZ/ws70P7Ay+XcsZ/4Jc8s/M8Piz8x0HM9MNwPM3Q2x8RLcSxe2r11M/MFokjMOc/RYHlVludSk76R1fxDDB+ZwI8Gd++ke3Mny5P1Mb04leVC7bgYpgW8Qt/iv7A3+I3uX/geZ2w2ojzHkSuIM7uXM4kGuNfeOzuR+rhlPjlnystKBz6ud+aLWjU/KHXiaZ8HjHHMeZ5vxLGcmH+VZ8lWZI9+dcOb7Ey58e9yF74678GXubJ4nW3A3YTo3k0w4f9AM+Vph/d0YmsLGodlqxOC+qfTsnkbVkslUL5tCWaghxcGGlC6dQf5iA46FGFEcYkhx0CRKgyaRv2gcx4ONOBE6lZJAQyrCjKlcaUr5cmNKlkwlN2CiXkcDJ5K31IC6KBsaN1jTHmFJu+80JF4GKBzHM7zAnN75pii9pyF1m4zaayoKN0NUrob0eExF52ZE31wTfVi3wm0GXU5TkbqPpc/PiNNLLdH6TKF99pvI3Cfp1eUyFvVcQ/r8pnMt0ooHUZa8v2oql5ZP5OLyCVxYPpFzYRO5tHIql8NNuBRuxqWImby9fAqngqZzMsCcAT8z5H4TeTd2FteKXblY7sZgriPlG8YT6zaJaPs3ORT8Gu2pRnykW8wHJfboNo2jzf81moMn6Ev5Wf5/JjvoLxya/wcyg/5CzhIj9nhNZYubM/uXbiV73wkK02SkJcvZsr2F0LAiloQVsjKilHXrK1m9uoI166rZsq2NHbsk7N6rZPceFbtiFERFdxK4rBRXnyPYe8Zj4xaLhUMMznMO4yZMTXsnMn9BHAF+hwmcn0ygZzKhnqls8MtnzaI4olfspLogG1FjFp3tuUjERcilpcgkxYhFBchlhSiU+cgVWUhkR5DID6FT7aVfGU2PLJpexU4GdAcZ6jvM0EA6Q4PZDA/n09uXg1qVSY+iAI28ELXyGEplETLFURSaDDTdiXT3xjA0uI3z72zhs5u2/P2ZKXxqBp9P55fPp/DV84l8/NCAp3emc/99c25dtuaDi3ZcP+/A9bOzef9dB26ed+HORVfuXnLiwdXZPLpmy+P3rHj0/kwe3bDkyW07Ht105NEND57c9OPBtaU8vLaBR1djeHw5iceX0nl0MZFHFw/x4GIGdy7kcfvCcW5fquLu1RruXi3n3rUS7l/L58mVJD6+tJ0X5zfz4dn1fPhOJC/OrODlO8v47N1QPj7lxycnF/LypA9fnnHnk4t+/PCsEH68Cj/fhx8+hm9/gO++gx+f8cvfvvnViBsdbtH3LP42If27fkbh3queRmGS+puX+vgdfV/j16NRPH//3fl/DBh//uEbfvzhm1+hUfjRL/juw/c5Ja9CXZ9NT3MupySlvKuuRysAk1SCWtyFViqmWyZFK+6iR7gWi/Q5fYJrqL8vkaATytRSKd0SMd3SUYdRyPETcv2E57ulXaglHYhF9Ti4GDPF5E8Ymvwnb036A0uXzqO5uoxesYxBqVr/XcL3Cd8jgKOgPoVcD4TClK0Ahr0KuR4ShfuC69kjeyUp3cLv+J36xXIGO2RIxDWEbvTEJXQ6Qetdqa49yoBcyohMqXcZ9b2awqS2MMijVqCRt6NRtdDWWUJp1WHWb/clINyWuUtMcQ+djmPQFKx9J2LhNxkzPwPMA6divcQEmzBT7JebYB82Hfvl07APN8Z5rQ1u6xzx3TaPbUdWk3fiIF3iYhSSKjTyVv16O51YTZ+km36xlt5OJQMiJYOdSobFGgbFWgYESXrolncj7pKilCuoLC4l0H0OPqZWeBvMwM/cCm8ra/bviqa5qVY/4SxtakIlDJK0tSFrbtZDowCOQnuBcF+Yhq7MK2Sl32Icjc1xNjbXD8gYjxmPpYERwT4LqDhWTGt9Pe11Dcib25E1tSBtqkfSJEwkVyNvrUHeWouyTQC+ZqQtzXS0tNPa2EJ7UwudLaNl5K6WVkTNLXQKJeXmZoTX0jYRktYuupo7EDW10dkouIitdDW/Ugtd+mdbEAmfb2nRf7ajuYmO5gbam+ppb6r7TR1NtYiEwRe9ahDVVSKqK+f5nff4/NldPnsugOJdPTQKpwCLQm+jHhifPeLjp494+eETXn70mE8+vI9M0kTusVKyKrTkVHWTUa4i84Sc7HIRuccbqKippbWlGllXBTpZKbKWgxzPWUFBSjCZ8b4k7Z7DoRhvDu2Zy6GYuRzZP5+shADS4/zJSggkNymQwkMBlB32oyp5IfXJ86hPdKP2gC11+6yp229J1T5zKveYURFjSnmMCZV7zag5YEHtQSHo24rGBBvajziizPNEW+RNT6kP/eULGaryp798EUPV/rzdEMSpxiBONgQx1BTIQKugILqbAtHWB6KpD0JdG4KyKhRV9VIUVUuRV4ShLl+DtHglbUdDqU/1p/rwImpT/KlLWUxdSiD1qUHUpwQhzltOW3oQdYd8Kd8/l4x1s0gKMyZhqREJywxJXDaZw8snkxQ2idgl4zi4ZAKxSyZzIGQyewInsnvxePaFTODg0vHELh9PXNhYslZPIX/dVI5tMKJkgyF5kWMp2DCFjHVTSd1kQeZuN9L2ziU1xp+9Ql7kmrnsifQhdoM/B9f5snOFJzvCXIgJd2Xn8tlEL3djV2Qg+zeGEbMhjKhVQaxYspClSxYSsWYpq6NWsX77BqL3bSNu/0YSErZzKP0gR3IPU1CeQ2NDDu3HY+hKC9FnHb6X5cG9AjfuFrpwI9+Da7nevJM+h95EN7piZiE7aEevsGklzZnhJCuuxk/ndqo5d9LNuJtpyv1sE+5nz+CjYhs+LrXnRbE9j47O1IPio0wTBD3NNuejfCu+KHXk82IHPi205UWuNR/nzuJ5uiV3E4y5ETeNq3EzOLV7Gl2rxlMX8hY1IWMRrZ1MT8wMtLtMqFg6hQK/seQsGku230SOBhpxVCgv+0/Wg2NJiBFloVMpCjCgOMiIkuCpFAYakhcwmWMhUyleMo3CECPyAg3IDzYkP3QKJeGm1EXZU7vWmoZlZtTPnUy7ywTUblPQeU5H6TGVLtfJyNwNUXpMQetpxMA8Y4bnm6FzM6TbczpazxnI3aYhczNG6joJjbcRfQtMUbgbIZo9EbGjATKXKUicJyN2nsig70w+WOvA3fWWvB8xncsrpnAtwogb64x5ED2L6+vMOBtmxNmw6bwbNp3hJZMZCZjKKT8zhv3M0fgb0rNhCqodkxHtGEdb9GSqIyeQ5DSWnVZ/JHH+v9MQM47rVe5cSLFEGzmO9kWv0xI4gYrFY8jze42cgDcpXPIW2UGvk+w7jk2zxxJsMoPFsxaxwG4NPq57WOyfjV9QPr6BuQSGFugnndesq0HQhk0NemDcsq2dXTFSdseo9Fof1YZ/aDEu81KwcY3FRnAYHfdj7xqHq1cy8xem4e+fzGLfRAIXHiTYZy/hfrHsXpPBnvWxHMtIobMpA7UiFZk4E4U0F5U8H5WsAIUkF4U0B5UiG7UqA5UqBY36CP3KZEbkyYwoU3lbm827fcc4N1TOu0NVnB6o4sxwAwPdVajlRXSrctGo8tGoi1FrSpCrjiFX5aPWZqPVHkar2odWuZ0RlT8XB3y4eW4+z2/68NVzH378fB4/fzGHnz7z4m8fe/LtM3c+f2zPszsm3L1iwJ3Lhty9YsS9y9N4cMWYh1dNePLeTJ5/YMVHN6148YEpL26a89ENc55fn8mz65Y8v27Lsw8ceHbdmafvu/L4PTceX/Xn0ZUwHlxZw70r27lz+SD3rqZw/2oWty+lcefiEe5fTubRxQSeXTjIi0uxvLx8gE8vxfDZhWi+uBDF1xfW8/W5SL49F8F358P55t0wPr6wlu+f1MMPD+DnF6NTz9/+BN8J65Yf84vgOOpdx/8NYBTg8duXv0Hj70Hx1fX/EDD+lwzGH7/h5x+/5ccfv+Nn/bS08Jf7hO+eX2O4PQ9J3hbEaSvQZCxFnRWBtCoXVUMx/Z3VDEua6Bc10tPZRK+olT5xJ31iMT1isR4m1XoYFOknobUSEVppJzppB93S9lHJ2umWddKtkKCStzLXxxZT67eYav5nxhv+K/N87KivKKZXIqOvS4lW+F7BAfsVPgVwfAWM+n5FIWNQJtPfE+4LTuQoWL46RyHzN9iUSPW/V61pJnidB06B0wha68aJygx04g6GpAqGpELotopelUIfLt2nEXYsC7uw2+hX1KEVlSKqTaOmIIb85HWkZ6wnNi2SpJxNxGZvZnNCOJH7l7HqQBibDkWyZLsvwVt8WLU3hKhD69iTs5v4ojjSjqdQWpdPa/sJdMK/a1cLpyRdvC2W6h1WIaJIyLbs7pLq1SOS0C+W6dXT2UVv169gLpfrA7M3r1yD+4xZeBpYEGTuRHlcCkfj42lqqqRTMgqHgosoAKJwCtD4+2vBdRTuKVpaqTiaT+jc+dgZzWDmuMn6QRmzCZOZ5+hCY7ng6rXQVl9LW20V0pY6WqqKqClOo+F4Gp3VWYhrslA25KNpKkLZWEpbQyvtTe2/qbOlE1GriI4WEe3NnbS3dNIpgGKLlK5mKaImMZ1NXYiauuhs6qSzqeNXtdPZ1I6oqYOupk66mkWImjvobBa+v4nWpnpamutoaa6lpaWGlpZqOhrr6Gisp7Oxjk4hi7Gplmd3P+BTPRgKbuKouzh63hu9/+whnz57yGd6PeCz5/d4+ewmnU2lpB6J5lBaFPsT1rL7wGp2H1hLzIG1bN+5nL0xyziwO5i43f4kxiwkYdcc9m12JjbaXS/hevcGB/ZEObE3yll/7towm71RLhzY6ka8EKkU7crhbU5k7HQmN8aZvJ32FOy04diuWZTttqZ690wqd5pTscOU8u2jEq4rd5pRscNM/169AJd7ZtJ0wIqOJHvkGa7o8rzQHHVH2DQzUOLNYKk3Iyd8GKnyYKjGkeFaZwarnRmudWekzovhGi8Gq+YwVD2Xwaq59FXMp7s8GE3pYuSFvnQdnU9n9jxa0+fQkjqHxmRP6pLcqE10pSV5AS2HfWk57Edt7HzKd3tRf3A+TXELqN7jQdVuZ+oPuFG135myA85UxntQnTSPmsMLqE32peaIL0X7XSnY50TBfkeO7rSgdNtkOhIskR62RJJoQmfsFNQZVmjznFAWelB7xJbSBGtyYrw4FDWHuHXu7I9wI37dXL3i1s0hdq0nB9a4si/Sgf1r3Di4bj5xm3yJ3byYA1uC2R0VxNYNgWyNWsLOXZHsj91MXNIOEpL3cDgzlrT8RHKPH6K8NpmO5nhUDdsYqQvnRstSblbP4+ZxO24cs+J6oQ0fFDpzo9CLD/K8uZ49h5tZXtxMc+Vehht3U2ZzP82aR5mzeJhpycNMcx5lm/Eoy4RPS+z5rNSRT47N5lHmTB5nmuph8UmWGR/lWfNZ8Ww+L3XS67MSJ14U2vM8z4ZHGdbcTDLjWrwxZw9MZ2SPCaLVBpT6vUHhgtepXzEZ1U5zpNFm1K2xJjdgMpm+k0hbNJkjiyaTHmBEuq8B2f6G5AcZURBoSHHoDAqDplIQNJXCkGnkBRlxNHAKeSFTyQ2eStZiA1IWjufIonHkLzOmfK0NFausKA+cToXHBJqcxuuHXGTOhsjdBddwCmrvafoSdL+PMKxiwRl/CwbmTtdPUWs8pqH2MkHuPgOVAJDexvTMm4nawxSJ4zSkTtOROk+ny8EQ0exJ9M2fyeUV9rwfMZMPImdyY405dzZa8mi7HZ8cdOfeNlsuhk/nYrgxZ5dP59QyI4b9p3JyoTGnfE0ZCJjGwOpp6DZNQbpxIqK1BjSFTeK4z1TSnd/kiPu/UBTyryi2T0K5djzyJWPp8htLs99bVPm/RrH/GxQFTqR02UTSfP9InM9fWGf3GmE2Mwmw8Weh4xa8XROZ653DosWFBAQXsyggH/+gQoKXFBOxuka/YzpqcwvROzqJS9Bx8GA326JlhCw9wTzfXJznHGGWUyx2rvHYOcfiNucI3j5p+PllEhSQRqBfHKH+u1i9bBd7t8RzLLOI4pw0muvTkUgOIVXsQyE9glKajkqaiUoAxV+lUWSjU2WhU2XQo81gWJvGaU0qZ7QZvNubw7mBIi6MlHF+pIJ3hyo5e7KWkb4KdMoCutU5aDV56HSlaLvLUesqUGsr0GjL0GqOoVXnolFmoFEkoVHsQafcxIBuJWcGF3Pl9HxuX5jLs/d9+PKuH98/CuKH5/P4/oUDXz+34fMnM/nskQmfPjTm4/vGfHhnBs9umfDsphnPb1jw8XtWvLhmzYtrs3hxzZYX79nx6Y3ZvLxlx8vbVnx824yPbhnz7ANnHr83j4fvBfHo/TXcv7qD+1fjeCBA46V07l9I4+HFdB6cS+P+u2k8fDeFJ+8e5vnZBF6cO8hn5/fy9cUYvru0k+8vbOPbc1v5/nwMLy8e5LvH8tHNYD8Kyx++Aj0wfg0/PeCXH1+Oxu38Gp/z/8lhFPIa9dD4KX//5uVoILgQCv47/c8A46uQ7t+df//pW34WgPGn7/jlp6/hx8/45vk1BloykWZHoji0APleO0TbLanZPZ+WhFAURzfTWxZHb006/c3FaJvKUbfWoxF1ou4So5GIUYk79dJIRGgkHWgk7XrppG3oBFiUt6PTQ6QYpaSZVZH+2DoZMs3iLxga/xE3DwtOFOfQI5HS0ymsc/uvwCgAoFCe/ocEGBwtO49Cot5R/NWNfAWK/zgldMs7UajqCV7tgZPfDAJWuVBQnIRC1MSA0CfZJWVYoaRXp0SnkaITSsFqEYPyZvpFVfS1FNNbl0t3ZTryonhajyfR2ZaHWl2FVFFFu7SSJnEVNZ3l1IurKGsq4nhDPuWNxTR3NdMh70Ci6kKulqBSStHJxAx2dXG6rYNzTS1crG/gnYYyRmqLGKgupL+miIH6Yror89GeyKbnRDaDlUc501DIu/WlvFNfhbb8OPMsrHA0MsXH0onDG2NQVTXT3dGBXNSEQtqqdxAFUHwlARAFV1HQK3AUStMaURftVbUc2bNfX5YW4niEyWrLSVNwsbQmPzWdlppammuraKopQ9RcRVNlHhX5CZRlxXAiI5ranO10FO1BVnoAaVkSrRVltFdX0FlXg6ihji6hZNzUjLi5BXFLq156F7Gxja4GoTeyHXFTO9LmDoSBmq6G5lE1/joJ3dCItL4RWWMz0sZG/TR0R0MNbY3VtDZV09JUTXNzFc3N1aOuY6PgPDbQ0dxIZ2sTT+7d4uXzh3z6/L7eaRTK078B43NhelqAxQd8IUxSP7nNV89v8/mT96gpTmbnhjlEbzJn87qZbF1vw5b1Dmxa68imNc5sWevC1jVORK9xYMc6B7avtWfnegei19ixNdLmV81i22pbotfYAgEmrAAAIABJREFUsnP9bLavtRvVGlt2rLEhZr0de9fbsmeNJbsjTNkbYUL8OguSo2aRtcWasm0zORFtQcUOK6p3z6ImxpbKndZ6lW+31L+vf2abKRXRZtTsmknTPmva423oSJxF1+FZyNNs0WTZ0ZPnSF+BLX2FlvQXWdFbYEV/4SwGiuwYKLTXa+iYE8PHnBk85kJPyRx6S+eiLfJEXeCB7pg32sI5ejdTkulCW7Id9XEWtCS505Iwh/oD7lTFuFC1y4Xmg96IkxehTPen52gQZ8pXcrJyBUO14Zxt38RVRQw3exK4M5DM9Z5ELmsOcEl7gLcl0agqQ1Hn2nG+fh53xIt5KPPnVsccbnXO4XrnHG4pfTnX4c2pFk/ac93I3W1BRvRMDq03J2G1BfGrbYmLdCBhjRuHN84lcb03cWucSVhvx8G1thxc50D8Zg/it83lwFYf9kcvImFvKKmJkWSkRJGaFUd2fhJFJfHU1MTSXLsdSe1qehuW8E6zH/flAdxp9+JunTU3y2bwXtF0Piicya0CW+7kzuZOui1PMmbzPMWOF8k2PD1sxaN0Gx5n2vAky5qn2VY8y7Hgea4FXwtl5gp3vipz46M8Oz0kviiw5uUxOz4/7sTXle58We7Gl+UefFHhyYsSF54W2HMv044PUmZxIcGUoT1T6N1tqo/NyfV5ney5b1ISOIGW9Sa0RllSvW42qb4GJMwdz8E549jnOZbYuROJnzuBpHnjOTJ/PKkLxpPtP4W0hZNIXTCRTP8pZPgbcmThRFL9DEgLMCRt8RSSFoznoNfrHF44kazg6eSGGHN03iRK3MZT7zRRn8sodhKAcTpyz2l6YOyeN4NhXzPOBllxNtCCIZ9p6DwM0XhMRTvHBIX7DBRu01B7CGHdFvT5zELrZUn3HCs0HuZIhZK1kyEaz+mc9DfjXIgxV1fO5P1IC+5ssuHxDkeexThza7O1HhgvR5pycZUZp5fPYCRgGm8vMuYdPzPeXmzM0PLpDKydQffaGagipiEONqQz0IS6BQaUeP2R4nn/QmvoGyiXT0YbZoQ8aBKi4HG0hrxJdfBYypcY0RY1k7yQv3LQ5/9ix9xxrHK1ItDRn0DvPSyal4mPTxEBQSUELzmBf2AxC/wKWOgvgGMRYSsrWL+xkZ27xRw63Mv+/VoiIxvx9M7Eyf2IXvYuSdi7JODgEofPwkx8fbMIDshhaWAmQb57WRe+h9TENKrLipCLqhG159MpSkGiTKBLtQe5LBm5JAWZOA25OAulNBe1vACtsgCtKh+tMhed+igDmlSGNYcY0Sbzdm8GZ4fzOH/qGOdOlXD2VBnvnCxjqL+Ibs1Rervz6OkuoqenjO6eSjS6av1aP422Dp22jh5dHTpNNXJNNVL1cWTqHORKoV9yE0rRcnrEwZyUB3FBE8p7vcu5edKPR5fn8PFtHz594MVnj1344rkjX3zkwGfPZ/PymSOfPHXm5SMXPrvtxIfXHHh62ZGnl115ctmDx5fceHxFAER7Hr9vxePrZjy67s29awHcvbqC++9v0zuMdy6lce9SAfculHD/fBmPzp/gwfky7pwt5tbpPG6cTOfm8GHujsTz9HQcn7xzgK8uHOSbC/v45vx+vjl/hI8vpfPd4z74/svRDMbvvx5dH/vdV/DTfX7+8RP4QWj3+99wGF+VpoWex+8+5edvPvlv+h8Cxm/Rh3X/9LvzRwESv+LvP33NLz99y99/+oqvPr7FSdlx2rPW0JngQ1eMDYpdQkCrAZ1bptK4yZiqTdbU719IY/JqOo/FIm8oRNVZh1LcOpqD19mGqrNVv29YyMTTdHX8Tu2outrRiEVou7pQSdtISd2D13wrLGePw8xmDPYOU8lKj9eXvDUdXXpnUXAXX5WlR8vho46jTjpaqhYAUQBC4RSefeVICp8Z1ejnhWutTES3pgO5so6IjYvw8JvJvGA79savRyyq0Q/jDMoUDMuU6NRSdBqxPgtRK25G1VKOtrmM3qYSTraWMdJYxJmWEpRVOUhq8umXNTCg7kCn7KRbK0OjVaDWKFGqpajUUjRqpT4jUatQoZXJ0Op/r+AmKhlpl3CuoZmR7Cy692znzI4QhqMW0LPRB+V6H1rD3alf5kTjUkckq9zp2zSPk1t8OLMtiOHt4Uh2rcXfdCJ2RuPxm+NJRWEx6pZOlPWN9LQ00dsubGhp15ehVe2j0CiUn4UA7leu4yvHUd7ajqDj2UeZOdEA60lG+qxGFzNL7I3N2Lp6LY0VlTTX1tBYW0FLfTmSlkpEtQXUFcRTlbGd6tQoao+spfZQBFWJq6g4soOq1N2ISpLR1eejrs1DUZ2LsrYAVf0xlHVFyGoKkNaUIK0+jrTmOLKaUhT1ZcjrSpHVFiOtOYa0pghpbRHymgJUNXlo6gpR6T9biLi6iK7aEjrryuhsKKejoZKOxmo6m+ppa6yjpUFQvT6O59G9O3zy/JE+SkcoTX/59I6+HC0ApCABGD8XgPHpXT579AHfPL/FV0+vUX50P5vD3NkV4cHOFV5sW+7NthUL2bEqiOiIEKIjQtmyMojNyxezJdyfrZFORK91JHqtA5tX2bBltR1bBa2xZetqG6LX2rE50prNEVZEC68jZ+m1ffUstkdas32VJdvCLdi1ZhZ71tkRu86KjLUzyN5gSv4WS0p22nFijyNlMQ56le91QlDpLnsqds+mao8DtfsdqD9gT93+WdTun0ntfhOa4kwQpVggzbBGlWlHd7YTPdnOaDNmo0mfjTp1NspkW5TJdmhTHOhOdUSTNhu58Hy2DapsYU+2LaosO3S5TvQXedBb4IEmxwlVpgPqbC9UWXORpnoiOeJJ4157Wg44IDnkjjLVC1myC0MF8xkpXURvyXyGKvy51BnJLc1W7vXu5uHQfh6diuXu8H6u6bZztmsVt5ShfDQcyScjK/lkKJRPhhbztNuHB1ovng7O58nwQu4P+vBBz1yGW+xozTGkcO8YMreOJzFyInErZxC/0o6EcHeOrPMlI2ouOdG2ZG61JTXKhiNR9hyOciRt+xyy9/qStW8xuXFLKE1bz7Gc/VQXx9JRtZ/ull3oqpZyst6XK+0+vN/qwt0OB+532vGsw1ofa/OkYSZP6224V2rBrVwzbqYb8zDdlEeHZ/D88AyeJJty54g5d1PMeZBuzsMMMx6km/AgYwYvj9nz1Qk3vq305ovj7nxxwokvK5z5qsqNr2s8+arGi69qvPms0ouPjrvzsMCBu0dt+SBjNtcznTmfPIuB/TPo3WtF8+oZ5C4YT/qc8RQuNqIi3ISSFTNICzTWQ+IutzFEO7/BZofX2O7yJrtc3yTG9XUOuL/OIZ/x7Hd9jT1Of2aP81/Y5/46e4XXrn9lr+cbesXOG8fBuWPZ6fRndjn9hd1urxM7Zxzxjq+R4ziG47ZjqLF8E5HTFCTu05G4C0A4nf4Fppz0NeWMvymnfafT5zWBXq/J6DynoPaYhtbLDLmLIQoXQ7SexgwttGFkkR0nfe0YXGBN9xxjNJ5GqNwno/WchM5jLIPzJ3EqwJAr4ebcibLj9mZbLkWacHrpFM6tNObS6pkMhQj9i9M4G2DKpUALzgaaMRJizECYMX3LjekPM2FgiSndIcZogqcj9Z9M24IxyIImo1k2jf5VpvRGGqNYMRHpijG0Lh9P9XJDGjcYULDsP8ha/hcOhRmwedEsQt0XEOa3h+UhhYQtrSY0uISgoCL8Awrw9S9gcUgpvoFFLA4tZtmKE/rS9M5dnaxYXsGC+bk4uyRj55SEk1sKjq7J2Dsl4OB4EB+fFPx9M1gamENYQCohvjuIjTlEa305UtFx5JJjqBRFyJQ5yDQZdCoSkcjTEEvT6RJnIpbkIpcfQ6UqQ60u158KRTEKxTHUymy0iiPolCn0dWdxcqiIU8MlDA0Wc+rUCYZHTtA3UEJffzHDQ2X095fR23sCne4EKtUJ1NpqVOpatNpGurub0agbkWprEesqUfRW0D14gt7+Ynq7c+iWp6Bqj0datw9p9R4klWuQ1QTR3R7EsNqf4W4vRvocePe0A5cuuHD9/bncvu3L/bu+3L/pzHvn7bl0xpmLp725eNqXc8N+nDvlx8V3fLl8bgFXLszj/Yvree/8bq5fTOLO+0Xcfq+am5ebuXlRxI2zYm6fk/HwsoaHVyTcu9rA3cs13DpXys3TR7k5ksLN/oPc7d/Ds1P79eD4+bl4vryUwUdXs/n2+YC+7PyLPk7ni197GAVgfMjPP3723x1GIZfxn2o0ZudV3M5vgzC/AeRoZqPw2T/8N5B7BXX6oZd/DKv88rev+K/6Z8Mur4Zafn/+s+f4UUgnf4lw/vLTN/z087d89ukTTg9K6W7PR1wUTcuhYJr3uSLZOY327Ua07TChZZcVdTtsqdjhROkOdyoP+tORvQ51WQwDbSfo62ikt72B3o5mujtb0XV2oOkQnKwuVB0SVJ1StCL56D1JOxXlOYRFzMNlrjHGVq8zacp/knpkPxqpiG6xFE2XsJO4C5WoU3/9yikUStOj7mOX3m0U8hdfvSecr0rYrwBSeF4ASq1chFLZhFrTQnrWfgJC3fFcaMX8oNnkFSch6apDJxHRL5WjlQoldcEV7UAnFfYRtzKobGFI2cSQooEhWR1D8jr62ivpba5iSNzCsEJMv9BjKazEU+noVWrpUQpxPmp6FRr6lKNRQUNyKUNCFI5cWN2n4u3OLiTJibStD0O2Yi7DoeaoF0yk3O7fSZnxBxKM/8Bhy38j1erfybb+N8rs/4M2rzfo8TWiZ7EZLYGWbJv1Boum/4mIufY05GXR09REX2sr6oY6pDXVejgU+hYFMBSgUThHr0ddxlfOo7ytHUV7J1WFx/BxcNYHetsYTNNDo/0MU5Ys9KU8v5DG6hrqa2qpr6ykU+gRrC2nrfQoqpoC2vLjqD2yhdrDG2hKWY8ofRWtyStpTFxG9YEgTuwNoOpgMOX7AqmKDaUuaTnNKatoydxCS/Z2mrOiaUiPojFjCw0ZUdSmrKPy8CrKk8KpSAqnMimMyvhAKmKDKYtdQlncSsoS1lKdupO2whQkJwpQ1pxAVn0CUX057fUVtDXV0NZcT3NjAw/u3ubjZ494+fQBnz+9xxdPbv9TYPzy2T2+enabr57e4Oun16jOj2PH6jnsWutAdIQdW8Pt2Rw+m6hwe6JWObAxcjYb19izYZ0dG9cLMOjAttXObI6YzaZwW7avc2TzKls2RcxiwwoLNqy0YGO4BVHhlmyJsGbrqllsjZhFVLg1W1bZsH3t7FHYjLRjU4QNW8JnEhNuxN5V09kXOYPYdWYc2mzN4S3WpETbkb7TgSyhjH3AneKDXhTudaVwrzPF+50ojJlF0R4LSvaZcyLWnKpEM2oOmVGfaEVr0my6Ul2RprshE5TmijTFGWmKE9JkB6SHHZAfmY34sDnKNGuUabNQZ9ihzZqNPMUGRaodsiO2iJOsER+yRpFhhzRlFuJka+Sp9siS7VClO9Kd7cJwoSenit05XerByDEXunNsOFvpzYU6H26IgrmvWM4N8VLuayJ41LOOh93ruKeN5G7Pcp4OR/BseDlPB0N4PhzEk8GFPOifx/0Bb+4PevP45HweDLlyb8CJGzpnznU50JU3jcp4A47tnkr6hmkkrpzOoQhLUlfZkrPWkWNb5lC0ZS5FW+eTv3kheZv9ObrJn5xNizm6OYSS3SupiF9Ba9oKuo+Fc656Gc9ky/lE7s/TVkceNpjzrMWcJ80mPG0y4WmjKY8bzHhYb8H9GkseVFvzoNKae8ctuFNowr18Y+7lmnIny4I7mebcyTLhdtYMbmdO41bGVG6kTeNejhCxY8+HxU48O27Hhydm87Laja+b5vG3Nj9+7grh29YAHhQ5czvXgUclnjwu9+PecT8uZ7vx9mE7+g7aI91mT9Pa2aTNnUzmQkN9CVrYSLLLYxzbXcewxelNNjm8yTq7v7LN5S0O+hhy0HsCiT4TSPM1IMlnIok+k0iaP1kPgvs8x6CX11vEeL7JHq8xxAjyGMMetzFsc/wLB+dOIHnORLJdxlFk+yZVVm/S5jCJLrdpSD2n0z3XmMEFJpzyM+VcsBnng43p9XqLXq+J9HhNQe1mhMrDGI2XId1zDemZa8SwrznvBNsx4mehdyYHF82gx2cyZ5eaM7BwCkrXsXTPmUDvvPG8HTSVSxHmXIwwZThwEsNBkzm70oRzERaoFhrQv9CQkQWGnBfidQLNOBVsylCoGQOhpgyGmHAyZAaDwVPoCzSgb7ERvUHTkSwYj275NHrWTUe7YTI9WyYjW/0a7RGv07RuEpWr/0zDjjdpi5/O8d0ziQ23I3pZEGuColgZGMeywDTCg7MJXpSK7/wUAvxzCAw+RkBIMT6+OfgG5BIcUsi8eUfw9DiMh0cKzi5CaHcSLu6pOLsdwdU9GXe3RPwXprFkcSYrgjMJC0ggYskuinLyEbedQCUtRqssQSUv1g+1iKV5dEqzaZek0inLpFOWQ6c0D6nyOHJ1OQpNJUptFUpthV4KZQUKeRVKZQ0qVS3KV1LXodY2oNI2otY1o+uto7//GD3dBfT2FNLXe4ze3hJ0uhK0ujI0QnlaV4lKV63/M1TaStS6Kv09pf66Bo2uHpW6DomkCnFXFZL2YqStWcjaU5AJQeOi7Ugkm5DJ1qFQrkel3oxCJUxyR6NW70Kj3o9KmYhSkYZamYtSUYhaVYRGW4hGl4taO7qfur8vn76+YvoHqzh1uoN33lVw9l01595Rc+WsluuXerlxRcYHVxq4ebmWmxfKuXG2iBtnsrlxMpk7pxK4d/Igtwd28b5uM+/3beVc/1ae3mmHH57z8w/P4W/C7ujv4TvBiHvCz78NvbyCvf+H89fJ6f8FGAVnUp/v+L+e/4eB8ZNfgfFrfvr5ez759COGhrrRyprQdZ5A05iD/EQsovy11B4OpDJ2PlUHvKjc5UjLfmfa99nTumMmLVun07XTlPrYpbRl70NXlcVQy3H6W6voaa2nu60VXYcEbacCjUiFrlOpd9WE7R2izmr2xa7H29eKaTP/gvscC44VpqARtpwILpxYjFokDMqMTkqrOjv0MPgKDoW1cgIUCs+OQuHocIzeTdSXs7t+K2trBPCUtiOV1aNRCFEudSQl7mK+vyNOPib4r3QjPfcAXR21aLuEKCFhcEcA1nZ6FSJ6FB30qDrpFibJ1W1oNW3otG0MytsYkbRzUi5hRClE/ijpU2r1cNiv0CFoQC6s7tPQI9cwKJMwIutgWNGBsKu7V6HgZJeIsxVFXM/Zxzsb59K2yIA0qz+w1+wPbDD5F6Jmv8U29ynsmjONna4T2TnrT8Ta/5l0u3+l2PXfyPf8K2me49g96w122U4hM2g+fQU5qMuPIW8SpolHh17+KyD+M2hUikTI2tqpP36C8IAgHGaY6UvSQmlamJ5e5OpBRnwiVSVl1FbU0lzTSFttI501dYiqKlHWV6GsLkZ2IofOokO0ZO8a/c9HYhCth0L06kgOpTHOT+9W1x9YSP2BBdTtn099QhB1CcFUxy2m4oAvVbH+1MQJ8qMm3pfaBD/qEv2pS1xAfYI3DQk+1Cf6UpcYRG1iGNXxEVTErqU6cSvtWXFoynOR1hYiazyOqPEErQI4NjfwUA+MT3j59BGfP7nPF08Eh1HoZRR6Gv9Rkv786X29y/jl89t8+ew6lQWJbF29iM2rfdgY4U3UKiHCZTTGZcsadzasdmRtpC2rV1uzeo0VUZFObFjpwMZwwWF0ZGO4AH52bFply8ZwKzatsmbz6llErbImKmJUm1Zas36FlV4bw23YuMqODRG2ekUJZe1VM9kSYc62SAt2rLNm9wZbdq23YZ8wcb/NmbjtriTscid1jzfpe71J3+NB2m5n0mMcyN47m7yD9hTF21GaZEfZYTsqk22pPmxN5SELqg/NpP6IJc1p1rSlz6I93Zq2VAvajsxElGJJV9JMxIctkQogmGKLNHkWokRLxIdsECVa0xlvhTTZHmnqTMRHjBEnmyBLsUBy2BxpsjnqdCt6j9owUmTPqWI7ThfbceaYPe+W2HOt1p1rda68V+/K1ToX3mt054OWOdxqn8/trkV8oAjkljqIm6oAbqh8uaPz40GfP7e087jXt4DHI/7cH1jAk8EFPOqdx/1ubx70zucDhRdXxJ4M19qjLbFGnGNOfZIR1ftNKNtqQdUOG05ss6Y82obyaDvq9rhTv8eLhr1zadg3j7a4hfRmBzGSF8CFEl+ulXpxp8KJO2WW3K8w5WHldL0e1xhzr8qE25Wm3Ko242adBTfrrbjZOIubTTbcaJjF9TpLPqi14HalFQ/KbLh/3Jr7ZZY8ODGq+2UW3C+z5nHFbJ7XuPKizpMPG934sNGdF81efNrqw+fti/iobh5PK725kefI5fRZvJflwNlUF86keXIuy5PhQ7PR7bVFvt2R5nWOnAiz45DXeBLnjGGfx+tsdR5DlOObrLH9Kyss/oNV1n9is9MYPTDG+Uwmaf4k0v0MSfefqr9OnD+RxAWT2D9njN5RjJs/kdgFE4idP4G93gI8vsUej3Hs8niLuIWGJPsYkOk+nhLncdTYj6XNZTJdHkZIPafSN9+UU/4zORs8k+vhs7i71o4B7zH0eo6jb84Uur2mo3Y3pn/+NHrnGTC8aAYXltlxyt+cfp+pnPSfwenAGYz4G/LBOhsuhFnQO1eAy8mM+E/j7eDpnAqZynCgIboFY9HOH8uZZWa8v9GVvmBLehYaMeAzgTO+BlwIMeXtEHMGg80ZDDXj7WWmnFk6lXeWT+NU6BROBc/gzFILhlYYc3GfPdcynFDHjGMo3pCBfRNRRI+j95A10oMGdCVMQn3UhvY0F5LX2hCzbB4r5y7E32kx/s4rCPWIYqHjerxmb8TTZSdubgdxdotntkscjq4JuHok4eGZhJtbAu7uh3BzF7a5HNI7jc7OSTg7xzHHI54lAeks8T9M2OIEIpceYP/OJFpqj6PsOkavKp9e1VG6lblohKllWRYyWTpdinjEqiQkqmQkqlQU2hyU2jxUunw0PQVoewvR9hXor5W6fBTaXOTaXJS6XBQ64fooyu7cUfXkou3Lpr//MD3dCfTqlUiP7hA9uhR03VlouvNRdZeg6i5Dq6pFo6hDIatFKq1GJK1CpKhGpKqhXV1Ni6qCNm0VEl0tCk0dMlUlUmUZMgFqVcdRqMtQ6p3Q6l8hthp1XwWa/mpUPVUouqtQ9NYg76lC3leJvP8Esv5iJP2FqPsr0PbXouqrRd5Th6K/CfVgCz0jrQy83cLI6WZG3q5nZLickYFCTg0W8M5wPudP5nH5VA5X307n/bdTuHnmCLdOH+LGqViuDGznzMA2Ht5p45cfn/LLz0/hh4/g229/BcZn/Py370f7Gv+bS/hPwPH/D2D8vWP46vqfO4f/fcDlnz/3pR4W+elLfQ+j0Mv46cuPGB7sQyntRC1uo1vyfzP3ntFR3dmavu9MT3fP7TvdNraJQjlWKeeIAkoIRDbR5CCCEEI5I5FERggkUM4qlapKqYJUClXKCbCNExhjso0zbrdzu/3MOiWY9u3b6879/z/Nh71+51SdKrGWtFjPevfe79toWMaQS4qQ155BcimTmhMx1OS+QkNGOLJUX1oTHGmNNaclZhZVsR5cjguhPCka6dHtaC7l0FN9jt7GCnqbpWibWwywqG1W0d0sLKi0oGyr5+z5LFZtCDFsSgeFOXL4UBJNtWUom5tQGZRFoTUttJflqGUCAMqewuFTJdHQjn7Wfp5qUwugOfXsVItaJWs23CtbmlApG1HLm9DKFQhzb/viN+O3yB6XCDPCV3mSdyzREG8nJNUIaTbaVgWdLTK62uV0dsjRKOWoVXLUGgWaTgXdHTJ0bTJ0hkhDJT1KNd1KjUFd7G0XbInU6Numcra1bRp0rXL6W+vpa6unq70ZjWA6LmvmPWkl984lM7zakXL/GaRZ/YZEpxdJj3Alf8cqSnMOUHYwgfP7N5O7Ioj0UEeS/GcQ5/4bYsTPsdPiOeItf0OSxR9Is5vJiQhfSvZvobn4GPL6S4YtaUFhFFrRz8Dx2fWze6Ft3SaV0vIUGDctW4mzqSWimUaG5RfBasdH5MC2V9Zw4eQZSi9epqGyltrSahrKBNPseuSVgv9hOa1Vl2mtukhL2Qlazu2j+dQuJPnbqTu0kfrc9TTkrqUucyW16cuoTV9CdcoiatIWUp22gMqUcCqSQ6lMCaM8KYSypCDKk4OoSJ46y5PnUZESQFVqMNXpYVQKMJkSRVnKYkqTl1F8YCnFB5ZTn7edluIc2suP01J5DmnVRSS15dy7/R6ffviQzx494MuHd/nqobAd/RQYhWWYf7L08uXj9ygvOsa+XWvZE7OePTvWsD9mLUl71pC89xUO7FjEvh1h7NkezO4dgeyJCWTftmB2bQwgZoMvuzb6svNVT7avd2PnBqGcidnowq7NLsRsdDa0q3esF1RJZ7b/n3Jl+3rXp8DozLb1Lmxf78LWdU7EbHJnz1YvQ+2P8SdxbxBJscEk7Ak0VPLeYFJjg0iPnUdGrD9Z+3w5uN+bwwnenEjx5ky6DwWZvhRmu1KYbce5TGsKs6woyrbico4VFXk2VB+ypvqQJTWHLJEcsUN2UIwsR4T8oAOKXCekWWKas+yR5QjzkWIaUkXIsp1R5NmgyLVAkSsAoy2KbCtacqxQHrJFddiGnuMi9GdEDJyxZ+KCGxMXXXi3xpfXS5x4/bKY66X2XC8Rc73EnrdKHHmr3JXXav25VuvHlVofrtb5cl0ayC1lBG/K5vF2SyC3OyO4272AD3uW8EATxR1lKA+04dzVBHKvK4Cb7R682+LKm81OXG0Qca3WlfEST66U+zB80Q3dWQe6T4gYKnRn5IInI4UejF704uplf26WRnDj8nxulQZx67IPNy46ceOimFuXxdwuEfOzn2kVAAAgAElEQVT+JTF3yhy5cdmRty478FaZI29VOfNWnQtvS9x4R+rOO02uvC1x5u1GJ27UOvJ+pSO3KsS8Xynig2oxd2ocuFPtwJ0aF+5Wu3O32pN7NT7cqfcx5EjfqfXlTpUvd6sCuHXJhxvnvbl+wo3xHBFjWSK6EsS073egN92d7hQn2vaKqN9oS9FSSyrXe5Lh/xLpgdNID51pgMMtrs+zxW0aa+3/YADGGK8XSQszISfChLzIuRxfZMKZFTYcijImI2Q66cEvkxbyMkmB00idP52MiNlkLZhDWvhMEoOmE+//MvvnTSc5fA55C0w4GjiTAu+XKXd/iUbf2TT7GyH3M6JznhlDkTYGdfHt1SLubHZiYuEc9MEz6Jk3x7AtrfazRO07G32YOaMLRQyEW9PpL7SnZ9Efbsprr4h5Y42I29vdeHejK5PL7NFHmCFkUg8tNmMg2oS+BXPQhM6gNeBFeiJNeX2DNyNrfemJsqA/cg6jUbMZjzZleJktfUts0C+3YXSNFROrjbiyzozhZXMZX27J9VddmNwh4oPTftyp8qP/1BzGzpjSlfI8rfun0ZpqStcRG0YueaG74Ef7yRAKYv1JXOrDpnnerPbyZ41vGCvcFxLtuphw11cI9tiMh+tOnF1jcfFIxNUrDXevdLx8MvDySsHXNw3/gGy8fbLx9s7GzzebQP9MIkIyWRGVw7KIFNYvS2HP1hRO5x+jrbkQrTKfHpUQQpFGnzqVHnUS3ep4ujT7UKq30aHZjlITg7pzL5qu/ag18Wg6D9ClPYC2JwFtzwG0uli69DF06nai6duBpm87qp4tKLs3ou7diKpnA+reDXT2baCrez1d2nX09Gygr2crvd0xdGr2otGkou46jEp7DpX2EmpBpWyrpFVRjkxeTpOinOaOSqTqcho1JUi6L9OsL6FtoBrVQCPKfgnKviaU3VJUWinaXgXdPTK6uiR0ayV0dtai1dXTM9CAtr+aTn05nQMlaIdK6BwqQTNUgnrwMsqBy6h0NWj0jaj1jXTo6mnX1aIarKNruIae0Up0I6XohorQ919gQHeBgb7zDOvPMTZwjsnBs1wZOsnVwXzeGDnO2+MneHc8n3dHD3F1JJsHd1WGWcW//fXxU2D8BoQZxp8eGYDxlx++/rtlzn8GjoJn44//WE+m+EzoBD+rH5/811vSU/F+gtz56/oncPirxRZDZrRw/w+ejsK9MLf415+/4+efhflF4Zm/8OdPHjLYpULYbhZgSy1ToJS1oBBUvjYBmhrpaipBW3uKrpIM1OdikB1cQm2CPw0J3jQmONGU5EztATdDy7o8OQr5qVi6Kk7Q21RJt1SCpklOV1ObYaFFSG9RtdUjaS5i+96lBmC0sHsBH18Ru7avp+ryRerLSmmqFKxRqhDUxSm18amKaGhLT8GjAShbpqBSAEsBNIXnBbicum82nJo2Gar2JnrkrejlapSNTdTWFrNu/0K8V9rgEDaXkCXuHD2aTmtTg8EqqLujnU5h0aajHW1HO13tQrUZrruVHWgFg3NVK1pVO11qFVq1hi6Vmq4OJb2CLU97O/3tQkqNEk17F72tcvRtDfR1CEplK0ohBrG1gyuVRdw8spfeBSaUuDxPhun/4LCvNZ2H0xisqaCnrg6dpJHB+lp6Ck/TkpVIUdxa4pY6syPYhG1ufyTG5r8TZ/YcCSb/nVTRNA54mXFhzyu0Xz6BrKqK5spKBGudZ/OLQiLLr6FRAEd5g5C20khV8SV2rd+Im8WUwij4MQq5027mVqyNiuZkbi4Vl4poqKyiurSChkohcUWCpKrOYJUjEbaTa8uR15fRUl1ES9UFWioLkF8+QfPFQ9SdTKHmSBwVOULrehvlGZupy15DQ/ZyGrKXGao2I5qqtCgqBTUyLYKqNOGMpDItivLUaCrSntVCylIXcDk5nIsHgihNDaMkJZQL8cGUZb6K/HwqbWX5NJefpammhPu3b/Lphw8MwPjFw3sGlfGJwVLn39vqCF6Mnz0W/Bjv8dnHd6muvEBKyl4SknZzYP92kuK2kBa3kfTYdaTtWkHKriUk7VrEgZgFxMdEcGBnJHHbQg3QuH29N7s2+rBroxe7t3ixe7MHe7YK0OfGrs1uBgCcAklXdm5wZcerLk+VSCc2rhQbassaZ3Zu8CFmoy97tgSwb3uQoeJ2BJO4J5zk2AWk7FtA2v6FJO2NIHFPGCl7hW3tUDL2BZOxx5/svX7k7ffn2AF/jicGcDrdm1PpTuQniziVJuZsmojzGSKKs0WU5thRlm1DWY41tXl2yA/ZIz9s//R0RHpQTHOug6GacuyRZNvTnOtkmHVsPyKi/bCYtkMOtOc50HZQhDJPjOqQCPUhG7T5dvScsKf/rCvDF9y4UuLGtRJHrpc78EaJLW+W2PLWZVveLLLhjYu2vHbZmckiR8Yu2jNa5MDYZVeuVfkwUe7J1Spv3qj3511pMO/Jw7gpC+GmfB53lYG8p3DjptyRm3J73pPbc1Mq4naLE/c7XHmodOUjjQf325241+rIXYWYRx3OPGx14K7MlntyWx61OPGxJIhH9YE8aAzmviSUDxrnc6s+hPfqQni/PpR7kgV8KF/MXWkU7zdFcLMplBvSYG7Ig7jRMo8bLf7cbPHhVosPt4WSe/K+1Jn3JA68JxHzvtSBD2RO3G525laTC+81unGzwYOb9V68UePGW3UevFntzhulbrxZ4snbl3y4dsqVyWPODGXaok+2RB5jQd1WK5pirGjeYUbbHjHN2x04HS4kslhxOHQOB0OnkzZ/OvHC/xfu09jm8RKb3V5gs8sf2e39ElmRZhyJtiA/2owzS80pWG3HiaUWZM2fTsq8F8iJmEVayEukzX+ZzPCZZEfNIWehEelhs0mYN4P9wdM5EDaTI0ssOTZ/Nqe8nqfU40UkAbORzZuDzG8WKj9jBsIsmVhkyfWV1txcZ8O7a6yZjDZlINSELn8TlN5mKL3noguxZjjSHm2ABWofE1Q+RvSFmPHmGldubfbm/a2evLPBjTfXuTG5XMTIYisGFpmiizJGt9CEnkgT2ufNpG3eHHTR9ry5axEjq5wZjJ7LaPQsRpcYM7TCjr4VduhW2TLyqgUTr85kYr0JQ8vmMrzElCurbdBvnMWbp0TcbHTgSr0J91SeTF4wpy1tOrXxsyjd80dqk+dQn27HpVgHLuwOYn+YE9t9HNjm7cJWH3c2evqz3jucNQErWTl/BxHBcQSHpOIbmIm7TwYe3pl4+mTj6Z2Mr28yAfOy8PXPxj8gl5DgQ0SG5REdeZAVQht6cRr7th3k+OHjNDdeoqPlGFpVKv3afYz07mS4dzODPavo74lG1xNBb3ckPV1CLUTXvYQ+7VL6tMvQdS9D37MMfe9S9L2L6dOHoxsMRj8cjH4oiL6BAHr7fejr90I36EXfgPtUDXqh1XnTo/NF3x9Evz4SXc9SujTr0GhiUWsOouo8h7KrlBblBRQdF5C1FdHcehlpWzlyVTUyVSXN6jIU2nJaesto01ejHJKgGVHQNdyKRi9D01NPV285PbpCenX56Ppz0emz6dedYnDoFANDx9AP5qEbyqV/5Bi6odP0DVykr7+cPp0Alk1oB+RoB+VoBqRoBiV0jzbROyoojFXoh0oZGLrM8FApY4MVjA5UMDZYythQCeNDl5kYLmZssJDJ4Qu8Nl7E9YnL3Bgv5/WJYh7dH+fnH7/nZ6F1LHhZfysA41fw1/v89cdv+EUIRPnPQPHZez98yd9+/Md6wi8//cf6L7ek/xn0/dPXns1A/rvzP0Ljj3/7gW9++Zkf//ajYfFF8Az6/pN7XNG2o5XUoRVav01yOuql9DZJ6ZFI0DY0oG2sQ9tUQ5e0mk5pBR0NxTSWnaD4ZBo1SQ40H5iJIsUSeYYL5QmeFO4PoSJ3C+qq0/TKauhqbkIrbaFX2oHBMFopoUlWTEr2VgMwzjT5LXOM/oCp0TQsjWbg7ejAumVLyU5MRFpVaZhjFFrLQkta2JQ2zDI+bUsbZhSfLr20C7FzAhhJGg3PCtAowKNKIaVD0UhvczsD0k50MiUyaSUFkjwWx/njttQcp2BTfAIcSE9JNPj8KeUtaBSCIqqkT1AM29ToW1T0K5T0K9QGgFSp2+hQttKubEOpUqJSdqBRdhggU1Ae+zsU9Cnb0Sh76e1oRd/RRK+yGZVKiULdR5+qh56CUyjWhtAdPpd8u+dIsftvZIdaoi3ORddWg7KtkRZ5He1NFfRISumvO09P7WU66yvparxIw7kDHFhqQ3qkESnufyDB+jekO0zjoKcZha8upvriRQM0CosuAiQ+g8Zn18/a00J8n+CLWFdaRl5SKj52DjjMMXmaN22Ei6kly+eHk3kgjpqyQmrLiqkuLaG+qobaylrqauqora2lvrGOusZqqutrqGlop6pWTm2NlPrqRppq6g0Rfm3VFbRXlqCqukx7WSFt55KR5++k6fAWmo5spunwZoMaWZuzmursV6jJfoW6g6tpOLyFxmOxNBzeRd2hrdQd2kDDkTU0HV9J/eEoLqX5UJzqTmmGL4X7IylMXEl1/n4U5aeQVV/mwfv/CIx3n/oyPlt+mTLu/uyjR3z60Yd8/Pghn3zykMqqyySn7yY+bQPxCWtIjH+FtP0ryIhdSvK2MFK2hZO4JZT9GwPZs86fuO0R7N0ays4N89i6zpsta915daUDG1bZ8+ordrz6ii3rV1qxea2DYf5x02pHNqwU8+oKOzatEhvmFrcJbenVDuxcL2xTe7Nv83zit4UTvy3MUAk7IkiKWUDKroUkP620vdGk7I0mbd9iUvdEkbh9Pik7Q0iPCSIzJpDsmABydviQvd2bnF3eHNzrxaF9XpxI9Od4vDcn9rtxNsGdwkQ3Lia6UJzsQkWmM0151siO2CHNs6FJqFwb6rMtqc2woCHbmqZcEQ3Zdkhz7JBlC2qjGEWOI8pD7igPudF1zJP+M35oj7nQedSBrhOudJ50Z7DIl6FiN66Uu3GtzJE3ysS8VWrH2yUi3rks5t1LYt4pEnP9vC3XCmyYOGfL6DkR44WODJ+zZ+S8I2MXhBa3E4PFluiL5zJQbMRklTnjZcZcKTfjWrkl1yvEvF3pxptl7rxV6cCNeivuyOy50yzinkzEnSZrPmi04EGzNY9kVnzcYsMnrfZ81RHIV5pIvuxewmd9q/lIt4HbwlylZhN3NFu5p9rGh507edS5hfua9XygeoUP1Cu427WUe12LuKeJ4L4yhIcdwXzUEcJHqkDuqr14v8OVW21OvN/hzB21G3fVHrzX5sbtdh/uqYO4pw7hA3Uod9RhvKcI5I1qL94o8+T1Ii/0ebb0ZVjRm2xBT4I5ku0WVGywoGrDXCRbTVHstEWxw4nSFVaciTLleNRcDi2YweHFJmRE2bI3YDbbPV5iq/s0trj+iZ3ufyIjzJgji8zJX2jM6cUmFK62o2CVDccWGXMwYiaHo+aQFfYy6fNfJC1kGpkRM8iLnsvBKGNS5s8hMXwO8WHTObzUnBMRRlwKM6LCdzoNftNpCpiBzG+mAfq6581hKHwury8z591Vlry1wpRrSywYibRA62+K2tscjbc5nd6WdPlYo/IwQ+VpTqePBV2+puiCzekLNmE0yophg2JoyuBCQV00py/SiK7QGXRHGKGLsqQn0oqOIFOUIdbc2L+KW/siuLbWlrFls5kUrHZW29G/xh79OlsGNhgztvklRtfPYWyV0I42N4Bj3+aXef2cBdcajLnaPpdfbi/nh4ml3GwIpuOIExd2/Ilj635H5pLfs9v/d+z2m8UuL0t2edqy28uOhEBX9gX4sMM/kE2B0WxYsI1Vi5MJnZ9M0PyD+MzLxc07CzePLAKDs5kfmklgUCae3qn4+Aq2PDksXniUdSvy2bgylwM7TnH2SBnSxmpUbcVo1YfQafczot/CxMBKJgYiGRvwYWRAzPCAJaM6J4Z7XBjpcWdc58NY37PyZqzPk9E+N0Z6nRnSuTKodzfUsN6N0QFXRgddGB10YmLIiTEh3m9QxMiILfpxc/rHLBkaETM44I6+JxBdz0p6BAVTdZD2jgJa2kpo7jqEtDsPaddxpOqzNLUV06KsoU3ZSIdKSld3K11aBaoeBe36FtQDbXQOtNAtKIi6C6i16Wj1W9ENR9M34svAmBfjYxFcuRLB+MR8hkeDGRwKZ2xsNSNDuxjWZzLSd4axvnL69Qp0Ayp0gyr6BpTohlXohjvQD7YxOKBguF/KqL6JUV09I33VjPXXMT4kVC3jQzWMDVYzPFjO2Eglk+M1XB2v582BFl4fk/Hhvff5+Xv46/ffwffC0ovQkv4C/nqbv/4kRAD+akP6GRz+s/P/EzD+/B38uv76HYLljaF++pZfntWz13518tfv+Kf16+8Trv/Jc3/7+TuDwigojQYl8qe/8JdPHzHao6ZT1kintJEuARqlTWhlzYZTI5XQKZWglUvpkjXRJZegaRbamzUoasrQNxSiPp+AJGcZTSm+yFNdkSQ7UZ3sTfOpzWgl51HKGgwt7zZFDR0tDWha5XRIm5HV1JOdmoyHhwgr8cvMtv4ts21/i5V4Og4uJri4W+DpZcPevRs5dSKHipICFE3VqFokqFulqFqaKT5/mrWvRJOTEc/hvER2bFvJ0iVBzJ/vzoIFARw9kkFLUz1dUiF9RkGLtIaDR/YT/oo7fsttcFlgjFuEOa5Blti7myB2nc2R40k0yypoVwiAp6K7VUlPS4fBJ7JbmJ1USNG2KaZiEg1RiS0GVVIr5F8bIgwFZVEoId9ahlpTz2BLG32tXbSoepB0dxpSXG6cyuPq2kiGFzlS4vOvFNk/x1HRc5yPdkBfdAS9tA6tYZ6yGcPvoakBraSeNkkd7QrBiLuMjopTpK8N49SWRVzesZTTiz3IdJ1GrsNvyXGbxuH1K5GWnKWp4TIKaQ3K+nq66qW0S+QopHJapAo0DQpkDY1IBCPsqmpKTp/Dx9Yex9kmOM4yxn66Ec5GZiz08icjdh+1JcU0VggpK7XUl5dTU1JiiOtrqqlGKGmtUDU0VtfSWF2DpKrG8L3Cd8tra1AIVVOFQrDaETKfy4uQlRUiKxXqPM2lBU/rPLKyqRJek5QVUFtWQH1ZIZKyQprLzyMvPYus+BiNBelUHtvDxcx1nEmMpixjIZcSAihO8EVydCWdJZl8fuM6X97/hE8efsYnQmv68Q0+f/SBYQnm8w+F5JdbfPb4Az7/+CFfPP6QLz58aNiallQWkJm4kYzE1aTuX0ly7GISd0WSHruQlF2hpMQEkxITSOI2P+I2eRK3zY/YLb7s2SQkhQjb0u7sWOvATmGxZZUd21fZsnONiN3rxexZLyZmrYjtq+3YtsqOHWvE7F7nyN71juxeZcfeVbbErnVg76uexG+dR/yO+cTvimTv9jD27Yxkz5YQEnZGkBG7iPTdkaTEhpG0Zz7Je0NJ2RtO4s5g4jb7sH+LNwe2epK8w4ukHW6k7nQmfacDqdvFpG0XkbFDRN5eR/LjXThxwJmCVDcK0925lOlOZYYD1dmO1GQ7UZvtRP1BZxoOulCb5UBNhpiqNFvKkywpTzajNs2SuiQLJElWyBJskMZZooi3pTPDjZ5cb7rzfNAe9kBzyJGefGeGz3kydt6difOujJ4RM3lWzLUCe14rEPNaoQPjl10YEdTFiyLGL4oYLbRhpMCG4XO2DJ62Y+CUmMEzTvSfN0d/wYiBi8YMFpkYauCCCQOFZoxesmXskpiRIjFXixx5+5Iz75W7cqvckVvlIt4vt+V2mTW3y625W2HH/Qoxd8sduFflw4PaAB5Lw/isLZqP2xfzQLGQj5TL+KRrFZ9qV/N1/0a+GtzCRz3r+EC5nNvK5dxsi+ZtRSg32oIM29wfdLhwr8Oeex2O3JK7cKvZ0aAs3ml24o7UhfsKb+62zOO+MpKPulfyWf8mPuuO54vuJD5R7eNO02YeNW/l7eIlaBIdaN5hiny7KbKtxtRtNKZ6gwkVa40Mp2SbHZLtjtRucuD0QiPOLTHn3FILzi2zIT/alqSAWez2eIGtbn/iVac/sDdgBsnzjTgYbsLhMCNORhpzarEZJ6JNOCZY6ETOIjd8FgfDZ5EVOoOs0OkcXDCXw9Gm5EQZkR4xk4OLjcmImsXpVTacWWzGpUUWVIaa0BhsQqP3LKqdptEgzDP6z6U9WFAALeiPsqQv3Ix2n+m0es7E4NnoY4bawxSttyVaXytUXmYon5ba2wyNpwkaVyP0Phb0BZqhCZpDX7g53YJCGTIX5bzZKAON0EfZol8oojPEAnWIFeMbQ7m2K4jhLfYMbzZnfLM5k69aMbnWhom1tlzZLGJksxmja02ZXGvJ8GpzulfO4WqymDdOiRkvNOVqnTW3O/15TxXMuy3zGC2zpzrp3ziz6X9w5tUXyYj8E/EBLxHvN4d4P1OSg2xIDrIlKdCOGF93NvhFsiFsCxuj9/NK5E6WRcQQFbKP0HlZeLsdIdgvj/kB2USGnCA6ooglC0tYtbyCvTslpCbUcSi7gkvnG2isa0DRWkJ7x3k0mqP09qQypN/FaP9qxvrDmBjwYqJfzJjOgoleL670BTDR48dEnz/jPb5Tp86fcb0vYzofRvu8Ge13ZnTInpFBMSMDIkb67RgdEBlqXDj1NozorBkdMmPk6guMTMxheFTEwIA/fb1L6e7ahlKZQHt7niFFpl15gfbuItp7L9PeU4pUVUyzYD/XVUN7jwSlTo5Kr0Clb0HVp6KjR42yvx3lYAvqwVa0Q2106xvR9Z9mYnI3N24u4fGDUH56uIIfHkXz0+MIfvg4mK8/9OGT+97cveXPu2/P5/XXo5mcXMnI2AH6h7PQDR5CP3yWgbFy+kcb6B+Voxtpp3uwg+4hFQP6bsa7e5jsa2eir5pJXQlX+kuZGKhkuL+a/qFK+icqGb1Wzxv6Dq4P6Pnk9sfwHfzyw0/8/NNjfvnpHvx43xCCwl9+hu+/NaiMgtL4n9aPfzZkUQt51P+3es6AqAKmPq1fDMAoQOP/vZ595v/P+cvP3xq2o6fa0VMK5NeffshwjwaNTILGsOEsQGMjmmbB7Fnw6psq4b5TJjWUcK1qErZt69FIBCWymu6Ko6hOb0SeOQ9ZmgcNKZ4G896Gk7tQVp9GKa2mRd5Mq+ADKJMZEmFUTRLkdZWczs9my9Zl+IfY4+BhhIXoeSzs/oS1/YuInGbg6GKEu4c5Cxf5snnTYvbErGF/7Ab2xLzKymVhODkY4+pqgrunMa4ec3DxmIOj62ysxS+zen0k504dpqWy3tB2P3w0kZDFTjgEz8Q2aBpWfs9j6TkNC+eXMBFNw8jmXwlZ4EzBhUNoVIIxeQvaFiVaRbvBJ1JYiOlskaBtkU1lXQuLOcIzCoXhNOReC9nXT0vb0YxaXW0Axp6Wblo7upGpWhisL2Ri+zLejvZgIMiEC56/56LdcxS6/47aDUEMlpxCJwDi0wg/g2eiYI0jkdLWLKVF3ohKWk1H5Xnydqwmf/sqTm1eRmPcWs5H2HLK5ffkWD1HjL0xhWk7aKg8RUtTBZ31DWjrZLRJFDQ3K5BL5XTWyWltEky1GwweifWXSvAXOeIgwOIMI+ynz8HFyIwIN2+y4+INqq+irg6FAJiVFYb71oZ6FPVTrwmvP3t/6lq4nyoBMv/+vuDJ+Pd7IR1GuJcJHos1NVNw+exztTU01VbRUFdJo5DsUlNlGFmQV1WiqCihpayQ9oqzNF/Mo/zIXsqyllOTHUF1uj8liT5UH1zNkxtX+ebDz/jyo6/44pPHPPn8PcNIxp8//oivPr3PV5/f4asv7vPks0f8+dOP+ebTT/jL47tIK85wMGk1uanRHEpfTF7aQjIPhJCdGMzBxHlkJ/hyMMGb3ERvchI8ydjvS/Jeb5J2e5K0y52EnS4k7nAmWTi3O5KwRUzCVjFJW0UkbxeTGuPE/i1i4jaJSY5xI32PJ1m7Pcja6UzmdgfStzqStNmVpG3eZO4LIydpCdnJK8hMWkFa/GIy4heTfWAJ2fsXkREfSWpcGEl755O4O4SkXSEc2B5AwnY/Enf4kLLLm6SdboafmbHLkcxdjmTsFJO6zYb07dZk7rAie5c1R+JEnEh05EK6O7V5PlTleFKb501dnhfV2W7UZLlSk+VMraGcqEoTU5dqR2OKDdIUO+SJdkhjLZHvs0G+zxbFfjHyBEcUyc60pDggT7REnmhBe6o1nVl29OaK6c62pu+gNfqDVgzkWTGcL8w8OjB03pHxImcmLzkxftGOsUJbxi+IGb/gyOh5J0bPuzBUIGb4vIjh88IpZqjAnqECBwbOOjB41pGBM04MnHFm5IwTk6fEvHbegesXRLx90ZZ3i224UWTFuxesuHHBhpsX7Hi3QMQ75x24ccGZ94pdee+yOzdL3LlZ5sGtKm/er/Png4Z53JeGcL85nEet0TxWruBR+3Luty3hXlsUD5VhfNwZxMM2Zx612vJhmw33Wmz5QGrB3SZzHjRZ8kBizcMmMfebnLnb7M09RSD3WyN5IHuV+9JNvF+7hrdLlnCvZi1vFixAFS9GstkYdawDLdusaN5mRe1GU6rWG1P9qhkNW0XIdrnRuN3FEPl3LtqUwmWWXFrtwMXVLhxbaM0B/+ns8PgTWz3+RFzwbFJC53IwwpSj4SacjjLnZLQZJxebkb/IxODBeHjBXI5Fm3J4oTG5kXPIi5pL3kITchfNJXPBTA4tNTHUyZWWHI8yojDKhLpoayRh5tR7zTQAY7XbTAM0NvvMoT3AGNU8Y9p9ZiFzeQmF20xaPYwMSy9aX0u6/azQ+luh8rOgzVuIEzRF7Ssoj+Zo3Ezo9TRHH2BOX5AJw+E29Idaog+1oDvIhM55xvSFWTIQJUIbYkGL72xawy3pWWfH2F57Xk+y590kEXeTnHl7uzXXNpnz5l4Rk/sseX2nDdc22zK41g3YE10AACAASURBVALNSiN0MZb0xhujTZ/JlWIxw8UiWo8YMXDJnjcaPBgpceXy7mkUbJrJkaWzSAmeQWqwMRmhVmRHisiMsCUzypT9YfZsC/ZjfXAkK+dFstg3gCgvfyJ9FxEVEsvCiBMsW3KCjRsvELO7lsRUNenZvRw7NUJx+RUqG4apbdLQ1NKGvL2Jlo4K2pTFKFWn6erMpU97gIHerQz3LmNcF8aEAIS97kzoPJns92ZC78V4vydjOg+Gda4GRXGo35XhfjdDjQx6MDLgyVC/O4M6N4Z07gzpPBjqc2dU72lQLccHfJgY8WT8ij0jY+70DwTR27uM7u7tdGlTUHceQtV5BmVnIW3qi3R0l6HsqUTVW027sHiirULZW4eqT5gtlKLWN6PSNaPsbaWjp40OvZS2/gba+2WoB9V06VX06qoYG83mnbe28uHdRXz3oTfffejJDx978+OnfnzzcSCf3Avj3TeiuDq+lisTcYyNpjM4kox+OIXewSx6h07QN3IZ3VgDfeNt9I53oh3tpmtch360i9GhNsaHFYwN1DMxUM7VoSKujZ7jjcmzXLtyiiuTJwz17tXjvDtZxed3X4fvhOWWv/Lzj5/zt58e8suPD6dUxr/8xC/ff/sfnG3+0elGuJ+CxL874jzbUfln5/9jwPiI4W416uZG1E31dArQ2DQFjAIY/rrUgsfiU4BUNgk2LQ0o5R2GxJHOhjL660/QfnobTVkLac6KRJK5gLrMJbSf2UlX1TnaJW0opa2GxZaOpmo6FTV0tdSglFUb/PMunjrOlnWvEBwiwtFlOs5uM7F3mo7I4UVE9i9iY/cCNnbP4+g0HWeXWbi4zEUsmoGp2R8wtfg9s4yew9zmt1jY/R5bxz/i5DmTZWv8OXUyg8YyIYKvkVWvhuIeYoyN//PYBj2PbeALWHj+ibkO/8Yc2z9gZP2vuHiZsjd2A+o2AQ5b6RJgUcjHliumNqgVEroUMgMkCqD4rARw/MfqapOhVkroUbTQLW+fik6UlNBzJJbhtYFMRooYCDXjrP2/cF70HJeDZqHYt5LRqmL6Dd8tbI0rUDc3oxLmOaVShI3mNuH31FyLuu4S5zP3kbN1JXmvRtN9JIH6NfOoCDTirPj3xJn9G3Hh9lScTqa94RKdtXV01TbTIpHTJJUha2qis6aRdmmzYY6xpb4BWUU1fiJHxNPnYDttJnYvzjQojAs8fDiWmm6I/RPa/oIRtzBn2trYQEeTYMsjoU2IH2xsQABI4ZlfV5uk0fBZ4b22xgbDs8Lzhmd+/fmGesNzLfX1hu8Rnheu5Q21yBpqkDXUIq8XQLOOViH2sL6W9qpSlDVTnpnKqtPU5sdQeXAFNQejqMgIpSAhkq9vX+Gnzz7j28//zDdffMb3Tx7w/Ref8N0Xn/Htk4/49s8P+ebrj/ju68/5/qsv+fHJF/z05Yc0lh43KHv7Y1zYv8uF/TGOxMeISY6153CGB/nZHhzPduNUrgfnj/lx7mgoZw+Hcio3iBNZAZzI8ud4hg+nsv04menDiTRP8lPcOJbswolUd46neZKX4EpegjvHUn3JT/UhL86Z3D0iju6z50S8C0f3uJOzw5W8ff4cSYrgZM5KDqUt51DGSo5mr+FY9lryUpeTk7KY7ORoshIFeFxA6t4wUneHkLprHum7/cna40v6LnfSY5zJ3OVEzl4Xsnc7kr7dlvRt1qRvsyB1iwlpW43J3W3FuRQX6o8GUp3nR7UAjge9KEt3pSLDlaosV+pyPZAc8qYh1xNFlhvyZEfaUl3oSHZGHidCFmtL0x4bmmJtadwvQnJAAEd7WuNFyGOtke2xoG2/NZ0pIrpTxfSk2qJNsjCULsPGAJFDx+y5et6V65c9uF7qxuQFEVeK7JkscmD8oj1jFxyYLHTnSqEnV857MXnekwlBuTzjybDQ+j7uxtBxd4aOezB8wpnRk7aMn7Fl8qw1r5234s0L1rxVaMWbBVa8fd6Wd8+LebfAnhvnRNy64GiomxccuHXJmRtFjrxz0YF3i4VlF+epKnLhg1If7lcFcbcqiPu1IXwkCeVzRRhfd4TwROHBl80OfC635rHChEdSIx5LjfhUasynElMe15nyYa0lD2psuVttz50qZ96v8OFWuT9vXvRkLN+B1097o0sXI9s2B228I8PpfvTEudGx25HGrVbUbjCjdoMFjQZgdEW6043ilWacFbKiF5tSus6B8k2enF1pT1aECfsDZxDjM40DIXNICzM2LL0ciTTl9CILziyz4eRSK44tMkOAxdxII4M599HFZhxaZExulBEHFxqRGz0FjHlLjMlfaUH+UhOORMzgbPgsGpbb0LzQggb/GVS7vECtywyaPGaj8JqD0tcIja+RIRqw08uITm8hV9qcHn8begNt6PK3QO1rhkqIDPQ1pU2YY/QzM7yu9TWnz8+S4UArxkMsuRYhYjLcjisLxIxG2NIXaIp23lx651vQM9+CjnlzkAS9TOcaY97McOHecQ8en/Tg83xvru825vU9xryeYMqDAk/eTLBhbKsF2lUmtC4zRrbSCMXGOTRvewlthhm6o8Lf8Ms0p89h+LIn78mXoT7mw5EVL5K3eA7CpnlKsDHpoVbkLBCRE2XLgdA/Eb/AlG1BVix3NSdSNIuFjrNY4GRCqIsz832Xs271cbbtLiIlT0rmiXZOlg5TKnsLRf8DOicf0nnlJnLdAI1dSqQaGS3KBlo7quhQFqNWn0aryaVHfQCdejuDmnUMaZYzqF7AaL8vY4PejA15MzrkzcigF4MDbvQPuKF/egrXg4NeDA36MTz0tAb9GRkMYGRoHqPDgUyMzmd8OITR4UgGh1bRp1tHl3YLas0+VJpMunrPoOktQtNXhrqvgvbuMtq7KujoqkTdU0NnX72htLpGtDoJXcKMoa6Zzt4mVD1NKHsb6dBX0aIvo1Vfh7K/jU69hq5uKX29ZxgeTObq5GquX7PmxpuO3HrHk5tvzePNq5EM65fTp92Nrvs4g/2NDPZ3MjR2mYHxs+jHLtA3Vo5uQkLveBvdAixO9KGdHER7ZZjea2r0VyX0T3YwOKpmZFTG5EQxb13P4cEHCXxyN5ZP39/D45s7ePAgmrvv7+PPnzTDj4/gh5/55bsf+EUw8f7hqdfid1/zy/f/0QrxnyuI/zVYFADy/zlgHHoKjCpJPZomARgbUEmFCDkJ6qdKo3CvkkoMyqKyqQEBGIX3Zc3tyGUq2qVy1PVV9NQU0nEumaacdSgOLqMtJ5KWjCBkR7aguHSR7sY6OiW1dMmEn1FraIWrJA2o6hvpblKglUipKj1GTtZ2li/zxstzLp6ec3F1n4WD04vYO72Ah89svPyN8PYzxcfPHHvHF7Gw/j1m1r/BxOq/YSH+HTZOf8DJ+2XWbA2i4EIWckkFzbISVm4IxHX+bOxDpuEY/iLi+S9i5fsnTF3+F6ZOf2S22e8ROcwhdu8m5I01dCpa6JK3Pi3BB1KKWt5Ip5CPLf87LD6DRkNajZBY87SEGUtVWwvCDGavQspIUwUjhVmotwQztMyB8YXWaAJncc7mXzjn+FtKo8R0pO9kXFLDsKoTbduU4bdaIUMtFzbZheUkOV0ymSGmsVtWRcWZgyRtXk7mxqX0nsxAn7QBRZQDNe4vctTyN+yw/5/kbQtHWnQEbU0VXbVNyBulNDZJkEpqUQvQ91RdbKmrR1FZg5eVHaKXZmP7wnRsX5hhUBhXBodRdOy4QfkTZkWbKitprq42wJ8AfQI0ToFjowEGfw2Lz64FmBQg8e/PCqApQOPTzxrAcQo6fw2VwnVrQx2tDbWGU7hvF7wj6xtpralF3ViPqqEGZUMl6oYy1NVnqc6PoSRrGbVHVlBxeA3fPpjkb199zI9PnvDTV1/yy58/5acnX/DDk8/5/s8f850Ai3/5hO++/oIfvn7Cz395wt++/giNrIj8rDVkxAeQvt+X1FgP0uJcyUpwJTvBkbwUB7ITrMg6YM6xTDH5mc6cyfM01Olcd4ry/Sg9GUDl2WAqzwRReTqAilMBFB/2oOiQJxfyvCg64kf56TCKjs7jVLobh+NsyNlpzJE9ppw7YEfRAWdO7hZxZJcDR/Z5ciI1jLzEcLKTFpCbsZTD2a+Qk7aEzKSFpMVHkJEQRV7qUvISo8ncM5/0GH+ydvtycI8P2TFuZO0SgNGR7N1OZO9yJCtGTOYOWzK2WZK3x5acGEtSN80hbeMcTu6z40y8PQUJDhSluFCW7UXD0Xk0HpmH5Og8pPmBSI4GoMydhyrTD02GH50Zfmgz/VAmuSHfZ480TkRzvBh5oiOqRFe6D7jRGeeMcrcI1W47NHvs6NxrS9ceG3r22dK3347BJDGDyTaGbeArRxx444wTbxe78k6JC2+XOfNGqQPXLtvxmrBZXezKWxc9eKvIw3BeL3Tn9QI3rp1xZeKkI5OnnBnLd2Q435bRM9aMnbFk/IwF185b8+ZFO94qtOX6WWveOmPLO2dFvHtWzPtnbfmgQMTt81N1t8iB24Ui3i8UcVuwxil25O4lJx5cdOJBoRP3C525d8Gdu4Vu3C104f4FJx5dFPPRRSs+L7HmyypLPqmby2f1JnzVaMFfGqz4utaSryqt+LLCjs/LHfiszJnPylz5uNqJDyuduH1RzGtHzXn3tDv9yVZoYy0ZTfNmIiOI90+vRBPrRuMmK2rXm1GzzpzaVwV4tKFhqwOlqywoWDyHwqUmlK4TU7rBheJXXchbaMb+gJfY5f088ULSS9hcssLmkhs+lyMRRpxcYk1+tBVHF5lzZKEpByONOBJtyrFlFhxZak7uwrlkRc4iK3Im6WEvk7NgFidWmHE0WogdfJkzEdOpWWqGbJklTeFzqPGaRp3TdCTOM2jzmE2nsNjib4re1wS9MJvoZ0GfnxU6PxtU3iaoBKPvAHPU88xp9TGizWfK2LszwJyeAAv6AiwZDbTmWrA118PFvBYm4voiJ64udGBgviVqv9logozRRQnWObZIw15iYKc1d0/583GRP18U+3HvsJjX9s/htcS53Dhmw1fSEG6fdEO304TK8H+jOHAal0NnUbXEmLq1xjRunoNstynNu01pjDOjJsmC4UsLqUtyIz1yGvv9/0i8/3RS55uRFWlDaog5+3yms8njX1jl8BzLRb/lFbFgZ/SvrHf8I6udZ7DCy4ll819h/epctuy9SMbpDk5UDlCmfIvWyQ/Rvf+E4XtP6L/9IdLBcaq7epF0aVB0SGnpaKBdWY1aXYJWc55edT59qmz0ymT07XH0tWynTxtFX08Yur4I+vrC6e0Np6c3jO6+cLp14fT2R9I3sADdoD+Dox6MTvowftWPsUk/hsd96R/ypLffDd2AJz16d7q6I1EqM2jvyEGpykfdWUhnTzmq7hratLW09dTR1ldPS18dbd11qHoa0PRK6O6X0TMgo3dATm+/jF69DF1/Cz29zXT1NtKpr0XVX0qrvojW/gradM209yhRdnYYjMD7eovQ6w+i0qxAq12DtnsdnV0bUWt2oulMpU9/Af2QjJ7BHrr6R+kdldM3Vk/vqISeMQU942q0491oxvpQjw/QeWUUzdUxNK/p6Hytm86Ja3SN3aB3fITh16q5cSeJz79Yzs9fh8ATP/jCkyffm/DZk0h+/PYc/O0dAzDyDfAt8P33UwkvP33KLz8++Q8KowB9/35x+b8Oi//PAeOfP33EkFaNWtqASlJnAEaNoBw+BcJnwPhMUeyQ1Bta0YK6KLynkMqQNsqR1ctpbZCjqmuks6qEjsIcZIc2ociJoiMnCMXB+TTkLkN+ahedZSfR1tXS2dhGR52KLqma7uYWVPXVdEkrUMuqaJWU0FxfRE3FGbIzdrFiRQDLlvsSGuGAt78pvoEWhEU6sXylP7Fxr7B773KiFrvi4TcXR4/pOHnNwMb5edwD5uIXZMOqlaEcPhbHkrU+eEUY475gFu6LhLb0HzF2/x1Gzr/DzOV/YW49jU2bllFSdJoWARjlQmZ2C1pZC51CFKIB2iRo5M2Ge2GJ5++wqJhSIQUl8ml1ylsNKqxK1sSQrILxohz6di9gZKU9I8LA9kIz5L4vUuzwe864vUDlKwH0nshiuKmRnlYBFpWoWlpRKWQoZU10CLOkzXL6muV0S+tRScopKzhE0q51HI7bgvxQMhN58SiX+9ESYEy98/8k0e45dvhMJ3/3CrSlxfRU1xssdCRN9UgbK1FVlRpmClsMil0divJKPM2tsH1xOrbTpiN+eSYuc01ZFxFF5bkCJJUVNJSVGtTFqbi/p2qfsFTzVFWcUg6nVEcBBv9ev4ZFASyn1EjhFCBS2HIXSlAjhdeE75kqARCFv9EGlI1TCzzCtndbnZBc00hbQyOtwr3wb2hsQCOppaPyNI1n4yjLW0NJ3lq+eTjO375+yE9//oyfv/oSnnzJz0++5MevBED8hB++ecz333zKj99+xd+++4a/GYDxIcPaaiRlWUhK0qgqiKPw8AZOZi7jeHoUp7MXkJ8aSG68BzlxzuQluJCXaE1uggWHEq3IT7ElP9WG/BQrTqXZcDrNhrMZthTm2HM+U8zJJBvyE6zJ3mNCXpwVubFWpO+Yy6G9ZhzZbcI5IaUl04nqBFuK91lxKcGRi0nuHNvnyolUQcFcwOGMKLLTFpCdsYis5EgyEyPISogkN2EBhxKiOBgbQs7uAA7HBpAf58exWE8Ox7pzcK8rebFu5O11JjtGTHaMHZnbrEjdbEzGVhOytplycIc5OVvNSN8wh6zNczkSY8GJWBuOxVhwZIcpx3eZc3afLYUH7Cnd50jtAXdq412pjXWiKc6ZlnhX2vY70x7niHq/E10HXOg/4M5onDuDe5wZ2uvEyD4XhmOdGI51YHCPiIl4JyYPODEZb8/1JBFvpYt5M8eOt47Y8c4ZMe8VO3K7wpnbNU7cqrXnvRp7btfYcafWlrt1oqdlx/0Ge+7Vi7lRZsHNcitulFnyxkVzJs+ZM37amImTRrx21pR3Cq24ddGOmwVW3Dpnze0COz4osOP2aXNunTQ1nHfPWXG3wIrbZ8y5W2DNvQJr7pyx5EGBDY/O2fDojDWPztrxYYEjD8858uCsA4/O2vP4nIhPz9nwpNCGJ0UiPhXqgojPLzjw5KITTwqd+fSUA4+PO/H4mAsfH/fks9M+PBZgs9CR947ZMRg/m8k0MRPJrvTHujCwz5ueGE+upUfRscMVyUZbGl61pnatFdVrLCl/xYzSlaYUL51LYfRszi+aTdEKc0rWO1C93YvTK2xJmz+LOL8XDSUoY+mCUXfwdNLnTSMv3Ijjiy05Fm1BdtgsMkNnkB0+y6AuHl1mTu4iIzLCp5Mc+DzJ8/5IesgLHF08h2OLZnFi4XQKFs6gYokRkuWmSBfPRTJ/1v8BxnaPOWi9jOj3M0HvPZceDyN6PE3o87E0zC4qPY1Q+hjR4WNEq+csFG4zaPecjdJbUCSN6Q0wpz/QirEQWyZDbJiYb8tgkAWDYYKZtyUdgUY0er9IS+hcVNGWyCOMKfObhnylMeptxrRtmYY25mX0MbPp3TaTnl0z+N/UvWdUVInWrttn9+6w1TaLARAlg6CgRHPOsc05kAREMmIi5xwUyVABilCEykUGRUFtO+do52jbbWsntZ8zVqG7e+/9jXG+e3+c794f71i1qpaUaI2xnnrnfOd8IdGOO+rN/Ni6lYFEFwrWjyLeczSpC4Xyug3nN1mRt34yJTtMOP/8JDK3jCdxxwQSt03k5JpxhC4awzGP0fi7jsbXeRQ+s0Zy0O4Z9lo/yT7HYeyyH8Yeu+fwc5pA9NypJC6zJfP5JeQc8SLRPwHv3cmERcoorHyRlq6v6HzpJy6/9yuX3v+J/g/uMPDhT7S/9Dn1nW9Qr+1DpatHqa1Bqa42rKbVq86hV2TR3pJCZ0sCXc1n6ZCfoF0ZTJsqiA5tCO2aYNq0weg1wei1Ieh1YbS3RdDeHkmn/oxhPWCnOh5BXZpEenQpdKiTUctj0bQkoBZ2UrekolAVGMrhwtzEJmUFjUoxjRoZcl0DLZ1yWrvlNHXUGx5r+hRoehVoeoRAi4KOSyra+5R09Crouayls1dJR3cTnRcb0F8UoewtQXmxktbuGprammjRKlBoGlGpJajU1ajUdWj1MnTtIto6K+joLUffW2YYl6MbqEcz2IJqQIm6rwVNbyvai2p0/Xp0VzrRXOlBebkHxZU+VFevoLx2GeV14fgCLVfep/XKlygG3kI9qKTzxVhefW8HX322kN++nQM/OnP3dwd+/GkrD389Bw9eg7u/wU+PgfE3/hACL/e/Gko+/9vClSFg/PcQ8n8fGv8HHcafefjgHggyBF/ucefboR5Gdb0QZBGcGgkamRRF7RAYCn2KgoTzVqH0VyPM9BuSAI3K2mqUNRJapXU0i+W0iJpQimRoq0vRliTSkumFPGkzLXGLUcZ60nBmOdUnt9OQeRptZQW6miY0smbDFhKNEI6pq0RZK0FwMTWNMhR1YhokZYgqCig6l0JGxilSUiNJy4gmLy+OkuJ0RNX5SCTnuFCcSljEEdZvmofHAlvc5lkxx9McV08L3Odas2KtM0vXz2D+Ogs810/FZe1kLD2HYeL0FBPt/heTbZ/G1m4KiXFR1FaX0CqTohMGiAt9fg1yDDuXDXuzhdE9gsMoN+hfgXHoOuFa4XWtAIwNKoMb2F+RRlfENnq3zeDljdO5sd6M3tUmNC0yIm/G0yTNHk/L8d1cLS+gRyZD3dCKqlmBurkZYU+3Ie0tb6CtQU6nrMGw+k/XKKKmIp/UuAhiQ33JP+7NpcRItPvXolhmQ+fCseTMHY6v0zP4LbKg9mwYXWUlKKTV1MmqkEnKUFaV0CKuprGygsayMmICj+FhbonduAlYjx6L7bgJuFtasW/dOspzcpBVVBh6Fw0BFonYkEwXHEehRPxnGVmAxyFQHHIT6wxA+BgCBbAUoFBwNofgcggkh4Cx3vBac83jkvSjawSolEoNUgjlauH9xBJapLU018horqkzSC4VHteglJSirs5Cfj6a8hQf7n5+jYd3P+b3O1/x4Idb8P1tHvxwm9/v3OK3n77lt3sCLN7it3s/cv/uHR7evc0fdz+hT1eK+Hw4dcVRSAtDKM3w4lziLvJjt5Aft4Hs08vJiF5I2om55McuIuukE6kRdiQGW5IUbElysAWpoZakh1mRGW5NVoQ1edF25EbakRVqS2aoHRmhM0gPdSQ9dCaJAdZkhTqQetScoghHRCdnURNmiTTSlppTM6k6OZusIDtyIt1Ij5pH6qmlxEYtJv70Ks6GL+Z08ELiwpeTGL6ChOClJB5fQkLAfFKPLyAjeB6ZIZ6kBruRGORCnL8zCcdmE+8/k3h/B5KDZhLnZ81Zr2nEGDSdOB9Lzhw2I2r3JCJ2TiB67yTO7J/MyT1GRO8ez9l9Ew2KP2xGmq8V2UdtuBDoQGWgAxI/Oxr9ZqAJmElfsAv9x125EjCLa/6OXAtw5Kq/A9cCHLge6Mj1QAcGj9pyNcCWa4G2vBLiwBvBVrwdZc/bZ2fwdpIDb2Y68EqWDe+UzuQDkRM3a5y5WTuLD2vteb/Who/q7LjZYM9H9Xb/1Hs1lnxYZ8vHjfZ8VOvAR2JnPqyaxbsl9rx93pp3Cq14T4DGXAEGLbmZZ8nH+VZ8lGvBJwVWBn0sPCe8lj2dm9nm3MyczkdpU7mZNpWPUk0N+jDNjPfTpvF+ugUfZlhxM9Oaz7Nt+Drbmm9zrPgu24bvhP3Q2Y7cynbidvYcvkufzdcCKCbO5st4QXP4Kt6Vm4mufJTkyVun3ej1seHF8AUMHl9Ir+88+vwXozvkyUDoGjTeHjQcmEnNbntq9zgg2mlD5XZLLmycStVOG/LXTiJn1QSyVk0gf5MZlQdnGXoUzy6dRPi8MRxzHWHY5hK3ypTE1aYkr53K6UVjiFthRLIwPmfFBM4sH8/ZFUacXj6emFWTSNo4lehl4wywGOb5LKeXjiZ1gzHJa4xIX2NE0fNTKdloTPn6ydRuMUO2zgz5YiukLpNpmDMRtYcxHZ6mdHlORTN7EhoXYzQe02iaY0qTy2TkLhORu0yi0dmIVtfJaDynovWcitrNGJ2nGR3zzelcZEXXMlt6VztQ6zIBiZsR9UumUrPclOIF46hcNYXugPk07JhB0TwzipYaU7hyHAWrhlOy7jkkm4woXfkcRauGUbF7LC+eX8YrVSvoSPcgZu1w/J2e4ajjSCI9jIn0NCLEZRghLn8nzPUpgt2f4qjHU/i5P4337Kfwdn4G71nPctDu7xy2fxqvGc/gZf8UXjOewt91AuELTDm7dDpZa20o3WRP7W53ag6spDbIh7rEHEpTqpFWdNHbc5MbL33Da+9+x6sffM2L73/Gjfc+5aX3vuCFN7+g6/I7tGrbUevL0LaVodVdQKvOR6/KolOVTpcyiW5FHD2tZ+lpOU1XayI9qlT6tBn0CtJl0qPLokeXTbc+l25dLt36PHr12fTpMujRpNOjFq7NplefR7cunzZlDlph/3RrLhpVPi3qPJrVhbRoimnWlCNXVdGoliDX1tLUVk9zewPytnrkHU209ChQ9KlQPZL2khbdJR26i1r0l3RoetXouhS0dTWj76lD01uNqqcKRZeI1vZalG1yVHo5an0Dan0jTRoVLbpWlHohXd2IVihrC+NzLivQD2hQD+hQD7bTcaWTzsudtAu60knbQDe6gW60A91oBnvRXO1DNdiHerAbzbVeVNdv0Hz1TeSDb9J89Trq61q6rp+nfzCca5f3cP3Saq4MLGHw8n6+vlkFv38I936Ge3/Azw/h1194+PsPPHjwreEoAOJfNeQu/jswDp3/ed3jvsb/PP6PAqMQfPkrMP4kAGO7BpVMgL5qVFKhrCc2wKEAiH9Vs0T0z/MWicgAjlppCXppKRrhWlEdzaJmmqobaRXXoBVKg1UpJ3gnsQAAIABJREFUyPODkSduQX1mAYqY5dScXEnV6S2Ikr1pKo5HIT6HUlaNQuiLbGikVSJDWVOPuq4RlUyYrVhPa73MkHaWy0Q01lbTUFttOArnTTIJLQ21hlRzraSC9NRYfHz2snXbKlavmcfipc54zrdhwTJ75q+wxnP5NDxWmTFr8QQs5gxjiv2TjDZ7gokWT7NgnjN5GUm0yCQIoRxtXT26OiExLuzCbjA4jErDruxHwCiUhx+B4+OjAIuPgVEnb0XbpKFPWk53YgCdhz25umU6b6w34eXVJlxcaUrjoolkzHyapHmmKE/6cKm8AL2w71neikKYiykX5mPWI7iUyoZ6tLIG9FIZGokIdV018poyCnOSORt+jFjv/bScPk57yAGa1zlxZbUJ4nVTCHV9liNOI0ncNB91agxNxbnUiUsMDqO8rJiG8lLqSorJiI5mo+dcXEzNsB83Adsx45g5aTJzbW0J2LObqoKCR86iaCiwIhUg8S9hl0fnf+1TNLiOQqm5TvYIEB87h4/dxb/2Ogql6TqDU/m4F3IIKofcw1aJFAMsCu8jGUpcC5DaVFNLU00dTTX1BskNaxAl6GvK0IvyaClN4u5Xr/Dg3if8fvdL7v/4HX88Asb7d27x+91v+f3et/z28/f8evdHfv/pDn/c+54/7t5E35JDYdo+SjN2Upq+naKUTZxPWsf5pNWcS1xGYfxCChPmkR/rzvl4D8oSF1ASP5eCk3PIjphJRogdqUFWZARbkxNmR0GUA+dOOFIY7kBBuKOh1JsX7kxu+GxywmaTFjiD/FAnso5aUxw2i+qomdSGmVMXaU3jGUfqzjpxPtiK4mhnciKcyYh0JTHcjaQT80k+MY/YYDfiQjxICJ5HQtBcEoPmkRw0j4yQ+WSEzCUz1JO0YHeSglxJCJxNUtAcEgOdSDo2i7RgoV/SnjgfC2K9zYnxmk6ct4VBpw+YErVrIpE7xxNzwJhTe4yI2j6G6B1jObF9NGF7xhO2dwJRuycQt38KmQdNKdhrguSwJY0HLOnwcuCK/xz6ve0Y8LVm0M/GcBQeG+RnxcBRawYDbOj3s2DA35Ib/tO4FmDGjUhbbsQ4MJgwg8F0B14odOLVclfeFrvzlsiF18UuvCyazSviObwmdfmnXhE780KFPS9UzuAViRNviJ14t9qZjySuhkHZH5Q7894FB97Nt+GdHAs+zLPgo9zp3Mybzvt507lZYMkn56z5tNCazwus+TTXks9zLPkix4LPM835LH0aH6eZ8nGGKTczzHg/fSofZE7jw0xzPsq04JNM4TpLvsq05NtMC25lWPB9ljW3suy4le3INxmCZvJN+iy+SnHkyyQHvkx05GbcIj6OX8Xb0cu56OXGm1FbuOy3kkt+q7kRto32w0vp81+N3mcxLQc9qd8zh+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GkLRuHPmo5JdttiXc05qzTeM64jeKsx3Bi3Z4le+FEkl1HETP7WWIWPEPxkekU+k+iMtqekJX/4IDTM+y1H47P7PEcdR2Lj9OzeM38G/6znyHAdTi+LsM46jqCww5/x3vm03g7Po2X/ZP4OT5F0OxhRM0dQ9zyKSStMaNwpx0V++wN445UR+zp8ndF4zsfRfAWevNjuVxXyaBWwdsvXOH9167ywVsDvPlGL6+93s0rr3Xz2uv9vPH6Na4N9NKhl6HVCmGXLPSaNNpUiXSq4+hWn6FXFU2fMoI+RQh9rcH0tp7hkjqBy9pkLutSuaxLo0+dQp8mjT5tJr2aDPq0WfS3JXOlPY7+NkHx9Lcncakjlb72NLr1abSphXmPqei16bRqkmnVpKLUZaPQ5hvgsVlTQrO2nBZdJc26auTaKhrbpMg762jtkaPsa0HR24KyT4H6khrNJQ2qixoUvSpU7Qq0+mZ0HY3oumrQdFWj6apC2y1G2ylF11GLrl2Gul1Gk76OJl0NrfoaVG21aDrq0HY20NanoO2SBl2/Dv2VTnqutNPdr6erX0v3FS1919vpvd5Ot0EddF3rpP1qB+0D7XQMdtB2vRfl1QGaB1+maeBtWq68i6r/+lCSuyMfpeYM6taTqJsSeP81Lfz6Dfxyd6gU/evP/PHbXR7+/iMP7t/m4e8C8P0/Bcb/7Hv8a1Dm/1PAKKSkL7apUdSKaRFXoZBUo5SIaJGK/0PCDVoARUHN4moDPGrFRejFRWjE5bSKhNfqaZY2IhfLDDd0tayCVnEBynNn0SR50RS7jeakddQnLaUyZh5Fpxcjy/dHWZ2DWlqDqkZBq6SOVmm9wbVskchQ1NbTWiNARL1hHE+rrI4maQ3yR2naRpHgctXQJJWhEPYzy2qpl4qpKjtPzOkw9uzewIrVrixZ6cSyNbNwWzANm1mjsJszFnvX8UyxfIqRk59gssUwosKOUV18HqVMCPUMAaNWVoe2vt4AjOrGehQCuAn7soXnBAfyP8rSf0KkrqnFMM9xoDiXzoCN9O2w58bzpry6bjIvLzflygpz6uYbEe/0d6JcjbjgvRl9USbtdbW0yOoM6WWl0EtaVzuUTJfVoZLWoRLVohRV0youp6mmElFZEafDQzjl50X1qWDUZwKQ71lE72ozpJumEeX2DL4Ofyd41niqfLdRkxpNXWUhlaXnkZWUU1tURHJEOBs8PXGfbo7zZGPsRo/FZvQYZk2Zwjw7O1IiI6gvLzM4iYKjKEiAtSHXUIDAPyXAngCSQ47jI4fwr2XmR4+F1x/3MBocyUd9kMK/r+BMCj9TgM/HwZdmSQ0tAiBKBWCtolFcYTjKpSKaamqGXMbaBhrrhVK2FLW4Gp2o3PCl5t4373L/3hf8du9rfv/pO4O7+ODH29z/6Rb3733L7z8L+oH7P9/lwb2fePDTtzz46X30zRkUpG2hOGMJF9IXci5lLoVJ7pxPduVc8hzOJztzIdWZc4kOFMbNQJy6hOrkJVQlLKIidj7nT8ym6MRsik/OoeTUHMpPu1B8wokLETMpiXLmfPgscoMdyAmeSWagAwmHzUnztiDtkBkF/taUHrehMnAq4mBz6k/YUXfCjvNHjamOdjAklgtPzCIjzIHsEy6kR8wiLdyJ9AgXko7P5qyPIynH3UkImENKkBvZEcLMRXeSjs0hNcSDtFAPkoNcDMCYfMyJ1KBZpATak+RvQ6KfJXHe5iR4WxLvZUGClzlxh6Zyeu9E4g6akOJlRoafOZl+FqR6m3HiwATC940lZPtzhD0/nLM7xpC8dQz5240Q7zWjeb8V7V4O9Pja0+1tTqfXNLq8zWk7bIb2oAn6I2ZoDpvS7mtOm8902v0suHTMhvaj5qgDLGgJtkYf70pP7mLUaW6oM1zQ57jRnuOCLkfYtuFJa7oHigwPlBketKS50JTqjDxlFo3JMw1SpNjRlWXFlUJhULgbb5R58laJO2+dd+btQgfeK7Tn3Xwr3s4x490CC97NM+fDR9AoOIwCMH6ZZ823BbbcKrDjuzxbvs614Kt8C74qsOLzfAu+KLDii0Jrvsi35stca77OsTa4i7dzLPgx15jbeVP5JmcqX2ZP4/Nsc77Kt+GrfFuDvs4Trrflk5QlfJK8jndOr6bfdz5vn9rNjeBtXD22jZci9tHru4Eu7zX0H99Cp/86mvfOR+21FJ3fMlTeC2nc70KrjyfZSyeQ6DGM/FUTyV0+hqrtFhRvnk72CmOyVppSvdeFc5vtyFxrTtpqM/I2W5G+9jky14+gYKsRRTtNydwwnrOLh3N64QhOLRhJzNIJJK02IWGlEXHLR5OyegLVh2dSuseW/E1TKd5mybmNZobwS/bySeQsm0z+EhPKV1tQsciYcvex1M6bSMO8SdTMnUSlhxHlc6dQttAU8QpLFFucaVxjT5n7JEpnj6d45hhKZo2lZPZ4LjiPI9d+OKk2w4izeY4I079xyuZZIm2e4ozLSFKWTSbI+UmC3Z8mZ5cVGVusiLSfRKjjOCLcxnJi7lii5owkeZ4pKXPNOOMygXCXYYQueBbfhU8QtOpJvOb+HW/Psex3Gom321h8PUbj6z4cX7dhBM4dw3FhHavnOMLmG3HcbRShHqMIdhnGsVlPEe76D84uHEPWuqlU7HVAfNCWOm8rmv0t6AyzoT/MhuvhM+k7Nou2EE8GcvfxgSaJtzpSebsvk/ev5vP+jULevl7AG9cLeO36Od56sZx3X6rmtYFSrnTm0KGJp0Mdg771BO2KcLqUwfQq/elTeHNRcZC+lj30Ne/iYuthrqh9GdT6M6AN4Ir2GP3qQC5rgrmsDTPoij6SgbZQBtuCudIWwpX2MC63R3K5I5r+zjNcbD9Ll1Cy1p2lQ38WlTYaleYkGu1ZNLp4VJokNPp0w1pAtS4HpTaXFlUOjcp8mjTnaRFW+HVU0tpRTWuXBGVPHeqLcsMIHUVvE6pOObo2Ofr2RnTtNWj0lajbStB1FBuk7yijrb0SXXsVinZhJWAJSl0Jak0JGk0pGk0ZOn0VbZ0S2npq6eirp/diA719dXT31tJ7qYZLA/VcGmzg0mAjl642c2lQwcVBIeii5+KVbnoHu2gf7EM7cA3V5TdovfgerRffpvXiIMp+PeqLzXS1ddGp1fHBW6+DsM3ltx8f6Q5//P4TD3+/y4P7wvFfYVGAx/+zw/h/Gxgf/gr/rr+M7Xk8guePBz/z7w7jY2BUysS0SKpQSoZcxsdg+NejAIwGV0dUhby60vC4RVRGi0jogSuhsbqUJkml4WbeLBVgQmR43CKUumuk6KvKaco7iyh2G6LTC5DFuiFPnEdx+DxEsQfRFmfSLhbTKpS4ZVJaaiWGm75SKG0KvWnChhJJ7SP9WZ5UCqAprUdVK0dR20hrrVCalFIvLqNeUkqN+AL5hUn4HN3Jhk3zWbjYnjluZtg6jGeWiwkznCYz08WMNRvnU36uELlIgrKmFuHnamvr0Ang+CgApDIAYz0qwel7BIt/Db8I8PhXh1EIuwi//wuZcQwcWMrV560Y3GrCjS3TeGu1LS+ttKdu7kSOz3iCw9ZP4j/PgnORfmhqqml9VNJVyWrRyWrQGcbqNBjcV6XgMNZIUUqE/4cqQ2q48kIRaWdPEnd0HwXH99AYtAXtahsqNpgTIawStHmCMNunuLDVE2VGFPUl2VwoyCM7PpPAPXtZ4+bK4hn2LLS2wX7sWOzGjMF2zBjsxo9jkaMDxWkphi8Kjx1F4Whw//7StzgEeEOQN1SmFkIqAlQOBVse9zgaStIGqHz82uNexaHj41CM8PMMDqLBxZQil9Qil0pplFbTIKkwtCs0SMoN45mahC85AjTW1tLYIACk2NBT2yauR10l4aevP+O3n7/ll5+/5td733L/zvc8EHT3MTB+x++//AmMf9z7Dn75kP6OQiQl+5GVrkFWvBpx4VKqchdSmTOP0nR3yjPduZDkRH7MDM7HOlJ82oW8MAfORTpRdsadcxGOVMa4I02YhzjOg+oYVypPOVMR7UjVKSfKomdxXnAbQ2dQEOJA5lFLEvZPInHPODIOGJHvZULhEWMKD0/m/JGJlPhO5tyRcZQETKE6ypqKE7ZciLSlINyWgmg7ciJsyQ6fQU644BjOIs5vhqHknBbqTvJxF4RjSrAb6SEeZITNJSXIheRjzqQccyIpwIGUAHvSg2aQ6m9Dgrc5Z/cZc3rPJOIOmpLiM500n+kkHTQm4cBkkg5MJuXQFLJ8zcg7ZkH+cUvygizIOjqVbD8zMg5NIf+QCeXeFlQdMEd6yAq5tzUtPpY0ek2n4Yg50v0mVO2ZjPiAKZV7JyM9Mg2ZryVNQQ5oI93Rn11ET9Ym9DnPI01cRV32FsoSV1KSsJyKxOWUxS2m9OxSzp1YQH6EJ7lh7uSEupAdMpvc8DkUnfIw6PxJN8rOOCGKsUJ0xoq6uBk0JziiTprJpVxXrgmhmVJ33q5w460yJ14vsOCNAnNDyfqDQmvey7Xg4zwrPs+z5qtcG0NvogCDt/Ks+aHAltvn7PjunC3fF9nywwU7fiyy48fz9vxUaM+9Anvu5lvzY/5Ufiw05xsDWFrzRZEDn11w5PPimXxeLDy25VPB0Sxw5Wb2XN5MmEtfoBMvn1jLRf+VXA7czEDQDrp9N9HlvZ7B0N1cDtmF5vBq+oKepz9sGzq/ldTvcaUjaAUq3/mUbbSgeJ0JaZ5/R7rNAvn+mZRtMKdozXRavBahDVqNZL8r+cL8xL1O5G0cTvUBI9ThjjQds+Pc8xNIWzmSjLVG5G2eTs4GCwq22JKxzpjUNeNIWTWWom3mnN9qgfiAM5qQFRRttiF3jTmxc8cR7vQs0XNHccZjJEluI8h0GU6x5xiK3EZxzmM02W6jSHUbRaLHGE46jyBxrhFJHhNInDOGnHnGZLgakew0mviZIznrOMIAh5HW/yDcYjg+E58g1GYYx2yewd/2KXzt/8ZRp6fwdvob3i5PEuA5jBDnsQTNeY7Q+aOIXjae04uMOO1mRIKnqeEY7v4cYYtHEDD3f+Hn8Tf8PYcTvGASXs4j8HUdgb/HMI56PIOf2z846j6aQLexBLmOJnrRJE4unED0/LGEuw3j9LznSF42nrQVE8hePYkLm81o3GtF8yFzVL7T0PmbcinEkssB1vT52dIb7Ex/wiI+bvLhQ70Pb7Ud5r2+QD4cjOLmCzG8ezWGNwfO8v4LSdx8MZUPryfz9kAKL/Wmc60zgUuaSC6pjnFJ4cUV5V4uK7ZyWbGey62ruNK6nEHlCl7QruGGfh3Xdeu5rtvEoHojVzVbuKbbzlXdDq7pd3FNv5druoNcazvCtXZfrrYfZbA9kIHOYK50hnGxPZS+9jB62yPp0EahV4XSpg6jQyf0P0bToTtBuy4avfYkWnU0amU0quaTqFvOoFHEoVGloNZkGrbAqNvPo+4sRdVVjqKzAkVbGSpdGdr2KvRCb2J7JW1txejbCmjT59OuP0e77gJtuhJ0bUXodefRqwrQCWXy5nS0TSlomhPRKhLQa+LR6+Lp6cjhYlchl3oE5dPXncfF3gL6LxYz2F/FtSu1XB9s4OqAisuX27l0qYNL/T309ffQfaWLrqvtqC8paOyup76rjobOZtS6K3R0Xea9997ld2E498Pv4f4PQzBomJMtzLgWnMb/3wDjb/DwL/pvA+Nn9OmUtNZU0ywS3MBKFOJqAww+BsS/HpuEXreqChoqyw1BiUZpDfVSCTJxJXXVxTSKi2kUFdEsLjH0N7YaRqIIjl89tbUNtNZWoypNojXNm+YzG2iKWkJj1DJqolZTGbkBedYxGkSFNMvKaZZVoJBVGcrVrVLB/RShkohRiSWoRGKU4iqU4kqUIgF0JagEiKqtN7iBqjqpYfajRl6NorEKmaycisp8CguTOBl9FB+fbWRnnyYgcDeHjmzheOhhioozkVVWoaytN8w7bGtoHILF2lq0dUJP4VBJuFWYQykMNhdKzw2NBnAU4PGxBOfxsfuolgsBjgpeTznFi7vmc32TORe3TuHS5um8ucqBl5c60LjAhECnJzhk+3d22o/Gb60HJRmJKIQ0+qPB6R31dXTUNxrWK6rrmlDW1aOprUEnuGgGF64GaWUV4rISsmNCyT1xmIpjW5AttSZ1wXiCnZ4gwOYJkuYMp/nIcvTp4dQWJBPk58fBHV7sXr2WA2tWs3/lSrbNn89CKytcTUyZbWyMk/EUNs6fS3lW+tCwbVH10Eibxz2Gj5xFA6z9cySO5JEDKTGM2RHcQ8E1fNzXONS/ODS7cciZFEDxTzfxcTn6MZwKsxsbJVLqpbU01EhpkFZTLymnXlJCY00pTdJymqVDX2IE97GurpSmGhHK6lpUZfW0lMq48/U3/PrzbX755Tt+EdzEu7d4cHcIGB/8/B33f77F/V/ucF8YvipImOD/83tcu1iMouY4CtEB5GW7qSvaTmPxTlrK9iK/sIvGoh3U5m5GlL6W6tRVNGQuQ5I4F1GCB1WxrhSfmMGFSHsqzzhRccqR0hP2VJ12pOqkHVWn7Kg8aU/5SUeKIuzID7Ykw9eE2D2jSN0/mqzDYynwMSb70FQy9hqRf9CICn8TyvyMKPEdR9mxyUhOWCI9bU9ZpBXno8zJCzejIMqGC2dmkxXmSHKQIzF+9sT4OxIXKPRXepAa4m4oS6cedyPl2BxSjs0mOWAmsd7WxPtakRZoR5KfFfFHppF8ZJqhxBy7bxLx+yeTeGAyCfsmkXxwMmmHjUk5MIm0Q1OoDrFBFGJNZYgVhQFmpB42IvXwJDKOGJO6fzKpu43I2W9CwT5Tzu2eQs62CWQ+P47s7Ubk7THh3KHp5O03I3e/GTn7pnLe2wZp1AJqY1dRFbuW0qStFKXtJjtpJxmJO8lI2EFW4g5STm4gPXoJaRGepEa4kyKU50NnkxI+m9RIIRw0h5QIJ9KinMk+6Ux2lD25JxwojXGhOs4dSawLktMONMTaocuYyWCJO69UCWNtZvJRlRM3K2bxfpEd7wolayH8kmXBzXRzPk234ItMK74VysyZlnyfLfQpWvJ9niW3cs25lT2NO7lW3Mu15m6mJXcybPgx15mfznnww4WFfF+2nDs1G7kl3cDt2o3crtvAbdlavpcu5zupE5+VzeDdbAf6Iyy5Eu5G//El9Piv5IWIXfQf20bzjkV0em/mesRh+o/v4XLwbq5F7af72CYa9njSengBncdXogtYTH/kKl48s5LLYYu5GrmKq1Hr6QhYRuvh+XQEr6XZZxHSA65ow1bT4DeV/vjZvJC+kI4TztQcnk7ZTlPKd1kh83Klaq8zZbucydlgRuZ6I9LXjid73WQq98yg3tuD85ttKNxoS+z8SZxwGUu4yygCPf5BxNwRJC8ZT+7SCVxYOpFzC8eR7j6CmNnPEOn0NGFCuXfOP/B1eha/mc8Q7DycaPexRLuOIdxpBCGzhnHcaRj+M58hxHEkYVajCLYcQbj9aMIcR3PMYThBziPwmvEkXrOeJMBjGMcXjCJq8ViiVowiYuUIwpb/g7D5z3Jm3lji50/k7NxxRHj+gwCPJwic8wQRc0cS7jGWyLmTiJg3gSDXZwl0e5Ljc582JKHDFk4ictEUTi6aSPJaYcD5dDLWC0GWccTMH07y4lGkLh1FnuC6brdEucsF3SE3ugI8uHpiMa+cWs5gwDwG/RcwcHwRNxLW8HmNF5/rvfig4yDvd/ny4cUIPrkWzzuXYnn7UjwfXUvnkxfS+fRGGp+9lMP7g/m80pnAZUUIgyp/rmkO84J2F9dU67mqXMo11QJuaObzono+r+gW86p+GS/rBK3klba1vNaxkdc6tvBy22Ze7djKy207ealtLy937OflriO81OXN9U4fBjr8GOw8Rn97IBfbAunTh9CtiqZbHUmvNpJeXTg92mC6NIF0aQLo1BylXeOHXuVLV3MA3fJjdDYF094cTltrNG3qOHSaZNSaNJTaTJS6HBRt2SjaslC1FaDWFqFSnTP0Srbp8mjX5tCuyadNfY42VR5a9SnaNGfoVMfSpYynqyWBnpZEOuWxtDfG0N58Fn3TGdpaTtOhPE2X+jQ92jP06mPo0cfT15ZCf2cug90XuNpTzuVL+XT3J9HRnUdPZyW9nZX0dF2gpy+Hjr48tN1VqLu0KDv70fb3or2o562PXuK3h9/Aw+/g/k/Cyhe4/yt/3P+FBw//LwGjsJXlvzO0W3AIH7uF/3L8d3fx8fm/QeMfD3/h4UPBZRR+zlDwRUhJ9+gUNEkqhhxCURlN1WXIReU0iStoFhws8SNJqpGLKg2wKACjwW2sqaFRuIFLqmkQlSMXl9EkOI7iMlolVbRKhd7IGuQ1jdTVNNMkAF1tNbqKbFpzwpCe2ookajnVIe5UH3emJHAWZbE7qE49TGNhKIqyWBQVaWgk51BJSg3lciEZK5SqhT7DZpnQw1dJg/D3rBXRWidBUS+mtb4KpbwKTXMVigYRLXUNtMjqDeng2soKxGXFNEoFwCqioriAypJC6sSVhpStslbooawZchWFNLhhzJAAb1IUDVJa6oX3qDUAkOA0/osaG/7lXOg7FH7fq+kx9B9cyeAWG66un8iNtRN5bZUZ14UVVmstSV06ngC7p9hh/RTPu00m4th2amtLDOV1dV0zOlkL2nphPE8TCrmcVmEAujAGqVaMqrYGIehRK5IhF0tpLEhBcvoIxXvmUrpwOqdmDsPP8gm8zZ8gwnkkUZ5mnFg/j6Dn13F4y3Z2r97FobWbCdi6nVNHvPFev5EldjOYb2XDIjt71rl74L11K6L8fJqqqpALwCiUo4XQiZCsFoIogssoJJprhkrGwnOPJTxnKPHX1f3zur9eKzx+fC58wXj851oEV1EofQtDvB+1HzSIBXAU0Sh8FiWVyA3uYrnh8ys4rYZ2CWk1TbIKWoQvQdUi5OUi5JVi7nz9Ffd//oHffvme3wQ4vPc9v//yrUH3f77Nw7v3+eOuMFtLWPH0FQ9+vsWDX77l5ZflaPXnaGkRU1WZh0SUR600F3l9Ho31GTQ2plDfGIes4TS19VE0i4/QWLGHupIdSAo3Is5fS3XOSsQ5yxFlLUacuQhp9iKqk+chSpqPJHkB1fFzqTzrRtmJWRQEWpBxyIicQxMoODyBYt8pXPA1pshnEqLj06iPtKT62GRKfcdSGTgRSdhUpBHTkUaZUx9njfSsBZXR5pSftOZClC15oXZkBtmRGmhHnK+S+Y7HAAAgAElEQVSVASDTQuaQEjyHxGPOJPrPMigpQDg6EOdjQ4KftaGHMc57Okle04g/bEqCwVWcRPw+I1IPTSL98CSyvaeQ72tCUeA0QzBHEjINSZg55cfNKPSbTMFRE3J8jMnyNibtwETSD04m66AxyTvGcWrds0SteZrTm54jdts4YrePI2bHBOJ2TyJ+z2RSj1iQ7ONMnLcz8YFziQ9dTnTQUs5GruNMxDpOh60hNnId8RFrDf2acYGzSRQc1AgP0iPcSY9wJT18DpmRLqQL8Bg2yzCMPDPckewIRwqjnSk+PYey086UnXSg6rQ9sgQHFFmzact3pTd3FgPnZnOjeA5vVMzhnapZ3JTM5BOJDZ+Jp/O5yITPqyfxTaUZ35Vb8G2ZOV8VT+erYku+KLLm8/Mz+LrEje+rlnBHspaf6rbzg/wAP7Ye5ge1Fz+0+fNTbxg/XYzip75w7vQe43bnEb7VbOVeuxO3FbZ8UWvHa3kWDCZYcT1pNt2RDryUvJh38zbQf8qdazGLeTNtIy/Hr2YgejE3YlbTH7kYlbcT7QGetAfORePryssJK/n4/BKux8zitaQFvJexgf6wBXQHLeGFMzvoCd2Mym81XWFbGTw7m8/Ll/Ph+cVciZnFpdPzaPF1Q3ZgPm2h22j0WUH1fncq9zlTtN2S5BWjyd40hZznzRH5zKfWfxVdZ/ZRvXM2F1ZMIWfecBIWDqdwzUhUh0zpPjKF7gMT6Ng3CfGG0WQuf45TS54jcN4/CFsyFn+PZznq+iTHPZ4hxP05ItwmEDHHiKg544l2e46Y+f8gZfEYkjzHEO8+kuS5o8laZkTmsvFkrRhLypJhZK4aQfbaEeRsGEPu1unk7TQjb5cx5/aakr99CnmbppC4dCyn5o0g3HMYge5PE+TyNOEewzmzaDzJK01IX21C8rKxJC4ZSeaaieSsN6Nwix0XttlR8rw5Jc9bUrh+OgXCsPOlU0hbPJG0xeNJXTTaAIyS3ZYo9tuj9XJG6+vGpfBVDEZsYiB4E5ePredi4AquR6/h48J9fCo/wEe6A9zs8OXLy1F8fT2ejy7H8P6VWG6+mMJHLyby4Uvx3Hw5jZvXc3il6ySDah9utB3g1a5dvNy2gRc1y7mhXMxLysW8qlnGy+qFvKZbxGv6RbyqEx4v5I22JbzZvpw321fyRttq3mhfw+sdG3mjaytv9uzk9a49vNJ1gBsdh7nW7sP1ziAGO4K53BZMnz6YLl0IvW1hXOoQFMKltmP06Xy51HaES/r99Ol20qfdRn/Ldvqbd9DXtJPeln30tB6hW3mUDmUQOkUoOmWUAf60mrOo1DGo1fGoFAmoFQkGt1CnjEWnjEGniEWniKdNIQDhcboVIXQrQulpDaNXEUGvMoru1ii6Wk7Q2RJNW3M0nfIAupt86G3x5aLCh0sKHy62+nFJEchlZRgDqpMMqs4woI/gUkcAPZrj9KkiuaQ5Qb8ugsttwu8VQZ8ugV5tId3aMnq7cmnvyOedDzr5na+5//AOwuY8fv8Ffhc2693ljwdD5en/XN98D37/d/01BPNXV/LfQy//xRzGf4G/R5D3x4NfePhf6I+Hv/L/Vg8fChQ89HMNwPjgHj9++xm9bQrDjbdBcAhFxQh7dwXJRSUG8GsSlyMXQFJUQWNVGfWVZQaXsVlS/S89jUJfo+BAyoWStbD6TTR0AxeCMwLgCSnqJmkDLTV1hkS2UlyANDuY0pPrqQz3pDLAiko/UwqPTKPIz46yEHfKI5cjSdhNU0E4TUVxtJTn0iIqoVV47zoxLfVi5LJq6qXlNNZU0iSrNjzXXCcyrAFsbZDQathK04Sqthm1rBllbSNKWSOtNTID4AhpX0FCz5uQ+FbWSA2jW4S5lIaZk/VSlAIs1ktorRfeUwBQKS11tYYwjhDIaRF65uplKBrq/kWCQ6ivEdFdmEJn6E76dznz4ppJvLliFC+vHEP/2sloN5gj22BN0pzReNn+jY0Of2fLagsKC84YQLxV0oRGqkAla6RFLkUul9EshGAaatDWDQWR6kU1yKrraKkSo81NRBGxi5pdc0ibM5YTNk/jb/6/ODj9b+yyHs78cU+wyGQc86dOZd50O1Y6zMdvwzZOHfYhfM8B9ixbxZb5i9i+ZDleW7Zywvco8aFh1JWU0iqW0CQSVvv9qWZhf/df9lQLe6v/XcLrwt7qx9f9V8fHf0ZIPw8loMX/fB95dTXy6j8/V8JnS/i8CRLaI4TPnaF9Qir03woSPouVNFaXU19dRqOoAqH94uHPP/DA0KcolJ5/4Ldfv+W3377h/s8/8vBH4M79oabm328agPLXe/e4+lIjtYoUcorTiUmJJi0ngcILWYgkxTQ2VRsastv6Gmnrb0B/uQaNKg1lUyzy2iik5YHUlh+lvvIoDRXeyCuP0Fp1BHnZflrK9qGpOICmbC8t+ZtpyVlHU+pSak7N4cJRM84dmUT5UVMqj06hOmAC4mMTaYg0o/mkJXXhU6kJMTZIFmpCfYQZ8hPmqOItaImZRv3JqYijTKkMn0q1sLovyp7iSAfyQuxI87ckKcCG+AA74o7aEecnaAaJ/jNJDXIi3teWGG8LTh404bQAiV5mBmBM8ppK8uEpxO8bR/qRSeT5GVMUaEpJoCkXAoypDJpCVfAUyo5NpPzYZIr9J1Pkb0xxoBkXjgmhgmmcCzQn/+g0kvcbEb15GJEbnyFq8zCiNg8nYvNwQjcOI3zzCBIOmXBy9yTC9lgStMOcoF3W+G6zZM96U/ZtnMbhrZZ4b7PCf6cNx/fNIGS3JaE7p3HioDVxfo4kBTqTdnw2GSHCfmxXcsJdyDGEipzICZ1JXvhM8sJmkB9uT2GEHecibDkXYcWFE9aUnrKh4rQtkrOO1MfPRJHmSPe5WVyrmsWbDY58orHn63Yrvm4z5ps2I+50WvBTuy13dDb8qLbhB+UMbrU485XcnS+bl/G5YiNf6/dxuy+A7/tD+Kbfny8v+/L5gC+fDwby3YtR3LoRzu0bgdy+fojvLm/k53577vZYcbvNls+bbHinypI3Sq3pS57AQKYJn8rceKdiBu+WOnKz3JUPi115M9eZ9wo8eTtnHi8muHL1lCsdgfYoDlvwarIHn1Y4MhhnxLu5M/mieDlvJC3gtfjVfJLvw7VTu+k4tpW+sD28mbaA2+LV3JKsof+MPS+nrEUXtJYmry30ngxEG74bqc9CxF5zydtsw9mFo8jeNo2sXTPozPLnNXEab5YlMHBmN237HencZY549RSaN47h7RALbsVY81nYFN4Nmopm+zhKN4wna4sZJ9dNIXrZJMLmC+Xjpwlb8DQRc5/j7AJT4udNJ22BGedXT0K8dSzSHUaUbpxEwcrRVGyeTOXmich2mdC834ymvZNp2T+Rxl2jaD4wicqd05Hst0R22BJF4Axa/G2p3GNC4pJnCZ3zBIGzniRozgiC3YYRMXcYWZumUufngmS/PSWbTShYOY7KLdOQ7rRFstOe+j12NO21RrJlOmVrp1G21orzyy3ImDeZjAUTyFg8lpwV46jaPg29nytqLxfaji6kI3AlXcfWc+PMAW6c2stA6BYGj6/n3Zi9vH3uAO/V+vCpMpRvO8/wbV8Cn1+M4+P+GD6+FseH18/w3guneP+FWD64msyrPWG80Laflzqf57XutbzSsYRXBDDULuF1zUre1KzlNe0y3mgXtITX9Qt4o20e73Qu5J0OQYt5t3M573Ys552u1bzTt4F3+rbwRvc2Xuvaw8udB7nR4cOL3cG80BXOYHs4F/UhdLYH0NsZRF/ncfq7jjPQfZzL7YITeYTBjj0MtD3PQNtGBpTrGFCsp79lPf2tW7io2EGvYi/dikN0KXzpVgXRqwmjUxWJrjUSbUs4upZw9IoIg7QtoQjSNAcbpGsKorven165Pz1NvnQ3e9Or8KFb5Uu32p9udRDdqhA6laH0Nh6hv/EAl5v2caV5NwPNOxls2cVgy24Gm/dytfkgV5sPc7XFi6stR7jcJFy7n8HWg1xTHeG6xodrKl+uqQK4rj7OC5pgrrYepk8VzvvvNPPbw6/45eEv3L8vjNMRoFHoU/zhUYlaAEHhuf+TBID8KzT+e2r6T4j8j9DL/zwwKmmSVtAoKjFA4j+hUSRAY6kBFoX+ROHmK0heXWG4SRug8BEkPobFfwJjdeU/b+SG10QS5FW1yEUymqUCOAgjfErRS7JoyPKnNGI5ZUEuVAc5IPKfTvHhKRR7TeOCry3nfB3J85lDQeBiSqI2IYrfT136UTQX0mmrKKGtqhxNRRmKsgoUlUJpuhFVrQJFrYrWWjWtMjmKuipDabi5RgiJlNFcV0lrgwCXVQY3Sl5XQXN9NYpaCUphXNAjCSVUof+uRZCQ9BVmBDbUGSBUIYwfkgnjY4Q+PKHfcqjnUgDPx1LWSWhvrOZidQ4dZw7RcdCTq9useGmNEa+sMeL6yolcXDaJtmXG1C4zI3b2cA7YP8Hm2cM4G7AB+YVMNOWVaCvEKCrLaJJeoLlBgOEaVLJqNDXlqAzlemHgtphGoQczLoyS3QtIdBlFrN3TRNs/y3GH4RxxGMVe5ykssxjH/OlTWGJrx7IZszmwfDMR+73IO3WWyrQsLiSmUBCXQHlmNuKCQqpy8yjPyUVadIHGysp/QpwAjQIsCkcB6B6fC7D3GP4eH/8FGIVe1L9IuKZFIkVIQP9XsPgnnA7B4eMvI4Z91I/6aYXP3Z+tE0OwKBdV0PAIGAX3+1+AUehV/OUHHhgkOInf8/Cnhzy8+xsPfvma+798woO7whT/O7zxRjWdndupF5mSmziMglgTyhJcESduQBS7H9HZAMQxkdQlJdCak4XiQgrK0mSazsVSkxlBbWYozQUn0JWcoac6noviBHqqYuivCWGgzocrNYe5LN7PoGgvA+VbactcRPOZWTRG2SIJMqX2uAmN4SY0hBnTFGlKa/Q0FCeno4u1QXXa0vBYOFedtkCfYE3TCWPkJ0xoiJ6GNMIMabQV4mhbxKdmIjk7h5LwGWQEWhLnM42YI4LMifO2JtHHljT/GaQHziDjmB2JvtOI9zJBAMX4Q1NI9jIlzduE5IMTyPefSmmIJVXhVlSGmlMePI2K48aUBBhREjiRC/4TKfAx4kKgKcVB0zkXMJ2Co9MoDDCnMNCSPH9z0o8Yk7jfiIR9RoaeTaHcHbN3IgkHTUg6Ykb07omE7zUheJcJgTtM8NlqzIFNk9i3cSJHtprgs90U3+3GeG2ZiM/GCfhvnkjQtikGHd8xhYh9Zpw6YkGcrw1xfjYkH5tBWtAM0gJsyQmdRW6oAzkhduSG2JIXYkPmsWnkHJ9GYZgF58MtKQmzoeqEHZJTVtTHTUedPo3uAlNelVpxU2HHZ2pLbnXa8kPPNH7omcIP3VO402PC3Z5p3Ouz5u4lR364OIcvOmbzaYcbX3Uv5LuuJXzVOZfPO135pNOFjzrdeV/nzkc6dz5tn80XnfZ82TmdH3uMud1hzO02c25pbflWOZOPZba8XDTZoJsyGz6QmvOhyIqPKm35sMyOD0rs+bBYGCbuwgeFbrySMpO+iOm0B5nwRtosPi224/U0Uz45N5NbFYu4Vbaa99KX8l35Ed7LOsgLMXu5cnIPH5zfzEP9UW7L93Ejaxmfio9xLd0fTaQXHWeD6U4IoClyM5LAlZR7Leb0chNi1pkTvHQqJzbNIe/oNl6V5PF+eTw3YnZxPWSlYWKDar0lH4TM5atIN26fnMvNIHdaVxlT6D6O9LlTOO0ygRNupkS6TSLSYzSnFo4kY50JBZutKVgr9GFOpfnANHS+k1AcnopkmxVFK4Qh4dMoXjUB8RZTlIfskG6djGzHZCrWPUfxqmcoXTuCyk0jubDmKYpW/82gwtVPU7p1Iue3mHDKcwRnFo4nZsk4klZO4Px2c5THPWj0caR6hxlF6yaQt2IkJZunUHdwBrK9tjTus0e0xRzJ89aINltTucGCNM+RZC8cTcGK8eQtH031Fkuu+PnQfWgPF/22czVsG13+S/nf5L1nVFXnuvafc85+z947O8WKSO8oYjcaS4w1mth774IdsdBElA7SlN5Zi8Va9N5776gxJnaxoNi7Jmpi/L3jmUDKPvuM/4f/h3eMcz5c45lzrgl8YI6xfvO6n/u6L7mv5uYxC84d2sCpPeu4cGA3511tuHTCmfYIT65GuXNLdYx72b7cK/TibpkrdyoPc6/uELfqDnGhyoFLNfv5vnwDZ8sX8X3FV3xbMoHvSsdztnQiP5R8ybniafxQNJ0LpTO4WDad8yWT+aFkAlcqv+RKxRSuVEzlSsV0CRovVszkUvXXXK6dz4WaRZyvXskPVes5U7mFM9W7JGhsK7emscya6gpraiusqSvfR0P5AVqqDtJcZkVb+U5ay7fSWrqettI1tOStpCV3JY3Zq6jPWk1t5npqsjZTnbWNyuxdVGZbU517kOo8WyryDlKWs09au473U5azn/LcA5Rl76cky5qSjN1Upm6mMm0jFenrqEhfTUXGSiqzV1KTu4a6go3UF22lvsiSllwBeFa0ZO+gJWcrLbmbaMldS0vOKpqyl9OQsYz69KXUpayiPmkjDckbaUrdTHPaVlozLGjNtKQlcyvNmQIot9AqlL6emkxrrp3P4N27e7wVJehf3naDYRcwvn8n9jT+rwDGf+0wCnAUwChgMVUWKbmL6d3AmCaPI1Um4FEARJebKL60f5dMOv7tS1x0MscpSZeryFCIsGXh5skoVIVTEu9D8rEdxDosJmzXRGQWusgttInbok3kJi1iLPWJ322Gwmooir3DiLceQbz1KGJ2Tid292JUdhvJ9txH4QlXCkP9KYiOoCheSYEihQJlBvliIkhiODmJEWQkhJOhjCQrOZYsEUmTJCdNRPUkKUhLEvmPPd3IXR2/WSoxzq47siUxlazkDLJTMslLTqUgSXQvJ5MvJpcIB02p6lrFcbeyVfFkqiIpTwyjLPAQJQ6rqNs1k5rlQ6Tg7ravdDg9XZvmSeqUTNMldkIvDg/9gO3DPmD7+P6E7VxKtpcjxcE+5EV4kyPzJDshiBxlFHnyYApijlMYE0RGsB+xzo4E7tyE4/QR2AzrhdOQ/8R12F85PKYXNhO1Obr0C2SuBzhkuY6tSxZhsWQZlotXcMRyD+HuXigCg0mJiJKkCguXHMXEiEjiQ0O7wFDAoSgRd8NhDyCKNU2Uqv8FNPYAYA8w9gDkH9eee/649oDo77AoHM2u/bPimfsjNHY5jL87juJ57Hm56QFG4TKKzNH3wkl8/Zx33erK03rJ+9eP+OX1T7x98yNv3zzmlzcP4dUbeH6Ly2c9+K5+FpfKR5Du8yEJhz5CZTOA1INGqHabkLLXjLT95qQdNCPloAmKQ8NRHR2NwmkEsfZmxNoPJsllBKluo0hzG0myy1ASjw4h0WkEykMjibc1J8FmCKmHhpF5ZBhZh80odR9BmecICp0HU+lhTrmrKcVHDKhwNaXKY7C01ngOodrTjCr3rvMyZ2MqXYwpOqRHoaM+uQ76ZDsYkO9iRtYRM1IcB5F2xJwUpyHE2A3muJUxHlu1JRh036yHl4Uhx7YZ47PDkIA9JgTsMeLEXhNO7DHF20IH7y2aHNuigc9mdY5bahK+W4/YfYYSMEbt0SHOWofI3RpEW2kTsUuT4O0DCd2pQ/AObY5baOG/VYsAS20Ctuniv00PXwsdqWFG7Il026CB6wYNqaHGZ7sxrpt0cFqngf36gexb1Q/rVQOwWq3BtuUD2LVGC8ulamxd3Jcdy9XYvrQPFvN7YzmvD9sX9mPP0oHsXjqAPcsGYLVcjd3L+mO1Uk3SgVXqHF6vy9FN+jhvNsDNwgCv7UYSQHuJJp2d+vju1MPbUovAnUaEWBkTa2NKwiETEg5pk+mqRflxfVpjTDmXOITLqeZcz9blRt4Abuap0ZHXj878/twpUuNeqQYPK/V4VGfKnSojOov0eZRnwIM8Te7kqXE7vz+38gZyt9CA+4X6PCzS4kmJGs/Le/O8vB/PygbwvEyHp8UGPMwz5EGOCQ9zB/E4fzAP84y5l63H/QwD7iTpcVOuxQ2ZDjfjDOiINaUjZgjtoYM57aFN/aF+fOehLUUFXQ/Q5U6oMffCzXgaM5afVN/wQrGUjpClNB76itSNo8nfP547yRa0K1ZzO20L7xt8eFUeyiV5IOdiZHwfmUypSxDZh2xI2Lsc72UT8FwxkfWf6TLPTIuVnw9n29TxLDfsh3zDLIqs55O/dzqRizWIX6VG1lYNIub+B0Ez/w/OYz/AftQH2Iz5d6xGfoD9yI9wHtcLjy8+wnva3/Cd/leOz/iIoGkfETb176jmfkTO8o/IWjYA1VxdQid9SvCkjwj98mOCv/iQ4xP+k+MT/sLxiX8h+Mu/ETnzQ+KmfSD9TNG63lJYd90uQ9rsRlN7YAzZlsPxndkfh88+xG1KH3xnDcBnRm+Cvu5HzGINYhapEz6vL0HffMqJb3oRvUKHuOUGZG4YRfbGkRRvH0uBxQjyLYaRttqAlFX6pK7SR7FQg+y1g2nZ+QXNu6bwg/1CrrtvpGnPfL63X8t1t+1cdtrERft1XHPaRIf3Xm74HeSa3wGuBxygI9iWWxG23Io+wM04KzqVVtxP3Utn9l6ulllzs3o3l8tWcb70a86VTeJ8xRi+LxvK96XmnCsfzqWqz7hS8RXtlbO5WjmTyxVTuFzxBe3VU7o1lWs107lWPYML5V9yvmIKl2pmcbF2Lpfql3KxfjXn6zbwQ70F39ft4EztLk7VWNFSe4CWWhuaqw/SXHmQ1sqDtJTt41SFNafKd3OybDunyrZxpmwjJ4vX0lKwlub89TQXbKa1eLvUsV2ft4O6vF00FVnTVHKApjJbmsvtaSixpbHEjsYSe+oL7agrtKc2357qPDtqcvdTl7WF2qwN1GavpTZbdIEvoTJjHtWZ86jNmk9t1gJJNekrqM9cS1POOppz19CUvYLGrBU0Zi6nIX05dSnLqEtaRp1yBfUJa2hUbqBJtZVm1TaalNtoTLCgUbmJRtVaGlQraFAto1W5itrEndz4LhV+vse7X0T24h+A8Zdn/PruGe9/+R8OjM8e3qayKJtURTTJcWGkysIlSWVpqTwdKcFiSlyEBIyiJJ0qFBdDSmw0Ahy7vsC7wVFAY3dJ+o9f6hJcyBPIjBf73sQ+NwGNCeQkxFKgENAYSG6YcGj2k2w7DYXV50RaDCVssylRloNR7B1OysFRpNqMINV2GEn7xVzaUSTuG4dq/0SS7KaTYDcbmf0CZIdXovSwRHVsL2kn7MmJ9CRfHkxRQgR58jDyFFEUqGRSSLnI9MuRStMpZCaIWdkqClKUXbmUYhRdgphjLIKhRee16HjOIDspi9yk9K6MyKQUclQiBihRkvhdf5TkTooZ3WlKSpWRFAa7UOS2m7rDm6ix/JqaxWOpmTGIqgk6VE3RIX/KAGTjP8T3s//A1vwDbEf3wX32cALXzybUahEhBxfib70U390r8duxBP+t8/HfNBef1V/hMm88jlMG4zRWA7dRvfAa9Q/8vlTDbboeXssnEXJwC5mxwcjDQ4gODiH0mC8hbh7IffwkJzE9Tka6TEaqGPkXF0dyTIy0psjipLnRovFE2k/4B2AUkCfg7l8BY89n4nNxLE1m6Q7c/mc4FPf03NfzmTjvAcZ0eTxpcpm0FUI0XfU8c2JPbQ8wZii6StbiPCUuqut5lceQKo+WytIvH96RZn2+/0MSPy/fdYHhm4f88vYZb35+yeufxT7HF/DiV3h5g2vf7uds3UjunfmM7wsHke3TC8XBj0i31SFtnz7p1rpkHdQm206dDJvepNtqkWEvSsQ6ZDrokWanTZpw/ITz56BFtpMumY46pNkZkmY3iDQ7U5L265Nqo0+6rR7ZDvoUHDGkwEmfUldjylwMKXfSo8rZkAbPwZLqPQZR5276m8R5vedgmjzMaHQzo97NjGpnU8qPmlDqbEKpyyAKj5pS4DyIfOdBpDqZEWc7iODduvhtFRCoge8WAXN6+Ftqc2KHLoG7dAnZa0TIXlOCdhngb6mFzxZ1/LYMIGDrAEK2a0qwqLAxIXq3NhG7NYnco0X4Lg0i92hL5eqQHdoEbdPihKUmgdt1OLFNW4JGPwttfLZoSdB4bIs2npu1OGapL8X0eG3Vx8vCAMfVatit6oPtqr7YrFbDZp0m1ms02b9eh31rtbBaOUACyf2rBmC9YgDWKwditVy9GxQHsGd5f3Yv78euZX3ZsbQ3los/ZfvCT7Fa1I99SwdwcIU6Dms0ObJBF1eRN7lJG09Lfby36Uslcc9Nenhv1iNguwFBu/QI3aNFzD5NlPba5HoYUR00lMbwEZyJG8oP8YM5rzDlotKIK4kGXEvV51aWAXfyjXhQasrdYiPuZOvzNMuEJ9n6PMnR5kmeDk/y9XmcY8wToWw9nuVp8GPJQJ6XqPOsWIMXpXo8LzbkcZ4hzwpNeZJvzJN8I16UGPOsSJ+n+frS73uYrsu9FB3uJ+tzP9GIe0oTbsUYcilIk3MBGlwL0uNOkD53gnS4H6bNw3Ad7ofr8SR2OE9kX/Awbg4X/L6ieO8ovjuxlMe523lcuIZHpQt4UrWQHxsteFJ5gKflATwpSeRygoyT4e4UuK3De/lIrL/UZvmQT/jG9GPmmPdnzuA+zNb8gBW6H2A9+mNk2ydhO+VDbKf+Gy7z/ortlA+wnfRvHPjs37Eb9584fv5Xjk78T2Lm9CL6q/9DxIwPSFzyn2St+Zj8dX0pWqNGyfL+tGzS55KVOd/vGkbtOlOy5vQld6EahcsGUrRSg/zl6qQv7EPeCg0qNhtTs9WY1s1qnN+rzw9WepzZrct3e0244jSBHxwnU7Z9FCem9sF7Um98p/TF98veuI/7T4Jm9iZ2gTrxSzUJ+uof+E37Ky6T/g2vGR8SJqFE3dcAACAASURBVELJ5xmQuX4YxdtHULl3OHUHhlN/YBh11kOp3mVO4UYTqraN4DvbiXxnO5Nb3pY8DDzKVRcXbrj5cudYCLc8Auhw86LDzZXOY0e47evALV8HOv0cue3nwC0/Wzr893MzYDedwbu5E7qTG1GWXFBt4mLyWi6mLuZqzje0F0zlSuFYLhUO40KhGReKBnOpZBgXiyZzofBLfsgfz9m8MfxQOIZzxWP4oXgM50o+42LZeC6WCUdyLD+UjuV8xUS+L5/M2YrpnK38hrNVCzlTvYzTVas4Wbmalor1NFZa0FKzk9bqXbRU7KRFchZ3cqpiN6crdnGqbAeny7fzbcUaTles5NvKtZwqF67jBtpKRRe2BS0lljSXWNJULLSbltIDtJXb0lZmR2upPa0lh2gqcqBOgGK2LTXZdtTl2FCXbUlt1hbqcjbRkLuO+uwV1GUtpj5rAQ3Z82jMmkND5jfUZEylLmsqjTkzaMqdRVP21zRlzKMpbRHNqctoSVlNS9JaWhJX0qRaSpNyJY3x62mUbaUhbhsNsdtojNtCo2wdDXEraIhdQmvMUmriLOg4mQxv78PPb+DtW3jbXZL+5Rnvfv0fCIxiH6NofqG78UUAY0VhFinxUSTFhpIcF0pKXNhv+xgFOKbKIpCAUewFE2VpWQyp3Z3SAhwFNP7JZewBxh6YFJ+LecWihBkvXColGQmqLnBMSCBXdD7Hx1KoiKFMEU5xqCNFwbYku24mxmYRSsfFKOy/Rmk/kwTbyajsJ5JoP4Ekh9EkOYwg0X4kSY6fkWD/GTKbz4g9OA6Z3WTi7KYgc5hOgvMKlF77SfU/REaQMzlhXuRG+FMYG0JebAR5cVHkxcWQJ4uV5hAXJsWQr4ohVym6xmOlQPMcqXlHlNKTyVGlkiM6vpNSpAifLDFlREwXUYpg6uR/UgpZielkJqaRkyJ+TkGuLJziMB8qvOypPLCZkrXfkPv1Z5RONaRkigb5U/uS9MWHhI75DzyH/YVDQ/+Ow9j+2E/V5MD0AdhM18Z2ih4Hv9DCZrw69p+LmIh+OI36lKPD/o736I8JGt+H0CkDCVxoRtjGqSiPbCc12EvKLFQqlCQmJJISn0ByZCR5cbFkxsu7p7coSJHLSI2XSzmKYm+nGP+XIpMhdSpLewn/XH4W01akF4J/AX098NcFjL+XnP94XXomusvbPdd7HEhxLn63ANI0WRcc/vElRcChBJDdz1yP8y2AUXqx6S5JC4fx5aM7Uon5T8D44j28fCvtW/zll8e8efeC17+85M1PP8Iz4NUNrrZa0lJmwLVvR/Dgh+k0JA4ixVWNJDtN0mwNSD+oQ5a9BlkOfcm0/5hCG32KbIwotDGi1GEQJQ6DKLQzJt/WkAI7I4ocTSmwNybP3ohCR+EcDiLfwYA8Bz3yHHTIth1I3iFNio7oUHxUm7KjOlQ56VDvZkijuzF1rgbUuuhT66xPjbP+b9ebPU1pdR9Em4cZLW6DaXIdRJ2LCXVuptR7mlHnOZgaj0GUuxqT7zKITGdzkhwGEWOlR8QObUK36xCyTYegbcId1CRkpybhokS7S4+wPfoE7dDmhKUGJyzUCdjcj4BNfQndpk7sXj1i9mgTu0+P8N+gUYuQ7RoEb9MgyHIggZYaBG/XJmS7AEhtArZq4btFE38LbXy3anFsixY+W3XwsdAjYIcR3lv1cFmvwaEVvSVwtF3RnwMrBnBgpQZ263Vx2KiP3TodDq5Ux271QGzXaGC/TpsDqwditawfe1f0Z/eyvuxa3ofdy/uyY0lvti35lB2Le7NrYV/2LOovQeN+AY7L1LFZPgCb5Wo4rtbAaZ0mh1YN5PAqLY6s1sJ5jSbOqwfgvk4Nz3V98dvcn9CdA5Ed0ENlb0i+8xAqPYZT5zOC5oChnAoawrnIIbQrzOlIHExnigmdqYZ0JhlzL9Gc+0kmPEgx5GGqAQ/TxLEZD5PNeZA8iIephjzNNuBJni6Pc3V4kiuA0pCHWX+UPo/F9VwdHufodgFolj4P0nR5kKLL/aQuaLyrMOR2nD6dMiMeyEx5GmXKi1gTnkRq8jBcjYeRA3gUrcu9KDPuRn/O7ejpXAqczm3Zdh6n7+VZ3haeFC7mfv40budM5W7+Iu7mWfK40JXHuYHcTHGl4fgGYrd+juc8U6wmqmM5YQArR33CqjGfsHHU37EY9hdsxn6I96z+eH/zKUdnfIDzrA9wnfUBfnM/wm/6P4ic3ZvkheoUr9HjzN5BtG7TpH5zX76z1ua8rR4XbHS5YK3FhZ0a3N5vwrNDI7l3YCgXtxnQtLIXZy00uLhHl9uHhnDN1oQL1gZc2G/MpYODuekwnIf2Q3jsaM49OzM67cy5f2QcD92ncc9rDpecZpG3dghxc7QJ/LI3/hP+gfdnfyF5mT5Za4wp3DqE5FU6hH3zKa4T/w2Xif+O1xd/J2ByL5RLdMnZaED13kG02JnRYmvKSbshfGs3ilMHx3DGdhLnnGZz4ehirnhs4nagPe1+R+k44U9nUBidgZHcDojgpm8It/wC6fDx5YbXMW54+dDhdYwOb09uerlww/MwHd4O3PS2od3HikvB2zkXtIlzISu5GL2Yy/I5XE2cyeWkyVxKGc+ltLFcSh/LhdwJ/JD7OWdzRvNdznC+zx/G9wVDOVtozvdFwzhXOopzpaM5VzqCc2XDOVc2irOlozlTOpZvyyZxunwabWUzaCmdRWPJLOqKv6a2dCGNFctorlxJc/kqmstW0VK+hraK9Zws38ipso2cLt9EW/lyTlWu4mztJs5Ub+VkmQUny3dwqnIPp6usaa3YS0PxDhqK9tBUvJ+m4gM0F9vSVGRHY4E9DcJZzLKjMt2WqkwHarLsqcqyojJjF5UZ26nK2EpV+gaqUldTnbac2vQl1KUvoj59EQ05k2nI/ZyGnPE0Zk+iKWsqLRkzaU37mpNp8zmVupjTyUs5mTKflpTZNCfOpylhOU3y9TTGWtAQvY3GaEuaYrbQGL2ehoiVnIpaSn3MVjpbk+D1PWm6C2/+DIy//E8Dxvfv3/Dr+66mGX79CaHnDzupKMyUgFE4jEkxIV3QKAsjRSguXIJFAYwpccJt7IHGWFL+4DJKpeju0nRPM0LPNclpFNAoExJNMcKpUkql6SylcOeSyRHTXRISyUtQUSBic+Qy8uXRFMrDKIkPIj/KQ9oHlnRsB/FuG4h3WUO8yxwSXGcgOzwZhdNkkpynkuz8JalHJ5Pp/CVZRyeTcXgiqUe+QnFkOTKnZShd1qJy3UiCyybSfPeQ7rePFF+hA+SEOJEV5UG+zJ+cWD9yZcfJlZ8gVx5CjjyMnPhICpRxFChlUnOMFCatSiDzD8r6bf9iV0lbuI25CZlkKbNITcwkKSmdpOQU0hOVFMTHUBLiR7GHI0UOu6lePY2Sr00p+UqT4um9yZ36MQmTPiJIlEtG/o3Do/+Gw7i/cmTc33Eb+w88P/8E788/xnfsh/iP/gvHR3wgQWbMF72Qz9AibqE58VYLyfc9QHGMH7kJ0VIEkjIhGVVCMikKJZlyGbnifxovI+U3ybs6kUUJWDS3JIixfwoJHKUO6W64+2dHsAf2fl9/B8Qut/B3x7DHOfzjKu7p+Z09wChWcU+P6ym51yIDVNr+0JUHKl5apBcY8RIjXmbEeQ8wiiatbofx1aO78OYlAhh/K0mLJpeXr+HNfX75+Qlv3wmH8SU/i4HyL4CXt7jUtJOGEmOufjuSR5dECWgi5RFmpB3RIc1euIK6ZAnn0FGd/CPqlNsPodRmCAX7TCjYZ0qprTnlDsMoth1CwQFTiuzMqHQaQcVRM4odDSh00KXIUZeyowZUuBhQclSHIidNipw0KDmqRYWzNrXOOjS46UtqdDegzkVXOm7yMKTtmCmt3ia0eBrR4mJEq6sxzS5GNDob0uJuSrOHKfWuhtS46FPvYUyDlwlVnmaUeg2nwHUoifv1UYju5n1GyK0NibXWJ2qPtuQURuzRIlQ0ruzWJXKPHjF79Yneo0Ow5QCOb+qD/4ZeBG3pIzW4xFrrErNXRypJx+3Tk0AyYqcmodsGEmKhTrDFACK2axK2TYvjWwZyfOtA/DeLzun+HNs4gAALLY5v0yXAUhffrdp4bdLEeWV/3NZq4rRSA9ul6tiu0MRpnSGOa/RwXKOL42otjqzV5uhGHZw2aHNorQa2q9XYv6If+1b1x3pVf/Ys78vOZX26tLgP2+Z9yva5n2K1uL/kNu5e0Ic9C3pjvbAvexf0Zu+CXtJqPb8vBxerYb9MHftlatgu6oXdwk9wWt4H11X98N6gjo/IxtyohWqHKTm2wyk+PIxa9+Gc8h/BhbDhXI8eQkesCbdlBnTEGXMt1pwbMhNuxRtwO0Gf2wojbskHc0s+lNvxQ7gtOrBVhtxJ1u+WAXeSxbkRnUkGdCbp0ZmkS2eSDp3JWnQma3MnSYe7kvS4l6jPXZUBdxMMuRtvxN14Y+7Gm/JQPojncYN5KTfleawOT6IFLKrxXK7Nw1hDHslHcCfmM25GjOd60FZuheznTuQBOqOtuRlpyc3ozVyP3sTViK1cDd9DR6wjN2WOnAu1psl1K7UOW8nYsYzItTM5vmYyh78ZhP+y0WTumU/rkVXU7hxK/d5BFFr0o3B7L6r2qlO3W4fKdWp8u0WPm7vNeHpwBI8OTeCu/QQ6bcdx99A4Hhwdw2MXc565GPHiqC4/HdXlrbMBb48Y8+qQMc/t9XnuqMOPLvq8djfgpasuL1z1eHJUnyfORjw+bMzLQ+a8dDTnheMwXh4Zw2v3ybz0nMYL3zk89l3IeYepVGwdSunmoSTM6U/klL9zznEq5w5P5YfDU2g+OJaUlZqcmP53PCb8G+5jPyBg4l+Im/MpWWvVqNipRdMBPVoO6tJmY8APjsO44jKei0e+4NtDczjl9A2n3b7mjO83nA2ex/nwZZwLX8vFyO1cjbKhPeow10L8afcP4fKxINp9w7nhH8V1nwiueobQ7hFEu/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hfCYzCYSzLzyA1PooUWbgEjAIahcvYJQGMXUqOiSA5NlIq9/XAovhyFi6PgELh7kjuT8+exh6nUZzLZRKcCEDJFBAiXKkEFRkJiWQokslMEEohIyGVVGUeKYpsUuIzSFOkSvdkKuLJEm6fIpIcRTh5ijBy43zIjXYlNdAOpdduUo7tJNltMykua0l3XilNlck6spjUo3NI8pxFqvfXpPvOI9nrG+KPTifu8BQUzjNRus4mxWseWQErSPC2QOW7mzh3S0lK372kBzuQFuRIWogTedHu5MV6kSs/TnZ8MLmKUPKUYeSrwqVVnOcrwylIjJBUpIyhRC5yI7tK8elJSaSmJpOYqCBFJdzLGAoUkRRGBdLqdoBay7kULTCj8hstqmb3p/QbddJm9Cdy4icEjP0bXqP+Hd/hHxA08gPCPv8bsVN6kTijD9mz+1I0tx+FC9TJWmxM1tpxFBxcRWGYO8VxJ8iJDSVTRCIpRGZmIskKFanC7ZXHkSWPJfU3WBTgKJe6xtNE93g3HEoxOnLhEHc1umSJGc7d3cz/df1zl7T4vAcGBfx1dTyLBpY/qwcee+4Vq7gm3MXkmFiSY6KlbRDi2RMvI1KETndXvngORfd+z75aCRjjxDMdRbIsSoLGfwmMr17Djy/hzUPevf2Rn39+zc8/v5SOeQU8f0BblR1F6br80Pgxjy8N5dG347lePJ7qE6bkHjKm0GEkpYcmUHpoMqWOX1B8VJf8wwMocBpAiYsGeY79yDvcl2IXNSo8Nan20qbScyDlrroUO+lT7KRHyRE9Sp31qXAzpMLNgFJnbYqPaFF8RJOyo1rUu+rS4mVIq7extDa46UnXGt31aPQQIKlLvasOdU5a1B3WovawFtWHNak5ok29AEVXA+rcDKl3N5IcyRrPQVR5D6PEdTCpB/VItTEiXey1PGiC0sYYxUFDovdoEbZjAHF7dZHv0/9NsQIKd2sRvl2dEIv+BG3pS/DWvoRY9CNypzqyfboobQxJOGBAsp0JqgMGxO4cSJRFf8I39yFsa39CLdUlBW3pj/+GPvhv7EfgloEEWmhyYqsm/psH4itiezZqc3yLPsc26OG8ShvHFVocXq2L02pdjq7W4egqLVxWaeK+UVsqIx9dN5DDawdwaI16Fziu7Mde4TIu682upb3ZtaQPe5b0Y9eiPuxe3FfSjrmfsHPuJxI07pnfiz3zPsVqvgDIfuxfrMbBJQOwWToAmyX92D//U2wEOC7pg+Pyfjit6I/n8t74rfyUgFWfELLhUzLt9Kj1GsyZoCFcjx1Kp3wQnbF6dMTp0x5vyrV4Xa7HD+CmXI0O+UA6ZHp0yI3pUJjQkWhER7I+txKMua34o4y4ndAjQ24nGHJbqc9tpQG3lN3nCiM6heKN6ZSb0Cnr0h2ZKffkpjyWm/BYZsTDGB0eRmvyKFqTJwIeZYY8V5nzVDWCR4pRdIbNpTNwK/eOO/PoRDwvQ8p4EVzLj6GNvI5s4lV4LS/CqnkSWciDyEweBObwwLeAe36F3ArI5uqJJK6FJ3IjSElHgIoO7+PcD1jJk/AlPAz/ikdRU3kcOZWbXmM5v28IV62Gce/AWH46NJmfjqznxeFtPD+8nRdHLHnuvIqnztN47jaMlx66vHLtxxv3frxz1+ZXV2N+dTPknZs2P7up88atP2/d+0vrTy4D+NFZg1dHtPnpiBk/Hh7C6yPDeOM8ih+dR/HCdSxP3D/ngecE7npP5obHeDq8JnPV5XPO2ppz030i7c5juXJ0LBedxkquYd3eYRRZmJC6XA3l/A/JW9efUgt1anZp0rJfl5O2+pyy0efUQQPO2Jly1nEIp12HcdJjKN8HjuKqfDzX08ZzPWsMV7LMuZo7iHuVI3lUO5qHpYu4lb6BC7K1fB++mXMh1lwMceZKUACXA8K47BPDZZ94rnhFcdXNhxteftw45sM1H0/afV244ufI1eN2XA7cx6XAXZwP2sgPyWM4l2XOhXxzLpUM4XLZYC6UGXG+zJBz5YacqzTiXKUJlyqNuFxpKK0XKoz4ocKEs5WDOVNpzqnKYZyqGkFb1Uhaq0fTVvs5LdVjaasdx6m68ZysncDJ2i84WfMlbVVTaamYTnP5DBoKVtOQZ0l9nhV1efbU57lRXxBAbX4wlflhVBZGUFUURW2JP40V7rTWeNNafYzmKm9aqnw4WXucturjtFadoK06kNbqYE7Wx9BcHUljRbgkkafYUBZMY2kgjaUBNJT60FDqTYtQkSsN+cKZ3E11xnpqMxdTnz2TxtzxNOUOoz7HiPrsYdRnfkF9xpfUp86kIXkujYlLaUpYQ3P8RtriLWiTC3C04FT0MmpjtnKrNRF+ust7UYH63+gwCmAszUuXHEYBjInRwZKSRXlaUhjJseHdiiClGxjFF7QU4N29n0wqBXZfkwCypxzdA40iEkXsfZOLgHChrvJ0ulxAQZfbKOAxPSGZZEUqKQmppCnTyEgUElE8Kd2lXjFyUCm5lFkiZDs2TiqpFspiKIwNJy/iOAWRfuSFeZIT7EJO0BEyT4gu1U0ovVcgd1tEvPtClJ6LSPFeTJrPYlK9F0jAmOI5j7Rj60g7tgGl60oULiuIO7oMpftaVJ7rULivQe6+BoXHeuJcNxB1ZD2RTuuIObqBeHcLkv12kx18gLwwO/Ij7MkPt6MwwpGqWC9KIt3IC3cmWyjSjXy5HwXKE+Qpg8iODyQrNoDSQA9Sdq4kfcUEyhaaUj1Hk9JZauTNUidjlgbJM9RJ+KI3SV98QtqU3qTOUCfta21y5mpTNH8gRfPUyJmvSeqqUWRbL6Pk+FGy4mPIEo6c+D/IxNoFgcIp7HILBczH/QkYRTk6Q9ENh2Lco7xL2d3rn6GvK16nxxkUcNjjDv4xRqfn2h9h8I/HPbDYs/Z8Jp6Z1DgZKbEiLF5khXaVoIXT2NV93+Uy9jiP4pkUe2sFMIqXmyShuMj/Fhh/ff2MX18/5tc3j3n/06+8f/0L79++6IpJ+PE97569orrMnxTFXGlzdWv+Ms7kreBi4RquFqyls3QT9yu2cLd0A9dzl3MuZS51kV9QenwMRX7DKQkYRrabIdlu+uR56FPgqU+hhw55rprkHtEi10mXYjcjyjxMKfcwodzdmBIXfcpcDSR4rPIwps7LmBZvI1qOGf2+HjOi2duQ1mPGNHsZStDY6KlPo7suXRBpQJOnIU2eRjR5mdDoZSqp1decs0GjORs6jm/DxtNyYiwlruaUuA6nwHmENK860caYJPtBUrlaKULBDxqi2K+P3FpXWhP26xNnpU3cXh3+CI/Ru9SRWQ2UciFT7AzJOmxKlqMJaTb6JO/TJtlamyQrDeJ3DyRmh7oEkWKNsFQj3HIAYZbqkkLFJBuLgQRbDCRsmzaBotlmvTruooN6rQbu60WntjaeG7Tw2qCJ1/qBeG3QwHPDQNzXiZxIdUTIuOPqATisGYDDuoHYrBnA3mUCEnuxe6kARXHcG6slfdm1oBdWi/qyd3E/9i7qy+55n7Jnfm/2Le7P/iVq7F/Sn32L+7J3UW92z/0He+Z+iNX8f2C94CP2LfqEgwv+isPiv+K49G84LvkLnmv/Tvj2T0m1HUCdjxFnQ0y4HGHCjbjB3JCbclOuyy25Op1yNTrj1LkRocGNSF1uxOhzQ6bHdYUOt+SG3JIbcTteQKAxdxTG3FWadsuEu0ohU+4oB3FbOYjOhEHcVphyO96U23LhaJpwO65LnXECHI25IzfkTpwhtyP1uBWqS2eoHvfC9XkYbcjTeFOeqwbzKnUIP2bq81SUzqNmcDfYggeBLjwODuJJUDSPAxU8CUzjZUghTyOKeBpTys+xLRB1hjfBTTwJLOHW8WTa/WM55xzKlaMxXHYK5PZxe+6G7uV+1GbuRS6nM2QB1zy/4abrYm4dWcVdpw289rHilbcDr7w8eOV1nFeeITx29eSR+z4eeqzhkecsnnl9yVP3Cbx0+4y37sN57WbGa3cj3njq8sZLizeeA3ntocFrNy1+dNHmR2ddfnI14pWzIa9dTXjrPohXrsY8dzXiibsRDzwNeRxgxoMAU+4FDOKe/yDu+prwPGgETwKG8iRgBA/9RnHn2Bhueo2j3X0cl1xGct7JjPNHzLhwZAjnncw57zSUK24jueI2nAvOZlxyG8J1nxFc8RvOtaAJXI+YQXv0HK7GLeCqci7taTO4mjmOjuLh3Ksewr3aodyuHMa1whG0507kasZs2lNWcC3JgmvKfVyPt+e63InrsQ5cj9rDzRhr2iOsuBS6kwvBllwI3cLFiI1cjFrLhegVnI9ZyJWcMbQXD+NG+TA6aobSUWfG9XoTrjUY095oTHuTCVebTbnWYMT1On3aaw24WmvIpVojztUYcbbamG9rTDlVbUJbtSlt1WYSOLZUDqO1ahht1cNorR5OW/VI2qo/o61qPG1VX3BSOJLlc2kuXUZD8TrqindSV+JAffkxasqDqCwPo7IqmtKKSMrLg6it8KeuKoDaygDqKk9QXxUkqbEmlJb6cFobImltjKGtVUVDfTz1tQnU1yZRW51EZXkCVRUqqqtV1NQoqanpOq+qUFJdIaemMpL6quM0VLnSWH2QxioLGiqWU1c2h7rCOdTniGaZr6lJ/4ra9K+oS51Fjeor6pRzqE9YTKNiBS3xqzktX0l9/DZun06Bnx/w/u3r/7KH8X9FSbrLYUwnWSbcw7DfgDEpNoQuhZIUI0rVYUgOo3AZY4TLGC05i7+VArvL0z2wKL64pb1l3e6jyNDr2ocmk0rTmdK+xu79Z3LRZS1Kn8J1TEDEoUiB4Uqxj064kWIkYZdD1wWVIqA6idz4JHJlyq4oHbmSXAE0AorksWQqYsgUIeKKKLLkweREe5MR7kp68GHSA+3JCLQhS4Ck/05SvbeQ5r2JFI+1pHssI8t7Oenui8nwXEKqx0JS3BegcplLgvM3KEWUiliPzEXpOAeFw9eSVIe7zhMOfUPSkfmSxDWhZOeFJDvNJ+nQXJLs55BkP5+Uo6tIOLqeRB8r0sOOkB7lQZ4snEzPQ2RuX0T56s+oX2RE7QJdyubqUPiNLoWzdSmaqUXRzIHkf6VB1ixd0mYbkPmNLrlzNclfoEnGIkMydnxNgZcd+TGRqBJSSFIkdY3Uk8nJioslWxZDtixWAknh/ApwFJAo7V0U/ycJ6uPJjlcgIDE7Ti4pVybOu1y/Hnfw92aXP5eTe3IWe0Cxx4XsOf9Xa889AhZ7PhfHPX9LPCM9kCi674XD+HtXflezlQSMwmkUwBgTQWJMOImxEf8tMP7y9iG//HyfX988Q3IUfwTE8c9iwPw7KWKrqiYZVZIdGSoH0uTWZMfvJCduPTkxSylWLKEicSkViUsoT1xEsXwupdGzKY/5morY2VTEzKA4ZCKloROoCP2c6vBx1Ed9TkvsROpCP6Py+AiqT4ykKmA4FT5DKPM0pcjFgFI3IyrcTagWzS1epjQfM6ZJuIs+JpJO+g+WrrX5DaLJMntB1gAAIABJREFU24hGL8Pue/Rp8jag1deEU8fNOBlgxqnjQzkdOJJTx0fS4G1Grbsp1e4mVLqZUHDYgCQrdZL36UguY+JBYxIOGBK/3wCFjSGKg/ok7NeVpNgnVj0U+/WIt9bpgscDhigOGEruo+qALsk2OqTa6ZFz2IQKr5EUu5iR72hE/iEj8uwNyLHRIeOgDin7daW/qdqrhWynOrECIHdpECe0WwuZlY6kyO0DupzM7QMJ3KaBv6Umvls18N06kGOb1PDZ2A/fjX0lN9JvsxZCYuqMW3dEj4BGyW1cpYb10t7sWdKLPcv6YLW8L1bL+mK1tA9WwnVc3Afrxf3Yt6S/5DQKcNy7pC/7l6lxUOydXN6ffUv6sHfRJ+ye/yF7FnTJauE/2LtYlLd7s2fRp+xZ9DH7l3zMoeUf4bHmIyK39SVl/wAqnA34PnAo1yLNuR1jwn2ZAQ/jdLkfrcetEH1pHGBH+CBuRJpyPcaImzHCkdTjtlwfsRfxnlI0sggZd8uEewIgVYPpVJnRmTD4z8AoOYxGdMYZSbDYKTeiQ2HALZkRNyKMuBZkwLUAA24E6HEvzJBHsQY8idflmUqbl1kaPEvT51GCOXdjx3MncgodoVO5ETyba8eX0u6zjZu+TrQHHOHyCSc6/I9x1/s4He5eXPM4RHuANe3BO7nks52rXlbc8TvAw6AtPAxZwuPwaTyN+Iwfo8bwU/gEnvpN5rHnVzz1mM8rnxU88tvL4wBvXgYpeBNaxKugAp4HJvH0RAhP/N144uPAfbcDPHJbxQuPSTxz+4ynbuY88zDhuacBzz10ee4uytL6PDtqwHNnQ165a/PKQ5ufPLV57anNT15avPJS55X/QF4FafBThBY/RmnyU6wOr+P0eRdvDHJTfok25nWYMS9OGPPIz5QHvubc9x3BA/+R3Pcfxl2/Edz2HsUN99G0u43hmsc42j1Gc9FtCJc9B9HuM5hrxwbTETiKmyETuBIymXMhU7gUM5uLsllcTJjJ1ZSvuJk1m+v5k7la8DntBRO5WTyVjuLp3CyaTkfhdO6UzORu2Qzulk6js3gqt4tm0Fk4i47cWdzImsX1rFm0Z86kPWsq7TmTuZY7gWt54+gsH8Od6lHcrR3B3YahdDYOpqPRiBvNBlxvMeB6qyHX2oy41WrEnVYjOltN6Gwz5dbJwdw4OZj2k4O5esqcC62DOSdpON83juNM7UhO1w7nZI05rdVmnKwZysmaUZyuHce3dZM4U/8lpxrG0FY3juaaqTRUL6SuZhM1tfspr3GkuMaFkgZvCuq9Ka7yp6I8mIqKEMrLg6msDKW6KoyqqjDq6iJpaoyhqSmW5hY5jW0qahvFbOg06pqyqajNpqQqi9KaXMrq8imty6W4Npv8uixJhfXZFNdlUlafTmVDIrWNcmrqw6ip9aW62p26soM0iSie/NXU5S6gPm8WDXlTacieLO17bEidQUPy17QkL+KkYiW1iu10fJsKvzzg3c+vef9PXdL/z5teRHj3f9H/j+DuP+9hFI0vr6U9jKIknRQnvlxDUEUFSWtSjADFLlhMjhGl6nCSorsVI5xG0VTQ1SktHJ0eidK0gEYBkhI0djuNomEhJVZ038aSFhdLunAmZTGkCfAUM6YFQHYHMWfHh5MdHyEpUx5JelwkWQrhKAk3q2f/Y6IUUp0jF6MClRLcZIkSpjKBlIR4UhOVpCWrSE5MICNRRb4iiQKxPzJeQaE8jiJZNEVx4RTFBJIf4UNeqCfpAY6o3NaS7rOeFK/VpHqvJsN3Nek+K1C6zkPlOodMv6Uke8wjw3Uuua7zyHefT77HAnJd55DuNJOUQ1PJcJpButMMUh2nkeI4idSj40g7PI40u7Gk7htD0u4xyCxHE7N9AhE7pxBmNZtou6VkRnhSEu5Ore8+KqznU75xAmVrRlG0ZAiFc00o+9qQmq/0qJmlR9lsffK/NiRrtgE5s3XJ/0aHogWGZC4bTp7tBorD/CRnTq5IQ5mQSlK8ikyxZ1ECxliyZLHSNgGxRzE1XilBotSFLBfRNQK+FF0d7XIFmXHxZMXF0wWMoglFSJSzBcyJEvMfXUYBewnkiIkt3aVoUc6WXghEOLoI9e4O+e6BSmnSi+oPU2ISlNLkF3FdTH0RTTWiW11MfpFimkQ5Wtk1c1ysIqhbPHc9Ly9posQeFy292CQKaBTAKIvmzyVpsY/xBe/ePpD06+uX8BL48X3XcPmfxRzpV/z86h1VbY3EFySSlK9ElR2DKiMQZbI78fF2yGL3IIveQUy4BXGRlsgjtpIRvpS86GXkRS0iP3IepbFzqZLNoT5+Nk2Kr2hRzKBVMY2zymlcSp7J9ay5XEyeSUvEZ9QcH0KV7yCqfQZRfWwQNd6m1HsPosVnEK2+g2nzG0KL72Ba/AbTFjCE00HDaTs+RJI4Pn3CnNMnhvJdyEi+D/+M0yFjOBsxiZPBn1PlaU6ugyZZtmrk2A4kx0aTFCs1ZJa9Ue3RIN3WiMxDZqTam5KwT594a13ke7VQWKmj2q+Far82yv060jUxkjB+vx4qWxMSxDxra32yjpqTc3QI2UcGk3d0CNU+Y8myMyBtnya5tjrkHtQi9+BA0g5qoDiggfKABon7NFBZDUBlpU7C7oGo9miRuFefpH3GJO4zInZnf6J39idip8h0HEjILg2Cd2oStH0gAVv7ErC5NwGbexGwSY0TWzQJ3KqNvxhXKGZxr1PHWZSoV6tjt0INm2X92besqxlmz/J+UnPMzkW92LW4DzsX9sJqcV+sl6qxZ1Ef9i3tz+4Fn7JvaT8Oip9docbBZQIoe2O18GMJHAU87hMAurQ/O5aoSdq1dAA7FvTGakEvbBf3xmV5b46t6kXYJjWyD+pz+thgLgaZcUtqNBnM7XBT2v1NuOpnzhX/kVw6PpqLJ0ZyKciAyyG6tEfqS07j3UQT7oru50RDHiQa8jDRgEcqQ+4lmtCZOIg7KlM6lcZ0Kgwl3Yk35I7cgDsyQ+7KjbijMKJDaSCVuW/GGNEeYsCV47pcOKZOR4g292J1eBCvyYN4Ne4nGPBQNYhHqsE8UBlxV6HBXaUa91Qa0p7Ijoix3AiayaXgaZwP+YJL/tO47D2Dq8em0RE8hYeKKTxMnMBj1Rfcj5nIvdDPeRM3njeyIfwSr8Mvst4Q3wfi1Xkfqc0vIYa8Pm7K6+PmPA5ZzP3g3TwIcuNpaBwvwzJ5EZrFi7B0XoQk8cRfwUPveB55HuKxx1weuc/isfuXPHEfx1P3ETxxGcxTZ2OeHTXm6WFDnh814IWXBq98NHh5bACvjvXndYAabwL78zZUjZ+jBvA6qj+vY9R4K9PkdYwGb2O0eROhyc8RuvwUrMOzAG0e++nyyM+AB76GPPQz5VGAOU+DxvDQbzR3vEZz22sst46N58axsVz1GsnVY8O5cmwo17zNaD9mRrv/UK4EDueHwGGcDRrDt0ETOBc1l8uytVyM2cwFxQbOJ67iQsoK2rOWcT1/PtcKpnOj5HPuVI/mbv0Q7jQYcrtBn5uNRnQ0mtJRP5jb9ebcaRzOvcYR3GkQ95hyt8mY+83G3Gscwr0mc+41m3G3yZTOJkNuN+lxq1mXm6263GzT5UabHrfadLlzUo+7pw25860hnWdMuHXGlI4zZnR8N4z200O5eno410+P5ebJL7na+jmX2j7jXNtozraM4tuGUZxpGMvZhvGca5jE+cZJnGkexKlmU1qbRtDcOIn6htk0NC2nsm4tRVXrKa7dSmGtBcU11pTXOFFRc5SKKhcqq9ypqvaiosKb6ho/autPUFN7gpr6YKrro6iqj6OmKZmqxkyKqjIpqi2guL6E4oZSCuqLyanJJ6shi6ymTLKbcshtzCO/oZDCxmJKm8sobSylrL6IsvpCKmtk1FV5UF12mKoSK6pLt1BTuoqqwnnUFHxNVc4MarJn0JDzDfVpKyhP2cb175Pg3R3ei7GAUji3COB+KZ2/e/eK97+I8/+v0G7x+X8T3P3zK97/kz54/+tb/l/p1+6/zbu38O4Nzx/eoSw/E5UEhWGoooJJiAgiISKExCjhLArnMUJaxXGqrDvAWxbddT06gqToSJJjorpLgV0NCD0OY88q7TETpUIBkt1lxZ4v+B647NkLKeBCOFdi7XGdfoOPf5ow0vX5780Vf7y/x6USq3CqxGc9eYCiXJqXJBpuRKyOSpIAkqzEWLITo8lMCCE15hjKkMMkhdiRdHwvKh9LlJ4bUHqsI9VtNXle68jxWEOx3wbyvFaS6baIDNd5ZLoLzSXHax653jPIcDcnw20kac5jST70OSqb8aj2jSdl3ziy948lZ+8IUi2MSdgxGpnVFygdF5Dlu52iEFty3HeQabWE9KWfUzzLlOavDGmcpk/dV0bUzNGj4uuB1MweSNMcfRoXDKd42ZdUOu8jP8KfdGUsSYp4UpQqkhOUJMYrSFQkkJyQSGK8ElW8uKbqciBj48iUYnXkJMbJSJQrpHu69joqyZAL2EwgPTaBtDglaXEK0mUJpMuFunMYRZlYjOdTCqD7vVmmp2lGrOmisUV0nCeKwPNEabZ0dqIIR++SyL0U6prCI7rOu3IwRRST+LlMpfj5Pyqe9ATRnCOif2SSUrufr+TYaJJio0iKi5b08uE9CQLfv37Fr2+6xI/P4MdXvP/pLdLx65e8ffsLb0RkwutO+PEW3z55R95dKL5xn7xLt8g6c4nUxtMkldeSVFiIMjOZiNggQiO8iQh3If7ENlJCt5ERtpX04DVkBi2mMGwhlTHzqI75iuqoL6mKmEhL6Ai+DzfnTKQ5reGDaYseSmv0UJrCB1MbaEytvwENAYa0BAzitN8wvgsYwXcnRvFd0ChOHh/G2YixnIudwHn5JC7ET+Ki4v+S955RVZ/ruveX993j7JKVGMWuFLFiS9GoMRqNvWGv2FHsIip2sQAC0pHeZu9zApNeJnUCIiD23rFriprEnt87njllxZW99hn743v2+XCP599gmEE+/MZ139d1j+B87EjOxoygIXIoFSFfkntwAEqfnkg2uaLx7YFhryO5AV0oOuiKZV9fCvf0InOrE7rNnTD4dCFzuzPGrU6YfFwwejtj8nFCt80BtXcbFN4OyLd0QLa1C4kbOxIvjDGbXYjzdiVygzMJ3t1J9elN8uaepG7uhW7Pl8i9u6PY2AX9li6YfNqTt7Mjmr1diN3XhaS9HZHubId6mwO6zW3Qrm2DaaMTGZt6o1nTB9mqHqSvaUfqmrakrGlL8pr2JK/tSLLYLrNOzFCK1rUDUctaEb2stW2NYtTytoQvbUeIRzuOeHTg4IJ2+C3oyK7Z7dg1uwPb5nRk05wObPxQ62Y64OXe6s8onjkOtjnHtdM/ZftsB3xnt7Wd22c5sGNOe7YKd7V7G7a4O7BpSis2TW7Fphl/Y9PsT9g8+xN85nzK5un/zsap/4tNU/8X3lP/le0zPmHbtH9nz/R/IXrJv6D0bkV5sAsN0T2pDemKZb8Dlt1dKd3pRtmObyjfMRzrzt6U+nal6oAzZ+L6cl01kDv6vjww9OCpwYnn+s78ru3ET9pu3NP04ImhN0+N3Xmqd+Gx2pFHSkceyZ15LHXlibQnj2XdeagUphgnHigcuSfvwl1pZ+7KOnIrrS13ZZ24r+jMQ5UjD2UuPJK58liUvBtPRMlceCJ14nG6I4/SuvIwtTOP0rvanj21Pe/CY0knfpJ35leNI6+N3Xild+Q3TUeeq9ryTNOaF9q2/K7rwEtdJ35XdeRXeQd+lbTnRUo7niW04beUDryS9uadaghv5KN4emw0zcGTuRWwiDsBG3kQfIAfI6J5GhbHjyF+/BS4kl/8l/PCfwm/Hp7Lq8PTeHVwNK/9vuKtXy/+OODEe/8uPA914kV4V15EduLXqPa8iGnD8+jWPItuw/OYjryIceKXaGeeRXXnWUQvfgnvw/PwfjwL7cezsH48E3AY1osnAhjDHXkc1p2HQf15fHQAP4f352mYG0/D+/E04iueRA/nfsQo7oSO43bYRK6HDuNi4GDO+w/mYvBQrkYO51LMEM7GDOVM7GgupMziavpKrslWcU25iuvqVVzXeXLTtJIbGUu5mb2Y5sJl3Cr04E7xIu5UTON67VfcPPE1N2sHcqumP83H+/Ggrj8PT/TlQW0vHtX14mlDL243deDO6fY0N3XkUVNXHjU68bjeiccNzjxscOZ+vRMPGpy4d7ILd0914v6ZLtw904lbJztxq9GR5qZe3Groy426L7l1YijNdd/y+PhQ7tV/xY2TA7l06gvOnhrE6cbhnD0+gks1w7lRPYQ71i+5UD2S09WjOFXzPU21o6ivHkmDqKqRNJSPoKF0BI2WkRyvHkplw9dU1A2hqvp7qqsmU10xF2v5Mqzla6gs30Bp6UZKin0ozT9AWUmITX0stKRiyktDn68iw2IkuyKb7KoczBXZ5FqzyK3OIKfGRG6NiZzaTLJrszHXFmCuLSOjugpjZTWGKgsGazbGqhwMZWZMFgNZFik5liiyi3eRXbyCXMtM8sumklEym6zCVVy+kg5vL9myGHnzM7x5blvr/PbtG16/+4P3Nq6yi3H/bCFLy7P/1iroDyuj/38HjEXZJhTJoh0diyLRDozSuCjk8TEoEo6hSIxFmRSLKlnMMn4wvYjZMNHu+yfA2GKIaVEdbecHJ+vfYfFDC1uAZAswCri0t7TF3JqIUBGr3+ygJ2BPXLeUHQbFTuk/n38MiB+DoADClvtstZqPqwUWW74RMCJgJ0spnNApZMvjyJVFkS8No0ASQmF6IIVph8iI2kZW1FYkB5aTvGchyoCVqI4sRx20DHXQUmT+C5AcmoP0wDQku0cg2zMa+Z7xyHZPRLZjPNKtPyDzHoZqyyC03gNQruuOZHV3ZBsGIvEeisR3LMnbJqDZM5PyI8s5cWAx1jVjqPIYTIl7X3LGu2Ce1JW8aV0omd6VUncXiqe5YZw5BIu/N1mxARikx2zxSKItb9/YIzb52Df3GEREUnoSOjHfJxTcFCmZqQpM6Up0ErEbXIlWrkCrkKG3wZ99e4qAeEO6CGAX7uUPSqNtLtI+U2iHRTsw2gFPQN6f9TE8moTaKNYFqjW2EpBoUggjlIhdUthil2yZnR8gUnxvFP+Wv5QAxgylgFERB5SGUf7nykCb4i2zg+SLp/8EGH//BX7/lfcvX4O4fvmCV6/f8PLVSzswvryP9c5zJBdfobn8HN2VF2Rc/ZWsy88wn39M3vn7ZDVcRFNeg7KoGHlOFkp5DCpJKFrZUYyKIDIUh8lR+ZGr3EVm+kYMCSswxC/DHD+HgkR3CpPdKUp3pzBlEnnxo8iL+ZbCqCGUhH1FSXB/m9JYF+ZKQ3RvasN7UhHcncqQ3uQd6EbmHif0O7ui3tYF6ZaOxPh2J2hzF/zXtiV4fUcStvUhbeuXaLcPoXDfdxTv6k/Vvt4U7elB9p6eZO/tSdaubhh3dMXo25mMHV0w73QkY3tXTFu7kLmtG9otPVFu7kXaBjfi1vYjbPUXBK4egv/a0RzaOIn9m6axe707PptmsHGDO16rJrDc43uWzB3G0jmDWLNwMNtXDmPv2mHsWzOYA6sH4796MIGeA4j26o10U090Pt3Qb+6IdnNb5Os/I33t35BtbINiQ0dSVzuQ6tWO9PUdSV/fiSSv9raK82xDzLLPiPNsTdxKB2JXtuXYyrZErRAO7naELe9A4OJ2+IuZxvkO7J/flp1CKZzXHp+57dk808E2t+gt5hTntMN7lv1ezDIKhVGoixtnfMbmmZ/jM8cB71n2OceN0z9HlPhezD5umv4Z3uI7kfHo/inrJ/0b6yb+K5un/s1mktk48d8QtWnKp2xwb4Xv7E8JWdEK2dZ25OxpS8W+1hzf8xl12/+dhi3/xumtn3FyV1eO7+hEla8D1r0ONB115FpyH25L3bgt5iBThQu6p60VfVPagwfavjw19eVHU28e6brxQONsc0w/VApVsgePVD14KNzXcmfuyZz+XuL+F2MfXmT156muJ4/UrjxS9uKRojePFOIU1ZNH8h48knfnocyVh1JX7otWucSZh+JMc+J+ahcbQP4oc+SZ0pnf1C78pnLid5Ujv6sdeantyjtTN94ZXHirdeG91pVXMmd+T3fi9zQnfk9x4o3Eld/0/4vfs/5ffjd/wguTAy9MLrww9uOZfhA/a4fzk3YUj1WjeJQ8kfth07hzZBKPQmbwOGgGjwOm8fTQZJ4HTuGF/zh+PTyKl/6jebN/PK/3j+W13w+8OTiKt/4jeHV4CC/9v+Gl/2BeBogaxG+h/XgR7sbz0AE8Cx7Ez0e+5afAUfwUMIan/uN47D+eh4fH8yjgW34M6cPPIb35OaQnT4NceRLcg6eh/Xkc/g33w76jWWzICZ3EveAF3PD/wdamPu/flfMBTlw88g1XQ6dyM2oRN48t4kbcHC7HLeFigieXkj25mubJNYkn16QruKX25En2Bp7krbfVg0IfrpX4caPMj2ul+zlfsINzxb5cse7jfOUuzlT4crZqB2cqt3G6dAnnKxZxsWIBV6rmctU6g6vWyVw9Po5rjT9w7fRIrpwZzvXTw7l9+juazw2j+fwgbp8bwO3zfbhzoRc3z7ly81x3rp9x5UpDD243Dub6yf5cPtWTsyedaTrpzNlTbpyu78vp4725UNeL6429uNI0iPONgzlT/w2nGr6lsf476k+M4ETdSOpqR3KiZgQnrN9RWz2W6trJVFdPpNY6njrrWE5Yx1JfM4YTNWOorRlNlfV7yipHYKkcRUnVJEqqF1JoXYO5bCu6wj0YCgPJKI4kyxKPuTSRvAoNhVUmimoyKKwxkWc1kldtJteaS05VEXk1lWRXVZFRUYa+oghtaREZ5WVkllowFeeRUWjEXCwntzSRgvIoCipCyLbsJbvwCJcvF9rHlV4LhfEFvBU7pZ/z9t1vvHn3yrbOuQUK/3fn/7HA+MvjexSaDciTYlF+BIyyuGhk8QIe7cAo1EYxE9ZiehGQIe7V/wQYW9TEj4GxxSTTAoxiBrLl/T9Co3313McKo4C9P8HQ7s5tAT3x3NbulH5od37YY9zyvsV40QKM4r7lWcs3Laf9nY4spRazUk22UkWOUk6eUkK+Io0CRQoF8kTyZXHky46RnR6JKSkEQ8IRjEmBZKUHY0rxt21jMSQfQB23C030dszR28mK2kZGxDaMYVswHF1vi/eR7plG0pZviV/fj5RNfdBvHYBehJPvGIJh/yikvsNR7R6DdsdYDD5jMXuPo8hnImWbJ2DdNI7Sdd+Ru6Qf5nmumGe5kjnLDfWCoRQGrMcUvQdDWhAZqSFkpoViSgnBKOY4k4MwJIkzGH3iEXTxgbYzIzEFc4qSbKnaFnFkkMtte6x1ynT0qjT0SrGrO9kGZTaTkjAqiba0TfG1zw/a5gqFuigXSqM9x/FjWBTXthlVMZcoxgvkMkQ0UYuqaDtFSHoLNNryOu3B6Rm25wIkJX8pqU1xNIp5RrnEpjYKcLTtlRZzjkoZGSq7MvnrUxGH8Cv/oDC+FJD4K2+F4+33n+Hlc169es0rAYy/34PfH5J96i4BlvsElj0k0PKAsKqnJNS/QNL0O2n1PyFreISy8T6apma0DdfJqT6FPKuIyFQFofEpJMmVZBUWUFxZSnlNKdbjpdScKKei2kR+URJ6YwhGYyBZxgNkqraRkbYaU+wCTGHuZIZMIjd0JKUxfSmP/YLSY19TemwYtemTqE6dRmXyDEriZpAdPgW1/zh8D69hzYE1rPNbwYa9Hmzbuxi/vUsJ3LWQmD1zSNg5hrRdQ0n16WVzMZv2u5FzuK8tlzHbTwBoV4zbO2Dc1gHj1g7ohFHFux+Sjf2JW/sFR1cN5sDKEWxa9D2rPSaz1GMWcxfOY+qcuYxbuJAxHosYt2gR4xcsYNKCBUyeN4dp82Ywe6E7Hsums3SFO2sWjGXr9GHsmf0NgQsHEr2sN0meTqStbkf62s9I8vpXEtf8C5JNn6Le2BnF+o5IvNqStrotMjHjuKY9iZ6tiV/RigTPz0n2ciBOuK9XtCZhVVsSbOaZdrY4nyjP9kR4tuPoiraErGhr24O9d0E79i9qz+55Duya48Cuue3wndUG35kO+ApXtHsbtk5vjc+CtmyZ3xbveW1sM4+b57Zhw+xW2M5Zrdgo5h/ntMZ7Riu2zWjNtumfs3V6K7ZM+4zNUz5h85S/2aBx46T/YNPkT9gw9XO8pnVgw3RhpPmcfQs/I2jpJzaDjHqrA1k7HSjc25aqQ51p3NuZpt2daNzdkRO7OlC3uz0nDzpx6ogrJ4O70xDsyukoN85E9+B0pCMX47txKcGJu6pePDL05oGuO/dt6qML9z7E8oionXsyF+5KnW11X96NR6qetvrF2J/npi94ounDI3V/Hqj7c1/Vj3uKvtyVixnJP+uubV6yN/dlvWzQel/SnXupLjxMc+FJejd+krjyi6Qbz9Jd+FXqyitlL96qevFO3Zv3Gjfeq/ryTt6HV2m9eJHYnefx3XkW250X8T35Ud6Bp7r2/GjowlO9sy2n8pGuDw91bjzQ9+OhsT8PMwby1PAdP6sn8UQ6kYfJU7gX605zxCzuhs2nOXgh90MW8yBkCY8CPXjhN4ffDszl94Pz+O3gXH49OIvnh6byImAiv/iP4pfA4bwIHsYvof35JaIfv0R8xY+hQ/gxbBQ/hk3gUchk7gVO4e4Rd+4emc7dgHHcPzyUh4HDeBg4lEdB3/I45HseHR3H/dCp3A2fS3PUUu5GbeBpeBwPQg9wM2gFVwKncT14NlcDvLh5ZC+3gwO4GbyPm2HeXI5ay/ljXlyI9eJS3GouJ6zmUrwnVxJXcUuyljuytdxVrOOWyptLul1cydjH1ZyDnMnaw6m8/VyuDeVCXRgN1Uc4Xh3AieMhNBYl01iQQkN+HA35UZwsCaOu+DAZqqRPAAAgAElEQVS1pfuoqdpNdd0Oyo/7UFfrzanajTTVrqGpdhkna+fTdGImpxqmcrJuHOdOTeTCmYlcOD2JK6fcudz0A5dPD+Hiqf5cPNWXi00DuXLmG66cGcKl019z6cwXXBbA2DCE0ye+o+nEeE7UTaHm+HSsx2dSdXwWVcdnUlkzjUrrDKxVs6m2unPcOoET1tE0WL+jsXo4jTUjbMrk8arvsVaOpMz6HcUVoyismEx++RzMlsUYClZgzPcio2A9WYWbyCn2Jrt4L+aSg2RbDpJTdpjcigDyqkLIqQglpyKSwpok8qqSyK6Uk1mRganMRE5VHjmVBWSV5pNdWkhueYmtcsqKyLHkkF8qJ69Iy5XL5/jjzTt4/R7eCiXxOX+8F6Hdz3j7/jf+sOVb/w9WGAUwFmTpkSWK+UUBhx9a0gIWPwCjUBfF/KJQF20Ko1AZP1yLdvR/akl/UA9bgPDvCuMHF7VQEv8KlR9Do4CQ/xoY/9Fc8SdI/mmUEHDYAogtMCjOv8Ki+OZjeBQt6myVwV5KAzkqUTrMCjVmhYochYpclYp8tdjmItqqYmYyHbNWTqZaYttXnaVJw6xNI0OdRKYmiVxNCsXyVIpkKRRIE8mTxJKbHkFuSiBZcb4oApeQuHMCSSJkfMtgVNuHot87ApPf9+j9RpJxeBzGgxPQ7p2AdOsYpFsnoN8+hZwd0zBvG49p43ByN35L0eaR5G34nozNk9Hu8yD54AriA7xQhnqjDvdBFbYF5dHNKENFeaMK24w8ZCOy4A1oInzIiI0iMyEJc1oq2TIxDpCMXpaMTpGMTikqBY0iBb1cvPvY+CJmVj84lW0zqGIlZCq2DSyiBf2X+lhhtF8LmBPt5pb6swXdojTa45eE8ijHIGJ0Pi4bmIpw8XQ7LMoliJZ0S+xOpvg7qRWYlDL+OTA+451YB/j6DbwUwPjM1o5+/foV/HoXfn2IovwiG5TnWCu/wFrZRTZrruFrvMXujNvsy7rFodybHCm8QVjZbeKq76KuuY+u9iFq610UFTfRVTdjPvmEogvPKb30gvIrv1F57SWlVx5RdPE6hecvYb12hYYbF6g7V0NZVQbZGbHoJYcxpOwjK82bPOlsTEnu6OJnoEuYhzF5GYXabeQotqOM3cCxwKWE7FvEnK0HmbTVH/cdfszYsZP5O31ZuGUDyzZ74r1zBVu3u+Pj/R0H1vUh3rsn8j39UezqiWxbV5TbO2Hc3RWDbyeydjmSsaMrSuF69u5B6sZexKzrS/Car9jvNYJ1i0eyxGMiC5fNZb7ncqYvX8HU5SuZvHQZ7stWMGfFSmYvXsKsBQuYt3AuixfPZfGSmSxe7M66eaPZNfNr/OZ8ReC8voQtcCVqYWeiF7YhdsnnHBPZjkv+ZovgkXt1QL2+CwqvDsi92qHb3BX1hk5IBUB6OSBZ1wHphk6krmlH8moHW6WsbUvahg5IvDuTtqkjKZs7krKlI8lbOhK52oGgpW0JWtKOI4vbEejRnoBFHTi8oD0BCzsTuKgrfrPbs3uGg327zKK2+IjVhPM+Z+sCEdHzGT7zW9tqy/zP2bawjQ08/ea1Q9S+uQ7snevA7rlt2Dm7NdtmtWLrzM/YMv0TNk37hE3ThXGmNZtmCIWyNVtmt8Jn7qfs9PiMA6s+J8ynA2n7XSjb04nqHe05vrMzDbucqdvWlWqfLlRvd6ZqVzcq9na3bfOpOdSNE4e6cvpoNxqOdORKgiv3VW480rtxX9eTZo0LdzRONNta0d14oPizhPpoVx578FjVi6daN55q+3JPNYBm5QBuyftxQ+rGtfQ+XJe4cV3aUn25Lu3LLYkbzRI37kr6cDu5B7cTu9Gc0I0Hia48jHflUVw3fkzowfOUPvyW7MZvSW68TOnPy+T+vIhz46eoXrb27pPwXjyNdOPn6AHci/+CuymDuS8Zxn3Zt9yVDuWO5BvuyAfTrBpEs+ZL7hm/4knWcJ7nTOBZ1iR+Ns3gmcmDX3SePEhfya2EVdxN2sjdxC3cjlnHo6iFPIpcxMOIpTwIX8798OU0hy3kfvRcbkdO4nb0aJux53HCUH5K/pafUr/ncfL3PEkbz2PJZO6nTuZO0gSaUydzO3kiN2OncydiMXciF3H96Dyuhy7gethiLoYs5XLEeq7F7+Ra0kEuJwRzO0HHjTgJ1+NjuZEYztW4o1yKCuVieDgXw0K4GH6AS1HbOXNsHU2xnjTFreJ0nCdn4j05G+fJuVhPzset5EK8J5cSVnE50ZMLicu5kOrJRcVaTivXclKznnP5uzhX5kdd8W6qi3dRXxVAdV4SNbkSavOl1BRIqCtXYi2TYymVUlgho6BWRZZVQWGlhNKKZCxl8VjKYyiviqSyOpwKazBllf5U1gRgPR5IXd1h6q1bqatYTmPFDJrKf+BC1SiuVI/jer07VxrcOXtiEqcbJnKuZhxnrZM5XT2Xk9We1FRupLJqG+XVuyiv3U3Z8R1Yan0os66i0rqA6urZ1NVOpL72expqhlJf/Q2NNQIcx1JfNZHayslUVk2mtGwKxWXTKSydTW7JXMyFc8gunEl2gTu5BVPIK5hEVuF0MgtnklEwk6yi2WRb5mEumU9W8UKySpaQW76KnLLVZJfuwGwJIbs0lPyqGAqsieRVpZFXpSavKoucikLMZaWYLaXkWwrIKyzm8uU79mm+12C7+OM5/PEzf/zxC+//+PV/PjD+/Pge+Zk6pEJJ/BgYE2KQxUfboFGZaAdGMcMowFG0pkXZ7//zDKNtdiwlCfVH9fcZR2F0+WCIaTHNiO8FVP4JjXZHdUtLuqUtLU4Bk3bX7Ic8wA8xLjZThK09/XE+4J/gaG9Da2zt6BZwtEOlWOknvlOSoxFbXERpyVJoyRTZkDI1mUodJoXIiNTYziy1wRb1Y1Dr0KvUmLQ69Go1Ro0ao1aFSafBpBOniiythhyFlmyF1g6eShXZYtuLPIlcxTHyFeHkph3GGLMd9ZEVJPlOJWX7OGS7fkDnNwbDoXEY/CdhODID5eHZqIM80AQuQXN4ERq/ORj2TSdr7zSy907DtGsK5sMeyPwWkR7oSVrQauSiVR60Gk2wF5qQNeiOrkF5RDxbgSxgKfKApRgi1qAJ240ydD/qyAMYEoIwpUVglMRgkCWgl6eglUtQy2Robe1nMS5gd7jb4P/D39TW/pWKGVXxN06xBX0LU83HJSBRKI220HPRYrapjPa5xRZl0dCyCeiD0ijuDTIBi1KbwikUxI9LLwD3wxyjVpJqn2dsgUYxYiCMT3LpPwVGEeL95vXvvHzzETC+esWbV6/ghVAYnyKxXGSt5Czr0s+xLu08GyQX2CS9iLf0Alvk59iqOIu3tJ5N6dX4yGvZq2gkwHCeo+ZrhOfe5Kj5JmF5zcSUPCK29EcSKp6RbP2V9BO/oDz9DOOl3ym6/ZbKe2+puvUCy/m7GMrqkGXmIzOaURhVpKmCCIzwYcve5SxbP5vJ88Ywce54pi6axoR5UxkzewqTFs1h9Ly1fDd7FSPnL+P7hQsZv3QJYxfOY+Ki2cz1nMMCz/Es3/ADuzcNI9pnEHFbvyBmQ3fSt/VEs7sn6m1OaHy6otvqhH6rM8LFnLbJgWTvTsR5OxO+qSf+6/uze+03bPb6Dp8t7uzZv5Idfl7s3L6Y9Ssmsn7JOHaunsrWxWPw9RjN7iWj2eMxgm1zB7FjwWD2L3QjYEEXghc5ErnIkZiFXYia04HQaW0Ic+9A5CwnIme5ED3bifTlHZB6dkS2sh3ylW1QrW6LcVMXDN5d0W7ugnpzVzRbXJBv6IR8YydU3l3QbHNEu8MJ3U5H1Ds6o9nVGd2+ruj2dSFtS3uOebUjfPnnRCxvQ9SK9kSt6Ejksk5Er3AibnUPopa5EL7Umf0ebdm9oDV7Fjmwf0k7/Ja2Y/fCz9k5/1P2L3Hg0Ir2HPbsQJDIixSrFUULfIkDgUvbErCsLf7L2nJgWRv2LW6F77z/YNvsf2HX3P+HXfP+jV2LWrNrcWe2L3Zk+zIXtiztjM/y9mxf1Za9ax2QbGmHYWsnCna6UrW3L7U7+1Ln68Zx395U+/agwtcFi68T5du6UrvDidOHe9FwwMm2O/p6fE9+NgziqX4AD7U9uafuxj0BjGKuUeXCI7VQFl14qBQbYVx4JIw0aleeaMScYzfuqAZwUzGQa9J+XE5z42KqG+dTenMupTdnRSX34WyKGxeSe3M1pQ/XU9y4Et+DC1HOXAh34nKYM1ePOnMt2JkbR7txJ7QH94J78Ci0Nw9CenHvSE/uHunF/SA3bvv3ojmwLw+Cv+DR0UHcChvBjfDR3Ioaw+3YcdyK/YHbiaO5mzaKe9IR3BEAKR/Mfc0wHupG0qz8jge68fxinssz81J+Ma/mZ/MGnuds5ZdsX55mbeFxgRfNmZ5c06zmsnI9V1VbuKHfzu0MHy7rVnBBN5crGbO4b5rNj5nzeZo9n7sZM7mbM5M7+TO4VTCVO5apPLTOpLl8CjdzV3LLeJSrmgCaUnZTn7iTuoTd1CUepF4SxhldCucyVJwyKWkyJ1GUEo4lJZkTWhM1KjWlaaFYUrZTlraSavlCahWzqZUuoCbdg5q0RdSkLKQmaQHHkxdxIsmD+kQPGhIX05DgwZm4BVyNncvFmDmcj53P2YSFNMQtoDHFnhtYI/GkWu7Fce0G8nXLsGSvo9qyk9ryQ5yojaaiKpG8MilZZQYyq4swVJeSYbVgtpaQWVmMuaqUvJoq8qqtmCuqyKmsJaeyjuzyOgrLyinNl1JoCqJMtxWregVNhqWc1i2hybCcOsMyarJWUF+yljPFqzhXsolz5fs5XRlObWkilRaJLf6mzKqmtFpOsTWVEusBymtWU123lOMNM6hv/IH6hqHU1w+ioX4Y9cdHUWMdQ1XFeMrLJmOxTKbEMpUiizsFxdMoLnPHUjYJS+kYLJbvsBR9Q37xEPJKhtkqt3go2YVDycwfQlbBMHKKR5Bb/D15JaPJK55GXuEiCooXU2BZSkG5JwVVG8iv2kFeVSC5VbHkVUnJr9RTUJpLXlERl6/c4t07ePcW28a8P/54zh9iJZgAR7EM5d1LePv7P5Z49pf6P7Yl/fOju+QY1TaFUZ4YgyIx2qYyirlF++yimG0UJSBRmGLiEAApymaK+cjwIqBPgGGL6vjxaQNGW7iyCFi2Vwsg/v1nPhhnWtTFjwHxT1C0hz2L+xaQFCrjx2UDQcUHI8uHd0JhbJldFGDYcv2xApmtFvAoWttSMpUyMm1bW1SYVEoMSiV6hTgFIOoxaXRkqHVkaQ22ylBrydBoyNRqydSqydTYK0OtxqRUkyHAUqXBoNSgF2sExe8RaxEVMvKUUvJkaWRKEjFLo8lOCSArZiuZoStRHZhB+q6JpO6eTMq+GaQdWoA8dA3KyI3oItejD1qJOcyLrNBVGEJWogtdhS5yI/oYH7SR3mREeqM7uh592AZMkRsxRqxHHbQKXagX6pCVqIKXY4jwQh+1AU34euL3exCzxwNVpC+mlCOY5XFkytLRpsnRpmtt840GAYQflbg3CRf7h9lBkYloGz2wRSXZAbGlHW1vQYs2s1AWRTtaKIv2mcU/FcUP84t/AUa7o1tkRv5jiRlGAZACFkXZYPKDW9+mdArlUyHjtx8fwSsRuPobf7z+UK9e/AUYf+HN69d2YHz5GH59irTyBl5pp/BJb2JbehM+qY1sS2tie9pJdkoa2S09wV5ZLXtlVeyVVbBXbmW/8jj7lHXskdexW17PLkUjO+Un2SE7ia/stK12KZvYo2pkj6Ke/eoG/PWnCM48T1T+NeItt0mrfoiy4WfUDU+RV98mrug8+2QleIWr8PBPxn13JBO3hzDGJ4DRPv6M3HyAaRs3MWPDKmZsXMGszcuZs8mTeWvXsHT9Zlat38yatWtYu2Ypvl6TCFw7jND1Qwj16kvkqm7EeHYmwbMjKas7I9/ginR9d1K8upC83oFoz0+J9GxN4OJW+C9tz8GlThzy7M2BVQPwXdKX3Z5fsW+RKwcXOHFkkTMRS7oR4+FMgoczqUtdSFnclejZrYmb3474xQ7EeHxC1IL/IG5hK+LmtSZ2lgNxMzoRPaUrx9x7EOvel9jpvUlZ2hmllxMKz04oV7ZD7emAfMVnpC//FJlXW7QCFjc6otzcxQ65250x7XYlc283sg92J+dwd7IPu5J/pAfZh50w+Tmi3e1M0rrWRK/4hGOerTi2Uhhm2pDo1ZmUdS4kejmTsNqJ6NWOhK/sbIPBCE/hzBYrDdvbVgOGrXQgyqu9rcI9WxG5+nOOrW9rq+j1bYnZ1J5jQtHc1I5on45E+nTgyIbW+K1vxcEN7fFb15UD61zZv9qVwHW9OLrOlaOr2hO87BNClv4rRzZ145CXI2FrXUla3wv1+l4U+w7EKmZQt3ejzLsdFVsdqNzUCetGZ+q2dqduuzM12zpxLqA79xK/5Bf1YH41fsMTVV+eaHrzWO3CE60zT7QuPBY7p9WOPFR34aGqC481XXmqd+KJzonbSjeuSftyOa0Pl1J7cym9L2eTe3MmxY1TSX2oj+1OY0IvmuJ7cia2OxcTenM50Y1z0T05E+bKudAenA3uzrnA7lw40oPLQb25FdSPe0cHcjfkC5qDv+De0UHcPzqEe8FDuBMwmHtHhtnqTvAwmkOGczd0BM1h39McPpJbYcO5FTmM5thhNMcP5XbCIG4nDuVO8vc0p4ziTtpImmWjua8eyyPDBB5lTOLn/Ok8L57Nb9YlPKxey5PabTyy7uNBRQAPKyK4Xx7Dg8poHlrDuV8dyL1qPx5U7OWJdT8Pq/dztXw7FyrFDvktnK7ewpk6Hy40+nKmdgvHLfsoz43FkhlJjjqYHNVRCvUxFBjiydYlkZelpCDXQE6uGlNxJLq8ZLRZRnSZJRjMZZjz9ZhyAtBleWDKG0Fmfj/yjMMp1k6gVC92IU+l0jCVSt00KrXTqFRPo1I5hUr5ZI5LpnEmdRZNiTNpTJhFY+JcTiYtoDHJg4bkpTQkLac+cQXHE5dRpJpLgWYBxXpPyrK2UZoTQE5GFKYMOXpzPvq8E+iLLqCpqENVXYam1oqq5jhK6wnkFQ3Iyk8jq7iAsuoq6upbZFReodBcRbZKQ4kiFqvEn/q0PZxJ38vJ1D0cT91FlcSXUqkPddptNJj205gdTmOhlPqSTGothdRUlFJtLaOquogKay6WynQsVcFY6w5Q17SJhrMLOHF6DNUnv6T+/JfUX/ga66mBlJ7oQ+XxnpTV9KGooh95li/JLR5CQdEIioq/p7TkBypLfqCi6HvKLOOwWCZQUjKekuIJtioumkhRwXiK8sdSUjQBS9EESgvGUZ4/htK87ynJ/5aS4pFYysdRUj6VgvL5FJStoqDMm8LyfRSWx1FcLufazUbevn/Bu/evePfHr7wXwPj+Obz7Dd6+5f2bl7x/89s/lIDD/zHAKFrS+Rk62wyjUBjtDmm7stjSklYk/jnHKIDxYxOMML2okuzV0pq2AWCKMMX8WTZg/Ch+x96mtquKQmEUJQBSgIYIaf4YGgUYtsCjAMWPYdGuDv65WaSlRf0xQIpru5r4j23plp8V0Gi/FspXqs0pnaFKI0OVToZaSoZajkmtwKhWYlSrMKhVZNjMGirMGrWthOPXrFaRrRX3wsghVgMKIJJhVEkxquUY1Ap0SmEkUaKzQaOeLKWRbLmBHJkRg0qUhgx5KlnpURSmB5GXsJeMCG+0IWtQBq9BG74ZRYwv8rg9GOL3oQjahD5iG9qobUjCNqE4th113E70sXvQx+whM+4AuiixqWYXxmO70cf4Yji2A02kD7KQdUiDvZCFrEV6xANFsAeyI4tI91+IOnQNxmM70cccwBAfjlkiMhjVZAiji0yshxRrIhPRS+wmGqOsZV2fCAT/r4GxBRxFq7pFbRRB7GJGUZhe7Hu5Rfv5g/mlRV2Uyj8olcIN/XF93Iq2A6NoT7fAa4sSKYwy/xUwvn39u83owsufEPX29Ute22YYH8Lr5+hO/YRvVjO+ytP4ypvYIWtil+wku9NP4Cc9gV96FQfTSzksKSFQVoKftIiDCgsHVWUcUlVwWG3loKoKP2UV+xRW9iqq2aeo4aCqhsPKag7KrRyQV3NQUYefsp79qib2ac6wR3eOPcZL7NZfZafqJvsMzRw032e36QYbZadYlVrD0qRy5sfmMysyi0nBGiYeVjEzWMXsoGSm+wUxf/9hPPcfZvVWX9as88Jz8XR8VrmzY+VoDnh+yxGvoYSs6k/4Clcil3bm2NKOxHi0J9qjE9GLHYnycCRoThsOuf+NwNltCJzdlqMLHQmY05mghc4EC0ic7cjhuS4cnNuOoEXtiVzSkYSlHUhb0p70RW2QLmyNZGFrkuf9jeR5n5I4vw1x89oSO8eB+DltiZ/dlriZbYmd0ZZj09sRP6szcTO7ED29I0lLnZGtckW7xhXDWmc0K9shW/op0hWfk7y0FdGL/kb4wr8RteQ/iF76bxxb9u8ken1mUxdzD/ciX6xADHajMuoL6hK/oT7lW2qThlKTOJTymEHo9zsTv/ZTjq3+GwlrW5O2uSOSLcJA5EjKekcSvDqR4NWR1A1dUG13RS5UV18X1DtcUPk62Uqxqyvq/Y7oDnVDfdAZpZ8TCj9HNP6uGEN6ow/qhTaoJ2kBPQna1519213ZuNaFFSu6s2zlQDy9hrNi5XcsWTIUj4WDWLzwKxYu7sf8eT2YN60Ly6Z2YvX4VhxZ5Ih0XXeyvF0o3tKRMh8Hyjd1oXSdM6XrnCjb6Ez5Zkcqtzli3dmFk4dduHGsH/dSv+ShfKDNzPJQ0QMxu/hAIVYICmOMI/eVnXkgInNU7bmnaMcdeU9uSnpzLa0nV9N6cTVdgGMfLqT24XRSL07EuFAX042GY640RHWjPrIbJ6N7cjq6D6ej+3JaxDqFiRrA2fAvuRQ5iLtxw3kmm8TPaRN4FDeaBzGjeRw7jusBQ7iw9wsu+w3m4t6vuLF/GNf3fsu1vcO5eWA0dwMn0nxkIneOjOdOyDjuhI7lTtgP3IkUET6jaI4dwe24IdxOHkSz5CvuKgZyS9GHu7q+PMwcwE+FQ3mY/wNPiqbys2URv1hW81PxRp6X+fJrxS5+rdrFb1ZfXli38qR6P08bQ3lyJoabjVFcbornZF0iNdZUrBUKKku1FJoVmDNUmPMyMBjVZJi0ZGboyTTqMekNaDUGdHozOmMOKn0OckMJEkMZ6QYr6fp60nXnUBrPkpVfQ05ROubiDViOz6C2Zjx15aOwFg2nIm8YlfnfUlM4ghNin3PJWBpFFY+hvmgUdYUjqcsfSV3e95zIHU19zg80mMfSmDmBBtME6g3jqdONw2qaYAulrsoSGYNzqTAvoThrDXnm7Zhz/MnMjyGzOBVdWQGqinpUFSdRVpxCXnEWacV50srPk1J+gdTKS0hqBTReIiOnmkxTNvlaGaXyY9RKwmlIDeWMJJJT0lDqJYepk+2nRroDq2w3FbIDlCpDKDPEUZqZiiVbSmmegopCJVaLiqoyDeWlCsos8ZSXHqGyYidVVeuptC6ntt6ThjPrqWn0otS6gNraSdQed6e0XLSeJ5OTP42cPHcKCqZTmDeFwuxxFOeMpTD/BwoKRlNYMIaSwvGUFk+itHgipYXjsRSMpbx4LBXFY6nMG0eVeTyV2WMoM4+gNHs4ltzvKMobSVH+OIoLZ2ApWUBZ6QosFT6UVfhz42Y+79/f5927Z7x7/xvvP8wt/iHc0W/e/18CjJl6m0tagKE8IQpZvChhevkAjjbji5hxtCuLNoVRRO7YVMcElEnxKBPjbeAowPC/XR8AUpNqj+QR+Xli9kzAor3tLMwUdkBsAcEWWGyByP/qbIHEj6EwS/mn4UU8Fz/b8r7l3qRKw6QWsGgHRpNKgkkpxSSME2olGQIWhRIpYmGUcrJUH8p2LWYixXMR1WMvoVSalOkYVRIMKik6pRSNQopa/HcpBRzqyJBoyZLoUctFadEKOEpPwSxNoEAeT056hC14PCMxkKyUYLQpwSiTgmyGG9XR/WgiD6I4doj0hENI0wJRJgVgSAwkMyGYjJRodPGhGJLCyUiNwJRyFGNKMPrkQLSJh1DH7Sc93JfUw4tJOzgHmf98tMGL0YUsRx+6BnnAGmRHfNDHBJGREG1TQY0yAYrx6NITbOBokIoQ9xSEsmjfuCKAUTiT7cYWu5poN7wISBStZfHO3mIW9/Y5xkyVxhavY4NF0Zb+B1i077L+R1j8CBw/KIwasUtaqIwf5YFqxQiENM3ekv6LwsjLF7x79ZI3NtPLj/D7T7x9JQBSmF4e8u71C1KOP2R9xh18s26wzXQFX/1ldmrOs1vRxB5JHQckVvyl5QRKSzgiLSRQUUCQuohgbYmtQnSltjNIU0ygupgAlf0MUpcQoinlqLqco+oKglVVBCqtHFLU2BTKPap6dmsa2ak5ww7lNVvt0l5nh/YqW5Tn2aw6zQZVE2vkdXhKq1maWsGS2EZWJdazOr6QVeESNkfE4hvkz449m/DzXYzvyqEc8PqC/Su/4tDq4RxZPZhwrwHEre1Nwipn4pZ1JNqjPTFLuhK52ImQ+V0JmtWZA1PacNi9PQEzOnF0vgsH3TtweEYn/MU79w74TevAvtlt8V/YgfDFnYlb0onUxR2QeLQnbUEbkua0IkHUvNYkzOtMwrxuxM11JnZWV2JmdiJ6ZgeiZrYlYkZrYua25di8dkTPbUvEvC4kLemGcnUPjOt6kLneBdP6rihWtSPNsz3Jq7uQ4NWVeC8HYlZ+QuyqT4ld9TeS1rYiZf3npGz4nLRNrVFsa4dxryPZga7khnanKKoPlph+FEW6URjhhvGwI+p9nVDv7YR6X2e0+x3R+Lqi2OqEbEsXFFu7oN/djcwDPcgL7ENBkBu5AT3JCehOTkhvssPcMB/tTUZwDzJDeiGQsUEAACAASURBVGEO7U3W0d5kh7tRED2QotgvyYr6ClnoIBKPDmXHtn7MWezKuAX9+d5jJMMWTmLAzCm4uU/n67kLGLNgNOPmDmPM9K8YM6kPP4zqyKIpXdk6pzNhy0U73oVsH0cy13XCuKojplWdyVrrhHmdE9kbnDBv6EzWunaU7XLiZHBfzkf143p8b24nu3E3vS/3pW48EKYVeXfuyZ24r+jCfWUn7sk72tYLNku6czu9u23v9U1JL25I+tjA8UJKb5piu1Ef48KJaBfqIpypDXPmeER3TkT25kRkXxqiBnAi4gvqI76iIeobmqKHcDria67EjeBGwihuxI3m5jHRdh7N6f1f0rizP+f2D+bcnkFc3DmQS779ubB9AJd2fs11AZAHvuXawWFc8x/KjSNDuRkylFthQ7kTOYQ70YO5E/sFzYn9uJvWmzvprtxMF6sXHbkpd6RZ7cJ9lQsPND14ahzIzxlDeGIYyo+mkfyUOYqfzT/wLGcsz/LG8bB0EY/rN/Pj+X08uODP7UtRnG2Ko642nboaE/XVFmpLyynJzyPLrMWgl5OhV2DWKTBrFORolJjVSrJ1Gsw6DZmi46TIJUOTgUmvwWhQYdCbyDYWUZZbSGVeKlX5WzhVO48rjeO42vAtF2sHc7riC05XfsHZqi85a/2Ks1Vfcc46iIu133Cu7hsa6r+msX4QJ+u/oaluCKdqh9BYMZim8iE0lQ3hpGUIjcVDaMwfQ13OaI7njOJEwVhOFE6iptCdisK5lBQupbB4HQUWb7JLU8goLcFYWoa+1Iqu7ATq8pMoKk4jrTxLetVZ0qznkFSeQlVSg67QQqY5gzy9ijKVnBqZnBPpaZyUJHJaFkWjxJ86yUGsaX5UpPtRJjuIRXmYEk0AReoAClUBWHTBlBuOYjEeo8iUSLFJKLZRVOSEU5l3lIr8YMoLjlJaFIGlOJqykjBqSndQU7abqtLdlBbvpLBgG3l5G8nJXkl21nxyMmeSn+1Obs5ocnJGkJvzPfk5oynIG0tJgR0WLQWjKS8aRUXxSCrzBTC6U545mRLjWCwZYyg1j6EkazQl4syegCV3MqV5UykqnE5JkRc3r6vgj9vw/ldbhM77d28Q9cfbNzaF8Y//GxTGPJPW3pJOEJBoB8Y/W9IiUsfekv77M9GOTrZnNNpUxOREVKKS7POMtlb0R/OLH88yfnxtA0uRlScgMzXJNttoFGvpPswpfgyONjD8uyvX3o5ugcm/ni2w+HG7uWVuscXkIgBRfNfybcu1SS3DpLKXUAftiphdDRNzkpk26NTagqUzlHJbgLQtPNoGjErbcxFMbQuctkXDyMkUbl1bFIwEvSINnTwVtSQJvSzVBlim9HQy0iWoUlNRp6ehkaSjSU9DJ/Zui5k/0eqVi40sQtlLQC+NR592jOzUOLJiY8hIEDOmx5DL45Eq41FJj5GZLt7Ho0uToEpOscUU2X+PiJ1JwShPxCCLwyCPRZUSjip0C5IDS0jeNRvlwfkYj3hgDFqMLnAJ6sAVKIPWogjehDr2ELr0Y+gkwpQRbwNGoTLq0u2bf+ygJoBRZCP+94BRtKJtCqPIYmyJ1mmBRZlQFmXoJTJ0Yk2gCOX+qEQLWiNGHD6cKpG7mCr+f7KPR6hSEhElshhtppf/BIzCNf2SdyJW5zc7ML559Tuv372BN0959fpXdupO8LV/IeNirCzRXGZzzn22ZjWzw3iNnepz+KlOclh5nCNKKyGqSkK1JUQYLEQYSgjTFRGuLyRClC6fcG0u4doce+nyCNfmE6EpIFJVQIQin3BFAUcVRQQrSwjRVXDUZCXUfIIgUxNHjCfx1zfibzhJYOYZ/AyN+Jma2KNvZLfhJHsMTexVXOaQ+jyB2lqC1DmEKRWExIcRFLKDMP9VBO+cSMTukUTtGE3M9nFEbhpC/KYByHz6otzSE8k6R+JWdODYiq5ErRCzfC6EL+xKwMy2BMzuwJF5nQnxcGbvdAd2TGuN77TWbJv2Od6TP8V7Smu2T3Pg4KwORCzsSsKirqQtdiRlQWfiZrcndk4nEhY5k+TRkySPviR4uHFsfg+i5rkSNseJw9McODSlFUGzHAib34Hw+Z0ImtGFmPlOtra2YoUzBi9n5MvaYtjoQr7fIPIOf4v58AiMfv3JOOiGfn9P0rZ0JN1b5EV2tkUNSbw7INnSHplPR1S7OmA80om8SFeKjvWkNLEvdfLBnDaMoEk7nOr0L8mNcEbv3wGDXw/0+13R7HZCs6crGYdcMQd2pyC0F8URfSgM70lBmCu5EW7kRA0kL+oL8qO+oCjma4pjvqYs7huqk7+jIn4oluivKQ7/ErO/G5mhg4nZN4Dt3v1YsWkIIxd8ybce4xgwZxq9Z87j60WrGTlvJiPmTGHk/Cl8M30UgyZ/zYiJfZg+pRurpnfh0CJHUjf0QbrOiTTPtqSv6oBsTVfSV3YmbXlHUpe1J9njc+SebdFv7IRZKJK+Hag/5MrFiH7ciB/IraR+NKe50ZxuD/x+oLQrj7aoHBH6LemG2BAjVg3ekfXmtszNZoK5nNqL80k9OZvUm5NxvTge2Y3ayB7URvWhNro/NdFfYI38kqrIr7FGDcEa9Q0lAb0oOtST8oC+1Bz5ghOBX3Hu6Lc0HRrE6QODOX9wGOf3D+Wa3wCu+/Xhql8fLu/vw2Xbmr0+XAnsbduccjOiN7djRPXhdowbzbFu3Inrxd3kntxN7cHNZBdupLhwPdmVK4muXE1w5l5KJ+6nd+SxvDM/qrvwVNOJH7Vd+FHfhZ+NTjzLdOVFdi+eFvfnac0wfjk9kR8vzub2eQ+uX9jA9Ut+XL8UyY3zaVyoS+N4SRSluf5YzIewGPdTrtuPVe9Hjd6POsMBThj9OG7cx3H9Hk5pD9Bk3MZJ8xoac5fTkL+cMwXruVrszc0iL27lz+JO/vfcKRvIvZq+PKgbwP3j/XjYMMBW9+r7ca/BXs31fbnZ6MbV0/24ekZUf66dGci1M19wqbE/lxsHcqlxIBfrB3C+biDnrMM4WzmUc1XfcN46mDNVgzhtFfufv6Om4gcqyyZRXuZOSelmCi3BFJRFkV+WSm651haAbawoxWCtRVtdj7KqAUllPalVDUjLa1AVl2HKtZBrKqZQns9xdRGnVFmckqZzMjWS48kR1KSGUSMJxio7RKl0F+WKXZTKtlOSto1y6W4qJXspluwlX7aPIsVBSpSHsSgDKFEGUaIJw2KMJl8fQ74pnpKcRCzmIxSbgygrDKfCEkVxUQhFRf5k52wjK2sN5uzlmM0Lyc6egtk8gazMCWRlTCDLNIn87CkU5kymKGc8lryxlOb/QEnOeErM7liyZ1CUOZVC0ySKTBMpyZhISeZ4SrPGUZ4znvLcsRTnDqckdy63L6fCu9vw9jV/vIH3b0W9x6YwikUrH7ITPz5tM43/U2YYf3p4F7NeiSQ+GqkNFiNt0Pj3/EVbBqN9dlE8+3vMzgdgbDGriLlEAX7Kj9rTH88w/jOI/DswfnBai98lTBQfrxEUSqOAuRaIbFEeDR+Ux78qjC3w2AKCH0OjuG4BRfFz4r4FFG3fi3vbrKGYMWxx66rJkItWrApTusgpVJAlE3ut1RiVCgwKOQaRGyi+V6lsp1GhxqAQe7FVGGUqsqQqsmQCUAVApaKXJ6KTxaKVxGCUHiNLFkuW9BjZsljMsjiM0gTUaUkoJVIUMiUyqQq5TI1UqkSaLkMttuekJpCTkoI5NglTfAryxCRS0pNIlv9/7b13lF3FnS761l3v3jvz7thgbIMNFkEghMAej8PY2DNjz7VNNkFIAkQQGGPSgAnGaMgiiSwklNW5pQ5qtULnrG61WmolgnJsxc7dp08OO353fVW7ztl9+rTUsoThzfUfv1W1a9euvKu++oWqNOQv5k0uaVi+cBHys4uRm16AvKwCFPKawMX5KFych8Ili5G/OAsFS0gZqMqYgcrZr6Dw9YeR9udbkffSrSh+YyJK35+M4nduR+FbdyDv7clYNP1hLPhgGrLnvosCci+zyGlcKK7iI4dY6AySu5czHGBke0kuIw/xJsfRrbuo/MrQhWCxSIDFHCzNIpBOH0QEgkt4tFNGGvLSF2LJovmCOA7J9eZzHt8PBxgjISASlecwhggYPaCIWgBGrQ8RI4xHsxrxzceX4KwnC3H+c6X4x9dqcdXMDfh93n68UNGNNyvb8W5FG95btRPvLNuCGcuaMWvFGny0ogkfLW/AnOUNmLuyDnNX1GDu8irMLa7A3OIyzFxWig+KSjGjsAQfFZRibn4J5i5ZiVnZRfgwqxAzcpfiw7wizCpagVnFKzFz2UrMKCrBB0UVmFFcixnLmzC7bBNmlWzGBys2453iTXh75Sa8U7oOb5fWY3pJOd4prcT7q2owY3kdZhbVYHZBOd7LWIy5H/4Zma9ej/nP/BQLnhiH9McvRPrD52ARLY0f/jZm/u4cvDfl2/jw9+dj0X+cj5n3n4337vsG3rr363jz/rPx8r3fxNN3fBWPTvj/8OCtf4/7bvzveOjar+LRX30Fz17zNbw/aRTm3nY+Fkz8Dhbceh7m0JjlpnMxa8IFmHXbBZh55/mYefdovD/5Irw7+RK8PflSvDphNF4ZfxFen3QpXp90GabdcglevuF8TL95FObeORrpUy5Axp3nYNHkszDn9jMw4/Yz8Not/wvTJ5+NhY+PwnJeQ/j2D7Hy9X/EshcvQ/FL4wQtf3Ecqqb/CA3v/wyrCeTSvovVaVegOfP7+KTo59hZ8kvsLPkFdpf/Ozbm/xA180ajfOb5WP7WpWiY91Osz/olWnN+iQ25/4YtBb/A5vx/xeb8n2NT3pVYl/0DVM3+AVZ98AMUv/1dLH3jMhS/eQWKXh2LzD+di48e+Ach7p7/8JnIefgMrHjwf2HpI19B3lPfQNZ/fgcfTb0A7/z5Erz5zPfx8mM/wp/u/T7+cOv3cMNtE/GbyXfjZxMn4qeTJ+Jn99yKX9x1LW66+3/j3rt+imem/BDvPfwzLHjicix64jwsenwUMp64BAsfGY05vxuFGZPPxoeTv46P7jwLc+4+Cxn3fh2F95yJkgfPQc0T56Hx2e+g5cXzhHX1jg8vxP75F+Fo5hh05PDawgvRl30BenMuRHfOaHTx3MVc3iRzOTryvof2wn/CUVpR5/0IB/J+gt05P8b2zB9hy8J/woZ5P0Dr/H/G2jn/jDWzf4o1c36G5nk/x7p5/4yWOT9B84wfoumt76Ppte9h0/QfY8d7/4Y97/wCW1/+CTZP/Sdsf/4K7HhhHHa+OA57pl2BvW9egT1vXYa9747BgZmX4OCc0Wibcz4OzR2Fw/NG4dD8UWib+20cmHsu2uZfgIMLx+DA/CtwYMEP0LbwShxa9HO0p/0z2jP+CUczxuFo5kXoyDsfR3PPwZHF38Sx/HPQVTQKfctHw1f39wiu/2+Ibj8D+uFR6N13HnZu+SY2rD0HLasvwPrV38X62h+ipfLH2Fj9M2yuuBKflF+J7WVXYk/ZlWgr/xnaa/4FXXX/gq76n6O3/kpEqn+AYPV34asbA9+a7yDQehaCrX8PrfUrsJrPAerGAuU/Qqz+CoRbxiGy/nL4my9BqHUswpvGIbR5HIJbxiL48WUIfnoZglsvQXD7+fBv+w5820fBv/NCBPZcDN/ei+E9MAbetrHwHhyLgYOXovvoBeg4dC46Dn4LXYe+hY62b+HI/u+gbc9o7N5xGbZ++o/45JMfYfOWn2LTln/Dxi3XoWXjZDS0PIrqta+gct1clLbkY3nzShQ2lSO7qRFzWnZiduNnSGvchsLGvVhRsRerCnagqXA7Pl66GTsK6rAjZyn2FVXgUEkV9qwoxIbcGWhd8gY25L2CdTnPYW36VGzIeBmtC19Gc8aTaFz8INYsfghNuQ+hMfdB1Oc+gOol96Gy8B6UFd2OkuJJKFlxO8pW3I1VK6agpOQhlJY/gZLKZ1Ba/Rwq615EVd1zKK96GiVlj2HVygexqvgBrCx6ACuWPoCVhQ+ibNnDqCj+AyqW3YfqFVNQu+IuVK26BWVlV6O87FqUrboOZSuuRcWKa1G94hrUrrwKDSW/QlP5v6O58pdCTaCpfCI69mQARgeg2bA1wBKgkYAxAihdxiRwmKy/yGc3oDyR/4s9uNvWYNnyphmahQ/0dqFseRFyFs5H1tzZyF0wT9DiBfOxJInyFnIRJidREp/pL0hLE+FZs2ejMD3dReTykFSY9FNHUZF6x2ce1l1EDltmBoqysrCU1wlmUexIowZe/5YjOFfkvPE9wyTgUMBDuRRxkvsnjSoEx0+c98fnJGIcEc8Jz8+ThhgiHv358o5rgps48Yo6mQevIiRJww1a8rIM8pkGHcKow+E0StEsj+Lh7STS0nc5LXwdIheSRAON5YKWoCg3N05L6edVftnUE8zGipwcLE1LR86cuUibNQuLZs9C1sL5yHO4tgVpi5CfkYW89EzkZ2SiIDMLheT8Lc7FstwcFOXyDmkedp2FlbkLUZwxE8vS3sWyha8j9/2nkPvOw0h/9S6kvTIRyz/8PYpn3CeuSyx84w5kvTQJGa/ciaw3HkTBrOexMuMDlCzmLUBp4J3USwn0xKHfi1GctxjF+UsGU94SLFvCsx5zsCxvsaCixblYmpuDwpxsFOZmS39utnguyM5CflYmlmSmISdtgahn9sL5yFm0ANmL5iM3bSEWpy/C4ow0EWdx+gLkpi8A3SW8VzonA0FPT8LYxTF6sbQILC0Km5xHnskY88GOhRCNhKEZJgI2MD2nAlc+MQsXTs3DuJdW4vuvlOOHL1XgypeqccvMLXi5JoD3mjV8sCaMea0RZDcfQHbjTmTUb0N63VZkNmxDRv1WZDduR27TTmTWf4Z55Rswv6IB8ysqMKekBLOXr8Dc4hWYV7QcH2Tl4vFXXsOkBx7GYy+8ghlZOZhTmI/ZhXmYXZCHjwry8VFBAeYsLcLcomWYU1QsaPbSYswqWo5Zy4rx0fJizF5RjDkrl2PO8mLMKS7GnGXFmLuM8QuRsWQWsuf9Ce+9MB7THv4xPnjs+5j7+OVY8NgYzHvkAsx84Dy8e9+38NYUHjvzLbxBuvvbeHPKeXj93vMwdcKZmDrpLDx721n404Qz8B83/j0euPr/xUNX/Xc8ftX/wPQ7zsU7E87BrInn4qMJ52LObaPw/k1n44Px38LsSedj1vgL8M74i/HazaPx7qSLMeeu0Zh1+3mYNmk0Hpz8L5jyxEO49/00XDOrGr95uwg3vZ2NO9/8CFP+cyp+/8hkPHHfVXjujh9h2i1j8PYtF+Ldiedj5p0XIv3+S7DkD6ORdfc3kHPXGci68x8wf+L/wJzb/g7z7joDCx/8OtKf/gay/nwOlr16MZa/PgZLX7kQRdMuQv6Lo5D34igsfv48ZD5zNjKfPAcLH/0a5v3hK5hz399h/r1/hzl3/Ddk3/8PWP7YOSh94lyseuwc5P7hTKQ/cIa4YpHXLGb+4UxkP3gWch/6OrIeOBOZvz9DUNb9X0XO/V9B9u+/gqwHvoqMP5yBtAe/hoxHzhYHkuf88ULkPTUGaY9eiA+e+gGm3jsGT06+BE9NHocn7vguHp9wGZ6edBleufcfMf3338P0+8binSnn4b27zsIH93wTGY+PwaJHL8Ls+7+NWfedjZn3fR0z7/0aZt57JmZPORPpd52JjHvORM79X0PhI9/AKnHH9YVY/dr5WPvW+dj04Whsp9g6/SJ0ZV2InpzR6F18EbpzLkBX7ih0Lx6F7iWj0JP/HfQWjEJ74SU4VHg5DpIKLkdb/uXYnzcOu3PHYkfWJdiWcTG2ZV6CzzIuxZqPLsTaORdj3ZwxWD/7UmyYeSk2zRiLdW+Nxsfvj8OeOT/Grlk/RNu7Y3D0vUtw+J3ROPLuxTjy3mgceX80jn4wGu0fXoyu2WPQM28s+tJGoy/7O+jPHoV+ujmj4Mk9H9680fAXXIpAwWXw51+Ggfyx6Ft6KXqXXoKewtHoLrwQ3YXn41DWN3E452xBB7O+gfa8c3Gg+n+ie+tXoXdeBAyMhekZg2jPGHiPjEH7jtE4sOli7GsdiwPrL8Ph1ktxeN0YHGkeg6ONl6K94VJ01IxBT/Vl6K8eB2/NdxGo+R60qiugVV2OWPU4xGrGIlZ7CWK1F0OrvRh6zRgY1eNgVl6BSN1lCK0eg3DjWISbxiLafBmizeMkrR2HKKllHEIbL4Fv63nwbTsP/h3nIbDzPAR3n4vgnm8jtPfbCO//FiIHvoVI27cRarsAobaLED50ESKHRyN65GKEj1wC/0GCy4sx0HYp+vaNQefusTi283Ic2vY97Pv0B9i++ef4eMNV2Lh+Ata3/A5NTY+ipu6PWFX9EvLr0pHdsBRpaxqwoGUrFrQcxuyqA8gu343Sss+wrnwjdlSuxb7SdThatRGelq0IbNqGzsYm7Ctfha3LlmBzXjo2LVmIlsxZaMp4FU3ZU7EmZyoas/+ExpwnsTrnMdRlP4ia7PtRk3MvanLvQc2Se1CVfw8q8u9CeeFdKC++B+UlU7Cq5E4sL7sNy8onoKhiPJZVjxecxrKVD6J0xUNYtewhrCp6BCVFj6F02ZMoW/YnVBQ/K6i8+ClUrvgP1JU8hrqVD6F++e/QUDwZ9YU3o2np9VhbdDVai3+D1pW/FjqOjWUTcWz3PMDYCxi8wi8ZMHoBMzTEwCUVYBRhPMdxBPSFA0Z1LSEsCRjLVxQjc/5cZM6bi9yFC5Azfz5yF6SiBVi8MEG5CxZgySKCknTkp6cje948FGRmCH9eGjk/iwTRn5cuKT89TcbPSEcBKZMixQwhgpUAMUuEkZskiaJZiiITz4WZElTGgaQ4bkXqxBFAErxJC1wHMObTAGUoDQGPebx5hCCP5/ZJAMln+qVomnp4ijvG/OhPEEWwLJNbFEvwKMMYniCpv6f0+KQrAaUEosov80vkIfOTefMd2yVr3lws/HAG0mbNRM78eaKtRduKNs6Q7ZzBdpZibpU3yyPbVh6GTbC3LGs+VmTPRXHae1g6bxryPnwGi999DAXvP4rct+5HwfR7sGz6ZCyedhvSXpiEuc/fhfmvPoKlC6ZjefY8FGWngeAuLzsbhYtzxL3evC2G4LEob7HjymeGExiK8Dx5BzifC3L4fQaWZKZjMSkjDbkZi5CTvgjZixYgY8FcZHC8LpgngeOiBchJW4hcBzAuzkzD4oyFkjIXYklWGgpyMxFIARhNLSoAI7QQEPNLwBj1wdQiiOgWvDqwuKwJf5yRhXs+KsSUmUW454NlmPJuMX73zko8Nbcecyr3YXFzOwrXdaD04z6s3e/B+oMebDjkxcbDPuG27O8DqXlfDxp2tKPy4zbUfrYT9ds+Q+2nH6OitRWrGpuwoq4eyyqrkVmwFPPSs7Fk6XKUVNdieVUFiivLsayyDMsqJBVVlCKZCivLUVhVgaVVFSiqqcKymioUVVcOoZVVxaioyMGKwhkomE9DqEdR/ME9yH/9ZuS/dgOWvHo9cqZdj6xXbkDmi79F+os3YNEL12Ph89dh/vPXYs7UqwTNevbX+ODpX+Ktx3+OVx/9CV575Cd4+9ErkfHcdch65hrkPn0Ncp+8CnnPXIecJ36DzD/+GjlP/BrZT16F9GfHY/4zE5D2zI1Y8udrUPjMv2PB09fg7Wl/xNQP52LK/Ar868Jt+FXGdvxqwQZcPbsOE+aU4Z4P8/DwO/PxzPQZePG16Xhh6nN47Y93461Hb8SsJ27EkhcmIO8/r0f+1KuQN/XXyPzTv2PRn/43Fj17NdL+8yqkPfsLLHzmX5H1wq+R9+q1KHj9euS/dh2WTLsGha/fgKI3b0TB6zcIf94r1yD/pavFAfpFz1+N/Kd/iVXPXYPaaTej4bXxaJh2C5ZPvQqFU3+N4heuwYqXrhO08uXrseqVG0CXYctfvBbFL16DZUlU/NK1WDntBpS8dhMqpo9H7Xu3oWz6LSh897fIeeN6ZE67EfOm3oC3H/4Vnp/8U0y7798w88kbMG/qTZj9zLWY/fivMefRX2HeY79B3gu3omjaJBS+MgEFL49H/ss3If/lG5H/0m9R8OJvsez536Lo+eux7IXrsOKV67DqtWtR9ua1KH/ralS+ezXqPrwWTXNuwKbMq/HZkuuwp/hmHCqbiKNVk3BUiE7H41jNLWivvRntdTfjWM1EHKm6YzBV3o5DFbfhQOkE7C+5VdDekon4pHgSPim+DZ8W345tyydj1/J7sKPwTmxbcge25dyBHbl3YmfunThcdCeOLrsDhwon4WDBRLTlTUBb/gQcKpgkwo4U3Y5jxZPRUXIbuqomorfudgysvgv+5ikIrL0X3sa70Vd3B7qrJ6G7eiJ6aiahs3w8Okhl49FedgvaS2/GkVU3CjpachO6qyYiuv73COy7FZGem2H5J8EOTIAdGA8rMAGm9zbEeu9EuGMKgsd+h+DRKQgenQT/oYnw7Z8A7+5b4d1+Kzwf3wzvplvgax0P//pb4V8/EQPr78LA+rtPTOvugLflNvjW3Q5/62QENtwp/J7miSLcv/4OBDfcicDHd8C/cyL8uyYguGcCQntvRWjfeEQO3IJI282IHrwJsUM3QTt8I2JHbkL0yE2IHbsZWvst0DrGI9p+C8LHbkKI1H4zgkdvhP/YrfAdvQ2eI7eh59DtaG+7C4f334cDex/Gnl1PYetnf8amTc+ied2rqFubhvL1S1G8sR4FWz7Dko8PYXHrURSvPYDaxu3Y2LAFuxpasbu6FYcbP0XPxl3wfrYP/m174d++C/2ffIKuTevRtWktjq1fjYPNlTiwpgT7Vq/A9uo8fFaZiU/KF2JTyUfYuGoGNpa8j42l7wlaX/oOWkrewtrSN7G28k00176B1bWvoK7+BdQ0PIfq1VNR2fhn1Ne9gMbal9FYOw1Nta+jqXY61ta/j3UNs9BSPwctzBGxHwAAIABJREFUdfPQXDMXTVUL0FSVjpbadKyrmYd11TOxofpdbK5+A1sqX8THFc/ik/Kn8XHFE9hQ+we0VD2Fjn1FgHlMMBXiImnTgG2FAGvg5ADjCDiRBJZDAKPgazJ3N1n653LftLpLmqCRgDEw0I8Na9egrrwUtWWlqC8vRV1pCeorylFf6aKKctRVlA0K53NDVQUaa6qwprZaxG+qqcbq6koRrr5nnFTEePyW1OSmqko011SjuboKa6qrsLa2Rrj0u4lx+M5NLXW1WFdfN4jW19cPelbv1zfUIxWp93Td79fV1Ym8RNlS5K3CVblanLK5w5XfXWblZ/ruvOlnfZJpHcNqa0VZ6G8oL0PViuWoXrkC9WWlaKysQFNVpSC2F/1rqqpEmzIvlZ7It6YGa0nVtWghVVVjXVUFNtaUYkvdKmyuLkJraQ6aiuaidskMrM57By2Fb2FN/luoX/IWqhe/h8q8WWiuyEdL3SqsqSnD6ppK1FdXoqmuZhCtEc/VoKuoqbYazfW1gtbU14pwfsexwfFTV1mG2ooy1JaXoqasBNWlq1BVslK4NeUl4h3HYZ0zVuPjrLocDdXlWE2qqUBTbSUifs8QDiMBI8l2AUYBHPUwIpEIQjrQ1uXFtsOd2HbkMLYeOoytbUexva0du9u6sO9gD44c8+BYex86O/vg8fjRF9LgiVoY0GwMxGz0hQ30hDT0hvQ49QQ19ATD6AsF4QmF0Of3o6u3H53dvejt6Yenx4OBHg+8PQPoF2Hd6OnpQnd3F7q7OiV1O67rubO7G509Pejq6UF3by+6+3rR1TuUOnq70dnXgd7ew/B17ULw2MfwH1gD/546BPbUwre3Ad59q+Hd1wTv3kYM7F0Nz97V6N/TgD7S3gb07m1A9556dO6uRfvOGhzbVY1jO6rRub0a/r2N8O+oR3jnaoS2NyC0YzVCOxrg314H345KeHaVo3tvI9r3rEXPniYEd9dA216C8I4atO/5FFvburH2mIG6oxrq2nXUtmuo7YiivjOKxo4Imo+F0Noexpb2CDYe9GHr3gPYseNT7N2xGZ37t6B773r07mtB3/516N6/Hu37N+DIgU3o3NuKgZ1r4CHtaBKud1czBnY1C79v91r4966Dd89aePetw8DeFvj3rYN/TwsCpB3NiOxeB31PK/TdrTB3tyK8qwWBXWsR2r0O4T3rHHc9IntbEd67Ph4W3L0OgT3J1ILgnnUI7l2P0L5WhPe3wrdrDXwHa+A9WAdvWxM8+1rQtX0tDm9eLahrWzO6d6xBz85G9G1di/5PW9H/yXp4t25AYOdmBHdtRmg33Y0I7t6QoD0bENyzEcE9raIu/t1r4N3ZAO+uevh218G/pxb+vTUYOFAL3+EGhDqaEOtuht7XjFjPakR76hHrrYPWVwutvxZ2bwPQ3ZSCGoGu1UBngyC7q1GkE+taC62rBUbXOthdrbA7NwDtG2AfboXVtg72IYa1wO5eC6urWZDZuSbuV2E23/WsgdnXBNvTDHhbAN86SQNrYfQ2QutugN7TAKunEeh0UcdqgNTeIF36u9cA3g1ApB7QKwGjHDBWAeZKwFgJ6GWAXgvEGoFoC6CtBowyQCsDYuVAuBwIVgCBKsBbBXiqgX5SDUzvaujexhMS+uqBXof6GoD+1fK5uxboqUu8668HBuoBbx3gqwP8tYC/BvBXAgGWoxwIlQGhUknhUiBSBkTLZVkjfC4Foiy7omogVgdE64BYLaxYLYxYPbRYIyLRFgRD6+H1rYdnoBUDni3o9uzA0YEjaPMNYL8/hoM+G8f6NfR1BxDq6IfR3o3wkW7EOvqhd3mgd/cBA17AOwAM9ML2dAO+LkkD/YDHB7vfC727B1pXB2JdxxDtPIRIZxsinfsR7dqHaNd+xDoPItohwyLd+xHu3YdA7y74+nfA69mOgf6t6Ov7BN6+Vvj71sHftx5++ns3wd+7BYG+TxHs24Zg7w4EerfD292Gge4e+Ht74Otph7/7CII9BxHp2YdI9w5Euz5DtOsTRLs2Idq7GuHeVmi+vbBjAzAimiOOlvdHi6N1bM9fEzDyJMjBpDiBp9NNBowUS9Oyh0qcgvQYQIsfcYm2NtSVQnvJi3XHofYnn4UWqMOrVe/FN4k0bSMGRfLcIi7aEUmxMCzqlUUjCaLFKo85IfEGDpKuOX6GpSARP5GGHQ0jmQblofKLyW8YV7zns8iTdwtHZBoR1zu+Py65yqzKrtIbUm6nbu54qh7uPPg+FoXNcrC/SMntw2fWid8pl/mx3QSpvJy2i5hADJKiBiCMQMJAOAiEeN8yb0HhNXq98o5lXpsX7QQ0nm3YB+gDgOaFFfXB0oKwtLDoF1uIeyOw2K8k9gPL5NTd7VdhwuWYZL0EmKPIOCK+NaMhmMlpDGlH6iQG5S5QiJ5DsGKhIWCRZzGaegyGHhPvEAsIDiPF0tDk96ZpIqqbMMQ/0g/oHlFPWlMLIxnGZduE+4BILxDrhxULwoiFYGghmMzfiMI2OeajMHWOc+YbhqnFYGoabN4yE+PB4RrscBQIx4CIDoQ0IBAFAmGAfU0KhxKkxuwgl/3O8aBIk36GuUjTLLDLNcOGxrEeC4k68xgh1h1O/4m+iAbElYmyfdhGAUAPCbEMjLA8g0ycQ+aE8V0sCIT94tpFWqILf4TpMO0+2GYnYpYXISsCnd/qXiDSBQS7gEhE/HLhMAD/DiCwAwjtAsJ7gWgbEGwDoseAWBcQ7QHCPQjqJrwWELSAsGEgyqOR9Ch0U4NumYjY8l2M13pFOJewXRwS7a857abCY7B1DRbnRRpA0eV/w7mRh7yT2MYaw/neCRP/pitcxFX/3FCXeZhRqkVw3lV58XuOtQHZ1vzXORaiFhBlpzl14LgP01jLBiIAwqy8yQYAwrokjiNSVIcVM2DzW7aBbsDWdVFHcD7WY6B6Bm89cuzCoEWc6YXFZpFUtZwqW5wvoicmi1MMm45LBI0EuBTwW96WwXKTmE4YsHnGcUzwMsjPECT4KGyamIvcXaGWAlVGZ3lQ01w8fXdZVb4qb74LAgi5yuSOw3cBhzjkVXlYxpgstx0BbI5ZkpNuVDY9m/+4RH04Mf/SVZTcvkxTpa/yUGVMfnbac0h8FU+1hcqXz6pPdFkG1lHAAmeJsWK8Dq8d0Lth6h5oRhCaEYOm62IeE/OLmKOCYt2xtQgUcf7lvGhpAUG2HgAMzgUabJVvzIbNPHjtHsepZgD8NwWZcowwroovyp4Yz4xnxzQYkT5YnBe0PsAcACwfYHjlHGPQz7wDsHVD/NqELOrXIwSzNBumZsBieiJvzgmc89gQDLMAHt5tApZpivujBWC0TlIk/RdzGPlHwBhCpxMoDpdWHBga/BuJmqmQmfTHDvpzXeVkuS1OqoyvS3cQl9T9xxMMy/i0KOI3JOU3xWIqF1QB1jgZKtAjZipn1KpJW1ixDp2AE0DSAVFqMXUDLuEfBsipPOPfOYBKlYfv4wDFNUOpMv41XDFwnb9ZtIfTDu5ysZyirCyjU1fVduIIANV2Th1iXIRIBIskB8RwUYwQeDI9xiXY44TAn52gij9SEDaJP6IZlEcOcDIQi6zMXwBHTiAKLLIOHDeiLsdxkwAjAacVk+kwLUEqTtzlREUQwhP3CTwZbxjAKDiMcrGU9aIeI8GLR4qotRD0SABGNAToTNNJVwDaqADBUg+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taDLGIFl/M+Ls4U634bcRiTlBrRiRZsl6qHoYRgGkGYZohGKyDqSiMqBVBzI4gZkURJZkR4fJZWHXy3+FYJ+dd578cFPfmwvRDkhemPYAYPIMoansQtvoQsfoRtfsRsfsRJsGDEPoFhdGPCPqhYQA6vII0y4OY0Q+YXNjJqfECxoD001V+AaQ9EgCYPoAkQIDjt1g+H0CXZPsRsb2IwIsofIJi8Lv8MoxxuHExzQhMKwQbAVi2F6bVD8PqhynuCw6Kc/dM+KCjC1qcuqGhBzH0IYZ+hzyiXvFyqPIM4xoIQEtBOoIgaYIC0Dk2DA2mEXMoCsNguUNOXwdgGH4Ypg+WxevqfDBtHwzbKwk+mAhA5sd6BKAjJNLV7SB0m2H90NEDHZ3QcQy6fQSafRim1SHBFuc3AfgIvLjRVHMj51quNTy4OgjLCIl/zHT8NAyxzShMIwxd3LDFSxN80PUBmCyv6YdtBwFesWcHYVuKQrAt1lumaVN/kH6mq4fE/2+L9YjloLSI83mCuBmSkwlRvoP0Dc4j7Gv+a1HoLJMZgWHzQO4YDFuDYRswYMK0bQksudEhGTYsy4JJzENGgAB+PJyb+otDD+keVodxpIBxkOg5DrAGcxcltzFJTG2nFlOnTm/otynjCe6fJoCbG1SSE5lMNvNPouPFUe+O941pxsDJXpHBiSoOfNzgTIEe1flq158CbKjvFaAYAhYVAHJAlQJXwh0MRiT3UMVzviMwcaet8vtrucmAUW2l4/krkOhuP1c7xeO53rONCJIFe4Gu7Adynwn2LHIgBHE3acISuzOebE/gL38+y+RdmkHYZgAWwaOTTxwsCrDp5BkHiq4yqHKJSUeGy28T7a0AI0GjItUXg54Fh4wLniQhcqY/DvqkX9XLFuOOk5/UYxSgUQAOPgfETlkCHwIgE4ZhQjcMQZppghRzXAk8HU6c0IuUaQzi0IlwAm9y45LJAYfCEMd5x0VbgVHBBWT7piCRlut7xS5Kcllf04jAigMDp53I7YqS62VKHMxdv0YOLMePZOvYPHvMIFDRxKTJidMQm0ANNo+bcN4TnDHcsDTB6SM3IkZuK/uB3GbNEEwE7k+4kbfEhkS2G/vL1HXB6Cazm8xAuTfizj8GuUCQE0wuHME9QTmt3PuBaL/jMtzrcOlYP24gwrBsPyzLH3cFGDB9YtHiwqXIZhwXmbYfhuUTi6pm+6BZPtA1GD4C4vcpyRocztsjBAgU/xXb1IQtDgW2Yem2AOKWbsI2DAFuTAIbFxn2AAzL49CABAoC8PCwYVIApritgiAjBMMMO0TASQ41uZOG3DwqDqVwHS6s4FRLaYVhGhhC4r/QoRs6NF2DZpDLG4NuRqGZ5PpGYZgxsVBbVkwsunIO4T/PzlabVYctp57dbDrBHVZc9GFcwf118mb+imwNmsuv2zKOSV00g8QxHBMgRcxlJm/z4LwWFtawUl+NoFSSHCcEmLwBRIJzw+ahzpxHU5TNxemPc/0NHabF/hxMhsl/K0GUeBCwJMiCaZhg2SXpYlPEdZWHSltWSJbJdsqFMAxEBOkIQxd+giRNENds24rCtiJO/SUjwNb9sCk5EJw/9g/7ypFKcC7TuFmOCGkN+9wWkgduNAjulDTC2cBzDhC7UTKpeKVev0MeqQdITp3g1nETIDcotuWDgX4Y8MCEB5ZNGhCg2FYbBxE3IM5E5P/BjbAl+pPnJKq5iX1LiQ+Jm4o+wGK+HtiWcye0+j/sMAxbgkjNMqFbBnSL81lE3vLCsxjFwd1ksjEP7qRZp6FXAZ5K2P+TErjFgePxgZ6dQrfxVNLjtwSKtJwmceAoK2o3gPw8/BycHNgEiYMAo2JtpHQVYHTxy9XWm67gMiVY4YolftpdAVikeJWgRoCjlOV1dl2n9Z3DanDXWwCwEeQ1iAuXaCcJPvjjS6LIQHINQ85OkTs8ggxDSN8M3RZcJj4L8CAWN7nzI6dRkEskIdv/JNopVT86bR4Xbysxdwo3fvWfYw0d5zgKgETuiSQBiEXbKY6KwyEUYEy1B4EZAQeRDVU4KMJzQLJokxgMQ4Nh6IJkXV3XD7rKMLhcIWeXrHbLklMrxL2cnF1kid01d9gJMvUAkskSE3dS3nGuaKLeUixDLg45Oj5J7PuoX4AxtjEPNLfEwuAAUyVGEjtp7qa5QeDuX5Lk7CXCxWJlc8EKwrACMExyPwgIKaImR5XgwAS5kQThVA+Q3AgfLMML0wjAiNkwYzYoDrNjJmyKVWOaMFSieN8Q3EoC0AAQcdQDqCJAP8PEosZ6K8DLCd0lRheidKoNyIVNuaIuSZsLIX5XfeKKL8K5QI6EktMc7pmcepJYbFXaXHAl6I3nJcCMX1xPRrEYyeKGLU5BWNzEMZ342Oc84bQHNwICfLlAmthgq02HazOjAILYuPA/YTouEb3bT7Am0mb6zn+v5kmxcVRj0b2JkxyiE0odWHbRDgqInMB1jVfJBZJjdIhfSEQMR8WA64u6F1hxrZ1+YDvG66LmNNeGXGzgucNhGOs3+F+WGz+1AXRct2qHe3zGwZZTRwFaCVxd5Px/8j9UXDmOn8Q4j8e3I7AcMhEByaZMWOgJUDZLsTOkVMERTQsRsCOypnCKIls5FyqJE7l8YQEWY4aOCGW14l9Q/eJqN7EOqrZiG3E8OxxsNdaHjFPZ3wYIGskxlRssi2NdcCE5D7nrys2sPFBbunzmxiQqybmhRYBVwb3mPKhE1SwLyyu5odw48FvF4TXAvL0CrHKjINqccQQ4pVYhOZj/lQCj0id0ACq5fwooGtBAImiMK5AocfTn5LJDTD0qQCOBI0Xigq09rOsARreCRRJwinOl4uCIXI0EODodfsnNcsSjYuI8UblP5/tTAIwOx3BIG3EHafggd5J+WAafCfzkgsNFR4oY2F9SxCh2cbouuIwCeDmiAn5DGjKpqkl22L51tdEwgFFxE0/opgBpiQVTLVapXLWAObvn+OLoiOEFCHE4W5onodOoMUwCFCkSIahxU0JEosQlQo9RDwqQRKAkyJAAnW2tSHKByAkaTLoRRDLJNB0dSepJ8l5TchKTCIZflp16ctQfJGgUdfA6rg92nMNK/VQnnlv8F9/ZpxINJkRiQjRmemELcEpOIMXOBIzUBSYw4QIcEfqduhATU6TmhcXJXIjw/VJcLXSbye3XYOgmYoaNkAUh1tZ0AxaBZEyDyfcxXYJQ04ZpStE5GQC2wcVO6Um5XKpkJJPQGaTeoEPUr6IOoaJ4fAvgu5GQSut4LtMV6h2OeDW5nd3PYpF1wJ8AKgRwSvfL0XckV0iUPYW+YQq9OIoGTWvghCTHUFCKrMkBdxP/hTh3nRx29f/Qdd4xjs5x6GxY9AFwETbswIkJXsFtIsfpeERuFIyRkgILDsCJgzWGS7034RIACmlUMhDmsxzLwuX/R1GwKKvLJQc4iYSFLa1s3WRSNJ9M5MaRK0ZSnLlULuvsT5SbnDzBzaPIN0FCBEwLXwG4uK4QMPMfcXQpqS+o9B3Fa8kooITJEnO/VGMzjBh0g9xkHTGh86vmUbfL+VbN8Q5o5CZc6SUezyUkGQQCydEjs0Kq1AguPDnxJCEmJuBzU1hyTMkRjG9w2Vfc2CiiviT/HfXfWOK6P3JIdDHO+mHBA9tmP1FfUd4hLUElObyJA7xPJ2j8YjmMSYDRgh5nRxMs6gSNBIxC1v9XcAWrmOJOij0lq1pyfYbxExy6y+YGi8qYRnCApCJ3nBskztujcvnpIWGkQy6MOsdvJGU/XXGS6iyU1oXi+jBtNiRfd9s4fmM4LkvS7ljs/tRPT1eBruSdNJ/VTtLtur89jj8VYBy0AZCi8iHAN/5dEpdNiKNVWd2umtBkWPLYi9eP3BWx0BFQ9QNarzT4UUY/FIsKoyAunGxTciITpECi203FiRScTOpcum4MELo2gpMpxciS0+tw18hhc1GqzVBq7re7DSKgiNomuBRETic5zA6HVS38YoFX3ACHA6Y4YYIb5rzj5oIiT4robOkX+q0EoEJ8xbw4SROUK6BKbmkYus6FhxtIcnTJMTwGRNqBcJcwbkGYImeWi/1G0aYOzSLX24Kp2TA0W6oxq7lf4TjbRoy6SNTDTLUwqUVRuaniMMy9kA4X53SEKw5avH2V7mCSK3R0FZePuqgOCBbgNamuqm50VRndYY5f2e+4GYap/MJYIcX3cYDhBqM0JnETjS9SfEujmPh6rdbtFC7tdohtTkRML1U+KcM4Xw3h6irw6HYTolXJhXTO0xNgyB2P4veR1YfGFkJXmFw9RWqsnYyr+pXuIO6d+l95/IuLbMcvACPrwUZl45LTSMDEscV1Ra0Pcm6iHjF1KYVkhaopYu3lfO6sA2L8Ou0y6KzBJA652Ny4/qvj1VW0iy0BLUEt1TOoTxgnS3D6pE5hguPo5rRKv8MBFOBY5T04XWkY5hjUUF3Apj4o/z1Hb1P0tWTcCKaXRdF1WKiSnE6wyLS+dIBRKHg6YFFzuIyDQJkboH0efgEsFHjgYnsc4HMCwCh0CJIAlbIAPF1gUVgTOhaF//8DjCm4k+Jnd/RYhSa9MqhJpQvJRZ6ctCSRChf/uOiFkwYBiRsouv2qr4/jxoFfgjM8LMdScS5d7mDRrwSPcfAXB7ncYTqcRE6IYtPCiVCPkxC3C1Epxc3UF+I7iqM5gUpOKidTaULK3TInGdY1qW7kPCTpEcYt2JWBldAhZZlScS5ShAnRoaNvqvxRx0rarSelrIFdLi391K8sbKDEVai20M00xK5dbuLYJnE9LKETJi2CqbOTvON3dBVEuGHp0KnbaFGnilxoip+lpbZmULBjgcYjcSMH3Sc5jLoBg2WLmcJSMWhZCJvSqMakoqPQcyTY5Pji4uyIF6m7GT/ZwGkrlp0LlxBJcsF0uCxxEZgL/FLc7iaKw+3gICL4tYVCfkgo5quFV4reEwBZAeVklyBaAJI4CBzumeJxpU+nOxwTpXelXCrbU8+OIkgvqOMlRWQBoUcsudOKu8zxykWSbaGI7ebop9HYwPTFSYBxNZ6E6xoDQifPUSqlsYUdSEkGOYWmD7rpk2oIDhdHbuAJOuSCLrk9FKVTvEeOWBKn0s21HOTnP5fin0gO4xgYoYgwwZGSxpiyDxyuFa9/czhY1BXUbJImSOhA0kjCol6mJIt6gMxXzAXKwNDluudZMk2oF4fwIDIQgkHdQxfRSENy0Jz+pxGX0J+T9xlLvxw7YucUF487czp/eqHWRlU0HZZjwyAnA1p00PzXEqed2KyLyJvGSb0w7R7A6BMGSNwAcg6kLip1mcV/xv4RG0CeR0hDLEc/la4VFTqdUq9S6lbyv5HEZ3cYN5nUCXX0jG2pciHVEBzAGVcz4PinaFrqG1NcTTWZBEhU451zAdc+px0cHWzZZ1GYbH9RBqbH/KifSl1KyU0UfclvBbfedjZcBJmG4GTyP9BBnUrmPfIxN5K4pwQYT1VfUYqaE3qSQiRNLqOwB6JNkAGLSgzyksTBrjARUqZCbvcUOZFxziCB4ucAGGmR7XAwT+Sm4tCkDkvicCUDhBM8p+aMOWmKb4cHWKKNVJv9BW5KUK2Ugl0/VGLCcZfFWajdoCuln5Ol4nwkXDfXbbDf4XQq7rCwcpOHavMmFnEbC40d1Hu36xhlKOMMaaDhLrMD4IbsdFVdJMBVgFHqZMojVZRRjKlTDEpOFl2CSlr7cVKUpwqIiVocVXIcwOgWVwn/CRa8E4yh1AsmQX4yuRaq+AJCkZI0ouAO3RRgWCqJW2IB4kIkj79KjANOtgnAKOpsEtA45Fq4CCYFUHTESIwrWX9S1zNikTNIIOOANmHtyCOHNBAY8kgLugSLUcMCj8Nh+1PML8vD8eXiVggdU4IIt0iQ711xFLiMLzYO2ORzXPwo/Vx0aMDgJi4GtNZUBCsM0uDFTi2CqV2h86l0P4d1uRmRIjfpOkYYQtSmwIxS4md5lN6ao1Ma129zcaoHiecoqiPwoNqDoxMb13kkcOYmim2pyGlTtrcbkNGAyJIc5FSuMK4xpaW24pgTZEhy67+q8isAP7Q/kvtHcrL4/56YEkDQLaJM5SfIc7evAu10pZGREIPS0EdshqRBl0ldfEEugCTSccZochkF04PczAQJy/0kwCgAJK2iXUT9Q2mUQsMUEjcNbpK3uIm7jd1zuZrfXWBR2kNQKdG9ljtnH/GfpkGSA6JoGEbVEinmZj9xjPL/lcA1ru8pmAbciMh3fC/J0R9UFv0muXGS1P8k3YROtLCUFps0efJGAjASBCY4iOKfcutxui2VBzGPEmCRwJFtRAvpBJh1DH1EWsyTBjnOyR+iLTmHuVjg4ngqth3TYD9xHBMsJvo17h9UjtRMm1TrMsO+WMBIcbMgN2g0YNvmIBJnY/D8DBfZFk80T6bUltsnZSRDC0vqMopBdhzuIjmP4mdzAdQRdIRY+I7HtXS/S8HZSgUYxcR5ogV9uPcnyEOm7QY8nHgSlJIDO4J2GG5Ano7woWUiuOM5byOhhOhWgUi36NbtV+8T7lDdQMZXwEa6nCiSflJnFyjOSHT3/zB+sdFIVmdgnySnywn0RJueYfIY2oYn+BdGmE6qMn6RYcP9jyOVAIy4nVL0zRdZ7y9j3iNty1Mt+9B8kv7H/6J9JUW33Fwm6KTWRmG17IDAk/ST8zeIyyc40kPTEkwkJW5wu6fQJyOeA1Pl4S6D258q7pctzF1et/8vLqf25QOMCa5lAjgmwlzA8iQH7Ih/jJMAjGLiUh0hUP/IJp6hE9Ywi7F7B30ivwvEuQHdCf3DpKuA6YkAI9MfUp+/eECOrP1OtGAoblTcFaBpKBBMAD33O4KsoXVK5gaLOMkc1WE4xwnAmALgZEwvAAAJaElEQVQssq1OEjAy7+Ty8DlVu4x4skxR51TtcKphqcr4RYYNCxiHaePkdh9xe3zB/8QX2cYjzXukbTnS9IaLNzSf0zPvDJfflyU8wWFTnDZyA4eCts8ljOLqZEqR9+cCGJPn6eM8D+krtb4nu6f0P7uYTCrdlPghRTzGT5W3SmckbqrvRxT2hQPGBABMgELFdTy+O5j1rdjgp2HwJwHG4wMuTjROp6bs8BQTUSqdsr8U7H2O30kxtSP2GaT/l+AuDt82Keo9ogH5eX03mP0f1x0ZVC/FRT2xWCkuehokViZgG07sk0KPJEV7DAdehi5wQwEtgWGqieRvgDF1u6i2OrU2T9UPw4Sl6G9Vhr+5so9GNs5Tb4xOpg2H5nP8MXIyaX+Z41LEPRIu3+cCGFOAw1T5fB6A8ZT6ZDgAdir/80jTHGk8lmW4uKnC/+Kyf+kAowKJvN/oeBQFKJ8fQjzD6RSJrHIhjpY6N3FwkKz7IZ6dyYt6AqITHNCQCkioMAHyRgpKRpCeACnDAJWUZU6Rtyqbcsltco6CkQr9TjlGXPYRllvlN8RV7TkSNzmvFDobw+lxpGwf6hAmkTgLy21xSL9SYE5yU8WNK/eruA6ATPpxRwxekr473oT4N8B4/DGUus2P/427vUfcvifRZ+70/2/yDwVyqcH3qbbJ0HxG3t+nmvcX9/1pYKaMEPSlBIKpznZOdY4zj8w7rSDnFMFUqrIw7FT+Z9pfqBNilJsqTYap9253SN7DxBN2Hinac8j3Ix3/XyrAyEqz4FysE9ZpPH+NhzZb8cObnavfxDPvgvTDjCniM++IDImT4OVVPTzIM5kYh+k48Zz3fGa4yft3o7yCzQ8z4ocVDYgDhHmjA/0khtvijmBeSXdypNITJ9K70kykLdPnfZcm82P64hBkKoBLij/TotZ5J13GlfFVXLc7OC5PxKdF8WCApNIR+Tp5M46I647vlEV8r8JZFudqJHEFHq/Bc9pHlEPkRdBKJfZEfaRflmPohO465kiJE+Lg1Z2Oqx7CwMCdj/NOKM9LRXpVTnksikqH1nVUtndc5XeNSff4HKIAT4MF9Q394ppCx4JZWDLT6pRK0jSAINhN/KwCvKj6ncB1f3c8/8mk+deIe7yyut+xLOqZfiFydybV+Pg4Thupb92uql9cfK/SS5GO+7u4nyI1qjfwGA9Hh1Q9q7SFO5zeqJMP85dAM1HHeB6Mk6we4GoLd7yR+1MsGqz7SGmY/GVdJagTivtJ7cg2Uu0i6ux6n6rsKu4gN0Vbpvo2LulJrlOKsrN9qaPqzoffqzLS5T3WfJ+clwqjK/tR1X9oXH7LvJQrvk0u30k8c8yItNztyO9FPon8Wa5UfZsKyA0bRkmbYyQiRMmnABaZR0KCmJAqCkMPMmeUcY/IU7WX/M9EXdgPJ9FOX/64qQAjDVZS/JNuoKj8I443TJqpvh9h2Bdo9EIdRedOZ2H4wgEfRsTXg5CnA2FPB4J9RxHoPQJf/zFBfk87Ap4O+PuPgX66nu5D6Dq2D93t+9HXdQgDPcfg6+tAwNMJf3+CAp4uKPL3d8Dby7S6EBzodsI7HX8nfH3tGOg5iv6uI/B2H0WgrwMhT5cg+km+nmPCDfZ3ItjXiWC/fK/ihTzd8W9EHMZz4kS8PYj6+hDz94F+fqPS9ffKtJlvcKBL1IFuhHH9fdBCAw55oIU80MMDg0i9NyI+WDGCzRMT45oEx1E/jIgXWlKaetgr8nDHk3F9sHgbB78NewXpAY+oV8zfL+vo1JPPfMd4FvML+2CEBqAHPYKM4ACMkEzDjIZgxMKDyQnjIkQyomEYkYDMk2kEPCI9psF0mYcVkeViHmxrLcAy9Yo2p8tnlofl5zf0G2zTUD/MyADMiEe4VoTpDcCOMq4XVpTlZH79Ily8j/JaON7o4RPfiCMduKmJ+WDpXlg6XZJfbH4kh1JxRzn2ldg8MfFzIfi/ldTCLPqaRwC5Fg2+0yLc2MlFfQjAchbpVG1HoKCFea4jF1VnQh1hO3PBZp68y1ukE+FGYGgfSTCYxB1zFnnWJxbiBnd4QEIr/LDfC13kI8FlqrqMOGyEi0HKBYvfplK3oVVnLCzKyPbktwqI8d9lPVkPxuGiL/uLmyRn8U/Rbqnqk6otU8Ubvuyp+scBhAIYkusvrfDFnMP74bUodPZtqnEk2kNuGGJh3v4zfD+y7JynVF/TP2w5R9JHTj/ItpXlVumxjUU+SjUlVXonAfoMpifOIOV5q7TYTmG0wnY7iTST4+paGBrHuDhHUV6YwXroETn/c1zxP+P/pur5NzcFqEzV159T2BcMGGn5zB0HdyD8sUOIeLsw0NkGX+cB9B/dg4GO/ejvasNA7yH0dx9EbyeB4QH0d7ehr/MAjh3agf27t+DAnk9waN92HDu4B93HDqC34xB6Ow6ip/0g+jr57RF4uo+gr/Ow8+4QPD1HBXAkQCSA9PYec9x2eBnWcwxdh/eh5+gB9LUfRH/HIUGezsPoaz8EugNdRzHQdUT4PZ1HhJ9g0tfTHid/bztIDKMb6OuMPzOuv6fdBS4JHjsFgAz7ehH29SDi70Us2I8YgY+gfkQJfgIqjG6/AyC9kMAuAQIVGDyemwCWBI0+kY8EowSLXpEXwSj9dFkOAWAdwEcARlAW8/UJoBjx9jp16hYATQE2gjQtkACJ4tmfFBYOQAsHh1IkKCZyLj6crKOBAQEAmbck5t2L8EB3PJzlICiP+XsQC9DfjfBAJ8IE4d4u4ff1HoWv56gAgLFAN7QAv+8C/XqIwLIHWrAHRrgPZoQgsV/4RVioV8QT3wUT8SzeJcw7hXUvDK3fIQ8MbQCmxnPmOAkqLiMXZec+8hEupCkXzf9C33KxJrASC4TD0ZOLr+QMKbAnOEUujp0EGENBAtuL7xgfthH3M2wkbUlgaPI6SIIgLmICOB4fLKiyyHwd8EQjM9twFnduGBQgky7zYT3pHhe4nExfn47FI7mcjlEQy8k+YnuwvKwr24dtFQ365YJPwO9qc4KCkbS56DOn39xtmfLb4eqY1E7x9uVB6wR7ziaAZeY7llv07TBAUAAzgmHWwTbioD65TEyLxPEmQBCBkdik/OULPtPj3CfbUpafYEq1PcWXoh7D5TNCcKcAHG89ExbV7GvWhwAxiVKJTJOB4XDPvE2NefA98xH58opN1ikaEv8/N03iHxmuf/8W/lcF0/8HsvDk97E3fBsAAAAASUVORK5CYII="/>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png;base64,iVBORw0KGgoAAAANSUhEUgAAAowAAAJDCAYAAACBjUW3AAAgAElEQVR4AcS955fsxp0l2H/9bPfsjLpbEkm1JMpLFIekRD5X3vuq9JlIeO9tZlU9amc/3T33B6BeVvFNt3pnz9kP94QDkEAgEHHj5/IfjFUBvcmh1Rl0osk/oM6gVSmWVYpFlUCpEizrFGqTQW1yyc+LGLM8xDQLJZ0UIUZFiHEeYFqEmJWxnLtgWsZQihaLIsKiDKFU0QZiLOsPUKpY2linVjG0OoFepzA6WE0Gu8nhrHK4TQ57lcNssqf2D/kEekXE0MoYWhVLmdcxGyKDtcokNbuUbe05iVyPx/Rtkmd5AxavxftqWuhNKvfL+5ZnahKoHbQV+7Ar1wm0un22/rl4HV7PWuWw18UTWH66z43flt9cZTA2wN//GNiH0o+8z+54uccyeurjZRm9ePa2jzaft8/rdSLn8Rovsfk70nf8vWf92r+Xvo+73+nfxdMz9u/pedr3F/uE/eTel/DuK3j3Jfx1i2BdgnCZPtYI3zeSuutCjmPag+fZDyXMxxLqfYab1MZpoOI8NnCV27gpXFxnNq5TCzeZg7vCxaDwMMw9jDL3CePCxyB3cRmbOPaX2A8U7AYLbPlzvHGn+NYd45U/xRtvii1vJm17/kKOY7qJXW8Ooq/b9RfY8efYDhbYDRXshUvshYqcy9858Fsc+gqOPAVHvoLjQMVppOE00gXniYmXuIgNec6zxMBxrGE/WuIgUnGU6DhOdJzGOs6iFqc8JtJwFKo4DJZP4G/zd1nHtuNgibNQw21qY16FUMoIyyKEKoigdWNO7cZkPzaf0iZ5GsP9GN2cH/69/OZY5HhWyhBMX4L39DQHdXOPUrfzDuenWRFgmvuYZj6Uor0G03nuY5Z6gkUeyHXV/jvuvqvNOeDpfupYnqn/9visvCd5vopzZSR9NSsDTAof45IIMMxd3CQWLhMLF6kFvoMTvpPEwGVqSR/fpTbuEgd3iYvbhMc7uE4cXCUOLmILJ4GOk9DARWLjMnNxntg4jy0B665TBzepK7hLXQwyD8PMxyBxMIhtDBNHxvgwdTBKXYwzD5Pcw5jjX8ouJrkv+FDnYVoGLYqgbc88TAn24QbmRdDO9w3XGa4XIeZFJOjXjkXOccO5NofdFLCqXGA2+dN8pnFu5bz74n2zjv3NVMkDGYccg3oRwW4yhI814vcrRI+NwFtXcFYlnKaU1F5XsNYluGaqVYppFmCS+phkPsaZj2Hi4SaycekbOPd0nAcGTn29RaDjNDSw56nY9VTs+zoOAh37nobj0MRRYODQ1XDs6bjJAgyJ1MMgceV98p0Oc1/ezbGngrhKHQyLAOOsxSj10YPnMs/7GvE6sSv3dhs7cl3Wc31WqvRpTeYzEYtuTee6zjX/ae3uOMCi7Or6tTyPwPdCcH3vr7PkcXmEecbvZeM9li2X4Lttr92W+VvzMsasjDAtIkzyD8/GZ5zkYQfWt8/aPvuHZ+Q7aPvAw5B9F7Xfg4xn9kPqPfUn+7Qvs19uI8LFXerjxDexayvYdpbYcltse0t5d3x/2+5SsOUqeOcoeGcvwHx7LNM2v+O258h7d5fy/vd9DcSep7XXc9sxsRto2PV/iLf2HMQ7Z9H+lrfEjq+Cx+8RXguOpUNfl7F0Epo48DTBYWDgKOAY68GygUO/xUlg4DI02/kidiS9TT2ZOzh/XMc2rjr8g9l9AMYmUZSP7wOR5AAgUWxBsphBa/In0igvuojlw56WEcYbhJFEU87jNUpOjkk7QMtIJsd+suZESZAk9guBTNzdJN5/7JuEkR+5kMVVIYSR+ZZUtam9btOW3HwgmiQaPeFhSsLxAT0pawmjUSdCKtv2vu05WeQ17DqD04F5klkhRy8WQxLF5TrFcpVAaRLwGZdV1JHhREgnySKfjQSYRMi570njx3///1fC2BHjp0V+43k3CSsXyL7PW6L3gSySmLfvpH0v/Ttsj3/+3tpzn9eR9POcngRuEkZ/VcJfFXCaXMgkSSMhx3Tk8gNhrKCvMlkAb2ITZ4HWki0uyrmN68LFVWrhKjZxlVi45gKdObKY94SRi+go96T+MjJw7LUETkijv8A7b4ZXzhivnbHkdzqCuO8tsO9/IH4kiCSKO+7sA2EMFOz5JJ8KdsI2ZX6vww8Io5DFJU5CDWckhB8hin0dye1lYuIiNYUgkoiSNB6lHwjjeaTjPDJwlpKsPCeMPXk8CpdCJklmWEeSeZs5mFUhFiQEXKjzEFoRCmFsN3DtJuYHY+jvJYz8pl6gJ6GcN4gn8lC1pJEEksSPpKSdd6L2WySBq9vvUsgbN70dqVmQ6HbXIkkk5pkvKa/P++eY78lgP/57ktLPYfItrHMY60zOeUkYe4I1KQNw8yHISBxs2cRw00KiyE2AbGZIGDMHA25i0pZgtISRpNEVwngecfOi4cjXhLiQLF6kG4QxtuS4HxJGkg2SxZYwCmkkOcxJFp+TQ34DL+v4PZD8zspQSCNJMEnmJlnsCTnTBUkeCXsdY07CngWY5xw7HSlJQyzzGEbFObeAXeWw6xzW30kYucHlfNNuXEg+YyGM3roQspi8XyN6qBE/NPDXFdwNwuisK/SkkYIVpUyEDAlxFDITCMG7Di1c+DouQlNwRuJIsu7rsqBzIZeFnQu2o+HE03HsaDj3TdyRKOaRkMBR4mEYu0L2hNxkPm4zD5exjcvYwnXmYpCTFD4nVj2J6tNNwkhCS5LEOhIyrs18juUG0fsYYeyJ+2bK43jeJlnk+t4TRrVb64Uw/oActoR7RqJJQRLJYkGi2JNCpu1zMf1AFj+08/k+kEMSxBYf6v4DwshNUeqBZJH9chu2hPE29oS475AwdmSRRHCTMAoxJFF0Fnhrt9hyWpLI4+Q8R8EuyZwQxHaDcBAYOAgNMN0PdGljO4kiSSDP7a/NlKRQCKM1B6/P9nd/J2E89HQcdASyJYgtmWReEJqyWTkLLdzEnD983CaO9Mdd6kkd6zchhJG7JhLHXrrIHZS5KmQnRamjSohUsU/zJ8LY18vA426kTkHSyBfMnQLrtVUOnegklhxIS5Eedjt5kkVO3E8Sx3bCaIlju9vsJ9ueMApJ60nCuoS3KoRg9WSDZJFEi+XnRKUlG33dZspjSdD6c3pyIr+1ZtsmAf1AgNju1hn8Kodf5/DqXAgKSZ9IHSlV64gUCaOyTrFYJVg0rUSBkySfjxMZjyfhpOS0J6n83fa3n/9mf+//GcLIhZT3oFECucoElIyQtPKdsJ3559LV5wS7/12m/O1+YfyP0pYUts9AIk6J78d+Z7OfeU4/yffH9unm9aSvug1ETxg5JryGoDSilURL2wNJYwP/oZVGUvrY1lcyBm8iE+cBF1atleKkJs5zCxeZBZKmi7DFeajjOjZxR4lLRomLK5IWLuys53EngfokdSOh2/bmeG2P8coeiXRRyJ63wIG3wB7REUiSxS17KmhJYyuB5DV4zk64wDYljd4MOyKFbNufSRh9RX6fpI3EoscZpY3hc1xEukhE+YwnqdFKLqMlDhNdpIyUTvJ5iZfSRRLDHseR+tRnJI2UTFIiS6JAkiYSHVmkY+iU9ovE/3+PMKpNCpVS+w1wfPcElN8W0ZNGIYod2aOkkJKtfu6ROaeTcHEzy3q2zzuCyGvyOr1UsZc69mRxkzC+JI7999HXM+2vJ/fXSRhJrudVhGkVClkUIpa6GFHSlzpCDvku+Q45Hq8Tq924kEB0hFGkjKkrBIOSQ0oYKeFqSaOKE47h1HmSMFLSSCLyMcJ4F1ugVJEYJLaMdSGGQv5IWNwn6ePHCCMJMJ9JQOJYBJjlhN9Jb1uJ44Tkku+CgoNOUNCTEZFeZRGULIJWJLBkji3hVDmcuvhPE0a1iGT8mVUCq0oRPtQt7iuE61Lgryp4TQm3kzCSMDr3NWyul936SHJESRzJS0tqAowyH7LgdhLey8gSKeOxq+LE5yaS5NHAiWfg2FFxbC1x4Zm4i6mpCDFMA4wpHXxBGG876S+J4k3m4Zob0w3CuEmsWrLYEioSqbuOFAlhpLQy4VzlQ+kIIyWDvTCH5JzPtClhJJljuZcUsqyUH85ROukir0GtJMG+4XXlHYqGsZcktsKn/jd6KaP8RkcaSRw/4IPEkc/Y1keixSTx5bO0ksX/PGGU7yR2QJJPCSPfQU8Yd50ldjz1oxJGIXUb0kVKGAkSRZ4jxM7mfN5J/0jcIhOHkfmMMFLSLISxk1qKZLIjoj1BJGFkntclqfy7CWO3QRGyKBLFljAeRxZOOCZjW3ARt1LYTWnrTWwLcRTJa9fOvvoHkwTpviWMrZSRqtcCrJePolNXCzFcZVB7NBmWPYns6pZNCmJRxZhxR0EVANUzvD7Bj4xqb5FYklzGMjG2E0kgO8oFJRFUX9URlg3RTvayE+wlUVTXCjko4HGxp/pxVbYki0SrU087VOdS6ijELYMhaukERvVcQiXEkJLGTv3L1OyIpkWpYVPApRSTu00SU6pDXoBkMaxyBBuk0eWkxt1vncHkb1ZcGFORMC6a9vlJFlvJBdXtnYSxky4aopLNu3vJwXJbR9JFIty3dURS7nlDLd8d35/H5+TvE7Kwde0qd9xl188klCV38BFMoo5g1TGsJoH9EZhNDOPvhFyrSeRaRs0JOwRTwux+g79DSbEQZkpqKQ2uPg6RxK4ojeU1Y1hVBLuO4a9z+KtM4DUpCLdppYx8j/59hej9CsFDLfl+DDEdUu0XabikKjZUcBwvcZrpgpNExUmwwFmg4NRf4sRbCim8SWwMuGhyAk8dkUCSWJ2RMIYa9oMl9kNVSBhJ3mtnglfmGNskir6KfVfBoas8kzCSMG47E4EQRn+O/aBTW5N4BtzNzvHWmeKd05LGPf4OVeD+Egf+Eoc+VcKtVJCSQZEOhjpOAw0nvopjwuMipoo0lRJRqjfPEhOHodqqpGMdJ1RlU0pJEk0CHC5wEMwFzB9GCo4ipU3jJdhP7LOLjCRVxVWsYZw7WNbh01jR+f4rSuxCcMMiGxmOvQ5C9mQzQm1G+rSR4TVeQl3F6KGtOOcQNPvgwtRKC6m5mJcRZlyIKLHIvFalKqrRQIgK28UMhmSFG7teRSykMRSSyHvhxqr/Znm/T5sv0bz0G7Fuk7yiqrQDpYpdXjZrMn+mrVal20CTLMnc0CSY1zEoZRx2mxEhbJmD29zGecKxRQmuhqvUxCCzMRQJo4PbjlTe5i7uqMrOXVxllChaOIsMHPlLkZzzXV8kBmiOQFzGhqi2aUJA9baQREo2KWFMXQHzI6qiqV6mOjRv1YGyaLNPSWD6ekrbRW1NCSNV7e18z34WSVJ3HNWLIpmXd9KqSvns6prCCkryUsyzGPOUhJEbDc4PVBfXcOoKTl3KJt9YpzDWfB8cTyGWVY8AShlImeY/3KiqJeecdq7hfBNR60ABBDf+1EYQNFehdqLX9Ii2p4RNjQ/xWMFY50JuWzVqS4ZplsU+oAp5kHvg/HAe6PKtnQamkMVTzwBByeKRqWCQ8Llj3EUe7kJuDgKMYh+DmBJeH3eJh9vEw3VKsxgPN1RPFwEGGyrp8ZPKtiWwvQRu8EQYKUkj6W9V1MPUx4IqaKqOSewoMRXVMU0xfIGMR47/DYhwp9MGUjoppJDqaREE8VvlRigTUzbWybXFrI3cIINSEznm/D1io21WJZiWRNylH8p8vhGfsWjbxnmEQdr2DfuPanyWW3U+pb0+buNOpU9VdAeqW5lnSgn8dezgKrJwFVH96uEqdkWVu/OCMG4JEVSx42nYdqmWJplUseUs8Y6wOSeTLLbtLPPYHVE5aziMLMF+YGBPiKIuEki299frVd1y7e6a/XV4zq6vg2puqrh71baknoZ9kSgaOAwoObRx5PNb76WKrXSb5g8kimcx5xBHcNVLWmVD2kpcr0Lz44RRpGlUF4patpVktRKtVg1KyQ2JzLyORIXaq1MpHWvzqdQL+SPJ61Q+vYrG7FQv3E2TpHAh4G563iQYrxOMmhDDKsCw9DCqPEwqD7PGx6LxsGhcKJUHK0tgZomkdp7CKTK4VSHw6gJ+XcJvqnYnyN3gS6xK2ZFqeQwto1SDxK0d1JspJaubMJsCYVUhLJ/DL0r4efEMQVkiqAr4ZQGvzOEVOfyqQFhXCKpS6tw8g1W0dqLyu90ujDuxJ+mukEASdkp8C+j1c6hlBrWizSlNBkjCK1HNOGWOTbhl/tRHfV+53I3zuCKDXWRwSiL/SP+yjx04hQWntOFWDrzKgV+7P4DXeHAaF1Ztw24cuGsP3n0A796XPNvs2oFVO3BWrhzblm05R+pYvwG3TMC+EhSZ9Cn79SXcIpT782sPXu2299h4CFc+AqbrQBA0wdMYCZoKPcJVDSJY1dJuZDHuUhUX6Qyn6RRH6RgHyRgH6RiH6QRH6QQn8Rin0RinwRynPkkUSZGFq8zFdeHhPHNwmlo4TkwcxwYOYgNvUg2vkyVehQpeBwu89RS8MmbYpc1SYOPItXDkmELy9gLaK1INPRUwvx+QLH4AbRa3Aw1vnAVe077FoX2kKnWS+ip2Qh37MW0VHZxFNk5DSphIEChVcnASmDikasylmlLHuW/ILpsSCNpgXQWmqGm402T+gjZZLtVnC+xHA+yFdziIhzhIRtiPh9I/e8kIu8kQe+kIR8UUl9EEd8kco3yJaaVDfXChPXqSKmsb88bCvDGh1FzMW1vpp7Szldb5HawL0XAoJAAr6yOwoa5sqGsH2j3hYrGOMV9nmK1SjOsYwyrEXRXitgpxUwa4rgLc1Jx3Pqi4aDclxKYkseFC9hy96kxMcqgxWReiQaE9t0a7tiYT9dpStDI02SmgNSW0FZ+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nvbNFYL7Qjab7ioFYT0kMB/jj8J6n4Bgu/GQQFtTpUqCTEJtY1y4GJeurGfjysOgcETSTskOISpBj/aNtB+zMSZBqlLp00ke4zYOcR3FuE0S3KUpbrMEd3mCO5JKous/6WtKJbMQfActgSJRoq2eL9JKSixZ39bRjo+bEJIvjjOOvQxzjt0mx7igSZmNaWlgWpmY1RZmlYl5bWPROE/lWcV6mhskL5BiUWcvkGNal5i8wJTvtXmOSVNhXBcYljnuihR3eYpBkWFQPsddkeEmT3CVxbhKoyew7rbMcFOk0nadxbjNQtykPq5pl8c0DwQcdxcZ52wP56mL08zDWRHiJPex7evY8jRs+Rre+Rreehre+Cpee4SGLc/6KN65JnrIMa6Bd66Obd/EfuwKdkMbO4EldWx762h4Z2vYtjRsWSq2TBVbXf6tsZT6XZf2ryb2PRMnropT2r46Ko5c2qbbOAos7LkGdl0TB5GLw8iXOZ6mEJs4Cw2chyZoosKUZUrAN1XzlLYSXAte4h/+XsJI9YyoMml3s27VPxp3gKtUpIG9cThVNAIamXdGxs9UMFSHdnZCJJncrfBcUfsUPhZUXVW0rQigMq0CzFfhExbrCMp93OIhxvIhEaiPKZb/SyRQHmJMm0BACYVVRs9gVxEc7jg30SQw7jPoL0DphbZKnkF9SKHKvXT31t3j8j7GJvRVDLsi+t/nvYRdXQynjuFyImtSOFUC+wWsMoZdtvVOTclZBn2dfOiTvm/+nZR92IN9OV+3/TtrArSghDeDUtGxqV341G7h01YVNqGuKyzXJZSmgLIqod3X0B8b6I8rSbWHGup9BY32P3ULqyphVQXMkkbrJewXoNH6chUJ1FUEbR1Du09+AJPS37KEW1WwS24gKvhNI+jzwaqBJ5uJRBYBd53CW2fw7rMuzeE9UAodY0bVW0yHAR+XsQvadhwHBk5ItiIbZ6GNi5AEijBwESi4DJe4jDVcJZT06LhMdVxlXJSpjqWqlqrmKXbdCXacMXbcCXa9Gd6YQ2w70ycVtKiigwVeEsZdkscX2PNJKimBnGLLGosUctedYU+cY+bY9xc4pC1hrEGkhqGOy1DDZajjKqIUyWpV5oGGM2+Jc3+J82CJi0gVnIdtns/VPpuOq0Rv230VN5aBK1PHtaXj2jZw2aVXto5LW8e1a+LWdzBwbUxDH4skgppTwk7VYQWzLkVKpBU5CKqmDUqbO5hVKNJtq6YzQivZprRbLyMYZSHn6jyvg1ZkICh5MoiqEKnlsuE4puaCEjEH48LBqKDNqY1BYWNYOlI/z1ws8hZK4WFZ+lDL4AegRNR4Aa0MRFLKerYvcw96FcGoYoj9s2hDaGNLm2Q6Z3V2yHUihMVYxeCcoNWREBnOeUrpY5Y5WJYBtJpky8WooLTQEaery9TE2ZMjEt+RIRLBQWKJHeOgcDGkMxadsnLCEbRlBxeBhnNXxW3gCgahh2HoYRT6mHQY+x7Gnotp4GMc2RjHLUaxjWnmdvN1IPlhZGEUdWrr3MW4YH9TYkZbRQ/zzMOy6JxMuvWhdebxMUi5KJmgzTDztMOkg89IruOL9oubabGxyyldpENgq+GhKtrt0TSwmzWsegWzajrUMMoaalYItLyAUZRi8kM1NKWH4UOD+GGF6KFBtK4RNhXCuhS49Qpucw9v9QB//ShgXrB+bFOW72t4jwnsdQitdrEoLMxzE/PSwqwwMS1MTIjSwqj2xVnuihJdOoTFJkapg3lJVTzNsto+HVPN2tkv0pZx2tlIPklwO4eoCfuYtqOpi0niYJzYAuYnKcsbdWlbN01dOWeWe+AmTDZinfPpLPMwT2Ms0kygZDmUrMCSRD0vsEjzjTZKF4NnENtQmlhtgtemnSKlkZvonGhov9iDPg+URIsEWmwX6XS2qZ5u81T/9ypUOgYxP+qk25Oydbqlwxbr2L+0weX3IanYntu4zWiCQVt0S6T0Yp+e0xnMwr67wJ67wK5D06AZtpwZtl2aAC2w4yki4aOU7yV2aXfoLMG0lQLq4pRC6d8hHVECA5RcblkLwbalSLpjKdi1FOyYC8GutUQLBfuOCtojisTQM4QkHthLHLhq6+DCDUhoYd8nqaRtpIX90AYdXyjQeIaOMD4Rx9AUh5b/zwkjRdNU8ehrEhSSxjYVwljRvoHeYp6oanq7nt6YW9RLvQ1fZ0/UeqeF0DIfahYIllmApRjEt8bIVENz4C0bH0rjSaquAmjrEH2q3XNXGbV4iKB/DPcReNzmNXj+JrR1IMfwuA+IoHH3+AKbBPAp/xhDeR9h8Rhi8UAEmN+3YFl5DKVdfSQBCttnWLf3sFxxV8znau9BnuchbokSydIGngjUOoZ+T3B3G8n5vMYzvHjG9jfavpPf3OhL6ePaw6J2odQe1DKHWpbQygp6VUGva5hNA7NZ/QBG3cgxRl3DWq1gc9d/34J5wlqvoa1X0NYN1BVRY9l8HFoTQW/8DgGMdQhzHcGUlPkWrXpvBWPVtPe3XsO+v4e5WsFoGvlNlq37BsZ91IISgfeJQHuIYP/PAvr3CUalhdtEEw+5mzTCZRzghDs1SgBDR/KnkYuLyMNV5IsK4yJe4iqlt6KKy4ySSRUXTHMNZzklQFQ5T3BiDnFsDHBkDnBoj3DgjbFl3eKdc4d3/gBb0QjvohF2w9kPCWMnaewljkxJQPe9CXZJQK0hdu0R9pwx9t0JDrwpjoI5TiIFJ1QPpyqOP4ZkKRKqo1iR9DBZ4DCZg+lRquA4U3CULuQZTnIVp4UqdYeJiv3IwS4nqMjGQeRgj/nQxl5gYZc73dCWY9hPw4wqpRyzqsC8qaCsaixWNeZ12aKpOhWsh8XKh7L2sVwHWN6HApXpOmjraR5R1rCKCiaRlzCIrGiRl1LHdr0gkfNgVL5Aq32oNRdIF7PCxjgzMEoNzFITSmZByWwscxtq4UArXDmX52/CqgMQJq9Zej+AXrjQcgdmGcCqws5EgqQ3hvMEEuAYJMNWHcJuQtjcwPLaVXtts/ShJCbM0oO7IvkMME0TDJMIN1Eg44/j8CxwcOHT/srHKIkxSRKMkxjjNMEka8H8KIkErONxV66NI1PFvrfEgXjStzaN57GJ64ySMJpV0DTDxHVsYRybmMYmJh3mqQ2FBDtzME0sjCMD41DHODExzizBNLMxyx0huzx2mbNvPGiFD7WgrSLJlIURv7lwibuQEk0V49TANG/bmPLZ2V8GCXziwK5CeE0CryZieGXUoqI94z3scv0MZt5ATyuBkTewixXcci0ImkfE6++RdIib94jrR8TVI5LqEVG9QtSsEK1WiNdrxOt7KYdN09Y3KzAfcJO6WiFYr+CtGtkYczO8pEQ0iTCNQ8ySSNS9o8LGpHQwzm2MaNvbgRsEblrYt5PIEIwjDcNQlf6dZbb0JTc33EDM2bdZh9TGLLXkXfA98Z2wbZZY8t76OpZ5ff7OsuAcz43RB/TvdJHEUOJcsExKaFkFPa+hZTXUtMSyg5ql8i75PjfBd/xRlD60TXzkON4PN23yfDn7xMGicKG8ANtlvHHMpSYm/XgruJlxMc1t6VuOQfaHjF+OU45hnpOQqJsYJAbuEh13sY7bxMANHQNpdmNNcWhPcUA4M+w7U+xzU97hwJvhh5hLHY8jDjyWFew5CwFNj/bsOXbMKbaNqaQ71gy71hx71gx75gy7ZpvuW3Mc2AvBkbsU86ETXxMb5D1Px7ZNUqrhIKT5EGE9OdFQRU1iSptleuo/Q1d3FrRe/JQu0gv6Y4SRNosv8Qhfx90AACAASURBVHdLGCkJpK2OcZ+3WNNGp7Uv6m16SBpJFnsj8ydDc5LNDaNzEkm9CGFkPvTUg5b60LIAWh5h2Rk1M3SCVmatIW430VM9veTE3xEhrSM8+joCYdzHMF/AYH0HrQmgr1pCqJDEPUME5eE51IcI1po7x/Q5Vgmsl1jHMNdx+1urUH5Hb9rUWIVST9JDkrd85O+EWNz/ELwHti8feVzyAygPlJZu1qdQSYj5XM8QQG1egP21agkj2+R4ku/Gl34lUSSkj+Wd0fMzbp1OmgTmOoN1nz8HTRk4LsRhJxEpinvPEDfPQZsf/SGHdp9JyBr1PoW6TqGs4h9AazjWAoHekDCSLH54j/37pL2Syft5KJ5S+7EU71PaM7GeZaqrqF4SFdNDAv0xhvYYg+9X/1uK2drHVbzEdaLiNjVxm9AT2hD7MHr9EidRay92SSeDyMB1pOE65vE6bnMDN5neEsdEFXXfaczwMjMcuGOcmmOcGCMcWyMcOSMc+iPsugO8dW/wxr/Bu3iAd+kQu9FUVM+bKumeIJIkbmLfnQpJJFnsCeOeM8GhPxPbS0o3TxMVB5mKg1zDYaHhMNekvBsvsJsssJco2EsV7KdLHJDcRjMcxHMcZ0scpySMLU6yJUgaWXeQKtjJVOykKvZzHQeFgYONdC/VsBsvsRMpEopoUPsYrUKMVyGm91QzJpjex5isI0zWMSb3Mab3IaZrHzNusPhdPHLj1YJl1hOLNckVncJo05rAFMlkBKNowbJZ0ZY1gVH4IPFqSV4Iqwlh8rtsGALHxSy3ME1NzDILi8wWwqjQzrJwoZYe9Np/gQBmHcIUwhgICdVLktE+70EvWlDauGn/20pJYyE+vb2ttFfULAQtSDJ7cCFNSY4C+GtqGxLM0hjDOMB16OEy5MbFxVlg49y3cRW6GCThEzEcpzHGWYJxRvIYY5RGHWI55tpzcEQ1mHjtz7FFj3yGSGKontzGWW6LWcUJF0/aRm6QRS64M4ZJ6sli18b6cWIJCSIRGpPAdIRRiBAJUeYI0eTiPy9MwTjRMIyWHRSwPM0MzHJD0kViwih9mFUAPWv7xKsjCCqSxRBeGcCtErE1t6oMRG9jbpYpdEom8xjM07PaqVZw6zWC1SOi9XuEQhzfI149Ima+eUTavEe6uke6XrdYrZGs1ojrpkXTICZxrBuE9T2C5nuEq7/BX/0NXvMedvUAvVhBSSvM4wKzuMA8zcWWd175rdQ7I+mx2n4jSUwsIeVDX8MoXGIUKRhFS4xjTTY2HKciCc9cKCnhYJ46mKUOpqktxIjX6AkjUymTUJJckuQXnkiwKcmmnSel2dTikaTJMXxPtG1MWigZHdUSkexq9KTmGp1TY0AwRBY3AP8x+m9jM9VkE8GNxAeoQgxJFPms3Jg4UAqOm+dgG7/fSYdpZsk3PS/4nCSLJIYcR3ZLnCMLk4ibHvZx2y8jShwp2Y6NFkkbnuqctt32HEcOsRBbdYYoO6TNubvAPjU57uSjkE28M5bNPLVKu5RMWi127HmbJ2G0ZiBZZN0uYZFIzgTM75MsOorg0FviyFcFh76G7dDAO08T7NCukeZHAb2wGa6HNuwKjsVBkVqwH+Lc13HWhX2i7SYjKvynCGPrjcvQMv9rG0YheYxZKISBjjK093tul7gpUew9AjfJ42aeqhzuOJdUVxA5By0NyzvxNT2sqkzsiCjGH3LhqX2MqVZeR7LozO5jzO4TzB8SzKmOfsig/gBUFadY3tMzmerhBDrJBEOx/AewmxRxmSMpiw8oXpTZVhSIywxRmSEsU4RFgqAD81LH+jKFX1E91f62SRImji4bKR046MghKizGlqTjzr8Pkq/ZQ/Ic0jfsHy7Ibco8+0rq1n1dgskqfAL7tu1XC7N7A/MHwsTi0cTyexvq35xn0N7bUB8sLO8NqA8m9Pc2jO+dD3jf5q33Dvx7B96ado423JUFZ2XBro0fQFkFmIsNGtXlMZSH9KMw1j6CtYPowUN47z7BaywQrGNbdO8jWZWI6PDS0LCdC0cCZ51BocoiMHDrqbj1NQzCGQbRCDfREFfhAOfhHc7CW5wFt7gM7nATDnEXjnAXzHDncWLnQtkuqnehgRuqfb0lzjjR2DMcWZQGdh7Q9GamejmYYSeY4q07xFtvgN14jL10iv1whgM6t3hULxM8d/YRzLHrzkVdskOHF3sGpqw7CBjWRscJw65I6BV6SJu4YPy+xJQwN62HNB1Z6MXdOsDQiefUXeDMU3AVUXXdgjvu69jAddyVQwUDf4ChP8Q0mmCRzAVKOoeaLqCmiqRL1hcKFpWKRa1CqTVoa1Ogrg0sV7qAea1xoVHlXNOBKoG5SmVzYqzoIc8NSwtuvKwHG8bagrE2oa94rg5tZUheX5tSzzaD5I5qYZrF0K6aKlFugmiLLY51VAFSXU1PXU/UpzT071WDdLhTOtDxTpzv6EzRg/baddQ5WDAUWFvm9VvHnVQ22BpNRrpoBJupShtNRgkoQ1G1U93egmptSmhIUONOjZ1hUtARhZ7sS5zFCk5TSo9pw7jASTSXuvNwIRuXQWliUFkYlBbumC/bPDc1xHXaelcf+Q4OHEtw5Dk4C3ycRwEuoxCXYYCrMMRtHHc2jHSWaMGwUXRmoQNM7wQjTjH00qaTDL2pGTGAWqfOsWXImI709BaHGfa3I6BEkpIephMu9ARtADtJ5SSxMU85PmLY97nMl1ZNL+nOLIdEkZ7OTQBz7cBYc3zYT3mtMaHVJpgaKxvmvQdzxc19Aucxh/fIjW0G/7FA8NAieigQPZbIHv6G7P7/Rrr+n4ibvyGqv0dYvUdYfy/5tvw9/OYe7roR2GtqWRivsRJ7VY2mOiXtNhmvOMKMcTZrOm1QbeoL2K83IYkL5xEHt6GJu0jHMNExytg37BMHVCGLVz9DDaUB5gklz1S7tu+jd0xiymv3Zbbz9/jbTPlO+B7YznJ/P6zjeVShT2l3nC8xL1UsGxPqirbGOualJnWsX5QWFDq3Chj6qA1/xLoP9cwzfmkI9QX4Tb4ETdIkxik95vm8LNMBJ2/LmylNHiY0XSDxpvqdmxiGexKvfZJBS/KTxMM48jCKqOb3MKJtZ8L4ohzDrjjG3DBOZcKQRa6EOtozFex1auE9W8Wu08HVxFv5nTvDS7y2xnhljp7AMkPuvLEUvLUZLkfDO0eVPMvPwGNMBe9MBVv2EjsOnWV0SXc9Osm06uYdz8BWZGIrMvDGU/GGoXZosy7xfuns2IZxY1SL68QGPes3QYJIe/Uzj2GcDFwxnBAjK/C4zpP+37Vh3AwM/SFP4vjB6aX1rqWEidKlliwyLw4tHyGNPXHsA9n2RHFTNc1Je1a2k8aUImTaGXVgOIlZHWHW0Pg8hhFH0KNIUjNJ4GQZ3KIQeHSGqEpBVNWIihJBliPICoR5gYDICvhPdSWSrEAe5yiSQpDHLLd51uVEXCBLCgRFjbBsEFYNgrKGl1eSD6tVV9fW+2UFT5xbSrkvp8jhle19ubSv4/2WvJccSZQhDtMnsMzfSuIMSZxLvsgqlGmNMm2eocoaVNnqGeK8AvvhOeho096Lm9MJh+1t2c4yWEkC9qWVpl1/tvfLY3idqA4R1wHCyoNfOJJGtY+XSOoAaekjLlwB81kdIq9DZGyr2vaw9mE9hjAfAoF+TxMDG4uSE5ElebWhJ60NMwnhxAncJIWfZvLu+C7DopT3y3fMvFtTokw7p6AD877Umes2bz8EsB8o3SlhEasK5po2lSX0x1pU0OehBQEN0mOqYSc4SCbYS8fY6bAdj7ATDXGczXCazUTVe5LYOMtcXFUhzgoPxylVsQZ2Qw3bgYqtQMW7UMW34RJ/CRZ4Fat4G2vYimhMrWBH4i4y8DVtUQgFB/SEpqMLiWKfbpJGsV9U8M5d4q3DSaf1zNsJdOzS+y40sR9Z2I9tHEU2hraNqe1g5riYuZ5g6riY2A7Glt3CtHHhmjgMdDDI63Fk4rR7tjMag9PLM/NwmjrimXvujXDhj3EbzTFKlxinKiaZikmyxCLXoVU2tNJCVLiIEhtBbCKMTUSpjSR3keaepHHmIE4dxHEo3wS/gzTOkSZEIeA3wbo8LZGUObQHD8ragXrvChYrG9qDD+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ZuUAcdt3BU0aQgxSOiNTSfLCvq6htpUUOtSHIp02sQ2tdiTL9ceNqGufeiPEfTHEOq9D+0hwHJNx6kSi7oQe2vr/T2c7x/gvH+A+3gP7/0D/PcPCL5/hP+YI3hMELxPJPUfYviPRFd+TODdR3AefFjvbViPFoxHE/qjCeO9Be29CeVBh/JoYPGgYdromDUcI5Vgvi4lHZcp7tIQNzHj4LX9dxk7uGRYHhLzPMBI4hvH0g/si0nWYkinjiKS/mUf9+j7nOW7MsagSjGoEsnzXdIem7jJQtyVbX2f0klnVtuY0cmlw7S2MaksjEvzCeKgWmWYlikmRSKY0qmpoglKjmnJjQ7bUrD+6Rh6vVe5lMd5e96sao/lszEO5SANMeRz8vpVhnGRSHmYRdI+KmKM6wyjKsWw4PfbgedyzHFMJgx0HuAujnET0Zwjwl2S4DZNcEPTjISmRxyXdJqJcRoG2HNsbJsG3pk63lkGtmwT7wiHziyW4K1n4lt3+YTv3CWIv9gLwV8dBd86Xbuj4q+2im8dTfCdq4Ng+a8dmH/l6Hhtt3jj6HhL5xnP2oCJt66BN3LsAlshNQRLvHFmeOcwXi8jV7QxcEkWGUqN3vmiUu4ClksQ/i7u5FXn2EKS2Kude8LYO7qw/BL/0BPD/1VK6WMfb89iPEASRgk7Q8/qDyFcJM5gZ5/4kiCSQG6SSLbPq0C8yEYlPcQcwaS0Ma1szGlHRw9perrV9JKOYaWRwM5iOHkKl57SHbwyA0Ev5bDM4ecZvDx9Svt8UOQgeCzjd/UG0wx9QzBmH8OvPNXTS5mTFB05BB3RuO/rmFbQ7issVzmUVfYMCzoErTIsGXphRU+0REIN6fTSLloxPx03GAaIKYPRMuRP/y8GDBfhiG3Oh9StK7yERy9xemh/BEFdgPCJrp1e3Ow7J09gZwncIhUv7v7YoC4R1yvE9RphUcNLSbhLBHmFoKDHeI24WiGp10iYFs1zlCuk1Rop20qiEaTMFw36NEgLBEmBMC0FLPtJDpebgiQWuGkMN03g56m8u/4dshySfGcVkqxGmjdPYHmzPisalGWFqqqRFSXSokBGW6M0xsy1MLJ1jBwDQ1vHrWPh2rFw6Vo4d02cuvRKM3Bs6zi1NFw6Jq5dCzfi2GFgIAFfebyGC0fFqa3gxFZwbC9wZC2wb8/xl2CCr/0xvgvneBMqeCdkkbtBSvcMnPnc9fGfOEgaFzj0W1sYppKn3Yyom+eibuY/qezKvw4sseerOAh1HPFfZUgkGOsrNARHDBzu05bFxEVsi4e0pLGDc8bhYogFGkbTjsUzcGupuDGXuLU1DD0TI8/E0DUkP/ZtDFwD17Ym5PKC/eA7GEY+ZglDnsRis6XlOcyyhFPX0KsSGh1QaA9btNDKAlpVSptO55eqhFFtjv8P3wG/BX4rTPmNWPQsrlssed2KXsgVSBr0VS1trGcdox3oDFvDMFadUT03n7MOU0p5OkwYvqaOMG1ijKtI/uGEk61MuJSIMdTNml6kKZQ1F7BIpGcSb1YkNzH4rS/XGZb3rdfzovM6XZBEkiQ0uXii9t6oyqqQOaMPRSZxbCUEUDtHSIgfxipdF+JkaLx3MamXuCmmOE2HOEzucJgOsBff4CC5w1E6wHk5xU09x129wF2tdGmbv63muMzGOE+Gkl4VM5xz85NMcBqPcZZMcJFMcRFPcBlPcBVPcZ3McJsuhMDdMAQJA/vmwRP6ursiFFJzyxAnqY8BAyqTTFf0To8xKElaQlylHq4kfmAbgPoup/dwGxqG/1jCmIIsMzg140GyTAe0W4aViSmtTKA/NNDvG2jiad464BkrjoEaWv0CTQOtaaCyvmmgr1agB7uytrBcW1DvbRjvPbj/VwT3byG870P4fwsR/C1q0RFFIY09SSRpfIhbIvmYSJ4OdC5jNPKfYBhpo/sTDI7B3qOesYi5RizFo76UDSs3rSodBjlGVjkmJaM0+LjLfFwlPi6SAFdpiFshQdyctIRxkkeYUlpJb3U6fxQk2tEzkGTyfRHMD/t2ksvUwyWjIUT8Zx8P8v76azBwdpFiXhZYVCUWZSl5lolZkWOWdyjaDQ5D44gElVJU/oFHHy5HiCFD6ZAw0pY5xUxAzWEmdZM8ETI5r3Npo6c4MS4TTHgs65tcSCPL9MwneZT2OvtAGkmKiwhDeudXCQYkzynHUoi7hJ78IW4TftsJ7rIYvZ36VRLipkhwFnrYd0xskygaKt4aKt5ZOrYcA9uuiS2PBK7FW8/Ad47yA/zVmuNba4Fv7QW+s9v2V66K75yl4JWj4o2n442ngfUsC1wVr11KC1W8sdv0LaWRnv4MrHvrMoTPBG+diaRbDL1mU7vEdaO1RT6NOKebYmdP8nfN+X2DIJIEbpb/twkjA147/Ju0jSDWJI0st/860hLFNoBzH9OwjaC/KUXs888IY2fLOCt9TCTsgCuSxnlhYVEYUAoNWqnBqDRYlQa90jCuLcGksTFtbMxWDmZrVzBfu5jfe4LFgw+CZTmmO45l1isPARQec094WHLH2dWxXn0MsXxs65YPvrQZdJJ4jKE/9Nh0rOnraA8XQs65p+G+h4XAhXLvQZVr+lisXPAZRqsW43sH0wcPs0cf8/fBMyy+57309owfUpW2dy+wpEONPB+fsUXfF8v3IdTvIzDls6nv22Olz7q+Y1+yP5TH4AlLhgyhFKShc0Iu6XJFj+gK6rqGxkn7oWnT+6adyB9WT2W2cXKX49h+38C6X8FcdynP7yQFas1QGVTdMOYaF1cf85WDebOBlSv9urxv3wv7mt76lC4YJAgkDXUJo65grto6pta6kWC7Igm4j2A/RDAfIpE43KZLnEcznMVznKRzHMUzHMV6GysrsrAbmdiOP2A3MrAnwVdtCW59Wig4rzQcpjNs+a0Dy3Y8xk48xnYyxlY8xlY0xLZ7jS37CnveAAf+CIfeBEfeTGI5Mj7bRWDiMrDkb/SOA/6d3wKH3hxHfo8FjoOFlEkgj3muO8GJO8F5MMdFuMBFQPT5udSfUvWdzLCTL7BXKtgrl9gtFAHrtrO5YKdY4DCd4zie4jAc4yia4DSd4zSZ4ySe4Sxd4Cxb4CSZ4TBiWB0T+/T4I+HkX9AV3KH7mEh4jgKLzmN+ui4xuW8xXuUYNRmGTYbRKgfL43WBCXEfYXLvtt9C9z3MHjxMX9Qp9xGsnN7wNeyihJUzTFQJp6wgnvJPdYzNR6cSD2blQi8c6KUDtbSx7KCUNpTKhqSlDbV2oDGUV0H7Jg3jWMUk1TDPDTlGrV0YNZ1g6DBAJxlTrqcWNvTKkTaz8WGufBh162gjKfO0h6wIDzrtIysfJm1zpZ4ONoQj0EoHhFpYAl7TWccSNkyjI0vk4y502vHimxJa44SblYAe0gz4HGAS+xh3mCQBiFHkYRA4uPNtDANK8HwcFgH2Mw97qYv91MVh6uEw8XCcBRJe5LyIcMG/eqVaNDV+gFGiPzmpiLNKYmCempjTnqyzDxVbUTp6FAzdoYtafZAZGCbGkxpaHEComs4sUVPTo515gnFRaWtGL2yqp+2HHM4D16EcDgUYNN1pUthVAbuoXqCGUxJ0dqlg5UQJo2B0hqrd2FQVovU9wtUaEW0UV/dIiPUD0tV7JM0HpM33T04xdI5hmzjJlO8RF98jLv+GsHgPP3+Elz/AL97DLR5blO/hVvdwqhBOFcClHSYjZtDhiY5PqwhmQ5MsG6NQxU3I4P+MvUhP8vavF0UtTTvGzMIys6BmJhYZHT6oQqbNKJ2FbEn5Pvh+Nt9R62hkyzujo9FtoEh7f+68dOT8JWNd0pGscypjXktzqEkmYJ51ep5Az12odBhLrQ62lFlHBzC2026RZhZiFrKhlqY50CLzxCyI6mqWxeuaHuOdKppe4/K3nk8xNWl3yagqnRc+U5qVbJTJLaieHjDqBe0UIxPD0JB0lNoYdR7Tt5GBK0aQ4D96WTPsGxPs0hlFb9M9OqN0NoY7lOLRBpEe050JUG8OtM0/WLCmeGdO8M4cd5hgy2Ic3Sm2bebHkjKaxa47xY4QvbaO+V1GzHCm2LUnAub3HAoK2npxuJE8HRvp5DjEtnmHbXMgxx+4Co5cxtalgMDGWeTiWv7q0MYNyWJgCkggGcT9loIOghLGLlYl8710kelL6SLLP5Aw9mTRfSg70tj/40hLGHsSKcGuN/7XuS1/+O9XhkbpCWMvcWRKBxkOAPmbsMKX0BGcRI3chJ4o0IIxzHAEOxjACW6hBze4Sq5xk93irhhiWI0wrMZdupkf47Yc4rYa4q4e47YaSfmmHOKmHOC6aMFjJuUYaj6BVkwlXaYjKOkITJfZWCDt2QRWPIUZTWBFE9jxFE4ykzLr+nq2mfEERjKGEY+gR0No4VBSlk2pH0vdIrrDOB1gnNxhkg4wzUeYFeNnYN00G2KZTX+IdILlC8yqKcbNS0ykbrqeYXY/f8JkNcOonmBQjgTsy0E57PJtnfRzPsOoWGCUE3NMqyWmtSrppFpCUCoi9Zg0Kp5Dw3TVQ8dsrWO61jG61zBcaxg96ILBSsVtreCmXuCmmuO6mkt+WE4wLscdRhiXI4yKEUblCJN6gmkzFUxWCsa87krDsFliUCsY1Espj1YqCLZPH3Qs36uYrueYPSoYPy5wkl1jNz7HVnyGrewCb7NzvM5ZvsK76Bpvoiu8iq7wXXyJV8k13mS3eJve4m18je3kFvv5HQ6rWxzWd9jJLvAqOMK3wSFexSd4k57hTXaG19kZ3kbHuFJ3cbXYwbV6iGv9BJfGOS7tW1x6E1yS5EUkripO6VwT8r+fSQ4XOO4RtPkDeuo5U5w6Q9yY57g2zjBwrnDnXOHaPJNyn17ppzjXjrFrH2PbPcGOd4o9/wz7wTl2vVPsuCdtvXuCXf8MW9Ep3sQneB21eBOzfIq3ySm2snO8Tc7wLj3Du/gc79wLbHmX2HLOsedd4TQa4MC5xHUyxrhQMCkVjPMFZoWCea5gli8wzYg5pmkHKS8wy4gJZtkQ82yERT7GophgUYwlrxQTKOUUSjmBlk3hhQqCWIVPREtBEGsIEk3aHH8ON1DgxFNY8RgGv8NwAC0cQCWCOyzDFkp4B4Xl4A5aNISRjuWYhXcDQvFvn9r0ePThesEA+gb4G1bUtlvRWOYJzhVWRLRzR5/2c4adzGAnU5kzeG3+vhq098f5gnMI79VKJwhKA3G0gu2WWJoJ5maCkRnhWnVxrli4VB3c6j6mTgrFybCwEsz0SDA3YwiMGPMNDO0A54GDM8/CmWvi3LNwSY/rwBXcBh7uApJMFxNviKl3i6l7gwnhXD+BdTPvFiP7ClPrCkv3Dqo/wMJhH95hEQwwDwaYBncYutcYuNcYercYOCwPMPSGLdwBRv4I03CCcTDGwB1g4AwwtIcYu2OMHWIELVFh5QZsIjNgp7rAiTS4gfoMXqjCDzX4kQ4vUOH4CtzAhuXWsN0GtlPD81aIw0dE4QPi4BFJ+Ig0fI8seo80WiGNG2TJSpBGNTaRRDXioEQSZsjCCGkQIvYDRL4vCIMAURwhjEIEgY8gdBGEM3jBBEE8R5Qq8KIZvHgGN5nDzRawkpn04601xbW9xK2zxJ0zx9CZyvNPnTvpW8W9gepdQ/Gu5b3w/cz9O+lr6W/3BmPnWjB12zYeM/Pv5PiBeYE7/QwT50bOUSL27QR6OoXuz2B6c1j+QmC4c+jOTGC4s65egeXPYXhD6O4AmnPXwr2TMuvYJvBHWPpTqMECWqQImF94MyzcKRRvBjVcQPFnmHtTMYuYdencn2ERzKFECyxjBctIkTJNJ8b+BCNvIukkmGIazp4w8sa4sweCoXWLgXkDpiMZU3e4tW5wZVzhdHmGg9mhYH9+jN3ZiWBvfoLdxSl2lVPsL8+xp11gn9AvBcfGDY70axxqVzhQL7G/vMDu4gw789MWsxNsz06wszjCrnKEPWJ5jP3lsaTMs17alsc4UE9wpJ7icHmCg+WxpJJX2ry0qady3L5xgT2N93SJA/MOR+4Mx66CY1fHsWvhxPdwFoW4Dl3cMp5iYOHap0bIlLL8vzb/1aZHp5b+f00YSRbdhwotaWz/Ku9lMG/GGPsoaeQ/u2zYNfakcTMVAtl5NrpVDL8M4dObSb3Cq1e/wfab3+Bw67c43fktrrZ+A/Xrz7H8+peYf/lvGP/xE9z99l8x/N1PMPnjp1j8j59D+8uvYX73W6jf/hrLv/4ai798julXP8fwi09x8/sf4+LXP8LpL/9PwdVv/hnXf/gxbr74BIMvP8Po659j/M0vWnz9cwy/+hnu/vwprv/0U1z+8Sc4/vITHHzxY+z+4V+w8/sfYed3P8Lrz/8Rr375j3j9+T/hza/+CW9/9V+x/fv/jt0//TP2//yvOPjyxzj66qc4+eZTnP7lM0mPv/kEx19/gtOvPsHln3+Kiy9+0uGnUmbd1ZefCC6++CnOSOHvjgAAIABJREFU//Rj3P75M9z9mffzAbdffIaXGP3pU0w+gumfPpP66Rc/w+LLn0tfTb/4TFKWec7gdz/Gza//GYPf/lj6lu2zP/8M2tc/hvHNv0L7+l+g/o8fQf/6X6B9/c/QvvpnSdlm/OXHML79CfTvfgL1r/8qYN549dMnmK8/AWG//hTud58I/FefwX/9WZt//Rm8V5/C++5T+K8+Rfj23+B+92t43/0e/qs/IHjzJ0H87s9Itv+HIN76EuHbLxC//S3SrV8i2/4c+c7nKHZ+hWL31x1+hXL316j2foN67/dYbX+DausrlFtfIX33JdxXv4f56nfQX/8O+rs/YPn2d1i++z2sNz+H8/pTuWf99U+hvv4p9Hefwtr+Nzhb/ybP4b39GYK3v4b36g/w3vwR0daf4b75I+zXv0ew/WdE+18hPvgG0f7X8Pa/xPz0Dxid/h7Dyy9xe/MNLu6+w51+ghv3GpfBAGfxBCfJFKeRgtNgiRN/8QycEGRS8Ob46/gUXx5/g+2j3+Ltwa+wc/w7bB/9Bq92fyH4y9vP8M2bT/Ht9r/h3d6vcL71a5y8+gUOvvkMe199gr2vP8Hxdz/HyXe/wMl3P8fpq1/i7M3nuP3rLzD5+ueYfvNLwfirn0t59tfPQUy++QXmf/0c09e/wPl3/w3Xb/8FV69+hJtXP8Lk3U8wffNjzN/8BOrWpzC2fwb97adQd38GZeczzLc+ESx2PsVi+9On8mzrE8ze/RSLd7+E8vZ3WLz5LWavfo3pd7/C5NvPJeV7Mff+DOfwK5hnX2I6/gOuL36B85NPcXbc4vLsZ7g4/RlODn+Kw71/FRwf/gqHh7/B/sGvsLf/K+zu/wo7+59je/9zbG1i75fY3vkFdvc+x8HRb3Bw+Bs5fmf3l1K3f/BrHB3/Dqdnf8TpyR8EZ6d/wNnJH3B89DvBCdtPfi9tJ8dM/4izkz/h/PQLXJz/GZcXX+L87AupZxvBtpPTP+Lg+Lc4PP09js/+gJOLP+Hs8gtc3n6F2+FfcDP4Bnejv2I0+RrT6b9gOP4nXA3/C66m/4Tz2T/hePp/4HD6X3Ay/0ecKf8VV+p/x536I9wu/huuJv+Ii/H/8f/Q9p7tcV1nmu78jhnbbbu7px1kK2eJAblyQI4kwZyDRDEgh8oJhUKqQlWhqpBzzjmRBMGoROVESW5LbtuatqfPt/tcaxUhyz1nrnM+zPnwXGvttTdIiRsk7nqe912La/cs3HjTzo37NtZvm1i5Wc3KVhXXb9Ty1jUr71yz8uCGnQ+3XXxyu45Pbnl4/5qNt1ZqubdQyd35auYWAkzPh5maDzE5F2RiNijn4vtrZrGN2aUIE7OtTE4HmJsNMT/XxtRUgKnZ4KOvCzO5EGJkJsCw0GyQgakQfZOt9E20yrF/KsjgdJjBmbBc6x5toWukmd7RAIOTYYamInIcnmxjfKadybkOpuY6mZntZHaui4X5IMsLDX+ntWXx/dHC8oKPrWthqc2NRja2TKxdq2bjeg3Xb5rZumnhxpaZrS0zN7csbN8UsnJ728m9O3W8dd/Hm/fquXPLze1bLm5vu7h108nNG3auX7Nwbc3G5qKDjQUb15adbG/Wc/t6Azc3vNy52cT2jQaub9SxueZje7WHreVubq33cfvaIDfWerh5rZ8b1/rZ3Oxlfb2bjY0elm7MMHttnun1KcaXhhib62V8toPJuSgz8yHmF4IsLgblKN7D9EL8PcwtRxGaXggzOSfel/h+j98bmw7I9ybuxd9lSL67+ZWY/BrxdeJdzs41Mjdbx/ycV2pnvjBf//317IyH2Wkfs5OtzEwEmJ7wMz3ul+PcVJDZqVZmJgOP7gWYmIoyNdvBzHyX1KT4f3kkub7QzfRcJyPyPbcxPBVhZCbKyEyM0ZkYY7PtjM93Mj7fIa+Hxb25GP2TYXrGWukdDzIgvk9mIlJ9EyG6R/x0jfjpG22hf7SZ/rEWBiYD9I/76Zvw0zXaRMdIAz2TfnqnAnRN+umY+Jti4y1Ex5uJTrQQm/LTPtNKx1yIrvk2uqcjdE+30TkZpmMiRPt4kM6J0Pfz2FgrsbEA7RMtdE376Z0L0jMblPPumQBCYl1IzHtng/TNBumdaaV7yk/PVICe6YC87p8NMTAfZmAuTN9cmM7FTmILnYzfmWPzs3tsfv42a5++y+onH7Dy6Sesfv4FGw+/jn8AFAcyPIJFAY4CILeFyyiPQRTQKJzGeB3j/ydgFMfn/VCffvctn+2csfvdt4/uxe1/EQHE9a988mg7FXGUm+jmEx2JUmKz6z+KY+7i3YnCahYb2e50OsZH0UkYr1X6QmyZII53EvUJ18bpuKJl6KqCkeocZqxFLFtyWKnNZqU2h+kSLYPnkxg4l8jA2UTG3lAwXaJjoTKdNXMeq6ZsqaWqTGbKjAxdVNJxKoHQ0VcJHH4F/6FXaDuZRMf5VNrPJdL1WgpDJVrGyo2MlRkYLdExelXL8CU1A68r6LmQQvv5FEKn9tB0+CXcRc9Qd+A5rAVPUpPzOFXZv6U69wlq8p7Atu8Z3AdfoOH4LppO7CZwOoHQ2UTC55KIXUghcj6R6IUkOl5PofO1NGLnk4mKe+eSaD+XTLuYn06k42wSneJazM+l0HkhVarrfCrdrynoPJdC+6lEOk8n0XdBQc/5VPrOpTL0moKRiyoGL6QxeEFcxzV6ScHEFTUTV9VMlqgZu6x8NNcyfkXFyMUUxq+kMVmiZKZczVyVlqlSJfMVGhYqdSxW6uR8tkzFzKN1sbZSY2TdnMmakCWTFVM685VaFqp0LNUYWDVnsGET7yODVVM669ZM1kxGVmoNXLNns+XMZdOWxXVHjpRY23bnc1PIlc8tdyF3vQe46y2Wuld/iDd9R9iyF7Fem8NtdzFb9gJuuQq45z3AfV8xbzYc5E1fMQ9ajvKe/5gc4/PjfNBymveaTvF+82nebznNu00nedByigf+0zwInOZd/yneaj7BA/8x3vMf5f3AMd4PHue91mO86z8i9cB/hActcb3vP877gZN80HqKz6IX+Cz2Gp+3v86XXZf4uvsyv+u5wu/7S/nDcAW/Gynj68Favhqu5KvRUr4ermX7vSUZK298dp/Nr29x7ct3uPblfdYfik5ncYzTe2x+LiLnOyw+fFN2xa1/epepaT/j0UuMtRxntOU4U6EzjLQcZ7j5GF3ufbRZc2mz5dLuKqS7bj+TzScY9x1ltO4I/bb99JqKGHEcYtx1iFnvEWa9h5jy7GfBe5BFTzFzzn0sug6w7Clmpa6YFfcBFp2FLDoKWXAUMGfPY8qWzbQtm1lnLguuPJZceay686XW3PlsePLZrCtg3ZvHal02K55s1rx5LDozmXdkMu/MYsaewZwjmzlXDvPOHJbd+ax4Clmw5zFtzmTalMG0OYMldw7Xmgq5Ey7mfucxbnafYDW8n9nmHCYbMplozGTGX8CoL4chby5D3nx6nbn0OfPpcxXQ5y6gy5lHl7uATm8RsbpCwu4CQu58gp4Cwp4Cot582n2FxOryiXny6PTm01NfSE99AX2+QgYbihhu3sdoYB9joWKGA/vpayqgt7GA3qZCOuvz6G4sZCBQTG/LfiZCx5kMnmDMf5Qx/xEmgscYDx5lxH+QoeYDDPkPMBo8xEToKGOBI3Jt3H+QubajLHWcYL3vNDfHX+P6xHmuTZ5jbewE18YOsjl6gI2xA6xPFLM2dZC1mUNsLhxjY/E4q/NH2Fw+wY3lk1xfPM7m/BHWZg6wNrmPzcl9XJ8oZH0wi5VuPRu9BrYGs9geyuPucAHvju3no8nDfDJ9jE9mTrHdt5/VzkLm2guZiBbSFzxEe+M+IvXizyuPiDefsCeXqDePDl8BHb58Ip5sop6cuOryaPXk0OLOocmTS6M7l6a6AnzOXJrcBfjr9+NziesifM4D+JyH8DmO4LEcxFFTiLUqB1tNDm5rPq6abDymXLyWArzWIrzWQvx1h2l2H6LBUUyz+zAtniOEXAV0erLp9uYSsRuJ2PT01GUx2pTHgFPDcjCf9XAeK6FMVnrSmY1oGPWnMhVWMxvVM9aqYjSgYqxVy0RIz3QknYmOTMY7spjrzWe2O5/xtgymYznMRLKZak1nujWTmWA2s4EcRtwG+h1aBj16plrzWO45zPrQCVYHj7I+eIyNwWNsDp1gqe8Yc12Hme8+wkLvcea7j7LQe4L53hPMdB1jquMo872nmB6rpq+3nEjoDJHAEdoaCwh5s2jzZNBen0tHfQHtdQW01eXi9xpo9WUSqM8i4M0l3FBEsL6QUEMhIV8+4cYC2poKCHqyCXlyCInRlSnV5cuny5tDhzuTDlcGXZ4semxaBm0axlwGRpwGBq1aqSGbnkGrnn6zlj6Tll6zgQ5TBl2WLDlGawxEao10WLLpsGbTbs0mZskiYskiaCsiVHeUQMNJGnynaGg4S3P9OfzecwTqz+NvvIDXewqn6ygO1xFs9kNYbcXYHYekHM4j1HlP4HIfxe44jNt9DIf9EA7rQWzmA1hN+3FZD+KxH8ZlKcZpOoC9dh9uy0G8lgO4awrwmIposIvrfdSZC6gz51BvziDqLSTqySXkNBJ06gk4M2j1FNDiOUCT5zBe91GaW87T5L+AP/wGLeGLNAdfo9F/Dl/jKerqj+PxHKHBdxxf/VGafMdoaThOQ91hvJ5iGuoPE2g5RbDlNIHGkwQajtPqO0qw/iDhxoO0NRUT9u0nWLefgGcfrXLcT6DuANHmY0T9J2lrPk646Rit9QcJNhThazzO4GKI61/clcd8roijJ7+I73qx8sV7LD8UG3aLAxs+YOurj+RuBltffsTWww+4+cUH3Hr4EbfECS9Ccv7x364frW8LuPxP+i+fivMyfyBxnu7nO8D4529/cE8U9v694nuK7QDjo7OHJTCKbTC+5D1xTqzYPkeegiCgUZwb/BXi/OH3/ijORhbnL3/G+2KX/j98w/31IbrOvMTomWcYeSOZ6RIVS1cTWSlPY7E0hYnXXqX/xDN0Hvot3UeeYOj083Jt9nICS2WprJSlSC1cSWLmUgLD516l4+iztO5/nKaCx6jP+zVNRU/QevApgoefIHr8GXrPvUz/hVcZuPAqQxd2M3xhF4PnXqXv9It0H3+OyJGnaT3wOM1Fj+HJ+RecWf9Erf4fKNf8iBLVf6NE/SNKND+iUvcP1Bp/jj3nX3Dl/oK6gl/RsO83tBQ/TuvhJwkdfpK2o08TO/k8sZMvEDryNG3HniV6/DnaDj9Na/HjhIqfoO3gk0QOPUX00NOEDj9F+OjTtIlnjzxN7NizRA4/TeTgk8QOPU3HkWelOo88Q/exZ+k9/jzdR5+l++jT9Bx7ht4TzzBw+jmGz73I8LkXGLnwIiPnX3p0/SKjF15i/PWXGXv9RSbfeJnpK68yW7KLyTdeYubybuau7mWhJJH5qwnx6yt7WShNYrE0iaXyZFYqUlmrUrBRo2K1Uryj+L3l8hSWK1LkmnhGzOPPiudT2ahVsmlSsVGr4LpZLeebtUpuWDRcM6vZsqikbtm0bFt13LRq2bbp2bYYuGk2sGU2cNeZxbbVyG17utQdRwZverJ5qy6Hd+rzedBQwDu+/PjcV8ADbyHv1RfxQcN+3m/Yx7veAjm+79sn18X1u3UFvFOXw3u+PN5vyOddb3z+wJfHg/rcR+sFfNBYyIdNcX3i38+XbUd4GD7Cl21H+X3HSb7tOs0fus/yp77z/PvwG3w3dJHv+sv5c/9l/jxwjn/vvSKBceXTt1j/7C2ufb3N9YfvsvXVPTa+EkcAfijPMt389DZrn91k7uE9JsS2OJ/eYWbEyWTTYaYb9jNeV8CoK5chZ45UR7WWSIWSWJWabouRfkcWw64cBm3ZDFqz6a/NYrAmmxFTDsM1GUxYMiW0TdvSmbdnsGjPZMGWwZIjkyVHBku2dJasRhYsehateuYtWuZMWubMeqZrNMyatMxbdCxadMybVCyY1Cyb1axaNazZtKxYlSxblCyZFCxbVCyaVczVKpipUTBZlcpUtYLJagXTNanM1aaxYFIxU5XGVEWK1GRFIvOmZFadadxs1HIvlMXttnxuBDJZrFMw5Uhixp3GtEfJmD2NYauKYauWvho1fTUq+mvVDFi09Jg0dJk0dFp1xCw6QmYtrSY1rWYtQbOaNouKqF1L1Kam3aam066hy66m26am166m36lh0K1luF7LSIOBwXodvR41PR4tPW4N3R4t3R4dXR4dnR4tY425TDTkM+bNYaw+m4mmXCaachj1ZTJYp5caa8xkoimbUW8mw24DU74Mllrz2IgWcr2ziDsjh7kzfpgbI/tYG8jl+mAe1wZy2RzIYWMwl/WhXK5P7OPG9H62Zg9yc+Gw1K3FI2zPH+L6dBEbYzmsD2dybTCdG/16rnep2Igkcy2SyI32VLa6VGx3qni7z8CHQ1l8PJTL+/153OrMYr09i8X2XEaDGfT40ok6tbTZ1QQtCoLmNEKWNCJWBTG7inaHiphdSdSupM2qIGRV0GJR4DOn4TWn4TEp8FrUeKqV1NWo8Jo0eGrV1Jl0uKsNuKsy8FRn4yjPwFqix3xVjeWqEluZCle5Gk+FhroqLd4aA/UmIw3mDJqs2TRas/GaMmiwZhO0GYiJ92hWEKxKIlSdRLsphV5rCl2VLzPtSmKzRc1WWMtGu5LFYDJTjbuYbt7LTEsiYw17GPbuZti7h+H6BMabUhhsSWYkpGC+K535jnRG/QqmAhpmAzrm/FqWWo0sBYwsNRuZrdMx6dHQb0tmPpjF7bETbI8d5eboYW6PH+Xm8EE2+gpZ6c1jqTubhc4sFrtyWOnJZ62viNXeIpa7C1jqKmC9v5jF0YuM9J6lJ7SP/mAu/QEjHXUphK27CZsTCZtTCVtUhJ0qAu4k/M5kWhypNFnTaLapCDi1+B0ammxptNjTCDiVtFoV+E0pBMwphCyphMwpxKyptIuxNpFY9V46TIn0Ve9lqGo3I9V7GalJYKQ6gaHKBAbK99Jftpeeq7vovrKLzqu7iZXspbM8mY6yJNqFKpKJliURKUsmWpFCrDKVWJWC1io9LeZs6m15uBxF1NcdxWs/RL3lIA22Q9Q7DmK37cNqKcBizqO2JhuzKReLOV9eWy352G1F8r6pNhdzbS6W6hzMFZnUlmVgKsvAUZ2LszoXW3lWXGWZWEszcJTocVzV4yw14q5Ix1luwFNpwFuhxm/SELOLfxeU9LhUdDnTaLOkELRoaLVlErAX0GjfR1CAXvMpAoEzNLWcpKn5OI2NR/HVH6Tesx+v+PDjKsTnzKfJVUCLu5Amex4+Rw6N4sOp7yBtjUeI+I7Q5i0mUrePWF0BHfV5xOoyCdv1tFp0BMxaAhY9AYsBv8VAqz2ToCuHkCuXkCuPVkcmEbeWBk8Bg7NNXP/iDkuiBvPhh6w+FFulPWD1y3dZ/vI91r6In+4lNt/fFk18X/0QGD/8O2gUpzXt6HuIFFs9/Sf9HwdGAYRCAg6Fs/iedBjjLuMOLIr9B9//UxwYv/zDZ/KkDrGh6v2NQTpPv8jomacfAaOS5ZIkViuVLFxNYvL1XQyefJbYgV/TffhxBk89x/iFV5i9tFfe3wHG+csJTL+xh5ELu+g5+QJth56ipeg31Of9Cl/er2nZ/1uChx+n7djTdJ56np6zL9F/7hUGL+xiREDj+V30n3mJ7hPPS0gLFj9B4MDjNBY9Rl3eL7AYf0aV7seUaX5EqfpHXFX9N8rUP6JS+xNMxp9jzfhHbJn/hDv3X6gv+BWN+x7DX/w44SNPEz3xPNFTLxA6+jShI09JKAwefIJg8ePyvzNc/AShA/F5oPhxgoeeJHz4KQmu7cefl89EDz0lgVFAY/vhZ+gUOvI0XUeeievo03Qfi6vvpIDG5xk4/SxDZ5+PA+PZFxk6+yJjr73C9JXdjL/+ElOXX5XAOHP1VSbfeJHZK3skLC6VJSM0X5KABEEBg+VxGFytSmOzVs01s5b1aqWEQgGGAh6FBEyKdTGK6/WaNK5JUFTK+feQaFJJULxh1UhovGnVSGAU4w2zmhsmNbdsBgmI91w53HVmI8b77hwJiQIW77myeKsul3fq83hXAGJDoRzf9Ql4LORBfVwCEIUEQO6M73jyeduTxzt1YszhXW+u1NuebB7UC1iM6/2GAj5sKuLjlv187N8vRwGKv4ud4OvocTl+23WGP/Vd4M/9r/E/Bi/y19HL/GX0Mn8druYvw6X8+9AF/tJ3lVsfLMtzmTc+f/t7YLwpulS/fls2lCx8+oD1T26x9ukWc1/cY+zLD1j7eJuJfivDdfuZ9u1n0lvEoC2LAVsmPSYjbWUK2qs09FkyGLBnMeDMpt+eSZ81k15zJr2mTPpqsuivzmSgyshIrZFJazqTNiNzAhhtGSzY0lmwGZk165g16Zgz6ZiuVjNTq2a2VsOMScO0Wcd4tZLJGrV8bsGqkzC5YNGyaFGzKOCxVslirYJFk5L5GgXzNUoWzVrmzRqma1SMV6QxWp7KcGkSI6WJjJXuZbwsifGyZCbKBDCmMl2VzJwphWVHGjcatNwNZnK3LZdbwSzWGzXMu5OZcSYy50ljypHGuFXBiFlBf2UqAzVKBkxqhqw6+i06us1quqw62i062sxaQiY1QbOGsEVNxKIiZtPQYVdLSVh0qOmxq+lzqKVDJYBxyKthqF4ngXHAq6Pfq49DY52O7jo9nW4tHW4NI75sxn25jNXnMO7LYbIpl6mWPMYbsx4Bo47xR8A4UpfOkFPHhNfAfHMWK6Fc1qN53Bos5u7EEa4PF7E+kMeNoXyuC2Dsz2G9P5vVwRw2RvO5NrkvDoyLh9lePMLt5WNsL/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vr77B/fkz3J07xVsLZ7g1eZT1gQJW+3NZH8yX40pvDqt9+XJ9rb+Q1b5C1vqLuDZ0kNWxs8z0n2CsvYipjjxmO7MZaVXT6U6gzbKbQM0eWk3JhBxpBFxJNNkSabal0mBOob42lSaLkkazAp8phWZbGq1OFc21ybSYkgmYUwkK4DSn0GZKJlqbRKQ6gbaKXcRqEuiu2kNP+av0lL1CX8Uu+ir20F22i+7S3fRVJNBduof2y68SvfQKEQGO5Ul0SCUTK0+irSyBtrIk2sqTiQhgrFYQqjHit+RQb83DaSukzn0It3k/7pp9Uk5TIRZzQRwYTXlUV2XGgdGUJ0e7tRC7rRCHrQibgEpTHraaXEzlGVRfNUjZKrKxV+ZgLcvAXpGNszIH81Uj1ssaXKUGPBUZEhjrqjLwVhmpr9ISMOtotxvosGrodWkkNEYtCtpsOiKuXMLufbQ49xNuPkXIf4bW1rM0NB6TwNjUdIxG32EavMU0eA5IYGxwFsSBUUCjs4BmdwEtdUWEGw4SbTpKrPEoMd9BYt79xLwFMp3o8GYRcRkJ23S0WtS0WgU0amkxa2mx6PDbjQQcGQRd2QSdGUScGnyuPAZnGrnx8K7cpFtuhSZcxYfibGkBje+x/v8EjF+KOsa/gaCERLH/p9iC7XvH8UO2f/DMD6Hx/wdgFC5iXDvQGAfFr5EbVf/xhw7jv/JQdAj+8d/4WOzLtN5P7ORzDJ96gtFLyTICXStPZrVCwfzVJKYu7paQKICx69Bv6Tv2FKNnX2RGAGNJMmuVCtYr01gqEQ7jXkYuvErfmReJHX2WwP7HaSj4tYTGpqLHCB4SAPckUQFWp19k4MIuhl/bzdjFBMZe3xuHxtMv0XvmJdoOPyUdwOb9v6H5wOM4sv8Jk/GnVOl/Qrn2x1xV/lfKVD+iXP1jqnU/xZT+c0zGn2HL/Ef5rCvnv9NQ9GsCAgwFJB57hvDxZ/EfeoLAoSdoO/oMAkrDh54ifPDJuMsoXMeDT8Rdxh84jAJ+IwefIvpIAhqFw9h15Gk6DwtnUTiNz9J7Ii7hMA6dfYHBM2J8Xs5Hzr8swXHstZeZvrxbuouzJXuYLdmNAMapyy9Ld1E4hjuQKOYCBqW7WJYsQVA4izcsOikx34HDHddRrAmg3LknnMXrFg2bJgGMCuksXreoJUQKWLxp17Ft13PboWfbpmFbgKNZKA6Mwk28785l25ougfGtujwJjAIW3/bmSmCMQ2O+hEUBj0IPfAUSDgUUCgk3UQKktxABi2+5c3nLFde73nzeqcvlLXcOD7z5vCfgs75Ajh807uPjlmI+DRzi89bDfBE6wu87TvNt1zm+6TzLH7rP86c+AYpvSP370CX+OnKFv45d4T9Ga/mPsQr+OnqR/zlQyp0PV1n7/B15HvX1392SDuPNr9/8e2D8eDvuMH5xj1Fx/u8nt5gesjNWf5Cp+v0Mi6i1xkBXtYHOKh2RUiWxcjXdNQZ6TekMO3LptWXQ58iiz5ZNryWbnppM2ks09FbqGajW0V+pZERAoEXPvNXAvMXAonAcxdxqYNasZ6JSyUSVkqkaDdMmHRMmHSNVCkarlEzUqpgyqZg2qZkxq5gxKZmqTmWiIpnZqjTmqpRMV6QxXalktlrNRIWC4avJDFxJov9yEr1v7GXwcgJDV/YydDWB0dIUqbHyVKaq0pi3KFh2qrjWoON2awb3w9nSabwXzmKrRceCM4FFdwrZmzwjAAAgAElEQVQLrlRm7WlMmFMZrkpipFbJsEnFiFXLsE1Pn1lNj1VLp1VL1KyhzaSWsBi1auiwqaUEKHbalHTZlPQ51VIDLjVDHg3DXh3DPi2D9VqGfQZGmtIZacpksCGdvnoDffVG+nzp9NQbGWnIZqxBOIrxUbiL0k30pdPv1tDvVjNSr2e8IYMxbwZDTg0jLg0THi3TPq0EEREL3xk/xNboPq4NF3B9MA6LG33ZrD0CxtWhHOkwbs8f5sbcQQmMAhq35oq5PlXE5lgOmwIY+w1sdKpYaUtiNZzAhgDGaBLbsWTudabxbo+KdzoUvN2u5O0ONfe7DNzpyeJ2fz5L0QwmQ7n0+wz0eLX0enV0udX01GnldXedVl53uFSPgDGVVnMqfptSOoz1ZgX1VjU+mxafRUe9SYvXpMZTK4BRhatajbNKi6tSL91GV5UBZ6UOR4UGR4UKd5VwJgVkammwGGi2Z9BsTcdvy6DVmUXQmU2rI4ugXUfEriLq1BC2qmg1pRKoTSJcm0Co4iXGvWmsh9LZbDNwrUMjgXE+kMRsS6J0GCeaEhhvSGC8MZHxpiSm/CmMtaYy0aZiuVvE2FnMRfQsxzJYiqQzF9Cx2GpgOZQu39diMJNpv4Fxv567s6f55GYp95bPcXfpDPeXz3B77jhbE8VsDuexPblf6tpIPqt92az0ZbPcm81qXy4bg4VsDu1jffggS337mO/KYbE7k+XudBY7DEwGVfR4Ewnb9tJqSSBgS6TJsgefaQ+N5iR8NUIpNJkVUo2m+LsIudQ016bQalHQaknDX51IS+UeWiv3EqrcS6D0FZovvUCo7FXay3fRXvoy0asv0VH2CtGrL9N26UViV1+hrzqZ7spEold2Ebz4IqFLL9FRnkB7eQLRsgTCV/cQrUgiUpFCW3kK4fJkgmVJNJepaTZlSYfRYS2QbqIoP3BUFmArz8VUlkV1VTYWUz5WUx41lZmYa3Kkaquy5Ggz52O3FEjZTHlYd4Cx5O+BUcJiVS6emnxs5ZmYL6lwlerxClCszsRXm019TTqNNQZaasX3bwbdTgPt1jTaralExQdIh5GYW7h6AvyEw3hcRsqt/jM0+I4iYbHhKA2+Q38DRkcBjY58mhz5NDvy8btEWUAxocYDRJoOEWs6QoeAxvpi2kRZjCOLqCeTrvpsOr2ZtHsMtNk1hO1aQnYtrTYtQYeeoMNAq8NI0JVByJVOh9dIo6eQ4dlmbj68J7fQWRV75z58n/WHD6T+d8B4U7iNMoaOQ6M4G16cNy5GCYwigv7iQ7ZlbP03sNyBxv/jwBg/8upRPP2H+Pjxn34nax7F+JFwIOWxc1/Lkw4+F9tH/OEbPhQbf6710XnmeUbPPMXYZRFJK1gVDldpigTC6Yu7GTr1HB0Hf0PX4celhMso4HC5PI3V8hTWKuLR9EJJEuMXdzNw7mU6jj8rgaxl/+M0Fj5GQ8EvaSr65SNgfIbOk8/Te/YlBs/vkrAogHHo/C76Tsedx84TzxE+9CQt+x6j9dCT0mW0Zf0jpvSfSWgsUf1XytQ/plT1Yyq0P6HG8DOqdf+AyfAzzMafYUn/KZ7cf6Gh6DGaDvyWlkOPSzUX/1ZCpHAehZsYOPBbhNsofq/QwSclMAqHUUhcC6cxevhp2oqfJFL8pHQXxdhxOA6LHYeeoufYc/SeeI4+qWdlJP2/AuNLDJ55XkbTU5d2MXXpFebLEph7BIzTV15hWYD6I5dQjMJlFMAo4mkRUwt3UQDidbNWSkDijpMYj58VEhZ31tdrlKxXC0dSKSXiaDG/adNJiNyy6eT8pl3PHaeB23Ydt4Rsem7bRQQtXMRs3vYW8HadcA2LeNubx11nJrdsRt70CLcxhzfrcr53GgU8iohaPCfcQwmG7lwJjTvwKEax/qYrh3uOLN725EpgFE7jW27hMIoIuogPm/bxUfN+PvEX81nrIQmLX7Ud55vOM3zbJWDxHH/uf12C4l+GL/OXoct/A8fRS/zHaA3/MV7Bf4xf4v8aKufOR6usf/Hu3wHj1ldiH7xHDqPYif/TW6x/vi0jaeEwikh6vN9Cjz2Pjmo94VIF4RIF0TKVBEUBje3lGjortHRX6Rl15tFrz6TLkk57jZ6u2gz6zTl0VujpqzEyaDIwVKtluFbDZK2GOeEAinjZomOyUiFBccakZapGy2SNhvEqNSOVSoYqlQyUpzJYkcaQUHkKwxXJjFWlMlGdxkRVCmMVSUxVpDFZlsZEmYiZVYyWpDJ8NZX+S8n0X06l/0qaHHsu7qXj/Ev0XNzDcEkqQ1dTGbySzODVBCarU5m3qVj1aCQ03mzScidg4H5YwGM62y1q1utSWKtLY8mZxqw5mYmqRCYtKkZNSkbNKkZtWoYsGgasWnosGtrNaqImEV+qiVlVdFiVUj3CVXSo6LYr6HUq6XUq6HcpGfCopLs41miQDuNoUzoTgWwmArmMtWQz3JwlgbHLo6XXZ2SkKYexplzGGnMYE/DYmCk16jMy5NEyJFxIr45xn5FxbzqjLh0TdTpmfAbmm4zStdrqKeDmYBFbw4VsCmexLxsBi+tC/dmsDeWyMVbAjekD3Fo4zK2loxIYt4S7OF/MtZkiNkZzWO3Vs9qhYiWSyko4kfVoMhvRJK5FEtiOJHK/M4W3O1N50JnGJwN6CY63wqlsR9RsxQystemYC2Uz4c9gsjWLyUAW/V41fV4NAz49g40GOQqY7HRriNgUhG1K2tx6Ai4dLS49LS4DTQ4Be0aa7ek02Q00WNXU1SipN2moF9G0BEMN7koNrkoN7iotnmot7ioRY6tpsOhoshnx29Pjjotd1JuJH6CZhN2ZtDn1RF1aIm49frMCvwQjBQFTMhFzIqM+DbN+4QoauN6hZ7VNyWJrKvOtqSyGlEz7k+MKpDDpT2ZCxNStKUxFVKz2Zck/96V2I0tRIwttBuZDepbCRpbC6SyGM1gIZzAVNDDZls6dhdO8fe11NqYPsb10kltLJ7g5L0oFjrA9vY/bs/u5M3eArclClvszWe7LZKk3k9WBHDZHiuIaymdTuMj9maz3Gljt0rDYrmS6LY2xoIKhVhUDrVq6mzUE3ckE3QoCDgXN1jQCdjWtDh1Bp5aAXUnAoaTVqaTFlEKDgENTMu0utSwj6LQr6bSm0Va1B//VF6XD2GNJpqN6N+HSF4mUv0y49GXCJS8TESBZmUC49FVaLr5A82vPEbzyIpHSV4mU7qKjMpFYZRLhsgSilalEKtMIlafgv5pIc7lGRtI+ez4OWxwYXdJhLMJekUdNSQZVldnUPoJEU3W2hEQBiAIghZwikhbOojkfmyn/+0i6ptQoHUZLWQa2ymzpLlpK0qW7WHNJh/WyCneZDm9VOnXVmXiq0qXDKICx1WKk3W6ky66nw6Ki3aSQ/zbE7AZiIgp25hNwFtHqO0Kw5SSh1jM0Nh6jseGIrE301RVT79qH11GI15qLz55Hgy2HRmsOAWchbY0HCDccoK3xILHGI3S1HKez8RDtop7anUNnXQ5d9Vl01hloF39/7ErpIMbcOqJuHWGnjpBTL2srw24jEY9RPitqgYdmmrj58G4cGL/4kLUv3mf9iwfxxkkBjl884NrD9+V58DuR9PZXH8nthuJAKI6lFKfkfMqdr8WeuvF6xv8XYIzXKX7yp2/45E+/lzWLoobx07+rX/y9BL5Pv/s9n333DZ99J557tP+VOMpOHtUUb3r54Nsv+c8SkCjrHWVzjLgvzpv+Wh739Pk3H/JAbNz77dfc3+in98LLjJ17iomSVGbLlayWJcn6xMWS5O8j6fbix2QsLaBx4OSzso5ROIxLpYmsliexXJbE3JW9TF7aw/BrryKALyTcvOLHEe6iL/8X+Ar+O4GDvyFy9Cnajz9L16kX6D/7CiPSZdzL0LlX6T/9EgNnX6LrxLPEjj5F64Hfyli5af9v8OT/Anv2P0toLNf8V8q1P6FM8w9SlbqfUaH5iYTGWv1PqdH9BIvxp9Jt9OT/C96iX+Lb92uain+DgMbmA7+R4Niy/zf49/9Wupni92os/BUtjyAyJKLpQ0/JSFo4jDs1jCKSFsDYfTQeR4saxjgsPkffyeckMAo4HJTu4vMMnnmB4bPxWkbhMI5ffJmJN15m5sou6TCKGkbhMi48iqAFLAoAFHWIMpq+miChUczFmoykTRr5zA5Urjz6mh1YFONGjZK16jTWqlMlOG7UKOLOokUjgVE4jFtWLVs2LbfscW3btNxxGrnrEs5iFvfd2dyXUXSudBhFFC1AUq67syUwCkAUjqOoZ7znypRAKe6/6RQAGHcRBRy+7Y6D4s4o1sT9d6QDmS8dyPd9RXzYuJ+Pmov5uOUgn/qFsyjqFY/zdeQkv28/wzed56TD+IfuC/yp93W+6xfu4iW+G7jEn/sv8qe+12UN41+HqvjraJl0GP9joJS7H6+x+eV70lmUDuOXj2oYv3wrvsehOOvz09sSGOcf3mdcHO/36R1GumuI1WTQVqairUxNtFxDtExNrFxDR4WOzjItHaUaust19FYZpbvYbUknVqWjs9oogXHYlseoNYcxayYjZj0jJi0TNUqmq9KYqVYyJ+LnGg2TVSrGBDhWqxmrUjNcrmSwXMGAUIWC/rJUBspSGRbxcmUa49UKxqvSmBQ1itUKJsoVTJYrmapUS42VqxgrVzN4VUHvGyn0vJFC1+tJdFzYQ/u5V+l5I4mRMg2j5VpGy9UMlaYyUpHCrE3NklvLslvFZp2CO34D9wIG7rXquduqZatBwZormXW3gnWXkpnqvUyZ0hivVTBWq2DUrGTYomLYpqXfqiFWnUqsJo1ITRrtZgVdljS6bXH1OhT0OZV021PocaYwWKdkxKdhtFHHaIOe0UYjY80ZEhhn2goZ82cz1JhJb72RHq+BgeYshpuyGG7MZsiXwegjWBxvzGBMAKNbw6BLxWidlvF6A2N1orFAw6RHx3yDUcaby0EjWz353B4uYmson43+LNZ6MiU07tQwbozkszlWyNZMMaJuUQCjgMVrCwe5Nl/M9dl9XBvNYblTw1IkldW2FNajKWzEUliLJrLRtpdbkQTuRpN4qz2ZdztTeb9bxYMuFW92qHizU8+dDj03Y0ZWozksR3NZbMthNpjJSIOG4QYtI03CaTUy1BgHR1HLGRPRtEtLm0dP0KMn4DHS4jbSaNfjd2bgd2bS4jDid+jxmVQ0WbXU1ypxV4o4VYO3RkV9jYa6ag31NTrqqlXU1aqoN6lpFPGcw4DfriNg1xK0awk79cTq0un0ptNZn05YQJJNTYtFid+qjMew1XvodKQyLKAxoGerK52NmI7lsJLFkILlNjUz/hRmW1OYC6YyF1YwE0xhuk3BdETJen8Wy51G5iNaFqJ6FiJ6CY2LbUaW2owsRtJZiGUyFTYw1Z7Ojdmj3F45xdxwHjcWj3Fj8Qg3Fg5zffYAN6cLuDO3n+sTeawMpjPfrWOhx8Bibzprg7lsTR5ga2I/WyM5bA1nsNmnY6NbzXqXiuUOBXOxNKYiCsaiagbDKrqa04jUpdDmSSPoTCPsUhHx6AiLd+AW70FDu09HT3M6EZeKkD2NqKjVqxOAr2LQp5MfgsQHo25rIgMuBSNeFT22RGI1u+g07yVatUuqvUbM90oXsvHis/jOP0G45EVilbvoqNpLV20y7dXJBK6+SmtpAoGSBFqu7KXlSsL3DqPPlo/NkofVUigbnOwV+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EDVsRuG5+9y8YX70lgvPU70QktTn75OH4EpaxZjLuL98RRkkKPnEZRwygj6Z2I+gfjf/nsu/8dMP59M8z/AovSLfwhLMZB8cNvv+TDbx9KKBRgKPTRH77kI9lFLe7FgfG9P8Q7qT//9gPe+7ff85HYLX6zn77XXmb07JOMX01mtkw4jIksl6VKaJQO4+nn6Sh+jMi+X8rmF9EEM3buJeYuJ7BYspflsgSWShNkDd7UlT2MXtxFz+nnJRgGDz9J8744MHrz/pnGol8SPPhbokefpuPEc/SceoGh869Kl3Hw3Cv0nHiegbMv0n3yWTqOPU3o4G9pOyIaZp6k+cBvJTSa039Ktf7HVOh/Spn2Z5Rpfkq59qeUqX8iobFK9xOqtD+mRv8TrBk/x5Hzz7jy/hl3/n+nft+vaNj/axr2/VpCY2PRr2gu+jUtollm32MSGJv3PyZBVziPIeE+iqaY74HxGdn00n7oKRlJdz2CRhlJi1j6+DOIGsb+U8JpfPZRLB0HxtELLyM0cuGFRw0vfw+MomZRAKBobtmJocX1ThOMWBPacRp37v0wwhZr4loA52plqoRF0fQiwHEHGEWTi5BofhFxtYBGAYqy4eURMEpodAo4zOS2XUBglhwFMAoYFE6iuCcAUYDlDkiKtfh6lgTGHTgU8fP3dYuPImkJkRIWC3ngLZIR9kdNBxH6uOUQnwWO8DB0nK8ip/hd9Az/2n6W33ec45vO83zbdYE/dL/Gv/W8zp963+DP/Zf4rv8Sf+57gz/2XuTPg6/zPwYq+PehEv4y/Br/s7+Uex+vsynPZ36AAMYbXz74vull8cuP5BF9m5/dYeOLWyx8+TdgHOqqJlqTQbRCR1uZhkiphs5KAwPmHLorDPRVpdNbYaS3zECniJ4t6fRY0umuTafPnMWQNY9xRyET9jwmbdmMWwyyhnHRbmDFpmXRrGauRsW0iJsrFIyUpTJSrmS4XMVAqYJBCY1KBsoU9JekMiChTsFohYBFBeOVaUxWiaYWhXQWx0pTGS1NY7xCxVR1HAQHrqTRfTGZrotJtF9IIHZ+D9Fzu+l4PZHuS2n0XVUxXK5lsExJX0kyo9WpzDo0LHm0rDhTuNWs567fwF2/jjt+Lbeb1WzVK7nhVbHpUrJsTma6JoXJ2lQmatMYN6cxJoDRrGTArKSzKpmOmlQiFYnyB1yPJZV+h4JeWyp9jlT6nKl0mPfSYd3LoFfJRLOeiRY9401xWBQO42izcNzyGA/kMNSUxUBDBoONmQw0ZclrAZFDDelMtOQw2ZLNZFMm4w1Ght1qhpxKRj1qxuq0jLi0DNkVjDtVzHq1LLUYWGk1cLMnj7uj+7k5HAdG4S5eEw7UQC4bovFFAmMBN2cPcnvp6N8cxpWjXF86xPWZfWwOZ7PcrmIxlMxKKJmNSArrAhhjiWxGErgVTuROJIn7sWTebI/rfiyF++1K3uvL4N2+LO60G9iIZbLRnsNqJIuFUDqTzVom/HrGmvUMN+oYatIz1Gigz6un06Oj3a0n6jUS9BgkMAbqMmh2Gh8BYwbNdgPNNg0t9h2p8YkfilY1zTYtLXY9jSK6rlZTb9biqVHgrVXSYtMRkM6ZcF60tDk1RN1aOkUtqS+D3sYs2lw6Qg4dTWYlzWbhqqXRXJ1I1JpKj0vJSL2SW705XO9MZ6VNw0JQIR3GmUAyQrPBZBYiCubb0phpUzAf03B9MIeFmJbZsIqFqO5v0BjRsxgxshBNZ6E9gxnhPvblcGP2MDcWj7I0UcDm/EFuLB9ma+kwN+aLuTlTyNZUvoTFhV4di/1GlvozWBnIku90e+YgW1MH2BrN5sawkY0+LRs9aqkdYJyOKRiLKRmOKugPptHVlEZnk5KIJ5WIR0G0ToCFmphXQ4dPQ2+LgaFwFn0tRjp9GjoFENZr6G/QMO43MhVIl9/jo/VKxhs1TLXoGPam0WNPoM+ZRJdlr1SfI4V+Zxq99hRiNXsIlb1Ie9XLdJn20GVKoNOUSKRyD82XX8J/dQ/NV/bQeGk3jZf30lCilJF0o6MQmyUfsykfR20RjgoRG4taxCwqK7KoqcjEVJGJpSqbqhIDteUZ2GvzcIjnfyCnuQCXgM7aPFxmAZ95WAUsil/jil6CYuVFNVUSGNNwlqokNLoENFYZqasSTSXZRJy5RMxGwlUqwhUKQuVphCuVxAREygaTXILufALeA4SbTxDyn8bfeAJ/43GafUeocxThMGXjrM2i3pJLoy0vDoy1mXir02V9bcCdR6iukKC7gKAzn5BDwKL4vTOIOg101hnpqtPLD1vt4gOXU02bXSmdelFC0CxqUoVMabRa1bL0osGRx/BUI9tf3OXaVx/J07o2H4rTXd5nUzS+fPGA1U/fYePzB9z46kMEMO7o9lcfywh6J44WwLgjAY1xp/FDOYr5DyWB8YfQKDqmP/tOOIw7wPgt4v7n/0OMYk04iwIUhaMYj5wFFL4v9M0XcTj89ks+EuD4zUMpMf/PigPjl8SB8V/56NuvJDD2vy6A8QlGLycwVZLCSqmIQOOx9Mwbexg+8wLCYWwr+oUcZR3juZfidYxX97BUspvFkj3MXd3N9JU9jF/aTf+5l2g/8Sxtx56h5cBvaCj4BXW5/4SAxmYRTR96gtixZ2g/+oyMoUdfEw0zu+k79SIDZ16k/8wL9Ioo/PjTdJx8jphwLI88RX3Rr7Bm/hxzxk+pMvycMt3PKdX8TIJjqfonj6Dxx1RofkS1cBnT/1G6kvbcf8Sa/TOcuf+Ep+AXeAt/ia/oV/gKfomExn2P0STA8cBvkK7jgbjrKBpjZCd18RMykt5xGWUkfUS4jKJD+ll6jgs9Q8+xp+k5/vQjaBTNL6Lx5YVHdYwvPeqYfp6Jiy/JWFp0SYs4eqeGUcDhDiCKUQCiiKRnL+/5fhRQKIBwByp3gFGsC4n1nV9nuULUQYqoO0V2S4uIWjTB7MTUYi46pXeAUUCjiKNFp/S2Vc+2VczTuePIlBLgKIBROIqiKUZE0wIWRa2jmP/NacyS7uEPY2jREb0jAZI7ruN79aJrWjTGHOCjpkN81HyIT/1HeRg6ye9iZ/mm4zy/bz/Pv8bO8a+xs3L+TecF/tD1Ov/WfZE/9lzkz30CGC9L/anvEn/sF+5jqeyS/m7gHH/pvRp3GP8TMO40vSx/9QnL4i//53clMAqHceKrD7n+xT3Z9NJlzaO9JoP2KiOdAhBrsxm1FTJUm8OYJZ8xUx5DVVn0lOiJlSrprNTSW2NkwJTFoHwmjwlLDlOWTKas6Sw4s1l1prPh0LNm17Fk0TD7qDFl8GoKvZeT6b2SSs+VVPpKFBIehyvUDJakMVSaxkS1holKtXQkJyuFo6hkrDSZwUt7GbqSyLCAvjLR5KJgQPx6l5LovphI1xtim6kE2l9PpF0A5KU0IheSiL6WTM9VNb0lSrqvJNNTksiYScmCW8ecJZHrPi3bLXpuNeu42aDidrOWu816bjVo2XCksWZNZd6UxqwpjRlzGlPmNMZNaQzWpNBfk0JXVSJdNSlEykRDRAL9lhSGXUqGnAqG3EoG3Wl0WvbQZd/LUL2CyYCemVA6U/5MxlsykcAooTGL8UAuQ6KWUbiKLTn0N2Yw1Jwt10SN40yogOnWXKaaM5loMDJap2HYqWTEpWDUpWLEqWbErmDMoZDd3ktNOtaCRm71FfD25CHuTxazPVrAjaE82Sktml5EDeP6cB6bY38DRtHscmflOLc3T7G1epSNqULWBjJYaVexEk5hLZzMugDGaDKrsUTWI4ncDCVzJ5rKnVgKd2LJ3Iklsd2WINc+GMzi45EC7rUb2IwY2Iylsx4xstJmlA0f0wEBjFpGm3RMtGYy0mJksNFIb326/AHY7suQwCgiab9buIzpEhgDrkwCrnQJiyGPnlaXmoBTOI0ptDiUhNx6wp50WmwGvFVKGqxa6kwK6k0K/A4drU6NdM6iHi3tHjUdHjWdomO93kBvQxYxt0G6Ns0mUTOnosWkxF+TSps5jXZbGv3uNLZ7crjekclKWMN8QCFj6amWRKb9icwGk1iIpjEfSWU2nMZyh46bw3ksd+qZi6hZiAqXUcd8JK6FqIGFmJH5mJHZmJH10UIZP19fOMzmQjFLk3lcXzrI9cVibswf4PpkAcuD6Sz0G1gdyWZzvIC1kTzWRvLl196YKub6xAHpDm8OpbPep2e9V8dGr47lTjULHSpm2pWMRlMYbU9lJKZgIKSkP6im3Zci3cZ2n4qYV0lXo5Zev46hsJGxWBZDISNdDQra61LoaVAw7Ncw0apjJmRgLmxkNqhjLqhjQTilLSqGvUkMepLodyUw4E5irEHFRKOGUZ+aQXcqXZbddJleoce6h07zHmI1u2kte4WWq68QLE+ktTyZ5quJNF1JwndVQWNNBg32uMNoqs3D/oMaxtqyLMrLMqgsS8dUnimdQ0tllgRCt7kQp6lAgqGAQ5eARXMBHtu+R/M4MIo4WsTSwlWseE0lYVE4jfYSJe5yAYxq3JV66mszaTRlE3EXEXPl02Y2EihX0HI5icCVVFpLFbTVaAmb9YTsGYTcebTI7aAOEWg8QaDpJK1NJwg0HsdjK8BamY5TRN2mbBosOTQJp9GURWNtFo3WDAKiFtJTQKszF781i4BFdEVnEhXA6NAhHMNOty7eNOcUsbRK7kTQak7DX5uGX3wPm/9vvt6zO+77ytL155hpt1pWtK1gSZaYiQxUrkLOzDlngMg551jIORM555xBgJlikkQRJK1g99yZeXHfPXedX4GS2u11X5z1L1SBIBepXn5677P3kdCSFmuilipRzjOD6BkqZk0Uxk1RF5+qCp2FF18rYJyT8IsojFvAuCrA+Ldvufn6G/4VMCqF8Tcq428h8ZfXL5/xu+7ockMAACAASURBVOf/z88KCN9Ao1jRv74WeLTV7Hz/f+R9OcVk20P8FRY3f4FFAcZnP7/8ZURpVNAoKuM/QaPcnn709xc8/+kRX8s95Z83uTPfyo2ru+m79DndoU70hzkzES5p3S1glCDL+R00HvmU8sD3qAz+QKmMstfYd2k3I6F7GL0us5fRcHsGw+zpC7Wj/dIuGs9uo/bUl5Qc+oSC4D8qWMzxf4eCwPcpPfgR1cc+p1FUxlPbVOBF7TFe2KN2/Tou7KD9/A6az2xT1nXzhV1UnviCwgMfkR30AWk+fyDe612i3d8lyvyOGmVPG/6dKOPvidL/GzHG35Pg8R8ke/+BZJ+3SfT6d1J83iZjS23MCnifLP/3yAv8UO1YyrNo/58pCP6TgseSAx9j3fdnyg58QsWBT6g88Ck1hz/7RWGsPyr7izZgbJSU9PEvaDz+GU0nPqP55Oe0nPqc1tNv4PFLtb8oFTtdF7fTfWmbqtbpvbqDnivb6L78FX1XdjEUYqesfbH3BRTfAKN8LTAozzcgObz1eizCBpa/wGKEDTrF4p6IcmLyN8Ao9rRKTcdLmtqmOkoIZiXFwEqywQaOaZat4IuJ5SQLK8kChd5spIvK6LWVnpb3Ler1m5odGzCK4ig2to+yoAUMBRpln1EURnlKAObNHqN8/ajgoIJFeT4rPqpgcbPytILDN7D4uuY8L6vP8qr6rA0a6y/yU8Nlfm66wj+ar/0TMF7j55YL/Nx4nZ8aL/NT02n+UX+Fjacz/01h/FfAOP/iJmMv7/xiSXc3J9KcFkRn1n460oNpSfSlIdqD5lgvepKD6E0Ooi8pkJ44P7pjBBA9aU/yojPJl84EXwWSXXE+9CX4MJjozWiKN1OZ/izm+LKW68Nqrg9z6R7Klh6I09Mbo1dKX2esifZoEzciDLRec6UrwkDLNWdarznRF2VQ+4m9sqsYpWUwSqv+77c9xE4FWWQXsSPchbYwR9rCnGm97kzLdWdaw91oDnWmMcSVuituVF90wXpyL5XnXWi+bqT5uo7WCB3N8mujXelOcKM/3lFZ03N5RubzdMqKXsjRsJxnYDXfzHyGjpFYe0biXRhNdFOhmZEULYPJWqU0dia60RTjSHOciwLHtiQ3ujN09OTo6c01MFzswZDVnbZMF7oKtLTnutJVqGO4ypuhMl/6S9+Mn1IXRWFsL/CircBLAWNHiR8dVh/ai73pLvVlsDKQgTI/Bqze9Bd60JdnpifHQE+Wjp4seZrol7BLtpHRPBNTVtlj1LFY58Xd3gPcHTjIzd4gljttKek3O4yLvcEs9O2zKYzjx1U6en36JDfnTrM4eYSpXn+mWz2YbTAxU6VhptyFWYHGGhdm6pyVNb1cpWW93sDNOh1rtW6s1bmxWuPCWrWGe80efN3my61ad5aqLSzWujNXbWG22sJUpTsjZWYGSswMlHowUO5NR6GJjiJP2ot8aS30oUHUvjwvynI8KMn2pCTbi5JMb8qyfCjPlg5AC1U5MiaKU1woSnakLMONiiwT5RlmSlLMFMQbyU8xkp9qoCBFoFJHRaaRyiwDNVk66rK0NAjcZ7rRmCn1Rl7UZnhQl+VFRao75alST2KkNEFHRYKG6kQ3ZOXgZkugSoFPV5kZLdMyUupKb6E9gyWOjFS4MF6jYaTKmZEqNybrDCy3+7Lc7s90kwfjdaIw/hYYLYzXujNaY2Go1qLWBFZGj7AyfpSNhdNMDgSyNnOMtakjLI8eZPyGJ8PNZma7A7g1cYK1kaPM9UgFkuyc7mOh7xBLA0eY7w1mptOP6XZvZlq9mBXLusWTqWZ3RhuN9Na40FnjTFetK51VbrSVudFU5EJjoRttpSZaig20l1norDDTVWWmq9pMi1VDXZ4jdbmOtBS50lWmo6dUx2CFcctmNzFUrmOs0sBImY7+Ile685zoynWiJ9+VIauegSI9fQVaukWBTNlLY9IuWtIdaElzoiHZicpYe8oi7aiMdaUi1o3SSFdKItwoiNCTHWkkM96bVFWb409qXBAZsUFqhzExypeoKC9ipVop1pe0OH/bM96fjIRAMhODFDyKopiRGIgojGJJ2xTGIPV5VmKQUhiTI7xICLWokaS0JO1z4yRtbyY33oPiVH/KM4Kpyz1EXVYQ1UmelERqKQ5xofS6htIwDRUxBiqSLJSlelCa4UNxZgDWnIOUFBxX0FhScILCrENkpwSSkeBLVrwvOfFiQ9uAsSjRF5nCZPl/lHyoyA6gPMOf0lRfqjICVKCmNtNTAaPAYmO2hfoME/WyYiGrFskS3NJRHOtKaaKBClHXk4xYE3RUJWspyd5H74iVm883WNgCxvnvH6szhwvfP2R+87Gyo+e//5rFzceosIs6ifjsvwHjxqtvleIo6uIbW1ogURTIf57fPf/ff+e/QuNvuxd/Bcbncr9TlXXb1EVV2L1lM9t2Fm3287d/f4XMNwKOAok/vvhlnv24qd6Tz+RSzL8Exmu7Gbr2FX3hzvSHOTEetld1MErwRcItYj+3nPicyqD3FTBKWlpUR+loHA7ZzUjILgWMYxGODIU70BdqT/vlXTSd207t6S8pOShWr0DZB+QFvk9B4AdKZSw/9IkCRqnSkf3F7iv2SmFsOfWFqqVpO7tNWdN1J7+gQSzuU3+l5Minah9RlMJEnw+I9fqAaI/3iHZ/jyjz28qajjK+pYAxyvBviD2d4PkfJHq/RYLn7xU4pvu/q5RGgc4M3z+Q7f8+uYEfkO3/ngJH2bcUm1p2GouC/kTp/o8p2/cx5fs+ViqjdDGKJV13+C9bCqNU7HxO43Hb/Hdg/FJZ1KI0Sjdjx/mv6BJgvLydnivbFSx2XfySnkuSPrf7RUkcuLpHfT1wbQ+D1+TfRJLoduopr+V9UR4FIt/0N75RFtUzwonJKLGwXRUcCiCqEIwkpuM0TMe6qeS0sqYTdSwmalVKWkIvy8lGVqSPMdlWrSOwqIAx1VOpjqIuvlEV36iMtv1F246jUhpl9zHDd2tP0RaAUfAo4Lg1qqex8BCPCw7xpPAw35WeYLPyDK+qz/Gq5pyyouUpX7+sOstmle2zv9Vd4KeGS0ph/M8W2V38jbrYfJWfmkWJvKp+xmb1Ef5WeU6lpP/Zkl7a6mEcf/GUieePmP/uJnPPV1EK4yvp0LrDUGcG7dkHuZEeRFt6EK3J/rQKCCYH0BHvR1eCP32JgfTFB9AX709Hgic3Yt1pj/WkPdqTzmhv2iPc6Yv1YijBi3EpXU/3ZTbNncUMC0tZojTagFHUws5IDW0RGjpjzLRFGWkJ09Ie4kZ3uJ6ucB3dYVr6IvQMROoZjjEwGivl7Qa6rznSenU3TVd3UndhG01Xd9MW5sCNcGfawp1pjXCmNdKNpjBn6q45U3nRmfLzzpSccaDmspbmMDN11zQ0R+hojdLQGu3KjWhnemIdGUpxZSzDjfEMF0aS7ZlIc2Q2043FbAMzqRqGo+0ZjnVkNMGV8RQd42l6RtIMChg74l1oiranOc6JRlEXk1zoStfQl22gN1tPf76JgSKTTU0pNtKR70ZXoZbhKk9GKvwYKPNlsNyfwfIAekv86C4WC1oURtuIJd1W5KWAsbfMn54Sb9vOY7EXA0UeDBa6M5hvpj/XSG+Wnu4MPQPZJoayDYwVmJkt9WS8UMdCrSd3eg5wRxK1XQG2Sh0JvLT4MN/hz9rgIZakUmfoEKtjUqljC76szJ5kbvwwE92+TDZbmKkzMFPpxnS5MzMVzgoYZxtcma/XsFJt4FazO+sNRtbqdazVa1mqceVWo0klpe82enK7zpOVWgvLdRYWaszMVbszXeXOhPr78KC/1F2pjO0FRtryzQqcBRhrcjyoyPGgPNeL0mxPijM9KMsWWPSlPMuLyiwzFVlGanJNVOXoKct0pSzDhcpsIxVZZpUMLUo0UpxupiDNQEGqjpJ0gwJGsVwbco005xtoyzfQmqenRaqNsjypTbNQlylWnxfVUkWSbKYswUB5vEZ1NLZlGlhutCmMkxUmhq1uDBY70V/sQH+xPQMlDoxUuTJe66Zs6ck6IwutXiy0ejPd6M54rSiMJkZrTIwIONZaFCyK4jjV7M3KwEFWRw6zPHaY9bmTTPT5sTp5mOXR/Uz3+jLe7sN8/z5WRo6wPn6C1ZGjTHcFM921jxlJxPcdYWXoBAsDh5nuDmaqI4CpVj+mWnyYveHHbLsvE60eDDcZ6KlzpbPaiRvlTrSVO9NRqaWlxI0Wq1ZNZ6WZ7moZE93VRjoq9DQVOdFY6MCNrcqgnlI3Bit0jNUYGasyqLDPkISBKnSMlgs0utBX6MxAsRtDJToFj32FGvoLtbSm29GUuof2bBfas2WVw5XaRCcFjOXRzpRGuWCNcMYa6aYUxpRrrqRGu6vQS3SkF8nR/mTEBitgTI72U5Z0TIQHSVsKY3pCINnJ+xQgCkDK1wKPsrOYFh9AZsrWZ/EBpMb6qR7GzPgA0mP9SIvyUeGXrLgAsmON5MebyIuXvVkvilMDqMjcrxTG6jR/VflTHOamYLEyTE9JqICulopEEyVJJoqS3SnNCqIsXxTGE5QWnKI47xh5GQfITg4gK9GPnET//wKMxUm+FIvimChhL0/KVEVPIDXZwdRlB1Of5U9dhqfqf63PNNGQYaIu1URDuoVagcN4DdZYN/XfbmWqu6qNKk00YY3XUZOsoyx7P33DVtaeb7D86hvmRWF8/oiF5w8RYFwUR+rNbD5mafMJy5tPkNDLPyuM/x0YbalpCcL88/zu+//z8692s1jOKtTyxo7+4Zev39jR36jE82u+2bKm5brLm5CL2NLf/uM13/z9lVIZ/1lVVOrj31+qz5/842+qwPvFz0949PcfePbzJncX2ugM2ctY6A4GBRDDXZgKt1MdgMNhDgxc20vPpV00nfyM8uD3KQ16jyrpZDz1hbKNB6/tYjh0J6Nhe5mMdmIk3AHbHuMe2i7soOHUl5Qd+kgBokBjrv+75IstHfxHyg5+RNXRz6g/8VduXNyjKnaazmzb+tnbaD27jcbTXyLvCTDWnPqKsmOfUXDgI3ICPyTd/48keL9PrPs7xHu8S7QEX7ZGdhojJBBjeotYy9skuL9NvOU/VPVOivc7pPm8Q6rPH5RSKSpjTuAH5AS+T/G+jykK/kjtNEotUInUAUkoZt9HVOz/WIGi2NG1Yqkf/oSG459Tf0xKveX1ZzSe+JzmU1+oaT3zV9rOfkXbmW20n92xNdvpOLf9l4odKfGWncaui9JvuZ1h+bcIc2AoZC/9l2VP1I6ha3sYCbW3BYvkKXU70pt3dY/6+xZIH4pwYFBqesLsGQ13YDzCkekIJ+bCHZiPttnR03FaJkVZTDIwIwnqWA2LcRpuJuhYTtSxlKhlLcXIerKZm4lG1pPMbCS7s/6mrFvS0WliT9t2G+X5JuQigRdJTMs+o8Ci2nOUzsZMAUY/FWyxpaFFbfx1HhXs43HhAR4XHuJZyVFeVJ3mZc1Ztbe4WXWaF5WnkOdm9Rk2q+S17DSeUuGXnxou8nPjZf6uVMYQ/rPlOv9oCuXnhiv8o/4srysu8Lz8BN9V7OdV+WluP5li+cXXrHz/gMVXKyy+fMD85l3mNu8y/eIB45v3mX5xm9nnt5l8fpeB1w+YfblCd2MizfGByopuTvChLdGP1jgfWmO8uBHjrRREpS5G+9Ad40tntBdt4RY6IjzpjvShJ8KH9msmesLMDEW7M5noyVyqN0upHrZKo0wv5lMsTCQYGYzW0hOppTNSdhiNtIbraL7uSluII+3XXRmMNTIcY2QgTMtQuI6RSAOjUUb1uuXMThrOb6fx0g6aruziRrgDNyKdaIt0UhZzY6gjLWFuNF5zofaqC+WXHCm/5ETVFRdqQ9xoDNdTH+pKs+xKRmtpjXKlNdKFzihneuNcGU7RMJzswmCiA2OpzqrcezZDx0SyG6PxzowlOjOW5MJ4ihvjaRpGUtwYSHKlN9GFDikijndW052qoT/HwFC+maFCC8PF7gxZzQxazQxYjXQXaOgp1DJYZmGkUmDRh/4yb/pKPOm2etBd5E5HgYUOCQ/km1WIoD1fKnd8VYK6p1j2wzwYKLYwVGxmpMjESIGJsSIzYwVGhjPdGM/WMZWjZ6HQzK3qAJZKPVip8+Ne71EejJ7i1tAx1roPstAWyIJ0MnYHsTYk+3C2hPT65EluTp1iY+YsG3NnWRo/wmSXD+PNJqYa9EzWuDJd7cxsrSiLzszVOTFX48pyjYk7Ld7cbvZko8GswHG1VsvdFg/utXpzr81Hfb5S78GSWNM1FmZq3Jmp82K63ltV7oxUuDNYaqa3yGBTGUs8aS/1pi7PTFWuhao8T8pyPSkWWzrbm9IcPypypE7ETHWWkdpck/reykwtFRkaqrONW5+ZKU3RU54p/4NrpDBVR2mWiTJJkkoiu8BCS5GEbcx0FJq5kS9l6iaaMi00pHtSn+ZDbYo3FQlmKuJ1VMQ7U5fqQnuOhtlKTyZK5PqLidESN4aKnBguFTDaS2+hHcPlroxX65TSONNoULVEs00WJuoMjNfKGG2AJfuMtRZGao3IXuFMlzdrYwdZnTjEyuQhVqePMD3gz/L4AeYGApjo9GKmL5CbE8dYGz/KyshhFgb2M9nhz3RXIHPdwSz2H2RNdiAHDjDXHcRMZ4AKw0y1+TLXEaBWEcZbvRhpdmeo2UxPjRsdpY60lzjSUymvXWgpcqIp34EbVg3dFWb6arwYrPNmqNZIR4kjN4rt6Slzobfcld4SZ4artEzUGhiTkE+pM2MSBKo2Mikhn3I9w6VaBYuDVh2d2dJX6UZfoY62TGeaUsWudqMjV0trpivVCXspi9lLeawTJdFSp+NCQZgLKVeciLvkREqEmaykIFW2nRQhBdv+pMUEqOLtuEgPkmO8SIvzVpMe701Gog+p8V5qMpL9yZAC7wSp1PEjMUbUSB/S4n1Jl8tAiQFkJwWSEetLRqwPmXHy9CUvzoOCeE81hYneFCf7UZLiR3ma7BL6UZroTl64q/pzWiPcUCMWdYyewhgDhQmyOhGMNXs/RdmHKCk8TmHBQXIzxRYPIDvZn+wEP3IT/ClICqAoOYCiJJstXZBgpjjZnQoJ0GT5U58rl3UCqM/2oT7Tndp0I3XpBhoyjTSkG6mX1+kmiqOdKIh0oCxBZ7tclOaJDRilC9WEXInpHSll9fk6K6+/YWlT7kV/zfJ3D1j5/mvbRZeXT1iREYVxa9Y2n3DzpaiHAo5PWX+1FXx59Q231MjXv86t16I6PmND1e8843ff/W9REWUEDiUF/QOiJtret7337f+yvS+fvRn5XoFHsaZt4ZZNtcNo2298tfX+pjobKPuOtnml9h/F1n6ypVZu/vyUxwKMP21yf6GN7lA7Jq/vZCjCjZEIN2Yi7BkVtfD6XvpD9tB9eScNJz6l4sCHlO77gLIDf6Lm2F9oPPMVA9d2MXJ9F2MRe5mOcWY0wkFBy0CIXHDZRcvpr6g+8gmlB/5EUfCH5Pu/R+GWwlhy4M+UHbKlplsv7ubG5b00CjCe+asKzUhwpuH0lzRLoff5ndSd3qausJQc/gv5wX8mJ/gjdeUl0eMdZKJN/6GAMcb9HWLc3yPS/A7hJoHId4gzvUO8+Q/Em98m0f0PpHi/qwIxKd5vk+73rgrEZAe+T1Hwx+pCjVypsQZ/rOzosv0fU77/Y2oOfYqEXORZfehjqg79mZojH1N79BOqD39E7dFPaTjxGY0nP1fTfPpLRCVtPb2dG2d20ib7mWds4Nh5YRc9l3arIm+b6riN3ovbGby6i5HQvQxd3cXAlZ2MhOxlOGQPkwKA0S6MXrdjOsKZ+WgNQwKMETZYHIqS/VM7hiPsmYh0VMGlhSgXFq87sCTAGO3GVJyOiQQ9kwkGZhIMLCYYWIvTsR6jYSVJz1KintUko4LFWwkmbieauJPizkaKu01tTHNnJdWddRWGEWvaQwGiwOKvnYxbVTvZfqqQW6pyZKRn8UGulHFLGlpsaelmDOBxwT4eFR3gackRvqs4wYtqAcYzfF95kucVJ9R8X3WSF9WneFF1UpV1S2H3D/Xn+KnhgtpvFGv6702han6qv8aPtZf5ufwYL4pP8UzS1mVBfG89xr0nU6y/+Jr15/dZernMwqv76pb03Pd3Wfj+NmOvbzP+6h4zzx8y+90Dhn64zdTrWdqrYmgM9aM61EBtmImWaC9aojxpifSgMURsXDMdkV50RXnTHe1LT6Qv7SEedIR40R3qTftlC51XzPSGmBgONzEZa2Eu0V1Z+jdTLNzO9GYhwcR0nIGRKFEPNXRH6mzJ5lA3mkKcaAu150aIA4NRckLSwGi4nqFQDYMhWjW9V92oP7ZdXTaqP7eDjnBneuI0dMS60hTuQF2IPTWX7Wm5LmlpHfUhGsouO1Au+4xhbjSIVR2ppUGs60iNUiJbIlxojXChI8KVrihX+uLcGEx0VdA4luLCZJobk6lujCe7KmgcTxZgdGQ0yZGxFGfGUl1V5Y5Y2t2xdnTHOtCX4MxgupaRArOCuOFCM6PFFkaKTYyUmBm2GukTYCxwo79Yz1CltxpR1dT+noQ/rGa68vVqevINKjTQletBr9Tp5EtAxJ0B+XmlAidGRov0TFpNTJdYmLOaWCzSsVIodrqeu6VevGg7yqP6fdxuCObr/lM8nbnC49krPJQS6J4jrHUfYK3vABujR7g9eZw7M6e5M3+e2/OXuLt0jfvLV9iYOc1cfxBTHV5M37Aw3qhhvM6JmQZn5uqdma9zZr5Ww1K9B3dvBPCwI5B7rb5KVbzVYObBDV8e9QTxsCeI2x1+rDX7sljvxWydBzMNXsy1+jHb6sd0kw+TdV4qKTxUrKO7WE9nuYXOcg8aC/XU5hmoybdQXeBFWZ4nhQJ/2d5U5vlSlyu1IQZqc4zU5pjUa/lavSfQmGWgMsNWz1OWYcaabqAsx0x5rpnqAnfqC91pFGjMM6lqH4HG1lwdrTlmGtIsNKX5UJ/sTVW8maoEKY62py7NnrZsJ6ZKPRgp0DFdbmZcYKjIkeESZwaKHOgrdGDQKtda9EzV65ht1rN4w8Jss5HJOh0TdXpEdZyqMzNZZ2GixsRwnY6BZjcWRvxYnTrA6sxBlqcPsDR5gJlBf+aHg5S6ONPrx8r4YdanpVz9MMsjB5nrC2SuJ4DlgX2sjxxW/65rQwdZ7PFnrtOXuU4/FroEFP2Z7w5UwZjxVh9Gmr2YbPdnuMHCQKUbPSVOdJc40Gm150bhXtoK7LlR4Ex3iZGBKl9G6wKZaDAyVOXCQLkTQ5Uu9FjtGSwXC173CzCOyd5mtYHpGhPTNWamqs2MV5oYLTcyaNXTke1ER44LPYV6bmRraEhxoS1LS4cEaTJcqIjfjTV6B9bovRRHOlAU6UxOqBMxF+yIOu9AUqj0avqTHuVLqgJGP1W2nSTKYqQ7abGyD+hJepw7afFmMhLdSU90Jy3Rg8wUP9KTbYnplAQ/4qLMJMV4kBrnRVq8XHrxIiclgCxlEfuQvWUVFyb4Ubw11kRfVe9TnOhFWZovVVkBlKR4kBOlJSfKhYJoFwqj3SiM0pAfoaUgSvorPSnLCMaatZ+irP2UFByhsGgfOdkB5GT4237PeH/yk4MpTAmmMDmQ/CQBSC+KEt2xJpqpTPemJtOHhlw/GnN9VDCsVu0r6qhK1aoC/EYpwE/X0pBhoCjKjvwIO6xxcpXHRHmyieI4HUWxOirT5BTkMXpHyxUwLr9+xookoF884ub3D1n//rGtR3HzMTf/1bwUaPx1Nl495fZrAcZn3Hr59Je5/foZd/72Lbe33pfn7wTwBPwkzCIQKLAo+4oq5KJg0gaJ6nP5nt/Ms3+8Vp2KojAKOKrQy28CMW9S0rZ9xzfQaKvYeSwK499f8uLHx3z982tlW9+bb6UrxI4JURjDXbeA0YHxaGdGwu3pv7abzovbqT/xCeX7P6T8wB8pP/hnquRU4Llt6qTdcOguxsLtmJKzYgKMojKG2tN9ZbdKPDeclLSzpJD/pKb0wEeUSEp53x/Vs/LoX2g5v0sVeTee3U7DqS9U2EXURRm5DNN4fgf1Z7ZTffIrVcQtJwDz939C9hto9HyXGMt/EGN5mziPd4n3+pBYj/cVNEqSOtrwFjGmt1XRd4zpLRI93yHB421V0ZPq9w7pAe8hVnW234fk+n5Avv+HFAf9mfIDnyqFUYCx8uAn1B75jKqDAoifUCVBoEMfUXdMAjECkB9Re+RT6o9/pt5rPPGFAmY5Hyi7jq2nttN2eruq4Ok4J7uMttS0quA59yV9l7YzcHmngsb+yzsYvLKL0VA7xq7bMyN1OnEaBY+zEc6sxGqZEHv6ur0KtEzHuTERbbOf52O1zEdpWIjWsBitYSnewEK8kYVEM/OJZmbjpdhb3jOoz1bj9KrXUa7HLCYZWVHqoon1RJNSG9fEmpbOxnR3VtPcuZluC7iILS0K4xtF0Zae9uNurr8CSIFEGzBKz+KvsGgr5hZoDFR9i0+th/mu/LiCw2/Ljyto/KbsGM9KbRD5BhgFJH+oO8/fam3VOpKW/rH+ktpl/M/mUP5We4nNyrNslp/ieX4Q3+Qe4UnRQR6XBPAkdz93H0+xsfmIje8fsPxqhYWXoijKqcDbzH+3wcjLDUY37ypgnH/+kJEf7jD1apa28kgarvlQe81I9VU9ddeMNFwz0RxiofmaWU17mCcdYZ40XzHRGeZF6xUzLZdMtF220HRWT/c1d/qvWxgKNzESoWc8SsdsjJaFOC1rae7MJxiZTTAzFmukN0xDZ5itL1Elmy870ipnNK/a0x/qykiYjvEwPUNX3ei+4EzHOUfaztpTc2Qbxfs/pvr0V/TESKG2no44NxrC7KkLsaPuqgNt4XpuhBloDtdTc92V2jA3mqJ03IgzcSPOSF2II01hLrSES/DFmbYIF7oiZX9SrsPYbeF7JgAAIABJREFUMxDnyGiiE+MpzownOzGW6MBoggNjiU6MJTgwnuTERLKMMzMZOibTtAwnSk+jPT3R9vTFOTGSoWWyyMJkkZmRPD3DeTqG87WMFBkYsxoYKdYxWOhGf6EbQ2ViS8suo6iGZnoKjfSJfZ2vV6AoryUU0F/gyVCxLwMF7gxbLQwV6ZkoMzJRome8UMNcqYnJfC0TWc4sFbhxq9TEeqGeu8VmHlf5cbvUkzu1/jzuOc6T0XM8m7rIdxOXeDx8mjv9R1jvP8j9yZPcnz3NvYXz3F64yK2FK9xZDuXhejgP1kLYmD3L6tgxlgalBNqbyWYj0406ZrdmocnCaqs/93r283TwKI97D3KvzZ/7NwJ4NniE78ZO8GTkGPcETqULstFbweJ8WwALHUEsde9nviOImRY/Jmo8GSkz0ltqoKfcRG+FhfYSSeeaaLZ60FziQ73Vh9JsM1YJteR6UJ9vpibHQE2OXj1rc22p3uqtr2tyDYjqWJ0jIRgLZVIRk+9ObbEXdTIFUqcjoRcdNwostBebaS7Q0ZRvoiZDT0OWBw0ZHkgxu+x8lcU5UJXkQEumK+Oi7hbJv4eRUatGKYwDhfYMSxej1WbBDpfqmKrXM99q/AUYpxv0jNdqGK/VMd1gYrrBwmSdmfFmI1O97mzMHuTmzCHWZg+xOLmP+bFgpvp9WRgOZnF4H6tjh7g5dUzNyqjUIR1hY+o4t6dOcHfqJA9nT6sRYBRYnO3wYaHLn+XeIBZ7glns3cd8d7ACxQlJyvfuZ7rdl+kmscV19JbY01Gwi/aCXXRZHekscqLbqmOo0ovJhkAm5MKN9DnW6xmpdlPfP1qtZaxG1FS9UlAnavVMVBuYrDEyWWtiolagWGqELAyWGrmR7UhTup0C76Z0R6rj7WhKc6E10426ZAdKBRYjt1MYvouicHsKwxzJvGJH7EUHoi86kRRiICfGj4wof1IjfEkO9yE+1J2EMHcSI9xJjrKQGedJVqIX6fGiRrqTleJJRpInWQKMSX6kJsj4kpLgSVqCF+mJ3qQneJOR4E1Oij85Sb7kyp3oFH+VXC6I96Uo3o+iBF+KE3xUWlvUxeqsIGURl6R4kRtjID9WR2GchrxIF/LC3SiI0lMcJ72e3pSkB1Kecwhrjlx12U+x9QD5efvIyQgkJzWQ/LT95KcEk58cRH5SAHmJvipcIz+7OFHUcg+qM72pz/GlPkcCLxZq0iXxLGO7mNSYaaAx26iuJlnjHCmOdaYkToIveqzxegWLJQlGKlLM6s/RPWxTGMV6FmC8+fIxt14+5raUc0vx9v8fLG4+Zn0LGtc3n7Dx8jez9fXdH77j3o/f/QKNApC/E2iTfUQFjVvA+CssikVt61yU/cX/Oq/Vr/stFMrrN3D4Rnl89KNtt1G9/xul8fE/Xv9rYJT9uJDtDEitTrgr0+H2qlRaLpEIMIrC2HL2iy2FUVTGD6k49BGNZ7+i97Ls3e1iNNxOBSxEmRwRdTLMgZ5re+i4uEMphtXH5NTfRxQGfUBR0IfKkhZgtO77E+WHPkZAsfXCbhrOfEXj6S8UNEq1TsOpv6o0deO5HdSd2aZuQZcd/ZzC/R+Tt+9jpTJmBfxJKY1JXu8S7/EO8Z7vkeD9AbGy22h5l0jj20Tp/50o/VvqOoz0NcYLWFreUpPo9TYpvpKmfpcs3w/I8nmfHN/3FTTKDmNJ8J8p3SfwKID4yW+AUSDyz9Qd/QtVhz6m4sCfqT78sYLGGgHHY5/RJMnpk1+pzsaWU9t+BcbzO+neUhhtKWoJEe1QsDh8bQ8CjH0XtytFcSzMXnVdLiTIuUZ75iJdWInRMiX7i1d3MxdnOwcoNTpzsVoWYg3MR+vUzMjrWAOLcUZW4k0sxxpYUa/NrCRYWEq0sJjkzlyqOwtpHiylurOSJulnd1aT5Za0We0zLqcJMFoUMK6nyy1pWzr6jQX9BhzFllaXX0RBVNazrZT7jbr4dZ7ckw5WI+Aol1y+KT3C05LDCDgKMAosPi46qN57XnkSAcbNmjNbO40XeF0j+4tXVEpa1EUVfmm8xPcVJ/nGeoRnAomZ3jzNO8Lj4oM8KPLlQUYAdx5NbgHjQ1ZeLjP/4i7Tz+8w+80G89/cZOTFTUa+v63UxYXvHjLyt9tMbU7TVhpB4xUfGq8a1TRcMVJ/SU/TFSPNV020XDFxI8Sd9hB3Gs/raL1iovGCnqbzBjquetB+yUJPiIcCxuEIM2NRRiZjbNd4FuJ1LCdLF6YH6zmBzCZ7KmDsCHGj+YoLDZecaThvT8upHdw4vZuOU3voPm1H71lHuk7ZcePEXlpO7KX+6E7K9/+VguCPqD69jZ5YHd3xGpojHam/vpf6MHsarjupQEuT7CmG62mK1NMYqaVJLOgYAzdixZJ2UjuOAouSlG4Ld6IrzJHeSHnupidiJ32R25lItmc8cS9j8XsZj7djIt6OqSQnFtK1LGXq1XMuXcdsup6JZA1DsY70RdkzGOvEsOxDZmmYyjcwWaBnNMeNkWwXxvLdmCzWMiWQV6xhKN+FvgK9Ugv7Cw1052npyhGQFBVSwgBGBotNauREnJyKG5afaTUxVujGtFXDXLEb88Ua5oo0TGQ7MJFhx3yWA+uFWu4U6VjPcWU1w5m1XA2PG4P4vwth/N+1aB4PnOBJ/zGeDh7nQf8hbvUd4O7YEe7OnOb+0mXurYRwfz2Ch3fiubcexZ3VMDYWr7I+d4m1ybMsDx9TdudUmxfTbZ7MtHqqyzEbvYe4N3CUp6NneDZylicDJ3k2fIbnkxf5buoCTyfP8WTqHHcGjrLUHsTcjQAWe/az3H+IlYHDLPYeYKErmMkGL4YrTQxVGhisMjJcY2GgykJvpTvdlZ50V/vSXRNAU4kXVblSNK2lKkdLjVIgDdTk6dXUF5qoKzDSUGShoUh2HMWiNlEj4ZhcC7VFXjSV+1Fv9aS+yJ2GfDMNOXqlMjbm66kv0NJWaqFOfnamhqpUOX/nQmWiC2UxjlQnuCI7jP1ZWgWMI7KbWuTGqNWNoWK5+iLBDg2DVg39RRpGql2ZadEz12ZkokHDWJ0bkw06Jup1qkR7qMqVkSoNsx2erE/t597SMdZmDrI+f4Slyf3MjgQyPeDH2uRhbk5K6OUAiyMHlMp4c+Iod+dO83jlEg8XzvFg9jQPZk5zb+oky/37WOwJYKknkJW+fdyUe+F9+1noCVYKo9pr7Ahgvu8A0+0+zDabmGkSm9yF/tK9dBftoqd4D+15u2jN2k1nvgsjFRb1Z55qMjDZoGeiXs9YnY7RGi2j1bLDaGC8zmSz28VyrxOwNDFeb2GszsxQlZGBCgO9JRoa0ndTm7qT+pQ9qquxNmEvzeku1CTuxRrxFdZIgUY7iiMcyblqR9KZ7cRddCDuojPJIdKH6E9GhB/pEf6kRfiSEOJOopzwi/QkOcJEeoyZ7AQPMuJNZCdZyE31JDvFi5w0PzKT/chI8ic90Y/keE9S4z0VMGYl+5Kd7LcFjH4KFPNTAshN9sOaEkhJShAlKYGUpgZSlhZIZdY+1Yco95kLEtxVijor0o2cKFdyZecySktRjImiOHcK4z1V8rk0+wAVhccoKzpGYcEBCvIOUJB7EGveEXUJJi91HzlJAeQk+JEjtTpyDjHVG2uSOyUp7lRmelOb7UNNpidV6WZqMszUSzo6x12dFhVYlJvsojwKLBZGO1EqwZcEHUXxeorjjZSneChgLMzcT/dwCTdf3FKhFrkTvSYCxOYjbsn5v+ePWHvx3xXGN5AoMClWs/r6xWPWXwhs2tTFja3n/R+fc/+n59zdUhkVMAosikUsO4kCh79Yzv/rDSDKlZZ/PWIzy96iDRRtNTsKIH9Tt/P1j99vfc+b6y82pVGAUX7vzZ+e2nYYf9pEFMbO3wJjmAvTssMY4fCLwthzWcq0v6L8wIcUB75LceB7ChjrT/+V7ovbGbq2WyWkxyMdGYt0YjTSWamMvdd224Dx9OfUHP9U2c9iR8vYoPFDrPv+qEBSOhmbBApP/pXa45/SeNpmS4slLQXfLRd3K4Wx8sRfKTv2OSWHZZfxE3KC/kRWwB/JDvozqT7vk+DxBxI831PQGGN5h2jLO0QpZfEtwnX/hgRiYi1yYtA20abfE2t5i0Svd0jxeZ8Mn/fJ9H6PbJ/3yPWTP+sfyfd/H2vQH6k4KCrip0pprJTXW1NzWCzqT5D35Flz5C9q6o99TpPqZvwKURkFGFsFGs/IucAthfHiLpUKbz8vwLhd2dDy9ynqojwnJfF83V4pjfMChjFuzMe6sRCnUTa1gKV0LE6rEIuUdGuZi9MzH6dnIcHIdLyJuTgDK/EGbiUYuRWjZT3KjY04A+tJEm5xZzbRwkyyiYV0D5bSPVjJ8GQ5zcJSipmlFJOtqzHNxFKaydbZmGJLR7/ZX7TtMv66uyjQeG/LghZlUcBR1EQBxDeQKKAo+4tyzUXgUMDuifUw35QeVaAo78lrZU1LaXftWf5Wd5HX1Zd4VS01O1f4sf4yEn55XXtO7TbKz5Kffz/Ll3up7jwrOMbXRQfYyLFwN9WX+0+mufvqKfdePmb9bzdZ2rzP3It7LD6/w/J3t5h4eYuJzXvMf/eQ+W8fMPrqFtOb07SXRtB0yZuGiwbqz+uoPauh7qxGKYjt1zxov+pO62UzLReN1J/R0HhBR91ZLY3n9HSFetMT6k1vqCcDYe6MRFqYiDEzHWfaKmCXKzx6VqSaKCeQ4Sg9rRfsaTrvQMM5J+rPu9By3lkBYvcpOzqO7qLjyG7aD++i9eBOGg/spP7QLioPbKM0+K9UHt9Oa4gTfQlGOuMEBh2oD9tLg7KlHWgIdabhqqiHOlpjjdyIl1OFejUCjC0RrqqHsSXciZYwR26EOaod574Ie/oidtMbvp3B6O1MJO5hPH43kwl7mU60ZyJuD/Mpriyn61jNNLCSaWAxTcdcqp7JRDeGouzpC9/LYLQj4ymuTGa4MpnpwlyBnpk8DdN5bswUapkv0bNUbmKhzMBUkYaBXA2DUrOT40ZPlgu92a7Kvh4s1DNcZGRE4LDUwkyZJ/PlnsxajaxUWlgq1bJsdWWx0JHlIhcWC5yZzrJnLsuehYw9rGQ5sJJhz1zCDhYSd7Oa6cTDSi/+MXKe/3cpnO96j3KvyZ/7rYHcbvXnVmcgd4YOcmvsGPcXL3FvNZT7t2J4cDeBO7diuLsRw931GB7eiuPrjVjuL4ezOn6O2d5DzPXIbtw+BX3rQ8d5MH6OJ5OXeDpxmafjV3g2cZVvZ0J5MnWVrycv8Wj2ChvDJ1jqPch8zwEW+g+xNHyEZZmhw0hv4MwNP0brLIzWGhip0avuwpFak4LH/koTvVUWeio96KzwoMUqRdJaqnLdqC3QU1eop77IQKPVTFuFJw3FRhqtJppKLNTk66jO0lObY6Ymz0xdsQetVQG0VPjRWu5La6k3LUUetBV50iKWdLGR3ipvWvK11GU4UZVkR0XsHqpiHCiX/+ZidXRmeNCT6cZEiYX+PBf6850YKnZlsNiZ/iJn+otd6ZMEcZ4zfWX2zLTqWepyZ67dzOwNE3M3zGoWOtyZaTUx3+7Oxlgwd+YPc3fxKGvTB1iZPsDCeDCLE/tZmti/FXo5wOLQPgWM61PHuTN7intzp7k/f5Z7s6eUwnhbboEPH2KxN5Cl3gBW+oIULG4MC6AfYKE7SAGjVPfIv6EA49QNL2aa9Mw06Zhp0jBR68RwhR0jlQ50F+yiJe1L2jJ2MmB1tQFvo5Yp+X7Zb20yMlwtICxAbGG83syYAGKDmdHGrak3M1JnZLBaT3+Flr5yLe2FjrTk7KU5y46mFHs1jSn2VMbuojx6F9bwnVgj7Sm8bk/mxV2knt9J3Hl7Ei65kBZqIjfaj7Tr3qRe9yYl1IukEA/irhpJvG4mOcxAqnQmxhrJijeRk2QiJ9lCTrIHOSneZCX5kJXkT7ZYz2l+ZKfaJjc9gIKMQPLTA2zXVuTiSpoAoy+FSX5qZK9QKm+KU/wpSQvAKiXbSd5kx5jIjDKQGaVDoDE7QkNOhJb8KAP50WbyYizkxntRkXeIutLTVBQfJz93P7my0yhBmOJTlBWdJi/9ILkpQTZ1M9GbggQviiUlLdU6aV6Up3splbE602vrMpGts7Q+2536bIFHo1LHq9MNWBNcKYpzxZqopzBeR0GcjsJ4o0ptV6RayE/fR/dIKRuv7qhwi9TmiMK4/sIGjOqU379QGNdfSa+i3Ip+xMbrZ8jXApaiMorlfOf1N+oprxUw/vhcvfcGJn/3X4Bxy262BVpe2/oWBSi3FEgBRwWXWwApv/a3CqMA5Bt7WpRLOQGogPINQG49RW189PdfgfHxP35QqWrZYewK2assaaUwKmC0Z0zO1kU4MBCyh96ru2m/sE1Z0oX+f6Aw4F0FjLUnP6fz3FcMXt3NaJgDkpIejRBbWoDRkb6QPXRe2k7j6b9QfUxO8H2i9hhFZfxFadwn4ZePqT35V2U9yxWYikN/Ugqj7DCq0MvZHbRe3kv92R1KYSw//gVlR7+g+NBfyA36E9kBHyq1Md3vA5I838GmNL6LXH+JsfyBaIukp9/iuvZ/EGH4vXodafx3ok1vES73qE1vqdBMkvf7ZPh+QKbPe2T6vEu2ryS6PyTP/30FuKX7bSpj5eFPqTz0CdWHPlVqo1jUb6bm8F+QEeu6/tgXNKo703I2cNsWNH6lwi8CjEphvLTbBoznvqT34jb6JSl9TZLne5W6KFb02HUJvuxmOsqFuVgNMwkaJuJdGItxovvqDmYSteq9qThXpmJdkROAc/G2k4DKeo7VsBGn4UG8Gw+jnXgY7cjdGGc24rWsJEqBt+zU6VhKNbIsUJhmZjFFSr0NLCTr1evVDFEYbda09DOKwijqolx9EYtabGmVjN4Kv8j1lzd7i2/2FW3AGKxsaDn9J8AoIycHBRhlj1Gg8Yn10C9q44uqU0phfFUnwHiJ19VXFDC+rrnEq6rzfF9xShV8Pyk6wD35vbO8WU8xczvFzDdFx3lYtJ+bWWYFjA+ezvDgb9/yteyJ/LjB2uuvWX71NaubD1j7/i4zr+8y8+oBi98+ZOHZfcZe3Wbu5SydpZE0nfei/oyWutMaak64UHvSjdaLJjpDvGi/4k7LBaMCRPm8/qyG2jMaGs7p6bzmSe91X/que/1iSY9GGpiKNarg0XySjtkEHWuZPqxmB9Ab6krDaVHa7Wk850LjeTdazrjQc8JBTfdRezoO7qYx4EuagnZQF7idqsDtlAZ8iTXwSxrPOdAVqaM33kRPkpGmSEcaIx1oiHCg+uoeqi7vofaKI03hGlqi9bTG6GmJ0tIRZ6A7wURHjNYGjGGOtIYLMDrQFbKbvnA7+iN30xexjZHYnUwk7GIycQ9TiXuZTrBjIm43iymuLKW4sZiiYSlNy2KqloVUPTPSzxhpR2/obvrD9zIS58Bo4l6GE3Yzk+XCTLYLMzkuLBTqWCrRs1phYlWg0apnPF/HWJ6W4Rw3BrNcGBI1Ml/LYJ6GoTwN41YTk6UW5sotLFWYWSrVc6vKxK1yLRtWZ1by7FhW48hCtj2LWXYspe9mLcuBheSdTEZ+zlzcDlZS7XhY6s7jKm++bQri61pfbpe7s1Hhzs1qd261+HK7O5hbg4d5MH+RB6vXeXg7hgd34ri1HsWt9WhuCzDeTuLpvTS+uZfGg9UYlkbPsTRymoWh4yxJkGZUbFDZkQzh0WQIjyZCeTQRxpOZcB5OhXB34gp3p6+wMiyp3SPM9h9iduAQc8OSAj7Gytgxbo4dY64rgLFGd8bq9IzVahit1TBSo1XF1wOVWnortHSXaumtNNJTYaTNqqMmX4BRQ12hlqYSI+2VHnTV+tBkNdJYbKC51ERDsZ6aLC31uSZlYTdI3VG1Px11QXTUBNFRFUBnhT/dFQF0l3rTU2JhuMqHrgIdbdmuNKU4qCskNZH2VFyzUysPXame9MgZyQoPunOlMsaengIHegrt6S12oqvQkbYcO9rzHBiqdWGhx52bQ76sDflxc8iPW6NB3B4L4vZ4kO39QV9uT+7n1sxBZUmvTu1nYTyI2dEAlqcOsjZzhJWJQ0pdXJVAzPgR7i6c4f7iOe7MnGRj8hh3Z06xPnpE7TEu9QWjpjeA5d5A1gb2szF8mNWBg0phnO8OYr5X0tQC7weZ6fBhrtXATLOWuRYtc81uTNc7MVXnzEiZHT15O+nN38OYBHnqXJlscGOqScdsq5nJRiNDNRommixMtXgx3ujBmIxU9zRbGG2yMNJgZLjOwGC1lt5yF7pLnOkpcabb6kRngSNtGQ60ZThSm7CLsshtVMfZanXKo5wpCLEj4/wOcq7Yk3DenuTLLmRcN5IX5UN6qCdpoR6khnqQEupB7GUdCdcMpEUYSY/QkRGlU/fDcxON5MgkmclN9iQn2VtdVMlLCyQvK5DcdH+lPOam+SlYFGgsSPOnMC2AwvQA8lJ8ydu6ulKQLD2JtslP8lUnAtMiTaRHmUiLNJIWqSM9UktGhIasCB05kQbyYswUxHmSE+tBZf5h6kpOUpxzgNys/eRk7qcw/zgl1jNYi06Tn32U3LR96kSg/D5FSRKw8aIkzdt27zzdh8oMb6oEGDPForZQnWGmJtNMdaaRainsztBTka6nLFWvLhlZkwzkx+soSjSp8Ex5ujdV6R7kpQUjlvTt1/dsxdzSsSi28qbNkpY6HAm4iJL421GKorwnYPkLMD5iXX7d62c2NfH1M7XPePeHb5EReNwQm3rzCb8TeJPTfv+sIv4aVPnVshZw/BUeRYG02cpvrGj5TCDSdirw16d6/+8ShLEBpew6PlTVOpu8+PGJCr1IFc+DxRt0S/L2+s5fLOnZSIetO8f2DIba0R+yl45L2ynf/wEFfn+gwP8dtcdYc+IzdSZw4MoeVQUjvYEj4ZKUdmRYUrthdnRd2U7Tmb9Qc/wTVdYte4y/VRklCCPAKKAoBd2VRz6ldP8H1J34TNnRUqkjMPlGYZQdxgpRGY9+oVRGFX4J+JD8/R+RHfgnBBpFaRRojHP/A7GWrXF/mwjDv3Fd+z/VhOt+j0yo5n8ihd+iRsa5v0um34dk+onS+K6a3ID3yfF7jyKV6v5Y2dLl8uc9/Bc1ojgKOMp+o7xXd/TzrecXChgbjn2hbk1LubeojAKO7ed2qOm9Ijel7dX1l84L2+i5YANG2VscD3NArOnJSCf1lPcmwh3VLuNUklz1cKAvyo72K18yGe/MTIIL45F7GAvbyUKCE/Ox9sxH27Mer2Mj1pnHyS58l+zAZvJevk/cw5O4PTyMd+ROghu3kiQZrWEt0YXVJFdWkzUsJWtYTJKnjtV0EzczxI6W84FvyrptkChXXX6rMNruSPsrhVH2F9/AosCjhF0e5dvsaGVL5wer974u2M+jooM8KT6kYFGA8ZkKwcg+o4RdTilL+mX1eTYrL/Ky8gKblef5ruSkSldLNc+DnEA20jzZSPPgZrKZexkefFN8QgHjrTwP7mX48+DJDPdff6OA8d5Pt7n1wxM2fnjKxsuvWf/+LnOv7jK7eZ+lbx6w8OQuk6/vsvBqnt7yGJrPedJwSqP2ERtOa5FpvWim/YoHzReMNJzVqak/q6P6lDPVp1wVMLZdstAd4q2AsS/UTH+onqEwrdphnInXMp+sYz7ZwFqWLytZ/gxFGqg/tYfGs060XtRRc8KJmiN2tB7YTcdhO7oOO9AWvJtGv200B+6ixncbpV5fUOj5OQXen9N43pmOcB1dMQYG071oiXWhIcqB2nA7qkJ2U35xJ9WX7dSuogRcmiJcaYnS0BlnoDfRTF+CSYFiy3U7boQ70nbdjp4wO94ojH3h2xmI2sZIzHYFjBPxu5W6OBm/h9l4R+YSnJlNcGI6zlH9NzmfrGUuWctIlFyA2rkFjbsYiNzOSPxuZjNcmMl0VjOb7cJioZblYh0rVj3LcrO6QM+kwEaOG6NZLoxkOjOQ7sBQtjOD2c5MlZrUzJcZWKkwsFqm406FjvsVGu6VuHCrwJ7VnD2s5jmwlOPAYuZeVjPtWM9yZC5+O9MxXzIfv5OVlL08slp4WuHFwxILdwqN3JYEdbGFu1VePGgJ4E57IOtdwdwakeDLBR6shnF/PYrba+FsrIZxcymMO2uxPLmbzvOHOXx7L5OViSusTlxkeew0SyNye/oU9+cu82AmhLtj17g/dp2vJ6N4OBXJvckwNiausT5xmbXxsyyNnGR+5Djzo8eYGznCsrouc4KbY0eZ6/JjrNHMWJ2WiXo3xupcGK52ZqTGlaFqV/oqXOgrd0Hgsb9SS1eZhoZCDTW5zkjZdEuJgc4qD7qrPWkrNdJaYlDPFquehhwtTflGmosstJR60lETQFfDPjrqgumqDWag4SDDTUcYqwlirMyL8XIfRku8GCxwp0e6GWOdqbluT/U1exrC3OhOc6enSEIennQXOdNT7EhPqQOdRXvpK3em0+pAc95ueircWOj1Zm3Un/WxADbGA7k7vZ/7swe5N7ufO1NBbEzIZ36sjfmzOh7IykQwS+NBzI0GMDtiA8blyYOsTBxkbeKw2mG8PXuKh8sXuL9wlltTx7kpe4wTR1keEMs5UMHiysB+VvqDFTCu9O/7BRjVDqPY0j37VJp6UUq+ewNZ7HBnocPEQrskurXMt7gx0+DEdJ0zk1XOTFQ4MyWdkvUuTNYLNGqYbjYy3mhgWEI8LZ5Mtvow1uzNaJMXoy0ejLa4q7OFww3yPTr1b9hZvFf9PXUX29Ff6shAqQtdOY7cyLCnJm4HFVE7qIlzpDzSkbII5/+PsfcMrvpMs33n0/18bt1b55yZdjvijE2wTRIo55xzDmSEAKGcc845SyAhlHPOOecEAkybjHHsbs+cnpn7u/W+W9jumVN15sNT/723tnEZl8s/1vOstcjxUyHNR4lMX1USrqiQcE2DFH/pBXVLAAAgAElEQVQ9skLNSQ00JcnPmEQ/Y+L9DIm6okWcnx7p4cakR4g7RwNy40zIjhVtP4Zkx5uQk2BOTqK1BMKc5D1gFKaTZFsJjVkSGu3IFJCYYCO/J56ZcdZkJ9iSk2Ar4TEj1oqsOFvp2I7w1SEhxJi4IENig/RIDBWwakBKqCGpIQIYzShKsCcrWuSIOlGc5UZ2iiPpSc7kZZ0hL+c8ubkXKSr2IT/3ApkprmQmKNpecmIsKEiwpiBR5I7aUS6zGK0oTbGgTAKjGWXJxlSmmlKZbkpZqhGFogs8QZ/iJCNZf5kXZ0imAMYEUwqTrShOteZGujXZyU609BSw8nSd2af35A2jXDM/vsuauGeUvdAKMBRw+Ou8Vh2f7LLyXMTn7MqfLT66q1AYnz/4dTUtAFIqjs+ES/oei4/u/BeBUXZFKwBQGF2E8UWsrsVTwKC8V5TgqTC0iM/+4yhA8re1tWh62f3uMY+/3WX3+5cyu3FrulG6pAf8jtIdrMNAqC7joeoMR2ozFKFFV4AyLVdF88pXVHruJ8f2HTKs3iLf8QPKTx+g8dJRRBtMf6CGzAMU6qJYSw+EadATIv4ncYzaSweoOisq/g7J9bO4XRSgKMdR8ZTxOuePyHvGYtePqPD6XDqxhRtbgOTtqyepvnScKuGUPvsVJae/pNjzMLnOn8ocRQmOe+vpFNuPSLB6nxhxz2j2rgIczUUrzFsEG/6RIAMxbxJk8BYBeuK1qBgUppn3iTF9h3iLd0m0eo9kq/dIs933KzCK3EihkopbzHJ3oSQeliPaX0Sot5gKUSPofogbXgIYv6Lm7BF5wyjuGOVK+oIiYkd0TrddOyWBsd33FAIYRYyONLoECjhUk8qi6OmWimOAsqxfHAnVZDBGh/ZwNdpDlekOUmIqRpO5aDVmw5RYDD/JatRJFkKOsBRylN1oDbZDjvKnmKM8jjvM84SDvEw6zKPYQ3wTe5yHcWrci9HiTowq65FKrEUrs52sw2KcOjPRaszF67CcKlbQovlF1Ae+BkZFRaBUGJN+Uxjl/WKWPRuZIjpHOKN/c0QLhVERo+MibxfFa/HZdrYzd3Jdpbp4v8iLB8WKkUaYPbe0AMfHFZd4VHqJb0ou8nXhOXay3FhLsWclyZaVZGsW4s1ZTrJiNdmarQxr7mR7spRuy0yyAYux5mzcHWHz6X12nt5j8+Uqqy92WX35gLWnd1j5ZoPJp+tMPNpk5t4m03fXGX2+ztTjcbrLY2j2tee2txG1l4youWDArUuG1F8145a3EVUX9Cjx0qD0jBbVPsZUXtBWzHkdbvsYU3vJgMYrhjRf1afVV4euAG16ArWksWwsXpfJRLHCtWYqyYqOAF2qzpyk6rRIDNDlxjldbp7WosblFHVuqjS4q1HnrMJtR2Vq7ZUpszxKvulhckwPk2f5FY3XDemMtqArwZL2RFPqY3UVgdnh6hIaK/1UuOGnJm8Va0Q4d5gezVEGdMaZ0pNoTneCiQTFukBVxNQHqNAWrEFnmAZtwadoDTpGT+RJqTL2RSnRF3GCvnAlesOOMxB6ktFINQUwRqszGq0hYXEqyVAq4i3Xj0tg7Ao9RW/EKUYTtJhM1WU8RZuRJA0GElQYS9dkKkePuQIjFotNmczSYTxDi4ksHUYztBhMU2ckS5uRHB25sh4t0Gey1ISpEn3mSvVYLBaGFi22i7XZLtBgI1eNtRw1VnI1pbo4nqjEdKIys3vr6JGII4xHnWAxWYONTAN28kzZyjFhOVWfsUhVxmPVmcvU506NPfda3dlqc2WhxYn5Tnc2x6+wNe3H2rQwv/ixNhsklcVXDwt59bCIp3eyWJsIZmn0GovD3iwOX2Bh+Byr41dYG/FlbcCfzaEw7oxGszEUxvpICGtjQayM+bEwdJmFER/mRryZHjzP9F4/8uLIGZYGPRlrtGSgWty86TJyS5fR23oM3dKV7uy+G9p0lWvQWapBd7k2PZU6sp+5vcyE2mwtOU2FBrSVmdBSbERzsSHiZ52V5rSWGtNUYExjgSkNhebUF1vQWGFL801HWmtc6LjlRn/DGSY7rjDbfI7ZGhfGKxyZrT7DcJEbw0WetKfaURdrQmOCKbXRelRFqtIrjBy3LOkRytlNPQZuG9BWoU5vrT4D9cYMNZmzMOjOwoADi4P2LA87sjrmxOakK+vjTqyNObI27sjKqC3zAxbM9lkxO2DP3JCjBMbJAQcm+h2k6UWspBdHvVgZO8PyiBfrkxdZEzNxgdXRcywNnWa2x5W5bnEbKk4FFG7phW5nCY3ifnGlz1OupIXxRfSHC4VxttuD2Z49VbLdmuk2C6ZbTZhqNmSqUY/xW1qMV2sxWqnJSJkmoxUCFDUZqVaojMM1+rKXeqDGmOE6K4brbWStYW+tNX23zeirNUbAYk+V6NPWpr1IjZa8k7QXKNNTrEZ/qTr9JRp0ZKtRl3yKioijsiqwPFys/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dlWvnX0HxNTT+DhiFO/pXYPzmjoRDoSiK9bNQE4VzeuPFw19VRnHn+F9TGCUwKm4Pfw+McnUtml/2nNHiKX7+n0cBkK9VS6E0iqaX3e+f8OTVPQmMD79/xs5sE+1BanIl3Ruqy2C4PhOh6gyGacj/oXX5K9N67bhcSd84/Tl59u+RZfOOXEsXuHxE3bmv6PIV4dGiwk6DgVBNBsI0GRCZjGFqtAecoN7nEDfOH5AKo1AThcoooPH1CHAUMCnc0KI7utD5A8o89lPu8Rnlwjxy4Qi3fJTkSrry/FHESrrkzFeUeB2WPdWZ9h+S5fixXE+n2X1Iss37JFq9L1VGoTTGWIhGmHcIM32bEOO3JDAG6r9BsNHbBBu+Q7ChqBfcR7jpB0SbvC3jdkROY5LVuyRbv4v49UW1YZ5wdbt+KqdI5DM6iztGoSp+KcFRgOJriBRPAZLVp4WyKFbSwiGtiNVpuHSMxkvHJDB2XFeW0ToN3uL3UeGQFito0c0tVMaxcC0ZsSOidoTCOBikyqD4LFSdbv+TDPmdYDFUhe1wFe6GnOB+yBGexZzkZdwpXsac5Kc4de5f/4ivg97jYfgfeRb/Jk/j3uBP4W/yKOxDnoYd5kX4CV7Gn+LbVDWeparzdbIa63EqbCRps5yoy2KiAcuJpiyJVXTCb8AoVtACGIUJRmF6sUKuorPs2ZTA+JszWiiNr1fSvze9CKAUK2mhMArjy9clp6VjWsDiw1KFc1o8vylXKI0Pi85wL9+DnWwX1lLsWIy3ZClB9Fbbs5xoy3qqg6wZ3M1xYDPTjYU0a2ZTxL2mJet3htl4co+dJ7sSGNde7LL+4gHrT++y9s0G0083mHq0xcLXO8zf22LixSaLL2bpKYum8aotDVfMqD6vz+3L4l7RlFoxV02p8jak4qIeFZf0uXHFmNprRtzyMUSoja0B1rQHWlPvY0DTVT3a/fToChB/MNNjJtmU5Rwr1vLt2SpyZzLJmnZ/Xeova1J7UZs6b0PqvI2pPqNDtaca1e6q3HA8RYXNcSptTnDT9hTlVicotjhGoflRCiyPUehxnLpAfboTrGmLN6U5wYg6AY3RWtSEq1Mdok5NsAY1QSKbUYuGMF0aI/RoidKnK96EgRRLqkWGY5AqjcEKYGwN1aY9XJvGwJM0+B+lI0yJ7siTdIWfoDP0OJ0hx2kXIBl8gv7QkwyEKzMYqcJYrBbDMVqMxusyFKtD0/VjNPoeoydcldEEHcaTdBlN1GE4QYuhBA3649Toj1eRbTKihnCx0ITpdC0mUtWZztRmSoBimjpTeXoMZ2owlqfDRJEBU6XGTJbqM1Oiy4IARgGKeeps5aqzka3GSpYARm0WsrWYSVdnNkUxU4mqTMQpMxWvynqmIesZxmxnmbKdYcJKkj6z0bpMRWsznaAjlcaVcguWb1oyf8uS2QYb5lqcWOh0Y3nkLNvzvuzMB3J3IYJv1hJ5uJzI10vxbE0GsTPtL9fYAlgWRs+wNHKBpYHLrPT7sT0SwZ3RWNaHwlgbCWF9PJiVMX/mBi4zP3yZuaFLTPWflSrjVJ+HIkuwx4WRWlPpwB2u1Wes0VDOcJ0B4v1AjS4CGnsqtem7oSOnt1KP7nJTWgv1aCnQpaVAPPVozteltVCfrjITeirMaCsyoKXQmLYSC9rKrWkqs6KmyJTb5da01brSeduDvsYzTPdcZ67jIhO1LvSVOjBbf42ZuiA2e1JY7oxjuOYqAzVnmWy9wHzvBRb7PRlttWGkzZLRDgtGO80ZbDNmotea6UF7pgYcmB1xZWHYkaURJ3bmTvNg5QJrE04sjdqxOm7P+pQjqxN2zA6YMt1nIYFxdtCBmSFxu+jEpFhL9zkwPejM8vgZCYyLQx6sTpxXwOLYOYTxZarbWTrZ53tcZazOyoAXi33uLHS7MN/pzGKPG6v9Xiz2eDCzZ3z5PTAKF/x0py2THVZMtJky0WzERKM+Y7d1mLilw6hYQ5drKeamOqM1WgzXaDNUo8dAtT4j9RaMNtoy3GDHYIM9vbdt6a42ofumvqwgFCvr3kod+iu06S8Ta25VueoeKlVjuFREEanTmHKK8rCvKAk+RlmoAEYNMi4rkS7G56QCGq+dINlXiVQ/FTICtcgI0iM9SJ8Ufx0S/TRJuK5GUqAGmWG65EYZkhOpT0aYJpkRWmRGaZMhwDHagOxYU3ITrCQQZqbZkZPuQK4YAY0pdmQl2VCQLsDOXgKjgMeMRCvS4sVYkxovagfNSYoRTyuiQ0wJ8dUlMtCEmBATYkONSAg1JjHEmKwoS0UjTJanBEYBgfkpjmQl2pOZ5EFp4VWqqoIpvxFEUYUfxaXXKCw4T1G2J+VZblRlulCZ5UpVjjs389y5ketGWbodRckWFCebUZpiRnmqUBlNKE01oUyau8woz7SgKNWUvERj2buel2xOXrIIwLejKM1WOq1fA+PCHjCKYG5xj7j27D6rYh396D+vo4UC+fs4HRm5I5zSIpvx0Z1fV9Kv7xXXnj9AOKVfr6XF2vq/Boz/QTEUbmmhLioA8e/X2XL9/Ho1vfd8rTZKsNyDy9emFwGM9374FgUwNtMRpC5X0jJWJ1ibsRBFrI4wvgiXtFAY6y59KTMHxUo60/ptMm3eJsvuPW56HKDd55QERlEnOPA7hbE/XI2uoJM0+X5JzcVDMqRbdEiXeh6g1ENhghEB3gIcxWeie7rU83Ny7d+VK2+R31judYDKs6Lp5Rg39mJ1hOml9MxXFHseosB1v6wdzHb6mCyhMNqJ2kCRsbiPOEvFPWOM5XtEmL9DpIXinjHYUKEsBuq/RZD+OwTovk2ArlhZ7yPc4A1iTN8kTlQKWrxNkuXbsjowy+FDsh0/IF9EAzl/ggIYP6fMRdQFfqEYdwGJX8qpcBNK42Fuen0pV9GvYbHxkshjPIqAxmYfxR3jbwqjwiUtnNDC7CIyF4XJpUfciAaqyPW0jNkJUqffX5U+n2PM+StzN0SNJ6GqfBuixKvAL3hy+UO+9f2Yf4k8wl9Dv+TptXf4PnofP6W+zS95b/Nz1ht8l/AGz0PflD/79uonfBd+kO/jjvB98kl+yNXhYZom99L0WE/SYyXRkFURoZNgznKicEgrXNJiHf16JS3AUbxWKIwObO5lLQpX9OvsxZ1sJwmNvwdGuabOdZHraKEuCpe0yF8U4Cjc0sL4ItbT4vOvi73k/aMIAl9JtmIx3oL5OAuWE23YSndlI82FzXRX7mZ7sJ1py1KSAzNJFlJhXIqzYG1niPXHu+w83mXrxQrrL3ZZe36f9cd3WPtmk9lnm8w+2WHlT7ssP7zL9Lc7LL+Yo7cshsYrttRfMafmkhG3fUy5dcWUah8Tqq+YcuOKCZWXjaj0MeKmrxkd4Xa0BltLI0yTnwUtfpbc9taj5ZqBXEkLYByPMWU9z4E75S7slLmxmufMcLQJ7X661HtrUn9Zn5Zr5tw6b0j1WX0qPdWpcFOhxO44RZZHKLc5QbmVEqUWxyk2P06xxQlKrE+S73qMhmAjBlId6E6xpiPVgqZEQwmNdbLXWZf6SF0aIhTKYmuMES1RBrRE6tEZZ8RQqiU3rx2nJUyTphA16vyVaQwWWYxaNAQp0xBwnJYQJdrClGgLPUFr8HGaA47SGnSczqDj9IScoDf0JH3hpxiK1qA/SkOGevdGaVDve4R636P0RqgznmTAWKIeY0n6jCTqMhAngFGD3lhVaYgZy9BjNteIhUwdplLUmcvSYT5HT0LjXKEBk7k68tZx7ZYNd5pd2BGr4mozFkt0WS3QZCN3DxgFLGaqs5qny1KePos5esxn6DCToslMqjazKdrMpeiwkWPGRqYpm+mmbCQbsRynx3SYHrNRBqykmbGaa8Z8riEzRfrMVhgzW23G+A1jxmtMmemwY3lY0SKyPnqNzdEAVvp9WRnwZaH3Incmr3Fn6jLrE+dYHPNifugMc70XWO67zp3RKHaGY9gcjpDAuDISwNKIL3ODPswOeDPTf0EC41TfaaZ63JnpdmW82Ubm+41WGzFSa8Boo5GckQYjxptMGGswYqTOgJHbhozcFmtQPXordekuMZTTUahHW74O7QW6dBUbyM/6yk0Q05avS32WDk35RrSVW9FaacOtYjNulVjQUedOV70X3XVeTHReZbLtHIO1jnRVODPVIlbqefxpqZYHSzfZms9lbjyM2anrLM76SMVP5COO99ow1mfFcLcp/R0GjPabMzVqz/SYE9PjziyMOrEy5szdhTPcXz7H0qg9S6O2rE06sDnjxNqUHfNDpsz0K4BxZsCe6QEHecMogHFiwInZYVfWpy+wPikA0ZOV8XMSGIXxReQwTon8RXHXOHKWzbHzcoRTem3Qk6VeNxa73aTCKILa57vdZJPMbJc7871ezImA7x5XJrvsmei0YbzNnLFmY8Yaxe+3DuO1uoze1GawXJOBMg2GqlQZrdGUwDgi4L7BlIkWGxkOPtRoz2CTI731dnRXG9NTpU9vlR59oiaxUofBSm2GK7QYLFFlsFiZkVJVRso06C/WojNHg6rIo5SFnKA8VJ1Cf3UyvJXIuHySDJ9TEhjTrh8n5foxUv2USPNXITNYm/RAbVL8NUgJUCc5QACjCplhwuxhQG6kLlnhWmRHaZEZqUl6hBY5oh88wVyqdnlCQUx3ICfdXqqM2XsKY2aSNflpDhIYc5JsJFgK1TEtwYqUOEuS4yyJDTcmNsyUuHBzooJNCLiiTYivARFCZQw1JiHMlIRgYzKiLGUjTHXuaQqTHRHAmCdMNTKs253SgmtUVARRXO5PXsk1isp9KS6+JE0xlTme1OR6UJXtTpV45ghgdKci05GydFtK0wSMCue0GSXJJpRIYBSwaC4rNSUwJplQlGZFXoolhel2FGbYU5BqI1fSOSkuUmFcfrImFcZp4Yh+Iowr96TCqKj4E+Hcv+Utvn4twFIoizK3Udw9ivePFS5pca8ogPG3e0aFCea16rgHjGKV/PdOaIVq+HoNrYDC+z/srZp/ULwXK2UBg+KW8XU+4/3vf8tbfK0ois9eQ+Pr798Twd0/KBTGez+85E97CmNHsDojQUp0BGrQFaghm15Epp+I1Xlteqm/fISbZw9KZTHD+h3SLN8i3eYdylz30+x9gt4A0V+sieg1HghRY0DcQYap0huiTJv/MW57fyFXzCJep+L0IdkjXep5kFzHjyhw+ZQiEVcjlEPPA2TYvC2DvitEXI2XAMyDVHsfp/rSCQmNpWe+pPzcUYo9D1Lgtp88l08kNAqVMd3+Q1Js3pfB3LEW78isxeg9WIy2ep9I8/cIMX6bAHG/qPcmAfpvc13nTXy13yRA7x2C9f6RcKM/EL0HjUJpTLV9X9YGZtl/QK7Tx9KwIzIaCx32yyl1OUi522HKXUVGo1AZv6DS/TA3PL+k5swRmcEo8hdlaLf3CeovKICxyfu4hEYBjC1XjtPmI3IYlWTTy5C4BfVXYSxCR37W66csG15EWLdsg/E7ydiVo+wEKrPrc5iH3vt5dvUTnnq/x3dX9vGL/8f8c+BH/Bz8AT9HvwPl++H2h9D4DtS9BdUf8m85H/FDyDu88nmXH0I/4XnwR7yKPszfCvR4lqrGbrwKG7EarCXos5powmqiOWvyZlHkMJqxJFbRKaLtRcCiUBkt2ci0ZSvbni2pMjqwLVbOEhoV62ixhr4jDC+5zuzkOMmfi+BuYXZ5DYwCDsVr8dndAnfpdN4tFGYYNzYzbVlMNGVB9FgnmLOUaMVqilAvBSS6s5nuxlaGG0uJZkxHWzGVYM5cqjFribasbQ+x/miX7cd32ZTAeI+V57usPt5m9ZsNZl9sMvfsDquP7rH6zS6zr+6w+HSavrJoWq7ZU3fFTM6tyyZUexspoPGKCTXXTKm6bCjVxaYQOwbj3BiIcaEj2IZmP3Oar4ssRi1aruvTEahPR4AW08nW3Ks6zaO6C+xWeTGZbE53iC6dQfp0BplIRbL2oj415w0o99Ck0EmJAvvj5Fp9RZ75V5Ran6TUUoli82MUmR+lxPIEFXanKHY7QWuYGYMZzvRlO9GVY09zihmNCUY0xxvRnmROW7wJLTEGtMUY0hlnTEesIe3ytRH9yebUBijTJqAyWJ3aABXqg7RoCBGNL1q0hKvTEq5KS9gp2sKVaQ09SUPAMdpClekKU6Y3XIXeCBW6w07SFXqS3khVeiLVaA9TpvbaV9T7HaMrQp2hOF2GE3QZTzZkVAR5x4rAbw364tTpiVGhJ1aVyUwDVnINmE3XYDFHh+UCAxYLDVipsGBDrojP8HToOj/Px/DddAh32zxZrDBnpcSYtQJ9NvJ0WcvSZDVTk7UcXVZz9VjJ1mUpQ4fZFE3m0nSYyzBkIduMzTJHtkqcWM2yZDHRiLkokWWqz1SkAavplqzmWLCUZ8J8oRGzJYbMlBsyWqzDULEWE7fFLZs5E7VmrHaI2JwzzDe6MNfkylSDExuD52V8y9roWRZHvJjrF60iZ1nqvcqdsUi2hiLZHo2UK+mlIT8Wh64yP3iZqd7zTPacYar3NJO9Hkx2uTDeZs9gnZm8hRu9JVabxow0mzHWYs54qwVzXbbMihzCNkumxbRbM9poRr9YdZYbMXjDjF4RxVOsS3+ZIcNiVVxhwrDM/TOhI1+XukwN6nN1aCkxpbXKhvpyK2rLrOlq8KK74TRdt70Yab3EWNNpBmqc6a05z0xvKvfWmnn8YJBvHvZw734NM/MxjE9dZWrqvHQuTw85MzFgz3CvBb2dhgz2GDM8YMb4qA2TEw5MTDiwMOnCyqQrW3OerE25KtTFCQc2ph3ZmnVmfcqehRFz5gYtmB+0Y25AKI5CVXRkasiJiWEXZic82Vz0ZmP2Isujp1kZv4C4Y1wc9GCu11k2w6yNn2Nzypv18QssD59hY/QcW8JJ3efGkjC97MHifJ+nIluz34uF/jMs9p9hXriqu+2Z6rRlvN2csVZjRpsNGK7XYeS2LkPV2vRVaNJbps5gpQoj1QpgHKszZKrViqk2O9lrLdpmBpvs6K23pveWMX039em/oUt/pTb95ZoMVmgwIqZUleESZQaLTjJYfIrhCnEjqUtt/HEqw09QGa5O1uXjpFw8StY1ZXKuq5J+RYlMPyUyrh8n0/8kGQHK5IRokBumTXaIFtlhWmSEapIapEp2mDaF0cIlbEBejD65sXpkRGqRHqlNboIJReKOL8WaghQbcjMc5Do6a28VnZNsQ3aSWEnbkZ9ij4DK3EQbMpJsSIkX8TuKCJ7YcFOiQ02IDTMnOsSMwKt6BF3TI8zfkJhQExkenhhqQka0+Hs5UZXlRkmKA8UpdhQm21Cc7kR2shdFOd5UlAdQUh5ARs4l8ouvUFjkTXH+OcpyvLiZd5rSTBfKs92oFCpjvidV2a7cyHGmMtOO0lQL2ZtelGQkbxZFv3pZmhkVmVaUpltSlCa62G0pSLelKNOBvFRb8lNtJXCmJTrT3F3E2tNN2RM9/acdFh7vsPx4h5VHivXyylNxE/+7fMXfvVasondYErmNvzO1rIjbxif3WBfqoozTEevpu3LEz2QO42tn82uY+48GGMX7Jzz44f88X//wlK+/F/V/j7kv5tUjHnz/RPHZ9094+ONTvvn5BV//LJpiHvP01R3uffeMr189Ynu2ga4wDYaDj9MTpk1fuA5j4WqMRGjJtbQAxlZfJeqvHKfE/VNZ7SccxIkW75Jm+4HsW7598SjtonUkSKxS1RgOUWUwRJn+EGXpthZu6YbLX3Hr3AGqvD6jwvMgZR6HKHI9SI7jpxR5HKbI6zAl576g+MwhUqzeIdvhIwrFzaBQEYWL+vxRblxQqIzlZ7+i4uxXlIqbSPfPJDRmOX1IpqOYj0hz+JAEm33EWr4tgTFKAKOI27F+nwjz9wg0/CPXdf8JX90/4Kf/Ftf13+Ka7h+5ovsHfLX/B0GGfyDM5C0izUSw97skiagdW9E1/SGZdiIKaL9sg8l3+Ix8+08pdBJxOwIWD1IhVtQeB7npeUg+q9wPcMPzALXnvqT+gqIm8Pb5rxAjzC8tV07SeuUUAh4bLx6h1UfAt7rs8BbPkTBd+VmL9zGGQnVovXycVv8jtPQoBOkAACAASURBVPt9xmLQF7wIPcL3Afv5Ifgjfkk8yLfRH/Iy5D1+DvmQH4Le5lXqH/jbzXf497Z/4l/7/xu/DP5f/ND6D/xz8//Nv1a/w99y9/O3pC/5Kfpzfo47xF8SvuJfUk/xv7K0+TFNWxplNmLV2Uw1YinFiJU0c9ZSLVlJsWAp0ZTVFPHegrU0CzYyLNjMtGQry4qtLNH+4shmliNbwtwi7hVzXeW9oni9nePCVrYzm5mObOe6cqfAXc69Yi92izy5W+gh34vnpnBRF7iznevMQpIp0zEGKJzalqyl27Od48adHC820l1ZTnZkLtaGmUhjJiNsmIq3YiHNnK00F9a2R1h7fI/tJ7usvVhm5eUuSy93WX62zcrjdaZerDP7fEdmaonvTb/aYvHZFF1FYTRdsabpmgU1Fw25ddGAWm9Dbnsb0ORrSt0V8V6XJl8j+iLs6Q22ZSTKmZ5gK9r8jWn106fRV5uG65rUXVejKUCd6Sx7dqvP8XXteVaKnOiO1KE1SNwJ6tIWYkyTnxF11wy5cVGXIjdl8m2PkmPxFQXWxym0ViLP/DgFAhYtjlBs+SXFlocotjhIldMxmq4b0J3qREu2C5WJZpRHGVITZURrvAVdyTa0xpnRFm1AV7QuPXEGdETr0xGtR1ecER2xRjSEilW1DqLppSZQXa6sm8L1aBERKRE6NIZr0hKhRWukeKrREHKS1ghVOiK06BR3zxEa9ESo0RuhSl+kCn3RqnRFqnBb/MExUInWMGV6otVkvE5/nKZsjBlL1ZNh4N1RynRGKNEVpSTvGteKjJjL0WI+T5OVUj02q83YrHfkQc8VfljK4M9b5fy8fYtnc1l8PRLDRpsv6/UXWSx3ZiHfgrl0PVZStVhJVOFuhhabKcosJZ1gNVWd+VRtZrJMWan24uVMIi9nk1iqOsN4sgVjEfqMRekzIdqP0sxYy7dls8yelWIrZvONmcrXZ0LkOxbqslBhzHypHstlumzf1OdJqwUPGky412zJTrsj612ebI9eZbn/AjNd7sx2nWa28xyLvT5sj4WwNRrGzlgEW2OhrI0EsjJ0ndn+S8z0C2D0ZKrHlakeJ4ZaLRlqMWeo2YLBJgsGGs0ZaLJiqMWOyU4nprscme9xYqHXmZlOkRloy2y/M1N9Tgy329BTZ85khyPjjVaM1BgzctOQURGIXWEo20WGyk3oLTKks0SbjjI9OipN6ai2o/WWE3WVDnQ1nKWn4Sz9jWcZbDjNxK3TTFVdYPBmEFvzzTx8NM+9FwvsvBhh91kzi8upLEyEMjd4mcl+cWsochLtGe62oq/TjMFeC4aHrBgdtWFi0p7xCVvm591YXvBgZc6N5SknVoWyOO3Izqwz27POUmlcGLZibsCchT5zFvusWBl0YH7YiakxVyZnTzOzfIGl1UsszoqMRg9WJq/Ku8WlPidW+u1ZHXVheeo8c1MXmZm4yPLURdbGz7LYac9iizWrHY5s9XuxJELYR84yOXGBwQEPCe1r/edY7XZjocOahU4rptpNGGs1YLzDiNF2Q/oadOi5rUN3jQ5dN7Tor1Bm7JYOY0JdvG3M6G0TJpqsmGi2ZlT8O7xtQN9tfQbrDBisFStrLYZuClhUZahchfEqDUYrVBipUqWn+Bg9xUcYrTrB+A0NmtOPcTPmKMVBR0m8cIBUn6Nk+Z0iO1CF7IBTZF87Rf51FYqD1SkN1yAv+AR5ISfJDVEmN1SD7BBt8sL1KYk2pijaCBFQnRVlIB3SqbGGpMYZkh5vTG6iKYUp5hSlWpKTbE1Bur0EqdxkG/JTbClMs6cg2YZCUfknAC9RqIs2JMVZkRhrRWKMNQnR1kQEmxAZYkpMuCWhAcYEXNUl4KoOEeKmUjTHRJiTGWtJUbItpSlWFCeaUJFizs10C8pTRNWlBzeKr1BZ4ktx4VXyC66Sk+9DfoEPhYU+5OWeIz/3LKX5npTmuFKa40ZZjlAbPakQEJnuQGmyFSVJJpQkGVESb0RJrAkl8aZUptki3NCFSZaUZjhQlGlPXrodOam2ZKXZkZLmRGSsG7fbitn4ZpPlb0QsjnA6b7H8eJO1R1tsProrN1irMshbOKcVsyZUSPFaKIrSUX2X15+J59rTXdaf3WPj2X02nj9g8/kD+f3lRzusPn3tkt5bOf/vVsy/weP/GRYFUN7/7pEERQGMD75/LEFRAqSASAGOPzzlTz893+uifszz7+9y//vnPPj2EZtTt6ULcjBQ3BbpMBCpx0SkBmOROgpgDFCm3e8UTdeUKPX8DNkHbf+hNIQIJ3G+8yfcPPclTVeV6A4QPcgCGlUYFPEZQQpgFF3HLdeOU3teAOPnVHgeUACj20GyHT6RIdx57p9TfPYwRacPkmn3AdmOH1PofoBSr8MUioaV80flVJ47IusBJTSeE8aXAxR5fEaR5+fku31Grut+Mp0/IdnuA+Kt3pVNLkJhFCtpAYyRFvsIMXmbAIM/clXrf3JN5w8SFq/qvoGPzj9xReu/4y/id4yEc/ptCYzxFuKe8T1SrPaRZv0+2XYfk+uwn3zHz8h3+JRCRxHaLSJ2ROOLAhhvSGA8hHjWnDnMrbPCLS3W0wpYFJ+JtbSAxfZrKrRePUWz9zHarihJWOzxV5Pg2B+kSf35L6k79wXidcvl47RcO0ab9yHmL3/Bw/MHeOK+j+ceb/Fn30/4JfQgLy/v4zvv9/nx2oc8C34Dqo9C62FofY+fbv03/lL7/0L9+/x76af8OfZjfgr6nB9D9vNT2H5+jNjPn2MO8HPiEV4lHedZqir3UjTZTDVgNU3U2FmyKjqkRZ90kjnraVZspFvL52aGtQRFAYubmXvAmOnIVpZQEhXxOQIUFcAoFEYXaXbZyXf7O2AUkCjyE8UIWNzOc2U1w56VNFtm40TYuAkrKSJCx56NDCfW0x1ZS3NiPt6a6WhzxkKNpDo0G2PPbJItSxmW3MvxYvPuOJtPH7D9dJfV50usPL/LwrM7LD7ZZPl3wCgcb5vPvmbmu22WX8zQWxpJyzU7aXK5KRzSF/Vk3mLVeS1uXNCmwdeY21f0qbtqQFeYDV2BNvSG2NEVZEWjr6GEv+YAAxr8dKj316IhQIuhJCuWi1xZzHNgONGE7ghd2kMENOrSEqhPS6AxLYGm1F0zoOqsBhVOyhRYHaXQ6jhltspU2qlSbn2KShslbtidoNrhOLWOJ6h2OkqdtwZtsZbUJppTEKZFWbgO9TFGdCUKM4w5bbHGtMcY7FX96dOfZCphsTPWSN4xChNMQ7gu9XvQKOCxbq/1pT5EdFOr0xShSWOoKs3harRGadAWpU57pBadkX8PjANRqrIJpjtKjebQU9QHnaQxWImOsJP0xYo1tCaDsmZQm75YoUSe2JvjdEUosZClx3yWNvPZmqwWG7BabszXbZ48GbjO93OJfL+Yw3crxfx1p5Sf1nL4ZTOXvy6n8e1wKDs1bizkGLGQpslyqgZbGdosJ6kwG3eS+SR1FtKNmBeh7g2X4GEV/2u7iG+6Q1kpdGUxxZq5JKFOm7OQaclKvi3b5c6sldkyW2DCdIERs8XGTBbpy5ku1mO53IDtmwb8qdGMh01mfN1qyUaDBbv9Xjye8WNj4DyL3R4sdHmx0n+JjWFf1gevszEYyO5EBLtTEWyPh7Ax6s/KyBUWhi4y3evBeJcjI+3WDDabMdxizli7FWMdNoy0WjHaLmrwXFga8ZIGj4UBV8SIOJm5AXfmR84wMySc1l7M9p1lbfQSU22iLcZc0Zxyw4CRSgNGK40YrTJluMKE3nJ92kt1aa8wpqfWnvZbTtwsNKfjtgf9Teek6WVAAGPdacZunGakLozHd4d5+u0WD7/bZPvZGHeftLC0ks7ceLC8xRR3hYvjXjIncaTXlsFuK0YGbZkYc2Ri3InJKWfm5t1ZWT7LwowbcxP2rMzYsTlnz868PTtz9mzN2EtgXB53YmXCVY64eVwYcmRu2InZcVeWFs6xuXaZzYWLrI16sTrgydzgeRYHPFkbcGFzyJkN0Q4zfprp4dPy92Wu7zRzHW4s13qxWuHJRtVp7ty6wL12X3b6rrMyeJUpeYd5kdW+Syx1eTHf5cxClyNz7dbMtJgz1yrGgqlGU4ZvGTJwU5+hGkPpkp6sM2Sy3oSx2yYMVxszfMuE0XpzqfwO1RvRL4Cx3oCRBkPGGwyZFOcEVRoMl6syWqnGYOlJBstO0VV4lJ7io4xUKDFWpUFHjjJVkUdI995PysVDpF85Rtb1U2T5KZNx/SR511Up8FelMEiFohAR8H2SwnBliiLUKAhTJyNAhdwQbUpEOHWMMcXxphIY02OMSIkxJC3eRE5WosL8UZgmjC825KfZSdUtT7xOsaUg1Y68RCs5AhpLUoQZxkEGfIuQ77QEexKiLIkJMyMiyJjIYFNiwywJCzAmxFdPAmNihIUCGGNEJI4Npam2lCZZUJVmSXWmFZUZNhRmnaUk35vykutUVgZzsyaSwlJ/Km+GUlbuT0nJFXJzzlKcf5rSfC8qCs9SWXCWqvyzVOR4UiFUxywnytOtKU4xoyTRjLIEC8qSrKhMt6M42YqCZGtKs5woynAgX0ymE3lZziQlOxAUZk9taxGbj7ZZfXxfwtzy0x1WnmxJYNz4ZncPGAUg/jYCCMX8CpB7719/LmDxN2C8L1+L7648viN/Hakwvs5WVKyNf1svv14zP/hRrKv/a8B479UjhaoogVEAogIUBUAKcBTvBTTek+ttAYy73P/hhQTG9clamv2U6Pc/QneYNv0RunsKo7YiuFvkMPqdovHqCcq8Ppc3fJn2H5Ekgq7N35ZmkKqzX9B45QTCINMfqCxhcSBYmX4BjCFqMpuxw+8kdRcPSWAs9/icUveDFLockIpdhojFcf6UojOHyPf4TKqL4mZQKIvFHgfJsv8QAYoSFk+LtfUhmcdYJjIbTx+k7MwhBTC6f0ae22dkunxCupMCGsVaWiiMAhijrfbJlXSo6TsEGb/FNe1/5KrOH/DV+yPX9P7IZe1/lMAo1MdAgzckNEaZvUOc+bskWu6TwJhqtU+2wOTYf0qe/X7y7D+lwHE/JS4ii1EBjFXuB6kSETseh6TSWO11iGqvgwpoPPclDRePUn36EA0Xj9F8WUmGeAuFseHiEYSS2HH1JO1XT9Lpqywd6LdOH+SW1wEJkAIYWy+foNdbiaULSqxb7uOB0Rs8N3+DV3Zv8tfzn/Lj2Y/58ex+/uJ9gGfn3+TfYg9B3hEoOsj/V/45/172GX9J/4gfoz/ix8BP+bPfYX649hE/B3zELxGf8C9xn/KXpP28SvqclxkneF6gz9d5ZqwkG8ve49UUKwmMK8kWMvtQuKF/64u2YyvLjk1ZD+j4q8q4meW0pzTuAWO2AhhFQPcdAYz5bghwlLCY78ZGtpOExfUsRzaznZgTt5PJ1swnWDEba8FqmgOrqfZyVlLsWEqyYSrKmIkII0ZCdJkI0WUx3pnldCfWcmx5VHiBnftTihxGcaj8fInlZ3dYeLrD4uNNqTBOv1hnRqqNu2w8uc/sq21WXs4yUB5Ni68dNZcNqZI5i/pUXdCh8rwmVRe1qPbW4aa3Frev6dMVYUtHsB2dwXa0+Ftw85I2LYFmNPgbUuenR2OQAfWBunTFmjOaaktfjDEtQZq0BWvTEiS+q0tbkAFtQca0B5vS5GfArQsa3PLQoNLhlFw7V9mpUG2vRrWdKvVO6jS7adLuqUmHpzpdF9TpvK5DT5y4XTSjMkKbqlAN6sK1aYvUoz1KX66gu+IM6Y4zoC/BeA8YjemUIGkkFUUR4F0jYneCNBHqoqgIbAzTpjFcm+YIbZoitGgK16A5QoOmcDWawtVpDBFQqE5bmDrdQmGMVKMnQlkqjEJRrA88Tm3AMZpDleiOUmFAVAvGC2hU//V1T7SKBMa20ON0hSsxkaDOYpY+K3n6bJWasFZiyEalFWs3HdhqPMf97kBezqTy5/VcflhO58elFP68lMyPk5HcqfNkudiSqTQt5tI0WUrXYjZJg8kELRbTjVnOsWa52IWdpiv8dTOfV/Op3G/3Z7PiDOs5TqzlOrKQYcVithXL+bYs5VuzUGTFTIEpUwXGTIjYH6E0FhoxVWTIfIkBd2vNuF9rzJ1qPXZuGbB8Q4etZmsejZxnp9eTtR4P1rq9eL4Uzqu1eLYHr7Pac43t4QC2hoVr+jrbo34sDl5ktteLyS5nRttsGGo1Y6jFmNF2Mya7rZnutWOy24bxHnsmB5xZHPNgacyDhRF35kUG4YAn86MXmBvzYWrYh6khHxaHr3J3LpiF3jOM19swWm3C2E1jxm4aMXnLlJk6S2bqremrMKCtWIe2UkN6b9nSesOWskw92qtdpLooXNJCYRyr92SgypWh+hCe/2mKZ9/e5Zvv7nLn+Qx3n7SztJbJ9Hgg00MXmRx0YXHqDNMj7oz2OTLUa8f4sBPTk+5MTbgxM+3ByspFFufPMjPhzPykHdsrjuyu2nFvxZq7SzZszdmzMePC+owX63PnWZk9z6zskHZiZsyBhSlntlfOc18A48QZlrtdWGp3YbrbjaU+NzYHXdkZcWVrQsTuuDDZ58pUlwcL7WeZveXKXMZ5xoM8GL5qx9hVGxbi3HlQ48+DrlBWu6+z0neFtYGrLPVdZKbHg9ludxY7XVhuc2C93YGdLmc22h2Zr7diosaM8VvmjN82ZrrRgqkGC0ZEMHeVISO15ow3WDDRbMF4sylDDfqMNIu1triFNGSi3oCxam1Gq9QZq1KXwDhUfoqe4uP0l55gtOIUoxUadOaoURV5jNSL+0k6f5B0n+Nk+ynL8G4R4F0cpEFhgAr5/ifJCzxBftAJSiJVKY3WoChCnQx/JXKC1CiK1KMkzpjyFBF6bUJOopkExZR4E9KTLMlMsSE7xY7cVLvfYFGsalPE2FAogdGa3ARLCpKsKU1zkIHeKXHWir7pWGsSo61IiLSUN4vhAUYkRFoTHWJOuL8REWItHay4Y0yPNic33lJmKFak2VCdZcvNTGsqMuwozvOmMN+HomJfSsqDqKqJpvJWNOXV4VTWhFFVHUJBkQ9lZZepKLtMVZkPFcXelOadp6rwEjcKL1CR50lJpgOFadYUCQd0sjUV6fYSJIWyWJzuQHGmEwUZjhRlu1KS50FhngdJKQ4EhtpJhXFTKH+PH+zF39xh5ck2a4+2kcC4pxi+hkHxFGURYl5DpHy/B4mvYVHxFArj/T243N1TIXf5h/vfKe4SH+zdMApIfPjji/8wInPxvwaMYg0t1cXXz7319N+pjd89loYZ8dmz7/YUxleP2Ji6TbP/SQYCjkpg7A3TZjhEmaEwTXqDVGSsToe/MvU+x6g6q1gBZzkIYHyXONM3SbfdJw0rdZeP0eknIFGVAQGKgYrgafG+P1iDLr9T1F86/KvCWO55mBL3Q1JhFMCY47Kf4jOHyXb9mDyXT8mwe59cp0+kuphq/a5cQYsMRgGQRSIw++xX8u5RKIyVwixzVrS/HCDP/TMynT8m3fkTUuw/JM7yXaIt3iXCTJhe3iPc7F2pMApgvK77h78Dxkua/wMfzf/ONZ1/xE/vDwQZvCFVRtEeI4HR+v1fVcYs24/Jtv2YPLtPfgVG6ZIWTmm3A1SKVfQeMIqVtBipMkpgPEbN6cPSKd0oQskvHFHMuS/lWloojU2Xjko1sdtPFQGMNV4HpPLY5nOCtivK9F5SYemCCrsOB3lu/gHfG7/Nny3e4V899vPLmQP84PUZP589yE+eH/Hz+Y/5yedTfgk5zJ/DD/JD8H6eXdnH80v7+NHnU/5y+XP+evUTfvH/iL+Ff8Tf4vbx16T3+DnjE77N/ILvSnR5VWnPRqoZq8kWrKXasJpiLaFxI00EdIsIHUWby7ZQFMUqOsNBwqJYS8vV9N56+rW6+HotLVTG7VwXqSJu7amJQlVcTbeTqqJ4LdSemXgzllJsWU52YDbWipUUR5aSbFlIFMYbWxYSLBgLF3/Y0WU4WIupED1Wk9zYyHFnp9CJZyXe3Lk/xfbzh9yR0v8yq8/vsvxchKfusP50i9mXwviyzeqjXTaf3Gf+ux1WX87SVxJJg48lFRd0KDunKZteys5pUHpWjYqLGlRd0qTmig4N/ka0hJjTGeZAW7Ct7JMWETt110WFoCG3fPWo9tWh8qoGzeGmdESa0uAvQFONBj9NmgKEwqhPe7Ah7UFGdIQY0eKvR/0lTZrO6FDrpkG1gwrVdirU2qtRZ69Gs7MGnR7a9J/RZei8LmNXdRgK0KU/2pjuZDNaEgxpidGjPVqX7ig9uqN06YzWoTteAKORXEe3RenRHKFLc4QejeG6EhJFn3SNHLF21qcxXGfvO+Ip1tICHjVpjNDkdogqtcEq3A5SpSFYQKMaHeFqdEeq0ikd1cp0R6nSEHiMhhAlOqNVGYgXjS+KTurX4DiUqEVvjJo00wilsTvyFIMRp6QpZTlLn/U8Q1bz9FjI0WWhwJj1m47stlzk1XgU387E8e1cHM8mI/hxPo6Xo8HcaznHnTp3pnMNmc7SZT5Hn4VcMxbz7FjMsWOl0IWVitNsNPhwfzCCzU4/5m+cZrnYjbVcJ9YLXZhKNWMy1ZT5PGvm862YzjdnMs+UiXwTRnMNGMnRZ7zQlIkiUyYL9Nm+ZclGhR5rpRqsl2uwXKbOcqU2uy3WbLXYstrmyO7gOX5ci+LlQjir7edYbD3HcsdFFtrOSnhZ77/MfO9pprpcmOiwZ1Q4i9tMGW41YrTDhMluC6Z7RV+yNeP9towPOTAz6sysmBHRdOLO5IAXUyOXGR/yZXwkiNmJcJbHQ7gzHyFdy+ONjozWWjBWbcJ4jTHTdWbMNVox22hFX7kenSW6dJYZ0nPTiuZSM8rStOiodmag4QxDLecZbj7HWJMnvdXO9NYH8vThBM9e3OXRq3s8eLnIvafdrGzkMDsTwuTIRcb6XZgZO83ksDujAy4M9zsxMeLG9IQn0xNezM+eY3XlMnNTp5mZcGFl3pH72y58vWXD/XVzdlcs2V60Z2POg/XZ86zOXmJp9gKzU57MzrgyO+PI0pwjd9dOs7t4luVBF2ZEe0ubI7NdTiz3OLPe68xGvyMrA/bM9Nky1e3EfIcXa03ezBR4MhNyjVGPi4w6eTBqY8Owizlr0We5fzOQe91hrPf5sz4SwOq4P7ND3sz1n2el/xzr3Z5sd7lzv8+Lu90erLU5M1dvy0StFWO3LZmot2a8ThiVLBioNmOmxYFZUUPYbstMhyXjrUaMt5sx2mrKSIMBY/X6jNfqMHZTU66eRyqU5Uq6v1SJwbKTjFeqMi5idzJUKA/9igzvAySfO0iGzwlyhaIYrEFhqIbMZsz3VyLP/wRFIacoDFGiLEqV8mh1SiPVyQk8QU6gEiXROlQmm3Irx5bSVHMK0yzISjIlNcGUtCQr0oXrOcWR7FRHaQLJS7VBjLjty0+2oUCAY5IVOfEW5MZbyLtD0f6SkWhLcqyldEiL3unEKEsig4wI9zcgLsyC2FALYoJNifA3IMxXl5hAA5LCTciMMSNfKH9pNlRl2lGZbkVZhr2ExeJiP4pKAygqD6G0OprKugRKqyOpqovhRm0kRWXXKS6/RknZVcrLfSktuUpRvjcVJVepLPahrOAcxdmuFGY6UpRuT7HIasxypkKssLNcKMlyoTDThYJMF4pzPSnJP01etjuRUeb4BVlzq7mILZG7+OThHjCKe8QdaZzcenRfCg2vAfH1c0OsmwU0PtlVjGgbe3afzeeKkatouZIWn9+Tq2uxqhZ/vXj+w9cCFEVw93dPefjDc/7044v/zTzfUwZfK4Svn0+lWigUw7+bX28YFWqj4o7xseI7wgDz3SMFMP7w5O9uGLdm6ukIVmUkVIneCF0EMA4Fn2IoVARwq8qKvy6Rx+ZzDFEFKEwpmb8DxhSb9yS41Vw8SqvvSXoClOkLOEW/WE8HqtIn+o4D1OnyU6bB+0tENI9oSREKY7Gb4oYxw/5jclz3U3TmMOmO75MrVsoWb8v8wwLXz6TCWHHuK8SINbVYUUtg9PicYs/PuXHxCDe8RaTIAakwZjh9LGEx0WYf8VbvEW/9gVQYI8zfJczkbYKN3iLI6C0CDN+S6qK4YfTVe5NLmv+TKzr/yDVx36jzT/jpKpphomQ24z6SrN4nyXIfyRb7yLD+iEzrD8m1+1jeMIqVtCJSRwDj5xIaBTBWex3mpudBbnodlCtpsYoW94u3znxBk/cJeccogFEYYW6f/UIGoTde+Eo+BTSK1fTts4clMIqbRqE8tvuq0nVFhZmLp3h49jh/9viSf3Xcz79Yvsu/OLzP987v88Dmj+xa/hMP9f4fnpr/kYdmb/Cd+2c8c/uEr+3f4ZHzezx1eZufz3/Iv137nL/57ucX3338c9A7/BL1R35JfZufMvbxU+FX/FCqw8tSK+6kW7CRaq1oVBHNLsmWrKfaspEu6v8c2c50YjtThGg7s5nh9J+BUcDkr6tpZ7mqlkCZ5SRVxA2hJuY4I1TF5TRbOUJ1nIwRlYTmrKU7sZHuzny8Laupziwn27GYaMVCogUzscbSFDQWoS3DzReiTdhKP81u0TkeVnjxquIad+9Ps/PsIbviP9Y908vGq6//f8Le87nKO83W7r9h5ky37XY74Ox2AGMyklDOOQuRkRAC5Zxzzls554wQCKGcw1bOOZJENuC2u90zc+ac663fI3B7ek7V++GuR3tri4IPFBfrXmvdrPywzdrzDaZerjH5dF3yOS4/3GbihTjlNMKtTD/KL+mRf0mFAgcVypy1KL6qRtEVFQovK1PlrkW9rz7X/Ayo99HnpgSLxlS46FLuokORUCJdNan01KHMTYP8qyeo9Nah2kuLSlcV6jw0qPfU5Ia/Li0hhtwO3IXFlmB9WgL1uOWpTfMVXa5dUKfaRokqK0XqrE9wzeoEjTZKtJ5VZcBR4Gx21gAAIABJREFUlylPM6Z99RkP1mcoyhB5hjXyXFv6U03pitahNViFlmBlbovkcrwBrTH61Ity7kA1av1VqfRRptj9OHnORyj1PkGFnxoVviqSp1F85nqIpvR1XYAq10I0qA5QpjZYldoQNcr9FKgLUqMhWIRjVLkVcoLboYq0hSvRHqFEa4QSTSHHaQ4/QXu0gEUVumKVEZDYl6BBb7wGXTFqNIcc50bAEZpDFGgJVqAj4Bh9oYoMR55gJEaJyUQVFrJ0mc/VZ7nMgrWaMzxovspa0xWWm66weOMyD3q82W5x4U6LMw/aXJkps2G6xIrV2nPca3Jj85oX03kXWa10YbPRm7VmPxZu+zBed4X+/FMMpVsynWHLdI4t8lQzhlJNGc2yZCLPmpFsMwbSjRjMNGYw24hemR69WcYM5JnRl6nHVJExY9nqTOWoMJunzHyhMrMFJ1ir0mGl1pD5Bguej7jzdNiDhRvnGC63ZLT6FOP1ZxmusWWoxoaJm+d2S6WbhQ/RkoGbRgzc0megWZ/B2/oMtYpaGTNGOs0Z6rVksN+akSFbKW082GPDcO855P1XGOzzoLfHj5HROBbmM1iajGNmKIj+JgcGb5xn8Jq1pDIKYByuMWRYnK6r1KGjSJvOYj06Sw3pKDOlMVePyjQNOmrP0nvdgaHbzgw2O9PfZEdr7Wlu13uyvdbJzqMF7j9d4c6TCTYeNjO7lMHUdDjyQVcGui8y1Gv/6wz0XGSw147hAXtGhhyYGndiZtKFCblYSV9gceYs26unuLNixvayMZuL5qzNnmJp+hLzE87MjF5lasSeiUk7puYuMDV3munpkyxOn2Zu2JahNgt6WizpbbFhrNmayWYbppttmBK+zttmjLSZM95yivmmK6xUezMa68icdwSjp/wZt3Rl2syOMauTDF+yYirGngetkaz0hLA0HMLKVCRzYwLAfVgYELYCJxY7LrHceYnlDjsWOuyYvH2WwQZremtt6Ks7xWCDeH2GkZvnmeu6zEzHRSbbTjHRZoW82ZjBFlP6m03ov6EvqYyDtdr0V6gxUK5Kf+kJBipU6Co6LqmNg6XKyMu0uR5/lBzPr0m5+jVpzgeQuR8l3fM46V7HSPM6QqbvUVLc9pPhfYjisBMUhChQHK706+QFHyXT/6CkOlYm6NGQbUl1uhmVWZYUysyRJRiTGGtCQqwVyUmnyUg9u+vtS7IgK8mCbDGJ5lKKOCfRnKxYAYwm5CVYkJlgTVqcJUmRZsSHmZAYaS4FW4SSGOarS7ifAdFBxsSFmhHhr4+/iwoBbqqEeqoRG6BNerQJ2eK8X6IFBUIJTDtFRoYzpeXBlFSEUVQZQVFNDAU10ZQ3JFDREEdJbRg5xT7kFHuRI4GjD/lFPuTle5Gf50lejisFec4U5DiQl3lBUhBzU05RkH6OfNlZslNOk516huy0c2SmnCUn/SKZaRdIiLHG21cbT18LKhtyJQ/8wqP7zD3aZvaRAMY1Fh9tsPrwLsuPtlkS/74IW5Po+xUjvd6FRgGO4r3lx9usPNlmWXgWf/N58f25B2sSWIpfQ0Dm7+4KUPztvHzM/VdP/tvce/WEuyKw8pu59/IR94Qf8Z/mH4GXB4j19G9X1G9W0ndFyvovoprn4a8K450fdlgZraclSIXBUMX/BoziLnS7v7j0okiT53FqXQ4hTgHmX/hG8hcmWnyyG3yx+YxcAURXDnDD4xjtfkoSKHb7naDbV9xAVqHLT5VWb0Wuux6k2nE/YiVdcO5b8s+JWpxvEQpjqu0X5Fz8lsxzu+qiuLCSYfvF657FT6V1tPAxFl/6XlIYxXq60G5X8Sy8tI9ix+/Js9tLzoVvyTz/DWlnviLx5GfEWX5CpKjTMf5A6mEUCmOoyccEGe+RVtIeWu8ixk3zj7hovIOz2u9xl7yMb+Gu/gcC9N4jxPBDIo0/ItZst98xzvQjUi0/J1NaS4uKHbGO3i3sLj73LSVnv6bk7DeIwIuYojNfUnr+6199jMLLKCBR6mMUq2gn0dF4UIJC4VcUoFh/eT/Xrx6UgFGoi+Xnv5I8jLc9FLjld4Lbfor0uh9m0/sYL5z383e7L/mPU3v4Pxc/5YdzH/DU8TNeOH3Jf57/lB+tP+QHq494YPwBq5p/4In1Z7w89zl/sf+EX65+xN+u/om/unzEzx57+Mn/ff4e+xEU7OPved/yU8FhfizR5nGeKespJiwlmbGSbsV0nCErMrGKtkTU3CwkW0vQuJRiy6LwFCbZsJAq6nVOSWC4mnlG8iwKD6NQFYWvcSFFFHzbMp9qw0LaSWkNLWBRgON82kkJHqeTLKU/92SCOfOSX/GcVJczHWfDeLQ549EmTMSaMBCiKd3bFv2V49H6rCRas5nuyN3CqzyudOSnSl+2702w9vgu6zubLD2ZYf7xOvPPNll5tsnG8w3mftxg9oX4X+K2tF6Y+GGFhadjtGQFUOmgR5GDCuXOWpQ5qVPhrEm1uw7lzuqSstjgq8/NQCNuBZtyw9+CKlddih0FVO5OpYcOxc5qFDmrUeisRrGrOiXiVrSrOvXeOtI0+ulx01+Xm77a3PLTpdlfh9ZAPdr9DGi+osNNe03qTp2gxlqRazbK1Fso0HpGjc5zavTbaTDnZcpqiCkLkSaMxxgzmmrORPZJxtMtGEk0RB6nR2eYKp2xWvSmmNAWZyQBYLWPMhXeJyj3OUGJl9JrYFShwl+DmkBNGl+ri6J653qoFnXB6tSHalAdqEZVoBrVwepUBqpSKc4JCmAMU6c5TI32SFXaI09IK+fOGBVaIpRoj1GjU3QuxijSHSeAUZWBJC0GknRoj1SRQPF2qBK3Q09IK+2eEEV6go4xGKbIWMwJ6SLLvEyD2XQNpjO12Ky0YjJbh4kSc0ZLLKSZqzvD4rUL3Glx4eVwCBtNV1lsuMRLeRj/PpfOzxNZPOqI4md5Cv8+k8VfZmQ8mUxg9pYHvbm2DMismEg/yUzBWaYLzjCWY8Nojg0T+ScZyDCjT2bMQIYpw9lmdKfq05qsT1uaEb0ZxgxlGUiXaqZyNJkW0JirxHz+CZaKVFgs02C6XIfFelPWbtgyW2PFWLk549XWjFZbMVRhRn+5MQMVJgw3mjPabIlcpHBv6DHYrMdAsxZDLdoMd+gz0mXEaLcpIwNWjMpPSjM8aMVQvw1D/WcZ7LuMXO7P9GwSm3crefK0kdnxOLpuudDb5MjATTtGbp5hsNaM/ioD+iv1pBBMd6k23cV6dBfrSwnq7lJj6mVqdFSI38sl5LevMtruzki7B33Nl7hZbUNHkx9rize4d3eEB4+nePB0iI27DcwupDE1FcGo3IfhAVe6Oxzo7rhEX5cD8oGryAeuMC53ZmbSnalxZ8bkl5mQ2zE1cpaFqVNsLNmwuWTK1rIpa/MWLE3bsjx7hcVpdxbHr0pq4+ysHRML55levsDE1CnGBiyQd5rR22HJ7XZLbrVZMn7bgunbtsy2nGG65TQjzRaMtlsy3XaOlZtu7NTEMBnoRf9ZX3qNPZkwdWfOxIExUxvkF6wYDjjNncZwtnpjebacy7ONAnaWs1mbjGN1IpKl0UAWhj2ZGXBmZtCJyX5HRsX5xlY7Bm84Mtbixoy46jMQwMZoKGsj/iz0OzPTfZHxdhvkLSYMt1sg77BiqNmE3nod+qo16CtXpa9UmYGyEwyWK9NTrEhPkQLyMlX6ClQoCfgSmdMnJF/5knS374l3/IZEp30kOO0lxf17kly/Id7pz6R67KMwVJHSSBVKw5UoDVekJOwYJeFijlAeqUBtvCp1SRo0ZhrQXGTNjWJbKnKtSY7SJ1mAX8IpstIvkJdmRW6aFVlJZmQmmJKTJIDRnKx4E7LjTaU1b16CGWmxZlJxd0qMOYmRpqTEWEnQGBVkSLC3NuH++hIoJoSZkRBqRnSAITGBBkT4aBHho0FSmAEpEYaSpzA/yUoqBk/PcqGuIYby2igKKsMpqI4ioziI8sZESuqjyasIJL3AA1m+B9klfhSUB1FcEUpeoT+5+T7kF3qTX+BGVpYDmRkXyBUKYpY9eRkXyc24QGbaOTJSzpGTbocs5RyZMntkKReJCDXD20cbd29Tqq7nsSpA7pG49yxUxk3mH61LELjy8C4rj++w8vSOBIIC9hZF5+9voFGCxSevYfHxFsu/GQGOEizurP+3n/vdvZdP+Of5fwHjvZcP+e/ziPuv/udIHsU3qejXa+ldUNxNT0tAKap3pKDNDg+fr7Lx4rHkYRQr6Zu+igwEH5eAsTVIjQ6fI/QGq0m3pFvFaTABjM4HKXfcrb1Jt/1SOpsnPIyx5ntIO/UFhXZ7qXc5LJ0S7PQVsKhEt68yXT4qdPmo0uIpgPEANVd2gTH/7DdSSloAo9SfaPOptE7OtfuWZIuPpOCLAEYxCWYfSKAoktFF9vslhVE880TJ9/mvKBDVOyIwI2p2Lu4l++LeXWC0eQ2MZmIV/SEB+n+SVtIhxh/hp/8e7sLDqLG7lhbA6Kr5R66q/B43zXd+hUY/3fcI1H2PcKM9RIvLMYYfEGPyESmWn5Nh/eWvoZe8U19RdPYbSsVKWgLFvVLgRaSlyy58g/AxiqS0gEWxmhYKo1AaBSgKeJRUR/u9vyalRWJarKZFt2XNpX2Unfuz9LVYUd/yU+Smv0hTH2Am4CBbbl/xzOFjfjz7Ln87/z4/X/mUV55/5kfvr/gv58/4vy5f8V9Xv+Vvdl/xw8lP+OHUJ/zV4Qv+7vQp/+G2h//wfI//CPicvwZ+xnP/93ga9gHPEz/jrwVH+HulFo/zNNhM02Y2WoPZOF1mE/WZSdBnWWYhpaNnE0T4xRLRuSjAcSHZBgkcRQJawKFISQvPokhJv74dLdLTb4BxNnl3/Sz5FTNOs5x5ZldxTD9Fd6CGtI4WiuNC2inmk04xHm3BRLQF49FmjEWbMBZlTLe/Gj0B6pLSKFbmW7Kz3M9x5WGpG89rnflbTQDbd8clYNx8uMXKk1npwsv8kw2Wn6yz+mSNaaEoPt9EqIsrO1tM/bAmAePtTH+qLulSelmFKidNqp21uOapR5O/CTd8DbkVYMwNX30affVoCjCg3lOPaldxT1qNYkdlaWVd5qJOhbsmtT561PsbUu2jR7W3DnW+ejT46VPvo4MAxht+4v60Fje9tbnprUmzjzat3nq0uhrQcEGNmpOKVFspUG1+jBrTo9yyVqLjtAoDF9WZctFnJciYtVhLSfmdSLVgPM2CqTQLZtJEWtyYvlhtOuM0aYvToznaQLryUheoTqWvCuW+KlT6q1PirUx1kDZVgdpUS8CoQVO4uE+tKxV8i0BMbbA6FQFqlPgqU+SjRLGfMhXi1wlQoS5IhVvharREKEvKoqjJESvongR1uuLV6YxVpi3yKF2xJ+iOU6EvUZMRmSFdMWIlrUpLqLhipERLiBJ9kSfoC1dgOEpRCqqI8Mp0kjLTycpMy1TZKDNhOkuD+VIzJoW6V2DEQvUp5qpPs3TtIk/6AnjYG8DSDSceD4ZJPsVn42k8lyfx00QqP44nca8/jO2hMCZvutCZbU1XshnyVGvG8mwZzz/FSO5JRvJOMlZgy3CuNX0ZZvTKTOjPNKMzxZCWZCPahIqbbkKvzJCBDF3kGZrIxTnCdAUWCtRYK9VkuVSD2WI1Fiv1WK83Z6nWgrlqSyYrzZmpt2G00pS+Yl36y/Slmp7RJhNGmgwZuqnD8G1thls0GW7TQt6py0i3PvJuA4Z6jRketGBs2Ar5oDlD/RYM9tkyNHCJkVF/llayuPeogTsP6ujvDaLzths9zVcldXCk6RwDdRZ0lxvQXaZHT7kuncVadBXo0FOkL01rjiZVsUforbRitMke+a3LDLW4MNzmwVCHC723rzDSG8nGUi07d7t48KCbu/ebWFkrYmYmifERoTAGMtTvS3enG92dLvR2OTHQ68xg3xXGR1yYm/ZgdsqVyVFHpkYvMDN2RgLGtXlbNhZs2Fo6xer8KeYmzzA3dZnZaVcWJhxZGD3D3Kw9U4tXmFtyY2HShcWey2wPurM96cfkiBvj4y7Md59mofMiS12Xme2wl0JBU72nWeq+zHaTP/fy45j1imTwTAB9pu6MGl9lyvAiI0ZW9J+0oM/ZltWCEB60pLPdns6d9kzud2bzaraSZ0tlbM5kMDkSydhoKGPjwYzI/ZAP+jA+FMDsYAzLo0msT6SwMZnM5lQCq+PhzA95Md13mbGuM5IaOtxtjbzHhoEWE3rqdeiuUqO7TJneEhF8OcFAmTJ9Ii1drIC8VJnOrGPke+8h3fkjUq58TrrrPtJc95Hnf4S8wCPkBh4my+970jz3kuHzPQUhxykOU6Q47DgVkYpUxShSHPo9FZEHqYs+xK1EBToy1WjL0qCn1IS+altayk+TFatLWowJKXHWyJJsJVDMTjYnM9FUmtxkc8kPmCPgURRdJ5ojgDEj3kKq25HFWpAcZUpKlDkJ4abEBBkQ4adLTJARUQEGJIaZkRxhQWKYqTRJ4SYkR+xOWrSpVNMjUthiTSy8i5U1YVRfi6a8PpqCqggyS4IoqA6npC6C4poQUrKdSM11I7PYl7zyYIoqw8krCSI7f1dpLBBF37lOZGXak5NlT262A1kZ9mTILpKafI7kxLOkp9mRIbtEhsyB5MTzhIWa4+unh4ePBVXX81l5uMX8jgBGMcJzuMmS9G/GPVZEqPLxNsuPtlgU4Ccq3B5usix9Zvcpvi/UxZXHW/9txGcWpJ8Rlijx2V2g/N2DV0/5/58n3H/56H/O/wMYhQopAeJvnqJKR6iKvw3AbLwQZwLvsfNsmfUfHrH9/L7kYbzhoyDV6rQEqdMSoPIrMIri7t8CY+WV7yUwzBCBElGObfIB0aYfkGj9iVRtU3XlgLR6Fv2BXd5KdPso0+2tSpeXAEYFGt0OUed0kDL7fa9X0rsKY9rJL0i2/pSsC1+Ta/+ttIoWtToZp75AKI1R+u9I3sU3/sXdlfRuQlqspEXwJd/uW7LPf032hW9+BcYEm08lhTFKhF1M9+Cv9y7BRh8iQi/Co+iq+nvcNN75NSXtrP62tJZ21XgHV423cVH9A3667xOo/wEhBh8Qqv++VOwdpv8+sUZ7SDH7RPIw7ial/0zhmdfAeE4oi/8ARuFfFCGXNx5GkZTerdk5JAVfRPhFQKPwKgpVUVTrvAHG7gB1KSFddfEbqWJHBGGavI/THHCM9qAjDPjtY8L5E9bt3+fZ+Xf5+cIH/Oz4CS9dv+SZ26fSmvn/+H7F392+4G9XvuCvlz7nxbkP+eXqp/zd7WP+7vkh/+n/IX8L+4yfor7kh6gveB7/LT9kHOFFvipP87VYT1VhLUWL+Thx+UWTiVh1FtMMmU8xYDZRjBELyWasyGwkb6NYU6+INbNIR2ec+XU1LaBx19N4UoLFOQGBKSL9bM1sirW0ihaJaDFiNS1W0R1+qozFGDMZLy7KWDIRY8ZAiB7D4YbIww2l52CIHq2eygwE6zKbZM1q+lnuZ13kYZ4HT8o9eFHnyt9rA9naHmXt0R22xHnAp3O7F14eb7D0eI2VRytMPV9h5tkGKw+3WXu4zcyLdRaFwiiA0V6HCgcV6py1afTUp9nXmLYgc9qDzbntb8QtXwNu+enT5KNLg6e4M61BrRh3TWpejwi+NAYa0RRiSoO/IXV+Ah51qfPVkQIxAhhFmrrBU4sbnqLoW0taR7d669PqZkDdBWWqbBWotlag2uIY1SaHuW5+lNaTCvSeV2HksibL/kasRluwmGjFeJIZIwnGjMQZMpNiJoV/xtJMaY0RoRU1GkVNTphIRGtzLVSH+lBdroXrUxmoRW2oPtXButQEanEzVIPmCF0JGHcVRk2qA9WpCNSgyFeFPC8livxUpa9LfZWpEldigk9wS3gYwxRoj1SiN0Gd/hQtqZS7O16Z3oQTDCSr05+ozlCqDvI0fbpj1OmM1qBZ9Dz6K9AUIE4QHqYr7DADkUcZi1NiNlmN8VgFJhMVmZWpsllqzGKeNktFhswXGjGVp89ShTVr1y6w1ujAk/4gXk3EsdzswZPRWF4tZPBiKZtXc+m8mkrmiTyShdvujN+8wkCNHW2ZlnQkmzMsO8lQtjUDWZb0yMzoy7JEnn8KeZ4tfRmW9KabS8/2JENakkxoS7OgPc2M9lQjulL16EnRpDdZhYEURRaLdNmsMGS1VItFoTQWq7NcocdqjSnr12yYqzZnvt6KyWpThsv0GCzTZeSaAaM3DRht0kN+S5uRFi3kbRrIOzQY6dJipFsXebcuQz2GDPWK8mtjhnoNGe43RT5oy4jcAfmID+vb+Ww/qGVyPoe+/iC6O73oaXWmt8mO/sYz9NdZ0VVuxGCNOSP1lnQW6dJdoEtPgR69hXq0ZqlRFv4dPaWmjN24yESrEyNtbgx3eDElrtLIQ5gcimFuLIuNxQpWFotZmMtkdjqR+elEZscTmBlLYGIsjvHRaMZHwxkdCUI+6MXwgAujw05MjzszM3GVmYkrzEycY37qNEszZ1idPcva7HnW5y6yMmPH/JQ9s9OOTE9fZW7yEosTF1ld82J5I4yt1UQeTafyvDOehw3B3LsZyGZXMCuDfmwMO7Ax6Mz6kCcLfa7SmcCZITu25V4860zgXkYaC05pjJ4OYdjcDbnBJSb0zyHXt2bA0oZ++wsM+bixmpnMVGIMI2GhjAUH87CulJ2eGu7NXGN5sYrhqSz6RpMZGk1mYjyVmTEZCxM5rM4UsD5bwOpMNqtTMpYn45gbCWB62JXxfjuGu2yR951iuNeGvhYTuq/p0FmpSmfpCXoEJIpqnjJlCRz7SxSRlynRl69AScDH5Ht/Rp73t+R47qMwUNTsKFEacYzi8CMUhB4m028/OYFiJa1IWcQJKiJPUBmlSH28EpVRB7mWcITW5MP0pR1BnneC4Xxl5CVajFSZ0VdpQ160GrIIHVKiTEiJMSM9wZiMBGMyE03ITjJDAGNOshk5iabS5CYKD6O4CiPuT1uSHmdBarQpieHGxIcaERtsSHSAvpSIjgk0JCHUhKRwAY3mJIabkhBqTGK4CWkxFsjiLKUrMuKaTFbqafLyXKVzgOXVIVTWR1FYFUZqvhcZRT7kl/tTVBWALOcqsnx3Mop8yS0LorAilNyiQLLzfMjJ9SAnx4Wc7CtkC1DMdiAz24H0jEvIMuxJTb1IUtJ5UlLsyEh3JD3dkeQkOyIjTxIYZIyXnzXVjYWsPtxm4eED5h/fl3yM/wDG+6w8usPqk21WBTS+BsWVR1uIEUAontL3n9yRPiPBo/S9LenzS+KoxG9/7vEWv9t59ZR/noevnvHbEd9/8Orx/5yXj3jwT3PnxW4H468hl1cPX8PibxXGHQQwrj+/x4Onb4DxAUsjddzyV5KA8XaAGrf9d4GxO1CspHdDL6KHUaykKxyFh3Evv1UYY8z2EG+56zssu7SPW2It7aVIh5ci3d7KdHup0umpQouHwusTg4elGh4p9HJBVObsRQJGoTAK2LvwNSmWH0vn+AQ0plp9QoTuW2Sf/UryNoogjPA1ivW0WEmLhLRIS+e+rtUR9TxZF74l9fSfpWqdeKtPibH8FFHaHWT4ngSMAVLg5R2clf8Xrmpv/ZqSvqr2FmKEl9FJ9Q84Kv0rHprv4K/3Pn7a7+Kn+TaB2n8kRPdPhGn/kTiD95FZfCr5GPNshcIowi67oRepf/HCbq2OAMYq+916HQGLkmfx9bUX0cUoVtLivZpL30mgKJLQAhjFU1TpXHP8XvIxDoTp0uh0iFtux+jwO0FXsLgvfYBh9y9YvLyHZ/Yf83f7T/mr/Wf8ePlLXrh+wY8Bn/BXUcjt/AGvru7hb86f8sL+PX5y+pCfXD/gZ689/BL4CX+N/ZIX8X/mSdw33I/bz7McTXaytdnJM2IpSYONdH3W0/SZilFhNlmT1SxDZpO0mYzTZDZJnwWxrk4VvkZTSW2UrrkI+HsNjGIFLZTGRRGGSd0FxnmhRorXQm18nYYWfYwiBCNqdETvpAi7TMSbMZVgLkGjPEKfHn81hsJ0GQrTQ8CiSEZ3+mgwGmnKsuw8G5l2PMq9xJNCL55VevGq3o1/rw1ie3uMtYd32Hq4C4xLTzZYeCI8JmusPFxm6tnyLjA+usPazi4wLj0dpy0zgBp7XSrtVWhw0aHZ25BWP2Na/UzoCrHgto8Brf6G0jR56XDLR5frHho0emrR5KfHdR8dbvjq0einT6O/SEUbUO+tS62PNtU+mlR5qVPtpcE1Hx0pFd3goU2jmzYNzhpcd9bkpqs2N521qbNTodL2OJXWx6i1VqTW7AgN5oe4ZXWYztPHGbRTZcpNi/lgQxbiLRlPMKcvQof+cG0m4o1ZzDzJZKYljaFKVPgco070ekbqcz1Mj2uhutSF6HAt3FACxrowA2rDDLkWpk9LhA5tovQ7QkdaSV8L06EuTIfqEB1KAzXI91Ulz0eVXE8lCr1PUOarSJXvMW6EKNIcdlzyKo7I9JjIMZZmPFuf6TwDpnINGEnXYTRDj954ddrClbkdosR136Nc8z7CNW9xhnAv7WH76Q4/wEDEEUZjFBiNPsZ4vAIzqSqs5Osyn6XOSoEeq8VGzOXpsVhixvZ1O7aarvJsMJT/WstmvSOARyPxvFjK5NVWHj9v5PJyNpHNbh/kdefprjxFZ9lp2rKt6Ey1ZDDtJL2ZltJ0pZvTk2HJYO5JhnIFMFrRm25FX4Y1bYnGtCSZ0iGzpj3NgtYUY9qTDWlL1KIjUZW+FFUWSoxZrzRjpUSb9RI1aT09X6jGUpkeazXmLFabMVNpzGSFAeMV+oxV6TF6TY/RRh1Gm7QZu63NeJsmI+1qjHSqMdKtyUiPNvJeHeQCEnuMGezWZ6BbRwLHcbktE+OXmZj04+5OEStbpfQMxdE7EERPrw9dbU60NZyjvdaGnhor+qosGL9+mskbZ+ksMqQ7X5/OHC06sjQr/cEMAAAgAElEQVRozVShIeEo041nWexwYqrdBXmrK+O9/syPRkjwMz0UzVhvNFPDscj7gpH3+SLv92FuLIa12UzW5gtYWS5kdSWfleUslhaSmZkKY3zEWwLGiRFHpscdWJi5wvz0aZZmRdr5PMtTF1mZuszy5BWWppxYnHFmTvQrzjgyO+3Ayrwrd3cSePComKfrtTzpKmU9OYIZj8uMup9hPOIiO00h3Jt05cGUP9tjQSzL/VkY82Bh7CoPp0L5uT+HHVkeq1eKmT4dzoSFG6N69kzrX2RU7wxys4tM2HnSf8GLOc8klrwzWXGWMX8hlmnPZEaTsng1P86DO6OMLjbRO17J5Gw964tNbMxeZ3G2itWFatYWKlmZL2ZlLo+FqSRmx0OZGfNhQu7ESP8FRgbPIu+3pb/NlN4b+nRXq0vA2FWsSG+RggSMYi09VKbEaLkio+WqNMR8Q1nQV5QGf0dpyCGqohWpiTtBWdQRSiIOUhB+mCz/78gPPkyZAMVoVapjVKiMPEZN9BGuxR+mJUMRec5xJrMPMZN/lLliRSYLlRgr0WSgxJCC8GNkiTOBEXqkRBmRGqtPaowesnhDMhNF3Y4J6XEGZMUbkZ1gTF6iKUWposhb+Bh3r76I+9ICGBPCjIgLMZRURgGHcSFGJAllMdSEuBBj6bWAyqQIE1JjxB3q3VvUqQI6461Jl9mTnu5AVq4r+SV+5JcHkJYvVtDuZBS4kV3oSkbuFTIKPcks8iG3NICC0mByCvzIyfchK8ddgsDMjEtkZdmTmXUJWaYDaRmXSMt0IDXdgaQUOxKT7EiTOZKWdoWkpEtERZ0mKNgUb38bahqLWHt0l8XHD1l4LKBx+zcK431Wxb8dT3Zn9fGWBIXitQBIMeLr9ad3pXnzvgSTAhJfzxvA3H1u87sHL5/w2xFw+PDHZ/80Aiof/4/5Z1gUr0XA5be+RdG9+CY1/VsPo1hJ7yqMK9JK+s6Lnd3ibuFhDBFXGjRpCVClzesQ7b6K0pUXcRpQAGOdyyFKLu0lV/Qc2nwmpaRjjN8nRpR4C8Cz/YzC819x3fkwLe7HafdQpMtLmS5PFTrcVbjtpsAN98NcczlMhcN+ii/uI//8PgkYs85+Q4o4vXfmS7LOi1//U6la5w0wRuq9La2h020//zU9LTyMYiUt1MVih+8oECqj/b7XHsavST71hQSMiaICyPpzoq0+k1LSQmH0138Pb50/4qb2B64q/xuu6rsqo/AwOij/Hif1txEq42XFf+GK0r/grfWuBIze6m/hpfJ7ArXeJUTzHaJ1/0SK6UcSNOba/lmq1Sm7+J1U2P0m8FJlv19SE8XKucZhv9TDKOBQ1OhcdzkqBV8khdFxN+gi1tACFIXS2OyhIK2hha9RqI+9wVrUXtpHm5sSfT4atPkoMhh+Arn3PpZdvuInt/38u/1X/G/7b/nx3Jf8zXM/jwP38NT/Yx44v8NTpz/xo/MH/Oj0Pi+vvscPzu/xo/dH/Bz0OS/jPudZ0tc8SzvEWvR+ttM0WUoQRcfarKbqs5yiw2joEeYSVXhQasFmniErouMuTp2ZBG1W0s1YShWwaMZqug2b2WekSy2Sopi6ey96UfgUhTdR+BTTdqFRqJBL6aclz+Ib36JQG8UqXoR85FGGjMeaMBiux0iUAUNhWtJNbXmELsNhugyE6DASacxAsAEz8SdZz7zEVvZlnhc58bIsgFd1/vzc6MV/NYRx9864pBxuPNhg9cksKyKl9myb5cfrvwLj3PNN6S/96s4WMy/WWH42QUd2EPUO+lTZq1DnqE6jiw5NHrrc8tSlM9CUzkBj2v2NaBaw6KlDk5dQCDVo9FCn0UuDJl8dbgcactNvd2Xd6CtKuTWp8dak0keNSi9Vqr3UqfXUpM5dkzqRuHbWpE50PF7RpEEkrR1VueagTon1EQpND1BldZx6q+NctzjCDfODtFgfpv+CMvIrKsg91BkPM2I01pSuYNGnqsFAmDaTyeaMpJlSH6RAlZ+itI6+FW1IgwDGMD1qgrQkWCz305RgsSZUn9pgHVoj9WiP3b0I0xSlT3OcCfWiDDxUh/IQHYoDtcjxVibbQ5E8z+OU+SlxI0KDzgQdehI0GEjWZCrXiPWqU6xWnWax1JLZQiMmsvUYz9JHLtOlJ06N5mAFGnyOUO91mGvex6j3OsCNoK9pC99Pd8RBesMPMRR5hOHII4zFHGcyUYn5DDWm05RYy9Nmo0hceNFluciU5YqTzFeeYbvFg1/mZczd9GCtI4j1wXBWx8LYmYnl/mgos81X6K8+RXORGbcLLWjNsqQ92YKuREv6c07SIwBSZkZPhgVDebYM5Z2WYLE71YJemTWdyea0p1rSlWlLR7qNBI2dMnNuJ+jQmqBBv0yHuRJTlspNmS/QYLlAkdViFZYK1Vgs0mKpzIClKhNmKw0ZL9VhokKPxRsWjF3TZbRBi7GbWky0aDHerom8TQV5hwqjPRqM9Wkz1q/LSK8hI73G0lPeo4u8z4CxIUumJi6xthbOo2dlrG6XMDCWSO9wCGOTEfR1uXOrxpbWais6Ks0YrLNhSMBjmRmtufq0ZGjQkaVJe4YazamKtGepsdxqz0q3i1Q4LlbSi2ORbC/KuLOQwbw8lvHeUCYHgpD3uCHvdaavzZHx/mC25vO5t1rD+molS4uFzM9msjCXytxMNNMTAUyNuTMz4SStmhfnHFmYs2V5/jQrcxdZmnRgecKFpQl3FifdWZhxY27WidmFqywsubK+HsS9p3k8fX6braFrjCWmsO6dwP3LIQzrW9GgokDrJW3uTbjxbCmKnbk47i3Es7UYxtaiP4+mInnWms56VCbL9hVM24QxaerCqJYdM7p2jGqdY0jfgdkzIWy75/DEu5b7V6rYOVPK89MlrNsXMhZYxNP+GV7u3GdDFDivj7KxPsaj9QkeLw+zttzE2soNVpeFClkpKbBzU2lMj0cyMxnI9LiH5N0cH7VnbPgsw12WuwGY67p0V6jQWbTrWxQK41C5CvKKE4yWKzBZpU5PriKNcQepDPuehgRlqmMUqEtQojr+GMUR+8kL/Z5032/IDTxIcbgi5ZHKVEWfoCr6OFVRB7meeJjeQg1mipRYzP2epYIDLBcdYbbgCBMFSnRnKZMftJ+8CFVk4drIog0lYEyO1kEWZ0BmghGZ8UYSMApYzIoTt5gNyU80JSNerKXFiT0r6VRgYrjRrypjTJChpComhJmQHG5GQoixpDxKCmOYgEcj4sKMiA83JjXWkpRYSxKiLUhNOosszY74hHMkpTmQU+xNTokPWYUepOc6SbCYmXOZjHw30gs8yS3xp6A0iLwif/IKfMkRZd9ZV8nJdiQ70470TDtSMx1IydidpFR7EpIukphsL4FiYqI9cXEXCAm1xj/AGA8fayobCljZ2Wbx0UPmJWC8g+jtFb73lZ17kvq49mibNQGID7ek58aTu2w8vYt4bj69x9az+2w9u8e6AMtH25IncuXhJis7m6w92vpvs/pom9/dfyVCLrvz4Mcn7PzlKeL52/d+fS2CLmI1La2iH0uexrsvdr2N4j3xOWkl/eIhAgC3f3gzD6SvxXvi8+Izmy/vs/n8DjuP7rHx/CF3fthkdbSG1gA9hoOVaQtW5LafgrROFsDY7HVsd7wVqHM9TKnDPklhzDz9Z8nDGGf6IVHm7xBl/kfiLfdQbHeIasejUl1Mk+sh2ryO0eJ2hGbnY9x0VaTO5Si1TgepvrqXKscvKbH7iMILeyiy+4yiS19T7Lif9NNfknX6K+LNPiTZ+mMpNR2s9y+kn/ucpJMfk2j9ESm2n5NvL2p1ds8GipOChfYCGsXFmH1knv+alNNfkHTqM2KtPyLa4iOizD4hXHgQTT8hyOADvDTewk31Dzgr/xsuqm/hpv42zqpv4arxLs6qb+Oq/kecVN7iqvLvcdd4Fw8xmuJCzHv46e3BV/dd/HXfIszgXeJNPiTL+nNKz35L1fl9lJ36iqoLe6m8sFdSDWsu7aXWYR/1jvulqb38HdedRDJ6Pw1XD3DD5TB1jt9xw+UAjU77ueV2iGb3I7R4HqPbX4V6h+8oOvkp/cFaXLu8n3ZPZTq9VbntLpLoyvR6KyD3OMys6/cs2n3Bo6vfsnPhE34OOMCD6P1s+X7K1tX3eOHyEb+4fsLPV97nJ7c9vPL7hKfBn/Jz2kF+yVbhRaYyP5bqMp9wgIWUw2ykH+NuxmGe5B7hYfa33Mv8nFc1+3hS9SUv646ylS0+o8FGmgmbslOsJp9mNeUMG7LzrIm0dPppaeUslEQxc0lWr2HRVlIWJXVRgGOqKN4+yXzKSZZlZxgON6DTV43RKGOm4i2QRxhKI7yKw+H6DIboSq/7ArUlhXEsyoTJWHOW0s6wmWPPo1IXXpa58rIikJf1Afzlpg//uzGMrbvjrD66y8bDbVafzbP8bJulp+J/fhusP1ph9vkSc8/XpL/A4jOzL9ZZfjpFe2Yo9fYm1DjoUmWvSa2jJtddhdKoR0egMZ3BprQHCMXRiCYvPW76aNDgqUKjtxoNXqrc8NGkSarL0eWm3+40Bxhyw1+LBj816vwEOGpT4WNAmZchRS46lDprU+WiQ6WjGhUXD1J99lNqzyhSc1aXQksV8s0OUWtxjJsmGtwyN6DeWpvKi8p0OGgw5WPEfLAxMyG6DAao0eavTmuoHu3RpjSHibW4OO+nzs0IHa6FadEQbUhtlAHFgRqUhOhQFqpPeZgBZSF6lAdqcz1Yi454MzoSzbkVbcBNcUow1pDrUbo0ROlQE6ZGZYgKlWHalIdo0hCtS7fMhMEsI3pS1OhPVWE8R4uVKnNWay2ZLzNgtkRbuvs8mqWNXCiMyTo0hSlT63uUWr/j1Pgdp1aolD5HaA9WpC9CkdEYRcZjjzEdf4SF1GMsZxxnJfM4K9kKbJfosJSnwVyuJnOFBixVWLJcY8vatfNs3rBntsKaxZpTLNWfZqbOio12B1bbrjBSe4buMhs6Sk7SWWhLZ64NralmtCWa0pd9lp6sU3RlWNGVYc5AnhV9uRYM5lvRl2NBZ7oJHTJjaQ3dnmZMe5op7Wnmkp+xNUmojNr0JGtI5wxn8jSZy1dnoUCdpaLdWS7WYKNSl+ettsyXajFbqsNynSmL9WZM12ky26jN9E0txm+qM3ZbjbE2VSa71Znu12S6X4OZfg2mBvQZHzRmfNCQ0UF9RgcEMJoxO3GB+1th3N2IZ3EmmpnpeFa281lcS2d2LobWW3a0N56mr/EUw9dPM1J/it5iU9qz9GjLNqAzz4jOPH068nUZrbdhqcuJ2S43xto8mRmMZm40lc2VUu5sVrK5lM/UYDjjPV5M9rgx2evKQLsTE8NhbKzms7JYwNp8PotTGcxNJDE/Gcf8VDhzE34sTHsyN3mFhRl7VhbsWVi4wMKCA4vzbizN+bE0F8DCjDdzk67MTzqxOOXKyowna8sxbN6v4s5fxnjxYoeNJjkjPvmsuWez5JbI2BkfejXOM6B+DnlUCP81080v2z08XG9ga66QuwOZ/NRVzl8qq1jyTWfqUhbzZ6KYNHZhxtiRSd3zDGieY8TUgzvuedz1rOK5fxN3HMrYvpDDHft0Vh0zmfHI4S/XRmHpCf+xfp+nK/PcWRrmzno/9+/2s73dw8p6C0vrN1jYqGVxs4yZxQxm5hKZnYxkXh7EbL8vY0MuyIcuMd57nunOU4zdMqWnVpO2cmXaK1TordBkuFKPsSojxkVnpki2V+jRnqtCXfwBbsoUaUhRoj7pBJWxxykIPkBu4Pdk+uwjx/8ARWEKlAhojBKr6OPURB2hMe4YvVkaTOUpsJj3HUuF37FceoDZoqMMZipwLfIIOT5HyBZXYUI0SAvVIFn0N4apkR6lRUa0DllxemTFG5Aeo0dGrD6yGD0y4w2kxHROnAXZseZkRJmSGW1OUoghcQF6JIeakhpujizSktRIC1KjzMmIs95dWYcYEhtqjAjHxEeYIUs4RXKMDbER5iTH2yBLPkNa8llSk8+SlnZBWidnZjmSnuFAqsyezOwrZOU5kpV/hax8J3ILPKQzgvmFvuTkeZKV40y6pCZeJFV2EZlYR6fbS/5FCUiTzyETa+n488hSHElMuERIsA3e3rq4uptQWZ/DygPRkXiP2UfbTD1cZebRCjM7ootxXfIwCiVR8ie+XkW/URZ/VRef3WXj2T1phNoo3n8z/+xrFD/7D2D88TEP/vKEhz894+HPz/4Bjj/+AybfQOR98VkBhwIMJSh8ID134XEXKqXvibJuMT+8HgGMr8MzWy/vsfl8mwc7O6w93WH72SorI9W0BRoyHKxCe8hxWgMU6fFVod1PAONRbnkepcnruKQwipS0CLdknflKOpMnyrujzP9EtPl70iWUvDP7qbh0mEbnIzS7HqTd8yAdnododTlEs7hi4nSYpiv7uen4JTcvf0yT44e0OH9Cs/NnTMVp0B1wnCzLd8k58zVJlh8Tb/EhiSc/Itjg30iw/Yg4mw+Js95Dsu1nZF3YR/aZr8kXKWQ78fv6jnyRmrbbJ62kRXl38unPibP5mGjzPUSafES48R7CRUJaAKOozxE1OgISVd7CVTzV38FF7R0JGAU0irmi9HsclX6Pk8rbuGm8i6e2OCX4AR5ab+Oh+a8E6r6NAOc0848pOPklVef2UnH6a2oufkeN3XfUCVXRYS91l/fRcFX0LH7PtSuiPmc/jc7CryiuuxzhupOAxe9ocvme2x7ipvRR2r0VEDela+33kmP2Pu3eJ7hx9RDtXido8zwhqbYdPsp0eCrS6XqIYbeDTDrtZdDybeZPv8cz/0OsBu9nyfsrVtw+46HPVzz3/jNP3T9lx+Mjnkd8y4uUQ+wkfcfT1OPcTTjEToYSW7JjbMuO8jhTgZ9ylfhRdoCfMvfzS94B/lb4HT/k/Jmfig/xLPcILwo1eZSty510QzZl5qzJRMWO6GXc7WEUp/uET3Eh1UaCRgGJu2MjnfWbS7aWehTflG8Ln2Krh6h50mE82lSCxqEwA0lFHI00ZihMnwEBQiG762gBixJsJp9kLfM8dwsv87zKgx8r3HlVFczLa4ESMP6nSDneHZc8JuviL/KzeRafbbH4G2Cc+2EXGMX/8iRg/GGd1eeztGeEUn3eiJpLetQ46FDjoMk1J02aRFG3rz6tfga0+BpIwHjbx1ACxpu+GuyOJjd8NLjlpy3V5bQEGtIcoE+zKOb216fRT5cGXz3qfQyo8tCnwlWXCidtqoS6eFWDmosKlJzcR5HVVxSYK1FgrUWWlTgVuI9qm0PcttCi3VSXDkt12s4douWcKj0Omkx4aLMQosdooAbtARo0BevSGGbAtWBtboZoSv2LNyJ1JOhrSjKjLtaYkjAdCoK1KArVpTLKiPJwA8qDtakP0qIxTI+mKHGDWo/rETo0RulyPUaXhmht6iM1qQ1Xoy7WkDqhRKaYSHA1nCdSw9oMZaghz1JluliH+XIDCYxmijUZz1NnNEebQZk2HfEa3IpUo8b3GJXeR6nwPkqNzzFagpTpCDlBb7iC5GGcS1JiKe04KxnHWM8+zmaeIht5iqwXqLOQq8p0tiojGaqM5eoyU2rGTKk5U8UmTBYaMlVkxEShHpOlemzcPs/SrYsMVZ2kq8SatgIbOgtP0Z5lRXOSMa1JJvRlnaU38xRdMks6003pyzGnL8eUwXwBjRb055rTmW5EW4o+LUl6tKUY0ZttQ1eGJe0pxnQk6dGVpMF4ljZT2erM5qlL0Dgvfq8FqiwVqrJaos56hRYLxSK4o8NilTFLdaas3NBn6aYOc01aTDWpM9KkzHibKlPd6sz0aTLbr8H8gAazQwZMDZkyMWTM+JChNJMj5ixOX2BjyZPZMTdmRn1ZXUri7uMqFlYzmJuLY7DXnZ7bFxlqvsBY03nGGs7QU2hCa7oOXfkm9BabM1RhhbzaksV2cTbvEqPNV5jo8pN8eGtz+dzZqObOVjUrc1nIu/wY63Jntt+Dmf7dQMzEcCiry1kszGeyNpvD/HgyU8NRzIwIWAxhfsKXhWl3FqavsDznwMqCHUtL9iwtXWVxwZP5WT9mp8V4MjftyuKsgEY3lqd92VrL4v7TXu78ssWjZy9ZvznLhHcFW875rDgnM3c+lAVjH4aPXaTO+Bzzaan8MtXB09lGNvrzuXMjkx+qinieVsy6RyaLl7OZs41iysSDWRNnxvUu0K99nmW7KB76l3PHp5on/te551TK9sUMts4nsWaXyvSlVLai6vjb9Uleto7zqHuA+8M9PJ7v4+XWEI83e7i/2cbdrVusbVQzv5LL9HwSM3MxzM2EMTfqz2S/J6ODzowNOTIlbl93nWWs2YLeej3axV3qSm36Kg0YrTJjvMqckUpjhisMGBZXY0q0aMpQkICxUXaCmgThVTxKcehRcv2/J8NrL1m++ykMPU6p5G9UoDLyOPUxx7mVoEh3uhpjmUeZzd7LYsE+lku+Z7bwKN3Jh6kM+J4CX0XyAtXJDFJHFqxGmrhbLYAxTJ3MSC0yorRIj9JBFqlNRowuGXF6ZCcYkh1jTK4o8o41JSPSWJq0cCOSQwxIDTchJcwUWaQFsijhcbQgPc5aWllHBugS6qtDZKAh8ZEWpMWfJjnWloRoa0llFOGblPiTpCacIj3lLOmp56XASrrsItJk2JOVe4mMHPG8QoHoYhRXYISnscCLzBxnUjMukSy7sAuM6fYSeMqSzyJLPI0s4TRpCWdIiTtHilAYYy4SFGSFl6cWLm5GVNZns/ZQBCXvM/Nok6mHK0w/WmZ2Z5n5nXUJFN8AoxRaEb5FoTYKX6MAw6evV9LPXq+ln/7mvaciZf2PIIz4dSRgFJD4BgB3gfEpj35+Js3Dn55KECl9/y9PpK93Xj8FMAq1cVdJFAri7ryBSlG3I+BwV3HcBcc3sCh+bvvVfbZ+uMvOw4esC2B8/hoYAwwZDDxBW8hx2kRpt68qHX5K3PY+JvkOb7gfodZlNyVdeFEA49eS71AEX0TPYZTph8Sa7CH75FdUXvyOm04HuO38LR3u3zDg9z293t/R6/Ed/S77GHD5htnA/axHHmQz8juepCrwPEOZxzIVRjw+o9r6X8k8+RnJVh8TY/Ye8dZ7CDZ6m2irD4m13iMBY8qpz0k/8xUifJN79msJFgteA2Ou3T5y7PaSfu4rCRgTTn5CtMVrYDTZQ7jxRwQbfoivzrt4qr+Np+a7uKu/I3kZBTBeVf4Dzipv7z5V38ZR8d+4rPi/uHJClHqLqzDv4627B3fNt3BT+1f8td8iyvA9Eo0/JMviU0pPf0356a+pFbBov59rUhn3LiQKKBTzBhpvuu3CogDGW+5HJWBsdj9Ii+cRbrsf+RUYa+y+JdPkTzS7HuOWy1Fa3RW47XqM2+7HEcDYJi7CuB2ly+UgA1f30m7zJ2Yu/5kt38PM+x1myns/w65fshJ+hK3ooyz6fsVa4NfsxB/msUyB5ehvuB9/gPtxB3iRdYKXWSd4lnSYp9H7d08Ehn7NL7EH+SX+ED/FfM+r2O/5a+oR/pJ+gJdZB3mRf5xnxWo8LNJjM8eYhTRTFmTWu+qiqM75DTz+qjaKoEuSJdMJFpKKKBRCAYT9QTp0+2kgjxAnAI0ZFjehww13vw43lGBRfKY/WEf6vLj2IkBxNfMc2/kO7JQ48UO1Bz9Ve/JTbSg/Xg/kpyYf/vOGUBjHdoFRyP8i9PJ0U2rWf6MwvgHG9cfbbIqOrR/WWX8xR1tGCBVn9Kiy+/9Ie+vguu50XbOrZmrmzj1zz+k+3R1Gx3awO4ljxyRmZpZZsiSDZDGjxcxMFlhMFjMzsyUZJDPEcbjT6aTPM/VbstN9z701dWvmj1+ttfde2q5ylZLH7/u976dF9RkdKh3UqT6nxhVXDVq9dGj30ZMs6Q4fI9q8DWny0pDqcEQlTnuALs0+2jQJW9pHl1ZffZq9dWny1qXR24gGLxNq3QyoddGj1kmb6rOq1NgrU2+nRL2NHOWWeyk0+pQ8UzlyjFTJMVci02IvWdbvUXp8H1eOatNtacCwmQqTVp/QekyNpmPKdNspMOmhxoS/Bn3B2hIwVgZoctlPldoQDUklrL2oSa1QCxNNqY0zpizagPwQDfJDNCmPNqYkVI+iQE0q/NSpDNCgOljMOIpgjDY1YdrUR+tRG6lDfbQuNZFa1MYZUp9gREe6KUN55gxn6zGapclopiqjmUpM5qkxXajBTIEG03lqjGepMZKuSV+iOu1RKtKKwUofWWn+8bLXttIodlJ3hcgxECbLdLwCq2lKrGfIs55+mI0sGW7kyXMtV46rOUosZikxk6EkAeNYpgYzhYZMFxgxmqXNWJYWU3li57MOs8V6XGs+yXztcQZLLCRgbMuxoCvvCG2ppjTG6tEeb8SABIxH6E4xoztFKI4mDGQLYDRhNN+c8UJretONaI3TpDVOm+5UE4ZyjtGbbkFnkjFdiXp0xakxlqbBVIYqs1kqzGWrMJ+jzHy2Aks5CqzkKTKXKcNCnjKLlzRYLNZhqUyfm63GXGvVZ7VZm9kmNSYalZhqV2G2R435PnUW+tVYHtJgccSAuVFTZkeNmR01YHpUn9lxExamjjA3cYrxARuWpt3ZupHIzdslLCwlszAXw0ifO71NpxlqtGGs4QQjlVZ05erSkaFFT74xo+VHmK0/xVTtUdZ6zjN+xYbhBnumu31YHIuVAhxb10rZul7C8kwiA20ujLQ7MittlHFmpOsCMyPBbKymc3U5g+WpZOZGo5kcDGZ2JJCl6QCWZrxYmnVmZcGRteVzrC7asbJ8mpXls5LCuDDnwdyMO7OzLszPO7Ow4MLsjBtXl0O5c7uS+08X2fjLPW4+/oZrnevM+lexeSabLbt4bpwI5ZqZHyOyp6hVNKLa1Jz7ZTl80VnKank8dy6n80VWDg9Ds7nlnMWmQz4LFhFMGXgyb3TOiqsAACAASURBVOzGlN4ZejVs2Dgfzx3/Erb8ytnyKGHrQh5btqlsWseyZhXDik0yKxdy2Iys4U5WMzcL67hRVs3dpnoe9zbxYKye+1M13JuvYHOhgKtzSSzMhjM/F8TcnA/Tk66MjZxnfOgsU0NnmRt0YLb7JOPNFgxUG9B9WYfuEl2GL5swVW7FVLkFowIWS3QkhXGwWIv2bGUakuWojpelNOIwl0IOSWnoHL/PJYUx3WsPOQFirlFeer8k9DDVUbK0JirRn67GRLoM8xmfsZTzGct5e6V5xo6ofVz22cslX0VyfVXI8FMhzV8ojcqkBquQEqRMeqg6qSFqpIVpkh6uRUaUDpkxemTH6pMXa0ROlAEZ4Xqkh+mREWFAWpgBySF6bIOjPqnhpqRGmpMUYUpiuIlkWYf76+DnpkKAuzpRIcYkRR8lKeYYiTFHpVqe+HBz4iOETW1FiuiGTDxOSsIxUhOPk5ZykrTUU6Rn2pGWaU9G9nly893IyXOXKnXENT3TiaRUOxKfAWNysi1JiScl+EyJO0pStLUEjUkxJ4iNOkHoxSP4+Rrj56uDm7sRZTWZrN1ZZ/neJnP3rzEr1MX7qyzcuyp1Jkpw+Exh/H8DxvVHW7+GYyTl8Znq+BwYJVh8uD3z+BuhKEoQ+PU2EApoFDD4XGmUoFFY1M8USMmy/hUyH0g9jM/BUECi+FlxxPMCHv8ZHLdreba7Gze/vsvWV7d58OAB15/cZ1MoKMKS9tWj30eWtoBDzxRGZbr8FGj1kqHB5QC1F/ZT4bhve4bx5EdS6CXR8j1JWRP9hBFGO0kw3UW29S6Kj++k+fyHjAfsY8jzfWZCPmYpag+TvjvZuPgRD+I/59v0g/w1az8/Ze7lp/RP+VlcM/bxOOpDBux/R97J90g5sotos7eIMt+Bn+7LhJrtINpqN1Hm70g1PsnSPONuKQiTa/uJpCyKDsZMm48lYEw7+RHx1ruJs9pFlLCkjd8hzPgdQo12Emz4jqQyCmD00HgdN7VXcVbZtqQFMIpzTuEFHBVf2lYY5f7IWfk/Su8LldFLewfuor9R7J1WexF/tReJ0nuDFNNd5B/9iNITH0uwWHtGqIYivLJfgsR/BkZxL9RFoTIKYBQ9lc2u+2nzOEirm1gPeECy9Pv8VagR/ZfmOyRlsc1dnuYLB2l23E+ry2E6vBQRVTtt7nI0O+2nw2kvvU6fMe62nzlvWWa8lOj3PEyO9StUunzAcJwSA8H7mAr6jKsRB7gZe5jViM+4H32AL2MO8jTqcx4FfcQ9j3d44rObH4I/5sfgT/nO/xOeen3Ed0F7+Cn6AD8nfs6PqX/mr/kf833xJ3xdtp97l+RYSVNkLlGLpVQLhHr4PNgiVEVhSYv3tkHRlJloE6ajt6txRHClz1+DDg8l5mItEMqhZEULWAwzlM6QWPsXoClBpQDJmWgzrqae4Hq2HTdy7LhX5MSDEmceX3blL9We/FATwrcNgXzX7MXP/wkYV0WtzsNr/1NgFJtgniuM608EMAZz+bguZbaaEjBWndGg5rw6ja6adPjq0xtkQn+wOV1+JrR66tPqrUNngIF0OvwNaBFwKOYbPbRp8tCh0V2bZk89GtxNqHczp/qcHhU2qtTZqdBsr0qbvSqNpxSptpKhwuIQ5ebyFBupcdlMk/IjcpQc/RPFJ9+l/KwCdY429Di5MmJ7ilEzWWotdag7pkPrKRW67WQYcFdm8KI+zSG6lPlrcMlPhbJgNeojdKkL16U+yoCWFAuaUi2pSTQlJ0iF7CBVSiL0KQjW4lKgJpd91akO0qE6WJfqi7pUhepSFqxJZZg21RG6NMQaciXeiMYUU5rTTOnOMWMw14TBLG2GM9UYyVRmIleV6QJ1JvPVmMwX6qIGo5nq9CQo0xqpSFOoEjX+clT6yVPlL0+FnxzVolonWIaeUFmGo+SYS1bkaoYS65lyrKUfZC3jAOvZh1jLPsRGvgpLWcpMpysymamOAMbRLC2GBQAlKtERI8NwuroEjDNFuqzUWDFZZsFAsTk9RVa051rSmWtNa4oJV2J0aYszZDDzOP3pR+hNNaM3zZihHFOGckwYfgaMU8VHGM41pz1Bi64kPQazLRnKFoqkGZ0JRnQl6NMZq85omiYT6apMZ25D43yWMvMZ8ixkyrGUI89yjgLL+cqsFot1ggZsVBtzq92YW10mrLfpMndFlZkWVWY71Jjr1mC+T4PFfg1Wh7VZGTNmcdycxQlTFsaNmB83YH7CmLkxU8b6TZgePsbqrCMbK8Fc2yhg/WoWa0uJDLQ701F9kr6a4/RXWNJbbERHthZ9Bfr0XjJlpt6WhWY7puqOcbXbkdHaEww32LEw4M/SWBS31/K5d7OUzfU8liZjGOlwZbj1DBOdZ5npdWKs6wKzo4FcX01hYzmNmcFwZofDmBkOYmEikKvzAazMebK64MLaygXWVs6zNH+apYVTLC3Ys7TgyOKcC/NzzswvODO7eIHpBVdmlwLZvJPFF18P8/D7h1z9y7fc+O4X7s1+wWp0CzdPpfHkeDwPj4Vzw8yXWc1zDKlY0KJuyJKvD18U53AjK4FHOTl8mVDAQ99c7p3NZetkHvMm0cwahTBj6E2fymkG9Jy46pjEhmc+N/0rWHPOYVPA5alErhtFsmEaw/VjKVw/k8NdvwruhFZxO6aMzbhCNhNzuZGcwXJ2HGuliWw2pbHZlcjVnlBWR4OYn/BictyJ4bEz9I+eZmzoNNOD9swM2DPRdYKxFmuG680ZKDeiv8SQ8TILZiqOM11uyUipNiMlWtIZLNKkM0eZ+mRZyiIOUHzxIJdCZCkIlCU/8CDZfvvI9NkrJaWFyngpRAYBjDXRcnSmqDKco81sjjKLWQdZyNrLbMYeRhL30HLxU8o893LJU4EcT0VyfFXIClAh1V+JNGFRByqTHqxKerAaqcGqZIRpkBWhRU6MLrkxYs2gOPoUxhlQGGdEbowhGWG6pIRok3JRj/ggbdIijEmNNCMhzJjYEEPpGhdqjL+bKs4Ohwny0SYu3JLE6KPSSQq3IFm8DjcnMUIkqK1IibMiWZSEx1mSkmBNRspxUlJOkZpuT4awpzMdyclxITfPTbpmZjk+s69tSUo6JcFicsJxUhOOkRxjJX1vUqQFSdFHiAm3JjTEgmCx99pfF3d3Qy5XpbGytcLC7evM3ttg9r6wpFdZur8mFXD/rwKjsKKF6vj8+ed2tQBGAYvPX4vnfvPcfhbQ+M/qoQSS3z6SoO/53OFzaBQg+M/2s4BC8Z6AzbvfPtq2s5+Bp/gZ8flzWJTmH79+wNY3Yrf0NjBe+0LU6qxLwNjupy8BY7voYgxQoM9HhW4/RSn0Uu/8OdWO+7aB0e5jMo9/SIr1+zwHxot6opfwLeKNXyHF8N+ot3+D5cgDPMxU5kH6IR5m7uFB1kfcTnuDJwVv8FPFu/y15G1+Eve5r/NT5hv8LXMHf8/+gJ8yPmQrbAdV5z8izfpNokxeJczkDfz0XuWiqPGxeo8wMdto9S5iw0y8+TukHH2fbJtPpPJwkZBOP/knqQBcbI6Js9xJrKRUvk2o4Q5Cjd4hxPAdCRiDDHbgJQq7hRUtjspLXFB5WbKkhQUtgFFSG5Vfxl7m9zjI/kF6fUFF9Da+jpu6+NkXcFH6Pd4qfyRY42Vi9N8kx/oDSk99QpX9Z9Sf+5yG859TJ6zos3uoP7+XK077abxwgCZnAYWHaBY7uN1laPOQpcNLhnbPw7S6bauLPX6KDIuy5HP7yLfcSbePCp2eijSJfdNOn2+Do6sMV1xlaHCVod75MI2uYi+4SKjL0OchS7+bCk2+SjjI/4bjcr+h/OIhusPlWYtX51aUInfCDvFVohIP/fdw23EnD8/v4C8e7/G9x06+89nB98E7+THqfX6M+VC6/j3jPf5+6W0o3cl/VLzL14Vv8zh/F4+KPuObGl3uXjJgMVGbuTgDCQ4laEy0QlTozMSYSO/NxojCbUMmIgyZijJmOFiHXj91un3UpFnEuThLCRBFbc5zaBwLM5BmG8XcolAYxU5pUaFzLdOWW/ln2cx1kGDxi3J3nlZ68NdaH36sC+W7xiC+b3kGjLfGpVqD9XsbrDycYVGsBHx4/dcZxucK46+W9JcbXH08S0d6CJU2hpTbalFpp0HtWS0anbVpcdeh00efbj9DegNM6PQ2pM1Dnw5vfdq8dGj10KbeSY2qM0pU2CtQc1aVBict6dQ7alJzRpsaB10qbdWps1Oj6YwmV+w0qDutRZWtHlX2Zlw6aUiuuQYVpqpUWqpQZ72fOsv3abL5lO4AOzqSCmhPa6I7oYpKBxcyTMwptjKm7pgWV44epveCEn3+ujQF6FAeoE1psA4VEXrURRpxJdKEpjhzWlKsqE80pSxGl+xAJbIClMgL1iTTW5nCAC3K/LUp89ehMliP2nAjqkSSOkiLkkANLou0dJg2tdGGtGRY0J5tTk+eGf15RgxkaTGYqcpQhhLjOSqM5aowmqPMeK46Q2mqdMXK0xIhR32wLDUBclT4ylEuEtY+spT7yVEXrEhnhBy9kbIMRR9mJkmWlXR51jJlWMs8xGrGfpbT97GatZ+1PGXJkp5IkZOqbAaSlehLVqYnSZmueAUJGIdSVZnM1WK6UJuFCjMmL5szUGROV745HblWtGWa05xoSEOENo0R2vSlWtGXKmp1jOlLM2Ikx5TRPBNG84ylM1VkyVSRNSPZpgymi00vZgxkWNGZaEpbrAHtcbp0xmlKqwnHBaxmqDGXpcZ8lirzGYosZIqwwfZZyVWSZhvXSnS4WWPCrRYDbrTostqowfwVFWabVZnrUGe+W4PFXg2W+zVYH9ZlbdyU1QkLViZNWZ4wZnHCkLkxfSYHdRnr02Nx8igbiw6sznuwNJPIteVUbiwnMdnjRWfVCfqqjjFYZc1AmSndhbqMlJmy2OrA1S4n5ppOS9C40efMTLM9s+0XuL0Qx4ONbB7dLGLrajar0zFM9noz2nae4ebTjLXZMtNzjvGO88wO+rAxH8v6fDyTPf4sj4WyMhnM1ZkA1hd9ubrgzsaqO9fWXFlZPMfC7GkW505tg6OUmHZidvYc84tOTC9eYHLJk/n1WDYfV3D/u2Vuff8jq3/9mavf/sKd1adcTengxslUnlrG8NgqlGuWvkzqn2Ne7SQDKpbcdAnhy4Q8frncwpcplTwILeWRTzlfedRx+2QRqxbpzJvEMKkXwJC2KwsnorjpeYlrvuVs+Fay4pjHTacctmxS2TJP5KZlIjeOpbF+MoN77pd5ElzHw6By7vjncz84j8eR+dxLzOBafCzrqeGs5QWzXhnI9a5grg6KSiIPxkad6B12YKzPluleG2mt42DHEYbbrBlvPiJVHQ0VGTBabMJosSnDl/QYLFRlpFiDkRJNBos06MpRoSFJlqoYWUrDZCgOkaVY7IwOPEhuwH5y/PeTG3iQwouyFIfJUx4pz5UEZXoztRjM0mRaKN8ZMkwmf8ZIwp/pjfqYxoCPKXX7jHznw2S7ypPtqUi6pzwpXgqk+iiSGaBGhr8q2cEaZASrkh2qSU64FvnROuRFaVMQpc6lGE1KEvQoSTQkP0aXrEgdMiJ0JbUxMVib1HADEsO209NSMjrClIRwM4I8NXA9K4uPqypRIaaSJS2s6aRQC9IirUmPsiYt2or0WGspFJOZeISslKNkJFuTmXKElBRbEpNOk5QsktDnyMxy+vVkZTuSnnmW5JTT0nOZaXbkZJwmO+UkmQlHSIuxID7MiKQosdbQnIhQM8IvmhEcqIOHpz5l1alcvbXM8p3rzN3dYP7+mrRLeuX+Nam0e+3B87ocUaPzrErnf2ZJi9nFR/949jk4SsD4TFnceKY6/kZSBJ/BolAPnyuI4ipgT7Kcv7gjAaJ4Vvr8mR0tgeCzTS+SFS1UxWfzjdL3/pPS+FxtlDbECCv76zuSwvjw0UNufins7WusT1TS4a/PoJ+CpDC2+8vT56MsAaOYYRTAWHn+MwkYt4u7PyHt2IfSDKMUejF6mxjT16h0epfZ2P3cTDnA/dT9fJNzmMcpH/F19nt8X7STH+te4W9dv4OeP0L7C9D0EtS/yt/LX+Pb7Jf4LudtvsncxdOsTxgI2Eu21YvEm7xAhPGrBBm8TrDxO0RafUCYqYDA3cSa7SDBchdCaRTF4WJLjNgjLap5JHA88RGJVruJt9hJtOk7iH3QIYZvE2q8kzCT3YQY78Jb83XJkhaBFhfVV3BUekECxvMK2wrjc7VRqIsOsr9/Zk2L7sbXpPCLq/LLuCi+gKfyi/iqvkiYzmukmO2i4OiH1JzZR93ZvdSLzS1nP6PWYQ8N5/bS6CSUwUO0u8nQ7i7767XTU15apyiAsdnlc7p85BkKVmcoWEP6nqKj79Hrq0rjhUOS5d/otI8Wl0M0uQlYlKXeVY56NzkaRE+jh4wUVhI2d4ubCsVustio/RccDP4btTGqTMVoshWhyh3vvXzh8ylfBnzMXYd3+Orsu3xt9zZ/Ofc2Xzm9wo+Ru/kh/V1+KvkAmvbybe7L/FDzX2Hm32D6ZZj+GIZk+bLqEA9L1fi+7jibWSYsRGuzkmD8bEbRgtlYse9ZdCgaMSNgMdKIsTAxl7h9BgI0pQ5FoSSKeUShHD6vyxEJaAGN4ipURQGMom9RqJAiIHMj2467RY7cueTI4zLRuejJNzU+/FTnw08N4fzQHMxf2nz4e6OwpEelLqz1e+usPJph8eEaK49usPHoBtcfrrP4dJWlJxtce7jJjQdbLD69ztoXc3RmhFB92phqBz0q7TSpOatJo7MOre46dPka0ONvRJePAe1e+nR6G9Hurkebqw6NjhpU2ipQaasoVeJU2ipTbadGw1lt6s5oUuegzpVzmlScUqLitDrlDnoUnDYkwVqHi2Z6eBro4WZogpuePh7KcoSa6pBkokSRyUGarJRYS0qiM6uDy9nj5KX1EeuRQJi5A3FG5hRZG1J7TIXm0/J0uInNMbqUeKhTGWpCWZgh9RHmVAUYUhWkT8VFPS6H6VAdZ8gl8R9+f2XygzTJ9dPkkp8OZT66lHrrUO6vR0WgPlUhhlwO0KE0QJuyYF0qQvUoDdKiOcOcthwzevLN6MnSoztNjf4MFQYzFBnJVmYyX4PRXFX6UpXojJOnI0aRpjB5qvwOUeZ9iHIfOcp95Snzlac8QIGGMGU6I2Tpj5VjJF6W6SQZltJlWM08zGrmQVYy9rOU/jlLGftZTJeVIGwqTYGhZAX6k5ToT1GhK0GR9hg5ehIUGEhRYTxLg7lLuiyWmzJVZsFgkQU9BcKOtpYCL80J4u9Gi5ZoPfpTLekW1nKSPr2p+ozkGjGWb8RonqF0nSg0Y6LQgvFcc/pTDCRFsSvRmI4EE5qj9WiO1qYzXpvBFC1JZZzO0mI+W5P5LDUWM5VZylRgOUOOq9kKrGQJpVGRq4Xq3CjX50a9JtcbNdlo1mSpSZWFFqEyKjPXrspitwYrfVpcHzbg2rgpaxPmrE2aszFrwcqEEbPDOkwN6jA9pM/ihCWrM8dYnjrL4kQ41xfieHgtjZXRQAbqT9NffZyBSiv6So3pLzFgofEE1wddWWo/w0yjDWvdTmz0uTDT7MB0mxNro8E8WEtnczmF9ZkYlseCmOpxZaLjLGOttoy32jDeZst4mwPjHU7M9HkxPxTAZJcna5MhrE8HcnXai+VpZ9YWnLm26sLGqrMEjKIqZ37WhsW50yzNnWFZQOPcWebmzzK77Mrs1WCWt3K5/bSDW99ucvMHWPvhF7a++Zkn177kbskgG6dTeGQWxQOLUFasfBg2dWROxY5JdQfWT4XyfUwNX8Q2cDe6gVsh9Wx5VfPAtZb1I7ksmiYyaxTOlH4Ao7qePPAqZtOngut+9ax61nLDvYotp2I2bbO5eTSda8fS2bIv4OaZQh771PJFQD2P/Kt44HeZez6XuOOVx6ZvGnNOIfTbOtJ86igdbscYiT/DfLknK10BTPeIgm9f5kQ/5IAT430O9HWfYqhbbIGxZb75JCNF+owVGzJYpMdAkQ59ucqMlmgxflmHkRJt+gs0aUlTpDZOjrJwGUovylIaqkhhsLCnD0s2tBR6CZWnNEKRunhVmpNU6U7XYChbi/EMVcZTZOmNErD4JzpC/0SD3yeUuu6l2E2BXBd5st3kSXeTJc1dgUwvZbJ8VMnxV6cgRJuCUC3yw8TRpDBSi9xQNS5FqlAco0ZRzDY4FsZokxupTU6kHlmRBqSG6ZIark9yuBHxods9jaJ7MT7MlIu+OnhdUMLzghIhotw7worEqCMSMKZGWErAmB5tTVqMtQSYiUKljDQlLdGa1HgrUpPtCQ87SnCQBclJDmRmnicry5GMjLOkp4vXZ0l7Vtadk2ZHXrot+WmnKEw/SVaCpVRUnhJtKsGosL8jLxoTFqJLUJA5tVey2LizKhVrL4stLw/WWby/xvL9DVbvbUPic4VQqIT/3Lso7p/bz8/DLmKucXu+8dmc47O5xefPXf/itgi93JcgT6iLkg0tQi9CJRTzi89Tz0/uSiqhgMXnyqP4TMDh/3BE4vqfoPGfQVL8WdvAeI+bEjDe4dGjR2w+FUrmDTYmqxC2mZhhbPU/KM0w9vuq0O2vKIVe6i7so/zsp5Se3SNteim030PGiT9J6/xiTHYQZvA6cWYvUWr/ErNR7/Eoey/fZX/Oj1n7+DHzE75OeQMqdkL7S/zH6H/lP4b+hZ87/4W/t/4OWl6Fhrf5ofQtnua9zZe57/Jl7ifcyVCi1/N98o+8RLLFawTrvSr1J4aZvSeFVqJMdxJl/BbxljslyznW4h0ypbWCfyL95Eeki87G4x9K9T9iFlLMWorQS5D+m4QY7JCS0hdNduOv+zZemm9I0OiiIuYWRbjlpW0rWuFFaX5RgKI49of/fVtplPm9FIDxUH8Td5XXcFF6CTfFF/FUfoEgrVeIN36bLMvdVNrvocZhD/VntkFRwKJQBlucD0pWsgiqCGhscz1Mh5ssvT5ihaI87Z6HaHL5nD5/ZWknsqiPEYpkld2n0jaTxgsHaXDcR6OzqN3ZVhSFsnjFTZ4moT56ykvA2OR1mCZPGRo9VUh2+Jjjyv87XlYvcSVUgesx2nwTrsoP/p/zpfsuHnq9yVcuu8BnD3h/Cr6f8pXfbp6mfsRXVZ/wH6MHYfJTfmp/ma96f8MvN38DN37PL4sf8l2/LHer1JhPUmUp3oCFKAMWIw1YijaSgi4CFoWiOBdrJqmJYo3feLi+1KEo9SgGa0kAKIBwOlo8a85kpLEEjAIQBUSKq1Abh4J1JHVxPFx891E2nqmL94svII6kLlZ78W2tLz/Ve/PTlTD+0hzEj+0+/L0phOtbI6zev8b6vTVWH02z+Ogqy4/EL/F1rj1YY+HLVRafrCNmGG882HwGjPN0ZYZSY2dC3RkDGs7rU39Om2YXXTq89On2NaTTW58ubwO6RS+jtzFtF3RpPKtBvZ0qVaeUJPVQ2gN9TJHyo4rU2KhTa6PBlTMaNDpqUX1Olzqvk+RdOImfpTG22joc1TZBX8kAXRUTdFXM0JI3Rl7BBCtNc8KMLGk+ac/jnFraUzvJTh0kLWeYgpwWnM1c8dA+QpKZGZUn9Gg4oUSNjTyVZ5TJd1CkNsSKEj9DLnsbUuqqR5GrJsXempQEalEeLsBRl8JADYoCdSkONORyoDHF7tqUeGhT7KFFhZ8BlQGG1F40oS7cjMoQQ0r8tCgN0KEhxYTGDCM6ckzoztanO02D/gw1BjJUGMpUZSxPk6EsNboTFemIVaQ1SpH6EKEsHqbU8zAVvorSfurLAhr95WkIU6EnRoHBeAVGE+SYSpJhMU2GlQxxDrKULkBRnIPMp8kyn66AAEZRli0Uxv5kFTri5GmNlqE3UZHBVBGyETOU2syXGjNZas5QkTm9BZb05B+hL+8Y7ckmNEXp0ilmGNMs6UkyoitRl75UPUZyDBjPF7C4fZ0sNGWiwITxHBN6E3Vpi9aiNVrMPxpLKfLGSC3aY7XoS9JiKFWTyUwt5rM0WcrWYjlLlZVMRVYzFbiaKcdyuqwEjWsFqtwo1eZGnTo3mzS50arFarMa803KzLeqMt+myny7GivdmmyNGnNzwoz1CVPWJ03ZmDZnadSA2QFtKT09P2LIwqgpS+MWLI3bsjTmy9pkILeXIlnsd6e/5ji9FdZ0l5rQUSjWAxqx2HKCpc6zzLXaMdNky9VuJ+aaHZhoOM1Uy3mWBny4OR/NykQYy6MBLA56MNlxlom200wJwOlxYL73LKMtNgxdsWW40YHRFkdmezy4MRvC2qQXS2OOrM6cZ23RkfUVJ64uO7I0f5a5mTMszjuwMGPP/KQdC1P2LM86SNC4sOTB4noM1+7W8PCbGW5//wU3v4O7X/6VL+4+4fHYMjcy67jhlMYdk3C2TIJYtPRi7Igb8xpOTKs7s2YdxVcBddwNbuRWVAfXQ5vZDGrgUUA9W2fzmDLwZdrAnQk9Z6ZNPPgysJQtvwqu+V1hzfMKW+5XuONYwS37S2zZX2LzzCVuOV3mjns1X11s40lIC7c8K1hzLGDJPosluzQWbROYPh7KkKU7XWZ2dB4/Qce5Y4xHOrFwyZfpSj/WemK4N5nIrZkYZkaDGBrzYWjQg9H28yy2nZNs6LFSYwYv69NfokNfjiojl7QZKdJi6JIm/QUadGWr0pioSFWkLGVh4ihQdFF2+4SKtYAKlEQoURalRG28KlfilehIVpVmGAdTVRhIlKct/GM6Iz+m5eLH1PruocTlc4rdlMh1liPbVY4MV1kyXBXJ9lAh20uFHB9VCgLUKbqoTVGopvSPzeIILQpDVSmNVKEsVpWSaFWKo9UpitEhP0qH3CgBjPqkhuqSfFGX5DAjEsNMti3pUGMSwrd3Tof46ODrpoq/pyaRIaYSMKZGWpEcYUFKpCWpUVYkR1qSFGVFoptjlAAAIABJREFUbKipNO8YF2lBeLAh/j7GuLno4uqsTUTYUTIzzpGdfZ6MdHvS0+zIyjwjXTNSbMlLO01Bui1FGbYUpZ8gR+zJjjYiQ+zGjrdAlIbHRRgTFaZLeJglV5qzuX5vlatic8tDMQO/wfKDdVbubbB69+avKWkBfBIwPgNAoSCK4m4xu7jx+JZ0Fe/98xGgKc5/tqV/8xz4ttVDAY0i9PLFNhhKFTtiFnF7NlFApLCwJRv7GVA+VxKfX58D4n9+Lf05/4vAOOAnT7PfAYTCOOivtq0weh6m9sI+yhw+4ZLdn6Vd0kUOe8k+9fF26EUod/qvE2v6AllW/4Ue93/leuSbfJ30J/6a/BnkyfJjyk4oeUeCw597/4Vfuv8Vul6A1lf4e/3r/FK9kx+Kd/M0bzdf5n3Ik9yP+Tr7ILeTDrIYLUO87n8jTO9ladNKiNFugvR3bM8jGrxOtNnbRFvskOYcRZVO6okPpS5HUc2TduwDab2gKAGPN99FhMkuAvXeIED3TcmSDjV5lwD9HXhrvSnNMYoVgaJWRwRcniuL4t5e5t858yz4Iq52z8DRRfk13JRf54L8S1yQ+yMeKi8QoPUyUYZvkmzyNqWn/kTV6Y+ps/90W1k8/7kEh20uhyVobHeVQdyLI+Cx30+stlOgzUOogge2+wb9lRi5qMUVpwOSvd3jo0KXtzJNrgel9HqrhyyNLodpuHCIRldZWj0VafGQo8X9EK2eB2nxPMQVD1niTr6Dvcr/RoLt2/QHyvAoVIWfg2X4yf8jfon7M99nfgCX1fk5+COIOgQxcvytQIvNosNcbz3I0yV5flr9FGbe5Ie5/4sfNv9v/ra5g4cjHzFd+IH0r9OpOBFMMWIqzJi5cGMWIo2lWcXxcINns4rG0s7niQhhLesyGKjJYJAm/QHqUvH2VJQJk5EmEhiOhRr8CokSKIrNLiF60nNCeXwedBEhl3vF23OLYnbxSYUo6fbeBsY6b35qCOWH5kD+0ubFL43Bz4Bx478DxqUHollfvCdKu5eYf3RVWi5/7d4NFr68xvqTebqzwqi1M6X+jAHNF4xouqBPm5s+XQIYhf3srk2HhygPN6TT05COCwbU26pRfUKJ6uPK1J1So+qYMpVHlak5rkbdKS1qjqtTbaPOFVdT8h2MaU+Jxs/WHiMNU9RVLdHUsUNR9TiyilbIKJ/kc1V3/u2QE7tUPDHWcKPiTBy3kq/Qk9JCblILmdldVJf2ccoygBMaNgQbH6XouCm1xzUoMjlA8RFZCm1UKHE2JOecJoXn9Mg6qUqGjRIFF9Qp9dXhcpAupUE6lIUYUBZoTEWwBVVBVlR6GVHmoU+xixblXvpUigqh6OM0hFpQ5KFBgZsaTTFHaMm0pj7NkMZUPToy9OnJ0KY/Q5OBDHUGMzQYzNSkN1WVzngl2qKVqA+WodLvMFX+CpT7KlDhJ/ZRi+JvWS77yXMlXJXeOLE6UJ6heFkmEmWYTxWwKMdS2mEWUg+ykHaIxQxZFtLlWchQlIBxIEEWYT8PpKpJCqOwpIW6KGYYJ7I1mcnXYr7EiKkSM4afAWNXrhU9OdZ0pZpJdnKnmGFMM6c32ZCeRB36UnUYydZlUqwfLDBgosCQqUJjJguMmcozZTBZn/ZoLZoitGmNNaIxUp+GcC2aIjXoStCkP1lY01rMZmiymqvLSpYaq2IeM1uJtQw5VtNlWcuS51q+KpslWtyoUWWzUZ2tNm3WW9RZaFSWVMa5ZhVmmpRYbFdnc8iYG+MmrI8bsjZmyOqYEfP9Okz3aDHbr8fCkDGzA0bMD5uyPHac5RFH5vvOsNh3nokWWwZrjtBVakprgS5N2er0XzZkqt6SicYTzLTaMd1ky2L7OYYqjzFcfZLZNieuDvuxPhXCwrAfCwPuLPScZ7LNlsn2U8x02bA0cIarwxeYaLVluOEkw/U2jDbas9Drxs3pAK6OO7M05sDG/HmuLZ9nY9WR1aXzEhTOz55jeekC89NnmR2zY27MlmWx0UW8v+DD1bVUbt3r5Iuvr3Pv2+/Y+uInfrz9NT+OL7BZWMFGRCZbrinctYxk0ziIeWMPJqzcmNO6wIK2FxuWcdy/UMYd/2a2orq4ldDJk7QOvktqYOtCHPMWZ1i2tOXqUQc2HTx5EpjBll8hGz7VXPNu4q5HE/fPV3HTppDrdpe4ebaUmxfKeRjQzLcxfay7VbBwrohZ+3wWHApYPV/EqkMOSzYpzBwJZdrKm2GzM3SYHWHovD2z4Z4spAeyVZvMNxPlfLFUxcpcIVPLuYxPJzPeE8Jyuy+L1Q6MXbZioNJUWuM4lKfDaKEewwXaDBZoSqc3V522NBXq4+SpiDhMycVD2/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ssGemnpcLubWC0JyvVloL00xRn2VOadZritGPkxpmQHWtIbpIZ+anW5KZakxZvRmyELhHhFlxpzuTa3WXp/xGr/wSMQohYu7fFc0v6V9XwGRQ+t6d/BcaHmxJACoj8x9lOSItnpdLuZ7OMv9kOuYhOxe05QwF697//BzBuzzYKq3rbjpagUVIhH/8acHkOh+L6/xcYxQxjr7cMV7z3SaGXQX91unwVaPOWlSzpsjOfUGD7EYWnP6bojFjJ9ynJ1h8QKwHjO2Qe281I+OfczfqMbzI/45d0GUhV4ZdYGX5J/IQfE9/g75fe5D9q3oKaXfxc8iY/F+7g57zdPIl/jUexb/A0+V2+zvgTf8n9jB/TP+Bp6qeshH1Mr/cewjR/R4jem4QY7iJIfydhxruk/sNQo9eJFMAouhmPvkfK8Q+kHsdk6/ek4u8ky90kme8kwXw3UWbvEmzw1j+A0fRdAvR24Kf3Dr66O/DQfANHpRexO/Q7CRolpVHpZSnsIimMMv8uqYw2B/4Vm/3/irPiq3gov4mj7IucOfRbXJVewE/zZcIFQOu/SsGRd6m0+TO1Yt2fgMYzn9Huclg6LaLc/MJBOlxl6BLl3B7y9Pso0x+gJIVeOr1kGQ3TottXgakoA2nOscp+Dx2eilIqusn9MK0+cnT4KtLsJkOziwwtLjKSctnmfIA2l720ue6h1eVTWlz3kXniTfy1/w9K7HewHHCIe+c/4KHdK/wUvpuv83bDlBIPM17nXuSr3I98n6+z1Pmm2Ya1DiuGO9QY6dnL44V9POl+kSddr3Gv+yPutO9jo/owQ4l76IuUYShCixExkxgjks+WklI4HWXMWJi+FGwRdrQ4o6EC/LQlYBwKEmlnTakqR8CiSEOLUIuARBF6EUeAYp+fxq+Ko/hMBF1EyOVWwVkelrrwqMyVR5ddeVrlxdc1PnxX58tf6zz5a0MIPzQFPAPGQK7fGmb1voDDq6w+mmTx0QqLD4SVsM7a3RUJGOcEMN7dYP3OdSklLWp1urNCqbUzodZej4azerQ4G9DubkCbmw4trhq0uWnR7qFDp5cB3V7G1NuoUWElT+URRepPqtN0Wpva4+rUn9Ci0UaP5tMGXLHRpdzWgNRjhkSfOo6NnjVa6ieQUz/DXuUz7FWy53O5Ixw8ZIyS3AkUVQJ5zTSH/1MzlT0GaSS6lDIbX09HSj0pYSXERlZRktLBkZPxGGo54mpkQ6KJERXW2lRbq5Grf4BErc9INZXjouYnxBvJkmyiSMZRFQrPa5F7XpliT00aI63oSDhFdbAlJR4mFLsYUedtxmVnPYqdtCl20qLcw4D6QHMqvAwovKBGvpOKpEC2ZB6lJtmA8ihVGuI06BL9ihk69Gdo0Z+mSV+qJl3J6nQmqtMarUK57wFKPQ9Q7iNCLspUil3UvooUectS7CtHbagKPbFK9MTIMxwvz3SyIgtp4siykCqzfcS9gMV0BUlhnEyVZzhZ4VnoRZuhDE1GnqWkRzI0thXGPE3mig2ZKDJloMCUnjxzurItaU81pTvVnK5E0TlpyFC6sJoN6U3WoT9Vm6EsbaYKDZksNJDO1CUBjEZM55oynGxAZ7Q2TWGatEQbSsBYd1GT+lBV2mM16E0SfZPazGfp/AqMVzOVuZ6jzHUBilnyXM9R5Ga+KlvFGmyUK3C9TpmtVm02O3VYa9dkvlmZuSZxVFhoUWO9S5frI4ZcmzBkY9yQ1REDFvr1mOnWZaZHn9l+Y6Z7jJjrN2Vh0JKpDlMWeo8x33OSsUZrui8b0l6oS2OOBg2ZKnQV6TJYYcxky0lm2+2YarKVZheHq44xUnOKhS4Xrk8Ec306hMURXxb6nVjqsWex+zRzXaeYbD3KyBULRq5YMdZ4nOG6Y4zUnmCi0Y7ZTkdWhpxZG3diY/Yc6wsOXFs+w9ryGZYWhBV9hoVZR2ZnzjM1foa58TMsT5xhffYs63MX2FgKZutaIY8fTvLV04c8+vIHnt77jr/1zfEkLptHIbE8DIzjrlsiT2yTuWMSwqq+B/NmbqyZerCg7cZNyxju2OVzzbmMJ6n9PM7u4LvCRn7OKWHjvBN3HI/y8IIFX3nb8NTXkdte3mz6JXHdv5gbPrU89mniqUstt20vsXIshxnLNMYtU5k8nsmcQyGLjpdZcali3b2O655XpLPpUcl1p0JWbRKYtwxgSMueHk1rWrVN6LCyZsbHjXs5iTxoquPexCC3Nia4emeMta1e1uYqWe1MZKnSi5nqc0w1n2G45hijBcaMXTJmtFCf4QIdhi/pMCR2kBdo05mlRkO8HKWh+6S0dHGorKQqVsSqSQrjc2Csj1WQgLEjUYG2BBXaElVpijlIR+JhmqIOUB10kGL3QxQJNdFZgUwBjC5y5DqrkueiRr67OvkequR5KEnbnoqD1Ci9KI4ql0PVqIpUpSZGncpodS5HaVAarcOlKD1ywvXJFKAYqE+iOBeNJUs6VlobqCtZ0hIMihqdMDOCfXTx99Tioij7jjQmIcqUJCnscpyk2OOEB1vifE4NLzcDPFwMcXbUw+W8Pq6O+rg76+HjqUds1BHSUk6RnnqKLDGvmOlAZro9OUJdTLOhOMOW0iwbilKPkJdgQl6CMQUpZhRlWFOUeZScFEsSYw2IjrSkqSWDG3eXWLsvqnWEyrghLX4QW102Htxm/YGAxn8oh8+DLWKLi2RJixodYVU/Uxz/AYvPwfHZ3KNYIfjgprQR5jfPwysC9ATwSbbzd4//Uafz7L1/KJHPwi3PZhwlQHxW/P3r/f9nS7qSVh9dujwOUu+xhxYfGQQwdvrK0+4jxxXXA9IMY6HtR+Sd+pBLDp+RY/vpr5Z0kOY7lJ49yHy8Kkthu7gZvINN951snX+fR26f8VPkfr4J3cHDgBf5KuIdvovczTdhO/kh/F1+jPyQr0N28kvCx/wl7gO+i3uPvyS/Dxm7+C75fe4n7qPi+AuEa/wboXpvEqy/k0C97fLtIN3XCNJ/hYtGrxFq/DqxVrukVHSS9bsIUEyxepdk812/AmOk6W5phtFf53UpIR1itItA/W1YFMDopf0WruqvSoqi7cHfSqqi6GF0kPn9drWO7B8ka/r0wd9KUOkk9woeym/jqvQ652T/iJP87/FU/SNhBq8RqfsSuZY7qbT9E3X2n1Bz+mMJHNucD9HpJvsrOHa4yGxDo7scA74qDAap0O5xiL4AJUZDNenxVWQ8XJcGx88pPfmRBFo9vio0ecjSLOxrX0WaXGVodZWl3fkw7WI+8tyndDh9wqDX54z4HKDD8SPSzX5HveuH0oq/NfdPuGf7Jn/z3c3PGR/wQ/devr+nzo+De3hS/h5flcty77I+d7ov0NN4hKY2Q/r71fliXoUnLW9xLft9FhI1mIhUYDRcloGQgwyEyTEYocxQlCbj8SZMJVszmWAlwaKYV5yONpYCLpORYh5RbGvRZihYlG/rIVb9jV7Uk+BQ6lYM1mUmZntntABIEXDp9VVHqI7T0WZSKGYjw4bbBee4V3xBmlsUVrSYX3xa7cXXtb7bwFjrwV/rQ/i+yZ8fWj35+UoA17f+R2BcenhN+uXfLu5eZuHxGmv3rrNx98YzYJyjK+MiNaeNqbPXo/GcPs1O+nS4GdDloUeriyatLhp0eujR7WVIu4seDafUpfnB2qMqVFsrU2mpRJWVCnXHNGmy0aPltCHNtoaU2R+lPjSMNM8wLPTOcUjpPId0/FExj+Kgmgu6OuexNXfC75g3zuoe/Nkomd9blvCaXhom+qHUh5ZQn9FI5MUyXFxKyYmfwcI+H3UtV84aORBtbEaZtT6VZmqUmiiRYyBHgtZBYrUPEqVxiCjNwySZKJB6RJ6k44dIOnWAdAdZCl21SDutRPIJZTJtNMizVaHATp1CB3UundXg0jl1LrvokGkrR/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qAu1yYM2BgzYFXMLPbrs9BvyHyfMdPdxkx2GTLZbSTdz3QaMtNpwmijIQM1hvSWbQNjW6EuXUX60j7p6cajzHeKgIs90y2nmbpiy0T9aebbHFkb8OL6eADrk4Gsjvux0Huehc5TLHSeZKb9GMMN5nRXGNBTYcRQnSWj9QIYjzFcc5zx5tMs9p9jfdKR63PnWJ0+xfriaVYW7ViYs2NuVoCjC/OzLizMurC26M7arCMr43bMD9kxO+TG/HgSN672c//WXR7e/YYvV+/wJL2M71yC+dElgCfOgTx0ieGpbSJPLKJ4bBnGdTMv5nXtWdA8z5KWF0uGYVw7m8ffCod4kFHJZlwiW8Ee3HE7wVMffb710+T7IEO+DT7KHd+zbAWGcic0n9uBlVw7k8eqRTzLxvGsWGQxY5LK2uki1s6WctWpnA2PetY9GtjwbGLDo5kNj0Y2vMrZ9CzmlnM26yfCmNE7x7j2SQa0LOjWM2PM9jRrfr4spBaz2DjC5tVNCTyubi5ybaGXlfYCNupjWWoMYLkvgPl2Z2ludrrYSlLIJ0oMGSvRZ6RIh8FCbbqyVLmSKEtFxOeURSpQEibKuhUoj1HlcpSKdF8ZrSiFXlrFfG+8PM1xSjTGqdAQc5j2JDmuRB2iKvgwxV5yFHurkeOmSJabPJkCGJ1UyHYUNrUK+W4q5LsrUeynRkmgGqXBahRLBf4q1Ear0xCnSU2MqOjSoixaj7I4Uy7FmJIbZUaa6GEMMSFJbHoRW12C9YkK1CUqyICYEGNiL5oSE2pKeKARgd46BPnpEHFRl4QYc6nAOz7KmrjoYwT5m+F4Vp1zDlp4uJrh4WaJr6c1Pu5m+HqaEOAr5g9NiYmyICFOzDeeID3VlvTU0+Sm2XEpw5aSLFsqcmwpyzzG5XQrLmdYUZxmTkGqOXkp5mQkGJMSb0hstBXNrRncuLfIunCmBCw+OwIYrz24zcbDZ8D4TCUUcCjmFJ9bzxIsijCMAMh/6lyU7u/fkGYjBURKsPj4lrTF71dgvPP1g21Y/E/F3VLyWdTofHmPO0/vcfer+78esQrwP78Wz9x5/oz4TnGEpS3tnL7HbfG56Gf86i63nt7m0eMtNr8U33+L9fFqWnzU6PQ4QJ37IZq9FSR7tMNbkQ5fJZrcZak6v49C2z+Te+ojxFYVsVEl+cj7xJruJETnFRLMXuPy6beYubiHm+H7ueW/l1suH/OF2x6+9/6Uv/h+wNdub/KD726eBr3PF5Gfse65k4njv2Pz3OsQs5+fY/7E31I/4sesD/khYTffpexlJfjPtLt8xEX13xKk+wb++u/gp/8OYv5Q2Mt++q/ia/AK/oavEWH+DjEWu4iz2C0pikkW75JotptE010kmO4m1uRdos3exV/nDby0X8PH8G289N/GS28HXjpv4a39Fp6ab3BW5QVOyf4bNrK/xV7hD9jI/BZ7+T9gJ/t7Th/+HTYHfsupz/8VuwN/wEnudVxV3uKs/Iuckf13XJT/gADZcN1XSTV5m8s2H1N/Zh+1pwU0/pkO14P0eMnS7rqfdqmc+wBt7odpc5ORAi1DAap0e8oy4KfEaIgG/X7KjIfp0OgkgPF9Ri5q0+WtSJPHAZp9DtLifYAmlz10OO9lwHU/w877mHLbz4LHQW4EKrIZrM6SpyaTp3dx0/19bnm8yy23d3ns/Q5/T3qLv1e+Cquf8uXjw9waM+B6uyXrbccYrrKgrdqRzh4vugb/H8beMzrKM83a9VnfnIk9bbs9djtHwMY2zjZJOZdUUVIpCwVyEgLlnHPOCQkkJKGAcs45IBBZSCByEhhsnLp7uqenr289r7C7Z86sdebHvarqLcHij5cv7fvee+/m4pwHj6++yX+cfombVR8wGWvCSIQewxH6jMeaMp1kxVSigpkUa06mapkRxpZkreRqPi4ZXJYdziJXcTxayViUXFIVxfvJWJUU0C1CugUwipvFUykOEiAOhlhI940iuFsEe4smmPMZLlwr3i5F6AhV8Ztafx7V+kn3i2Id/b0EjCH8Qbikm8P4qS2In9oD+VNDDNduDrOwdJHFO5dYWDrH3P3zzN2/xKWly1y5N8+FR3PMfb3A1XtXuHZXAKOoBpylOz+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Itn6C7JddCjbaU5lpCW1SXKa0zUcjTGhId6E1iRTOlPN6U41ozPFmI4kA1riDTkWbUB9pCH14UZU+etwxEeHSj9dKgP0pHX00QhDmhPFSllE75gwnGHCRI4pk9nGTOcYSxE1Igz7RL4xx3MMmcjSZyhtIwNpGxkTQeECGIusmMiXMZZnzmiWiQSMJ4qtmBXh3YdUTB9UM1Igbi3F2Eg5ij3p1vSm2TCa58TUQRcmSxwZL7BhUvRgl9gwe9Ca2RI1p0o0nDqo4WSxihOF1oxnKhgUdYDxFnQnKmiPtaQ5ypRjYcIJbspQhhXH8xScL7LibL455/KNmSs0ZKFIn0WRJVlqwGUxBw24XGbI5aOGLNYbc71Nxu0+NTf6lcy1m3G6yYjTjSacbjTjQqsVC31KFkfVLI5puDii4tyQkjNDKs6O2DDbb8N0t5rpLg3HuzSc6NYw023DRKuG4QY1PVVy2g7J6DhkxUCVNSda3Fgc8uJ8/y5mu4TCuJXp5i2cbN/JhQEfrk6FcvV4GAtTgVyc9Odk31ZmezZJM93hxFiTlv4aFf1H1YzUa5locGKszpGxOgdOtbkzP7yT+ckdzB3fxtzJrVw8vUOCwovTwkxzgPP9+5hp2MVk5Q5GizfTGW9HS7CGdn8t7fudad+zhW4vX8YCkjgemc9EQCqnPP247enNgx0HeOgdwoP9cTzem8WPu4r5cfdh7m8u4JRFAKdkvkya7WbYfCsLe6K4HBJD5yZHhrbbcM7XmhuhKh5GyPgh1pLHcVY8jLfhftwOvkmM43FCKVe9i5iyj+G4fRRnPNK5uOsQl3Yd4bZfM7f8W7jq38iloAbmAxu4FNDCFb9Orvl2cS2kkZshddzwO8zCjjROOwUxZb2LEYUbPea2nHDZymUvP+Z841jIPsr1gTPcuvs9l67f4Mq5CRZ6D3KtOZYrXZFcGIjkbG8Ax8sdOFXtwmy1IyeqbTlZIxzUCkYPWTJYbE5XjgHNqRs4lmzEUQGLcfrUJhpSl2hIdexypE57pjEdafp0puvRkW5Ea5oRzcl6tKUZ0BCvS3WEDoeDdBHd8CV+4m7RQFIYxUo6b68uBd76FPsaUBogFEYTqqLMqY4xozLKhJp4M5rFL4XpFjSnm9OcIaMh3YqaNCVHUjSUJWspiHcgM9qe9GgtaU9URtEjnRiuIjlKGGG0pIrbxAhrwv1lBHobERMqJy1OK+UwCgdzcqw9MeG2+HnL8NknJyzQkbAgZ2JCNxER6EBEkB1RIVqiw2yIi7QhWYSEpzqTl+lOfrYHJTmelOdvpqpoC0eLN1Nb7EFtkRvV+Y6UZ9lwKNOa0gw1RalKitPUpCc50tqZx6W7Z5m/f0VSGOeXFqWUDXEHf/n+TRYf3FzuiV66LtUCSvV/4jbxZ8VQwKPojL4jhIrlm0UBh+L7vz4XRswbXH14WzJAPyVW0cvq4s/A+MTYIu4XfwnpXuL2o9vc+fYudx+Lucdd8f7J53vi85Nn0s9Iz+9x77t7LH23hPS9AMVv7iz/Pd/c4eY3d7n16BZff32J64/uc/vhXS5NNdDJnZ9fAAAgAElEQVQWaEC3z5c0+OjT4m/MQJCh1OPbHWhCq48etbu/4vCWTyjxWCNVA4qQbOGUFreBUYp/I83uZVr913Ii1oS5WCNOer3P4v4P+SbwE37yX8MffFbzl8D3+HPoKu5HvMfdzA10b3ueGqunuHXgff4U9Tlkfs7v81bzfcn7PE7/jK8zdBn3/YBi+xeJkr9AiOJ1gtXvSBMlDCvK1wlQvoyv8iUCVa8QqX2LeNFrbbeSFO1K0uxWLY92Fem2q0izWUW6w/vSLaS/1Sv4KV8jQP0WQep3CFC8JQGjn/lr7DV/kW0Gz+Kp+2s26zyN58Zfs0X3N2ze+Cwe65/BY/2zuH31azy/fIYd619gn9GrCFf1Dt1n8TJ8jhDLl5eDvFWvc8htDQ0719Gw7TMatn9CtwDGQB16/NbS4fMFHb4ipFvcLG6kP8iU0WBjhvz1GAkyZDLSnFEBjDGWtHuvpcrzPUYjzSQndev+T+jw+4jOAx/Qteddxvet4ZzfV5z3+pSrPutY2Pkxl7d/xMLWzzm/2YTrbm/xeOdL/NF/Bf8etZbbIW/x08EX+cvg83BrBfdvvMPCCUfGOjfR0+RCR8tmOnv96RoIZ2wsloVZX5bmXuCPZ17jUcc6JpN06Q75jKEofQkUpxPUTIn7xQRbTiVpmU3QcCJezXiMiolY9TIkRiuZitMwKppaohTSM+k1RsXxeKFAingdhXTHKEK8R8Kt6A80laBTwOScqBrMdmMh14MbpbtYqly+WRRraAGNYoS6+ENjCD82hfKHhnB+3xzIj61+/NAaxB/rErh2o59L986xePsyC8L4snSWuaU5Fu7Nc+WugMXzzD+Y5/q9K9y4d5WzD4WL+gQd+eHUbNVQv11Bwx4FrQfktPiY0RFgSk+wGcNhcibDNYwHqujYbkzzJiuaXeU0OJhRY6PPUY0uPZtVDO2yZ3CPMx1b7ejY5ki6hR3uG23RN7dlk5MPO7al4+NTx979bazXT+Ajs2gsTWJIc0yi3smDpO3p6LsU855bNZ/IswiWx5Ll6E+wdisqHTXB7ol4bUpCqQjGxjaQvU47qHC2pFv9OQOa9TTYyshxsCXKxoIghRlRKjlpGgvyNYbkWG0g22oDWUp9cqxNydUYUmyjR6n1RoqU6zikNaTMzphchQ7pVutJU2wkVbWRROVakjRrKXA34XCgCZWRphxLsJKqAutjTWmKN6UjRaiL5nQKV3S8DseiNlIdoUtNuAG1IQbUBOhT4y9eDaT1dFWoPkejDGlJNac/25KBbBmD2RaM5MkYzbNgNM+MqSIZ08UypovMpRaZ4RxjetL16UrRYSDbiLF8cyYKZIg19JR4zTFjMtccAYwzJVYcL1EwWSBnJMeKoSwxSsnl3JOqoi/dhuE8J0ZLnBkrcWQ4XwCkhqkCa2YKrTmRr+ZEvorZAg0n81Ucz1UylGJGT5wRndFG9MZb0BltRke0CU1herTHGDGcIWcmT8GZPDPO5BlztsCQCyUGXCwzYP6QHpfKDaRZOGzAwmFDLlUbc7nWhGstMu4OWHN32IaFDhlnGow5c8yUsw0y5ltUzHcqudSnYnHImoURDeeGlZwakHN6SM3JPg1THUqmOzQc77CRZrLdmrFWDUPNGrprFbQdkdF5RM5gjS2nOzZzdXg/C8NezHZuZarZg6nmLZwf2M+dUzHcPBnBpYkALk35c2nal5ked6Y6nTje5czxLhcmWh0YqFXTX61muM6W8WMOjNXbM3nMnrOtLiwMbuHCiAdnxj2YO7GduZndLEwcYKHfj7EyTw7u06HYeQMHbfUpVZtQbG5OhZk1DZbudCt2MiDfzYDFVnqNNtGp70KbrjOtOrZ0GmoYVzlx3nUnV7b4c3dXMo+8DvLYu5ZHu2s5ZRnLjJU/QzIPGg0tGLBX06jUo9V2A9N7TDkfaMz1OGMeJsr5JlnJN5nWXIuXcz9lG98nR/IoLJ0be7JY2JnNFd9iroVVshhWw7WgBm4IM4wAxsAmLoUeYz60jishLdwM7OaOXx83gtu4HtTAFb8jzO3N4/SWOCYcfOhXbKbXwonjdltY2OzNvT2BXAtM4EJhA3fmHnDtyi2unh3l9lgZl+p9uNTqx4WecE61+3G80oHjlfbMVIloKC0na7RMVqiYLFcyVmbFQJEZ7Rm6NCUbcSzRkGOJBjQk6dOcbEBDgg7NKXp0ZhrTnq5Pe7p4b0hbuiEtKQa0pBhTH2dIZaQeZcG6FPvpUBKwnMWYLxlfDMjZp0Pu/o0U+OpSGmzEoTBjaR1dJcwu0cbUJpjRmm5OZ5Y5HdnmdOSa055rSX2GjMoUOQeTNOTF25EaZUdqtJb02OURwJgQpnySybj8LCVSQ0ygjNADxkQHWJIcKWDSVjLHpMbakhhtQ0yohrhwe2LDnYgNdyEuzJnoYHuigrREBloTE2JDbJgNCVE2pCXYkZ0moNGVokxXyrJdOZLvQVWhB7Ulm6k/6EllrgOHMzSUZ6qpyFRxOF1BeZqa7CQHWjtzmb93TqqUvSjaW0StrBgRz/bgulT3d0XU/j3pjhaJG5cFPIp+6XvXpP5o0TG93Bu93DkteqdFlJuARvEqIFP8HaKY5cY3d/hvwPgkvPtvV8pSAPc97nxz5wkg3lsGwJ+h8fHd//JZwKEAxXvfLUmwuPT98qsAytvf3ObWw1vcfHiLG4/u/I/A2BogwqA/pc5bhxY/IwaDjegNMpZMFM37dajdvZZy0dXsKVTGjzm49VMp+zDD8V3i1G+T4bCa4k0fkq16iaOOrzKyYwU3Qj/j2v63eODzBj8Evsmfo96F9M+5E7uapWI9joe/y8DO3/JN/DoeBK3kjxkf82PB+3x78EN+KDRiaPdrDPt/QqbmeSIVLxGiepMQ65WEaFYQKV6tXsFf8TK+ihfxV75MuM2bxNqvkKAxQSuidFaSbLeSZO1KUmxXkqIRSuN7JKhXECl/kxDZa4Qp3iJcvZIQuchkfB1f01fwN3kZH+GW1vkNO9Y/zbaNz7Bd7zm26PwGj42/wUP3Odx1n8Pzy1+x7fN/Ya/ucxwQndT6z+Bt8DQhFi+QKAw58pcotF8hNb4c2/YVDdu/oH3fOnr9NtLrv57OA1/S7buOLhHQLYAx0JihAAMG/HQlYJyKtGAkeFlpFBE6FW4rpZtGURfYtX8NAwdWMbx3BdO7V3J62wrOub3NnNObfL3rcy47vs2Eyb/S9tlTNK35OyaV/8C9fa/x72GfQowpjyM/5+uy1/jLmbf5z1sv8tP1f+P6uVXMHV/HdL8FU/3bGB6V09mxg676ePrKw+nN/Yr5snXM5ekwHLGW3uAvGIsxZiZJyfEEDRNS9I2a47FihLtZyYhwNUfKGYtSSN9PxqolWByLVv4CkuLPibq/n00tkis6WphJTBEK4/F4EcVjL90tiszFK4VbpXW05Ij+GRbrAqT7RQGLPzT9FRh/1xTA980+fN8cwJ/qE7lyrZf5O2e4fHOBeRGNsHSGC/cuMH/nIpfvXODCg3NcXLrItTuXuX73CmcfLXDhwQna88Ko3qKmdqsVtTssaNkvArgt6A62YDhSyXScltlYR6ZEcPcOEzo3K+nerKZ9kyXNjia0u5gztE3DwFYV/VvVEjwKgCyU27NT1w4P112UJBwiK6aGxKg2srNOY2aZwUeKePTMooh0SmJwXxj9CUcJCqrl002FrNpUjMo+kRDNPtI02wiXuZOwOZ6gHTnYWkeitQ3E22Eb1a5y+rTr6bHV56ijLSV7fAh2dCFAqSTExJA8rRWFagNyZWvJka0j00qXLJUh+daGy1WEmnXkWXxCsWIdZTYGElimmH1Fsmw9CZbriLH8kjCzj0i23UjRfn1Kg/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KOTWoYqZHxXirFeMtSsZb1Iy3WDPWomG4WcNgk4aeOgWd1Vb0HFVJgDfd5MypVjdmOz2YbHJh7Jgzk00enB/05uaJcBanAjnVt4sTPVuZHdjGZIcLE+0OEjSe6HVnqt2ZgToNPVVKhutsGGtwYOyYA5MNDpxqceZcrytnBpw5NezM2XEPLk97c3kwgNHi7eS46RGq/yEFeroc0jWj2tSGZtVWuu39GXKLYcQzkUHPeIa3xdPpGkybypteS2/6LHfTaexKh6Ed3YZauvXsGDHbymnrEG5tyePr3Yc4brWfTl07Ok3l9GhkjHuqGN5swex+JeeDLJkL1edOqjEPM2X8rsSB+7m2nAwx4WayJ0tx+7kbFMzXAek8Dq/mXlA9N0LquRJex/WgJm4HtHM3qJPbIe1cCW3gUkgtV0WFoH8btw50cj2ojUXfOi4fqOTSvhLObUthbnsC47ZeDMo9GJK7ct5tH4vbvJjfH8SJ6BxOVHdz78wF7p4Z4EJnCiPFrpw7tpczjT6cbtzH7FEXRg9qmCy3ZfqIlqkKa04eteNEtZbxQ0qGSmR0ZOpLTujmVCOaU4XiaEB7hrGkILam6dORYSRBY2uaHu0Z4rMB7emGtKebcCxhGRgPhehS5LeRQl9dCv0MyDugR95+XWly9m0gb/8GDoUaUx5h8uR+0YQjUULVNKE1zZTeXEt6ci3oyDKjM9+S5lwF1WlyihMUZAt3dIydFMItNb1ITmmhMCqk9bQI885JcpBaYNJjbRGTEKYmPUZLZpwdWYn2iDidZPFdogvpiW7ERzoRF+5CTIgDUUJdDNISESBgUktsmDUxoSriI9WkxNmQkWSPyG88lOPG4Vx3KvLcqS50p6bIjapcRyoybajMsaEqx5ojmar/PTA+uMGVv5nF++LzTcSrBIxP4FFAo4BDacSt4tJ16WeuPrzFtYe3l+eRqH++zVO3H4uV8ZMRLS3ilvHbe9wVbS/iflGMWDELYBRwKMHgXxVF6dnfKIzS9wIa/9sI5fHWo9sSLP7/AWOb16fU79el1d/4F2Bs89Gjad8G6vaspWLbZxS6vU++6/sUuK+h0PNjKYsxUv4ekVarSdZ8QKbmbQ7avsbI/o85G/ABp71+y73wt3gU9Qa/S1rNf+Rv4HLCaq6V6HEq7XPadz3P5cg1PIj/mN8XfMXvy7/kdzU6nIn6krHgL6jb+T6Zjm8RIher5xWEa98nwvZdom1WEmb1CgFWL+Fj+SK+li8SonmDKLsVRNuuINrmbSmvMU677I5OtF1Jso0wwLxPhvZ9ktUriZG9QZjpq8SqVhGhWEGg7A2C5W8RbPgy/rov4L3+WXZ8+Su2CDDc+CyeG59l04ZncNn4DA7rn8bti39m62f/yO4Nv8ZHBHgbPou3/r/ib/Q0CapXSZS/RLbNG1S4f0SV2ydUuX1E65719Pnp0+cronTWMeC3kT6fDQz46TAaZMRQgD4DvrqMBhtxPNoSsaI+HmNF057POez6Dl2+GySFcTL0c26krONRii43973LNZdXuWP3KreVL3Ld8nkumvyaq6qXuKZ5hVm9f+a853N8k/ARv0tcy58i9fg25lMeNb7Lv19+h9/f/hXc/Ht+t/T/8N29f+TRjbf4etGCh4/e59S0gqGGPVwbTqI31YixuLWMR69jKHQ9U7EmnEpRciJByVi4BdPSPaKS8WgBiFaMRFgwEGLOoGhmEb3PUQrGopSMRFj9ApHivXgmVtVCRRR3isLUIrqiheIqQFLA4gURoZO/mesHd3Dj4E5pHS3W0EJdFM7oR7X+fwVGAY2NIfz+WBg/NvjzuOkA3zX5Swrj4tUeLt4+zaWb8xIwXnwCjBfvzHH59nnO3xeK40Wu3rnE9TuLnHsCjG25oVRtVlK9WUb1FlOavS3pCpIzFKViJErJqRRnjkfZMeBtRaunEV3uVnS4ymh3saDDVYw5Pe4y+j0s6XUzY9DDgiEPMwa99lO6M5jGokN0Z1VQEXuYooQWshKH8fJq5gvHLL5QJbHDPpmZqELOppYxWNrD5uBKVuw6xEe7Ctlv70eplQc1yi0U7IoneFceKlU4avkB9mu30LpVy/gmY3odzSizt6fAO4ptcmf8LG2INDCg1E5JhdaUAtlX5Fh8RY5Cl1y1IUU2hhyy06fcZgPl1uspt9GlTKNH4ZM7yHizL4k0+YxIs88JNf2YaOVa8vfqUhZkQKlwOYcb0pYspyXBnLYEEzoSjelONqZV9NiGracqcAPlPms5tO8ryrzWUu6jS224OUcjTaX/6RyO1qcm2YS+bEtGCtUMFygYyrNkMFeAoRkjuSIQ3ISpYnMmCk0ZKzRnINuY3gwDKSpkssiSqSJLJvJESLgZQ+mGjGQYsRygLWNW3DdmmjKcaiKpg4OpMoZS5YxmWjORa89kgSODRY4MiCl0oD9Py2C+LUNSQLctI7nWDGYq6Eo0pSvemK44Y3oTzemOl9GfpKQnQU5vopyOGDM6YowZyVBwskDN2XwZZ/PNuFBkynyZgEUTCRSvVhlzpXIZGhcrjVmoMpaAUSiMt3rVXO9TMN9usawwNphxut6C8w1yzrdaMt+jkIDx8rgtc6PiflHxCzCOScCoYKxZzVizLSPNNgw32zDYZEN3vYqeWhU9RxUMHFUxVmfD8SYHJpscGG+0Z7LJmeNtHpzr38PFkf0sjPtwYdSLk72eHO9xZ6LTickuZ070ezDTvYmxVkcG6qyfAKOWsQZHRo85SErjdKOWmXYtJ/vsmB204/SQM1fH9nOjK5orR1KYiY6nQrWd0g2OVGx0o9nKh1G3FGZ2lzCz9xDjuw8ysreYvt3ZNLnH0eoQTY8mnC6FP6M2fszY+zCr9WJGvZ0pqy3MKHdxUuPNCfU+OvWVTNnZM+miYtxTxnyIAxfC7ZmPs+NSspr5FBO+Llfy8IiMH47ZceewHcNhBpyNV3Mt0ZlbUZ7cDfbhfnAe9wKbuBnSzmJoLbdCWlgK6mYpsIvbga1cD2ngSnAN14OOcdu/hTsH2rnu38o1vyZu+Ddww6+ahd0FzG1NZdYllCm7fYwqtzBlu50Lm7dyydubU74RnEzM57uhIb490caZthgaMpWcqt/B2ZpdnKnezslqAYzWHK9w5GS1M9MV9sw1b5FyRcfKVIyVKRktVdBfaE5fgRnduSZ0ZhnRk2NCW7oBralCWTSkJ8eMrizxnQHdOYZ0ZZvQnW1OU7IxVZG6HA7VpcRfhwIfHQp89REKY94+HckAk+O1ntx96zgcakRVlBlVwuwSbczRGGNqxS+J4pSkQEF/gRVd2eb0Fihoy1NSky7nYIKCvDhrsuMcyBRVfzHWUi2gtJIOU5AQJpdc0wIYs59UB2Yl2JMd70BeshM5SfbSZCXbS3WBqXEOpMY5kxjlRFyYE/HhTkQG2hIRYE1UkDVRwWriwm2kEHBhpBF91DlpzhIwlmRuojTbjcoCT2qKNlNT6E5Ftj3lGdZUZllTlaWhIu2/KowL985x8cGyseXSvUUWlxZZvC8ic5Z7ooW6+LfQKCDw6tfivnEZCoWiKK2o715FAsela5IiKUBRZHBff3Rnufb5CTg+9QssPoFGCRgfL3Hv+wcs/fC19HpXfPftspIoVszSmvm7J2vp/6YwSitrcev47R0JMqU19JNVtFAXfx4hb/73lfTC5DGafHVp2fsx9fv1JGDsC9CXVtIiqkVk/NXvWUf51k8pcF1NwaYPJGAU7So5rh8Qo1lDsMW7xKpWk6JZQanrKsZDdejd/Taje19mMfJd7ias5mH6FzwSjQ+Rq1koNWM4/jNaD7zFZPAH3MnQ5VbGWu4VrudqwTqqPF5nJkVFmu1rRGtex8/qNQKU7xBu9z6R2veItnmHcPnLBFi+xAHz33LA4rcEKl8n3HYF4bbvEG79NpE2K4ixXUms7UribFdJsTrpjh+QphX/zndJVLxDhOmrxFi9Q4xqFWGKdwhRvE2o7E38jV/GW7S96DzHlrW/xnPd07hveBZ3nedw0/03nNY9jesXv8L9s3+Wvt+p8yx7dJ9hr86v2afzKyKtXiLG6iUSFK9Q4PgeFc5rOOr+CW17NtDnq0+/ry69BzYw4LOBQTEH1jMeZMBIoAGDfsvAOBNjhVAZT8Yrad77ObXbPqQ/yIDhMGOuZpvxY4kR3yZ+wWPf1Xzj/hqPbV/iD/Zvguca/uC+mh83f8DXbu9y2/kdLu99hQfJq/l94Wd8n/Eu35a8w5+mV/PnW6/z5/u/gltP8eelp/j3paf489f/L3+69xI/fP1P3J3XYbTRiJPNppyr/ZjRxA/oD/6MiUhjzqdpmI62YDraihNxKmaEqhinZCzaiqFIc3pDjCVgHI2UL6+hI+XLa2hR7xdhxXC4FUPhltIzkcEoQFH0QwuDi6gIFAHdImpHBHQLWLxavF1qdBFmF+GMFgqjBIs1fnx91Ed6L+4XxVr6u/ogfqoLkYDxu6YDPG7y5w81cVy+0i0Bo1AYF+7MM3//LBeW5pYVxtsXOP/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JVz+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xJATdUac75BxeciaxQkt8+PWnBlScrJfwXSXgtFmGaNNVow1a5judGFSVM51ODLS7kB/ow29x9T01ioYqFUyXKtkol7DVIsdE81aJpsdOd62ibMDO7kwvIezgzs5PbCV2T4PprudnwCjiwSMJ/o8GG1xpL/Oht6jGobq7RhtcGSk3oHRenvGjlkz2qRkslPJdLeSqXY1F9q3M18VzHx2GjeSarge2sq5kBrOhNUyH9PKlbhuFmN6uBjaxmnfOmb2VTC+s5DeTSl0OSXS7RBPl00IQ1pfJrV7mbHZwnnHLVzx3MWc82YmlXb0mVnRY2rAlIOM2e1y5oJsuJzgzJWcLdyvOcBSkxfz1fbcaHfg8ZiKRyNyHgw4capczuVKNTcPW3E7T8btZHvuxUdzL+aolN14NaKeW6GtEiw+COjmXkAbV/2E8aVSer3lc4w73k1cOdDEVZ9Grvs0cO2AcEwf5rr3QRZ3ZXJxSwwnHA4wrNjCmS1buHJgD5e8/bjgE8aNvGwedZcx3x1DU6GGyapNXDiymYuVmzld48Z0hROz1W7MNW5noXUXdwb9WGjdwek6VybLrRkrVTJxWM74IRkDhSZ0ZutJt42t6bq0puvRJtzROaZ054qbR0P6CozoLzBjoEBGW4YJ1dE6HA4TvwDqUeinS4HvsrqYK5RF743keK0jz3sdh0KEGmnCkQgjKqOMqIk1oT7BjJ4s8YueiuFCBf2inrNYSVuuFbXpVpSnKClJ1pKfaE9WnJbUKBUpkUpShfklQiG9z4i1Ji/ZgZxEO7ITljunc+LtyU0Sz7TkJtuRm+pAZqLdk4gdF5KinYgNtScuzJGYEDtiQ7XEhNoSHWL9CzCmilrBRCfJaZ2b6kJRphtluZ5UF2+npngr1fmbOJJtz5FMG6oEMGaoKE+2oiJNTU6iA22dufx/gFGCxifA+AQKl6Hx5vJq+Qn4CWiUwFG0wUiweGV5NS1yf8UG+Ju7y6D46InCKKmNt3hKUhIf3+euGKEqPhaK4jIw3v/hIfcFNIrnT4Dx53WzUBAFFP7y/G9URvFMKJLSCvrR8hr6Z1AUKqO4hxTAeFPcMD54csP46B7zE/XUe6+jefdHksLY7GdEj5+u1E/csn+5bu7Y3vXSSjrf9T1JYcxxXS2FYwtgFKDlL9Q5y9dItH2bIrfVNHp9xlGP12nb/gYzIR8xF/05s6GfMBHyOU3eq5jJk3Fo79uU73qb+j0rOJ9mStvuN2nd+zodvu+SafcqBe4fkGC3Aj/Zy+yXvYaP/C1CbVcTYbNKiseJEMBo8SL7TV7A2/S3BChfJ9R2BSHW7xCqeVsyxkSq3yFGs4IY65VE2b5Dmssaku1Wk2S9igThtrZ4k3DT14lTrCJGuZJgizcIVLzNAYvX2CMyGQ1eYPOGZ3H+4l/Y9NXTuK9/Dvd1z+H65dO4fPkMzl88g/PnT7N5vXBSvxWErf4AACAASURBVMBekeG48WnCZK8QbPo8oWbPk2nzNpWuH9K49Qs6dq+nx1uH/gO69Hqvp997HUM+6xnYLxzNeowGGTLkr/+LwjgdJeNkggBGUS34KSPhJpJz+mziBpZyvuKb5M/5xu9d7ru+yLf2L/Jn91X8ZdsaftzyPl9vWc1V95WccHibC3te53Hu+9D+Md81PscfRp/nzxd+C7df4C93/om/3H2K/7z1j3D372DpKbj3FP9x7x/4bvETZjs/ZaxmNQ9nPmYodRWDkTpMxco5l6aVYHE6yoqZGDmz8eIWUclQhBl94Sb0hhkjVs9iDS1eJYUxWiiQy6vq4XDLJ8AoVtLLDS59gSZShI5YRQt1UcCiyFwUa+gbpTulVfSdJ40uIkrnYY2fdLv4MzyKSB0xwvwigPGnRn++a/bhcaM/P1XHLK+k755l8dYl6YZx/v4yIC7cnZeytaSV9P2LXL39V4VR3DAKYKz0lFOzxYImL6UEjL0hakZjbBmPsWU6xoHhAA09e6xo9TCh09mI7k0WdLjJaXC2osXTlpbNWprc1LSKnudNFkzssuZabiy3mw6x1F/ND8cqmMnNo7+gjua8ESpSzqLa2cgn2sMo7PI5UdrJ2YMp3DlawIXGXvxC61jjnMz+zQHUe+ygy8mdgZRigoOO4bilHGenNLxVO2jztGPS1ZBRV1NaPJzI1LqR57KdEjsPjjm60+rsyNA2Z47ZmXNQwKLKgDxrY3JVuhRrNlJus5EjtjocsTOgwt6EfJUe2UoD4s3XEy/XIcj4U3wN1xCmWMvBA+aUB5lxKMCAQ34baYozpcznU+rDN9CTYk5Xggk9iWZ0x5vTEmFCXbAhx8LNqI+QcTRSRnm4KaXhRhyONeVwvAkV8UY0JhnRl69kqFjNSLGKkWIlY8UKhgtlDBeYM1FiyeRBSyZLROyNjNECc8aLZNINozC7CFgUd4yjWcaSyjiVY8bpfBmn8iyZzbXkRI4lE+lmdEZuoD/eiPEMOdPZGiay1fTmaujM0dCWbU1LpjXteQ605zjQnqWlPV1NR5qC9mQZrXGmtMaa0JEgozXGgq54OT2JCroTrGiJMKQ92oChNBnTOXJO5VpyKs+csyK4WwCjWElX/g0wVhpwucqAS0eNmT9qxOUGU272KJGAsd2cuVYLrnRruNAs5/gRI07UGnGu3YKFfhWXxmx+AcaZPismO6wYbrJg6JiM0UY1M93uTHe5MdnlyniXC4OtWnoaVPTWKRmoUzJYI2e4Rs5kiy2TLXZMtzlyvN2V033bOD+0i/PDOzk3vJ2TfW5M9zgz1e3CRJcARk9mB7Yw0eHK4DEtfbU2DDc4MHLMkaE6B4br7BhrtGGkUc5oq4zRVnNG6s2ZrnJitsCbs/EJXIus4bvYSe7ljnOvdIpvyk/x7aEzPCo6yf2scW4m9HAxqI5T+8qY2JpN76ZkOl3jabcLYEC7h+OOm7mybSsP9m3lkc9mru2w44SDGcMqHcat9Zj1NGXeT8VinAM3CrbxfWcM342ncGc8krkhLy5Mbuf2WXNundbj6oylVMN4Y8SS7yYs+P2gGd/WWXErbxfX0jJZTKjkcsRRboY2c21fA5e31TC3pZxTngWc3JrH6a35nN9czAW3g5zbVsmFHdVc3FnF/M5KFnaWc3XvYS5uzeS8RzwnHQOZsvPm8v793AzwYsnHlzteviwE7ud+dRI3e+MYrdvMTI0b58qcWKzy5Gy9B7NH3Thbv4VrXQe4NxTM3aFACRwXWrczW+PEWJmCmSNypitkDBcb0Zm1gY6sjbRn6dCRrU97tgHd+Wb0FsjoyTekv9CAgSITBorM6cg04WisDuXhOhwK0aM4QKykhcKoS773Bmny9q0jf/86DgXrUyWAMdyAqkhDagUwxpvQl2XFaIGSkQI5QwWWDBcr6cgRd4yWVKaJnmktRUlasuNsSItSSZMRoyE9Wk1mrDXZ8bYSLOYl2UvgmJfkQF6iPflJ9uQm2pIngDPVjuxkLbmpzmSJ7ucoB2JDtMSEaEmIcCA52omECJHpaE9ilB1JMXakxjtKPdGZSc5kJjmRnexCSbYnVSW7qD24g5oiTyqyHKjMtKU6S0OlUBeTZBLk5iTa096ZK93Bzz+p71tcusrVpUWuCNOLuGG8f0NSC8Ua+qq4Q/zbFfMTcBQwKd0tSreL16Q/I9RFCRif/Mwva+mHt3lq6bsHEhAKKFx+/4C73y5x77sH3P/+6yfz4Bfjyt8aXf7rmlr8maVl88uTdfTP4PgzLApQFBApAaNoj3l4kwcPFpZNL4/ucXG8nlqvr2jatYa6fTo0+xrS66/3CzA2e+vQsG8DVTu/pFg0qLiulhpURDh2ntsaomzfwtfyefwsniNK/TIZTu9QuGkl+Q6vU2T/KmLVfWzrezTu+IhDbqvIc36TGv91JLu8RuqmNyjasZqyHavJsnuRVPVzZGpfJsH2LSkCJ1jxBr6Wr+Nt8Tr7zF8nSLWSMPU7hFq9QrjVS/iZ/hYvg3/Dy+h5/ORvEKB+G3/lm4Sq3yHR4UOilSuIlr1FhOUbRNq8Tbrbx8RpVxGrWUGcagUxsjeJMn6dbM0a0qzeJc70TQ5Yvom31Zt4CWg0fYXNOs/hvvYZPNf+Bvcvnsbj82dw++xpnL98Hvsvf4v1ml+zVecVduu9jLfBy3ht/A0hpi8TKXuFAP2nSVO+SrXzKlq3fUrnri/p9VrHoADGfesYkIBxHQP7v2AscCOjQkEMEEqjIZMR5kyEmzGboKLF60tqt62Rml+6/TYyHLKG84nvcyX2Q5ZCPuB3gZ/w/a7VPHB7m+tOr3Jr23ssbF9Fq/Jpyixf4MyB9/np0EcwvRJuPMOf7/wd3PhHuC7UxV/z+wf/wJ+vPwvXn4ab/wfuPMVfbvyKnxZXcHn4C/rKPuG7ixsYyv2c3lhTRoRRJVmEbMuZiJRJKqgAWxEF1BdiQH+kCcNxlswkaZkURpcnd4xCVRQjPguVcSDUgqEwSyl7scffiG4/Q6nNRaiLojtaOKOF2UXU/90+tEcaEdQt3NFCZfx5Lf2zU/rxE1h8XBfI7+pD+V1jgLSS/rbBlx8qo7h6vU/6j/3K7eXwbqEwihW0ML0s3p2TbhjF559vGH9eSbfnhkkr6bptljTstaLDX8VQpJbjyS5MxTswHGpDzz45bdssaPUwo3eTKZ2uFjRvUlLnrqV2mzvVWz2o3uxO3WZX6dm43w4Wy9JYbMznVnsB/9FYxLedNcxW1zFY0kdv1jn8Iyb4Sl2G3DaPvuJ6rncf5E5NCj+2tzNROsaOXdkUxWUwnp7EgL8Po3kV7PWpxcSuEK1DNkFOoXTt2sqEh4whF1OanDVUu22m3tWTNtcd9LnvZmaPN7PeO6m3NqPYUodCYXixNiNXbUChWodDtnoc0hpQpNGRVMcshS6pcj0S5XokqPTw1f+QfXrvEar4ivw9RpQHmnHY35AS769oijGmPlyHtjhDepLM6Io3pS/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qlHGhxZzLnSrJ9DJ71ExSGE+3mHKuU8bcoJKLYxrphnGqy5yxNgtG/gYYxc3hZOcyLI51OTPYakd3vZKeOiX9QmWskTN4dBkYp1qfAGObM2f6t7Ew5sWFkV2cHd7KTI8rx3tdmOwR48ap4e3MDm5jutuDkWYn+upsGW50YviYE4N1AhrtGWuwke4ox9osGWkxY/SYBcerHDmes5PJkABOeqVzzecY1+KbuJfXwzfFw/xwaIr/qD7Nf9ae5Q8VMzwqGOB6chOng8sY25fH0O50OpwOMOTowcLOTXwT4MpPIXb8EKLmUZCS697mXNxtwhVvBZf9rLgcrmIhScudCi84W8YfL1Vwdy6HM7PhTM0eYG7OkLnzH3P+3AZmJtZx/Zw+385t4I/ndeG0mu86trFYFsS5lDROBRQx53OEi9srOe9WzqxTEVNOWRx3z2LGPZtTbnmcdi7gpFsppzwOccbjMKc9yjjlVsIZt3xmHJOYsgtn3MaPCe1+Zjy3cNPfi8f+fny9aw/XDuzgavp+brWEc6p5D+catnClxp1rtR6cb/TkTJ07F5t2cqsvgPsj4dwdDOJsvSdzzZs5U+/MaKklJyotOV5hzkiJAb15G+nM3kBfkSF9RUZ0C0XxoAWDIruxyIDego0MFOkzUGRMZ7Yx9Yn6HInUpSxEl5JAfUoCjSjyNaBovw4lvsIlvY4C77VUhBhQG21GdaShZFSrjxOmGRP6s6wYK1AwVihnrFjOWImS7jxLGjIsqEwRKqM1hQkasmLUEiwKUJQmStQF2iBAMT/ZnqI0J4rSnClMdSQ/SUtBkh0FKVoK0+woSrcnL0UojY5ki5rAWCcSwuyID7cjJdaZ9ARXkmMcSY5xIiVW5Do6SDWDUi91kitpCU6kJziTn+5BecEOjpbs4GihJ+WZ9hIwHs3ULP9bEy0oT1aSm+hAZ1c+V5bOS7E3Avyu3b/G9ftXuXb/6t+soQUsLt8iSjXPkmIoPv91ltfUP//cLUlZFKtoaSUt1tI/z6M7T4Dx8X3uPX4CjEJpfAKMS98vQ6N4/e8wKH3+mzW1+PyzG1q8irX1/e/vs/S9+LuXbyCFuijBo1AY/wdgFApj3b51NO36kBqvDTT6GNDrr0unn760jm702kD93vVU7vxScknnOL9Llsg6dH6X3E0fEqV9hUDlc/hbPUOM9lVSnN4mw3mVlIWYbvMOpW4fU+DwPvmOH5Ju+y45Lh+S6vwecY5vE6Z9lTzvrwi1eZUw1atSJE28tbhBXEGYgD+r1/Eye5ldxi+y1+Rl/OVvEmGzgnDFa4QrXibQ4hW8DX/LXsPn8bF8nQOiG1r2umRiiZSvINrsLRJM3yLZ8h0SVG+TaLOSRK2I11lNgnolyfKVFFt/wrS/A0NbZZQZvUuMfBWhVivxNX6NvRtfYM+GF/D85F/Z/sVv2P7Fc2z9/Dd4fvxrbNc8g+1nL6D9+Dm2rn+ZLZ8/w4GNz7P/y18Rb/YiYTr/RNC6/0Oc/t9Tpf0t3Ts+oH/v5wzuW8uorw4jvjoM+21k0Gctvd6fMeS/lrEgQ+mWUdwwCmAcCzVhNlGFML1Ub36foTBjqWP6RIohCwV6nIn9hFuJG3gYp8u9oC/4NkKXh9H6nPH+kCsxepyOM8H1g6eYDFvPg4qP+c/Tr/Hdnaf44/dPSVDIlX+Ba8/y3dI/Sitpbv4dXPt7uPkU3HiKHxf/idmOdyiP+YrZrvX0FOnTk6ZiJNWRqQwXRmKUjEaK4G1zJqLMGAjWZzDShLEkOWOJCqYTbKR19GCojKEwmQSIwgQj3NHiWa9QFMMtGY2QMxBsLoGj5JSOF60wtogYHbGOFq7ou+VeCHVR9EaLVhcBjeJ2UXRHi9X0zyYYcdf4uC5AAsafGvz5psGbR/UH+L4i4n8NjD/fMArTi1AYl00vCmq2WVC301y6YewJVjEe68BEnAO9fgrad1nQ5GFKq4e5pDB2uFlxzN2W+t3bKd/tTfqm7WS676ZwmzclW3fRGhDEycPFnG4oZa4uh7+0lvKo6zBzzVX05x5hJK6XtIg+DM1S8Npbzs2JE3xzspGvmzP5Y3MVf2id4GLjOLcnhrk50MSp8oM0JxaydV81xvalWNsXEuCaQo9/GH1b7GjfpKLBw4WmLbvpdPFkbPN+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mmkjnlRKGasWJr+vOtac1QUpeioD7dlro0G5oy7WjPtqM725ruDAWd6SraU1TL/dFiIxBtSatIN4iR0RppRH+SOdP5amaLrJnNU3Ai15zZfGPOlRqzcMSYhUoDFir1WKjSZaFKR3q9WLm8khbAuNBsyrUeOZe7rSRglFbSx8QNoxVnGs2llfR8v0pySc+NaZjtt2Ky04yxVgtpJT3SZMVos5qhZhvGOh0Y7rBnoE1LX7MNXcdUdNep6KtVMVCrYqhWzXiTDVOt9hxvd2K6zYWzAzu4OLqX0/3bJGf0iV4BjM5MdLsw2evOmdGdnBzczkSnG4ONDvTW2THc4MJIowtDDc4MH3NkokHLdLsd4+1KRlstmGyRM15lzamybfQFuXNYqaHFZjejDn6c2xbLpf0ZXAnM5+v0ev5YOQxts/ypY5bfdcxyv2GMW6W93M5s5m5yCbdCffkm1IXvAk35KUSHH8N0eBiiz71QM26GyVhKsOZOspobaWruHnTn6qGdLHXG8v3pEh5eKmXhQgqnL0SwsGDFxbkvOHd+LTMnPmVx7ivuX/yCHy6s40/nLPnLmd18NxLC7ZpMbmbXMxdYzuV9Ndz0auTWvkYu7ixn3ks8O8J171pu7K3jmnc9V7zqubSrlvnt1VzcdoSz7kUcd0hh3CacQdUBOs230GZlzbDWhtu7d/N7f3+ue23mfIg753K3c7HBi6ttu7ndtp0rDW5cbPHkXIMH8y07udHry52BYK527udUjRtn6l04cVTE7Mg5VSXneLk546VGjJYaMVhswHiFBaPlFvSXmjBw2IyRIzL6D+rTV7iegRJdqae6t8CElnSxYtblYOAGSgL1OBhkSIm/AQd9dCn10aVw3zqK96+jKsyI+hgzjkYacDRSj/pYQ5oSTenPsGCiQMF0iYqpg0rGS8Q9oyXNGeZUJ1tQmaahOFFFTqySjKjlSY9SkBphRWaMSgLD4lRHilIcKEp1oDjNkcIUO4rT7ClJd+BgpgMHsxwpSnegIM2RgjRX8lLcSI4SwGgrgWJavIv0mhhlT1K0gwSNopM6O8WNjERX0sUkbSIzaROHC3ZSW7qH2uKtHBHAmG7N0Qw1VQJuE8wpjjKVQsY7O3K5dn+OxYc3ufrgJtf/F8AojCt/qxiK9z/fNUoQKZlblm8Xl8tcfq5zXi52eWpJwKIAxG+XEO9//ixe7z9+II30/PsnQCi5oJcQ7mexnpZuGqX3/xUYBSw++OEBD34U0ClW3XclZVEYXgQ0/k/AeHGsjurdn9O460OO7t1AnddGKfevw1ePRq/1HNuzTnJJH9nxBYeEO9pjjdTTnGr3Ntku75PsvIoI69fwMXuWsP/L2HtHZX2va/r5zfzWzJxz5sye03dJMdHERI2m2Bvtpffei0hTEEQQ6b0oHem99w4qTYp0EOwKoqIgUm1pOzm7nGvW54tm79lnZs3541nf931BllkriZf389z3rfsbIo0/JN5iM0mWWzhn+DEJpp9y3vJzzltu57zFDumZbLONKMtNBFlsIOb4dsIctuJjtIHTWu8Tov+JtE4OMdiEr/YGPFV/javCP0tzWv09gvU3SiaYAM1f4acuchB/g7vir/BUe0+CSg+lX+Ov9iGhyhuIVvyQNPUtlBrvJE9vC6k6H5Okt36/GKO+gXjlD6nR38WMuxnPjpnz2EaPcTdjmszlSVPYTMiX/0TAV//CqS/+Acct/x2H7b/Acec/Yvvl/8Tii7/D9PP/gdXnf8uxL3+B186/xf/r/0rIl+8Qu+//I0f1r2myepcS7b+mwfwf6HD4kC6XT+lx+4IB7/0M+Byk3/cQPT776Tq9m16/fVzxk2fAX4nBQBkjYWpSrM5bYCy12yyto0XH9HC0IsPR++n23U6n+yf0uH3CqNcOxry/4Hb4IcaC93L9nAL9scocUf4rfHX/iqrgX/Bi8mO+n/tP/H75HXj8X+HhP8DsP/DD0//Mv4o19Pw7MPufYPYd/m3uHb6Z+TtGWj4n7vRW7o3acuvyKTqyjnAx1oz2cya0h2owEK3NQIRQChVoP7OfnjAZ/Wc16IlUl2J0hLGlRyiJwRqSuihc0QIeL/urSE/JBPPmdlGEdIsRsTpiHS0idITRRaiLi6UnJWicL3TlqVhLV3r9HKfzoubM+nr6jVta3DD+UBvAt7XerNacYKXKg1dFQf9xYBQ3jE9nuLk2tR6rkx5MhYMO1U5iJa3NJR9dOv316A01ZDDClHYvbZqclGk+qkajjRp1hgeoM1ejxMqYDFsHEp198TX3JMAugKAjAYTa+ZLiHk5VQjFDde1MVpTzsiKfxbYCpi4VcLOihLGgHHqyu4j2yiMvtpKVkSt831vP8/oMntdn81NvC9/0NDPXWc71xnzGaqqoDM3E41QFMsMM1HVSOWmTTtfZQnqCI6g/6UX20ZNkWJ2i72QUsyGZPI/OZzEskceBIXTZ25CtrUKCtgoxWsok6qmQoHmQBI19xBoocFZPjjCN/YRpHiRSV54gzX1EG8sRY3qIMINdhBvu5KzVLjJcD1NwSo4Cz720RqvSGqVIS4Qcl6JkXIpQpjNai9ZIDUr95Sj0Fa5qBYrD1Kk4p0dRlBZ5Ivw3Sp2yKFWKw+SpjJanUUR0pGvTLYAxT5++fH36C/QZLNJnqEiPoUIdhn+GRXVJZexPV+WK6MhNUWI4U53RNyrjaKoKN7I1mBSfnZcxnKLEYLISVxIU6IjZT1+iIqMZGoxmaTGcq0tPhjbNiRpUnVOnKl6P2mQj6pMMaUzQpTlOQ3KAX4jX5mKiIRfi9GmI0KQ+VJ3mcAGMalwIl9GXIDIY16N4rqXrSDeUkxnK3MqTMVWixH2xgi4/zP2Kg9yvOMB0xUHulclLK+m7VfLcqVPgUYcmjzqF8UVj/YZRAkYtbjWrM3NZj/lhc+auWnB/2JhrPVqMtqsz2KrOuulFh6EWA3qb9OhrNeBysx7tDbq0N+rTVqdHe40eXdX69FQbIuUnNhoz3GzGaIsloyLIu8tZumGc7HRkvP0I17odmOw5wkinLcNd9ly7coyr3U4MXLChu96MrlpTehss6W+y5UqDDVfqLBlpMGP8ghki1kdAo8iGvNoqnL1WTGQeof20IZmae8jbdYjczw+T95US5fKG1OkeocHUVfp39k5cMU/yWlmp6uN1xSjf5fVz90wMg5aarJ7R4Du/3fwYuJ1vA3bwMvgQL6P1+ddcZ37XdJQXpca8qrTgpxZXVipdWag8zWy1P/fr/XjQ7sez8VBWbh3l2W095u9q8/CWjMV7Kry4pcLLURVeX9FjtdOSF30n+MNwAXSMMRNRxg0R5u1UxmP3eubEneLpGh561zB7qp7H7nUSOD5yr+aBWzUzx6uYOVbJ3aMF3DqSzlWraAZN/Bg0PkWnvi3jdo7MeXrx0t+HZ76uPAx2ZCrOkfuFx1i4dJKFy67ca7LkdqMldxrtpJvFmQsnmG4+wViJFTMXjvHgkiMTVfoMl6pxrUyTsUJVhgtkjBSrMFSswki5GkPlqvSVyOgrlTFYrcZAmQJXCg/Rl3+Y3jxFurJktKYoURUlR2HAAfL8xH+nihT4KZHvfZgcz33keu2n6MxBKkMUqYlQpipMgapQOQkYm2NV6U4ScVY6jAlgzNWSzkU6UpVpSlamMk6Zghg1cmM0SY/SITlcV1Iaz0fqIyYtxpCsWAGGFhIsCmjMEdAYZ0xegin5SabkJZuQm2QiQWNGvCkZ8RZkxtuSEm1FfKQ5CdFCYbQkPmpdXYyNEMAoFEVrzscdISPJkYxkJ1ISjpIcZ0dRpiu1hR7U5rlQnGBMwVktSmK1KDmrSlGUjPwodVKjTWhvy2B26a5kYHm0/EQCxifLjySVUbxfN7u8VQ7/wsQiwPHtSKvnt8ri+vdJhS6iyvnPRlREv7P0cpnFF0vSiNdLAh5fLLEsAaN4vw6UklIoVMQ3kLiuHq6riNLrv1QYv1li+dtlCRbfqpPCOPP2rvH/BIx3B2ooF8B4bBsVbvuocttHo+vXCGCsP7GXWtc9Ug5jmctO8o/uIMt2G+KGMd5koxTcnWC1gxC9j/GS/ZJgnY+IMt5MnMUW4i23EG/xKedMN5Fsu5VUuy9Is/mKFIttJFh+SoTFBsLsNxHguIloz514W2zklN4GAvQ/JtRgIyH6G/HT/oBTKr/CVf4fJBXxjOZ7BOpuwF/rNwRq/UZyNnurfoCnynu4K7+Lm+KvOCV7j2C1jZzT+JQLx7UY8jJjOtieW16G1JnuJM/gc9L1t1Bg/jUVxjtp1fiap3YG/NbGlFda6qw4WvLsuA3DhjKK926mVmc/tZYywg5v5MiWv8Hmi19gtuNvMfnsv2K99b9xdOt/wXfPLwjf/dfkq/0zxcr/nR7r9xiyf5dpry08Dd/Dw8i93PDdwcCJT+k5voVe96+44r2Pfr9D9JzZT6fPbjp9d9MjQrt9FRgKUmY0XF0CRmF6WY/V+USK1ekPUaE/VJHBcHnafb6m0W0LzW5baPXYRvvpr+gJ2kuj51YavbZRG7iLU/YfEBu0k3N+v+Bu98f8fkZA4l/B7C/5w5MN/H7ul/zxsYDFf+F3j/+ef3vwC7j3S34381f8MKXI5EVTEoP2cKXNkYU7Nby608hcdxz3mwK5WXiM/lg9BqM16PQ/SFfAIfoilOmLUqMnUo2xs0aSK1qsnrsD1CTHtLhlL8YgrQAAIABJREFUFM5p6bNANUllFLeLwuzSE7DeKy1gUWQuioDup0VuEiAKVXGx1EMyvszlH2etyltSF6UMxhofqelFKI1SHuMb08vrGi+Wq1xZqjjBy8JAHs3+x1bSD5/e59FbYFyd4FJGMJWO68DYfFKHNl99OgP06Q0xpC/EUALG1mMaXBTVgbYa1OgfoMRQiXxrc5LsXAmwOYOJzAlLXR+O20Tj7RhLkFsinvbxRHvlUHsun7vJqUw3ZjF9OZeZhhy+ySllpbWH3txqLmbkca+xiJ/qq/imtoC1zgJeXSvlVV8Gy13ZLA61MFrfRHlIHg72KWibZmBtX02ARwNZXpkUnIomwTkAf0tfoqwj6Q+r5FlcHa9iilkISmA+OJIB12MUmxiQpK9FlLYaURqKxGoc5pz6fgLEaBwgUPMgARoHCdQ8gJ/6LoJ19xBlsp9wo51Em+2SgDHZYS+57gfJP7mbhjB5miPkJGC8EC4yCpXpjNSiKVyNEmFu8ZcnJ0CBgjA1SmP0KI7WoTBcjbIoDSqi1KmIkFEbp0xtvPiDRo2ObF268/TpzdfnSoE+A4UCGvUYEL26P6+k1+8ZBzPXA7tFh7RwSgtgHDgvYzRNhWtZalzNVJVCwAeSFRhMUZJCwXuT5OkXweBZ6ozlaDEmzDXZOlw6r0VtvCY1ifrUJBtRm6BPY4IOLXHqUih5Q4waDWd1aIjWpiZUjbpQdZrC1LgYqS65pgdTdBnPMOBqui6T6TpMZmhyLUuVm3kybhcJg4s8U+WHmKo4wFTFful5t1SOO6WHuVV+iLv1isz36PGkW4/pi0Jl1OB6raqUwzh9SZfZK8YsjFrydNKK2avm3B00WM9hvKzPtW4TbvVacrvPluF2Y3qadeho1KatQZvOZgPa6vRpr9Gns9qQnhoT+mvNGW42Z7DBhKFGc0abbZhoc+RapwtX2x0Zb7Nn8rIDwuQy0mHLyGUHJvpcGOt2YvCSHb3NVnTXW9ArYnma7ehvtJWAcazBgtFmAYzGDLUZMNJpyNglQ642GHOtzIzxdCPa/ZVoMNci97A8cdu/JmbLV8Tu2E/sF/Ik79Yi67AFxarO1Bud4YJVDJcsYxg6epqZExa8PKPEjwHb+SlgE9/4fcbzwEO8iDLhp4ITrLUa8kOXBT+2W/N9ky3f17vyvMSd56U+vKry57smP35o8+FFjytLA0dYuWrJ0nVD1q4ZstSnw3KbAa/a7XjV4ciPw57822gWa5VN3AzK5uaJPO46l3LHoZRpt0rueZRzz6OSByfrmXVvYNajgln3Kh6dqOaBAEaXCmbdKqU7xrtOyUzYhDJicZpB8xOM2brx8JQPiwGnWQz2YDn6JE9ij3E/9ShLFz151u/Owx4Hpi/YcK/ZlukWR+41OXOr1pHONG3uNR1l+sIRRso0GShS4mqROmMFqgzlyRguVGa0VI2xSjVGBSRWyuirUGSwRpnhKkWGSuXoL5KjL1+B7hxlLp6XUR0jT5kwoPnLkeenSFGAMoU+chT6HCb/9AEKzxyQgLE6TImacEVqwhWoE39BjFOlN1ldAsZRYVLLVKcvTZm2ZEWaEpWojJNRGKNC/jktss/qkRqlT1q0AenRBtIz85wxOXGm5CaYSbMOi6bkxhuTn2hCfrIJecnG5CQakp1oTEaciXTnmBZrSepZKxKkWkEzzoWbSBMbYSqpi4nR67CYnuhA9vljZKW6kprkzPmEo+SnH6Myz42aHGcJGHOj1CmOUackRoWiSCVJYUyJMKLtUjqzS3ekGJyHb4Fx6f8BjG/Xy3/+fOOEfruGFrD45OWzN3XRf64wLvLO4otF3o6AxbcjgHEdHte//tYdvfRn62YBim9Hck6/yWb831bSb0BSfCbm7V3jEyliZ44VQcTPl5l/vsDdgWoqXPdSf2w75W57JGhsPLGXC95ykju66vguKo/vQiiMeUd3kG69hVSrzxB9zbFGHxFrtp0g7U14y35NiM5GIg0/Icb0U86ZbybRZgtnzT4iwXozKXafc95mB+lHvuCc6UdEmn9AsNX7nLZ8lxT/g/jZbcZD7138jUTO4iZC9TcRoL0Bb7Xf4CH7pQSMPhrv4ytuFTXew0/jfc6obsBHTZhUPsRN9i6eSu8TpraZJLVtlOntYyHGi7WzPryMcOe7IAcenTTiqpMqF4x20mG6lwk7ZcbV9/DCRIcftbX4Vk6Bf7U25bWlAU/01bipo8ismyWTHhYUGR/A6fNfYLrtbzD+4n9g+tn/j93mdzix5R0abbZTKP+3jFh/wg2bTax67+aZxxaWvD7jVehXvDi3h0cB27hxajMj7pvpdfuM3lNf0u8nml9E28tOLnh9JdUz9vkeZihYxniEiNWRMR6lKbmki20/pjtAgf5QZXqDxCjRcuprqo/voNptCw1eX9LovY/qk1spcP6ESs/tlPh9QYD3J8TGHcbX69fUpG/gX29/DQ//O3+c/YifHn/Jj48284eZd2DJgJ8eaPDj7QP8OKHOt9Ma/P5xPAtXc4gNUaOw3IkXT4dgdQIWLsFsIzfLTzGcYklHsIx230P0hihyJUKVXjGRGlyNNZaAUaiJYv3c5a/MYISOpCx2nFHiorccF73k6DitKK2jxe2iUBcFLIquaKEsilW0gEYBjGLEelrM8yoR1n1GWksL84tYUYt6QPFacklXB/Ki2ouliuMslp1gqcCf2UddTC/eZkZ0RS9McXf5BneX73J/UQR33+GuyGFcvsujp9OSwnjr+RT3Vq/SlhFMtZMO9cfUaDmlR5ufMV3BpvRHiPpDC3r99On10qftuBYNtsrU6O+m1FyLjKMuhDoEcswmAhPdM6gcdsZUxwcvl2SCvQvwdMjGRi2QQHN/ukPjuV2dzePuAp53FcHFOhjs5lF9FUNZyUxmnuVVfiHLpQUsXy5leaKAR/VBPK49y2J3PSNVDeT5Z2BjHYuidixGViX4ebcT7JiJj/VZHIwjMNKOxMs2h7aYdh4ld/I8toaV8GSeRUTQ7+FOhf1R0iytSbM0I1ZPmThDRWIM5Tkl28kp5V2c0TqIl9peTqnu4rTGbnw0viJEbydhel8Qa7aLFPuDpDrsI+/EQQo89lIbeJjG0MO0hMvTGqbIpQhVOqK0qQ9RpdBP3EUdJidAkbxQNYoidSiO1qUkSouySA2qxNr6nCYNSerUJajQmKRKe6bOzyrjlXx9BgoMGBTQWKjLUO76Ono4V4vRPG1Gc7Sk/MXBVBWGUlUZy9Bg+LwqY+lqTGSqMZahuq4sJirQn6wkZTRK35sm4FKDqzk6TOTpMiruJjP0aE3RpSnFiLpEA+ridNbvF88qcyFGgYYoGTWRKlSHqVAVqirFA9UGq0i90pfjdBhJM2Ai21C6YZwQq+ksba7nqnEzX4lbhXLcKzvMvTKhKh548zzIdIk8t4sOcrN4P/dqFVjo1mO+W597rSJaR8b1WmVmLugz22nI034T5kfMeDJhweNrltwfM+G2iNfpMeDOgDnTo0eYGXfkarcZvS06dDZp09Goy+VmIzrqjWgXUTjVhnTXmHCl3oLhVguuNBjTL6J1WqwZuXiE0Uv2jLUf5WqnA9d6HJnotme4w47hTnvGe5wY6XRk8JI9V1rs6Gm0ltTFweYjEjD21Vow0mjBcJMZIxdNGe0wYazTiGudpkw2GzJersP1YgNuiBadc04M+TrR7mJNhb4uBYra5OzXJfULbZI/0yZliyFZX1qRf9CdRsMIbnpEsBrkyreBmvwUuIffhXzNS/+veRWtzvMEc2bidJjrVOIPN0z45rI6z8qV+KnRkd9WePHb8iB+rAjip1ovft/kwstLrix2O7I8as3yhAErA7qsXtDjhxZ76DgDw6H88U4Ur4azuJdXxY3QfO6653PfoYApu3xu2ucy6ZzL5PEC7pyo4IFHLY9OCGCskcwxD0/U88CtlseeQo2sYvaU6LU+z22XSK4d9eGWsydTHh488TvJUugpVqK9WIz35NH5Yyw2n+JpnzsLw27Mddnz8KItjy448LDViZlmZzpTVJkoM+FalTEDhWr0F8gYLVBjJF+FgVwlBvNljJapMSqAsUaVwSoBjHJcqZRnqEqBoQp5+kvk6CtUoCdfmfYMZRriFKiJUaIo6DCFAcLUokyp/yGqQhUpOrOf/NN7qApRoDpMkTrxl7sIReoiFWmNU6XvvLoUjD+cqUl/mgqXU5RoT5bRkiijOlZG+TlVymI1KTirQ1a0LlkxumTH6JEZrUvOOQPy4ozJjTUiXyiKCabr6mKiKQXJZuQnC/XRmMw4Q9JjjciMNyMjzgIJGM9Zc/6cFQlR5n+CxWgL4qMtSY61lZTF7GRnclOOkZVyjNREJ9ISHchJWe+Ulm4YE43IjVSnKFqdkig1iiKUKQhXJj3SiA4BjIu3pfzEdWB8LKmMsyJse2VeylwUKqMwvDxam5NyFH++R/wLYHwijC5rwoi8ILX6zYtCl7+cF89459nzBZ69WGDxxTOWXj5j+dUiKyI65+Uii6KxReQvPl//+tvvEdC4/EqssNef4vW/m9dLrLxeZvWbFekpfqb0a14uSj97/uUcc8+fsLq4xOzzFeZezHKrv5IiZ3nqXHdR7rmbMo/9NLgr0npGSVpPV7juofz4bsqO7yX36Bdk2W0nzXobKZafkWCymWijjYTpb8BP/V8I1nmPCMMPiTT6iBjTT4i32kKM6cfEWnxKgs1Wkmy3kmS3jbPmHxNjupFos40EGbxHosuXxDhuw13vn/Ex+UBaSwfpbMJPcwPequ/hq/kRHkq/4bTGR/jrbOaM5iecVt+En+omvJU+xFtrMy6y9wlR38oFRz1uuVhx20iPFQd7CPYHXw/+eNyC72x0+M5ak5cmSjxT38Oiyi6eqx7gW1U5Xsof5PmhA/xgJOMbncOsquzjubYiq1Y6zBwzpkjrayw3/GeMt/wNOp/9FSYb38F50zskHPxv3HH/klHdv2fR5mO+tf+cl9bbWLTcxJrTZyw5f8BLr3dZ8X6f5cDNLEZ+xUzETgZ9ttDjs51u3510+OzigudOOrx3ctlnD1cCDjEaoSzF14xEqlLhsJkCqw1cCZXRFSBHu68KF3xkVLh+RtXxPVS6b6b65A5qPJTId/qInKPbqPDYSXHAF4SGf0Zk6DbcrD6kLE6f+VFr1h69ww+PNvB6UolvJrV5ee9vYDWanx7l8PvpLP54N5/nyxf56dVNVu+PER3sgl+BC0uLtfCqjx8XB2BtkBdjBdwuPU1bkBZdAeKGUYmeQBk9wSr0hqgyEq1HT5CqFNEkguAvBygzHKVLd6CKpGA3n9wv3cpKLTchWlKf9O1kK8nkIqDwLTAKaBSw+KxYKIwCIkXLi2h48ZWeaxWnWa04zVKpgMbTfFsXyHcVwSxVebFY7sZioRtT+aeZe3iZe4u3ufP0Pg+e3OX2ynXurtzlweIUsyLAe+0WM6t3mVu8z/ziA+68mGZ6ZZyOzGDqXLRoOq5A8yldLgRY0hZsS2+4HbNZnkzH23Mr2oLRIEPq7A/SbPw5ORZaBB71xtQmDlOXQjw883G1CsLDyIPTln4EuJ4n4EgyMfbJFHinM5pVyXx9Ld90VPO73ip+11fF7wcbWW4t4WllDmsFmdxLS2UiNZXp0kLmqvO4lxHGvYxwHpTnMpRfTGZwMoaW55A3TOGgVjLysrPYG6WjfDAaVa0S9Gw7sXdoJcatkIG4bp6ldrMUEc1anD9jYf4UHvckydaNFh8vLgW5UOBrSpCdPF5KOziluhNPjb24qe/GVX03Hpp7OK25i3A90fSyi2Sj3eQePUzhcXlK3eWp9JKnzk+JugAF6gJFlI4IsFaXKvMawtUoDlAk5/Rh8gNk5ASokB2oRkG4NmUxuhRHaFARo0V9gi41cTJazmtyIU2btgxdLmfr05ttQH+uIcP5xowWmDBaaMxIvi6j+dqM5eswLiZXl/FsbcYzhOtZnYk0La5l6DKRoc3VLE1GUtW5kqBIT6wCvXFKDCSqMHxek5HzWoyl6TKZbcT1XH3GsnQZyjKkO92IjlQTLibqczFOm854TbpiVeiOUeBCjBx1EYeoCZOnIkiJiiBlKoNUEP+c3Yn6jAp1MUuXq5m6XMsx4lqODjfy1bhdpIRQEsXd4lTZAabL5JguU+ResQIPRD1gwWHuFR7gQbUCy116zHdqc6teges1ctyqF7eNmsy167MyYMqzcXMeXzfn4XVTHk6a8GDUiDs92twdNObOqAW3x6yZ6DVnsteKiW4bKVqnv0UogeZ0VAtg1OdynRE9DSb0tZjS/yZ6RzyHO2wY7bJjvPsIE71HmexzZOzyEYY6bBjpegOMHY4MtznR3+JAX4MI8XZisNmevgZreuvNGWg1lzIbx9rNmegwZ7LNlFuXLLhRb8y1ciNuFJtws9CMW6nm3E2043HSKRbiInjoe5YJh0gGLKPot46n0yqWy/YJDLsXcPNMBQ/8E1kJPc1P0U78IdqSf40y5XW0MS/TzXhZZs5CvSZLtw/y7Z19fD+yhxet+1gt1+Gl9P+MSBYrglhpdOO7y5asXrFlftScJze1eXxLnoXufbysUoAWFxhLg9t5zN9K5uZwJbcbrjIWWsm8ZxnPHQtYtMngrk0SI0eT6HdMYvRYGlMeRcyfbOSJRzOzJ1t55HWRR94XeeJ/iScBzcz6VjB9Kos7JxK56+rDDQc7plyPMu99jKXAU6xE+fEswZ/FwhAWm/yZ7/Bkqd+NlZ4jPGu35tklW5622PC09QjXC3S5VWbM1WJ9Rop0GSnRY6RAnf5sJfqyFCRgHClVY7hchcFyZYarVRiuUWGoRsZwrRJDNYr0V8jTUyJHb5GM7jxlLqYqUH/uEGXBe6gI2U9d5GEaz+6j6dwhKoN3Uxm8n9owBRoiVaSpDpWnNlyBjiRtBkS7UpYaQunvS1OlI0mZjmRV2lM0JAWyLkaGMMiURIp1ryr5MeoUnluP3CmK1yMvVofcszoUJhhRlGRCfoIxWXGG6zeMCeZkx5uTGWdOZrwVGXFWpMdZk5FgR1aSA2lCSYyyJCHCnPgoc+Kl3mkrkuNtSU+wJzvRgbxER+mZnniErGQ7MhPWQbQ0zZTiRD3yYjTIi1AjP0yd/BBxHqNEdqQBXRdSmVu6zcMVAYjrK+hHK/M8WFtg+sUSD9bmebgq3NLC/TwrvZ6VwHGex8//NE/EmeDKU56uLrCwJnjvTyLiWzFRPJ+9kBTGZz/DooDEtxD4fwJGAZRvvy7gb0XcKb4Wt45/AkwJHN/Aovja2+/5S2B8+mqepy/neb68ypOXazx99YTbg1UUOctR7fwlpSd3SsBY5yYqAhWpO3lQckcXOnxB6bE95Dl8SabtdrKO7CDVehuJZp8Spvs+wTrvEqT9Lv4avyTKeCOheh8QabRRAkbxPtrkY+Ktt5B85HMJGM+ZfyzBYpQARqP38Td5n+STe/Cz2cgp43elvugA7Y2cUf+Ak0oia/F9Tij+Ci/VD/DR3IiX2od4qn6Iu+zXuCr/EjetDzih9SGnFTbQeESd5RAPfvR1Z8XRgmUHU350MucHLRnfaSjwQraHVyq7eKH8Ba9k2/lGtoO1Q1tYO7CF54e28ezwdtbkvuIbxX18qyLHt0bqPDLXoEZuKyGf/U+OffhfcPvsfxC7859pMdhKv/NX9Ni/x5TrJhYcNvKjw1a+t/yYRYv3WXXfzJL3x7wK+Iwfonfy03kFXp1X5Em8HI/Pq9N35iu6fXdx2W8fHaf30uWzh16//fQHyTEaqcxQmIyhcGUqHT+l9MgndPnL0+kvxyVfOZpPH6TMZStVbtsod/2cMtcdFLtsJ9d+K7kOn1Dkupmck9uJPCNHwMlfEHpsE0VhqjQm7+L8mXfordnEUIsyjYWqXJ/cz7VbQQz0BXGl2QOe1fDbHy7Djzd4NdPL+UgnosuP8XyxCtba+fFxG9/dqeW314qYrfWn1U9ZgsIOHzm6AwQwqjIUpfMzHHb4rjcHCWAcCNeiN1hNcuG3eB6Q4FEAo2h4ET3R9zPs19fOBevAuFjiIamMktJY6MbjXPG5uwSGa5XC8HKGlXJvFks8pRGffVsfJAHjYtUpFkqPs5B/nHu5XjyZ6eKuAMaF+zycn+Lu2k3u/b+AcfUqnVkh1B3Xoc5VkQZPbS74mXHJ35wuP2OmExyZSXBkOtGFG3HHueCuz6DxJlos5IgyNMNI1RUz61RcHDM5bR9HqnsCVWcSaQ1Jp8g7i1yvPC4nN3Kv7BKPymtYrq/k27Yqvuus4GV7GXMNOcxWpLNSkstMXi4jiamMJqUxlZ3NzPkEZs7H8ygvj3vFtVSFpHPm6HmcbbKxNc3kmGUWYS6FOJllom9SgpxhJV/KxaEt70XakXhmwov4Y2wChJ1iLeAEY17HybIwIc3OhJ5Yf+oCnDhnqkiU+k6itPcRpr2PIK29+KjuxEtpO8FqX5JsfIACawVqHFUpcpSn1E2RSk8ZFacUqDotR2uoKhcj1GgOVaYpVIWWMFXqRe+suFUMUibXT5GMMwqk+SqSG6JOXogquUEySiPUqI/XoeasjPYMfTozDejK0qc311CagXxjhgtNpBnIN2SoQJdhYXwp0FmHxjxdxnJ0GMvSZjRdg6sZWlzNWAfI8UxNhkXVYIIS/YkyBpPVGE5RZyRVi9FU7XVgzDLkVoGRBIxX0nSlwO7OVCPakgzoSNSjO1HUAarRd06Edh+iIXQfNYH7qAo4RFWAPDVBilyMVmcw1YCRVG3Gpd+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umz3DuRzOTRZMaOpjJxPJvJk/ncOV3DzOlanvqm8jrYhz9GO8A5c4gz4ttYXZ6n6rCUp82rS0asTmmwePUgr8bkeN13iNnqr1lq1WahxZTHzVYstDnwqt+dV+NGPL+hxPMpBZ5Py7M4oMBCiz7ftvvyXW820z15jAwVMTbezY2uKa6ca2Tat4aFExXMOxYx41TA2NEMhuzOM2pznmvW6dx3KZZW0rOe9TzybuTh6UYe+dbxyK+Kx/7FPPbP5rFfKpPOHkw62XPHzYFpTyeeBHgwH3WGx4kBPC2LZLE9nLkrviwOn2S1z4GnbdbMX7TmUYM596tNuFWqz41SA8YLdSVgHCs1oD9L+Wdg7M2SZ6BIxlCZMkMVyoxUq0rAOFyjzFi9KuP1qozWqNBfpkh/iTK9+cp0ZChyIUmeyrDdVIXtpemc6J0+TFuSIk1nD1MfeZimGBl1EUrUhStJ8NgYrURPuh5XREJBpirilrj7vDLdqepcTtXgUqIqjTGKNIhfF6VERZSMwigZeeGKFESpUBqnTXmiPiXxehTE6lIYp0dRvAEFCUbkJJhIhpecBDOy4kzfOKktSDtnQepZS1LPWZMWZ0P6WRvSY6xJFjeLURYknLUiKc6WtER70uOPkHHOlrwEB/KSHMkSwJhoQ2acKXkJRhQnG1KcoENelCq5YcrkBq9PSbgyaaG6tLemMLd8hwcrsxIwPnqjJgpQvP/82Z+AUQJKUfH3hP8YMD6ToHFh7Rl/Oe9IEChA8I3y9xYa374XquJfKovLb4Bw7dvVnxVEAZKSQvnnsChg8uf3/7vCuPD6Kc9eL/BydY351y949s08d4drKHZRoMrpS0o9dlIugrpd5Wj0kqf25EFpFZ1rt40Sl11vgPFzco5+SbrtdpLMPyNCf4MEjAIaz6j+k6QoCkgUI5RFMVHGmzhr9gnJtttIstlGrMVmos02EW66kUCjDwiw+Ig4j92c9dyNu8m7BBp9gp/uR3ipv8cJxX/BR+tDTij9Ck/V9/FS/5CTKu9zUuUDXNX+BQeVv8NN93289D6h0EWNa0GOPA/14Pe+x/nG2YhFSyUWjOR4orKXZ1oHmFP5kiXNL1nR2s6K+qe80PyMZwofsij/IcvyG3mhsJPVPdv5Zs9XfLt3Jy8P7eWp6iFG5b+gU2kHbZq76TNV4JaNCk9dNZg5vp9B81/RovwOt2x/ycKxj3nutpWl4xuljMSZ479iMfgr7nt/xqPQXdwJ+pqRM9sZDd5Dl/cXtJ36gq4ze+j2P0CH9y66fffTHyzHSIQyw9KoUntsO7XHRX/0AZpO7qbJa6fU3V3u8iVV7h9T6vwlBQ6fk3nkN+TafUXR8Y8pcd9E9oktJPkextPsP5Ps8RFlQYeoDVcj6shmnPX/Hg+nrXh47yWrVp/kGmeyql1pbfTk8Ug8z1dq+e5pM4/7s8kXx8NldvS3+zBQ6UF3jhtDBe6M5xyjO9qAdn9luvyU6PJVkBpe+sM1GYs1ZChCW1IVO84oSFWTAhhFE4xQGNtOy3HB6xDdAcpSs8tkrIlU/ycCusXt4uPcN2aXEg/JHS0Cu+fyXf8dMApAFMrifMEJCRgFQH5TG8jrUn/mS915UuDIk2xHbmed5PH9TklhvPtsRlo7/0eA8f7qVbqyQ6lz06PeU41mH32avfVpP2PAYKAx4/76TASaMhhoTau3LTUnrBl3UabPRZ8qZycy3SMItD9HqHMKRUFltIYVMxiezVR8AcPxVXQlNHKrqJfr2U3cy6lmtb6V79pbWWooZq2tlJWOIhaacviutZIXrY1MFZYxeT6fB1llzKbk8jgpk/mMYubyGphIruZSaAOpLsUku1VQG91FV3IX4U5NRZykAAAgAElEQVQZaKhEskMuli37w9n1hSNntLwZPZPGdzHZEHGWfwsLYiEikFY/b47IZARaWBGmr0echgIFRocoMFMg20yBLAslzpscJl53N5kmBym3lVF3REaDnSKljgoUuchT5iZPmfthyj0P0OCvyIUwFS6Eq9IkoDFERn2YCpVhqhQIldFPkUwBjQEyiqJ0KIjQIC9UmbJodWrjtKgIE524KlxMES5LA7qzDOjLN2agyJShEjMGS0zpLzRmsMjgjQFGgKMuo4X6jObrrbs0s7QkE8toppZkaBnP0mQ4VY3+JBmDKaqMpGsxkiY+05JmJE2HMXFvmK3LiDDbJGnSm2bE5TQTLqca03veiP4UPYaSNRlOUGEwToHLkQdoCdxNg/8eav320hB0kMuxYhWuy0iqKuPpylzLVOdapjY3czW5U6jGvRJlpstFb7RQFsUoMFWqyN1CBabz5LmXe4hbefuZrpRnqUufuXZt7reocqdeJqmL8x0mPGrV4WG7No8HjXk0acaMUBcnTXk8Yc6DIRPuDZpwY9CUiX5Txi+bMt5tzvhlK8Y6bREK42WRm1hrRGetIZ2169DY22xGX6s5/RctGe0U5hY7xiRzizM3B45LwCg+E8A42GErraVHOhwlYBy84MjwBSf6G49IwNjfaEN3rRl99SYMC9d1mwXjHaJ/2pSJS2ZMNllws96Wm1X2jORYcC/lGPPn/VhMimQhMp45/zTmfApY9K/hWWAjTwLqmPKpYOpkraTerfpk812AL78NsuS3wWq8DjrIi7MKLKYocT/lIGsX9Fi6pcLipIyXkxq8HFVjqfcAq8OHWB6WY35AxvygActXHXh9S4nv7nzN97f38P0tJVaGjZjtPclUTwqjnZVc6Wmjf3SA0ck7XB9+zHBeL9dDGnnoXcecey1TLqXcPl7CNftcrlmkc8s0jWtWydxzzuWBRxmPfep45FPLjE8FD84UMeufz9OQHJ6FZnD3lB/XTxxnzMmWO6ecmDrjykyEN3MZEby4kMZqfwKzA0E8GfZibdCVha6jLHTYM9tsxXS1sQSMk0W6jInEgEIdBDD2pCnSn61Mf46MvmwFhkpUGSpTZahCleEqAYzrM1anxkS9OuM1agyWyRgolkkr7b48Gd2ZonP6IG1J8vRmqtKTpUxXmowL8fLURx2kIVpBgsb6SLGWlqcxWoHLqesK43CWOlfSVehKVqInVU2q+GxPUqUlVsaFOBVazilTd1aZihgZZdGKVMaqUhWvSWWCNuXx2pTG6lASpyM5lsvE3WKiKfmJ4q7RlEyRvxhjTEasOannzEmJMSMl2pzzZy1Jj7GSJiXKgpQYS1JirUlLsCMz0Z6sRHtyE4+Sl3CU7Dg70s9akCbyHWMMyDmnR4EIFY9WIztUkexgRXKDlcgTE6RAergBXZfSeLJ0mwcCCEXOoojWWX3Cg9V5ptcWpM8erYqV9J/m8f9BYRRG5KerT3m6tq4w/gkS377/0/MdSR2UYG99VfwWFP/0XF9V/6wsvgXAb5ZZ/XZlHRj/TGmUFMW379+sodeh8f8CjGvP/x0wCoWx+MRXlHscoM5NnnrPQ1Sf2EeJ89fk2G6j2HkXWXafk269lewjX5B99EtSLLcieptDdN9j3bX8L9JK+i0wCkhMsN4qQWS08UbiLT4j0WorcZafEWX6MSHGHxJivhE/EbHjuJVzp/dzymYTfkab8NYW2Yu/4pjCP+Krt5ETyr/CQ+VdPFREqPavcVd+DyfVf8RJ8x9x1fwNKc4KPMwLYzkpkNdB7vz2hC3f22myoP0VTzW+5KnGHp6q72RBeQeratv5RnMHr5Q/5RvZZl4d3sSrgxt5fegTXsntYm3XDr79egfff7Gd1W2fsbBzO0/kvmbJSIlFCzWWbTRZczbgpasuK/YHGVf5Ox4d+5Rp3x3cidjFzYivuXXyIx46/ZKHTr+h0+bX9Dh+yID7FkZ8vqLD/TMuuW+h/dQOWt0/p12son330eG9mx7/g/QHy0vK4mC4ACwVqp23US9iSjx2UX38C2rcP6fJexflLrsocfmIXJsdZNtsJcfh1+TY7aDQdQNlnhvJdd9Awql/IOHYB+Sc3EhDyF7qAzRIOrofZ809ONkqcypMD+8UU0JLXEkud6epzpvO3KO01bjQlmdHZ6o1ZdHapFZa0Fp5hMZ4fZojdemKNaIzQpsLZxSk9XK3nxK9ATIGwjQYiNBmOFpPgsMuPxkSMPoqSnAogLEnUIV2H3kueR+mL0iN8RhDSV2cTreX1tEPsx3XgbHITYLFuQJXqRLwSd5xnuS5slDkwVt1UTzFilqsqgU4ijX1iypfnhf6SPEZD3Ptmc04yq3Mk5LCOLV0h6nFh8w+nebO6o3/u8L47AF3X04zszbB5Zww6t0NqffWpsXPiEZPLdq9tBgLMKD/hBKdLiq0uhpRftyODEcHihwdqPPwoCsknMnUPIaTihlMrmUiq43b2R3cTqzhfnwp15NruFPUzWLjJLcyWpnJvcCzyna+b+tltbmOF11VvLpSzuu+Ur6/XMW3XS3MVlZzK72Yh5k1zJ2v5GlSKYvnK1nMrGcp7yJ3Ixro82+k2CmXwbgOHhb2cjmxmRCXHJSVY/h6bzD7P3fEV9efLv8CbobXshRVwXJ0NvfOptEYnYqRrhNHjY7jqWJIsroyNeYHabBVot5ehUo7JYosDlFqLUeltTy1NvI02srTYitPlZOMwqOHKXWRo/KEHKWue6g6tZ+mQAXpfrElTACjEg0RqlRGqFIQqEi2vwJpZ+TIDFKmPM6Q8jh9ys/pUJ2gS32CDpUhh6mJUKApTo3OdH0uZxvSV2BCX6EJfUWm9JWYcqXUjIFSIwZKDOgXJpgiPantYrhIn5ECPYZztRnO0WIwU/RLqzOercVIhgaD51UZSlVnNEOokFoMndd8M1oMpmhxNUuH0Uw9+lK06U0zpC/TnN50EwZEE8x5PcZTNLmapMq1JCXGzh2iO3Q3naF7aA/ZR3vYfvoTlCQ39niaItcyFKSw7lvZGtzJU+dekSpTxUpMlcozU6nAfdHsUqbIVIkidwrkmcqV526eHLfyDyLyGOfbdJhr1+V+sxp36lS4U6vGbKsBDyVg1OHxsCmPrpkzPWHM/QkTyfzyYNiUOwMm3BwyZ3LQXLphHOk0YaTDnP5W4WY2lNbRXW+hUZhfagwQwHil1ZL+i1aMdBxh7PJRxrsduNbnws0BV+k50nmEwXZbSWEUd4yjnU7SSnrwghOjl1wYbD76s8J4udqUnipjhlospQxHsRK/2mnFRLs1k6123Gk5zr2Gk4zlOfEw1Y/l82dZSUhiOSqD5dBiXoTVsxbcxEpwK498qrl7soRZz0aWPFp5daaQ7/0Dee1rznNfedZC9vAsei83w3dwO3kfCw1arE4osDyuyrNBDZ50qzDXo8DyyCFWJ/ezfH0fz27KsXBbjW+mDvHTnf388boyfxg1YbX/JLcun2N0qJ4r46MMjk1xdWyWm+NPuDf8kJsVI1yLaua+bwOPT9Vz73gZ909UMOVUxJR1Dg8ss5i0imfUIpYbDhk8PlPDrG8tj/wqeehbxOOAPBbD81iOyGI+JIap097021kw6WrHTS9nZiJ9mMuK4sXFDFYHzjPTF8x0rycrw6dY7HNj4bIzsxdsmaox5VaZAROFOowWaEvZpAIa+9JlDGSr0p+jQl+2EsMl6gyJtXSFGkOVagzXiFFnrEadiVoNrtZorK+si2UMFskYKJBxJUdxfaWdp8JIkQb9+ap0ZYhO6kPSarrxrALN55SkdbW0so6RozNVg35hMstUo0/cLwpgPK9KX7oGXSlqtCeq0iaSD+JVaI1TlqoI62OVaEpUpz5enepYNarjNKiK16FCTKIeFclvDC+JwgxjQlasMekxRmSKNhhRHxhlQpKo/YsyI11kK561Ii3GgvRYa7IS7MhOsic/1ZGiNGcKkh3IjbcjO9aazLPmZEQbkxVjQN45/XVF86w2ueHK5IYIYFSQJi9EiawoE3o6sphbvru+al6d57FQEMVqenWO6dWn6xC5+gQJEtfmJJgUr588Fyk1f5q5tT+Hxbdw+O/VRQGS7wiY+39D45/dKgpgFLAobhPfPMXrPx/x+duf+3ZF/fb9WxBdVxif8mJ1jbnXL1h4PcedoeqfV9IFx3dQekJE6chT63FQul0UHdJCYRTAmGm7jQybbWTa7SD76FckW2xBgKAARnHDGKj1awkcxUpa3DKKO0YBh8IAE22ySYJLAY0JVlslYAw22kCIxSb8LDbiab6BAJfPOXfmIKcNP8JD613cVH+Jk/zfcVr3I9xVf42HmgDGd3FTEvD4Hk4q/4S90t9Lr9Ot5HmYGMjz6AB+8PXgD8eP8FLnMGtK21mT38I3si95Kb+NH2Vf8Fu5bfzu8Of8bv82fvj6M374aivfbt/K919/ydL+r1je+TnPP9/Cq083s7LpI9a+2MrLwztZk+3mhdZBXuseZuWIDq/cTMBNj1W9zyBGj7vxMjJOb+B80EZaPD/godtGZuw+oMr8N9Raf0Cd7QZanDfT6PQJF9130Oy6lZYT27no+RVt3rvo8NlLT8AhegPl6AtWkKJq+kJllNhvpsplB3Xuu6hx+5pqtx00eu2mwmU3BXZbyTDbQpbNZsrcP6bQZROFbr+hxvcTqoN/w5XavyPd/deUen5MW+gOOsP3UnpS1DqZkR7tSGKWFSEZ1oRkOFBQfprG3OPU+Iu14H7EekFUnpWE7iOr3oSWamsaRV9umDLdEaq0ByjQfHIvbV4H6fFTYiBYlcEwTWnt3CfyGUM16fIVzUHydJ1RpDdAhSvBalwJVqfbT0a7txwjkbrciDeTInQeZDogRiiMQlEU8TkiRkdE6zzOOyaZXdZvGD1+vmEUwCgAUoDkcpmoCDzDSpk3q/nePMhzZibbjkcZR7md7cncg8tML99lamkdGP+vN4zP7jP3Z8DYnRtOvYcR1V46NJ4xpNlLm25vLcZ9deg/JkePiwYNjsaUux7nrI0bxxwTCDiRSFN8AXdyinmUlc+TgloeFbYxU9jL7YwObiY2cSezhTu5raw1XGU6q5P7mR0slPbysqmf1+2d/DR8ie+Ha3g9WMJ3/eW8ulzNk5oypnJLmM2p50l6I/Op9cyn1LKS1cTLvFaWzjXy8FwnE9Ht3EnuYjn3Io+yLzCc3kNJzBXczfOxP+RHvlsurWENZJ5qoODMRcr9a8j1KSD4RAY6JtHYmAQQbHSUAiM1upxldDjLuOQso9buIOWWe6mw2kep2R5KTXZRZbaHequDVB1VosDmIOXO8tSfUqbs+B4qPPbQKM4owpW5ECajJUyJpmg1qqPVqYrWpDBUhXQ/OQoiNalJMaU+1Yy6FGPqkg2oi9eiKUaVprNqNMWq0ZaqS2++Kd15JnTlGdKZb8jlImN6y8y5Um7ClVIj+or16S/WY6jUgKHi9didwTd/iA5kqzOYqcbVHG3Gs7QZTldnKE1DUhjHs3QZTtN+MzoMpWozma3PRI4Rg2n6dCfr0ZdhRm+qeG/ISIoOE8kaXEtS4V6KEncTDjMRvY+rcYeYSFJkOPYQIwmHuZGpxPX0w9zKPMydLHlui0rAfGWmi2RMFytyXwCjWEuXKzJdpsS9EkVuFwh1UYG7+QrcKjjM3XJFZlu1mGvXY7pBjbu1qtyoUGa6Vov7jVrcv6TN7JApD69ZMDVhwvRVEx6Om3NfrKMHjLk5YsmNEWsm+ywYv2zGeJeV1CV9sUKb9ipxu2gsTefPwGhO/wVraYba7KTInKs9Tkz2OnOj35WbA26MdTkw1C7UxSMMdx1lrMuZkXYXhi6uA6O4YRwSN4z11lyuMqWv2pzRVlsmuuy53ndUWolf63LkVvsJpi+d4WFLKNNVocynxbGalM6LhDyeny3lqV8JD9wLeHCihPsnSplyL2XGq4I5r2ZWTl3klW8p3wRG8iLwKGthWixHH+ZFtjoL+ZrcTldiqdmMl73KPG1X5OFFGVMtKky3qDLXocbygDKrEwdZvfs1SzNbeXVXme9GDFmt12cu24IXbed5MnKR69cnGbr5gGtjczy88pT57ofMtU/yoKibe1H1PPCvZsazjKkTxdw9XsCUYw4P7LN4dCSDm3ZJjFvGM2gex3XnXB771jEfVM/jgHLmAotYjhCTy0JILE8CApl0tmfcwZLrJ+x5EH6amfgA5spied6XxuO+KKa7fVgeC2B5xJeF/8XZW4ZXmaBZu8yZnumZ7unpmZour2qqKEqowqWwQNzdPcQhkATXEELc3W3vuLu7G4EEAlGiRAgByqWluuv+rvcFuuvr6TlnrvPjufbebwL8QW7W86y12k8yV+fIZKklw1l63JBoMSDRoTdNm740ITRbHeH3fGeSKu2JgmqoKuYw9uVp0JuvTl+hOv1FGgwUCrCoxa0iLQby1OjPVqYvS5leqRJdqXL0ShTFAPAb2er0ZKiLNYIVoQeoDJOlIkSeihBFCn1lKPY/RGngIepjVOhIEKo7VemMVxOnI164ZdSgTQjJj1GnKVKVxggVmiJVqAtToDpEntpwFSpCVSgOUqIoWJWiME3ygjXIDtIgK0RHXBkLLum0cBPRBJMQZExyqBDobUaMvwlRfsYiNMb6mxIfYE58oJDdaE16pB1pkXbkJLqQn+JKeoQtaeG2pEccITnYjER/I5L9DUkNNEAabEBumCFSf3XSvBVJvS5PyjV5UjwVibymK5peFh6NizeM848XWRDgcG2OWaFH+rFgelkQIVKEQyGo+8VnIdbwxTwVYg6X/tvqWYDDlaf/9yw/XRFidf5GWfy7Rpa/fs8LABTuE8WVtKgyPrtlFG8Wn6+hRQj925/7J5+Xv1rm4VfLfC4ojF89W0mLwOgsS9GxXUhdt5Plto/yk4ri/aIQsSN12Eaq7RbR9JJg84loekl13EmK4y5RYfQ33ICPwTt4aL0hQqNgeBEURuGZAIuC8UVYSwvw6GOwgQATQXXcgr/pB3gZvYeX2ftcMd/IOYsNnLV5nxhPZXwctuGu8yZHVV7GSfElTun8Fjf1Nzil8Tan1J4Bo7vymxxVeA0X2dc4d+i3eO1+l5T92xgw1OGpox1/tLXid1rKfH1oN9/JbOVPClv5QXEb38tt4cvDm3l8cCtPlWR4IH+Imzt307NjL727D3JfZicz2z9i6eMPWPtwI6vvreeLXZt5emA7TxV28aX6Xr7TluFLeyO+OWkLp634wk6eeycPEWnzBsfs/oPzlzYSZvsyfc4bmT21hySDV8m2eY982w8odPiQPNv3xNdyly1UuW2j6uQ2as/sovHifpouHaDlyqFnsOilTOPlw6RavkuG/SYqzx0k5+hWco9tp9h9HzlHdyI9IkOi1XukO62n/Mo2BhK3UnjpTRoCttEY/TqrU/9Op/Q1Sq68wY3Ij+kO/hcqz26mJuhjqlO2k5e6j6oKe4pzTlKR5Ea9vxVVR4VV4gEavQ9Q47GDPJ+dJFUYUF5iTVmQIj0BKjRePkjFyV1Un/qUpvOH6PBQpv2KMp2eanRcE3IZ1ej10qTpvBz1pw/ReE6WHi8NOq6o0HlVla6rauLrcLARY9HWYkC3AIovVtJCFaCoLKa7iAApROksSd1EJVGAw8+LLosj3C8KEPlCYRQ+P8o6y6PUs9xPdWYi3pqpmCOMppwRV9KCwjgpxCCs3P+fbxgFYFy+z90n46LppTVFAEZjis7pUXhah8ITKtS7q9JzSo02+4O0OKpSfdSMPBcXfC3cULTPRtNBgueVbOqSq7iZXs5QejV3Mlq5I+lgJLWF8eRGJlOqmUqtYiGjlccFQ0wntTOZ0Mh8RiPft/Tyh55mvuku4fPODL4fzOP3/cV82VLMQkEuk2mFTKRUMZ5YxYKkibXsFlaltTxJbGI59Qb3U4cZjW3ns5RavkypZi29i/vpd7mTNMlk7C3m4toZSmjD50I1Zs4lGNtIsbRIwEQ7CDOdQC6YXyDJyoga+0O0nlCk4ZgsdS6yVB49RNnRQ+TZ7iPJYDPJBluRmO4h22I/WVaHSTXbR4r5Hopd5cl23kPhyf2UXZKhykuOWl8l6v1VqAhQJU9wFQdriSufhKsKSAO0yI80piDKiJIYI4qj9CiL0qUl3oimGAPqo3Spj9WjNcWY1jRTGlMMaUg1oCXThLYcczpyzURo7MoxoTvHiN4cI3qy9OiSatMt0aIvQ5s+qTb96VrcTNVmUKgYFNbSMWr0xmvSHSvE7mjQE6fFjSTB7GLA7VRDhlKM6I03oDFMi7pQLZrDtemL1WcoTo/ReB0mEzSZjVFkJvIQ4+EHGA7Zy93ow9yNleV2tAyTqQqMJhxkNG4fUymyIghOSRSYSJdjXHKYiQxZJjLlRGVxPEuRe5kKjEhkGUtTZDRVAEY5xnKVmavSZq5Gh6lyTUYL1Zgs0Wa6RJfJUk0ma7WY7TVhetiSiSFzpobMmR40Z7LPjLs9Zgz3WTDcZ8VwpyXDHcI62pLuGnPxZrG+QF9cSbeUGtNSakRbuYmoLvbUCTE8dgjA2N9oz2CrEwPNDgy2OInAKOYu1tvQXS/cMdqLN4w3mo4z0OBCb7UT/dXCWtqWtmILERjb88zorzrCcIszt4V6wTahk/oEd+sucr/ajweVUTwsS+auVwBDJ3256eLHoGMQQ44xjB1PY9o9mwfni1m8VMLchQIWzpXy8GIVj67k8uhqGJ/5X+abWFe+l9hD7Ulov8yDXHuWC1z4ruAoK7mGrFTps9yoz1qLBd+0u7BSZsJssRwPuz7li6ltPOyxZzT9OLe8nBm77MF0TAaLdf0s3Jpl6tYsM/V3mE9tYza8hPmIXMauJjJ9KZX5i1KmT6cx4Z7C6Il4bjuGc9s2mCnnaObcJEy6pDHskEiLUQidFlHMXyll8VoJCx45PPTO4qFXGgsXA1jx8GL50nlu2ZoydcqJqYsnmPI9y2T0FdaqQnncHsJCmxdzXZ48HLjOau8VHnWdZ6n5BLcy9cX7RUFN70zQpCNBk6YIeZqiFGgXwC1Zjc50dXqztOjL06YvX5PufDV6CzXoL9CgP0+dgfxnr305KvTnqDCQrUyPVJ6+DAEYlenLVBZDv5sSFSgJ3kthwD7KguWoClemKOAwhf4yFAXIUB2pSHuCoC6qitOZIFR2atCdoEFXnDrt0ao0hyvRGqlCW5QK7TEqtEQoURMiR024MhWhyuLtclGIOvnBGuQKwBishTTSGGmEkMVoTGqYCamhpgjQGB9oTIyfEeHeBkT5GhPrb0KsnzGJgWakhlqREWVPbpwzJalulKa5kxllT2qYNUmCuuhnIq6aE/0MkQSbkh1uTpbgzvbTJPGaAonX5Ei4ephET0VifY1pbEhiYW1CdEGLwLi2wMLanNj4IrqjH80jOKYXhOePHzx7ff7+weMHiJnYTxdZEozPIhy+MLs8i1YUTDAvngsAKayt/5fA+EyFfLZafmZkERXF5yvpF2rj/w2Mf4XM/walnz9k5e8Ao2B6SXM4SL7TdtKPb0V6fA+FLofIdfkUQV2U2G8l3X4bGc67iLPaRLLdNvGGMcl+O/FHtol9z4Ka6Kn9pmh68dZfj6/RBoTXIPMPCX5+xxho9iE+hsJt4zNgDDT9UKzru2a4AQ+TDVyxeJ9zZhu4bPsR6d6anDV5F0eV/+KY+iu4ar6Bm+abuKu/iZvqG7gqvy6uqO1lfsNJ+fV4HnqXEQ8nJk8eYdLOiBkTTRa1lPhCVYG1XTt5uP1Dlve9w9fqO3mqvYdp1R0Mqe8mZ+c7uPxyHca/WIfuS/+CxZsv0bFjI3c2rWfy/fUsfrCBp1s/5vHuzTzYs4kVuR08Vt3Lt/ry4GTJ98esWXM1YNpDl+rzMlww+g3n7NcTdHYHQWavITV9jTrnTcQYvEq65btk2bxPkeMnlDpvoezoFsqObRE7vCvdtyNM3bm91J/fT8OFAzRekqFFWOVdkBFrFlOsN1Jyci/ZzgIw7qb01CHSbT8SgTHV4RUy3X9JY9A7fNm3k47Y12mJWM9a916ezPyMxb6XuFv4b3zRsonh+H9iKPotnrS9zuPBXzNc82txPVEcpEbxZVXqTynRYrePZk9ZWrz2Un35E/L8tpFQoUt5mS3lwcq0Xj1I0+X9lLlup+7MflovydNzTZ2WiwrPYPCaGh1Xlen30RZBsfbUQdouK4mfWy8JSqQ6fde1GPDR4XaIsXi7KPRFz6Uee3a/KKiJz0e4ZRQgUvgsAOOL9fMLh7RgdhGMMILKKMCisJZekriznHSSiSQHxuOtmI6zYyz17P8vYBxfHRBd0kXH9Shw0yD/hDp5zkpUHFWm+ZgSrXaH6HRWp9nFlHxbSy7Ka6Go6YGKUSjGR+JwPp5OoF8DWfF9VCf10pvSzn1JAw/TyllIKWc6uZr5tGaeFgwzm9zJYkYPf2qZ4HF5C1831vO7rmq+7S7ii64sft9XyHedxSxX5nMzPYvOlDIa46toS2pktOAGs8WDDCc00RTeRlPcEGN506xJOvmdpJGvU5pZS+llNeUWXyV3831SNQ/iiykIr8H6WCoKeoFoqHlx1iyUUs9cSpxO0HREjlbLj2g6Lk+9iywNrvLUHD9M2VEZMq12EW+4mSidT4jS3UqiyT7STQ6SZryPeL2t5DkepOiEDMWnD1LlIUeDrzK1vgrU+SmJHdO5fkoUhmqRGaBOup8a2aF6FEQbkxXy7H6pIEKLsmhdmhNMaIo3pjZGT+x1bk+3oE1iTqvElLYMMzqyLGjNNKM9x5SOHEFlNKYzy4jODD06pdp0SjTplgqdujoMZutyM1OXoXQ90UXdFSvkxSnTGa0qgmNXjAbdsZr0J+hyI9GAkTRjRiRm9CcY0hiqSVOYDp3RBvREaHEjQo3RWHWmYlWZjZFnNkqGycj9DAft4F7kPkZjD3Avdh/TyYeYiNvHZOynzDgjobEAACAASURBVKYc4n6aLNMSOaYkskxKZZkSYDFTnvFMBcYyFbgrlWckXZ57aYri3JUoMJqrwnS5NtMV2kyUaHAvX43JQm0mC3QYyVfhboUaU13GTN40Z/SmCeODpkwNmDHRa8rdHnOGei242SPAoqVoernVZkNfvZCXaEx9vp4IjKI7usKUrmoLemqPiJmKvfV2dNceEae/0YGBJkcGm5253XlCfO2us6FLqBoUOqobnRloPIZww9hd6UBfldNfgLG1wIyOfHP6Ko5ws1GI5TnGcLsbYx1XmKj1Y648lqUCCbdDI6myOE2ThQf9zqHcdU/i/tks5i8WsnS5lNVrFax6lbPkUcT8pXxmL+ax6JHNsmcyy97BrARc4lGkO19IzrAmPcudEAfGQk7zXVgiq7GXeVhwlNU6K77qcOSbKncmws3o81LhVrQSX3bbMJV3naHgCCa9kpk6JWX8SjHDQRVM53exUNHJtHD64S1h9XwMS6dDmHcPYe5UFA8uprBwWcrU2VRG3GIYcgnlhqM/g/a+jDrHMOuezoML+UyfzaXHJprFa+XMXs5jRgDNCwl0WV5izN2DZU9Pps+c4J6LJWOu1oyfceD2WQfu+rnzeUUov+uJ5fP+SBYHI3h4M5TVAT9We67ysP0cNzOMGJQa0Z2oQ3OkGq1RmjRFChV9ynQKsCaEZ0u06cnUpjtLk06hYzpblZ58TXoLNMTpE8BRmHx18daxJ1OF7kxBbVRFcFh3S1VoS1OmLk6O4qB9FAYcoCxYnrJgRfJ8ZMjzOUi+70HKQxVojlVBAMXuJA16kjTpEpTGODU6Y1Vpi1SiOVSO1jAFWsPlaQmTozFEloZQBerClKkMUaY0WAURGIM0yAkUMhE1SQ/VRxJhRJrglg4xEKExJURQE42I9jVEyEmM9hOA0YhYPwMSA4xJDTIlI8yK7AgbSpKOUpZ2Akm4FUlC9WCgKbE+xsR4G5ESaIEk1BppqCVpgUbEX9cgzkuZuGvyxHvJk+CpRMR1Q+pqE5gTFEbhflFQGNfmebA2y8LarKgyCrA4/1NgFKBRAMWfwKLQvvffgPF5FrfglhZA8a9qoxDcLdwv/mSEWB1RRfzbqJznt4uPhTX0T24X/3YVLUDjs/XzT4DxJz//i1/r7wHjXxXGnUhPbEfqsoccp30UuO4j8zkwSh13IH0OjGmOO0lz3CWaXmKtthBk8r64fr4m3jG+Ia6nvQ3ewUvvtwSYvi+aXQSFMcj8I7yNNuJr9D7h1lsJMv0IH4P3uK6/gevGG7lq/B4Xjd7ljMHbBLjuIeyMDC46r3NE4d85rvka7lpv4qr+BidUXsNVcEYrvcoJ4Z7x8OtE6X7C7YvGLFw2Ze2iKZ+fMWHNVpPHOoos7/2UpZ1bWdr7geiOXlXZw7z6Pka1DlK0ZyNe6/8T6//4R4xe+QV2775C8+bfMvLJO8xv/ZC1rR/z+e7tPD2wk+VDO5iX28EjrUP8zlKT70y0WNSXY9j2EGXHdxJ59EM87d4h9vx+0s/IEGXxLrHGrxGl9xKR+q+Qbr2BrCMfkG+3iRLHTyg/uoVix48pObaZctftlLvvoOr0HqrPfEr1mb3UnNtP0xU5as7LEGfyWxItN1Dgupss563kuXxK+ZnDSOw/It12E/lnf81AyivczPolfxh7k69ufsKd/Nd42v8x3879nG8mf8EfJn/BH+/+F0tVL/F112v8OP6v/Dizjt9P/At3cj6i0mczVRf30HhiD/3HZGjxUqDh2qdUemymIGQXyTVGVFU4URmsSuPl/bRfk6PMbSeNF+Xo8tKgx0uLxnNydHqo0O2pSvtlBQa8tal1P0DrRUVu+uvTLQR4X3z2fCjAgDvBxtwLM+P+89tFQWEURoBDAR6FDmlhXjwTgPGFwUVYRQuAKICiAIzCc+Gz4KBeSD3Bw+RTTCQ7MpFgzUy8vbiSFkwv/xuFceG5wnjvyTgCMNbFeVB4VJui46oUuAjAqEaRgwrV9ko02crS6ahCq6MuNfYmpJsYcUrbkdN2gVhbRaNpmoS5Uwmn3UpI9KoU7wmnkyp4Kq1gLauBB9IW5lJbWM25wXRyOzMprazmdTIrLWelsIRvG2v4pqWctfocPmvI4vuuMr7orKM3J5+kgDSunIzjlHMs3qczKInrpjyxHXf7ROzMUwi/VM9E+iBPUhr5PKmGz1Kb+UzSyndplfwhLZ+vJIXck9SQEVaGtZE3BnInSXSLp/9aLAMnnBhyUuO2ixwd7qq0u6vSdUadllPK1J6QJ8tqN3F6WwhR30SQ2hZCtXaRanAQieF+0k32kO8gQ8MlddoEk5O/Bk1+KtT5Koh90lVBquI/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RpMFegwmavNSJ4K96o0uN9twtigGfcGTRi9YcJEvynjvWbc67PkVq8lN7rMRWAc7rBmsMWa/gYrOivNRVhsLzejs8qC7hpL+gTVsOYIXTUCNNqJ011rS1+DAzeahCzHY9xqc2FAyF2stxUVxs5aG1Fh7Ks/KsbqdFXY01ftRHeFHW3FlgjA2FVoyWCtA8Mtxxhuc+V26xkmWn2YKA9jKD6EHs9gWlwD6D4Wxk3XeEbPSpi6lMvc1RIeeJaydK2MVe9yHnmX8fB6MQ88s5m9nM7sxQwWLmex7JnOinc0qwF+PPC7xJTXWYYvnOSW20UeumXzwDuG6ThPZvPP8oeuIL4t8mfi+kkmrp3jjs9pfteQzHRiOne8sli4VsWMayXTpyu5czaHES8JU8GpPPCK5fG5SJ64BLJ21IdVt1Bm3MOZuZDEglcu01ezGbuQyu1TMQy4BNLn5MNte3/uOocydTKRUfckOiwDuO0az/iZJIaPh9Bg5EaJijUdR5yZvHyWGQ93pi85MnXOlvuXnbhzwYHb3i7ci3Hns7oAvh9O4cloJo/vpvJ4KIrVXh+W2y5yO9eKvhRDREd/lA5tkbo0hinRFKlMu6DsCX3OEm26JFp0SDVok6jSKlWhK1eDngJNeoo06RVGeJ+vQVeOOt05GvTkatKTrUlXproYtSN0UFdGHaY4+CDFQYcoC1WiNESZfF9Z8n0Pk+97COEesTFa6RkwCn/GhIlXoz1KifZIRdoiBEiUpT1cXmxWaguXo0kERnmqguQpDVCgOEiFXH9Vsv3VyPQT/lOpTkqQtgiNaaEGIjCmhQkB3ybE+RsQ7WsgqowCNMb4GxDrp0dSgCGpAUZIg0zFyY20piDODkm4BUnBxsT6GRF13YhobxNSQ+zIiHRCEm5HcoAZkdc0ifJSJcJTnqhr8sRclif4qh7VVXHMPhp/Xg34TF18sDbDwtoMc2tCr/Q8C48WREBcfAGKjx+w+HiRJcHo8nSJZXH+qiSKMTrP87iFAhcBGl+ojEIu97MbRuGO8afzt7D44vNPDS8v8hV/escoVAH+HWB8scb+6a/xPwFj5lE5il12I3XdgcRlNxm2uylw2y8CY5rtZiQO25E47RRDuyXOu5E47xGBUbhhDDR5X1w/X9f7rRitI8TrCDeNnjpviXeLgvFFuGEMFIFRaHHZSJjVVoJNP8ZPfyO+eu8RaLJJbHbxNHiPK4YbcDV+m5AzB/A+ugMHtf/imOaruGu/iZvG6xxXfgUXhZdxVXwVJ8VXOa32Jh6H/p1s3bfott/M54F6fBtozLcexvxw0pLPdTWY+XQ3Mwe284WmPKuK+1lW2Mf0oV1MKOxjRE2OXlU5amT3UXV4H3f3b+aJwl4+27+Lb/fu4cmOrcxv28TS4T0sq8vw2EiZp8ZqjB38mNuKH9Fu+jExRi9z3fIVrtn9lrhTn5J/Tp5o4/XE6L9MrMHLhOr+FxKb98g68j7Z1u+RZ7ORUqdPKLT/iAKHTRQd20KJ2w6KT2yj1G0HZe67qDy9l0YPBSrPHiDG+C0SLDaQe3wnGU5bKHDdQ/mZA2Qf/YQc11ep8Pon5utf4tt7/8Ifpn4Gi2+w0vmfLHf8hj/N/jus/JIfhdq/lX/ij2Ov8OPMr2Dpn8Q+6d+PrePzzrepC3yNqksbqTu+iVtnFWj0VaLC81OKPbZQFLGfrCYbGiuPUxmoRuOVg7R4ylN+cq8Yxt3trUu3lw5N5xToElfRqnRcVqDLQ5Uat/0MXNdmJMSE9otKdF5W4aafHvdCTRmPtGQi0pLpRIe/wKGgNAqq4kyys7imFj4LmYzCTeNyhrvohBbWz8K9oqAuioD4/H5RUB8FeJxPOc5qypm/AON0rC3Dca7MTTX+L4FxkoXlKe4Jwd3PgbHIWZtyF1VKXLQoOKpDrp06RdaK1B9RoNNemXZbZVqOaFBvZ0CJjTXlVyK55hyLmmowqurRXDqWQ2lANWOpzaxmtfBZQTdP8vtYzellUdrFw5wBFqRdzKY1M5lYwWJmNWuFVXxVWcOXVZWsVZfzRX0Jf+pv5Ie7A9yoric6phhj+whktQORVQ/C5XgxsYm9WLvls08rHhm5EPJ9GphLa+PzrCa+Lmzhi6JafleUx++Kivkyp4xvC2qZSK2h1LeI83pXcNxlQM/Fawy5uTB5zo17544ycsWE/tNa9J/VovuMBq0n1Si2kyHVcDdRGtuJ0PyUcO0DZJkqkGl4AKnxp2Ra7qbL24Db0Zb0hevT4KNIzXVZGgKUqA5RoyRci8IwLQoi9ERVURKkSUaINpmhWmSHa1IYrUNtqhm1yaY0plvQkGZOTaIxVbF61AmKX5IRzSlG4j1jd6Yl3dmWovmlI8uYjgxDujIM6M7QpUeiRa9UkxtZ2gxmaTGYoc3NdF0G0/XEJpe+JKGJQou+JB36hf7oeG06BfOL4JJO1GcgVo9eIRon0ZS+eFN6ovXpC9fgRogCNwMOMBoqw0ysLAtJ8jxIU2Q6SYaJeAEWdzEatYPJqJ3cC/qEydBtzMV/yqxkHzNCVE7aAe5LDzGdqcCE9Nnd4ki6HLfT5RhOl+NOihIj6SqMSFUYyVJmNF+VsWINxoo0GcvX5H6BLhPZ2tzJEYBRk8kuY+72G3N30JTRQVPGB0wZ77Ng7IYNQ31W9HeaMdRuwc1WC/obLUSFsafGio4KISPRCuF9T62VGLXTUWlJW4WlCI299fZ/AUcBEm+1HeNGszPC8+76IyIwdtXZ0F1rR0+tI52VDnRXOTBQe1S8YWwvsaS10IyeEmtuNx3jTrsbQ63uDDedY6IxgJHsMG4EhTNwMZ67F3KZ8ihk1rOE2WulzF8vZ9m/lkWfSpZ8yljxKeWhYNLyKWLZWzCNJDB9NpXZM3msXinnC+9SPveR8NgzikdXI5g9FUi/yRXm7TNY8MhlPDSdKYkEulv5MiObBQEiL8Uw6yvlD2X9zIeXMOVZyJJHHXOuNUwdLWDKNY2p01HMXQxh5VwID48HseYcwIq9F0uuYYy5RzB2KY2FwDJm/cq571XA6MV0bp2MZtAthFv2V7hhc4l+26s0GZ+jRN2Fcu0TdBy5zB13X/odz1GjZ02RgQE9Z5yZDz7PnO9xpjwdGPdw4K6nE8M+R2m8YsRs3gW+uZnCZ5OlfDFZwBf30nh6M5zF1ivcybOnK8GArjhDeuNN6Yw2pk6IfApTpDVWjY5ETTrTtOhI16Rdok5rugrN6cq0Z6rRnqtGe74q7flqtOep0ZajRrsAi/m69Bbo05mlTZtEg8ZkFapj5CgLP0xJiCylIQpUhKtTLhhU/BXJ95Mnz1eWokAF6iIUnt8xPltNd8ap0hohjwCHQqe7MF2RCnRGKtAaJktj8GFqgg5T7i8rtsUUBCiT6a0kNj8JyQmpvuokB2qSGqxLeqgB6WGC0mhMSoiwejYSVUZBWRSUxhg/PWL9dEkOMCQ90IiMQBMyAoXthRnZEZZkRFiQEmb6bI19zZgob3NSQh2RRh1HEnGUeH9LQq5oEnJVhVBPRUKvyhF6Vga/i5pUVsYytzbBtBDMvSbA4SyLj6Z5sDbN/OM5Fh7N8+DRAgIsCoAovj6HxWXhbvHpkpix/QwIn0Xp/BQYX5S4COD44v26F2vkF6/P1MHnK+gXoCgohM/vD1/A34vvF1+fq47CTeOz58KP/8mPeQGaQi7j83n49cp/u2EUVtISp0PiDaPgks48sVcExgynHWQ67SDNdgsSh22kO2wn1vIj8YYxyfZZDmOU+ceikcVbbz3CXBcyGbXfEmFRMMAIRhcBFoPNhBidj7hu/D5e+hsIt9xKiMnH+OltxFv7XcLMPiHA6EP8jD7A2+QDTpm/wynzdwk6tQ+fYzs4qvEyJ7Rfx03rDREYnWVfegaMqq/grPBLrir9Mx2nt/Ig6DBfx6vz+yR9vosw4s/e9nzrZM6SmT4j5ppw/RQ/uNmwqCbD6PYPWdy7naey+3m4fw9rB/fzjaoys/u2MLv9AxY/fp9Hmz7is53beCKzl880FfidrTGrpurcOrSdzr1v0Sb/Kq1G75Br+iqBhv/OBYN/56zhyySd3Eu0yW9J03uVdD0BGF9CeuQ9cmzfJ8f6PQptP3wOjJvIOfIBWXYfkn9sC4Uu2yg+sUN0Qhee2CGqi8Xue4g0eIN483fJPrYdif1mik/tofriATFa565kC8MZv2G6TgDCdXwvtLYsr+OHmV/z3Z3XYf51eCA0uazjh+V1fPdgHd/P/YIfFv8Rln/On2Z+yZ+n/pU7hW9T7fMmVaff48ZlRcqvy5N7eSeZ5zdRGHGQwk5nOqpPUxuoJa6rq87tp+b8YVqEmj9PwfmsSfMFJXo81ekTVtIX5ak/LUPbRUVu+etzw1ub7isq9HuqM+yvz0SEBVNR1tyPtmYmwYHZJCdxXphe7ic6MhlnjwCMgvllRYjXyRQidk4yl+IiwqIAiAIwCiMojELsznSis6gwLie6Mxpvy2isBZPR1gxGHWVu8qfAOPU/3jDOL0+ysDTF6NMJ8YaxIcGTYictSh0VKD6qSaGLAbkOOhTYqFFhKUebjTxdtgp0HVGizVKRFkNVii0dKfNIJ/lqNY7qPtQH1TCT1sJqeiOL6e1MZt1mLmuQ1dwBERZX8wZYyupmJbuT1dw2ZpJLeJRbxZP8Sr6rbuWr+h5+39rKZw3lfN7XzlBTByk5Hdh6lCJvl42sRR5HznRw/Ho1Jpfq2WKYzWbFBI4aRnEzuZXHJW18Ud3Io4pCvqlL50+9PfyxYwyq+yC/h5WsIer8q7mmf5p855NMBMXwMKGSxylVPI25QJ+bLu3OyrQdVaTRUZ56Z1VK7VTIMJUn3USZLBtd8s1VKDCXJ9N4L1KzHfT7mXA7yoK+MD1qrwtB3p9S7SMrqtSFIRrkBKhSGKEruiAFhVEaqk1WuBYl8UaUJxpTmWhES5YdjRnWNEmtqE8xoyJah/IITcpD1cS1VXmY4J42oD3dmJY0A5qStWlOFv5h1KUzXYvOVDW601W5kanJrWxtbr0AxrS/AmN3/LPbqp4EbbritOiI0aAvUZ8bsTr0x+rRE61HX5wRNwRojNanN1SNwRBFbgfJcMd/H6Nh+5lJlONRriareWqMx3/KnfAt3A3byr2QLQz7fMBYwCfMRO9kNn0P02l7mUrdy/30g0xnyjMpAKMAiWmyDAsjgKMIjKqMSFW5k6nMSI4Kd/PVuJevzmieBpN5uoxmaDKSp8p4nQ7jncYMd+tzZ8D4OTCaMTlgycQtO4YHbOjveOaSFoBRuGEUFMbuaku6q63pqbERobGj0pyOCjNaSs1oKjEVobGz2obOKms6Kq1FSBxsPioCpPC8vcpCXEn3NTmILS8dlXa0l9uJsTqD9S70VTvSUWolAuNApR23m48z1HqcwSZXhhouMFEXxHh2LBMxGcwGVrDi284D71oWfKqZ96liwbeK1ZBGlgKqWPIrY8m3iCXvXJauZ7N0LYmFK5FMn0pm2rWAtYuN/N6nk++vVTJiep0e9dMM63syahLId1fyWLpezm3fWsbiB/mx9QuWItuY8yhk7nIBD3xrWI7tZyGgiAXPbObO5jN7oogJu1RmnKN54BbCw7OBrJwKZvFEOEsuYay4BLNwJpaRMwmMXM1mNqyeudBGJrzKmLhawL1LGdw+E8ew80Vu2J2h3dyVRpPjlGs7UKZjT6fdaW6fvMKQ21lGTp6l78JJhvzPMRfrwUyoG9NBLox42TPk5chNP2eavUwYy3JnvimAuZtZPL6Xy5ejGXx9N5HFNk8GpNZ0JRjTmyCcUFjSHWNGXZAidaEKtMQIwKhBZ6qW+GeiQ6pJm1RdBMZmiQqNUkUaMuVpylaiJVeV1hwN2nK16MzXpzvfkNZMHVqlOjSnalIVLU9p6GHKwhQoD1elKkqb0hAN8v0UyfWRI/PaQXJ9Dok5je3CGvp5cHdrlCJNoYdpDj1MW5gsbaGHaQ89RGvoIRoCD1Lrf4Ay730UXz8gAmO+nzISL0WkvupI/bVJ89MiJVCLlAAtMsKNyIo0Iy3EiNQQY9LDzEkNMychyIS4ACMRGOP8dEkNNCQjyJisIBNxckPNyRa+N8iIpGAj4gJNifa3Jj7QnpSwY2REu5MZ605SqAOh1/QI8lQn9LoagR5y+LnvxeusGhUVccw/vv8XYJx/DoyLa9M8eDzLg7V5FteewaIAiKKq+GSRn8LiQ6GY5bMX5pbnrX4/URifVUSvPauIFoK7hRXzi1Bt8fVFFM5fYPFv4PEvLum/wt8LCBReHwsjhHo/H+H94y+eP3/x9S8fsfrlMqtfLPPl46csf/m5mMN4r7uAVPuD5B/dQbrrdlKP7URitwep026kjrtItd1Guv0Oko9sJdF6M8lHtpFqt504i49JsN5MpOkmfDXW46f+W4K1N+Cr/Q7XdN/hotZbeOi9Q5jlFiJMhF7pzVzWX881vQ34GQoQuYVreu9zRX8jnsYfcFX/Xbz130Vojrlo/BYndF/GzfgNAs58yjmHD3HQfw0n3Tc4qv0GLmqv46omuKbf5or2v9Ls8xZPMnbxedI2fizYDqUf88fsrcxfPcANq4N0mqjTaqHP3BE5PtP+mD8o7+SLffsZWP8JTRs2UvHmKzStf5ORT7YyvX0Tkx9vYOaT91nbt4Onh/fwvZEq3zvo881JE56cM2HloglF+u+TpPEqJRYfUe2wgxi9N/DS+i88DF8j1nUnAfpvEq/7W2LUXiZM+yVyHDeRZ7+J3CMfkGfzAfm2H5Fj8z4Z1hvJdviI3KObKTixm7zju8hy3kam0zaKT+4n78RuIo3eJs5sA7kuu8gQnh8/TMN5ZYpPvc29rNf5auBl/jj5D/ywsI4/iUriOn5c+Wd+WPhXWP21CIs8XMefltbx+9l/5k9LP4fH62BtHT88WMcfpl7nm6HXuVf4G3rDPmDgohK1V/UoOyVL8bld5MfIkjnkRm/tRToCTei6rEzdqYM0XlSg5ZoajddUafBUo+aSKl2+JvT6mtPsoUPRxYN0hGhxK1KPQR9Fbl86zMQ5GZYuKfPYS5f5Kxo8CbPmsxBLnoZb8zjOgYUER6Zi7JiMsed+nDMLKW4sZp5lPuc8D3IERfG4qEg+zDrFcoYQp+POkuSkCJDC+vp+oj2LkmMsJDowEuvIeLwdYxFGdAYaMDfWwtTKJPdXJ1l8OMTE2ijjaxPcX/1r08u00PSyPMnikgCU40w+HKAl/hplxwwodtGk2EVbXE/n2alTYq9BqZUyjfbqtNir0uWoRquNPJXGByky0aHlnC8Tqe0MxHYzlNTL/cw+lnN7+Lywj99VDPFV2Q2elvSzWtDLk5KbLOf18ahwkNX8fp6WDLCY1cBiRg2r+b18U7/Gk5YOvmjO5cfWfGhr4VZGBQlpFZxLqMfGp4nT10exvVSIokMqm7WT2a6Rya5PryPxr2C6pJYvqiV8WRbIn1vCGU9Mo+FSCV3Xa7kV2kObfyf1fh3UeDfRH9XJzcg2boa3cC+hj8G4NnJsz5Ctr0aB1nYqjbdTaSNLqYM6BfbqZFgcpMBmLxkGB8k1lafIWpZ6NyV6vLTpD9SmO1iTOh8Fij1kqPBToTJIhyJ/bYqD9SiPNiIrSI10fyWyQjXICdekJNaA2lQLmiTWtGUeoTvbnl6pLR3x5jQEatMUqEOdnwbVvqrUBKhTH6ZFm9ACE69OS7wKLfGKtCcq0pOqRG+qIn2pitzKUGc4S4vhDG2GJToMZ+gxJNFjME2X3hQhNkednlQ92hO0aY3TojlGg+ZQVVrC1GiP1KQnRodbSYb0hqsxGKrKYIAiN6/LctdXkakwVRYS1FjL0GAlVZYHiQeYjNjDSMAOhny2MeQngON2JuP3MSU9zJTkENNSGWYzDzOXKcu09LB4zzieIc+ddFmGUuW4kabIjXQlbqYrMSxR4o5UmbtZKtzNUWEkV0VUFodzVbhdpMpEvS73O4wZ7zLkXq8Rd3oMGek35e6AJfcG7Rjpt2O4y4bbrdbcarHkZrM1Nxpt6KuzYaDBjv4GB3pq7emoPEJLiRX1eWbU55nTWGBBS7E1nRV2tJZY01luK0bltBVb0VJkSXupJd1V1vTWHKG3+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0ru+aRy40wQ3Y4X6LQ+TqvFEdrt7Ok65kyrkwP9bm7ccHOn/+wJBq6cYDrSg8nIS4yGX+RmwGkG/F3p9bWnN8CI8VRzJgutuVvtxHj9Ce43n2ay4RS3ipzoSjOnM96AG8kmDKeY0hepTVuwGh0Rz9Ty9lh12uLUaE/RoCVVjWaJOvXpqlQlKVAvVacpU5t6QUXM1KY5S5eWbD3acg1pydanUapDU6YurZnCSYgGRWGHKYqQoyJejeoUHQojlSmKVCEnUJa8AFny/GWpj1CkJUqZjljhblGNpnAFmoS80lB5WkPlaQtToCnoMDV+MlRcP0iF1wEqvWWo8D5MyXVZcq8dJvOaAtm+mkh9tMn01yPLX5MMPy2ygnTJCjFAEqyPJNQAiaA2hgmOaUPig/VICzIkzV8Pif+zLMecYE1ygzXJD9UlJ0iXvBAT8kLNSQ82Iy7YjIQQKzITjpObfJrsxNOkRRwjzt+acE8DIr30ifDUwv+iIh6n1akojeXho/vMrMwy+0i4WxRW0TOi0rgkgKKgJv6dEYDxWXvfs5Y/8f2TZVafrvDo84ciuz3juEfie+GZ8LWVJ8use/rNk+fh2z9ZS/9PsChA4F+A8UXl39+AowCIgoP6+TwDxufQKIDj8xGA8dHfAmNPAemOMuQ5byP9xDbSju8m03EfKbbbRTBMs99JusMu8XOi9RYRGpNsthBnsUmExiirzXhrr8dT5Q18Nd/lut57eBpu5LzO25zTfI0oq09INPuIKOMNBBi/jb/2G4QbbCDc6AOCTTfhabSRK8bv4WHwrnjP6K33DleN1+Om+RvsVH6Fi9EbeBzfhseJnRwz/i2OWq/ioPIbjqm+ykmlN/DU/BnN1/+N1bT1PEpYzzc5b/NN6evMSl7ldsghSh0O4n3wXfzkNzF00pJRExVW9BT4TFuR3g82UPDrlyh77S3q3nmHwR2f8OjwPqa2vM/U9g95qLCXhxoHeWqjwaS5LMNHDlNvsp1qy50k6LxFoNKvSdF7myyjjURrv0mg/pv4W27giuEbhJi9R4zBuyTo/lYExlynj8l3/IRc2w/Jst5IpuV7SC03ILV+j0z7D8mw/5BM521IHLaQcmQTqbYfk39ijwiIoXpvEG3yDpnO28WvFwnAeEGZ0tNvslq7mT/eeYs/T/+cPy88UxcFhfHH5Z/x5wf/DAu/5Meldfz5wTp+mFvHH2d+CSu/EmHxzw/X8YeFdfzh/pv8OP0rvr71GrOFH9F57hOqBWfr2d2Ue2yhJFWGgjEXBmpd6QzWp/GSPFVn9tNyVYE2LyVahbmmTKunKp1e2nRd06PpnCp1p2QY8ddjwluL8bOyLJ+UZclmFw8MN7NispMFs918fVqbOYcDPDilwFfh1iyGWzIVZslMrAMLycIq+jRLWedZyLnAQtZJ5lIdGY+1Fg0wD7POsJIpKIvuoktaUCfvJ9qxkObE/Rgr7sY5i8A4EqpLZ6Ae86Ot3F+ZYnp1gsWHN5lcG2N8TQDIvw+M408mmHo4QHOcJ8XOeuQ6q5HrqEaunSp5R1Qotdeg/IgatbZqdDhr03tMhwbzw1SayVJorEnX+eusZnUwmdbHnRQBGtsYjK3lbmIDo3F1jCXXM5fbxWLhDebzbjCR3sls9gCrxbd5XH6blYJeHhX3sFLczaOaQe6UZ7DQms63XYXQ0c5McStx0dm4BqZh75fN+aAmZJwq2WhSzH8opfCKUiofysWirRpM3OlEZrPzoDGOP1afY7wojST/Qq64xuJ9OZdLlwpwPZvP0bNFOJ0rxv5MIY7nizl+Np/Lp6S46ztyQfkAvvLvkKTzPoX2cpQe1abUWYt8SxmKLbZTaCZPobkihZaHqHGRp/OKOt0+GnT4q1HtJUf+5YMUeMpT5KNGga8mRYE6FIcJf4FrkB+hRX6UNjnhGpTE6VOfLgCjFc3plrSmWNAcbURjsA5Nfpq0+GnR7KdJvZ8aNf4qooO5LU6bNgEYY5Voj1ekO1mRnhR5elNk6U+V55ZUheFMdW4LqpxEmztSHREcb6bp0J+qQ0+yDr3pBnSl6NOWpENjjDp1/vI0BirRGqJCd6QGQg/0QLgawxEa3A5WY8hbgSFPee75KzAdqchKijIPkg6KwDgdvY97QXu45bODoYAd3AvbxWTiAe5nyDMlOcx9iYwIjTMZh5jOOMyEVJZ7UjmG0mQZTJWlN12BfokSgxIlbkmUuS0AY6aKCI13spW5k6vMnXxV7pZpMNVswGy3KVM9xoz1GXO3z5h7g+bcHXwGjPdu2DPSY8twqxXDrTYMNlrRX29Ff4Mt/YKxpcaWtgobmgRYLLSgLteM2mxTanPMaMgXoNGG1iJr2oqtaSuyprnAgqZ8c9EB3V1pTXeFMFa0l1ggBHX3VtmJwDjZc56JnvN0ldrRW2xPv7CqrnfkRtNR+utcuFVznrvlQYzlJTGemsNkfDnTsSVMR5cwHVXG/bAK5sNreBBayVJQMSsBOawIETTXY3l4NYGFM/GMOIQw5hLHyNE4RlwS6TIPpMXgKsMOQbQZnKVcwZFiuRO02oYwdC2f0cgG/tT0kPGwZsa9q5m/XsPy9WoeXq9k4Uou02fTGDsWx5hDNOP20Yw5RnHvaCSzV1LpdQugxNKdZB07pMZu3L2QyNTJZEaPJzF8VspIWA33ktu4n9zJUlwHaxEtrCQ00Hcygj5HL27YnqXTzJ4WCxsarazoOnaMW6fOcvvkOQbPuHPjkiv3Ai6wmBrEVLwvwxGeDIReoDvIhd5wS0ZSzRkrMOdOhTl3q2y4W+3ArVJ7OqVmNMXr0R6nx0CiITcT9OkNU6Puujy13gq0hWnQEaNFY4QyDbEqNCSq0pSmSX2aOpXJStSkqdMg1f7LNGbqioDYnK1PU5Ye9eLXdGjO0KMlTZeKWGXyww6RHylHZYoWZQkaFEQqUhKlQmGIAoXB8tQJq/BoVdpj1EU3dH2wHA1BsuI0BsnRHCRHvd8hqnxkKL9+kDKvA1T7HKLGT54KX3nyrx0i20uBHD9NMn11RGCU+qiT4fsMGqX+WqQH6JAepCeuqNPCjEgNMyI5RMhTNCAj2IDsED2ygzXJDlIhP0yTkmgDiiINKQg3ozDCiqwIa1KjbEmPcSQn+STZiaeQxriRFOpEXMARwjwNifQyJMbbgEAPVTzOaFBREsPD1SnmH86JN4sCMAoz/2iOpUd/HxYFgFx+sviXuudn1c9LrDxZ4uGTJVY/ew6Nnz8U4fHRZwIsLotfE75n3WffPRXjccTsxP8XUHxhhPn/AkaBRgVgfPr1Y3FekOoLUHzx+veAUTC9SJwOk+O4lbQT25CcENzR+0X1UFAQ0xx2ki4ojfY7RGgUnsVbfUKs+SaiTT8Uq/68DNZzTvkVrmisx9PgAzyM3hdNLFe0XxXVsWzz9yg4spFs23fJtXqHAusPyLB8n2jjd/DWfwtPo/VcNXwXL4ONInBeM9rAKY1XcVL5T2xV/wMH3VfwPLELT5ednDB6m6Par+Ki+RqnlF8jwuzfuB3zCl9kvclnkrf4vOBVFop+RWvCL0i5sJEzuu9gJfMyhrt/zjXtQyRqqdJra8QjN2MWDPYzdvgAN3bvo3ffXnoObmVZfj+LsntYUN7HfY39zFkpU6PwPoUq71FktJlwxVcIVX2NMO3X8VX8FVGarxKr8RphWq8TbLyeQOuN2Mv8I4nHdhJl8j6Rum8RofcK+Ue3UHhsK/mOm8m2+YB0s3dIt3gXifVGMuw+JNX6PZJtPiTZ5iOSrD8gxeYjclx2kWb3CUHarxJlvF4ERqnjVspPylN1+hCV5zcwkr6e7wbe43cjv+KHqX+AB/8Iiz/jzws/408zP+fHiV/B7Dp+nF3Hn2fWwewvYfElflz6f/hhcR1/XPgH/jz/Ksz/gm9u/4ahtP+k89IGqi/upPLcTiqv76EmR5PasbP0Fx+jLVCbiov7qTz/Ke1eguHlMH3XZenzPEzfVVl6r8rTe1WR1lMHuXFCnofeJiyeUmXGcg+fW+3nieZmnip+xGPZD1k6uJHvDWWY1/yIWbOtPDqtzAMPLZbCLFlOdGI53Y3ljNMsZ51jUYBGqTszyfZMxNqIvdKPss+KwDif6spM0lGxVnAqwZbpRFvGw80YS3RhNPYIt/zV6QjQ/V8D4+LyJEtL9xGA8f7qDRpjPMiz0yLLXoXMI0pk2yiRb6NMhYMGtY7a1B1Ro8fFgIEThtSbK1Bpo0WRpSldF31ZSKlnOKqWnrAqOiIqaQoppSO6jvbIBjqjarmV0spM4TCjmQMMxLVwK7GdycwBlorvsFxyi9XyW8wXdjBX3kRnsZT64ihu1qXy2Y0mbhbkkRafivvVIKxO+3H0Qjy7HVp4xaCSX+vk8J/aUt5QSmPboTj0FYLIuizhcUU239Ze43ZZBlnSTjyv53DKIxfbcznouWWj6pqHvGshsq4lfOqcx16bJPSsA9BVN8Ne9QCXND4iTPcDJNZC7qIG5U7alFrJUW6+iwprFYotlMg3O0i5wyHaLqrS5aVOm7cqlR6y5J4/QOb5A2R7yJHrrSrmMAqNLrkhGhTH6FEUq0tBlBZF0dpUJxnRmGZOY5IpDTEGVAeqU+OjQnugNl1BOnSF6NASqE6tvxJNoRq0RGmIbRJNkfK0x8rT939Ie8voLA90bZvZe6bTzkyn3lKmLYVCoTiUIoG4u3tCDAnukJAQ4u5G3N3dXYm7hwT30tJ2plOb41v3Tds9M99+97vXen9c636eJBBW+HPkPK/zvOIV6IqX5VqCDP1JcgwJtm6aMmOp6kwkaTGWqMlQgib98ZriLmNPglDyrU9Hoj5NsdrUhKvS4C1PnYcs9Z5ytPorMxCpS0+gGgOB6gx4K9N/RY4+JxkGrkgyGSDNnTglbsXtZeHqbmbCdjLq/xm9HlsZ8NnGSOA2JqN2Mpssy1yy9M+hl73Mp0oxny6cBJRnPEOB/mRZOhOkaE+SF3vwriUp0pekyKCwy5j686QrMyFY07lqTJZpMd9sxGK3OXPdgg1tzGSvCZMD5oz1mTPRb81knx1j3bYMNFrSV29BT60F12os6a62orPKhpZSARbNqRJgMdeMmhxzKtNNqEgzpjrTlLpsCxpyn4NibaYxdVkm1GeZiHU5rYVmNBeY0JRvTH2OIc35ZrQWWdJXfYhbg1dY6HWmo9iW9lxzWvOMaS4woLnEiLZyC/qqjzFadZmp0kCmsqOZSklgLi6X2agCZiKKmAouZjagmAW/Im765HHXM4O7V+K57RjGnQthLJ4KY8DKnTH7MGbPCHuKwrnATEZPJDBzPoXJM7F02fhyzTqUnpMJ9F3JYyK8ke9r7zLmW8OUWxk33Cq461rOTecCFh0zmDkdz/iBCKZtI5ixDWfcLoThIyEMOEQQZ3wIR3kNDu6W5piUMll25+k9G8zAyRB6z0bQ657KVHQF16OquR1cxeOgWub8yhi+kMiAfQB9Vo5cMz9Oo7EN1UYW9B0/zchpB8ZOOTB07iz9jqfocz7JjRgfZmP9GI/xoy/Sja7Ii3TGHKYnyYqBbHMGik0ZKtvHYLE13dnmNMTrURupSWOYBi3BarQIN869ZCl2kKTIUZIqTyXq/NUo9ZajLFCB8lBFKqJUKI1WouSqImWxylQlqlOVqEFFghrVSQI8alGboiUCo/AUgFJQGhsSdaiN16QgXJ6sYGkRGMvjtSmMVKE4Qo3cAHny/OWoDFSgMUyFpjBVagMUqPKRodJbmkovKSo9pajykqLcbQ9lgqooQqME5R6SVHrLUOopQ/blPWRckSHDQ5VUDw1SPDRIclMl1VODZA91EtzVSPDSFHsTkwMNSAoyIiHQiDh/A2K9tUkN1CMzRIBGVREYM/2UyQ3RJjfUgMwgY7KCzUkLsyUp8jBpMSdIjzlNUsRx4oIPE+1vR6SPFYEu+mIyOsrbCH8XNVzOa1JaEMHdezPiruLio0UWHv0/AOOjn6HxiaA0/usIIHn3588v+fybx2LqWbCT//v9xX+1pP+3wPj5V4/4/KvHPHn2SFQbfwHFX57/J2BMPihNut1GERgTBVVr/06i920kwnwdwr6ikIoWrrsId6SjLDeIHw83+wRhAqw/wcV4BaeV3uacyvtc1l+Ls8Fqrhh8iL/eMgpsV9Fzcgszl3dzN1iROz5y3PCQY+yyNM0XdxNksBRPo/e5YrCCK/of46a3FnfDTzin+h6H5N/ggMpbWCm/hoXKqzgd3IT/+b2ctfiIw9rvcFrpDTJPLuPrqg38VLaMn0o+4Lu6ZXzZvZyRlvXkpCrh6CiNuuZSVNVewkx3PRdN5ahzs2fOw4YnF/T49ow5Ny11GDPTokrxU6aVdzOrsZcJfSmGLeW45WbNVcUP8JZ9E2+1ZTgqvIqT2lt4a7+Lj9pbBGksJUSARc138TH4AB/L1ezbsYSwg1sIsVyHj/YygvWWknFwI1kHN5FzYBNp+9aQaLKCeNMVJFiuItHqYyJNlhNhsoIYyzWiuigojZlHtpNouwFfzbfFEE3W0c9EW7rg+B4qzwuXeD6g2u1VxjNe4+ued/h25EWYfwmuv8D30//JDxMvwsgbMLUE5paACIzC17zGT/Mv8ePib/np9gtw52VYfIXbjS/SGvYCrU4rqDi3jbLzeyn1VKEh/xBdI750xh6hwUWdcocd1DvvpMddkmG3PUx57GXSdTf9F7Zy7cIWOi9upeX4RqaPK/G5gx4PDsixqLGBpxpb+EJ2Dd8pbOJ72U3c3/QeP8p/yldKn3BX+SPmNT7m1iHhtJcJn8ce5J5Q3i3sKKac5lbyWW4kHuN6nJ1oOz/MPMuDjHOiHX095rC4uzgdZcNkuAXjYaZMBBqJwDgUbEaHixwN7uosjDf8rxTGW3dnuH1njqkn08w96KU6xIE0C2WS9imQYiFPmrks2RZylNgoU39Yh/r9WrTZG9B2UJ8KExUKDlhTf/Ey3R5R9Pqk0+mVxWBkBeOpzYxld9OX0ctg3iTdSdfojGlmPHuQ8YxBxtMHmMoYZDK1h+mMHu4Uj/CwfJyp1DZ6Y2opSizH0cWVS26naKyJpijuPAVJXmQkx+Ds7IPFvovI28az51AGW+2SWW4Yw3KdDDbplrBZOgYVOXdygtLpSgmlIb6A0tgRssMHSAjsJci9A+eLDZw4UcnR49UcPl6DhU0BlraZmJv7Y6t/lFM6Gnjo7iZcbxsJRhJkmStQbK1GkbkMRcY7KLZQIs9MjhzTPRTZSlJ/RpFGRyVqLilQdEGKzHN7SLsgSaqjNGlX5Mn0UiHFQ5FUH2VyQ7UpiNKnOFqf3GA1isI1qY0zpibSgOpgLap8VURA7A3RYyBMn55gbVqEEnlPWer8FakPUqY+WJE6YT8qTIprcfL0JQqgKM9YhqI440LaOE2dmSQdJhM0GYnTYDBO43mRt7DTmKRHZ5KeqDCK1yp8lWh0k6HORYomDwUGw/ToD9Km11uNrstyXLsky+BleQZc9jLlL82DZDXuJctyPUaCibAdDPpt55rHFvp9t9Hvt4mh4K1MxQkpaRnmk6VEZVGAxdkMWaazFRnLVuJaiizN8XtpSVYQa0y6kpXoSVZiIFmZ0TRVxtPVxDqdhWJ95op0ma8x5EanBbd69zHXY8rUNSOm+k2YHrJgctCSmSEbZgb3M9m7n9E2W67VmHKt1lxUGMVkdKU1TQIwFlpQk29BbcE+6vKtqcwwp1wERkFNtKA+20wExdoMQ+oyDGnINKIhy5DmPGPqs/SpzdClJl2XxmwjWvLN6K86xI1eZyZbztBRaEVDqi71GdrUZKhRm6tOR7UpI22HRZt6rNqZ2Wp/rleGM5WSwsTVTCajc5iMyGcqOJdZ/xwWvTO5457C3UtXuXUmkJun/Ll5JphhOw+mTkSx4JjFnGMe044FjF3IYca5kAX3UhbdS1h0KmH0UgGDnuUMhdTz18objPtWM+VWyoJLCbeci8SKnnmHdGZOJzIhAKNVODNWoQxbBdBt70/ZcXcOSiqgu3c3mnK70ZLayQllZbIOnaLpjCvdjn70eUUzFpbBbEQuiyH53AooYMKrmKGLyYyeimTAzpUus5M0mRygwcKOa0dP0Hv0JINHTzF45jT9DqfpuXSCIV8HRiM8mcmIYirvKv0Z/nRmONCeeYSOHCv6SiwYLLOmN9+CtlRDaqM0aIzWpi5IhWovWapc91DlIkGJgzSlTvKUuShQfFmeHGcp8t1lKfCRpyhIgYJgeYojlCiLUaEyXo2KeFXKYlWoEF+riQDZmK5HY4Y+9Wm61CVrU5+gRVOqPtUJWhRHK1Maq0FprCZlsVoUhatSEKRIUZASVcHCSUAVseKnJkCBaj95Kn1kKPeUEsFQgMMy1z2Uuu6h2E2CYlcJytwlKHXfQ6GrBDmXJchylSHLU5kMTwEa1UR1Mc1LU7SlEz00SPTUJDXQgLRgI1KCjUkSgNFPn3g/HdJDDciJEOBQncwAFTJ8FcnwVyUjUIfkAH0S/AzFiy9pcedIj79IUtQpYkOOECeMEHzxsyLgij7+LtqEeOgR6KaJu6Mu5UVRosIoBFtuPBaA8bktLe4y3r/J7Yf/vcr4/1cYnyuIAhje+zdYfK4u/tfnl4gdigIsCuriL0np/0Fp/L8Bo7C7KCqMzx4iQOPTrx/zWLgE8092tPD6vwPGic488dJLut0GEo5sIt7+UxKsPyXOdiuRFuuItFhPvN22nwHyE/F9mOlaQow/FsHR2/wj3ExW4KC6lIuKy/DQ/RgffUE9XEnR/nXcdJPhidNOHl3cyD2HT/jWazdfuO7grutO2k+sJcN2OZ66b+Ki+z5uxutw1d+Al8FGHFRXcFzhXQ4pvo2N4htYKr7CAe13uGC9RryP7H92F+e0XiPx2It8UbkMGl6Bxneg8w0+736dwZYVhEeuY//J1RjZLcfm0DscOvQHQi6vIdhuJcfWLqHpoCIDp+Rps99N4xE5YpU2Uav2Kc0Gu8hWWYv/nrfwlH8HJ8W3OC37Z84qvcYphVc4p/w6bhpv46e1FG+1NwnW+wBf7ffw1vsAd8MPOCj5e1xNVuJnsw5vkw8JN36fjEMbybLfTO6RrWTYrRdhMdr4A66afkiM+UqC9N8l3PhDYiw+FoFR2FXMPbFLfO2q+Ar+WksRgDHt0FZyj+2k6qIk2UdX0hG4js7w11gseZWfRt6BqVf4cez3fDv4n/w49CcYWAojv/svaJz5D5j+M/+YfUW0q7n7W364vYTvrwu7jL/j+5HlPC3bwGzsdqqurKM4eC9tNXbMjrjQHapJ64UddJzfyujlXcy67OSO6y6eeO7hSz9JbrtvZ9F7BzdDJLkfocJdF02uH5bkru1u7uht5L7aJzxQWM0zlQ08kVrNo10r+E5hM99Jr+ULieXckfqAe4abuXVEkqchFjyIO8BNocA74Ti3409xM+4oczE2TEdacT/9tAiMd5JPMXf1ENdj7cVrMSPBJgwFGDAXbsFU7FH6A0xouSRFjYsyC2P1/ytgvH1vljt350VgnH/YR2XQBZJNFEi2UCDVUoF0c1lyLGQpsJCj0FSO+v061NsZUGGhQ76RDhHWJym9cpW+iDKm4hq4ntTIw4JOvm+fgaH7zJeNcrfpLvfqb/Ow/ibPWu/z984nfN/5hPulU8ykdjGV3MZiTg9PKid4WDZIe1AuR40COXm+itNuFVjYnkFLZjW1yWdpzb5IvK8lbhf18HPV5uJpTUzNDdircZD16p68pxLOO0qRfKgUjJ5dEpYWQZhrBGCjGs1p00ycbPIIOF5OrGMDWW5tVAb20BjaS+HlSlJO5pBxupwwEw+C1S2I1VAhRWMP2TqSFBjKUWKhRIGZDDmmuyg0V6DATF5UHEtsZcT6ncrTspSekSbnpAQZZyTJcpAl3UmWNBcZ0t3kSHVXEIt5BbuoMNKAkih98oPUKAxWoyJci8pgLWqDNGgJ0aQ3QpfxaEPGogSlT5lmT2nqPaRo8JWjSQDGAHmx0601TLB1FRhOUWQiQ4mZbBUmM+SZSJdnJlWV+URtpuLUGYtVYyhWjf4YdTqiVOmK06Y1RpPacGXqQpVo85Cl5Yo0zVdk6fBUYTjYgNEQQ/o9NegSaqMuyjLirMygsySTvpLcS1Dmbooct5JlmIraTb/fp1zz2spAwHZ6fDdyzWcdgyHbmY2XYj5JhvkUaebTZZnLEqpz5OlNk6M1UYqGBEmakxVpS1GmM1mFa8kqDCSrMpquzlS2NovFxtyvseRGuQnztcZcbzfnRq8Vc33mzPSbMjVoysSg6a/AODVgw1i3DUMtwr6iUJ1jLqahhWsuLWX7aCzZR32xFXVF1tQV2VCfb0tFujllqSbUZJlTn2NBdZoRtemG1KUbUJOsQ32aHo2ZBrTlmohAIViXdam6NGUa0pFvQXeRtTjteZbiJZ7GRH1qk7Soz9SmpUifnvp9DLcfYqT1BGPN55ludmGhzY+FkgQm0xIZiY9jJCaeiahE5sKSWfCLY9EljJvnfbl90pNbJ72YP+7DgLUr188nsOicy4xTIeNOpYxeKmXWs5Zpjypm3Cq541HPjEcNw95VjIQ28HXpdWYCa5m4XMDYmTSmzqQxez6d6QupzJ5NZuZwDDNW4cxZhTFlH0HHiSASDl5AV0YSaeVdSKh+hqT8ZnTlt+NhaUD68UPUXXFiJjWROyXFXM/JZ/hqMtf8Yuj1zaB4vyvxipZkKZtSaWBFmbEpNXb7KLMyoczCgDpbU66dOEznKXvazh+i5pwN3cHOzOTFcrsxj4XmTCaaIrlW5UJL4SF6S60YLLelJ9+SthQD6iJGdqWEAAAgAElEQVTVaQhXo9ZfgVofWeo8pal1laTCSYmyS0oUOsiTe0GWtLOSJJ2TIPOKLEWBahSFqlEaqUbZVRUqYlWoilejOlGD0mhFiiLlqU5QpzXLkPZcE1qzjWhO16cpSZeGZF0aUvWoStKm6KoqgsJYelWDkkh1SsPVKAlVpTZMlZpgJaoDFakLVqY2SIlqPzkqvKVFaKzweA6OAigWXNlFiftuKoR77B4SFLruItdlJ9mue8nxlBdL/lPdlUj1VCPZU40ULw0ESzreXZ0kH+3nKqO/AUn++sT76pEWZkxOtAl5UYbkhKiT6a8kjgiMQTqkhhoTF2BMctQRslNdSUu4xNWgo0T4HiA28BBxQQcI8zbD10UHL2cNfK9oEuSmiZezAVWlMdx/MCsqjP8OjDfv3fhfA6MQfBGsZ9F+/vyuaEsL1vQv80CwqYXPPxVCLz9X4fzSjyg+/+kii5iO/m+7GZ/3Nf4CkKJCKQZc7vPw6fPQy+MvH/L0myei0ijAo/D+oWBZf3H/X4Hx2VPuf3WHqWsFpNrLigpj3OGNxNlvI9HmM2JsthBiuoZQ07XE2m4lat8GIizXix8LMl5NkNFqwsw+wddkJb5GK3FTegdXydeJ0FxJlsUG8k0+YuDYVh6e287fz27m2zOf8K3jJ/zd8RO+vbSeL122cMt9B33uuyl22IGX0Ye4Gq7Fy3QbXvobcVRdwRnl9zmisBR75aXYKr3OAY23OKD5JkcNl+F54lNiHXdQ4PEWj2pegc4XoeH30PUHvu9/mdvX3ictYimujktxOPsmno4vUZP8OtOFH7CQtY0Y85cxXbmEYJuN+Anp5UtShFh+go/MuzjvehVXhWVcUHibk4pvcFzpdQ7LvcxxuT9zVv4VHBVex1trGX46y3BXewtf3fcJMPgQP4MVuOm8x2nFV7mo9x7uduvxsvqYUJMPiLX6mAz7LWTbbyXr0BYSLFaL/YphRu8TYvQ+vjrvEGq0XFQYBXUx3X6bGHqJMlvFFYU/E6D9rrjTKFjSOUeFWp1d5BxdQ+nFD5lK3ciNwnf5svVVmHyTrzr+g2+7/wB9b0Pb2/zU8Sd+7P4NDP8Gpn4L03+E2Zdh4UW4LQRklvCjkKS+/Tt+nHwdBjZxPXYlDf5rqEyUZ6jnFIutJxgJluP6ld3cvvgp9y5s4c6ptTw++wlfOmzg7x6f8ZXPZ9z33Mod3+3cD9jL3bOS3Ni3mQfGm3istY7HKmu5q7CK+8preaD4CQ+kV/NUag3f71nLXz9bwZcSK7knvYJvjyvylZch98ItuRF/gJvC/egEARiPMBNthWA7CxU799POcCPhODNRB5mPeQ6Mw0HGDAcaMhtmLu4wXvPRp9lRkno3NdGSnrs3K+4s3rzby8yjSaYePd9pXLw3wdTjUWYfPg+93Lkzx+SjSRYeD1Ad6kiauTIpFopk7lMke58c2WbSZOhLkGUoTY6RMkUWhpRYWZFreZCAo0HEOKRSF1rPSFIX11PbeFrcyY+NA/y9YYB7RZ3cLxvhQcU4t4sGWMzu5m5eL7czO5mNq2c6tpZHRf3cK+jhSfkwt3I7mU5qwO9wCfYH2jnnPop/bCUxETbc6dnP01597ncZMN5kxsO23TxslqY/R42rXrqYH7Blu9kV1ljEscEql10m6Zx0aMT5VBkh5yvI9Osi17eNusheriUM0h7eTG9EI5MJ7cwmtjIY1kS9Vy/Zx5MJ0TpCiLIm0Yp7ydaRpdBAjlIzBfJNZcg0kRBhMc9EhnxTSQotJamwl6PiuDwlJ2XIObGX9FN7yb4oT85lRdJdZEl03EuKiwJZ3hpk+2iR7qlKjq8auT5KYgq6KkSD6gAN6vxVaQ9SZyhSh6mrukxEqNMfKE+7tyTNnntp8pGm2V+BliBFWoLkaA2SpC9GnrEUZcaFE3zpSsxlqjCdpsRsiirXEzWZS9BiIkaNkauq9Eep0hQgTXeMBu3R6tQEyVHpI02rmxTtrjJ0uCnQ5a7KkJ8BI76GDHvo0H1env7z8kw4qYpuyYyvFPfiFLkVL8VCwl4mo3fT5/8pXV5b6Q/YTq/vBro819Lnv4W5eBmuJ8lwPVmGuVQZ5jLlGc9UoDdVlvYkaVqT5WlNVaUtRZWOJBW6ElXoT1FjOE2DkXQNZgsMuVNjzUKFGdcbLZjv2Mdiny0zvZZM9pkxJVx8GbZkasiSib59YlJ6tNNKVBa7qs3oqDKntcKc5nIL6ovMqS+2pK7YmrpiG+qKbKnNs6Uiw4LyNFNqsgR10YKqFAOqk/VEWKxO0BDVpqZ0fVqyDGjONEBQopozDGjNNqE914yOXAu68vfRlW9FW6YFDXHG1CUY0JRhTHuhBb01dgy3HGW0/TRjbRcYb3Vkqt2F+ZpQZksiGMsJZiQ9mImUMBaTo5kLDmTKyYVbl1y5ceICt8+4c+N8CFMnglhwSmHhSj6TTkWMOpUycrmCWe9Grvs3M+9dz23XWq571THsWc5kWANfF05yO7KJMYdMho/HM3s+g/mLmcw6ZjJ3Pp3540ks7I9l3i6S8SORVNt74aK/DzUlKST09rJNazsSqltRVNjIYWMZMrxPMJAfxp32HO71ljLVkMNAeTpt6TGUenoTY2NHkJoaQTKSRCtJEqstRdERXarPGVN4SJVCO0Vq7Q2pOmBI+WEDSk4ZUedznNHcMG605nCrr5Dx9hi66j1przzNQNVBRmuP0FtkTWuKAQ1R6tSHCrazHPXeMtR5SFFzZQ/lDvIUnZOn4Jw8ueflyTgjS+JpSVIcpMn3UaU0TJPiMFXKo1WpiFGh/KoSFTHKlETKUxqpQF2SJi3p+nTlmdGeZURLmj6NiTo0p+rTnGFITYouxVfVRIWx5Ko6FTHaVERpURKiQnWIMjWhytSFqVIfqkp1gAKVvrKUe0tT6iGEW/aIqqKoLnpIUOYpQaW3EHzZQaHLdgrddlEgqI0+cuT7KJLpqUiKlyqJwg16TxVShCJvLzVS/bRI8dUm1V+XFH9dER5zokzIjzGhINqAvBB1MnzkyPBRIN1XhfRAbZKDjIgPMiEp+ihpSc5kJDoRH3qcSG8bYv33E+NvQ7C7Id5OGrg5quB5WZ0AVw0RGCtKorlzd1pMQgvAuPh4gcVHQnH3Irf+aYdRSEqLaemfAzD/rDAKfCcGXYSwy7/Nc1D8GRZ/BcZnD0Vl8ZfanP/x+c/g+E/hl38u8n6uJgrQKIDhA9GSFlRGYYS9xl/+UQ+e3eXhl3f58vHn3Hn2lHtf3WayO5+0w3LiDmOc/QZiDm4h3vpToq03EWT8sTjC6yjrTUTu20CI6VoEYPQ3+IgAw1UEmq0hQH8FoervESTxMqVGaxg5LcnY0a1cP7KBp0fX8ffDa/juyEf87eRKvj+9kr+d+pCn5z7itvMG2s6uJsL4dXyN38fV8GPcjTfjob+Bi8ofclb5fU4q/4Wjyu9yQPFNDqi8iZ3qG9iqvc5hnXcJPLGR+thPeNL6FrQvgbY/QOfvoecF/tr7DoN5y2lJ+ZiW9NVMVq7iy/p3oOlNqP6AhfTNHFJagtz232GksQyXUxuJdd+Mvcyf2L/3ZY6rLmW//KvYq7yJvdJrHJL5E8el/sQFmVdwkX8Tf+338dd7Hw+NpXjrvk+g0Urx5+Cjs5wr2u9hK/Uiroc2ccVG+Bl+QKTlKtLst5Bpv42Mg1uINV9NqP77BOn/hUDD9/DTX0aI4QciMApQKOwv5p+SQABGQWEU1MzsYztEhTHryHYKT+8i/eBaCs+sZDB6HTfy3+dB1Uv81P9n/tb2Et+2vsbXdW/yrOJ1vqp8l7/WL+Ob5lf4ceAP/GP8Rf4x/SJc/50IjELljgCOP8z/jh+mXufzhrcY8vojTUEbqMzUZqjXkTvFBxlz3cHimbV8IczJj7h/8F0eH32Pr85+xE/u28BfgqdXtvDIdStfuu/m/r71PDVcx1dqa/lWeQPP5Ncz/dl7zEitZlryYxb3ruXurrV8sX0tX21ZxV+3r+bJpx/wVHcLNw/s5rqrBjdibcR70rcTj7MQc/BXYHx+9eU0C7FHmAq3Yzb6AGOhFvT76f+qMA6H76fDQ0cExlaf5zuMc3dnmL0/yY27PUw//BkYH0zz78AoWNITIjAOUhN2iQwLVdItFMm2UiTPSo4cc2nS9CVI1ZMhQUeFLAsr8uxOkWB+BkebIFwOxhB1Jp185zxaffOZulrI7eRC7qcVcz+tgoeZzdzLbuNeXgePC7p4WtDN3dQGbsTXcC+9ha/LR3hWOcaDkkFu5FzjXtEojdET+Dr3ccGtlcjcCoorD/N4Sh5ubuPHiU38dVINptbB+Gp+6t/E/XYVyvKPY3bWgZ22sWw0yWabchgRwZ20J/czndzD9fR+5pO7WUzp5mZKJwvxLcxdbWT2aiOLCW0MRreREdxLjEsBly0vckpJE0fpnQTLbydLV4piY1nyjaTJNpJCgMU8Y2kKzKQpspSm4qACZUcUKDwqS84xKTJOSJF1Xp5sJwUynGRJcZAh47IyOR7a5HjokOasTOolOQo8lMUzfFV+qtT5a9Dkr0Z3sBrD4epMRaoxFa7EaIgcvX57afPaTavPXlr8ZGkPUqQzRIH2IEl6I2UZjVdkIkmJ6RQVrmdoMp+mwVyyOvMJGswnajIVq8boVVUGo1ToDJGjP0aTbuHebZACdT4yNDjtos1FirbLcrQ5K9Hrqs2IhyH9Dhr0n1Vm4qIqUxdUmHWRZ9FPloexStxLlGE+VoKx8B30B35Gj+92Bvy3M+C3iV6f9fT6bmb6qiRzgsqYKCSkpZlNk2M8VY6BZDm6k+XoSFKgLVmdtkRVWuOUaI9VoidBhf5kdUYzdZjI0+dWrS2L1VZcb7FlrsuO+d79zPTZMNFnyUS/AItWz2fAhul+W4baLOmqMaejyoz2SnNays1oKrOgoUSAxX3UFllRU2RDbZEdVdnWlKdbiipjTaYFdZnm1KQaUp2kQ02iJg3JWjSlaNOUpktLhgFtWYa0ZBrQkmFIm3ACMN+SawVWdAvAmLeP9gxLmuOFXTtTWtIEkLRloOoIg/XHGW05y1jbRUZbHRhrc2S20YupKi+Gi10ZLfJkutCPG/khLMT7MOPlyK0rjsweO8rCGRduCqf5HGOYv5zOjEse486FTLpWMnq5nFmvWhb96rnhU8udy5XMuZYx41vJ9Yh6vskbYtaniNHzyUydS2b+YgZzDgIwZjF3IZPrJ1NZOBTPdftYxk5EU2bvzklVXVTVZPhMdzdbtD5ll8oW5NQ3Y2cnS3G2K+M9CUz0xDLem8BwTzKdzXG0VEfTmRtGU/QVqtyPkntUnwxbJaLNdpBzUpGKy1qUOihT5aBC03kDOi7to93ViiZvK9oiTzBc4Md0YwKzXWkMtkZwrdmb3uZLDNWfYKjmKD2F1rQk6dIUrU6DUIodpECzv7youpdf2knpBVlKzitQdF6JvHNKpJ2UJemkFMnnpcn1UKY0RINC4X5zuKIIiCUR8pRFKSI8BWCsF+5S55jQnWdGa4bBr8AoWNICMNal6VMer0lxjAZlsZpUxulQGa1Febg6lSGKVAbJUxUsT3WwApUBslT4SlPmLUmpxx5K3SUo99xLubckFb6SVPjsocJrFyVu2yl2/ZRSj52UeO2hyFuafG/BmpYl3l2WRE95kjwVSPNTJVuo5AoSRoecEH2ygvXJCtInP9qYgquG5IVpURiiRq6vPJmeMmT6KJMZpCMCY0qkFZlJZ8jLdKcg05Wk8GNEe+8j2tOcCDcjgl108XMWbGhV3C+pEnBFHR8XI6rLYkWFUajL+RUYHy9w89GiGHq58+i2mJIW+hd/6WL8tVLn8zvce3pXPNoiuMuiyCcIfb/Oc8XxF+XxV4XxF2XwfwTFp3e5J0iUAo2KSenn116E3sUnXz/iyTePEdLW4ntRSXwexxa+uaAmCuriF9884enXT0S7WoBGARgfPbvHMwEYf67VmejKE4Ex88BmYg6tJ9puE7GWW0Q4DDRahb/hR4RbrifaRuheXE+o+Seiyih83Fd/hdjDGKi3kjSjj0mXf53rp/eweGwLt4+s4/b+lXxpv4ZnNiv5ym4FX9uv4G+Hl/PN4ff4+twqvvTcyoNIeeLN38BD503xEoyr/nrcDNZxRvEvnFb+C2fU3hcvuxyQfZ2Dim9hr7aUw+rvYi3/Kie036EifAOP2z7gh7YXoPUVaPk9dP6Of3S/yjdNq/imcT1fN6/iq+Y3oeE1aPoz1L7K4/KPyfD/lB1bXmLLlpcxNnqbqJD1WKu9ipnsy9gqv4m1/CvYK7/JMcU3OCb9Z07u/RMOsq/hprSUQJ3lBOotx1NrGT76ywk2Xk2w/kcE6a7ER28lZjt+w8X963A5uJ4A4w+IsFhNqv1WMuy3kbp/E1EmKwnWf58Avb/gb/Aevgbvia+FHUbBdhbgUADGSNOPRGD00XibnOM7ReUx6+gO8k9KkH5wI9nHVnIjS5JntRt4UP4CXzX9B9+1/Jm/1b7D9aSXeFz0Hrcz1nMrfQv3C9fwt85l/DD8Ij9O/JZ/zP4nLCwRexq/nV7Ct9O/5evhF7hb8wI3wl+h++pWGsvNGR915UGKCbOX1nDv3Ad8fW4535xfzlfnl/P45DIenfwLBEjwg+t2vr6wha/ObeO7c7t4pLGSr+RX8qPMJyCzjcfbP6H0td9Stvx1Cj94nfZNq+lb/zHTaz/i/ier+HrjGv62ZRVfyn3CI+vdPPTQ4XasNYuJB7mVfIzFeCHYYsV0lJV4Z1qo1Zm7as9EqA1T4bYM+hvT460jAuNsmAW/AKNgSXcFGnJjoon5e7PMP5jm5r1/UhgFYLw/wfTjsf9SGO/OMfFwQlQYa8IcybRQJdNCkVwrBQqs5cmzlCHdWIp4XVliDfRItz1Jhr07oWYuHNZ24piOG84mfkQdjCLFPpicw+7UnPGgzcGHvsuhzPhnciepmoe5LXxR2MGz/HY+z2rmcUYzj7M7mU9qYiq5lYH4JoaS2xlK62Qkt4feqlkirtZgfcGZxIJjPFpQgxsr4PaHsLCTfyx8BnOrYXwZP42s487IMXwjvdlp4Msm1QSkZDyJuhTHXGIFXyVUi/NNcj1fJtTyKLaOx4ltPEjuYTH+GvPxfdQHt+DkU8uBU1cxMD6JoaoONtI7cZLeRJK2BPkGkhQayZBrKEOekTT5xlIUmklTYC5NsbUsJQflKTwiR+5xObJOypF9XpHcS0rkOimQ46RMpqMK6Q5qZDhqkOOsRZaDCiWuatR4a1Dvo0FzoDbtgRpcC1RmMEie6XAF5iKEpyzDQXu55idBT5AM7X4ydATK0xkkR7v/XnpCpRmKkmM8VpmpeFXmk7RZTNVnLlGbuUR15hI1mIpXZzxGlZFoVQbClRiKUqc3XJWOQEWavaWpubiNJicJERg7nFTouKjGtfOadBxVYPCEMtNnVJk6ocgdN1UeBCrxeYwyjxJlWRCAMewzBgI/o99vBwM+Wxny3cSQ32b6/bcxFraLqSgJZmP3MpcgJKZlGE8QLrzI0ZsgR/tVaVpilGmNUaYlSoGmcFlaImXpS9JgJFuf0TwDrtfacq/jKLd7TjDfc5TZHnvmBu2Z7LdlrM+KiQEbJgdsmB06wFSvHQPNFnTWWtBeZU5bpaAumtNUvo+mchtRXawutKKqwJrqQjvKM62oyLCiOtOK2qx91GWaUZ9uRF2KHg0pOrSm6dImwGKarggSgvrUJqiLGYZ0ZpvSX2TDYPF+ruXtozPbQixVb04woyHehJYUC7py7BgsP8ZwzSlGG86JlvRI83lGWi4y23aFsbpL9JScpb/0ImNlV5gp8mAu1ZXZEAcW3M4zcfwgU2ecmb8Sz9yVFCad0xlxzGTgQhajlwoZccxn3qOMWz4V3PIo5aFzKQvO+Sz6lvJ5Qgs3QsvoPxfDxIVE5hzSmHPMYO5SNnNOucxfzGHuZBqz9vFcP5HE8OkYig65Yi+nho6WPBI6u/hMawcymnvYrbwByyOyZBRdoqM/hLYuT5pb3OjuDKK9NZiO5jCGm8PoK3SnL9WBanczis6rkXNWnmKhhsxLjSoPZRo8VejwNKTPz4qhqP1MZJ5kNO8CY+WejNeHMdYcxUBzAH0tHgy2OTPV5cRIwyk68yxpSdIROxYbhRLsYEVaAxWo95Si1OEzKhzkKXdQpvSiCvnnlEk/KU/ySRlSzsuS7aZIcaAq+f5yFIbIUhIuR2mEPOXRSlTGKFMZo0JDsjZduaYiNDan6T0HRgFQU/VpSjegQVhPSNGn+Ko65XHaVMXpUnlVm5qrOlSHKVIRJEN5oBSVQTJUB8tS4SdJmY8EpV67KfeWoNpfiuoAGaoDpanyl6TM8zNK3beJI7wu99lDsdce8j33kOUlSYzrHlJ85Uj1lScnRI2yWGOKogwoitSnMEKfvFBd8sP0KI4xpihan/xgNcpC1SkLEloZZMj2UiI7QIfUYGMyYw6Ql36B0gIvSnNcSQo9yFVPEyJddAl31ibUWYugy9p4O2nicUkNH2cVvC8bUlMeJwKjsMO4+IvC+E/A+C+VOkL/4s9F3YIFLcKiyHM/M92voPiv0PiLwPfLc4kAgP8zLAoF3P8MjPfE8m1h9/E5MD7+F2AUFEahUkcARQEYBblTeC/A4pd//VyER/Hj/x0wduaRai9D1sEtxBxcR6TNeqItNhO2bz3+Rqvw1v+QQJOPibLZTKjFOkIEYDT/hEDTj/E3XoWn8Vp8dVcSr/UXxo9/xoztCmbN3+KW9VK+Ob2O785t45HdGu7v+4indqt5tn8l3x5dyTfnVvHAaQ2TVzYQb/YKgSbv4mm0CleDdbgYruGE0lJOKi3lrACMCu9wWO5tjiotw15hKQfl38FG5g0Oyb6Lv+2rjOa8xdPaP/FD41JoexM6/siPbX/kH83vQvM70PomdL0NTW9A4xs8K32NgYS3yPP/DFPF5ezd+jrqyq9x8fyHOB7ciLn8K+yTfYUTqu9yTOY1zim8xRmZ1zgt+WccFd/ETajK0VtBsO6H+Oi8j5/BSjEAFGW4lkjdj/HXWclxlTc5ar4C77M7CDJbQajFRyQf2kLqoS1ikEWoyQk1+pAgo+X4Gb6Hp+5S/HWWiYAoBF0ES7rg9B4iTFbiLPtHvNXfEoFR2G0U7nxnHd5FkvV6Mg+vpOzinxmN+yPftb8BA6/xj9a3+Kp4GTcSlvKoeCsxxi/gKfsbqi5+xKOK9TzrEnYcl/DD+H/wj+nfwewSfhQ6HG8u4cfFJTDzn9C0lPG8lXR3azE5d4Q7Yeu56/4S3/i9zU8h6yBiM38PXs+X3h/zU+gOCNrLszMbeGy1mkcGH/HMYB2PVNfwjew6/i6xmYcb1jH00SpKPlpBzIfvc+WVl3F64UWcliwh908vM7FyJU/XrePHjZ/wvdRG7mpt5MZpWW5FWTCfYMd84iFmYuxEYJyKtGJRuC2ddEK0owVgHA3eR7+vgagwjgYbMxVsKgJjl5ce7c4y9Iaacmu6hYWH11l8Ms/dh4PMPZlh5vEs8w9nuHF/kuknY8w9mkQIvdy5O8f4wwmuP+ynJtSRbEs1siwUyNunQJGNogiNQugjWkeBqyb7SNjvRKx9MD5mvpxWO4azvgPR9uFUuBXQF1HDXGItY2HZjPqncCO8kIcx9TxMa+Z+dhP30hu4l1LHo4xmHmV1cDf7GjfyhuiObSXLJZfuzF4eDV7nflcp3SVp+HvFo2kejozOCdITjPlyShZuLuen26v4fFGVxyPbYGItjGziTo8tx89Ys1HxAtvVE9DVCiHuQgTTCWU8TKvnXlINdxIquZtUy92UZm6mtLOQ3sts+ggTaWOUhnZwwb0Ky2NXUTM4jYGOBSf0tfHVliZBezfZensoMpUn3VCWfMGONpYUJ9tAgiyj3eTukyLHTprsw3JkHpcj57wyRU5qFF9WJ99BjYSjMkTu30usvRx5F/XIOq1CtasObX6GdAbo0xmiT2eAOl0+svT6SDAfJc/tOEXmI6UZDZKg3383A8HSXAuUoztIns4AGTp89zIQrsBIpDJDYYp0+0mLRdszMfrMJ+kznaTGdKI6UwkaTMapMx6txmikKqMRagyHqTEQrEK7sB/p9Bn1l3bR6abMsI8hnec1aDumTOchebptpOi1lGDAYgcTR3dwXdjTDpXl/tW9LETtZDJsJyPBuxgO2MWgzzZGfTczGrCVoaDPnkNj6A5movdwPU6auXhpJuOkGYmRoSdSkpbA3VT6SlDmvYtyr53U+u+lPVqJniRNRnIMmSg1Z7TcnNmm/Sx0n2T22knmeo9zY/wsC2MnmBw8yFi/HRMD+5kdtGei247+Rku6ai1przKjpUKARXOaKvbRVGFDXYk1VT8DY1WBLRVZttRk76cu1466bCsasixoEG51Zz4Hwxbhgk6aDh3perSl64vTmqZHR6YxPXkWDBXbMiQAY44lnZlmtKWa0JpiSHOyPu1pplzLsWGo9CiTtWcYqz3DcO0phutOM9Z8luk2QUE7T0fpcTpKTtJfdonR4itMZ7oyHXGJeW9HJs4dY/yCG1NuyUx7ZDHqksmAQwa9Z9MZPJfBwKkkph3TuXklizuXM3lwLpP7Lrk88C9iwSeHtmMBDJ6J4LpzKtcd01hwzmbRrYgFlyLmLuQweTyFySOJzJ1Npf90FLkHnDiqoIaesiTSKtuRVNuNjKokkprb0T8sRXDmYRoHfahqOk112VGayk7TV+/GRHswIy3e1KceId9Dh9wLCmQc203a8Z3kOkhT5q5IjbcyjZ5KtPlo0RVsQH+8OYOZ1owUn2C20YOZtkAm20OY7PRnotuLsU4XJrtdGG0+R1uOOe2p+nTEa9AUIktLoCzNfjLUe0pScXk3lQ5ylF9QpOisIjmnFMk8pUTqaQXSLsiT7SoAozIFgXIUBslQHCpLabg8FVFK1Map0ZikRUuKrvhsTSLgnmIAACAASURBVNOnJVWX5hRdmpKFXxQMngNjhqH4i0RVkh7VwsTriQpjVZQW1REKVIZKURkiRU2YDHVhslQG7qHcbzcVfrupCthDTZAUNcHSzydIkkqfnZR7fkqZ51bxWemzixKv3RR47ibLczcRLp+S6L2XzCB5SmKE6h8zapJNqYw3pDhSh1yhkitUi+IoPYojdCgJUacqRI3aYCEhrkiRsO7ir0NqoGBJm5EcfYi8jIvkJJ4mxteE8MuahDuqEisEXRzUCHTUwMdRE69LGng6KuLppC8qjGKtzn3Biv7Zkv4/AKOgLAqinziCsvjrIZb/ARgFhvu3WSL8wV/+ol/3GP99h/GfSFQAzF/mF2h8/PUjER7Ffcifv4EIjMLX/uyLCyrjs799ISqNwi7jr6GXny1pYYdRUBiTD0iJwHj14DoibNZz1WIzEVYbnwOhzgf46K8g0nqjCIzBZmsIEmxowZY2XoWT/mpctZdTcmALgwfXctv+Q+7YvMGjQ+/wvdNmnp3fytMzO3l8ZBuPbNby7MAavrb/iG/OfcwXbpt5Fq9Mp8dOwizeI8BiLR6G67hsvJpTaks5ofQOp1SWcVTubY7Ivs0Jxfc4Lozycg7Kvov93o+4qPoHQmyWcLPgFX5s28CX1W/xddOf+GvTS3wvKIr1L0LTK3xXu4xHFb/l645l3ChfQ5jdEk7L/pYjMq9gsPNFVHa9yD7DNfie2MsBhTewlfgjZ+Te5pzU61ySfZvzUq9zYu/LnFV5m8uGK8QdzgjDVfjrf4ivwQrCTddyVQBGrVVEGq3jnNZf2G+4DJ/zuwix+IhAkw+JtVlHvM160XYWanKEnUUBGAOMPsDf+AP8tJeKBd2/JKQLTkmIX+sk/RIeKq8jWNGC+phuv5OMw3tI3b+NlP3vcz1tF39tXMcXNf/Jd62/4bu61/iufDWLcSuYStqC5V+WYPjKEs5sXkJP+HIeN73EN32/4fvRF/jHxJ/5x+Sf+H7mj/x95rf8MPdbvh97EQrfojthBR2dZgyMnOBpqAQ/hK7k65C/8CR8BfdCPuBh1BpuBXzE0+AtPPP4lGcnN/O50Woeyy/na9X1XNfYxGO1Xdzb+xnD6zdQvnItF//wMiYvvIDmC79H93d/RH/J7wh+4Q/0friSh2vXw4YNfL9jHU80NvP4ggoPYqyZjbdmJnE/U7E2z4ExYh8LcfbcSjrBVMR+RoOt6Pc1ptdbj6FAI8ZDTZkOMWUozE60pAVgHI7e9ysw3hCA8ZEAjNPMPJnj+sNZbj6YYubzceYfT/E89DLH2INx5gVgDLtEzj41ciwUyN8nT4mdEoU2iuTZaJBzwJx4m6NE2Ljgbx2Eg44n4eanSbRzpvpyMlOJHTwpn+Zefh+3Mlq5m97C5+nX+DpzhC8LB3lY0MW9rFbuZ7XxKLebR4WDPCiZ5E7lDSaKFwk7m8UZ0ygSvK5xo7mAxa44HM8dZ83OM6zY7oWWmhrt+ZawaMtXY3rcntFjvnU737Tv5IcWRdqSDdE2VGWV0nE2GcSx/1Qtyd5tVPo303e1l7n0cW6mj3AnpY97id3ci2/nXlw7t2PauRPbxXBoBzEX6/E7kcMFSz/sVe1w1tAnSluRJLWdZOnsJttUlgRjOfJNZUVYzDXcQ5beLjINJci2kCR9317S90uRfkyWvAuqlDhrUnBRhaTD0oSabyfSWpJEe2USDipy1WoX2UdlKD0rT8UFWaouy1N/RYZml110um5jLkJa7DtciJJmKmwvo8F76fHdRYfPXrr8ZekOkKXTT5LBMEUmojUYCVPlmq88nR5yDAZoMBWjw3SyGpOJP0NjvIYIjEMhivT6ydDjK0ufnzwdbntpct1NjeMOmi/LMexrxKCLMU0HhIs+0rSb7qLXZAejFrsZtt3E8NG1zLtu5U7YThYjdzETsZvxUAmG/Xcy4r2NMe9NTAR8ymS0NH3+2xgO2s5E2E6mI3czEbGbqatSjERKci1oF62+O2gOkaMh6PnN3ZZQOXriNBhI02W8yIyJ8n2MVu1jqNqS2Y7j3Bx05M6EEw/nXbg778jc+Akmhw4xO3KU2YEjTHYdEAMvnXX7aBXsaBEYLWiutKah1IraEmvRjq4qtKWywIaqnP3U5h6gNtuO6gxLajPMacowpSXdkOYUHZqTNGhOVKcpUUN8L0Bje4YhXdkm9OZbMlhkQ1+BtQiMHRlmNCXp0ZCkSlOSOm1penRmmNCba81Q8UGGyg4zVHGE4epjjDWeZLThPIN1F+goP0VLyUn6qi6LSttElgcjYU7M+Dgz4XCOCWd/ZnxzmfUrZManmCn3Ysac85m8lM3QqTjGT0UzczqC2ROh3Dkex9ThMPoO+9Nu78WIYyTXXZO44ZLGTZcsFlxymXMpZM6pgJnzWUydSmf2dDpjpxJoPOhHssUZzqvpoSu1CzXlnahpy6KkrYKKmQK6x2VwjDIivfoY+SVWVGRbUp1gRmeqPVNlLvRWXqQgWJ/U89LknZWh4JQUeUIlmrMidV7qNPto0OmjybVQXfrjjehJ1BMvsrSnGTNWfY7pFg+Gal0ZbnRhtNWJgcbzdFSdoK3oAB25lnSk6tMZp0FnpBKdoQq0C/2HQn2Ni3AJTJqKi4qUXlAm74wS2WeUST+rRKajErnuSpSFqFEapkRBkDQFQVIUhchQEiZHtaAuJmqJ/7cCPDYla4vg2JikTbNwcjPz+S8PDYItnW5IrbiuoEdNgj7VMboIwFgbJU99tCyNsQq0xCnSEC1HbZgUtWGS1IdL0RAmRV2oJLWh0tSFylIfKkNjiCR1/ruo9tlBtd9OKnx2UuK9kzz37aRd+ZREXwnSAiTF3sfaVCNqUgypTTGmLsWEynh9CsLUKQgVoFHYzdSkJkqH2hB16gVg9JSn1Fed4hBDUvwNn9+f9jUmMsiCKD8Totx1uXpFkzgXDeJdNAm7qELIpf+PsvcOyvJA2/ZJtmRLNsnGxBhj770D0nvvHQFRsTdEUUFABOm99w4qRUUB6b1XC9LFBogKdqMpm3J8cz+a7O77vfPN7/fHNTc8PqAzOs7BeV3neeoR5GqIn4sBvi4avwOjYHoR7hP/nwrjb7mLv6+g30HibxwnPP+9in7/8W+FK/9lVn6EmKAePnr+QDSPnwuhjYI75sG7ef+5UPP3P0lT+E1EauLrCdFtoqA2Cp//BoiitbMAnsIq++m4SGV88fYZwgjwOPH+hlFYST989YKJbx/Q35JH8nYZzu5aTfyeFURuW0601SrCrJbjb7IAb/3Z+BvPI2rzSiJtVoheD7ZcSoD5EvzNlnDKeC4+hjNINJ5BvuEX1Jt+ztDOWTw+vIR/eUgzsW85D+2W8MRuGa/3rOLtoTV877yWFydW8dRTnNunJCnYuZBIszn4WSznlMVqXE0XcUhzOvYa0zmsJSiMX3NQ7RscNGdxSGMW9hqz2KUwlR0yX7NP4Z+46ovxqGomjwrn8OjSdL6r+ZoX5WJM5s3kddFUfqr/ku8bZtKb9hkXnD6kM06KmmAltq4Vw07uY8wUPkdV/jOMTeZx1G4Jjpaz2Sr/F/YrfsoRhc9xlJ+Cg+w/2S/zKUc1p+NquoBgiyXEWi4lzGSOKCMx2nw+UcbziTBcSITlCtxMZnDQeAq++5YTbrdKlNEYtWkOybYLSbBZQJjZXMItFxNquYgwywVECuYhk6nEb5vJuQOzKDo+k6H4jfRGrKXg0JfEm39E9p5F5B5YR5a9BJmHNpK+ZRX5O5ZQ4zydaxEL6Yhbxp2S2byon833dbP5sWoxY7nLyLT5iuPLxfCWEWM4YQavS77mx6Yp/Hztb/zS9wE/Dwpq42fQ9wn0fchPQx/y6toUWi9No7dCjZECE76Pl+Np7Fxu+XxKv9s/mQxbyOOgBTzyXsj3QRI8O7qC7w6s51/bJHitt5IXmst5ZLCMlyqruCe+gtKlS9j92Wcs/UCMb8TEmCf2AeIffoDiB2L4fvRH2ubOYWTxYr5ftYwfVNbywGQNYyc0RSvp4SQ7hgV1MWab6NkbsVnUNz2SeoChmB1cD9pEk4c+nX6m9Ibb0B1syWD4ZrrCN9NwWp9WDz1uxu5ndLCKO8KaeUJQEAU1cZDbT4e5PznE2EQ/wy/6GH46wOijYR6M36F/coB7E9epCHPhvI0WFzcrk79FlfytalywVeWirTblB3eSvsuBgD0+7NoSgo5xAE5WLqQdi6Qi5AJtqQ10nO2mM6WJq6H53A3L5XVKJa/PXONZXheTF1tFDurnhe28rbzJj/VD/NQyypPyYQZzb1IXXc/JzXFsMkrhtEs8xcUNxGVVIK3vyQYVD1TlLIh3dWT0SiyPiyIZKg/j+sX93LqyjdpEA/ZvUkTTyB4pk0hWacdgtSOH1NAuYlwr8TlSRIBfLVcSeriXPsjT1A4epVUxll7Mw6QyxhOquR3fQk1gG3mnikk4no6TuQMO6voEGWsSZyRLhqksZy0UyLJUIXeTHHkW0mSbSJJjvJFsYynOmUmTYbqRM5vlyd2rzsXDelxy0iXvqCrxthuIthAn3lqOrL06RG+WJXmnDFm7JSg8LEP1CWUuH1Oi8qQatSflaD4lyZ0oVUbjVLgbLcdwlAwDkTJ0Ba6n1UuGTj9Vrgap0Saokf7KdIdqieZGsBbX/NVpO63E9RAtBhON6U/QYyBRi944FfpilLgatJFO341c81Xghq8a7e6K1DvLUmG/njoHKbpP6tPrZkGtnSp11kq0bVLghqkEQ6brGLTdQO/Otdw6vJ5RT0nGg6QYC5fibthGBoI20Buwlh5BYYyQof+sCR2hUtwM3MBg0HqGQiToCZPmZrQCN6LluRoqSbv/WhpDJKkNFKcpTI7WaFXaUvToumDFjfLdXK/aR0+9Az21hxhodeT2dRfu9nhwf8CXOwOnGexxor/bnqHu/Qx27aK3aRvXqjfTXGJD4xVr6gqsqCvcTI0Aixc2U3ZBMLzsouLyHq6c305J7lbK87ZRnrtFlMdYlmlOVZY5NZkm1KTrU5uqQ02ytqgqrirViPosM5rPbaI1x5qOPFuuXthKZ44tbWetaUw3p1po0EkRFCtDms6Yv3vfha20n99K+4WtdF3azo2iPfSV7Odm6VGulx6nregwDfn2dBY70110kr68k/TEH2cw+Di3vI8y6BPCQNAFhoIKuB1cwpB/Cb1eBfR6nqf7RCo9DpHcOhDIyL5AxnbE0b/Vnxs7veh28GfALYZ7nme5536esVOXGXE7z90TmXQ7n+em8yVuOeZx3z6Lvn0JVG4PIMnmGAe0jNGRk0RdbT3K6uIoa8uhYCqF9gFZ9ofp43/OivT8zWRnmZMTa8ClKGMaMnbSmLSTbFc1zh1T4txhec4fVSLvqAKFJzWo9Naj1kefJl9DUd96a4QhzeF6NIfr0hptxNUUG7oyttGYakvHxd301xxloPoY9elbuBKuQ3WM0IGuS1eiDl2xanTFqNEWrkR9oCwVXhspclOgyFWVQhcNLjprknNUg5zjGmSfUCXvlDJlYdoUh6pwIVCW8yFyXA5XojBCmfJYTaoTdKhN0qMqQYdq4ZmkS2WyHtXphqJb1doz5tQI/ybOWFKRbkZxoj6lSQZUpBhRJrw3UZXaZDXqU9RpSNGgLkGF6hgFaqIVqBWeEbJUh8tQGS4rmtooBeqi5KgIkqAsYD3lgRso8V9Lif86Lnut5LzHcorCpCiOlKI6SZ66NBXKk5QpS9ahPN2UolRTcmJ1yIhQJTtakwsxWpQlGVIRo0tJqBr53gpc8hMg2YQsPwMSvPSI89Ej3l+POG8d4j10iD+pS6K7PgknDYhy0SXcVZcgFx38BOOLixrebqaUFiWKml5GJoRYnfvcf3qXkSd3GZu8z4PHY4xOjDL6ZJSxp2M8eL+GfvjiIcKIxMGXgvn4nQA48fwx/zUvhPKVCSaFeQ+NEy8eI/b4+QP+a0SwOMbjZ2Oi1yeeP2Dixfj/TqBCQPerd8AoCuoWxee8UxUFUBQyfUTp4U+F7/GIZ98+eQeMwr3jt494+uoR3z55ziMBGAWFsTmXJDtpMnesJH7vCqK3C20uawmxWI6/0QK89ebgazCPMMtlhFutINRyOUHmy/A3XYqPyVK8DL4hwnQmaWYzyTX4kgbbOQw7rOaxszivXTfyaMdCxsy/YcRqDn02c7m5fS63ndZyz1OKbud1dDptJFzjM05rf81J0yW42KzFxWQJ9hozOKg+g8Pas0WweFD9Gxy0Zos+F17bq/wVu1S+wE72SxxUptB55kvynMUYyVnEm8r5PK/4kAq3j7kWM5XJsjncv/wV1X6z8dX7CE/dz8hzlRHlJVpJ/QVLhS8xVfkSS93P8Ng5g9D9QlvNp5zS+wRvzc+INJ1FiMF0PFU/w1NzCsHmc0QtNwnWK4gynUOk0ddEGc8kynQBoaZLRF3ZHhZzOaT/Dzy3ziV0xzpRRmO46XSSbOaSumUx4eYLiLFdLXKax1ovIsFqDpGbp5K25wsKjk2hJ3w2b/NWQaEkj5OXU+U4hTrX1eTtWU7WkdWcPS5Blu0GLttsoHDvV1x0nEOKoySVGZL0lyzjWcM0fmmbwuvKGTzMlOam/xKu+3zKy9wv+aFoNj/XzuCXzo/5uV+Mn4fF+KnnryDMwLuInfGRP9JR+Rd6MufwMk6Gf8VtZCz+a/q9/8mo2wKe+65k3Hkuz92W8fzoUl4fXMHbXWt5u3k9z/RXMqm5jGc6C3guPZ+eFXOJ+GoK68TE+MOfPkTsT3/mE7EPWPahGLJ/FCP04z9xbf4cxlcu5Y34Cl7rrGdyjyIPfIy5E7+FW/HbuRO9k9vROxDq/7pDrbmfvJeRlH2iKB0BFOvdtbkaYE5PmA3XAizoD9tMW6g51e5atJ4y5WqYPSODZdx+fJ07jwZ4MDLI7cdD3Hlyi5GJQcYe9/4OjCOPhhkbv8PAkyHuT9ygItiF81aaXN6sTIGdBgXbNbi8VZ0SOz0aHHZyZq8DYc7RbDmUgoxdMlaWfhzd6oPfwTCSvPJIDqnnYmgNTUH5jEbk8Sa5lGdnrvPqYjcvLrbzqrCTb8u6+Lb6Oj+3DfNz+10eFnRwP7edu+c6uORTzK7NWWzZko7z6WpcgutRtfRFWusw5mYncN0byHn/HIr9zpHunUVmUCyxp53ZaaXK9l1bCU4qx+ZgHjJq0eyxyyPU+TJpXrU47s7BbG8mO/Zlk+0r1Jp1Mphcz3BmJSMZ1dxLqWEgoZGuuGuUhdQR75SOk/Vx7JS1cTVQJdJMkRRTac6YSL03u8hx3lKaHGMJ8gRY1JfgnOFG0vXFOWMhS66dGuf3aHPeXoPcw8ok2Wwg1UqGeHMZEmwUOK27lJhtgoq+nssH11PtJEvhcRUq3dSodJam3lWc4QhVRuJUuRejwJ0oWYYiZLgZLEG3vyLd/upc91ej00eZdi9FESR2B2nRE6xNX7A2XacV6fAU1EJtBiP16Q1Xpkf4+jBxbgSupTdwI0NBygz6qNF1XI7Gg1LU7lpHw451XDuoRN8xI9p261JjqUyzqTx9ZtKMmG1g2EaSwR3S3D4gxZ2j4ox4SDAWKMlI+EbuRG2kP0JCdLfYm6LFrSs76BNW4mEbuR20gVtB4vSEynAzRoWeWGW6w6W47r+ajjBxWoLW0xIsSXu0CjfzrOgu28P1hiP0dLjR23aSngYX+tqc6O10oqfTnb5rvgx0+zLQ68FAzzF6r+7hZqvgRt5CV6UtbaVbaSi0pr5gM/VCDWC+LaW5NlRc3E715b1UXt5L6fmdlOfZUi4EdefaUJJlRmmGkMMn3K0ZU5thQG2aLtUp2lQk6lCZYkjDGQtac2xoz91Mu/A8Z01LpiWNaWbUJxtTl2xEQ6opjZnmNJ3bREveZlovbHlnjMnbTPt7yLx+fhvXLh7k2uUjdBQ40HLpIJ1Fjtwsdmbg0gl6Uw7TG3aAQf8D9Pv7Mxh2gTthRdwNLWU4qIx+/2Ju+lyi+1QWfUejubXPn/s7fbhnF8Gtnb4MHPBg4Lg3w6djuO2Ty9DpQoY9S7hzupBb7mfpcL1Il3M+A4fPMbwrjhvbQimxPU2oyQG2KOuiLi+Fmro4apoSKKhLIG24Fnm7NWwL0MQt3ZSEi7bkXthCdrIJuTGGXIoypdrXnNwjSmQfUeTMYTnOHVUg10mZS67qlHrqUONtQM1pfaq9tKn11abJX5eOQEOuhhhxNcyIzkhjmmONaUo152bhbm6XH6Ez2ZYCDwWKPWVoClXhaow6V6OUuBqtTFuEPPVBUlT5SnLFQ56Ck8pcdlPjoosGuUfVyHPWIMdJiRwXOcqC1CkNUuK8vzR5wbIURqlQEiWogZrUxGlTJ3SyJ+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mKc8RcPRSMCRwEYXwlxiv8DFp8/ZvK5cFooJNtMMvlCSLd5957/GxgFgHwPi/8Gyf8FGN8fSQr3ib9Doyike0KU2SPUyDyYHBVVzgjhjyJg/N388oRnb4TInQnePHshAsbHr8bobcwhcZs0GXYrRApjjGB+sV1HlM0ags2X4mc4H1/DeQSbCe7opQSbLyPQbAl+xovwMVpEiMkMzmxZQL39elq2L+a2sJZ0k+SJ02pGd8/myZ65PLb5mkbdTzhn9BXpZlNJsfmaZLtZBBh/xmndf7zvYP6GE5sXccRqISdMFotgcZ/K1xxQm84+lWmip4PWLI7qzRON8PpO1X+wS/lr9svPxsNMjBArMboT1/G0bDWPKz/FXUOMYEsxricv57Lr3wiy+ETkdLbe8CE2smJYSYuxR/6vOMh+gpPM3/BS+QNV7otoPL2UhhMLaDm2gC7HJdz1kuK+jywdR5ZyzuivFGz5kiybBSTbrCDcYDqRRtOIs5hHpNkiAkyWELh5HW6bFrNH73OOW83Ef+syvIy/JszsG+I3zSVt2wpRxWL4psWEmc8i3mYGqZu/pCNMklqPOfSGLmIo6BsehE+Hi9K8TFzLDff5vM62ouzIGnIdF3PWcQXZ2xS4sFmTi/YLSDs6ndDDK8gIkqHzvCoTdQug7x/8dPWvfFe9hvEzC5jI/pLn+X/gu+Ip/FT/Fb9e/Qe/9ovx6+0P4O4HMCjcL74zwTwbE2Os4xP64qbwInA9PwVt4HX8NzwPWshLNxnGD61kaNsMxvcu4I3jGr7du5Jvty7nzaZVPNdfygud5bzSW824/DJql87m+Ed/ZJmYGB998EfE/vBnPhb7kBViYmiIiXH2i88YXDCHiVVL+Fl5A79uUQUfa57FbON24jaG4gRg3M3dmN0iZfFGiJXIBHM/ZR83w6xpPq1P/UltOoXIk5BNXA+yZCBsM02BxiJg7PLZRFvgXu4PlP7fwDj57n5x5OFNhp7d5NaTfkbGbzH64PY7YHx8g7JAZ/I2aVBgq0bhDi0Kd6pTeUCHG+7bqDloTfLW7SS4J3DE7QJaB/Jw960iMuAKSYGFxPoUERHQSE5UJ22JzTxIr+P5mRYe5Q3z+mI/P1y6xk9lfXxX0cerql7eNt/mSVUP9/KbeVzUydj5ZgbOdlAQeRX/Ixdxsj/Hnv0ZGG+NZJWSA6qmp1E3OomGjhN6ei6sk9+PnKo3cnKnUFTeTlFDDtfH2gmOO4++egT2hhfI9ymjJKCcK2GtuB/KQd0kDC3zePZuyyHrVCutCQO0J3dxI6mR/pQ2muJ6yA9qxGNXNPtNHbFTN8ZRQ5FQI1lSjMTJMdrARRNJzpvLcN5MhlzjjZw3kSHHQJJzBpJkCsBoJs0ZKznObVEkc5ssmTukSLWWIMtGgQRTaYL01uKsPJvQTavI3LOBy4ckqHGRp9RFnko3WUqPr6HGeSVD4YqMxakxFqvKvShlboUpMhiqRF+QMj0BytwMUKE7UIVWDxnaPeXpCdSiL1CbwQBdbp5Wo+O4LM2HJBj0VWcgQJ6B4I30Ba/jdoQE98PleBimyri/GoPHZWndJUHHTgk6d0jQvVeeO04mXNtnQKONGs1mClw3kWTEaiPDtlLc2iXL8AFpeg+upddpDUM+4tyNVuB2soroNvFGohqDuWY8qj/IRJENd+LluR0mwWCQOL1hcvREqdIbrUp/hAI9gRJcC5PhaqgsNyKVGcow5d6V3fRV7OdajQM3W93oa/cQrSiv1R2mo86ejrpjXG/2YKjbn7uDftzqdeF62x66GnbSUbuLjuq9tFfuo7ZgC82lu2gs3klVvlAJuIPqSzupvLBdFKcjROpUnLOh7MwmqrKtKc8ypzzNmOpMU1HESm26PjUp7/qIy+I1qUzSp/msJe25NrSe20RThhkNqQIkGooU7vpkQ5pSTWjOMKNFAMtsK1pyrWnJs6ZZeOZa05ZrQ0eONa1ZFrSfsaMzdy8dF/fRmr+PjgJ7uouO0pt/lBspB7gRupub/ru56evBYHAWoxGXGA0p4l5QCbcCS+jzLaT/dB533TO47xjN7d1+9O86zfARTwacXBny9GQ0MpGB4HN0BxRw1b+Ma0GVtAdeocv7Ml1OWXTbx3N9qy/V5k6cMdrPKQ1LbFW10VVRQltLES1dRZQ0JZHUWcF6s4XYnFbGJcGQyEwLzmZYUXLOjuIkGwrCzLjsrMW5g3Kcc5DnzGF5so8pkntcmQvOyhS6qlPuoUO5uzYlbqqUnVKlzkc4odCnI9CAXueWywAAIABJREFUVn9dWkMM6Iw3ozZKn9YMK3rO76Yj0ZrKQC0un5Sk+JQ4df4ytITI0RYuT3OoLLUBG6n0laTYU4FCd2UKTqpyyVWDvOOq5Dqpku30rqbzip8yZcHKXAiQEQHjlWg1SqPVqYjWoCpGk9p4HRqSDahPMRCpjKUJ74K9RTmcGaZUZlhQKVoJW4g+Lk83oTTVQNQSU5WqSX26EA2lTZMwqcL3U6I2TpGGeCUa4xRpjleiPlaOmmhp6mNlRVMTKUlNhDh1URJ0pijSnihLa7w0V1Pk6U2XpTdTkp4z4lzPFKclWZKKOHkKotXJjdQiPUKD1Ch1UsNVyIvTQbitrEo1FqmMBUEqFIVqUpNsRWGUKdnBBlyOF9zUhpwL1eFMoD6pXoLCqEfCKSOi3ARg1CXkpC5B7jqcdlbBy82UitIUnjy/h1DvN/pslNFn93nw9D7jT0Z4OPkA4W7xN3Vx/Pk7WPxNYRSpjP8BjAIg/te8+P8DjP+pOopCHR/83wqjAIzv99yCdPmb2UUASMGCLaqTEboJnwoAOi4ywQitL79F7Dz/bpKXb5/w9vlLHr16iQCMPY3ZxG/ZSLrd8t8VxgiL5URYrSTYYil+xgvwMRTWpYsJtlhGiOVyQiyWEWS2hACTRSRZzuTK9gXU2M7htv0qXrtIMnFoMQ/2zuCe3RQm93zNd/ZzGNq/iNwdSwk2+QoXg885bvwVx4y/4YTJLI7pTcPZ5BvcbebhZjOfkxbL3ymL6t9wSHOmaOw1ZopeO6o3H0fdeexXnc521T+zVf4Ldkkv57D63zmh+QV5J9bSmrScsZqlOCiL4ajxB84cXU74pikckp+K5bovsJD5JxbyYtjKiLF3pRjZRjMZd1Hihcs6nvitYMJrMU9OLeTx8dlMHJ7Fy+PzeXl8IZNH5jFmP4vxo/MptJpBstlcEoymkWA6lRghFsd4Dj6GC/C2XovTpqVs1fmCfaZf4W23AHejLwmznEXspvkk2iwl0nIJsZsXE201jSTbT7gRto6nuUIP7WIeRS3gVdRCHrhPgYQN/BAlyaDLIl4k6VFzaDEX9s/k4pHFXNy3gbNbNMk6soH4kyvwdV5HS4UjBTHq9F9eyI/dH4hqAX9on8aPTbP5seGfvKkW46f6f0Dbl3DjE34VraT/wE8CLN561wjz85AY39/9iO875nAvdAZ3ds/n0c75PHedxuNDcxkyXsSg0Vxe7Rfn7aENfHdgDS+3LWTc4GueG8/nue4Cnqkt5I3GBm7Lr6Rg6SycPv0YKTExpon9ib9/8Bem//GvSIn9Ace/T6Fx1gweLpnL5Mp5PJFexLDWUh6d0GU8ZisDCXbcStjDSMwBRmL3czdpD9eDNzGaup/b8Tvp8jej5bQBjad0afESHNJCcLclNwIsqPTUos5Tl57grdR72XG/v+R/AcZb3H/Yx/0HNxh60s2tyT4RMI6N3WZwcoiRiW5KA53JtdSkcIsWJXt0yd+uSJWDBndCd9J81IIzu7eS6Z2Il28J292qiIlppDqvk7v1dxmouENP7WuuFo4zkNPNwzONvDrfwcTlYV5d7Oft+evcT2ngVmYrb5ofM1E3QldWHQ9Lu5m40s6D3Epup5bTl9TFtdQbXA6p57TDObZsjkHZwI+1WqeZJe/EFKkjrLEIZ5W2C2tko5CWzkJF0Y/a9hIGH1QTHhmDytpjWInHkOWST7RHLqlBVfQkDlMc3cfm7VnIGsWiYZKBxdY8fNwrKfWr46p3LVXR17kQ2oLXwRRstQ9gIafHHjkpvNTWkay/gTwBGPXXc9FUlnwzBfJN5SiwUOCiiSw5hpJkG0mQb6NItpUcZzbJkL5JglSrDaRbbuTMJgWSTeUI0lmLm/pCQq3WkrZbggv2khQ6iFN4bD1lLuKUHFtB5fHF9ARKMRKjwmiMGncjVBkOUeFWsDq9fkJv+Ua6fWW46S9P60kJWl030uuryaCvDgMeWvS7adDjqED79lX0OEpw30+eO4EbuRMqzmiEBJOR8rwMV+Gptzy3D62j206S/u1SDO+W4+4+Fe4e0ufWIQu6tunQaqlIu+EG7m6W5s4WGe7vUWTUQYnBQxJ0O67jhocE/ZEqDKXr05dlzO3LW3lYtZ/nTfY8KrRgKF6GwfAN9AeJMxCuSF+EBreidbkbrU2vrzQ9ocrcDFWhJ1yD4VQLRq/sZ6DCns6KQ7RWHqavTTBVeNBV7Uh7jQNdtc70tXjxoD+ch7dCGLh6gvb6/bQ3HKajwYnOBhdaqo5QVbhb9PUt5fZUXtgmanUR1MSa81upz99Ode4WStPMKE42pvasNQ3nrKlON6VWAMZMY2rShPWkJmXxapTGalCVpE9jphlNWebUphhRGa9LdYIeTWkm70aARaFyMc30HTSetRStpFvzbGjKtqQlexPtOdZ0ZtvQlmXB1aytdJ7ZRtu5rbTkbKP1wi7azu+m/ewu2pJ20B5hR2eQHZ3eR7npFcZIcAaPQi4wHlzIvaBiBnwL6Pc6zx3PbO6fSGb4QBC9u50YsHdk4IgDd91deRgcwS3fJAaDLnMzpJrOsEaaQuvpDiii2yWd6w5RtGw9Ra7uTiK1NuGma4qdli56qqqoqaogrySNlOIalsvNZrXebKxOyOMcrktMsgXR/hrEuStTFGFNTYwdOfaKnD0gS/ZhBXIclbggrIMFhdFFjUI3dYpc1Sk7pU35aW0qvLSo8daiyUeXVj89mn10aAnQ42q0Gc1RxjTHmdCSYE5tmBH14QYUn5ajwHU9Ra5rqfeTpjFIloYgGWoCpKj020jRKTkKTipwyVWJiydUyDmmKALWnBOK5LnJUeSrREmgEoVhyhTHarxbPSdoUxWnRaWwlo7XplZodknWF6mLQlZjgfBDQqYp5WmmlKYI0GhFeaoFVZmbRKvpslRDKtKFcG9d6jP0aMjUoylLn+YMHeqT1alLUKU+QVnU9d6YoER9vDy18TI0JivQmqpIS4oCrSnyNCfK0JosR3uKLB0pctzIkGMgfR0DGasYOLOS3qzVdKWJU58gT1GkCnkRmmSEaZASrk5GuCbnIoWmGlNK4/UpjtKmNEqHijhDalIsKIo1JC9ch/LMTZSkm4gMNDlheqR6axHvrkW0qzaRrvqEuhoQ6KKH3wltvF3UOeVsSHFhPJNP74o8JeMvH/DgxSjjz0d4+GSUR5MPGH/yQASTv3tU/tOb8ltEohCPKDIpC6vn/5x36uL/J4VRWEGL1MXf19P/CzAKN4wv3+25hacAjwIo/ma//v35/qBSMMEIUClaSwsRO99N8uLtpAgYH79+KVpJCwqjAIypW5cSt2c5gsIYabmCEIslBJkvwc90Eb4mC/E3XUKgxTKCLZcTarmUUPNFBJvMI9tmBi37F9K7dxEvjq3ntcMyfnZZzfNDs5jY/xXfHp3Fj05zeOG+lmvOUqRaTMfb4EtO6E/nuP5s3I0Xc0xlGl4Gc/Aznk2AxTxcTRaLIPE3hVGARmFFLcwR7Tkc0Zkj+vXdmn9np+o09iqvwU7mE45pLcZB9Us8rP5GacISXMyns1PlY44bTsXbbC4H5OeybeMsbCU/ZquEGJ5aYlywmkG77TyeOywH14U8Pb6A167Leeu6TBT98+LgTL49NIfvji7k9ZH5PHOYx2unpQw4rqHBfg1nTT4lz2oKubbTiTGair/+N3iaLeKY2XxsNT9jt9EXBB9cjovR54RZzyXRdhnJtqtI3rqWCAshd3EK5/Z+TE/EQn66vJaf85bzJGQaRC/j4ZEp/OS9ih99Jbh9eD4vI1QY9FxHk9MKKp0WU+I8nZxDcsQ6biRN+A+k6DBXrx4n1msN+aH/4GXXXxHicn68/jn/6viat01/5sd2MX7t+hvc+EJ0s/jrwIf8PPBHfun/Ewx++G5FPfBnnjd+wVjqHHoOzeCG/nR61acyZDiVO0bf8MR6FS/sVvN690p+PrKe7w+s4OW2+YzpTeW54Txe6y/hjcZyfpRawajCKqrWLyB63jfs+esnyIj9iWVif0L8gz9jKfZH8qYtZGTpYr5dvZDvZFfwXHM1/zpuxNNAK25H29ITb8dg7G5Gog8yFneQe8l7uBlqLVpHD8XY0e5jTKuXIQ2ndKhz0xKtpHvDbLjqY0Kdrz5XQzfRF7KNWs9t3PtfgPHek2FGHvUz8qBbBIzvTC/DjI/fZfjpbcYmb1IuAKOFJoW2upTtN6RovypVjsp0exvT57uZEqfd5PnGEuxbyDGPKiKcgqkLiWQwIYmOkFhqwvPpzmrjdmYDj9LLeJ1bz0T+TcZyrtOb0EBNUAll4dUURdaSG1hCYWgJQ+evcvdMDWNpVxhLKGQsuYkhYT0c00RleBOxLldwP5KPrV0aa5RPMXPjMRapeRIRVET0yRJO2WUT7ZTPk4Exnt8fJc4/DTNlV0xkfcgKrcfPs4QA9yquJt2it2ScysZHBKS1cdi5AKcDlwl3qyDD7QqX3C5R4V9KYUg5SR457NA7gIWsHjtkZXCUWk6ktjjnTGS5aKZAgaUKhZYqXDZX5LK5HOeNJMk12sB5M0mubBVMMTLkWEpz1kqKrE0bybMW8hsVSDaSJlR3LR6aiwm1WUfGfmny7KXIt5eg4IgEJcclKHJYTvGhBXR5reNOhAJ3wxW4F6rIvRAlbvkpcMtflkF/afr9ZOnxk6X9pDgdbtL0eKrS66bKoIsG/cdUGbCXp2/XBnr2reWBtwKjgdLcDxZnLFyC59FyfBuhyKSnBAO7FzG8WYp7tlKMbZNhdJs893ZqMO5ozZ1Dm2i1UKTTVJL72xQY36rAxE4lJg6oMHpInuFjsvS5yXErVJvxs1uYKDzAtw0n+aHdnbfNhxjMUOd6xDq6Q9aIbhn7g5XoD9Kkx0eNbg8F2o6tpf74ejpPyXPTX4Nrwdp0p1jSU7iXjpIDNJXa01ntRFe5E21lDnRWHeFG7Qn6608x2uXH+A0fBluduNHoSH+XDwM3IrjVE0//9RCaq11oqT5BS+UxKi/upDJvG2VnN1GaaUZxmhGFSXoi80J5silteXZ0XdxOfaY5jWcsaDpjhuCQrk7WojxBnfJ4DaoT9ahPNaQ+zejd6jJeh9p4XdoyzGhLN6UlxZjmFCOaUgypS9KnNtlA5L5teG+SaTlnSds5S9oF9THdhPZkc9G0plnQfGYTjWetaTpnS+tZOzoyd9CVuJOOKDs6/Q9y7ZQ7A6cDGfFN5EFgDiNBlxgKyGfA/wKDXmfpc47n+j4/+ne7cc/BnfuHTvDw2CmeuAZy/2gYw04pDJ68yHBAHT1+tXR7FtB+NJ263RGU2HqRqLsbT3VTDmvrYaWhiqaSAkrKysgqyCCluJaVCgsQN1iI5RFZnP11cHeTx/vgeoJ2ryfJXpHKgM1k75Mj75AC5x2VueisxhUPHfJd1cl3VeOSiyoFrmqUuGtR5qVDpa/eu650X30avXVo8NKiwUeb5kA9GoL0aAjVpz7MgDJ/Tcp81Sj1UqDCW55Sd0mqvaWpC5CjNkiO6iBZKgKlKfSQpeCkPJfcFLjookjOMXnynBW54KbE+ZPyXPYS4mxUKA5XoyRWk8oEXcpjBVjUoipWm5oEPaqT9EV1gOXJepQm61GSakh5hqnIbFKebkl5uhWlqZaUpVlQmvouZqdSiNzJMKT+jBGNZ4xoPmdCy1kj6lO1qU1Spz5JjeZUDZpT1GlMUaI+VZ6WTBXaslRoTVeiNU2B5hRZWlPlaE+Xpz1djmsZ0txKX8FQxmIGMhfRk7mUrtS1NMTJUBKpwuUoXXIidEXQmBGmybkIbYoSTSiON6Q83oiyOAMqE42oSDaiJNGAvAh1yjNNqDgjNNYIOY6apHqpkHhKnRhXTcJddAhy0cP/hD6+J/TwddPE48R7YHx2T3SP+PDVQwRofPh8lEdPx0TAKDoLFHlUBJ/Kv53R/3ZIC7AoNPP9W038bQ39n8//WklPCveJohvF95D4+83if982/papKICfUP0ngkXhfvF9jI7w6+9Kq98lg4sA8f37RF8jAswJkcIoGF9+A8bvnr9i4ttXImDsacgmdrMEybaLidm1lNhda0SxOoGmC0WmF1+TRfiYLMLbZBEBAjBuWiYK8w63WECM1UJq7Zdyy3kl9w4u5CenDbzePZcfHBby5shcXjvN5ZXLHL5zn8+b06uY9JWh7dhqQg0/x0VzCkc1v8FFewGuarPx0Z2Hv94c/Azm4GIsrKS/Ed0pHlB7pzIKK2hhhPtFR925ouderc/ZrjqVrXJzsFP8lJ3yM7CTncZO1U9w2/YlQfby7Nafhq3KR+xR/YzdMt/gIPsNnqqfk2TyD6p2TuOBmwxPnDbw2H4G3574gqdOi3jttpJvXZfx46kVvDmxkJ88lvHdycW8clnA8xMLeOg4m1HnFVzdN4erB2bQ77KY1iPzyd/2DcHan+JjMhNn4xns0vmM/SZTCHVYgYvxPwm1mkOC7TLS7YT6xXXE2cwjZfuXVJ2ayVDsQp6kfgE58yBlEb/4z+f5wen8eGwFP7pu4O7eObwOlOFJiDQjgTKMxcrSEzuTG5nmpPgokpVmQ0OHF1eqbYjwXc3Z0M953DlFdJ/4vPFTXjdM5aeuT/m1W4yfr/0Fej6Dgb/B8Af8OvQHfun5lJ/6/8gPg2L8MvQxwxmfc8X2A8q0PmLAbDoPLOcxYbGOJ5tW8HzrfN7sXcwPh5fyr6NL+enoMl7unMuYwVSe6M9lUn0Br4TsxTULmJBZzE25JVRuWEz6rFk4fvQpmz74MzZiH+L3l7/TP3sZL5Yt4AfJxfysK84T0w385GvNZNRWBmO30JOwg8E4QWG0Z/Q9MN4I3sRw3A6uB1vS7KlPk4ceta6aorX0QNRW+sI30+ZpIIpluR5uwzVfayrcrP9LYRwfHRLF6dybHGb00QCjAjBO3uD2ZD8PHg7zUASMw++AMcCZXDNNLlvrUHHIlIqjOtQ4q9LhoclIlB09EScoDY4i8nQ2Hh5FpDg4ctXHibt+xxnycuN6SBqdUUXciClmIOYyNyPOUx9eRKH/ZRKPphF1NIso13w8D2TgfSCDS6G1NEXXcjXkMiPRBUzEFzOWUMlYYi33EpvpiWmhM6aLhribXIm5icfBPFSkj6Gh5EpjZBX9SVVcjyukJ/UKdD/ipxvPaUxtIfhgCi7bY8iNbyE+ohMftypSPYppvdTN0O0X3Lj/ivrmEerTr9IQXkV1yGXqIi9wMyKPupBs0l1i2K21FStZLexkpDkgsYJATSnSzVS5sFmPgk1qFFkqU2gpwKMMF8zEybeU4KKFBEW2clzcJE2u+UZyLDZy1nwjFzYpkGMqR5qRFBF6a3FXm0+g5UrS9kpxbr8klw9JU2AvT6mjPEWH1lF2ZCWdp8W5FSrH3VBZ7ofIMhIsxx1fKYa9pbjrr8C9YBWGAoSeZ3HanCW56ixH93FF+hyV6TmoQO9uaYb3SdG7dx0PvZR5HKTIg6CNTEbJ8TxKgVcRijwRvp/9cu6aSzBqJs64hTgPLCV5sEWZezv0eOW2h6GdBlw3l+GOrRxPbJV4tVWF59uVmNijxMPDKtx3UmU80IRfLh7l52I3vi1w5tmlgzwr2EpPrAJdIWvpEnIZfdfT46vEVTdFWg5L0WwvTtPBtdTsezcNhyVodJWl3l+N1kwrOor20lF5hNayI3SWHqOt1IGrVY4M1LkyWOXMcOVRblXac7NkFx3Fe7hzLYSxoTM8vJfPg7tn6e4Io6vRh7ZqNxquOFByZjNFaaYUJulTlKgjukGrP2tNa54dPcUH6S3eT2OWJU1nLGnNthRF6YgML4kaVCVoUSsAY7IBjSmGNKYYUJ+oT2OiPh0CMKYa05JsKJr6BD3RqrMiVpOqRB0qErRFANoigGOGCe1Z5jQlGdAco0dLrD6tSUY0Z5hQnyHE9ljSctaWruydXMvazbW0PVyLsqfr9BGunXSi76Q3d3ziuBOQyUDgOXoCz3LTN5XOE+G0HvKh84A3/UcCuOMYwOiRAMYPB3LvQACDe4O4uS+SIeezjPiWcN3lIqW7k7iwJZKztqH46zngabaLQHsH9m82R1VJBjklBWSVFZCUX89a5RVI6C/FfL8MTh5aHD+4Ab+94oTZiRMvGEkPqHPhoBIFR9W47KROgYsmpV4G5LtpcN753VpaAMaikxoUe2pT6WdAXaAxdb7CXaM2NR6a1J3Wot5Hm1ofber8dKjx16HER5VyXzXKvJQo91Kg3FOOKm95avwVqA9VoT5ClboIFUq9FbjioUCRhyL5bnLkOcuSf1KRi+6KnD8px2UvRdEdY0mEBqVx2lTE61IarUlVnA61ifrUJAo/HAhGFgMq0gxFLT9lAixmmFOZZUVFhjUlKZZcjjOhIMGYkhTBMW1O1VkL0c2rqP1HiF46K/wdGlGXrkttqhb1qZo0Z2rTmqlNc6YGTQIonlWjPVudlkxlmtIVaE6Xpy1TkfZMRdoy5enKlGYwfRkD6Yvoz1xIT8ZSulLWUB8jTXmUGsWxBlyIMiArTJOMEA2yI3TIjzWgKM6QssR3cT/lSYaUpxhwJUGb/FgBGA2oOmtIRZYR+VGaZPgqkeypTPwpTUJPaBBwQgcfZz28nfXwc9fitKsxZcVJPHs5imBKFoDx4asHPHwxxqNnAjC+47Df4PC3p2BKFs17I7PAcv9PYHzxP24Yn7wSlD8hYPvfqqIIIH8Dyd+eohDud6AorJYFp7OgGIqA8dWESGF8B4z/XkH/pwIpfCy8V1hJC3mMz78TDDCTfP/yNRNvXv8HMIqLgDFqx2Kid6wkxnoVwWYL8TOej5/ZYnzMluJhtBB/wfBisYSITYuJsJhL3WltBrykeOS5jjcn1/P2wBK+37OAV7tmi2JznjjN55nHEh67z2fSczGvQiR5FKtCuOnHHNf6GAetqRzVmYeDygxcdefjYbiAU0bzRaaX/UKPtOJUhKewfhZGAEbB+CIojILauEttKttVprJN8Qt2qP+NXepfY6c0i80K09mm+RXe+xU4ZrcQG+0/Yq3yR3ZKfUyK1Qo6Dosz7rqa7z3X8fqEBC9c1/L09ALGfT5jwmMRTz2X8n3wat74L+bH0KX8GL6Eb4Pn88x/Dq9CFnPf/WvuH5vJY+eFPHadx0P3uTwN2UCP+2pi9f5KqOk0PMymcUD77xw2/ZyAfUvwsPiKYIuZxFgtImXLalIEYNy8gPSd0yk8Po3biSsZDBTju+QvIW4eb058w5v9QtD5Ur53WMOD3fN47b2Bt5GyPA+X4EXSBu6mzaEvz5TLaWo0th4kv3IvJQ12BHqv5UzcDJ4NLIDBvzJy+XMeFn3FT53TYOAv/HrzY+j7lF8H/ywK7v5JuFvs/Zxfhv/Am2GhU/ojvi/eQP32KVzbMp3XJ5fz1nkZ3+6W49s96/nh6Hy+PTKTN86z+c51Dj+6LuSV/VxebF3ApOECHqst4YnUQlg/jzcyc5lQWcyI8kqur1xM9pQvCfrzR0T+9S/UfD2Nl3Pm892a+fystorvTSUYtRFn4rQJo1G29MdsoTd+B8MJ+7gfc4D7sftEZhdBVeyLsKXN20gEiw3u79RFYT3dHWIlmlYPfVqDzegMtqDNw4zSE5b/dcM4PjbEnYkh7k3cYuxhPw8e3GRo4ga3J/pEGYwPH9zh1sQQo4+7Kfc7zjkjNXJMVak+YkmThwX1JzWpc5bnXoQNT7MDaI+PJckrkaDTOVxwP0V/kAsPA48z4u1Gu1cc+S4Z5DhlkHM8hcQDEQTujSHwSAq+R1LxPXqGMI8reDuex+dgNgWhzWQ5ZFF5PIvR8DKexFfyILmCscQqRmJrGI1r4kFiF/fjrzEUe5WusGbOO+YQuyWKu8ENPE0s51HaGcYyk6C+DToeMpp9g2sJzZSHltBypp1L8W2Ee5biZp/A+ZhShrofcn/yNXcnnvC6o48XqXmMREQwFBPMkJ8/tW6nibE7yE4FbczXS7NFcgP7JFbgqylNqqUW5zYbcMFCkSIrOQqspCjbrkDFbgWubJPivOVaLlqJc8FCcE9vEEFjnggoZcgxlibDSJIo/dV4qM8lyGIZSTvWc3bvBvL3b6Rwvxplh9UoOSRNi7sC133k6A+QZThQmnvCetpfijFfae64S3PvtDIj/prc9teg3XkjTUclaD2ykWuOcnTukeD67o3c3LWR/j1SDOyXYMJTjQlvJZ4GKvI2RpNXkaq8iFBlMkiRwSOrGTWR5KGROI+N1jNhKs6kjQL3rFV547SDRwc20Wsmx51NMjyzVODtJiW+tVbixRYlnu1RY8Jeg5enzOCMEz8nO3Dfx5LeU1r0+ClyM0iGq0HitPuuo91zAx0npGncJ07Tbkla9m6kZb8EzXs30rhbgro966h3lKTaQ56KSE3aLu3gatURWksc6K5yob3kENcqHOivcOTm+R10ZZjRnqJLW5oudenGDDf58LD/LBP3ing0ks9wbxq9nVFca/CltcyZ0rNbqTi7mYY8W1rzbekq3Mb14n0MVDkyLARpVzvSnG0tulPsyLWiI8eCOiFSJ0mARW0akvVpSjWkJdWIpmQDEfQJoNiVKUTEGNGaZEBLkgHVURqiAOfKaHWRA1cwV9SnGdKUZkRDkr7oa2uiNWmO0qY5SovmOF2aUw1oTDd6v/K2ojN7O9ey99CTd4ie9MN0Bh+g5dQerrodpcfDm+uewVzzj6EjMJp2/3A6fINpOOlNvWck1/xTue6ZxE2XOK4fCqLH3pd+Rz/adrvQvMuV8YAMbnjmkrcznlS7RJL2ZuJu5U1WQAblufns226FvKI4UkoySCrJI6Uixwa1DUjqrcLmoArunoacPChFxH454rZLk75DkXM7VSg+qkWFmx5lJ/W4clKHUm8DLrqqk+esLFoTX3ZVEzmmrwjA6G9MbaApVd76VHoKt42aVJ7SpM5bh1ohgsdHh0pvTa6cVqT4tBLFnooUn5Kn2F09cnQKAAAgAElEQVSO8tOK1Aaq0RKjS2eKEf25m2kI16bcV5kiT3nyTkiS57yRAk9F8j0UuHBKjkIfZcqCNCgOU6c09t/AWJOgT32KMTXJhlSnGlGeKnSHm1CWYfIuyibTkopMa0rTrChIEPqadTkfqUdRkillAkwKzmnh9jXDhPIMI6oyjajOMKAmQ4jq0aE+Q5vGLG1azujSmq1DS44WrdladJzXpi1bAEhlmrOUaBGNIi1ZinRkCfeLq+jNXEZP1jJuZKygPXktNTEyVMVqURpnSH60AefCNDgTpkFutC75cYYUCCO0z8Tpi1zTZSn6XI5V5UqSBpWZutSc1afmrJFIPT0frkG6nwoJp9UJdVEl0EUbH2ddTjvp4ndSC08XIxEwPn85KlIYx1+N81BQGF8IhuUHPH7y76aWif/a/D5i8n2hypP3TmjRSeF7g8v/VBbfqYsTTDwTTg0fIfY/gVGg0/80vUw8f69A/n6v+G+Ty7u7xXdB3aIw7vcF1sJ6+jcF8t0fRnjPO7j8zSn9n8D45O0bnr59xEDLeRK2Sv0OjDE7VhG7eTVBZvPxNZmPj9livMyW4m60SASNPsZCBd4soixmMZy4lZ5Taxg4PIux/XN4YP0VzzbP5MWuBbw+vobJU2t5FiJFw97PqT84hTa3OdxO1yTPax3Otl+xw3AKe03msEN7BvsM5uJguZgjm5bgarZUpDDuUZoqMrzsUvhS9BTg8bfVtGCE2aks1Pd9xQ61z9ih+Re2qP4DG8WpWMhOx1x2KnY63+BxcCm7N32MqaoY26XESDP6ktv2i8BtMW93fcnbwyt5dnIN4yGLeZ23nKfBC3gbtYwfE5bzc8oSfkiezQ9ps3gRP5Vn8dN4lTKbp/EzmPSYyWu3Bbz1XsQrn3l8F7meyXBpLm+fTrD+Pzip9wnHjT7DxXoafjsX4W8zm1DLWcRbLyTBaonI9BJjs5AY669I2vIxeXv/yrc5C3mVOJ1XATP4wW0h3+1bwlObeXy3bzWvHFbyg58kP0ZK8yp0Ad8lLeFfRTpccF/DQLsZJdUKhCZupLnLDdfj6zibvoTxvoXQN5+h1OncjP+UH5pm8suNv/Br76cw8E9+GfwTv94RAFEMBj7mX8NivBkV4+3wR7wpWEHXoS+4e2Iub6KW8Mx/Ft+d2shr4dzAbSaPXacx6T6NF14z+Sl4Ob/4rAEPBXDW5XtLWV4qr+JX8W/4UWYG3yvO5Y3iYl78H9reMyrLBF3XrHPm9JnZe3b37lBdZZWWOedIzjnnHAREMSdURHKOIjknyTkjOQcRE6iACkZAQEHBWFVdvfua9X6WvXvvvc7MmjVrfjyL7+VjCfjHy/t+7vuR2siTbRsZ2bKBh5vXMr1hBf+2fhk/yqzlR6PdvLWT5skhGcYDTRiLsmIoxpqRhH2MJhzkYbQjD6IcGIm1o/WCGrfDzUWpaCEh3RdgKNpjvBZoSF+AgQgmr/sZcC3CjL4QY7o9DGh0t/o7MD6aGuGLwvhk5iHjLz4D4+irOzx+NcKLF2NMjT9mdOYhE9ODNAS7kGegRJGpEh3nrOkPtqM3wJAud2VueKjzoSSE0dwECoIvEe2fRKxHBPUBQXS5nqP9tCu1ntkUBXaQHdjDZf9WsoJbiAloJdq3kpSQahIDqwk/X4j3wTQSzpZQG9JOzpFMujzKeXyplanEdsbTGhhPbmQ8oYnpxA5eJ19lMqKFhcRe5uO7+JDUw3xMGy8jHzARN8idqBKG0uNZaMqEznpeZVYzGd3GTFIfE2l1DKbVUhhWhMuRSCLPFXO9cYqJWRiee85ISw5/S/fnF19bxg4r0bFPj+ZjDkSZ6HNIShJ7cTEOSu4kSE+BJFMlMkzkyTJRoMJahmpbCer3S9HlrMxtH306nZWodNhFqfUOCox3UGi4ixIzSZE9XWIsToH+brIMdpFmvodUe3GSBfV933YKDu6i7OAe6o+r03hKhSZnOQaCNLkXqsZdf2mGfMR5FqzAbLgGr8M0eemrw7SvARP++oz5a3PNRYar56TpPSNBz7FdtNqu5/qBHdw7IsnYKSWenlbg8VEh3byZJ0e38SlYg1/ijfiYYMj0JU1unRSqnaR4ZSDOnP5OXhvs4rWpFOMm8tw3kOeenixjJvJMWsjxxkSODyYKvDORZ8FCkQ/7NPh4RJe3x3R5dVSLIUtx7lqJMXJIhjvOkgy4i3M7UJzbIVLc9pOl6+geuhz20OsgydX9UvQ6SXLjkCzXDkjQtX8HzYe30uC6m5ZoNboLLOmpPkBr6X6uVh7jatUhbl05xECZA9eStLkdr8RgvCw342XoT9HgRbcvPz4u49NkMxOjZTy+l8OTe5k8vZfK3e4grtacoqvMif7qgww2HGao+Qj32p252+rMvVZn7rc5i25C95fs5XaZHUOV9tzIN6E3Q5eedF2uZhrQn2XMNQH+hD7AVF1uXjYWOR83M424nm7AtVQ92mJUaRTKpZM06U7TpT1F2GnTpT1Zi9Z4dWpCpUUXPzouKdN+SYkuAR7ThN03Q5Hd3ZZmRG+2LdfznRiuOMNI6Tluph6l1tWYTvf9dF04RqvraVq8XBnOjOdtWwXv20p5Up7OcHsDg7UN3My/wmBWHV1hGfQER9J0wYWaU/u5csqB2yFuDESl0R5eQmtCDwVR18hO6OHm1edUV9YjKy/Gbult7FGUYLeiPBKqaohpKSChJ4bZAQVczmngd0yOuEOyZOyXo/iQKiUHVak/q0mblwHNPgZc8dLhip/uZ4XRTYUydxWRNV3tLSiPerSGmtAWZkpjgB51vtpUe6hS5a5Mnbc69T7qNPhqUOerQrmnFBXuUlS4yVDtLketpzw1nrKikEtbhAZXk/W5U2DNvSwreqK1aAhWoNZfjuYwNZrC1akJVKLcV7CkFakPU6c2Qo0rsZo0J+vTkWYkSrR3ZpjQlv45NCKchGzKNaUx14y6y8KYU5thQWWyGSVxRhRE6VEQpUNZggG1GaY05ljQmGNJfZapaEdQAMfmbEOas/RoEVTGLC26cnXozdflWrE+10qEE4Q69JUIz9r05qvTna38GRxzlenLVaE/T4mBXGlu5e7mVs52rmftoDt1D42x0jQnatGQbERVvIFol7EoTpPyZD2qUg0pS9CjOEaL8ngdqhJ1qUrSpDpFncZMLdpy9WjP06M1R4+2XCOE/cuyeB0uh2sS569JpK8uwZ7CpRcdLvrrfU5JX0ll7s0z0dWWLwrjzIKwPviCV6+neTk3xcs54fUUc8KZ5v80rxdeIszc/8KS/pKMnhHB4v8KGAX/e25cJGsKe4yfgfHzXei/K4ZflMW/d/R8CcB8PgX4RU0UlEhBVfw8wutX/3GH8cMrPs2/Y/bje15/muF+XwmJe8VItV2LoDAmCneO7XcSZrKCIOOVBJisxddkPZ6Ga/HQW0mY2TqizFeRZL2CNMsfuO66jpdBO/nkK8ZDw98zZbmMt8d2MX9BhofndjCbqMNIuAwJJv87IUb/hL/VH/Gw/x6PQ+s4ZrkUR51vOay7mOOGy3G2WMsZ6/V4mG0UdS4KgCgkowVlUQDEL8Ao2NXCCFdfHBX/hL3CH7BT+DO2Cn/ERuH32Kn8CQv532Kj8i94HNiA28ENmKv+hgOS/xt1BzcwcW49f3VdCqeX8PPZ7by6sJmnQcv5sXQzH0O38dprDfP+K/lb3GZIWQ+Z6/glbRUfE1fwU+o6Pqas5X3oJoiQ5N8id/PXuF38nCzFiyhpej12EWnyZwIsvsfF9BtcrX4gwHYNfkJK2mwJ8ebLSDBfRYLNJmKtNxBvs4pk28XkOn7LTM5Wfinew/vozcyfX8f7Ixt5s3cNC/s38OnsTkjS5HXQVhbCVvAucjVPLkkwVbuPybv6tLdJkpmlTkP9CS6FKZObu4dbnav4S/OfmMpex43wf+Z13dcw8nt+vv3P/DL0r/zb6D/xtydf8bcnv+F1x1csDP4T754uZfLaMp5fXsazkNWMB2/nnt8GBn3WMO63mdmQ3cxFiPPy4g4mw9bxPHgFs+HrmfFcAwFyvLbbygutDUwrbWBBfQ0/q63hZ8UVvJdZzrzMOl5JbmF291ZebVnHzPolvNuzjEn55TzT38TEARlm/U14KfQtxlgzHGUl6l58lLif+9F2DEfaMhJjJwLEoei9CPbzUJQt14OM6fLWofm8iui1AJE3A425EW1Jf7gZPR6GNAqW9P16xqZv82hqmMnxX2t1pgQ7epgXk3d5PHuXJwIwTgrA+IjRmQciYGwMOkeuvnAnWZGm02b0BtjTG2BOj5c23WcUeV/oy5Pci1SG+xHh7ktQUAH5oZm0B8ZwKziVhoBqKsNvkBfQQ5ZnLTURTdSn9lEf10JbfBNdia10x7dQH1hO58U6+qOauRPbzu2IRkbiOniU0MJsegMzqY1MJDUykdzKi7QuxhPbeR7dzKvETubi25iPa2MiaYCh+PtUeTWR4ZrE46YqZupKmcis4PnFFmZjbjCbWsdc0hWuh1TifiYLk6M5hCXf4MHAHJ9uXOddhh8vvS25f0KRbkdJai3lqD5gRKqdCQEmOpzTkMNVeSdFB3VoPa5Ni6Msjda7aXGSpu24LD3nFOk+L89whCHXvNW4cmQPJTbbyTPcRrGxmEhhzDfdQ6HxbopNxCiylKDQQZpcJynRJYyCo2LUnJbiynExqg/vot1Vlj4fJQaC1Ri5qMmQvwq9J3YzdE6ZGV8zZr2tmHE1Z8LFmLFzetw7r03vaXmunpenz1WWa2cl6D68hYFTu3noLMe0qx6jjpLcM1zPA4O1jGgvY8xsHVPHpXkfZsTH5L088dVi0lSWWUNJ5g328NZgFwsmkrw0UeCZoRJPDJQY05TkpZEsMwYyvDSUZc5EgTlTed5YKvFurxoL9qq8sVNmxkqGGWsZZvYrMe6szv3zCgx4SdPvJclVFwm6ncTos5Piur0s1/bJ0ndQhhv75bjhKMX1g+J0Hd1BvfNWuuLU6RCqbcps6KjYR0/5QXrK93GzyoGBAnOux8gzEiPO4/g9jMbvZjBehpFCR+auxfF+tJLnIyWM3Ehn7HY6T++k8aAvgv7687QUOtJaaEtPuT03rzgx0HmGga6z3O06y3DXWW7VHaK/zI7rxdYMltpwPdeYq+kCHOrQl2HA9WxjrmUYiGCxL1WPGxmG3LpszO1MY25lGNGfqkfjRXkaIuRpFWpb4tRojFOhM02H5lgVGi4pUOKzi+pACeqDZGgKlRP9rt1J2p/DF8k6tCTr055mTmeGLTcLjnC98Cidlx0p8dAi/5gGhYf1afY6zFh+JA/LoxituUR9lBNlYbZcyXPjak0KT/s6GO/pZ7Kzj6eNlQyXxtAefZRiV21Kz2vRGHGSu7VFjN16yM2Bd7T2v2bw0Ucqm7oRk5dkj4IEu1XlkTMwwvroGSyOH0HaSA79vXIcO6JI4DEF4pxkyDogT8UxDSqPqnPFWZ1mN10aPXSp9dCmzk+PSi9Nyj3VKfdUo8xDhRofTRqDjOiIsBKNoEJWeKpT6qZMubsKVV7qVHmrUeOrTq2fKlU+0lR4SFJ+QZLy81JUnJem3FWaQpc91AQIRdjqtCdo0RmlToNwq9lfivpgedovqXMlSIFSL0mKPCQo9pSiOlBZBIx1cZq0JAnKorEIGltS9GlM1qMx3UBUT3Mly4gr2SZUpxnTnLeXukxrSuOF+816XA7RIDtMQ7RDWJViLALKxjwb6nOsaMixoDnXnOZcE5qzBaVSl9ZsbTpydejO16G3SJ+eIn268nXpLtChR5h8ASjV6c5Vo0eYPDV689TpyVWlO0eO7mxJOi+L0ZIizpVYOWrjNKhN1KcqUY+iaBXKk7WoTheAUY+SeG3KEnRFIFieoE1Vkja1aVo0ZurQnmtAV74hbdl6dOQZ0ZJtTG2aESWJhmRE6JMYbsSlICPC/A2JDDIk1Nfy15T0s8/BlrdTTL97ITq5PLswzdz8K2bfzDD7Rng9I4LCfwREARL/8fkflcX/u9f/RWGcmhOqcJ6LoFFQGj/3MH4+7/ePauHn15/DLkLA5e87iwIgvhMs61mRbS3AomBfC/P580JSeo7XH1+JanU+vl4Q7TAKCqNQ3P1lh/GzJb2VeJuthBovJ9hkJf4ma/A2Xoen4Tq8DdeIIDLSfAXJVsvIdVjFg5A9zEdK8fDgEp5ZL2HSajWPrNby4NAO2h3XULpvKTVnNhJu8mfOa3zHSe1FnDZZxlmL1Xjt3cQFoxWcVVuEq/YS3I1W4mWxHneT9aJaHUFhFBRFARgFWBT2Gb88i3YcVb/GUfEP7JP/Hkf5TexTWi66/2yr9N+xlP8Ka8X/hpPmItzsd3PSci0HxP+Zsn3rGD6+jDen/8zH49/w0XkL4ydWMu67BKp287ObNAvHd/Dm5EYWzq3lZ/9NfApax09hG/lr5HY+hG7hbeBm3vhu532QOPPB23kdtpnpiB30u62j8thaoqyX4WG6mBPGi3C1WUWAlRAeWkq85TISzX8g0WIFcVbridu7lfi9m0m120j2vjV0+HzD2zwpPiZIMXN2Pe9PbOOFxVLmHNbyNy9pPgXsZj5kO58ubuVtyGbmU9T5uVs4DyZHU5UYBZlmZKRqEhsjRW6BPE1lG/hY9c9Mp6/kQdyfmK0Sirl/yy+D/8Jc73/j09Bv+NvT38D4v8KdPzJS9Tv6KzdSFb2Uq4Ff8zxiKwPuu2k6I0+7hzKj4WJMRMowFqrI0ygF3mSpM5MsyUzsTj7ESDJ+YjUPDRczbbBBBI1jBut5o7mWH5VX8V52ObOK65iV38b8ri28376JuR0rGZddxoTBZmYPK/LGy5DXUXuZTnJkNMqa4UsWjMbu5VGCA/djbRiKshYBomBJC32Lgi19I8REFHYRYLHFVVWUkBb2Gm8HmdAXYUpvkCFdbvrUX7AUhV4EYBx7MSzqYRybecCjFyOMTwwx9eIeT2bv8VQEjKNMPX/E6PQDJqYGaAw8R56+AkVmclQc1KY3wJGbYY5c9zOl56yqKME9nh9MZ3IACX7unPctIdY7gyq3CHo9YugJrqEptJu6gGZa/Eu5E1vKk/xmnma18iS1lcdJjTxNrOdRXDX3oyoZiqriTnQtpc6JdF6s5n5SC/NJNcym1DOZ0siTtBYeprdzPbKWoYRWnmf08Sypi8mkTsYz67mT3E+BZzfOpqlUJbdwq6iNB1kdPEm8zvO424yndTKZ0sFgTC8X3ZowPVKBi1s1Xcn1TIYH8vCCAR3HFGjcr0qtpRrVNgqUOxkRZqTCKUUxzmtIEm+lQPMJTYZdNRm/oMLkWRmunpCgw1mK9rMSXPdX5laoGl2ectQc3UmR7RbyjLZSbi4l6mrMNxes6T2UWohRbCVGsaMUBYelKDopJUpI1xwXo/bINhrPbOJmsCz3IoS6HCWGL2owFmbAtROKjDgbM+Gyj+cnHBk7YMw9By2u2yvTfUCR5oOSdJ9T4Jq7Ajc9ZBm4IMEDTxkmvNR572PJYzspHmpv5IXWJl6oreOp6mpGjTYzeVqFD3H7+Cn1CC/MFZg1khIB44LuDt7o72FSS5yHSnu4ryjGmNIexpV3Maa6kzFtcSaM5JgykeOlqQJvLJRZsFTktakMr40leG8hwzsHFaaPaPHIWYU7F+TpdZGg7chOuveJ02ctTb+1LFf3ynD1gCzX7aQZOqzIyGlFbjpL0Oslwc10PW5WWHO1xp7e2gNcE0IwNQe4U2PPQI4BtyLFGYvcyvOoDTyL3sCDuD30x2hwv+QMTzvjGepLZ+hqCmM30xm/m8H9qxF0lJ+kIc+Bxnwb2optuVq9n762kwz0uXK3z5Xb7ae42XCYaxX2XCuyoj/PhL5MffrT9ehL06U/04Drlw3pSdamJ0mLa6m63Eg34KYwafpcT9GlN16D+hBpmi8p0hqjQlOMEnVRCrQlaVB7UYZy/z1UCuO7m2pfcWr8JWm5pERztDI14XI0xWvSnKhPW4o5HWm2XMs9RHvOPqpTzamLMqcx2IqOkP30xzozVODHYJkPrRmHSfZQJNFNkrxgBapi9nGnMoXJ7jamerp53lHOnbIQqkNNKXaXo8ZbkSxfWQpTD3HzTisDUx9of/SJvuc/UtTah7SmOjsVpZE3MmS/qzdngmI5HRqGvLk6BnZKHDuiTOARBeKdZMg+IEvVcQ2unNCi5byuCBivCDfSXdVFCmOVtxYVXhoiYCx1V6bGV4uWEBM6I6xpC7eg1k+Pci9NSj3VKPdWp9JXk0o/TWoCtLkSJECjLNXeMlS6y1B+XprSc9JUuslT6i5NiacUZf7StAh/Z+GK1AVIcyVAiqYwBVojVKj2l6bYU4wiTwkK3SWo8FOk5qIaV2I0aYjTpjlR2F00pClJj9p4bRrSDalK1aVaCERdNqY63ZSm3L00ZO+lPMmc3Ag9ssK0yY/SoyzRmJoMC2oyzKjLsaE+14bGPGua861oFIAx14iWXH1ac3Roy9WmM0+brgI9ugoN6MzXoyNfl85fwbG7QFsEjj15mnTnqtOZq0lrri6tuWq05yrSli1PU7oc9UmqVMaqUxWvS02yPkXRSpQmqlKZqkl5ihYFMWoUx2tTEq9DhaAwJutQkaAm6orsyDOkK9+ITiGQk2dEW65gu5tQkWpMZpQuiRcNiAo1IiLYWKQwhvpZ0dJ0mdfzz0WX+qbfCcA4xat3U8y9neHN29lf59VnFfFXdVGAxDeCcCdw2f+DwvhKgM5freq5t7MI89XswtR/2GH8AozCR8GeFoDx1fwXYPw17PIl9CLY1L+e/hOAUfhBRT/Iu1e8+XVev/t3YBS9J9pjfMX8h5csvH/J2zdCQvotb95PMdJTTLTtHpKFipd964lz3EqMzVbCTFYRbLIaf+M1IlD0NFyDu+5yAk1Wiy6TRJstI8lyOaOR8jwL3MHwwSXMHl7HE9PFPN27lrEjO+k4uJkw9X8mwOD3eOkt5rzmak5qLOO43jIOan7HSb0fCHfchZvWEjw0l+Cts4xA43V4GazlpMr3HJT9mqPK33NE6TuOqyz+fBpQUBZVv+Wg+iIOiIDxzxyQX84huW0cVFjNAdU/YyX/FRaKX2Gl/BusFb7moN46fA6Jc1rut1w2+D0jzst46fodn1xX8NppNTP7V/H63FqI2wMeqrzZv4vHZot5YvknPp3ZzusT65k7tYY35zYwcXQN772280uYBB+CxVkIkhEprOOhW2k68i0hyv+dEMPFnDP4MyctFnPBbr1oLzPUVDgf+AOx5ouIM1+MqKzbfrvoDGOi5UZy920lf//vGAjazGy0PK/Ob+el7Sp+OryT2UOb+Rggy3y4GG/DtzPvv5GPIbt4FyPDpwp1HlZtoThpFYV55oTHSRGXKklRiRJdFdv5pfF3vM1YxU8FW/mlaRmM/gs/j/2G+zVfMd36T/xt+BsY/5/waBH3albRma1EacAuhuK3MhS0mavnxWk+p0+7lwEDwfIMhShy01+ZmxdVeFVuzfNsDR7GS/IiXZmnQhjhzE4mrDcxo7uBh/rrmdNczyfltXyUW8Ub+XXMyW7irfhmFsQ3MSm5msc6G3hkuYPXLjp8CN/LbIw900kHeBhlzb2L5jyItmU0zp6RWBvuRVlxK8ycHl9d7lyy5G6kFd0+2jS5KFF7WpZOT21uh1lwPdCUu6GWXA03ptNPm44LWtRfMOXpcB1jUwMiSJx8fp9HM8M8mrzHs8l7jE8N8XR2WBSAmZp8yMTEQx7MjDDxYoCaABcyDZUosVGhwkmbXj97hqIP8Sj+IA/CrHgc5cR8UQh3E70p8XLG+0w0KRcuUeviTedpF4YC4xgKvSya0YhMXiQXMF/awrvCdl7EVzIRX8l4bAmTMQVMxOQznlDGzYhSLug4E3wolrZLNXyIzOd1QhHjKdXcT2nlRkIPRa5FXE3o4G5GN48v9/I4sZOnGSUMpHSQ6NqKuWEOzqcqaEi7yb2M6zxNv86DpD7G0vp4lHqN24l3CXfpw8yxjKOOcVw+5Em7pTEt9jJk7RUjy0adAnMDKh00yNurSbCGBJ7KO0m0UqbuuA4D5zV55q7MrIcsP/rK8yzUgF43Ba55y/M02YTrgYp0echx5bg4xXY7yTPdQamlFMWWEuSZ76TQYjfFlnvIt9pFoaM4RYclKD4mRtUJMepP7KH51E76vHfyIFqeB9GyDEfIigIit13VuXFUl8fO+xk76MSwtR2DFoZcM1OnzViOenMpSk230nBInN7z8vS7yzLoI8dosBLjIfrM+u9l1FaWCe0dzKtt45PmDmbUNvDcaDv3LHfw+Iw6f4s7ykszeV4ZSjKts5MJjS0809jGQ7UdDCnt5I78doYVtnNfbhN3lLZwW3kr91R3cl9jN890pZg2kGHOWJZ5ExnmjSV4ZybBOxt5ZvepM35ImZGjsvQ77abbfgf9e8W5biHBNXMJei3E6bOT5JatFM+PazNxTpfh8yoMRmlwq8CAu012DLY4caflLCOdQYw1+vK44jRDaSbcjZTgcdRWxqM38uTSRu5fEqM/XJn+WAt6049xo+ESI93xPOyN4mn/JW5eOUNnkSOtubai6Siwp7/yGN3Cmb5rHoxc9+R683H6rzjRXWhFd44pHWl6dCZri/YS+9L1uZFtTL9wXzhenQ7hPF2yNjcE1TFNn75kHXqEPr9LStT6i4nuHbdGK9MYpUjdJXla4tUpD5KgwGM7NYHSlHnuothrN4Ueu6gKlKYqWIaKQGlqwpSou6RJS7wx7SkCtB6kJWsvRfH6XEmyoj3Rkaspx+hKPEpP+gnaMw+R5a9Kkps46R67yL+wmaoADRoj9jNSGs14QxbPGuIZLnGjJ96ScncJ6rykKA8QIztMiZpyH3qHb3Ft/C29z95R1DWAyeEzaNofweDoSbxSczkXncOFxAzsXU5ic0Cf0wdVCD0sT5KTFJlOMhSf0KDSWZduL21a3f0QpkUAACAASURBVNS54qJCtasaV7y0qfPW5oqPFjW+mpR7qVMZoEtTiBkd4Va0hJhR7aNLlZ8BlQFGVAWbUh1sTE2gHvVBOjQFa1AfqEydvzK1PipUuilR6iJPhZsyRS4y5J0Vo8hNgqaLn8GyykeSWn9pmsOVaApTotJHiiK3PRS5iVN4QZISDzkqQlSoidKgToDGWG1ak/RpTNClJlaT+lRDqlMMqM4wpjrDlJp0wY62pP6yLdWpVhREGZIdrkNJnDFliaYim7o8yYSay9bUZlnTkGtLc4EtDTnCbqMJrTmfFb32HF2RytiZp0dXgQGdBQZ05Onx+VmPnkJ9egSYzNOmM0eT9hwtmvP1acnXoa1Ak7Z8DVqy1WnK1KYiTo2KeE1qBUUxVomyRDWqUrWpSNEWAWNhjCal8bpUJutTkahDUZQKdWmCqmgiAsbuAmOR0ihSGXNNqEwzID1Sk8RwXaJDDYgIMSI8SI+LIba0t2Uj2mEU1gbfzfDyPwHj/Ls55t8J4Pjq73b034HxVyv6s039OSU992WPUehg/LWs+5WgUv5DJ+NXQtjl1YKgEH4OvQh2tKjHR4BF4T0RLAoe+H+d2Tcv+PvMT/F6Yfrf5+00b97OMP9OIFqBeP/jvBOuvAgw+f4tcx/e8+HdDA97SgmzlyDOai3xNuuIc9hOpP1uLplvJtR0PQFGa/AxWImn/go8dJfhZ7yGYKGD0XQDgfqrGI7W5pbbRvoPfMPcmXVM7P2GyX0/8OToJtoObMRH7fecN17OGd0lXFBfxBnt7zhm8D2O+t9ib7AIl4Nb8T64i9P6S3HTX4mv3hoCdddwXm0px4VSbpXFHFZczFHFxRxXXswxte9x0vqWffqLsFP7DkelHzgkv4STcj9wSnEZhxQXYyP3NYYy/4qRwu8xUfwDFup/4pT1MrL3r+C+xxamfNbw0nsF77028tFpA3OGq3mstpzXB6TAV5y3p7eycGI1P7ksZf7gesatV/J872KmDy/j3XkJPvqu4Y3rH3h5eglTp6SY9ZPideQ2rp1eRKzK/yBU/Rs8Tb7mpOU3nLVegZvaUoKMl3PR8nsiLL4myuLPJFgtJ9V6A2mWG8m02kSu3RYuWyylwG4pvac2M3tegg9W6/nosJU3rlKMR8rxsUSLn+N28DF8Ex+Ct/KXwB38Er2d0bhlpPn/T5KLxHCOFScuX42GWkUedWzhU9u/QNY6SNwBNRv48dH/4O3rr7hZ8hW3Yr/hQ/0WGP+KD3O/Z+KeNE+a7BhI1+NBhhg3g7dw1X0XPa6S3PST5Za/HoNB+lwPUaMpUoXBYkuuZ2rRk6wsshJutdgxU3OAWS9VFoyE84Ab+ElrKz8qbuAv0mv5N+n1/Ci9ljnp1Uwqr2PSeCdT9jKMH1HgubMaL/3NWIjfz1SCIyOXLBm4aM6wCBYdGI6y426ENT0+OvT66nDnkjkDF03o8FSjxVWR+jPyXPU1ZCDMhsEwW+4G29IXZkSblxKt5xSoOafD8+E6nkzf48mLUaZElvQgjycFgLzDw5dDPJ25z8zEfaYn7/N4eojhubsiYMzzcyFCT4X8vdqUOWnT72/DaPwBxuLtmEg+wKuUk8xEneG+60H6j+yjzcOV4ZgwHkZ4ct9rP7MBdiz42fAm0Inpi548ScjgYW4bo/EljEVmcD8ulwcJuTyNy2AyNp1nsdn0XyrFQvYo6mqeRJ65zN8uJrEQl8B4ShF3EzppCLzJJTth37GRwYxWnlxuYTq5k+epwo3oa4S6NyBlmcIu0ygyglsYTb7KRHwDYxnNPEruZirpKoPRt3E+2IGYTjjaWvvxMrAgQ0OPAi1VMoylSDCXJd5chWxzZTKNZblsIEmhiST1tjLcOK7KEw8tZvw1eBOsyttQZV6nOfEwyor7kQa8KznADX9FetyVaTguT6mDNHmW4uSY76bYRpxi6z0U2ohRYCdOrp0YRU6SlB2RpMRpO42nxelwkeS6pxwPQtV4GqvM01hpRiPEeBAgT/9RVW7vN+fx4WPcM7dj1HIvd2wt6DHXptVEmXoTGQq0NlFguJ5uZ8Eel6PPR56RKG3GMw7wLN6Z4X0avDaS5xdNCf5NazevtDfx1GwrN3RWc0t/A9MOirzU2cO0rjij6tu5q7aFe7q7ua29g5ua2xnQ3iF6HlDfwqDGTgZUdzGotINB+W3ck9/GY7XdvNCRECmMC9ayvLaS4LWVFK+t5HnvqM6MrQLD+tu5Y7SD28Y7uGmynRumOxiw2M09G0nu2Uoye9iA92fteBnowMNCBwZaLbneaspw+0GedoXz7HoVL2tLmMuM5EnsfkajFbkfuY2xmJ08ipFl+KIat0O1aPeUpyPcmNu1wTzpusjTDm8eN59koNic/mx9UUL5Wo4d1/OPcafMnY5iYY/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gf1iXhsCwZRyRJOypL8kkNMl0M6POVpctTljYvNboCjWn20qfVS5s2Px06L5rSeMmKQgESgyxpCrKiPcyaGm99agMtqQqxpzx0HxWh9tQFmdARpENXsBZNIdrUB2pR66ctuuCSf1qRvJMK5J+QpfCEFGWnpblyQZEKd1kqPGVFIZmmUFXqAhWp8JSm6LwEeWfEKXKRpeCMHCX+SlRHq9OYqENzgjZNsZo0xHwGyNpYHaoSDERqblWqORUJBpTGGlAeb0hVkinVyebkR2hTk2JFeZwpJdGG1CRbUZ1uTUWKGVcuW9Gab0dzjiXNl01pyTQS1Sr15BrTk2NId55gCwujT2eeMHqi555CI7p/hch2QZHM0aY1X4u2Ah3aC/VE01agT0uuHlfSNKhIVKEmVZOKBFXK4rQoi9elNE5HNJWJ+pTHC7b05xF2GmvTTGjLM6erwIhO4XsL6maBPm35BtRk6pMdrUnaJQMSw02ICDIgOEybi5F7aevM5s3b5yIYfC0cTRHCywufeW5u/t8VxC9KogCOIngUYFEIvLyZ/vsIz8LXffm8sPcozJev+QyWM/8eevnHpLSgLgr7iyKYnP8Mk38Hw3+ExH98/f8SGN++neadqJfxLa8/fuDTh1eM9ZVzcZ8k8dbriLNZS4zdVi7u3UGoyXoCjdbgK8Ci3nLc9ZbhabBCBIyBJusIMd0gKvMuOr6B+lMruX1hEy8DJei3+SOjJzYw4iJO5YHNBBov5bThMk7qLuWcupBy/p4Tej9w1GgpTkZLOGa5gihXJbzsN3PeZCWuhis4Y7yKAxrfsU9zMQ6aS7BTWoST0vciYDyl8j2nVL/FWet7jqr/wEGFxRyW+Y5jkos4Lr2IY7KLOCD1J2zFfouDxO9wkvqDaMdxr8GfiD66htaz63h4ajlvnVfz/uha3hzazOyhHYzbb2XIaCkTB5YwdWA1r4+t5MdzP/DXc7t5f2wnH89s4eP5Dbw9u5Of/Nfwo/cPfPRcw7zbdua8dvM6ZBvPA9fRduw7QlV/yzmd7zhquYiz9ktxVV5EqOlKLlr8QJjpN0Saf0+icA7QegMp1uvJ3b+ZnH1ryLFdQY7l9zTaL+fF8V3MaP3ArPFKpk9sYjpGnE/lslCyi5+SVrEQtpK33uuZ913HdPJmOjLWklW0B+eIraSW6FBTrcaDDnE+tP4rH9MX8SF+BT+VLufnu7+Dqf+D8epv6Q1awrXIFbwa+prp8fU8vaPJ3eq91ASocCNGnm6/nfR6S9LrocTNAC1uBBpyLVSf5nB1imNV6K93FC0x9+cZM9Vzhrm73gxnW/MixIhPJzV5Y7aLKfV1TCuuYlZuFe+UNjKrsJYJ5XU809vCT2cN+NnbgnkfEyY99ZnwN+FVnAPjCQ6MRFkzeMmSoZi9DEfbMxJpx2CYJe0eGnR5a4mAcTDCjC5vDRpd5Gk4q0CfvxF3I+y4F+HA3WAbUbqwzkWahlPS1Lro8nzkPwPjAE+nBnk8dZcHM/d4Mj3Cy4n7TE3e59HUECOv74mAMdvLmUB1WZJNlClw1KLX15YnKceZzjrFRPJh+s8b0eqoTae9MVcdbOjaZ80zH2d+jHXnL5cO85OfHvip8m/eSvzkq8u7UCfmYzyZi/RjOtyHF9GBPEsSehvTeJCSx8PUIoZSijmsZoeqjD0nTc7xJiSW+dgkniYW0RXZRNL5ZgIPVVEX0c79DAEUm3ke18J4SgsDydeI9G5CZV82YhaxJPrUMxzXxXh8I2OXW3mU2stUche3Ijs4c7wBSX0/jDSsiTS1olTHmCJtddINpEjWlyVNT4ksYzlyTGQpMpej1FyGcjMxWvdJc8dZhUk/Hd6E6/FjrBE/FZ7lTd4pXucd4p1wkcJfiR53FeqPK1BiJ02ehQR5FuIU2wgdjP8OjPn2YpQelKL6hAzlR3bS6iJFr4csgwHKPIrSYTxJgxdpKrxMV2c+zZznftb02xlw08KcARNTHu+1glBv5t2O8vCIKY2GYjRZiFG/dxedp2TodVeg01Oaqdy9cO0SXM1ixNmUSVMFPuhK8qPWLl5qbuKF6S7uaa5jUHUtI6obGVPdzKjqFh6ob+O+1k7uCuCoup1htZ2MauzhmaY4j5V2MqQiwx11RQZVZLmnLMmQ4i4eKG3nsdp2nmvvZNpYnFcW0ryxkWfBVplXVnI8MRZjxGAng3pbuaW/lX6djdw22s6whRgjluKM2EiwcMKUH90P8jbmLJNNnozePs+9/hM86nVjujuZodocRjOzmUyM52msM4+itHkUJcazODGexsjwIEyJgQBVOs7L0B1uxL3WYMavRfCo1YOhyiPczrfhapoxXUnG9Kba0pd5iK7UQ7TkOnL9yklGOl2513ySpkxDqmJVuBKnjpCg7Ur5DIzdqUZ0JOnSkaBDS4wG7bFa9CTp0RWvQ8slNZouKtMYrkxdkCxdl1S5lqhLa6QaVYGCcihDU4wmxT5SFHpIiEIYpZ7S5HuIkemyjWyXHRS6iVF4fg/5Lrsp9ZKhMkiFynB1OtKtqI03JjtYlbIYQ64kWXMlwYaSMENiT4sTfWw7CSe3cPn8Dkp9paj2FaBJTpQWrvGRpzVMi/5Ec+5m7qMvzpKuKEHVU6fOU4xGH2lqAzUpCNOkuSqQW3cHKGl7jEt8E2dTK/EsaMWjqIvwprs4J5fil5hBeJgPgccNiHWS4vJhCVEtVPJhOdKOq9HhqUxvoB7tAUY0+RtT72NIk59Qn2POrcxT9Bd4U53iSlPyOerCD1AbaE2NjyH1IdY0RDhy5ZITtRH7qQ+xpClQXxR+KXVXpPC8PHln5ck+KUfmERmyDkmTe1SagqOSFB0Tp+SkBFXuMlR5SFPjLUNDoCL1gQpUeEhTfF6CXGcx8s5IUXBWnlI/Jaqj1GlK0KEuWo36aLXP4JiohwCMNYlG1KYKIRdTiqN1KLikRcElbRE4ViYKKWldrqRaU51kSXm8KZWJ5pSnmFOaJOw8mtMgSlSb0phpTHOGIa2ZBnQKsJhjRGeuAR0CsBXoi6zprkJDRCNSHfVFoZS2XB1ac7VpydOkNV+H9gJd2gv0aMvXozVPn4bLOtSmalCbqklJjCLlCUJtji4lsVoURqlRHKMhmtI4LZEtXS78nkKoJ8+MrkIj0ffvyNOhPU/385+XbUhJigGXYwxJvGhIZIg+QSFqhF60pK0ji4W3458tZlFrjQCMU6IRgPHzfA67fFEWv0DjF0v6Cwh+gcovwCgCxX8IyXx5/6u5t59vOn+mU6F4W6jF+Xw/+rPy+P8PMC7MT7EgpKnfLTD3/t1nhbG3lHAHCeKs1xJrvYYo282EWm8V3YsOMl6Hn+FqvAxW4CH0I+ouxUe4/GK6TqQwBgnqo87/SbHzeto9dzGTZkyKxldU71tKy1kxIowX4226iiM6yziitUxUun1KeynHtZdwQn8pR/QX46T7Left1hN5XgFX+/UcN/mBk6YrcdD8Fgedxdjr/ICN6nfYq3yHk6he5ztOKH/LGbVFHFVdzAGl7zmkvIRDit9zUGGRyL4+pPANjpK/x0n8dxwR/1cc5X+Puc7vOWj6WzKPLKfTfglPrZbxynY9Eyd28+jMbm45LOfpgdUsnNvIgvN2Pp7fxE/uS3l3agM/u+zhR9dNfHJbw8cLO/g5YBk/ei/jJ5/VvPcWwG0b7wK3MhuyimfhwkWbNZxSX8oxu+Wcdvyeswp/INRMAMYVhJsuJcZqLQk2W0m02USS7WqyDq7istMi8vYtodppJV2Oq5g/KclfbXYwqfEd86e28D5JjL9e2QNX1kDlKt7HL+aFy2LmPbcweXEzAxlbKM3dhnfUJtKLdcgrUKWjbBcf2r/nU8k3fMpZwvvC73jb8FsYW85Y0te0ua+kNnAnmcm/Zei2PEM9hjSl6FLqoUVbgBYdvtL0BcjT56vNzWBLroUY0RKuRf5FBUoKjalvdKCt0oaJHhded7szWODAYIoNj6JsmA20ZP6ECo/NtjBhuo0FGymm9LfyVHcTL2wkGdsrwRsvE+aDrXgTbsPLi9a8uGTDRKw9T+LtGY62ZiDCgjuRQvhlL/ej9nIr2JQ2NzV6fHUYjrEWQWO3jyZ1Z2RouaDKjWBzhqIcuHvRjsEga5q91Kg5I0HjaRkaLhgyfr+eJ9NDnxXG5/dFAZh/BMbHU8MihXFqYoSxqXt/B8ZMj1P4qcoSq69MqqUKNaeNGLjoxOPE44xeOkj1XgWuWKpRb6JLk6EhfSYGPDjkwLuQC/wt2Yuf44/yMdKahTATZsMseBpozx0fJ9rPOnLD8wgvLp1gNtmNmZwYXuSk8CQ+nIeBZwnSUUNHQo192vt4FhLPXHQaY3ElFPqXc9Ahi+OHyygLbuZBUgeTic08F3YYkxsYTOwmwb8FszNVSFrGEeNew92YTlHCevRyO49SrzKV2sm1yEacDhUhruuCpYohqYYm1GkZU6SrRaahLHn6SpTpaVBgJkeBqQzFZrIUm0pRZLiL5n3y3D6jyfNAE2YvWfBTigN/KXLjbf5ZXl0+wLNEM3rcZWk6JU3lfimKbWQotJShwEKSIitxCq32UGC9hwJbMQpEwChJzQlpqo7upOOCFH3estwJUeFJghGT6bpMZ2rwOluXT7l2PPI247qDHm3aKtw00WHcyZx3p+15fdySmRNm9BjspN9eigarzdTt28wtPzWu+iswnGjAx/ZAGKrkzgVrntqqMWcgzXtdMV5pb+OViTijapu4JbaUEZm1PFDbwgONbYyob2VIAEeNXTxQ3sFjld1MqkvxSl2WVyrSPFTVZUTbkoc6xjzUUueBmhSjGrt5or2LUfWtjGnu4LmBFFNm8sxZKTBtIcdDvV0M623nrjCGO7mts4X7JmI8sZLhiaUUzx3l+XTGio9ex5hP9mWyJ57RkRiGb4fytDea1x2F3M3N4VFKGTNJRTyN8uFBmBGj4ZJMxIgxHSfNswgFBrzl6D4nza0YC4Y6fXjWF8xInSu38o9wPd2Rqwm2dEZbcj3Vievphynz16cszoDrtce4JxSC1x+hOkGNKmHvMF5NtE/YmqBDV7Ih7Qm6NEVp0B6vS32ECh1xOlxNNqQ1UoMrwQrUBytS7SdDhZcEXZHqXI3XpTlClTI/KUr8pKi9qEKJnwzF3tKU+cpR4StHibcUl89sI+PUFgoviFHmKUOZlyyl3nIUestRGqxKS5IZZeFaRDtvI9p5B9neihQHapLjqUj04c2kn9lDuvMOLp/dTqm3BJVeO6ny2kWtjxi13hI0BirScUn4j68RHbH23Cl0oybCgdqL2lT5ydESqkpbtBjVCRpca8+ioecunuktuOU04nq5G5esHo6kVuNX1k5wVgFRsWEEO1sQvV+KnMMS5B0SJ+ewDMVntejxN+ZWpAO9EXbU+RtT66tLW5gZPfFO3CrwpackhrbKbAaai2jNCqI0+AAVvuY0h9vSHn2AlphDVIXak++hT/55dfLPK5N1Ro6cs4rkOCuRfUKBrCNy5B6RJ/+IDPmHJSk8IkHZSSmqXSWpviBGlZsYdd7S1AuXYTwkKXWVpOCspKjIu+SCMpVB6tREatAYq01jrBbN8cK1Fx2aEvVoFIqv082oSjKmKFqXwkgtSmL0KIrSIT9C+LdAm6JIPZG6WBZnQmmMMcXRhhTGGlAUZ0hFkgn1ly0RSr6bMk1pEq4BZejTkWVAV7YhHTn6orRyR75gSxuJAO4zxAkgaSB6T0gzC3uPLXlatOZr05avK4JFARjbCwxFtTh1GVpUJamKpjpF2FXUoyxei8JoVYqi1ShL0KIiSaja0RZ9vjbNkNZcYxGcCsDaniuEYHRozdOjOc+IygwjLsfoiWzpuHA9goKVCAk1obUtnYW3z0W7inPvZpl9K3Qq/ldg/BJ8ESDxCzAKH78oigIkioDw173GL9AoUhl/VSG/gOXnHUZR2/fUrwXev8KioCz+alULSuOsYE3/5/n/oDAuLEzxVgDGt/PMvnvL+7fTPOgpIdxeQmRHx9usJXrvZsJsthFhuZkQs/X4Ga0WKYtu+stx1V2Kt9EqUXI6xGwDQql3gOkiEpxWknl0HU/y9xFj/jXhhn8k2PBbfI2WcVJzCSf113Jcdw2ndFdzWncVJ7WWcVpnGSd1lnBQ/WuOGS/B98RuAl0kOWK9FGej5RzU+Jb96otw1FyMnZow37NPfTFOakJi+ltOKn/LEcVFHFD8Dkfl73BQ/Q471W9xUP0WR+U/s0/+jzhI/459Ur/FVv53mGv+AUvtf8LfehG1BzYwaLeFW2bradu7lhrr77h9ci3393/HG/fNvPMQ473nJj74fC8q8P5wYSufvNbxF/81fPLexk9B3/FjwDI++q3kg/8yPvlv5WPgBt4E/8B05BpaXHdzWmsFR/evxvnQEi6o/olw81VctFgt2g2NshBuSe8h2mI9cTZLyTy8mAb/dfQGbOGm12buO29k9tBWsN/DG4NVvD++hTehG/mxfCN/qVvMLzVf89f8JSwErGHBbRdzobsYS95OW85Wwi+uIr9Uj5w8Lbpr1PixayM/NS7iY/mfeZv/NXOX/wXaVzIRs4QOr83k+ckRFrOJ/jYzrlYYUB6mSK23Oa1eFnT7qnAjWJEbQXrcDnPkWpg+tRFKxATvorjWgrxqMwavn+NR8ykeZNlzJ96SwThrhhMcGI3ey5y/IeNnVXh5Tp1PnkbMnlDl5Smhn86EF16GTASbM3nJhvEIKyYibUSdho/j7BhLdOBOlCXXw0y4LdjSUTbcj7LlRqARbe7qXAvQ50H8XgYjTEWWdKOLHB0eGtwMsWAo0oHBsL3c9DWj3k2J2rMStJyVp8nDhIkHDTyd+QyMLwRgnLotUhgFm1qwpAVgnB4XKneG/wMwXvY8ha+qHGGaCkQayJNmq0zzBUuGIo9z29+RcmtlinUVKdfSoFbbkA5dY3ptHBjx8uFFRiqjWfH0x/vTFOZCoccJwg844GZpzzljay4fdWA0yI4Foc8x4RgvIg4z4WXGnIsCNfayGIuLYagk7GQmMheXw73IEi6eyUDZNAp9hywue9fwMKaV6dhmniR18iKlnntJXST6NWPrWo+MdQJx7jUMxXYzkdDMg8xWxtJ6eZrcSXNYA/rmiYhpnuSgujF5+sa06ZpRZKRHpokCRXqKVGuqUCTchzaVpthUmhIToZBbksZ9Ktx1N+dZqD0vLjkwn3SQn4u8eH35NGNRFtzyV6H59B6qnXZTulecIisZiqzkRdBYaCVJkbUYhcLYilPiIE65kzjVR8WoPb6Taz7y3AlV5mGMFs/TzJjONmImW5tXl3VZyLBm1N2EW/sNuGamzV0rXV6dtmTOUYcpa2UmbJW4Z7qHQVsxum230XloJ7e8lejxlaMrUJ47Kfv4sTWNUT8nBk3kmNCXYkptB9NaO5g1lmJSZw+3dy/nvtR6RrV3MKy+RQSMD9W380hjF6MqO3miIsaEmgwzmkrMaqoyrn+AF1auvLI9xWMDY+6ry/JQcw9PdHfzfxH21nFZ5fu797zOOb/Ye2b29IyO3Tp2Id3c3EU3gootJgKCdCrdLSjdISXSiIGNARggYmC3Uzvf57WWOmdmP+d5nj++r3WvdS/Uf/T19ro+1/UZlC8WPw8qNBhUqHPbVIVh8xX0yxZxWbaAS/KF9Jku5Yp8EcPW6ty3F6p6dHiyxYif3Bx4G7iTp9lRPLhUxeDtam4OlHHvZBkvmhq4dqCMkcwWHmYeYSg2moF9jgxGanM/YTmPUlQYTdCkP1SbHi9NLqU6MHDSn8HjwfTV7eVykSdnM7bTHbWO7pi19B7YwbkDWyjyMaRgvz491eu5dMSVs9VrqEs1pD5Zn6OpEpqEepxECR2pJjTHSzkSbUhnsol47cmy5mS6BQ3huhwO1qQhTIcqvxVU+CynI1pCR5yUpkhDygPVKQlUpWa/HocjDKjdb0B1qC4N+w1FaMx3X0z2trkU7Vn+zk4O1qcm1IDyID2qwo04kmBBSYg+idvnErdlDmk7FpDjsYwCL1UO7V5KkdcK8j2WUrJXhQo/FWr85lHjN5cjQYtpDlHheKwxdYF61O+zpDpyNZdqE7jSnEN58hYqo8w4lqDL2bg5dCWo0FroytH2cnwyigksOUlgyQW8Ck6w9WADfmWtxFcdIT03ixi/jaRsNaTKw4DqHZqUu6rTtNeEU2FOXIjfyOn4tTSHWVIfZEx3gj3H0jZxk7dl1QAAIABJREFUpiySrup8WhqbuXzxPJ0NJRTGuFMeuoqWGBc64tfRFLOWwgBbcrxMKfC3ojzUlqowG6pDbCj3MaN4t4yiHUaUbjegdKsOJVs0KN+mSa2bDvVeK2jYq0LD3uUc8VelKUiDOj81qrzVKPNUp9xLl3JvA2rCJNRFSzgSJ+VokrDlRUFbhgnNaUqOZpjRmGlBRYKComhjSuJkIiwWxUgpiDKmKFpOYbScklgTKhItqRL2NMeZUhCrEOt2KlMtacyxp/mgPS1C5U6OBc3ZpqLK2JVvQUeBOe2FAjSa01lsQVeJpXg6iwQQFIDx3fdtBaa0iiqjkvb3wNhebEaXoBCWWtJaYMqRgzKaDslpOmROY44Zh9PllCcZUpZoQHWajMMZCmrSZdSky8Xv2wqF309QMU3oLFTQWaSgo8iEtmILMRFenGbGgTgFaTFyoiL0iNxvQUf7AV6/ucOLN8949uYZT14/FplN4LRnLx7z7H1K+oNa+A4K34Hi72HxAzCKEPl+3lH4mf+bLf2RMKMogKEwryjY0B+saDEM8ztgFGcYXz3g2YcjwuP/c4bx2Yc5xg8zi8IM45s/zi8K84wfLOlnb1/z9O2bd8B4vIIYFzUyVv9A+qo5JK9ZKFrScSsXEGH3g2hB+5lNYa/pJHzMJ4vAKMwx7rOdLW5+8Tf7jlC7cSSsm0VduJRCLw18zb7FSzmG3dLvcVdMZ7diFttk09mqmM5O5XR2SSfjIZuMu2wC22VjWSv5gu1OUwjyUmXHxpl4mE9gh+Rbtuh8JULhJv3vWac/lg1G49hkMJat2t+yW/tbPLW/Z7fuODZpf8sag+9wkYxhteE3uBh8zVqDr3HW/wIHg8+wN/wcW91PWWnwMVsM/kyK8yzK1i0hVO1PeC/6iOo1k7jqvZAe5095HLqQ+34Luec3hWcRY3i1by6P/GbwS/QcSJ3Pj/vm82vc9/wSO5nnIZN5ETqTv0Yv5ZeYWfyUOINb+6ZSv3M+nlaT2LR+Cu7bphMg/4YY+2nihpwoq1nE2y0mc7UG0VbTSHYeR4nHREaqJIwWafAgZTEjXlN5unEa/1i9kOfm03i5djZvQ+bzc9EP/K11Or82fcnfy7/lnylLeO2twquQZTxIWcS57B8oSp5NSZ4+lWVmXO504G37En7pGsvPTV/zS8VYXqR8wU9pn/IwaRKtwT+Q4Luc4qZ1nGncQkemjIZ92nSHreZ04EbOBMvojdSjN1LBpdi1nI6VUh2rSlzMQopqzDjZu4tzx7bSk2tLf4IVt+MduJ60kkvpq7h0YA134+x4lODI80QnXsY78VPSWl4nruFlyjqepm9gKGElN5KcGEpyFlPRA/EO3EhdxfW0NVwQOhT3m3Mh2oZ+MTHtwNkwc44HKrgYbcutrHX0xtjQ6WdEh68B3QFyzu6z5UrcanojnTnla069lw6Nnuq0e+rR6i8AY/MfgfHhRYZHL4lzjcIOacGSfnCnXwTGIUFhfD/DmBewmyAjHUINdYgy0SNSsYKijUrOhLvSsceJIis9ihUGFBlIqDS2oEruQO3q3ZTuCCXbJ5HogFT2eESyaWsYK9eHIbMLRrEqiXUbo8jy3sud+A2QZMLP0aa8Djbmrz7q4DGTS9vVsVNbioGWJR2hSTxKK+fk/mLc1iWw0CoaVYdU0ryruBnXzuOEZm6ktHEvs54r6Z0k+zfi7HUEA5eDZAY2cy31FPfT27iW08Jg9nGuZZ2mJuo4OtJ4VA13sMvYmkKZKa0m1hTbmpG7Up8qK32OKg3EXdAV74GxzEqDClst6lcbccbTnuFoV15ke/Eky40nB9wZil/DmQBjTvpo07JzGXUbVaheo0GZgxal9jqUO+pS5qhBqaMKpQ4qlDmpULlGhZr1y2hwXUqbxzKuRhsxlCLjTrYpw9lW3M+34GG+ksc5JjxNtWdwrx03tjtzff1KBtdacd/VjAHpAm4YzWXIZBE3LBZzzmw2px3mcX7rCi7s1eaEvybNe5fT6KlPp8dKTqxVctFSmxsyFe4rVBg1Wc4jKw1GLTS4ojWHAd0F3JAt4ppkPjelCxmULmJItpQruvO5rLOYK3oruGqkTb+xAbetdvJsTQQ/bgpm2MKeqxJNrsuWM6hcwk35Yq5LVzCo1OWmQgDJZfRJFnHJcAG9kgWc059Lv3wp/dIl3DbX4L6FFqNW2jzfLOHVNmveBO7iSV4Sz24d587jM9wfOc3jnmM8q2xlKLWWe5ndjGZ2MBSXyvX9mxiKlHAnToXR5CWMpqgzHC/htL8uZ5NsGTjhy7X2QPqq/blWHMLZBE+6grdwOno7F9N3cSJ5LSW+BpRHG3Gi1JmLtRs4UWTHkTQj6hP1OJoswJohR+KETkUpdfv1qd9vwIl0K7pTzenNc+Z4sjl1ITpiV2BjmB5VvmpU+6nTEiHhyD4DsSy6xF+dAt8VVO0T5hiVNMXKqQrRoTlGTpW/FgW7l5KzbT4FHsup9NOhJtiA2jBjKgMNKPXXpSnWgqowCanb5hG3fjpprrPJdVtI6Z5llHurUO2nQbHncip8Nan0U+NwwHxq/efSHLyIrn2qXMm0oC1SSWWoNSWRW2gtSWHocg8XTrZRmLCJ5jhNzu2bxdnopRxNMSArbRU+iRGEl54loPgk/hXHcS9uY0tmJQn1nRyoKCc/M4KDvg4c9jWh2VfGEQ99Gt2NOB3qzHlh93X8Go5FWtAcYsCpJFu60zdxqiyOluoqGpvOcLrvDk0dnRxIDCMvfDN10RtpiF5LTcQa8oJWUhq5geqEbdQmbqMhYQt1UeupCHSkzNuSCg8zSrYZUbZNn/KtuuJ2mTp3Axq91GnyUafJV42mAHWOBgsWtRqVXqqU71Gn2lefCh8DKgL0qA7Tpz5KQn2MIc0pMjoOmNOaZcaRNCXVCTLKoiWUxUopihGgUU5BlIS8CCMKIqXk7ZdQECUXlUUBGvMihPdMKEs0pzJFsLPtOJojHGuass1pEtYNHjKjQyj0FvoZC8wR4K1dSCr/7rQLzwotxO9aC8xoFVRGISldLNjRZqJ93FVqJaqMx8osEY7wTku+Oc25ZjRkKzicbizuv67PktOYreRIjglNB01pzjWnTVA3BfgsUojA+HtburXYRlQZC1IUZMYaER+pS8x+MzrbMnj1+va7JPOb578Bo8Bqz4U6nd/NKIoq44dU9HurWQTJ97U7v1cenwmh5n9TFj8okB89e/PoDylpERjfy5of5E0x+PJiFBEGxSS0IGEK/T5/DLqIUPn+2e8DL6/ePuH1j0//cITAy2+hF9GSfq8wuqiS5TJPnGGMdZxDlNMiEpwXEWH/g2hB+5pNZq/ZJPH4W0wVn30IvwSYfk+w1QSCbSbjZzkRX8tJeJsLMDienQbf4yGZhpfxLNxkM9mqnMku4Ugm42E8GS+FsOJvHBukX7Pe8jvctvxAeJAuW+0mskX6DVu1v8RN/Rt2qXyFm+p3+OpNIUx/GuEq40hVn0LWimkkLZtMmMp4/LTG46k5Fjf1b3HT+IYd2t+yTv8rHI2+xNHoK9brf8sm1U9w1f4LO60m4LZhLkqt/2Sz2n9Q6TKbC24LOLVpDDf2zSfP9CPat/6ZpwemMxIzm16vMdyNmMSL5Jn8kqrKPw7N4qfMKQwFjuP05gm8SVaH/KX8enA5D1ONCDX6MzssP8N1yzR2bp6Jj/HnRNlNJtp2OgIwxlkvIs1RhSS7WaSvHkfhjm85FjeVxyVzeZU1nedB43gslIq7zOKJ5VQe2k4Tk9ov4ufwj1YV/tY8nn9WjeFfacv4yU+VV74LeRwxm6GsHzievZSOUgktVSb0d1jz9259fj4+jl9bv+Vf1ZP4R8ZkXsd9wnDyWGpCJ3AoRY+Wsx60ZqykM9qQ5oBlnA934IKPC5eClfRFCpspDLgUZ8uZBH3yQmZyIHUZF85s5tolD/EveE+ygqEYM17EOTISb0/fASfO5DgylObI3cxV3El14m6KMw/SXLiT7MxI6moGU1aJtnJfqhMDwudEJ/oSncTtLpcSHDgfbcPFGFsx2NKf4EBvhCXHA2Sc3WfJjdQ1DGas5ex+c9p99OnwNRRXBF6MchRnGE+H2tLhIaPBW5ej3lpi6KXN3+b9DON7hXFkgKFHlxh5eFkExg8KowCM9+/0MTh6hatPLokzjAWB7vgb6OCnq0WoVJtwuTqRJqoccDKi2EXJIQtDcuUS8oxk5BmYkqV0IspsA3sstuHq6Mu69fvZ7pnB+h2pbHA7yFq3Uhy2VrLbNYa6wD0iTBOpy9+iTfg5zASCJbBrDmdddXDWM0BPeyWlHvu5k15FnV82m13iWO6chsaaAyR6lHEjrpWniS3cSBI6Guvoia4jfFcJW0K7kW4sJCughRup70IvNw8eZTjnGBcyLpDs1YWB5ACW5mFEO7qSK5VRZmjMQRslB52FGiENGsy1KLNS5bCjHodX6lNhr0uJjTbVzhK6dtlxzs+FGzHbeVMUznD8Flq2anNqrz7DSTb07TfhuIcRDet1qXbWo9hagwoHHSqddSh2UKFYSEk7r6B6jQq165ZyZMsSzgRpM5ym5Fa6hJvphjwuc+ZurgmP8814eciWp/FO3PIUCsXXMbR+HUMu9txyUdKrM4vzKuPpWTqGriVfc1x7HKeU0+lxnMf57Wqc9damffdy2l11Ob3WinO2Uq6YajFkosaQ8WIGjYXNLmoMWahxWncO5/TnMyRbwi3ZYoblS0RgvC5dxAX9BXRpzqVRbS41GosoXDafpuXmXJFsZ9TejX6pKddkOlyTLqXfaB43ZEJyegUDxprcVOhwU6lKn/FSMVXda7iQS0aLuKg/n6tGi7ktpKstdHlkqcvjNXq83W7Lq4AdPM1P5pfHV3nw8gbPH93m1ytD3M9p5X5qG3fTuhnN7uLhgTJuxe1lMMqKkUR9Hh7Q4UmBTATuC3HWdCc5MdAVxEhXNIOHo7icFUJ3iAfn9vtwIcaTE5EbqQsyozLIiIZEBScKHTlRYCcGXZqFdX4Zco4mCuqiMYf361EfaSTayI0RRrTHm9ASLeNUujXnsx25WbaZYs9l4rzcYX9Nqn01aQyVcDhIn+K9ahT7qZMnpHSFtXbJ5tTsNyR9+1zaEszE2pgqfx2KvdQo8lKlzFeHhn1y6sPkHI004+BOoXZHQamvLhnbF5LuOpfcnfMp91pKtfcyqvYsFef2av2FOT/Bztal3Gc+jcGL6QhfztlYXW4etOdh/V6uVobSeHAfFfnZnDh1jov9oxxvr6UyxppjwSqcDl/C8RRVag6akpLvT0z5EUIq2vCv6sSjuAPHqDySWs6Re7SDuvoKimM96EreSleEA0f3SjnqZcy5EHv64124muRMb6I1JyOMOBVvzslMV44Vx3Kyo5tjZ+/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P74u8CE1ryBdvY/Ddl8ViZFd3lwhGURnPaxTlEcwTAbM4z4eghpXhahTWAhe8gUYRP8V6wtpV0FsvpKhKOAgEahe0v7cUWNBVaUn3QjOIMOdlJRqTH23CyK5vXr0d4+uopz396xZM3T3ksCIDP7/PixQOeC801/16n8z7Y8u+28x/u3wdefg+RQtr65dtnfCRU4QjQKKqM74u6fwPFD+AoqIl/AMaHv8GjqB6+VxGfv4fJF28e8/Ltk9/Oqx//L8D49jE/CtU7P775LSV9XUxJryDNebY4wxjjOJsIx/nEOS9iv/0PBFpNZ6/ZZLxMJ+KpHC+qjAGW0wi1nkmk8L3peEIsJhFiORV/86n4mU9/B4KSCezSH4enZArexlPZLZ3KDsV0dgnHeBK7jSfhKZ/MLuk4tsjGsNn8e1wdpxCwR43dXstYbzmGLeqf4r/0K6IXjiF+wfdkLZlCwYKpVM6cSOfsGRwZN4Hy78ZQMn0S2XMmkD57LJlzx5EyZwxxi8bip/IdG1U/Z43WV6zX+gZ39a/ZqPYxdtIvcNr8A3L7Cdiq/hcR0u9Ik/yFo9tnU7lrAr66H1G09TNGSlXoCptGjvP/5Gb6cp4W6PAsW8mjA4t5kD2D/qiZVDiPp3TVxzzMXcZwuio5DmPxNfySzab/zZYNE/HYPAd/xbdE2EwkynYKcbazSHFYyAGn5SRaCn2WY6nY8T19mUv4e91y/pU3i79GTORHzwn8zXMRT1fNYlg5jh+3LIRkHd6WrOBt5RT+VjyevyUt5pX3At74zeFN1GyeZiyg/4AKA1XG3Ggz4fFpJZzQ4U3bN7w5/AX/LJkMh+by48FxtEd+TG7EBA6XmdPe7MzRcCWdgdoc81/KlX1KLvnZcSlQIVqDvQm6nEmS0BylQnWSKscbHXh41pMTOab05trRm2zBzShzXiU68yJzLTeznenNd2YgxZ7BdCdupDhwI0UASGeG0teIR7CU+5KcuJq0kr4kZ/qTVzMgJKJT1oj/uF6Kt0cItQgq4kCSAxcizOkJUXI1fiU3hF7GFGdOhSpp26sv2tJC1U5vtCO90U50+5nT7S2U5RrS5q9Ht48Rx0IdGek/IgZcbt2/wf3b/Qw+FEIv74BRCL0MjfYxOtL3GzD2Pb38DhiD3Akw0iVAok+QVJdAqTohclX2KVVJsdEnTqpJopEuqYYSMowUxEkU7Jdb4mNshbvUFh+LVSRt3MXhkCiyd3hRHZrImfwmbhXl81NxBL+kruMfBzZxP9WDE95r6dhkxpVNupz0WImnlQ0O0lXU+CZyNbmUAs8U9gdU4ZN6FYedhzkY1MBAYiv34xsYTmnmVmo1bWGV+G/Jx8W3DR2nbDJ8jzKYcpL7SfXczW/mbk4bx9NP4rOhDCu9dLabBVOyzZ0KezMKpIZkmBiSbadBoY0q5RZqoh1ds9KQCnsDqlZKKbU1pMTOkEIbfcqcjalaK6N+swmduxQc2biClm3LOO2jyY1oM3oDTenaKaV2lR7FVmqU22lQYqcmhl9KHQSrejlVzss4skmFbg91rsVIeZxnxYM8BbdzjLhTYMH9fBMeHzLjTY4jr+M3MrhtLYNrXbm3fjcP1m/hnosj/RIVLmvN5rzaNM6smETXsjG0q43hhHw6J2zmcGWnNtf9ZfRtV3BngxMD1jKuSNW4IVdhwGg+A4Y/MGS2jOsWKpw0mMMx3VkMCsBovIhh2SKG5YsZNlXh3kojrtoa0ibXIk9tIanLF1K+SIeOpTLO6Sg4q6XJZb3lXNVfwIDhfPHXGJSrMijXYlCpw3XZCq4YLeGScCRLOK+/gPO68+nVX8h1qQp3zbR5ZKXPk9USXm+25qXPZn6tTOevD8/z8Gk/z+7e4qdzQ9zJaOdOYjt3Mrq5m9PJg5w67qUnczvJnWHhP2cFKxnKt+POYXduN4RzszGW6y1xjDSnMVSWxKWkME4He3M50p9TYdtoCVrJ4SClqNwdTTHjZL4jJ/MdaEqWikGIzgxT6qP1qQ7XoTxQm+oQAyoDdaj01+LIfmM64804mWItniu5ayhyW0L5nhXUB+jQHGbMkVAZpd5a5O9RI9dLlbRdiygPN6A+TkGdUPocqEVViC6lfloU79WkYI8aeXvUKPTWpDLAkIYwBe1RVuS5qnA0UEl9kJyMrYvJdJ1PsfsSKvcspspzIeW7F1Dnp8XRcDlX8rdxMsOFYl8hPLOQtjB1eiJ1ORNpzOUDG7hWG0dbaRYlRWW0nLpG55X7XOi/w8WOJhqjVtIdo8XFbGOGWt041hrG8ZudJLUcx7+yB+/SY7jltxN15CI1vcOcvHyFUy3lnK+MpTt1O02htjT6m3ImzFLsj72aaM/VFDvOx5lyLMqcrrRtnGnI48LlGxwb+JGEpuuEV54i4mA5qRlJlObEUpsXTWNhLPUFMdQe2k9Zmi8F8R4UJHhRnriH6thd1IRvpNpvJRUe5lS4KSjfJaVsp4QqDxl1fjJq/STU+OhT46tLXYAudYG6VPtqUblXi2ofXSq9dSj31qYyQJfacAMaY4XwiwkdwoxfjjmtB8xpTFFQEyuhMk5KWaIAhIbvodFYtKOLYuQUx5r8BoyCylgcbUJJtAllcabUplrTmCXAoiW16UrqM5W05FqIKl9zniUt+UJHow0dJfa0F9vRVmhLe9G7a2uBjfh9S77wnimt+YK6KKiJ1giweLzCimPvYVFQC9tEW1nY3GL6vrdRUBDf3b97JsxDmtAmqpXvk9f/BoziPGOJOW0lFjQWmFJ9SE5JpozsBGt6urJ4++YOz14/58nblzx++4wnb4SQyygvXtz/P8D4+5Lul4/E1YAfFERReRSgUljd/GGWUXj/faJagEYRFgVgfPNUAMaHIjC+S0m/s6eFz384QlfjBzVRgML36qJYlSPAoQiM/6c+R7gXVMXfzr+pi4La+PY9MD7/HTB+qNURK3VWziR25Rz2O8wjymEe+x3mEmw7U4REd8X3YjLZ23Qi/pZTCbWZSaTDXALMJhBoMZFAi6kEmE3Hz3Qm3vLpeEin4C5AoWwye+STcZdPYpdssjjbt0s6SdzkslsmzDhOYLNkDK7K8Wy3moKnyzwCAjTwdZxBmMZ3ZM77jrIZ4ykc/y3VUydRP2kiTd+M4cyYSXR+9j21f/6Gyi/HkPvllxz8y1+oGDOG2imTKJ45gYg53+C+7Bs2a41hnda37NL5lnWaH2Nj+CmWdhNwcV2GbMWfWav6CTtX/Bchii/Yov8Rq9U+Yt+6r+gp1iXLcypx68cQv+YvHNz8HQXrZ5Pr8ik9sVPpz1GjbNd8vPQ/4tD2L8na9A17jT7Gw3gc6xV/wXXtOAJ3zUNQYcOtJhBlO4l4u6mk2s/m0KolpFlOJtdxPOUbxnAmbDa/FC7jl8Sp/Bo2EeKW8cp3Pi+2L2DUZgovHKZD0AreZqvxz8ql/KvwB36MnsdLn1n8HDydX6Nn8lP6Yu6mqXK3RItnXdr8cn4FHF/E26Nf8GPZV/zj0FTIXsDwgbEUx3zBocyldDS40Jypx7EwE04FGdETpEZvmDYXAky4GGLFuSglZ1J1aUleTlOaAacOr+buOV+uHlzJtWQ7+pMdGc7ZSH+sA89SN/BT/k5GcjfQX7hWBMab6U5cS3FgIMWR6wIwZqxhMG0NN5JXcS3Rif44R7GA+1rKWq6nrhO3twwkreJKnD290VZcibPhWrIjF6PMObvfTHx3SCj2Tl/DmX2morrYHWjMyRBTeqMcObffgQ5vJSd9zWkNlNARYMBJfymnItYw0t8oVugM3bvOvdv9DP0OGG/8GzAKlnT/08vcf3CJwiAPgoz1CZIZESTXJ9hEl0ClOsFKNSLMtQmXabDfSJsYiREJxjJiDfWJNjAk0kBCtIGUVKmUPDMZpzy2cCshnPt5mTyrr+FxXTn3K3O4mRdDS7QP6W47iV6zlnhLE864O3MtcjeZLlYE2dhzJCiDnoQC4jaFE7S7gMiEPjy9OyiNbOVqeiu3k2oZSWniRnIV7RF1hLlXs2pvG4tNE0jzbuRWygkeJtVyN+cw1+JKKQ3KZYtNGJs1QinaGM3RnZuoWS2h0EyfPIWEXDM1ci1WUGijJSqKlSslVDhKKbQ2JMdUh3SpOmkyNTJMNChwNKTYWcKRTXp07dLhpJcWHW6L6A025HKwCe1bDWhw0aN6pQ6lNisoslUh33Y5BdZLKbNfSs2qZbS6qnE5RMKdVFOeFVnxtMSEh8UyRovNeZCv5EmOKT9mreJ1hCt3t+5k0NGd2/ZejNhuZ9ByJdcUBlw2WEqvzgIu6yzgnPoMjqtM4JjGBHpkM7nstIy+jRrcXGvMdQs5FyQanBfeN5jPFYM5XDOcw7ByMcOWK7iiXMIpgx8YVC5jSFAYZYu4LVvEHRMVblvpcM/Fijtb19LvupHTmzbSY2JOj7YOJ9VVOKu5hCt6i+nTm89NI+Fnl3NbqcawUoObMjUGJMvplyznstFSsYrnvOFiLhot5bz+Qnr1F3HNeAUjpjo8WaXg+VozXnq58Do3jEeXq7h7+xSPbvbzsPUiw6ltjCQfYzijm1sHurib3cZoVhV30lK4kerHnRI/btcH8fRcAc/6mnl4sZn7bcUMVWZzPSeZ3sgwekMD6I8K4Oz+HRwNtqc6RE5lhIT6WBlNiQo60s1piDWiPsaApngph/frUxGsQ6G3BsU+OpT76VAkQGGoIR2xZrRGKmgINqRlv4z8HYuo2KNGrZ8ODYGGVOzVo8Rbh+xdy0ndvpDUnYspCNSmJkpKY5ySI7EKKkN0KQ/Sp9BHm1wvdYr89Di0R4NSH33qguR07LOk1FWdBndDWkMtKPExpGSPJrnb5lHhsZAqjwViyON4jBm9ORt50hrFrboQ6qItKPRcwdEgbU7uM6DDX5vLWZvoq46nqTiH0somms7e58jle3RcecTl/iecaymlJdWenlQTbpSt4/bJcK7caqCgp4/g6isEVZ4hoPoCaSfvU93/jNartzh74RQ3emq5WBNHc9JWKoOs6d5nRm+iI5dSnLiSsZoLySs5nbaRk4VhnGip4eLt5+T1PMK3ZoCgun5Ci9tJL60hr6SAsrJDVJYcoKIwlcrcWErSAihM8aUoM4yS1AAqE7yoidpOTbCLqDKWuikp262g3ENJjY8ltUE2HA62pCpASYWvEdX+BtQECNU6AjTqULVXi0ovTSoFYPQVrH89GqIkNAsp9wNmtAlVStnmHE1T0pgkpzZRTlmCgsJoKYf26ZMTpkdBlDBCXtvAAAAgAElEQVTLKKU4RgjBmFAQKRdnGctizCiJMqE81oy6VMGKduDoQTsasixoPGAmqobCnumWfCta8m3E3dPtRfa0CVthCmzfXcUNMXbidy0F1qI9LVjUXSXWdJfb0F0uXK1EZVGAxfYiBW2FMjoElbDw3RHmE4+VCKXgwhpAk9+etxe8e7etWCrW9QgK47FioUxcKSqNx4TqnjIzWktNOVKspDbXhIJUW84dP8CPb+/w9PVzHr0RgPE5z94K1TkPePniPs9e/LEW5/eQ+AEURav5PVD+Oxz+/v7F+z5HcdOLoDAKSuMHSPyQnP7DVZhNfK8gCnOMguL4/H3X4juVUSjtFt55KM4s/v8qjG8e8VbYCvNvM4xRa1aQ5vROYYwVtpI4zme/3Q8iMIbYzRaBcZdsDG7ysaLS6GcxlWDrmaJl7Ws+Hl+L8fhZTCHAbAZ+JjPZq5jBHvl0dssms0s+HjeTcbgpxrHbeAK7pRPFdX87ZRPZIZvITsVkthh9LwZh9pjPxNNiOhGbF5JtN4+CJd9zcv5Mzk6cSvPn31L/9Rhqv/mOmk8/p/Uv31D7p68o+a8vyf34SzL/9Cn5f/6c6k+/oenbCZSOGUP4xM/xWPwdGzTGsEZ3DKv1vmS13ic46X2Cg/4XbHVaiK1iCgr1z7FS/QTbJf8TK63/RL78P9i7aRbVh6RssPgLQZvmsd7wP1it+hEbl/2Fjcs+ImfnV5zO1aI6Qp2Nhv+L9QYfsdHwI3YpP2ej3veskYzFdfVYQnbNINhiMmFW44mym0C8/URS7KaQ6zyP/JWzKXWeSonj17TvmMhw8HQeen/PG9/JkKnLs9BFPPFYwLNVM3hpNQH2LudV3BJ+zlnC3zIW8jRoBs99JvJL2ET+GjWVf6Qu5W2GLq9L1Pi1Yy7/ODOBv3d+z0+Nf+GvxWP4Z9Ys/pqxiLMZY4mPGUtBhSVNpes4tk+VnjBTTgXLOROqw+nQpZwJkXA63IlTcY60JGtRkTqb7sOrGTgVxMXaHQwmuXAr2JG7iVu4nr6Va9nbuZ3qymjmVp5V7KHv4NrfVMXryY4MJDuKQZXBtNUMJq9iMHEVQ/HO3IxZyc0kF26krONmyjpuJAuVOkKXojXn95tzNc6Gvnhbzkeacj7SAgEmh7M2MJS5ljP7zMT5RSEpfTrMnIuRDpwOtaFzrwlnA61pCzQWexh7AuWcj90gKoxC56KoMI4McOuxYElfEecahRlGIfTy2wzj+x5GERiDPQiS6hMoNcRfqkuAUgdfhRoBphoEmmoQpNAkRKrDPqkhEcYSkoz0SNTVJUXXgCw9Iwr0DcjX06TByYqL+wO4WVbIuYoK8jPLiU2uxjMwC8tVe3F28sBn7U4KtrsyFOnOaOxWLu61oHGrHUf80mjcl84eWzc81iQRE3QGz42Hyfar5ExaI7cy6hhJqON6ag3VvsUE7qrCJeA4c6XRZPo0cTvlOE+Sargac4Buj2jCnLeywdSFRLk/A3uj6XI1o2bNCkqtdahRyCmTaXJIqUaOtQ7FtvqUr5RS5ignU6FFouEKkozUiNJeTKpcnQOWOuQ7GtG0RY8ebyMGIky4FKrL+UBdzvgYcXSTFu1bZTRvNKbcTlAV1Sh2VKfEYQU1q1SpW7Oc9q2qXI9QcC/dhKcFZryoMOVljRlPys15lCfjWbYZP6e78NO+3TzZ5s+IXSC3TP0YUu7mhnwtl6TGXJJp02uoxgXNxfTpLuWK9nxOq07luOpEegymcU75A+flSzmrp85xrUV0a//Aab3ZDEjnMWQ8lzvyBTywWMEdSzV6DedxzWQZ1+WLGZIv4rZ0IfdkS7lvpsN9O1MerHfhrV8gJB/gF283Bkw1uWiwmF6d+VwzWspdpTr3lGqMmqgzaqbBHZMVXJcsoU9/maiGXjJYykXDpVyULOOC8TLOGSzmrO4CLugtok+iwoilAQ8dpDzdYcvdWFdGjqdze6CJ0ctnGaruYiilleGUbgYzuxk8cJzbWafEecY7mXVcS89moDCNlxcb+en+VZ6ODnPn8mUeCEGZQ7n0JSZzJjCQK6GBXIv2ozd2F637hN4/E6pipdRESigJ1KQyVIfqcF2a4qTUhOtxONyQyiADCry0KPAUbGNtCtxVqAnUpyFEwmFhFs5HmyPBEvK3L6bETYVyDzUq9miSt0ud0r16ZGxbQtKW+WS4L+eQryYV+yXUxchFlbE8WIfaSAUlwYbk+epQGmJM+o5lZO9cQYUQznA34JDTAvJXLuSIMCsY40BLpCXZm+dQ5jafKvf5tIXpci7Vgd6DW7hdG8btIzGcynOjMlBOc4iUs9GmVLou5EqmK31VSXRUl9HYdoH2gZ+ov3qfhr6HdAy8ZPDuEy4eyeBCtgt9WRa87A7g0WgPx+79SvKxx0TWXyG88Tq5V3+h6Mprqi7cpvP8BYb6T3HrTDU9VVHUxG+kK9aa0ylOXMhaz4UDW7iQtY1z+f70d5Ry6colTtz7Bd/aAdxrbxFw9A6hh3vJPNJDzuEm8qsPU1RRRnFpLqV5iZRmBFN2IIyivHiKMsOpSA3gcLwntfs3U+plQ5GbkhJ3E8q8zKnyteFw+BrqI12o3b+SymBzqoPkVAcYUhskrBvUo8pbkyovDaq8tKnw1qYqQIf6SIlY3t2SaSICY2u2KUfTFBxNUdKYLPQamlKeaEJ+pITc/YaUxAmgqBQt6aJo4aqgOEYARQtKIk0ojxGA0YbmgytpzXWk+aAtzbmCzWxDq2A3F9rSkm9Ls3BfaE9rgQCIwipBYaXg+yPcFwhWtZWYbO4stqKrxErsTOwUuhNLhLlGwaoWqnekdBQJe6LfHSHIcqzERNwi0ylW57wPtxTKxZqe1mJj2otloiXdXaygu1gpgmN3mQnHKkzprDChtVzJ0SJzKnOcuNRzkB/fjvDk9XMeisD4gmdvBSXwIa9fjv6mMP4eFP+oIv4uNf1eQfy9mvjh8wdYFABSVBifv3mEcER7+r1FLUKk8Oz9c7GU+9+A8f9zhvGD8vj6kag0fphhfPXjU4Tz5s0jXr96l5J+8voVb16NMnCsjIhVy0lbNYdEh+lE2c8ULekIx7mE288h0HoG3maTcFN8Lx7BmhaAMch6BuF2c/C2HI+35Th8LSbjbz4TX5MZ7FXOZI9yhgiGrrIxbDX9jl3KsbgbjcPdeDy738PiNtkEtskmsVUynj2K6eyVTidEOoNEre8omPcFbRO+ZmjiNEa+m8HFbyZT8/HnFHz2GYc+/4yiLz8n85PPSP7LlyR89gWRf/ozWZ98Ts3X42gcO4mSceOJmzseD5VxrNMci5Pud5ho/xkHg49Zo/7fbFX7jI2aY9jkvBxj2UT0tL7EVPULpBpfINH8lp1bllGYb4+TzQT2bNLAQf8rbFZ8jNOySVj98D/YYvQR+7f8iWT/aYTsWMYa+Vgc9P6L1Qb/i02SKawxmslW5+8Jc5/CPoc5hFiNJ9L2exIdxpHhMJFC51l0e+hwbIcK9asm0bZhIg9DVXi2dy4Pd07iwZ4pjIbP47HffH7ZuYDXNuP5ee0UHvpO5WXMPN5EL+Bp0CxeBE7gr5ET+UfsNP6ZtIy/pRvwU95C/tY4Fk58zC9tf+bn+o/5Z8F4/pn2A2/TFlOX9C1pearkVq6lInkVZwM1ORliwvFgE87uM+ZU2GJ69hlyPGINTVFOFEQtp7VOh4sn99Je7c65YjfuxbryNNiVkX3bGMz04srBPdzO9eZu9m7u5e/mRUMAg8lODAshliRHBhIduJ7sJM4u3kxwEmHxdvwqhqOduJWynpvJ67iR6MJgsgt9sY6cDzfnbJgJl2OtORdhxskQKRdjrLmVtZE7B7cwmOEiWtKt3nqcDFFwdr8V5yPsOBlsRbefGRdC7GgLktLur8/pIAWXklzFWh2hc1Es7r5zjeEnV7j7+Cojj/sZejogFnc/vDfA6L0Bhh72MfD0CqMPLlMY4kmgoDDKjQiQ6eFtrI6PQgMfpTreClUCTLUJVuoRZmJMuNyYBH09UnQNSdeVkqkpJV/fjHQdBTFSayJcdhMenIHttgimr8riU6cKxm2qQ2V3NZv98yhLymIkN55/HPTllzhHfokw5uE+Z07uP0i403bWGKxmndyPqJ1HWW0YT6BLAq3x5QwfbOBO/GHOx5aStSMLz21lrAk4wXxJFHmBrYykHONJQjknfMJpXL8Hb1M5bpYKOjeGcGPzFo65qFHlNIdC8+XUGUlokBlQaKJHhqU++da6FNtLKbAxJstEjyQjTeL0VYnTX0GikSrpSg0KV0o56WXKrTgH7qcLx5L76Tac8zXkhJsRfYEr6XG34OgGfRrW69GwyYi2bTJatxhwZK2wIk+VmxFy7qUpeJyn4Hm5gpc1Sp6UmfAwT8aTTFNexjnxa5gXL1xDGXWIZMR8H3fNA7lr7k6/mT0XFTLOG+pyQUeVqzoq9Gsv5rL6HM6rTad72Tg6VcZxSncuPQaqNKnN5oRkAYO2GgybL2XUbAkP5Qt5braC55aa9OnNpVe+kKvyhQwqFjEiW8gD6RIeKTR4YWvKi9Wreenqxs97w3m0yZarJvM5pzedXr3Z3DZRE+cQn1vr89xaj6fWOoyaqzIkXcJ1yQr6jZbTZ6xCn1yNS7IV9MpXcFWpziWpCmd1F9KjOY/LRuo8sJfyeIsZoxFr+evFXG6eKuBWdxPXSpq4mSrMpR5j8MBJBrNPM5x1kdsZFxk50MPNg81cyq/g7Q3Bwr7HyN2nDJy7yfX8GgYyi7gUlUyn2x4u+HnTF7GHMxEbadlnS1OCFVUJcirDDMjfq0qBjyrF/pq0xJtQHaLL4TAjyvz0KPHRp3CPAQWeQr2LGmV7tSncLUCdFo1BEtojzSjYtlQ8hduXU7xTlZI9eqLKdXC3Oof2aJLjpU5BkB5l4UZURUgoDdahJECTslBDikOMKAwypDRMSsLmhcSumk2Zmw65a5aQrJhMlsk0GtzldCeu52z6Wgp3LqZ01zyq3BfStU8ihktOJK6mPsyO7owd3GxN5mz+Ho7HOXM+xo7yjUs4l7SZO635XDvbw7ELI7Re/wctw2+ovXGPo7efcHL4Vx4NjXC/JYZ7Fc687gzi16ePuPwSKq7/i4SjN4hpuU36mZfkXXpD5eVHtF2+wdVrF7l/4wSDPeV0FAVyOncjZw5uoLfAjYsF3lytiOTuyUpG+s9y5fYoB04N4954C/fmx/i3PyGy/Q4Znf3kHD1FbkMrBYdrKawsoiAvibJDUdSUplJUdojivESqs8OpS/bi8P7NlPs4UOxpRflea6r8bKkOcuBwzFaOJO+iKcmVuqiV1O2zojZUweEgI2oDDajz06faW0sE+nJBafTXFhVGYeNLc4aS9oPmNGcqaUgypjFRSn2inMPpFmJKWoDGiiQzalKtqMuwoyhaQVGMUrSlBXAsiTKjOEJJZZw5dam27xTGHDuaD9nSJkBhvjUdxXZ0lDiIgNicJ1jP7+BRuArg+G4H9burYFO3FVrSkmdOS56ZaE835ypozVfQLiiKJe/mEYWuxq5iYRbx3VyisH7wmAiB70BQmFPsLJLTWSinvUjKO2CU0iXsry5WIuyz7hZOmZJjFQo6KxV0VChoKzGnodCFvnP5vH1zmyevn/Ho7SuevP0AjA94I3DXm3d2sgB6H5REAQJf/ficV2/fbYH5AIUf7oV3P5z/27OPXr59N2/4Th18hHAvzBy+s5nfq4av3m1tES3o99D4QW0Ufk4Iw/yfwItgUQt29DNe/fjs3fW3z+98cOEP+eLNA56/HeXZ2+c8f/WSt8/v09dVQsiqZcSumkXcylnEOMwl0m4B0Y7zCbedTZD1TPaaT2WXfBw75eNxN5mMt/l0/K1mE2a/AH/LaQRaTxMBMtByJntNpuAhnyha0J7KqbgpJiF0Lwpnp/H3eBpPZI/RBHaJW1smsFE6ge3yqfgZzyBGfxY5y6dxYcZ4eid9T89XX3Lum++5OG4ap8ZNp/rjr8j/z0/J/dNnFH72NQkff030n78m/r8/58CnX1L05Vfkf/Jnir7+jMJJYyhYOJ3MZTMJVZ+Ki/bXrNH9GmetL3DW+hxn7S+wVPuE9ZbTWWM5FZnGJyjUP8Zy2SfINP7Ell3zyapazYZdc/DeupxV2t9iv/BzbBd/jXLJJ1ho/SfWRv+DXRunkJ5gwirlVzhqfMwGjS9x1R3HKsk3rF01Fs/dswhYOxMf27FE2I4h3XYMueZfcsRhApdcF3Bt6yJOO0ykb8NM/p6py5PwZYx4zedZ2GIoUeFl4iReRyzk0Y4lvN6kxk9b5kLEMv6VqcqjkBk8Dp3Fq5jF/Jqqxt8zNfh7jgY/Zs3lrwWz+UftDB7Wf87bkq8hexqkLeDBIVUiY8ZSUiahKduCpmBj6qNkHNkn43iolCshxlz10eR8qA4dSVJyY7Q4XG7LwGlveqt3ci7emdsx63me7MajGDdGYzx5lOzPw/QAnh4I4HHmHl4V+vC6zIeH+Tu5k7OZq/H2XI6zpi/RTrSnr6U4MpDkSH+CI1fjHLiesoZrwgxj0iqup6zmcqw9Z8LNOR1uJp4uf2PO7DOnP8mZwcwNDGdvFgu9O/1ltHgb0hUgF2H3RIgpnf5yOn1lnPST0xJgxLEgGb377LiUuI17148w/OgiI4+u8fDedW496mfkUT93Hw2IKwHvjl5nZPQaQ/f7GRzt49b9yzy/d5WcYA/cpTr4GGvhJ9PBV6aFj1RTvPoptAky1SdAoYufTFu0rKN19UnQ1iVdX49DhgbkauuRrSUlTtsSD21HtljvwcE5DP2NOei51+IQ3EBM/ilOHLvC3RPH+fvxOv5aFcu/8n34W9pmnsZvoH7Paqz1V2Kjv4XwtZHU7avA2nAvjmbBJHpkciK+kt6kJiojSnHbnoWLRx3WW+ox1wqjybeau8k13IxMpHPXLoplStL0NCi2V3Bm52Z6Nq2kyVFCjbUOJSaaFCq1KLDU46CNATk2+pRYaFNkacBBpR4Zcj2SjfVJkOiSYKxDkkybRJk6meZaXAy0YDTDkSd5DoxkyribJuOyjzoDnvrc87dk0MuMSzsNueSmRf8eHfp9FZz1VHJyt4zz3lKuhRjyIMWIuxmajBbq8KTSmKeF5jyoWMmtA048iN4M/oH8siGEUedwbqwMp8/ajxGFF0MKH+7bBnDDZBM9moac01ejR/cHevRm0KM3i+Nac+hQmc3RpTNp0pzL5S1mXDJX46GVNk8tNRmxUeOBmRo/menwxkyXS/rzOWu4QKy7uaGcz7ByFneVU3lkNZdnTmo8Xyvh6WZLRjfbM7DBkAFXHe7sMua+q4Sb9mrcsVVn1FKVl7ba3Jct5rHJMu5Jl3JPockduSa3ZBpcl6rTJ1WjT65Ov1SDAZkW/RINLuqpcERrAVesDHm5dSW/eq/n7X43nh+I5EV1GbeK6+nP6aQ/4zQ3s09y6+Axbh08wc2Dx7me283V/A6uVZ/g+blB/n77KU/6hhmoO8FQejODydWcC0qkeYcbrbs2cH7/Nk5EuHAscRVtaY4cTjCjPECLfK8V5PloURBoQFmIERWCfRyoRfleVXJ3q3DIS49sbwMOeOmTsV2VrI2Lydu6TJyXawiSkrZ2PhmrFpBuO49Mh4Xk79Kmwk9GtpsWmbs1OeirT2GIjIIQY0r3ySkOlVC2T0Z1uAFlwdrkBWlREmHMAQ8NKjwNaPFQUGS+gHyDmVTI5tPoJOdq5F6upmwme9M0StznUbtHm8adphQLvaGOi+jwXMrxGD16ThcwcukIt5tKGciM53SQJ3V7NnDjaAUD12/QcP0lpffhyPA/ab32gs4bTzl96wXX7z3n7qMH3Hs4zODdm9x88pTBt3/j/MN/UXnqBTmtgxSfuUdV/zMaB9/ScPUZJ3rvcLtvgMenWxgoj6arxJOr1bu5WefD1aOJnLt4kuMDd2i6MMzhM8PE1PbiVTuMe8fPuHX+hG/bAxKPXSe/rYvKxnJqanIoK88kuzSPpLIqImtOElJ/gwOHG2kojKYrZTsdoc40+W2i3Hsr1SHbqdnnQkvyGgoPhFGWE0Jdphv18Y7U7VdSLSjBIQqqAxRU+Eip9JJQ4q4hrhSsDNSkIdqQungDjqQZ05qjpF7o4Ew0pD5RQm2CMTWJcsrjJNSlmdOQKcCiNS2HnKhOseZwmp1Yq1MUbcLhNKGT0YTKZBPqMq1oybWnLc+B1jw72vNs6Sywp6vQga4iB9oL7WgrsBGvrXmC+mhNS541bfk2tAn2tLBWsMCG5gJbGnLMOXpIWC9oTWeeJV15ZnTlm9JVKKz6M6VTsJ4LFXSJu6qVdBeb0F1qRpdQ9v2+9Luj1AThdJYq6SqVc6xUIZ7uUoUIigIsnqgw5USFCcfKFHSVyDhRIqe1zJaB87m8EZxfIS8i5ETevOLN22e8/nmEl2/f8Ortyz8ymMBh/2/nPat9AEgRLN+/K4RdXgrK5dunfCRYx8Ks4W/A+CGwIqztez+vKKiLH2Dx368f3hGhUbSthRqdd4maD4T67jf7I9E+fyPA4j2evnnGi9cv+enlKP3dZYSuWU6sUJ7tNFvsX4yyW0jMygWE2cwi0GqGCIxuivFsF2pyTKbgbT4TP6s5BNvOJ8ByhhiMCRT7GqfhbTIZT8VEPBST8TSZips4uzhRnFXcIXkHjJ5GE9hpMI7txhNwlU7ESz6DcN1pRM0bS+r3n/9v3t4zqso03drt8+39de/dXd1VWtlKVlLLUGaRnMMi56SimHMWJKOgZMk5C5IVBBVEFAFBjCiSkZxBkmKq0NcZ74vWru7dZ59zxjjj/HjGs9a7cOAPx/Bac95z3lR/+SV3Pv+Cmx9/xrV3ZnLjg8+58elsLs34mPMffkL+l18R8R9/IvTdvxD23jukf/Ihqf/xJy6+P4MHy36kVnk1ZRqriFr5FT6rv2D/qg/YIDsDW/n3WS8/k3UK77NG6X0MV/8ZM+WZbDL6GmvtT5FI/yemK95BR/4/2HFwERE569jvupxjdvIiMFotfg/DhX9FZf6/YyD1nxjI/i+s9f9KoLcKnodWsEn9PdZL/YXdKp+wTu1v2Fp/jOvBRfiun4u7zkzirGZTtHkB122+pcr6S2rWf8Ojjd9xZ+0XVFp9zPMI4T/XL6jZPYN+rw/g8pdQ8D6/pHxFr/Nsnuxfwou983jl/gM/hSxhKmARv0bJ8kuUHM/DVjEVsYzXCct5ET+fl8lz+TV3AQPnPqEz5M+8iv6Gp4nLKPD/itDExZzN0OaCrwrlLmqUeEgoclah4rgG9721qTyuSJG3HIknV3A2SZ+a64d5kLOHB+GbaPfbRLf7esZOHWA06CijwS48i/biSfgxniacZCL5GFOZx3ma7cp4tgMtkZvEHdB1wtB3sIU419gQaoXwvlYAyQBL6kOmE9LC3RhmI9bmCLB409OAMlcJVR76PAoUbG0bWqI20xK1hZoAK644qFNop4IAjhXH9Clz151+7a5HpbNEnGGs8NCj1nsND0P20ttcSNvAXdr66ujvbqRtsIHOoUZ6BpvoG2imd6CFrsFmHg808niggY6eh4x1PyL22GEOaiviqCWPiwCG2oricdGZvt31VKafSxRw01XBQ0UFf00NTqkrE6ggQ5S8LNHyKoTIS/DVsMTNbCcJPkmkJudx/sIVyq5epelOORONFUzdz2f0agy9WR4MZx+nO9GOGye34GWlg4vtDrJcPbgXEkp1SAy6shsxV9qKu9FWrhxyps4/Dt8jcWw5mIaNSwkrDeJZa5jEVd8q2sMLuOPoTPmuzRRbWHLJ3JDSzebc3rOesi3mFFhqkWOsQpq+AqlGSqSYqJBspkqqhToZxoqkGCoRI1EgQkuJMC01QjRVCNVSJlyiSIREhlg9WfLXL6ftlBGjqWsYTDaiNUCJemdZ2hzU6HcypNvRkGZ7LVrslHh8WI76w6o8ctDnwVFdHtir0+AsT7e/orilpDNOma5UHXrSrOktsKM96wSdkf689I3i+SEvhrY60Gi+nSazHbTp7qBV+wADlk70W+2nVkuPamUpqpUXcUtlPrdUFlCjtYoHmrLcUpKmVGYlNQaq1OvK0mOiwJClAh3Gq0QretBChV5zNW4qLKJGdQkNustoNl5M19ql9G9ZxtRhZZ4eUGV0pxrDm7UYWK9NzzYVJhz1eOqgz/hBHYa3a9BvI1jXsvQYSdOhvZwu7RV0S1YxoKfAgKEyPXoKdOgq0K6vyGN9JbF257GuCo91VGjSUqRaS4EabUU6TDQZWmtA90YT+lwPMRQdTXfyeR4nlNMcdYf22Jt0JVTQlSiAYwWtSTdoSamkNaOKsWuNvLjTTldRNXXJRXREXKM97AIPT0Rx/Yg9JYc3c9tL6Ai0oTLCkmvRRpwPUSfHfRoYTzsrcOa4OvH20qTaSZHrLEfmESmity8m6YgyMYdVCNkpQ+SWlcTaLCbRZjG5+xS46KBF3MblBJv8QLD+D4QYLRB/JvmQMjF7ZUVgjDwiR7yzGklu6qR5Ssg4qcMZDy2yPVUoDNbnnGBTBxqT6aRB2XELSvfqkqb1I5nqS8hUX8p5Uxmq7Qy5e9KIpM3fcPbAIoodZCk9LCTyF5NhOZeSfdJUeelTELOdzsoMxh/cYuROLb23aqgqzOVWdQnNvT087PuF0iYoaXrNteZJKtuecq/rKfX9T2keeUb7xAvaJp/TPD5F8+QL7j75mbzW5wQX3yP1bjMXHw9zpWOCq63jVDX20NhcR3d9Ca034rh9wYuaK2E8rMygoeEW91o7qe58SlHDJOHFrZy82IZ70SCORcM4XR7kWFEHIdcaOX31JumXLpCel0VCThZBZ4vwzr+DV1EzYaXtZJdVkpcZTHH0Aa77b+SGz06u+dlxIcCO7KCD5CU4kJoUTka8HwUxDhQFbyDfU5t8T01xr3buMS2yHJXJPCJL2sFVpB+R4py7Ig9rFPcAACAASURBVHleSuT5K3MhTJ3CKC0KhEqlMA0uhUu4GKZNfpgu50IkXIgy4lKMKQVCMXecFecjp2ExO8SE9ABD8iJNOB9lzNkwPYTVfFeSrLh62pqSN8AowGL5mTVcS7HgcrKJCITiDGOKoDKa/u6ZxXQA5oyFuI/6QrwRhcK2mCQTSpOMKRMKwFMMxRWDwoq/0jMCPOqKs4jCur9yYR91hrBFxoAyARwzp48wn1iWqfcGEAVg1OZ6+vQRALIiS5fyLN3p52laVKVrczXLlMb7yTybHGbixRMmng/zVOizFoGxg7GpZ4wLwPh/BYj//PxfqI6/h8e3r/8bMAoJZ/EIsCjMJL7pVfxnUPz9+9+rjWNv2sTf/oK38qZ4v5FIhc8EYBx52iMWTo4/neDFRD+NFVl42q7i1Ib5BNn8wCnrRfhZLsZ/7Y9iEloAQUejbzmk9yW7ND7hoO5sHIymgdHNdL6oQAr2tKvRt7gYfivug7bX/5ojusL5Rtzusk/rC/ZqfsYe9U85qPklBzW+YI/aZ+zR+JL9Gl/irDQb7yWzCJz1N2Le+TMF739E+VffcmP2d1R+9Q2ln8yi8P2ZXJ/9Ode//YKr331O+ow/UfjDhxTOm8mNHz/n1oIvuL9kDvdWL+Sm+gqSpb/CT/EzDsvNYLvCDDbIzmS93ExsRGCciZXCDAyl/oyhzDtYa33CFrPv0JV7B1OpvyKR+yM79i8gImsNDt5yBJzQZp3SR1gunYHBgr+gOOf/wHDpf2Cy8t8xU/nfHNn5LbGnNDm09nMspP7ANtWZrFP5C9ssP+HYrvn4W32Lt9YMcqy/4862pTRtXkjPtkXUmX9G8/qvebx9Lr1HljIZuoLOY9/R5vQ5PZ4z4MKXUPI1f8/+lr6TX9Bn/y1PHWbzi/cCXvjOZ8p3Pq+CljAVtJhXkct4Hb8Uslbza+ZiXqfP49fzP/JT0XJqPf6DjqjvqE1bSWjA56SeVeVcvDoXjytw20WDm3YqVDmrU+GpyWUvVTJ95InwWk5qrCZ3S/ZRm7uPWsEyPmFLr8cWOp1tGfLZz3iYG2MRHoxHejER5cXr1EBeZvjzLMuLJxlu9J8+SE/SXjrjt1MXbM3DQHMawqyoD7HiUZCgOgrAaCWmCAVwfCDAY/Ba7vmYcuukETeO6XDdWZN7vmaiuigojA3htjSG23LPz4JiB3WK7FW5JqwLdNfjmrOEay4CYBqIwHjtuISbgjLpb8OjsH30t16mffAebf3TwNgx1CQCY/dAI739TfT2t9A10EzHUAudw8109T1iXFAYj9txSEdJVBUFSHTVVcJNT1lUFoX3wutpeFQQlUZ3LTXcNJTx0FDCR02RUwqyhMrIEC6nQKC8Ml4aWlzy8ORhWjDdl8PpLgqmp9CPvkJv6tPtKPZbQ46LESVB26k548bl4KPk+nlTlx3P6Dl/XuT50p4ajPP6A5w030zhrh3UOe6m1tuTI3ui2OV2AfPDeSzWiWTL9jJyfB/yIDCfBw4O1O7fyJ0tW7m9ZQO3t1lTvd1aBMZ8KwnpAijqK5BmrCqedGM1ss01yRb2SRspE6klR6i6AmHqKoSqqxCpqUSsliKJ2vKc1pXjyiZZGjx1eZa+iec563kcoErbcVU6nTXpcdCl00GX5qOaPD6iRPsBORr2K9PkoEODg4Q6eyWanWXp8lYS/1xTmIRH0SY8TNtBQ0EgjRfO0ZxzlcnsCrqcfWheZ0OLoS6N2hLqJIY0Sqxp1V1Hk44pjbo6PNJS4LbSEm4rLuSO0iJq1VfSrKNAs64a9RrqdCgp06guR996XTrXqtJmIEWzuTQduyQ8tJGjUnUeNQo/0KizmC5bacYdNBl1V2fKS5fXJ414bq/D0AZFRteqMrlZgdcH1BjfIc/QJhlGtioztEmFnjUKNOmtEJPYrZLVdOnJMWioyLCxKv2GSuI8ZI+hCl0GKvQYqdNjpEW3oSYd+uq0GGjTIlGlXUuJLm1lGnSVebDWnE4PL0aTCuiJq6A94g5d0dX0xFfSE19FZ0wlnbGVdCZU0ptSzZOce/Skl9OSUEhbfDHtYddoD7lAvU88N51duX50K9UnN3A3bC23Ykwoj5VwKULYuKJIjlCB465Mkos88UdWkXJoJXmOCpyzUyB++3Jid8sSuGUVPmsXE2WznESLxSSbLOScrTT5O1VI3rCaYMMF+GrOIchoEafWLiJ+nwLRb4HxsDwRR+RIdFUj7YQO5/yMRGBM81ClMNyU/FOGFIdYkXVIjdIjRhSuVSVLYwX5eoqkq68m02ARhdsWUuYow7ndcyl2+JEKlyVUOiziyq65pFl9TdrapVx3MaXIQ46quAN0V1+lu7Wf5r4p7vb283C4l+bhYXoHfqKp5iXXaye50jRJedsz7nRP8bB/itqBpzQ8maJl8pWoLjY9fc3dyZ+5PPoT0dUPSLv/iOKWTspbernTPkxtexeN7TW0tpfQ2pjJgysR3Ki8zMU7dVysG+RG6yj3up+T/2CUgMtdHC8e5viVIQJLeom42kly9RCptwc4Xd7I6Wv3SLh8k8iiO/gWNeF6uQ+vK11kVjzkQmUF6RnB5CUcpSRyJzeCd1AV5UBBhCtpcb6cyYonLTmRcwmhFEQ4ccF3HZc8dbl0QosLJzQoOCGEYOTIsV9O1pFV072MborknVQm11eJ/GBVLkRokB+mRn6oOkVROlyONqAgXI/zwjxjtDGFseZcjDEX5xMLoi3JCTUhN9ycjFPCnmlTCmLNOBduQEGMiQiM0yqjBddOW1KetuY3YCxOMaPkjLloTwv3ZQEYhSodIS2dZik+F6xrQWEsTDQRVwwKwHj9d8BYLlTtiGnoaVgUlMWKdOHoU5GhT0WmARVZBpRnGVD25lSIKqI+FdnT4PgWGgVgFGBRUBrLM3Uoz9CmKuMfgXHyfwDGtxz22/3PoPj2/b8Axn9gN8Gqfjr83xVGAQTfqoZvYfF/Uhh/A0ehnFss6BaA879757/98jfDlaPP+hmd6hUt6fGnkyIwNrwFRtv5BK9fQJCw5cV6GQFrF4uWtBBucTb5niMGs9mp/rFoMR81/B4no7m4GP/wm8Io9DM6i8D4NUffAONhna85qDObvZpfsEd9FruFDS2an7NX83Nxrd9e9S84pDAL92WfEPrNB+R8Povyz77h6nufUfbJ19z8fh63Fy+kRmYJ+V++y/nP/5P8T/+d+0s+o375l9Qsfoce9S/p0Z7HoJU89aayZEh9SdCyD/FY/QFu6p9wQO1dNsn/GVu597GRnSEC41r5GVjIvovR6r9gIv8uRvJ/E1XGdTqfYSr9VzRl/40tu78nIssKtwAlgvwMWKP6MVYr38dw4TvIfvkHdOb8G2ZL/oSl4h9Zo/9HQnxk8XJagpnyH1in+p9s1PwbO0w+5NjWuXhZf4W//oecs/qaGtsF9NgugMPyjKz5ml6rz/n5qBR/P67Ay7AVvAyTZvj4Uia8V/IychlkKvAyWYahoCV0uXzBsNsMRl0+4YnTbCY8vmfSew5PA+YxETSHn5IWQ/YKXmUu4lX2Ap5nL+LnfGVq3D6kLOg7MpIW45fwI/m5BuQFKlJyQoVbxzS5s1+RCjslioRtCiEaePuvxCNwFRXX91FfeJjasM10eW9j0H0Hfe47aHTZTPPJPXSEONMf48VwjA8vkoJ5mRTIy/RARs940RXvQHf8AUbSjzJ05pBYhfMoyEoMvwjq4sNTFtT4W/DA34qHp6xESLzrYyoqiXe8jEVYvOqgJt51QUIi24aGsPXUBq2lLnS9CIwljhpcPqrGVSdN0ZYucdQU4VGo2BEUxuueOtzxNaUpcCN14QcYeFxMx3ANnYMNDPY20znSTMdgA1399fT0NdIjWNICMA630DXSSk9/PZN9DSR6HsVOsJ11FXHTV8JFVwEnbTmctOXF9256SrjoTD9zlMjhKFHEQbSwFXFVV+SEkjwBMtJEyckQIydFkPSPpFtq0hi4m4GUQ7REbqbsmA6Zu1eRuHUZsdtWEb1TkVQnc+rzgugpzabubCZPK1L4tcwLyk8wWODL/YRQWnydeeJzgOFTh8lzOIDHsWyOnjiP5fYIDG1PY2ZTzNGNeZzdH87Dg7voPGDFo+3beLjFlgebLbm1yZzyLeacs9Qk2VCBZEMl0k01yDHVItdYk/NmEnLWSkgxVSNKIk+omjyhqkpEqCoTp6FEqrYKZw3VOG+kSsUWNbp8rXiZvpNXOVvoDdWh64Qm3S5adB/Vpv2ohFYnTdrt1eg+pEqbnSatjto0O6rT6CBPq6sc3X4SWgKMeBi0hurIHVxLP87VrFSu5FZRerGVRyVt3D4ZSo21OW3acvTpKfBQV557qrJiifZDVXkeaSjQoqvKHdklVK9eQI3CYh4qLKFJYxWt2jJ0asnxQkODNi1VJo/sYGC/LU0GyjTaqtDopMWjo3JUG3/OI9Vvqdeby8BuOSZPaDN4UpU2JymeeUv4xUOf0c0yTK2X5/VGKV7aLuXJ2oUM2ixmwFaK/k0KtFnJ0GAoRaOuNA2aMjyWyDJgpDDds2isxKChMgMGKvTqKjNgrMWAiTa9xhJ6jCT0GxnyxNiQJ3oSBiWqtElUuKunQ6edG1Ox+fRFlNIZdpuemNv0xt2kL+4mPdFV9ERV0RtVSV9UBV2hJXSFFdETfom24AJagy7TEpBHvXcCd909qXDcyU1PW+6FreNOjClVcdpciVDg0kkt8o5rknVMhWQXGZLsVpF2WIr8o8oUOmqRuV+J6K1SHDObh7vxXAKN5hOlPZfTOgvIMV3F2XXyxJqtIEB3AR7qcwi1XEmQzWKSD6oQd0CBeDtlEp01CNy7ijhnVVKOS0RgTD+hQ4K7ChciLLkcsZZrQevI3avOOWsFcvVkuaSnymUzfbINhHWV0uRuW0y5uzwVQr+i7xJun5hHtfM33HVZQoUwk7dFhoL9qlR5zKHslB5XU07Q1NzEre5JKoefc/fJM5qfTDEw+JLehjFuNj2jpPU5V1ufUtk5xf2BV9QMvOD+wDNqR57T+PQXGp7+wsNnv3Dvxd8pbO3gbPUdSu49pKaxjZaWTro72uhsv0d7xzUet+ZTfyOLs+V3Cb05StDdXzjf8Jyq1jEu1gwQeq2LE6VPOH6ll8iLD8gofkBx/Th5dU+JrugioqKL4OudIiQ6FA2yr3ASr6sDVD6sp7iqlDNZYeSkHqMw+QiXwnZQInQ1ng4hMSODiNzLZKamkR3hT27AIS6csKbwuDaXjqlTeEKDS56q5LtKk+uwhHP2q8mxk+eskwLnTyiT661IboASF8LVyQ9VJTdIhYvhWhRF63EhQp+CSH0RGIvizLkUa87l+DXkRZiLdvT5KCvS/PW5GGfJpQRLLsULyWcbrqWs+82WLjuzlsrM9dxIW0upYEm/qdAR5hQFWCxMNHoDjGbiZwI0Cqf4jOV0ICbZjKvJplxPNuFGigkVqUaUpRpMW9Jn9EUb+kaaLjcEYMx4czL1KX97svUpzzbgRo4BVWcNqcwRXk+Do6gsZuqKCqPwuiJLjxtZetzM0JlWGO8l83RiSLSjJ6aG/pvCOPZ07B8qcd5C479UHf8JGAWG+43ZfjfX+N8Uxn8Fi/+3wCja2NNVOsL8ovAXe/sLhVTO75M500rjCGPPBhh73s/Y83HGn03+gyV9ynY+IRsWEmKzlMC1K/C1XigC43GzuSIwCgqjAIz7tb/ETv87HA3n4GI8TwRGUWEULGmj73DQ/xpBYRQs6UPaszms+40YfhGAcZfqx+zR+pxdks/ZqfEZB9W+wE3hS0IXf07KZx9SPms2bbPm8+rdHxmbOZ+Wj2dz86tPuDDnXa7IfULLhhWM7lfixUFlJrau4rXFHH62msfoplXc2yKNh+wM9srMZIv8B9is+gsHlN5nv9Sf2C39F2xk32ed9Axs5D5gncIHWMnNxFT6b5jIvIuh9DtYqX6M/caVGKz6MxL5/83GbV8TctoE90AVIsLNWSOZhfnq9zFd9i7q3/8B4/l/xmLxOxit+l9Y6Pwb+3Z9ir/PavZs/gxjlf+FreSv7NJ/H8+tc3Hf/CXuhn/ltNlHPNw8n4H1c/n75kWwaT6T5p/y6/Yf4PBSJj1/4KXfaibdZHnursGYmxpPA3SYitDhVZw6o6e+54nvu4wd+4xxpx+Y8ljIK/9F/BK5jMmwuUwlLGLqzBJe5qzk+dmVNAXPZjxN2PTwDanHv+K472xSi00oTtTjoqc8F44riFsZyh2VKHRVJOm4DGHhKrhGypNzdRt3rxyhLm47rcfW02lvS/2eNVQesua8vQUZdhbkHd/M/Rh32uN9eH4mgmex/kzG+TKW7MN4hi+TOR68vuDNaKYjLRGCNb0GARqFlX73fIWQign3fIQEtCm3Txq9URLXctNDn2uO6lS4af9mWQt29KPgtaIV/SjEhju+5hTZqXLxsJKoKpa6aov3dTcdyt10RGAsP6nH/QALWkM20xB5iL6WIjqG7tM11CgCY/tQowiM3QMNbxTGZrqHWmgbbKZ9sJHu/jqe9jWQ4GnPYT1lnHUVcNFTwklHAUcBGHXkOWakiqu+kviZg0QWe43VHFVdgb36auw15HEUlEZ1Dbxl5AmWWk2M9EqiVy8kUWUxhXusuWC3mXgbCUkb1Dltq8LpjUqc3qREzDpZUrbrUBvjxk9l2YxdSGGs6jT9dyNpu+FLd4kPry8GQoILI34Huey4F097d2ICz3LKNRjPg8c5bh+HiUECGgsP4SvZTtvhTfRu1+TRxrXUb7KhbqMZdzaYULbJlBxLLZKMlUk0VuGMiQa55joUmEjIN9ESE9JnzNSJ01UiWlOJaHVlopUUSFFXIldXnWsWepRb6VC9WZNWV1OmErczdWYj/SH6dHtK6HPTpddJn8f2mrQ4a/LYUYsOOwktRyU0O2vxyEGRB/ZStJ1UpydsDY9Ct1AVcoDSOB8KC/I4d66M0+ceEZvfTuy5Ou5nVPBgsx1tqhK6lKS4rbmYWqEgW3sVzTqyNGjI0ipRpl1bjXaJMo3KUtTKLOSR3ALqFL+jSeUrhrRW0Gyoys8nXSAllsaN5ox52zIeY85ErCrjXj8yvHMlnRsXMXRwFf12K+h3XkGf4zJGHFfxzFGW54dk+fsRFdgvy+utixleN4dne6V4elCJ8f1qdK6X5bG5LHWaK2nWkKVFQ5p2vVV06q5i2ESRMVM1RgxVGdRRoV9PjW5dNbr1Nek31WfQwJBhfX0GJRoMaKvSratOrb4uXfsdmArPYSjqGo9DK2mPqaYzrpqu2Go6IyrpCq+kO6Sc7qBSBkJKGQi+zGBIEQOhRbSHXKQlIItG30RqT5zitpsDNb7CF8J93I/cwu3odVwLNqD4pClFXsYUBuiT7alI3MEfidr8A6nbVnL+gDq5R7TIOqKJ/8bl+NquJMBkEaEac0jSWkiCxkISDVcSZrScQLNV+JtLEbFRidgdcpyx0yDFXoMMdz0yTxoSuFeKVA9tsrwNOetnTLKbBrkR1pSl76E2z5GmNHsqXddw1kSOs1qynNdW5bqtDTcO7uW6sz03A924Hb2Vq8EyXA+ax52gH2gIkOKhuwL33FWpOq7CTV9Fbp2aw+1IOa5GmlKc4kJn00Medwozir/QNAhNIz/xqH+EOwM/Udb1mkv1TyhsGOFG1xTVvS+4O/CSh6M/82j8F/G0jv1K19BPtPZOcqXiLlevV1F3/xE9j5oYbWpkvOkB4y23eNJSweOHZWRUNeJ27QkOFb8QcnOC4tpeSu41kFFxn4DiB7gV1ZN65TY37jdzu/clua2v8a/ox7W4C6crvThc6edwySgHrj4nsGqS+639XCi5THZ2JPk5/lw660Nepj+p6THEZecSnldBSN5tMpLjORd+nAL/XRR6mFLsLqHYXYtSL30uH9fkoosS+fZS5BxcTfZhec46CH2MCuJ+71x/JdGSLo7VoSBMAEfBmpZQFGPMpRgjLkQZciHKmLxwI86FGnI21ARhl/S5cHPRks6NMOVinBXFp9dx5fQ6SoQ7yZriBAuuJAgzjGuoOLOOsrQ1XBNgUOhbFI+we9pYtKSF94LKKCapU8y5nPomQZ1sRkmiMaWJxlSdMRMt6dLTelxL0RUt6cp0fSrT9aZPhh43MvR+Sz+XCQCZpU9l9n+BogCLwsxipXjriXON07ON2qLKKADj7Rx9rp+1oLkmRWyaGZsa5v8/YHybZn5jRQthl7e9igI8iqsA33YwijOK0/OM4s8Jw5ZvOhcnnz8RN7mIsPi7xdbDY/3TwPhPBZDjUwIw9omW9OjkOFPjfaIl7bVZmkDb+YTZLiJsw3L8rZb8thbQ3eR7XEznYG/0jQiMezQ/Q1QYjefhZrpA/JYplHsLpd1OBt9MW9J6s7HT+wZ7/e84pPu1CIy71T9lp8pH7NIUirqnFcbDCrPwXPEp8T98TsEXn3H/izm0fbGAttlzafjiK6o/fY+HCz+m+se/0WM8l1HbH3m5V4qp3ct5uX8l47sWM7B/Fc0OKvhofsiaFX/EQulDTBQ/xlz2AzaunsGelX9ll9S7IjDayMzERu591sl/gJXsDMxW/w0LuRmYSP8NY+m/scN4DtuMvsVQ4x2sbT4mIE6XE2HqpGftZLvNAkzlPsRS6gN05v47lks+xHLZBxit+CNmav+GrfW7eLivICZMH1ONP7Fe/c+4WH1F7P5lBG74hBCjd0jXf4eatV8ytPF7nm74GgJ0wX45XRs+YdxuIYRo8Ku3DD8fW8r44dk8OfolTzxmMx70DeTL8SLmKyYDP2bUfTYTLj8ydXIJr4OX8UvsSp5FL2I0diHPM2R5mavOk3Rlqjy+5ebJ5VxxWkCUy3fEJihx+cpGin3UKHCRI9tbiTg/eZLdpDgToEpRwSYuVuzjRKw6N8rsaMw8QF/ILkY8dlB3cC2Xdxhwwnw5lpqfs2erDCH+tqSF7KUm1ZvuGG9exwfxS1IIr8+E8CI7mBd5foymuzOa4Ux9sC21gWtEBVHoWHwQYCHOKgrAeNvLmNteRtz3NRNtaQEYSxzUxOS2AJkCLAoKo6hE+lnyIHANt7xMuHhISQTGK44aCGrj9CyjHlUehtw+ps8doZIndB2PQ7fSFH2YvtbLdAzV0DXUxFBfC9OWtBB4+S9g7BoUnrfQPthEz0A94z11JHjYc1BXEQcxGS3HUW0Z7CXS4ntXQyUcdeVw0pPHXniuKcUJjRW4q63EUVUGRzVl3NQkeCtJCJLTIEJOmUh5WcLlVxJiqEXIWlNC1xgQs16PGBt14myUSNygRMJ6JRJt1aj02cuv1zMYPBfBq47rDPZfo6vtHP03I6E4nOc5CZT5BeN3+CRHHQO4GhLFnVOu3A92psjzBNtUD7Fx+SZi9NbRuseE8f0SHqw1oXnzGhpsjbi5RofLa3RINVYmWl+BeDMNovWUSDFUI9tYkyxDNc6u0yVBT5F4bSXiNJWJVVEiRV2VCwY6XDPV46alHo1bLbi7UYsmOwOmYrYwGbeW3gBd+k7oMuBmQI+DPq12mtQfVaPBQZNWZwNa3IxocNfnvpMq95yVqPPWpTNxL21n/SlPCiT/dCpZlx5x5mI90UWN+BQ24HephbzkRzw8cpZOQxceKxhQoy3NQ62lNOmspFlbhiYRzgTLV8KwsQ7DhhoMGSgyZCBDj84SHmvP45b2HG6ZLeWZz2YoDKDZ14SJ+DW8iNZl/NQqXkTKMnJCjmHX1Yw6rmL00BKeCefgEqbsVjBuv5IJV3le+mrxq4caU0ekmDy8Cvz0+MVDwmtXCRMH1Wg2W8p9lbk0qi+lSXMZTfrLxJWBoxbKjJuqMmGkxqi+GiMGmvTqa9BnokOvuT59hob06GnTqa3KYy15GiXy3JWo0bxlF1MhafRHXqYlspzGqAoex9+kOeoGbdFVtIVX0B5SRmdwKb3BV+kNKqQnoICuU3m0BmTR7HeGRu8EHp0M58GJAB54eVF7ypOHwe7cPmVP6YmdlHtto9R3HSWBpuK+55Sjy4naNJ8Ym8WkbJUj66AGOU7axDuqE3hAnpDNqwjSn0eI5lyi9JcQZrSMAIuV+K2TIWCjIqHblEnYpcDpQ2rkeZpRGLiOc37mJLtJyAu0pDB8HXkBZmR5GXAjYz/3ch3puuxNZ6YrtV5byTdToNBAhar1VlTt2sbFrZs4f9STsoQ8HhSkkH7Kkiw/BUpD5GiKk9ASqsn9k9Lc9VnBg2ApHoUp8Ch6JQ/jlnM/SY07qbuYrBPSzE9p6IRbg1AyMkLF4CtKO15woW6Y/NpBrrSMU941RVXPc6r7pqgZeU3t2M+0D//C5BB09r3k6t0m8itucf3OXZrq6njyuJXR+jqmmpuYaG6ivb2e8tZuQm504V4+SsCdKS7V9/Cg4S737l/m4s0SYu82crGmgZvNnZT3vSSmdgL7K50cKO7m4JVu7K72cPRaH0eu9HGydIC8midk5l+h5EI6VVfOUFl1gbybNwm9fA/f/AeEFNQTmXWT1MgT5ATu5oKPDVdPGFN2XIdrbrpctJeQvkuR7D0qnNujRMYOGbL2yZF7VEiyy3PWQ5GLQRoURWkjAOPlWB0uRmqRH6bJ5VgTiuJMyI8QNrZMK4xnQwzICjLkXLjZ9C7pAEMyAoXAiwFFiWu5nLSGkuR1FCdac1EIyoTrUxgrhFasuXra4k3IxUQMt1wT1EYxAGNOqWBHn7EUPy9MNKbwTfXOtVRLSk+bcT3JhMpUU64l6nI1UVsExrJ0QwR1sSp9+tzM0KMyQ0hICz2LEoRgi6AaCqpi1dn/OgIsita0aEUL4Ze3R5eKTF1uZen9DhiF5Sf/GhiFGca3YZW3t6guCmri788/JabfKpFinY4o/gkC4PT5w9sOxbf3WwAU7mlgnE5BT1vV/wSLb4Fxapinz4VUtJCCnpYyhRi3oCwKHUDCLSiLwl/ktyDM1ACjU8Ic4xNGJ8aYOJmIzAAAIABJREFUGuuj8UY2PltkCdnyI6G2iwhZv5RTa5aJHYueZnPEGUVn4++wM5jNbs1Z7FT7hMO6X/8WenEzmSOGXgSwFAIwjgbfYKf7FYd1Z/82w3hA8hV7NT5jp+rH7NT6jO2as9irOgtHmU/xnPseZ77/nOvffUfZzFlcf/cj8uZ/zIX579OoMo+nJiuY0JnLrzbL+Gn7Ssb3rqDXbhUDXirc95Sn7IQKRZ6abFX4T9bJvYeF3EeYy32KlewsbGQ+ZqP0B9hKz2StzEzWivf7rJX7AEvp9zCXehdz6fcwk34XU+l3WaP8MXusF2Ck9Ves1nzAyWBl/GJ0yMrfh91BefTlZrBW7hMM5v47a5fPwnr5Z1iseBdbtRls0n8fp50/EnFCD/v18zlpu5DyIGvu+xlRvnMuFRu+5Kb5h3Ru+ppf7JfzdPf3/OS6nBdeqxk6sZzREAUI1gEvGX5yncfA9r/xi/sPTB7/mlHfTyFjLuTM5UX0Vzz1m8eE52ImfRYy7j+XX0+v5Ke0lYzE/0hX9FLunvyBcrf5XHFaSJHbSjIdFxPnvYoLZ625mm3DVWFN1zElkvyUCDolQ0GaORUVBzhXvBW/GE3yirZz/cxmHvrb0O+5iSH3bdQ4ryd8vSyWmp+hZzUXk12rOORnTkTsXi7HO9ESeZynYd68jg7gVWIQT8+cYiz9BE9zvOlNsKc5bLu4ieVBgBUP/IVSbnPu+Zhxx2taXRRS0YIVfcfbhMrjupQ6aYhJ6YaQdSIsCmsDa/wtuR9gxcM3wJh/QJ78/XIIVrQQgBHUxUoPAxEYa04acy/Y8jdgbI6xE2cY/wEYh6dnGHsGG8XQS99Ai6gwCpZ0+1ATvYMNjHc/EoHxkJ4Szgby4nEQ63SkEW4XQwUc9WRx0pfnqI4MRyVSnFRZiofqClzUBGBUwlFZA09lHXzkJfjLaXBKSY0AVRW8tGQIslQixlaDpK0aJG9TJdZWlsStSiTu0CBxtx6lpw4yWZ7N44IEnraX0d9VSn/bRV415DJVfJqqxBx8HBNwcogj6Jg/rcHHmAjZzZD/Bu472hJjuo14s90U2qzn0RYNurYpUr/RlFobQ+5aa1BmoUa+mZCAliNCT4EIIzUCdeSJMlQmzkiZVDN1si00SdZRJEmizGktVdK0NMiRaFJspEeZsQ4P1hrRvs2Sjv0WtNkZ8TTUlrEIS3qEmhx3bfpcDOh1FFLSutQf1aLeSZc2Tys6fdfTdNKKWg9jHnmZ0puwlycXAnn5qJS68mtkZV0hvqCf6IuPCS6px/d6A74lbZxO7qTqWA0tG9LoNXHkkbY2jbrKtOgq0SxRokVLhXZtdfoNtRkx1mbURJ0xE0XGTWQZMZKn20SRut2qNNkp0OutyquzlgwXm/Ms35Tn4aq8DlLjSZAyo7ESRoNVeeWvzjN74YvqMp7vXsFLe3km3VUZ9tNiJMqYiVO6TJ5U59lJNQjSZcJVjid2UkzayzOyR4buDSvpsZGi0WQJ93Xn02SwlH5TWcZMlHhqrMa4vhpPDLXoN5LQYSSh3VSXLkM92vQ1aRG2w+jK0qgvT52hFjXm1jzzj2cw8iLN0VdpiCqlIfI6LTEVdCfcpl0Ax9DrtAdfpSO4mPZTBXQE5NFx6iyt/mdo8Uuh2SeZJp8kGn0SqPeJpc43klq/MGr8Arnt5UNNgCu3g/ZQGbaOS/4aZLtJk7BzKfGbpTi9Q5nkvULBtoTTJyXEntAiwUGNxJ3yxKyXInLdakJspPG0Xo73RhkCtikQtFWe5H2qJO5XJfe4Kfm+1mR4GpHhZUS2rylXojdyPX4rFUk7KPC1pipiJ3fCd9AQtov6Yxu4ZCJLgZY01831eHBgFxUHdnPW/jh5Ebk0Vz7kxoVsSrN8qErfw4MUEzrTdKgNWUFNwBJq/KWoDzCiNUqWlvjvaDn9HY1panRcCqLnfh3NrS+51fcrV0efUjH4ksre15S2T1HS9lQ81zufc7P/NfeGf6Z29Bdqn/xE69DPDA1Dy+jfqegdo7i9gxudrTR1t9Lb1sJwazujbf0MtA3SPdRLx8QYhY09BF5v5djVDs7db6K+voz++lxaGgq53tNGZWcXVxraSX80gGdlH/uudrO7pIeDpT04XO/EpbQd55JW3Eq68L82xOkL1ZSXXOFWWTE3a+uJud2L05UBXC/14Z/bREhMPoGutqQet+D8MUMKHdW4eECe3J0KpG9RIn6tHHGWspxeK0/aJlkydsqSc0iRHEcF8k6ocjlUh6txBlyJ0xOBsTBGm6JYPYpjTbkQZUBBpHCMKYyz4GK0BbmCuhhmRnawCUJKOtlbg7NhRlxOXEdhgjWFcZacjzAiN1SfvFA9LkYZUxxnxpUEM66dFo65eJemWiCcsjQrytOsuJ5qKdrPlxONKTotVOtYijb2deFnkk1FS1oAxmvJupSmCiXdBqKyWJ2hy61MfW5l6XMzU48q4WTpUZWtT5UAi78Bo6EIjoLC+NaOnp5dfDvDKACjDtWZupTmmL9RGH8PjBM8ezrC5It2xp4JoZcxcZ3fP1vQk1Oj/P78xmT/QxfjW4j8w28ziJMC1AlziG8Vxv/a6CJseXkbhBHAUqzeeQOLwnshZT35XIBBAQrfAOPvVMb/V8C4VY7Qt8Bos1ScYRQ2vZy0+EEERiH0clj/K/ZKPme7ykcIAOhqOp9j5gt/m2E8JsClyRycDL/BXkhK637NIZ3ZCIEX4ezRmMV21Y/YJkCn5mccUJqF09IPOPH5n8mb9w3Xvv2Wm9/MIeEPf8D7sz9wTTKHsW3q/LJVBbYo8GqHDH0Hpam2W0l5qBaZoSqE+spx0mUlwe7KrFP5K9tUPsFW6gNspT5ig/Qs1srPwlLhEyzkPsRaeibWq2eyRnoma2Tex0LqPcxWvYv56vcwE8FxhgiNu6znY2nwAeYW7+LuK41PpBbnLh/GwVEFA+UPsFGchfXid9iw4gt2yi/gsNoCDqt+S0X4QdJcrIg7YkSqgwm10Xtpi9hKq4sGXZu+Y2TnD4xs/ZbxHd/x89EfeeawkGdeK/k5TpNnydqMpejw4pQaLz2XM3xgFmN7vwB3BZ4dW8lU8EJ+Ov0tFC+C80uYipjH5Kn5PA9fwEjIF7w6s4Cfz61g7MwyWiKEuZ75FNkvJv/Ics67ShPpuoyMBAOuX9zBpSihi0udNC9VYgKUyMuxoun2UdJy13A8WIGEM+ZUFR/iaoAZNW6m3N+tQ4OjNZfsDXG0ns++vbJsddVG/7AMB6PXE5yyn6JUV9riTvAyyp+/xwXxMj6QkQRf0ZaeyPKhJ/4odYFbxLV993wsRVC86y2AognVnkbcOmEk2tACNArJ6BvHdKlw1xbhUUhOC9AopKSFUIyQjhZO9Uljzu+XE0/xUXXRni5z0+XmSWNuehpS52vB/TfA2Ba2lZZYe3GGsXP4gagwDve1isGW6ZT0fwFjz1CrOMPYMdQsAqOQkhZmGO2NVHE3VcbdRAknAzkcdKVx0BOAUR4nfVnxmaOeDA7aUpxUXcUxVSkcVaU5qqaAo6oqLvIquMuo4CGnygk1TTwlmpzUXkKY2QKSNq4iY5ccGXsVSNklR8JOBSK2qZBwyIxrkS4M3DzPg5JMphovMVSTw8CtLMZv5nEnNhRfu1DcXXOIC73IzfBApkLsIWQzI+561O7W4MamdZRt3EzlJiuqbVW5byvPo41G3LLU4IaFIuVrNCgwVyNOS4ZQiRwBOvIcV1+Jp7YUPkaynNliSK65Ful6qmToaZAh0SBTU4PzOtqUmxlzx9KI9q1r6NpiwcjR9XQdMWQiYA2jwaZ0eWrR667HoKspfU7mPD5qRLOLEa3HLegL2MJAyG4e+27hsd9WOkL20pfkxk9V53jZUktHYztnCx8SkjtM0MV2QsuaibnbQXRFD0lpfVwN7eL2gWI6N4XTabiVJokRDZq61Klp0SKR0KGtRb+hFsPG6jwxUWLcRI4JU2nGTFUYsNBlyHMdQ0EGdITI0J0hx8hdYyZKDJmMUed1qB5T0eb8fGkTE0kmPPHVpOfAarpsl9GxfgWDRzQZ8TZnNHErLwodeJ29m9EQYwa91XlyQpEhp+WMOS9n0nUVzz3leeGtxqsAXYYcVam1WEKd4Y+06i1l2EiOSSMVRiSKjBlr0yvAook2dfrqPNbXpElPmXp9WRoMV9NiLEejvioPjYwZcvRmMuYCrVGFNEeW8CiwkPbocvrib9EeXkZL4BVaAwULuoi2oHzaAs/xOCCTFl8BFoVzhhbfDFr9s2jxy6TBJ5V6n2Qa/JKo94unISCA2lBH7kZt41qYPpcC1Mlz0yB5twKJu1WJ2LWa08eUOe2vQaK/JimeGpz10CPTSZvYvcoEbJXh5GYpvDatwsd2BUGbpEjao0LUdjnOOOiQ5qpPvKMmp911OeMhFENv4GbKHqrP7CN2zUoy1slxdr0cF2zluGwpRZH2Ekq0VnFReSU3rI1pdT5CtbcPxTFpdFV30Xl/kM4H9bRUZlKduZk7CYrUxsrwIHg1t72UuO+9kUchWjTFLaI15Vua0pfxuGAPww+KGOwZ4lHvC+48+Ynq/hfc6n9FVd8rKnpeUtoxRWnnFLcGf+LRBNSP/UrdyE80PvmJxtFfeDAFN6d+onpigvrxQfpGOhnqbGGsf4i+vkna+l8wODHGxKspHo9OcqayHo/8u8RcvMq9u5cZa7nIaEcxbSNN1A0PcvZeM0FlzRy92smBskH2lQ1yqKwP57JOjpW1c6y0Fedr3dhdHiCprJ3ishqKr90ht7qD49dH2FcyiUvJKEH5DQSFpBDkYE28vQ5pB5TJ3S3Duc0ryRK+kFrIEGsmT7y5Iklm8iSvWc3pjSvJ2CNLrpMKF320uBKuxzVhNWCcLpeiJeIpitGjMNqI3BBt8sL0xGodYeXflaR1XIxdQ36UFTmhpqT46BAvzEhGC2qhragyXoyxICdYj3Mh+hREGHMp2oSLkUYUxwrVOGaUnTanNMmU60nTr8tTLClPEaDQXHx2LdlMtKRLzliJwFiWKnxuRsVpI64n6/82w3g9zYCbGfrcztTnTpYBd3IMuZ1twG3hPmvIrXNGv53qc29gUVAXswSrejoZ/a+AUZhhvJZtRtP902JKWqjUGX82yOTkOE8FUe55G6PPnvLbDOPbYItwTwlO8P+XwPgGHIW5RQEUh8f6xPPbbKO4yeXNrmjBxp4cFG1poZj798D4dmDybWHk/xOFsakyB7/t8gRtXEj4ph9FS9rPcok4wygC45taHSH0IvQw7lD9mAOSL0VgdDURdk1PK4zCfunp0Ms32InAOFucY9wvebvZ5Qt2an7KVo1P2S0Ao8xHOM77G4Gz3iHjs4/I/GAml76ezfUf53NHfh6D1soMb1BmeKcqbQeUxCHmgkBtQqK0MXKei0mUAtsClHD0UmXProXYaM1gg/Rf2LziL+I2lo0CHMp9hKnix5jKfyjCopXUjGlwlJ6J+ap3MV3xVyylZ2K28m9YrH4PS7n3MVWbybb137DGeiaHHOfjG61F+qV9BIWvwUjjE8ylZmAx748c1VxG5sEt3PJy4oylHk1+xxhIDKfUcS/VHgfoOnWAscBtDDuo8Xz3PF7uncez3d8wsesrJg58w/DBbxg8Oo8JbylehmswckqRLvcf6XP9mp5DH9K350uG98kw6ChPt+c8RhM+ZzL7fShZwlTyt4yGf8GvGT/wLGUWz7O/4nneXF4XSjOUqcgVp7kUHFpC3iFpzrnJc9JjBdn5thSd30qanxYhx2RJiNTlRtFuHhXu5ZK/GgF+coRHa1N6aS8XIi244WfJXXczbtrpc36XMlG7VpMZZk1JsSfBSfuwdlLheMYesku8eXwziRcFsZAZBykR/HwmnKmcSEbTfJnI9GUsw5Oe+CPUBmzgjpcFt0VVcRoWK48Lpdx6VLjriNtmBFi84a5D5TFdqk8Yct/PjAf+QkBG2CttyV0/CxEWKz0NuXBQgUuHlcVqHSH8IqiLQnr6vp8FTYFrqQm1pj7Mho6I7f8AjN3DzQz3t4qhl86hN5b0QBN9g630DD+mc2QaJgWFUQDGFB9nXCy18bTW4LiFGi7GijgYyOKgL4ujoRwO+jLia+G9vfZqHFVkcVCTw05DjsPqstipSOOksBpX+dW4K8ngoiGLnYYMrurz8Nf5lsT1K8neo0Ty5lVErV1CsOVSAqykCdsk4XqIKxM1JdyryOTn2/H8ciOJsStZ3EtO4szBg6S4BXE1qYiG7CJGwtwh3IkJ3y002+lya5M8t63Uub3WgBsbDCnZqM1VW3Wq10qoWqPKdWtFSqyUyTVWEoExUE2akxoyOGms4JDWElysZcl0WEfFZkty9NXJkqiRpalOtoYGhXp6VJoZcc/SkMcbzXlso0//PjM6D+ow5mPOSIAh3cc16HfXZ8jNggHnNXQ5W/PYzZJurw1MhB9gRNh7fGI3vf72DEd4MJwYSHdOCsP3a+nrmuDK7QFCCgYJvNxF1I1OUu/0knatk/iMRnKS6rjsVcyD3bGMWnjQobubJi1bHiiZ0KCmx2OJFn1GGgyZKPPERI5xU2kmTKUYN5NlfJ0aL1zN6PUx4HGsAY9zzei4as1QyRp+uryBV+lmkL2el/nbaA83onzfCi5ZzSdT42tydBaQay5F5VEzJvP94G4yrwrceJa0hUE/PYY9FJj0XM3k8SWMn1jEWOBynqWo8vycPhNxBvTuV6fObAmPDZcxYCDNoESaYW0FerQU6TTQoMlQk0fGmjTpKIu1P4/0VlGnv5xm/ZW0aMvTpKdH49rtkHiJzvDztIVcosk7n96wUrpDSmkLKKbZ9yKt/hdo9DlLrWcqdV6pNHifoc03kxbvDFq8s2j1PUdbQB4tfjk0+6XT4p9Ka8Bpmv3jafINpyHEg/tRuyiPMqY0Up9CXwMit0sTLIwv7VlBnKccp08pkegtT9JxedI91El11SDqiBI+O6UI3KdA1D5ForetJnbzNDCGbV5N/AE1Eu21iBc6AH3NyQ2wIj/ImhtJOymN20q67hIuSpZzQXsJl3QWcUnte0qU5lCutJBbmqsp0xT+TRtR67KfrpwkXtW0MFQzTH+dAI23aK6I5FbaOmqSDHgUq8/tYGPqcnypitlCZZgGD+JkaDwtw4NUXTrLTzLRW03vyAh1Az9xf+D/pOw9w6q8123v/b77vGeXtZKslZWuKSYmMbFXmvTeu3QQsPcCioI06UVBiqigIL1JVUB6b2JBpReVJtKLRk35neuZmLLy7tM+/C+e55mTOT9x+XOMe4z7BS1PX9A0/IK6oRciaKx6/JzGkVc8mIIH4z/y8NlL7k/+QPPcC269+Im7My/pG59manCQudYWntVV0d3QTG1zO2UPhxh8OsL0ix8YmH5JbccImTUPSb5RTvPtRgZ6bzHSU834kwbu9/eS1tRNSEUPpypHcKya4EjlBEfKRjhRPohr5RBulcO41Izi3DDB1YcvSGt8SkLlE0JuPuZY4QhOlVME1I4SW9lJbHwm2eEuJDiZkLRPhZw98mRai5FoIkassSRXtsgQbSDJFYNNxJpsINZqA8m7Jch1UabAT120CrIwUp3CC+oihbHwkiY3ohZqddLPqHDtnKbIXhZqdcoTbCmNt6Pwso2oizFWUJ495Mk+L3Qo2lIUa40AjGlntcgWVMdoU4ovm3MzegvlMcZUXTYSneorxlRfNqYyxojyS/pUxhgiPKuJNaFasK6TzChNMqdCUB8TTalJFJ7ri2YYRSlpoYsxSZcGESxqcytdh5YMARoFYNShMVOHpmu6NGXr05ytT2O2vkhdFGBR6FsU2dC/paP/WWGsTVYXhV5+A8bnQo3hU6anp5gRanbmexmfnWFiZuKfnN0/g+Kv939WIP9X96LQyz+t8XvTyyioiCIb+k0ptwCPY1NDv+2UFlnYQqJa6Gh8M8commv8LfTyq++90DL+fwKMnXWZnNkrR+SudZzfvoYI2w2/hV58TJZxSv8rnHSX4GTwFUd1vmCf8icie/mE7te4GgoKpNDVuDDDeFKYXRQ6GDU+w1HrC47rfMVRTWGG8XOE2UdhZ7SgMO5T/JiTMosIEfuczA3fkvLJB2R/sZibq5fTrKVAif4GCqw2kWy/ltAdywg6sY4Tx1exdfeXbDuyBss9a3Bw1+aYizJHjojjdGgTJ3atwkL+37GU+m9YS/x/WIv9B1Zib2Ml2NAS72Eu/g/RsZB4D0vJ9zHd9HeMNryNidi7mIj9nS2bhJnGv6Mi/t/ZarqIbfaLOeD4NVeuWRGbvZuEjEPYmn7HNuUvcNddSVWgE89S45iNjWHUL5BHLl48D49h/GwEzYf2MR98gte+O5g6ocBL3w38EijOy9NrmHP5jimHL3nl9D2Tu79gbvfXcGQ9L3avYMhrAzNR3/P64kdw8T24sgxSv4MbnzKX/9+YzPtXprI+ZTblC35M/xIKv+F17sdQ9hVULOdZ5rfU+n1E1pFF5B5dS9ZRSRIdNxIUpUxyyS4uXtYnxE2S2DQLcsv3cyPFinJ/dVrclAl1Xk92oiX1WfsoOmdMVaAJVacNyT+mQvSuDVTH7eRu8Snykw9zLsQe9zAbInKcyLnpQ0tuAAMxp3kR7s1chA9j0f6MJAXzKuc8r3LCeZEVzIucANrDti8Ao48Rjd4G1J/Wo9ZDR6QoCqAoWNICJAodjEKtjlCvI8wwCna0UK1zS7Cw/Y2p99anzlufvMPS3HCQEyWlhflFQXW8LUpdW9AVasW9CEvaz2/l8fk9CJb0SG8xj8fu8WSsk7GRHh6PdYmuh5518vRZD6NjfYxM9jMw2Sd6bWBkARhTz3jia2tIoK02/tYaImh0NZTFRV9GdJwFlVFPWnTtpL2Zo2pKHNVQwUFLEQfNzRxXWY+78lo8FVbhrrgSF9U1OKqvxkldEndNRUJMtYjfZUK0lRrn9MQJ1xXnoqEsEdrSpNtv4d4lX5oKz0ClDwMxp0hzcCRgqwNZe3dT47idR+e8mLp8jl8unGbc7wQtx+yoPrSFuj06tFqr0myqQpGpKinmqqRbqFBtrkKtlQLlNnJcN95MlqE8iXqKXDFUJ2mnBT5blNiutIxDZmIkudty//AOSswNyNHRIFNNlWw1dfLV1ajU16LFRIc2Cx26LDXp26HBwFFNJn0NGfHVYNBLjSE3HR456tK5X5duRxP6PKwY8rFj5swBxgIOM3D6CBPBnkyFBfHsfBgDycm0FVTS/fApDwchqniIM0WPuFAxTFrtGMU1o2SXdpJXeo+Cq4Xcdo5lyiiIx5ouDBm5MGR8lCf6W+lSV2NQX4lnxrKMG4kzbriJScMNTJkt5/m2b+GwIkOC0pnqzk+tqXAviR+a/Bir2EZvohjPLq7iSdQWUmy+xWvzX/CV+xhv+S85KbGE4xJL8VBdR4X/UR5nRjASd4IXcft5eXErM77K/HxGgZdBG5kMXsHLVBnmS9QZrVRnKteIl/4WdNtKMmCxmXETWaYN5UXA2K8qTbfQwWigRpOGLG2qUjxUF6NVcx331FfwQOk7epQ20aumRruBNU9dIxgIyWA45DqDfvlMnCtnKLCQkbMl9Pvn0+VzjQceSdxxjaH19BXafBLoD8yl2/caHd6ZdPpl0hWYSU9wOp2BcXQEXqQrOJKuoHN0BUTReS6Au+cPUH3ekKoLeuR4C+qhLGF7pIk8IU2E1ybC3FcQcfJ7knylSfFWINZVnhhXJUIcNhPlqMDlgzIk7pYi84ACV/bJE2q7kUsHFcjwMqYiZi9NKY40JB2hOm4ft1IdyA42oVxHil4TTe7oSFEq+zUVsl9SJ72UVsXVPFDeyG0lCW5rKdJko01f6DHaogOpvnKJmqxcOhuamO99wFhDJvcSHagL06fojBrFlWHUF4dRE3ucxrOW9ETq0XdFjQdppnTUBTM03k7n9C88GH/N/fFX3Hn2klujr2l8+iOlPdOU90xxb/xnuqZ/oWvyNQ+m5rk9N0PPy58ZGJmlq7iBlsBIBv1DeHQ2jNaraZQX1pFT20bbvbtMvoC+SbjZ2EdRST0tdzpp639G19AEg096mLxfQPOtZvLvDhFR0Y9f/QzujS85Vj3H0bIJjpWNcax0HMfSKRwqRzle14Nf4yhnaqYIrpjF6+Y4nlXjBDePktj+jJrBKe73DjBUV0Rp0HGyD5uQv0udPFs5rhps4OoWCRIsZIg3lyTFSowkazGuWm/kqv1Gso7Lc8NPjcIQDYoiNbkeocLNGC0EYMyLVBOlpDND1N7U6hiTF2VISZw1xXG2FF3Zyo1oa9JCDLnoLi/a+lIQY0XhFSuuXzQlOVCd9LOa5AtW9kVjbkabUhZtTOl5HYojtKiOMaLykgHlF/Qov6hHzWVj6mJNRKda6G9MNqcsWQBGc6qTzKhLMqU63oDqeH2qEnQpjxdKuvVpSNWmOe2PwKizAI2ZuiJoFMCxIVOH+kxdajN1RcEWoVJHBI3/E2CsSVKjJNXwtx7GqT8B49T/JTAK4PhPM43/i/t/mRUkSqHscW7sD2fhXrRaRohUC8upp0aYnH7K1MwoU8I8omA5Tz390/M3r4mgccGeFqWmRb8zKlpVI3zmwhlmanZQNMM4NjvF3MwwHQIw7pIhasdaztuvJnTrOgKtNxBgsRJvk2UIPYyCcugs2NLCthblRRxQWsQxzS9xMRA2wSwAo4veEk5qf85xLaG0e6G4Wwi+CKGXBUt6EXsVP2Gv3McclVuMq/RnBIh/zrnViwj9+n1iVn9BvNgy4mSX46fyJadUPsVB7RN2qb/PdqPFmOt/iLHehxjqfsRO29VcCLXjQsx2LO2/xsxsEa6OEjjaf4e18tuYSf4b5uJ/wVJIRUt9gIX4e1iIvYulmJCU/gALsfcx3fgPjNa/g9H6tzHZ9A6mYn/DROxtjCTfQk/uP7CzXoz9gSXEFmwjLMWK3JuQzIU3AAAgAElEQVSnuHJuB65mcnTGhzOWeIX5xETmrsQzdyGBdic/XoRe5eWZaNp372PWw5E59108dzJidvsGZvat4Lnz98yd/ppp7y955vopEyeXMuWwjKl9y5jc9TXTMV/xMm8xVH4Cle9AzbtQ/y4/177F66r/hNqP+Kl4CRQugeJvoOA7Xma+DzUr+KVMgrvhK8g/8RU5x5aRdXg9qYdkCTy4kYSCfZzJs8EpTI7kFAuKkqzICVKl0E+oV1DgqrsYCef1KM3cTXmMNWU+WqIUc9UZQxJ8VUm7ZM7D664UH9Mj18eG+IRjJGa7U1IfRVVpOLcyghhLi+B1fCQvos8wGx3EXEIIz9PP8To7HG6E82NeEI1ewtyiqWhusdHHQAR4dV76VLgKs4d6NPkJ6WkT0QyicH/Lfwv3Q61FVTpCkEUAxUY/I24FbKHKXYucg1IilVFISwtrDRt8DEUK491gczrPbeV+1FY6oux5fGEf3dEneNp7kyfjdxkc62BsqIuBsQ4GxrsZmejh2WQPz6Z6GJ7q5fFEL33Puhgc7WD8SQspoSfwslcnwFYVXxtFTlvIiI6H2WZcDDdx0kCMk/riOOmK46C5EQeNzRzTksZRU4rDglqnvJbjSms5qbIOZ7UNnFDbiJOWmCgsI1T1eOvIcclGl7AtigToSOCnJU6glhQhGtKc11Ak2caIrGNWDEY4Un/MnjgjfVKs7KnZu5N7B7fz4OBOnnq68DrYhwHXfdw6ZEbdAWOqdulQaaNKnqEsCVqSRGtLk2KiRu4WNZENXWipQoG5KoVmGpRY6lO7dysdAafIOm7PPt217LaXIjJkJ/m+uyneZk2NviVFcnqky6mSqCZLoYESzSZa3N9iQOuWLXTvMGHA0YwRT3P6PfW4d1yJOw7q3Duqy/1Dhtzdr0eXkwlPA2yZCt/FxNm9PPM/yligBxPhkTy9nErvtQpqb9ymsmmEsoevic0d5ez1AQJuPuJc+WNiy/pJqeolp6qNorRSWnyuMGbvR5vJITpNjzBo5U6HmSvTfjFM+gXTbmfGoGhFnwQjput5arOK5/vX89NJdcb8LJlOded5eSSjuf6MF55mOPcgXZf1mEgyozrQjiMyH2D9/b9yaPNHHFNYygGpr9ix7jPsVn3CcaUVZDhbceuMHcNxB5lKc6Q7QJfnkZrMXdzE8NWlvLgjx9MaWUbzlZi5rM6PXno8spenz1yDJ2YGDFubMLLTnO7DWxkK82E4LYGu1DSaDuygVkeVViU5+mUkGZTdSI/SBlrVJWk11KJ1iw0Dtifp3u1H38lLjPllMHA6hUH/LB75ZdLjk06PXzq9AWl0+ibxwPMqD9yTafNMpcMrjQ7vVNq9k+kLzqA7IIHuwDh6g2PpCYqmIySKe+d8aY48TEPMVgrOaXLFWYLII2JEHt1M9CkFrvopE+qyjuATK0jwVyTBU4lLTjJcdlEm6rgCsSdVyHbTosLbkMx9soQYbuCMzirC9dZwxVKCfAcdyrzMqAq25u6lvfQkOtJ4xoY6AymqZFdRJPE1N6W/plTuWypkv6VBcRX31DdxT02cVo3NdJjL0+9oTGeQC335BTysbqW56gF3qxp5XH2T7two6s8f5Gb4DvJKz3O/tYCephyaU7ypi7KiNUGb1msG9DS4MT3ZwOTrlzx9BU8EuJv9hc6pH2mb+InbQmfjwCwPxl7RN4fo9Ez9TO8c3Hv9E51Dj3mYFM/9g3sYOrSdjnMe1KclU3nzNqWFPTx6MsTsS2jvmyAmNofr10poq29jamCO6dHnTI+N01x8jYQrcZTd7udKyxBuLZM43X3Fkbo5HMsmOFkyyvGKUQ5UjbKvepQjlaM41k1wrG4Sl7pJPCtGiaqbIPvOBLWdozwYGKS1vYWGCDcq3bdTdtyMskN6FO1So2C7Cvl2SuTZKJJvo0TBVkVyreS4ZilNstUm0vZJku+hQsEZDW6Ea4iK3Isu6VB0UZusEBVywrXJCtMk/4KQkNYj94KwlcWKwlgrCuOsKbpqQ9ZFEy6dUiRO2CJ2bgvFFy0pjDQhN1Sfa2d1yArTJy/KhIIYS4rP6VLiLUe5nwL1oWo0hanTHK5OY6gqLRFa3DqnSXOoJk3hWjTE6lB/RYv6WG1uJRpwJ9WYuqs61MbrUJOoS1WiNjWp+txK1+ROugZ3MjS5k6HF7QxtWjJ1uHVNl8ZrAiQKtTraVKYJ/YsL3Yzlos0v2qJi78oMAyrS9ChL1aUsTY/KdD1qktUpTjWkTSjuFkYAhdCLqLh7mllBYZzrYWJ6msnpCRGnzcwuMN7s/ASzcxPM/OkIz0SvCa//4Qhc+OtrC4w4zr/MzU8uPBSgcVZ4w5s3ie7HmJ4RzjOmpp+JrkVfPjsuup6YFIDxKZNTo0wJfUCi94wyPfO/P8Lu6JnpBWB8Nj/N7OwwgiUdtE2KKLtVRGxdyRmbNfhZrSPQajU+pt/hYfA1rnpvSrm1v+SQ0kJgxUl76ZsuRqFO50tcdJfgLBy9BUvaQetzjglrAt+kpIWtLvuUPmWvzMc4yH6Ks/RnuIkvxnPjInw3fUao3LdcVF2N7+YlHFL6lF3yH7Fd7kPs5N7HVOodrJU/xEL5AyzUP8ZC4xOCXbWJS9yN11kdDE0/wtb6C1wObcTRbjk2Kv/AbPM7WMp8wBbBmpZ8H4tNf8NK7B/YSH6ExaYPMFn/D4zWvoPh2rfYsvFtzMTfwUx84aeu5L9jrPcuVrs/J+7mLs7Gm5Jf6ELlNV+8zdV5GBXJZFw887EJTMUkMns5g5HAGGYDYvgl4AKPt+9m2nEPU45bGdyqzITuWgYMPmdg24e8DvyO15HLGfX/gvmza5nyXM30yTXMnljBy6yP+KX2fbjzHrT9jZ8e/jsv7vwrL5v/nReVf4XKRVD2JTNp70LRcl5c+YofEj7m5+vf0R+3gusnvyf/xAayHL8n/dA64g7LEeKtRXq1M16pppxNM+V6jj1ZPorcPC5JpZs86R6b8Q/YxI3s3RQn7aAgWI9qTzV6Y2wpOKdDXLgWxdePUHrOjppt2hQ7b6WqMISGygs8aEykuzqRJwWxzGTH8jL5Ii+vnONlzBlexJ5hOj6A6QQ/5tP8GLh0hAYPoUpnCwIsCnOGgq1c7aFLhasWNZ56NPpu4U6wBVXuOqL720Hm3A8VOhfNqHTToc7LQKQw3g4yFXUvXtsnjhB8KTquSJUAjL6GCK8JwNgeupXWKFvao+x5FCUA48k/AWMng2PtDIx1MTTezehkF6OTHQxMdNA/3k3vsy6GxroYH2gmJcwBr22K+Nsp4rtVDh8bafzsZPC1lcbbZjPuZhKc2iKBi7EUzgaSnNAWFwHhcc1NOKhu4KjKeo4ob8BBdRPH1MQ5pibBMTVJnDTEcdHchIfGJiItVAk2kOa01ibcNDfhri6On+pmzirJcFEImuirUr1/GwXWW0jVUibPQJtqawvu7txBi60t97fvoP/QYR4cMKNpty5N+w2p37+FInttko2ELS1iRKmKk6CvQqy2IrEa0qToyXHNUInrxmpUWOjTenAHY2G+PIj05ISVLLv3KuIbuZNzZ23J2buVKh0r6lWsyFLUIlZ1MwXGKjSZ6XHLwJhbW+y5u+8QHW4n6PQ9zj2//dR57aHW5xD1Psdp9D5JlfN+mtwO0Bl0mIHwowyGHGcw2J2n4WGMxWXyMDafmvRaCks7yL87TkrLFBHJTwjMH+B0US/exd2EFnRzPr+Lq4UdZGU2Uh6eQduJMO6Y2dBjbMlT80O0GhxhNuY61D/gad51Wk6fYtTrGH37THm8Q4nJA7L87GPGfKA1M5G7GYzcReNpYx6EbqXZz5gadw1Gkx1ojPVlv+pydJf9O7vkhCUD32G/aQnmKxZhseITDL95C2e91eQcN6bax55ib2vS9kgxEqnHaKw4QzdWM9GvRkeZIn1XNBkLNeNZgDVdTtvodDjOoFsg02cvMBkVzsOoYIbrKnncM8TDvhkGWhpoORdC0879dBtYMKSuzpCOPP160jzU3CwqLO/XMKPN/AjdDiGMescz5JXAE99U+nzT6PZJo8cvjR7/NB54xNF8/CK3nK7Q6pZIu1cKHd7CSaY/OJPewBR6g5LpP5NKX3ASD8IiuR3hTVOUA41XtpPqI8cl5w1EndjEFTcF4jyUSQvQ5pyzOAEn1nLVX4U4D0UuOskQ56ZKrKsqSZ5aVIbbUOZrxBXr9YQpriJGaQ2JSmtIUVpFpuZarhlvIMtSjLJ9Stx1NuS+kyFlqqvI2/A5GWs+IU98CcUKyylVXEGV8moa1dZzS3k9t5XW06a7jmeHtRkOdmOitJ7W8jYqbt6nsqiB1rIyHtfcpL/0GneuJ1BcVcj99vv0drVxr6aAxryzNGcfobX4OI9bLzE93srsq58Yfw0jP8DwCxiY+4XHc7/QPfGK7snX9Ez/zKM3wPh4GgamoeOnH+npuUN7hA/ddoY83bOFlnBnCjMTqahqo+rmAOPPf2B6dp62Ww/Iv5JBW3ET3ZW3edLcxkz/sCggU5adTYiXHzdK6shqG+H07ae4t73iRNMcTqWjnCoe4kTlCPtrRthX+xSHymc4Nj7DoWGIU/WDnK0eIK1ygNqKbjqqmukpyaEhzpcKFyuqnEwoP2pA6UFtyg5oUbZHg5LtahTbqlCyVY1SG3WKhf84WiiQYy1Nsv0mUSdjvr8qN8K0yI/QoCBKm4JILbJD1EVBl5xwXdEcYkqwOvH+yqLOxeKrNty8akPRVWvyos2I91An2UOD/GBDyiLNKQwxoOicAddD9cgM1ibzrC75UeYU+KlS6iJO7WkZWoIUaQ1R5n6IErcDZGgNUuCWtwxNnjLc8pOj9YIC9y4qci9amYcJWrSn6FF/SYn6K6o0JWjRmKRNc6oe9zM1eZChTmuGOvcyNLibocWdazrcyhKAUY+aTF3K039dDygAoz7lKXqUpehSnqpPRYYR5emGlKYZUJJuSFm6vggYb/4JGGeeP2N+doZ5geGe9zE9M8vU9ISI0/7IdCIAFADx/3cW+O+PDPjHa9HKwdk3wPg7NP75g4QPWYBG4efvXzwhgsvJP8Hi/xUwzgwxO7NQ3C0CxrkR2mszCLCTIGLrCsJslhNktQofy7UEWa8WhV4WgHEpwp5od8NlImDcJ/8RJ3SW4myw0MO4sOVFgMYvcdb7StTDKMDicZ0vcdT+isMaX7Bf/XN2qX7GdvmP2Se3iCOyi3GS+QxXuSW4yy4hQH05EUabcFP4kv1Ki9kp/xHb5D5gq7QQUPkr29UWY6++GEvlDzDY/BZbtT4lLHQL8Sm78A3QQEvzL+yw/RJ3Rwmc967HQuldTARoFCp0xP+Gudg7WEn+A5vNAjC+j9Gav6G36q8YrPkrW4RZRrFfz9sYSP8VdcV/w3Lbp1y9vpOz0UZcvmhHZ/klWq+EUuHswkx8CtNXEpmMTuR5TAYvwhKYPX2On9wDmNm7h4ntW5jZpcuohRQjhqt4tOUznu39HC5Iw4VNzPp/z4zPal74buK5+zp+9F7Hz4Wf8lPde3D3Peh6Hzre4sfW/2Sm6v9ltvjfmc19h5+uf8rk1Y+Zj1nGXPD3vL70Nc8zVlEX+Dk5TivJd1hH5uGlxB/8nrAjYqSn7uVqyRFSSw9xI3c3mcHqC7UJp6S56S5LirskMVd1qCw5wo2LplSd1afKS5W6aFMu+8lxI2ErNfF7KHAyoNBOnXvBjgyVxDFRn8l4XSZjpSmMZV3hh/TLzF8O5UXMGeZjApmM9mHgvAuT8d50hx2k6bQZTV7GNHkbijaxVHtoIYRUSp2FtX66VLnr0uhrzN0zlr8BpACPraE2NPgYiSCy2d9EFHgRoFDY8pK1X4LrR2UpfbPpRVAeW0OtaA2xoi1kK/fOb6XtD8A40lPEk7E7DI11MD68AIzCPOPAsy5GxjsYGW/jyVg7fWNd9D3rZni8m4nBW6RFHMNnhzIB25Twt1PA316eoB0KBO9UJGiHIsE7VQneoY6/rSoeZvKc0hdmGTfipLmJE1riHFMXEx1HNTEc1cRx0pDCUQSNmzipvpFTahsINVHET1cSd40NeOiI46ElKQLGMDUFolWVSNRQJkNPiwwdDTK01MnQUCVPR4tb2+xosd9KtekWKgz1qbXRocpGg6ptutTvN6Ns9xYSDYWtLBJEqEhySUuRSFVZLqpKckVDgsuqYqTrKlJsrk/zHjseB3gwmxtPnOdu3N0s8T6/h4DobQRZqXDd0IQy1S3kKeuQoChDoZ46NVsMuWVpz63tR2k6fYHG0AQaLyRSfzWZ6qQsqtKKKEst5WZiMbkx18i5mERJZDS3Ii7QGhVLa1QiD4R6lISbZISmkhhbSHpJK9c7xkm5P05AZh8+N5/gdbMX37xOwtK7iUjrJyLnERdyOklMaaLkUild+xwYUFdnRlufER0jOk54MN/Wy9D8j7SPzTHV2s2rpGxGHPbweLsMr1xN+MHNhOEj6gw5adPhoEqh9QquGnzKJYNFolnZ/sJ4soMcsJH6DAuxj9gu/w36Kz5BY+mHqC75B8pL3kLru7dxVVmHp9JaXFWXc+2wKg+DVRlOVeBRsTRDXVvorrKjL24fE1d9mC+4zHhWOrO5lVDaBo39TGff5FZ0LE9q7/Kg8TGtbT/QNj5O7+BjBpubaQ4I4I6tDU8MNBnXVGBISZpHetp0mVvy5KgPI6ev8tQ3mUGfFB77pdPtvaAgdvum0eufRqd3IvddY2lxjqPVPYk2r1Q6fdPo8k+jNzCd7sBkegKT6A1Opjc4kdawMO5e8ObWxaPUxdiS4CFJrIcEl92luOqlxGU3ea6eViLcRZIIYX4xWItkH1USvVVID9YlOUiXlCB9CkOtiD+qRJjuclJl13BDYSOVyuLUKotRo7yBEuXVFKqs4KbqckpVl1OmuIwy2WUUSS4lb+Pn5G78nBL57ylTWEGlwkpqFVdRL7+KRtmV3FH7nk4bCZ6f9+J5STndZbe5XfmQ2/XttDa20nn3Pr0P2+ls66WqeZi6u+O0PJigrXOUx7299D2o50lnI4OPOnk0NEXnCHSPvaZ38gcRLD59CaM/wuM56Jn8ke6pn3n8HDonf6J99DX9o68YHBlipPgag+6HGbTSo8NSj7yT+7memUb57W5udc0y9+o5j7rbKIuN5+GlZH4qbeJxTR0dDfXcLimhNa+IlOBzONjt4NLFOFoGZrnaOk5E6xwBzdO4V4zgWjKEU/lTDpaNcbhiGOeqLvzqe4ho7CJWNBPZQFJ0JnnBEZS7n+COsz3tTobUnzSnysmUsiP6lB7SpsZBmMfVoWynOiV2qpTaqlFspUqJpTLF1koU2imQZidG+uHN5HmrUBCqyfVwLQrO61AYpUt+hA65EYZkhuiQF2FEWqAGF10kRTu/S2KsKI+z/e1c89Ml21eH6wE6lIYYcN1PjTwfZQqDhJW06mQHaHAj1IAcFymKndZTd1qKu4FytJ6R5/4ZOe4HyfIgSJZmTwka3MRp8ZakI3wzXefl6LqoQPdlFTqvqNIQKsGtKDla49S4H6/BgyQtOjM06UhX50GqKq2pqtxN0+BOpjYtgsKYKXQwvtkRLdolrUNVmh4VqXoiaCxP1aMi3UAEjGXphpSkGVCaqkdNigbFaYa03YljTtjxLOyRFoBxboYXcxM8/+ERc8+fMzM79UYE/FVZ/KMg+EfWW4DFBXFwQSAURELh/ndoXHiPSGEUgPHP53cC/SN5vvniNwrjH5VFwaJe+ML/vbooKJCzImAcYmJ+krHn08y9AUZ/W3HCbZZzzup7Ai1X4m2+Gj/z5Xht+VakMLobfC2yngVgdFD7jL1yH3BYZTEn9b/F3fhbUZLaVX/pQg+jzpc46QgdjML5SgSMRzS/ZK/GF9irfYqd0idsU/yEXQqL2Cu/iIMKn7JH6kOOKn3BSY1vOa6+lN2Kn4iA0V72fdF2FtNNf8Fe4UN2qC7GXuljtip8gJn03zDTep+ws/rk5h4hMFgDXf23sbdbgqeLDMd3r8FE7m0sZN7BXOItLEVbXt7DSkqwo99Ff9VfRSXcppvepKcl/46l1N+wkHoXI+m3UJX5V0zM3ic6wYLwCCN8nFS4mxHEaMZVXmdk8yolh/n4a0xfTGY+Ip5Jr3PMu/oxc+gwOO5lzk6TWRtpBgy/44H2Yp5u/5aZo9/x0mMlPwesZ95zNa98xPjBayOzbishdBOzWe8yX/5XuPcBdHzAL/ff4lXzfzBf+W/8VPkeFH8G+V8yfXkpk8Gr+NlXil/C1zESs5IS7y9JObKC/IPryHX8jvOHvsLbaT1F9ae50eBGYdZeCs/qU+urRaaLFFmeMuT4ypPgI03eDXvyUyy5HqJFmZ8aBV4KXPSR4kaGLfUZ++iMPkDlAX0GL7gxGhvM84w4pjPieH0zk9fX03iZFscPVyJ5FR3Ci0sBTF8S5hg9Gb3szsOgvdzysqHJy5xaDwPR7GKNh46oAqf8lAbFzqoiYBSgUQBDARIrXLWpPW3AnTOW3D1rJVIbK9y0afLfQkuQKU1+RtxwlH+TkFai0k2Tak8dUeXOrxZ2u9D7GGVLx4VtPLl4gL7LLgx1F/BYAMbxTiZGuhgcX7CkB8e6RcD4dKxN9EwIvfSP9TA81sXYQDNp4Y4ihdHXThEfWzl87eUI2CFP8G4lzuxRIWinMkE7VAnYpo6PjQrOehIc19zISR0JnHUl36iMgtK4AQEahT7HY+oSC/fK63FWXk+woTw+OpK4qC3Y1m5CPY+KFBGaKlxRVydJSYUEBWWSFJVJV1UlQ02VHE11bm234/YOO0qN9SjU0aDIUJUyCy0qbA2o3GVOxQEbrhqpEq4mzTlVGcI0FAhRkSNMWZILKmLEqEuRZaLNDTN9iiy28NDtJJTdoCXtAmd89+MetgfPrL24H1Ij3lKPG9r65Cupk6OsQpGWNhXGltw74EzRNkcKva5SfL6Q4tgy8uIrSU1qIiG1jbjMfmJznhCT203ktdtEpDdwOesWCdl3uZb/kJzc++Rm3SMjqY70pFqS4yu5nn+X65V9uOV143SjA7cbnQRm93Ah+Qnnk0cJyB7Hs2AU78LHROZ2Un6hiI5dvkypbgOdrVTt3Mu90goeDc7QefMh7W6RdO86QJ+tMY/sNRjZpsYze3nm9yoxt1+O6cOydO7ZQKXt9yQbLcZP6W8c1d2AxebP0Fv/DqrL/zuaa95CddV7KH73PnLfvofSyg+Q+/6vmK3+f/DQeZ9sdwXqzqnxJF2T0VIlJh6oM9JnzMS9vTwvPMF8lCNPHGxo3WnLY0dXfjkbA9EpDB88xNDBA4y5ePLUIxziK5i7Uc90UytjD1p59egh3K1k8ORB+gx06FHTpN3EhmGvYIb9Yxn2S2PAL52BgCweB+XS559Nt28mvf6Z9Pln0OOTTKdXIu3e6XT4LBwRMPql0uWfSndAMt2BSQvQeCaJ3isXaYv1pTnmMKWRpiR5byYlQJ44Lxli3GS46LKZK+6yhDtLcuG0Ild9lEn0VSIzRJP8aBPyrlgQ46dJgo8hyacMibGU5pr0csoUNlAnt4Fm2Q3cVthIk+J66hXXUK+wiiaFlaI5xXqFlZTLCND4FQUSS7ghvoRy+e+oUVpJneJKGhRW0Si3kmblb2nSXkaJsSzP4i7xKLuA1us1NN1s4l5LN/fah2nunuDOwM/U3IXqB1DZ8RN1fa9pfvSCtsHXdA/9QtcgPBiCe8/gwdOXtI1M0zE6JzptT+e483iCu0+muD8yT+vwPG1jr+mf/oWh4SlGSgoY9jzM5DY9Ji21yZeVxFdLm8TzFylrucftwWFeTQ+TER3CpV3baHVwZtQjgIdZV+loLKK/toyOq+mE7TmCvYEJXl7BtHZPUNf9A9mtc8TcmiCwdhjXsgFOlD7jROks7uUvCSqbJaWgi4SAcOJ2mpO3S4OywxoUOmhR4WFFvf8eqjy20+ixjWonMyqPGdPgbMZDb1uanYyo3KtBsZ0ypbYqFNuoUmKhRLm1IkVbZbm+S5bCEyoUemtQHKpLUYQu14JVRCc3TEcUiMwO1acg0oS8UAMS3BW44LCJnABtSsJNqDhvQcNlO0rOGlLgq8n108qU+qlS4qNIkYcspT6KVAapU3NWh4pgLQqcxahy2UiLrzQPz8jz8KwAipt5GCTFgwAJWjw3cMtjEw/8JBk6v5mRCzIMXZDhyQUZeiMkaQ1eT1u4JN3RCnTFKNAZo0B/qga9aep0parRnqrO/TQN7r2xpoU+xdpUTapTNESdjFWp2tSkC+sCdahI1RFZ0eWCHZ2uL1IYS1MNKE3RpVYEjEa037nKvACMz8cWgFHYmDc/wfOXj5l/8YJZwbmdmxCxnfBzwWL+1UH+r4FREP0Et1hgO+H8ERoFePwNGOefT/H7WQDIf4bGBdoUfkn4kAUL+lcb+lcaFej0/xQYh5mbFdYDCsA4w/z8UzrqMvgVGMOs/wCMZstFm148DL/BVfcrnHWW4GH0Hcc1l7Bf4SMOKS8SAeNCSlrYJS0EX5biov81J3SXclz7K45pf8VRYZ+0AIzqn2Ovuphtqp+yTXkR2xQ+EamNe5Q+ZYfsR+xV/oz9qkLX4+dsl/+QHQofYS/3AdaSf8N841/ZofAxu5Q+ET23kngHG6m/Yyr3NvZbPuVsgBaZ2fsJPW+AzY4vsNu+hFPHxHG0/x5rpXcwlfwPzDe/jYUICP+Bqfi7GKx9S2RJC8AopKdNN72NqdjbmEq8g4HkX9CS/jf0td7mYpQJl8MtSAy04VHOeZ5fS2Ek5Dx9vhFMRCTy8kIacwEXeO59hhlnZ6aO7WFwuwaDW8UZ3bqWTsPPeGD6KXjL88tpccYdvuLp4SU8P7WOX/ykmT61kolTX/M88Dtmst7jl4ZFcPsTfm5+l1f1f+GVML9Y8S4vbwjA+C3kLmP+8jJ+PC8BQQpwUYrhmDUU+y0j1XEDRQ5AsakAACAASURBVEclSD64lBDHb7gYt4W0JleKC45SfM6EGk9NGk6pUHRCigwvaeICZUm4qEnNzb1cO6tCqWBB+MmTEShPUaYNNxKtaIrbQVfYHnoD9jN02ZOxuLP8lJ4AeRlMxkczlxDDq/hLvLwQysvIQF5EeTN7yZOpWA9mU325H7iTxtMW1LoZUe2mL7KVhZnFEmdVESyWnBLW+mmKoLDe24iWQHOqPYR5RcFethDZ0YJFXeaiQb23gWjDi2BlC/OLwhGURmGeUQjB3DljLir1vhNkxsOzNiKFUbCkBWDsvezCYNcCMA6PdzI50i2Cw8HxboYEYBxrZ+QNMD6Z6GFgsp+n4z1MDDSTHubIaTt5fOzk8LaVwddeBr9tMgTuksd/uwCPSgTvUidwhzo+W1VwM9qMs644LnoCMAoK40Yc1TaKVMbjGhKi0u9j6uI4CM+EmUaV9fjpy+CpJc5J1XU4qa3nlKYEXqqbOaeuxBV1TZLk1EiUUyNZQTgqpCipkKKsRLmlKbf37qDS2oQsTUWuqcuTraNCvqkueZZG5NqZEaWlRJCiNP4K0vgryhKgJMc5VWkuakhxSVOGVGMtKnfZce+4A0OhZ6GkkP6CDFKifPA5f5iDmbacubSdc3u0iNdVJlNWjptKmpRrGFNruZu7Tv4UHfHimkMAJUHxVEXnUXjlJlkJDSSltHMl8zFR2U84l9tFUO4dPHIfcOrGAG75/fhc7+NMfi/nczuJSb9Hdk47NzJbuZHURHpiM675/Zwo7MW1oAe/rB7Opw0SnjmB1/UpTpaM41I2RGBhL9HX+8m62kDeqUjavIJp9venITScMo8Abjt5cd/GhsdbtXliqcYjM12GLDUYtZNncrcUL51kmXESY8RJjLbDa2ncv4YUsyXsVHqfffqLOecsS2HSDjJibHDYuQ5znS/QV/4YJfH/xEx3EWePL6Yqdh11cRu5kyjBULESrzsMYcScnprNtFxaQ7u3OP37xBmxEKPfTIZ+aw0eb9VhyEaDEdPNjBhtYlhfgglzLSYsTMBmLxP7DtPn7Upf7FnGkyK4vc2SVl1j+ox3M3osguHQfAaCchj0y+SxXyb9vtfo8bkmCrx0+2XRL8wz+mfy2D+dR/4ZdAVk0eGbSbtvGu2+qXT6p9Lhn0KXkJIOTKIrMJG+kGQeJ16iLc6Lxkv7yA5QJ8lnMznhmqQEqRDjIcNlD1mi3aQIPynJZSER6ybcS3LJU4LLgXKkRRty5YwuWeF2ZPnaEbtdlXjFb8gW1ETl1VQqr6NCYQ2liqsoE+5VVlGjuIJamW+plfueWvnlIjisUVxJhewyquS+p1puOTVy39OgsJIG+ZU0KX1Ho9r3VGiJUWSizV0Pd3rikujOK+F+2S0e3h/ibt8ctZ3zFDdMUtkxR9XQPKUjMxQPzojKum+PwL2ncH/iF1pnX9Ex+ZyuZ/P0jL+gd/IlfdM/cX9ohjtPJnk4+oIOIRAzOEtL9wDtDXXcdjnI9A4tfrRT4ImFHNd0FAjW1icvKISWguvUFWTwIDEaF0t1zhgqUWthSoeFBZkn7Cm77MejnBSep+WT5O5NUHAUYYlFJOa3knKjVxTwSrg7w9nmpzhXPcK5bJTTlS852/QzsW2zZBTUE3/KmaIj1pTvUaXWUYMWLwvu+26jy3Mnj933cst9O5VO5tScNKPZ3YImF2OqDmtQvEOBQls5yrapUrJVlVJLBcot5bhpLU2uvSQFRxW56alByRk9isMMyD+rRZqvAqm+StyIMKMwwpzCc6bkB+mT6qpEnIMUCQ5S5Lgqc9Nbm5aorTQK8BigSZm3MtU+ilR7yVLvI0+TvyItQWrUeCtQ5iZNhbMYje5i3POT5mGgNA8CJbjnu557Pmu5572OFvfVtHptoCdYkqfnxXl2QZKR8+IMRorRF7aR9uDVdIZtpPeClKhrs/uCFH1xCvQlqtCbrEZnihoPUtS4L5pr1KIpVZP6ZHXqktSpSVGnOk2Dmgxt0e7oyjQtEThWiuYXdShJ0aVEsKpT9USQWZJuTPvdeObnx5n+FRiFjXm/Kozzz5mbnxHB4vxzgecEQPyfKYz/LAQK0CjAojByKFz/7i7/EzBO/gaMv1vUC1/wKyQuKIgL84wL9vOCXb1AoQtA+V8Co5Cinh1lZlb4cgEuBYVxmNnZIcbnJ0TAODf/lM76TNEMY4TNcpElHSxY0ZZr8TdfsTDDaPgNLtpLOKH9BZ7G33NSZykHlRZxWOXTN8AoBGO+xVX/a07pfc0p/W9x0lkqKu121PoKB62vOaLxFXtVPmOH4iJ2Ki8W/dyu8Anb5D9mp9LC/S6lxexV/ZxdyovZrvAROxQ/Ypv8hyKF0XzDX9il8BF7hN+X/QB7yXexl3oXG9m/YyL/FnbGizkTrEV8qj1ewSqY237CdvsvcDuygWO232Kp8Bam0n/BXEaAx3cwlfg7hhveFoVehPS0CBiFOUYxITX9DsaSb2Mg+1f0lP7ChSBDsi/twsd2MzdO7WIs+iLzUXFMhyUw7H2BV2fieOEZwuCBIzw7vp+RE1sZcNLh6UklRo9J0L/7O/r3fsf48VVMHF/G9MllTJ1YxnPXdcy6rmXSdTlj7ksZ9/mMmfSPoHoJP1Z8zFzRW8wX/ZUXhe/w8vp7cOMLKFrDq8SlTJ3/nMngpfwcLA7xUkxd28x1r6UkO2wk/4gUcYeXEeq5kdSSQyTedqHgvAWVrho0OKvQclqTCkcpUjwkiQpXIKdoOxXxllSEalIYrEicjxjXE4yozrKnJtaapjBrOsP38izOnUfRp3gWf5YfMuOhOIeplMtMXb3A8ysRvIgMYj7Ek7lwN+aj3ZmOdWUy2Z3+C4dp8DSj0kWfajcDqj30RfB3U9gD7axEiasq5W+AccFyFmYYdUUAKdwLR5hxLD+l+dsMowCMgh0tAOOCHa1Fo6+RqND7XoiwPtD8DTDa0B4lKIwHRcA4/MaS/g0Yx9oZHOtiWLCkR9sYefZQFIgZmOhlcKKfkWddTL4BRp/tiiIr2nurNL520vhvkyZwhyzBuxQI2K4gsquDtqtxZocWXmZyuBlK4mogKQLG45ob3ljU4qLaHUdVYbZRCMeIcVxLAifVjfjoy+CqIVjUGziuvoGT6hJ4qGwWAV6kgjJXpdWIl1MnUUGDeAXhH2AVrioqkL/FgJZDu6nZvZVEdVkSlGS5qiRHvIYK8XqaxBnqEKwki4+cNKflpPGSk8VXSYFgxc2cV9/MZT0lEoy0KN5hy53jx+j08uaH7CyGb2RRnRpN2KWT7L22Ff+03VwItCLOTo0MJRkqlbUpVzGmzHgntUe9yD96mtx9zpQ4B1AXEktNTC4FcRWkJdwhNrWL89f6CMnrIOjGPbzzuzid/wyPvGHcc5/gmdeHf14PoXmdROd1kJDTRkrGPeIzHnAqrZ9D6e0cz+3E63ofkTeeEnJ9DPfCEU4WP8GrtI+LRZ3EJtYS7ZdA9BFv0ncf4Yb9Thptd9BttYMBQ2tGt5jzyFiHYXNjRreY8sREnf6t0jx1lOFliCovIhQZD9pMn+sG2hzW0nRoLcneUnSU76WjdjeNJRbczDMg/rKy6O/mTOBmvD3XEndZnaJMKWquraQ5YxVdN8R43qbLy159xltUuBX9DWV7P6DF7Ev6DVYxqreJx/qSdBlK024kTbexFD06qxnSXcWI9hqGNNczri8H2io836LNsP0Wnhy158khex6ZmzJkaMWA8X6mnGIYCShgMDCPAb8M+nzS6fXJpNcvm74AQWXMoc8vS/S83zuNXiHk4ptBm086bT4LwNjhtwCMnQFJog0wXUGJ9JxJpOvKOe7GuFAVsY0E182k+MmSE6FF5jltYjzlSAlSJzVYlShXGS55qhLlIk2UszhR7mLEBMqRGm1Ewjkj8iK2UR5+iHsRx0jfsopE5S/JVl5GmcY6ytXWU6y6liKVVRQrr6BC8Xuq5ARg/I5GpVU0q6yhWXk1DQorqJdfTrX0t9TILKNJaRUNigIwruKOxkZuaYhTrbGZahMdOl2dGbgcR19eCW1Vd7l9q4fqW/3U3RultneUyqfPKJ4Yo3h8hsrRn2kYhtZx6H7xI12vJnn84iVPZn/kyezPDAuzjD9A/8zP9Ez9SOfEa9rHXvJg9AfutHfTXpRBxwFzXtnK8txWjIfbNnPZWIYzGmpk79lD7SlHql32ULN/B0fkv8dJ9hty9ORoNdUhdqsqF7frUnbsEI98QwlzPILfpXT8r90mLKtD9LcSWfCYc9VD+DQM4FTdi3PFMN4Vc5xtesHFtmFSC8pI83al/OQ22ny20xq8nZaQ/dwPPc5QhA8vLoTyNMaH/vMnRS5Po6sZ+TtlKNotS8F2aQrtZCm2VxLNMpZbK1BpLUeZrRy5NuJk75Ti+nElbniocTNQh4rILdw4o0WalyLXzxhTft6agiAjck9rkeOqSt4pFbKOyZJ3XI4bTgrU+ujSfFaPhkB16n2VaPSRo8lLmju+crT6K3A/QIk6VwnKnTbS4CbBHW8pWn038zBAigf+G2n1XcMDv7Xc91nDXc+VdAZs4knYZoYi1zMUuYGBiHU8Cl9L59mVtAWvoDNsLT1Rm+iOEqM7SpzeS5vpi5WnJ16RtgRF7icq05qqzp00TW6latCYrE59ojq1KWrUZqhTn6lFTbom1elaVGdoU3vNQBR0KU3REdnRgk0tqJIiYLxzVWRJ/xkY5188YnZu/jdg/NU9/l0A/KO6+Pu1wHm/jiAuWNK/CoG/g+a/LNDngqIoXAsq4wIw/m5F/w6Mv4ZfFqhz4Qv+/L7/WmEUQHFWlMRegEYRMM4MMT4nAOOCJS0A45kd0qIZRsGWFoVerNfjJyiMJstElrQAjEJS2sNoGS5634hg8aDSJzgJ1TrCikCDbzkl7JbW+waX34BRUBi/5pjOtxzRXMoB5c/Zq7BYdPYoCH2Oi9mp8Ak7FRchwOJupcXsU/mcvcqfioBRgEV7ufexEhTGDX9hu+wH7BEAU+YDtm9+T3TsRTuh38ZA5i9YGHxI8BktLsVZ4Owugb7+X9i/fSnuh9fjsPUbLBXfwUzubcxl/4aR2FsYbnwLg3VvYSb2D8zF3sVs0ztYiP9NlJi2kP4HxtJvYaL4NmGnNCi8sJ/zgoKkIUW9gyPPI2L56UIGr0OS+MXvEi9PejPndIye/eY8djOn3U2Dqt3f0emyiaeeUkw4i/HsxAp+ChJjxmMZz71XMO+9hlnvtUx6r2DKfxlTQV8yHb8ISlZA5Qpe5HzID7kf8mPuJ7zMWATXV0DWWuYuLWUm6jPmL37NTOQ6XmVJMnxNjFyPJSQcXE/qESmC933JxUgNchtcianYT+5JRZqOq3DbTYOmAG3qTspy2WU9MQm6FNQdpDBAg+oAZdJ9xMm+qktFwXaqL5tyN8JSpPg9TnSiP/EUXZEOTKSfY74omdcVmQymRDISF8pUzFnmI/2YCXbhxXk3nse4MhPnwsDlwzR6mVHjZkSthzHlLjpUuOpS6qLJ/2DuPYOqTNC13e/Pmdqz98ycme6ePNPT08nQBnJegcVai0UGSaJEc44gOeckCOasbQJEFDEAIknEAJJzTiImFNC243XqfW2nZ+8zZ59d58/5fjz1UmsJFFYpV933c99PSZgl10OVlEVpqIi0FSFRCLcIlvTNMBsREgWVUVAdBVisjLQTIVJQEoVy7nwh8LLFDMHWFi68CDa1cAGmNdvn7Q7jLl+a9vvSdXAlo4e3iJb0RH+pmJIWdhifPRRS0h2MTHTx8FEX44/aGZ9oZfRxB8NPehh+3MvIWNuPwOhP8ioVaSsUJPqYkexnRuoKCWkrpW+fK+Skr1Syc6WG9BVWJHlaEOMmESdikSnBdgaE2BmKFnWQzT8pjnYmhDhK2GGpR6yDGRE2hoRYC2qkHoEaI2I0MpJV5mQrVBySWHLQTMVhmZojCjWHFEr2mJly1NKCq35LuLZ8KQfVZhyUSzmkMGe/UsE+jZrd1pYkyKXEyqVESSVESqTEKRTsVJmz38qcQ/YqjjhoyPNwpWz1au4HBPH02HGGc09z7/Qhzn6ZyMpj7sScX83R02spSvXjqoeGKrUNVZrF3HRZxe1t0ZQFxXFp+RZubI2gKjaTe4fyuHG0mAtf3uPEuQ72nO8l7VIXiVdaSSvsYdf5UXbmD5N0cYiEywPEX+kj8Wovadd7xWBLVlEn2YV9JOY8YtOpdtafayTsWjdZFeNkVjwioWKEuBtd7LrSwKXCBs75R5Pn5kehgzc3XZZx13cFXb6+jLm4MWPjyksHH/rd1tDvupzHTq50OSroW69kLFnD6zw3vipy5uU5KyYPqniUaEZXiDY9Vxfxunc9Xbetqb6uT3GRFl+e+JSzZ7XIyzOi5LqK0mIFxYUGVBQspLPEgOlmJS97LBhrMuVRjfCL8u/cdf2QYTtDRuWmPFKbMySc+HNQ0+FsSaezknZbE3qtjei3NmLA1pRxdzUvPZRMeljyZLE1E642TDha8czRlqdOzowu8uLRmkheRJ9kIv4cI8LuYkKOmI7uTywQoXEgpZCBpIv0xeXRH5tDT8w5mmPP0RYvwGIeHUm5dCSdExXGzpTTdKedoTfjHH2ZZ2nal8Sdff5cTfXgcJABuakWYudezk4bDkfLKdi9SITHo3EqsoPlZO0wZl+wCQeiJBxJVnIs3YZDcdbkJy2mJmsjI8fDubtNSb71J1wWehVV8yhXLuSmSotySy0qVAuoNp/LXcVc7ivn88BSiwdqLRottcVp1ujQIALkAurUC7mjnMddpTYPVEa0aYxpszSkTm3EnUVW9ESE8eJSEX3Xb9JQdov7txu41zLC7d4xqsYfU/niJdVT31D7FO6MfEvbxLeMffMdD79/ycR33yPsLj7+Bp6DmJoe/xpGXgtXXb6lUyjsFqa7l5a8AzyPXMebNWqebpRzyWMe0bZfkKo0FO+rt3k50udjTctSN6IVc1it+z57NAupWKxhl60eCdL5HFNbcH2JHwmblpN4/BJRuS0k5PWQnDtA6pUR4koHCSnvxr+8k6CyfsJLxoivesyuhnH251zlcHgQpeFraE5dR236GmoOhdOcf4iR4it8d+c+VBXwXdEBendvp3yHA+d9dbm21pSStVLK1igoXamkxE9Nua8F1X4KypeZU+RtTL6vIedXG1OwTUZJrA3Vu1y4meHI5XgN5yMsKUl1pTDKmrwAORf8pVwJNKckSEFpoDnF/hJuBsqpipJTG2fOnRgpDQlymhIktCZIaU+U0Rhjwq0gbW6H6tMQJ6ElSUZLohmtySYiMLan6NKRpktz/Hya4ubRlyEoihKG9+sxvF+X/j3adGcvoCnlc5rT59CRrUX3Pn26DxjQfcCQwUNmDB6R0XtcTvtJc1rOKGk8Z8mDXCsenLelPs+We2etuZtrxf1LttQV2nOnwJbaC3bUFjhwv8iN2wUub+3pHCEQYy8CY9l5V9obTjIlNNL8F4XxJ2B88d+sGv4Eiu8CLf+V5/4VYP5LYBTAUfS8/yk1/RM0vgvB/GdQfPfN/qXC+PKtuigA49SMUN/zmOmp8f9kSU9Pv7WkU5ebsM9vPoIlne61kGQfPRI9hB3Gt8AYaidU5nwkhl5CHT9n+497jP42HxHmKNjRnxPhNIsIx9mEOnxOkP1nBNp9TqDdLAIdZrPd5jO2qD5ii/lf2aT4KxsUf2W9kIS2+LMIjoItLSSoN6v+JoLlWvVfRHXR1+w9lhj+kqUGv2SV/PesU/75bXpa+ltWSn/LcrPf4Sf7PUtk72Fn+m94u/6JzHRbjh3xYP26z7Cz+hkbVn5CjL8B27w+w0Xyb3jIfoWbya9w0v0PnLR/8Q9gXGr0G4Rb08IlmMVGv2KJ5NessPoT4b46tJxP5Nn1Y8wUnGLm2Em+PXyWl6lH+CrhEJObY/jeP4Jn61cyHuhNS5ANF1bM4ojTr6je/AWjMVJmIiRMR+sykzSPF8mf8iz1Y17v0ebrfQa82WvA6z06vMycxdShzyB3IVw3hvw5UDgfLs6HK/p8e/oLnu/+hBd75vD68OdMnZjNeI4ZL25Zcv/o5+Tu+DPH12pzbIeUiC0fcyrXk0sVQWQfdeTKdin3A5Tci9ZQmW5NcZgpJ5LMyCv04nT+Yq5FWVAcL+P6IVsqipZx/pAd97JcaRAs4DgXbmf5UpK6hOETIYzlJPHw6n6mqk7RcDCSviPxTJ3O5M3RVJ6lBzG1L4zp4xE8PR7E/UQ3ykNtqAwXFEMXKiIcKY9w5Ea4DSXhGkrCVZTHWInAJwChsMN4N8mNGyEaERoFK1rYbRTeE1THt+EYOzEpnbNal4JNJmIHowCM95PdxPqd9t2+tGX50P5jSrr70CrGjmyl/1gYjwRgfNIgqojCDqMAjKOCuvi4m0cTHTx63CYGYoaE04APOxkeaWVy+D7nswJIEYDQT06ajxnpvmbsXGbGzuVmZK6QkblCwe7VVmSvsibV24LEJebEukuJXSwlysVUtKbDHY3FMIyw0/g2EGNEsJNUnO0qHcKsDIgQANLWiADrt2nqCEsJceZSUqXmZMlVpBlLyJCYk2WuJFNuTrrUlFQzIw7YqDi71IXjzjbsVynZbaEgXSYlWSohVWVBvEJOrLnsLTCaSYg1N2eXpYoDVir2WqnYb2PJSSd7iny8aQgK4dH+fTw7f5aOM4cpPpPO9r2exOStZv+FdRQdX0fpBidqbG2pULtwzWYpN5ZvojU2hfLNMeSvCCZvUxS3D+RQeryY/DN1HMnpYmfuANH5g4QXDhJ/qY+M/B7SLvSQdLGHhMs9xBf1El/UR9LVflKLBkgv7Cfz0jDpZ54QmjfI2jP1bMy7R8y1NnbVjJFZO8Kum+3s+bKEQ1FHuOi9lBYnR8ZsPHi8dD0PAjdxI8SPmq2L6fVyodfFi9tL11HnvoxhGxt63NWMRjrTnWlN4wEprWekdBw3Zvy4nBcHzBlL0+fhDTWvO5x50mpB3wNdGu9+wd2aedRWaVFZOp+7lbrcuTmfqmI9OmvM+bbbGobl9DX9ne6mWQxUaDOx35h2h88ZN5fwUmLNtNyKJ0oNI1aWDNpZMmivYchGxZiVkhErc4ZszBlZpGZ4sS3DLrYMWKvpV5kztkjNgJs53R5yOjyU4s/0alsALyKzGYs7wWj8KUYSchhOzmcw6SKDSYUMJRXSG51Lb3QOXdHnaIw5S5sAiyn5dKTk0SFY0qk5dKadpScjh/6sPPqzc6jfE8fNjLXkRttxNNSUM4kKUVU8GClnj3BrONuFIzEysoJN2LnDlKwAU3ZuMWBXgPD/ij0HozWcS1zErawVNGaupivRh0eRjtQv1qFS/gl3JHO4bTyXuzJtHij1aVDo0CiZR6dsPo3K+TRZatFsqUWrRps2jQ4tai3arHVpstKmxnw2NYrZ3FXp0mwlpUutT59SizbzhdxRGdO0fjUjx47zvPoW/beqabt3j6q6QUoaRrnRO0356PfUPoGGx3Cn5xVNfVM8fPEDE6++Y2T6W0ZnfuDxtzAJDM9A5+PXtI5Pi3b0wDT0vPiBkbGH9F89xYtd0Tzd4UPzJlv2uy9gq+XHpFjMpdbVgsklGmacpQwtdeaQoxGbpR+y2egvZCp1SLM2It5wPtmGBuS7uhLkbUtE/G7STt0jPbeDpPwB4i8PE3djhMibfYSUtRNY3Eng9V52XB0mpHCMzC+r2BcZy+WwtVRFeXI5zJWDYT5UXD1Hc3s7d+tbGT9/kI7MHdTFraAqxImrG6RUBaio3GJB+XoBGBXcWK6mfLmCm74Sir1MuOxlxHlPffJ8Dbm4XsLVIBWl0RqKwuTkbjfmzCZTzgfIubhDTv4WEwo2G3Ftmyk3/M0o8zflxlYjKoXndl1ubNemKkiXpjgpLbGmtMSa0BxrzN0wHW5smc2dCAOaEuQ0J8lpSZHSmmxMW4ohnemGtKfq0BA3h9bEBQxmmTCyX8LgQX2GDhvSf0CP9qwF1Cd/TkPaXFqztOjYq0/HPkM69xkyfEgiQmPPUQkdp8xpPG1O/TkV9UJi+qIDTZecaMh3oPGSHS3FjrQUL+LBFQfqi5you+xMfZEbdy66cOu8M1V5zlTmOVGba0tZvpu4w/i/CTC+UxnfUuhb/1tIRv8Ei/9PVPrfAuPME6ZnnorzauYRM9PjPH81+daSnn5ER00eSb6G7PWdR5b3XDElneStS/LS+WJKOtZlFuEOn4iWtKAkCgrjDuu/IySlt1j+lRB7wYoWLOnZ4jPE/nOCHQRbehY7bGexw04Axs/ZohJ2H//CBou/imriGtVfWaH8sxiAEVTGdRZv39uo/BABGFcqfo+PmaD8/YKlhr9kmey3ovIo1Oz4SN7DR/I+ngbv42X0W1x1f4G3+QcsUf6ajV6fsH+nA0f2ueDj9Ufs7X7OSp8Pid9qyDavz3GX/xJX01/ioPvvosK45MeORi9joXLnA7xNhGLv98SKHS/Je2RvtaQ1J5HpG6dFG/aH3Hym9p3g9Z4TfJt+CKLSmFq+lie+HkwGetETbE/xqoWcsP41lb6zeBltxbeRCthlwVTabF7s/hiuSqHAmFcndXl1RI9X+/WY3DmX52lzeJ76OdO7ZvP1gS94tfczyDNhas+nPN/1KZNZc3mRvYBvjxkynaug7IgRWXG/5GjILzmz4a8cW65LwkZd4lL0OV3oTX7eSg4EG1EUpqA6TEldoi1VGbYciTekIMeN4svLyN1tzbVES47GG1KR70n56cWUpFtTn+JEXYwDlWE23Ih1oixlMY8LY3halMKzK1k8vJhGRdIqho7F8HXuLt4cT2L6QCRPDgQznRvHyIkASoOVolJYGSlAnyNV0c6URzqJwFgcZsm1MAtuxKi5GWElQmFNrBPCFAeqKAu1Fj9XsKMFxVFIU1dF2YnqohB8yVmtJ1bqCHekhQ5GITkt2NEtYkrak7ZMHzH00nN4Uhi5HAAAIABJREFUNQ+PbmfgWDgTAzcYedoohl6eP3q7wzgmwmI3ExPtTEy08fBxJ0OPuugf62BkpJUXI3XkZweQulLJLj85mb4yMnzNyPQzI3uFlH1rFGQtl5O1zIJMXyXJHjISl8pJWCI8fwRHdwEczYhwMiXc0QyhbmeHtT6BjmZstTZiu6W+aEsHafTx1+ixSanNFqU+YWoJcRZyEmUyIo0NiTEzIU5qRoJMQqK5lFipCfFSUxJkZmTZWHLQ2YHdVhpSzWXES0yJlZkRZyEjRiEjWi4lUmJGuLERkSbGpEpl7FdbctjOjgM2VhyzsyHHyYmyZcvpT4xn9PBumvenUnM8lfTMNYQe9CQ1x5cvj3pRsNGScntLKm2cuWG/mMtOblxzc+Pu1mTKNidzfl0YV2J2Unowl8tnKjmV20x2bi8J54eJKhgjonBQDLNEFnYTdbmHmMu9JFzuJ6lQAMVBMi4OknlhgN0XR0nNfUTU5WFCr3YRWFBH5Lm7xJ5vJKGonYyr7RzOu09qwAFuum6ky8qLXmtP+h29aHFzF+9cl7taiV2RXYtsGbOzY9TOhk5HJd1+lvQG29ASr6A2WZeq9Lk0HtKh94QRYyfNGD5qxPNSS55Vm/P0vjHPWg2ZGpLysNOE0TYzJvs0fPtwEdO9KqaG1Xw9pOKreiMmqrSor9bl3h0V1ectqAnWo9V9AcO2ejwW1ENbU8ZczBj2MKXfw4ReV2NaVAvosNShy1aPHhcj+pdKmHS04om1FaMaNX02KjqcFTQtkVC31Jj6pWa0LrZkzHsJ41sjeBi5j4n444zHnxaT0sOJ+QwnXWIw4SI9UXn0RObQGXWOVsGKTs6nK62A7rQLdKXl0Z2eR49Qp7Mrj4Hs8/RlnaM2I4Ir8X6cCbPhbJylGGjJy3CkYI8Hl/cL1zyWkL5dl1R/XdIDjUnbasTOTWbs9leRk7yEg4EaitO8xH/rTVHOjMUv5lWCKxOb1TTbLqDG8GMapFrUSXWok+uIwNhqrkWHdB7NygW0/AiKXVZ6CNOu0RHhscVGl2rZZ5RLPuGOSotGK0O61AsZtFxIl5U+d+wUlK9eTdfpPL4efMhIbx9t3d1Ut4+Re6ufnNqnXGz6hqohaJ2A3sdfMfL0NU+nYWIKBp5/Q//kG0ZfISqN3U+/onn0BfWDT2kceUnHk69FhXHw0ROG6iroPLiPb86cZig7lQvbfNi1XMVhdyPK3U0YXiJjcomCdl9HjjuaEG9vQJidERHC6U0HJXEqGVEGOsSa6LLNUocwNw8Ox+zj3OlK9hW0kFbYRcaNETLLR0kvHyS+fJCw8iGCb/YTeq2J1NL7pJzNJyljJ8cy06k5fYKu82eYKDzL0JeZ3E/eyt3YLTxI2sz9uOVc26ymOtiK6iAV5VtklK6Vcn25nOJlSm4sl3Pd15jLS/Up9DQif4mBeBWmaK2MGwGW3Ay15OoOKQVbDMnfZMLl7TLxYMLVbWbc2CGlIlBG5Q5TyrcZULZZh6rthlT461G6eQGV/tq0xEnpSJTRkSSlKc6Yu+G6VIdoUxNpQG2UCXejTKmLNaEuzpCGRH1aU/RpSdaiJXkh3TsNGNxtxtBeU4YOGDN62JTB/cZ0ZGrTmDSXtgxtOnbp0Z6pR8tOXZp36jCw34T+gya8A8YHp+TU5Sipv2BN42VHWq+40FrkQutVJzrKhFkkQmNzsQuN11ypL3Ll3iVXagtcuZUvgOMi7py3p/yCOx2N/xsojK9eTyLMW9/7bcLm3U7jWxXx7a7iOwXynbL47vn/Bowzr54hzOtXEwjQOPl6kqevpxAUxo5beST6GJDtNZdsb6FW5+0Oo2BJx7nOItZVUA4/FYFR2FEULGehUsffSlAD//wPYAxzmEWY/SxCHWYR4jCbQPtZBNh8jr/tLLZZf8ZG9UdvbWhhR1ElhF/+gp/qz/ip/iSCowCQguq4UfWhGGxZZfFHERIFhdFDAEbz37FC+Uf8zH+Ht+x9vGUf4GX8e7wM/4Cf6R/xNBZOAf4SL+X/ScjaBRzZ40pqigYnt99gZ/tz1i/5KzGbDdjo/gmL5b/BQffnOOv98m1Ho+F7iMD4IzR6Gv1GLP32MnmPHY5zuXc4nK4TaTzPPc7k0eNMHzrFzP7jfJ2xj/HVW3i+xIcXPu5M+y9lPMyF+k0SbnnPp9lHm+6l83m8VhvSpLzO/oKZ45/yVcEcZi7OZypHm1enDHh1SJ/pLC2excxjKn4hL+LnMpU8h+m02UylzWI6cy6vshfyYtdCvtpvzHdHVbRkmJCdrEVQ9PvsCfwduetm8+UyE8K36LLzS0tOFC3h/BF3zi6fz7lIKaVxau7GW4lptaxDCs4VLuHKCVdupttyLlZO0RVfruQu5nKigluRau5G23I7xl60fG+EWnMnbQkNx9fR9aU/T3NiuZ+ykvqUNTw/ncDr0ylwbieTB0J5dCSY7oNbqU5ZQmmIBRUR1lTHCLC4iLJwR/GXSGm4LddDLSkKMac40oIb4Roqo+xFWBRUxGsBFqLKKMCiMAIslgZbijU8QtfivWRXzq83pHCLhNIQtRh6EfsXM5aK0Nic4UlbhjctB5bRe2QN48e2M3g8QuxhFFLSI487eCpY0o/bGXnUycPxTsYftjI+3oJwDnDoUSeDD7sYG21narSeC9k7RMt573IFu/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27yB0goGCSxcIiEoiHirwwTc3WI6GtDxBePkVQwSnhRD7Gl3aQVd7LnYjtZ+V2En3pA6Jd17MppYnd6CbnLI6hxW0mz82Ja7K24u8iG2y6u3HFYQpuNJ322DrTZmFJno8u9RSb0bbSlP9iG1lAJdZHatO82ov2wAQ8Ozqfp+EJaT+nQf8aI3tyF9BTOovfGJzysX8BInTbP22S86dHwqk3BizpDJhrn8PT+XF4UG9Ofa0/7rVjam84ycOcSdXHBNHpZ0+mqw6CzFqN2Bgwv0mPYXY9RDwPG3YwZszJkSKlPj0KLLo0WHXYL6bbVottaj35rE4atZQxrJIxamzFiK2XATkW3vRN9zr70rghg0D+J8Yg9jEUdZiz2FKMJeQwnFDAQV8BQwiWGEwrpSxAg8eKPU0DPTmEuvAXGjFz6s86LwNiTeYbrUZu5FONNXrQT5+KtOJtszbVDPlw/spLC/X4cjFKTuHEh6YH67I4SVEcL9gZacSzMlbL92ylM8qMwzInCNca0Bqp5nenJkwR7+jfK6F8m465qHrdk86iULaBKocVtlba4k1hvPpcG5XyaBUVRrU2nRpdujS7tai0RJJs12txTz6NW9QV1Njo02urSZf0FPZZzaNLocM/LmWdn8phpG+b5k9d0PHxC++QkTS9eUNo3ybn7zzhz5wU3e97Q/vgl4zNPef7Vc6a++Z7nX8Gjr2Bk5nuGp79ndAa6nrymrv8xtd0PaXk4Q9/LH+h4+i19TyYZ7u+krfAGr4rreZJTQsG27ez1s+WghyHnXRbS5CtlYLmam14qDmj0SLA0IMJBwVqlKavkpqyVGLJFossWg9mk2BpzfqkL5TtCKT90jlO5ley71MSh0iFOVz/l9O3n7Ls7ScL9Z8TUPiWz6jlH6iY4WvmAi2Xl3CzI48GJwzRnJfEgcSt1CcupjV/M3diNtKQHUJewUgTGqmBLijebcH2dESVrJRSvkHPNT8G1ZVKKfAy5uFSPi0sNKVhqRKGvGcXrLKjcYUNlsIYSfxlFm40oEoKGAebcCJBTFiClPMCMcn9jqncYU+VvQPlmLSq3aFO2eSE3Ns2nJlCPtgQ5XclyOlPkNMYJNTl61EYbUB1lQHWEETXhxtRGGnE/zogHiQY0C8CYqkP7Tj26Mw3pyzZhcI8ZDw9IGD8kY2SvKV1purQmLaAvy5i+LBO6dxrSlqJLS5IOfdkGDBw0ofe4lPZT5jw4q6D+vCX1l2xoKHKg5aoL7dfc6Chxpqvcie4KFzpvutJ5czHtZR40FXvQcHUJdUUe1Ba4cfuCK3eF7saCxXQ2fvn/hyU9ybS4u/h2f/HV6xciMP7zbuM7ePxnT1tQHd9B4j8/315x+S97jELgZfqxaEdPv3oqAuOrVxPMvJpg8tVLnr+a4tXUW2CM9zUgw2sWWT5zSfdeQMJSoVZnHnFuc4h2FkDwYwKt/0aoEGpZNJsQx1kE2n/GJtVfCLb/jDDH2YjKot3nhDrOJthhNjtsP8ff+lO2W3/KVqtP2KD6m7ivuEpQFYURYFGAQou3wLhW/eHbpLT6b6xW/PGtmij7LUuFMm3DX+Er+y3LLf4gAqOX9H28BIXR9Hd4itD4O5YavI+v2W9ZYvorPBS/Ij5Uxt69Lmzwn4+19c9wkv8fbPT8lOhNJiy3/xAHw//AyfAXeJi+j4fxj4Bo9GsRPL2NBfXyN3gZ/gYfk/cpzt7IROlhJi4c5OnxA8zsP8bLPYd4mpDK5OYgprxWMuXnw7j3Ih6vdWbQWymm5vqcDGgw/4ge+w95ue0L2KPL96e/YCr37zzL+ztvLunwTa4RXx0x5PVuQ56HLOBx2CyeJH7Oy4wveJW4kJkoLb5JM+LNXmNenzTlzTkFUyftKE+WsGXrh2wO+D2HAj/j7Lov2L9Kh5AQXXbnLGLPGVeSw8w47DOfg1EyLu6041qyFWejJJy8sISci16c3aXicpwZVw5aUVO2gkt7NVwKNuV2iBV3YxzFVHVpsJyyYDnFEUpyIpXU7FrC4IG1lAZa0Zi+nPGTYUyeieXZ8Sg609bSvXsDNQlLKI104GaohluxjlTGOFEaYc/1cHtKo50ojhDqFCy5EmROSZiCUmEPMdqJ6jhnKqPtKfKXi+nniihbqmLsKQm2pCREQ1WMI3VCrU6KGxe3mHFpq4SSYDWVUXbUpbjTuHMpTRmeNO30pCPTj/ZDKxk4tp5Hx/wZOh6B0MM4OFHP8KM2nox2MPSolbHxdh6OtzP6SIDFZh6Ot/FwvItRoXZnvIOXDxso2BVA5jILDq2w4MAyOft8Jez3k3J4lQWHhFmtZt9KFVl+Fuz0NifRW0aSrzkpfhYk+VqQukxFiq+SuCUycaJczQi01SXAzoCtVm9VRX+VDqF2xgSKlrQh29T6+CsMCDDTI0iARbkRO6T6BJubEKaSEKqUECQ1JkhiRJCJIeFSU5Is1WRaW5FhrSFZrRRfC5WaECaTEC6XEqNQEC2TEWUmIUUmI8vCgj0aS/ZbWXNYY81RpRX5Tu70Jabx5NRp+s99SXPuMSpzsolMdSfmgBOHji7myx2WXHW3ocLRnSoHDyodnaly1HDffTm3vdbRFBZNbUoS1QcPU3w8n4JTFZw6+4B9OR2k53aTmtNH2tkBUs/2kyrsa+UPklI4TOLVt7AYcX2Q0JJBIsrGiLryhF3XWjhRVsnFihIuXbzG2dxm4vbXEHu4nMwTJWTuu8+pjFwubY/khusSGh2suees4e4iB5rt3RlQL6FLYSOe3Lttb0qtrQmtazV0RFmJVljnPmMmL6kZzTGg48s5tOZ8QWvBAtoL5jOQM4e+M5/Slft3+kvmMl6uxcNKXbqLF9BeqMXYeQPGiucxemkuw/sNqQuzpOtkOqNlN3lW08Sb69V0hO+gbpUdrYtNGbU3Yshel5FF+jxyNea5m5yn9jImrKQMq43oU+vRbPEFt9SfcFczm2aNFr1qQ0aUpoxZmDGuVjKksqZX7UqvjR/tzsto91xNl98WBjbG8DB0HxMJZxhJzKM/IZ+HadeYSC9hJPUafVnX6ckoontnId0ZhfTsukz3riK6si7RtbeAzr25PMg4TG6wL/mxS8mJdeZgsIIjMRou7PXm4oFl7I7QELlOi2R/Q7IjFRxOtONIlD3n4z0piPTkZuIqSkOXcGqxHnlOc7jlpUPLSkOaV+jT5KlHr6+UDjdTMQVdIfuCW6qF3FYtpNbiC+5bfMEDxVxalPPpVC2kx1KbLksBHhfQrBH2F+dRp1kgQuNd9ULua3RpUQvqrBb19mY0blnJm4oKvpqYZHjyK5qezdA68zU9r2bonoZ7w99Q2/Oa7olvGX8+yczrJ7x584zvvvuObwQb+lsYe/UDgy++YWjqe/omv6Hl4UtRYWx9NEPP5Hd0PvuGvskZhp9O0HqvjfE7A4wWN1K79xTZvp4c9rbm6ko191da0L5KxWFrfdLkWsQqDFlrrI2z3nwcdeez2HABnjqz2Kw/mzPuNtR729Ky2ouahExOnCtn1+UWskqHOFQ9yYl7bzh59yuy61+SWT/J8ZqXXKx9ROGV2+QfOETxznhuxm6lKnIV9+JXcDfBk7IwOx7ErqIvy5+WlBWUBmgoD1FzbYsJl9fqc2WlEdeWm1LsJ+O6jxlXPA0p9NCjaKkhRZ6GXF9uRsUmC2qCrKgJ1VARbE7JdhNKt5lS5i+hbLspVYFSqnaYUb7NkJodJtzeYULFFl3KNizk2vq53Ni6gNoQQ5riZLQmymhPNacxUcK9WCNqY42ojtanKsqIiggjqiOMuR9nxoNEY5pSDGnJ0KclU5e2DH26dxkztFfG6D4po/ulDO0xpSdDn66degzsNqUvy5SudGPakgxojtejLU2Prr0mdB1V0HzSgrozKurzram/ZMeDyw40XXGio9iVrhsudFU6013lSnelOz3VS+mq8qT15hJayrxoKvXi/lUP7hW5c6/AkcpCF7qaTzAtHFaZnmTq1SNmpiZ5Nf2cmdejvHwlJKT/7zuM79zi/5yY/hfrhf844PLPu47P+F/vqnQEUHz9lQCLL/6Rln733r9+Pv+XwPjPSejJl0Is+5GYjBb3F4Udxn/MBC+FkzYzU0xNzfDmxSM6b+URu8yAFJ/P2OnzOTu955HmpU3ikvkkeCwQgyxBtn8nwPrv4mWXUKc5BDvNJsDuMzapP2Sb1d8JEV5znC2GXIRngO2n+Ft/zHbrj8X3t2o+Ev+soCAKgZf1Fn8RLejVsj+ySvp7Vsv/+I/XBbDcoPmIFfI/4GP2gRhE8TT6tfjxu2S1r9kHb98zE1TF98Tb0J5Gf8Db6E94GP4WV9Pf4OP4Z1KS1MSnylm+7C/YSX6GveznbPSeS8h6I5wVv8HK4Ge4Sn+NuwCZJr9iidEv8TB5jyV67+Gt+z7ewvlA/X/ndOZSGq7H0l4Qz9jRVCbTMxhLTGE8JpFXATG8XLaVV2v9eeq1kgELa54YyXlmKmVQZsyARp8J+7l8s8kAEg34KmsWL498yNTZv0GxId+e0eHVfh1mMvR5HaTF49hPGN//dx7u/4Tv0swgWgXplvxwWs3kZRm9ZwyoztDndLwRvqt+Q+j6jzi5dSEnNs8l0f9TQhJ0OHzWh5g0J5zcPmaxze8J325EVoqG3Tut2JdpR1nRdo7tdiQ7wZAjGbq01nhTd1jF9XBDroWYUx61iFtRTlSHW3Bl2wKuR+hxLkSXkxEy8qMtKAw2pmCHCWVxDrQcWEPbgQ1UxLhzN8mTyghHaiIdqA61pjpMqMOxoyzakeuCchjnxNVYR65F23EtXENxsIryUEtKwh24Ee1CeZwLN6PtuLRdQlGAhPJIS6pibCnyN+d6kIbK2EXcSVtMdYIzeRtNuLBZQkmohtsJztxPXkxzpjctmT40pCyhb89qeo6tZ+TkZsaPbBOB8XFfKcMTDxgZb+PJSBsjj1p49LCVh49a6X/axMDTRh4/bOXZWCePHnYz+LiT5xONFKRvI8tTypHl5hxZJufoMjmH/eQcWW7B0dVqDq3VkLVSQbKPGfFepsT5SUhYISdxpTlpa1ViV2P6aiWpK81J8DEjZomhOGGLDAixF8Iwhm9PBdoZiUXfgdaGbBVsaYU2Wyx02G6uKwJjoACNCmMCLEzYbmHMNrkhAXIjAkz1iRIqcyyV7LRQkm1pTZpKTZRMRrjcnHCFglBzc0LlCkIkckIlwk6jhGSlCVnWFmSrVRxU2nLMwpkLLuvpyTjLTFUbI3c6aL1TR+3Nc8TFuxOfaMnBDAfORDhz1t2R67Ze1Dqu4I7zEm572NPu4swdZzcue/lxLS6d0uOXKThVxekzD8Q9xl15fSRc6Ccxv4+03G6Sz3WSkttFWkEfO4uGSLsyRFJhv2hPx1/uJ/76GKEl01y8VET9lRgeFPhSkuXMlT0nuXC8lLyTpzmzL4707AqyT5Rzds95itZHU2u7lCZba1psJXQ5SumyltOmVNOgsqdV5UirSk2tj4LmPQ7cPyen84YZP7RZ8/jKHEYLPmP48hcM3tShpWEWT0vm8TxnASOnFjJQoMd0kREjF7R5cE6bOyfNGc90Zmi3ks5EHRpWf0aj82waPcxo2OBOU5w/TwpOwM0rjOzZxZ2lzgzbGzFgo8+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6721O1ZSXN547w9NEAPU8e0/nyawbfIFrOz6dgavoH3rz6nu9f/wCvv4c3P/zTwMtvYHj6O3qffUX/y2/FGZj+jr6p7+h69oYu4erL5Lf0vnzNwPRLRiYn6R0YpbOxl5ayBxSkHqY4Mo57Aevo3bSIFk8j9qlNOO5uR5qtBcsWfoq7zqcss9BlqcFsfOf9nRSZMTe9vWn3ktOzzJ7qgFT2XmojsmSAkMpHhNW8IPrudxwuecWB6gkO3OnmZEktX+47S15IAqXbd1CxfQ2lId5UJvpyN9WP2ghXKterqfe35/4Oe+6GOVATaUdltC1F2yVcWGPAxeV6XF9uTKmfCTeWmlLibsJ1NwNu+phQ7K1L2SpDqrdJqAwwoypUTkWYjGJ/fcq261EdaELVDhNuBZpSHWBCdYApNQFm3Npuwo31ulxduYDL62dTtkOb6tC3SeimJDmtaRY0JctoSDSjNkqf6nBtKmMMKIsxolqwpaNlNMSa0ZRiTNMufe7tnM+DNC06M0wZ2mNB/z4JfXtN6N1jRO8eQ3F6dhvSkWFIS4oBDQn63I3S4U6sNvU7TWg5qObBUQ13T1pxP9ee+gJHGi470HzFga7SRXTddKGj0pWOajc6by2mu9aTrttedNZ403nbl7Zqbx6UeXD3ugt1RS7UlDjS236E6cnnvHzxFdMzI7yaesKrqRdMv3rCi6+eMf36p+abdwz3n93if9XJ+BMgvhUK3wai330sAuNbVfEtLAp29Lsv/t8//3tgfFefI1jUorr4D1D8ERpn3gHjNNPTM3z9coKO6lyifHRFYEzz/JR0r7mk++iQ7KUlAqMQaNlh/RHbLP8q1uUEO84S4TDA7lM2qIS9wz8TaCd0L84SATHARrg5/clPsGj5N7aoP2SD8i+sU/yZteZ/Ep8COK6W/UEc4WPBihb2GNcq/ixW7awXoNH8j3jo/xIPg1/hK/ktq37sblwm+z3LpL/DS/oBSwWoNP4tnoa/x9Pg93gYfIC76XtiLc5q37+TmCgjNsoEL6cPcFD+Gzbyn7HG6zPCt5rhZP4rnEz/Azezt8AoFHe7C0Ebk9+Jdren0Qe4mP6SbSvnE7dDyiqrP3PQz4qzLo60RUbyKCmN72LSITiRp+u28XD5ap56+jBj58xXTosYtlPz2G8Rk8vtebFRw5s4DW+ypDzb/QUT+z7ihzxdvvlyIV8dXsjLXXMgdT7Tuz7h5cm5vMkxhIMSsZj7h9NavLg4n+GLplwKmMPRNZ8Q5vsb/Na+T9imjzm8ZQEHNs8heNNfSdqnZOchV3w26rLA9OdYWPwOjc0H2Dq+h++qj9l90I3kdDtsbP6D9Ws+5vIFH2oq1nA9TcL1SFNuRFlSHulAVaQN1wONKfDX4kKUsdi/dizdhV2xNqSFyMjYZsIFIbkc70ZjnDvNUYt4EGVPbaQllVEKbkTIuRmqRLzoEmNHaaQ118I0XI+05Vq4LUXBVhQFWnItxJqyUAcqwh2pEr6vkEr3l1KyQ0ZVuCXVEVYU+1tQHmJDTZwzNclulEbYiMB4cav0R2AUCr89acv2E8+7NaV5MrBvLb3H1zN8YhMPD29l6Fg4/1NgfDrayfhY14/A2MClDH92ewuQKBNHAMajy8w5tlLJiXVWHFxrSbqvlARPY5J8pcT5mRG/XEaSUO69Tk3mBiuyNliRssKcWE9j4jyNSfaTEu1mQqSzqWhXx7rLiXKRinZ1oLWBCIybFVpskC1gi0ybMJUZwUoTApTGbBfHhO0KY/wFiJQZEaWWE6tSkGRuTrpKTYLCgjCJhGCJhBCZjBCZnGCJjB1GpoSYSImWmpIoMybDwpw9CktOalw4Y+XJxcVbaE4/xbNb7Yx1jNLR3k3jrRJ2pq4mKlzJ3nhLriYs5qK7hhpbZ1pt3Om0c6DbVU23tzOtnm7UurnCdoSCAAAgAElEQVRT5r2G28n7Kf3yKqfybrH7QoNoJe/J6SfzXC+puV0k53SSnNdN2sV+0i8PknJ5gMTCfhKLBki8MkBaaR9H79ZTfmEbjV9K6Dj+Ba27vqDr8ArqD6+j8fBiGndKqM4OIudQHhfOVlK47zTHvHwptbfigYOMB86GVLnrUuVuzH1HU9qt5HSo5FQ46tKcYsPY1aXM3Pdl/JqKe9mfUX9Qh/YLGrorF9Pd4cpYhYLhQh2GruswWGLI49OmjB5U0X/And69q+nf7EGrnx7tiz9l0G4Wz630eWwtpd/RkgY3W+qXuVLv5cRz/3XMbPBhwNqADsVCOlVadKl16LMxokujT6elPh2WBrSp9WmQa9Gs0KZdrkW3dAH9ci0Glbr0WOrTZW1Il5WQqJYwYiWjSWPOLY2abk8/pgPjmYrey0T8CYbT8xnIusJgVilDGTfo31lG1+6bdGQX05F1la7s63TvLqM9q5zuQ1X0nCyjP+86t/ft5USYK1/GCnfk3dkVZElWmA2pQWoiN5oQvEaX8A3CSUAlp7J8uHZsM6diXLgWu5TCDVacddKmyFGPm4sMuGGjTZlmIbV2+jRqtBAsZSHQ0qReSJNygTitai1xR7FDo0OHWpseKx36LLUZtNRizFab4UXavNlqB/HejK0xp8NNi1brOdxXfMot2Wc0WhszvmEVU5lZPD53keFbD5gYn6Jr8DmD418z8RIGpt7QP/U1gzPfMvT6O0a++p7BmTcMz3zN6KuvGZicYvDFNEMz39Hx+BUtwueLgPiGgRnon4EOoVbn2TfijemOF9/S9uJbESQHnr2hd+AZHfV91BdV0nz8JI0RW2hdo6HHR5/7nmY0rtJwd6U1hYtlnF4s47ingmTVfKJ0PuSQ2QJuudjS6GNN/fa1VB28QPa1DhIq+gmvHCCwfJRtFVNElk4RdfMRqdfr2L17D0ejYija4c+t7au5t8OL2jBn7ie48iDWiaZga3oC7Wjxd6BmvYoba8y5ulbODX8brmxScnGVlAu+xlzxNaPEV0qxt5wSHwtKfBWULjfn6jJTStfLKNuq4NpmU24EmVMWoqA4wISqIGNqQky5HWrGrSATbgdJqA2WcidIwp1ACVVbDbmxQZuybbpUBRlwK0SfOxH6Ysdie6opLcmG1MXocCdiIXcjdLgVqU1lhBZ3wnSpD9WjKVKXtiR9WnfqUJ8yh+bkefTtNGA0W0Z3tjE9uwVYNKJvrzDGdGcb0r5TsLENeBCvx+3whVSHz+NOkj4NexXUH7Hk3klr7uXaU3fRkcYiR1quOYnqYneFG53VbnTVLKHn9lJ67njRXestAmPHbR/ab/nQUuVNc4UX7Te9qat0o7/rODMvJpme+vp/Doz/6GT8KZ/yk+r4EywKbvI7SPzn5//6/waLAlT+dIP6J3lTkDbf1ub881NIRr8Lu7x7Ts08ZkqMgwt9Qa9EYBQUxhg/fVJ9Z5G69BNSlswixVOLJM+FxLnPEytzgu0+JsD6I7GMO8j+c4IcZhEgWNLqD8WqG0FJfKcwClU6osL4z9Co+UgExjXyP7LG/E9sUH7IJqFCR6jWEUq7lX9lk+VHrLcQbkj/SexjFDoZBZVRUBcX6/0CH9P3RWAUKniEPkcBGH3kAjT+Dk/T3+Nt8ke8jf6Al9HvWGL8Hq6m/4G75S/YtuZzkmOkRATpY6f5GbaWP8PO8t/YsGI2oZsNcVf+GhezX4i3p71k7+Mm/4Alst+LX9Pd4D3sjH7OUuc/4b9Jl7Xun5HoKaV7byqPDu1nMmsv3yVlQWIWX0XH8zRwB6PLlzPj5cdTV1deb1nDix0bmA7aznTYBqZjffk2y5NX2da83GsKOQq+PWvM9Aktnh6cDUf14Mu5fJ0/i+8KF0COLl9fWMhMhQ7PH0gZqXTi6g5zDq6Yy2aPf8fN598J2/I5B/x1yNw6l62bPyTzSycS9zpj7zeHOfJfM8/kA3RV76Fc/CdWhuizP381Fq4fYOP+FzL3e3K1NIy0TDsup1tyJVJKcbhSXHK+GWrB5WBjTgXp82WKJVnpLkQkeeC+WY7hor9h6/Q3DoTaUxLhRFPUItrDbGgIVXI7RujvkpIfaUJhmIIbsdaUhFuKamJlhHAO0I6bEXYUh9pwJdSGq5EOXA8XktsaisMtuR6upCDAlEtBEq5HKLkWruJykAUlkbZUxC+iKmER14LV5G82o9DfnNIwK6pjncQ6ntYsP1FhbNvly/DBDfSd2PgPYBwUgbHkf6QwCna1AIxDQv3ORAOFmQHs9bXgkJ9MnJ+AUSUC494VFmT4yUSFMc7LhPhlMhJWmJO0yoKU1UKpt5qMtRqxxzHW04TYJcYkektIWCojYYmCZE8l8R4KYt3kRDiZ4a/RRYDFLRbabFXqEKA2INTKjHA7OSG2UnZYmRGgMWO7yhR/pQk7FCaEKqUECfuKQteihYJoQVGUSgiSSAiVywmRyggxkxEpVRBhKifS1EQMxqTLFRyysOPyohVcd9nI9aWBPIg/zquGYUZ7xhkYekTXvXoK8rJJFgAi1ooLMY5cXqqkyd2FUfelPHReRL+DBbUOSm5aW1Bha02xozMlm7Zz88BxLuRe41D+Lfaeb2L/uU52ne0mRawP6Sb5fA8pBf0kX+wnvqCXuIt9xAs1O0JSuriLnDvl1OS603FMm+HDugykaTN91pHhw3KG0+cyEfonXuxy49aeVFpultNZdY07hxJp3rGcTj9r2jzMuOehT427PnfsdWhS69NjJeWWrRa3NxrTv28RT8970bNfQ1WkIQ173Wg5t4HBmgyGe4t42nmU4fpAeu9703TNkq4MOV3BCto2qWleq6bdxZAue20e2uvzlZ0UVAq+sbBgUm3BqJ2SXmdzRt0UvFis5IWrOY9c5PRY6tKp0qbdQthZ1KdNuI2s1qfd0oAWpS71Mi1alTIGhSS1QkGvqQldZia0WZhSrzbhrpUxtRoj7mmMKFHLKNLY0L3On5dR2UzGHWM8KYeBnZfpzi6hM6uMzqxyurIqaN9TQdvuEtp3X6Nrt6A4ltGzt5ru/ZX0HStjOLeEyvRM9myx4XjUIk7EuxG9xoiYjWaErTVim+9CtvssJHyNMcnblJxIX0plXiBVx7dQmuxD/hoLTjtocdFGi2KNUJmjTZWlDnW2BjRYLqRRGPVCGlULxDS0kH5uUS0Up00t/F3o0mejz6CNHsM22ozYLWDIeR6PV5swHahmdJ0RYyv1GVz8BZ0OH9Fs+yF3NHOo9bCnKSKe7jPFNBS30tf1ioa6CbpbXzLUM03f4+d0TUzSMPqM24OPqRp4SmnPuDiVQ4+pHHjIvfGnND9+Rf3oSx6MTdH65I0IiD1T0PXie1qffE2bUKnz/DvaXkDTC2h7Cd1T0PP0OzoGnlFX00B70WW69sTTH+7NyHo5j1brM75cj1E/Q3q9jWnyMqF+uZz7K5XU+phzx82MZlcZNxYpKArawe3aDvZVCyGXLmKre4moHmH7rSk2Vk8TUvWEQ2UtlOR8SeWBLO6nRtCasIWGKC9K/FWUBlpQHaCkbouKjk1WtG2zoW6jJTdXmHPJ05Tra625stqKAj8LzntKuLJMwfVl5hR6ySj0taBoucX/xdt7RlV1r+vb7vRkpxpjTI/ZaXbpZbEKvTdBEelgb/TeO4IoYO899t57A+m9LHqzgAIqYoma5PqPOdEk+z3nPee873+M8+E35lxzrQV8clzez33fD8emG3B0hoKTC4w4sdCAE75yzoebcjHKjHOhci6FaJIbpk1+pIS8cF2KoqQURupREKZLYbigNGpx0U9VHFHnh0sojNSkJEaFxkxtGpdoiN7DioSxlMWOpzpBnaLo8VyLGktZ9ERqolWpiVFBmaKGMlPwMY5HmTGBlgwVWtNVqVmsijJLnYYcDRqXa9K0XHMQGF8ojGXJGuTHqJAbM46iRZpUrjKkbIMphVstKNxtQ7GgMB6bRPUpBxrOTaHx0lQarjrTdM2NlgJ3mvLdabjmjjLXjbpcd2rFI4CjFw2XvSi9MlUExv+vCqMgAgoA+NJe+BcMCoD49/PvyuLLzw15OYb+nyuLfymQ//4LBn9Zv9C1KECj4Fl8oSq+9C2+DLwI14FHfwHjw4ePefbgDvV5+0jwEkbSP5Lp9oOoMGaI6uJYsUZHqMuJsP6XOJIWCrkF72KozY+E2AiF3IN7n4WxtAiSwvO/jaMDzUfy8iw0/prZis+Zo//FvwGj8GwQIAVg/FIExrkmXzNHSFErRiCMn6dpvj84ktb/TIRFERjln+Kh+BRX2XBcJMPx1PscTxEah+Os+SHOkvdxkr+Dl83HhM4fQ0qiHgH+o3Cw/yeWZq9ibfo6EX5qhMyagKvJMKZI38dFPhRno09wUwgJ7RGicmml+Ta2Zh8we8Yoguao80uSF207VzKw9xeebdrKH0tW8iwpg/spSfQlx3EzyJeH8xfwYO4cHkYG8SA5hgdJqTxOSeRRajiP0hbwbNksbqdbcn+9Bf07TejdKxPHzexRwP5x4kaX38/9iyfHxlO28Wsu7fmRxloHepSBHAxQsHbORBZ6foSD27tEBYxlaZAqCb6jCIudSNp6G4ISjdG0/oyvJB/wjcZQVCw/w8hrJIHZZoQut0Dd+p9EZzux/UgM3vN1Mbb5kuWBmhyIkHEqypDzEfpcijXgYJQevywyY9kSB8IXuzI5dBI/TVPnQ5Mv+UrnA5Ii7TmUMk2szClLsONavCVnU6zYmWjCqig5y4JlZM5UYYu/lBMR5lyMtCA32oorURacjTDleKQJx+IsOBNjhrDxRSjxFoDxQLCE/cESjkYacCzSmBORZpxPtOdSsgOXkuxEYDwUIOd4iBEXYq24liJ0MLpRne1B5RI36pf5cH3dAlq2zKdj8wJurPWlbUMUd1r+Z8AoKIzdXU109jTQ210mAuNqLyPWC6PoFyPpDV4KNk43YtNsE5Z767PUW06GlwwBGFN8FCT76JMmlH3PNCRDXB1oTLqPAcnuUuKdtUnzkJPmbiB2Ni5yE4BRSFQLhd96BJuriZthIoSaHRsJ0fYyIm1kRNkrCLGSEGCmTYCpDsHmUsItFUSY6xNpqk+ogR4hMh0i9KWEK6SEyQWfo0wcSUfL9YmWKkgxNCNZ34Q4qZx4qYxUPX3WKWw55zifvCkhXJ0aycXZ6fSequRB81262vuovlpG7uWjZK1YSEqSHRuTHDkwfxL5Pm7Ue82g1XM6tc5OnLCx5RdTc7ZZWrLHbRq75s/hdHYOZ3YeZN++C6zfV8iK/VVk7q8n/UAri/a3kLq/mZT9zSQfaCbhQBOJAjQeaSXxSCsZJ+vZXXSFoqOTqd6sQdMaE9qzbHh82JKuHer0ZP/Abwk/8DTTlIYsD9p3x/Ds6gratwbQnT2TtgUW3HDV59ZkBc32MipsJFRaSKg3l1JorU6+uyaF83QoD5ZTOF/ClbkGFMW6U5odwr2CEzQ33qOpqYH6ppMoG9ZwbNNUTs6TUDRNgnKKHg2T1Wm1H0WbrTpdNnIe2Rjzm5kpT02MeGhlTK+DIZ2TdLgzWYf7jprcnaTNrUly2qx0aLXSod5EnTpjNWqN1akRjwZVhsIIWpumyS70eM6nd9pcrlt7UWUwhUpbd1rmBdEYHEZzVBS1IUGU+QVy1WcBVfOiuZ+8mbupu7mVfojmJSepWnqayuwLVC+7TO2Kq9SuvkrNynPUrjiFcsVpmpafp2XFVZpXXaF+5SlqVu7jTOwicuZZsyNpGluSnAlyHU+gx0RCfNQJ8FAhxEud2JlSFi00ZkOqE4fWzSBvRyAnU6axb7Yhu+xV2W86jpOG47igP548Q1WKTdQoezmOfjmSFsbRJhOoMR1UGBss1Gm20qTVSpNOaw1u2Kpyw34c16eN4UGgHk/iDLnlp8rt+RPp9hnFba/v6XQbSZn9D5ROt6YuJZG6LQe5tieXyrwb5F/qoPDKDWqKu2ioaqBB2U59Sw+Vbf3kt/RzTtnH2fo+Lrfc41rHfYpvPCC//R5F1x9QcusR5d1PqBH2Rt8H5b0/qOl9Tl3fc+ru/kbNXai+BzXCewNQJ5y+p9S036atqoq63espiZtNQ7Adt/0k9MzR5I6PJnc8deh016XVR0brXCPaF5jSPtuICoeJ7DNWY1dUOJebb3Kw9SkZV5pIvtxE3JVOAi/1MTO/R6zY2bj3LMdWLeFCVhJXkv3Ji/fmcpQDZ6MtORlmzIVgM64ttKB0jiUlc+UUzJZx0VvKSQ85p6abccLHnINuhux3lXF2rhmnZxlw0EOPA54y9nvJODhdwaFZCjEkc9rfmNN+BpwLMuR8sAEXgqVcDtUkN1ybvHBtrkXoUBQloTBKl/wwLQojdCgI0+JKoCrXAnUpCtWlNEqTslgh7axGa44aLVmq1CSPpTphArUJGpTFqVMQrUpJpAq1sZrUxmtRm6JLdYYeFS8qdloWq9GUNoHKRROoXaJKfbYAjeovrprUZGpQkaZOabI6RfFqXIsdR/EiTapEYBRG0sJ2F2sK9tlSdtSBqpOTUZ6dQsNFZxquuNCc70FLgScNwij6xVHmeaC85oky3wvlNa8XCqMTbQ2bGbh3j/v3Hv+PFcbBqfHg5heB3wTh7+WzwXvh9eB5CYl/v/4JjP/1+PkvSPz75/7+g17evwTGBy9DLg+FkMtg0OXfgbEHAST7Hz3kJTA25O0XPYyL3H9gqedPZHmOQwDGJKcxYr+ikIwOsxxJoNk3hNsKsCiUcQvnR9HHKMBigNm3IigKyqOgNvqbfiMe8T0BGi2+w9f0G9GnKACjAIYiHCo+Q/AxCvcLTb5lvvHXg/2ML7a+CJ7Fl8DoI/9UBEhhHC2MqkWPo9DBKARddD4RgVFIS7tpDmOaxoc4a7/HVN13mCp7Gw/boYSGjCM1Vcr8+d8xyf4tzE2G4GT3PomhEoK8x+Gk/5E4fnY2+Ah36cf4SEbgpTMCe41/YqA5BC/XkQTP1eDcpnBaD6zi4aGdPN20mYdpmfQnpdCzOJnenFQ640LoDw2i128hTxYlMZCVzq/LlvM8O5vHi1J4ujiBZzlRHJg0hhPzJpCboUvJVn06Lzlye4M2Tw5P4MHpr3ia9wMNO38i3H0IKanfUlTvT3fnIo7FGJE1ezSzPD7BwvEdooLUSA3QINxvHGGpEqKXmuE+W4WxBsP4RPM9vlB7n4kWnzIlcCIBOUYY+QzDM0qTradiiF7ihqpsKCqSocy2+JhdIXqcjjLgTIguF+L0OZpmztYcJ4ITbDGcbcAIi/G8pvieIRqf8Ob4d9Ey/IJFUXbsTJ3K7nh7tsXYsCFhMhHzFJgbjEBH5130Jr6Gm2IY20MsuBDnwJUoSy5HGnM2QsHxSBnH4hRcjDIhN9Kcq1HmnA834bCvHof8pJwKM+FMuDnnI6zIFb4rbIlJsBET1keC9cV/IAeDMM6I6mK2BxWZrjSumM6N9QtFhVEAxpvr/BhUGF96GGv+Gw9jA3e6m+nsbaSnq3QQGL2N//QwCrC43lPOem8DNsw0ZoWPAUu8ZKLCmOopJdFTRoKHTITGlOnCJhgjFvkYkOatLwJjnJMW6d4GpLnpkzJNQZqrASnT9EmaqiDeUSoWfQtp6uSpxiROMSBxqhGJLsbETTUkzE6PIEsdQqz0CDDRIdxKn0hLA8LN9QkxkbNQqom/XIdAuYRghR6hMikhEgnRMgWJBsakGVuIwBglUxApUxCnrWCFrhXnbOZRbBdCtVMChW6pFEVupH77FfqrblN4Mo/8/ItkbYonMMmZ5DRPNiUu5GhEOJdDE7kWksrZBdFs9whhuasvya4zWB0ZzqakOE6uWUvenqOcP3SJrQdzWXq8hLSjdSw63E7aoTaSD7SQuL+J+P2NxO5rIP5AEwmHWog72Ezy0Ro2FZynNHcqFXulVK6fTP3q6XSfMqbrjDbdW8bzZLEavUvldGWoMZCjy4OlevRmGXB3uS3XA+XccdblN0sD7poYUGOpT6m1glprfUqsdSm01yR/kgr59hMpsFen3NWMS9OsuDrfm/7Dh6hQPqW6+zcqbnVR215JwaF1HPSwp8DGkDZrGbfsNLjlMJ52J11aHGTcsjfgnr2JeHodjbntbMR1Zz1uu0jomapJt4MmnXZSWi11aLHUQSkAo3gEUFSj0lCdKmMN6q31uT7XnzsLY+mbl8TdORk0uSVRPSsTtl/j+cFSnp2spG/fVQa2n6B78Qaq/RZxJ34bt5P20ZV5kobMUxSnn6B06Xmqll2mevlVatbmUb36PDUrT/8JjO2rrlGfdR5l9inqcg5yMTab5XMmsTPJiy2JrgS5qODvrkKwtwa+rhOJ8NElfoactNnGZIdbsjLegktbFnIkcQrHAqw44iZjr/EYzpiocEE+jnx9VUqN1UVg/LuHscJQSENPQGmuRpOVJk3WWjSaq9NmpcV1W01uTlLlltM4bs8Yz2+J+rDSmv54TXoCxnB/wSj65/9Mz+wfaXT/kWZfE/pyIunasobyzTupPVPKtXO15OZd59KlZipPXab01FXqihppbrxPubKfvJr75CkHyG98SHHLI67V93GutotrHQMU3nwsnqq7v1N3H+r7EcGx/v7vg9DY8weNvdD4AhirHkLFwB9U339KW3cfrcUFnM9K5Hy4D3UxDrSG29PmZ03HbAvaZpjTOt+KFj8rmvzMaA80p9pHmzOOUi6vzCS3+zbnb8MvjY9Iv9JB4sUbhJ/rJrC4kyVHLrI2LZ3NwbM4HDWHM9GenI+ZQsEiJ/IXO3IxwYYLYVZcXGBJ3mwrLk9X4+J0VS7O0CFPqMKaY8aZGaYc89TnqLeM3GBrzvsacmyGLod9dNjnqcUBH10OztTjlK8h5/yNOOsr58wCXS746nI1REJepC7XInXJDdeiIEroVNSmSEg5h6uLamJhhAZ5ISoUBGhRGqJLVawOlYkq1C9Ro2W5Bk056tSkTaQ6SZ2qeE2K4vS4HC3hYogaxTESypL0KU0zoSjdnLxUA8rTZdQv1qYhXYWq9InULVWjPmcQGJVZguKoRuUiFUqTVShJUqMkQYO8mLEUp6lTtdKA8g1mFG215NoOK67tsaXkiCOVp5yoPeNE/YVp1F92pTnfi5YCb+pzBWD0oDHfi8YCbxoLvWko9KY+34uac66UXHaivXELj/rv8+DfPIz9/6WH8SW/veS1l6//4/W/URgHvzD4IYEwhVH14yf9fwZh/n10PZikHpxzC8ri4PeE1y+B8aXKKI6gHw12L/6pOIpdjHf+Cr0MPBQVxoZrAjBqsdjrZ7K9R5HtNWFwJO0ynsQpo4md9DNRAihafSd6GMNsfxz0KApr/6y/F+99Tb4WQy6Rk0aLiqIQchFgUfAzCrAo3PuZfSt6FIWR8wKTb0Q4fOlnFIBR8DC+9DGKvYymg6lqIfjiJf1ETFgLawRFWNT/DB/FCLzkn+EuGyFW43hIRuCtJ4ylh+Gq+SFuQvJZV/AmvoOj4k0cJ72L/8KfSErUZcGCf2FiPARD2RBmun9FSpicEB8VHOUfMln3Lbz0PmKWzqfM0hyBi8b7WGi8gpPlxwTNVOXwigWsW+BAxdJEunKWMrAkk3vpyfStzeDOpgzurl3E/cQoBhJiuZeRwvNNK2HnOp6vXsq91Hj6kmOpDpjFGpPxpFl+S4rnSI5vc2DPFlNyM76n+4gKd/M06Ss0JMBqCM4Wr5G41IRTVdG0di7mUJIxabPH4On2JSa277Nw+jgCvMfhu3AiccutWBCug0TvPX7S+oDPdT7i63GvY+3xM77JcnxTtXGY/wV7rkQSucSBCdJ3+UnlDSZovoen4Yds9dfmZISMc2E6nIlVsCPBlJQEW6ynS/lINpJ/6HzPkPGfMWT0UIZ89wZv//gPvlR5gzE676Im/Yixqh8w/MtX+GD4q3z49bu8O+ZdPv3pTeSSzwj30OFAnCPHI8w4E2nAiXBdjkRqcCRWk7woc0oi7MgPteZioDlH5+pzaI6cY/OFWgdrLgdbUxBmx5UIa87EWIprqwSF8VS4CVcSbCnNnPYnMFYtdaNlzWw6Vs+jYcMcWjfMpWuDP51bYl94GEvpvFVDT+dg6OV2Vy1dt2tp66uiva+Snq5a+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Y8R3aWcnBnDfv217DzUDFbDp1n37GzHD18mhMHz3D0yCW2ncgn+0wRaSdqB2t0jnSQdLidhIOtxO1vJmafAIttJB5pJ/5QK4lHK9lUsp/qSjOaL2lRucucys1OtOeqcaN0AncvajKwTYvmjRP5fdV3sPRLSP+aZ9mjeb5OzpNUOQQZgrsRT6caUT9FSr6tUK1jQKm1PlV2MqqttakxU6PeXJMmGwU1diaUT7aizG82VbeUFPTfoainn8a2Bzwq66IoKIUiS0c6zSy5Y2ZCp7UpdQ561E+T0DpVRrujlJtTDLjhZMh1Z0M6pxlw3VnBLWc5XU4KMeDSaq1LvYkGNUZqomex3kyHegs9as11qTbVocZCjzInW6pd3OicGUyP72K6gjbQmXCIu5vKaFpbSOXqPMpWXKZl6QEawpdT6JPEjaitdCUfpCX1CFXpxynKOElJ5mkqlpwXVcbylVepWnmeupVnaFx1ltZVl2hbkUdtxjnql5yhZeVpKhZvZ+MCT7aEebAp2p0ID1uC7gMAACAASURBVF2S/IwJn61HgKcGoV46pM03Z6mvLel+xiwJNeTIMm9OLnLjZJg95+aac9JRmzOmE7ioP56rsnGUGqkOjqRNJlBuPI5Kk/FUGo8XS7mFjkVRXXwBjPUmE2ixmECbzRg6Jv/A7TmjGYjT4LcsKazU5174KAYCf6bfbxT3/Mdz128CPQEa9EWZcW/xdO5uTuPOmaNUXyngbG4tJ681UHPmEgWHT1N3rZr2hjvU1vVSqrxLeduvVN+Cihu/U3nzd0puPaO4+xlF3U8pvPWY8p7fqLk3CIzC6Lmh/w/qhdBL7zOu9/zG9XvPabz/hKoHv1L66HeKBqDq/u909DzkTtt1Wq9eIm97DkXrMijLSqQqNYrrS5O4uTyeurQFVKdMp2nxdG4um83N5Fk0716JcqCPaz1w8hZsr/+dzMu9JBxvZ3FBNfv3buPqknCupc2hJG06eTG2lKda07jMjvZ1jtQttaU4xpT8QBMKfc3JC9SlNNqQsmhTikKMuThXj4tzZVyYJ+eyvwFXgw05K3gUF+pydr4Ox2ZqcMBbjUMzNDk5X48L/gou+upxab4muQs1yA/SIj9GQl6EFoUxuhTGaFMap0txrBbFMZoUCN2KoePID59ISZAm5WHaVMXpUJmsSWWGBnU5EpTLZFRk6FKWokdxvB4nw2TsDREmSQZciDPhcooNF1IdORprx4FIU87FKyhJ16MqXZ36LE0acoRRtJa4P7omcwKV6eMpT51AeaqaGHopjlcnP2YspWnqVK/Up2qThQiMedsFYLSj9NhUas65UXfeFeUFV5pzvekonk1rwUya831oyvemudCHxhenodCHhgJvlBc9XgDjVp4MPBA9jI8e3+TJw77B149fhF6eDFYkCmz3ktH+UhT/LgIOKooC44mfe6E6vvzO36/ippdBQPzrh//fAKMAhcI4+u/A+HK7i/jsxYrAB3+GXh6Iew+FkXTjtf0k+WiJHsYsr5/J8Z5Apoea6GEUdkcLCmO41Xdi72KE3Y+iwhho+Z3oYfS3GFQPhVCLAIYRdj+LACkCosnX+Jl+86fiKIRehDS04GMUlEQRDg1ejKCF0IvJN6KPUXhP8CkK0CgqjNJPxA0sQuBFeCaAoqAuClcPqeA1HI5Qvi2MkL1kn+OqM4ypmh8wVfN9pmp/wDTJB0yW/RNbwzeZZvchwQvHkBKvS0jgaGwtXsFUMYT5Xj8Q46/L7KnCNpg3cdd9j7l6I5ilMRw3tQ8wV/kHk4zew9Pha+bYfM/mUGcq1qTQsCyV2yvS+fWXFXTtWkLz9hTu7F7KrxuX8mj5YgbWL6NbAMn18TzflcOTrUvpykng+vJEMi1UiLcXxsn6nD7kx9IsY36JHMr5Nd/Tmj+NjrJwpul/wAzXn0ldbsnREl/au7I5sNiZZF8FXl7jWbdpIQWnskgKsSAgWEbkEhuOHovh3MFFzPW34Sv1Dxg97lVcfcayIFyTBdFqrNzlzuZDfkgthzFG6w1+UnmFMaqvkjBzAnvC5ZwIk5Abq8+JGEPWx1oxa7ackXpfM+TnoQwZ+RFDPn+H1z9/g9e+fp23fn6L99U+4GPJJwyXfc5bYz/kje8/5r0fv+bDMd/zuvq3vPHzR3w57iOmOEwkK9KOLfE27Ig1ZmuEhC1R2mxLkPBLuh3bM6ayJWMq27M9WJfhxJpFU9ia5cq2xVPZmmLP/iVTObPEWRxJn4+zEtdWCSPpQYVxGtU5nuJIWkhJt66ZIwJj48Y5tG2cJ6akr2+Jo6f1HJ13/paSvl3NfwqMNxu43d2MAIzCSPrUykjWzTBDgEXBx7jJR18Mvaz1VLBpjinLvRVk+SjI8JaJKelETznx7jLi3KTEu0tFgEz2UJDgoiceARiTXKQkT5OS5qZgkbsB6e6GosoorBQUfI1xjsJqQTlJTvrEOymIdNIj1llBmqc5aW4WxNjrE2ikib++Jn762gQY6bFQXxc/YwEkpQQZy4kwMSBIKsFXQx1/NQ1CtSUEa+kSqKGNn64eC/Vk+KrqkKplyi9SZ64YzqXWKIQKaSD5imByLaM5PCmcTNe5NOaXcvTyJXJOHSdi7z6idx4ncdtFUrYUkbq9lkX7O4k+1E7CYaEmp56cXaWs3l/IikN5ZB/NJftkAavOVbLmdBVLTzSScvw6ycL6s2OdIiAK30s40i6+Fp4J9ylHa/gl/xTXqydzP19Ky04Z9etM6bqkQnexCr8WyuGMMQ3bx8JWVdiqwvNd6tzdpsLDVSo8XqTC40QNHqfI+TXdnA4/TSqmalBqY0qZlSHVlnKUZjo0GKvTaCiELTRos9KjyUpKuYsVTbeVFHTdoKLhLs3nb1KefIDWmCWUTrKhwVSbbgs9lNZSmifp0DlZm+sOOly30+H2ZAW9U4zoczTmjr0R3TYGdFsruG4ppdFcSwy41JtpUm+mRZ2pNnVmutRZSFBaSqm10KPKRItaqwm0TJLSPtmO1mkzaPCOpCVsHffWXKI+4zh16ceoTT1Ec9w2quZnUuubQ3fKPq5nHqMq4zAFmUeoWH+J6jWXqF52lvoVl6lYlkvlsvPULDtFfc4pGrPPolx8nppFwvUszcvPolx2iF1+vuwOn8+2yFnEeBkQv8AEP091Arw0CHTXIHiaBqHO2kT7CJteTDiSM51tIVZsm6ng7EJLSn3tuDhJi3OGY8k1HEeB4ViKDEZTajhWPGXCVX/04AYXUxXqzYU+RXXqTVWpN51Ak8VYWu1+pmPa93Qv+IlboT9wPfI7bsf9QG/49zwK+YmBgDE8CFLhQdB4BgJG8TBwPA9CJdyJsaUtK5DyHasounKByyWllBcXUltdSVtrC40tLVQ2NFHS1EZl931qB6CsH/LvQXHP75T3/kHlXajq+4Oau3+gvP8Hjf1/0P4QbjyDlv7nNN1+SMedh1zvHaClr5+6+48of/AbhQ+h7BHiyLq151c6b92lurmVRmUTt5WtDNQ08ai8ml+rK7hbcpG+ouPcufIL9XsX07gqmvoDG2jovknh7d/I64ErvXCsFZYcb2XD2ascXr+I4oxZ1KW5UJ1gTWWMlFs5pjzYaMnt5XKa0wRFT5fSCDmVcZZcjjelMN2GolQL8qIUXA3R5UqAFvkhUooiDMgNUXDOT8KZ+VqcmavBiTmaHJqhwcFZ2hyeK+H4fD3O+Uo5O0+dS/NVyQvUIDdSk7wITYqE3xOvS2WylKoUCWXxGhRFTaAwahzl8WrUxWtTHadNbZqcysUCDGpyNkGXqxkmFGTZULDEljMxBmwPNGJ1gCWbQ834JcKUHeEWbAuzZ2OwA+v8zdkXLicvXY+abO2/Qi8rtWlaoYmgMFYvniiGXhqy9FAukVKeokNFqgaVGVpULVdQs8mSkq3W5G61JG+PPaXHp1F+0oXKU9OoPusiehPbCmfTmj+T1sKZtBTOoLVoJo0FPqLK2FTkQ0vJDFrzZlCR50JH01YeP+jn4cAz/teAcdCHODjH/svH+P9fYRQURREaX/oYhVWAD+5w/8GLbsYHtwe9jf8JMA4qjJos9vxJrNXJ8hw/CIwu44l3HCUCo+BhDLH8jgjBz2j/M0FW/0KAxYWmg7U6AhgKY2ghLS2oisJrX+OvxGfC/ULjr1hg9JXoXxRS0MIaQCHgItwLiqOQkhZG0r6mI0VwFDoZBVicof+ZGG4RdjwLsCh4F71kw8Vnor9ROgI3XQEYBzsZ3aSf4qL3iViNM0X7Q6bofIiz3lCcpB9ir/cODvrv4G7/McHzR5GeJCUsaAyTrN7CzvwdFkwfTUKoAnf7T5imeB9vyTBman+Kq8aHWGu9gZn0DSZbfcJUo+GEOKqQ4m7Ikfg59OxfyYWkWRRui2JHigtX1wVRnuFP76Yl9OxcTdnyaNp2J3P7YCa3dqfTvi2Zth0ppE1WI3LyWNYl2HPleDSRwZosnfMpmSGfc/H8DMorl+DhOBb/OTrEJOmy67QLrbey2ZUznWWp3lzO3UhR0S5u157h9N5FJKRMZc2eAJQlm2jP20lWui8qim+wMf+G5cs8WL7ala1757HvVCQWTt8xSuNNflR9jVEarzFB8jpJc8azO0zC6SgpV2P1ORJjxooYByZN0eIfn73GkE9eZ8jQV3n141d5c+gQXvv0H7z27Ru8PupdXpvwEa9MHMY/xg3jXfWRfCoZyxcKVd7W/ZFh0h/4weB79CeNIyjMksz0KWQm25AabURytCEZSeaEp1jjEqCLiecorOaoYrNQg0n+WjgH6eDqr8bcMG3iMyzYu3KaCIxCb+OhQDnHBF9NjBXlS92oeQGMNdmeNK+eRceaeTRtnEv7S2DcGkevsOnlTvmLWp06btyp+X8BxkEP4/W+RhEYT6+KYt0M0z9T0oK6KCqMXgrWTjcgx1MmAuNib7kIjHGuUmJdpcS5yYh3l5PkoU+im5xEV5l4kl3lCGeRuz4ZnobiaFpQG5OmykiYokfSVLl4BGAU09NTZERNFWBTn2QhIDPViHh7fcJMdAgy1CbQQFAZZfgZ6uFvIqiMegQYSgkzUhCkJ8FfUwM/dQ38NbXx19LBT0sHX20d/HT08NeQEK9pxHqpI6eNZ5Enn0up3I9ig2BKLKK5YBPOZrtZbA1cxIkDV1l7pJD4fQVE7y4hYms5YVtqCNveTPDu68w90IL/wWZihSDL7gYWH6gn+aiS2BM1xJ2qJeNUA8uONLD4cAsJAhQK52gn8Uc6iD/SLt4nHbtO4rHrJBzpIPlIMxsu1tJW6svDAit6j5jRsEKP3nO63C1U8LTAFC6a0HZEnV+PyeGCOY/PGXDrlwk8XDeBR1njuJM2js4MTdritamfPoqayWpU2plSYaFPtZmMOhNdlMaa1Bqq0mihRZOFNi0WOlRNNifvUgF1zXeoOVPNOf9sCqf4UThtCiWT9FBajqfTYjzKKZq02mhy01qHm7YSsS6nb7Ih/VNMuWtrSJexhBuGulw30qXdVJcGcy1RWRQCLvXmOijNdUVgFJVFMwk15oPA2GI1mibzCeJ4utzGgUrvYAZWHKZr5QlqU/fQlLaP66n7aAhaRfXcxbRGbqAtdQ91WYfJzznE5bXHKfrlMrkrj1G6/Cg1y85QnXON6pyL1IrVOoPA2JB5gYbMyyiFa845Glee5HR4EvuCAtkSNIe0WXakBdgS4KONr6caC11VCfHQIniaJpFeumT4m7Iz2ZWtITZsmiHn6FwTykIcqVlgw2VbFS4Y/USu0c8iMJYZjRMVRiH08rJWp1IYTRuOE2t1lKYqNJpPpMNOhduuKtydO4E/UiQ8XaLFrfjvaQ/7kjuhIxkI+oFfQ8bSHziGvoCfuOf/AwN+o3jkp8oDfxnXQ2xpXuJH18lN3Ky4QF1THU2tSjo6lLQ0ldGoLKLzZiNtPV0o7z6g7N5z8u8PAmNF7++iP1EItgh+ReXdZzTee0bnwz/o/UMo9n5Ofc8Ayp5HNPUO0Nz3gPq7j6i+95zSB1DSD2V3BU/jbzT1PqG671fquh/R3vWYrpuPuX2jn+6uu9y8dZOuW210ddTSWVfAzbIrdFZX0NLdT8X9P6joe05FHxR0w8HKh/xy5BInd66ieHM0DWv8qVvuQ1m6NZ1rHfjj6Ew6l5tQu9iIqmx7yla4c22FN+eyPTi/1Jnzi6y5EK/gWpxEBL3yeAVFEXLOztfi1FwJp+bqcHKeDkfn6rJ3li47Z+mxa46cA0LoJcCIk756nPMTyrl1yY/RJj9Kk+I4HcoSBWCUUJ2qS3mCGqVxE6lIVKVukRYt4hhZ8CLqk5tswP5QKbvDDTmUZM+pTBeOpjqyNcSA5f4WZAY4kB1gzrIAA3L8jFkeYMfqEBdW+9uxN8KA/Ewp9au0aV2pR+tKCW2rJbSuEhLTgtqoTfNyPZpyZNQtkVKZpkvDEj3qlkioWa5P7SZLSrfakLfNmvy9jpSecKPspCuVp92oPe9Jc+5M2ovm0Vowh7bCObQVzxZPU9F0RFgsnUF7xWw6i+ZSU+hBZ8t2HvX/rwPji1n134yO/zcK48AjIZr9IvjyQk38ExhfwKLgXRRCL3/2ML4YSQsKY/J0bZZOHy16GJd6jCPTXVXsYYxzEMbR34uhlzDrf4kpaQEYhRS0v/lI0Zf458jZ9BvRxyikpF9CojCaFsBxodGXCKEXARKFgItwxE7GFzU6wnMhJf0SGIWEtACHgqoopKEFYBS8iwJEvlQXhZqd6Yov8ZF/iZtkMPjiLBnGVL1hOEuHMVkiJKU/xkn6ifhssvYHOMk+wMnoXdzsPiRk4ShWZpszf/a/sLd+F0ebofjPVSE8VBMXq+G4yobhrTcCJ40PsJK8jb7eq9hYfsQUixHYa32Ig2QEqXPNuLAykPnm3zJz6vdEBkn5ZbkPsXbjqVoTR9XmdJYvmMTV7VG0nl/OgUWerAkw4+zy2URM/pEol1FsEzaXHI3G1+V7YqaMZqHXSHafnsOVpkwCQxVEB8mIDlVl134nGjuWcmhHAFVle2m/UcjdO7X01uTSVHKEpcvms+dUKt3V+7l9eQ87lseibzaG5ek+nDuRRnHxas5eWoz7bC2+G/c6X495nX+pvsUYyT+ZaPAWSXPGsDNYnRPh2pwJ1+NQnDVRs40wNFNhyLtDGPLRa7z61hBe/+cQXv1gCK8K0Djidd745p+88cOHvPbzUF4d/RFDdb9hhP73fCL/jm8tVfnRRgXVyaroe2hiOV2d2bFWeAYbYDDlR0bJPmK84Qh+NBnOZ/L3eFfzVd7WfJWP5P9khNF7fG38LhNshmLq8Q2zI3VYv9iW8/HW4n7Tw0EKjoUYcjbSnIostxcKoyd1y7xpWT1LTEk3bZpL+6b5dG8M5MbWeHrbznNd2CXdXUvvDQEYa7nzn4ykB0MvjXT2Nogj6ZMrIljrYyIqjEIX4zoPqQiMgodxtaAuekjFHdNp7hIRGGNd9IhxEaBRRpyrjHhXGQkuAizKSXSRkzhNRtI0GelCqbenISkuMpKnDR4BGoX908KGmIQpMjEEEyPso56qS6IAlc4Kkqfok+JgSJihFsEG2vjLtPBT6OJnoMcCAx18DSX46+uJHsYgia7oYQyWSAiS6BEg0WOBtjYL1DQIUNcmSENChIacLD0bDlnM4ILpPHINFlBoGkyxdRTXbCO44hDCxknhbI7ZxZr1xSRurCRucx2xm+qJ2dJI5LZmQna04L+riuC91UTuryfuQCuxhwTVsZPoI9eJOdJJwqEOUg92kHSog1hxPaBw7SD2cLt4BHAUADJB+Kx4rpN+po+KohRuXbWj+7ghylWqdJ+UMFBqzbMSC/64qEPHBVV6S4x5XmPPwEUZt7f8xLNtKjzbpMWNtLHUhIxFOVONJkc1Wuyk1NgYUm0uo9ZMSq2pROw4LDJWp8pWSoWFNnWWEionW3Pxl8u0l7ZQkrWa3EkOdFoYUOWgTaWjBkobdVqM1ah2lNBkoUeHqYxOa33abBV0ORrSO9mYbisZ7Qo1WhWqNBuo02iiQb25tjiGrjXRpNZUi1ozbapNtMWgS7mxNsKpMNaiyVKNWnMhCW1EsfN07i/bQ+/m81RnHaI8Yx/1aXtojt1CzfwlNPovoyNxO8rFeyhYtp8TK/eye+VO9qzayabobC5kbqd65Slqs69Rm3MJZfYZGnNO05xzjqall2hcehXlkktimrpp1TmKk9dwOiKRvWHB5Cx0JT3QgZCZevhP18TPU40ANzUCXdQJc9cmxkvC4jlGrPOzZK2PjN3T5VyYZ0JTxBQa5ptz2Xo0Fw3/RbHBaF4Co1CrI+yMFnoYK4RjMJZKg7HUGk2g0Ww8HfYT6fPW4FGABiyWwjoF/Usm0Bb+JX0RP/Ao5GeehozmYfBP9AT+wO3AUfT4jufeXDX6p2sxMM+IOyF29C2dxYMj2TTUK+lorqO7uYweZS43io/RVXmBruZKrt/qoqXvGeV3/hBH0BW9Qqjlj0HfYt8z6nuf0NT3hBsPf6MfuPPr7zTcf0rxvd+puvuUxntPaLo7mKiu7IPSXqgUlMl7z2i8+4jae0+p63lK053ntHQLW2J+o67nV2ruPqZWgM2eu7Te6UXZ20/VzQGUN55Rev8pdb09tNzrF9PZRT1w9qKSK7kXyb+4i5ojG6k9ugLloRTaj8Vx/3wiyi2zyFs9nbxfwrl0aBGH96Zxckskh3NmcGzxZC5kmJOfJqMkRZeKRBm5QTocn67B6dkGnJir4Mg8Gfvmytk2U87GmfpsmmPC9oXm7PIzZb+vAUf8FZwRlMl4CYXCVpZ4HcqSBGDUoWaRLlUpmlSnqFOXrkn9Yi1as9VozpFQmi7nSJgeW/yN2BLmwC+JXuzNmMX6KEeW+hmS7m9LSsAU0gMEcDRkaYAZOcGOrAh2ZZXfJA7HmlC2TEbzGg061shpXyOlY62wV1qP1lW6Yi9jywopjdky6jKl1GUqaMmS0ZgjQ7nSUFQYy7fbUbDDjvx9kyk+JnQqu1N93ov6S9NpzZtDR9EC2grm0l40l/YS4cympWQmrSIszqKzci43SuahLPHmRtsvoofxf1VhfDnffhmzFq5/AeNfZd7/vYdxsMNHVBhfqIovx9JCAEa4F67C+4/EQsm/gFHoYXw5khaAMXvGWLI8fyLTbQzpwqYXl/FipU6E9XeEWn77Z62OEHoJEpLQVt//WdwthF4EMBTKukOtfxQ9i4KqKHgbRWg0+VpUGAUwFEbP4vhZGEEL1TpGX4kjal8RGF8EX0y/EVPSwmha7FvU+Qgh9PKyh1GARsHXOEP+BT6yL3AXNr7oDWea9BOmiKA4FEe9oUzWG4aTbDjTZCNw1f0UJ90Pcdb/AGfT93CxfZ+kaE2yM82Y4T0Sc9N3sLX5mJBoHYJ9NXExGYGbbAR26u9jqP06Esk/MDZ7D0ebLzDT+CcKtXew1f+UmJkSrCVvY2r+Lh6zf2Z5jjPu+p+wNmASlzfEM8tOhYA5CgrPZxPvb8BM+6+Z7/AlAZO/IsTpG/ZnTuHCxlmEOI1klkKdqfY/sfaYNxdvxrF0vSUJEboEzR7Fzq3TUDZlcWCfH+2d5+jpq+fuTSW9VQV0lJzm5MGlXLuyjjuFe+k5s4sDOfEELnCk7NwaKnI3UFa0mfWbgvl54jt8O+odRo57n+9U3+UHnXf4SfE6mQGq7A3X5FikDodDJWwINGSOkxbGphoM+ecQXn/3H7z31hDefm8IQ4YO4Y1hQ3hn+Ju8M/wt3vn0Ld756h3e+O5N3hrzJu+ovcVQ6UcM1/6cYVqf8OaY1xgycghvjh/C26r/4B31N3hD5S1en/geb6l9wtBRbzJi1OsMH/smn6i8zRfaH/CT4mO0LT7HynEknq4/sjjWjD2p9pyJsRA9jEKlzolQY85FWVCyeJpY2i2ojI2rZtC+bp6Ykn4JjLc3BXFj2yAw3uipENf/9d1QclMExrr/6GG82UD3rSY6ehq4fbOYozmhrPY2ZqOPAWs9ZIOBF0Fd9JST46rLEuF4Skn30CNxmjYJgrLoJideuArQKIyf3fVJdJGRME1KkoucBGc9UWFc7GlIqouMlGlSkp0FhVFK/GQ9ou11iLaXEG6tRaS9NlFTdIidIiFxioxkR32S7BREmUqINJWKwDhfoslCmS5zZRqinzHMREGovpRQqZ7YwygUd0cYGBJmYMBCiYSFKuqEqGgToi4hWEWXRC0jNpu6csbelxKnKApswymcFE2pQwzFpoEcc0hil+8u1qTkkby4nLillcQsLScqu4SolSXEbqomfVsJqbtLiTlUS+jxVkKOdBK1/xbJ+3pYtLeH2F03iThwi6jDN4gWIFGAxb8BY5wAjC9gMfHodeKOdRF05jFFtevoLHai/ZQWnQc1uHFem0e11vxRZwplKtxr0qCr04i+ajkPjo7iweovePbLRNhvyM0UNRrcx3PH0YxbZla0m5ujtJRRZ6aH0lxKtZmUEnM9cs11KXEwoshGQaWtISWONpTsOEPriSPkBzjT7jCeR2bf0DxpFHWTJTTamdNiaE2VzSRqTcxoNDak0dKYGisFShuhh1EmJqGbjFVoNFWhxnSC6NurMVJBaaFFjbnGYCG3kRB00aTaXEKlmYRyYx0qjHSpMDcg38yCXAdP6iOWcWvjZfIWH+Vy5nEKs05QmX6AqwuzqPLN4lb8Vm5m7KVx1RHOr9zDmowVhIRFEh4VTeiMBeyIXkzZiqNUL82jNusi9dlnaMo5Q8uy87RkX6FhyWVqMy+izLlI/YqzVKRu4WrcUk4lJLLC15PYmWaEzJDi662Jr5c6fm5qhPtIiPTSI8pdQoq3gm2hk9k4y5DNbtqcmmtIY8xUbkRNpnWhKUV24yg2HEuZ4TgRGoWwS5XxeIrlP1FpNE4cTQs7pKsMx1NjPAal+U/cchlH//wJ3A0aTX/yeNggpTf9Z+5EfcuT8FE8Df6BxyEj6Q37ga7wCdzwV6drlhb33XV46iHj11ly+hdIuZ3kRPOlS/QqK3lQX8Cj0pN07smmfFUMyn1ruV6US09nH+23fqP29lMq7/xKde8z6u/9Tn3fUxp6n9B89wk3Hz7nAdD/OzT/ClceQLEQennwO833n9Mk9DQKsNn7nFqhw/HuQ1rvD3Drye+09AzQcOsByluPqev9nYp7f1B073cK7z6n7N5vVPY85XQfnO+FonbI7XtMdc8NlN0d1PU9IO8O1Lb8TmHnbS401pFXXEVxRSnlFVdoqr5Ae8UJWooOcmRXDpt3rmDFgc3kHN/FsYMr2bsqkCPZnlzOnsRFoSA7RpVrUVqcX6DBMS8tzs0y5/hcY/bN1Wf7LAPWzjRi1WwLVs+3ZfUCG1bPNWHLAmN2LjTkUICUvNgXCmOMBmUJmpQlaVK1SJvaRVo0LtGlJUdKQ7aEthWqtK6SUJypz65gKev8rVgX7saWpHlsW7SQzKBJJC80IdnfngQ/RxYF2rA02JwlQVZkBTmQHejEan9rzqSaEbeJ6gAAIABJREFUolwjp22tKtfXG9CxTk7HOhkd66S0r9GjeYUOAjA2LZPRIIBitgEtWVJalitoXGNM7UYLKnfYUbF3CiUHnSk67EzpSXcqz3lRe8GHpiuzaM2fT2v+PNqLF9BeMo/mwhmD6mLJdFrLZtBWNktUGBtKvbnV/guP+4Uexl95+PgWjx/e5fHAAAOPe+l/0sfDF2ueXzKe4EUU2G4wr/LvHkbhPWHCLPoV/0sP48sP/T9+2H8ExJfF3n9dByFzcK3MYBdjHwMDPX+ehwM9PBJ2RwshlxfPhWfiedjNwKNb9At/3EA/z/u7aMrbS+p0LbK9R5Pt8TOZLmNImzqeFOfBWh1BYRRS0gGmXxNo/g0h1t+LKekwu58ItPoXAeZCKnqkeALN/yWuBBSuvibf4mfy7Z/v+QpBFyPBq/gVcw2/YJ5wbyz0Lo4Qn/uZjxRVS38hUW32LfOMvmC+sfDZz/HU+ejFa8EHOYIZsuHidTD48ime8uHicZMOw1XvY/FM0/0IF8lQ8V7YBuMiG8o0ibBScDge8mF4mwxj5qThLE83JyPDiqkePyAx/gCrKSMIC5QSNVsXD8Vn2Ku9h6HaW2ipvYJU8hYOlp9ho/tPzFTewlz1beY5/cicad9gb/YGMzw+JzvVhOn2n+FmMBxn3eFY6Q5HXTGUDTt82bF9FrPcvmSO02f4O48kwPl7tmU4kh2lYKH7VyikrzJ56lds2j6Dqobl7NjlQXDIz8yZ8zk7djjT2LSK48eiUNYd5Lf+Bp41FnGz7gKPLh2je1E6TxZl8uDgdq7vWkt+RgzlyxK5c3gVrWfXc+3kchLjXTl+ZCnF5zcTMssCmc5wRmv+k5EG77M6QINdoVpsjdMnM0LOfI/xuNmOxdVakx+/eJf3338FNbkKchtNDGzGITcfzViNEXwwYgivfzCE1z4cwuvDhvD2l0N45bMhvPLNP0RIHPLTKwwZ/yZvaLzLK6pvMmTMEF5Rf5NXNN5iiOobDFF/iy/HfsjIMR/yhdZHDDP6kHeMXucbxw8wmvEtAUHqbE+0ElcNXo615VyclagsHg5UcCbKnLxkBwrSpogKY+1yb5pWz6R93Vw61s2jees8Orcu5M7mYG5ui6ev7Tw3eyro6lZy/0YDt27X0XurnttdSjr6aui4W01vdz13bzXTfauF9p5Gem5XcDg7lBWeJqxxNWTlVBmrXGSsdpexzkfBcg8dsly1yZymRbanlCxPYdQsJ26KFvFOWiQ4C0XdesRO1SbeRVc8cS66JLoLgCgldYqUdGd9Fjnpk+QgI9FBQbStVKzQCbdVEG6nIMRaSqSdnCh7OQlOhsQ6yAk118JfXwV/fXWCDHQINZIRaqSPr64qwkaYGGM5scZyImUSIqUSIiUSIoTSbi09wtR1CNWQEawuJ0RdSoSahKixmmSqG3LYcjp59iFUOSZTa5dGlU0iFyxnc3hSGGeCd7A34RxL464Sm5hPzOISorOKiMi6TGTOORJWXiR1Yz7JO0pJ3F9D5N4qog/UEyukoPe2kLS7ldTdwh7pdhIPCYGXTpIOd4jKY8KhdhIPdxJ/qJ24g23iiTp8nflHe8g7u4Enx33gkDmdh42oOjGBe5e1IE8GBXp0K3/kwTVd7p+bSNepr2k58B03D2rxxxlz7ixTpXbGGJqdrWh2sKLZxoAmc22UxtrUGOqKfYfVJoZUm5lQY25CnYURDVYGlNoaody9jcqMFIpcp3Ddzoz7VlI6bLRocNRB6SSj2lbwHEppNjOizdSUZhMDmkyF1xI6rAY3uTRbaFAq+5lS+WhqDMfQYPQjJbajKLAfRYXNWJRm41CaqlFkoUOBmYxyhT5tUnOKjeXk2tpRNDuUpsX7KMs4RUHSaSpSTlOfcpim+M2UB6SijF9DW/peujOOc33pKXLX7CVlcSxuGdOZmuOF43x7lifEk7/iIBXZV6lddoW6nAsos87SkHWGjpWXaMw+R23maZpXXKY++wIFCZs4H5XBxfQ0toTNINJNQYinPiE+xix0U+Ar/CdogRWLguxJnG3Ekjmm7A5zZoOXAWumaHB4pgGNiW7cjHHiTpA1jU5aXNMZS5lYSD6BasNx1BqPpdp4NBUmYyg1GUepmQqFphMpNlSnQP8Hqky/5I79jzxxVOPJXDWeZavz5OBoulYOpT/ycx4Hj6Q/7Bv6Ir/kZsQIbgZ9yd0FP/PcWwNc9MHLmIE5RnQHmkJmEHcqd9FyW1AVT9K7Lorr8XbULrKkZvt8uioP0dXVTvOdHpQ9/dT3PRET0PXCaLn3Dxr6fhN3TAvA+JA/6HzyG8V3ofzub9T1/0HzADT3/0ajML6+K4DjU5R9v9EyAL3Pof3eI2pvP6DqzhP+D21vGV3VvXZvc3pqWPEWWijF3Ynunb2z4+5KAsGCEyPElbgnJBAsuFOkFAoUigUnIe5CPIGQhAhW2l7vWDtw2vOM5z/GO97x/j/8xlp7bft6jTnvOe/s57/LLeusdsgSFMm2P8l69o6rT19xIOs5SbcbicvqIq3od/aU/86hyjccq+jmbEUnx4qa2XW/gt2Z1RzIauBwTgOHH1Vz4Foeh35+SMapG+z68Qbp526x97eHnLhymMun47ietoaH4cZkblrATa8FZAZJueiqzDmnedx1lpDtq8+vXprsX61O6hoTEl3tiXG3J9rVgoSNeqSv1ZC/d8pDg0vR6uQGq1ERpEJpmBIPoudzP0mRvBhFyuIkFCZpcT/dgMqdylTv1eJ6rAZ7vNRJ8zJhd6AjB8JXsCfYkVg3YyJcjQhz0SfcxYgYN1vi3JcQu2kJMV7WRG+WkRGqyuMMHeoOyqjfrUT1Xg2qMmRU7JZQtVtK1U4JldtUqd4mpjpNLN8pXZGsQmWyCuXJKlSkqlG6XUZZhj6lRywoOmXPkx8X8fi8Ew9/WU7e1VWUXV9HZaYHZXc3UZnlSWWOK+VPVlKatZjKrKXUZq+m5tEaGp6sozRrEU1Vu3nd2URHVw9tb5tpf93Dy553dMvXO7fx6n+Fw3+CYu+9AIkfBcO/ofL/kJLupc2/yVMAxb/T0X//uECf/zwfqfUjNApXea+PUKPzDziUA6Pwuuv5f5+eZrpfNdIplEV2v+R9ZxPld08RuUKR5GXTSFkylUTHmcQumitXGAVL2t9kghwYPfV/YJPBD3JglBdzG0+UJ5/ddH/AXW88AiQKx0NvvBwUXbS+x1X7b2gUPifAonB6YbAXGNfKRvVa28Lso37vCkFhNnK95nfy58I2GSelQaxRHyl/tlZjFKvVv5GDpqA6CrDoJBnBErXhLBZgUTSUxQIYiobJnwvvOYgGYycaIAdIJ8lIlgkKpdYIbNX74rZyCtFRhnj4aKAgG8I8jcGIZcOxNJiEgdJIZHOGoDx/MPMVBjFXcSC6OmMwko1Ca+EgdBS+wkp3JJ4bFmBi0BcHm6HEbZGx0uo7FmkIW2i+wVj1a6Ys/BJ3Py1OnXYlPFCEo9FAVluMwn3RZA4m2uG3dhZOFkNQFvXBxnEMe/YvJzsvmdPn1rB63bc4r/mag4ftKC/fTUFeBuVNV3nRngvlj6h+fIGaM/tpiY2laYMnLbExvEiOpzzEn/vua8gN86Dm+FZKLu8mL/MguY9PUPj4FDcuphIZ4oCy6mDmSQaxw1WJA57K7A7VZv3y6ZiajEFf5wdmTRvAV4P7MGxcP+w9F6O/Wg9VmzlI7OajbrcQkdlspoi+Y8ikz+n7/b/4bHQfPh3zCZ//8CmfjunDZ9/34dPv+/DFuD58JqiME/swcPrnDJ7Tl88n96HfjE8ZqTycMZKRjFAewEyLMSjaj8Zs1WSCtmiwL9aE4/7aXAsy5laICTfCTDm/WYPTbmJ5abewFvBhjC35KU7yTS8Vwvxixgbq9qyn8tB66g+50nrAi8bDW/4bGOv/BsbnLaXUthVR115I27NSXjZX8/xZDbVtlbx4lse5FG/SnHTY5ahNmq0a2xeJ2SkojStl7FmlzlF3Y3Y6a5DiJGbbCk1ihVlFGxUi7EVELBITLlwXC4EYCWGL1Qi0VSJC6GFcrEGEtYRIaynRNhpsMZcQai7F30hEoJk6vkYCKMrwMhR2T4sIspQRbCkj1FpGqJU6wWYSvHSV8dJWxVdHio+2OgE6EoJ1pfLNLyFaUoJkaoTIpPI1gUEiCYHKagQqifFTFGBRgtcCVXznKRE8V5kERQ0OSC25rLeGHKtQisyjKTSJ5JFJIFdNAjlmHkKabSSp7vuJCTxNbPx1wpMyCU7MJDAxE9/ETPxSH+Cb/hi/vXl47HnC5gMF+B0rJUS+FrCG6DO1RJwTZhZrCf2pluBzTwk6Wy0//7wXnoX8VE38pSpOJbvTkKbDux0L6TyuReVREQ37VOjYLaFjrxbZu2ZRfkCRpp/m0XpjJpVn51CwU5WOw8Z0p2mR7ziBSksJjdaaVJupUmyqQL6hArn6iuToqZCrJ6LAUEKRiRrFJioUGS/ksYkCDcf3cnPjarJsLKg10ee5kZRaMxEVNmJK7CQUmIgp0FKhWEdKmZ4mZbrq8lLwakMBLKU0WWlSbymjWE+Jx5LZ3FedTpZ4Jtkac8jVnE2B1mzKhKCHznzytBZSoCOiQEtCobYGD42MKdu4mbqoXVQknSUn9hLFCbepjL9JY+Kv5HvvoDp8FzXxx6hL+pnm5CvyvdCnkrazLmwt6hGmiBKMka7XxsvbhUtbj5CT9CuFW3+jOPk3SpN+oyL5OjVptylPukZ58jXKUq5RnvobtwN3cTUglsthoezycMJ/iQz3RWq4OEhZY6PKWhsV/NboEOFhTOh6LeI36LLHw4zUpVLS7JU4sUqdnEBbqrzMKVsq5r7WJDJls3moPY8s7Tlka80gR3sa+bozydGeQbb2TB4Lm1+MlagO3UL1vnRuJWzm8mZHHjqaULRITK3bAuqiplAdMpoe75m88ZzBS68JdHtOpcdjBj1u03m1cSrvNkzmz7VTeLd2Jt0bF9DpIeathy7Vu9fx8t4O3t/czvtUZ9oDlGgLmktDuIT6PS50FFziaWM1FR1dVHa+o7TjL0oFBVFISbf9QU3Xezr/gjf8Rcu7P8jrEOYMf6eo4z1VPX/xVDjdvWpj+cs/ECp4yjr/pONPaOx5J597zGvpJu/Fe7KfveNJ63vy2v4g/8XvZDV2ca20jYP36ki4Vk307ReE3Wol/EYj0TdqSM58SvyNKiKuVhB5s5Hwm88Jv9lAfGYtO26Xcex6Lhd+ucW5Iyc5nbGTq6f2c/fKcW5e3sejMwk83rqau5slZHsrczdAqEyTcjlQxhVvDR766nHbU40rm0QcXa/OtrXGJGy0IWqjFdEbjUneqMOuNeocWinhjKs6mYm6FG9RpTZUgcqIhTyImMODuLmURE2nLnYWNUkLKdqpTm2GiJJdGvy8RUy6pzpbvcxID1jErqDFpPlYE+ViQISbEeHyY0rspkWkeK8kwWsJcV7mpIXq8VO6IfnHzag6qEXDfhkVe2RUCme3jJq9mtTu1aJyuxpVH4CxOlVM9VYRT7eqUpWiSsVWEUXJquRtlZC3S5uCwx+Uxp8W8eC8AzmXnCi9tpzyWxsov+NK2QNXKp6spzJ3JeXZS6jKXk7dk/XUZbvSkLuR0mxHmqv38OYDML5420zb6x46en6n+1UHr169+L8JjL1gKJR4v3nbydt3XfKrAI9/A+Xf8Pi3pNlOV0+vFS0Ao9zKFsogu3sVRbnC+EFd7BIs6X+c7u4munoaeSmAZlcHv79sovzOSTkwJi2dSvLiKXJgjHecR9ySefLQi7/JRHlK2ttQUBLH4GU0ASEl7WEgzDAKlrPQw9gLjILS2Ksq/q06Cq/lR/cHeUhGUBUFpVG+VlBbWAU4qjc8YzBeDoxCX6MAjus0vpUrkMJnl6oMxlkyQq42Coqj8B1BmVyh3guMAiwKoOioOhQHlSE4qA6Rw+NHkBT2RNuo9sNedTCOohE4qA7HXjwYC9EX2BkMZZ3zXCwsJzFlzhcMm/k5wyb+m3GTBzBj6lCmThrM+CmD+X7GYCbOH85sxW+YO3cYEuVRKM/7ConqIJxXzcPQeDCmZoMJ8FHF2fYHbNWH4aAmAOM3jJ/9KeaLJnP46Fq2pZhia9ifZWZfE7hOkYx4W9Y5TsRcty9Kqn2wdxrLtl0O3MuK5cRZZ1auHYW71yROnV5JSekenrdcoeF5Ji9r78Ptq+Qf3UbFsR1UJUTRFrqFtphoSN/Oi4QY6hPCKQlwJz/Kl5qT6Ty9cYSqnHOUFJ7j8aPDJMWvxNp4PKYaI4lYPJ3kDQq4LZmCucVoxDpfM1PpK76Z2IdRM/ryvepIRoi+4Tvt0YzVH81kk/EssJ3NfKtZzDGZxoj5QxgwrR9fTvmSvtP689mkz/l8/Cd8MeFT+k7+jP7TvmDA9C8ZMPNLBs3tx3DFQQxRGMhwpUEMNxjFSJNvmWHxPVp2E3DZoERqkD7Hw004v8WIs76aXI8050aEGTfDzeWBl5MbVLgaYMCDaOteSzrFiZJtK6jctYb6fS407N1I9eGNNBx248UHYGx/ep2m1lxanpXS2VBO8/OSDxU6pdS1F1PXUUTbszJetjyl9VktdW1VtLXmcz7Vl+3L9NjjpEOanRppi0TsXCohY5WM/eu0OeNrxZ41WiQ7qrB9hQbxi2VE2IqJtBcSz5JeJXFxbzI68oM1HeUk1OloEGQmIshUxBZLdYJMxPLjZ6iCr6Eqm7UVCbHQxFNXCRfN+fibqhFkISXUUkhPaxBhq4m/oQhfXRF+uhI2y1Tx0xIToicj3ECLMD1NgjUkbNGUESJVJ1gsJUyiQahIHT9FMZvmKrJp9nwCFigRoSQmUVmDPWJjTssWc8/Um1zzLRSaRJOnE8d9/Qh+1vdhm8YqArWc2GS+nhj/PcTGXiAy8Q6BcQ/w25qF77Zc/NLzCdhdgkdaHh7p+XhlFOF3uIyA42UEnizH/8cKfE9X4n+umoCz1fidrsT3xwr8/scJ+bGc9FPFnIoLJT/KiOqgiTTEzaImTUJTug4taTo8T9WnKsmAojQZdT+q0HFdieoTymRFSaiO0aMtUpdCu4nUmSvSYrKApybzKbBQIddMmSfGyjwxUuaJYe/JM1Eiz3QhOUazuWc4h8r4MO4uX8wTcyNabEyoNxRTbSGizEaNYmspRUYSCtVVKdCRyDseiwyklBlKqDKWUmeuSZOVHvWWejw106VYT8ZDdTVuqkp4vEBEznwlnigrkKOtSpbmAko0lSjTViFbS4Ebeko8WryKpvBt1MQdIjfqOAXxlyiNv0ZN4nUqIn8i338fVbFHeJp4lprkXyhLPM/VqAzCgr0w9DdnapCYSRESFF01cXJbytH4dJ4knqUw5ReKk65SKvxO4k2ebr1LeeJ1SpN+pTj5IgWJ57gVuINzHiGcC/Rjh/sSfBylbLBRZo21MsvNF+JsuQCvlVKCXbQI3iAjykWb6NXCnnQVEp2UyVipxtWNejxaLuWx0SyytKZxS28ud/Tmcl9vFg91pvNYaypFhnPJ0/24Y3ouNbaaPD96gfK8Ku5Xl3M77z6Vh/dStmEJ9Su1aHRVpWrDLLo2KtDjPodOr2m8dZ/Nny7z+HPjHN5smEK32zheeoylw308Xa6TeeU6k27XuTwL1KIr1o6/khfTEyrhz6T5/BUynr/8Z/Ey1JDOO+nUNhRR2tZO2cvXlLz8gyJBYWwX1gK+5+nLd7z8A97yF63v/qSw/T25z15R+OKVHDCfdr+n9tWfVHb+TkXnHxR3/E5B6xsau9/R1POe6pdvyWvqlKuM+a1vKWgV5hSF+cbX5DW2c7u8jTPZLWRk1pN+t5W0zBbSbjWSdqOGbTdrSL3TQlxmGzF3O0l42EXSw+fsfFTH6awyrmXe4/aZY1xN28KNJDfubV1L9elg7h7YQtZOb7LCbXngpkRJiJSiREN+i9Tk5whN7m+3JzfdgTvBwtpAZU67qZO+RpetGwVl0ZzEDQZsW6/JvlVqnFypxi+uGjxMMKYsWkR52FwKIxbyOFaNR3FKVMRPpSlhHM0pU6jZqULTAQ15D+KpQFW2eWqy1ceK9EBHtvktIsHDjIiN+nJgDHU3JnSTGfHeDiR7LSbR05oEL2Myosy4fXwZOSfsyMvQpUCwnfd8gMbdMp5maFKzR5PybWJ56KUqTY3qNDWepqlRs1VEzVYxlSkiihKVyE1UIjtVRP4BXQp/NCP3J0senTMn9xdrin+1o/S3pZTfXk3ZvdVUZq/mab4z1bnLqX6ymvpcDxrzfGjM20RZzlKan+7jTWcLL7t6ePGmibZX3XT0vKNLDoyt9PZe/2/c9t/P/j8ojIJ6KMBilxwWe4GxS6409lrTHXI/XPDE/3Ne9f6p/M8+rJQRQFIug/6XBf3Bjv6fCqMAjN0NvOx+QVdnB+86GuXAKFjSAjAmCcDoMJN4h3nELp4r3/Ty9wzjOFx1RrNZAEahnFv/B1z1xsotaY8PyqIcGD/Y0wIkfrSl5cCo15uqFtTFj+cj/AnwKECicIT0tXCE9z6+v0I8jFWSr+UKo/y7H6DRWWMUy9S/kauLjqpC7+JQOSzK4VE0lCUfFEc7lYHYqPTDVnkQ9srDsVMahp3qYKzVBmCi1h8znVEsmPUlEyZ9zoBpg+g78Sv6je5H/6+/5JtxIxg0diiDxg9h6OShTFz4PaOnDGHs5IHMWfg1sxUHo2s+HvsVM9E0GMSatXNYYT8Ra40R2EtGYqAygrHTP0VmMJLkNDsydi/CyfYbHE2/ZmuEOclhZiyzGY+W2r9REvVhifNEkrZbk/k4imPnVuIfNp+UHfr8et2HouJ9PGu+Tlf9Xci+weuwGFp3p9FyfDcdR3bx54HdtKbG05oQSffBdJr3JPJ2RwpNsWFkB26icGcMLQ/OUJxzipt3dnLxYhQXj/vhYjEVL9upOBmMxET/ayQG3/Dd3H8xcu6nTFQbioLZZIYr9GXg/H/TX+EzPp3/L4aqfcW3miOYaTGFGaZT+EHze4YoDOHL2f35Yu5ABqmM4F8zP+ezuf0YJBrOcNkohslGMkgynAHiwQzRGMEY03GMt57MMNvvmLxiItqrZuLno8GxLRZc32LFTV9DfvPS5lqwPjfjLbkllNOGmXLWXSLfJS2sBXwcb09OkiOFqcuo2LmapxnradzvStN+V2qOutB4xJ0XB71pOhxGe811ml/k0fK8jM7GClqel9LWLNjOZXJgrO8oov15LzAKCmNdexUdLwq5sM2fnc6G7FupT7qjOtsXq8nt6H2rNTi4QYdTXmZkrNFk62JVdjprkrJUh2h7KdFCKfcidaIc1IkR1MRFUqIWaxDpKCPYWkU+n7hJdyFeBkoEmknwNxUTYCImwFjEFgsNAg3FhJtrsFlLgfXS2fgYqhBsISXEQsIWKynh1jKCTdQINpYSaKCOl4YKAdoSOTCG6WsRpqtJiKY6kbo6cmAMUBERLtUgUl2TUEFtVFIhSFGJBE0ttmrpkCzSYJuSNvtVzLiks4a7xt7kmkRQJEsmXy+Ge4Z+/Ki9jASxAW4qmnjbryMt9jgpO+4QlHQPn9R7+Gx7QMD2J0TtrSB8dwVBO0rk8Oi/v4TNB/LZfCQPjyN5uB7Ox/N4Cd4ny/A6XsLmo8X4HC/F90SZ/Op9rAT/wyUkZ1RxaOsZbiRuIldIZAZ+T17IHAqTlKjeI6LzuA7taSZUp+lRd0jMi3OKNB4UUxmvx9Mwbeq81Cixn02tqQpN+jOoM51PgbmUAjNhVlFKnomEPGMJucIxVSPbWJUHegu5pTOf24utuWthSL6JNlVGMqqNRJSYq1JoKabAXEKpoQblMiFtLfyOlAIjNUqNBGCUUWuiTbOVCc3Wljw1MaXWwoa6xWspW+JLntiBzFk6/KqgwQVNGRd1xDzWkVJgIOOegYgL5mrUhu+kMvIQxTHHyYs7TX7MT1QlXaEi5iIPPPdSHPkjpYlnKEu8QGnyJe7FHWdveCxrQpyRhBkwLlyFcZFqiPwMsFhvQ6yPH1kJBylMOUNJ8iWK465REnOT6qR78jnG4sSL5CWc5F74Hs66RHDcxY9zIQGkbLTHy1HKelsVVlkpscxsAc7W8/FyFuO/XoL/WhERrpqErBITslyFyGXKJDoqsMdiNtfMF5Kl3auk3jKYw229WdzTm8kjvRlyiMzTnUmxwTxKDBdSoDufClMxd31jyX1Sz7X219zo6eTJiYOUr1tKz3ILXq01pc5ZzMvVC3jlPo9XAfN46zuddx4/8IfbBF5tmMSz9dNpcJvL801z6XafzuuN42ndPI63m+eC60LwWEBnyHQ4K+Gv+HHgP4X34QZ0PthKY0sRJS9eUNrRTWnXn+S3/UFB258Uv/id6va3dL6H3/mLtnd/UNT6muy6VnIbWqls76G+5x01XW+o6HhFyYsesurbuVf9jKzqZopbuihvF0rgX5HX/Iqi1rcUtb6h+Pkrilq6yK1t5V7VS34r6+Z8fgenczo4m9PGmUdNnLpXw5HMpxx63M7e3PdkPHnF0ew6jj+p4qfsAm5lP+TR9Z+4tz+OOwkbeBy/lLwke0p2LOFa+FJuBtpwf7M2uV4iauMMKN5mzm+J+lxOM6P4ghul5zeSnWxAZoAql3w02bVak50uZqS7W7DD1YiM9TKOOos4v0qN31y1yYq1IT9GTG7MQrLipNyONeJenC6lW+dRlzaeph1TaNirTvNhfXK363AiQEzaZl22+tqR5i8AoQ3RLkZEbNCXq4uBbkYEbjIl1tuWGDdT4twMSfYyZHeYKTm/eHP/iBPno8Q8TNOiZJeU0p1SStLVKN8hpTxdQnGKMmVbRciBcZuEqlQ1alLE1G4VU5WsSkmCIgVJChRsU6bssBYVZ40o+dmY/AuGFF8xofSqGSVXrai4tYSnj5ypzXGmvtCZ2oJVPM3dQEOBL8+KttBU4EtZrjPNtQd5K1/iUytxAAAgAElEQVTF3EPb60baejrp6H5DlzBe2PPs/y4wCjb0R2B8/bb3XnjdezrlQNkLj3/PMH5UHwVo7P7glwvA+OofwCjMLv5nbvEf93KF8X8C491TxKxSkQNjouNkEhbNIO6DJR1sIawFHI+3wQ/yHkZ3ve/xEUIvhhPkdrHcYtb6Xq4gfrSjXbSFip3emUY5NGoLgZix/7GXBQv6IwgKNrOgJMrB01CYXRwrVxUFS1rYUy2ApGA/rxANY7X0m//63hr1b1il+S0rNEbJreePVrST2giWSkb8w5oeiqAw2qr2x1ZpEHZKI7BX+ZpFouEYzf8Mc7VBGIiGozhjAFPG9af/pKEMnDaSARO/4d/fDOSzkYP4dNRgPhk5gE++6cvAHwbx5agv6P/dF4yYNJBvZwxkhvQbDBbPwsBuEtaLJmNrOR4LrZGYqw5HPKs/P0z/AlWNYfiF6LD/4DJWLB2HpdFw9u9YRWSQKXaW41GY3wdNvb6s85hHbKoFNx9HcinTi5QMQ7btM+XSbz5UVJygpeEWf5VmwrmTtC3fyF8Zu3h3ch8dGVupiQ7iduAGyuIDqdwayvMDybRvS+BZZChNoYHURgXTc/EwlZkHyX6Uwa3MJE4edCFhszYaCl8iURvEQslgvp//GX0n9mGM6lcoW05GZDGBSUqf8e20Pnw1oQ/9JvXhiwl9GKXwJRMkw1CwmIb2KjU+m/EJn8z6lD6zP+XzBf3oP+Nz+k3/lJEqQxkrG8V3kuFM1P2eYcoDGKYygNEaI5hrN405yyeguW4a3qE67Aox5Ly3HpmeumT7GJC5SYM7EabcTrLiVoKVfNOLML8oFHf/FmxEXsoS+RHUxZq9G6gXYPGgO80H3Kg55krTUQ/aDvnQdCSMjtobNLfl8+x5GV0CMLaW0t7SC4z1HcXUvyym43k5Xc9qaGutp6HjKR1thVxI8yd9hT4ZK/RIX6JO+hI1dq2QsmulhL1rZZz0NJErjduXqpGxWodER02ibaTE2msQbadOhLUakXbqRDtoEOkgkwdbAsyU2KS7ADfthXK72c9EDR9jUa+KaCYlfZUtkYK6qDYXd/Ec3DQX4mckJlBQIU3FBJuJCRGOqRqhpuqEGssINlCX75QO0JISqCklUENCkLqEIKlEbkmHSCQEKKvgr6hElFTKNkMDdpmZctDWin1mZqSqa5KoIGGniiEnZI5c0F5Dpr43RTqxlBlHkW/qxy2jNRzTtiZMrMVGLRNCPcPYuvcCsUduE3f8N2IPXSVu7w1S92WRkJ5FfHoeCfvKiDtWRciRInyP5uF9OF8Oj5778/Dan4/3gQJ8DhbI73325+O1Nw/PPU/YtDMPvz2NRO7N5+DhvVzaY8ODpAlkJc8m69BsGjKVoUKf1wdEvNyjTdtuVdp3z6ZrlyLduyQ8T1Cgxm8hlc56VJibUWOiRI2pAuWGWlQa6lBhpEOFoS5lhroUG+qRa6DHIx1dMjW0uKmhSaa+jGxDDfJ11Sg1ECpvFMk1ViLbRIUcQzEVhjrUaetTpCch10hEofDMWEadqQ6NpoY8t7Si1caRJksnWuxW0bDMn+I1qTy0DuLu4gCyfOPIDI/mxPo17NHT45BMnas2lpQHBfAkcB9Pwk7wJOoUhck/kx1xkrqtV8gPOsZjn0MUxV2gKPUKxWm/kbPtMj8l7iM+IRTbcHtE8YbMStJkrK8CKhs1MFmij6eTI1cCI3kYu4eCpLMUJ16lOO4WlUn3qdl+h4KEs1z2TuCsexCnXIK5EBjJcf/NeNuos3mxutyGXmq2gMXGc1hhOZtNy5UJXCfG31mJwFWqhK5Vw89pIZutphNhOYt0wxncMlMmX3MeRaLpPNCexn2NKWRrTydfdxYF2rPIlk4hX2c2BbrzyNefT5GxEqUOTtQdOkdD/XPyq8s4v8GeKgsRr81Vee2kS8sqKe0rp9DtMpN3EWLYO4+ebSPoCBlK85pxVNmKKbYxpcHZlG5XKa/dp1AbNJou70n8sXEKf3hMo27LeP58YEb3aRkNsao0pC6l8MEunraUUtXeRlXXK0o63lHQ/p7Ctj8oev6Op+1v6fkd/vgLut79QUVrD3cLK8jMK6awtpGGlz08f/Oehle/y+cg75TXca3wKTeKm7mSV8/9mk7ynv/Bo9pucpvfUvDsHYXP3pLX0M298hYuFz/nUkU3N2p+52HjXzyoaOfMlXvs2HeSk7/c4lphM5cr3nAlr5afz+znwL54MnZsYW+KD6dTfbiS4MHdVE9uJa7jVsoaHux24ddgW6566nHfW5MCYbXiDjsexhlwd4cNRRfcqbjuQ/GljTxK1eVxpIxb4YbsX69Fhqsp+zytOOJtwSkPXc6uFnNphSpXV0u4G2hGdrw6D5Il3EjU51KsPbdTHMjfpUnxnnmU7Veg8pAZ9YeMyEk34ESwjFQvA5J97EjyXkS0izmR6w2IcTcm1tOcUE8L/DxM2eJuRORGbeJctUnYpEeClx6H4uzZGajNqWhDLkbLKNiuRsE2MfmpIorSxBSnicmNV6AkRZWqbVL5qUgRy4FRgMbyBEWK4+ZTlDSP0p1K1JzQ5Ok5HcrPa1H2izbV1w2ouWVM+TUjnt6x40XBGp4XraapaCUNRWupyXOjsTCE56XxNBYFU5a3jubaI7ztaqWrq5uOVw20d7/kZdcrurtf/N8HRmE+8Z/Q+PZdN3+fXov679nG/wmNvWqjAJSvhQT0hzlGwZr+DywKz/7r/D3D+D8VxkQnwY7+GxhjHOcQbDEZX6NxeBmMZZOeAIaj5TOMwi5pQQUULGlBRRSA8OMMozC72Du/2AuOngYT5QAphF4EwJRb0AIMyou8e2cRBUD8OL8o/KabAI4f5h0FuFwurK4TZhg/qJMCdAqWtACMKwVoFPoaZSPl84yCHb1IWbCeh8qVR0FldBANwlalFxhtFYdjqzwCG5VhWCoPwEI0CFPR12gvGMnCKcMZPW04Y+aO5qtxg/ni2wF8MWoAnw7vS9+RAxjw3VcMHTeUr8YO5JMRn/HV+CEMmvQV41RGMUXyDYr6Y1DVGYWRyQT0Nb5FS2EI077vw3fjP2Wu0gCWOM9kR8ZibBd9y2LHiezL2EBQgClamt8wZ+6/0DcbwVqPhbj4qnDrSTQ/3fQgIUOfbYcsuXonmKc152h//pjO3Cv0nMrgqZcHnSd3U5caQZHneio2beD0Ohsy3ZZS4bGGOh83anZG8/vebbSGBNIaGkh9fCgtl/aQf3sHN27GsSNjBStWTmOOan8UtL9losogBs/4hG8UBjJePAyx6QRcN+uQFGFNvLc2SQEmJEc4EhloyWLbWahLR6BnMpHVXgZYbpAwQvELPpvZhy/n/ovhSn0ZsvAzRqkN5AftEYyUDGC2zQS+0xzEYJVPGakxgGlWY9A0+5qIQC12hRlxPFCXK4H6PNhiyv1AA2756XA3yoyHW+25m2grB0ahTueitxaZ4ebkCJU6qcsoS3embr8LTYfc5ZZ003436k940HzMQz7DKCiMHTWCJZ1HszCnKLekS3kh3+rSa0kLwPjRkhaAsfHl078t6RV67FyuTfpSGduFWh1nKRmrpaQvV+aYmz4H1mmxY6mYPSs1ibeTEm0tJsZWQqy9OnGLZETbSQmzUiXCRkyEnUSuPIZaSfExUsXXRIyPiRhvEzGe+sqEWGoRbKour83xksxnk9p83NQV8TVQw99QjQCjXlAMMhYRaCjCW1ORAB0x4SY6BOlqEqClTpCmOn4SMcEaMkLU1QlSUyNSS5MkQ0NCRSJi1SXsMzdht4kh+yxMOL7IniNWtsQqqJG4QIODMltOai/lot5askx9KLINpdghjOxFwfxq481WvSVssXcmLCCQrcf2EXJyN1EHEthxcg8nL17k0NFf2bP7Ovv355BxqJTUQyXEHCog5OATAvfmsGVfESF7C/HfmSO/huwvImhvAYEZ+fjtzMFnRzZee3JwP5GPx8ksEn85zuXrm6m4ok35GRnFV0U8K9Tg5SMFGhKn8CJ5Pi9T5vAqbQZ/7J7Lu0MT6D46hecZOjxLjqBkYzw5yxZTukiTSgMV6kyl1JiIqTEWU66vSqmBhHw9Gfc0pNyQSsnU1JIrfiWG6pQZSCg1UKHAQJECMxH5JmKKhfCMoR71ekYU6Qhpa6FjUUKVvlDQrUujkQnPLRbRauvMc0dXSk2ceWyxiZ8XRfI46Rz1d8qpzK2kJK+UvIdPKL5xl7LjP1MRv4/KzSnkhZ7mYdgZsmLO8SThHJXpVyiIPEVO0FHywk6TF3eRJ1uvkpv+Gw/2/MLFQ8dxDd+AXpApc3zV+Hb1VGasmo/+chkONtq4WxqRtsKJk5v9uR6+g9yUn8lNuExxynXq99/lVuguttuv5rxXABcCIjnp48cej9W4mavi4SBlwyIJi00WsNxKkZVW83BzUiDAWZXgFUK1jhJednNwNZ/GZvNpRFnNYbfJHO5aqVGmr0KtxnxKNKdSojGNEtl0qvXmUaY9h1KdeVSaKFNgMJ8n+nN5rD+HGj1lSlYuoevMj9SfOEjOEl0aDWfTbjSHJhsxjcvU6Vkyi+4V86hzV+bVRXM6bujwbJ8qpc6zaLUx5bnNUpodrOhYrU236zye+Uzmmfd0Oj1n0+U5l/rg2bx/tJo3T7zouBXBuyfnqastoLa5ltrWZzR09SBYzMXtQuL5PeVt7ylr6uTVe3j/+588b20np6icx/lF3L7/iOz8Qsqqa3j1J3T91Rt0qe58y8Onz7hR0cmV4nZuVnaT3QL3a9+Q3fyeJ02/k9P8npyWP8huekdmyx/c7YCcbsh78QcFNS2cPHmMtLgQfNyW4+3rRlx6GhFRAaT5O5AWsoS0LU6kyWcC7eX1bekuluz0tGP/lhX8lO7F2VBbznjrcslXk9tbdCncZk9mgiVPDqym5tdAaq/7U3FpI3l7LchOMeR6pCl71muRukafPe4WHPe14kcPHc6uVuWX5QrcWKlAZagB2VELyUpV5WachDtxZuQkW1G8S4PiDEWK9imRv1uLyr1a5O0y5GiAGkkeWsR7WhHrbk2siznxLqZs9bImyduGEA8zNq3RIcRFj4iNWkS56BLlZkKYmzn+a/SJ2KhH/EZ1rqZY03jClKIdUvJSVclJFqxmRbJjF1CcrErlNimVaVIqtqrxdKtgS4upTlGmcqsi5WkLKNuxgLpjajT/rEXVTxKqLkp5elWDhlv6VP6qS8MdazoKVtJdsY6OinXU56+hsciX7obtdNVn0FQeQ0meK8/qT/Ku6wXdXd10vhbyIC/p6n4lb6IRFMbeTuw2OruEbmzh9G7l+++k9P8ebukNv/y3dS0IhH3+DrL0hl0+qoyCLf3PIzz/34BR+L5caZSHYgRg7JArjB/nF3uB8X/CorBbuoUeISUt2NnyGcZGyu6cIHyZAvGLJ5HgMJF4++nE2s8h6kNxtwCMnrpjehVG3THycm5v08nyRLMAdUKYRVAShTnGjzOMAkAK956Gk+QgKYRihFlHAQwFABSugnooQKAAfsLrj72OwgzjR4AUFEfh/WUqQ+SgKcw/CkcIxAi/s0brO5w1v2OlRq/SuFTytRwUBWj8qDgKVwfVwdipDMBWeQi2SiPkx1p5KBZK/bFU+QpzleGYKHyLzrwxzJg2hKlzvuG7qUP4amx/+n7bl/5f9+OLr/7NoJH9Gf7DUL4c9SV9hnzGZyMHMnDiUEbOG8mwWQP4ZnZfpomHo6bzA1Onfs6ksX2YOPbfjJnQl5kL+qNv9i1xqdY4b5jJ4hUz2L5rPUuWKzNzzpdMmvYv1rmLWeuhjOPq6fz6KIKf7nqRcMCIHSfsuJ0dQ33TJTpan/Di4XnKUkKo3+JL6/E0ioLcKN/gzDUTXezHfU6UZCr3HM0pWuHA41hPOnbH0xG3haZgbypDN9N6Lp2CX7fyyy9bSNjtxCo/FSaoDWTQtH8xYMq/6DfpE0bM/4rxqsOZIx6K2zo1jkTZ86OfISe8DTgX4cBPMU4cCbVhT7AV0Z56hPkaEhFly6ZgY5a4q6FsPpoJeoMZrdGXsdr9mWo6nLl236G8bCLzHcbwg2F/xhr1Z/aiUXgum85xH23OBuhxLcKEW9Gm3I0249YWQ26EGHAnyoKHifbcj7OTW9K/+GhzxV+Pe9HW5KU4Ubx9JZW711K335XGg+5yS7rloDt1x91pPOouB8bmI72WtDDD+DElLZ9hbC7nxfNyGl6W0thZQvvz8t4Zxue1NLx8SntrgXyGcdsKXbY5yUhfLmPHcgl718jYv16DvWskHN6oxf41MjJWqrPXWZNEOzVirUXE2oiIsRERaysm2lZMlI0qMUIy2k5MrIOUcKvekEuYjSZRjvqkuziSun4RfmYygkw12SxscFGZj6dYCXdhL7SOOj66Evz01QgykhBsJCFIXw0/LVX8NEVsMdQmxtyUYB1t/NWl+KqJCdHUIEiqRqhMSrSOFslGBkTKpMRJxRwwNeKAmTFHbCw55ejIbkNTYpXViV2oQbrEjL0yO07qL+VXsxXcs99M1pIw7jvGcNkukv32AaRu9CcuKoi4o1H4nvQldPsaUnf7cPzHXRw9fIL9uy+yc9sNkpLvEJV8l8j0h0TtyyZ6bx5RuwoJS88lOC2bkPQcQnbmEZD+BL/0bLy3PcZ35xP89+fjebIQ99MlxP16m5/v7KQscxWNdxZR9dCY8kfqVFyaTfOOmTQlz6FzhyJ/HVSG48p0n57IiysLyT9hw730DO5EX+O3gARur3WgyEFG3SoDyhapUmw1n1LLeZRaLuSx3mwyNWdzT0+ZB/piSvSEzSxqVBiqUWakSrGxCiXmEkpMpZSbalFlrE+tkQCMEkr0JVQba1JjoE29kSH1JpbUmC6iwnw593UWk6m/nKu23uRvv0FFTjMPa9u51djO/ZZOHjW0U1jbRnlmKSXJP1Pjso/CLT+TG/0L2XEXyEu5SMXOa9wPOsSjoKPkR50nN/4SWSm/8njHJW7uPc3JI3sx2WiMspsGU1Yt5HurqSywXICplYRl5hqsN9XA11aXPZtdOOYXwpXIHdxPPElO2nnK917ivHc06UucuRgYxBn/AA5tdiVmpSUbzRRxc5Sw1l6NRUbzWWqhhLONAhsXK+C9VJEAJyWCnJTxtpmLl81cghctJN5Bkd2W88l0UKfUSkqNkRJVetNoMF1AvfFC6owWUqLZG/ipNFGh0EiBHKP5ZBnNo8poDnkWEp6sWcLjdSvINlWj2kiBZgsRdTaaNNvr8tpKRKe1CpWrZDz9cSPP86JpOeNJ2VodXlpq022rR+tiDZ4tFdG+QoG/XBby0keJDm9lujwV5ffvzjtDfhK/F5ygJyuThoJKyvILqKqspPVlD/UvhUqdt5S0/k5Z6zvKmzrpeQMdbS+pLCkn60EWTx5lkXn9Bo/v36emqpq3b3/n7V/Q8xe0/Q7VL9+RWf2KayUd3Cx7ycPaNzyuf8OjutdkNwrA+CdPWv4iq+lPHryAe+1/kdX+p7zDMb+8nJ9O7OFcRgQ7QpcT5mlFiK8j4f5LiPa0JsrHhmg/W2K8bYj3sCJhnQmJq41IcbEg2dOaJF9b0j0N2e2pzQEfLQ77aHA62JAfg824vX01leeDqfzZm4oLLhQcWcztFFOO++mQuk6HlPUm8g7EQ94WnNmsz88bJVxZo8wjVxHVAWrkxYl4mKLK/QRlShJlPI1ToyZVherdilTtV6Z0lxLlu0VkbZNx1F+ZJHcZMW4mxLiYE7fBjIQNpmzdZE3SJhu2uJjiu1aXLQIwuuoR7mZO4EY7vNY64bbcAa9lZqR525N3wovqQwYU75SRlyYmO1GRrLiF5CUqUyr0NG6XUblNXV6vI4RfatLEPE1ToWa7MjU7lajOUKD+mIimc1JqfhJR84sadVelNN7QpvaqLi13rHjx2IGXBctpK3am5okzjUWBvKzdSU/zMdrq0ykr8qGl/jRvX7byqquH7tcNdPV0IFQUdvcI84st8qsAib2w+P8TMApBl97zTxtauP/n6bWm/98A4xthf6E8+NLaC45ytfH/DIxd8lqd3pS0AIxbnOYT6zCBePsJxNpNJcZu9n+Ku4VKnU26Y9ikNxbBkhZ6GAWF0U1P6EwcjaAcykMvBhM/qIwT5a+FucbNhpMQFMZN+hPls44CDAoqoQCawncFtVE4wnMPww+hF71eYNxsPEm+q1oARkFhFBRJASSFI0Cji6BW6ozBWeu7XpXxgzUtBGDkiWnRMPk8o1xxVBGAcRB2ysOwVfoaG6URWCkNxkq5P3Zqg7FWGYq5wteYK4xFT3kMCvNGMG7aQIZP7Cevihn49Zd82f9fDBrWjyGjh/DJiC/oM/Az/j1sAF9+N4hBk4fRd0Jfvpral9ELhjJfYzxDv+vDN9/14dvR/2b0uH5Mm9MfZdlAIlOs8IvUZfGaucRsdUakOYYJ079g0qy+bPI1xG7pTCyWTOT8nVDOP/Qn+ZgFGT8t4X5hIvXNl2htecTze2eo2RpKV0QgXfuTeBblz9ONzuStccTo+z4sn9KP4yYi7iw25bbvMp7tDKcuKYCi8E2UpQTS/HM6uZeS2L93PSu9VFkbrU3faX3oM6YPn4/rQ78JnzNoen9GzO7H+LmfY6IzkiPBplwNMOaXTZpc9jfk+hZLft1iwYVQcy7G2HM6xp7Dcfac3LmKn456cGj/Woztx6Jn/S1WyybhsHYmzp4KLHefj/26aWjbjUBmNQSzleM47K3BdR89fvPT5WGcJXfizbkeaciVUF2uhxuRGSUkoe15INgfkRZyWLwRaiKfXyzavoKK3WvkdrQAjA0H3Gg+6M6zQ5uoPeYmD70IKenmo+HyGcZehVGo1RFCL6V0PKug/UUlTV1lNHWV0tFa8Z/Qy0dL+uc0P1KX65DqpC6fUdy1SsaB9ZocdtEiw1nEkY1a7FslJWOFlL0rZSTYqhBnrUy8jQqx1krE2aoQbaNMrJ0qcYtERNkqy0+4uQqxNhokLTXkdOhGCk6mc3dvAns8VxNsoU+ggRabhdV+Skp4SNXx1JDhpaWOn646wUYahBprEKyvLp9b9JKo4CuTEGNuRqCWFt5iNfwlEsJ1deShl1gDXeL0dYnV1SJSJiFeTcQBQz2OWZpz2NKCfWYWJGvoEqOqSeAsVaIWaJMmseCAviOnzR25bO/Kr/YB/LoomivLUzm5Nomd3mFEhm8iNMMN3xNrCE10JC3Nnf37Ejl84DipyWeIjrpAWOQ1gqNuEJp0h7C0O4Qm38Uv8jbekbfwjb2Dd/xdfLc+xDv1Ed7pWfjsziHwYBGhx6vwP1GLz6nnxF2o4eRvt7h/PYG8W+u4f8OOzGumZF00pOSghNxUEc1HtPnjsj5vL+rQ+psR5XdXcP6MH7t2nmF/WgH7En7iRPAWbvms4rG/M/c2mvJ4rRZFa6U0euhSulSFsiViCu1VyTFXolxfKOVWo9xITJmJiDITMVXm6lSayqgy1abSRJcqU0PydCQUGcioNtOnxtSIp2ZmlBpb8sTIhisyC05rWHNE056bvmk8z+0kv/4Nl5q7uNT+hmutr7nX/Ir82i7yLhdQEHWO5x7HqYm+RHHsL+QKq/62XeFB7FnuhB7ncfgZ8mIukh33C4+TL3Mv7Ud+TksnLs4PtWViZjgpMt56HtONFRDpijA1lOBkIWOFpZjV1iICV1uS4rmeo1u2cDl+G3e3HSB75yHO+IZw0MWNCyFBHPVyY7fHCgIdtXC1UcLdScpKG1VsDeaz2FSZldZKrLKexwa7eXg6KuK3WBkvm/n4L1IkYpmYFGcJGctE3Firw5NlmhTaqVBmO5saR0UaHMU8tVbhicZ0ivUXUG6iQrGxIgXGCuQaLyDPfA6PLRS5pq/EZR01rsiUuKerQqmFBk8tNHhmqk2XkTbdZprULtHjcaoP3cU3ef3LcSpX2dFuuoBOx+m0Oc/l2VIFuh3E4CSm21NKu6+Ens0qvHdX5EWMLq9Ob6bnlzTazp6k89YTnt59SNnjbF40vaD5xWtKG7spbHxFUWM3ZfUddL/6i7rqevIEVfHGbfIy73LvyhUeXf+NxsoK3nR28acQjPkTXr6DiuZObhe1cKOgiRu5ddzMrSWropWHZc/Irn5JbsNbchvfk934B1lNr8hu6SanuZPy593U1tfy8NppLuwO4tJOd06mOLMzchHRftZE+C1li/8SQvwcCPG0IdzFnAQBxFYbkLLBhGR3U2I9jIl1NSB5szEp3obEusqIXS8jeYMeP4YvJfdYIEWnvSg570L2sRX8mmbLTm89otfqE7/RihQ3K3ZtMuWMvzFXfHS57qHOk0A9HgVoczPBmkspptxO0aAiWZGWmNk0JanQuEuDhoMa1O5fQO0BVfJ3qfNztJRdfrokuBuT4GJG0kZzktabkrzRnPgNFkSsNSFsvSHR7kZECTVNXkvZtH41a1e4sdJhPZuclnFhexRPDvtSvFuTop0a5KWp8SRZhdxkFQq3iindpk65cFKllG2VyEMwwkaY6u0q1O5SpWGfiLoDKtQfU6X+R1Xqz4tovCyl4ao6jdc0afxNn9Y7VjTdtuDZQ3tacpZS/XgljUUhvKjexZsXZ3ndfozK8hCa64T7Vl539tDzur63Q7G7hx45MDbTIyxI+UcoWT46+D/qEwW1sVdN/NiU88/r/6IwflQOheu733tt6F4w7PygKPZeP35OgMv/nmX8b4XxrQCgr9rksPjx+t9W9Ad4/KAw9gJjJ++7mim/e5KwpQuIc5xInP14YmynEGU7S16rE2gmdDD+wGb973HXGY2bkJIWehiNJ8nnDeUQpy30Mwr9i1PwNZ0m72EUIFGASA+93ueC0ij0NQq2s/Cd/yiFgsUs1OfojZUXgcuhUa83/OJjPhVfi2lysBTmGAXIFD4nB0ZB2RSS1Lrfs0pr9N/AqDaC3hnGrz9AY28Ixl4OjIOxVxmBrbttcfMAACAASURBVPI3WCsNx1LxK3kQxkE6CDvRYKwVhmOjMBpTxVEYa0xEWfw9o6YOZNDYvvQb+hn9v/qCr4YOZMCoYXwxdgSfDB7AJ/2+pM+X/6L/2CF8/n0/hs0azsApA5mg+j2Dx3/BoDGfMGLMF3z3fX+mzhnIPHFfIlNtiN/tyAZ/TQLjnJg8fyBjp/dFUTaOxStUUdP+GhOHyfx4I5greWGknbHjwKUVPCxJpqbhZxrqbvOy4BIte6Lp2exBZ0wQ7RG+1Hmto9BzBWdDl/CTnz0nVuhyY50FjZFutOwIojDdj8LjUZRd3kbRlTQeXIonfdsKHNfNwylAzMDpffjihz58+f0n9PvhC/pO+pIvJ3/C8Ol9mDu/D3sC9Ljop81lLym3QvW4EazD9UBtboYYcDVAj0sB+tyMseVSuAWnAg04E2bK7bQV3Nuxmivx9lyItuKnSAt+jrbgRIg++7wkbHdRkO+Vvh5kyC0fbW4H6vIgypQ7UcZcDdbmSqA2mYK6GGNHTsJSshKWyIHxWrAht8LMyEpYRPmu1dTsd5Hb0fUHehXGlkObeH54EzVHXWk84kbbIW/5DONLYYbxRf5/Qi/PWst4+byKjrYqmrrK/wOMnUJK+oPC2NleLFcYk5dqstVJwg5nTXaslLJvvQZHXLXZv1bCj5sM2LNcxM4lyuwXgNFGkSQ7ZZIXqZIgXB1ExNsrk+igSoJwHAVwVCbKXJEEGykHNtpyKdaT4jO7qLx4hDsZKSQsdyDC0gIXJRU2idRxF2vgJlbHXU0NT3UxPppqBOlrEqCjjr+mFG+JWF7SHaSjQ5i+IREGhmzR0SFcR5tYQ32221iy3cqMBH0dYrVlbJVJOGJkwBl7O07Y2JKmqcf/Q9t7R2V9oO26ZDJpk8REY3qZNGOiJhaQ3nvvvSNKFUF67703C4odC6IiKgoiKF1E6UhHigV7j0m+me866/eiyWT2d86as/befzzrLcD7+o9rXeu+n/t+clR0yFTUIUlKg+iflIhYrEDCcnWK1K04YLKWapckatbkcNg5ncrwTWT7BhES4EziZm8idrqQU+BPQXYsuVm5pKbtJj2nhviMJuKy2kkp7CF9SzfJG1tJLDhPYt4l4vMuElNwkbCCC4Rv7iC2ZJDYg6NElY0SUTZCRNk4YfuuE37gESmHf2HL8ZuUVdVw+HQS+6vD2XcyhkPHEjiy342jxQ50HLPm+nlTxs5YcKWjgPoLhyk4fozwvS1E7hoWWeKF286wKWsnBwq2c2ZjIW258XQmejOZ4EqXmzrTvkYMO6vSZSzFiIESwwaKDBoqiGbEUJEpYxUmjVSZMFJnxFiDAVNtug3U6DXUZNBUnyFTY7qNjDiroc1+GSV2qOiRr2ZMlq41x7J30TX8mParv9F46784e/MXmm78zOXrzxi9MElP0UnGYkt4HFPK7cwTDKUcpi/7ON0bTnM8fDcNSUe5IMBiWiUd2afoKqyhOnEDO6PDWOtljpKzHIutJVlkIs9P6orIKamiraOEiYUCFrYyODsq4GqvTLSfDYXRazmUFUftplzObcijLCqcg+GhVMREsyfYk83+9sS4qBLsJIe/qwqe9irYGcpgqy+Fg4E4LibLWW0ljrejNP6OcgTaShHuIEv8akXS3RXIWy1NTZQx7VEmtK5V4pK3BG2rlzPgpUy/swI1il/RobOcPj1J+nUl6NdZQa/mj7SZiNNmKkGL3nJOKi9ll+wKDipJcl5Pjkm9ldzVk+aWoSYPjdW5Z6dFT3I4vzW28uuuMibsbZgx+IGrzp8z472Eh2sUwFYXjOW46SXPTKgsj8Mk+KffIu4ELeFmjDI3E6y5mxnMr4f3cP10NRMt7Tyevs3M9Yf0jd6md/IhPVfuMzh5l0dP/sHY0DjdjS301Jyhr7aOS6dO0VZZyWRXF89u3+a/n/3GL7/8g3uPfqF3aIozjZ3UCVPfztn6Nnr6RunqGaXr8hQ9o7fpv/qEyzd+Y+TqHYbHp7g8Os3YxE1uTF3lwumjHMoPp3KjP2d2BbEr04G8OBvSY1aTkeBGSqwLccFWxK01JEtQFkXqnSHJXrrE+eiS7GNKepAVKcHmxPjqE+GuQ7y7IRsCbanI9qZh9zq6Tqyn/agfRzc6kxGgR7y3KUm+tqT5WlLgb0RplCFV0brUhqpSF2fG7hQ/EhPDiU1ax558R7qK1LieJ82VbH1GNtkwVmLFjWPqPKhQZ7pMl/btxhxMNSI/0IAcHyPy15qQ72VMnqcxWR6mZHgYkeFtQKa/EUmBlgT7rcFl1TrsHKKxNAkmwjOSo7lZVGV4MLhDk4Fidbo3KNBVIE//BiUGNigxtFGZoUIlBvMUGMxXZHiDLCPC6cCNUkxsleXqLnmulshx9YAcU2UyTFfIc6NaheunVbleo8HMGT3u1JtxrdaQ643m3Op0YeqSYEnHc2u8mKe3jvHo9j56e8KZHDvEs3t3+OXhE54+neKJ0FTz6DFPntziydMXwPhHx+Kf4fAFDP6RP5nNpLx4/39+FPtjT/Exv/72RASN/1vA+IsAjLPBF2Gf8f8VGv8FGJ8+ecg/H88w2nJIVKuT5bhApDCmWS4k2XKJqLhbCL0IwBig9Rn+Wp+zTuNT0a1o0fk/Af6eK4zCHqNgQYcbLyLEYOFzWPyjm1FQGAN0Z3sWhb8RRgSNz5VGAQRFiqL+tyIQFOzpIMMFhJl8L9qTFOxnARiFIIzwKIzwO97af8dN47NZS1rlIxzl54tGCL0I9rSobkd2LjbS72ItPQ9bmQ+xlvn4OTC+jbX837CRfwNrmTexlpqHncynGK6Yj5HaNxiYirNcfSHvfvsOr7/3On957a+88tZbiM19F7HPPkRsztv85ZVXeemNV3l53hu8+vlbvPHtO7z0xWu8tfAdXvv8FV795GXmCOGYj15j8Yp3+VHmVRLyLdha5o1PtCbmq6X58qc3+fCbV/h4wet8/9PrfL1IDB2rbzhQG8XxSzHkH7Gi5IwbXRMbuXa7iuvXmpi6Vsf18yX8nBrNTHIIDwrimUkP5WqiPy0RLtSvMWYmJZDfCmJ5EObBnc2RPGjazvRAKVemjtF5aQeh/hqscl6Kg+tPOK6XYu5CMV7/VIzXPxLj7S9f563v3+K1xa/y1o9iLJAQw9fhWw6EKXMsQp7KKFnOCLdJU3RoitOkPlyVc6GqnI/WpT5Mk8ZIXU4Hq1OfZEpVlC51CUZUx+lRHa/HyVhtTsRocCxKlYooVaoSdahN0ONMjBYNCbq0pRrSnmpEQ5QmDZE6XEy14lKaA325bnTlrqIp1ZzGJFOaks3oyHUQweK1vQEiYLwqhF32BnBjjz8zu/1FwCiEXu6VhHFtTzwPp+u5db+PW3dGeHJjjNv3Rnh4e0ykMF57ODRrSd8c4qEQerkzu8P48P5lKvJDyXZQIe8FMK5RYvc6TQ6F6HMoWJcjQfrs8VSlxEONbasUybeVptBBng2OCuTaypDvKE+OnTS59rLkOsixxUODIg8NdnnqczzMmfqsQKoyAmkvyWHoRAmdB3dyMC6SQA1NfGQU8ZdTw1dGDR8pJXyk5PCRkmKdtCThakqEqSo+h0UFguQUiFBVI05bh0gVVQKlpUXAmGWoz1Y7K/a6OrPHyZ49jraUmBlTbmFOpYMDzf5BbNTQJ0tJh0Jtc9KVDMhSMSVXzYICdVu26Xiy1ziAo/axnFiTQoVXCieistkaEU6Ynx3RqatI2OpFemosuakbSU7aRUL6KVI39hCV209EzmWiC/pJ3NxN4qY2onOaiMpuI3FzD4nb+kjcM0jsviHCDwwSemiYoMPDBJSPEHBsCP+KVoIrLhNVcZfEY09IOzVIXvNRMmqPk3i0lei9vcQdPEXR4QJOnfWms8+a9lZPuvt7Odb5lKgT06w+0ofXoREC9g8Tsf8aobtukLRzlKJt56nadZqu7fsZzEilY60rQx4OdJrr0GWoyqCBEgMGilw2UmTYWIkJExWuGalyVV9IQasyZCycClTnopE6LbqqNAnVOfra1KirsV9Ojq2KKmSraROpqsvB6CQGO4dF1mPXxD8YmPwnA9f+weWpJ0wP3WJs12mmErbzIK6Ih8lbuJtWxkxuJeMbqmnLOUFVwiHqhYR0RhUXM6voyqmmOeUwhwPjyfd2wdVRA0nzZSw0keAHfRWWqmghq6yLsoE6yrayaDivxNhaHCsbKZzsZFnnoka8txmFQas4nhXD9gBvSoL9KYsIp8jXUQQfIbbSuJsuYZXpcqx0l2OjL81qSzXcLJVYbSaJk5UEzg5SeDjKEOAkT4izHEFOkgQ5LiPc/gfy3VdwKFCRumgNOrN16c00YmaDC2ORJlRqfUezzlI6dVZwWVucYWE0lnLZcCX92ovoUP6CKtnP2a7wE/tVV3DJYAX3Db/lsdE3jFtIcttcmqfmklwOsuZecTaP42K4amrEdQMp+hx/ZHC1NPcctcBUnyeWSgysEWcoaCm3ohfxLPzvPI76kl+jfuS/oxT5NcaEqSwXOrbkMnSqll+n7/BEqL4ZvEHXyG36px4wfecXZm49oq+rn+76ZnpPVtF94gQdx4/RUHqAjuoqHk1O8ezufe7dus/01du0tnXR2tBK9bFKao6f4PzZOgYuXWK4p4/ujh46uwa5PDrD4OQDpofHGGo7T3dLO0Pdo1wdnGTs4gWqduZxtDCMk9vDKd8WyNZkB4oiTSlKsGJDvA3ZEZak+ZuS7mNGpp8NKf72RPrZEuRrTbynJcl+tiQG2RETaEOwpykRbmak+FiRH2zJjlQLag97UL7difxYQ2L99Ihbb0e8nyOpAXaivsTdEfpUJRjSnGTAkZTVuCZtRjZoJ3JBufhmRnJ8pyN9W0wY3hnG0MFsLp+IZ6rRhX82mPOwyoz+A5YcTNGnIFCXXB9DCteassHLhAJ3E3LdzchxMyLTTYd0H32ifMxY4+qIsYUPGvoRGBnFstY2mEyvdRyNX8XoHl2GdmjRV6RC7yYlejcocrlQiQFh8hUYyJVnqECRwY0yDG6UZGCDBCPCScEdslzdK8/1MkWmDskzdkia8aOyTJ5QZKZGixvVutyqM2WmzoRr9ebMtDsxdcmL6d547kzs5PGt49yb2Ud7exDjw2X8+uA+T+8/4uenUzwVAeOj34FR1IH9XEH8YyfxhYL4AghnX/9ZBBREwRc///Oj2Oye4h8Bl1kl8UV5t6AuzlrWvwohGKF259kjngmJamFEIRdhb3F2hNfPhPCMCBgFlXFWaRRS07PPX7wntJDf5MnPMzx6+oCnTx7zj0c3GWs9QtoaWbIcF5Jp8y1plt+TaLaIBMsfRKEXETBqfkaAEEZ5XqsTbLhAFHoRbGnhRrToBKDWl6KzgEF63xKo+w2Bzx/9tb8S1fCIgFHrS9aqfSY6E+ij/jleKp/grfqpyNYWfi6MsOsofJ7Q8xhqtFB0ZtBb9ZPf71MLJwdfjHARxktIUqt+zBph11FISD8fJ4UPcJR/HzuZeVhJvYul9DysZd/HWvYDLKTew0T8LVG1jo3MO1hIvIX1yrk4yHyI/fK52Mp9jLnWV+gbL0TLehkWnpqIay7mna/e4qV5LyM291VeefcNXnrtL/z1zVd58705/O2Dt3nl/Td47ZM3efPrd3j1y9d5fcHfeOPrV5j3uRifL5zDUrl3ic+1YO+JIALjzFkiO48PvhNj3tdivPXJm7z35ct8tkgMbZu/c7ghmCPN68g/YEpZnR/d49uprM3kytVabk3U8LizjMfleXRkeDJTksAvRwt4sCuda0XxTGQFiSDx/s4EHlcU8XNrKc/GTzM9foL+sSO09e/hUHUiYamGOPitwCNGgR9WvMYnfxcTWelvf/EXUZ/iy0te422pt1mk9xlOnjJsznJkT7Q2VdGqnEvS4VyCNnXPlcazkRo0xurSEKtLXaQWNeEanIs3pC5WnzMxutRE63A6WodTERpURWlQFa1JTayOyHI+E6vD2ThdGhP1uZhpRkuyAXWR6qLPupQhqIuOXC50pzvPhZZUM5qTTWlMMqG3wJnJXb5M7fZjuMiDyZ1+XCsJ5PreIKb3BjC914/bB4K5WxrF8N5YHk/Uc+fuZW7eH+fe3Qnu3RVqc8a5e3eU2/eHuHN/kHt3R7l3d4o7965y+94Ez+4McLQglAxnFXIdFShwUaRIAMa1GhwOMuBIoD7lQUYcCTTmRLg1Oz20yBPg0lGo2VEjz1aFfBtlCmyFOh41il11qE30ojnLn7pkdxqzfGgqCOLSnlQ6y3K4eCiH6qJIisOcCdSTx01qOR7iEqyVksFTXAIfKUl8pMTxk5EgQE6ScCUFwuUViZRXIVJWhVhVNRI1tYhTVyNKVUnUxZhnZcwmRzN2e9lzKHA1x8I8OOHqxClLe3rCohlIyWSHmQ0ZSlrkaxizVc+Gzbo2FOhYka9lTaGqPXuMA9hhGMQO8yB2Ovtxef8umkrzyU3xJjLOk4SCOJISd5CZVklO7jmSsxuIz2sT7ShGbeggYuMlwjYItnMz6ze14b+7l+iyUWJLh4jbf1k0MQcGiDw4JOpkDDoyRuDRUQKPdhJY3kfYsatEnbhDzKnrJNSNEnVqhMBDY/gfmGL9wcsklp6k6OQ+Drcd5Ex/I41XHnFyBLa0PSDm5BDRxwZJPD5K8rFJoksnCNs7QciuIbIqxqi6eI2Brj6mj5XS5etGt646V7U06TPUpk9fhWE9Oab0ZZgxlOW6gQKTBkIQRoExM3X6DOSp15KlQkmKChUFDquosUVahRw5HdI0rdi1PoFoJz/OHTrD0OBNem/+g76Z3+iaeszw5CNuDN5hqvw8V5L3cS9hD88y9vEgZy+3Nh9nZvs5BgvOURd7kpqEczSkN9OUVUdTdjlN2TvYvc6fotU2pDjq4mgqg4TOjyw2kGaxjjIrNDSRV9dEUUcJFTN5tGzlMbWRx8JOCRtbJVwcVPFy1iRwlS4F4S5sDHZkb5wHO0IcKfTRIctHB28LCWwNV2BlKIml3kqsdFfiaCSDk7EM65x1cLGWx8VOFi8XZda7qrLOUQ5PmxV4Wv+El9UifK1+IMFdiu2R2pQna3Eu05yONGtavNSoVP6Wi+rL6FOToF9jJV1aEnQKARhjRS7qSnJWbQlHFL+jRHExR1V+4pKeODeMl3PLcDE3raW4bivLFeuVjKyS5edwUx56ajBlvIxxo5/ot1zKsPVybttI8tRiJTesxBmzX86oyzJu+Uryc5QMTxJW8mvSSv4RJ81vYTI8jVDhRoI1tw8W8uuVKzz6DS4NzdB5eZLR8Rlmbj+jp3+SC22dXGpqo6PmLJ2Vh+k4VMT57Wk0b0ph6NABHnb2Mt3ZT3tjC/Vnz9J17jxnD5+g5sAR2k6eprehkcmeXrqbm7jQWM9Qfy9DAwNMdbYydLaSK22NjF04z+3BPm70XGC4oYLT25OoLg6nemsQRwu8yQs1JifEmI1xduRH25EdZkOqvwWp661ICbAl3s+aKB9LYjzNiVtrQsJ6IxL9DYn1NiDWzYRED0vSfczJCTFgU7wOGWHaxAuw6GtCor8diX52pPpakxdgwfZwM44lW1OTZkVpxlrck7czL7yG90L2opKQS86uNAZ2mzNUeYDTNedZX7iD1TnFHDyYQfv+aFpy3TgQqk12gBrp3rrkr7Um192aXE8LNnsYkumhT6K7HmlOmoS6OmHtkYSM8ybEzQox0Q7F33wNsavtKM3yYGi7IYPbjLhcpEv/Jk16CxQYKJThcs5KUX3OSJYCY5lqDOTIMJAnxXCBLCOFsoxvlmN6pzK3yjSZOazORJk808eUuF6lzs1aXWZOazNTo83NOl1m6g242WrJtfPO3Ojw58l4Fv99cxuPhxPpbnJmcnA3vzy4x+OHT0UK49PHd3j68CFPH98SQaMAjE+fCCuCgoB3j6dC7aHotVB/+Hz+/fWL94XaRFE9jxBi/mP+DRj/6F78Q2WchcFfRIA4C4kiUHx6XwSMs5AogOLsCLAoUhWf29KCHS2CReH1n+YmT3++yeOnD58D4y3GWstJd5Mnx+kHsu0WkmW7hBTLn0TAGGu2UFTaHaj9hWiH8cWlFwHkRGcBhc5EYbdRa3aECzCC+his/61IiRT6GoUKHuHGdMDzE4JrVT/DR7gprfY5nkofix79tL4S2drC3uNscOYL0d+FG38v+lsv5Y9E3yHcqxZg0u/FaP9dpFYKpwY9VD/GVeF9XOTfx0XxA1yUPxYBo43UPCxXvouF9FwsZeaJwNFSci5m4nOwkX4PW+n5WIi/g5XEXOyl5rNa4j2cJOdhrfQBumrzMbVfhGuwJuuS7bDw1map8nf87YOXeXXuX3jpLTFe+psYr779Kq+/8wZ/nfOKKEn9xhdv8+bCd3njh7f5Tv0bPv3xDT745l0WSr5LZKYpe08E4xloxOeLX+GdL8V4S7iE8v4c3v7sVT5Z8jKaNp9RWufD3hpnCvabUFEfQs35TCKTLdhfnkhfWwlPh09xr/sAt9u38az3APRX8M+OY9yt3sXT+hJ+a97Nf3eV8WSwhvvDNfS0lNDfd4QzzUVk71zHzpNRJBQ7EF5oQkSBAV5uEugpf4S4oHJ+/1feX/RX/rboL3woOwdJswWYOi3Hx1uRPXFG1Mbq0JBkSF2cDqejNEVzJkabs/G6nEvQ42y8HnVxAiRqizoUhR5FARhrorQ5HaUtel4bo0tdnPC7BtTF6FIfr09zshGduVYipfF0hBoNCXpcyralO8+ZwU0e9Bas4kKGOc1JJqK5vNFVBIuCJT28xZMpIfCyN4hr+0KY2h/E1ZL13N4XxMz+CHr3RPN4/Bx37www82CCW/cnZ2HxOTDevzvEg3tD3Ls/xu37U9y6N83dOxP8eusy5fmhpLmokOukQL6zAju8NDgYoM+xUFNORVhwOMCQ4+HWVMU6sdlFlUInJfId5EUq4yYnBTY7ylHkJMsWZ1lKfbW5VOjNaEkYncV+XNoWQMeuCAaOZnHxYCI12wLYm2pPrp82YeYyuMn/iMvyJbhLiOMmvgw/eWmClOXwlRbHV3IFAZKShEnLEyWrTJS0EgkqaqTp6Ii6F5P1tMk0MyDHxogCJxO2r7XhYKgrFTEenPBaTd0qbzojkxkv3MkOGw8yVAVF0YYdBqvYomdPgbY5eVqmbNKyYpuBO5t1PSnQW8Mhv3Bu15+k4+QuigviCY8KIzqtgKTUk2RmtZKdd4GU7GYScpqIy28hurCF8MLZjsawzRcJ3NlLQNkokRUTRB4RrOfLRB7sJ/LgZcIPCirjCMGHx0VAGHx0kKAjQ4QdmyDyxDWiK28Se+oOgWUTrNs7hH/pKAEHR0gqb2dP6ygnhx9QPf6EM1P/Re00VAz+zM7zNyhuvEpx03W2NV5nU90UccenWHdwnNBjE2xtmqJncJLrVcfo9HFhUF+VWzrqXDbQ57KBBqP6ClzTl+G2vnDyT5FePSXadBVp01ekTUOSE8ri7FeSZLucNFkSMsStVCFKyZQ9IVkc23iE0q1HqTl5gZa2UVq7p7g0dY9LV+8xMH6LyQtj9BVUMJ1axr3Mcu7lVXBn60mu7TzD5I4mLqTXcCa6hsbUi7TkXKQ+q5r6nH1UpaaQ62JEnpOG6GKQjfaPiCt9z0860izWlGeFhgqyasrIa8ijaqSEno0aZrYqWNqrYW2vhp29Oi6Oang4qhLmrkNeqCV7Ep3YFm5Goa8q6WvVWWMmgYWBJKYGsljoS2OlK46NznJs9SRY62yAo7k8DpbSrHFQxN1RkTV2srhaS+Bi8ROrzH9ktcUS/FykiPFRJC9EkeIQNfatU6bCWY4jSt/SprqMTuUVdKqK06ohTrORDM2G8tRqS3FSW5KDyks4rLCYGqUldOus5LqZArcspLltLckNB0muOKzgmp0E//TW4omLAuOG3zNgsIBBkx+4YraUG2YruWEszlWbpUxZLmPCYjkzq+R4FqXDszQNHqfJ8yhxJU+jJPgtVJr/Stbl8b44/nF1gjtA29AMvQMTTIxf5+atZ5y/OMz5ti46WtvpOtdAf81BessyOV+4nsaUtZzPiuf+2Uaune+g9Uwd52rPcKmumeYTZ6g7dIyG8hO0V53mWm8vA80NtFSW09tUw5Xu81xpqmS4+gBTTZXcuHiOW91NXO+oY7zpKJ0Vm6jeFEztJj9OFa5la4IDCWuFkIgeqQEmonvMqQGWpKwXFEVLknwtifU0JczdkHAPPWLWChdVDEj0MSLG3ZAYN2MSPE1IWmdAgo8aMd6axK41IGGdGSn+tqT4CZa0Fdl+FmwINOVAgg0VabbszfJjfUYJL8dfRCz0GN9F78Rvy06Gj3rSePQk/vlVfO1bzHteJ7GO2syGuHT2+3uz09eIVH91cn1NKHSzocjThczVJmxy1STDQ1/070mx0yfeLwqj9bv5Zs1hvrHZjb5WAL5GVkStMWVn9ioGthowuNWYy5sN6N+oRW++Iv35kvRnLWcgXZyRdHnGUlUZzJLjcpYUA1nSXM6UYiBHmvHNClwvUefGQXUmSuWZLFfgWqUaN2t0mDmtyUyNGrfq1LlRq8nVOj1uNFlz84IbD3qDeToYzd02D3rPmjM9uI2n92/z8MFT0Q7jz4+FfcYHImAUEtKzoPgvkPgCDv+jR+Fk87/PXf4jYBTkyheQ+PPvlCqAoWA//3n+DIUvFMZ/h8VZhfHfgXG05Qgpq2XIcvyeLLvvyBSA0eonEq0XP7/08o1oh1Go1RGAMczoO8JNfhAFUgTbWIBCf23Bkv67CBJDDb8TJakFSPTX+Ur0PEhPOBk4280oAOOL8VL+RASMAiS+qOURdh/9tP4uUisjzRaLAFQARuE9ARgFWBS+TxihgueFxe0h1OsIoCg/HxfFD3FV+QR74aKL9LznI1jTc7GSfBdrybnYCFC4ci62Uu9jKT4PK4n3sJN6Hw+FT3CQnIut4gcYqsxHYYjMlAAAIABJREFUSekdVnnL4RVuwNpYKwJS1vCTyjf87dOXeXmeGC/NEePld17ilXf/yktzXuIv7/2VN7+cw9sL5zJ/xUd8q/I1CxU/Y96C9/j0p9cJSTfhQHUkJg6yvP+1GG9/JsYbwj3muW8x94u3eH/BS2jZfsnuU55sOmJO1m4DKhpCydvhwoKlYijpfMze0jhuXK/n3p167tw6za1rp3h8u4kHV5u5d6WJe2N13J84zdPrZ3k00cjVodMkJ7jgsU6HsupsrLxlidvszIbDfhQe8iJxqyV5MdoUReqRGaCBn7MEasrz+foHMRZJvoy86ts4W32Nn80C9oWri+zjWSDUpDpSQwSMtbECMOpRn6hPfaIB5xL0ORmqRnWk5iwsCgpjlDZnBHCM1hGpjgIwiqAxVo+GeANaU4WKBmtqozWpDlehMdGArlx7ESgObfakf4Mr7RkWNCUa05pqxsCm1UzsWsfYdm/GtwtXXQK5vi/4d2C8VrIeYZ9xencwl7aF8mjsPwfGm4LKePsKv9zs50heMGnOKuS5KLHBVTgFqM/xSAtq4mxpSHbmeJg5x8OtOBRoRqG9PEX2Umy2lWCrowTbXSUpXrWc7WuWUeovQ12aAZ1b7Rjcu4bRiiAma5KYrs1gvDqD9tJQTm12ZUecHhk+CqS6q+NvKI3dih9wXLqUNSslWKcgR4CSAr4yUvhJrWTd8uUErFhJ4DIJ0cQqqZCuq0eSliZJulrkW5uSb29GroMxm92t2BvsSmnYGg6tW0NzVDxdOUVM7zvNfs9ksnXWUqjhRbG2B7sMV7NJAEYNfY66eFK3PpJqvygqA2I4l5pH596D9J2uZ19xKVExG4hN3096XgNpOa2kZDWTlNlEojA5rcTltxFTcIGYok4Sd14mfu8oMaUTxB6eIPTwCIFHBvEvH8DvyGXWlvay/tAQYUcnCT40TmjFGBHHJ4g+MU1E+RWCDwyJyr3X7+wguKSTqIM9xB3upbTjOuemntB84784O/kztRPPqJ38jdNXfuP44FPK+x9zsOsBhzvvcbz/MTu6n5LScIv0U2PsPnKRzoOnGU9No9felCEjBSaMFLhioMeoqTZjZqpMmSpzy0idqxZGNBloclRXhcPailRryLNPUZxiFUkKVeRIUlIhWEmLtFW+VBYfpqGylZ7OK7S0DnCyuo0jx5to6L3CxclbdAxe5WJtF+1FpxjKP8nEhtNMFNcysb+JiZ3N9OTXUZ9wgnNJNbRkNdGYWUNj9mHOpBayZ70nOQ7abHTRINNRGSedxUgrfIu4lgTLNOVYoa6IpIoCkqqyyOsrom2lhpmdMpYOalg5qGJrr4KjvRJOVtK4WUiQFWzCtjhriiNN2BSoRZKnKqtMxDHXX4mZCBilsNYTx0prKVZay3E2U8ZMTxxzwxU4WMniaCWDi60srnYyOFksx9liGa5Wy/FxlsHHWYL1zj8S7baSFCdx0f+N3bqLqVRdTJ3CYpqUl9KgupRazWVUai7jmOZyTmiLc0hxEdVKP9GksIQRHSlmTGS5bS3LjL00dx2X8shhEbetpfjF04IHq4wZ1BdnQHchQ/rfMmm8guumalw31eamgyTXrFYwabaMSZsV3A9S4Wm6Bo/yVbmVJceNZBluJypzJ82QB0cyeHZtguuCwjgyQ1ffCGOjU0zPPKbxQj9tbR30tLQw3FDDaE0Jvfvjac1zpz7ZlTMJvrRu3cSl4ydpO9tEQ0Mz7a0XaDrbwKnyCspLSjhdVsrEpXam2lvpqTrOpYpSpppquXK6lCtVuxg7XcJE/RF6q0rordrDeMNBhqqKOZzmRmXWGo5nr+H4Rl/KcryIdVMhyE4GXyspotZokeZvReI6C2I8TYjyMCHY3YAQDyMivE2J9bUgbr0lkd6GRHjqE+GlT4SnAWFu+kS66xDnrScKzyQLKuV6G1J8rUjzNSd7vTE7Y20oibOgINYdr4z9/DW5F7HQGj4KP4hF5l7OlkaSHFeEhFMeb6/ZwivuJ1lik4OjZQR53hFs8HclJVCwoi3Zs9qRUjdX8p2M2eKuT4qrATGrbYi1tSIiOAsF373MdyvnQ4e9qBmE4m5kQbCjFtmhWgzv1Gdomx6DW3QZ2KRNT54i3dlS9GZK0J++ksF0GYbS5BnIkqUvQ5LeNAk6k5bTlbqc4UIZJncoMbVXidF9MgwfkOTKEXmun9TgZrUGt2rUuXVGnWvVqkycUmOyxoArtZZMNThztdmNKzW29NSZcW14B88eCC0zz/4vAOO/KJMvFMon9/4zYBQsZ8GKnlUZH/Dsd0gU7Oc/z+/W83M18Xe18U/q4v8MjILCmOGhQK7LYnIdBJXxRxEwCpZ0nPkPolvSgdqf4ydcY9H6nAiT7xFALtDgW1EoZf1zWBQeBWXxxQjAKHrvd8VR+Nl3IjAUAFGYdep/F8Hjv9byCJU8guUcYrBA9D1hRgvxEYIxmsJt6lk7WvSdgh3+fAdS2GkUgHG1cFtabj72MnOxFdREiTnYSr+Ho+z72K2cg53kHKxWvIXlirexkZiL+dI5IlC0WPEeNpIf4ij7KatkP8RRRuhunI+92sfoyr+D7MrX8PJTJiLdDtcIA9am2qFsLc78799AbI4YYnPFeO3DWYAUmyfG21+/w/s/fcQHyz/hJ71lqDgr8cHSL/hkxRx8k43YczICGfVvRFb1nE/EePNDMV6f+zZzP3+HeV+9hJzBx+w+6UPGLn02lFqxv9oX+7WLWSQlhqO3BMfrCpm43caNJ+1cf9rC1YfNXLnVxK0n/dx9NoKVszLlVflcv9tKY30J9Y0lpOWvR1ZnAbJGCzDylCH3YCDFJ8IorgggabMlxeGK7A2Q41CkFtv9ldkerceOVDNSgxWIcl/CxgBp9gYL+4uzwCgoiqcFazlCXQSNAjC+gEVBgRRAsjJUlaoIASi1RCPAY3WEJlXhGpyO1KIuVo/aWL3fFcbWVBMuZVtwOkKVmkg1zqeZ0JPv+DswCn2Lwu80JhjRkmJKT4ETo8WejBZ7MbnLT6QuXt8XwvV9oUzuE6xpfxEwTuwI4HxRAI/Gzv7HCuPNu9P/AowhpDgpkeMo3IpWZoeXJkeCjTkda8PZBEfK1utT4q1DkaBCWsmy3UKbrSYabDXTYLejHge9TDi83pSLhb6MH4xhpCySqWPxjFXHMnY2gemmDK7UJTFQGc75A57UbLOjYoMNFRvd2RxlR5CFGjbLl7FKWhpncQkcf1yKr4wcgbJyBEvLECopTZjESuIVFEhUVRcBY7KmFvEaauRYGpNpaUC+sznb1jmzM3ANJWEe7Avx4VxuDjdrm/nvnusMljRzwCOXDdr+FMg7kyNtRIGSLhu0dDni6k53egrdOWmcz0zjVGIGNQWHKMurYkNaNenptaQVNJKxsY3k3BYSMhpJymwhNecCaXkdol3GpK2XSdw5SNzuIeJLxkjYN0XMgQmCD4/hd2wU7+PDuB/tx69yjPCqq0RXXifsyASBZcP4lvThu6ub9bu6CN/fS0RJBzElbaSVtZN79CL7msdovfoLF2Z+o37iEbWj9zk3+ZRzE8+ou/IzNWM/Uz3yM1VDT6keeMjJy3co6b/Hwcl/cqLvEafLWmkIzqTFyJI+PTUGjGQYtpThrpEON2z1mHLQYcpaiztmBkza2NC/3peu5DguJcdQZWXOfkMNyl2taEqMpL24iO7KKi6da6W58RId3aP0j9yg+cJlztZf5MKFy3SOXKNz8iZdozfoah+jt7Kb8eP9TFYOMnFmjOnWG9w+Pk1bZh3nEitpSDtJY9Yxzqbt4VRCNju9Pcmx1SXfXo0NDvJk28sQbC2JgdYi5DSWIqUlzQoVGSRUZBFXlUFKRxENS3VM7BSxdFLFylEFGwcl7O0VsDZdjqftSrLDjNkaZ05RuB45vqoE20tiq7sEY63lGOmsxMZIGicTaRwNJHAwkMRCZyW6qkvQ1/4RKzNp7CxlcbSWw9lWDnuLldibr8DZaiXr3FRwd5bGyXoJ1gZf4W4qhBkXU2ghwTbVhZQrL6JWfSl1qkuoUlzIUfUlnDBcSbWxNCfUf6JVR5ILiksY117JTWNprpmt5JaLPI/txcFuKXfsF/NLpA73gnXpNRcX7UNOassyY6TIdXMFpm3kuOskx30Hee7YynDNRpxrnhLcT1flVpEm09u0uLrHmJEtRgznmnHjeC6Pr1+h7+pDWjr7aTnfyqWOi/QOj1N9tpnGs3V0nTnOlZoDDB7J5mKxD5c2utKS7UJd+loq0qKpKNpC1ZFT1DdcpOHCeWobznKgdB/Z6cmkRoXQfPQgN9qbeNjRQl/ZHjr3FHN5fy6jh7Np3xnPiZxADqSspakkjfHaXQyd3EjTjnBKY60pT3HgRJ47pzeuo2ZzACWJLqR4arPWaBn+1vKEuWgR5W5ElLsxYZ5mhHpaEOJpTqiXCRG+JoSt0ydsnR6haw0J8TAj2M2GSHcD4r20iV+rT9xaY+LXmpG4zpzU9ZZkBVqyNcae4igrEkJWYR61hVdS+hELa+HNkBrk4ys511yDrdsGFjgU83bAEcR8zvG5ZSlKWlmsd0onOTiCwpRgtq5x4qitC40e/uzzWEOBiymprvbEOLnhrW+P9eo0vvbYy188jvGaSykyFvE4Glvhb6NCfpAiYyW69BepMLBFg4FNmrSnytCZIUtPhiy9GdL0ZUpzOVuGnnQBFiXpS5eiO1mczpTljG9WZHqXCld2yzNSIsXQPglGDwoBGBVmKtW5XaXOnWo1bpxU4kqFHCMVygxWaDJ4Qp+RanP6K4zorDHi6tB2fnl47/8aMP785D7/OoKd/R8pjAIw/iraX3z4BzT+LOwe/k9y52wKWgBHARb/ZFH/CRr/V0v6d4XRQbCjvyPTZtaSTrRaTILlYqKMF/yekg7S+4ow44VEmC4i2Og7UVBFpDDqCNb0lwiWtGBXC7AnWNHCewE6X4lUwhCD70S9jCIF8fl9aQEOX3Q2ColqASKF17MK4wIES1qo8Fmr9qnoswRV8YXCKHy2AIwvQjDCHqObysciaHSUmy/aXRSg0UHuA5yEkZ6Ls8w8bCXewWr5LDBaLHsXS/H5mC97D+uVH+Eg9wWChe0gOx97aeG04HzslT7ARvNjnG1+ICXblsg8W9ySdHGJ1mNNjBl+qc4EZXoipb+UVz/5iwge//rJKyxU/J5v5b9D3FgSbW99FqiKM+/HN/GKN2BXZQQLV7zHvM/EmPPR7PztnTm8/dE7vPvFy4irv8+OY+tIKTZg9ykP9p1ej4HTF3wvI4Z3hDJHTmQwPlrH/QcXGB4/xskzeZxpKObmvS4ePxsnIMSagBAzLvYcYuhqM8pGS/lq5Tw+lZjD/GWv8anM3zDzk6fwcBA7K8NYEyrDVn8JKgJlKF8vw2E/ecojNDgcp8OOEAV2BstSHqHE8UBpqkKVRKBYI+wgRmtRHSkAo7rInn5hRwswKVIeI4WfC6NJ1XNQFGxq4bmgNgrAKKiNgiUtXHNpzzSnPdOMM9Ea1CfocjHLkp4CR3ryXRh8rjBeEBTGJGMaE41EwDi9R7Ch/blZGsqN/SG/W9LTpcEICqNwJnCs2I/24uD/X8AoWNL37kzwm2BJF4SKFMZ/taQrws2oTbCnKXUVh/wN2O2hySYnJQps5dhupUCxhSybLaXZ6qjA/vV6HIuzpKskkCunErlyOonpulRG69MZasxmum0j15oLmDybQne5L+dLXanf78SpXa6UbnRhY4w9oVYGeGkosl5LjfUqKqyXlSdETpEwGVmi5GRIUVMiz0CTdB0dMvT0yDTQJ0VQGG1MyLUzYZObLXtCvDiZE0fP4R30Hytj8GQlt9rb+XVwhLsNbdSnFLLdzJW9+g7kSaqxSVGLfGVtiiyEhHoaFwtTqc1MpDwph/1Jh9iW0simrG7SMy+SnN9CYq6gKDaRmN1CSm476Ru7SS3qI3H7ADElw4SXjhBYOkRw2RjhhyYIKRsn6NAo/oeH8T8yTGD5CCEVY0RXXSPo8Aju2zrw3TtIcOko4QdHiNjXT+y+blJKO8nY30puaQO7qi5wceoBPbd/o2PmV5quPOTs6F2ap57SOPGU+vEnnBt/Ss3wQ6oG7nGy7zan+u9wbPgx5YOPOdv7gMvNE/Tk7qfVwZMeM2P6jZSYtlbhZyN1HjhoMbNKg+v2ajyw0OOKrRUz2Wk8Pl3BwzMnaI8IpSHYj5bkGDq3b6Z5/z7OnzlLQ1MbZ5ovUlnbzOWhSQb6R7nYeonmumYudV/m4sAoHQNX6O6+wsilq0xemuFKx22GOu/Q13GHK0cmac48S336CerSDlCXXsyRsGiK3ZzJsFAj20qBAnsFNthLk+8gRaKDLKtNVqCptggZpR8RVxZHXFWaFRryrNRVQdVCE0NbecydVLByVsHGSRlHJ0XcXRWICdAlL9qUbUkWFASrkeqlhI/Fcmx0lmCmK46ZniQOJjI4G0niqLecVSYymGtLYKC5HD3tZZgarcTWQh4nO2UcbRUxM1qOlak4NhYr8VyjjrOdLNYmSzHWXYCr9Qp8LJeTbCNFnvYS9mv8yEmNn6hW+p4ape85rrqYKiNJmlZpUGG8gmpjcS5aytJtuIIRwxVMmCznsZs6z5zl+a/V0lxbt4w7uRpcSVGjzXkZndrLmNFT5I6xFNcsvmfacQEPXRR54qzCQwcFkdo44rKIxxv1eHrcntt1q5hu8KbnhBsDe1zp2hfJ4IVqWtrOc6HlDH3tNfR31TEw0s25+iounDnEQNUOxo9m07MrkPZNLnQWOdO+aRUNhWup2ZJAW2U5LbWN1NWep7GlgVNVx4iLDcPeyghPRwvyY4NoK9/D/Uv1TNWUczo3ke6dCQyWRHMq1ZXsNaokOimwJdSSc9sjGKzMZeh4Bs1bAzgUb82RJFvqN6+jbsM6zm4K5ESODzsiHcnxMydtnbnIdg5z1Sd6jQ2RbqaEuWkS6qlAlJ8KEes0iVxnSMRac0I9LIjwtCB+rRGpvgak+AqwaEy8jxnxvhYkCmqjvyV54XZsjnUiIcIL3fWZvJtyCbGQJl4PbmZZbAvbz3Si6bSN79zKeDPkJGLeZ5hrdYrlBnsws8wjNmETR8tKKbRZRaWpF60OEZxan0KarRshJi74G3vjqu+Pim0e890PI+ZdxV/cjiBuk4mtsRORjnpUpFsyskebge1qDBarMVikTne2Ip1pwijQkSZDZ7oEvXkr6c2UoTdNht5UaTqTxOlMXsH4ZiWmdigzUaLAxEE5RkolGROA8Ygy1ytUuHVCjbun1Jg5ocj4IWnGyuUYOSpAoxpDlboMHjeh47Qh0wPb+O2xwGG/8vTnaf5PWtIiUPxdGHzhIv8OjLM9i0L3orC7KFjQL8IuouciS/ohv/z8BzDOWtF/Vhdn1cZZ+/l3WHyelJ59PQuRohCMEHp5+q+hl1uMNB8i3kmCDHsBFheQYbOYNJtlJNv+SKLVEqKMvyNY5++i4u4Qw29FPYxhxt8j1N4IKqMAiQIUvrCkBcgToFGwoYX3BPgT4DHEUADJhaJexlloFBTGLxBOCQqv/9hf/FIEhwJ0Ct8jPHqrfPwnYHwBqcJFGKHDUYBGd9WP8FD7FHe1T0WWtBB6cVL4EEf5D0XA6Cg9DydhZ1EEjHOwEWzoFfOwWDEfs2XvYSXxEfayn2Ov+AEO8vNZJf8BboofskbxA1ZrfIKT4eesdl1CykYbgvIMWR2vgVuCAcH5zkRuXotTmDmfSsznnYVv8f6P85EwkGCp9lJ+0FiEuLUsX8gv5b2l7+AYqsbOExF88cPfeO8zMd75UIx3PhDjrTlzePuDd5jz6V+R0fmCreXrWJ8sy55qHwpLV6Fo8i7fy4kRkW1CZJwF2anunKnOJTLaiLAoQ0pKY9i1N06kJlpZi6Os8gGungpsP5bD1zLv86H428yXeIv3pecwX/J1vlZ9Bws/WTJ3e6Fp+wWb/MRFwFjpL8/xdbKcClHjRIQGh0KU2B8gQ1WkKrUhStSEKlMVIVjNGgjQKMCioDLWxumILOkX+4uCyigoi/8Ki6fC1H9/7w/VUYtzcfq0pAjqohXn04xFQZrmZAM6cqzozhcuuaxiqMiLgU1ruJRtTX28gUhhFCp1bh4M4WZpMLfLwpk5EMq1kiCu7Q1mujSE6T1+TBZ7M7LFh47tYTy5Us+9u4N/7DDeFcIvwoxx/96waIfx7v0x7jwQdhivcu/uJP91e0AEjOmrVMl/bklv91TnZLQ1jamrqE9y5tB6A7auUhLZ0YX2Cmy1laHYQY5iVyWK3JQ5EGXG6Q2edJXHM1aXy1h9HlMtGxlvLWKkpZip87u53rqL682bGK2Jp+vYWpoPOVK1x5pT+5w5snUNxbFrCLdRJdJcg2RLQ+J1tYlSUiJSToYouZWkaylQYKxGpr4u6bo6ZBnqkmEoAKMhefYmbFu3iuMZ0fSU72as9hijZ88w3tjIRGstk+ePc61hH5NH8rmUGkCtpyMHTYzZp29Osb4t8Vr29GzbxfkthRzPTGVfciF7MqooyrhIbmYvydmXiMk5R2zGWeKzGknIPU9C4SUStvSSsGeY6NIxQg6P4Hd0mLXHhlh7fBifimF8ywYILh0k8sAwCQfHSCufJrZ0FK+tF1lTfAGfff0El10hVNg13D9E+J5e4vf1kF7aQW7ZeYqPnedM5zjTT2HqF+i78w9arjygefw+56ee0CJY1JNPaJp4yrmxh5weuE1l700qum5xvPseNf2Paep9yMW2q3SUN9Gdu412z7X0W5tx3VyXJ0bKPHRQ4bazPPecFXhmp8k9b0cebs7kWf0JrlYdYWTLRvo2FtCzvZi+8nJ6zjZyvuUiNQ1tnDzXyulzzbQ2ttLd1EJvQwN9zU0MdnfR2dnBxY4uOi71MdA1zkDnFIP9N+kbvENb5zXaits5l36ScxllnEoopCwklKLV1uTZaZJpIU2utTQb7GQpcpJhi6sc2S5yRDsq4GwkjrrKIhQ0xFmmvILlmnIs11ZCwUQVA1sFjOyVMHVQxMJBAXtnBdZ5a5AcaUJ2tCGb443YEKFBpIsUHqZLsdFbiqWBFJb6UjgaSeFksAJH3aW4mshgayiLlbEcZsYyGOtLYGeliIONMjZW8pgYimNuuhJLc0nsbeSxMpPCxlACM72fsDZZjoe1JHHOihTZK7Jd+0cOayyhQmkBp5S/o1Lxeyp1lnHex4CGEGPaYi25lufBgL8eHZbiTNrK8mi1Bg/d1Ljtp8GtHHtu7FvH6FY3OkJ0adJZwBWd77lhuJBr5t9xw/EnHruq8LOLKg+d5LnmsJx260/pS1jB7dP2TF3woq/dn472CMZOB9Kyex3lW6M4siuHiyeL6Dmzmfa6LZw/X8aZU1tpKkultzSagRJ/Lm5yoSXPipZ8K87l21Jf5M2lo7n0nD1Ka20tDWcaqT1+mAPbCgnwcMTGSBVzbVncrLTYEOdL8+EtTDZVcHJDAq2bg+nY4suRaHPSnaVIdJIiZbUCGwL0OFXgzYU9EXTui6JhgzeHY8w5HGPBiSQHajI9OJvvx+H4NeyJcqEw0JpkLyNi3Q1JWWVHoqsuKT5yZEdIkxEuS5yvOpHuRsR42hDlbkr8Wl1S1xuI7jin+BmT5GdKnK9Qw2MusrAT/a1ICbQmM8yO2DBP9L1i+SalEbHgOl4NaOar0PO4b2lE1m43X606yFthpxDzOc0bjjUsND+EqtVm1kYV09zWzx6fJMoNgmiwzmCPUw5RZtF4aPriqhWIpV4ySy2Kedv9BGLrziDmdpQfbTZgYexFmI0Jlan29GzXpX+HFgPbVOnfrEhvnhIdqUpcSlaiPVmGi2kS9BYIwChLX7o8lzPk6UpaSU+aFKMbFBkvVhAB49QhBcbKpBgrlWGqTIlrR5S4eVSFu8JO4zElJg/JMHpQiuFDsgyXKzJyXFOkMLaf0mPy8lZ+fXx/VmEUUtKP/thhFDoYZ880/yujCeD3v4p8s9z2Agr/vx5FwPj493vRs0GXf+9ZnH0tAOKLYMsf+4z/w4cLgPjv80JpfA6PopOBT4RLL38A4z8fzwJjnIM4abZCD+O3ZFgvItV6qai4O8FyEZFG3xKk83eCdL4U7TAG6X0tAkKhI1HYYQzSF/YTn+8w6n9LhMkPImVQAEnR+4Ly+BwYQw2/F9nSwuUXQUl8cUZQBIzCe8/PDAqQKVjbL+BTUBjXqX8msqR91D+bTV3rfCUqDxcqeUTAqPIRXhqf46n+GauUhDOBH+GsOAuMzgof4yzsJsp8KAq3WIrPxXrlfCyWz8Vs2VzMl7+HtcSHOPw/rL11dJV3Gq6dmU47nbaUUsWhQFusReLu7u4uxJ04ccHdNcQdC+6BhLh7QkiCWxK8Nuc6692BTmfOnPWd7/vOH7/1Zu937zf5K+ta9/3c9yM3XaQoCnU87gpf4a3wDX6KwvrCb3DR/BoXy5mExciz4aAdEZuNsA6XwitVj5DNjnimWuOd7kTopgDCt4SSsC8eVQdlpkhNYYHBUuYoL2fC/A+xCVbkcHkMU797nymz/8LMeWLMnvcBkyZN5KNJHzNx6vuomc5ne4EvLhE/knchjJTdFixUFmOp5t+JWGeAjtlcflzyEW7esijpfklIvA6pW53Rt16Iud0yloj/DVmFvyOt/BFSRt/xjfhHfCPzKV/LfcbXSpOYrPwZU5U+4VuVT5Axm8Yy3c/YHCxJUZgcZUHynAhQ4Ey4OqejtCgLV6YoVGHcRo5Q5UzEODAKYRcBGk/HqHE6Rp3xGUY9KtIMRTOMwoyjYEeLlMVYLU7HaHIqWij91hLZ0X9WGkUAmG5K3XpLrqUZiICxKsN4HBi3ONK505O+ff507fKibr2VSJGs32DDUFYgj4ujuZcfLlIX3ymM9/OjRMA4lBnAwB5venb70ZQZw6vBa4yO9PwHMN5iZORPwDjS/xYYb4uS1L8+7qJsa6Qo9LKpn50+AAAgAElEQVTFRYldnmoc8FbneIwF5xPtOLvKhjw/Lfa6KrPPXZ29bupkeuqR7W9CaZwj1/dEcyM3ifYz27hTm8ODpkKGqrO4VXWYW9WZDNZkM1xdwJ0bRdyvzmWwYiutpyOoOebOmWxjzhdYcKHAibOZ/uyONmS1iwqrrdXYYK7LWj1NkpVlWK0lz05LTXZaqbHV3JD1hjqsN9Rko6kWW2302epkTH6MPw2F+xi+fkYEiXfqarlbX8/txvN0Xd9Hx9kkBsqjuF8SRd+WIGrjgrgYGEq2UyApVkHcPHmVusISCjZsIWdzNge3XGLH5npWr68jccN14rdcIHHdJVI2VZGyo4HEva2syuoitugmkUduEnKsh4ATHfifbMPvVDuBJzvwza0lMrOBDfn9bM0ZYFvuIKEbqvDeXElgVqtollFQISMK+ojI6yJaAMaCdtYWt7KhsJbcS1203P+FB7/B7V+gawTqb7/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UJVmiKY+UngJ6toro2ytjZK+IhQCMrkr4+qqTFGPEmlg9NsZosi/FgFDbZbgbLxFtdrExlh23o42lcDFYipvhMjzN5XG3UsfJSg1bC0VMDSSxt1LC2kIeC1MZTI2lMDeVxsJMGhNjCUwNhLCMJFYGEtiaSuJuLU2g+TKygkzItJIlU2sBhZo/UKL5PccU51OisYgjLoqcTrGkLiuAR2dTRaMl9YGaDPpoM+ZnxN0AE26muPPqxE6eX8vn5ZUsHh2KpcJiAe26M7ipO4ebegsYMpdmzFmJZ06KjLnJc9djOTVu06lI+I6b563pavSlqiGEqw3xtF4I4cweR7bHmbIt0pyz29y4csiLU7n+nCxP5URxLBcPeNJwyJmmA3Zc2WRM2SpVssLkObhShcMJxlQUJFN3JpPq80epuXiea0WZFGxOIcrdAh9bHaz1pXEwkcfbXpPtqQF0XCuh7tQhajLjqNzqRUmCGRu85FjjJU/GCgXWeCuywVeF7FUW1GRG0poTy/Wt3pxItKZwpREn4m05m+ZOcbQdudF2bA0wIsNLhwxvfXZ527M3yJDsJHXyNyiSvUGTtAA1VnkYEetsRoq3ERvDtVgbqkd6kDGpQSakhJgTH2hGXKA5q4ItSAi2IjHIitRQG5KifXGPXI3mzut8EnGa9wIv8EXQVeYH5/OD0R5mueTzSUQ57wWc5v0V55hpV8xy0+0YrdhMTfcoVQeukGeeQanZNlL0N+Khmo6jViqm2imo6u9grl0xH/meRSzoPH/1PMIi+0wMjSIJMrNh2wodGg/Z0JppRNsBNdr3CD2MijSsVqA+VZnaVAXq1kjRtl2KtvUKdKxVonuDKu1r5OlYL0/vdkX698hzK1uB4WIFBoql6S+UYbBIkdvFStwrVebxcXXulykzWChLb54k3QXS9JTI01OmQvtRI2pO6jLYsZdfno8D44uXQ7x6/kgUenkt6mEUhDshHT0OjMIY4ZvXz0SZk/90hgVgFO79+/kvbCesBnzXwyjU6YwrjP8NGN962cIvFcmU/3r9n6GX/wUW/1AY34Lkq6f874GxlGQnCTKsv2Wt9dzxWh2LRaRaL0ToYYw1moswwyj0MAozjOH6c0TKnwgYDce3vojmFQUlUW8OQuhFUBiFtLTwWoBF4XW0saAW/iAq+BZg8V3wJUB9JiHa42sF30Hkv9nbRt8j1OoIc42CHS1cBUVTUC1FJeBCP6NQ4K06mQChtkd7Fl6idYHT30LjFJyUpmGjMB17xRlYy0zBUvIrLMQ/x3z5JEyXTMRi6WfYSnyJo+xk7BQm4agwCXeFL/FRnEywynRCtGbhpfENTrpfYWH4Oes2GpC22xyvZCVsIqWxj1MjcJM9GYWxrD+SxvbTW9h1eht2UVZ8qzKLRXpLmC33IxN/+Dsmnss4fCyS7xZ/zE/LJ6Gu/S06+guZMeMbPv7iEyZMfg9Vk/msXGNESLoKR28kEbZWh7myYihZTcU9VpH5yp8ydekHqDrMR9pqKt6rdQnbaoW81SzkjKfiHiqNltlnSGn8jQUqnzNPZRJT5SfwhcxHTJT9iC+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mjwGZ3nZcWhvHUHkWty/l03M+k5ZTO+m/doiHTUU8bi5kuOogwzd2cKd2F/dqs7lbW8rd2hKGbhyi61I6TacDqSiyoqLQmMoSM64W2nBunxX58brsELoerVQ55GjCPms9Dtjrsc9ek502gmpjyhYLPTaaqLPVUpNdTvrsXWHO6fUx3LleznDdRe623uBBWzMPWhp40HmJgcaDdF5NZPBKNKNXU3h5fgtPyzPpyz7MlS37uZBZTuOpSqqOX+Zk/mlOFF9j797LZKw/T+rmq8RvukTMprMkbaogdUcdyQfaWJXbQ1TpTVGfYvCRLkLKWllZWk90WQ1xR2tJONpAfE41Sbsr2bi3iT2ZfWw/0EvMhhqScnqJKx0grKSP8IJuwnI7WZnbSVRuB4kFXaQWtrO6qIUtx1rJrbhF82NofwpN93+h4c4bagZfUD30nBtDz7k++IzKwWdU3X7BtaFnXOh/wamu11xuGaOi7jGXm55wtmOM0s4nnKy/RdulZh7llHM3KpkGVyMGnFQZdZbiZ9cfee2zlOdReoyu9+P+/rU8OFlG55lyao6eouFsFS2VbVRXdXHmfANHTlyjrOQUZ8vKuJx3iIai/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YqjWTHNX5HNJaxDarpWwJUaT8sCf15ZE8vrKGoQOBdMVY8HCVI4OpodzJ2gdd1fzWcpZfbhTw87FN9IRZUK3zEy2aS+nWkaZHT5r7VhI8tpdi1FueJ1GKDK+V51z6XOpP61PX4MHlhhAu1CfQcHUlx/fasGuVDnvD1ShdpUBxugIFu404djKMI0U+nN9rSs1+PaoP6HIiQ5mDYbJs9pZi3QoZUjyl2BZnQuGOMC6WbKf+bCFNJXs5tTOZ1UG2hLnq4GWngoe9Ko4W8gS661G4P42emhPcPLeL67sCKEiwYKOfMttW6rA+WBgPUCLDS4GNvqqUr3en4VAkDXtDOJ1sx5kEO07GWHMi2prMFVrsXaHJemdF1nuqsy3QgLxQc0rjjDm7xZxze804l+lC3no31gVbkuhhRJq3DmsClVgdrEdKoBkpwZYkBJkTE2BKTJA5ccEWxAZZkhhiQ2qYHanR/sSv2UNgaQvfJp3jPf+TfBxwgU/9i5ltvJc5HkUiYPww8AxigSf40i6LBYabUXfczOmGMepPD7HbbS+J6qvx192Ol+FhjPS3I2e8lR8ti5jsdpa/B5znL8Fn+MjnBPOdSlA3SsdZ351kR2Mq93pRc8CSur2qtO6TpWu3LPWrZUTAWJeqTP1qeZo2CalpFdpWq9AhnLXKdG5QpHebEn17FP4FjCXSIlu6L1+Wm/myDBbIi8BxuFCRm3mydGdL0pUrQ1eBHJ1FSrQfMeTGCW0GWnf9EXp5/nKQl88e8npsPCX9UjT+99+BcVxR/Hfl8d9h8R08/hkaxz8v9m67iwCO77a5CDb0f55/KYzj1Tr/WxnzP9XF/xfA2Hu9hASHZWTYzCHVbAYpJnNJMV9IsuV84k2/+wMYgzWm/bHpRbCKhRlGoSvxnZIoArq30ChAogCLQkpaOMJnhBlGYVWgEHB5B4xCrY6/mgCCQvfibAI0ZopS08KzBHVSgELBfvZR/gZf1SkiWBQCMMJ94fhrTBOVeb8DRl+N6XhrTBcBo6fGDDzVZ+ChNgMn1VlYqc7FQnE2JrLTsJCbhpXsFMwlvsB0yQQsln2KneTnOMp8ISrxdlSYiJvC53gpfE2AygwC1GbgozmNFXrTcND5HD+HOWRsNsInRQlDn/lYrpTBbpUmIbs8SC+NZ92xNHZd2MLG46txT3XmO6W5TFk8m8/mvIeNjwRZR8JZtGQCS8U/Q0N7Jqoas5g48QM++PRvogCMlNYMjN0XsPqAHQdOhKLtNJt5Cn/F2PsnrIIlmCHzEV8s/Zg5al+i5bsczzWGaHktZpbc30jYbE9eWRip6ZrYOE5HxWIWcxX+zjS5vzNTfRLTtb7iG40vmKb9FZNVP+MHw2lI2n1PpO9SdoZIkRMqz5FgJU6HqXEqQoPSUCXyg+UpXalCSYgSJUHyHAtXECmLAiwKR7CoBUVRSEdfzzARqYzCHKMAiIIlfTpGQxSAEV4LgRfhPaFiR5hhvJRkwPV0U25kmHE9zYjraQZUrTamdp0ZzVvs6NjhKqrMGTgYhACOQkr6YrwuTZvsGc4O+sOSFroXh7NCuZMdzj1BYSyIoH+ftwgY+/YG0pGbyJvh64yN9vLw2RCPx4YZG7nF6Mh/B0Yh9CJ0Nf78sF1Uq7PBQ5Pt7qqi0EtBmBHHYy1EtTolwXqUhRmT66dLlq8uh/30OOCnSWGsCR1lsfzau5/RzvU8FtZMdUbwojeEN/3+vGx340mjJw/qw7jfsJq7TYe521LCndZibtXvo+9aEgNXQ+k64Uh9kR41R9WpK9Kn+oA5pxL1OeyqTL6rAUf9bSj2MeOAsxqHvbQ45G5OlqcVme6mHHI3Ii/QiuwQW67tS+NR/RmGGy9zv7ueux113O+s4X7vdTrri+isPsTt+mweNxTwovkUoy1XedRWy3BrA33NTfQ0d9PbdpfW5gc0tDyhsLyJzZmXSNlxlvhtl0nYUUPyrnqSDrawKq+LiJJ+wo7fIuxYH5ElbSTm1bI+s4JdBy5yaN8lDu+5zJ7tF9iy5TIbd1azbn8LcTvqSDjcRWJ+P3EFfUQX9BCa20pwdivhOR1E5HYRIyrf7iEur5Pk4m7Sy3rYdv4OF7pfUDP4ivo7P9N4/1dq7rwZVxYHnlFx6xmVw8+5Pvycy0OvuHzrF270v+BGx2OqOke41veaSwO/U974iPrGOzxsHuDn6noatqXT4W/LiJsav3gs43WUBPdilHic6szDjUncKSzmfv9NOjtv0dx2h+aOB1y43kfx8RryCi9Qmn+Mo5kH2BzuSVa8F0fWBFCU4cex9cEcWR1I+fpwLu5O5MqhdC4dXs213I1c3J9OUVoI5WviOLd+FSVxK9jqpMlqs+VstJZgs40kG63EWSf87CDPJicZtrkKaqMUO22l2OmpwZZwc9ITXZDVXIiisTwyOgrIaMuhYiaPlrXKODTaKGFmK4eDkxxBfqqkROmSvlKVaPcf8bNZjr3BEuyMpbAylMHRVA5Pcxl8LaQIsVPAy0JOZEnbmcjhbKmAnakMNqYy2JnJiq4m+sswN5HEzEQKI0NxETA6GspiZyqNu5MKLnbS+NlLkbZChc3eKmSG67AnUIkUhwVsNPmRtcY/kmq/jGQ/KQp22XMhx4eGwlC68sLpywyja1cgD0q28uu1ozy7uJnubGd6D5hxZ7c1z7Z50utnQpWBBLU6i2k3XMgdiyU8dZXhgY8Uw9GSPC80ovOoOq03LKlp9ODCjUAuVsVTXRlLWbYzOxK0ORylSlnMMorSxSnOMuZ4RSQnzwdzLtuYiv3KXMtUoXS1Auu9l7NmhTIZ3hpkBGiwJlSTtSv12J/hyrmsZC5npnB8ZzS7kz2I9tUnzFcPL0cVPGyVcTNXIMrDlPIDa6nKy+DMdn+yU+zYEWNM9npndiWZkx6gQrKHHEnOUmz316QsyZ5TKY4I/4NubPDleoYnF+MdOB5myqlVthwK0OZgiB7ZMcaUJShTFKdGYaI5R9b7cvbQKk4djiZrszupIRok+2uS4qNPkr8ZCUHWxAdZERNkQWSgGdHB5sSFWhIfakVymC3JIdbEBLqzIjAVz33nWZB2jr8Gn+SvwRcQCypnitlBZngU8X74Sd7zPYdY8DG+sDvMTwa70HU8wLYjN7lSMcr6qGKctZIw0EjD1ngf8ua7meWQyVfuZ/jQ/wp/CT3DX0OOMcH/GF9b5iNntRcdnSC8TC3JS3ThwjYbag9o03pIhvZdy6jPWEZ9igKNqao0pgvQKEVTugItaUq0pCrSmCxD6xqhj1GZgX1KDOUoMm5JS9FbJElPgTTdedL05coykKfAQJ4i/TkKdGfL0ZkjR2eePG15ijQV6VB5TJOBtt0iYBwbfcnY81u8GHvAK6HIW+hh/N8A47g7/GcQfOccv4PE/7wKn31nY48g9m67y7+UxvEZxj8D43hK+pko+DIefhlPTP8v6qKgPv5fAMZ0q9mkmc0k1WweaRaLSLZcIAq8CAqjsBowUH0qQZrTRAqjoB6O9zDOEQGdoPwJVrFojtFAKO4er9oRrGXhnqAYCuD4ZytaUBiFWh0/NcFqHg+/CN2MwvsCFArfE74jqIkCMHopfCmypd89T7i+2/wiVOsIKWlvtal4qkzBXThq01ihNQs31WnoLZ3I0tnvo7DwUzSXfYmJ3DTM5aZiKfMVZssmYC3+KY7Sk3ASbYT5B47yE3CW+ww3mS/wVpyGj9JUgrRn467yJR5aX+Gm/TkRUTKErFZD1uIzFOxnoBMgjnWCLm7rbUksjmHj6Qy2nFnDqoMrkdRdwmezvhRV6NiuWM7h4mCWSUxEWvYLVDUms1R8Ap9++h7vfSTGJ5PFkNKajp7TPPYfD2ZTnheShpOYp/g3bELk0Hb9ga8Xf8DkRV8wS/JzYrd5oeP8I9q284lfbcfZ0+vYkGREtNdifJ2+Rdt6BlJ6k5CxmM5ik6nMN5uBpPtSljgt5gfLuSywnIu06094On/L5uDlHA6VpixYnrMrVSgPVaQ0WJbCEFkKQmQpDJajOFgIxchyIkKZk1GqnIpWE80xCrOLlasFWPxXP+PJt7U6AiieiFAV1ey8g0ZBaRQ6GIUjVOQIqeeKFANq1ppRu86c+g2WtG13pHu3B/37hdqcINEMoxB6uZJoQPt2F+7lh4ks6UfFUTwoEGYWx5VGoYdxICeUvr0rRJb0UGY43QUp/Hy7kmdjvTx6PsyTZ7d5Njr4X4Hx0cgQAjCOjgzxy6MOju+MZauvPvt8ddntpU5huDFHo804EW3GsZXGlMdYUhRsRI6/ATmBRhyNcaJ+XzSdxavoOxNN13kf+q46MHDNgId1mrxsUeWXVkVetWkx2mbDo9YQ7rdv4153Efd6jnGvs5A79Vt4WpvM7TPeNOVpUFP2E+3HVekpMaNtry3no40pctemxMuQMn8TyiOtuJjmwpFwF46tdKMkyI58P3MKQ6w4luhBc+EmHtSf5l77NW531XCn+waPBmq5c7OWtoZLdDZeY6itnoedLTzqaed2fwv9g810DzXQf6uW3pv99N0ao+fWbzT1vqay6xFXOh+Sc76btZlNJG3vIPlgBwl5XUQV9xJY1ov/sX5CSrtILGxhZ04dhbuvcHTdCS6mHeNK8nHyYwvJ3HSR7QfrSThYT0RuK1FFQjimn1W5fcRkdRKS00RQViOhOe2E53YTltPLyrybhOX0E57bT2TBTVaVDZNz7TZXukeouvWS6uHXNNz/jZq7P1N1+xXXhl5wbfgFFUPPuTIoXF9Rf/cFzXfGaBl8TsvNX6jt+I2qtjdca75PdUcfXbe6GKivZGhtEs/9zPnNR5aH0Uu4GSfH0zRn2L+df16s5ubQfdFzam6NcbXjEWdr71B6ppW8oksUZpdQtGcbm1Y6szXYmM2+Wmzw1mRvkBH5kdYURdpSEGXLgVATMiPMKYyz41SKO9fW+1Oa5EZ2hBV7vHXY5qzEBisJNlouZ7O1JJtshf3k0mx0UGCjixxb3WTZ7SjDHkGpc1NhZ7gZB3eEYWgrh7aNKnK6cshoyaJqoYKWjTq6tuoY2qliZq+Eg5MCfgLwxBmxMV6fKI8l+Fgtx9FoGfamMtgay+FkKoe7sQR+FpIEWEnjZLBclJK2NpDExUIWe1Mp7E2lsTeTxsZECnMDcazNZDA3kcLEUBxzY0msDcWxtZDGzkYaBztJ3O2WE+SwjFh3KTKCldiaqEtihCypKxRIcJEm2mU5Cb5S7E814MgmWyr2+9BUGEnz0VW0nEnnXuUaHpwJpD/LhIE9CgzvWMrtbYt4vFuSke2qtAcs4ZrRHBoNFvLQXpIRT1mGvJfSEbGI5+Vm9F7So6HajOomdy5XBXHlWjxXq+IpPxFC7g5HChK1OZ0ux8mdyhwps6asNpbyykgqyh2oLdGhIleJ03v0SfEQZ5WLCskrDEgL0BP1DW6M1GbnKiP2JVmxP82RNRHGpIQbERmgTWSwIeF+Bvg6qOFmKEuwuQbbQ70oXhdM2WZ/CjZ6k7XBnfLDK8na5EZGiAarA9RI9ZBno7cqB8OMKIqyID/UmIp0T5o3B3E9yZmKBEeq13pyLsWe/AgDClcZUJL8HWVp6uTEebAlIIQtUeEU7Y+gKMudQ7ss2JRoSayHHav8nIjxtyLcx5RwP1PCAkwJ8RX+TiPiw6xIDLUmIcCCcG9nTG3C0I7ew8yYUsRCTyIWehGxlRf4wvIwX7oW8l7ERf7idxWx0BN8aZ/LUp19aFtmEbSpip2FXfiHHUJVMwxVo2Q0NdJZbLObj32K+au/8J1riK08iVhYMR/6FvOV4wl+MD2AnMEqzI0cCDNRYn+EBpe3q1K/bxktOxZSl/4jDSnyNKdq0JSmTk2yFHVJcjQkydOYJEdjsiyNaVJ0bpKjd5ccA4flGBJZ0lL0l0jTWyxLd4EMvXmy9OcKwKhMf64K3dlKdOUq0ZmnRGueMg2FWlw7okF/y05ejz5hdPQFo88GeD56n5ejI/8PwDgu+P15vPC/qYv/nlcZr9gRVg++BcbxlYDvtrwIa2HGz9v5RSEl/eb5/xkwioq7hY7G/zjvQFIg35dCkloIvTzkuUCvr57xz5cP6a0sJcFBglTLuaRbzCXdcj6plotJFhLSpj8QYzQPoYPRX20K/hpTRRAXLswt6s8hVLjqfTtuFQszhlozRbAoKIMC7AnAKKrDeQt3gaKAyix8VKfjrTINH9UZouMv1OtozsJP2P6iJiiZQs+iAIuCVT0bL8WvcZGeiI+gMgr1Om+DLr7aM/DWnCqCRcGe9lObwQqV6biqTMdGZTqmqtNRl/uSxd+/z/RvxJg7TYylcz9AU/wrrJRnYi0/BbPlE7GR+AwHqc9xkJqEvYxwvsRB7hsc5afipDQLF7XZOKtNx017Bq46U7BTnYiD/RyCEtWx9lvG1GViSBjPQtVNHG1/RXy2uhGZFUTGiXgySlbhFePEP6Z8wEdTxDB3/Yn9BcEslZqApOwXiEt9xvQZYnzysRh/+UCMj7/4ACn1WVj5z6OsaiWOYUosUP4CCaOvcEuUYJnBFCZ+9x6TF09EUv8Hknb5oW27gG0HAzl3bh171zkSYb+ARPvvSXSdj5PzHMwcZmPkuRBZp7lIei5GKkAC2WBppP2WIeG2AAWvRfi5zmFHmCSHw2QoCpalPFyJo8FylAbKUBQoQ76/FAWBMhQHyVEWIk95pOq/qYWXk8eVwouJ72YXNTkVqcY5YX4xWoPyt8B4RlAdY7W4sEqHK8mGosSzAItV6UJdjhB0sRHNMjZusqVzlxs9ewU7OoCBAwIweohgUgjI9O9fwf2ClTwsjBQFXh4VRb+1pMO4kxvGzUMBdO/x5dZ+P+5mhdCbG8Pr2zWMjQ2KYHFsdICx0UFGRoYYGRlgVFgTONKLEHp5NDKI0MMoAOOvjzs5tSeeHQEGHPDXYY+XmggYy6LMORZtwZFIM0ojzcgLMSQnxJCiaCvqDsbSUpBM94l02o7H0HYyiOZj9rSfMOLWWW0eXFDmyQVZXtYo8aZVlxft9ox2h/Okbx2PevfytDeb0fYDvGjewsj1eHrLTGktnMfAcWmGj2szXGpB825TTsVpcHSlBkcjdKlY60Tj7gAqtkVwYWMIJ1LdKY614kiSNZe3e9NSmsStil0MVB+iryab2005POwsYrjrFD2d1+ntbmOg7xbDN+8y2H+Hm4O36bl7h577Qwze7Wbo3mP6b7+h7w60Dv5C49AzWu6+pOXu75RXPmFHVi/J2c3EFrQTUdRLSGkfocWtxOReZkvuScqyyqjcmc+1uB1cj9rHhZgcSpJLObTrOmsO1hGb30ZYUQcRJT3EFvURl9NDfE4PoTktBGe3EJrbSUheDyE21iMAACAASURBVMG5vQTn9hGY3UNwdg8r8/uJLrrFnvwaTp9ppaJmiNrup7Te+4Xmh79Se/8NVXdeicDxxu1XoiDMjeEXNDx4SdujV3Tc/5nO4d/ouPlPattfcK3tPhfa+7h6s5eWW7d5du4co6sC+SVAh4dhMtxMNeJJZjIvT57gRXU/A+0jtA+9okF4du8o5+puU3y6heyiCnJzyik7nMe2mCDW+5iy2VuHDCd5Muzk2OauyR4fA3Z66bLeRZmtnmrs8FDhoDAfG2VGoZBaDtFms7M8G2ykRXb0GsulrLVdznoHKdYK4CjsKneUZZOLLNsdZNhpJ8kuVwV2BOmSucmPgBATjJzUkTWWQ9JADlUrFbTsNNCx1UDPRg1jG2WsbOXx9VJlbYIFmxIMCXddjLv5cmwNxLEzlsHOVB57Y2ncTaXxs5ZnhbkMdrrLsBaqdgylcLWUxdVSRnSczaWwNV6OhaGQkpYSzS/q6S/D0EAcC73lONsqYm8thYu9NA4WP+LtIEGwuzQxQQqsSdFmVYIcSSuViQ9QIsJNiiQfJbaEanI4wYjTu125WhxI5aUYahtW01EXSNcxRfr2L2d011Je7ZzHq32TeZn3Fa+K5/Jg60LaA36gxXYxQ45LGfZaTqvXd1wPnsG9I9r0VejTXGtOfcsKLlcGc+HKKi7dWMeJM7GcKPDk3F49ru1X4nKeFidP2HHsRjRHKiM5f9WPyosuXCg15WKeFVtXSpLksoREN1lS/bTICNVl3UotNoQrsy1ajXWRRkR7q7DSS5nYID3S42xIibAkzE0LPwslImy1We9rT1aqFwWbvCne5sfB1c7kbfHi8Dpn1oVpsdpfhQ0BquyN0OdwjDE5UQYc9FPjaqoLPdtX0pjiTUWEPZeirWjc4saFNYacXKNC+Zo5nF6vS1lGBEk+iZi7r8YtPprNh/wpzrUjc4szq8P8SAhwI8LfCh9fI3wCDAn1NyDcU4soL23iw02JCTMhJtiIIB9rNM09EF+Ryldh+YiFnUUs+BJiK6/wgUMeH7oV8pfw84gFXEUs5CSTnAr4QX8fSsb7MPfJx8E/G3O3ncjoJyFltgkZg+3McMlFLKQcsZBLiIWeRyysnL+En+CDsLN8G9fGNPtiFpltQtM4GF8dXQ5GGXFtlxYNe8Vp2LaY6jXiVKfLUZ+mRFOKEo2r5KhPkKM2Xoa6BFmaUuSpS5KkKUOSts1S9B6QZbBIgVvCesBSWfqK5OjOlaInW4q+bBkGchS4maNIb64ivfnKdBco01GgQpMAjKXa9Dfu4tXoA8aejTLybJBnow95MfqYly/u8PLlGK/ejQ8KM4p/ZFD+U0F893p8xvFf8ChUKf7rnjD3+BYYX/Drb69Ee6RfvxnjzwuoRQnpN2OiNYB/7mH8r8riHxHs8ZT0nwu837weGV8Z+NaeHr8npHie8EIEpyP8/uo+PZVlxNnJkGq1iDTLH0ixmE+y5SKSLH9ildlCIvXnEawprPGbgo/aFISQiQCLwfpzCNQVVgOOb18RdSRqTBeBomBBC1byu5S0yD7WnI4AeCuEUIrSVFwVhaLtGXiqzMRbfTY+mrNEdvIKdWEN4BxCtYX09TyRVS0EUJykJ+Kp/DV+wnMEe1h9Cp660/DQmYqX2hQCVKcTqDILX9U5WMlNR0HiS7796WM+W/whH897j69nvsfUWe8x79v3kVz0KcaKMzGS+gb9nyZitvwLbKQnYyc7DXvpmZgvn4a1wlwsVL/HWO07dFVmIbv8E5QkP8HGcDZGap+jozsZWzcJgqKMmbPoQ6bN/wc/qsxGyngx+oHq+GxzJizbm9UnEthSsIZFqjP55Fsx9Bx/Yv1+PxbJfMQi8U/5eooYEz4R46MPxBD761/5xyeTWK44G7/k7zhevwIZvR+YuXQaag5zcMuYxjSpj5mw8H1mKn+GVaQWNhFqaDn9QNbRSI4di8JedxLRVt+yxvY71jvNJ9ZzPv4eP6BvNx0Zx1ks817AT0E/IRsthWa8HPK+89AOnk9S0FL2hEhxIFia7CBZSgR1MUiBkgA5Cn2kKPSVptBPhuJAOY6Fq3I2Vkd0zgu7ohMNuZpiwpUUY87EaHNipRrlEWqipPXZaE1OR6mL4FG4CsB4cZWuSCUU0tHVqy2oSDGkMt1UpDIKqejatTa0bHGme7cXPXt8uHUokFuHgune40HNWiM6djrSvccdQVkcO5rI09JVPC6KEaWib+cIqwIDuLXHm/bdQnrSn/uHVtC7bwUvbjcxMvaA0dHbvHnaydPRIZ6OCmA4yNjoTZ6N9DEyOsCj0UEeCiD59Ba/Penk9D4BGHU56K/OHi8hNW5EabQlpTGW5IaZkBVqyIFgXYqTbKnLiaLzQjJdl1Lpurya7ktruXllPQOX0hg8t4rbp0K5c9yTu0ecuH9cm5FLSrxqUOfnHn1e99kz1h3Ik7YkXnTtYKx1M6NNqxk4acNA/jzuHlnCg5Ny3D2pwsBxLVpytajLNOTKdiNq9jnTnh9KTWkyF3OiOL3fl9JNVpzf78D1XGeaj6+g/0oYHecD6LkSKlI9ey8H01u7jsH+EwwO1zF8r5/B4SEGBu9zc3iM3ts/0zv8M8ODI9wafEn/4C/03f6dvge/0XXvOb0PnvHgJQw//J1zl3tIzT3HykMXCTt4g9jsJuIOniJ5xyYO7o3n4oFI+vYn0xgVzMW4DIo3FXJo9zlW76tiVXYbkUIhd3EvsQWdxOS0EZPVTmx2l8iKDs/rIqygm5DCHoIKugnMayc4t43w3DZi8jtIKOwif895itbmcSbnIh1Nt2nre0LHgze0PvmVhoc/U3/3NY133tB872ca772m8e7PNN//hbZHv9P+6Hda7r2hefg59X2Pqe64zaWGfs52PeR2cxePD+7kcZgTb2IceZKZTs+lo9RUN9Be/4Bn9b9zq+sVnYPP6Rp8QV37Q46e7+BgcTUHcq9SnH+Jw+u2s9l3BeucDEm1kyfZWoEkKyXS7DVId9Qk3UGDNc7qrHEU+nAV2e2jyu5gJXZ4K7DZUY51VnKss5UjyXopqY7LWOO8nLU2S9lhK8sWRwU2uSiwzkac9dZL2O4iw04/dfYn2pEQbYm+vQLLzaVZZiWPgoUcWg4aaNlpomurgaG1GoZmsni5q5EcZUxyqBor3X7E0UQScx1xrAyksDeRw0pfHGdBZbRUxsVUEXs9aRz0ZXAylcfZUhYPW3ncrWVws5LE3mQJ1sZLsDKTxFioFDOUQt9QFmsdaZzN5XG2kMTJfBnOluJ4OSoQ7K1KWIAiGSmaJMSLExW0jEgvCVY6SpHops56f102hKmzf50+R4sduVwdxLX2aBpavGg9q8rNwzK82SsJu+bBgc/5Z+lHPC/7mF/KvuflPkn6wxfS67+YB0kK1IXN4WzoF/QWyDBwTY/uRhuaWrw5dy2IUxUJXKjexblLKVw+5UjzWTWqS5dTWabChWMWnL8SzrHr0ZTVxnD0ehRnzoVz9bgLR7fIsCd0Juu95pDsJUOirzaJ/mqkB8uyMVySdWEmxHpqEu6iRHKwEZsTHdm9xouUUFNivHSIF5RJf3O2xliyL9maU/vDOJBiz65YC3YIKwCDtUnxkGZ/nAG5KWbkJBmyL0KJjc6LORtrTluGP+2r/DnjZMIZHz3q15rRdsiA+sOy1O6W5voWI4pT/QkIXM3UgAtMDDyERUYcudkrKNjhwq41kcSv9MM/2AXncHscQ8wJ8DUm0l2X+BW6xEYYERqmy8pQHfx8DNBzdmCObQgTfQ8jFihYz9cRC76MmHcZf/Ut472gU4iFXuL9kHN84lrEN0a7WKa3GXG5VegYbkbNZDsSJnv5ybqIBXYn+NT7HGJh5/lb6Ek+Cj7GP8LO8H50JX9d1cw/Ylv42PUY0yz2I6GbyEprX4pSnKnZrUvrHmmad8hSuUGZK2tluJYuQUOiJJ2RitTHyVKTIENdopwIGm+sEqcmeTlN6yTo2S/PrQIh9CLDQLGgKsrQnSlOzyFx+g6Jc/OwJL2ZEqKuxt58oeBbnu5CRVoLtKgqNmGg6QBvnt1l9IVw7jA2Jmx9uc+Ll/28fPGK16+EHdP/J/bzf9rS498RVEgBGoUj2NIvnj8RFMYXIlgULOl3lTrv7GgBIIX3hL3R/3+AUbCpBWj8w64Wpaaf8Or1E16+EVTMcWDsvl5KnK006TZCYfdCUi2Fwu6FxJsvItZ4PhHCfmfBclafJtqqImxXEZTFMKPvCBKtBhyvwRHgUDh/qItvi7ZF1rEwb6g5HR8tYRZwBp6qAjROw01pOh7KM/BSnckKdWH2cBz+fFWmE6ghqIzzRN2Mnorf4Cg9EQ+lb0RJaAE8vQRg1PgGL42v8VabLLKyfdVmYyX5NT9NFmPql2J8PlOMCd/9nUkLJvLlvIlM/W4SU2b+gx++/wxV2bmoS81CQ2IamuJTUV/6NbLff4LKj5NQ/HES4vM/QnLpJBQVZyAh9SVLl09g8eK/seAHMRZ9L8bsuWIsEv8Q72A9xBWm89HXYsxa8jlSBouQsvwJo3BNbNONCdjhzpaiNcRsDUDaeB66TktI3ObO95If8v3SCXw17a98Nuk9vvpyAu+9/yGfff05ctrfknFQiz3HbFiqPoOFSrNxjVXFa/UCJi0WY8JCMRbpf8mmsgiWGX2BvMlX2HstwstjIS4GXxFrPeetYjyHJIe5xLkvIixQClPX+Sw0/JxlrnNRXSmO5Rp1TJJkMIxdyrooWXYFSbAvQJJskQ2tQHGQPEV+MhQIwOgnQ1GA3PgMY5iQlNYWnXNxulxMNORamhmVGRYieDwVpcnxcFVORahxMkJVBIwCKApVPYLqeCFOR1SNU5FsRFW6GVeT9KlMG9/eIoRZ6tfb0rrVRQSMvXt9RcA4dDhUZE9XZuhzMV5TBI/38sJ5UhLLSFk8DwujGcoKYigrgOEsf5EVLQDjrYOBPDjkTecud54PNTIydp/Rsdv8/LSLp2NDjIzeZnT0T8A4NsDjsSEejQzz9OkAvz7uoHx3LFt8NNntpcReLxXyQg3IDzOmcKUpeeGm7A/QJWulMfVZMTyu3CcKs9ys3EpvxWY6L26g9/JmBq5s4Nb5NIbOxPHgXBRjV2K4e8aWobOq3Lsuz6MmGZ52KvOs35AXA/a8uOnJ0y5HHrVZ0ntFgb5z4jy6rMzDcgUelyrxIFeFgYPqdGYa0H/Ci9ZTgXRUxNF6JoXKwnAuZ63gwiEnqos9aDnjR29VOMPtCXQ3RdHeFElrWyjN7eHU1MfRULeZwa5S3jyo5ZeHrTwebuHmnS7aHg7T9vght+89YfjeGMMPXjH46BWDI88YHLvPgzcPefrrI27e6+NGfTVrdq8jODUWv4REwtesJzQjksg0e7Zvt+VMnhcdZXG07o3l+v59lGSeZ+/Bq6zJaiIxv4e4wpusKuonJreN6OxWorPbicrpILawm7DsFsJyW1lZ0EFofjvRZT0kHO8n+Vgva0/eYtOpIY7mV3PqwGmOZZ7h9NEqKq73UNl0m7q+Ebqf/A/6xqD94e+0PBCUx19ovP+LKCTT+uAX2h78QsudV7TcfkHb8DNaBp5yo32Y8rON3Gzo5MHl8/Qd2sbPp8sYqahksK6brpa7dLU8Zqj5Md09I7QNjNB//zV9d3/mXO0g+8uqOVBSRU7hJUozC9gYEkCKsylprgYk2qiSZC5LurkUa8wl2GQtw1orGdKsZUixUyDZQYHVLsvZ5CrNWisJMkzFWW0pRZLlElIdxFnjIsUaW3E2W8uwwVaWdfYyrLEWgjDL2OUuxy5/DbZHmbEm2QldWzmWmUohaaOEkpUCGnZqaNqoiTa/GFipYWQmi62VFFEBWsT5KxLrLYm1/hLMdJZjqS+BtYEUNm+PnaEMTsYKOJso42ykhKulCi7WiqKd0m7CphcrwZpehp2pYElLYmYqhaGJNKYCWJop42Qmg6PZcmyNFmNjtBg7k2WE+2sTH6nD+tX6xMUsIypAglDXZYTYLiXBVZH0FQqk+YmzNVGOvEwjrlUHc605hsqqCBpOB9JQ4EhPlj4Pc+R5lvsdLwsm8fuRz/ln2Tf8XjST/1GyhH8e0YXTxrwu1+LJKRXuXVWnv1qHwX53mtr9uFQdyrnKRM5XraHiejRtlc4MXlWm/chCGkokuVamz8Wzvpy4Es2RqnjKKuK4WJFAxZkVXMrW4fhGKbYFzWNDoAxpgRqkBKqTFihHmr8ECYG6RKzQwNdRDn83RWKC9dmS7sb6BAdSw81JCzUnwVefVW6qrAvQo2xTAGUbA9kRbsn2UDM2+umQ4a7IwRgTchLMORxnyDZfOTY6LiHbXYmT3gZc9DLjpIMBJ1w1uRKrR9teM5oPadCYqUbzDhVyUp0wDt3GhKDzvBdazvSwbbiuTiJ7VyT+MWmo+KeiErYR65AtOHmlYusRhblnAOa+HnhHriAqyIkkd1NiHMzw8g5kiXko37gf4D3/c4gFXUcs6BJ/DzjJRwHlfBJynveDLzPB5zQTbfL5Smcni7S3I66xEUXzfcjYZ7HIMY/Jdvl85VDGB35nRcAoFnyCv0ec5OP4K3yYXIPYqhrE/C8wwaWIWRZ7kDNKIczen0NxVtzYqUHrrqX07JahbqM8letlqFwtSW2iFA3hCtyIlqYmQY76JAVq4mWpjpfiRsJSajOW0rlHhpt5igwUynGzQJaebEl6swRIFKf74HJ6D0nQlylFf64cffnydOfL0pEnR2uBJtWlZtxqOsibsT8B47MnvHj2kFevbvLy5f8XYHwHjv+6vlMZBYXxxXPRakABGF/w59DLeL3OeCfj/xVg/HOtzh/g+JTXr5/+AYy/vbxH17USYqwlRSXdaZbzSTb/gQSz+cSZLiRaCKoItrDWuLUsFGULAZMQ/TmEG31HsP63BOuOr+gT7glWccjbuhvBOhZ9XmumKJziI8wYak4TqYgeKtNwU5yGq+I0kcrooTIDL7XpCOqit8a0t5U7wu8Uyrlns0J5Ci5yX4jW/nmoTBY9Q4BPf83JBGh+g5/GFBFwuqp/i5nCLBbMeI8vPxfjixkf8uGU9/n7jI/5x6zPmfDtF3w6/VM+m/Ix30ybwJSp/2DyN39j5oy/M3fOx8yY+b7IHl7408cYW0tiaCvDUpVZiKt/i5T6bH6U+pxlUpNYuuwjvl/4N+bMfx81nQVo6C/lM6GAe9p7yBosY7n+IlRcZTGPMcAtw56obcEk7Y/AKdIADYefcAzT4Fvxf/DtTxP4dPJf+PsnYvyw8Hvee/9jJs/+DB3r79hRZE/MJl3mSX+CuPYMIjZasCJVji8WizFxkRjydpOxjZRAyfpr9Bym4+D+Ha72s/EynkKY0TSSTOewzuoH1tnMIcXuO6KdFhLksRQPH3FULKaiu+IH3Fer4b1ZE/t0adZFSLM7UIL9gVIc9JekMFSBggBZclZIkOMlTr6gMAbIUiokFyPUEZTFc6v0RFdBYaxINRUd4WcBIk9Ha3E0RIEzURqIVMZIoabnLTCu0qEixUhUvi3shRYUxhurzahbZ03bdmcaN9ojbHXp2eMtsqOHMoP5AxjThb3TugiWtZCQflISx9PSOB4Xx3InJ5TBTD9uHlhB/y4vOvcGI3z37n5PWre78Gywgaej/wLGEQEYx24zNjrEs1FhHqWf0bFbolodISktAOMvj9o5sSvmLTAqc8hfcxwYQw0pCDPmgJ8Wu7w1uLQ1gNvndzBSl8Od2sPcbcjmdl0WN6v2c+vGAfqv7qT/0maGrmxipHoHv3dk8rBqA0MV8TyoC+Z+ozWj3Sb8PGTGr3cseHXLlLutqgw2ydNXI0tfpRr3LqryqFCGF/ulebr6J+4m/sjdrWq8PONN3ykvOq4G87gylfsX4xk8FcatU4Hcvx7B3doIBhpW0tUWQWPnSm50hlPZFUBVpy81DUG0XAmn82goA0URDBXF8rz6AM+HzzP0oJKhFz2MvXrM0+dPeDT2mLE3Y7z4/THPfr/Js1/bePKihuF7l6iqzGFdqgsRgcaEBVoSGeHIymhTViXrsGGTPlkH7TlfEsfVgo2cLCxmb/ZlNmbVkF7QTZxQ6p3bT0x2J1GHmojObiE6v4PI/E6ic5pILOlk/bnb7Kx8yu7qEfbVjnKo/hn7q55wqOoph64/5uLFXmrPtXHjbCt1V3upu95P7Y1b1Dbepb7rMTW9I9QPvqD5wa80P/pNBI3N93+m+d5rmgVr/fZzWoaf0XH3Je3Dz2jsekD1mWaull+lvaGZ1uYWWpt76Wx8RHfdc3obX9DZ/ICWzj6augZp7rlH/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EQvdBZhpL8TJYjkBntKsS9MjJUGaEM8lRLhLEuMmRaK7JLtiVMlMV6Z4jxbnjtvQ0hpDa286TU0baK7aQu21eBoqfGg9Z0ZnsQx3C37kef53vCmezW/ls6HyR57dkORVrSxv6hQYuSHL3RpFbjYbMDTsy/8k7S3Dstrbbm9cZa2lLpet2N1Kd4MKKNIp3SkhIgahYncLCAqI3a0YqHR3pwEqNsaK3z7mZHmv+36f59nv++794X/MeU0uuL5w6I9xjjHOzEJP0rKCuJMZwd2cKB5n+lPxyITGG9NpOj+WmrMzKLygS8Ytd26lh3MpYx1n7kVyLS2C21fduJmkw/UD8iRHTmWD53hifOVZ66fKWj9hQ5Ysvs4qeDkp4+6giLujEm6OikSGmxKzypzIIEPWBhmy2luHMBtlVlursc3LiFt7V7LP34IdnovY5jqfTY4aJIVbkBphScKyRexwUmGHtRRJzqrc9FvIAx9Tbjou5LSVGmddlHm8biHFh0zIi9OmYJ8yp/fYYxy1k26+F5AIzqBb0B1Gex9iSdgG9CNOMi7gBCP9zjHb5zxSvieZEhDLZO+NKLqF4usdQoynJ+sdzQgwno+N/hJ0LFYz2uYAvVwuIOF9h24+N+jufZkeHufp5XmF3j536e9yhf7mxxmwII7R8+OYtDCRiZbHkVxygt9cT9PT8xw9fS7zvTCGXnaHH8Jv0yvqLj3XPuD7iPt0W57GD+7n6W8Rx8RFO1FbGImdsQMnt7uTGz+fqkOzqd0zm6Jt8mRskhEVxkeRCmSt0CZzlSqPVymSsUqR7DVK5EQISWpZ8jdKUbxbhor4rpBLbaoiNSny1B9XpPaYPFVHpKk6IkNVghy1yUrUpChTIYRekpUoSdUl+5wpTUUJdL55Qse7LoXx7Vuhgaadzs76/9/AKCiRXbunBSuhULPzz0j629feCx7GrrDLOz5/+ef8U7HTBY3/twqjMIL+9yJvcUT9qYPOTx0iMH7o7OAbMK60lhOBMdpkIhGLJ4hl3asWT2W5wQSChR3QglooqIw6I0RgDBCURf2x4hHuxfCJMJoWPItCmfa8UeL7BLgUnnlrDcdDa6gIjO7aw3FWGyYqjM5qkqLC6CoAo9YIPIRxs+4IERKFxLRQ6u2rMwo3ARiVBrBEUdgTPQR37ZF4CjCpORh/jYF4ag7BXmM4ltrj0FKQZPjQ7+ndV4Ke/X+gx4AedB/yC92G9uGHYX3pLdmfnoN/oeeAHvQa8CO9B/3AL0O/F2Fv+NQ+aC2egZWXDtZ++kgtmMKgmX0YpzCM0XN+Y9jEHkyd3Z8p035m1NgfkBz7E6Mn/IzWPCnGTh7Iz4O+Z8C4X5ikNAatJaoYBxqyeKk+Tmts8I5xwCF8MSY+6hi5KzF8Vk8kp/fl56E/8t3P3RgwfAjf/fQLo6f2xSFAmsTLAZi5yTBsugRqJiNZH+eMQ5g6kjLdmKAugY7TYCwDJ7PIeQRLvCbh4DgWW6OBuOkPInTxaNYYjWOTxWS2WIxhvdlYoqwmsdJ2Gqs8ZAlwn4Ot/Ti8QmVYtWsBK/cvIMZvNgd8BWCU4ZDHHI75ynHUS4YjrrM56jaXFC9ZESDPBapyJVSbW6v1RVj8NpIWgPFu5ELxuTCuvrpcm/MByl2j6L+VxRtCQjpMRxxJC9U4groo+BeFSh2hX7Fgh42Yii7YYUfpHidqYr3E5LOQfm48EiBufUlfN1+s3amJdUdQGF+fWyOqjO3CSDppKXVxHlQfdKFmnytVcUE0JSylYb+DWM/ztjG3Cxhft/C5o4LXb5t5/baVt2+aefemnvdv6njztpFXb1t48UZISTf8S2Hc5aXHAXcNEv3mcdRPj+OBBiQHCJU1mhzw0iUvKYIn9+J48jCBukfJtBVfpKPyGm1lF2grPUtTTjKNmUdpyTrKy4JUOisv0V50i9b8a7SVHOV50SraSxx5X2PG7y3GdDYs4EWFBi3FStTnq1KXoU972gKexUvzeuM0Pq+eyqflU/i6UZnfE4xpPLyAwtgFPEmy48lRGxrjzWhJsqT5lA0tN11ozQmgosifnIoA7lX68bDMk5x8VwoeulB1xYHqWCOad+nzdIcBTw/bUn8mmPK0TZQVJFGQf4nysjRaW/Jpf17My/YcOl7c43nLBVpqU6krTiTr5g6StniwcakRa7wMWelnRKifLlERC9mw2ZKDccGcPhvL6ZNniTt+i11ncohJLWJ1SjXhSfWExFWw4kgpK48WE55SwvIT5YSdrmTD+UqOZHRwouQTJ8uE85FTpe85XfKBEwVvSM3tIDnzBXceNfL4fhWP7pSTdaeSzJvlzI2GFgAAIABJREFUpF8v4cGdCtIz6rmT3UBa0ROx2Du//SvFL36npP0LRU8/UND8hsKmDioFBfXNX9S/+oPK5veU3q/jzsVH3HtUQHpFI3erX5Fd9JXKXKjP/kJZ7hOyKsvIKamkqKSByuqnlFe3UVD9ijt5Tzl1u5wzNwu5fPkuO6LXssbFho32hmyxN2CDuSYbTVXZaa3FRhMl1i5WZLWRAmGL5FlhpsJyM1nWWiuy0UKOjcZziFk8iyjj2USaSRNpLkeksQzRi6RZZywl+hn3LlFkh+UcdtpJs9dbk93LjYlZY4uOsTRyxvKo2GqhZqqErqAwWqija6bKfFNl9I2ksbdTYZnfPFb6aRK1VIsl4mo/eTHAYqovjZm+HJYGSpjpyWOqIyceWwM1HC20sbfWwslGG2tjeRzMlXC2UsHJShl7c3nszOWxMpbBxkSOAJf5+DlrscRUCNPMwsJgBobqEzDSHo+HnRSbo+YTvUqWYJc5LHeWIcZPhX0rNImPVOTyYW0eXTQi74EdtRUrKCuLID9/AxnZG0nPDyOjzI/8Encqs515lu7Kh7sOtJ/X4sXFuXzOkqa9bBIfKmbwvnAar7Nn0vJYhqayxZRXuZGW5cbNzCDu5kaSXrSW7LylVD02of7CRNovjqH1/GRqr2hQ8sCF+4+XczV7LWfuR3PpdgTXr7pzNVmLW/Ey3DogzckN0sRFqLIxQIkIbyWCnGXwcFTC1V5RPE528libziQ8SJ+oZYZE+Ouw1l+bSC9VVtkoEmWlzh4vY05GeJC2ZxWJy2zZ6TqfzfbqxC41JHmFMXEBBmyyUmWzmTQJDircXWbG4xArMgNtOWmpzlEzWc55qpG71YL8gwbkHJ7P1QRHlu+Ppm/wUSSCMpEIyKGv7w1GeKXwm99penpdoKfXVX7xvspPAReRCEmhZ8BepnlE4+29mrUe3kS5mOJnpo+Jsi0GZmsZb7aH3ktS+c7zGt18rvGj9yV+cjtHtyWn+dHpCj2XnOEXqxP8anaCgSYnGWx1nj525/nJ5QLd/IRgyxUkgq/w0/I0+q7J5Nd1WfRe94DvVgkj6ot853WaX+2TGG64g7kGW9BbvBY3jzDOxC4jO8GA6sNS1O2aTelWBTI3ynJ/vQz3IpW4v2IeD1aokr5CkcerlMmNUhNDMXnrZMmNmUvB9rmUHZKlNkmJhpOqNJxUpvm0KrVJClQKsHhElsojclQdU6Lq79BLaYqaCIy5F8xpLk6k83UrHe9a6Xjfyrt3Qo3OCz59avg/AMYuj6LgUxTUxC5gfCdeu1LSHV0exm/KogCJXfAoqI3/ufnlfwLGrk7GbzPyb70+/9XDKHoWP/wDjZ86X/PpU4d4hJH0N2AUR9LW8kSbTUUAxkjjiUSYTOEbMAYJ6/h0uvoPxRobAQIF7+L8UaLCuFQARr2R+AgK49+wKIyfBa+h8FxQIIWr4DsURs6uGkNxVBnS5WFUEzyMo3DVkBQVQk8BGPUk8RYCLNrC2r9R+OiOwll1CHYKQk/iQBxVh+GuMwZ3nbH4qA7CR3UAzmqDsVAbgb7GWCZP6UuPfhL0/O1Hfuz7I9379eCH/j2QGPAjPUb0pf+4wfw8rC89Bvag+8Af6T7ke3qP/IGR0gMx8ZpPYIwTnmtsULWQYajUAPpO7s0omWH0G92dwWN6IKcwBiX50cgpjmXEuJ8ZPLInM6XGMmHacHr/9j3f95Wgz6heKBrJomKhiGmAEbou6hh4aLLQSwMDdxUWuaszR28CQ6b2o4/kz0j0lECix49I/Pgz0+T6s2yDLklXwhk9oy+DJ0tg6DiBncd9MHJWYIZmHxZ7T8Q+bBqr9+jhFDAZV6+JBHhNw1SzJ35GIwgykCTCZCJrzSaywXosUaajWGM0ki32M4lZMpMo+xmEO09j7TIFtsToEL1Whc1eMzjkJ9MFjF5zifOSIt5jLrGus0hwlyLFW44TfoqcD1IXgfHmKmFf9DxRTby9xoB7UYvEcbSgOgrqouBjvBSkxsVAVS6HqIvexVtCB2O4nliL83CtEZkbTcWTtclUVAyFNYDl+5wo3GFH2V5n6uK8xVV/QvpZSEkLQHkvSpeMjUZUH3YTAy9vL0TQcXaVOJJuPuqPAJI1h12p3edKbcIyUWGs2W1L8e5/Uxj/BYwt/wDjW6Ei4T+BUQjFCB7GqwdXsdtnPoe8tDm6dD4J3jqcDDYUoTHeS4dL652oubyLhjux1KUdoTn3Mu/qH/Gh6RHPK67QLsChcCou01Z2hfayG7yqvMvTihIay0p4UpHGi+pYnpUE8rLcis4GIz7W6/GpxYCX1do0F+rSnGtJ2z1jWhMUeb5xGu9WTaJz2QRYK8tfG5ToWCtLS7QMT6IUaF4jS9MaGZ5tUqNqnTwV+zR5fseJ5gJfiir8eFjhRU6BO5UZ7tTed6X5sg1NsTo826nIq23yPNuiTPNBExpSvclKXkrsbjd2rLPn2omNZN88RMm9WCrT91N5byf16XspvrSJnNQN3Di4mj2h9qz1NiUqwIJwf2NWr7AlZnMQBxIPEZtyg9iUAvacKibmTD4RJ8tYkVJLyJFqwo5UsyqhnOiUclallhN6soLw87XEP3zOparfuVz9lfNl77hU+Z5zxa84U/iCswWvOJ3bzsnsdm5lt3DnQRW3b5Zw70oxGdfKSL9UxL2rxaSn13A7s4604ic8bnxLbttXSl79QfmrPyh9/oHCplcUNb2k+d1fVLd/prDpNVXPPtNQ/YkHgsp4O5f88iYeVDwnu6iT2nxozOikPKOFx2WlFBRVUVlQT2VBHSV5teTmNZNT8oo7WU+4+bCWM2dusT16A1HO1myzUmerjR7rrQ3Y7mFPwspQohysWW21kBWL1VhhKE20mQJh1tpE2mmzZYk62yyF0fUs1hrPZY2xDKsWy7FqkQxrFs4lYuEsNpjOZb+jCjus5rLVZi67vTXZEmTAihAjdEykkV0sh46TPmomiuhaa6BjoYquqTJ6xvIYmsjg5KBGkI8uq5bqER00DwcLOWzNFbBaLC/W6pgbKGKsK8dCTWmMtGQw0pTGbqE6zla6LLHSwMFKExtTRZysVHGxEY4AjQo4WymwxFSaJaZSBHroEeSlg6+zKm62CiwxlsFywRyMtSfhbi1FTLgOUWEyLLWfwUpXWXHjTMomPY5EzyQtWY2iNAMqsixorQ6isiiErNxg7uT48rDUnYxKJzJK3SgsD6O2YjtNhduouRtAS5oNb/MMaK+dxPuK8XwtmsjLO5K0pk2nqcCI7Bw7rj1y5Xp2MA9LonlYtpHcohXUZdvTcGE2Ly9O4Om5CTReU6Qyw4aHWf7cyF3J+fQ1XEmL5Po1d64c1+RukhQZx6R4EKtIWtxC9q1UZXOYLoHuCng6qeDuqIKbvTLOtvLYm81hubeWuHFlna8am/xU2eyjyDZ3DbY66bDVSZfYADOy46O5tT2QfV4L2OWmzX5fHRKXG3LIT591ZhrEGMuxz1qBGyEm3F9mQZq/OSmWGhw1VybRUp674cbk7bEiM96W20dtOJ7ih0LkDnoFXeNHn3v09L6LhH8mEoHXkfA6h4TnBTGoIhF8EYnlp5FYdoThvlswDt6Av38gYe62LLW2QVfOCVX9CMaZ7KanxREknIXd0Vf5wfcKP3heRMIyGQmrk3RzPsVPLmfp7XSRnnaX+GHJVSTcbiLhewsJIRgTeg2J8BsMiMxgdFQ+v61+hETINST8z/Kd53F628Yy1vwA0/Q2ojp/EwbGGwiIPETykUgyU2yoilejfo8SlTu0yNmixr31SlxfrcTVZTpc8Zfh7nIFsiLVKVivQfEGNYrE1YFSFO+UpuKwPLXHlEVgbDqjSutZDTHwUh4nLaqPFfHylCcqUZGsTsVxLcpTtSk7NZ/8S5a0lBz9D4Xx/XtBHXzJ58+NfPzXSPobl3V1aAsg+E+w5Z9Qi6AifnjfBYXCWkDhPYINUXi/qDyKX+tA4uvvQkL6w38Di9+gsev67x5G4YcIH9D1wcL9t54eIfH83wDjh2/J6JdiQlpIUH8Dxo/iOsLX/Pnx+d+hl38UxkjjCaxePImVRlMIWzhR9DAG6o3qCrfojRS3qoggKIDi/FH4LxiN7zwB7CTxEWBywRi8dSXx1h3x97Ouew/tYbhrCx5FARq7PIxi6EVjFM5qw3HVGI6gPgpjaeHne+tI4jtP+NljcFIbio3cb9gqDMJRdQSuWmNw1RorpqK9tUZirzGSxZrjmD79V/oN/Z4eg37khwHdkfj5e3r2782vkv0YOLk/o2aPYOT04QwY3Zcf+0nw028S9Bv1I5Jz+mLqrUXodldW7fRDcdEMfp3cg35TevPrpF8YMKEvv47ozsixfZivNYcF6jOxsp6HrasxCy10mCkziRlSE+g3pBcSvSWQ+FmCvuN+YdD0gUzXncY49dFM0x2P1KKpzFowAWnDqSgulmKq6iQGTBxEt37dkej+PRLf/YSi3gg2HrYg7swq+gztwa+jJbD2ncWhs8HMUR/FHK3+rD1kSfKtAGLPuODsNRF35/HYGv6G84KB+OoPJ9hgFCuNJhBhPolQixGsMJMk0mwMGywmst1mGlssJ7HBcgLbXGey1Xs26z2nsUfoYXSfxQHPORz0mstBzzmi0njYYw7xnlIc85LhZIAyF0KEzS66YrhFCLiI4ZeV80QfY1qkofhaGFlfCFLnUrAaV0K6PIyCuijAogCNd9foi+pi7hZLsjaZiX8NF+20pXSvAxUHnCnauUSs0KmL86HlWCDNR5dSF+srAuODtXrkbjOj4YgXL0+H/Sv0Imx5aUzwpSbWTVQYhZWADcfCqI/zo2a3jagwvm8WPIzPuzyMHRW8edfCm7dPuhTGfwPGl2+bRYXx7RshJd3lYdzts4A4/3nE++pyzE+Ps8uNxC7G8ystKTwWQd31/dTeiafx8Ulaiu7QUZ9JZdZpTsUtp+DePj633eXT83TetT7iRd1j2muyaHtSzfP2Gl62Z/Ph1QU6WjfQ0ejGuyZj3jXq8vvzhXxs1udZuSG1BQ7UZ1rTdMtI/MeuLGYCz9ZN5usmKdiuCqvm8HvoTFgpxdfQWfy5UgbWqvFyxVzq1syl7pAOHZme1Jf6UlghrEPzoOquG5VpLtTdsafluhmtp3VojJWhfo80L5NMeH3Gk9pUXy7FOxMj/Mfmq8ehUAtOrXPl/HpnrsS4cXdbENn7osndu4XrB2LYvcqD1T7mRC1zICLchVWr/di8czsHjl7mQHIBh48/YdfpBtaeKSL0WCFLj5QRGFfJ8vhKIo5WEJVUIiqMISfKWXmxnqtVv3Op/CPXqju5WfORWzVvuVb+kkvFz7lY2M75/HYuFrziel4rd3ObeZjVTFZ6A3n3Gsi7W0/uw0ay81p5WPqMzMY35Ar+xZd/UvzqD2reQU3HF8qevKas5SVP3v9FaetbchuElPUnClsh63Y5Refu0/a4kIq8IkryG6nKfE5zRgdNOS/IK6qnPK+W+mzh1FCTXUtF/hPKSl9TUPaO+48buX75MbvXbWODizVxdqrsttdnp58XKbsPc+roRfZsiSUmJIzlloaEG0iz0ViKrcu82RPmSewyG/a7abLFYg6bLRWIWCxP+EJ5Vi2WZ/WiuawzlWabjQIHXNXY56zEVgcZtnmrsyV0IUFL9dEwmoOatTrajgvQNFVG11IdHXMVdM0U0bdQxNhSHhsbBbxd1UUfY2TgAhysFLAyFboVFTA3VMJkviKGmjIYakhjoD4XA9VZOJho4myliYOlMq52GtiayuNgpYyLrSrO1oq4WCngbqeAh50C3g5K+Huoi4rzupWmhHjp4muvhYORIhZ6M3CzkCIqRJNQn6mEe0gT6SnLoQht4iJlubBPhrwrGtRn61OdPZ/afEvqiz3IynXkeqYpj3OMyc42JT3LgbSCMNIbj3CteD9pGWupK1zD6xJPXlXL8aloGl/uj6Lz6gheXZ1M08P5FOY6cj/fj7SCUB6VruZeyUYyC6KozvSg9ZomT89MpeXsBKovzaTwro74mXcLfLmVu4K0h5HcueXOtRPq3E+ZTdaxqWTFzeRhnAZXDhkRu82EkKXq+Lio4eemhb+bFl72ynjbKRC4RI5oYYOLjwq7fRU4HKjI4aXabHNRY52NHJscVLm8yYPy0xs5E23PwYAF7PZRZ6+/Bnt95rPJdiEbLNRYu2gWO82lSFiiyhFLVVLt55Nsq81BY1mO2ilzOcKGBwedyTpqSVqiMRGHo5AK2sVg92R6el1DIljYCX0bicCLSPidFbsTJfwvIeF3AQnfFL73O8CA0G1oh24g0D+KMIc1yGksY6LWagYv2kF3i3gknE4h4X0RCZ/LdPO6iITjKSTsTiDhdRIJz1NIuJ9HwvUKEs5XkfAQUtW36bYqne9W3aHf2ocMXX6Pod436eFxCQm300i4ptLd6jDDF+1itt5GFDXWoqG+Fh39GExDD3P8/BEenAmkONGYqj0G1B6wIXOrAefCZTngMo4kbwVuLVfjQbiKCIz569UpilGidKsipTtkKd0lRcVBWaqOKFCbokTTWXVaz2lRdUye0lhpyuLkKItXoiRemZoTetSdNaT8xDwar5hSeMWap+VJ/NH5grfCxrzOZ2Iq+nNnB5+/NNH5sVMMvQhqoXC6IPCNuN75vwLjN3D85/qtVkf4XiHs8k4I1Lx90VWr81+Vxf+ERWEDzDcy/Zaa+WaG7ILH/xdg/LtKp2uH9CsxAPM/AeMqG8FwPZ21phPFUeYKw3Gif1FISAuhl5AFY8U+RAHkBBVRGEMLYCiqiuL9aHwFlVFPgLyRXUeAPhEcJcWveYsVOAIUjsBNs2sU7aIubGgZhZvmSFw1uxRITwE09STx0hYAdDTeeqPFVLWlTH9s5AexRHk4DqpCv+JYnDXHYaM+hvnyw5k8thf9Bnaj5+Cf+HFQDyT6fsf3v3Vn+OQRTFecxDTlkUyRH8mo6QPoL9mDnwd1o/cQCYZO7oGNnx6rdrviu86M6WojGS01kNHSQxkwpR+/TuzDb2N/YYBkT0aO6s2sSQNYqDGTqLWBJJyJJe7EQXbHbSVy8yp8Q72wcDJFWmsuY6XHMGKOJMOlJOk2TILuo39gwPS+DJszgAnKo5ilPZXJyhORnDWSQROG8dvYYfTs3wd965lsjrNnia8OvQb0oq+kBIscJrNmpxXDJndnmlJfNhxy5Mg5f+JTvdmx3RwPmwlYafbFTXcQvvOGEbhAkuULxxJmOo4AC0mCzCVZaTGGdRbj2WY9me0WE9lhOZFtluPZ7zKTo4GK7HWexm6nqex1ncFul+kiPIoA6T6LWPc5JHhKc9xPgbOCYrhMS1QRhXCLCI0CMK4xEI8Ak0Lg5Xzg3+pisLoYdrm5QlcMuwg1O3cj9MXuxbxtVuRvt6ZghzXFu+0o3yf4Fl0p3mVP9WEPmhKFxPNSGhMCxLSz8N4H0XrkbjUVvYovT6/4eyS9kqcpy/4BxkMuNMd605i0Qvy+yh2WlOx1FFPSr9+28eZNK186Kv8Gxr9H0v8GjMK44ZWQhOtoFD2MVw+tYp+/IYmBhiT4zyfJfx4XVxhTsN+fuhPRtFzdTc21/VTfTaSt5AbPajJ4/SSX0szjnElcxvXTYVTk7Oft02t0tj/kQ1suH9vKaHtWS+uzBt69a+XP3xv4+OYWr1r38bwmhPZKR95WO/I8z5SSuwakP7SgqsKDtsYAnpc403R7EU0pqnxK1oaDGnyNnMWXoEkQOh2WTuUPv6n87j+DzpC5PFk+m7rNSnTccqC1wJOKMg8Ks10oeuRGfpYHWTmu5OXZU5pjQUX6Qqqu69Ny247n9/2pvuJP6pbFrHeRZoenDinL7bi+3o/MncvJ3xNB0d4NFO/dSdneWO4e2UjCNl/WhZkTudqStZvcid4WwoZ9W9ideJJDKQ+IPV7IvpMlbDxRQFhCHkHxJYQcqWBFYiVRyZVEpZQSLiagywg/U8PVqq/cqPlCWv0X7tZ94F7dG26WP+dO5Utulr/kaolwXnOt4Bm385/wMP8ZOflt5GQ9JT/3GcVlryhr+EB+yweynrwn41knWW1fyH3+iZL2TqpfddL85jPPP/5O6/vfKW19Q2HLG7Kb3/Kg/Qv1BQ1Uxp3g0+WrvMxPp6KggLKMKmofNFP7oJX8nEZKH9dQfq+Minul1GfX0VDSRlX5G0or31NY2kFedg1nj51md5A3iR6GbHU2I3XnHs6fvM3J89mcupTPvds5HI5Zx1YPC65uWkr2/XTSzp/gxNYQjoQYsc9FhZ32GkQsVmS5gRyrjRVYs3g2EUYziTaexSZrIbCmxSZHGTZ4qbAhbBHLQhejZ63IAq+F6Djro7ZInnlWGiywVmeBpTL6FvIsNJXCzlYRH3ctQrx1WeGjh42ZPJbGilgZq2KxSA0jXUUMNOVYpC2HkY4sC7VmIWx/cbYQjgzutgqiKulgKUCjPE42CjjbyOK+RA4vB3n8XZUI9FYlWCihDjMiyEMHJ1MFnITE9fy5BDmqs2nFfJY6jWO1x2zW+0qzf6USJ7epcC9ZlcLrSjRkqdJapEFjvg7F99XJeLiAR/nWVOY7UJ3hTFGWH4/Lorj99ACJZes5W7iSgqoIWiuEuipzPuao8uX6eP66MJwvlyfQmqZMea4FeaWeZJX6kZHvzsOicPIKV1Gd4UHtRU2aT8+k6cxEqi9OpvyuIqV5JuTlLyE7z5/c3DVkP/TkwQUdsk9LU5g0hcLYSaTvm829pEWkHrEkbLUWnu7qeLtr4eOmiZejCj5LFAhxlGdniB7H1xlxfoMhqSuVOR9jSvJqEzYLax599UhaY839w8u5uTeQDa7qrHNSYqXNHNbYKrPSTBsfzWkE601mvak0u2xU2GmqTPySeaS46JPqpisGYjY5z+PBTmsKE8xJO2rLyaOBLNuzh+lBifzke5kfgq8iEXKd7/1u0ttTgDkh9XwHCc874mq/7p6XkfA8zi/Wu5isH4OM7nok9TbQV2sdfRfvo4dlAhKWR5FwO8f3vlfp5n1ZvJewP46Ei/A8he+8ztHH9zp9fG7Sy/cm3f2u02PpdX70Ps9P7qfos+Q4/W1O0MPprAibPRxSGWJ2mOnztqCqFo2OZgw6elvQMNnH/LCLpN57yP2b+3iY6EPmTmfOLTdix5LpbLEdQ0qQHCk+ipzwmMGNYGkyIlUo2qxB6TZlKnYqULFbhtJdc6g8IE3NESH80gWMzWc0qDwqT2mcLGVxCpTFKVN6RI3ak/o0nDem6vRCmq+bU3bTnqcVyXwV6gm/vPgvwPjxQycfP7wTYfH/BBi/cZ0won739iVv/wHGrsDLv4+huzyM/w6N/wDjP32M7/9bhfG/9C/+q4+xS3kU1cXO13z+eyT97wqjMJIOt5QVa3X+HRhXLJokehgFWAzUGy16GL2EFX1/h16EWh1BWfSdPwofQWGcN1K8dr0eiQCIXc+67gVvopBs/qYwOqsJCemRuGqMwl1TGEsPx1VzKAIwCuqkp/ZwvAX/owCMasOwkR+ItfxgbBSGYac8Ekf1cVhqTkJdajhjhv3Er/0l6D3gJ3oO6c2Pg3vx/eDuDJk2lAlyY5miPJZpaqMYLzuEoVP60WfEj/Qe8h09BkmgbDid5VtdCN5ii5L5WH6bIJRi92P4rEEMmTEIybnDGTixL4PH9GaY5E+MGfEDU8f0ZGW0P8lXk0k4n8CJaykknjtCwpk4DqUeYE/SbjbFbSb6YAwhm8NwDnXF2t8Gffv5SM+bzUSFMUxWGs/wGUPoM7oPvYb1pvfQX/h1eD90TKbhs3Ies1WG02dQH4ZP6oWhzXRcg9XoM1yCOcpDMXeWwydUhz373Um7uoEQRxnsVAfgqSVswxG6MiVZtmg0y4zH4G88giDjkYSbjyXKYjwbrYUgzAS2Wk1gq+V4dthMItZ9Lnsdp7HHaRp7Xaaz02kqu1xnsMd9pgiOgqdRGE8f85b911hagEYBDAU/ozCCFoIugtp4aZkW55aqcjZAhYtBql0KY6iWqCzeEba7rF4ghl2EcbQQcsnfZk3hThtK99qL6qIwUi7d40it6F8MEGGx4Yg/1Ye8EfZH34/WJWeLCU2JPgjAKFTqvDwVLo6uG474iKPq6kMutMb7igpj9UEvKrZbiinpj61FvHnXLqqKAjC+fvs/jKTftfDqbavY0/hnRyV3EtcSH2rO8TAzjvjNJ8lvHsf9dLkeYUlNSgSVpzdReWU/demp1OdepqX2Mc21d0m/vZtzKYHcuhDEg+vLeXQrgqaKFD60P6bzZRFvXjby8tUrPn3+i4+df/D0aR1Pmh/Q1pTMs/Io6tJdqLhsQtEFIwruLaG9ehmdTSvorArgQ44jry8Z8DFJm7dbpehYMYkPIRP5tGwyX0Om8UfwLFguy+cwWZ4sn0N1jDwvrtvRUuRJWbkbuTlLyM9yJDffnUf5rjwqcCArz5rCHDOqcqyoyXGm7JE7d08vYWeQGts81YgVVo2tcuN2TBC5e1ZTsC+K4v0bKT2wm5L9h8g4spGL+0LYHWXL2ihL1m71YM22ICJ2RrMlNpZDyeeJT75G3PGH7E7OJzoulxXxxYQlVhCeVMGqpBLWJBcRnlRMaHIFq87UcbbkA+lP4GHLn6Q3dXKv9hW3yp5wp7Kd66VtXCl5yZWSN9wofkFacTsPS1+RXfGGzJIXZJW/JL/+nRhsyWv7RHZ7J5ntn8ls/53ctk8Ut32g6d1XOn6HN3/A809/Udn2npJnH8hqecPd9mc05RfQlHiUr1fO8aLsEXnFeRTl1VKX+ZS69FayMqvJflBO4f0KKjKqqCtopLHyJTV17ymueU9h9Wtq6l9SmFvM6cP7iV8VSPz6aK6knufS+QdcuJrHldul3LlbyJmUsyTt3U3O9YuUVD6jMD+fK8e2kRhhyQFvTfa66hFlokKovhxrTOSJMJ1JpOksos3msMkSQDSvAAAgAElEQVROlviQ+Wz1VGJH6Hzi93gQEm6CTaAR87wWou2sj9ZiRfStNDCwEYBREUNLBRZbyuDqpkWwvwHB3rr4Oalia66MpbEqVsaaWBrpYKSrykJtJQw1ZVmk09WpKARbnMzm4GY+HS9bKZws5+JoLY29tTSOtnK42Mvh4SiHj7M8gZ7KLPVRJthPjbClurjZyGGmOwNLHWnsDeQIcdTiwDoLAh3HE+0zi91hisRGKnFmpzIPUpQpui5DS648z0qkeVokQ03GLAofK1JQsJiGIkfqsj2pyF9GQVU0aY0xJBcv41LFSrLrYyiriqKuNpD2XGM+3pwFlyX588pwntyaRnWODhXllpSWC7/3C8kpcKC02J2mHDsaL6nSdHIazafH0XBhHPW3Z9P4SIfqdH2K020pzF5KSaYbWZd1KTkvR3XqNCoOj+Xx3oncPaZJUoIBy9er4h08D3tXVeydlHF1UcPNQZ6lznLsWa3Pya3GnNmox9EVczm70Zj7R4JIXGPOoVATzmz2Zk+QOWFWKjhqTsRReyIuelNw1p2G53wZ3HWn4z1vCssXz2WDrToxZmpsMlUh3kWXO5GW3I424eAKYx4esCYrwYbLRz04kRhIdEIsUhEnkPA+T3fvVHEM3dvrJj+7Cxtb7iARdBcJv/t853Gfni5p9HK5RS/HS/S2OkFv4wR+NNhHj8WH+MU8gV4WR/nJKpkf7c/Sy/M6PTyv0t3jIt85nUDCPhEJmyP0tE5koG0Kw+1PMGjJcX5zOE4/x+P0dzrBAPsTDLROpr9VMj0FYLQ/RU+rZEYtOoiizhZ0VaLQ1FiHwvxtzDGPQyH4Hkce1XM17SKJWwLZ4rKYUANlVhjNYpe7DPG+czlkP4UTHlO5v1qJvI0aFG9RpXynItV75KnaI03FntlUHZKi7ogcdceVaDijRsNpNSqPKVAaJ0dprAIlscoUx2tQeXwB1acXUXbCgKZrZpRcs+VJeZIIjO8/tfHu03M+CmNkQWH83CjW6vzfAqMwihbVxbcvRWgUa3W61MUuOPyWjv6vwPhOLO4WxtLCppdvp0va/M+RtOhPFDyK/3H+KfEWAi+fP/3vgVHwMEYJ4+hF4xAUxnCjyf8aSQs+RiH04qE+RAy4CIEXISEtqozzRuItwOL8UfguEM5o8bWX3gi850mKR7gXVuu5ag4RPYzCSPobMAoqo4v6CFzUh4nAKIytBVgUeha9BO+j3mgc1YZhqzAYK7nBYleincpobJVGoTJnGJKSven76/f06vcjP/XrQY/Bffh51G8MmTGMiSrjmaY5gWna45msOYZhUgP4deIv9BwhqJDd6D60Gx6r7Fi2zQ0TPxX6z5JgwKTeDJs5iCEzB/HbtN8YOGMgknOHMnjSz4yc2IvhkhJMndSTkEhvkm6kcuTSUY7fOE7S5aOkXDlG6vUUTt46wel75zj78BKn71/g7N2LnLh1hrhzR9iesJWo3WsIWuvPYqeFyM+XZabqdMbOGc2wiQNQnDcOFYMxjJn5K5LjJZk4azgGlnMwd56DvPZQDM0ViN7szfEzMWQ8SqT4USJrXDVFb6ewKUfYyLN03nCCDEYQZDiCIP0RhCwcSbjpWNZYjGet9UTWWo0n2mI0G6zHs8FyHFttJ7FryRR22U9ml9NUdjhNYbvLVHa4ThOh8ZDnHOI855LoLcNxH3nOLlXlYoimCIbC6FmAx6thuiI8CrB4yldRPMLeaaFaR6jUEVTF+1GGCN2LGTEmondRuOZusaBolw1l+xyoOuRKXZwnZfucqY31FBVGoRanPt6PygOeZG8y5360HjlbTGk55serM+FiQloIvAi7pOv/BYyuPEsMED2Mlfs9qNppRfkBFzqfFPP2/QvevnvCl9f/e2B8KQJjEwIwpiWu5chyC5JCTTkaoE9qoD4pvjqcDVlIVdJqGi/vpvzKAXIuHSLvTjLVlXepr71J9uP9pN9eQ/otARrdeXA9mEe3oqgrOc77tgw+vasVa68+dP7J0xd/Ud34goaWCtrb0uho3k/DI0/qrpvSdMWMJ1ed+ZoZyNf7nrw4ZUTdLlle71fm9ea5vFo9hY5lE3i/bBKvwqfSETadd8tn8/tqRf7aoMPzaCWqtqnw/LY9jWXe5FU6k1tgQ2GWFbmZdmRlOpKf7URJ1hIqM62pybKmMseRwmxXblywY0+oAbFhFiSFO3F2jS83Y4LJOxhJweEoCmPXUxi3lfzDuyiO28ajA1Gc2BLA9nUuRG3wJmxDMGGbI4nauYPdh+NJSErhWNJ1Yo9ks+VwDmviCwlLLGH5sRJWphSzOqWIFQIwHitnRWo1B9IauVb9iUdP/iK37U8yW97zuPE192pecqviJTcr33Kr+jP3Kt/zsOo9mXWd5DR9Irupk5zWTnKefSKrrZOsF5/IfPWJzJdfuoCx/TNlLzt52vknb/+Cto9fqHvxltInHZS2dVLy8hM5b2t4XvKIxuQ4Ws4co76hgMzGekqqX9FS8p6W3DbyimspLGqiovgZteXPqK98Rl3DayqaP1D65DMV7V9pef2ZJ+0vKC0p5fa1u2Sm5/L4Xi5p1x+TdjOTh+nF3L1fyN30Yh7n1VBQ9Zzi1r8oqWnm8qkDxEZas9VFnk12qkQYK7PKSJloC0UizacTYTaTaEsptrsqkxi+kNiVhiRusePiqdX4LDNgSagZWu4LUHPQQ3uxEgbWmiy000DfUpFFVvIstpLFw0uXkABDAty0cLOWw8ZUFQtjDaxMdLE2XsAiXXX0NRRYoCHNYj1pbIxlxQ5FP3sZQl2kCPVQwNVyBq5LpHG2l8XBTgY3ZwU8XRTwdVMg0FuZpX6KBPurEuyjju3imRhrTsVcSwrnhcr4WymzfYUhYW7TiPScxKEIRU5s0+LiPjXuJclTelOGtiI5XlXMpKNqOs+LJ9FQOJPaMg2aKiypLfGmqjyMstoIsmpWcq0ggPvV68hq2Mfj6n1k1K2jKt+BF3dk+OvGCP649itPbw+n6vEsKovUqS7WpDZHgbICHeqKF9KWZ8Dza3I8OTWR1lMjaTk7ktZrk3h+S56WK8qUXZ5H3n17KjMdybmgQdkZGRpSp1EXN4a8/WO5nSDL0aOahO9QwTlUD3MPVcycFXHy1sI/UI9Vy+cRu82Ck3tNObFFi4TVszi12ZjMk5HcOLyM+DUOrHM3xE3owlSYhJXqDKzUZmKtMQs7rdm4G8rgtVgad4MZBAieVmtNghfIss5MhTgvXe7EmHN/ixGX9phxcbcRaUkunErwY29iNFabdzM+/LjoW+zmepY+Hmfp4XWJbr7C/mdBZbyBxNJbSPjf5kfvO/Ryu0139ztICH2Jrlf53vES3e1O09sqhT5mSfxskkQv81P84nCZX1yu0NvlPD0dT/CLbRJ9jWMZqL+XUfP3MN5gDyP1dzHNPpmZnueY6n6B8UtOM8ruBP1tkujufA4Jh7P0skhmvOFBtHS3Y6i+DhWt9cxcuJPxdinMCMwlNKWI4PXbsTU1wklvPh56+kQ7LmSrmxIH3GZyyleG2yuVebRWlbxNapTtUKVytzy1++SoE5TFA3OojZWiNl5a9C3WnlKh/pQqVclKlMbJU3RQnsKDShTGqVOWNI/yVENKUvSpu7hYHEkLwPj7hzZxJP3+03M6/wbGTyIwfvi/VhgFYPzwTkheC5bCrvS0mJIWAVEoZ/y7c/H/CYyfP7/j65cPfP3yni+f3/9HJ+M36VI0Rn7oKuj+9EkItfzb6Xz9rw7GLmAUIttdwZdvCuMff3sYV9soiKGXCKNxrDQcw3KDsWIHo1CrI4ykv3kYvYT1gEJ1zt9jaMG/6Cd4GMUzSoRGAR6FIyiFoidRezjfwixdCuNwcSQtJKNdNUYiJKUdVYbirDb0b5gcIm5uEd7rpSspAqPQ2WgjPwQL2aGYy0tiLC+JxtR+SA7vQd8hPenVvzu9B/xMj4F9+G38cCYoTGOG9ixmzZvKrPmTmGMwmZkLJjF4dn9+HtuL7iN60G1gN/pN7MPyHUtxCDdhpNIvIjBKSg1h6Jyh9J8xiD7TBtBn6q8MmT2AcdIDGTWpO/JKw1gwbxJh63yJvZRAwtUkjl5NJulaEklXj3HyViqpN1M5c/8cJ++d40z6ZS4+uM6ldOFc48oj4Vzm6qNLXH18iYsPzpN6LZkN+9cRHOlL4BpHPEPNcfIzx83PlaBwX9ZuX8rB5DCu3t9PbukdqptzaX6eR9uTLLKuHybQTBZnlRF4qY3AW30w/rrDCFggjKaHsUx3BMv1R7HSeCyrzccTYT2BVVZjWW48jJVmI4m2mcBa6wnsdpzOLvsp7HSYwnbHKWyxn8QOl2ns85jNIa+5xHrOJcFLWgy/nF2qIpZ3n/JT4kyAcK/OpWWaom9RgMXUv0u+BQ/jteXa4rYXoXNRSEbfizTsAsYNpgiVOoKPsWiXrbjVRSjXrov3onyfC9WHPKiP9+3a8hLvR/k+dzI2mHIvSo/sLSb/AkahTkfoYBR2SNfHdymMNYfdeJ4UTHVcIBX7XKnebUvpATc+PS3mnQiMz/j8upo3b5t586+U9D+hl463XQrj29dN/PmqgltHojgUbMzR4EUcX2ZEoo82qQHzuLTClLaL22m6tJfKq7Fknj/E9ZN7KSq5wdO2Rzx9cpmm2jiqijdQW7qByvwYijM28fBmDBm3d1JRcJzGujvUN5VQXt9EUV0tJXVZ1Daeobl6HVUPLalN06Lloia1WzR4tlWLZ9FyPF8xk3fhM/m0cjoflk2kM3Qyn5ZNoTNkMi3hE3kaOZMX6+ToiFGF5CW07denInYeTx67UVvtS0aVE/mFVpQ/MqHsgSVVDxypv+9E0117Wh/YUnfPkppMRyoLvUm/5cHecEt2BVmwL8CG4+Ee3NgUQs7BNRQfjabw6FpyEtaRn7SN2vgDlB/azf19MSRsWsba6ABWrF9B2Jb1rNi8gY27tnMsKZ7jR89x5PB9dh94RNThPELi8wlMzCc8pZiI5GLChSLvo+UiNK45nsGOywXcqOyg9NVfNLyHmtdfyW16zeOGtzxu/kLmU8hr/oPC1q8UPvsqrgXMa/+LnBdfyHjxnkftb3n8opNHLz/ysP0zj9r+ILvtM5WvP/Ps8190fIXa5y/JLK0kvaiY/LoaGl8/oflDJh9qLvEp8zhF53aRW/uYorcfaO6Ad8/gddPvVLU9o+7FGxqefqCh5R0tTzppbvtKU8dfNH+EJ1+h/XdoffOWplcfqXsBdc2fyM8spzA9j4qMfCqyisjLKqeo6gU5dcJqwz/JbvqTqtYOivPvc2JfMFu8tVlvr8kaMzXWmKqy1lKetZbTWGctFHkrEBesz5UdLtw7FszV5GVcvrQO1+AFKJlLM9tMnrnGSqgvUsTQVhtjJ10MbZRZZC2HsbUMbh7a+Hvr4WGvIpZvW5uqY2WqyxILA5aYLxIVRl3luSzSFkq3lXG1UmapuxYrvZXZEqLOrjXCZhAZ/FzlcXOUwcZyOh4ucvh6KLHUW4XQpeoEBSgR7KdMqL8G9iazsJo3G2s9OdwXq+NnpcJS2zmEukxjXcB0Dkcpcn73PG4e1uNxqjqVtxVpK5LhS6sMfzyfw5ua8byum8Srpjk8aZpHbaMTVQ1BVNStoKgslEfZQeSUbyen7jj3605xo2k32UUeNNxX5PP9Ufx+rx9t9wZRlT6ayuzpNBTMpi1/Os0lUrSWyNORJ8+rOzNpOz+Bp6dG8vTMCF5cGceb67N4eU6K6nNKFN5bSEOuJbnnFCg/NYvmE1NoOTqWwsNjuHlkFsdS1Fi9Xw3bFTq4RCxkxW5ndqWEsSshiD2H3UhJ9uJkoiOp+42JW6/AmT2OVNw5TNmtWLYGWWGrOR1TxSnYaMpgr6dMuJMlLgaaLJknh4exLP7WSnibyBBgrkSIuRreulKE6M9lo40sJ8PmcSNmATcP6JOwy5J9O12Jiw0j6MBu5CMOMiQkiR99ziHhmsYgu+N85yeEXC7S0+cC/dzP8b2P4Gc8i0TQ+a4tLP7XurawBN/jO79H9PJKo/eSc/xsmky/Rcf41SiVfqan6Wd1RgS+HhZHGLToMJJ6e5igtZ3ZmluR1t6CjOFONF1S0Q28xvywB8x1PMcomxR6WSci4XgSCcfT9LZMZpLBIebp7sZYawvyOpsZa7KPwc6nGez4gLGWO5Fd5M2ihXa4GDnhZ+zAGkdTDocs5PwaXW6v1uBBtBqZMaoUb9ekbKcK5TtlqNknQ90BKeoOS1EfL0NtnBRVibJUnVCi7pQq1SkqlMbLk39Alrz9iuQfUhO7LAsT9MiN16bilAHF12x4VpHMl/fPef/pBR++PBf5TVQYPzXz4f17Pn54+89I+ltVTuc/PsUuwe9/ei2EXQSrYRcoCpwn2BAlPn8SAPCf8+XTB758/v9yhH3SgrrYIW5s+fjxhZjQEQIwXYGYrg/o8jp+C8l0BWXEZ8L3dr7mQ2fX7uo/Pjyn6uE5VtsoEi38tWo0gXCDsYQuGEuowXhWLJz0rx5Gcc2fEH4RKnbmjybQcFxXStpwHP4GY0V1URhDd6mCI/HSFbyJQreiUNY9WoRE4bWblpCIlhQVRSfVobhoCDU7QnJ6sBhucdccgZ/OSDEl7ao+DC+tMTgrjsROZhSWcpPQlZ7E6DED+VmyH78M70vvgb34dWgf+g7uzUTZCcyaN5fZRjLMNpZiruEM5A1moGM0nXmGY5g+tx9DRvek/8if6T+2LyqLZFi53R8145kMmPgdY6V+Y8ycoQycPphfpg2hxzTh+hvjpQaiqjoc2Sk/YC4UjutOIsTfgoTTh0i+cYrEG+dJunOR1LTznE47zfGriSIwJqWdIyntIifvXOBc+lVO373E6bsXxXvh9YVH1zj/8Crn069y8dF1rj2+ya2MW2SWZFDaUEpNaw01rdXUP6ul5UUDTzuaaXvzlOY3bdS2N1FXl835hEj8TGbipDkMZ81huGgL9UTD8Zs3goB5wwkxHEOw4WhCF41hhfFYIoWd06bjibKYyDqrSayzmkyU+Xi22k5hu91UtttNYbvtFHYtmco+p+kccplJrNts4t1nk+A5l+P+CpwNVhc3waT6CbullUVf4/lgdVFxFEu+PeU45aPAhRANESZvr9bnUYwJj9YJKwBNyN5oQWaMGVkx5hRutaF4pwPl+wR10Uc8pXtcKN/nJu6QFtYCCuXdxTsdyYgRtsIYkL/Niuepy+g4u4YXp1bTfmIVzYkh1B72o+qAJzWxPjSmLBfH2lV77Snf60hBXBB/PMnn07vnvHnXwVthaXyHsNqpmTdvmnn/poGPHXW8fSWsDGzm7ZsnfHzTwp8vy7mTGE1syCKOhy4gaZkQftEhzkePlABjivdHUZt6gKdpF8m5cJwLKYfIqLhLecsDmp/e4UnTRZqqkmmuOU5byznam05T+mgLd0/5cTfRj+yz66kuOEVNfTo1jRnU1dymPDuOsrvhlD1yoiR3MfXp82nZNpf2qKm8Cx3L15DR/Bk6mi+rx/J25WjehI3h84pJfA4cz8tV4/mwT5Gv501oObuYDwVBFFy24OEFY5oqgqip9qO4yp3CMntyM80oe2BD1Y0l1P0v6t4zqKq03drl7Zyj2rY556zkjAmzCCJIzjkLiqKIWVExBzAiKgZQQVEUFFByzjnnnA1td19fzUnbu9937/PVqTp1fuwfT8015xLWquLP5bjvMUa0ORUJNhSnWZObYUVeii0FrxxJfeDI8U3rOGK7nJNWK7hsq8GTbRakH95Ksf8BCi/4knfxCIVBp8kLPEve1VNkXDnEw5ObOL7fnO2Hbdhy1h1P/23sOr+VSzf2E3QrgICLwQSdisD7ZDQO1zKxDMzG62Ievhfy2XMtn61BeXgEZeB95yUHgp8SmZpHe2c377vb+aOrjfd9vXT2vKWy8w/yu6Cs8Q3lzW0UtjaRIWYtQm5nP7ndNWR2VpHa/pr49te8aIPoZkhoeE9R6zsaev+kqRfyqppJyoonPSWAoiR36hJ0eZ1szru09fSmrqDk6RIKoz3pKi+luxGa26CiD/LeN5H3ewmFb6qo6HpNeye87obf++Fd/zt6+tpp6uqjovkPKhqhsup38lJryY/LoyQuh6qkYkoTSihIKqVYGHXnlJGXlEleTgnl5bWUl5eTmZnEpfOHObDNis3GS3DXnMveDbM5rjeLw4bz8bNU4taODeSF7CHzkS+B/k4c83dhvfNyJLUkkdJWREZLBTXtRaw0WYGG+VLWGiuxWk8SLQNJ7J3UcXFYjqWBEvoakuhoqaG7fjGG2ksw0V6ErvoCNJWnYLhsJk4bZXE1kMXbdhEHnJQ57q7IGa9FHN6sjLeTFC4WM7AymISj2RxcraTwtFfEy2Uhm93U2OIqGF9UsDeWwXD1XIxWymKrvRgXw6W4m6thpz8LZ6upYuvUVe9FRBxQJ+3KCjJDFalIVaCrUZW+Fhl662bztn4i7xpG0lE7gfoGOcoa1pNb60RS6R6eZx0kueQ8mRWXSK8I4HnRcRJznUhPUKE+bSavc6fRHD+JmrhpVL+aQWPadFqzxtGcPYP2gln0l82kPW0iFY8nU3Z/KpVh42l9MYr6yME0P51AdfR4qjIm0VEoS9Hj8ZSGjqLm7kgqgoeQfXM0z27M4fZtdU7d0OHgLTfOP3Xl6ottXHl6kIsRxzgXuYVzjz05e3cX5y4f4uRpW/yPuxN5+xyx9y+gpTYDDeVJrFOegI2WDPud1pMYepo9tpqYLp+DvfYCNgl7pxpzsV0xC6dV83BeNhenRTNxUpmKp/pc7ntbEXzUEfetniy18GGpiz9GB4JQ2+bHOLeT/OB+ly8do/lG5y5f6d/hS7N7fGv9iG/sH/OZw2MkHCOQcI5Awk1obhmIwBEaWT51TBBH1hJ2kfzLNJQv1gfy8zJ/Ri+/yNhVlxm29iKD1l9k/EpfpizaxTQlbyQX7WGuqg/qxpdY4xzCRp9odHe9YLHdHUYK+44md8V9RwmLK3yz0Z/ZK8+hoRaAllIAMquuMNT4Jp/ahfKtUSjj9a4ju+4EWmt9cF7vxj5TC+7ssiH6mBGP9y/k2X45Xu6VJvWgLNlHFURgLD6pSNlZRSoCFCm7KE/pJTmKL8mQf0WK/CAZim7KU3BdnqxL0qT5S5HmL0vqOVkyLyqTdUmN9ABVsi8vIytsLfV5l3jb005nbzc9v1XT/6ZFrAB8JzilhYaXD4YXARb/Nin/PwHifz4fYDaB5f55/j8CowCH/wRGARr/ExgHrNkCoX4g2r8h8n8Axu0b5di9fgY+ayfitWo8W1YMmF6EHEbR8KI+Fse/YnJE44sAjEKPtHBWT8BZhMaxOApj6hXjsV82VgRGAQytF48WgdFq4SgRIIVxtDB+FiBxQFUc/hc8DhXvrcWx6misVUdirjYaE7Wx6CmORXPBWFbMm8D0MYP5cci3fDHiRz766TO+HPw53w/9CvnFkkiqz0NKQ5KZa2YzS2MWclpzWW2kxBrN2axbPgoFmSGMHPM5Q0Z/xaDx37Bkgyx22zYwS24IE2d+zaQZ3zFmxs8Mm/0rP8wYyjfTh/LjjEFMnj+IJWqjWCb9I4Zqo7BcOhlLo8WcunyYoIhgLj+5R2BUGEFRodx5HkLQo6uEvnxA8MuHBEbf5+azUELjHnH7+QNCYh9yM+oed16Eic/uvXrMg/gnhCc+IzzuMU8To8mtzKexp4nK1moau5to6WmmubuJJqFdo7ORqo4myltqKC9P5k6AF+bLx2Os+gsmqkMxVRuOxcJh2C0ehuPiX3FeNgKnZSOwX/QLdgsH4bpsGJ5rRrNTSxhLT2aPzmR81k/AV28KfobTOG44neMG00RgPG08nbMmMzhvNlOM1xGg8bqjDHfdlLjtosDfwOimLAZ6C00w160WiEeoEBRCvoWdRiHMO36fpgh8iQfWk+arS9K+9aQd0iHrsB55J03FkO6qy06iolhw2oKic9aUXbCnNMBOfC/nhClJB9aLId+Zfno0BW+mI8RbhMWmm9uovrKJUn8HhBG0AIzlQZspDbCm6JQheaeMSQtw5c+GTN71ttDd20lXVzP9bZUIKqIAjH1/AWOPAIwd1XR11tHXWcPvrflEXd3NebfVXHRQ45SlAoeNpPEzVuSMyRIuWqzj3g4XMoIvkxMVzstnYbzKT6KiRagezKW/I5XfOhP5vTeVnuYXtFaF01Fxm9b8C1TF+JHxYDex4bt4+eoYCUnHSXp5kLTn3uQ+30xegisFOS5UvzKlcf8cmrZNpt9rOv1bJtG3Ywqde6fRsGsC7Xun0LFtHP2e42k9NIbfQpQhxZDeDCtacl2ozHShJMOFmtKtlJS4kl1sR16JMQU5ehTF21P5/ABNSTeozQinsiiSktJwSgtvU5YZSN6Ls9w47sZu65UcMFvOaau1XLXdwDNvR5KP7iDr3AFyL/uRF3icguv+5Fw5SV6QH7EBO/A/bM3u43Zs8d/ElsDtbL+yjaPXtnP56kHOe+/krusRru+7w7HjEew/FsGZA+EEH47g+uknXDn9mGt+d4jct4+7u3dy7/RxosJCeZX0ioqmBho6O2nv6udt73v+7PuD3n5oe/eOxvdvKe+H3FbIEPYUO1rJ6+ohvuY9Lxt+I6G1j+SWRnKbS6hqzaGxNYu6xnRyC6NITb1EaowrOZHLKI2YS91DNeoj59KaOJ3ObBnKX2lQnepPbUE+NbV9VHW/peL3Vur+fE3rn9D5O3S/hp5uaG99S21tM4WlFRRVtFJc85aC0jdkJtWRHpVDWWwu1XE5lL/IovhFLqUJRVSllVCXUUBJ7EsywkMpiH5MTXo8Tfmp5MY95NmNk1w74MI+syXs15PjrLkqp6xUOOu4mJBdeqRc20by/f2cOmKOq7c2K60XomyojIKeGgob1FATqgBNl7HeWh0tC2U0jCQxtJTH2XU59jaLMdKRwUhwR70oqHcAACAASURBVGupoqu1EH1NVYw0FDEXDC4r52GrMZ9tJspsN1dil40q++zlOewiw8mtapzauRTfrapsc5TEyXwW7jYCLCrg5aTCdmc13J0U2eKizHa3hbiYy2G4ahbGK6Sx1lRlu5UG263VcdCdhY3GLLYayHLUUYXjTrO5tnciT6+OJTd6DG0Fk+nMGUVb8i90Z47hdclM3jcq0dO0gpZmI6qbNpFR5k1CwV5Syo6QWuFLetVBUor2UVBkS1XeUtqyZ9KeNJLGl2Opj59O1cvpNGfOpiVrogiMPaVz+LNhPq+LZ1HzfBZVT+ZSHzWD9ldjaXrxCx2xU2hNnkFH6Rz6yhQoi5xEVdhE6kLHUnNrOBX3Z5AWpkxMpB7hz924HLufS3E7uPRiJxef+XLh6UnOPN3J6cfenLi7m7PXfLkU5MPJI+7sdjcT6xbXLZzOGpWJbDJbzFU/J+5d2E7gEWcs1kpiuHQa9lrzcNeXw1lLEruVs3FYPguX5XNxXymJm/o8HFVnsG/jEo76OKO1aSeTHE4z2O0Gs/aGMHPXNYa4X+KLTSF8vvk5/zK/jYTuNSR0b/CR0V0+sQzjY7sI/mUfgYT9I/7l9Jh/OUbwkWMEnzo95QunWD4Sep9dnvIvu3C+NL7FEM0rjFhyinFLjjNO/Si/Lt7HhEU7mKO+C3Xd0ygvP4i8+n5c9rxE3yMCO990jHwSUbe5z+T1NxmyPoTvDW7zreE1hq6/wLQV55Bf7I/CikDGG9zmU6f7CHE/3xjeYZJRMMobzmKmd4gj9ruJ2L+TOD874nw1eHVYldiDUiQfliXVV4Z0X2lyjshSeFyeAsH0ckqW4vPylF1RpviSgqgo5l+TofC6PPnX5Mm+JEO6vzRp52RIOSNDhr8CGf5KpJ5RJO38IhJuLqIy4yxvuwVg7P0HMHbzrr+dtwKH/W8FRsGi/U9gHHgtjKn/XWEsenUPL11ZdmlNF4Fx++oJbF014I4Wg7uXjRVH0sIO4weXtDCSHqgHnIDTirH/GEuPwXHFOOzUx2C9SAjjHon1olFYLxqDleCEFmFRiNQRFEUBGAcidsTmF6WBe+uFo3BUHY3NwrEYLRzHhkUTkJv2PTJTBjNv0lBGCmrikG/5euTPfDL4M77+9TOGTxnE8g1qqKyXQ1prAfPXz0FOX5IlhjKoa89DW3MmekuGs0plBLOm/8CIcV8ybPLXzFMbzXpjWWQVhrBg9rfMnvQVE6Z+z/BpPzFk5lC+nzqY4XOGMl9uGIsUfkFTeSiGqiMwVB6FkbY8x/33EvToBhcj7hIYHT4AjDGh3Hp2k6uPrxOSFCkCY3DUPREOrz8NEUHx6qNghGd3XoSLz0NiH3E3JpzQ6DCikl9QWF9CY1/z38DY0NlAQ0f9wGmvp6q9kYqWKspLE9nptAZDteEYKP6ModJgjFV+xVztV2wX/Yrjkl9xXj4S1xVC6PpQ7BYOxnnpr3iuHoO35gR2rZ/ELu2JeGuO5YDgmhZVxumiwuinP4VTxjM4azZLBMYA89kiNAbaSRLsLM9NJzluOMiIUTshrkrcdpQTqwOFRhgBGkVgFEK+tyxCyGkUqgNTfXVI9dUl9ZAO8XvWkXF4I7l+hhSJaqI91VeF4G0HUV0sDbAV1UahS1pQGzP9jP5SGFeJAd5Cy0t7iDfNt7xovLFVVBhLAxxEhbH8kiOlge6U+FuJwJh/yoT0C278UZ/Bu95mERh7elp4Iza8DCiMfZ0DCqMAjJ3t1XR21NLbUcXvLQIw7sHfbS1XHNU5Y6XGXt0F7NWWwldHmUPaCzlqos15T2fuBJwg+lk4CXm55JUV0NFeAf0V0FtAX1MS1fnhlGfdojrjKuWvjlEZ60dh1H7SorxIerWFpHgXUl86kBvvQmW6N+V5h6isPEdTkjc9O+bQ6zmL3s2z6N46m9adc2g7IUeV3xz6g1ToCZCi49g0Om5MhuSl/Ja3ccBNXeBCRf4Wygu2UVboSXGJBzklTuQXWpKfZk5Zsjf1aTdoKUiktqSAkooSiupKKKsroKoqh8qiZFJehnIr4ABXfT25ttuNm94uhO3ZzItju0j2P0z6leOkXz1GdqA/+dfOURB0nOTLu7lzfjN+AZvYHujJ1pA9bLvrg/dNT85e2sbVzTY8M3Hmic0ebrr6ctXjMHfdDhC5+QARW/cT5rGbCAcPku11SXQ14sUWKyJ3uxNx/ADRt4LITkqipKSC6oZ2atv6qet4S2lLGzmNjSRXvSO26E8Sqt6Q3txPeuPvxJVBfPV7sloqKWl9TGltIJUVJ6gq9aW88AAFWXsoSPOg8KU2RU/nU/pwOGWPxtCaMIuutPl0ZMrQmiNkYm6kIn87lRU3aWgtoKmnh+YOaOuAlk6orG+noKyarMJyUnMriE+vIDW3ifSCFpKSKkmKyCYrIpWSJ0lURiZSHZVKZUwO1a/yqU/Koykpg9roKGpCLlB55xyNj6/TGR9GS3wYFc9uEnVuF8dt17FvoyqXHLW45LqGC27LuO29gaenHEh5cJBzJ2ywcF2Oir4UKkYqLDJbhrrZSlaZLWON+RI0LdXQMpdnvYkk1k5qOLkswdpCGSMdaUw2yCGOpNcpY7BOCbN1CthpK+C8QQ63DdJ4mynjba7AHhtl9tnJsd9BkkObFDi5cylHvZfi466Eu60kWxzk2OqoyDZH5YHjqsJODzV8PBbh47oEu43SGC+bj9lyaVx1VNlsoMQWIyn2WS3E13k5/gf1OHN0HVfOLSLmgSqFzyWpj5tAS+wQ2mMH0Ro3kpaEGXRlS9NRuJDOKh3a6h0oLnEnp8SHzMr9pFTtI712D7lFnpQVGNFatJi+/Jl0pY6gPXk8jUnTqUueTVPmXJoyp9GYOY3espnQMp/fa+bRlDiPmufzaIybRUvCaJpeDqUzcRq9ufN5Vy9LR74UJRETqQmbStO9yTTfHU/t/Vnkh6uRFmXIi5hNBL7cScDz3fhHH+R8tB+nnx7h6MM9HH3gw/G7Ozl5bSe+pzxwddBGc+k8VqhMYd2SaeiumoW3qwYhl7cTemUHmywWobt8OsarZmGzZhZuG2TwMlZly0ZFHFbOwXH5HFxXSeK6UhK7hTNxWDqf/du3sNT1ID+6XEbC8yGf+Dzhh20P+NwhGAnrO4gROvY3kDC+gcTG20gY3EHC6O6A4mcWgoTlfT6yDudTizA+NwvjC4twvnJ6yiduUWI7y0ebnvGlfTiDDW8ydKkfkuvOsMzwAlLqPsxf4sVKvROYO91ijfZJVJcfRMcimDXmt9F2jULd5glSuneYtiaYiavuMHpdMMO1ghi97goT1l5myrpAJujf4XshqsddUDgf8q3JXcYb3WCRkT+udie5e+AUySd2EO29hle7lUg/IkfyoXmkHJEi2VeSlIMLyDgkScah+WQcnEeG7zyy/BaQf06eAn9Fci/IUXBNjtJgFUqD1SgMUibnkgLp52RJOytH+jkF0s8qknJageRTKsRcUqAs+STvejro6u/7N2B8+78eGP8qsP6gMA4Efv8PwPgylK0bpPHRnIaPxiR2rJnIttUT8VgxHsEpLTS9OC0SxsRCkPZ/hXN/CO4WdhgFw4toehGNL2NFYLRaJIyeR2HzQWFUG4258ggxpNtEQWhuGSrG5QiGFzMloSbwV/HeWnUUTkqjsV08Cf2lk1m1ZCrDR3zEqDHfMmL0jwwfM5hBowbz3ejBfDniCwZN/Ab5FXNZoa/CQj05FPWlmK89gxUOKiwzkkTTUJINK8eLDm3DxWNZIj+CqdO+ZcLsb5FfOorlqyewcvEoVsoORX3WIObP/pnh475k8ITv+HnSD8yUH8cS9ckslv2Z9YpD0Ff8BX1hLL1BjuPnfQh6eI0Lj24TGP2QoOcPuB0TSmhsCAEPLhOS+IQbMWGiwnj7RRgXw64TFHmXS+E3CE98yr2Xj7kb+1CERUFxDIl6wKNXkeRWF9LwARh7mqjvqBdPQ0cDdW21VHc0UNZYRmHeC7TUxqKvMhQDhZ8w+gCMqsOwUv0F+0VDcV05GvfV49i0cgzuq8bgsWo0W9eMw1tzIj5ak9ipJTT7jGH/hkn4bpzC4Y1T8d04mSMbJ3PKeCbnzGdz3nyWePzNZ3PZej7X7KW5Zi9FkJ0UwU5y3HaWF3cbBWgMtpfhho0Utx0GRtKPtiwWG2Fe7llH+pGNZBzVF8fRCXvWkX3UgMKTppSctxY7n4VGl7IAOxEQS87bIJzCs4Jr2pz0IwYk7Nfi1Z7V4r6j4JAWFMbmYC8arntSG+hB2QVHBFd01VUXSq66UXTOgkIxrseUnKtb+L0unbfdTSIw9va28Vt3HT1CNWBXLX2dVeJIuqe9ks72GjrbBWCs5vfWAqID93JhkxbXXTTwt1vOXh0ZvDUk2a2pwH7tJRw20+WUpwuXTvry+NkjUvIqiH2VzIvIh7RVZPJbcy5ZsTeICD7E4+A9xN7dSWHUQapeHaHguTdZz13ITrQmK16P7HhdyjJsaKk4QHPDFWqaQ2lKO8qbXQtod59G39b5dHtJ0bxTmvoj8lSckuJ95BqIW8ubJyq8S1XkfelqOkp1KC8yJS/fkdwcdwryPCks2EJRqQfZZY7k57qQH7+Z6owzNBQ+orYimYqGIgpbK8ntqKGgrYGS5hbKGpopqy+lpDyf3IxEsl89p/Dlc1Lu3ebFVX9eBfmTHnKV5NsXyLx+mbxr/uRd9iPj0l5e3NzPhaAd7ArejufDfXhE7ME5ZAs7z1pxylmDmI16RK81JNLAmggrWyKMDIgy1+OZ1UaiTXWI0dMkymApmY7a5DjrkOGsS7K7KRFb7Hh2/jRpyRm8KKontLiNx5kVPEpMJzwxg4dJjURmviW+8j1J9b+RUAXJlZDR8JrSlliamnZRW25LfYk+zWW6tJRvpL5Ql+YCHVoyF9PwahpVT3+kJOpzOjKm05+jQmuy0Pc9h46yqTSUL6C2woCWuuu01dbQUvYbtYVvyM+pISkjndjMdKIz8ojOqCAuq4XUgg6Ss+tIiM0j82EaJU9SKQqNoujuE2oex9MQm01jXA4tLzNoi4mnPfIR7++fofvmAdpuHqQ15ARNYefoiAoi9cIerm8x5rDhUgLdDAjaok2Ay1Juemny7LQDyQ8OccrPCjPnZSjozEfVWJWl5stZY7MGfdd1rLdbioaZPFqmkhhYyeC4aTH2DqpYmspjoidE4ihgqK2CnoYCxpoKWGnJ46gth/tGeTz1ZPE2lmOHsST7bZXYZy/LXkcpDnoo4ue9lL2bVdniIMsmOyk22crg6aiAl7MSO1xU2OO5mAPbl+DjrsxejyW4GsthumIuZurzsVSfi4umJLstFLm4awmBp7V48NiTsERfwmN2kJ7gTkWcAaUPJKmKmEBL4hTakqbQkTCF5rhxtCRMozNbmY6C9VTnWlBS6ElexT7Sqg6SXrufwhJXyvN1aC1U403xPN7mT6QvdxqNKVNpSJtNY9psmtOn0ZI1hb6yKdAyE5rn0Z0nQ138XBoSptOUMozWtKH0Zk3j9wpp/miWpiZ5MsWPxlMTPpXWB9NouzuB2tuTKXugSPHzjWTGu3A7aSsXYw5xJuoYx58d5fDjffiGHeFw6H4OXPfg2A13zFw3sFBtOsvVpqKzdgFaq2ZibiDL/p0bCThpj/8JOzRXTGTd8okYr52FzapZOGtKstd6OXutluOyThpjlYnYqM/GebUUjisWYK42iwPunqxxOsxgp0AkvGKQ2JaAhMsLPrKKQMIoBAmTG0hYX+YTs1t8bviAj43uI2ESgoSxsE94BwnzUD6yeMCnhvf5TDeETzfe4RPre3zq8YxPvOP5aMcrPnZ7yrdmtxmhcYoV5lexdQhi7dItmJiexswqABv7QCxtrqG++jBSqnuZvfAIc1ZfYrrmLYYsuczwlTcZueom4zTvMF7nLmN0ghm+8Sa/mNzle9twPnZ5goR7lNg3/Z3NQ0aa3kTe6Bz79t/h1bVgHmzRJWqLIvlHlSk4Jk3W0XkkH55Pou98UnwXkO4rSeKeWSTtmUXyvtkk7J1Fsu98sk8pkOMvT+5lOUpuqFIWvIjiIDUxTifjvALCEWAx9bQ8ySflST2pQuwlRSqST/J7bye9b17/N2B8879aYXwj7Dt+mJH/NRMXjTD/rjAWvgzFU1vqb2D0XjsJrzWTRYf0h+DuTUI/tLC/KDS3qI/BUX20GH0jZC5+AMYPZhdBXbRdKuwvDphbPgCjkLVoqiQEd49CAEZDuSEYKwz9GxaN5H8R7y2VR+AgL5hhxqO1eCoLZEfxw5gv+XbkN3wz/Du+HvodXw39lk8Hfck46VGoaEuy3FARdUM5lpjIstBcBnV7BRT0prPScC4b9OdivHIcLguHYrNkLBsWjkNe6mfmSn3HJq9VLFv8C5qqQ9FXGI6e5DAWSf/KpAlfMmT4xwwd8xWzFgxDWfYXlkn/wAaFn9FTGMxGhV8wXr+Ao6c8CXxwiYsRt7kcFca15w+4+SKE4Oe3CHoWzIWI61yOvE3Q0xBuRt/jbMgVAp/c5vqzEO7GPSTkZQT3EyLFczsmnAdxETzPiKO4qZz63iaqO+tp6muhrrOeBmEc3d1EdWs1lW01FFXnkZn6EL2lEzFS+xUTlcEYKQ3CWGWomGlppTYUe3EkPQqX5aPxWD2OrRoT8Vg5hi2rx7Bj3UR81k8WVUbvdePZrzOZQxuncmjjFHx1p4g7jcfE0fR0TpvM5JzZbAIs5nDReh6XbeZzRTwLRJVRGE0L8Cg4qK9Zzee6zUCNYJiHGgIwChmNr/Zpknxwg6gwCupi6sEN5J80EYGx9LwNQnSOAIyCopj/10hagEVBXcw9YUryQR1e7l7Lyz2rxfgdARjb7u4Q1cXaa5sHFEb/AYXxAzAWnDGj4IS+CI5FN3fwZ2OWqDD29HUhAOO7rlp6uurEXMYBYKxgABhr6eqop6+zjj/binlx7QABbtpcsFqFr54KOzSk2LZaiq0rZdm5bgm+lgZEXb9EYuxTUnPTyK9oITE5izNHDxF68SjPbh7jwkFHbp3bQtTtXaSE76I24QhNGYepTNpOcZwDpYnmlCXpUZGmT0W2JRVFWymt8iOr6hwlefv44+l6ms7IU71zNi1eC2j3nE/Pbln6Tyrw5oYSr8MVeRujzJuSVbSWa1JZrkdemSXZpZvIKvQgp2AzhSUe5JU5kVVhRUn+TuoyLtFa8oj6ynhqW/Ip7y6j+E01uf1V5PQ0kN/dQWF3H4VdfRS0dJJf10JBRT2FJVVUlFbSWlNHf3Mj3TXl1OSlUh4VScaVALIC/Mg6v4eU4EPcuOHDgdvebBZgMWovFuGbsThviKujGmF6GkSt0uDhmtWE664i0mg5keZLiLBcylNTdV7qrSBGfwMZjmYkOukR72lI9uktpAYdISb0OlHR8TxNqyc0rYeHKXU8TS8jLq+O5xk9PEnrIba8n9Tm38lsgsxqyG0ooKLuJE0la2gpXUhXlTy9NTL0VsnSU65AT4ky/cUK9OXNpTVlHBVxI6lPmExrynS6s6bRmTucjsKf6SqfQFu5Gk0lDrSUnKWjJJ66nDxyUtNISM/kRXYJkTnVROY2klDWR0HdW0pqe6kpaaExoYSmmCxqH8VSFvKE0tBnVDyKp/ZZMs1RCbQ9fkbH/Ttw7yh/3NpDT+AO2q/50HR9Nw23DlBxYz8ppzdz3no5ATaruOC4jMtu6jzYq0+Mvysp4Yc5fdwWC7eVqOrLomqkjIqBKhq2qzDz1MTQbTnaVnLoWctg66KKnZMSdnZKmJnIYqArhamhEqa6KphoKWKmKY/ZasFYIYu7jjTeRvLsMZPHx1iSww7K7HeUZa+LLAe3qHBw22K8XJRws5XGzU4aF6sBlXGHizK7Nqmwf6saB7er4eMux1Z7KRz0Z2OwbAqmy2Zhv2YBbpoL2LxhDlf85AkNW0doohOPy/14lutLdupumpO30ZfsSH2iHnkp66hKXcDr1EG8Sx/Eu7QhvEkdT1eyFDUvV1CSZEVBvg/pxYdJKTtMQc1mKqvMaCpbQW+5HH1FM+gpnEFT5hRqEyfSmDSZ1sSJdGRNoK90DL83joX2GbyrlqM9dz6d+TPpLBxGb/GvvCuZDA3z+KN5JuWvhlH1fCINj6fQFjaJ9pDRNN4aRcWdGZQ/WUJZkhnPC9wJTT/FpVf++EUfYd/jnRx/4s+ZiFNcjNzPyRAXjDfpsWKtNOvWzMHYUAH9jZKcP+fEo4cHePhwHyEh3mium4SuzizcbRfhsGYuDmvnsdVAhe3Gi9ikLY/dqgUYq03DQHkyNivmY79KBpdly9HWtGee8Qm+tX6AhFUcElaJfGb+ki8MH/OZ7k0+0/Xnsw1BfKETyhfGYXxqIQRo30fCKhQJ6/viePozy0d8bvKQTwWgFCJzbB8MmGDcopFweMRHFncYb3wFTZtrbHMJ4rDDeY57P2Cz/WXsLc/j4BjI0lX7UF3th4yGP9M0Axm18T6DjSP5yuQhX5rd52eLcIZZPGSIxQO+twnjS+cIPnaJ5BPn53zp/JJvnF7yqcMTBlk/QMo+GFO3c+xxciPa15ric9pUnF1I4QkZUnznkHpcipRjkqQJAHlMjpQD80jcM4fkvfNI2DOXl7vmkH5UnpyzimQHyJEdIEt2gDzZ/gpknVck46yCeFJPyZF8Qobk47KknVAm/ooylcmneN/VTk9fH73vPuwwdiMojCIw/lWoIqwJ/vuE9wOL/d+u/767+GGPUeLt617+8wiml9/e9fP+t9e8f/dafC3c//a2f8AQI5pkhA8THDRCvqLQ4NLy1+kQFywFQPzPdpgPX3rgvS7evOmi/02P6O75vb+ZIlFhHADGnWsm4LVy3N87jNvWTPkri3G8GKvjsmyM6JD+ENz9n7E6Qu6inQCTS4W9xYGdRXGPURhJLxyDEKFjoTIKMyVhLC1E6wjml5EYyf+KsYLQLz0Cc6UR2MoMx0x1IotkRzFy8nd8O+FHPh35PV+PGcznAjAO+47h00eycKMiy8yU0LBdxEpLJTZ4LGeZgwJqlvNYYjYLHUtJDAxmY7R0OJvUfsFadRi6qiNZrjwMOelvOXRQB52VI9BRHoSl0kjMJUegqTgSuVk/Mn7UpwwdKsH0Kd8gPfVz1sr8gL7Sz+jJ/YDJwhEYac5i9z5rAu8HcPnJHS5HhxEU85DrL0K5EX2L8w8ucjbsCoHRoQQ9C+Hyo2AuPRRG1be4/ixUhEYBFh+mRovweOvFA+5GhxGXk0hFRy3VXfXUCepibxO1gmOzvZbajnoRGMubKsgvy+DCaS+Ml0/CSOUXLNR+wUzcYxyG+cJhYne33aJhOCwZgZP6KDatHIvn2ol4rBqL17pJA8CoNVlUGr3WjGOP9iQO6E7lsP4MDukOKI1+BtP/3mk8az6bS7aSXLJdwGXh2MwXr4F2UmILzHU7aVFpFKDxuq3UX2YYZZ5sUydm91ri92uJ6mLi/vUk7NUU9xcFYCwRKvwCbKm+6iweYW8x75QZhWcsKfG3EfcXhftUXz0RGOP3rRHjdz4ojML+Yt1fwFh01pbi87ZUXHai+Iob+adNKTiuN6A03tj+1w5jM38DY3ctvV31dHXVi2pif0cFfZ21dHc20NXRKAIj7aWEn93OYXN1jhksZr+Oshia7KUhj7eGCru0lhF6wIfUR/coyE4hLT+Tosp6qqoqyEp4yvM7p3gZcoRX931JfnyYlMd7KYnbT1e2Hw3pOylLcKXipSM1r+ypiLOiPNGG0kxH8vKdSS92I6VyMxl1rhTVGdJaakbfM21aDkrS7zIdnGaA+1Te7Z5C76lp/PFIkd4SI+orLamocyK/dhPZVZ7kVXpRWLGVwvJN5FXYk11tSUmxJw2F52gsfURDVSENjT1UN/1BWdOfVHT+SXF7PxX97yjsfk1Ozx/kdg20o+S1vSe/+S11vdDU8zst3W/o7Omjta2N5rw8yiPCybp4ksILB0m/upewG7s5eWcnWx/64Bq3D+sX2zEMssTEfRlBxht4uk6HSE0tHmmv4rnhKiLNVvDAeg3h1uuJMNflsasNNbeDqH0eRVFCEtk5haTkV5FcUE9qfiPp2fWkp9cQlVLPs7RGXuW08Sqzn6dpLcSWt5Dc3ENqw2/k1TVQ1HCDmmobeiqW0F2tRG+tFL21c+mrnkN/+QL6y2R5U6FEf5miuJ/WladIc9p8WtNm05s9k77cifTmjaM9bwItBXNoK11Ce7kOLaW7qSu9TWlJIplFjcQXvyG2/D1xNW9Ia+ojr6GbsvpeGis6aUgqpi4uk7roRKojX1L+5BUV0WnUvEin6tFz6u6F0R4aTN+NvbwJ9qH7mhfNFz2oPudCyRkHck/aErNnI4E2yly2ViLIbSm3d2jw2NeEh342xN7dh+9BM9aaKCClORs5HVlUDVRZY7UM250bMN60FG0LKUzt5HFyU8PZRRUrSzmM9KUw2CiDqaEqphuUsdRRwVpbEVstWdx05NhupIS3oSy7TWXYYy7NIVt59jvJs9tNnr1bVPDxUMPDQQFHSymcrKXZZC/HZgc5drgpsX/bQg5uVeTQDnkO71Lk6N5FeLnKYr1xNubrZmG/fj6uOvM46KxG8NGVXPdfyuUbiwh5vpznMUrkPJlH3cP5NIYrUCso8EWbqMtZytuk7/gt8QveJ3zG+/gf6I0ZSVXEFPKfqFCebU5llScF1dvIbdlOaaMDdbW6NJap0lYyl5bCabTlT6MtczIt8WPpjh9PR8oIuvOH8q76V2ifIo6ne8sW8KZ6Fn1VQ3lTM5i3FaP5o24i7xvGUpU4iNrYsXTETqcveiq9D0fQencQLY8mUP9sATVJK8iqMONpzl5uJJ/gQsopTr7y5Wx0AJefn+VSpA87AnRxPODAOiMVvHbqceP2bnyPmfPg8QGevzpBVOxR7j30wdBsHl4+azl3whpnbRlM1adhqj4dy5Vzot12WAAAIABJREFUsFsrib2GDHZrpTFdOhurlQtwWa+E5zolHDQ00NfbjLzBOX41ecQnps9Fd/TH5o/5xjiUH/Vv8d2GO3ylHcJnG27zmaHQLR3OZw5C1E4YEk5CePcDJCzDkLB+yKfWYUjYPUZC2GMUQr7tH/OR6U3kPB5i7BHCHo+bhO4N48buR/i6BrLZ5ixurpdZvnY3csv3MFfjBBM3XmOwZTgf2woRPk+RcI3gU8cIvnGI4GunCD4R6grdIwcqBF1e8KV9LF/Zxoif+ZVzNJM3PUHTO4SDxy6QGXaC3CvGFAcsp/CcKq8OSZJ0XJbEY9IkHpEi7agMKYckSdkvSfK+BSTvlyJxnyQpvnJknVb6CxIFUByAxaxzimSeVSL1pBwpJwZ+T/xhKVL9FIm/qEi1AIydbXT39NArROm8bh5gr9dCOYoAfAN+kgHeEnis+y8Di/D8gxHmv4zI/+S1Dz/7ARQ/XCXevBZMKf91RHh80yvCoQCL/xMwDriqhS8gkKsQpdPO69dtvO5vpV+o/fvLgi18AXEM/ZfTRnz+V0eh4LD+JzD+8Rcwblkvyfa1k9m+cixbV4xhy4pxbFk1SRxJfzC+CDuMLsvGisAo7DAKOYzC+RDO/WEsLQCjzeKRosIohHELzmhxd1GEQwEYhW7okSIgGskJu4zD0ZcegoHML+JrS+VR2MkNR19hDPJzh/Lr+O/4YfJQvhg7hM9H/MRXI37im1Hfo6ShxFq75ax3W4Gux0rWuy5Fa/NSltjLsNh2PlrOspjYy2JmOBvLFaNwVPkZ24UjMFk8Fj318bhZKbLJRoa1St9ioDwYE5khmMz9BY35P7J07k/MHPUxY36RYNrIf6E+/3u05X5AX/47DBV+wEh1KNrqY3H3WM+NMH+uRN7mshAm+uIh156HcuPFbS4/CeKCELXz4h63Y8O5HBFMYORdAiPvcPHhDQLCr3M79iHhKdGExj/mVkwYd6IfEJebJAJjZWctNd2CI7qems56qjtqxZ3G6rYaKlsqycqL55CPFcbqEzBWGYyp0k8iMApuaQEYhRxLu0W//r1G4LZiLB6rxrNpxRgRGL3WTsB7nTCOHo/nyjHs3TCFfRsms19nCgd0p+CrN5XDelM5Iphh9Kdyznwul+1kuGQnJULjB3AMtJdCgMbrDjLiePqGvQw3HWS4566KoDA+27FC3F9MPKhNpp++OFZO2qdF+uGN5Avj6LMWlAfYiQHdQqOLYHLJPWkqjqIFtXFAZbQg7bAesbtW82rvarEvuu3uNlFhFMbRguGl8rIQoWMj7jAKwFh02XUAGE/oU+JviagwiqaXfwfGvp5Gerob6e2sob+9kt6OWno6G+nubKKvs54/W0u4d3Ir+wwX4qujxm5tJbavk2e7hgI7NdXYt2ElT04cIuPxfYpzUsnMz6Coooz8vGTSYu+S/tSforjzlCaeoyDuKIVx+2hIO0hn5h6a0rdQneRM7UtXGuM8qI5xpyzBXezKzSxwJLXUkowaC3KaLchvM6WsQIfq0IV0HF7AH5sEYJwJm2bQuXsmLVcV6E3Rpa3ElZa67VQ37KCg1ouCuh0U1XhRXOlJUbk7+RWu5NS4UFzhTmXJLirK/Kkoj6C+Jpv2hjq6Gtvoaemms72f+pZeqtpeU9j1joKu9xR2Q34nFPdCxRuo7oe6/j9pef07jd19dNQ3UPoiitxr/pT4H6ToygFe3jrItZC97HrgjVuUD/Yx27EMdcN6lz7ndDSJWKvLs7XaxKxfT+pGbeIMtXloa0LE5k0knjrHk0dPyMwuIiOvmtS8JtKLe0gve0Na2RtSS3tJLekgraSVV0V9xOX2kJTTRXrOW5IL20iqbSC5uYWMxn5KG3OpatpJS+0q+spU6a1SordOjp5aSXoq5vK6bAH9xdK8Llemt2oR3dVLeF2uSleuAu1pcnSmytKTPp+e7Gl050+io2gKLcVzaClVoLLUnPKqM1Q2pFBQ957kGiFoHOIb35PW2kFeUxvlDb3UVnRSk1ZGVVIuVfEZlMWlURiTRlF8HrWpxdTGpdD2IobWB7fpuOZDT+A2Oi6503LekfozNtSctqLwqCFxO1Zxy06GqxbzueW+iCAPdYK91nHDR48LB8xwd9dgqa4kMtrzkdGWQlVfGUP39VhsW4OeozKGdvLYOqvgtmkRDvZKWJnLY2wgi/5GeYwM1DDWVsJMWwkLLQVsteTw0FcWgXGHgSy7jGXYay7DfisZdjvI4O0qi/cmRba5KrPJQREnGzmcbeVxtZXF3V6GnR7KHN65iENe0pw/upDAgFUEXV3PxQBtTvrpsM97DdtdF+NpK8+xncsJ81tL2InFPA5UI+WZGkXRs2iNGkP/k6G8jhxNxytJ6rOX05WlyJ/xo/gj7id4+S28/J73MYPoihpBbdREGjJkaa1YRkO9FnmNTpQ3WVFTrUVdiRIdFQvorJxJW+EkunIn0ZU8jr64sfSnTOBN3hj+qBoD7bPpLJxBf6UMv9XP5W3Dr7yp+5F3VcP5s24s72uG05U/lpbkKbS/nE531ETeRA6n+9GP9EQNpyNuCs2p0lRVLietxJH7GTu5kurLhVQ/ricHEBRzhFOhzjgdWYGTnx0OPnpcCd1NZOJ5wmP9eBzvR0zaKaITjxEZ58ulG84E39/GrRueuJuooa8+Db3FU8RjrD4TGw1pLFdLYqou5DRK4a63kB2Wyuw0U2ezsRGr1joxXvsUXwq7ibYPkbB7wGeWoXxu/ICvdO/ztfYdPl13jc/WB/K10U2+NL/F5zZ3+dw5HAl7QZ0MRcIshC9MQvnM5D6fmNznM7MHfCaEb5sGscg9FGuPWxzbfocov6fc9XnAuS3X2et+kc0eF9DQ9kF2yRakNA4z1+w6Q2xC+dTtCRLOj5BwihCbYj6zj+BjJ8GV/RgJjydIbI1GYvMLJFxj+Mj5BRJugtkmhm+dniK5LRyXk8EEBx4k6boN2RdXk3VWjeSTaiSeVCLxhDzJxxVIP6ZI+hF5Mg7Lk3ZQlpT90iQfEJRIOdKOKZB5RpGc8ypknFYk44wiWWeVST0hR/IxGfEk+cmQeFha/PevzstRnXiS3zvb6e3p/S9g7BPq//4nYByY8grgJza//MOcLDDafwp8gmHmAyT+8/rfgFGARwEaP6iMH5TFD1fh+QdgfPe2m3dvP2QqtvPmTfsAuf4NjN0i8X74wP83wLh5/QK8Vk/Ea+VYtgnQuGoCW1ZNFOsBPwCjy9LR4jj6AzQOAOO4gaYXcXdxII/RXn2MCIwWArgIYdyqggtaaHUR6gCF3uhRmCqOwFh+GEbyw8SrAIvCEZ6ZK43EUnoIG2SGIzd7CMPHfc8P43/hy5FD+HLYz/w47hemKkxDz0UXQ68NmO7SQd9rLXpea9DZvgLNbYvR3KKKvocyVo4KWOrNwnrVGGwXDsZmyUjMFo/BWWceRz3Xorf0F3RVvmej/A+YyA3FaMGv6Cz4kbXzf0JtxvfMHfMpilO/RVP6Z/Rkv0NP+ksM5L7DQHkQmguHY2u9hFvh/lx+Eszl5+FciXnIVUFRfH6ba1HBIjBefBLMjRf3ufjoJlef3uHS42DOP7gmAuPNmDBCE55w5+UjbsWGiy7qV/nJlHfUUNZeTXV3/d/QWNleQ3lLlQiNlU1lZGbH4O2+EZOl4zBRHoS5ys9iMLr5opFYCNE6i4RIomE4LB4p/t3cVozDfcV43FeMxUtjEtvWTGC74IpfMwCMezZMZY/2ZPbpTOGQ/nR89ab9pTROEeN2zpoLWYxSXLBZwEXb+QNKo90CrgrAKOwzOsiI1YGCEeamw0D0TsS2pTz3WS2qi8m+OmT6DewhJh/QJvOoPgWnTCk9a0n5BXtxJC2MpQVIzD5uIoKi4JQWRtICNKYf0SfGZwAYKy7bioHdbXe2i+pixUUXygKcKDht/bfCWHjJWQRGwSVdfsGGkls74T9H0t219Pc209vTLCqL/e1VIjB2i8DYTH9nA7SVicC4x2Ahe7WU8NZUYJuGHNvWyLFznSqHNq4m9pwfmY9CKM1KJr8wk4LSbPKyY8hJuE1FyjWasgOpzwygPMmP6hRfWrMO0pm+g5b0zdQnuVIft4mWuG3UvvSiNMWLvDxP0oqdSC8zJ7/GlMoGcxrqrKnP0KX8ugJNvnN46zULPObS6TmPFv/ldKU40VDrTU/NIdqrD1BdtZPy+p2UNeygtGYbZZVelJZ7U1S5h/yaAxTX7qGs2ofC8n2kpu8kJW4nFcnHeVdyhz/LnvJHbRZtpQU0VFbT0NZGdUsb1Z391L0eiJOpfA2VfX9S2/c7re/+oO3NW9q7uihJSiAv+AqtN89RH3iE3FtHeBh6kKP3duIZsZ1NL7xxj/TG45gth9Yu48G6DURp6pK4fiNl+qZkGJiRsktQJ+9S+KqAxyU9RJb28KK0m8TyHlLKusgo7yO1rI+k0j7iy14TX/EbscVvSCzsJ6ugn8K8dxRUdpDd1EhaczM5ja+prE+iqcmK3gYF3pWr0lOuRHOJDC3FknQWLaA7dw7dWXNoz5WktVSJjjp13lYt5k2pGj058rSnzKcjeQ4d6bPozJ1NR9FcWkrm0VwhTXm1E0WNNylpySOn8Q+S6uBVPSQ2vye1uZXcxlZK63soK++gLK+G0qwSyrKKKc0upSi3korSVhor2mgvquJtfgG1YbdoPudG11l7es7a0X3amq5TFrSdMqXmmCG5B7WJ2rpUNJcFOSlyyUmV8/ZqnHJezm7nldjZq6O2fj4KejLI6Uiz2FAF0y0bMN28nI32ili6qOLoqoarsxoONopYmytgZCDPRl1FDAyXiDuMptrKmK9XxFpLHnc9ZbYaKuFlIIuPsSx7LeTYYynDTgcZvNzk2OqqgIeTIq4OSjjZKeJiLwR0K+DposDebWoc37uE47uluH11NWH3dQgN28jdcDMePvUgNHwzgUF2HD2syUm/tdw+qEL02aUk3lxLXYIZzfFr6IyRpv/5BN49H8rbl7/SlzCc17Hj+C1yIr9FDofnQ+D5j/we9T1vo3+m7+VQ+tJH0Fcwks6ySZRVrqWqdBl1hQq0Fs3nTc1c+mum0V0+gZ6CibzOnEp39Dh6YqbyNm06f5ZMgzpJmtJn0VuiyOvqBbxrGM1v9UN4VzmCP6rG8mfVaP6onENr8kxaY2fTGTWFt9Gj6H/2I70xg+iOH0lL8gTxPyRV9dpE59sRlLKDq+l+3Ek7wtVID87ds+NAkCV7gr04emc7IfEniMg4T1TOeR6nHSMm5wyxmSd5muBLdOIRnr48ROg9b7bYLmOD+lT0V8xEd8lUdBdNxVJDGotVkiIsOmoqssN8JVsd1Ti5dS2nPAww09Zl9rot/Ghwik8trvCxTRCfWN1CwjyCT4we8rVeCF+uv8Y36y7yg9YFftC+wA/6V/nGLJh/md9CwvoeH1k94GvtQL5fd4UhmlcZqX2V2ea3kLUKZJ3TVeydArhxJIKYY0+4s/MuZz0DObT9Ctu2nUdHbzsLl7igYXCC9R7hTHMI4VvHED62u88ngnJpE8EnthFI2D1CwvHRQJyP5zMktjxDYvNTJNyfIrHpCRKbYvmXWwwjtjxm5b4gjgQcJOKqDSmX1pLlv5iM8+oknlIj/rgyiceUSfVTJvOYCjnHVMn0VSDlgDSphwQXtSzJh2VIOipD2glF0k4okH5SkYxTSqQelyPlmCzJfsL70iQdliZ5vzQvz8pQHX+CPzva6e/t+xsYBdYSBDxBjPugEv4TBoX3//8Bxn/kMQqj6P8OjD28e/cXML4VQrgHgFFoePkggQrkOvCl/xG1839RGAvjQnDXnCcaXQRgFEbSW1cNmF6E0G7hCE0vYg6j0CO9bIzYJS1UA7oI+YsCLP4TGJcJTS8DLukPwCiYX6zUhJH0GIwVBFgcjqnSKMyVx2CqKIyoBYgciYnCCDGA2kZxGPqKI1Gc8wsjR33HzyOH8PWQn/lm6E/8NHYQ6vpLsNtjic1BU+yPmmGxbyMWB3QxOaCNySEt9H2WoWkviZWdHBba07BeMxa71SOxWjYas0Wj2WEsz1b9BRipDcJY7SdMVIeIET5GCqMxkPoBI8Xh6MiPQkPm//D2nlFV5enWb5/0dp/TVdXmrGUqtYJVJpScQUEFkSg5iwRRUESCoBgAAVExoSiKAcUcUVSMSFZyzlFyTobfO9ZCq6v7njPuuPcd9374j7X22hvdXxz+mM8z55zGOoWZmMtNwF5xLPYKI7CWH4G1yniM1KfgYKfIpZtHOfPgkgiMZ1/c59wzIZMxjguCyijsMQrvxV8m6v4louOvcOreRfH1+SfXiRUMMYm3uPD0Jlde3BUd1ElF6ZS111DyBRgFaCxvraa8uYrKLypjRUMJaemP2GS7AlPlyZjL/g1bxZHYKo/DRnUKdgI0Kk/CXnECjspTxLD1r8C4TXDBawu/DMzER1hB0J6Nt9Ys/HV/YLfBPPat+4n9ZvPZb/KzuNMYavqz2NV5xHYBR20XIoymTzosFIO8BXCMdpIQj+CevrBR6ndojNssx0NfDZ4FaJMkROmEmfA2fBgYBZd0dri5CIylx9dTHuUitrkIQd0CHAqOaCGXsfD4egqODQNjZpjZ7wpjRbST2PLSdMX7iztaMLu4iMBYctKZiuhN5J3aSF6ENcVHLak840zZ1YD/Fhj7upvo7mqiV8hdbKuiu62Wrvb3dLU30dvewKfmEq6Ge+K/TkGsZduhK4vPWmm8tKTYqaNEyDotkk4c5O3NyxSmPKeoIIOi0neUlyRRnH6dipRo6tNPUp16lKrUg9RnHqApYx9dmTtpy/ChMcmD+kR3ml9upyF9B8XZ3rwt3EZamRvZZRspq3ChuXITPcWb6c11oveVGS0X1agNXETLHmkq96nQ8cCdjw3nKK09SXN+MJ1lgTRVBVBd60Nl7Xaqa3yprdlHXW0E1XUxlNbFUVR9npLaKOrbomloCCX/lRXZcaqUXVSm7NxK+l4G8CH/Mm15D+ipyuZTRy3dbQ20tLfS0jfI+74P1HcP8L6nj+4PQ/R/HKShu4vinHfkXbvI5/g42s4doPT8fp7FBRF1IwD/W174PPbD7+lOfE+54LtGjvOG2tw3MSBpnRGVZrZkmm7g/fVH5Cfnk5haTULGEIl5H0gs6iaxrIkX1fW8qKrnRfl7Xha387pggDf58Cy/i+SCdrJy2sh/20FxRRPZ9bVkNrSSV/uZ2qpUuhqtGKpdzIdiefrKlXlfKEdjrhRtOUvpTP+VjpR51L75gap3v9JQLkd/+So+VCrRX/orHTlTacmYQkvGb7RkKfI+R52aPCVqS2WpbI6isL2Q7JYG0t73kdoMqS2Q2jxEZlMPeQ1dFNV2UVLdSXFFK8VlDVTUNFPb3EN9xyfqu6Gh9QOd77voLisnJ+4sDYFmdAUaMhhqylCYGR/CLeg5aEnzQSsqwq1I2WNErLMCpx2lOeksx3FHJQ65auLrtAJLG0WU9BejaCGHkoU8K23VMHTWxNxdHctNyjh7qLPZXU3cI3V1kMfBWh4zY1kMDeQxM9fEzFAZayNl7AwVsdeTwdVABjdDSbYYLsHTZAl+VpLssF6Kj+NSvNyk2LZJBjcXWVydFXBxlGeTkzxbXRXx26ZMoJ8ah/apcuagHHevrSX+kRG3H6/jRqINN59v5l6SHw+SdnHr8XbuJ3py/5I2iZf1SHmwkeLUEPJT91DwxpXi59pUxP9ET/w4ePQtxE/g44N59N+dQt+dkfTf/ZbBB9/x8fFoPr8YC8l/g/T/5GPWN3Tm/UhL+gw60qfxoWAW1MxlqOp7Bmt+oLtoDn3Zv9H65Efqb/xCw60fqbg1kbL4aRTFz6cjR52uIhkGa37kY+10Bstm8aH4B6iYBxUy1D1bQFPiMrqeSdCfOJveJ2PoeTGajqTxtKROgrrpdDRLk1pqyLW3nlxKP8DFV1u4nOjElSdbuPwyhOg3h7iQepjYlIPcyzvJ3azDPMqN4EnOYRLfhZOQEkxCUjCPXgZy45YfmxyWY6Q1nw3m8litXYLx8l9wMZTH1UiRLcaq+FitYp+zAR5Omhzx0SFmlwkhnvYo6NgxS8eHSQZBjDcJ51urM/xp/UP+ZHOH/7C4wjfG5xmne5qp2pF8v+ooU1cfZ6zOKf6ie5p/EwK2zWKZqBPJD1onWKh5GH27WJw976BvdRB7x4N4OIVy/1g8qScSuOAfS5jnKfbsOImHZzgmRluw0PXC3eEknr7x6HvFM9PuHN9ZxfIX69v8r/UCMD7gXx2FTup7/IvLfVF5/NPWB/zJS1Ab7/PvHjf501ZBdXzNt56PWeATTWxSPA+vbePNmTXkRqmTc0Kd5CPqJB1WI+WQGm/2y5MUKEXKPslhdXGfBOn7l5Eesozk/Ut5FbyUpP3LSAuXJTNCgYzD8qSES5F6UJqUA8PQmHpAmtR9krw6KkXN68PwBRh7Birp7Xv/JQO7lT5h3e8fRtL/HyqMgsr4DwHe/cM7jV93GL8qjAO/q4vCGLrly/ljYPf/C2Bcu0gcSftpz/7ikp4jBncLsLht5WzcV8zATTC+/BMwCtE6X5tehAxG8V5jhrjD6KA2HNAtxOqIGYxKgkv6exEKLaQni9AogKO59CSE1+ZSE8WroDCulxuHlcpM1JZOYcb3Ixg/eRwjxo7huzEjGTllJMs0F2PjZ8bWY654n3HH/ZgjLodssAszwTxwLQa+aqy0/RUnZ1nsdIXF6imYrRiD3arvcdCczcZV84aBSnUcJjLfYK4wBnPFKVgozcRiyXeYSozGUGICeksnYyw7jXVLR2Ij8zfWK/wNO6VRWKuOx0B1Ig428py7Gs7Zh5eJenqHM8/vcubpDaITYjn3JJaYxDhiEq8RIzx7dJWzCVeJehArXoVQb+FeeB774o54BMd0culbyjvrRIWxuque8rZqKoSdxvZaBJWxtKmCktoCnjy5goHGLxjJj8NE8q/YCCCrOBYblcnYKE/GRnECtvJjcVAUVMbv2fSlD9xdYzpbNaazZcU0PFdOx2v1TBEYfdbMZKcQs6M/hz0Gcwky/okgYafR5GfCLeZzxGYBEda/EWE9n+N2v3LCfhgcTzsuHt5n3LAEARovukqJGY23tikT77OCxF1avA7UI/OAGe/CzUn6Mo7OOWhBwREbykSH9HCji6A0CoYXAQ7zImxFYBRUxq/PXu3RITloLTUxrrRd96X16g7RIV0SKQR2O4sj6fKojVSdcyP35EZRYSw5ZkXV2Y1U3Nj73wJjb9ewwigAY397DX0dDXR3NNHV3kxfx3s+NZVwJcwDPyN5dgkKo74cvroyeGlJslNHnjCj1bw4FEziqQgeXTzNk/vXKK/IpqEqk8rsu9RlXqQ15zyNb0/T8DaSxszDNKUG0pG6i/Y0f5qSvGh4upm2lK20F++grGwbaSWupFd5UFDhTU2pPw0VOymt96ao2p3Geg96yt3pf21H/xVTuOwK1wNojQsm9/wecq5voOS5IzV57lSVb6aycjO11T401YXT1nhZrB2sqkumrDad8tp0aupS6KhJZCgvhsFHXnRF69IZpUpllDwVN7Wofe5GXeI5al5dpSErkbqiDFqaaukd7KVnqJe+D318/NTP4EA75e3NZGdnkB4bTePZCOojAqg4HUjGtTBu3Atl/20//B/44Jvog991V3wdVAi3UOOirRYPLXTIMjEmd9M2ki9c5Ul2CXdKG8l6W0Hmu1rSclt4U9DFi6I+Eov7eV7ay6vyTt6Ut5BS3kBSeRMpRU1kvmsgL+096ZmFJGZlk1zeQlENtNYW8bHZkc/VC/lUKEV/sQI95ep0l6jQlyfD52wJPmX9wmDhb/TWLKOtXpLB2t8YrFxMf/ESevIW0JU7l+6SH+ivXUxLqRx5yeqUvnWgoCqHd+8ho+UDKa2dpLR3ktrWS2rTgJgHmd8wSGFtF1UtA9R0faa28wN1PR+p7vlMaQ+U9kFlJzS19FKZnUNa7Bna/NbQ56nMoLc6H/xWQqAhfYHraAo2pyTIime+Rpy2VeLkelmiXOQ4t0WDMEc13K0VMDaTQdlQAjU7ZTTXL2fNBk30HVdg7KqM/TYNXLdp4O6ujvtGFRxtZHGwUsTUSB5dHTn0DdUxM1LDykgFa31FbNfKsNFQDlf9ZbjqLsTNYAG+FstEYPSwX8Rmp0VscpLAVdiJdFLExVERVycFtroq4O+pTPBOdQ4HqnA2QoaLZ5WIvabOtQRdbiYJu33exL/bRXzmHh6k7eLpu108S/MmMSWAxMwjPM67yK2C8zysjOJZ4W7SX1lRel6W7iO/8vHcDAbvjeFzwlgGHnxD791v6b83mqEHk/gsqI5PxsHzkfD6G0j7MyQL5y/w7jsoGgmV4/lYO4O+sh/pzFpEd6ocjddlab0lS+W1eWIAd/F9aTqzdekuVGeoajEdeVPpzplNa8o06p+PpeftMqoeLaXtlTr9SSp0Jcyj4+FYel+PpzN1Ij3Z06BhLAOtP5BbrcG93K1ceBPM6UfmxD4x5+aLrVx9dYiopEDOpIQQk3aA67lHuZEVzu13YcRnhfEwPZjHaQIwBvLkVSC37+7Ca6suNqbSOFkpYbF2CVZrlgwrwaZq7LBeTbCLEWGbzDiw1YFzOyy5utuc6N2OODtuY7mWJ/LLfVm2cg8z9Y/zJ7uH/GnDA/7V7ir/aXyOCWtO8uNqAQiPs2TlSX7ROsMU7WjG6F1kguEF5mkfQXLVIXR1jhDq+4hTQY/Z6XaCLXYB7HMN4lHEdZ6HXSHU9TC+m8JxddnL6rV2rFBah5uRL6HOpwl0u46HzxNWOMUxyeoy/yoYbYS9yE2P+PeNj/hPh/t8a3mTb82uMsrlPiO2J/Ct7wNG+VzlL37P+dcdqfzF+ymztp/G6eBurpx3IevKOmoua1N8UoWMY5q8DFfjaZA8D3wW8tD7V57vXCSqi5n7pUj/9TZlAAAgAElEQVTfv5S0/RKkCMphmCxvQqV5HSxJSpiMqDamCIAYLs2bsGUkhSwlJVSSzCBp3hyXpi4pAtra6O/u5f83YBTAsL+v+x/2GAVgFOBQML2IkCgAo2h4+WJ6+b0JppvB3w0wghT69QzPxIcVxg6xh/pr//Q/LFYKOYxfTC+f+ppE04uH7mIRGL/G6mxfNZstorI4E7cVM9m8Yiauy2ewSWM2ritms3HFLDZq/MCmlXNxXjELF43h47R8pvjaUX0GDqqCU3oa9kpCBaBgbhGcz9Owkp+ChcxkzKQnYSo9iXXLJmAiNRlTmamYSE/BXGYydtKjsVacisaSifw481vGT/qWkZNG819jR/DNhNGMnDaeBfKLkF61lEXLf0TbQY1tR52xCzVBb+cKlm+WYOX6X7BzkMBi1fdYqkzAQnkcdupTRJiyFcOtJ2OrPAELudGYyIzERHYMFgoTsZAawzqJkRhKjGadpNBdPR4jiZGYSY3CRn6cCGIWCuMxUJqMo40S56+Ec+ZuDGcSronj6AtPr3I+Poa459c49yiWyDsx4jha2GE8fe8SkbfPc+npTW4lP+LCkxuiwiiMpa+9us+NFw9ILc2irL2W4pYqKjsEdbGKKmGfsaOW0velFDcUU1Gby9OHMegozMRAYiSWkiOxkxmDg/IUrJWnYKM2CRvVsdgqjxzu/17+vagyOqlMYtMKYRd1GptXTMFdc5poghFaYLavEUbVM/HT+4EAg7nsMZzLHv0fCDScS6jJT4Sb/cwh8/kctvxVVBqP2y3kuO0CTq1fzGmHJZxev4jzzstEWLyxRZF729V44KVOojCSDtTn7UFzMsPNSAk2FNXG7EOW5B4RAruFOkAXSqOcKYzcQLZgcAkxISfChiLB9BLpSOEJBzIOmCNE8yQF6lEV40r7rR00xXlRe8GD4pNO5B5ZT/6xDZSf3iTuMxYd30jOcRuKT9rSELOZhutBfGzOpa+/lZ6+Xoa6u+jra6Knp4Xuzia6O+rFZpeujgY6OpvpEMrf2xv42FzK9YNe7DRWJMBAjl368vjryLNTMLzoqBJiosOziGAeHw/j+cVI3j25QUXxWyqKkil+e4+ilPNUpZ+jNi2axvQztGRE0vn2EO3pe+hL2UHH863UPXenIXsnjZUh5Bf6kVXkRV65J6U1HpRXb6a20Z2q95uprPGnueE0fc3xfG5+zeea51D3ksHUOGqvHST/uD+1x4KpjNlOabwNtdmG1GVpUPFUk7aXG6HoPAMNb6hpekdNawZ1zclUN7yjvq6EpuoSWkuz6Ch6QVfhLUpeH6Is/TDdVbcZKs2i6dVN6u6doDx2H+VX9tL6/Cw9uQ/pr05nqKWYvpZS3tdV0FKUw/vHNyk64E3D/s00HnSjMtqHtNtBXEzYj/+9XfjF+xN6x4eA/eZ42ihx3Hol98zWkqJvRPYGN9IOHyUvI41XVRU8qe/nZcMQb2oHSa7sJ7l8gOSKj7wu6ye1upe0yiYyKqpJLWkmNaeGvMw8ChOfkh53meRLVylISKMh+z0d9SU0t17mfZUVHdk/0fpuIb3FSxiqWMLnKgk+VyzhY80sBhvm0l2nQGupIR8rFaBcng8FUgxmLeRj7i8M5M1mqOxnesuX0FKkQEPBKhoaz1PZXEHx+0GyGiBNUBhbh3jXMUhu0yCldf2UlNRTmF9JcWkLxdWd1LUN0NA1SHlrv7gbWtIONUW15Jw+QH2AId2e0nR5LKXDW5bOXcvpD9ajP8SM3lA76gOsSHZdQ5yJHLEuylzy1eTiHiP2uq/G3kYFDT1J1E0VUbVURMdpOYYu6phuVMbWVY7N29TZskWV7W5qeG9Sw9lKBkcrJczXyaOnK89aPWUMDOQxNlLAWF+edTrSmK+VxXyNFOZaS7DXl8TFWIYtVgpsc5DFzWEJrg5L2eggJY63XZwV2bBBFjc3FdzcFPDyUmXPHnVCwiQ5eESOw5FKHD+nyclYPS7cs+f26+08eruXh1mBPMkN5nnObp5n7+F1UQRP80/wMO8MiSUxvCk7TXbpQYqztpGVoEf2lcVUxM6k4dpM2m5Noff+RAYejGHg/t8YevgdPBvF5xcj+fTqGz6l/wtk/BufM/6Njxn/zlDmf0DBaCieDoU/Q64EH1OXMvBCmo8vZOi89yP1V6dRFCtDQ6oKtXnLaCvWoPbpHJrvTKH16kTex06gJ34OdRdn0JmgRG+2IblvJGlNm81g6hi6s0bwvmoStM/hY9t8mquleZuuxv14LS7f0+XyUweuvtlJbNpBzqQEcyY1hLPpYcRmHeRadjg33oVwPyuE53kHSUjZw4u0QJ6+3MXD50GcjAvA398aG10FzFQXY79KEgOVeRiv+AlbrSX4Wq7i6GZroryNubhHnythesQdNeXsQSci9+8gLOAgOwKuoLs9nil298SdxL/YXOM7oximap/iN61TSGqeQGbFCSQ1TrJgVTQ/asfwi/ZZpDWPoqV7GivD05wLSef20XSCnI/gZe5NyKZdHNu+mzBXD5xMbXG02oCpgQVa6roYaVoQuj2Sgz6X8XaOwX3zDZw94lG0v85U8yuMsYrjb073+MYtgb+4PxHPtx4vGOH1mpHer/nO9zX/5v2Cf/FI4M9brvG9VzTaB08SnRjL69eHyY7fSvktO96dWMmjUF3ObJHn9KZlXPOS5o63BE93L+NNiLS405gaJkVK6DKSQ4WRs5R4Xu9finCGR9Sy4jj6jfCZMOHnlpGxX4bkSNlhYOxop7+nj57+Cnp6G8Ww7v7eFvq+sJgw7R3sFwTAr0k1Xxnt6/Xr/qJwFT7z9XNfDTL/6Jb+09edxK+7i8L+ogCQwgj6j8AofO5/OoLiKPy8eMQZ+rDKKBpexH3GLgRg/PuXEb7slxzGPwCjUA24TW8JPtpzfs9hFIDRXWMWm5cPw+KmFTPZqD4TJ7WZuCwXgHEOLivm4rz8B5yWz2aDmgCI03FUn4nz8tk4qc8Sn61X/h57JQEahdDuaSI0WspNxkxmknhMpCdhuHQCxtJTMZWbjonMNExlpmAnOx5z2YmslZ4sjqVnTv+WMZO/5buJI/jruFH8dcwYRk+axJgpguL4Fyb++B2GG1di7KuNhpssiut/QcdxAWamP2KsMh5rxfHYKE/ETnUyVorjsVaaIN7bKE0UswvNZEZhJjN6OMdQfiImUmMwWDICo6UjxXszmXFYyE3ESmGyeCzkJmCoOBVHa2XOXz7AmdvRRD+6wrnHV7n05Aox985w9u5ZIm+c5rQwgr4XS4xgdrlzgRM3znLx8XUeZDwj8mYMFx8LndN3iH16i+vP7pNelkNZex2FTZVUddZT1lxBeUsFla2VlDeXUtZUQnn1OxIfRLNacjImy8awXnY8G+Qn4qA8FVuVadioT8J2+Rjs1UfjoDRh2NmuMR1n1clsXD5FjNnZpDEVIdTbffX3eKyZgbfubHzWzmaH7mz89QVonMPuPwDjAZOfOWQ2n8NWC4iwXSQqjketF3DCdiEn7RZyZv0SBMOLUBV4w12Be9tUifdaPgyMgkP6oJkIjGmhxmQcMCUrwoqco9YURq6n9LQzRScdyT1qx9uDlqQKgd5HbEWAFJ6XRDmRddiaV3v1xHie+tittN30peHyNqpi3MTP5Qq7joJDOnozldFbKI/cTO4pe0rO2NN0YQutN0L50JpPz0A7vX39fOrupXewld6+dnq72xCUxr6uOrqFYO+eNjq62+jqaORjiwCM3uw0UWSPsQK7DRUJ0FNit54ae/Q0CDZdy50gPx4f20/61ShKnt2kLCuJkqynFGVcpzj1HDUZ0bzPPEtL+hlaU4/Tm3WE9rQ9dD3fRsfTzTQkedJUFkJF2X5y8v3IL/KlpNSTytotlNc7U9GwkYq67dTVRdDenEBnW6HYVNPT1wYDjdBaSE/qLfIid/I+OIz60J3UnHKl+aY1fffW0hqtQHu0Jm3X1tP57hhdnU9o7cngfXsONa3Z1LQXUdVWSXVbAw3tbbR2tNHeWktXawk9LSUMtjbTX5RO97MYOq4F0BrjTrPQrhO7m5oHkbRl3KM16zF1aYmUPIjjaaAHOfs2Uh1gR+1uG2qPulF6O4SEF8fZHx+M391dBN7Zwd6L7nh6r2WvpQoxest5rK3Na2NzXntvJ+XCSQqLM0lq7iK9uZvc5h4KGnooqO/nXc0gmbUfyKwfIKu+i3c1jaSX9ZJT2kHuu2ze3LxAzrVYGh+9oiu5lLbcOhrryilrzaS88hAt7zRpzVlAX9GPDBX/yqdiST6WyNBXNp/Wknk0Fi2mqVSN7jop+mrk6SuVpzdXmv6cxfTn/kRfvhCxM5+mLGlqM9TJz95CeW08le/byK6BzGbIaP/Iu/Zesmu7KK/soSS7isKMYopz6yksbqW4vImyykaKqt6T1/iZ/AYoS8klP9idfrdlDG5aRI/7Ytq9pGnbrU7Xfl26w8zoCrenLsiWhw7qxJhKcd5NlbhgQ+IiHNjtY4ShuRIq+jIoGSuiYq6AwcYVmLqpYyM4oj2U2LZNle1bVNixRQ1/t+W4WErhYC6HuZEc+vryaOnIsc5EEWMTRQwM5NDVkcZgjSy6K5ehp7kYU+1lmK+RwNFUga3rFXF3WIar/VI2b5ARR9EuTvI4CvebFHFyksLNXYGdu5cTdFCB8KPqHDyqQcQJbY6c1CX0iDaHo02IubOJhLehJOYd5k3BAVKKwnhVEMKronBeFh3jdfFpUkrOkl56iuzKw6QV+JCcvIHMx6ak31hB1rmF1F38kf6rs+DaJLg1FuLH8/HxBD6+HA+Zf4W3/8XH9P/FQPK/M5j8Zz6ljeJz8iQ+v5oJr37hw+OfGXz0MyT+xsDtGfRdmErrOXnaX8jSnL2UtrdraLwhQev5H+iMmUHX+Rl8vvo9XeenMfhcnea3RqS9lKE1fR4fMsfRlzeCtvfT+dg1n89tghN/EWUpv/H8/lLuPjLg2sstxCTtJepNKKdSDhCVcoizGRFcfHuYq28PcjMjlAeZISS+C+N5+n6evt7Di9f7eJwUwpWnYfj4mGCqsRRjhUWYqUqgKTeL5YozWav+C9arpPG30Oe0vw3nw9Zz4dh6oo/acOGIE9Eh2zgUEISzywFkDQ8xU/804wwvMEr/POPXnmGmdiTzVx9jycojSGpEIKVxlGWakSzWOImE5imUtc+gpRuNjUkMZ8MyuX00jRPbz7Hb3h8/uy046Bphb6iPucFaTPXWoqmgzErZ5biYbiRq/2VOBN/Bx+08m50u4ef7hHVOt5AwucgvFrFMt7vOWKc7fLfpAX91f8RfNsXznetDRrk8ZLz9LX42j2GRZSQqGw6z5cBFrj5KICv7KZkvTvPqqg9PTtlydOMi9lgsJMJZUfxF6rKXPNe2L+HR7mUkhcqQcUie1HBZksOkSQ6V4k2oJEkhy3gVJCE6rIXXKQdkeB28lBeBi4chMlSKjBBZkk/KUfcmAjqE/zN66P4KjN2C+1kwIH+N0vnjxPfvkDjMZsOxOl9XCP/5+tV78sfrnwQwFFTG4TGzoBgO3wuKovieAIp/2Gf876Dx/w4YvyqPf/yLxd3Gf1IYBWAUXNKC6UXokvYT+qS157J15Q/D0KgxEwEYXQQoVJomQuMwMM5hg9osHNVnsV7le1FFFMBRAEbhKsCineJUbBSErujJIjDaK09HAEZzmUmYy03BTG4KRssmYCwzFTP56ZjIfo+JzFTRFGOhMBV9mcloSk5CVfJ7Zk//hvET/8qYiSP5ZvQIvhk9hr+OEF5/y3cT/oNRs/7MfI0ZKFkvQt32N0yclmGwWvjzRmMnP150DgvuYRuhPk8Y1woAqTIZS/lxmMmOxlRmFKYygrIpPJuIocRI9Bd/h7HkGARAtJSbKF6FewvZCRgqDQPjuUuhvwPj2YQrXHgUy/ErERyPO86lx3FcSBh2Rl99eY8Lj6//Hq1zL+0px65Hc/3VA/EIWY1xT++QWZkvAmN+QxnVXQ1UtFZR1lxOeXM5lS3llDYWU1KRwdN7UWhLT0bIr1wvOw5HhYmsV5yCndp0rFUnYqs2hvVqY9igPBEhDknYPd24XDDATGOThnCmipWBQgvMNp2ZeK2dhY/uD79DY4D+XAL0ZrNX/wcxlzHM+CfCTX/hkOVvHLZewCHL+Ry1WUCk3TAwnnVcKu4vfgXG+55qPPRZIdYCChmM6QdMRWhMCzMWwTFbBEYbCiLtKTn9d3UxM9yCtFATERgLTjiIIFl62kWEwuRgI54HrKH5mhct172pvbSVsjMbyTtmT97R9RRGOlEe7Ubl2S1UnXIn//QGys5uoOWSB223wvjQVkDvYAd9/QN8/gKMfcKKh/ALVm8zAz0NYlxVd18HXb2d9HY38am1nGvh2/E3VmS3iQIBRors0lciQE+V3XorOGS7juu7PLm9fwfPow5QGB9LRWoC5Wm3KEs5R1XaCRrSj9CYcojm5IO0vAljIOswra/9aUnYQnuiB62ZfnTWhVNctIPc/G0UlXhSVuZBTa0HlbWbKa32oqL+NLVN12luf0NjWxG1bY20Dgzy4eMQdNUzUPiCzCh/WoIDaPb3472/Hx37dsBRLzhsSf/RVbyPUqb6ni4DtbsY6H1Ce38Fzf151PWnU9GVQUV7AQ3dLbR1DdHZMchg9yAfB4Zo6uljqL2OwbzH9CYcoeeaP52X/WiI8aPibAAVl0Kpv3GMqlsneR3uxUNPSzJ8rSndYUNdoDO5+xzJigkg+XU0EbcDRZXR854XPjc88DpkiZ/rCiLN1UgwXcMrc0OStzrxcr8XSZcOU52bJI7B60pyaaytpvZ9GxWtQ+Q3fyTr/Qdymj+Q/b6PnEYobYHq912U5mXRkFdAR2EDbUWdVOS1UFBRQ35LKXWNrxkqO0qLYIDImk572o90v5GmN0WetmQZqpMWUpY2g8qSCZTUyVJVr0tTjS2tpXY05+nQU6ZAV8lCWgsW0fBWhdIXumS9dSOv8hLFDWXkNn4mu/0zWZ39ZLV0klfdRVVZP6WZtZRnVlCZ20BJUSuF+fWUFFZTWlJHUVUf+aWDFD9JoWifO/0bl/HRWYKBTUvp3i5H5+4VdIXq0hZuQn24JXnB5lxyUeboBlkOu6twdOdaToWvZ89eW7TNlVAwlEPeWIHlNiqYe2hh46nJBk81PL3V8PBQwmurMv4e6vhvWc4mGxlsjSUxNZDCQF+W1TrSmJmpYGqqhJGhPPo6MuhrSX8BxiUYa0lgqr2E9cZybLYTWl1kcFsvhZuDLO7C/qKDDG5Ocmx1lcfdWZLt7rIE7lnBgSMrOHZyDeGHNAkJ0WB/6Cq2e8vhvl2e7bs0OHHehdvPgnmWeoCkrAOkFoeTUh7Gy5L9vC6LIKkkkqSCSDKLo8gqOU5a2UlSKk6T/i6Idw/sKb6gSWOUBB9jfoXYuRA3g4/Xp/Dx/kR4MxLSxkDqKD68+oaBZ98w9HQUvXdH03l1HN1XptF1cQZd56by4cZ0+i9P5PPxGXBSGh7I8SFNkdaHyrSfVaHtnDSdVxbTGzcPYqYyeHk2g0maNKboUvxAkr7kn/iQPYWBoonQ+BOfun7mc/tv9FT/RlnafF49lubO43XEvfYiOmk/p1KPcfptFKczTnPqzXFiUo5yPe0It9+EkpAaysOXe3n0bA8PHu3ixesDPHoWxINngWzcoITR8gXoKixAR2kxako/Iy03C3W1X1mjtgwTdUV2b9nI4SB/Dh/cg4/vZrZscsHSwJq1GvbIKzjzq5IPP60OY45WJLNWnmKO9knmah9hzspQfl4VwkKtAyzVOoTkygikNY4is/IUsvoXWW5wHhOTs/i73+CIz1Wi/M4T5BrIFouNrFVbhbqCMs729uivXI3KUhk0pVRxNnLmcsRtLhx+RJDPNXy3Xid470usN1xHyeAsytZxLLGO4wfry0y2imWs5QXGmJ5jskkMs80vIWd2Fm+dALx0/Ai03MM572OknL9L9s07PI2KYO96Pfys1bHTmEfoBiVOuasR46nCKZffuLtTmqf7BOezHG+PKJF+UE4ExqQQKV4FSfJ8rwSJuxfxYp8ESfsFkJQVnyfuXszLQGEkLUtGqJwIjLUCMLa30d3Z9d8C41f/yN/562uUzjAo/hEa/6/3/6gsfmW3YWD8Byj8mrf4NXPx/xwYhS/+D84cIWbnf1IYv7ikhZG0v85cfNfMw2vNTyI0umnMEsfRTirf46g6HSfVGaKC6Lx8Di4ac0WF8Y+KovOKYWAUxtACKAph3WIN4JfsRTOZCZhIjsdESlAWJ4rAuE56yrDCKDtNhEcT2WmYyk1Db9k4dJaOxlR1pii5L5o7kgmj/4NxE0bx3djRjBo3jlFjRzF+yij+MvpPjPv5ryiZLETLTgIzu6ViILeV1DgcZCeIqqKlwjjxaiVcFSeIqqO53Bi+HgEaBSC0UZqCmcx4ERrXLRslqoym0mMRlEZz2QlYKUxinfL3bLBSIvrCfk5/URhjHl8l6nY0R2MPcfZuNLFPrhL3/A5xz++K0TpnH1wh+v5lERoFRVHIZLzxOp7rr+6L4d5XE+/yrrpQBMa8+lLRJV3ZVi0qjAI0VjSXUVRXQH7xG66eC8ZMfZ4Ir7YyY1gvLxhzpmKr+v2XXulR2CiMEJ3SzmpCl/QUcQd16+pZuK2cjtvK73FdMRkXsT5wMps1JuMpKI1rZ+O7drbYAOO/diYBurMINJjLfqO5CNB42Oo3jtovERXG43aLiLRfxCl7YRwtxWVXGa67K3B3m6rY7iIA49fQbkFZTD9gwleF8d1hSwRozD9uR/EpJwQ4FFTFd4esxPGzoDZ+BUZBZSw740LOERtSQtbReGUbDVc8KI8ehkVBffyqMJZGuVJ+2k0ExsJoJyrPO9Eau01UGD/+ERh7+ugbakMARrEkvqeJfhEYm+np76RbMI/1tEB75TAwmioSYKbITmMFdhkosVNPhV166uxbt5oz7vbE7XTnzn4fnkcGUf44ltLHJyl8GETJE1+KHrqRf3sjOVcdyb/qTMtzP1qf+dD5bAc9ybvozN1Da/VeigrcKSjcSEWZG7UVW6mr9qSqypOq2ghaewqobU2jujWDirZCKrpaaPoE3R/gU28PbfnPeXPak/ZAXzq8ttO0ZTu1rtv5GHoczp+BayH03nKiPE6K94m/0Vq5gfbBOPp5R9tAAw1d7dR3tfO+r5mOoVaGPn3mwwB0CBE6QOeHXj425tD96hy9N/fx4eoeBmID6Iz2o+WkL93ndtN5eTfVkVt5F2BNuqcJb7eYUejnzPOtVjzY7Uxy/DFuJkSw+94uXBN88Hy6A9+rrnjt1mGPnSw3HTR5bq/NO09L3u1aT+peeypOuFMU5UP2xVCKnt2iND+L1NxC0iqaKOyE4h7Ia4OMOkgqGeJNYSM55dUUl9dTUtJOQVEfmQU9ZFZ1kd3WRtX7JjpLMmgosqazZCkfihbxOVsGslX4nKfBQLEGnZXLaG6SJL/1JkWNGVTXF9DS8Jbe5jgaKi2pKVtEY/VcuhplaKvUprDCjZy6C1R0lpLf0kt2axcF3d0UtnZSWt1HXekQJW+qKH1dQlVGDUXvGinLa6SmoJaq3HJKC5opzmmn5kkqzYd38dFNkUF3Ofq2K9C9U4WuYE26D66l45Ah9eHG5O434q7PSo65yBK8VZ2d3mvYtduCLTut0LRWQ9FSFSUbdda6rcbOTxd7Lw02blfFy1sFDw95fD1V2LV9Obs8NPBwVMbGRBITw2UYGEqjoy+LkZEcxuvkMTFSZJ2ePHqrpURg1NVczDotCSz1pbA2kGS9yVI220mxzVFB7IfeYi/Ldkd5/DarEOCuxD5PJfZ6yhEaoELE0dWcObOOkODl+HnLErBDFT8vNbyEEbm7Gta2khiY/MYmNxXCj5jy4KUPqeX7eFm6i1dlwbwpO0J6aTTvimLIKoghq+QKOVU3ya+4SGV5BLV5XlS/Wkf1HSnar82j/9JkuDQero1nMH4EQwmj4fl4PieOZfDRKPrvjqbr8mg6z46j88QkWsIn0HZsAj1XJ9JxZQwc/AVCfuLT+SX0P5KnLnYJ3WdMqbmgT0WcMp3XFkLkVPouzqY9UZXmN2vpuCsPGUsYyp/JYMn3UD0fuudB58/01PxCWeZ8Ul4o8CTZjrg3O4h6E86JjGiOpcUQ8TKKk6+iiH52hHupJ3j48gCRUfbs9NfA0uInAoONuHLdj/iEfYSH6mC6dg4mqxaxRmUxKnILkVVcgPzyxcgp/4ay/EJWKsigs8KAtWusWa3jgJLmBjR1vFBb4YWyqi9K6gFIa+zlV/VdLFA/wAK1Y/ymeZSftA4wWyuQOWv2MV8niGW64ShoH2a51jFUdc6y2OgaKmZxaBlEYqEfSqBbFNEB59nrsptNFptYo6GPqakdbhs2ord8NfLzl6K5VBVfe2/OBcdyOugmB/yus9Mjjn3+CVhZnkdR9QDyKyOQXHMCOYtLrHR/iK73cyRNziJjcBp1kxgMjU/iqe2Nl84ONi/fxiY1T1xUtmAn74idgjX2yia4aBoTYOVIiL06p9wUOb9NgThvGR4HKZJ0QJH0Q4q8jVAUlUUBBJ/vk+DZHgkS/BcQ7ztfvD7fK5hgpHkZKMnTgMXi+68CJUkXFMZIWWqTDosu6f9HwCiOqv8ZGL8qj3+4folC/AqKX69/EnIWB78Gcn8J7P6jsiioh/+nCuNX0hX+UoFkBelToF6xS/oPI2mhS/rrDuNu3XnsWjtPBMZtq+eyRXM27pqz2awxSxxJO6pMx/ELMLqsmMNGjXm4aMxBgEQBGh3VZv4+nv6qOgp1gGL9n8IUMWfRTEYY+U7AWGqCuCOoLzEOI8nJGMtMY53UFIykpmAgOwN9qcnoS4zGSGIEVvLjsVCYgr7cTH6b8R0jvv1X/vrdf/HNyBF8N3oU/zniP/nrhD8z9qdv0bSRZY2tJMbWEqyUHjgzlkIAACAASURBVIXZ0jFYLxNUwnGYSo/GSnEilvLjsVSYgIX8ePGZ8J6V0BMtOxZTaeF+kgiOwr2J1FjxCPcCTArvWStOwVh1ugiMp2OCOX3rDGceXhabXY5cOc6ZWye5nBDLtRe3uPTkOgIoCsHcQtuLAIz7z0YQm3hLBMVbbx6JjS/CWPrmi3iyaoooa6tFAEYhwLu0uYLSpjLKmsoobyqlpKGI5NQHeG0yYJ3KbMxkxmIn7FbKjsVGcQpWQpOOmMU4VjTCiLCoNmU4YkesdpyK+6oZbFszW6wM3Cx0Ta8a7pv2WvsD29fMwmvNTPz15uK/djYBesIe4zz2GwmZjD9zyGohxx0kOG6/mGO2C0WFUdhhvOQqK+4vCsB4x0OFR74aYgajoAgKkToZ4WbiEdzSwi5j1hdgzBPq+06sF1XCr8CYHmYm7jIKwFgS5SyOqgUlseLcJvJP2JN3zJayM87iqFrYexR+ThhHF0U6URK1kdKozVRHbaHsvCv1lzfTedWb1hshfGwvpG+ok/6BQejpp2+onf6BTlFh7BcVxkYx21QAxi7h34ww8u2qHh5Jmyqx00QePyM5/PTl8dWRx19XhRALHU44mRHr7Ux8iDc5lyKoiY+i8l4opfd8qHqylZJ4B3KuWVJ4w57mRC8+CDmMT73oeLaTrpR9dOXvo6bAk5J8Z4ry7KgscqSu1J2qIk9KCnyorblET18fjW1lVLdlU9aeR1l3I7X90PcJepoaqU+7wZsoe1pC7Hi/y5ZcLzsqThyA7Fy6i0roqsimq/gmeddNqYmTpfaZAe/L9sDADYb6XtLTW0R3fzvdg5/p+4h47ervo3VokKJP0P5hkP66PDpeXKD7RjAfr+6FG0F8uuRP90l3Ppz1hIvb6IpypTTImuydNtRH7KT+WDApAdu447eRpzGBpL8+y/FHgWxN8MX9vgee113wizTjQKAO94KMebJtNek+uhQHmVN70I4qPz3iHdSI22rK9cN7SH79jNqOLorbesl530datRCt08WLwkExMDu5tI30ykayqlt4W9FJRtkAGRWfeNfwiazWAYoFZ3JdHeUl56nIM6KtWIKhcsHs8itdxT/SULiQynwtaipDyGlrIacJ8uugrG6Q5vZaWjofUN0QQlnldqqqAmhriaah+zoFLU/JbSgnv3mQwq5+iru6KHrfTlFxF1W53RS9KqXkRR5VKeXkpVRTnFlLXW4NDTnllGVUUpHZQOerLD6dP8aH7ato9VOmabcSLUHKdISp0R+uSX/Ianr3r6XjgAklgUbkhlpyLcIJN299zF1XobdRG1V7DdSdtdDeqoeJjx52Plqs91Rli68q3tsV8PFUxG+7Kju2CuHZqrhvUMTOQgYzE2n0DSVZo7cME2N5TNcpYGqkiImBIgbaMuitlkRv5RKMtJZgqrsUS/1l2KyTYIO5BFvXK7DVTh4PGxn8HBUJ3KxK4GZ5ju/S4NguNY4FqnH48AqiTq4lfL86e/0V2Oenwm4fNfbt1GKrmzKmJr9iYyuJj48mR46bceysMVefOvO6NIjk8jBSyw7yrjyC3JIDlJSH0l4XzOemAPqavWlvdaHu/Toqa9RoaZCjs/Rnet9O4cPrUQwl/Bcd976l7d43DL2YwKdXk+lLGEPnzRH0XZsAV2dDzFx6Dk2hNWoaXU/m0pY4h+5jcvQF/0BvzDJ6n2jQ9lCVoTt+lD3eTuEjawbidek/s5CmmPnU3pCl7IYcPQ/lIW8xA4WTGCybCJWzoXsudP1MT+1PlL/9mcxkJR4nWXD5tSfn0g4R9fYsJzPPczr1jJjPGPvyEPFJ4YSEGbDRYQGBfivw9VAiYNda9gWbExRsis26uRiunIf+iqVoqcigqiCFiookSkoLWKGyEG3lxRgoS2KsqoHZajP0tZ1Zqe2L4upgpDQPsXj5YX5dHs7PGiH8pBXMj9pHmat1ih9WC9eDzNc5wII1IUisCUVR7wjKa46hvuYkKnoXWGB4AxnDSyzXjsDJ8jhXDz0hLjiO0/6RBG8JRl/DnPXWW9nu7MF6PQu0JNUxkNPmsGc41w7f5kpEAmdCEwjdeY/9AQnYWF1AUe0wcsuPILniKFJaJ5HSOYWk1gkU1pxAWTMCVfUDqGmEIrVyF/KrAlFbFYqK8l5WKu1GT9kHU1VXnLQ24LXOFl9jEyLdV3MncC0PgrS4vVOeh3ukSA5XJDNCicwIRXGX8VWwJC/2SZIYIEGC30Lue8/ngc+v4n3ibgle7JPidZAMSftleRUoRVqwNEknZKh5fQjaW+kRchj/h5H0wO8Zi/8MiX98/d+riV8h8Y/XvyuMX3YUBVgUw7oFiPynUfVXcBTH1X+ATPG5MLYWP//HJcqvcDj85f4+Ixf2Gf8JGHubEKoBBWD0X/sje/R+ZOfaeXhrzWHrqjniSNpNczbCcV0xCwEYN6hMH95lXDEHQWX8qi5uUJ3xD7AoGl6Uhb1FARQnYiOC4zRxJG0mPQyN6yQnYCAxHkPJSeIeo5HUZAylp6InNxMDmSnoLxmJ8eJvWC87GieVKVgqTmfVsmnMm/YtI779N74d9R1/HvEtfx37Lf814X8xX2UOmrZyrLGXwsBiEasVBJVwNOZLx4hgJaiElvKC0UXYkRwv3gv7isM7iuPFq6giyowXlTthNC18TjiC4iioi8IzARjXqXyPg6Ui0RdCRIXxKzAeuHCIK48vcuXJZc4/jB0eScfHiZWAQji3sLN48NIJUWUUxtRCReC5+DgRKG+/fiQqjCWtNeQ1CMBYTVnL8A6jAI3F9YUU1Rfw+s0dXG1WYKI2W4ReO4Xx2MoLTS9TsRCUXZUprFedyHqlseLeotABLmQyCs0vjioTxD1GD+1ZuK+ajrPaBFzUx7N1zUy2rZkl9k0L0OivP5cdOrPZqfsD+wznEWz0EyHGvxBu8StH7BZzwmEJgsIomF7OOi0jdpMslzfJcs1NXlQYH/lo8HjHSl7s1iE1ZN3w/mKY8e/3OUesyT1m+wUA7UQoFMBPUAu/AqMAgwIoCs+rz7tTe3ELRScFA4wpuUdtKD4lKI8byT++nvzjGyiN2kjFWcFkMTySrop1p+n6VrquedPyz8DY20//h3b6BwUwFKqdmhnobaS3t1lUF7vFbNQ26KzixiFvdpkps9tUgZ2CW9pICT89RTG4O9h0NUc3GHHB046H+7dRePkw1bcOUnV7DxV3t1H1yJWS+7bk37Sm4r4z3W92Mpiym/YnHnQ830lHSqAIjJVZmynL2UB57noaijfRXOJNWZYvZQX7aW9OpKdjiOaWKmqbs6hsy6ais4r63kEGh6C3Np+i+0EUXTSlOEiN3AA9cg/50p/5jta6ZrKqinhT+pyCitt0FJwl/4wDpZfsKLptx6fyA9B5gc+99/gwmM7gh1oGPvfRPdhH50Av7/t6qf4A/UMDDFZl05F4nt4bIXwSYPHaHj5f28nnK958vuwBl7fy4bw7nee2k7nPkQfuNsTamXLOzpRIB2PO7LAl6fYBbiSGs/ueN943NrPjugv+5ywJPqLP1UgzHh/QJyfChLooG+qPWJDvvpobVupc9nIi8Xoc2UVlFDS0kVPfxtuqFjIr2kkr6yKlsI+04l7SSttE13RyaT1JJU0kl3WRXjXE2/ohcpqGyGsZpKC5W/zFq7ImksoSa2oKlGkolKeqZDF5+cvJzQugrKKQt82DvGuBnObPFDQPUd7WS2V7k7gmIu4Tvy+jsrWeso4CSjoqKGzpJ78JCtuHKGrroqi+jeKibqpyO6nMqKAmrYC6tHLykgVgrKfybSWVybmUvSkkL7GAkhtPaDoeTpe3AU27VGnep0x7kCI9+xX4GKIMQep83LeS/v0G1OwzovKwPZF7zDF2XYWWowbqG1ai4qKF5lY9jPxMMN+hi+32FThvV2GbjzI+nnL4bVdkxzYVvDYrsdVZkY32ClibS2NqIo3hOinWGkhiYaqIhbEAi/KYGSljqq+E7sqlCAqjsc4yjHWWYGkgiZ2pFBsspXCzU2CLtRweQs+0rSy7N8gR7qHCuaA1nAtexckgVSKPrSDyuCZHDy4ndK8SobtVCPRXxnebHK5CVaAQ8r1Ti4OHDDh+0pgTMebE3HHiybtgUkuOkFESRm7pLvILN/C+wYG+Vj0+d8jzoUOW/nZJ+jqX0Nu1kN6OX+htnUNf8wz6GqbQVTqOocxpDKRP4XP2DMiZxaeM7+lJGEdH3Gg+XZ0Bl3+GqDn0XfiJz8mSkKdK/0UjOg8soOOUFF03l9N9R42uOD9Knu6h5Ol2hh650XxDm5IzS6mIkaHw9CK6n8szkD2LnvzvGKgYwcf6aXzumcfnjp/orfmR6nc/8jZJkqev9DmfYEfUM19OJoVx4lU451PCuPRyDxcfenPijBVeWyU5uHcVty9s5F6cJ1eveLH/gBUW5ksx0PiRNaoLWKkkibqcDMsVZFGXW8wqeSGXcRG2KyXZYalD8HpjdtrYstHMjbU6O1Bcc4jFa88yR+cC03TOMk0/iikGxxizLorRxueYqH+KOTrHkdA+guzKQyhrHEJjTSQq2qdQXhuNnP4lFujdQFrnPGv0TrFjUxyvLubx6MgjboddIzb4EuFeR9nlFkrQlt34r9+Gu6EjnsabOel7grjw28SE3OP4vgeE70lg944HmNnEoqwTjZxWFBIakSxbHYWUVhSSGsdQ+N/kvWdUlumarVu7u8fevbp7r+5atcoyxzJUWcFScs4555wFIwbMKChGjJgBBRUEQcGE2VLMqOScBAHJOUf1OuN50VXVa609us8Y58cZ5/x4xvN97wfyTy7mfc85jU6iZ3wCQ8Oj6OrtR0k/BDX93Wjr78VQfx9mOjtwMAzEy3wZS2ycCXAy5eBaR1IOuHIr1IIrWzW5EaLMs4OavDosInPUP42k1Unbr8zTPYo82inPw+2y3Av+hbtB87gXNI87m38idYecBIwCGp/tVuR1qCKPjspS/ewwdLb/BRh7ehvo7W6nv7dF2mH8jbf+2tDyGyCOjqtHBbzR179TGf9iYv7tmWR6+f1eogSMn93RIqT7c3Wg5IYeNb6IrxlVIf/aNS2g8bO55b+6/7bpRQJGmwVstf6eHRIwzpaAcb3pHNYYzWS10Yy/7DAu1Z0mKYzL9L5lmcEsFutMZ5HOqOFFmF4+H2l/UVPE6ozuNo6OpEWA9++BcRxOiqMjaQGKYo9RKIyOypOxVZ+BrdIE7GS+xHn+v+Gr9CVL1MdK5hlnjRnoy05h9sR/ZczYf+ffvv43/vDV/+Rfx/4jWvbyWC3VwtJPEXOnHzDVHo+d4te4KAil8M8IYBRK4W/wNx4X8bk0bh6FQgGM4r2ARGF0+fy14rlQG8XtoTYee83JEjDGXDgo7TAKYIy8cZ5TV6O5+vgScaLl5a5od7komV6EwSX2bpKkNh5NPC1BolAZheIoDDHXX97nZtoDCRjLWmskhbFChHULhbGlctQh/QkYnz27ykpvfZx1pkvA6K32NQs1x+GtPRl3YS7SnsQSvYks1xMj50nSWaIlYHEcS7QEIE4YVReNJ7NEewzL9L5hjfl0VpuKXcdJrDefzhbrWWyRgHEWu+y/I9RhLgecf+SQ208cEWaXRTJE+soQvViO2OWKxPsrS00vSatUubFBBwGMD7aaSi0vAhjFOFoojS9CbckMc2EUGL0l8Cs8OQqMwiH9eSQtXotRdFXMKmk03ZC4gXdxARJgirG2UClLIhdReXaF9HWFJ/0kw8u7uHXUxK6jMmIldcnrabu2YVRhvHrgPyuMvwdGUanZ38pgbyO9vS1093XwF2DsrObq0S3sdNNmj4sGu5w12emkzTYxlrbT4oCHGccX2RC33pPUsA1UXj5G3Y0wqq6F8Ob6Ospv+VN43Y+Cq4upfbCR4ez9EjB2PVpH99NtdL7cRWf+TqozV1GZtYR3ectoKd7Au6zN5DzeQlVJFAPdOfS1ddPeXEl9Yw41Ahpby2jubmOou4mWnCsUxi+kJk6fkpPG5B71pe1eMh/eNFFWVMGDrHvcSD/Hy8IY6M2g+GoULw4vJC3MgJobi+jO285IUwS97efpH7jH4Mdchj7W0TfUQWdfH53D7/nY18Zg0VO67p5mQMD31X2MXN3D8JXtDF/dwvtrm/h4aQMfrmyjNmYL55ZasdlQmS3G2uy2M2OPsynbPfQ4t8uL2HNrCEsIYF/iSnZfXEpIjDs7Imw4EWHN7XMu5MR5Unneg7cRrmRtcuFW4DJeJiVRUFjNqzftpFd1kPW2hdzKJnIqWsgs7yCruJOs4g4yS1t4XVZPWkkNL0rryBAB3rX95NUPUNQ0TJ7IR2z9QF5rO5VtBVS8u8abimOUlQeSU7qYrPJQ8ipfklcBOc0fyW3rJa+jjfyOFgrau8mXABLpzmuHnA4xEu+iWDTiCDWyBUrbP1La2k3Ju3belPdTVdTJ25w31GQVUJ9VQUlOI5XFHbwrqKf6dRHVr0t5m/6Odw+zaI4/T2eoP11bjejbocvALk2Gd6nAblXYqUH/Ln06whwoO+LBw1AnVi7RkWDRfKUFusvN0FltifEGG+y22OK80QTfDboEBGqzaaMGWzeMRt0ErRPAqMOaZTos8VHH2V4OJ0dFHJ2UsbFXxN1JHTfhkrZWwcNBG3d7HezMxFhaBsfPwOigiI+rMos8VFjpo0GAhxrr3JXZ4qVCiK8yR9bpcmqbIad26HF8pwanwvWIOKFLdKQJp44bcXS/HodCddkXasD+/WaEHjBn3xFbDh4xITbRk+Tbq7n8IIjUzKO8LjxJYfkBMjO8yXqhQFedMkPdsxgc+JKhvq8Y6vgz79vG8aFlMkMNU+hvmEZ/6yz6OubQ3fQtVM/mY+W3fKycAZUzoWI2H7Om05D4b7Se+ZKhM1MgejYj0XPhtgJkWMCNNXQd1aNprxwdR+ToPLGA1pP+1FwL4u3lTbRd3ETNw8VUJZtRG61BXbQ8va816SqczEDZvzFS++8Md02TTC8f2n6g5+0s6rJnUvpalox0Cy7dsSHiqisnbywh/JY/5+4uJvGuL2cTXVi/7mf2btMi9oQbF6OWEBOxhCtJwWwMNMPS/EfMNRegpyKDrqoKBurqGCjJY6b4E/aqc3HX/ImVlmqErfQgbvsiwlYvJMBzGY6OW9F0OMmPLomMd77MH52S+N+uF/mjaxz/4BnHF57n+dI5hu9sz6JuFoWxfgTmOiexMY9Bz/wcGnYXUHZMQsYyCTXzWOwcYog5VkDBrVZenc8hZf91kndf4sqBK0RtPUvk5iNEbDrIsTX7OLHmENFB0USHJHBy22W2r01g+5Zb+HifwcT5HOpOiWg6X0LVPhFF6zgULc6hZBqFqkkkOqYR6JuexNAoDFPtIEw0grHS2YmtgEXdYFwN1uBt5sMiaytWuxlwaLMd8cFGJGxU4WqwCi+OGJB5Qp/0w2pSZE7OcU1yTujwOkyD5/uUebpbQKMcD0IW8Ou2+RI43g78UXr2Yq8Kz/cq8zxUSWqHeRg2n7ePD/GhrZWeztEdxlFgFEHezf8JGP8zCI7C4eepr/hMiBR/u8P495/9LTD+vZBuAY1/Bxg/K42/v/9vA+Ngj9Ql/aFvNFZHuKSFwihG0tusZkuml0DLuYixdIDxtxIwLhMjWO0p0g6jAMal+jNZ9H8ARqEuCsOL5JL+pDKK0bToihah2KMu6QkIl7SjwjjEDqMYSUvQqDwJB41p2CtNwHbBn3Cc/+/4Ko/BT3W81EPtojIJe7Xp6P0ylhlT/sjYif+bcZP+wJfjv8DCTRnXVbrYLVbE2OZbDNW/xl5F7EuOwVH+K8n1LG5XJQF9YjQtgFAAooDIUZAUTmgBiqOq4mdI/Eb6HmGAkVRK1XE4aE2WXNICGMUOY/SdBE7dPE/8r4lcuBtL/N144u9fJCrlvLSrKGBRKIyiVzr8k1NauKWFEebqizukvLrPndePyKsto6ylhoK6ct60VlPeXElZY7kEjGIkLXYYHz9KYpmrBo6ak3EXtYaqX+GlPhYPjYk4q03AU0T+6E5kpf4kKU7HX38yS7TGjQKj9liW6YxHmF2ES3q5/jgCTCcTYDaNVSZTWWE4iTWmUxHj6SDrWWy3/Y5d9nMJdZzLQbd5HPb4haPe84jwkyHST4aoxbLELFUgbvloaPfvgfFRiLkUqSOAUUCeqAcUId5CIRT7i+JkH3GjKNxXUgmFkiiAUaiM4rUAxprzq6XYneakTVTHrpJAU0CnGG0XRwpIXIEwxQiFUaiL786v4+2ZACojVtFwZROdNwLpvbKFzuthfPj9SPp3wDgkYhD6Wxn6pDAKYOwWqxx9bZLCmHIimFB3XfY7qbPfVZs9ztqE2GuwzV6T/V4mHPY15/x6N54c20B50iHe3Qrj7c3dlN0MpuDGevJS1pF/YxPNaQeg5BRDmXvoeb6OnudBdL7YTmf2duoy1lGbuZp36QFUp20g+9YaUoWxpyKFof4SKVS8o6WUpqZCahsLqW4oobm1kvbqZ5Td2kpFjBk9CarknPCk/MJ+RtKf0Jj6lKonqeTcjyPz0SkqCxNhMJfO2tdkJq0k9aA8SVvlubzfnJInIXQ3nKWnK5ae/osMDj5ieKCA94O18L4dWovoepFI+9UD9CXt4v31Awxd38dAyh76b+xg4NY2+lJCaUs5RF7cHoLdjHBS+RkPDQVWmemy3d2cEC89tvqqs9lfg00b9dl9yImwc77sPefJ1nBrth8x5solL54melJwwYPymIVkHt7Aw9PHyXxZQGpeK6lvRkir7Ce7op28N03klDeRUd5OZmEzmflNZBQ0kJ5fR1peFa+L3pFT2Uz+u04KG3olYMxugRdtkN7ZSGF7PyX18KbuAzUdNZS1FZDf0EBO/UcyaiGvAfKaB8hpaySrs5rMjkYy2oZJb4f0LnjdN8iroQZyu/soaoXiltFT2v6B8rYe3jT28Lb6PdVv+qgorOBtXi7v8sooKWmlrLybqrIWGoqqaCiooqaojdr0t9Tfuk9zxB6GttjxPtCIkSAdhoLVGA5RpW+3DvUHzCg+5UXxr3sICTbDcZkuFivMsVhjg8l6O4w32mK83gKzAAOcAnTw36TPhk3abFmvxrZ16gSt0SRwtTbrV+iyeqk+vp6aONgp4OyshqOTGrb2yrjaq+JsrYyTpTLu9lq42WrhbKWGrakc9uayOFrJ4OGkhKeLEt5uiiz30WSVpzqrnJXY4K7M1oWq7Fyqyp7VquwPVOdgiDoH9ipx+KAap8ONiT1jQ8QJE/bu1SIm3oM7jwO59XQL564t41ySJ3efbSQt/xBPco6T+voYaRlhFORs4/ktPUofz4SamdA1hoGBPzDQ90d627+it2kig3Uzef/uRz5U/AzlP0PpPD4Wf8egFNI9lZG66XysmwW1c/lYMJv6S3+kPvKPdB79hqEjU/h4YBYDe7+l56g8QwlrqD/gQPd2DUY2f8/H4B/oP+BKe7gPzZErqY7YQFPWVj5mBvDhsi0fEvT4mKUH9fOgTVQLTmSwazbDHTK8b/qFvjdz6CiYQ0+5Gk0V1mRm2HD1jikXrpuRkGLB5RRjrl03ITHOiOU+Y9m2ToG1i+Qx056Ao/lcPF3kcbD/GQvjnzHTVMNIUxNVOXm0FOQwU5HBTvF7vLV+YaG+PCscjAla7k1MxDYO7wsmeOteXJYeQMHtBDMXXuJPfin808IU/sHrGv/sk8IXC5P4wjueP7me5yfrs+gZn8HB8AyuBmdwNo/HwiEJbZdkZG3ikTM9j65NPFZ2Maxbfp27sVXcicji2r47xG0+T8yGKK7tTuD24YvcOpzIveNXuHX4Ghd2JBIZlMjhLVdY7x/Pxk13sLSPQN32NArOF9DwuIyO13U0XC5LSqayZQwq5tGoW5xGwyICXZPD2OoGY6UVhI3mNuw1Q3DR2oqT+mq89Jaw0nYRm718WONkSZifPFeC1UgPtyI/ypLXRzR4HaZM+mFlaSSdH2lItgSRmrzYpyztKabukJF2Fn/d9stfdhnTxN7iAdVR08t+FZ4cl5cUxo9trfT19EkjaQGMImXjs8I4CoFCTRz1kPT2tNHX2/6X9599JaNA+fcB8a9B8u8D41+Nmz87qAc/uaU/K4x/7/4tPue/Uhi7GBzson+wh4HBbj6KHMZPsToCGLdbz2abpQDGWRIsih1GYXr57JJerjeDZbrTWaIzXVIXBTT6aU8dzVsUmYufzmjuouiQFp3SIlJH1AJOkoDRQ+2TS1plgqQwSsAolEUBjUqTcFSehIv6VJxUJmIvOwZHGbGfNxlfjeks1BQ1eCJ+RzSxjMdAcRrfTf1Xvp3wD8z/8Y/Y2P2Mx2JlHL1+wcRsMiaqX+Gg8BWOMl/iIPsVdgu+HFUtFcfgriKifcZKx0XxG5wVBDgKVVHsMornoxAp3n8GSgGLAiYXak/BWTjCfXSITThI1LUzUqPL6VtxnL93geirkSTcT+DcrXjCr5zlwoOrRKXES2NnYYCJvZdE3P3LnL4eR9z9ZK6+uCsB472MxxTUv6GspZqC+nKEwljZWkV50xveNL+RHNKFNQWkpiayxFkFe40JuGuMwVXpP0ad3mrjcFAWIDxB6s1e8Wl3UQCj2GUUCqOv+p+lsfQKg4mS6WWF4QQpVmelyRRWSsA4WTLEbLAQMTuz2Goz5xM0fs9+l58I85jHUe9fOOm7gFOLZCWFUYyk4/2VJIVR7DDe2qQnjaNTQ8wlRVEoi2l77aSKQElhFLE6Rz3IOeIu5TMKYBT7isLoIoBRwKI44plQGN+eW0nTpU1Uxayk4KS3FK0jAFR8n4BFMZYu+RSp8/bsat6cXkntmXXUX95A183NDN3YTuf1Q38XGAeHRP5pN8MDbQz1NUkuaQGMXb2do6aXrhpuhm/jkI8RJz30OeKmR5inIaGuemyz1yDU05D9PkbEBbrzPDyQjLPbKLm+j7xrto52zgAAIABJREFUOym4vYfc23vIurWPiscR9BZehMpE+rP20pW2lo4n62l7spmO9GCaMgKpf72JytT1lNwJ5PXlYGpyLzPQXcjAUDkdXem0tOXT3PqWhpY63jXV0NxawrvCC7y9409Tgh795xbQmBBIx4NoutKTaM28wrvH8TSmXqAxNZ7O7OsMtjynq/81Lx5s4/JJY5JP6XPuuAZnTppy5cIyMp4ep6HsCh3VFxhoiqKvMZrmd6l0FF+h9vY+mi4FMXB5ByPXDjB47RB91w/Sl3KA/pt7abx7mqrUBPIfJLJ/2ypsjdSw0pTDVU+BVXaabPXTY9cqfXYEaLPJXxn/xbKsWKNK0H4LdobbE3LUlEvJvjy8uJDseG9K4pZSkXKcitdPyStr4UHpCHdK4Xn5MFmlHeSVNpNZ1sKLsi5eFbWTnt9Kem4rGTktZOU3SZ/nVzaTVdlI9rtO8ppHyGqG102Q0VlPdtsI2XWQVQPZDZDb9pH0JnjVOJqlmN3ST3ZbO5kdDaR31PK6o1kK5E5v/0BG50cye4bI7Osir3tA6tguaofSDijv7qOis503TZ28qXpPZcUg5eW1vC0vpa78LWU1PZTVDVPfPExfez9tNa1UlHVSnPWOgrtPKT5znMat3jRstKRxiylNIYY07zHm3SEbKmOWUZ4aRvLdg5isMcbI3wgLfxPMV5tjstZKgkXjtcaYrdTGc4M+m0LM2Bakz45N2uzZqMf2dXpsXqXL2mX6+PsZ4OGiiauLJs4umljbKmHnoIqzML5YKGBvpoCDhTKuNprYmSthabQAO0s5HG3kcHdSwtlBFieHBSzyVGW5hxrLHRUJcFFivbsS67zk2bpKnR2btNi+WZ3dISrs3aXJoX36nI60IyHRh0vXlnHn2RYeZO3mZsYOLr/aSsqzLaRm7eF5YRhP8sN4lhPGy1c7qCnYRmuWN62PFsCraVA+HepmMVI/l57qH2mr+IXWUhk68mUYyPiFwYffwn0RmTOD9pIx9L6dyOC76byvmwN1P/M+Zw5tV8bTc3YyA0enMbBrKkNB0+lfP4vWTYq0J22h4sxm2nYawfrZsPZ7OnZq0hWiw9BRH1rPbqTisge1l8zoPqvNULgig5fmMZgzi5Hab3nfOIf3dQsYaFKm7+08uvJn0Jo+icaXM6nJkKPopSovHirz7Fc1nv+qxtObCty7KEfs8V/Yuno2Pg4zcTD9AXszeezMlHC2UcXGdD72poqYa4oRtDx66vIYqs/HWmseXvoLcNNdgK2+KvaO9nitCcR66x6cdofjfSAZvbWxzF54hi+9YvknUfXnk8Q/eF7mDx5X+N9uiYx1i+N7lzhUbc9hbhGNo8lp7PXDsTOLxtQmBm378yhYnUHZ6hx6jgnoWUdjahHOMt8EQjekcHT9RY6tjOT8xtO8irjDo2NXeHjsCunnUnkS+StJe68Ts+c2x3bcY+vmuyxfcwf35Tcw8U5Ex/MC2m7x0s9Wt4lF0+Y8KmZRKBtHoGoajpr5CVTNDqOivwdV3T1oaO3CQGsHVtohuOpuxlcvgLVmq9hm588uh8XEBujx/Kg52aeteXlUm1eHVUk7+LkGUI3ccD1ywo1GoTFM7ZP5ZQGpO4XJZQFPPhlipNxGYZQ5qkVOmDqpR2SoehImNb10dwpj5OccRpGy0cbAp1gdsX8owLC3p52e7lYENIrXo/foawGUfw2G/6f3fwOMvx9P//713yqM/VJOo8hq/P357wKj6KEWvyD7h3oZHOrh40ALo7E6MgRbCsPLKDBuNp/Nuk+ml78BRpGxqD0NX80pksL4WUX8DIvSLWUujppdRg0vIlpnVGEcBUZRZzcBB4VvsJcb3WEUe4zC8CLtMyqPx0l5PHZyY7GVGYeL0jS8NWbjrf4tXupTcVUSit+fsVYS4d4T0J//DRbqk7AynIqP1wLc3H7E3HA81ip/wln2S1wWiCDuP2ErgHHBlzjK/VlSHZ0UxDj6G8TtIPcVTvKfR9ajY2kBimL8LBRJoThK6qLaeAkYXfSm4++rR2zCIaKuRnPqZhynbpyXXNLnb53l/G3x+hwnkqOlnEURoXPuzkUSHl6VHNGnrsV+gsjrXH85any5m/5IAsbS5ippJP22o5aK1ipJYRTQWCIc0jUFPEpNZJGDogSMXlpjcVX5D1xVv8JVYwLOapPwFvFHOpNZoTNRitX5DIzLdCewSPObT3uME0aB0WCCpDD6G01G9IOvMJoi5TRuMBfmF+GYFu0v37HT7ntCnX7koNtorM5Jsb+4WI4zS+SlHcbPCqPYYfwMjA+2mkiQKJTF57ttpPG0CPEWiqNQGcVoWgR6CzgU0TjiFrE6Yhwt3pd9GkkLaGxOCqTy3AryT3jzZKelpFgKs4xQGEdVRnGvQriky0+toOl8II1XAz8BYwjdNw7/fWAc7vkLMA6Lmqf+Vj7H6kgu6a5qboWHcGShCdHexpz0MCDMTZ9QZx222quz19uYfQsNiVprz92DK7gX5s+9UwFcPLiQ0ztcOLbVmcuRm6nPSoH651CTQm/2fjpfrqHjcQDtjzfQ8XILTS+3UJ26ifyra8hJDqI9O5mPbfn0dr6h4t0LWvpTqWvLor6tnprmDqqamqhvzqelMp6WZytovqBGT+Qc6s+ZMJK5n4G3l6kqvU1B+iXKnp+m9N5+Su/vZ6jlOa1dJWTkXST+4gqiYjw4GW1L5Fkros9ZcuuaDzmPN1KSuoW3D7dR+mA7aU8PUP7iIG9vbKbh0jpGUnby/toBhq4dZfD6cYZSjjNy8wi1z65JMTglBWmE7NqIrp4yBpoyWOvMx8tMlqX2Mqz3VSJktQYha9TZuEKJ5ctkWR2oSdBBC3adsCE8woEzoYZc321EZrgneZd3U1P0iqzyJh5VwK9v4HnJCFlFnWQXt/CqpI3U0j6eFXfzLLedp+mtvMzoILegm+LyLgorW8msbCS9rpvM1o9kt74nr7mb3LYustv6yJAq/OBVK7zs6ORlZyMv27p5Vi+eDfG69T3prZAuVMk2yGgbIat9kJyOQfLah8hvHSavs5f8rgGKuqC0Z4TKgTYqext509JBZT3U1EN1fRe1dbU0vhN/BI5Q2QVNvdDf94HezkHeNX2k6t0Qb/OqqHlwh86rR+m4GELnxUBa4vypjVpIScRC3t7YQ2lGIhsPr0VvkxeGq6yxWG6IyXJD9PwNMFhtiEmAPuYrNFiyxZitOy0I2azLro3a7F6vx7YAXdYt1WKplzqezuo4O6jj4qyDnb06FlZKmFsq4GyjjIO5PLbGsljoz8fZSl0CRisTGRysFbC3ksHVQQFnJzkcHWXw9VRjqbsaSxwUWeGkxGpXRVZ7KRC4UoPAdZoEblBnZ5A227dosz1Ym9A9xkTHeHPzYRD30vdwL28/d4oOcrs0jPvZYTzOO8bzkqNSFuPLwj1kZwZR/HQ5Vbetabi4gO7E6bTenErtszlU3Z9J1bUZ1F2ZRcvV7+hImU3nram03xlL16MxdL8aQ1fpeIbezRiFxdofoEYGsufRe3kGg9GzGdo3i4HNM+jeMpOudT9TvUadNGGYy7xGS6QbbJ5F7/IZVOz4gZYtP9O924y6476UhGny7qwa3dGq9Oz7gf69E+m6N4nON9/RXjaXtqdib/EHGrJn0ZI+mba08XS+nkZn7nxqM2QpfT6fgkc/kXlrBq8uf0vapXkkn/iFAK8JLPOQx9tZHxNdNaxM9LEx0cTZUgM7AwXMVOdjpDkfI2Fw0f0JF5P5+JjJsmGxI45ujqg5eaPkv53xG2OYHnyN7wJTmLv+JuOWXOJf/OL5YmEcX3jH8c+eiXzpcpFJ5tH8aHoKFesz6FpEYmp6HAvjw5gbHcLC4jh6Zsex9kjAI+A+3pufoWIbjarlKTTMw9E1PYq7SyRR+x9xcf9NUkITKbnwhNRDl0g9nEx27BPuHb5J3PZk9gfEsXF5PN4+cRjYnkbfJR4Dt/NY+V7AadkVHBddxcHnCnYeSZg7xmFkewZDu9MY2J/CwCYcI71DmOofwEx7OzZam3DRXsVCPV/WWnixx82LA+72RC9351GYI9mn7cgMN+PlYU1ehSnzYr8srw4qSHuMmce0yY0wJk8ojcfUpazF1B0/82jnPJ6Gykjvn+2VlVTJnBOaiDF2/hGtUYXx6WEJGCXTS3+lVA040CdWmtokFfE3s8qowvhZXRSKooBIcaRUjr/rnP77iuP/48A4LJlnxAj7N4VxtA3mt/fiMwGWQ0M9DAz1MTjUCwOtlD67KuUwBlt+R4jlbClWZ7P5HNb9xfQyQ3JJr9CfziKtyZLpZRQSp+KnPbq/uFhX7C9+anb5pDL6iIgX9d+Ot5pQGCfhoTba5iJaXuxkx2ArMwZ7+XHYyo3DTn489vLjcVAYi4OCeDYWW9mxOCpOxktzFp6i11nUCQpTitLXOKtMxEFlKhYyY3BQm4SV6lh8rOfibTMXG81x2Cr+GSfZr3CS+TP2Ml9h/+l2kP0zjnJjcJD9GmHAcZQfI33mpPCN9G9/HkdLwKgu4HYsnmrjcVf5RooJ8tOajIvBTFb7m0tNL6eTI4i6GUdkShynU2KJv3eBsynnJJAMTzotjZzP3Ign7l4SialXib+fzLGLp6Ug74up1yR1UYDkndep0ii6pKmSwvoyyfQiQFG0u7xpKqektpDidwU8Sb3EYjtlHDUmsVBnPB5qX+KpIXqxx+MmmnW0J7NcdxL+OhNYpDOeZWIkrTeRpeLoTmCp3gT8DSZJR4ygVxlPwd9wKquMZ0hntfE0NljMZKP5DLZYzSTEbg477b9jt9NcDnr8LAV3n1j4C5FCYVwix9ml8sQuU+TCCiVEh/SNjbrc22LE/SATnu6y5pkEi9afgrdteLXXgdf7HMnY70SOAEQpFseHguPe5Bx2l8BRGF6EelgVu5qauDU0J2+RgDHvuIfUT/36gJM0shZjaAGKQlkUt3BJV55ZRXNCME03gui8tYWBlBB6bh3lQ2cJfSOdDAwNQl8fA8PtEiwODfbQNyQidpo//aXYSW9fJz39LXzsqeZ2+DaO+RgRvdCIUz5GHPPQ44CrDntctDnkZ86+RWYcWmHD6SAvTm/15uAGR5Y7qeJlrYyzuQo+jvo8uBJOa/EdBsuv0J11lO607XQ/2UT300C60rbR+GwH5Xd3kXftABUP46G9CrrfMdBZRVllKk3DqbxtLaSqrZkKASLNTdTUF9H4Jp7ml/40XlajNfoHGk7L03Xbm4/lp2mpuEFZXgqF6WfIex7Ky3traX13kc6ObMpq7nPuSiCH45ay/4IXexId2J1gxpFLply95Ubm3QCKk9aTHh3A0e3WhG+15MxmC5K2OfAqYjUl8TuovhxG841Iuu/GwtMrtFcUU19fR15RHtv2bMPAWBM9bVnMtOfhbDSfhdYy+LvIs36JKpsD1Alcpcqa5QqsDFBkTZAmu47asHO3EZt9f+G4nxLPD/iScTGU0sxU8sprSKsc4FnlR16X9JFf2kV2cSsvyzr5tayP1NJBHhX08jizhey8UbNJWXkPhW+6yajoIqNhkMz2D7zuGCKjs4+C5kEKmnvIauslrWOEF52Q2d5LdnuLdKe1CmB8z8s2SGuDl+3wSsT3tL0np22AvPZ+CRhzxfv2YQrahilpeU9pzxCVQ928622nvr2Xunao6oPKXqjrGqCzrZPmXmgZhI4h6BkQ0UXveds4QEVdL9XVrdQWFdOW/4jm3BSaMuN5e3c/+efWkX0hmJwnp7lw6wj2m10wW+eMyWpLTFYaYrzSCN2lOpivNsJyhR4Wfqos22jK+kAT1q7SZP1ydTavMmDzKiNWLtLB20UVJ1tFHO1UcXbSxM5WFStrJSws5LGzEmHdStiYKGCmNx8HM2UczJSwM5PH2VoRJ2s53MSuo4sCHm7y+HmpSb3Gfg5KLHFQZrmLMiu8lFi/UoON6zXYslmL7cF6bAvSIyTYgG2b9dm3y4oL51dw895W7r4K5V5RGNdLDnA/8yCpmYd4nHeQxwV7eV6wi4zcYPJerqL0oSvFF9WoiJtH5eXveHt/DtXXZ9KYOJXuhGkMJU5j6OJEeq+NpeveGDpfjKUzdwKD1TN43zCXj43zoFaWD8ULGHz8IyPXf4SEeQwenU3Hzqm0bJ1C28bZNAar8+C4J++K0qhO3kPdZnm6l3xDV9A4egLnMHLAnKajrhRsl6ctzpCBeD26D/xEf/B42iPH0nL3W1qfz6Pj4XyqUmfw7tk0qp9NoOr5WOoyptKY/R116T9S/ewHyu7NIu/KJHKu/MjjeHkid8/D234yq5cb4uFmgK2VNjYWmqz1d8fVTg9TbRmMVX9GW/l7TPXnY28mh4PxfHys1FjsbouLry/m/huYvySY/7XuCv8r8CF/WPuAP6y4zz8uusk/LL7B/1h4mX9wi+ff3eOZ4BrPLPMIZI2PoW1+EhPjMGwN9+NkuBcX4334uZxmbcBNtu56xYZd6Rh7J6NgeRpZ00gUzE6hYx2Fi1ccsZG5XDn5lLvHblN44Qm3Qo5ze2c4aZEp3D58g8igJDYuPoufdyxm9lEom51C3vIsSpaR6NhGYuWVgNuyW3j738NzyR3c/G7g5J2MrUc8Vu4xWDufw94sGk+LCDz0d+Gnu4FlOktYb+TJVit7DrlbEbHQgDvbHMkON6XojD5F0Xpkn1An+4TaaDd0mDIZx7TIOK5DToQRRVEm5EfokH5YhUe75vN413wpvFuqAzwkT9ZxZfIixJqPCgVH1XkRIUbSB/nQ1kRfTzfdA5+A8VOixm+w+HuDy2+G5NEx9O9Dvf8+IP610viF+AX13zn/XYXxc0zPfxpjf3JbiwYZyUQjonrEzx3qZWCon8GhPhhoo+TpVdZaiR3GuQSbzWSL6UwCzeZIlYAr9UWH9AxWfAruXqw1msW4SLildUWbiwjuFt3R01iiJ0bTE6UqQF8ptFt0R4tdxmn4qE/FS3Wy1CPtIQK7lSdIlYACGG0WjMFObhzWMmOxXjAWW7nxEjgKgLQV6qO8UNAm4qE+BQ+1SbipiErBb3BV+AbhsnZQHIe9gjhjpeOmPhVPrek4CiCV/wYb8TNk/ozdgq9xlPsGBwGXYtQtNxYH2W/wENmP8uOwlxGjXVFZKCBy1NziojwGT41J0t6lAGCRKemjNp5FmpNwNf2BLcGexCUf4dTF45y9EUfUzQSi7yQRfTuBmFvnibocyamkCG6+use5WxekE3fvEhdTrxKeFMXZm/FceXaTlLQ7xN5O4O7rhxTWlVLS+IbCumLJ7FJaXyI5OkVgd2ltAcXVeTx9mMRKJ21c1QW0j5fyFr01v8JLqkAcj4+W6I+eiL/uePz0J7LYcDKL9CfipzuBxboTWG40leWGU/A3mMIKo6msNhV/FAg3/EwCjGdJe6sbLWZJwLjZagbBovnFfha7nedw0PMnjvrM55jPPMLFDqMAxmXynPdX4lKAGkkBalzfoMNtEasTbMqjHVbSebzDmue77Xi6w5rXe51I3+dExj5ncg+5k3fYA1EVmH/Uk9zDbhSc8JGyGSvOrqDq/FpqEzbQkBTE29hV5B134+E2EymPsfTUMimkuyJ6FZVnVkvQWBG9gurYAJovhdBwM5j228EM3NxB962jvO8spk9yRg9Aby+Dw22MCDf0QA8dI+10Drcw3NvG+55OBno76BhsZrivirsntnLcS5+TPtqc8jOQ/mM67qnHEW9DDi+yYPdiKzb6mLNusS1rltnj72WOtaEKRjpqGOpqYW6mQ8TxIO5d3kfRo+N0Zp6h/1U0vS8P0ZG2i57so7x9fJjCX6NpLUnnY3sr9PXDYDuDXWX09GTS1PeUisa3VLa1U9HeRlVHIxVVb8hLO0V12nJan5hQd1GJ5pNKtETpMnB/OZTG0lP2gPry25SWRJGRvYXCwhD6O25QV3uN5Ls7OHRhKUEXvViZ7MTiKzasum7HjiR7rl1bTN6VNTzY58a+pea4aXyP0bzJ2Kj/gJ+dOiGrbQjfuZCrJwIpu3uB4fx03lU1UF7TQkZuETt270ZPRw1d9QUYa87DRncenhaKLLFTZbGrIiuWqkjh0UGr1VjjL8uqNfJs2KbFzp1mLLf9gX3OaqSs8yDzbChZ12PJfvGI7IJickvfUVBQRX5mGXnZb8jKq+ZJdjXPCrtIK+qU9hffVrVSVtpIcXE7ecW9ZJT2k1s3RF5rPy+6hnnUC8WNI1TW91PQ3MvLzkHSuqGgAUrrkKJ00gRAtr7nVfsIzzuHedY5xIuOITJbB8ltHSS/fYjcrhEyxFi6HQoboKz6AwXChd3VR31rNwOtA/T0QTXw9iM0SW5z6B+B3hHoGISG3o9UtQ+SX9NC1tt6Cutbyauup7goj/ziFxQW3iX919O8SthP2p1IEu+fZM359ais0MBxlR4Wa4wwDrTEcrM1ZquMcd9kh91iPSxcFFmy0oQly/Tx89XA000JPy8dlvoZ4u2uhYujCg62CjjaKeHooIKdrRLWVvLYWCtgbCKHuQjrNlPB2kQJGyN57I0VcDSVx8VSAXdbJdztFPFwlsfHQwCjCn6uavg6qeHnqMpSdw2WeCqyerkKG9ers22bDsFbtQkO1mV7sDHBa/RY66XILn99zh32IunSam692sGV/B08TN/Fk9ehPMrcx8OcAzzMDeVx3g7SC4OpeLOFwnRvXt40JO+mLG/vzqT+9kzark+l79pkRq5NYvjqOPpvjKXvwSTI+QkqZRhumMNg44+MNMlBnSpdL3+m/tJUuKcIDzTpj5lDc+RkWvbNpHP7dNp3zKHogBnlT65Q9fyOlAXatWQMLPsX2PAdg6FG1O4wImOzHF0X7BlKtKTtwDy6g6fSu3UCnYen0pn0My2/ytB8Zwa1D6ZR+mQy+a+nUJQzg+q8udRn/ETto7m8uTaLkkszeZ2kzI1YQ7ZtlMXVfQGLVpji5KnB4qX6rPQ3JGSrF/b22tIfYDrKP6Kp9D1m+jLYmynhaqaGm7Emdoa6ODo6YemxEK2FK/i35TH8U8ANvlh1ly+W3eeLxQ/5YnEq/8PrFv/smsQ4z0tM9Yxnrn0EihaH0THej51+KIsN97HKcB8BJgcIXZ5M1OFcArc8wNzlnNT6ImMkgPEsCmZn0bKJwX3RVcKP5XBi+00uHbjJ01P3Sdm8neT1W7i3P4p7J29zcGMCAUsTcPaIR9c2BhXrWOSsYpAVMTqmEaiaR6HvkIDtwlu4LXuA14qHeC6/i/uS67guSsbZ+yLOjvEsdz3HCou9rDPcwAZtX0JMvNhhZs0hBwMuLDMk44AThREqlJ+V5805VQpPq5ETrkHGcU1eHFLj1REtsiIMyI8ypTzWipIoY3JP6Ei7jCLE+9leean9JfOYEjknFckNlycvXJ7Co8qkRcpQ82wfH9ob6O3ppHuwgr6BptHR8kA7fSK791OWooDD0Xgd8fvlvweGfw2Kn9//vwoYi59cZY3lfAkYt5h+S6DxDDaZzZYURtH2ssZkprTDuERbjDmnSZE6Im9xie63LNETId0CHqewSHcKvtrC6DIZP62pLNScInVH+6hPwUt1Eh7KE6UjdUgrTsBZcdTwYiczFhvZb7CVHYet7HjpFkqjeGa14Gvs5MfiqTENT82puKtOxEWK5PkGN6WxUlOMi+oknMROo6JQKAUgfi2BpqPSBKxlv5aAUUCnAEIBiOIIWBSQKI67BIxjsV/wNc4KwuzyeX9RjKDFSFqYYCbgJeVIjpOgUQRke1j+Quj+FcReOsKZy5GcSTlP9K1Eom5fJPpWArG344i+coqoy6e4k/GAmNsJnL56jojkMxI4Xnx4havPbnL9xR0uPbpG9PXz3EtPpbCujJKGcgpqi3nTXIkARhGnI/IXBTAWVefyNDWJDT4mOKlNHgVGtf/AW/NPEjB6aE+QAslFhI4AxiWfYHGxwSQW6U3EV3scSw0ms8xgsgSMq4ymscb0W9aZfUeAySzJFb/GeAaBVnOkHcZg21mE2M9ml9N37Pf8iTDveRzx+YWTfgs4tViO6GUKnFumQKy/EsnrNLm2QZsbgXp/AUYBjb9uMyc1xIJHIZY8+QSMGftdyDrgKgFjrqQyjnZL5x5xp+D4b8BYHbeWuoSNNCYHUXV+Nfkn3Hmw1UiqDyw/vZzq2HW8iRYKYwDVMWuoPLuSmvNraEveQeOtbbTfDqIvJYT2lLBPwCgURgGMPQwMt/63gfGklwGRC7WJ8NHhlJ8h4X7GhPkYsdfHhPXO+vhZa7LE1YRFHua42+hgaaCKnpoCuhpKWJpocSYyhNuXD5CavIfqF+eg5jG0vqC7+SHlxckUlaTQ2FFA13ADPe/bGfzYSltPHrWNd6iqSKCt4iZNbyqoq22lor6ZkroacooLyU4/R/mrABrTbKlPMaD7pDwdkYo0JJoznH+QkfrH9Le9pqPjLm9rTlKQv53OpiTam38lMz+RsJgVbIzxxO+CAw4JZrgkm+KfbMGueGtOhFtwarc5N09uwV37F4x+mYnR/O/Ql5mNvvw07PW+Z7GdIus89dm72o1TkeE8SXtNZk4Oe/bsQk9bGV0xPlOfh7nWz7iaKLDEXotlzmqs8lIhdJ0JuwN02eyvyMbVCqxbp8iOID0CHOZy0FWFOE8dnvjrcX+DLQnrXXkSvY+c5DPkJ0Ty7Mh2nh0MJv3EHjKiD1OUkED57fvkpz6lrLiC3JIacsubyClqIi+/iTdv2qmu7ia/aUBSE8sbRqioFUpjH+ldw7zqhKJ6KKuHwmZI7/hAXssw2a3C5DLMq/ZhMtqHyW0ZprBlhKLWDxS0fyCr6z0Z7e/Ja3xP8bsBMps6Sa99R35WFrXPXvC+4g09TdUMNdUz0NVH7Qeo/Qg1QPkI5PTC0+Z+HjUPcL+xl19bBnjU0ktGVho5mfcpyr1JzvMYStITefQiloPJu3AL80F5uQaWAfpYbrHA6YA7ngcKGu1tAAAgAElEQVS98drtjleQA6YeKhjazsfTTxdfP10W+mji7qKMk50KjvYqOIjpxKfbzUUbe3tRC6gsHWtrRfT052NoIIulqRL2FmrYmSjiaqmKl60GHrYqOFvK4+GgjKerIt6eCvh6qbHQRQ1PO2V8HFRZ7qWLn7sSS/0UWb9Ok5AdxgRv1Sdwkx7Bm4zYsFSDZbY/scVDiRPBViRE+3LvSRD3C3aR+no3j17t42HGAe5nHeJu9n7u5+zhSd4OsotDKC8LJvfVInIf21D8yJD8W2pkJ/xCzrk5FMbM5E3iLN7d+J625wsYKFTlQ40Gw03f01//Pe+bR4FxJFeJtuSZ9MTOhuuqkKxM76nv6I504GOEMRyfxPDZsdT86kNzbqxUidm0zZq+VXNpXjGdyqWzyPP5nsJ1C2g+pk/HCS2adsyle/M0ejaPp3n7GBrCp9KQ/APv7nxHxcM5VL6aS2OZHF11qvSUK9Lw7Dsqrk+hPGkaFckzeX1FlTtJ1sSf9+BE9Gr8Nzngv96O4O3ubN/mwv7QpXh7mqCvMR8T1Z8x15qHrf4CXIzkcNL6BSeVeVgrymChpYGBgSFatg6MW7iDr1eE8x8rzvCvKxP5p6VJ/M9lKfzjwst84RzDF7aR/IvTaWQtTmJvcBgvoyOsMjvOFusIttpGstEmnKV2EdhbnUDX/Aiq5seRM45E3iwaJatYVKzPS/uGepaRODmGs9LzJIfWxHDn+H2yws/yKPQQr09d4knUfU5uTSYoIInFiy9h4x6PvmMsatZnUDI/haJJOMqmp1A2OY2KSRQGdhdwXnSbJeue4LHsJk6+SbgtjMPVeT+LHHew2mYd60182KBrTZCxOTus9InwM+RhqCMFkS4UnrGg8JwphWfNyIsyIeeUCS/CtHiyX5WM43q8PKxBboQ+b2IsKI4yIue4NulhIp9xtOFFGGSyj6uSc1KJ7JPy5J6Uo/CYMmmn5Kh5vn8UGLv/fwqMpc+usd5Gji1mcySFMdBkBmsNpv/F9LLKcLo0kl4pwrl1RmN1PpteFuvMkEbRfjoCXESMzqjxRfRGe6tPQoyhhbrorfYbNAoVz0UCxgk4KkzAXiiJsuOwk5uAnfxE7OQmSgqjjexYrOaPwp+X5nTc1CbjrjoJdxWhAo7DVXEsDvLfSEApqYsiokdxPPYSOAql8hts5cZIECnqBz8rip9h0VnsTMqMQbolkByDi6IYO39SMJXH4qYsMhtHIdJdRcDlOAkcfTQnS00HB49t5FzSUWJSoom6HkP0zQSibiZy5lYC5+8kcOZqNFGXT0tgGH09lvN3LhJ/P4mEX5NJenSd62l3uPr8FhfuJxN1LYb7n4CxuKGc/HdFUmC3AEbhjC6rL6astpCiqlxev7zJ/kAv7FUn4qM1loUaf8JX+2t8dMbjrTvpN2DUmzCqLOpNQADjEgGNOuMllVGMpkXkjqgMlIDRfA4BRjNYZTCVNcbT2Gw1e3QcbT+HPS4/Eur6A/vcxEj6J44unE+4iNVZLEv0UnnOfoLGxNWqJK/V4PpGHe4GG3N/qxl3g02l+6EAxu1Wksr4co8D4mTsdybvsCc5YW6Swlh0wltSGUWji2h/EfAnAWPiRpouB1MVF0DuMVfuBxmQftCZz8AoFMa3og4wdi1VMaupjV9Hx5VdNN8OkRTG3pQQ2q4d5H1XMX3vO+n/DIxDLYxIIav/tcJ40kuf075anPbT5aSvPkcWGrLLXZ+NDjosslDH1VQNBzNNXOwNcbLWw9ZUF1NddYy1VfD3deDx3RhKc6/T1fgKespgsJ6PQ21SFmTHcCPvet/S/KGRLtro+lBLU8tLat5coPDVDl5e8afr2TlGistpf9NARWUNRe/eklNeSmZ2PIWv11Lz0omGu9aMnJSlP/xnmhO1aH6xhuGWh/R1ZNHdnUZ7xzUa6s/Q23GTjpbnlFc+Ie7WIQLP++Nx3hX7q47Y3rXH5qoJi69asCHRnMVb5dkT5EiAnxkGij+g/uMcVL6biea8mWjJTkVXeRrWRvNws1XD09Mebx93liz2ZqG3MwbaSmgp/YSB6s9Yas/HyUgBL0s1ltiqEuCozK4lBhxYbUDIcmWCVymyK0iTkHXKhPorE+Gvzc01ZqQ6/cCjRRokuKuRsMiMtFB/2uN303B0BbW73Gna7c7bLXa0hPhSvmsNObGneFP2lsK6DjJK68jJLqf0eT41L4ppz62nvqaP/Lb3VDWMUFU3REnzMNkd78ls+0Bx/XvK6z9Q0vyB3PYRylo+UNQqRtAjZLYNk9UyTH7TCCVNHyhp+UhBG2R1fCS9fYDsxm7ya7tIb+mkoLGe3If3SDuwk+KwYPJOiD3EffTfu0TN65dUv35FdVYWb/PyKc0rIjeriPTsEvLfNJBX0czjjGIy0+6R+ySZnEexFGUmUlr/K2cfnWDNmXUYrDfHaIM5JoEm2IU64XnMj8Unl7Li6FJs/A3QtV+ApbMSTm4auLtr4u6qgbuLprSr6OSohbW1snTsbNVwsNfE0kIRS0slbKxVpFvAopG+LBZGCtiZKmFtKIuzuSKedqq4WClgazofV3slPN1V8PJUxsNVGVc7RVytFfG0V8XPTYvFXhos8VNl1WpNNm7SJ2iLKYEbjVnnryOtJay2kyHIQY6TawxJOubGw5urefhsA0+eb+fxi1BSX+3nXvpBbmUcICU9lDuZe3iUu4uMwl28ygzkyVN/nj9ZSlbaSvKfLycv1Zvc+/Zk3TTgVYoimXfnk/d4HnVFCrxv+4nB5h953yLPyFtF3mcqUHN6HPUHxtK5fyqde6bREfotzSIc/agaHB0H576m9po2jWmr6H66ES66U7tRjvKNhpT6a1LnN5c6AYyhKnSEqdKy/Uc6Nk2jL2gKbdvG0nhgPA1nZ1B1/0eqns+jLluW9jIVesqUaXj6HW+vT6EiaQpvkmdReHEWj5JUSbxgztkL3kRfDmHjvsXsPLaa0+eDOHtmA+fPbsXHwxALfXk8zNTws9PG10YNXzMFPDR+YIn2fBaqy+CuqYiTgQZuTjZYe67E1GsTFkv3oe13iDk2u5hsHsoUq6NMs4lkjnMs832S8LCLJcTkNLvMo9hucoKt5ifYIIK5zY7ibHYMPcMwlI2PIGN0DDmTcOTNTqNoFYOS1XnUrM+jbXEae6czLF8Yw971yVw8+JA3iXcojEkmK+Ym98JvE737OptXxuPrE4uTRxzW7vGYOMeiY3sGZdNwlIzDUTMTUTpRaJqfRdfqHBauiXituMOitfdZ6J+Mu0soC+02s9ZxPYE2S9li4ckWC2f2ebhzxM+ei5udSY9YxrPwRTw46sGNPVZc2KBO1PKfuLB2HjeCZXh9RIvXh1XJPaFJcZQ+RacMyD2pw+tDapLKKFpeMo+ok3tSg9xwVXLCFck5KU/hcVVenVbk3YtDfGxvoqerk56BitEdxs8jaVGM8v91hbHk2TVpJB1oOksCxs1CbTKczjqT2VJwtzSWltpeZrJMb4akMC4V4+hPTmkxkhbA6KslgHESC0WfsYYI7J78NyNpDxUBfJNwFY5ohQk4yI3HQV6YXyZK6qK1jFAYJ2AvL+BxPFYLxDj5Gzw1puMqvk95ojQ2dlEch6vC2FGVUiiVvztCTbT7NMoWe5DitRh9C1AUY2mhMApl0Vl+3F+URjGiFs+lkbTyBMQuo6vSWDxUxku7i15S1I7ov56Ah8Zk3DUms9RLl6Ont3Pu8knOXT/zCRgvEHXjAmduXSD+biJnr50l6nIU/xdt7/VVZb5u6+5/4FycNdecVeZUpWWO5AwDGIM4GOQMEgVUJKNIMGAAFQMqGBAQEQQD2ZyzGMCcEQURyVmtek77fWjNmnPtdtra++xz8bZv8Ak2b2w+9vftvQs1sejMUQ6dOkLh6RLp88GaIkovnODoxXIKT5Ww/0Q+Z2ov8rjpuTT1jY8kYHzx8bmkMD7/8ERSGOtf36W29iR70iNx0h+Nv4nIp/wbwSb/INB0FAFm46SVdIhQGM1GEmw2ihD5aELEalqAo1AdTUdKt4yiWzrSYgKxtr8SZzuFSIuJRFmMJ972F5Idp5L4/X5RAONGz5mkec74Exh3Bs0n038u2UHz2R+iRs4iNQ4v06U0ypATsSZUJ1pIsHgq2ZpT31XGS6kOXFknDDBOXE114na6O/czfLi72UMCxicij3HHQup2LPx+n7iMd4diaCpaLgHjm4PLqM1w5dRKc2q3eCJW0gIUhbr4Q2EU6+iPxcvpOL6OTzWr6KhOQgLGss383vWU/r8AY//gfx8Yd/qasjfAgP2h5mzzk7He25QENxk+5mp4W+vjbGWAUqGPq6MFDram2FuboTQ3xtJQEz8XBQd2JfG0roqvQ2/59q2N/v4uOtp66Oroo6uvm/ahVnp+/0Tf0Fs6W27SdP8g784mci9Hyf3dNjQUJPJ77W1a7tdTd+8OD17XU/vsAbdqc3l8K4bGq260VjvDNnUGdsyktdiElptRtDdW0dNeT0/Xffq6L9LTUUFv51maP97kZVM95x/VsK5sLR55C1Ed88SixgWLGjscq2zxOKogIMeMsNVm+EWYYSyfzfw5k9GYOR2tGb+hPWsSOnMnYqj1G+bGc7G1NkBpa4SDnSnOKjOpssxEayaWwslpqo6zXBMPKx0CbbWJdNAm2deY9aEmpC7RY22UDusT9ElbacDWFUbsXi7jSIIV5wN1KXRaQIGXjCxXI4qCbOg5tIb2bUF8TrGjO0FBd7QJPRFyutLD6TpbxcOHjdS+6uJe/QeeX6vjfc0FXh6u4M3Ri7y5/ownr1p5+bKTN41DPG7+Sm3zIHeb+3n0rodnjX08ae6nrmWAZ81DPGoZ4r5QGtu+cv/zVx5++sbTlj94+mk4i1Gso++293GvqZ26d11cb+mRonleXTrNw3UxvEv05FWSLa0rbehY7cG7TRE0bI6kcUcCjdlreLs/ndcHd/IwP4umM5W8OVVN9c7tnNi7gbsnsqmvzubOlf2U3t7L6vJUvDYFYhAowy7GDru1jnhs8yVw9yIWZ4URvjUI+1AZNp5auPgY4uwqKv4McXYUT2M8PBU4OBphLZy2tjrYOxji6GiIUqmDnVIXlZ0utjZaKMwXYG2uhp2FOk5WGrjZaOAnQNDDEB8nLVyV8/F21cHHSxcfb1283HRws9fE3U5Aow4+TrqE+psStkhGeLiMyEhzVsTYEr1EQbC7Fv42s1nppscmbwP2LjHj6HpHLhQGcqVmMTcuJHDt8mouXU3lzI0NVN/cQMXNDVTeXs/J2vWcv7eOS3fXcvFOKhdub+DavU3crF3PrduJ3LkZwd2b/jy+50rjC0da3trQ9EqX7veT6f4wlZ6G2XQ/mkPv5dm83vGfNG/4mY41Y+leNYmeNb/RuWE+vRum8vvmMQxkTeB9oTbNZWa0l+hBoRad22X0HUuje3c0naHTaImYwYfEuXRl6NOboUXfhll8TZ9O/6ZJdGwdy6d942g4NZn3V6fz4eYMmm9Mp+nCFBrKJ/CmZBKvS6dTVzSDG4UzqS4x4liFO7nHQsmt2Uh6QTJpOcspOLGeI6WrOLBvOQHeZrjb6bE8xJldGyLYsSaECHcjwizmsdHbgtVOMpbbG7PCy4q1y3xJ8PZlsZ0bwSpfvFVBOCqXYGsXT+DSXFamXyN5x0MWJV0iyj6HDcbb2WyZRbpqL8mqLMJtd+Bqno6l+RaMLTLRkGeiZbMXHWU2mrYCGHPRUuWjZ1+Age1+lM65LPQ5SExYMVtWVlF/5BpPSq9wfFMx+9cUs3F5MctC8/HyzsHZKx9H38PYLyzCKfAYDgHHsHQvxMB2HzoW2egostG1yMLIZg8KpwPYehzE0TsPb8+d+LukEe6SSpQqgUjbaKJU0cQ4hpPouZiti5eSvSyYTaFerPSwIEalSaqXFgeijDkcp0VR9AyubdKjdpse9bv0qdslwNCEO9sNubXVkNtbjbi91ZDa7QIWjanLMuBBli4PsnR4mGnIzX26vL+xjd/bP9HdKYDxNf39LQz2iVi2dgalKLZhaPw/vJL+bkARJpT/l3vG//YN44/Q7+/NLz/aYaQWmH+7YRwUGYzfbxj/+HHDaDeflba/kWw7mSTbKQjTS7TlZKkaUNwwSk0v5pNYYv6LBI1h5mIV/eOGUYR3jyVA3C8aj5b6owUwipV0gKEYccMoFEZxwzgOH71xeGmPxVVA4YIRuKiPwlVrHI5qo7GfL2BxrKQyOmuMlu4aBTB6603AS2+cBJpCERTA6K39z7W2iOZx0xr5LyPeCWVRwKKLuuivHindLrqp/ywpnJ5C5RQNM9/vF3+oje7ao6X7Sk+tEfjqjsRP3C0aivzIEXjqjcTTYCxuBmOJXuZE1qHN5J7YM6wkluWRU3mIfRUFHKg6NAyMZbnsKd1HQXURFddPcqimmINVhyk5d5zc8gKKzpRy9EIZRadLpa/P3b3Ek6YXEjDWvXvEC9HuIlbRAha/A+PDN/eovXeaA5nLsdcfTaBQEU3+ziLTn1hkPoZgxQQCZcPmliXmowiVj2axxVjpuch0BKGmIwkTphfz0SyTjyXaaiLL7SYTZ/sLUZbjibGaMOyMdp5GiuMU1jhPZaPnLDZ5zSJj4Vy2ifvFwPnsDJzP9oWz2B0wV8piFPWAQmE8FmssraWrVsqpTrSUoLEm0QoBjhdTHbi41oHLqQ4SNN5Kd+fOJg9qN7lTv92Hp7sDeZTp9ycwvs4N511BDE3FAhiTeZ2/jNubnTm1Us7dDC+eZodKt4sNedG8PhDJ27xI3uVH0XJkBe3HUmn5oTCWpdD2L8DYL62k+/9dYfzaype+HzeMnXQMia/fcmpXMrv9zNgXZMjuIGMyAsxY5SUjyEoDZ9kCnBR62Fsa4Whrjp2NGQ625jhYm6OSm2Bvpo+HjQEnj+3m9YuLfP39I4N/9NHU0U1z42e6PrTytaedP7585Gvvc/o+XKH9wWHq88N5tsuel5u0eZVhQH2WH1/vnOHdzfPcuFbJnaeXuP3oKnduZfPyRhRNZ51oP+YAm/Xp2arJ+0JL2h6u4+2zMjpa6+ltr2Ow6yoDXefobr/Gh/YnvOx+z51P9ey+doCFhYsxz3PC5LgjZicdsapW4lhlg/tRBYsKLQjeo8I8VJfphlOYuWAa82ZPY8HMKWjM+g21GZPRmz8bfa2pyGVzsbXQwsFaH7nhPMx0ZmFlMA+VTB2VqCwzU2OhpRrRTrok+5mQHKTH2nBdNojO4RRDNiTqsmmVERlrTclMMuNohDU73A1JVeqyxVXBXl9rLq7woCnDn+YkKzpjDfkSY0B3vDVDeRvpu32X+3Xt3H04wJPr72g5c4v+sko+5B6kofAEb05d5eHVezy5/47nb/p42PiFO297udfQSf2bzzx+28bjxi7q3/dQ19DNvfc91Lb0Swrj/favPGz9xpNPf/D40x/UC9d0Ozxo7aX+fSf1DQNca/lKffNnWm5epDEtktY4BZ/iNemLns9QhBo9UTp0RevSFWdM23I5LYm2tG/yo2lLKC3ZK3i6NYYzK/0p3RDOnbwN1BalUX5kNalHV7KkIF7KWTTzN8d+iRUuaW4s3OnHkn2hLN0VRNgGDzyXyfEIMsbDxwgnJ11JQVTZ6ePgYIyLuwKlvRG2dgao7I2wUxmgUhlgp9TDzlZHgkUrCzWsTOehUqjhYq2Bl50mwa56hHkZsNjbkIXOoullLl7Omni6auHloYu3m+6wGUapiauNOo6Wcwn2MSE00JSli+VELFGwfImSxd4m+CnVCbKcx0Yfc7L95RxaYkH1Wgeu7PfmRqk/t2siuHkmlqvnV3DuUiKnriRTfW01lddWU3VjNSdvruH8nXVcvJ/BuQc7uVifyaV76VypTeHm3WjuPwjm9QtvWt870/xaRutbbZqejuPD0wk0PfyVtnszGLg6n/e7f6Z140gGNvzKt/Uz+X3jPP5In86XDeP5fdsvdO2ezqdcLT7smkp35ljYMZKhXBO4uxtOptIfMZXW6N94I2J4NmvRl2UAB4zggBa/58xmIGcyvYcn0XxyBK2Xx9JyeRxNZ8fSVD2O5vIpvC2dwePi+VwtVOdKmYwLZx05ccqH3PIl7Du5gazqLWwpSmZbXjSHSxMpyF/J2qSFpMT7smf7ckoPp1GSv5bkJUoSfU3IXubEVn8LUj1MWOVjyppgG5IcLUmwsyReZU2ckxNRrt5E+iwhJ7OUY6UP2JF1jZjkMqKU20nR38hGm91scMuVYNFFtgFr0zRM5dswsshGz2IfGvIs9JRZaNlmo6ncj6YyFz2HQxg7FCB3yEXldABf74OsiKzgWuljrpfWsyEqh5SoApaE5OLrn4ejVy4qn0Ls/Uux8yvFOfgEPktr8AyrRuFyCAOb/RIw6iiy0LfKxtBWzG6MbXZia78HO8stOJutw0O2Ci9ZCm6mYlbiKovCS7aIhTIvPI0d8DG1ZrGNgmR3U3YsMmBP6BwOhf/Gjc163MnQ4v52Le5n6lGbKWBRn3s7TRnOZzSldocRdVmm1O0xoW6PIXXZBjzaZcrNHAPe39zB7x2f6f4e3C2Acai3S/p3Y+g7MA6bW36YXf55wyhuGf/rPeM/G11+mGLE7aJ0//g93Pt/SC+kH/4Bjv9zE8z/CjCKmB0po/F7nuOPzyLH8YcZRnJOC2Ac7GNgsJc/+j9LppdYBzWS7KaRopxCslJ0SU9D3C+KEcHdw/WAkxE5jKJLWowAxuDvLmmxig4wEk0uw3C1UH/U8DpaUhrH428o1tJiJuKtMw5PrTG4a47BWaiJaqNw0RiLw4LR2M0diWqemBGo5v+Mw4LhdbWHzljctcXPjMJDU8TcjMZbe1ipdNcWeY7DsPgDEgUgSnE9wuSi8TNuEmQOA+IwcIq1tnBrD/8eP9bU4p7RXWcsntL7kfjojiDAYCS+esP3jJ7C4S2bhJf5FNauDWNfaRZ5FbnsP35AumEUoHigqlAywEgKY3kee47uI7+ykBOXKyVAFPAowLHw5BEJFkvPn5BgMa/iEBceXJUML2IlLW4YRWC3AManHx5LKqO4X3z4+h51jy9SUrABWxFmbj6KAKO/EWT8d+lGMch8PMFmws0+gkUm/5BAMUwxWspYFG7ocMVYlsqFsjheCvaOUIwj1noSK+x+Id5mAvG2E6RawDUu01njMo0Not3FZ+73wO4FbPefL5leMgPnsX3h7D+BUWQxFkfqc/T7SloojNXJ1lQmWlC10uI7PFpJ0PhDaRTAeDPNTQLGh5kLeSY6pXcKYBxeSb/MWULDwWhaSlf+uZK+tclJMr0IYPyhMDYejOVVToR0w9hYEC2tpD+XrvlTYew5kUyraHoRK+mvnfQP9kNPNwND/7xh7PzWQde3z3zr7+D33i4p+qBTAsoGTu9exW5/c/YEGbIz2JS0AHNiXI3wkKujMtVEaa6HtbkBthYy7CxNcRTQaGWGo4UprpYy3Kz12bcjkebGWwwMfWCQAdr6h/g22AtDrTD4lsHP1+l8W07TnWweFEZwMVXB621yWnfo05RtxMMiT748LefNvTLuPzjBnccV3L5XzeObO2m4EMbnCiWDR5z4mmFDy3Zr3hwNovlJDo8eVvPx/W26Pl5mqP00X3su0Nl2n6b+D9T1fOBycx3ryrfhuM0bRZYjxvl2mB+3x7rcHocKe1yrrHGs0cOryg673TZohuowzXI2M3WnM33Wr8yZPgWNabPQ+HUu2vMmYqjzC8Y6U7Az18DaWA259kys9efgaa2HneFMnGSz8ZHPZpH1LFaFmJK8WI+kcE3SVhqyIUmXVSu1SFqlR0qaKWvTLcle5cxKL0MirXVY5Shni5sFOV5G3ElQ0rzWlo7l+gzFaPMm1Y9P1aV8fNDA/XuD1F/p4tOZ13w5dh7y8+k7lEN72VGaa2p4efIcH1+18PL9IPWN37j/doBHbzt58v4zTz+08/R9F48bern7uoObDR3c/NjDnbZBatsGedAyyMPmQeo/Dkqr7TttQzxs7uF5wwBPGpDieB639NF++wqtm5fRGatPx4o5DMTO4EvkbwzGTGEgZjJ9cdPoWTGHriQt2tbKeJdqxa1YGSeXGlKxzIzzWyI4m76Mk9uj2L4pgJSiFTis80YWaoVdoBW2/jKCd/oTnhNC9P5FLMnwYFGyLSExFvgFG+EmuqHttXF2MsHe3gQ7exkqB1Ns7UywVRqhsjdGpTLETqmPvVIPla0OdjZa2FlpYG8+HxeLBSxUaRHspEmErwFR/gZELNQjyFUdL/s5eDstwMdVC193PbydxV2jOh5KDdysF+BsOZdAD0MCvAwI8Tch2NuQpW4m+FqqE2yjRZSdHlt9rDgYZEtltAOX1rtxNdON63meXDviw6XShZw7FsDJ8kVUVi+m8kwk1Rfjqb4UT8WFWE5fXcnpW6lU39nIqTvi7nEl124v4/7dIN488ablpYqWZwY0P5zNh7pfeX1vDA0PJvHx4XQ66+by9ZYGrXnjaM8YTe/GiQxtnMbvm+bRnzqVofSJfNk6gsGsMfTsmEr72in0JE6G9Nn8nqdHxxlHuo5Y0hE7gdYVk3kVP5F362fRuVefocPGDBZp0Vc8i76jU/j99G/8cf1nvt3+md6r/+DTmf/kY9UoGo9O4mXJHB4eN+RWtZLrl32pOelAcZkjuRWh7DmVyu5TW9hZvo7M4ngOHltBwaEEsnZGkbVrOfmFGygpy6DkaBrbNy0iZbElaYsUrPc2ZL2vIZvCFGwMtyEhwIbEIDtWL3Fkc7wPsYE2xIV5kLk1nV378knPLmVbwQVWhOQQZ7udOKfd+FttxsFsPZZmGzGTZyCz2InMci8yywMYW+1HxzoTXdtstGz3om13AGOXYsxcizF3KsDaOR+l437il1+kKPc5OzdfJTggh2BhdvEvwMHvMJZehZi4HkTuXYIyqBKn4HI8QsvwWVKNS2A5NuGaI7YAACAASURBVO5FGFjvQ99KrKf3YGC7B0NlNkbKbIxt9mAq34qFaRrWxuuxMlyHqZ7IZNyApWwNNsZx2BksxsU4iEArfyLs3Uh0s+BAtA3HE004tUqL62ma3M3Q4t5WAYz61GYa8TTHiqcHbHiea0ddloL7u815tM+Cx/sVPNwroy7LmKd7rbiVa0LjjUx+b2+jr7ufvsEGBvo/8aWniy+9nxn6MzKnaziRRhIDh4FRgKKUUjP4T4AcNrX8M+T7r6Hef4VLCRj/CY1dUrXf/1xp/NdawC9D/5q/+Ncsxv9dYHzy3SWdpPwOjHZTJWAUod2RwjmrGI7VCZcPK4wSLEqgOJFgE6EuijzG4ZFW0kbidlEojeJ+UaymxxMggFFPOKUn4qs3AVf1UTgvELE6I3FWG42Lxjic1IXKOBZHtTHDwDhvBPbzh8dDRxheJuCuNRoPrdH46o/HR2cMQi38dxOLUAwFAAqTixhp/aw5UlITf0CidEOpOZKF+uO/m15GSKqjZIDRHo+bBLTDCmOQkQggH4WX3s94Go7B2XAcgXbz2bx1BTllueRVFZBTkU9e9bALOq+qkJ3F2Rw+I24Vj1B4qpi88gIO1xzhxMUKik+VkHviIEfOHKXyag3Fp0vJrzjEoaoiLtVdkxRG4ZSWFMaWl5LpRTK8fHjM08Z6Hry8w6MXV6mq2Im9bDy+piMIMf2JUNlPLDIdTZCZMCCNZZHojZb9RIjZCMLko6TaP9HmIlpcIi3GEmU5jiiLscTZTGS57S8sV04k3nY8K+wmsMpJmFyms9FjFpu957Jt4QK2L1Qj01+dzEA1MoMWIFbSO/xms8t/DnuC5nMgRF1ySZdGGUgKY02SJVXJVlQnW1Ej1tIpNpxZreTsaiXn16gQ0Hgj3Y2bm9ylLEaxjn6xZ5EEjKLpRWQwihtG4ZBuO5FC6/EU3hyM4GaaI5fWKnmw3ZfnexdLCuPb3GhpJf3+UBwfCuMkYGwtWUVLdcrwSvq7wihc0r1fO+j7F2DsYmCgm86vHXR9FQDZzu89/xUYd/kryAwwYnuIBbEu+vhZa+FsoYODtbG0fra3MkUahQnOVkY4WZjgpJDhIDfGwUIPH1cZp6v286n5Ad2djVL/aEfnc9rar/LhfRnPH2fxrDadiyXBVO1ScTVbxasiRz6UCPizpP6UNx8e7OfRnYPcvXuYuw9KeFZ3ioabWbyvCaXzuAN/HPGme08gDXnLeHspk+dPqnj87DIP7hTw/uluvnXsp735IJ/b7vO87TW1ba+49PoWacXp+Gz0RpVmh81uO+yLXLA/4oTjEQccT9hgeV4P65NyVCeccC/2w223L7pBuswyn8JsrV9Rmzcd9Wmz0Zg7Dm31cRhoTUYl15KUVweZBs5m6oS4mBDuYUSwSo1A62kstZ/OmsWGrI7QZU2MNquj1UkIn8XqRB2iErVYvM6AlP3OVFTGciBjIVGqBcTK5rLXTU5FqCVXww1pXmNOZ4I2A9FzaS7MoOn2Pd7de8fzax9prH5Cd+FZvu7ax+9b1zO4L42O4ky6qg4xeP0SPc2tPPnQz+MWePrhD1409vKs+TPPP3XyvKmXJ696JYXxdkMnd5p7uPu5n9rmbu6+aaP+TRtPG7t4+KGT+x87eNbUw6uGLzx5C9da4PnnIbruXKY1LZj2yPm0rphBR/xM+mLmMhA9j34xMfPpjdegc4UuH5cb8iLOjFsRplyOsqIuLYgHOcmc2LiI3LRAUlI9CN7ojdEic8wCLVEFW2PqqUXMgVBWHgwjfpc3i9fakLzZVYrR8fPVwMtVHU83AxwdDLGyNcTazhQbpQlKOxPslEY4qIxxsjfGWWWIq70hTmJFbamOo5Ua7hbz8bVWI8xJm0h3LVJCjEkJNWR5oA4xAToEOs/G32Uefq4a+Lpo42mnho9KAx+lOr7fZ6G9Jk6Ws3Cyno2LYhaLzDVZpNBmsYU2y5WGbPWwItfXippo0f7kyZ3dPjwqCeFeeQi3KhdxpSKY02X+VBxfSHlFIOXVIZTVhHK8OoSj5cFUXorl7P3VnL0Rzc2bodRedOL+KUNenVen4fw0Gi+M5+OVMbTenkDTgxk03p9O04NZdNap8fs9bb7WzKY9ezTd28bB3tkM7pxJX/58vhyaxdddI2H7z/StHEFn/BQ+xc6kLWU2X/bNZ+jIDPpyptCZOpnmlIm8ShhHw7ppdOzXpTVPnY6jC2gtm0JL5Wi6L4yGuhHwaCQ8GQ+PJjN05ze6Ls+h5bw+L84oqD3twMlKFaWHjTh8WE5BeSA5p1aRdXoju6rXsuv4cg7XJHG0ah0Fh1eTc3A1WQWryTuexuGydPbnLGfDSjeyk7zYEmbFhgAZW5ZasjVWRUKANWtC7dge60pOiheZsfbsWxtExcFtnCo/zv36t1y738zuzCsEuWXjZrcVO6t0LBRpmFtsxtRiKyaKTGTyXZjKs5ApsjC03oWxcg+GdvsxUOVi6lqE3P0IZs4FWLgeROlRgMotHy+/w7h45WPnnotHyAk8w2twWlyFXUgV5r5H0Xc+hInHEVT+x/BZXE7AslN4h1Xj5HcCmSpPUhpNVLmYOORi4ngAmdM+jB23Y2yzHjNFCnLzRMxNkzAyScTEPBlzeQJW8gjs5WF4y8MIsvAn3NqeVE8Ljqc4cHKNCadS5nM5dS630tW5m6En9Urfzzbh/VEXes4s4nNlAM9yVTzItqB+rwUP9yl4uN+cR/vlPM+x43a+OQ03dvJVAGPvAH1D34Gxt5OvvSJhQ6ylRSD3cHTOcD72D4f0jzid/w/A+EOCHKbPf1UZvwz2DCuG3zukhxte/s8D49PLJ4hz1CDFfgarVVNZZT+NJNUMooRD+i9NLyKHUaykfwBjiBSp8wvBJgIWxw6bX8QNo5GARRHaPWx8EaaXQKMJ+OlPwEdnAh6aY3EVyuKCUTjMEyvpMThJoDgW+/ljsJs7CuWcn7GbNwK7uT9hN0eoe+Px0BmHh9YYPDSHodFLa7QEjCIqR0ChMKwIEBTzY808HKXzT0e0UBQFFA5/jzC1jJG+V9wwDv8eotN6Iq6aYyXA9NcXQdej8NX9O976P+Mtm4CT0UQSQqzZuXc9+8sPcqCygEOnj5BfM9zsIuoAMw5uJ6c8j6JzpZKqmF9+iPzyAgkSj5w+KsHjsfMnKDp5RPpcUFnI4ZpiLtdf/36/+IQHDfW8aHmFaHYR6+injY948eExYiX94NllzpzdT6iXFv7yUSyWj2SJuTCziOicsQSZjpFuFUPNRrDEYjThlmOItB5PtM0EIi3HSsAYbTmOGKvx0vpZCud2nsJqlymscfmNVLdppHnOZLPPXDJ850nAmOmnzk5/DXYGqrMzWI2dgfMkYNzpP4esgLn8WEmXRP4TGMsS5N+h0ZqTAhjX2HFurYqL6xy5vN6J6wIYN4vwbm8EMD7PDpZuGO9t9UHkML7KWSoBY3vZKj6fWCWtpG+kOXBtg4MUvfNy/1JJWXwrDC950TQXrZDuF5sOx9FSnExzZTJtVYkIhfHz8U18/QGMA3380d2FWEl/EWuE/u7hWB1pJT0MjOIupevLZ74NNHAmaxU7/S3Y4mdCWpAFgVZqeFiJXDojHFVynFSWOCsVOFub4qIwwsNKH3dLY1wszLATsTrmInxXm4RoD+5cOsy7h+d5fecc716e4c3rozy8v5MX99K4dDSIM3kunM9x4HqBE/VlLrw468yziy48vRlC89N8XteX8PRBKc/qymi4d46GS1m8ORHGpxJXug/58fZgLB+v5vLm8Vlu1V+j5kIJVy+s5t3DJTQ99ebercVcu3OYa/WXOXPrNHklWaRnriB2gz/OcXKsk2WoMpU45DjikOuIslCJvMoUyxpbrCudUZ5wx+WYNx4HXbFdK2OB8y/MNh7HbPWJqKmPR2PBeDTnT8RIcwY2RuqojOaz0EaHZe7GJPgZkxJszNpAXdb6L2DjUh02CpNLtAZrl81l9dI5rFmuy+JYDUI3mpNU5M+u8lCqTqaS6G/OEq0ZpBqqU+xlzt0ER56tlPMxWUbXSgP6zxyjrfYRn67cpv3sJVpzc+ncnErvqkiGVocxuGUZbdsjaNq1kuaifXR/eMez1kHuN8PDhm+8FsDY0i51QD9rGuDZiwEev+zm3st27jd08rCpl8fvO3n++jMNrz/z/u1n3rz9yJumVt60dPOicYj6N3C5GR59aKPrSgXdG7wZiJpD2/LpfI6dTXeUJoMRegyJidRhMEqXvhh9uuNkvI8y53Wckucr3WjMCOdkWghHsyPZtM2fiDQPrBabYepnhjzAEsUiBWZhBsTmB5N8wJ/YNDuiVylYs15JfIwJwb4L8HKag4uDBnZ2utg4mKKwNcHKSh9bG0OUNgY4KA1wUurjqtLHXaWHq40WLgIWbdQJsddmmbMOcV56rPDWZP1iQ9KWGUm3pvs3uBEToEWwy2z8neez0EkDPwcNgp20CLTXwF+5gIU28why1MZFPgNnxUw8FXOJNNMh1EiNAO1ZhBsuIMlciywXU8rD7bm23osH+4OpPxLC7cqlXD8ZwdUzkVw6F8G5c+GcuxjJ2UtRnLkUxamLkZTVhFB5KYrzDxK5fGMJdy+58eSUCW8r59BW8xvtVeNoqxnN51Oj+XRuIs13FtBSp0FLnRod9Rp8rdOBayISZzw9ueOhZA49eVMYvDiXwQsz6cofD3tn0LtyLJ0x42mL+4XWpF/oTptE//ZxDO2ezODuObSn/Ubzmsl8SpvFQK4+vUd0aCsTcTq/0n59HD13R0H9KHg6lq/PJ9D7eCJdD36lu3YuHy+p86hsAbUnDLhQasiZI3qcKDKh8KgHeacS2F2ziszKJLKrEii5sIaKi5s5WrOFovIMCsq2UFyzg6LKDA6XrCdry1I2RzqxIUBBWqCctBAFqwNN2BhozfZQG/JjHTgUY01hrA1l64O5kr+NN7dqefXoM9dutJKecRW55SYUVluwsMpAZpYuqYtCzTNVbMdUsUMamSITE8udmNrswcR2L0bK/Zg6FWDhUYTcrQAz51zsfIuw8chHZrsH96ByVL4lKBeWogo+gVKaMmwCj2PhcwRzDxGjU4pP6AmCo87gF34aR9/jmNnno2e9DxP7fEydCzB1zsfUJQeF607MbAUwCliMx9QkDjN5IuaKRCwVcSjlS3FRLCJAEcwSC0/ibK3ZHiDn5Bpbzq7V42zKLC6tncXNdE1ubdKXbhcf7DHh5SElDcXOvDjowMO9NtTtETmOttTvVfAoR8HLAiXPD9hz77A1H2r38q29g56eAfoG3zHY/4mvPcPAKE6L/gqM0vpZMsF0SKHewyD5vw2Mw1Lkj4qYf1cYvwz1/rPNZej7uvn/B4Xx2ZUyVrhos9pxFmscprPafroEjCK4W6ykxTo6XD6RpeYij/FXCRhFcLdQFyXjixTaPfZP44uoAfxxwzisMo4j0Ggi/gYT8dGegLuAMQ2RfTgWR3GzqDYGh/mjcZg/BtXc0djOGoHt7J+xmyue/8BmlmhfEarfWNw0BSSOxFVtBO7qI3FT+1mCRmFg8dAcxY+7RFfhehYxOkJhVB82uPwwuwgwFAqkAE1hchHvhRIprapFNaH2RFw0BZyOIkB/NAF6P+Gj/Td8DEbgJZuAm9kU0hK82XdoO/srC9lxZC8nrlWTW1XA/vI88qsPsbM4i+xj+yWQFIaW/LICDpYfkqao5ghHzx6XpvTMMelZWF3EkVOlksIoTC/1jU+4/7ae59/bXf50SX8Ydknfe3aJy9cKSYlRsshmAmHmIySDyyLZKAJlY6QbRmFwCTMfiaj+W2Y1liib8cQpJxFjLVzQQlmcQLzNRMkJnaiaLEHiBs/pbPScwUbP4YDubX7zESPUxd0BmmQFaZMVrMWuReoSMO4UbunAeWQHzmNf0HwOLdWmJMqA8ngZVYkKji83ozLJUpqqJEtOrrLhrFAX1ztxZYMz19NcuSWAMcOLx7v8eZ4d9K/AeGAp7wvjEMDYVrZaymEUwHgz3UmqBRQB3cLs8i4/hncHY2kpTpDuFz8WLefj4SQ+lCfSWrGCzqMr+Vi6kS8dj+n50k7vQO8wMA5+YkhUAPZ10f6ljY4vn6QcRqEwDvV30f21jd8H33E2ezWZAVZsCpCT5G2Kl2IBTpZihWeMvYMlDioLnJVyXCyN8VAY4mOphbeVER7WClRyc5SWMhxsDfCw1yY+xIrSHXFU7lzJtRMZ3D6TwcXSWK4fXsSZXSou71ZxdY+KW4XO3K1w5v55Zx5ccePh9VA+PMzn/aMyXt8v43VtJY03LvDm9F6eH42g4YgP7Ucj+HxjP++fnuX+01pO1taSvnsVh/OVvL5vxqeXehQenMnKVFe2bE8hbW0MaUlLyFgVRlpqECvWeeGZZInlKlMsN1livdMORbYtpocsMSlSYnbcCfNyBywq7XA5ZY/PCSXe+yyQR83H0HMGWoaT0VD7FW3139BXn45cZy62erNZaKVBjKcBif66rAvVY1+8ObmxJuyK1WVLlDqZK3TYFq1BZqwuq8M1CIvQYNF6S6IOBRBzLIgTt7LZnR7LMpkJ8eq6bFWYcHKpKzeWO/E42Z72LT4MnTlJ19nLtJUW0HNwIx2bQuhe5U7vCgcGE5zpS3Lm8woV7xI9eL17DZ2Nz3n0uY97H4XCCK/f9fL0Uzt1H9upe9vNk8cDPHvcycPHn6l/9pknr9t4+66D5letvL33ipc36ml+/IrP75p42fiRx+97qXv3B1c+iSzHD7Sfyqc70QYiptMVM5WO6AV0RunSE2VIX7QB/dG69EVr0SNmuSFNMcY0JljTkOLM+4xgzuyMYO++pazODcNroxMG3tpYB1ghD7LGZKkF9utVRB30I2G3CwnrLEhaI2dVsilJ0YbEL9Yj2GMBrg5qqBz0sVAZo1DKsDDXxsJcE6WVLs52hrjY6uFqq42LlTru1up42Wrga6dBuIMWy911SfHVI8VXjfQwHbYs0yMtXIdTeUvZssKKCO/5+DvMxlclQqPns8RVh6WuuixSLcDfeg5hImJHqUaQsw6RbjJSrEyINNIkTHsuwfOnEqM7m21KA4qDLDmV6MSdPUHUly7hQnkEZ2piOHsmjvMX4zl/JZ5z1+I5ey2Os9diOXs1lpoLEVRdieb0nXiu3Qjh4Xklbys1+Hz8V/qPjaH/2Ch6T4yj/cREmsp+pfmmNp1PZHyq0+HTfTUG67X448Z8+ip+oadkPINlv9FX9ht/1M+ip3YqH6t/4/cqffq2TaV35Rj6Y0fTFz+OnpRJ9K77lZ6tU+jNmk7v1un0bJhBe+p02jNmMlSixe+XtRm6N5veRxPpfjKSL88n0/diMm3PJ9L0eBzvH4yj98k8+u5p8q5mFi/K53OvZA43StSoLtSjuNieQydjyK5JJLMqgX2nEzl2fT0V1zI4dn4HR0/vpKRqO0eqt3O4PIPsvQmkrvBiTZAt6xcq2BRgyXo/M5I89Vm/UNw2WlKSZM+xJGuOJyupSAvifkUeD67covrUU9Kzb+C7uBhrx72YWe7AXLEdhWIHcrOtWCq2Y2a2BRPzzZhaZmBmLcBxJ+ZW2Zha78XYei+m9rnIXQ6icDuIuVseqoAjuIQcx8whj4Xh51D6lKDwKEDukY+NfzF2gUdwDjmGc/BRbL0KsPPMxz3wCAHhNfiHn8Yr9CQK50LJLa1vm4OxVBWYi4FyDxYO2cgt0lGYrsZSloSVLBmFbDWWZqtQmiXgZBqJt1kYIWa+xFg6s9bJisIoG65tsuXaRh0urpnB5bUzuZEmVtMG3NluwqMDch7nWvL6sCPPDzrwOMeOuj02PNpvS/0+S57kWvP6sAMv85yoK1HRfD+Xbx1d9HQLYGxksE/coHfyraeVb38Bxh/r5h8VgcONLz9Uxr/eMv63VtLim74Do9h793f+F/OLAMZvXwf49mVAAkehMIqA7q9fht+J9z/mx2r6x92iqBf88/NfjTDf7xn7B7sZGOzhj742nl8pJ8FVAOMcVqtmkWw3nQTlVOJsphJjJaJWJkuhziJWZ4n5r4SYjCfYeJwEiyGiJtB0ghSnI9zR/gbijvE7MEp3i8IpPZ4g40n4CeOKlrhfHIeb+hhc1cfioi6gcTT280bhsGAM9vPHopwzEptZAhjF8x9Yz/xPqRpQQKPkqlYT+YmjcJOgUYDjCDw0RuClOUoaD42RuIucReGGXvDT8FO0xfxlTS0g0V1jJJ5ao/9caQ+rj+Nw1Zwo/bkEMPoJV7Tmf7BQ++/DTS+ySQQ5a7J7ayQFJ/ZLeYtr9qRTU3uWPcdzpHvF3Ip8Dp8ulgAyv0a4pYvJPZbH4api8k4cJP9EAQIaj587wakbp6m6WkPFpUrp3cUHV6UcRgGMDxoeDlcCisDuD094JZ6N9Tx9V8+D51e4fruEjckehKqmEGI+gjDTn6Wu6CCTUQSJSkCz0dIqeoliJBFWY4i2Hc9y+1+IU04gymoMCSpR+/cLyQ6TWeM8bRgSv+csbl04hx0BCyQ1MTNgeBW9Z5EO+0J02Ruqw55QzeFYnWA19i5Sk0wv+4IXkL9Yk9JoIypWmFO5Us4xAYzJVlQmWVGRaCGtpoXSeD7VnkvrHLm20YXbWzwlhfGxUBillbS/1PzyYl8Yb/KW/akwdlSu5e2hSG6mO3Jrk4sEjKLl5W2euFmMp7Egjo8CGEsS+HhkBU1FiXw4kcCnE8v5fGQF74+s42v7I3qH2ujt7+GbUBgHWiVgFNVOnUNtdA19Yqivja+94i90N71f22GwkTPZq9kWaENqgCVLHPTwsNLETq6FnY0Jrm5KnOwtcLYxxUmuh5u5LgutdVhoa4y3nSX2FnLsrYUJRh8vlTZL3XVJDTZnb5wz2fGu7IiyI3eFDYWxRlxYb8mFtTKub1HwtNiDp9Ue3DvpwN0zjtRWe/Pqynaa7x2l6UEN72pP8+HWNRovH+FFdSqvK2IZvLGLj3UlvBIK9LXzrN6xnaT1wWzbNI2bZybw8eUsqsrnsChcHR93E+L8HdkcHUDWyhB2rwkhI30RiVv98F6nQp5kiskaM+RbrLHKUiHPccQgzxajY7aYVFlifU6Byxk5gSdtCT/hxOJ8B3xjrLBQqWNgPANjvWF3tKXmVHwU8wl30SAlSJd1S3XYG29ESbIph1cbsztuAXkpuhSvlVG0RkFK8FyWLNHAK0Yfn832BBQGsrV6E0dP5BPp7EXgAlOWaRqRaKLPAV8brqb48zkvhS9Hj9CavZv368Pp2uBCV5IJvQn69MUb0h9nRl+0KT3LjPiU5EJT0Xa6Wl5z/2Mnd1ug/j28eD/Eo0/d3Gr4xI1HzTy4+5lndz7y5O5HHt9r5tXDZrrefKbz3lPqCo9wOXMHzWdO8vXZQ5pfPuPJk+fUPXzFk6aPfHhyjc8FKXRFG0DkdDqjptIVo057lDZt8Tq0rdChfYUWn5er8yl+AZ9WatIQr8XzeH2eJyt4v8OXU7mxrNsVyJJsPwyjDDHw0cXSX4EizAazeFt89/iw9IAnMekWrFknZ3WyEWuW67NhhagANGVVpAUBnvrYKrVRKI0xUehjaqSOsf48bOQ6uKqMcVXq42yhgaPZcBOPv50GwSoNIkTMmoc2axfqssZnPunB6mwKVWdrpB4XC5ZRmOFD0Y5Awr00CbCfj7/dPFYEmJG62Jp4LwOW2M0nzkOfWB9DYhYaE+9hRKaLnE2ucqLM1FhiNJtlutPY62ZGxRIVZxIcubHDh/vFYZyrjKG6Jo7qk7HUnI7h1PlYTl+O4/SVOE5dieHk5WhqLkVTcSWKyuvLuHozlMeXnHldqc+HI9NoL55E++HxtB6exIfCX3lZ+CtvTs+jrdaA91fn8v7SVPpuz2Hg8m8MnJ1IT/UYuk+NhztzoUGdjgdTeHHxF9pvG9BdNIuetaMhbiyIu9Plk+leP4OeXbPozJ7MwI5pDKbPoHvtb3xcPZFPu6bAJW14pgHvpzPQOI6OpxP5UD+Ot4/H8/b5L7x9/Atfm3T49lybd1UTeVUykWeHJnHn0HROHlTnaJEVxVVhHKiMYH9FOIUnI6i6nEj5hXWUnM6gtCaT42XbyMlfw4b0JSxeZE2Asz5RriakeJix2suMZA8jVi+UkbxQkx1RMnIS5BSlKjm4SkXuhmAunyzlYHEV/nE5GHpnYuq6DyuHAxibbkNhvhNLsx0oZOJWcCtysy2YW2zB3GYr5jbbMVfswMI6C3PrPZhY70GmOoDCtQAb78Mo/YpwXFSCd2QF9j7DSqGB9W5sfQ4hc9qDjW8BDoGH8QgtwTOsBBe/Amzdc7B02YfnouMERJzFZ/EplN6lGNruR99mL6ZOQmXMw1i5F7nlXsxNMlAYbsDGcD1Kow1Y6a3DznAdTkar8DRaToBxFOGmHiTZKtnmraAmxYb7mTbSCvpa6mwurp7FlfWaXE034M5OGY9y5dTnyGmtWsi7Ug/q99tSt8+GB3uteJyr5Pkhe14ccuBVgQv1JS403c3ja0f78Ep68D2DfUJhbJdW0uIpGV+k2r9OqVtagOKPDulhcfCf0Phjwyze9/e2D89fVtrSHWN/F//jR1bPj+cPqXL4KFKsosWI+8U+vogRsCj1Rw8MQ6QAyb/OX6BSfP9f+6j/+vlr/wDf+nr58qWRLwPt0NvN88s1LHfRJEmlQYrSgJXKBcTY/EKs5WxirWYTqZhOuPlUlsmnEiJuFiV1UayhRcuIaH6ZRKhMgOSvBBtNIkBvPP56E/DXm4ifzkT8dScRqP8r/nqT8NIUoDhaWkk7zR+J/dyfcZg3EscFY6T7Rft5o1HOGYW1gMa5I7Ce/RNWM/+Oq9Z43LTHS6viH0YZsZ4WCqPT3L/hNPc/v8OigMeReGqOxHXBT7jM+/swMKoLVXFYmXSaJyJ0hqHTU3sMLgvEynokXjrj8NYZz0LNX3FTFyab0fgZi6//QZDaTwRptfev8gAAIABJREFUjcFPNpWwQAsyC9eTV5VDfkU+W/O2Unm9kuzSPew5to+86oMcuVBKwZnD5J0SdYBFFFYXc/jkEelWcf/RXPYfPcDBykJqbpym7FIlx86XcfxCGZfuX+Xx+2fUv31E/Zt6Xn96zYumZzxrfMwrYX55+4CnDXU8fnmTh4/OcuzwRhbaTCNAqImm/yDU6P9msfHfpUBuqYFHPpEwxSiWWgpgnMhy+19ZYf8LsdZjSbCbSKIY5XjWuU4lw3sG23xnSlE5WcFq7AqcL1X/ifq/vSEa7F+sLQV154RpSlWAewLnsX+RGjmi6SV0uE+6KNKAo3EyyhMtJFXxWLwpZSsVVKdYc3KVrQSM4o7x3Go76YZRAOOdDG/uiDrA3YE83xfKw50BPMoM4Fl2CML08qEolpYTibTVrOF5/mKubVBxN8Odp9nBvMmL4N2hOBoPL+d90Qo+lCTQVJpA09EVvC9NoPVoAp2lK/lcsoo3RzfBpzq+DLbQ92X4P0zf+jr42tfJl76O4aPlvlb6BzroGeymR1RpDnRA/weqdiWSukhFqJcSJwsdnCx0cZBr42pjiK+THBdrQ5wt9XCxEvE6erjZG+HhIMPNzgRX0QFrZYSXlT6LXcyI8TRnuY+MjUttWR8qZ12QEbsjFeTFmlGeIudsqikX1htQt9eChqMuvDnuSEOZI43HnXhbHkbrzV003S3l1d0aHt6u5nFtJc9qy3j3oIqOpxdpuVHGhysnOLJpOWsX25Kdbs3OzdM4XjKbm9dMqb3uTqDn/4Wfy3QiApSsivBia3IIe9Ij2Lstkh3bl7Jp1xJWbvcncK0dqngDbBK0sE6TYZZtiWGBDfrFNlhWOOBUZY9HpS0BNUrCTquIqrAjPNcSt+XqmNhMQGE0GTu9afjIRY+0DqFeasRF6pOWpENW0hzKd8goT9ehOk2HMxnGnM60ZneKPjFL5xG8RAP/ZTositYgdbsvp68XcKziINamMtz1TQjR02ONhR7Hw+15vjucpkRfuuM86Y51oivWit54M3rjDOiN1aEvVpvBeB0GYoTrNZy3L+tobGmhvqmXW01wvRlufYIHn+De215qHzVw99YjXpx/xYuLH3h5/j3NF17Cxet0bF1BW4KK1jgTWlbZ0r8/kqEDGxnI20hLVhi9Wa6wUcG35dp0x2jwboUmr1cu4OPyOfTEzmUwVovOeENaEsxoWGHGqzgj3sXo0xCpzcul2rwMN6Jtsx87tixkXdZiwtZ5ouutiXGIDMNQExRRCtzXOBCy2YUlmxxISpWzdoU2SRFzSYvXYmO0FlsTzEmPtyHE0wAbhQYWCkMsLc1RmBkjNzHAzsoMV5UFruKm0WguLrLZeJvNIFA+jWj7+azw1iHZT48NgfpsC9ZnZ4geW4M02LXMiCsFMVw6kkDt2c3kbwlhqZM24a66bIywZ2uEijR/E1Y7ziPdS431/vPZm2JJbpKC26sdKEq2JHO9DetXW5K6xID9XjpcDFbwbKULjVlBPC8O4WblUi5VLuF8Wag0F6uWcLFmKZfPRXHxYjRnL0Zx5ko0VVcWU3E9mHN3I7lSG8eNW7HcuxnF05tLeHTOkfvlutw/OpPHRyfz/vhkPpdPprfyF34/ORFOj+GPsz8zePFv9Nz4D3oe/gytM6BhOh+ujeRJzc903zagq0yHli3TaE/6lZ4Vk/gQ/xPtGZPo2v8rHQfG0rl7LIOZUxjcPI3OdVNp2zyT7qI5/F6rBh/n8LVtLDT/B70v/0Zj3c88qR3PqydzGOyQ01Q/l4cVY3lVOpXGQ/O4UzCT4zm/UZyvQVWliqpiM87lanFx91zKUqdTluXGnp3hpKdFkhrvS5i3AhcRe2S+ABeFGp7W6ixyMyTYVYdAVw0iFuqT6jOTjCB1di1TcCBxIfuSo8hYvpr1y3cRtywPP998nFzzcfYswcmjBLn1HoxlW5HJMjA3zcDMZDMmRumYmQhwzEQh34qldSo2dtswt9mJoWUW+jb7kTkcxDm4ApeQY3guOcLihEo8gi4iUxagZ7UdU8dMnAJKcPA7iuuiMtxCSwmILSdoeRWq4CPI3A6i8CrEN+Ys7ovLsfI4gNwpG0sBmS77pCpBles+FLbpmMpTMTddg8IoBSu9RFyMU/A0XImPXiy+2svw11lMvMKRbV5yKpOtub1DxsNsY+5mGHJ5jT4nV2pzdoM25zJmczNbk7r9MuoPmPHysC1P8q25t8ece3sUEjDez7bizi4FdfuseXLQiruFfry/c5CvXQ3fe6FbGehrZlCaVvp6hsFvoLeNv05/z2f6ej7/+W6wr1363N/bxlB/hzQDfe3097Qhfk2M9H6gky8Dnf9zYPzhoPkBiwIY/4TFP1fR/waKP6DxOzD+u/Hlr7AoPn/pH+JrXz9DXz4wNNgBvV08uVROtOMMVtrPYKXtXOKVU4hTjZKeMdai6WXYJS1W0iHiXlEAo7HokJ4kKYfBRhMRE2Q4kUB9AYjjWagz7v9h7b2CqkzXtd21T/bB/qv2wVqrZ5tjt21OKGkQBiPBGOScc84ZESQrillERFRyEFBQVEDMOWfFnHNsI+a+dr0f2rPnXHP9e9WuffDWO/j4ht190OVV9/3c90Og0VACDIcRaDScYNlIgk1G4CdsZX2h6g3EVSShJ/8sAaNQFyWF8a/AOLk/NhP/hs3EnySLWECjh4FIVougjEg8C/DsjwBA16k/SeDnbTBQquwRKWxhXUswKKxrsaN6Wj/pXTc9YVeLUEw/aR5S3OJdX+MhUoLb32C49O/oZTyQQIshBBr+jVD9/oTJhkt1EIUFkaxtW05dZzW1m2soqS+h80gHtVtrWd0qoHENtV311G1roLa7gZY9rRIYdh7ppnpTLWVNq6naWEv7vi0SLLbu2ijBogDHvd+B8cKdHs7dPMetZ7f6gPF+DzcfXeXK3fNcuXOOi1ePcvXaQU4dbiHYYQIRuuHEavoRq/h3CRhFIbc0V6oeKqmPYo4xxX44GU59wDjLaQTZziPJc/mVAtdfWeA9juVBkykL0/sOh0YSHApQlGAxxoiqOBkVMUbUxMuojTWSQi5iHaA49fEy1glYnKlm0yzxP6qNdITCKOCxSwBjnp0EjDtnO0qhlwPz3KTAy6niAE4uD+TCqnCurI2WEtLnS4K5vCqCaxWxEjA+25wrAeOV6mgJGM+XBnB1TZSUoH7UksWDllk8XJ/Nww1ZPGydxaO2WdxvncXzDX8HxhsbFkrA+OWDAMbXksL+9f0rvrwXlQiv/gTGD2LF0yexW/odH3tfwtu7bK+YQ1aQNf7Oapw0hhIwumplEiD6OaskcPSyk+NtbyE983VR4+2sxMdRia+9Eh8bOYF2cqJdlcS6yUnwMCHNz5yZ/qYURqgon+FAfYYNnXPs2VOk49BCNSeL1VyqtOV2swv31ntyp8aHu82p9B5dx7vze3l09jDXT+7n9vmD3L94mNc3z/L0/BFu7K5mx9o81uaFUZRkz+IcJYtnj6ehUp/tW2yoK7MkzGUwvlZjCHeQMyvYmYWJAZLKWFmYwJqiOIqLIikqCiV/fiBpC7xwzVVgU6TGrFjD+GJzJldbYtxsi2qjPXYd9thutsJ5mzXR+xxI7HYgtsGOiAVafKNNcXGaipetHkEO0wlznUak93Ti/aaSG21AzVwtO9c40l0q50ClioONOuqXm7B4noz0LCN8wsbi7jcGv0hD5i2PZMe+ahbOjiPc2pRY+XSSjCcy39aUXfkxHM8J4UZRFK/L0nhdEsOjAjcezbLmZaaWV6kq3iUp+JCs4kVFEc8fvuH3O094ev4Cj48f4eHhfbzuucDrOw+4d+s5p3qecvrya64fvM2VXVe5tu0sd9p3c610KddzgrmVrOFeiikPZim5V2DHk+wg7mQGcXqmLTfmaHmbY8HnGYZ8TNbj9xlTeTljKp+Sp/I1eTrvhMKYYcHDTA230tVcTTHnaqIhl+KmcSZGj9MJJhyeYUlerjPZy0LxTNJi6muAKkaDZaIW+3RbAue6E1nkRsRsW1Lz1GRnmTI7x5x52WYUF1hRkm/H3DQdUT4m+LnKcbaVo1Eao7E0xdpaFHWrcXPW4OGswFU3HQ/NRAK144m2m8BMj2kUBJowP8ycReGmlESZURpjyuLQ6SyPNaWrNJxnp6u5vLuY893FtK9KI9nHkNwIJYURCgr9jSjynEJHvhs753uyc4kH2xa7c6gilnVl/qxY6cGi5Q4szFdSO8Oc4/NduLzcgwurXDnb4MnBbWls786gs2sGHd3pbNubTdeBHLYdKaDzWAFbj+Sx+Uge2w7NYv/hTA4fy+TwkRkcPZzAqcPRXDoaweX9fvR0OXJxk5YrbebcW/8Lj1qG8nrTML51jeBb1wD+2N2fD/t+ovdEP77c/AWeT+T9+VHc3vYzPW0/8XLvdN61G/J02a88yxvCy+xBvFv0C+9Wjaa3dgxv60bQWzOSz5W/8XrZCF4tG837ymm8bpnIu/3j+XZzArwYA89GwbOJ/PFYj/f3DPn42JLeuzpu7tfjdNMILq8by7WasRxtkNPR6EBbix+tm6JpqfWmfZUNbfOMKIkYToLzSOKCrYgOcSDC3ZgINxP8rKfha62Pj85Acj2CnM0IcjHFz8GQAAcDkl1MyQ9yoCgmiIygEPxtfPFzSMXPfRFenlV4+W7G2asTnVMDdq6V2DiVo9QuRmk1H7VVEUrNPJTquagtF6DWLESpnofKqgCN9XzU1sukeUaFdTk611r8ojvwi92Mf1wbkelb8YnYicqxBnOHFdgFVeEY2oR7zGZ8ErrwjtlIWGo7UTPbCUndiktEK5aeVbhHthGWtp2AuM04+tVi5bIaG/cKbN0q0dgtR2czG50uH2tNDjYWmThbZOAhT8VPnkiYMoEYdSxR8lBSFEqqo23ZM9+Bs6vUXCgz5/gCGXvzZGzLNGLHHH12LZnIiTXGXK235vo6W242OXC90YHzFQIWreipsuP8GhtOr9JxqdqRWy3OXNgQzeMz6/j2RgDjSz70vuDTh8d86n3Mh/fPePffAOMPCBTgKM5fYfLH7wQwiuc/fv4HYPwhRf64+0Ivb/5UFr98FvOL35XF77Ao2c8/APFf3T+g8c95x77vS9b0j+DMh88SNH788piPn97wR+8bLh1oI8VjFFmuIi07ihn2g5nh/J9kOg8jzW6wZF8m6oYQox6EWA/YB4wiIf0r4RbijCTcYgRhAhjlIwk1HyGpi4HGwwgwGoa/Yd8dKBuO/3dg9PwTGPvhqjdAqtRx1huE01RRrTMI2ykDsJ3cD+sJP0nQ6KY/GA/DIbhN/0t3owBCAYx6P/dB4xSx2k9U5fSFY4Si6CGsaKEmCnVRvw8axWdhaYvvCsB01xOrAvuA0ddoCIGyYQjl0ddsMAHywQQa9yPQYABBpr+Q4mvJqrI8KtrKqO+spaa9itUt5Ww+0E7zjmZqO+qo2lJNpaja2VxFxZYqmna20Hm4m92n99HQ2cSa9ZVSInrz/g5EAGb9zjbqt66j49C2PxVGAYxnb5yVgPH6wytcFWsCH1ym5+YZLtw4xaUbx7l89QCnjrRSNNONaIffiNIMIEb1N2KVfyPmOzCGqwYTbdlfUhjTHEcyy+U3slxGkef2G3muo5jj/hvzPEazyGcCJUGTKQ+fRkW0IZWxxn/eVbHGVMebUPP9NCSa0RBvIoGiUBSbk+U0p8hpnaFk8ywrNmdp6cixkc7GTEsp9CJsAQGN4gg7es8cZw7N9+T4Ej9OLw/kVEmQBIyX10RJ6efzy4P+BMaHzem82JrH864CLlVFSZb05dVhXKuI5m69qNzJ5fGGHB635vCoNZuHrVk8/A6MzzZk8vv6LJ615HF9/YL/FhiFjSDVIrx/igDGdx/f9AGjUBjfP6BrzRzi3fpURGcrY0ldFLdQFX0dlRIketqaS8AowFGApXju76gi0EmNv50FQfbmxHioiXGXE+FsQLSbAdHO00j2MCQ/wITiCFM259mzZ54dh+drOTJfwcllKq5U2HOz0pU7Zf48qs/g2dZVPN/Xzqtzh3l17SSPLx3k2dXD3D+7m4ObqmleFs2KLA/mpzhTPjeYJbnWLJ1jwvIiQxpW2ZERNo1ZwVqCNYaEqmTE6SxItVOR72nP4jBPlkZ7kRdkR1aYLfkJrmRnuBNd4EjgQmfUhRoMF2mYWqLBtNYeeYMt6vW2WLXbYrnVGvddlgTvtSF6hwvxGz2IK3clMt+WkBgl/h6GhLoaEelqTKizjHB3E2bHqamZZ0lHmZIdlSYcXK9gV6sl1eVmLFhkROKMyXgFTMIvYjqp2dasWhtNS1Uamb6mxJiPJdFkMonG05jjaM++BRnsKYzl5JJk3mxYzKf183i1OoUnC4J5kufF01nuvMhw41nlcu4cvsLtzh3crSvj4aocbi+KoWd+FGfLi7i2ezfXLj3mTM9rrhy+zrWdJ7izpZue8uUcnRXOsQR7joQaczpcj9szTHiYJedOuj2HYnWUe4ynKUKfqzMUvEk24lvCJD4nj+VDyiS+JRnwKUXG85kyHglVMV3FjRQFl+Nl9MTocT5BjxMp+uxMMqAhVp+CQk/C0u3QBRtjGaHALMwcXbI1nrluRCz0IzjXnsAMDXE5KtJyLcgvtKJwtiUlC5yYP0tHaqgxke76JAXqCHO3xF5jiMpyOjb2pjg4mePiLMfLTU6guxl+tpMJs5tAsusU8vwNWRxiRkmEnOURpqyINqUkRsayKEOWRhrSuSyQPy63cKIxk0f7y7i1cxnFKZbMjTJhbrgRC0INKIsw5nRpGJdKg7lc7MO5lUFc3LWUnRszaKwKpHqVE7XL1Byqded8lQvny63pWWvDzSY3zuycyf7d2ezYPYvOvbPoOJzD1mN5bD6WS9vhLDYeyKR9fyY7d8RyfKsvJ7rcOdZpzYkuC053y7jQbcSlDmMutcm40mLKjWYZd5tHSMD4e9tQPnUO50v3ED50/8zbPX/j45lh8GAKnx9M4Pm+Edxa349rTf140TWBr536vFv7K28WD+HtgsHQqM+3xil8aBhHb8OvfG4eBW3j6a37hedrhvF5oz6vNo7n+bZf+HB6NDyYzB+3x/P11kQ+3ZjCh6v69F6W8/iQjPPrx3G88hcu1I3nQvUYTrS5sXNLMpu2ZtG4OZ/G9TNpq4+mtkhHru8woh2HkxVnS26yK7HuUwm2HUeg9UT8rKbgpzPEz8YUTysZrmojHCym425piqdahafGBm9rD1ysAtApI7GynIXWdhm2ro1YOrWhctqMyr4Wa+dy7NzK0ToVo7adj9K6EAttAWbqHMxUuZgq8zBR5GKmykeuKUStXYiVdhla3QrcPGoJi+kgOGYLATHthKZ0EhCzHUf/FjxjN5K86Bhyn1VYBdbhl7KdwMQuQuI2kpSxhZSsbqJSu3ALqMPBq4Lg2HYik7rwCWnB3r0KW5cKbJwqUGuXYKfNwd4qBwd1Jo4WqXgoU/FXJRCmiSHBJppUu3Bi1V4s8LRma7Yr+xZYS5U450pkHJ1nwIF8Y3bnytg7z4C9iydxfJUhl2osuVqv4+56Z+63unG5xoaLldZcrnHg/BprTpdZcbHCjtvrXbjYGsOTM018fX2Ht2+eS39XfPrw5E9gfPumTyX8KxCKz33w97sEi+/fPPsTDCVIFKD4/fyARXH/AzBK3vT3Esf/Dha/fvl7IvoHLH778vEfrejv4Pjn8x/QKNnXf//+nzOOH7/w6eNnPnx9ysfP7/njw1suHWolxXM4Ga4DSLcbRqrtQFIc/50Z9oNIsRlIkm4gCdpB0hq5fwWMofIRUm2OmFUUnwU0ikS0sJ/9DIfgZzhUOv5GQ6WgiruegLz+uEzpJymMriItLeYY9QbiNHWgBIx2UwZiO6kfuvH/ie1Ese1lIAIaXfT646rXV/btIUq/xf7pqT9L0OgyRSSdRb/i0D718TtQCgVRvCegUMCiSFn/AEhxC2CUvvc9ge1rNABf2QD8zAbiK/ZIm4gzjHCdHgVJftTWFVO/pZYGEXLZsIaaTVVs3NtGc3cT9R11ktL4AxrL29ZQs7WODTvb2HNmP1sOdEgqY9XGGjbu2UzHoS6pZqduSwNbD3VJwHjp/lUu3r3EmWun+xTGB5e5cr+Hq/d76Ll1RrKkL908weVrhzh1bCOb6+cQ4zJRWgEYre5PrKofsZZDiNaIHd9DpECMCL3MdB5FttsYclx/k2pzZovqHPfRzHX/jUU+41kRJOpx+oCxKsaY2ngT6hPNvh9zahNMqUswoylZTtN3aNyQqqBthoqN6Wo2zdSwNUsn9S52SsBozaZMKzrz7ejKt5M6GYXKuEcq73bm8AIvhLoogFEojMKSvlQeyZniQITCeKU8UrKkH7XM5GVHAU878uipiJCKu6+ujeBGZaxU6v1kQw5P2vKkYu8+YJzFgw0ZksIogPFlyyyeNudyraXoXwLj5/dvpLmTT+9FYvoJHz684N2H15It/fHja/jwhObiLIJtDHD7bjsLO9rZ0gihMgo4FLAoQNHHQSEdfwclAQ5KghxVhDhrCHFWEWhvSrSnihgvJUEO0whxmkaw3RSCrMYRpRtNjvskGlMt6c61YV+BFQcKFByZq+R8iS1XVzpzc6kbz+rSuF2by+2NK3h5bCOvLnXy/u4OXt/u5sKBCpbl+TEn2ZJZUQri/UxYlOXDnHQbshNlpEdOYU6SihDtFGaHBBFqYUGYmYxIUxkxJsYkmZuQrjInS6sg20ZJvpuW2d625AXakRqpJavAl7B8V2yztajn6KTZRrvVTugq7LBusMemzQnVRlMcd2rw2etI4HYXIjd7kdzsT8IyV0ISlYQHy4nxVRDsqkIos+kR1syJN6Z+oTntKw05sF7B2Z2O7GizorlOwYoVZqRkKAiP1yNppjFF83QszrFiabyaRNVYQvVGEzB5ChFmlqwI8aMtM5bGBH/2zE3izdbVsLuaL52lPK7M5t7KNO6XpnK5tJDjZWs4uWg214oSeDg3kLvZjhwIl7EpTEvXnJmc29zJtaOXOdl1iJtd3dyqL+NIZiAn05w4FKNhb4iMY+EG3Jthwov0aVzIkNMYJyPbfyLpXhPZGGbMo2RzviVO4lvySN7PmMDbdPGunHtpxtxONedWsoLr8eZcjjLkQsQkjsdOZG/adDbONGR1hikFC/xwi7JA7W+AZaQCi0gFjhlOBM/zI2q+H74ztASkqojM1pCQryEtX8PsuXYsLHQiM9accOfxxLhMIzvEhjQfK/xtDbG0moiDgwHOTkY42+vjbqdHtI85US7TSHbXI9fPgEWhppSHyVkTbk55pCkroowpjjZgWbQBxZEGbJnrDierOFEWy8116bzbs4BdS7xoyLJiRYIxS6P02Fxoz9XKSB6sDuHFCn8eloXw8lQt1zvncGiNP/tX2HK83JIn2/y51WzHlbUq7lXoeFbpyI32SM50xnFiZyL79yaw/UACHQfi6DgYT9f+OHbuiWP7tggONdtzqdqAy/WT6Wn8hUvNA7na+jM32/pxZ8NQ7jT+yt268dyvn8i9puE8Xj+CF23DeN8xgs87R/Kq82fe7hvEt4vj4LGMV5fHcH/TUO7UDOZu3WCetYzk6+bx/NE8ik9rh/B+5UBonsTn5km8bxjDh8Zf+Nw6EnZO4EvXKB43D+Bd90RedIzhYftQXu0ZCT2TeXdpHC/PjObJoV95tPs3HnSN5/r6sZyp+pWTFaM5UzeJU7WT2N7kysb2VJq3zaGicz5r2wuobUmhfLkTmREjWDzLiJY1QTSsCGJpmhUpXpNJ9TYiUtQY6YzwtTLDQy1HM00PK0NjLA1NUMk0yA11KMzcUarCkKuSUdnOReNShs6rCXOnRsyd16PzWIeDRw2OXpXYeZSjcVyChc1cTLV5GCgzMLDIwFCeiaE8C2NVgQSMlpZF2FotxNl6GQEeVUSGtRES1kZQ1GYiUncSnbYLUacTm3+QjnMw3XUBJp4r8IzfSkTqfiJjO0mfsZWcWV1kZ3YTH7sBd5dS/H2qiQpvIyigCQ+3KhwdyrGzXYm9bilulnm4qbPxUGXiaZGCnzKRME0s8TZRpDuFM9MxgHiNI22zAji42INDi9ScKTXl3HIjTiww5GihjINzTDi6SMbhpXqcXmXMpRo11xt0PN3iyYtOX241OdJTqeVihTVnyjScKFFyslTN1UY7zjZH8OhUI19e3eL1q6f0vn/Ox97HfHz/kN53Yl3gC8lW/pfA2Pv7n8riX8Hwz3e/W9E/fvdPwCii1X8/wo4WFvQXKRktwi7v+Tsw9tnQAgq/fRXA+F+hUTzv+93fQzI/IPGv9+dPH/n4uZfeb0/58PkD3z70culwG8meQ5nh9DMz7Ucx0/43Uu2GkqwVa+J+QawGjFENJVY9/HvgRYRehksp6XCFSD+LQu4hBJkNlUAxTMwxmo/E33go/kbDJFj0NRiCr8FgPPT64TrlZ+kIYBQzjAIYRehFwKJQGJ2mDsZu6l+AcdLPOOuJlYEiHCMUyX54GgySQE/Y0y5Tf5Ygsg8kB+EjgFFKVA/GQ7wnOh+n96mRAhaFqigAUkDin6qjAE2pe1Fsj/kJb9nf8DXth5fxz3jJBuFp/gvxvhpWl+SxbkMF6zrWUb2xmuLqpRI8bjvcwbquRqrbq6jdUkPFpkoq26sob11N9dZaSVkUcLjt6A4JEIXSKPoYu4/tRNTriA5G0ckoZhgvPbjKxXuXOP0dGK8KYLx3se/cOcetR1c4d/Uo5y7t5+qVvZzcV0dmmIIgKegiZhkHEqcdSrx2BDGWQ4nS9CPReohkR2e7jibHZRQFYj+013iKPMcy1+03lvmJAm491kYZUB0rk8CwZYaalhkqmlIVrEux6APGRDOaUxQ0J5lLKqMARgGKmzOtaM+0RICiOJKamGuLqNXpKrCX0tGij1GkpH8ojCIhLYBRnBPFAZyYYQUaAAAgAElEQVQtDeHiqnAJGC+sCOGa2CVdncBjoRJ2zubx5hzOrQ6VFMYrq8O4Vd2XoP4rMApL+v76DO6tn/kPwPikKYerzUXw5Bw/LOnej28RlvTn92+l1U6f3z/ny/snfOx9Tu+n17zpfcW79y+h9ynlc5LwtzbAz0nYz+YSIAp10VHd90xY0T9gUcCjr7CgHRSEOKkIdVYT6WFFqIsFkR5Kor1ViI46fwfRdTcVf8txxNlPptBXKLka2mfq2D7Lip2zlOzOUXC0yJrzS+w5W2jO8/oIHjWlcH9jDne6C3l5vpTPD+v4+qKZh1dWUZhhSrDbBLxtJ+CunYib1SRcrcbibvUL3trfCLObjq+ZAYEmGkLNVAQbGxNmZEysqSkJMhOSjIxJNzEhW6EgS2FBgc6KxW6OlHg7MsfXltxYdzJn+ROcZI8uxBhdvCn2OWps51uiW65F1aBG1abGarMVjt32eG13IaTDg9gWT+JKXYjK1hEaJSc4UEmIr4aYQAW5cRYsSTOmbq4J3WvU7G9Qc3WflwSOmxvklFU5ULRMSVrmZNISJ5EeMpEUhzHEK8YRYTyJQCND3PWNSJHJqPTxZHtmChtTIjhSnMvN1hVc3biMU01zuNC+kItbF9HTkMe1FSmcXRTJ+cURnFkQyrHCQLYk2FEXqKYp3IEqf1tqwnxYnZlHS0YCO5PdORmv4mqaJUejFRyIsOBUjDmP00x4mziWA5lTWThjOhEJRniFmJLvOY1DUca8TtXjffpIHmdP5HaenBtZaq4lGXEtwZQbcRbciDLjWrghV6KmcSx+Kt0ZxrQvsqZ8kS0z53rjFGmBwt8AVYQc1yxXfAt9CZrri0+mPe5xCgKS1IRkaAibpcY/zpiMHDvSkzREe+kRbjuODA8T5gbpmO2jIc3dHH93A7wdp+JuPQF3q7H4aMcS6zyNmZ4GFAWZsTxcTnmkgroIC6pDTaiMMqU0woBl4XosDJrIyojpbJ/txPMN2Zwu8uHiPBeuLXDg8hJXrqwNYt8yN/aX+9KzPpYLlf48rQqmd5Uf70sDeL4ui7cVcTyfa8+TbCOezJ7C1yYbXjda8WiVgqeLVbyeY8XVBWacXyHnUoMtp9sc2L/Jlj1b7Ni31Z5Dm+05ucmBE+t0XF5jxNOV43m+ZjxPK0bxpGoET6qH8rhqCC9rR/GqZhyvKibwomIc95uGc2/dYJ62DePdtlH07vyF550DeH9oFFyaDrdNuLN/CHfrh/N47SieVo3k8dp+9DYO5vO6QXxsGMinhqG8rBzE28Yx9DaN5X3jcCmR/W3vL7zdPZinOwbwcu8onu8cw53WQdxrHcDrXSN4fn4IL07/xt3uX7i6bjg36n7hWs0wemqGcq5+FEdqJrG7Qp+WRjtqt0RQsyuTlbvzKe6ayYpNUVS0eFJVacHebg8O7/Kmu9mdDcs8KUm3pCJP9C8GszQ9nARPJ/ysrHEyt8JWZoXW2AqNwg6ZTIeRiTNK62gU9umoXeeh812JxmsVtiJ0EtqEW/BGfIK24u7fio1bJWqnUsysFzBdmYu+IhtjRY6kLsoUucg0hai0RWg1c3G0nIeX9WL8bIsJcluLn2c1QcEbiEvdQ8KMLkLj20nI3c+hm5BashtTrwVofSqJiD/AjOQjxIU2kZvQSmFSG/nxG4h2LyPEoYQEnxqS/BsIdS6X/mwPywV4aooI0c4jUJVPsDqHEOVMwpSJJNsmk+WaSI5bJBkO3iRb2XNgcSinVjhxZqUlZ0tN6FlpytmlJhybZ8SBAn1OSh2MxlxYY8alKiU3GrU82ODEvfWOXK+3oafCknPlKs6UqThdquL4cjlHV5hysMKbO0eq+fz7LSnI8vbNE96/fcCHdw94//bxfwuMP6DwT+Xw+9zix94+1VGyqb+riv8SGAUg9gHj9xUw31vAf8wv/ktg/BMK/ysw9kHkv3r+jzOPX7728vHbK959eyiVFwtg7DnYRrzLQNId+zFDN4YZ2kkkasaQptMjUT2BeNVYYlVjiFb8SrRqJGHyIYRZiPLsnwlVDCTIfDABpmJjitiMMoQg8+EEmAzD26Av3OJtMBhxfAwH4yPWAIrNLmJn9NT+Ug+j85T+kiUtNr0IaLSfNACbSf2x+8sMo1AXHcS8o1Amp4q5x59x1+vXt1ZQgKi+UCnFGsABeIp/jmwYfiYjJHD0NBBdi4P+BEQBiQIaJaXRYKD0WcCjCNGITTKexv+Ju+G/4y37GTeDv+FpNgwPzXhy04OpqVvOuvY6KtfXsKphFUvXLqJxSy3bj3axfnszDR11NHY10L5/Ew3bGvrAcVOVZDkL67l11ybqtjTS3L2B9v1bpZ9FobeYZ2zdvYn9Zw9x+cE1CRiP9Rzj9vPbCGAUe6SFwijs6Gv3L0pzjKcvHuDMuR2cP76R4lx/wqxHEaoaRLx2mGRJJ+pGkGQ9UoLFRO1gMhx/pcBzvJSInidKub0nsNB7Asv8J1MSpEdJwETWhutTL6mIFjQlK2hJVUqA2JBgRo0AyXhTyYLekGJBS6I5rakKtmT0rQDsyulb/9eZZc02qajbXgq7iMCLUBi3z3Zkp+hgnOcqVeocXeQjqYtnSoI5VdKnMJ5fGcqpJX4IS1oojHdqk3jaOoun7Tk82ZLLmbIgSWG8XhHJnbpEHjVnImYYH7fm8mhDthR6kYCxJZ276zOkGcbnTRk8qM/kWst8eHaeLx+f8O6TSEi/4es7MXD8VirO/9L7gq+itf/Dcz58fNU3x9j7mj/eP2NFfhLeVgZ9oGhj9mfoRSiNQW5WBLhoJGD0sreQoFICRnsBjEpivHREe1kR66sl0lNJqKsZIS4m+Nnp46ebSrB2EqkuhhQFWlAZp6M1zY7OTHu2zbKhOd6ETWlKts5U0BQ2hu2ZKg4u8ORsVRzXtmRxqXsm1w7lcvfcYs4fnsv8HA2uVpOxV+hhZzFNUkHdtAZ46vT65p3UevhbGBGmVBOmVBEilxMmlxNuakq4kTHRxjISTMxIMZeTrlCSZWlFnpUV+aYykk0NiFAa4q8zxtfFHHcPU2w89VEHTkedKEOVJcdsvgrVals0tXZomq2x2WyHS4cjflucCd/gStamYCKWaInINCMxXkZChCG58WqKZ9hSmWVHc4E1nUs0HKvTcrZVzZE2OY1tKqqbrSguVRIWOBwfq8Ek2k0jSaNPnNKAANkEvM0mEGc4kSzT6Sy0V7EtL4nDJXlsLUpg8+J4NpcksLU8ic7KFDqWB9CRb0VHkQvbV0XTtCicqjmh1BaEU+RjQZm3OS0BSlp8VSzw82GJk5J6x8ns85nA9SRzzsarOBmr4VKChseJJnxN1eNaljHV6TLCog1xSbQhJMCE0lB9LmSb8TBvMo/zjXiQoeDuDA09CUZcjJXRE2nKpVAZl8KMuBA5naNpMtqzzGkqdmFFqQ/hmY5YhZigCDZGE6vCq9Ab33l+eGQ545yowSNOhU+MAt8EBcGpGgJjLAiLsCDIy5Ag+ylE2kxlabQzS8PsmOetZm6AhpwwNYWxNszwMSFMN44wy9EkWo+jwF2fFcHmrA2zoCZCQWOkBbVhplSEGVMWqk9ZhD6lwZNpTjBhf64NN5f68WCJH8/nOfAiV8HT2VbcW+TEw7oIbm9M4HZ3Ko93zeB+fSCPljvxYLYlj4uceJ2p4GvyNEgay/ukoTwv+I0XZWY8WaHh+SI73sxx5kGhBXeXKbhbYc2NZkfObbDn+AZbjm2w4fg6HWdqtVKy9WrlRG5W/Ce3Kgdwq3oEt2p+43btWO41jON+/UgeNw7i6bq/8WTdTzxoGcHtxoG83DqKr/un8Grbr/y+fSQfD0+Ci6Y82zOGiy0/cWftcH5fO04KtbxaO5D3dQN439iP3paBvF0/lN+bRvCicRTvWsbwZt1QPnQM5dPBYfx+oB+PD/Tn6eFfeHFwAve3juBmUz8etffn8dn/xYer43hzxIC7G6Zyo2YMV+sHcbG5H6fbfuHoJjMOtXvTvi2M+t3xVOxNp2R3Fst2zGR5VxxrOwJp2+7FgUM+nDjiwYnd/uytj2RTaSBr892ZHWlNkqclMa72BNo44Gphg4O5LfbmDljLnbDV+KKzDEdjmYhSl4WN21Kc/NbiElyLR3gjHmEN+IRsxsuvExvnRiwdKlHalWKonstU0ywMzLIwMc/GzDQLpbIAc81sFMp8tMoCXKzm4WVVRJDNYnxtFuPntIIQn2pSkzrIzdpCRvoWZuXsYNOO51RtPoZ7RCGW9kV4uLURF7yfmIBmZoXUsii6gSUxTRT4V5Jos4gU+yUUBVeT4byIaHUmkcpUwuQppNotYIbdfFKsC0jWziLddiYpVtHkucYz2z2CLAdPLre0SX9X9FQ4cqHckvMrzTlTLOP8cnOOzTfiYKE+p5eZcLFczrUaFVfrlNxq0nGn2ZbLVWourFFwttyCEyWmnCwx51SphbQ+cP8SAw6s9ebesVq+vr7N+7cvefv2qQSMvW/v9wHjm5e8e/P3OUUBfz9gUdw/5heFeijCLOKWnr97/mfQRTz/5/NvfwXGf9j4IimNb6X5xb8rjL199TlfPvCn9fyvZhj/J8++vuPTHy94/8dDej9+4I/eXh6c38aipMlkOv87Wba/MUM9lhT1GAkWE1TjiFOOJkY5iljVr0QqhxOtHkGYtAawH8Hynwk0F1tQBuFl2A9vowH4mQzBz0TYwn2JaC8J2AQ0DsJLKH1iw8vUft8taWFL95MURmFJO0qVOv37UtKT+0szjNbj/1Oyo8W6QGexLnBqP2kHtbCa3aRtMQO/q5T9cJGUSLFqcPCfqWqxdlAokmKWUQq76InexX7SZ2m+UVT0/ABGo4G4GP47XrK/4WXcD0/jQbiYjCDS35KFi9Opa11DfXsdJZUrqF5fSVldCfXtNew4uo2mzgaqN1ZSt6VGmmms3FhBRdtamrc3I4q5xWYXYUM3dKyjvHmtVNgtktOb9m6WgHHDzo3sPX1AAkYxw3j80nGuiRWBN89y7vopLtw4w8Ubp7kurOnbZ+kRBd4X93Lp7Da61y8izk2PCO1IojRDJEs63mooibphpNgMI0k3RALGfPexFLiNkdTFxb6TWeI7ieKAKZSF6LMmbDpVUUYIOGxKtmBdkly6haLYlKKgMdGcdUkWrE9R0JaioDXZgk1pKjoytWzLtvmHsz3XTtodLUCxe7aDBIu7Cp3Zv8CDgws9pcLuE0v9JFVRQOKZ0mBphvF8aSinlvpzfrmwpEWoJZmnbVmSJS0UxlMrAzld7M3N6hgeNKbyVKwM/DG/uCHnH4DxTstMnrZk8ExsfqnL6FMYn53n68en/wSM7xArM7+KDS+ihPXDMz58/F2aYXwnoLL3JcUFaXhYGkozi67fE9JOlkaIOUahOgpgFLdQGcXsop+9gkBHJSEuKqK9tcT4WBLjrSHS3YJwV3MiXEQIRkaw9TSibfXI8jJlYZCKijhbauKtqY5Wsy7ZmtWRFqwMN2dVhAXlIXKWestYFqCgOsWVHaXxXNk2n4s7F3D/bDXXT9RRUhiGq6UZtnITHJSmuFjJcbUywV1rhI/OCD9LQwJUhoSoTQhWmhGkMCdUqSBUISfIREaITEaEmRlR5ubESEdOrJkpccb6RCtMCFKb4KE2kpLg3m4KXDzNsPQxxDzUENMkUxTZOtRFDqiKHVCstcWs2gpFgwbnzQ4EdLoSt82bmFZnZq61JSvfnOxZChblu7E824vq/EA2zPWnfZ4D25cqOVhuwsFaIza2y2jeqKaqzob8XHNcLYcQrp1CgtaQJCsDEq2nEaj4lXD5GCJNxxJtPo5CLzX16UFUJHpQkeRKa34QW4tC6VoYSuMcN5bMlFOca0X5Ig/Kl/hTWuTHqtm+zA/XkGevR5mHnFo/a8pD/VjuZEGt41R2B0zjYqIF5xJVnI5T0BOv4H6iGe/TTHiVouBAnJK8GAUuSba4x1gSHaJPSfRkjs+R8yBXzYdUHc9iFJxKMORknAnHI2QcCzXiZKQxR2MM2ZZiwroCLeXF3hSVheKepEMRLEMRaY4u1Rq3OZ54zvXGOcMOxwQ13olafGJU+MSq8I+3xCtUjruXCc5206S1fmIT0dwoV+aF2zMnwIr5IVYUBctZHmfDHH8z5gcryXDSI9tpKkv9TVkTpqQuUk1FoAmVoWbURMpZE2JEmb8elaH61AZNoSlgPNsjpnIr35pn8xx5nWPBx0xj3maYcj/TguerA3i3Yxb3d8/k4f4MLld7cWOZLY8Xanm73Jovc8wgbQLED6c3YQD3Zgzi/qLp3C+x5P5SRx7Od+dGoT23i925U+HPlfpAzjQFcGJ9IEeb/TnS4MPJel8uNAZwtsmJY00WHKqz5EidMycb/TnfEs71TRHc6/Dj3lYdtzZO51rzKO40Def++uG87h7Pu10TebJlBE87RvLtiAGf9k/nWl1/Llf148HqkbytHEtvxa+8WdWf3rpBvG0ezKvWobzY9CvvO6fwomUcr5pH82HTr3zaPpLeQ0N5dvBn7h/4mcdHf+XZ4Qk82jmae5uH8bBjAA9O/p/0XvmNN8f1edJlxI3miVxsGc7pTSM5snUquzps6O6MoGV7MlU701m9M4uVu2dTtmcuq3blUbljJm2ipPxIAoeORnJkVyS7G6PZXB5K7Xw/Vmb7UZIVSXFWMnGengTZu+CtdcLT0hUXC18c5aHYKRJx0M3GybEUT991+IW0ExC2Bb/QNtx86nB2r8fFfR22LpVYOqxAbj0PQ2UmBmbJyGTxKM0S0VmkYquahaUmDytVLvaa2bhr5+OjXYCfdj7+1kUE2i0g0qOY7PgGFs6qZklOC8Vz2tm++SRnzhymeHkxXm4ZuFmvIdp3F+HeDSR6riDft4TZfqUsCFpNodcysuzFooRiqmOXU2AfwwyFB0mmbqSqY0myCCfBPJgEc39SVQHkOgSzLCiGQg8vKpNi+XRyPy+7M7hYoePMKhXny9WcLbXg3AoLji0y4uA8PY4vMaCnXM71WhVXauRcq1VyrU7FhTXmnFtlxtkysVvalDMr5ZxZacHplXJOlSs40xTOw1MNfHxxvU9h/CdgfPf/Bozf09NCWfwBjH9VFP8ZFH/8/F+Asa/ksa/7TaiM/xB6+T6P+GOO8R/qdP4nkPjXd76+58u33/n4xxM+ffwEvW95faObg+vcWF8wkSKPIeSJ9XGqn4nXDCDK4iciLf5GtGqAFHoJNv2JCOUgwhViXZ7Y6NIfP9MB+JoMxNOwn7S3Wex2FpU0UmeivtjzPERS+iSAnNYfMcMobGnnyT9LM4wiKS1KukXvooNQFif2l0IvQmEUM4y68f8h2dFCZXSdJizofpLFLMIuwqKW9k6LxLUElN/3UE/tj5v+INwNhvQd8XmaUCX/cqaJbsa+uUYBjOJ4GgzAyeDf8TYdgPjvcDccjLdmIpnpAZTWLGD1hjJqNtdSXldG85YGKppWUbexiu5DHbRub6GqrUKyqJu2CShcJdnTLTvWSynopm3raepeT2VbDSsby6WaHfFMWNFbDnayfkcru0/u49KDa1KtzonLJ+i528PF2+c5d/00F26ekWp1rt+/yMXbAiJPcv7SIa707Ob0/kYWZ3gSrhtFtFZA/WAEMCbphpFqI4q6hzLLcRT5bmOZ4z6OIq/xLAuYSrH/VFYE6rEm3IiKcANqY2Q0xItQiylNSRasS+yDxpYUpQSP4tmGZAUbU5USLG6ZaUnXLB3dAhiFsphlzY5ce3bm2bNNWNOiqHuuM7vmOrOnyJUjS305usSX40v7wi4XysK4WB7B+VXfbwGPxYFSrY5YDSgBo6jG6ZojdSqeWOHPhZUB3KmL43FzOs/bcnn2fX5RBF/+aknfbk7nkajkaUjjXl0Gl9fNlRTG/wqM7xH71sUO6T96n/Dlw1MJGN99esfbD2/53PuKJQXpuFkaSzOLzlZGUlLaUWMoKXg/Ai7eDgop9CKgUcBjoKuaEHc1UT6WxPpZEuVhQaSbnChXC6JdlFJCOcrGgBRHfWb7WrAoSM2qKBuWBSrId9ZjrreMXA8jsr1k5AeoWRjhRo6XDXk+dsz2t2N1egCH1xVxpqOUy/sauXpoK0uz03C30mBvYY6zRo6bjUjBmuNqZYqn1hRfnQn+loYEaqbjZ2GAv7mMYKWcYJUcf3MT/EyN8TeT4W8qw9/EGF9jI3yMxXsGBGvl+Grl0jC9h85cmt3097bEPUCNbbgSTbwSbYYdqiwbzPN1mC22xqRUh+FKJcpaKxxb7QjY6kL4Nndi1+pImGVCQroZBQXOLJ8fSF1xNJtWRNFR4se2Yjt2r9Cwe7U57euNaFmvoKnVmfIKV+KipuNvPYpg5W/EaSaS5WxEiu1kwq3GE6QaS6DFaELkY0izMyDHSUaRuxlrwqypCtdSE2FJSbwV6QlKslOULJvrSGWxJzXLPCnLsWFhtIp0ez1SVNOYba9mmacNxS4WVHqZszVCxcFENccSLTgeK+N0rBFXksx4mGlFb5ItV+PtWBKpxC/NHl20GvtQGV4eo5kfpce5QmeeJ1lxP8qU/cmG7IwVx4RdsabsjDejI8GYulRTVs62Z0lZOLEL/LCO02ARIUcZr8Zqpi12ec44Fbhik6bFLl6FV6IO72g1nlEqPCLV2PmaYukogi16aC31cbY2JiHYntRQW9JCtOSHa1gWYsbSUDmLg+UsDJSzJETFbHd9lgaYsTzAhBJfQ1YHm7AiWEZpsDHLffRY7TuNWr+p1Lv9xlafMRwNn8T1JH0ezjTidaY+nzL0eJemz6ssJa9WePO6PZXLm2K5ti2JC1We3Fhuz+OlOt6t0fF1mYJPWRP5kDic90lDeJQ2nHsFk7m7WMH1hVquL3Tg0gIfriwP5/LqGM6sjeJETSzH1yVwpCmBI80JHGtJ4tT6FI5tTmZvVwK7Nieze1MmB9rzObFlNhc6c7jcGcfZ9Q6crDfiXMN4bjQO4XH7b7zZOZmnHaO51zaMJ5t/5fNufV62jePqyn7cWz2MpxUjeVc9ivdrhvF7yU+8qRzM780jedz6C/c3jubzflG1M42XLaP52DWaj7t+4e3+ITw/NIgHBwfx4PAoHh4cz6P943mwaxT3dgzm4TFR2zOKF0fH8uzgNG5u0+P8VgOOdFiws9Oeju3BtO1IpG77TNZ2Z7N2ex6Vu+dTuWcxFbsWU7VrAc17i9h6sIBt+zPY3pVEV10UG9eEs7kiia1V2bSWF1A2ZwZpwT6EuzkT6eFOsKMrvkp/PBUReFnNJMi9lGD/JsLCuggM6cI/aAsBIRvx9KnH3Ws1bt6l2LktwMJmJjLLWGSqEMyVASjNPLFX+OKrC8ffJhEnbTaOljk4WxXipl2Ih3aRpDIGWBcSbJ1DjGMOsyOWsCy1gOLkIkpSF7C3vprzu5fQ3ZTPjLAYXC3y8LVtxMu5FD/bAiKts4i3y6XAbzGLghcz3yubsuBZdOUsZGNKChUBbixz1THXyZU8WzvpzHdzpSw0kPa8GayK8qQ62ZsrG5by7mgjj7ZEcr7CktOrNPRU2HGuXMvpUiXHi2UcXTKd48um07PGnOu1Ci5VmtBT0XfOlcs4WybjzEoTCRrPCnWy1JxTK8wkVVukpB+dbuTDi+tS6OWfFcb/Fhjf96Wf/xpukWYUv1vTP8Dwv7v/BTCK9WSv+Njbt6D6hzX9Z63O/0/Q+E3A49d3fPn2ki8fv8KHV/Te2cSZdh3X2i04uMKEhpTRrAgfSJL9/0GE6t+I0vwbcbr/iyj1/yJE/n8TKv+JUPlAAmSiKFsERAbiZyZsYKHs9cPTsD/u+kLt+1myiP8KjF7/BIyOk/pW/zlM6idtd7Gf2E8CRpvJ/aUeRuvxP6Ed9x/SDKOAP5GSdp7SZ0m7TvkJpyl/w2Fy3xF7p12mDZDeFTOPbsIKlw2XjpehWEfYF3wRKqOATVfRx/g9ENOXnB6Al+FAHA1/wtt0sDQL6WYwjHhfSwrnJ7KyeRmVXdVUba2hZkMFNevXsrqhlKYtdXTsa2ej2B29tZ6V9SWS2igURhGM2bCrT1ksbSiTYFGoigIc2/a0S7ulRQejsKsFPO48sadvhvFun8J48fYFbj29IXUwXhO29L0LXL17nlNXjnPi0hF6rh/nyuV99JxsZ8OaLAItfyXebjRxVkJVHE6ybqgEjDNshpPjMpo5HuNZ4DOJhT4TWR44jRVB01gVok+lKOQOmUZttDGN8WbUxchoEZZ0soV0b0hVSXfzd2BsT1Ox9TssSupiljWdmVoJHHflO0jA2J1jK6mLu+a5sLvIVVIXjxX7S/OKJ8XM4ooQesojuLQ6kktro7i8NpqeVRFSD+OVVRFcXxvD3foUyZIWM4z3WjM4ucKfq2vDuNeQyFNhObfl9AHjd2gUwPhgQyb3189EAOPDdWkSMN6vz+BSY+G/BMaPvQIY3/8JjF8/POXjx75qnT5gfM3i2ZmSUidCLqJWR8wuilsojB62fTONwo4Wx12sBXRS4uuqJMDNglAPBdG+KqI8LYh2tyDWVUGcq5o4F0tSHE3IdjVmfoCSpcEaSkK15LkYEa8ZT7KDAbGORiR6KUkNtmNmlDeJfk6k+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hFsMI858NJlafVIdjIjSTSFMNYEI5USiFZOIlU8gUT6ODMuJZKhHk2X1GxnOelJCPd5jCguTFazOUXFf+agAACAASURBVFM7x5LqXEuWxSlJstMjxGwKEeZGZFlOZbaDjIU+aqpiHdk6w4FdiWYcSzbidKqMszNVXJnnxaMcby5kebIsSYNvghJ1mAWqMDVyb0Ms7IbTtNiTE7NtOD7DhM50I9rTZHTnatmSZUVDsilrk41ZlqFg8VJf0peHY5fhinmkEnmsGvUMa3R5TugKnNDm2KNJUWMTr8ItToNbuBLHUDnaABNMnfUxstVnunoahhoDTK0M0TqZ4eBuhneggsRwJQv99VkSbCKloJeEKykKMqfQ34R8L33m+hpQ4D6Z+b7TpODLPN9pLHCbRKWPPvUu49nuO5XzMcbcTzPhSdo03uYa0jtHn3d5erzN0Of1LAteLHLleWMsl1uiOdcaycVKb+6WuPBkiQ3PyrW8W6Hm9zw9Xib/xrukUbxNGcPzGeN5nKvPnUITbi5QcGGhD+eWhnNmeSTHSyI4Xh7DydpkTjWnc2ZTFsdaZ3K0dSYHOmaxY/ssdnbPontLCl0tEWxv8GFfvSOHq+WcqZnO5bqJXG/4jVtNw3i+bQK/75jE3baRXF83iIcbfuFl63geVY7kUdkIXq4aze81I3hbO5TXq/rzfOl/8Lx8ME/E91vGcGX9GD4d0vC+04QXrWN5u+1X3u4czu+7B/P7oRE8Pfgr9/eP4e7+Cdw7OJ57h37j9t5hPD44jrfnxvHs1BAen/6F64emcvmIL0f3pdC5I4u2vTnU70lmVWcSZVtSqezMoHHXbOp3FlG7awl1e0po3F/KhgNLadtTyKatGXQ1p7CzdRZHuhZyvHslu1uXsygrilBXDX52FgQ4qAl21BJm7UqEfQjRnhmkxqwmJXEjyWnbCY/dgn9YMwHh9fiHVOLpPw9Hz2TU9qEYW7pgZu2AytYGaxstHvY6wp3tSfP2YIZ3BL7WmXhqc3C3noerbjEu2sU4qwvxscoh2CqZJPsE5gdlsCopnJKIEOZ7uXJoZRLn1ztzutWPqvxwfBWx6GSFONjPxkaTjIdlCmGOWcz0K6QgIJcivyTme/iyLimUE0uTObU4lINz3dlR6E13oRf7l4TSUzuTp9sWcbkpgwMrgzlVG8WNzTO4tz2Ty+ucOVuh4ewaa67UenCh0omTIsBSasrJlUacXmlIT4U5V2vkXK6ScXGtMRfXyriwxoTz5eKY0rNWQc9aFT1rVFyq0HCt0Y7Lm+J4dr6FL69v/38Cxh9q4g+bWvz8w57+/PG/WtE/APJfA+P7PmAUs40/gFHqTvyfFHf/VUX833z+9vkzf3z5zLdv7+ET8OEFXx62cHWXike7p3FzozHXNyi4vMGC05sUnG3X8v+w9p7RVR1omm7Nndv3TnfVVHdV2S5nY3JUztLRSTpJOR7lnHNGCSEkEDlH5ZwTQeSMyRkkJIFAZEywwSZju+xn1t4Cl3t198ysmf7xrbPPRgv7h8PDG77vRLuOnuVWLE0Yw6LYaRT4TiZC8jHeBu/hPvU9XKf9ER/z90SF0dfiryI0+pqPAqOP0GS2+FS0joXMoa9QUBHURcP38TB4H7cZ7+Nh+AFuBn99e9Xlr7jM+BAngw9xMx7dw+g47S9iflFQEIUMo6fRB3gavS+qhQI8CucDhRGa1GIxxnRUZRS+i7sbrb4Qiy+/AqOw7NvkA7yNR3c3CtAotqaFIozVJ7hbfYC/rXBv+ksilYbMzQqlpXsd67vXULO7nqY9zVS1bqCuo5KK5nX07Gpn1+GtbNnfQ8eOVpaULRRVxqatjfQc6KZrXzfl7VU0bGlGuCktrNB5t3uxfVcnHXu66dr7FhhPH2Tw7jCDdy5zcuCkqDDeeHiNq2+LL5cEVfHqGQZu9TN4+xIj9/rpv3SAwfPbOLR5DXNi1SQ4TSTdaTyZjl+S4zyWPPfxFLiPp0Q/jfl+M1gqWNEhxiIwro80pzrOhvpECXXx1r8CowCLAhy2p8t+BUYBGjfmqNk0U4UAjO8AcU+Ri6gsCgApqIsH5nqwd44re4vdOLBIz4HFeg4v9eP4yiBOrxnduXhuTTh96/8OjFeFTF5dCpcrE0ZvSAtXXupSud+Rx5Mtc0SF8e7GAi6UR3K9PoF7rRk86s7nUVchD7qKeLTp7y3pez2zuNudL2YY77fl8Kglh69bZv2HCuP/Chh/eP2MZfNm4a2VINjRnhqrUVgUWtKOduJKHWFht1B8EUYARl8POf5eMoK8pYT52BMXKCcxQE6Sr5wkLzlJHgrSvbTk+0iZ52fLslAlqyM1LA9zIM/NnHQXM9K87IhwtSYhSNi95kJcvCOJsc5kxDuTG69jab4nnevj2dtWxL6OJWytX8GS3EyCXezxc7LAz8WcIE9bgr2FvycFep0D/joH/FQS/BzMCVdYkyCXEq+QESWXECKxwt/WggCpDXo7S7ztrNBLbQmSS4h2kBCplBCrlJGqUpEpVTJLpqbE0ZnZ7o7k+juRF+9N2EJP1HOVSArlSOZosZytwaJYg2SRE4qVTihWqVGvVWKVIsHWV41DmAzXeDMi840pXmVHVb0jbfWe7GiO4Eh7Bl81pNBb6U1DuYbyOiVVPTpqNztTVaMhK/xLoqUfkmw9iTQzE3KlZhSqrSjU2pGtsCTexoBYyQziFAbEqKYRqR5PpHYsaY6TKXYyosR9BquibKjOVlKTr6IyT83adB3ZbqbESKYRJzEkx2EKmU7mzPRTsSjJh8p0ZzanWXOpVMm9NR7cKgvnVusshttm0betmD375+EYMR3XGDnKcB02UY5MDjHDd5Ydq8u0dK6Ws6nIlo1zlexc5c3W1XraFruyqlBK+bpAilaH4ZHvgWGcGstYGdI0Da5zfQlcF43zQj3qQhdU2RpcMrR4JDrgFSNHG26Ltd4UIxcjTN2tma4TxgYDR1uMXSwx9zBD4m+Bb7AFi8PMWBply9wQC2YHmpHlbUhegDk5vsbMCjRlTrAZpeGWFEdYMT/MilXBltT5W7AlwJz+RAW302Q8SLfguxwj/lZqxZvl1jxZbM7TEiu+ybXj/nw3bpeFM9yaxPnmaC5t8OfuCh8eL3HjwWpHvl/lxONiO77LMOKHhGkQO4Wf4ybxQ/pUns8y5EGxIYPznBhY7M/V1WFcL4vialkUAxWR9NfG0NeayFdVIRyqC+NoVw5HNpdyYuscjvUkcajRg68qbDlbYcz1WgMe1k7nSdVkHtdM4GHvVJ7tN+HhjqlcafuEvpq/MNL4OY+aJ/KgYhyPN0zkZdl0njWN4fvGD3m84T2+W/MhT6rGcbdxKsNt0xnsNuDlES3PttnxsHMST3Z8yePdn/Nw98d8d2QC3x6dyteHDbh92JCbR6dy89RErh8fx4P9cn4elvDD7fE8vv4Rl05P5dLZLM6dbWbP0W5aD62m4mASG3bHUbY9jprtcXTsS6dzfx6tB4ppPrSY5sMraD2ylJaDJXTumMXeLUXs753HyX1rOHOgkh0dS8mKccFHbYy3yhh/Rwt8tWbEuEtI9HMhLSqGuXNWs2LtdsoazrCy5iT5i7bgE70QtVcGDm5ByJwcsdUpsHOyw8HTFjdfW4JDJOSluVKS5ExxuJKCAC+CHNLxc8hDr5uPp24Z7rqVeGoXE6ibTYwulXzPBFaEJbEhwZmyKCeqI7X0lflxrd2IS+02bFsZRJJbDC6y2chUyehc0vF2zyXYp4CkoFlkBqRR4B9GaYAbdSluHF7iT/8GPf0bXLjc5MVAgyc3N4Zxf0c8t7ZE09/iR1+rnjONrpxtceFsmwsnK6Wcq3LgQrUzV1tDuNkl/PPjxukyKac2WHC+3JLBWilX6qUMicBoxUDNKDT2V9oyUGXPlToVw3UarjbouN7swnCLCyPbM3k80M0PT0b+j4BRgEMBEoUso7BeR1jmLUKjkGd8m2l8B4m//fyd8D+hv7ekBSv66a8Ko/B+tDUtXHv5+y7G/wxL+pcfX/PLj6/48eeX/PDzGxB+/3u7ubrXiYe7XXi004MHu324t9eHu7vdubndhZs7XLm+1ZlLHUr621VcbFFzqlbJkXI5RyscOLjegYbcacz2+WcydP+dFNV7hFv/Gb3hn/Ce8SG+RmPwNvwSH5MxovonQJ2HiQCD7+NmItjPH6AzfA+d4fs4GX+As/EHuBj8M67CGP4zrkb/jJvxv+Bh8mfx8913d5N/wd34PdyM3sfN8C94Gr+Pl8n7eJu+h4/pX9Cb/pkAqw8IsHofAWR9hJvVZsLNasHWFtbxCPb4h/iZfkSA2ceEWH46Wsox+4gA2y/xkU4iKdyRRYsyaekqo7G7is5d7TQLWUXhZvSmOuq7qmjrbWTz3i52Hu6le2cbS9bPp6Gnht4DG2nf3kLr1iYaNtfTvku4F93Bxv09tO9so2tP5+js7aJ7bxdde7rYc2Ivl24NMHT3MoIlPfz1MNcfjXD94QiX7wxy7f4wfSMX6L/Zz9DdQYZGztHfd5CRoYNcPNFJzaoUIl0nkuExgXy3ceTpPifHZQzF+inM9Z3KwkADloQYsSbKgtVC0SVKuOJiS3WirZhfFJTFtjSpCIYCLAojgKMAkAIwbsrViCUXMbdY6PwrIAoW9I4CRxEWD87zRJjDC/QcXxrEqRUhnFoZytnVEZxfG8WFtVFcXBdN/4ZYhioTGa5J4XpjBtfq0sTvQxUJXK1J4WZjJg+7C/mut4SXuxbxdVcBlwWQbMrgflc+97sKeNBdyDebivlmczEPNxZxX1jc3TWLe10F3Okq4kF7Lg+aM7jTlMXl9rnwzQB/E9XDlwgt6Z9fPeb1qxe8fv2Sn8SrLo/4+ZWwKuF7Xr56Lo5wBWbNwkL8nezwd7YjwNmOYGcJYa5SIt1lRHoIf6KXEuhih7+rHUGeUsI9pUR6S4nykRHlIyXWX0mcMHoFSb4qkvWCOqeh2E/CMn9LMUNWnujI8mg1GW4mJDgZk+wh3OWVkaTXkBzgREqIC5kRHmRHujEzyokF2X5ULoxjU9VsdjYtontDCbNi9AQ62RLobEuYh4yEIEdiAnSEeCgJcJGj10nQa20JdJMS4qgiUKHCV2pPgNxOHD+JBH87OYF2DgRJ5ITKZIQrZQQrpAQppISrlUSrlCQpFczSOZGvVjNT60CGu5rsEHcys/3JXRJJxDx3XIrlaBersF+kwmyeAtNiBbZz1UjnOmAVYY3CU4pzkANqP3M8osyJybOndJ0bGxp9qGnxpHtzALu2R3J6SxaH2uLoqdTTUOZObZ2eyoYgejZlU5iqItphKvEWU0mznEKGzVSypMaky0xIkhmRIDci2cGYFJUBqQL8qaeQ7TCFPNUMZjsaMN/TlFVhdmyIk1Ob4Uh1hgtz/axIdphEnGwSiQpjEtUWZHrKKQzRsSDGkUWRUhoKPNhXnsKxttlc2LGKCwfqGbq4jbP9O8hdmob7zADMk12YkqxmXKwlNrGGpBarWLfMnbpSDY1FDuxdG8y+qnh2duSzrnEmizvn4Tc3HEm8M5IYR1TJDshnavFcG05YRxa6pb6oMtR4JGvQx6nwjFagjZKi8LPA3t0Ya3czDD0sGe9swRhnG75wtmWcqwRDbwWm3nLkPlb4+UwgLUJNpr+SAj9rcj3GMks/llxvU+Kd7AjRqIjV+xDp4ki8hyupzkrW+0s4ETmVh+nTeJg+gwe5dnydK+WnYhmv59vwuMSUZ3kmPMu04P5MW67P13C1yp/+uiAG1ui5Nt+Dr0vduLFEzeulKn4ssuR19gxezpzKi8yPeZP2B37MfI9X+QbcnqniRq4jQ8tCONGQyYEdpRzalMeJsgCur/Pg9kodx5Yo2VPvz8FNszm4aTX7exdxaFsuh7oCOVxtx1C1MQ8aDPmmYQZf10/jXrsht/ea8e0Bcx5snMxI5YdcX/8x92umcr/WgNsVk7lTMYFv6ibxpN6AR5VfcGf9H7le+Vfu107kSd0EHtSPZ7jDmIdHPPluq4TvOsbz/cZP+Wn7BH7YNpGn2yfx7UFDbhwx4sqxGYycnMGdE1P5+sgkvt5rwpMz03lyZRx3h7/gwrnpHD6i5+TZxRw920Bz72Jqt8yiYnsOFTtn0niggMZ9eTTszqN5TyGt+0roPryIzgPz6TlQSte22dRVJlNXkUJbTS7167IoyQ7A19EUvZMV3i52+LjLcXe1J8rPkbkZsRSnJ1CxYinNLe3UbtxO6qIVOEbHIvV2Q6qTYe0mReKhxcPDl5BgLUFJVoTn2JE915kNi9zoWOpK81xfsny90ctyCNCU4qtZgpdmBR6a5XhrF+CnyyHUKY4Un3BmhYRSFB7HAn8XGmOtuFmn43KrBedb5Ryu9KcqPYwYeQReklx00mKcVCV4q/OIcssgwTOGdL9AMnwdWZKoZe8KHy5VunKjQcdIq4s4tzo9ud7uQX+thr4aFX21Ki5UKzlbKeN8tZy+ciX9ZWquNHhyrSOYZ4dncm1jKEc2KDkhLPHeYMelajlD1VKGquwYqLRlsMZeVBgvVtgwUCvlspBvbFYz0u7I7Y3u3OryYHBzBPcvtPLDd/d59uIxz14+ErOMr54/4NXL67x8/lgcAQh/O4Ki+Ku6+BtgFH7mncr4DiZFxfHNU376zfzu77D4DhxH84sCSP7w5u+nAUeBcXSf4v9VdvGt6ijA4i8/veDNL694xQv48Q3Pru/mVLuEq+06rrSoOVlty541RuxYOIm9y6ZyeK0Bx8sNOVVlSF+TBUPtdgx1SBhss2e4S8nVbimXWmw4XW3FsXJ79q6Q0ZBjwvKoycwNEC7FfEqs7M8EWf8Jb7P3cTP6E64Gf8LF4C8iNDob/hUXYe+i8Wc4GX6Go8EnOE3/K87T/4rjtA9wmv4BbkYf4yFcgTH5BHfT0REWewunA10M38fFQADHD/A0/RAvsw/xMv0AH9P30Zt/gJ/lX/Gz+gS99Zd4mX+GpwCM5p/ga/GpuKJHb/JX/E0/JFhoTwuwaPwhesvP8dMaMDMriA3VC+jYVENTeyX17VXUdNfQsrudlm3NIjD27GyndXMDe4/tYOPuDpauX0DL5nq6drSyaXcnrb2NNPU20LOvi437umjb3kzP3k6693TQvbdTfD/6a93sPblXPAl45d4VERgv373MyMMRrj24xtCdIfFTuADTJwLjEJevn+fy4DFuDB/jSv9OjuytIM7PkGS3cRS4jWO28xfMdPqMuX5TKfWfxuJgQ5aGGLI6yoz1sZbiVCRYU5UkqIyjdrRgQwtKogCK71RG4VMAxs15WnYUOiOoiu/UxEOlXggjWNGHF/iIJ/++mu/N0UV+HF8SyOkVYZxZKexbjKRvfYwIiwI0jgJjEleqk7nekMG12jSGKhIZFIExlVvN2XzTU8T3vfN4vXsJ99rzGK5N5XZbLg97Zotw+KBnNt9sniOO8HxfgMXOAnHudhWLOccHzencacrgSsdc+HaQn8UG9Gvx0osIh6+fi8D4t9ffw6tvRIj84dVTXr16watXz/npxWPWLcwn0MmaIBdrIjzsifUazSEm+TiQ4qcmwVdFlLecMG8pEb4KEnwVJPopSPBXEusrJ87fgSi9jGghv+inItVPQ5qfhgXBMjaES6gUygYZ7iyOVpHsakS0zpBoJ0tiXe2Jd1cS764i0UtLqq8TmcHOZIU5MjfNl9VzounYUMiW6lLql2QT625LoKMtQS5ScQ9kQoALSSHuROm1IjT6Otnho7Mh0ENBgLMGb6UKN3sbPKWW6GW2+EulBEocCJPoiJRqiJY7EK0ctatDlfaEq2VEq2SkqBXMcXWmyElLrk5JqpOMDF8dMyO8yE72JHeODwkLHAlY5ID3cmdclrihm++OtsgZWaYU+0ALdB4SHL3s0Xnb4ehng3uEDdF5Dswr82ZVixfrOl1o2ebHsT2zOLUjnyPdaWyuDqe5MpT1FSFs3l7Mjt7FzAx1IMJqMjFm44k3H0+SzTRSZEYkSg1JlBmRojAmU2XMTJWBCIp5DjMo1JlS7GwmKo0LPc1YFWRLVbyGykQdCwNtyHc3FE+dxspNiVdZkuJkQ6anPUVhOnKC5eRGKlmcp+fQ1hWc2lfOxdObuHBuD30Dh1lVuwyX7EDMMtyYNlPH2HhL7JOs0SfaMr/UjYr5Kqpn2bN9uRe7q2Job8hk7aYFZLeUoMjxxThUgSxKgzZDi8+qcPyb03BvTESzMhCnXFf0yU74RalxC5cjCbHB3ssSqbMlVi5WTHex4gtnCz52tuJjN1vG65VM91Vi6C3H0ssKtd80QsO1ZES5khNkw6yA8cwLm8FMvQN+Uiccbf3QqSJQy2JQS8Lwl3uy2FPBlUwbnmZO5HnGeL7NnMG3My35MceUJzkG3M8z4rssY15mmPMk14bbJTKurHZmqErP4EoPbi704PYcJ4bnKHlVZMUvOdP528xpPC8w5mHeeL7Leo/nGe/zYuY07mereZSrYmSJL2fbs9m9ex6nDs6jvymMGytU3F1sz8klCs5tT+fQznwO7ixm39757N0zh8M7UjnZ5cVgsxW32w253mHAYJcJl7bZ0bfbjlv7JXy9xZg7dWO5VzmWR3UGPKgz4lbVZG5XjeObhrF8U23CnfVfcm3d7xmq/Yh7DVN4Wjuex7VfMtxpyp2jvnzbK+G7lrF83/ohP3R8wau2L3nSOZZHu6Zz46gRQ8enc/XEVG4fm8z9QxO5e2Aat49O4saZCQyen8yJk2YcOubDgWMz2bRzDotXx7GmKoPVLVmUb5lF3a4SWvaV0rJnLi075tC6fQ49e+azee9CenaW0tCSQ11ZKo0VmSybE0JmtJYIb1t8dWZEBWhJiQ/Az9eRiChfvIR79j5akkO9KEyPJi8/haC0SHSxftgGanAIVOAWIBEjDc6RjkRGR5Cd5knmLHuyFykpXetDV00ARxr82bM+ikVJMfgp0wnUFqJXleCjXoiv4zK8NXPRa7IJdIwl1iucVP9gMoMzKA3yFjPuN6o0DDarRQXweL0PX5WFsy4tiFjPSHxUmbhK83CXZRKsSyPGPYackDDmxXixPl3Nlnkqzlc4MdzgyEiLlqtNaq42abnSoKa/SkZfpYxLVXLx84JQWKmQMbBByWCZhpEmL0a6Anh6LItrW8I4Uq7ieJmcsxVyBmuUYo5xoEJoTNsxWG1Pf5WEi4LCWCdjuFXN1XatONc6HLnV5caljQF8fb6ZH75/xPcvvuGpCIzf8+r5I16/Gub1s9E9jL+FRfH5xbe8fpdjfNuWFhRG4dd+C5Pv4FFQF98Bo2BV/xtgHAXFv1vRvy29/Pju0sv/xGr+34XJX4Hx51e8/uUF/PCGexe7KMv5J3YvmMTlZgcG2tQcLLPgyHpbjq634ch6K46VWXKq2ppzdRL6mhQMtGoYanNksNWJ/mYT+hqncb5uGv1NZgy2SehrtudSuwODnRoObDChd8kEGmfPIFc/lgDL/48g69/jbfSPuM/4A+4z/ozb9L/iNv0zXKZ+jmb8J2infIl26lhUEz9DNfFTXAzH42Y0ETejCXiYTMLLbDIeJhNxNvwEJ8MPcTb8cLQoY/oprqaf4Wb2OR5mn+Nm8hme5mPwsR6Lj/XneFl8gqfZh3gLF2IshVU8Qh7yA9Gi9hfOBZp8gK+wG9L6C0I9LCkpjqe1ewNdW+pp66mjoaOa1XWraNvTQePmeuo6K0VLWlAZBYVxy75uyhrW0Lm9hc17uti0p1MsxXTt7mDzgR5atjWxaX+3+CzA4zuIHH23kf2n9tE30ieCodCS7r/eLz5fu39VbEwLn8JC74s3+rh8b4hrt/q5MXKOm9dOMnJ5P6ePNjE/14PcQCMKPSZS7DaOfLexLAgyZGHQqLq4JNiAVZGmlMdbU5lgTWWiNdXJtiIwCopiV5aSnpkq8VNQFt8pjcL7Lfk6ds4eBUZBVRRAUbgHLSzhFgDxxNIAhJN/AjgK348tDhCB8eyqcBEUB8riRWh8B4+CwihA4kh9OldrUxkoT2CwXFAYU7nTmsPjTcU83VbKm71LxTOA1+rTRSgUIPHRRmFh92webRIs6Tk8EC68vAXGu53CLeliHnbk8bAlg7stWVztmvfvAqPQkH7z5oUIkkJE4+dXQq7kGa9evxTVx59efMOGhXmEOlsR7mpBnKcdKXoZ6X5K0v1UZARoSA1Qk+DvQIyfgkhfIav4W2CUEeunJNLbnigve+J95KT6qsgM0LI4zIGyaAU1Kc7UZftQGqEkwckIYbl2qMaUCEdbopylRDjaE+0qJ95DSXqgluwwHXNTfVhVGEHLmlw6N8xmcVYIgSpD/DTW+OvsxJJLpJea5FBPEoLciPDR/HqRJkjYJ+mixFslw01uhZvEDB+ZNYFyKSEyJZEyLXEKHfEKDfFyBYlKexLVMhI1UhJVEtIVEuboVJQ4qsQl39kuMjK8Hcj2c2ZWjAeL5wSxrjyWBWVh5K0OJmtVBJkrY0lbGkVonivekXIcXa1w85bh6qPA0dsejY8VbhHWxM3WUFobwLIOP1Z0+NCyNYmTp0o5sW8Wu1rj6aoKZ+1Sb1ob0zl3tIZDPauJ0ZgTaTOZeNupRFpMJNZmOrk6CbFW00m2NyRDYUyWwpCZDobka0wodbdluZ+MYp0RRdppLPI0ZW2ojKp4HStCZeS7GFDobUm83IR4pSmJajNSnC3JDVCQFWBPRrCEwiQdh3qXc+ZgOWePtXL2xEZOn9xCbesqPDN8sUhxZEaWhgmJ1sjTZThGmJGdbc/yPCNqCi3YslzHjuoQyteFUFKTSuCySMwSHJgRbIM01gGvBcEk9MwmoCsX29VB2M33QZvnjkeyM55RGtTB9pjqTbFytcFaK8VYY8ckrQ2f6Sz4UFAZfSQYRumY6m/PNB9rjL3NkQdY4hOuZWaWDwUpcuanWzMnVkailz+udpHIbVKxlaZiqViMnV0+bpb+FDnIGMjS8jjTgFepY/hb1liep47hWcpYvssz5lGhNU9zrXmZbc33BfbcLZFxaaGc/lU6rq5w4vZ8w6kGzgAAIABJREFUHXcL1VxKt+dRwnh+SvqcnzMm8SDNlNs5dtzPMuLb9Ik8zZrCk1xLnuRbMVIsY6gqlIubs7m+O5c7nWHcWK/myjIpx1c5cWFHPsf3JHH8YCgH96azfWsOh3Zkc2Z7GOe7benfOJXTmw05vF3KwT1uHN/jxOA+Dde323KjbTq3GyfxoNWQO/XTuF0zkQd143hS9zl3yw0YWfslV9f/M9cav+Be43Se1I4XdzwOdZtz86g/Dzfb8aRhLE8bPuRV4yc8q/uEb5s/40HvRO4eNeTqsWkMH5vIjSPjufPVOG4ensbw4en0HTHi1FFrDnylYtfBALYfSKGqOZb4NCnJmVry5weyoCyJ1Q0zqeqYTU1HIeWNM6lomElbdzHtXcXUNeaxbnUCy4uDWZCnpyjVneRg4Q+kwjJ8BWF6B+IjvYmK8KF0YT5ObhKUCiM0CmO83aU4edijC9GiDNeijFThkaAhIE6BPsacwFQ58fmhFBZ4Mb9Ew7JVHlQ0x7FvWwbne+LYvyGGlekRpPpnEuGaRoA2G39tEXqNAI5z8FFlE6RNJsYtngSPSBIDklgWF8qJJeGMrBeWYXtyvsGTs42unK5z5lC9nlXz3Ejy8yFIHoO7JAZvVSIRrtHMi4ykJs2brmx7thZacarchb4mDy7XKxmslTNYp2CwVvEWGKX0VwrgKBfX4fRVyBkoUzBYoWK40Y2hZg9ubw+nv92L45UOHC+XckFQF+uUDFZLuVRuy0ClkFkUFEYJfYLiWCfjaotwX1rLlVY1Q00O4q7GS91+PLjQzE9PH/H980f/Chjf/B8AowCNAjC+K8O8g0fBnhYzjW+ejt6S/rcK41sb+q26OLrA+91pv/88hZF3CuOvwPiaH+8d4NoeF+5sdOFWlxNXu3UMdOm41OLB4XVSts43pGPWOBqyP6Yq9T2qUj6gs3AyR9Y70NfoxUi3glub7bi5yZZbm+y4tcmGkW4zrnTMYKBlPBeaPuVU7XscrZrA0Vphx5obGxfZsiJuHDlu7+Nv/DvcJv0XvKb+Af30v+Ax+T0cJr6HdupHb+dDXA2Fk4Gf42b4Ge6GwgLvz/ExG4Ob8Yc4G78v2tiCpa2a9h5ag49wNh2Ds8lYnIzH4WI+GQ+r8XhZfYS39Sf4WH+Mt8VHIjgKiqSnibAYfHSHo7j82+xTvKzHkBbtxLoNs2npLqe1p5q2jbV0bGmkvqeGht56GjbV0thTQ217hWhJC4C468hWUV0U8o3bDm4SCzE9uzvoPbiRlt5G0aLu3NnKlgM9bN7fLRZlhLKM8Lz14Cb2Hd9D37WL3Hg4wtmhM1wcPs/1ByMM3hwQ3/ddu4AwQ3cGxd2M125f4uaNPq5fO8W14UOcOd5K/fo0svyNyHMbT7H7BOZ4TWRpqAlLQ41ZGWnGqkgz1kWbIyiLIiim2lObbEdDki3t6VLRfn4HjAIkCuqiYFML63QEYNxV5CKWWgRF8R0wnlwWyKnlwZxeESyC4jtgPLk0GAEWL6yJ4lJZnNh87N8QJ0KjoDAOlMeLiqIAjFeqU8SfEd4J8HivLY8nm0t4tn0+Px1YIVrW1wWbeqOgKgo29BzRhhas6FFLelR1FKzrewI4dpfwsDOfR22ZfN2azUjPgv8QGH9485JfhKsub57ws5gnGVUdX796zt+eP6BmWQHJPvak6W1J97Ej09eebH85OYEOzAxSkRmkIi1ITVKQSvyPd6yXPXHeUuJEVdGeGOEcoJ9CXKuT6CMj3V9FQbgry6MdWR/twIYER9YmuZPnKyHcYQahamOC1WYiMEa7yIh0khLuZEe0u4QUfyWZISpKkj1ZmR9K5YIkyuYlkKiXEqA2RK+yxEtpgZfSkmAXwZZ2JTPaj7hAV/EajbD2x9dFipfOZnSELKaDDf4OdgQ7SIlQyolXaUjTuZCucSFNqWGmSkG2Rk6Gyp5stZQCjZwCmR15MhsKHeUUemvJ1Ksp8HNlQYwv6/PDqFkYScOaBJrKs6kvL6Cxei4NdaWsWZ3BvOJIosI06L3s0evV+Pg7ofWUIXU3Rx1iQdRcZ4qawlm0JZp5m4Oo35PAwSNC2D+WTWUBtK30p3KBnp2tRXx9aRt9+1tonJ9Khqs1IRbjiZcYEWk2hQRrQxIsDUi0mkGizTRSpQZkK40odrZkXaiORZ7WlDgassjdlNWB9lREa1ikt2KWsyGlfhJSlEYkyg1JUZuR6mxJmqcN6b62pAXaUhCvoXldGoe3LefEvgpOH2rg0umNHDrUSlCmN/I0R8yyNBhlKzGPtUQZbk5EjCFlRcZ0LbVnxwYntjcEUlYRyMx1oXiV6jFPUmAQZo11tBSvFbF4VachWxvFtBIPps/U4TDTA+dEZ1wiNEj97DD0NMHcWY65WoOBWs4EjR2fOVryuacV08IdsEp2Z1qQPVP8rJnuY8t0ZzuM1aZEJWuZM0fH7GxbIr1tcZeFIrfKx9pmPhbyEqbZbkBuM49wmxDmS2zZ5m3C3TRzXmVO4G9pH/M89XNeFEv4Zo5cXLb9ukjNixwpT3Il3C2SMLJYQd9CW64ukHBvnj33Z8m4le3It9Fj+DnhI35KGsvl0GmcDbPjUoQF12Om8yBjEvcLpnJ75gRuzjbh5nIND5rDudMUwI0aJ27UahlpcGOoM4aTnVmc3RLE6R5rDra6srMphBObo7m0y4f+bcac7R3P4e127N4TzNa9aXy1P4gTO525sEXCYLcRI10zuN1jxOW68VyrGcejpgk8rPyE4fUzuLJhEjdqPuZm60TuNhjwbe1Evm4YT1+3BVeP+PN1jz1PasbxqvZjfqz/nFf1n/Gk8VPud33Bg4PTuHVsKteOjOf60bFcPzyGgUMTOH/QlJMHHDiw34utuwPp3R9Nx/ZoFqx2xjtwLF6+U3H1nIGXnwURsSpiE3SkpruTm+tLbo4PBbm+zC8JZdWSeJbPi2RZYTCL8gIoX5hE09p85udGkB7rid5dgrOTNe6eCnRu9qg8bVA4meHuI8XLX45LgASncBlOcXK8MzUEZDoQmq4gr0RF8WoPMjdEMGuOO3VLg9jWmsOug8s5dWYVfb15fFWZTllONEVxKaT4xxGgicLHIRl/XQF+mln4OswkTJdNglsmia5JRPkmsTQhksPzQ7m51puhNY5crtQyXGXP5XJDLlaasHWNFcsS1aQ5+xGgDMRXG0WEYwCLQ33ZnOnEgVxzji2040SFMycbPeivlnBJgLxqGf1VUkYVRamoKgqg2F+lEMFxoFzOQIWCwToNF2pV9Le6cKHJkb4WYY+nisEmFZcblQzVyRiokjBUI/0VGAWV8VKN0IqWcbnJgeEWNVdaVFxpVHKx05v75xv56elDnj3/5q0l/T2vnz/izcu3CqOoMv5rS/rVf6Aw/lZlFMHxrXX9axHm7U7Gf6MwChnGdyPkF0dt6RdvM4z/ucAoQOMPP7/mzS9C8eU1b27vY2CLiusdWoYa7Nk6/wuWRf+OhUH/D1Xp79M++0s6ir6kpeBTqtPfZ2nY/88s99+Rpfkd2ZrfsSzkH6lOeZ+eogkcXWvDhVoFA0JdvVnKULMlVzssuNphwqXWGVxoNeBE7RT2rBnHvrXT2bXCmJ3LrdmyyJamPFNWRo9jtvcHJLv+iSjVPxIq/a+Ey/+BOO3vidP+gVj1PxGr+kfi1P9EjMN/I1T63/Gz+SNe5v+Eq9F/w9ngn3Ax/hdcTd7DyfA9XEw+wt38czwtP8fL8mO8rD7Gy+JjvMw/xtNMsLk/Fm1uT9PP0Vt8iY/5GPTmn+Mrn0JJXjgt7ato7NpA28YaGtoEcKylc0cz1T2V1HRWiJa0AIeC9dy0sZZtBzaJymLX9hY27uoQn4UGdUtvw6jSuKuNjXs7R2FxXzcb93SK63gEaBQyj7uP7OTi1QsiJF4YPocwV+4MMXjzkvju6r1h+kf6GLozwNDtfi4Nn+HKlbMMDh7l2sgxRq4d4MzhOlE1KPSexjzvKeLNaCG3uFTMLppTFmfF+hhzapJtxRHuRjekSWgV9i++LbkI1rMAje/AUXgvgKOQYdw+y5nds13ZV+whwuG5VUKBJYYLayI5tzqCE0uDRGVR+Dy1LER8J1jQlzbEiXD47lMAw/71oznGUWBMFm1qASwFe1oAxsebi0Vg/PnQKlF1vNmUJSqJgrooqoybRlXGx70lfLNJAMhRaBSyjAIwinsY27K43zaT6xsX/rvA+KNQMhOB8Rm8+Y6f3wj/Lr4QFcZXL77nl+f3aVszh8IwNSVhCopDFcwOlpMfIGWmnz1ZfjJSfKUk+8tJClQSL7Sh/RzESfBTEqOXEusrI8ZHQryPPYneUjJ8leQFalkUoWFNjJYV0TpyPK2JdJiBr90U/ORGBKosCVJZEaKxJVhjQ7DOihhPe9ICHMgR9upl+LE6P4z6JemsyI8gxtMWP5URHjIz3GWW6FV2BDrJ8dNJSQjyJD7Qg2B3Nb5OMjw0dnhoLfFxtiLITU6UpyORzhrC1QqiHKQkaVTkuHqQ4+xNpoMrWVIVeVonsjU6crQ6CjSOFDroyFdqKHL3YH5UOMtzUpgXH8XyjFiWZ4RSVhBO7dw4akqSaVoyiy3VK+muWkZr1Xzq1uexfmkSgR4WRAXrCPbX4a1XofORogiwQhNvQ/BCNwo3JVC4P5TFWwNo7g1jd1cYnfMVtBXKaMx3oGWennPblnP9dBsHWhZyuGkJ1flRBJuOJ9JsMrEW04kzn0685QxiraYRZzudZMkMsmUGLHC3Y02gAyv0EpZ6WbEuSMb6UCWlHhYUOhozy9mMdKUhyXIDEpWGxKuNSHK3JEVvR4KvFenhUiqWxvDV1mUc37OW/ZuXcWZ/NZdOdxOa6IgmSY1dthbzbDUWiXZIIizRh01j1SxTGhfJ6K3yYWNTOGuqwohZoEeb64ZRtAyDcAnSZB36NWm4rU3FeUMassWR+K7PIGxJCh6JXmj8HZB52WHiZIKp1hYjlT3TVNaM15jxqdaQib52mMW6YBLlimmkJ8ZhnpiHBGAbEIe5i7O4gic4cjr++s/w1lnhZB+H1LIEK5tFGElyMTDJx8cqhhVu/mzxlbEvyIzhZEsepU/nSep47udY8WPbXG4uCOTRbBUv5mh5nq/k+wIZX8+y4VqRJcNzLbg515yv55jxbaEd3+a78jhxAs/i3uf7+E+5ET6F4SATRgImczN6Erdmm9G/WsngIgsG55pzuVTC84YQbpe7MFKvZbBZxWCXK+dbfTlRF8rF9Y4MrzDm4hprLtYruLJRyrVeA25uHcfgpqmc2eLJV9sL2dG7iCM7/Tm6SSUC5oUeIwY2G9HfY8Kppumcq5/BUL0BlysncbHcgsFKA0ZqPme4bhy3a2fwTf1k7jRN5Ey3OQOH/bjTLeG7qvG8qfqUH6o/42X1pzyu/Zh7zR9xf/s47h2cxPVDY7l2eAyXD31G39EJnP7KjmMH/ThwII0d+/Po2p1C6444ylsDSS+wJTzajOBgc/z0Jvj6GBMaYENkiD1x4QqSozVkxOnISnQkJ9mJnCQnSnL9WTQnnJUL40mJcybIX4p/gBz/UA2OQsRDL8M5wAGXCCWaADu8I9X4Rmnwi3XAP0VOSI6S2GJH8lb6s7Q+mZqmWNY1RZBeE01ucSAbVxUwtLedG7dPcP3RcU70bmDzqjmsz82iIDKOeM8wAtSh+KkTCXbOx0+dg68ynUinDJLc00h0icPfKZDVqeGcXOLP9ZUKrqy2ZWClJZeXmXJnpQ1Di5QcXRRIS2EsJXERpPh4k+Xrw2y9jpoEJ46WenBuiZKLGxScrXXgbKOKgVp7ERovVthyodyGixUS+iqkXCgTrGg5l6pU9FUoGawUGs4KhurV9DWoGGx3pF9wRTsc6W9WcqfXnZEONZcb5FyuVzDc5MBgrUz8vUehVIBGIceo5EqzAJcKrgjN+3Z3vj5by9++f8CLl9/w/OVDXj77njfPHvHDy2HePH381pb+XwPji2ffIMw7W1oAxnfPvwVG4fl370ou4iqdt7AoLvB+9TbL+PZUoFh0+XH03N//ru38P/s5fnyNMD/9/IYfRGB8ww+393J5q4q7G5241aVmqE3KuRY7LrbI6WsTRvbrHK+2ZO8qQzqLxrA+4Y+U+v2OOT7/wCyvf2CW5z9Qov89c73/G4sD/0Bd6mdsmj2ZHfOncXSNGWeqjDhXP5Hz9VM4XTOFk1XTOVlpxLFyU/avMmL74ulsKZ3KxrlT6Zw/je6FM+iYJzxPp3uhIW1zp9NaPI36gonU5k+kInsMK5InURo1gYWxU1kQM505YVPI8R1PiP0fCbD+Az7mv8fb7PfoLf+Cl8WH6K1GLWkfIb9o8TmeZkKm8Qu8zMbibT4eb/NxeJp/Toy3LauWZNDStYaWTRXUta0fPQnYXUNTdxXde9uo76mivrNKVBQFS1rILQqQKECjkGXs2NbM9kObRXu6rbeJ7l3tYilGsK0F1XHj7k7xZ4Rn4V3v/h52fbWdC5fPMvL1VQau93Nu6AzX7g4zdHNAfHfl1iADI31cunGBgRvn6b9ymqvXLnJ5+AzDI6cYuXGUob5NLM/1ZE6ACQv9DCj1ncKCgKmsCDemLM6a8ngrKuKtqEuxQ4DFqngL6lNsaUq2E5VEwYbekq8Vc4xCllEYIb8owONohlGARU/2zfHk+JIgLq6N4dIGAf7ixOfTy8PE98Ln2ZXhvwKjAJWXyuJFcBRyi1eqkkX7WQBHofgiZBffKZGiwtguNKRLeL5jAW/2LBUVxpvN2WJ+UQDDb3+jMorAuLlYtKYFxfFBT5EIjN90FfC4YyYPO3K5sUkAxiHRen7142ve/PCCX4QtAW+e8ZNoST/ll9dP+EkooL1+wctXL3jz8nt4do+NG4opjdSwJELG4ggF8yMUFIVIKQiSkeZjS5KP3SgwBihJ9FeKsJgUoCY5SEO8v4JYX0FttCfFX06Gv4IsXxm5/koWRmhZGetEaZiGeK0pgfbT8badjrfEGB+ZBd5Sc7ylZnjLTPGSGxLhakOcl4SMACWliV6syQ+ndkE6i7PDiHSX4KUwwkthhafcBr3aHn+tHC8HCUGuaoLdNPhopXhp7HFzsMVDY4GfszWxfq7kRUcRoXUkVCEn2UVDslZBvocXc/XhLAtOYWVwKstCUlgansqqmCzWRGWy1C+eue4RlAYlsKGglOplq6lctpzKpfOpWTqHspJ0ymenUjYrk8aFpWyvqWZj9QbaKpfTUlZEe1k28zK9SQtTkxiiITbcEX2gHG2ANdIQc5xnqomuCKbgUCQlW32p6NHTXK6hrciMLfkW9OZL6C5Q0bXAh8PteZzrXcbxjkUcbVrIhowg4qUGRFlNIdpqGrE2BsTbGxFtO41EyQxSbKaS52DCUh8ZK/RSVurtWR+kZH2IisXedsx2MqNAZ0qGYgYp8hkkqYyJVRmT7isn3tuOOF9bkkPtWTYniJ1d8/lqxzIObF7EkS0rGDzeyrwF0bgnqVBm6TDPcMA6TYlpiBkekeZULPWmbo0vm9uTae1MJ3eJP9GLIpAmu2AY7oBRuAPydE8iq4qIqC0hvLaYxJaFFPWsIa+8hJi8WHQ+SqROVlg4GGGqMmG60oDpWkOmORsw0WUGRoH22MZ6YB7uizZzJjZRaZj4ZaAIXYyxNhQbnR0OTl/i7voZrkoLnOzisDfNx15SjIF1FCamUQRLvCn3cWRXsCX7wk04FT2d60lTeJw5ndszZbzpXsOb+lk8KlTxdLaGp/lynhXKeTTLhvtzrLhTbMb13CnczZ/G49mWPJvjyndZBnyT+gUPkr7gfsIUvo+awnfBH3M/aSxXlirY2RDOQGcY/eVuXFnrzvO2OAbXOnGpyZnzXU6c7NTQL5xvaw/gxmo1Dxdbcn2tMbd7zLi9y4hr2ydzc5sRwxsduLAxkqOb53Bgy1xO9+g41yXhfLc553qMOb3ZjBNbZXy1yYF9LXL210o406ykr9WJwXoLLld+xlDFGO7VCeWZydxpncTJTeYMHgvgVqeEp9WT+KHyC15XfcHz6s94UvsJDxs/4mHPFzzcPZFb+8YzfHAslw6N4eKxCZz6yp6vDoSw90AB2w4uoOfALBq2J1DRFcrSMh8Kip3IzJSTnmxPUqwN6QkKUmIVZCRoREicnenBvHw9Cwr9WLYgkoWL4igsCiY6XotfqD36cBk+USo8Ih1wjXDAMVyBa4wGjwQlXolq/JOdCUl1ISJDR8psR3IWOlOy1pflDfEsa8igpjGd+s4clm4tZU3ZQnauq+HKzqPcvXWHcyOXaa9rYdWsxSxKK2FObAFxnkkEaRMIcswi0CkXP002wdo0ohwTSHCJJsk1hCS9C61Fvlyu8OPaOmH5tYZDq5w4utaXoytDOb4un941q6lcvpJFc/NYUxBLR2EAvflO7CvRcWq1B6fLnLhYq2SwwZrBejMGau3or7ajr9KWUWgUnket6Atlwl9DGAX95TIGquUM1Cnob1Aw1KZmsF3F5U4NV7u1PNjlzdfb3LneqRVh8VqrhoFa2aiyWCsomKNgerlBISqLg3VSBmtsOdfixP1zNfz89D4vhPziy4e8+g0w/vD0yb8PjEIJ5u3SbjHT+K4l/RYY3717B4zvCjICLP6HwCjsYBRA8u95RuGm9L8+7fd/+30UGN/wt5/f8OMvr8TSy4tr2zlSZ0RflSX91RZcbLCkr92Wq5tkXO9VcGenmvt7dXy9R8v9fU7c2anj6kYlZ+ut2LtiCm0lEynL+ozF0X9ibtDvmeX5/zLL/b8yy/W/UOD8O5YG/Z7mrLFsmv0l2+d+zO4FX3Bw+USOrJ7O0bUGHF1nxFerDdm9ZDJb54+nt3Qc2xaNZcv8L9i6cBxbF06kd+EkNs2fQmvReBpnjaM6Zwzr0z5iedJnrEybwPLkcSxLGs/6bENWp82gbKY56zLMyHZ/n2TdH4lx+BMBNu/jY/FnfIVzf9ZChnF0Z6On6WfoLceitxyPh8kY3C3GMDPOnbINhbRuXE/z5kpqWtfSs6WBLqEZ3baB7t3NNAlFmI21lDetpXNbC737eujY2szuo9vE7GLX9lbRqm7b0ijmHIUm9db9G+ne0SYWYgSg3LK3W4RFIf8o2Nm7v9rOmf6TXL83zPCtwbfPVxkc6ePWg+sMXe8X3/ddPcv5y8cZvHqO67cGuTxykSs3L3DpymEG+reyrb6QBRF2LAkyZVHgNEr1E1kZbkRVkq1oQ9cm24qqYkOqHTXC/egka5pTJCIwdmTIflUWBVAUVEVhBDt6W6EzO2e7sqfIg92F7hxbHETfujgGyoUdikn0b4jnzMoITiwJQQDG86sjxbLLxbXRopooAOM7QByuSRULL0KOUbSjN8SJeUfBqhaA8euOfL7bMpcXOxeKOUbh5wVgFMotAhQKkPh4S4loRz/uncu3b5+FPOPDjXO411MingZ80pUj7my8tWUxPB7i5x++5/WPwk31l6IF/bcfRoFRKL0I+cUf3wLjq9cv+PHVd/DsDr0bilgUqWRFuD3Lwu1ZECqhNFJBcZSKZG9rErxtSfSTj8KivwNJ/moS/VWj1138FUT72JEUoCA9UEmWv5xsvT35/jLmR2hZFufK3HBn4nTW+EqM8LAxxs3GBDdbU1xthU9j3CVGeCuNCXO1JU5QGX0VFMe4sy4vmlW50ZSmhRLpLsdLYYZeZY+Xwk4cHwd7vFVScXw0MtwUtng4SHBzkODrKCHO14mFmVmUFS0m1SuEULmKVDdHUhyVzNYLV1Lm0FtaTe/cOtoLy2mZXU7X3Fo2za2jM6+M6pRllKUvp3FRI3VrWilfW0N1RSVN1eXUrF5M9eIFlJXMp37xWjZVtdJT00hrZTntZQtoWZlO97oclmR4Mz/Nk4JEZ9KTnPEJtkMTYoMuSU34ynCyd0Yzd0cEqzr1VG1Q0lhkyJZcA/bPsmJfkZxNs5W0leg4UJ1Kf+8SBrevpm/LGpYle5GoMyFWaUiU/XRiZTOItZ9OotSABJuppEsNKdCYUupqzZoAB8pCNawWQNxdsNnNydWYkGI/hVSlERnO1mR4KViYHkqsXk6Urz3RARIy47V0NxSxd9sS9m1eyJ62eZzfU0lD9Sx84hSo0zXY5eiwEazpcCsco6WsW5dKY+ssdh1dT01vKemr4olYnIxtnAcGIVqs4tzwLI4hu20VibULSayaz4ItVazaUsPSxlUULMrHw98RidIUG7kxNo5G2HkZo42wQx1hg3eWC9IwBYaeCiwDQ0lb04VHVhUGbqUoQuuxdJ3NZEsVSp0VHq4GuMhtcbKNRGmeicQyDWMLH4wsggjU+LIq2I3uMGu2hMxgf/BYBqK+4GHyBL7OsOTxqhR+qUrn9QJX7mfa8LLIgacFEr4vtOHJbEu+K7HkmyIh42jA49lmPJur5VmRFfeyJnEncwr3Mwx4Ef8lzyP/hce54+lb70JDWxZnduUysnMmN7vTGa6J5nS5Hyda/TjS48XhLkdu7PDhXrsLd1bZ8PUyE0ZqpnFjrxnDR60ZOKhgYIcnA5siubglmRO9qRzZFM5QixVX2s241GHMmS5TDm+S8NVeH/bsDmFbbwg7eoI4sjWCC5sD6W+yZbD8M66UjxFb1N/UT+RW2wSObzFn8EQgtzrseFo5mVflY3hRNYanNf+DtreMzjPBsnNnzc0kdyadgXRPT1d3kV1mFDMzM1gWs8VkMTNYzMzMzGxmS7ZlSWZ2le1yVbnARfNkvZ/LPZVJ7l2ZJPPjrPf9Pi3rn9d6tPfZ+3zIy4Y/8bzxjzzv/JCXo7t4OLWL9bmdrCzuYOX4Ns4vKXF84TAzC5EMLaTTfzyVxskQqga8qer2JrfCgZQMPVKSNYmLUSM2UoukWBPyMp0pLzhCVbE/lUW+5KY7kJpqT1CsDa6B+th4q2Htq4mVvzbm/toY+2pi5KOBWaAuliEG2IVp4XDUAJdwM1xCjQniMs3zAAAgAElEQVRPsSGryI7yOmdK612p64miYTSPofEypmdrmTjTR3dzN1Plk5xuO8v6hcfUts8RGlpBZEAFSQHlJB4pINg+gyM26bhbpGFnEIuTUQxHLCIJtAwg2MyVCCtHCgL1mM83Yb3WgnsdzszW+9PTnEpLSyHNbTV0jkxQPHSW7J5Filpa6KlO5EKFA+ul+lwv0+FctTEnmsy5JNjCLeLcbdrN9QZFrtYpiKBRsI6vVCmxUiWc71PlXLEyZwoUOVOozPkSBS5XKrIi7CQ2qnCjXYONbi02erS42afDw1FTHo6acKtHT2Q7bwhXXgRQFKzoX4BxtUaJGw1qIgVyrUGFtXo5Lrbp8fRSLT9/+Zivv37K118/49uvXvH9V5/xw9c3+f7LV3z31dvanF9D4L/l/Z01/S4k82dgFAHiL5D4Zzv6XUpatMv47wGMQpXOW2D8UQDG77/j87V++nPeYz5zCwvZHzGfv4X5sm2cqdnGpabdrPeKcW9UhgfjcjyZVuLTOXVeLOjwctGAF/MG3J7W5UKPInM1B5ko3sd4wQFGj+1nqkCS2UJpxnL2M5i6k4H47QzH7GQ0YTfTaQcZS95Db9THtIX+gaGkHSwWSHGyTJ6FQkkm07fREvIPNIf8juawP1IT+B4VAe9T7PchmW7vke76RxId/4lIu7/j6KHfEGrzNwSa/xWBpv8PRy3/X9Lc36MuRozeTGX6s9Woj1Eg21sST61/wEn5v2An95+xlf1b7OSEu9G/x1rmD1iLgjAfYKH4CYlH7amrT6Ohu4jG/kryy1Np7apgYLiJ3uEGukbq6R5rEe0wVraUvN1VFGpzxtqZWB4WgeD44pDoe6HYe2Cqi4mlIQSI7JvoED0FwBQ6HIWAjBCOmTk5zuKpGS6snObu45vcebTJxatnuXlfSENf4/6TW2zeW+Puo03RLemrm2fZvLPC7fvrrG5e5srmBS6vH2dtbYqzk+VkeqqRcUhIRR8g03YnRS4H36ahg1RoClKiNUSFtlAVmgMVaA1UoCv0befiW1taSEi/taHfKYujcYaMJxiLLOmJGGOEOZ5px0qpYCsLimEQa9X+XCr2EAHj2TxnETBeEWDxV/uK71LQAhS+G8GCFhRIwcYWKneE0IsAjMIO49cTWbwYTBIFYoQdxic9sSIl8fPRNF6NpfNK9Ezj89F30Jgk+vnTwTRe9sfzqjeKF32xPBzN+/8Bxte8A0bhDzahZkcARlHVzlf3Ga+II9dNjRJXJfJdFEmzlyPFRZUEd02CDinhYyPAlzpeNpp4WWvib6eLl5XwWU1kR7tbKBDkoEGYgwbhdmrEHFYjwV6dZCdt0t2NSXI1xVNfCXN5cYxkJTGSl8FAVgIDOXGMFMQwU5XA0VgZL0vhdxgS5WhEmpc1xwKciHO1IsLZClcTLayEwm5NFSzUlTFTVRQ9LbVUMVNXwkJLFVN1Jcw1VbDW18LdwpAoF2c6cqsZqxiiMDgTX31r/Az1CTLWJtPNg4GMSuaKBlgsnmSuZILpkkkWyuc4U73MUv40k1kjDGQN0Vc0SXvFFOWlXZSVt1Bf20pbYys9Td10VvXQWTHAQO0Y/fWDdFe3M1xbzUh5BgMFMYwUR1ASak5BmAk5URYEHNElOMYJ3yQfQstiCO0NJmEogIIhL0pqjahOl6Ireh8zsZKcTFFhPkWdjkhZxrKtON8azsbEMT693Ep7kR/JAQbEuGvhbyqFh/ouvFV34qOylyNK+/FT2oefwk4iNQ+QY61KqZMuuTbqJBrKEGcgQ4KxAsHq+/FTO0CYmSpHDxuQEuRClL89fm4mOFgrcchCit62NEaHc5gayWG8LYXZtkx6m1Nw8NFGx08DhTAdpIO12O+hiIyjMskliZy4vczSw0UqlmoJaUzCItkXaQ8L9trpoB5ow5GKWLKm2gipzyWi9hhFgw2U9dZSN9BIbFY0lk7GqOrKYGypiaOvEQFJtsTku5JR7U9imR/2oVbImmohYWSP+uE0DD1akLGoRdGpCx2XdrZLuyImo4W1hQGHjM0wUnJDVcwTVWkvZKUs2CPvhqKSLUdMLShx0qXReg/jNn9ixfH3PHL9PS99PuFlsBSvopT5OduQR0HivI5X4ZsEZb6KkeOrWFm+TZLnTYYS32Yq8mWaAi+TlHgZL8mzWAmeJauKziV+GiHGZ6Ef8CxDjAuVZjS3RjDXd5S1ySTOtQYznHWImWpvZjr9mOp148yIIw+n7HjYosrdsv1sVu5ibViS1Yv6HD9vzfwJb45Px3B2MIoLQ16cGjLgeM9B7jTt4VbzHq62HOBUqyzTPfrMLfgxunCU4fkoJuaimZkO49yYGyvtymzUfMw9IUldv48XTdu407mFkyOSrJ604UGnIp9X7uDLqo/5suETvmjeysumD3nR+D5ftG/ly4F9PBzZx8bMQa4uiXNt/hMuzUtxesmU2eUj9C1E0bmYRN1kNJXDoVQOBFHY4saxMkMy89RIzVQnMUWLnGM2VFT60lAfTmGhN6Gh+ri5yeEsXBDy18LWXxOrAE0sgjQx9FPBwE8Z4wA1TALUsAzRwipEE/tgBZzDtHAJM8Q32orcYi8a6jzp7fRnZDiWicUKpi+OcfriHFfPzHLnzDJTNROMFR1nvuY8cy2niYlswMO3jYijQ8QFdRHt3UCEZyNHvZo44lCOnWEq3taZhDulEe8cS6ydH1lufiyWuXKtzpbNZldWe4TQTifFY2fJmrtB7PRlAqfP4zi3RsDsTdJ6l2htzONijT23KtXYqFHkQqMuJzssRMrvZrMYj5p3s9aowGqdHKu1ClytFdRFFS5XKHOmUIHjx2RYypJhMVOWkwVynC2V41K1IquNyqy1qXG9TYWVZkWutalyf8SUh+Pm3O4zYK1Fg2uNqlxrVHsLjb+kpYWrL0IQ5u1+oxLrDbJcbtfh6YVKfnr1kNevBWh8wnd/BsZb/PDF/zkwvlMZReD4S7JatMP4dlfxXa3OV78oi6//XKvz4w/f/N9XGL9/C4w///SGPwPj9X4Gc97jRO52ThduY6loC7NFH3Ki9E+cKv8Tlxq2sN61mzuDB3gwKsajcSmeTMjybEqBz2ZU+GxZgyeLajyYUeHWqBI3+hS41iXPlTYZLjSKc7lZipUWKVab5LnaoMaKQPHNWqw0qHOxVoVLdWpM5eyjP3ErPfEf0R3/MaOpO1kskGYgeQ/FPr8nyvyvCDH7awLN/x5f099xxOwPuBn9Hk/L3+Nt/Y8EObyPr81vcdT+S7yM/hP+pn9NrMPvyPT6gPLwvTQnStOXo85woR59x3QoCjpAlM0fCTT5R+zk/woLyb/EXPI/YC7117gYiZOT4kNNQwa1nQXU95VT3phLdX0eTa0ljM90UN9ZxMBUh8h67hppFamMQiejAIcCAArQOH92SvQ+PNvL1PIIrb119I61MzrXz8hsn+h9aLqHwalu+sY7RM+l03NcWDnDrQfrImC8fP08a7dWuffkFht3romeAkDefbLG7YcrIoXx1v111u6ucWnzIldunWXj1hJXFhspDzcnx0GKfKeD5Dvtp9xTinp/BZEN3RwoAKMyHWGqtIco0xakSEeQ8p8T0oKyKOwsiu5GC2XdUboiO1qwpIcj9RmNNGQsypiltENcLvZivUZQC0NEzysl3pzNdRGNkIYW9hSF5LNw6utGjb/IkhZAUajSEUZQDm83hoiA8XSOvegpAOST7lgRMH4xmi6CRwEkBev6fkekSGEUgPHL8Qy+nMjky4kMETwKSqMQgBGKvJ8Npr8Fxr4oXvbH8Xi84H8KjMLO4k9vvuKn717x03efi/pRv30j9DR+w89CN+NXd5mqiKHQXZUyV0XKPNXJc1cjwVGRCEdlAg+r4mWjgoeNBm5WmrhaauIpPM2UcLdUxstaFU9LRXysFQm1UyXKXp0kZy1SHDVIdtIh0cWQGEdjPAzVsFSSxVheFgM5WXSkJTCQl8BYUVy0l+hspomvrQHRblZE2psQdciIWHtzwu3M8TTWxVZLBWsddcxVlbHSUBONjZYG1toamKmrYKEpJKKVsdLVxNHcGD8bG9I8g5ksH2K6fJ6BnH5yvGMJMDImwEiH+MOOdKaWM1s8wqnSOU5ULLJYNs9S6TznKk5wtnCJM4XLnCg9wVz1aSYaztJbt0Rf8yLDXYuMdM3R2zTJYPMSww0nGak9zkjlLEOlQwwXtzFb2UhfRgpzJcmM5fjTGmdLVbQV5WlHiI/2ISEtiYSSAoIbU4noTCB9KJq8Lk9Kygyojpeg4+g+xiIlWU7TYixelZ5wJSazLDjTGsipwVhqipxITzQjLkyPUBdFfAx246v+Cd5KO/BWfWtPe8pvx1dxBxHaB8m10yDXTot4Q1kidCSIMZAjXEcSP01xou0MyA7xwM/RnBAfe0oK4vH3tcLCTIrO1nQGRvIYG8tntCOD/ooYZvoL8Y+wRMNTCcUwHaSCtRH300DG2wintDjGH69Sc22cpPlajrSloxPvibSXOVJuBuhF2BDaFEfKaD2RLcWkdVZSOthIcVc1lf11xBTGE5jsz9H0IJLyIkkpCCU6w53EXA+K68OIzXQiMNYREwdLlIyckNWLRMW8HC3XfsTdu9iiW8Ee9SwOyB/BxMwDN3t/rHSD0ZIJRFXCDxVZNyRkjiAu6YymrAVhJsY0HJJlxPIDLjt/yAOfT3ju8zE/BnzI66DtPPLfxatoKV7FSPF5pCTfxSnwTaQMn4cc5Hm4GM9iJHgUI86D6IO8jNjDk5AD3IvV4XljDE86YzmTrsvVAh3Waqw4WefJYrkLx9wOorf1L3BS/QNxvloUZznTUevD5ckIPp3z4V6zOrer97PRvI+VKU2Wz7swdCaYoRNJzM9mcLo/mPOCjd20j+vN73OvcSe3mg6w2izLyXZdpvqdGZmJom8+mZ7ZRAanopiaDuHkmAvnW+TZqP6IJ3XbeF67i8+btnCv62POTklzacmMB+1yvCzfxouqj3jeuJXP2j7hecsWXjZ+zJdN23hSt5UbjZ+wOiTGlTlZbs/tYG1+L5dPqnL8jBUDy0domY+majKRspF4yoYjKOn3oazdiuJ6ffIrDUkvMKa62Y+K+mDCY61wcFXBxlEOawdZzOylMHOXxyFEh8OhOtiGaGEeoIKRjzyGXjJY+ytj46uIuYck7iHShKWYklMVzPBsJWdO13H5eD7nZ9JYHMtgfrGNuQunWD51gpMd7cyExbKY2sFyzXlWetZY6zrHTPNFwmOn8PXvIdK/i6N+XYQe6STAsx1f12b8XRqI928jzqOUZNdM8o+kM5Rew8mKVG60JLHZmcvJ7haqes6SOHSfoP672NUsEj51Dc+p6/hNPiWq5ybFjW1M1QRysVKPa9XyrDapcKFVhwsCyNUrcLNecEBluVItxZVqWYS+REFhFNTE5WNSLGRKspwty4ljCiznynCiQJqLQgK6SY0bbepcbVLkUp0Mqy3KPBg159G4NXf6jVlr1eSasMvYqsmNZg2Ryigkpa/WCP2MyqzVCqPIeoM0l9q0eHyujJ9e3efrrx7zzS/A+MOXn/HjawEYv/g/Vhj/Z0EYETC+vebyWgSKb8u6X/PDu5T0D1/z7w2MP/38VmH8an2QmbJPuFIlxlq9JKtNElxqPsjVpr2sNu1irW03N7v3cqdvL7f7dnF/aD8PR8V4PCrBs0lZPp1S5MWsGp/PafJ8WpNn4xo8GFLl/qAy94TLMT3SbHaJs9lzkPXevax172Wtax/Xug5wtVOcq51SXGmT4kz9QY5X7eN49UGmC/cynreXwZx9dGeL05AqTorvxzjo/0csNP8jhwTQM/sjzrbbsTH5gMPmH5KXbER+oi7BDlsJsPkD/hb/gL/Zb4h3fo/sI3+kNPSfaE3ZRWemGF1Z0rRnyNGYLEdNnByVMfJk+OzhiNFv8bVVoiw/gtrmLArrM8iuSiGnLJmcgngKi5No6SilpCadpt4qUWl3x3AzVS2lIjtasKQFC3r5wpxof1GwnMcWBmjpqWNgopOxuQEGJ7voGW0TgePk4hD9gnU91c3E4hBjM4OcurAsUhTvPNzgyvXzXNu4LFIcBYi8unGZ65tXuH7zAjdun2fjzgqb99dZf7DJtQc3uHTrHJt3TnLjTBdtaS5kO0hS7CYumkpvaeqECh0/OVqFkEuoKj0R6nQfVaUjVFmkKP56Z7Hvl3odARbffS+8j0QZMBppxHi0MQsptlws9GCjNoRbDUe51RDGtQp/0XfC95d/lY4WbGdhd1GwoIWQy92WMO42h3GrMUQEjoIKKSiMotBLYzBPe2JFO4zCvehHHVGiwu+rQiCmOVQUfBHgUADF11PZfCXY1uMZCBD5YvgtMD4dSON5Xxyf90SKFMYnE//fwPjzm69EcPjjd1/w5rvXfPvmO759860oMS0A43RFNIVuKpQ6y1PmoUbREW0SXVQItJXDz05FVJnjaqWBi5UWrlY6uFuo42auLAJGd0slPCwU8LaUJ+ywKtH2qiTYq5HqoE6CvSYRh7QIsdbFw1gLcyV59KRl0JKURENCHAN5KYyVJDBWEReVbvsfNiHW4xDhh4zx1VfD31ATbwMt7DXVsFRTwUJLHStNdQ7paImA0VIARy11zNVVsNTWwEJbAzsjPQ4Z6eFhZEGWRxSL1QvMlZ5mpmSR/pxWcnwCCDLTJ9zajjTXCCbzhzlfNs+ZigVOC1M6z8XSZa6WnGSl6CSXys9wquoMczWnma67wGzrJea6LjLddYbR1tMM159htOY8U1UXmSk9wUzRDAtl00wV9rJY0kh/Qjgjyd7M5fkwmOlBS0YwtbmZ5KQVkJRTjW9pPiGtBYR1JZMyEE5JtwclWWo0REnSHSrBdLw682kGjEerMBitytAxM8ZavGlq8CAjx4KkZBOOJVqS4atFsq0MQVr7cFPej6tQwSO/gyMK2wlU2UWsgRTxhjJE6UkSqSdNpIEswZpieKsd5IiBEvnRgVTmphIS4EpJSRpV1RmEH7UnLcWL1t4seody6WtOoS7Dj6nufJIzvdD1UkM+SAvZMD0O+Gkg7mOGckgAdTfPE3+yC9+xEtx6slCOdmK/iw4KR/TRCzcmuCGU6MEKItpLyOitoWignsLuKgp7K0moTaN6oo6asRoK2/OoasunrDaVsppYisqDycrzJiHNG78wX3TM3JBQCUDJMB9Zmwb+q3k+7+nX8pFKKbvkE5BS9CAivARPxzx0FKJRFo9ASSIIzX2uaEl4oCNxGAdpbUr1xBgy38IJp51cC5LlYZg03wR9zNfBW/k0aAdPg3fwMGAbz0P38SJoH1+HSfJFsBifhorz4KgYN4/u43rgVp54vcdTr+1shOoxlhjASHMJiz1ZLJQ5cCFTnTvZmlzJNqczSIUgzT+gsvUvUDjwW7RVduBqLUNtiiWXmuy5Xq3OZqk4t2pkWR2yZn4hmKHlOIYW4pkfDeJCsyU3KxR5VrKX52Xb2azdxVqDOJea1TjZZcPMSDCD0yn0zmXTP5fK6HQEs1M+LA3ZcbJOghuV7/NZ/TZeVG/ni+YtPOzbwpVFec7OGvCgRZoX5Vt5Vv0hTxo/5knbVj5t/YTPmz7hy/rt3C1+n5WKLaz0SXFxUo47E59wa34HGxdkOXtJh95FGxpmQikfT6FoJI2i4WiKR/yoGXagssuc4iZLssqtCUnQx8lHFSsnJUztFDGykcf0sBK2Huo4BWjgHWWMe6QB9iGamHnLYegqjoWnNG7BakQJ99lrfGnpCaB3PJnJ5SpOn+/k7HI1F2eyWJnOZKE/g6H+Opr7R6mqbaTKP4hZE3v6DidQF17L8Zpp7rXO0pPURnjUMOERQ2TGjpEUN0VY8CABPj34e3UT5tNHhFcbyUeaKAxsoC2mnaXCcU5WT3Gupo/uxGzKkwrIbzpB7uhDMnpvcfTYGCGxrZS13iC55xXB7Z+R1jBHd9MxTjW5cKNZi80mWa7Xy7FSp8blWl2u1OqwUiPFlRppVmrlRHuMl6uUOFciz2KWBPMZEiJYPFOgyskCBU4VyXG5WoW1ZnXWWlS53qLM9VYVNrt1eDBiwb1hCza6Dbjeqsl6u5YoCX2jRfMXlVGZ63Uqb2GxRllU7n2jXoqLrRo8OlvCP796wDevn/Dt10958+Ur/gUYv/y/Aoz/GhpFpwF/DYyCDfYOFn/4XoDFt8AoFHf/+H94R/rnH98gzD//9D38+D388D0//fQ9P78Dxs1h5oT/UG0K3OpW5lafMrcGVbjbJ8e9flnuDUhxb0CMe4MHuDe4jwfD+3kwcoAHwwd59As0Pp+S5/m0Is+nlPhsUoXnU+p8NqXOpxOqPBpW4F6/DLf7xLg5sJf1wd1cHdjJld6drHTv4XqXBNc7pLjWLoCjBJfaDnCxZScna/cxUy5H1zFVatJ0iPA+iJ35+2io/QYT8/exOrwd+0PiuDsrERioy2FHCUKOahEXrUtMiCKBTjvwsnyPI1Z/IPjQb4lx+Bty/d+jMnIrrcl76Uw7SF+WFL05svTkyNGWIU11ohSZMVYUFQRTXJVAVnkiOVXplNYdo7oxl8bWQlp7ymnsraC6rZSm7hqRvVzfWSmCRyH8IqiMUyfHRKcCRxYH6RnvoGuohaHpXoan+xie7mV8fpCRmT7Rc2JhCGEWTk8xNNnH4uk50a7ivae3EBTGG7evilTGjbvXWblxUfSza+vnWbt5jptP17h2f5Xr966zdu+tyrj28BI3VscYKAkl31Weck9Jyj0kqPKWptZHlno/eVqClekMU6MnUpPeSE26jqrRH63DUJwB/dG69EZo0SukpKN0GIzWY+DXCmO0PiPRBoxGC8vJ1lwo9GS9NpSbjZHcaopkrSaYK2U+XC4R7sEK58F8RMqiCBjrg94qis1h3G0N5157BHfbwkWXXlbKPUVXYd7W6ggKY4wIGJ/3x3O3OZhLhY5cKXVnoyGEJ32JPB9O49VEFl9NH+PL6WO8msjm87FMXgyn89lgKk/6U3jWE8+n3TE860/i0WQJvFwXJaHffP8tb77/RhSA+enNa35889aSFlRGoaHg2++/FUGjEIDh60dMVyVR4K5JiasyRR7q5HnrEO+khq+5DL42qrhZKONqroqzmXDlRQM3C3XcLdTwsFTFw0IZD3MF/IQ6nsOqRB1WIf6wMsmOqsQ56BAsuiuth6+lEZYqiuhISqAhdhBtSXEMpMUxlhPHRF4MU0UJvEy1iThsTrCZLh6ainjrCL2Jirhoa+KgpY29rh4uOkZ46FvgqmOGq7YZbnoWOGoZYq+tz2FdHRyMdTlkoIGTrg7xDj5MFg+wXH6CpdITLBRN0Z9WR5KdJ2FmtsQ7elJzNJ0rZZNcrZrnatUSq2XLrBaf4EbZWa6VnGal4gznq05xovo4s9XnGK84xUDRLP3FU4xXLjNdeZrZ8rMslJ1jqegUiwVLLBUusFA4y2LZBANxmbQ4WzLkYcyJOF8ms/PoKmqhPKeZ6IRCHEvyCS0vIKYum5j2eDJGI8ipMKc8RYmGCAl6I+VYSNJlNkGZkRhZehKU6cozoavOhZJCW1KTjSjIsKYwypgcDxUizcRwVduFm8IOvOW24ye/nWCVnYRp7SFYey/BumKE6MkSrCNPiJYkXqoH8dRVICXInY6GUkpKMsgvSqGkIp28wliiYtypbk6lq/8Y3S2pFCe5U50XSlFJJDZ+Jqj46iAbqsP+EFW2+2mwO8SOgBPtOM/W4DZejn1jKkqhtux2UkU5yBjjWFvC62JIGKohurOEtN4y8vrLyesuIbkum/TmQkqHmqgeb6disIm67kpaOospqU6iti2D4tp4ckrjiEyOwvSwL+pm8UjpHWOLRg5/o5HI3yvn8HvZY/xJMok9SjEY2Obi4t2MjlYGKtIxaEqFo7/fC5P9LliL2XFojzZHZRSpN1Fkyk6Ca94H+CxsP6/CdvB50Me8Ct7Ci6CtPPXfwqMjH/PkyFY+89nG537beBW8nefBW3jq/wHPfbZwz/uPnHLdw0y4A+XRkWTlZ5NTnE1HVSajKS5ciFPgfLwks2Fi9AWp4ya7E+X97yG++x+Q3/332Ct8QKLNFtoTNDhdZ8e5ZjsuD4dyfDCaxf4Ilju8uNhgxnqpLI8KdvMqfzufF2zjZvUBrtVKc6lFhxM99kyNHaV7Monu+QwGFpOYmAtibsKZU31mnK85yO3K9/my4SO+qPuQF20fc29gB2sLSlwZU+F+60E+q97CZ9Uf8LDhYx627+RZ5y4+b9/B68ZPuF/6AavVe7kyqMeZaVOuj+1mfWE/axeVWT6vTfusGVUTvpSMxVM0kkrRcBwlI2FUDHpT3uNMXoM90Tlm2PvIY2wngaGtNLrWMhgdVsTKXYvDAbo4hmtzJN6Y4CRTwpOMCY/TIyJSg6x0U5qq3Znsj2R2OIaliTCWJ+I4PpbBYl8axztiuTQQx7XpYyyPVdLY0U1KzQx5+c1UOblxXFufblM/6sMbaDpawYhXFF3uwcz1X6St8TxNJafJjZskLqCPEPd2wj27iPXuIdq5lhTHYnIds2j1L+B0TifDDSdoj66k+VAY9c7RFCd3kdq7SkL9cXKOVpNmGkxrRAVlKe0kZ4+RVnKKlppyjtfbvQ25tMhxuUGJ1XolrtRpc6FGn8s1sqzUKooqda7WqHNVSEhXKHEyT4KFLDGO58pxpkiDc2XqnCtTZqVWTWQ1X21S5mqzEmsdatwZNOThuCV3R8zZ6NFnrV2TzS5dETS+s6dX6wSFUZFrojOBSqzVKrFWLc+FZjUenxGA8SnfClddvnnEd1+94PsvX/DD6/t8/0tK+juhkPtfjWiP8asXfCvMv7oE8+fPQv3OL+EYoZvxXfjlLwRYFCDxXR/jO3v6X04CCtdevhapHcI96R//d8q7f0lX/xkWf/6Bf/75B37+6Qd+FD2/gzdveLUxxFjVDi61ynO1XY7bg+rcGdNIC9UAACAASURBVFLj6bgAfRo8m1TmybgsTyaleTQmLlIXBYXx4Zg4j8YkeTIp8csI79I8nXxrV386pcKnU2o8m1Dj8agKj4ZUuD+gzMagNCtDB7k8eIDVPgnWOmTZaJVjvVWG1VYxVjr2sNb9Eeeb9zNZqkJHjiXupgfQUv4IY5MDaBntRNV4C+oW2/DxMcDJQYNjpUdRMNmJrb867iFaxCVb4H9EDudDO/D3EsfPeSe+lv9EkNVvSXX/E0X+H9Acs52+lF30pO6kN3MPXZl7aEjZS3K0LvmFvhRUxpFfm0VRQ6EIGOvbCiivy6C2vYiOiRYqW0to6a2lf6KD5t5aiuvyaBtq+qVzsZmFi7N0T3XQOtTE0FQvg5M99I52MLU0yshMvwgeZ05MMHN8nMnFEWZPTDA+N8zsiSlREvres9tcvH6emw/XRZ8v37jI5oMb3Hq0IUpGb9y8yPVPV7n48ALX7wr29FWu31nj8uNrXLu5yGBNLHnO8lR7SVHjLSUKt9T7ytEo1OgEKtIeqkZXuAa9Udp0R2gxGG/AcLIxA/EG9Mbo0hety2CsPkOxBgzG6CHsMArBl6FoXUbi9EXvM6nWXCg5wlrtUTYaothsjOJ6bSgrlf5cLjvCSsnbBLWw27heF8RGfTCbDSHcajnK3Y4o7nfFcK8zmtutIVwud+dCsZCQ9GGjLognXbG8HExCSDrfqPTgTI4Fl4td2Kg/yhOhMmckkxcTx3g1nS+alxPHeDmWw8uRLD4bSOdxbwpPuhN50pPE48Es7k9WwosN0f30H968PQco+kPtu28QPv/45gt+evOS77//ku9++Jbvvv+OH757DV9/ykRVBnme+pR4apLvqUWOpx6xhzUIsFDCS7CezZRwM1PGxVQRV1MlXM1URSqjp6U6XpZqeFko42upSLC1EpF2KiQ4qpDiok6csyFBNkb4WRkQaGfBYV1NDGSl0BTbj4G0BHpi+zGSPIiZtBimkvtxUJHF10ATTw1F3NXkOKKthoemKp462gSaWeJlYEK6aygFRxIpC8igIjCbyqAc0pyO4m94GCdNPZwNtHEyVsdBXxV/CwtakgtYKBnhZPEiJ/OXOVO8RI1fLgnW7kTaWJLj5c5scjVrlRPcqj3ORuUp1krOsFJ0mguFxzlfvMTZ8gVOlk8zU32S8YoTDBXMMpY/w0LJMsdLT3C8SNh5XGS5YJnFvCUWc+aZy5pluvQ00+ktDDu5s3zInBvBRzmT3c1AyQw1Bf0kpuRhU5BOaGoaCTkZxDdmEjwQRXKnG/klupTEiVMXup/xSCXmkuUZi5NgKF6Wtmh5enLNqT1mQUGGGamxuiT6K5Hjp0qSsyyBZgfxVNyKj9QWQuR3EKq8A1+Vj/HW/ARfvQP468oSqK1EsKYUQTpyeOsp4GOrT2dzKY3NxZTX5pKeG0t1UyGZuTE0tGbT2Z1Db2cm1YXBJEc6UFmWiEegHbqeBiiG6rA7RJYtYXL8MVQT9f5kTGcrcJmsxaU2AxVfc/a6qCAfZIxVihdJ9bmkDjSQ3FdO9lAJuUMFHOvOJaokidDsZFKqKiju7qKwu4PK9goaO4ooqE0nrTyB7NpUilsLSC3O5pD3UbQOp6Hr0c5Hmrn8XjWRf5SL5x8OxvBfD8TxJ9l0/iSXwm61DCSUEpCXCsNEMQo9ST+sxQ7jfMCEw7t1sD1gQpyaAQMWstxz3cK3/u/xWdhuXhzdwVdHP+aro9v4PGQHnwVs5+mRrTxyf5+n7u/xhc+feO3zT7z2+C3fO/6eC55/pPWICjVxkRSnF5OVn0tEehEJqZW0FpZxouww5zN2cjb2Y45HaRCrqoa54m7kD/wtqnt+g9b7/4HD0n9FsL0clQXejPfHcGYknTMNR0U9sJsFZmymS/Igeyf3Mt/ncd6HPC3dxe1yGVZKpDhfrcZsnSGDHc70joXRNxfL0GIkU/N+LE47cr5Ll2s1Yjyq3sKbxvd43fJPPOn8iI3+PWxOKoj2+e+07OBJ3Yc8r/4T9+q2iorAH/Xu53n3Dr5s+ZCH1R9yuUacs0N2LM/7cWVGiUsLCpw8rsngnC514xZUjB+hZDyasvFUKsbTqBhNomI4gtw2bxJK7QlIMsbaQw6jQwIwSoqg0dJNFXt/fZzCjXBONMInyZjYDHNKiuzpqHJjuNqN8WoXpqpdmG/0ZKHFixPtroyVHGI45zBDaXZMZtmxWO7BxZFjzE73UNJ3Ev+a62QcG6TmsAvLmoqM2vlQE1RPlUcRvebujNoasjY0xurx24w0XaY4oIsc7w6ibCtJcW0ix7OJjMP5ZFvEcEzfkyozN+aC46mvG6DKI5pBNVvmDb1o9SoipnmB6MoRSu1j6NSxolBZkVJ9JfLsnEk4Okx9Ti4nK7VZrdvJ+RZVTjQbsdL4NuRyuUaLizUKIgi8WqPF9WptbgjPGmUulElzqlCCk0XynC3X4mypKufKlLhQocilWiVWmpRZbVbmeocatwb0uDdiws1+Q2506bDRpc3NHl1RMGatVZ1rTSqs1CpwRbDFhV3JOkURPN6oUON8kzKPz5bA5y/49stv+Obb+3z7+lPefPWSN6+f8t3rZ7wRzv29Fj7/9yOA5bdfPheN8P7d65f/AofvIPHrl6Ki7l/fkRbe/wdgfFez8zYp/UuJ9/dfi/rh3qmM/+Zb0v8KGP/55+/555/+NTB+z5MrXZRG/ScG0z/gYoMMN/s0eTSuz8tZHV7OavFSCLnMqfB8Vp6nU5I8mRDnsTDjEjyZkOLxuDSPx2R4PCb7y8jzcESBhyNKIlAUYPHxqBpPR3R4NmLIvVFt1keVuD4sx9qALJvdcqy1SHGjXYqrHWJc6NzH+R55JqqVKI2TxdNqB4Ya2wkOtcHCQRkVk30om+/joPZWNIwP4nTEAN84O5yizZAw+AhDBzFcfRUJDdPEzn4nDu57SYjXoiBeC1ejvyXY6u9IcfkdRX7v0Rixhba4T+hM3klLwnaqoraTHmdAWUUIxTUJpBbFk5gfT0ZBHEWVyRRXJVPWmE1lZynN/bV0DzdR31HOyFwvRbU5dI42M7Y8QE1nGQuXZmgdaaR1qJHu4TY6B1tEUDg2PySCx4mFYYSZXBLS0WMikBSAce7kNKsbl7n9eJOVjUvcfXoLAR7X7lxj8/4Nbj7c4M7da2zcusSlB+e58OA8N+5fZePOGusPNrj8eJW120v0VUaR5yRHnY8sTQGKtAarIKSihfdG4RRggCJtISr0RGqLZijRiNEUU0aSTRDeh4XPicaMJRozFKvPSKyBaEbjDBhPMBQlphcyDnG5zI/1+gg2m2LYbIpirS6M1aoArlT4vk1QVwr7iwEiCBTUwZtNodxpjeBuZxT3umNEc7s9jJVKTy6WuLJa4cN6rQCMcby1o8O5VGjPYpohFwod2WwI52l/Ki8EOJzM5fOpPL6YKeDziVw+Hz/Gy5FsPhtM58kvwPi0N5knQ9n/NmAUFEYBGN98Dd8IwJguAsZSD3WKvLRId1Yn1l4dfwsl7HUkcTSUx9lUCXsjeQ7py+BopICbuSru5iq4mSribaGMj4UiIbbKRNqrEmuvIqrlCbfXI/CQCb42xvgdssDBUA8DBTnUxQ5iICONvpQ4RtISmMhIYCJ9EAtZcRxUZXFUksZVRR5fHQ28NDXw0NDCW9eAguBwGqIL6E9vZDq/l4XiYeaLR5gvG6I9uZwIW3f8za1wNdDBTksZRx0twqydqQvPZ7FwjLNlS1yoWGI+t5+SI7HE2joRbm5DmqUnI4mVnCoY4lTuBGfz5jlbsMzJ3HlOFsxzqnSepZIp5mtPM1VziomKJSbLlpgtXWah9DiLJcssFC2xWLjIXN4Ci9mzHM+eZVmwswsGWAiIZtHBiRuRqZzJG2S0fI62smGKsssITk3DLzGRgPR4QsriCGwJIXzIk6xOa4pyFKkJ3ktHsART8fLMJMjTL6iOsQo0xitTlqROQbo+SVHqhLiIkeGvRoa3AI2KxJlLEyC/nQDZbQQqbeeI8la81LYSqLOHMF0xInWkCNOSIlhHGld1cdxNVakrSaOtrYzWrkrySlOJTQmmb7iRjr4SOnqO0dOVRWdjItmJHtRWpJBfnoyGkxZqoYZIRaiz+6gK28INkWuMwPl0G/6LHRwuSUTOzYD9LmrI+BuKgDGns4LU/npS+irIGCgiszeHrI4cQo5FE56XRn5bE2X9XRR0N1HeWUV1Zwk1feVU9ZWSWZlAQV06pQ2lhMRnom4Tj6pTLfLO7WwxyGaLdha/FY/lv+yO4K+2BvM3e47ynlQ0O2WikJGNxEgtHkt1L2zlTHCW0cFJShvLA1r4S8rSqn+Ae+67+Mb3I14G7+NJ+G7uH/2IO0EfcMf3Yx74bOepzz4+PSLBE3dxnrhJ8thZkgeOO7nv/ht6D/015W5KTFXU0VsyTGVBA4VlPRQUNVOTl8RIgTIXi2VYK5ZlMOgALvs/Rk/yQ8y1PiHMXopU232kHv4dvmYfkxKsxkyHPyeaAzhR4MC5VCNWE5VZTzjIWuI2NrL2cqtQiltlijyoMeBqnhxn0g+wlCnBSI4cJwfcWZoMEYVd5udCmZ/x42SHAVfrpXncuJvXje/zqvk9HnV8wK3+ndybluV2714etX3Cs4YPeFzzvqircbPnAHcHDvCkdxcvWj/ibu2HnKk9yPFhW5aWA1lZ0OfsrCbT09q0jehQ1m9B6Yg/JaNxlI5lUDWZTfVEGmUj4cRXH8IpShG7QDnMXSQwtDmIsbUkxlZSWNgrYeOsio2bMnbeiviF6RIXY0h6lB6ZQaoUhqqR569AaZgalRFaZPvKkB0gR2m4ATXh1lT6W1BxxICyQCO6ymLoHu4jZ/gKXu33ic6fpMDOiylVOQaMrMi2iKLGOZs+iyN0GurSm5TFVMMM42WnaAkZpD6gn2MO1eQcLqLSrYgahxRKDbyp0LKnQfcwAzbedKTX0OoYxLiONTMG9lQbhZFTNEB+fhdVJr4MaZnRoKFGpbYiWQbmHHUqpioxkrO1OlxtPMiZBl2O19typV6T1TplLtaocqlGgSu1qqxWq3FVOO8nVOcIF1rqlLlSrcKFKnXOVGhyukSRMyVynCiQ4Ey5NFfqFVhpVORqizI3OjTY7NNjs1ef9W4BGHVENvV6uybvgPFqvdKfYVGAxpUqBdYr1bnQpPLvDozvqnR+/fwfgVG4XfvNK4Rexn9RGf9FWRRs6f+dSh2RHf3TG4SQi2BJC/PzT9//SmH8ge/uzXJ5RIuJY7voivlHFov2sdqqxJMxNZ7PaPJyToPns8p8Oi3Hp9MyPJ2S4smkAI7CCLAoz6NRRR6NKPBgWJ4HQ/I8GFbgwZDifzcPBzR42KfP3UFtNobVWB9WYmNAjs0uaW52CicFJVnpluB0lwyDDaa4Wv0jtsYfIiX2dyiqbEfTRBJp3d1IG+5D0kiMrYpbMXHXxTbACMsgA7TcFBDT/4iwNDt6x7MJOKqFc4AcZp77CIhRJy1BnyCPPfjY/J4gq78l3f33VAR/SEv0dnpSDtCdepDWJHEyEwxFCmNxTSKFddnk1+VSXJNFQlogBeUJVDTlkFqSQFNfDX3jbVS3FNMz1kp1WwmNvdV0jDZT31PJxKkReqY7aOyroX2wCeHmtJCiFkIyQtG3kJIWanaEpzBCqnpkdojZk9OiKy8bD25weeMi6/fXEN6vbFzi6q0VUZH3rTvXWL91mQsPLnDm7lnWH17nzoNNNh9ucv7eRdZuLTJQFUWxh/JbZdFPDiHo0haiSudRDdF7o788LUFKIoWxP0aP4SQTRpLNRDOUaMxIogljSaaMJ5kyHGfEUJQ+w9EGb/cZo7RFCuOCkJKuDGCzKZpbLXHcbI4WAePV6kBWq4SAix83qgNZrw1moz6EjYZQbjaHc6c9mrudsdztiuVhbwJ3OyNYq/dntcqH6zWCGhnM/bYoUfDlbksIZ3NtmUnQRbgoI9jeAjC+HD/G55N5fD79CzAK8Ch8N5rN88EMkQr5TDgP2J/Ks+Ec7k9VwYvN/yWF8dvvv+GbN9/+WWEcq0zjmJs2hS4KFHlqkOGsTqKTFoFWyhzWkcTeQA5HUxXs342hvEhpFGDRzUQeH0tBYVTAz1JOdCkk2kGdo4eUOGKhjrcAi/ZW+Dkewt7ECD1FRVTEJdCSlkZTUgIdKQn0pMXRlxHDWFYMa0UpbOUlOCwngauKAk7y8rirqhNqaslgbgkTx9qZLxzieMkEJ0tmOFU2z8myGWYK+unPrCfMwhk/E2sctbVxNdTHy8CUCHNXWqOKOFU2xkrDEpfr55kt6CbbOYJEW1+RRd0UlcNCcS+ny6c4XTzPifx5ThUssZw3x1zOJHN5k8xVHmdasKErlpkpX2ayeIHpogXmiheZF6Zwnrm8WY4fm+Gi8G9z57hYMMxqajmn/GNYTSzleN4IY2Uz9JYP0ZpXQ3l0Dr7RMXhnxRNYFkdocxguw64Ej9iQ06RPRYwElQF76QuTZC5emdEIaUbi5OhMkKcmWZFj8QqkxakR469Air8GWf5a5Hirk+uqToyBOL7y2/CW34arwsf4aGwjVGs70RrbSNTcRZjmQXzVD3BEV1r0h0FSuActjQV0dFfQ2V9NQUWKaEWluTuPtp5sOjvT6GlLobIwjIbqNKobctFz0kMnxBj5MC0kwrTZFWTEgXxf/C8OknhhAteyNJTcjP8MjCZxrqQ0FZA91ETGQDVpPYUkt2WS2JCKb/pRkqoKqJ8YonKkm+rxTmpG26gW9qiHG6gYqCCtLJa4rGBKavOJy8zHJbwKA982ZJ1b2GNRwD7TQj5QTOE/7w7jN/si+MvtgfxmbzB/2B/MXqlwdDRTsNF1wlnHhMMKahyW18BSQo0wJUXajMS55baPNwF7eBVwgNc++3njuZvv3HfwretWvnbdyhdu23jmuZsHfuLcDFZgNViFM36KjNvuIUPvnwjU2U57RgTLLVV0lafQWFtNdWUjbdUV9BW7MJ6jzflKTUZT5DDa+tfI7/odQS4a9BW6M5mly3j2bmYq7Rmvdud4sxt9CZosJWhzPUmLm3Fy3EuUYCV6J2vZitwoNeZm7WEeVdpwNUWeSzF7uBi/i6W4XZyrNuTigBenJsNYnI1hbi6aEx1CalaaJ20H+KJ1i+jk34POD7k1uJP708Ja1T4etG3nQb0Ahh9zvXkn1/skuDksyYP+vTxp/ZA7jVs5VS/GwogtCydDOTtrw+lFWyZmrGgaMqdyyIXiwWDKxlIoH8uiYjRDpDDmDwYQXmmKXaQ09mHy2HnLYWkvhamlOIZGB7C1UcDukBI2VtI42Epw1EebpAA9coL1KQjSJcdLhSx3JZIdZYm1kyTcWowgGylSvUw45m3LMWcr0iy1yXe3pCErgYq6FuLaT+HWdpu4+ovUR+UzqanKsJYmxzQdqbdLoFnPg2YdI8pd/ERVWnNZU/T79jIVPUF/UDs9vqV0u8TTa+NNu44FXRomDOjYMGPlQ59DOP3mDozp6zNjakG9igN1USW0xhTTqmvPiIomfbraNGlpUGJwiBSnbKrjfTleq8+lVg2W6h1ZqgvmYpMtV5p1udikzmqjGqsNqm/rcmqURKAoVOFca9DgSp0WF+t0OV2ty9kKFc5XKHCyWIJzldKsNilxrUUYZa63qLLeoc1ml97bEboZhRHAsVObG63qrDWriUrCrzcoc7VWkSuVclwvU+FcgxKPzhT/uyqM72zoXz//R2AUut++ERbuv0Swq98GXr7l36wq/qq38dewKADjr+fHnwVwFCzpH3hzf4HLw7pcbddhuViCvoQPGUnbwrVWMR6Pq/J8Vp1PZ5T4bFaBZzNyPJ2S4fGkFI8FdXFCmkfjCjwaUxSpiveH5bk3JMv9YTnuD8tyd1CGu4PS3BuS4V6/PPd6lbk9oMz6oAI3BmS40SvBeucBbnSIsdopw7kuBcbqlfBw2oeG6ntISPwOMck/Iib/ESomB1A2P4iE/m7MfUyRN1Vml/oOVA7LYx9ljV24KUYu8mQU+zKzVEllQxgOgUrouO/lcIgioZG65GRb4+24FR/r3xJx6O/J8XqPyuCPaYneTWfCATqSpUmO0iYz243s4nAyShI4Vp1FbnkyBWUJRCd5k5YfQWlbAQW1WbT119I+WEfbYB11nWXUdJRS211Oy2Atgws99M910TLUQMdQs6i0u22wUdTBKCrqnusXnQ8UoFH4LJwSHJjqY+r4JBfWBNXwOuevn+Pq7RWu3Vll9eYVbtxfY/PROnfu3eDmvWusPLvKuQcXRMB46946G/fWOXvnHOu3F5lsSqTUU1mkJjb4yYsgsV0IukRqi6xoQW0UFMaBWP23amKKGaMp5qIZSjRhJNGU8WRzJlMsGE80FcHi0DtgjNQWWdTL2fZcrQ7mVkssd1rjudkcw426MK7VBHG1OoDrVULIJYj1urewuNEYxq0WQV18C4t3umJ51J/E/e5obrcfZVNITTeFsdkQxt2WSO63RbJZ78/JbGumE3Q5X+jEndZoEQwK9vOrqXyRuvjlbCGvJvN4JaiMozm8GMoUQeVn/ak8H0zn09FcHgjA+PJ/DRi/+/6bf1EYv37GaHkK2S4alLgrku+qTKaLGknOmgQfUsPBQAZ7IwURLB4yVsHWSAkHI3lcTBRwN5XH21wBf2tlgg+pEGSrRMghFULt1PA2lcHRUBl7Y11cbcw44mjPYXNzjDS1UZdTRENWHnVpGbRlZNCRlUbnv/H2ntFVHmiWru/cmbldoSu47Cpng00Goayjo5xzjiggCQmBcs45SyhnUM455xxRAkkEIYQAk8GpHMqh7HK5q59Z52BXVc90z+25vW7/eNf3nSMt/qH1rP3uvV9FWQwVZTAXymKtKI2N3HGcFGVxVpDnlJIqZ9R1aIxJZb6wj9XSKVZLZlktmuNS8SIrhbNcOj/HTEE/zXGlhJqfwsvEBjdDYzyNTPE1tCbB9jSd8cVcujDEtdo5Vson6E1sIcUunCgbF/LOhDOUWcfFkiEWcoa5mDPJSt4cSzmzzJ+bEsPfYukCMyVzzJYtMHt+ifGiOcYKZsTQOFciUhjnWCiYYTVvhqsFc6xlj7OVP8hudguXoou4ktHMXP4woyWjDJb1MVTQwFT8eeLjkvE6l4BfVTK+jaGcGHHn5IQd0f0W5OWpUBh4lOYAaYbDhQyHyzMcJUtPvCwNSfIUxMmRHKFATIASaWFG5IQYURykR4mfHuf9TEk9oYafjgQeGofx0jpEuO4B4jTfIl71NYK0juGlcYxTWhK4GQlws9GkriqLuvpc6przqWvJp7o5h8auXBo70unoTKO/K436C1G01GXS1FqCR5gbhv5mqAbqIuurjVSABfI5fkRvTZBzYxGP4jQUHPQ47KiC0N+MUwVh5HRVkt1XT85gDTkDF0hryyW0JJYzqeE4RwYQVZJLw8wgeZ0XSGs6T35fG5WTfdROdpBXn4tflCc+IWdJySsjpnAQx7hhjMJG0PZrR8OjkcP6ObwsG8PPjoXx34+G8HOpUH5zPIi90qHIKsZgpeuKk54NFoo62Ar1sZfTIEZDmWZjSW65SfBtwHG+8j3Kl34yfOUnz7feknx/Zj//7Pk2/3z6Db7zfIsvfQ7wgZ8Ed/1kuOSjSsspG5JsVTkhfJ0zeu/QEGtGopsMiSHOpCYlkJ6QRFmyN+URpkyUmTFfZYGP0REUD7+GldYxUj0ELBXqsFp2kPkLtlzuCKHrnBHZ9m8yESTPzWgl3k9Q5FmcFHfjJLmZps575515UOPFrTR9rkXLcyNGmq14abZzNVm/YM1mbwArY9EsTMUzORbJ5VZt7rdI8nHbMb7uPMSn3Qd40neIeyNS3JtW4fagIrfapNmpPsidmgNca5Rgq1eR20OKPOqT4nHTHh42HWatXoH5YUfmViJZu3iW6RkXOoftqO63p2LIi5LBcMrF6+gMKsbSKO4LJ77BkcBSI3zO6eKVqIvjWQEWthKYmRzD1lQWVzs1Ttmr426jhO8JJRK8jEjzNibX34zCQHPiHJWItFPE30yGs8ZSeBrL4GEmj5eZKvEO5uQ425NuokuCgQYpTg5E+0UQnNaAd9lF4qo3qE6pp0tFmUktIeXqZlww9KHJwIdmXWtKzBwZCi1gJqKNYc9m5iP7mYlsZiOljo2oVDbOejBvbsiIhgajWqZMGLoyb+jOiIERfcbKdOkr0ahgQI21F12uQbSp6jGkJGTU3JgGXRMqzb0oOHWO/rJkFrs8WO71YLIhjrmGAi63hbDR6cB6uxHXG3S43qDBdZG3sV6FnSYNdpp0ud1uzk67Ndvtdmw0W7Feo816tSrrVUpcqVV+vo5uVhMDo8jPKArC3GrSESekd1q12GnTFsOiGBhbtNht0uRWg7oYGq9XCdksU+BakRIr1Yo8Xinknz/9Pd98+c3/LyvpvwfFH9/FwPhj9+KPPkbxpRdR+OU7Uf/iH8VA979eenkeYBHD4A9hln/z/X+CxL8C41+eX3r5y19EwPg9n++OMVByhPVaUVeRAfOFstQH/4qp3Ne42y0CRE0+nFLn41k1PpgS8v6EIk/HBTwZU+DJmCJPx5R4MqrEkxEhj4YFPByS5+GQHA8GZbk3IMX9H+ZBv6RYur87IM2tPiludh/nZudRdtuPst0qxUabKhO1GmTHSKCpuQ8ZubeRVXgXKYU9GFjLY3VKCTXzA+iekEVoIoXQSBFFc3kkDA6h5ayMb4orHiHmxCSdZHGpns2tTlyCtLAJUcPUR5GABGvC4s1wdTnIGYfX8bf7NYmuL5N75lUqAt+hMfIoLQlyJEZok5TiRGpuACmF0aSVJJFREENuSSx5ZTFEpXiTU5VGZkkiFxryaey6QF3XeSqaC6lqK+FCaxGtw3X0zrTTNtZA53gzvZMd1HVV8iMw9ow/r+QZnOlmaPb5lRcRMPZOdDMmKu/eWWfn0U3WtlbFpwJFXv11DQAAIABJREFU5wB3Rf7FD+5y++kudx/ssHv/Blc/2Gbj6VVuP93h7oNb3Ly3zfqDdR4+WWaqMZFqPx0xFIpCLqKVtMi32BWpQ1eUrviz6DuRujiaYsFomjXDKVaMpFoxlGTBiAgWU62ZSrNlIsWakTgzBmNMfijx1hd3Ml7MOcl2VTD3muO435LA3YbnCuPN6iBuVgdyszKAW9XB7NaGcLsulNsN4bzXHPUDMMbxoDOeZ/0pPO6J43HXcz+jSH282xDOvcZI7jWGiVPTCxlWzCQbc63MgwctolvRyWK/4h8mC/hiphARMP5hIl8MjJ+P/Etg/GQgg49H8ng8Wfncw/jNp+JV85/+9EfEZwH/FQ/jXxVG0Ur6648YPp9K9iltSj1VyHYRkuaiStxJTTEwuluo4GqphrOlJvZmatgZK3PSVIirqQAPc4FYWQywUybQXpVgRw2CnbTEV2HczYU4mWpgZ6KHi50Vp12csTW3wEjXAE1lddQVlVGTF6AlUERboIC2ohy6om5GgTTmClJYyEhgJyuJm1B0P1kRL3UdoszsmTrXyaWSGdZLFrlceJHLBUtsFq+wVrjApbI5LpaO0RJTToTNafwsT+Cha4yvvjkRZifIcvKlN76MxcIBFgsmmMwYoyO6kThbN1JEKkJkAQt5PazkjrAiAsZzMyxnzbL0wywXzDGXN8Vs4RyzpSJgXGC0YJ7J4kUWypZYEsGryPNYNM+lnEmu5IxwO3+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HJSkD/tCsWvmco7Gkgq6WYk0kxnM7Jp2BkhIaLs5R2NxOZmYB7gC9+0WlEFQ9jHzeAbnAvtgkTmAb1cswojzeEifxcIpSfSIXxM+lQfnE8kNelQjkqiMFQ7SzGys7oyVpjJbTGVUGbeGUZGnX2s+V8mC/9jvK19z4+DZLmg1BFfu9/nD/6vMs/e78JXq+B1xt86/MuH3kf5ZG/AldDDOmI9if2pBkWCq/hpvYSCeavYLz3BVQO/RI5yQNoqiuhIbcXPZk3iXGXoDZdEy8LWYTH9iM8+Drmx/6BlsD9bFw4xHKVAyttYdQk6hNn8luKDX7NtWA5nkbJ8kmcJI9jJbkVr8TjEie2s2zZihJwN0mVrTgl7hRasFPrwVKDP4v9ccyNJbE4ncDkcCA324R80LKfT1oP8IfOw3zQfZh7/RLsjClyY0aPq2OGXOrWZb1Ogd0aSdbrZbnaq87OgBoPeuV52nyIJy3SrDeqsDjkwtxKLHNLQfRNnKJhyJGKwZOUDnpROhxFyXAiZSPJVIwnkNN+hogKC4JKjYkss8I/2RB7d1lMTA9hYXgMF0uhOFjnaqbEKRMBvlZKxJ4yINnTmNiT2gRaKeJvqcgZUwVcDeVxMlDARlsGZ2M5Thkq4K2rSLK5Hpm6aqSqCkjW1CDO3I6wUxEEBRcRkTHAudByWpTVmFWXoVKoQaWuO80GAbTp2HBB24QO+yCmvcoYOXWeMb9a5qLruZ5Vw+cVFXyeHsotV0NmteQZV9ekX8WMNaEZ49oqdFvIUqd1iBYFZZo1zOjSt6BDWUivojRdhjpUGdhTaRNNgWsmC70NTE9kMDiYSndjJSMN7cx3neNivy8rPXZcbTTmSqM215pUudGqxm6XHrtdFtwbdOXukCd3RrzY6j/FZrMJG426XG3W5WqTFtea1LnRrM6NRjWui9bNtWp/rfi7WqfMtXoVborg8wcP480GkWr5XF28ckGBS0XSXMkXcPGCPI+WC8QK47c/AuPXIg/jZ3z31Qf8Sexh/P3/4l8U+RnFvsUvf8+34nnuc/xrwOXvPIw/QuLfP8UpaREgiubHwMuP4Ch6/qgyisIuIg/jjz7G/51q+Fcg/LdA8cfvxcAoSkk/B8aPrg/QkPYaE7nHGUzZx+VKFRZKZKgJ/L9YuXCQ+wOqfDCpxbNJVXFxt6jA+8mYkCdjyjweVeHZhDJPJxR5PCbPwxE5Ho7I8GBYmnuDx7nTf1Q8u72HudO3j/cG9nCrfx83ug+y3XVYXLGz1XyIGx2KrLYbcyFdGRW5FzA0VeGI5F5k5Pdjba9JZr4/1S1RnHCXQU79N1g5K+Md4oyxkyY6J1QwctHEPdQOX9Ef3CgHRofL2NjswjPEGLsgbTRcZfCIs8U71oITrsdwd95LsOubBNv+IwlOvyLX81WqQg5QGy1FVKAycYl2JGR5kZQfQXJhPEnZYaRmB5FdFEFMmi8J+VHkV2WQXZpETVuJGBbLG/Iob8qnuD6H9pF62scaaByopmW4ntahBqo7ymkeqBW/d4230DXRSu9UB71T7eIZmu9lSORrvDjG5Z3L7DzeYW17jev3rnPjwQ12n+5y68kt8fvNOyKf4jYbz7bYeHad209v8eDJXe49e4+bH9zgvftzzLUk0x5pKl45d0fpIVIX20I1//pZtJoW1euInlOZNoyl2zKUbMVwshUjKdZMptszm+XIbKYjEyk2jCVYMhxnTn+UAf1RumIP4+I5Z7YqArjXFMvD1kRu10WKV9K7daHcqg1huyKQWzUh7NaGslMbyp2mKO63xfJeWyz3O+J53JvM+4MZPOmJF8+jrjgxTN5tiuRuQwS7tcFcKfVgNtWC5Wxbtiu8xQqjGBhHs/liqoAvZ4qez1QhX4hUxpEcscL4YV8aIoXxs6EsPhkr4Ol09Q/A+MkPwPjN82YCETj+T6GXvwGjKPQiUhhTyXTVJNtZniwXJZJPiryIapy1FOJpq/EcGC3UcbLSwNlKA3cLZdzNBZy1FN0eVib4hAqhTuri4u4gZx18HHU4aamKvakm9uaGnLSz5tRJZxzs7DEyMEZVWRVlgRKqCgLUxaOAukAOHYEchgIZzAUyWMtJ46Agh5O8PK4CJdyFqnir6dIWXsqlkmk2Sy+yUbjEZuEa63krbBatsFm6xOWyOebyh2iMKSHFNYAQMyfCTOzJcPLivFc05afjGIivZyFnksWcBWazxmmPOkfRyTBa/LOZS2vn0rlR1rImWM2cYTl9lsW0WRbS51jKnmYua4Kp7GmmCi8yXHiRwcKLjBZdZKroInOF81wsnGWxcJ7lwhmWE5u5nlTPZmIjy8ltrBSOcrF0hLmSPqZLRLU7Xdwp7uTihXayiwtwLo3GoikI2253TMdssJw2w3fUnKIibQrD5GiKUKInQshQmAzDsXJ0xslRES1LTpSQ+BA14kL1ORdjQW26PYWhWjSkWDNTF8lSRy5F0V4kezkQ66BLvLU80cYHOaMng4XcO5jIvYux8BCWenI42WpSkB9BQ3MWtU1pXKhLoKoxlpaOeDrao+lsCqOtNpyibF9KS+No7q3E2s8SPR9DVLx1kPHS40i0Ha4D5WSujeCWE4+MpSYSjhroRjoT3VZIfncthf11nB9vpnq2g6rpDhJqizmbkYpVQDDmfn6EFmZyrrWM01nnUDsbiWFICmUzl8jpGiG7qYtz1W34p5RxMrYOXf865D1q0PBpRc+rg8N62byhmMA/HgvmJ1Ih/HeJAH5yxI+XJII4oBCDpmIkmgphaCsE4KDhTbimGbkqx+jQfpMrJ/by0dl3+fz0K3zk9Q4PvQ/x2OMtPhaFXE6/yhdn3+LzoGM8CFZg2UeFzZSTLGWf5WJtJBEndbCQfw1HuV/hduQF7N75ByR/8w+8/vJPefHlF3j15Rd4+af/hcOvvoDi/heQ3fNzpPYfYP9Lv0b19f+bQOELLJdIst7qw2pvCtVptgTq/I5E5Z8y7X6Ip9HyfBp7nI9ijvIsQYHHqbrcjFHnTrQEt+Lk2cow4OqF03Tnn6GvJZWu7gyGx9JZmk9gedyb+23H+bjxNT5qfpunrfu523GE7UEFbswZsLlsx/K8K3MTHqz1WHOnWYOVOhXWuw241qvD3W5lPu5S4HGzAhuNWsz3uzG1GM/QYiitk2epHhatol3I6ztL6Ug0pSOJlI8kUNgbSGqDAzGV1kSWW5Fa7UJQkglObgJMDQ9iY3gcN3Mhp0yFOOvJ4agjujMviZelMlFuhvjbq+OkL8kJPWmcTVWwMRBioa+Ema4QK+2juBhI4ql9nGg9OTLVpSkQSlGuokiZlg5ZehZk23kSF1BAunc2Laq6TKtK06CkTqmqAx1m4bQoG9GsrkGf2SmG7ROp0Qui3TWbvuBS5pJK+aCygi/zI9lx02Za4zDDyrL0KutwXaDHmKY0DSb7qFR7gwZ5SbqVNOhSU6VFRZIORQmqtDUoNPagxCGLjBMZLM3M0T3fScVgExWN/bTWjTDYeYEJUeJ70IPr7Q5caTXhWrs2N3u1uTNszr1RN+6NB3J3Ipy701Hcng1ne9CVGz22bHVZcrXNkKutumy1anOtUZ0r1UpcrVLmmuhSTI0KV2qV2KwRigu+txvVEY3Iw3i9SknsY/wRGK8VClkol+XhUj78QXQC8Bu++fYx3379Md999Rnfff0hf/r6I779SgSFIiB8DoXffS362WdiiHwOjT+EYkTf/V0S+n/3LgbGHwHx/xgY/zVl8UcY/Hc9/6WH8funCzy8aMdH007stOrQn/wWY+cOMFtwgArfF1g+f5hbnQKejmvxYEiZ+4NKPBpW4fGIGk/HtHgkUhZHFHg4Is+9QRlu9x4Xz263BLe6JLjdI8ntXkl2eg6w1fUm1zr2c7Vdgmttkmy1SnKtWZLVJhW6SnQ57fAuB/b/N95690UEKsdRVpPA3EJI/2ABw2NZBISooaL5K8xtJAgItee0vw1mTtpoWglw8DUnKsObsBgXFi62cG17GP9oWzzjbHCKssI2zBL7IH1OB2ng6ytLwKm9xHu+TeKp35Li+hsyTv2Gc2ffJNhbnoQkeyKSXInODCQxP5qUnDASM/3IKgyjpDYVryg3MkriSc2LEqemS+uzybuQSlFtFqWNOdR0lVLfd4GGgUoGF7qo7iijtus8dd0XqO+poHmwlvaRBrommukab6Z7ooWB2U76p3sZWRjh0s1L3Hy0zeqNVTEwXr17VfwUwePW/S2272xx895NNp5tc+2jHbHqKCrwvvfsLtvPrnHr9jgzjXF0RJrSLwqppFgggkYRMPZE64nX0H2xBmL1URR+GUkxZyzNhpFUG4ZTREqjNXM5J1kuOMVirguTqXaMJ1oxEmfOQLShGBhFiWmRwigCRpGy+KgtSbySvlMfwd3GCETr55vVwdyqDWW3NkwMjHebo3nYmcCDzgQedifxpD+Vx/2pPOwWKY1JPOtL4ZHo521x3GuJYbcuhLV8V2ZSLbhU4MTNKt+/raRHsxEpjCJg/Gq2mK+mC/lCpDL+oDB+PJDBpwMZfCHyNU4U8Wym5j8EjOmu2qQ6KZDqokKKuw6hov5FMwWcjeWx1ZfBwUTASUsVnC2UEF128TCX54yFHAE2AkIdlIhy0SDEWRP/kzq42WriYKGBo5U+tmb6WJka4ON1Gs/THhgbGaMkVEaoIEAoK4eKvBzqAgU0BAJ0hQL05WUxE8hhryTAQSCPo7w8LgIhbkJVzqjpku0QzlLBMNcuLLJRuMCVwhWuFKyyWbDM5YIFLhXPsVo8xXLpCDP5HQykVNEclkNzaDb98ecZTa4T+whXC2dZzb/I5aJFLhX0MBBeznBEFfPJnSxnDLOSOcli5gzzmfNMZ8wzmjpDd2QH3bFd9GWM0VewSEveIu0lq3SVrtJbvMhI8TwThTOMFs8zXjTLcmIdl8MKWAwuYiGhmZXiUVZLe1ku6eJiWT9LF0a5Ud3NjYYBhrp78K1IwaQxEOceLyxH7DGdtsBp2pyCXnvSkwTkBUtRGypHb7iAjgBJOsIFNMaqkRumRHKoOrGBmiSHG1KaeYKyVBNK4rRoyz/JxZ4cHl9fYLa/g+KUKCI8LAhy0sTNTB1LdRn0FY+gJTiEg6UmpkYKJCaeobXtHC0dGTS0J1PfFEV7WyQ9HeH0tgfT1xpBeb43pSWRtA9VE5YdhFmAOeo+Osj5a3Ew0gy9iijCx+o4kRrCQT05JBzVsUrzIaGjnPLBNs6PNFI700HNTCfpreexCQ/CLjwGc78INJxPo2xvx9nUSGKqW1F0jed1vbNInkzGPb+fqNpZMttWCCroxziwgqN2WcicquSQTRk6Xt3IW59HwiCPfRrp/FI2lF/IBvOL4/68IhWCnHYGBjqlaKkWoiIXh6XcabJ0DJl31eSOlwLv+0vxif8BvvZ9le+93+Sfzuzlz55v863Xu3zme4SHQQqsh+vSHmJOSawneTmJ5GZGMZ7ujL+BDJZSvyJA/yUKHN8g01YOW5XjSB5+m1ff+CmH9/yCPa++wYHX/x+k97zAvhd/woG33+bQa68g8+J/w/CVF2iJkeBSfzyrI7n0nRf5ayWIVPwZHbZv8zBOiY/jjvNxzEE+ipPgUaQk96NkeJJ4lK2oo2xm6LJU6sFAVQxDA+UMjpczPpXN0kwUq8Mu3Gs9yvtNb/Kw5QC7bVJc6ZJnfVST9UUrlpZPMn3Rh8mLkSyNnOFKox6LLUbMdZpwqd+E7R4tnnWrcrtBwEqjHjNDZxleSKZ+IpgLw94U9LkTX2dLVKUDRUNxnB9Lp7A3htxOf9LqHYkvtyOu6AQRGVY4uwuwsjyOrak0jqbyuJkr4agvh72OFHbaUlipHcNOR4pTliq4WihhbySHpa4s1oZKmOuroK+hiImuKuaqh3EzlMbPTJ4wA2lStI5TqSOgWVOZLm1NugwNadDVI8clhFy3WGoF2vTLS9KsZUS5pgsVqu5M65vQr3Kcfl1zhm3CadD3oME5mWqvAlrDSrhRWsenRWnsnjVhSuMAQ8LDDKirclNDjxHt4zQZ76VZ7Q2alaXoV1OhU12eJk0JelTlyFXXItPSnxzXIi741rG69ojy2VWS+iYpaJmloX6Ujo4KBvoSmB3w585oCO9NeHJz2JKboybsjNnyaD6ERwtp3F/M5cFqPvcun+POXCjbI6e53u/M9V47bvRastVpxJVGTS5XCdmoEF2BUeJqjfLfgLFBlVstWuy2aHGjThXRKnqrWlkMjSIP42a+gNlSKe4v5vzgYfxPBcbnF11EnW/P528VO/9vCuO/Fn75d6uL4tDL39fqfMdfPljk6doJnk1Y82jIhO1WNabzD9Gf8jbtMS8xlPEmWy2K3O5R4W6fCrvdQrbb5bnWJMNOhyI3O2XZ7ZbjTp/odwRst8uy1SbL9RYZ8e9cbZJlo16KtdqjLNceZqlGjsUKITPFsozlHGQg/S1a0g+REnwcNeXf8Nb+F3n13V8iLTyEsoYksnJvExF5guGxXDp64ggM18HZQwk7Z1VMrJUxd9ZBxVIBOXNp1B2UOB3lQMd4Bctbg3hG2mAXYIiupyYCRyEW/nr4xpni5SdHhL8EWeESZPrvJdn9JaIdfkKU4z9y1u0IKelORKe6ExDvQWiKP1EpPsSlehGf7kV2WQyJhZHEZAZRXJVBSU0m5Q05ZJUmUFCdQYGoeqezhKrOEpqGqmkcqOJ8axFVnWVUdpSKE43lzQXiz00iBXKolo6xRnqm2+ga72RwbpC1m5fYenCD5RsrXBf5Fx/c4Nr966ztXOLWs13uPr7LrYe3WX92kysf7rDzZIc7D25x9/EuW483ufveNAstSXRFmYn9ieNpItXQXLx+7gjXZiDe+K8Q2eCvJF5Tj6XZIZrBJJHKaMNy0WkulZxlOd+d2Uwn5jKdmE61ZyjWhJ5wLXH4ZSnHhRsVgdyujxJ7GN9riuG9JlFNTrQYGndrw9mti+BWXTg7tWHcbYnlQWci9zsSeNSTwrPBDB73pfKgK45H3fE87Uvmo+Es3u9L50FrnNgLOZ95gplUSzZLXLlV48/DllhEMPjZWI5YYRTB4tdzJXw1U/QvgPGTwSw+H8riq3FRKKaE9/+DwJjqqkPcCQFxTirEumjhay3ExUgWOz1JbHUlcRatgywUcTSSxtVMDg9zOXysFQhxEBLuqETICSUCHFRxt1HB3lwVWwtN7K30sbMwwM7SCGcHG9xcnLGytEBVWRkVoRAVgTyqCnKoK8ijJVBCT1Eo7mk0VZDFXlkRB6ECjgIBJ4VKuCqrclpdmyjDU/TGVnG5dIIrpfNsFl5ks2CJ9bxFLhfMc7l4ltXiCdYKx9goHGM1f4iVvAHWCodZLRDNCJeLp7hStsBl0eq4YIYrheOsnhvkUs4oa7njXDw3zuy5CcbPTTGSM8dI4TLDJZcYLZhjqGienrJlmi+sUVG2Rk3tVRoartNSt0FXzRr9VcsMNlxhvn2bK7mtXA3PZiOymOXkRhbzulkvaWOjrJ2VskEWLkyy3tTNdscoq6NTlPTUYFnhh2OfD9bDDlhPWuI4aUrYpB3n6ozJSJAjJ1CC+gA5qk9JUO+lQH2IJrn+yqQGqREXoEJsmB7JiZbkpRpSmqJJfY4lYy3x3Lg0wZ3dXS6tX2FidpKK2iIiQ3ywNdVDQyiFulASWwstTA0FuJzUISvbh9aOFFo7E2lpEoFiGGP9EQx1BjDWG0VLbSjl5eG09JdTNVCGR6o7Kl5qKISqsS9GD8kMZ1ya03HJDcc57iy+FQmENeeSPdxEUXczFcP1NMy2UzHein9eCu/q6PKOphnHDJ1Rd/JFztwOHVdHPJJKsYtq4lWdCF4zy+Rt2wJkztRgkzJCbPM2PmXLqHhX8bpRCr9QTuIdvVwO6eRwSCuLd1SS+Y1sKK8II9mjGsthtQTkNFMQCHMQqhWjrpKKg9CFBjNNbnsq8GnAcT4NkuAj/0N86fs6X/q/zudBb/GH4L18FrSfD4MkeBSmzM1II+Yj7OkO96Am3I/e1HA2UhzJtlLHU+k3pDi8xGiWLL6aL6Er/RZHDr7Jm2++xNHX3+Hwu4c4svdXHHvjvyC7dw9vvf4Se175Jar7XifFXo/R887Mj2WwNJLBpbZQSjwVSNR4kWbbPVwPl+dRnCQfJh7lw/ijPI0+yqOoY7wXd1Ccnr6SqMR6rjVbHXFc7MlkXnQDfCiBuT4flrpPsN0h4Fb7ca53KrLep8vaqAmX5625vOrI0qobM0u+TF2MZn7Cj+VOa5bH3RkfcmBmyIqVXj2utymxViNgotGQgWFvWmaTqBiPpXhE5FF0wzFBA7MQFWKrg0muiyK6zJfkKh8ii2xJLXEjPN6SEyflcXJQxN5CHkdzRewN5bHTE/2dkcFGVwprbUmsNaWx1JTCTl8ee0MBJ4yFnDBWxkRTHnMdFQxUBBirKmGjKsBRS4GzpqqE2miQaqNDzQlz2ixM6DLQZ8BIn3ZtFQpNbSi08KBdzYIuRWUq1Uwp0XInV8qKdVMdLmrtp19Tky5jT7qMnKixjaLC6wJVIfVMpDbyMLuADWcTJlT2M6V6mGkdJbb1DRjWlqBTdy/jqvvo0RbQpaJAq5o0jTrH6VaQJ01JjzjLQDLdi2gMaWNs4hnpY7cI6VnlXOsMDQ0ddLYXM9KbyNJgBLfGE7k3F8z2hAPXx624NurAw+VkHl86z6ONBh5eb+T+jUreW0lldzacm5P+XBs6xWa3Dde6zbnaps96nSobIlAUz3N18arID9msiSgpfatZi5sN6j8Ao0hlFIVehKxmSTNTLPmDwvi52MP4n6gwPu9ZFPkV/0+B8fs/f/vXMu8fS73/vwPjn/jnDxd4sGTJs0lLfj9jxbNxI3a7NBnPPkpn3Gu0x7zMXPERFssPMZn/NqPZrzNduJfliqNcqpFivU6K5YojzBbvZyJvL+M5exnJ2stwhmjeYSB1L51xr9MQ/grnA1+h8MwblHjt44LvPqr836Qy6GXygt7Ayew3HJH4BW8d28Orh36NnKYEUooHsbTVRs/gOPnF/lQ1hNPQEUfXcC4FFdGY2qmhbqqAqr0yb2jtRdNLD6cEJ86meZBWHYu1rwEOYRbYhFuh5KaJZbAJToGaePrJkxAlICHwANlhB8kJ2kOG9+9I9X4V/7NSRMWYk5B5hsB4D7yi3AmO9SA8/hRRSR6k5IWQUhxNfHYohZVpZBbFcaE5n4RzoeRVpJJTkUJVRzE1PWViYLzQViQGxsrOUmpEhd+dZZQ1FzyHyK4yMTiKVtedE820DrfSN9PP6s01MSAubS2Ln9uPd7jxaFsMkLvv3+b2o9ts37/F+vs3WX9/m60H2+zeu8ntRztcf7zBnbtTzDXG0xdjIQbDsVRL8dpZpDT2xOiLFcahRFN6Y/TFN6VFHseBBAsGE60ZSLBkIsOBy2XebJT7cKn4DEt57qwVeHIx25WxRAt6Rb2NUfos/aAw7taKVsgx4tW0CPQetcdzvzWG2w1RYpi8VRfBTl0Ed1vjuN+RyL2ORB71pvJsMJP73cncbongblskT/qSf6jIyedJVxLXLvgxk2bHfKYt1857cLchmCftCXw2ki2Gwy+nC8Ww+M1CKV/PFvPl3ymMnwxl8Yfhc3wtDsaU8Ow/uJJOOqlFqJUcITaKBNoo4WmugJupPI6GMpyyUOSsnSqnrRRx0DuKq6kspy3k8LMVqYuKhDkICLIT4G0j8i0KsDJRwcJMEytTLU5Y6mNnaYiDnQWn3V2wt7VGS10VFUUF1BTlURPIoi4vh56iKvoKQvRl5TCVl8dWUYETQnnsFeQ5IRDgoCjEWVmVKBNXWsMLWSoc4Or5eTaK5rmcP89azgyXCma5XDItBsYrRdNcz51mq2CO64XzrOdOcTl/mksIZ3pKAAAgAElEQVQFz2ejZIbLRVOs5o2zkT/Dpdwp1vKmWcqbZiZnkuFz4/Tnz9BdtEDX+VUGGreYbbvBeMsWnY1XqajbJK92k/zmLco6d6juukl9yyatzZfo6tphsvcOl7LruRGRxs34EtbTG5jLamS9oJaNokaWivoYLx5joLSC3sIKOsqquFBbjmOBD+ZdntgMO+E8YoXLiAmOi9akDliTkatCStAx8k8dpcj2CGWOMpSfViHPS4Vkb0Xi/YVEhGgRHmtO3jlTijPUKE3Voq3Cl+nRNrbvPuLa489Ye/wRq48eMjE7RWRUGPr62mhqCDExVMPMRBljIynOnNGloiqEppZIOppDGGwPZnYogun+YGaGohnsiqWg0IeK5kzaZuvwy/VGJ0QbmTAF3oxQ4lCaFQZFftim+XAmM4j4znwyx+rIGW4RV+bUjDXSMN1K+XAjAfnp7NM14l0tOw7onOS4oRuKVq4oWFii5RiBhksxB60K+a3peX5hUsGL5pW861yPbuQggXXb2GdMIH2qgkN2tfxOOZ23ldPZo5jEa7KRvCofzuvCCParxyGjk4pQOxVZlUxk1HNQUYvFQ+MEK96GfOJ3hG8D3+EPwYf5JESSrwPe4YvAt/k85B2+CN3HH4JERd2H+SxEmk8iVHgvWJVrAZqs+euyEarPrVg1qm0EBKu8SJLtr5nM18Bo33/l+Fsvs3/fGxw48DuO/e41Du19iyN7f4nsO79AcOAgBw+9zDt7fo7Ea7/GR1+b4dogegaSWBpN5HqjJxUeEuQYv0LHyYOshcpxO06GBwlHeRBziMexR7kfdYTduGPcTZDkRpQE1xOE7JbYsVFxmqV6Xy62+bPW58tiuyPrPXqs9+uwMmTB4sRJFudcWV4+ydraSS5ddmNpxYf5pXAuzoewOn2W2QV/hmY8GZl0Yn7UgvU+bVY6dRjtsaF9PIALM0mcnz5HRlcUbhmWGAaqoumpgmeaJ35Z/nineBKY6Y5DsCaeAbo4Owkx1j+Mg6Ui9sYKOBgrYqsnh4WWJFa6UljqHcdSR4oTukLsdRU5oa+Ig6GQk2ZqhJ62w15fdBZUBRNFBcyVlLGWV8dGSQ0XQx1CXa1JPu1ApfdpWt1O0WxuSYueNm36qtSam1Jv5kCHqhWNCpoUqVhRrOdFiYINu1ZqbBnuYUhLiVZdZ/p0zKi2CKXMs4aSgC7aIjrYTj7PvLkRk0oHWVQ/zIqBgCsGuoxoSzKk8S7rKsfo0VSgTVGaZjVJGnSk6JJSIFXJjEjLQDI882kNbqOp+R7R/Y/w67lGZus4zQ1VdLdmMtEVw1p/FDfG0rk5Hcr1yZNsjtuyPnqS91bO8WijicfX+3i408fdm03cXsvjvZU07i7FszXuy2a/E9f6bLnWZcKVFm2uNKqzWafMRo0iG9XPC8JFHkbRiFbSImAUgeJ2rQqipPRWlTJXCxRZPC8nDr3wxX8yMIquuvyT+Fa0yKMogsZ/W2EUl3b/XXH3j5D4989/LzA+r9X5nu//6Z/4y/ffi1PSfLjA4xVzPp4358MpQz6cMuLZuAn3es1YqxAwlL6H+tCfURfy35nIfZv5kv1crpHiRquQ3S4NtttU2KyXZ+WCJPPFR8S1PDMFx5jKPcbEuaMMpuynJfxVLvi+TJ7HK2SdfIPz3sdoj1JgOEPIVIkKvSU62Jv8lrf3/YRXD+/hd4df5G3J15FUOYq00hE09KUxtJTF0VODs6GmdE6UMrzUQvaFRPROaGDhb8kRWzm0gkxwy/HCM9sLi0AzdE6pklgdiVOsIxpnDDD21ccxUJuzwcrERivhYfdLUgPfoTDyICWR+ymOOkRsqCr+gdrEpp0iLOUMAYln8Y50ITTBnZB4F8KTPUgS32/1Iz4zmPSCKMobc4jLCiarLIHM0jhK6s/R0Hee6q4SantEymIJ5S0FnG8pEIdianvO09BfSU13OWUtBVR1ldE8XEfzYCO9072s3lzlyntXEQHj5d0NropW0Q9vsHbrMjvPbrH9YIdr925y+ckWlx9tcvPxFncf3+KWKDn9cJ1rmz0MlfnTG2PKZLo1IoVxOsuOqQxbxlKtGIgzpv+H6Y02pD1Mm+ZgbTrCDeiLNWc2x0UMjJvnfdks9+FyiRdXyn1YyfcQB2AGYgwYiDFiNtOB9RIvblSFsFsfxb2WWB53JvKsJ1m8Wr7dFMPtxmhu1UexI7oE05bAw85k7ncm8agnlSd9GdxujeNaTSC7zeE87U/li+livp4p4YP+dK5e8GU24wTLeaJwjRcPWiJ41pXMH8bz+Wq6iK9nS/hmoZxvFsr441wJX04W8JnIwziYxSfD5/h85Bxfi4q9p4p5MlX1b6ykRX2nomsvfyvu/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zUDeJH3lF2m7sEJdxRqNTdeZHHrA+OA9OrtvUdl6ncLWLXLbtijt2aVm4A61bVdobr1Mc/MGnZULXEwp5734bO4ml3A9u4HF3EaW8ytZyK5iPLOZ9tQW4r3O4ufgRKirO5GBPniknUG51ArLfifchu052W+C/rwJgUOmJFfpkpogJP3kUbItjpFnKUOug4CcM2rEe8iQ4C1HeJAaQbFmZOeYU5ylQUGiCuWZdrQ35rO2dYO1x79n4v6HjD98ysZ79+mdmMDUzhqBqgA9A1X0DRXRN5DCzFySlPST1DVF0NUWQl+LD9MDwSyNhDE/GMFodzS1VaHklIXROl1NTlc2xlHGSIfJ8maUIvvTTBGmO3Eiyw+rEGfc80LJGq3n/Fw/FwY7qZ2oo3q8lrLBOtIaKzHzDUHO3AMJfXeO6bohYXgSOetTHNc9i6RBIlq+PfzatJp/MGvmJ1ZtvOTQzq9Mi1EJ6uH4yTL0wvowiVnkLd0C3lLL4g3FRF5XiOFtlTjeUY3mqHoMClrxqGjHo6gVgYJmAprqYXhpW3IlTFt8zeWbgDf5IkBU1n2c70L28G3A2/wpYD/fB+zjzz57+Cffd/hLwH7+HHSAT3338MRnD1unfsuO/9vciT/KRKAGcdovEWvyMjmuR1F79ddIvPEO7+55g4P7folw/8sc2fsaEnt/hcK7P0dL6gAnHVU4fuQl9v76l6jsOYiXkwylNSFMd4dypcyCltPHqHF4l1Hv49xMUOJxohz3449xN/4492KleRQny26SLLdijnIvVoK70cfZjpFjI1WbzXIHNlu9WO8PZK7zNCuDrqxNuLE678XixRBmlwO5uHqG9csuXF93ZfOyH4tr4cyvRrC4EsLgfABDqyEML3gyM23P2rgxaxOWjE640TQdTsFkCiUTRfgV+2AdY4W2tza6XoY4x7jjmx5EYEYgfkkeGLsqYmMrh7XhcSx0j+FgLMBaRwZLbRmsdGQw0zyOicZRjDWPYKEtLS7d97DQwdVUXdy04G6uTXqwFz425rjq6WAlkMdaoIi5jOhdG0cdAyLPnCErMprG5HR6I2JodXSgUl1IvbYy/baWTDi60aluRZ3QkAJla8q0T9Oh68oDOy22Dd5hQFWGZnUT+tS1qTcPosCpjHNurTQEdDN2Op1+DW0mhYe5qHqQy/oyrOioM6oty4jmYS6rS9MkPEaboiQtysepUZSg+ZgKmVpuxNnHkOqRQ11QK0Vl1whtvUNA+ybZzYO01pfS3ZDEeEsEK52RXBlI5epYGNdnvLk668HmrC87y9k8uNLMkxsDPNkZ4M61JraX8ri7lsuDy7nsziewOxvC9qgbV3stuNqhx7UWDTZEwFgt5EqNEldrlcWBmOceRjVESeqtOhVuNqpzSxSGqVfnVoUmS1UKPFrOh89FIZZv+eabHzyMX37+g4fx4+cexq9EwZfnPsbvvv4U0fz4WeRxFL+Lvvv3ehj//Kc/iq+3iEBPtGIWhVpEN2y/+1YEj1//LejyIyj+oCo+/73nP/8RGEX/1r93TS3uYvz+n/jLd8C3wB/hL8/muDuvztMpJT4YV+WjcX0+mrDgw0kznowY8nhIn0dDejwa0uHhoBaPhrR4NKzN42Et8Twd1eTpiDpPhtV4PKTOo0E1HvSrck+0wu4SjTK77UK22uS50i7D1VZZtpqfz5VmActNarQVqGNn+ArHj77MwWMHefXAK7wt8RYKuvKoW6ihbaOB0EQBQxddjNz0ULUWYHnWhKi8YGx9LTH3MkPGQpF9uhIoOWvjGHcK/1x/XGLsCS/wwTPJBQU7Rcx8DAnMOIl7sCZB4apYGv+UrAhpCsKPkufzFvk+ewhyP46flxIRsdakFAYSkObN2SRPPOPd8Il3xj/GlrT80/hH2eEZYkdslh9ljRnEZ/uTVRpFZkkkGSWRVLblUN2RR1VrDpXNOZxvzKK2vZDGnjIaesu50FpAVXuxGBzr+yup6CilaaCKkcUeLu0sceXuuhgYl2+ssXRjlbXdy2zev8K1x9fYeLrDlfdvc+PpJtfvzrP79BK3P9ri5vs3uP14nc35WuriTGkIUmI43ozFXGcWc04ylWYv9iOOJtkwmWrPWJItg7GW9ESY0OSnSUuAFv3RZixku7BafIarlf5crfJjs8KXzUpfVkpOM5vjzGiqDQOJohoeG2ZzXLl83oer1UHsivoVu0XqYTIPe5K53ZbIndYkbjbEsNMQy732FB50pPKoM52n3Zk8bEthpzqSa1Uh3G6N5cORbP4wU8iXs8W835/K9Sp/lvJcWS85za26IB51xvPBYBafTRTwlRgWz/OnixV8s3CeP86ViWHz0/F8PhZB40Quf5jM44upfD6dLuHpbM3zWp1vPuE70f+1Hy65iE9y/ukL/vztZ3z/7Q+XXr77498uvXz1EX1FyUQ5aOFhJoOL0XFOGknjZCiDo6EsnlaqnLEW4mEmzRkzSbzNJTkjSixaKOJtJcTfVhk/O2VOmQk4YSTPCXM1zIxUMTJQx9BEFSNzVaztDfD2diMk0A9vT0/MjIxRUxKiqqSAsqIMSgJJ1BSl0FWQxEZBFg8FAf4CFUKEGrhLC3CUVcJcVoienCI22rp4mtmS75/A+Ll2blQusV22ykb+AkvZUywVzTJbMC5eNW/lLyCajXPTbOTMsJ47w6WcadZyp1k6N8GSKAmdP8NK9iTL2WMsnRNB5AiLRZOMFU3RW75IU9U6lfU3KG64SdfIh0zPfcbM5FOGuq4x3H2dkd5dRnrfY7j9NkN1G4xVLDFbNMhKZh3Xk8q4n1TKw6xKdoqamCtrpbe0hbacWurjCsk6FYCnnRFnrQ0JcrbC/7QNLkE2GKVZYdXhjvm4Gwaj1phOWOA4bU7YmD3ZtfZUxpqTbipLhpkiKfbKJLirkHhGgWRPSSK8ZTkbokp8oh6lWWaUJepTGmtAc+FZ5mfqWNtdpWZ2DM/CIipnV+m9ch3v1HiOqEkh1FNAXU+AtoEQbUMFLJ00KWtMprUnjN5uL2aGglkbDufyQBSrffEMNEZRWOBH83AFBd3lmETYohAsZF+8OgcyTZFPs8cu0xtXUQ1OThS5w7VULHRQOdFE3VwpVVNlnB+qIrexAhf/QOxP+WFgcwaB6Vn2G/mxxzoOKbMYjFzycEgcZb9nCy/Y1PCCfSsvOHTxc8cefm1cyc/kU/iZVBRy7g1IudTzqn4ur+jk8KpmFq8pJXJINQ6hdgwaGkFoKHlgoqePqYoH9sJQ3AVGtPhIcCX8KB+HyfBdgDQEvQKhL/CnsF/ydfgB/hy2H4L2Q8ABCDjCn4Kk+DRahSG7t4iWeIEKhwNslHiymudAmctBwnVexF3ptxx/8b/y1k9/wlu/+BVHX/sdkq//kqO/PUqoizPtxX6M1wQzVh2EmYws+352DMm3Fdh/4AXeeedFQuxlGImSZjfbmfFgFS5FSPBB9F4Ie5NvU+R5L0mN2xHqPAlQ5naqPPfThdxJELATI+ROqh53ih14ry2AK72hzA2FMzYWxUrfObaGE9lZDGZ1QQSGaVxcCeLSrC2XBvS5vBLMwHYiHTdiGduMZGQ1lqH5cMZnfJifcWJlwZTFZRsG5s/QMB1P/mAO4Rdi8cj0wz72FPq+Fhj4WOIU7UJQli/R2b4kZvvgclobLyc1TupJYK91BGdDBUxUj2Is8vBry2KsdhxDlSOYaUhgZyDAxUKHOP+TOBoqYqslh6WSHKay8jir6eKkrI6NvBTWAgm0VDQwlpXjjJomGa7/g7e3DI4zwdJ06+7sbtyZO9PdVT1dzGZbmKkUpZiZmZmZmZlZlizJFtqSmS1ZBpnEaJQZywxlV7nsgn5uZNru7umduTuxEXN/HH/p9Bf643DE4+ec95xoSpOaKI8rocDKkmbxCrplP2aruphtOoZsMTBlwNiKLaZObNKxZYe2LSdNXbjg6MkpAz12K69hk3A5/ZpiOoy8abIpoNq2jo2B69ntmc0mbQN2qslwUH0ZZ2y1OKqlylZtEV1myrRaCWnU/JpNKkvZJi9Dn6wmlSJn4nQjSLMrJt93HUXpOyhoPEZ6yzCJ1QOUN/axoaWdDXUFbO/I40B3OlObUjh3IJ+roxWcGy3mzGQxZyfLuD7XwONznTyb7+LmoQbODhdx4Xg11ybWc2dmE9fHGzk9FMvMTkcWthuxsEmbmQ4NplvVpddj5jo0WejUYqFLi4VuLRZ6tJjr0WS2R4P5Pg3muzU4v0GfU52q3Bqvhu+f8Or7l7z88QY/vXggvSf9kyTw8vIRr358yOsfH7wNwEhCMJLrL/d5LQnH/PhA+pR899PzB39JU0tCMT//+FRav7x8xi8v33x+F5h577Ukmfn6Lej9LLko8Z8HRglUvktNS6BR+nPeXnX52zU8/16i+s+//cCff3vBr7/8yp8l0PgSfr19iAvDmtw8oMm9A/o8GLTi4UFHHgxb8eiQDXcHzbi111Bad4dMuHPAiNv7DaSBl9v79bmzX5fb+7S5tVf7L8B4Y6c217ZrcUVyl3qrJhcH1Dk7oML8ZiUW+kVvb0eLmO9T5VS3FuvyhYR6rkFLvIzVcquQ15Djk5Uf88Waz/hW8DVaNhoIDeXRcdDA1NMAJVM5vlb+jJjCMJwj7bELt0XbQx+hnTo6vsY4JrpiF2uHXZQFEUW+2EWZ45zojNhRSGyxN+GpZiSlG2Bp/I8kB35DYdg3FAV8TK7nBwQ5f0WApyx+/upEpzmT05Ak/cftm+KOf7ITkRlOpBa4k1roR3iyG0n5gVS0pJNdEUVxQxLVbVkU1MZT055N3fpc6jpyaWzPl9barhJq2/IprU+nqD6d8rU50pBM354OOiUhma0t7D6yhbEzx5m6MMGx2RNMXJhm7Pwkk5dmOHP7HKdvn2Hyxmmmb5/j/HenuXBjnAs3pzh7a5bpy6NcuTXGhYl29tQ7s6dIj41JamzN0OFAsQXD5bYMl9szXObAUIk9g8X2DJU4sCfXmv54Q/pi9NmZZsnBAleOV/kxty6ahfZ45iXn/trimGiMkILk8RovDhY7MVjoyHCpKydqfJlpDWexN5mrAxlc3yIJtWRzaVMWiz3pnJHMMXamcK0/m5tb8rg5kMvN/mwudadIQzOSn325P4sHkrnEI3W8OFLP7W25UsN4ssqX2eYQLnbFc2tLNvf3lPF0qIYXh+r58WgTP400vwHGo028ONzAs4O1UqB8PFTF98OSUEwNTw81cOdIBzy5CC/fpKQlwCi5If3vAqPkNODPr6Tpacn7/eXpRFqq4Gsmj7+lEj4WIjzN3wRe3E0E+FqJCLQREmorJNxOSIidKmH2b2AxylGdULs3K3ZcTZVwtdLAyVoPGwtdrKx0sLTRwc7OCD8fVyJCAgn29cPK1AxdDQ3pDKOWmghdsWSGUREzZUW8NNSJ1NIhTl2bOBVtwlW18VfTxVPLEGMFFbQVRdjpmuBn6kRVWDY9SQ2MlO9kvHqQ8cohJmuOcLL8ABOVw8xUHmG64jDTlYelsDhRcYiJysOMlh9ktHyY0Yph6efJsmEmSocYKx2UwuRY/TEO1Y2wt/EEW9aO0d06Sce6aYY6JpjvnWCx6wiLjVu53riZm03budG0i2v1O7lY1sfFgnbOZjdyJqOGa9k13Muv525JC1cqO5mu3cSh2n7685qoi8wg2sKBEBcLQh3MiPGwJSnSg5hsf1wrPbHv9cV6jzcWQ65YDNnhdMiK6AMONO0Koqfcg1wbAZlmAlJslEhyUybJQ5F0T1kSg5QIilAnIV6Tqnxz6nJNqckyobbAia6uHGkXILYiB+v4KKJr6mjZv4fC9npsfG3RMVdDy1CErhQclVDRXY1nqCXNHRHs3BnPvq1RTBxIYWJ3Eqd2JLO7J551LbF076ynYVsj7nm+iBN1+CpVk69zTRDmOWKfH0h8RSpJkssw+ztoPd5P28Fe2gY30LynjZa966nqqyMqKxInXyf0rawRW3qh4pLJN1Z5fG2RySrHQr51qOALl1b+0ayJf7bp5l+dt/KZ+06+cu3nQ/Nm/kWczwcqGXyhX8r7ypl8qJrD5+q5qNo2oefYgIp+BrrGGegbJuBqLEOUpQkhGmYk6wqptvifHPD8hKsRKvwQZ8jzCBlexi7jWeJyHiat4PuklbyKX8XPsat4HSvL0yh5bseoMBOmTIXSPxD+zXsUWHzG5Z5wtiapsi5Ejr50S3S+/p8s/f0/sOzjD1j+5YfIrvgYbZnVqK38I66WS9i0NowjfSFsL7MjUPkDdP/1/0Lli/dQkfkj4a4KtKWrM9jkxkyXHxc2OHKvz5YrDaqcrxSyWKrE+bRV3Ehdw/UsRa6myXMlRZ6bGSrcLTbkbr09l1vdmW73ZnRjOEe3xDKytYgTuzKYOBLL2Hgh04t9DI1k0t6gRVnsR2TEraas1431x+MZnM1k30QOe46nceBoNEeP+XHiuANHT7my7UgIa/enkbspl+CqSALKwvHIC8QuyQ37BMk1F0+SSyPIr4ohtyiIkBBjwj318JbMROvL4WyshIl4FYbqqzHRlMNYLIuR2iostGTxsNIhNcyP3Fh/gpz0sdOWx0VXBUtFIa5qurip6uKuqomnuhgbJSX8hHIkqiqRqWNElkMoBa6BFBlo0ipeRqfil3Qpi1mvKmaDpiYdunq06RrRZ2TNZl1LNqvoctTQlN1iEf3KK+lRXsUGVXWadD2oMs2kwKiASrNcDgbmsN3QkO0qKziis4oFWzEHlFezU02WjRoytIlX0a6+nE7VVXSIFGlW0adEy4MEnTByHcoo9G0nJ6afkqpjJObvJiJxPVnp6yjPKKenrpztHUXs6krn2JYELhwr4cqpUq6eKuLhfDV3Rku4cSifGwcKuLGnmPsHazl7qJQLo43cnO3lu4UtXJ9s5uKxNE7v92BumxFzfVrMSwCxU7JqR5szklZ0j+6b1Tu9WpzepM18nyZzGzWY7VNncoMK5zbocXKDCjelwPiYV5KU9P9vwPjWJEoATwJ9Eqv4nzWMUgP5Fjjf3Zh+Zxv/9vnvA+P3/PbnR/zy64/89stP8NPP/HZnmMVDutweMuDBkBkPD9rzaNiZx0etpfXwsCUSULy5T59b+/W5feBd6XHrgA63pLCoxY09WlyX2MWdmtKSLOi+tEVDWosD6pyRAqNICoxn+pQ406vEbK8KxzvF5IR+govFp9hZqyJQVkBOvIZv5L7gS5nPEOjIoWGhgpqZCGVTRSx8jFGxEPCNyues1l6KvqsmNiGWWIVao+9jjGGAKb45/lJgtIk0xzHWAs9UR+yirNFwFBCe40J9ZxwZeRa4OX5MUtC35AZ/SZH/RxT5fEiU+zf4uyzD30eIb7AuwclOJJVHEJkXQGCKC8FJdsRmOZNW5E9EiivR6e4U1MRKK6cikpq2TPKqoiltTKJ6XQaNG3Jp2VBA8/o82npLad9YLrWOLT1ltPdXU7+hmIqWHKl1XD/QyO7DWxg/fYKp85NSYJy5NM/k4hzjF2aYvbYgtYynLk5y6uIU81dnOX99hgs35li8Nc+FGxNcvjrEudFKzu4LYX6TLRPrbZjqtGe0zYbjzZacbLHlVKsDR+utOVwrKRv2FBvRn6RNX6ymdK5xX641x6u9mWmNlILiQnsiC+1JzKyNZ6o5nIlGP0YqXTlS5sKRUheOVXowvTaES73J0ust1yXQuDlTOq94sSeNs+sTWOxK5kZ/Jre3ZnOzP4Nrvcmc74hiYW0IZzckSGcaHw1W8fxovRQYb27JZq4lgon6QM51RHN9Ywp3d+TzcF8F3x+sfQOMRxqlsCg1jEeb+OFII88P1b+BRiksVvNCAoyHG7hz+B0wvtnD+PPPr/6/gfHdacCfHtNblESQoQLexnL4W4jwsZDML6ria62Ou6kQHwslAm1EhNqJCLcXESwJvNgpE+WoRrSjGqE2IgKsRNK9aM5mytiZqGFnpom1hRbWVto42Brh7+VEZFAA4f7+eDk5Y6iphZZIJA28GKiKMFUWYKssJFBbizhdfRLEOiSp65FhaE2evSfJNu746llhqqqLgZIGlmp6uOtakO4WSktMEXsLujhRsZPJikGmy4ZZqD3OVNURRkuHmJSc+isf5h0wjr37XHGIMcmfFw8xXXqIqbIjTFQcZaz6BCM1xzlUf5IDTafY0XBMahuHG/czWr2RhcJGbmYX8yQrl+dZeTzLKuBRZiH30nN5kJHFg7RcHqQU8iijkAfZpdwvrONO2Xoulm/kdN12duU2kucVjL+pMaEu5kS5WEor3MeG/KA3HTEAACAASURBVOpEcrbk4N4XhO1OH6yHvTAZcsDmoCVRh5yp2O7L+lov0uwFxBquIcZUjmg7RWIc5Eh0kiXOW0hIsBrhISIyE3UozzWlPM+cgmwrCop9CE92xyXCFZfYQAJyUkitL6Gmp4nUokR0TZXRNVRCS0+Ahp4iKjpyqBsJSM1xYVN/PHu2xTM+lMr43jhGd8exuzeM9tYwOjYV0rVvHSnr0hEnGfBVijafZxkjm2mDUYoLqQ3ZFPRVU32gg/qDnTTs6WDdvm007exn7e5u2na3UtGWSWi8Cy6+jhjYeaFql84Ky0o+d67lfedy/uRQze8MyvhAt4ZPDVv51rKHL617+MKhlw/tOnjfqJYv1Yv4XLWAz5VzWKqRj6JxOdqOTRi5rUXLtgItm1IE+ikkOmlQaKtDqZUxNdZydLl8wA7nT5kMEHAzTo8HKWo8TNHgfqqIuyky3I1fwf2YZTyOWcHjmNXcj5bjWrgiV+O0GPMV0mbwIVkGv+dIviEjBdocytdiuMSCeLOv0V76jyiv+hhl0XI0DYSYqC5HefnvkPn2f2Cm/TkVMYocrVLgSMbXlOj8I5Yf/ROay3+Pmfgjon3k2TEQydyuKC5vD+TSbm9O7rTjZKcBM8UyXMz8jJtZn3A/Q5H76Qo8ylDgUZYi97OF3MxT52KJPmdrbDi/IZDTvZGc2JrHkd2pnDwUz+hYDfNXDjEyvo62BnsyfD8lwPELSls92HQyi8HZPPZNFrL7ZBb7TyRw+GQII6c8ODLuz8bhUCq2xZPWk0l4Uyzx7amEVEfhlumFW4obvkmuxOf4k57tS2ykFREBBoS4aOMqWeOkI4u1riIGamvQV5fBQCyHvpoM+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OtXJnp4cZcH9enmrl4PJ3T+z2Z3WLM/EYd5iU2sUubhR5JaUlhceEtLF7cbsSFbfrMbRQz06fGXJ+YC10GnOxS5cY7YHwhaUn/jWF88cYwvv6vMIzv4PCdIZRYw3ff/e9a0hIbKXnn3XtS6PybfY0S4/jOXv79bOOf//wWGH97zm+//ACvfuLXO8NcPGzId8NmPDxkxeND9jw64sjjY1Y8GrGU1v3DZtySrNXZq8X1fVrc2P+uNLm+R5PruzW4ukvMlR1iLm8Xc2mbmItb1Dk/oCatc5tUpJdcZvtFzG2UtKMFzHcpMt2lJAXGJK/foS18D3MTBYSqCqxS+hZtc1XWqC5jpegb1EyEyGquQGyuhI2fGWIrZWS0l7Na61vkDVZi6W8s3XXmnuiObZQdai7quKW6YhSgh1W4CVZhxvimuWEdpI93vDnr+tNJyjQh0G85KaHLyQ78gjzvP1Hs8yGJXt8Q5rYEb+dl+EjWG3ip4ZdgR1xREHGFAYSkOBCeak9cljsRyY5EpTqTUx5GXmUE2WUhFFRHkl0WSkVzIvXtGdJqas+isS2D1q4C2nqLae8rYV1vKev6ytiwuYb69QXUdeSzrq9Wepd6/PRJJs9NcGzmBBPnppk4P8upM5OcOjvG5KUpJi5NMb44wdylac5fO8P5a6e5eH2OKzdOcvXSZhaOJXN20IVrw7ZcHXTm7jFfbh/x4fqQF3eOBHJ1vw9ntrow1WvPeKctR5qN2ZmvxfZsLbZn6bAzx4CRamcmmv2ZXRfO6fVxnNuQxNn1yZzpiGFuXTBjdd6cqPLgaJkrR0pdmW4K4XJfKtf7M6V1YyCbG/15XO7JkIZfJGtybvZncbM/XTqLeGlDNGdagjmzNphLvSnclcwcDtfy4mi9tCV9Y3MW862RzDSHcak7gVubM7i3s+ANMA7XSW3i3xvGvwDjcC1PJcD41jA+OVTPrUNt8PSS9DTgL69/5JdfXvGL9F67xDL+XUtaYhjfAePLR/QUJhJsJCBAAocmQrxMhHibKeNrqYqPpQo+lkoEWosItlEixEZAqLWACDsRMU6qxDirE26rTIDkWoOFEs7GitgaKOJoqoatqTq2Zpo4Wunj72FPbEgAsSFBRPj6YaGji4GyKjoCIQaKkn2AQlyUlQnV0iZB14BkTQNy9C1o8Y7gTMdWTnfvZmLDTqLt/bBTN0JPRgk7TR1sxVpkeAfRmlDA7twOZmqGuFB3ijMNo4xVHeZk2RBjlYekM44SYJTA41TlEWaq3tjHqbJhpksOMlt+hCnpnONxxipPcKJihKOVhzlSdZCDFXs4Wn+Ag2v3MFjaxrHkbC5GR/Iowp/n4X78EBPM94mRPEqO5EFqOD8kxfLn+BR+TEnhXload3OKuV+0llsFXVyt2sKWxCIirG1wtdAm1NmUeA9bQu1NiPC2Ibcohm1z/YQPxGLT74XtsB9GQ85YDFkSOORA9hY3cnNMiXcREGmyhhCD1YSYyhJhJU+MtRxRTgICPYSE+AhJitUiJ8uI/HxzMnLMiYw3xi1AD89Qa/zjPPFO9iUwLZDorHDq2krw8rPCyESEjr4iqlpyiLQUEOkqYeemSWm5L7u2pTE2nMHkUDxj+6LY3RfAhrZAWtYn07unmcLeQtQTjfkqVZfPsoxZmmSCeqQFCTUpVOxopnqwncr966ja3kz9jo3Ubu2kZW8H3Qeb2DRYSktPMsk5fth6uaHvloScTQEfeTTzu4AN/M6pmT+Z1fOJViVfqlfxrWYdX+k18al5G+9bruMPBvV8o1rO54q5LFcvREG/BHWrSow812IZ3IVlxEYcUnazzKwAOx1V8txsqHCzotVbhc2By9jnJ8epIGUWY1S5ny7kfoIm9+KVuZuwhtsxy7kdvZT7cSt4mLCGOzFruBEhy3fx6tyI1mA2RIUtIfLsi5HleLo8Z6u0mS3XY2eyJp5K/4SR4F+xs9XAWBJwFC9BbeWnrPn8X1n90X/HbtV7HEj5lJt1yxmNX0OsnBCTFR+jp/Ax1vorKZAE9AYiuLzRg9leKwb3OHFgsyszDXpcK1jKo/yPeF2gxo9ZAp5nyPB95mq+z13D40Ihd4rUuFpiwI16Z75rD+bM9mwm96UydTCOU4frWDg/zvj0Hnrbo0n1XkmA3XIqm/3YPlrC4GwZe6fL2DWWz97RVIbGojk46s++0RDWD0ZQvCWB9P5cUvoyydmcT2JbMgGF/vhneBKX609UvBNRoRZE+OgS7ibG10ZNmnw2FctgJJZDR1UWXXV59NQVpJ8l0Cgxja7mujgbGeBpqU1OlBP5UfYkuhsRY21ChOQ/j04RVHtnkKTnTbJATKGigDqRgFqBHPUSGNQW0aG5mg7lr2lVWkm1SEy9mgqN6grUqilQLRZSoyqkWVmJdQJFOhTlaBWsZK3KShpU5alWNiRX2ZUCgxTKLQuos0his50PPWryDCh/yVaVLxgQfc0WpW/plVlCl4ws6+SUqVfWokSsR6amMZHKJkSre5BtkkyJRx25fm1kBfRQlTpCgs9mkrz6yAvspCCkgo7SWvpay9i+MZfdm4OZH0pmcXsklzu8uNPszoMmD65Vu3Cu2p3pOh8WNsRw9ng9F+a6uTTXy6Xp9Vwer+XCSCrze72YGTBhfqMuc12azEkWefdoM9utwUyXmJludeb6NDi3RY8LOww4vUWbuQENFgY0ubTJlNFeMTcma+D5Y376O2CUtJ1f/fiI/xpgfPlmXvFvgVE6v/i/nWF8KZ19lALj29a0ZH7xzYJvSXv6ryX5/n8Bxt9e8utvP/Dzbz/x668v4dVrfr49zJlBfW4NSoDRgicjVjw+Zs2jEQseH7fk4VEz7h0y5u6wAbeHdLi2V8ylXSpc3q3Cjf1iru5W58pOdS5vV+PSNjUublVlcYsq5/pVONOnLK2FHolNFDLdp8R0j4DZDQpMr5djYr0iI+tVyQn5CC3Be+jrrMTdx4llCp/zrewniI0EKOvKIqO+BJG+DBrmSshrr5RWQlEUyiayiExlMHTTJKE8mpSaBCyCTdH30cU6woLUpkTMQowwCzLEL9WVoAxXrP01iMlxoL4tDH+/VcQGLCPD70uyPf9Ejtv7xDp/RKjTZ3jZfYGn+xoc3QRYe6jgEWlGdLYnGRUhRKQ7EhxnQWi8JfGZzmSV+JGU40Z2iT+p+Z5UNMVQ3hgtfdasTaBxXSqNrSm0bMhi7YZsmjuyaOnKo7W3kI7+MjYMVFDdmklzZwU7h/oZmz/O+Okxjk6OMHp6gumL84yfn+b4/AlO3zjN+TtnOHN9lnPXFrhw7QKnz89y5uwJrl8e4tJcA6ePBnLhsAWXD+tx5bAF14/acPukE3dH3Xg46cv9MT8ejAfxYCyE+6eCuXrQi3PbXJjvc+BokxH7yrQ4UmfOiUZ7Jlo9WNgQxPneKC5ujGWxN5azG6KYbg5kvN6f45VeHCn1YLopnKsbM7kxkMf1fknbuYCb/cVc6c3lcncW1/tyuLkph8udSSy2x3K2JZy5hkDONIdwrT8TiV38/nC9FBgll1uuD2SysC5KCo1X+5K5vSXz3wDjD4cbpHbxp2Nr/01LWhKaeSoJvxysks4vSmcYD9Zxc3jdW2B8whtgfM2vEnB8/R8Ao6QlLQ29PKCvOJloCzUiLTXwNRTgbSTAz0KZQBs1fC1E+FoqEWyjQpClEH9TWcJtBUTaKRFtr0KUvQohVkK8TeXxMFHAxUgeSWvaxUQJJ8kMkqkYBxMNfJzMSQzzJSUimEgfb5yNTLBQ00RPToCJrCIuigJ8lVWJ0tIlRc+YTD0z4kU6HMqp5tneMX48uMCTA7Nc2DhCU2QOHmJDrFVUsFQX4ayvQ7p3EN3pNYw3DHF+7QQz9ScZKR/kZOWwdH2OBBrHJTOMZQeZqznG6boTnKs/xfnGUamNnKkaYaLsCOPlI0zXnGSqeoTjxbs5nLeRg1nrmagYYF/LIPtrBziWXsr58AiehPjxMtibl6E+PAn341akD9divHkW7gMh/jyPDeJmQijXU5O5nVXG/YIOrhZtoM4jCFdjTcwslAmw1ZfaxTBHM2L9HCgvTWL3xADFQyW4bw7Cap8fpkd8sBy2x3OvLbEbHYjN0qM4xVJqFoMMVxNoKEOkhRJRFkLCLBUJchAQ7K5EWJAKiSn6pOaaEp9lTFCMDg6eIrwDDQiLtccnwY6YHD98wu1JTA9ibUshXl5GGJkoItaRbHFYg5KWKup68gSGmtGxLpahnUlMDCcxNhjNro0+bGj3pbE1it6dNVQMlCJONOPrdAM+yTDkyxhdVMKMia9OompXM9VDHVQNtlG+tZ6KbeVU7Sil6UAp/acq2XYsn77dSVSuDSSpMJCgnDTUvML43L+BfwnYwkd+A3xq34bArY9PVAr4o2wmHwjy+b1KCb/TquF9jRo+FZTymWI+36jkoGBcjJJlEXo+TXgWDBGydhanyjE+sqtC0c4fW68gIoJ8yQvWoyNShR3BmpwMUuNiyGqeRnzBbyFKvAyR41H4Uh5GLuFhzBLuxy7hTsy3XAn9kiuh33A9bCV3owVcixZyMlqR8XgZTqev5lqhHDdLlVjIVaXJ5WtchP+EhuBDTB200ddYicbKVQg//AaNP/0j7l/+P1Qb/oGZHCXOVpqRpqWPo+JKbERrcNRQxc5QiTNd8dxtNuFWoxLjXUbs2xzLmS3JvOh04XX+Ml5lKfE6R8BPOTL8kLuC5/nLuJv5LbezZbieLeJmgQHPGz25OxDPlW3hnN8SyHh/MYszU1y9OMvgjmpSfZUIdxVQVuvN1mNFDM3Wsm+mil1TxeyZymLfZDxbDvvStd+XlgOx1AzmU3KgmvxdBWQPZJGxIZXE2kii83zJyA8kJtIGfyc1gu1F+JnJ4G6qhKWOIobqMuiqyqKpLIuWZHZZWQ5dNXmMNRXRFa3ETEOItaY6XhaaxHnpURprQ12iG9FmOiQY2xKr6UyqbhDpWkFkCK3IFxpSrqRDjVCZdnURG1RW0Ke2hA2ir2lVWUO1shp1ygIalddQryZLnViBJnUBLSoC1gnk6VVTZq1QljrRaipVReQJTUkWuJKjn0ylTT5tjqlsMLSgQ7SCTuFnbBB8zlr5b2hTWEG9rCwlcirki4wpNfQkV9+TeDUn4tS9iFYLJtMsl3yfZnLDu8gM7KM0cohc3z3kem2jOKCP8ugmOqtb2LS+li09Wezv9OZkhwfnWly5XWPPswo7npXZcK3QgqkCS8abvLl5pJgLk+0snt7ExYUezk82c+54IRdHUjizz4/pfnNm+yRJaQ2mO8VMd2kw1anOdJc6Mz1iZjdqsrBFl/nN2pzfZcDlA2Zc3mfK1e1WjA1ocX26lj+/eMLLH/5qGF9//5TX/6XA+DbgIrGF74zgu/byuza15HspCEre+dsWtAQK31rGd+/8bSv6r59/+sst6r+0p3/5lV9/gV9+hd8kv/z0Z15cOcTJfgkEmvLdkAmPR0x4dMyEp6dseHzCigdHzbh/1JTvDhly66AuNwa1uLpP8r4yF7YLubpHzKUdatJa3KrK+S3KnOkXsdCnxEKfiPleJeZ6hcz0CpnsETLVJWBGAowdcoyvV+TQOhElsV9joPbf0dNZhqWdMVpGiixX+ARVPRmUtFeiYSJglegrZNWXoKQng7KBLIb2GkRlB6BitgYF/WU4R1hhH2ZOQIYnmi6qqDmJ0PbSxDLSEv8cH/qPbsA62BDrQB08oo3ILPMgK9eS+FA54r2+JNXtT6Q5/4EYh38lxO5DvG0+xtXua9w9FXH2FuEWqIVnmCGBcRakFHoRm2ZHZIIlcam2xKXakZbrSlahFzklPpTUhFBWG0p5XRhVDZHUNEZR0xBN/dp4Gtcl0bgumeb16azdkElrdy5tfQW09xVR05LH9gO9TJ45zujccQ6NDnNy9iRT56dZuLbA6NlTzF6ZZuHyOLPnjjNzbowzlxZYvDzH1UvH+O7yNi6MZnB62JHzh3S5fEyLi0eMuDxiyrUTltwes+fupCvfjbtxf8qLB9N+PJjy47txXx6OB3L/lKSCuHs8iO8n4rh3NJyre/xZ3OrDtd3BXNsZwqXN4ZztjmK2PYTxJn9O1vlyotafyeZwLm3M4NrmPK5vKeDm1hKuS4Exjys9uVzpyeFyVybn25M42xrHfFME07VBLLbFcntbPs8O1UmB8fmROp4erOLKxjSpzbzYncjNgXTu7cjl0d7SN/OLhxuk7ee/NYyStLS0HT1UI33nycFqaehFYhkfH6x705KWGMZXT/hVMvv78yvppgKJZfzl9XN+ff2M314/4eefn/PTW8MoAUt+fCidYYy31iDGQp1IM1UCpbZRQLidGgGWAqlZDLVVJtBcAX9jGQLN1hBkJkuI5K6rtcRIyuJjLpC2rgNs1PC3VcfHSoVAyV46e318rHXwdzAiNdyLvMQwUkL8CHNyxElLF1NZIU4CNSI1dIiWwKKhCUnaBsSp6hAr0uVa5y5eDc7yZNsYd7pHuNN+jCttQxzIbybDyRMbZSFGivLYqmmT4BjM9qJNzLZPMNF4grG6Eemd6Ym6tzsXqw4zU3eM+foTnG0c5VzjKKcbTjLfeorTrWPMNYywUH+EuaoDjOX3M1W4kZmibsZyWpkqaOVQUb90n+JcZD633IP40d4Z7B34zc6en5wceOZqzyMPO154OvDSx5GH4S7cywrhYWk694uLuZ1fy3xuDfnOLthbqGPioIK7hRhPC018rfUIcjKjMCOS3m2NbJrqJnJ7Atbb/TE55I/VkDPuu+yJHnAlo8GBmHAxofbyhJnJE24qJNxEJP27CzdXJthKET8bWbycZYmI0iI2zZigBF38orTwCFQjMEyfiFhL3CL1CIizxtFDHx9fKwb66ti2uZqkBGfMLYSoimVR0VBFpKGIqZUqqWnO9HfHcHhPIgd3hNPd5kJfTygN6yJp7skhqSEWtSRTlmab8lmOCd8mGiAKMySqIoaKXU1UD2+g7nAPzUPdNB5op2pnC837utlyYi+7R3bR1d9K7+ZONu7ZyfD5q1TuOYlB3hCfB+3jS/8dfOjQxh/NqvlncS4fqOfxmVYpn4kr+VCpjD8qFPM72Rx+L5vGHwVJfKWbgZpPPbEdMyQOLBK/4yaBA9fQKz+GjF0T8lo5mBtHkxHkzYYMJwaS7NgSpsreoI85l/wv3In/gichX/Ey8FtehHzDi6hveRrzDQ9iv+JR0lKepq/m+wxZnqbK8CBRlu9SVbmfrcyN5GVcjf2EO8lf8iBbnukEAcUmHyL44D2WfP4PyKz8F1SXfIbtsi+psllKs4U6cTJLKLIR0JtvSKj5asKshLhoyqG/Yhk636zkdEs8L+pVoPFrfmgVM7KznNFjA1zfXsSjTDW+T5fjx1wFfiiQ41nhah4WruBh0RoeFAl4UCzmbr42N9K1uFtuybUyXc4UaHAkx4fZ7Tu5NDPKyeEOMsK1SI80Iq/Mhb7BXLaPlLLlRCFbxgvYNpXFwMlYWnZ5ULvZk5bBFOoOFlNyoJzSXQXk9KQQUxWEa5Q5tu4aBPibEOiui4e5gnQu2kN3GQ568hhrKKCvJoeBhgCxkgy66gI0RLKIhasw1lBER2kFeoKVmCrJ4KInR06IMb0lARxsTqMjLpBqN39avZLp8imk2T6TSusMym1SqbGLp1THjmZ1VTpFy+hXXUKf2gpaVWVpFItoVlagRUmGFollVFpNvXA1zQpraFeQZ4OSMmtFIiqFihQra5KhYkecyJsM/WTKrXJosoqiXlWTRvkltAq/pV6wgnJFARVKWmSqGBOr50y6Vxq1MU2kGScQI+tLuiCcVM00cpwaSfNvJSOyk8KorWR6bCTfY4Bct24KfFtpy+uir7GV7tYSOmsjGCqyYbLMlsulNjwoseRpgSn38o25UmbJla5A7hwv4upMLYvzXVxY6ObMZBPnxiq4dCqf0wcimd3mzswma2b6DJjqEjOxXlV6H3qsQ51xCTz2ajG/WZ+zO4xY2KbH6e36nNtjzOX9ltw+4MTMLiNuLTTy6/NH/PTDK356dYtXPzzk5+fP+FkaankkDbVILr78m5K0qyVBl788JUGYfz/08i788rfP9/6j9vO70MpfzOPb2cZ3778DRMlT2pJ+m7b+KyS+/F92NEp+5l+BEX75GX7+FX799c/SpPS9+UF6ilcw1q7H4mZDbh8w4sGIKY9PWPPkpA0Pj1ly74gpN4f0uTmox41BHa7v1+LyHnUu7lJhcbuydGn3xR1qnB1Q4kz/m5rvEzInSUP3iaTPqW4BEz1KTHUpMd2hwPi6NZxoleFgi5DyhG8xUP1vyMu+j7xwObLCL5BT/hKB+reY2qkTlx5ISJwHIp3VLJH/BCWd1WiYCLH01EPPQZk1ml9i4KyMc7gZfinOWAUboWC5Bk0PDcwiLDEJNiF/XSZRxaE4x9hg7KmGe4QB6fkO+HuvJtLjayLt3ifB/veEWf2eQKsP8Lb6E242n0sto5unAu6+KngEqOMZpEFwjCFRiWZEJ5oSGW9CbLI5aTmOpOc6kpbjQEGZN+W1gdQ0hVO/NpKahjDqm6Ooa4qitjGKurUxNLYlsnZ9Gq1dGbR2Z9LalUV9Wx47B7sZXzjMielhDp06wLHJI4wunGTywhhj504yfWmM+cVjTM0PMnV6hMUbC1y4dIqri3u4OlPH4tFQLo3Yc/mYAYtHtbg8YsaVYxZcP2nNrTF7vpt05s6EC3cn3bg35cn9aS/uT3tzbzqQe1NB3JsK5u5kEE9mwnkyFcbjiTCejIfzbCKCx6dCeXIigScj2dzen8SFzeHMdgYy0ebPdEcIZ/viuLQ5lavbsri2PZerm3OkEHllUyaSutCZxEJrDLPNkUw3hDJVF8zi+gS+21n0b4FxqIpr/Rlc6Ezgcl/Km3b0dgkwvklIS8BQ0n6WzC5KDKMEHN+lpJ8OVvNkqJrHQ5U8HaqQtqUloZd7xzrfGMb/BDC++vklr355JTWQEmDcVJZKoqWYZAsxSVZiosyEhJkpEGUrIsJWQJi1AhE2AsKtBAQYrcHXeJXUNPqbK+JtpoC7sQJe5iI8JfOPVir42ajib6NCtKs+cW5GRLsZEe5qSHqEC6VpoaSHepIR6E2wmRnOymL8VbXJNbUmy9iCVAMTYjV1iVHXJVygze2+Qe71HeFM1VbOlG3jYsF2Fku3MV81wGBBE5WBMURZOeOrb0u4mS/9uT0MVe1ncu0p5lpGmW46wVTjcaYajjNZO8JM/XEWGk9xuukUZ5vHONMyznjzUSZqB5mt2sV0QTeTqY1MJ1VxLque0xk1zGVUM59dx0xZH/N5bVyIzuE7nyAe2tjxxNyc51aWfG9nzTMnC565mPLUw5rHfo48iHDmUbYfNzMDuZgRyb26KvbGxxNuqoudlToWLhq422riZqWJm4UWHpa6pIR70bGuhN1jGyk/Wonz9lBMhoKw2u2Gfa8NHmstyOv0JSPbknBXIRFWikSYCAk1UiLSXIMICzXCJCbYUh53Gxn8fFUJjzMiLMkE/2g9XANUCYkxIjLZEvdIbZz8tLG0E2NrrUVlURybOvOoLgvC1UmEgZ4cGmJllDWUpC1qJxctKkp86O0IZ0tvBHVVjqxrD6W6NZKaDekkN8ehkmDI0lxjPs0x4Mt4bZTC9IiqiqVkWz3Vw93UHtpI3b5eOo7vZO3wLloGB+k+eJKePcfo2LiPtZ076dp9gvbDC5QdmMeu7CTa6VMoRA0hjBvkTw7NfOPRwQq3Lsb11QAAIABJREFUdlZYr2WZbi1fK5XwqXw+7yvl8k/yyXxpXILAZy0+9SeI6T9HzNZFYnZeJWTrJYK2Xiax/TTGLjWoqboT5+vE+mJXtlaGsTHbm53Z9owXGTCdrMftKBE/R8rwOkaGZ2FLeBq1hOdJy3mRtpLnGat4nvmmXmSs4VWagBdp8jxNW8mTlG94lvg5P6Yu4VbCara7foH9Z++h9tl7qAj+Gzaaf6DMfSkn81fQ4fQt7ks/Qn/JB9ia/gvZyYq4Gf4BT+MlqC19H/HHHzFaHcDLZiWo/iPUyTOxo5TpsyNcOb6Jy5nmPE2X4fscOZ4WKPKoWMjDcmUeVqrzrEaX76v0eVyoxd0MVR5nqvMkS4HbaXLs9tKgLzWNzetq6O/KJT1KlzAvNYIitIjONKe40ZeeoUw2jWbTN5pM50gUDTt9qdsWTOP+NGqHiykfKie3M5HAHCfCslyJSHHB09sAb2dtfOwkd6FFBFmJ8DGWwUZLFiNJC1pFFkNNJTRFslK7qKm0Bi3BKgxV1qCj8C1GwqW46SkQZqvMuixX9jdGcbA2nr25CVTZONFg5Ue7XRQbHJKoca+hMqiDssAGSp0TqBRr0aG8im6lpawXraJFTZEWDQEtygqsFcjTJJKnVrCaZpEczQqytMorsl5ZgwaRJmXK2uSpmZGi4UGcOIRo9Wgy9eMp0/ejRkWbGoVVVAtkKFFSp0BsQ4G2DzEGwYS7ZpKe3kV+YjcRmonErgwmSzaGDM08cjw6SAveQHpYBxk+beS4tFLkto4yn2aqwmtpy6ulvTiXlsIoNmS5M5ZmzWKBI7cKbbmTb8rNHH0u5utxu9OHe5K5xplqzp9u4OJCF5fn17M4Wc3iaA6LI4lMb/dhYqMjU302jHfpM7pehZNtyoy0qHB8nRpjnZqMdWky1q3J9IAeUwO6TG/WZWarvjRZfW2vPVO7DLl1uolfJbehf3zFy7fA+Pr7Z1LD+PqHR7z64U1C+t8HRgk0vqn/EmCUgOJPL1/w6m0LW2IW37Sf/8+AUWoXf4HXv0kso8QwwoWRXUTbvEdj8DcMlaqw0GPItT1mfHfYnIfHrHkwYsW9oxbcOWTC7WEjbh00lMLj9UFdru7XYnGHCue2KHFms5DT/UIWNglY2CRkrlfATLcic31vDONUt5DxLiXpwfaJNjlONa/kqGQZ+FpFatNWoKfyHiuW/98sW/UZKhpLWSX/IYqqX2JgLiAuzU9q39wCrFDRk2WV8CsUxSvRtBBg6iZGyWAp7uGmuIQZ4xRmjG2IIbqeGqi6qKLqoYWGpw5WIRbEVcVhGmSKkrUCsvpf4xWhh5v7GvydvybS6ROibd8nxOoP+Fu+j4fZ+zibf4ibw7d4usvg5SPA20+Et78Iv2A1gsI0CI/RIzbRmJhEYxJSzEhKsyAlw4rcImdKKr0pr/Gjstaf+sZQ6hvDqK0PpbouhKq6EKobJDApAccEGtsTaWhLpLEjh10HOxmdPcDIxD5GJg5wdHyQkamDnJg7xMT5Y0wuHmP+3DBnzg4xd2GEs1fHOX9xiEtnurg8lsXN477cPunAzVFLboxacnvUhTtjLnw37srdCTfuTrpL696kO/enPHgw48mjWW/uzIRwZTSAyyd9uTsbxoO5MB7Nh/JkLpgnc4E8nQ3g+UIQP87H8ONMCi+mUng2nsyT0RQeHk/m1lAct4cS+e5QGncOpnFjXzI3dqVweWuCtC4OxLGwIYyZ1iCmW4IYq/dltNaXSz2J0usuEsMoKYlhfDJYya2tOVzdmMaNgQzubM2SGsaHe4qlCei/B0ZJOlpSkvS0ZK2OpCRrdd4B4/dHm3l0qheeXf5PGcZXv/zE61/etKx58YC+kmQSzVVJN1Uj01pMirUyCVaKJDoISZEs5bZVIMxsNRESq2i8Bi+DlfiYyuNtpoirsQJuZso4GQtxNVPGy0oVPxs16Q7HWBcdMn1NSfczJT3YktIUL8pS/SiI8SYnyIMUFycCNHVJNLKgzNKBHENzaTs6VkuPaE0DggWaLLbt4HLLHhZKNrOQP8DZrH7O5A0wX7yZqYrNHKvYyK78DjriqmiNqmJv0RYOV+5nrP4oC2vHON06zmzzKWYaTkhrtukk59qmpDXbeJKJuiOcqhtirnYPp4u6mIkr4qRHGLO+4ZwNiWMmKI6xoCQWEkuZKe9isW4j31W18Ti3lLtR8dwLjeJhWBTfBQRw29uFOx7W3PS05aafC4+i3XmY6MSVGBtu5AVxuzmfajcLgsw1cLLSxN5JBxc7MfaWajiaa+BsqkWokyXNpels3beOvtluvLdHYzUchfVmTyzWWuDeaE1Csyvp+TZkRBoS56BMhLGAMCMRwcaqhJpJSkCghSIe5rJ4OAgJDNQlKNIInwg9XALF+MYYEJJijnOoGubOIkwt1DAzUsPbSZ+yXE+qi91JjTPF3kIoPcOmrqWMmo4S2nryeHvpUpjrSU2lP4WFrhSUe1HYGEZxexKxTRGoJhmwNM+QT3J1+TxOjFKEHtE1ceQPVFO2v5Pi3V3k9LZQsXcDzUd30Hp0P61DB+jYu5/O3XvZNnKCvmNjlO87TvaBSRwqjyEM28dSr42sCdmOQuROZIL6WerSzlemtXyjXc4ycQnLNEr4UC2HP2nmIO/VhlvNGOEbF4nbeZWoLeeJ236BjH3XiOmfI3vnLUR21ayQcSPEy5XKbHPKU2woj3WmMz2AiZoA5vMduZKkzf1YAU8SRTxLFPIiWVLy/JAqx48ZsrzIXM2zjBV8n7KEX+OX8SJhGU+Tl/M0ZQkvEr/gx5iPeRa/hItxcrRaf0qiwWeEun/KjnZzbg468vKQLiOlsgSIf4fmyn9GV/wvZCXJkRGwmkDzT4l0XEOk/irOrfXlWY0Aij+C4hWcXR/OtYkB7h/v43alP88zZPk+W4HH+co8KtHmcY0p3zfa8LLZludVxjzMlcCiEs/TBPyQupKHySvYbruGMjcncqJ9iYk0I8JfBT8HES7OSngFismv9GD7sSK6j6Ww/ngsTUPB1O4IoG57JPX70qk/XEL1wTJym6MITXUgJdeHhqY0ctP8ifA2I8BOi0BbDaJcdKXdB1PVlRiqyKKrtAYdZVk0hGvQUlqDpmAl2orL0VVYgr7811irLiU7wJj6JFv21IWwrzKIk/VJnG4uY2tQKFu8w9niGkaffTBtIS3UJW6jMnULhYFF5Gvq0qIsw3ql1bSKFKlXUaJRGmQR0ihUolZJkZq34ZQ6RQWaBCqsUzekVsOCfDULMrWcSNT2J1Q5iDDVSGJVQyjQ8qRMSZNKoRIlShrkqNlSYJ5IsWMZmd6NpMf2kpGxnVifRoKUo4mXCSVLMZYcgyKyPNtJ8+8gM2Ad6Y5VlDrXUOFSSp1fIU3ROaxNTqQ5MYC2RDe2JTkxF2PD+RQbFtPNuZRnwqVyMy6ttePW7ihuncxncaKSswtrubrQyeJ4HWdGMjl9KIKzg4FMbHJirNuOyR5bRjsNON6uwpEWJQ42iBhuEHG8XZMT6zU53qHBaI8OY326jG3SZXyTHhOb9KRt7KOb1Lk8U8PPLx7x8qfX/Pjq1ptb0m9b0v8hMP69cZT8XrqPUbKfUbKn8a9rdf7WLL77/J8zjJJVO29hUWoY39nEtwGX/xPD+OuvP/Pzb695zUt++fOPUmA8fXA3zqL38FjzHlnmf2RTkoDRFkMu7tLj9rAF3x2x5O5RCTRaceewGXcOm3LrkDE3DxpwfVCP6wd0WNyhyukBIWe3KjO7UYHpHnmmexSY6lZkultR+pzsFjLWqcRouyKja9dwonEFRxpWMNiswLp8BSz1/onlS/8HS1d+jIzChyhrfMNymQ8Qqn2FWH81IdEupOZGoKIjwzK5z1ih8AUGdqoYOaliYC8gvSwYKy81LLzUcIo0xSrMBHV3MautFFGwU0HdUYyWhx6KtioI7VRYqv01SkbfEBypi4/LUkIcPiPC9k+E2v4Jf6s/4mbye+wNf4eD2UdvoNFtNd5esnh7yREQIMQ/UIR/sArB4WIiJXsdEwyITzYmMdWUhBQTktPNSc+yJjPHltx8B/ILnCkp96Si2o+ySj9KKn2pqAmiuiGMmuZIapqjaWzPYM+h9Zyc3s3wia2cmhvi1OxBjk8f4MTcEJOLRxk9e5C50/s4Pb+b04uHmbt4mDMXtjJ7qpixHe5cHrTm1sj/y9pbhlehZtm6u7urz+mu0+VV2zdsCCQQd1/xlawVd3cn7u7u7oHgEtw1kCAhuLsTnCAJCUSQ9z4rsKuruvuc2+c+98d4Zuw3vGuOb4xpx4Ojjjw84cnQqVBenArj5elQXpwO5sXpwC8K4OUZf16e9ePVOX8eX0hkb7ctLYUyXD8aysitdJ5fjOLFxTBeXQrmxQU/Xpzz5tU5P0bOBzN6MZy3l6J4ezmOd5eTmLiSxsSVTKau5jJxKYc3pzN4eyqPV/0ZPN6fwO2tEVxaE8j55QGcWxLA0WZ3+hvdubshkaE9FdOBF0noRQKML/dU8XRrMY83FfB4cwHPtnyWZMM4XanzN5a0ZMv4RmJn90hAs3Y6FCNJUks2jJIeRoklPXqojdfH1vxfAePE+8npt46MPmNlaSrJYi1yzDXJt9Em116DDHtlMpyVyfXWIstDg0RJoEIsS4T5PPwtFKZh0UusivN0wEVr+tarh7Uu/g6SizD6hDkJSPEwJtfPjOIIa6pS3KjL9qUxP4TGnHCy/BypCA0kzdaeHEt7is2sSdUzJtHAhGiBMZH6pkTpCbnUsZHrzVu5ULyWK4UbuFC0noulm7hQvpVz5Ts4U7mbs3X7OVt/gAtNBznf0DutU7X7OVnby+n6g1zuOMHZ5iMM1OznZNMhzkvs5/ZjHG88yDHJ3zcf4ErVBs7ElXA5OJarLm5cd7DnqqMz55y8OekRwZ3kKs42bOb8wt1c79zKndZ1PGxbx+PWDTxv3cBQ/TKe5ldxPz6Re1ERPIwJYyjam+EYe16nODJUFsiNxgQK3ASE2+oR5GiGn7M5drYaWFtp4GwrwN3SCD+RCcWxIbS3FrLuxEridufitD8Jyy4PrOps8GlyJrbRjewyZ3ITxCS7aRFlrkSkhSbB5pqEW2kTaa1OuLX69J1dTysVPB01pou4LRwUEHko47RAgH+aGOdwbcQumlhY6mIjMsTSQJ5QLzUK0szJTRYSHWiCu7URFmJDBEJd9IxU0dWZR3CgFWmp3kTE2BKT4UpG7QJSGyMJqQnAMFfMnCJTvi805IcELVQjDYmqjqFwXT2l25eStqINv8Js0lc0ULVnJU196+g4vI4N57ax99o+9l4/zJ57V6g+dIyQNfswyt2IfOhqvndq5Y/iOmY5LWSmbRvfmdXwrWEZPxqV8KNBAT/oZfOddgZf62chSt3BgmW3CFp2nYy9QxTuf06OBBhXnSCmYTsRrUfQdW5jzlw/kkPD6ax1pLsrktWtOaytLeJgUyIDJc70pwq4kGnAnXwhd1P1eZSsw3C6PmNpWrxNU+NNmgKv0+YzkjKHj/E/8DZFipdp0gylSzOaPpuplB94lziDoXRFLmbqszJMjSz/b+lZbcDULU8+XHLi4UEhayqV8TP/CzbqsyiNsmBfaxwrsizpzjHkbIs7dytFDOWr8zp9Li8z5vIoX5ehBm8eN0bwpNKfyRwlxnLVeJ0v4EWJJa9q3Blu8GakzpVn+cY8TlViOEOR4XQlRjPn8TxNms1O80m3MsXf2RQnZxX83ZVxMVGcvsDi72NAUro1Ww+XsfJwGo27gqndFkDT9gjqN8dSuTGJ4k1plG7OorQxmtgkJ/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TmviTuHC3lxvF6bp5ZxJ2THVw8kM/pnZGc3OzGybV2DCyz4dgSe44ttqd/iTm9CzXZ16LG3kZt9jRocqBdn4OLDDnYZTCtw0uNOLLCmP6VJvRLZpcee5ZrcO10DeNvhhh7O87YxOBfexgn3nyBwP9qwyixq/+DJFa2BBb//wPGL2XeElic3ixOvePDdLLzc/fi/ydg/DTGFK+YYGh6MgH3jx+lIlydel8TcsylSTT4I0XOf6KnSZpL6wXc2y3ZNtrxpNeWp5Jt40FbHvda8aDHgvt7hdzfY8zdnQZc3aTFudUqHGqXYm/9jxxsnfPvsLhUieNLVRhYrMbhdgUON83jcNNnYNxSK0N3gwBXqz8yd84/M0PqT3w345+YM/83KKp+y9z5v+frH3+FlOyfkFb4FjU9GUxtdJBW+hE1E2lMndWw8tLBOciAzPJgcusiiSr0JazQH7t4R+Ts1ZG3Vccu0gkNZwF2cR4Y+AmRE8mjaDqbjEIPEqMFhLrMJNz+awKs/0CA7Z/wsvwDDqa/wcb4N9iY/QEX+5/wdp+Lt7s0wf4KBIeoERCiPq3QCB0iYwVExhpMz5gEY1IzLcnMtSUrx5asLGty8xzJL3CmsNiN4jIvisu9KanwpbTKn/KaICrqw2jqTGfngcUcPLGBbfuWcuTMTvrP7qb3xFYOSb4+v4sDJzZy4uQGrkiA8VoPZ2/s5sChOgrSlCmO/C3ba2dxfKUGF3dYcPuQJ0+OhPH82AJenYxk+Ewkw2cXMHw2nJHzYbw5H8LwuSBenQngyeVcStPnE+D4FYe3eXP3dBxDVxIZuhLF84vBvLgcwPC1AIavevH6iitvrnsxdsOPtzcCeXs9hLHrYYxeXcDY1WjeXY9j/HoS45dSmbqSwdSlTKYuZfPpSgHvLxTxZiCbR7vjuL8jlhe9mbw+UPUFGOumgfHF7ipe7CyftqBf7Cjlxfbiab3aVTENhr9sFCXBF4kk3YsSvdhVzfMdFdPF3ZI3jJLAi6SLcexQO8MnumH49n9rw/jLG8apiTF+AcYUsSa5QlUKrNQpdNAg31mVfHdVCnw0yXZTJctVjRRbRWIsZAmYDrio4CJUxs5UGXtzDRxEWtPWqo+dPj7Wkl5GbRJc9Mj3M6EkXERFogMNOd50lIazqDSa2oRASgO9KPXyIt/agSwdExI09YnQ0MFfRR1/NR1SLZy42LGJ2+27uFy6gVtlW7lQu5XT1Vs5U7mLi1UHuFDWx+Xyw5wvOsD5wr3crT/MrdoD3God4ErbcU7X9nGqro9DZbvYk7eJ/SU7ONbQx6HqfRyq28+Fhcc4X72bk6mtHPeN57anH8+dbBmyFvLQ2pL7zl68ii1gsngJ15r6OdN6hvNtp7jYdpJzrae4vPAiV9rOcbtpgFcNPdC8G1rXMFVWwlhCCFPRDkwk2TBa4cPgogSaoqyIcTQg3NqMQCszbB20cHE3wsNNiKvYAE9jPWIcragqTGDpnjbqLy/GdlccNot8saqwxb5YTFCZHWnFjkT7S7a/qsSKlIm0UCfcSo9wK0l4SZNIay1CrbXwtVTH0VwRYwMpLOyVMHKSxyZcH+90KxxCtLDx0EdkZYDYVICVgTyBznLkJxkQ7S9PlJ8u4e5ibO1MMRYbYGCqg5aOIiKRPh5elnj4iXENERFTFkxiYwS+FZ4YF4iYkavHd4UCfkrSRj3aiODiUIrWNVKxaxX5G1YQWlZFSttBitdeoG7nRdoOnKKrr4+unh6atvVRuPYUYZ03sKy4i1zsVmSjliMXupyZNs1IW3Xyk6CWbzVL+UFQyo8W5fxZmMvv9ZL5WjGWb3UzsUjeTlDnNQIWXyd772viV14ktGobiVUbSS9bxu4VeRyozWOhvye7cpzoXWpG96pYmld2U7HsGpVLrrJ+1w1Obl9Kf7UD3WFK9EVrcSXRgIcJAoZidXiToMVoshrDyYqMJM7lQ/zXjKTM5GmGDI+z5vMyQ4qp9BlMpPzEq/R53MzWZqHbj1T4zaR/nTGfnocy9SiFJ5dsObZJnVjxv+AxR43N6dXc2dDNmcZIzpTociZHimdpCrxJNmAkTcirTE2I+BoiZ0G8Hs+ybPmUpchEtgavc4x4lmfLsxIf3tSFMVrjw1CukKFUVUbT5RnKUmYoR5Yb8TNYJP6RUEMNxKYqWFjLEuytg6+5Hq7GOtibK+PmqcjqXRks2htN3XY/clc4UL4ukJIVoaS2+xPfHkjZpkwqa6PJyfChsmABy5vzKU8JI9jOiEAbAb42uoS5m2JjNB9zLWnMteQQ6yljKXnDqDgHAxVpTFSlEarOwVFPnkgnI/JCLNjTtoC1JS60xxmxNs2ergALlns60GRsRKuBgIUGunQKtCkycCbRPoXYwAqyIkuoc3FmkakuLRpqVKjqUqlnSpnqPCo0VKnUNaDaxJhaCxPqzI0p0dIiV1GTPA1zah3CKXKOJdLIn2BNHxxl3HCa60mqYSyL3NMolSSnlQ3J03Mn3yafTI/l5IZvJdN3LWn2CylyaCPNMJ147RCSjUOINg4i1iKRdKdyijxbKXVqoMm5ikarZJpsQ2ly9aAjxJWOMEu6w8TsCBTS62fGYR8LTsU5cLs+kKeb4nnQE8+pzUFc7UvjwelaHpxs58GxpdO3pc/tSuXEJj9ObbTj/EY7zq5x4OQyR44uksCjmN5FWuxsUGZnrSZ7GnXY16LP/nYD9ncI2NOizd52XfYv1Kd3iQEHlxrS26HJrqVqXD9di2ST+PbdBKPj93knCbsMv2LijcRqltjR/9mS/mtpt6S4+xf9XwHjuxEm3o4w+e4N7yfG+Cg5EyiRpMx7cuzznPoPgZgvV19+Ccf89d3ilxDM3wVjpt79+7vFDxN/TUt/kvQvfhhl4uMEEx+nYHKcJ2f2syzFkk2JQjbFm7AiUp8SR2midH7P4hhNDjabc2WjiLv7jBnsE3C/z4jBPjEPep15eMCHJ/uDGNztw71dLtzdZc3ZbnUGls3jyOI5HF0qw7FlchxdIs+xpQocXfT5JvWhhnkcrJ9PT+08NpbPZWW5KjkR89CY9xXzfv5HZnz/P5k354/IyX6NrZ0e1va6zJX7CzOlf4+OgSxGQlV0BfIoaf2Eos736JjPxT3MDPcIIdkNUTRvKCG2PBCrEAP0nBWRt5TBLNwaOUsBpgFOyFupI20xl5n63xCS4kpmljNetn8myee3RDv8hnDb3+Br8WvsBb/CXPMf0VH8Cl31f8LG6jvcPKSxc/wJV5/5+IWrERKthW+o8rRCotSJStQlNlmfBXGaxKcKyM4TkZ1tSVaWmOwsKwryHSjMd6Kw0Jm8QicKy10prHKnuNab1s409uzv4vCxbjbubKXvZDf95zew52gX2w82cfT8Ek5dXc6582u5fGoT5weWc2Gglf5tyaxrsKAp4Scqg35Nc8zXLMuUYVW+EjsaDDiz1olbu714MRDC8Ikg3pwNYuRCECOXgnh9JZihS4H07YsnPFSW2gprNq/253x/NEM34xi+HcborWDe3Yjk3ZUkxq7GMnItjOFrYYxcC+fN9QWMXo9k9EYMozdiGb0ey9iNON7eiGPqRgzvb8QweT2WiWtxTF5LZPxqMu+upPLucjrjVzKZvJbL5LUSJq6U8fZCKcMnCnnWl8fT/QU87ylhaF8FQ3uqeL6zime7anghAcS+VoZ7W3gj6V7sa+a15PzfrkqGd1XwcnspQ1uKeSU5H7ivine9Nbw70sLrY6vg9V0YH+XD5ART7yXF+S/5IAm8TIzxaWKETxOSBPUbJiVvGCfH+TA+Bm+esro0mWRLdTLMlcgUKZFtpUyhkwZlnrpU+OhR7KlFnosKGfZyJFhJEyiSx1ukhLNQCUsjecQmatiIdLAX6+Bmo4eLWB0/ex0iHLRIdtUhy0dATaw1Swr9WV0ZxeraFJpy4ylJjmd5czv71mykNDCYSHMRftp6eKtoE6RuSLaFB8fKV3C9cRc3qvdwu2o/Zyq3capqG2drdnKhdi8Xa/dxvkZS0r2PE1V7GKjcw4m6/VxqHeD64rNcXHGG40sOMdCylb78dgZym7nduY0Hfdc5feIhx3tvcTZtIUciCjkaEMu1wHAeevoyaOXMTRtfBmNKeFC3nnOde7nU1s/llgGutA5wrX2AG50D3F54jDsL+7nXcZDHnQd4saiHZ8v28WT5Lp6UL+FxZCqvo8QMJ+nyMNWVNS5uVHnrkeqjjp+DNnZWang66RHmbkaInTHexrq4mwgIDXChsquITXc3E7U5DvcWd+xLbbHPt8In3560EneSo02JcFQgVnJ9R6xMoLUuwbYCwqy1CbfVIsBaFScLBSwsFNEXKyNw1MTITR17yb3fVDHWvhqI3TQxs9fEUKSGvrEc5iI5sjM9SI23wc9FlZhAEzzt9bA018LIWB19E030THQwNNPFxEIXC3t93CNtia0MxbvWD7kCc2YXmTIz34RZaYbIxRnjXrWA8j1LqOxZR/aWVbhWVuBXc5KA1sv4L7+CY9cJ7BeewK7pNHY153Cpu4JXxy1MSw8h7duGnGcLs+yr+E5czM921XxvXszvtNP4WieLb7Wz+EErBynTGn4StTPfuAz3rF0krbhI9LIzBC97TnxWGy2Z0WxOteZyniUPyhR5VSLHeL4Ko+kqXCqQpTIvkNCFG/HafpsF3VdZtXELh3at5PL2Yh43qnEyUpb+BF2OpxlwM12flzk2jFaa8KZAjdHkeUwlzGQsdQ4vM6R5kTGXNxlSjCfPZCJ1Hq+GFbrTAAAgAElEQVQyNLmUYkCj+Afq3edQ5zyHbKsZBHjNoiFFioEGfRZFSuMp+JpSZyOetpcwVOfDYKEi97KkeZGpxHC6Nq/SDHiRYcSbDEMmC6x5W+HJUKUvz7KFPMk241mBiEe5ZjzKNWGowJQ3JWa8LTbkTbY6I6kKvM6QZjBjPntC5lHuoEaYhS7Opip42qoR7KKJk7ESLhYCbES6OHoI6Oouo25pJgklPnjHizD3UEPsromlqzb2ngI8AoW4+Zng5KqHp6sBkX5W1GZFUpUcSl64O5EuZsR4ihBpSmGmJYe5rioifVVMNeZhrjkXkfpMnPXnTL+VLgoypSvTgz3VMdxaUcHe+mQ21CSwNCecZn8nGk0NWKitylJNObo0Z9Go8T15ykIKjPyodkmixiOZSrsgqix9yBU4UmEZRHdEITsSy9mYVEd3RhftaUtoL91KTfEGinKWkpfZTEFODcVldZTUNJBVu4T4pqN4RizB2bYYP2EGESaJuM53ZoFWKJnCbMptmyg2a6XMYQlFtm3kiCvIsywiRjuKeL1YEgTxJBslky3OptCugCrPIsrdkqm0D6dG7Eaz2IouGyGrnU3pdjZis7sZu70tORTqQH+KHVcag7i/LoahQxk87E/h7PYwrh3O4va5Bq6cX8jla91cO7WQk3tzObgxkONb3bi4x41zW5w4s96J46scGFhhQ1+XCTubddlcp8XWBm22NeqwtVGbbc3abGnUYHuLNnsW6tOz2ID9XYYc7jRi7zI9bp5u5MPbV7wdG+Pt+G0mRh8zOSLZFj7+EmqRBFx+Cb38DSD+Aoq/zC/AKLGjJZddPowPT+sXG/pv51eTbyXAOMzUO0k68zMwTkPjNCxKgHFsGiAl4Zb/rM/Bll/S1P8pST31+fd/Dbr8DTDy/i2fpt4y8eEj45LQy9Qoz87tYXWqLT3ZIvryrNiba8uqeBGFtkrE6v+OYte/0J0zj+PLdbmyzYgbu0y5s8+KB32uPDrow7NDgTzp9eVhjzv39zpwc4c5FzfqcXKVKgPLFDgqAcWl8hxdIsuRhTIcbpvPoSbJzWlZ9tXOZ0PJHJYXK1CZpICL6W9RkfoK6Z/+lXmzf4e01G+RV/gaM5Ey+ibzkZr/e+RVvkdTZw4mZsoEL7DHwHw+Mqp/Qs10Fs5hpgSmOpDdFEXz+kIiCzxwizZF6K/DHLEcGs4i5Cz00XU3Qt1FCTnrOcQUhpKZ50Ww10wKY7+jIORH0ry+IdTmtzgJfoWZ2leoSX+FwtyvUFP5J4xN/oyl7QxcvGTwCpDDN1gB70A5/ILlCQxTIDRSheh4TSLj1ElM1SM714ycbCEZqUZkpBiRkWxMYbYleVkicnIsyCuyIq/UmoJKOzoWRrP/QBOH+rvYuK2WA/3LOXxyPX0D3ew/vJJjJ9dz7MRajhxu4nh/KScOZXC6L4qzPd6c2m7FwDoBx7v1uLBFxNkNIo6uMOXwciGbapTYWClHT5sW/UuNuLzdgXuH/bh/PITBc5FcPOJHa6cbodEaLF8VQ32NPZdOZfH0ZjKv7yxg7E4Y7+8k8OFGNhPX0xi7GcvYLYniviiesZsJX5TI2M1E3t6MZ+JGBBPXI3h3LZK316IYuxbD2+vxvL2RxPitVCZuZzB5J4uJuxLlMnm3gMmbhYxfKeHtuVLenCjj9ZEyhg6U8nyfpMW/imcHGnjR18jL3kZG+poYO9jMcE8tr3ZW8npHBS+3lvJiSykvdtQwurea8b5axo+2MXJiDby+D+Pv+DA5xdT7MT58GJoGxo8Tb2FiZHr7+BkYx5mcGOfju1+AMYkUKzUyREqkWyiSKVYk30GdMg89Krz0KPXUotBNjRwnBdLs5xNmrYCfWBEXMwXEBrJYGKlgKdTCylwbO5E29uZquFpqEGKnNV29k+4toDLKihXFwWxrzWB9cw4VGTEUZmVQVlpNaX4ZAVZWBFpZ4WdiRqChkAAtExIM7FkVWcKpqo1cb+zhTvMhLtTu5lzNLs7X7ORizS4u1e3hUv0+LjUe4FzjgWlYPFa/n1N1vdPJ5wvd5zi4pJezK3o4XtnF8cwqrtUu5mHfea5eH+L8yTucCs/idEgi5/3CueUfxqB3CLfdwngYW8yT8jVcb93HQNcRLrYf5UprP1dbj3C9/Qg3O45we+Fh7iw6xN2ug9xb3DetW8v7uLnsIM87+nhTvJwXce48C1PjSZgVA14+7EwU0hirTaiTBi7WGnjZqBPhYkCkoyH+5jp4WRjgbGdEQm4QG08vpmp3BhGL/HEsscE6W4xrti0JJR6kZ9iQGKRNoocaYTbKBFlpEyjWIVSkxQJLDQKnoV4BkUgFXUt1NB200XRWQxSsR1CmLdbBBlj6CzB11UbfSgUtYzn0jOazYIEdRTn+hHjpkJdsS3yQePqDgIW5BsYWOugYaaJjoImeocb0KUETJ11c4+wQ5zggk2/BvGIxc/KESKUZI59sjm9bIsW7F1FxoJusHStwrC9DLbQTQfp21LO2oZC7A4W8A+iXnUVUdR2H+ps4Nl1EULgTzdhuNENXoejXxSyXBn6wq2SGXSXfmRfznUEBP+oWIC2oYJ5pIz+L21EW1uBVeIiY5RdJWHkKz8pz5C2IZaDAgXu5SrzNkOFprjSjRXP5mCcHmQLOJ6nhZWaGZnAF5l1nCel+Smt3LzvWL+fiqjhoncVwugz3cnW4X2bIaKUxVLlBuyUfavV5kyy5BDObsTRpXqdLNIe3abOZSPqZyVRZXqZpcDFOl3Kd39Bi82t6ohTZEKNORpw028oEDBRocahEm021AnYnq3M/S8hQnjFPC3V5VijgZZEpI6VWjJY78abSg5dVfgzVh/K8OZJnTQt4VeXNy3JXnhRa8axQyFCBIUO52rwp1OFdgTZjWaqMpCoymiHFo/R5bPeVosZRhUTJdSexOp5iFbxtNfCw0sbRXAdbsS4iOy0ik7xwCxZjZKeOjkgBdRMZtIznoWs0D4HRfIyMZTEQK2BmpYy5hRLmklvQQhX87QQscDUjys2caA8R1toyiKcLuhUR6shP35CO8hLiKZQjUCRLeaSYqggzVuS6sa8xjkOduaxryWDN4lK66gpoS06kzdmbJl0hrdoCmvS0qDHRJlNyTUU/gGxRFKWuGdT4FdESVkNLaC3VXsVUOudT51ZMY1QHDXkbqavuo2rhBarWXKVx+3UqNx4mtqEFz9wMHNJjcSqrwGfdKdzLNxOauJS4gEYyPWpxVQkjyDCVeHEJmda1pBqVk2fWQI5pJWlGuaSapBOtE0OCIJkEvRTyLfIps86hxj6Lepd4qp38qbZ2oUFsRYfYlOU2hqy1N2CNrQ7rnA3YG2LHmdwQbnYlcmdtMk/2ZfHgQDJ398VwZ28sdw5kcPNQCRcH6jl3rovLp7q40F/L2b5Mzu1fwPl9fpzZ5sHpTe6cWu/OyXUuHFwmYmebgC1NOmxr0ZvW5kYttjRpsb1Vhx1tuuxdZMD+pSb0LjXhcKcpe5cJuHm6iQ9jklqdUd69u8XE6EMmRySJ50d/E2j5DIx/3Sb+Aol/O78AowQMJecAP4yPTM+/BcVfvv5q8t0IU+9Gpi9N/J+AUWI7/70kAPlfAOMXsPxl6/h3yei/A8Z38P4dkx8/MvEReD/G0IUeNmQ705dnzcF8a/bk2rIt1541KYa0hymSIvxXYo2+ojVyNjur9Dmy0JTLm6x5dNCNJ/2uDA048Lzflkd9ttzba8vd3fbc2+PIjW1WnOs25ORKTY4tV+bI4vn0dc7lYNs89jfMY2+NNDur5rKxbA7LC2WpSZIn1mMWAvl/QkflL6jI/4F50r/mm+++4sdZv+JHqf+BtPwfkFH4E8rqPyKv9A22jroERzqgojeDWcq/x8hJGdsgAQGpdnRsKWXF3jpiiz1xiROh72eIlrMQUx87BJ6GCHzUUbKXJqYolJRsj+lPs83FKrRmKlEaOYdE92/wtfg3bPX+JwZK/4DavK+QnfMVCrL/hIXFDOwdfsbVbRaeXnPx8pbGz38+vr4y+PpKExqqQESECjExGiQn6ZCTKSAlXoPUOE3SYjXJiNcmP92IghxT8vPNyCsUUlBqQdfCSPr219N3oJVNm6rYubudvT1L2d+7mgM9a+jr6ebgvtXs31fAgf2B9O5z58QhJ071WnBqnz7ne/S42mvI3QErnp515/XlAEavhXO7z4Ub+9zZXKdBReS3tGcrsqrWlK1LXdi03I3SHFWc/X8ipVjM8g1JbN6ezvH+HAav5zJ0K5GRm1FM3k7g461Mpm6lMH43jsn7iUwNJjN5P5mJe8lM3E1h4m4qE3fTpjV5N5Wp2/FM3Ypn4lYC4zcTeHcrkXe3knl3O5Xxu+lM3Mtk6n42E4PpTD7I4P3DHD49LIDBYrhXDrcr+XStkolzZYweL+JVfylDh6t5frCKF71VvD5Yy5tDDQwfqOP1nhpe7arm5fZKXmyr4tn2Wkb21jJxqJHJ44sYPb0BXj+E8XE+TH5g6r3kiccLPkyO8t8FRgkspgrlyRApkGevRrmnHqXu2pR4aFHsoUGhuyq5bkrEO6oQZquMp7k8lvoymAsUEJtpIRZqYWmmiY1QAxtTFbwtJRdhtEn3N6MmyYXFRWGsbUhjdVMe+UmRlOQXEBmZhLmpNaZqmjiZmOFvbUuIpR3R1s6k2XlT4hbJlqxWTjVu40LzHq61HuBq034u1+/lcu0ertTs4UbjAW42H+RGyyGuNB/kQlPf57eMbUc4tfwku9t7OLO6nxP1a+nPqOVYZjUPth3iwYW7XO87ztmAQG4FhnDb3Y9BjyDu+UdxOz6fx7UruVa3mStthzjbfJRLbQNcbj/K5bZ+rrQfmdbVziNcX9TPjcUSHeFa1yFuLj7MvcWHeLrwECP1O3mWnsxgsBmPfIXcCbbnepEFmzIMSHLWxttaHV9rFeK8jEjwMiHYWhsvkRZutjqEhlvQsSaVFfuySVkShEOhFaJMc2yyLAkudCS3yovSfAdyI41YYKdIqJU64WIdokW6xIg0CTNTwtNYHhuhCvoiDbRdDFD10EEvRB+7NEuMw4wxDjJG6GeCmasBOiYKmJkr4+tpTG6KO0kLhLRUBpIT40CImzH2VpoIRVoYmmlNw6KOQBUdIxXUzZUw9BKgFWGMVIox83IsmJdrwbx0M5RTRYQtzaRwdzv5u7tI3tJB0Ip69OOr+dElm29ci/lf9iUY5PdgVdaPQ/lR7MoOY1V+CJWUDSjFbUQlahOK4etQjdiIWtg6FP2WI2XXzI8mlXyjU8Qso2rkRU0oiKrRtmrCofAEQctvELvsGAF5O1gW58f9An3GCqWZzJzLgxwtnuaqMZajxWS2DVfSLCiw98TFMRP3zPUkdD6kZMV11q9ez5VFwVD3E+PJPzKUMofnGXN4kzqLtymajBWp8q5IhbFUWd4lSzGWJsPwtObyNnU275N/ZipFmpfJClyLVaNJ919YJvyKW8XSXGtXYecSNfYVanM014S+An0GWvS5WyjHq/T5vMgW8KzcndHGQIYbg3ndGMrLpnCeNoTzuCmKxy2xPGqL50lrLOMt4bxt9Od1pROvK6wZrbBgpMiA0QIdRnPVGclQZjhFgXeZUoxkyXAmTIrVznMosJIlTKSIq4UKzrY6hPlZT3enWpkqoSuYg6ZgNqr6P6OkNxN1k7koG85CzUgKbRNpdI2l0TGai66FLOYOGogdtRDZqiEwlEZfZxbWZoqEeQiJ87XGTnc+FloyiHRlsTdRIsJTSEmiN2kB5lQnOdOU5kJNjJgVhd70rshm97oiVq8toW5RIQ2ddTRVNbKsoI1i9xTSbSLI9EqgOqOKhsyVpPhVE+VaTFpAPeXxy2hJ30B1xDLy3RvJc6wjx6qSZNdaYoLbiElcQ0HbcdLaeylae5Dwmmb0/D3Q9nNEO8ARzZhgjBpaCW5ZRUruYipiu2gIaCdHXES6VQnpDlVkuNZNK8uqkUxRDWkWJaRZ5JNolEGaSQ7phpnUOpRSZZlEo30sTbZ+NFnZ0ySypM1cyGKRCSusDVlpq8cKBx22hYo4VxrK09WFvNpbx/DBWl72FXNnSwz3Ny/g0aYIHm2J59r6RM5tzub28Q6un17GzXOLuXm2nqsD2Vzui+fCngjObg/lzNZATm32pHeFBTs79dnZrs/uToPpKYFFifYsNGB3p4B9XUYcWGpG3zIhBxeasnuZPtdPNf5vgfHd2FMkN6UlCelfYHFq+vLL5/vSv/zs85RU8Lxianq7OPL/DoySO7bTsPh/2jD+0sH4t/O/AMa/tamnq3n+i9JuSYk3krLuDxJg/MTEp8/AOHy1j12lvvTl20xvGHdnW7Mlx4qtBZpszTekO9WIOh8lIrV/R4zgN9QHzWV3jYBr22x52GfDg4MGPDgo4GGfOY967XnQ48rgXk8e7ffl6UEfBnscubBewMEuWXa1zGRb7Uy2VvzM5tKZbCyZwdriWawonEdTqhzFkZJbvTMx1v0Lvh6aWFvOY5bUP/Dz3F/x7cyv+GbGPzBP8Y/oGs9FWf0H5JW/x8HNiPA4N6SU/sR3cv+Grp087jEiHMIMWNvbTNuGAtziRRgHGDLPVJk5+vPRdFBmrvBrpC2+wzvRmaBoMV7uP9NepcuKCm2a0+XID51BjOvX+Ir/gL3BbzDV+BfU5/8jyjK/wstZBQ9nGdydZ+LmPBMn+x/wdJuNr5fMtAL9ZPHznoevpzT+3nOJCJYhIVqJ6JB5xIbMJyFcnsx4DfIzBBTkGFFYYEpZmSVL2jLYt62TXVva2L6liQ0bqti1q449eyWzgE3rE1jfHcnGtX5s3+hBz3Z3ju5z5+guG47tFHG5z4GHpwN4dmEBQ5fieHUthnd3/Ri5FsLotWReXSzg+bl68iO1cBF+jcjg94T4q1BV6U7dykCa1kfQvCqKdTty2bk7iyvnS3h2u5CRO2nTG8Opm/FM3o5j4l4cU4OJvH+QzPvBFKYGU3k/mMb7wQze38/k/f2saX0czESiD4MSMMxg6n46k4MZTEq+f5DN1KMc3j/KYepJGlNPU3n/JI0Pj9P5+DCTjw9y+DSYB/cK4F4R3CuBW1VMXapj7HQlb46XM3K0gpHDlQwfrOH1gVpe7qnm6bZynm6r5Mm2Okb2NTDZ38r7U0sZO7sVXj+GcUmY5SNTkvvr05b0fw8YU63VyRQrTwNjmrkcWdZKlLhp/xUYSzw1KfZUp8BDlWwPdRKcVQm0VMBWIINQTxaRiTrmppqYGatjaaGN0EAJN7EmoU4C4n3Mqc8MpLUwguaiGDqqs0lLiCI9LZPwqBTsHHww0jHASFsPKyNTPMTWBFo7kOodRFlYIovTytlaupADdd1cbOvheqeki/EIdzuPcrf1CPfajkxvH2829nKz5RB3Ovq5s/AoVxb109vWy5bmHg4v7udY43b6s9vYF5HDvSUbeLT3MBe7FnM/2I3n/t48dPRg0D2MO9G5DDat4ULnDs51HeJccz+3Gk5zue04FzsGuNAxwLmOo5xt7+ds+1HOdg5wbuExznYe5XTHES40H+BOay+DXf08XXiMJ+WLuBcRzHNfcyYSjHhXb8yRXAG5jlqE2qkT6aJJToQFmaFmBNsr42+riq+dCgGuyhRkitm4NoqsNl9cCq2xzBYhyrXCvdiO9CZfGjqCaSh1J9ZNlXBLJcLN1YgU6hBtqk64QB5v3fnYGypiIpJ0t5qg4KGPrL8O6tGGqEUIUQs0wSTUCrG/JWr68zEykMXVVoPEMNH0drEg1Yr0UDMS/EzxcdLFQqSCqYUGAiM1NHUUUNOVR8VMGU0nHeS9tZkRqs3ceCPkMkQoZohQSxUTujSVzC3VZGxrIGFrHSHdFQS1NzHHPZx/Mw7m1wYJfGORg5RtNvOds5jjnMX8gHpmB3Xxc9hq5kRuRCZ8I2rRu5D2WMG3ZvX8XruEv+iWMdu8gTmiRhTENRhZFaFlUYN2XA9eS26TsOwYMTmr2R5hzpvsuXzK/YbxlBkM56oxkjmbqfRZjCco8zJDh8cFiZwrKGN3eTOdDQfJXniOpqU7ObK0iOEOS4ZzNHidIcdI6s9MJX/PVKIMo2lSDCfPYjxNlrG0OYymyzCcKsNI8lzGk2fzPmkGk0mzeJMyn6dp6vT7zeFymAwPypUYXKvNjjY5dqaL2Z7iT09RGAPldgylqjOWrMrrXHteNqQz0pHN0+ZUBpsSGWxNYrAjhUcLU3nUkcyD1ngeNUUx2hjC6xof3tS6M1xhx2i5iJFCA15na/BKAosZyrzJUGE8XYr3mVKMps3nQogUm4LVKfY1wNfJACt7I9zdzHA0U8Bcbxb6Ain0DKTQFsxCw3A2mqZz0RRKo2Uug55YFj2RLFpCafSt5DG0V8bUTRPbYFOcwi2wcNFC12gO5qay+NnrYa8rg432HFyM5Qhz1CU33J66VG8WFYaypjqa1gx3NtRGsr5mARtaY1jeGUtDWwKFLTlkNdeQ0dBF7bI+2rZeo2bvfZJ33yB8z1Uql12isuUUta1nqG06TUnJIWpLj1IYv53soG6KQzZSFriRmsitFISvJTN2PSXlPdQu6iUkpRgLdxcE1gYYOxhj6GiKro8NqjE+BGRlsbB6Fcuiu1hkV88692Us81hCp98SavzaKfFrJs+tg1yXNkq8OqjyX0S5WxuFVtWUikpodSqi3DiARrEnLUIL2ox06DDSZbGJgBXmxqy2MmatgxFb/M05me/Di+5sONLC1MAiXu2t5N7aRG50BXCzzY1bDS5cr/fkascCbm7I4/nJpdy9tIFbl9dy4/wirp6s4fbJSu4cL+fG4Twu70/k5E4/9neL2LPUgJ4lhtPas0ifHW06bGvVoWexMXsWGbGvy4T9S0zZv9iMvkWm7Fiqx9WT9byXXHoZG2P83S0mRx8y9WXDKAHG/wiLU++G+AyNf29PT719MW1Fv5+2oiXAOPy/3zBOjf+9FS2xo/+jJS35/j/b0Z9rdSSbxL+1pP+6WXwv+U/wP194+eXiy2dgHGfqE0xKgPHDW4avHmR3mT+HCu2mgXFfvj078u3YVWzAjgIztmVbsSHFjhUxNtR6aRKp8y9E6H9FR9yPHFmoy+WNxtzebc7dvZ8b0e/vs+dJnxvPD3t9kSePe124ut2MQysU2VY/m82Vs9lUPosNJTNZWzyT5XlSNCZKkR80mxinmTiLf0Zf/XdYCmfh5KSCwFiK2TL/xncz/gcz5/wGBZXvUVGfgYzcN8yZ9zWuPhaoG8mgbiaDgtFMLLw0cQo3JqMmhNWSLWOpD2oOcvxZ4Wt+1vwRRYuZ/EX1K6RMfktscQAO3hqEBMuxrFXIlnZ9lpcr0JAuRWHkTyT6fEOQwx9ws/gtVoJfo6fwD4R4KBIeoEJ4iCphwSoE+ivi6yWHh5sMrs5zcXGei53Nz9NysP8ZR/vv8fWag6/HbPw9ZxPkLUWI71ziI9VIitchLc2Y3FwxnR2+dK+NYvHSYDZuSWbZ6ghqm1yprrena4kXy5Z5smKZB5tW2bFnnTn7N5qzd62AQ5sNObffklsDzjw9F8DQRckbw1je3kng7eACXt+I59nFPHq7o0n01UKkPQOF2f8LE4O5RETZsnpDOfkd7qQ22lLQ7s3KHfksWZ1Id3ckA70JPLqcxvCNWCZuR0zr3Z0Y3t2JZfxuPJP3kng/mMqHBxl8eJDJhwdZfBjMntbHwVw+DObwfjCbyftZ06A4+SCLyYdZTD7KYvJxFlNPspl6msHU07RpcJyGxicZfHqaBU+y+fQwi48Psvg0mAWD+XCvlE+3SuBmGZ+ulTN1sYJ3p8p5fbiYp/sKeLK7gBc9FTzeWcvwgQYmBtqYPL2UUQkwDkuAcYr3k58+F3e/f/35Q9t/w5JOs9Eg20p1GhhThLKkieQocNKg1EN72pIu8dSgyEONfHdlctyVSXNVme5ndDOVw8pIEbGpBuZmWpgYa2BjaYCJoSqOYh0CHI2J9LGkODmAtvIUFjcW0lJTRFpyIpnZhcSlFhASmYrQ3AZ9fWMM9AwRmZhhayrE0dQMdzMRce5+1CXlsqG2kz3VazjWsosrSw5ze9kxbnYe5XbnADfaDnO1uZfrbX3c6DzM7a4jXF3cz+66vezqPEZP5wDHW3s5V7GO/QtyuFhUx8MlK7hQWMBDb1ee+AZwzy+KwcQyHtR2c7F9F6eWHmag8wiXOk9xvW6A8+3HObvwOGcWHudU53GOtR9loO0o/a1HOdzSz6EvOtt0iFutB7nYdYRLi8/ysPMwL4qbeBIkhgwFphrUOVlgQKWPEXGOGsS7qVEQZUpOpBEx3qr4WcsQaCNDpPN8SqN1OLwmgtImL3wKbRBnCDFMM8O6wJLQGmdKOwNoaw0kJ8qEJHcdQiw18BJq4WukjJfWXBxUfkasIYORsQYqFtrMsVbnZ0cVpLzU+cFHh+9dNFDzt8AyzAljGwGmpspYm8nj56xOtiSFHaFPdrgxmcGmRPsb4+KoidBcCWMTFXT1FdE2VEbZWAlla03mO2sx21eLuWH6zAjRYVaYLkrxQvzaYkjbVEratkoStlUSsCaH6BUFhHc0YBCRy190Q/mdvBe/lxXzZxUhPxq7oeRfgmrUaubHrkc+aSuyEeuRD1jLz1Zt/EW7jO+1SphrXMN881rkrepQFZdgap6KnnE+GsFrcGs5TfKyo+TV7+dYQRCjhcq8y/gLHzLmMJb6E5Np/woZ/8xUyp+ZyP6esQQt3iSZ8aDAid2trWSs6SNq9RmKlvaya/VCrnRm87TBlzclhrxNnctE4lzGU6V4mzSbseQ5DKfP4U36/Gk4HE2SYTJJivdJPzGVPONzejpZlmcpGjxK0+Buizr3DxhyZIMye5vN2dkZwYb6BezJd+Bpsh7PkuV4WerAq5YcXrRl87A5hcGWJB60JfCgJZrHjQt4Uh3Ei+pARmqDeVkXwO1cW25nmfMwT8jzfBNe5RyL/PoAACAASURBVBvwOFWFe3HzuR87n8E4WYbiZjIW/wNTyT8zli7LjUIxZ5Zn0VKbjomdMQITRVzE8jhZzMNcKIuJcB7WjuroC6URWMqiI56HluU8BA5KGLmoInBSxtxTBxNPbYx8dDAOMsA41AjrCHMsvHQxspDD0lQeX1tdwmw1yfYXsqwogtZUH3a3ZtJdGsnm2gQubW9mdVk4mxriOdyZwdHKGHqqU+hpr2dZWT1lyfWUZ62mvO4gWYvOENN9ldCtN8lafJrc9uOULDpDuUStJ6lsPE5lVT/5WbspSN1BUcpOCjN3U1DcQ1XHCaq6TxJe1YG6lzNKzvoo2Cmi4qKBoqsucq66aAUYI/K2pyCtjCUZq+iO2UJ3yDY6vdbQ6ruKBv8ltEauoC56I1WR66mJXEt18EpqfZdTYd9CjU0ltebJVOi70CS0ot1Eh4UGiiwSqLBUX5MVBrqsMdZji40xJ2NceVoXw4uOGO7U+HG3Poy7DUHcb/Ljfr07N0ptuFZsx92WMF7vruPlyTU8uLSNO5KauRs7uDENjYu5c66Lu6fauXOinlvHiji5N4S960TsWWnIgRXG9Cw1ZE+XPrsW6bGzU4+epabsW2JKz1IzepaYsXexCfsXm7J1mS6XT9YxJSnuHh1l4u0tpt78OzC+lQDjF9tZAokSWHw//mJ6/v128TlTb19+ebc4wseJ/w4wToxOQ+IvsCh5W/jxS+jl88/+C+v5y6bxF8tZMiVhF8mUgOJnTXwOvLz/Mqct6Uk+fZyED+PT+ltgHLl2kL0VARwptudQgQ09BQ7skvyjkG/JrjwbdubYsSPbgW3ZTqxPtaI1SJVS159IFv4zuQ7/xqoMVXobhZxcKub8WiG3d4l52GvJiwEHXh5z5dUxH170+3H/gCMXthnQ26XMtloZNlfOZUPZLFYWfE9X1vfUxX5Prt+3xDp+i5vFD5ho/gZNhX9h/pxfoaP1E0rK3yM194/Mkvoj0vO+QWrOn5CW+RoZ2e+QVfkJTSNZNIWy6Foroi6ai769HPZBAqoXp5HdGMFck2/5vfSv0bVRwC9JiH+6Hlah81Az/x4D8+9ZECZHZ50uu5dosa1DmVU182nOmUlZwnfkRH5HXowUqaGzCXL8M+HuMwjwlCIoQI7IBerExOgRE61PRIQuIaHaBARp4uA8DytbKYQWP2Iq/AZjoz9gZvoHbK2+xc7yG8Rmf8DR9gc83WUIDFAlMtKAmjo38otEFJVb07LQl+QsfZKztMnI06KxVczadR6sX+/G1pVmHFgj4MAaXfav0uLsbgsu9oi5f8yVx6d8eHkhmNGrkYzfTmHkXh73z+awosGNaC8t7AwUEajIoiY/Fz8fBwqK41m0rIS0GkcSq6ypWxlDRUcklQ3hNDUFs25lOId3hHLpoDePz3jy6kogw9ciGb0Zy9vbcYzfTWTyfsr0hlECjR8lgPcwaxocPz3Mg0f5vB/MYXIwa9pynnqYxdSjLKYeZzIh0SMJLGbz/os+PMlGoo9f9OlxNh8lepTJp4fpMJgC99NAApD38+BO0Rd4rGD8XCmvj+bzrDeHxz2VvD5cw/iJRibOLWLkwiYYkVjSE0xMfGR8YpypyVdMjr/h/dtRPr4b5uP4y8+hl8l3f/OG8QmrS5NItdEgx+aXd4wKZFopkmOnQom7FmVeOkg2jP8PZe8ZFfWhrn27zvOcsnfO2TvZidHYFaXXoQ0zDH0Y2tBh6L0rSpcmvYodaSLYu2JvKEgVezdqYhIbakzUWMHG710zxr3znrXPedf74V5/5j+Bb671y3Xd13UrLelihQFFCj0KAgWk+BihsNfEw94ATxcR7m7WuMvtcHGW4OQowtNJTIinHQmhcmZFeZExM5j8zERyMmeTkJjInPRcElMLiJmVi8zNFxOhFUKRBJFIhL21FY42EpysLJFb2xAgcyYrJoHmeYs4WLuV3hX7ObeqixsbzvDDxvNcbTnOhcZjXG3p5XJLN9dXdXNt7XFOrjnDmZ0/cWLjNU429XO2ehsn06u4XljNzYpqLs1J40FgFD9EzeGnvEX8sGQr37Yc41zLcc62nub8yjNcaDzJpYbjnGo+QV/TcdV01vZwZFkXR2p76Kzr5+jyPtqX9dHZcJLTDf1caezmeGsvJzZc5dqqizys3cbDuf68q9Dk8VJjTi9wZXGCExneAjIDDCmdJaEsxYqsGGPmBBmQFSKgPM6CpclC9i30pHZ5KLFFbrhk2GKVZY9jkROB1e7kNIZS2xJHTak/i/IDyZntT3ScPwGeVjiaTMVObwJWhmpYiI3QtTZBw9EENRcjpnoZ8WWAkC99zFBTWCEKd0XiaYPYTh+pvTYBngYUZLhQlCmlLNmeymQn5sbbk5wgw8vDBKmDARKJLkKJPgYSPXSlAjTcjJnqbYh6uIgJIaaMDzVFK96G4GWzyG6rIHfffJK2FZDZPp/KjvlUHlhJwYZtxJWsISxlGdFppfjFJ+MUNRO7xDJc83fiULwPy/ydmCVvwjRyHVNs56NtvwRjWS1Cl2WYOS/A1LkSO68q5s5dT2XpYWbW9JDUcorM1T2UrLrCsYXzuF1qza/zpjGcq86zHE1e5o/hRf4XPM6bzKOCcbzM1OdlmgG38sxpqy0laUcnwTt+JK71BvNX93C4tZEL1ZH8Wu7Iy3mGvMrW5GWmJi8ytVSq4tN501V/V/n5Vbomb9Jm8DZjMsPKPsasKTzLmMGzLAMeZhhxd7kldw4qRQhrBrZY0r0/nIOrYjlZGsHdRDsepGjzuMKJ503pvFyZyf2lcdxdHMm9RWEMzg/glyp/fivz4XmhB08K3DmVYsOZVGsupEu4km7BlTkCzidocTZWjbOx0zgTq8alZB3upGvyNGsGQ9nqDBUY8G2hHW1lwcxK9MTS3QpbVxM8ZBr4y3Vx9zLBSW6Ag6seNq46WLnpYu6sgchLD+tAEySBJtiGCbEPtcAm3ALLSAssYsWYx4mxn2WPQ7QEqcIMG6kmAb4i5gRYsijZk/21WRxYlkVHQz5H6/M42jSPG4ea2VWbyfalaRxZmcehRTM5Wp9Le8N8WvILKY7MoCCihMzYBUTHLiQguRZFXguB6csIzVxOVHYjUXMbmDWvhfSy9WRXbia3YgvFC3cyv+4Q8+uPMb/5OA17rrBgTz9WiQmoeYjR9NbHIEAXvUBDpvsKmOihi7pCF3UvIa7Js8lasJnckgPkZx2mPKuT8tn7qJq1nZrkzVQkbaMyaRvzE7dQGbGOCkULle51VEnLqLKcySJLH+pspTTamLBCokOzSJ/VIhPWCU3ZYW3JgMKT72cG82OKH78UhfCkNIgnhf7cy3XjToErt4pduFki587SSB7tKOfxqS3cvt7BxR8HuPFTP9euH+bbqzu5fmkjNy9u4Pszrfx4bgU/nlvIySMJ7Nsi4+AmG45usOXoehuOrLNWKY4HV1lxeK0t7WttObLOgY4Njh+f62Xs3SThypmlDCtDLi9f8ub1D7x7Mcg7VehlECUwfrKkPxV3/9OE9KuPwPhxd/Fj2EX58/80o/7Z/uIncPz0HFHtWP1+pUVZp6M8Z/b3XcXf4VAJjErI/DssfoLGj89/BF/+d2A8XB2pUhiVO4wdpd60lwVypCCAwwV+tBf5cLTMm6MVnuzKdWBnrgMb06xZn2JDuZcayeIvqVRosi7LlEOLzDm7UcyPh+140OvE4xPe/HYqlCfHo3jQG8gPHS5c2GlPzyoLDi7XZ/v8aWwoHceKnK9YOOtvFIV/TprPF4Q4jcZN/J+Ya41CfcIopo4bxeTx/86USX9hhtpX6GqPR3PG16ipfYmewSQEwhnom09F31INPaupWLobIHLTRd96EiIXTVzChUyz+gIN8QSCZ0pZ0BLLgtUB5Cx2wjdKH0fnMcRHTmHtchFHN5hwbJMJh9YYsrV2Bmtr1Ni4VJ+NS01pKjekOnMGhTMnEx/6DWHBE0iM0yR5piHJswTMmmVK0kxzEmdaEBJhQFCYAd7+mtjLvsFS8l9IHb7Ay/0bPF1H4yL9C9bif8NK/CccHUbj76dFdIQEuasm7nINgkIMCQnXJTvPmqr5UtZv8Ke3ZyZ7d/nStcudgR1Szux15fReV64c8eb2iXAenI3mlwvxvLw2m7c303hxPYc7l5awoS6SGD9jHEzVMdPSRqChj6GWPt7ublSU5TB3bjQlNVEsXDGbpg3zCImVYuuow7z8cJqXz2L/5mTat3hzdIsV/TttudzuzY0uBffPxvDbtdm8/iFdNW9uZfJWCY93s/hwL4f3Ski8ncv7e/m8u5vHyH2lBZ3Hu/sfRwmNb+7n8v5BER8elvDhQQkjqinmg/Kdcu4X8n6wgPeDSmjMYuTebEbupcC9DLiXDXfz4FbBx73H21Uq9XH423KenVnEi7M1vD6/gKFL9Tz/dhu8uM3I0CuGht7xaug1w8NPPrYVvHzG+1dP+fD6IzAO/zdg3KwERjcTCuUm5LsYke9iwDw3Q/Lc9Cn3N6M8wIzKYHMqgk0oDjCgyF+HgkAjkj118ZZMwcNOD3eZOW4ulsjlNsikFri5SJDLxPjLbQj1kxHgbU+wvzMRob7ExUYSGR1LaPRMIhOyiE3Ow07miYnQGqGlNSJLMRJLC6zEZthJhNiLzXG0tMBHJiMjIp6GggVsW7iGvjVHGWjt4nRrP6dW9nK2tZ8Lawc4s6qHi63HON9yjPMbL3Ku7RZ9ay7TV9fFycrNXJq3hOu5ZVxKzeR8ZAL3Fclci8vju/lruLa6gzNrBjiz8jQXms5yvv4UJ+v76W3opnvlCdrr+zjS0M/+JV0cWNrFoeV9HKk/TntdP+3Lj9PRcJKBpn4utPTRvWqA7nWXONtygVsNO/m5JprXTeb8tslfdTlocboHReEicoINKU00pzrNkuKZQubFmlMaJ2J+goilSeasyhRRO9+X9BIv/DOl2KXbY58nw73IiZmLFdS0JNLUmkrblnK27Gqkvm0V6UWzcXI2xUwwBXMzDYxEBmhLjNGyN0XL0RgNV2O+8rNgtJ+ICUqlJdABiwBHhC6m2LsaEqAwY+4cGQuLfVmQ7syCNBcW5PlQNi+AytIY4qKckTkYYS7Uwkisi76dgOn2+qjJDdAKFjM9zJJJwUKmh1viURZJ4Z6FFOxfQGpbCZkHKijdX0DZrkVUt21k6fbDVDZuZnFTK0uam6hpbiG3fgu5awbI3nSehKYePPK2I0vagLH7MkTu9dh7NWHrtgRblypsXUqQe5cyO3E5teX7yF/SSUZLL7kb+inYeJt9yxZzuVzOvUI9XuRq83yusQruHufN4EGeQHV3+XmmHq8y9LiVK6AmUUF03Vri1p8jf/Nt8htOsHHJfM4U+fFroYQX+QY8z9PkRbYhz3KVdTYCnpao8yxPi5eZOgyl6jCcqsFrpfqYNZEXWZN4manGq3QtXmeZ8EAZZlntxOvdzlxrM+XcYTln1gRzuzCWx3HuvJpjzJN8Cx4v9OW3JQoeVLpxr9SZwWIZj8vdeFriwuM8BwbniLgcpc/+SH12h2hyKFyLjkhNDgVO5oBiAgcCxnMgaCJ7gyfTHqvFhXRDvs/U585cA26k67ElXINchT5+vubY+kqQ+VjgLtfDy9MANz9zHNwNsXbRQeKig7lSXXTTVgGidZgQqwgLrKPE2EaIsI4WIYoRIUywxCzJErM4EZJYSxyiLLH3N8bRy4gwLyMWpfvQtiSV/XU5bK+Zw95lWRxZWcT66mR2Nc+jZcEsmhYl0lCXQE1FBIXZoSRH+xLm7UGg3Bd/7xDcfcKQ+oRhqwjH2isYa68Q7HxCVSMPT8AvKRWfpBR8ZqUSmjOPpMr5ZM1vZkHLATZ1XSGvZQN6Xs5ouhqj76GFqb8WBn56TPfUZ6K7DlN8tZgYZIl6UiQ+DRsJX9nDzLpz5C26QG5OJ7mJ28kNX0VhzGYqErdRHrOBfP8GclwXM086nxKbAqokySyRKKi1cqTOSkid2IBGsYA1Egs2iCzYZW3FCU85VwM9+DbAkTvRLvyS5MrjeDt+TZHxIMeJ+xVe/Fwfxb3Vadxvr+P7s7s4cbWLwz+e5eS3PZw8s5tTpzdz/uxablxcz42zrdw408D10zWc7Ull/3Z39m2y5+B6G/atteLQBlsOb7T7+HmNJYc22tC+yZ6jW6QfZ7Mz+7fbcfVCHcPPf1EpjG9f/8D7F/f/DowvXz7k9e+XXD5ddFE+/2hTf1IalQrj/wSI//39x9CLUtn4tMeoUhc/pqM//L7TOPJuiJH3b/4+Svh7p1QS3w79Do+vVVdf/t/q4j+A8R+w+I9anX9qSX/bxYGKUJXC2FfmoQLGQ8UBdBRE0FkSSm9VMN1VPhwotKdtrpg9+Q4crfDjaHkIbVk+LAm2Jd5kNGH6o6gOGUNbuQ4n14q4fcSN52dCeDIQzM/dQdw75svtTjk/HfXiuwNenNxky4F6PXYsnEZr0RiWpX9Jedzn5AV/TqpiLKGyv+Ah+QyJ/r+hMX4U474Yxei/jGLahD8jNlXDUHsMEyf8CU3tMSprWt1wLLrCKQhl+th4mjIrP5KQmR58PeNP/HnyKMab/wlLdz0yiv2paQhgYbMrS1Z7EJWkh4vsP4kJ+JzDGx3p3WpB71ZTujYbc3SDIUfXC2hfZ0L7ehH7W0VsqzWhqXgGi4t0WFhqwoIyM9JmTiEm/GvioyYSGzmFmEg1AhUTCQudTmjodPwVE0meqU/tYnc2rg5hY2sgrcs9yEzWxsFyFLaiUdhb/jsig7EI1Ecjt9fHXP9LZDYTKS/0ZOem2ZTnCTl+OJnuvZGcPxLNje4YvuuP5+65NO6eT+fh5Sx+vpzBs++yGbqZw4dbufxyIY9NTRkEuBogUB+LxvjxaEzQZOpodXSm6GMlEONkaYmZthoLSrPZsq6euqVluMgkqKtNwlZsRlFWAtta82nfOovuXcG0r3egLu8bFqb/lYE2Z37oC+HBuRh+vRL/MQxzJ5Xh27MZvjWb4R9S+HAni5HBbN7fVdrWc3mnBMnBXN7fz+P9g3zV8KAEHpT9YUpRvhu5X8KHwWLeD36Cxmw+DM5hZDCVkcF0GMyEwWwYzIV7+XCvEO4Vw91yuF0LPy3kw/fzGb6+mKffroFX36vk/6HhYV4NvfoIjMoA2svnfwfGt8PPGFad3vyUkn6AEhiVKWnlDqMSGAvkAgo9BBR4GFLqZ0KZwkQFjJUhZpQEGlHgr01+gAGJblp4iifhaa+Hm4PJx9CLzAJnqRC5swgPJzF+7nb4e0nx9bRH4e9KULAvoeEhhEfHERYzi7CYVIIjZ+PlHYyVjQyxpQ2WlmLEFibYWJriYC3EyVaMu6MtrrbW+DjYE+riwaK5pZzY1s3xtd10NXXS06RU9I7T29xNR8MRuusOcK61mxOtJ9m3pEelAPYtO8LZms1cKFjMmeS5nIhO5EJ4AvcC53A5NpfL5c18u6qdi2uPc6n5FBeXn+R07XG663s50NTNvoY+9tb3c6BpgP1KaFzey+GG47Q3DNBe38+xphMcazpJV/0xTqzs4sS6C5zZeIWLK89ws3Ebd+rieLMvmNc9NZzaUaUq3q5OsqMg0piKmWYsyZKwKN2KyiQJlfFWVMSKqI4zY2myKUuL5JRVKIjMcMIhyRrZXGfc57kSXe3PvIY46jfls2X/Mvq+72PX9TMk1+QRmhqCmaMhOpZaaEj0mW4lYIa1AC1bQ3QcjRjracZYbxFjPIVM8bVCEOaMRZAtNr7m+AQJSZ/jREmWG1UpjtTmeLBmSTyleT5sXltEa2MeseHOWFvqIBBqoiPSRldqhIabAE0/EdoRdkwJtmSSQoh2qBW5W6op3reYjB1lJG7IIWdTNlmr8yneXEvd/h0U1i6jtnUFzWtbqV+9mgWrtlLb1sea7ptsPPkz6/oeM7O6AwufpQjlSxE7L8bBbTGOzuU4Oc7DRZqBq00sfvbJ+EQvIan2EPmbTjBv413219VysdyTuyUCnubo8DbdhOFMA57PVV5xseR59lSGUzV5m6HNnQw99qZHsLahiRVr9rJywwDli47QnB3LxUxLfsvU4XWeDs8LZ/Ay34ynhVb8UibkSYUGL+bpMJSpz3CqPq9TdHieqbz8Mpnf5k7iZcZUhlLVIU2X31INeKQEzTJj7m4x59ImIdcX2TKU5c/LOEdINuJ1hg4P5xnzqNCUR/PM+GWeiIe5Yn4tcuCXYhnfZVhyNsmE9jANNgaqsSVIjW0BU9nuN4k2/8nsDJzG9sBprFdMpdl3EisU09gUrs7uOB02h0yn2u6vpEi+IMpFDR8fQ6S+Jsh8zfHwF+Lmb4attzFiNz0k7gaI5XqYOGth7KqFfYQEq0gx1rFWWESKkESLkMRZIo4TI0qUIEySIEy0xCJOjGW0BY7xNjhEivHyNyIt3oGlpZFsbcxha302K6sSWb04hTnR9hTkKMjL9Sc41pLgDAccgg2xCzDGIVCElb8YaZQz1pFOWIQ7IgixRcdXhLGjCIGNOSZ2FphJRYjcbBB52GLkJkLHVYiBrwSjIDvsgrxInJtLw442LBU+GLlZY+RshKHjdEzl6hj7GqDpLWC6cjx1GOsnYkxsEKJFDYRsGiCm4QxzyvrJTj1MYdQOykM2Uha9nerENhYmbaMivIUUuxLSRHkUWeezWJpNnTSOZVZeLBbbsdDCgqUiEQ0WIlaLxeywtuKQnTU9UitOOVlywVnMTR9bnsa58jzbn1/LgnjanMTDjWlc3ZDFpUPL6OvdxK4Te9lwsZvdXTs5eGQdXT2rOH2qhe+urOW7C818e2oplwcquHK6gKP7Q9izxZld62xoW2PFga1SDm6TsmejDbvWW3Joux1Hdknp2C3lyE4Hjmx34cBuKdeuNDCkvPTy/DlvX97k3R8s6RevHvJadcVFWeL9j1GqjCqLWmlTfxqlOPG/qIp//O4ftTq/7zIqwy9KeFQB5O+9jP9fwKgKurz5uMv4zxTGj3uLb/7ewagEyH8KjNeUwBhGb6mHypI+UuTBgUJfuouDOVYSQHeZgo4SL/bkSDlc6MbRMi86K/zprg5if6E327I9WD3HkVIfdfzVRxFjOorGWeqcWu3O/Y4I7h9T8KDbhztHXLl12IV7Hb487AnnTmcQF3c7cXSVEW216qyvUqNu7gQqE7+mIOoL0gL/SqzHXwh0/Bxn8V+xNPov9Kb/K1PGjGLS6FFoTv4XjA2/RkPrCzR0RzNF869M1vkbaoJxGNvrYuNpgSLGA6mXJV/O+Fc0bP+GT4wNMbOtmV8rZ+0OX5avklFQKGZW9FRWLbCia5M9fVut6d0s5vh2CQM7xHRtMqFnixkd64051Cqga4OEY+ut6NkmpXuHM0c2OdBUqUFF5jeUZ06kJl+T2kpzspMnkxI3ntTECeSmTaF5mSWduxVc7o3l1vk5fHc8nktd0Zw9Es2WRkcWFxqxd50PvfviOH5wDtubQyhJsSA7xoQAmzE4af07qXIDFifKWb/QnfZdvgx0RjPQFUv/sWjWKlNduz149ONcXg/m8vp2Gj+cSsXZRhu96V8zcfQXTP56AuP+OhnNbwwxnixEMkOMs74tab6xLJpTQ4RDBDbaNgg1RUz7SpsZYw2wM7antqSYzh2LOddRzi9XK3n1XQG/XEijb6szB1uEDLQ5cOtEID+d8OPuWX8eXwtj+HYC739K5u0PMxn6Pol3yqDMrVTe3krn7e1M3t/LYURpMw/mwf0CuF8ID/4wys/3C/lw/6O6qFQY3yvDMPdy+DCY+/vv5jMyqNxznMfIgwJ4WAQPi+FBKR/ulDGitKxvFfPhdg1Dd9bC8FXev33M6zeveTX0kuHhx6gaC14958NrpcL4K2+HnjE8rDy9+U+A0eUjMBa6G6uAsdBTQJmfqcqSrgz+aEmXBhpREmxIQbAJMz308LOZoQJGVzsjXKVmyGUWeLmKkcvM8HAS4Su3xdfDHl9vR/z95QQG+xEdF0NEdBwRsbPwUUQREBhLdFg8jrZOWIutsLEUY2kmwFZsiqOVBW721vi6yPB0dCDYyY60kGD2Nq5hYNNR+lcd4/yGMyow7Grs5VhjLx31xzje3MXZNf10N/TQubyP3roe+hbt5Uz1Ok7lVTMwK4uB6GQuRCZyJyyKH+KSuZNXzcOlG7nXfJhrjZ2crutS7SW2rzjJ3hWn2FE/wI6642xb1sOuuj4OrjhB+4oBjjYpFUYluPZzvOUkA629nF7dy5kVF7jeclpVCXSztoU7a2bz65E0np07wN4NdcRFi6iZ7UBpnAkVCUYsThGyPN2axbPtKY+xoizWipJ4MWXJFlSl27Kg2JesfB/8U5yRp7kgz3AmqMibtNo4Fm4rofVIIwdvHKft6mViyvNxSfDD3N8KDWcBk2UmjHcwYbyNPtNs9dCSGTLJWcAYZwFfy02Z6G+NZqQM/TB7zBQWuIaIWLQokYI0OZVznGguCWR7SzpLq8NZtjCerevKWFadorK+zYUaGFpooSXRRlNpd7sZMz3QiskKCeO9hEzztkCUICe+bi5z1hSQ0JpNRks+eRvKKN62kLKti5ldk01WxTyqlyxi+YoWaupWkFJUweL1+zly+Tc6b0Dygk4sApajI6vBwHEhEiU0yipwdijAyz6NQLtwfO3n4BS7gqiGAbI3nqJ01WWOLyngTokVj4u0eJarDxlqqnmboce7NDPI+AukfcOH9ImqPcQ7WQFcSw9lU/oc0mdXkjlvD2uLZnI1W8SLLC2GCnR5XjqNoQIznheK+aXUmMeV01WnApXA+CbFkFcp+jzJVF5VUePXuVN5lqHGcIo677O+5k3GaIYzJjGUowl9wfy635UHCwz5kKXNrxnj+ZDyFW/SxvI0e7oqdf04Q5cn2WY8zJFwIdmcBunnLHL7huZ4E7bnyjiYasGeeAN2RGiyNXg6mwPU2ByiwbpQLVYEa7EkUIv5Ci3KfaeT9FtzZQAAIABJREFU7vgNEeZ/I0g4jgA7NXycZuAuV0fmoYG9px5W7gKEciNM3PUQuGhj6qaLkbMWOg7T0ZZOR+BtgEWYCGGUJQbBxphGmGARY45FrBBxvAhxnAhhrBBz5bt4C0SJYoTxFkgjzQlKtCW/MpLG1lw2bqlg4eJZpGV5EzvHGecgY2wV+jj4KhVOAZGRDvgFSnD2s8Alwh5ZkjOm4ZboBhij5auPlrs2AlcTDKQGGEr1MXTQR+Coj6GjLrpSLbSdtTH0EWCgMMYgyBztIAsmeZvyV0ddvnLW4xs3HUY7TmKc+zQmhgn4MsyMv/kL0PUyZpy7kAmhvlgWVBGxfC8plUfISdlLecxOaoI2U+2zikUxe1kQv4tFiVupnbmBioAl5DoUkqus1bFIodoyngoTf4r0ZZQa2bNQLGOBqSXLzMxplViw2daCA04SjrnaMuDhyNVQHwYzE7lVlMTNxcnc3pLPhc0Z9GxIp7OtjCPtjezv28qOgb3sbN/K4Y6NHD+5njNnGrl4bgkXT83n8okqLg2U8e2ZEk4cm03XwTAOtrnTttGBfdudObjThYM7HTm0W0rnQSd6O9zo63Sl86CMzj2eHNrvzNXL9bz87WdePXvGmxff8+63e7z97RFDLwd5/vohr1996mD8x/PN7/uMqgCMMgSj3G38/wOMyg7GoZdPUfYxqjoX37xEGYRRjhIalbb0Hy1p1YWXP1jSf1cV/xdLWqVOfvgdGN8Nq67EKCt1lHuMf9xh/O13hbG7RK4Cxq5yX45VBdFb7sWxYk+OFnpxtNCfjsJAjhYF0FGioLtKweESV/bk27A1T8SOQns2ZjlQ4qmjUhvD9f5Eqc8UOpc5c3WHK9f2WPHjQRvuHHThfoc/P/dE8Gggmru9wVzY50jXRnPaVyl3Y4xZX6lPfc44FqSOJS/6K+YEjyXGdwL+LuPwkI5DJhmNtflfMNQYhbbGn9DR/RItvS8ZM+VfGaP2Z6YYjGWq0QTGaY1mgtYYvpryOV/N+BNjjP4FjwgRinB90rIN2brbl007PCnMN6YkU59djVI6V4voXG1N11obutdL6FhjytHVRnSuE9C7yVzVc3hhrxNn2qRc3GvHpX1WnNsloWu9Cbvrddi8WIM11eqsX2TArmZrtjda0VihSWP1VI612fFtjxe3Tvpy/6wfP59T8FOfF991efNdl4JvOwK4cyaC26ejuHUqnlsn5/B9Vyqnd8TRsSKY7eVuHKj2p8R7Cu4mf8JQ+98wMfgMoekX+HnrERpoRFyEgPVNcRzdnkZ32xxyk0zQVPuCb778D0z0dFAbP41xf52CzjgThJOtsZxojXSSHT5a7mRIC4k0m4OXfhiWU53R+doOrdH2mE5zwcdGwYKcdI5sruZGTwncreHDnSqeXMnkxY0sVf/i8K1Uhm7NYuh2PE9vhDJ41oufT/tx/4QXTy6G8vzbaF7fSFAVgA/dTOHNT5m8u53N+ztKdTD3o0qoVAo/zf1cuK+0sfNU+4tKSPxwr5APd8sZUc69ckYGy+F+OTwoZ0QJiQ9KeH+/iPeDRfBzMdzPZeRuLm9vKZPejTB8kffvHvH6zUteDT9nePjXjzuMr5U7jB+B8c3Qbwz9E2Cc62ZKgZuxSmEslAsocDeiyEtAqa8JFYFKS9qMiiATSoMElIWaUhxmQUaAOVHuxvg5CXB3NEbuaIab1BRfNzHuUmO8lAXALtb4e0oJ9HfFX/ERGCOiIwkIDiM4PI6A4Fiio5KJDozCw9ENF1sHXOxscbO3wdbcGFcbS7xlDvg4OeLrJCPW3ZH5s5NoX7GagTX7Ob26m9MtA6rgSV/9cfpWnKCj9hhddUdV0Ni/op/u5T10Lz5Mf80Oeovq6J9bSn9yNieTMrmSMJuH8QHcCfHjdohyhyybh+XNqnOEfU1HOdx8nH3NZ2lbfob1i3tZt7iLzct6WF11kKOrz9HReorulpN0N/XT3dhD/4o+jq/s5NTKTq7WXWSw8TgDafW0hUUxUKPg9pFiBk+fpbZmAWERZizOcmFppj2LUyyoSxPTki2lIc2Fynh75kVbkRMnJjPejPxYE/ITLZmVaIdfrD3yJBlus2V4ZbgSXRFKwfp5tJ7YwJ4bJ2nt7CU0dy42EZ6YhzliHCVjrIc5Y71EfO1kxARHPdQcdZlir8d4RyPGuJrwlZeQMYGWzAizQcfPFFmoJUtrU2hakEBlijPLcr3YtjKNlfWzWFQVyebVhWxuLaM0J4aMtAikrhbo2+oy3VGPyS4CJvlYMMnPijFuZkxyNWeSkwDLODnSdD8ilqaQv3YBZTuWkre5jDkrs8hpKaRy5RKWNDVRVrmQ2MSZhCdEkZBVQt3mfpZuu4goeCGa7gvQdF+OpmwpAsfFWEurcXYoQ+GQQbxjEO62KdjP3knompvM3XKBpg2nuVwawrOcaQwXTOB5vgGv8qfwZJ46j/JNeDpXzPuc/2I462ue5qtxO1eHB+levJvlxIaoMMJTW4isuMLS6gp6smQ8yDLmtwIBz8qm8m6eEW/mCfitRJNHZVN5lqfBULoeb+YY8SrFiF8ztXmQPYOfs9V4mjGdoRQNXubp8HKuLsPpQl5mefFhYC2/7KnhdqkPL9IF/FikwfNMfd5laPMmewbDWZq8TNfjfrIhlxOMaY82oT7UkEyFNnGhhiRHCWgNnkpbnB5tMTpsCp7O+sDpNPtNY5HnZAqcJ5DlMpkM9+nEO44nymm6qsrJx02Cp7sIHy8j5G5TsbEfjchxCgInffRcjNB20UZfroeRXB99Zx10ZVpMt5uGlqs2RgFmCMJE6IWYYRBqiGmUEhqFWMeJVWObZIU4QYxpvBCDODOMZomwiBPikCAhMMedkCw58fP8iMvzQTHHkeBsOY5Jljin2WEz0wpRtASrOBskcXboB5szzceQKQojpvjoo+6ph4FcD1NXPXTcjNB0NkDH2QA9Rz2MnAwwdTVE4KyHgbMWBnJdjH2MMPbVRNt9MibBJkx11WW6qxHTHHWYYD2FyY5qjHHV4AtPff5DrsNfvbT5F3d9/hwkQys1FZf8WtLLdpOTvIXSuM3UJGynPHoD1ZG7WBC1g9KgZooVi6gOWsSykFqW+ixgkVMxSx1zqHNMo84hkRoLBVVmchZLnFhsKWGJyJhWqZD1jhZsdZJwwNOJAz7uHE2M51BmPB2LUuhdn0PnlkwObEjlyPYCOvctpOPwCg4fWcOB9q1097dx4fI2Ll9ZwdVLC7l0upwrp8q4NFDM1dOlnO/P5eLJTM6dSKJ9vx9729w4sNuV9oNudHd6cHLAj+N97vT2ONNzzIW+dn+OdXrx3Y2VvHr2iJdPnvLm+Xe8fXqXt09/5vWLj8A49MeuxU8BmN/DL8oAzD9GWdj9P+8t/vE7lSX9RlXc/Yz3v9vSf1cYP9XsKHcY/xhmUVrRv9+RVr5XKoZKZVG526iynz+FXH5/frKzPyWklf/NiLJW58MQvEMFjXx4xdNrXbSXhNBX7E5PhSc91YqPNnS5Bx0l7hwt9qSj2I9jpYF0lwfTVR5AZ7lyr1HOgUIpB0uktFe6cajUiy3prtRFSMiyn0iU0f9lrstf2FwgoKvRljMbRVzbacrtw27c7wzj5544Hp9MYLA/iKsHZZzb7cDxzfZ0rrJhX60eGytm0JSnvB36DXlR40gJ+oaZivHEeo8j0uMbvGw+w8Lg3zHQ/jPaWp8xecaf0DWfjKZwKnrWWpg5GzPZ4Bs+G/svfDH13xln8F+IZOpExJiyfKmcfTsU7NzgRH25Aa0VRuxvFNPRYsbhJgHHVpvTvU5I1zozjm8VcW6PLRcPSLl8yInrR9y5etiNbw85cu2QPVf223K2zYr+TRYcW6cEXzP2rjDh4CoRuxpN2bxMlwNrzbjU7sbtPl8enVbw5HwATy4FMnjal9sDPgyeCuLh6XAenA/l5zPBPD4ewJMOXwa3OHGtXsK5hRJ6yiQcLbGnPlIdhd4ogoVfEm8/gTmyiWS7TaTEZypFXhMpD9EhN8QQP9txiA2/Qkd9Ijpq4wnz9kJ34gwm/2UqumNNMPrGAovx1liNdSDEMJpwcR5ZgfUUxrcQ61WMlV4whpNc0R1ri+lECQGWcmIcXTjaksuzy5VwbzHcK4N7SnUwXwVnH+7NZWRQaT2nM/RDMk8uxvJjlx8X9znTsdqcUzscuHTAgxsdCh6ciefVjUyGb+bw7scMuJMJdzNB+TfuKv9OzkdYvJ//ce9xMI/3KmAsZeRu2ccZLGfkvtLK/vgceVDGyINy+LkcHs37XW0sZmSwlBd3lsHQJd6/+ZWhNy8YevOUN8PK/0l7xTsVMH4Mvbwd/o3hNy958+Y1H4aewYv7bK5KZ6784w5joZsxJe7GlHgIKPcxpkJpSfsZUREooDLUhLIQARVhplRGWFAUaqG6ZZzoaUq4qwkhbkJ8ZKZ4uwhxl5kid1buRFnj4yNFESAnINCboJBAQsIi8FOEERYxk4ioFNUzMjIWH7kvcltnvGylxPh6EOxmRZSflKQQLxIVClICo6lNm8uR+lUMrNlDX/MBTrX0cGrlAKdWnORU00kGlPuGtV0M1Hdyprmbs009nKvt4GLNLs7m1nN+9jwuJyRzKSqWazEJ/BAfww8R9twNcuC+woU7/p78GB3Ft9n5nCheQG9NK501mzlYuonVhauonDmfkrhysgJyWFW0lkMNh+lZ1UNnYyftte101HXQW3eY04v30JO1iou5S9gTHM1iqZDGBCt+6Gvl+7NnqSgpIyZCxvyZ9tTPdaYu047adDFNOXY0zHWkapYtuZEisiIsSQsXkRygT0qIMWkxNsRGO+AXbY/7TEdc013wLvRlVtNsGrqb2HxmL8t2byYoPR7bIGccYtwRx3sw3lfM136WfCU34xsnAZOkhkxyMma8swlj3Ez5Um7C116mTPY1Q19hjn2ohNk5QTStyKUk1Y2aLFe2rJxNY10MC6tDaalLZc/GGpaUJlNRGE9IiC0CWzWmSzWZ6mLINB8xU/2tmeAuZKLUkMl2OsxwMsLQT2llupC6rIC5LcUkN2YQXBlJYEEU8YWZJGUXEBQ9G4mTJ/Y+Plj7xWIdXIB1xFLUXKpRky9Hza0WdecFGDqWYe9Siau0DF/rLOJto/CW5uEUt5X4hmtUbb3Orl0X6StN5WauK4+K3biX683TAkPuF+tzp9BIdWOZrHG8ztDmlywDHuUZ8EuaGU+z5ZxobWXh9ms0HHnJhs07OVaXy8kSb64U23K7zICXBQZ8yNfmXYEaT0qm8FuePs8zTHmZasLrNC1ep0/hZfpUnqep8SxtOs/Sp/Jrlha/zjXjt3QJQ+kyXg0c4+7RA1yriORVlgbfFZryMMuKV+lGDCt/N12D2xkGnI7XpyNMwO5gC+ZHiImIMkEeY4JXlIDZARqkBWuSHalPTqQ+maHazA3XJ85LjQhvDUIDDQmNMCckTEhopA2BUY64Btsi9TVD6q2HjdtUxI4TMLFXw8BeH00HA9TdDFGT6aDtbIS6nS7TrbWYIlFnhlQbI4UQYZQNgjALVWDEJNwUcYwFdgkS7BLEWMUJkSRYIJ4lRpgsxiDBDNNYc8SxIqwTbbCbaYtrhgx5tgyPec64FTghy3PGKtMRyxQZZnG26IYLUQ8RoBZkwCRfTab6aqLupYm2XANDNy1M3XXR8tRGU66Nnps+pu4mmHuYYuxuiMDLAH13XXTd9BB4mmHqqYOZtyZmChM0PYyZ7GLMJFcTpnqbMT1YyNd+unzhr81nvhr8WaHHqEB9Pou0Z2JMCIZJOQQu2UNkbhupCRsojlxFYUQ9xQGrKPFuoNS9hiJZAQXKKzBei1nkV88S72UsdS1hhVsOTf4lrEqqY8OcWtYkFbPMJ4JFUhcapQ60Otqx1tmeNl93dgb7cyg9nYOF6fQ25tO/LofudckcWxVPz8Z0unaUcGjPUvYeXkXXQBtnLu3h2o02fvhuLTevLue7C/O5fqaMyycKuHhyHmcHcrhwOoPTA3EcPeTPof0etB+Q09Eup7/Hm7OngzjR70N/jwfHe7wY6Ayiv9ePn75v5Y1SYXz8hOEXN3jz7I7qs7LAe0hVq6O8G/3L30d5KvBjhc5j3ilDlZ/m9WPeKh2tV8oUtbJi5/fvVMqj0q7+x4z6o5r4CRg/KY2fdhg/qG5H/2Mn8ZPt/McKHRUo/qGY++9w+D+9+/A7MCqZcQTe84rfrnfTWxbBiWIPjlV5cqzKn76yIHqq/DlW5k1XhY/q595qBd2VvvRU+qnedZZ6qb7vqfCjf34QffOD6Kzwo73ch3UpVpR6TybKZBSxFv+XBZG67Koy4fgaLb7dact3ezy5fyySn3ujeXEugUcDIfzU4cW1/W5c2e3Che12nFhnyZEGY7ZVa7MybyoLk8dRkTCOopjx5IWPIz3wa6Lk41U7jgbq/4fx40cxQ3c0RtbaWMotVMvpE3RG88XEf2P01D+jbTYVI+FYAv012NwcwqG1vhxqtmFLtTq7Fmuxr1aXY6vMObnFnAu7JVw9YM+3h2VcP+rCjQ43bnTKua4aD653evBdp6cKHq8cdFUB0ZldUk622dO/1ZbODRLV7Gky4uBqIacOuPNjTzA/94fx9GQEz85F8uRKNA8vR3D/vDKsEs7PJ8MZHAjmYZc3d7eKud+kza+LpvG23ojntaYMLrWiK9eIVPNR5FuPYmvsFI6kaTOQpc7FuVP4qWgGdyr1+H6JHedbo6ma7YDOlP9g0td/Y+Lnn6EzZiyan49H/b/U0P7KEINxZphOsMJ6kgs+2jE4mc0hNaGVTa0XWNs0QHxwGSJdD7RHm2H4pQCrcRbIJllRGuLJYF8Z3KkFpcL3IP/jHqFyh/BuESN3ihm5U8iH2wW8/aGAkdslPDg1ix+6Itm2yIC88FEsSPmCQ82WfN8Zzncd4QyeCOfnM+GqjseR21m8v6UMzeTyfjCf17dyeH07lw8Pi3l/v0BVscNgESP3ChlRPgeLVbuOI/dLQQWPFfCwnBElMD6ohgeVKot66OESeHWV9yogfMHwW6X9/IZ3Q8OqE4AjQ78xovzHrPr+OcOqQu+n8GqQrTXp5Hoob0ibUe5tRoWXKeWeAqp8lGNEhZ8B5QEGlAcbUhFuTFWYgJoIM6pCzSlWmJDrZ0qqlymJnuZEeYnxcjbB3cUUb29r3DwkeHrb4ePnQkCQDyGhISjhMDgohvDwWQSHzEIRHI9fZCSuzt7IrVwIdXQjO0LB0oIYlhZHU1+awprKKtrmr6Jr+VbOrWnn/NouTrd0c6ZVGVA5wdnmk5xuHOBkbTdnG/u4uKKXKyt7ub6yn8uL9nOloJVvk4u5G5/M45hwfo0M4GG4H4MRnvwYIuZ+sIQnwTY8DrThXqA9l4NkDET5cjQ2nG2hkazwDKLAJ4g0jwDiHNwJs3QmySmQuowqNpa30DqviRW5jawrXcfOsg2sT6xgpW8Uq7xcWOFjSYbVJBJddejct5IL57poaljGnJgQyiMsaZ4rpy7djrpMCY15VjTk21KTKqEgxoLMIAsyAq1ICjBmdogpc6NsSA2zISzCBu+ZMpyz3HAu8iZ0UTgL9pTT3NFA4Zpy/JL9kAY44BzpjuNMfyb7SxijsOZvciFfy4RMkAoZ6ypktLMJX7uaMMZVwHi5ADWPj7acOFBMUIo3C1uLWVAWQWmqlFV1UaxdlcCi6gCW18SyraWY1UtyqJoXTnqyDKm7Bhqy6Uxx0mGapwWaAfao+1iiJlPa4BpMs9ZEU2qMpkyENNod2yhHxJE22CU54zbLH3l0KHZegRhJ5GgJZRjYu6HnGo6WRyYaHlVMc2tihudqprvXo+ZYgo5dBnbORchlZShs84i3TcLbPgu3wFoylpyiZPUFVu88R0vdepoLK9gzfzHtNUv5dn4SV6t9+aHMkuGcaTBnBkNzTHiWacqrfAMeZRvy48pK+rsvc/DGBzouP+Ha9z9z8Xg3x9bXsL8qhPMLvBislPKyUAhlIp5VmPGk0JKnOWKepuoznDadkZSJfJg9mTezp/E8VY1fsybzNHMav8w15nGmkJF0fZ70HuOnkye4vDSaD3P/xr1sIb9miHmRZsCrjBncmz2d/tma7I3WYn+oMQcDJcyPscJ/pgU2M02xjzXDOcoSh0ghDrFCHOOFuMSb45skwT1KiCzCHJsoMfazHbGPtcc5XopLvB2yGAtsQgyQBOhhE2iEyMsAU2cDBPaG6DgYMUWmzzcSDabbG6FhZ8xUkR4atgJm2Omh72GCQ6Iz4mhrDAKMMQ01wzLKAps4EfZJIuxnKsFQiJXymWKFWaIQ82hTxNHKJLUE83grrDMdsC+QIquQ4bZAjvU8GebpTpgkSjGLskY9SMDkQF0mBWiiEaSNuoca+p6a6Mm10HXXRcfbEEGYAbpeWhi46WLsYoTAxQBDdx20PdSZ7joVDRdNjDzMEXgpK39csUvwUaWjv5FbMNrLgi/9LRgfY8U38eaMiTfkq2h9/hZuzqgwfb4Mt0Y3JhhRShGSpbsIbzxFRu4hSkJbSLLPYqYkh1z7fPLFc6iQpFAkSqdEWkGVZx21QStp8JlPq2cey0LmU5/bxuqyvWyu3klr2jJWRuSw1i+BTR4hrHaSs8bNlQ2+HuyOi6Q9dyY981Por0vheFMyx5uT6Vubw9FtVeze18TO3jZOXNrBxSub+emH7dy/uZFbF2v58VwV10/kc3kgk3MDKZw9lcqFs7M5eTySY0f9OHbUm84j7nS2u9LX5cmp4wpO9ik41RvAiW7lBDPQ58ftGyt59+Qhw0+eMPzyBsPPb/Pm2UPePr/L++cPePNcubv4ERiHVddclD8roVAJhE8+zuvHKG3qN6+UgZgHqufb1z/zbugRyud/n/8VGD+Bo+qu9O8hF5XS+IfAixIalQD5vwHjp9/5qCy+gQ9vGRkZ+qgw/hEYb/RwvCKaU6VedFUrR0F/eTB9Vf70KuGxSkG/UnWs9Ke73OcP40t/dQADNcEcrwmmd36gChiPVSs4XO7DrkI3ViZbkGT5HwTojiLT+S+szTaks0HE6U3mfHfYjofHffntTDwvz6fzqD+ee12B3O/zZbDPiztdnnx/2I0LuxzpXW/FnlpjNlTqsmKeOssy1ahJmURJoh4J3jMwUx+FhjLYMu7/MGHy5+gYqOPgZIeJmRFjx/6Nzz8fhZrGv+LqMhk/ty9Jj/yGhnx19i0X0NVixrd7nfnpqDd3ehTc6/dWzd0+T271ePBTtwe3+nz4qc+HH3qU9rEXN4558v0xT252evJ9hwfXj8q5fNCZc3tlnNxpT/cWCUfWCTm02oyTe5y41hvIvRNh/HIinGenI3h2PoJfLkbw8GIEP1+I5tGZaH4diOLp0WAuLjfi6gI1Hi1XZ7h+Bu/q1XnTqMOrFlMeNou43WrD9WVm3K235EmrLc9aLXjeqMPTpZN5tGgiD+qNuLfJj+Y0Q/S/GsWYP/8Lkz77E2r/9QXT/3Ms0z+bwoy/aKA3RoBgrAX20+RIJ3pjPtUfL9tMlpbsZdfac2THL8FB4I/uaHMEX5pi+rkR1mPMCTXXoWNlCO9uLmLkdqkqbDJyN5sRZQpaBYpKWMznvfKKy4/zePdTISO3i3n3UwEfbhUxfDOfa+1BtC0zomrWZ6T7j2JR6mdsXTiDm8cUPL6QwPNrKQzdzOTtrRwVGCpLvN/eUpZ5z2PkTh7cU8KgEhgL+QiPxapwzIfBEkYGy/hwv4S3D5S9kOW8v1PK23tFvBxc+N+AUdmRNcw75eWXoZf8ERiHVHb1cz4MK4HxHjsWZjHP15xSb2Oq/MyY72dKta+J6lnuqU+VQkB5gBHK/cXyUGPKQwypDDOhMtScsiBzCgPMyVVYqM4AzvS3JNpXjI+TAX5yc/w9Jfi4W+LmJCQk0J2IUAUxEZFEhEYRHhpDgH8kAUHROHn74ecdRIirD/HucnLD3Nlel8n+VYUcWbuEgQ1bGVh5gPOthzm/8jBnVxzh3Ipuzq7o57yqSPsEF5tPcrn5BBdX9HOxuZ/LrSdUc2LBbs6Xr+JmQTUPs1IYjPLgQZiUh2F2PAyz4Um4Nc+DrXiuEPPUX8K9AFvOB0k5HOLCWoUrtd7ulDm5kOwsI0bmSLTUkXBbe0KsHQi1dSbCwZ0IBy+8hY6E2nkTLvMjwUNBQaiC6kg3cv1NiHadgb+HDrPTFBzt2smOtnXMjvZjRbY71bFm1M62oC7VjKZMc1bmWFGfZUvVTAk5ocrTf2JSQs1IDTUjI1zM7BBLIiJs8El0xD3bE++KYAKqQijaVEjVjmqi58/EPsIRia8VDhGuWMd7MsXfiq+8RXz+/zD3llFxptu6do99zrdlSbvFXSG4SxXuUGhRUAVVuLs7BCd4AsQgbjTxjntI0Hi6O5103NNJx0NC7DrjrXSvtfde+8j3b/+4x/NKVfGTa9xz3nO6GvG1swlfWxvwrZORWiNcDBnpasAYd33Gu+kww1MPXS99LGWmJJdH09IYR32hFwsaFGzpSmf10kQWN8fSVh3HlhXV1JWEUprnhypKxEynSYy1m8pIJx2m+FsxxdeCic5aTLCZxliLyYwVzWSslQ5jTWcwxUYTXYkhxr6mzLDSRNfSBANjS0yNbbEws8XI1BxNsTuTbML41jyZMQ4NfGXbzLf2jYx3rELDLh9r59m4OZQit88g3taHMGkS4TmLiGk/TETXSYK6epB3HsB/7V48lu/GZ10PxUvPsKRtHccbUiHPFFKmQO44HuR/y51yLS7VJLK+qZ/ZDcdIqN1GQdM2dh66wNWrD7h39TK/nR/kzpEuflpSyqWWHO615XKvLZs7FY48ydfgfe4M3iYJfYyGPEzT4H7GJB5kTORxyixep47mRcZ0XmQZ8i5NhxdHu7ne28eFpnBI/Qsv0idD8ljepU3j1zRtTitHsTv4a3YHjeSoYhJHZDOZG6lHYJIRomTl8zKpAAAgAElEQVQLRLE2mAYaYxCgj7HKCPNQY8ShRrhHi/GKtsUj2h7bCBtEMXbYRTlgE2qNKNgM+3ALXGNEarlEirDw08fQVR8Nay2mWmkyXjyNafY6TBbNYqKZBlMsZjHZUpOv9UczzWkWjvFuWMfaYxhqioHKUN3HaBlpjEOSJY7JImyTLLBKNEeUZIko1QpxnDnm4UYYhRpjHGWJVaa9Ghjd57ihWCjHscwD4xQ7NKNFjAvR5yuFJqMjDBgbbsQ3vpqMdtdiiocJk9wsGe9myxgPO6b6aKkdRl2JPnrOQil6JgaSqeh6jsPAdzxGvpPRd5+MSVQgNkWliDIzGO1uzzg3c6Z4mzHaQ4uRUh1GhhjzRZgRfw7W4xOVMf8cqIttupKs2iZyatYQ1LCb6Dk9VJUN0BC9kVCTdFTTlaTqqMjXCaRUz59aURQV1qlUOhZS71FGi2s+i5xSafGZTWP4AuqjFjI3ZRmN0a20hdWzSlXBBnkOW+UJ7FJFsz8shINBnhyKlbIjOYDOdCVL8xJYXlfFsoXzWbZqOau3rGNn/05On1rFL6cWcv3sfO790MwvR3I4uyea4zuCGNglo2+/P/3dAfQdUdB9IFANjIf3+XJonycH9rhzcK87Rw/50HdYSn+3jP7DAWpg7On24/r5djUwDj96xMtnP/Py6TVe/Q6Mb57c5tXTu7x89neX8Q94FFLRAjQKEgBSCMUMPb3N0FNhpeDtv4HjK7VLKYDk3/V/BMY/StNvXj1Xl6D/CLf87fx9V/T/b2B8/5r3/FfAeIgjZSH0z/ZUA+OhGhm9FQoOV/iqYVEAxu5KPzUoHizzRnAU1fcVvupn3ZX+aoexrz6I3joFvU1KDtfJ2Vfjz/elElZmWFPmN4Ewwz8TYfolteET2Fg7k/51hlzYY8evfYE8PhbDo4EY7veEcPeIjLuDXtwZ8OJWn7DzWMLPe5wZXG/FoeWm7Fygz+a52qxv0KSzzphVNWIWV9iQFj4TY01hD/VHTBjxERNH/hMjPxWA6SPGfPYRU8Z8hOmsj5DZf0R10ggOLhVzfpsLNw96cW2fO7cOe6tXHd7t8+VOnw+3hVJxjw83jvpw7Yg3V7q9uXTIiwsHBIfRXe06XtjrysX97lw66MGF/e6c3enMie8dOLTGlN3LDOj+TsTZvR5c7A3gdr+CBwNBPDmu4vFJFfdOKrl/JpKHZ2J5fiqRlwOJnJ6tw5ncidytncmThom8njeWd/NH8b59DMNLxjO8WoPflkzjxQptXizRZHi1DkMrp/N2zSTerRrN+xWjebl8Er8u1aenSoNAjY+Y+KePmPCv/8yUP3/J5D+PZsZnU5jyyWRmfqaB9hcG2E50xWa0M6Zj3DEb70WoczbfzTtIS/4qZKJwDEdYovuZPtp/1sTsSwN8tCfTXiCG2wt5c1Vw9Qp5L6SehdV+6g0vwlaXbF5fy+LNtSJeXy3i9ZVC3l4v4Z3gPt6YzfDlAp5fyOHxTxncP53Mya1eLC+fREn4P5Hg9RFraqYxuN5Fve/65c/pvL2Uw/sr+by/mvdhjI7Q93irEG4IA8KFuY9Cb2Mhb28U8eZmMW9uFvHydi6vrpUxfHU2r24U8exWPe+HfvzdQRQcRqHx+BVvhv4RGIdfP+P1mxcw/Bie32BDfSZFfkaUemtR7a9PrcyAOf4G1MqMqPDWptRbhzKpPmUBhpQE6FOlNKZKaURlkBFlciOKZYbk+xuRKTUkXWZCssyUeH8T9cYShas+Yb6WBLgao/K1I9TfjRB/T4KlPkSpVESqQglVheHs4UtcWCxxUinpUheqoj1YVxvJ1tZMDrQ30NexllPte/lh0T5+WnSAHxYe5HTrQc62dXN2fg9n5/fyw8Jefmrv5+cl/fy84gRnV5ygZ8Ehulu2cb1zD0/WreVBQx6/Fcp5nOnB/Xgbfo0Q86vckidBVjwKEHE30Iof/EVs9zZjgcSEEmdTst1syHB3Jk7iQLyfK9GeDqicxQTYmiO3FxFoJybAzhqpjQhXE0Oc7CyQR0pJylRQXh1GSo4bXip9vGOssVNYEBDjRUVtNvWVCbRm2zMv1Zy2FGMWpejTkaLLsgwTluXY0Jpuqw69ZCpNSFXoka7QJ01hRJrSksgwa7xDxXiluaOsi0BWHkxUYxzRTYl45csRhdphFijGJtwVi0gPpivt+cLThI+d9fnUQZ9PxTp8Za3Lt0IQxsmQsW5GTHA3YoyTFlM99NCQ6KEj0cU/Xcq81hSaKwKpKnRj3bJYtqzLorMjg0W1AjBW0FIVRX1pEHkFvlhKdZjkMJWJEgOmyazQVNgx0VWbUVaTGC2ezEjRNL4ym84kS12mWekwVazBFPOpaJhroWVkiJaWEdoaxsyapo2epjb6Fo7MslMx1iKeb63L+dS6ns/tmvjatoYptiUYiHNxsClE7pJDmGsgPp6ROCkLSVt6lPi1p4js/BGvBf1YN/RiNe9HxG3XCJxzkdimfpoXbaOvrp6H6T68KDXjZoOY3rlhdM1ZTlVxDznVg/inrcA1eA4+ygpalhzk2I+P+OnyU/YfPMOcknnMji+hJb2azSX1HCtWcDvXgOHMqbzP0OVhuik3sgy5kTWL++nTGUrU5HXKKJ6lT+dJlilP0ky4t3c/dwZOcm1BOu8zvuVV1hRI/JIXyZO5mGxEj2ICO4NGciB4BAPykfT4jWJexFSCM0ywzXfBOtsPwxAbpsuMmOinyzgvDaZINDDw1cdOaY1NsA3WYQ7oyi0xChRhFWqHQ7QjTnF2uMTb4Z7kiHOsHbYh1mi76jHNZhajDMfzrd5opljNZJT+OCaYTmO86TRGGE1gqqMWojAHbONdsU12Q5Rsg3GMEG4xwSLGCFGsETaJZjhlWOGSY499lh3iNGtsUywQxRhiFG6AQYQxZsmWWGZZYpxugHWhCFmzHJcSH1xKZQQvSSF0dRaWJd5oxorQVJqi4WvAZBddxjnrM9bTjFHelug4C0PjtdAy10bLRJdZptroiGehbauJtqO22ik18rTHunAu9m37cZ+7EdeSenQVMiY6GzPJXYeJ/vqMjRAzOsmJj2PE/CnMmNHB5viFBSK39SfSIZW45FUkZ+8iP2kXlaEbKQ1YSrJ2BGnTfMid4Ub2JDH5Gg6Um8mpsoml1jGDJod0Fjiksdi7kvaQxbSGd9AQ0U592CLmhy1kSVADnfIKtimL2KHK4lBsNj1xifQmJ7A/LZlNWXl0FDVTV9lJVcNmWpdsYdPW7+g/vIyLffVcPVrM1e4cfh3I49aRRC7uU/Hjbimn9/pw6pAvxw75MHBYRs8BBYd2+3JotxeH93pyaK+E/bvd6Dnsx/H+IE70Kxk8GkT/IQUCMF79eRGvH9xm6DchKX2OoSdXefXkDsNPbqAGxid3ePX0Hq+FUvTz+//uvM8bIfzy/Ff1+5dP7jD05BZDj2+qz1dPbzP87A7Dz+/+g/63wKiGxd/DL69fPvvb3EVh1uIHfRjm/f/iMKrdR6Gf8ffytNDT+O6/cBifXDhMX1U4g2XeHJrjjQCMPeVyeqr86ZsTQE+1jCOVUo5WSumu8OVolZSjVf4cqfRTPxccxr5aBYONKnrrguhtCObQnAAO1wayr1rK9jIvOrPtaQo1JsluInLd/488369YU6rD4SXmnN/hxJ0jPjwaVPJ4IIL7PaHcHfThVr+Em70Srh/14MohNy7sduTHbXac2mTF4HeW9Kw05ugKQ7pXGHN0nS371jizqd2Z+ZXm1OUbU5trTn2eiNosS+pzzJhfZsrqBhHbFog59p0jl3e7c/+oFw96hAHj3tw76sndHm9+HfDjXp8vAjje7vXm6iEPLh/0UEPhxYMe/HJAwoUDHlzY58L5PY5qqa/3uvDTbid+2O3E4BYrTm534Kd97lw66se1gQDuCr2Jx4J4fELJgxNK7p0K5bezsTw6Ec/D7hjOLHKkL2ok17On8KhyOsPNU3kzfyxvF3/LcPuXsGYcb1dP4H3nNFgzDdbOgPWavN44nTcbJ/B+4xjYMIq3a0YytHIadxZqsCllDEaff4TGv/1PNP46Eo3PpzLtswnM+Hw8Mz6Ziv6XBliMEmM+whzzb20wH2GPn34w7YVraE5dRLAoAquxthh9aYjp1waYfaWPzHD6B2C8OZ+3V8t5d7NQXT4W1gK+vpbH8NUchHmMw9fSeXNNAEVh24swwHv2h5Lx7dIP+6JvlcLdCt7fLGH4UjH3T6Xx895gDqywZ90cTVoyv2Fh7ggW5XzL5oZZnNnoxsU9Uu4OhPL6Yrp6p/X7a3+4jULARShNl6jdxbe3S3h5R9hRXcnwtTJe3ZzNizvNMHSON+qxOR+A8e3/Bhhf/Q6M7wVgfHaDTU05lMvNqAnUoT7IgHq5PjVSHap8danw1qHUS5fZPvrMlhpSIjOiWmVGZbCxGhgrFEaUyAwolhlQINOnUGFMnhCQibKlLMqBwlB75uUGUxztTqLMmqwwT+ICXUiLkJGfFEFhaiypcdGEqaJICQsn0deFXH8rqsKtaU5xYmFOIFvnzOZ4+3rOLTnMTwsOcm7BYc4t6OaHloOcazvChcW9XFo6yJWVx7m4coCLqwb4ZfUgZ1f00b+sm1Mbe3nQe4pnR/ZwY0U1P8yWc71czvVCX84nOXMhwok7CT5ci5ZwLtKdvXIb5rroUehqRJqnFan+7qQppKQr/UgI9CA9xJcEuTuhXraEeNkS7udEqI/Qa+mBm1gHe1djlLkKQov8SW4OJbRGirJWjrIuDJc0Tzzj3QhP96OsQsWKWm86SuxYXWLDyixjOrOMWZdlyupsMe1Z1tQliyiJtSBHqUu2QpeMQD0yVObEhYrxlZvgHWNHZHU4YTWRRDUmEFIXg1uuFNMwa2b5GmIYZI1BiAOaKge+8TTmczdDRvtZ8YWDAV+LdBhlo89oO33GCdDopM84oWdNYsBUdz1meOhhprSmqjmRpjkqKgrd6WgOZvOqNLasymXtoiy+W1LImkVZtFaHUF4qQxZnzRS7CUx012F6gBWawXaMcdVihO0kRtlN4SvxZD4xm8QkK12mWukwXazNNPNZTDczZKa5LRqmLmgYuzFZy5ops8zRNHFGyzqIydYJfG6Rx6d29XzpsoBRrm1MdqhBR5SPWJSNp0MOfu7pGBqHYGiTgiRyPjGVewjM+x7n+PW4pe7FJaMPafk15DW3CF1wloxlR5nbuo/tFZ30VRVwrCGegy3FdC7tJrbpNPFzz5BSfQBpVDu+wc0ERrTQtOw4+8++o6S1G3nsYkJjlhIbtYgI7xRy7Bz5Xm7OrVR9hnJm8lvWTO5k6nEvTZ8nyRq8TRzDy7SJPMzU5X62JQ8yLLi8bjn3ug/xS0s6d5Mn8WueIXcTxnMpZiqD0frskk2jK3gGm5XT2SWfyi7/ydTGaKIqssGhxBPLDCnidAV+Dem4VcUxLcSWUR56THbRQ8vNGD2JOZoephgqHDEJtscy1BFxuAM20Q44JjjhGO+EQ6wTBlITdLxN0HQ3xizABqcIN/S9THAIc8U2zAXrMBcswpywinNHnOyBWaILRvH2mKZYYyVAYYYV4lQLxMkmiJNMsM8Q45rvgGuBM3bZ9tinm2OdZIhFnDEGkQYYxxtjlW2BfZEIaYMHtYerqd5XS+mWKmq21lG6qZKUjnSCK4OQ5XkRmO6OV4I94nBTdEL0mKrUwshfl1kumsx01GOGoxnTnSzQ9bZHT+aChtQNTUUATgWzcarfjmPLadwauwlduJegunYsYmIY52XFN75GjI61ZWS6E5+mWPOXODMm+BnhYG6Gcrot8Rpy0n3mkBu7jtnJ26lJ2E61kI72qiHPIIykKS5kzLAnbYYNmdpuZOhJSdYKJEUzmNmmyTQ4V9Ls08I8+Xzao9tZFrWAZcp61qvq2B5Wx47IOeyIq2d3Zhtb8jrYnlnL7qxKtuc1sKZkBfPrDtDS1s2qlTs4uHEx57cVcnlPEue2qvhlm4qb+yK42x3Dze5I9f+X49tlHNsTxOCBEAYPhTBwSKnuTzyy148je73p3ufJ/l1udO/35livgpMDIZwaCON4j4qBHhnXL7SrgfHFg/t/A8aXjwVgvM7rx7d49fiDyzj87B5vnv/Km+f31ecHgPxVXbJWw+LjW7z8HRhfCt/7HRhfP7/Lf9Z/AEYBEv/oY/zDXVT3OL76R2AUXMY/Ss3/N4dRDYj/uZdR6GEUtr38XpJ+xwueXOimvzqC4wIA1vnRXRtIX2UQA3PkHKsPYqBWTv+cQLX6hBL071IDZU0Ag/XBDDYoOd4UykCDkv4GJUdr5RyqlnG4JoDuegVCmXpjkYR5sVak2E8iSPdjEu2+oD1Di33zjfhpizV3DnvzqD+EJ8diuNPnx61ewd3z4uZRT24dFdw/H251e3HjoIRLu535YaOIU116nFqvzc87LLl8yF295eTGgIrr/aFc6wvnuqDeCK4djeBWbww3ukPUZeH7PVIe9nrxZEDC4wEJD3rd+bXHnft9Xtzv9+XXfh/uCS5jjxdXDrpxcb8rv+wT5MYvB9w/aJ8z53fbqYMv53bZ8dMue87tduTcXid+2uvM1aM+XBHcyV4p1wf8udPvz/3BQB4cU3B7QM6NY8HcPRbJo/447m0PoSt+LCfCv+Ze1iSeV05nqGkSL+aP4UX7CIZXjub16rG8XzeVN6unfIDFrlm836TD8A49Xu7QZHjbFNg5BTaOh67pvFmjzcVmXWJM/xmTv/4TGn/6Fo3PpzH18zHM/HwEM/8yAdNvjDD92hjdz2di/qUxll+a4T3Tk9ny2eT75hNtE4VkhhsW3xhhNcYYixE6KC012djoxftrLXCrmrdqZ09wFQVYzOPV1WxeXU3j1dVUXl0RVgUKpWMB6IRysXAKoFj291O4vjMHbtfBzRq4XsnDU2mc2xHA1mZ9FmR+zYKML2lJ/piFWV/w/Twt+tfZcnqrO9eOKnlwJl79d4WB3x/CLhW8+7Wctw8reHevEe7Vw4Na3j1aBC/P/w0Yh9/8ytuXL//LkvSr4acMv37Oe6Ek/fwmW+bmUaW0pEGlS3OoAY3Bgsuoyxx/PWr9Dan0M1Qnpgu89CiWGVMZbEpFkAnlCiO1SuUfdkyXKvQpketRE27G3AQ7lub60pEjZVWJklWlYdQmelIU5kRmkAPlyYHU5kTSUBhPSVo0qdFx5IQHkyd3olBmQnmQIZVh5lSFu7I0O4Peti71qr9zi3v5eXEvFzv6udTRx7VlA9xcfZzbnSe43XWCi6uP8tPyg5xYuJ2+1s0cWLiFfau2s79zA5vm17EkP4z2eBeWxzjQoRSxOMCMdl9jdsV5sS9RyoYID+q8zMjzNCfZz46kIE8SlP5EB/oT6GKDws0GlZcDsXIJUYEehPu7EOrvRIjMkaKMCMLlLrh5m+McYk1oWSBBdQEEzg3CuzEIaXMk0uowPNI9kKW5klIoYUG1K53N3qyf48r62dZsLRKzOV9EZ66IJVmWzE2zoDbNkuJQPfIU2h+gUWlEariY2ChbQuKciCsOIqoinOi6OEJqo/EqDsAyzpGZUgO05ObMUoiYpbTjK1ddvvUxRS9JylcSU0aK9RhrbcBYG33G2Rsw2k6XSa5GTJWYMNndgMke+kz3MUaZ6kXNnHAqS/xoLPVi84pUdnQWsnltCR1taWxeXcySxigaq4PILvNH23kik1w10AyyZmawDSPcNBnrPpOZMiOmy0wZKwCpswETxZpMEWkxVWTIeDMx05wVTHaLZaJbMmPsYhklDmGmjZJZNqHMcM5gtHM5o7wX8I2knRGuC5nk0IieTSlmFhlYmadj71DGlGlh6BgkYyzKxlvRgmfwIhwD2/GI2IAiq4eI8vPE1F8hesU5wteeJnXZRRbMO8fm2uUcaJnH8uaFZLcN4rn4HKELfiS2aA8hid8hUy5EGtRKaNIqqhafJjx/G5KIVfhFdBEUuRY/n0KCxeHkWtiyPciMWzkaPMwez9O0GbxI0uJN4nRI+oLn6dPVoZffckx5mmvInfYCXuxexuXmaC6kaHMyU0R31Cy6IzQ4GK5LV4A+6zN92VIUwuY0KSuUVuTEm+FX4IhVnge2WXKiVzRTcmgD2XtWE7V2LuKsCHQVbgTkJpJSP5sZzhZo+dgzy0eEhpcpGgIY+hqjLTPBLcMXZWU04khnHBN80PazxFzliKIoFN8cOd65ciS5gbjmBWCb7Yd+ghOTQsyYFG7BuBBjJobqYpJpgyjHDnGWFdaZlohSTLBON8chxxqXAkecCpxwzLbAIcMYuwxLzBJMMUkwwj5fTECjO5GLZVTvKaD9WCsr+haz9sAilu9tY9n+NlYdnM+irXNo31RFS1cJuYvjCazyxanYCftEWzR8dJnpY4ZhsDv28Uo8EkLwSYnCNy0Rn+xcpLNr8Zq9EUnpUaRVPcQuOklcxxH8G1ehnZzMX/xt+CrOjs+SLPhrkjF/ijVmkpsu1hqaBI82JnWShGSjGPICGilN6iQ/ppPyuC20hC2nOaCRHHEiaSbBpBhKSdD1Jk5HSsTMAKI0Iyl1rqbRfwmtipV0hHawJLiGpb7pLHeNYItvIjuD8vg+qoZtmR10FnQxv3g3a3KWsTW9lp3plXyfN5+1NdtZM38/W1ds4MjqGs6vi+TSFjmXt/lzfqMPl7fLuXcknsv7YznaKadznitr5/uyYXkIu9Yr6d7hz9HdAfTuk9Gz348j+7zZv9ON/bvc6Tnkz7HeYE4fC+fMYAQnjwVz69LSDw7jg/u8eHKOF4+vMPToNq8e/wGMtz44jk/v/g6MAjQKusdrYYj3kzsIgKjWk99PARif3GL46Z1/gEUBHj/6Awz//fn33sUPA7zfCKN2/uYsfnAY1cD4X2x1+QMO/yNE/rsZjH+AoxoYh+Dle3VK+h1DamDsrQrnVLU/vY0yjtYr6K8KRoDDEwII/g6Ng3UKNTyqgVFwGMt96S73VQPjqXnhCDo5N+xvTqMAj4NNKvqbVPQ1BHOwNoDvK/1Ym+NLua8pSq3PCDP4N+ZFT2VbnSGDK0Xc3OfFo4Eg7vcH8eh4CA+PKXl8XMXQ2UiGzkTw/FQYjweD1HMdz2+146eNZlzeLuLGPgfuHPHgt0EpD4/LPqSQT/rz4LgPj0768fSUgucnwnh2XMmzYwE8O+bD82MSng668ajfhfu9Lvza48q9o+782uvFvT4v7hyVcKPbnSsHXbkkwOEeJzUQ/iycQhhmlx0/77Lh3E4bftphw0877fhx5wdw/FnY63zQgytCKbvHl8tHvLh6yJNbPX7c7pdxvS+Aq/1B3OgJ5f6hKM4v8aDd90+cCvucu1ljeVI5mccNE3gyfzzPlk7gxarJvFw7g+G1WrxZpw9dhrDZlHc7rHm6y5rHuy15vtuENzt1YctM2KQF6/V4sESf77O1EP35I4w/H8fMz6cw+YuvmfnFp8z6yxisR5liNcacmR+Pxuiv07D8VBvHkeYkWkeQ5hhHqmMM/lpuWI/Sx36iAfaT9UjyNGFPh5x315t5c72cYWFP9PV8Xl3N5+VVIaSSzdDVVIaupajfvb5RqC4TCwO4hUHcat0RBnP/Do4CMN6dA3fq4HYt3J6jBlFuVoJQTv4pmzvd4Zzd6MHehcYsKR7FnPh/oTX7S5ZVTGT9PB3OHQri8cUcXgu/9WgO7x/W8OZxNTxqg0ct8KIFni+FVxd4+zsMvn5zn3fq/sV/LEkLgRehJK0GxqHbbJ2bR0WQGQ0huswLN6BZZUCz0oiWEHPmKS2ZE2BKsbce+Z66FPubUB4ouIumlCmMKVMYUqE0oiLYgIpgPaqV+jSEm9AWL2ZFlhsbSwNZku7Gilw/OstCaExwI19hQUmEI42ZgbQVhlObGU5RfDQ18cFUhNhRGqBHVbABhYEm1MYFsnp2BTvqV9G/cD8/rz7F1e9+4vp3P3Bnww9qULy+tpczC7dzatE2ji3awoHm1axKm017XDZVkalkRSSSGhNLbFgA8So3MsNdyQv3IDPIjQQ/WyI99Il01iXSXocoR32iJRbEKlyJDfUjUuVPWKAUbzsHfOxt8LIVI7GxQGJrgdTVlmBfV0IDPAgJcCNMLiE7JYyIcB/sJMb4JLniW+qNT0MAksYgJHUqfKtUeOZ64p3hSGS+E8WZptRkm9FZ78nmWnf2NXqyvdyB9YVWrMoV0ZpqRHOaCQ3xZpSG6JOj0CJdrkVupCUNJXKqy1Rk5MmILwkmojyEoDIlkjxf3PP8cMz0wj7dG5NIJ2bJxXzlNIsJCissikIZF+rAKCt9xloZMM7GgAl2hoy3M2CKqylTPcyY5G7EWBc9JnoaI5ZbEpniTnGhH/XF3mxZkc72zkI2ds6moT6a9auLWNYcy/w6FXOaVIi8pzFTosm0ADNmqGwY46vLBD8d3EsUhM5Px6VExQRXLcbbCKNadJloZc7XFi5MCy5ghKKGzxRz+VzeysigNqZ6FaHvk4dBUC2T/Br40r2JL1znM06ylIn2c9GzrcTEMhML83QsLUvR0oxHXzceU7MUHDzLcQiah03UMqySvkNS1o13TT9hs/cT1n6awM5rRK+9R035dnpXbKRvdzfysk6+SNiHdlkPdtk78YpYTXTaVkLDlhOiWkyAYh7eQfOQBM/HXd5OYPh3KMM7CVK24eNYQJCFgkI7EYdijXiYq8Fwynjex4+FhHG8Sx7B05SZPMvW42nGVCiYxKMaGx61BXC9yoXTKTqsU2qzIVbEjjhTdkYasCHBh7M7N/JTTy9HN25heWkB8dkBmCXY4lAYQPqSaiqP7Kbo0HbKB/ZT0b+fykO7yF+3gpVHD5PbNpeZTjZoeNgz1k6f8Y6Co6zFKFsNpkoM8cxVElqXind+GA7JMqzjfHDJDMAtR4qkMBDnfCnOJYFYFfoxK9mezwI0+SRgFn+WafIvvtP4VDadsWF6GGbaYFPohChbjDjTAussoU/REmA7NAgAACAASURBVJtsMQ759jjlW+CSZ45znjU26WJME4ywzTZD1SIhaUUgSR2BzD1QwnfH5rOtr4NN/UtY1b2YrsG1bD/zPV3d39GxczkVa5oIrk7BKTcExzih9UKGJDWRpLp6ZjfNJT8zkwhPL4KsbEnwDiBREUmYqpzQuJUkFO8lveUMyqY+ZAsOIV2+nc+jQvg62Z3PEgz5S7Qmf1YJ6zP1sZ6li3yyGcpvTImf6kmaQzJ5EXNJjWonP249NdHrqY3sZG58J/PiVlAqraDct5j6wCoWRCygJXwlrTGbWJS4jyWJu1kTv5JVAVkss3FjjZkpXWZmrLOTsCEkj/U5S1lZvoNFtb2sK1jGyqA41vvL2RGRxNbcJna3drG7YwUHl1cysCKW85v8ub7Tj1+2+HBusz/XDyZx+vt4VtZ6kh1pQFqEJRmxjsytdGH7Ghf2bpRwdJeUnr1+dO/x4tAeCYf3eHP0gD+DPcGcHozgxxPR/Hg6jDtXlvPq/i2GHjzgxZOfePHoCkMPBWfxGsOPbvJK0OObDD+5zZtnd3j7/C5vn9/jzTMhGCOApfDZD5/5cC3c/12vBWj8T/pvBYzPfjnCsboYztYGqh3Gw3MCGKxRcaI+iLNzwzgpgN8cufo81ahioCaQ7lIf9hd60FPhx8nmUM60RnK6JYJTc8M53hTCQH0wA/VKBhtUHGsUFEJ/YyhH6sM4WKNgS6EnrWFmJFuMJHDKP1MsmciWCnMGVppzaY/VhyTxYBgvTkQxdDKKV6djeHU6mpdnonl6PJS73f5c3SPh5l5/7uxTcH2XlEvbvLi1X8qDniB1sESAwyfH5Dw7HsiLE4G8OBbAi2P+PD3mzZNBDx4PuPKw35kHvc7cO+rC3aOu3D3qzp2jHtw+4sGtw25cO+DM5X1OaigUxuf8uMOWn/c4cmGvC7/sceSX3fac3ym4jILsObfTgZ92OfDzbid1j+MvByVcFMI7+yRc3i/hykHPD32Qh3240C3j6qFgrm6Rsb9Qm+8CP+dY2CdczxzFw6opPG6eyuP5k3m6dCrPVs3kxVpthtbq8arTmDcbzHm9xZqhnS48P+DL0wPePNvrzKtdIt5u1YcterzfpMeLdfrcXmKB2xcfYTd2CsbjtZn81adofv0nZv3pG2xGGGM/3pKZn32NwV/GYfHJdFzHmKDS8yTLKYpk22C8plniMlkfh8ka+BkZU6AScXJbHMPCMOxrJby6XsDQtTyGrhYwdKWQoat5vLiWyYtraby6ns/wjQJe3yzk9a1C3twu+nDeKlJfvxXW/t0p/pBkvl0Nt6vgVgXcrIDbv+tmGW+vFPHyfDbPf0zn6Q/pPP4hjWc/Z/HycgHDN0t5faec5zdmc/9SPo+FHsnfann3ohEeLYBnC+F5K++eLYHhX3g7/EztHr55c5/3/xdgfPfyIQzdYuvcfCqDzWkM1aUlwogmpR5NwQa0hpmzIMKKJqUl5VJDCrx1KZIaUCozpEJuQrXKnOoQM+ZEWFCpMqJSaUCNyoDGMCNaosxYnCDMMfVgXZ4Hi5Ps2FqtYltdJM1xDlRH2NCW4cPiPDlzMwKpTVLSkiylNdaB+hBjyhWG5EgtaclOo6O0gaWli1lTsYadLbvpWXqE3vYD7G/cyJ6alaxIrWRxfAGLEvOpDoknxzeYPIkPxd7eZMtkhHn7oPD1JjRYSlykjLhIf8JUPqiUMqQBXshUjkj9hdWFdoQEOBMa5IFc7kZAgDsBPm7InB3wMTPHy0qMp40VHtZiXMWWuFmJ8HSwRiZxJlwhJTokgITIIErzM0hPjUHkZYx9kh1upV64V/jiWS7DI8cLtxRH3JKtUOY5kJ1uSUqUFmVppqxr9GVfu5J98wPoKrNjTZEVy3PM6cgwYUGyiNpIY4pV2mQFaVIUYUKzsFSgJpzCVA+yCwMJz/UlIMdH7WD6FMkIa44nYl4yARWR+JeEMc3fjMkqaywrwtHOk/Ol+SxGWuj8DRonO5qqoXGiizET3U0Y42rIKBcDzJX2BKV4kZXrR0mGK9+1J/N9VzEbN1Yyd34q8+cl014XTWulgqbmICRKHfSlOswKtmRaiDWjpHp8JZmGe7WSrO/nEL26CJNYJ8bYz2CMSIuxVlaMcFTwjbycTyI6+JeIdfxLaBdfR29BM2YdOqELmRTYyARFKyN85vGVyzzGuixkkk0z2jYVGIiyMLNKwdIuDR1dBXraAZiYhGPtWoC1vA2buPUYRq3HMm0Xdtn78cjehUficgJSlxKa34VjcB3lS/ZRtesk07Pb+DiukzGyzWh6rcQxeAXhSVtIiO8iLnwp4cpWpLI6XCSVuHrWI5MvISJ8PTERm1AFNRDslUSEjYTZIjMGwsQ8ztBkOH0kr1LH8CxJl6EUfZ4lT4XCCbwr+CvMm8GbFkNuV+jT5fMXWiSjWBNryZYUK3ZnO3NmVQt9PafY23eV7Xt+YMfG/aw+tIXEtXPI3bSARQd20jTYR8OJQeacGKCsp5uyA/uZs2M3ey9e5eAvl6hdswpZViq6fs7YxgQQ3VCIrCgB98wQDFUu6CrsEcf64JodgltuKC45cpzz/XAs8MM6zxPTHFc002wYF2vKnwNn8M9+0/gXfw0+VRnyiVyPv0g1GBNmiFmeM46lHtgV2GOXb4NdnjWiDHNEmeY45prjkmeBY44VNunWWCQZY51hiGquK8nLfEhe7End9iQ6jpaT1BqEbbIFroW+5HTV03V+kI2nfmTh90epW3WQzPpNyNIXoszZRFzlIZJrjpBatIOipGXkOKZQZiijUVdCs44rc3RcqXaJpVBeQmZYM2mZG0iu7SGh4wxxXSfwmL+UcfEyvgk3ZWSIISO9RZi7uGBjao+zphUKTQcixlqRbh5MRVQD5dnrKIzvYnbsFgojNpEX1kV+yGrKVR20RCxmXlAzbcFzWRK/hoWJm1iYtIelibtYG9PBKu9oVovM2Ww6ne1m0+m0NGKRsx+Lw4vomr2KgbbtdEhD6bA2pctWjy4HU5b7+LEpr4w9CzvYtmwem5fOpn+FL2dWO3BmnRunu/z4YWsUx7cks6EthLIUZ3Li3EmNklCZa8eGdmt2d7pyZLsPR3Z6c3inJ927vTiyz4fewwEM9ARzvD+UH49Hc/ZUKLcvL/s/AuPwEwEGb/Dy8XVeCX2Nz2/z9vkd3jy7zR/vhPcfoPHvoPgHNP5nWBTu/1sB49NfjjAwJ+pDSbpeSl+TkjONUWpYFADxmNCfWBOoPo/XKtTA2FMh5fBsb/X18QYlp+eGc7Ylkh9aozgzL4ITjSFqnWwMQdCpplBONoRzrDacY4LbWOnJ9kJXViXY0aayItNmLJmOH7MqfyY9S825tMWFm7s8edgt59lACEPHw3l2LJRnJ8J4OKDk1mEp1/Z7cfOAjFsH5Vzf58/lnV5c3+vLvcOBPOoTnMTQf6cgng768fSYL48HPXnQ78avvS7c63Hm7lFn7hxx4c4RN+4e9eDXHgl3jrhz85ALV/Y5cGG3LT9uE3Nuhy0X9zlzrVvC9W5Prh5058p+Fy7tdebiHmcu7Hbmwh4XLuxx5fweN87vFYIxQq+jhIt7vbm0z4uL+zz55aA3vxyRcuFIABf3yji/xoOtiePYFPA5vapPuZAyinulU3hcN5Un8ybyon0yL1dOUzuMLzpn8rJLi9ebTRj+3oahXW68PhLE8BEFwwe8eLPTmndb9eB7Ld5u1eDVhhm8WK1Brvlfsfzqa0TT9Zj49b+i9c0/YfDxt9h+a4TdWDN0Rn6L7ThNXCcaEqhtR5C2E2EGHiTbyPDTMMVx4jRcZkwh1N6M2hR7rvfn8OJyGS+vFfLyej4vruTx4koRQ1dKGLoqQKMwCieTV9fzeHUjX63hGx/g8W/3NwXYK1ADpDBo+60QVrlRzJvrxby+Ucxr4bxezKurwu8W8uJyAUOXCnh1qYjhK8W8u1UJ9+bw/kEdbx/U8+5xE++ezWPoYQO/3ijl3o0ieNoOD9vgsdC/uBKGL/Lm/xUYXz/n7dBv6rE638/Lp0plSWOoPg1KXRqCdGlU6NMYZKh2GZtU5lQFGlEsFRxGPUql+mpgrAsXUxNhqS4dV4SaUBliRHWIEbWhxjSFm9EWbcaKNFs2FEtYnePCxlIp2+eE0J7mSmu8A4vSPejI9KE9S0pbmpSOdAnLUh1ZEGtFjcqa4hApC8pqmV+1mLaq5SyuW8uquVvZsGAHm1o3salhFTURGWRJAsn28ifHT0aatzfxEg/SvVxI93QgxU+CysMVpbc78UopqeFSUsL9UMrckEo9cHK3x83HGi8vawJ8HFD4OCAT1hh62+LrLiLQRUSog4hoKzOkNpZIbCxxE5vhbGmCm5UF7jaWuNuK8PdwJjJYRkpsGPMaGunauAVZUjCe+VJciz0IrA0gtCYI32RnbOQGOIYaE5hqS06OK1kZtsRGaJMcqcmCGje6WnzZUO/BmmIrVmeZ0JllRkeKiKZYM8oj9CkM0aI8woCmeDHtOZ40ZUoozvUmMdeTsDxvFLm++Bf4E1IfRdS8ZCIaEvEvDMEqXoJRqjfmVeHYtKTwpViHL0w0+MZcixFmQpLZkPG2hkxwNGaCiynjXE0Z42bMLJk18uwgIhM9KM/xZUlzDJ2r8ujaXMWSzjJKS5WsaE1jSUMELU0BhCZaYqEwRCdExLQwa77112GMXAdxoTfR6wpI2FiB02wlkyRGjBXpM8pUzETXSKZEtvBt7Fr+FPYdoxP3opF8gImR3/NlwHI+95/PV7JmPnGp4jPbKr4yr2KiZR1GTnVYupRi51WElVcWuqZBGBkpEFvEYGtfhMhtHpY+K7GWdeEZvo3w1H34Ri7EMXA+JpK5aLrOxsInG+eYVrSyN/E/8vfwUcZ2ZljXo29Tj0i+Av/ILpJTtpIYu5aoiCUEBs/HyaceG48mXKVLUUVuITZyI0nRbYT7pRPhqCLVyp9qOwcOJbpxId+KGwWmXEsVcT/bhSelzjysFfF4sTkPlltwebEVy8JHUuc3hmKnESyLsWRhpCktsXac3raRbftPsenQFTbv/JGGijbWHt7JwrPdNPQeYXnvj8wfPEnNkR7Ku49SuO8g1Yd66Og7Rf/dx5y48xvbjp9k6Z5dNG5ZS/3W1cQ2zsYnJw7HRCXOKSo8siPwK4nDMT0Ix4wgHNL9sUlzwzLFAZNUO/TTbJiVKmZSghnfhurxSYAmn8t1+UJhxL/6G/FZsDnfqEwYE2KAZb4AjW7YFdhiX2iDU7EtNrkWOOSa4SScOTbYZtgiTjHHIkkLh+xZ5Hf6U7jGj6oNSgpWqbBNMUcv2hjTdDeUbfmsPt1D94VrnD59l13rjrGkdAOtuZ0UV/aQUdVH5pwBSur7qcrbSFNoHfNcEphr7k+tiQeVlj7M8wxhcXAKS+KrmZ+1hKayrVTW7SWrYTvZ7d8z2UfKl04WjLS3wNQpkKiQQmJjK0lKqsbPWo7sc0PiJrtSHVBBc84mikK+oySqi8KoDRREbqY4fBN1IauZr2ilyTWfevsUFviV0hHRytLIVSwLWcVyRR0dbmGssLVjg7Uhmy1msUFsxEpHZ1pd/FgsDWezLIRGXW2WW+qyRjyLLgdjunzc2BwbxbaiXPa2VrFtQSnH2qVcWC3h2hYFl79XcXVPPKc2x7CjQ8m8ImcKE8UUJtnTWu7Alg479qxzo3urDz27fBk8GMDJnmBO9Co5JZSiT0Rz9mQMF84mcO6HSO5eXaEGxue//vpfOoyvhdKyAIQPr/Pq0XXePL2l1usnN9XPhXcfdJPhR7f+ox7f4s2TO/+g/3bA2F8dyckqKX3NgQzOC+V0YySnm0I4XhdEX5VMrZP1wZyoD1Y/E54fq5VzqlHJyUYVp5rD1Do7L4IfW6M41RSmBsWTDSGcbgjhTFMYZxpCOV2r5HiNguP1Cgbr5fTWBXKwWsrKVBFFnqNJsvkr86Jm0Dtfh/OdYq5vc+b+QV8edEt53K/g0YCC+32B3Drip3bsLh1w4uJ+Oy4fsOfKAQeu7nPkzmEPHvb58/xEMM+Ph6jdxscDch4NCMEabx4MeHK315WbR5y4ecSZG93O3Ox25Va3O3eOSNTAKDiNtw67cm2/E5f22PHLbju1oyj0M944IvRVeqlH/9w87Mn1gxKu7vfgsloSLh/w4uJ+L37Z56mGxQt7Pfllt7daF/f5cP6ADz/s9+LUXk9ObHBhcL6IbfFj2Bn0Nb2qrziXOIbbBVN4Uj2VF40TeL1wAm+XT+DN2gm8/G4cLzdOYHiLNsPfW/Jylwtvu+W861bAAW/YaQVbtWD7dN5um8TrLeN4vWokq0I1sPj8EyZ+/AUTv/kfaH71EcaffoP9t4ZYjTTEYNwIrMZNI1LsQZFflBoUAzWsCdCwQKZljOuUSfgbzyTK1Yh1jQoenSvh6S8FvLyWx8vreby8VsCLy8W8uFzK0JVihoTS9LUcXl7P/Qd9gEgBJPMYvpnP65sFvLmZr9ZrASqF8vaNAl7eKGToRhHPrxfy9FohT68W8eJqCa+vljF8rZy3t2vggeAizoVnbbx/3sa7oYW8HlrA8ydzuX+rlKtnCnl2oxaezOPd8+X/Dhif8ebNr7x/OaTuY/zPY3WEkrTQwygMTxXG6nzfUkC1SkSDSp9ahTb1it+BUWHAXKUJTSFmVCsMKZZqU+inpQbGcmH7i9KM6nBLKsLMKQs1pUxwBlVG1ISa0BRhSVuMGR3JFqzLc6Iz35WuQgkbSvxYnSOhPdmJjhRXOlLdWJntQ3u6BysyHFmVZsuSRHuaoj1ZWFDAkqZlLGxZz/y2TSxevIUVS3ezuGU9i+uXU5VaQrKPgiRPbxLcXYl1dyLK3Z4IiQMJvg4k+tgS7eVAsIsdKld7Yr2dSA9wJi3AgRBPEb5uItycLfFyscTfRYzc2QqFs5hAZ0sC3Szwt9dHaadPirMZOfYmBDuJ8HUQoNEUd2sTvB0s8XW2wtNBjIu1Gf4ejiRFquhct4HDJ88zf2cXATWRSOcEoKoNILYykKgsbzyDzfAMNSco2YGUNDei4sREx5sTHadPTqYpjWW2rJzjwnfldmwptmZrthlLkyyZF29JTYwRs8O0KFfNoiFUn7YYER3ZEqpzJaTnuhKV7UFIti+yXB+CKpXIq0JRVkUSWKDCMcUXi2x/zGrCMW+ORyPAmZE2BnxrqcNIcx3GWxkwwcaICXbGjHc0YayzCaNcjJnsK8Y53peQBE/ykj2oyPVhaXsGqzaUs3RTNeXVEXQ0J7NufiLzm6Qk5zhhrTJBS1jlFuPACLk+38g00UgQEdiRTFhnIY7lkUzxFjHWwoiRepZMsg9nVmQbM1I2MiLiO77wXcII51Y+lXbxcfhuPg5ew/90r+Tf7Iv5TFzCN8azmWhSidirFRvvOYg9Z2PpNRsz2xTEVkmIRWmI7csxc1uAocdSLHxW4CZfQUj0asz96jCQdDDLaRFT7HOwkSQgCVjADNVOPkrq4aOCPUxzqkfbvh5D6VI8QjqJS95GXPx6ouM6UUStxsq3FQPXVsy8V+IevIHk5HUUp64gLaCEWOdYou1CCRX7M1sWwp7yTG63Z3KjWsLNmmQeryjj0a4KLnUXc3hTKHXF5sSrZhEhNSDGYTLl/nqUKAwpiHTh4JYtrN91nI37fmbb1kE65rSycsd62n88waKfbrCk7y5LT5yjpf8UVYf7Kd3fw9ze03Seuczph6+5MgQ/PnjE5oEBWrdvoGhZGwlNFShKMvDKisMhQYkkJxqv/GjsUxVYJfpjl+yDY6obokRbLNPssC1yw6M+EOfaAJxrg7Ao9GVCiDlf+unzrzJLPg625vNgcz7202CkQhNRnj32RQ7Y5IuxzbfEOscU2yxj7LPMscuywTrNBotEY0xjZ2CdMpncNZ6Ub5BSvEpCSJk19nF2WCY4IErz/F+svXdwk4eavp3ZPZtT9pQkJxUIhBq6u2xZkiVXuciSLLn33nuvuGBjsHHBxthUAwbj0EyoIYWE3gmdkEYn9OYOhuubV4bknLP77exvZv+4R3pfG/iLmWvu+7mfh4CqJFq/6ODM6aPsXraSz/Mr2Rycwnb/FJaHzqA5tpIF6fUsL1pIe+ZcNkXm0KkPY73Ki2Z7Z2pVWhpUGprddTSpA6lxj6ZSn0VZ4Ewq0lqYW70en+hiXKNzsdHGEaUpozBiCfklG5m58AsKixYROUpJyghXSu2yqY/tYE7oFsoi2iiPX8vMmE1UhHcyP7idZZ41tCgSaBB502gTQINLLIs1Jaz0qKVVV8pSdTzLnL1Yae9Ah40162ysWGcvp0NpzwpbGzokEpZZWrDMRkybUsEn7o5s8BCKVGo+i/Hks3Q/9lREc6bZk8vtXtzeEs6tnVHc+iaBS1/Fc2xTGDuWe7GyVsnCSns2Llazq0PDno169m3x5MBnnhzfHcC3B4M5tj+IU8eiOHcqgfOnk/jxXCoXz8dw+8oq+u9cp+u2cB7wv0bST4U4+uE1Bh5eNejpo2sI74TPf333r8D49OH/BhhfngMc7O/mHyXMMP66Smegl2cDPYbnoTlFYQfjKwkXXH47Afjbbsb/OsM4KFx5EUov/c9ezjD20/XDfo7XxnB6ri8H6/w5VB/K6fooAzAerPThSJUfp4R388IM776tC0ZwHg3vGsI52xTFqYYIjtUGG+Dx/IIYzglu4/woTjdEcLo+3KCTNQGcqw/iTG04F+bHG37ndHMwxxbo2VvvTke2giLX8USa/JXm6D+zs2oSJ5bLuLxNzaUdbtzao+PWfj13D3tx75g3vxzy4NIeBy5+ac33X1nx4y4rLu4049JXYm7vczA4iV3HfHl8JIAHh324d0TD/SNq7hx25+YBF67tc+LaXmeu7nHj+h41N/d6cGufntv71Nzer+aWEEvvVXPtGzcu7XLhxy+dhxzGPVpuHvTk1kFvbu335sYePVd367kiaI8nV/d6c2m3Nz9948mPu/T88JWOH77w4OLnwnogDad2uLJ/oy27O2zYtVDEFzMnsy1uOF+GDeNYxPt8nzSKX/In8KRiMv1zP+ZF83hoHQ3tH/Js3Xs863yXp5vG0r/ZlP4dcgZ3qXjxtQa+cobPrGHrVNg+gefbRzO4ZST9K95hU9JUbN79PSP+8HuG/+01Jr/5GpZ/ewvH96cjfW8yZqPex37cBEJljlRFppGg8EA5bBqqj6biZ2SKl9F4IuwmUxnvwtnPC3l4oYjHP+Tz9EbxEDReERzAIWDseeUyCjH1FeGm9T/LAJivXEfBZbwxg+c3igwaFODxmuA8zqDvWjE9AjBeK6HrWild18rouVrOwNXZPLtRxbNbc3l+vwEet/D8SQv0LeV571L6uxcz0LOIge753P6pmlN7k7jzUwk99xbzou+Hlw5jF4NPb0OvAIyCul7uYXxgKMUMCJdengoXYIaAcUtTIXPC5cyLsKQuxJy5AaYG1QUL8bSYhnAp1cFWlPmaUuxtzEyhLe1tTomPOZVhMuZEy5kVKaU8TEx5sACSltRGSqmPsKAlwYpVOXasK3JhfbE762eo2VSqZ0WakhWpzqxMc2VdgQersp0M/0c6Mmxoz3BkWbo3nfVzWd20krZl22hd8SWtq3axdOmntDS2kZOYS4J/GOm+/sSrXYl1syPWVU6Mm4x4rR3JegUpejlx7nLi3GxJcJWT6iqh2FtOkZeERJUpIc7GBLuJCHOTEONuQ4yrlCilmCgXMWFKc4IV04hWTGOGWkqZi5hYVwmhrlKCXSQEucqI0jsS6uGAj5scF4UFGqUML7Uj1VU1nLh4lf2XzrFkz0oiqoKJKvcmvsCD5EwNcSluRKY4E5XhSlK6G3GpTkSn2hGVJiMuXUxOnoSKPDHLSmzZPsuFbXlSVqbb0JImpz5JTGX0dCoCJ1IXYsSiWCkLk+ypzXYlP9OJtDw10Xme+GdrCSoLwHuGP/6lYQSWROKc6YsoQ4+kKgrLuTHIUwMZ7SZhuK0po2wtGGtnyWi5OaNtLRjtNOQyfuhqyXCVGKtQN2ILI8jM8CIvW0/dvATa1lfQun4W8xekUzUjkLUtSSys9SQl2xHnaBmmEXImx9gzLlLK+75TGR5kjLI2DN9VudiWxzDKw4YPrEx5b7IFw800yOObGO45l987VvKaxQz+YFbM33w28Mewz3jDfzWvO5XyHza5/EU2g1F2NUyU1mLjvgArZTlmjjMwV87BzmUm9soSzCV5iOxnIxZ+rl+GmX4R0oAWVJFNjPNdwki3NsY7LcTItRBb5yR8dCtQBOzhjah9/L7oC97waGasezPTNC0ofFYSkryDgJiN6CM68EvbijRwJaMdG/hYtQKH0I3k5K6mIn0NBUG1JLunk6BJIEabS5huJoVJDexes54L7SV8v6qVm19s45fzu9h7Zh3BOQ44RVjhHOGMS6AatYsFOpvxeDlMQeNqSVXlbNZs/oY1G75i6/odfL6mg092bqT19EkWnLpJ097bbPvpNjt/ecyK0z+y+Nh3rDzxPZ0nf+KcAIxdz/n5ST9fnT5H6bIW4mbPwDc3mZCSLLxyEnFLDsc5KQRJuA57YSYw2guXVB8CSoPxLvbDb1YAMYsTKfqsgozNxaRtKiOsNRtlWTDjghX8xVvGXwMV/DlAwh+8jHjNaTgjA6dhn6/EtViJbb4U2yIJskwL5OlWKDLk2KTaYB1vgWXUx9ilTCBxgQPVnwaS0mhD8AwZnhl6nNPVaAp9iJoVQUNzLl+1lLHKW8lq6+msnTqGtlF/Z9XHo1kjMmG5xIpWOzntTnassDRhhclkVommM2/6eBY5yGiSimi0FlEvVzBP4U6TXSDN6lSaIippLF/Dus3nqVr4DemJyyhWziHTcTbFWWtpWnaA+jnrKbIIp3i8N7mTwyh1KmeBfztzgubTGNdGY+x6qkPXsiBoBSs1FbRah7HIxJn55nbUm9iyRBrIGpdsVmvyaNPns0SVb5zF9AAAIABJREFUQIuDH4vlLqxW2POpixMb7G3YoJCwWSbjE4U9bc4qWlVaVmk92OKrZU+oO/tC7DgULed0ppIfa924tkzP3fXBPP4ijsf7knl4KI3re+PZ2+HO9pWObF/tzGdrXNnbqePgFm8ObvfioACM3/hzZLcfB3b5cOJQmAEYL55J4YczyVw8G89twWG8c5nuOzfoeXSBngeXX84w/szTh69gUYDEIQ1BogCL/x0wCr//m9MotKyF1TxD+s1pNDiMQslFKL087X386w3pfyzBCHsYXwgnAIWF3UI7ur+Hwf5engsnywQ97ePFs34wnPz7bX3OqzU6/93n4PNnPH8xAIOPDMA4+PwFT74/yJG5gZyYreVYfRTfNsZypi7YAIenG8IMs4vCPKMAioKzKHwXJLiL5xdEc6E5hrPzI36FSmHu8UxjOGfnRxp+Lnw/3RDOmfkRnGuO5rtFcQadb4nhTFMkpxrDEQo1Qut6T7metSlyoqz+QozsjzTET+arBc6cXOfOD9vduLzLiWu7Fdw6oOD2IRse7g/nwZ5E7u4O5tZuN659bc3lL424/MV0bnwt5skhLV0HfXl4QMPdI3KD7h2x5d4RB+4dVnLngDN3D2i5d8CH+wcCuX8gmNv7ddw9pOfeYW/uHPI2tLOv7tFyWVjgvVvLlb16bhz04ZdDftw84MeN/b5c3evLlX0+XNnvx5X9Afy815ef9vjw4x5fftztycVdrny7TcHuT8z4YuV0di035csF09lRNo6t6SP5NOIDPgsfwZmYN7ic/D538ybxuMScnllintZa8rzJGJZNgDXDYO2bPF8/jIHOcTzbPInBz6bx/AsTnn9pyrOdxjzdOo3ngsu42Qg2mjDQZkZ7/AfYjnqNCW//jtFvvMmE119H8tafcf7ofab99Y9MHzYc8UfvIRs9DMv3P0DywVik745DNX4q3saTiZCNJ9XtI75dl07Pd3PoNcTPQlQ8JCGO7hHmF4VnwQl8+dx9uZh/Vc+VEvqEOcMbM3l6o9ygF9dn8uLaTJ5fK+f51Zk8u1pukLASp+/yS10pp/d6Jb2/VPH0bi3PHzTy4lEzLx4vgq6lIMwodi2HrhU8727laZ8Akiu5/3M1h78I4/juTAYeXTAs6X4mLOruvwPdvQz29hgg8UWfsKRbuCfdxdO+Xgb6ew07G+m5QueCXCoj5dRHiakJt6Q6xILqEEvmhlpTE2ZDtTDD6CumSGvCDKEp7SWm1MuaEk8rZvnLqI10oDrMxnCyTFizU+5vRmWwiLoIS1oSJazIsqWjwJH1xUo2lihZW+DAynQFS+KlrEpTsrlIzYZMSzZmWdCZac7mHAlbCl3YMCOIzupStixZS+fKg6xedpKGsiryYyOJ99IQq3E2wGCySk6qizVpThYUa22YqVdQ6i6i2NmEma6WzHKTMtNZRLWHJcvjHNmQr6EhzIpS/XQKPI3JDxWTGyQi3cuEDJ0ZBd4SctxFZDtbUeAqo8TdniJnBQUu1mQ5mpHhZEaOu5g5UR6keSoIVFqgd7ZE7SrBSSnGy82WipRYdq9vo6Uyl7hAJZGBCmIj7UhNcSYp1YGENDuScxxIL1QSn2VPUKKUgBRbArIcCMyyJSDWhIwEM1aWudBZYM/KPAULMqyZnyxiXqwpcwInMzfYmHkRVtSES6iPc6AhxZXSDDWJBZ6EZ2rxS9XinemDZ14wrnkhSDP9sMr1R1Eehe2saOQZPrzvOI0PbKcxXFjMrDBngsKCMTamjHUwZ5yLiNGu5gx3MkcUqsa/JBG/3FASy6Ion5fGsrYS1nbMpG1xBrPyPajIVNJQ7E5GjiuOkRIshBNvUbaMC7TgQ8+pvO9jxJQsNZq2IpQLsxkV4sh7ChOGGU1j1FRL3p/ixDhlOiP1dbwfuIa/BWzi936redtnEVPd5zHZrpg3bPP5s1sVb7ouYIJNC5aSecjsqlGo6zBxqsLWKR+RfRHT7WYhVtbir5qFyqkKS5eFTNe1I/Jt5S3tIt7VNjNONQ9j57mY2ldj47saq7DNTI38jDFxO/mjdxsfuDZi5FTPdOcWrP02YhmwAbPAdmxTPkUU1cYHytmM1zYjD24jK6OdsuS1FCYvIzGklBz/XGarqskM2ox9yDamJXxK8eqf+GLbYU7t+YbPt68mtcAP93AZjhH2KGN0OEYGIPH3wkjlirmLAxKlAomDHE9fL0rLi1nRsYz27R20bF3L4j37WXPhFltuDLL/Rg+nH73g9INBDl2+zxcnf6BzzzH2nbvExVtdBv3SAws71+GXEYMuMQTf9GjD+Ui3cB8cAvRI9Vrsff2RenjjHBFAeEU8Ja1lzFxZwsxPSijaVErk6jQ8F8XhvSSdgMX5BDcXMDVQyltepvw+SMxrwda8pprG7+0mMs3XGn2BHo9ZakRFlsgKZMgyZMjSpIjjLbGOtcAydCqKaCPiajwoXx1OwlxHfAqsUeXaY19kh75aQ1KVJ61VEXQGOHPWR8dpF2e2mxvTOn0CjdYS6sysWGBqTYuJlFUOKuYrbGlU2LBILmGtVMLnlhK+NpnODokxTXaWNDq5s0jkzRrXLDYUtDG/8wDLjt+kqPErEt3LKB6ro8IslHJpNI3aXLalLqRCFEalkS+l490oGetIsyyQGuc06uzzWerZRGtqJ40JbSzXVbBKHsVysRuL5TI+FVmyXixjucKdFXaRrHIpZoWqgoXOedTbhbFCG8FqbTifaKJot/XhMxs7tts5s0WpYaO7J5u8/fksLIgDiUGczPDmu2wV14vd+LnQkmtVcq43u3OjI4jePdk82pPJ5c+iObJWy84OW7ZukrN9oy27NirZt9WdAzu0HNqp5+guP04JK3S+CeDUoQi+P5PM96eS+fl0Kj+fy+be5XYGbp+h985Zeu9dpPfuDfrvC+cBTzP44Po/QeMQJL6Cx5eR9MOrL+Pqa/Q9vG7QUEnmhqEoI5RlBAkFmWdPhNnHWxjW6ghwKKzTMUBi38vPV8+Gz24DFL4CxCFo/L8Hxvvn9vBVsYZT1Z6cXpDA2eYkzjeG/1Ph5Vh1AKfmhf5afBFA8lxTJN8viueHxQlcXBjH+QWCoxg+BJrzwjjbGGH4HQEmDWoS5hyHAPH0/HDD97PCn5kfYQBGARpPNgiFmRB21cSwJNGWFNs/k+rwbyxJH8M3zVJOr3Pkh23OXP7ClWu7XLm+S8Uvu7Xc2efJ3X1e3BfW5Rzw5v5+Hff2q3lyVEvXMTUPhZnF/W7cPuDK7f3O3HqpuwdV3Duk5f4hT0OM/eCwH/ePeHP/sBd3hMXdezVc2uXG1T0abhzw5NZhX24fDeCXw37cOuzH7cN+BnC8cdCXGwf9uHbAj8v7fLm014+f9/oZgPH7r3Wc3GbLnk8s+HqNObtWm7Nz8XQ6q8bRkTOc1THv0h78DlsjR3Mm+iMuJ33E3fzRPCn/kO7Kt+mt/zt9ze/Q1zqCvjUT6Fk7ld71E+jb+BH9n46jf9sE+j+bzMDnU3n6+TT6t0/h2fapPN86lWedpjxaIafa869Yj3iN8e/+hckjRmP09vtYvv0WdqOGM/3vbzL27+9g9O47mL33HpYfjED24WhcPp6Eh9EEfEUfEu88ks0NXtw5WkrfjxUGOBQA8R81BIsl9F0WIumX0HilBAEQ/1FDsFjO05sVPPtllkEvhBOD1ysMwPjsatnQsu3LZfReEjST3ssV9F+rpP9mFQN3hmCRR83weCE8WfxPwPjCAIwreNq3CPo/4cXDpfTdmcd335byrOuiARif9nfz/H8LjL1X2TA/h7Jga2YFmFDmPZ2ZPibMFGIxTxPKfUVU+FpRoregQG1CocaUIp2IQg+hBCOiwk9Kdagt1aFy5obbMCdETEWABRUBZtSEi2iOl7A8046OQiUbSlzYUOzCmlwHWlNkLIqRsCLZgY25ajak2/Npli2bM2V8millU44dGwv1rCmOYcO8GtbMX0llQSNpwcHE6VVEqRyIcbUlwU1OqpuMXI2cMh8HmqJ1NEVqmOtnS7laRKmLiDJnMWXOIuq8JaxOdWN1hjPzwsXUR8ioj7GnMs6emZEKCvytyPG0IE9vRZabBTluYorUCko0DhS6yClQScl2sSLbTcwML1vmpwWQ6+9IiIsFPs4WeKokaFVSAlUKUj2cSVDbE+5sTZRGSoCLCV7KSQTrTYgNk5KaYE9mupL0IhcSsx3xj7HCM1pMQJYTgTmO6CONCAycQHmiJSty7GjNt6cl04bGJDF1UabUhBkzN9iUunArGmLk1ETLqY21pTjZmdh0d6IytPglueOZokOfHYCmIAzb7ECkuYE4VMTgMCsaZVEIY/Vi3lNMYbjNNEZKjA2w+JHMhDF2ZoxRWvCRizkfuoiY5uuEX0kCgYWRhOcFMaMmmYWtRXS0l7B+VSHzKgKpLdKyqj6EjFw3wyURARinx9oxJVLGCP0U3tR8zLgkJ7RtM9C3VzAxQcv7wg5IC2PGGomYLNXydzNvPnDO522Pebzjs4K/uS/iDWkVo0yLGS8qYpLPQkaEreLfXRfwrtMyPnZdwhTPZkQhi3AIbEbkmI2V1zysQ9fgErme7MQV+GvnYOdWh6XHYtTRq/hQ08QwZRUfO85kuk0uE0UZTJCVMFpZx1i/1UyI28YfdUt4x7WBia6NTHBu4WPVciapW/lY1cwUTSNT3Gv4SFqKkXIeSq9lZCQtZ3bkCuqjW5gdVER1YCozVOn4BTTwcXAzb4Y34JizjNrmT2hsnE9SdgzOAVJcIm1RBCuQByrRJYTi4O+J2E2JyEmOicIKiaMdCid7NJ5aCssLaO1cyfyN7SzatZt1539h5y+w93ofB2/2cfoh/NAD3z18xtaDZ9iy7wQ/3O3muxsPudXznAv37lLT3opvehw+qTHo4kNRBnti5+eBjZcWqc4DG70nMh8trgleJM5Jo2RpMWXtpRR3lpO8rpDgtkwi1hST0llD4fYWohZkMjJUyu98zfl9pC2vqU34D/vJvKUYj7G/CFWpFusSWyT5csPaHdNYU6TJEsSx5khiTLGNN8On0JaURj0hZTb45knRpjrgkGmHfrYnCbWhtK8o48ziOnbFxvNFWCzznVSUKmxpspnICtl41kkmstZ8HKvNx7LMegytjuNpc59Im/NoNihHs9nejE8UcpoVMhZa2dNm7kmbey6fzNtJxa7vKf38R1IKN5FqV0zFRF8qTIIoswwmz8SbubZRzBH5U23izZypHsyc6ErJZDdKzIIpMIom0zSdMp8W6hPXUO9RznybcJZK3emwt2OHRMxmqR3tChXtDmrWagPZHpbNzujZbAmdy9fxLXwZNZcOTSLLbLRsd3Jjq6uWTzXebND5stHPny0hvnwZ7cF3RYFcL/fmwRw9D2c5cGeWLVcq7bhUp+LmYj+uL/Pnx6V6Ti114UiHM7s7HdnV6cDuT13Z+xIYj3zhxbd7Ajl3JJJv94dx9mg0P51N5aezaVw6k8al8zncv7yGgTtn6Lt77r8A47P713n64Dcn8VUELYDjUCT9m9PY//D/ARgHeh8bQPGVy/jPzuJv8ChA4itg/C+f/0cO472zu/mqRMO5Ol/ONCdyZkGiARgFQBRcRGFuUdArt1GIpgUX8VxTFN8vihvSwji+ax4qygg/G4LESIPLKDiN5+ZHcmZ+pAEOBUAUwFFwG881RxkcRsFlFOBRcB1PN0VzrDGd3VVRbMxVsSB8GkWqPzND83sWJX3IZzVWnFil4sIGTy7tdOH6N07c/Mad23t9uL8/mLt7g7i7198Aj4+P6nl83J1HRz14KMxAHvbn4WEfHh7x5MERYWG3hvuHNTw4rOXBEZ1hzvHBEU/uH/Hk3mFPbh/QcXO/B3cOe3P3qB/3jwdy/0Qw904E8eDbIB5+KzwHcu94APdOBHNXuAl9NJSbR0K4eiCYn/f48/0uT85+puTAOmu+FmCx1ZiN8ybQUT6aFVnDaQl/iyavv9IRNopv44dzKX04d4s+pKdiGD2z3qK39k16FrxD9/IRPP5kAvc3TuXJhrH0bRhBb+dIejd/RM/WMfRuH0//ZxPp3z6Rge0Tebp1Ij0bTbi+zJk4y9ewHP4aI9/4A2Pe+YBp736A9Yj3UYwZjnjMCKynT8FxmhF2EybiOOljnKeMxdNyPCF2Y8gLmsaOxf7cPjGD7h/K6P5JiJ//RYZ2tBBPlxia0wI09gjQeKWE3quCSukTZHAWf4PFwVuVQ8B4U1jgXcHgNWE+sYy+S6X0CcAoOIxXZtF/fTZPb1bz7HYtg/fnwaMF8ERwFpcMwWJ369DaHGFOsbuNF91tPOtbwovuduhq48XjhfTeW87z3p/+BRh7hhzH/sf8dw6jcHea3qusnZdJgY85hR6TyVdPoshjOoXa6eSppg45inoRhRoz8lSmFKotKPWSUKi1IF9jRomXJbODbZgTLGNuuNzgMgonAwVoFO5NN0SLWZQiZ1Weko5CF9rznFiepmBxgpSFMRKWJzuwLltDZ4aGzZlubMmwZ3OGDZuz5WwucOGTIm+aswIoivQhztuDRE9XEjyciHNXEOtsTbzSinQ3a/I1Usq9bWkIV9EQ4kKNvy2VemuKXUTMcBJRojSnSmfJkhg7VqY50RgpGXJQIxTUxDowK0xOkY8leTpz8jwsXwKjFfnuMgrVCvJVcrJcJWS4iMlRS5nhbU99ojf5AY7EaqwI14gJ1Fjj4y4mzNWaFFcbYu1FhCuMiXAwJchuKoEOUwhVGRGuNSHe35qMWAdDfJucpSQ4ToZHuBWeSULBxAX/NDlB0WYkhhlRkypnfqYd89MVNCRJqYu2pC5SRI1QMAoVURsppjpCTEWwOelBIvyDJYTEKglN0eKXokeb7IkqMwCn7EBssv1xLIvEvToRr5okRHEqpvnbYuRlx2iFGR9aT+dD6XRGyo340MGEkc6mjHKzYpxGhiozhKhZySRVxFPRlENL6wyWt+azdlUBC6rDqCvSsro+iKJSHcpoGRYxCqbG2DI5XMIwj0m8o5/CxBQXVMvy8Fk/F6sZkbzraMY4qTmTRJZMligZZ+PNSIc4zCObUGRuYFLASj5SLuBjSTUWqmbMYzbwduAqfq9fyRvubXyob2N04HLG+M3HTDcHXcpyguYeQZ75JfLQVSyf9znx+gLUzoXYamqw86xlnEstoxQljLFKQWSXjpEknlGWSbwtyeVN57m87d3KnzwW8VeXebzrUMt7Dk28b9fMSMdmxikbmKSsZqK8mElWRVjIqnBTNxMaMIfq8CW0BNayxDeH1qAEGiMK0IdXMTqqiWEZqxAlL8MroQhdeAjKIDeUEfY4RCkw05lj7CbCztsNFx8t7t4axEobLJwV2KhcULg6Y+fihMrTneSCNBo+WcHqvQfZevE2n195yp4bA+y70c/Bm/2cfvCCn3rh+0fPuPzkGTe6Brn5eIDb3U/58dETtn17griyYrySY/GID8c1wg87PwEW3bBUKZFoVYg0Six0DoTlxzJnRRWzVldSsm4WKWsKSd44k5zP6in6vIXSnQup/qKZj2Ns+Q9vY34XJOE/fKX8h8M0/iQZx1uKsYzzM8GuXId8hjPWWTaYJoowjTVHmiLBNlWKbaIIZaoIfb4MTZYFHmlifNKc8Sv3xac6mLiGRBZ3zOPYlk2cbNvEnua1LJ7RSHluFY15RSzJyGNJWDIt7qFsjcxjW3w+ayOTWR4YRrNWx0KVO4td9DTbqWmR2tJuImGDhYbF7hksbNlD6u4bRLedIil5PQU2JVRND6LC2J/ZVkFUWvlRaaajxlRHg6kntcY6KqZpKJziTtlkH/KNokixzKLIeyHzUjfRkriMJq9sWmzUbJDK2CkxZ6vEmg1yW9bZW7NaKWaN2o0NPrF8EVnNvoTl7I1bxAbPfNpdw9ns4c0mvR/rvfxZ4+XDJ/4+7IwP5EhOIFfnhHOn2peuWk8G5qjoqVDyqMKFB7PV3J2l5lqJE98VyThZIeHkEnuOdjiyv9PZ4C4KwLh/u4Zju3w5cyCUC0ejOHs4ivNHY7h0Lo0r32Vx9XwmVy7kcf/KGp7eOUv/vfP03f+evnu/OYzP7l1j4L5QeLnyT/rnWHoIGv/3wPjLvziMgrv4co7xX8HREEP/Co1D8fSv4Ph/BIwPzu9lT4Un3zUEcLo5gePzojle5WdoRRtmFV/OLgrRsvD8Km4WHMbvWmK4uDDWAI3CdwEUhZha+C58GlzG+S/BsSnSAIQXFsYiSABGARxfSXgWgFFoWp9vzuHbumROzEtg35wgNmY7MMdzBBm2v6NI/VdWZpqyudyOfYttOLvRnp+2q7j6hY5fdvtw8xsvftnjyZ0DQ9B3/7CO+4e8eXgwhIeHgnh0xJ/HR314fMyTx8c8eHz8Nz05ruPxMS8eH/fh8Qlfur4N4MmpQB6fDOTRSQEQg3l0KoTHp8N4cjqYx6cDeHRKUCCPToXy6FQEj05F8+BUDHePR3PjcDhX9wdyabeOC5+7crTTlq/aRKyr+5jlxSNZmP4BjRFvU+PzN1oC3mdv4t/5IW8Yt0s+omvmaPrKRzJQ9SH9jcIC71E86hjN3Y2jebJ+BP1rP6B//TD6Oz+k79OR9G8ZzcC2cfRvGUf/1vH0bR7H/bVTOTJXSpDxa9iMeY0J7/6O0X//E1Pe+U8U497GetR/YjbqP3GwnIBWbIbabCoelh/jJR1NrHYCNVky9m+M5faZErovlfL4xzx6LhX9k7P4WxRdQr+wZudKqQEcewVoNADjECj2X5/JgBBBG5zFIXdxUHAYhecbFTy7Xs7Ta+X0XxEcxTL6rpbTJ7iK12YzYIDFGgbvzuP5g6YhZ7F7KXQvAwEWe1ZATxv0rILu1bzoWc1gfyv0roUnbQawHOxaw4u+SwhxtOAwDg7chp7u/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HZ6IdfrluBOa6EJSqICFJzoxUeyqT5FQn2lAdJ6M2TkZdjIyaSGuqwyypCjGnOlxEeeB0krym4qkzwcvbksBIJYGJHngmeaKM88AxzQfbTD/sC4JxnxOHT0MKCqEEk6DFJsaDCc5WfCCewnDJNIbbTGeYvdGvwPiRmxUWwS5EzEohtzGP6mWlNC2bwaLFOaxdVcjShjjml+ppLnGjtFyPMlqCRYycqbG2TI6QMFw3mXd1U5iQ4ITTggz8P23EZV4OI9ytDTH4ZEtTpssUjLd2YrydD1PUSdjH1KIt+RzX/N0ElBxGk/M10+M2MSJiA3/2XMUH3uuYFrGFMf4rGeW9AOOgBZRvuo7H3KPY5HyBOmElXy3dSltOLRGqDJzVldh5zeNj+ypGinIYYxqDtWMKUyRhfGgdzV/EybyuKOEvHgt5P3Qtf9Mu4j8d6nnTaSHvOy9huFMzY5T1THUVgLEQkcMsxPIqNLoWvAMqSNbNZmX8QjqCCmj3jWBdzmyiU5swTWpjRMJaRPEbkQXGYRvkjjLGDWW8HY5xCuShcqY5m2LqJMZO44Sb3g17nQvWOhcUOjUKd3dkSkdkTgpkLgrCMhNZtGU7n3/3C19d6mXfnefs+WWAr690ceiXfs48gh+74fZzuNUHd3qecbd7gGt9z9n74xXav95NYFYG+sQolKE+KHzcsfF0Qax2RKJxwtTFlmlONigDPShpnEnj+vmUd8whfVUxaevLyfy0mrwt8yjeOp/aXS0ELc7gr/7mvB4g5s/Bdvybw3T+KJ/MH63H8if5aKbEOaCs9EGS74B5uhTjeBE2WXbYpMmQJ4txSBWjTLXENc0S9xRrPFMciKoPJ6QxlvC6JJo7l7KtcwudizezsnErrcv2Ub/yMEUrDlPYsp+ZNbupKvuSlTVHWFTyBQuyO2lMXkVT3FIWxy1hdWw97f7ptNo4sdnYnK2WSpZ7Z1HV8CXRO28RufgMyWHtVNrMZK5JKHPMAqmxDqRG7EWtuZoGExULTLXUGWupMPKgwMiD+cYh1NplU+JRTUnQcupSPqW9aidrC1vo0IfypY2Cb2xFfCY1ZpuNGZttTVlrZ8JyhYhldg60q4LYEVzErsgatvtXskGXQ6d/KOv8QljjF8AqP2/WhnpzsCCay7VJ3G+K5VG9H30NXjybraa/xIXeYlf6ilV05yi5nSzl5yRzviuw5MICO860Kzn26RAo7t7sxt4tKo7v8uX8oQguHo3m4rFYLh6P4+r5DG79mM+Nizlc/S6fB1c6eHr3HAP3L9D3QADGm79G0k/vXTV877t/hX+UAJD/CI0Gt/HRUBwtxNL/cyT9cq3OK3fx/3+GUYishdnFXsMMo2FmUZhpfAWQ/0fAKMwwHq8L5sI8P443RHO4Jpyjs30QYuhXgCi4iQIEnmkIN7iFwrMAjAIUCpH0T0sT+X5hnAEYBYAU3r0CSMFdNIDjgijD7OLFxfEGYBTg8BUkvoLI8y3RnG2K5ty8RL6bn8zp+liO1URweG4o+6uD2FKkoiXKjBzHt4ix/Hdm+49gY5mYA0uUfLvGnh8/c+LqN05c36vkxj5Xbu7XcedQII+OhtB9LIDuY/50H/em67ieruNag54c1/DkmJYnxzwMOxq7jvuSc2BMAAAgAElEQVTQddyXrhN+9JwMoOd0EF2CTgXTdTqEJ2fC6DoTTtcZ4b0fTwwK5MmZUJ6cieDxmWi6zsbz8HQcd09Ec+twmGHO8eZBP24cCuDSXl+OferCjoUiluaNpD7mHWb5/oUS99fpjH6bE/njuVwylbvFk+krm8TgrHE8rxnNs+ZR9Cz/kMftw+htf5/B9vd53jGMF+s+5PnGjxjsHM2zzjEMdI5l4NNx9HWO4ZdVE9iYNYoc138nUPo6OsnfUZq8id2k32P94WuYvPsaknGv4Wj+R9xFw9BaDUMvfZsg57cpT53Gga1R3L5QwsMfi+m6UsITIYY2rLn5bX5RiJ8FCe6iARgFJ/EVNL6cV/xHWDTMLQqQeLPCAI8CRA4IzuLVcvqvzqTXoHJ6r82i73olfdfn0HdzLgO3anh6t4HnD1textDLfptbNMDiauhp50XPGoMG+loZ7PoEutZA70qedQ8BowCLAwNdPBu49V+BsXdohvFZfx9PB/oYchivsbomhQytEflaI4r0ZuRrjMlynUq6cir5GguKPKzJU4nIVVmSJ8CZ1ooZOrEBGrNdjSjSWVAZKGNumLAOR8rsYGtDNF0VKsxEWtMQY8OSNCVL05Q0x8tpjBKzIEZCS6yMRULLN96WjmQXNqY7syldwaY0MZ+mWbAtV8bmAgdak6TM8jdmho8ZeXopmRoxaSoLMtzMyXQ1NcBskdqcEq2IWV4SKnRWlHmIKNZYGM77zXAVU+IqYqbajJpAEfNjrKmPljA3UkpVmIzqYBuqgmyo8JNQpBeR6WZEqrMRGe4WZGmsyFSLSXMXk+QmIcVdRrbOljxPBTNDnMjxEpOqMSNFLyLZW0x6oJyCIHvy9VKytFakqMyIUxqR4GpOktqKZA8Z8RprYtytiFCL8FBPRK+dQlCwNQGRcjxjbQkUTqHlawxuo0ewOUnJDhTE2VAUYUlBsDnlkVLmxMiZHSFhTriYWcFmVIWbMzvEiDSvKfhpjfBQTUOnt8Q7VIlPvA63OA8kEW5IEz2QZ/rgWh6Ja3UEikJfTKKUSGI1TNMrGCabxgi5cPvZiA/spjPcyZgPXS0Y5WbJaJUIXW446fPymN06k7qlM2hZksv69hJWNCexqNKHhjx7ZpbrcI6xxjxGxvQEOyZFWDPG34R3PCYzLEiMuCKKkO0LcW3M50OtlJGSaUy1NmG6zBJjW1s+ltkzVuqKhSoUv6rN+C08ieus3UyObccobQummV8xPnwTw9WtTPFezUTNYqb6r8Rz/nkCm07gPGsP0uTVRKU0cnbRYs4vWERLdhMhUSuxC25nimMDIy3yGGkSw1RpNKMlwbxjE83rshRed53NsIj1TMrcwzsBHfxVtZi/q1cyQtfOMLeFjHSrY4quhrFOhYi96hFrG/BJWEdEQRv5xZ3ML1zNhuxa1gZHsDG1gJK0+bhFLWdSwCqswjqxDQ/FPckF+2gxNpFGqNLkqFKcsQmyZ5qTCGMHayRudii8VCj8dch0GmTu7ti6q7BzVyJ3s8XKRUFEbi6rvzzE7p8eG4Dx2BP48nIXO76/x8Ff+jn3GK4NwN1BuN0rAGMfl3tecPpuL1+e+5G4snLcIkNQ+GmR6JTY+bgi1zth7+OKSGXPNAc5JrZSyhtms3RTK42bWihcU0n2ukoy1s8ma30VeeuqyFpVQPzqAswLPfl3TxPeCHXkdZWIf5NN4XXpJH5nPY633M0YFylGXOCMZY4DogxbxOkKJGk2yFNl2CSJUSRaokyToM2xI6TCg/hFUfjVBRMwO4Kqtno+3/ElK+etZ1HVVubO+pziqr0ENpzEu/4k4QsuEt34HWHlR4krO0R2+WFKSw9QVbibxoJvWJ+7ke3RFaySOfKVtSlfOzizISKP5qaviV39Iz452w27FOdIi5hrGs5sE3/qJYE0SLyZa6SkYZoTDdNdqTFyZ5aZjnxTHc1TfWl0yqLMZy7locupjV9LY/EnrK9cxs7oVI46OHHYTcou28l8Lp3ANokxm2VS1soltNmKWO5gziqVA5+oQ9jhV84O/zl8GhbDupBwVgf6sypAx8YoPefmJHG7OZWeRfE8qfOmr86D/gp3ugqUPM524HGygvuRVlwPms6PIZP4PsOE83UyTrU5cmKrhsOf69mzRcW+bWpO7Q7k+6PRXDgcycWjsXx/LI7r5zMM+31vfp/L1Yu/AePTB9/R/+CH34Dx4Wn+J2AU1uy8gsb/Z2AUYPFXGdyOl9ddhBKM4DYaZhq7DXD4qvDyrF8Yzu95CYxDbuOr0ovQjB78F/13pZdnz58y+Fwoyjxk4Dk8G3xuKL2cqA/hbK2PwV08UhthAMaj1f6GmUUhYhbmE883RRmehTnFVzHzK5AUYPGHxULzWQDJKC40C2WY32RwHRfGGoDxFRwKsCh8F0owAjwaJMTUwmzk/EguCEUZYY9jbSjHa0M5UidcjQlj79xAvpkbwNZSLXUBRiRZ/4lUxb8zL+oddtRN53iHNd9tt+Xy185c36vhl/1e3DvoyZMj7nQdc6fnhDu937rTfUJF93EVXUfVdB/T0XPMm57jPgag7PnWl96T/vSeDjRIgMbu08F0nwmh+3TokM4E0n3G36Cec8H0Xgin51yEARq7zsbw+HQ0905EcPtIMLcOBXBPuFojOJBnorl/Kpobh8I5t8WTdbOmURH8nyTavkaaxR/4JNSEMyVyrs2cTs/sMTyd/S7MfQfmjeD5/HE8b5nO8yXjeNE6DFaMgFUfQftonq8Zw9M1Y+nvGEtPxxj6NnxM71YR93fq+aFTz4HlGjbVudBapmBxgZjlxdasLLNmWamI5hlmNBTaML/UjrXNHpzalcqtC8U8/KmUJ5cElfH453Ie/1TBk5/K6P65iO6fiugWomlD0WUoih4CxjIGhOj5Wtlv5ZabQ87ibw7j0Ozi05vCneeZ9F8rp+/qTHqulNF1uYzuy+V0XRGWcVfSe7OagTt1PLtbz+CDJl48WsyLx4t58WQpL560Isws0r3KED+/6O7gRfcnPO/u4Gl/G8+710N3B/Ss5HnPOl4MXDFsG3gq/P8ztKSFIlmP4foLhvj5ES/6hDLaEDA+f/rEEEmvqk4mXYigtUbkaozIcTci292YHHcT8jRC9CwmWyUiw8WcLFcRBZohaCzysCJfY25wGSv8JYY5xppwBdWhMuaESAxOozDTWBdpw/w4e+bH2tMQJadGaFGHWdESJ2dhvJwlCVLaksR0pFmzLs2S9SnmdKaJDLOMG9IVrE6xZ2GMLZW+VhQKrqGnhFJfG8p8pBQLz2pzZghwqDanTCuiRC18N6NYK6JUa02Ju5SZGgnVvhJqQ6wMcW5djISaaBuqI+TMDpRS7iOmxFNEnsaULLUJWRpzMjUWZHlYkaWXkKGzJkUjJUUtJVNnwwx/e2aFOVEeakeOt4gUrTEpOlOyA6QURziQHygj209Mlp+UOLUZsWpzQ3QdrbEiSi0m3M2SAGdTPFwmoXOehNZ1ChqtMfowG3zT3fDP16JPc8LOdzqaAFNSIsVkhpiT7GNEspcR+cFiKmPtqIoVwNWcujhrKkOmk+s3nWCNkeHvVDlPR+VhhTrQEV2CJy5Jnoij3AwxtHWGDnGRHmmBJ2ZJrljGuaPKCkWXE40+Nxan5EA+1tnwtu0UPnA2NSzwHqMWI4/2IKI8mdx5OcxszKKyNoG1a0pYVB/Nktm+rJrjQUtzJF4ZDpjHSZkca8O0WBvGBpjynm4q7/iYYZTvh8/6OryXlfORzoZR0qmY2JpjJDNjqtScidYiPra0ZoqVnLFOoYgSF2CZ2cb05Hbe92piYng7nlXf4layD3nKFvSFu1GXHcWk7BSOM7/GOrUNn+wlLK1bxi9Lqri2WDixtp7wrC+Rxe3GSL+K0bazGSXLYYQ0nvcUcbzhnM17gY2MSFjP+3FbmJx3kI+itzMpZifDvNbxvm41I33akOd+RsiCIxTvuEFB51X0s74mqukUIVXfkLz8DHPaD7N8fitbC5LYlhrMmjwBGmehDsrHMiAdVawL7rGmqBON8MoR4Vdojy7TFUmgwjA3+rGjFBO1IyKdM2K9C1KdOzYaDQq1CnutC3KVArnGAZnajbCsAjoPnmf/nUEO3Ye9t56x44eH7Lh4l2N3nvJjD9zohxtdA1x7+Jife+Dsw+d8deEK0cXl2Hh7IvZwReRuh8zDASc/N/wSglCFeGGutMNCIUMX4EXDskZWfb6Gui0tVGxppGLHAuZ8sYi5Xy6iZFMFM7ZVo1+QzJtBYt4IseUPHhJeU0zjNekU/qAw5nXZVP7gNI4PAoywzHXFKkeJKM0O6zQFNukKbJKlyBLEKJKsUWbb4FPrjm+jDucSBwIrPGlYXs7XG9excfYy1s1oZ3VuJ0uyt9CS8zWzM3ZSXPglhbP3kDb7S3JqdlFUtZPZldtoKN1Ic9FaOhNb+Mo/h0+dnNilNGOHi4IFLj6UR9aRX76X9OSN1ESvol5ZQq0ohgrTQOZYBTFX7EfROFtmjbenbpqK2VNdmWniTu50V5omaZhtHUaFVxnzolqZF7mU2tRGPims5UBKFkft7DjgYsU+BzMO2FnytcyaHdYSOqUWrLM1Yq1yCsttJ7JSaHfb+7DOLZolbm50+HjS7qNhtY+Sr1O9udOcyZOWRHrmh9E915OH5c7cyrHlVpYtdzJsuZ+i4GG8NXdizLiaYMylYjE/LXPm5HoXjn/mwZEvPA3QKMTSFw6Gc+nbBL47HMkPR2O5dCKRa6dSuXkui59OpfD9qXTu/ryawXvnDQ5j732h9HKdvntX6H946n8ERgEWf2tOX+NVJC0s7B54fMNw3UW4DCPIsLz7ZflFKMC89iss/gM4CnG04Ya00Jo2NKe7fnUTBZfRAIx9L4FRcBefDjWkhZb0EDD2IazceaX/LTA+vig4jCGcr/flWH0kAjCeqB5a1C3A4RD4CXFzpKHQMgSJsS+j6HhD8UUovQjOogB7Q8AYw4UF0b+6kYLbePFlO1pwGAUJgCgA4w9LE/nuZUwtvDvbFMHZBj9OzxPW+fhzsj6Ib+eFcLQ+mOONYZxsieLYgnAONQazZ64fG3OdaEuWMNd3DNmOf6BU/xfaciewq1nEsU8k/PC5PTf2KHmw342HB914eMiVx0dc6Tmhpue4xgCL3ce86D7qQ/dRX3q/9aHvpB99p/zpOxVA76kAek4F0m1QEN0vncbes8H0nXulUPrOh9F7PoKe85F0nYvg0elQ7n0bzN1jQQZYfHwynO5zUfReiKHnQixdZ2N5+G00N/aEcHqDhk1VxqQp/kS88Ws0qt/g66QxXCqdyP1ZY+mrGs1g7VhomAALpsLCj3m2ZDTPlo5hsHU8z9sm8mzVZHpXTeJR2wQetE/i6TYrOKCi77A/3YdDeHQogrv7o7m5J5Ybe+K4vjuG63uiubE/ipsHY7hyNJ3rJ3O5c6GARz/N4MmlYroul9B1qYwnP5fz5MdKHv8wh66fhkovQ7AoLOkuNjiLA0JZ5VoZT6/N5KkQL18XIuUyAxAaQFFwEm8IcDj0bggUywzzjYKr2H1lJl1XynhyZSZPrlbQfX02vb9U0y/A4v1GBh/MZ/BhM4MPFzP4aDGDj5cy+LiVwScrGXyymsEn7Tx70sGzJ5/wtKuDgb7VDHZvhK610L2SZwZgvMrTgd6Xl15uQ5+wyup/AMaBx9B7jdVzUwzAmKOZRp7WmDytCbkaE3LchbjXjFy1iByViGw3ETnuluSrrSjyEDNDZ02BVkSBVrj+Ys2cYDnVYQrmhAixtJhZgUOaEyyhLsKOeVEO1IUrqAoSUx0koiHSmvnRgtNoSWuSKavSLFiZYMzymGm0J5jTFitiheBCRthQ7WNFgfM0SvWWhn+rMsCG2QFyyrzEFHuIKHQ3o0BlSr6bKQUqIUYXGVQkROhqKTM9pMzxk1IfLriLYmpjJFRHy6gMl1EeKAComDJ/CSV+Egp9JRQH2lAYYENBgJw8fxsyva3J9LQhQycjx1NKaaAtcyKcqI11piJMTpbehBTNdDKFOchgGVmB1qT6WJARICHZx4o4nYgojYhorZhorYQwlRX+zqb4uhjj5fj/EfeeUXEdaNau55sOM90TuqdzcjsrkUNBRXLOqYAqckYkCSEyiJwEAgQoWDlYtrJsWVbOOQOSkJBQQFlWDqSiiueuc5Dd3RPuzLqz1v1+7HWqDhbL/uHlx/t9936NULuZEORlRnikCk2mO+G53oTlehI41Z6wFDvyZrhSmGFHVqyEaL+JxPtPZkaEDaVxCqoShH8WKbMTLCmJtBR3JEM9puDnboy3rwT3YCUOYQ7IIpywTXBHkuqJYmYQpnkeWBf4IsnxRTkjmJDyqahnpeOdE4/btChUqWomqO0x0rrwYaBCdBqN1A7E1UxjetNMGpdVMLttOp8unM6GVfmsbo5kU0soX20pIqbUG0maAuN0e4yn2vGR1pLfB5vwa7UVEzL98V1aTuSKWkyjPXlfacQE20lMkRljYmeJsdIac5UCExtbJlp68aE8AU3N18hz1uOQu53QhrNEdFzAZ+4p/Bd14dp4DMmsQ5jX9+BSvpWktm9YuOUouzZ9xZ0v5nOgdR6l+asILTmNedph/uyzhF/b1/ITy+n82imPSTFz+Th1OR9mb+ZP07fx65QvMSk+ym+jNvDzgFX8OmQtv/BfwQexX+DdeJyAtsPMOvyU2DUXif38GoEdXfhWnSJg1Q3SN3XTuOIzvpqTwdcFLnxZ4s/6plRmz07GZ7oSzUxHQrOkROQpSK/3xj9LjiJCwhRPKyZ5qJjg5sAEN3smOEuR+DnhEOqPS2gw3poQ/KOCcQtxxSHAAaWfCw5BAURMz2dbz12OPhzi9AvYcf05G7rvsufGc8491tH7YpSrT95w48lLep6N0vlEz8G+B0ytqsfc0wNbP3eUQe7YB7nhofEmODGU4CQtbmH+yJwUuHk6MbulhjVff8bczQuo3thK+aYWarbNo3HXQko3lJG7vozw+Vn8OtKWf4lQ8ONgGe+4mvOOvSk/srfghzJjfuQ4kZ96T+STJHsss92xyXZBPsMJVbYDygw50mRrVFOluOTb4VKtIqTNm5B6FxKrvVi0bCb7VsxhR2UN23NmsydnIbuyl7MtcxPrZ25lUdFX1OR/QXnp51QXrqS9YAWf5S1jXVobGxKbOBxfw8GARLY4qNjsZMISmRk1EmdyFMmURC6mY9omOuIXM9utiBqLeMqt4ii1jiHfJJQyi3BKJ/jQaB5Erak3FWbulJi7MHuCE5WWgdR4ZdEcWk1zcBnN4Tks1SSxwcubkx4u7HOWcMLNmTMunpxwseOQixV7XEzZ7W7JNldrNtpbsd7elrV2tqySW/GZix2fuSnZrvXkXLaGmxVx3K7Ucr8yhAel3jwscOFZkSvfvtXTYldeFLvyusiZF0UqnlTa8XCeG1fWuHP6K0/O7g/h3IFwzu4P5fiOAC4cjuLqqUQuHo7m4uFYrp5I4tbZdO5dmEHvman0deeIKenRJ5cQHEYBGAe+/f8CjEKp93jo5W+B8eHbE4IP0P2/AuPbdLRu8BVCIEaQAI/CGNowMj6GHh9PD4zX6XwPi0JFzsj/EhiPiSPpnpZwTrckcLo5ge7mqL9xEwVYFJxGASAFt1AARCEh3bc4TQy7fAeK342pryxI+X6PUXQn5yXR83ZHUQDEvqUZIjQK7uK/H1F3t8fS3R5GV3s4nW1aOtui6GwXzg8m0L0gga4F8ZybF83pDi0nW0M53qTmYE0oO0vD+CLLk+ZwUyoD/kCt5hd8mv1rtsx+n6NLLbiywYXb2715uNePxwf8eHrYT6zbeXUykDengnlzKoTBM6EMicAYNg6NneEMnA8fh8buCHE8PXghmsELMYxcimP0cjy6y/GM9MQzLAJjLG8uCjuOETzv0vCsS8vzrihedQsgmcTIlWR0V5PQ9SaKGrmcxJuuBF6ejefbY1GcXu3DypkfUx/0Y2pc3mGN9t84lPEeFws+5G7NR7xseZ+hjnd5s+ADXiz4hJcLJ/J8wQS+nfcx9zo+5FbHB9xaMolnW+SMHvJm7Iyawa4Yhrpi0V1IQH8xFUPPNAxXc9H3FWC4UYDhZh5jN2YydDOPof5C8ZyfcO5Pd7dCHBEP3apm6GYtgzfrGLzZICaWv0tCi2Po2+V8B4sjIiy+BcZ7VSIcfucqCruL39Xo/CUhPf5u+H4tQ/frGHpQz8ij2egeNzP6pBX9szYML+fBa+HEn6DF467iW2dRCLeMvflMdBQNr9eif7MO/Zv1jL5Zx/DQ54y+3sLY6/XjIZiBDRhG/jNgFNz9V/yNwzgyhE43jEEAxqE7rGmaxkxhhzHQlIIAE/L9BZmR52dBnq8luT5W5HpbM/Ot8r3HXcbSABlFfuO7jGXBNt/vMgoBGAEWqyNkVGqkVIZLaYh2oDneleY4Z2ZHKamPsKExWkJLvA0dSRIWp1uxMMWM+QmmfJpowYo0GUuT5CyMV9IYKqHE04gCNyMqgqypUttQq5FTH6GiUi1lVqBEDOTke1mQ42ZKrqcFpYG2lATaUOxnS0WQPdVqe+q1Sprj5bSmymlKkdOQJJSOqyiLlFOikVEWpWRWlIqSSCVFEUrRJSyIVCJoZriUgjA78kIUFATLKNeqaIhzpDnVjaZkF2ZFyJkZbMmMEGtmaqTkRcmZFiYRgTFHqyQjxJZkf2sSfW1I8pOOu4zeNkR72KB1MifCxYIwNzMiQmVEp7kRmeOBJseNkHR7wtPsyMq2J3+GA7lZjkSqjQnzmUBsgDHTNNaUJyppSrejPtGa0mhrEvzNCHWdhL+bEQGBUnzCHbDysmKKjyXGGiVWye4ocoOQVgehrA3DoVKLS0kkQRWpBM2aiseMGBzSw3HI0CCfGoJtcgAfB6v4rasZ73pKCClOIbU+m5K2PMpnT6W8PJwVC9L5rDmCL1vV7NtdSXiuExZJNhilqzBJs+eTKGve11jzboScD5O9CFxUSuTiCkwj3PhAZcRHkgl8YjuZKUpzJsktMLeTYSKx5uOP5EjsU4iu+wZ162m0LReInttDWHsX9m1HMGrYxftFXzJ51l6s644RUL2aui0HWXXwFHuOn+H4tq1UVywkPG8zNjMO8n7sJv4UtIhfuTXwa/dqFNnrkRVsZcrMr/nztK38PvMrTEsPEbykjz/GreUnvkv5qe9yfhG8kg/iPyeo4yxhS05Rduw5aVtvE76ql7Cl1/GqOofHFw+I3XyV6lWb+XJeITuag9jdEc7OZSls2ZhLdrs3gZmO+E11JiDdAe8UOdIQE6a4GjHFxYYJDnImO9vzR4kZE+ytsPZS4hzmh1tYEH5RaoJigwlPCcYrwhWnEGcUfq7YBQdRvXI9x+6/4tQzPfvuDrDhwgO+7PmWI/eG6H6qp+fJENeeDdL9dJTTj4Y5dPMR5YtXYOTigpmbAw5qb5xCPHEL9cYnIgDN1CjcQz2RO0hwdVVQXV3E6o1LaV3bwYz5pYRXJhNSFk/8nEwyFmWRsSwHTXsaHyY58NMwCT8Kk/KOrxXvuJjzA3tzfiwz4f8oJvKvvlb8UaPgo1gl0mwPFNkuKKbZocpSiMCoSJHgkmeHS6UDoc1exM3xZFqtO0sWJbF3aT47KjLYmz+Dw7mlnCxu5ETLek4s386B1dvZuOAL1jYtZllmGUvVqeyPy2V/cDJ7faM5qU5it1sAG+RSllkb02RmRoW5C4U2sdT41rE0aSUd2jYaPUspM4+n2DqJMvtsyp3zmONTRqFZLJXm4VSa+FBu4sgsExllE2WUmbhQb6el2SOVDs8UFrtp+MLVh80OKna7KrmaEE5nQCCd3oEcd1NwxN2Ig66TOORuyV5HGbsd7PjG3pptDlPYpHyfne5ydnpKORvjzt2CcB4Uh3CvwIcH+R48ynPjaZ47rwq8eFHixcsKb97U+vKm3ofXde68nO3Cs3ZXHqz05MI6Nw5vdeH4Xn/OCPei96lFl/HcvnAuH43lytFYzu/RcGFfJFePJnLn/DR6z6aJoZfnt9eKoRdhh1Go1fm/BIxvOxmH/hoYX4s9i38DjSOD33cvMjoOixh0/2tgFM71CSlpwWEUQi8XW2PEVLRQzi3sMQoS0tHjwCjsMwpAKLiMQp1O0tsgzHhy+i8j6WSxo1H4uTjC7kgU4fD6skwRGK8uTht3GcWgi3AhJlFMSnd3xHF+npbO+ZF0zY/lgrDXuCiVq8sz6VqQyLHGUI7PCeb0XDXn5oZxoiGEs82xnG5M4kRjKscaU9lVqWXVdDtK/X9Ohv07VKn/iU3FVhye68zZJe5c/Myd/q/9uL/Lh6eH/Hhx1JeXx30ZOB3IwNlgBs+FiE7jwPlQBs6Fik7j0IVIhi5GMXwpVtRoTwKGK8kYepPRX0li5HI8AxejeNkVzrNONc+7Qnl5IYzXlyJFV3Hkagr6vmQMfQmMXYtj7Foso5ejGL44/nuHLkQxeEHLi9Ma7uwO49xyH3ZUKujQ/IJW/79jfeI/0NvyHncX/JGbc//IjdZPuDV3Ir1NH3Km8nccKPoZh6t+w92NduhOazFcikcn/H3dzEZ/PQv60qEvE67nwJ1Sxu6Uo79dhr6/CMPNfLibj0HQnWK4VzFecdNfzWh/LaO3BX0XTKlk+LZwQ3ocFAVHUQisiLonXGARVDOuBzUYHtUy9m39uB7ViU+eCFdaZsPT2eJz7OkcDE+bRY09nwsvhGCLAIrz4c2nMLgIBhaNh1zEEbSQhl4t7iwy8AUMrofBjYwNbmJscDOGoU2MDH3B6JuvGHuzUQzBjA5sQj9yh5GRQYaFKy6jj8Txs1iW/++AUT8yzKhuGP1bYBRCL3lqC4rVZuQFGJHrP4W8ABMKgizI87dkpq8FM30syfGxYoanBbme1m9dRhkFPsJuoznF/pai8yeEXxpiVNRGyqmJVFARLqNMLaU+yu2KmBgAACAASURBVInmeHdaEtxFaGyIlFGntaJRGKfGWdMSZ01TpDnt8bZ8mqJiSZojC5PsqQ42ZZafMSW+xhT5CA6jJeVBwnlCiQiN5cG2osOZ72PJTC8LprmZkuNpRXGQlNJgIaCjpDrUmdpwJxoi7ZiTIKd1qoKGJCnV8TJmRUspjlZSHKWgOEZJYZScwmgFhVFK8iLk44pUkBshpyhcSWGIjKJgG8o1wghYyewEB+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RDvi05hA8J4dP/OV8oDRiotyYj6VGfCI35yOpOUYKG6ZYS5hk7IiZUwq+tVtxaDyGV0MXQfUXsMreym+zVvIv01fzXslOZLOPIytfS3R9K9mfLqRhxx46jl6kbsNBfMo3Y1m4l4m5+3k3ogPLzLW8q25FPmMjUQsuYp6zlV/FrOZXCWv5Xco6wlf0EbH4HMbZW/jH4BX8U/BKJmfsZGLKBvzmHCNt3RXKDjwhc/Mdopf3EdjaTWhTJyGbnxP3WR81C3eyb8US9q2t4Jt1lezeOo+jRzez4/LXJFbn4z8tEae4AD5xMmKioylGjjZYuzlj4+qGxMmRKbYWTJIZYeFqjZ2/K06BXniE+RIQ40dIog9BSV54RbvjGeWLe6SapLIaDly/z5mnOnb3v2Rn/yCbLz9hb/8AZx7rufTCQN8bAz2v4fS3wxy985QvjpxAFhSEuZsTDiE+OId4o06MICBKTVhSOCpvGdbSyQQHuFBbVcDSVR0UNBbiluyPSYiciQESjNW2eOZ5kTwvjcRF2ThUaPlpqAU/1trydyES3vEw4//Ym/JTpSk/UpnxUzcJvw1R8fsQGyymOiPLdEKaJsd+mgplqg3yREscsxT4zPJEXeVBcp0n5a0BrPs8lZ0rUtk9N5EdFbF8NTOS003F9BzYwM3uPdw8t5Peveu5sLiFbVGhfONsz0F7GUcdJBx1lbDDRcEWBwfW2spZOMWaBiM7yi38KJHFM8evkhWxi2j2rafOqZhKSSqFtpnUBcymPX4FrZGLyZfNpMAkklIjbyqMlVQYmZM32YKyKXIazFxpVQWy0jOcbU6+7FbYscvOlnX25hz29+BajIbTPk7sczDjiJsph5yMOeJkyVEnmeg6HnWx5biHBae8zOjylXEpRMGNGEceT/PieZ43L/I8eJHrxpsCb4aLAhjM9+d1oScDFd4M1fvxpsmHZ42ufNviyN35Dlxf5cS5jU7s22rPwV2enNobwsk9wZwVirr3hdF7LI7Lh2M4+XUQZ75Rc3FvFLdOp9N3PoM7vUW8uLNOrNUZftzzfxEYR4R9xb9Ao5CaFv5DJpZyCyPn78MuQ+I74b3gLAqw+L8Fxu9CL92NwZxpHS/uvjQ3dhzyxITzuLMo1OyM7zMKu4njKWjBPRRcxe/eC7uMQr3Od0ApjqIXjIdgri1Oo29pOv8eGIVdxvFKnbcp6fmJnP80jnMLE+hcmEz3wjQufJrB+Y5kzsyN5WSzhgPVPhyo8RSLxC+0JopXZYSx9aWFCVz4NIlz85M51JjIwcYM9tRksiYriBq/jylw+jeK3X/KvIQ/sHeOhO7Vdlz/yoE7O+x5uM+BZ0ddeXnCj9enA3lzNpg350JEYBwQ9hm7IhCgbuhizFtgTMJwORWuTmXsWir6K4kMXRJCMeG8vCDAopqXF0N4fUnD0NVkRvtSMFxPYux6HFyLhmtauKrFcDmcoe4QBs4HMtKlRtcTyfDlWN70JDF0NZM3F6cy2pMFF7J4tU/L/Q0e9K9U8mCNkuHtfnA8Bs6nwIU06MmEvmzG+rLQ3ZyG7k4ub/pL0PUXQH8u3BJUyOitMoZv14gJZP3dWrhXA3cKGbtdgKG/BP3NSkZvVDNyvZqRG5Xobgon+YoYuZ2P7k7J+Nj5rZs4eq9qHBIFWBSBsQaDAIoPajE8HIdFHjcgSABHw6M6+LZ+HBgFaBT0vAUBFMdhsQ1edjAmwOLrBSIwjg18iuHNIgyvl3y/syikoRn4HAbWwtAGGNrI2NBmUYbhTYyMrEM/uBUGNoHgNg5tGQdG3SBDo2/Q6R8x9t11pf8KGIW9xqE7fNGcTW6IOfmBU8gLnExBkDFFIeaUqK3ID7Ag18+C/ABrCgNtyPeXiMGX0kAl5cF2fOcyFviaU64WErt2jO8x2lEfbU+lRklFmILZce60JHoxN9GLtkQPGqLkVIeZUac1pV5rQbXalspgK2rUEhrCpcyJUlDmb0S+18cUBUyiOHAys0JMqA6VUB5sSXmwFVXCmNpPcD/NyfO1Jsfbimnu5sz0lVIULKMsTE5VuCOVakcqQ+yo1QqVNEraM+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EhqxHuSybwvM+MjhTUTZDZMsLLmXWsX/uSfgXn9Zt6t2sN7WTv4JG4zVpnbsKjYi23LWexmX8Sx4iCq/HoSawpJaK4gcskKvJbtwqRqM78t3sN7dd28X7yHX/pMI3axMJpexrthzUyIW8pPvJt5x6OZHwUuwL7uBMmfX2XqipMoK3byr7Hr+HnUOn6lXc3P/Fpxq9hFybb7VGx/QPqyK4TWn8E6ZT1WyZ/ycfZm/GcdZsmiy/Tvvk7vxR7O9t7lzOVBui7DsRuw/fowNZv2YRqk4VfWVvzZxgYbN0/SZhSyfPV6lq9Yia+vG5YKE0zsTbB1l+EQ4IZnmDdBcf6Ep/kTkuJJUIoPgcmBROekktPYxN4rNzn/YpS9t1+x/6Ge7f2D7Oof4OiDES69gn499Ong3FMdR24/YX/fLZwitJi42GPr7YKlsxJ1QiSBUWEExwZh42xESLgrn69s46uNy2meW41zkCOT3cyZ4m+DaaiSiQGWTAyaSMCsYKLmpuLdEMcPAyfz4whb/i7Mhnc8TXjHfgr/6mDBPzpY8y8eSn4X5MAvvMyZFKPEKkWJbYoUuww5dgIwJligTLAhOD8AbZEPKWUeLFidxJnTdRz+JptD69PZuyyZfYtSubSlivPb5tO5dSFb67PZMDWcC5lJ3NCEcdfPh+sedpz3knBKK2OnWslGd3vW2tiz6BMnGib6UG4dwSyXDOoCSmkNrKfZo54mxwrqldnUe1XRFLmE5qT1zI79nGK3egolqZSY+FI22ZZ6M1OKbGypNVdQ/7GEOeZK1jh7cFBqxzmpjP1yS9a52XDAz4szoSoOeX/Myon/xpdmRuyTSTnpJOechxWdniZcCVBwxc+Fq37u3AlS8Eir4mGUjMeJcgamOzGQ7cRAjisDMzx5Pd2b19P9eDPTnVeFLryocOV5gztP57ry7Xwn7i135uZ6V8595czB7Q4c3uPFyT0hHNsZyLn9YZzdGyo6jN37tJzcGkjnjjAu7Ymk71gyvWfSuHFxvLh7+NFfehj/f3cYDTphzCzsUX13GnC80Fs/MiDuKQqp6O/qdYTLL4K+h0X9iOg46oVrMILEc4H/9dWXUcMgOl6jH3uFwTAAuqcMXt7H4cZEztaF01mnpbsugosNEVyYE01PazyXWmLpbormYnMMl+cmcG1eMn3zU7jakczVjiSuzxeUQN+8ePF5Y0Gi+BTefSfhZ70dMVzpiOLagliuzo/h6rxoet9KePfd+yvzhAsyMVxZEE/vwgR6FyRweZ5wSSaC7tZIzjeFcbIukPNzQuls1tLZGsmFtigudkRzoSOarrZIzggnDmeHcV64VDM3nhNNWvbW+rCzyo0dVc4sTZ9EsdcPyXd/h5bYX7Ku2Jj9rQ5cWRfCvZ0ePDvow8uj/jw/4sMbwXU8E8BQZxDD3eMa7Ba+RzPanc5YTxaGS5mMCbB2OQv9xTSGOpMZ7ExiuDuZ0Z40Rq9mor+WgaEvjbHryXAjHkNfJKPXwhi5GsTQFT8GerwZvqRGd0mL7nIUusuxjPYmMtqbguFqOlzLwnAlE31PGvoLaYxdyICeaXAlG3pz4FouXM+HG4XjulkEN0vgRgXcKIcbZeO6WQa3Khm7VYnhVgX6W2UYbpZiuFmC/kYxo9eLGblWzPDVcY1cK0HXV8LojRJGbxaj7y8Tr7EIF1n+WmN3qvhOQgk392rR32vAcL8Bw4PZ4xKSzg9mo3/YhOFRM2OPW+FJO2Mv2jG87BDHz2MvFzAmlnELl1tWiD2KvF4Nrz8bTzyLO4kb4PVGeLMZ3myB11/C66/gzdcw8A0MbGds6Ju32sbY0Hb0gwdBdxN0zxDCLAbdC8ZGXqLXPR13EgdHYGCYseEXjOpeoNO9wTCkgzdP+KJ5GoWaKZSETaQw+GOKQiZSop5Caagps0KFXkIByMzEIEyBv5WYji4PUVEWrEIYT5f4KyjyFXYa5ZSHKKnVOlAX6UBtlIraKCXVkQrqYx2Zk+TOnCQP5qR4UREp9B5KKVZLqdQIe43uFPkKI2Rr0a2cFWTJrGALarVSKkOtKAu2oDrclgaNFfXh1tSE2TAr2JYZnpZkeViR5W3DdD9bprqakO0nIT9MSX64giKtilnRdpRGyiiPlVGXrGJOphO1ySoq42SURtlSECmlNFYYPUvJ00goipaLytfakK+1FZWnsSE/XEJphJziUFvKwqTMjnWiLsaBhgRX6pPcmRXryIwwKWl+FmT4WZMXriJPI2dmuC0ztbbkRsnJUktI9jUn3tOMBE9LEl2kJLhISXSTE+8uI8LVGq2nhEAXYzS+VqTFOJMe40xStJSURCVJSXZoYxSEpzjjm2iPe7QMzwgJ8anOrPg0n8bSKNIiVAS4TMTP3QgfH3M0ca54Rjlg7m+JqVbG+2pLPkyQ8VGdAxZz/VC2anCsiUQ2LRhpchCOaVqc0iJQJKmxiQ9AlhyIXZoaZWoI1rE+TAiQo4z1IDArmOjpQYREK4iOV1KY583GVdNZv6WEpHJfpMmWWGbKMUq345MEJWZp3lilBTIp2gOr3HCCGqdhGurIn6WT+cRmCh/ZGvOerTF/tDHmj1JT3pNb8L5CwZ+d/HDKn0NQxx4C5p/BrekssrLjONSex72+C4fCI0yKbsOltAxt63L8GzfiXL8bi1m7MC7ciuvcUzjVH2JywnKMw9uZuqgHi9j5/Mp+Or9zmsYvHKfxXvgcLGduJmHtQxLWPSJ8US+fzNzNTxO38ZPor/ll3A5+GrwS68JdzDr4hrxv7uFetQfjpHX8OWgZf3KZy7/ZNSHRrKJmWS+HLgxz4s4rjj14waF7rzh4e4S9d2D7XT3rLj1kzpd7qVq8nPpPF9I4fx4LVq5i3Y697OnsZc2+U7hExWDqqsDaS4W5qzWKACmOoTKCkt0JnepNbE44sTMiSS5KZursaaTNKeHr3h5OvzRw4CHsFwq9H8GxR3DikYHul3D68QAHbz3l6N1BDt54TeWydZh5uWPsaoMyQIWfMI6OjyevpIjoFA2xaVrmr2qldn4FdiFKzLwsMPWxxDJAiqW/FCNPS/7gaYx9ghspDWmEz07mneBJvBMr4+/jnfk/ATJ+4GjCT1xM+IGTET/1suJ3ISp+6yfhXX8rTKOUyJMdUaQoUaTaIk+1RpFuhVOuHN9ZLqhLnalbmcqprk+5cHQOp7/M5cS6VI5+HsPZLUkcX57GocIgTsY506VWcSXKldvxPtwKc+Wqj5JrGjeOx7vyTWgQaz1DWeboRdUUCYWfqJhlEkrRlBQWes1jtWYVzZ7NzPZvZlZAE3URy2lJ+pL2qd/Qkbyear8KiqQaSk0dqDayZI6pOU2mliy0VfB1gJoVKgfW29uzz96Bw3I5hxS2bJOa85WtGetVVqxxkrLG0ZrPVabscrfitK+ECz4WdHuacMbDjNN+UrpCVNwJk3E/yoZnKba8SJfwMNmMRykSnk934dkMd57N9OBloQ/3q+140GrH/flK7iyRc/cLO25sUHFtqyM9O904uc2FIzs9OLLLi2O7vDmxy1fUuX3BdB8Mo3OfmhPb/DizPZCuPaEIANlzNIErpzJ40rcaw+MeRoTi7sdXGHx0h8FvbzL0tJPhx7cZenyLoSc3GH5yk+Gn49I960f3/G8lhGCGRd1h5O296dGX99C/Fk4D3kP38u5b3eMdwT0UQi4CJP4NMP5VCEb8mQiL47U6IiiOjgOikI7+awmwOKob/G+BUbglPSpKuD89CLonvOnZy866BA5VhXK8MpgzNWGca4gU08lCQvlcU/T36moRanWSuDwvhZ6OZFFXF6RybUEqV+en0DsvmSsdSVzpSBY///W7HuE0YIfgXArj7igutEWL33s6hGBN/Pe61PGXEu/LC1LEsbV4EaYtnq65cQiJbqEGqLM1lnMCELbF0TUvQdT59jhON0dxsknLmZZoOjvi6WyP52ybsPMYwZn5kZxoC2ff7AC+qfRgc7EjS9LN6UiczJyoD2mOfo8vit9jX5s5JxZLubrZk3t7Qvj2UChPjoXx4rSWN51RvO6MFCUkpgcvxjF0KY5hYY9R2Ge8HCc6hIJLOHIlFl1vAvpr6eivpaHvS8NwPRXDjST01+PQ9UUzck3LUG8Yg1fUjPSGousNQ9erQderRXctCn1fnPjXj92aylh/OmP9GdCfDsL3m6miuJUO4vtM6M96q2lwKxtu5v1Ft/IYE9Sfz1h/Hvr+XEZFzWS0v4DR/kJ0twQVMHKzQHwK7/S3izDcKWHsrqBZGO6V/5cau1cO9yvgQRWj92vQCV2LQkH3wzp0jxoY/baB0ceN6IUxtOAsvmhD/7qN0Tdt6Ac60A/MxzCwiLGBJYwNLGNsYIW4gzgmjqBXw+BnMLiG8VH0WsYG14kJaP3ARvTiOPpLxoa+hsHdjA3tFGUY2sfowEnQ3YKRZzA8wJjwP2Qjr9GPvgXGAT28GWVs+Dmjo0/R6V5jGBqDN8/5oiWLQs0kSkI/oijkI0rDJlKuMaZCa055uBWlaitKgq0oDLCk0N+KAiGBHCSlPFhFib+ckgAVhT4yERxLAxVUqlU0RDnTEONAfYyKmkg51VFK6mIdqItzpjbOhfwQW2YG2ogp5MIgFbUaD/K9hECN4GCaU+BrTFmIJbUaWxEaBXCs1cho1FoyW2tNrUZKmVpOjo8NGR4SMr2lzAhUkOFtycxgGXnhSnI1Soqi7CiLt6coyoaSaAlVyUoa0hypTlSKAFkaaUNhhJTiSDlFETIKtLbi93yNDXnhEvG78Hmm2oq8MAlFGhlFobaUhsmoirBnVpiCWVo7ymOcKY93JT/KnsxgARolTAuRianp3AgZM7QSsiNsmBZuQ0qQFbFepkS6GBPraEGimy0J7lLi3GyJcZeidbYm1N6MMEczoj0kxPlKiQmyRhNojibYmuhoe6KmehKS4YlnihOeSfaoU5yZWRjOpwvyqatKxNtjMs5OHxMcJiM+ww9Nhh8qrRKTEGs+CDTjD2EmvF/vwIRGNyQtITg0RSErCGZipAPm0R7IEwKxjvRBGuuPdbQ3qtQQnDK1OGdpkcX7oor3xi7SGd8kT/zjHAiOVZEyzZ3qBg2ffVNBbIU38jQrLLKkTMyQ80GCHLN0b2wz1ZjG+WCaHYxvXbp4o/o9m0lMtDFigtSE90VgNOIPNkb8WWrCBzIr3pXJ+Mg9EHl6JdbZ7RhlLsamcAvu1QcxiVnGux71vOtdgEtZFT6zP8elbje25UewKjvB5PwdGOVsxDx7LY75XzNtWT/TV19niraJX9mn8c8SDX/yzuaDiHrsq3eh/fwuEWufoGo4x28yt/GPKV/yz0lf8qvkLXw87Ss8mo7jXrMbh/zNvBfczh+82vm9Swd/UDXxc8syjLxbKV7UzeG7cOSBjsOPXnHg4Sv2PRhm733YeR+23njDwr3nqVu9mfL5S6lfvJL1B46zu+c2W7rusuTwNWrWbkObl4OJpyPGHraowuzxT/VGneFHWLofoal+BCf4EpaqJq4khZzWKlYe2M/BW0KtzhgnHsLJh3D6kYEzDwa48HSQkw9fsuvat+y6+pJ9N0ZYsP0kgdNn4J0ahToziqZlC2hdspJlX2ygcX4LU/OzKG4uxz3GF3MfG9wSfTD2ssbUU4KFlxQjF2t+YzcRRZBSvDMeURnHOwETeCdOzt/Hu/IPanv+wcWcHzlP5oeuU/ixuwk/97Hi9/62vOtnzZQwOdIER1SpDihSZeL1F5upZkgzTfEoURFc5kTO3FC+3F3BhWNNXNpdyqXtMzj3ZRJH12n5psqT7YkSDoeZcip4CocizDgz3ZO+qhRuNZTQ19rKifYO1ibV0O44jTrrIMpNVZSbOTLLKoga55nMj1lOS/Ia6tNWU5u6hFptK01xq0RgbEsRgHEzs4ObqLFLpcbEh3mm7iw1cmKNjYJNzg5s9/Xkc6Utm1VSdiptOai05biDnIP2EnbaW7DHUc5eBzv2uqg44uNAZ5ATZ9wlnLEz4aydCScczDjubsPpIAcuxnjTn+nLvRmu3M1RcivbhnsFDjwp9+JxlTdPG3x4OtuTmy1SHq6058kGZ+5vUnF3mz3Xd9hxZbcjXbudObrNkaM7PDi+24cTe3w4sUuQL6f3BHB6lz/Hv/Hh0BZ3jm315vSOQM7tVnN+TwRdB4WaueUYvr3EyLc9DH0HjI9uMvj0PMOP+xl+cksExZGnN9E9uzWufweL38Hjv6/aGX15F4MIjHfRvRiX8O6d708CvoXG/yw1Le5WiQnO8bvR4zuLOoTn9yNqwW0U6nT+h8A4NqpjbNSAYXSMsdFRGHnBi0sH2FIdz47yIPZUBHCwNoRjTRGcnBPDsYYIjjdGiZ9PNsWIz7NzEzjfnkRnRzJdHcJllqlc6Ejn0rwMLs7LED8L34XPl+ZnihLfz0uja16KKPHPtyeLn4Xf09mRQldHivgUP89Pp3tBJhcWZonPrvnpnO9I48zcZE4LxeJtqZxtS+Fseyrn5qWJOjU3mePNCRwWOhub4hC+n2ob15n2ZM51JHB+vjCuTuJUezzHWqI51ZHAmQVJHJwTwcZCd9YXOLOxTE6F+p+pj/olGysk7Gp14uhSb06t9ufCpnBu7Irj7sEU8arL84thPLsYyvNLal73anhzNZzXvWpeXw1hoE/N4HU1w9e1jF5LYrQvSdxh1F8XRtPCPmMKo9dS0F1NZqQ3iRHBTezTMno9HF2fIC0jfRHobsSiv5WA4XYyhjtTGbuTxtidVAy3kxi9Gc/ozQQM/SmM3U7F0C9oKob+tP8gfX8a+v50Rvsz0N1KZ6Q/g5H+TEZuC8pi5E4euruF6O4VMSro/l+e+gfFjD0sZezRLMYelWF4VP430j8sR/+wjNEHZeLT8KgCw7eV6L6tHtfjGnRPatE9rWf0+WxGXzShfzkHw6sWDG/aGB1sQzfUzujwPEaH56Mf/hT90GL0Q0vRDy5DP7gC/eBK9EPLxUJu8Tm0gtGhVeiGVzMyvIaR4c8ZGVmLTree0ZHNjA3uYWxoN4ahPaK7qBs4AyN3QNhLHBacRB1jw8K/O8/GHcb/BhiLtJMo00ygNGwCZeGTRWAsDzejUmtNebg1ZaESioOsKQ4cv/AiFHfPCpK/HUsLwCinNEDJrECF2NFYo7GnNlJFbbSC6kg5FREyqiJV1MQ4isCYG2RDrnCCL8CWPH85swIdyPUQ3EUb0WEs8jelLNiMGo1ETFU3Riuo10ppCDenPtySGo0tZaFycfyc5m5NhpeNCIxZfhJyQ+Tkhim+B8ZZ8XYiMBZFWVOZKKc2xU7sMiyPkVISYUNRpIJCrYzCCDkFWhkzQyXkhdmQGyqhQCMlX3AI1dbkhdlSGC4Ao4ySMAUlws3pABtyA23JD1VSEu1CfqQj00LkZATYkhlow4wwGTMj5ORESMkKl5CtlZEZJiPBzxKt8xSiHUyId7Ek3s2KODdr4t1tiHS2ROtkQbijsNdoRqSbhBB3Y4I9jFB7maENsCU21o3Iqd74xDvglWhPUIoTgVEy8sojafk0H68QC2wd38c9xJrY6YGEZ/rhFO2ASYAFRsFWvBdswgdVTnxY44z5nAAc5kfh0haD6Qx3Po5SMDFUiXWEJ6qYQJSJQThmaHDKisB1erT4WR7njZVahWOUMy4RKlzCbAlOVJJdHUDzhploa32QzbDFcqaCCVky3ku0xSzDE3l2KOaJvnyS7IlP9VSUif78yeoTJkim8ImNMR/YGPOuxIg/WxvxgcSYD62M+KP5FN6Vy5DFpzJRm8Kk2FwUOS04537Kr5Qp/OPkMP7omIxdcQOywsXYFG9FVnUKk+Jj/CLhCybkbMGh7hDTNj8md/MzQlsP8lvfXH6iiOIH1kH83H0qv9FUoWjYi++qGzgtvMqv0zbwoUQ0zgAAIABJREFUi4yN/DxrPX/OX8+HOUuxKlqJY9k6Pgyp52e2+fyrRSG/saniE+cWPnKp5Wdm0zDyrCKv4winHiL2IR6+95xD919x8IGOA/dhzz34uu8NHbu7aNxyhOo1O2jYsI/PT99k1enbrDz3iE9P3mf+wYu0b9+DV3o6isggPFJCiSyII61qKhmVqSTmxRA3PZKEnESmlZezePNW1uw+yuHeR3Q/HqPrkYHz9wfpfvSGnm9fcPXZC849GWRX3zO+uvCU3ddHWXvmNmWrNlC4eBGFC9o4dO06By/dYs/ZHjbv38esuXNwj1Zj4iFHFupGbEk6MrULZh5yzN0UTLKz4l3px9i5W5GWE0F0cSQ/9BOAUcEP4134F60r/+Rlww+cJ/MjN2P+wc2Ef3Yz5Tc+1rzrK+HjQAlmEQoUqY4opiqxTbbGJskUm6QpuMy0IahEQVqdK/NXRHHmYCmX9hZyeWcOF7dncWpTIqfnRrJnhj07kk3Zk2bE/mIpF1amcG3nXHqPfMO5g+dZ/9kRaiLn0epRzxxVGpUmbtQofKj2jachvZGqki8oqthMWdNOqsvWMzemhdakVTQmb6ExbRfN6TuZE7uSFp9yFihSWGcTxR5pFHscnNhmb8MXNkZ8YTOFLywmsFNmxj6ZGQcUZux1MGenqyVH7Cw5L7fmtKOcs76u9MVqOB/ky065DQcclRz1cuJYkBsXM2LpnlXA8Jq5vFhawM054dxqDuBWqx+Pl4TyZEUwz9YE8u0ad/pXKLi3VsXDLQ7c3arizi47+napuLTLjrM77Dn0lR0Hv3bmyA5P0WE8ut2L4zt9OLHDlyNfe3H4S08ObHTlyBYvTn4TwNmdarr2R9N5IJ77F5egf3SRkcf/PTCOfAeM/8lzRLwG87fdjP8tMP6lc3HcbfyP4Dg4PoL+bmdRGEGL6c23Zd5CCObtOPp/4jCiM8Db1Ud0wMhrnvccYnNtItsqg9lR5cfu+kD2N4VxZLaWQ/UajsyO4PicaFHHmqI41RrHmbYEUWfbBHhMo6s9U1RnW4Z4neX83HSEz8L77o4s8Xm+LZ1z7VPpmp/5Vhl0zsvgbNtUzsxNFXV2birn2tPonJ9F18LpdH+aTffC6XTOn8b5eZmcaUvnbHuG+P3cvEzOzc8Sdao9jYOz4zlQH8uhxgSONSdzrCWFI3MSOd6ayrmOdLo70uhsS+Xc3BTOt6fSOS+N8x1TOdmaxJn2FM50pNK5MJ3OpZmcXpTK/pYoVs90YG6SGU2xkygJ/C01ke+zqdqdM58lcumbUPoO+XLzaAC3TwTy5IKGl1cieNmr4fllNc+vBPNSAMer4eh6oxm9KigO/dUE9FeT0PemoO9NQ9+bgb43E31vFoa+ePTXY0X3cfR6PLrrCYzeEMAwVYQ9w+1MDLenob+VzeiNGYz0TRelu56D/kbuW+WjvyGoAP2NHPT9yW+Vwmh/Krr+NIZvTGXoZjpDtzIZvj2dkTvZjNwrQXe/nNEHlegfChK6E8sZuSe8q/j+nf5RDfpva/+DRh8JTmI1wlP4ueFxPfqngpPYJMrwrBn98xb0L1vRv2zD8KoDw+t5GN4sYHTwU3SDi9ANLWZUgMTh5YwKQDi4itHB1YwOrBGlG1yNbmgluqFVjAytYnjoMzENPTy8luHh9QyPbGRYt4kR3ZcYhvaOw+LQHkaHDqEbOAsjd2H4NQyNMjZkwDCiY1T3/H8GjBGTqYgQoFHQZGaFCyNpYyq1VswKtaAkxILCQHOKgyzFG9JF4ujYlvIQYY9RRZGvXHQbhaqdQl9rivytKVPbiLAoQGOFVka5Rk5VlD31CW4UhykoClWSHywnP1BBWbATRX4yhG7HAh9TCn2mMCvIhFqNNbMjbGmKktIYYUN9uBl14ePj6Vmh4yXeAixmvHUYs/wl5ITIyAmVkxMmJ1+roDRWRYkAh9ESyhNkVCXKqYiXIwBjsTB2DpeSFyalSCuMsBXkCtU4QlglzJb8cBkF4TIKNXIKwuQUhyvF3cTicDsKQ8bLubP9bMn2l5IX7kh+hDPZaiWZgVIyg2zJCLQiO8xW3IHMUFuRFWZLVric5EAJ0e7GxLkaE+NkRKyLCfGuZsQ4mxLjbEakoxlaB3O0jpZEOEtQu5kT4mqK2tGYIOUUQtysUIeoCIxyQBFsil2YGW5R1oRkuBBXosYxQoKR859RBJkTmOpOQKoHjhF22IbYYB1iwyf+pryf78gHZc5MbvDEel4g7mvicVsUzeTp9nykscEkxA6V1hf7JDWu2dG4z4zDeVo0qtRQzDWumKrtsdU4YeJjgYWPGSqtFcH59sxYlkjysjhc6jwwzpXy0TRb/pRghVmWB3a54VinBPDrUCmuJfHYpwTxe8uP+NBqIh9aTeY9qymiBFCcYG3CZBtjJkmN+aPVRD5xlyOJCcYuIwmXGdn8wMiK91T+vGfjz5+UofzSP5nfhc1iQtpqfhm5gh8FLebjnJ2ErLpF9Lq7RK+5gWZJDx/F1/ET51j+ztafv5f78zPfqZgWLkfVfoSJ1fv4Xd42fpG1gV9lfsF7uZ9hVrkY64paVGVV2M+sxSiohJ9OSObnEzL42LYYE6dZmPkX8xtJHFb+hVQtO8TxOzoO3njE4TuPOHjnKXtvveLIA9jfP8zG8/dYcewGG3pesPL8E+Ydu0fbsQcs6nrFkosDrLgywvrrA2y6+oDPzl0mZ9FiNKV5JNXmkzArncLWEuoX19O8fA7NS9pZsfEwu473caj7Hudvv+bqMwP9g9D3YpjeJy+58ewV1x8/o1voYOwfYvOF52ztHWbTxees7brDmnNXWHTgBAduP2V/3zMOXH3A5hMnqVi0CHttCJb+rsjCvAjIiMYhwg9rb0cs3FRMklsyRTYRVydzsrPCScjT8i/+k/lBnJIfJ7rxs1hPfq625++9TPixuzH/4mnBzz0s+KWbBX/0suY9XysmhkiwTbDDPsMBVboSISktjzfFYaop/rnmTG90oL7dla/XR9C1exp9Bwvo3ZfP+a3TuLkmhwtL4zm/IpTzn/nSvSGIo1/GcvBoA/submfrqS6aOnZTEdHCitB6dic3ssw7gUr3CEqSi8mv/4wZyw4xY/ER8ufto67uazqSltCasYWKjJ0UTT9Iae4B5pbuoiW2ieUB09njk8T96FzOuDlwwM6MnUpjtquM2Wo7gf0qEw6qTNhvZ8JOJzO+cjVln4MxRxRGHPF1YLOvG19GRXAgJ4+d02awKT6etTGhHCufxv21C3lz7CRcP4/u9Foebq/g8c4cHm5P4fXhNF4dieHBHh/6d9lxe6uSW1tk9H+t4M4uFX27ZFzaYUvnDjmnd9hzeKs9+7c4sP9LFw5+7c6Br9w4/LUHR7d5cfgrL4585c3hzZ4c2eLDia8DOLNDTfeBGE7tiuLWuXkM3+tk+NHFv4yk/8phHHp8k6HH19+OpW8gOI3/qZ7d4n/sMH7fuTj0aryo+79wGr/fVxQCLiIsDo1ffRkZ32UUnEax2Fs3+D8aSY+N6sWcjH4U0Wlk5BWvLh9ie2MK+2tDOVjjz6Faf47UBXOqQcOZ2RGcbtBysi6cU/Xh4vfO5mi6WmLpbI4RdWmukKpO5kJzoqju5kS65ySIutgiXG1JRnhebE3iUpvQzShcjEnkovDn2pLoaomnc45Q0C38zji6WhLobhP6GFO5NG+q+BS+98xLo2e+cEEmg95PM7myMIOeBelcmp9Gp3ChZnY0Z5rj6e5I4eK8qXS3p4jvu9pTuNiezOX2RK7OS+FSWwIX5gr3rhM5Oyeak7O1nGuN5drSTG6vyaVveS7XluXSs3g63QszONueTPeiNLoWpXK8NZrPpiupCfwTsyN/x7z0d1ky40O2NUrp/CKQG9sjub8/jidHE3h1JoXBzjRGupPRX4xEfykKw6VoDD3RjPXEMNYTC5fj4HI8XEmEK0nQK4Ro0uBaOgjJ5utCBU4WhmvTGLs+Q6y/ESpwDDfTMNyKx3DzOyVguJmI4WbSWyVjuJmC4UYqY9czRBmuZ6G/Pp3R60Jqeib6mwWM3SqB2+Vwt5Kxu7UY7jUw9lfS36lj9E4d+rv14nvuz2bsfiOG+01/o7EHTYw9mPO9eNgM37bAt3PhcTv8P+y9Z1SVeZr2e9511pnTM/N2T/dUssqyzIqEDTvvDZucc85ZoggiCKKAimLOsUxlDigGzDmUmLNiLhOIOWDAQNr8zvo/QLVV3TPTZ97zfjsfrvUP+0k8bJcX931f1/1iHrycR+ur+VC3EF4vhjc/teHtEozvVmB8txKj6Ptcv6bdhLuM1vr1tNaXt1nj1G/AWL9Bss1peb+R5vebaX5fQdP7rTR/2E7Thx00fdhF88c9NH/ai/HTPloa9kpo/nSIxo9noKkGml7TKllVNUo+pyL9LKmh/8sIo6lEFkdFmnxGGM0oibRiVLickWHyNtsdYe7tK9oIKiXrmrHhjpQE2zMi0CC15xOEsSRU1B3aMDJUxZgoHZMT7aWUdGmMgTExdoxLcGZklB2FYQbyArTk+Qmlsx2F/tYItbNoSzgyUMaESCUTIuRMjVEzO9GaaTFqJkZaMj5CTmmEhuJQ0YFFQ26AgZxAW3KDbRnUThhzQrTkhOoYHm1LSbIDIxNtKIpVMSJezagEDSPjtYyI1TA8XElesIgQ2lAUZSdhWJgNw8IN7Xv2FEXZUxhhS0GYDYWR9hRHOTIszJbhYfYMCbAmW6TFRQ1lkIHhMa4MjXKUyOLAADUDA5QMCtGQHa4jM1RDRrCKzDAdGaE6Uv2VpPpakeZjRbqPFRk+cgZ6K0l2sZT6Tye6KIlzVpPobkOEu4pwFznRDnJiDFaEGmT4OVni7a8hMNkZzxQ7vAfY4ZHliFeeF165XjilOaCP1uKS5IBXqjuOMXa4JThjCLXGzFtGlwxbegx3wWSiByYz3VAvD8RlXSyuC6PpnaKls7sp8gA7ZKHOqBL9cMlJwHFQDA4Do1FE+2AR6ow8wone3gpMfBVYRiiwz7XGZ5wn6eWZeP8YirzEHpMCG7oO0GA52AO7oeEoUnz4s58c3aBgvIfE09POku5qE7prTOmmMae72pxeSnNM5Ob0VfSjm1VP+tia0cXQix9c+2EWao1FqAM2cUH0cXSgl96Rr5XO/ME2gq7hI/iD81D+6DMJef4u0ivq6F/+gJDF5/CZdQCTzDn0iMvnG784vnAP4wuPcPokFSIbtpBehWvQzTuJy4obWEw4SJ8h6+idOg1d4Sjkg8NRDQzAaVAKAbnjsA0bTU99MvqAHAaULiB17By804czdNZKVh44w5rDJxg4cTzhQ3NIGTee6Vv2U/mwiUNXa5m/+SALdp1l+y/vWVlVz4IL71hQ9YklN1pYfQeJMK6/18COx01se/COjbceMO/Qz2TPnUHhohkUzp3I9FU/smjTMhZuXMeCzWfZW/WSo/fecfT+K243QG0r3PkEl57Xc+1VI+dr6zn3Eg4/NLLjtlBRf2T9lTdsuPGGVRcfsfT0HfY9+MTPj40ce1LPrhtV+GalIfN3RRHkik2UF5pgZ7SBTmh8HZG7Geijt8TSYIa7k4L87GgyCuP4JlzOPyXZ8Yd0T/6Y7MUXCe78n2Fq/i+RjvZQ8rWPlk4+Grr4aunqq6Z3oAp5jDV2GU7YZdpjl2aNfX8Vhv79CMy3YNgceybMtWbFT04c2RTF+W1pXN6Zw/X9RdzdPpzz2zI5sTuJozvCOFcRRGVFBLv3ZLPl0BQ2b1vCqrHTWBQWzWIHA6tdXZnr4ElJaAZFo1aQs/Qs/X+6yLDZx5g+dgfz89YxK30zU4b8TEHeUbKKjpE5ej9jZ2xlyeRZ7BtTwNVhiZwPs+aMvYzTdjJOuyq5Fe1BpYucg7bm7LM2ZZeNGducrdjoIWeTp5Jybx1bM2LZPHY0K6fNZfWiNaxcuIq1CxaxZMpIVs/M58zOhXyovsW720d5eGYpD46N482FUdRfyOftuQHUnY2hptKVe5XW3Nql4eZ2NXf3WnP3oIHre/Vc3qPj7C5rTmw3cKTCjsMV7YRxuxc/b/PgUIU7laJF4DYfjlR48/MmTw6Ve3B4gxeVFb6c2xvFqT0x1FycT+OTy3x6euXvEkYpJf3yr0RRpKUb6/4Oafx/Sxj/pm/07+oXpRpGKeXcKKWhpUiiSFF3pKlFfWO7IKa58SMS/os6xhZjI02tTTQamxHG3qKe6+PNIxyZlcn5aXFcmBTO2bFBnBodyKWJUVRNjpFwaVI0F8ZHcnlSDFemxHJ1WjzXpiVwfXoCN2cmcGtGAjenx3NjepwEMb85ow3is1sz4rkljpudyK1ZCdyYGf8rrgtLn+nimjFcmRotoWpaDNdmxnF1RhxifmV6LNfEObMTJdz+MYU7P6ZwS/SunpUgQRx7aWoUVeJYcY85idLn4pibc8R5cVyfFcfVWTFcnRUr4cL0CC7PjuH2kjRq12TzYGUWNUuyub8oi3uLs6hekkXNsmyqlw3i/rJM7i4VhuPJXJwdy7lZsRybGs7BcX5sLXRgfkJPpoV/zfKM3uwarePYDFdurY7gxd4k6k/E8+lMf5ouJGG8nARXE+FaHK3XouB6JK3XwuF6ONwU5DGtjTjeHgh3s+B2O4QlTgfuDoJ7Alkg5ncG0Xp7EMZfBtH6y2C4nSOppbkjRnGdTLiXDfdFTWMeCBud6iJ4MApqx9AmUimFR6XwUKzHtM3F+nM8HguPx8GT8X8HE+BJO562K6GfTYLnU9oxFV5Mg1czoW4W1M1ug2Sjs6CtP/TbRSBhMbz9Cd4ugbdL4d1yeLeirS/0uzKoXwfvyqG+XfxSX0Gr8Fx8vw0+7KD1405aPu2hpWE3LY27aW48QNOnU9B8j9bm5xib3krCl5ZmUa/4QiKMrR+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iZ2iIUDjbMCzMIK3zg3QUiIhouB25QXpyAkX3Fx0ZXipS3KxI81SSE2wrRRgH+Crp72ZOuo+CdD8lAwLUZARpSQ8UXowKUgKUpAepSfaxINnLlFRPU7L8rBif7EGWt4J4WxMSHGRE21kS7aAkxEFGkI0pcfYKolTmROgs8bezJDTUnpBUD9xTHHBLt8cz1x2foiB8i4Nxz/XGJskOTbQOpyQnbKMMeCW74xnvgrmHOT3722KS50K/se70me5C73lO6NaE4FGWiPucGHpEKensYsq3rjJ6BhrQpgRhGBCBPjkUQ2oEVlFemIY40Mffmq4eVvQIlGGaIsdlrDexa9IIWBaH2Qgb+g6zoWuGBovBbhgKwrHo78FffOX0DLfDOSscMy9rvpb34BtlbzprTemiMaOX2oK+cjN6KWV0VZnxvaYP3xt60sW5F51detLd0xxNtBvyQHd6OdjxldLAPyk8+RddGP9inUDviHEMXnuL3PJ7RM8/iuf49fRMLOJPPnH0CE/kB/8wegSGYxKRQO/YLHpnjMVmymbSDz2h6FIj2T8/wWlkGZ3dU7DLSkOeaI1VnBWyMA2WQV74ZhYQVlBEyuQRDJozgmHzJ5JUUkDO1PHkz5xExJB0/AZGE5KXTHxJAfnzF0ril6NV11m4tpyK45c4UvOe8mtvWPdLI2vvtLChBjbeb2HT3Qa2PGhm68MWttU2sP3BWyp+qWXlmfPM37uHn/btYuWB3azYs511lZUsP13Drvvv2S0sdWpfc6LuE1WNcOTJR3bcesnB6kYOVcNRkRKvaWbbrXo23XhH2ZU3rL3yjpWX6tj4y0d2P2hmz4Mmdt57xMzdZdgk+KMMd0EX5YJtjOg+Y4su0Ba1tzVWrlp66cww0ffDxVnN2DGDyS5N54swK/6Q7sw/DfDiX1K8+CLVi39OtOVffZV85aHmez8bvvXW8Z2Xhh98NXT3U2IWrkOf4ohdhiOO6Q64phhwTLXEb4gZBfPsKJ2rZt5cFVuXe3KqIoHzWzOo2p3PlV0DObE/nSNHBnJgTzKHy+I4sD6dbRUFlG0azZzJuUyLiWahjwMrXa1Y7SDnJ3s7pockMW3kYoZP3UnOlL1MHL6WhXETWRU+lhVZa1g4dBsTi/YwZuIBCsatY+aPS1kxaRjHJ6VSMyaEc0HdOGHdkzN2FlT52XAjyo1TPnoOOlqxz0HOdgcrNnmoKQ/QsyLIjvmRPqwaUciyhauYvmwbE1fvZ/q6Ayxcv5WV6xazetU49mybxuM7R3hVvYvqC7O4XZnPizM5PKnsz7OjMTw9Gkz1IWceHLXlzgEDN/fZ8MsBW+4cceTmYUeqDjhwbo89J7bbU7nViSNbXCSieGS7Nz9v9eTwFi8qt/pwdKsvhzZ6cnC9BwfK3Dm4zoOjFf6c2hXG0e3h3D8/j6YnVXz6LMIohC4NdZdpfFVLU90DqW5RpKP/bmSxI+IohDBvaqUoY1uksRaRkhail7b6xfb1u0f8Hx2CF0EKO4jj36ajhSDm06/iFqGWFt1eJML4u7G58cNvCKOklm75W7V0c+tHGnjPJz7S0ipU0i/59EslJ+YNoWpWOlen9efShFjOlkZzfkI8lycnUTU1+VdcnZbK1empSKOYT0vhxswkbs5K/BW3Zvf/df75vphLhG9WokTwrs1M4NqMeAmC7F2ZFsvlqTFcEhE/0ZZwWjTnRceZyZFcnBrNpekx0t4lQSBnJXBtTqLkF3llZjzX5/Tn+pxEqmbESqbjwkfyxtz+3BCEck5/rs5OoGpOPFeE4GZuPJfnxnNpbjwX58Rya9kA7q3J5v7awVQLLMni/uJM7i8eSPWSTB4sH8SDFYJMZlO7ajAPV+dQuzaXh2WFPFhTRM2aQm4vy+HUtBgOjw1g2zAHFiX0Zm70D5QNsmL7SD07Jug4vsCdCyt9uFURxIsjcXw4l8jHi7E0Xomm6WoEzdcFEmi5mYTxVgrG26kYb6fRKkQy7Wi5NwABSexS3TaKKKJAy90BNN8Z0CasuZdF6/1Bbbg3sI1YVg+GmiFQkw81BVBTCMJz8eEoEEKVJyPgSTE8KWpHMTwd8Vs8GwHPRsKzUb/F01FtNY6izvFp++fPS0DCaHg+Bp6X0vpiLLwcR+vL8bS+nIBR4NUEjHWTMdZN/R2mYXw9ndY3M+DNTHgzC978CG/aSeRbQSJX0qagLoP36+F9OXzYCB8raP54gOaGfTQ37qOp8RCNDadpbblLa/NTjM11tDTX0dzykuaW558RxkZaPr6isZ0wNktRx9cSYRwa1ofCkJ6MiuwnKaWLw0wYFWHOyHBzSmMUlMYoGROlYHSkgpJQNcVCAOOnlFLIopZRGGQP91UjUtWjQ/WSxY4gjCKVPTpSS2msgZJIPaMFaYxzpDDMmmFCnBJszdAAPUWBthQFigijnCJ/GZOi1fyYamDZIEeWZdqzdIAtC5J0TI9XMSlGTWmUlsIQHZleSgYHGhgkwZrsYB25or9ziJZBwWqGinRynLWUki4Rvov9dYzur2NMf+HBqKMoUk1hhIHhYdbSKLwWi0T9Y4iOvCAN+QLBWvIC1ZJIZ2iwXqqRzAnWkROsZ1CgjgE+KpLcLOnvKmNQgJ4hYaJftJJENzNSPOUkeypI9lKQ7KOUkOAlI8HLgv6+lvT3MSfFx5xUz34MC9cyK9OHcfFOpDn1I95gQoytOZE2FgQbTAnS9iVKZ06s2oJwjQXe1ha4e6jwS3DFPdkZuzhrnDNccM/zx7MgEJfB3qjjbTAPkWNItMc2VtQcOuCT7IEuRMsPAVZohvpgVuRCnwnOdJ9hj9kiT+zWRBO4bgC2pYF0CZPRyceCr91l9AmzR50UgCEtHNu0CKyTQ7CK8qB3gC2dXGR849GP78NMkQ+2w21qMJ4/RqCd6IFpkT3ds3SYDnJFPzQMs2QvOoXo6OSrxDzSCVWUO10cLfnKuh9f6Ez41tqC7npLKcrYQy2nq15JZ50Z39n05TuH3nzr2IvvXfvR00tJT09rvnfQ8oVayx/lLnSyC0IZlcvAORVEjF6NR+5CDBlT6B2WyZ+cffiLhxtfuTrT098Hs9BgrGJiMI1PwzJ7NEE/7WDo8fuMvfSUyVWPSZq7AV14KnaJwViFmyEL7YGJXw96e8lQR3sSPyWLIavzyViUTPbMgUQMjcIrLQCHGHc8kn0JGhxOUmkWg2eXMnHjOg5WP+PUlYus2rCG5Vu3smDbPvbde8Xe2gZ21jax80Eje2sb2f/gI3sfNrHzUSu7HjWz6+FH9tS+Y9f952y/Wc2WKzfZcukqO6qucfD+QzbX1rP5wVu21L5m+8M6dj9+Q2VdC9vvvWXj9ddsu9PMrvtw8AHsvfuJzddesulGHWVX6lh7pZ511xvYcLORPbVGdtx/x/KzZ0ibORTzIC2GBBdcUjwxRNqiD7FG46dD7a3HJsARUzsFfe2V+AZ7smDRNMYtHsu3Mdb8c7orfxjgw59Sffgy2Z1/TTTwdYg1P/jY8IOvDd/7WPO9j54ffLT84KOiV4AKRawNtmlOuA50xT3NEecMDT5DLMj/0ZFJS+yZNkPGukUOHN0YyfltqZzbms65PTFUHojn0OEM9uwcxK41uexYN4a1ZZNZsnYWM6ePY3RcMtODQ1no5cZiOy1L9Wo2REQxLy6dwuhB5EcPYUpIJktdo1nvGsXK8CyWJBbzU+4M5hXPYXrReFZPLmH/xEyujY3lZXEAV7y7ckzfndMultxN8ORtURL3MoI5EWTHAW8tu3z/hLpVAAAgAElEQVS0bPDXsipYy6L+Xkwfksz8ebOYtG4rwzZVMnTHecYeqGL2weMs2beBVbvmsuPgLG7fWM+z6jXcO1/KjQOp1B5O5P6uUO5v96d6pxfVu52pPejIvcPO3DroxPX9jlwX42E3Lu5z5uR2ByorHDiy1ZnKre4SUTy0xYtDFV4crvDmyBZfKiv8OLTRm4PrvTiwzouD67w4WhHAie0hHNkaKhHG5qdX2lLSz4VK+iGfhNhFtAZ8VUvz6wc0C5HLf0kYq6Xe0g11NXx6VSMRR0EgW949+u8RRqNkq9Oeem5sTz23RxelyGJHhPF30cX/zFqnufU9jbyVSKOY01zHh3unObW0lKqfCrm6YBiX5w7l3Kx8Tk4bzIW5Q7kwt0BC1YJCqhYUcWVhB4q5srCYq4vyubYol2uLh3D9J4E8ri8eIq3FXgeuLs5tq0lclCvVJ15eOJhLC9pwcX42F+cP4oKoaZyXxZkfMzk1N4OTc9I5OWeAtD49byDHZqZyYlaatHf2x0zO/ZjJxYXZXFkyhMuLcri0aDBVP+VKa7En5mLvwsJszi/O5uLSHC4ty+XC0hzOLRnMxeW5/LJpFL9sGsmN8mJpfq+smHtrCrm7ejh3xbi2iPvrR3K/fCTVG0qo2TSamoox1G6ZSG2FwAQebpnA/Q2jubdhJNWbBYq4sWYwR2fHUDHal6UFboyLNyPP70umpvVl91xvLlfEcWtvAo9OpPL60kA+XM+m/nomH3/JpvFeLk3VeTTdz6Oxug0NNXl8akfjw0E0Pcmg6bHAwHZk0vQok6bHWTQ/zqblyWBaHufR8rCIltpijI9GYnxcglHUKYq6xMelND8ZR8vTCbQ8nUjri3EYX5RKYhUxCnLX+nKstNfyvBQB4wuxHkfL7/FyPMaX42kRENcR61cTaH4x7jNMoOnFREn40vhqMo2vptDQjua3M2h+N/M3aHozncbP0CSOEYrqukU0v15Ey+ufaHmzlJa3yzG+W42xvgxj/TpExxfj+820fDhO08djNH6qpOHTMRo+nae1uQajiCg2v6FZRBd/JYzvQCKHbRHG5qaXkkq6+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WvHADWUEakkWNoquMeBcZ8a5W9PdUkegpJ8HLkgRvCxK8zUkNUJDqIyPNsx+jYvTMHODG5EShvrYhxcGEWENfIvUmhNmYEKbvS5iyNzFaC4LU5rhozbC2t0Dvo8Y5zhlDhA2KICX6BHsc0t1xGuiJPskReZQO6/6O2CQ4oA7T4J7ihnOiM91cTegdrkAz3Iu+xY6YzPDEbL4v6mXh2CyJxGdVCraTg+mZqOdrbwv+zbEP5lHOEkm0TQnFPi0cu9Qw5NGefO+u5M92vfmzS3e+C+qHMs8Jl6nB6Md7YTrcjm4DdfQc4IhiSAjmGf50jXHgK18F3/moUMR7oUz0xq2gP528NHzpaEUnaws6K/vRVaugq15NZ50lnbSmfKPvSydbE753lvGVnRlfOVjyjZOKLww6ujoF4Jo2hLDhpcj8Y/mzpSt/tvLlf/Qy8Ae5gT8ZNHTy1tLZ05Y+gW5YhPtiFR2CdmAG9iNKSVy3jbzDJxl57CQTz54gfeE8/HMysIlzRx4mw9S/J318utPH14TuPn2JmRpNxvL+pC4MJyDHGYd4PZpgNaoALf6ZwaSPz6Rg/mjGrVvIihNH2V/9jGNXTrNw9Y+Ep8XhEh3Bkr0HOXDvCQdr6jhQ/Zqjjz9yqPo1+2vqJSK598En9jz4wJ6aenZXv2FfzVv2P3jNwdo37H9Qx467T9n08BUVj+rY8eQNOx/Wse3ucw4++sCOX+rYeOU5G6++YvP1d+y89Z5dv7xly43nbL39grIrz1h7+TUbrzdSfuUDex80sPWXR5RuWolnTgDWcXb4DvLHJdEFuzADGl81Oh9rdD52BKfFoHB3wMTdmcyheew9tJtNR7djKIznLwN8+Nf+nnwR70mXBHf+PVovCV16+tnSzdfAN65qvvPU8YOvXooy/uBtRb8gFZo4WxzTXHDNcMEx0xr3XDk5P7oze30gs+bpWDXflr2rfDi3NY5Tm2I4tSuQyh3BHN6WwL7Ng9i+fhSr107hp3WLmbNmFbOWljFx3AJm5M1kYUoJ87xCWGqjZp29gtVOaha5GpjuaMcCJ3tWOdmy1k7FKkcrVnjasdDXndkBXqxMDmNLZgg3ShJ5PjKOW+HWXLbvw1HHXhz3lfEgN4i3E9P4MC2LZyX9OZfqwb5oAzuTHdiS4cyasfEsXDqKOduWUrh7B1mHT5N2pIrsyipGHzvJovMH2HJzJ6drt/P44UZePlrBvQsjuXU4hWfHUqndFcm9ikDubPbmzlY37ux05uZuF67vdePaPg+u7PWkShh073CjcrMTBzc4cHizK5VbPTi8xZP9mzw5sNFLwsGN3hza6MPBcm8Ol/tK+HmDH8cqgji1M5RjOyKklLQQvXwUKen/BcLY8KqaT+1kURDGNtJY02al066QFpFGSSX9+wijUE132Ot8Pkpp6PbIYlt08WN7q8COloFtY4cH439GFkUKurXlA63GelqMDTQL0++WjzS8qKb65C4en9jC4+NbqT22nfuV27l/ZDMPjm2l5ugWqisrqD2+TdoT8wdHt0rrhye28/jkFh6f3MzjE5t5dGITj45vkubSnthvx6OTFTw80YbaE5upPS6uv4maoxslVB/dSHXlBu4LHC3nzpEy7vy8lruV67h3dL2EW4dW88vhNdJn94+VU32snNoTG6k9sYnqo+VtqFzP/b/BOmoq11N7bCMPj2+i9vhGHhzfyKNTFTw6s0XCQzGe28pLgbNbedGO52I8t70N53fw8uJOXlzaxYsLO3hxfhvPz25BOub8Vl5e2ELdpS28rtrK83MbJLy4uI2H53ZTe24Htee3cX73AtbPHcycUSFsW5bN1SPTeHTlJ55cX0z9/ZV8ql1D45Mymp6uo0GMz8tpfllO08v1n2EjTS8qJDS/3ELzy600v9zWjh20vNxJy8tdGF/toPVNhQTebkGg9d0WjG+3YBRj/RZa6rfQ/H4rrfXbaX23DePbrRL4bN3yZgsC4rPWd9tprd/5W7xv9z58377/fieI+fvt7dhB6/udGN/vwvhxD8aPe2kRNYaf9kswNuzjb9C4F2Pjnl/R0tB2XuuH/Qjw4SCtHw/T+ulnjJ8qMX46jvHTCYwNJzE2nIWGX6DhBq0N1zA2Xqel4S6tTS8wii4v7a4CTS3vaG55JaWn2wijsNUR0cdXNDe/p1mkqd+9omz6IIaG96U4tA9jos0ZEW4iEccxMRaURFlQGmPJ6GiZlKIuDjWlJExJcaACYdYtooyjQqwpDtS2pZN95YwMFoIXoaxWMypcTUmEIItqikM1Uq/m0bH2CJV0QbD+V9FLvo+OAl8Nhf6irV+bmfeiAQZW5zixdrA95bmOrEjXMSdJy9QEnWScXRCkYZCfhiyJLNqQGSRIo4acMGsEYRQ1jCLCWBCtZXiMmsIYJUVxKkoStIwSNYwxaooiRUpaGG2ryA2wJMdPRn6wgqEhSvKC5OQHKaTPh4moarieYaFacoOUDA5Wkh2qITfKmtwoGzKDNaR4WTDIX01emA25YdYM8BNpaUEYLYlzkRPvLtTP5kS59CPWw5QEL3OJPA7wV5Anrh8hVOgy8r1NGBOpZ0SYNWkuZoRpuxOq60a0oS+xBjNC1Sa4K/qgV/ZGYTDDzNECSzcFdsH22ARaow3WYhfrgEN/ZxzT3LBPd8MxwwO3bF9U0Xo0UTq8srwxhFvTw70vsmRblMU+9BnjgdmsQGQLQtCvisFpXQLuG/pjlufEt4EyvvWV8Z2HDEW0G4b+QTimhmOfHIxtUhCyMGe6uiv51smUL5170S1ChirfCevRnlgMc6BnloFu6Q7IhoRgOTicr4I0fOWn4GtvBV0CrTFJcGfQxtmEzimiW5QL/6TqwVd6M37QWdFNI6ezwpyuGis6q835VmtON0cVnR0VdHKW86WTjC8ddTik5xE5chw9XD34534y/thPw//sa8f/3VvHv6l0dHbX8q+2Xejsr+cbTzW9w5zRpIfjPXYY4Qtnk1KxjvSd6yms3MTQPYsImTEQ96IwNGmumIbr6eFjSXdPM3p5m9LLpzcRo0NImhFD+Ghfoor8cE9zQhOsQ+alwSctjOHzxzF65Vxm7ayg/OI19ta8ZcnODfTPT8E+xA3bYE8mrljMyQcPqKp7z8WXHzn15D3nXzVz8TVceNOGc6/hdB0cfQ77HjSw68FHtt6vZ3vNB3bWvmdP7QsOPKzj8IPXHKutp/JOHbsvVbPt7C22nbvGhpPn2Hr+MruuP2XfvXfsvvecvTXP2X7nFRU33rKxqp4t1+rZffslK0+eImFcHh6ZPiSNS8Evww+fZG/cIl2xD3DE2tsR98hQ3COjkLm4YxUYTuG4qdy+W831x/dJXjiBb5P8+Dbelx/C3PjWQ023YC29/G3o4WXgGycl/2ZrwRfOSjp5aPjeSy1FGXv7q5CF6dDG22GTYo/1AGscc1QMmO3FvK0JLFrpzaoFDuxe6cmZLeGcqQjh9M4wzm0K5cL6KE6V92f35iw2bBvB8g0TWLhqNkvWrmXi3J+YPG4lS8esomLERBZ627HJS8km+75sNJiy3l7OcltzljubscqtD+VOXShz6kGZhznr/RRsDLJid6ScmkJ/HuX6cNbPkpPOZpwIseB8ip67I/yoHhfCy1kJvJ2XypNpcVwbHcDPw5ypyLVh8Rg3pi6MZ+Lm0Qzbv4KsYwdIO36KQSfOkX/oMItvnuTA60tUfTzL07q9PHy4mhvnS7h6aAAPjqRRvTue+7tiuL09lOvbfbm+25OrO7y4uMWdC1s8qNrpx/ntvpza4s3RTR4c2uDKoU1uHNrszoHNHuzfKAijJ/vKPdlb5s6ete7sK/Pk0Ho/ft4QwPGKUM7sjOLSoThJ9PKwarFkq/PhSRUfn9/4b0cYJcIoRRZFdLFGIo9iFFHGDksdMQqPxr9JSYt0dGuTUDz/Hg1SCrr503sERD9pQSJ/D2Pzb027W42NtIoe079LSyNqIhs/IdTSzS3Q0tLadv23TzG+eyQ1vv70/iXv39fR+O5ZG+qf0fT+OS0fXtAk5hKeS3vN75/TXP+cln8AzfUvaH7/kqZ6gRc0vmtD8/tX/BYvafrwgob6ZzS+f942f/9MWn9695SPb59I++KzxvpniGdofPdUQsPbp3x684SGt0+k8dObxwg01j2m5cUjWl4+wvjqCa2vn7bh7TNa3j6j+c3TX9Hy+gnGN+J9PKf13QuM9S9o/VCH8UMdLe1ofl9Hy9tX8O7NZ3hN69s6CdS/QcD45hWNr57x6dUzjPV1NL1+LvWerH/2gNeP7vDu6V3pi9L87iF8fALv6yTfPz68bpt/eAUCHzvwEj6+pPXDc4wfnkkjH19Ie23H1MGHOul5pWt8EJ6DL9rxHBoFnkHTMxCt8Zqf0tr8BGPzE8nEnYY6+PQKaWx8DR0Q+wJi3fQGmt7+Du/a1g1vaP30WgINr9vOkc4V13ojwdjwVkoBi/7NLcIHsVH8sfQOY/PbdrzB2NyOltdt6eOmVzRLBtvPoeEpNDyDxhfQ+EoSsRgbXkt9n43CO7FJGN5/aPtMHNv4SFJHtzY8R0TtWxqMUqOkpsYWqV90S8trWpvqQapX/K0Po1TD+P41a6dnMSS4J/n+3aTI4rCgnhSF9mFUpCljoi0ojbWUSOOYaJkUbRwZIqc4UE5RgILhvoLgCdNuPcP9VAzzsZLI5MgQhRRdFBFGCcKiJkhJYYhGijAKtfHwUGvyA/UMDbRmqK+OYX5tqW5hpzMpWs7c/ipWDbJjTbYtKzO0LEq0ZHKMJeNjVJREahCEcbC/tp0wWjMwUM8AXwWDgrUMDtVJEcC8cB35EWoKYzUUxqoojFVK/ZaLYlQMj5AzLEzOMBExDVVRGKamSNgHRWilUewJiM/zA60YHqKUiGROkJycMBWDwoSARcXAUCXpAVakeJmT4WNJVoCS7GCtRBgTnC2Ic7Ik1llOnKuCODcrol1NiXHvR4K3jDgRcRS1jh79GOzVlzyv3uR79aI0UsOMdA8KI2zo72RKtKEX8fYmJLnIyQ5yITnUHUcnJRYGM/oYzOml74eVgxwHf1vcIx3xTBDKVhu00bZoE+yxHeCGLtkRWbQGTaIB9yxv/JLcsA7X09XHlK5xWrrnudJ7vB+yBRGYLgxCsToEw6YonGZHohnsiVmi+I/clz4iLRnhjmNSCD6D4vHLTcQhJRiLQHu6Ocrp6a2ke5CMfkkalPlOKIvc6JfrTNc0R/plB2GWHUHnSFv+7CXjKx8F3wRo+SpIR9zKCWRsmUdWxY8EThhCL387umjN6C7vRze5GT2VlnRXWdFFbUkXawVdHBR862TJFw6mdPGxxy5zOH/U2/Evcjn/bC7jS4WBfzNz4E/m9nRxcuU7NxXf+fTFPNWLHyLs6RXjjF1BHKHzRpOyeQkD9qwlbc8yMnfPIeKnLBwn+qAqtsc8y4nuEQ508bGlu4ceU18NMn8rlEEKgnOCiCmKxjHRGkOULTJvLaauejySoxm7ciHLjxxg1y93OfTwLRMqThI6dDCGKC+0wa7ED8vkdM1NTj+4y94rV9lVdYtN53/h9PMmLtW1cuVVM+eefuTwvddsvfqUimsv2V3TxLbqBiqqG6l40MKW+x9ZuLOS+ILxBKUMwy96MK6+iUQlZjMwdxjJWQMoHD+cuWtmsvzACbZff8L+GhGBfMb+2tfsq25g160Gtl15TcXF24xbs4z0iXlkTc1h4KRsBpZmEZsTh2ekD/4xoaQPHcrkRctZt+84E34qZ+yabQwfM5OL569z98ljNlw/g0lKON/4O9Pdyx6Zty3mvhpMfW34wVXL1w4KvnFR87Wbhk4eWqmWsauPml6+KkwD1cgjrVEk2iBP1mKdrSFmkhtTN8SxtiKG1Ytc2L3SnZOb/Di/LZDjW/tzZX0ct9eEcaPMn8ObPKgo92D3pmj2rh7AutlZzJ81hBU/zmDppCnMH5bBqiERTPOwYqGjkpW2Nqy3c2C5jZyljias9jGjPFDUHmrYFKJjV6w1R9L1XBxmw/3xzlzIlXM0uR/7o/pyIKYXVwpsuTzCgcohak4W6DlfaMeNcR7cnxPM5Zk+7BtrS/kINQsLtcyeEsbIH/MpWruIos3bKN64h4kbd7H17BmqHt3i3sur3H95lPtPtnLv9kLuXy6l9kwBT04OofpwOjf2RFO1N5jz+7w5U+7GyVXOnFjlzMkyD06We3N0vReH13twsNydAxs92LfBjd3rXdm93l0ii4Iw7lvvyb4yL/av85EI4+HyAE5sjeDc7liu/JzI2f1xPKxaJNnq/H8RYfwrQaz9NT0tDL3/Shjb9iXC2FG7KNoAdkQcf40utgtg2rq8iDrH94jOL0ZBKJtFXeNvYRTtAwWkKGIbWfy7hFHY8zQJEU0zxmYjLS1GjC1tkUYRbWwVpt6tTTQhRDGNtAjCKchna5MEsSfWn0Mip+IY419bFX6+99d5E63GZgnGFnH9Zozt6479jlFcXwh0pPu0NkkR0Y619Eytf32Gjp9TGts9KUXEtamjrrM9Qmv8WC/1DhamzTQK0/JPtEq2RB+lUZAJCQ1toyDlHS0YhUm6eL8t0vXbfC+N4j02NWFsaJRAUzMCrY1N0igx8iYxb6K1sQFjg7hfx/tvbN8TEWNxf3GvRmgUtkefQbJBaoHGDgjvTAFx3bb7d9y3bWxpu3eTGDvmbc/QdnybLVOH6bv4Q6Pjjw3xnfjrOX+di5/H2NDxc4qfpZnWppbfQLJrajZK50ufNbZ93vFsnx9vbDIi0PIZjE1Cvd+CUaj4pe+m+H52oImWpnZI6mbx+xHvrAGjBKF2bqSlsakdzdIo2eeI1n4NdVLU0PjpLa0Nn9p/lrZjRM/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EitwgKwYFWjIoVElmqIoBwUrSAhSk+MgZ4KNkoI+KTF+1JL7J9FOTJuoX3RWSVU6CqyCHVsS5WhDnZk6CuzlxLv1IcDUjyd2cAZ4WZLr3Jdeth9TNZkGaC7OTnaX0f6pdX5Ls+jLA3ZyZQ0JYMC6N/EEh+IfYo3SQY6I3p5fWHDNbGXJnGRpvNUpvFZpAPYYYB1wzPHEa6IZdphOGLAcccpzxHOiBNtaGPsFyvvDszZehMnpmOyIb64d6bhiqRUFolgfjuigKl8mhaIa541oShueISOTxDtin++ObG4d/bjyu6WE4JYVgExuAKtoLs2h7TPsbMM80oCp0RpbvhEmWK1a54Shz4/k+3JpOgUq+9FXwhZ+af/VWoCrsT2rFAvIOlpG1fQlh80ul9oQ9HKz4VtWXTrI+dFGY00VhwfdqC7rYyPjO3oxOTv3oLKKbHs78yUbFnzSW/EUj50uNhs62DnRzFeTFjh6BGrQDnVEPdkOV44W+IBS/mXmErZxC/PalJO1fSfrBJWTumorXpDAMJa7IhhowHWhHj0gDXX119PDQYOKpQu6vQeajxCnBA5ckT2yidGhDbTFx0WPp6Un2xOlsPnuRg/fus+PmNcZvKiOsZDihI5LRJ7hgEWhAH+lDxsSxpI6dSMrYmRQv3cKkihOsPPuQ9ReesuHsQzZdfsy6qkesqXrGuhv1bLknjL9b2XX/A5uvVlOyYjVuIWH0VWowVWixsNIis1CgsrLA38tAfKQD2QNcmTIhivlr5lN+/AT77lZz4Ekde5/Us/fhB6n/9I5r95i2oYz8OaUULRrP2NWzmbhmNsNnjSYgNZqgjFTGryhj2cGzbD5fw46qZxy++4Fllbcor7zOwQu32Xv+Mv3Hj6KLpy3fO+swcbNB4WGL3ENPP2c13R0UdHXT0NlTyzceajp7a+nipaW7l5ZuHkp6eqnoG6zDNM4as0QdijQNTrnWJIx3o2iWD4WjdcyYYkv5cj8ObIri5MY4qtZFcGuNPzfL3Di9zoaf19lwYJUD+5d5s3VBEJuWJ7JnRS575w5m9fAQFic5sSjQhiWu1qx2tKfMwZ41TlpWushY6W3OiiBLdvS353S+LzdLg7g3yY+aaR7UzHTj+kRbzo3WcXG8I5fH2HF1rANVY+05O1LH+ZF6LpYYOF2k43SJLeemenByhidHJ7uxc5QDa4pdmDjYmdKCUCaMyWDurFGsXT6DXZsXcuP8Dh7eP8CVO6u5V7OSqxcncO1kAfdO5XD7cCqXt4dzdpMfZ7f4cGqLBwcW2fLzYgeOrXDl6Ao3jq/x4liZF5VrPfi5zJ2f13lwqMyVfWtdpYji3rUe7CsT8GJfmXc7RGran6Nbwjm9O4YLh+I5e6g/tVd+ounZNRqeX+fji1/4+PwRDS9FVPAqLXWPaX5dK3V1EYKXBqnji+j6cu/Xri8d3V8aXwlT7wc0v6mV0CTOE4KZ12L98FeI9a+EUfgwdqD5U73UT7qjp7RYdwhhxJ4UOWn+CC2iNeBv0fq7SOLvI4v/2VoQrb+Suo75X8ldB4n7j0dxbMd5/9n4v+Ga7R1vpFaJHV1wJJ/KT1LkVHhWSmRPqMc73uFnrRglot7RcUci5G1tGjuIe2v7+xbjP4rf/2461p+fL/bEuuM+Hb/bz4/5r+Yd1/3vjH/v2jT/9jvV8YwiWiee79fvoojeiffyG/ztuf+d5/qvzul4Zx3P3/H+OvY7nlGY3hv/Dtq6u3R0eWkbhfhFRDjbIoyCmAvCWCelpBGE8eNbymZkkxfWi4Kw7gwP701xpAkjhA9jpEhHyyWyOC5OxoR4GVOSFIyJVjA+XsvYWDVjooUYRkVJhIKiYEvJeke0ExTdYUrCFZSEWTEqVM7YaJFiVTE0yJLiKDVj+tswOklHSZKaEfEqiiKExU0boStJVDImVcmYNDlTc2yYlmfL+CwtpQPUFKdoyItVkB1uRWaIgkGhOtL8lCR7ySVhSZKnnFQfJRkBcrJD5ORFqSXRS3GsluJoFcVRckZEWVEUZsbwEBOGh5hSHGFJcYScEZEKiiOVFEepGBGtpihaxfAoBQVRcgoiLckLsyI7yJKBATIygqwYECQnPVBJqp+KJA856V4a0tzVpLkppFS5SJdnB+gY4K0k0cWcJHcr4p3MiXE0Jc7FgkQ3C+LtuxHt0FtKVYs6xxQXU/I8+jI51Ir5sTrmRusodu9Lhk1v0mx7SYR6/aRo9iwfQvmifEoKE0hIDkXnbsDEXk0vg4w+Nib0tu6Lmb05cjcF+kBrPFM98BzkgVO2I/ZD7LAZYotDrjvadAfMY0XnDXP+zbkrX/j1oc8AA5pSP/TTg1DPCsBhfgjO84LRjHVDO8od/5nxuI4MwRYUrG0AACAASURBVCk/CJfsELxzonFOCcIlNQz3zDgcB8agSQvAKt0N84EGLPOsscq3wzJHELUwdLmJdI/U0ynAin/3seQv/mr+2VtFp1gPIlZOJ+fwerJ/Xk/OsY3kbluAYWAw3zpa0ElvyrfKfnyvNOMHtTmdNf341qYv39r3oZOTCd84y/jCzpyvDJZ8ZWPFN7ZKOjup+NbFks5eMvpGaXEeHoBLiSeOo3xwGRdLxPJSYioWErVrGTF7l5K8fwFZOybjVRqCbaEnynxXZAPt6ROpppuXBT1czenjail1POnrIUcWKKKtBrRhSvRhdpg467ENj2LJrkoq7z9n963bTNy8itgJgwgcJczPfVHE2GMR5oQ6JgRtbH98ckczbuNRlp1+yMKTD1l87ik/nXzKqjN1rLv6mlU3XrDq1lvK7jRTcRf23IUDt56xbNc2DN42mJp1p59pN2SynqgUfbFWm2Cv7Umol4xoPxMSAnqQFdOXqdNyWLJ5DWXHT7H59jN2P2tmz9OP7H/4jNUnf6Z48WTGLJ/C9IrlLDy0h1VH9zJ4yhgSRxYxcPocVpy7y9zj9/np/AvWXn3H7ppWdt9pYucvb9l6rZbFh47y70oZ3+lk9HPVYeVhQOZijYWjNf0MCvrYK+jjred7Hy1fesjp5KnkB08NPTy0/OCqpKunhu6BenpG6ekba41ZvB6rRDX6FBWeWVrCBmuIH6ykoMSR+QvC+XltFGfLIzi3LoALZR5cLHPkzBo7jq+y58had/au9ubAhgiOrY3k2IJgdo3xYF2qDStC1Cz3VLHKXcMaTw1lfhpW+Vqxwt+M8jgzDmXbcL7IkdsTPHg005tn87ypnePOndku3JzjwrW5rlRNc+TyJHsulOo5P1JF1RgdV8fZcWaknkMFKg6NMHB8ogdnpgdweloQlZP8Kc8zsHSgmkUZWtYWeXNyaQ7bpiZwZGkeNw9M5cKp0dy/PpUrJwo4tTOBqn0JXN8XzYUKP06v9+BMuSen17mz70cDBxc4cHSZK0eXu3J8lQcn13pxfI0HlavdObranSOrXDi4ypW9qz3Ys8q9Das92bPGS8LutV7sW+/Hoc0hVG6P4OS+aE4fTuLBtaU0ik4vL2/x8eUdPr54QsMrUWt4Xcpatrx++KvgRfJjfHH3t8SxnUQKwijI5T+CXwmjICy/EsbPvBg7oo8d/wH+/4Tx7xNRSUUuIoEdPpXtBNLYLhKS9qVaTdFSsY30dZCfjnf/+bvuICAdozjnV+L0D5LG/4j0dNz/82t23EeMn3/+j8z/o/v8I/t/7/r/IWH83Xv7j571H7nv/+ox4rk/v3/H++vY7/j38r+DMA4J7cnQ0G5/JYwRpoyIMGdMtBC8iFS0OePjLJicJJeijuPjVYyNVTA6ylIikKOjhLm3jMIgM4T1jjD7HhVmxehwAQVjIrWMilAzLFhE9qwkhfLYFGvGpQkjbWtKEw1MSLVlQpoNEzKsmZilZ1yGkvGZGkoz1BQnyShMlFEyQE9hkpa8GBVZoXIyAuWk+wsVshX9PWRSj+YkTxlpvjKyQxUUxOglwlgYraEwSkQW5RRHWlIYZkZRmCnF4eYUhppRHGHFyGiFhCJBKkW9Y7SC4ZFWDA23ID/MlKERCnJDRcpbLpHVjGAlKb5WJHqKOkVzyVonxVVOqqslA70VpLlbMsBTQYa3khQPK+Kdzejvakmim6hptCDG0YREp97EOpkQ0y6MEYRxiHsfJoVaMinInFLvfhS49CbXyZQiPyULsj3ZPS+Z/SuHsKe8lE3rpjJn4URiMuPxSgrH1FlFbxsT+tlZ0FPXl942/ZC5y1EGqHBIccIuwx67wXbYDrHHLtcFbYYDihRbFCl29IlS822wOV+E9qNzsgLZSHesZwSjn+aLYZovNpN9UI1wxXVCKOGz04ibPQivYdE4Z4bgMiAEx5Rg7FNCcMmOQZcegDLDHflgB1TDbLHMtaZnsobeyc7ohsTSNVzLt4FyvvST8+/+av4cpOfrKCcCFpSQc2gNw09vov+OH4lbMZqMZSX4j0pBFe0ukcZOKhO+15nzrU4QRhO+se1LJwcTurjL+c7Zim/shOJaxlc2lnxtZ8lf7Ez42t0UWbIdrqOCcR3ri/v4YLymJBG3eiJJO5eSsG8VcfuWkrh7LimbRuNZGoIu3wX5EGesMh3o204Yu7ua08PJgn4eKnq5WtLH0wplqA6vdAdsIvQo/A1EDs2isqaanddvkrfwRyLGFBA+LgenvHBUsUEooiKInziFIcvKWHzqBquqHrL80kNWXHlK+Z23lN95zaZb79jxSwO7qj+wteYtFTXv2VbTzJ4a2H39HbvP3SQhewD9rLqh7PcDStMuKM2+R2fVFXttLzwd+xHoKSPQy4wgTxP83HqQnZXI5NnzmbN+Lwt/vsWOGiM7HzSw8uw1xpeXMXnDciZvWMz8Q7vY9Mt9Kl+8ZMGBg8zdd5ilZ26w8PwjJlc+YN7516y88YlNd5s4UNvC7jtvqLhaTfLEKXxjraKbgxpTN2vkXnbIPe0xd7Smt0FJD0c1nV3V/NFJxp/crPjaS8UP3jq6e2jp4ibIo5qu/jp6hBnoFWlHvxhbzGL0yOM0KKJkeAzQEzhQR3imloGFzkyb5M+KeaHsWBnFsY1RnFrvx4nVLhxb4cDJte6c2eDP8XX+HC73Z99aX3Yt9mJdiQ3LBypYm6ahPFXPmng5qxMs2JihZF++nhNDNZwdpuFMviVVhVY8neHAy7lOPJxp4P4sG36ZbcPlaRpOjdNwfqINlybYcLlUy/UJBq6Nt+XyeHtOjbXjwAhr9pfYc3CsC5VTfLg4P4oT0wI5UOrNlnwn1gywZm26gT3DA9g62Itthf6cqRjE5V05VO3J4v9h7z2jo7i2fd/74Y337nv33HP2sb23vW1jMii01JJaUkvdrW51Tso555xzQglEFBlv22BMDk6YLBFNsI1tcMI2JhpQJINxIuPfG1VSg8B4n33PPne8L+/Df6yqVVWrVleJUT/mXHPOL7dmcGx3Nt90xvH5+hAOvmMRYfHTNUb2LNby/iItHyw1cWClhY9WWjiw2spHq6zsX2lm/2oTe1ca2LXCKLrwO1eY6VxhoXOllW2rbOxYG8S2NUFsWxvMjrfC2PluOPu2RPGRkLhbsDBePsadaycfAuMVoe7zdw8tjEKOxcctjEOtjWKexicD40BaHiE1z0P9N7HCy62fH6TUEaDFUV96KMA4PoD/PzD+Y8DosDT+DhgFd/mgVVaAC+G5OpYCiM/esQRg0Jo2FESE654EWH/U57jP4+3Q8x1jOu4zFIKGnvf3th8f/39l/0njPgkYHfN0nD90vkO3hbW3/yv3/8+eK8xj6LNyzMHR7/j38r8DGAULY13MKGqiRlEXPYbGWBdaEtxpinFFCH6ZkixIgEZB7gjuadFFneZJm7C2MVEqanKiJ1OEFDzxAii60xbvwaR4IbWOj7juUHA510V5MCldwYwCDdPyVUzO8Rehsb1AzYxCARj9mFYkZ1KeJ625njRne9KQ4UFDuid1GR7UpntSm+ZDdbIvlQl+lMbIKQgbSIItJMLODpKSZXMlN8iVkihPERgnJMmpi/OiwQGG8R4iLAqWxsZYwZrqTnOilKYEKRPi3WhJ8aIpyYO6eAlV0U6UR46lItKd0nApxYJbOlqo2iKnINKHnBAvBEjNMrmToXMj2yChJNiL8nA/KiMVlIbJKRCjueXkB/mQa/cmL8iXwhBfCuzuZAvWUbsPOTYfCixSmsI8mZ/sz5wYLyaHuNFod6dSO56p0X4srw5h05wk9r1Zw/Z3JvLOmzPY+eEG3t2znsZXp5Jcl0NgjJ6RvmMZq3BmrMqZEcqxjNY6IY2UocoJJKAoEFWpBnWlHr+SQPyKtARUWJEXG5HkqHkxXspf4lz593gn/j3ZGec6NX7TbAS0h+E30YZ6UjhhczKJmZNHxOQslPnByDNtKDKDUGWFYKtOIaA4HHmxBZ+yQDwrfPGuViIpVuCar8O/KpZh0T48Gyrl6RAP/hTixb+GyPi3SDnejSmkvzeLkt2LkE/LwLMhAk1LLGmLa5mwbh7SeB1P+43jKdlo/iwfxzP+Y/mL2onn9RKGGd34q1bCc2o3nlW58bTClWcD3fm3gHE8Y3FGVmTEOCka7SQb+rZw7LOyyFk3h6Ldq0nbvpzEzkUkbppN2OvFqBtseJYEICkKYGyqD8NCXHnR6MRwnSsjAwUroyejDW6Ms3nhG69Cm+yNMkaGPNqfjLYyNh75lOa1y0iaNpH4aRNJmTuV8tWL2HTiCm8dvsKSQ/0sPNTLkm+vsOz4D6w6/SPv9v1Kx+U7bDn3M1u7fmZH12129N2gs/dHtnT/SEfXL+w4fYOOr3qZt+JttHYTGo0neulIjB7DCfIfTbh2LCHaEYSbxhBpdyXc7k6IxZ1Qm4yU2CimT3+F1VsOsmDzt7z99c/M6viaiW/tZOORU6z85ADrvv2CLd39bL14j/VnrvLOsX7e/O4cS74+z6xPzjHny+u8+u0NFn3zEyu/+4GO76+z/OMjJE2cjntEBCP0KsYY/XEy+eNmUSExKhjl78lzvu78VePDX8wK/h+jF//d4MG/mWW8YPdjdLCSMcEKRohpdvwYGR7AqCg1TglanBLUuCSqkKYokCXLCchSYcxTY81Xk1kfTuGEEGqaLcyaaWXzmlj2vxfNh28Fc+BNG4feCeaztwfyDm5dZ2LH2zY6FxvZscDAB/OtfNBuZGeLPztb5eyfruTgTBWHJ3nzWYOEw40SjrW609su5/xcBWdnenNqtg8nF/hzdL4/h2bI+bxdyZczFHw+2YfDk+V8PVXJl1MDODhNy0czjOyZamD7JA2dkwLYO8PE7kk6djfq2FUdyJ6yQHZk+7MvL5Dd6Sq2Zyt5ryqAI8szObwqla/eTuLY9kw+3xjNwfdC+fQduwjBB1bq+XCZiX1vGPhwuZmPV9v5aJVgXbTz0Ro7+1dZ+WC1jX2rLOwSIHGZjY5lVlFbl9noXBnE9tUhbBO0JoTONaF0vhnC9neDeH9LLKcPL+LOpaOPWBhvXunl9vUj3L3az91rvWL+RYc7+o9yMQppd55kXRwKio5tERiHQqPjQydAjKPf0Se0/98Ao+BC/kf1ZKB71FX9X++SFmtqP1hreAexjI1Qa1uwMN4SrHa3BtYhiqUVb8L9WyLYCKAhPFcHEIng8QRoFEDEcY4Dmv6j9o9gaOh1jjEdwCO0Q4//I9t/dJ9/pP9J4/8RMDrmKl5z51E3+tD5/yP3/WfPEeYw9Fk57u/of/Bv5gnuaMFF/V/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UQXdJUQNZ44UCGmPi6A+ngNNXEaqmM01MTrqIk3UBWrozxKLZYxLI1UURSppjhcRXmID9MSlMxPVjInzpdpkb40h/lRZ3Lj5QwdGyYn8s6MGHatqWTXhim8t24Wq957jZlLZ5LemIspzY5fsD/Oagmj/cfxknwMw/zH8LxiFMN0Y5DGeqPI0aArN6GvMxNQoUNZriegwoyq0opfmQXnTCXDEj0ZnurNqCw/XKo0yFrNyJoFl7QNeaMd45R4wmdlk/S3MpSloXhmGfFKN+CZpMFSHY+hMhp9TTi6BhuWyTY0TTp8qwLwKtHiVxnK+JQA/hrmydNB7vwpSMq/Bkt5KtqXkXlG9LNzCF9ahaQhhDHlWmSNwcQsLqF282zy3mhEVRDKMLMHTyvH8pRqHH8OdOavBldG2iSMtnvxggiNrjyrceMplTP/rh3PsEhP/KvsaFvD0U8JRjspFPP0VHLfmUXdh++Su2slmTvfIL1jPsbZ6ShrLUiLAnDOVTA8TsrwEDdGWd0ZoZMwLMCZUXopw7WujLF64hWjwJSmQp3gjzpZR+GcBia/t5zJG99m8aFDvHzgIIs+P8LLnxxm5ec/suLQDRZ/9hN/++wKS07cYFX3Hd7su8Wmy/fovHiXjv5f2dl/m939d9l5/jbbz92go0+AyJ/YI+RoPNLP6s69JOXkYTCoMXmOJsRvFPGGMaTYR5Jo+yupYS+SGj6K5DAnYqzORJklJIQamNo2lbe2fMDibd+y7psfWX/0ZzYcvcrunp/YdKKXbT2XWHfmGm+evcPbp37mzaOXWfPdFZYe+YFXvv6RV779lde++ZE3vrnC2u8useKTb4iobcYzOhaXYBujDArGGv1xtarwsGtwNSoZrZTxYoAPf9H587RVyf9l9uH/MHjwLyYv/mLxZmSQP2NDlYwWEsAH+TE8yJ9R4UqcE3Q4J2pxTtQgSdXgmqJCkqLAS0hGn6NFmWvBXhFKbK2NtBo1TdP1LFkWxpb1CXy0PYNDuzI5uD2Nvdvi2b41kp3rI9i5OoTdi+18sNDOJ6/aOfg3K5/MN3BwgYFD87R8MUvD59OVfDHZnyPTVJyYGcjZ+Ua+f9nEydesnFgcxLElIXy10MKh+Vo+naXi0AyFaG38YrqKT6Yo2NemZO9ULTun6tg1XceeGTr2txt4f6Ka9+uV7KlUcKBSzaGKQD7K8eNAph97UmRsSfNkR6k/77do2TfHws6XDXz6diSH1kVw8N1QPllr5aPlA6C4b6mR/cvMfLDCwv7lFj5cZeeDVUHsW2ln3yo7e1bY2L7UyubFVja9bmHT62Y2LbaweYkAjSF0isAYyra1A8DY8baVXZuiRWC8d+U4t68+dEmLwPjDt9wRLI1Xe34PjE+oJX3nWvc/BozCGsZH3NAP1tA9msRb+Bg6PoBiMIYAFUPAYugH/j+7hlFcv/jENYxPBkAeW6so7IuQJrh9h+hRUHSM9QfAeO8uvw3V/buPjPX3xn0EGB33F4BRKJkoBK/cuTmQ/Fx0Wwuu6wFgFNbfCZDBb8L8BagcBKHBdY5DQUQEpX/QHS2O+cjaPmGt3+D6Psc9B/cfjDvknT7oe9L9hsCaeJ/H1rGKMCaM/bgeP08YW4zGH/x7Gvy7ejDPx893WFiH3N/xfIa2T4LBJ/2e383v8fk+sv9w7ajjnT0y5qBFWOxzWIcd/8F6AjT+JkLjQ3BEiJr+O2sYHwS9zC0ZXMM4itro0dTHjKUpzkW0ugkuZ8ElPVm0MkqYke5Oe4Yrs7LdmJXlxsxMN2akuzIt1UUEydlZnrSnS5mW4sb0FCnTkqRMjpcyOUFwS8toFupSx3rRnOTDlEwFM/IDmFmsob1YRXuxgpmlCmaU+jGlyJuJ+Z40CxbGXG+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ZSbccwIYlyrHq9CAd7EZrxoTbjVaxpUokDVY8G2wo2oKRz8pnvhXSrBPTcer0CJ+0L1SVFirYzFURKGrDCWwykxQmx3zRBP6ZiOKah3ychNuWTqeC/XgTxYX/s0m4U8h7vw5xocXUhWMLzXi3RyGe4OFMZVqnOv0mBekkr+uhaK3W7E0J+CSpOJ5qxvP6Jx5OtCJP+vGMSbUDWm8gmFGV55RjeXZQBf+VTGGfwscw+gEXzQTwtBODEMzyYqmJQh1YyT29iLKOpaQ3/kGOdsWkbqhHVVbLPIqIy45foxJ8+HFSAkjQ6WMC/FmlMGdF5ROjDZ48pJOwiiLJ24RfqjjAghM0mPMCSdjegNNb69i7dHjrDhyhqXf9PPKwV5m7z/D7J3nePWjH3nt0I8s+e4G7/TDu+fvs+HCPbacu8u2ntvs6b/P+/132XVeAMa77LggJPG+ydaeX9je9SN7zlxl/4l+1m7/gKzicsKNfkQapaSFu1GSIqEu15mazJFUpIygLGEs2aGjSNAPIyXcl9bWcpa/t453PvmObd//zLazt9nVe5ftXTfYevpn1p/6iXVnbrPm+A3eE0oInvqJDad/4d3TN1n7/R1Wnrgh1rkW4LXj5DkK58xHFhODS5CFsSY1ThYVrrYAXM1K3C0BuOj9GOHvwYsaOc+ZVTwXpuOZaD3/3erD/zAJdaVlDLP4MNzmy4hgP4YLNaaFhOyhPrjGBeCaoME5MQCXFA0u6RrGp6lwylQzNk2Jc4YB92wdiiItpjIVYRXepDbIaFxg4tU341m5KYO1W7JYtSGZdzansnVbDh0bM+hcm8i2ZTHsXR7PgRWJHFqVzKFVSRxclsAXy5L5enkqhxcn8dWrCXw+P5oPZwTT2WpgQ4vwHzYTu/4WzcdLIzm4LIyDrwfx6ctG9k9TsH+qgt2T5HS2+NLZFkDHFC27puvZ367nwEwjH0zWsq9JxfvVcvZWyvmw3J+PyxR8XOzHR7m+HMxVsjPTk405bqwrk7JnnplPV0Vw6O0oDr4dzier7Xy4VM9+wcK41Mi+pSb2LjWxZ5mF/QIorrDz/nI7768IYvdyO51vWNmw0Mr618yse9XA+oUmNr5hZcsyO1tXBg1A49pQtr0VSuc7NnZsiBSB8f61E9y5eoKbV05z8/IFBGC8JQDj5T5uX+l+CIwPqroIAS6P68nAePeHvt+B5JOB0fHB+w/aoR9M8SN9X8iv+PuqLk8MdBEjfYXI2MGIagfw/XYHfqdbIHwxH9HtJ+w/4VoHvP2uFWDwcd2D+0MlFrp+wnyE/gEwFYFUAF3RgjgEWoWIb0fwy+B6xgdWxsdBSADFoXKA0RNg7UkwNGCtHARQYexB6+XQ9/O/uv3IfBxzE8YehDzhPxCCC10AtcfH/nvA98i49wSIfjS4R9gX7vH473Tcw3G+cH+HtdvR52gd5w5tHx/vP7PvGO+Ra8UsAQ/B1zEHRysG6jwBGB2BMAI4CrCIAMF/Bxjv37wvpjkS0upUx4xhQvxYGuLGMiF2HC0JEloTpUxM8KA1Qagp7cykBGemp7kxO9uVOdmuzMp0YWaGM7MyXWlPF7YlzMlyZ2a6hJnpbsxKkzI92Z2pQqR1vJS2BKFijC9tyX60pfozMVUuQuO0PCUzSwOYXuTHtGJfphb7MLlIxuRib9qKfWgr9mNSkYLmPD8m5HhRn+lJVbKUgkiXQWD0EIExL9SDLLuErCBXcoIk5Aa5iVbGolB3KiI9qI2R0ZTgS2uSLy0JMlETE2RMFqyd6XLm5ilZUKRibqGc9jwZ7Xm+zMjzZ1qOgimZStqytDSnB9KQoqY520BDlpYJ2Xrq07XUJAeIOR/rE1S0pKiZlKphUmogrSlaWpK1NCfraUkx0ZhspjbOQE2MnlrR0qihLFZHRZxRtDo2xqh5Nc/K0nwbL6fqaYvWMCHKQHWInIVV0exZXsfSGXHUFCrIzVKQW2ijsjmDikm5FLZkkNWQREi2BWOKHv9IBYoYDZ7h/jjZPBhpdOYF7SjGBbtiLLYSWKpHV2FEVRKId54SaZYv3gVqRsS4MTrOA98CA36FFrwrzHhWG/GsNOBRYcCj3IBnhRF5XTCBLTHY29NR1IUxLkWOLEOFuSoKfVkkmuJgAooNmBqM2CeasLdZ0NRpUVUbkOWbeCHci6esrvy7AIzBEv4c6cnzSb4My5AzqkCBpEbHmKoAxtZoUM6IJHF1GelrqgiYEIp7rga3DA3DI2Q8Z3Xjr1YXRoY7IUtT8YJ5PH9SDudp9Rj+VTWK/6kZzqh4Ger6EDQtwaiazaib7PhX2pDm2TBPKSLn3flkvjcX2yvl+DWG45wtxzlLLrqjh0e5MyrMk/EhPozUSxmmcsHJKmeEUcjL6IVruBJPofpJvI2wynwmvvMWiz79isVfnmHex2do39vFtJ09tG45w4xd/bx2aGAN4LruO2wVgFAIPum9wf7+e3zU+xuHeuHAud/YfeEWuy/eY8f5e2ztu8XW3l/o7L3Ozp5rYnLvfaevs/OrLv62aAH5RfGUFgfR1mhj+gQlM+u8mFHuxvQSKc3pLhSHvkROsoymKdm8vn4JG7/+hh3dP9B59mc2nxKsiz+x4eRN1n9/nw1nfmNL1z129N7h/d5b7Dl3hz0XYMd5eP8SfHTxNh91X2Rp5zbcg82M0ikYqZXjbFYhDQrE1SRERfsxXuPDaIUHY5QyRmiFiGgVT9v8eC5WzzPRGv5kE1zU3rwk5GM0ejEySHBP+zLGJmWM3Z3xYV64RPviFOOLW0oArhlqxqUrGZEiZ1iSDy8l+jEsXsb4DF/8KzRoq1UY6/ww1XpjqvEkpEVJ4mwL2fOCaFiaxMx1ecx+M5OX16SzcFUaS1emsXpVJh/vn8wXH7ezd8sEDnZMYu9bdXy+aTKHN01jeUssLSly0vQvEBXwNHHmF2gq17Gk3cTOlXF8uSGbA8ti6JihYUubPxuafVjX5MP6iQrWT1bTMVnD3ml6Ppxh4kC7iQPTDOxrVbOr3o9dNT582BjABw0q9pXJ+TxPzsZofQAAIABJREFUyceFSrblerK13JuDL4fy+YpYPlsTw2drIzm4OoT9b+j5ULQqmtm3zMzeZVb2rQhi74ogdi21sXOJjfdXhLJrWTAdi+1sXGRjw0IL775iYP0iM1uW2di0xMKW5TY6VgfRKaztfDOY7euC6FwXxqkvX0UAxltXjnPr2hluXrkoBr3c/uHII8D4iCv6d7AouKO7uXe973e6/2O/2DcUHB8EvQhrrR5YER/7iAsfSscHcGjr+IAKrfgR/SeB8cnWwNvcF+4/VINpd34TQOa3WwitqMdS+QhWSzH9zu8gVui/84h+u3fnUevioKXx99cPWikfyy35AAYHXc9DLYpDc1UK6Ygcz3loKzxXBygJVjchgbpjDenQVjhv6HN/8G4G3dgDIDVwziNgMwipj1/7R/tD37Nje+h4jvsOtTT/0ViO/sctc38XLB+Hase+A9AGYXronMTtJ0C2eP/H84qK1tfHIqoFi6LjPo+1jt/reP5Df4vj+YjP/rF/O+L5QqWkx/TPAKOwhrEhbgz1sWNoEGpJx7vSEi8EuwgpcYTgF1dxDePsbC9mZzoxJ8uZ2RnOzEx3YnaGC7PSnZmR4sTMNFdmZ7gxM1XCLMEameLGjCR3piV5MDVJgDMf2pLkTE7xpzXJh1YxkbY3bblymoW0OVnutOQKwS1SUZOKvZlU7MvEYjmTSvxpKfClMceHmlQZhVESCiIGrIv5Qm3mUE+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vAAURRpUZXoUpTqcU2S8FOGCW6o/ikILXvk6PEv0eJeb8CjRIynQICkMRFZpxrPChLIxDE1rFO75AYyLccc3U49/lgV1vh11gQlbnRVbkwFLiw79hEBUVYH4FlkZEevLn4Pd+He7K/9qdeaZCCkvJvoyKlPBSxk+jM73Y1SJP6OrApBNshO+JIeoN3LwbTDhUqDAOUeBc4YS13Q1kgwVrmky3NJ8GR7qyjO60TylGcW/KIfxrGUcslwthsYw1A1W1M1WAhvtKMutDA+T8X8qRuFdHkfm2hnEvVGPrNKKJEfB+HQfRiXKeCHUlVEhHoyyePB8gBPPK11wtvvzkkHKMJMUp3Al6qRg9FlJTF73Lm8c/JZ5Hx5j7oEeZn5wjrkHrrHw81ssPXyfJUdvsurUr7x75ic6u39kf/8PfNxzlS/7rvNN78+cOPcb33Xd4/C52xy8/AsfXbjJ3v7b7Oq/yfb+H9l+/hof/3SHfRdvs+PsLXafuc3eU6fZc+QL3t25lnmvVjGlLZL2VhtvzI5mxZx4lrXHs2JWCvMX5LJm2ytsOfw+m04cY3v/NTp7fhbrUG8/c4vObujsg53nYf8F+OQSHLp8n8+vwpc/MVCfuu8GW744Ruu8Bch1SqQWBS5GX5x03rga/HA3KXDV+TJO5cVoPw+clN64qOWM18txDg3gWYsX/7dewp+CvPmz3UcMehkbpGS4yYcRFl/GBvkyxuzKsMAxjDSMxzXUE884fzwSFEhTVEgzNEgy1YxPVTAuRcGoRG/GpMnwLA3Ar06HokmPokWPf6se/zYzqul2NDNDMc6Pwjo/kqB5IYTPCyZqjo342XZip1ioWpbDko/m8t7B11nz3hTa5xRSVBxEfIw/0aE+2M0SAjVj0JqcsEd7k1ZqY/bcGBbMDmbBNBOLpuhYNVXHkgYf3qjxYGmtJ2/UerJ8gg/rWwPYPdXE3nYL+2aYOTA7iI9m2dg5ScOmWhnbmxW836Zmb7OaQ5WB7MrzpjNfRkepL1tr/Ng308pniyP5fGUkHy8PGli7uNLK/hVW9i6zsGeplT3L7SIodiw00bHQwvsrI9m5LIytrwc9AEbBNb1liY3NSy1sWWahY5UNIVJ625s2tglrO9+2sn19OKcPL+S3ayf/aWD8I5f0IxA5aG38bwKYDIXFoR894SP5EGIedRuKrsQhH2fxQ/u/Cxjv/cr9f0AD0Pgw9+MDN7dgAXxET4bDAWgUjj3UADA6wHOgFVzTDsuiw3oqAuNghLSQM1EExtsCaA+4oh+2Qr7DwTyLD9oBWHfAiAiMj7mkHVDypNbxnkQwGvrOhrwfxzl/BESP9P8dcBoKSg/u93fgauh8hfMdkPzgtz42R3Gej403dG6Oe/4RqDr+Xode88Q+xz0G7++Y54PxH5uXcPyP5j70mOMcRytYQX97gv45YBwtBr3URo8S1zBOiHUW1/W1xLkN5GSMd2ZykquYC3FWhjNzs12Zly1hTqYLczIlzExzYWriONpTnJmX7cncTA/mZ3kwO82NGcmCPJia6MWUJB+mpvqLVkYhMrkuWkJ1lAv1KVImpEupS3NlQpaEtmIv2kq8mFLuQ2uxJ/U5EmqzXJiQ401dujflCZ7khrqSG+pOQbhMzL2YH+pDtl1Ir+NOtt2dghBPyqJ9qY73py7enwnxfjQn+YvwNytXx/xCI6+U2FhYHMKCXCML8rW8VqrjjRojC6t0vFKuY26hjvYcHdMydbSkamhO19KYHkhTtp6GTC2NOTpa8400ZgbSkqmlPlHB9Fw9cwpNzCuyMi1LP+CaTtZRF6OmNlZLbYyemmg9lZFa0Q1dFqOnNFpHZbSWhkgViwtDWJRjYUZ8IC0xRsrDzSQHBZCbYqKsyEZRiZ7SaislNaEUVUVRWBFNQVkYReVB5FYFkVIbSlSJmYiyIELKQrCWBKPNMaHPs6BICcA71gdFogKPCBmyeDk+aQo0JXpCWiPQ11nFNY0e2f6Mi/fELdkP3wIhOMaMvMSMT7EJryI90sJAXPMDcCsOxKvKhLzBjl+1mTFRroyP9sY9ToN/ugVVlhFdsQ57g4HgViO2iUYC6wJRVQTjkh4oRks/Hy7jzyEePBXsxl+iPHkpWc7ziV68lOYtWhrHVajxajIT+noGQa8mI2vQ4VLih0uhP+MyfXHJVuJVrMW3QoNPsQaXVF+eMozgX5Qv8u+aEbxgc0JTbsPSFI623oKq3oiyQo+6xMKYUC/+onPlfwSOR5JnJ35hNbJSM26Zfjin+TI6UcbwCCkv2dwZppfwQoALL6oljLPKeUHnxktWL5wiA3AJCcBSmsvL+z7grZOXWH70JxZ98yuLvr7Fkm9vs+K726w6coPFx3/hjWNXee/7q3xy7jrf9pyjq6+fs6dPc+jAJ3z26VccPPgNnx85xqGTJ9hz+Bjv7v+S1fu/YN7WHcRPaiFp+jRe2fcZm079yqaTd9h69jq7uq+w+9QZdhw+xK5Du/nk8Pvs3PcuGzqWs+fAZj7/9gMOfPcBe098zq4zp9nafY1t/bfp7L0t5nTcfvYXtnXdZGv3XTq677Kj6xa7zvzM9hOX6Tx2ka3Hr7D1xDXWf9nFovXbyauoIDjcgqfBC6cAV9z1Xkj1PngK6xcDvHBVeeOskOGi8MFd7c84pYRRgS48Fziep40uPGWS8KxZynNaN4ZrvRht9mOESc5LOk+GKcczVueOi8mTMRoXXpSPwsXiwTirFNcIX2TJgcizTLgmqRkdJ2dknAznLH9klTrkE4z4NhvxaTXhPdGM//RgFEKJytmR+M0OQTXXTsBsM+p2PeY5NuyzQ/GrVuNR4E9AsRZDmj/6ZD/saYGEZxgJSzWii5CjjvBBE++HrcBAxtQkJsxP4bU1pSxclsvcmWFMrvFjcrGEeVWeLGlSsLhRzusTfHlzooZt7Xb2Lohkz5xQdrfbeH+6hZ2TtGypk7N9goL3WwLY26zhgxYD2yoVbCtXsL1SydZSOeuKPXh/io4Dr9g58IadD5db+XCVjQ9W2di33MbON0xsfc3AllcNbPybgQ0vG9jymp1tb4SxfWkYW5cEs+UNG53Lgtiy1MLGNwxsXW6iY7WZzrVmtr1ppvMts+iS3rkxkjNfvy4Co7CG8Z+xMArA6AhqcbRCwIwQCPMINF7v47+JH8oh1inhQ+f4eD780Ao5BB+u4XrStviB/ieBUSgnePvWL4/pZ27duv473b51nZs3f+DGjWvcvHENYf/2rZ8fu3ZwrJu/cPsR/crtmzf+Y9268cTx7tz6daB/cMxbN4WUREK0s1C9Y0BCNRyh786NxySe+zDnpWMN6e0bP3Lr1+uihG3Bqii0j2uotfHxbcdYD/qFROyP6MlWywfn/4FV87/yuDBH4TcJ7R9ZUcW/QYfLebB1AJg4l8Fn+M/OSxxT+M3CeIPPWpjX78YVAsBuDMxbnPuNR9+f4x053t/Q9vav17nzBN0Xcp0K6xj/Ey5pIa2OECUtAGNt1GgcwNga705rvCsTE1xEl/S0VAlzsyQiLM7NchW3F+RKmZPpRnuqYGl0Y0GOTNTLOV7MSZcwI8mVGULgTIIHE+OEmtReNMfJqItyoy5KQo0AjQlSapPdqUuViMDYku9Oc4GESaUeTCz1oLFAQnXGOGozBHe0FyUxUrKDXckN8aAkyp+yGBUlUUryQ+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8CmW6Bmt1ELEzEgieFIGuzoKiVIs0Q87YGHekqUr8C82oy4ORF5nwLtTjWRgoWvjG5/ojKdHgW29BUWfFPdUXp2hfpHFaZPEGfBID8U7xRV+mwtqgxdykRVevRVVhR5pjYGySiuGxfvw1woeng6U8E+bBXyI9eTbGkxeTfBglWBHLA/FqNBP2ejqmedF41qtxKfPFudiXsTkynHLlSEsCkNcGom6w4JGn4rmgcTylHcFf9GOQZWgwVodgqLFhnhCEqkaPJM0Lp2gp8mQtz6rH8z8UI3nG5o6+KRHvIiPeeWok6X6MTfThpTA3XjC78nygAIuujNR5Mtbiy/NaN160eDEiyIcX9BLMlbnM3fcBq05cYtnxmyw6cps3jt5hxfGbrDnxE2+euMryrjusOnuTbT0/8UXPRb777ggnv/iY7z99n1Of7OTEZ3v58uNdfHpgO9t3rOOVha/SNHUmtdNmkjuxGVtxOilTG5m97X2WfHqWLWfg3a57bO2H7b132HXmJ/aevsoHpy+z99QFdhzvY+f3F9ndc40Pzp5nz+kL7Oq9SUc/bOyGzWfv0XH2V3Z0/SiWLuzo+YmO7hts777Nru5f2Xn6Otu/vy6ud9x++le2Hb3MW7s/pWXqdKqqirElmPCzeuNr9kFu8cNT641U7Y270huJvyAfUX5mX+TBMpzt7owO8+I5s4sYqPSizo3RehkutgDGmBW8qPZkhFLKOLUXrlofXNReOKukjFe5MUrhzCi1K04WGdJIFZI4Ha5CJHViAM5pKqSFGrwqtXjVaMS/EbcaBbImDX5tVvwm25G3GfGbokU+SYG8RY5vvQ/elb645ckYn+qJS7IXshQvVJn+mPMNmLMNmDIMWLKNhJQFEVRtx1prIWVeElWvFzBpeRlzVpYxeVYsZUUyqnNdmFbhxeKJGpa2aVjcomBpi5q3ppjpmBfJznmRbJtuZ3ubiZ0tOnY2BPB+rYIP6gP4sEXH7nYrnc2BbK1Wsa1CxfYSBZsLvdhQ7smOKQF8/EYQH6ywiwEu+1ba2L3UzLZFeja/omOTAIsLDKybp2fj32x0vh7G9mXhbFseSseyIDqX29m6zMLmpUa2rjDQsdpA51oDnW8a6HjLyI51weze/GjQy381MArg6IicfgCNP/b/MTAKUOiAQDGgxGGRcbRDXIMDrsWBdXjCGsZHrXkO697A+saB44PrHAerewhWOsE6ePPX6/T1nKav+7TY9vecpr/ne/p7Tj6ivu4T9HYd5+z3R/j+5NecOfUtPWePIZx/rvfMgHrOcK7nDOd7z3K+7ywX+roeqr+b8/09v9O5vm4eqotzwjX93Y/qXDcXz/U86Dvf14UgYfyL/T1cOt/L5Qt9YitsP1nCeY/q4rluzvcNzP1CfxeXL/Ry5WLf73T1Yj9XLz2qa5fPce3SOa4OStj/4fL5J+ra5fP8sc5x9fKAhPHEcYWxB/WDMO6V81wfImHfcXxo+/gchf1rl4Xf08PlC91cudjLtcv9XL96nutXLzyiH69d5EkSz7tyXpyDcC/h3k/S0HmI28Lzutj7h7pyvptL54R3eIaL/We4fK4Loe+KME+Hzndx+dxZLp93HOsZHK+HKxd6uHy+++F157u5eqHrgX4Qyi+K6uUH4Xdf7OXujR+5f+vnQevjgPX+0aAXoYrOw8Td92/+NriGsQQxD2PUCKojR1ATMYr6aKHiizNNsa60ii5piQiNbYkutKc5MSdzABbnZrkhaEGOB3MzpczP9mRBjpeoV/K9mZshFYFxepI7k2IkNEdJaI5xZ0K0OzURLmKllVohz2GCO5VxrtSnutOY5U59hjOtBe5MKvGkrUxGc6E7lWljqUqVUp7gQWGUO9nBEjEHY3mMiqoELdUJeqridVQnaKlJ0FCXHEhzhpG2HDNTckxMzdIzNTOQ6ZmBtGcGMjfXyMv5NmalGJmRpGFmmpo52Wrm5QvQaOVvJWbm5BlpzzQwLc3ApHQjbdkWWrPNNOeaaSkQZKIpV09jViANqUom5+pFC2N7rp72XAPTcoTrdDQmBVIbq6E6Wmj11MQYqIzUUxyupjgyUGzLw1QsKo5jdWkscxP0tAjHgtTEGZWkpgaTXxFPZmkoeYJlsT6SvKpw8isiRIgsr46gvCqEjFIDQbkKQooCCS41EVYVSlxzEkmT0gmvjiK4NBh7oRVjpg5NnA7/aKHiiJLAHD36UhO2hhAsDSHoqq1oq2z4FehxTpTjm2tAXxOJotSGd6EBWbEBSb4aSVEgTvlKJCWBBDaHoywzMSZShlOkkvEhfkjC5XjF+xBYoMRUrUZfq8QwQSOe5yWUCkxRMjrenxFx/rwQ6cNzETKeCXHn2Ugvhif68ZIAraUBeEwwEbIoDf3scDzrA3Au9cap0BunfF/RPe1WqsJnQiCKJjPelTo8CtQMj3YXSxRa6iKx1IZhrLZjrgtCVWZgbLRgHRyPZ4wStwgFz+pdeNrozJh4f7xy9aI7XpqhYlycD8OCJDxvElL0OPOc2pXhRplY8eV5vZQXTJ48b3TjJYMrsuQQylcs5dXPjvHa1xd5/egvLDl+i+UnfmX1yR959+xPvHXuN97tu8vOnp/57Mw5Tpw4Tu/RL+j75gOOf7KV7w51sOW9RUydXEr7zDpaJtbSMrWNuqlt5DTVEFNTQP7cKSzcf4Dt3b/S2QMbz8HGPtjcDR1dsO0sdJyGrWdg4+nfWHfmN97t+o0tp35hV/cdtvXC5kFt6rpPx9mbIjBu7/6Bjq5rbD37E9u6brGj56YYDCPA4/aee2zrvsu+7lvsO9LD2vVbWL1mJY1TaimsyaG4Ph97rAU3f1fclVIkflI8lD5IlT6M83JDE6QgJM2INcskWrvdo+W8pHfipUAXxuq9cLGpGGdR8ZJKxki5B2P9ZLiofHFRyJAovHBXe+Oh9cVN64NToCdjtZ6MEFzh4Wrc4nRIU3R4ZmuRFQbiVarGqzIA11IfJBVCeUoVPtUB+NYo8av3x6/eB0W9D+oGf5SV/vgV+eGbp8Az0xf/IgWqYjXqQi1+GSrUOTrslWGETYggbmocEVPCiJoRRtbcVIrnZ1A0PZbCZhtFlSpKCjxoKpOxoFnDymlmVk7RsXySnqUtBlZNNLN+WjBbpgbR2WalQ0ivM0HLrtoAPpyg49OpdrbPtbG5Tc+GugC2VGvorNSwucyft4qkrKuXsftlIx+tCOHA2jAxEnr3UhM7Xjew6w0z2xeZ2PSyjvfma+lYaKPj9RA6FgexbVkQHUJqneU2tq60snW1lY61FjrfNtP5tonOd4x0vmtmx4YQdm6O5tRXrw3kYbx6ktvXhCouQ9YwXunjthgl3YWQmPuBxDWMgkXxcT3MtfjAyjgkmbcIjQIwDrXyiO7pISldHkCjENE7NC3M49uCK9YRVCKW9xNyDT6mx64ZCI65yX0h8OH+r/x271d+/ekSZ09+w+njhzl78jDdp74e0InDnD32JV2DOnP0c84c/YKTX3/KicOf8P2RQ+J+78lv6Dt1hN6T39Jz4htR3UJ78tsH/f3ff0f/2WP0dj2qnq5jdJ/5jq4zRzj7/becPvU1p09+Tc+po/R+L+gYfaeP0X/mOOfOnKD/zAn6Th8X+4TjPWeO0XP2uKjerhP0dZ/8J3WK871dv9OFvm5+p/4eEVYv9vdy6ZwgAVj7xG2h70G/0Hehn4uCzvdxYVAXL/SJ++fP9dDf10W/cF8RlgVgfigBap8EukL/UAnXiJDe3/Ww//xZLl/8nksXTnHpgtCe4fLFLhEgBXi8cqGPKxf6B3SxTwTmyyJw94hjXBkEaAGkhTlcHDKvoXMUth3zFFrxWO9pLvWceKDLPScQdKHr2EBft/BOv6P7+Fec/PoTzhz9jHOnv+H82SOiLvUI5x3jQtcRrvQe50rfCS73n+RS/yku9Z3kct9JLvYcF8+9cPYIl7qOcLnnCFd6hPZbLvcd4Ur/Ma70C9ed4GLvCe7euMr92z9x/86ARV+wdt69e1Wsbf3bL3fhlzv8dusH7t27xr17v4rxXvx6nTeFKOnoMdREjKAydBg1ESOpjRxNXeQYJiZLmZTsSVuKjIlJQu5CF6YlOzE7XSJqbpY78zOlzEp1YW6GG3/L9eLVfC9ezhHg0ZuZQoqdeAnTEtyYHCuhNcqZ5igXMb9jbbSQrsaVmjhXKmLGUhU3noYUCc2ZHrRkezIx14vJRb605HnRmC1lQo4H9dm+VKbIKEsYqONcEa+kJlFLbaKO+iQDjSkm6pOEbR1N6UYm51qYXmBhep6RqVlapqYH0J6uZXaGkbmZVuZnWJkdG8iMmACmx2uYnqRlVraVl0vCmZ1nZ0amiakpOibGqWjLsNOWE0prTggNWVaaC4NoKrTRkGOgJjWAhrQAJmZqmZypY2qWgdbUQOoTA6iKD6A8TgBDFYXhKkoiNJSGCxbFQEpCA8i1y8m1+1AdHsCK0hReSwihPdRMbbCBOKuSQJsfqcVWcqtt5FRYKK4OpagihIKyYLKL7MRm6YjJNRJbaCO80ERIkZ6wMish5SGEVUURVBaBrSgMS34Q9gIbIYUWIorthOaFYU23o080EhivIzBZjyIxEGWGAXWhDV1VOLr6KDR1EXgUGJDmG5CXBzEm1R/nbA3SIiOepRbcCg0452uRFhtR14XyL/qXeN7mwki7lHHBnkjCvZCnygks8sNU7Y+5wR9jvRG5UAUmww/nRB/8i2yMS1DyUoQPzwqpdszOvBjpw18zvflriQ8uTXqML8einmbHo1qJe4kf7kXKgXWMuWrcK/T4TDXjPcmEtF6Da4USnxo9iloTpqYwDLVBBJZZsNSEEpgXxAs6Z/7kP5yXLO6MCvbiz7rx/MXgzPAQL8ZE+TEuToVztBzXSG+cIn35i15Iz+PM00YpT5s8ec4s41mDlOd07gzXe+AV5I+L1Z/xIXoMlaXkLV3F0pPnWdV1g6Unb7H46G3e6oK3T/3E28fO896RHj7susQXPef49NhRNuzqZPbCeTRMbaBqYjUVU2uomddI5dxGsidWktRQQWRVBWFVtbSsXc/GY/3sOXeTPRfuseMcbOm+x9bu3+jsha3dsKVL0P1B3WNL91029dxgY++vbOq9wZbem2wV1HNLVEf3LREcO87eYvuZG+w4dZ3tXbfYePYOm/thS78ApPfY23OLQ93X+fS703z4yWese+c9tnV0smTpQsJjrMgUTrj6jGKMx3DcFBJGy5wY5+PGaNlIPHUuRGTZyG5IJrIwGFW0P+N1zgxXOTHW6Ms4k5LxgX64yD1x9hvQeLmU8XJ33DU+uAf64qGT42XwQ2qQM17nzZhAT8bpvXC1+yGNUuGbYcQn34x7gR5JqQ6XCgOuZSrcy/3xqlQhqw4QWwEg/eu0KBv06FqtGCfZxQpAlok2LK0hqKosyMusBAjVjOpj0VeHYakNIbIlnMQpkaRPCSF7aijpk+ykNplIr9eRUSYnK8uVukIPVk6xs25aEG9PtrGyxczCSiVvtlp4a6KF9VOC2DwtmM1tdtY3G9k8ycLWyRY2t2l5t0nD2xN0rK3Xs6bByMraQFbWKVnb5M+WmYF8uiyUD1eH8uHaUD5YHcT+FRYxefeHy03sWaJn0wJ/tryioXORiS2Cq/p1IxsX6dm4zMymNVY2rLWy5b1gtmwIYfN7dja9a2XTOhvr11nZ+F4IR794hbtXT3D3h1PcvXaWO1cucedqP3euf8fta/3cvjZY4m9I4m0HDD7eOqyJQ1vHOQN9A0ExYtDLUFem8OES14eJtaId0Z+CO3qgtN3Q9gFE/hcC45kTX/P9sa84e+Iruk4epuvEYbqOf0nX8a/oFre/4vR3n/H9t4c4Jeibg+J294mv6D01AIYOaBTAUZBjX4BHYbvvzNHfAaMAkD1njw5A4+kRlCMEAAAgAElEQVQBaBTAUQTFx2Dx3NmTnDs7AI0CQArg2HtWsHoOSIDF/p5Tos71fs9QOfofb8/1neZxDQBjN+d7H+p3sCgCZA8X+gSrpwBSg9B4vo/Lg9AoQqSwfb4PBxxeON/LhXO9CJDosLYK+0K/AJNDAfDvbv8BuInQNgiYAuQJVsUBYBRg8QnA6LCmXhCsgf0PLKsD1w6xtgpjDQHJB3Pr7+aioEF4FaFyEBjP957mYtcxLnYfFwHxcu9JBF0a3BdgUjgmAGT38S/5/shBuo5/zqXuow+A8UqfcO0xLvce53LvMRESL587zaVzp7hy7nsu9Z3gQvfRAbA88w3nTx/mUte3XO09KgLj5d7vuNR7lEvC9f2nuHvjmgiM924/LLv5RGC8e1UsDfjbrd/EWtJvzS2lJnYcDTFjqI4YQU34ADDWR48TgVEARQEaBbUmuDM12YVZGe7MznBnTqZUXLc4K82VeZnu/C3Xk1fyPEVgFI5PS5YwOd6ZicJYUeNoiRpHc5QTzYI1Ucxv6ERV7Hiq48dRFTeO2kRn6pJdqE1xoSHdlaZsqQiLAjDWZbpRlepBWaIn5Yk+CLkQa5I1NKQaaUgx0ZBspCFJT1OqkcY0A61ZZtqLQ2kvtDEt18i0bD3TM3VMTw9kdpaJ2RkW0bo4L9HEvGQzMxL0TE82sqAgnIUVccwvDGdmtp2paSYmCxAap6Mh2URjuo3GLBv1WSYm5JiozQikLk3NxGwdbVl62tK1NCcGUBMtpyrGn/JoBcWR/hSE+ZNj9yXX7keezZ8Cu5J8mx/ZFm8Kg+TURqhpT7Awxaah1RpIoVFBhNGXpJwIShrjKWwIp7ghksKacLJKg8gsDSYu20h4po6wXBNRJcFEldiJKjKLbUiBlaCCIEw5Vqz5doKLggkvCSK0yExIoZGgIgEghcAYK+ZsE4ZMA+o0LT5JKmQpKvzzjGirQtHWhONTZGZ8ij8j470ZFuPBiARvpAUGFDVhyMqsuORqGZ+lwqNAi2u6CvdUDWPDvBlpdUMS6Y1nvBcBeb6YqhRY61Voq7R45/ohSfXGK1tDcGsqqtJwXFO1DI/y5d8M43ja4sL/DB/PU+lueLfYCH4lBWWLBc9yJd6VarzKAnDN88clT4VbhRbZFCPek81IGwKRVKrwrTUQUGvBUB+ModqOodyGrToUnyQtL+ideUY1mpfMbjyjHiNaEF+wuvNSsCcjQmUiNI6P9MEpzIvRIQJQOonA+JTOjae0Qjofd57VuTPM6Mkoi4zhQvlBvQfDbP6MCDMgy07l1YMHWf3tSRZ/9DXzOz7lte1fsPzTo6z94hjvfPYNq3bt483t21i4ailT50xj8qw25iyczfwl82mY3UpZezMFUxpIrC0jqDCP/PZZTHtnM+8cPsX7/T+z5/xtdp27w+5z99kuAN+ZG3ScEayCd9gm6rZoKRSshYK299xkR+8tdvTdZmffHXb13WFH723x2gfnnL3FzjO/svv0T+w48wudwrpG4fqe2+zo/oWPz93gy/4f+eToWfZ+8gV73t9Px9ZOmpqayMnPRmfWIPFxwUk2nuGuI3CWuzLG24kx3qMZ4z0cL52E0EwrtjQjigg5UrsAfO6M0koZqfVijFomwqKTEDAjl+Kq9MJF6YVrgIzx/lJcVJ64B3rjqvZCYvLDzeyHk17GSI2EkVoJY4NkjInwYVyiAvcCI66FBpyKNLiWa5BW6ZCUq3EtVSKtCMCnVoeq0UJgsxX9pCBMbcHom80E1Blwy/PHs1CLui4cVVUIyjILgRVGzDUmghvMRDVbiGm1EtlkIqrRSHyjgZQ6NckFHqRnjKe20J2XW3SsmBbEmmmhLGk0sqLFxJqJVt5ps9MxM5LNU0JY32Jm8yQbm9qsrGkOZNUELSvr9SyvNbC8zsDyeh1rmgJZ2SDnnUlyPl8TxcdvR/Hh2xF8/E4EH60N5uO1wRx8K4wDa0NEF/XWhUKVl1C2Lbay+RUtm17Tsf51PRtXmNn0po3N64LY/F4wG961sv4dMxvetbBhvY1N60M59uWr3Lt2kvvXT/9vAcYHrujrfYgR04KFUViv9TtgHLJe0bGe8WHQxpB8gg6r4X8VMP54iYfAeJjuk1/TPQiNwnbPqW/EvtNHv+D7I59z+uiXos4c/VKExd5T3/G4+r7/f5l7zygr63TNe973w/tl5sycc9pWVASBCntX7ZxzTpWLgso5UlUURQUqkDNINLRtaLW17W4DBlRslSiYcwTJFJWLDCogqP171//ZtbFU+pyeWTNrzYd7PWE/tdfGVa79q+u6r/v+ClHifu/BL6XjwDGhLh64bkVVwv309uyXVMN+oSQKRbHn0GgdZuj4r2vg+GEGeqMVtdGFPX6U4X5hi/9U4t6QsM7Hlnhu4Nh16jpq4vUUxhg0CmCUFEYBVUKlG4yqjUM/XUvAOCLUxSgwCkj8SW2MAWO/ZLufFMA3tn5ho4+Fsl+pfGOUPvFcFBiPcnIkVqMK48k+zpwUdvGABIrXLHdhvf/Sfr8GlQJAxb9JWMGjiuMvVM6xn0389x/pFVAoVMZDnOw/zKn+w5zoO8TIcaEM7meoR8ChOO6j77D4XfucE337JeXw1MBBTg8e5rRQFfsPXoO+U8PHODl0lFNjgHHk+D76D31K74EPGTj0MSPHPudk/5ec6NvLib59nBAK5dARCRh/+E70qkb7Vf+Rwigg8vvvv+XvwpK+eJ6n7mqhIz+BuXlxUolNL13TRcWzpFTFUgGLZToWl2iYn5/Eorw4VpbIWVup4s46HWsrFFIy+s5qFXfXqiVYFArjxmqVBJZrKpJZUZAg1fKCRJbkJ7JQAGpBIt2FiXQVJUqgKGBxfrmCBZUiAKOis0RGe3EiHWVyFtRqWNJoZGmTi8UNbhbWeZhb6WZ+pZ8FlSEWVUZYWCGg0cuCMj+LKgIsr0thfXMWaxpSWCVgsTbaj7imyseGmjDrKsOsLvSzLj/IuqIwdxSFWFuZxu9m5bGxMYe1dZksL4+wMN/D3BwH7dOc0rDt1jw3bYVuWgrtzC6w0jRdT0uekbnFVroLTHTlmmjL0tGYoqQxXcuMdLG6UEtVWEuJT0GpV0mZR02FV0OxI4kKn5qagIaWNDPz0u10+0w02bUUWZXkptqobymhZWEpTfNymTU/n6K6ILlVPtKK7GRWeMmoCUl9VgL4wpU+plb5mT4jhfTqqAUYqPKT0hghozmVrNkRMmYFyJwdIKMzjXBLkHBzgLSWCFPnZBKeGcRT58VW7cJY6cAizpsiOGano6/zk1RuJ6nCQXyxGU29H0tbOsbmFLTiy7nGhbLOibrOg7rSjaLQTtJ0E8nT9CRmy9GWqHDONBLssBPsDOBs9mCc4cDRHGH6qhr8HflYGjPQ16VwQySJm9KU/NfUOG4u02OZn0nq2iLs3WE0TTbM7cJ6FMBoJrnRhnqOB92qEMZVKZhXpGBaGJKA0dEZwt0extsSJjA7hdS2DJTTLNzsSeQmVzw3+8SWGDnjwwpuE8CYpmFiupb4HDMJUw3EZ2qZnKFlnJjt6Evm393J/Mat4LceJbcIYPSpGO9XcoMIcgSTuDXLSEKRD0PNVFLn1JLRUkuovIhIQQHZhSWk1zWS2zaHaTNnMq2mitqWRu57+PesWruMZasWsXrjClbeuYKFd66hZd1aGlevZvHDj3HHU8/x+FsfsfmLY7zWc4YdAxfZNfI9O4evsntYrOi7xNaeb6Ta2X+ZHX2iLv28ei+zo/c7dvZeYVefGJkTrR19V9jWe0UKumztucy2nou83vstL3wxwF/e3c9dW3az+qktPLz9DTa//wVvHe7ni6EzfHS4jzfefJfXtu7kxZde5YUtW3nwkccxOlwkqJUorToSDIkkmBKYoptMgiGOBFMcuqAax1QrpiwjqhQ1iUEliSENUwJqJjuVKF0GqZIdWkQlWlXIbVqSHCJMI+BRh1KsH/TqSXBpiHeqSXCrSfRoiPdriIvoiMswkpBrQ1nuR9YYJL4lSEJLgMkz3chmC3D0o27zYe4OY+4KYJsbwr0wjH2uG+McJ9oWF4pGB5pZPgyzgxibvZibHNiarDibLQTmuAh1+6RKmR9g6qIw0+d5KeywU9Kso2amiq5uG+uXBPj94jAPLU/joSURHpwf4I8Lgvx1cYRNS1LYvCyNv62ayksrs3h0cYDHFoV4ZG6QhzsDPNIpoNHHEwu9PLnQxnPLLbwjgi9PZrPnqSzeeWYqbz2ZzttPpPPe01m8+1S2NIfxtUfS2PF4DtseSefV+/387YEAmx/wsfnRIC8+kcILT6ew+ZlUntsU4flnIrz4XCovPJ/Gi5uz2f/pffx47hA/Xvg/A4w/nh9E1E/gODg6uFuEEMYEEQQk/jKF+qNI/P6sxEy+Uav6fxcwxixpoSQKQDzyhVT9R/bSJ6zmI9E6fvBzeg5+jjj2HvqCPqEsHo1Zx7HjfkkdFHaxsJKFIhizlAfGqIExVVA6Xs9G7jnMoKjjRxjqFXWUIXEuXR9luPcow33HpP5JqYdytI9S6p2M9VOOOUrwOBDtqxS27T8uYQVHVcOfHYWS+EtovI6yKGBRWLySNT0Kj6dODHIyVpI1HbWiT50Yku5L4DiqOkZ7MUfBTFIIo2AmQGxsCUXvl7Ao2cLXBcZjUWAUoDUiLOrjUVg8NcCZk6J+0Zs52kcp+jGl18Yoj2P7O2M2tYDb6yuMxzghAaKAxCgoClgc7j3I0PEDDEmguH/0/CsGj+1j4Nheho5/JdnHku08eJgzAg4HDkVt6MEjnBwSPY9CZTzCiQHxfl8hgHHgyOf0HfqE/oMfM3jkU0Z6P+dEr4BGoTLGFMYzfC+CWpfPRwNA/8CS/v7qGa5e/Qaph/HieZ6WgDEeseVFzGGcm59ApwDG3HiWlKlZVq5jeYWBxaUa5uUlMT83jiVFMlaJmYx1etaIY7VQHJVsqFJwZ7WCu2vEPTGrMZl1VUmsLolndUkCq4oTWVYoBoNPYUFxAgvKEplfLmdBhUKCxUVVahbXaFhYrWFBtVraHz23UsXieiOrW53c0RbkjtYwK5vCLKkLsqg6yKKqMIurwiyqDLKw3Meich+LK/wsqwmxuj7CqrqApC6uqfOzri7IutoQ62si3FEeYmVhgDX5EVYXRFhbnsndjfnc3VzE4rIUFhSH6JzuoTXTRmu6lcZ0s7TST6z2E2lssYawbnR0z6wsNS3ZaprFdplUBY1hJXWBJGqCCioCyZT4kijyyMmzJ5Bvl1Fgl1Nsl1NkS6DSq6Taq6QlxUyzV0uTQ02RNp4MXRxFUz3MmlPO3GW1dC+tlEIugUwN1pAMd6YOZ7YRx3QrzmI3rnI/wVIfmSVeptemklEdIrUuRLDOT7DRT2prmIw5YbI6hSqSRtbSNMLzAqTND1OwPIfqdWXkzssioy2FcHMIZ60bU4UNY7Ub+8wUnM3pOJrTJHjU1HiQlVpJKLGgqvGgawigrHWjmuFCW++V4FJZ6kBdbEc+Xc/48CQSpyViazAT6vCQOjeCp8WHeYYLV3MK+avrCHbk45iVLUHjbVk6bskQ6+MS+bd0Ocm1blydGVhmB7C2+LC2etHNEpa0Hnm9AWW7A83KAPqVYWx3ZOBYkY65O4CjI4SzRVjsPvwzQ2S0ZSLPMnCLJ5Fxrnh+Y5skqY23hRRMFJtcBDCmapicriNO2NMZGiaEFdwcSGKcX8lv3cnc4EziRncyt/lVTAwoGR9KZtw0Nbfm65kiVtjNjOBozmRiRMFERzwJlkRUhiRUygRu1yYz2aRF7TLjCrspqcintraUlpZ6urpbWLBkLotWLmLlfQ9w/5bXeXTHu7z02VF2HDnJjp6zvN7/Ldv7vpWCKzuGvmfH0FV2D11hR99F6f6O/m/ZNXiJnQMXR+sSO/tFXWangMXjV9g1Coy7BDD2iZ/9ju3937FNqihovnrgJMsff4HUumZc+UV48/Pw5U8ns7qalQ89yuPbdrP984O8+d4HvPHW+7z1zufsfvML3nrvIHfd92eCmdNRWAwo7EriDLcTr49HZkhCZpKjcCRjSbdgy7Ghy9AT75cRH5CTGFES71OQYFNKQZckpwa5XY3MpiLRoopCpFNPkl2LQiiRLi3xNgXxVgUyhxqZQ4PCZ0TuN5IYNBIXMpKU7SK+OsJtTRFurvMxrsbFpEY/8U1+Ema6UQtwnO1G1+rB2OHB2OXA2OVCN0cEaHzI6m0k1llQNFjRNJgxNBiwNBmlvkd7qxNHuxtPp09qsUibGyCr08X0OVbKOq1UzTHR3mlj47IU/nhXAfcuT+N3C0Pc0+XlgW4fj80P8uSiVJ5dmsETi1L4w6IwjyyK8IfuAA93+nmsO8hjHU4e7zDz1DwDL60w88a9Pnb/KcwbT6by9lOpvPNEhHf+Gubdv6bwzl9T2fOnVF7/Uwa7Hs9m5yPpbH8gxCv3B3jpwQAv/DHIS0+k8OKmVDZvSuXZTWGeE8D4fBqbJWgUCuPv+eHsQX48f+T/iMIYm8MogDFmVUuDu2MpTwGNQnEUaocEjbHgi5hj+DNYFPD4j4DxF72LsV7GGFyOHq/Xw3jp61McP/Kl1MfYe/gL+o8KENzLUM8B+o/uk6BQspOPiC/0r+g7sle6J16P3v8JFgUcCqtY9CCK40jfEUZ6jzB8XMDfoWv28VhgFArhz63iIxIoRmHxJziUoHEUFAUsjohgzVgoHA3ZCBi8FsIZfV2ApARYsRDOqKUbA52fHa/1JsZ6FEet52vAGL2WVMVRKIz2AQ5x+sSQBIwCHE8Nx3oDhzh1crRGIVH0NJ4U52MAUqiOIrgj9Q2K46iyF1PtfvYZx0Ba7P7JoZ+gUsBc9OfFe/ZIoHhyLDCeEuGXgV+UCMhEwzZSyObMiHT9S6CMXYv3j0Hj2M8gzsV/a0lhFIB4/KD0uyT9rhzdR//o75GARvGaAMjh4/sZ7BG/X/sY7t0vAeOI6H8cOMSZ4aOSnSws5VNDxxgZOsbw4BFODB5huP8ggwIY+w5wYtTKHjz6Bf2HP2Wo5zNGjn8RBUZhbY/2MH5/+TxXLp2X/lj7hwrj1dNcEb2OQmG8dIGn726hIy+ejmmT6MqbQud0UWIuo4wlpWoJFJeUallcqmVBkZLOnCnMy09gWZmSDTOMrKnSsK5KLQ3sXlsuZ12FnDvFuJ0aOetrZKyrkrGmXABjHCuLJ7OsaBJLiuNYWpnI4qpEFlbKWFytkmppnZbl9XqW1utZVm9kbauLNW1u1rS6WdPuZU1biLVtKaxuTmF5fYSltSGW1UZYLGCxzMey6mA04DIjwsraMMtrAqyq80vJZRFCWVsXYP2MCGurw6wsDbK8MMiq/DQWTw2ysiSTdXX5LCnLpH26n6YMBzVBA5UeDTOCRsr9KipDaiqCKkq9MioCMqpDMpoyVLRmaWhOS2ZWRE5jMImGkIp6sVvar6DEK6fQLaPAmUieI4FCp5wiRxKlzmSqfUo6prloCumZHTbS5NVR61CTo4vDr72dvGwHLXPKWLV6Np0dJegNt+JwJ6K1TkJtjyPJFofMmYAmRY9xqg3HNDuhXAcZlSFJbQzN8OOpd+NscBLqCJKxMJWcZRkUrptG7sYsctZlULAhh6q7i5hxdzlVa4rJ6UqToDFtdgqeOjf6UhvacifW+hDelkz8c6ZK8Kir8SIvtZFQZEJR6cTQGEDT4JFCMZpaD4mFJuKn65g8VUlSvhZFoRpzjYm07gjZizIJtAWxN3hwNAbJXlRG+rwy7I2ZaCoCyAud3JqmZrxQ91IU3JKqQF3hwtYYwjErKM2M1DZYSKhWE1+rQjbbgGKJB82yANZVaXjvEJtosrC0ePG2C3UxQrApTFpzGgnpWm71yrjJGccNtknc6JjCOHeCBI6TUzRMSdVKKwYnp6mZlKrktmASt/iTGedV8FunnHFuBTe55UwIinWBaiZlqZhSaySh3oqy2Y2lM4XgolyUpVZu88YzyRJPol6GSq8kwSAnXp9IslFOYvJEbFYVTpuW4oKptLTMpGteN8++9AJ/e+cztnw2yK5D59l15Gv2HL/Mrp6LvHbka7b3XpI2wWzrF9ZydFPLKyLpLBTFoe/YPniRrf3fsrVfHC+xtU/A4FW2S8nn7xCK4g5xPSCeFTMer7B18DteG7zIq4MX2T5wkZf3DpLd1IUukore70Jp1aD3GIk3qphkNJIcTCVnZht//OsTvPzaLnbt+ZTdbx3g9TeP8MZ7R1mx/gGMHjfONCdKZyLJFgUyvZJks4pkuwqVR4Ml04ozz4EiJZk4/2SS0uQkC2h0JDPZIpPqNu0UbjckkmhTSra0wqlHbtMQbxZQqUHh0qF06VE6dCjsIhxjQuEykeQ2kegxoYi4mFQc5jdVQf5HmYd/L3dzc42X22rdTKx1ktjgJlmAY7MHXZsHXacdXYcDw1wfxrkhTPNSiKszIm8woWwwoqnXS9CortZhqLdibnJib/HibgvgbfUSmeMhs8NJnrCn57mpaTPT0mLmwfvKePB3xdy5PI0N84PcPTfAvV1+7u/y81B3gPva3dw7z8cf5gd5sMsrKYtPLwzx1zlWnurQs3m+jq0rjbx5l4M3HvHy7pMCEv28/1c/H/7FxweP+3j3MR9v/tEX7Wl8PJXXH4mw9b4AW37n4eWHgmx5LMzLT6Xzt81ZvPhsOs8+HeaZTSGefzbCc89G2Dy2h/Hsr3sYv/vf0MMYA8VYL6M4XhvcPdaW/smGHrOF48plCRIFKEoV25t8DQSvSJtNxHaTX9evQzP/CBh7j+7l+OEv6Tn4maQuDolwiugTFD2DQiU8doA+ET45Hr0Wr4nrXmE7HztI/7FDP6+j4p54NqoSXjtKaezD9B+PlrCUJbtYWMbXSiSte65bUn/hgOgtPM6QqNhzo0GVX6mAMcgbtY2HR39WqIeix1AkrP+ZktTGf9CvKNnQw1FAjCmM14IkAhxHwy4SJI4BRKEwxkBSKJDCrh6rIsagTxxFxRTFa3D2C9Ux9nzsPX66Ps7J4Z/X6ZO9nDnZy9lTfVKdkY6D15LQAgovnDkhpagFRMas62sp7lFVUoLSkZ/CMuKzScA+mrQf7jvMkOgtPX6IIVHijwMBkL2HEK8N9wn1+DADx8Xv0z76e75iSFjYQkEcPMqJAaEoCvtZpKiFqnjs2r9lZPAogyK53/MVg8f3MXhsL4M94o+dKDAOHPmY3kMf0X/kM4Z790lQefViNODywxUxXig6h/Pq1dOS6iiFXr65yo+Xz3L1ymlJYZR6GL89J1nSXUUyugvipZozfTKdefEsKElmaaWOJeU6llbopePCEjVzcuPpKpCxuFTJklIFy8qSWF2pYK1USayrkEnAeHd9MnfVJ7G+JoE15VNYWxHHHeVxrCydwuoqOcurZSypTmRRVSLzK5JYWqdmRYOe1bPMrG11sLHDy13dIe6aG2ZDZ4A72nysavazrN7LohoPi0W/YF2YVQ1prKiLsLwmxB31YdY2RlhTH+GOGRHWNESkAdobZobZODPC+oYwKyt8LCpw0pFlpi3VTLPPREvIRndOkPkFqXTkBmlItzMjxUpVwECFV0tdyExlWEtZUEWlKH8ytaFkavyJzEpR0jlVT1eOntY0BU1hJY1BLTXCenbLKXbLJXWxwBVVGAscMooccio8KvJNt1NinkKDR0Wz30CjV0+pQ0WqKQGvOY60FD35xQFy0kx4TJNRJ/wGdfI4NJrbSFTcTLxqPDJTHCqXAnPEhDnVgD6iRJOqwJCrRV+swzvbS3BuCG+3D3eXG/dcN/6FfrLWpFL6+zwq7y2kYkMehcsyKVoylew5EUKNHoKNPkmZtNf60Fd6JGg0VHmx1IewNoYx1wcx1QclNVE/I4C3Mxtvdyb2thRsLSno6nwkFBr5F/ctJBcZMVY50JWZSJmTytQFmYTbw7gaxU7gAP7Z2aR3l+Bumoq2PEBSoZOE6VYSp9uYlGHg9nQd48PJKAusmGu9WBt9JBQrkVVrkM3QoGg1YVgVQr8siGVZBNfyDHxLM7G3B/C1RwiIwMvsFCJNKaimW7jFI+PfzBOkusWVwK2eRG7zyhnvkTHRn8ykoJJJYSUCGieElPzWmcCNLhk3uZMY507iloCCyZl6ZNNNJBTomVSjQtFqQz/Xj3vFVMr/3MHUjY2MyzDw320KfmPS8VutnknGZOSWJLR2FW6fmenT06mtLmXh/G7++OijPLN5C6/seoudn/bw6hdnefXLc2z96mu2HhAzEb9h+7FLvN7/vWQnC2VQgN/WAaTZiSK4sm1IrBMUSehL/E2MxRn6gVd6v2ebGLvT94PUryh6GLcP/8BrA9/x6sAlXh24yCuD3/A3qb5m+8A3bD14kns3b8OemS2NyLH6jFi8OpQ2NYk2I/FONwmuACqziWB6Fm3dy7nngU28/vZR3vqgh5e2vcvMji60Lj0KeyJKi4pkg4ZkswaFVYPclow6qMEy1Yw114iv0oWjxIRxmh5NipFJNhlyj5okj4bbTYkSNAq1UcCizKpB5TSgD9rR+ixo3Cb0Hgsqqx6ty4zKYUIfcKELutGn+nC2VWBd0Yiqu4y4WdlMrk9l8owgcTO8JMxwkzjDgXKmG9UsB9o5drSdLozzA+jnBVG2udG0e1A121E1mtE0GDE0mrA22LE3uHDO9OJpDuBvCeOf5SM4y01Gm5dCodrP9VPe4WRGm5WqJh1tXW5WrEhn5ZIUVs8Ps2ZugI1zQ2zs9LNhjpuNnQ4eWRzhyRXpbFmTza4N09i2MsyOlV5eX+3kjfV2Tv2tkqMv5/PJ0xE+fjLIB4+7+OQvbj58zM4Hjzl4/3EXbz/q5s1H3ex62Mcr9/l5/m4nzz/gZctfUnn5mQz+9uJUnn82lWcEMD4d4tlNITY9FeS5Z9I58Ol9cOEIP5w7wg+/CL18d2aQ7870c+WMWA/46xLwJ1TDn+zmX296EVMtR6AAACAASURBVK+PhUVxfS0l/R8Co9hze0UMXf6phOJ4zZK+Bo2/BsN/9Mz1gFGkpAUsCmgUCqOwpIXSI77kxZe7BI0CFEe/8KNf+oek+wIcB3uEInj0ZzVw7DADx6L3h44fk14b6hXja44zKKzk3tGSxvD8Gg4H+3u5Xg31ixE8fVJJr/f1Iu4N98dUwH5GBn5d0VDKoBRSEc+eGBRpZmEd/7rEs7+CyNEexZ9ZzRIkRkMuUWiM9i+OhUVxLgGjGPnzC1taXI8FRmFN/wz2RlVG0TM4VmWM9Q/Gno0dY4AojlKf4ajKeFKMnpH6GfukdLToXRRq42mRlj4pqoezpwU8RoFRqIuij1GAn4BU8f7iPWPK4s+OY+xq8cw1YIwpv70CGAUYHmZEhGBEz6hQnUfPTw4ek+4JMBSgONh7gEFhV4vex4Ejo6AoYPGYBJAjg8cYFqN4hns5MSyS2T2SPT3SLwBUKNoHJIt68JiAxo8kYOw5II6fSlb31YunpUS0BIyjkwmuB4xXrpziu+8u8MOl6GrAp+9upbtYTldhPN0ifJI3ha6CBBaUKphXnMwCoTJW6FhUrmNesYqOQpFqTqSzQM784iQWFstYWZHMmioF66rFphc5YkbjXTOSuHOGnA21CRIsri2PY21FPGsqE7mjJkkCxqU1MlbUK1nXYmFju50NbXbWtznY0O7izg4fd3UFubMrxIaOIHe0+VndHGTpDC8Lq90sqRF9ihHJehawuKo2JI2xWdsYZG1DmLUzonMQRTp6RZWL5SLFLLa0FNhpzzIyO9VAa6qFWaJnMGihPdtHR16IruJUalOtVAQNlAf0VAaN1ETMVKboqUk30JBhoi6kYoY/iaawgs4sA/OnmejO1jInXcXsiJr6gJYqt4IyVxJlPiWlfmXUjnbKKHYnUeSQUeKQUWi5nSpbAo0uFTNdWmrdOvJcarymKdisU3C4EvAHFNh1E1BP+VcSJ/43NIpbUGsm4PSpcYUM2ENGbEEj5oAeQ0CF0h9HcnAKhlwlYQGL7V5crXZMTQaMs4zY2+3SLMSMxWHCXR4CLXZS2zxM7QyROzeD7PYUQo1efPUe/I0+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LO+5mxYjGunBTUbjMGl5mi8mJmt7bywB/+yPbd7/LOJwd5+9OjbPu4j1c+O8O2vRfYeeBbtu//mlf3nePV/ed57eAFth/9ll1CdRS9hz1/Z3vf36VU8/aBy+wcEnMUL7Bz6Aqv9lzi5cOX2NYL2wf+zraB79kqAi9iV7VQFwcus2PwIjuHRH3LzqFvJNv79SPn2XP4BP68EtROGzqHHoNLh8qmJsGkIcFqYbLJjMygwuB04AikkDq1mPTpVRRWNnPXA4/x8BNPUjKjAr1Hh9KkQmHQoDBqUFm1KBxqkl0KtCka3EUOfBUOXGVG7EVmbPkejNk25AHRl6hE6deT7Bmdx2hRIbOoSbbpSXbokVu1JNt06NwWdOK/qc+GymVE6TYhdxtRBG0Y66Zh6ipDN6cQWWMGE8o9TChzkFjnJanei6zWQUKNlaQGO5p2AYhuDN1BjPMi6DqD6Ob4UTe7UDfa0NZbMDbYsNbZcNQ5cTd48TeFCM9OIdgUJNDgJjLTRc4cP3ndAYo63JS0Wshr1FJQr6GyycjsDhcrVmZx952F3LMujw3Ls7h39TQeXZfLkxsL+dt9Fex+sJq37q/g3d8X8eEDhey5K403703j0z/l8s6fM/hwUzbv/CXMW495ee9xL+885uTtxxy8+ZiD1x+18/pjTrY+4mHz/V6evtfJMw/5efHJNLY8n8WLmzN59pkUNj0dkkpY05ueDvLcpjS++vheyZK+euYQV08f48qpE9GU9IV9XD03xJX/CWCMWc7/2fGfB8bRgdSxwdQCHv8RDP4z968LjBdO0iOs6GP7JDu6/4iwpfcy0HOIvmMH6Tsm0siHGBS9hEIREjMae0Udlmrg+BEGjh/9efVEr4d6R2Fw9CiSx0N9o8rgqCooKYUxxXD0ONjfxy9rQIJIAYv9DA5EXx/q7xuFxVFIHBxg5DolAFGU9NpA9PyEAMbr1PWAUYBiLNAiAeFY63kUCq+nLsaAUaiLMUVRgGIsBPPTvSHpXqyHUbKlY2GT2Lib/6CnMQZ1EiyOPhc7j72n6FeMQqHoW+zl1IjoaRQhmKNSnTv90+xHAYXC1hfQKHoUhZIYA0XpfMy1UB8lpfFEFHhjSuiI6BWVAkhHGekXfYfHpbmJJwZ7ODl6Ls1RFPAnQLD/CCMDoyUURjESSCoBrQIMjxEDRgkaBTgKYBQ2tWRPH2Kk/6AEjYNiNM/xzxk6JkJcH9Nz8GOpP/KfBsbvTnL58nm+v/gDfHOWTXe3Mrc0mXklMuaWiNRyHJ0FCcwrSWZuUQwY9Sws19ItLOliNS25MlpzE+kuSmJeoYzlFQrWiD7GWtG7KI+uD6yVsbFOzsZaGesqE1gnYFFY0+UJEjCurleydpaOjW1m7u50cE+3i7s6HGxoc7C+zcnGOV42dgbY2Bli/Zwga9oCrJ4VZGmdUBc9rJgRZlV9iqQsrpRgMcjyKjfLq5wsrxSA6GJZmV3aH92dp6U7Vydte+nOtdCcqmNmWEdzxESjz0hzio32HD+t0/10l6VTm2GjJKClNKCjKsVEdcRERYqO+mwLTdlWqr1J1PvkdKTrWDTdysIcE10ZajrSlDSH1NT5tFR7VJS7lZR5VRR7FeQ7EqUSCmO+LYFCWzwVrnjqXXKaHEoaHRqqXHoynUqctnisznjc/iTy813kT7MT8MgxGieiMU7A5lNgDagwBzSYg1qsIQMmnxadeCaUgCVDTka9m5w5AUKzbHhnmfHPtuFvdRJo8xBs9eKqM+OoNOKqMBKstROe4SJU5ybc4MNf78Xb6MXb5JcsY1NdAF2VB02lC2W5A8VoJVc4pLmFpplhfN05pCzOJW1ZPmnLC4ksKyC0OB9dvZcJWQrGp8qZkqFGnWfGWmnCP9ODu96Ds9ZPcFYWnoZM/E05eGdmoy31och3MjnbwMQsPVOmmrk9XS9Bo0gta8pdyIsNJJXrUdQZ0Lc7MC/241gawbkkBdvcIK65EXzdqbhaQ/jaUkjpzMI3K8w41xR+a53ETbbJ3GCeyG3uRG5xxHGrPY7b7PHE+RRM8SZzs30KN9oncYs7gVvcMmlw9zhfEr8NJPHb1CQmFBmYXGVlUq2VCXVmJjXZMSzPxr6hiLiuMDc1eJDPKUDbUUvVYw/R8tQmHtqzi2V//AMtd6xk/vr1LN1wJ39+5iVeef0D9nx4mLc+H2DPZ0Ns/3SEHXvPsefQt7x17DK7xQzF/efZ9tU5Xt17mm0HzrHj0AW2HTjP1v3fsOPQN7z0+SCbPz3Go7s/4J4tu9j0wUG2HjjN68cusafnKjuPf8/O3u/Z1fcDu/u+Z0/fFd4euMK7A5d5u/cb3u69wPv93/Bu30XeOPoNbx+7wL1Pv0xZSzu+7Aw0ThMah4Fki1AaTchNOuRmFUkmNSqrEZXNgs7pxOT1EcrOpqa5iUhOJmqbHpVJg8KgQmXWorEbUDlEH6IKdVCNu9CJu8SKWwBjsQlrgQtbgQtthlg5qELmEX8EibmMGpLtWlROo6Qiik0yMqtWmtWodprQuk1Sn2OSU0uCCMJ4tcgjJpILvSRXh4kv9XDLNAO3TNNxe6GJKaUWkuvcKGa4kdXYpLR9UqMdeaMd5WwPuo4g+s4QqmY3mlludI0udDMc6KqtaEp16EoNmCqtOMXayVlhws1hAuL/mToboZl20lvd5LQ7yWkxk9NsJKtew9Q6FUVNBmrb7HQtS+WOOwu498FqXnxpIe+9fhdvv3oHH7+2hi9fXc2+l5bxyZNzeOuROt59vJ63Hq/l9UfL2fHnIj7cUsvHL1fz9qZc9vw1nbeeSuONJ8Ps+LOPbX/xs+fZNLY/nc7mx8JsesTPs3+O8MKzmbz04lReeimbzZszeOaZKCg++3RoVGlMY+9Hv+Pq6QNcOX2QK6eOcuXUCFfODHD1wj6+Pz/M1bNiFuP11cWYwngNEMVml1/UL5+5evb/NoVxFBj7JGAUAZcoMB4/egBRvcJy7hHzDWOgKKzAn6r/+FF+WQIghYp4PRiM2cgCHsVYGskmFlbxmBJQ+MuKKo6/BsafFMVREBwc5MR1K/b6f3b8tcL4c2AUFu1ov+L1jrG5hqNHAZJj1UQp7BKzqceqjBJ4jvYwjkKYgLRYqEQAoADJGAj+o2MM3qTXpYHmopcymoYWwBjtXRSq4TFODI+O2zlxOBqEkQZ9D3HhzIhkSQu1MTqEW/x7BTRH1cYoNP48LCO9HpvXODraR4zciQFkDGqFChk7F58r+u+IKoZSqnukl5NSRW30a/eEojgcVReHho4zNNjDsASRIu0u+hkFMEaVxmvA2PM5A0dFm8Vn/3PAOKowXhWzGb8+I4VeBDDOL5Uzr1RGZ0E8wqJeUKZgbkxhrNRLKuO8EjWdpTrai1S0FSTTVayQks5LSpO4o1p5DRjXVcazoUbGnXXJbKwVO6cTWV8pY31VEhtqFdw1U8ddLWZ+1+ng93Pd3NPt4HdzXdzVKdTFqMK4vt3N+na/BIvr2gUwBlnXEmFVY4AVYih2Qwor6kKsqA2yQqiNVR4WlZiZV6Blbp6O+fkGFhYaWSC2yuRq6ZquZW6+ia5pZmYJYAzpaAjqqPNoaM1w0prjoWmqizklYSrTTBT6VRQH1FSmGqlKNdEwzUHDVCs1ES0VzkQ6Mk0smmZjyTQr8zN0dKYqaY8kM9OvoMatodqjocKjpsStpNCVRIFTTp4jkQJHIkVOOWXuJKq8CTQ45TTZFDQ5tFS69ISsclyeJFJyLJTXptLeWkBxmZ+UbAOOsAK9L5Ek52QUvkQ0ISXaoAqdX43apcDgkWELTCG/xk1uvYupDTZS6wxkzLQytc1LSr0dZ4kOS54aZ4ERe64ea45WOtpy9VhyddhKzDiqHHhm+vG2hLA3hbA0hqUSFrSy0iUFXhJLLMQVm4gvMZNQakXf6CcwN4vMFUVkrComZXkBKSuKJKVRJKwTc01SgGS8L5HkHBmOagu2Shu2SjfOmjDmsgDO2nT8M3MwV4ZJyrVxW4aa27K1TMjUIZTG8WE1t6drkedbSMzXk1RmRFVrxtzuxr8yDe/SFHxL0/AuTCW8NBv//HRcbSF8c1LxtaWSXKTnNr9MUhZvMN/Ov+nHI1TF20Q54pnoSCDBq2CyU8ZN5oncYJnAOHsctwpg9CZxkwDGiIKbp2m5rcLMuCoDN1Yb+fcyKzfVOZnYFuSmJgf/T34C4xpdxLWk417egG52OTMeuZd7d+/iyY8+4eW9B9jy0Rfs+vQg29/fz7b3DrLt/R62fzTEax8Os/3zU+w+cJa3jnzDO8cusufQBXZ+dZqd+8+wY99pdn51hh1fnWH73lO89mEfr38xxD1PvEzhrE5yG5tJKauipLWbR17cxVv7T/HB0W/Yfegiuw5dZvehy+w5+C1vH/qW9w9/ywcHL/D+vlN8vP80e49+zQcHz7P1i1O8cegCu/YP8+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llBPA1ubGIAeLUWV72B0CwzabPNZLVayGg2kjFTR3aTnpxGHTn1aira7TQvCbP6vkrefPdxPvrwCT5990/sffMRjr33J46/80c+eXkN729ZyRev38kXb97N+zuW89mbK/nqvVV8uruLj3bM4sPtM3jrlTK2Pj+NV57PYc+2Una9WsSWZ7N59sk0nnsmk+c3Z/PiyzlseWUaL708leeeTZGsaAGMQmV8dlMUGL8/c4CrZ2MK48jPFEYBjGMt5bHn10DxF7bz2GfEecyyFs+LQeD/nMJ4Vew+/s96GP95O1ookNdVGMdY0tcS0mKYtgivjAFFAYzXq6i93MNg789LgGEUCqMwKJTFa8+I3kNpUPX1Rtj0MTTY/6uKKY5jFcbha/ZzFAKvpxiKewIgR2LKojgXauPAqC39C5UxqjBGB2/HzscO5h4bZhHgOLZioRdJhRwDjDEl8fTJYcmGllRGYUGPAUbxTAz2JCAbhTcBVAKwYgqfuJaeGxOMGQtrseRzbPPN6ZFoEEca0i0N6xZK31HOnBC9ovvoOfwxQ/17EeNqzp4c4NypKAhKW2tGgXGsivirzyg+p7TVRdjvvwZa8dljJV6/PjCKZ2IDxfuiwDgKiAIYY5tqTp7oY+REH0PDvQxLtnQULiXlsV/Y3mLwumil2DeqMH7O0PEvGTq+V2q1+Elh/GkO4/UsadHDKEIvV7+9ChdO8+Sds5lbkszC8mQWlCXRWZhAtwSMShaWq1lQppHUxQWlGuYWK2kr0tBRqmNOsYo5hUnSlpi5+XEsL5OxrkbBhtokNlQnslEca0VKOhp6WV8p5556DffPNvNgh5P7Op38vsvFvd2i4dvJvfPc3N0llEUH69tdrGsT5WVdm5+1bQIYQ2xoS2XNrDBrmsTInHQJFheWOplbYKYzV0vndBVtU+W0ZyfRNU3N/Hw98wt0dOVqaJ+qojVTTUuGluY0A7NSTdQHdMzwaWjLdtGUZach20ZLkZ+yFB0FfgUFvmSKAypKwxrqpwnVUUGBPZ4ZASVLC7wsy3OyINNIp7CmUxS0BBKpc8qosCspsyspdSoo8Sgp9ijJd8rJd8oodMoocSVR7k6i2hdPg0vOLLuSRpuaXL0MnyWBtBw7Vc3T6FhQSUtzLt40kRKdgMo/GVU4EUWKHHlYTkJAjjyQTKJbhswlw+yTk5troGl2Gr60yaQXKQnmJRIqUhAsUmNNj8cUjsebo8eVbZLKmq7FnKbBlKlBn61BkaVAnqNAV2HB3ODGWO/DWB/A1BjC2pSCoSGIVmxDqXYTV2ImvtTKxEI9k4v0JJUbsbeFSV0hYLGQ4JI80paXkLKgCENVkIQsE/FpOiZFJmAo1kpgqiswYasMYCjyYCj2STuoLRVhEqeauSVNwfhsNTenKZmYoWdcUMG4QDLjU5TclpGMrMSAutaCtd1LZHUmvsURUlZmk7ZqGtlrCnB2hHDNCeNuj2Bu9HJ7jpxJEQWib/EGy+3cYJzAJG8yt7tkEize7kgk0a8iziVnvG0K44QKaZrIjbY4bvElcXNYwY3pSm4tMnJTpZF/rVDz73UWbm3K5qbGFP6tzs1vGh38t2oNN80wM2Wmh5sLDNwkwjthLb/xerDXzWLOHx7n3pd3suXDg2x55wAvvHGAF948xgvvDPDKR2fZ+eVZdu8/yZ6DZ3jj4Bl27j3B9i+G2HPgDG8eucCeQ+fYtf80u/ed5MMvBtiy/X0qGtpQmKw4wyH0TgcWb4Dimib+9PSrvPb65/zt7V42vznAph1HePrVr3hp5yG2vn6Yna8f4o3XD/HeG0f4+O0ePvjkBDv3nWf3wW94f+AKHwx8y6ufHWbZ/Q/jzc5CazOiMSRjtCjQukXQRPxuJqF0yVA44tF5lajsSpJNagkWLd4gFo8drVUtQaOwpMX6QEPQjCFixFfkQfyx4io2YsrToczSkZyuRh5WEe9JYopDToJDicwuAjM6VA4jaqcZhdOK2mNH53eg8phReg2oQkaUqUamBJXIsnSoi+yo8k2o8nSoCg3SqChduY3EfC3js2TcnJnApAI1skoLCRUWppRbmVRmYmKpgYmleiaVG5hUZmBKiYG4Qj3xuTric7RMzJMjq9Cib3BgbfJimeHGXGPHWGVGW65FVZqMtiIZW40Kf6OOVAGNc+xkt9vIbrUwtcVCZpNOUh6nztSSVacjrzbCojtm8tLL9/PVZ1s4/NmLHPlkM0c/28zBT5/j0L6X6Dn6Gp99+mc+/fRh9u19mP1f3sfez9bz4XsLee+dDnbsrOeVrVVs31PPa9vL2bw5h03PZvDM81k880IWz2+ZygsvZ/Pilqk8K4DxyQBjgXHfR/dKY3X+fuEYP4gNLqdHLenz+xA9jAIYx4LhPzr/JSTGroU6KX4mFn4R1//lx0vnEPXDpfOjdYEfLosvMRF4uczfr9WYId5iqHdssPeYmY3SZpj/hX5GxCaZHy5z8etT0rq/aHJZDNLeJ6386+/vkfoUxZy8Ez37paRz//Hj9Pf2M9jby4njhzlzTFh/wpLuiZaARgkMBRyKfkVhP0d7DIV9fA36+vsQ16IfcXiw/1d1PWCMKY7R9+hFWNTDA8JmFgA4CoFDA4yMljQIW2xVka5FaESMsxHJ5CGEHT0srgVMDosS94ejNTwkXYt7sRoZEjA0zKkTw9Lz4vgf1emTI4iKPXP65AlOjV5Lr506Ib0u7p8W59J19J74GfEZxfHMqRNSnT19kliJn/9m6DiX+o9xbnCI4ZFTDJ4cYvjUUU6d/oqzJw9w6sQIwyeu0Df0PSPDZzh/YoSLg4e4euxdftz3Ehf3/I7hp9oYeayGEw+VcPbhIi5uqYWP74JDu/iuf5jzJy5x6sRZTp7s4/Spg5w9cZhzw32cHflpHWJsLaKAZgGowra/ZtmP2vZj4VmcX8+6jwKlUB5jW22ETS1GHAnLWdjnov8yCqMnBUCPCKgUaqeYCSkCTGK0T/R5sWowtm5Q2NyiRBuFGPJ+5eI5okO7fwLGK99d4urly/x46SJ/v/QNP1y+wJXvvubK95ek/dt8O8Dz989jWbWNxcXJdIv5iMVJzC9TMb9CS3eZhk6hKhar6SrWMKdQTVe5lo5SNS2FCloKlMzOVzCnQMn8EhUrq9Ssrk5iTXUi62rkrK1OYp3YOd2g5vezzTzU4eLhbh8PdXv5w1y/VA/OC3BPl5vfdXu4s8PFxg43G+e4WT/Hw7p2D2vbvazr8LO+M8j61jSWSXubHcwvt9NVbKY9T09brpa2PA1tuSpm5yQzO0dBa66aOQV62vJ0tObqac+z0C6GaGdZaM62MzPDRm3ISFOKg5ZsL40ZTmZme2jI9lDq11PsVlPh0VLt1tHgN1HrV1JgnEC5LY72dDPzpzpZkOOiM9PG7BQDTRE9Vd5kCp0J5DnjKXQlUuyVU+pPpsyvkMIvJW45lT4l1X4VtQEVTcEkZoaVVAbl5AdlFOWaKK32U9IQobptKi0LSpndXYh7mhVvkRdjhvhSVKFPFeqMCoVLjtarIskSj9KaSPY0N22NuWSk6PGH1DiDaopmZOPOMGEOKNE7EzHaE3B4FTiCKqwRNcZUNeo0JboCM4nTNUzKVTOxQMPt4guz0sjEMi23l2hIKDMiLzKiK3fgbIzgbs7A2BghodLFhHIbU0qtqAut2BpCpC8rJrKyEM+SaTgWZOGdl4OvPRtjhY/ETB2yLD3mEi+uqhDmIiemfBuWQie6HCu6XBfW0gi6giBTsu2MS9Vyc6qS8akKbvIlMM4jY5wnmVsDShJzDZjr3aTOzyBn8TTSF6QxbVU2U1dnk7I0A3dHBOfssNTDKJLik9Nv49aAnBudidxgi+NfDRMY75Jxsy2em6xTuNmZyO1BjWQ/32gXvY7J/NaeKFnhE7NUjMtO4sa8ZCbWO/jvpVr+pdLI/6i38//VGfivDQ4mdGUxpWMaN5T5+H9difyLQ8ZvLQmMN05BZpOhsJkxh1PQp2aQlJFN5xNPs/CVnSzb+T537Picu1/9ik1vnuCFj77hhX1XeemrK2z+/AIv773A3/aeZefhr9lx9Bu2H/2aVw+dY+v+U1LP44bfP4orlI7WasPotKO3W9HaHTgi6eTXNrPjg/289sEwm3YP88TuER7dMcCftx/nlbcH2LbnEO9/2MuHHwzwyScnef/DAT7+YpDPDp1j/9APfD7wPR+LDS/Hv+bNr/pp7F6M1R9CplFJqWeFRYnGrkEt5ia6tMh9ehLcOpJEMMVpwWQyYbAbUVlUqG1qNA4teq8eY0BAoxZLmg5blg73dCPeAhvOAjeGTBOKoAZlQIsqoEfmUErvLc1odIpxPXr0LiNGjwmD14RC2NVuDcqQHllYTUKqisRMNeoCC+oiM8kFOtSlRkx1Dkx1tugqwFozpgYn8jIDCSV6phTquXmqmlunaZlYYGJivpFbp2u5MVPBzdkabs3Wc2umnlvS9dySpmFCuhplgQV7nQdVuZa4EjmTyhKJq0pGVqFAWaZCX6LCUaYhMtPOtDl+cjv85LS7yG4Vir+Z7BYD09pMFHY4yW3wMq3ayfQKByW1AToXlPHAI8t56vnfs2Xbn9n9wcvs6/uIz3t2sLdvOweHdvPl8dd46/NH2f3Ret74cAm7353Dnrdb2PV6Ey+/VsPzr5Tx/JZinn+hgBdfzOfll/J4+cVpkjX9zHNpPPlMmCc3hfjLX/w88ecwez/4HT+ePcwPpw/xw5lj/HBqhB9OD/D9+S8lZfHK2T6unOuV6ur5PsbW96PXV86JtYE9iV2SaAAAIABJREFUfH/6mFRXxfnZXn4QP3tGrA/s48cLQ/z49TDfnx/kv/z94llE/XjxPD9K0HiB7wUwfhcDxu+i0PgLMBRweL36Z/oXr/+MAMbT9BzZR9/xg/T2fMVxkZg+Kq4PSYOUhw5/xsljXzIizVHsoa+3n4HeXkZ6DnPm6JcM9YiUq1AXBST2jlb0XMDiUF+0z1ACRtF7OKakAMt11MTrAqN4btSqjkHj8KAAvyGGBQAODUgl4G5kWFR03mF0WLYAR9E7KHoFoyD403NjgFEAYeyZMUfxfgIoBcQJiBRAdv0Sz0RhUYJE6bnovWtAemI4CosxUBxzvPaeEnCOBcnY+Yj0Oc4P9/LtUA8XJEAb4cTJEUZODXLitFAij/P1SB8XBwe5fOQgVz96lcGX/8DQC3dyavMqhv7SxolH6zjzUClfP5jP+XsyuHBXKl8/5OP0X4o4t/VuLh/4ggtDZzh54hQnTvZz6tQRzpw8wrmRXs4K5fSXVrwA3LEjhmKv/8KejwGjgMaxJfosYyrk/8pRQKVUYy3w0fE+kqI5mt4Wo6zEKJ2xdeW7yxIwij/Y/n75PD9c/prvvvuWK1cv8d2lc/BNH5vumcvCEiuLCpXML0iWrOeFlXq6y7V0lgoLWktXqY55ZQbmlxuYW6mjS2xcKVDQnK+ktVBLa76KzkIFi8uUrKpKZk21jI0zlNzdqOV3swzc12bhD51OHu728lCXlz90eXmwy8f9nV5+3+nhrjku7unycOccFxvnuCSFMQqMXu5odbOqxcmKZgdLat10F1toz9dfg8H2fC2i5hREj615alry1LTma2jN1zE7V0tLrpHWPCuzp9tozDBTn2aiNmKkLmJhRkiAo5X6NCeN2R4qwiby7UkSLDYGzcz0G2kP26j3Kah2xdPgS6I1oqcz3cy8bAftaRYa/BpqvaJnMZlSl4wyt4wKAYceOVVeoSQmU+NLlpTJhpCahqCamWE1jWE59RlKZuQZmDXDx4ymIHVtaTTOzWH2okKa5uZT25pNuNSPPsOEKcuKPs2IWljQPiXJ9kQU1kS0jiRcETMZ2S7CPg1ukZq2JuENmnEGzZjcWuS6KSiN8WhM8Sj1t6M0T0Jhn4IyICc5RUF8ppLJOSoSSozIqx1SGGBKpZn4ajOWOWE83RkkFRtRFpvRlTsRiWlNlY+4EjsTiixMKrQgL7BgnBEgsqSQ8MpCfMtycS/JwdGdgXlWGEOtn/hpBmkwdnKeHUdtCpHmqfhnpOCuCmAocEgr3nSFAdT5Ahid3BQR6lwyE9IU3BKQSUrfLV4lN3mSGJ+ShLHGQfr8LHIW5JKxIIPc1dOYdkcO6cumEujKwtOaQbAtU7IM5Tlxki1+gyORm5yJ3GSPk2Dxt6ZJ3GAW/YpyxgdUjBM9jD41N3pU/Jsrkd+GZIyfpmJimY4JtSYmN7u5oc7CjTNd3Nju55Y7MlBsKEaztIDbSlyMC+q53a3jdouC201yJlnlxLmSSXKokFnVTLHqmOR2YKmpZfaTzzF/+3ss2b2P+z87x117hvjTl5d59MtvefDD0zz84SkeeKufZ/d9zYsHv+W1nu946fAFXjx0jue/GODpV/cQnJqP2etH77BjcFjQWo2orRbUDjferDx2fXKQN/ef54X3T/LXN4b44+4B/vT6MZ7euY8Xtn3I5i17eP6FPfxt68fsfusrPvnsKPuOnOaLngvsHbzK58M/sP8MfNJ3nm3vf8kjTz/P0nXrCaQFsDpNGM1azFYDaosWmU2D3CU2s2jQ2IwYjHpMDiM6pz4KlnY1GqcarVeDMaTDlmHCX+AiXOLBnWfDkmNDE9GhjRjQRUwovBoJGMVcRjF/UekSCqMJvcuA1qFF7dSiFLDo//+Ze+/guupsbfOrmfvVV33v7b7kbIOT0tHJOQeFo6Occ5YsK2fJCpbkhLFxIBgbmwwGGuMIJoeGhu6mSU2Tg6NytmzjbJpn6rePZBuavl/PzJ2a+8eq39Y+ex+5KFfx+F3rfZcaWaSKkGglmnQDmmwj8nQ1IekKVPl6LJUOrNV2bLUOHPVOnI0ewtt82BvEmIVJ+ofSjUI9jldyS5KaORlGqW5K0jAr1chNSXqujdNyfaKe2bE6AhOMyJMNqNJ0qHM0hOQrCS5Ro640Yay0Yio1Yysx4Fmox1cj1EU3yc1ukhrtxEltaqMEjWktZrIWO8hpCCe13E7KQjvJRXYySiPIKhOrP2PJqUyj564l7H1nLzve2saud57kpfd38/onz/Pax0/x+sf38bu/3MHbH3Xw+/eaee1NAYwLef61Ul54rYQXXspn33NZPL87lX17knlubyICGJ9+NpKntkfw+GMunnoiki8+uI+/TX7H3ya+42+Th/ibBIz9lwFjL+eE8jjVy/ljvQhIvHDx9F9LnwvYnDjIBakO8cPkEQkaxf5pqS19fIgfTgxzfuq/ITAeOfiVtI9ZgOIhkcl44HNpZd/hr96n94s/MPLdh4wd/lKKw+ntPUKfgMMj+xkTburDolXtVxIFHPohUYDiJVgc7u9HtI9ngO8n5z8JjEIRFGrkzLsCGv33LsGigMZLIHjZ3uZpFfEiDE6rh36w/N8Do1+BnFYhJXVxhDFJCZxWJWfUSQkq/wEwTj8vqY4CCC8DxZlrAZVCQZwcH5NqBjolVVKolKMCGIcYHRtgfLyXYyNHODHcx9Sw+J3HGJs4weTIMBd6P4XPXoDX7uJvD5QxuSGb4btyGNlczORjNZza2Q6vr+HHfUs5v7uD0QfLmdoYxfj9SUzsbOfUx89xauAbjo4OMDo2zOi4cHT3MTnay6TU1p7OmLwMCH9JOfy5uigB4y+5y38BGC9vb/8EIi/fgnMRFC/bnz0NjX6A9Lu8xeyn+I5fBsZTnBcRO2eO8+OZKT8wnjnJmXOnOXPqGHw/yG/vaqctw8SSDDU9uXqWFZvpLDSwOF/MKsppL9TRVWykp8RId7GB9kIVHUUaGrLkVKXKqElTUJsqoyEtWHJWr16oZEOFivsbjDzUYuORxQ4eaXfySLuLh9s9PCRVGA+0hbG52clG4YhusnNPq5MNjXbWNdhYU29lnVAXG12sqrOzrNLEkoVa2vONEig2CDUxfQYUNTRnXqomAY5ZGhqzNNSnq6lLE6cfGGuSTZTH6CVgLInUUuo1sNBrpTBcT1WCi+pkN/lhasnFXB6ppSXeSku0kdYoA7VRSqqjFNRHq6j3qmiMUtMQqabKLafUFkSJPZgSl4yFThnl9lAqHHIqnaFUukKp8vjNMPU+NaJqvQpqopXUpKppXeimsSKM2lovlU3RVCxOoHpJGgtbEojJMuCJD0XrU6JPNKNPMGOIN6Pz6VG45YTaQwgyLsASqccdZ0Nnk6HUzUNvCkapWYBGH4LBrESpDSZEvYAgzXwCNHMI1M8hyDiHuYbZzLHOZY4ngOuctzE/RU1gjoGgfBPzcvXckipHU+UmeW0hGRtKUS60MyddyW0pSmYlKLgxOpSbYuXMTtRya4qOOVkGaQNMeE8GkSsyiFiWJpWnOwV9nZeQYgez07XMyzQTmGVFXejGVu7DVeEjojYB+yIfmjwPqtwI5NkRLEh1cXOMjpuiQrktTsGsKBm3RMi5OVzF1QL4whegLjIT0RpNbFsKMR1xpKxKIXlVCnHLU/F1phPZkkZ0awZRjQkoM5XcEiHjBlcIN7tlXGuax3XGeVxvmi9dz/bIpVV/syKV3OLTcm2EgivCArkyKoDrUkK4rcRAYIOLwJZwbqq2Mq/Ni3p9NrZnarBsLsa9Kpd5SWpuM89HYQ1FZpIx3xjCLHMINznkBHiCkXlkzDEEMNcoNps4yexeTeszr7Lyne/Y+O1p7v72And+fpRVHx5mzQd9rP5TL3f+oZ+HPvuep74+y879Z3m+9yxPfT7MY3/+hpY71qELi0Rhs6J1WiT3tcqiQ2E2oLDYcMQkSZD3waHjvHvoFC9/dYyn3u/noTc/ZdOu12hbtY6UrFwS03OISc6mZclKntn5PG+991c+/GaQT/uP89XEBb4YP8/nwyf4vH+Mzw718ck33/LQw1tJjvURabUQZjBgUilQa/2zijKTEr3TjNakxWA3YHAaJbe1yqZC5VChdCrQR+kxx5twZTiIzA/HKcwuMRqUXjW6GCPaaCMylwqZS02oU2Qu6lA4DaicJlRCabSokDvUqCJ0KLxqQrxydOlGTPkWTEVm5JkKlDkKrOVmwhs9eBqchDW78DQ5iWyLJKozhoi2GHSLbITmGbk5KoSbokKYnaBmXoaJBTk2ZmeYuCXTzA3pZq5NM3FdhoU5yUaCkgyoUs0YM20Ysi1o8s1oS23YasKIqPcSUekmqtZBbJOduCabvxqt0kxjVJWGqEo1sTVaEup0JNUZSK+3k7DISHK5ldRyF2ll4SQWhhFXEEF8YTSli0t4/KUn2bxrC3c/s4l7t29l8+4HePD5e9n2yh3seWcpb37UzdsftPPiG1XsebGIvS8X8uLrxbzyWhEv7Mtm7+4UntudxF7Rot4RzW+3R/L0MxE8+qCNpx6P4MsP7oOjB2DqgASMfoVxGhgn+zh/VCiEfmC8MNXLD5cBo3QtQFJ8LgHjAc6P7/dD4+QhLhz1K49+YBzkh+ND0m7q/2YK4yQCGHsPfS0pi4cPfk6vtHHjC3q//CMHPnqZ/s/eZOLwX6XYk76+w/T19zIgwrOluJ2D9B8+TP/hQxeVxp/DomRMkYBPQN9P6x+qiT8DSdFavgiN0+Ao/TytLM4ojDMt5pnf44c9P9jNAKOALgFn/ywwimdnvkfAmwA3v1I509KePqVW8s+BUQDgdLt5WjkUQDgDiZeffnVStKHHmJzwQ+MMPIqWtHhWPDM4MczApDCyHOLk0EFODA4xOTjF0eHvOT0wwJn3dnDyqRpOrQ2DlS7Or4rk1N2ZnP/tYnj/Cfh8Hxx4Gw7/EQ79kb4XHuTkpnxO3J3A2CMFHP/das4eeo0TI98yPjbGyPgUY9KfuZcJ0aKeURB/fk4DpKQezgSXXwaV/0hhlNrZP59/nJ59nAHHmTnNi2riRVj0G2su32ktnhEOb1HiWrStxfmLwHjue86LCJ2zR/nxzCRideBZAYxnz3D65DF+PD7Ek2vbaEo20Z5moDvXQle+lbZcsadZR31GKF2lRpaVmVlaaqCrUENrrkwCxtZ8NfWZSqpS5FQkBNKQGkxPoZp1lXo2N1p4rMPNtq5wti0J49EONw8tdvJAq5Otra5LCmOLm82tLja2uri31cm6Bit31lm4o8bE8go9SxfpWVKqYXGhgubcENrydCzO0dGcpUGAoaQqSsqiAEgVTRkqCR5bcnSIahQt6Uw9jRlGGoXCmGKWYnHEvGJ5jInCcC2FXiOL4h1UJrmoiLdSHq2nyB1CjU/NkhQLPckmOgTk+eRU+UKpiZJTEymn2hNChSOIclsg5fYgKlwyKj0Kqpyh1Fhk1Fnl1Dnk1LnkNIQraIxSUR0WTF2UjKZ4Fa2ZJmpKHJQX26msCqeyMZqK1gTyRMh0hhqDdx66sDl44uToY7Ro40wYE23oYwUwGlCFC6dpKOYoI854O2qnMB/IkNtDUYlwZG0IWp0CrVaOSi1DITIAjcHMNwcw3xHIbdb5zLYvYJYrgJvDA/gP5638xj2bX7tv4Tdhs7jKO4cb4gKZl60isFDHvDwNs7KVXJ8m4+rEYK6Jl3G1N5Df2G/jGtcCac7wxiwdIRUewnvSiVuZQ+LtOUR2JhHRnUpYTwbahhjmFttYUGAnIM9GYI6VkBwLIZlGjKURRDWnY6+MR1McharQS1CGm5ujddwQGSIB4+zoUG6JlHODW86VtgBu8oWgKjHjaookanEC0Z2xJK9KIvH2JOKWpRDbnU1MWw7x7blENyUjF3uwo5XMCpdza7iC6y0BXGcUKmMgN5gDuC1cSUiimbnRGm6MknO1N4Tr4kK5OV3N7Hwd8yusKNujMK5MRtUTi3lNGonbaol5ogbP+hwc7bEYCs2oYmQEW+cgswcx3xLMjfogrjOGEuoNRREWgMIZTIhexq2hcoLtPsLK2ql+7FVW/3Wcrs8maf7oAA3vfciST76jeO979Px5mE1fX+Dhb39kZx888skYm/7wLV1P7yO1uhqtNwK5w4zWY0YlVDgRN2PUoLTZcCek8NQLb/DOt4P8oe847w6dQWyE2fbe51TevgZdhBud3cD80EBC9TrUFhMmp42Smhp61t/Dax99zke9Y3zcP8E349/z0cFePt5/kPc+/Yw3X32ZrWvW0piVT7LOQqLWjF0hx6hTYrDp0IhZRaceg8PoL5cBvUePzqNF7VEjdysIDVfgyHQRURiFJc2GMkqFIc6IPtYkKYyKMDF+oUfp0aNw6SVgVNgNyO0GKcxb7taiitITIgxgSWocJQ7sZTbC6jyoC5RYFunxNjnxtbrwLXYTtdhJeJONyFYP0R0+PI0RaEvNKPOMLIgXm36E0q5nTpqJOdlWZuXYuSbTzFU5Vq7Ms/PvWWZmZ5mYn2pAnmrBnOnBnO1Bk2WXNhsZS5yEV0cQXRVGbKOTuHYr8W1WYlvNRDcaiKrT4a3R4K1U+aGxWkdinZGUJjNxVTqiStVEFmjw5ZuIznfgKwgjushHWk0mj7/+DFte+C0bnt3GnU8/zpqnHmLt0/ew9qklbNrVwLNvNvL82/XsebWcHfvy2b4nnb0vZPPKqwW89GI2z+25BIw7d0SzfbuXZ34bycObTDz9SDhfvb+RHyf38+PUQT8wToxwYdIPjBf+ETBOg+NPgHHiID+Mf8f5se+4cBEaDyPa0wI6Z4wv5yZ6/7u1pP3AKPY5Hzn0pdSWHuz9mpEjnzNy4H0OffQCRz7ax+j+PzDS9zkDgwfpH+xlULia+8TeZtGGPkLfoUMSOEpqolAUpcibn8bdzEDdxXNw4O/MLf8IICXlcHr2cOaZYWmlXj+XTtGG9iuGfmAcZGRIwOI05E0riwIABXj9s8A404oW0DgDbeL9f1SXK4LimRnIFKqk/+fLZhcvUxovguSYHxqnJicugqMARgGe4v2R8UmGJ48yLkXh9HJitJczw72cPfgVI68+zcADDRxdl8D3q8IYWZnC8D2LmNi+hqnf7+Tkd3/lxFAfU6MjTIkZyqEBJgf6uPDYEs6sT2HivjgmdhRw8qN7Od33nvTcyNgZRsaPMTbZy8SEUBl/avaZ+VmApB8WxTzj36uQAhhnnr38vNxIM3M9Y/KZAUVJZZyBxMvP6a09wo0t5h4FGIqtNzMObfHefw6MJzh/boofzk7w49kJfjh7TGpJC2A8eXyKH48N8+TaTmlP8uIUC01JBtqyrbSKtq+Asmyxps9AV7GWJZIBRkmbmHXMU9KSo6IpW01tmpKqpBAW52pYXWHl7lorD7Z52NYdyVPdERI0Ptbp4ZF2Nw+3eSRY3NLiZFOzg42Ndu5rcnBvi5P19RZWlWtZUaZBbHxZUqygvUBOa34oLXkyqcTvWJyrpTVbQ0uWmtYcoSyqacy4BIwtWToW5xpYnGegJUecZpqzzFJLujHdRnWCmfJYIxWxZkq8egp9ZkpjrTRlR9JVFEtdgklqPTdEhdKVqKUrXkV3rIIaXwjVsQpqY5TUeEOpj1RQ4wmh2hVMtUtGtSeU2gglDeEamj1aqRrDNdRHqqmJkLPQHUC5N5jWLJOUI9m+0E3Zokiy8u1Ep2hwx8sx+YLQRQZiiArBFqfGGadF7w7BFGdCH29BF2vyl8+AIdooKTSacA0BxgXMUd/GfHMgoeE6LLFO9HYjBqMOo0EnnaFGBfOtInMwgGudC7g+MoRb4lTcEKfgmlgZVyfIuDYllGtTxBnMdclB3JgSwnWpgVyXHsgNuXKuzlPwbxnB/Co1iF8lBPCvUfP5j/D5XOMJ4MrwBfwqej7XJstQlTnxNMWS1JNBQlca8UuziOzJxNqRgqzay7xcC3MyjSzINKMuCsNeHkPykgJ6tm+gdmsPnpo0rIsSkedEckuMnuvCg7g1Vs4sn4ybI+Rc75FzjSeEG6KDCcrXYmtyE94RSVR3JAl3RBO30kdMTxzxPenEdmQR35FFRH0sCxICmR0ZwjyfhsAYPTdZg7hWN4/r9Au4xRbCAq9WAsb5MRpmRYcyK1HBvEzhpHUQIuJXyu3Iat3Mr7AQXGtjfoVe2kWcckcuKWtzSNmQTczqFHR1dq6LuZUbwudyiz2IOUY5C3RaAi2BBFjncZthLnONIdyilnO9QoMqIZvGR3fR/caHlOx+k+jHt+F5YguOBx/EtnEbFa9/xYavz7PlG3jws9Pc+85B8lc/yPyoFOY5LAS6LYSIzSZOsTpPgUJsQLHpUDps2GISWLX5Ed7dP8Sfhk7y9tBp3p34gT1fHCK3rQOFy4JatHVNCkLNAjY1GFwGZCY1pqhwXMlJtK1bzztf7+fr8Ulqly5DbrOhttnIT0/nifV387uHtvHy2k1sKKmiIjYRt16DySJyGxWoXVq0Yp7RqsPoMWIIN6DxaFB6lAQ5gtHE6okpT8KeE47cp0Ebq8OSbMOUYEHrMyD3qAkRLWeXVgJGoTLKrDqCbVpCnFoUEXoMiRZMGSYcRTa8tWFE1DlxVJvRlSrxNttJ7PCQ2h1Jcnc4cR1OotschDda8LWF41vsJawhHFuFC+uiMCmgXjJapWi5IcPCNXkOrihw8usSN78qdfMvRXb+I0/PNeIfEal6lDkeTMU+lDluyY0dlKnDvMhOVH04sa1O4jsspPQ4SO5yENdqIrbJSNJiGwlNZmJq9cTXm0hb7CCt00p6h530xS7SG90kV7uJLw8jZmEkMWUxpDfnsPzxtdz93DPc/dxe7n3+Be7bt49N+55iw47VbNjeyNa95Ty6t5Anny/k2X157Nibxs49qex7IYvnn09jj1AX9yTx/J5Edu+MYeezPnZt9/H0Aw52b/Px3Yeb+VGaX/yOH46KGcRLwPjDRB8/CNPK5BF+ENA31cvfpvr428WzT7onPpda0QIWZ2r8gDQTKZRH6f2pfsn8cnbiyGXAePoYP4pW2Nnv+fHvDC9nfnFecWYjzMzeacQqwX/W9HJxZeA5fhSu6Qv+GUahMIo6LOYXRbzO4S8ZOvwFE4c+pO8vL3Lo/Z2MfvMmw0c+YqD/G/r6D0mmE3+m4qW5RaEsXnIu/zRAW9z/e4PLjGr401O0m0XrWUDf34HiTGt7sF/ajjIy3MfwkL+GxB5o0ZYeHmJkSNQwI0MjjA6LErOLP2s/zxhbJMXxMuPLZS1mAZeXt5/9kCjA7zL4m1YdxWeXPzsDiH7Di/+zGWD0q46XzC+SweXvVMVxyewigaSAu2nzzNGRYxwdPcXY1HGGp8RWlq+4cOQtTrx6D4P3LWJkXQGT64s48UgbF97by+lP3uT4t58w1neEgbGjHJo4yeHJ7+mbmGJ4fEzKiOTlBzl/XwGj68M4vi2WH//Uw9kv93Bayjo8ztjkCYbGDkut8ElhyLm8xsTeaf89SX38map4qTUtsh7FysGfljDPzIDizDnjzBYK409a0j8LMhegOKMmzkT4SKriL7wnFEaxhvPyOn/uBOfOHuX86VEunBrl3OlJzpz5XlIYz5w8wbnxPh5d1UpdvJnmZAsNiUaa0sSMoJ4GMRuYpaKzSEd3sZbOXBGhEySFfLdkhdCYEUpVYjD16WJWUE1HgZE1VQ7uqXfxYHsEj3WG8XinRyqhMD7Y6uDBVpc0w7il2eFvRzfYuavWzJ3VBlYuVNFTFEpPkZylYp90sZKOQoWkaDbnBNNWIIw4OtryNbTlaWjP09I2DY+NGUpasrQIWGzN1kuw2JorTiPtBQKArTRlWhHAWJMk5hhNVMSZWRRjpjhGAKOZ9jwfq8uTKXYEsMi1gGZfKEvilXTFyuiMCpCAsTJaLgFjQ4ya2kgFla5gKl0hVLplVISJDS9KaqK01PkMVHu1lHtVLIpWsyheQ1W6kcYiB63lYbRWhVNbHkZWUSTWyFCMETL0QiEJD0UfpcYab8YaZ8EYKcwqejRePSqvDmWkKK2kMprjbeh9RuabAgi2ygg0BzNLN5+5ThUROYkobUbUoi2pUxNqVDPHGEJAtJ65SQaCijxck6Hn35Pk/CpZxm+ylPwmW8m1JXr+PTOYX2cEclVWENflhnBdXghX5QZxdVEoVy/ScEW5lisX6fhNgZJ/Sw3mxgw1NyYquMoXyL/65nFl9AKu981DnqkhojaKpPYU4tpTienOwtmRhrImyg+LWRYC0syEpNtI7SxlyxtP89K3f+CJPz3Pwjtb8SxKxbYoheBMN7NjVcyJVzInVsmcGA3XeUK5JkwmOajnZCvQ1ppwd9uJvzOCuDVufMvt+Lo9xHbFEb8klfiOVCKbognJCMZY4CY02UxgtJ754VpuNARxvW4BNxqDuNUt9kOHMs+nZF6MnLmxwcxPUhKSbUJWYOe2TB1zcnTMydUwOzMY+UItqjId+esKyL47n/RNBcTcm4luaQQhjQ7kVW5JrbrJJmOeVcvNVmHcUfCvbhn/Hm9kVnEsspo84tcvI23TOuI2rUW/soN5XdUEr20l5M5u1OvvpfDFP7Nh/xm27r/A1r9MsOHlv6BLL+M2ewRz7EYC3CaCPQZCPTpkDpW0i1kutp+4nTiS09n4zF7+cGiSPwye5e3hC7w1/iOvHpmkZNntaCI9Uui1zKRCbjMSKnITLXIpHifYrELuNGOIjiShtIi7nniM5NIiFhi0BBt0WI16FiansX31XXz46DO8dc+DPHfPJpbUVhLptaNxqlG4lIRaFCisKjQuDWq3EpkzmGBnICGeEMxpNsKLYlDFm1ngkaGJ1WJLdWBNcaD26ggVLWmnCoVbh9JtkBRGuU2PzKkn2KUhNEKNNdOGu9iOrVCHt85BRL0V40Il4c02kjrFjmcniW1OEtrsJC9xk7HcS0p3BEldXhKX+Iht9RJeH4anMRJvRzI5PeiMAAAgAElEQVSyYjs3pOu5KtPCv2XZ+Z85Dv6lMIz/oySc/1np4zc1YVxVZuOWIjvBhW6s1fGYqnxoFrmQl5gwVFowl5uIqDOR2GYhvdtFRo+bjG43qR1OUtudZCwJk5zT8Y0W0jtdpPfYyVzqIqvLI22JyRQ73xuiSKz1kVifQHpbDkUry2l5YB0b9u1m82svc9+Lz3P/y8+w+cV72fxcB4++WMsjewp4dFc2z+zNZNfeZHbtSWL33mR2i3N3Inv3JLJ3dzzP7U5g7644dv3Wy28323h+WwwHPrwfJvfzgzC+HDvMhclpYJz6jAvjAgRFu1ncF9B45DJoFODorwuThzk7+h1nB7/g3NCXnBv5WgLHHyYOTLenD/uBU7S3J38BGDl3EiQX9OUO6f8cGH+yd/r/KTCeP82p4xMcPvilZHw5fEAA4xfS/OLA4W842vcZw5+/zuE/72DwsxcZOfQ+Q/1f0d93gAEBh72Xzyz+LET7YuSNHxylGcaftZklgPxZS1lAogSMAginXcySEnhZS9oPnsLk0itt/RCbP/zmFvGOgEwBiyOMDI1Ol19NlKBxuh0ttZkvM7ZcbFeLWcN/smbgb0ZB9MOk35gyA5oCFmdmEaXPL7alLwGg+PwiMApovKyOToz7lUUBpdPvfj90nJNDZxgZm2L4WB9H+95i8q01TG7N4sSaWIbuyGXqidXwybuc6j/IMaG4jY7SPzHFoaPfc2jqe/qOTjIyMcTU2GFOjnwHf97NuccbmbjHx8R9Vk7tyOf0Oxs5e+ADjo2MMTFxjNGJIcYnROzODDDOKI2XgFEoh/8YGv3AODU+wuV1ERilrEl/ZuSMsvhzYJzZdCOgUNQMMP5EYRzu82dWSg5qv4tammE8dewnsCjAUcTnnDs7xflTY1w4KYDxKKdPn+DkqZN8f/woJ4cO8PDtTZKq1pJqpSnVTFO6kYZ0LXXpCppzVCwp0tJVqKI9O5i2zABaMxbQlBZIU3qo1AZuyzPTXeKkp9TOijIr9zaFc39ruDSv+GibU5phfLjNKQGjaEkLh7RQGDeK9X/VRtaUa1m5UMnSIhHtE0J3YSg9xQp6isXvVtGeL2dxXiidRUqWFGvoLBKzjEJdFO7tGZVRRWu2jtYsvVRteUYJFtvyzXQU2mjNvQSMdSk2apNEOaTcxcIoPYviTLTnRFIfZyTfMJsqVwCtQmEUwBgnpz0qkNpoOZU+BdU+JfUxAgrV1ESqqAxTUBmhotyroSRcQUF4KIVeJUUxavKiFZSmGqkp9lBTFk51eTjV1ZFUVIaRlW/BEavDECFHGy5HFynibcR6PxPmWBvmGBuGSAv6CDNyt0ZalRbsUkiuUXOCA3OCHVWkjrmmQILtoSwwB7PAoUAWZcWc7CXYpifEZkDpsWJJ8RFVk03W2gYS1lXjXFXIlSVmflNi4qoKK9fU2Li6xsLNzU6uqtDw66Jgri6RcUVBANeUhHD9Ijk31mi4tkbL9fVGrq83cfUiLVfkK5hVbOD6DAVXxgdyRWwg18QEcoXnFm703kZIqgJfcxyxnalEdqRhbU5AVR3F/Bwb8zKsBKbbCU514inP4I5nH+DRt5/j8XdfYPWOB4mpzcOxKA1DaTzKPDchmWZpFZ8I8L7KGcyVnmBmp2mZX6BFVavHtcJMxpZoch+MIWW9h5ilTml3dlxHIjGLE/C1RmMuM2BfGIE63YYpJ4LY6lyuVs3jGtU8rtcHSCqjWBG4IEbF/KhgQhPkyJI1yNJNEtzK8t1SGz20yIqu3IqzwUXCigRytxaTvbWYjAdKSNxUgGNlIobOWJxLMzA2JjInw8pNsTpuSXFzY340V9ckc8OqUmbdU8mc9RXMWVHErR1Z3Lw4jevaUrmhM5MFd1SwYFU9wWuWkrB9F20ffMU9X49w/18OU7PpCRS+ZBbYnMx1Ggn0+IFRAFSgTUGwU4PMY0Eb4yO6tJw3vj7MH/u+5/f95/ndELw1AW8MnKR67T2oI8MRABZq0RFsNqB0mlDYFBLkhViUhNiE41mPzGHEHBuJJsJBgFmLzKJHY9AQYbNSn5HDC/fcz3uP/5Z9DzzA5nW3U9+0CF96BIHGBdIqQJldQYiYubUvIMAxl2DPAtQxCiJLojCnOwj16ZD7dFhSrDgz3JLCqPbqUUfoCXVrULh0yJ06QiWXtI5Qtw5ZmApLqpX4qmg8pRashUqcZSoc5So8NXqSu70kt0eQ2Cw2GTmJb7aS0uEka1kk6T0RpPV4SeyIIK41nNjFkcR0RZO6OgtvTwbm1lQWVMYzvz6Lm2syubYmg99Up3Ftax43dmVya3sywY1xRHRnEt+VTsaqLNJWpUnf4WsPx1VlIqxcQ3SVVnJFp7XayemOpGBFDDk9XgkYkxY7pD9TXIuF5G4rmcvcZC8LJ7fHS153DNkdsWS2C1hMJr0zg9wVBRSurmP5s1vY9Pputry2hyfe3c0jb2zioZeW8MTLNTy+N5/Hd2awfXcqu3bFs3NXPDt2xfnjdcQO6V2xUubiczvjeW5HLLuejGT7fVb2PR7NgQ/8CuOFye+4cEy0kEUOowjg/pQLY0emoVE4oA9LRhZhZvnb0d6L9eNUn/TZ2eFvON3/KWcGPuPs0JecH/nGrzaK9vTkQWntoABOAZ6XZhinFcb/P4Hx5HERqzMNjGI94CERqyMCuw9ydOBbxr/9A0fe38Wh93cwsv+PjPZ96d/6cuQIY70DDF80uvzXAaM/bueSujhjZJlRCcXPUstZRKmMHEHk842KfcvDokRbepjRoVFGh8YYHRr3Xws18RcA8ef3/llYnFEPBez9BBjHplXGyxRIqZV8GfD55xL/OWD0zzJOx/IIYBwf5eTQMU73C4PLCFOjnzPy3gMMPlLIiTXhnF4ZzcTWVo698yKnBoQbeYhREbMzPsbg5DiDk6OMTgpwO8LJ0e+4MPwlDP0VvniNyWe6Gd2YytF1Nk5uieXM80s498nznJPWCI4xfnSC8YlRjs4oihI4zkDjT89fhsYh6V3x/uUl2s+XA+Ll1wIYZ6BRCg6fNsjMAKM/fmemFT0Ty+MPGBeQOPPcPwRGAY1nT3Dh9FF+ODXB+dPHOHP6e74/eYKjE8NM9X3FwyvrqU8y0pRqoCnNQFOmX12sS5dLphfhmO4uUNKRFUhnViAtqfNYnCFWCSrpLDDTU+pm2aJwli9ys7TUwr3NXu6ud0nxOY8IUGyx8YBUdrY029na4pTa0veIWcWFKpYVhrKsKJSlhTKWFoaytEhOT5GC7kIFXYXidyjokNRFJV0larpKNHQUqGjNUbA4V0VbnpbWHC2Lc/S0ZPlLAGNbgYn2QgudhXYW59pozDAjTC9iU0tNolUCxtpkB5WJFkoE+PkEBGqocgXR4JHR5lPSHa+lO1FDe0wotdFqKqJUCJdzdZSauhi9FKVTFqGiIkZsg9GR6ZKRFhZMuk9GfoqOsnwHVWWRVFZEUVUbS1l1NDnFLqJTVFgiF2CIEqpisBQtYo7V4UqxYU8U5cAiTCxeE6owHcFOhQSG8yzBqLwG1FFGlJF6gpwKZGFqxP0Qjwq1z4IzK465NjXzHToCwswUrmil4aE7qXr8DqLXVRK+YRFzm7xcUWnl+qYwbunwcsuSSK5tsaPbmEnw7VFcV6fmxjoVVy4M4KYqObPr1NzaoOHmGhWz6/XMqtNzfZmSK3NDuKFIyZUZgfxH4gKuSQjh+mQ5V8XO54qo2Vzlm01oiRlLkw93Z4qkMCoqIplf6GF+nof5WR7mp3gwFaWS1lFH0e2dVKxfTsOm1bjLMrAuTMFanoyhxIsix05gioGbvHKudAVzRVgIc3NMKKudGNsdRKxzUrAtmdrdeSx8NIWs9bHEdPrwNsdKCmdyTwZh9eH4GpJQpYo8vFzWbt/KTQYZNxtDmWWRc5MliNnuYGRJekJiQwmIXIA+y8bcOA0hWW48LbkU399J0eZmKh5upPKhKqqfqiF7ezmZT5SRtrWU7C2V5N9fT+GWFlLvriF6bRmeOwowLc8k5p52HPd24Nm9Hs2Ld2J4cz2hz3Zw49pcruiM5X+1hfMv3RH8ujuOW5fnM/eORdx2ew2Ku3vwPrGFwl3PsGjbY+TecTsybwRBdgsBLguBLiOBTi0BdhULrApuFYHaXif65CS6H36C3/dP8Mehs/yu7zyvDfzAm+Pw2sD3LLpjPaqoCJRuE9owG0q3Ddl0sLbCpiHUqkZmUxNiUxMsrh06VOEWZE6DFJsjArONVgNhFjNVGRlsXrqUroZqGhvLKCzPJGNhMiGm+cicoYR45AS6AgkJDyDQcxtyXwCefBtZrRmEehWEhCvRxBkxJpkwJpgxJ9mwJbvQRhklhVFE9sjsGuR2HQqHAZlLiTPTRUJFDAVL0khuCsNdqsRZGkpYpZqYJhtpS7xkdEST3BROQr2DhAY7KYudpHW6JXBM7fSQ2OYmcbFHUiITe8IouDub0vuraHhmFd2vPs66j99k0a4niNq4Bse65UQ/eDfm+zrRrFxI2IpCyu+rouPBStbtbOHe5xezYXczq56qpWl9LhXLksltCiOpwkx6vZPstgiyO71kdUaS3hlG2pIwYpotOMpDiWkzkNLtIGtpOLlLo8hfGkP+0gRye5LI6koiozuF3JVZlN29iJ5nVnLXi1vZ9PJjPPPedh5/4y4eebGVJ14o46nnsnl6VyrP7kyU1v3t3BHD9h3RPPOsT6rtz4rA7ij2PhvLc2IbzBNedm928NLjMRx8fzNMfCcFd5+bOsQ5AYwTfVyY/JQfBDCOHebCuHBAH56uI/xNQOPF6uX82CHODn/NmYFpYBz8gvPDX3Fh9NuLSqMU2SPa0xOH//sB46H9XyBKtKRFtI6I1Dl4qJ+RI/uZOPAh/R/v49t3n2Lgi98xevhTRnr3M3L4CJO9g4xcVBn/K4HxUjtamnecbk3PKIQCGCW3tNj0MXyI0dFeRkdE4HevpDCODY8yNjzG2PA4Y8OT/vNyWLysFf1fCowX1UR/y/qicigMI9NgKYBvBgLFvRnV8B8pjDPtaP9zfgf11MgkJ4ZGuTB+kNOf7mF4WyOTd6ZyZnkS399ZBn/YIyljveMjiOBuaV5QCtju59h4H8eFWWbkIGeGDnB+8AA/DHzH+d4/0//CegbuL+LU2ihO3uHhzGMLOff7zZw78memxgaYOHqcyckppsZHJYXwcqVRAOKluUShQM4Ehv90lvEnrezptvaECDC/zPQyswFGQN7l96Xr/wQYBRyKd2beE/mMl7epz/6Cwnj2zCnOnTnFBRG5c2qSsyePcvLkMaaOT0pZj0d7P+PxNQ20ZJhozdTRlCHMJBoaMpXUZ4TQlC2ju0TL8hIN3TkhdKQvoDV1Hl35SroL9XQVWllREUl3qVjX56SryMydNS421LvY0uJia6OZzXUG7m80s7XZJgHjpkYb99aZWV2mZmWxghXFclYUhbKiSM7yYgXLi5VSCWDsLlLTU6JlaamW7mINSxdqWVIs2uRitlInqY0dBXra8wy0iblFMbOYbWRxrpG2fNGO9gNjW56NpgwLtSlmapOt1CbbqUt2UJ/ipDndIbWO66K1tMeb6Yw10hKhpM2rYkmsTgrmbvEpqI81UBtjpDpaT7VPT12shZo4K4uEeSZKT4ItiJQwBflpZhYWOVhU6qZ8UQS1dQlU1ydRVOYjNtWILTIEnWsBxoggUhZ5SCx140xWE5FlJr7IQ2SOP2LEnmxCHhZCkCuA+VYRzK1EHq4j1KOVgowXWEMJsMuZbw9FHqHHkeElq76YILuGeQIcIowUrmmn+ZmN2DoLULdlENqZwnVVNq4oN3B1lZU5HVFoN2QxtyeSa5uMhD9ejHljCsFLHahXhWFZ58OxLhpNl5U5FcHcXDiXW4sCmL8wlIAyJbMKZcwqUXBF5jz+LWkuVyaHclO+nusLNFyVJ+ffMhbwv1LmEtjgQdsRj6VLxOzkMGdRFDcXRDAr18u8nDj0ZXlENteQsKSZlJ4WErsbUeTGocqPRVPgIyTDijLXQWCqgRsiZFzllnFlhIw5uSY0DWFYusKw3W4j69FkqncVUbEtn/x70sm7s5CY1nTSlpZQuK4Gb0sSSW2ZJLfkULVuMfc9v420ujLm2/XMMsu5zSlnbric+VEy5kUuIDA6mAVxKm6OVmOuy6Jt30Ns+ep1dk98wIYPH6FtXw9Nz7VS80oLVc+1kvdoHdn3N1L8QBfFDyyj4qk7qNpxO+2/u4s7PnmQ+z7cTc9bT1H88maSX70b+5Md6O4pJ+qRVnR3lfKbnhj+R5eH/7MnmltWZjFvQyk3ry3iptVFzLuzDO2GOozdpejKU5gbaWC+XUOQw8oCm54FVg2Bdg3Bbj0BbiOBkS6seXmse+5lfjd0jD9P/MA7w+d5degcr4ye55WBSR57911SqktRurXYEtzoouyECoXRLsqAQqh5Ng0yq4pgq5Jgu4oQAW4uLQtsSua7RWvYgMaqQ6dTEBFuo7y2hLLGYha2FLGotQhbpJqk8kTKbq+g8s5KstpTCCs24ynUk1LnJaUulltNtyDzhKKLNaL0qdBE6zAnWvFkRWJPdhPsEEqnSgJXsUNaQKPcIye6OILkai8Ll6ZSuz6L+Dojpuw5mPMC8NWYSWoJJ6UxiphyN1HlNtJaIkht9ZDe7pFUvtR2B+kCGlvsRNfpSe+0UHh7DCV35rFy1wbeGv2Gt8YHeXl4hBdHJnlh7Bh7hsdZ/+n7lD6yjoq7m3lg10q2717Mcy+28Obb3fzpz2v55K8P8ZcPHuVP729j75tbuP+pbtrXFpHfEkVKnZPUFjcJTXaiG83EiHnGJS58TXoS22ykdrjI6Awnd0kUxcsTyOmOJasrlqyeeDJ64lh4Vyptj1Wwcnsnq59dztaX1/HAvi4e2lvFE3vz2Lkvm5170ti1M549O6LZvTOaHTt9bN/p45kdPrY/G82O7dHs25XASzsTeOHpGF58IIw3nkyg94MtMHmAH6YOcPboQc5ODHFuXMwtfsrfRo9wYfSwBIQ/hcYZePSf50YPcHboay4Mfc75wc84P/wlF0a+5ofRy1TGiQPTsTuH/vsB48H9n0vAKOUvCmDsPcDhvkn6D+zn6MFPmPjyDQ788RkOffwiIwf+wviRA4wd7mXycP//N8AohXn7FUZJSRQ/S7OJ/oxF0ZIe6DvCEZEN2fcNwwIaR0Rbum/azTzK2Mg4YyMTfmCUrv2B2AI6RYtbmme8HCKnr/9fKYwzwPhzNXHasOIHSH8ItwDEfwYYJZPNxe/zA+P45ART4/2cP/wOU3uXMbU+l9NLsziztBK2PwbffcrQ0cPsPylMJqMcFQaX0WGOjQ1zfEycY0yNTXF09CSTo2eZGL3A8aPfMPrhk4xta+b8+jTO3x7J+a05nHllBVOf7eHE+BHGxo5zdPJ7jk2OSdB4UWm8CIczcOpvUV+aXbwEjZeg8hJgSoB4WbTOjKJ4OfxdBMefAeNMS1rMMfrb0v5WtXh3pmU9A42/DIxnOHf6DBdOneDciQlOHRvn6OQYo2NDDA0eZLL3E55YW09bjpm2XAGMIr9QQUNmKA2ZITRlhdCRp2BlqY5VJRpW5MtZXqDk9lIDd5Q7WL7Q5QfGErek5HUVWlhV4eCu+jDub3KypdHMpjoDm+qN3Fdv5J4aA2vLNdxeLAAx1A+LAhiL5SyfVhiXFSkQ1ZEbQmee/CI0dhYoWVqmobtUGGJUdIh4n0KNFAHUWWiiI1+UmY58Kx2FFjoKzRIwtuVbaMo0UZ9mpD7NSn2KXWpJVyVYqY4XO6QttCSZ6Uiy0uLV0hltoNNnoMOnZ0mcic4EsxShUyNBolkCxaooI+VRBsp8RvIjdCTYggk3ziMjzkRZYRiV5eGUlXkoLnKSnm4kKlpBfJKRyFgdYSJUO1pPdJqV3Pow0ivtpFc4iCsyEJ1nwJurx5tvwpOtx5ysQJ8UijZajy7aisprJMSlIsipJNChkFrQQW4VpkQXRR2VuNKj0EVYpPy/uo0rqH54DbqmLGZXRDGvNYErK+1cUW3hymoTc5rDiHmkBts9eVxZrmJOh4Pwh/LQr/WhWO5At9KJb3MSyQ9kkPVgNrkP5JC3KYuCjdmk3J6Ap9mFfKGauWK2MXMO/5Y8h39NDubqIj1XLNTymwodv67SclW9ievqrcyqdxHU7MPQnUFASzrGlZXYVtZhWVJL/Npl5G3aQO49d5J91yoy1i3F212HdmEKQWlOApKNaAvdyDIt0saXW2L13JpmJbDYgVzs+V3sQNGmx7vOS+p9CWTek0LisiQJFq2l8VhLknCUp6ArjCSmMRVvVQLprUUsXNbM1n3PklRZRIj47+ZQMMsZwLwoGfOjg5jtnc+cBBWW+gzqd29h2bu7aPvdk4TdWUbsvaVErEkhaUMK5RsziV8eh7MrifC15cQ/vJSCXRtJfXAJcXcupHRzJZUbi8moiMeT6caaH07h+noWbWhGk2RjXpiSoGw36tUl/MeaLH69Op3/6Irn1z3xXLMug+s3ZHDj2jRmr0xGuTSdwNIwZvtUzHUrJZUx2GEm2GEkWMz1uQ2o48JRJcWRs2wFj33wGc8dGuXt4e95d/wsb02c54WhE+zaf4j733iRVU/cS+LCRILtQYS45MjFnKDNgtJuRm4zSNtVQsxKZDYlcpeGILsCmWgRRxqZE2FgngSNeilAW+vSYYt3EF+SgD3Jij5cjso0D02MmrBFXlLbUshfmk7+0mTyuxIo6kohtszDXMssQpxBhHpCCfKEoIhUIo9QoYzQoPBM/06HSAXQTrektWgiFTjTDMQvclG7OovOrcW03JdNXnc4MTUGEhucJDWEEVcVTkKVl8TqCOKrXWQsjiSv20dOVwTpHS7ylkeRvsRDZqed5Y9k07U1n+o7cmi5u5m9H77FO4d6eW9wSjIM/XH4DH8aPc/vxo/x0refsfetZ3n79Y389c2VfPrqYj57rZVPX+3k6zfXc/jthzj41+f45tDbHBj8A+9/+TyvfLCN5z98hM0vrqR8XSa5q+LIvN2Hb7EVb72emCYzia120tvd5HZ5yemMlNTIzCVeMnt8ZC2PoWJjDIsfzaLnyXJWPNnIumda2LK7kUf3lvHsvnxee7OY117J5YW9Sezd4WPXjqhLwCi2u+yMZteOGF7cncSru5N5ZXs8rzwYwZvbEuh9fwtM7OfC1H7OTB7gzPgQZ38CjIc4P3bwJ9B4YdyvOgqIFHV2ZD9nBr+SYPHcwKecE+A4/AXnR77m/Oi3knv64jzj+EH+xwWhdJwWJTa8nOBv5076t7jMbHP5pXnGme0vF8Rso7+4cOafN7yIOUdpu4v/9H/HaU4en+DQftGSFsYXsenlG/p7D3Kkb5jeI18x2vsZY/s/5sCfX+HIR7uY+PZtpo58ybgI6e7fT+9AL33CMd1/iPG+/Yz3HWBUrP4b6Kd/cJi+oWH6hocYFPOEA+OMDIwyOjjM6OAQowPDjPaP+E9pE4vYF3yQkUHhchVr5MT6Pn+NDPZfvB7q76X34H6G9v+Rsf2/Z+LgXznW38f44AjDI6MMjI3SL8KsR8aZGDzGxNAkw2NDDIyP0Ds2yoAwpwwPc7S/n6n+QcYHRxkaOUrf+DGpffvPQOPMvOLlp6QiToPgzLW//SzmEH9eQnW8rKajdoT6KOYWZ2YX/ZA5HbUz/czYxBjfj3zH6Xcf4dTDJbAijTPLSjm4cSnHv/kDF458wdR4H33HRpkcG2NyTLSR/SWc0UfFn2XsKBNjxxkfO8nY2GnGx/s5/t27HHtxA8fvzYK7o7mwOYFTz1Ry/J3NnO37hKnhQSYnppg8eoyJyUkmJsYZHx9hbEy0vQcZFcHmY6OMjo8zNjbBhMiVFEHlooQzXbjMpVWF4vTfF4qjFPotBX+LTTH+ElE7EnCOina1AM6ZvdM/M8GI+Uwxzzg4Hd49Pdvod0oL5/QhRgcPMjp0gDOnxjl/ZkqK0Tl/5nvOifgcEdR9+nvOnTjN6aPHODYhsiePMDjci/h7drT3c55YW0V7nooleXLasmS0ZobQminOUOlsy5axtEjF6go9ayp1Uq2tNrK2xsIdlVbuqHKwstxKT7GBZaUGVpWb2VDv5O46C/fUGbm7Vs+6Kg2ryxTcXhLKssIQevIDWSGgsUTOsiIZy4tl9BSEsLQolGXFcpYWK+gUqwoL5HQXq+gp1dAttaOVLF2ooatYtKJldBWp6S7W011kQsBqV6Gd7kInXQUOluTb6My10JFtpT3TyuJ0Gy2pNskR3pBipzrBIjmml+SG0Z7jojnVTKvYC51koTveQk+sla5YGx3xDhpjrdTHOGiId1EXZ6ciykiZWC2YaCHHpyHaHkB0mIzcTBdlJTGUFPlISjQRG6fDG60iPFpFbIoZb4IARiXRSQaySyLJrIkgryGa1Ao30QVGovIMROUZ8eaZiMg1EZFnwVtoJzovHHu8FZVH/E9bQYhTToBNRmi4mvhFKVStrCW5Og1VuBatx4i3PJ3yx1bgXFNMSFcSwV2JyLqSuaHazZWLbNzcFEXM420U71uDaWUGcyqMWJbHELkxDc0KF6qVdpQrrIRvjqP4gUwWrU9g4Qovtcsj6V4Xz6p7k1i6IY7alZEsXBlPeKWVgBQ5V/qC+VWugl/V6vn3ZhNXNZm5ocnOdS0OrqgzcVW1jlvqrczuzMOwsRvPQ3cR8eD9xD+2jaRHf0v6E9vJfOJp0h99lNSHH8B51xrUK5Yg72xGt6QNU/tiLK3NqCtLCSpORl4Rg7zKg6HBiavRhq8zgqhOL96OGOy1XixlUZjyItCn2NHF6jHG6rCXROEoiyGsPJHU5gKKllajT3EyN0zBjc4g5sVrCc12oMu2ESKCnKNCUVYmELWhjqiNddjvzMeyKgn76jgcd/jw3B5JzFIXEcudxN2bTdqjXaRv28Ki558ifXMj2XeksrAzmlbX3YoAACAASURBVI7OHBY3pJCdZSE+XU9qiZuYbAvOWAWG8GBUkcEEJyiQlzhQLUtl/t3ZXLMyjl8vj+bK2+O5bkUity1NRt6eyq0ZVm6NVBMcIYwfAhKNhISZkIWZCHGZ0EdHEFVcwMqnn2Ln11/z5Dff8NyhEV4fPMmbQyd5feAoD//pT2x84zlW7NjMsqfXULCsCHehi3nWAIIsWkKEscQq3NYiHFu0p+UohNJnlxFklxHoCOVWu5p5dq2kagsVUmFVogvToQ3XonQpCLUFo7TLCHGL2VoNylgt5nQjnnw73mI3CRXRmJL0BNiDCLKHEmiTESwCzsWsboQWpVdPkEvJArv4+65A5lQjd+mQiRDv8PlYktWkVETRtqGcOx+rZt2Thdy7s4CuLXEkVclJrjATWWojbJGbsDIXpkw1ESVW0puiyF0cTV5bFIUdXvLawihY7OTuR0t4/PlW7tlWzt1PVrHz93fx3PuP8eJfnuOtb97j/b79fDw8zB/HjvPnoaP89WAvn338Jz569QE+ebmHL15v5PNXa/j8lTa+emUVX7y9lS8/3s7Br/bw9edP88nHD/Ln9+/l7T+t5ZV3VvHKe2vZ+84qHn9pCUsfLabsdi85HTZSm/SkNOpJazaT1GAiscFCQr2NjLYIytf6WLw1laWP5XPHtlLuemYRjz5fxfaXynnpjQreebead94q5+V9mewRM4s7YtixM1aaYxSzjLt2xbF3Vzwv7UnilV0JvPLbaF57NJw3nkjhyPv3w8RXnJ84yLmJI5ybGOD8xBF+mPiGH0cPcWH0IOdHD3BhTNRBqX4YFxE6YiuMv8Rn50e+5dzQV5wb/FKaYTw3/BXnhr+R7p8Xo2Jj+6e/4wD/Q7g1RZ0/c8K/4UUA4y9tcZmBxIvn/73d0X/nnr4IjJcMNQIYpb3Rh76l79C39Ev7ow/Td2iE/v4vGOz/jJHDn3Hoo9c5/P5Wxj5/luOHPmKif4TeoV6ODPUxMHiEsYEDTPV9w2Tvd4z1HWKwf4DewRH6hoYYGO5nSJhQBo8yOjjG2NAw44NDjA8MM943xkT/KOODIorlMOMjBxgf6mdscEAq6f7QAKMDfYwPDTAuNrkIYDzwHRPf/V/UvXdQnHmarXnv7kbMxp2e3rsz3T0z7aacPN5nkmSSeO+EhPdGIBAIkAfhhLz33oMESAjvkYS8tyVVyYMwmSROXiqpqvrZ+H0JVaqq7r1mNmLu/vGLL/PLVKKoUkQ+nPOe87by7G4Vw3faefP4Ec+6NWi1fQgrtnNQi7avn+Ge5wz3CGDU0j00xJOhYTr7B+nT6njxtJtXT7sZ6hWQ+ZzHw6+lcMjPgfFjKBx9PDq3KN77k8T0RzU5kv0slXAPMjTw0zPYP8Avj96uHgVGPSzqFclnQ/rEtHRvUMeLB5cYOjSXbzcGQP4U3i5O4auKTXS8us43PXf5Rmy76R/6q32Peoj9ac/js4Fh3nbf59X5Uvr3JvN2iw+v1zvzfPsUXlTn8fZWPa977vFchHCevWBweJiBoQEGBvvoHxBl4r3oBkTJdz/9A0MMDAz9AKkCVodEDZEEjaPgKCCyT39fKvPWq5CSlT1qb4/MOgrrW8CjfpvML/dVS+sBR6xoSZXUdNEvfuGQKncELD5Ep73Puzd9fPhmiA/vnvP+7Uu+efOat+8GefvmGW+fveOl7jkDfU/QaO/TrXmMplvDs6f3OLA6mezICRRETSA3YjzZIgktZhSnTmRBiCELI40ommbO6gw5qzKsWZVuyaqZlqxKt2J1hozVM2WsSpexJNmCxUnmLEm2ZG2mkrUZtqxOs2LZdDOKEgzJix5PbtQ46eREjKEgdhKL4g0pFBAZO5HcqAkUxBqQHytCL4YsjDFgYYyRlJYWqmJeghm5scbkC3gUtnSUAfnifpy5BKt5MbbkRavIi1aTG6kiN9yOvHAl+WEq8kPtyQ1WMW+ygjmBdsyeoiLNXwCjNfPD1WSF25EeImNWmC3zpspY6C8nz1tBjoeCuV4qMnzUpHuoSfdSk+ppxzR3axJENc9UO0I8TfFzMyR0qoLQEHuiozwJ8HPEQW2Og4sF9q5muPnL8A5W4BFohXuAOf4hNoTEqQmY5oJfojMuYTLUQRa4hMtwjZDjEibHLdIO71hH6fhEOOIcYIvMzQwzR2MmiS9VlQHqIEfmrVvAnLVzsA2UYaCahLmzDYnr5+K0Ko6xeZ5MWOKDyWJ/LAunMGamO5/N9Ea1MYOEEzsJKi3CbK4fExJk+C6fistKb6wX22O13B7zZXY4bfMhcZ0vmbnOZM62IydTxoZ8NQdWu1G80YNdG3zZsiWGeXlBuIbY8SdHA/4+wpT/muPA7wpd+Dzfk4k5vvzrHBd+NVPOP8y04DdpFvxubji2u9eiPrgHq627ke8sR72vFreSJnxKm5hcXk9QRT0eZdXYH6xAubMc5+3H8N9dR9DuKoJ3luC8bBHKRenI8qIxz/LBMdMbpyw/XOcE4TIrBNskX2zjvZGHO2MdYIuFhykWboYoItxQRHtJM4wxeckEZoRi5mPNp/bjGeNmzBeeJshi3bEOVjLWeSJ/dDPkN/5mfJrihNFCT6wWu6Fe5YrTahecVrngssoD91UBBO0OI6FiPjMadjOzsYXpFYeJ3JRCQpEb01Ot2LIwgbV54cxLc2VmqhNz5vuRmRNA3ExXfMIs8Aw0wd7xM2zlf8AuTo58fRifF3ry23x3frPIh98VBvB5URifpnrxJ185E93kjJObMFEocA7mjHeyYoKTDZPUMkzsFXiEhzJ73WpW1R0ju7qUxfVtrGk6z8ELt6m+/TUrqspZUnuAooadFDZuYEnDKjK2p2EfpcLQxYox0v5mQwyVJpiJPc0KYwxsjZhoa8g4+STGK4wlG3yCnYUUjBEl2mJFoKnCGGNbI4ztjDFSmWAszeCaMUFlzjilUMYnMsnREGMXUyy9rRlrN4HxShPG2ZnyhcxA2oYjQl4mYn7XXcYERzPGqk0YZ2+MoaOYobTEQCSvXT9HMcUS/0QPirbO4WBdIaWtWVSfS+dwWyJzljsSlGSOY7QVilg7ZBEyTP0NUYVa4ZugIjrLndhZzsRlqUieryZ1voqN2yOpaZ1H9fEMKk+kUHMuneqLczl6Np/y02uovVzC2QftnNF0cKF3gFtPh3n0uI9rZ+q53LqSG8ezuH18GtebUrlen83V+sXcaF3FV6fWcO/scr4+XcCt4/O42pLF1bY5fHV5KU/ubObh19s5fnU5e6tSKdrqT2qBLbELLImab8XUdFO8EibhlWDC1HQF0dn2zF4fQNHeSNaVJbCtYhqHG9OoOZ7ByXNzOHNuNmdOz6SxIYJjIvByRMCiD0eP+VIhpaT9qa+eTEvNZFqO+dFU6s6JYmdOlITSeVmkpPWJ6A8DPYjuxe+GOvh+4DF/6XvEd7qHfPuz813/I+l18Z7RI+596HvAe+19/el7oH8+cv0w+hn9j/hPAhQlWByp+BCryv6jgFGkpAUwClDs6nhAd+dDeju76L33Rtofreu6wUDHOXq/rODxxSK0N3fy4vFVhjpf0d39Fq0IVvQ8YXDk9PWIShyRdO6hr7uH4a4nvHp6n2c9T9Bqe9EK67ivA11fB/0aAZrdenjs1TCo6WVQKE1it7NGv/NZJ+YXe3oQ136x01l6rVfaJDP4+DxDdxsYuN3Ey3vneNl5hyEx16jrpbdfJ0HhUI+OYQGkPTq0/cM8HXjOU5Eu7htkuEfD855uhvp60Axq6HzWJ6lkPwfGUbVQAOAPZ3Tzyv8kMP5ScRQK5AjEjaakRwq8RwFSqI/S30XbzdD1JoZ2RvN2pRssDOSbJSk8b9uJ9uVl3vQ94ZWw4QeHfvzM0c8e6EfAp+h4/Pi86O/ng66Lvzy+xLv27QztjWd4ky/Pt01m6FAaz8/u53XnLd4M9vJ6sI+Xg1qei5T1QC/DAz0/nOcDGl70i6PlmfhZA/0MizMCjZKy2CdmK/WwqAfJERgc6W7U29Z6W3vU9paA8SOVcdSiFltcfhKakcBRn5YXdUsazRO0msfotEJh7Of9OwGMz6Rf2L55/Yo3bwd49WKAF7oXDPWIgNQjCRh7NE/QdIvQyz0Ork5mQcR48iPGSMpfbsQEFop5xdCJZIdNYlGCGavSbFg/y1YCxTUZ1qyeKWDRWrq3NlMuQeOKGdasTLNhVZqcdZlKVqRYUhg3iZyIseTHTJBOXvQEcqPGszBynPSaAMZF8XpgzI+eIKmNudETWRitT0vnivBLrAm5cSaSFS2qdhbG6I+AxzxxP9aM3BgrcoXCGGXHwkh7skMVLAiRkxtmR16okoVBdmRPUTA/UMG8qXbMDVaREaiQirxnhSpInWrJzHAZ2fFqFoQrWBgoI8/XlgVetsz2siPdW8kMD5X+eCtJ9bVjmp8tYe4mxEyRk5bkTd7COMJCHXB3t0apMkflYIGtgwlKN3O8glV4hSjxClXgG64gIMKOgEg73CPt8IxW4RwqwyHYCqdQmXTPI1qFb7wTAdPc8IhywD1UiXuQHY4BcqxdTTFzMMHGw4awtHCW71nJ1NQpmLubMNF+IuoIN4JXTJdmBg3yPTFd4odpnjcW2X5YLgzCfUsW0fUbCDi6FKulMXyRrMYgyRa/lUE4LnFHtcIV5WoX7Ne64L0jgIhcJTNmWjM3XcFiMZua7U7JYm/KVvmwb7kXGxcHsGJRMDGJblgHOjAmzQPLbcnY7c/Eeeds7Jan8MdZAfxDqjP/Nc2JP2W4YbF8LpH1R4lsbkK9vwyrHeXY7q3B/mAD6n1VOO09QmBFA1FHWogtbiZidx3Re5sJ3VFHwuETZJ+6TeSRahKbGwgo24vznjXI1y3EpmgOLkU5+ORm4zt7Fj4zZ2AbHYxpuDfGMZ4YJXrgGhdEWHoS81cuZvmOzaTlz8d5ihcyNwVqPxW2Hpa4BdtLAY3fyP+N37qM449h1kya5YJloTsu632YuiuA4J0+hO/yJXpPOPMbtrDychVrbp1h9Z1brLx9h8i964jbnELyIi/S02RsmD+ZFfMDyJ/jQ35OIMtWxrJhZybbS3JYujGF0Dgl7t6TcHEdh6XLZxiHGmM52xmTlYH8eXUgf94cyZ9XR/DbZBf+6GODgVqUYdswyd6MMUpjPleZ8oVaQJkFYyxNpQ7G8Qo5v5dZ8o8KK/7RVsF4b388U9MImZNFVOFsFhxeQ17deha1raewYSlL6xeTW5xDVH48450NGGcvUs0GTBCgKFb+2Yh5RmFV22Fgp2CSvTUG9lYYKs0xUphiojDDTGEqKY2GCmFjC1XQhHEKEym5PdFepP0NmGA/iQnqSYxXTeRTmzGMV5kwXmkqvW+SAE1HC6lPdKLYI+1oxjjRxehohomLNWYu1hipTTF0nYgqSMbkJHfWHcyl/dY+2m9tovnyYqrPZFN5OpeMRS4EpNqjjrJHPsUCub8BbmGmhKfYkpApI22+jPlFChYus6VgpR17ikOorE+k7ngSlW1xHDsZT0X7dI6dmUN5ey4lrYs4fHwVZRf303K3lauPb/BU+5iOR6e5eX4jV9pmcaN1BrebZ3O3sYg7TUXcblrI7aZ5fNmUwV2hPjZM40ZtDJePRXO6LJLT5bGcr0/j1vXF3L69hCvXCjh+Zg6HquPZsHcq2StciMkwJSjJgNBUc8KyLEkpciF7UzDbq+ZwpH0x9RdWcvzKSs7fWM65K3mcOT+HxqZojh3zoVz0LR7zpqLSl8oqf+rrAmltDKa9KYSTtVNoPerDmTIP6e/y9IqwpG/xvQi6/HuAceCxBJYCGsUZhcxRUBRAqVcmhSX9sy64/0hgFApjx8OvefrkPk8fi3T0fWndX9+DDvqf3qD/6XUGH91i4M4FHp/ZSd/1o7x4eAPdYy09Iq0slXT30Nur4alWy2OtTjqdvX3SF+7w025ed3bwrLuTXl0Xvf0daPofoe1/gLbvAb09D9H2dKLr7qW/qx9dl7Ct9YCo0/RK4DgKiaPAOPpc++AG2jvH0d6oRHf1EC/uNfG66yYvBVD1DUnW96Cmi5eaHt70DDCkHaJXO0yP7hl9YpWeRtzrZUDXiXboMT3PHqLTaX5Rq6NXEEeVxJGrmCsc6V38n1EYf644Ss+lCp2PlL+f2NM/bocZ6ulg6Nxh3m7z4u1SFd/lBvGmKJEXRwt5OXROmlkcGnjJ0PCzn1T06O1uAYyDPBv+6XnZ18vz3i5edD/im0dX4PJB3pbO4MW2QJ7tieR1+xZeP7rEG80Tvunv4W1/L68GNCPQKFLXvTzv75H2WL8Wu661Xb9QGAUsCkD8+RE2tSj67h/ZRy2FaUaS2D8HxtGexo+vAhiFsihmFXu7HtPd+QiNCEZpeujVPEWj6aBP28GrVzrevhmUdkRLKv+bV7x8pWV4SMtgzxD9T/vQ9T5C03efHu0TtD1annfdp3jNdAkY8yI+pyByLIXRE6SZwiUJpqyeYcPGWUrWZclZm2XD2iwrSWFcm2nDqplWrEy3ZPVMG1alC1i0ZrUIs6RYUpRopq/JiRzLgjARkhkngaNQFgUwCoAUoCgBY5wBhTETWRQ7Yk1LUDlSrxNnRF68iQSGelg0IkeEYUaVxhFgXCgCOFE25ETYkh1uR064koVhduSE2JIbrIfGvBAVOUFK5gfpgXFumJrsGCcWJjoxM8KGzBg52dPU5EQryA9RkB+oYL63jAwvGcmeNqR5KaWT6qMkxV/JtMkKkkLVZCT7Mm9WKDk5sXj6WGGrMsTOwRKZ2gxrR1Mc/RV4hjngFemAd6Q9flEqAqJU+EUp8YpR4h6pwDHYWoJFjyh7PKMd8Ix2xCNKLQVgnIJtcQ6S4R6iwC1Yib2vDXJ3a6ycLfEK8yR3TQ6mDiZMspuATaAt4SuScciejCzXF+sCb6zzvZDleGGb7Y/fpjQSq1aR2LQJtwMLMC0IZVyqIyYz7PFfHYJ6kQuqJU7YL3fCe6M3/hu9ScxRMCPBiNRQQ6ba/IZUp8/YNdOdowUBHMz1YMt8N1bNciUtzhH/WH88liTje7iIwMp1xFRuJ/nYPoLKtjK1cjtRjftIbS5hZv0x0hrriW9qZUrDSRwr27Cvasf2SBs2h+pQHqrBsaQKj+1HidrfzOzG66QcOUPMwVYSy06x7Fo327vfMufsVyQ3Xyaspp3Q1nOEVJ8gorSZ0G1HCFmzjynLtuBdtAJ1Xi6W2VkYzU/FKyuTaUtXMmvTLrJ3HSJ17TZsw6Kl1LGpqx0eIS5YqsfzieoLfus6kX8NMGHsNAUmc+1RLXVm8nZvpmxyIHGPG/l1YWw4l8eeO1fY90DHnsfv2NHxkpW3rxG0dR7TN6eQnu/P3JlK1sxRsnyBF0tzp7BqaSRr1yWyalMy63ZmsG5nJqs3pzM3O4iwMDlBviaETjbH0nssilwvrHbGMGF/Ir8u8uN/C7PkDz4yDJXW2MisMVVbMUFtzlhHC8Y6WzPBSYaxgwIjhQxjO1sM1Co+UcgY46jiM6WMMXZWGDvLsPBXErV0OrlVK1jYsJz8hsUsaVpM/rFc8srySFg1jQmekxjvOAkTYX1LwGiFgVyJscIRQ7k9xmqxecUMY6UZZipzLFQW0o5nYwGNdiYSMBoI9dDWSFIRRWBropi7VAloNGCsciKiKmqM7SQ+lxsw3k7sSLfA3NUGYxcrJjlbYOBqpT8ullJJt1AYTRwEUJpi5WOOW6Sc/E1JtN88wIW7hzl5bTfNl9ZTeSqfgw1pZC0PwTfeGccppngEGxIcY8CMLHOy8yxYtsKKXXvV7DmgZH+JA8eqAqmsnUptczi1rZHUnoih7lQSFW2JlLVMo7xtBkeOZ1LWPpvDbQspb1lBw6md3PrqCF99tZNr53K52prJ3ZYF3K0p4G79Au42p/Nl/TTu1EZzry6CezUhfF01ldtHArh22J8LB3w5c8Cfi9XRXG2I58aJFG6fz+Li6XROHE+lsTWN2tYsjjZmcbR5HgfqZ7G7dg67a3Oov7yLE1+WcvFhFTc6q/jy6WGufrWeC7eKaG1PprZ2MpXVflTV+lNdF0Btw2RaWkM40RrKqZYwTtYFcbzCn/NHvTlVGkHHpS38pf8GH/o7+XcpjP8jwCgA8btvXv/QCfcfDoyPRoBR2NIdD+jtfIDm0R10PVfoe3ob3cPHDH39hPvt5XScr0Z35yr9T7ro7v2aXvElremhW9vNU91TOnVPeNr3kC7NY3p6u+jt6ae35wW9mmf09vXRo9PQq+umVycA8hHdmntSuECokf1dg/R3PUOnEbU4QmH88YiZQ/FcdCzq72vRinWEX1+k+1oZ2kubGLy2h2d3mnnx5B4ve4fp7+6hW2yseXyTN08e8qq3U5qF0+r60PQPotEO0aftp6+vB23/YzQD9+jX9f4VYPzlVpd/ryU9PDjEL49eZZRURDFrOKhXAsVVUjZHNsC86Ong2am9sMuR98vteV8YwavCGIZ3JPCX3hb6df3oBt8wPCR+hn4e8uPrX1MYX+t6GNZq0WoHGND2QeclOL2O7w/H82p3CB/a1/O+4xJv+jp506/l1YBOb08PDTEwcoRq+lzXx8s+DQJA9QrjgF5lHFEYh/tH1MaR5wIexYyjBIxi5EDMSX5U2/MxMIo5RlHo/fEZreAZDbhoup9I0ChgUaPpHgHGTvq0nbwVKeh3zyRgfPd6mLcvhxkafirVMg10DzDQJdL1j9HqHtCr7aCvp48X3XpgzI4UCuOnFER+TlHsBFYkGbM2zZJNs2zZMEtU5diwcY6M9VlWrM20Yl2mgEMLVs4wZ0WqOWszZKxKs2J5igWL4o2kWcSciHFkh38hAaO4ClhcGDlWsqaF8iiAUVjVksIYPZ7F8QYsFha1AMc4A/JECCbOiAIJGIWqaEh2tKFkUefFm0rWtLgKhXFhtAU5kTbSzOL8UAXZAhZD7VgwVU72VLkeGkOULAwW95XkRKjJi3WlKMWLvBQXFkx3ZH6KmtwZjhRMU5MbKic3UMY8H2upmzHZ25oZnrbM8LJjukhG+8lJClGRluBBxgx/FubGMn9hHD6TFSgcTJCpzbF2NMfWwxr3MGe8Y1wlCPRLcMEvzgHfGBXe0Xa4RcrwibfHK1aNW4QShyA56ily7AP1xzFIgVOIHU5BNjhPtcEtWIF7sBoHXwW2rjaovVV4hrgzUTaeCbJx2IQpUWX7YpbhgDLPG/t8b9R53rgXTcGlMJiI3XOIK19MeHkRFqtjmLjAl7GpakxnOuCxNBBFriPKQgfURWp8V3sweYUrcZnmpMUaMFX9r/ga/YYoy38jy2ki25Nd2D/HnR1zXFibrmRWtJwpYS4k78wjtHQ1QeVbSKg4QMqREmKqSohtOsK0lkqyWmrJbWsho7GR2MZWfOpaMS2tZlJ5A+NK6zA82oiq8TSq2jZkhxuwPdSE/aEGwlouMf3UTSKOthFb1sbisw/Z/uVzDtx/z9qLOua2PCCl+iZJ1deJr7xC9NFzBOytw3tbOU6rdqEoXIts4QocilYzZXsJQXsrCSluYsrBRpzX7sFj9UYs05OxmxHGH10m8WvHcfxjgBV/ipRhkqFEvtCOgM3uxJf4kVkRwIrWUPZdiqfyqyUc67jJwXtv2HoHVlzvY0bdPmL2ppK9J4OCFfHkZriwLU/JhqLJbF0Tx66tqWzdmsKKdfEsW5fAhh0z2bxrFus2pZOdE0JGhIp0L1OCAoxwnaHEY1MEjgenY7g+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kXETKCiwY/8uHw7tcebIQTV1R51prHahqdadYxVu1Fb7SttQ6sR2lLow6lpiqW2Jpao5iormcI61RFLRHEpFSzwVLZlUtuZT376EtjN5tLXOpL12Gtfr0rhXN5c7dWncaojjVl0kt6qD+LIygC+PeHO71IPbh9y5WeLBtQNuXNzrxrn93lwo8ePsIX8uVoZyuz2Fq+3pXL24gMtXCzl5oYCmM3k0XljEiRsbOPt1MVc7W7n05BTXus5xq/c0X/Y2cvnBLi58tZrj59Kpb5xKdd1kahomU9s0mfrmQJpbgmltDuFkUzjtDeG0Vwdz8Zgvx4tDeHJhs6Qw/ruB8W9Y0j9XHIXS+J8EIH6sMkqhl782wyhtYxEbWX48v5hL/O8t7f4h9PIOvvtxhvHNyyFJWRSgOGpJ93Q+ofeJsJXv0itSyB0dDD56xMPzh3l49jDaW+cYfiJCAV8z0H2boZ7r9D+9gOZRCwOPa3j2pIrnHY0Md12UvrAf6V7zRPsGbc8ztJqX9Gie0aPtp1fXQ3ffQzTah1LQpV/60hbAKEq3NWh79adPBGS04p72x3saoUoN0ddxD83dGvqvb0J7YSPay0cYunuDF12D6Lqe0vH4Kp1fn6L/9mkGH1zgmeZLBvsf0afroVdSHJ+j0Qyg1fZIVvnonmn9+kChJupX+wlA/OnRp5x/vPeRXS2qc36wgAWwDTL8sxlG8fwnR7znY4VxsJ/nIyqg/r7+54nPfdXTybuLh6DYhfcrnXlVGMmLggierQ2Am/sl21439IZnAhbF7OPPLOjRex9fX/V1STOVXQNv6Rp8x/u+h3D9IFSm8/ZAJO+Or+Z95yVe6roR847DQ88ZGHqOTpzh59LWGfF8YGCYIXF0elB8NjACjCO2tABGyaYWIHpmNgAAIABJREFUYRzx31aEX4TCODKjKKznUUgU4Dj6WOp11AmY1Hc2fqwwjkLjaKpaUhu1nWg1Inz1WLoKYPzm7XPef/OCd2+f8frlAM+H+9ANPJbK3/X/9nT0ax7rle8fgPEBJWtTWBg1gUVRX7A4dizLEyeyPs2crXPkbBGQmGnJxlnWbJ0v4NFaOusyLFmTbsHadEuWJ5uwMsWMxWJOMWoCOWFjyI0U84rjyY0e/wM0CmtazDCKeUX97OIkihKMWJxgRFHcRJYmGrI0UTwWYRhhU0+iIM6IQtHVGC+A0UACRsmKlmYXTdGDo4U0wyiAcUGYnAVhdmSHKckOsSM7yJaFwQoJGMVVnIJoBwrjXVic7MGydF8K09zJz3Rn4UxnclLV5CWqyAmxIWeyNfP9rMn0syHZVyiMtqR5KUj2lpMQICctzpXMNH/mLQgnuyCe1FmheAXaIXcwwUJlgszFEsdAezyiXfFJ9MA9xgG/ZFd8ExzwirHDK0aBR4wc3wQ13rFqHKbKkPtYYuVhLh0bLyvs/OU4BClxDbPDUYQFJtvgPtUelwB7HL2VeExxxUykpm3GYu5shmqaC8az7LGc64jtPCecF3owZWUoQWsi8VkaRvDWVCL2zsVtXRITCwIwzvVnYoYjJjPVKHLcsM11RF3khNMiB6as9iRoiTMJM82IC/4cb9lv8DL8PVOMPyXC9BNy/CzZlu7GrrlurEtTMC/akogIFVl784kuW094+S5iDu0npfwQcdWHiGs8yrTmamY1N5HT0kJmcwtRTS041zQwqbyK35cc5bclR/ld8VE+La9hTHk1n1e18WnNScbXtmFW04S6tonw42eJrTtBetVp5hw5y7az3VR+/YGqe39h17XnLD7TzZz2R8w4eY/EtrvE198gquw8wTtbCFhXjX9pG75VZ/GouoTjsavYll9EffQczuXNuB0oRrVmEb+P9eZf47z4faIXY1Odsc1xwGOFmuSyQPJPxFLUFsbmU8EcuRZJe0ceFQ+r2H9Hw+ZbHyi48ICo0kJSSqJZVpzFps2zWZUdRPEqNzYtmcz29XHs2zmDXTtTWbchgVXrE1izMZmN22eyaVsGa9ansDxrMnlT5aSFWhOeZEfcylDSjyxgyo5UVLkhfBog548qU8arrJlkayrZuWMFMDpbM97BWupSNFFYYyizYJyNOZ/bWjBOHEsjTGRmWNuKdX2mTFBOxNDHAud0X2bvy6Xo6HIWVy0lv6aA5U3LWVGzhJSVcThHyrFwG4e1y3gU7gaovU2x9zJB5jwRM9UYzFUTsHYU/+atsHCwwESEUxRGjLUexziZWIc4cQQYzSRAnChmEB3NJHicpDZlnFIApDETlEYYCVhUmTBBbcoEBzMmOlv8AhjFNhtjZyUWnlaYu3+OY/BY6s9u5+Tlo5y/2UDL+WKaL6+n+vxsqk7nUH1yEZUNs9m9azLFuz2oKfGgudSF1nIH6ZyscuFEjTv1lW7UVnhSc9SX6iOTqa0Mpb42itracOoaQqlrDqGmKZDaBj/qmkM51hBHRfNMDjekU1afRHVdHPUVIZwoncr1imiuVUdzqS6SyzWhXDkWyOUyby4edOHiPkeuHnDm6n5xXLiy350Le704u9uD03s9OVviz83GeB5dWcD9W4u4fn0R564WcfJKEWduLOPiV1u42VHB7d6zXHt6hSudV7ny9DzXulu58OAAZ+6uo/VcJg3NIdQ1BlHbNIW65inUt0ylsVkAYxinWmI40xTP6dpILlTogbHj4paRGcanektaWNODf2OGUdjKI9byD7OLIgAjAjG6h9Ls4jcjM4wSKIp7Yq5xdI5xxKr+iSUt4HF0a8vP5xj/XXD4t0DyOz0wCmgURwDjxzOMenDsoqvjWzq7u+nsfkjP03v0d16h88Y2Hp/bxMCtRl4+uMdw513eP67j9e2d6M4uZfB0Nq9OpvL+ZBIfzmTy9tpqnnUcp6v/CZ29Ovo7nzHQ/R5t1wd6e97Qox2kW9dBr+4hWk0nup4++ruHJCjU9IiuRVHQLWpw+qQjHo/el17TClu5h+dd53lxr4T+a3vQXqmk/841hju1DEr1PHfofXyWzqvVdF6vYKijjefaKwwLW1w7gEb7Fk3va3SaZwxohMKklQq+9cCo364iOhB/fqTexB+g8EcbWSiBo52KelVPgKBQ+vShl18GXX4MvwgYFH9GWMbPh4d48WxYeiwBo1TNo7el32l6+O5WDcMH3Hm92pPhwiieF4byfJkr39Tm86r3EcPDL3g5NDgCiz9+pvhcKUAzApKj0PhS18Pg4DDdw+95OvSed6KE9Eox7ypn8boshTentvCm87LUr6gbeEX/8Ev6B4cRiW1R5j0grkND6Aaf0TfwgoHBlz+xpMUM4+gRECnCM+K5GC8Q5eICFPVdjj9CooDFH9YISqqjqOL5acm3mGX8OTAOaJ/S33NPOrrue2i77tPX81jqWHz35jmvXg4xPCzS3V306R6hE+8fURh1vQ8lS/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TC0dsauYsZcjcrlN4yPCNd8Ypzw0vsg413kHbD+iTa451gh2+CHZ6xcgKSHAmY5orcxwIzFxOs3K2x8ZRh5W6Fpbso87bDOcQOxyA59gE2OPjaYudug4ufA3bucgztJkmVKIpAO1SprhjOscNmngOKWfotJFEb9GvrAlaFMXldND6rIlDm+WNaNBnl6nAMZzlhkK7EOtsFm1wnlIuccCxUE77el7DFzsSkGBIe8CfcbX6Dt/mn+JqMYYrZF0QrvqAwWsGmLFfWZ6jJjrMkY4YrmbuyiTq8gdDSPUQVHyC5rJiYqv3ENBwiqamCrMZ65jY3MbOtldiTJ3FrbGJ8eQW/KynlVwcO8X/uK+ZXBw7zq30l/Kq8jn+oauOfqpv4l6PV/OngQUxKSvCuqWX2pRsEbCsmcmc5+dXnqb37ktP9UNv7F/bcf8nme89ZdLmXgotask92k1X7iPRjD4g5fh/vups4Vt/CoeERyrpHKGru4lR/A7+Wi0yua0C1fQMOO9ag2piHvCgcnzW+pB8JY+mZZFZdSmLxyWDWH/fl6JUpnHmSSuWDxRy6d5Wtd/uZ336O4INpzDoSxqqD6WzfPJe9K1Op3B7MttXBbF4dwa6t09i3J40tW6axfmMi6zYmsX5LKpu3prNt5yx2rZnO8hQPsiJlzJ7hTOZ8X+aviWd99QoW7M9jYqCcX9mM4fdiA5CdOWOUpnyuMpPOWKUZ42WmTJKZMV5uyp/lRvxRbc6fbE35Qm6GidIaC1tLzBRiN7MZ4xyN+dzNBHmUM6mrs1hasZKC6kIWVxeyoWEZS0vmklo0laT5nsSkK5mZ7cHcQl/SF7gTJ1Y/htvi6GOKlcNEbFzMMLM3xlhljMzdhi8sP2Oi7VgpoCWsaCNnC0zdbDByspSOFGxxscbQSW9VT7I3wczJClNnKyaJMI/alDH2xhIwGjhbSj2kRg4WElQaO6ulrUdGTp+hnjqOsubVVB/fxakrxzh/u5LGi+upvZBD7bkF1J2aR+vpLJobo6kt9aDpkAMnSu05fkjJ8cMOnCx35USFJy2VXtSWulNb6kttWSBVh6dQXRZC3bFQGmpCaKibSl2tP41VvjTVBVFTF0FFfTzljYmU10dTWR9G7bEAag840X7IjfYjAbRWBHOiIphTR6Zw6pAPp/a7c2afKxcOuHF+vyvn97lyfr8H5/b5cnqXF2f3+XD6gB/XqmN4dHEeD24UcPfLZdy4u4qr99bzdedWbj7YypV7xdzqbufyk4ucfXCBC0/OcamzlXMPSjj15UaOX5hHc1s0Dc1h1DQFU9caTGNbKE2t4ZxuT+Di6RlcOpHOufpEzh3x5qQIvUgp6Vt8P9QtWdIfBp7yYQQC/9L38MfQywgsjoLi6FWfkP4x7PKNRiSj9TOMAiRHFcaPr//LAWPHo6/pevJAP8coZhk7OujofEGHpoMn3Q/oenKPwcfX6bm8iZ5TS3l9bQ/f3a3h5Zd7eX9iBm9rpvC8woeXZU58V2IF5eZwxAqqXHlzJouXDw/wsvcCr7qeMvxkiIGO9/R1fUtv70u6+7rp0QmVUdSfaOjvHkSr6ZNS1eKq1ero6+uXriJp3dur/eE87RW2spYXffd413OWV4+P0//VaTT3bjHQ3S3Zz4N9jxjU3EL35BRPb5fTffMgA/erea25xlBfL32aV2h7v2FA85YBMcf23wmMwjbWQ+NPr38VGH+mLg71i1qbv3JG7OMfgVHAnR76PobGd71aPtw7TX9LGs83hzFUFM2zgiCGC9S83ZXI948v8HZQw0tRsD2qLo6olUK1HIXEj68vBJAOPad/+LWUcv4gmugvF/O2aTGvGov49k41r3vvSJ8nCryfD+p4M9DBh4H7fD/wFd8NfMW7gce8HNIwMDDA4LAARr39PAqK4ipURXEdDcPoVcZfAuNwv37f9LNBHeIIcBQrBP8aMApoHLWkxRzjgOYJL3tv8bLnNoOdN9E+vslA9wPePOvj5bD4/6WhT4xF9D1F87eAsW/UkhbAmEJ+rCEbUy2lNX675irYPtuGzZkWbM6yZEOGBQIQN2Ras26mFRsyLVmfYc7KFKEOjicv6gvmBf2ZBSGfSNBYIM1AipocvcIoVEUxwygUx+zwMZIlLYBRKIgCHlelmLMqyYiVSQIajViaIIBRP9Mo1Mcl00xZMs2MRfEiIW0iWdGiWkfAYkGCOQXxluTHWUuhF1GlIyzpBSEKSWHMDVVSEG6vh8ZQOwrClSyOd6QgTk1unD15iWpypzkzP1HNrHgFGZHW0raYhUEiKS0jx9+OLF9bUnzkZPgoSPOxZZqvDXGBMnLmh5JdEM2s3Eiy8uPwClVj722N2keGS6AdzoF2eEQ64BnriIewoZOd8EywwyvBFq8EOV5xNvgl2jE5WYRb3FH4yaS1gE5Bbqj8HbH2kGPpZoXc2wZrTzOU/jY4TlYid7XESm2KtYMZlk5mGKgnYehmiGOcM7IUNRbz1chnq3Bd4ErQ0ilEb4wmakc8/mtDcCvywWGBM6p5TnjuSMB35zQMZjkwIU2BZbYLFrlOGM+TochVEL7Bl7AiR6KTDAjz+zfcbP4ZD8vPcTP+HF/LL/Cz+COhdr8nyWsMixIVzI+Xkb3An8w9ucRV7Ca0vJTwksPEle4nsmonUQ17mdZUSlZDDbPaGpjZ3kry2dMEnjiByZEjfFp2hN+WlPJ3u/fzn3fs5T/v2MPf7S7jv+yp5Nf7K/nNwQr+UHKET0oOMfbgAayOlhJ26Ry+jbW47NtH6M4Sik5cofLpS84MwRkd1D36hv23XrD+6jBLrjwj9/Iw889pmNHWQUJTJzHNGoLru5lc85iAmq+JbLtP/Mk7hFSdJOBYNZMr9+K3azYzypNZdiqVVeenseRsNIUng1jZ6kHxOS9O3g+h7kEYlR3H2HjrKtNrDjN1TwK5lVGs2JnAgZ3ZHN02n6M7Itm5LpwNK0PZtiGG/btnsHN7sgSNm7Yks3FLCjv3ZHHg0EIOFeewY30yuZkekvq9INWZnCxfDhzMp+5MCY4xzvzOfjz/LPobHSz5wt6MTxXGfCY3YqyNEeOtDKXNLJ/YGfMvzmb8W6gDv3Y245/UpnziYIW5hz2mrnLkU5xwjPdDFe+Nc7I/Ydlx5B8sZGXdMlZVFbGlbikbj+SweGsiBWtCWLR6CgsXezB7oYq5eWqWr48hOcOVgAhrHP1NmCj/lIm2Y7BwMcEl2AGnqUr8YtyQ+8owc7fCzN0GKy87rH1UWHmrsPBQYO4hx8JTjpGzmVSnY+ZshY2XnRR6Easux6iMMHSzlpLbEmg6mEv7soXCKGYiDdRfoPSfwKpd6RyuX0Hjme1c/KqMC/cO0HxlDfUXF1F9eg4N7TNoOx5N0zEPWkvtOVmq5ESJHa3FDrSWuNFy2JOGMg+qS9yoPeRN3WF/ag4FUFc6lcajwTRXhtJcFUxD5RQaygJpPBpEbWUIVbURVImASUMYNQ0h1NdMpuaQEzX77Kg64ErVoUAayoJoPjyF1mJ/2g740L7fmzMHvDm135P2fR6c3O/Jib2+nNjjS/teH47v8ebM4ancaEnm+qlMrl/K5vrNIi7eXMz1O0u58dU6zt7cyvmvKzhzr5lT909w6ekZrnW1cfH+Ic7f2c6pi3m0HE+ksTWWhrYoGk9G0dIeTduJWE6fms6lM7O4diabq8dncasxRAq9CEv6e90NPug6eN/fzfv+Tt4LxbDvId9rH/DtRwEWAYd6hXE0wKKv23kvKnVGlMX/XwKjCLqIdPSoLS02vTzp+IqO7sv09nzJUOdDXt+7wbtr23neMotXDam8akikv8GVt5XOfFPly7umGL5tT+dVxVS+PeQIZXI4KufdMUdeHY/gze0VvO1qkpZtv+zqZ6DrlWRPd/f10q17SG/fE0lN1AmFUaP7ARR1fWLG8K8DY1ffAN06nVS386L7MS+6RaXPfXq7HqARCWyxPUT09PV2oNM8QPvgOI/Obqf38m5eP2rhjfYBA8KO7n1Ov/Z/TGEcnTP8xfUXCqOYS/xppc7fej6qLo4GUiQ1UIDez6DxTW8/33R9Tf+DfTzbm8bw0liGCqbwfIkHb1dO5vXpXdLKv9ditd3HAZeRZPTHoDj6WKfrZ3h4mBeDWqlc9MPDk7w4u5tXp7fw+vJBvu+9ysv+Dl4N9/Lt0BP+ornOy2ulvDm/lb9c3sL3l7cyeGY7r75qlhrr3wwK61pvP398HQVGPUTqgfKHNYJSnc5HawPFzun/FjCOFHmPlnNLwNjziA/dl9DeauTuqSM8uXYc3cNbvOx7yrCuG522ix5tJz1/AxilMJa2QwptCbW2YmsWq2bI2TnLnj1z1eyaY8fOObZsm23NpkwLNswUwGjNhgw5a9Os2ZRlxepUYxbHjSMv4lPyIz9nQfCfyQ37jEViFlHAXoxIPIuanEmSkijsaBF+EbOMQlkUlvRiYT8nGEk29KppRqxOMmZVkjHLhTWdYMCyacasnG7O8unmkiK5KM6IfKEwSvOLowqjOYumWUvAKCxpffeiHfOCbJkv7GgBjGH2FEaIo6IwUklRnJr8WBW5cUo9MMa7MD/ekdmxSmZHKZgfZkveVFvy/RXk+inJ8rQlxdOWWX4q0rxlxHtbEuFvyYIFoWTlhJI0ZyqBCW74xbjjFe7ClDgvAmNc8QpT4RmpwidejVeiCu9pAhbleMRZ4h1vif80mQSMfolqvGIcsfa0xNJVho2HCktXW8ydrbFwtcTC1RwbT2tsvWSovBVY2ptiISw5hQHGjkYYuBogj1Qgi1diOd0O8wwFigwVUxcFELs+iphtsQTviMRpuQfKHCUuYpfucj/ijs0hYPc0xqXLGZNqw8TZSgyyVRgukOO4zIXIrZOJXO7KtBQzon0+w9Pqn/Gw+BQPs8/wsvgUT7N/YYrtHwiS/578WEcWzfBm1pxA0nYvIam+mvimdmKONRF1qJjQyh2E1e0kvr6YmXWVZLbWknGikRntx4lqbUV1qBzT4nK+2F/GP+3Yz99v38f/vnU3/2XzXv6vTfv59aaD/HrzIX6zq4I/HKzj09JGPik5xhcl5Xx+oBinljbiL97Ao6SC8NIaCk9eo+RrLcd139LQ/Y6yhy/YfWeQDdc17LzRz87rg2y6PMDyc30UntGRfVpLxvGnpLQ+Jq7pLgGlZ3EprsJu53r8ds0jr2k2S9sSWdQWTs7xUOa3TqWoxYPtJ52pu+lB0z0XSu+uZenZYyRV7iO+bAF5RxJZsimckr2zKd02k13rAtm+IZzNa8PZtiGKvduT2LcrlR1bk9m5YwY7ds1k286ZFJcupKxiEYfL8ti8PomluYHkZbozP9WZRTlBNLRsJyp9MsZuJvxZOYF/U5nwidKET+SGjJEZMdHSiEmWhnxha8Tv7A34rwFWjFsYxqc5wYzPCeXzJE/+HChnQogS5Qw/AosSmFe+lDnFBSypXM3S8iLWVxay7kgeRdtSySqcSlKmMykzHUlIkhGfYEVsnBlxCWZk53uQkqViarQ5PuFWUqjLO8YFzygXPCIdicwIJDTFG1s/a2k3tLXoEnW1wdxdgaWnSroaOQuQFOsuLTByMpVUT1MXa+l9Bi6WTHAy14denPWqpNEIMBo6yplob46h2gALl7FkFEzmcGMuR9tyqWov4vSXu2m/WUzNuY0caS+ktn0+LW1JNB7zpaVMzfFSBW2HbWk+pKLxkAMNh1xoKHWn/rAr9aXuEjzWl3lSe8iTulJf6ssn01A+lbqyKdSWBFJbOpnaowHUVPnT0DCVegGLdWHUV4dSUz6ZymIvKvaL1Xv+1BcHUrfXl7pdnjTt8uDEXm8JGk/u8+D4PjeO7/egebcnx/d6c2qfN2f2e3Ou2JcLZYGcPRbC+cY4blyYxZ1budy5U8S120s5c30VJ2/t5NT9Ci52NnOt5zg3uhq5+egIF25s48SZXE6cmkH72Rm0nppG6+kETpydRvvZ6Vy6MJvrF3K5fqaAy81zuF4XxOnSCP0M48At/iL2R0sdjMKafiKB4V9E/+LPUs8SMI6C41+xon8OjKNp6Y+v/8spjJIl/REwCnjsefIQTfdl+jov0H+3ncELJbxoTeVZuTsvD9rztkTFNxWGvKty5vvTaby4sJTnd0t5ffMgr08W8PZYKN8eVvKXCjkfalU8aw9Cd2cRb5/W8KbnHkNdOrTdg/Roe+jWPaK3rwNtbx993c/Q9ApgFKA4gK5vQAqmiOcajY7enj79ER2P/eIM0Kd5xmD3SwZ6h9FoRFr7CZ19D9GKuTyNSL4O0aMdYrjrFrrrh+lqX0f3mR0M3jvNUO9TBnT99Etr+roRM4xiXeB/y5L+uUWtX92nn2P8qSWtt5z1NTrCnh61qH8ZevkJ3P2gCA7pZxkl2NMHWF73itWA3fQOn+Z9zTLeb5rB88XBvFjuz/tF7vQdyuL11628GdRI1rY0C/n/AosCGjUDzxgeGuQbUTz66BQvzu/n+ekdvLpczDcPT/B+4CHPn2l5O/CQ75+c5OX5nQxWZPCyJIz3JVN4WzyV/pI4hpqX8v5uDR96b/JcAKOw2D8+0iyjvkxcwOPfUhj1KwQ1PwZgxDYZMcP4VyxpMbP4E4Wx5wFv7zdxr20XNxt38fRKE5o7F3nW85AhrX6NZG9fF926Limx/wtLWnsfTV8nA9oBvh3qpn5vNusz7dmRqWZHloodWWL3s5ytWVZszrBgU4YVGzNkbMxQsHaGjDUSLI6hIOozcsM/IS/8U3LDBDh+waIYPTAWxUyQZhqLEo0kaNSnpMdISWmhNIrQi4BFPTAasjJxEquTjFgz3ZhVYiYyyUQK3qxOsWBlih4YxXsLhaqYaE5hogBFCxZNs6QoyYaCeBtyo2VSD6OwpOcFK1gQpEAojCLokitSz2F2LIpSUSSUxVg7cuMU5CeoyYtzZUGcE3OiVcyLUpETpmRRkD1FAfbk+9qT6SYnxc2WDC9bUj2tSfS1JmKyFVmzA0mdN4W42ZPxinZgcoIXYalTCU3yIyTBnQAxsxinljrf/JJU+Cbb4SMgcZo1AUnWTE62wTtehF5UeMc6SVBo6SrH3NkWU0cZJg5WmDiaY+pkirWHDIW3HbZucqzVFpiL9Wy2EzBwNMA23A6ndDfME+VYzbDDKk2BY6YjkctCiF4bzuTVU1AtcUWxxAHnxWomFzkSv8afqNJ0fLZGMy5NxqcpVnySZs2ns6wxzLXDcZU7wRt9iFzlxvRkc+LcP8PH/Hd4mv4Zd5M/42v1Kf7WfyJQ9gcCrf7AghBHClMDSUz1J6t4K3G1LUw7cYv4ugtEHCon6Ngugmt2EF2znxmVR8lorCSrtY7MtmZSWtoIPlqLU3EFFnuP8On2Yv5192H+fste/n7jNn69fgt/v24Hf7d6P7/adIx/2tnM7/e38/s9Lfx2SwV/3lPF2ANVmJU1YLivHPPdxaj3HyL0WA0FF6+w/0EntZ0DNNzvo/ZWF0dvdVN2s5via13sutTBpgudrDj/lOxTT5je/DUxLfeZWv8lbkeP41F6gPTmbSxuW8CihigWNkxl/vEwZrUGU3TSn83tLhy76kTbXTsOXJlPTuN2kiv3kVa1mmVVc1i0NojSAzM5smcGuzYFsXtrNNs2RLJ9UzT7diZzcE8a+3bNYN/eDPYfmM2uvVkcLM3hUEUhh44u4kDxfFaviqIgx5f5ma7MnK5my6YMDpSsICk9BKW3nH+xM+BPSmM+kRky3saISWYGGFkb85nCkP/b2ZD/I9iCT9fE8s/rIvnHJYH8Zp47v09xwCDLHev5vnitjmZO/RIWn1jL4qblrKwuZMnuGcxdGUHiLHeik+yJTVARH6siPkpJXKSKqFBbosKsSZ1pyaxsNdHTrXEPMsQ3RolXtBrHYLk0d+sRrsDGfTwOQXY4h7uiDnZGLtRzbzU2Pg5YeQmlU4apm6U0j2jhYS2lpCfZm0r282itjkhLT3Q0l0IzAhjFxpmJagsm2ltgJH6BcplEVLqaA3XpHDuVRWlLBpXtKzl59RhNV49QeX47dWdXcvzUPBqrg2gsd6S1TE5bmQ3NZbbUlympK1XTWOZKU7kLjUecaDjiQH25mvoyJxrKPWgo96O1XGFhAAAgAElEQVShbCoNpcHUHZpCzSE/ass9qJFCM540106hsSachqpY6o7Fc/RwGEf3B1C735em4gAadnvRsN2Npu1utO1y5+ReD07udePEfleO73ejcZcLx/e6cWqvGxf2u3Nxv7CsXThd7E57qTeXmiK5c2EGX93J5+rNQs7fWs7J2xtpv3eAC52VXO6s5vLDo1z7qpgLV7bQfrqAE6cyOHFmJu3n02g/nyqdcxczuXE9jzvXlnHr3DIuNc/nTnM4V2uT6L66g78M3OTbgU5phvHDoLCkR4Cx7yEftD/OIP4AfSPAOGpHi7lFAYpCZfwJMI5Y2z+HzJ8Ao37Ly5u/2sP4//0M41v47jXff/+a77/7AN++592LATof3+JJ5wM6nzyi5/HX9D+6ycDdmzz76ghDl9fR1zgLTflkBsts/h/m3jOqyjzN3p74zn96uqdnujpULssKZgUkZw45imSUHJQMYhYj5hzKLIrkLIhkUAEVc8SMiMRzOByCKEb0etfvQbs6zaxZ7//DvB/u9TwHkQ9WreXlvu+9N/2pUxlK1eFNug5vMyfxttie55WzUdUn0tKwA8XNfby7f4S35zYyWBDF8zwXhgp16a80Ql7vRf/VJbxsKmCo7SZ9HcLFOgKMHYrHKDoVdLc9patDIamMkoNZrvzju1Aeu0Rcz4dpE+qkQqytn9Ld8RJ55yCd8h7aFO08UTTTJdSnzm4pMLxd3k9fZyvPHl1Afj6ThxXbaTmbRH9zHU+77tMrQFHei7xbrCuFU1qsP0UMTDcqhRKVaI1RKOlVdNP3IR7mL6FRUhs/Gl4+ROL0CoezCOmWml5U9P4RGEfgsV+l4uMM9H5cQYu1sYi96aW/r29kensZUPUx0NPHc0WvpJR1DjXy7nIWw7mJDO4K4flWL94m2tK12wfVSdHOcpvBHrE+HpDUw56+HpT9Srr7xVNFT1+ftIbuUw3S3fuS/q423j85y9CZnfSULGPwzF6e3jjOq85bvFA181zVxIv7lQxVbaTtcBA9B1x4ljSNF8muvMkJ5VlBPKpjixkoX8f7m9k87XnA0x5RRdhPv3KAPvFn0ivqDXvo7e6jV96HSjFyxyiML9Kft2R0GenAlm4bJVAcuXMUEC+aZHoVbQx0tTDQ2UqfaAJStCNXPEKheIiyswnV4zt0n0/hRuFmmk6nIr9RQ8u1s6jaHqES/090d0r/jbu62+nqFhmNbSjbheotGogeSjmMCmU7g33P4bmKyvQV7Jpnwv44E/bG6LM3VocDc0X3sx575who1GHPHD12xxqwLVKHtSFjWOE36sN8yzKfb1gulEb/71kV8CMr/QVM/sDa0ImsmTWJVcEilHsMy0Rod8BYVgSOJTFkogSNiSET2BA2mY2zx7E5fCJbI6awLVKNrRHqbA6fwvZoTbZGabIpXJ2NYWI1rcna2VrSrA/XYX2ELuvC9UgM1WdlkCGrgsykG8bF4mbR24TlM01Y4mHAYnc9lnrrs8rfhMRgM5YFGLI00IDlwSasDLEiIdicRYEmJASasVyokTNkrHaXsWyaCTGW2kRY6TLXyZAohxFg9HPTIXaOM9GLPHGfZSkB4/QQO7wi3fCOcMY7zBbPcFs8I21xCZPhHm2Ga5QhrlG6BIi2huWOhCyxwy3KCJcwU+kvWV07TXRs9Ee6ew3VEU5QNUtNDKYbYjjNFPuZ0zCwM0bNWJ3JJiKmZByTHdRwXeKJLN4arShDdGONMYw1xWaeFV6JrrgmOmG90hLztZY47nTCe9d0Zm6ww3etHS67Z2C92ZVxsbp8Ha7BZ1FT+XK+Nj8k6GKyyRLvnxwJ2GxFRKg6oTajcdX+A9O1vsFJcxQeRmMIsp5CgPl4XDW/Jtxai0UBjgSEOrH0WAb+RZXMOnWHsMpb+GaX4F6Qjsfxo/gVpRJekEVcSQ7zqgqZV13C3OoqosprmHmsDFlKAWP2pPDloUz+/UAqv9y7n1/t2csvdh/iH7cd5Z925PGLPeX85uBpfruvhk/3VvLl3jK+2lfCF/tO8HXSCUYdLuC7w1lMTsnCIDUDz4JiltZd5MD1JlKuPCLrZhvp11pIvfqI5KuP2H+5hU0XnpBw9gmzq+7hU3YDh7xajA5noL97C4tOZ5NQsoglxz1YUe1KglAYa2ayqd6VffXm5F80ouaWIckN8Sws3kH4sWTii/eysXApC1fac3RfKAXJURzd70P64Vkk7QkkaU8QGYejyEiOITMlnoy0+WRlLuZo6nyOpi4kLWcFGQWrychbwf5D0axb78nihdbMiTFj3hw79u9ZQHrKBmb62/G54QS+MJ7EV0aT+c5Qje80xzPRUJ1vTafwiZMG/xCgzed7Avn1Ll/+c4cPf9jsya/ny/gmwZoJK+3QWeNIWN48VpYnsvr4MubuCiJ4jhUzQg2YGWSAb4AhAf7GhATI8PUyJnCmBQHeFsxwMyB4thox84zwn63FNO9JTPfTxspDA5sZ+lh66WHprc8442+w8bPELtABM09LZJ62mLnbYeZhL42RixW6TsboORtjMN0UbVsD1C3FXaOWFEo+wUJTitcRBhhx1zhJAKNMkwnm6kyx1GWiiSZTTKdg4jyO3Zkh5NZEUFgbQ37lYspO7aHuZh4119OpaviJ0/UrqTgRKAFgZa4x1Xl6VOYZUJ5nRFmuAEYrKvIsKc+TUZZnQlmesfT1MgGROY6UZ7tQnu1OqVAXs8S9ozUncmSUFVhTUehCeeFMygqDKSmaRV6WH3nJLpw44kRFynRKD9pTss+a8v1WVB6w4tRha04dseLUUSsJGisOW3LyiBWnj1hwNsWSc0fNaUiz4Gy6BadSzKjLtuVyqQdX66O4cG4+5y+v5MzNLdTf3U/Do3QaHmZQf/Mw567sp+H8LurPruHU2YWcubCUa43ruHJrNWcvJ0hz6eoqrl1ax41zG7l+aiX3Ts/m9skFKG6l8V51i7ciVkcpYFF0R39cST/irfwhb+QPpMYWoTaKIO9h5cgIgBQNLwISRZf0G7mAxnvS18T3vOv5sMIWP+/DCHiUXNJ/NLu8+duw+JcGmI+fP5pV/j893w7CcB+v6OfNMPAK3vXLaW05y/3OJppbO+l5dIPhe0UMnNrJsyJHyJwERz+HjF8znDmWnmQLFKl2PM03YijTkBcpGrxN0+V9jgGvC35kqHIUz2sdeHv+J7h4lecn0+gqdeBpmQ5vT5jzokyf95dnwcNUXrTeRNHRxZPuh7Qr7kvB3H2tgyg6f3ZDf3RKC5f0X49cck4L9/R/N0pFG71K4ZbtRdU1RPeDhzTVptBUOofehkRePijleWsP3W3Q3ttDZ087qp4OBrq7GOzuobezT6oYFM+nnUqGOrsYEK0lf2GGGblrHGlmkW4OpSo/pXTTJ+76Po6Ax4+r4H7hhlaJiBolT3v7JOd0j2hL6VXS2y9iX/pRCVeycoDBniGeKYZ42qNA1fuAnr479HY00FV3iN6MxbzfG8rL1Y70bnRhKCOG95eyGGwZZFDxTPo58kEVrUPdPH7eTfvzAeRPh1D2vqZP+Z7B7te8eXyDodotvD3hz7uT0QzfSuZV+2WGult42XqJ3vMH6M+OYGiXA893WPHsgBsDuQsYPJPB2+ZGhu5e4XVdGm9z5kBxBP1d+TzvbmZA3Id2vULe04GirwVFj4oexWv65cP0iYDxzpG8TeGY/njvOKI8/pzZKIK+u7r7aFM+pV/+mLdt93n35DEv2kQveButqpsoVFdRPbmM/OJp7uQn8rBsu2SC6rpVz93L55G3d9AtKdcKlFII+BMUiicjFZTtCnrahVJ5j27lI3r7eng5+B5eDlCVsYxd8/U5OHdk9s3R5UC8HofmGbA3Vpt9cTrsidFie9gUNgSJAO7vWRn8A8sCRrPM/1uWB3zHUr9RJIb8yNqw8dIzMXQMa2ZPYM3sSawNE9E441keOEZ6rp41kVWh41kRPFZ6rgufyIbIcawPH8emyAlsiZrM1sgp7IhRZ0eUBtsj1dkWrsbWMDU2z9ZkfbA660M02Byhw5YofTZFGrJ2thHL/IVD2pAlPiYsERE63iasEFmL3sYsEY7pGUZSRuOKIBlLA4xZFmDM8hBTEkINWRJiQEKwEctDzVgWJMK7TVk8w5RYJ21mWUwm0kaTcJupRDjqEOaiz+wZZsTGOBMe54KTjwkyD12cgq3xiJiOd6wLblH2uEY44BbpiGesPd5zrfCeZ4j7HE18F5kRmGDL9AhDpkfp4BFtgrW3NpoWwnE6CQ0TDdTNNJliORVDDxPc4r1wDnHHxNmScUZT+MF4AmOsJvGD7XiMw2RMX+mBxWI79ONN0IsxxDjaBIt4M2wWmuKSaEPYfh/WlSwmISuGoK2eTF9qi+NiK+yWmaMTp8MEUdcXoc5v46by24VajF9nhssRT0IPuTJnlwMxYRqETfseb7MvmGn+AyGOmoQ66RM2zQh/UU2o9gWe2qMId9YnIMCOhJwDBBUXEVx9icjquwTmncUluwjPogL8jmcxuyCFmOJk4srTiK3MIba6kPhTFURU1eCSfwL1I5n87kAK/3jgCP+6/wj/ceAonxzN5ZeH8/iHfTn8w/4C/p8Dxfz6cCWf7C/ny6QaPt9bw6c/1fH53nq+3F/LN0m1fHPkFD9k1PF1ShnfppcxNr8arfIGQgqvsazyLqtP3mF51Q223ehl6YVe6abR+9hN7A7lMylhMeqr4jDatIQVtXXMLV7NgkoXlp2yZM1pT7bWzuLAWWfSGgwovqZLxTUz9tXFsKh0O7FlKSypOkRi5gJi5lmyLdGDEynzyU+JJP9oNFlJEaQdmE1mUhSZybESMOZmLqIgdxmZGYtJS11ESkYC6ccSSc9bQXbeMvbuDmVdogtLFlgzN86SuFhrViX6smRFAD/qj+cLk4l8bq/FaE8zvrDRZIyNDp+bTeQ3zmr8KsqYX21z5febgvhsQyifbgrgP9e68O/LzRm9zgaTHa6EHp7FvD0hhMy1wdvfkBk+Zri4aOPja4J/gClBwaYEBBjj7aWHh5suHm56eHkYMDPAgNBwMwKDdfH0moj3zMl4+kzFzd8ApwAZFj4WjLOaiqG7DHMvK4xcZBhNM8fAwRxDJyvM3Ryw8HBC39EcXUcz9IWRa7olJu42TBaObxHmbSzabDSZIAGkJmPNpkrNNuPMRIajOmMNtRlnoIumpSYL1s8g7XgUpacjKKsKpKTUj5LKOGrPb+T6zT1cOLeOmpIoyvI9qMizpjLPmKpcE6pzZFTliJW0GMsRcMy1oiLXWlIdy3NsqcixpyLHkcrcaZRn21GaZUNJpg0l4j3XiZI8Z0oKXCkucKco341jua4UpbpSdHA65SkeFB1wpGi/Lcf3WVFywJLqwzZUHrKg6pCMkwIWk2ylr9UkW1N51JzqdAtO51hTm23JqTRTao4aczbTkoac6Zwv8ufK6XiuXVvHtft7OX/3ADVXfqLs7GbOXN7Fxcs7qbuwjlOXV3Pu8lYuXNnD5RsHuHBrL6evbaShcSNXb2zkzuXN3DuzlgcXEmisX0Pn7VyGlY28+9gPLer/uh8xLG/mXVcLw4om3iru81Z+n2HFA94rm6DnEe/FZk4pbhzvS5WAb7ruMCz1R99muPse73oe8L63ieGeJt4oP0zPI96KLmkBi/8rwPjmObwd4BUDfwKMClofn6VJ/pim5hbk9xroq9vK86PuDKWZMHDYnL6j0+jNc2awYhaK7Fl0JzvTv3cs7J7Iu92TebNbkzcH9HiWrE5PrjZdJcH0N+Ty/r4SHj1CdX03/Sf94YQ1nDThabUDg5fX8uJJA90dQmFso00EJYs2l1YlIkbnIyh+fHYLM8pfzN+CxBGolEsNNMJJLb5HqRDBzu10dvai6BqUlM3e+ydprVvHQ6GeXtjP4KOLPO1U0ScXxhcV3QoVcmlVLX5/OyoRRC1vZ6BLztOuEaVRqgn8E2j8r4BRpVIhRqiNIjxbPP82MPbSr/rQ0SwBowpVvwqVuGHs6WWwp49n3f0MKHvp7RWu5A4GlHd51niC58XreLnHj5frrBnYaIlqtxMvypbQc+kYdF7ndcc9nnW1MaDoYahviOeqfl4qFQwr2njf1cyraxeQV6fQdWoLfdc2M/Q4h5ftF3nVcpfXjWd5WpKI8rA5/XvVeLF3KhzUgwJPqF/LwP0K2lVtdA120/egnIET83h5LICO+8k8k99lUNFHT5eKLuV9FAONyHsf0aPqpF/VSZ/qDv0q0RstshiFK1qouSPvf9oGI96lyB1FuwTtg51y+hWtKJWPaVO00tEu3PIP6L1Zwv2SRK7krORJ/VG6rpfx+FotjRIwCrgUpw4/A2N398/AqOoQJwkP6Bto5fnQM968EP+oekplegI75+pJwHggXp/9c3TZH68nQeNPUVPZGaHOttmT2RQ8nnUBY0gM+oFVwT+wIvA7lgeMZmXQ99LnNbPGsnb2OOk9MWQMiaFjSQwdx5qwiX+cteGTpPfVsyewKmQs4rk+YiIbIsaxMWrCH4Fxe6yGBIzbo9TZFqEmAeO2cA22hmtLwLghdCrbovTZEqnPpnAD1s0yZJmfPotnGLDUx5RlPmas9JWx0s+C5b4ylvmaSQ0wy/1NWRlszrJAE5YGGrM02IRFwfosDjYkIVh8NmWxnzFLfE2Z52FIrLMO0Y7aI7Bop81sB21CnPUInmFC3Bw3ZoZYYemmjbVocAmxxjt6On5z3fGMdcI9ygn3SCc8YuzwirfEZ6EZnnN18Zijh1OYLrZB2tLTPkgXC09tdG3UmKQ/Hm1zHVxDPFmybRnL9qzE3N+aiUJZMdOUVnITrNT5zmI8Y50mox1kiMV8G6yX2qMbZ4hBrCFmscbYLbLEa70z4fv9mJceRuheb6attMZinjGyeBNk8WYYxBmhM8eEyXHGfB2hy+/nGPCbubpM2WiPZ0oQczJCid7qTFyEDnFekwiy+x5/m3GETtMm0FaLMCdDgiyn4qE9GvepX+NrMZlZIc4szT1IVFUVs2quEn3yAYH5DThnFeNWeAyf4zkE56YSVZRMTGkq0RVZRFcWMKemnKjqamacqEQ/o4DPklL55wNH+NWhVD45lM5/JmXzi0M5/PPBfP7lcDH/llzBP+89zr/tOcHvDlbw1ZFaPjtYx+/21vD7fdX8/kAlnyfXMDqrltFZJxl7rI5xRXWMzq1CPbsavZxKtFIL0E7Nx6X2Nnp5l5iS2oB6ai0T9qQwYftGRi+PRnt9AmvPX2T+8VUsLplGYo0lm055s60miENnp5Nz2ZKKRgtKLxvxU00Yyyp2svhkNitqklieHEPsXAv2bvSlMivhAzBGkZMcSWZSBNnJMWSnzJGAMTtjIbnZCRIwZmYkkJK+hCNZCWTkLiM3f7kUwbN100zWrJzOymUuzI23I26OI1Fx0zGbbsg3JmMZ5ayNRvg0bBNC0At05Cu7qfzBQ5dvEqbzzf5gfrnRh19t8ueTrX58s8efL9Y7orbJGeeffAnZ5otnmDFe3lrM9NLF10+Gf4AMHz8jZvrq4+tvgPcMbby9dfH00MHdVQfnaVPx9tMhIESfwGAdfP00JGD08tHAK8AQ92BL7Hyt0LDRRs/JAMsZ1sg8rdB3MkPPUYamtTE69jJM3R0w93LA1NMGAxdztO2NJTPMJAttCRolcBQRQqIlRqbJONlUfjSewljTcVJDzERTfdRkRmiYa+A524ijx6IpqgyjvDqY8vJACktmk18SS1XNEm5d38K5U/GU5blQnmtBZa6RBIxVOeZSzM5HWBRK48cpk94FOP4MjQIYy8WdY7ZYVTtQljeNkrxplB5zo7TIi5JCT4ry3SlMcZGAsSLVi4K9duTvtuLYbnNO7DWn/IAF1UmWVCeZU33InKoDVlQcsKDysCWVyRZUpVtyMsuKumxrajOEymhKbaoptSnWnMlx53ShP5caErh2Zwc1FzdR1rCJinObOX1eAOIuzlzaTFXDWmrPb+PmnTRuP8zh6v10zt45xNWmwzTeTeLe1QNcqVzLwwvLuXNmPfI7BbzpviV1RovbxbeSKviQYcVD3smbpacEjIoRYHzXLVTGB9IIeBQjfl0A49uuRt7IGxlW3P1vgPF/U2EUfwO+ec4rnvH6g8I43NfNk6azPOp8TFPTQ+SN1chL4iBdk6E0HZRZIfRW/kTfxQO8u72fgbJFdCfZ8HzPD/CTBuzThYNmcNSOlxnT6CkKoOPkRvrunadXOKJbFag6rjF4aSvvCmx4X67DQLk+qrowehtzULQ8oqOrmzbRzCEfqf/7WyD4f/U1SbFUjOQ/dvVJilJf2zX67xfQfHoDdypW0Xx2D08fVfH6cSvPO3rplj+lRTnAE5UChbKZ3u57DCge0C8XXcZ9KIUyJsBGdCRLGY0f7xf/XGGU8hglUPyLAO0/5iP+fOM3oBoBxt5esS5WoRLT30Nvn2hn6UbU7g12yxlUPGWw+w19ymcM9ih423KV9+dSGc6cy7PNTgxssqJnmzVdh1xpPR7Ou1s/wZMCaKvhXWsDw08uQ9tFaKuHB8U8v5DE05PrGbqQxNDdkwy03KHvyV367tXw7OJ+BgvDeLbfjDc7pvJ8lzr9Bw0YSnXkbeVC3tzOY0Bxm7ZBJU9Uj3jQcARF8RyGToSjuJfDy677PBeA3SXidx4j77uNXPVAeu/rbaav9xryDuHEf0zHkxYJFkfOAAQg/rnC+LSzlRdtTfS3d9OlUNLa084TVQud8nb6H8vpu3aO9qod3CsI407VPjqunqD1xkkeXj/HzSuXpEgmhaKbboX4R4CAVHHPOAKMojqyXy5uPlsYeqHg9ZtXvHslgHGQyrQRYDwwV18CxX3xeuyL12WvUBbjdNg6ezLrAsewRqyZxcpZKIxB30uwKBRGAY5CXfwIjKuFujhrLGtmj2dt+ETWRUxmXcQk1kdMZn3kFNYLd3X4JAkWxXNj9BS2xk1ma5wam6ImsjFCqIxT2BatxjYBjJFqI9AYocGWMC02h2mzJVybrZG6bIsyYHOEIRtmG7MqwJAlAhhnih5pM1b5WbDS34JV/pasCrBguZ8py0THdKAZS/2NSfA3ZEmAIQuD9FkUbMjSEBMSgk1Z5GfEIh9j5nsbEe+uT9x0XaIctYlw0GO2FKljjL+3MVFxLkz3NcbKUwdbH0OcgmR4RdozI9YRr1hHPKKnjUBjtB0esRbMmG+Ca4wmbrF6OM7WxSZQF2t/bRyCjDFy1sRkmgEzw2cSviCKsMXReEf5oTfNmB9NxjPGZDLjZOqMlU1hnI0a4xzUUPPSRitIH90II0znW2CyUIb5QhlOS60lWBTGFre1djiutMB2uTn2K22wTrBGtsACk3kWaMeaMjVWxrhIE76crc9nsSZ8EmvA1I3TJZfvguxY5v3kw/xYY+bOnCIBo5/1WElhFMDoa66Ov0wNN81RuGl8SYClGpGzXFmWdYCwklJ8jp8hrPw2UWWNeB6rwa2wGO9j+QRmZxFWcJjI4qNElmYQVZFHXHUJUVWV+JZWYpJ1jG+OZPLvyRn89mgWv0vK5D+SsvjXgzmSwvh3+/L4P8ml/CK5nF8nV/Kfh8v5MrOer7PO81lqLZ+n1fF5ei2j8s7xbf4Zvjt2lh+On+O7wnq+PVbL1yVn+Lywgk/ScvhNcibf5J3i07R6Pk85x6iUU4zak8KPOzfzeUIUk1cuYFF1BSsrV7O20pVtp2z56dQM9tT4k3x2GnlXbCm/ZUP5FWP2n45gVdVOEmoyWFm5n1VHolm4yIY962ZSlbOM/NRo8o5GkZcioDGK3JRYctPjyUmfR07GQnKylpCZMTKpGYtJzlxMevYS0jMXcfhwDLu2B7JhtSfLE6azaME05sY7Eh3jiLOXCTou2ox2msLXHjpMnu3AuJkWfO9lyvehNkxc7cdXm3z4l01e/NMWb36x0Z1vdvnww3pnLHbMxHWdJ+4xlrh5auLnqkWglwGeXnrMmKmPj58YXTxnaODhrYGn11Smu0zBxUUDVzdNXDwm4xeoQ2CIgEwNvLwn4eI2HlfPqbj7mGDvZoSehQZ6djqYeciw8LZBz8kUTTtjtOxN0XaQoetsiaG7NUYeYqwwdrNG28FYum0UK+dJ5lqSo3uCuFk0E/E7ov5QjfFmE6VaxImmuqiZG6Fro4el+xQ27p1JXmk4JypCKK8M4Xj5LI6VRlB0IpLK8hhqSkKoLHChQtwx5htzMl/GyTxrqnNtqMgxpyLH4sNYUp5tRXmWFeXZ1lRk20i9yxU5dtJTAGN5jj3luY6U5TlxIteJsgI3you8KT/uzYljnpLCWHzIhdIjruTssCT/J0uK9lhyYp+FBIw1h62ktfTJJAsqD1hSsteMsoPmiPV0ZaoVNRk21OfYcTbHlvoMC06nmFB31JwzmY6czHGjpiSU+nNLKTu9jJLaVVRf2My5a7s4f20XdZe3UXNhC7UXdnHpejKXb2VwvjGThrtZ3Ggp5H5TIU238rhcuZ3bdQncrF1P1+1jvFGMKIzDPS0MC2AUSSHK+7wXK2jFgxGFUaiMH5RGoTa+6brHq847vO68K6mPb+V3edN5i9ddjbz9AIzvVH9LYfxfBcZX8OYlr3jO63fAa7GhVtL26DxNbU1SgLeysRhVRTDkf82zYwYM1G7i+Z3zDD6qY/DGXpQnIuk6bMzzIxMZPmDOy2R7XgrTQ04gAwWx9NXuQHWnjM6Wm7R0tNGu7KZN0cbT6xkM59rzrliDFxVTGKhzo//GbpRNjXS199PWqaJD0YGi+/EHJfHPV9B/S3X87yDy4/pafI+8Q0FHu5J2eS/CWd0pVdE95mnbNRTXC7hfvZnb5UvourCB97dqefOkWYLC5t6XNPcN0tXTSp/iHoPyu/R1tyJXDqDo/nNglMDwQy6jdKv3xxBuEQnz1yNW0X+Zh9jfI+4ZhXrYi6qvF3FzqOpX0jegYKBfNKe08FT5mLvLl2wAACAASURBVFeKTl53dTMo7+CZkMQ7L8KdbDiZyOs0Pwb2OtKz247eFBe6jrswdDYMbi/l3b3VvLy9luc31/H82mqGLi5nqH4hgzVzeH97Kzwu5M3jq7xofsKz6w30V2+lL8uNF0lTeb1rIq+2avP8gCMD+VEMndnFwB0Rzt5In7yF54pH9N8qo7N8LcqiSF6cXMCzR2W86bzLkOgU7xCNLuJ2sAV5dxtKpeigbqdPdZ8e4VZua6W95TEK0e39RzPMnwPjYEc7r1oeo+xs43FPJ029nbR2t9PX2kz/tbO0lR2kKT+B5tIltFw5QWtjLY9unePejUvcvH5Nqq/8CIw98g5UkgHmCd2iXaarh2cqJa+Gunjztpc3b1//DIzpS6WV9P65+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MeY4ZdkBEybx1MPfQwmq6HzQwbvMN8cAnywsLDnskyLUbrjGG03o98bzyBH8wn84PlZCY4aTBhujrqM7VR89fCIMYE3WhDZEvEmtmKmRun4bPZGYelZlgtMsQ6wQzbFVbYr3bANtEJWYItOvEytOeYoxlrwZQYc8bEyPgqypgvYo3Q2+hKUFoUq4uWsPLQbBbFmRLvPYlA2+8IsBlPkK063iYTcdUdg5f+WFzUvyLEbALzPGTEhrqy4VgKswqL8M4/Rejx68yreUhQ+QU8jlfikXecgKwCQnIPM7swmfATaUSUZRNbWUR0ZRn+JeXIso8xNi2P36fm8GlKDn84nMUnh3P49yMF/MuhAv7+QD5/tyeXfzhQyC+SS/n3lHJ+m1HDZ3n1fJZbx5cFZxl1/ALflV7m2+LzfFt8gW+Pn+ergnq+LKjjDyXn+KSohn/PPs4vUwv4j/Qa/iOlgd+lXGRUSh2jd6fw5epl/H5+KFPXL2BuWRYrS+exqcKRfads2V/twYFqL1LP2pF7yYriq1acbjTnyNlo1p/cxYqaNFaW7GRNUgQJi23ZvdqTsozF5KfHkpMcIQFjbooAxhjyMkaAMTtjATlZi8kWqqJYSwtgTF9IWuZiko/OJSkplh3bAlm/2pMNa2ayarknC+Y6ER/nSGioNXa+BoybPolPnScyyteQUTNMGO1rzme+pnwd68T3a3z55SZP/mmTC/+SaM9niY6MSbDBKtEVhzhrnAUYeukT5KpLoLsuM7x1mDlTh5AQI6JjLImfZ0vILAO8Zqjh5jEFF9eRcXabgLePOr4BU5npoyatpd3dJjJ92kScnTSwsZyChdkUDKw00HPSw8RdhqGrOXouFuhOt0Rrmjna083RdbVAz80cAzcLjN3ETaMpWg7GaNjoS3eKuo6maFjrM0mmxUQzTemGUc1SQ6oQ1LIxQdvGDD1bfYwdJzF7nhmp+WEcL59NSXkIxyuCKCoPpbA4mMICf0ryPSVVsDJXxskCE04fs+B0vi0n82ypypVRmSOjMtuCimxLKgQsZlpRISbLmsrskSnPtKY8SwCjHeU5DpTmOHIix4nSfFfKCj0laCwt9KI43Z0Th1wpPuhMznYLCndbU7zXivID1lQnWVOTZEnNIXNqDgqV0ZqSPaaU7jen/LAVFUdtqE63oz7bgYY8B85l21CXakb9URPOpFlyOsuJyjwvamviqDq1kPLa5Zy+tImLjbs5d30npy5tofrCVk5f2MHZS/touJFCw+0czt0r5FpzBY33Srl99RiXqvZwp34lt+u3oLh7gtfyD8CoamFYJW4P7/O+5x7vu0dW0R8VRgGKr7vuIiLqxPNFW6M04v2t+LoEjLd4I7/DsPI+71QP/8ZK+q+A8cXfNLx8vFn8yydvXzAyfx7A/T+6aXz9Gl6/GVEYPwDju34V8ifXaBKVgI/v0nMjg94qLyj5lL5qS57eSuVpyyN6my/QVr+GxzmetB41QJ6qRU+aH13FcTw9u563N5J4djWXgftn6Wm/TXtPEw+6b9PS84g2eStPr+TwPmc6FGvxqvRHXtRZ8fbuRp42XaKnbZD29kFahWNaee//Chj/uJL+sNYWNYOKLiUdHUpauxQ86e6iVSGns6ub3g4lz1ruo7pRTHPNGu4Vh/Gyfhuv7lXS09lMS+8rmvveS7dz/V2tDHY9QtXdRruqjy7lz8Ao2l7+Ghg/hHkrFfQLd6+inV6p47pDai8Rd4t/2sQimVw+AKOo9PsZGBX0P+1ioL+Nvp6H9CvFv1LqeN1cwMDjAlRt+fS2HOVl827eNa5iuD6SN5XBPCv0hdpo3l+dy9vrUby8Gcrrh8E8uzeD7qvT6LnkTF+DO0Pn/eBaFG86C3inPMe7phren8/iXdFy3ia7MbxPl1e7JvD0Jy369tvyvCABrlXyqquJDqVQbTsZar4N1yshewVvsyJ4VRrO+xtred9eCV2XeNVxl6cdrag6FHR39KLoHKBHPkhf94B0wyhW0QISxf2i6k9g8eO7dM/YrWCgQ8GzVjmdymaa+57wpKcLVXsrL2+foat8PQ/z5tJSugH5hUIe326g6c5F7t++QuPNq9xqvEmHCIFXKCSFcQQY2ySFUTjjB7r7eP10gPfDvQy/6+f121cMf1AYqzOX8ZOI0fkAjAIad8dpS6reuqCx/OmsDRojrZyFwvhRZfzTlfT68AlsjJyEeK4NH8+G6MlsipkiqYib49TZHKvGplg1NsYIiJwkPbfOUWfbPHU2x01hS+wUNovvj5zERmGCiVZnh2iUiZ7K5nChNuqyPVKP7VH6bI8WJhwDNocZsC1CxqZQc5Z7G7DYVY/FLnos8zBimacxq/0sWB9kzSo/M5b7GLPcz5iVgaasChwBxyWBxiwOMGJZiIzloeasCLVkWZBYW1uw2E/GfG9jYlx0iHHUZdFMKxbNcsJzug6evqa4Bllg62uIQ5AJbmEWuM4yxT3CEtdIG+l+UdwwinfXKBlusYZ4zDHAPdYIv4WOuITbYOJugLr1FCaYTWSSTF3q3P1ebxI/Gk4Zuc8yFY0XU/jechLf207mB/spTHLXZLy7OhoBulgusMU4XobBHBNMF8hwWeOA72ZH3Fdb4bRChsMKc2yWyrBdaYPtakfMV9hjsNASzXgztOeYoD/PArOlDhgvc2RMtD5qS8yx2OhMTEYkO0uXsvVoBIujjZnjMZEQux8IdZiMv9UUput8j4f+ONy1v8fPcCzzp4uMSn3iAqaxpyyHyMIi/AtOE3rsCnMrHxBx8iY+JfV45ZUTkHGCoOxkQgqOMOt4CmElGUSX5xNdVkxQSSk2uUWoZxfyeUo2n6Xk8OmRbH57OIffHC3kV0eP83+OHOfv9ubxj4eK+Lt9ufzjAbGmLuSXGaX8JreKPxTW8k3ZBb4pu8hXxQ18WdTA1ycu8kXhOX6beZLPCxr47sQFvjt+lk8zqvhdyhk+OXKRz5MvMzb1LGN3HuH3cyP4aqE/5vsXE3VsM/Oy3NhaJmN/lTkHypw5XONM5gVzci/LKLxkTsNDW1LPRbO9bg8bajNYVbiZVbsDWDjHlJ9WuZN/KI6s1Biyj4SRlxJJ7tEoco5Gk5ceT2ZKHJmp8eRkLSI3N4GszCWkpS/kSMpc0jMWceRIPIcOxrJlcwBrVnmyaZ0f6xJnsHSRC4vinVg0x4kZIcYYzJjKGG8Nfu86mT+4a/NtoAWjQmz4ja8pn8c48ds1rvxytT2fLLPhs7lmTJ5jjmW8LdPCzPHwM8LLTQtvJ3V8XDQImKlFoJ82mzb4kJoyl+TkODZs8CY4RJvAQG38/LTx8dHEP0ibmX7qzPRVw8dXDQ/PCcz0UmOmqxr+rjp42UzF20oLSxstDJ30pNW0iYcVJl62aLuYM3WaGepOpmhMM0LbxQQjD0tk3vaYuFtj6GKBlr0Rala6aNkaoWVriIaFrtRfrS7TRt1iKurmWmhaGaBra4qWpTZTzcbg5D2FvUdCKK2Oo6QylOKqQI5XBlBU7E9xkQ/FeS6ckFRDY2ryjTldYM7pPFtO5diONL9km1OVZUFlphWVmdZUZNhQkWEtfa7KsqZK3DlmCJC0piJLrKbtKc12oCTbkdI8F0ry3Sk75klZkTclAhgPunB8vxMFP9lwfK8tx3dbUL7fkpOHbag6IKNyn6kEjCcP21GyR0bpfgvKk2woO2JLZYodtZmOnMtxoiHHjro0GQ2pJpxLk3FaKJDZ0zldEkJNVSw1tUs4fX4NZ69tofbKJmqvbaX+xg7qr2yh4douLtw+LKmLpxvzufigkpv3Krlz8wT3LqbRcmUzzZf20ddUxWv5bd4qHjOsesy73ibeqe7xvucOKO/xViFmZB0tAWPn3Q83i/d41XFnZCSl8Tav/wQY33bfY7jnbwFjM3/3sQqQtz9X9P0lGP5Xn0UrjNQM88Es8z8CxY/tLq/ffADGQV6/H0bIjO/6VHQ2XaX5cTPyR430XDlEf6Uzb0pG0VFuj/x6HvLmbtpbHtF1K4uu06toO+ZL1zE3hk9vpf9RFfK2yyhb76JsaaOjRUlLezeP5K08Vt6jo+suPW1NvL6SzftcN97l6/DmxBhendTnzdU5vG05RW+zks7WZ5LjubX7LvKukYaXj/eL4vmxKnCk/eWvf/1Pv/cv37u65HTI5VJIeHu3yH0UcT4v6Gwbpv/JIM8e3qH7QjbNpQk8KZqBvGEdPY/r6FIKRRKUXcP0dzzlaWc33V3ttKkUyHu6P9QG/ryK/giNQmEU79KqWjSYdDTTcv8Wd69fpOV+I72KDvp7FCOuYRE5I24U+/oY6B0Z8S4ZXvpV9D0VIdgd9KqaGei9T0dLA6q7Gxm640f/w3D62hfS3bYQxZN5DLTOZag5nuGmRby/t4w3t9cydHsvz+9t5+nDNfQ2LUTZFIH8XiCqB4EM3Atm6M4shh9E09NeQN/DIl6d2Q6ZIbDHDHaq8WbnJAb26tJ5yBFFVjgva7PgfhMvlI9R9d6k50EZL07th5TFcDAMsgN5VxfMszsxDLfuZrjzCK+68hnsrGWwuxlVlwpl11NUAhjlzxhQPKdf2SvdLn40vEih3n/SNf1RcVTKuxHh7a1SpWQHfW2PeHW3nv7KtbTmzqC5OJ6Ws7k8utHEvdvXudN4lcZbAhavc1MCxnYUcuGG75Q6q1XyDroVrfT3Knn7/DW8eQ3v+nj7rk9SGN+/Bl4+pTpzObsXGbJ/vgH75umzI2YqG2ZNYHXAj6wJHMPaIBGVM5Y1QWNYHTiykhYraMnk8kFVFCaX1aFjJXVRwKIYAYRi1gv4i54sqYniuSlGjW3xU9kWrym9b4iexPqYCWyKnSxB4ybxvRETpZ+xJUqNHXEiPFyHbTFa7IgxYGesETtjDaUbxs2zddgy24CtYaZsDDZjhZcBS1x0Weysy+JpOixy0ma5mxGJM0xZ7WMqBXevmGHI6gAz1gSZsSrAlFUhFtJd44pgc5YHyljqb0aCnylLA2SSyihW03M89JjvrMvqIDuWBNvj5ayDh48pTr4mTAs2xzXcGpdZMtxnCXCU4RJhjXv0yFpaqI1u0ea4xRgRkGCFW4wxXnE2OIZYSm0uP+iNZbTuGL4zmMAo/QmMNp7CD2Zq/GiuzljrqUxy0GH8dC2meOsxeYYu472mohtminOiJ+4bZmIYZ4perAFGc02wX26JW6I5nmut8dzggN1ScywWmWG1zBqL5bYYL7FCb4EMrbkm6MZqY7nIFPf10/DY6Izdaiu8d7sRetCbtcei2V8Yx/7kYNbMNWNZoA4R08bja/EjfhaTcNP9ESe1b/DSG8NMvR8IMBhDsMl4Il3NWJe8gwUnigk9dpLwgsvML7vHnNr7zK6+TlDxOYIyKgnIOop/9kEC8g4RdOwwIQVHiSjOJ+REMa5FJain5fFtej6fp+TxaXIunyRl88nRIv4z5QS/TC7mXw4X8c9JRfzr0WL+6VAefy/W1cn5/HPKMf4jv4qvKs7zRck5Pj1Wx+eFZ/ns2Fn+kF/H73NrGV94nclF15hQeImxhZf5MusKvz16hT8cOc9XB0oYu3sPXywJZlziDDxzFhCSEcGSAhu2lOizp8yEA2XTOHzKlrTzumRd0COvwZhz9yzJaIhid91uNp9MYX3hBuYl2rM03oRNC2zJ2hdJVloMucL4kirUxQgykmaTnSpc0jGkp8SRlbGAzMwFZGUuIjNzIelp80hNncfRo/PYtzeSTRsCWLnUnYRF01m7cgZrlnuxbN40EmJtiJtrj/NsYyZ7TOJbD3W+9NLh2wBzRofY8E2ILZ8GWvBZvDXfLLbj27mWfOqrwcQAPcxCTbH1M8QjwAQPb218ZuoS7KtLTKghe7YEkpM6j9yMeSTtn8WubT6sXT2dBfOtmBNnQWysOVHRJoRHGREWaUhQqDb+/lPx8ZjC4ih7Ns3zZkWgAxGWWjhaaaJnPRUNS3UMXEyZ6mDIVGdTtN0s0HIzR8dNwKMhGg4GGLhaomFjgJa9MUJZnGptIEGilvialQEaIm7KVBN9eyP0RJ6jpS7qZgIWNdGxUMPBU5tdh8I5UTWfwtJgiqsCOF7hy/FSP8pP+Etr4xOZFpSk61ORqUt1tgmnc2yoy7XnVI4I8ZZRk2nFyUxbSeGrTnegKs2WyjQrqtMtOSXW0xnWEjSWZdhQnmVPRe40CRhPZDtTmuc2ojIWelOZ5U3pIVcK99hz7CdbCnaYU7hTRuleC6oPWVG5X0b1fjNOHjSn6qA1ZfssKT9gQ8l+G4r2WVIpAr6zXWnInc6ZTFvq0sw5nybj3FEzzqbbcDLDiZP5MzhdFkZNVRw1dUuou7SWU5fWUXdtE2eub6L+ioDINZy5uY3624c5/6iY609Oc6f5JHcai2g8n8SDhrUSMPbcL5fWz8NKoS4KaBSQd5d3yju87xbr5pGVs7SaFgpj592fQVEAo4DFrru87rzN646bvO76WWEUq+23yocjphdheFE1M6ySgHHEGS1g778Cw//q6x+BUYJGoTZ+hMH/yVMA46vXvKSfV+9fwps3DPf10tV0iyfNrSgf3KSnYSe9xywgfwKqAkd6L+ahevyU1vZndD55QN/dOvrP7EVVHM1QwQq6H17gcXsHT1r6aG1+SVvrK9o6X/Kk8ymtbd0omp/wtOk+by+m8ibXjVdZxrw7PpU3lfq8OufP+6Ycnj1uQ9HST3uHgjb5A+Sd/wUQfqgLHIHGvzbG/CUofvzc2dVJh7ydLnkrCgGjwoDR9YKOznco2l8y2KbgRfMtOs+kcee4NzeOh9Jy/gC9zVfpb1cx0PmK3vYXqDpEwLcSRU8nyh45UoyOyG8Ud4wf58/Uxm4ElHQ8vEXjxXoun6mh8fI5up400d8jDB7dUhWg5KgWsTm9PQxIId19qIQ7uq9Pcksre9rp6RHq5l0Jzvse7Ob57RgG7i1lsHUXfR2HUcnT6O/JoV+ey1BXMa87qnjVdopn7ad51lnPYOcZnnbW0d9eRV9bkaRK9jzchureSgYeJtB/ZyP99St5mhPByz2uvNpuzOBudVRJU1FmWfG8NBLO74Vblby/d5bnN5PpOTOPnrIgnuWH8CotivcFC3hXH8uru4EMPHbl+cNABh8H0t86B1X7dga6T9OreICq+wkqpXCuC9POn3ZLiyaYDy0wH4BxxOwy0jkt7xGw3opcPkB/azd9N06jqN5Aa+5MOk9E033+KM3XL3D7dhu3bzfS2HidW43XuNUooPEaXZ2tIwYokbPZ1Ul3Zye9KjlDgwO8fzkMImpKAONwn3TDKAHjq0EJGHctMGBXnJak5G2JUGNd8DhW+I6WIHFt8FjWBo9DPNcIcAwdMbdIK+ePK+iw8ZJDel3YiMK4KWoyW2LV2Bw7hU0xk6XnxpjJbIyeJIHh9rlT2Tlfi63xGhIkboidyMbYyWyKE9CoxpZYdckMszlajZ1ztNk9T49dc/TYFWfIT3OM2RVnLMHjtgh9tkcYsT3MlM1BZqyZYUyipwmrXI1YMU2P5U66rHIxJNHNkNUehiR6GrLSw4A1M41Z62PMah9jVvnLWBNkydpgK1YHWbDCXybNcgGOvibM99Qn3kOXdd7G7IlwZmusO6GeRvj6W+AebIVbmB0e0Q54RdniMVuGe7g5rpHWuEZ8cEpHiRtGK2bMMydizXQCFjvgEWOLU4gNaqL6THcco/XGMUrEoxiM5UvTCXxlPpHRduqMd9VjsqcR47y0mOCrw7iZWkzw08JikQMBu2fhudUHi8U2mC00xyLBGqdVNnitt8FNwN+GaUxPtMd6iSVmC2WYLbKQ6gJ14gzQidXFbqEBQRudCN3oRNAaG/zXWuKz2pS5u53Zlh7IkbRgDu3yYP0cE5YGaDPL/ke8jb/F32ISngZjcdYYjYf293hofIOPzmh8tEYRaa9D7IpYEstLmFdSz4qTD0g83cLi+kfE1d4lpuomETlnCM7JwD/3MAH5SRIwhuYfJqo4h9klxXgVl6GTUcAPaXl8cTSXPyTn8rvDefwuuYhfJx3jl0mF/FtSIX+/O5N/Tcrnl8kF/FtqIf8n8wT/llXCbwqq+arsHF+VnOPrkgZGlVzg66JzfJZbyx+yTjK64BJjT1zjx9KrjC69yhcljfw65yqfZDfwu+RcRu1fw9cbZmK8z5dZx6KJKwhkyTFjNpYasqPMjl2l3uw/bcfhsxqkntUk94wRDfctSKkLZf3xRFbkbWNd1kpmx+iQEK3HloV2HNkeTNKh2eSmRpKbEi4BY+qBYNKPhJN+NIr0lFiysxaQlbWQrEwxC0hPm0vy4TiSDsWyb180W7eEkrjCm4XxDqxa4sqGld5sWO7JsnhrlixyIny+A/ahxkx0V2eUqwbfzjRklL8ZXweY83WgJaOCTBgXYcGUCEu+89JkrKs6ul7a2PoZ4BFoxAxfHXx9NJkfZc7uNd4c3RlC6t5QDu7wYecGVzYmOrBxtRMrltgwL86UObEmxMSYMDtMj5g5MuYttCEywgQ/98nMDzQje1006YtCSHQywVZvLFN0f0DDdBLGLmboucjQcTVH190SXXdzDD3FHaMMnWlGaDoYM9FCmylWIwHfGlZ6TLXUQ9faEG1LfTRlOkw11WaSgRpqJhpomGuiIfqrjTXQlmliPV2PNVuCKSidT9nJSElhPFEZQElpAJUnAqko8KA0y4rSDAPK03WoSDegMk1GTYYVtTmWnBKwmGHLqXRHTqY5c+pDO0t1ih3VQtVLt6Ii3ZrydCvKM4TKaE9VnjOV+dMpy3WhLM+dSnHHKAHjDMqT3Dm+15FjP9lQsN2cop0yyvdaUn3Akqp9Mmr2m3E6yXIEGPdaUbbfjpL99hTttaU0yYFTac7UZThSm2pJXao5FzKsOZ9mzZk0W+rSnajJcONkgT+nyyKpPb2AunMrONWwklMXV3PqQiJV9fOoOTuXmvPLOX19N1eflHOr7Qx3mmu4fSuPm+d3c7t+OQ/O76S3qZzh7juSS3r4w0p6uOce75R3f15Jy3++XxRw+GfKooBFaR0tNoXihnEEGEcUxv+/AeOr1/DqBS9Q8uL9ILx+ydteFR0PGmlt6kBx+xqq+s08K7KEDC2GciwYOrmBwetnUDTdRNFyG0XjJdpqkugsiGIoJ57e28fobrlOT/MTeh8pULW3IxfO5zYV7Y+fo2pWMth8gxcXdvM8azovM+x5l2fC+zJT3tZ78PTiel40N6J6rKJL/J6u1r9ySH8EPwGKne0ddHV0SFApPv9PpqOznTYR7tzRQW+bnN62Hro7+mjv6pfuGrvaO1G1NPOs6SatF7dyszie+yeWoqg/wKsHZxnqbKNX3o9CMfj/MvfeQVUm6Lrvrlv7nLNrz57YM3tST09H2xzJOeckGURUJCdFBFTMShQQEVABQUCCCggICCJitru1zSJB8lqLtRZZxNj6u/V9aE/PPnN33X13nar7x1uLtQShtCh+PM/7PC9KxRhjcql4pu5vwCiEKIZQKmZCMB/S0oLKKPT+9T68ye0r5/jmQgO3rrbQ036fCaVMBEaxp1HoahTLrQWbWkhRjzI8Os6wcKpPSFiPyhkbnbGkxxQPmZI08by3nGc99TyXfMu0vI2nI12MC+ljZScTil6eDUl5JpMwrmxnYriHSaWUSblcTHk/HepjSnaXKcl5nvafZLI3D75PZLraD0WBDaMFxgwf1UV5zJinFe48bwjl1fltcD2V5zfyUF7NY6x1N0+bQ3h+LojnzZG8uBzPm3tpPH+8iYknXox0mTPdbs+zPmsmJe6MSrYwPlTLmOIRo8ouRoc7GR3pYkzYZXx/Z/qDkiicFBz9ERiHGBZT0zJk8l4kyk7GJUNMPLiN5HwOnVXh9J8NQ34jB8ndVjru3+fBow4evQfGBw9u8eDBTR4++I4hWY+YeJ9JzQ+hlCmYejrG65fP4dU7ePMeGN/OAKMYenn1VKzV2R+pQWroEuJ9BTCcw541QtfiF6KiKECiCIy+c9i7drao/H1QET88ijuL/jMKo2Anp65bgmA1CzZzcviCHx8FFTF1wxIyotXIiFFjf+RS8fm+yEXEhcwlUXjfCAE0Z+zrNOEk4UYNsqK1ydyozcFIPQ5u0OdghD4Z63U5EKZLRqgB+wMMSF6tT7ynPnHuBiS4GJDgqEecvTZxy3XYu1ybOEdt4l11xEn00CVphR4JnvrsXmHA3pVG7Pkwq4zZKaSqVwh1PNpEu2oQpMoALwAAIABJREFU465F9hpjCoLtOLTehVB3XdauMcPDzwrnAGucgqxxCbLEJcAEpwAjlgeZsDzIkuWBltgHmLI82AivKDNCE1xYu3U5TsEW6DpqslB3MbM05/GZ1hz+ojuHP+rP5hOrxXzlLMChDnO8dFnia4zmegvmr9Vgno86C/w08Ehfg29uMG5pXtjsdsB4symmsebY7rLANc4Cx10zwZflu2wwiTLCaKMhRlGGaIaqoxq0FMNILXz2WhGWYE9EvB2h20zwi9Fi3W5DdqXZcjh3BWU53hQlOpCyTo/tq9UJsp2Nl8EXIjB66s7DRW0WLipf4Ljwz3gu+yteSz4m2GAePsHu7K2pYHvjVZIvd7Hvcj/bLj8h+lInMRc6WV/xHf6Vp/CpLMLndAG+1Ufxr8wjtLaU4LpqvOvOYnCihrnHK/n42El+ly8AYwW/O3qan2ef4N+yT/LLnCr+aV8+/yurhF8XVPKbkjP8rLSe31a28Ifqi3x85gp/rr7MZ2eu8XntNT6puMifypr5uLyFz2pv8ln9TT5vvMWnzXf407mH/LbuLr+vusRfSor59OA6FqQvx63Em5ATq4g57UHsaV321pkSV+NK3Gk/Us7Zc+iSCkVXNam6asKVRwYUtvqQWreHsKxoUst3EhSyjB1hmiRHmnFwrzsHM9dQXhhEeb4/ZfkBHM1cSf5hH47lBnDsaDClxyMpLY2irCyaE6XRok19NCeUw9khZGeHcSA9mKSENWyKtGPnJkcSt7kSv8WRnTFWbI2yJnKjLatCzNHzUOdrh0V87qrGpyt1+WyNEV+sNWOOtz5L1hihstaEee4afG2/iMX2C9F1XIjTCjVCAg2ICjYgNdaBg9scyNhuz/6tVqRts+DAHhtSd1mSvMOCuK0WbNlgwMZwHSIiDIiINBZhcXOsLbFb7AnyFu6xa5Eb4cHl5BjK/FxZa62Ftt58dEyXYeRoiK6wxyiMswkazsbouZli4GaCjpMh6g5GLDTXYL4QdjHTRMVcCxVTTVRNNFE1VEfFQI1leqos0Fwsfv8sFU9kqrLUQA0NY22MrLVZG2LBofy11DQFUn/ej4Zmfxoa/Gg6s5azFa7Ul5jRcFxnBhiLtTlXbCiCoJBIbhVgsdiGlkIHWgqdaS125UKhE+eP2dIs7BUWmtFYPAOMgl19rtyG8xXLOVfhSMOJ5dSfcKKxyo1GARhLPTib50ytAIwHzKlIM6Q63ZC6g0aczTKkMcuA5mwDLuQKiqMFDSIwWlN32JaaQzbUHLbiXIEdrUXWXDgmhF4MuVJoztVCKy4ds+JqiSOXSl1pKfWgtdqX8/UhnD27jqYL0TRf3kHrtb1cuBLNxWuRXLi+lYu3DnKn9xz3+67xsLOZu7dL+f5yCrfPR3Hr3C7kbdX8oHw4A4wfQi/KDt4qhNBL10zoRQDG90GXGTWx7W/KotC/KM4jXstmQi/CDqMIjMr/3wHjC3g5xXNkPH83zrtX07weGUHa3sZApxzF/duMXUri2WkTXhXp8rJ0Ca8qbXheH8ropVgUt3L5tjKdxqxQ7hS6MnxyNcOX1jF5K40Xd0/y+lEDLwdqGZO0IJd0MNQ3zfCAEkXvOZTXtzFeasezQideFlnw9rQxr5ttkTQG8OrJNSZ65Sj6J5AOyv8hMM6AoUQExhloFGDxb8+F1/6fZlA6SL9sEOWAnMleJU97Z8C2f6iTLsVj+pXdSCR9jA/KGO/7HsnVfHoqoxk4EcjklUQmu8+hVHQjGR5DoRjjmVQqJmo/qIoCKH5ITAuwOJOantlrFICx78G33L7cyDctddy63Ezn/e9/BMYRwbp+39E4NjLE2IhCrOAZHhlneGSSkVGhdFu49jLE+HAP40JaW/mICWUHkzIJU9KnTA29Zlz5CqXyKXKhckc5xqRikkmhzkZQ8oZlM1AmVzImk/NUJuOFoo83ynZeD91iquc8XIjjRbEbsuOmKM6aI6s1Y6zamVe1gbyqiWLizBZGW3cxfC2Fye+P8ubeCZ5/d5IXd07zQ9cZXvaVMy05wNiTdUx0rWC6y4lXjz143e/Ac5kXE5JtjEsbmRjqZUwhfE09jA4L6fMZVXHm8X3IRYTFmX3GmYqdD4rgACOSTiY7riO9mENH9VYen4lF8n0R/Y+u0X7vex7fu037g1u0PbzHowe3eXj/Jo/uf0PbgxsoZF0oh4RU9KB43Wd89CkvXz7j3RvBjmYGGN+N88O78b+FXl5N0VgcS3L4MuKFbkTvL8QC7t2C/bx2NsKjAIlxfnPFPxfe54Nd/OFRgMY4IREdOFeESQEYU8IXkyKkngXVMHwBKesXsU+ExcUciFIha7OGOOlRy8T9xZSoJewRuhjD5pMsftxi9keqkL5BjYNRmmTF6JAZrcPBjfo/AUY9Dq7TF4ExzV+fJG89Ejz0iXczINnFkBRHAxJstYgXxk6TeAdNEp20SXLWIclVh2Q3XZLd9Yj3MCReKOp212evpwGJQqraU59t7trEummKQZpdqw057m9OWZA1eescifIyJNTfBg8fS4TCbgd/a/EetEuAOY4Bxtj5G+IQYI6dEEjwMcTWTw/PSFP8dtjjHWOHyQotVCyWoGokFA8v4QudeXysP4ePLeYz11uPhf7GzA8wYrafPtqblmO2x5X5AZrMXquCWoQhQUUReGf7YhvniOlWS0y3mmO0yQTzWGOc9ljguNsK1zgHLGNM0QvVxiTSEOMNeuiEqKAXroLDViOCdtmwfrs1MTusiYw2JGaTIbv2WJCWZE/hQU+qD3pTsceR/SF6bPVWIdh2jgiMKw3mskIARtWvcFn2Ocvn/xHXRX9m1eI/4a/2CSu8LIgpOEzC+WsknLtH9jcy9lztZsvlJ2y/1MfWujaCTp/G9/Rx1lYfw7c6D//KXEKqiwk5U8Xas01YnG5gcWm1CIwfHS3no7yT/Da3kn/LKBXn14cq+Kf4HP455Si/OlLOb4tr+XlJA3+qucIfT1/k30+e56PjZ/lLxQU+r7rEX0+28NfyZr6qvMgXDbf4pP4bPmv6li9a7vCXpnt82fyQL6vO83V+FnMSPLHOsiX85ErWH3dj8ylHttcYsevMcrZU+LHpRCQ7al04eFGbkusm1Fyz5dJ9HUourWV3WRQR2VGklW4lPEyFnULRfag+CZtsSd7nQWl+AOX5fpTkrSXngCc5mSspyPXnWH4wx4vWU1S0nuPHIyk7vpGywgjyc0LIzgwiMzOUjAMhpO7zZ2u0I1s22LAnxoH4zQ7s3WrP9o1WbIqwZv06Ozz9LdBy12KOmzpfrtRhlp8xswPMWeBlgMpKIzR9zVm2yoCvHZYw32YeOvbzCAwyJmmzE0nhZhzabEfmZmv2RRhycKsFB2JN2b/VhIzdliRtMSJukxHbN+gRFarJRgEco0zYtMWKHbuc2LvHjR0bbAi0mkeypyG3U2P5ZmsYiUEeWFmoY2SuhrGDPvpOMwEXTScjhNF3NcHA2Qid5QZou5ih4WDEUrHAW4OlxuqomWmhZqyJhrEWmsbCtSMNluqosFh3MUsNF6NqosISfTVU9LXRNtHC3G4pO+LtqGzw42xLEA1NQTTUB9FcH8i5qhU0lFnSUKxLY7EGTcd1OH/cmAslQn2NOa3HrWfg8Ohyzue70nrMkwvHXGk5tpzmAmvOCT2JxeY0HjejqcSC5hO2tFQ6vgdGR2rLHDhdYsfpEgfqjjlRf3g5NVk2VKSZUpE6A4xnDhhQn6HPOREY9bmQY0JzjhB6MaEu24oz2bZUiyN8PnsuFtvRWmjGhQIDWgssuSicFhTuTRc6cuW4K5dKPbly2pfGCh+qTq7hXPMGWlp30noxkUuXt3L1egwXr+/g0nfZ3O+9SFv/9zzuusT922XcvJjE980RfNsYK9bqvBsRQio9zKSku8Vi7reKLt4N9fBW6GF8H3YRlUTZTOBFBMcPsDj0eMa6lj0QAzQCML6Wt4k/j/9zS/q/scP4/8mSfikA4yTPkfD83SjvXj0TgXHwURv9j4eYaH/E06v7UZ4yQXHSkqmyj6Hsd3DiY96e+oSBUl2yg2exa9XH1GWqcqfEjKHTC5iu1+VFgwfTLb5M3fVlpGs3iv46hnr7kfU/oqMzE8l3Ibw9t5bnZWuZLnJhusyMsdMmDNZ7i6fmJgRbumcc6cAIQ/+guPuDuigZGEQ6KMwHQPzp2x9ekyATlMhBqTiDEil9UhnKvmGmnoww3SNjTNLJ4Oj3dE/d4sn4A/qVfUj7hxkenOZVx22mziejKHWip9SOgZv76Jdcpm94kCGZkpeDMiaEv0+sZxGUxRlLWjgJKOwvCiGYYUFtFOxpuQTFk3s8uHGB71rPcv/bS/Q+vvcjMA4rhbOEMzM2ImNsRC5eg5kBxqcoRyYYEep2RpU8HZMwOfwExXgP0qcyFGNjjCimGVVMM6IcRz4yiHysndHxB0yM3GVccZ8RZR/jI08YH3nEmPIWY/KrTMqu8lz2LS8ld5h+cpeRO9/yvMiHiQI7JpsDedWxk3ftUXBzLTQ48rbSnZcXdvP0QSWv++p519fI5JN+hgdAIRV2PMcYHqhh/EkMzzrW8KZ9NW8e+vO2LYo3PQG8HIhgajCLadk9nkqmGJNNMSofmYHFoWeMiW8LSqKcYbkAiu8hUj7EyNAMLMqlEkb7h3ja3o70ajrtNb50N25C8t0pOh885Lu7D3nQdo+uh9/Qd+867Q/u0vbgex7d/462+zd4/OAaClkHClm3eEZwbGSU59Ov+eGHV7wTrGhBYRR2GIVfpJjkh7evZ1LSr55Sf2wTcUEL2b1mFrtWf8WOVV+Ks3P1V8T5ziHeX7jGMp+koAUkBs4EWuID55AY/H5XMXi+mJAWwDFZqMhZt4S09UtnIHG9oC4uZP/GJeKkb1zKgehlZG/RIDtWk4ObVEmPXkZy5CKSIhaRIKSk1y9m/0ZVUtYvJXX9Mg5EqpMVo01WjK6oMGZsECxpXXEy1+uTHqxHiq+uCIzJK41I8jRmv7sJ6U5GJFprkmClSZKtFkn2WiQ5aJHsqE2SkxbJztrsc9Uj0c2QpBUmxLsbEOeuT4KXMXuE0m83bXZ66LDH25C0YBtOBphREWRO0XoH9vhZsjFkOU6ehth6m+IYaIdjgBWO/hY4BphiH2As7iha+xhjuVofO399Vm+2ZtUmK8xXa6BhvwhVKxV0zPVZaqzGLKNFfGG5mNmeWsz3M2BuoAFzQwyZF26MUcIKFoYb8PmqRXyxehE2iW54Zfthsdseo63m6EYbYhJrhn60AWaxxtjvMsdptw0uux0wizRGL0QH/RAddINUMVmnhv0WPTx2mBAQbYFPoDarVi7G12sR4b4qbI804FC8EyX7PKhP9aZulyvpQXps9lxCgOVXeOp8iqfe16zQmy8Co5vKlzgv/BiXBX/Ca96/s3LOr3F30ccxMpj1x0rZXnWZo7cVxF19QuylTuJuyMj4RknYmTME1JTjV1uEf20+/lU5BAt7jDUV+Deew+5MM6on6vhLYQW/zi3j1znl/ObIKf7tQAk/23+cX2ee4P/ae4h/isvmZwcK+Si/il+WNvFxzTX+cOoCH5U08pvCOj7Kr+GvJ5r5suICX1VcYF7NZb6svcEXtTf4uuFbvj77HXPO3mNx/V10qlrQyU7FMsGDjXlObC/zYEu5F5vKlrPzjCW76r2JORVFRNkeoirXsL/VktLrjtRcdaXljh4Hq51Zm+hCYEoQe3PXEblenT2hGuwN1mVbmDFbt1lzPM+XU4WBHM8V7P4V5GR6cyzPn6KCEIqOhVFYuI7jAiwe3yiGYQrzwjmUFUxGRjCpqYEkJqwlYddKNoVbsjnElF0bBXXRnO0bLNm2zobYCCciIlzxDHdEc5UBc711mRdoyoIwSzT8rdD0MUdtrTmLVxnypcNi5ljNRsdmDkG++uyLsOZYtD3HtzhwItmL0gRXCvY6kLXNjAOxRmTsMCUl1oi9Ubrs3KDDlnAtYoT91m02bN/pwI7dTuza6czODTZEOC5lm/VSDjsb8u3mYAq3heFkq4Oh8VKMbHQwdhYURQu0hGS0kzGGzsbo2+uhaaODlrOpmKJeIiSkjdXF/cV52otZqL2YpbrLUNFTYanWUuarLWS+5nyWGS1G00IdVWMtFutoommkjYnNMtZvNqaqMZCzF0I52xRKY0MoLfUhnD+9UgyqNBzXo7FYk6ZiHZqLjWgpNqP1uDkXiqw5d9SWxpzlnMt1peWoJy0F7rQUOHO+wI7mAguaisxFlbGpxJLzJ+xorXKi8aQDdWX2VBbZUHjIgMJDRpw6bEVNlh2nM6w4mWrMqRQDatINqU3ToyFDj/OHjGjO0qfliJFY3F2fbUZ9tnARxp7aQw5UHrTiXL4DF4vsaCkwpSlXh+Y84bSgLS25NrTk2HD5mBPfnlrN93XBNJV7U1HiyeWL0Vy/lsTVSwe4enk3N77ZzvXvErl+O5/b7a08fHKbR48vc+fbUq43xXG9LpC7F3ag7Kjih+GHYg/jD8JJwOEe3iq7eSvv5t1QH2/lwtWXmXS0sL8oJKQFRfHVj7A4Y1f/IIRjhOLuoQe8kj0UgfG1kLL+6Q6jcCpQ3GH86XWXDyGWN/97Wlr8ifUPXn/3+u/f9z87Ifju9QveivMc8eNeT/PDD1P88OYZ715PMz0xQl/XY3o6O5B0tyNpv8mTa8cZbdrA6Ek7nhVr86JQlacl+jwpdOSgz1fstv89x/2+Qpplz3iOOa9LTKBSF+oWQf0CXtVo86bOFZojeNMUzPRZFyaubmSi7QRTjyoYu12M9PoR2s8foOvaMUaeXGdM2olCKtjRgyglMhRC0EVIOstmRiqRIPnJiMAo7UEifYJE2o1U0odMsMMHZAwNKFAMjKLoH0fRN4FkQE6PrBuZcMmmZxhFzwgDA0N0KPpoH+mkW96OXNLFRE8fY4MyJvvamXp8kb6mdB4eD+ebHF+6G5J41t7MU0mHeIlmRDHCsEwpFkELl1iEpO9ThZRn8j6m5D2MKSQohoV9RyVK2SCdjx/y4M73dD5+JCpcAlz+TY1UiCGZKcUIU8IOn1LKyOggyrEhFGOjKMcEpXGK8ZEJcedveFSOfEwmll+PCZ9vqIMpyU3G+xoZ7zvBaG8uyp50hp+kMtl5iInODMY7UxnrSmL0STwjXXEMdyag7EhG1paMoj2dyXN+vLwYAI9jefNkKy8eR0DfVniwlYnrSTxtu4CyV8KwshvFyLfIhnqRy6cYUY4yPnyPCXkxYz0bxb3FNx3evOkMYOTJZib6E5mSFDIlbWVS8oRxyTij0kmGhwS1Vo5CKeOZ4gmTij6GFKP0Dr9ConjB6NAo09JBXkq7eSrsn8rkDD+5ydj1wzyq3kbHuX0MfFdO793z3Lx6gZs3btB29x6d9+7Tcfs27Q/v03b/Dm33b9P2YGZkgz2MyCVMjg3zRrChfxCAUfheEhTG98D4doy3TPL23RtxPZgJJScyQ9nk/QWxXp+zc83X7BSCLT6z2LX265l+Rb/ZIhwKdTd7/b8mMWQ2CcGzSQ6dR4pYgzOfvQHC6/PF3cMPwChY0qkRi0mLFCBRlfQoFfZvXCY+CnZ05iZ1cQ7GqJMWqUKCEJIJWygGYjI2qpEuwGKECtlRGhyJ0SY7SpOMSC0ObNAifb0mByK0EeAxNVSHBD8tdntrscfbgLhV5iSuMCXRxYC99tok2GmTYCNAozb7HHRJcTIgYbkOCU56JLsZkuiiS5KHAfHuesSt0CfZx4w9K/TZ46lHkpchqSuNOeRvy4lgKyrCLDkRaUtBtAM7QixxddPEwkMfa39bbAJssPU3Ey1om7VGWK8xwnKlHuYrtLH3McZ7gxMuIfbouQm9eXqo2OqhaqrHX00W8fvl8/mDzxK+ijLg63UGLI00Z8l6Y+aFaaO114qv/FX4zGsBn62Yg+/RIFYf8cF4mykGscbobTFBbaMBGpvN0N1ugekuS+xirfDa7oTdejNUvBczf80CNNYtwy5Wm1XbdAiI0sDXV5/ldvNxspvHGg9V/D3VWGH1OZmxyzmV6EX1Xlfq97iQFazHVvdFhFnNwlP7L3jozsJddy7uWnNxWfYlros+xWXen7H76ldYfv1zfFcbsmqFBRv3bGbXqVMcetBP2rU+tlzoYOeNAbK/lRFaWU3Q6XICaooIqM3DryqbIEFlrC3Ft64G5zNn0S6v5utjJ/mTEHjJOcEvj5zk59kl/CzjKD/ff5h/STjAPydm8y8ZJfyqoJ7flrXwu3IBFs/x25ImflPUwEeFdfy2qI4/lTXxycnzzGv4hnkNrXxVc5Mv6zr5tOExs863sbSpHd3q85gXxuGRa0dsuSu7TjsQe9qZmJPh7D5jTVKtB7GnovAuzcSh5ip+rUdIuLiXkkv7KLiSzfYT2/CId2VDtg97MjyJXadBQogOiUGGxPoZEh1mRVaSJ+U5gZTnBVF82JejmavEU4H5h/zIPxJE4dF1lByLpuRYJKVF6ykt3sDhw4EcPOhPxsFAUlLWkrDHm+3RTmwKsyF2vS1bN5izY50Fu4LMiQ+xJT7Mkehge9aG2WMeYMbX3pp8HWKCdog5+v6maK01RtXbkIWOKiwUrgVZzSHEz5ADWxzJ22xHxd4VnEkN5FSCF0e3WpO1SZ+sWB2yt+uStVOflM2aJEZrsC9Wn/gtpqTEOZAc78iOHbbs2G7Pzs22rFspFN4vYLuDGpneZuz2NMHLZBEGyz7FzFwdDXMt9Fws0XW1RtPeBE0LHfTMtdA212a+iQ6LzQ1YYmHIPENNPldbyCzNxczSWMhszUXM1VrCPK3FzFebx1KdRWiYqqFlpc183SWoW+ijZamFlsU8HFbN59jpEOqbIznXFM65hgBaG304X+NEQ7kJDaV6nC3VpbHUgKZSE86XmHPluCWXimxoOWrH+VwnLuR60Jq3kksFK7mY787FAmdajtpyvtBGTDCfLRYCLw6cO+1KQ5UL52o9aDztTmWhNSfyLKjMtaEuz1EMvJxIMeBksi616YY0HDCg7oCuGHhpzjGkRehjLHSgNtOcM5k21B60ozpjZuqybWktcuJCkS2NucY0H7GkNceOi7kOtB5ZzsWjrlwtWcWNSn8aS71oPCXsMwbyzZWdXL+SxMXWLbRciab11l6utefxXW8d93ov8PjxGR5dz+X7M9voaIxi4OYmJnoq+GF4gDfKId6OtIG8B4YGeKeYqdcRUtLCyT8RFAVYFNXE9zuNH7oZf9rPKL6v8P4d4gjnBD+cFHyrfIIw//RBHRSCLR9CLP8o5PJjKEYAzJ9C5n+AyP9XwPhK+Fx/D5rC53w2OULfk8f093TQ193OQG8ng113GX18lqc3j/L8SgLPL2xj8uJe2hqT2RFkQoDtbHa4z+VS0nIkx9YwWb6C0RJjnp9W59mpBbysXMqLCjVeVmrxslqdV3VLeXptPcquK4z3Xme85yqjnVcYenQJZddNhvseMTTQhXSwHwEM5YNScYY+7ChKpX8Pi++t6EFpH/2yXgZkfQzI+hmQDjAgHURQFKVSOVKJAumggsHBAQYlHcgG+pD3yZD1yekfkPFkaJDOoW56pN3IBvsY6u5F2ttDb/s97l9voK5gD7XpAVTFu1CX4kVrwSYeXqmgq/17hgZ7GRkSKnsUDA+PI5NKGZYOMC7rZVzWM6MsKhXIBbtZIdjsEiQD/cikgyIo/kNglE/wVD7KuKBQjshQjilQCuGX0aeMj0wyOazgmbKfZ8pbTCkaeSo9zWTPMZ52HuTp4wSmHm9juj2aZx0RTHWG86wznFedG3jZvp4X7eE8bw9juiOMZ+1hTLWv42l7BGMP1zHetoHnt1bB4wDe9YXz9Ik/0z2+INsAfdt43pnFy6HvZpLq8lGUCuVMLc7QU54qeplStjA2mI6yK5ypJ6G86Yni1ZM9jAzkMiGpYGroknjxZVIq1OCMMSwZF6/pCMEhxegA48o+8Ta2UqFAphB2RYUU9RhjEhkTAz08lXSh6L7PwHcVtNfsoLMxheH7pxlqa6H7/hUe3L7O/e+/o/3ePTru3uPx97d5/OAuj+7f4dE9ARrv8PjhPZRCb+XEKC+nnyL8IsUPr3j79vmMwvjBkhaBcYLXb17yfPItLxWDlKQHsmnl5yIwbl81i+2CyiiWc38llnPv8f+ahOC5JIfNJyF4Dslhc0kOFR7nsS9MuNIi2NRzSQqZjxB2EQMv4YvFHcaUiBlrWthVTN+oIgZdhP1FASB/nChV0X4W0tPC7uL+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u6yJTHIkbIsh/sGqrHBVxc1hKa72i/FyWoa/hwYrLL4i2H4OeZscqNztyskttqT7a7HTcwkbl8/HW+8z3HS+xE1nDu7aH4DxM9wW/AXn+b/HTfMTVnlo4OdmQERUINuO55P67X1yvpez51of2692k3Wjn5iGc4SfqSS45jhBtfkEVGUTcOoQAVWFrKmpwLm2Hu3yKmYdLeXPuWX8Ib+S3xZU8YsjJfzsQA6/SM/iF6kH+R+JmfzP/UX8uqCBj0qb+W2ZYEWf4zdFZ/lFQa2oMv7yaDUfHTvDH0rO8nX9NWadaWbWmTt8fbaXLxvbWHjxAZrnH2BUXYfSXwE7AAAgAElEQVRt6S78Tjizq9ab+HpPttesJKY8gt3VliTX2rP9dBjeJw5jXPE9XhfOEnf1FMevVZJ3owqPRH884t3YVRzCrjQnNoepEReiw15/fTb56LMt0pH0PW4cz/bjRG4Qx4Sb0hne5B5cRW6mD3mZfhQcCaUkP4rSYzMKY9nxSPKPhpGZFUDafl9S9vmwL8GH3bHuRIVas87fmHUh+mxeZ8qWQCO2+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0BBeSC19eE0NoRwtnYNjdVuNFba0FBuxNlSPRpL9Wh6D4zNJaZcLjblUqEFLXk2nM9ZzoVcd1rzvLiUv5JL+R5czHflQp4D5/NtOVdgw/lSR1pPe9BcPQOKTdXuNJ52o6nKlfPCa2Xu1OY5c/KAhagwnkj6GzDWH9ATAy/Nhw1ozjGh5ZgAjBYIgFiX5cCZzOWcyXTg7BEhIe3O5RJHmo6aczHfhiv59lzOmwHGCznOXCxcwdUTazlXuoIzJa7UnfTkQmMEl1p3cPFCFOeaw2hqjaLl2yQu3s7jdlsFHQ/LuHNhH7droultiuLxRV+G2vL5YWSA10oZb0cezACjbJB3CmH/sI3XPwKjAIEzI1jUb8RCb6HU+/28B8QfQXGoU7xDLZwWFOat4snM/FeA8adA+VPI/I9w+d8Gxu52Bvu6RGAUwHGgr5uu3gHk3Q+Z6LzB0/ZWRruu0vPkexLTduLgrMdaL01SY8y4f3IjI+d3MNa8kYlzAcir7FFUmKCs0GakSpWxmiVMN6oweTNW/KE/0vuQsb5HTAw8Zry/XaxGUQogJ5EhkSgYGBQgb8ZSFlVEAQ5/oiwKKqPwXJhBiYQB6U9nkH6pAI59YnhmUATJXgYlTxga6GBoYAYMpQN9SAZ6GRwQdhd76O/vFmuF2trbufXdFc7UlFGQl8rBlCgSYlyIDzMmOVSfjGhbCtPCqT+VyZOHN1BKehhRDqEcHqFf+JpFgBQqW2ZO3QnW6rBCMVPjopDPKIo/sa//o8I4oZhiXDHJiHKM4ZERlKPjjIxMMjEywfSInGnFY6Yk15juO8GL7gxedCXxokNQAzfwsi2U149DeN0exivheXsML9ujedUVyouOUJ4/Dud5WwTP2yKZeriBZ482Mt22kWePhOcRTD9YzeseX14OBjItC2B60Jd38nUg28mrgSO8Hv2WYXkfI0OTTAw+Z2JgghcyCa/k15mWHWO0bzPyjhCm+nfzRpLLi77TjEmuMyG7w+RQF5NDUiaEW97ScYZlo6L1rFRKUIz0IR9WiLa+cHpxUtrHmEyGQqZEKlUglwww3nMbxa0qupoO0tawn5G7VYx2XmDg0WW6Htyg7f5NHty9Rfv9O3Tcu03nvdvv1UUBGIW374oK74RQn/NC+OXrJe/evET4vhGAUUxHv3m/w/h2XOxhfP7iGRPDL5iS9lCSHsCW1V+xzftLdqwWgPFLdq6ZOf8nXHKJC5wtnu1LWbdwRlEMm8M+ARbD54sjXGcRgFJQGAVY3Be2SNxhTBV7FxeRGDZfDL0I0CjsL/4IjFEqM9AoAqPq+6qdZT8CY1aUBtnRmhyO0eJw9AwwHozUFHcZM6OEfUZdDmzQITVMh4QAbfas0WXvGmPifSyIX2lKvJuhGH7Z52ZMgr0Oe601iBeUxuV6IjDGO+oS76RPvIshCaItbUyilxFxnnokeupxYLUJ2WtMOLTKiHwfMyqCrakMsaAs1JzyTY4cjHHBz9sIGzcDzLzMsPO3xcHXHOvVRtisMcF2jTFWXvpYeOpi5qGDzWphN0udRVaqLLXTQWW5Eaq2Jnxup8JfvJby2Tot5sQaY525FvXNNixZb4RqjAmzI1T5xGchizcY4p4bgM/xcFQ2G7BgoybLYg1ZttWUBZuMWLDFFJVNZuhGmaO60RD1aAOMNxniGGXIlgQ30vatZs9WR8ICdXF1noeL3WLcHVRws1uCu+1ifF018Laeh4f+xwRZfE7JNmdy15mS4qvJLq9lxDgvZpX+57jrfIWH3jzctefhvOxLnOZ/gsv8P+O28E+sMZiFj7s6ga76BIesYMvRbJIvf0vxfSVpt6TsvtbNoRu97Gq5TMSZ0wRXHye4toDAqkP4lmey9mQeK6vKcaw5g0bpSb7MOy4C45+OVfHvhdX8KqeUn2Uc4edpGfwyNYP/lZTJP+87yi/yavjN8SZRXfxNcSO/PFbHz3Kq+GV+Df966CT/llPBbwqq+bRCCL208FXdfWY3dDH77C00L3+LQdNljE8WYVsURUi1G3ub/EhuDmZvfRhbT4Wzs8KKxBpztlb74VV2CPPKa6y68B27Ln/DkYst7KnNZNEqTQIyfNh3cgNbE2yJXa/J7mBttvvqEOWjz/YoFxJjHcjfv5ry3CAKMleTe8CLnANeHE5fyZEDa8g9GEBR7nrKjwk7jBsoK4qkuHAD2VmBJCevIjHBm+T41ezZ5sGmdXaE+RnhF6jJunADokKN2BJswq5QK3aF2rFjvQsbQhzx8bPFeaU5XmtMcF+hg5OnDk5ehpjaLENT+zMsDWcRtcaYlDBrUv0MyQ615sQePxoy1lGfGcyZrLWc3O9KcYoNxalW5CebkpNoRE6SKZnxNhxIsCc1wYG0VDfS0jxJjnMjeZsLe8Ms2eqpyx4PQ2Jc9Ah3M8TLXgcTUxXxXrq6jQFay81QtdJDxUgNDYNlqOsLtvNCVAyWoGq4FBX9xSzRXchSvYUs0VnAfPXZzNeYg6rhMtSMtVETgjAmaizQXYCaiRqG1nroGi/BzHIu9ss/5dixNdSeDqShxo+6Si9qy+yoLxNKtw1pLNGlSZhSfZpKhTodYy4K5/cKhY5ES87n2NOS40JrrieX8r24eNSDi0fdaMl15HyuPS35y7lywpNv6nxorfaiqdKNc6fdOVftJk5r3QqunPGluXQNJ9KtKN9nSlmCLjWpBtSn6dOQrseFw8a0HDbk/BFjzhfYU3PQTATG+uzl1Gc7UpflyLlcZ26c8OLaCReaCyy5UmjD1WO2XD5qS+sRO5oP29Ny1IVLJSs5X7aCygLBFl/OmUofms5GcKExhLNVq6mvWktTfSRXLu/ju2+yuHMtjXsXdnG7Joy2an9uN7givZ/Nu9FeXir6eTtyD+TdIBvgrbyD14r/OjC+Gep4D4rClZifgKIAjP8lhfG9Vf13d6f/g7L4ARz/O8A4LSiMAjAKymJfl6gwdvf08GDwBd19o/R39SPp6kHSL6V9UEHlxYu4Bnhi765JYKAax7O8edyawsvO07xpq2bkcgYD9VH0n/FBUufOYK0zk62+TD0sRjkoRTEwiLJ/gOGBQYYHpMj7pQwNCGrgMIPSUQako6JCKMDgTy3of/S2YD/L++XI+4eQi1a0AJqCNd2DTNKDVCoAYReygS4Ufd1IB7sZkHUxKG1nqL+N0e7HDLe3Ie/q5O7tmxSWFXLscDwH928neV8sEZFr8fQ0xn+FDuu9Ndngrc5mPyP271jF+dNHGOq5w6iiG7liEPnIiHhFZlAxikwuANEw43I543LhBraw7yj7sYZHCMn8I4VxVPmMEeUUSuUkyuFJhoenGFNO8Eyp4JWygxeS80x0FvD0cQYv2lN40Z7Iq849vOraxcvOXbzoiON5RxrT7Tk8ay9mqrOA8e4E0Yoea09j7HEm448PM/k4h0nx8SBP2/cz3pbE6MN1PO+P5JUimpfKSJ4NhoEyFpQpvOzP56XihnhlZkoh5bn0CdP9t3g31MQP0sNM98cw3uuH8sk6nkryeC6/ylNJD8ODw4xIRhiRjjEqGxdnTDGOaOcrhlDIBxgSks/DY+LlnAlpDy8GH/FU2i32JUrkSqTC/+OdOiRNSfQ1piC5Xcd493UG267S/fAbHt75RoTFB3e/o+3eTTrufUfXg1s8fnDnR5Xx8YN79HS18/zpuAiJgrLIm1ciOP7wwzTvhOeCwvi+h/Hlq2EmJscYGZriqaSb0vRAtvnM2NC7fWcjjFCdszdgNjvWfEZ84Iz9LJzvEyAxOWwOKesE+3nBe2hc8F5hnAm7CPuLIjSKJd0LSQidJ9bqCNa0YEsLyuLBGDUOblJHsKMFgEyPUiN9o5poTQsKo2BJi7C4SZsjm7Q5HK3JoShNMjdqMQOLgsqoQ3qEDmnhuiQF6rBnjY4IjIm+VsStNCPOfQYEhR3FvQ7a7LHRZK+NJvH2OsQ56Ih29R4HXfa6GJPgbkqSpymJHsLH6JLiqc+RtWYcXWtK/hojSvzMqAqypjrEitMRtpRHO3Jokzv+XsbYuuhj7mmGzSpLHFaZYOttjO1qM2xXGWPpqY+lhx4WnvoiMOo4a4vAuNBaA1UXY9TdLJnjrs3XflrMWq+FRrwdJqkrWBZtyaL1Rsxfr8MXwYv4q/8StHfbs6psA455fszfYsCCbUYs3mXO/G0mfBmly2cbdJi3zgC1UCMWROgxf6MGBlt0CEyw5UCaN0d2rCDcSQUXk1l4Oauz0kkTTwc1XK2X4Gq5mFX2qqyxXYKT1p9ZbfRX9oeYkhFqQoqfNrtFYFzECp1PRGD0MlzISoPFeKjPwXnhX0VgdF/wR7w1PyXAQ4MwN32CfJ2IPZLGgSs3OH5HQtZdKftu9pH3bR8Jl74hovY0wVXFhNTkE1iZjW9ZJmvKc/A8dRyH6mrUjpfx5dFiPj5azh8KKvjdsSp+lVvCzw8e4eep+/lVajr/lnqI/5mSxy9yq0RV8aPiRn5dWM8vC2r5WU4lP8+t5F+yyvjZ4ZP8Mq+C3xfX8eeqVj6rfcCcOsGKvorF9RYsGioxKkzE7NBKgqociLsQREprNKktW0ioD2VnuQO7q0yJqlyLa2Eu9meu4nexl62t/cTVX8U10R/tUEM2Hg3hQEUUW/daszlcg22BWsT66hCxSpcNQVbEbbIjK8GDoixfERhz0jw5kubJoTRPDqev4ki6DwXZIZQXbOSEoDIWbKCkcCOHs4NJSV5NctJqkuK8idvuyY5oZzaGWrLGXx1ffw0iwg2J3WDO9nBz9q6zZX/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Jou7qb22fXc/eMPw8qVnK7zh7J3f38oOzgpaKHtyN3Qd4F0n5+GGrnpbyNV6IN/Td1UVAZ/zOF8c3Q34PiO2U3M/NfBEZBUfwAi8Lj/ymFcXpydAYY+7oY7J0BRkFh7HjSz1D/IMPdvYx09TLcI0XSL+fm7VvsituIg/081q6Yxe6tOtSWb6T7Vq14tu1Fewcv2r/neVsr021NPHt4mTcdD5nuG2RwQC6OdGAImTCDwsk+BbKhEQYlw/QPKBmQDtM3JKV/SMrAkJRBoUNRmJ8oiv1SCcIM98mY6JYz0T3EeI9MnNGeQYZ7BhjuHRRH2duPvHeQod4h+iUD9Mg7GJA9YLjvLlMPbzL6zRW+OVFI4f7dpMSt50isBwnrnEjcGkR+/gF2xW9m+7YQ1q4wJsBDh2APLXatX05eagS3L5czOXSPcUUXsqFB+hXD9Con6VdMIpcNMy6RMiHsZIrQKJ3palQKl0Zk/xswCmlpQVFUjEwgHxYeJxkZnmRcrmRK1sH0YCvT3Xk8fbyD4Y5Yhrr3oOxLZnQwm3FZEROKSiaHmxgfvsz46HeMjd5hbOwBY+NtjI10MKrsFs8aTsgljAowN/CI4f6bjEmvMyJp4dlgOlN9sTzrj+alZANT3QG8kUSCPI5Xgwd5rahhWn6JscGTjPSlMDUQz/O+jTzvXcOzHncmur0Z6dnGyGA1I0J9jfQ1cokwz5HLnqIQ7m8Le59i9ZAMpWIGooV/iyHFCAq5gjFpH5OSTsalTxiW9aCQdtDXdomHZ9ORNe5i/GYRiid3kXbe5ckjIdBySwR9AfZFYLz/Le33b9D14DvaH96j/dF9ERo7Ht1noPcJr6anePvqBT+8Eq4lveTtq+e8fj3FD6+EMNhbeCns+44wOSVhSC5DIZkQgVGwpLes+pKt3p+Le4vCmT9hhL1EYRKCZotgmBYhFGrPJi7wS5LeW9LJoXNJCV9IctgC0ZIWQDF9g5BuViE9UijnFsIvQohlGRnvQTFzswaHtmqTHaslVusIECnsNAogKUDl/g1LORilSla0Oke2aJOzWYsjMZrkbNIiK0pbtKTTIzRIj9Akfb026ev1SQ7S+9GSTvKzIX6VOfErTEjyMiXO1YC9jrrEOeqKkLjbVpPddprsER5ttdjtaESCuxmJbsaiPZ3mYUiGhz75a00p9DGieI0hFYHmnA60oibUhsowa0o32JMWZoevmz7O7iZYu5tjvFwXWzc97LyMsfYyw8bLFEsPA8xcdTBz18HYXRcdFx1Ul2ux2F6LJc6GzHU2YImvCQuD9VgUqYd5mhvq22xYFmPJ3HB9Zodq8Kn/fGav08LuiC/upevQ3OfIrK2GzN5pwqxtRvx1oya/D17Kv/sv4lPfZSzy00YjUh+THUKBtylhcebs2m7FjlBTnPU/w15/Ng7my/B00MDDXg0XyyU4my7E03wJ/svVCXFUZZXx56zU+yMH1lmSEqBL3Co1NrkswV3zzzhpfCruMK7QW4inxhxcFs7sMLrN/wMrlv0ZL+t5RLjoss53Oduzk8i8eJnSW70cuSsh/VYvBd/2kX7jLlFnzhBaVUpodQF+JzLw+xEYi3GoqUKlqJgv8opEYPzjsUp+e6ySXxwu4l/3Z/KvScn8Ji2Nn+3L4H8kZfObvCp+W9LI70qa+Ki4gY+K6vn1sVpRXfyXzFJ+kXOKX+VW8KvcU3x0ooW/Vt9nYcNDdFsuYH/5BNZVWdgWbsG10IvNF9xJvh5O6qWNHLq+iUNXA9ld5sXmcmdCy2OwO1KB5Ynz+DXL2XJxhNi6S5htdcRxtzO7SyNJzg9kx25rooPV2OSnzsbVmmxYo8eeTZ6k7/UidZcTBxNcOZTiQWaiM5lJLmQmuXI4xYvM5BUcTl1D8eFwyvIiKM5dT0lBJAW568nKCCQ5aRWJcSvZu8ODXZtdiA63ItBHA1/vZawL1CImTI/NQbrsDjcja4snRTuDKIgJ4HCID+khLuwLdmBvoB3bA2zZLACknw0xvlZs8bVgl78FcX5mxPlYkBbiKvYoNhzaxLm8aBrzwqnK8ubMUW9O5zpTctCMoykG5O6zJyfNkcwUBw6kOpKW6kx62gpS9noQH+PM7lAHYlYYE+JmiIulCjrqXzJ/8SfMUf2KOZrzxcst2jZ6aFsI6WdVNA2XoKG/gCUas1ig9iUL1WexSGs2i7XmoaK/BHUTVTTM1FEz0UDd3ECs21mkOw91o7kYWyzB1GgB7nYqbA21JGOHLS3lITSdWsuZ8hXUlbrSUOLAuVIrzpUY01ysT/NxPZpL9Ggu1aelRI/WIm0uHzfkUpEprflWXDjqwIU8F1FdnAFGT84fcePSEXeu5nlyvXAlV0tW0lrsTlORE83lLjRXuHCu0onmamfuXY6i+5tkmot8OZlqS3m8CZXxBtQm6lKboMG5/bqcz9ClJdtoRmHMFJLSgiW9XBxBZWzMceRqqQdXSoVqH0suFZpyqcCYS0dNuSx8jbnWNB6y5Ey2BU2FTpw5ZkdDmTO1p1yorXKnodSZ80cduHLUhatH3bl8zIsrZau5VePH9zVruHPam0eVnnxfa4nkTgqMCGpiD+9GbsNQpwiMb2QdvBh69F8CRlFdFO5PCwlr5RMY7obhHnEEaPxRYfy70IqwV/gPdguF1z7sN4qw+H9yh/G9wijsL4p7jD1tSHpuo+y5y2j3A8a72hnt6kHW2UN/RxsnizNZbj6XlQ5fExW6gOLDa7l78QTye51M94wz3ikTIVPxpAfZk2GkXa/FTsb+AQniDEroH5QyMCjY0ENIpUNIREtaKp5v6xVOBCqGGJAMIhX2GAclDA1IkAkJ6YFBhKT0/83cW0bVmaBpu9+Pc85MS3VXT0t1dZd2ecUTgru7uwVJgBgJBIIFSII7bFyDBKIEiEFcIF4VIRBcNnuz2Wi0ZKqq5zrrfUmqeurrWes7a86P+fGsdyMhshYrF/fz3PctnxTelqOUCiNDMT7BlFTOlFTB5LgC+ZjwnF6csTkUY48ZGBxmWPqQSdk95A8u0X2klvOZe6gP9yNnvRlp67U4uFWLy3lB9JyuYvBeJw+67/LgwR0keSkEeloR4GpEiLcZqVEeHC3fieJhG99M3WF+slcMB5+Yfcro1DOUygWeKBQ8kUtFQHylMgpKo/D6VSSP8BRW03PCWnZ+mukFYWaYnheyGed4MiPnmeI+z8ZaedqfzouB7cyNRDE1kcWCso6nc+d5OvuAp3OLjSWPnyyw8HSGuWeTzD6VMy90Us8KQDbP9NS8uA6eVypZUAp3lt3MKW8wo7jA7GgKM/2beDzoz9ejnnw9bM/3Mjd+mArkq4lNzA2HMzeSgHI0BsXINrq7XHg6spnnQyG8GNrKs9EEnsr2sTB1HaVSgPyvUUw9R6F8zNT0jGhuEQLIZ2YnmJ6eeNm2MiMqqE+FWsApOTNTk0wJTSyToyxM3Ef5sJ3BC2UMtGczd6uKhb7zjA08YrBXMLTc52H3A7of3OfevTt0379N74Nb9HXfZODhTREUBePLsBAZNTbM9OQE338j/OC1aAIT1tLC6x++/4ofvvt2ERi/+ZoXz2TMzo2imJKjlD/h+eQYBySb2BXwEfHr/ibeLu7d8LEIiimikeUzskOXIsBijuB4DhVW0Z+Lz4wtwu2i8PHlpG387EdgFEwvAjAK4dzCvALCV4qiAIzl8dqU7dJGeC3AojDC54kKpKBC7lhDyU41KuO0qd6lQ2WMlgiNJYJT+scbRiGbUY+CMH0yQnRIDtAhJcCYFH9zkn1NSfYyIsXLiGQPg8Ugb3tNdttrEm+5lgSLtey2UCXRUo3ddrqkOBmQ4WxAjos+End9St11qfMzojHAiCY/fVo2mtO2yZrWTdY0b7HmwA4HkgOMCXTRxWedDY4+dhjaaGHpqIWpgxb69lqYuehj422CuZsu+g5qaNqpisC42k6dlfaaLHPW4UN3XZZvMEQl1ACDREscC31ZvdOY5eHGvLdBlY83qfNOwGesjjPCutwPkxJv3o3U5O0oTd6N1eWdKC3ej9DEINcFnRRbtGPNMYu2ZLPEn/hSf6Iz7IhKMiMi3oTATZqsC9DFxmo1liarcbJezTo3HYK8jAhy08fLYg0b7NSI9DJgi/1qXNT+xFbbz9njrSIqjPGea1mn9z6+hkvw1FsqrqTdVT/BZcV7uC59C/elb+Kn+h7W6m8SaqfGVl8r4nL3UHrpIsfuS6l+IEfy5Rj7v5RRdKuH6BOn2Hq0iS0t+9hwQELQgSLWNZXicqAGi8NNrGmo52/V9fyl+gB/qjnM65UH+U1ZHa8VFPNaZiZ/Lizg1xk5/FZSyRt1rfyp8Qx/ajrDG01n+NP+dn5dfoRfFB/glyVNvFZ2gN+WH+TXpU38PxXHeaPxFktbbmNz/RI2ZwqxObQX+5pNeNTYk303kLzboRTdDKXqTghN99dTcDqa+OO78W0ox6ToKpYNl9lyTkl8p4y4c6fR3GGIS5I9qQ3b2J3lyu5dZsRu0SIiYC1hvuqEemsRt8WOgiRv8Y6xLMub4gx38pMdyE+ypzDViaI0VwqSXSjL9KVWEsL+0m3sL9tGU00EDTU7KC/eTFqyl1gLmLbXm5QEDxIj7Yn012ar52oiAlSJCdEgfos2CZt0ydhmRUmkJw27NnJg1zbKwrwoCHUhNcSWxGAbojdYEe5vRliAKTsCzYgOMic2yIw4fyHA3oba3Rs5WRzH2ep42isjOF6+kdYKX47XuNNSZcvBEjNqcu0oz7alOMeGghw78vOdkBR4kpHsRkKEPWEBZgQ76eBquRYTvSVoa33CGo1PWKH5OSt0lrNSbxVallroWGqjabwWHTN1tM010TRVZ7XuSlbqrGCV3ipxZa1pro2OjVABqCE2vaib6ohra02jJRhbfE7oZhviw53Zs92ezAgb8nYa0VLsRvt+X043eXGy3oWOBgfO1lstBnA3GHCuTkeExgtNelxq0uNqow6dTYbiLaNgRDlfabm4fq505oLgmK5w5VyZK5dK3Ogs96SryovOGk8667243ODOxUYXLh5y4fxhJ84cduDBpQhGbqRzoiP4UAsAACAASURBVNyT5lxbDqca05puxElBZUzT4EyuLucKdLlQYsTZamtOFJtzvMjqxxvGjnIXERivHfSk84Az52otuFRryKUaPS5W6XO12oIL5eacLjalTWLCKcFks8+WE3V2nDriRMdxVy4ddqOzxolblS7cKnemq9yBK8L9Y7UtV2ps6aqx5Ys6G24cMWTiiwz+Pi3E4IzwH3P3fgTGH6YG+Xa6j+/+0djy8rXQ+vLD9M9GAMWXK+ifVEUBGBcVRuGGUTC/CDeO/+vVKvn/r+d/ZyUtml5EYBxiYnQRGKUjvcjHbqEYv4tyrJfp0SGmhseZGpUxMTTM5Y4TBPs5Yme2hg2en5C7244vzzUw1d3N7KCU2TE5CqmUcZmUIdksfRNfMSRbYEI+hlQ+zrhcyrh8AqlcAD+FmKcoOJyVsgmmZROiuUIwvsyMy1A8EioJB5Dd7UXZM8Tc4DjzIzLmxoXwbjkyxYR4tyjcLgp5iwJkSieEEW4cFciFiB7pDIp+BdLeHobuXaGzrYYj+YlUR2yiPMiDCn8zDm4x5OROHXrTrJA3RvLs5hHmBu6JsTwC1F66cIHgAG88Hc3wd7MicasdVXtdude6l2fdB1joO8OcrIfJaSVj00+ZnlngsWKS50r5S1VNCPX+acTsxpdB369yG2fnBaPLq5libk7J4xkpz6bu8UzaxpPBTJ4NhPN4KI6F0QK+UTTz/fRdvlXI+Ubxgq+nvuer6W95MTvPszkpz2YHeDHTx3NlD08VD3gsu8vjiVs8kXXyRGx8aWFufD/TI9XMjmQx0xfF40cb+brfmxe99jztc+DJsCcLI4HMDW9kbmATioFo+u/toqnMnL6uaGZ7cnkxXMPz8aM8k19mQdmLckbO5MwcCsHsMzOJUoDEuTFm5kaYmR1hZlpoXFEwq5hlTvGE5wopTxTjKJVTKOcXmJkcYubROSavVjDWnsHM7QYWBs4jH/qS/keP6Hn4kIdCQLc4D7h/7wtxLd374A6Pum/T91CI0rnH4KMexkcGmZJJmVVO8v23wv3iN/9phJW0AIw/fPUd3zxeYH52GKWoGE+KCqMAjAcLN5O4/lOxI3pP4IfizaJgbhFgUABEARbzwl/OjmXkhgm3iwI4Lnm5ll5O+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PN5iwJEgP9TBD7NKd8Cj2Y0W4Pu8Hq/PuS2D8bLMKhpl2mEpcWJNsxl93rOWdGC3eidbio1hdrEp9iDgdT9jRCHY0bSdx/3aK9odTU7GRqgIf0pNtCNqujvc2bTyEAPH1Zri7GWBnsxJXBxX8BGh018fPRo2NDhpEuOsR4aaFh9Zf8dB6gzi3FaT5q5PgpcoG00/xNVqCl/4yPHWW4aWxRARG4YbRY9lbeCx/C8u1fybYdAWbPc3YnhhG0dkOWu6Ose+BTATGhjsTlN3pZ9eps2w7epDQljqCmgpFYPQTgbEa0wMNrKyr4f3qOt7ad5A/7TvM61UH+W15La8VSHgtM43f56TzWkYmv8kr4Y2aoyIovtF4hjcPnOGNxnZ+XXaY31Qc5jdlwq87yO8qDvG7ysP8svw4f6i+wqqWm9h1tmPeuhfL2jAcKnxZV2tJaU8gFfe3U35rA/tue9Dc40vJpTR2ntyP7b4ONAq+xLKmk8gLEyR23sehKA7DXab4pDqwp8Sf+AQr4sP02Ll+Ldt917DRdRVbPTSJXm9OSpQjabF2ZCU6IElxQZLiSN5eWyTJDhSlOFGY5ExZuhc12eupz99MQ1EojRU7qK/cQWXJVnIy/UnZ6yFCY0qCO3si7Yj31yPcfTWRPqvZFbSWuKA17ApSZU+ILtnb7aiJD6JxbxiNe7ZQFO5F2kZH4tZbExFgwY4NloQHWRIWZEH4BjMigy2J3WBJ/Dpzinb6cap0Nx2Ve+iojud4eSgtZf4cr/Kkrdqe5gpLmoqd2VdgT0WBHcX5tkgkjuTnu5GV4UHcTgcCvfQWYdFgKTq6S9AWVsyan7BaewmqBqvEW0VNMzV0LTTRNlVDx1wLVSGs20hYNa9htcFaVE3U0TDTRNtSF11rPTQFoDTXRMdEDQPTlZgKpp2tpuSn+JCf6E5+jCOSaBsKoww5mu/I8Sp3jte4crzKgfZqe85UW3GmypQzVQacrdHlQoM+FxoNuNSoT2eTHl1NRnQJrS+1ZuIt48VqWy5WOXCh0olzZU6cKXHkYokbV8o8uVruQWelB9drvblW78mVOhcuNThzUWhfOejMreMhdHdEcbrCndZcK5rTjDieYcSJDD2Op2txtsCAcxIhvNuYjkor0SXdVmjJiSI7jhfai9Ne5sD1Q15cO+TK2RpzMYvxQo0O5yt1uVxlxrlSM05JTGgrMKGt2Jy2CitO1NhxvNGGk4etudDoyNVyJ26WunK71IVrZXZ0CnE85dZcKbHhapE110vN6WrUQ3Y7A6b7+fvMOAgr6akh/kNYSSsH+HamDzEa55Wx5eVzERgFJfEf5hUwzgy/XEELoPjTaxEYpwb5TvE/DBh/vGF8eb8oHRlgfLSPsfEHjE30MTYxyphUxtj4JBPjCsZGpNy/e5+kpGRs7G3xd1UhfosxRyt2MXKnndmRu8wI4KToY1TZT//0IL3TI6IbWYjAkU2OiqaUCQHwBAVRyEqUTjAtlTIvlbIwNs7z0UnmHw4zc7uXkfYubtc0czF/H7eqjiA93cXzLwaYv/WIiZ4+xkeEVfoI48MDSIcfIRvuZXKkh6nRh0yN3Ec5cg/lo3tM377DwPHDNCeFU7bNmz1eNmRv9Cc/2JM7hTuZqdvOWLo5ylJ3vjmdxg/dp1kYfoh8fJKRETn373VTKsnH3cEcXxdL4kPMqYgy5XyeGxMtO5GfzWah7yyziiFGFdMoZ+aYV8h5Oj0pwpEASP9phLDvVyM0mUxPMTe7GJUzMzeJMLNCkPfMBE+Vj3guv8Sz0RqeDKTwpHc3z3sy+W64DsbP8fexu/x9fJAfxkf5QdrHDxN3+EF2me9lp/hmtJFvRhv4aqSGZ0OlPBko4MlALk8Hs3k2lMmL4QxejGQwO7SPOeH2sS+L7x7F8eJ+KI8fhjPTF8tUfyJzQ6k8HUphZqCKntuHCA82JzPWj1vt9Xw92cszWT9P5MMsKMeYm51gRsiEnJlgemacmdlRZmaHmZkdYnp6WATGWWElrVCK96uPZePMy0aZlI0xMy1jeugmE9camDiby8yVUp4PXUIx9pC+/l56HvbQ3f2Q7u5ueh4K4dwPeHj/Hj0P7tHbfVcM63708J64khZhUb4IiwszU/zwXwDj9//+Nd88+YoFoS5Q0ceUchCF8iUwykfFWJ09wZ8vrqGDPhbvEQUHtDDCrWJumACJy8jbsQxJ5AqKo9cgiVxN/o5V5IYJgCjcNQrq46LZRYDGjM2CIilkL/6kMIqr6DhNERaLYzUojtFAgEhJlOCYXoMkSgBG4b5RhcLINVTEalAVLwCjAIsaVMZoUBKljSRCkwIxXkeLokg98rbpkLpBkz3rNNntrUuynxmp/hakrDMl2deEJF8TdnsZkCBAo6MW8TZq4ko6zU6LDHsd0uw0ybTVJM9BmxInXSqddal106fRx4jDgWa0brTmZKgtrVvsaQm151iYAw1h9sR66LDe3QAXdzNMHYwwstHG3FYDY2sNdC210TZXR9NMBVXjFawyXMIa8xWoO2uyylGD1a66qPib8cEmUz4N1kEvygzvfG/c8jxZFqrNXwJW826IOh9v1sA4yRaXCm8cq73QyDDn/Wh1Ptilw8e7dFFNNmfLsUgyL6ZSeCmdkvZ4ig9soa46hOai9bRJ1lO2xwk35w/wClbHZ7MRG7bZ4r/eDG8/XezsluNkswIX8+Vscddni5M2kR76xHjqEmj8IW7qf2SH3cekB2iQ4KXGRoslYg6joDB6663AR2sZHqs/FF3SHsvexnXp25iuegP3te+zwVGfkMhgitpP03ZvnLqHk0i+HKf6xhhVXwyzt+MS4ceOsK2lnuADRQQ1FuDXWIxzUxWG+/fxeWUp71RU85eaJv5Yc5DXqw7wWkkVv8rN5Xe56byevofXszL4RXoOr5fU88eGU/yx/hRv7D/NH+qO86uSJv6tupnXKw6Jwd9/rDnKH2qO8ruKk7xVc5VVh69ie6kNrfrtGJQEYF/qSvB+C/b1+VP/YAtV132ou+7IsW4vCjuzCG47g3bVHVaX3se+7iZx53qI6WjDMisAk0RjNua6EpNiT2yYPkmhesSuVyPEeQmbXNewzUOL+PVWpOx0JDnaltQYG7J325O31568Pbbk77GlMMmBwiQnSpLdqEzzozZnI7V5m6kr2kZtWRjVpdsozA8iNcmD5N1uJCe4sjvSlt3BxkT6qBLusYwYvxXE+C8lxm8ZsX5r2BtsgCTKk4b0MA6lR1KbuJWMLZ7ErbcjMtCabX7mbA+0ICzIkm0BAjBaExdiQ5yfKSkbHTmUE8XpymTO1CRxsmInreXBtFV601btREu1LUcr3Ggsdaa22IEyiS1FEnuKij3JyvIkYocNvt762Fmpom+4Ak2D5WgarBBXzmt1lqJusAptU1X0LTUxstFBx0wDVSNVVhmosFpfBRXDtagZCe0tazC20UbTaDUG5qqYWGtgaqWOtaUq1uZL2eCjRu4eJ4r2OpATZUbeTjOKYy0oTzTjqMSJlhInjhU70Fpiz+kye85U2HKmTGhVMaC9XJdztQZc3G/EpUZDOhsN6Go05lqTGVfqzbhYY86lGmtRjbtQac/ZMjs6im05X+rCpTI3rpa701nuwbVKD7oq3bhS4cTlameu1LnRecCLrgO+3DwUyPlKV1qzTWhO0aU1TY8TGbqcyNThbKER7RID2ouNaK+wFE0vrRILjhfZ0SaxozXfhlOldnQ2uosKY0eVCef36SECY4WuGPh9ttiEk3nGtOWZiuHgzYUWnKiy51iNGc379DlTbculEheuFXtwq9yT2zWudFXa0Vlix+UcWy6kWXI5x4RLVTpIr2WKd4v/MT0BgullalgERiF78b8LjMIK+ie1cVhUIAWV8X+UwigAowCJcumwaHoR43VGBxkZG2VYOsHQhIJB2RRDEzKGRocYGR1gcHiAK9evY+XkjoeDLtv89EmLcaHzdC6Tgx3MSG+hlD1EJu9nTNHLyPR9xqceopANMSkfFltVZDJhtSxkJiqZGVfwVKrkxZiCp49GGGu5xOD+09zMquX63nIuReRyISyLs6HptIemcTYimxvJldwuPcK9hpN0N53gwf4jjLY0M97ayPixSibbSpG35DHZms34oUyuZe7keIgDhz2NKHPUJ9/Phc6jBxnoPMNXN5v5rjmRhQwrZLUh/P3L/Xw73MX0+AAj43L6hsYYGOin5Ug99ubq+LmZkLLVnAPxZlxONWGwyJqRukBmrpbyVHqH4fFh5OLdopw5haCYyn82k/8JFhdBcooF5SwLSiH4e5oZcWbEEOsnShkvFL18JbvIk+EDfDWUyb8PRvF1fwzP+3fxtH83TweSeNK3l6eP4nn+KIavHkXxdV8M3wzs4ZvBRL4ajOX5wE6eDUTwzVg8X4/u5evhDL4eKuCroWJmR6/yfOI2fx8/B8NHYPgQz/uPMDt4mqmhi8wOX+br8as8l/Xy6P5D3Bwd8HRxpOP4ceYmp5lXLLAwOSc2yQh3kk+nZcxNy1+O8HqCWaVUbFoRoFAY5ZQUuWyMsbFxMfLosbyf5yPXUNzYz+gZCYrOGp4PXBRjl4aGR+npG6Sn+744vWIw931x9Syspx91P+DRw256Hz7kUU+P6IqelI4xOzXJ3LSC+f8KGL//im+/fsHzuafMyiaYmeoXFcYp5SQzk0/FG8bDxVtJ2riEpKCPSRaAcbMQoSMA4+dkhgoq4+dkb/uM3LAlFEatpDJBk6pEbUpj1UVozA9fTc42IbB7JXlhi5E4gvElL3wN+QIwCnE6O9eKcCjcLgojZDC+gkbBACPZKYDlajHcW7JThdJYNUqj1RaBMV6bihh1SoSGmJ1aFOzQoCBcg/wwTXElLZheXgFjgpcOe31NRGhM8jMl2d+MJH8zdvsYEe+uS5yjJnEvgTHFRpNMOy2y7NSQOGpT5W5Ivacxda4G7Hc35PA6Mw4HmNMcYsOpMGdO7HClNdyZ5ghn9oXZEeulh7+rAQ4uppg6mqBvpYWRpSoGFurommujb6mNroU66iZC3+1SVpkuY7WtCsvt1FjqqMlyXyPe32bGZ5t1MYg2xTfPE7skWz4OUuGt9Sq8v0mTtTFmbGwKx2ffOtxrvTErcmBVqhHLkgz4LEYTG4kr6ZdSKb+cwb6zyVQ2bWZfmRuHy3xpk/hzOm8DdbEuOK76LT4Wn7DeSx0/Px38Nxjgv9mYDZtNcXVRwcrwI/zt1rLFUYM4HyN2eeuz00WVzVafEmz0V2JdlorAGGz+uWh6cddZ8lJh/Bxf9c/wWPEuLp8JTukPMFrxZ2yWvImH6Vr8QwNIO3SYIzcHqe1WUHhfRvWNcWrvjpN2rouIY81sP1ZHcFMhgfV5+DRIcGgoRWtfGR+VSHirtII/V+3nD9UHeL2qiV9ISvmXzAxez07h95l7+W1GKv/X3hT+NaeUPwiZi3Un+FPDSf6tpoV/LdwvwuJvSpv4g9BFXX2E35Ud4M/lJ/is4QZqR7vQOFjJipINGJQG4Fjuws7jThwa8qPxy0DqO31p7PTg2F0fcq+n43G8i2X7ull7+EvcD39JfHsnEUfKscv0xiBOi8gSL8KjjIgOUidvhxkxPipsclpGmJC4EeFORVwQxSn+SFJ9KErzJjvRgdw99iIs5iVYk59gQ168DZIEeypTfanP3khNdgiVuSHUFIeKwCjJW09asgfJiS4kJziTEG1LXLgVUZv02OazjHCvT4gPWEKc72fs8l1BrK8qieuNqUzayIG0aA6kxlKVuJ2ULV5ErrMizNeMHQGW7Nxgww5/CyL8LYkOtCAxyII4f3MKYwJpK91LR00q5+r20F4TxsnqAE7VenCqwYVT+9fRUuvFwSpXqkvsKRZ6yPMcyS/0JyXdHy9fQ7S0PxVvEldpf84aQWHUXsIarc/RMFiJnrka+uaaGFrroGeljY6FJroWGqjorRDNLpp6S9A3XIax8VKsLJZjafo5lsaf4Co4/K1W4e+4ksRQA4p2W1CaaEJxnDElsaaUxptRttuU2kwLmnKtOZpvR6vEgROF9rQX2XKm2IoOAbQKdWmv0ONCnRFXGk1FZbGz0YTrByzo3C+oeaZcqDbnQrUV5yutOVduw5lSGzpK7DlX6sSlcleulrlxpdCJiwX2XCxw4GqpK9dqvLhRv45r9V501rpwtsSSlnQdjqVo0pKixalsfU5k69EuMaItT5eWPD1Ol1vQKjGhtcBiMYexwJZjeVa0SYQgcaHtxV4MDT+/T5+LNXqcr9DjXKmB+DVO5BrTlmvKkSxjjuaZc7zMjuZyY46Ua9NRacfFEk+ulqzjZnUAXzT5c73Wja4iF65luXMj3ZPLmRZcKNVl/GoOKMeFtgqYfQiKkZ+AcbaX76b7forO+f+oMC4C40/Q+Cpa538WMD6bFzMYBWCUv1QZZaNDKAalyEZkSMdljEvHmJA+Ylr+AMXoTWTDN+m+d5mKSgleLqZ4O6sTGqzLvtL1PLheh3LgC2YHZUwPPEY5ssDUuIIp6RiKiWEmJ0aZlE4wKRXyEIXawHmxR1rZM0HfhTtcq2vjfvZ+HqbV0RWWQ2dIGjeD0rgZmEKX3x46/ffSFZxG16Z0vthSyP0txTzYmsej7emMRCYyEb0D5a6NPEkK4PFuF57stmMwyoxmrzV0OC7ljM0KemKD6KkqZPzBA0b67jN1vZWx4i08yXBk7FgiTx62MT18i9HxYR6NyRgYH6f74R2a6vJZ56rDjo3WFMXa07bXgi+yjBnI0GCs1A5pSywzD9uRTgyJVYQKpQylQire601PTf7DUzB9LNYJCveMix9T8HjyGY8VT5kXKv2mhbzDx8zPPOexkM84NcXXU/08l17j2chhng4W83g4m/mx3cxKdzI3Eca8NJSF0e08H97Jt8MJfDuSwrwQ1j2UwpyQizi6l7nxVBakBcyP7+PxeCvPpJ18Jb/P3PRD5uRdKLoPoLhRxHcjR/lq4iJz8i9QyvtYmBrmubxfDFi/330dVy8L7N0NaOloQD43ilwpZ2ZylgX5PM9lc7yQzYkxOo8V8ywo5pifFNbPs2LAubAenhXuGKdHmJoaZHT2GXLlLM/GvuBxVyXT7WnMd1Ww0NPB9Fgvo2MTPBqU0ftoiL6e++L099ynX3BCC1E6Dx/Q/7CHvp5eHvX08ai3j5HBPjGSZ074vYSYo2nFP11J//u3z3gu3H1OCX9G4XxgEOXMkGh6mVU8E4HxSEkoKZuXIdwsCiPcJgp3i4K6KKyic8OXiiOoi+W7VKlK1KRil6YIjAI0lsVqIkBjXthqMT+xaKc6eWFCPM4aUWF8tZYWFEbB6CKAouCOfmV8EdbQhdFrKIpZS1GMCiWxqiKUVsSpU52gRXW8JhUxapRFCUYYIbhbg/yXwFgYoSsqjMINY0qgLgIw7vY2Yo+PMXt8jUkOMCd5vQUJPobEumoTba9GrPVakmw1xaidPCc9ip21KHfVpXGdGccCbTjmZ8URHzMO+pjS5GNCc4gdJ8JcaQ1z4eAWG2o3mlMQaEiYs5oIjI5uZlh5WGPubIyxtToGFhromuuIwKhjriYCo4rJClStVFhlvYbl9mp8bqfOJ27avLlJj8+36WEYbYJPthtW8RZ8tEFQF9X4KEwf81xvQprC8Ktbh2uVC/rZpqikGqCeZY5uphUhB7eQez6J8lOJVB7ZSW25L0fzbWkucqVZ4k1Lph9VG62IWPseEZqfEKjzAevslxEYrIvvZgN8g/VwdVuDm/0KAhzW4m++jFA7FaLdNIh1V8dX+038tH7PDpsPSfRWY7PVcvyMl4k5jG6an4sraV+1z/BY+S6un7+N24pPsFT9AKdV7+GouwKXADf27m/k0M0B9nUrkNyVU3p1WATGzPPXiWg+SujRWoIaCljfkIdvQyH29SVoVpfwUZmEt8srebO6kT/WHOB31U38q6REBMbf56bxQXk+v89K41+SU/hFTomoLAqw+OfGU/x+Xwu/KF4Exl8W1YtNMb+vPCQC49tlJ1h7+C4Gx++wrDKXDzK90Cn2x6Xak8xrQRzu96bxhhcHrgSy/7w/h66vI/P6Hlw6brDkcA9rT18huKOXmGMn8C/YheUeZ2xSjNie68TWrZrEB2tSFG5O5lZjEoMNyAi3Jz/Sg8JwH4r2+onGl6xEZ9JircmKtyEnwZrsXRbkxFqQHmFCTowlZUle7MsIYV/WRiqygijLDaYkP5iC7ACyM3xJ3u3C7jgHoiItCY20YHuYAdtDVAjz/YQY7w9J8PmE1PUqpAbpsTvQmOxwdxqTYziYnEBjchwV8dtJ2+JF9Dprwj2MifA2JXqdBbsCbUkIsiIh2JQYfxOSNjqxLzmMtpK9nKtNor0mklM1GzjTuI7zh7w53bCOtjovjtS6U1/lTGWFCyVlXuQU+LI72RcffzMMTFazUnA6C6CouxQVnaVoGKxA22gV+maqGFhqYGClhbGdgdgCo2e8EhMLFays1+Lmok2gryHR2x2I22ZD7GYzQr3V2Oi2iuj1wr+VA8WJ1hTG6iKJUqckRofSOENRXaxOs6I+z4ZD+fa0FDhzotCFE/kOnMqz4UyhDedKrGgvMqKj3JCzNUacrzXkfLUe52v06dxvSud+My7XLq6mhTq+C1WWnC23oL3EnPZSO04V2dIhseVCoQOX8u25UuDI5XxHLhU4cbnYja5Kb67XuIk3ghdKzGhOUaMlRZ3WVA1OZGrTkqEltr405+pyNE+PEyWmNOcZiirhsXwrmnMtOZJtzrE8c06XW3GxXnBCm4t/PgEYz5XrcabIgNP5RhzPMaEl25TmLFOO5lnSWmzH0RIjDhVriArlmUIvzkp8uVThz7X9/lyv9+ZqgRtXkz25sdeXa9kOXCw2ZOxSnhijw7QSZnp+Bow9/21gFKHxpfnllfHlf/HDt/zTEasCX95YvXr98+fPbrDEAOKXmXL/7JZRyJsTR8ie+ye/9qtnC0hHhUidYWRjw0yMDjEhrHmHRpCPjjExNop0TFAf+5GPPWRyrJuJ4fuMDj7g/pc32Bzih5OdFl5uq0neY0Pr4QRGes4xNdTPzMgM8oEppsanmBwfZ1I2KuYjSoWA7gk5syOTPH0kZ+F6Pz0NHdwoOMiN/CbkJ7r4UtLE+YhsrmzP4m5sKV/Gl3FvdyW3Y4vpCs2iKziVTv8sbqzP55p/KjcDE7gTGM7dgA30h/gi3eyKPMQa5UZzxrZYc3u7K3cSQxhoKGTo/ElG799DMTLKwv1rKJoymE134+tkM8bPljHVc5Gp4fvi33t4bIIx6TjXOs+TGB1CiLcxhSkhHM4JpiPHmftlJjzMUaO3wIK+uhDx3k451I1sTIaQAymbHBDBZXpSJqpdgrFDOTnJzJQQtzOF8sdRMqeYY25qTozkmRXCsafnxF7o+el5BKPKY6WMx1MjPJt4xPOxWzyRnmJBtp85eSlz8lxmZRnMS/N5MlbJ8/FaXowf5NnYWR6PnWRuooVZxTFmZ9qYnTnD7PQN5hS9LMjlPJE95mulTVXopwAAIABJREFUgqdDx5FdjkRxagPf3M7gh+FbPJMJTTuCIUXJE8UY88ph7j/sYsfO9fitt+dE+36UM8NMK6XMKSZZmFTyWKbksVyJUlAYFUqeyuZ4PrHAE9k80wqF2FIjm5cyohxick7KyJycaWk3C10HWDidxlhnAbL+DqbG+5kbmkH+SE7PYD/dAw9F57Pgfv5xeoTXD+nreSiqi329jxgeHBTPFMTOaMFMI3RHT8lfAuNP3weC6eWrr+bEOsYZ2QxzMqGecFgERoVyAqV8lieyQY4Ubyd182pSgpeSGrJEXCdnh64Q182Lq+flSHauoCR2NeXxKlTv0aI0TmhqUaFslzqlcRrkhgvraSFnUY3iaC2x0k/ogi6IXGx4EfMXhXaXWA2K4tQp2qVBSbym+CyOV6csXrhrVKc4VlV8lsdrUh6vQUW8JpUCMO7SoDxWnWKh7SVMnYLt6mLTS2G4AfnbDMkI0SMpQJd4bx12+xiS7GdEqr8haetNSF1vSqKPAXFu2kQ7qBNttZZkB22yXQwodjOi3l2XA+76nPSz4twGR84FO9G23oZjGyw5FGDMwQAD2rfb0BJuRfVGI3LW67M3xAxXyxW4OOpi72yCnbslFi5G6NuooW2miraJJtpiEPEa1I1XoWq8ElWL1aywEPp71/KJ1Vo+cNTgz34GrNxqiF2iBVtLvXFLtmZpkBofb9RlWbgxlplOBJa7s77eH48aH9T2GrA8URutHAvsypyJPRlG6fldVBzaTEW5Dw0SZ47k2NCc58TRbHcO7HYh10ebaL1PiND+lCCND/HX+wQf0yX4Oargbb0cV4OPcNZ4F3e19/BWfZdArQ/YpP8pWww+xXvVn/BTf4sQw4/ZZrWK9cZL8DVYgof2p3hofoqn2qd4q3yM18q/4bbsXRxXvIuF2nu4Ln8fj9VL8XayI6KmjMrbD6jvnqT81iR5V8ao+lJG6vlbhB1rIfhgFQENeQSKwCjBsb4EnZoSPisr5K2ySt6sbOQvNYf5S80Rfp1Xwi8FhTEnhT/mpfDr1L3834lJ/CqjiL82HOeN2jbeqDvF61Ut/Gvxfl4ra+CXRdX8pngfrxfV8/uiA6zYd4VVh7/go/2tvFsYzftJTqzI9MC2wpWiW+tp73amocuP+stbkHREkHi9kvWXjmHTehON+tsYt37JutYv2VhbhcOeAGzibPBNsGBrjAURm3TI3GZCcYQVOdvNyQi3Jj3ckZyd3qRv8USyK4CCRB+y4hzISrAmK8GCnHhzsmONyYnSI2PbWvH7qDJal6YEKxqTHNiX7kJFtifFOT7kZvmQk+VHcqI7u6Od2BXhQGSkA+HbTAnfpEV44HIi131ClPeH7A5YIZrBMoKNyQixoHpnMM1JcRxLi+dIWhyVu0LZE+TKznXWbPcxJ8TDgM2+JkQGmhHrZ0iEpx5R3iZkbvOgMSuCjn17OVUTzZn9EZw7uJ0zB0I4Ve/LiXpvWuu9OLTPg32VrlSUeZKX605Kshs7ttvg5aaJpc0a9MyWo22yFG3T5WibrUDDZDnqxisRfqjSNlFF31wLS1sdnOzVcHFUIdBbk7gwS7LinSja40JxvAMlMXbkbzcjM8SAjC3C6tmeykQ7KuLNKYk1pChKj3whSSFGj9p0S2qzLGnKNaOl2IJT5bacLLHlpMSW0xJHOiTOdAiKY7GwntajvUyHU2UGnCzV5VyNEVf2m3N+nyEXhQ7nWnPOVZvTXmbKiWITThVZcyLfihO5lpzOteZsng3n8+y4kGfPpXwHLkuc6Cxx43qlsP6155zEjGPJmhxNUuPIXlWOpWrSkqFNa44ezdk6HM7UpjnfhMM5wphzOFfIbTSnOV/ooDajtcCU9lKhElBwRetxpUqPC2W6dEh0OZVnQGuWAc0ZhhzJMOZIthnH8q05VmjGkUJ9mgssaCtwpjXXlTMlvlwo9+VyqQcXc5y5nObE9TQXbmfaicA7dqEIlP1i28sPc4MIHdJCLeDfhUo/odrv5+aWH9/+h/tF4ZZRvGH8yfgiOqJfhXVP/6QyCtD4v8QcOCH77ecjZMMJgCeC3WKw8M8hUAwd/hn4/fxz/qu3f/raPx3+f/V0QTQGiKD4EhilI0OMDw+K7lLh/dLRIWTjI8ilo+Jr4WPCzaDw9qEDjXh7WeNgv5KwMD0y0ty4c6MR+chdFKNjyIakTErlyGUyJmRjjE+OMyGXMjU2zuSXPYwev8rNnHpupu2jr/gYo03nGLl1n7HLd7hT08y13DrGDp9n+sIXKC59wdyV+ww3dnA1oZgL2/NpD87k5IYkrkflcjc+m1vhcZz39aPTy4273q48cLOjP8iH6fx0XlxqZ6z7S/ompPQJzuvhAb7uOsF4VjCKaEOe7zVC1nUYRd91ERjlY/0M9PdyresiuZm7idq2jvLsSE7sT+PG4Sxu1W3hXq05dyUa3C8w5365F8Mnk5l9eA3liJxx6RATk49QTowzLdzSCdComGRGIdzvvQJGJcqpaXEEgBRiZl51VL9yUAvPH983I4DbY1HFezY5xDPFPZ5M3uCp4grPpi7zQnGDF5N3eTH5hThfKwZ5PtXH4+le5uZ6mX3cz/T8MDNzE+LqW8hHXJA959vRcb7p3sfMWS+UR6wZO7COb+7d5IX0GQrlFFOKWRYUUuamhugfuENCQhhbNvlw+UIbc6LjWsr81ARzCjlzAhAr5CimR0VIfiyf5dnEPM9kszydkosO7RnFANKRbublYygU3cjvtfHiWi0z53IYHzjGkOI+YzIls31PUTwYp7f/Ht2DX9LX2/O/Tf+jHh71CKvobgYH+pBJx5iSjSNA+uIIq2a56JIWv7eESJ3vvhEB8ukzwbEuY2ZihrmJGWamRpiaHmRySvgaUzyTD3K0dAepm1VJDV5BavByMjYt9kHn71hNkXBfGLmSouhVlO9SoSJBhfJENUri1lIUq0LpLjXx7nCxAlC4Q9SgNE6X3HBV8nesRRIprJsXXdAFwuo5Ro3CWDVKEjUpTtSkMEFdfF2RqEPpLkF9FCJ3NCkTgVGLsl1aVMQvTmmshlgPWByuQWGYJpLt2ki26ZMXakR6iL4IjIm+uuxeZ0BqoCHpgfqkBuiTHmTCHj9DdnnqEuusRYydOsku+uR4mFLqZUaThz7HPI0442vFlfVO3Aj1pGuHF1ejPTgTZsuxIH3Ob7fg+E4LyjbrsneDDlFbLDE3W46dgx42DkbYu5hh7WaMgYMW6qZr0TBURdNQBU2jNWiZrkHdZBUqpqtYabmGZdaqfGKtysdOOrztbcTqIF3ck6wIr/DEZbcJq0K0+SzEgGWhhpjttSCo3I5NRzbhXOPHmt36qCQbYpBjwbp9HqSeDKXk2CYqyl2pybZif4YFhzKtOZRqw9EUBxqirUlzX0OM+Wds0/mIEPWP2LD2I/xVPsRP6xM8176Hx+q38VnzLj4r38ZnxVsEqrzHhrV/Y/2a9/BZ9mfWqbxHoPanBBssJ0B/Ketejo/O53irf4rP2o/xWfURbsvfwW7Fn7FQexuPZe/j+/mn+JqYEFZdSPrVq+x/IKO6S0bW1QnK7ypIvnCHsNbjBB2qwa8hH7/6XHzq83GsK0S/upglxfm8XVLBmxVNvF11hHerj/Kb7CJ+lZHOa1lJ/Co9gV+m7OVfElP5bWYJb9c38+a+Nv647yS/rTjGL0sb+UVxFb8sKuM3RZX8TlLLG4WHMDh4j+WHb/DX+npeT/Xng9024liU2FJ2y4cLd62p61xPzZUIUs6m43P9BuYdDzDe34lnWz/rL8zi23wbh8wErOKcsIsyISTSkg3rtcR796IoeypjHMneZk56mC2ZEe5k7/RnV6Aze0OcyY5wJyfWkax4C7LiTciKMyY7So+8SA1yQ5eQv/U9KkM/ZP/2pdRHrqEmXoeqVAtKs5zITXchM8Wd5HgX9kY7k7DDkZhwB3ZsNiUsWIvw9WvYEbCUcJ+P2en1KXsCVMjZbERWkBFlW9xo3h3OyfQ4WtPjOJwWR0nsVmLWOxPqb02IvwXrvPUJ8dEnzF2LMHcdwlx1iFtnRkmcP8eKozhRFcOZ/XF0NO7kdON2TgvAWOclqoxH67zYX+3BvnIvSiWeFOV4k53kScw2C0JDzFjvZ4Sbmyb2zmpYO6pjZKWCltFytAxWoGe0BlNTDZzsdAjw0CHYR5uIYD3SoiyQJFhRuUdwbdvTkOBITaQtZaGWFIZZUhxpRXmsHdUJ9lTEW1McY0pehA75O7Wp3mtGTYo59VkGHC7U43iFCe1VggPZhhMFDpzKd6ND4kZ7oQB/OhyXaNBWZEhrkR4ny/U5X2fC2VpDztUac6bamI4qU06Xm9FaaMTxfAvaci05nmPBiZxFaOzIseJsrg0X8uy4lGdPZ6Ez18td6apw4my+OW1pejQna3EkSZ3mVC1as3REaGzO0OJwujbNOeYcyjLlYLY5B3MsxTmSb8WhLBOOZBnSmmtAR5EZ54q0uFSmzYUSHTokOpzK16M1W5/mLEOas0zEr3Ms15LWQitais05lGdCS5E9x/IdOV3kybkSHy5IPDif5cClTFuu59hxN8uGrnxfpBfL+Y+ZB/z7wijfLYzy/ewgf58ZgJnFhpb/ZGz5R5PLz1+/qgB8ZX55CYtCxI4wwjpavGec/e8C4yvF8B+e/xUg/vz9/wwYXzxdYGxI+M/7JSC+hMZ/BoxCKPbEqKBCLiqRwufcuXWDbVsDcLRXwW/dGnZGWHC6rZDxgdtMDA4yOSpDLpUzMTGBoCzKZUJo9ySTdx/RWXmIA2EpdKXVcL/sGL1NZ3lyTwjbljM1NsH8kJRnQzLmBsYZHxhiXCpldHRUDBLvv3aHs1mVHA1PpWO3hInmc8y3dzLbcpbbyXmc2RDG3a1x3A+M4F7wDnr3JvOko4OnA4+QCW02o/3MPbrN4EEJ58JsuBWqxUCiKdIbRxm5d56x3i56H1yhubma7WF+hG3zIidtO+dbS7jeUcHEjWaGTqVxv96O+0Va9BZb8KDciS8aNqL8sp3pgRGkw/3IZY+Ylo4vQqNMyoyoNCqYFcK8RZVRyczUNDNTQi/1YuTOj9D40lX9oznmpUlmTjnHwtQCT5SzPJ+a4/nkHF9NLvDt5GO+lc/z7aSSf1dO8O3sIM8W7vFkoZeF+RFmZ+Uop2eYmX3C3MxjFmbmeDyt5MmUnG8HrzPflcroUWfuFZvRkW6F8sZVnk4+ZnJWikIxxbxMyrxihLt3rxDg78rOiI3cuHYOpZC7qFyEspmXf69ZhYKncgGQlSimZplSTIu5lN8PP4Lu2yy0H2OsaR/fXr3E/BftTNw4wODFMpS9x1AobjCuHGBUKmf00STD9wfE9fOj3rs86n34n6ZPUBd7F4FxoK+X8dER8V5UUBeFEZpilC+NL99982LxB7LvvxVh8etnT5ibF04GpGLIuHCDKQCjQjkgAqNychoByg8XbWdv8GpSgpYvAuPmlYjRODtWI4lcNLgUx6x+CYxCXuJKcXUswGJFohbFsWpiHI6wZi6O0aIkVof8CLWXwLh4uyiuoWPUKYrToFhYZ+/WpiRRi8J4DYoTtChP1KU0QVtcU4t3jnGalCfoUL5Le3HitCiJUkcStpbC7WoiMBZs0yJ3iw6ZG3VIWa/N3gAdEtfpIEBjSqABaYECROqRFmRGUqAJib6GxHvok+CmT6qnGdneVhT72lDva8FhXwtOrrPiQqAtt7a68WWkJw8S1nE7zp1LO+zo3OnEmQR7qsKE6jU9wjeaYmGxCitbHcyt9bGyN8bKxQRDBx3UTVTQMFgrAqOW8Ro0TVajarqStYLCaLmGTy1W8YHFaj520uZvXrqorNcgINuJyBpfLKO0WR6sycdBeiwNNcQi1ZbN9Z5saNuCYakzn+3SQDVZD/MME7ZUeZDVGEh+oSNVGebs32vIoSRjWrJsOZJkSUuSLdVbddlj+wm7TD4iUudDtqq+T8jq9whc+S4+Ku/jteZdvNe8i+fyv+K76h3WrX6PAJW/EbDmPQLWvIvf6nfwX/s+wdqfstlwORv0lhCgtwR//aX46S7FV/NzfAWVcfWHuC5/G8dVf8FG9R08lr2H56cf4qqjxeaCVOLb2jjwUEbtzUmyr0opvzvJnnO3CWs7wcaj9fjtl+DfkIdPfR5OtRKMaopZXpLHOyVlvFmxn7cqD/N2xWFeyyzkF2np/Doridey9vCbjDR+nZLNv+WV8+d9B/lLneCAbuM3ZUd5rfwg/1JYwb9KisWw798WVPPHwgPoH7jD0v3n+FOZhF8luvDJXlveizHAssiU8pvunPnCnLor6yi/tJM954tw77qL8YluTBu62Hp1iojbz9l05i5GcZswCjPBJlyHLREWBAdokrDJmNxtllRGOVMU4UR2mDPFcRvYnxnH3g3eJPg7syfYnpwoJ9KjzcmIMSYz2oCcKF0kOzUoCltCUeg7VG59h7qtf6N620dURiynIk6Dst1GFCdbi87qlFgrdu0wIz7CkihBXdyoS1iQOuEb1hIRuJqogFVE+Swn1mcVmZsNyd9mRtEmWw7EbOBEaiQn0nfRkpFIQ1IsGeFBhK4TWmPs2BBgjp+HNkEuagQ7qbLDU5+dnobsCbCgPjmEI3mhdNRGc6YxmlMN2zhdv44T+zxprfXkaJ03B2q9qavwoqzAnaJsLwrSvIkPsyQ6xJyEUEcSwlyI3OzI5kBrvF0MsDVfi7n+chwt1PGw0cHXQZeN3oZEBpsTH2pBaoQFmZGmlCXYUBVvT02cExWRDpRutyVnqyk5W03IDxMc3VYURVtSHGNJYZQJ+ZEGFEYbUrLLlJpUAw7k6dJaakTHPgtOV1pyqtia9iJHzpW4cq7UllMSfVrzNGjO16U5X4fmAk1OlulxqkKfszWmnK4wpr3CnPYKK1oLTTiWbUpLtjltuRaiyngq14rTOZZ0ZFtyJsuSc9nWXC10pKvUmSsl9nTkmtKaqsvRJA0O71XnWJo2rVm6HE3T4EiaBkczdETQO5huTFOGKQeyLERgPJQtQKSxCIzNmXq0ZelyIkeFMxI1zhVpc6ZQTwTGFgEYsw1pzhGML+biKrtFuIUsteBovglna9zoqPCgvdiDjkJ3zhd6cDHPmesSNx6U+3Ivz4HrEj8mLleIt4siLM6P8sPsoFgL+D8WGIWGiv99/rka+X8EjE8WxBYM0WUsrKP/K2AcGxE/JnyeoDoK62sBMkeHhiguzMTSbBUuTisJD7WiICuMO12nkI8MIhseRyasdcfHGZWOi3mJMz3DXC5t4sDWJM5G5POopI2ps/d42q9ANjTB6KSM8QnpYt7ixP9L3VsHZ32nbd/Pf8+8z73bditboy7UkBB3dw8kAULkiru7u7sLMQgkQPCgxQstxS2eXEmuOFrfrX7e+f4Cu3t3e8897zzvvPLHOZeFpMN0hk+O8zyOQ4FcMcngvILbdxXcvjfN4N1phmYmWbgzwNyFS8xdusZXo3LuD0/wqH+S6RPXOJnXTl9ACecCq/k8pIwTYWn0xWcydeQID65+ztS5Pu7saaQ9xI5imw+odXqf+g0fkRPuSnq0BzEhzvj7WBMS6kh4+FpqquLp21vDhU87mR06xeKNU0yfbqG/ZxM36wwYbbZksNWWG10ezF/czqORYRaEc3v4BrPjIywq5CwoJqRbzsUZBYuzM9J6Vqx67y4szcLcLGIkcHysNP4rPD65e1wQ0S8PBrl7b4JHiwq+W5jm7/PT/Dg/zneKi3w9e5Dv7vby/Ve9PPxqHw8fneHRw9s8ejDPw3s/cH/hRx4s/MCjxYc8ujvNw7vD/DLczcyhQK61WNMTpUtPtgtjX5yV8iJnHg4hTCCPFAoezU5y7cpZHOyMyUiP59bNS1Jjy8LCDAsLc0vROAsLEih+MykyFReZvXuPuflZHg7f5t7e7UzlpzGXEsPXuWks5KQxWp3M/LEmHgwdY+HudSYXhpDPyhmdmGBwcJjB2/2M3rzFyK1bj5VEoSY+GWF0WXp/dGSI6anJxxmPYo0+I+UvLswKw82sFNgtfmkS8TpCWX+wOM/8whjzsxPcnb4nmXYkYJwfZkYKDl+Ueqx7qiPI8FlJpmw5ef4igHsVJWGrEWtpEaJdl6hKY4o6jSlq1CcLJ7OKBIkCFIUiKDIUhRu6JlGD2kQtquM1pH/8auLVqU0QaqQWDSna1InHdF0aM/Soz9ClVqyk07VpzNanOVNfel98Xi+MMQIQhZM6UYN6EceToE6NWHFHqPwDGCvDtSgN1qLAX5NsmQaZXlqkuWuR4qZFtkyfPD8jcvwMSZcZkO5lRKbMlCyR0SizIc/DjgJ3e8q91tLis45OmQP7/Rw54W/HeX9rbkQ4MpTiRn+aO5eTN/J50nqOZjmxOc6U/AgTQv0NsbBajbm1JlZ2QmG0xmadOcYO+miZqqFlKKBRGQ2j1aibrkLVfBXqdqqstlfhQzsV3rFR5j1HNd5dq4RekBaBVS6E1rugFbKaT/zUecdbkxXhhjhVrie6N4B1O7xQqTJnRaYGqokq2KVpE1VkSXGJDbUZBnSl6bEnTYd9GfrszjLmQI4lh7JtafNXp3LdCspsPyHX+ANSdd4jWft9YjTew2P1a3iseQNP5TclYBQKo4BGL+U3kSm/hbfq28hU3sJP5W3CdT8i0ngVAbof4qv7gaROemotx1PrA2RaH+KpvpyNKm/hqvI6DmuWsf7DZbgufxMHjTW4J4aRtqOHLVdH6bwyS+HJUeq+VJB29AvC9hzAf1cnHkJh3FrOpo5S1rVXYN5RjVJDMW/U1fJy0xaWNffw+uZdPFPWwH8UlfCn4jyeLs3l6ZIinimu5MXaNp7b3MVL7Xt5rmUvTzXs4umWnfzPmkb+Z2WNBIx/qe1gWfNubA/eRq3nCH8uSuKpdHteTzLk/WQd1jYa0XjBkUNXzek8s566U8mkn+lh/RfjGO7tx/+MgoSLdwk/N0P06WtYZwRhEqaLQ5g6vgE6RPjokBVgTEWIJc3R62hP8aIiYiN18YFc7O7g7oUL7C0rpDB4I0URTpTE21AQY0hBtC7FkepURqymLvw96kJeoiX0BTojXqIz4lXawl+nKextGiI+ZHOSFvWphhQl6EvVg0nR2iRGaBITpEaMvxpxfhok+GqS7KdNRoAuSZ4qJHsqURFjTHOUDe2Ra+lJ8uZwUTL78tPpycugPTedzDBvZOtN8faywFtmgr/MAL8N2vg5qBLmoEHGJlPqo8QdpB99jdEc7ojlYEcERztlHOr0YH/HJnrbNtLV5Mq2zR5srtlIfelG6os9KUh0IC/UhpJQJ8qiNpLl70iqryOZwRvICtlIdogok3CjOGoT+eHrSQt0JCPEjoJoR0pi7SiMMqMq3prKGCuqomyojLClKsKBikgbSsMtKQ23oDzSkvIoCyqiLaiJt6Yu0ZbqOAsqY81oyjCiu8KIvs3mHO005ninCZ92WHCy3Y4zbes4176W0y3WHK41ordMl52lWuyu0OFgnSH7qvU4UGtEX70pB2vN2F9lxt4KU3aXmLCnxJR9ZeYcKLPgoJgSc/qKzThUZMaxUivO163lYosrF1rW8alQJAv06c3RYme2uqQw7inSYXeBFr2FWuws1JYMK92FRmwvMmFbkSlbC03ZVW7FngpLDgiFssyYfSX67CtWoa9cjSNV2hytNeBgpT57pdX2Y2Ass2RHqSW7K8042GDG/npzPuvexKlONw7ViVggV07UrudUtSsXajdyTQBj9Vo+r/NGcaYF7t3ipwfj/PJALq2iRY+0AMafJXXwd6vn3yuLT17/P6Mw/sEa+3HN2e/h8I9e/9cK45C0YhYxJNKMDf/7SlpE14jPxWfjI0w8BkfFxASnjh9C5m7HhnU6ONkqER+5np7OaiZHbjM5MszE6DjyySmGx8eZHpHz98EZLlf30BeYz1G/fL7bd5UfrilYlC8yPrPAzKRCCuOen5xGMS5HMTXF6NQEI7NT9E+OMT43jVwxxYPJCR6MjjA3Psrs3DQT09NMTswxP7TA5KkhPivaw6m4Ts5GNnEipIi+oHQOR6dwu66Sy+XptHqZU+GsRq79CkrdNehIcqGrNo/kCBm+m6zw97YmI8OH7p4Szpzq4va1I0wOnGdu5BIPBq4x//kuBnsDuFlvxliTBSNtZgztcOHO/jzu3bjM3aEB5kZuMzM6xNzEKNNijT8+KqmNC4opFkT25KyIcllaUT8Bxn+FRgGPkov6sbooXs/fG2bh4R0e3B/j0fxlHk718dXENr5TNPPVVCr3Z2Tcm3Pj/nwAjxZyeTRfzdfz3Xy7cJrvFvr5el7BV6JZRbqTnGdhYZpf+suZPbCRcxU2VMnMOdCQwvida5K6OP3VDRYXxa3jLA8UE9y6fh4nezMKC7MYHLrN7PwMswtzzIrV9aK4XVyUZn52noW5RR5Mz7Jw5SqjW9qYKExlNt6fhQgP7kXLGPB25nqgAzezg/n67H7uyQcZn55kaGqCgeHBJVPLzZsM3rxD/63b9N+59YczPDjA1IRcyuYUJqKlPm+h5M5Ka2lxx/jTD98hVEZREfjo/qK0Nl8QwDg3yaJYSU/fZXFujDkBjPNyFmYWpJX0jpoIMv1WkektagE/JD/wEwkYhdO5OlaFOuFolvIRxXPR+ay0lKuYJBRFAYfqlAiHdKxYX6shbhdrEjSpTxLGGAGLS1E6EggKIEzTpS5Nl5oUHapTdWjINKAxU5/aVB1qkrUk8KxL1qI2QYO6eA3qxZo7QZO6GDXEOrouWouaKG0qI7QoC9GiOEibPBGrI9MkzV2d1E0aZHnrSbCY6aMv5dRl+BiR4WNGhjDB+DuS4+1EjsyZYj83yn3dqPd1pTvAmSNBDnwRYkd/hCNjCesZTtnEtWQ3zsW7cjhnHU0JpmRHGOMj08HcZg0mlpqYWeljaWuCpYMJJo6G6FtqYmCqjraREhpGK9EQ91rrYteXAAAgAElEQVS2yug4a7HSVomP7JV5z06Z5Y4qrHZegWWErgSMnqW2aIYq8ZGPMu96qaIabYJbgyehXT44tjqjnK2BavwqjCJX4halTGqqAdXphjQnaLArXYcD6Zr0ZeqyP8OQYzkW9Ebp0OapxOYNSjQ5rabaagVVFquotFAiU+cD/FYuw1/pTXyV3sBr9WtsWvkKGz55WYJIb7V38FF7F0+lN/FXfpNYvY9JMl1DpP4nhBt8gr/2crzU30WmuRxv7Q/w1HgfN5W32KjyJq5Kr7Hxk2W4fPQ6Niof4REiI2trJ+0Xb9N95y6lZ0apPC8n++Q1Eo6eJHh/D+4SMJbi1l7EurYirDpKUa3P4a26Sl5pamdZ0zZea9rBUyX1/EdhKX8uKeCp0jz+XFzIX0qrebmxk2dbt/LX9j280LafZ1v28FxrL39uaOV/VdfxXFMrr7bt4KOdn7Lu0zusbG7j/0jz4blMG15P1GNNhg5ebcY0nreh+7whrScdKD+ZTtzZI9idmUK3+yaJl++Tf+MuEacH8dvbh2OWL3aRujgHqxASqEusrx5FIVY0RDjREuFMa5wXLQmBNMSEsD0jk7unLnC2qZXm+AiKg50pibIlP8KQ4ih9isPUKA9dQV3Y29SHvkhL+LO0RzxLZ/hzdIW9yPawZWwLf5vOqA+pDH6P4siVZESuJDlyJUlhnxAX8DExPqukoPA4L00SZDqk+euT7q9Notdq8kI1aIkxpT3Sii3RzvQk+bE7I45dOelsyUmnOjWGCJ+1eG40xcfPkoAQK9w3aOHloEKgrQpxjppUhzqyPduHA7URHGyO4nBnNMe3+HKo3YN9rW7satnAtkZXtjZupLncheqctVRluFAYZ09xiDWVIY40xG6iMd6HynAPSkM2URrmRln4BqpjNlAT60J51DpKI9dTHCHUWUdKxUo/0pLiSHNKIi0pi7ajNMKOknB7yqLtKY20pVSAY6QNxeHCaGROZYwt9cIMk+BAVawNzelmbC8zYX+LGUe7DDjWJcK6DTjVZc6JVmvOttvzWbsDxxvM6S7UYFepjgSO+6oN2VNhwP4qEw5Um3GwxpID1VbsLbdgT5kZu0VMTolQ9E3ZX2pOX6kFh8WUWHCs1JIzNQ5caFrHZ01rOVZh/g+FcUeWGjtzNNiVr8HeYl1pdhZoSVC4s9iY7YXGbCs0oavAlN5yK/ZWWHGwyoqD5WYcKDHkYJk2h8q1OFShzZFqfQ5U6LK7RIedxXrsKDKkp8iUnmJzyTzTV2/GvlpTzm1bz+kt6+mrt+dw/VqO1TlztmETXzTLuNzsxbWatVyokzF1ppnfFm/yo1hB3x/nt8UR+H8TGAXoSWD3L48S/P3+3vG/ey0pkf+uPIrvLe63noxYSUvqorhblIBwCQaXlMQx6WbxybpaPIr5BzBOjDE5Pi5l4G3raCBA5ojbOn183M0pzI7g0oUjTIzcYXxErBenGJucZGZYzg/X5fTX9HLIM4OTXnnMNh/j+8uTzI3PMza3wIJcwd3HDS7T8klmphTSKMRz+SSz8kkWJhTcn5jk3tQk04oJxucV9M9MMjI7y4R8hvvDC8ydHODz8t2ciG3iTEgNJ3xzOOkTy9WYePozYjngZ09PkB2ZjirkeJmwpy6Vq6ePU5KVQkKEL831eRw53MGNa8cYHviM2YmbTA/fYm5kkAfDQyxc6mPsQBx3Gu0ZbbRkZLMRIz32DOxP4es7l7g/0M/c4G2mRwaYHRtiemRQUl2F0jg3KWduapJ5EVQ+I5SwOQl2RBj5E2AUoChBpICexw0x4vXcvGiPmebR3CJfTZ3h/nAVDwcT+GE8gr/PuPDtnBGPZsx5NOXKD5Pe/G0ymB8mE/jbVBF/m27n+7kjfLtwlYeLIvfwPrPz3/Hw8xjGeizZnWpC1vq1HOioQD42gOL+OIqvrnJ3YZavp+d5qJjg2qWTODmY0tRUxeBIPzMLs1JguQSMInx7YZ65xTlGH8zyYG6W76/cYrF9O7ejIplLDWU60YNH+YF8UxbFeU9LrrmbccvXlYH0DB6c+ILJ0Uluj41wZ+Am41e+ZOLaNW7ducONgf5/wOI/FcalFfX46AizIvhdBIILuJ6fkRRE4Y5eUhqn+dt3X/P914/46oGIK5pbWlmLLvD5yaUbxum73J37l5X0jDDsjNBTHU6W3ypy/T4mz1+YXsQNo7LU1lIdq4oY0bxSJd00qlEerSwBYV2yNrVJWhIklgrDi1AUEzUl40tNoqbU5CJuEJcURi0aRLtLuj4NafrUp+tTk6JLVbIuNWl61KbrUpmsSXm8GuXiZ8YLVVFLAsbGBK2lPulYDQkYayI1qQrXpCxEnZIgDYqDtMgTKqOPJskb15DipkqWjy7Z/gZk+euT7W9ITqAJmf6mpHqbk+FnLx37Z/tvIj/Qm6JAf8qDvGgO3kBvyDrOhjtxLdiO4WhnxpLduZPmyeepm+jLc6U+0YLkEAPWb1DD0lEdIytNTCz1MLMyxNLBGEtnE0zsdDG10sLAXAVNk5VoWKzEyEULW38LVtsp8ZHNKj6wUWLVWhXMfdWR5dgR3uCOa4E1muGqLPdYwUdeyhjFmyOrdce7xpl1ZRYYxK3COGg5LoEfExOlTnG8LvWxWrTHqbMrTZPdGeocyNTmYJo+xzPN2Oqzkm1eSuzwUmeLsxIdjsp0OKrRaqdGlckqktTfJ0FzOeEqb+G/ehmy1a+yaeXLeK4Rq+k3kCm/jdeaNwlWfZtkgxWkm60h2USJeONVhOp8gK/aO3irv4u35vt4qL2Dm7h5VH4Lj9Wv47HyNZxXvIbF6rexszUmu6mejs+v0XV7lqJP+yk6OUjemVuknb5A+OE9bNxSgWdXGe5binBtz8dqcw6adam8W1fKsqZWljVuYVlDN38uEsBYzlOlxTxdXshTpSX8taaJ19q283zHNl7s3MNf2/bzXMtunt+8g780tfPnunpe2NzOS63bWb7zGKa7z/CWyHBMdeWvWRa8Eq+NRqYGoV2mNH5mS8On+jQesyPvaCahp85ge3oBw223SLs4S/mNaWJPXcGtsxXXbE82xOjj4ruSEB9NUvwNJeVrc9R6OqPdaY/1oS0+hNbYKDZHxnKrfQenq5rZnppKib8rJaF2FIaZUhimT2GQGiWBK6gKeYfakJdoCHuWlvCn6Ah/hp6w59gV+ld6w15hZ+RbNIe8Tknw66QHvkZa2Nukhb1DcuC7JPh8SLzXauI91Yj31CRRpkWqnyYpfsok+62kLFCVjmgztsba0xWzge0J/uzOTmBHbirteSkUp4QSEeCMh6cZnoEW+PqbIXPVwtdOmTgXHcqD7WiKd2Vbvg+91SHsbwrnaKsP+5s20duwgZ56V7bWutJe5UpT4Toq0+ypTF5LebwTlRH21IY7UR3mTEusL60JwdSGyygPWU95qBO1sY7UJthSFWNNRYQT5REOlEXYUhphTUmEJYVhZhSEWVAUYUNhuIBIB0piHCiNdqAsxkGCx+IIKwpCzCiNsKQ61o66REdq4uxoSjVnS6ERuxuMONKlx9HtGhzbrsWJbSK4W1QAWnO+w55TzZb0FKrTK4CxVIddJbrsKtFnT5kJu4qNpTX0vnJL9pRZLK1+S8X7RuwuFsqfKQdLzThcZsGRUguOlJhzosKac/WOnG1wkG4YxUp6V7Ym3RkqS5OlIimMe0t06S3S4XCtFbtLTZBUxkITuovM2FNhw95yKw5WWHG40oqDJSYcKtPniIjhqdDjSJU+h6sNOFAhVEZDdpUYs6PIlF2lVuyrEpWBNhxptOFclytnt63neNtajjQ7cUzkSDa581mTN+frPbhU48S5ehmTAhgXbvCTqPMTNX4CGBeGQaiLd8eWwrlFs8uTWRzmV0lV/F3Ti3hv4fHd4780vvzzfvGfxpc/Nr38gdP5P5lf/jtA/KPP/+17LplqRJ+u6NEVIwHj4/tFAYL/AEJx1ygML48BUdwtLpldlr5GfCYZYibkyEdHuHn5Innp8cg2WrPBSY/I4LVUlyVy58Z5RodvMzElVozjzI9O8OiLfk4kVnLCJ4czHtmcDa9gaOtx7vUrmJqc5a7ofp4S3dNLzS3CpTwzOcW8fIq7Y1PcH5tCdEY/mJxmcUqBYnqKkdkJBucmGZkXLTKT3J2c4tvBCcb6znA2p40rMR184VfCZVkK130iGYyOZiQvkTPZ4ZT72pPobk51VjjjN2+ye8tWerd2MnzrMhMj15kYvcnU6B2mR4eYGRlndniChaERFm98yuzJPAaaNzDWYM9oszHD260YOpDA3MUTLN6+xYK4mRzpZ25skLmxYebkIyxMjjMnRkQNCWgUauOMiOBZWkk/eRRKmXguXMr/Oguzd7k3/S1fT/zAt6PH+Xogle/7PfllyB1m1/LLjA0/yH35YSSeX4ac+XV0Hb+MruXn8Q38rAjix5kcvl/o4auFS9xbXGRu7jfmTgVwqUGLzZHGpGzw5mBPC2PyQabuj6F4eJ3FuXkeTc9xd3KELz47iPM6U5qaKxka7Wf+3gJzdxeYl7InhaonbiUVDH4r5zv5ED/vOcRiVCrT7p5MRboxVeLH/R3p3NtdwNk0b676OzGy0ZWxTSEMplYxfekGN/pv0N9/ndmLl5i5dJUrA7e5PNIvBXU/WUELaBwcuIO4XXyiLoq1vVS1KPq6H+cvimgdUQ0o/l8XyqJYT0s3jrMKhMIo3TDO3OfBtIj9WTK9zC1Msjj3zxvGnAAlSVkUsFgeqUJllBoVUQIW1SRwrHpsYKlPFI5oNariRDSOyFPUluBOckeL+r40PZrTDWjJNGRzpj4tYgX9uAawMV2PpgxDmjONl+6xUg2pEZNmQEWqNuVJmhTHqlAmnNXx6tQlaFITo0ZDnCbN8do0xWrSECuMLhqUh6hRGKBMUYAqhQHq5PtrkuunRdLG1aSKKjtfbXIC9MgPNpAmJ9CATH8jUn3MSPSyJNlnHRmBnmSHBpIXGkZhRBCVkT50RLlzIMyF80GO3I5wYSjejdup7lzMdOdggRu1yXZE+elh56SElbMOehbqmFjrY2FrhJWjETauxlg66WFuq4WBhTC7fIKu3Roc/ExxDLZEzVHcMa5kheVKVB3XEJJtT3pbIGENHthkmKISosKHmz5CRbYGu3hTvAsc8cyzYmOiBp6xygRErCE6aDWFkVrURmrRFKHOtiQdtqWoszVNhd2Z2vSl6HM0xYh29w/Y7rma/b7adK1dRY+zGtud1OiwUabdRpUaU2XKTJVI1/mACOXXCVJZhq/yMmRrlkngKFRH7zVvEqHxLunGK8k0UyLbUoVU41XE6X9CmOb7+Ku9jZ/Gu8jU3kYmAFL1XfxXvIHXytdwUXoNi1Wvoa/0PunF+XSc/5L2G3LyD18j6/ANcs7cIvXMF0Qc3Y9rh8hgLMGrq4j17dkYV8WgUxPH8roCKVrn1YYOljVs56niRv5UVMVfKip4obaS56qqWNbSwWudPbywpZuXtoqVdC9P13XzbOM2nqlv4an6Bp5raeX5lq282rGXNZt38Gp6GM8lW/HXTGNeSdRDM02ZuG5zGj9zpKjPiOqDtqQdzCT4zEUcTj/AcfcwFdcXqLrUT9LJM2xoKWdTthvuUbq4ea8kaJMq6f7G1EQ40R69kc4oT1qjfGiJCqQ1KoKu2ET60vM5U9rIrpQMqgLcKQlyoCDIjPwgQ/ICtcn3V6IkcDnlQa9RFfQctcF/pjXsWbrDn2dX6HPsCX2BXWEvsS1yGTXBL5Lj+yypPs+S7v9XMvyXke73Lmk+H0sr6EQPZRI9VUjwWkOSzxoSxS+E3iupD9GmPdqcrhhHtsWupzc9kJ3ZUWzNjaetMIWsGH883C1wcNNB5m9OgK8pAW66xHkZSaBWFmlPXcI6OnK86K0MZn+tF7uqNtJd4crWcmdai51oK3WhKW8dlcn2VCWspSrOmaoooS66UB+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m1EX+VSFuOeUksOVjtxrN6Fk43OnG1bz9nO9Zza4synHWs52urE8WYXTrV4cLbFl88aZVyosud0vRcTZ5th8Sa/ShV+Y0uwODfEb/PDEjD+vDDMT/ND0vw8PyRVAv4DGJ/kMkoQuWRueWJykVpe7o1LZpelPMZ/VgT+j3+/QRR3iX+gBv6rW/qPgPC/e+/fvuf/JjA+BsonSqNwU48ODyAfGWJ8YADFyBDp8SFsXKeH61pVEmJd6GgtYuDOl0xOjzGhGGdyYJC589c4klzGQc8UTrmlccIzkyORxZyt3srC1SHuiUia6WmGpycZmJ9iaHEa+ayC6akpZiemmJ2ckj5fmJhGjFAgBSSOz04gnx1HMTPK4swo90f7edh/g2stOzjlX8UFryIub8rgmmcit8NTGSkp5VxZDgX+LriZqxLibsPY7ZtMDQ8zOy5nemwMhTRypkcnmBmdZHZ0mtlRBXPDw9wfOMPCuQr6m2RMtWxC0emIfKcjX2z1R/H5Ee4PDTA/3M/82AAL48PMjQ1JsyAfZXFKzsLUxNJ6elpA4yTzM9OSyrgU9L2U2yie/yssiueLczM8mLnLd/JH/DC6g+8H/fh7vw2/DbjAlBu/Tfjz03ADPw/s5dehcH4ecOfHfiv+PqzPT3JjfpreyA9zmXw9t5OH83dYmH3E/NlgztToUh5kSk5gEkM3P2N6boLpuxPM3utncXYpp3Bi+Apb20tx32RNa1s1g6O3mZ6fllbRwv19b3qKr2Ym+WZBztSD63zz2TG+Kyrn0SZ//iaTsZDpx+zOdEZPlTN+cQuLl/v4Mj2S/k2ezLsGMuYZxXhvL0M3v2R08BaLl24yf/kWlwZucHH4JnduiRHh3TelphcBi/LxUenvbamfW+RbzkkKolAWpRxG0W09OY5oexHubXHTKIwwkiHmD4Bx8a6I1hF3puKGUcTqRJEXpExBkKj2U6I0XGQqCljUoFK4naNEVZ8GtfFaNCTpUiWaVsSI+Ip4HQkaG1P0qUvSkUwvAhpbMg1oyzKgLduAzVn6NKfr0ZCqKymMLdmmNGdZUJ9mQk2qMVWpRlSk6VKapElRrCqlcepUxWtKP7MiXJnqCFXqItWpj1CjPlqbqnB1SoOUKfRfIwFjcZAmBQGaksqYKVMlU6ZGjp8muQFaFARqUxikTX6QUBz1SJEZkOxtSYK3E0kB7qSFBJAREkZmdCQFCeFUxQXSGenJ8bBNXA5340bMBq6lrOdSvjuHy32pSllHqK8hVk4qmDhqo2sh3J7C+KKHlaMudusNsHXRw9JeVJ2tRMviE8zXa7IhzAZrL33UbT5B2eITNKzXoG23ioRSZ9La/FmXY4VqmCrve3zIavePMPZdw4ZoA/ySTJDF6xIbr0VRhhG12eLA34C6cG0aQzRoi9CkO0Wf7gw9urJ02Jmpx4EkPfbFaNPu/iG7vFXo89ely2klva6adDuq0mG1mg6rNWw2XkW98QoqjD8hS+89Qta8iJ/SS3iseB63j57De/Wr+Ku8Qbjam6QafUym6SqyTFeRbriCTBMlUgxXEaW9nFCt9wnWXk6wzocEqC8nfOXb+Kx+jfWqy7BVeR2b1e8RFORP9cFDNF0ZpPCIAMab5Jy5TcqZLwg9sh+3bXV4dJXi012Ec0sSqlke6FQGs6Ipn7dbN/NG8xbeat7Js2Wbebqkjmcra3ixsY7namp4qamVl1q38JfOrbzYtZunG7v5U/VWnq3v4pm6Fp5tbOK55hZebN/Gi207+aihjZdTPHkx2ZC/JGvxSrIx+hlqpPfa0fjZetL3WVOww5a43gw8j5zDeO84Mecf0tk/T/mJk8Tu34lpdgS2EWZsDFTDz0+NMHc10n2NqQy2ozFkHZ3RMjriA2mM8KM5PJCdSUnsSUjls6I6Dmfm0xkdQk2YK4WBVmT7m5Lpb0C2vzZFISoUBL5Pof8rVAQ8R33wC3SG/5WdkS+yN+oldoY9T0/0K2wOe5FK/2cp9HmGLK8/k7bpKbK8XiLX711yfD8mTfYxybKVJHitJHrTx6T4q1IQqE6Zvxr1ITo0B+vQEWZEa6gZW+Jd2Z4VQntuHNVpscSGeuCwXhc7Z3W8fE0IDDQlKtSMtChrsiOtKI6ypTbemfZ0d3rLPNlRuomtRa5L8T+5TjTnrqMhYx1V8Y7UxDpTG+NCZYQDjfEbaE30oTnKn+3p8fRkJtCa4EdVpCONaTbUphlQFqtOcbAmtbEm1CeY05RqQ2vWWloy10rZwGWxNhSEm5MbZkpuhC0FMQ4UxthTGG1NcbQVRRGmlEQaUxZpSGW0AeVR+tQn6rE5S4uucnX6unQ5vFOHIzv1ONYtTDDGnGw15bN2C853WNBXp0N3gRK7ijXpqzHjYJU5u4qM6M7VpzvX4PHo05Wnw7YCXXqKDCQF8kClOQcrLThUYcGhUjMOFBixL0+fQ8UmnKiy5kydHXtyddidq8XuPC125WrSk61KT44qO/M12FmgyYFyI3YW6NCVo01Xrh7dhSbsr7TngJQb6ci5RhdOVttzrNiUE2VmnCg34YRwTpfrc6LOlJMNVhyrseZwpR3Halw4UbeJU/UenGp0k5pmjrc6cbTNnsOb7TnSspbjLZs40ezNqUYZ52scON0oQ36umV8Xb0hw+OvcCL/NDPLbTD+/zA7y4/w/YVFA4/9VYFzqkR7jNwGjjzulf1kcE00v/8Xa+XeA9/81hfGfoPhPJVIxNSqFJMsHh1GMjPLZpwfw87TAxWk1nh4apCR50Nu7mWs3PmdCMcKUUOkuX+NQbiU7PeM4uiGeE+uTOOWdyYnQfE6kVnJrxxHmrw8yNzHFuGKKkZkpqXd6ekrB9OQUE+K9OQUKYaIRLSFTwiAzhUIhR6EYRzE1xuzUGHen5czLh5k6+QUXk1u4GFbNBVkhXwaWcjq0gEsVrcxfOM+nOzYTKrPBZ6MJRw50MXjrIvKhO8yKHMqRCaZHFFI8kGJ0AsXoKIqxYaaHbzJxeT+jR3Lpbwpipi2I2S53Jno38nlXEGPnD0mwuDAxzML4IIty8TjE/NgQ8/IRyQgzK9RGxQR3ZxQSMM5NK5iToPEJOAqF8d+Bcf7uMIuLQ3w9Ncu38la+GV7PD4PG/DTgyM9yR76bcOd7eTM/Tl7he8V+vh6v5+uRBL4Z3sQ3I9Z8N2bHd5P+fDedz7dz27k3eYThwx4cLDMi19+SjOAkFOOXJPfzwvw0i/MTkqJ5b07BnZunSE2SsXGjKQf6tjGhGGLxnqg/nOXh/AzfzEzyt+lx/j52k8m+Fn7r7eBubBQzbhtYCHTj2/Z0po+VI7/Wg2L8PDOjt3hw4QzX0lK54yljYON6LmcnMHHmMLe+OM/Vk58zfvUON29d4dbAdQkSRSXgrRvXuX3zBiNDg8woJqXYIdHJvRQ/NMd9YRqam5bW0QIMxS81S6tpAYJPHN1CCR3/Q4VRxOqIG8ZvZ8fY3RhLUbi6tIYWoFgeoUxFpIoEbAIUq2M0pf5m0eFcG69DZYw21XG6UuZZbaIeNQk6ktoo7hbFmrolQ5+WDD3asvRpz9GnVZhahNElVRhaDGjKMKEp05y6VFNqUkyoTDGkLFWH4gR1iuPUJGCsEC7raDVKQ1ZTFaZMXbiqBIyVYWpUhKpRGqxCoXB2+ypREKBKvr8auf7q5PgJWFQn10+dPH9V8gNUKRCP0mdapPnok+hlRrK/M8lBniQF+ZEeEkFSdBQpybFkJUVTExfB7sggzkX6cCl2E5dSXbhW5sb2zA2kBZnhvl4DMztl9G010DJTxcBCA3MbLawcNbB11cLWRQdLRy30LFaha7USUxc1HH2MMHBSwsB+DaYOapjZqWHmsIb8FhlBZevQjdBEJ94InWhDjALVcQpQxS9cm+h4QxLTzSnPMqU1z5y2LHM2JxjQEqlDnb8K1bKVNPor0ZtqzJ4sU3anGbJXZND5r6JTtoodPmr0emnQ7aLMNoc1bLFVkoCx3XwlXUYfs8V0BR22yjTYKZNl9C4NnkYUrFUnRv9dApVfIVxdKIxvkmz8EZnmq8g2W0W28UryzVXIM1ch3WgVsTofEqbxLoHq7xKk9gFxK97Gd/WruKi+gr3qMtYrLWe9vQ15W7toutpP4+cjZB++Rdap2ySe+pzAvr147WpB1l2O55Yc7KrDWZ3shEreRpZXp/BGcwOvN7SxTARxlzTzfFULrzRu5qXGBp6urOSF+iZebN3C0x1beLa9h6cbunm2vpvn67fyXH0Lzzc18ZfGJp5pbOOVrXt4o7KGl5NdeTVZmz8nqPNSsgW2JaaUHnGn+vQmonc5k9ppT9i2FJx39WHfN0ntKOwbnqHswE68GgpZGeSAZYA+G33V8fVSJ95Pn/hNWmR7GFHmbU1D8Ho6EgNoifWnIcyHnsRo+tKSOZqSx8GkDHYkRNIY6U5JiCPpPhYkeRmT6KVPqo8GqT4rEZ3uRb6vUR38Oi3hr9ER/hLbo16kN+4V9iS8Rk/0q7SHvEiD/wtUBvyVPPc/kevxDLmyF8j2foVs37dJlb1Hsuxj4txXEuuuRLpMjdIgHYq8V1Lj/wmNAR9T77eSllB9OuJdaU8Npzk1kYLECPwDHXBw0cJpkxYb/PXwjTAhJMqU+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eXD12FRiwJU+LLXmabCvQZkeRnuRQPlhhxqFKcw5XmHO4zIy+YmMOFhpxsMhYMr0cLDJkT54O4oZxR7a6pC5uz1KmJ1dtCRgrRI6iHt35unTnG7KzyJzdpdbsK7XhWLUTZxsEMDpwotiC0yUWnC415VS5EcdL9fi0XJ/jFcYcKzfn00oHTglTS40Xn1b6cLzanWMNrhxrWcvRNgcJGA81r+VoixvHmmUcb/DifP1aTjd7Iz/XsgSMC6JDegRmB2FukF/nhv5vAEY5iDX34xGxOkvA+LscRQGQ/39QGJ9kMj5ZU4s7x9GRW0yMDjI9NsHk0ChDN76gozkLTzdV1ruuIDDAnPT0YLb3bObKtQsoJoZQ3LjGzR376IvJ4ahHIhc2pXDFK4srPrlc8MvhdGQxlyq7uLPvBPIrt6RV9P2Jae6NK6TnIl5neE6Ao8iGXFrtzk5OMC1MNXI50xOTzM7MMj07x5hQI6/0M1C9g9Ph5ZwPreVUSB1nM7uYOHqd+cFRLl84TliwExtdNNjcnMnQwDkpI1DcGU6PTDE7OsPMmGi+GUMx3s+U/CZTI18y+uVOBvuyGW2P42F3Cvd3hjLXF8Dg4TTmbp5lRtz3yQclYLw7McyifIgFMRMjzIi/s9Eh5ifHWRRxQxPjzM0omJud/k8jbhp/rzDO3B1l9u4kDya/5dHYTh4O+fB1vw3fD2zgh8l1PJrZyKOZOh7NDjIzLzIUr/JgdhdfTeXxaMSH78dc+H58Iz9MBvH3mVS+mcrndt8GegrNyAqwJyM8lfGRs9I9373ZOe7PzHNv6kcW5yc5fryT4ABrYmLcuHXnHDPzY8yLyr85BV/PTfPd5CiL1y4yeXAHs7nRfF+QxFSQBxNBG1nMDeFvfRXcv7hFqhqcUwyhmJpnbnSMyb49fB7ty+VNZlyOdmdoWxOjF7/k8qXb9N8cYOTalwxf/5Kb169x+9YNaYYG/mUVvbDUnCMZhBbmJWCUoFEYcqbkjA0JlVQoiwppHS3gUcwfAuPCUg7jk1gdoTDmh6hQFrFGWkdL0BipQrlwJMcKWNSmTiiJ8TrUJehRFatHdZweNfH6EjTWJepR+3g9XZuk+Q/XtKj3a04XhhetpYaXFB3qUvSpTzWiMcOc+jRzalLMqEwxoihRk0IBiwmalMVpUBGrQXmkKqUhSlSFKlMbqkp1iDKlgWskdbHIX4l839XkyFaS7b2aHF9lcv1UyfZVIddPZEqqURCgTJ7fanK9V5DttZIsmQrpPjrEeRgR5+1AQsAmEoN8SQ0KJT4mlrj0VOJTk8lPSKA9PJwj4f58HufB56nruFLuSlO8IxHu+rg4CdjTQMdGA01TAYzqWNlrY7dOC7v16thv0MFmna4EjNqWH2PstAZbdx30bERo8YfoGX2EpYUykdGuxJc6YhaqzJpAZdSiDdCKNMQ6VBvPUE0S4gwpzLCmLN+Rplwz2jINaUrQpjlGm8ZQDaplqynf8CGlzu/RHaHH/kRTeuP12ZWoR7P3J3T5q9Ljq8EOT3W616uyzUmZLXYCGlXotFxNr8nH7DRfwVarVTRZr6TY/AM6/c3ZGmpLrYchcXrvEqUpDC/vkGr+CdmWShRaK1NgpkSRuTKF5irkmCiRqPMhUQIWVd4mUGU5ySvfI0BpGc5qL2Gn+jLuq9/DzdaCwm1dbL45yJbr06Tuu0rmydskn/6SgIN78dzVLAGjR2cWDjXhqKWvZU2mE++WxvJmcz1vNXfwSu0Wni9v5eX6Tl5tauWv9XX8qbycZ+saebFtK093buEvbd38qbaLp2u6+EtNB3+paeSZ+nr+XFvH/6pp5MWOXTybl8erKWtZlqLBnxPVeTHFBtdaByqP+ZCz35mg7o0ktTsT2JHEup378fviEW0TcGhITsWeTtwrU1nuZYypTAMPX23CA4xIDjQi0V2XtA16FHtaUhOwji0pQXSkBNMS7UtXXBD7kqM4lpTJp2nZHExPpDXWm/IwV9J8bEiUWRHrZUqUuxaxXqqkea8gT/YOJf5vUx3yBo1hr9Ae9RLb415mT+Lr7Et4k92Rr9EV/ApNwa9Q4f0XSr2fJt/rT+T5PEOO70uke79OstdyEj1XE7tJmRhXJfL8NKkMVaM68H2ag9+mNWQ5m0OU2Rwhgr39aU6IpywxhsQ4GRs9TbHdpIm1TA2nIC08owwJizQlNdySolA7asPXUhttR0O8AzWxtlTH21GdaE91nD21cWupi3GhPmoDm2O96EzwZHuyLwey4zmcnc3BlEyOZGZzNDeF3Zm+tCdb0CiZ61ZTFadEU5qOdN5Sn6xHbaL4BdSKjjwnOvPX0Z63lsZ0Owri7MkMtyQz3Iy8aDPyowwojNYhP1yZ3OCPyQl8j6LwD6lNXE1juhLNuSvZ3qDO/m3G7N1iwo4mA/Y0GnKi3YTznYZ8vsWAL3ssOb/VgkM1uuwr0+NAuQkHyi3oLTBiR54+27O02JqhRnv20nTmqLMtX4sdovavRARoG3Gg1JhDZSYcKDJkf4EB+/MNOFxqQl+REfsKdCVYFArjzlx1SWXcmadOb5H2Uoh3sR67igzYVWzC7hJLCRj3l9nyae06ztS7cKrakTPFtpwtsuJMsSnnykw4XWbAyTJ9Pi0z4niZOScrHTldvZ5TlT6cKA/m0yofjtW5caRpLYc3O3C4zYFDm9dypMWNo83eHGuUca7BidPNPsg/a5FML1JO4uwwzA7B45X0/77CKIf7E0tzTy7lMD5WGP/Gb79rcHkCjL9/X7xeMr2Idpj/wiX9h+//EYSKn/sDv/70Pb/+uDTfff1AulMUcTpPFETF2BCLwzeYG7uDQj7IhHyEiUk5k3I5ijE5itExpsZGmBgfYmT0BqPyQeQTk4yNypkZv80Xx9vZXOaHr+tHyNw0kPnYEZcUQHVtBhe+OMr49XPcO3eQu131XIkM4WpwAhdlyVzySOeqR8ZSBWBoGcciK/iscAvzR7/k60s3+aa/nwfCaSwfR66Ykdy0UhD4rIIpxSRy8d82JtbGCh7IF5m8OsLY5/1c6+zjVs5mLsRUczG5ldvVh+jvucBXow8kR/adgcuUlSfj6qxNXl4gV68cZnryFvMCSMenpCzJWfkUojJRMXEHxeQNpsauMH3rCBPHS5FvT+fR3hzu9UYwfyCIwUMZzAxcYGr0n8C4KCmNQl0U0CiAcYDp0UHm5KPSTaNidAjRfTyrmEIojQuzwkEt1qfi8T/PzOKE1FV9b/In7o8d4+5AKF/1O/JDvzs/Tm7gm0VnHs6Xcnd2kPH5n1HcnebuvRs8nDvC/fFqvpkM4ptxe36Q2/OrwotfJ0IY2LeWngJL4j3NKE4vRC6/JimL92eneTCj4K7iK+bnZ9i6ox6/EDvqqmKYGD3H7MIgc4sTPJyW89vAdX48e4jJrlquFMTzQ34SM/4bGfVxZCzRg9nOdB6caOFvw2e4P3FTMqmMj88in5xDceMyVxvyOetlwUWZPbeLsxg/dYLrd/q5duMmY1cuMXzpC65dvSwpi+J+cXxs5LEreu4fpqB/Nb0IY4tYPwtHv2iGmRdr6NklYPxHTuOCUBgV3Jt58PiGUc784ihLN4x3JdPLztolYBSr6NJwZSoe3y+WhatINXzV0WJFpC1NfbwedbH61ETrUROjR128AY3JxtQl6FOXKABSKJDi7lGVmjg1asQ9ouiSjhXh3drUCEUy0YC6FDNqk82oTjSlPMGIwjgNCmM1KI3TpCRauK6F0qlGWYgylSEqVAYpU+q7khJ/JQQs5nmvIEcmQHAFmZ4ryPFRItd3Ddne4lGZfH8xSuT4rCLLawUZHitI91QiVaZBokwAox1xvhuJD/Ah0d+f+JgY4jMyiEnLIDUhhYqIGHqiQzie4M3JBCe+LHCmOtqZIDdTnBy1MXXURtNKDTVjJfTMlbFy0MROGFvWq2O3URcrVwP0bVTQsVyFgc0azJ3U0TL9EBXdt9EyXI6ZrTKxGV44xeiwYv07aIRooB6iiUGwJq5hWoRGalGYZkZjri0NOTZszjRic4oOjdEabI7WpT5Qg0qPNZSvX0W+3fs0eqnTFWpEV7gePVHaNLl/RJe3Ctu91Oh2V2fbRnW2umrS4ahOh70Gndaq7LdaQ6+lEh3mK6gx+YAS8/fZHmRKb4w9bQEmJOq/Q6LueyQYLpeAMdd6DWV26pRYrKHUQpkyS1UKTZVJ0/uEBO0PCFd7l0CVd0hSfp9A5TdYr/IK9iqv4CkqBJ0sKNjaTsvV22y9PU/srs/IOHGdtDOXCNq/F8+eFrx7qpFtK8C5OQ7NHFeU0u14vzCY5Y1lLG9p5tWaNl6obOfF+i08U9PEMzW1/EdpBc/XNvNy2zae7dzG8+07+F+VbfxHWSvPVLXyVHkdT1fW8B8VVTxV08jzwk2dFc+y9LW8kqLLM0m6vBJvilejIzXHPcjcaUXItk3EbgnDq7OEdbsOk3j9O7ZP/MzRkWGKd9TiVhiGkqcplh4GyGTGxPqbkxpgRJavCVlu+hR5mFHpa09rgg+dKUG0xwewNSaA3rgQjiamcjozl2NZaWxLCKEqdBMJGyyIdbMgVmZJmIceoR7qxMhWkyL7QFIaiwPfpDZsGe3Rr7It5mV2RL/M7phl7It5k32x77A14nUa/J+nyvtpSr3+REXg8xT4vkCuz6ukebxBsvv7JLp9SOy6D0l0/YSaGANKgj+hOfIDWkPfYkv4h2yJ0KYh3InKqEBKEyNJj/fBx8cKJy89LGXqWPiq4hy2pDRGh1uQHmpNUYgdVeF2VAuncpgFJcKlHGFJibg/jHKgNnoddREuNEe70RHvybYkfw5mJ3IsJ4dPM/I4lZ3HqbxMjhdEsz11LQ0xOlSLitGYFdQlq9CULnrndahJFHfQ5rTn2tOZ78DWAnvac60pT3YgO8KcjFAjciONyRWd8hEaFIQrURzxCQUhb1MQ9DrlEe9Sn/AxTRkr6SxXZ0ezEV31Bmwu1aSzVIs9NTocb9bnXIcRn++w4FKvHac7TDlYo0tviaYUmL2nxIg9xSZ05+jTlqROS7oyrVkqtGWp0pGtwbY8bXYU6Evq494iIw6UGLO3yIC9hYbsLTTiQLExewsN2FOoxy6xks7XRIBid/YaduSpsqtQnQPluuwv02evyFOUav4s2VNqzQEJGJ04XefE6WpbzpYuAePpQjPOlZpzrtyUM2UmnCo141SZFWeqnDhX7crpShknK4M5URPIkVpPDjWso6/FmiOdFhzpsOZYmwvHWrw53uDP+SYXzrb4MXluM8zf4Nf5EX6ZHeI3oTDOD/Lr/BA/zi2tocUq+sn8uvDY9CKZYIb4ZWGIpffEDaMwySyNUBO5L4cHk/BAQOMSMIp7xv/BL3/j30YCyMcwJ4Dup+///Wv+6M9J7/0dfv3d/MHX/vazCC7+hl9/+ppffvxGmm+/uit1ST+pBRTQODc2wN8GLvBg5BIzE7cYV4wyqphGPj7N1PAU00PjKEZEvM4AcvlthieHuC36lifFP863mL9+kNu7c+nJWoe33Se4rDfBJ8SekEgzUvNCObS9gMmdCXzV4MJivhW3s0M4FhrHCd80zm6I53xAHhe9K/h8QxVfutdx3vf/ZO4to+s8zHTt83Om0+kU0nDTpIlZLNliZrRkkGQxMzMza2uLJYvBJMuMsR0z2zGKeQu2JMsUO9QJ9frW+8rupD2dszrf+XN+POvd2pKsFa1k5fL9PPd9l/FQUsv86X28HL7BXP8DFkYXmZxZYFg+x8TSI4aEm0fZNDNj0zwfmOb5+T76y/fwIKWJwagGJiOb6ItroL98N/Mnb/B0cIK5yXHkCzJxrXrq9CG2brEmNGQLF84fYEbWL/7zCb8PuaBeTk8xKxOMPqOiSjotuJ4fXmLpQiODPWmM7ktkfn84j/cHM3ggk8nhG8gmh5mbHGZxcoT5iWEREgVQFGFxdFB8LkyOIIzw+WUjzJSY1Si0wwirajGz8e+eiwtCOPUMz+TPeTZ1jqWhYL4ZseWnQWd+Gnbl+0U7vpjJ5enMAxYWnrPweIClx1MIYdqPp/tYmM7kyYw5307rwcQm6Atg4fBmjhZbUB63hcMHDjI2tSi6nx8tjvBksY8F+Rjyhae07ttNQKI7V07WIx86zsTkVR4tjfLn0Xuwq47/zA7ki3Q3pvP8WKor5UmYHzOBTozkeTN7sZEXAxf5YnxYjE2SzcvFBqHpKTnySRmPblziTIgfg4H+9CVGM97bznD/dfoG7jJ05x4Dt+/w8ME9MXdRiNGZnZaJpqDX+ZSvMytFl/TS8pp8bmaK0ZEBBvrusyAA4+Lc38ziIxlLi3KezD3n2dxTnggNL48mmF8Ubhyf8GJ2jKOtaUjjDaiMFwwtWlTFa1Mdry2uousFUIwTXMkbxKmL1WZ7tB4NkXrURxvSnGxJc5otdQnm1MabUBtnRH28AY0JBjQkCv8D0KQiaj2VMdqiKlmXZExdkik1SWZUJ5qJ+XAVcUaUxWtTkaCDJE6L8mhNJFEbKA5SpixIBUmQKlUhGlQIsBigRpGgKHorkuelII7wutBXmSI/ASRVKPZXpShYlfwQVXL9Ncjx1STTU4M0T3VSvNaT5K1Hkq8dSf4eJAcFERfkQ2J0BEkpqSSlZ5OUlk12ahoNWcnsTAlmX4Qjl5M3k+nthMdWW6ztDTDcqIuuvSZqxmvQMVPAwl4Duy062G/Tx87bHAt3C4yEEG8zdfRM16Nnooa2sRIqBitRMluBvtt6nJId+MRTEQUfZfRDNmAVsh7PGB2i4nXJTNSlMd+KbqGpIseE5mRtWhJ1aInVpTXSkDo/HaRumlS46ZC3SY3MTSoUeenREmbMwSg92lzWsNtNlR4PTdq3qNHksoFqJ3UaNmnTvtmQHY6G7LXXpMNClQYTRSqMV1Nm9QmdAVrsCNejJUCbdJM/kWWsQJqZIhmWSpQ4rEdir0GZuSJSSxXq7DSRWq6nwFiVNJ11xArAqPYe0TorCF7/MZ6qH7BJ7X1crJVxdDUjvaGSpqt3aOtbIKr3DBlnbpB+5jIhvfsJ2tuN754GvPZI2NqVgVbhNtRzHVEu8kKtJhXlxnI+qG7gPyqa+HX9Dv61po1fNbTyS6FDuraD95p280Z7L2+29fDLqlb+XdrE72vbxfX1bysaeau6aXmtXdfMB/l+vJXpwG9SrXg3w4bVMbpENNuw/bQjNcfNSNrtSsieWlx6j+F66Cbld7/k0OS3HJ8YJH9fGXaxNug5m2K32YZAdwfSA+zICTIVG4VKvU3I3axNvrM+jTHbaE8JpCsplF1xoRyIi+JIcjKf5eTxWV4BRzIyaAoJJMdlI3FOJsS5mxHlY0Swtzah/uuJCFAiMWANef4fURPyBzoj32NvzLvsDv8duyPfpDf+Aw6lreRgyp9EI0x72Ns0Bb9NY8h7VAW+Q5n/WxT5vkmu5+/Icv8NxR4fk75lJaleamRHGlAdr0lzxEfsCH2L7pD3aIjWoSh+K5mxnqRHbiPIxwp3X1O2BpqwMdAQGz8dXMNNCIixJDLGmpQYO5qSXKmKtKcs1JKCYFPyQ0wpCDOnIsaOungn6qI30hC1UVQa21ODOZSfytmSQi4VlXKlqJRLRQWcK87kSH4EzbFOVEUYUJugRm2yKg0ZG2jI1KU23ZCaVHPa8jbSXWzPjmJTuov1aS3cRFWqLcUCLEYaUhhpQHGENiXhqlREr6My5mMqIt+jKuwP1Ed+QmPCOlpyNOkoM6JNYkKbxJh2iRGtBZrsKtPjWKMZn3WbcfPQRq70WnGmQ4/Ddersq1DnQIWe6JLeX2JHR5o5LdnraS/YQGvOepqzNtCRq8uOPEN2FwoVfWYcFFzVZUb0CvePJSbiU4y8KdGjp1ib3lIteoo06ClSZV+pOgfKNThSsYHDEl3R7Sw2tgjr6Ap7TlQ68FmtAxfr7bncIAChLeclNpwrteZCmQ2Xy225XGbHlXIHrkgduSzdyOVKJ87XuHKm3pfPGsI4VuPPsQZnTrZbcmaXJuf2aHO+245zLf6cq4/mWrMbV5qDkF9shfkHosnlu4Vhvns0yPePBvlhcYgf5kf4cUGYYX5cHBEh8i8CMAqGGPH95c//FRgFV/XjiWUDjQCIIjDK+MszmfhaMNYI8/8eME6O/rVHWgCkielJbi/OMyxU+k3M8mRsmqUJIUtxlNGZEcZlAvwM83JoGO6P8/2DWRaHHjM8+ZRh2SSTI5d48Fk9Y6ekdGZ6k+hqjavtBrwDTAmJ8yI9ags9qfY8KLJnpsoTLh9isHUXn6VUcTowmxPeyVzyKeS6u5QbbjVccJNyLqyCE0klHM0p48Huw3x9Z4wnozM8mplnUSZnaXIO+f1Rxk9f52r1Tq7nNHMrpoq+iGpGYxp5GLuda3E13JbuYubsLZ6OTYurypm5SWbmxrlz5wopSRH4eNtTW5PLQJ+wPh/m0bzwdTLmZAIwTjArE3q3R5mfHmex7xILpysZ7k1hdG8ci/vDeXkknKULUuYn7zA9Oci8AIxToyIUik7pV4D4GhRfw6IAkSIwTk8xL5tkfnryryHfAjj+fB4tysRYnWfyp3wxfZHHIxF8M2LPT4Mur4DRlhez2Tybvs38vOBenmVR+J4FIbfxAU9n23k2E8DXMnN+GLeEh348ObWZIyX6FMdYcvrYQeQLz1hYFGoLJ3k8P8SiXMgnfMKB3S3kJbhz59Zlbty5zsDdT/n63j4WG2J4nhWELDWEEWkaL051MVuWwYvoYJ7E+zFXn8rSg0M8H/2cZ5MTLM7MMy2fY14MipcjGx5l6voFZO31XPf34kqoH7erS5i4e4n+/jsM9fUzcH/Z9CLcLU5PTYiwKDii/yEwPpoXAXFqYpThQSHc+8E/DYyPliYQu6Tnn/BybnwZGBOEDlYdqpN0aUg1FEcwtAiraAEahf7mqmihYUWbhkgdGqP0aYw1pinJiu3JNtTGm1EdZ0J1rKFY2SfkJArfVxuvTZXQ/RynQ1WcHpVx+lTFCT/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sTl6BLXooBLYU2dOdb0pFhQFPCBtqT9OhKNBaBscFfl0oPLSTuOhQ6byDZbh3Zzhq0hplwKNqQdpd17Nqmyh73DbRuUaPGSZUyO2WqN66ndYshO7ea0GmtSqOZItWmClSYr0PqsIY2/w10h+uKwJhjuZpccxWyLFXJsVWjzFETqcMGJK+yHBsctKmy1iTPSIVU7bXEa68kXPOPROmsIEJrJX7rP2Kz+nu426vhFehEZHEO9Reu0/JwnoTDF8k4fZ3kT88TsHs3gT2dBO5rwm9fJVs609Ev80KvbBsapT6sr0liQ0sFqxqb+K10O/9e3ca/1rTwi9om/q1yO7+v6+bd5l5+09LDm+29/KquS4RGQWF8s66Dfy+r47fSRt7f3snbNU28l+vNb1Mt+GWCAR9k2qCQYEhMhxONp52oOmZKaq8LIbtL2bp7L64HryO59y27h7+lp7+PpM58tHy0MPIywdHTgkB/MxKCDCgItUAaYUtNiA3pDurEWihQFbqJuih3mqN96YoOZm9MJEeTkjmVkc2Z7DyOpmWwJzGB5uhQ8rw3Eb3ViGgvEyK8DAjz1iHKV4s4XzXSfdZS7P8x9aEfsjPuQ3ZFv8W+xLc5lPouB1Pe4UDS+xxI/oDexA/YEfMeLeHv0BD2HpVBb1ER+DalAe+Q5/07Ct3fJ9P1T4Rt/IBYD0UkURq0RK1iR9gf6AwR7iXVyY+2JjVqM+lxrkSG2uPha8y2IDO2BBrjFGDA5gADvMMtCYtzIDbWAWn8Zsqj7CgMMSfX35jCYHPKwq2pjLKnVlAZY52ojXKkJmoLLUm+HMxL5HKlhKulFVwvq+SGRMqlskLOlKWzJyOQxhgr6uLVqYxTQBqvQEWCCpIETWpTLWjMsKYt15ruIgu6iwxpK7anrdiJxmzB8GJIbog6haFqlIQrI4laR0XkCiqjPqIm/COqQz+iJnoV9WnqNBXqicDYWWnGnjoLdkkN2SXRpadCl95qHc7usOZqrz2X91hzut2QA1UbOFprxCGpENZtzSHJRnoqTOgq0qE9T4vmTE2aM7TozNFnV74R+0vNOFBmQq94i2jI7mLB+WwsZiTuKzeit0yfnmJNegrV6Sl8BYxlAjBqisB4uEJwXltwUGLHUekmPq3axNnaTVysF6JvHLla58hFqS0Xyq25LLHlUpkNVyR2XK905Hq1E1erHbkmfH2dM5/Ve/BZfSCf1gVyssmD010bOddjzPk9+pzfYceFdh8uNUdwrcmdy80hzF1sh/k+/rIwJiqK3y0O8/2jIREYBcXxh/lhfhCAUQDEV9AoqI//LDC+hkUBHoX5fxIYpydHRBgSO6QFYJTJ+Fz+gr7ZJ4zL5sW7QMG4MT/eL8bLCDeLQsPLHbtQCQAAIABJREFU9LiMLwcmeNk/i3z4MaPjXzA+Pod8+B7T1/YzdqKO/sO1XNtbR3ddjnj35uZuS4y3FSVe2uyNNuJBYyRf3T3H4vW7zJ6+wzVJN2fiijjpm8kFr3xu+Ui54VXLRd96TvvXcDa6nnMJldwr2M7Tc3f44vNRvro9xtzx61yVdHE9r4WrCdXcjavhQVglo5F1jCS38KBkFw/q9jFx+BKPH4yxODmFfE6GbGacubkJJkb7OHpgF67O5iQnBnL6015kE/3Mz06KYCkX7hmnJ5C/MtTMy0Z4MniRhVPlyE/mMbk/nvm9Afx4Jp7508XIBi4zOznAI9kI85OjyIWawInl1z//+PV7i7JxERgFWBTuGYWZn54S7xt/DovC68V5GYsLwpr4Ec9kV1kajuPlkCPfD2zlx2Fnfliw42t5Jl/MXWNxQchyfM7c3BTy2Qc8W7zLS/kVXs5IeDm5ja9GjPnmnitfXN7I1XYTjjT5Ihu6yuz0DAtC8LawwpVP8EjsfF7gcEclJZHO9PVN8vDhKAtXennaEc7THDsel6Uy29XJi9uXeHbzELP5cTwL9+dJaiRfHm7h0eRVlqZHWJqeY2F2gem5GRamhpmfmmW0f4CJe9eYP3+E83FhXAzx5/OCbORXzzI4cIeBwUH6+wZE08v42IhochIMLv8IGAWAfLQwx4xsQlQXBwce/I+BUYDsJREYJzjWlk5lojHVyfpIE4VsRUMa0o2pTzUS18zC3WJNvC5VsdrUxOpQF65LQ5QBjXFmNCZYUpdoRXWcGZWxxlTG6IuB2tXRWqIyKQJj3DIwSmO0qYjWoTLOgOpE02VgjDVBBMZYTcpjtSiOUKcwRMiEVKIoUIniQCURGMuDVCj1VyJfWEELwOi5Tnzm+yiJd4wFvsoIkycoj8LX+CmQJYyPMmnuyqS6KZO8TYk4V0Vi3dcT721Fkv828YYxMdyPxOgw4uPiiE9MJiExhayUZCRJ0WyP9aM1cCNNzjoEma9nk7kmVpYaWG7SxcHLAj0bIZx7DWZ26lht0sLaRQ9Hb1Ps3YywcNJG10wJPTMVtM1U2GChzFrTVahvUcMw2BjDCGPUvRWxiNLFNcUc32RTgmN1SU3WpzTdmNYCazqzTWlL0aU1QZu2OB3aY/VFYKz20ULqoU3ZNi1yNqmRZLuOVEclGgL0OBCuT6erErvdNNi1bQPbN6lSZqtAiZ0yEof11Dho02CnTYO1ElXm66iwUERirYjUaR2t/hvoCtNlu896Cm0VKLBSI1sI+rZRo8R+PRJbdcotlP6qMEosNMg2UCJJazWxWisJ3/Ah0dqriNVXIFR3Fa4bPsDNRgUPP3sii7MoO/EZTfdmyDh9g7RTV0g88Rn+u3cSuLeDwP3b8dsnFYHRpMofI6kXmmU+aFbHodNShkJjPe/XNfObmmZ+WdvMvze08pvGLt5o2MNbzQf4betefte6l1/WdvFv1R38R20nv65p55eS7fyqYruoOL5d18q7uZ78NsWE/0jU5aMsS5STTYns2ErVic1UHDUjbd8mgrqTcNnRhNfB81Tf/5YdfX+m804/oXXZKLuoYRViwUZfPQLCtIgKVhGBUQCkpphNpNmrEmG8kspQR6rCXWiO8WdnfAQ90dEcSUjmZEoWZzLzOZGWzZG0THqSk2iJCyPH25FoFyPivc2I8zElxseEWC9dknw0yfJXpThoDdVhH9EZ+wF7hVvG5Dc4lPQb9ie8wYHktziQ8i69ye+zK+F9WqPeoS7kTaqD30Ya9A4lPm9Q7Pl7sj3eJXLzO0S7rSLHbw2N4WvpDP8TLUEfUOa/kvRADWKCjYiJtCUywprAEDO8AoxwDzDCLdCYLb4GbPUzwiPMirD4TRQkb6Ik0YnCKFvyA80p9DejLMiS8iArpKE2VEXZixmMtTGbaEvyZH92FOfLXiuMUq6VVnGpuFR872B2PE0xAmSqUx2rRGW8AuWxCpREq1KfIZhiLGnOtGRHkTW7Ss1oLTKjo9SGzhIb2oS/WOULCQI6SCKUKQtdQ1X0WqqFCV+BNPgjKiNWUZOsSmOuDp0VZuwWcg+b7NjfYM7uCl26izXZU25AT4U+x5vMuLjLjqs9DlzYYcOROgOO1JhwSGoq9jXvkwpNLIbsLDaiq8CI9mx9OnMN2ZFvSG+pKfvLTdhTqMuuQn12Fhqzs0iARiPRVb23VJ9eod2lVJN9QoSPRItDEmElrcXhCj0OS4XMR0sOShw4XrWVU1XOnK1x4WKtC1fqXbhS6yQC40WJAIw2XCq15orEluuVG7kuwGL1Rm7Ub+ZK4xbOC0aZBh/ONARyptmXs10uXOix5cIeMy7stONilxuX2/252uzB5eYw5i50gnyAvyxM8v3CGN8vDvPDoyF+XBwSndI/zAtK49DfQKMAjv80ML4CxdfAKDz/n1MYZRPDYqbi60Du6YlxZJOzYjXb2OwEk7OjzE0P8WhsgEfDg8hHRsV7xYHpGSYn+piaGGB0Usbw5CJT47M8Gu7nyb3zjJ/uYOZaD+M3DjB8+xgXT3QhyQwnerMOWVvUqA0y4GB5KKO3TjMzOMR8/xRPPh9jsuccDyo6uB5fwEXfRG765XLTv5pLXnVc8avnil85t4LyuZxcyUBtLxP1B7mRUsvVKAl3YqroT2jgTngFD6KrGU9vY7JyP5MHL/Hk2gBP+yZE84ywZp6Ry5iVCyA1wcLMOBMD94iK8CA40Jnm7eWMjdwT1UQBFOemJ18B4yTzQs3fzCiP+z5j6Uw5Ly+WM3s4kaV9gXx9JISx/WlM919CPjnAwsQgc8L6+tXIJ0cR3NFywWktQqSQzbh8x/j3sCjkNAqracEU8/NZkE+LxpilGTnPZDdZGs7gxeBWfhh8BYzzdnwjT+XF7DmWFh6xtPCCebkMufwBTxb6+FI+yVczh3k5mcyLEXtePnTk2/sOzF9x4fPjYXw5f5lnC1MsyudZlC++ChefYW52il0tJSQGbqT/82Hmr3+OvDOHxRInXtQG8PKz03w5OM3z0Yc8u7KDqbQAnob78zQ/nR+un0Y218/cvJyFuSXks4vMzMp4NDnI9PAIQ30P6bt/ndE7Z+lrreZSRAiDOVnITxxkoO8m9/of8qB/uTN6amJcVBeF1bMQpfP3CqMAksJfBsbHhhgaeEh/3z36H95j/p9cSQtGmMWlOR4vPOVL+QTH2zKoTDKmMlmfMmElnaxPTYqgAupTkyR03AqqoA4V0ZpIo7SoDtGhNtyAumhTqqMFZdGcylhTpDFGSEVg1KYmRotaARRjNcVbxMoYLSRRWpQLgdsxekjjDJHGGSOJMaI8Wh9JnDalUespCFEmN0CBPH8FCgMUKfRXpMhPgWJ/RQp81pLrtY5sz7VkeSyPAI8FfsoU+gvmFmVyvRXI9VYky2cNmb5rRWBM2aaIMMluisRtUyDGTY1YL1PifDaRGORNckQACVEhxMVEEStAY3w8afGxFMeFUx3lS52/ExInHaIcDHC20MTKXBU7FwMcfSwwtFdnveFKDCyUMHfUxNJZDydPY7Z4GLLRVQ99cwV0TBXQNBfidBRRslNAy0sH/XBjDKOMsY3UxTPdEp9kU/xjdYmM1aZAiBrKMqMt14L2dEM6UnTpStKjPUaH1khdmkL1qPDcQJmbJsWumqTZK5JgvZZEu3VUuK9nV4AWXW5q9Hho0+2ygVoHJYpt1lHiqE654wYkdhuQWKpRYb2OcmsFKuxUkTioIt2sSGugJp1hOtS6q1Bsp0ihlTo5Vmrk2apTYqeBxEZNBMZKS1VxJV1qpkqeiSqpegrEaa8iQvMjEg0USDFVI9pQEU+tj3C3VsLd25qkqkIKDh2j8voQeRfuknziAoknTxOybw9Bve0E7m/Ae285rjuzsW4Ix7jSF81SL7QrIzBqK0a1sYo1LS2819jMm02t/K6lg7c79vH7lgO81XaE37X28uvmHn4hAGNtJ7+q38Evqtr4VU0H/1HVzhu1Xby3fSfv5nrwRqohb6Xr83GWOWqpVkR2eSM96UH5UWvSeu2I3BVGQE8p4YcP0XjvMTvufUnr1Qf4FaeiskkNKz9jNvtp4x+mSnjganJDzKhP2Exz7CZSHZSJNl9NdbgTkpDNNMX4szclnoOJKRyJT+VkchanUvM4m1nE2ZwSjmXmsispgaa4UAoCt5CwzYxELwsSfS2J9TIm3teIpAA9EeYKQxVoiF7JLuF+Mfl9Pk1/l4NJb3Ag6ffsT3qT3qS36Ul6lx3x79IS8RYNYW9TE/wO1YHvUBHwO1FpTPZ4lzj3FcRv/YBSn09oCRNuGVdSEbyCNL+VRPgpExxiQHCwPhHhZgQHGePra4CHrwHb/IzZ5GPE5kBzvGOdSEiwIy3OjswIa/JDrCkOsKTEx5yKQCuqw+yoirITK/xqY2xpTdhCb3ogn+alcKmohKvFVVwpquZCQQUXSso5VZDH7hQ/aqM0qIlWoipuHeUxaymOUkSaaEB9moUYwt2Zb01ngSmdZcZ0l5uwU2hHKTNnb5klXbmG1MaqUBK0AmnEOmqiVagKW0NlyAoqwlYhjVOiJn0DzUUG7KiyoKfekgPbLdhXY8huiT67yyzYVWrC7nIDDtUZc2GnPVd7HLm+dxOnms05VGXAfok+B6st2SuxEH/ubqHGr8CU7nwTuvOM2FNswn6JOXuKDcR4nO4CY3YWmrC7xIQeoYmlxICeEl16S7XFG8lDFcIaWojV0eaIcMcoNeOQxJpDFRs5XuXCp5XbOFPpxvkqdy7XenBFaGWpceRqlQOXRIXRmmtSe25UOXCtyp4rVXZcq3Pk2nZHLjc7cWG7O+e2+3O22Z+zHR5c2L2Ji3tsuLTbjks7nLjU4cKVZncuicDYBfJB/jIv4/v5cb4XlcQhfloY5CcBFOVDfP830PhKbfwnV9JivuNraBRW089k/w0w/rhsSPnLq/tF8YZRNLwIppefzT+4Tfzf7iFff83Pv0+8kXx1w/jDS378/r9uGP8KjIKRZXyUufEhvhy+zePxO8zJHiKbHWJ6Zoz5iTEejYywKAQlj/QzNnqf0ZFTjIydZmTqJmOzI0zPjPNoqp/Hw9eYunaAxYcnmB84zdzDUzy6d4qH+2tpCLEmzXY1+Z661OcFc/L4DgaHHjA5Osb88BTPHyzx8updHu3t5GFOJLcjfLjhH8tt/2Ju+lRy27uS/iAp14KKOOefywXfXK765PF5UAkPIiuR5XbxeVItD4o6mG0/wcuLD3nSP8EXk/MsTc2yKFQIzsqYmZ9mTj4tguCCbEJsZNnf20pYiBtpKeFcvXwS+cwI8plx0Y0tn5liXmhpmRXifIZ4NnCG+RP5PD9byONP03l2KISZ1s3cbY9gbvAqi1NC/uJyu4sAisuwOI7ws4QROqaFvu35qeX3hPXsa2VxcUYmQqKYzziz3EEtvCeMYIpZFCoFZ2d4PnOfxyMlvBzy4qcRF/4y6sIPc3Z8PRvHc9kxHsuf8Hjxsdhm8mhxnKeLMl7MLfLlzOd8OdXCy/FQXoza8d2ILV/2u/LlWBbfzB/gufwejwQFcO4xC3OPxGDxmclhapoLCE9wYfDMCb7u7WSpLIwn2yP4zzuHWFr4gvnZZ7wYvs2Lo+XMJHuxFOrH8/JSvrt/m9GlaaaWnjAnf8Lc7AIzM5MsTQwhGxxgqL+PO/dvcn/4Bg8OdHEzKZ6ZvFzmersZ6L/BnYE+Hg4O87oCcDlz8ZEIjOLNouiSFmoUF0UDzOzM5LK62C9kNt6n7+Fd5oX+8X/ihvF/A8b2TKRJxpQn6FAqAF6iHtIEXcoEQIwXFEEdJFGaYkZcefh6qkL1qA41oCbSlMpIU6rjLKmIMaEixhBpjN6yEhknqJGaVEZrUB6pjiRyPeVRmpRHCtCoQ3m0HuXRBpRHGYrAWB6jSVG4Gjn+68jyWU2O71pyfdeS57uWfN+1FPoriE8BCLO91onAmOmxhmzPdeLHggs6XwDGVwrkMjCuIdNbkXQPQWVUItldgXi3dcS6qxLrZUSsz0YSgzxJiQoiPjKI2MhQERoT4mNIjo4gLzqU8gg/qoPdkHrYkubhgJutLuamSti6GGDjZoSBnTpqeivQMlqDicMGzLbqiqaXbV6GeAVaYGytiKbJKtabr0HFag2qTkpo++mgE2aARYIZwZlWBCab4BOhSXDEehJitJBmW9AgAGOGCW1JAizq0hmnTWuEJttDtKj2WU+xiwqFzuoUuGiSbKtAjOVq4m3XUbRVlVZPDbo8NrDXW5925w1U2Kyj0FaRYid1ih3XU2yjTongdLZXoNxBhQonDcodVSlzWktbkBadoTpUuij8DTDmCwqjjTrlVqpIzJXEesFaO02KTJQpMFMn3UiZON3VRGj9iVQTFdLNNYg1VMRL80O2ma/B08ealOpCio4eI//sTQou3SPh6GcknTxFxKEegve3Eri/Dq+eEjz35rOxNR6TygC0ij3QrwzBpqsY3RYpmt0trG5r5sP2Vt5qbeO9rv38vu0Qb3ec4I3mffx6ew+/qOvmF3Vd/Jt469jJfzTs5Lf1u3hr+14+aN3PuzmevJlqwB+yDPgwRR+leEtidkZReSaSkqOOpPdaknLAj8SDySQfrqH1dj+7P39Ey9nbBOamYrLNCCcvUwLDLAkL3UB0sCIZAUbUJ22mOd6JHGcNMreupzLcgXwfG2rCvNibksTx9FyOJWZxMimHE0m5XMqt4HpJHVfLajiRW8CetBQ602LI9XYiztmQBE9DYjyNiPYxIdrfRFx9Z4VqUxKsSEeMIiczVLmcr8bpnBUcy/hQVBj3xP+eHTG/Y3fCO3TEvEVT+JvUBf2ehpD3qA3/HSXBvyEv8H0y/FeT4PxHUre8h9RvBW0xitRGryHL/wMifT4mNFQTf19VosMMSIy2IMTfAE8PHTz8TdjsZ4KdnwkOQeaExFkTEWVJXIgF2aG2lATZUeZriTTQisoQCyShJlTGWFAXY0ZbvC17Utw4kBzC+fxcrpcIwFjD2RwJ5/IlnCso51huHK0JRtTHqFMVvY7yqNUURqwmK3AdlYLZLtmEhlQjapM1aS/SoqtEk12lOvSU6rI7X4vd+To0J6lQGvgxJQECNCpTFa5AdcRaJGGrKROe8crUZGygvcyITokhe2tN2VdnzN4qM/ZWbGSPxJZdZcKdpA67y7U53W4ldk9f6LbheKMhu0vV2ClkMJZb0FNuSU+ZNd2F5nTnm9GVZ8KuIlP2iu+b0l1oREeesVjzt7fMgt5ycxEa95QIVX667C/X5aBUDwEaj0l1OSI15EilOYcqloHxWKUzJ6VunK7w4JzUi0vVPlyu3sLN+q3cqtvKVakDNyo3crPKkRvVgsLowLUaB242OnGr1ZHrbQ5cbnbhYrMP55v9ONvmxfkdLlza48jlPXZc3GnDhU47Lre6crElhJmLnTA/9AoYl1VGQV38y8KAmMf4g3yQ7+U/Vxn/OWD86Wcr6L9CowiM/53C+BryXj9/+FZ0NAuu5p/PP4LDn3/+//x6GRgF48uyAeZrvvnyCeJKemr8VZPLKHOTgzyauMDTkeu8GOnni7FJFqfmmJqRMSl7wPzgWZ6c7+BRRxbjteGMdSQx9WkdjyfOMye/xcTMNSamLjLed4Lxa70s3jzKl3dO8N2dQ4y1JjEgDeDTDGcqQm1IinShZ18z9/uvMyUbZHJ0lOmRb3k+NMzjc81MNHsyK7VjMmcbt8P9ueiTxCWfUu6ENXEntIob/gVccMvgimc2V/zyuJ9cz1jVXuT7L/DFrSFeDsl4Mr5cKSiXzYjZjQIsyuammZmbZnZmSgx1np+aFDupx4Y/Jy7GH3/fLVRX5jE9JbhrBYVxjEURLidFE8yibEg09yx+WsDE3lhkgkN6rz8T2x252RTM/NB1sRVlaWpMhDxBPRRMNuJMTYh3isur51eQKKyghWid6f8yvYjAJlYICjWCy7eNwufnZ+ZYmJvn8fw0L+aG+WJqOy+GhPDuTTDmzPcz9nw7G8XLmX0sTi/x+NEEC/NjYvD54uxTnssXeTkzzlfTF/hiQsLSuBXfjFvz7egWsV7wu/ntfL1wnifyUVENnJ1+wiP5AnMTA1TuKSEgdzPPTjXxNC+cL6rT+c/PTzH1ZJqHz58xIxvlq88/5cdDVYxHbWUpIoivm5r5qq+PewvTjCwuMS2oi7IZZDLhNGCYMWFl3PeAB/33uT56h77PjnI/O4vB2Fjmdrdxv+8Kdwf6GRgeY0b4fcjnRFXxdVC38Hz25PFyJaBQSyifRTY5Jq6hBVgc6L//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1AtXewNMzFQxcdTGwsUQPVsNlHQ+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PpakyTNofj4ETJOXiD91BUSjp0h9uhRgvd1E3KgmYD9VXj2FOK6MwvnHemYVAajU+yGYaU/ls0pGDcVodMqRaWtmhWtNfyhtZH32nfyVvtBft96mHfaDvDrhl2iwvgvNZ38S10n/1rfzb/WdPKLyg5+V7ubP7Yd5M10d95JNeKPGXr8MU6HNRGWxO/NpeKzLPIPu5C534LEXfbkHfGh4Egi3TfPsP/OBPWHT7Mp0Btnb1vCg7eSEulMZrQtiYFapPkbUpvoRGvyZppi7amPtKUiwo4CX1vKA1zZlZjI8fQCTqcX8WlyAaeSi7iQXcnVonouF9VyJl/Cwcwc9qSn0hgdSo63NQlu68kOtyLCU59QL0NigyzICLOgJNyEtlgTLpY5cy7HgtM56hxJWc2h5E/oiX+fXXHv0B37Ft2x79AW9RaNIb+nPuhNasL+A0nYb8gPFCJ3/kSG1yfEbXyblE1vIw1eRUOsApXRq0gL+piwQAVCfBWIClQnOcqIpChzfL208fQzxCXABAc/Y+wDTXENNSI8wYGEWEcywh0oCnek2N+CikAz6iLMqYsyojbWgPYkY3alWLIvfQv7krw5nZ3CtZIKUWG8mFfJjfJGbkkbuVyex77sLTTF6lEbo4IkajVF4SvJDlglnqxUJQrnLEJZgA5NWcp05quwo0CZHbnr2JuvxIHi9WK+YXOiEmXBKygNXk1V5DpqoxWojFIQgVFwUNemb6Cj1IT2EgO6yvXZVWXITqkpO0sd2VMu3CjaskdiRo/EgJMt1hyo1uFIgx7HmwzoKlKgNUeD1mxt2nMN6C4wpSvfjM48C7ryLenMN6M114iuIlO6i8zpLjBnZ7EFe8qsxDDuXcVG7C7WZ0+xALo67BOgUTC7lOlyWGLI4QozDlcIDmkHDpY6cVziyqfl7nwm8eJCpS9Xql25UefCzToXrldt4prUkVvVm7hVu4mbtU7crNvErcbN3GrZyM12e260buVKmyeX2ny50OHD+W43Lu7axKU9tlzabcHFnRZc6djM+RZfZi63wcIAP85N8cO8jB8WBLe0oDgOgFwASQEQ/35eraR/boRZGuOHpfG/jmh+EW4WX6uLT6f48cmk+Pn/9X+Gur8FxL//2mVgFCJ2/mv+/mv++4+/5ifBJS3OV/z0/Vd8/fJnwPiqBnBmatnYIRsdYWZUyFecZnZskrnBuzy6fYTFI8UsNXjxotiSb/K38U1xMAtFwQyXRjC7p5yXV/fy8sFxXg6dZvL6HqZu9PDs1l7+crmVmQo3Zku2MLk9molTHVz87ACnzh5iaPi2GFkzI5tkaOJbliaGmfuskpF6S542aPJ1izXfdEQyIcnianolJ2KauRRfx9VYCWdC8zkXXcKdolbkvWf56sYAXw7LkI9NMCWbZEZoiZlbrhAU4nemZ2TizM3OIBdrB2XMy6YQoHFi9D6nTvYS6O9MTnYs1658yvjoPeZnhd/JxLJjWnRjP2Th/jG+ulbN4qfZzB1N4tmhMKbbnOnbmcijsbssyiZYEiFQ6I4WfoZMjAQS8hyFnyfmRk4Kbm0BFgUofNUx/dr48goghbW0oCy+Bso5mRBgLiilYzybHeP55A6+GAznm34Hfhhy4rtJG76dDubldAdP5uZYWuhncX6KhblnLMq/Yml+mmezMl7O9PPF1D6Wpr35cmwj345t4s8TfvxZlsnXc7t5Kv+cRbmcudlnLMwuiveYbftLKazexlJHLAupfny1bxdfTE8z8GKRqcW7PO7/lBfXj/Llyb1MRLsiDw3iq9ZOnj3s497iDMNyof5xmtmpSSanRpGNDNPXf0cEusGHA1x9eJepz68xUlrKYFwM/a0V3Og7x/2+fiaGJ8UoHqEuUVASX89/BXYLt4vzCP8OjY0MMtD/APF+cWBZZfxnXdICMAqml2VgnOBERybVSaZI43SRxOgsP6O1qYjSpjxMCL5WpTREnYrwDVSEaVIZYkiRtzYFPtpUx1pTm2SPJMaMcnG9LACmBqWf+vHAAAAgAElEQVThKpSFK1MerkJpmCrFIaqUhGlQFKpBfpAAhxvID95AfpAmBcHrKQxWFifXbx1Z3qvIFOBQWCt7riTd/RPSPT4R38vwElTDdWT7KoqT46dElo8C6QIoeq4h1X0VKW4rSXb/hCT3P5G0bSVJLmtIdFlF4raVJHisJnLbasJcNQjdZky450aigjxIjAokMSaY+KggEqOCSY0OJTMymNyIIPKCfcn39yQ50Bt3Z3uMrXTRsdfBwt0SM2cjtMyU0TFVFIHR2EkLi83rcfbSxyPQHNutmmiZr0TF5EM0bFdi7KmBsZ86JsHquKWYEOC/lrAgRWJDlEmP0KAsUZ/WbEu6Ms3pSNSjM05HzMlrEGrdfFTYHrCB1nAT8reqkuGkQrrgkN68ngRbRRLtlEi1W0uB4zqaPHVoddelxkmdUnsV8h1UybZXJcNSkTwLFYrMlSm0XUu5k+qywuigQrnDGnaF6rPdS5mSjSsoslciz1qNAhsNSuw3UG63ngprNapeTaW1BgXGSmQaKZFipES03moidFYQr7eWFANlMsw1iDRei7f5apy36hNdkkLxiSOknThL+ukrxB4+SWhvD+GHdhC4rx6/3go89hSIwChAo1VdFKZSX6zrg3HqTMe0Ph2Dpnz0uypQ65Cysq2aP7a18W7bHt5u2ce7zbvF7MVfVLXyLzVt/KKhm9+29/JvogmmU1QYP2w7wB8LQvkw05o/pRvyXrgWHwfakXmsnaqLjWT0+pC1z4rMHgvy99sgORZI9/Ve9t6+T1FnN7buG/H1tyUt0o3SBD+KYpzJCrUgJ9ScjlxPeot8OFkZytGKUBoSNlMUYE95oBtdcfEcSSkQ1bRT6SWcSC7iTHoFl/PruVzYwPnCGj7Nl7AvPYfdqWk0JQSQJbYSmZAZZkNSsCWxfqakB1uR429KZagFxwq8uSTx50KhI0dT9DmUsoHexHXsjP2IHbF/oCv2PVqj3qYh5A3qgn5HReAvKQn8FXm+vyXL5z2yfP9Elu9KUlw/INvjQ0oDPqYmYiVlkWtJDFhNnM8qEoOUSQrTJCPRnMQEK3yDDdgWoI9zoBGOfvo4hxjjG2VDWKQ9ceF2JAdbkeZjQHGQPnVR+myP3kBTlArtcWp0JWjTm2bLsWwvzhUkcFNSwq2ySq4XV3G/uon71du5JinkeL4/bbGmbI/TpCpGgfKYNeSHriIvRIGiCDUqE3VozjGiJVuVzhxFduauZU/uKnpzVnCwYC378xXZmalEbfRKSkM+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IM8qP80Pimpq518D4tzeLf71fFIFxFNE5/Y+A8ZUr+vX94l+BUcxB/Nnq+R99LKym/xH4/d8ojAIg/ihE6ojzJT9+/xVCrI4QESN0Q7/ukp4VGk7GF5mckDMmBHJPjSPvv4X8s31MtOUxWx/F40Y/nm5347uONL5ryuK7+jS+ksTytDSGhcoknuws4/npFmbONjF3s4sXt7p5eTCfJ6X2PC6w5uWebL4duMLo2Aj9I31MTvSzODvG5PgY/TNPeTTZz8LpaqaqrXkpVeTbBg3+c5crLw/ls3jyCMNHbjN39AZju05wt6WXkX2nmTt3kyf3hlgaHkc+KWQ1yhiTyxibmxLv5YSbudlZGXOz0yIozk9PIxcgTiZbDvwWQr+nh7n7+UVys+NFlXF7YwnDg7eYnR4WDS/y6Wlk44JaOMj8g+PMnshj5lgGc8dSWOgN5tm+YGTHipgbuSdC4OKrP39eaKUR4FT8WYKh5dVr2ZT4nvCxYHIRoPCvI6hposK4DItC9qUws4IjfHqehblhnkxP8my8l+eDcXw76MgPgxv5fsKGP0/58VJWzdOFhyzND4kK4eL8SxYXnovr6cdzcp7PTPB8+iwLUxk8G3blmzEn/jzuzDdjQXw9W80z+VkRNOfmnjE/vcjT6XEunN3BpUMFPJF48jTdnW+P7+Xp7DQjSzIej5zi2weHePHgHI+uXWA22Y+5sDC+bOvmeX8/D5emGJ0VbjiHRff4+MQIwwMj3B26y8DD+0zcG+b23T5kN28xVFzCYFIs9zrLuDpyjuGBIeZHZ5djdIQWl78DxqVFoUpxQTTDjI0OMzT4UIRF4YZRmP9JrM5rl7RQhyi4pAXTi3BTWBGpjSRCC2mUDhUR2lSEa1IaqEZZkDoVIRuoCtNEKtSLBRtS6m9Avq8uGZ4bKA43oTRKGANKowTVUJ3iMCVKQhUpDVX+KzAWBCmTF6giAmN+8HpyAzXICRB6n9UpDlahKEiJXB9BEVwhTrbPavGZ9goYM7xWkuaxSgRDARoFUBQmw2staZ6r/wsWt60gye1PJLp9RJLrJyQ4ryRRmG0riN32MRGuKwh3UyfS04QYv02E+20jItCN6FAvEqL8SYkJJi06hPSoYDLCg8kIDiQjwJ/kiEiCggOxdnZAxVoXNTtdNKw3oGasiJapEgbWahjYq2O8UY3Nnga4+AnmF13UjT9C3ewjHPx02BpmyKYwLVxidNgWoU6o9yckhiiSE72ecsFwlGJIR6YZ3anGdMTp0BmtRWuoGs2+yrT4a9AWokt7pDm5W1RItF1LkoMymVu1SLRXJsl++b10+9XUeenT4W9GrbM2xfaqZNsqk2WrQqaFEoUWqpRZqlFsu5bKzRpUb9qA1EGVyo1r6Y0wosFdkULbjyiwVyDHSpV8aw3K7DWpdNCiykaDSksVKiyUqbBSJ99YkXQjRZIMFYnSWUWY9ick6CuIwJhjpUmsiQLeJitx32ZITEkyeYf3kXHqHLkXbhF96Djena2EH+oioLcG372luO/Oxbk7Qxzr+hgsawKwbwzCdUcaDi3pWDRlYt5VhF5XCaodFaxsa+TD1m7+0Lyb9xu6eKO2jV9WNfGL2hb+vambXzXt4Jd1Xfy6tpv3mnr5pO0gayTJfJThwMcpJvwhVA/lKF/yTh2j5uo+Mg/EkN1rQ+khK4oOmFJ0YBut17rZffcuERUlmLiY4BdkRlqEI2UJnhTHOFMYs5HCaBtas7exr8SXYxVBHCoLYHuKM2Vhm6gK96EzNoG9sVmcypFwOruCTzMknEqv5GxWLRfzG7lQ2MC54nqO55VzKKeIPVkpVMd4kultTbKXOVkhdiT6GJPobUCGrxElwebURdtzoiyU6xXRnM335mi6PXvitehJUmFnwko64/5Ia/Q7NEW8xfbw31MV8oZYJZjv82vy/N4izesdsgNXkuYt/DfyPtlu77M9UpHWBA0kkSpkCk0xgetIi9pAcpw+aRnWRMSa4BOih5cAjv56bBXMMCEW+EXYEhJuQ2iAMTG+WuQEracqXJWWyLV0Ra2gI2oFrRFr6IzWZH/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VWlTu3qly5Ve3K7TpXbje48vn2bdxpceZu2yY+b9/MjY7NXO3ayqVuZ7FT+vwORy712HHzsC13j9tyba8557o3IbsqhcWb/Lg4yg8LE/wwP8pP8v9/wPj90jjfPxpDeP4gROw8mVyO2fnZelpQHv/XPwLEf/TePwLG/5v3RGD87gU/ivO3N4xCnI44U+PMTU0jG15kbnwW+Ugfj/ouMnO6nYd1qcw05/DnY038+fxOnl/Zw+NrB3hyfjcvjjTw512F/NiezTeNaTyqTmBUGoV8Zw5fnanh5ekq5jvj+aLQjC/yzfn+UClfD91lYu4ZE3MLyCbHmRkTMg7n6Jud4JEQv3KiiceSbfxnvgY/VavyotWEF6eS+P+Ie8+oqhM03ffbOXeds27PTJ+p6e4qIwJKkihmkZyjgCRRcs45Z9jkHCWKopgTxjLnMmBAMhvYZEqrSq3QXel31/+P1dMzt+9ZZ+bedc+Hd+3tZm+oKuvDj+d5n+d98/w8syOTLA6OM/9qkKmXr5kfHmVyYJDJsVHGJ8YYnRhlVDbGiGyMMeGG9cQok6JCKNi+48xNTDAnJIEFcJsQ9hgnkI2PMz72GtlEP0ePNOO0y5j4OD8u9nQjHX3JpFCJI5MxJZ1kZnKYqec9TF+WMH4uDempOBZOhfHDxVimr5QzNfxiyToeF77/uPgzltTMj3+eFOp6JsWibvFR+LOgck4spaN/A8Vp6SjCTEmXytJlo8NMSWeZnpxjZvo1X05M8HbkDF8PJPCdmJS24adRK/4ysY8PkxIWZ6+yOC3sQ37D3MzXzMwLPYQzLEzN80Ym5aupe8yM7uerIX++G97F90M2fDvoxPvxdN7MnGZmdgDZ9BtmJhZ4K+xd9j7izecn+CZjN+8TzXl/OJ+vhZLy0Rd8+/Qiv7y8zNejj5G+fMhMajDz0bEs1jXz5kUvL+cGkU6+ZGHsOXMjLxkc7ufFqxEeDDyl7/kzZI8G6XsyxNjNB7zKLeB1Sgy9xyu4OXwN2bCUb6SCvT63FHJZWHr8LfgiwKJwFWd8bJT+vqUaHQEUhTodYf5zwLjUw3i6KZGisG0UBWygKHADZSHCNYgtVIRspthXm1L/DZQH6IpT5qdLWYA+5cEm5PnokeO7g/wQAyQCMEboIQnfLCad8/8KjAI4alAQqEGWr5BeViPbT5NsfwEWtcnw0RaBUSIAo98SMAqqogCNSW5rSHSVI9FtaZLc15DopiCCYfIeJcTxWEeSx1qSPdaRKKiLHyfBfY0IjLG714jAGO+iSKzLGsKcVhDkvJoQN03CPPWJ8rUn3H8Pwb4uRAR6EB/uTVKUH8mR/qSEB5IcEkhyUDDJASGEB0fiGxqBY4AvWrbGrNqhgZK+Bhr668XKnO3mmmy30sLEaTNugRbYee7E1nMnuiaK6JrIEZxkT0iyFT7RO9gTok1AhA6JAcrkRGhTlrCNupSd7E/WpyPFgPa47bSEb6Q1dAMtgVq0+WlzIHAzHSF6tIQYkemoQbSFEtGWqqQ4biTORpNEW23irFVJsFWiYp8erQFmlDttIstcjVQzVdLM15NurIbEVItyMx2KLFWosNOiym4DFdaaVNooczRYjzpXVfKs5Mi1ViPdXJNsMy0KLTdQZq1Lubk2pcbrKTZSo8RUkyx9NZJ3qhG7Q4XQzQqEbFEgeqsKidvVSTXUImz7Wjx2yBHob0liZTqpRztJuXiVrBsPCe4+gUtTLYHHm/E+Uo73sULcD2fi2J6EfUsCJpXhmFX5Ytvgh9uBeFza07BpTsa8NQ2jA9ls7SxkfVs1Cs0tyDV1srq+nU9rW/iHinr+j/I6/lvNfn7X2MHvajv4fXUHyxqOoNB8EtXSDD6LsWJ5+HZW+O9EPz2ZvKt3qLp3hawz6WQctab6giWSk4akHHGk+k4HLb1PcUiLYavrZlx9dIgLNqAgdhd5MfbkxtpQmuRIc6Y7x4t8OCHZx6FMVxoSnaiIcqExJogjSel0R2dxPr2Yy9kVXMmu5lJaFReSK7iWVceN/EZuFDZyVbg1nVdOd3ouDVHRVIT6k+phSYqnMZl+RqT6bCfFezNZAcLurzlNia48KMvjVmEiV3L9OZViw7Gk7XSnaNOZoEhbzApaoj+lKeKPVId+hsTnE3L3/iO53v+DlL2fkOq3mhS/tcS7ryF19wqaQjTojNKlTVD3QtRJ811LYqgGcbGbiE/WJzrRkKDw7fgFbsHXfxu7vQ1w9jXCPciMvcGm+ATtJNRfl8wwHaoj1GgPX0NXyKd0hC2jMWgFdb4KtAZv4VisE9eyo3hclsfT8iIeSnJ5JMnhcWke90ozOZroRl3oFspDVSkJVyQ/ZA2Z/vJk+CuQF6pMRbw2TUnaHEjX4lCaEscz13AycznH0//EscxlHM2Rpz1DkdoEOSpj5aiMXkN5pAJFoQoUBCpQFqVBS7YBHRJzmvOMaMwzoDFvJy35Qi+jHq35OzlYbMTxKguudrhwuXUXPU3WXG6143yjudjZeLHJnM/bHLjQ5CgCYWu2BY3p5tSnWtKcs4uWHEdac2zoyLPgUJE1xyscOFlpx7EyC7oKDemS6NEtXIepNOZCrQU9ZWb0VJjTU7UEjD01Nlyu28WVGicul+/iWsVu7tZ68qDal0fV/jyu8eNJjS+Pq7z4omIPj6s9eFK3h2eNnjzdv4dnze70tuzmaasjX3TYcb/TjjsH7bnZac+Ng7bc7rbm4Wkrnl6w5MlZI64fsmT8vgQW7vHznNC9KNjRw/wyPYCgLv5HFMafBVCcH146Jzi/ZE8LcCiA4193GH+r1fl7cPj3Xvv1J0Fl/Jv5f1All9TIv3nf337mb57/fWBcQDrS/69XXqQjTI5LGRwZ503fE35+dJmvj1YyUBbIWEcq7+8f513/Y6b6x5h8/YahyTGGZb3Ihj5n/kEzMxckfHm+kG/Pl/FNZyYT+f68Kw7lp0NZfHUkkcXMrbzPN+WnM2V8GHzNwPh7hiYWGZdOMjkyzsjQBP1TL3kz+JBvTrfyNteXX1J38ucsFd7VbWX+rB/Sx62MjvcxOjHC8NggA6MDjE5L6R8fZFA2wqDQFzk2yPjEqKiOisqp2KH4sax7dJSZ0THmhTvUogIowOIEEwLYTQ6LdTovnt1BUpCEp4cVOVkx3LpxnvHRfhH+hDqhidF+Jp/3MHmpgNEzqcxfzebN+RjmjwXx8mgmUyN9TE/OMDshQ1AXp8Ty73HxuXDNRbBkBYCclQnwuWTRzk1NIowQqhGvvoiK40eVUfhn+1i1Mz0uAOOMCIxvJqf5euwS74bS+W7Anj/3WfPjiCV/ke7h/Xga89OH+WpqnsXJ75mZmmd6YYDZ2Xnmpr7ky5lx3i08YUF6ia+Ho/hW2GEcsOD7IWs+jEfxdqaL6ZnnTE4vMidb5M3YGO+eS5nvPMt38bv5KVqbtyV2vL9ez0LvHb5/+ogfBp4yK3vB0OA9ZrOj+ZCdh7S0mpkH9+mf7mNK9pwvx54xM/Kc/qHXPHs1yr2hXvpfvWD2/iAjD4cZvXSbpxk5vEiPZfhaG3fGbrEgneK7ibf/mooWEtKL8/+mVmdmWibelu57+VxUFYX+RTEh/fIZfS+fIaTL/17oZV4o7p5+y5spISA0wdz8kiW9OLPIN5NDnGpMoCh0KyWBuhQHbBDVREFJLPkIisVempT7bqDCV5fCPRoUe++gxN+Q0mATioKNKQwXCtFNKY4WoHGLGF7JDVRBErSegkA1cnxVyPNfT16ABtm+6mT6qJPpq0WGtxbpXlpkCtdZhDS0nzo53iqiDZ3kJkes03Lid69aAkb3NcS7ChazPAmuCku2s5uiqCDGuy5BpGBFJ3msI8VTiSQPBeJcVxHtuIq43cL7BGCUI9JlFSG75QjarUaQ62ZCPM0J9nEl3N+d8AA3IgPdiQ3ZKwJjamQwyWEhpIRFkBwWTXBwDPvCYvBOSmL7Hif+RVcJuW0qqOipsn6bIpuM1TDdvY3dgTZ4hjviEmiJS6AFO6xVcQ0wILVgD5HJlngFbWBfwHqiI3UoiN5ATdpOGtP12Z+qz8FMEzqTDWiN2kxjoCZN/uo0+a2n1UeLruBtHAozYH+QPlmO6iTYqBJrtZ5EB50lYLTTIc5OnURHDUq9dlK5R0+ExWTDdaSYqpJiqkaaoQr5RhqUGmtRZr2eShtNqm10qLXRpsZahU6vTVQ5K5FvI0+uzXoyLLREYMw300JiokGhoRqlxmqUGKtRbKJBtgCMeqrEbFcmZJM84dvWEr5xLQlb1IjSVcRL/VN2b/yUiBBb0muziOtsIurEKRIv3cL30FHcmusJOtGMb3cZ+7rzce3KwKE9EdvmOMyqI7GpD8alPQyPzgTcOpJxak/Bpi0Zs440DLokbOioQLW5AcXGFuTqWlghVO1U1PJfSyr5L+W1/K6hjd/VtPGH+oPItRxndf0RlCUZ/JO/Ib/fp81nXjuwlhRTdvsVdffvk3tWQs6JXTRdsyH/pBEJ3R4U3zlAyf1b7Iz1YeOeDdjsVSTAR52kMH0yY83JSbCiMM6Wtpw9nCj24UJlIEcLPGlKcaYuwZOO1GjO5xXTk15BT0Y5l3OquZpTx8W0anqSKrmSXsvNgv3cLNzPtaIGrpXUcz6vhq7kYjoSMqgJ9UfiZ0/anu0UhhqS5qtLqt8mUgO3URRhzcWMTB6UF3G3NFW0e0+lWXE8XY+uZHUOJCrQnria1vgVNESuoSxgGfl7/4l09/9Gpu+/kOD1KdGeK0n1USHNVY7yfcp0hGjTFb2RlmhdJCFqxPqvJSxUlYj4TUQm7iAqTo+oyB3ERhvjFWzFbj8THH0NcfLXxzvSiOh4A3ITNlMZrURb6GccCfw9HcGf0Bj4KdXeK6jzUaczwoxLmf48LEnlgSSNOzlJ3M1J5n5+BncKs7iQHcj+SH1qIjUoDpNHEi4vqoxpvqtI9V1JQbgS7RlbOZ6/nePZGpzMlOdM9gpOZf6R7rR/4WDan2hOWU5twnLqktZQGSNHYcgKCkPkKAxWRBKiTEWcLh0F5nQUWtCcb0pDzk7Rnm7O305bgR4HigzoKjXhUoszPY32nG+woafRmkvNtlxoMhGnp8Gc8/V24pm9U9VudEocacq0pynLibZ8dw4Vu3C4xI6DhVYcLrHmWJkNx0ot6So0okuyk2MlhpypNudivTWXq224WGXNhWprLtbZcrnRgcv1Dlyt3cWVKgeuVztzt86dB9V+PK4N4VldCE+qA3ha7c+TKm+e1njR2+DNi2Yfnjf78KJ5Hy9a3Ohtc+LJAVseConvQ9bcOmjLjUMCMFpx/6QFX5wz4/klQ+6esGTiUT6/zN3m1wWhe1Gwo4f4dWoQpgZANiieCvyf7zAOiZdeBGD8y0dgFB4FlVEExoWRfwuMQq3Or3/5wH92fvnz+79+9m+f/699v/f88pdvlubP7xE+/+3XC0wId43HRpB9nKmxccaHF+FFF1+dLKa/uYiRM1XM9F7nw8vHLAy84oVwLnBogqFxKQPjk8z0P4fb9XC5isUbR+m/fgbZ/bMsPLvK7K1uvrtcyfdtXrzN0+ZDhRk/9ZTw3YtHzI1OMyUdZGTsFS+lYzyZfMPA0BBzQy+QXmzndbk3X+Zs45ccFSjT5eeD7rz9vIzFkftiz6FwnnBphpGODYlhB8FCF2dsWOyXXLrSItyYlooKpABrggUslnFLx5CNjYmvT4wJzwWYG2d0qI/Hjz7HZbcRsTF76TxQwetXD8TE9PjoCLNjr/iq/zJvb5Xy6mg0I+eSmDwdzrfXUnh2LIPJEcEKnmFBhEIBDMeZFuzwSSmTE2NIpcOi6imTSZmaWrLKR2emGZ6WMSKENmammZBNMilY2IJKOS5jenyaaeEqirSfhanXzErHmR8VbjE/ZGKgkrFXLrwZM+LbERN+Gt7NXwbi+DDezXcT/Xw1PsPcpIyZhQGmF4aZmVlgbmqRxakx3szc5cvhEL7ut+ObPjPeDWzlq2Fb3o6X8XbqLvNCh+PkKPPSBf78YowfDnexmODJzzH6fBWny1SlA9P3ypmcuc3QwiADc7OMj0zwzeEOnmZkcS+9gLcX7/LVyzGmRyYYHZfyeqSfl697Gezr5YuRAb54/YqhJ0+ZvXOHxbOneVyQy+MSCeOXzzAx9JJJoY5ncfHfqItCnc5vCWkhCCOsMwy8foVwNnBAUBlfPKdPnF5e9j5hdkrKwuzkx5lgYXaCmbkpZoSb0jPTLAq3pmenPt7unuLLWSnfTj3jQnMyFRH6lAUIl1SEZXEtCgN0KPDVQuKtQ6GHFmVu2lTu1qHISpVCOx0KnbdSvM+IfD9TsoPNKYi2QhJjTH74RvKDVcXf4vMD1pEfoEqunypZ3srk+KqT46tJlpcGmfu0yNirRbqntjiZXlrk+Oog7CQmuSsQ77qaJI81JLrLkSjsI7quIXLXCuLdFEhwX0ucmwIxu9eIE+0sR5TzavF5vJsAhvLEOa8mxVWeDA8lkl0ViXZYRaT9KqIc5YlwXkvkbhUidqsS7rqJYHcHQnxcCPTfTUCAC+GhnsSG+pIaGUpKRATxYZHER8XjHRaJS3AQ+2LD2RsXiPzWdazetJp12xVQ3CqHhpEaOxy2YeRiynbbndh6GOC0ZxOObqrEp1mQXexCYMQ29nmpEuq/noxoXQoThV647TSn7aAjUY9jSUYcjtpOZ9gmmgPUaQpUoyFQhTZ/LY6EbhehscV7A5Vu68m2XUu6nQqxlsrE2moRbbuBOKfNJDhvpDrQklwbHXLN1MkwUibFSIkkYyUyzNTIM9ekyFyLUlt1au01qbVQpdFClf226hwJMKDWQ5d8ezVybNaTbaFOjrEaBabrKTJbT7GxCkXGShQbK1NsokaBiRoZ+irEb1EkVGclQTrLCdOSI1pzLVHqivirrmC31jIC9kjdEWkAACAASURBVBiTXplKYmct4ccP43n2Pm5HLuDavJ+QI/WEHCvFszsHp+4MbLuSsGwOx7Y+ELeWSLwOJrGvKxW3gyk4HEjGqi0Z8/Z0rA8XYtJRiGFLMRsaCllRV8hndSX8obaSfyiv4HcV9fzXolp+V9nKP9d0sqypm1XNx1CWFPIHHws+8dTkn311MS+V0HxtgGM3nlFzrpLks5aU39xM5pkdJB73oPp+KfGHstjksxNNJxWMPJXZF6JLSNAOEkIsyQ53oDTGisY0F87UhHO2NozTVYG0Ze6mIW43nckRXC2u5UreAS6m1nM1vYEb2fu5lt3ElfQ6rmbWc6ugmbslrVyXNIhzU9LAxYwyjsZn0h4TQ0N0INlethSE2FOd6Eqatz7pPjvJDzKlPs6JnrJYrlemcrUokZNJAXTHuXEszYGOFD0aklSpT5WnJX4VDWF/pMT3d+R4/Xdy/T8h2esTkryXkxOmQXaQNvFuSqS5r6FBsJIjtWkO1aYydANZ4bpEx2zCO0KLwJhNxCbokRRnSGiSHXtCTHELMscj3JZ9sbsITrYjJdWMyrTtHIxX5UTwZxwO/pSWoGVU+6+ixE+J2rCNnMy057pkHw8Kg7mbHcG9nGRu56RxtyiLz/Mj6IyxoFG4Zx+hQEn4CvJClpPk9Qei3f9ARuBaGhPV6crSoTtTnSNp6+hOk+dYuhxH01dxMGUZHUnLaUtaTkviamqjVlLo/wl5fn8kP2gVBSEKFEWo0Jy1g1PVdhwtNac9T4/9OZtFWGzN3cHBQmOOlVlysdGJnjobzlWbcbbKgAt1Rlzeb01PnRk9tab0VBtxpcGKq00OnKt24HCRPe35TrRLPOgsdKa72I4TFY6crXHmdNUuTpRZc7zUXKzeOVMpfA9LLtTZcLHWnvNVtvRU29FTY8+lekcu1u3iYq0Dl+scuVLvxM1mdx7VB/G0LpxndeE8qQnli6pgntSE8LQ2lN66MF41RfOyMYrnjb68aHGmt9WRJ+32PDpgw/1OS24fNOX6ISNunzDl7hlTbp025MEFY+5d1Gf8ST4/yV7A7Di/zD/l19nXMD0C0wI0DvPr1AA/T/WLNvXPMwP8IszcR0hcEM4E/jbDCPeo//38LICjOKMIZwF//fL/A2D86ftvRNjjxw/i4/8aLAqQ+veAcZFJoQ9QsD0/pniF/b+5ARm/3ChmoiWOkSMNvHt+kamh53zV94q5oQH6poSb0lKGpaMMSGXMvOrlp0OJvGlNZPH2WSZePGa67x6zw0+QPbnEm+tNfH8kmjf5xvxYacI3LXbMnQxk/k4p73uP80Youh4d4PmIlNdDMr4cfMzs+UJGCvR4n6XIjzkqfFdmykJHOPMPuhkZeoh0rJ+J0aF/N4K1PsqkdBShT1Im/HsJARMRvMaZEL4mBE3Gl9S+pbN/S5dcxPdIZ5gcFRS/EYYGHlNXm8O+vZZkpIdy68ZZpIJyKNjGo8+Ze3qKxWtFDJ5MYOrzbBYuJfD2Yiyvz+YzMfxcVA6XgFGowplgZmpChEah8mV8fES0yAVglAn/LUVonGRiYkIMhUwJquTHGh/hczNTQg+i8JqgPg4wN9kv3rmeHp7i6tlOGitduXTSDNkrC968NOWHPnv+MuDJO1kk300f5Z2slwWZcPJuANnCa6Zmp8UKnHlBtZuc4KvhRN73u/Ghz54P/Tv4etCGt6PFvJ28xcLUMDOyfmbHZ3k/KuPD3atMlyfyPtGG76O28VW8PtPFnrztaeD7J9f5+fUrePEajh7mXkI0Db6etOdnMj0s/GIyxuSIlLGBYV6/7KP3RS8P+/p48vIVw8+eMn3rOlMnj3KvOJ8njTXM3L7OgnDCcWGemS8X/83u4t/uMU7LJhgZGhDPBr5+9UKExVfPe0VgFDoe+148+xtgFGBRuHwz/hEYp8RTi0LqfGFG9hEYp3kzO8Z3M8+42JJCTZQxtSGbKPJWp9Bbg2I/HYp9NyDx1KLUXZuK3VpUO2pRaaNOqbUmORbryXLQReJrTF6wGZIoSyTRRuSFbiQvSIV8/zXk+CqS4ycA43qyvNXI2KdGuud60j01yPDUJtVdk1Q3LdI9BGjUIMtbmyxvDVL3rCPZQ57kPWvExxQPRZLdhfDKGuJc5UVojHWVJ8ppFZGOS/MbMEbvlkMY4b2JLmtIcpUnxW0tcU5riLBfRbj9aiIcFIl0XEu4gyJhDuoEO5nh72qO3z5r/P13ERzoQlTIPuJCA0iKjiYxMZmI+CSCElPxiY0nMCmewOQolLepIae9inVb5FHZrojq9rVsMtNhh80ONhpuQHfranbtUiE9zYryCjeS00zx2KuEz14lksI3UJNtRF3GJloyt9GZrseBuG2cSDSiK2wrnUEbafJVp8FPjXp/VQ4E6XIkeCudfrq0emmx30ubSncNilw0SbZRIdFei1h7HaLstQm3Xk+e6zayLDXJMlYjafsaEncqEG+gSIqxEjkm65GYqlMmAKOtOk1Wahyw1+LQ7o0cDzahxk2XXBtVcoXQi5kaWYbK5JuoUSwAo4kKhUbrKDRcR6GxMgXGqmQbCj9DibCNq/HdsBx/zVWEaSoQob2W0E3rcN6wDH9vM5KrU4hoLyPg6AGcT93Dpu0kdjVV+HeUEXq0mL1H83A6moVddzq27TE4N4ctAeOhZHyOZuDUHo9teyKW7cmYtqZidagA844CzNokbGuWsKapkOV1hXxaV8bvK8r57yWV4onAf6xs5fdVHfyxvosVTd0oF5TwB29L/tF1HZ+FaWJTn0DrjcucuHmKpsuZpF+youK6ARmnjIg/5kbh5xl4V/izYe9WdFzUMfRUwz1IGz/fjcQHmpIX7kBZjCV1KU4cKw/iTE0oPXWhdGa50RLvxqGkCK4U1nItv4vPM1u4kdnMzexWbuQ0i9D4eXYD1/OauFXULM7NwiZuF+4X9xovZJZyJCmNtsQYysL2kuRuQk6gFeXRu8gJMCYnwJC8IAP2J7lztSqN+3USrknSOJkSRHeyGwdSzGlK3khtigptyWtpiV1JbeRnlEcsIy/oTyR5fULCvs/IDFajOFaPnOCtZPuoURuqQnfiNk4n63NYqLGJ30pitA7B0dqEJWwR7enkJBNCkyzYE6KPS4A+riFmeETb4JtoSWSiPoWpW+hM0+RkzBqORq7gQPhKGoJXURGoSE2oOodTjDif5cDNfC/u5kdwNy+R61mJ3CxI5lZRDMdTHGgK30Bd5DqqouUoDF1Opt8y0v1WUxihTnW0EvvjVWhLVOJg8lq6UuQ5krKa7rTVdKev5liWPIfSVtKetIrG2JVUhH5KUdCnFIWuojhcgaLwtVTEqnFIItjCFhwvM6YtfwvtBTtoyd4qVuIcKTLlTJUtF+rtOFdjwblaE87XGnGu3pxzdWZcqDfjQo0Rl2qNudZkw7VmJy7Uu9BdupvDpXs4WubG8VJHTpY5cqbSidOVS8B4tMiME6WmnKv+CIt1dpyvXhoBFoURYPFCrQNnK2zErwkA+XmTC/dr/fmiJowndeE8rYvgSW04T2sjeFITztOaCF7Ux/CqMZ6X+4N4LiiMrS48bXfmiw4HHnTacPugGTe7jLhzwpR7Z025fcaI22cNuHdJD1lvIb9M9fOzbIyf578Q+xeZHv0IjCMiMApfF/YaRVicGRDPCP4yP8zPC/86vwhKomA//+2IAPkbMI6IMMn/W2D86fuv+eH9GwRo5Kdv/8PA+Otf3rE0S0rld998iUzoCBR6CEWFcZiZ4UHmvviCqSYvZK3xfH3nIl/330U6MsTc636mhwYZFCpmRpd2A4dHpciePuBDcxhzjdHMXD+JrP85U/2PkA31Mv7kmtiQ/v5CJrL8LfxQrMH3ldq8rd/JXIsdH44H8ufrEr561MlM/y3GBl7w7YvzfHM0krlcLaaj/8DzsNWM1e5DeqEOad9dXg2/YHTs78OiTCpFmIlRQTkUno+LFvBvCuMSMAr1NEv7iyI0fgTKKek04yOCEjnM4OvHfPHwMv5+joSHeYg1O8MDveI96cnBJwzdOMDEuUwGTyUyez2XhcsJTJ0IZvRKOeNDz5GNSZkV9hKF7sbfgHFKCN1IEaBxSlAdBYicnhCLpudHx1gYGWV+ZIQ5QcWUDosnCGdkI0xPjyCbHmZyeojpKeHva5jR/kGunO8hKzmEmGA9KvM28uSKFV8+d+DDSyu+6zfnqwlrPshqeD/xhDfjc8zIZpDNjiCbmWR6apG5iW9YHP+a90M5/NDvw59fufL9ayO+6bfn7VAxb8ZvsjA9yMz0SzG0I1joi9KXTJ1tYirXi+/jbfgpzIwfIux5m+jDDzW5cLQZTnXwobqAk75O5DjqU5Xsz8jLm0wPv2BqoJ+xF/28ftbP894Bnvb28ar3JaNPnjBy9TJ93Qe511DJ6xOHmX/6iAXpGFMzM0zNzYnBFmFf8d+PkIwWOhr7Xglw+PyvwCiojP8zYJydkzE7JyTJJ0SL/q/AKNjUc2N8mHrKucZEKkMNqQ/cRrm3LoUeGhTt0aR83waKXTWodNWkylGdKltVam3UqLJaT7mdFrlC7YrbFvL9DCkIM6YgbCe5QRvI9Vchz1eBLK91Iijm+AowKICgGsnuaqR6aJLmoU2SiwZJAvC4CqNK+h5hh3E9GZ5CRY4iqcLtWw95MSUtgF/Cb8Do/jHA4ryaCMeVRDqtIma3HDEua8Tn0c6rid0tR6zzKmKdVxMn7jHKE+MkT7SjApEOikTYKxBuK0+4nSphtlsIctpBkKcJwX7WhAQ6EBHkTmSIDzGxUcSlpxOemUVkdiHBKdmEpqYTmZmGrvFWFDcoorxJAY1t61i/WQHNrevQ3aGGho4c6qr/QODeDdQWu1BV7EiwvzpeexSJDtSkMHEHbUJyMl+Pg5nb6UzayqGYrZyIMxSVxM7AzTR5a9Lop0lDgBZdIVs4HLiZAz46tHlp0uajQ5OXDjVCJ6OLJjmuG0h00CDCSpVgU0F51CbHUlOEw6Tt8sTryRO3U54Uw3XkCvBnqkGVrSZNdlp0Ouhw1HkzR1w3c8zfkGpnbfKtVSmwVifLUIlM/XXkGav+FRglBopIDNdSZKwiAmOusTopesIOoxyeusvx0lqJv9YagnUViTRUx3HLCnwCzImrSyWooxyPrhYsuq5i3HAIh/pK/NoLCezKwfNIDrsOZ2FzSADGBJybI3FtjsT7cAqBp3Oxb43FojkGs9ZEDJuTsTiYi9mBPCw6Jei1F6LUXMSqugJWNpTxx5pK/s+SMv6hvJ7fVzbzP6ra+KS6gz/VdiKfncunvlZ86q3GqmhldrV40XijjCM3smn63Jvsq+ZUXbUn/YQNMUddybuShk9NGDtDLNnosRFTH23cg3Tw2adBnL8ekkgbKuKsqEl04GhJAOdrwumpCuFAmgv7o1w4GBfOjaJGbhce5VbeQW7lHOBWTjs3c9u4mdfK9dz9fJ7byLX8Rm4Vt3CzaD+3i5q5LWnmWkE95/JK6EpPpSEuhHx/R3ICrCmNdKAyzoGcAAMyffUoCrLkZH4U9+oLuVmSw1VJMsfTfDmUsouWFEPqknTZn6TG/sR11CcoUhWnSH7YKjICV5HsK0eqvzKFQiVWjCElIZupDlTjWOIOLmeacD7TkI6ULeTHahAfq0lUnC6xiXokJpsSkmDIvtDtuAVuxy1YH/dIEzxj9AmK30JGii71aeocTl7HscQ1dMfL0RElR1OEAo0RKhyI30JXgiGnUx25lOXH1ZxILqZHcjUrilvFkZxOd6QlaiO14euojVagNGwV+YEryQmQJz9YmZJQRSrCFaiNkqc1XoHOJDkOJq7kcPJKjqav5nTeWk7mKtKdvZbO9LU0xq+mNPQzSsJWUBopT0mkApLQ1TSmaHK0eCcnSvXpLtXjSIk+nfnbOZC7nQN5ehwtMeViowPn6605V2/JmVpTTtWYcqrahDM1Rpyt0udCjSFXGsy5tt+ez/fv5nytC6er3TlV4cqpMidOlzlxptyJU2X2HC+24miROSdKzDhbacW5amvOVllxrsqWc4K6WOvAeQEaa5fA8VSZJWcrbbhY78jlRmfu1vrxqDaUx/XhPKkXgDGCxzXhPK6J4GltFM/rY3jZEM/LpjCeN++jt8WTp23uPO5w5sEBe+50LtXp3Dluyr3TAjSacOv0Tm73bGfyWaFoQf/0N8D4qwiMwh7jksL468d6nV9mB/lVGFFh/FdYFMDx/zdg/OXP7/jxu6/5+Yd38ON/EBh/fA9/nQ8ICuX37z4Co3QUIVAxKRR3v37B+LnDTBZa8lV3Fl8/vcfCUC+DoxNMDgwjGxpkeEKwF4X394npatmjW3xZ7c2XrXHM3DrNxMArJoeeIR0WTr7dZfh2F2PnkhguUeLPFWv4sUiDb/P0eV9gxIdiNb5r1OWbI858uFnIN886+PF2GW+b9zFXYEJf8mbq3eQ5XuLHs7vH6et/wvDIEGMj/x4YBUVRSB1PMjU+uaQUjk2KIZ7fVEYxFCOcNRwd+ag8LsGlYFNPCurX6CQTI1Kkw4NIR14hHe2lraWc0BAPJPmJ3LnVw+jwC6SvHzL58Bizl/MZPp3M2IVUJk6FM3ksiOlbDUgHny/9XEHlnBwTlUXh+ohgS0/LpMxMjYuKo1D1Is7UBF+NjPLN8Kj4uDgiFKAL5wKHmZYNIpvqZ1z2itHJ50jH+xkZeM3VS+dISggjJtyDFOE36nh9zrZY8vqqBW97jflhxJAPE1Z8J63iw+hL3o58x8zoD8hkc8gE4BcuxkxNMz85x7dDWfz42pefXrnxlz5Tvulz4M3rYr4cu87CdD8zM73MyUaZmJ1gYOIV06+us3iqkrcFQfwU7wGRbvwY6c5U9G5eJDlxP8eDGh8Tsdeufp8pPVnBPOkoZf7xVaZePWJYUP++eMXAF8MMPu5j+PEzhu/f53nPWR4fP8Sz04cZvXMV2Ysn4v9vQhXPrHDmcG7m386scDN6itER4WZ0n6gw9r18sQSJz3tFcBQ6Hl89f/p3FUYBGMUzizMTvJkZZ3FmUlQYZwVgnJfyYbqXs41JlAYaUrVvK5V7NyNx0kCyS41yZw1K7JSptFeh2kaJasu1NFgrU2ehRK2dOkU2auQ7apHlposkUI+C4G1k+2qRuU+JTM81pHsqiZdWMgQL2kuLVE8NUjw0SfHQJtlNm0QXLeKdNYlzVCN+lyKJTutIdxcuuKwj3UOBFLfVpLqtIdllDYnOciTtlkcIsQi2tGA9C5a0oDIKgCgAo/AY6biSKCcBJFcQ7ricCKcVhNovI3LX0i5jgosSsQ5ribZXJNpOkVh7FWKtNYhx0iXCYzth3oaE+VkSHuBEeOg+QmNCCU5NIkSST1R+GaHpBYSl5RCbm4uJozWqm1RR3bgWrS2K6GxRQE1rOerqn6Kp9E/Y6q/kYKUPbcVOlKUaEei+higfNbIjN9KUZUx3oTlni4w4maXH4bjNHI/V43jETo6F7uRQ4HbxTN9+v400B22hS1AXfTbQvk+T9n0atHtpciBgIx1BW2kO2k6F9xYSbdYSJoRrjORItV5PrqUGOSZqpO5cR9x2eWJ3rCHNcB0S4Ra0hRa1Npq02etweJcu3bt0ObhrA4c8t1G1S1P8uy220iBbby3Z+kqi9Vxsrk6JiaqoMIq2tImqCIz5ppqk6asSvEkON93l7NVZhZfmKvw3KhBuqo6D3kr2BVsQUZeK38FqbFob2NJwgo0lddjUFuHdloX/wVTcOtOxaU/Hsj0D+7YUXNvi2L0/nL0HEwg6k8eujnhMGiMx2h+LfnMipp1ZmB7IxuJQPgadEtY3S1jXUIBCUylyTdX8c0UZ/1hWxT9XNfIvNa18Ut3GH2raWZEWz/JAc9YEa7EiYjUuHQ40343g2N29tN0yJ/+aEVUXPEntdiL8sDPZl9KJO5zH7rxg9PxMsA3VxztqG37e64nx0SEv1JDaZBvqkhw4XhzA5dpoesqCaU9woinUmUPR4dwpbuZB8UnuFnRzJ7+L2wI45h3gVkEHNwrauJrbxOWceq5JmrhRvF9UGm8XtXK1oIHPS+s5npNHW3IsjQlBlITtpiDYmopYB0oirURozPExoiXBi2sVOdyrLuZulYSevBiOZnjTme5IU7IpjckbRTiqTVKnNFaZgiglcsKUyAxRJjNoPXnBupRFGVAZvoPqAE0ORW2mJ2UHlzK2cSJ1A/UJqmTHqhETsZ7I6M1ExRvgH70Fv4iteIVuZ2+oHu7hO3GL2IJv3CZik3TITVChMU2N7vR1nEpToDtBjs641bREytMarU5r9BaOpdtzJseLs9mBnE7153xaAFfzAzmd4cAB4ZZ92FpqIuWpilhDSYgc+f5yZHvLkRcoT2HIGsrCVlMfLUdr3CoOJq7icPIqjqSs4ESmHGfy13FaosbxgvUcSBeqdf5EUcinlEauojxqDcVhK6iKkac1bT1duRs4WbaDE2VCGEW4Ab2dzrxtHCrU50KjPT1Ndpypt+JkjQXHKo04WWPM2ToTztUYcL5Gn0uCVV1nxpUGWz5vcuZKgwsXql04V+FCT6UrPVUunCnbtdSvWGLNyRILBBg8VWbByVJzztc6cK7GnnM1dpypshFHeH660lp8/VKjE5ebnLlV68P92mC+qA/ncWMkT+ojeSQCYyS99bHiPK+L43lDBL1N/jzb78vT5r180erGww4n7nXacOuQGbe7Tbh7wkSExtunDLhxegvjj/KXVMTpCX5eeMwvs338MjMilnkzPSQqjb9OD/DrzEdYFIBxXrCk/zcBo2Ar/2ZB/0d3GAVA5Kf3S/PjtyJwCsA4OTKITOhgHBlifGiAqZePmT5Ww1uJCd+elrDY9wzZ8CB94/NMSGUIPYLSsRFmxF2+PqZG+5l/cpOZEle+PpjMm8dXxYsx0uGXjIwMMv66l9FHF3hxuoCxeldmCrT5qliJtyUKvJXI8VO+Ij/nqfGXkm18VWPKfIse881OzLVEM3ukGmnPYeqKoomI2UVRRRSP7p1mqvcRU0MCrA4ujWhNj4iKopDyFnYRBaVwYmSCybGlUMlvCuP4iHDRZvjjDqMAjGPiCMC4BIuj4teFkIuQjn704CrxsQGEhezhSFc9gwOPmBl9xkLvOSbP5/DuQRVf3i1h7kI8c6cjkF6tFGt3pqTjTAlwKgSJJkaXVEVBWRRg+6+F3ONiKbeQil4cG+eNdJJFIYwj/aiATkqZko0gkw0gm3jFuLSXof5nnD97jMSkQNIyAkiI8yAzcS+dtXF013jw6Iw1C8+N+GZgA++GdvJhKJEPI+f5ZkzK4vhXYmBGNj3I9Gwvc3OPWJy7z4ehUP7y2pmf+uz58bUB7/rsWOyTsDhyjUVhX3L2GXNTI8gmhG7L14wNP+TtwA2+v9vNNwckfCmJ5F11AqP7oziUZ81ej1VYumuRHWlPT0YgQwUJDKRG0i+UoZ/uQvbgJsOPHzP0+CXjj54xfv8Lhm/f4fmVC7y+c5XX968x9PQeU8OvWZwWgkHC7uH/HRjnZqdFm15QF1+/EtLRSyPY0a96n/3Vku5/+ZzZKcGGFr7Pv1rSc7OTH+3ocd7MjH0Exhnm5md4Mz/Bu6leTtYnUuhrQLHLZvLtBXVJnUIrNUotVSgzW0uFqTzVpvLUmMhRZ7aGBjMF6qzWUWa1jnxbZTLsVchwFWxmTdFyFq6x5HmrkuWlSZqnFil7NMnYp0Omly6ZXptI99xIoos2Sa7axDlpEmWrRLS1HDG2ciQ7K5DqIk+KixwpLqtIcVlNwq4VxNgtI85+JVEOK4h1lhPDLjHOcmKoJdppNZEOKwizW0aE/XIihOe7lhGy6zNC7D8ldNdywh1WEmG3ikjb1cTaryVxlxIJ9kok2SuTYadCvJ0S8e46JAcYkhJmTWK4I/FR+4hMCCEoPQ7fvHRCciREZBcRnplLWGoqDnvdUNushsbmdehuX8eWHYpobfgMHZV/wkL7XzhY6M211lCOFe0Sr1Ok+KiQHapNQ5oBB3OMOZVvTE/OTnoydnI+WZ9TMXp0+W/iWIgBhwJ30uy9mWa/rbQE63EgYCv7PdbT5KpCyx41DnhrcihwIwcCN3I4Qp96342kWK4k2nQ5wYbLSTRVJM9CnWwjVVJ2rBWBMX6HPJlGKpRbatNou4kGa03abLTotNak01KdQw46dLhupNJ+PYWWqhSbq1GwU5k8AxXyjFSQGKsgEYDTQHHJljZSJl94XSj3NtIgbIs8HhtW4rNRnn3qK/DbsJpgIyU8rVUIS3YjrD6TPW017KyuQVHSztqMAqxq8vDrTCfsaDoubSmYN6Zi1pSJfWsG7m0JuLVG4tUVT1iPBI+jGZg2RWHQGI1BSwKmnemYHMjAoisH44N5bGgtQKulENXmYpRaKvm0uoRPKsv5pKqGP9Q288fadlY0HuT3cXv5NFCP1YGarI5Yh0urPW13Ajj5wIFDD/QovWVAxZm9JHU5E9LlTGpPOgXX2sk624pHfgT2UVYEJRkTFKRBrL8GOaFbKY83pT7FnmOFftxoSOBBcwo1/qY0+NtzMDyIm3m1fFF6gnuSo9zNP7IEjQUHuVHQzq3CDq4VNHMxu4ZLOdWiGnmzpIXb5Qe4mFvLleJ6zuSX0JWRTmtSJLWx3hSF2JMbYIok1JzSKGuyfAwpCbSjNc6PS4UZ3Kos4POyDM5LYjmVH0xHiiv1SYZUJm2kPHED5ckbKIzTJDdqPZkhqqT5qohhtNLw7TTFGdMRb0Bn1CZOxmpxMVmT8ylqHElWoSpBhdQIZaIitAkI1cU7RIfQqB2ERRsSHGXM3tCduIVtYU+kLoGxOiQlalOcvpHufB0u5KtxOk2OY/Gf0Rr2J/aHy9MSt5FTRa6cKfbleI4XR5LdORLjzLEkJ46lWtMavYna0HXURa6lNmotZUFyFPqtIt9nJVl+ckhCFCkOlqM8eDl14Z/RGrOcruTVHElZ1o3CuwAAIABJREFUKULjqRxFjguTr0x3vip1scspC/+U0ohllIYvpyJyOZURy2iMW83BdBXaU5RpTVGmI1ODrvxNHC3eQZdkGxcabbjY7MDJGktOVFtwvMpEBMZTtQacqd1JT70BF+r1uVQvQKMpl2rNud5gx+f1u7lY5UpPhTMXqpw5X+nE2QoHTpXacLzYguMl5uI+44kyCxEYl0DRVrTBzws7jbUOXGxw5Mp+F642u/B5ixu3Gny4Vx/Ew8YQHjaG8bA+jEeCNV0fzdO6GB5XR/G0NpZn9VE8rQ/hSUMQj5t8edTsycNWVx4c2LWkMh4y4dYRY+4cN+bmcX1unBCAsQABDH+ZnhSB8ee5Pn6eHV6ypmcGxNALHx8FZZG5j72L//uA8T8fmBFh88d3/CrMx+DNt18vMjbYJ4LixPAgwky/eITsQA5v0rfy1fE8pgf6mBiV0je+yKgAQaNDTI8udR0uSF8zNfiSuYefs1jpydddKcw9vMTI8BBjowMMC7b10ACy53eQ3T7I+wtFfH04lNmOvYzud2Ko0oKF/B18l7WJ77M28q5gKzMV25k7FMjc1f3IvrjNwPOXPHlyj0JJPMmxHkhSfLlzppXBF3fFRPPEWD9jw30f094CNAoAOPFRYZQhFl2Le4yCTT3C+IigRC4pir/tNk5Kx8TXx4Wy76FhpMNDIvROjA0xNNBLQ10x3vvsycmO4otHF5ANPeLNy0t896Ce75808PZ+ObM9CfS37eNmSxyTw31L9TvScXFfcWJ8lEkhqf0RFoXOxbkJqXjeb25cyuyYAJSTTExOIp2UMTY5jXRqhrEJGeNCklv43KjQuzjE7aunSU70JzzSnrgkJ9Iz9nH+VAM3zrUwcLcJ2bMEZl8KwLeZdy+28b5/Dx9GS/gwcZ23YzLmRr5lZuQdc9J5vpSNsjjZy/thX77vN+OHV8b88Hozb19YsNhXxBvpbabGXjI3+4Kp8UEWhvp5O9DLzPhzRsYfMjl6h7kXl5i9dpCr5dHEeWxi715NbL20CYr3or21iIHrx/iy5xCztYVI0xN4GhPBF3lZDJ45yst7V5m4f5+p+w8Zun2TZ9cu0ffFXQZePmZ0uI+5mUnezM/xZmaOxRnBip752MW4ZE8LO51C2EVQFZdgUehcfEGfoGB+HNGWfvWcWeEG+MwE8zPjzM8Iz6XMzU4wL9rRUt5OLwHj7Mw0c2LX4yTvZ15xtjkdiZ8xFZ6GZFlpUmCpQamFOsWGa6k2UabWZC1VhqupMlxFg7kC9SbyNFopU22tTKG1Ern2qmTvVifTTYNMD3Wy9qwnZ48amXs0ROs5xV2TFGFXcY+uOKluOiS7aJPiqkPSbm3iHFSIMF9BtNVKEhzkSHJcTbLzKpIcl5PstJJ4++XE268g3n4VodafilAo2MxCWlqExV0rRUgMsf4T4R+BMdRhGSGOywhx+JRg+88IsV1GuO0Kwq1XEmaxkmhreWJtFUm2W0eBwzqynJTJ3itcotGnMNKKvDB7kvwdiAn1ICoxhJD0GCIzMwhPSycmK4OkvAzs3ezYuH09ulsU2LRlJdra/4y25j/iZCjHoSxPbjWGcb1qDyezzWmN30519BYakww4mGXCyTwTLuYbcz3PmEtpBlxKMeJUpB5HArZxLMSI7hBjukKMOBBkwIEQQ9p8tlLvqk79bhWaPdQ4ErCRExHb6Q7bwrHonbQFbabMTZlMB3lS7NeRa69GvuV6Mg2USdVbR+LOdaSbqFFkpUONtS4NljpUGSnRZqlBq4kKrSbKHNylIyqM5bZqSCyUKRQCLnrKFBiqigpjgZEyhYZKoh0tWNKFRsrkGiqRbaBGip4ykVvWErBJkaANCgRpyxG+VZEQY2XcLJTIqYgjprUc9/Y2Npc3o1DUhVJOCQ7NhXi1xRFxPAXTkkCMq5Iwa8jGrDYR19YYPDsi8TuSQNTlIgLOFbD7SAZGTTEYtSRg1pmGZVcG1kcyMe/KxrirlC1tElTrslBqlLCiOp9Pygv454pS/lBTz2cN7fyhaj//JdyUPwXrohi2CaVYPfa2BdNxK4lzD/dx5IEhxTd2UHHWnYRD9ni3W5N4Ph3JrW4k186S3L2fqLpE3CP1iYjZSoS/Kqkh2uRF7qA2xZZjRb7c3p/Ik7Z06gNMafS3oTs6mEflDbxuPMOD4mPcyuvidkEXNwsOcC2vhVtFbVwv3M/lvGou5VVxKb+Sq0V1XC9v5lrZfi4V1XJOUsap/AIOpMZRF+NDScguJCGCumhEZbw9xRE2FAXaUB3mypG0CK5X5nKzOp8rpWmczo3kSHoALel21KQaUpG8g8q0HVSkbaM8ZSuFMTpk+CuT7asmXnLaH2fAoSQjDsVuoStSheMxCpyKW8OxeDmaYhUoiVMjOnAtgUFq+AVpExq6hZgoA2KjTQgKM8AzZBseoZvxiRJUyO2kJmynLlWD03mqXMxV5FzKp5xIWM6RFFXOlllzpTmAC/VBnK/y51iOK52xNnTEmNOdZkFn0g4aotZTG76WxhhlqsMUKA9aTZHfSnL81pDrv5ry8LXURipQG7aM/VHL6E5T5ETWOrHIWyjz7s5SoDtnLV2CNZ2lRFX0MkrD/kR11HLqY1dRH72M5tgVHExVpDN1HQfTlDmUqUpnuooIj505WpyrMeZykzVnqk05UWnMyWojTtcacap6J2dr9elp+A0YDblcZ8zlamM+rzXnRoMT1+vduVrjwpWa3Vyu3c3FGifOVdlzvtpetKBPVVgjAOOpSmtxzlTbcrraljM1dpyttedKi+v/Rd17RmW5oGm6Z9aZ6Z6ZH3PW6tUVtm6zouRgToAoSM6YMKAiknPOOeecs4CYQEDMOSIGMnx8gZzUHWpXVVdX1d7XWe/rtrp6uvusPj1/Zn486/3kRfzBn8v7ee775l6to/gUPj+tceFp5XmelrvwotKdl+WevCz1pKfEhzfFAiz6iyOuqos86S1x53WZC68qnHhRdYxntYLKaMXjBmMeNRryqFm4ZzzAkzZdZnozYXacP09P8OeF1/x5fgAxmHt+gB/nhhHW0cyOwtxnWBSB8WfTy4/iKlpQGscQXNLiWvpn48tPSzKE+WKCET4L94v/yzeMX0DvP/b8zWdY/Ctg/N13Sygkw+IqWlhHCzPT95LJmih+F6fPN9fSUUiE1e8Ew/JFpELfsaAoSsaZlCuYlw4wJxlk7sUdlvJP8W1zFAu9dxkflyCVjjImUzAlkTA3/JqpF6188yCb3z4sYOFeA1P3OpF3tDBZ4c2HHEu+yzBkMcOapdZE5h9UMtXfiUz2Eom0H8XQAEOPH1GZGkeE70kSEs5RVZXGjc5m+t49YWykF4V0SIRGoQ9bXC8L/7b880paWFWLCqJUWEd/Nr58uWUUoPEvwDguEaFS+J4v3ycYa+7cvIa310kCA0/R2VmJdOAxc70dLNzOYFpYS1+PRHHVF1mTK4Nt6UxLR5hRTDMnxvVImVCMiyModAIsLgjmFZmUBYWcRYWCeZkUmRATNCVDMj2JZGqGsckZJIppFEKzi0zBrFCb+P4ttUUpRIQeJzzcgZx8D6615XP/TjPDb++zJLvHgqSQmWE3Fget+faFEZOP9Vl4f5rvZIV8kj7mo3SWD7IZPspHRCCcH7vGN2OO/GbkID8MGPJ9/y4W3lnwYSiPT/KXzE9KmJvuF93sH4be88NgD9PSNwxNvePJwD0utpWSHn0ev2MGeDkewPu8DaERrlTXVPLi6T2mhnpZfP2Qxc6LzFcVMZYWT09cGC9zknlYmkFf22XG7t1B8vwxQ6+eMvi+h5HRAeQTMuZEQJxjcXqGxZkZ8XZxYW6GpYU5cXU8IZeKt4v9AhwKoCjOz+7oL9DYJ8T2vGf2XwHGBdH8IufDrJRPM1JRYZybExRGAUgn+Ha6jyulESQ6HyDztCGxlptJt9pCprEmWfuUKdyvTKmRMkUHNpB/YC2FxhsoMlSizFydIisNMi3VSLJWI+mwFglHtYk7pkXcMU3ij2kQ66hNjOMWoo9tJuKwNlFHN4sjfI44pEOkAI2HdQixVcXXeAXBlmuJsF9PuN0awuxWEGq7nHD7lYQI6qLl1wRafI2v9Qq8rZb/RWn0slouQqSn5TLcTH+Fl+UyvK2+xtN6uagyetoux916Ge4Wy/AwX46n+Uo8TVfha7EOX/N1BJmvI958NUmHlCn3O0BFkCklvqYkO+qScPwA8edsifc7TWKMD2FhPkRFBxMZGUBEuDdH7A5gqKuC/vYVHNj5FadsNQhyFRooDnM9wZGueDuuRxjSFm5Ac4gu1YF61IUbcjnOmK4kY+4kGXI/7iCdIfq0B+hzxUuPy577ueRp9BkY3Q5Q56JP3Xl9qs7spfjYFoqPalFxXIsLLtu55LWbJvdtXPTZTb3HdvJPKJN6eCMZJ7TJPrqZdEtNkg5qEGOgTriBGlEH1Ek33UyR2VZKD2pTYLCJGlNNaozVqDPVoOnQdmqObSdLqAw0FUBxExn6qiT/rDAmGWwixWDjZ2A02Ci+T9qvIppewnVVCNi1Cb/dqvhu34SXAIy7NuBhqIqT7RYis0Pxri3DurIJ5eRavk5sYVNiLnY16Tg3BOFS7419cQBW5QmYl6dwsCAYx7oATtX54NISTODNNPxu53C+KwuruggOlAViUhuOTWscFk3hmNRHYFAZz46SSLRLolErjWNlbhS/yo7jF7lpfFVUxLLiKnH+s68By3y3oxygh1qIKY7lgTQ/zab7pR8XnpiR/mAfmW32BDWac7LKBM/WIJIet5H6+CEpd7pJvFbBufgj+EQcIChwOyFe2sR47yIz2Ji6xON053nzsNCPGh9zKtzMafI7za2EOAYqmunJucTj1GYep14Q1cW7SRU8SK/gXloJt1PyuZmSTVdiOh1J6XSmZXErq4CbGXl0pmbRkZrO1aQ4KkPcyfd1JNPLhkxfKzL8zMjwNSfDy5IcT1tKfB25kRnBg4IE7uXG0ZEcxKVoL+pijlIabUZhhCEFUQbkR+mRG7GHrOBtJHtpkOwqAONWygJ2Ux+0l7qgrdQFKNMctJ7LwWtoC1tPc+gmKsI0iPfeiJ+7Eh5umoT47SY+xJCEUBMigoxx89blpNt2jrtuxcVrNwGB+0kP0aYhehNt0WvoDPsFN6JW0pGkQ1eBFV1V57hR6cqtinN05Z3gYpwtlUH7qQnRpzpkN+WBm8n32khpgApFvkrkeqwm3Xk5ic6rSXVdR1GAKnURWpR4r6TM52suRG4U214uJarTHKdCbfhq6iJWUx+1jsY4ZYoDV5Hvu5wivxWU+q+kzHcZ1QHLqQ1aSUPYei5EKtEcs4mmmI3UR6ynKmwtTfHqtGfvpjNvH9eyhLX1Xq7l6YrTVqBHe6EeXcX7uFlqyO0SI+4WG/Gg1JRHZbY8LD3Cg5Ij3Cs+xO0ie24IoJgnGFms6CwUzDQCHFpxNV/IajTnSr4FV/IsaCu04nqxkPPoQGeZPdeLbegqs+dexQkelJ/iYcVpnlW58LzClZfl7vSUefGmVIBG35/vGr3oKfLgdYkHr8vO86riDC+qHHlec4jnwi1jnRmP6g7yuNGQx637ed5uwOybbASTy0/TgsLYw5/m+/mTUAU438+f54b4UWh9+QswSj4rjF+AcUnCj0v/BIyCG/oLNP4FGH82wfzvD4xSoUP6c9fx/OBrZi8k8PtYAxYupyMR1C/ZBOPyWeSKEeakA3wclSKVTzMvG2JubIjZF3f5TYUrv7mSwOK7h0ik40jGhxkdl4nAKMTkTLzpZvZhCd+8amG29zmTgzNMD0zz7YsOPrUn8+2lSP7hdgUf3gwwO/qOickXyKafMCl/waeRIb55L2H8SQ8N1UWEJJ/HP9SJ5KQA8vNiefywXQRHmaSPCdmI6HIWAFGIpBGA8Mva+QsEflYYpeLNowiTouIo/dx2Izqrhb8jqJQKcT3d8/Ih0ZFeeHkeoqYmgd4n7QzdaWC0NZLx9mgGL4cwfT2Ib7rD+Piynlm5YEyZZloqZ2JShqAwCtA4JYRfK2QIquK8XMaSXM4HuZx58a6yjwnFEPLJMWSTCsYUQgTN9M8ZlZ/NMM+6rlOYEkRi1HEyUs7S0ZFHW1sp798+ZEo2wMJEDx8n25kfz2PmnTffPrRh+LoaEy/0WBxxYWE0l0/y63yauMzHiXI+yJJYGIlgcfQYSwN2LL21ZumtEVOvD/HNWC1L429YEjq3FW/EOJ+lkTcs9T9m8M19bj7tJDQ9hOPnbTh+RB8/J1OiXY5RHhvNtYoaXj/rYXJUwuyooFq/FdXiiSc3GWm/wOjFKuSN5fSmxfO0uoQXba30PbrD8NtX9Pe9YUy4j52dYXZ+nrnZWRYEWBQrAedEhVEwvcxOTyGVjInKYt+7t/T3/RM0DvUJKuP7zyqjAIz97/5VYFyck7M0J0QLjfNpZvyvVtLzovr4ceo9LUVhxJ0zJM3ZiDiHHWQ67CJdcNEaqFK0X40yIzWKjZTJF5RG443kHVChyEybIpstZFlpkWSlRsohbZKO6JBwRJu4w1rEHdYk7qhw37iF2KNbiHTQJMJOg+hD2sQe3UzMER1ij+gQfUhLXAsHmKwi1GodkXbrCbNZRaj1csJslxNht5JQ668JtvyaIPOv8bFcjpvJL/E0/4oAu9V4Wy7H3fRXeJj9GnezX+ElKJBWX+NltQxvm+V42y7H02oZrma/5rzJr3E1WYaryQo8zFbjYbYGP/O1RJutIu2YOhcjLOlIOELFOT1ybDdTfESXUidTClxsKQk8TYb/aVL9T5MecIbgk+acMtThxD5lHHXXEHZsO1dzXLhX7UdnximafQ25HmzIJY9tXA/cw+VAXZqD93Mh1JD2OFNuJ5lwN/4A3RGGXPXXpdVrLy3uulzyOkCLuyEXXA2oP6dP9Zk91J/bS6WzPiWn9lB6cgcVp7ZR57yNxvPbqDmrSZPHVurdt1BwYiOZx5Qoct5G4fEtZFpqkmG2mXhDLSL3axCup0yKoSZFJjqUGmqI/xmoMtGgxkSdOgtN6h22km+tRqr5JlLNVEk9oEy2gTqp+9VINlQjeb+KCIxpguHlgDKpP6+kBdNLtIE6oXrqBOlq4L9DGR/hflF3Iy5Gqvi6WRBSGM+5+gb0S6/ydxF1/I/QJpSSCrGry8StJRjnGjdO1kRwqCYdi4o0DhYE4Fjnw5l6b9yaggjoTCLgZjYeXdnY1kZiVBqIeU0Ydi1R2DSFYlEXin5xGFtz/NhWEo5maRRr8sJYlhPFL7ITWVZUyFdFZfy6oIy/CTbn62A9VMP2oxlpzuESPy69KKP7RSQ1d6xIe2BIyhUrgppMOVNvzrlGPxKfdpPw+AXJj16QdredsOowAtPsiUgwJDRoO+HeO0gJMqIk0p7GuONcTTxFc6gNdb7mNPgd5nKYJ6+Ki+gtuMjzrBYepzdwP6Wa20kl3E4u5GZyLjdTsuhOSed6YiKX46NpTYiiIz2Vm1lZdKdnciMtg46UJJpjgqkMO0+e/1Gy/GxI9TlImu/n1XSOrzW53jY0RDlzPTWAm5lhdCQFcjnKi6bYU9TE2lEeZUFxpCH54Xrkh+8mP2wHOUGbSfdSI8dXm7LArdQGbqEqWIvKkE3Uhq7nggCMoRu4ErqJC2FqFIcok+ivRJi/JqlRuhTEHaQwxoTsGFPCg/Vx996Bk+sWzrhtx9vXgLigLZRFqHApcjXd4X/PnZiVdKfocC3XlNbi41yvPMPNylPcLjvBjaKTNCdbUBu9n/LQXRT5a5PvrUxxgArFfhvJ9VhFqvMvST67kjSX1ZQHqdORqUdV4HqKvb6mIVKZS0k6NCfq0JSkQ23EBurC19AQtYGGGBWqw5WoClOiOnQ91UFrqBHUxeBV1AV8TUvEBlqiNnApTonL8RtojV3Lxdh1NEWu4XK8Mp0ZW+jO2sn1zF20Z+3mWvZurubs4WreXq4XCSqjITdLjLlTbMzDMjMelVnzqMSORyX23C+25XahFd0FFmKTS2eBBZ1FltwoteFGuR3XCq24nGfOJWFyzbhaYElHqR3XS4RV+Od3wvfcKLHjdtlh7lce50m1AI3OvKg8z+sKd96UC4qiF71FXvQUuvOqyJVXJa70lJ7jZZkTzyuO8azSnue1tjytteBpnSnPLpjwtNWInk4j5t/mwZTghhaA8RV/WujjT/MjPz8H+HF26F8Fxp8WJfy0NC6OoDR+dkz/HwqMk+Mj4g3jF2CcG+xl/lImv402ZPF6HuPTk0xJhOpABZOKPhak7/hmeJxR+Tyz0hHmJSMs9D7m+0o3friWzML7RwxLxhgdG2TkSwPL8DCSvvco7t9j7lk3kwM3kMhvI5l8yuzQO77pH+G7wTHmRyWMDC8wKpEhlfYxKe9hTvqGhdER5kfkTI3JGR7u5+6zTkorkvD3dyQk5DThYeeoqcrixbNuFLIBBGexQjr6s1ooqKHC3aAQuP1ZXRTaXQSFUZgvMClCpPzn7EaFcAc5xcT4pHgX+f7NCzLTI3F03E9mljdvnrUjf3qZ2e505u6mM9YmmF4C+NAZytSDMmZkY8wL/cuT00xOyT6HiP8VMM7JZSzKhbtFGR/lCr5RKPh+7KU4H8Z6WRCqB4W7R6ELW8iVHB9hcWKMS7XFFKT4UJTmRn1ZFI/vtzI08Aq50NQjGJfkQyI0Lsjv8GGonN8+PsRoxyamX2kzO3CAqcHjLMg9mFMcZkZ6gJmRPcwPGTMzeI7JXi+mX7mz9O4MM73efBi5yie5RMx7nFS8Yn6iD/nwUx7eaSQhIQCHoxbYHjbivJsNfl6WZESf4XJJGq/b2pjuGUA2IWNeuJsclbEwNI5saJiegV5eD75i4M0jph7e5B9udTP58CZDT28z+OIBg29e0f/+PeMyBTPzi8wvLLG4sMDHxUU+Li6IsTpf1tJTEwpGh4cY6H+PoDD+tcooOKPFHMa/rKX/LWCU8WFOyqdZCd/8FTDOCs0x81N8munnYkkk8W7GJLkaEnN0F6kOO0kz1iRTX4XiA+oU7lclV4AHI2WyjFXJPKBFtslm8qy2k2G1WYxfSbbXJslBW+w4jnPQQpj4Q9okHtERJ8ZOnXBLZaJt1UgUXL2CInlEi7hDGkTbqhBhrUS41TrCrdcSbr2KKLtVRNqtINp+NRE2K4mwWU2k7VqC7NbgafEVHua/FsHQ1fgXIjAKyqKP1XLxa59VyGV4W36Fj9UyvCy+ws1UgMVf42q6HBeTr3E1W4Wn1XqC7FWIMF9LvJ0yl8Kt6Iq0o8ZxGxcctnLJYTctDrqUWe4g33onKdY7yTyyjxzH/aTY7SHzkD5V5y3E1oq2MHseZzrxIu8M3dE2XPE9wBWPndz030uX7246gvZxJcSIi6FGtEcbcyvOiFvR+7jsr0errx5NnsKdoi7154WnPjXOulSf2U21004unNel2sWIcueDlJ81oOL0bqpOb6XqtDblJ1W54L6Feo/NFJ3aRN7JTZS6bKPk5FZybXTIttxGsskWERjD9m4S1cLCg5pUGGlSclCNakFhNNWgzlKLShtt0s2USDLbSIq5EPCtLCqMqQeEdpjPOYyCwphioCTmMAouaWElnXBAgzhDLaIMtfHX/1wR6K+vho+xBk5m6viHn8C3MhP7hotolN7g/466wt8GtaKcWol9fRZuLQG41rtxqiYCh8pULMtSMSkM5Hi9J2fr3Dlf50NQeyKBXZn4dRdwqjWFYy1JHL0Yj3VdEHaNgeLzYFkYW9I92JLnj3ZJKBuLwvhVeiD/IymMX+VlsayolL/LLOCXye6sj7NGLXofmvF6mGYfpf5hOrd74qi5e5jUB2bEXTQnqMWUc01WuDQHEfv4FlEPe4m485KIzjYS2wuIKD1PRJY1YTH6BHlvJynEiLxwa8rCbGiOOURLuCXNoRY0BFrTGnGWm6mRvCpo4GVeC0+z6rmfVs6txHyux6bRFpNIR0IiXSlJdCTFcSkhlKb4AK6lRXEzO43bWZncTM+gIzmJa0nR1EV7URZ+htzAQ2QHW5Dmd5BUb0MyvI3J9Ten0M+aC9Gn6UjxoSvZn+txPlxJPEdzvCP1sfaUhhtRELqXosjdlETtpDBsC9n+auQHaVAVqkNTuA6VERqURKpQGrmR6pD1XApW4pLvWi4GbaA+bD1F4WtJj9OkIHE7pfE7KY3eSWHULnLiDYiP0ScgZDduXttw89hOqN9m8sI0uBK3kUcJK3icuIbuFC0uZR6gMc+BawIolh/mRok9XWXH6Sp3pK3AgQspBykP30FpiA5FgWoU+imR7fE1aS6/JO3s12S7rqbYZwNXk3fSnrqL2jBlKkM2UhOlTmPSNuoSttKUoMXlJE2afl4z10WqUB+pSn24Mo1hSrSEK9EWq8LV6I20hK/jYuRarsatpyNpA10pG7iZtpHuFCVuJClxK0WV+5mb6c7YQXvqNq6mbeNK5i6uF+yjrcCA9oIDdBQY0ZVvxO0iUx4Um/Oo2IIHRRbcL7LgXrEFt4vN6S4yo1OM6TET3deCoeZGxSERDtuLbbhWZI3wvJxvIYJjW7HQZ20rKo1d5cKa2o77NUd4WCNAo7BqPktPhQtvyt14U+bOW+F2sdiVnhIXcR39ulx4f4oXAjCW24tVgS/qrHnZaEVPixU9V81502XMwpsvwCiYXj4D4x/nh/njQh9/XOj/14FxYQwRGD8IuYpClI6wjhag8f9QYBRgROwoFnqKpRJmBnqZvJjFPyRY8N3dKiQzk0wODzMrvFO8YWm8l2+HxhlULDIrlzDS28PovU4+lbnyQ3sKc+8eMiyRiArj2LiUKSFGZXSEUekQE68vM/+yidl3d5EO9TM8Jkc+PoREMkCfVM7riUVGJnpRjA8zPTzNzNBHZKOfGJqc4920lOH5cSYmJMwPjjDa/4iOjlI8Pe04ecIIf78TlJWm8uxJN5OKYSblI0wpBJAS7hYljI8IuY0DaqQtAAAgAElEQVSfAVEI3/4CjJ9vHgU1Us60kI8oZjh+NsxMjE8hl0h50/OMjLRwjhzVJSfPh1ePLqN4doXfPi/jw8Mc5u6nM38jnKWOEAaupTMpGWZCMsGsoFL+NTAKvdxyqbiGXpBKWRQaZyTjjL14wdilUua66/j4vJPvh17xSTrArFTIfRxGIXvP1MR7LjUXUpYdQF1eEL0PrvDs7k3GBkeZVMwyoZgWW3qmRcgb5buxJ/zhQRT9DabMPjzNN+8i+difx3xfBkvDEXwcCOWbNyn88LKVhcEiFocK+dCXw+K7CD4MpPNp7AGLEhmK4TEU0id0XS0lIsYF+zMHOXHGllOONvi6HyMu+jQ19SG038ygp68NifwN45JBZmT9KOSDSBXjDI6N0z8kZeDdGINvhxh838e7vte8GXrJ8LuHjL55yMi7ZwwL6uLwCJMTM8zPfWRx8SOLC4tiYLcY0r04z+Jf1tGyn2sAP98vDogKo1AD+DlK56+BUchhnJ2S/YsbxsU5GR8EdfFnYPwg3DjOzYrKpgCMH6cHaCmOINbtIEmeB4k9uYckh+1kWGwmc58Kefqq5BmokiPEqhxUJdlQuGPTIdVwMxnm20k130yCuSZJNtok2mmRYK9FvIPWZ3C01xQ/Jx7WIdZWjXCLjUTbqJB0RIvEwxokHhbeqxNjq0yklRKhZqsJMVtBiNkywq2WE394DbEOa4iwXkGE1Sqi7dYR6rCOAJuV+Fp9jY/FclwP/j3uxr/Ey/wrUX30NPs1XmZf4SU8TX8pjqeoQH6Fu+kyzpss47z5Ss6br8LNci1+tpsINV9PhOUGis7upPLUdsotlGmz3UKX9VbuOOyl3XYX9WY6lJppUuuwi7pDe2g4oseVMyZcczah092Ubi9jnkVa8yDEmKtuu7l4fhdtHjvp9tpJh8d2uoL2cznQkJYgQ1qD93EtZA/twbuoc91Bo6cu9e561J7Xo0YARjcDapz3UuW0g+qT22hy2UPFOSNKz5lQ5nyAMqe9lBzfTOkJDcqd1Gn120OT93YqXTQoPSdkNwrvNpNro0WqiaaoMIYLnc/CPaKBGkVGwhpamyJDFcoOqlJpokaNlRalNppkWauSYKZErNEG4vdtEIFR+DvCfyCyzXX+ksOYYaQixuokG6qSZCS4sXUIN9TCXVcZn31qeO5XxeWgKoctNAjP9uF8XT665Q3898RG/q+odv5r6HWUU2txaMjF7WIAZyrPcLo2AvuKFCzKUjArDuRUsxfnGz1xq/UmrCOJgOvp+Hbm4tmZj2tHDo4tsdjUBODQ4M+hxhAsKiPZmenJ1lwftleEo1UZzVeZQfw/ySH8XUYyXxUU88u8EpZlRLE+/hhqcbpop21GL2U3GZdc6O4Jo+6BI+Ht+4lpsSHimi1nG804Ue2J+9Vmgu/0Ev1okNTnL8i410BEjS8R+YeJSjMjOnwfUf77SAsyoSjYgsZIG1oizbkaZ0NrtB2tUSe4nuLHs7xKXuY28TS7jvvpZXQnZNMaFk1TSCiXosK5nhRDV2osV5KDaYh350K8D20p0dxIS6Y7LY32xASuJUfTFOdPdbQrZVGnyA6xIDPIlFRfQ1K99pPjZ0y6236qgh24muDCzTR/7meG0ZXqwZVEJy4mHKUi/CBFwXsojdxNWfQOSqO3UhKhTWGIOqUBylT7ryc/cC054UoURqtQEaFMU9BGLnqv4krQOi4Er6Qs5CtykzeRHb2e3JA15AeuIydgA9mR2qTG7SQmdg9BoTvxD9xFsN8WMkI0uRyvysvUdfRkKPMwZ6cYiN1cfJSLRQ5cL7KkLd+U9vIj3Kg5QWfFMTpKD4t1erVxeykKUidXcEq7LyfT7VdkOi+nwH0NJV7raInZzI0sPdrSd9OUsIWaGB2qYjdTGb+dxgQdLidq0RynQUu8Fg3R6jTFanExTovWaDVawjZwOWIjbTHKtISv52LEGq7FraU7dQN3MpW4nbqG++nruZe2gYfpKjzJ1KA7dTPXEoWfq0NL4mZaUndwOVvohT7AtTxD2rL305lnxK08I+7nG/Go2IyHpebcLzHjdrEJXQUH6Sw8SEexCR2lZnSWWdJV7vAXRVFQEoURFMb2ElsRFoXPwtyuted+wyEe1B/mQfURntac5HmVEy8rzvC64jzvKtx5X+7J2zLB7HKONxXneFN5ht6qU7yuOUFvvSNvLhyl94IDvU329F605cUlE55dMWDmVRZMS2F26vNKWgDF+SH+uPju3wRGFiSwNA4fpOIISqOwiv73A+MX48l/4MkfhTidfz6iieXf9bO+46c/fhnB+PIbhBvGSakAjMIIbukx5oZfMns1kj9HOPJDczFyyXtG5EN8HB1iRvYGhaIXhWyQoUkFclk/XQ3FXIzzRlEVzMzNEqb6nyMdlSEflDMzJmdWOoBifFA0J4y96ULee4mJd53I+p8yMSqA1SjjkmGG5eP0TykYmOxDNj7M3JCMpf4pZoemGJPJGJgaY3B6BLlshA+jEjGvcOx9Dw+7L+J0eB/OjobEh7rQVlfA2JMuvn13iw+PLzDZmsJ0ZQizTXF887CBD+8eMDU0wJR0hhnpLNNCULcQqTMhZ3JyTMxZnB6XMDMqZXp0AoVkghcvnhMY6s4hx71kFbjx+mkT82/b+fC4lMmH5cw9r2fpQR6/uZfOxL1SZuSDoqN4XmhymZQzMTUqdkXPyCfEFfXcxDBzMjkLCgUf3z1hItubD3HH+JBygtm8c0yLDvFYvu3M4w+PG/iHnsvMP2vmQWs6l6oT6GotYfjVHSYG3zAtEfq/Z1AoFhmXL6BQzDM1McMHyXN+9ziAFxX6LD2J43cjHXwcfcGU9AYzE10syh/yzWgvPwz1MC99zKzsCR8Uz1mU3mNJ9piPk4PIBt7y/uU9MpLcCfSy4tTJfZw6Y4zrORviwz0ozY2ls62SV70d9EkeMTz1jpHpUcZmZEhnJEimJIwqJAyNjjDYP8TIW2EGGHjfx9v+t7wefktfXw/Dfb0M9312NY+PjTE9OfUzKC6IgPhhaY6FxUnm5idYXPjE3PQSsvFxhofeMDjQy1D/KIP9owwM9NM38Opzh3T/5w5poUd6qF9wecv5HM6tYEkwuMzIWJwbY2lWysfpab6ZFtpdZGI14Oy8EK8zy7ezI1wo8CPq/G7i3Q2IObWL+MPbSbfdTvpBLdL0VckyUCVLAEYjwSkr3LGpk26oTaaxjggSqWYapNvokGSjQbytGgmHNYk5pEasnSqJDhokHtIg1kaAxQ0kH1Uj30VoItlJ2kkN4g4ricphiNlKgky/Jsh0OSHmy4m0WUnCUSVRaRSAMcZ+LbGH1hNuu45gqzUEW64myHI1fmZf4238FT6my/GzWImv+Qp8zJbjY7EML7Nf4mb893iY/lJUJN3NvsLNbDnuVgIsrsLVfBUeFmsJtt5IpJ0qKUe0yD6sTZGtJs2HdnDFfiddR/TosN9Lk7E2jRababLbwcWje7lwbDctTvtoOWdA8zl9Lrnv46q3AVe99tEiwt9uGt130+yxmxaPPTR57KHBYy/1nnpc8Naj2XsvzZ57RAWxznkvtWf3UnNmL3XO+tSe0aXGaQ9VJ3ZSc2oXDWf2UnlKj0onfSqc9lJ5ZjclJzZTfFyTyrPaXPDYwUXvXdSe06LGWZPac5spP6lNrp0GScaqRBmoiLAYpScojMrkGqlSbKxGzn4Vcg6okGekRqn1Fkrst1Jgt4Xkg5tI3L9BdENnG6iQul+VdGMtsk11yBBqAY00yDqoScZBIQBcg8SDGsQf1CTSWIMgY0389m/H46A6jsaqHD1phE9xLCebS9DIqeNvglv4T+E3+G/Bt1gfX499XT5uzb6cr3ESzS+HKhOwLEvCrDiIU80+nLzgyYkGX85fisPraiZ+7QX4tOXicTUdp5ZYDteFcqghHPsLUZg3RrMj14et2f5szQ1hR0ksm7LDWJERwbLsVFaVVrCsuJa1xbmsSj/OuvTtbMhSY1PSXiwyTCi758blZ3YUdu0gvd2C6HZzztXrc6TkEMdrk/G5cZPIx++JvPeM0LY6IpqiCa88SUSeGWnZ5qSmGZOZaExxoiXVCfbUxxyhJfYErdGnaIk4yfVkV57kZfA0p4Sn2UJIdxk3E5K5FO5JQ4gjDWFHuRh7nmvJYVxND6UxyZXSkFPURXlwJSWC9vR4rqUIMBlDc0Io9dF+VEW4kONrRF6AETm+BmR56ZLrrUeehz61YdZcSzrNzQwPbqX70J3kT0eCD1cTnWmMs6YiUpeSyM2UxmhRHqdDRcxmSsO1KQlQpchzLTkeqygN3kRFqDK1YZtoCNzABb81NAeuoTFwFbXBK6mIXkttgiol4UIQ9kpSAzaSEKRKTJgWkRGbCQvTISREhzDvTaT7b6QhVp1baZo8yNDhQc4u7hcZ0l1kwvU8I7qLhLxDM7qr7eiudqC76gg3Ko/RVeHIpTxb6tMOUhixg3R/VdJ8N5Hhsp7c80Ku43oaQ5W4mb6Zm1lb6MjawsVUHSpjNCiN0aEmfisXEnfQlLybpsQ91EXtoDF6B60JO7mSuIWriRpcjd9EW4ISnYmbaI9fR2fiOm6nK/EgW5lH2co8zNjEIxEWNXmSqc3tTA060tS4mqzOxSQtmpO30ZK8m9ZUPa5lGNCVZcjtHCPuZFtwL8eOB4U23C825XaxkNm4i66iXXQV69JVdIDOQhO6Cs25UWpJd6mworais8SS6yVWtIljzZViKy4XW9FRdZg7Tcd52Hqcx62Hedgk9EPb8rTGnudVjvRUnaO30o23lR68qXClV4RFZ97WOPO+/izvG04zePEs/RdP8rbpKK8bHXjVaEPPRRteXTFiTgBGodVlVsGPS6/588IQf54b48f5Pn6afy/eMQommB/nR8UKwB+/qIs/r6O/rKV/EltcPhtd/vpe8UuQ91++JlYD/vFbfvoPDn8SArv/+XyGwP+/P/OzW/r33y8yJdz8yYZFaJySjjI7+oL5e7H8KfQs3xUkMP3+LoMzQ3wcHmZ6vI+xybeMTL5nTDHKwOhrOupzKHS35kG6GwPd5cgGniMfkTE5MMOc0DktfffZzTwmZeTdIyR9AixeR9F/k+mhHqZHR5GPjTEuHWFMMciIQnBYjzIzMioqiXNDI0xLJcjkY4zLR5HLRpmRjqEYmWFKusDgu9dUlCVy8tg+fJwtKIl253lJArNVMSxknmUmwpTZYH0+Ru/jQ+FJfrhXzeLAO2TjH1FIFpiWCsaYceQTYyimxphUjDIzPsbsqITpUQXyUQX3Hz7gjOsxDp/Sp7Dcm96ntcy9vsjEzSwmntQx9fIik7fzWOpO5sPLRmYmhpgQ4nAmxxGqCSdmhlmQK5iVTyObFsK8+5mVCQqkgk8vO/g2SJ8/+G3hh+AtLEVsYzJ6BzNxenxINOU36Uf4NucsE3nnGCh241VdFAPdVUy/uMZC722+GerhW+koi1I5M7JpJkV4nGZu/AWfnvjwqNKApZeF/INU6HGeQTHzFsXsEFNTM8zLFvkgFcLIh5maFFzcUpbmpsVgcMnga3qfd5MY5cYZR33OndQlxN+B2Ahn8lICuN5YwOvbV1C8fcbsSB+zYmOQoNQKpwsKFJMKFBNypFKhsm+QfiHmRlgR971n4J+NELbdz8DPIxfimmamRWPL4sIMwiwtzjC3IGNmQcrC/PdMT3xkfGyUoaGXDA68ZKhfaI6RMzA4SN/QcwYH3v1lhgYE08tbFqYFF7SQtSjng2BwmZGyODfC4oyMD1OLfJpa4MO8lPnFUWbmZczNzvH93BgXCjyJcNEh1nUPMU47iTuyjRTbbaSZbSbZQJ2M/epkHlAjQ3TJbiRtvxqZhkImn6ZYDyfEr+TY6JBmq0GCnSrxh1WJOqRMtN0m4u1UiLPdRIz1ehIPK5PlpEWB6zYK3beRclKFKIfP94pBZsv5MqGWK4i0WyMCYqTtKsJtVhBlJ6ykVxMiOKnNhedqgs1W42+yAj/TFaLDOtByDYHWQjzPGvytVuBtKdw1/gIP81/hbv5r3My+wt18Oe4WK3EzX4GbxSo8BZXReoMYsxPjIORKapJ7aAtlDtuott1Ki8NuLtvvoclsCy3W22g9tItWx73UO+6k7vQe6s7pUuOylzpXXerddGny3Ee9hz4Vrnup9tSn1lOfGve9VLvupsZtD3VuujS464vfX312D9Un9lDnpEftKV1qTu6l/rQ+1ScFWNxNheNO8b347sRe8euVJ3ZS4bRLXDkXHtem4uwWGtx2cslbl5rTWlSeUKXaSZ2io2qkWm4k2nA94fobxCzGKF0lkvdvIstYmZyDm0jZt4lEPSUS9TeSdlCdbEsd8my2kmqoQvI+JXIOqpFjqEqGAIimOmSbbibTSIusg9pkGGmSaqghNsDEG6kRa6RG5EEVgk3UCDTci/MBJY6Yq+MR4YpLWTpHLleyKaOR/+p/lb8NusF/C7rHmtgG7ARgbPHDveEMTjV+HK1JxL4mHavycI43+nG0yQfrai+sy/1xbk7Fry0f3ytZuDbHcbY5kkM1QRxqiMD2QhTGTZFsy/Nha6Y/W9KD2JkfhUpqAL+I8mBlThIbq2v5+7xKtra0sC7PmZXp21iVqc7qlINoReoResGCzpemXL6nQ9Z1fWLa93O+djsnKyywK/bAvf0CkU96CLn1BI+mGkJbUgivdyW8xJq0fAvyS23IyzMjP82M8hQH6hJPUx/tTFPUOVqjz9KedJYnhXE8K8jhaU4x91MKuBEXyeXIU1yIMKUu0pC6SHua431oTQugJcONsvDj5PkdoTrKjUtp4VxKiaQ1OZKWxAguxIVQFXqeXO8DFPkbUeS3n3xvXXI9dpHntouqIGMuxR+hM+0snanOdMX70xHnz7UEF5rj7ahPOEBZ9BZKojUoi9GkIkqH8ogtlAVrU+izicxzQv+0ElX+StQFbaQucD11AeuoD1hLo6AyhmygNngVTbGq1MSokx20kXi/jcQFaxATqkVUmBYRoRqEBqkQ6b2WVL+1lISr0BSvxbUkHe7m7OJ5qQGPi/S5mbOH7nx9bpUacbvanJtVFtyqshdXsG1FDlwpOsLlkqO0FDpQkXqQjJCtZLqrk+euLCqMFd7L6UxS4VaWBjeytbiark1dgqYIwyVR2lTG7qAhZR+NyQeojdGjPlqXiwm6XEnexdUUHdrS1LiepkJHohLXE9bTlbSB22kbuZ+lwsMsNR5mqvEkW5sXedt5nruDZyXbuF+whRtZm7mWtoXLKTtoTdzJpaRdtKXu5WamHnez9bmfY8qDPBvu55tzt8CImwW6dBfu5mbxHm4U6dGZv5/rOYa0ZxvRWWDErVJzbpaa01ViTleZFdfLrGgrs+ZyiSWXSqzoqj/GjcZj3Gs9xtNrh3neZsWLSxY8v2DN89pDvKx2orfGhTfVrvRWuvCmUlAXnemrd2Gk1YOxKx6MXXVl6NIZ3jU70tt4mJ4Ge3qbD9FzxYTZl+kwNQjzMn780MuPiyP8NCeFuX6Ye8+fBbVxfpQ/zY/y54Ux0REtuqMFVfGvRlhNCw7onz58hsYvjuj/7YHxd98vMikVYHFYrOYTVMZJyWvGekr4Luo032b7Mvu0keGp98yPyJgal4g5fAr5ABPjEkanRrh5vYYCv8NU+1ry9FIG44OPkAvr7dFpFEMSRiXvGJcNMTUuQz7cw8TofRQDN1D03ULR/4yp0WHRiT0uuKqlA0xJhPzDUaRSASIlSAW1b1zGnEQqqmkKmQTJpASJ/BOj0k+MyKW86L9DVV083mcMSDtrRLe3HZN+tvzew4iPLrrMhFnxTcQ+vkm1YK46kIVnN1CMzSCTzqOQKZhQfA7Glk+MoxBvBoWA8nEmJTImZHKuX7+K01kHTjgZUlIWxLvHdcjul6LojGfmaTnShyVIrscyeS2Eb3qbkUkHkU/PMDU1/a8C48xkH3NCB7dwv/iqi99HGvF9iDLfhm/gQ+RGFsI38jFYmR/8NfhHv638wX8XH/12MhW8B1myFRPlrkzUBTJ1MZnv79by05tO/vz+Lj/0P2Fp5D3TQjC5pIeFl8m8vOzMwtsmvpMMsCSbYXqmj6nZYWampsVonUX5ALOTUqYnpcxOS5mZFG4/3/Lm1U3SEnw4ddSAAC87ctK8qapIoO1aJe8edzJyt5OR9msoOm6wePcxv+sd4B8HpPyhX8pv30v4vk/Cx0EJU4MjDA/086b/LW8G3/Nu8D39/e8Zefee8bfvGX4vwGIf/e/eMzQwKK7VBVPLZyf0tAiMC2Iji4y5RQXzs98yIZ1jdKifwYHHDPY/YahPqAWUMTg4RP+wAJH/EhjnvwCjqC5KWZoeZ2H2/xsYv5v9AozaxJzfRoLzTrE1JNl2C2lmOqKamLFfg8wDGmTsVyXVYBMZhhqkC47bA+pkHtQg01idHGttsuy1ST2kQcIhVeKPqhNrL4CiEnG2G0k6rEL6CU0ynbTIdNIg84wGKSeUibRfRbDFV6Ky+AUYQyy+JsJmlXi3GGW3VvwcZrWCEIvlBBh/TaDJSgJNVuBrtAyvA7/Gz2QFAear+QKMwTbrCbJdQ4DtSvxsV4iOam+rFXharsDLajWeVmtwt1yNl7XQT71RbH4JtN1EhL0q8fYaZB3eTI6NFgUWGlRYbabeZhvVZtpcsN1O8+FdNB3bTd3xXdSd2YsAfZXOu8W8xMqzO0UgrHXXo/z8Xipcdak8r0uFy24qzu2i+vxeqs/riqvnauc9lDsJQLiXOid9ak7qUnV8D7VO+uKzwnEXZUd2UH50J5WOu6k6rkvlcV3Kju+m+PhOChy3ig08RSc3U31uJ42ueyg/rkn5cXVqzmhTfkKHdCtlYo2UiD6wiZj9qsTobyTFUIUsYxUyDJVI0N9AnN4G4g02EifE5JhrUnhkFxnmmiQYKJFjpiX+vtOEOB5jLTKMtcgUnkaapAm//4PCyluLBGMNYk3UiTJVJcRMRVQYTx9Yy4nDW/BLEdbN2di0VrIuvYG/CbjKfw7q4G9D7rAitgbr+nzcLwXh1ngWp1p/HOuTOdqYg31NHEfr/HFsDsKy0gvTAnfONScS3JlHcGcObi0xuF+Jxb7aB4f6IGybQjFpCmNHnhdbM33YniUAYwTrYs+zOtmXlZnRbKwqY31VIyYdd9lREcWmVENUM/eglGyOTvhefMp0udljwq1XOym7s5+EDn28LuzEo8UG68KTeHVUkfDyJeH3nuLR3EBIay4RTcGElh4lKduS7EJbiortKMqyoiTJjrrk09TGOFMf5UxT7FkuJ53hfmEUT4szeJyXQ1d8IlcivbkYeZimGGMaYg9QFWFGTZQTF5JdaclwpibuJPkBDhQEOFIe5kJjvD9NCUHiNCcEUR/jQYbHfvJ8DSkMMKIoYD8FvrrkuO+gwGsPFQGGNEXZci3RkbY4V67FutEac5L6KGuaUiypid9HWfR2cSVdHrmVyqjtVIRvpdBPnQSnZWS6rqbQax0V/kpU+m+g2m8dtf7rPquNIUpUBaykNnwD9XFalMUIubRKxAWqEhuqRWy4zmdoDFYjOmATif4byAhUojhkI3WRylxP28rjYgMeF+/jVv4eOnN305m/l1ul+7ldfpDbYl+zJdeLrLlWaE9bmQCNDjQX2NCYa0FZhB55QkWgtxJlfqtpiljHjUwtbmRv4WrGFhqSdCiL1qQwXIPiKB2qEvZQl2RAdYweVRG7qY/ZQ3P8LpriNGlN0uBaqiaXYzZxNW4THUkq3ExX406WOveyNHiYrc2TvK08K9jB0/ydvCzW5XH+Xu5k7aIrfScdGXtoT99Ne/pOrqdvoztzG3dytvOgYDsPi3byoHAPdwUgzjXkZq4J3fnmdOWZ0JlnTEeeIe25+2nP2c+NYhNulJrRVWpBd4UN7aWWXCm2oLXInKvlNtxoPE5HrT1d9VbcbbHkeZs1Pdes6Wm15ZWgFtYe5U2NE29rz/K25ixvq8/SW3ma9/XOjF/zZqo7EEWXD6NtLvS3nuRt8zHeNB2mp8leBMaZF+kwKQCj/C/A+OOcDOYGYbZPVBj/XcC49DMwClE64ufPMTr/AhjFasD/oLooqJL/s7oo/Pl/RWH83XcLTIwP/hMwjo8glb7nnfwWn9Jc+H3mKRavJyCRPGViTOhZnmVaLmNeOsLC6DjvFSO8enOH7spEUk7spjHbg3ev2hgbfcv40BjjwxKG5EMMy0aRjUqQDfeiGH6I5G0nkt4bKPqfMCMR/n1BORxDOj7Eh+Eh0eQxNCER7xYHJ+RMj0/yYUQhGigm5BIGZ8bEUO4liWCq6EX2spkXF8JoDTTk+tmt9LvsYu6kJn84qcKfvPYwH32ED1XxTFWEMZ51kpk8R35zLY35gV5GFTMMTMiYmHyPVC4XDRdSqWC6kSKTjosr8KYLFWIOo4ebHe1XCpG9amX6bi5L3ZEobsUhuRXL1I1AZq668+FFJZKRfqQTC8gVc/8OYOzkd5GGfBuuysewDXwMU+L7UGX+MUgVfNXAU42fPNT4vbcq3wdp8rtIDX4fv4XFeD2mUmyQJtujyDjKp0p3uJ3Nn9518mnsLYrhV4w9K2P4aTELww9YkozxQT7L7GQ/M1NDzEwqmJuYZ35qnPnpSWYmhRWtECfUy8P7zURHOOF82pBA30PUlCVwp7OOt+8eMDz2ho+SYcbbunibW8VARgXS/AvIilsZzW9ivKiVudob/NDxgt8+7mOpZ4Cx3ne8evual4NveS2sufveMvLmLbKetwy/6xONLoLZZWxkRHQ/C7AoxOfMz06xOD/D3OwEcwty5pcmmJ1aQjYiZ7S/h6G+Owy8uyP+jOE+CYODg/82ME5JWZyRi4qiAIuLU/82ME7PS5mdmeW72VGaCr2IOq9FrKs2Ka7bST25lTSHzaSaapGsp0rmfi1yjHTINtIWwTF9vzrpBoLiqE6WcNtmqkmmuQbZ9r2aVSMAACAASURBVNpkH9tMuqM2GU5bxHrBeLuNRFmuJe2YGmnH1Uk6qkzikY2kOamRcVqdGKHz2XoFoZYrCbdaTZjVKsKtVxNps5YQ8xXiZ+FrwnsBKIVgan+jFfgcWIaXwa/xPfg1AeZrxPE3XyMGgAdZbyDIdh1B9usIclhPoP1afIUOaZu1+Nqux89eCR+7z+Nrvwm/Q8oEOqgQ6qBKlIMayYe1SbFRJ9NKnSK7zVQd2kGZlQ6V1luocdhO7bFd1J8S1sd6lJ/eRfmZXSI0VjjvpsplN9VuelS7G1B2To+Ss3soc95LhYseVef3UemsR9U5Paqcdak8LaiIu0VoFKBQgEMBGiuO7aLs6A4RGEsObUOYfNvt5NnuINd+J5l220i10SbNTot0Ow3SbdXIddAg106dMkcdKp02U35qKxnWasQc2ECE/gYRGOMNVEg31iDHTPidqZKwfyMpJmqkWmgSb6oqTprtZuJMVIjQX0uamQaJBzaSZKhCkuiIViHLREuc9IPqZJoLULqZaCNlok1UibFSJ+HIFjz2aXLccAVnz+nhnxeFU0MpRs2VLEup57+EtPG3kZ38l7AbfBVTjllNNueaAzhXf4aTdX7YVUZhUZ6IVUUsdhX+HLsQin1tIEdqg/G8mkhIVzqhXal4XYrEpz0W24rzWFWex6rBG4uLIewp8mRHthe6haHoFUegmeHN2iQPVqcHs6E4Hc2GeiyuPcCyqZQtKUfRTjFFPcmOrZH6nMrU5upTI26/3kf9I3NSbxzA/9Iu3JuMOVx2CP8beaT2PiTu0TP8rlwloKWMkJYkgirciE23JS3XloICe4qybSlJdaAyyYn6pPPUxZ2jJuY0Tcmn6czx525hLPfyk7kaH0xj2EkaIs1pjDegPlGP8igDyiKsqYw5RE28A6XhNuT6W5DpZUWmpx1loWdoSvKjMcGbulgPqqLOiW0v2X4m5AeaUBJqTFmYESVB+pQF61MWpEd5oD714ca0xgor7+M0RDpQFW7FhSR7auPNqRDcyJF7KY/YQUXkNsojtlIYpEP82VUknFlByrmV/y937xkUZ4Jma97du/fOzO7GbGxs7N2Y7uoykpAQRnjvvbfygCQkjDwI703ivRXeCu9B3kulkqrkkfAkSZJAYiTky3Z3ddez8SWqjp65fSPmzsRG7O6PN/LLhPyhQD+eeM97zqHo+Aaqw5Spj9hCU+QWxcaxJUqJ5tgNnEnYwplUDepFOpQkapEeqUJqlDopMZokx2qSGL2NpCg1UqNUyYpWoTBamdPRSjTEbqZbtI3LRcZcrzDnSrkpF4r1FcB3rUzYOFpwqdyO6wIoVXvTU+JC72kP+qu201nmTmehNw2p1tQl6FMXq0ZD9EYGcrQ4X2TAUKEhHTn6NKXrUpumQ2WKNhVJutQkm1CbZEZNgjENSSa0pZvTlm5Ad7YhvTkG9Kfr0p+mxVCmFpfytblerMO1Yi1uluhxq0SPm8V63CzS53a+GbdyzbmeZ861QktulNlytdSKiyVmnC8yVMjiF4p0uHZahTs1W7hbq8edKhtulLpxrXgXN8r3calkBxdLXTlXZstgiQWDxTb05FkwUGz30QjjQX+ZE12lDnSWOjJU683FM3sYanDjbIMjl1uc+LLblbvdrnzd5cbjbm+ede7icdMOnrf4MtYewEhrEMPN/jxvPaTYLi5eiWDxWjgz544w0rOfR227edC6k0cdu3h23oM1wSW9NPURGJ+uZyquzPGLAIwr/33AKGwX/xoQ/+X7X7eO/+HfKkf/PwGM379/gUwBbOsbRsEAMyMZ58HiCD/WxvKnDDe+bQpi5mEvkqkFZiUvmZcuKLIYl6emGJ0bZ2zkS746k09lsCPFUV5c7C9ievKeoh1GNjXDpHSGCYlYYR6RiUeRTd1nZvgqs8NXmRu5g3x6mPmZccVWUSq4gYWgcMkUk/MSRuQyxhcXkc0u8GJGxivJLCvSSebmR3h3p49Xzem8a4jhZYEvaylOLIUYIAtQY+W4Ni+iDVlONGIl25OfB8p58eAbVp98jbQlmQ8F9pCjz3cd0bx4cAmpVMKkIKNK5pBK5hDPzjEtlTIjm0E2P8FAbz2HD3oSG3aAR3fPKyTo1cvprPQEIu4JZLI3gPleH1a69rBwUaS425QvvGJBuvo3gXFdkhYk6nVJ+m2UBe+iDXkXZcCHaGN+iDbjx3BTvjuhz7chenyINuBNsgHLaXr8ELcRIj/lx1gN3otseCOy4X2aBe9SDXmVZcvbjli+ezjA2sQ95JM3eSH9mheyCVbn5lmVLvJCNsmqbIKVOaEecZGFBZnC8LO6KGVRNsKDbwYRpR7k2DFHYqN301CTyrOHV5h8do9Z2RSz8xK+ly4y132FifwzTGU0MJN7hunidiZL2hgvamGiqBVxeReSxrNMd19m8tJtpu8/ZvTxE54/XZ/RJ08Yf/yE0eFnjDwTInFGkc5IUARnryyxsiTU9skV0CgA44uX86y8FCJ+VpAoTE9fMTVyntEnQ4w/fcC40Ek9NsroxMO/vWH8FRjlswpYfLk489/cMMpXZlmSL/F+aZrOihCSj2qSdlyD3OO6FAXqU7hHh1znbeRaqytgscxRjxJ7PQpstci33aaAxyJBkhakanvhxk2VIi9NSn10Kd6nS76fNsX+AjyqkbZ9E9l7t5K7T41sXxUy9m4h54CqQpJO3vUFCd4CEH6icEcLcPgrNCZ4CtAogOLvFK8RTr8lzO5Twuw/I8T6E46a/1+csP4tES4bCXfZSKjj54Q4fU646yZOuX3BKeHG0XMDoe6fE+LxOaFeGwnfsZnwnVuJ2LWVaB914vdrEbNPk/j9QnWhNkk+mqT5aCk2jUIgef52TU7vNaBspy7lXlpU79JH2P41HTSn3t+U2oMm1BwypuqgIfXBptQfNqU60JTKADPKD5pQ4mdMsY8hRUKDiq8xFfvNqDlkQbW/KRW+hlTvEaDRTPFauWv9feUuI6p2G1G914TTOwwo8dSmyNOQfHcjcj0MyXTXJdvbgJwd+mR6aiFyESThLSRafkGuuyqVvtqU7tYkVwA4RxVSbVRIt1Mn10mLAhctilw1KHbXVLT55HlqkuulRZanJikuKojc1YmzUyLK4gtSHFUQOaqQ7byNbAd1hMxFwfgiTK7jNnKcNRAJN5IOW0lx30aShxoJ21UJsFRmv+cGjse6EdWcz+62Bszam/g/c9r4Twln+bvUAf4+ZZDfplfi1JjHgdYQggVJuvUUrlUR2JTF4dGQhmd1JH7tyYo7xf1t0Zw6l0z81XSSb2QSczGFIz2R7GkKYldLEN7tR3DvjsC+MQzr6ggc6hOxqIhGp/gkuhWRbDsdi1JJEobtdTj3XODAuV7syyPRSPJGOXUPemku7Mg3ovnLnZx7sJeKy/sQDbkS3mtGQLMJvvWuHO6JJuVON2lf3ib2/FVCOluI6K0ktj2NhFwfssv2UViyi5J8L0ozPDidupu6NH9qUw5SnbyfquQ9tGcFMVQUzuWyePqzTtIc701TghXNqYY0ZRhQJxJCrm2oTnKkIc2N2mQ3yqKcKQ53pSDUjbwTHlTG7qMuOYCapEOURu0lP9yDvFBn8k/ZU3DKioKTRpwWchRT7TmTbEN1pCENMWa0JDpwJsGF5nhXmhO96EjfTUuqN03JLtQnWivcyDVx2oo7xppEfQpOqSEK+pwk/9+Qduh3FJ1QoipchaZYdVrj1GmNEZ43UR+9iZqYzVTGq1KepEVBvCZZsZqIYjRIjtxGYuQ24qM1SBCk6ig1sqK2Uhi5hfLITVRHb+JMkjK92ZqcK9LnUoku1wo1uFqozdViQy4UGXO+2IJLlc6cr3Slp8SRjkIHesrd6SzZSWexNx35TpxJM6EpUZPWlG30Ce7lAhPas/RoyzagKcuAylQdSuM1qUgypCbFjOokU2oSTahLMqYhxZD2LDO6ss05V2DL+QIrLhZZcLnElKulxlwu0edaqQFXivW5XKjH9WIjbhZZc6PQlmtFtlwrc+BGlRvXhDaYGnfOV7kxeNqFvhJHzpWbcL1aj1vVFgrDy81yb66X7uZy8U7OF7pzucKNq7WuXKlzVtwvni1zZKjckXOVLpxX1BA60V3qoIDGwRoPBmo86K9z4GyTE5da3bjW5s7NdlfudLrwsMed4V5PnrZ7Mtqxi8kufya7gpjsDmK8OxDx4BEWroYhvx7O7KXjTAwG8Kx7H4879vK0x4fRS9tZe1YO8il+WZXxp1fDfwWMEwpZ+k+CY/pfI0krbhpnPwZ1CyaY2fXg7r+Zw/jv2TD+8T38i/nXA+j6dxW//wfB9PKB798JwCjIyxMI8TrzM5PMSKZ4vLgI/aWQ6sTPxd7ILpcgGZtgdmaVmZl5ZmcnWBKq/2afsjJxl9Wr7ZyN8SX3iB1nKiJ5cLefxclnLE4KACphakaQliXMzUwwN/kY8dObSJ5eZ27kNovTj5BNP2dWPKkwxswLHc6SScWGb2ZuHrFMzqx0XpET+VIyxjvxI5buX+B1xVF+L3Lkh3grfoox5+cIM747ZsDbk2asJriwVBmEfCCepZvVvHv2DfLpKeSSKVYenGepOZyfssyhwI6fmkN4/VUfErFUEd+zKJ5BKpUxJZtjekHCzOwwZ/tqOX7Ig4z444w9+YrZW2dY6ItE3rKLmbZdTHfsYL7FkZVmB0YaDvJy6iEvZcssS5cVm7xFQfoUKv9k6zeMQhD2ytwCLxYWePfoEm8jLXgbac630Tb8EGXP76Od+RBiy4dwW97H2rKWYMZyij4LIm1+jNkIYZ/z+0h1PsQb8z7BgO/jt/FT3Ba+T97GSp4LK+2xfP9kiBfih4rcTPncLEvzcpak86zOzrAmnWZVOq3Iq5TOC93bcyzMjjPy5Aany2I4csQOUeo+envyuS/8LaUjLM2JFXeJ0rl5lh6MMVzWyUx+By+qz7PWfp3ZjstMd13keXM/T2u7eFLRwf2SM9wtbORJTRdTPZdZuPWA2a8fM/HoCc+ePeXxqLBtfP4XOXpeCIMXmlaWha2inJXlRZaX5lFU+L1cYHl1DplkgZnR54hHrjEx3MHju41MPv1KIW2PCreRE4/WgXH0GWOjw4yPDjM5+lTRhf1yeW7d8CIXJGnhhnEa4bPXH28Y11YlihvG5RdSxYbxrXyKrspQko9uI/24KjlHNSg9rE+Jjw5F7pqUOulQ7qhLuYMepfZ6FNnqUGinSYmjsHEU2mBUybVWJtduK4VuapTu1qbER5v8vZoU+2tTGqBFkb8GxQc1KTigTt5+NXL3qSrkaNEeJZJ2fEHiji8QZGgBGoX7xVj3z0j03kjy9s3EuH2ukJ9j3b4gyvkzwuw+J8zuC0KtP+WY+W84Yv5PhNh9ziknARg3cNzuM0KFZ+cNnHT5nJOuX6yP2wZCPDYS4rmJk56bFNAY47ON+APaJATokRJkSGqgAakH9Uj31yfrgD6ZPjpk++hQfMCIsoMmFO/W47SPEdUHBOOJAH0CLJpSfciECn9DqoNMFFJ0VZA5FYGWlB4wJW+XIdneemR56pLloUPBTkPKfEwo9zOmbK8hlbtNqN5rRsVuE8p3GHJ6lzFlwutOI8VnwnOhhw65boZkOBsictIj3laDZBcd0r0MSfPQJ8VZizhrZSKMvyDBehMZLpvJcFYm202dPHdt8tyE8wIdCtz0yBdgz3kb+W4aZDhtJctdjSwvDUUneIq7OgmuKoRZf8Epi8+Is1cmTQBLd22yHYQsRhVyHQTHtDrpdltJtVMmwW4z8Y7KJAnf9VLlhNOn7LPaxJEgTSIK93G0pQCnlia2NTXyj9lt/OfUIf4ho4u/SznDhrwyXM9ks6/5MMc6BGA8hmd9GA7VsbjWJeNYGopvWyp7m2PY23ic4/0hRJw/RfyVGGIvxRHQdoz9bcH4dQayoyMQ984QnJpDsa0Nx7E+HsvKCLQLgjGvi0LndATalUmYtpRg19HG4etn8essRS3Wlw1J+1BL88Imy5roM54MDqdTeTObpMFAQnvsONxuyf4mOw61BRB/rYrUm5cR3fiakO4+TvUL0nQpCUVHSSsNIL98P2Vle8hNcaYkZTuVon1UifypFB3gtMiHqqS9dOUe4WxJCL05h2hMcKQ+wZh6wdWbpkVDhiFVKSZUJplTm2JDbYo9FXEOlEU7kRtiT+ZRe7KOC3DoRXHULkpj91AQuZ2cUBdyQ+3JO2VJXoghxWEG1MSZUBtrSE2kLk2xRrQkWdCcaEVdtBVn4l3oSttFh2gH7amenEmyoyHekLo4Dapj1alN1KU8VpO0w1+QePATkg59iijgM3KPbKQyTIUz8Vp0JGnTkqhCXbQAfkpUxako5N+SeA3y47TIiNYkKVyd5AhN4qO1iIvWJDFSnbQoNXKjVCiOUqYsSonKqA00JGyiI0OVoVx1ruapcilHuEfU5lKhHmfz9OnPN6I334zeQmt6iuzoKnSgrcib1gIPOgvd6cp3pD3TjBaRPl3Zwu+a0JljQEeOIU3ZBlSJdClL1KIixYDqVBOqkk2oTDSiIs6A2mQjWrIs6cyxZiDPnqF8W84WWnOuyEKxMbwoQGOpMZdKjLhcYszlYmOulFpzudSWi6V2nC8T3M4enK/dzfnGg5xvOc5Q8yl6G05xVmixqd3HhSofLgotL+U7uFzmycUSFy6UOHC1ypVrta5crXPnSp23Yi5Uu3O2woX+MgcGKpzoKbGnq8SOoRp3xQzWOzHY6MJQkyfnm3ZwudWb292e3Ot14UGPE8M9boz37mSix4+xrgOMd/sz1uPP9FAQsssnmbt8EvH5I0ydC2a0/xCPO3151LmHB/0uLD0qXu+LfrHIz6+f8bMQkbM6zy8vhK3jOOvAOLV+wyg0urwUKyJ0/vp+8S/PipaXX93Sv8KjELuzDo+/hnn/uzaM/3o4/K9NMArQ/FXC/sN7/vyH93z/blUBjMKWcV4i3BJOKsKQR+dewpU2/pziyR8SrVhqC2f+8Q2kEzOIxXOIZZMszT5gZfwmHx6c4w9X2vgm5TDZ+80pStnHud5SxE/vsDw+xuzEFJIZybq8KxEzPzXK3Oh95p5/yeLYlyyJ7zMvHmZ2agKJWMh3FBzVU8inZ1manmd+ZgGpTIpsboQ18T1+P3wBaX0qf0h34c9RmvwQY8APaS68TvbiVfp+XheH86a9mG+/ucSr6cfMzYkRzy+xPPec5flRhall5vHXTNUkQokHpJvxbUUAy1e7+WH0G97OjLEwK2F6fp6ZpXkFMF4938ypYG+SooIZfniHxQd9zHSGIa33RtK6m4lmd+TNdqzUmvOo1It30/dYk8zwZkH+ERinPwLjEtKlOVbkY6zOL34Exou8ibRgLdKId1Fm/BS7DozvQ+34LsaJtzFWfJdiyYckXd5EK/PHqK38OVyVb8O1eBOlz5sYHd7HqPJt9CZ+SlFjTWTIcoEHaz3JvJ/8hhVFteMssoV5BEOJ4Fx/NSthTTqJfG6CWdmCYqMrHntAd2spJ464ky46yEB/EcNPziKfH2Z5QcyyYGaZlyvigp733WC4oB1JUQ+LjZd4d2eEleEJlsemmHv8jLlvHjN89iqXi+u4U1DP3bRKnuc1M9t4luWr3yC9/4Rnz4f5evIZz8YESXqEyfEJFucX1oFRkKNXlliSy1hZWuDlCzkrKzIWFyXMTs0iuONnnp1j7GEtX13JZ3r4FlNCFuOzZ4yNP1ZAogCLQgj42MgwEwIwfrxhfCUA4rIQ1i1lbVVwSf8VMK4IwChWSN8vVl/wVj5Jd9Upko+oITq6mfTALRQFaFK8V5Nybx1qvIyodNbntKMeZQ66lNjpKJzTeVaq5FurUSTcslkrk2O1mRw7JXJdlcnfrkbxXi1OB+pReUSPisO6lAdrU3hQndx9KuTsUyHLT5mUnUJQt7Bh/JwY998S7fobolyEEbaNG0j02kSM6xdEOn1GnLsSMa6biHDYSJjdRkJtPuek1accs/iEIxa/5aTt54Q6bOSYrQCMSpxyUSLEZRMhbkqEum8mxF2Jk4rZxAmPjUTsUiHGdxsxfhokBOqRctiI1GAj0oKNyTxsQs5hU3KCTMgLMqXwsDklx6woOmCsgMCKQxbUBFpSHWBOdYCZQnauDDShMsiUqmAzao5YUxVsS6GvCemeeqS765PpYUiGmwHZnoYU7DCkZK9wh2hC2Q4jTu8y+TimVAqxVl76lO4wUozw82JvA7LdjBE5G5HqbESsrTaxDjokuRmR7GZIkpMu8baaxNtokGSvhshFhXQXVQXoFXrpU+xlSL4CGrXJctIg3V6VTEc10hyUyHJXJXu7Jtm7dEjbrkW0kzLHLT7lqOknhFttIslVg1wPbbIdVchxVCXdWok0m82k2iiRaLuJVDc1Yp23kLpLm9jtqgQ5fkKglybRKfZENRzFpzkXraoq/ktxGf85vYm/S+/jf86o5x9SylEpzmd7Wxp+9Qc42XUAn0Y/vJqO4VQfgX11FOZ5h9l7Jgm/lmh21uwnsNOPYz0+hPT5E9J7lMDWwwT1HOVgbyB7uw/h3n4M15ZQXJtjcG6Ix6oiHI2s/RiWHcW8NhLrplQsm7Kxaivn6K0BQq90op10lA2iIDak70Yn3ZUdBTs48/AMp+8MEjeQzJF2D4La7PCtMyOgdQ/xl/MR3RBaX54QefYqJ/p7ONVdQ1JVAnFFh8ksP0hxuR95GW4UJHtQmrKX0wIspvtTkXWA04l7ack8RF9hMP2F+2hIslHIwHXJmjSkadKUpU9dmj6VifpUxBtRk2JJabQ5pdG2FITbkx1iT1aIE+nHHck46UxR7E7yIrzJDHEiK8SGvFMWFIQZURZpQFmYJhVh26iL0qIhSou2VBM60ixoijejNcGenlQPelI86El1pT3RijMJ+jTFb6MuVoX6BHWqE7aRfXwDKcKWMfBz4g78joT9vyXn8EZqozXpSjemJVmduhglqqOUqI7ZSnmkMiXRqhTFaJIVpUlSqBrJ4ZrERWgQI2waI9RJjdQgI0KN3IitFEVuoTRiI5XRG6hPVKJTtIWLWVs4l7GZizkqXMzTYChbg640ddpEGrSm6dCRZUxPvjWt+c605LnQnudMR64DPfkO9BbY0ZNnSU+eOb0F5nTnmdCaa0JDlhE1afrUiAypTjXkdIIeJdHalMXqUpdqQkuONV359vTm2NGXZ0t/vjWDhVZcKLPiXLFwX2nKxVJBNrfiQpEZF8qtOH/ahsEyG3pL7Oir9KK/zp+BM+EMdWUw1FvGYF8dF/oaudRdyfnWbM43hDNU6ctgmQvnSm24dNqWa9VOXK124XKVG5fqvLnRvIdrTbu4VOdFf7mjYvrK18HxUqM3V5p3cK7Zg6HmHQw0+dHf4M9Qsx/Xundxq9eVO102POpxYnxwNxP9vox07WWky4eRHj8mBw4iPhfE5NkgnvUc4HmfP8O9/jxo9+Grlu3caLFC9k0+rEr45aWcn9+M8LOQq/hyEdbE8HKSP7+Y4o+rwkx/zFpcz1z8CyT+anz5GKsjROv89SiqAT8C43pNoIT/lwHjuiQtbBgFYBQ2jEKP8szMKn/8+jo/5x/nD5FWvDm9i5e3a1kbfaIwgohlY6zNXEd+tYrFxlSWS+JYKIyjI2E/GbG7OV0exdc3+1iZHGF+cpJZsRjp3CxS8Qzz09MsTDxDKrSTjN9GPn0H+cwwCzMzSGdkTM5PK0wzgsnm1cQ8q9NCrd8Eq9Jv+H7sLK+7RayK9vBdlCkf4s2QZngiH8hGdruVtWdf8u3kGN9OLvBq8i3yyd8jlvzA+NIKC9JHyOaESjs5j+Y+MD2+wmxdFh8yPSHDjN9nWPFqoIi3T66xIh5DuiBHurzKvGyK25faCQv2JipkHw8e3GJp4iZLt8qYaQ1ipOUgY637kNa7sFprz+OS7byf/op389OsSWcUkrRMLkjCMlZkS8yvzLO6NM6L+UVeLizy/vEl3kVb8i5Vl7cJmnwXZ8jbUwa8CjHmQ6Q5P8aY8mOIOhz+DIJ/BydV+BBlxPtoI97FGfJ9mjk/F9jxY64Vq4k6vE414F26Ca9KtvP6ThtvRp8yPz2BZF6MeG6SJfEyrwV5X8h4nHvGnAIYn3PjYjvJsUGkxAdyfqCKsefXmJc+YXlhEvn8LHLZAguSeWRPp7hZ1MxEQSeS0j5m26+yPDyJdF6GeEGKWCr8HcVMjY0x8/UjnjT3cy+9ilFRLSPpdUzW9jF342smnj3jrpDF+HxYAYzTk1PIFxYUDmkBFgVJWogkerEi5+Xq4joszk4iGZ9m+uk9JM/6mLhfyrX+eMYfnGfiyUOFE/v5yCPFZvHfCowrL6ZYerHukn6zMKEAxtSj6mQc20JG4Bby/dUo9dGkcqcuNV4GVLvqUeWiT6WzHuVOuoqtY6HNNopst1Fqr0Ge5RYKbLeSa6tElt0GirerK6JfGo6bUHNCj4oj2pQFapB/QIVsP2Wy/baSs1+FtD2biff6jGj335Lo/Snxnp8SLdwpOv4TkU6fEO3ymQIWo5y+IM5tM1FOmwiz3Uio9QZCrD7nhOVnHLP4lCDT33DE8lNO2m3ghP1Gwl23EumhSoQwXupEeqsT4a1GmLcKp7y2EOq1hcjdasT6aiiAMXqfBnH+2sT765Dgr0PSIT2SD+qRFmRE1lEzco6ak33ElLwAEwoOmVJ8yJzTQvNKkCVVgeZUBZpRGWRGRbCpYsoDzSn0M0XkqU2qux7pHiZkeJiR4WZClocxud6G5O8woHCnAaU7jCnxNqLI00AxpduNKfRYh7xibyOE98LPM1yMiLPVJcpaiwhhbLRIcDUm2d2UeCcD4h30SbDTI9FeiyQHNRJslBHZq5HtrEWeqw55zlqKmkBBnk6y2kKKjTJpDpvI8hCAcX3DmOqtSYyrCiesPifY+BMOG33CSfMNpDurkeusSo6TKiLrTaRYbyTZdhOJDkqkusgSywAAIABJREFUeqoT47qZlN1anPLcTLC3EscOmhOZ68qR+mBcGrL5pKCEv8vK5z9lNvG/ZHfxD2mF/O+iLLRKUvFpTyCg0ZfwXh98m7zxaj6AU/MJXM9EY112jP0dqQR1x+PX7MfxgZ2EDHoT2r+HsIFgTg2EcfJsKMEDgezvC2B790m2d0axu1vE9vY0bKuj0Mk+gFraboxLj+DQlIBJWSQWrekcvt5G7I1BnIvTUco4wqdZPmzN8MY6cx+pg42cvvuIuLO1BHcEc7DFk4NnbAlu3U7CxTRyvhwi69ZDkm98zbGBQY73NJLcUkBo4XHii/xJy99JRrozOcluFCbuoCx1HxVZAZRl+VObfohG0QF68g9xrmw/DcImMV6X+iQtGkVaNGXoUJ+uRXWyFuWx2tSmmFESZUxRhAX54Takn7AmJ9yFlON2xAdbkXTUnrQTTmScsCcn1JaiCCvKIk1pTLKgPlaf+mhtGqO0qA1VoSlei64MU3rSLOhJtWYozZ7BFFsGkq3pTjSmPV6L9iQN2pK20pK0mcYEZUrDlcg6vomU4I0kBGwk7sCnJPl/Rv4xZerjdGiIV6UqchMV4RuoiNhIedhGSiOVKYxUIydiG6mh6qSGaxMXpk50mAqxp1RJCd+GKHwbGWGqZJ/aTF7oBkrCN1AdKzSxKHM2YytD6Vs4m6lMf7pQ07eRnjQVerMEc4oO3Rl69OaY0ZlnS2e+A515jrRn29GV60hvgRN9BQ70F9rRX2hNZ44JHXnmtOdb0pJrzpksM+pEhpTHaVEQrkpJ1DbqRMa05lrRmW9Hb54DfQV2DBTYMFBoybkSK84WmXKu2IKLpVZcLrPhQrEQ0G3J2dNW9Jda0V1iy1D9bs62HGOgPZGejiK6upvpGzpL1+AN2nuv09PTQ09rAe2VR2krcmegTHBEO3GlwoFLZQ4MFdkzeNqNyw07uX5mD9ead3Ohdh0az9e4c6XRm+stO7jZuourXb5cGzjO5Z4o+poiGWwL4WLPQa73e/NlvyNf9zjxrH83Y/0+jPbu4nnPbp737OFZ916e9fjyvHc/jzp8eNC2l4cdfjzs8uN2kydXms2ZUwCj0Pm8yM9vRvn5lZQ/rcn5ZW0GXk7zi6InWuiKFv+l1eVvuaR/zWH8a1gUnv8/AYy/ml6ELEbhdlAmEYKgF3k59py39QW8jXDibbohiw0HeXuzj9djQvf0CG/vtzJTe4xXp4/zvjiC19XpjA2Wk50VRFTaIc50FPP47hWk0yNIJBNMS6aZFUtYFEtZGB9F/Pg2spFrzE/eYEnylOVZKfLZZUU7y4KiUlDGkljoUJbwenqYH4Yv8Lo3DXmGGz+lWPNjkj2r6bsZq45hRfwNYiGncV6GZG6R5dkXrIjfsiT+kWXpB1YXF5AuLjK9uIh4fgGxZIHZqRWWn08j6Sjlw2kfKDJEVubP0vlK1kYeMC+VI5l/yYJ0hutnWzlx0JXgAA/OXe1lSvwI+fhVZDfLeNQn4llvIpL2I8zV7uRusR9Lo7dZkY7xZlnGitCUszzF2vwCLxdXWXwh58Wy0MiyyMvFRT48ucy3cTaKDeJ3yQa8iTZkLdqSH3L3sCryYDHOhnex5vw5RAMClfjjSW3eRBnxQ4wgT6vxIUmPP5zeARcSeVlxALnIkvdJWvyYY8bimXB+enKLFzPPmF0cQ7I0zeLMa9bEctYkIyzPPWRBNs/U8y8pz48mIeoglwabGHl8gznxsALUFxUNNTLk8wu8mJ3nxf0RvsqsQZLXxlxZD6vn77E2I0j4s0zKZpFJ51icmWVkaozJ4WEkt+8j6b3K/axa7mdUcze3lqctg8x+9YDpx8OMPHmquF+cnZEonNtCpI4gSS/LF5AL/c+rcoUkLQS2i8XjzIxNMTN8B8nTdkbvZXO9P5yRuz1MPrmvqAMcGXn87wTGaVZezrG6ssqbxfUNY8oRdUTBm8kOUqE4QJO6QGPaDlnStMuYRi9DGj5OvZchNZ7GnHbWo8bNkEZvU2o99Kly06FYuHez3UCe82bKdmlSGaBNxRFNqo4Jr1oU+K8DY5avMll+W8nwUSZ550biPH9HnKewVfxUIU1HOgtu6N8qjC0hNr8h3P4zop2VCLffSJitAI1Kigm330yEozLHrTcoJtRhMxGuqsR4aRDrrUWUlybhHtuI8NxG1A4NondrEr1bg8hdakTtUSd67zYEWTpWuGE8oE2scM/op7F+0yiAY6A+osPGZJ4wJyfEipzDFuQGmpN3yIyiQ2YIYFgZaEGVYG4JNqci2IyyQBNKDpmR72tKmpcBGd5mZHpaku5mSZqrOZnuZmR7GZMj3CAK1YpehhR6GVHkbUzJDmHDaKV4FZ6Lt5soRvhZlocZsXZ6hJqrE2qlQbi9DhEOuoTZ6RBqpUmYhSaRVtrE2GoSY6tKlMVm4iyVSbVVI1NwNTtpkmGnRpKlMvGWW0i0USbV7nOy3JTJEsK6PdVI9lQj2mkLITYbOGbxOUdNP+OkxSZSHVQocNOgUOimthcc1xtJddxChtc24l23kOajS9xOdY57biFojzrx8buIKPNme5kPGgVR/B95pfzH7EL+h/Ra/rOonv8tM5PfZCRgUZVAcG8sJ9t8iOzxYl+zE9vbduPUEoBldRCW5cEKoAzuiSawax/xN/eSeHMXsZd8iL1wlNgLMUReiuTEhaMcvXyC/edi2NERhXtzLC4N8YpxbYrBsy2OHZ1J7OpKx7kuHueuVEKvtZB2/Rwnu5tRyw5mS/FeVLLdscjw4UR9MY1Pxsm6dYHD3cnsa/LF/4wT/vUuiC6LKL9/gYzrd0m/84hTFy4SMtROck8tYZWxRJcEkFayl9xcLzLjnchP8KZctI+KzACKRfupSQ2iSRRAb0EAgyU+NKda0ZhkSFOSHs0pujSlatGQuo3aVC1Ox2lTmWjA6TgziqIsyAu3ITfCiawwZ0QhjiQeE6DRGtFRW7JO2lEQZktppCWV0WY0xJnQnmxGd4opLdE6NJ5Soz1Jl4tFttwodeJcphlnUw25mGbMpQxjBpO1FD3R3Ukq9CZvpjf5CzqSlKiJUSL35AaSD39B0uHNJARsIm7/ZyQd+Jycw0o0JWrQmKBKvdAxHb2F6qgtlIYJmYybyRFuIEO2IQrTJSVSk8RwVRJPqSAK1yA7WpfsSC2yTqmSc1KJfAU0bqQmZhPtyVvozVChW7SFjuQNtCV9QWvi57QkbKArVZUukQZdqVp0pBvSlm5MT64N/QVOdGXb06XYNDrSX+TIQIk9PQUW68CYa0G7MHkWNGcaU5ciSO5q5Avu73R92vIsaMuxoCfPmv6C9e3iQKE5Z4stGCwwVcjTAiheKLLlUokD5wqsuVhiy4UyO4aEoG4hL7HRn4GWcHo6smjvrKKtu5Wa/kuUDtymuv8irb3tdLcW01cXzbmqQL5sOshXDXv4qs6L61VunK/dwaX6nVxr2sP1M3sV4CjA4oUaYfvoxpUGd262bOdS50GuDsZydSCbgdYceloS6Gs/zMXe3Xx51ouv+z150LWbJ127eNrpycNWNx53ePG0aydPunbzuGsPj7t8edghzD4edu3ndrM3l5vMkX6dDy/n+NPLJX5+O8bPr4U8xiV4JYG1acXr+jZxRhHS/Wury/+vNoyK+0VFtM7U+h2jAI0yMRMzM7y+OMD71H28j9vMWrEtr9oLeHPvPssjD1lsS+RdYyDflu7j+6IT/NCSz+qjQZp7czmSdoCYnBP09dUxNvoN0zMjTAkO7Bmh3m+exYkJFkbvMz96Ffn0TRbF673D8ullXk/NsSSZZ3ZugZk5GQsSMd8+v8vr3hLkmXv4NtmcH2K28ibGktXcw7y5eIY1QXaWLSJZEBpPZKxIp1iSTbMglyJfXGRlZgmp9AUS6SLzs0Lo9wRvJGJWJsZ5+fQWC2fzmK/dx7dnjvBqII8XD26wKJEzI11jcXaOjtoiDu624vBhLxp7qxmem0AyN8bq1C1mn15C/niIV7dPs9ARyoP6CCae3EQuFytiagRglK+KebUgSNArzK8Isus4q7L1G8YPT67wXbwtPyVY8WOcPa8jnViK3cn3DQl8P5DD6+5k5ksPIU9w5F2ICS9P6rMWps0PYZv4c9TnfJ+kxWqeO2ttcXx3Pp+5TDd+SNbiTyJ1Fkt38N2tTl6J7yNZfIp4Rfgbf2BNvMKrmeesSr9W5Cae7akkL/0YZ2oyGX9yG9m0cLM4y5JsnqX5RRbm5hVy8cr4NOK+yzzJrGa1qJu1mnN8f+sZi88nEEtnmZubY2VqlpdjEiZmpnj25DHiB4+RXL/Hs9YhrmSe5nZ+HXfLzjDRdYnV24+ZfPhUIUcL4Lq6vLJ+v7gkZ2lxnmW58JlwxyhT/J+cnBhh6tkokuHbTD2o59GNeO5eiGb4dgtTT75R5DyOjD5h7OP94r9FkhY2jMsvBFB9wbulKfpqI8g4qUPOyW2UndKj+oQRnaG2DJ10oT/Ani4/Szr3mtPpa0HXPis69jnQsseGDh87uvyEn9vS4WtF/Q59yj22keukROn2bdQfMaAuRJfak3pUHtUi74AyWb5KZOxVItN3C5m+W0nZtUnhko5x/81HYPwd0S6fEO74W4UL+oTlPynuFqOclIh0VCLSQZkI+y2E220mwl6ZKGcVwp22EuaoTKSLKnHeWsTv0CF+hy5xO/SJ3alH7C49YnfrErdXj3hfXeJ8dYjz0yZhvw6J/uuTfEhfsVlMOKhL4iE9EgP0SQoyUEjVomMmpB03I/eEjaJBIz/YksJAcwUYVgRaUB1sRdVhS04Hm1MSYEzhAROy9xiT4q5HqpsJIjdLRK5WpLlakeVhSY63GTnehuR46VPgaUiRl/H6eBtTutPsL8AogOKv0JjlZUaCswHhNpqcstVSwGL4R2AMsdLkmLEKoabqRNtoEeegQYyVCgnWqohs1f8CjOl2aoo8xkRrFZLtVMhw3EiBlxp52zXI9BZC17cR46TMKTslTlpt5IjxZxw1+ZxMNw3q/Myo32dOibfOx9tHIbNSi5Tt28g+aEzMTnXCfTQ5EWRKSuZBAnIdscvzRqUwmn/MK+V/zC3hP2bW8feiKv5LbhobsqNwP5NE2LlYYnt8iehwxLfBAq8WN9y7DmJR649t7REO9qZwYiiOYwP7SH/gS95jP7LuHiT95imSryUTfz2BkAvHOXElhJAvszh8NZfdXSK8zqTi25eHX38WB85msaM9gZ1tyXg1JuLeFseR7lKS+7uI7+/CrPQkWlV70Cl1x0TkwY60EOrv36fkwT1Cz1Wzt/4QPnX2+Nc5kn0jncoH58m6doeMOw+Jvn6NE2fbie9rIqmzgFPFgaSW+lJ62pesJBcKk7ZTmupLWdoBStL8qUk+THvWcQaKDnOuzI+eHGfaRRa0ppjQmmpEU7IWDSlq1CSpUxajoajsK40xoijaguxTFqSftCEtxJ7k4/bEBFkRHWhBdogD+eEOFEXYUBZhTnW0KXVRBrTGG9GXYk5PvCE9cQa0xGrSm2bAxVxzruaacCVDl2uZ2tzO1eNGtg5nU1UZTFVhMHkjg4m/YUC0kTOJmykJVyLz5BaSjyqTELiFhENKJB3cSFrgRuri1RQ1fE0CNMZsoSpiE6WhG8k9sYmcUDUyQjVJD9dHFKFBargqonB1soTe6hh98qL0yI0QNn3qFIVvpSRiCxWRStTHKtGcuJl2kTKdos20pwrQ+BnNsb+jLWEj7QnK9KRo0JmqSWuSFl3pJvTl2tGT7UBPrhNdOQ505tjQU2BDb5E13flWdOZa0plrQVe+Be05JjSl61GVqE5Z7FaaMvXpyDejI8+M7hwz+gssGSyyZKjIXLFZHMw34VyBBRcKbbhQIMTiuHCtwInrRU4K+L4mmFTKHBmo8KavPpDetjjaO/Jp7aykZLCH9AtXyRu6TE3/eTq6uhlsruJCdSq368L4pjGA+407+KrBg8tNe7na7MONFl9utvhwq82Hq007OC/kMta6cq3Rky/bdnG17ziXB1K4PFDKpYFGhnqL6esKY6jXj+tnt3NvaBff9PjxqHM3TzrdeNjmwtNuL4Z7dvK0ex0YH3X58qjLj4ed+3nQuY97bbu53GTB7L08BTD+eW2Zn9+N86c38/z51Qq8EmJxZuD1rGJ+EQDytXCLKOQvzvyzDEYFPP4LKfrXTePf3DAixOP8K+bfc6/4t777L28YfxFuGBWxOhMszAqz3vgim51C+nFb9/bxQ95XJrEWo8PbZD3e5fvzvqOYpfMNyBqiWCndw3cVB/mhPpYfLzTyauIOt+4PkVKRwJGYfeTlh3P1Yj2jz28yPTPKrHgG2ZQU2bhwo/gc2dgdFsV3WZh+zPzUFPKpBd6Oz/JyehHJ3BIj81Kks895f62VlZxDvE+w5Yc4Hf4QocxSkhevW4r4Zfgeb8QzLEmXWFpYReiJXhayBJcmEC+PI52f5qV4gRnpCmLpPEuSSb6dGeb76ccsi58hFz9h6dkNxP3F/DCQwJsLRSzdHWJVMoN0Vs68VEqvEKvj54S/vzOlNencH3/KrFwAwGlWF6Z5LRvnw/QdXj3oYvH+IPK5SeRLQsuLVCE7v5aLeSeTsSYTpFUpL5bGFRmNy3I5H55e4X2yLT/F2PPhlC3volxYSdjJakcR3w5f5/uJm7y/34W4LZfR3KOIkzxYitDnh+Mb4eRv+SlOheUMa6YK9vLzYDovMlz4LmEbv09U5mWWLR+6MngzcoPZ+VFm5GIWJGsKgF6bGWFV/BXTk6MU50VTXRrPN7cGWJ4Tav0kipvFZcEos7C4Xjm4KGPt2STj1T1M5bfwoqyP1bpzvDj/Fd8Mnufpw2+Ym55gZXyC1+PTzExMMPr0KSMPHjH+zSPGb9zjq8ZurhXU8nVxI0/LWljrv4nk3mOmp6aRCRL0SyFOR87LxXleCLE/ywvIlxcUt4xzUgmjo+NMPR1F+rSfybt5fDMUyqPLiTy8UcHE46+YeDbC2OiTv9wwCveLgjT937xhXJlmbVnKG/lL3spf8HpVwsu1aV6+nuft69f8/rWMK+1JFMdZUBpnTG28BY2RlnRHODAY6sy5Yy4MBtgzGODA2WAXzh1xpe+QMz3+DvQecqTnkD29AXYMHXGi+6AVbftMqNmuRdMeA/rCremJtaA9ypTa49oU+m8hx09JAY3r0rSqou4vyvG3xDh8ouh0jnfZQLTTF4TZfqowtpy0/IQI2y+IdVIiznkzca6qRDurKMAxynErMS7qxLprEO2uTrTnNhL36pIgzG5dkvcYkOJrqJgkPwMS/QxIOmBA0kFDkgMMSQ0yVmwQRUGGpH28XxQFGyvuGEWHTcg4ZkHmCUvSj5mTdkSQpm3IP2JLQZA1hYfMKfY3o+ygORUB5lQEWVAeaEqhvyE5ew1J8zQgwVGbJAdDRM4WpLlYkepkQbqrBZmeZmR4GpHhaUCBtzGFggztbUyBtxGF3kYUeBlS4GVAvqc+hd6GFG43JMPTkARXXSLsthFqrUaIlTDCs5Ziw3jcRI1QMw1i7HRJctYlQTDG2AmVfVrkOOqQ66RNpoMGydYqpNipkeakQY6rCiU7dSjarUveTh2F8SXGUQByZcLstnLScgshVsqKm8u2YHvahHpCHyPyPdQV38napUWOvxFpAcZE+moRFmTCqVh3YvIP4S1ywDTXB9WyNP7X3Er+p5wq/j67ln9ML+Q32dGoZh3lYHcEGdeOkT3kTmyHDXvrrfFo82bn+WO4tB/G+8xJjl/OIfK6iMjzByi570Pt032U3DuI6PoJ4q4nEXcrhZALIZy8GELMnRzCbxdxoC+DXR3pHLxQRuDlMnz6s3FtiMGnK4MDvbns7UzBr0HEiZZyovqb8D6TiHXjYcxO+2CSth3HpEPkXO8j7+43xF27yr7mOLwrXfCpciT9Sgo1D85RcOMuuV89Jfmrexwf6iWqu4u0oQaOFR4mMnc3uaU+ZKd7UZi2m9IMX05n+1GZ50dNhi+dBQcZLPfnQoUPA4WuirvCthQT2kVGNCZuoz5BmeqErZTHqlIWq0FJtC7F0aZkhpggOm5O5il7Uk/YERdsScJhK7JOCLDoSIkgR4cbK7aLTTH6NEfrKKTmoVQLLqTbMpBmTk+KAQMiPa7mGnIjV5ebORrcLdLmfpket/K2cSVjKxdSv+Bc0m84K/qCriQlxY1ieZQKOSe3kHZ4M6Kg9UkPVqI6VpUzqZqcSVnfNNbGbOF0xBaKQpUpCtckP0yP7FMGZIZpkhWhQV60DgUx+hRE6ZMfoUt+mBbFEZqURWlwOmobVdEqVEcLm8YNtKYq05mxlXbRJgU0tidvpD15M60JSnSlqNGZpE5HojpdKVr0pusxkG3MgAB8OWYM5FgwlGvN2TwbenMt6co1W588UzpyjWjJ1KUxTZNGkQbtOfp0Fwh3keb0ZtnQJ2wZiy3pKzOl/7QJ/WVGDJWYcbHYhiv5DtwqcONusSd3Sjz4styDW5XuXCp3ZKjEgaEKb4bqA+hrDKe3JZX63nKKh9ooGRygYuAq9X23aOm6TFdzK+cacrjTHMb9Rh/uN3pwqWEH187s4nbHXsV82eHLjZY9XKrbrggxF6oAv+725fbQcS71x3C+L5eLQ42cO9vA4GABQ4NxXBw8xu2hw9wbOML9Hl8edLjysN2Nkb7djPbuZbhzD0879/Ko05eH3X7c7/LjXqcP97oEYHREcq9Ica/4y5qcP72d5k9vZPz5lZxfXkvXYfHNHCiehffSj93R/zy0+y/bRoXp5a/MLh/f/2p2EdpgBID8D/zhLf+a+eWPb/nXzX9tcPlbwPjPP1tvehFyGAXDy6+mFwEaZcK2blnGrHSGtYkR3l/rZT51Pz/FmPHnWB1+zrbjXd0Rls8Vs1IXwuvmKN5dOM2r+5dYmXyOdGaa219dJzTMn7iIHVTm+XOpP5/R53cQTz5ndlqMbGYWmXiauannzE0/ZXFmFPnMNItTM8jHJ3k1ucT8zApjUjHTzy+zUnKY72LM+ClKg3exWvwQYoy8MYfXT+7z/cwUa1PTLM3MMT+3jHT+BZLFl4gXV5leWFE4gd9InjEun2dELgDgNO+EOrznXzE+O8aEZBz546/48WIra1fKWblVh/TLdl5OP2BlQcysTMydr28SfNSXndstyM86yfDDLxWRNAJQvVhaZlW+yPKisI2bY1kAncUFxWcv5cu8lq3yk0TM97OzCmh8tTjLi4VRxCtLyJblvH9ykZciC36Ms+X7aGu+jzXl+wwbZgerkE1NsCKb5Y1kGLlUiuT+LZ7WxDIVZ8t3R7UheBO/D9/EuzRN1nJMocSTn2IN+BCjyvskdX5MteSPNYf48PCCYksom1tgYUrMnHiOFfEoy6M3uXjjLJnpEQx0VTMz/oAXcqHvWsLyvGz93ySXsbwkZXl5lg9PppgtGWCudICZkm7k7ZeZ6bvE2YpKrva3M/bkNuLRuyxOPWHuyTMmHj1lZPg5z4afM/pohLHrX/NVVTt382p5lF3NfE03818+YmZGwuTLRabfynm5LOO9TMrbeSnyZRmyFwvIF2SIp+YYfj6L9PkU80+KkX4ZyTcdwYxfy+bx7VwmHn/J5LNJxv7qhlGARcElLQDjysdYHYXJ5aPp5dXqNG9W5viw/IrvX7zmu7cLfPutjO9/WOWn7z7ADyt82ZdBebI1JUmmVCVacCbelq4oe3pP2jFwxI5zR5y5eNyTSyd3cOH4ds4FOXM22JH+w3b0HrWh+5gVfSds6TtiTY+/Ob17zejZbsyVMAfuZHtxO9uTvjgLao5qUOS/hVw/JXL9tpLvp0GatzJxNp8Ta/wZiVZKJNhuJcp6C6EWGwmz2swpyw1EWW8g3n4jiQ4biHVVJtpZgJrNRDupkuCmSby7FtFu6kR4qhKzV5Non20k7NVE5KOjmOS92qTs0yPlgD6JB/RIPGRAYqAhCUFGJAUZKW4VUw7pkxpgSFqgMaIAY9IDzcgIsiD1oCkxu7WJ2qVF0k590nYbkyHMDn2yduiRs1OPvD16FPrqU7hPn+y9WorbxUR7XeKstEmw1iPRyoBES0PiLQ1IsBVA0pBYR30SnPXI8TIky0OPDDehk1tLMYJUne25HnWT46VNjrc2KZ6aRDupEGa7mf+bvfcMqnpR0z2/zb23JtTU1PRMze1z9tkKKpKzKIJkEBQQUTGLkaxk1iLnnAREECXnnJEkQYyISE6LnMy6Q+999jnn/qb+y90907f71nyYL32r+sNb/1WLquWi+PLzed/nedwNduGiJ4ub/h5cD+7FRVcBdz0VXA4o4X5QEX8TFfwMFAk0UiHEUIVoc02izNSkE2woT5CxPOFCTI6lIol2gnNbi0R7LaJsVPEx2sUtg114GO7BRfh8A3ni7XW+1RKe0yXLXp3bx1VIPqFCjPC7Omrjc0kTF0dNnG+Z4JpwjrNRdhwUWaEW7cT38dH8x4hc/kN0Ef9jVCZ/Fx3Cd1HXOBBzDv/6C+QN2JDTqkVUtREXi49jX+fMuUeBnGv2wrHoJh4PY/HpiySi9TKFvSepfXqGewMXCOtywqs3EO9HYdxs88WzyVsatyPqjse9PY7LTXFcak3nQmsWtmUxHM0Pw7E+lZudd3FqTOJSZRSXqmPxHyzkSkMKNvcCMb/thWG8C4YxNziW5UdI9xOCOqZxqnqAeaoDNuk2iBtDePCyjeyBl2Q+myXu2TRerQP4VnQRXFvBjRRvzvpbIU44RXjUCZLizpGdepGC7PPk3zlGXqoZxRkWVN+xpjbjKBUJJhSG7KMwSIOyCE0KghW4J9rFXZEs6f4yJHnJcFukRoZYl0QvXSJd9hPldohIV0PCXQwJczYk0smYVC9zMoV1tKcWBQGaVARrU+yvSoG3ChXiA7TGWNGRaElXsgUt0Qd5mHCAgXRd+pLVGUpXY+SuJi8ylOmPk6Er8nvao3bSEPIdVeLvKBNGII8qAAAgAElEQVTtpNB/F1m3dpLqJku8kywxN3YT6yRHhvceCiM0KIxQoyBMhYJwNbL9Fcj2U+Guvza3PbVJdNEg2VOLZB/BaKJDmo8WKZ5qpNxSJcVDmbSbyqTfVCLTU4VsHyVp1I6wmhac0wWhuyiO2E1Z5B7KI+UoixAAci9l4QqUihSoClaiNmwvdREyNEbvpDlaltYYedoi1eiI0OVhhCFVEToUR2tKwbAkVpPSWE0qE/dRnaRDRZwG1Yna0qmJ06Mx2obqeCH30JDiu7oU3tOisuAAdTm6tN025FHSYZ7G2TCUZstAhh09WcfpzD7GwztH6L5jzqMsc7ozBAe0He13r9Be4EtjWSxllXncrW0jpfEFSU2vud3wmPyKUlpLIxkquMbTe7a05VnTVWhNb5kNfRXH6Cs/RW/xeR4VX6a/6DKPSy/xotaRx42X6G5woqnGX5ryUdNYRE1TJdX1RdTWpNNaG8qjZj8eN1zlcYUdT8qPM15znplaR6aESsDi04xUnudFtVAv6EB3+XEelQs3jGdYGMqC96PShpa/vl/irx8W+esHCX/9sMDfhNaWD4v/YoT3//pu4Z/NP+Yv/r+f/1QXKHzO7yMol//mgXFZCNBeWWRJssD7mUn+MtLPT8VRfAw9wpcgQz7FH+NdsYi/jLbzrjGdj63ZfH3ayIfx56zPzjC/IGFsepJnrwYJCnEiMOA0SfHuVJTf4dXLAeamJpDMfFt/z449Z2Z8iKXp1yxPTbI0O8/4yiLz8xLWpqf4MjrI5v0Q/uxnAe7q/IOnOjMBBkjSnFl83sLc8gRzy1MsrkmYk8yzuLjEmmSJrfkF3s/N8Xluls9zY2zPvWRhaY3J5ffMLG8yMzdJW3s18XGR9DeUsd1dwtfaSFZbMplovMPy02aWx56yIpllcUXC0PMBXD0csT66H2+PEwz1tbGxvMrGyirry0tsr6+xsbLM+so/B8bVjS3mtr5Iw6jX1jZZ2dhmbXONzbUJJBsrCNmHvz2r46cgHX7yNeQfxGb8JNbnU8ghNh8WsTI3y+bKonR9vDg7z/u5cX58Xs/bXE+Wr+0DD3W+3pTlc5gKXxMO8muEPr+KtfghQIlPYiV+DtXnh9un+ThUJ22sWVxYZEUwHS0s804ywfZkLzmFmWTejuDxowZWJWNsrgjqorCOXpQadgTjydqqhPW1BbaejDCWUs5UWgVzWVV8aXvMVu8gvRUlZKdGkn07kqrSTKZH+pG8HmHy1UtGhl/yUshbfDnKwtNRBvIq6Y7J5nncPV7F3GXp4ROWZxeYf7vK/Mc1tlYW+Cy4uOdnWVlbYPmtkMMp1AvOM/JmnrnXoyw8T2DyoRsDxY6Md0bzojeRyeE+xl+NMfrqKeO/u6OlCuObV0y8GWZ7fZGP26t8frvK13dr/PBhnR8/LfHzp01+/fgjf/38E7/9vM1vv23xl78K/1n7FX59x6PqSFLF+iSJdLgTqE+ByJhSL2MqXIyoczan0cmSxhtWNDpZ0+JmR6e7He3uNjS5WVLnbk61uwl1N82odzOjyvEQtRcMaTxnTJObMY/j7RlKOkFbpCX33TXIvKFM5g01Ui+rkHxBlfBjcoiNvydUXxax7k58dXfieVCWW/q78NCXxePQTryMduJvJkOA2Q4Cjuz9pjCayeFnoYjYSg3RETV8jyjjba2I3wllfE4qEXBSheBT6tIJclAn6IwGQee0CDynScBZdfx+n4BzmoRc3IdYWFOfUSfwrCbBZ7URndTAx0aJm4flcDeXw89WDT8LZcSWagRZqiI2V0RsuldahxdqpUCErTKRJ1QJs1ci6IgyAcaq+B1SJUBfDZGeBiI9TUSHNBEbayM234e/uSYBFmqEHVEnxFKFQOF3MZNHZLaX4MMKhFgJIy99hh5RIMBKHh/LvXhb7MXVQIYbujtw0t3F9f27cdSU4ZK6DJc193BVaxcu+2XwNlBAZKyCyECRMBNVwk1VCDVRlt41+hvsJshUgMbdRFvJE22tROwxVWLt1PExlJXCuttBGa7p/AkXvd3E2mpx/6Ih2Q77SbNVId1OhSR7FeLOahB8Xp2b59XwdtXDL8SGW6kXOeJvzKGgo6hGXud/Dxbxn4Tbxah8/mNEOv9rRCD/V9hVzDIvE9x2ntKXx2l4YUF+3ylcy0/jUHODc90BnG/xxrkuEO++ZMSPY4jvcabssQO1zx3Ie3yGqN6r+PT64dUdiE+nmMCuYMJ6YwjqjeemAIyNMVxoTOBsYwpn6pI4Wx3PlYYkfHpzuF4XjVNjHB4PbxPyohSfgftcqkvkWF4gVpneHM3w4nCyG75t3QT3zuPc0IBFui9n8vwRNWSQP/yYgufTZD1bJOn5CuGDc7iXPsSvqgLvBzEc9z7CBU8jwuPOkJ3lRFmeGzX516gtOE9lrj3VOXbU5djScMeKxjRTikLVuOstQ47XDvL8ZHgg2iNVGXOC90qr9NJ9hRW1HvfDzUnzNSTZ04g4dwPiPIyIcTWQdknniMy5LxaczvspEatRGaRGVbA6JX7KFHqr0hprwWDWcfpvH6E9Tp+eFH2eZOkzlKHN8ywtxvJ0mLivw8tMZQaS9tAdv4uWiB00hstQFSwA404e+O/hrs9e0m/Kkei6WwqO6R47yA9Slq6l74nluR+kQG6AAvfEauSINKVNLOk31UnzUifdT4Ms8T4y/DRJuqlEorsCSW4KJLkokOqmTOYtdbJ91Mj23csdn11SpfG+WJai0F1URMpRH69MS5I6rUmaNMWr0RSjTHOcEs3x8jTF7aY5VpbWuD20xyvQFqNEmxC+Ha1JTZQGpVFqFEeqUhCmRH6YEiUx6lJgrErUQRgBHmuSDlAbp0tNihFl6aYUZlhQcMeSojtWVGRaUpVkRGOcPoO3LXh615rHd63pu2tNb641/XlHGcyzYiDXku47Qje2Fc13TtCSd5WGIl8qy+LJrynmbmMbWU095DS2U1pfTFNFFA/znem650D7AwceFtrTVWJHjxTiHOgtvUSvAIwlVxmquMqTqosM1F6iu/YGTVVeVFZEUF6TRVntfcpr71FTl0FLYzxdrREMtvjwrOE6L2qv8KrqAmNV5xmvPMvL4uO8LDvFswoHBipO/f5v2fCw6CySJ3e+AeM7Cf8OjPPf+qSlrSvzc6wsSNicnuLHsWd8actjPPwUsxH2rN3xYLE8hZ/Gn/P+ZRfvRx7xfnKYzdkplucXmVtYRrK2zpuZcR49fog41AN/0VWio29SUXaX4ecDzE+/QTLzmtmJIWbGBlmaFppJxqWRL2tzayzPzPJu+gWf+gqZjz7GF7EWv3gp8uWWDhK/4/zcWMiX18/Ymp5gc2aS7cU5abXhmnC3uDjByuIoa0uv2FgZlsbCLEgmWZjdYn52W5rvOD09SOG9MHwvHiPP/wazlQn80JvC9pM6toa7eTs1zMb8DKvLqyytrjE8OkxKWjRWltpcuWBKS30JS/NzUkhckUikaqIAjgI0bq4KsyKd5Y11Jt+9ZWlzCcnmFgvb71na3mRzfZrFjTW2l5f47UkjP4r1+dHfhB9EZnwVCcBoyJfHDSzPLbC6uMS7hQmWl1bZXpji45t+fuop5mOiMx9vHuTDLQU+iRX4MVKTv4Tr8OdATb76K/MhQImvgft4l2DNVl8ZknmhSWeW9QUhf3GRrbnXLA43kZodR03lfabfPGFd6JSWzCDkNgrZjKvCCE07K8It6AKbL0d5k1PJ8O1CxnLK+PToCe9fvqCntpjkBDGXL1sjFl2luiyLV0M9jI08ZeT1c16NDEuVxunno7ys6aAn5QEvEvN5FX2PuepOaRzP+vYa8xsS3i9L+EGywFtBcV5fZPXdmvR7T4xNMzwyxvzrpyy9TGK8w5WBssu86Yri9WAGM6MDjI+MMvr6GWOjr6SROsINo/B6YvSltEf683sBErf49es7/vLTB/7253fw6xf4+Tf46c/87df3/OUv2/z1b0Jf+5+lwNhTGU6KSI9U0QEyRQd5EGBEqY8JVR4mVDsZU+dkTv2NwzS6HKX9lj0tTkdodrGiwe0wte5mVLobUysAo7sZ5Zf0qLloSOMlU6qv6dMbeYy+2OM8jLamwv8QRT56PLilS+Z1LZIuqBFqsxuR4Z+I1N9LmP5egvT3EnBIHh+DvdzS343HIVm8THbhZ7GHAGElba1IwBHBnKFAwGEVgqw0CLTSIOCIoDKq4G+ngr9gcDmujL9wk3dchQB7VekI7/sKjuljitLxOa6E3wlVRKc0EDtoIj6piei4BuJj6ohs1AmwUsXHVAFPQzm8DfcSYKxCoIkqQaYqBJsoE2quQqi5MkHmCogt9hJ0VJFAG0VElkr4Gwsqnwp+wppYTw3/g+r46qriZ6CBn4k6PqaqeJkoEmipgshCEX8zefxM5fA13YPYUoHgo4oEHVUgwGI3fmayeB0WDD3y+For4WEuh7PRbm4c2sO1g3u4vH83l7R346gjx7UDcrjq7+GWoQJ+xsr4GSpKv2+QiSIBBnvxNdiNj+FuQo6oEGMt5DDKE31UnthjKsTbaxJgugePgztw2f89zvsFKJUh2FSBe+cNuX/egDQbVdLs1Eg5pUGkgyoBZ1TxuKCOt4chomh7nJIcMPXW51CILcoR1/m7EBH/c1wu/0P0Pf5DRDL/W1Qw38e5cbzoBvEDl2mcOkPftD21Ty4Q0niZy7XXOdt6k+O1Lpyr8MajO46QoWhSB1ypeHaG2pf25D87SXz/Bfy6XPHvERHQGYS4I4igzhACe6Lw6Y7DpT2Oqy0JnK+P40J9LNdbE3HvSEY8kI1XZyLX6sJwao7Fo+s2/kMPuNqUzKmScC7XxHOuOIxzRSHcbGsgcniJ64092OcX45CXi1tZCUVjUxQMz5L1dImUp1vEPX2Ld+MTPMqr8C3L4kayG6dumuIfcZLsbBdK81woyTpLZfYpqrIdaLh3moeFp+krtmeg6CgdmbrUxSpTGSZPsWg3RSI5CoLkeRAqdDSrkBekTlHEIUpjLCmKPMq9wMPc8TcnW3SYLD9T8gKMKQ0xoTJMn/qoA9SFq1IdtJfqIAWqApUp9VehyFeNpshDtEbr0ZV0iIHbBgxl6vIkU5snGeo8ua3CUKo8LzJUeJGpSl+KHA9jZWiNkaU65HsK/f5Avt8O8nxlueu9i0zPXaR7yJDm+kcyPf5EjrcsBUEKlISpUBymIoXI3AAlMr0UuOOjIs11vB+2j4LIAxRG6pEdoEGSmzwx13YRd3UPyU5KpLuqkXFTjTt+auQEqJArUuBewG7uC20you+pDttNc4wiDxPUaI1WpCNFgfaUvbQlydGSIEdjzB7aEhXpSFaiPVGB9kR52hLlaUxQoSZOncoYVcqjVSmLUaM8TkOqMlYlHaAyWZeqlINUp+6nKkWFqvSDlKSZU5BmT/7tS+SlXSQv+SQPhPieJCNask3pyTbnUc5h+u9ZMZB3hMF7VjwWXt+zpDvHkvYcK9rv29J2X8hmvEx9sRdVlfGU1uVR2FBKYX0J1U35NNal0FwRRGvxTdryr9FeeIGOIgcelpygq/QUj8od6S25Ql/ZNQYrrzNQcYme0nM8LLtMc5k71eUiyqviKavLoLzhDpUNWdQ2ptHQmEhnUyRPW4IYbg3gRZ0zL6ouMFx+ihelx3heeownZfYMlp2gr+wEj8pt6C65wOLT7H8Hxv96Jb06P8Pa7DzLM3NszM3ydnKY5e4KZkujkRRH8qmzkA9Pu/gwOcPa9IS0+3llfo6luXkW5xdZWlphZm4ByeoKUwvTDDwfJDYxCJHIkYT4AIrysxga6GDyzSDzU4PMCt3TQsf09Jg0e3FFuDdcmOLt1AAf6pNZDzDlk58aP3gq88XLgBXRRX572s7byTFWha7nOaHOTrh1XGBpScLi0ixLS4JxR4CsMRaWppiULDM/s8XG1Dzbo92sDGTRlelI8iVjUq/Z0pjqzdqLYt5NPuXt7Jj0fnFlXuiY3mRxeYOZuVnaO+qxsdblnMMhMlIjeDPyQrruXluSsCmspIVIGMFg8zssCuC4ur6EZGuRjfUZVjbWWNp6y9r2Bu/WJlgV8gWXl/nlSRsfxWZ8DTDnS4ApnwP0+BhiyG8j3awvCiv0ZTbmJlhYWmdTMsvW7BhfRof4qS6HJX9r3vrq8N53Lz+I90KUNr8GqvE1QJUP/qp8CdTibYIV2/2l0iadRcmctKVnRTLPyuRTnrblkp4bS8/DBiRTo6wLsCgR4HteWgG5trzIqqAwSlXGRdZGXtN/N5+HSZm0JaTRk5ND/d100uLEnD5ngZWNDmfPmxEZ7kZjXSHPn3XzevQpI6MvGXk9wpsXI0z2PqU3s4S+qBzexOQz+aCerZdveLuxwuLKLJ+XJXydn+Xd3AxrG4vSlfTc7AzjbyYYGRlh5lUX80/jGW66Tm/JRYY7whl//oCp0X7GR1/xZvQFb0aH/2nGRocZF4Bxc5kvAjB+3OSXL9v8+Yd3/PYPm/zl54/8lx9/hR9/4W+/vOe3v2zz218/8bc//yIFxr6aSG4HGpAWcICsAL1vwOhrQuUtEyqdjam6bkz1NVNqblhQ52RJ5UUjaq6ZUedqQY2HGWVuRlTdNKXS1ZiSSwcpv3CI6vOGlF85SEvAYTpCjlIfaE5FgBFl/oYUCbVlrgfIuLqP+NOqRFnJE2egRIyhMhGGygQZKOF3SB5PvT2468ngYSiDtwBOR+SksS/+Vgr4msvjb6aE2FxVerMXZKWJyEqNAAEarZXxtVGSKo6CSihApHDf6G2tgNcReXysFfC3VUZkp4rYXh1/Ow3Ex7UIsFHHz1IFXzMl/EyUEJmoIDZSRmygjEhPEbG+MiGG6oSZaBJuok6EqTphpgJACt9DAfERJUTWSvgfFswnAqyp4CMYUQ6qSqHRV3gaaeBnqoGPmWBeEe4xlfC1UMDHfK/0LtPHQlBQ9xJoo4RYiAWykOWWyQ7czWXwsNyNl7Uit44o4GK2lxtGclzR282lA7u4fHAvlw8qcP2QAu4mirgayOFlrIS3kQIBpkJ7iyK39GS5qS/DTQNZwo6pk+KgQtIJRWKPCcCoTJwAy2Z7uXVwJ24HduCmuxMnnT/hqycjzYTMOaNPqo06KXbqJJ/ZR6iDOr7nNfFy1sdfdBS/xDOcibXFVGTCofCTqES78l1cOP9TbAb/KfYO/0tsMn+fFIF8ug8nSx1Je3GZtvlzDM050PbiKtENjlwtv8CFZhfsaq9jV+KOc1sYoYNhpA66UPbiDFWvjlP00p7kwdOIOq8g7vEluCeUkO4wAjtFBD2KQNwXh1d3HK4dcVxpjMKxLpQbTeG4Nofj3RnNzfYwrtT4c7kmkPOVQbh3ZeDSkYFjXQKnS8NxrIrCIV/EhapsfIeec73tKZfqnnPqfgeO+U3kvZmncGyO7OeLpD99T/zQB0L6pnGvasaz/AG+RfFcCD6NW7A9SWmXKci5TkHaaQoSbShIPE5lximpmjRYZs+zCiv683TpytDgYaomzbGa1IapUxaiTFGYAsXhqpSGa1MeIRhjjLjnp0+unwEPAs14IDYnL8CIYvFBysT76Eg0oD/DgBYhADt0F7VBu6TgWCFWoshXiRIfRepDNGmN1qY3eT9Psg4wlKHJUIYaj9OU6UuU43GKIk/SlehPk6MncRdtsTLUhf2JMtHfUyL6jsKAHRSIZCgQ7aZAUEK9dpLt8UdyPb+nULSH4iB5SsOVKAxW4L5Ijhy/PRSEqFIZv5/yOB3KYgUlz5CSCF2yfVRJcZEn7vIeEq4pknJDhRQXVVJvqZPpo8ZdP2Vy/eS477uTYv/vqQrcQUv4bnrjlemJlac9cQctiTtoTdhNa4IijTHKtMSr0ZakRmuSIq0pe2hNlaUlWZGmRHXqE9RoSNaiLkmbmqR9VCcfoDrlIDXpBlRL43EOUHVbmdI0HYpSzSlIdSA//ToPbrtyL/0qeRnnKLx7iooHJ2i7b0fPfVv679sylGfDk3s2PM61of+eLb33j9GVb0tnvjVdBXZ0F57lYfE1Wsp8qK+MoKY6mcqaLGoacmhozqW+MYv66gRaCv1oK3ajvcSR9pLTdBSfpKfsAt0ljnQVX6arxJGe8ot0Fp2js9iR1lJnastuUV4ZSGlNNMV1SRTXpVPakEll4x2aGtLpbYjncXMUTxq8eVp7lWfVZ3hReZxn5bYMlR5jsMSegZKT0pV0b9kllp/nwLvX0nDtf1cYBYVxfhoBGLdnF1ibXWB9YZ6VmTdsTj3lw1gvn0d7+DLxjPdTU6xPrTA3LzSxCMHaKywvLLIqEaJx5lmVzDM/O8PC4gLTC/MMDHWSmOhDkNiFhLggCh+k099TzdxkL3NTj1iYHGJ5epSl6RlpJd+b1UlWJvr5VJnOV7+T/CA245O3Hp98LVgPu8TPo/UszI0ytbLOhGSFSckqM5J15hc3WJRssCLMwjors6sszywzOznP88FnTHbXIakJYzHbnoVkcx6GnSD6mhWZsV709ZSyOPmaDckCKwtLrC4LauQmy8tbLK+s8vLlIOfPWuJ4wQJfryv097ZL7yG31pd5K7STrK2zubr2OzQKKqNwy7jI1socn5YmebuyzPbaOh/XF/hpcYgtyWs+zI/zy1ADbwNN+exv+g0Y/fV4H3gIxgfZWFpnZXGF9blJpuZXpY5xIbZmeXKav4wOsZTiwZrIhI8+yvzgLQORavwsUuIHsQYf/dX5EqjBh+SjvBssZUkiQLQAjJMsL8wy/7qfxoJIbt+L5c2rp6wJiur8jPR+cV1YSS9LWFmal4aoT0++YXTkBU+7OsgKFBF57SpedrY42VhwwlwXc1MNzG10sDy2H8ujWlxytCQpOYiW1jKeP+/l9egLRkZfMTI8wvjgC97UdtEZlsV4dCHT2VVsD77gg5D1uDLLl6U5Pk9P8m5umtWNRebXl5iZnmZ89I0UBidf1jE9GMuLJicGqq/yrD2cieFKxl4/YkwKiy//CRYFcPxHYNxek/B+c5kPm8t83Fzi09YSn9/N8/X9Kj+9/cwv7z7z8+c1fv55lV9+FWDyJ/jlLQN1MWQGG5Pqt587AfoUiE0o8TOh9KYRZS5GlF03oPK6MTVOZlRdM6H8oiHV182odbOgysOMQmd9St2NKHY6ROHlgxSf16P4zEEKzutQ6qxPna855d5GVPibUOpnRKGPITmuutxx0iXtkjbJ9hpkWulw21KHJAttok01CDZWxVtPTgotbvo7uGW2C9+je/G1Em4Y9+JrtlcaHyMyUZZmDwaZqxNooYb4sApiSxUpOPraKONvq4LYTp2AY9/uHP2OfDPJBNqqEWijithGDX8bLUQ2WvhZquFnpoJIyDI005SCYaiBOuEGGoTraxCoq0K4oRYxZvuJMtEmzFCNMBM1wg9rEG6tRfjxfYTYaRJ4VE1qeAk00yDASA2xkSZBwiraWIsQywMEHdlPoPU+/KzU8LdW/TY2KgQIYyuMMiEnNQg5pU6AraL09/ay2ctNazk8bRXwtFHCxWIvLuYKXDeW58qhvTiZqOBiqo6buTo3D6vibLQXT3MVvM2U8TdXIfCwqnTF76q3EzcDGcJPaJF7bR93LmmQelqFpJNqJJzQkq7Y/Qz34H1oNx4COO7/EwGHdpNko0Wmgx4ZDrqknTlIwvmDBJ7VweuKHr7+NgQnOOKefBGTEDP0gw6jG3Ue9URv5DIS+LvUDP4uPZv/nJ6CbHoEKule2BedJO3leZrnz9A/c5qu125EVZ3BrfI8N9qdsa08z4mqW7h1BBPSF0BC/3XyX5ylfOQERa9OkP7YgZCuS4g7bxHeF07sUDzh/UFEDEYQOhiDb3ckbi1huLdF4NYagmuzGLcmP7w7xLg1+3KzPYhrdSLsHtzkbGUYp8sjsC8M5lRxKHb3/TiW68WRvEDONRVxobWPE+UjnCoa5mJhH6nPJymZneP+6CK5I59Ie/6VmOer+LYM4FlTjX9lDu6ZflwR2yOOOkV25mUKMy+SG2VNVqgN92NsqbltS0+BNc/KLXhapEdvlhodSSo8TNhHc6Q2VaGqlIUrURamQrnQXhJ+kJIgPfK8dMjxFBzQRhSJDCkJNKBcrEl1kCo9yboMZRzgUaISrRE7aROyDMPkqBTLIUBjqY8c5X57aAxVpjlSkZ4kVR7f1mAgTZn+FEX6kxXoTxKe8vSn7eFRyh46E2Rpj5WlJVqGyqA/UCb6A6WiP1IetIOqkF2U+stS6P0nCoTx/V66ui4LEdzN8pSE7pW6nesSNakTGlvSdKhP1qEmTofq2IOURwhubi2SrskTf1me5OuqJDmpE+ukTKKrIrdvKZDjLUeBnywVIhnqA3fQHibD4wRFHifI05n0vRQa2xPkaU/QoDl6H00xOjTFa0tVxcYUOZrSZGlJkaclUZUmYZLUqYlXoypBk5qUA1SnHqQ+y5T6O2bUZBpQlalDScoBilNMKU6zozD9PMXZLhTleVJQ4M2DYh8Kyv2pL3Gmo9CRvvxzPM93YKTgLE/uOdCfd5q+wnP0lZ7lkaAgl5xiqPQCQ+VXGKhwpbfKj87qcFprk6mvv0tDexk1HTVUNRbTUhpPe0UwHZUedFRcor3kFF1lZ3lYcp62gvO0FJylo/QCnUUX6Cp2pKP0OvWlzpSXeVBaLaK4JpKCmiTyazMoarhHbUMeHQ136GpMpq8xmKFGD541OPK87jRPK4/zuOQ4j4tPSB3Swg1jb7kAjHe/AePbhX+5khZMLv9/bxjf/T/3i9I7xnf/Fm8Y54WWl2/B3ULTy/LsFNuCuiiEbM/NIrimV4Xu4aUJtiRCJeAsK7NLLM1uMi1ZY2Z5hcVl4XZwno25SbbnJtiem2JTWH1K5liULCBZmGByYoDK8lx8vW8QGebF/dwYhvrLWZjtZXb8EUvTr1icGmdRMsvk5izz0y9Zb67iU0Ys6ym32Iq5xNvQU/xD2g0+tIayMl6TnSEAACAASURBVNzO8swUGwtzrM7OsjG3yMbsMhsza2zObrE6vcHq9DYf3syy3VnPJVs9nGwVaBEb8TbBnD9nnWCxOoz4oMvc9HYkKVHM65HnCGrWwsISS5JNFiVbLErWWVleZWpilIQ4MadOGnH5ki3599NZX5lhc1UijaYR7hm/AaNwoyiojYtsra6yLdnm68IKHxfW+Lq0xK/zz/jriwcsdtxm69ED6L3ND2JVvvob8NHPkM9+unwMMuC3F52sz6+wIllhY2GGqaVNliTzLCxvSB3f76fH+NB0j7VIBz757uNHT1n+ErKXX0NV+SoS2l+0+SxW53OaLR+GyllanGFe+PvOvGFuapyxJ+0MNGRyrySdualRtpcXpc7k9aU5tlYXWV+ZZ3Z6lJbmWuLjIjh7xp6j5gacsTblrKUR5w8bcMpcF2vzfVgc3YeehQqHDqticVSTUw6G3PJ1JCExiN7uJoZfDjH8epjh0REmh9/wpqmHR9E5TEXmI8muZLOrj48L02wsT/FlYZovs1N8XJxjfXuFuY1vwDgxOsrE2DOmR8qQPE9ltMOLiUciRvqSGB9ukpqq3rx5Lq0cfP3qBa9HXjA68pI3r18y9vqF9Dbz7fq3asD36wtIZ3OaD5sSvmy848et9/zwYYmvXxelppfffv4R/mGbgbposoKMyfDVJcP7AA/8jSj2NaHMy4QSVwPKnY2o8zCnweMwdW6HqbxsQvllI6pczKj2tKDI3ZB8F30KXQwocTai5KohpY6GFDnqc/+SDqUuBtQGWFLma0KJrzFFPsbkuR8i67ouGVcOkHn2ADm2emQePUCq5X7izLUIE1a6enK4C6tR3T/gavQnvI7swctKlgDrvQQcFoBRnkBTZYJMhBWxsB5WI8xScCYLt4bKBNioEWSnSbCdFoG26gTZahBsq0GgtRrB1uoEHVVDfEQNsa0OoqPaiI9oEWy1jzCr/QSbaBFhso8o431EGuwjxmg/IXoahBtoE2G0j2hTHWLN9xNrqUPUEW0pMIYd1ybETotgGy2Cj2oTbKUt/axwS11CLXQJOaxLtJ0BYbYHCLbdT+hJXQKOaRBor0XwSW2CTmoRaK9BiIMWYWe0CHHQkN5giu1V8D6mwE0bOTxs5Lhlo4irpQJO5vI4mSlww0SR68ZK3DBRwclUBWdTBW4YCutqWdwM5PAzV5au1m9KjSxCxuJOxLZC7JEmeTe0uH1BjWQHdVJO6RBxRIVAMwX8jeTwOrgTD53v8NHdSdRhNdJOHSTrgjHpjqYEORzg1jk9XF0OcyviIj63b3Ih7Rpqgabsi7BHK/4GaulBKNxN4Y93MvhDVio7M6NRvC1G57YHFyrPcPu1I/UL5+mcOUfbGw9i687hXXsO13ZHHGrPcqLSBZc2b0Rd7oibHbjz9DxFI+fIHz7N7cdniO65TPBDD4K7AgnvDyfmSRBRQyFEDkUR0h+Fd3sQXh1B+HUF4dvhh1frTVzrr3OzzRP3Fl8cqzw5ft8Dm3veHM72xuT2Lazu+mJ5x5Ojdz05kHyBQ7k+XOp6yPGql5wse8PlqudEDQxTODPOvdFJcl9vkDX8ieRXW0QOTOLT2IFfTRk+hUmcFp3gusiK+JRzlOS5khvnwJ2IU2QGHyEnxJDmLAu67h6iL3c/HSmKNETupj1Wk8ZQDRoitaiJ1qAsRFVq2qgM06Uy9BAPvLTI9dCgIsiA6lBjysW6VAeq0xSuzqPkffSnqNGbsIeehF10xu6iNUqOhnB5qgLlKPXeSanX91SLdtEerUh7jBztMbvpjNtDT6I8jxLl6YmXpzdxL/2pcnQnyPAwdgdd8bJ0JwrfTYb60D9SG/z30mdThKD47aE+SIZq8Q4qxTupDJKhMliWqrDdVEfJURMrT0OiEk3JqjQmCaNBS/IB6mJ1qAjbR5FoH5luKiQ4ypMuNEK57yfRTZPYa3tJdZEjx3MP+V47qBHL0B29l/5YOQZjdvM0bg/9KbL0pSrQk6xBZ/wBOuIMaY42pCFGn4aE/TQkq9GUpkRzshItiSq0JqlJgbFWAMY4NSoTtL65o1P1qbltRE2GGVXph6nNFPqbjSlNNaD4thnFOScoLrpJfnkUuVVZ5NQXU1IeT0OxmEfFt3hZcJXXBZd5UXCV/vyr9BRco7foMv3F53hadonhiuu8qnLiVbUbL6q9eFwTSG9dPE31d6lqrKC0uZWKljY66gp5WJ9Gd2MwnbVOPKw6TU/VWboqz9Nedp7W0gs0lwrq4iWpwthecpmmsqtUl16nvOImJdViimpjKai7TUF9LhV192mozaGxJoXOxmgGWkU8bXHnab0jT6rO8LjsNEOlZ3hSdlaqMHYVn5eaXv7L9qtvAdtCBqPgkv64yN8+/uuwKADk34R5L/mX83tv9D83vnwDRt4v8s0t/W/OJf1WCovSWJ3fFUZBZVyZnmJldobVhVlWFudYXhT6lQWQmmNBWDfPLbE49y0ncWFJworgql2YYUsAxplxtmfH2ZqfYuP3FeeyZIr52ddMT7yiprIQsb8LoUFO5OeF0v3wHpOvO5h985jlide8Gx1HMjPBzMw484K7deQZiwONvHtYwNrdAGYD7ZmLOc5S9Gm24q/wOcONn/J8+GtFOLQkQ8dtfm5LY7sxifmKaBbv+jAXfoorJn+Pg9UOUj1MWC8Ogoe5bL/u5P6DeJydbUkUnaG4NJuRN8+Zm5thWSJ0LAtB4qvSlpP52UkaG8s4cdKcs2ctSYgXMTH2lNWlWentopBXKPQ1C+AomGC21pdYXVlnZeUXtuY2+LSwyuexZ3ztzeZL4SnelV5iNd+RrbQj/Nnn/+AHXx0++erz2WcfP4cb8/NgI5tzy6xLBOicYWZlm6XFBRaW15lZ2pT+bT49bmYp/gbvhaBvHwX+IWQvv0Sq81OgFj/4aktX0h+TbXg3UM6SFN7nWBMafRbmeNHTQF1eONUtRUyPv2Z5ZpqlWSFeaYq+rmaS4kM4f84W++OHsbM7jLnZIaysDLGxNuCY5SGOmR7gmPkBjlrpYm69H8Mj2pgc0cbm2EFOnzbl+GlzvDyvUll8jzfDT3n95hUvBQPK6ChvWrsZjL3LUkwhCxklbHR083F+krXlCT4uTPB5doKPy/OsbS0zs7ogzWkcH3nNxOhjZl7nMz2Ywki7P2N9wQw/SmXiVS+jo4OMvH7CyKvXjL4e5s3vIyiMgunln1zS65JvsLi+wLvNKenrj6tbfF7d5MPWHO/eTfP+wyJf3r/lt49LdJWHkiE2JDtAnxx/ffJ8DXjgfYgSH2OpyljrfZgWv6M0eh6mysmI8kuGlDgaUOZsQpmHKXnOB8lz0SPf1YBCZ0PyHfXJO3uA++d1uXd+P7kXdSh0M6DEWwBGE4p8TMhxOcjtKzpkXtUl+5Ieuaf0uXfSgNxTRtyxNyDF5gAxlhr4G+7Cx1gG0VE5go4LapsMYls5go7uJeiwPGHmysRYahJzWJMoczWizFWJMFcm1FKV4KMahNlqE263j7Bj+6TPUBstQmw0pe8LPwu1FSDvACF2uoQKIHdkH4HmWgSbahMqqIhG2oQb7iPKZD/BhpqEGGsTbrqPGEtdYq0OEGWpTYSVFpG2+4iy1yHsuBYhx7QIt91HpO0BYuyEGJ1DRFnrE2VjQIStHsE2+wm20yH05AFCTukQcmo/oQ46hJ3+x9Em4tw+ws9qS8FRMO8EOqghchDuLdUIOKmOzzE1PG3U8LBUxdlUGRdz4anGdUMFrhzaxRU9Wa7qyuBuuPcbMJrI4yIohgYyeBjvkq72S7z2U3xrP3evapB2Ro2kE5rEH9Mm0kpdWjHoJ9yP6v6JWzrfEWCwh/jj+8m8bEGcozkiRzPcnY/iEXoF39xgXO+HYZbkhGzYMdRTnDDIj0a/JBOd8jxUSnORzY5C6Y4Y7fSbWNxxw6PFmdCek9x9aU/1xAXyn1wnuuUC3vWnuNl+hot1Jzhd5ohHuzu+D6/hXm1HULMdOS9vkDfsTObQDYKbz+Pf7IyoMwBRVwBRg75ED4mJehxM5EAYoY9CCewWI+r0xb/DA8+mKzhVnsKp5gpnCi5gl3MR23uuHM3xwvKOL6a3fbC9H8LRewEYJjuxL/4kavGnON1chF11NyeqnnG2og/Plm4yR56TOzpG7utFckffkjvxkcxX60R0viCktYPghkLsg89yyscMzzAbsrKcKLjjwd3YS2SF2XMnxIKiaKFNRJ+Hmfo8TNWhIVKJxnA1WqO0aYndT02UNqUhwnpam2KRFiWi/RT56pDrrkqxrw41IYeoDtKlXKxGdbAyD+M16E9VZzBdmd7EXfQm7qEzVo6msD00hOylLnAPtWJZasU7aAjeQUuErNTY0hz+Pa2RO2mP2k171B66E+R5kimoj8p0xsvyMHYnj5L20BUvQ2/CLnrjZeiK+Z6OiD/QHvZHemJ20xEpS33gn6gL+p4K0R+pCtlBbeQuamN2Ux0tQ23MLpriFOhI0aQzXZcmQWUM20dZoA73vbS446rBHTdtMly1SHZWI91NldvOu7l3S5YSnx10RCnwIl2DlylKPImR5VmsLE+SdzOYtJdH8Sr0xOnwKNGEzgRz2hJMaEo4RH2iDrUJGtTFq9AQr0xzohrNyZo0JmvSkKxNXfI+agSzS8oBatP0qU0zpSrJmrpUM+pShffUqbqtQVGmISXFTuRVJHCnrpr83hFqerupb7xPT1UUI+W3GCm8zLPCqwwUO9NT4kZn/jX6Cx0ZKrnGszIXXla4MFzhwvMKdwYrvOmpCqe5Op2aumLKG5upau6ktb6ejqZ7tNaF0FDmSGOxLc3F1rSW2tNWcZrm8rPUl56mufAs7SWXaCt1pKnkEg1l16guc6G8zIvSymBKquMoqU2jvDaL6upM6mpTaROMME2h9NZ701fjwmDNdYYqBef1BQaKTzNQZYewkhZuGP+/gFEKiP8Iiv8tWBQA8r9PYNxmcXb895mQVgMuz8+wOD+D8FyTzEpnaV6oC5xjZm5eOvPCzeLCLEsCTEpmpW7itYU5Nubn2BRGeC3U4klmpe0xwgpUuJtbmp9n5MUzyotzEPldJlh0lnt3A2itv8PEqx4kE8MsTk2wNDfzzaQhqJkzc3wYn+CHkWd86q9nszUTSWUwK1kXeZtqz7uUY7yNt+J9tBk/xFvyU7wlX6Mt+BJtyYcIC96FmbMceZSIS9rYHFHE6ZI5b1qK+HH4MWtTkzwe6iY89AYBTgZEx3vR1F7GzMwIS3PTrMwJa/kl6VOICxobe8G5i/Y4nDYnKNCJxwNCXM3078AowOI6m7/3R2+uLUr7i9+uSHg3Nsjm0yZWmpJ5X3KZP9/VZD1Tj8V7J1m/68Dfkg/wxV/okj7AT/77+DHoIG+b8tmcWmBLssJbyTSzK1ssCSvixUVmF1ekcT+fxoZYyw7mregIP/mq8zVEnp+jNfg5SJsfvbX4FKDFh6RjvO2vZHF+noX5OZanJ5mdmORpZz11eRF09DcxMzGKZHKciZFn5GQm4u58jhPHjbGyPICJqTbm5vsxNdmPoakOpkcOYm1tgI2lHnZHDbCxMcD4yH6MrfdjYaOLjY0eNkcPcuS4Ma43zpOdHMuL/l6p4vdifFja7Tza+pDHMZmsxzxgObuUtfaHvJsfY2N9kvcLY7yfecOHlXlWNpeYkMww+WacieERJl8PMP3qLmM9yQy3B/KmL4yX/ZlMjAjK4hNejjxheHic1yMv/5nCKNwwCu7v/1phfLc5LQXGDyubfFze4N36DFtbE2xtz/F2Y42v61M03vclzkObRFd10jy0yHDfR7b7fop8jKjwNaXM3ZDqm4IT2pSK6/pUXDam7KoxFW5mlHuacc9Fj7vOuuS5HiLf1ZD7Vw6Re06AxYPkXThI9jkd8m7oUXjTiAJPIwq8jMl1FZpRdMkS+pcd9cg9o0+Ogx65DgbkOhhy95QBt08cJOGYBpE2ioTa7iXYTo7A47IE2+8h5JgcIZZyhJnJS/MFY8xUiDZRJsZUmUhjeUKMBZewEmITZcRmKogtVAkS1Mcj30wygttZZKlGgLCGFuaw4IIWVtKq+ErbUtSlphVffWX89FUIOKSGn4HqtxWziToh5pqEmqlLVc0QC1VCrATHtwbh9lrfoNFaS2rICbbUIthiH0Hm+wg6rCP9bGFN7CPcSh5VJcBWWDsLa3HhtQqiY6oE2asTaK+K+LhwZ6ksfYpPqiA6pYLopGDoUZE22Ny0VOSG8R4cD8pw+fdbxgs6O7m4/3su7f+eyzrf46q3Gy9jeektqNN+IYhbqFPcgY/Fboo8NSn21Cb3hgbp59SkxpcYaw0iDqsSYqpIwCFZvHW/w1v3ewKM5Uhw0Of2jaOEX7HC67o11z0duJku5lZ5GmeLEtFK9WRnuhMaD8IwrMnhUE0BujWF6DcXYNSQzuHKCE6UinCqEuHTchPvxuOEdx0hecCO2M5zUte0b9sp/HpOcbX2CBdKzuDZdg3fLkfcGxxwKbMlsd+djCdepD5yR1x7CY8qR7xab+HT4UlIj5sUGmMeBxI7FEr0QDCB7Z541l3Fo/YczpV2XMo35XLZGU4/OIt9niP29z04URCIzb1gjuQEc/iOGJu8IIzT3NGMskMp/AgGOcGcbW/neNVDzlR1cb26jYjuPrJejpEzMk/uyCr5b96S9/ot8Y8mCG3rI6S1GrvIKxzxNuWS6DAxade5nxfIncTrpIeeIivUlryww5REGVETc4imuIPUhqtTG6pKU6QmTbH7qY7SoVCsTpFIk3xfDYr8dSj01SHbWZH7N9WoDtKjNlSf8mAdygJVaIhUoTNRhf40JbrjZemKlaUzZjcPo+VpjVCgNVyBtgjh9R6aQnfQGilDW5QMrdIR4HEXTWEyNIfL0Bm7m74URQbTlBhKV+JJuiK9cTsZSJRlMHEnA/HfS6cr/P+kJ/IPdEZ8R0voH2kM/o6awO+oC5OhNkKGytDvqI76nrpIGeojdklr/5pjVakNV6M6VIj/2ccDbw1y3NW4665JposaqTcUyXJTItNZhkLvXdQF7eZRvBJPU5R4nryXZ/ECMO7kcex3DMbuoC9mNz3RylJo7Ek04GGiEa2JhtKw7frEg9QnaNGQqC5VNwVY/AaMWlJorE3UpiZRm7okHeqS9KSROg2JerQkq9OSqkBDuhJ1ucZUlLpytzyZlJoG7vbNUTw0TVlLEy1VyTwvv8mrkvM8LjrHo7JrdJe70V3kxPMyJ0ZqPHlV78/Lmls8q3TmSZUz/RXudFX40VwZTV31Harry6hubKK+rp3mhgLqKoMpzz9NxX0zyu7qUZZjSOX9w1QV2lJTeoLq/JM0Fp+nueQSjYUXaC65Sn3xDaqKXKko8aK8XEx5dTilVTGUVMRTWZ1AU30irfXRtNcE8bDSh55Kd/oqrjNQfpnB8vNShVFqehFc0u9eIyiAf/uw/C8Uxn9VSfzX1MX/XoHxp8/bSGbGWBBcy9NjUoVpeWGGhaU5FuenpGqUsFoW1Eah1m92boFZwW0ruHYlb1hbnGRVIkTkCGAokca1rC6usbq0Jq2cE6J5JAKAzgkmig1W5tdYmpcwOjxEZeltfL2OE+B3gsxUH1rr7jH6oo+xyXGWJ2dYmppidm6KmYVZtsZm+TA+w9bMGGuLz9me6OT9szI+9N3lXXsiGxUi1nJv8DbzIp9ST/M54Tg/xNnxQ4wtn1POsP7gFo13RBw7boTdWWs6H9azKQSFT60yNTpJdXUu127o4+Zjz928SJ4+bWV1YZy12SnWZgRnsYQVyQLTM+OIgnw5fcYCD/dTlJfdYVlY0wsO6WUBFjfZWBHAUagElPBW8oyvo/dZbxUzX+bMYt5xvuTo8mvqf2b7vjEzlR5sdmfwY5U/X4JN+MHvAL8EaPPVX5vFkjQ2xqbYXljk3cIks8sb0htEIepHsjjP3MosQr7k15ps3oecliqUH0MU+CFKnZ/FmvzspSXtmv6YbM/b/iokc/PMzcxLA9LHX72hoTiX+rxohob7mJsaY/zlU+5lJXP6hAUOJ0z4v8l7z6eqE3zd9z+4Vaf2mT2hp7sN5JxzFlHBgKgokqMokiRKRnISlJxzzllRMKOSc1pkUVvtOD3TcXo+t37Lmbp733tOnf3mvjnnxbeoVVgL1lov+Ph9vs/zWB7VxPywCkcttTA/rIGRsQoGhzTQs9Di6AkjTp005dwZC86cO8Lhk4YcPWPCiTNmnDtjLn6OK/7ulORlUVeYx+SDB0xPvOTF7BhzcxPMDAzyLPkW71MreF3awJvh+3zYXODV3gLvNud5tzLLh501tl5vMLu2wMLMHEuTMyxNPWb+5S2m7mQxORjH1Egck89KmZ+cEbuxx6deMDGxxNTkOB9l6XHx7eX/TJJ+93qJ93sivtx+w5fbe7zfWxYD45u3a3zxaoevtudoKfAjzlORBFcZUjwUyPBU4Za3BuWBRtQEGlPhrUvdFUPa/MxouWwslpvr3M1ovGpBQ6AFxT6GFF7RF0NguY8pZR7GFDsbUOJoSKmjIYUOupR6GlHtb05lgBkV/qaUXjWh0NtI3MFc4GpAqbMRRRf1KbYzpOyiCWX2pggmiwJ7fW5e0CDprDxxNlLE2UkRfU6CmNOSxFhJEm8hTYK5LAlmsiSZCdWECiSZyRBjIkuYgSwh+jKEGMoSaiJPuBArc0SFsCMqBJkrEmiuIB7/Q3JiA8rHx4pcM1ckyFyZQBMFAowVCDRRItBYkUAzJUIt1Ag7rErYISUxkEZZKBFpocB1CxkireSJPqVE9Cmh51mN60dVxfeQYYdUCDFRJlio8DOV//izjigQaKlAiJWieIKtFMRNNUGWcoQJ8UAn5AgVbjZPyBB2Uo6w03KEnZEn1EaewBOy+B2TweewFF7GErjqH8BF9wCOWvuw1/gMJ+3PcNb+DBeNT/HS3ocQkSO4nq/o7cND6xPctf+Er+lnVPorU3dNgwofLfKchRxIeXEDTIy5PLGH5Yk0kSJE/zP8df5M6CFpki8YkuRyhDCXY/hctsE75jL+lZl4d5Rzoi4XxcJYDlZFo96ah3ZrBTqttRh01GLSV4rN/Twc+5MIGLhB2qN0wnuC8W21JaDrGMF9x/Brtyao/yLhw3ZEPrbFp+sYXvW2XBtwIvSBC/4DLng2XCSiz5f0ketk3AshpusyV5tdudrjQ8AdX0L6XIm4603ccCBJD8NJGA4lqM0dn/rzXKm35nKjFfYlerjUnsOp1hnbcndOFnhzuiyCc9XJnK5M5tCtME5XxHO6Iga9FDvUb5xC4YYLrve7sO3swbnrPl4tQ4R0jpD5aJbiiXUqpnaom9qjduYDt59ucOPuC2Lu9OBcEM6xUEtsw44SkeVFSU0y2amepEedIyf6DAVRJ6i5cYKGuMM0xxrRFKVBW6wqzZHytMSp0RivQ+V1NarCtSgP1qQ6TPf/AUY/VZqv69MRZ0JDnBE1EWo0xijSk6TAULqsOBbnXvJB7qdIM5yqyN1ERQbiZbmTKMfdZDkGEyW5kyTBQNJBBpKFO0Vp+hOF+0YJOmOEDMbP6btxgMfZiozlq/H8liLjuYrMFCoznSfPRI4UkzmSjN/8nGdpf+ZRyqfcT/yc3uhP6Yz+jK74g3TcOEBTzJ9pS/icniRJuuIO0hq5n7YYadqiFWiNUaU5WpPKIFUKfRQo9FEm/4oyed7yFF2VozJAhtYIOTHkPkyT50m6NM8zJHmZIcHL1P2MJv+JZ8mf8DjpU0YSDzCcLM/9NHXupusyIEBfpim9QhROlr4YDgXDS1emJp2ZGh8nQ4OuDA06M9TpEG8iNelI06MnTY07GQrczZSlL1ORznxzGmuuUtpym+zufrJGFrj9aIvCniHaWnN42e7PbLsD452OjHZf4nGXP8/a/Jhr92OhN5zZwTgmekIYbb/Ck1Yvhpu9uNvsR29TOF3NKXS05dPeUU975widXXW0tcbSWHORxopD1JfoUpWnTVWhEdUlh2moPUVT9Tnaa+3prnOmt9qZ/hoPequ96Ky6RGvVFVpqfWlpuiY2w9S1JNDUliIO9u5uT6e3JYmB5hjuNARxr+EKD5o8eNLizHDDSQRJevOfsTqIpej/MTD+fzIX/7cCxm8/bhiFvueNlXnxhnFnc5W17VXWVufZFe4R11d5LRKJgXBDtCGOONlcn2NnY4LXG4u8Wl8RR8xsCA7pjT3x3d/G5lvWt16zvrXD+sY6W2tbbC+9Ynv1NTtrO+I7ybmpEYqLo/C5aklI4DmykgLoqCti8ekEHyaWeL2wwPzWHM92Z1kViVhb3WBetM7M1iq7Cwusr+yysvYG0cqWWEJ/Mz/OzvM7bNxv4vXDRt4I4duP6vj6RQsfJnp4uzKNi7sTR22tKKkvEEPy3tw2b1bf8Hj0EY5BZ3C6dJi4RC/6+spYXxplVzD8iFZ5JRKJo2gEqbqxpR57x+PYO1iQlBTC1sa8OHZGuF98u/OGvfVd3m2vi+sON57c5n3LIb6s1mEtS5a1tAP8pUiG3ypkeNftyc5UG3tbS6w/6OLrRBt+jDTipzBNfryuw0pBLK8mJsQb27eiOda2dsT3na83ltkVJP5Xq7zbWODvD7v5MtmLb0P0+RArz1c3VPj+uho/BWnyQ5wRX+Vc5O2jdoTPTviMdpaWWJiaoau2lI7yNBbWphEtz1FdkstVL3vOnTblpJUuFodVsLBQwdxCBVMzZayO63HISg9dC01Mj+hw4oQptmeOctHuJGftjnPq/BHO2B4lNOgSNeW3GXl8l5mxUVZevmT15TizE+M8n3rB7Mw4swMDjKXl8tfsOr5u6UdoFPpmb4WNrSlerU3yenmSdztr4nzNmeV5FmfmWJ6cYWH8ATPPbjJz7xbzI+nMP0ln7mU9s+PzTE1PMDkzzuTkMtNTE8xMC/eLH6Xp/+GG8fUGAjC+e7XGh20hYP0V7/eWePt2HgEYjw3voQAAIABJREFU3+294pudeVoKfIlxkyXm4kFiLkpww1GaZGdZcjxVKbykQbGHOmXuGjRfNaI3+Cg1zoZUuxpR72NOXeBhiq/oU+ijT/FVI0qumFDsYUSxmxHlrqaUOhpRaK9Dsas+VVcPUR1gTrnfv4BR6GA2ptDdkBI3I4qcDChxMKT0ohEldgZUOBpTaK9HnpMOt120yHBUJtVFgfgLksSePkjUsf3EmB/kxiFpbphIkWAkRaqZHJmHFUgRmk6MFbmuL0uYvgxhhnKEmykSdliZ8COq4saUIAtlgo8o439ImiALBYKPKhF0RBH/Q/IEHlYk4LAi146oEHJMjaCjqgRZqhFxWofrp7QIPqLI9aNCJI4i4UfkuH5UVgyMkSfkiTypxHVLZYIOyRMkxNuYKRFiKkCnPMGHlQg+pkLwcWHDqEywpQKhVkoIZpwQS3muCRWHlrKEHpclwlqRsJPyhByXIeSkjBgaQ63lCBD6no9I4X9UjqvmsrjpHcBJ63PcdCVx05PASesz3LT346G1nyt6kvgbSXNZ6zMuaX+Gm8YfcdH4Pd4Gf6TCT4HGUG1qA/QocNUi1kKSaDOhK1qeeAtFokyluKb7CZc1/iCO/Um8aESEnSnXPE7gF+JGUH4i/q2luPU3YlZXgExZMjLt2aj11CFVVYFcdRWazZWY9ORh1ZmAU1cEIQMRFI5lkTySQPjAJYIGbLl25wyeLacIHLQn6rE9cc/OEX7nJP4tZwm7a0/4Qyf8B5zx6fDEr/kyCXciSLsXRVx/AAEdXnh3enG5x5PLTTZcqrPBr8WBiF5vInuv4FN3AZ/6M1xtPEVA20nOF2jgWHkKhyoHThc4YpHlimV+ENblNzhdmcK5ugzcevJx787lcPYl9JMvIBNpy6GKFGw7m7k0+IiA3peEtL8grm+C289WqZzZoWFyl8aZD5S82CNleJrYu4MEtN7EPPwEloHmXE1xpajpJvl517iV7EZ2jB2ZISeojD9LXexxqsINqQpTozVWnbpwSWquy4lhsTxMjarr2pRcU6c8SIuqED2KfJQp91OlNliTpkihUtCIiuvq1EQo0h6vQF+yLEOpUgynSXM/WZq7N6S5Gy/DUJIc95LluJciy90USe4kH2Ag6QCDKZLcy5DnbqoCvTekxcDYHSfIwNIMp8nyMF2Wp5lyzBSoMp2nwES2JDO3pVkrU2KrRpG1cgUWixWYzlUQQ93Tm4oMpUjTc+MAPUkHGEiT5E6aLH2CRB29n85YabrjlegQGlqi1akLU6foqjwFV+TF4Fjmp0hlgDwdMer0xiszmCDLvSQpnmTI8CxDimdpBxhN3cdY+ieMJv+eRwm/Y+TGH3iQvJ/7qdLcTVNiMF2TgXQD+jJM6BEDozZdWdp0ZmnTdVObzkwtBDNOT5YmvTc16E5XpTNVie5MIddRlqF0Oe6nKzCQqkZP7jHqSr0pab7J7f4eUu6+JOvpB7L7HtPanc/SUCiiO47MD9ozNeTJ2JAfc8PhbA9HsXw3gqk7EUwMhPO825+Hbe4MNbtwt8WbvqYAupsi6GpJpKM1n5a2Adraq+juTKKnzYue5lO0VBpTU6hLVaEBZYXGVFUcpbHWhpaa83TW2IuBsa/Chf4KD3orPOkod6e10p22Wi+aGvypa46ksSWe9vY0Otsz6WnNYKA1RWyuudsQwFCDF/caHRluOse9Bjc2XpTAl7MgVAJ+tcNv4q//umEU7hT/c0C3AI//063jf1mS/uVr+F/Mf63h5b/aBPOvf/cfG2H+Y9OLcDM4x+bqgnjDuCvIyJurbIqW2VxbEkuzW2trCHmDW6J1NlbX2BQ/XufVyjaboi1WtoUu53n2lub5YnGVt5t7rO3ssbwtuKc3+Hp5m7/M7vBqZZf3i7t8MSNic2mJkeUnFHblcfnKCcIuHSMv2p37eQVs3hvhi5k51mdnWV1cZHNxTTyipVVWRKvMi5ZYXRegdkXcSLMmWmJ5dR6RaJFNsQt4kVeiRd4Id5RiaXmFnY1FvLwucPKkERHXr4odzq82tsXZkVPjY2TnJOPgcBR///OUlycwPTXA5vokwvuxu7HNzvououVVujpasHU4znFbM/zDLzE2d5/N1+Ps7izwYeM1f118z19fDvDuzlVet+vyrlEOUfY+NrJleF9/mDe9Drwfv8mr+fsfsydXlvhq8RGvEzz5MtqC769rQYgB38W48+WTTkTbL5nbGePd3jqbK5u8XRbxxdoiqzuLbG6/Z3Nyir3SeH66ps6XMfv4Kk6V7yI1+FuoPD/FybNXdY3N8RGW1zbE0Tpvl5/xsKeGttp8ulorWV+e4G5fDW5Ox7AwU8TYUJpjR1Q5IsCiuRJHjqphZq6Isak8Z8+acv6sOdZH9Qn0uMj1Sy5cc7Ij2NWRtIhQ+lsaxPLz5NhTRudfMD7xgvmXEyy9mGZubJrJyWnmXozxor6NqdQCfslrZXv4Bbtr63wpuMm3Z/lCNMbbzVle74rEZqr5hQXmpmZYHH/J3LMB5p9X83Ikk8nHOUw9qmD++TBzY3Pi28XxmeeMzz9hemqS6ckJpsWbxpfMTL5gb2uVd3sbfPl2k2/fb/P9l6/4/ptX4pid7794x19e7/D1F/O8eyvMJh923vCX7QV6SnxJuSRPipMsaW4KJLtIk+h4gAw3abI9ZLnpKM1NOyny7RWodteh1F6NchdNqrx1qfLVp8xfnwIfXYp8jSj2M6Xgsgm5XqaUehlR4apLpaMulRd0qHUxocnXkobgE5QGmFPkY0yRtx5ll40p9TxMgaMRxfaGVDgYUeVoRI2LMeWuBhR7GJDnpU+2lza5wmG8lwbpDorEWUsTdUyKWAtZhJ7kZDMFUozkyDJVJNNckWQzGeIMDxJtcJBIQwkiTaSJNBcCspUIF7uHlQgTwriFYGxLWcIsZQizkuXaUSlCTsoRdEKOgOMyBJyQEbfI+J5Rxd9Oi2AHXcIc9Ai7qE3YBU3CzqkRbK2A/zEpAo5JEXxMjnDheY8qiyNtxD/vsKI4yzHATIZAC3n8j8oTYKkoBkcBHgOOyeN3VI5rJxTxt5LnmlB1KORHnlfj2mkFseEnVDD7WAvbR0VCjisSZKlEwBElMSS66kjgpHkAFzUJLqnLcs1AnfBDekSa6xFsqMoVTSn8jRXwEuBS8094G39KrockNSHaVAcZcstZnRC9PxFrICF+H2+YyRNmIomvyX4u6XwmdlunuFvidUYPD98LeN+Mxr+7jqtP73DhfhtGDbdRr8tArbMEyZoB/lj4gM9K7qDa2MSZe6XYNEXh2niNqLvXKZxLInUinuiHgcQ/9CHl8SVSR1xJH3Ei54kz6Y8ukjB8jrghW9Ie25H++ALxd2yJ7LEnoOkCQW2uRN/xJ6zfB79uNzxbL+JYexL7YlPsCs1wKbfCr8WesF5PgrpcuNJ4hkv1J7jSfAK7Il1O3zLGpfoiF0qdOZbjwrH8K5xvjOZiexJ27am49OVjXZuFTV0immn2yCacRSHVBZvGPILuPSRxeJX4nmWie8a5MTJK0dIy5XO71My+o3L8NbdG5kkaGEGoHbSIccHY3xL7WDvy2jLIqYzhRooXyTEO5ETYUhp7hsqE4xRF6VEUqUJVtAKVQi1emDRVwfKUX5OnIkSdkmBNioK0KAzUpjhAixI/NaoCNWgM16E5TpMGIaQ7QommGBU6EtXoTlRiMEWRoWQZhpMleZgswZ2Ug4zclONJriLDmRIMpe7jbvJnDCZ/xh1Bwr6pIM4u7BMgL+Ez7qdI8Chdmsfp0jxNk2I8S4bxjP3M5uxjIe9z5nM/YbHgIIsFksznHWTm1gFmbkmwWqLITo02W9VazObK8DJjPw8zJLgjhIEn7qcr7nO64yXpTVCkM06JlihlygJlKfKTpeiqJGU+n1EXJElXrBJ3UtUZSldjIEmeexmKPM1T50WRFs/yVMXy+NM0CUbTDjKavJ9nCZ/xPGkfz1MleJYmxcMUKUYEME5VYCBDg4FsfXE/tLj2L8eM1mxj2rL06BYc3GlKdKXK0JMtS59gorlpwP1bJgzlG9JXZkhTtTUV9deo6KyluOcF0YM/kzi0RHN3Pm+bPXjfYc9W93lW+84yM2BD5117HrT48rjDmYe953nUGsrDujCeNF/hcbM7j5r9udd8nb42P7o7fenpuk5PayZ9zcncaYrmXn0QQ9Ve9Jfb01pwnOpcU8rzDSkvMaKx/DCt5ZZ0VVrTV3WB7lI7ekud6S11o7vEle5SV3oq3Oipvkx3QxDdzcG0t4bS3h5Fe0ci7e2pdAsA2RxFR4M/HQ2XaW0OoKUxjLnxJn75Zo1fv97jt6/ewpev4cM2CN3RH5b/2R29/p/uE8Xmlf/Q3vKvFpf/0lfBJf3/Dwz+Cwr/V1//BY3/b2D8KElvLM8jOKWFLaNwmyjcKW6urbC+ssLWunCDuP7P2RBvHPdWhBaObVZ21ljdEUK0F/iwIuKVaIfFrR2WhLaQNRF7G1ts7r7m1coW6ytrrIuWWZ96weu+bu77XqXilAWJgoxlIUuG82FGiuNZeNDI4vw9ZrfHmBFNsrw0y/r8AhvzKyyvrLG2/BFm19eWWVlZYFW0hEgw5giwu7kmNuIIzu1Xm5vsbGyxs7nElcsXOXnCAH9fF/Hd5ebaxwidpblZWhqrsb94FA+P46Sl+3P3bhUb6+NsrAkO8i1eCRC8tMrL0SeEXHbFztqcq4EeNA62MLM+ze7mLN8sPOG7kVK+7PDgQ5MuX1TJ83XFUV43nWV7MJRXk41sLo6zODfPugC3G0tsb27zZuM939YF8SHGlB+D9eGaAV9FmCOqvMbrxbviW74V0Q5vNoXwbuG1zTO/N8fK7jt2Vlf5pvUWPweo83XUfr6N1OCHMG1+DlHh1yQ1vmiJZ2v6GcuiTfGZwRfLTxlsLqSuLJvnT4bYWByjsiQJZ3tzTliqY2wgiZmJHIfNlbG2NuDkKT1O2xgRd8OPrJxY0rNiyc9LZXiwg9GhXp70dPC4vZUHTY2M9fSy9vgpa6PPmZ8aY04AtnFhJpidmGZ5fIbJgfuMFFUyU1TNd+2D7E4viY1CX+2K+HZ7ltfLz3mzMcverog1kYiZmTnmpqZZmnjB4os7LI03M/kkl+lnhcyONrH48imLEwvMTM8xMfeSiYXHTE1OMDk+xtTkmDhWZ2Vxhm8/vEaowvzxL+/45a/v+fvfPvDrjx/49Ydv+O0vf+Ef333gl+83+ev3m3z/3Tv+9uE7fv1ig6HqYLJ8VUlzVSDDXVEMjAkOB0h2Pki6syRpdgdJPbOfTBsJ8s4rcvuMLPl2SpS4qVPqrU3x1Y83j4W+BhT4GJLnbUTeZRMKPfQpdtSkwl6HyvPa1DgaUu99hPprxykNOEyxrzElV/TFwFjsaU6JuxllziZUOhlT62xMnZsJla6GlHoYUCQ4qr10KbqsTZmvPgVeOmRcVCXptBI3LBWIOyRLvKE0KcZyZJsrk22hROZheVLNZUkUtmYmUsSYSRN7RFFsiIm1UifGSp3o44JjWpEYa2WirJWItlEh6owK0efViRICvW3VxEaTqIuaRLgact3dWDzhzoaEOugS7qBHhL0e4ee1CLZRJei0CmGn1Ik+pU3MKR2ij2sSe0KL2JMfH0dZaxN9Vp8o248jGG4iT2lx/aQmEac0ibDWJFxwcNtoEmurQ9x5HeLPaxNxWpnrpxSJslHhxnkdYs9oEX1ak4gTGh8rAg1luKwvLa4GvGaoyvVD2sRbGhF31IBgAyV8NCUINlXkks5+XLX+jLvun7jlLkdNiAEVgcakX1AmWPdPXNf8lBsG0sQZy4hvFz21/4ib1h/xtZAn2sWCq25WBMYHEFZfRODdTi49vcPpO/XoN2Sh0ZCJamsFnxYN8t9znvCn/HsoVNdzarCQs02xuLeEE3kvity5JG7PJRE/7EvifQ/yn1/i9sMLVI87UTvhSMnTc+SMWHP70TkKX9iTO2pP6j07InrsuVR7FtcqW7wanfBqduJSqx0eTadxrbXEpeIwF4vMcCixwLv+rBgWQ3pd8Ws7j3/7WQK7zuBaZYptvineTS74tAfiUHsN25pQbBsiuNgez7nmG5yuS8YsLwa75kzONUShk+2CSpoTp+szCH8wQs7YFhnDm0T3ThB19xlZk3PULL+jeuYtdVNvqXy5Sda9JyQNdXEy8QoGV49xLuIsWU03yGtMJD7tEjHXbUkLOc3NkGMUxxyjKNqI/Ouq5AdLUXLtAJVBklRek6EsUI7yYFVKgzUpCdahOEiHIn9N8i4rUu4vNLlo0nZDh9Yb2tRHqVIXqURjjDJtcUr0Jn50Qg+nSPEg5QD9iZ9zN02Cx7fkeHZLlseZBxlJ28eQAIzJ+7ibLsVgujSDqRLcTzvAowxpnmbJMpolx/NMGV5kSDCetZ/5vAOsFB1gueAzVoskEZXIslokzULuQWZzPgLlYq4kC7clmcz8nBfJnzCc/Cn30g6IHdcDCfsZTJIWO7W7YuXFd5s1IXKU+ktTfPUAFb4CMErQEaMgbmsZTFGlL1GOO2nyPLylxmihFk8L1Hkq3FdmyTGaLs2oYIJJ3MeLpH2MpR5kLF1SDJJPUgVYlWM4U4gtUqc7U5uubCO6bx+iJ9+cvnxT+m/rMJCtzmCOMncKlBkuMGD4tilDOUbcydWlr0yX9horausuU92ST2XHPdIHV8kcfEZLZw6v2uz50OfOq3531nodmOl3Y3S+hZdPunl+r5rhrhiG2t0YabcVR9c8ahCkaR8etF3mXmsodzr8Gei+zGDbDYZa4hhuiuZBfRgj1b7cKXOhr/w87eXHaSgzo6pMn9piQ5pKD9FWbkVnxWl6KuzorXCit8yFnjJn8fSWO9Nd4UFH5WXaa67QUudLS3MYbW3xtLWl0tqaQktjDC31obQ2BNJU7099dRDTz+v55WuhQ3qHf3z5Bj7swfsdeL8O7/8PAUbB9CJsGIUbRtHSnNihLEDSlnC7uCFsFkVsrwuh3GtsrwuAtSneGgp90HsrO2z9c8Mo1PS9Xlvi7YpI3FW8vPuKlU0Rb5cFMFph6s0Gu2trbG4usjz3lI2eFta9A3hlZce4xTGaTbVI09pHkuGntNgZ8STIgcXb0czWZDFblctKWQmv6pp43X+XramXbM3Psr20xNbyEpury4hWl9gQag2FGz9hSyr87gJcbQj3h5uIVma45GXLaWtjwkK82RWgUvxaNllbWmL8xWMcLlriYH+YqCh3mpqyWV56yqZoUXx3ubsh3F8K0LVMUqAv9keMuOR9nryaPOYXX/Jqopc3fdF812zJX1q0ed+gwfum0/y1N5Uvn1Wwu/CQ9Y0NVtffsbEo4s38Y97NDvJhbpgPs8/5ZTiEb5MP8fcgA/4eqMmXUSq8uXWObx5U8mFzjcWtt7xZ3+Dt2jKbm/MsvJljWXBli1b5obuAnwI0+DJKkq8iNfkhTIdfwjT5W4oBX/Vmsz3zkpW1DfHnvPpygN7GAlrrS5ieeMrGwhhVpUlc9bbmsJkcRw4rYXVUA0eHo/hcuYC/vxMFBckUF6fT1d/E/dF7jM29ZHFtlrXVOTaXZtmenmL98ROW+4dYaOtlc2CY9UdPWH75gtnJf4Lb2DgrD0d5WdfG07IaFrt7eP3iKXvrm7zd2xNvGL/ZnmVv6TlfbC2wt7PO0soK09MzzE9PsTT5gqWxIeZeNDH5pIjp0TIWxjpZHB9lYXKB6clZxqdfMD73WLxhnJuZZmlhDsHdLvSH//TXr/n7j9/y20/fgDA/C/95+pp//PwX+OEH+OE7+OU1f//lDb/89C2/ff8zfPeGJy3RFIXrk+erQ56vNtmXVcn0UhDno+UIgbqOcmTaSpN5Rpqbp2XJOinNrbPy5Dkok+eqym0PVW57q5N3RZt8Hz3yrhhQeNVYDHmlLrpUO+lTc1GPKnsDKt1MqLpqQYnfITEwll4VHNZGFF0yp9TrEKUuxlQ4GYpd2E2eh6h1N6bKw5ByLwOKvfQpu6JDpa8hZZcNue2szU07LTLOCC5pJRJMZEg3lSfnsDLZhxXJspAn84gCqYflSDosR+IRBRKOKRFvqUyclSpxJ9SJP6VOnI0aN85pEntWndhzGsSd1yL+og5x9jpE22sTdVGLGAcdIlwMCHc1INRZnxAHfYIv6oknxE6PoPO6BJ7Rwt9ag4Dj6oQe1+L6CW2uW2kTdVKX6FN6RJ3SI+K0HhFnDblua0j4GX0irXSIPalP3Cl9Yk/oEntCm7iTOsQd1yLaUqgNVCPZWofEs8LzKHPdSpF4G00SzmiTYKPNDWttQkyFkHMprmh8jrfaZ1zRPMA1A1mizNW4bqKEt9KfcZb+Ny6pfYqn+qc4Kv8eT91PSbsoS+U1Uwq8DYi0lCRA649cU/p3wlX/TKj6p/io/R53jX/HWfvf8bGSJ8LTkrAQNyJzU4jraSF4eAD3hz1YdBaiVZ+Ean0GslUV/D57kH/Les4fbg8jVVLNif5CHHoy8OyMI7A/kuSX8ZQsZhA36Els11lKRx2pfXmW/iUHBpbs6Jg6Q9Xj41Q/OU3F6HmKRh1IuXsRnwYbzhZYYV1gjW35eS5WnsOtzhrPuqN41VngWXMMhxIzXCuO4ttsS1CXE+H9roT3OxE15Ez4oB0eNYe4UHQI12o7rrQF4NEaIQ7vtmuOxL4jnjMNMViVx6CfGcLZ6kT87uZxKP8yhre9sCgMI2CwlZKFLfJe7BB3Z4aQ3mckP5unduVLamfe0TD1lrb5t1SOL5Ay1MPFm2GYBpzAKvAosaUB5DTEk14QRHiIDfH+lmQGHSX3ugUFUabcDtPgpq8khQFSlAVKUxYgTUmAEC2jSGGgCkVBmpSF6lEerMutS3IU+giB3Jq0JejRmWJIY6wGNZFKNEQr0xqnRJdgcBFczynSjKQc5E7ifgYT93E/9SBPs6R4linB6E1JnmZJ8iDtoPjucShVUtzwcl8wk6RL8ixLlpc5CkzcUmQqR5bZXGmWCqVYKZZgpWg/omJJ1golWco7wFLuflYLpFjOl2A5X5LlPCkWbh1kMv1TnmXs41HmQR5lCi5rSbEZRzDfCIaWrjglGsNlqQmSotx3P+VXPqXaX4j/kaUnXon+RCUGkhToT5JhKEOBR7dVeZKnxmie0IOtJJbLn6ZK8SzpAM+T9zOeJsFkpiRjmQd4kbGf51nSjGYr8uSWKvdyNBi8pUt/riED+SbcLTLhbr4e9/O1eVCsxUi5Jo9KjRjOM+beLX3uFegyUKZFT80RmmpdqatPor6lkbL+fkr7hujoKGGp3ZmNnkusdbmz2uvC3N1QBp+MU9Nxj/6+R9ztquFOnxd3u60ZabcTZ+s+a/PmYZMHI02XGG71Elf93WsLEec0PmwK5VFdECMVPtwv92Cg4iK91TZ01lpSV2FITbEejWWmtFQepbXcivZyG7rF0OhAb4Uj/RVO9Fc6ixtmuiq86Ki8RGu1D631wbQ2x9DakkRLSwrNzYk0NMTSUBdOa60vbTVBLL6o4+9fLfJ38cZwF96/gvfbYmD8x/uV/zM2jP8CRkGSXl/+GGnzERg/Opt3N4V6ug2xDC0GRiE4en1TbGTZW95ma22Dlc0V1oQ/8kLw89oGItEmy3u7rK0v8/X8NHuTz1lZnmBHNM3G1Aiz1QWMXbnMO3tPts9cZNnJkae2NvRbmFKjK8NTQw1WjAzYNDVl4cghli2PsnHsOCLrM8z6eLDcdIvt5w/ZnZtna36e7eUlVhfm2FhbFm8vxUYbkbAVFV7DhniDtTg3Jt4w2l88Rt7tJDEwCnL5q81t8etbnJsgwM+Vi3aHuXbNjtLSBF6+7GdjbU5ck7i3tSeO19kSrZCTEMN5K0McnQ6Rmu7D3P0SdtpC+LbGgt8aD/Jdqxbf3vPhq5eVvF94yrvVZd6sb4vbbPbmh9l5VMbr/nS+6Ijm6+4wvu7x5YteV77OtOC3cF3+HqLEd9FyfHfDjL/VR/HX+RFWd5Z5LQRarwjROCuIhD5q0TZfLC/yY1c+f7umxZs4Gd7EaPFNpA4/xOjyfc4pfnhcy97SLGvrm4iWphgdrKX01g06W6oRXvPK5FPu9VcS5H+Ok5Zq2Fjr4uN9jvTUMJKTQikqyuT58/uI1mZZEi0wt77CzPoyK682WNpcZXFpjt2VJT7MLbJ99xErDV3Mldaz2tbL4t0hFkafsDD2guUnz5ht62G8op75ji5Wnj9kfWuGnb0d3u694sP2Kl9tTPNm5SXvtoXsTxGCHD05Ocns5ASLk6Msjg0x8aSeqWeVTD+vZWG8l8XJ58xOzDI5PsnE1Aum5kdZWlhAtLbKthBAvrvJ690Nfv7bN/z203diYPzHT18jzK8/fSmGSP72N/jhWzEw/vbrW379+Tv44Vf423tG2+OojDUTd0hXhJtQHKxP4TVt8v3UyfdR57abMtkXFci0kSX1uCRZJ+XIsVEg54ISN+0VSHeQI8NVnpueymKzzG1vLTE4FnsbUO5hSI2LIXUCLF7Qo8zRgKqrhynzN6fEz4RSXwNKfIQxp9jLlGJXA8qd9Kl1MaTZ04x6VyNqXA2octOnwk2Pci9tKi7rUe5tQIGLLrmOehQ7m1JwwZCckxpkH1XmpoUCNy3kyT6myM1jSqQdliP1iAJpViqknlAlwUqZeCslbpxQIeG0OnFnNblxTouYMxpEn9Ug6qwG0ee1iLLT5vp5DULPqhIiyM52mgRe0MDPVg3fc+r4ndPE31YHv3O6+J7Vw8dGF6/jGlw6oorfUXUCjmkQeFSDEEstQq20CT2uQ/AJHa6d1CXglA6+xzQIOSRsIA2JO25A1BEtog4LId9qRJmqEGGkyHUDeaKMFYg+pkLoYTkCjQ4SZi5LkrUW2XbGZJ83Iv6ICpHGsgRqfMoV1T/gqfo7/HQ+JcxYgjBDCS4p/g4Xyf8Ld/nf4SD933BR+gNeWp9x3fIABd7tg1wZAAAgAElEQVQmZLnof6wgNNxHkMofCFH6I0Eqf+Ky8u9w1/w9rkZ/JPCiJnFhDsSlRRJfU0bMQA+B9/u5ONiAfn0qanUxKNWmc6Cght+lD/PfMyb5/c0RDuRXcryvGLehfDx7U7jUGUnEw1gKptOJ7nIjosmK0sdn6V++wP0VG0aWrRlZPE37s2M0PzpG+cgJcofPEtl2Ctu8Q5immmGWfQKronOcLj6Fa40VVxssCGw5gnedJe6VFlxtOk14ryPX+52Ju+dB7D1XEh95EnvfEd8WS5zKj3GxxAbnGg/cW8JwbonCuTOW882RHCsNxDw/COObwVjlhnOl8yYnSwI5VRWERb4fnm15lCzOU7m4R8bTNcL6J4l7sEzZzFsa57+kaeoN3Uvv6F7bI32oH9/KTE7FOHLIx5irGRdJqAzhVnUkkZG2RF09QnboCbJDDnM73JTsYG3SvGXI81OgOECOQj9JigJkKAqUp+iaEiUhGpSGaFMVrs8tbzmyPaUpDVARx+50pBjTKOQaRqnQkqBJa7wyrTHCPeJBBhMkGErazz1Blk7Yx2Dcn3mQJJhVDjB5S1Z8e/jipiA9SzKSKsn95APcS/qcB6kHeCJAY4YULzKlmc1TYD5flqVCGVaKpVkrkWKjRJKNEinWiyQQFUqwWSLDRrE060UyiAplWM6VYCbjz4xn7eNpxj4epn3OowwJ7iYeoDdmP52RgitbnvYoGVrCpai/dpCqq59TG7Cf1nAZemIV6E9QZDBZgb4EGe6myvEgW5knt9UYLdDkWZ6waVTmSYYcT1MleZ4myXiGJFNZB5m6uZ/p7ANMZx8US+PzpWpMlmjzuECLoVxNBm9rcSdPh6F8bYYLtXlUqs2Dci0eFOtyL1cYHR6U6DJUpkF/lQmd1edprQmipS6LprYSGtvv0N3RzWhnOBNdfsx1OjHfcZ6ZwVAae8aJr+git7aLpsY6enuS6W735F73BR512/G805uH4sq/0zxsvMCDek+GW5x41OLBs+YrPKv35VHFZR6UX2KwxJ5+oV2m/jTtNYepL9OnscKI5spDNFdY0FJhRUelDd2VtvRW2jFQac9ApYMYHPsq3Omr8qaryof2mkBa68NpboyluTWF5vZM6pszqalNoKfej8HGcERjdfz2foa/f7EK77f4x/sd/vF+62Mu47tVfnsv+k9ytBCd87+VJP0vl7QAjdsiQeIV+qCFP9ZCXM7H6Bwhs09wCAuRONuijzV8giNakKdfr22ztb7B6tYK6zvLvBEk4I1tVjc2WXmzzY5onrfD/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LX/Cr/ctWG7K4i3RRf4OkaVX67L8HOwOj8EG/M+6SRvOoMRTVfx1eoUXy1u89Xqa4SA7S9Wdvl+dZmfu/PFLumtZHnWEzV5k6DJN8kGvM914oexHl6tLLC2vsbqwgs6qrOoKEjl/t0eVhdnEE0/I/WGDxdtDbloa8xlLxuS4gNobizm2ZO7rK7MiuVz0doia6urLCwK96o7LO1sM78pYmVrXRwoLoS97z1+wUpzD9MldUyV1vGivJap5naWegZY7uhjraWbzd4BRA+HWZx9yvqHFbbf7PDF3q4YGL9YGef18hjvd4RO8HXm5heZnJpiZnKMhYmnLE/cZ/JJK8vT3cxPdDM7fofFqZfMjk8zI+Q0Ls2wvrXI9qbQgb3F3u42r18JjvVNfv3hW/7xy1/gF2GTKMDht/wmbBh/EuDwB/jxO/j1DQIwChvGf/z1F/jLWx43R1ESaSSuHSsNNaQ0zICycANKQvSoDjeh3N+AYk8dcu3VyLSWI91SlqxT8mTbKpHjoEyWszxpzjKkukiT6ixNqpMsme5K5LprUeyqR6WTAY2OJjQ4mlDlbET1lUOU+ZtR4m9EiZ8+RcL9o2CW8Tam4pIJ1Z7G1Ljp0+JlSoOrAXXOetT+c8pcNai6pEvtFRNK3Q3Jd9Kj2MWEMmczyh1MKD6nQ7GNFrknVLl1XIW80xpkn1Th5kkVMk+pknZShTRrVVJOqZBwQpHY4wpECY0vwvbOWoUIG1VCrZWJtNUUA2OEnRbh5zU+jqMOIfZaXLugQaCdNsH2+gTa6eNna4CvrRE+Zw1xs9LCyUwRN2NZvMwU8DZV4Kq5Cr7mKlwxU8JHaGSxUOHyERU8he/rKXDVUBE/IyX8DRUJ1JcnzEiZUH0FwvTkidBX4LquPEH6UgQaSOCvs58Anf0kn9CkwP4QxQ7m5FjrkH5Uhes6nxOg8XsCDf5Eqo0KufZ63L6gQ8JRWeIOyxJpKoOv5md4Kn+Cp+qnBJlLkeViyi0Pc7KdjUmz0SDOWFIsSweq/BEv5X/HW/8zPC33E+ZziOT0AGILs0jo6CBiYADvvjasGm+jWRmNWlMUKk23kCrs4U8ZY/z31Fn+PeMBB/OqOH2nHPu+HJzaE3Fti8LvTjRRd6IJbvEkvPk0t4etGVi1Z2j5FPcXLRmZP0HziCmVfUbc7jQmrskU11xtDifroBFviHa6FWZ5Z7DMO4ZzpQWBTYeJ7DyOf4s1od3nCe+1I3LAgch+e/yaT3Kt3ZqYIXsiB8/j32qFe+1JHKvOcb7UEdvyK9jVh3CmJpCTlX5YlvlhdvsqJlmBGN+4zNGUq5wtDeNkmT8nSvy4UBFFypNeWrb2KJ17TcKDDYK7Z7k9uknj/AdaZ9/SOf+antU9bj94RGRrBRdSfND10MY6SJ+QAm+Sy4JITHcjwvcIKf5HyQ0/TkHkMbKDDEjylCPjkhy3fWTI9z1IQYA0+f7SFAitJ8FqlASrUxmmQ6G/Kjc9pbnlLUPVdTWaEw2pjtagMkKFtmQ9OpKEthg5WqIO0pcgwd0kITtRknsJB7gX9ykP4v/MaMp+pm5KMZMjw4SwhUs9yOPkAzxKOcCjdAmeZErzJEOCRyn7eJD4CY8SP+FJ8h95nv4JUzn7WCqUZLNEkt1yGfFslUixWSTFTqkcO2XybBXLsV4gw0aBDMuFMszmSTN5S4qXObLi/EQhJHwwUYahFCX64mTpjpKiPVyS5lBpmkKkaI+QoTtGjp44OXripRlMluVhjiqjBVo8y1fnWbE2z4t1eV6o/bEP+6Yiz7NkGMuSZDLrADM397GYe4DV/AOsF0ogKpVloVSRmTINXpZq87BQg3v5GowUaYq3iw9KtHhUoc3DEh0eFOnxoEiXkRJN7pdrMFiux0DVSfqrPeiuDKanvpD25sd0tE/Q113H44FIpnvPMtNqLm53aemsJamljLjKaPKrU+hqG6OnO52Bbm8e9rjxoseTZx2WPG+y50ntRe5VHqO3QouhGjMe19vwrNaJxxXuPCzz4EG5B8OVztyrseN+4wX6Go/SWm1EfakB9eUmNFVa0FolQKM1XRU2dJXY0Fl4ms78M3QXXqS/3J3eist0VvrRWnWNhpow6hrjaeq4TVNXBQ2thTQWujH3MIfvNgbh/RR8JYL3m/Bum9/eCcC4wd/frfHbu//NgVG46fpXl7TgkhYCs7fEcvQyouWFj1mLIuGOcVXshBbicT7OOsL936u1DbbW18Wu6o3tVV5vbLC7scPa1hYruyK+XJlirTiXtcgQXof488rNnfenHdnzuMoXLdWMbz5k4tU4a7NjvH4+yfaj56yMDPBtfxc01vBTdhKb/o6IbA/x+ogO7w5pIjqizpijIeMlOaw/H+OL5RXxlnFrZUkMiBvrK/xrBGAUDDoCMHZ11ON31ZFrgS48etDDlmhZvCkVagC3N9bFTuHaqiLO2hzC0fEIiYk+dHYUs7o8/lHeFu4gNwRJeoWWx32c9jnDBRtlki78meksdb5pMuG7/rN8N5bBu+XHiFZ3EW3s8WpliK0nGSy3uLPV7M56SxDfTjezt9TH+uo9RGtP2V6b5OfFR/zwuJBX+Rd4G6LBrwEG/HjdmPcJBrwtOc5XA6G8n2jgzdIim6tvWBfe75UNvl2a5deefP4Wqs9eqjp7yfp8l6DDL5kWfKgO4/vpEXHf9/LyPJPP+siK9aa1oZDxsSeMPX9MemQgV9xP4e1+gthIL5ob8qitusWLZ0OsLE2JJV3R6jJrQrD3ooi9xW1erb9iY2uX5c1NFjdErG6usb60wM70LBuPnjHX0cezynqe3Cph+nYFi3lVLJfUslDfwmxfD3NPh1mYG2Xn1RK7e9u83t3iy51VPoim+GJtmrebH533M3PzTE9PMT89zvzEI+Ze3mF6tJup591MvexnenyE+ekxcW3g6vIyW5sidnZE7G5vs7e7w+tXO7ze2xYD4y8/fMtvP3/HP37+VixHC5K0GBjFkvSP/1mS/vGbjxvG79+JbxjzQrUpE5ya0SZURBlSGWVIebg+ZUG61IebU+lrTLGbDkWO2uSdU6PQToNSNx1yXVTJcJQlw1WWJAcJEu0PkuQgSaK9JCkX5Ll5Xo2i89pUntOl5oIBlQ4GFApB3kGHKQs0pvyaIWWBBhT7GVEs5Dl66oqft8pNj0ZPI+rd9Klz1qXeRY9aJ11KnFSpvqRPzWUTMYzmOuhQ4GwohsZSFxNx9mO5owGlF/XIP6fNrdNqZJxQIu2EImknlUi1ViLNRpksWw3Szqpyw1qRFAdd4m2F7aIqUWdVxfeLCS76JHsak+BhSKyrnnhi3PQJdxJAUYNgey2C7HUIdTQkzNmMUGdzQp0OE2Bniq+1Lr6W6niayOKqd5BLRjJcNpbjkoE0V0zl8TaVx8tMHg9jWVx1JXHXk8ZDT4pLetL4GskRaKxAqKkSkeaqxFqoE22mTIyF0GSjzA1LNZKs1Ek8pkKKlSpZJzW5eVKDhEOyhGl+gp/av+Gn/ztKvIxpDLCk9dpx8i5qkWQlR5Dup1xWFUDwEzyV/0ygqSzpjmZkuppxy8OMXBcjsoUtq9EBrhtJiLMbPU0O4mx1kMhwGzKKb3CjoYqo7m6udrTi0FLGiaYsdKqjUGmIQLIsg31Zvfw+eZLfJc/zh7QRpHLLsL1TgnNfNh5dqVzuScLvzg28WiPx7QjGr9mJ2N4zFD45Tc0LKxqeH6Vx1JKiPmMymnRIaNAjqFwHx9taHErSRiVaF43Uo1iWXeR8tS1XW88S2W1NfP9pgjvOENJpQ8wde+KGHIkbciC0y5qwbmvihuxIHHEUP77UaIN7vT1ujZewr/HjfHUAloVenCi7wvn6UKzLQzHPCcQ47hKmUW7Y5AdzssiPU8VXOVcciHdtKu27azSuvyN/6gPX2qdJub9M7qNlmmde0TazTdv8DsWj0wTWVGCXHoyOlwHGl1W4mudGdPFVErM8SIo8S6KfBTlhVuRHWZJ7/RAJXoqkXlIg56oc+YHS3PaVIFc8UuT5ylASpEzVdR3Kw7QpDFAjw0OS7CsS5AXIUR6hTnWMFo2JujQlaNAcp0BLtCQdMfvpv3GQe4mSDCdKMBT7T2BM/pyxtP2s5CuxWqjCaNLnPE3ax9OUgzwUcg6FCJtsGV5kSfA88wCjGZ/zNPUTnqX+ibGb+5jJPchy/j62ymRYKzzI3M1PWLz1OaJCKfGsFUizkivB4q2DzIsNMQfEUTzCNnMkVciH/BgU3hsnwUC8FP1xEnRFHKQjQo7WMCk6IqTpjJSkI/IA/TekeJStwkSJLlNluoyXajFaos3TIk3xTePLQm3GC7QYz1VhLFuG8awDTN38jOWCg+yUSvCq7CCvKmXYrFJguVKFmUp1Xpap87xci+eVOoxW6f7f3L33U5WJmq79F5yab2bPzN67u7WNCAJiJmdQsqKgYk4oCoiKgATJGSTnnLMiCGZFQPIihxVYi0U02/YOs0PP7r6+epfdM3tOnVPfj2e+88NT75IFBVJWedX9PPd901uuT1+FPv2VxvRVmtBTbkRXqS5dlfq8KDPmWZkNz8oP8bjsDM0VidxpvEtDazd1bR08fhTI4H0bRDWG9Fe68KDBh8LWBJJqwkkpCyC3MpS62nIe3suio92f3kfn6L3jS2/jRZ5XOvGoVI+H5et5UKzOk+JddBRb0V18gO7Co3QXnqQj/zidRSfpLD3J81onHtZac7fMhOoCA+pLzWks20uToDQWOdJcsI97+c7cyXKiPs2JxvRDNOecpaXoMndLvWio9KG2PoTyuttUNVfR1NZIXa4H98tuoBiogt9NwycpCGvpd3P8+FbB394qvsDiu/9qePklnPsnldIoqI2/jEKlPP4ofP7fzd+/L2Q9CvPfz/QyK0DilCpW5xdgFFbSQti2oKYJSqMAjAqp5GeHtHCjOKt6vSAApGL2CzAqhbzCOVVDikw5rwKaP08OoIwNR3HxJPNu+/jBzoVPzid4nXobxVQn3e9GEXqjhZaR1+MzLAwMsfS8HmlhHLKwK8yc3I/CwZxlKxM+2Nux7OrK2NlTvCnIYPH5MxbHJliYnGRuakqVBSnAnLCOFoBxToj7Uf0dZEgmp2m+U8UF90OE3vJibKRTZXoRVuuCWipApWCMuNNQzcnj+zl82IKbN09SXpbA1IRwxzjzRWGVCwqrjMd9z3A7ewA3Sx3CHL7lcbQeigfnWRpNZ0k5oFJWl2RDvBXV8/39QOabPJhvC+Ttq0I+jr3gg2SCZfkUcyqF7h0zir/wB+k0v5/u4uPzMpbj3fn+ujnvA3fwNmI772KM+KHoNH/ui2NJ/ALx/DySlTFW5JN8murlL3dT+fNNS5ZijfictJ8fYx34Kekgn+6l8mm8m3nZNFPTQ7TfySYt2oPmpkLaH94lNiqEqyedCbp+htyMCNrvlSHqf4Ko/zniKRGzgvNcUGtlUmalMpZm5LybnGN5WsGcRI5sVo5YMcuMQopsVoJkcpzpwQGmul8x+vApY5V3mEgvZSI+F0lOGdN37jL67CHDvc+ZnRnmvQC9S/OqVpwP8xLeiId4Jxvn7ZyQAzrL6PgkIyPDjI8MMDb4grG+dkb72hkZeMyo6CXjo71fqv/GRpmeGEc8NYF0ehIBHiUz00jEU8gkUyrj0u8/veFPv3vPX/7wnn9XmV4+8sOfP/C3P31GtZL+NwEkl/nbf6yk/6ZaSXfUBFIUakxlhBlVUeaU3DKkMsKUuhgrSm8aUhNkScVVwclsQOEZfYqEIO5TupRfMqLEU59M962kXdxCwulNxJzYSOwJNaKPqRF9aDOJLlvJdtlFyQE9ylz1KT6iT95JPaoDbCjxM6fI14jCawYUXRfURiPyPPQovKhPhYcR1ReNqTpvSNUZA2oEcDxtQPGZnRSd06XUw4S8c4ZknjIg55wpee7mFLibU+RuRom7KcXnzCg4aULmET2SD2wjft8WYp00idm/mQRXHRIPbyXORZtoF20STxsQc2I3Ucd2Enl8F1GndAl224b/IS38DmsTcHQrfm5b8D2izQ03HW6e3EnoOUPC3E0IOWtCmLslkR42RF+2J/T8HoKOmRB0yAA/p+1c26uN7x5trltqqgK0/YV+572Cu1kLL+vNXDLX4KKZuurpbbFZlQt53UoTX8vNBFhpEWKjQ5jdNqIcthNtv5UoOx1i7LcSaaNNxB4tYuy2kuy8m3ih4tBkA1d0f423ya8pvbKHu0HO3PF3IuPodmIc1PE1+BqvHV9xafsqLmz7lkt66/E03sDVPZvIumRN7iULVYh6mBDtY7FB5eS+aK/DjQsWRMa6k1KdSXBDDdeb73CqupADpQm4NiViUReBTnUIG4vTWZ30iF9Hj/GvMZN8Ff+UTWnZ7LuTyJG6cE7VhnL5XjTXHsXg3prAuTu3OF52ltNFDpzO3smNCl3iWi24/WAPiS3WBFXocaN0N97F+riXWHAwxxqz29YY3bbFNt+F0/Wn8Gk+RsDdg9xqPUhA80ECW1yIfHKMyKduRDw5zK0HzgS37Ve9Fj4WcG8f56v34dF4Gvf6S7gWuWOXdRartBNYZ57CId+DPRke6IafQj/wBMY3T2AedR6LRHesEs/gmOLOqdwAkp/foVqsoGj8HdHP5ATeGyLukYgK0SxNE/PUjsxRNbGIT3kdrgm3MLnmxI5zmzka74pf7iUi0y4QF+FGzHU7UgLsyAqxJSvYiigPbW5f2U72jW3kB2iR769F7vVNqrvG/OubKfbbqsplLLmpR4G/Lqle2iReXMdtTzWyfbdQekuXqih9aiJ3UhuuTWO4Ovci1WiNWM/jqA08i1rP0/BveRm1iv64NYgS1yJKWMt4ihojSRvojVnNq9g1KpWx77YaonQNhtLUGErfyEDKWkTCTWLGBkTpGxClrWcibTVjKV8zdvtrxlNXMZH6LRNpa5hIXctE6jrGbq9hNOlbxlPWMJq6lqGU9XQnCoHiQm3hRu5HbqQ5dA2tocKqfB0PwjZwP3Qz94LVVIpja+hG7oetpy1iLX1Z25iuMGam0piJMj2GinbTm7+Tnryd9OXpooLG3F0MZGgxkLoeUcpqlYt7vnAdy0VrWCndyGK5BrPlWsxUbGWiYgejlboMV+sjqjFQwd5gtQFDNYYM1BjRU2VAV4UeXVVGdJSb0FFuxctyezrK9nOv2peGhihqW0upedLJoydB9LfaM1RjzWDlUZ5X2NNwJ4SC+ljSywO5XexOXukN7jSl8Lw9j64Ht+lujeZVy02eNx7jcZ0hHbVqPCtX40XZFl6W6vKqxJzOPGv6i5zpL3ClL+8wffludJbZ0VGzl6c11twrM6Wp1IymUkvulNrQXOJIa/EB2opcaM7dT1OWE81ZR2jNOcv9ggs0F7vTVHmRmroblNUnUd5cR/W9Zuryr1Kb48NMdyV8PwOfZF+A8f0cP76b+xkYf4a//0Vczi/g+MtTtaZ+L0CmnL+9m1WNChx//lrh/f+WwPhHlcIoOKMnkYuFAO8vKuOsZJKZiVGVQ3pu9ou6KADjnCpS54vKKKh2QtyOYDKRKaXMCc0us0qUQvzM3Dxy6QS/f9HO0nUvlt32s3xgL39ycmHF35+3HW3I58eQS8d5MzrC+4E+3j9/hrwgj4UgD0TnHel3NWHJzYZl4918Z2uH/NBRFOGxLNxp4/sRKe9mZCyJxSimJpmTzKjgUFhDzwoO7Fmx6s8C7M7PzjIzPklbSz1el48RF+PH1ETPFye4ChiFe0yZKrz6xZPHXDh/FOf9xly54kp+fjhjIx0oBKgW2m1mv5iARgY6Cbt6Hjc9dUL2a1MTe4CJnhxkim6kc3MsTXXzYSCbd3fP8G+lLnxuCecP4495LR5HKZHyWjrLR6mCT5Il3knesih5x0e5hHdKBe8nJ1ipLeJtghtvYgx4HbKV74IM+XOEA7+rO87boXLmlCKUC0/4JO3kTV8zb4pC+GOwI29zj/PXymDI8+XHnKu8e1jEu6l+FNIJRKLnFGb6UZDmQ3V1Or4BXnh7niUp4AI1xWn0dbYjnexnZqKf2Zkv2Yyzkqmf1/tCJaSMRbGMN1NSlqbEzM8IYe4CKEqRyCWqmKPxCSE6Z5CJkWHEolHkz3uQ1t1nMq+SidJqptrbEHU8Qvj9Lcim+KiU83p5gbcr87ybm2Zpso93sgneKr8o2CNjEwwPixgb7mV04Blj/Q8YG3jC2FDXF4gcEzGi6oseZlQ0xOjgIBOiYcZGRr7E6vzcJS3kML5dnuPT2wU+v1/g9x8X+eOnJf7w/bLKOf3X7z7z4/fv+fd/U/LXvyzz1z9//mJ6+cNbXjWEUhVnRWOSFa0Z9jQkWlIbZ0ZDghW1keZUB5lRftWYoov6FJ3Tp/ycARUXDKi7Zk6tnzn5XrvIu7JLBY1CJ2zCaU3iT2oSc0SbRNftZB7YSYHTTvIddpDrvIOcY7uo9NtDib8ZJQHGlPgZUeZvRvE1Ywq89Ci6rE+FlwlVwngYU+luRM0FY6rOGVLurk/JBQPKPM3Iu2BMjrvpF9DxsCD3ohmFly0oumxG6WVrSi/tJf+sGWnH9Ug+vIN4Vx1iXbWIPaRF3GEtEo/qkHxyB4ln9Eg4o0v8OT0S3A1IvGhE5NldhJ/ZSfDJbQSd3Ero+d2Ent/FrXM7Vc/oS0bEe5uT6G1JgqclMRfNiPWwIPaiOTFnTYg+bkjE4d1EHtxJ5P7tRDptJWrfdmKENpj92wh33k6o83aC9u3Az24L/rbaBNhp42+jyU1bTfytNxFgrUaQjQa37LUIt91MpK2masL2ahBkoUaQxSZC9mwmXLjJdNjGTSt1PA2/xtviG8qv21N304kyL3Ni9m0kdO8afA2/wlv3azx2rOK8zjec1P4tZ3d9jafFGjI8LSnxs6HY25Lbp/QI2KfNBdvNXD1lScytk8SnBZBQW8D1hjou363nQGEijnmBHG2KwvFeHLqNsWwozGFV4lN+HT3Bb2Im+CbuAeopKTjVh3H2bjgXG8K4ei+aq/cjOVQfyb4yf2wyTmGTaId5iA724epcyNPHv9YKvxozAuot8S435GKJEZeqbbnQ4MqhsgPY5TrilO/M6doTeDed5FqjG0EtR7nZfIDg1oOqCJ6Ixy6EPzpA5JMDhD9yJuKRC+EPXbh5z4lTZXYcL3XhYN4RLBIOYJZ4CJNEF8xTjrAn/SQWyWcwiT3Lzhuu6N04zJarLuiFnkYvxA2L8KO4pXhxszaNgoE+iobnKBz/RGD7CMHNnWR3jdAwqaRKpKRm6hNhra84lJzENg9HtM9qYxNiy5Vsd8IzLhAb6Ua0ry2JvtZkBO8hJ8yaGK8tpPnuICdgO3k3tSkM0qEwQJMCX3UKfV0tfRMAACAASURBVDUoDdChNHAXpcH6FAUZku27k8RLG0n23ET6NS0Kg3dRdGsnleE7qY/ezr24rdyP1aQlYgOPotV4IiiMkd/SEfkN3dHf0Bv9NYNxq1Qzkiy4nDfRF7+OjqhvVS0qQ2mbGMncxHDGRoYElTBnExO5moxkaqjCu0fTvmUsdTWjqd+qHNJTmRuYylRjMkONqUx1JtLVGE/dyET6eiYyNjCSrq5adT+JV6c9VoPWqE0qBfRu8Dc8CPuWJ1EbaQ9X537oF9WxLWwd94K/4nHMGkYKdzBbZ4qszoiZKl3Gy3YzVLSD/gJhxazHYKEhQ4X6DORspT9jE4Opa5jI3YCicC0LRatZLlvPUqU6c5WbkdfoIK3ZwWT1LqYbDZlsMma0zoCRWn2G6/QZqNOnp1afrmoDOqtN6agwo7PCgu4KK7rKLWmtO8ndhlM03gui+vEdnj4Mpb/5GH01rqr+6L5yUx7UX6fhTiL5VeGkFbuTW32QshpfGusKeHa/nc7HBQx0pfDikR9PW47RVbubjoptdFZso6t8Kz1l23hVsA1RsRFjRdaM5dsylmtPf5E1fZV7eVVjy5NKS1rKzLhbZsndchvulTvRXubCw9IjtJW40lrswr3co9zLPElb/lnuF5+mqfwENTWXqWxKpKKliYo792kqvUVtfiBTPQ389EkM3yngo5KfPihVKuNP774ohr+A4P/8/AUUf3n+8v7/JzB+/G+mMAo3jHOC01UqOKTHVS5pwSktKDqTYyJkM5Mql/QvN4z/uZL+ErGjECoDhdo6YYUon2VJNs+8fAmlcoFFQUWryOfNmZN85+LEh9MuvPY4x1J5LgsDL3gzNcoPHf38UNHIcmw0ikBvpo468HtTM5TOFkwcN2fF5wBiOz1GDuxhNiMGcddDxHOzKMQrKGZkKIU1qVAjKJcwK0DLrFhltBFezwmGF7mMRSE/Uian79UzwkN9iI/zVymMv6ykFxVKlelFaFCZFUu47nOR/fuM8bjkRE5OCMOip6o2F6EvW3CLCxC6MtZPc2owJ0y+5ubJbVRlXmVK9IwFmZS301MsPcpkufII78vt+F3LDX4QPeaTWM78rLCmnmFZPs73Yhl/npLxw9Qof555zoJ8AoVSCP9+x8epURabYpiLt+dDsCF/8DPis58pbyNMWCr05vPLYpgu4W89pby7n8XrvAD+kHiOD09v8+PEE/72qoXv7uXz+kUt72ZHmZrsp7WlmPjQo9yOOoWXzxF8/DxIT4umrSyJsd6nzE6NMKdyyo+rzhKEk4RZybTKfT4rlSCTipFLppmTCBWS08xLxQhnAArhFEAmRjozzejYCIOiQYZEQ4wPjzM1MIK4bxBZTw+zPd1MdT5nrOsFktEhFuQSluYVLC0LCqOC17MTLE7080E+xRvhREAiY3hkHJFoiLHhHsaGnjEx9JgJ0UvGRAOMDg8zPDLM0PCgqgZwVDTI2OAQE4MjDPUPfInVEQ0yIhpgZKiXlXkZb5flqqDud0Lo+ZKUtytS3i8r+G5JqAFU8vndFN99lPD547IqVofvllSml+Z0R54VOdNZeZi2XDtqE0yoiTHmbuIeKoOMKbqiS6HHbsovGXLvujWNPmY0+JpRH2BBma/g3DQg98pu0i5uJ9V9J8lnthN9WIeY/VtIcdQhz2EHBQ47yHLYwm1nLQo8jcnz0ac4wJDyQBMqb5pT7m9C0VUDirwNKPUxptLHlApPY8ouGlJ+QXBY61N2wYBKb3MqfKzIFYDxkhnZly3IuGRGuocx2ZeNyfU0psBTAMc9FFyyIs/DgpyLZqSf1Sf+qA6xbloknNhKsrBOP7OdxPO6JLkLo0fCBV3iL+iS7G1MvJchcV6GxF8xIt7HmBgvfaI8dYnx1PvycS9D1eclXzYk7vwu1demXDYk7aIRqecMSTtrSPZZY4S1edrhnaQf2aWaNLddZJ8yJO+cGWnHjLh9WI/bh3VJOaKreia6bCfuwBZinbWIcdYiet9mEg4I63RtIu00CLJcj5/ZWvwsN+JrqcYV0/V4m23Ey1yNiybfcs7wN0Qc2kb2RRMKL5sS56JOkPXX+Jp+zRWDb7i06xvO6XzFWWF2/UYVCl52y4kn2Wd4nHaKtpSzZNzYxylHLW4FHOV2wlXSCxKIqCzCu6mBc03l2OeE4JR/jcM1/hxoTcD0Xgbr8vL5OvEZv4mZ5Lcx46yKbUEjOZbDTbcI6U4npiuTyKcp+LaEY5rpya7402wPPYBeiC3GQcYY++lwONkI3zonLpeZEXzfkYBWR6402ePZuA+/x2e40HQE5zwb9qZYcDDXgcv1p/FuPMuNu6cIaXElrM2ViIcuRDx0JvyhE9FPnYl8vJ/QdicCm+3xrd/LscI9OKRaYxG3lx3BlhjE7MMw3hnDuP2YJrpidfs0BuHH2H59H9qe9qw9b8v2gFNs93PDMMAVp/ATHI29TOTdKspGpimeeE3CwAK+TU+IbntO2eCMqvmlYPADqT3znCuqYtMZRzad2YbhDXPOppwgOP08MVFuxPjZEXfNjIxgS4pjbUm6sZ2UG1vJ8N9ClqAuBmhRHKxN8c3NFPpuovDGZooCtlIUpEtBoD7ZN3aTLXzNFU1SfLTI8t9Glr82mdfVqArXoTluG/eiNWmL0eBBzCYex2zkhZCvGPMtnVFf0xf7NUMJqxAlrla9Fm7/RlPV6Ypew/Owrxi4vZ6JHA3GczchylhHb/JqBlM3MJi6iaFUdcYyNjCavp7xLDUmstURpaxDdFuYDYymqatmLF2d8bT1TGaqMZatTXeqpsrt/CBxC/fjtLgXIWQufkt7+GqeRq/ncbS6yqjzInEzT2LX0xL6G/qyNJHWGrLcasnyfUtW2ixRNBozXaXPaKkeolJDBkuMGSw2ZCB/FwO5WxjM2sR4/iYUJRtZLF3HSpUaK7WbWazVZKFhK7N1W5ms1GG22QhJszFjdXqM1+ozUrubgbpd9NTp0llrxMsaC15UWtJZYcmrKnNeVRrxsNaVZ/WuPGw8T3VzMh134+hruEFnrTvP6twYrzXlWe0Z7jdH0nAvlsomH0oazlBYc4bCiiBqaup59vQxXf25vOovQNRTTn/DYboq99JVYUBX+RZ6yzcgqljPcNE6pko0mS3dyWyhLpNFVoyU2tJfbsPLCiseVljQWmHNvUpbWiqcaCt35ZHQN13hRlvFIZqyD1OXfIiW7GO0Fx/lTulBaqrPUnMnnpq2u1S3PKW1IY2mygQm+1v54dMsP303z0+f5vlJyGBU3TIq4O9UwV/UQeEpwOEvoPjL8/+3wCjcMM7PCjmD03+3kp5RxZCk306kp/MFs+Iv1XeCMUQh/QJVcomgOiqQC5CmmEE6J2ZOAEbpAvOzy8hlCuSiXkThgbx1OcAfbWxYOXIAWWEcM3crmK9r4n1uPWK/GMSXvFk8eZAlp12837eDD8dOI/bz4EPuLZYCTvHW2oiPLo68Sb3F69EHyFbGmJsWagy/GFyk0mlV/qJUIUGmkHzJYlT83Ictk6CUShF+Xpl4lJAgT675nKLj+T3VmlIASWEtLQCxKndyVkFIoC8HnE05edKKxKSr9LxqRSHAzJz8y+fJZcz1P6M28QIB59Zw+eSvSA89RH9dGWPlNQzcDkOReYlP+ad433iLRfEwHxQ9vJW95K1yBMW8krGl9wwtv2F4WcnUohT5vAzpmw/Mv37D/PIsypVJvpf38ufqWIg/zF8Dd/E+cDt/9LXl+6vOfB/iwu+SnPgQd4JPpSH8pTYGGmN4v/yU6ZVJZpaEHux+fj/6FOXUAG3t9UREXMLf24pgXzuiE65QWJXJk6eNLI09ZG5SpOqSVswIpwnTyMVCk860Chhlki+rXfH0BFPSMSYVo0zJRpBIxlRRTEI3tdAeo5iaZmJ4BNHgIMODIkYHx+kbGaFzfJDOiT4GxnoY7n6OtLcb5egI83OzzCzNoViaY3lBxrJ0jJXpIT4pxKpOcum0hKHhUUSiAcZHehkXPVOZXMZFnSo1UQgBF42MIhoVIRruVxljJoZGGB8YZVT0s8I4/D9XAwrAOKuCxXeLkv8Axk+Li3xelPNxZYy3ryd4syznw8Ib/jA/TXuRDyURhtQnGXE33fzLpFnQlm3L84KDNMftodLPiKprJrQE2dEV40pHlDOPIuy5F7aHmkBTakIsqAi0oOSGOcW+luR6mZF+3piUo/qk7ttBju02cvZuId1Gk+R9mym4bEC2125yru4i//puKgJMqAo0oyLAlHJ/Uyr8zanxs6Liqjlll40p8zCm+Jw+pR6GVF+1VNUM5nuak+puSPolE9Ium5B6yYhUD32yvIzI9TQn18OSHA9zsi+akuFuTLq7AekX9Elz1yPx1DbiT2oTf2oLMad0iDu7jfjzO4hz30HU+W2EnNQk5LQWoed0uHVeh8DTmvge26iagBPq3DqrTcS5LUSf30rc+a3En9tCisdOsrx0yb5sQNqZ3SQc0uL24S2kHdIh3XULyfs1SDmgSdJ+DRKdNUjcr0GSg5ZqEuw3E2+vQdI+LeId1Ym220CkzToi7dYRYbNG9Yy020CYzXoCrdZwc89Grlmsw9N0DR6mazlntJZzJutwN13HWcOvuWD8Fdf2rCbh2FaS3LYQ5rAWX7Ov8dL/iku7VuGxaw2XdFdz2XgV8WeFmJEzPMo9RVfpZdqzLpATepir5y2Ii79MRnoImSUZ3Kooxru5CbfqHOzzAthfcBmXMi8c6iMwbEhnfV4xXyc85Tcx43wVM8KqmDtoJIThXOHD9bYwwp/EE9QSwbniy5hnebAt6gg6gU4YBDth5G+JRYARB+JM8SixJaTdlbDHztx6foTr7a5cazvErU53rrUd42ixLbZJxjhn2XKx7iwede74NJ4los2N+GcniH1ymND7Dvg1muPXaErAHUv8Giy4WmWGV5kp+1INsIwzxCTaQgWMu8JsMY53xizJBfOkQ+hHHMQw3A2ziOPs8HVG08eVbf7n2HHjJLpXD2IbdAR7v8OcSQwmp7OL4jEl6VMfCGzvwr++hfgHLykeWCBv4DOZAx/xvfMM4yBPvjm2Bf0bFpxIdCMw/RyxMceID3Qg7ropKTdNKIi1JiVwBykBW0i5sZn0GxoqYCwM1KQ0UJPyQC3KArdQFKBDYeAuCoIMyBdURr+dFATrUxphQlbAdsJO/4bwU78i+9oa6sM1VcAoKHlt0Wo8jlOjM1md7sT1dER9RVfkb+iO/Fd6Y35DX+xX9Md/w2DSenrjN9IRuYpXcauYytdEUbmDqYLNdMV9RU/SWnpvb1TF8ojSNyLMcKYawxlq9CWvpU94P2kd/UJsT9J6ehLWM5D4LYPJa+gRArxjNtAer8mDpK3cj9/C/ZjNPIkX4HADT2PW8yRmI0/jNqo6rCdK9FE0mLPcYs3bBzYqUJxvNmL5vhlvWi1Q1BsxWaHPSKmBChgHio0YLNJjuHgXI4XajBcJoLWJhfINrFSrs1yrwUKNBspaLWQ12kxXb0HcIKiMukzU6TJes5vh2u301W6ju3YXL2uN6Kjdw4tKa15WWtJdbUpPtT7PK0/QW3aKl+Xnaay7RU9tDiN30ulp96etxZ6R+t08a7ThUftlWh7cou5OMGW1gRTX+lLYcIWiO1epbs3kcWcnz3v6GRp4yOhdf3qrTtJdsZdXFdsYrF6LqOJXjJb8A5Kyf2WudDXzxeuQl1oxU+bISLkdPZU2PKmw4kG1DferHGguc6K1xIUHZcdoF4Cx6jDtpWdoyT7F/Zxj3C84yN3SfdRVn6CyMYKKlnqqWp7xoLWIypJ4Brru8sP3Sv72eYGfvhOyGH8GRgEW3/3nGvn/CmAUDvx//EE49P/Mj38VDADfq9ZxwmpQKbikJVMsCJl1Qp6hVMxw3yuykmLpetCMYrSXFckYS0J9oKAyCeAoFQK6J1mQjqs6nyfmlYzOz7Eol/L7V528jotm7oQrCwetWdlnycpBeyReRxnxPM6k+wmkx92QHtzPvKsD804mrDjr8727PZ/io1iqzOR1VRJTl/bzx716fD68jzdFmcxO9dE308ejonS67tYiHupFOTWOUixArwCzgvFFqlIcFYoZlMoZZLIZpFIpc8oJkpJ8uXDBnvqaDJTSKZbkQk3hl7YXpUzMvExMXVUR3t4ncHWzICzakycv6hFLBeOLWBWSvSyR86n7If2pl7kTakHyKTXu+J+hIyyW7tAkXkUEMBzvxVxmAD+8aOXtzBLLkmkW5OPMzc8gUSqYnFthQrnE5LyC6UUxM4vTjC+/QbqkZGFJwvKClPfyRX4n6ufdvVTms1xYCd/Nv1+35MfLO/nhqjZ/CNRjJcyR10V+fGrP4vcDd1hcGGRmQcH0wlsUC4u8nu2lu+MOYWHenD1jj9+1QxRkh/GgrY7BgR5mZyQsTs2obv8kkhmkEjESsQSpWKpS+ORiKbJpQUUUMzszpTLASGankUinkAoKpHgaxcw08ulpZJOTjItEjKiAcZChwREGh0UMjAwwMNyDaLCL4VfPmejtQjwiQiGXqX4Xi8pJ3irHWZkdYXl2nPeLchYVMsTTwv3iECOiXkaHuxgVdTIy1M2IqI8R0RDDIhEi4fsND6mgcmRIUBKHGBkURoDWfoYH+1Tq4piol9fzgqr4BRbfL0l4vyTm/bKUj0tSvhPgcVnOmxUxH1Ym+bgiZnn5Nd8tz/Ey25u7N3bTFKjHvTAT7oQYUe23k/ZoKx7GWtIebszTKFO64y0YSbVjLMmB0SQHhpLt6Uu25VmcJR0pjrTHO3An0oHaWw4UXrem8KIVZWf3UnrSigIXE9Lst5PiuIUst+3U+VlQfm0XBd4a5PlsJk/oNL4h3DYaUR9gwt2bFrQGWvE43IGOBBeexO7nacJB7oc60nTThhpfC8p9zMi7qE/ORX2yPQzI8TQiw0OfbE9Dsi9/CRHP8zIl31tQIY3J9DBUZUTmeZuRdkGP+BNbiT6mTcgRdUKOahJydAvBbjoEHNbB/7AOAW5b8XfTwfewNtdcNfHer4an0xq8963i5pE1xJzdQMZlDXK9NCj00qDy2lYa/HVpvqFHs9dOqs5oUuS2iVwXNbL2bSTdfgOZDptIs91I6t51pOxZR4qdGkl71pFsvY70vRvJtlUn20adzD1qX8ZGnRTL9aTv2UCGzUZS9mzgts1G4vduJMhkFd67/wUvvd/gbfQNHvpfcVFfUA3/mbO7fsW5Xf/IFbOvCdu3mdhD2/Dfs47LBr/Fx3QNoY5b8bfawC0nNSpv7uVp1gm6Si/SXeVLTcoFEkOOcSv4ODG3r5BUEEtseQ7B9aVcaCjDOj0G84wwLHNCsCuPwro+AYPGJDaXFLMquYdfRU3x64RRfh3ziI3xRTjXhnG+NoTAllsE1vtyPtODvSke6EcdYfctO6xjHbGJ3otDjDUHk6w5lWdPyKMz3BDWyy+PE9vpRt7ACfK7DhHb5ox7sR1msZYYJuzncMVFjped5lzxQW5U2xF615nwu/vxqzDnfLoO5zO34VlixOVKc86Vm3OqzBynVH0cbptim7wHkygrdoWYoBtqgnG0JRZxtljFOLE35jDW0UfQC9yPls8+dK4dRdf/NLrX3TC+7sIe/8McivQksqmE6tERKieXye+dJbjuMSGND0l5OUTe0ArZA5+JeyrnUHI23x41w+C6MS5RdtzIPMetxHPcCnEhNtie9DBriuMsyb+1kyx/TTJvaJJxQ5vcmzoUBG2hKEiT0mBNKm5toTREm9JgHUqCt1IYuJ38QH0yfbfTlGJHVawZwcd/RdS5XxPn/hvSvVdRcnMTtRFbaI7QULmSn8ZsojthE13R3/Iq+ht6or+hL3Y1/arKPaF2by1DAuzFr6Y75tcM3F7FjBDOXaTNq7gv3c2CMaY7dj1jWeqIMtToSRIieNbTJUTwpAh3jxqMpG1iNGUdo8lrEKX+E0PJqxiM1mUgZrsKKrtvr+OFqpJwC4/i1Hkco8WzGC2ex27gZaIa/embGSvYykzZTuZq9VHWGSKv0mW+1pAPrXt4d98cRb0+4mo9JisMGCkzRFRihKjUiOFyI4aFj1XqI64QKgzVWKzcyHL1Ot7Ub+RNozrz9RrMVG1msm4n441GjDQYIarbjahhNwP1u+it16W3wZjuWlO6qk3pqjLlVbUJPdUmPKvax7OKAzyvduN+9Vn67gUjuh/C5MtAJjovMdK8j8FWF4aenKL7oTsP7l6hsTGY8sZb5DfeJO+uHwV3IqhrLaGlvYnHLRW0pV3lacFpXpTb8KRUi46y1fSWrmYgV/j9qzFfoMFyvjrzpduQC2pjuR6SKjN6y015VGlNc40DTVXO3C8/wtOSkzwud6O92pXH1Ud5WOLK/Xx77uVZ0VpqR1PFERpqAmhoyqWhuYmqe1UU12TT3dvKn34n598/y1X1gKqWF0FhFJpePkrgoxw+zv2XUVUD/i/uGlXK498ZXv6XN4z/J1fSAjD+7Zf5GRj/+PkNSsEdLYQviydZEE+jVIHADJLxER40VBEX4M3jmnwWRrtVHb+Lkklk01PIZxW8Fk+o2l3ks7OMLCwwsjDL8tgAS9kpLLq58t55D+IDRsicTVl2sGJhvxVyZwvmnC1Y3G/Ooo0hS3v0WLDVQ+moz9IJW8TXPFlOjWMpyg/FSTu+d9rFyuUjLN6vY3J2mr7pUe6lRlEcc5OGglQGnrQyO9LH3OQoczOTKASIkUmQCTEwgnI6J5gzFMwqRnneUcV1Xxd8rx1lTjKBbFLKnFjJwqxStVadk4sZH++nvrGYm8GXCI/05tHDKhQzgyjHh1EMDCN7OcRcTTl9Yad4dtOSqtM6tHuf4sWNW3QGRNAReIlXEReZTA3lXWsr78eVvJZ+qeWTKcWqzEq5fA6lXIlSoVCZg6RL00wtzjO7IGFJOcE7uZTXsvcqxXZp/AXLT+J4m+HIX4JM+auvDn/w0+ZTqBUrqedZaUzkTU8T72S9LCiFtfYccwsfkM4uMjjwkOTEAC5eOMDVK27kZIbR09mCeKIfodVHMSNGOTOLXC5UK04wI9yuzkwiEc8gnpxhdlqCfEZQaWUqKFSIhbX0l5kVC076GVXoubCOFtpyhDvCkcEBRAMDDImGGRzoZ2Swj7HBHoZ7XjAx0MXY4CumxoaRz8qQyWZ5rRjhzWw/i5IBlhSTvFlSMD8nQzwzwdjogCpcfET0kuGh7r9bMw+pXqvaXAR4HBpEJHzfQWEVPcDo0BdgFA30IOrvZmSgSwWM75dn+aCCRAkfl8V8WJ7luyUJn5cnef16jtdv5HxameTT8iQLr1f48HqRvgwvHlzSoenSDu547qby/BZKTmvSesOYB4EmtPvv5mWYAaIEUyQZe5Em2yBNsUOcastMpgMTWY4MpjnSm36QztRDtEbuV5la6nzsueu9n3vXXKm56EjJGWtyjn+5P3wUu587ocZU+GtRfEOTXN/dlAYYUh9kRkuwFU/D7XgWasdw5kmklV5Iaq8y3xrEcOFFniUepiXUnoYAa0q9DMm/qEv+JX3yvY1Iv7CbfB9T1RRcNaXougUFV83J9TYhx8uEPG9z8q9YkHHRiLjj2wlz3UyQy0YCD27k5oFN+O/XwG+fpmp8nTZzzVGda45qXHdSw8dODa89q/Gx+Q0RbmvI8lCjIXgHDyL1eBKpx6OQ3bT5baftijbtlzW4f0mTuxe0qTujTcUxLQoOqpPvvIkc+/Vk264lx249GU6bSLFdR4r1GjKs1pK7R408603kW2+iYO9mCm21yLHWoNhWnWK7TeTbbCTPfhNZ9urEWa0hzOwbAox/i5/xb/E3X81V46+4pPvPXNj5j7jv+kfcd/8T18xXk3RcDz/rdXjo/ws+Zt+Qc9GS28d1qbhuzdOUI/QUnqW/0ouOCj/Kki+RGHGO2HhPom5fIaIglltVOXiVpXO48DZGCaHsTgxn1+1IjAsTMayMR68uGq2SXFYldfL/RIzxT3GD/HN0B6ujGrEoCuFqewZhjyIJrPfGO98H+9se2KaeZm+SM/a37bBPsMQ52YaDt205nuOER7Urvq1HCXroyu3uw9yZOE3zwCFyHx/kSvk+9qYcYGuMC2apRzmQ58axHAcuFlhxrdyOwGpHrhVacCpBh5OJOpzLMeBMkSluhaYcLDTBIUWX/WlmHMi0wybJBr0QfUyijLCMN8MmyRrHpH2Yh9ii62fNrgB7tK84oOl5AP2As+y6dpTtl/dhffMoNv7HOZt8k8LORzSNz1E5sEDUnVfcqGolrO0x2YMKcge+J73rA/4NL9ntcxozP1Mcgk25nHKckPTL+IUcIvLWPm6H7qEgypzisN3k+muS47dFdceYE7CV3Jva5AdupihYg4pwbaojdaiO0KE8RJNC/83k+uuSH6hHa8Z+qmPMCDn+z8S4f02s+1ckXPyatCvryPPfTHWgOs231GkLU+NFjDqd0etUrujuqFV0R35DT9w6umLW0BW9moHENQwkrmbw9iqG075lOlcI7NZQuY+7IlfREbaantiNiNI2fAnljl9LV7I6HUka9KRoq9ph+pM3Ikpex2jSGgbT/on+lNX0x+kjSt7OUNrX9Kb8lq6kjbxM0uLF7Y2q/usnMUIrzXpVrM9Ahjrj+dpMF+sgKdFBVrYdacl25iv1eXfHitf3TFDU6yKr1UNSY8RkpTFjFSaMVJgiqjBlqNKUoWozpqp2Iq/cjLJSjcWqtbytX8+7po0sNW5CVqvJVP1ORusNGKo3RHTHAFGTIQMN+vTX6zPQYExfnRE9NUa8qhbGmFfVpjyrseJprT3P6px5UuNKT4s7oodejD+5wkJvAAuvrjLZfoLxB4cYfuhG30MvHrUGUX83jNK7YeTfCabobhiVd5Oou5NHc1MJ96tSeVwfSXvleR6XO/CiVJeeYi0G8zcxma+JtGArc4U7kRepIxcyMPM1kRfuZKTYkGdl5tyrTnMQLAAAIABJREFUsqOp5gD3K9x4WnKCx2XHaa86ysPKIzwuP8jjMnsel+3lUaUdbVWHaKnxprkumsaGXIqaaylpKqV3+Al//J2cv6mAUQkflKpV9E8fpfz4aZqfhHX1x7n/MgIwCp3Sfz+/rKb/d08BJn9RKf+PuaS/AONn/vaDMF8iRr4A4wSKmTFVr/H8zJQKumRCdIsAjmODtFUXEnz5JGMd91GO97EkFUwyUiQzElamZlgRC//xzzEutMDIJIhryhnwOMOUoyVyRxNmDpog3WfCa3tLlpyskDuaoXA0YcHRlMW9hixa6rJsY4DSTh/5PmNen3Bj5chx3jgf4O0+SxZcdyGOdkfWfY9R2RTTcwpk3Y9pKkwiNsiDzFh/HjYVMtTZhnikB9nksErtUswIt45zyMVKlHOLSKVjjE88IzrGU9Vi0vH8AdJpsaqpZl4II1fOIp6TMC2fYnS8j64XrRSlRTHZ8YCl/h7kT14wVNHMw6RinoZH8/DaEV74GvPAawctVw7R5nuVF0E36ApwoT/Uha6w87zKSma66xXz4nHmlRPMzY8zpxhncVbMsuA6VsUSKZhVypmdE6tUyDezo7yTTbEsW0ApW2BZMs4fJ+/zl9YAfsiy53dJe3md5MrrHB9+/6CEfxvp4LNslHcLM8jlYywtyVUROEP9vaQnh3PulDO+PicpyImgT8gwnHzMzMQTxBMvmBp5hni8g+nJl0jEPYyNdjA19gq5ZJQ56bRq7S+ZGEc2NYN8WoJCUB7FM/9lhH8rkqlJJkdHGR7oZ6ivj6H+PtXt4aDw7O9hpL8b0avnjPZ2MCpU+Y0LK2kF80olb5VjLEt6UE73sjI3zetFBcqfFcaxkUGVqjg89L8DxgFGRIOIhgRY7FfN8KCgNArA2MfwQC8jgz2MDr7i9bygKsp4vyTlw5KED0szvF+a5dOioDBOsbKiZGVlVgWLn5YnmH+9xNvlWXoyLtByZiONp7WoP6VF4cF1FLhuoN59B23XjGjx3MEDnx10BuozGmXBVKQFsoS9zCbbqsBRkuZAb6QZvTE29Cc40xG5j84YFzpjjjGWdQVFRShdCRd4Ee9OW4QbjxOP0p17kgep9jTGGVEZpkvhTWNK/I2p9DPhbpA1z6KceRK2n6GMs8w1BPL5RTJ/HshjvjmE3qwztEc70xLuRH3gXsqvmVPma0GprwWp53dS4GNK4VVziq5ZUuq7R6Uw5niaqtbUOZfNyPIwJcvDjNSzhiSc2EHUoY2EOa8jyP5bAvauxn/PtwTarOXm3jUE7F3Fzb1fc9PmK27arlW9H+a0ioxTahRd2Ehb8C56E8wZTrbiVZgRT3238+iqNg+vaNLmpcU9zy00e26n8dIOKs9qU3NOh8pTmpQdVaPo0EayDqiTsW8TqbbrSLNeQ46NGjm2m8i330y+gxa5DlrkOGhR4qRB2b5NlOzfRJGzBgUHNclz1Sb3yFYSHDcSbPkVobZrCNm7hkCr1fiZfcU1419zafc/4KX/TyQe2UagzRpu2qwhYr8GVTccaAw5yLPUk3TlnqK/9ByD1d48L7tBUfwFkiLdSUi8ogLG8OJ4/MrTOZoejl1KKAbxIeyID0M7LowdGTHsLoxGrzKCrcUZrIq/zz9H9vMPES/5H8GP+B/XitGM9cTvaQFRHfEENHpypewKexJPsC/rNAdz3TiQ6YhTsgXOSXs4ku7IyTxnXNIs8Kx3wbvOjuQXh2ieusDjyfNUvjpNQP0R9mcfZkfsQXRu7cE6yR7XTHtOZO/lXL4dV8ud8Smx52yaIceTdnEy05CjOcYczDbCMdMQpzR9DmRY4pLtgEOqI4ZhRhhHGmIea6wCRodER4wCLNjmY8oWH2u2X3NG0/MgO6+fYPf142y9tA9zvyPY+J/kUJg3yfcbaZyQU9Y/R+KDYXzKmrnR0Ezci1HSez+Q0fuJ268kuKRFYu5niY2fIScj9hGaeQnf4IOEhTiSEGJNVpgZRRFGZAfokOWnQ+7NHWT565Djr0XeTQ2KgtQpD91MffRW6qO3URWqTelNTQpu6lESYkhNtAU5ftu4dfxfiDr7FbHu3xDn/rVqbnuuJc9nHZX+atwJ0eBBuDpPwwWVcANdUat5GfZbemJW0xX9jWr6E9fSn/gto+kbGM8UZiODQvh27DcIwNgZuebLxH5NR+w3KsATWle60rfSk7GTzhQdulK06U/fykDaFrpT1tCZrsbLrB10Fe6gI3c9z9NW8TJZUCY30ZO+jhdpv+ZJ0r+oAsM74tfQm7qBkRwNJgo2M5GvznShFuIiHWQlO5ir0EVWtYOZim2Iq3argHG62pSJKnNGK80ZKv8CjKIacyaq9JFUbkNepYWyahPLtYLCuImVJg3mm7SQNGxjsn4X402GTLZaMNpsxlCjEYP1hgw2GDPQYEJfnTE9tcZfwLHGiBc1ZrxssOVlwz667xymq+kYg/fdGX94CfFTT94PBbDSc4XpR0cZbjvC6NMr9D4O5nF7KM1tYVTcvUn5vTAqmpOpaMqlqrmS5p77PO9/yqO2Kl403Ka3ypu+Eit6CzQYKt7AYOFGRCXbmMrfjCxbHVmaBuIULcZzdOkuNOFhqTUtVU60VByivdSN9tLTtAl91KVneFJ2go7qw7ys3c/Talse1eznfvUpmqt8qKuMoPRuFRV3yhke7+RPv1Py4/fKnxXGuS8tL/83AuNP//6ZH1UjBBb/Z5f0vGSSOQFo/kNhFKrwBEVpAvmEiNHOxyQFXyXE6yzdbU3Ix4eYE9bSMimvJxUsiheQyRdUUSYfXnYwGezP8AEbZp1NmXbQRepsgszRBJmNERM2+ow7GDBmr8eEzW5m7Q2YszNA7mDArLMhSldzPtlbs7zHhiVbG+adTJEe3oUs+gLytlok4xOMTkiYF1y84508bS0iKcqLoOtu5KQE8KK9EunoK5YlYuaFn21qmbnJRRQSJbKZKeTyEcrKU9nvbE507C2mpidRCKYY5RyzCjETShnjMsEZPMX86CCLr7qQNrfQn13M85hMuuKLeHIrl/bgeNp9z9Djq89g0C4GUy8y15TFvz0t4vvi47zO2s986VXedt1BMS1iUTmOUjnM/NwQSwoRbyVjvBNP81o8y7xkHrlsgcXZMd5Ih3knFYBxgiUhT3J2nnmpkg8TA7xvj+Gn+y786b4ny/dus/ywku9GhvgonWNlbpH5eQUK5SRK5Sht98q4euk4xw7a4et5koLMCAa6GxgZaOBeYzwpie5Ehh0h4pYrsZHHyE69QmF2AHfqkhnqaUI68YLZqV4UMyPIJsZQSmeRTUmRTgqK4rRq/is4ir8ojEJ/88/ANjTQz6gAcn2vGOx5yWh/F5OiXiZEfcxMjKhc7MJa+o1ilMWZVypgfK0UeqUVCGaq6clxRoYF+HvFiKiL4aFXKiVRAETVSlqAwqEBhgVgHBxA+H7CqMCxX4DWHob6XzE88IqxoVe8EXIeVQqjjI+CyigojEtzfLco5/OimJXXC7x+rVAB43crEyy9W+T9GylT5T68ur6Nl567eeqxk4aj6pQfXEeZ6wYeexvxxNuQZ976vLxmSJ+fCaM3jZi8ZcpMpAXiaCsUSfZMRVsxGmHNaJQdozFOTCW4IM27yLvmcBguBXEjTFSz0BrJYOllnuW48SjHmccF+2jLcqAx1p76CBvqgq1oCtpDS5At94Od6M9wZ7jwChMVN1h5lMjCvRBEhRd5nnKUJ0mHaYnaT2OoPU3hjjSGOalUxsKrJhR6m1HkbUmJjxV5l0zJ9TAl/7IF+ZcsyblgRs4FczLPmZJ2SjCcbCLRRY24/RuIdVxPnMN6Ym3XkOS4jlTn9aQ7ryVl3yqSnTaQsn8jeUfVqb+0labLm2n11uDpdW26/LbxwkeLZ16beeKtwYMr6tz31qDFW5N7Pltp9tlGk9cWWq7toOXqNu55a9N0SYuKs9soO7mVwkMa5DmrUXhAg+KDmyl21aL40BaKDm3h/6XuvYOqTNQ131P31tw7UzWn7sycOWeH7rbbAEoSA6hIFBQxYyQIogQJIigoEiTnqGQk5wwqUbKSc06LRUbEgNq53bvb/t36lr337HPmzMytujO36v7x1rcoigVFWeWP532f50kx2EGavjRZp7eQayBDjpEs2cbyZJpuJ8VEnngjWcLPbCLywlZijBWIMZQn3mQH0UbyRJzfRqSBLA/MlUmy3EOkkRz3LipQ7HaUlhhznsZfou2BKZ0Zl+nMsaUi3oY4n0uE+VoSHOqAT9g1vDJCsE8NQz/MBb0IN1SC3VAK80chNJDdMeGoJIegmR2ASvo9vgzO5D971fLvXB/x724/5t87pLPJ0wajbH/cG/xwq3HAocCek7GX0I+/iGGKAUYpJzlzTwej2ONcjNPHKPYk56N1cSw3waX8HGF1FyjovUJ5nxlJjca4lRhxLukC+0JPs81FDaW7apyIOsr52NMYJ5zBIuUclkknMb13AKMINQyi1Dh7X5VT9/dz4r4qZ+M0OB+vK1EYj987zsFQXQ5HHkIvUocj4Qc55H8QdTdtlJ0PonD9EAr2J5C/do59Luao3L7MvpsGKNue4rDLFU642XH1figl4yLyhlaIezaNa0k9joWl3Ch9QmDzPJEdrwhoHsUyNxFdjxOc8jiEiddxPKItuBtkhI/3aYI9j3Df6yCJPlrcu72LiBty3L+pQOyt7STeERRGOdI8ZMn3VaAkcAfFfooUeMmT67mdFFdlEpx3knJHmQcuuwmz3kyg+QaCrb4k2GoDgRafE2T5OWGWnxN/bTM5t2UpcpHioetXNPlL8SxgI61+n9EZ9DmdQX+kK2QD/VFb6Qz9iv77UgzFSDEUK01HyBc89f+MtsAvaQvcRLPPBpr8/khr6CZaI7fREinHsxglnsap0ByrytMETTqSD/IsXpPWBHVa03VpLjhLU4U5jzK0qU5QpD1WkXZ/JbrCdtP14I90pPwnWoX7yKjN9MZJM5i0leEHwkhJoHEqbTtTaTuYSNnOaKocw6nyjKTvZCR9D0MZqgxnaTGQpSUBxv5cbQYLDzJepIOoSAtxoYrEHT2fv43loq08L5VlqVSW+bIdzD/ey3yVFjM1RxmvOMTIQx0GywRw1KC/VPM3aFSjo0CV9kJVnuWr0lakTUfJEYZqjOl6aERnqTFDVRZMPLFi+okF3wy68ab/JpMNlxmsMqevxpHOWheaal0pf3SLwgovciuiyHiUQkplAbGNFaTWt1JUN0hFZRd9LU/prYqgPvUYzSmytKf+ntGCzxBnyrKSvosXybt4HqvIQuIeRh7spzVViyeZR6nIOsPjbEMeZ1lRmelIdYY9dRmWNGQa0ph9nMbcg9Tn6VKbe4bKnEuU5dwgsySFvPIMhoZb+eH9Mr+8W4G3y7+pgDP8uj7Nx7eT/Pp29p+pi4La+P9bhVEAxl9//vq3+ZZff/5WcsMowOLsxDDzk6MsTo4xL9yqTQmmiSmWRWPMDHTSVJ7HgzAfsuMjGBUq3caHJNC4PDHHjGge0dICS1MjvMxMZfqSARM6SkwckGVcV4Fp7V0sHdzHkrYys4eUmTqkxNSh3Yh0drN4UJlV3X2sHt3Pc301Vs8f4GvT4zw5rU7WaRVKz+9j5IwSixdP8jwojPWng0yPzjIj3NCN9zIzJqw6KynOicTX/TJRgQ48zI1ltL2R+cFhlofFLI8tSqBMgJ752QmamiqwsbuEgfFpOrpamRLMHUKGoGCemZ1jfkrE0sAIs3UtPLv/gNaQOFp87lPnHkVLwAPqfZKoCoihLdyN9RQjvs/V5039XVZaInjX6M3POYf45oEKz3NNeN2fx/zcBKLZcabFI8zNj/F8YZxX4mHezIzzQqivm1lEPPuc5dlRVmcmeCESsSqEii+MMze/wOL0Em9Ghnj1xJ/3j/bxvtmWt/1lrI+0sTYpYkm0wpz4OYMjI0yI+khK8sPRTh8rUx1u250jLc6DlpoUyvKCCfO7jJ/nBVxu6uF0XQcHO6HZZT9Odtq4Oh4mxNuIMD8zyvOD6WsrYXrkGaLRXsRj44jHhHtGEaKJcUTCzeLkxH9ZSU+MS/qe+7o6EaZfUBZ7uhgUVL9uYS3czkhfl0RdHOrt/KQwCpFHguNc3C8BxuXpPtYWp1ldnGNWNI3QBT3Q181gfwfDg+0MDXT+V8AoKIsCNH6CxS76eoQRvqegbArqYifD/V2MD3Xz7uUi366v8J0QqbO+yPfrC3z7+gU/vFrlx1dLrK+/4e36Gt+/EfPj+jQv36/y6sUY82W3mfTbx8htZXpu7KDJWoYy4y/I0v9H6mwVeeqwh1aHvXTc2Ef3TRV6bu2hzVFRMp3Ouxhw38eguypDHuqM++gwFXAEccgJlhLNeFN4k/WSO6wWOPN1jR9va3wRFTjSnWJKc7w+z5LP8CzlLC0JZ6kJP0qF/yEee+lQ6qJOpYcuT/xP0RlrRneSJR0JFgymWtKVYMqzGCOa7xlQEXiCIk9d8tx1KHA/RM4tLbKdNEm31yBDiNex1SLNRpM0a01Sr2qSbKlJylUtki21eGChSbKFOklmu0i8uIPYCwrcE4wpx6VJOr+dNENFsoy3k20sS5ahNLnG28kzVqDgoiwPzWWptJSmwU6G5mvbeGq3jWc222izlaPVXpYmh23U2W+lxl6GSns5Kh3kqb21gyY3ZZrddtN4R5H6W9upddpH5XVlKux2U2mzm0rr3ZSbK1JsJk/RZQWKLXZSYK5IoYkMhcbSFF7cSv5FaQqvyFFouZ3sK3JkmcuTbCpN4kUp0q/Ik31FkYzLCqRf3k6KmTwPLsmSckWBx64HSbFQJOaiNJVeerQnmtGWaETrgwu0pRnTkmZOQYQZUXeNCfWzxj/kOj4RDtxI8MIiOYATYTfRDrmBcuBttgf7IhUYiFxkJLtjA1BJ8GBfoj9fBkTxDx5F/Jubefzv9kX8nzap/IODKRphDliXOePW4IhL1U2ulTtjVWyDdZEZlzP1ORctKIzanI3QwyThLFdSz2ORfZYbBfq4FxwhtPwYqY0GhJSdwqPUGMtcM47EG6PkrcPOO/s4EHCIE9FGnE80wTjRCKO401yIOszZcC1Oh2ugH6mO/n1NTsccwPDBQS6ln8Qw+TSn406jH6+PQdo5Ticc5VjUQY6G6nHY/xhq7kfZdfMoCtdPss3mtERhVLppjJLjOfbYn0HzpilHXOw45+1OeHUV2f3zPOheIKCuF5vcQmzzH3KnchDvhhluPmzlXGIkp4OvcNZHH1M/fW6EGeIRYshdL30C7p4g0vMYcd66RLnuI/zGdiId5Yh0lCHGWYYHd7aR6SlLcdAOHocp8TBoB6V+CpIKwHS33aS7K5PmqkSaqzKJzjuJsttGpK00EbZShFhvxO/KH/E1/YzASxu4Z7WRGMs/kOn4OTW+W2kJ3EJr0Jc89f0nmr3/Ay0+/8gz/y9o8v69pN2lPXgD3eGb6Aj5io6QTbQHbaQ1UJhNNPl/TkvwRlrCt9IQLkvDvZ3Ux6rwJE6L2gRdapOOUZt0krr4U1Q/MKU87y5PGksoLwukKEmf6vB9NLrr0nz3KE/vS9Oe/Du6YrbRfm8znTGb6Y3fwkDiZoaSNjMQv4mxZBnGkmUZjJNmIHErfYJ7O0me/uRdn4AxW4uhHG0GcnUYyNOhP1+HoXxdxgp0mSw8wHT+HonZZaFIluUSGZZKZXhesYPnVUosVqoiqjzC5KPDTDzSZbhMm94iNQbKtOgt0aCrWI2OIgEY99NZtJ/OYg3aCrXof3wKUYsFg5UX6Sk1YKL6MqIn5iw2XuWbYVe+nfBgttmG4QpzRp5co7/uJs+e3KGq1oeimiiyqh6QUZ1PZnU1OU0dPKjrI+OpmMzGaRLzHpOb6kN96gkmsr5kLf/vWMj+jKXMraylb2M9RYY3aYospe9hNEOdtiw9nuSdo7r4CrXF16grcKQu9xp12RY0ZBnQlH2c5lwd6nO0eZJ1jCdZBlTl2JJbEk1Jeaok+/ent6v8+nbtN2AUVseiT8C4Ljzn/ucDIz+/42/nV6Ge7M9v/9X5+Ke3SOa3z//t1/33Xn96T+F9/2YEYPzl60/z87fw87f8+PUrFqZH/wswCu0uU4J6OCPJNpSojpPDzA11kxwZgL+LA0+rSpkb7ee5pEpQzPisiInFCVbGu1iLCUV05jBzBxSZPiDN1EF5CSi+PrCf9QP7WDu0j+VDe1k6tJfVQ/t4o6vKt0e1+OakNt+c0+WNsR5DJgcIPbUTe30FXE7IUHlKkRmDY8w5u7NW2sDCqBjRzCdYmRVCmsf6GO1v5MnjZJLuu3I/8AZ5SSF0P3nIwkAvy6PjLE3NMjcxhXh6ku7uVtw8nDiop0Hpw3xGx/okZg4hnufFyAzL7cMMF1bTm5BHk080z3xiaPKKpt43lra4PMaK6plpaGOlNovvS6z58PAcKw32LHfe5U2LHR/zdvEhTYZXhXq8GYhnblaEaHaW8ZlZSWXirHia5ZkRns8MSQK+Z2dnmJpbYHFexJJYCBJfkdQtzi2OMT8vYm1mlvdDHSyXO/J1pSwvG0x40VfI+mQ7a9NTzE3OMjUppvFZI/fifLGxO4mttS6uTidJCLciI+EGKTH2RAZexsvlDF6u5wjwMiEq1Jr4+44EB5hzy1aHm1Zq3LyqjqvjIcL9TUiLv01laTwjvU2Ix4cRj01Jbhr/ojAKd4vCa+EpQOTY0KBkJd3f081ATxcDgsLX1U6/ZC3cxZBgQOnplKyJJ0aHJMHwi0K0jqiP59PdvJwb5eXSDKtL84inpxkZGpKsmoVInOGBT8D4SV3slaiKkrtFCTD+pjD2flIYhXW4MIN93YwN9TM9PsTs1Ag/ffOKn39Y55cf3vDxh1d8/OElv3z/nl+/fQ/fvuHHH37gxx+/4eP3q/z6wxLffHjD99+KedPgxcu4A6yF7mchQIkprx30u8jQ5riFXpft9Lvsos95J31Ou+h32k2vqxJdLrvpuaNE728z6LaXgTt7GHLbx5inGhPeGsyGHmMl1oAXiZd4kWzOq0wbXuZcYyXbhunUSwwnnmc0xYCxdAMG087QGXuEJ/6qVHooU+W+l1pPNVqCDzOYaEhfoiFt90/TFXOWnvgLDKSYMJh+iaZ7p6kNPcYjv0M88j5Ipfchanz0eOxyiAJbdXKvqpBvo0a+tTr51hrkW2tKJttCncwrqmRbqpNpuZ+MK/tJv7SPVGNl0gyUyDfbT4HpXvKNd5JnIEfeha0UnpOmzGAb5QbSVBhvoe6yNM+sZWmzkaHDRoZuW3l67bbT56BI1w0F2m9s59kNRZocFWm4qUijsyKt7rvp8lam8+5Omm/J0nhrJ01OO3jqvItWZyXabirx7IYSTdd3Um+/gyf2O6i0kafSWoFH5jKUXpKiyGQzxWZSlFjIUGSxjQKLreSZS5Fltoncy1KUWslTYiVHua0ijx2UqHLeR4vPQbrCT1J5Zz/FjrvoizlHZ+IFWuP1aYo5RlPCaZqSzcgIMiTU3ZBA36t4B1/HNfQaFvdcuBDtytHQa2gGWLPDx4Ft/t584RvEV4HhyIb6sDP0BjvCnPijpzf/8XYa/9Ypm//DoYh/a5vO75wsUQm2xyTXljsN1/FouoNd6TWuFl7mWqkJVrn6XErWwzTxOIbRxzFNPItJoj7nY3UxidHAJl6V6/H7CC45jlf+cVyLhIo/cy7nWnIs+gyafjpo+OpyJPoyBqk2nE+8xPl4A4wSz2GcqM+F2CNciNXDKOkoZplnuJJ1EptCIyxyTTDJMOFCygVsyi2wKrmEUao+F+LPoB9xBl3/M6i6n0XF1YidNwzY7XyRfXdM2XfbCBWnC6jfNOWgsy1nvd25W5BORs80qT3L3G+f5nphGTb5ZdiXPONW5SC2RY2ciI7gUpwrBoGmXA4xwiZIH7cwAzx8zuDjfpIIz9NEuesS5a5OuNNOwq/Lct9JnkTX7WT57CDfT5EifwXKA7dTHqBAuZ8cJT7yZLpvJ8NNkbQ7O8j02EP2XVXiHBWJvi5PlP02wu2kCLD4HB/TL/E1+Yogsy8JvPiPJF3bQNndrdQHbuNp0GaeBvyRZp9/oNHrH2jw+iP1nr+nwfsPNPl+zlP/DbQHC9C4RdIr3ROxlY7QLTT4fU6d3+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34EW7PT9OevL1kAuimkvMNlxlssGe4WY3OloCqW2KorA2mvzadIqrKshraCC5pYOoxn6iW0RkPRWRW5BNRaI5ww+2s5717xBn/Y75go2s5GzgXd5m3mZu4nX2duaz9tGXoU1LvhD3Y0F1iSV1JVdoKLagpeQKLYWGNOcdozHnAA052tRlHqE27TTVmeYUFPtRXhbL2EALf5LA4htYX/5kcnkzza9vpvn45r9WFyUK428q498qjcLt4l+idf5bz7/eMP5L0BOg7q9g+BdA/OtznV8+rPPxT+sSoPz0te/h5//R/A0o/gUa/xvAuCga+2fAKHFBC1WAommJI3p5epzlyRF6m2oIvXub6IC7zI/0sDI1zIx4nLGFccbnB1kcaGY62APxpdNM6ykxqCXN5FFllo8e4MURHVaPa/P8nB4rRkdZMjzK8oUjvDE6yTvj07y/fIGvbUxYczBl2N+coEsHsTXQwPrMbryObCbPUI2RMF9e17ewNDKJWDyGELsXhWpoAAAgAElEQVQyMy5mdlIAmUFEY8Kd3CNKsiOI9LMnPdqL7rpCpntbEG4zZ0ZHmB4bY2x0iJLSPHR09xMS4sFg3zMWpsZYGZvkZeMgA0mldEVl88wvkafesbQHP6ApNInR4moW2wd4PjzJysQ4L3oe8aLEge+fXGGu8Sqz7fZ83WnOhywZfkr9ilf5u1lrc5PcL87NzDEtXmV0apkJ0bzk51+YG2RhYZjZxQmmFsXMC8ra7Cri2ZdMCyv++XGW5sdYn+7nu/5HLBea8H3FVtaeXGCqIYZvxc94NT3I9GAfzY01RN73wdL2JNa2h3F2PsmDeHuiQ87i46qLv/tJgjwvEORlSnV5DH0d5YwN1DMx3MxAzxMy4u4QH2qNq4Met+wP4OKog//d8yTFONNQlcn0SBezY6OIJ/6iKn6CxL+ojX8BRsk6WjCeCMDY1UpPxzMJNApKowBwguooAOTk2DBLsyJW5kUsTnSxMtXN64UJXi7N8mJpEfG0SNINLayaBWAc6u9g6Dd3tACNf4FFySpacrv4SWn8dMvYw3B/H5Ojw5JooAWx0I8+wZ+/W+fXn97x609v4ac38NNrfv3xGxAaXn5Y58OHD/zpw/fw0yv46Tnf/fyOP/9pkXfNXrxN1uT7Byp8k7iX9XhlXsYp8yJ2D8/v7WExdA9z/kqIvZQQeSox6LmbHvdd9LjuZMBDmTFvVYbc9jB4R4lBl10M39nFkMtORl2UmXJTZcbrAIuBR1iNOM2rWENeJlxkJc6ApdhzLMWfZyn5HPOZJ5lJPUpPmApt/kr0harRH6HJwD1txhKOMBB9kNZgVTrDdJhON+B1lT1v628iLjZnNNOYvsQzdEefpDviOL3hx+j2P0bzbR2qr6tSYbuXRzZ7qbqmRqWdGo+uqlBqvkcyJZYq5FmqkW+hTr65OgVXNCi+osUjS20eXlGj0HAHWae3knNaikfnpak1lqHWeCu1RlI0m22l1UKGNksZOq1k6bFRoN9uB/32O+iyk6fTfjut9ttpsJWj1laOGlsZ6q7L0HpnB53uO2lxlqHpliwtzrI8vSnLsxuydNxQoNtpB93OO+l02kmr43aa7OWot5On5qqc5Na03GwTJaZf8dhyK4+ttlJmsYVyi82UmG+kzHwj1dbSNN5QpM11Dz2+GgyH6jISeYTR6OP0hB2kPUiLscTT9Cbp05lwjGexejTEHKXhgSn3XI/i73oBLx9L7gTacTPMDtN7tzgRfgO9YCt0gizZ5eeAtL8v/+QVwn/wCOILT1dkvKyQ97XhCy8v/uOtZP797Rz+/nY5/8k5Hyk/Z/YE2XI65TIWxSbcqHTAutACyzxDrAvOYp6hx6UHBzkfdYAzYTqcizrCqQgdDgUoc8J/BxdDlbgSuYfbGbrcyTmOW5EBruUW3H5sj32xLWbplzkTZ4J+0jUu57tgnGGLSYYlFrmWXM64iEnKOYwfnJKMRa4RlrlnsCk0xirfDLNsM84mncW63BynJzbYlF7CLN2QM/dOoxd4Bh0/I7S8TVG+bcQ+V1PU7l5Cy9sMlVsG7HO4iLqDFcfcnHBMCiWze5yM3lUSuha4WVKBdV4RVnk1XC/r4FppC+cfPMA26z5m929iFn4J84DjeMeZ4hNkiN/dc0R4XiD41kECbyoT5KBAqL0MCa67yPBWpiBoL4UBOyj0laHYdxvlfjKU+8hQ4rWVQh95stxlyHLbTraHElkeKiTfVibBaQf3HWSJtJcm2PpLAsy34Ge2BX+zjXgZ/iORlp+RdWsLlb6yPPHfQkvQJlqDNtDi9xlPPP9IrccfqHb/PTUef6D27h95FriZznAhEFuW/mg5+qJlaQ74iifef6QhcCONEduojZSj6r4yj2K1KEs4TnGSAcXJZpQnXqYkzZzUrGskFeSSXtROTm4uhalXqU5UoSZkJ0/85WkMkqH13lZ6EuToFqAwUZqRNDkmMhUYfrCN4SQZhpPkGIiXYSBhK92x0nTHydEVr0h30h4G0jUZyNJmIOcgA3mHGMg/RF/eEfrzjjFadISpkoPMlKozV76X5Ye7WXm4g9VHO1mr2MlqpQrLtcdZrDnG9KNDjJZqMVyqxUDpAfpLD9AlKIoFarQXqkuCvbsLVOgsUKWtQJ3Jhgu8HLBn7pk5Aw/PMlZhyGz9FeYaLFnrdODnaU/e9lxjqfEK4nobJptcGO8IoaM1nMq6AEprwymtyaew8RGpjbXE1DcS29hOQsUT4pIiyIm04lnsCd4UH0NUuJ3RvA3MFm1grWQDy2n/mVeZm1jOUGQkdT9tOfrUFlyiotCAmpKTNJSfp7XChLZHF3haeoKWokM0FxykKfc49RlnqE43oajwBmWF/kz21fHz+hqs/wUYhXX0JB9fiySd0pIg739hevmLCUYCjL8ZYD6+nuNXoVrw/8H8K6aX31TEv0Li3378vxYYhRxGYSUthDbPjQ+zMDEqWUkLTlgJMApRM4L5YXKEiZ42UqKCifASuh7LWRzpZmpmgPG5QaZn+pntbKT/XiAjLjZM2hrSb3yIAQM9RgxOM2J5kQ4HE0ShLjxPCWTxQQCie3cZ8LSn89ZVRoNdWMuJ5pvqTF42p9MTf4/oyxY4nT+K6eVdnLm0lchIGzrrilkcGWBispPxkSFmJsSIJ4W1rmDIGGFpZpiZ0VYaKtK5F+RITIgj1SUJjPc1Mz8l5AZ+6kTu6n6Gvr42LjevMNTRwOrEGLPP+hiPL6UvOJM2nyQa70ZT5R5BY0QyS81dvBybZH5iHPGMYC4RALOJ163xLFXfYKblOtPNFrxuMuZ92k6+T9nGy4ytiItP8nKgmlfTI8xOLTIpesnYzHNE8yLml4ZZWBJyGYeZnhfWz2Jm54SWnJdMzq4wNTPBc3Ev303X8afeeJZzjvK+UI439Ras9mTwcqiC56NPqSxKwvWWGebmh7hmfxgvbwP8fI1xdzmG310d/D308PfQJz/9Lp0t+TyfHWB1fpyVuWmeL3yqRZyf6KS7uYC8VG/uh1jg7X4KV2c9AryNiIm4wUBnNaKRbsTjI5JzBQEQBaPLX1bT0+PjjAz0SwwvgsI4KABjx1N62lvo7WyVRNwMDfZLQE9YM0+NDUtgcVX4PYx1sDLZ9RswillZWEA0Oc3wgLCS7pOA4pAQrdMvrKeFmJ1/Doy93Z30dHfS19vN0EAfYyNDkhrLBbGIpfkZloXKygURf/7+XwHGn97Bj2/hhzd8+PATf/rwA3x4DR9W+eGXb/j4y3O+a/Pj6yxNfsjazU+5yvyYt4fvc/fwXfYevk5T5uukfbyPVeHdPRXWI1RYjFBnLkyd6YD9jHgo0eOkwICzIkO3djB8azujt7cz6bYD0e1diG7sYtJBkSnHncw4KzPnqsqS1wFW/A7xKuQobyNPsR57klcperxO1WMtWZeXKYd5nX6U5YQDzMaqMRevjjhOjZlYVWbiDyJK0mMm9Tjzeed4XWHOUpER8znnmU8/y1TsEcbDtBn112bES4cJX1363TR4ar+bBmtF6qy2U2shT4P1LpptlaizVqb4shLFl5QoMlWm2GQPJSZ7KTZSpsRwF/lnZMk6sYm8U5upuiBNo6kszWZyNJrK0GCylVZzOdot5Om8up1uG2EU6bgqT6OZFNUXN1Fm+CVFhl9SeHETxWZbJM7pNncV+v016fVVo8tvD60eO6h3lKbWZiNNtlJ0OMrT4aBA+3UF2uzleXpNjpZr22m5vpOma9tpuqZA3dVtNNrJUWe9lcrLX1F55UueXN3CU/tt9N5WZNx3P+JQbWajdBHfP4w49ggzcUdYSNVnIe00M8knGEs9yWjaCfqSj9EUo0ddohGhTgfx9zDijpc5tj7mON53xCDiJkdDrqHjc5FDgWbsCbzBF56e/FuXQP73W4H8p9vOSLldQfauFX908+Q/u6TxD3eL+J13DV/6PkIl0R+NSEfOpJpjnHWBS9lmWBdcxjzrDMZJ2lyI2YdRnBoGgnM5XAv9cG2OhWlwMGA3ej4KnA3czdXEQ1xL1cO9+AIBVeb4V1nhV2OPf/0dXB46cSXDlvPJDlzOu415gROWhQ5Y5FlhnGKASboBF1PPYfTgNFcyjbDMOYNlzgUsck0xTjPmePRRbMqv4NriwO06O64VW2AYd54T4ec5EmrC0RAL9rsboeZpipafGdr+Zmh6XkTpugEq1y3QcbLD0NuOvN4Jikbekdy9wp3yWmzyCrDJr+LGww7c6gcxycjBoSSXK0m+XAgyxTTgGP4p5viFmxDgbUyk10XueZzAx04RP1sZ/K2liHPdSbLHTrJ8dpLjLUeepxSlvtuoCpKnNliB6kA5yvxlKPQWgHEbaS5ypN7eQZLzDmId5SWVgWF2Gwmy+YIQa2kCLaTwv7IRH9PP8DP9HdG2X5DrKs1Db6HfWZanIdI0+n1JpdvveHxHmN9T5fYZNXe/oMlvE63B0rQL0Tn3tjEQJ093pCyNvhuo999AU/gW6qNkqInexeNYDSpSzlDywJisWBOKEy9Rkn6KzGwtUgqcSCuoJ6uomZyiQIqLFKhK+Ueaw7fR7LeDusCNPI2Uou2+FH1Jsoxn7WAsU5H+BGn64rcymCjPcJICY6mKDCQpMPhgJ4Mpe+lP2f8JGDN1GMg5xGD+YYYK9RgoOMpAwTFGio8yUXaI6XJNxOX7mX+4h+VHe1h9pMxahTJrVaqs1h1hreEE81W6TJRrMVamzXCZDv2lOnQXH6C9QIu2wgN056nSna9KV4E6z4TXDw8z8/Qiy91WjNZeYPjxWUR1phJgnK2zZL3bnp+nXFhouMRk5WWm624iavWhv8md1npn6hrdKGyOp6gpn7y6R2RWlpNdkU9GUTh5+V4UpDhTleLBdyPNDBSfpa9gF6MlCozmfcFs9u9ZSv+MpTRpJlN20Z6qTV32GaoLT1BTeoD6cj2eVpymreoM7VUnaa/Uo73iCE9LjlOf/akZpiT/IuX5zkx0lfPxzSq/vn4pyWD89e30b8A4w8eXK5Ig778A4r98/r8Axn++fv74578FxH/5+n89MAqROjNjg8yODTM/PioJcBZuGOenhTgVoc1jQnLfuDI9yuPcNHxu2pIeFcDKaCcLs8OS2jnh7m55YIS51me8bmvkm4bHTMeGMRToy3B4OPNlhSx21zE30MDMcDPTw82IhpqZG3zK0nAHy1O9LM4OIhb3sjrRzLc9w6zW9pIdEo6tx1kMPLUwdNbG5sZZbjldJjzOheq6PCYnepieGpI00gjVhbOTQhzQEFOjvXQ+qyA5wY/IkBvkZwTR3/lEYraYmZpgcKADD1drrhgcoiIznsXObrpyHjMQmkmX7wOe+iby0C2clrhMVjsHeD4qqLAjzC1MMSEeZnJ2mAXxIG+mOhA1JzHz1AdxvR2vai14k36KN/H7eZ+xnZe5KiyXOfJNXz5roz3MTy8wJV5hZl7E3Lxg/OhlSTzIsniCNZFwwyg068wgFkLRp6d5Le7kJ1EBP3S7s5R/mPWCo7xu8Wd5uIKlkTqqihLw8bDghuNJrtkfwM31MDfs1bl9XRtXB13cb+rhc+cMD/NDEY00Sb7X6sIML5aWWJ5fYmFuicWF5zyfm2d+cgjR2DPaWjKJjrLC/c5R7rqeJDrclqKsUMb76pifEioDPxlfPqmLwj3jOFNjYxJVr7dTWEN30t/VQW9rg0RlFNTGfiH2RoC9wQGGhwaYnhhleXaaJaFlaLSD1ek+Xs9PsrYoZDDOSyJ9hgaGGOzrZ7i/9zdo/FeAUeKO7kGARuGWcXx0hFnhj4cZEUKvuLDyXpr/7wHjOvz4Cn58yYcPP34Cxh9fw4+rfP/zN/zy8wrftfrxPluT7wqU+b5ImR9KlPmhWJkfCvfwoWA/H7JV+SlFlR/i9/Ptvf28ClfhReh+XgSr8SJIg7VAbZa81RDd3s3EDQVmbiky67qDaUd5xm1lGLPZyoTNNkT28szeUGTeeRcrd/aydleV196avPLT5EWIKi/DNFi/d4C3MQdYj9XkdYw6y5HKLIbvYjFiJ8tRuxFF7GYyShlRghoLmbos5uixlHuUN8VnWc/VRxyhylzofpaCNVjy12DJT5Nlfy0WfDSY81Jn1lONWU/hqcG0qwrDznvov6VO53UVmq2UeGKqSLWRAnUmu6g13k6NkTwV56XJP/oHio79nvKTn1Fx9ksen/uSx2c38OjsFzw6u4HKCxt5fH4Dxad+R6H+7yk89zn5578k13ATReYKEpd0npUiD4w38cD4SzKubCbfVoYSJwWKr8tQZC1F2VVpauy203BtBzUWsjwy2UK58WYem26l5vJWmq/K8dRWgY7rO2m1k6fLcQfdjoq028nQaS/H0K1dTHooM+OjxFzgPhbD1VmI1GQuSoPZaC3m43WYSzzIbOJB5pJ1mcs4wVyOPlPZ+vSk6FOXYEjEnaMEeJty288Km8CrWITbcCLQloO+lmi6nkXz7jlkXS34v24683c3/Pm7G0H8vfMtpNwtkfOy4zOPYD73LuWzwAo+C6jlK/8yVB/4oHXPAYOMq1gVW3A69gKGCfoYJx3BKEGLiwmqXIwT5gDnorQ4EaKGXvA+jkXs40zEfozva2GZcgzbrFN4VpgR8sSKiCc2RNU7ENnoRki9D+4VXphnO2NVcAuHCnfsHzljknWJc0lnMEo9x8W08xinnMUs/QJm6ScxyziDec6nlfSJmGOYF5ngWG2Jc+1VnCpsMIg7w5GgExwKOMexsMtoeF9E09cETV9jNP2MOBRghobbZbRcbNFxsuH0bVMyWwcoGlgnpfM5Yc3d2BcWYp37kBvlrfi0jGGUnI1dUSlWWbEYRtlgFnGG29EGBEVbEBp4hci7JiT6nMXbWg5/222EOyqQ4KZE7C1ZUtxkyPKQJsdjE6U+0tQEy9MQup26EHkeB0tR6i9NrocUabelSXaSI+GmHDGOMty7LkW4/UbCHb4kwnYzoVabCbbcRJDlRvzMPsP/0j9xz/ozMpw2UuEjS5X3Vp74bKbe5ytq726g0vUzHt3+A49u/5Eqt8954vkFT4M2SUK7OyI2MRyjKFlNPw3+kuaQDTRGbKLuvgJVMSpUJ5+kPNmY7BhjihINKEs7QmHafnIzT5OenUhyURMJpSU8KL3EoxwZOuO20R0iT12wFI1C3E6kFF1xMgylKTKVs4fR1B2MpuxkLFWJ4Qe7GBccwxlKjGXsZShVheEMTYazDjKYdZD+7IP0ZR+kJ0eHnpyD9OfrMlqqx0S5LpNlWojK1Fh8rM6Lak3WqtR5Va3B69oDrD05xMuGIyxWH2L60QEmHuowUn6IgdJD9JYcprtEj87iI/QW6NBbqE13oTatBZo8KzpAX9VJng/YsNpvy2SDscQh/bzNnlcdTszWXeL7MWfeDzoz13iNiWoHZhrdmKh3YKTenO5GC0rrPSiqiaCwKp3CymLKnpST+/ABOSVR5BaGU5B3n762OkafBNGSfYG+h2cYqdRmvEiW2ezNLKRvYTpZls6E3dSnalKTd4CqYnVqSnSoLdGjrkyPhocHaa7QpK1Wm666o7RVHKM2/zDFOYd5nH+V6Z5CPr5Z4tc3a5/uFd9O8nF9nI+vxXx8ucqvwuf+ZyuM/+3187+EReHj//XA+F8rjGN/zdqbFYKwhWxGIdR7apSR9mZy48KJ9r7FfF8zy6JhXkxOsT46z9rICiLREhPCf9ZTY7zs7WWtrZPZjm4WBkZYHZlg8beVpmhyipnxKWZHp1manGNetIhodokxsRiRqIe56UXE42sM9o5QVZNCeu4twqKt8AqywM3fCid/E7yDLcgvCmdouAHR9DAzUzOIBBPOxDziKTGjQ310tNWRnR5KiJ85pQWx9LQ3I5ocZWq8j+Yn+Vhe0CHMyYbB0sd0pZTRG5JGs1cMlZ5RPAyIZrali+WRMUmY+ezsODPzY0zPDUugcVrorZ4QsTjczvO+FOZrb7H28Bo/lbnxXcZF3ibu4HXiRlZTVXld6cSb3nKWhVtAwSQk6boe5PlMPy8mBng+NMjb0TZejT1lZbKHuclxFidmeD31jPXB+yzVGrFUfIw/1brwrq+A8aFmivMTuH3bAmvbk1hc1cD++n5u3dyHg9UOXO1UuWmuhpvjeeofpyAaeiq5m1xbmuf5/BKLc8sszK8wv7DC3MIyi7MvWJxZYEE8ypy4lYa6WHy9zuB66zABXgYk3rtBT4vgUu/8q9lFAMdPsDjKhJDB2NdLb2cnvYLxpbOd/rZGSZyOAIy9PT309vVLZnhoENHkmEThFCB1Ubh9nRnk1fwkLxZmWZlfYHJsksG+QQb7hR5poRpQCOv+FNj9twqjAInCx8ODA0wIK3PhD5w5saSRSFAYhfaepflpluem/nWFUVATf3oBP77gw4cfPgGjZF394hMw/vk53zzzYz1Lk7cFSrwrUuabkj18X7aXD+X7+aVMg18LtfiYpcXPyZr8KVaDDzEa/BCpzjcharwL0OCd3wG+DjjIq7vqPHfZw/M7Sjy/s4uFWzuZuaHI1HU5JuykmbDZwoT1ZiZttiC2l2HZSZG1O8q88djPOz9N3vlr8i5Ik3ehGrwLV+NdpCqvwpRZDlRg3keaWa/NTAVsZTRQmokIecQJykwn7mEhVZ23+Uf4OucIL6JVeRW1n/UwVd6FqPM+VIO3weq8CVTldYAqbwLVeRukyXqgJq/81Xnpq86anzYrngeYd9NEfFsTkbMw2kw7azHppMGw/V5azbbRYCJNrdEWyTq6ylCKSkMpHp7fROnZryg/v5GScxso0P8Duec+J+/iFnJMtpJqLEWqmRwpFjtIslAk0XI7ydY7SLHeToqtAom2siRYbiXFQoZsCzlyL8tTeEmOfMNt5J6TIu+cNIUGspQbbOTJpc00XN7CUytZWsylabXaSredHEM3djB5Zw+LPhqsBWuxFqbKath+VsL2Mxeyh8mAXUwE7WIyTBlxjBriOHUWUw+xmHGUhazjiHP1mSo0oTbuPAl+5wgLvopn1E2sQ2055WmAnp8Vmh6XUHU6zl6nI2xyNOLfO9zg724G8XdOYfy9iytyvnbsDnJmo28sXwVU83lwNZ8F1rA5qAS9vBCOJN5CP8kMi3xzDBMvcyToAEeD9nHungqmiWqYJqhxJVmXyw+OciHmIMfC9nEmTo1LyYcxTznOlbSTXMu/wK0SI4JqLIhptCO2zp57T1yIqPfBvzaAmw89caq4i0utJ841LtiUWnMy9ij6cccwSD4tURkvpp7nUtpJTFJPYZR8FqNUI07FncA4S1hLm+BUY8WtKlsME85yIvw0h4POcTRUUBaNORBoglaAEQcCDNH2N0HXzxpdT0cO3rLF0O0y4cU15HSskta5SkL3OE6lpdjmlXO9uBH32n6u5j7CuqiSayU5XEl1wzTqLPbh+gTcu0Kw32UiPUyIv6tP+A0lgq7JSIAx1mUnoXZfce/6FyTf+pK8u5sp8d5Mlf826oJkeRK0jdooaR4FS1Hit418T3ky7iiQ6CRH3E1Zom9sJdx+A6H2n3H/+hai7bdy79pWIu23EWK9mSCLDYRafkaU1e/JvLmRgtubqLj7CRjrvTfyxHMjlXc28Njlcx46/54K1z9Q5/M5LUEbaAv9it5IGfrvydATtYXWsC94GvUVjfdlqY3Zy+PYQzxONqQ4yYzS5AtUpJyjMuECZYlnSU93J6Gomvvlo9wrLCY/5Szt97dJagpbIuQ/Oa6jZGiPlqFbuFGM3SYxwwwmKjKeupeJtH2IsvcwnbOXqRxVxjLVGc06wFiOLiM5hxnI0ZUAY3eWNr052vTnaTNYcICRkgNMlGoxVaaB+KEGz6t1WBVaYyoP8LL6AEsVasw/VkX8SI2pcg1GSzQZLNGmp0iHniI9ektO0F1ygr5CPXryD9GRLwCjNk8LtXlacpDhhnMs911lrsOc2dYrvOh0ZL3LhYUmSxZbzflmzI1XvR7M1Dmz0OTKUss1RLVnGak5SWeTE3VP7lJae5/M6nySqxtIqmwj+XEd2Y+LKXwYS3auCxUp3jRmezLa6M3gk0sMFO9HlC/PXPoWRMlS9CXK0ZKiRF2uOrUlOtSVHaW25Ci1ZYepe6RNY9V+mmv30tmsyWD7UXpajlOer05R2jkmOzMR1skfXwvGl1l+fTfOx7cCMM7yce0lv75Z/v8GGP+l6UWiOgrK45/f8suf1iVP4bXkdvGX9/A/mF9/fsdf57f3kTS9/PWO8Rt+/fkbfvhaCO4WXNKDzE18WkkvTI5KwrsFaJkVRgjCnv7kmhYidXrrK0j0d6E64z7ioW5JDuOLkVmeTzxnZHqR0cVlJsRilqZEPJ/4lNk3Oz7FyqiYBeHmcEKIaBEjHhMzOzrLwvgC81PLiEUrTAn3fXMTjIkXGJ5ZkdzyCaHZM4M19LYVU/skm6rGAnLKYwmNccA/zIqC0nsMjjQzPT2KaGqG6bFZ5qYWmRodY2ZyiI7WxyQn3CXhviflBakMdjWxONPPgqidSD8HnE3Pku7pQ1dyEZ1+CTR53qfcPYy+gkpWBidYnBIxOzOJWADGmWFJjuLU7DCj0+NMTs4zPz7J8lAda715rNRH86Y2lq/L3XiTeYo3acq8zlJiNf8Eq49v8OZZDGttGbzuyuVNVybverJY78jg5dNUvu2K4+vuJNZ7cnnZ+4hX/ZWsdsWw0HKdqcdnWK115Of2IhY6q8griMbG9jRXzHUxNFDi8qXdWJptx9Z8B5ZGCly7tBdX+9M8LMuW/A5WZkU8F8+yNrfEi9lllsVLLM4uMT+/yPziIuKZRebFy8yLF5gVCSHcz0iMvY3HndPcdTlJZKA5hen+DHbVIJ4c/Gv3uGh8hKnRYSZHhhj+LUKnr7OV3vZnDLV3M9TdzYCwLhbcy339dHcPMtw/hnh8ihdCfeNYF8uiQdYksCjcNAr1i3NMjI4x0CessPska2ZhHS2ssoXbRWEtLdQPShWyEb8AACAASURBVO4bhZ7pwQGmhX+nkk5xoeVHJOn8npcojZMIN4xLs5N8+PY1v/z4lo8/rvPrj2/49adXfPzwEn56KVEZf/npG37+8Bb+9Ao+CCvqH+HDK149i2Ah+zjPc9VZzVXldb46bwvU+bpQg2/yNPk+R4cfsvX4Kes4P2ed5mPqSb6/p8P7IDW+9lPjez9NvvNR51tfdd55q/LGR4VXPiq89lbhledeVt2VWHBRQOwkw7SjFJPXNjFlt5mZa1uYs9/KkqMcr24r885jP197q/HeV5X3fvt556/C+0AV1v2Veem9g+ce8ojdtjDpupEJ901M+kgzGSCDKESB57H7WH+gyfskLb57oM13ydp8n3qQbx9osx6tyrtoVb6OVuN9lCrvI1VYD1HmbbAy70NU+DpAgzc+6qx5qLHsosrSbXWe39HmhfshVt0OsnhbE/GNfYw6KNNru50uK1nazKVovSLF08tSNJpupu7iZqqNNlNjLEWFuQLldso8vLaXQqtd5FvuJt9KmQI7FXKvqZBtr0K6nTKptrtIsZMn5aosGVflybaUJ8NEmowLm8g8u4msM5vIPbuZggvSPLqwkSfGm6k32ULLlW00XZKi6dJmOqxkGHPew7zXAdaC9Xgbocf7SG3ehGvyKlyTlRBVZgKUGPdVZNBXjqmoPYjiVJh9oM5ixiHms44wm3eG+YeW1MWdI8HzBGH+JvhG2WEZZIae2wn0/E3Yf+cMu68fRuGaDhuun+LvHS3535w8+Teu9/mdVyA7w1zZE+nGpoBIPvev558CG/hdQA1bgvM5lRfK2RRH9MLOcTbBGLM8a05FHOCw3y70w/ZwJeUgNllHcCjQ50bJea5mn+RMtAZGSbqYJZ/EPOUMV1L0scrQxyb9OL6Vl4iqv8q9Whsia52IqPUg6Ikv7rW+uNV641Ltwe1qF25XO2OccoHT0cc5H3cSg3h9LsSdwvTBCYwSjnMu5iQXEs5xOuY4ZllnsS83xqXGnDuVVlilG2CYYIhe+AUOBFxAw9cQTf+LaPkbc8DfEC0fI/T8rTns7YjunWsYe9nglpZDSss0aZ3LJHXP4FJaxbXccuzzq3Eqa8YurwKbwkfcfFTItfxgTO+ZYB9phM99SwIDLhPlc4kYD33u31Yn0FaeIFs5op13EWq7mchrG0i4+SVZbpspuLuZR37bqAqQpSpgKzURslSFyVIZIsfDAHmKvGXJcpMmzVWaJBcp7t/4kgiHL4i6vpEoe+G9pIhykCHy2lYibLYQfnUDYVf+iXi7z0h1+IICl6+o8NpIte9mqn228NDtC0pv/57SW/9IhdvvqHT/J2q9fs/TwA20BW+iL0qGAQHsojbRHvUVzfekqIveyaP7GlQ8MKAq046yVGMepVykKtGaihgzMpMtiC1JIfTxKBGFE+Qk3KQxXImu0C8lET3P7inQcm87T6N30h63i/ZoeZ5FSNFxbysDiYqMpCkjylJiOlMJUZYKU1lqjGVoMJZ9kKEsXQay9ejPOUp39lH68rTpL1CjL1+VwUJ1xn8DxplSoZtag5cVKrx5vJeXVfuYrVNB/FiFhUcaLD7UZrpEQwJk7UVCjI4OncUn6S48T0+xPh2Fx2gt0KOtRI+28iO0lh+h/dFRRG1mrPbb8bzXjhdd13nZbs+LThum6gx50X2db0Z8eNHmznLzLVaf2iCuOcFU1VFE9fZ01TpQVetJVnUs8TUVJNYPktkyQU5dC0W12aTm3absgQtNaR40pznwLNuE1jxtenN3M5q+jelkKUmVY1eiMs2pqtRnq9NcdJj6Ql3qS3X/b+7eMriuNEvXnJnomel7496e7q7q25VZlZlmJslisNAyyMyUhjSDmJnZFksWWszMYDEdMeM5YlmSZXamnZmV9EzsI7syo6runZ4fMzExP1Z8e2/tc2T98hPvWut9KcvRpLJQjZoyFWpLFOis02a89ySN5btJj1FlqDlACoc/PZvn51eClc4IPwtb0kIs4KLQqp7+G2D8+bdLL/+DGUahZf3L80mk7wuf+VD/018rjMuw+LdLKj//+Iq/rl9+Ejad/6P1ip9/EtJdXvDD98/4/tsl/vzdEj8JG9c/CUD5mvevFz4AYxcTQz1MSqFRUH06mRTUMGELeXiYkeFRJMJG7lAvA02VRLtb4G92ha6GKiTDQ9KZMfHoKBKxYHkjlrZThW3r2dF+ZqTfuzz7tpwOIiSEfKxhqZoptJMFX0fpdrZYyH4ekX6n8EywWBF+/rHEwr9nYICqhmwCoqxx8r5BSVUM/cO1DA21Ix4aQCL4BfYJENzBSH8Tba2VpMUHEhPoRHF6KMNdpUyMNVBZFI/p1TPYXrlEdXgM7W5h1NoHUOISTG/uY2Z6xpgYkTA2OsrYqKC89jI10sXIWCeD4h5GhczlQTETA2ImBweZHhAx3JDKXG0oi6XOPC24zfOiwzzL0WUpSZFX8QqQq8/3Cft4Gb2XNylHeJl1mFfFR3ldcYbF/Eu8KbNiqcCWhSJDJovPISk/y0y9KYstCczUNJAS5sPVr9Q5eXQTF09t5vLJjVw5sZGrJ7Zwdv8mzh7cienN4zwuzWRkahbJxAxTY1MIFkjPxmZ4PjbD4ojgnylh+kOWtrC8JBkfZ1KyyOToC2bET2ipLyMy1Bo3h9N4Op4l3M+QvDR/utuKkAw1MtzbyEivaHn+daiPoa5WukW1tDWU01r3mJ6GfvpEXXQLaSvtDVJ/xLbmHnpFQ4z3jrIkGWR2UGiTDzAzNcns9JT0nJoYl7aWpQssAoR+qA4hPaZNAMYu6SlAo9DeHh4cYEIyyrh4hLGRgeWSWv8IM5b9jA31Ih7q4d3LBb5/+5Q/f/2UH79Z5MdvFvjz+3l+eP+MX969gXfP+fm7aX748xN++P4tP7z5Ab5+yVhNJC1x5+mP0mEgQouxKG1GQ9Xo99tJt5cMgw/UmIo6wIuMi/xUYQJFBrwIP8qCpyavPdT42lmR71wV+c5dibfuSjz3UuGpjzpvPFV5767CWzdlXrorsuSuwLzLTqbttjFhsQGJ0RokBquYuLuaqdtrmDfcxJLpNl5a7uRre2W+cVDjvbMG75w1eOugzmt7NV7byPHcYjtPTDYyYbSGCbP1jFmsRWK3kSn37cz6ybEQrMJSnCbPM3R5nb2H1+m6vE7W5HXCLl4/UuV1lCKvwmR5FbKDN8HyvPZR45m7CotOKszZqjBnpca8lQaL1lrMW2owZ6rKrKkykxYKjJluZ+jeWnpv/JHuq/9O99VP6Lr6GR1XV9N+dRM9dxXpsNSj0eEQIoeDtNnto91aj3YrXdptdtNiq0et7W7KrXUpttKk3EqJcmslyswVKDaUIf/mJtIvrCD93PLsY+bpz8k+/QXFp1ZSdnIVj8+upfr8OqovrKP20gZabm6j31yVSWc95r0O8MJXn9c+eiy5afLUTYsFd01m3NWZ8FRm0F2G4Qc7kUQoMx6rymyiDjOpB5nMPMNUwS3Kg46R6HaIENfjuPmc56LDAfQd9rHbVZ+dZjpsvrObdff0WGmxnz9Yn+Vfbcz4vX0wnzsHsu2+K7JBNqzwsOcPrrX8k1sz/8WxiE/sw9ELtuds+Jfoexxj3/3zXMi5wsXo3Rzxkef4fVVuJRzBKP04FgXHsSo+gVH2Ec4/3M2VmBNcCD3BxdCTXA47IjXlvpdwAOvsE3iWf4V32U08iu7iWWiKV5k9tqWOmBdYY5ZngVmeGTbF1txNvcWpwKMcf3CQE/4HORN0WGq3c9J/Hyf9D3Ey4AhH7u/hcuwhjLNPY1d8Eauc89x9JMxXnmJPwBkUHQ+j4nAaRZtTqNmfQcPpDDouF9B2uIKW7Q12297lqN1dTKIjCXwsIqZ1kqjWWVyKRRgk5XM3KRvTzGLuCtcZGZjmJWGUFsDFgDvc9LuCQ8hdnLyu4OVygUDHk3gba+N0dTsuX20iwEiOAMOtBBquJ9R4LZHmq6UwmOWymRzXTWQ4riPDaSOFXlsp9t5Esecaij1XkeP8GemOX5Bov4ooq9WEmK3C32QVfgYr8bu7igDD9QTcWUfQnbUE31lN4I0/EnLrEyIN/kic2eckWq0g1X4VWU6ryHb4jEyb/0aa2f9Brs2/kWf1ewqt/53HTp9T57mCRq/VtN3fIFUaW+6voCFgFVXBmykJUSMn+AjlicZkxV0nM+EquXE3KA69Rcaj84Rk2uBZkEtQ7hApkW7keetT7b2NBp/PqHuwkQp/GSqClKgNU6MpVIEaYRPb6zMag9bQEb2N0Uc7kMTtRJKggFiIyYtXY1DwYIzRpO2RHp3CqEXiMVpTdBAWVNrSVenM0KA/U5ORzF2MZykxn7OT1wXbeF+0kZcVWxipU2C6Qp2FAl0Wc/UYz9pFR448dbnyVGftoi71IKKkCzSkn6A24yjVGYdoyDtCc9ExGvIP0pR3kM7iE8y13mGp05j5lhvMNl5irukiE9VnedJwnW+6bXnX48Jigxnz9bcQlx1ntOgQ00XClvUlqgqvk55vSkyxP4+qComvaSKxqpm0qmriC1IoTL5H1cOz1Aecpz3qKxrSLlCdspvGuO0MR69hMmIrXQGqNAQqUR8hQ8MjRerTNKnN1qU6bzeVedo8ztekJl+VpkJVBuv38nTkEo2lSoy1OfPLs3F+fLbAj68H+enlBL88m1vOkV4UTLyXfRcF+PtYP/3dpJflhZe/vPNigp+EejnJj0K9Wq4fXk3y/y4w/viSH//8gu+/W+K790/5/tun0nsBRKXA+GYZGCWDvwKjFBqFJZihvr8A49iwAHGjUnPv8a4mHqdG4HLrFOVZSUiESL7R5a3ZCYmQMiLkEI8yOTIi3bIWFmYEE/DfzrwJ14Ily8eYuWUYHJO2EgVoFO4FWBQMxIVr4XdPCHnQYrH0mfB8SCIipzwCV787RMQ70dZVythYB5KRfga7OykrSCc/I0raeu7rqqavtYzMWF9CPE3ITvJjePAxQ32P8bC5y73Th8n08aU1OI5S1yBSHHzIDopmsmcYyeCo9G8SMqnFQm72cBejY72MjvVLzcDFg6OMCXnMQ/2IxzoYG3zM/EA+C62PWKhz42XdVV5WneJpriavslR4FreDF7EKDLivZvj+ZiQRsgxFbKc7+RCSYiMWa735c28a3/Zm8rIrgRd9SbwczmayPZtwNxMMLh/gxkUdvjwmz3n9zZzft55zu9dyRPlPnNq1ngCb23SW5zDa0shEn4SuahGTHUPMdo4w0dTNaHUrIzUixA3tTLX1sdg/JjUWF0y/BSNtIbJwZnyUsaE6aqvCyUq1JCrkGoHelwjwvkWQnzkpcX6U5cfTVJVHX1sNY70iBjrq6WgqRVSXj6i2gNaqKtrry+luK6enq4Kujmp6O1oZ6uxC0rvsvTg1UMTsRL8UFmcFL8/pSZaBsfcvoPgRGAVFsbNdWILpkp6C2iioiwN9vQwN9NLXI+RKC4svbfR3d9Hf3SkdS+jvaZP6MD6fn+T10jRvlqZ4uzTB26VxXj+X8ObFNO+fL/L981nevRrlm7cTvHv7jG+efgOvniKpj6I54TL1Qbrk2m8jy2IdBVbrKbJaT4nlRiodZKnzUKf5vh5dYUd5mn6FqfBDTPposeSlwVs3Vd47K/G9kyLfOSnx3lWd9x5afOumzntXVd65qvCNhxrvfTV5f19ruXw1eeumwnM7WRbNNzNvtI5Fo3UsGK7lqfEGXphv5ZWlDF/byPGNrQLf2Cryzl6Zbx2UeGsrx3PL7TwxW4bGMaOVjJqsZNhsFcOWqxizW8+01zaehiny5pEG36Xu5udsfX7JP8hP+Qf4MV+f7/P2Lle+Pu+yDvEycR/PY/byNFSXJ76azLrtYsFVnSUXdV64qPPWXZMlV6F9rcKCkzwz1psRm6xEbLwKsckGxi1kkVipMG6rzYjjQbodjtFpt48+F1363dTpd1diyFuJAW9lerxU6fBQo81tFy2C3Y2LHiKn3TTbadNouYuKu/KU3ZCh9KttlF3ZRsXVHVScW0fFqZVUnl7J4zMraf5qE203ttJxexu9RrIMmskxbqfKnLMGc45qTNooM2GjzKS9CpNOyoidFJB4KjIRoMJMhDpz8VqMR6sxm3aQ6dyziHOvkuO1l0SPo/jYH8bU9ggHDLTZZbobJQtttt5TZ9Od3Ww02scm+6OsdL7Mpy62fOr8kM+cgljv4cgmHzP+6GzLv9pX8o921fyDeQb/bOKH9gNrvoy6yvnQr9D3O8fxuOOY55/mdsJ+vorcw43YA1jknMK68Dg2xcewKDjG3ZQj3E44xckH+pzwO8Cl8GPcTjiOYeoxTNKOYp1zBrfSG9hmXsUpxxD3Elusi20xyjTGKNOIe+l3sS62xCzPhPMRZ9D32cNeL132eGpzyEuDAx6a7HfTYb/7bvRcd3HAR5UzoRrcjN+PQeIxroUf4FTwMfQDz6Hpfgo1h9MoWR5HzfYkWk5n0HU+j5btRbRsrrPb+jb7zK5y3f8BfiX1xLZNESmaIaBhCOvcxxik5GKWXcqN+Bxup2dhlJOCaXY4lwIMuRNwC9cIU1x9ruPpfIFAp9P4me/F6ZosdhfX43NnBw8MtxNqup1Iy61EW2wkyXYTaY6byHTaSJbzRtIcNpLhuJ5cl3UUuq2m2H0VJR6rKXBbQ6bTGhLtVhNruZoo67VEWW8g0nIj4WbrCTVaS5jBGiIN1xJjspYooxU8Ml1BstUaMuw2kO24kSyHNeTYryDX7jNyrD8lx+oTci0/pdD6M2m7utpjpXS7ut5zNc2+axD5r6bBfxXVQZsoDlIgN3AfFXG3SM/0IDHZifyoaxQmnCU19QoJyaYkJIcQn9lARHwu8cHXKPbfTnPAahqDNlMbLMvjgJ2U+22n6v4WqXVPre9q6gPX0Rkjw1D8doYSdjCUIMNQghyDCYoMJavTFadKa4wq7XHadCbuoSVpDw1JetJqTtaTtpK70rXoT1diMGUz4xlrWCxYzdPS9YyXbGOpYhdz+dqMpOvSnr6H6kw9HufpU5V1gLrkA3QmHaM+5SBVqQeoTj9IY/4JRMVnaC44jqjgCG35h+gvOcqzjps877jJbMNFpurOstByhactt3jRasp3/W5SYJyovIKk4hTjFUeYqzjNSMVJWivOk5N7meCEe8QUxZL4uJLkqibSqhtJrqykINeXiuSLNMQfZzDDjaGiLJrTLGiOU2Dk0e+lyy9DMQp0RSvSHruTypCNVMfLU56kyONsDcqzhVa1CrUFatTmKVKXp8BI80Ek3UdYGgsEqX3OEj+9GZIC48//F8AoQOFvYwGFa+GZsCH9N8D4YoIfX07ww4f688uJ/yAwCkAnqIB/U/8xdfGnH1/y848flMS/KJLC972Gnz98xweFcVKY/xvsZHywm0nBkHuwh+mPqqBgRzM8zNiIABDCtvQAMwOdDDWWEepoRKiHLb1N1Yz3dzE1KrSfBa9DARiXoXFibIQJQYUT2tq/UQl/vRYgcVk9FKDwI0AK83EfVUbhWoDF5fpVaRyb6Kalu5jwWBd8g0ypbcikv7+BjtYaXB3MOXZwFyePKHP8kDyXzujiYHqRzBgvgtwNMLlzlMhIJ7q7SokKdsbsq1PkPwxkvKqOobJqKh6lkBrwkIWhCWYGJUyOCKrpCKMj/YyJB6Q+kGLh7xW8CAcHGRkaoH+4hwFJN0PjbUhGGpjqreRZTy4LtT5MFxvzrPQaSzlHeJNzkJkINZrs1iBy2UT3fVmqXdcSbqdIc4Et830ZvBI38lzY+u7tY1b4/q5GMpPvY3h3D3cu6uFrdov8CD+CLK7jeOkQLleOkullR3mYP80JCYwUlSMuq2e4qJme7CqGixsZKmpAXN7CSHEDI0V1DOdXM5pXzWRxA5KBTiYmhpmenGRSPIngSTkx2sroYBlNtVG0NsTQ3phIVUkkqXFexIY58Sjclbhwd+IfehIb5kZMiDMRgbaE+1sQ5m9JRIAjkUE2hAWaEhJowqNoFyqLk2itLWK0q5rZ4WqmB/OZm+xnbmZaWh+BcaD/7wGj0IYWqkOqMAqK4zJEttLe1kKrqJE2USMd7c0IyzftLU20ixppF9XTKapjfmqUpTkxS7OjPJsZ5tmsEEPYz+LsCM9nJnglJMHM97C0OMCzxWmeTS/x/ZNxOgu9yfU/TJKdMrEWO4g22kSMwTpi760hznA9SaabSTLbSoLZdhLNZUix2ESx3Q5anBUYcVXiiZMSrxyVeO+gwg+OavzgtIvvHXfxnfMu3jsLCqQqb13UeOuhwdfemrz30+HHwH38FLiP7310eeuizILFemZNVjFtsILpeyuYubeSJ4ZreWa6mVcW2/naSpb3tvJ866jMe2kp8dZengXzTcyYrGPSaA3jRiuRGK9k3GQVUxareGK/nmce23gdoMC7qF18m6TLtxl7eZ+3n68L9vO2WJ+3FYd5XXWSVxUn+KbsNO8LT/M25TBvYvfzTeQe3oXo8D5Agx8Cd/H2gRZv/bV4+0CdF55yzDttZtZuIxPWG5FYbUNiKy9dqplxucCcmxXTbsaMuFyhz/kUva6H6XXTp89tHwMu+gw7H5RWt8seelz20e28l04HPTpsdtNlsweRqRb1d1WpuaFI9Q1F6i5vo/7LDTRd2ULnTRl67+5k2FieMVN56Qb6sMEWxky2IzGXY8xSAYmlEuKPZa3IuIMSs97qzAWoMx+2i8UYLWbiNBHH6zKVc5qx/KuUh5/gkfthXKwOcNVwH2qX1FE02I+ssRbbDDTYaayPrMUhZFxPstbtCp86W/MHhzD+YBvASmcHVrqa8s9WFvzvJgX8z6ZF/C9GifzO1JfdQQ5cS7jH9VhDzj28xYWks9gXn8Ox6Dzm6Se5Eb0P84xj2BUex7n8JK4VZ7ErOMvd+CMc8tRmt5MGJx7s417qWcxyz3Mn+TCXI3ZzN/Ek1yKOYxB3GatsY4wzjbgae4WbSde5HHuR22k3Mcy5x4XYc+h6aqPioIyyvRLa9nLo2Cmi66DObictNB2U2e+lgr63PId95Dl1X51TPloc8trLPp/j6LoJkHgWLftz6DqeR8fxDFp2p1AzP42K0XmU7pxH0/BLznq44Z73mKiWcaLb5ghtEWOTX8XdlBzMcsu4k1LArYwCDHOzsSpK4la0A8ZhpjiHmeHofg03+wv4O57lvuVBnG8qYntxE+43ZPC9s4MAwx2Eme4gynwrcVZbSLTZSLLtelLtNpBks4FUm3XkOK6n1HMj1X6baRYi+AJlqPDZIm1fZ9ivJdFmJUn2a0lz2kSq4xZS7LeQZLOJBMsNJFqtJ8lmPQlWq0kwX0m65ToKnLZS5LKFAod1ZFt9Tr7tF+TbfE6R7SpK7NZQYreaSrcVVHusptZjNXWeK6n3+YJ6YY4xYA2lAdspDtYhP+gwmbkhxKVHkRFjRXraEVJTL5OXYEZhtCdZiWnEZTYRmeRBSoQO9cEbqAvcRG3gFmoDt1N9fws1fhup9dsgVR5r/TcgeihDT4IsPUmy9CbJ0ZMkT3eiPF0J8nTEydMeK5wKdAp5zAl61CUeoy7xKPVJh2kUVMKMvXRmatCVIUNf5npGclYxkbua2axNPC2Qk7aqh3J0aRY2iXNOU5l7nscZJ2gQ7HnS99OYuZ/q9P3UZBymIecULfnn6Sm7zEDFRYYrT9Obr8d0zRGWRF+y0HKZJ03nWWy5yNOWGyw2GfB1lwPPmi0ZLjxPT84BBvJ3M1muxVilLgM1h6gpOUFcwhlCYs1ILEogtaqSxMf1JNe1kFNRQWFOCEXxNyiLO0pZogl1Ce50RhsiiVJmKu5fGU74nL74TXRGb6ElZgtNiTvpKdlNc6EWj3NUqcxRpjpfhZp8ZerylWnIV2KwZS9fTz/klyUJPz1/yo+vfwVGaUv66SS//B2F8SMU/vYUYJHfLMcI7WdBXRRUxo+wKJz/94BRALu/rr/A3/8YHIVWtFDC55cB8UN7W3gutLo/tqTfLEg3X8UDnYwPdDEx2CMtARo/KoziIcGcWQC4Yemzqf5OZvpE1OUkEO5uTVVWApO9rdKlGKGFLaiLgsootKYlY2LEH9rPv0LfR/j7FRY/QuPy+WtLWth2FUBSUBuFz38ESuE9yUQ/XQN1JKQF4OJ1h+KyR/T1VdPZ/piYSF9On9iF5q4VKMn/GxqKn7FbeQWn9+7guN5WDuhu5thxZQyNT+Foe5Wb5/cS6GDEUHMD450d9NfW01ZUzkhdKwPVTYyJupjqF/7+5ZnMsVEBooelvoRS9VSwHRrtpW+sh+6hDkYF4O7pYaGtnfnKMsaywmkKuslA9BVGok7T4qVDhZ0KpXaqVHvqUuWnh5vFLkrzPZkaq2FaMsjk2BPGBufpbB2kqCAPO/sb3LqzG3fTr8jxeUBvZg5NsbE0REZQ4e9PT1Iqo1lFSHIqmcirZa64lYXiDibyGpkqbkFS3ISktInxkiamy1qYKW5kNq+OxcImxjr7kYwKpuHzTI4+YWp0iicTYqZGu5gcaWGkpwrBekfcV8NAeyFtdRnUlydIoxnL8yIozAgk7ZEbyTGOJEXbkxBpS2SQJR6Ol3C2PYOjzSmcbM/j72VISownLVUpTA+WMzdSwvz0EE9mZ6QltKUnJyT8PWAUFMWudmF+cXmGcblFLcw1ttHW2kxrS6MUGttbG38Fxhbhup6OFgEYR/4CjELu9tLMIPOzfSzMDPFsepyX02MszXWz8KSPxfkJlqYW+XpykKokS2Ic1Im0UCLGSok4ayXiLOWIs5Ah/N56Ht5bT8jtNdIKvrOWcKNVxBmvId9yM412svTayiKx3smMhSwLFjtZspDjhZUiL+yUeGavxJK9Ek8dlVh0VmHRRYWnbmo899TgpbcWr7y1eeW1i+ce8sw7bWPGZjNT5usZN1rNpNFapgzWMnVvLU8MN/LcfDtv7BT42kGJbxyVeee4DI2vbGV4ar6ZOcM1eLIhswAAIABJREFUzBquZk4ogxU8MVrJgsVantpv4rmXDC+DlHgZpcbLBC2epWjzLEOXpRw95gv0WcjT53nuIb7JO8F3WSf4NukgP8Tr80P0br4P0+CHEFW+DdXm21Advg3R4H2gKt/4K/LaV54Ft+1MOmxDYi+D2EGeaYfTLDo7sOTjzux9d8R+Lgz62tPraUa/2z2Gna4jcfiKcYcLDLruXy6X/Qw672PAcR+DjvoM2uvTb7OXLnMdWo006DZUp9dAjSETYSFHk1ETVcbNVJk0U2bcWI5Jk51MGcsiNtnJsIUiYmsVxixVEFsoI7FSZsZRjQVvTZ4GaPI8VIsX0bosJOryJOMAcwVnGci+QGPyZUKd9mJvqc+lewfQuqGP7O0j7DDUQc5EB3WbEyjbHUPB4yTr3S7zqaMl/2IVyD+b+PLvVrb8wd6Y/2Rmzv9mnM//albAP5ok8O/mfhyK9sEwzwHjDAduJFjwZfxpLHKO4FJyHof8c5gkHcE87TDOxSfxqjqNT/U53ErPYZJ4iOO+Oux21uDIfT1uJZ/BsvAKBhmnOOClwGGfXRzx1uW0/2FuJ1zHIPU2Z4OP81Xsl1yMPseV+ItcT73KxcSL7HmwB3kHRRSdlNCwk2WX1U7UrRTRsFVnl70yOi4K7POUZ5+7LDq2W9ljK4+egyZ73A+x3/MMh32uccjzGgfcL6PneBZtmxNoWZ2TmnfLXT/FLoMLnHJzxjm7nJCaQWLbn/CwbQKbvCoM0vIwzS3DOLeCaxml3M4twrI4C/OMQMwirHF5aIWb7z38PG4Q4HIRX8vDON9SxfbSVlyuyeJxQwbvW9t5cGcrocZbiTLbQoLNVinwpdpvJtVuCxn2m6WKYKHbBh77bKY1XIGuKGU6I5VpCpaj0nsLeS6ryXNbR4mwXX1/J8XeMuS5bSPTcRMptutIsl5NnMUXxJl8RprZSvLsN1DpuYManx2Uu66n1GUNpU6rKXNaQ6njWkod1lDutoJK91XUeq6TZkI3+K6iKXAVdUGrqAraJE19KbivQUqsNfGpUUQn+BGXcZGcjNvkPbIkP8Kd3NggMjIKeZgbQWTSV1SGylATsp3agE00BW+hOVCYX9xI7f1N1PpvoT5oO01hMojiFWlLUqY9RZW2JBVa4hRoeSRHe7wCnfHydMfL0RMviyhel/qEo9QlHKEu8TD1yQdpTN1Dc5oGbekKdGVupzdrIyMZG5hN2cxcxhbm8nciKVChO0+Phuzj1GadozbjJE0Z+nTn7Kat6BBN+YdpzjtFa8El2ouu0Vt2A0ntLSTV5xgu1UNcpom4fC8ztadZbDnPs7aLPG+7zlKLsDltxqt2W+YbDOjPP0Z3jhZjxQoMlyowUKFBW+keitIOEvHwNFFJ9kTnRhNVmk9cfR0p9b3kV1ZRlBVMaZoxOYl3KIy+RX3YafoC5RkO+YSeqM/piV1Ld+R6umI30Za4jeEyHXrKdWjIV6U6T5mqXEWq85SozVeiNluOphJFFgb9pBnSPz1flAKjoAb+9HxOugjDfw8YfwOGHzeoBVjkhZBHvVy/vJzi51dT/CxA44d2tNCW/uHV1H9cYRRA76/rPzq/+HH28eP7v94LwCioj7+2pCeGexALaScDXYxL7XW6mRIsZIQsacF38EOix+iA0FruY2a4j4keEZLORkoTQ8kI82Kisx4BJIXtaKntyugYY0L+8Jgw/yeWKpS/zi0uzy8K8Lc8t7gMjsK98M4yHH5UEn8LjB8VyGWAFObu+odaKalMxdffjIQkXxoachgdaWZosJ601PucP6/MLrU/oLLz9+xXX8k+1ZXsVl6J8s5PUVJZiYLKF+hob+Cg7hbO6SsQFxlAa205wy0NjDc20ZFdSGVkPG2ZRUw1d7E4IGamf3nDWzw8wuTQENODfUwNCsbhHQz2d0oTT0Za+xDX9jJTOUxHeDU1PjEUOViTb3uZqGvqZFkdJNpAh4cGuqS5naY04jZuTgfJzPJiYLCRMckEYxOLdPUPkZmbhoOjITevHcbF/jrp9/0YSCphJLUMcXop41nljKYWM5xSxHhmFVPZ9UxlNzGd1cxSUQcLxW3MlrQyXtzMeFkzk5WtzFd38LSyjaclLbwobWVuYJbJsQWmxxaZES8wNTLL9Ogki1PTzI2NMjsmeFD2MzXUhri3koG2Inqac+lvzaenJZumx4/ISnInIdKGR+EWRAYZ88DrNj6ugjLwJS625wn0MSAywJLMeG/aatKYHa5lUVzPwsyYFBbnZqeZnZ5kcnwZGAUQlLajpa1owZi7Q2qzswyMH6BRmu4iksKiqKWBVqFEDX8XGBemRnn2UWGcXQbGhdk+FmeHpArjyxkxz570sjjf/wEYF/hmeoDGLBsyfPeQ56NPtqceSfaqJNgqkmKvRKaLCmkOCsRbbCXGdBORRmsJMVhBlNEqEgxXk2W0llqbHTRbbKPFaAPt99bRZbCeIfOtjNvsZNJOjkl7eSYdFBh3kGfUVpYhmx2MOMghdlFE4qrEuLsS0z7KTHgqMO2pxLSbIhOOOxm13MqI6WaGDTcyfG8jYsPNTBhuZMFShpcOCrxxVORrZyW+cVLkrd1OXllt57n5Zmlbe+HeahYMVvNEgEeT1TyxXs+Cy1aWfHfyIliZlxFqvIzR4FW8Nk9jdZgJU0fsJ8+krxLzD9R59kCdNwEavAvcxbeBavw5WABGLd6HaPI+WJ1vg9X4PkSN70LUeH1fkQWPnUy5yCJ2lGHMRgeJzUVmPC14EhrEdGQCo2HJ9Ac8YtA3iBE3JyROJkw4XkPseZQx98OMuB1g2Hk/w077GHbaz4jTPkYc9zLisIdhBz0mHA4z63SceZcTzNofYspqDzNWukybaTBtosK8uTpzJspITBQYFmDRRpVRCxUklqpM2agxLcxmuqiy6KPO8yBNXj3U4WXKXmaS9JjNP4W45Ao1iefws9HAxlKfG5ZnOON4B0XjS8ibHUTNWp89LufZ5XgcRbdjrHE4w+8sDPhHAy/+4YYb/2Roxe+sTfkvNvb8s3UZv3Mo5/d2qXxmG4C6vwNXUm0wyvbgTqojlxPOci9pN+7l53EuPI9J4mEs0g7jWnQCr4qTeJYfx7XwOJbJBzjsocouW0UO+Ghy/qE+1xOPcT3xKDousmjay7LfQ5sjfge4lXANk4xb0hb2pchTXIo5w4WYM1xO/JIraVc4FH4EZVdV1LzU0XFRYpeNHEpmcihZKKFup4yOqzL7PJXQ91BAx3YHGqY7UDWRR8t2N/vdTnEm4A4nfW9x2P0K+53PoWNzkt22F9A0u4jM1eOoGpzjpLsLTlllPCjvIa5jntjuWRyKajHKLOSeULnlXEyv5FpOOaZFedgXPcI00h7nhzZ4BZgS4m9CkNtVvK2O4nR7FzaXduB0dSeu1+VwvyaD5/Wt+N7YSNC9jcRZbyfVUYYU+62k2Gwhw2ErmQ4byHVZT4XPssLYGa1Eb6wK3dHKtIXtpC5wK7VB22gMk0MUqUytAJIPZCjx3kaOywaSbVaQYPkZSZafk2H5BRlWn1PqvoHGQBka/LfQKAW3DTz2WE2Zy0ppVQjG3a4rqfXagMh/G6LAjTQHraIxeCW1wWuoCtpKub8CmQ+OExtpQ1haKJHp9qQnW5ER70JKjDe5jzwoSPEnuiCOh9lu5IVr8DhChdrAzbQEbaA1aD3NAZuoebCZ6oBtNIXJ0xwmR220Mg3xGjQlaVMfr0lNjBqNj9RoS1CjI16Z3kQlBpMUpbnSjQl7aEjYQ33iXmlrujFFl5ZULdrS1OlMV6YnQ56hdHmm0xWZytjKdM4GJnI2IM6Voz9Th46Mg7RmH0GUfxBR8R46yo7SWnSC9uILdBbfoLvUgKHHRow+vsl0w2Umq/UZLFRgIF+dsdIDPBOd4+v+a3zTd4fXXUYsNBjyos2Gd/2ODAnt7BR1enNl6c+Xo79Imf5SHdqK9Ml8tI+wiNP4x5kQnBdMZE028a29ZNZ1UFpSQUV2KgVZnhSnn6UuTpG+sM0M+G+jM0zwp9zIYPR6uqPW0pu0le7MnYhr9GgtVKE2V4HqHHmqBWjMUaA+W56qrG086fORQt7PL57y45uh5VlDARgFxXBpcnlp5TetZqmq+HeB8VdYFKDxl1cf6vU0P3+on95MI9TfGHf/99JbPsLe/1MnP77h/ZsFJoa7/wKMkv5llXFqaOADMPYjHhyQtl3HBgWA7JeaeAuANNHbQV9VHllhntTnJTHVK0LYsJ4QfPpGRhkdFUtLCo6C4ji8rM4J58d4OeEU1EJhJlEARQEaP15LVcTREennhMWXjy1rAUiFGhsdkbaHe/rriXnkgYPTDULDnKiry6a35zHd3UVERFlx4sQ29uutwsfpMtZ3j3LusDJKsp8hr7gSBeWVKCr+iV1Kf0RH4U/s0ZXnytmDBDpZUZ+SSGdqOtVBEZT6htKRlMfbHjHPu8aY6R9jcmiUJ4NDLPR2M9/TwUxXG+PtIvqrG2hLK6c2OJsyl1RqXIsptYvm0S1DvE7uxfmkCo7nVHD4Sgtnw324WR8lPPgG9na7iYuzo6+vmZGxCXpH+kjJeYC96zFu3VTCwfgMMR7eiGLymUiuZTylmqmMWubympjJa2I8q46R1CoGEh4zmFjNcHItQ8mC2tjIRHEz4tJmJI9FzNR1MVvbyZOaDubKRSw97mBucIKxQQHYh5gaG5JG6c1IhpiVDDM5LBi7d9HeVEldRSbl+TEUZz0kOcZDGsUY9sCcqGArwvxNCA8wJjrMgsQYR7IzAinJi6S2LJnW2hy6mwsZbC9lpKuc0a5KpgaaeDrex/zMOHPC/OKUML8oYUIiZrC/92/SXARFsb31tyW0ogXLHpFUYWwTNUlb0m3ShJkmWpsbaG2up7W5lvbmGj4C47O5MZ59BMa5XhZnB1maGufF1BhLs73Mz/XzZFbC08knvB7vpDHLkuz72hR5a1Pqt5vKwL3ke6gTbbyB0FvCfyCbKPdRozF0NzUBGmQ6yxBrsobwG58Se/cLiux30OCpSrOHMg1OMlRZb6TGZgONZutoNV5Hu+kG+ux2MOgsR6+jDJ322+kQ4gedZelwkaXDTY5uL2V6vFXo91Zl0FuY+VOlz0mZTitZ2ky30W6ynS5TGQaNNzFqsokJ863M2ciw5CjHC0d5XjnK89JOliWLLSyabGTeeANzRuuZNVrHrPFaZk3X8cRyA0/ttvDceQcvXHbw0k2GNx4KvPPS5KWzKvPWcixYK7Bkp8JLJ3VeuajxylWZ125KvPNW5Wt/dd4Fa/LnMG1+DNfmh1ANfgrX5seHOnwdKFjaKDLtLofEZQtDzltos99Fu8cthh4+ZCyuiKHoEsYiMpgIDWb8vg3j3jcY8zrLmOdJRtyPMex6mGGXA4w472XURY9RZx1GnbWYcNdlwesMz32v8NLvCm/8rvDc4wzzDoeZs9rLtJkWE4ZqTNxTYdRYiQFLRUasVBg2V0ZsqcKUjTpTtipMOygy46rAnJciL0I0eZO4h/lEPYYT9WiK20Nu2B48LBWxsTmAgfNVrOID0bE3RdH8KCqW+9GxP4Wq9QEUXQ7wueVh/qvBdf7TPR/+4aYX/2TsxCfOzvybmxe/tyvnE5cy/uiUykrHQOR9bdENusXFRCduprpyLfUKt+K0sco+jG3OKQziDmCechirtP045R3APlsPu4y9WKfs57iPCtqOCuzzUOFYgBYngrU5EaLDfh9VNB13csBHl5NBR7kWdxHDlMsIyyyXok5w5dEZToUd4UriBc7GnuJ45FG0fLRQdVdF100ZXSdV1G1U2X5PBkULebRclNB1U0DPVR4dOzlUDbejeE8GmVuyKN7T4PT9G5zxu80Jnxsccr/IXsczaFudQdvyEgq3z6BseI4THs44ZpfiWdhKaJ2E6I5pvKrbMc8r41Z6HnfyyjibXsPlnBqMS0pwKEvGItYVp3BbfEMsiYmwJ9jrJu4WR3C+p439VQUcvpLH+ZoCHjcU8Lktj+/NbYQYy5DqokqWpwrZnorkuSuQ7yFPvqcMlYEKNEaqIopRoT9Vi+E0LQaT1BmIV6YrRoHOGAXaoxVoeihLfeh2Gh/K0RAuT8X9rRT7CIs060i3W0GW/UoybD8j1+lPVPqtoTVyO81hglfiepqC1lLt/TkV7p9S4fJHKl2+kCqMDd4bEAVuQBSympawFTSErqQhfBNNEfLUh6hTFHWSuHQHHiYnEJPykOjkAB4le5Od6EhuigGJ+dEkFMSSk3yRx4mHEcWo0hO5nZ7wjbSHCbC7nZpgWZrDFWiPUqYyXI26eAEAD1ATr09D8iEaE/VpjNOlJU6DniQthlKEbGk12hJVECWqIkpSR5SiKa3WZE3akjTpStakN0WLgXRdxvL1Gc1RZjxnI9M5K3mStYq5zG2MpinTnq5JY/4+mutO0152go6Ss3SVfUV36R36KkwZrjJlrPouk/VXGC7bS3+hMqMlOoyXHeBp80m+HbzKt0N3eDdgyqtOS+bqTHjVZYuk6ioNSVq0ZqgwUqrHUKEOffla9JfuoypLl4Q4XQJijuKdeAv/Qk8eNhSR2SyisrqN0pw6CvISKcy5RWWiAn2x6xgK2UpniBydYdsYjFrL0KON9MZtoD1hA11ZMohrdBEVKFGdKUtV5k5qcxQQFajSXKzIk15veCaoiov8+HaIn14LquC8VHXkxYxUNRRURAEUP84tCtcflcWP57LCOPnr81dT8HoGXk/zyxuhZvjl61lp/X8OGMeHu5EMdSHu72SstwNJf7dUSRTURImwyDEkAOMAy8D4ASQHhUSVbsZbq3ic+pAYHwfEnY1MDAhKW5903nFMgERBaRwZlbalBRgUf/Du+7gAMyoomB/mFYVzeRHmIxx+VBRHfgOLAtQI7wlQKnz3MCMjHTQ25/Iw0gUXVwPMzK9ganoJ3/vmBIdZYOdwmktfyhMVYkJTRTytNZk01eTiH+DAkePq7N+3DVXZ/8Ze5T+hrrwGfR0ZTu9RxuLcUcJNDCi7/4Da4IdU+IXTk1TIVEkzM809iJvamKxrZqKiiuGiIpqSEgkyNcb2/HlS7N2p8n1ImUsQZR7BpFiY4XpGF5ODW7h9cDWG57ZhdlsNZ+fDBEVcxTPkLJYWKkSGGtLdUcXIyABV9Vm4+57CyloeFwtVUrzNaYrIZSiumrG4CobjyhlJqqQ/uYKWmHzqo3JoSSiiK6OKzrTHtCSW0ppcSnNioXSOUVzWwnilCEmlCPHjFsZrWhFXtTBR28bEoIje7lIePXLEw+MS/v43CQ8zJ/KhPdGRzsREORIebkZMpDNJsQFkp4ZTkBVJcV4UlSVxiBqyaG/Oo1NUSJeoiE5RCa2t5dJ5UiEisKelgb6WGvrbKhhoK2Oos4qp4S6eTk0yPyMoix+BcVyqMArA+FFdFBJcOtoEOGylvfWvq4U2UTNtrcImvFDCHKMwxyqiQzAPF2YYP7akJ0dYmhWgcJSPLemFuR4WZgdYmpJIgfGpFBj7mJsR83RqltcT7TRkmpDprUy+swyFrvIUuSuS5yJHqs1m0m02k2a1ngSjz3l05w8kGHxCvpMMBc47KXSRJ99FjjTrTSSbrSHFdCVZlqspddpErdcOujzlGPZQYMBlJ72OO+h1lqHPTY4+TwW6PeXp9Jan3VeBNj8lRL7KNHsr0eypSKuXMi3uSjQ5ydHmqkyLgwI15tt4bLgRkfE6mu+tQHRvJX3mG5l0lmPGWY45553MOcoyZ7eNefsdTFhuYliw8DFczajhaulG9pTJOhatNvPOVYEfPFT4UShXFX60U+M7axXemivx1lyFr6138cZmF69t1Xlpq8KSjQJLNvI8dVHguacSb3xUeX9/F9/e1+A7f03+HKzLn0P1eB+ixzeherwOV+N5tCrzUccRh5vTFxJEZ0gGw7G1jD+qQvwwDXFIKFNhPowHmDPie48Bj6sMuF1gyO0Uox5HGXXfz6ibLhJ3LWZ9dFl6cJoXARd54f8lrwMu8fL+OV74nGbB9QjjltoMG6kyaqLOsLkqfZbyDFsrMWKpzLigLtqrM26ryKybKvM+qoy77WDaV45vHu3hSYw2fZHqPA5RJslHHjuDjZiaa2PsdhWbxED2u9qiankKDZtD6NieQMVyHzustPjUUI//eu8r/rPBff7zvWB+Z+HLn9y9+NTvPp84lfOZawF/corjc4f7bPa2Qdb7Guq+hhwIMedc3EWMMg9gmnEQ07RjGCcewzL9JNfDVTCKV8ciRQOTODWMYzS4ELQLfU9l9rju5JCvMscC1Dnqr84ed3m0nOTQcVZGw0EZfW9dDFIucDpwD5cjj3El5iRnww5xNeEcZyKOciriKEeCD6DqqMheD3XpossuO3VkjeSQMZFB01nlA0jKo2Epi/I9WeRu70DmlgzbryuibXmUQ26XOeF7jSNel9C2PY629Vk0rS6x/cZxFAzPcdDZDtuMYtzzWwirFRMpGse3rhOrosfcTM/jVm4pR5NrOJ/TgGllNW41uZg/csU+zBLfUAtiou154HEVF8tDONzTwParndhflcfxqgLuN5Xxu6tCkJEy0TaqxDsokuoqT66vItkeshT4ylMSoEhJkByFgdt5HCGHKEmNrtRddKeo0pWoTHucEi3R8oiiFehKUKE5Spa6sK3Uh22nNmQ7lf5bqfTfTqnfDvJ9hBjCtWQ4f0GB1wrqBB/EiI00hqyiIfALqnz+QKnLv1Dh+DsqHT+h1m0VzT4b6AjeTHfUBjqjBchchSh6A+2xMrSFb6c5cidl8fokpqfzMK+IiKwIUjKdSEuxIibjHilZgWTnxZFV7EZJ+jVEiXsZiFNgMGoLbeFbEMUoURe+k5rALTSHbOVxqCrVUbrUxulTm3iUupQT1CUfpy7xIA0Je2lL0qM7WYgH3EVHqgrtqUI6izotKbsQCbCYrENH4m66E/fQl7SX3rSDtBecpC33IO2Z2vSkKzKcto3R5E0MJG+nNVWZ6uy9lJWcoSbzEM05J2kvvExb4TXaim7TVXaHgapbiBuuMVJ9go58Tbpz1BnI1WSkWJOnLcd403OFl523WRIZM1NrzJMmMxZEpnTkHKUpTYv+4sP0FRykI2s3nfl6NBfrUZynR2ySHgHxxwhIu0VwoQ9plYmUVWTyuDyTvKJ80pNiyQy6KQX7scR/pi9mI93h2+gOWUNv5Ho6o9bSFrOGztQtzDbsYbRam5YceRqz5anLlEOUq0xbqQoLgsK4NA4vlvjp7TA/vp7ip1fz/PJqGl4Kpt1TUgj8/zEwLjIhpHcMdiLuWwbG8YEexEIE3F+XMJ/4oQR4lLaoO2rpKE0nyseRhpIc6fbrWH8vY4PL5t+CSiiYfwuwKJ1HFGYP/2KpswyQ0ntpO3oZBP/y81EBFJdLsPRZfr78ztiwkGk8jmRkjNGRboaGGqTQmJMbRVx8IMHBbnh5m+PgfJ07RvocObEJE0N9WmpSGRY2pjtraWkpJyEpEHPjs1jcPkSg01d8eVaTfTqb2a+xgaMaW7h9WItAo5sUP7hPTUgkFX4RNIel0RKbQWN0Ek1hcTQFRVH1IJhcT08cvjyN0Yl93D2ohc/1s/jdPIPHraNYnlfl7vHNXNb/gq+OrcXwqir3va9QUOxNU1cUrv4nsTVXJybkHv2dpTQ3lkqB18b2EHZmmsR6XaQ+PICR2HJGoysYiiliMK6EnoQSejIeM1ouYrSmneGadsZFfUx1DDLZNoikoZfm9FLa0koZKahnulyEpKSJicciJurbGWloY6Kzn7H+BnKz/bGzO4aD4wFcXY/j/+AWWZn+VJbHU1uTSGNjHM2N2bQ1V9HTUc9gbyODfQ0M9tUz1N/AQE8jfV2N9LQ30tnWQFtnPR0dQkxgF72tnfSJmukRldMtKmKwu4ppcT8LM0+Ym56RtqKnpyaYnhz/dYaxvU0a9yeFxVYR7a0i2kStvynhvoXWluX5RaEl3dJcR4s0jrCZtpYm2gRPyA/AuDg9xvMnEp4/EfPiySgvnozwYmmQl0tjvFmY4ev5aV4/HeHFszFeLM3y9ulzvl/oo6PEhtJQLWoDVKi6r0yJtyIFHgpkOcuSZruFVMv1JJmsIP7OJ8Te/D3RN/+dqJt/IPrOn0gyX0+m/TbynXZQ5iZLlYcM1S6bqXZeT5vTZoZdZZnwVmbSR4UpP1WmA3YxE6LFVLg2kofaDIVr0BemTk+oOh2BKrT7K9Hhr0K7AJFe8rR4yNPsLkeT607qHXfQYL2Reot11JuvpdlyHR12mxhw3o7YQ44pb0WmBZXPS5FRAVDNN9BpuIqOeyvoMVjBoNFqxs03sGgvw2sXBd55KPOdhyrfOSnznZMK7xxU+dpOjW/sNfnGQYt3jtq8ddDklZ0ar+1UeGqvyFNHRZ4LSz4uKrx2VuVr911866vDtwG7eRegxzeBu3kVrM2Lh/t49egSr5IdeJkZxfOcAqaTSxkIz2PkYR6SiFzEoclIQkMYDfJj6L4LA94WDHjeYtjjS0bcjyPxPMCsnz5LQQd5FnKUpaCjPA06wrPgYywFHOHpg8PM+xxgylWPUbtdDFgq02ehwKCNAqN2yozaKDFup8KUkxrjjopInOV48kCN+SBVxn12sHBfkfEABbqDFagKliPFVxYvGxnsHPZg5nUN0yhvzgX5oGF7DlXz/aia6iNnoMF2c3U+N9nLvxhc419Mg/k3q3j+6BjBSp8A/vTgPp86FfG5cwZ/dHjIp/aerHS3ZL3nDam5t5KnAXtDT2OQdYgb8bpcCtfhcqge1x7qcf6BHDcjlTBP1sD4kSq3w5X4KlyD4/dV2Ou6nf0eMhz2U+TIAxUOeCuxx11R2l7WdlbmgLcW12P/T+7eOyjOBE3zvNi9me2YmJ3ZjTE3PW3LyDskZAHhrfACJATyQt4iCwIEyGCERwKE9y7xCYk3iSfxJh0e5L2rKlVJZX4XX0rV3dMjrqvWAAAgAElEQVTTG7F3c3F3sX+88ZEIo5CJ+PG87/M8W9kRY8GB5K14pDqzM94OjwxXjmTvYn/6DnbeccYmxBSbUCNsQs2wuG6O7mUDNnnrYnRVH9Nreho1U++8NptOrmP9cW3WHF3DygPrWHfclE1nrDHxccHUzxnDy44YXnZl86VdrDrqjPYpV2wCfPAtkhBeO0hy5zxx7Woi2obwrZNyuKiCAyIx+nHlOImknGtp56q0jAuZ1wlI8iYy0YuUFB9uXtvDlYs2BHgaE3B8E9771+C9dw1X9q/Ff99qrnusIv7CRnKu6lISpkdZxEYkMRupvr2J+uTN1KXoIUneQE3qeqS5m+kWGdJXYkh/kT69Aihl6tGTpctwgSGjgukjdxM9aWtpjV9Jyy1hXa1N420dKmKMKQnfREnYasrDllIXs4zOxBV0JSymL1FQ/BbQFv4r2q7/Ex3Xf01XyAJkEcvov7WckZSlDKUvpD/tC/rSFjOQvpL+xGUMpyymK20VJXm+ZItzySpNRFR8lbxSb5LKL5FTGExuUQKpNcmIK3zpzHdhIHk9g3GLGEjRYiDHgN5MPbruaNEVu4iOxE20JunTkmpKU6YNDVkONOQ60pBjT1O2NdIsMzpzzOgS7hXzLGjPNaNViJ/JM6cj30Lz/p4cC/qyLRjMtqQv347WMndaK0/QXHmBlsrzdFQdpkNkRXehAe2FRjQWWCMp2EFjzlakec50FLvTXrKHttI9dFXuZ6D+IMr2I4x3HqC/xpG+YiPGivWQl+sy3WDK8z53Xg4cYb7lMHelntxtO8vTfi/udZ+gOW8z7SILessc6S62paPYAmm5CQ2V5hQWmpGaZcedjJ3E5R6iqOoizY1hdDTXUSGRk5tXSmHyUaRJS1Gk/orRlJX03V5Bf+xiemO/pDP293TE/Z7ulC8ZLlrN4y4bhit1aC9YTYdoLZ1F6+mV6PBo5ObHCJ2Xzz4C4+uPwPjjyzl+EoBRWC//r60wPtKEdisGBWODTAONU/JhjUo4MTbCpDDyEabkwk3jR2AUYFDoDlbJx3ig6EPeWkV5ehxl2cko+rqYGBtCPSpkOArrafnHbupPbuuPAPgzNAru55/VRMFd/REKhY/5Axx+UhMFVfEPyqLyY4TPuBD+rZpkSoi3Ge9Gpe5gTN5GX18Tzc2VlJVnkJpxkxthx9h7RA97u+WkJgTQ0SQoYc0MDrRTXy8iKvQ84Vc8qM0NIT8niKsB+9njpoet6WJMN/6ew04mJF25SN3teJpikmkIS6EpJJ6W6zG0X7+FLDSB1tAYiq9e5ephd/Y6bmSn/UrcbBayz3kpu12Xsc99GbtcFrJr21LOHDYlKvgU3W3FKOT19PQWcD1kN+eP6lKYfonOlizSUoK5cHE/F8/tJD7oLDUJ4SgyC1DHlzCVKkGZUclQWhnK0mbud47ycHiCB6ppZuRqphQqJgWTkhCWPjyFurmPgcI6RnJreFDZxby4g5maTiZbelB09DI+LARpD5GScINjhy0JDdlNlTicWkkKipEOzXp6enyAmaluZqaGmJ0WaveUzEzJmRwXsigHUCkGGBkSTCky+mX99PcO0D3Ygayvj37ZMIPdQwx1dTLQVU1vVyny0UbmZxXcm7/H3bk5zTr6IzBOa2J1BNPLH5TFP8CicKv4pyM4ozs10Njd2UZXRytdwgq6u43+nm6EhpnBvm6G+7sZHejm+YMZXj+d583TWd4K82yGr95M8c2beb57+YQPLx7z7es5vnl7VxOr892rN/BKjUp6lfZsWwbSLehONkUab0J9rDGVYfqUXt9Esb82JX6rKLq0hJxTvyVTyGo78a+kn/wNWZ5fkHd+ERW+K2kVlMMIHUZvrkMeshrVdS1U/itR+a1A5becCf9VTF3XZjp0PXOx+swnmjCTbMJksiGqJF2Ud3RQJuqhTtZHdWczY3E69EVo03NzNT0319AVupr2q6toubKcRp/FNHovoMl7Ae1+S+i/roUifAPjkZsYj9RBGbye0SurGbq8gt4Li+jx/BzZ6c8Y8Pyc0QsLUXsvZS5gNY+DN/AsZC2vbm7i9c3NvLqxmdfXDPnqmjFfXzPhqwAj3l7ZzDf++jzz1eWJrw5PfXR4dlmH5946vPTdzNurRrwNMuZ1iAlvwkx4EWbO43Ar7kfYMB+7jccZJ3ldEsyzknjUyXEo72ShvlOGPFaYQuQxOSiik1FGRaGODGQy4iwzEYd4EL2HF/E7eZ3oxstkO57esfg0ljy6bc6DWHPuR5tzN8qCuQgzZsJMmA014m6wEfeCjJkN1Gc2cDNz1zYzFbiBuzd1eXTbkCdJhsxFr2M2YBXjwasZvbWBnmQ9apINiA/R4+r1LZwL3svRaB/2JURiEbiPdafMWHfMFO1juqw6r8sib3t+eeEE/+KdyK+uFPJr/1R+GxLNb6PD+ZV/Kb/2y9S4p//RK4B/9j/DP/vt4VfeB/nC6wDa17fglmzAzgR9dtwyYke0KTsiDHAJWc3u6NV4ZupzIceIowkbOZRoyK7b+jiHr8cpfD3bYzfjnmCCW7wpW6MM2BKsh32EKTvibPBIc2BXnBWH0pw4nO7C/iRHjmTs4ELxYc7kH+BImjt74p1wjDDHIcIKu3A7rELsMAo0wyzIBKtQYyyu62PkrYPhBX30z+ux8cxG1h3XQ9fTivWnLFl/xoq1Z4SoIWvWn3NgzWknlhyyR+vENuxu+ONTLOFWi4LU7rsaYBQURu/qJjwKS9mZV8LaiELsClrwlLbj31LKpZxgrqX5EJPqTWq6D6HXd3PpjBmB502I9rXixhkDfD3W4btPG++dy7nsvpCYs9rk3dhMaeRmKqI3UX17A1Vx66lJ0aUpz4TGQhPq8vVpKTaio8wEWZUZ/cKUWNBbYIYsz5D+AgPGSo2RlxgynK9DT6o23Ylr6E3ZQFuKOTWprlTdsacq3hyxAKQxq2mJ06IrYQUDyasYTdVi5M5SRqN+x2DYZ/SGLmAgajnD8VoMJy9lJHMxQ1mLGMpeymDmCkbTlqPIXE5/9nLqc40QF3pRWBBJfnEEeVW+5FRdJbc0mJTSBG7Vl1JUFUZL3k4647Xpjv6c1pgFtNxZTXvyWroSltMV/Rndd1bRdkeb5qRNNKQbU5ttjSTHhmphsi2pzTKmKdcEad5WmvPcaMrbTmOeM015jrQU2NFaYE1HniXdueb05prTnW9Dc8lupI0R1LaXU9FZh7izkKpGH5prdtMhdqJdtI2mzN00pjnTkL6V1gI3usT7aa3YRUu5O+2SXfQ1ezDWcRRZ3S56Sy0ZK9ZhpGQ9I2XrmWu24ZnsAA87TzDXchp13VHmOzx5OnKeRtFG6vONaCsRnNdbaS21o77YmNpSY8oLzcnPtCc71Z30dDfKi/cjrfZCWp9HUXUb+eICykWXaEk2pj92OcOJAjAuQybcgUYuoC3id7RG/4a2uN/Slvg7ZusMUVbqIRNp0yNaR0eBNt3iDTwaDtVkLfLi6R+A8fuXD/hBuDt8+f8SMAqNLJoGl+9f/fH5P+mG/o/cN368YXykMWsMdAnu13bGh2Qat7SgHqrHBHAcZlII8NYA46jmqVEXNcCo+OiOHu5E0dVEdnwk6oEeTWC2WugLHhbW3ILregQBPpVCdZsmIkcARkEpVHxUHT+piz9D4bR6nCmVWgM9wscI62vhtk6Yn19rVtpyodVFAMkRJsdlqNVdqFQ9KBW9yAUDiqKX/sFmqhsyiIg/wZ59+uzZacJVv5NIGysYHBQMEjWkJlzlxsU9pId5UiuJIzMzgNDQIxw4YIKF2SIsDZZw1NWKjBv+qKqqkWXk0x2TzEBkIkORySjiMmiPuk3WFW8ueTjg6qyFtd1vMbH8b5hs+e9sdV+Ct789Bw7qceKYNSFXT1MnFiEfkKEa7qGnTUzw1aNcPmVBQboXKXcucunSLs55ehAbHEJRbCq9GRWoM8RMJRWhTitFnlPJlLiZpzI5j4UcRcU4kwoV4+Mq1ONK1JMKJifUzI9NMS+TM1bWwlh2NfdEUp5VyZgql6Ku70DR2ctI3wDyPjm3wiNIigtF2pjPhKJDc8s4q55jVv2Ae9MPmZmYZG56UrMyFkKyJycUqFXDKBVDmgzK4cFB+noG6Osepk82TNdgBz39Q/T2jtHfM8SgEG/TWUZvZyGqsSbu3lVpWmbm5qbRzMws89PzzE/NoRgeo18mrKK7PjqgBRd0TxcyTfVgu+YuUXOb2NWKrLODrvY2ujs76OvtYmhIpjEeyUcGUQlquZADqhrh2zdP+OGb5/wotLy8ewbfPuX77x7w/beP+Onrl/D1S35894gfvnvMh3cv+P6rb+CbOe72hDNS4sZ4sSuKQldGCtzozdmBNNmJ+tu2mpvGpmhzpNGmSCMMaApdT811Laqvr6Y2eC1VASup9F5Ay5XFjARrMRuxnvvha3kQLGQDLmP09O8ZPv4bho79hsETv2PgzGcMey1m5NpKRkLWMBq+BkWMFuo4baaSNjGXYcBshgEzGYZMpemjuLORoVhtBmPW0Be1EVn4RjpDtJFeXU693yKqL/2eOu/PafZbSFvAYjquLmXgxhpUobpMRhigvqnDcKAWPd6L6LjwBW3nfk/7+d/T472AocClqMOXMx+7jke3N/M4ajPPIgx5HWHCm5smvA424c0NU74OsuSlvxHPffV5dlmfF976vLhswNNLejz10uOpjx5P/PR4dtWAF0GmvLhpzpMwQ2aCV6MMWoYyfB3quC3Mph/jbk4ID/IzmMsqQRYuQnYzh4GwVOTR8UzFRfIgJYhnaZd5m32ODwWn+D7/MN8WOvJVvgVfF1jxJteCpxmmmuzIlzk2PM+240WOAy/znfg6fzvf57rzXcY2Xt224WmkOY/CjZkP1eWR0M+dYsL9ZH1m4zfwIHQds5HrmUrRZ7xoC6NiJ9IjNxMQYMSpQBf2Bp/GPSYImxtHWHvclHVHTdC/YMZ6b2NWB7jyhe95fuuXxu8Civilbwr/cjWcX4UF8S8+OfzS+w7/dPEG//3iRf7e+zD/+cRWfnHMjb87uo3fXTTCNGQVjlHrcY7UwzlMH+cQHVxC17I9dCUnUvTxEVlzIlGPk+lmHMuw5HCaOfsTTfBIteB4jgMn813Yn2bH9lvm7Elx5GieG57F7nikOnIwzYWDKc54JDnimb8b3/LjXCk/iU/xMTyz9uASbYXtTXMcoxzZkbAbm1B7bMO34BRrg1PkFmyum2MdYI35FXMsAi0x8dmCkY8jm70c2XjehrVnLVh/QXgKDvKtLD5oh9ZxZxyDA/EurOR2i5I7bdMkdE0Q0tLPuapGXHOKMEvIZHNyDS7l3R+BsbkEn7wQrqddJibNm7QsP24G7eHkYT18PY3JjN5NathObp4z5/rxzQQeXMeVPUu5fX4dxTdNqIgypDJWh7oUHSoT11OWuJaqbD3Kc3SpEhlQU2xAQ5kR7RILeuq20Ftpg6zUiu4iE3qKDOgv3sxA4SaGC3UYzttIf+o6hjI20ZvjgLTwOI3Z+2nMcKc+2Z6mZAvako3oFgw0iasZSV2NKl2LmdRlTNxZxtitZYzGrWAofhlDyQuRZy1Gkb8URcEKhnNWospayVi2Nv2iDQyIfklHpjlVOd7klcaSV+tHWVUwueIo4sTpRNZUkF8VTXvpUfrSDZHFLUIa8yUNsUtoiFmCNHoBPTGf0RW/kLaEpTQmrKImaT01mcZIciyQ5G1BkmeJJNeUhkJzanO3U5N7kAbRMRqLj1EvOkh94W4aC11pLrCntcCS9gJT2gsskIpcqauPQ9TeR0bvPbJGJijsL6K28wZdzZ4MVJ+kv+gsdcnbkCQ5IC3YSW/NYQ0s1pe4UFfiQrPYja7afUjL3ekUWdJfsJGh4o30F62jv0gHdY0Dj3uO86DrLLNtp1A2HETVspeG0k3UioyoK9xCfYEtrRVONJVZUVVgRHmOGaJUW0TJOyhIdac07QBVOccoFh0jreICeZJwxEVhdKR60h6mQ2v457RFfE5nxDK6o5bQEfk57VG/pS3610hjf01f5jJmaowYKduITLSGjnwtOkq1eTgYAs8Ec4tww6jm+1fzfATGGX56cfffKoyf7hj/Z24Y0dwwzv3bG8Y3P98w/j8Mgz87oDVROX+as/gXvs9HMH3NT9+/5afvv+Lr14+ZUPQz2ielq6EMVU8DU4Mdmm5gpabyTbhJFFbUw0wJjRmC+qgZ4U5xjEmhTWW4H3lXK81lIvqba5gZ7mV2dJDJ4UEmRgWjjJIpzRr6I/RNqj89P0HgzzD48alkYmyKSU2F4Md19rRayHEc1YywEp+QC9mHSk17x6SqnynVIJOqQcYVA4zLh9DU1Y0IdXUjKIaHGR3qoLu7kITEi+w/ZIT7Ph1OnLOhrDqavsFy8nIiCfb3JPDCcQqSrtFckYikOI6WumwOedhharIcU6PF7HM3JPyaB531SUwMNNBQmk1ufCjVeXEkhp3H58xW9u/cwPZtyzCz+iVGlv+I487FHL5kRV5xEKFBR7nme4jI4IuIqzLpHaujriOHG1FHuRa6l8BARxKTThIReRSvC27EXL1IZVw83ckFKDIlKNKrUObUMlhUg6K5g7vDcublQtf3R2OQWq1EJYxKgUopR6WSo1LLGR8aZkIqYyCnCnmGhMfiHqZKpYzXtGvuMKeGhijMziIjJYmxoX7U8iHuzkwwPSE41v8YoD43Nc7slJpZIa9xWsmkWqheHGFCaFdRjjE6OMiATKaZfgH0epuQ9cvp6h2nW9bPcK+Y/voERutzmOnrYm5yDtW9e4zfVzB1V/jaj7mnfMdD+TsmZHMMtsvo65HS2duAtK+Rzj4hT7GZkf4Kmmqj6Gi4zWCbiEFpM0Mdwt/1BKoJNaqpUabGVUyNKzU1h9PjQkTRGO+/EppcXvLTty9A0xf9lO/fP+PH755o+qQ/fPeaH799Bd88hm+e8O3773n/7g2v2pN5LDrBbMlZ5soucbfqCjNiX+SF5+hI2kfbnW20J9jSnWhFf4oFg/GWDCSY0HN7A93xK5HnajNfvoF7JWt4ULCSR9krmEn4gofXl/D04goenV7K45PLmPNYiHrvF4zu+5KBwwsYuriCkcB1jAp3jldXMnx9Jf03VtIbuor+KG0G44TOWH3UGUZMZBoznWXMXJIJU7cNUEVuYuzmOoZCtJFdXU6rzwIaLvyOxou/o+nSZ5rXsmsrGA5dy2j4esYiNjAYsobOK4tp8fqc1stfIr38Be1+C+kJXo4yWofZ24bcva3P3Vu63I3fzL0kC54X7OdNxWWellzjbaQrL/yMeRtowQtfY177m/Hksj5PfQ144W/MMz9DzdtPfA154mPEU19DXvht5unlDdzz0mbm8jpmrhszF+3Ak4wDvC334UVNCjP5EQwl+NAb7clI/BlmMs/wsPAYz8v386pqB6+rHPi6xpb3TQ68b3LkZZUlD0tNeFRuwZNKa55K7Hhe68jTWkeeSJx4XObE43wb3uTb8zrNkhcJhrxMNOJ+gg7q29oMx61i6I4W4wkrmMvcyJNSC55XO3Cvyp6WFEOCvFaw79RGDI9ZYxPhj1XgaQzObsP4kj3m/jaYX9uBjt9hVnn5sOBSDJ8JsOiTyD/4hPOPfoH811PX+JsjF/jFoV384pAV/+3kFn5x0Im/8nDjPx3cxt+dtUXn6lqsw7VxiVnH3gRddkdt4GCsMR6RJhyLteJ62V58Rc5cKHbiQrkrl8pcOVfgzIW8bXjlu+FTtIdTmS7svWPDnkQ7ThZu54TIkn1JLuyKd2f3HVd2JVpxINUSn/LDXKv05HL+Ac6m2bEr7mPDy/ZIF3bGuOMWtQ2Xm9a4RdvhfmsrdsG2mF2xxcx/C8ZXzDD0tcDQ3x79K87oeG9jw8VtbPbeheXVo5hfOcxmTzeMT7myLdAXv7wqElsnSO2aJ6V/lgDpAHurWlmbWsbf3khnTXoz28Q9XGxuJ6i6gODcMMJSrxCZ5E1yViBX/Hdz2MNYk0ebcPsUoiw/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uJX05u6ku6UFbQmrqDhzirqktbRmGlIXZY5dbm2SHLtqcyxp1pkTU2xAzXFB6gtvkJTxW0aypIQ54dRln+RypK9VJbZ0FSuy2CxFs1VR6npbiK/f46UgVEKRtspl9VT05lDbVsErbLbyJq9aCzeT2OJB101p+moOk67+CDtFcJ62pWWQltaCqxoFSbfCmmeKa15JnQUmCIrMUde58i93v1Md+5C1erKQIMz7Y1uVBVa0iDaQneFIyO12+kTOyAtsqI614ySTBNyUg3JTrckL8uRwpztFObupCTfg9qSUzQXnUSaux9pmhNlYbrUR6yl79YazZlAb/QCeqO+oCfyS1rDvqQh/DOUZTqoajciK19Mf9VS2orXcK8/BJ5PwuuHvH/9gPcvX/D9y0f8+FoFzx/x0/P/cZf0z4YX4SlAp2CeEfIYfx4BLIU8xo/mF8EAMw+v7/K//UdUwb/0uf8eGF//5frAn5XMDwIwvuFHARjfPNEAo2KwnfaaInrqipgabGNcIXQED6EcGfgDLE7+G2Ac1tSuTY4NMzM2zNRQH101YnrqxEwOdDM3NsT06IgGGNWjcsblQgD4n41KzsSfjRDhM6WY0vRNa1arApQqBVgcYVJw6woNMQIsjqk0d5KC2qmZsVHNGlwxNMi4AKlyBeMjIyiHhjRKnnxQMENIiL/jz9lLrrjt1ePEOVtqG5ORVCURFXYJ/0uHSAo7R03hLZoq02iszkLaVEh2Rjj7dlviZL8eZ7s1XL28E1FWGBWieIL8DnHt8m4unbblyD49drmuZsd2LXbu3sjBY6YcOGHGwYtWRMV7EnTtENd8DuJ/+RDV9dk0dBYQlnCem7dOEJ9ylujo/YSE7OTy5W1c9T+oqQDsF5WgzJegSKtEnlbNfFknU409TA+MaGBxQtOXLTjGlXwERoUGGAUzkQCNctUowsfM9gyjKpcyklbJfHEbs+VtjEtaGZd2MT0wxEBXpwYWlWPDzE9PoJaPMCMA46T642jgUXitZHZKUIYFSBRgUVCNx1ArRhkZ6Nesgj8aTjqQyZqQ9Y7RJVPR3S1joLuYrqoo1C1FzPb1MDcxh+ruPOPz40zNTjAzNc+8+hF3lQ8YH1Ay1NVDX5cA+x10aPqoWxntrqS1NolK0Q2aJbcY6ixjpKsNuXCHKZ9gYmIc1fjPwChAo+DC/yMw/vRnwPjDd881fdG8e8CH96/54TsBGB/CN4/49sMHvv/uLW/bE3med5CHhUd5WnKGp+UXeFrpzZMqb2aKTqHO3oM83QlFui3qLBvG7ljQf0uPsVQ9Hogt+LrDnjdSM17V6/GyaiOvyjfytGANz25p8yRwDQ+9VvDMew1Pzq1m/sRyJo4tYezoQvqOf8HAhSWM+mmh8NVC7r+GgSsr6fJbitRvMdLAJbTfWE73TS0GhHyxO0L/sQV3M62Yz7BkOsUUVYIByrjNjMZsojdkNW2BS2i5spAmny+RXllM1/WV9IVqMxy5kZGojQyEraPz2gpariyixW8RbVeXIL22kO7gFSiiNzKboM/dRD3mk3WZSzdlPteFxxVnYSST7xVdvBno4klTBcOJQUwn+DIT6sGcrx1PvUz42kuXd+e0eX1hPc999Hnlq89L7008u7SWB+dWMX5qMcrzK5H7rmfipinzidtRpxznkegyL8oDeC0O5Nu6a7ws8+Rl2UGel7rytMSGJyVmPBdb8KbGhq8bHHnb4MA3zS583byNr5pded20nQeVdjyotOdJ1VYeFFozkaDL/QR9HsXq8CBMmwdha5gL02I8YgWKmJWoE7V5nKfDo3w9npUKX9+a2UJTOpL0iLq8lD0eSzA6ZIxztC/77tzAJfQEppcdsAjcgvl1J/QDPVh9+QKfnbvGv5wL5+88w/jFmQB+cfos/+WwF//lwAl+cWAbf3vIhH84YcZ/PbSVvzm4g78+5MLfe9qiG2iIY4wp+1O3cDrXlsMJxpxOtuFYnBXH463wEbngV7YVX/FWLou34l3myKViR038jnehE/6lrtyo2snZTEsu5llzSWTNkSxDdsbasTPWjT0JruxLseZAqjlH07fhmb2P89m7uZDjyNGs7bjG2uIW48j++B3sjXXkQLw9BxPtOZ3jzqHUndjfsMEy0BJTfzMMfcwx8LPFMGAbBld2YuC3F/NrR7EN9sTm+mlMLu7DwecQbtf8uV5UR6J0nPiWcRJ6pjgjbmFLRglLbuXxj1EF6ORJ2VnTg1dzKyE1BUSIoonOuk50ih+R8Rfx8tnJwf3GXDznwO2YE2QlXaQ49SLVGZeoiDtM3rWtlIY4UB/jTHWENdXRFlSkGFKVbUytyIzaUjOqSgwRlxoiLjGiosiY8gJj6sptaa61orXRgo5GczrqjOipMaSrTIcuARjzdejN1qE/azPd2aZI8xw169amvH005h2mIe8IraKDdIlckRUK936b6M9dwVCOliayRZG/jKkiwVm8gKnC3zMt+pzZ4kXMlCxnonA5yvw1jOWuZTRvDSP5qxgtWc2YRI+hBjva6zyorb6GWJJGcVUe+VUplFVGUFtyjqYcJzrSdRjKWIE8axnyzGXIM1Yiz9JmJHs1/Rmr6EpZiTRxFQ2Jq6lL3khNqj61mebUZAuraQyYT/oAACAASURBVFskebZICh2oLnFFUrofSdlxqisuUF3uQ604EGltKG21YbTXhCIVB1Bd4k2lxIva9gRqZV3UDo5TM1yHpCuRxtZAZJ3H6K7ZT2/NQfrrjzLcdIq+umPIag7RW3OA3urddImdaS+1pbXIjlaRI23FjrQLb2sg0pzOEktkFTYM1jgw2uBEX40DHfXbaK6wo15kSVupLYO1rvRJXOipcqahaAslGYYUZRqSn2VGfpY1hTmOlBa4IS7chyR/P9U5e6jJdKUhwwnxbVNqYvVojFpNc9QKmiOX0BS+mKaI5TRFr6E2Vou6lJWMNhrRW6tNf/VSmou0mJHdgGcqvn85z4dX93n/8jkfXj7kx9dKeP74Pw6MQjyPxi39/xNg/OmD0Fn9ih8/vOHHD2/56tVj1GN9qIY7kTWV0ybOoaumCMVgN+rhPtQj/ZquYOHGbVIx8icK40dgFG4bhc7p2bFBBlvq6W2oYqK/S/N6VhPDo2BcgDeFoCoKq+U/jgYWlYJK9acjZ0qoIRS6qwU4/PQ9P8KiEPEjZ2JMyfioEvXYOGr5BCrhOapCAFOVoCoO9qMe6kc1KEM12MPE0ACqvkFUg/10tVcTHePDjl0GuLht4JyXMzn5QcTFXSL4xlGuXnCnNOMmDeXJlBfG09pURGdrOXVV2cRF+RIccIIbvoe5E3OZjKQAzp2w4/BeXfa5rWLPjhUcOaBDZPhhiooiib3tx+XAgxzzseOstxP+vnsI9DmAv88hWjtLiE29QsitM0TGnyY7/wqhQbu46r+DK77uRIedp6k4i7EKCcq8akaTK5CnVnO3tJvZ1kFm5UpmNe07co1TXIgYEoBRrVKg/rTGVyvGGFEK5wRy7g3ImWvoZSitksn8JmbKWpmUtDHV1sNETy8zasF1LtdAoqAszk4KNYzC8yMwCo09gmKnuV2clDOhFioSPwGjoGIKTTeDA/T39HyCxk56+1ro7Rujp0dBb3c3/R359NTEomgpYrq/l9mJOdR3Z5memdfUEQqROrNTKmanlChHBxns6aGvQ0ZfRx+9HX0MtNUw3JRCbcFN6ktuIRPik3obkA91oxbOJj41DQlnC8I9rBA0PyWo0+oxptWjGoXx3wOjoDY+4Wdg/P67l/DuPnxzj3cf3vHD+5e8aY3lRcYOnme48jzTnRe5B3hReIRnoqM8LjzME9EBnhTt5nHhdh7mOXI324HJNHPm8sx5WWvPu3ZH3rXb8FWLOW/qTXhTbcKrCiPe5Jry9NZmZq5qMe+3hkd+63l0eT33L2oz7bkCxalFjJ1ZwMiZRQwcX8yw53IGzi9HdmEZnV5LafVaTLPXQqSXF9Pmt5Tuq6voCtOmL3YTI3cMUCSboEoxQZ1iykSqGeokE0Zi9RiO1qEvbB09IWvoCVmteQ4KwBijw2isLsLbnTdWIQ1YSkvAIur8fkPr1YUM3NRCHbuB2cSNzKduYCZjM5OZlkzn7+RDVwgPJtuYnR7k8bSMZ2M1IC/nXW0Yr9OP8SLcnhdXdHhzeQ2vLq/lhe8m3vjr8sZvA2+vCJmRa3ngtYKpS8sZPb+EIa/lDAesQxa0GdVtOx5k7uJ18VG+rTzNO/Exvirfy9sKV76q3MpXVXa8qLThqdiGR+XWPKqw4UX1Vt427ODb1j186PTgXdt+3jbv4W29Gy9L7HmQasSD27oaWLwftJK5gMVMBy5mMmgJM1GreJC8gVf5ejzP0+Vx3mbu525mJlOPkXQDCm5uxOvCOpxOmmDnf5CjqaHsi/fBzHcr5oGWGAVuYdOVbSz3Osi/njzD3x/35b8cu8p/PubF/37sCH/t4clf7z3E3x5w4p9OmPP5JRt+6+nOL0/v5Z/PuPMrr61s9LXQrISPZLtzocidk2m2nEt35HSKHafT7fDMscarzJbAGgcCJLb4lG/Bt8Ie72JbvEVbuC52IKbBhZR2VzI6nImQWHI62xSPOGf2xu5kX7wrHmm27EkyZt8dOw4lbedosgsn0q05luvM/tSt7I6zwyPBmb0xVhxNstE4tQMq9+FVvJ8D8c44BllhJayk/SwxvmKP2TU3zK4fwCL4ONYhZ7AOPot10Fks/I7hHnyBgxFh3KrrIr1jkuy++4S3jHKirAmr9GKW3crmX6PzMBI1sbe2nUsNdQRLsokqjiE6+wah8V4EhB7npKcTO910uXrFnfjoY6TeOknWrWMUxx9HnHCUytsHqInbizTlAC0pe2hJcac20Yb6VBuacuxpKXSgUSTc4tnSUemkubtrKbKjo9SJtkpr2iWWdFSb0ykxoa/WnH6JKX0VxvSWGNGdb0BXrgGduYa05hnTWrCFpjx76vOcqc/fQXOBO+2FrsiKnBkosme4yJL+nDUMZC9nNH8pE6VLuS9Zzt3KxcxVLGSuYhGz4mWMlyxmuGgNfQUbP65nCzcyXLweeZUuigZzhhqd6ag5RHPlRSorIyiszaesOgFJmQ/1BTvpyDNlqGAdStEqVIXLUBYsRVmwQgOhI9la9KWvpDNlJc13VtKYtJaGFB3q0w2pyzDVgGN1lh2SPCckIkcqS2yoLLejSrydKrEHkrJLNJRH0SbOprW6mrqGLprr8mmR+NJYeZLG6qs0tiXQJIugtfs6g91XGG32YKjalZFaN4Zr3Blr2MdAzR66K93pFO+gQ+xKu9iFNvFW2iq20VbuRmuZK60lzrSI7GkusKYp35KmfDPaiq3oLrOho9SSlgpzmkotqC00pbnUlq7q7XTX7KC72pWWUnvNir0q15iyPHMKMk3JS7OgKMeRinw3Kgt2UpXnhjjTieoMOyqSzKlKMKI6bjOlYasoi1hJTdwmyiM3UBqlQ0WCATW5hrTXmDHYaU5f3Uqk5euY6Q+C5yp+eDnLh1d3+fDymWYl/REYn/yvB4w/vn/Bj+9f8oOgprx/w9uXH28Yx0e6GGiV0FqRQ0XmbUY7G5kc7mZiWLhJ7GVK8QkYFSN/spIeZVo5pgHGmbFBVL0dDLc2MN7XydRIP9OaoG8BFpVoXM3CKvpPRyX8mtAx/acjGGvkn9zYQqTPCBOCsqkBx095kGMKDTCOy6dRyWdRjk2iGlUzPiZnpLeHwS4pPS0SOhtK6G8TM9LRzPSgClXvgCZvsqVJhJ//AXbtN2Cr6xqOnLIg8tYJ/K/u4uqlndwKPq1RGOvF6ZQVJlJZks5IXzMTY11MjnUjk1bR1lhIY20qft7b2eW6kp3bFuLq9DknjuhSVHgdhbyRpsZSAm54cjHYjSNnrAgM2EdY0AliY7worUokJPYcYbc9ibx9ksysy1w6a4P3ha1E3DxJcV400/1tDBaXM5xRzlhyJcrUWmYKO5iSCu0ramYnJphQq1Aq5ZoRgHFcuPMU4FwuqLpjjCiGmZLLuT+o4F7LIEPplYznNTBZ0sJUdTvTbTImu2TcFZQ54U5VAENhrT02rFlJC/ComXHBoKRkeuJndXH4o7oorKVVAvDLNXeDH1fSPfTLuunpk9LbO4Ksa5i+zlZkLZn01scz3FzMZH8fM+OzjN+dZn7yEfcn7jMvmGlmB5iaHWRkVEZvdw99bb0Mt/cy0tbOUH020vxLtBSEMthcxlCXFOXYIEpVPxOT/UyNC+1EcmblE59MU59+SFGPMq0e+YvA+KMAiN8+hXcPef/+Nd+/fwHv7mpuF999eKO5Z3zVGMrzOza8SbDiRZwVL+448DDegaloayZjbZlNsGc+yY67yTbcTbbiSY4Tj3MdeFRgy6PiLTwpt+R5tTVvGx14J3XhmyYXXlU78Kp8K4+ytqAM28iw7yom/NZzz1+XB7463Pdaz0Ovtdw9v4rJU8tQHl3FgMciOvZ8Rtv+z2g/tpBOz2VIzyyi/fxS2oS5uBSJz0KqA5bQeGMl7WFrkUVtYvDWZkZvGyC/bYg63oTZFCum7pghj9GjN2gNbVeW0hGwXPO2PFqPiXhjVLcNGIvSpT90DZ1BC+gPXcHITS2UEWuYjtPmXuo65jM2MJtlxETGFmby3FA0nGey+yr3+67zRBbA1zJ/PrR78VPTGb4XH+BVqh2PYgx5GqrDmxub+DpYh3dBm/gueBPvQzfxXZgOr0LWMx+wknHfpSgDljFwYxGqSG0epprxusCZ14WuPMqw42GWLS9EjnxX7cr3DTv4qm4Hr+p28LLGlaeVLjwodeBxhRPPJTv4unEfP/WchN7T0HGIH+vdeF++lRepRtwLW8381aXM+C1gLnARd4OX8Sh6DS+SN/E6ayPP0tczL6ynby1jPF6LySwD2lPMuH3DkFM+Vrh4uXA8KYijaSE4Bu/DLMAKncuGaF0w48szjvzDod38zUFP/uqQH//p8Hn+6ug+/vbIaf7u4EH+jxPbWeRtx5przqzw2ceiix58cXE3C31dWOtlg334dg5l7OFMrhun0h05k7aVo4k2nMlx4li2DecrtnK9YSshdbb4i60IkDgQWO3E5WILAkvNiKvfgnTmEC0qVzKazPHOt+d08h6OJhzkcNIeDmXYs/OOPrsSbNiX4My+BAf2J5qxN9mKo9kuHE51wiPBnl3hRhy9Y4Z/mStBkj0ElO/BR7SfYym7cI9xwzLABiMfW2xC9+MYfRrLkFNsCT2LVdA5rIMv4hjixf6oq1xKTye7e4zSkYeUq14RVD+AZ3UnzkW1aCcW8PuYLMxEEg7U1HOppoygihQiiyKJyLxGYPQ5LgR4sP+INS4uGwi5toeM+JNkx58kK+YQ6aE7yQrdQd7NHVTc2kt9ymEa0w9THuOKOMwOSZQddQlbaUh1pj7Nnrp0G1pyHWjOtqMp3ZrWLFuk+Ra0FJrQUmiEVGRAZ5kxsgpTBiRWjDY4MFxtj6xsC91FxnTm6yLN06UxR5+GfDOai+1oFjkiLXCmo3A7vaKdDBa7IcvdSF/eGgbzVyAvXsa0eDl3a1dyt3YFczXLmapagrzkS3qLV9NeuJHOAl1khfr0FgotKjoo6o1QtlgxUO9AT40r9dWXKKwvQNyYikQSSF3JAdqKbBgo3YyifB2qspUoi5eiEC1BXaCFPGcVAjQKFYE9aVq0p66hLX0j0nRdmtM305huQF2mDbU5zlTn2yMusEBcZIG41JaqcnckpSeRFF6htiAScUEW2aIGqiVVDLRWIKsLpanchTqxKTUl9jSXb2e0+SDjjSdQ121FUbUFeZUN6noXRmq20VPuiLTEnoYiO+pLHamvcKRJvJ2mCjfqSrZRW+RMQ7ETDUWO1BXY0FBgRWO+BU15ZjTlG9Ek2kRdgS41BUbUFFlRW2pPc+U2WsQuSMuEr21Ni8icWpEFpdnG5KcYkJdmRnGOA2V5TpTnOVGSaUd5xhZKU82QZFojSdtC+R1jqjOsEKdaUZJoTU2uOy3i/VSXbqWtxYVJ9V56G9fSWWfA/EgYPz0XArun+PB6ju9fPuGHl/f5SVAYnz3lp+f3/pit+BcCu39eS/8PV9L/3yiMf7k2ULO6/jNg/Or1Y80N4LSyj6H2GmT1xXRL8pFkx6HqqmN2tJtpoTbwEzAKq2phXSmsIAWI0xhixgaZGO7TBHkPSOtQ9nVo+qgFs4sALmq5AmFF+u9W0sqxP4PFT+D46U5SAEVB1RRW0hPC9xOyIMfkGiVRPapAPTaBcnQc+YgC+fAQipF+asrzCL9+Hu8z7ngetiXy2mGklZmM9/YwMdDFcHctQ72VtLZm4h+4E9fd67B2Woyj2yr2HtrMxZOOXDnvRnbSNY2CVSG6Q8rtYEpyk5H3t2vgWQg3n5D3MdhbT3b6DU4fM+HoAW2Oemhx9NBaDu3fRGN9Ol0dlYRFeXPU2w6P42b4+e0kLPQ4EZFnCY+7SOjts4TdPk1+0Q28LjridcaeoMB9pCX7MzpYy9xIN33FpfSnFyNPEaNIrmYqt5Xxpl6NS10wCQkmF5VaobldFIBRo67JFUyNyTV/9kohSF2h5P6gUgOMIzk1TIqamShpYbxKirqhjXv9w8woFZrV85TmvlSuURMFuNeodJ9gUVAcBWCc1KiLQxrlTlhJq4V/E4rRTwpj9x8URgEY+2RD9Hf0M9TRhKwhhQ7JLeQdEsYHhphWzzA1N8E91UPuq+4zN6FmcmYA9fQIQ2OCcWaQgfYe5O21jDZlIivzpyXjCMr6VMbaGpH3jyBXKFBODTA+3cWEuoeZsVHujU3/W2DU3L9+BMY/v2EUXiMYYN494rv3r/nwXjDDzME307wT/q+8u8/zmgAeRRjwPFSX5+GG3As2QHFlI90X1tB+XotOr7X0+m1k6Joeo0H6jN7YjDLcEFW0Earbhkwmm3C/wI5nFa68rtvH26aDvG08wqv6wzyu2I0qyZoO//X0eK1D7q3DzOXNPPzZMHJBhyfndLh/Wo+5U5uYOL4WxfE1jJ5cTe+x5bQfEnIXl9J5ahldZ5cjDVhFy7VVSK9p0Xp1Fe0Bq+gLWsdw6CYUYXpMRBqiDtuMImgTI1fX0eO1jI7zizRh4SOBa1EGbWI+xpSnSbY8T7HnQbwZk9HayINXIr++EnXQKqbCVjAfu5xHKWt5lq3Pw3QTnuQ4glgXKldDhTbUGPBjpQEfKi34unwLz4u28LjQjgeFDrxIt+SbWH2+idLjfcxmPsTo8m3kRr6JXM9XMRt5HqnNo3AtHkRp8Th1NS+zN/Emz5g3+Za8zLflWa4d99KtuJu5hadFW3lZsY1nYleeinfwrNKNF5Kdmnle5a5535MyV56L3XlavoNn5U68rrDhbak1zzIFN/RqJm8sZiJwAQ/DV/E8dh0v4jbwLG4d85ELmAz7gvHwBUzFLuNusjaP8o0Yy7FAFG3MtWuW7PY05cDNSxxMCMU9+iw658xYcXwty0/r8eVJK/7xoAt/d+gUf3M4gF8cucjfntzNry5e4LdnT7DgghurAxzQCdrKGp9dLDm7iy/Pbmextz0b/Bywi9rBnhQ3DiTZcSzZhuPJWzmVsQPPwv1sjTbnkMidG427iGhw5lqVA9dqXbkp3UdwgxvXK7aQ2GBDRY89Db1WFDRbEliyC8/kQ5xLP8uZrKPsS7JmV6IBztGm7IzfysE0Vw5m2mpW1fuT7DmU5MS+GFs8oi05ctuEs2mWXMy05WLGVq4U7ud0+n4OpxzmUMpx3OOO4RR1HJubJzEPOon1zQvY3PTCJtQL50h/doXfIKNHRt3kA2rHn1Gueo5/tYxjlW04iiTopovQTi3ERlTCoeoyvKrzuFEeT0RhGMEp/vhGeHLCezf7j9ritkuf61dcyYg9RGa0B3m3PMgOc6cgYifF0bsQRe+kPOEAVcmHNa9zfKzI8DIl09eU3OsWFN60pCjKEnGcFZIES+qEiTdHEqdHXZIuTen6NGVupilHl6ZcXRrz9GjI20xjngHSYnO6is3oLdCnr8SInlIjOkqMaC8zo7nIjMb8LTRm29OU4UxLhjMd2YaathRBPRzIX8OoaCXj4tXM1KxlulYbZcVyBosX0lWsRUvhOqT5OrTlGyLN0UOav4nOMh16qjfTVqVPa7UZtXWHETWlUNWWgKT+iua+sLbAmvYiA2SidfQVrGCwYCljIkFhXIU8ZwWKXC2UBWsZzFpNT/pqZJnr6crYQFfmJjoydGhKN6Ih25amfBfqC9ypyd+LpOAANcWHqSn2oFK0k9rSXdRWeCAWXyJHFEGuqJHiklqqSq8gq3RmrMiJsSJjxiQbGWvawkS1IVMSA+YbLJlttENZbUO/2IaOcltayh1orNyGpMKZqjInJKVOVBZvparEiZrybdSUuVBZaIckfwsNImuaRFY0i0xoydemoWATNQUGlOcaUZ5vibjQmtpie1rK7Okst0FWbk1bmRUNAvTmmlCYboQoy5KiHBtK8+0pzrGhOHsLRRkWVGTbIMl2RJKzlao8F8R5bpTn7UWUuYfS/L2Ul7jS1ORGba05jWIt2uvMmB2J5Idncn54NcX3r6f5QVhHv7zLT68V8OzZ/2Vg5M9vGP/vA+Onzmeh9/lP5i/dMP4k9EJr5s9B8ePn/vDhBcL8+OEF/24l/cn0MjHWw2hXHQ1FaVRlxtKUG0OvJAdFRw2z8l7UQzKNoURYH6vloyhHhzTAKIR7TyuGNYA4NdLHWI+UiaFuzWvBWS3cLgo91ELAtmCMEMBCUBSF9acAJP92Hf1xNf3xXnFYc7P4UWH8lPmoFFQz4VZxRLN6ViuGGVcOMjbcRU1VHhfP7sXFQQdr0yVYGH6GnfmXOFotYIf9Kk7us+LMIWtOHDTH84QVZ89YsWv3Osysfo+N0xIcd2hhZv0FW0wW4GC+lPPHHSnOCmNMJuHWzctcvXyS/PR4VMO9GkieUMg1fwbd7VVcOuvCsYO6nD+tx5EDqzh+ZAMhQbupqY4j8panBhh3HzbkktCnHLCHkPDjBMWc4kb0cRLSL5Oe6cslT1tu+O4iLcmXpsYMamszyU4Mozknk6G8UgaTihnPrGc8q5mJJuH3oNC4yDXQKISXK+WaVbSgLgqwODMqZ1pzOzrK3JiCmc5BFBVSRnJrmSyRoi5tQSVpZaKli/tDo8ypP62fJ4SYI8VHw4jQHa4xjgggKnSEC7Ao3C4OaaBxalxQF/8IjAK0D8g+rqR7ZV109kqRCS7sLhmjbdV0SWJpr4plQFqFvE9wL08xMTXGPfUs95RzzE/MMjUxw/j4PGMjE/R3yhhqr0bemki32BNp3n56i72Y7hBW2sK5xDhK9SSK6SHUU51MjfcwrxjjgXxaY7ISfkARYFalMUIN8NWLB3z7+hHvXj3g3cu7fPNijq+e3+Obp3N882SCp8/u8vTpFK8fD/P24SBPhOidxyrm8s8yFbCWKa9VqC9pITuxiEaPz6k+8AWVBxZQsX8hFQcWIfZYRKXHYqr2Lfw/eXvPqKoTdM13Ptw1c+beM6tPmDXTp7qiGck555wEFVFEsmSQDIKIWTHnRM45g+S8yWkDmwyCmMpslRWsrtC/u/6bsqu771lzzrmz7v3wrn9tN7tK1/5QP5/nfZ6XZv+ttIXI0xImR3O4LPWRclSHy1IWtpXSCDnKopUpiVOi5KASZbEqFATKUOS9iVofWTp9lZGE6vIkzoxn0SY8CtXhUaguTyMMWAnRZDFYnfsR2syFqzMdrsZkuArjEcoMhshyz+8Tavz+QGPgZ/RGyzIcp8hQtBxjMQrMJKixlKTNbLwaswdVmTmozGSUHJIYBSaj5Rk9sIXhkI0Mh25iMkqepcOaPD6ty7PzGjw8ocryYWWWDilwP3Ery0nrWD25gWcXFXl1XYe3ty14f8uYn+4Y80uqKX9KM+NP6WaQacafss34JUcYE37KNubHTFP+mGHGD2km/JBixPs7hry/o8/7FAN+SDfk+0wD3mXo8jZDi68LdfimyJB3RSa8zjfjy2xLXhXv4GmeIw9zt/NlyR6+uufN6+p9vKl25XW1Ky8q9vC8Yjdflu3iYeF2HuQ78LDAgZU8OxZzTJjP1WIhW5OFdHXup6rxNEuXF1n6PE/T4ekdDVauKDKfvInF05+xeG4Dq9fleZamzvNMDR5lajAnBAdumXD6kCY+QWpYBOxkW1IszsnR2B5xQy3UGIVQQ5TiHPkkaBd/CIvk45hz/CHuGB/FebIhIZKtCaEoHNqLapI1eicdUD+0D/loN7ZE7UE23gH1RBtMTlthd94U58uGOJ/VxuW8OX6p7my/4IxipD4m55wIyXeVKn8xRTsJyLAjLH8nhyr3caTCmaP5FlyvtCb7ng03K+05kL4Xnyt++N+KwD8tkD03rNh2Ubjeoon1CSMcz5rict0I12tW7L5ghcNRI2xitdmRqIvLcR3ck3XxPGeA7xVbPM/Zs+uUA27Xfdh33Q/nKwFsvxiM7dlQHC/FsffOCXYKhxHOxbP78jE8r16mdGKanoev6X/yLc0PvuF0hwSfyg62Fd3DLL8Cw+wiXKrKCL5XREJdFidKr3Ai8xhHb8YTdy6MgINu7PI0JjDMlgsn95J7yZ3Cq+5U3vLmXooPtbfdqbzqQs0td5oyAmjODuVeagD5x3eQf2I7WUdtSTlsyt0kQ+4e0eXOYXUyjmtQccWYhjtWtNwxoemmLo23dGi8q01zmhYtmdo0ZGhQm6pKbZoG9Vm6tGYZIMowRJSlT2+BPv1lhgwIamSNBYM19vRVONJTvJOeQid6C+zozbNgsNCc4QJDhnO1GMlTY7RQFXGJGuIyNcbKVRmqUKG/QoO+UkN6ii3pKLSgqdCY6gJtyos0KCzSIr9Yj/xKJzLKw8muCKKw3IvyUmdqBQu32Iy+EiMGi3QYyldnJF+NqXx5ZoQpUGS6QBlJvjKTeWqM52kgztdkJFeToWwNRFkqtGdr0JFrTk+JGz1lIbQXh9FUGERjsSf1xfY0V5jTWulIY2E4ZeVJ5NafIOveZUprc2gtv8ZQmRcTJRZISnRYbFDnfr0OS3V6LNQYMFkmFIJr01NoRHuRBc1l9jTVOFMrgGHVTu7V7KCmajuVFTuoqHCismIXNZXOUoisKbKlrtCalhJL+iv06So1oK3UmMZiUykQVueZ0VBkSUepNb3l1vSWmCOqsKStzIKmUitpoKei0JqSfFtKCrZRVui4NvkOlGdtoyzNnpI0Oyrz91CW70V2mgfpdzwpKwykrMiVylIHairNqS3XoL7KnIWxq/zpzSI/vV7g57eL/CKoi2+EfcM1YOT1Y5CWeK/1MX5QFP/2Kb30IgRfPsxfqpEfEtNfrcLXj/69oZe/BsUP0PivA+PfguKH1/8OYHz7jPmpYe5PD7Ew1kVffTENOdeov32EzFMRTLSVszDSxcLkMHMSsdSqFOxKQWUU0tKCAiikp+8LO46Tw0wPdTMv7pdW8ywIPzc9xfzcnNQ6FSBRgEUpNP66tyhA5F+OACZCIvq3ncW1KzNCOlqo+FlLQY8xPT7I+HAzXa0FXD4XhZ+nFXaW8hjrfYax7seYG32GpfFnWJl8ho3Z5zhYzExXIAAAIABJREFUr2e7zQZ22G5gh91Gttmsw8bqcwyNfo+x+SeY2axD1/gjjHU/wtZ0PU628gS4m5B+LZ7mqlQunowkNsyTjDuXGB0UiqoFpXUa8XA31y7GEeJvip+nGl6uMvh4yhEcqMWtm/6cOudBUIIjgZG2HD3pwemzfhw97cPJy0Ecu+TPpZthJJ/x4XDMTm6cD6W5/i7dPYXcTjnClfMHKb55geJTyYxnVTCdVc9SYQcLLQNSIBT2GAW7eWl6zYb+YEULoLg8McXyuISl8XGWh8XMt/UjqWhDUtTMVHGLNAAzda+T2c4+VseFvkzBal6znwVV8S//eW3XdC2gJED6zNToGjQKgZrZSekuo/C9CsAo7DAO9/cxNNBHz1AXgz39THZ3M9FaRk/VefoabzMiamJiWEjZL7G4IGZ1YZbVufuszj9mefY5S9NfMieeZaKvhdH2FPrrYugo2UNvZSCznSk8HGthRSIk9ueYnplFMjfG1EwfM5N9zIuHWRgdZ3J0FPHwIGNDfYwO9UjLxF8+vs+bZyu8+fI+b54u8PrJHK+eLPHm8TxvH0l4/GSJx49nefFwhNerwzx5cp+3D6dZyjzATJwys5EKTITL0+O/kWavdTR4beCejwy1Xlup8dhKtftWatxlqdqzgWqXDVTv3UCV6wbKXTdQ7LqO3L1fkObyGXdcPuOW6+fccP+c6x6fc8tzPbfd1pOydwOZLhsp3L2RBjdZhgM0mQ7WYS5Ik4VAVZaC1FgKUuXBAU2exujxKEaXh3G6LEVrMB+txnysOhORSojDFRCHyTMRrsho0Fb6Pb9g0HMd476bmQmSZzpAltlgOZYilLgfqcyydFRYDFdkLkSOSb9NiPevR+K/mblQGVbjZHgSL4RzNHkYrcZyuBwrURtZif6cxwmbeH5Uia+S9XmdbMPbC468u+TAu8u2fHvZku+vmfLDDQN+vKXDT7c1+PGWKu9va/HtXUO+SzHi+1QT3qeZ8j7dlB8yTfgx15SfCk35sciEPxYZ82OpGX8steD7YiveFVrzOt+OF3kOPMnaxsNMBx7lOPG8eC9vy1x5V7GX72vd+anRhx8avPiu3oOvavbyrHQHDwvsWMqyYCZTj4kMRcbTFJjOUmYpX4vHJYY8KzHhca4eD1I1mL+mgOTsJh5c3MKTm8o8T9XkRaY2zwULPkUJyV11Gi+rkxwjg6/Pekw8TDGL8GXPqWh8rh3E7ogrRgkOaCdsRz7WhXWRwayPO87ncXGsP+TKloQgFBL8UU3cjUaSFZpJlihG72JD8G4+CdjOJ6EWbArXQzVeB/0kNSyOKmISuwXrRB2sj9qiEW3Np77GbIiwx/7SLvwzduN+y5E9V23xTtlJWL47B4u9OJjrQuAVM2Lv2BKXuRuXq65YJXmw42woLjf8cb7tgON1PaxP62J3ygSHM8Y4nlFj52kDHI8ZYxtvgEWYJmYhytjFqLIjUYPdJwzYfcKCbcIN6cRtOCa745DshV3yfkyPemF8xBeb5Ah2XUvE7nQkjskxuFw+Rmh2HrVzyww9fcv4y/e0PfqGU10SApsGcapswSKvFMvsXDyrCgmrzSGh6i7HC89zPP0oh67FEH4qCI8IJ3b7mhAaY8eF4zspveIqhcP62/tovutKa8peOtLdEeX4MlAcxlBZDP0lMbSkBdJw15fyq67knd9O7gV7cs5ZknHagPQTmhSd16XhriWdaZZ0Cj2raSZ0phvSmSGc1tOjPVOARw2aUjVpStOmNUWP9lsGtN/WpSNVi64sLbpyNWhIkacxTZWOPCP6SmwYKHVkoNiJ4RInxKU7GS20ZTjXlNF8Y0YLDBktMmC83IipWjOm7ukxUauLuNqc4UoHusscqC+yoqzAmNw8XdJydUkrMCWjyI6Mgh3kFu+koMiR0kJ7aopsaMg3pzXXiJ48QwbzDRjK0WE8Rw5JnixT+QpMFyitQWOeMpO5KkzkqjCeo4I4R4WR3K30525BlK2MKNeYvmIneks96Cz2oKNkH21FTrQUChaxC415cdSVRlBR60VRvS9FDUmU1Z+kvjYQUekeZkuceFFpy/06UxbrTVmoM2GiVJ/BAl168o1oyzeX2s0Nlc7UlO+mqnwH1RWOVFU5UVq+i5KKvZRUeVBa6Ul1tTfVFW5Ul+yhrtCRtnx9RKVmdBQZ0ZSnS2OuDlWpqjTm6tFVak5fhTV9Zdb0VNrQUW5Nc5k1DWV2VJfYU1a4jeJ8B4ryd1BasIvSgt2U5zhTnuFEYZoTBVnu5OUEkpFxgLT0SAryoijI9qI4bydlBZaUFhtTUmjN5MBNfn4tdC7e55e3i/zp9aO1s4Bvp6SWtBQYX6/dif5bSPzL138GRiEV/et8eP8X6W3pByAA41er/wFg/PkNQlXOX87/F8Ao1OosTQ2yKO5G3FFNU951Ks6HUZAcTuWdU0z3NkphUOi0E/bc/qwSfrCMpXtyYyxKhpkZ7WFePMCiZC1dLU3rCuqi0LsoBcY1lVFqawvQ+Vf7i2vqowCHa2loIRE9JbWhBWVxdnKMWQFKJ/oYG2qhtuwq0cG2bLeSwd58E47Wsux10iTE34ajhzw5FOtGeIgTIQG2hASYE+Rngr+nPt6uWrg6KbN7uwJGBr/HwPB/oq3/31HX/ke01f8RM4M/4Gi9kR3Wm/Ddq8PJ+H3cvBBFZIgzzjuMuHn9JFWVhbS13KO1qZxbVw/j5WqAs4Mse7ZvYu+uDQT4qnA40YqYBGtCEncSFGXH8TPenEj2JuH4Pg6f8yYx2ZNT532JiXTgwlFPygrOMDpSTktnFkfO+HMmOYyE4H1ciQyj+vQlpnPrkOTUM13bwf0hMY8mp1mekEiVRKkFLZn6s7q4MjHFyvgkiwNDzHX2MV3fhaS8ldmydqbL2pFUtSOua2e+b4gHUrVSCIesKYuCkijsMgrqohQWZ9feE753YWdwdnpMCoxC6EWYD5b0GjD2M9S3VqjdPdTNkKiXyfYWxu5l0112ioHWVIZ6WhkbFtYR7nN/YZT7S2NSQF2eecSK5CXL48ssDHcxKcpgsCGB9hIvOks9GWtJZnGslaXxHuYnh5gaH2Z8bIhx8TBjI32MDooY7etiVNiX7OmhX9RFn6iDPlEbA6JWnvz5NOAsz1enefZAIj0T+Gp1ilcPxKw+WmBVemN6lFcrozx6uMxXD+ZYTotgNlqVmXAFJg/IMxCwhW6/zXT6bqXVR5YWb3lavBRo9VSizUuFRlcZ7u3ZSK3zBmp3b6RqzybKd2+kaM8GcvasI2X3Z9za9TE3dn/MVeePuOT0EZd3f8rlXZ9y1ekTbu78mIydH1O5bwMtXlvp95NHEiiPJECO2UAF7oco8zBcjSfRWjyN1eJxnCZPEnT4MkmPpwkGPD1owONYPR7H6LISps5SsAqL/orM+8oxv1+OWe+tzPhsYTFQjtUwFZ5EafI8TocXB3X5MkablVAl5vxkmPLeyLTPehYCvmA1VJHHYVo8DtPlYagG9wNlmPf7jAX/T1kO2sizaFWeJJry7IQNL8/Y8irZitdnzXhz3pC3F3T4+pIGX19W5esrynx9RZ2vr+jw7qou764Z8O6GEe9uGfFtihHfpRvyPtuA9zn6vM/V56d8S/6YZ8n7XCu+z7Phu3x73uVt43WWPc/SbXmaasuTNDuep9vxNseBr/N38E2xE++rXPipwZ0fm9z5pt6FL8u2sZBlzFSaujRFKslUYL5AjaUSbZaKdVnI02IuQ5W5FBXmbyuzcEOJJ7dUeZGuy7MMPR6larB6V4m5GzKIb8jRclmJG4kyHPD/DGsfHYyCnXA5HkJsVjJ+1yNxvbwfi+M70TnijEysO59HBPFFtC8bDm5nY9Q+ZKNdUYpzQCXeCKU4QzaHOvCH/Tv5Zy97/nG/Mf/TW53NB9RQi1HCMF4O3YgN6EUooRttgmyIBf/kZsjvfCxQSrDD/tJObM7aY3PGmj3Xd+Kb7kFIbgCRRRFYHrbF6ogj2y94YnfZD93EANRjvDE+4YbtVTsszmlgdlwLhzNm7LlgidMZNeyT1LCOU8ciUh2zUDWMAxUwC1PAMloJ+8O62B4ywTzOAtOE7ZgluWJ21AOjJA+04lzRjffC6LAf25IjMU/0w/54CM7nEjlYfo+a2WUGH71k6tX3NC2/5njnJGFdk+yp7cAqpwCH3Cz8qvOJrM4gvvQah7NOcuhmPDEXIwg44sO+iO24BBgTGG3OjbNONN5yo+mWC623d9F+ewedd7bTnbKTwRx3JkqCmamOYbYugfmWY0jqE+kpCaMh3ZOalL00ZOylPs2J+hR7Gu5Y0pJqSXuKOV2p5vRkmNOdbkh3uh6iDJ0/T3eaDj3puvSkGSC6a0T3HX267+ogStOiO0ODltuKNN1SpPG2Ks13NWlJ0aXhjgltAoimW9CVaooo1Vh6bm+0wBxxsTniUnPE5RbM1Bky32DMTL0tY1Xb6S3fTnu5Aw0VdpQUmpCZbUROvg05edbkZhlRlGdOQbYpBRnGlGWZUpdrTlO2EZ05BvTm6DOQrc14niKSfHmmChSZKlBCkq/IVL4Sk7lKTGQrMJ6lwESW0P8ow2T+JkZyN9OXLUt/gSa9RcZ0CmXd5c70FLnQkuFEc7YLDYUetBS70Fy0h7pSZ8prd1PZFURlYwQNpb5MlLjxuGAXi/WOzDfZs9jkwGydHWOlFvQVmNGWa0G9UCBesova0r1UFTtRWbKTyvK9FJa4kVe6n7yyYAoqwqi6d5DauhjKSoIpznKh6q4+nYVW9BSb0p2nRUemEs0pMnRkq9JdZICozIKecju6K+xoLbXmXpEl1YVWVBTZU168g+KCnRTk7qI0fx+lee6U53hQmeNDaX4A+fnhZOUnkJZ7gpTsM6SkJ3L3jh9ZaXvIzbAjI9OC9DRbhkWp/PTqqVRV/NPbRXj9EF4LVTgSePkcXgkA+Zu6+KEq5wMMfnj+r4FxmV/erPCnt0Iv478bGD+ohP87z39bYRRCL7OTgyxKBqT/IxbgsL3wJqlRTpQkh1J96xg9NXlS1VAiHmZOan1OSSt3fktOC6cFx1iSCOnkfhYmBlmaGpNa1rPTEqanppgR9g9/hUMBPATwlMKnYDH/zUiT0NLqnBnmJdPSnUWhLmdxZpyp8R5GBhvISDuN524NHM0+ZZf1Rrx3a3LmsBdN1SlMjjSzPD+MRNxLn6iF9pZqWpsK6W4vpe1eNnUlNynOOM3dK1G4OqlgYfYxpmb/gpbOf0NL/Xfoaf4jBpr/gJPNerxdlPF0ViE62IYgX0u22algbiZPQqIvyeeiOXYsmPhYD1x26LDdSg63XWo4b9uCv7c655P3EJtgw/5oW6ISd3E82ZtjZzw5es6LmBMunL4eRGyiMwkxOzmf6EZJ/mn6BosoqrlE+GEX/EMdCPV1JHSXLed8/ZkqqEacVcWsAIzdgzwVT/FkYoaHE0KBuoSlCYkUIAU7WgDGB+JJlnsGmW8RST8zXd7GXEUns1VdTNR0IGnrWfvc1NoqwIcE+wf7WXhKFd9fbWlhDUEARmGHcWFWWAcYl9q9s1OCkjwpDb0I6qJQpN3fK6JzsJvhbhGTLfcYrryDqPQ4A21p9ItaGRqUMDezzMriCAsrQ8wvCfVJD1iVfMmDsWEW+jMZb4ult9ZdWlArbjjPdF894rEJRod7GR1uY2SwmeG+VoZEPfR39tLT0UlXRxNdnffo6+6it6uDnq42erta6e9u5enKHC+kpwHneflolpePZnjxcBYpMK6Os/p4kYePhfcmef1ggocrD/haOFeYepClaG1WolRZilJhOkwBcYgcQ4FyDPjL0++rQL+PIgPeygx6qdLlJUur22Za922m3X0rre5bqXfdTM2+jZS5rafA7XOyXT8h1+0zctw+J9X1U+54fMENj8+56vYp1/Z9zG3Xj8j2+Jhi709o8F1Hj88XDOxfx4jPOsTeXyDxWce8/2YWA7fwIEKBLw9pSud1gjGvY414FqHLs3Bdnkfo8TxSj8ehmiz7q7C4X4E5L1mmvbYws38Lc35bWQ5RYjVMjafRWnyVZMKrBEOeCn/eAyosBMgys/8LlvwVeRCkx8NgY1aDDVkKUGXWexOTbp8idvmEOY/N3A+R4VGMIs8T1XlxRIvnxzR5eUqHl2d0eJGszYtzOry8oMvX53X5/qwO35/T5bvz+nxz0ZB3lw35+oo+X13V5u11Nd5cV+LtdRW+uWHAN9cNpM9vbxvxfYop36WZ8S7FlLe3jXl904hXN415c9t8bVIseJNuxassK17mWfGi0Joviy15UGDMYo4+izmarOSr8rBEi0cVeqxW6LFQqMlEuiKTKQrMpamwmqXF02x9vkzT5UmaHit3tJi7rsTM1S1MXl6H+IYMPXfUKL2qzalD8uyN0sE6ygaP076cKL7IwezDRGZH4nrdFa0EYzSP7mJ9hBMfh9jzSagRH/vZsC7Alk0hhmwKVWFjiDqf+lrzz+6O/F/77PivHib8k5sB6wL0UI7UwviQBqbxSuhGqaAarsfmEFP+wcuQv/M25rNIKwzOOmNx0RmrZHucrzvjle6DT1YovoVH0Dy6H4XEALSSo1A75YvcwVCUEg6gcdQDw7NWGJ5SxfSYNg6nTHA9Z86eU6psS5THIkoG4+AtGAXLYh6uiGW0AuaxCpgnaGCeaIz5YVuMEndhcNgD/cOeaMV7oB3vheFhP/QPemN/6gBmcZ5YHvRk+/EoTjb3USFZpO/+E8RP3lI0tkh4tYiAdjF7G7rZVliMU24agZVZRJbfJSbvPFE34wk9E0zoqSD8krxwCrZmx34tDiRakn3Tlb5MH/oz3BjLc2MwbTs9t6wYSrNHnL0LSZ4700V+zJaHMFsfzVJbIovth5lrSWC2OZ6RykD6Ctzozd1Ff44jgzn29GXb0pdjy0CuDT3pRohSdehJ0aQvVZPhDF2GUrUZSdVlJF2fwUx9+tN06UvVpT9Nj4F0fQbSDelLN6DjlhbN19Rpvq5B+UUVKi6qUnFemepzStRfVKHrjh7dKbp0p2jRnaaFKFOHgXx1xGV6TFRaMlBkg6jIht4Ke/rrHBDVbqOlfBsNxTuoybOjOseImjxzyjKNKUzRpyjFgHs5ZrQXmNKVp4coW51+QUEsUJJW9EwUKDKeq8BYthzjOfKMZwsjx0SWHJPZgtKuwKy0ikeW0exNDORuojdvK6I8ZXoKDGhJNaL5riXdBRa0VW6mq1iTjrQ9NN/1oDbHhtrK7VQUB1KR50prkRUDwlnBcltGarcz3+rKSocHU9U7GS3fTle+PXXp1lRlO1KVv5uqAhcqC/dRUbKfopJQcotjyCpOJLv0OIWVZyitSqak9ATFeZFUp9nRkG6BKMeQkTxN6YWcwfSNDGTL05OvSVeJmTT13lnpQGOxDZU5ZhRlmlKSZ0tx/g4KcnZRkL2XyiI/aoqCqCo8QFlBFAWFsWQUHiGl+CJpZWmklWZzK/syV29Fc+OmFzevO3L9pg3Xrm1joCuHn1+/5pdXgvW8JL0fzWuhCmcCXn4Jf9HDKMDiz0K3orCn+Gr5r+bfBMbXv0Ljmwf/XoXxLfzy1d/MfxQe/21g/PartR7GGXEPcyOd3B8TbMoKcuP3kHPEh5QjQeRcOUZ3YxWTo0PMCHAn7BJOC1dfxljrZhSKvce4PzXKwsQA80KyenJEalkLPzs9M830lASh40+AQ6GCRQCMDyrjXz+FcMuvPYuTv9bnCAGXyQkk4n5EHVUknwpnu4M6u+224OkoQ3yQJdV5p5kZvsf8eJdUfRJ+fmp8iomxGcQjU4hHxpCMrlXrCKGc0c4aOmrTKc05QUy4FQ7bPsPI5B/Q1/1njPX/O/oaf4+lwT/j66rIqUPbiQo2w9/HEG2t36Ol8zGxh5ypqr9MZ3cWo0OV5KWf5oCvA4EeVpw85EF5wQlSb4USEWODd6QtR875cOqCL0dOuXHsvDchCQ7En95H5MHtnEh05XKSNxkpCdQ23eTC3Sj84hzxDrHG18uSOJ9dNN+5xXJNCwvlLUjKGpmsaWG2RcRizyCLAyPMD4wwNzTK9MAQkt4BJrp7mewQMdfUyey9duZrO1mo6mKhqpvZ6m4m73UzKxpiaWKSWYmgFEqklUeCoih8N8J3JAXGX3syhe9u+tfLKXPTY8xOja6pjVLV+TdglKqLPT309YroGOhiuLuLyeYahstu0Ft2nJHOLKni198vqJWLLM0NMLPSx/SyAKAL0sDKw9F7THcmIqqyp7HAmO7ScMZrSxhuHaW5a5LW7nY6uisQdZcy0F3LUGcPA+0j9Hb0IxK1Ieqrp0/URW93J73d7fR1CwpjG4/uT/NsdY5nq4LCKMDitBQYX69O8WZ1nIdPlnj0dJGXDyW8Wp7g0cpj3t1fYeFaNFOBSqyEyfMgQpFloTMwXJ6p4K1MBsoy4SfH5H55JN4KSHyUGQ5SoNdvK32+sgz6y9PrI0On1yba9m+iJWAzTaFbaIzYSkOIDA3BstSEylIaJkdu2FZSQzZwO/AzssM3UBq7icqYjbTEbmEwbAujYVsYCVjHuP865oM3sxS8mYWgjcz4f8FM4DrmQjaw4CPHkrcii96KrPiq8DhEi8ch2jwM0eRhiBZPwoVdSD1WQtWYD1Jgyk+GUfcvGPNcj8R3C0sHlPnyoK60aFso234Wr8dC0FamfRSY8tJg3s+YB6FW3A82YDFIjZn9sozv28S0hxyzfsosh2rzNNqQ57FGvIjR502cAV/F6fMuVo9v4vR4H6/Pj0m6/HRcmx9P6PLHU/r8cMaI92eN+P68Ad9e0ObdRVW+vqTIN5eU+f6iHt9d0OG7i9p8KwRjLmvw9UUV3l5Q4s15Rd5eUOarS6q8uqjFswvaPL2kzdOrOjy5qcvjVH0epOkwfUuFseuySFJVeFigzbsqQ95WGfKoSJO5bCUm0mSZyVJhOU+LZyVGvCk143WBKcs31ZFcVGDsnCxj52UYv7CRuduyzGaoMpFvzED5TkqFipuzZuw8ZMruREeSco6SmHuIkLu++Ka6sjVoI1si1Pg4UIePAvX4NESXT3zN2RBgzeZgAzYEK7EuWI2P9lvzO7ft/Je92/g/9pnxu73WfORhwkYfddRCFdEJk0U1SJbNvgp86qfF7/br8J/36/IPgXpsSbBC/9wOtl1zZl+aO375QXjlRuKSewLdK0dYl5TA+mMJKJwJZcPBKDbHRaB5KhDDCw5oH1PCMFEdm8N67DlphOspVfacVsLpuBJ2B+UxC5PBPEIW8xhZzOMVMD+sju1pK2zO7MDk+D4Mj/mhFuOKRpwHBkcCMD4SiG6sJ7bHArFO8MI+wRO3C4e43CehVDxP9+wKPfMPudHUi29RE3sqO7ErqcMmJxenrNsElWcQXXaHuLwLRN+IJ/CEP4HH/XGPc2FPhB3+h+xIuuREdb4/s+UHWCgPZqliP9P5uxjPsGU83ZqZnB3M5rmwUOjF/fIA5mtDud8YxUJDFDN14czei2ChPoKlhlCW7vkxW7aX2dJdTJY7M1HhzETZDoZyzRjONmIiz5jZAlMWCsyQpOsyfluL0VR1BrJU6E9TYyBVk8FUASaNGEo1YzDFjL47pohuGdFxQ5+GOxo03FGn8ZYG7Xd1pDApuqtD1x1N2m+r0XpbmZY7SrSlKtKRpkJnhg6dWcY0p+hw77YK9XeV6MzRob/QkqFi4fbyLkQl2+gqdaS1yIG6HGuqMk25l2tCR5Eh/aW6DJeqMVQky1iBAmP5ioiFyVNEnLMGjWIBFgW7OkcARllm0zVZSDVgJk0HSZYGozlKDOTK0p8vS3+RPH1FivQXKTFQoMBArgy9BUI4Rx1RoTmDua6M57ozWmhHV7EVVaX2FNVvp7F8O61F9nSXbENcvZsnPUG8GIxkttmP1twdlKXaUZzmSHmWK1V5ftSURFJff5rqhquU1N0iv+oupfcyqWnMpeZeFjUVF2kq8KAuxYrWO5oMpckzlbmRoVv/wmD6Bqmd3ppvSFuFIx1VO2gotqc0y4zsFCPys2zIy3YkN3MXxTke1JeF01geQ115IqVlx8kpPkFKyWVulKZxo7yEu1W15NZVkVt+h5yiI2Rk+XMn1YWr13bR31HAz6++5k+vn/4KjA/g9RJ8Nf5XwPgBFn9+sfT/HhgFaHy98u8Hxn/NfuYXAST/7fnts2vQ+GEH8ren0MX4Fd+8fSoFrBlxH7OjvcyP9jHd20TVtViykzzJP+bLjUhXbiWFM9Hbzayg+E3PcH9mglVJH/MTw1K1UdgvlN6QnhhlbmJ07TqMAJVCWbe0PkdQJSeYmxQCLELJsgQhOCKMUNb9YYSU74wUMGdZmF5iYXKe+TExc6NddNancyjSATcnWVx3bsHDSZErJ/0QNWYhGW5mXlBKBdt0fJypsTFmJ8TMToxJ7wgP9jTT31FFU+UdSjKSyLsVxp2zbtw578615H2cPuKEn48mpla/x9jiXzAy/QhDwz+wbdtW7t6NIjHRmW3b5DAx2YSx0Va22WpQVnidmfFOpkdE9LfVczQ2nGBvFy6ciqa7LY+0lATiDjnjE2nDmdv+RJ/YRuwpR5LOuxESt5PQmF0kJrmSGO/A5WRnbtwM5NK1QA4e3sPBw24EBDhw5XwCNQVpSLrbeTA8xnRnD+N1rYgrmpDUtjHd0MlMYxezzd0sdvaz2NXPYmevdObbulhobWe+pYOZxjYm61sYr29F3NTBRFcvc6PC6cc19Xd2eo6ZqTnmhW7HmV+taKFnUZqEn2B2XPhexdIb4wL0SxVi6blH4eTjBMJVIKG4WwDGfuFMn6iXgS4h5dzBUFshons36Kq9xWhXO4Odo4z2TzI3O8Lici0LywPcn5vly5kFXohFPO47y2KHF6N1O+kq86O/IZXe5kZ62nvo6uqmq7MZUWc9oo566XH5/s4uetu76Olop6ermV5RE31dnfR1ddDX1UZ/Vyv7tDAtAAAgAElEQVQDXS08uT/D89V5XqzO8XJ1hpcPp6WWtPB89XCCh08Wefx4gdcPJ/hqZZynDx7wZmGW6ctBjHjLMeGpLAXCSV8lJv2VkASpMhmsxnigGuNB2oz6azPko8lIiALDIXIMBssyFCpHX8hW+sMU6D4gS3vYVjqi5OmIUaAzRp6OWDla4xVoPqJM/VElqg/LUZW4laYjCnQeU6LrsDx9cVuZjpZlLlaehRg5lqJlWY6WZSlsC7MBG5D4fM6k9zqmfTcz7iEA3FYk+2SYc1dg3ksNibsaM95a3PfX5VmIDl+Fa/E6UovHEZoshCgxHiSLaP8XdPh9QUfQOvqjtjASJ4fksApLRzV5Eq/Bg3BVFgOVWfBTYclXlft+KjwIVpfuUwrgOOkjj9hDgVlfdVZDdHkWacCbOBNexRjzPMaU5TBjZkNNmT5gyf0oSx5FG/Mk3ohnSQa8OKHHq9PavD2jyddntPj2jDbfn9Hj+2QBIA355rw+313Q4/1FHd5f1OT9BTXen1Pm/Vkl3icr8cezSnx/du2zL09r8Oy0Bo/OqLF4QoHJw5sZPbQeyXEZVq6o8eVtI57dMufpTSMe39ZjVQi5pKjwNE+Xp0UGPCk2YqXAkIUMXZYvazF9diOzlzZz/4Yaj26a8TLDiuf5JjwoM2KmZhvNuXs4e2kXHtEWWPto4xRrz6HsWPyveOF7zQOTWH0UQlRYF6jIljBdZIMNkA3VZ0uwGluCFJEL1kAuwJx1Prv4Z/d9/BcPd/6Tuwv/zd2df3C15yNPAzb7K6MUKo+cvwzrPWX4zEuF33tr8VGwMesPmCITYYZSggO6ya6YXvbE9sZ+nNPC2J0ex860E+ifS0Tz7GG0L8azPtqbT0J3IBO3Dd0ztmgkqaOXpIZBgjJWRzRwOquL22VdPC7q4JashXOSCs6HVHA9po3bGSP2JpuzO9mG3RccsTrtgnr8XhQj96Ae44Hh4UBMkvwxivfAMskH+yOB7Dgajs+VcxRKHlA1vkjv/S9pkjzgRHkn+zKbcKnqxa60Dsu8NGyyzhJQk8nB+iwOV9wgMeM4/sd98Yx3w+PgXkJOenLqbjAX0/24VxTIan0kz1rieHjvAItl+5ktcGc6by9LJZ6sVvrzsCqAR9UBPL7nxYuWaF62J/C27yDvRkN5NxzKj2NJ/Dx8BoaT+aknim+6w3nVFsyzZh8eN+zlQe0OVqrteVBjx2qtPSuVdtwvt2O5yIylbA1mUlSQ3FVjMkULcYoOI3f1GE4xYDDVgIFUA6ny2J+pTF+6UJ6tJL1HPZiuxqAAmmlq9Keo0nNHme5binSlKNOVqkpnqjqdqZq03VWn6ZYS9Tdkab6jgChHm/4CIwYKjOnPN6S/0JiBYhN6i4zoytejq0Cb3mIdhsuFPUg9Jmv1GC/RRVygxWieKmO5SlKLeiJXUWpHT2YqMJWpwnSmKvNZwigxlSHPZKYs49myjOXKMJi9if6cjYjLFJisUmG8UonBMlm6i+ToKlVEVKZNf5kV/cU29Jdb0FNtRWedPR2tO+mvs5MGgAaqHBiq2sVMiz+LnRGs9iey3H8YUaUf1ZnO1ApWd543/a2XaWwroLS5grymCnIbiyhuLqCksZjiugoq6sppb0ihpeIk9zK9ac2woz/HiNYbm2i7uZHOVAU6MzTpzDGkqVioB3KkLNeOzNsmpN82Jzt1G9mpu8hLd6OqKIyGigQaqk9SV3OR6trr5JXf5lbBXa4V5nG1rJLLFVVcqangal0JF0tvcSfrAHkF8UwMVfDz61WpksjLB/DyIbx6IA3CCGnpX14L96Qf8MurFX5+ubw2r5b5WXj9FyO8z6/zp1eChS2MAJ9rnxXe/zD/W5de/p+q49+qkGuvfwPG31TJ32BxDSKFAu9v3zxhbmKIGXE/06P90rLrmaEuhhsySU30JD1mN5d8rUk56MtAfRWS4RFmJiSszIyzOtHN/PiQFMzmpbenJ5gRVKhJIZwyudalOCMAoQCHQmhFIgVG4SnYzotCondmRvpcs6GnmJNIkMxImJ1dkHYrzoklTA0IV2hyOHXQGV8XBTx3beGAtya3L4TQ3ZjNwmS39Caz8N8Ufm/zUzNMiUeknYsTA63UlaVw93o8Ny6Ecv6IC6fjbTkTb8mpOBMSw/RJirbgWLwDcVE27HTdgrHtx5jZrcfaQQ4Lu60cOurKxWshePoYoav/Oaqqn2JmpMjBCB+GRU1MjfYzPthLxt0bBPu7Ex/nR2NTJjduxRJ32IWgWEdOXfcm6rgtYYetCI6zxT/UkfgEb44d8eRw/DbOnrQjMWkbMQe3ERnlSMJBN5ISAmiozpf2Si5MiFkWCtDFYuZFg8w19SCEViR1Hcw0dDLX1C21nhfbRAiz1CZioa2Dpa5OlrpFzHd3MdPdxXRPD5LeXqaGhpmblDArAKN05piRzDIn3KMWgkrSOiMh1CRmUSJmXjzC4qTwlwLhM4JaLCTlJ6ThHyEAND0xzsSYcEe6n4EeEYOiPkY7JxgWLOG2QrpbM+nvKGWkW8Rgxwhj/YIqOcbCYicrszM8mZHwdLKBL8eu8LA3lLnm/Uw1JjBcd4f+ljq6Oprp6mxC1NFAd1sDovYmRO2tiNra6O3ooLezld7OZno7m+jtaqKvs0M6/Z1t9Hf+Bowv/hIYhT3GR3M8/xUYHz1Z5MnjeV4/EPPVyhhfri7zZnGG8fM+dO9dz4CzHEMuCgzulWPQVZZBNzmGPBXp91BkyEedof2aDO7XZDxMjYlIVcQRKoijVBmJUmUoWpX+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H1UR3eJeny/WFD3h8x4qvTOnx1Wpt3yTp8d16H789r8f6CFj9c0JTO9+c0+O6sGj+c0eT9GW2+TdbhzWktHh1RYiFBBknMBiZjN7CYtJWlI1uZS5Jn+qgqM8cUWTijwMplRR7eVuZplhYrmcIeow5TGfpMZhixmGLBfKoOsynqrGQY8WXmdl5l2/EsV5eVAhWmS/XozLbm2llHQmNs2Omvh4GHGqfLThJ2OwKvC/vxuOiNgp8KmwMVkTuggVqILsoH1JEPVUYhRAnFIHWU/IzY7LON/+Huwn/18OM/eR3g7z2C+HvX3fyTmynrA3VRDFdHxl+ODV7ybNivzmc+WqwPNmJTkAEyISZsDLPiD6GWrBduOB/fjck5d5zvhrPrTgLm52MxPp+IxfUTaJ0MRe6gM1ujLdFMMkcjQQudBFU0IrdgECvPzrNGeF03xueqAd4X9fA4pYnnCW32nzbC75wVvpe2se+sLXvO2mF5wgm1g3tQidqLRrQXJknBmCb6YXrIE6skH7YdDWXXyQTicnKpm/+SxpmHdC49o3RkiYicRlyyWtlZ0oltcTU2halYZh4nuD6PhKYijtakEXnzMF6HvHEKdcI7wYMjN6M5nxFFWnEMw22neNR0lEcNR3jacpxH9UksVkSzUhPLs+ZE3nYd46vuo7wTJfC+35sfh0J4PxjK+9FgfpT48cdxf34ajeKH3li+bjrAuwZ/vqry4EWxM0/zHXle7MDz0m28KLPnVbkDryt38LrSmVflu3ld6sjrIgue55vyKNuY+xmCOqfLRJoO4nQdRtK1GcrQYihTC3GmOqMZaoykqzKSrsZouoZ0RtI0GEnVYDhFk6G7mgykqdOfofbn6csQqm806MlUoytNmb5cdQbyNenP06AvW43eLFUGcjUYLNCS/npfvjoDhZoMlmgxXKYj7WWcKDdmvESfsUINRvOUEecpMJGnwGSOApPC7mKmMtMZasxkCrb0FqYytyDJ3oIkdyuSAjmmihUQF8oyViTLdJUKM3XqjNQo0V+hSG+5MqIyNUQVuvRUmSCqsaSr2prOalvGOl15MOTFYrer9HzfQKUTI3WeiOsDmW6L5MHgMR4MHWem8yCicn+aSw4w0JtPXWcbJV0DFHb3UtB+j5LWYkoFYKwto6Smipq6Auqqb9NcdYrOijC6inbTkW1KW7o2rakatAoBpByjNeu+xJny/B3kpVmTcduS1BtWpFyzJ+2GE0VZflQVR3Gv8iiNdRepv3edqro0skrSuJ6fxYX8YpJLajhd0cTpmnaSq2q4k3OQnPyjjA+VI91dfLkCLx7By0dSePzlzSo/vV3hlzdCIGaVX14/4OdXwvw1KH54LcCgAIh/OwjA+eoBv7xcWZtX/wFL+l+Dvv8/gFFQGqf6ask8GcKlQDvuhu+g6fohcs8lMdzaxMzYKPPjI6xIhqRqohQQBWAUbk+PrwHjwpRgLa+NAJNCh6IAiB/A8AMsCq8/gKRwpUUKIQJczs4xMz7B4qSY7oZiEiN34bdPA19XFcL9Tci6FYe4p4JlSQ+LE/3Mjo9IC6uF5PL0uKCEjTA12kFV4Q1OHfYkLMCQmGATIoT6Gz9dksJNORVnw/E4W+IjLQkNNMDHRxM3PzVsnDZgvm0dFts2YWK9AXP7DYTFbePIaQ90jD9FQe1/oK23jn37zCkqusHAYAMjo+1UVGXjH7ybwDAnbmcmcv5GMAknXIk55MLpS/s5eHQ74fE27PPRIzB4O+eSI7mYHEpijCPHD9kQHmFBdKwjAYFWxB/0IDPtvHRHT1BslyQS7kumWZyQ8GBMwqOhSVb6xCx2DzPf2c9MWw9Trd1Mt3Ux097NbEc3s52dzPd0szTQx+LQAEsjQ9wXdkEF6BwfZ25CgD6JdIRd0QVpd6PwnQkJ5FGWpkdZFBLREyPMjwu/hw+9mmvQOCuFRuHfsQaPErFwS3pAusM4IOphuLOfEZEQfGlmUFTLSO89hnubGOjuYKRvhJnx+yxOPebJxGOejrexMnaC+2MuzPf6MNN2hoXOGsRNIvpa2unqqKejvYau1jo6W+5JgbHnV2DsaW//s5LY19VMT0fjGkR2tNPX0UpfRwv9nc1ShfF/CYyPfwPGt8ujPFld5u3yHOKL++l2XcfQnq0MOG+hb9cWBvfIMbJPiV5nGQZd5RnzVGbUU4khD3nEQeqIQzUQH9BEHKHNWJQ24hgdRmN0GI7TYfigLoNxOtIex55oOTqiZGiN2UrbQXk6ExTpOqhAe/gWeg7IMBwmx0SoHDMBMiyEyHP/gAJLIbIsBGxm0W8ziz5bWPCUYd5dljk3ecb2aTHhosy88yYe7vqEVaff88DlM5Y9NrHgvYU5303M+Qr29VYeHNbj0RlzHl+xY+GSNeKzZvSdNER0zJDuwwaIEg3oOajDWLwOo7GajEaqMxauztgBNXp8ttLutoEuHxmGDqgyGqnFaIQuPX5KdHtvZSxYhdlobRbjjZmINqLVT4N7fnqUeOlQ7mFAnYcJtfv0qHBWpN1bg6koYx4dsuBFvClfHTTmuzhD3sfp8XWSmvQKzNdHNXh3QpOvT2ryzVldqer47oIBb87p8fyMNu9OafL9KU2+S9bizWkNVhNlWYzfxELCZpaPyPHohCJLhzYzEfcZw4kfM378M2aSv2D52hYepyqznKLC+DV5Bi8rM3rbgOk8B6arvVho8GWy3IXxfAeWC7ezmiMAgiKz6ZsRZ8nSna5E6jlTYuLM8ThgiIm3NvFZSUSmH8H9fCjROcfRi7BCPlAblTBNtCNUUDugjkqoDioh2qgEqqLkJ4fMfk1+72bN/+nqw3/2TOTvXIP5OxcX/n6vBR/76CMfps/WQHU2eCuzcb8GX+zXYH2gNpsDddngb8Af/I34nY8+/xJixqYYGxRibaUhl23XojBOjsDgTByWF49jcyUJkzPBaMRvx+ioPQYJBuhGq6IetBn9A7LsOmmC52Vj9l81xu+yET5n9fA4roXXSUO8zljgc9GBvWcd2HHKDsNDDihF7kIpzAXVcHeMEgIwiPPCNMET68P7sU8KZe+ZY1xpbKN++imtAjTOPeVu9yS+GbW4FnWyvaQV+6Jy7PPuYp92nIjGchKbKjlSmY3/2Th2R3pgu3877rGeHLsVz7mUSAqqkhB3Xmep7goPGq/xtP0Wj1uv8rDpHC+6rvDt0E3+KL7NH8dv8uP4BX4eCeKPo268H93D+zE3/jgeJAXHH4YDeFy7k46zyvSfN2UqWY/lczo8vKTH85vGvE214M1dU17fNuGbNBt+yN7BT7m7+anYhR9rXfmxzpV35Tt5VmTLwwILFrINmEzXYCxNlbFMNSZytJBkGiLJNGIyw/DXMWAiQ5/xdD3EabqMC5Oux3iWhjSxPJ6jyviv1Tfj+ZqM5qoznK3KaL46Y4WajBZoMJCtiihNgZ4MJSk8CuDYk61KX64G/fla9BdqM1Ckw0ixLuISHcTFmoiLVKQW9USBPJPC5MkzkS3PZJYikxnySNJlkWTKMp2zVsMzV6LCUrUWc5WqjBbIIC6WY6xEntEqVUZr1BmsVKWnXAVRhSadFXq0V5rRUm5DTZ4VrZV7WOj15+lYGIsiPyYa3RisdkFUupuROh8kLQdY6TvM66lLPJTcYnQkiyFJF+Xdw+R3TJDXPkxe4z2K63L5v7l776iqEzTP++zZnbdnpifs9PR0qu4qy6oykHOO5oyRIFFBogEQFTCXOaGACGJAJOec4wUuGW7gJnIwW2VpVVla+fOe30W7a7p7dnfOnn3PnveP59zLJXmu/3z4hucprUqntPwOxaV3KKq4RWFxHGVFH1OdH0lrUTCteVtpy99Ca64L9ZmraMpzoSJH2OPoQWmOKyXZW8hOcyElfgmJFxeTFLeK9Oue5NzZQVF2OJXFR6mrvkSrKIOiyrtcTb9J3N0cLuVUcT6viXOF7cQV1XE76wh30g8j6RaAcRyeTsPT+/DJ/TfAODULjM+nZwsx/w4a38Ljnx5/+CuwOKswTvPjJ38Cxh+f/W+WXv6/AEaVoJh1NyEuvUXOqTBSdq/nRvhm0o6GUZN+DXVvp9aelPX3aAFRAEXNkHB7WopSMvDH14aFFvQbkBQyhW/BUGtLC9a0XK7dpyhYyMIIwChY1YLCpYVQ+QC9okpOxPgR6mdL2HZrDketp7YsmUFxNeo+EaOSHu3N6mHpkPb6i0oiQ9bXzfBQJ+KmXBLO7yYi2JFt7nPZ4bmAI5HLuH4hgKK0wwy23UXWnUNLfRIpybvZtt0KY5ufY2r/j1g6/ytmDv+CvvU/Yrf8HZZtnI9bgA12K9/nI5O/Y67+z7BZPIeow9409xRQ0ZROedMdEtKOsvuQO6evhXE6JYgziYHEXQ4nPmk35+IC2BO1CtetFsQe9OPm9ePE7HXHz8OSyBAndu5cTmjYSg4e8iUzI46+rnptK3xMOcSESo1GImdMpmJ6SMM9uZp7cg3TUhVjfVJthlEl7kEp7kLV2Y26swt1dxeKHiGb2s2wUCSRCNAnZVgmQSO85xLBsp+NCYxKBxiV9KIZ6GR4sFML4aPyboZl3dodnBqpAI7S2UiBQgDGP4GiFvJlUoYkEgZ7e2ZLL+0iutqatYWU3vZOukQiOlpr6OmsoFtcRX9nJ8r+e4xLv+dJ/wj3ulMY7fdGNeiIsiuC0a4KRsSjdNUMIW7qoL21gdZmARYr/giM4pYmBFjUAmNrE52iRq26KACj9vUWQX1spLO5ns6Wuv8QGIUs47NpGffuj/Lw3jCfTUl5PjnIvakxPpsaRpMazuBOQyTb9RnaYYYqyAZFgD1yPztUAY6MBDkyFmLLSLA5o6HmDEcsRh25BPXeJSj3LkIRtQh5lBOyKAck++yRHnBEeWgJioP2yGIsGDxgTs9+M3qjLeiPsWRgnwBmZgztFpZ0m6IOMmYkwIixIGPGgwwZ26HH6PaFjPkuZMJXlylfA6Z9jJnyMUe9zZlhH2vueenyiee7PPX4FQ+832F82/vI/T9AGjIPZbgOEycs+PTGSl7c3cDLYm++rPDns4oAHhVt40HuNjSprvScWUZjjDWio450n1iK7OxqNBddGL3kguLkcjr3W9MSbkJblBndsTb0H3amN9aezn3mdO01RnLQGsXxRShOraT76HJq9zmTH2pDbqATBf7LKQ5YSdn25VT6LaHexwmxnyOq4EU8Cl/KF1HL+HrfIr7fb8U3+yz5er8VXx2w4oUwh2x5fsyeZ8fteXLMjgdHrHl6xJgnh3R5ELuA6YPzGY2ey0jMXMYOz2PqmA6ThxcwcWg+muPvIz//O4bj5zCW9AGTKQuYumHAeKrQkLZlNH0Vj0p9+bIjlkejN3k0lsdIz3XEBRH0ZW5CdssO5XUz1KlmKG6b0ndbh5yL1hyLtiU40h6XnYtZe8CTYyU3iMpMZHv8Ubwv78U2Yi2mYebY79XBbq8tlrudMQ+zxSLMAIuwP2AU8hFztjnwC89t/JP3Kf7WK4K/9fTjH7w28A9utrzrb4/ezsV8uM2KuX5mzAu00NraC0Ot+SDQjl9ts+XnPtb883Zb3t25GP2oVdge2cKSs8FYHQ3E7OBOHI7E4nQ8CvvDO7CIWs/iwy4sP7oSx0grbMMMWbzHjI2HnPG+4IzvRXt8z9ric9IGj8PmuB+yZsshBzYfXcaGk+tYdXQNNvtdMIl0wzzSG+uoABYfDMFxnx9Lo7ex5kgQ6w9HEnr1Kne7ZFRJ79E6+ZyK0aecaejH/VYpW/Ib2VTcwIbcfDbeTsQ/6zKxDVUcqalkf+YNdpyOZW3wVlb6b8J3vz/nbhwjMe0AlXWnkbdfZ6oxjYeidB603uKhKJWHoiSeipN4KUnllew6r+XJfCu9Dn0ZfN9zhG8HdvLNQBivug7wbd9BkO8H2T5eN+/nUfZppi77MHJ8KSNHnXh4cRkzZ2x5eN6aZ1ds+PyqLa+uO/LdrUV8nb6az3PceVmwla+KPXhduZWva7fyvMKFR8XLmMpzRJ1hjuSGAarbDmjSnBhOd2Y43ZHhdDvGshwYy7JjNMuK4QwLhjNM0WQaos40QJ1lgDrbCHWOMZpcE4bzzRjOt0CVZ4Ys00ibLxzIMqXztj4dN4UxpOO2MZ3pFojTLWlPs6DlphmN141oTNVHdNuArgxD+rINGcjWZyBbD2mOPgI4DqbraO3noTsGyG8ZIr1lgDxd+N1mjBVbM1lhx1CeIYoCQ6br7JlpXISizB5VlT2ySisGKi3prbKmo8KB+oLF1OS7UJHtRnm2D405box07OYT5UHGxMEM1rjRXbqJ7hI3uou8mBLHMik6iLQznuaefKq6WrjbNEiOaIzCNhXFDc1UVGVRU55MZdFFSgrOkV16gYKSM1SUn6a6+DC1BZHUF4TRUhJCc2kAtYWe1BR7Ul3oQ02hL1X5nlTke5CXvp7ky05cOWdPwsXF3E7eROYtTwozA6ku3kdN2VHaW1Npas4mqzCdyzdvcfFWAZcyarmU1cqVrGrSs4+Tfucokq6S2fbys0fwyUP45IG2GS20mr97Mab93I/CIu/PZsFRUBr/o/lzdfHtx2/VxbcA+X+/JS3pRSkfoL+5lPrbZ8k45EfGAXduRnmQcSqStpIsFH09KIeU2lyiAIXCCJlBxWA/ip9AowCSGqHsov2aoT8C4ltQESBSqyy+AUYh36gSsofSPgY66rhyJpJQPwciQuw4Fr2G6uKLyPvqECza4cEBRqVSxodUaAYVqAaHUEmkjKskiJsLuHQqiNiI1UQEW7EvzJTki15kXIugqeQaIwONDA+2ohxoYrCviu7uQo6d2M7i1XMwsPp75pv8Fxaa/1cWWv4MU6dfYrboN5gu+i2mS37DB2Z/w0fmP0PH9p+xXPEeq70sWOZuwipvC5a4GeCwaR7bY5ax58wGzt0I4dadg2TmH+fC1WCCI5exO9qF03FCQ9od3+0O+G2zITjInl171pKSeoiKyhu0t5WhlHfNnmEULHwhOypVMCJTMa7QMKGcnXGFmrE3l11GBAiXCjA4iEq4p62NBwxqd1dqhgbRyGcziLPZzlk1eFguY2RIzoRwqWdAjKa3hZEBEVOKLsbkYoalQk61l1EtaM4uTP8LS/oNLMolg9o9jF3t7YjbWujqaKBTKJ6IxHS0imkTMoZtNYhF5fS21zHU28OEbJSHXRlMtUWjbgtC1ROJZjCdEWknQ31DiBrbtd8namyhramJtuZq2pqqEbc0IACjYEcL9rMAhh0ts5a0VmXUgmQT4ub/CTDOaLRZRgEY798f5ZEWGCW8mJJw/94kn8wMM5Z5AM0xJ9TRTsjDHZHtWspQ2BoUIS4MBa1DEbgSxQ5nFDts0YQ5INu5COlOZ+R7FiPb44wswhl5pDPyvY5IIm3p22NBf7glA3vMkYSbI4+yQrbPFmWMI+oYJ9T7HBiNdGB8jz3jYTaMBs7ayaP+xoxsN2B0mx7j2/SY8Tdk2s9IC4sz3qbM+FgwvM0UzTZDxrbrMuavg2K7LpIQCwYjnZDELEXz8UrunV3FTMJSZm4v497dlczkrGMydx0PSt14Uu3Nk0ov7hW6cT/flZlsd3qvrKXr4iq6L6yg78JKpHGrUcavRX5pBX2nHBEftUR81IK+Uw7Izi9Gfs6ZgRPW9B2zQHbGnpGraxi/7ormugeya27Ikrzpj/Ol49RWmg+60RDlSt3ODdQGrEQUtIKBnSvQRKzgXtQKvo1cxjfhS/k6Yilf713Kq0hnvopy4sv9dnwRbc0XMRZ8EWvOs1Nm3D+hz/iReQwf+RD10bmMnprP+Bkdxk4uZOKULvfPGXM/3pTxa4aMJOqhiddBeWk+8gsLGIozYijRGiBebI8AACAASURBVPX1ZdzP8+SL1mgeqguYkjYw1lmLvCqF5hQ3eq8tQ3JlCUNXViJJXEZvigV1SU7EH7EiONSAtYF2rAh3JSY3lejcO/jFnWJfRgLrjgRgHmiLU6QJjlH2OEQ5Yb3HHNPguZgG/QoD//f4yM+O33p58QuvGP7eN5K/9dnBP/h68POty/jvHvbMDVzBhwGLmLfDjnkBJujvNGRhsBkfBNrw+0AH/sXfgX/d4cic3Uu1CqNFjAu2x7wwPODBgnAfjKMi0duzA73dHswPWoFusANWEY5Y7bLEKtQUu51mLI+yx/WEPW4fW+F61IytxyzZetiKzTHWrI9xYHXsUjaedmfxwfWYhbtgvMcNswgfHKJDcIoOxmHvNlYeCmTjx3twO3GIIzmFFAyO0ah4TIXiEZeaJIQWNLH+Tjme1R1417TgkZ+LW2ocEXlJHK0r42BJLsGJZ/A/sZdVgZtYsX0t26K9uVFwjrTs/XS0nUEjPs2D9hM87jzBI/FRnnQe4UnnQZ51H+SV/CSvpB/zSnqc1wNnoOc2P/Zf4pueY3wpOszLlgt81XoR+oU5DV3noeMWiC9B2zG+qd/HF6VBfJLnyeOMjTy4vYqZ1MXcu+7Eo1uLeHZ3FZ/nbOLzvE28LnHj2yoPvqv1gGZvvq334HW9G88rN3A/fxmTmdZMZloymWnO2F0jRu7oMpGlx3SeLvcKdJkpWMBk7gdM5eowlWvARK4+Ezl6jOfqMpqjw2iuLhMFxkwUmjBRYMZogRnyPKEBbYwky4S+u8Z0pRkhvm1EV5oZnWkWdNw2pzXVlKZUoUhjSNttQzrSDBELN6Vv69F714D+DEO6b+vSk6ZH/00DBlONkNw0QXrbBEmaIYNpAlDqa23soVwj5LmGSLINGcy2ZiDXgv4CUwbKzOgqM6WtxJqaHCeqczciqthFZ+1hOkqD6SjxpbvCi9HOID5RhfOZKoJPZOHIq7yQV+5AUhxIb/1xmlpTqGktoripjZLmAUpq26mqKqeh4hYNJReoLTxCdUks5dWHKS+LpaI4hrqSgzQURdNQGEldQSi1hTuoLPShotiTijwvKnO9qSn0obrAk9KcLRRmbiAvfQM5dzZRlO1FUY4PJdn+1BVH0lRxiNb68zTUJpKbF8e1mxdIvnOdpIx0EjOyuZGbTUXVZe6mHWFALCiM0/DZY/jkMXz6EJ7d067B0QKjsDvxuQCMs9CotacFtfHPRlAO3wLiTx/fwqLw+D8Gxh+e8+P/wvyvKoxCMeYvfp6w0/GnV2O+fc6X2gxjD4oBMUN9YlQD3agGe5ELamFfG+KSW9yM8SUhaDl3D7hRcGY3otzrDHW2I5cK9q90FvBkEq2yKMCiUgAW4WNt6URQsSTalvNfUxjfviZA41uIFL5vWN5H/t1EIkNc8Fi/gEAffTJv7mawKwu1VIRaImNEIkMzIJwlHEI9KCiMCoblUvrFddy6doQj+9YTEWTDgV22XL/kRXdDEn3NWah6mxke6GdYIkctlaKU99Hf10xtfTYe2+1xWvUuZk7/hL7t32C++BdYLPodNss/xHr5h9iunovj+vexXvUOpkt/i/Wa91nsqs8iV32ctuixyF0fZw9dlnrrsibQBNcwK7aF2eMVbM1mfzNcthnjvtMWj522bNhugnugFSH7VnD0nA9pmSeorrtNQWEylRWZyKVds6CtzXtqGFMMMyIXykBqRrTlFDXDKvWbHZezd6Q1KjlqpQyVQopaWLL95rlKIazEmf0/mYV3QS2UMKLNJUoZF5at94lQiusZEtcyIe9A1deMSru0vZcxwabWlpaE2MCsBS3kFhXCSCV/nMHeXro63gJjPeK2RjpEItpFYtpbOxGL2hA3V9HXXoi8J5NR2R2mxPuZEkUx3HoBTWcBo/IOlIpeJLIu2jubEbU2IGpsoK2xVmtJC8AoZBg73gCjkGPsaG6go0V4rZb25po/WtICMIrfKoxjKv7CkhaAUWhJT0l5cG+UxzPDPJ+U8HxqkHv3J7UZx4mCw4xeXM3Ypc2MnnNH/bEnqsN+KA74o9wXgGrvNhR7PJDv2oQqYhOyiLVII1YhjViJNHwZ0silSCMFldEZxX4n5PsdkO+3R7HXHtVeR1RRTiijnLSPmn3OjEY5M7nXmZlIZ2b2OHFvtyOTYbZMhlkyGWLOZLAJU8FGzAQZMbPDmOntxkz6GDHmZchI4FzUoR+gCjdCfXgZw1d2MHH3GPcK43iYfxbVFX8Ux1cjO7WM3vNL6LmwhO7LS+m6spjea8uR3FyF/PZqlHfWMJm7iQdFXgyneyFP3UJ/wlp6Li2j8/wius450XXWgbbjFjTE6lMfrUPdAV3ajpjQc1KAR0s6jxrSecyYgXO2qK+uZOzmJoZvbEJ9czOK1M3Ikt0ZvOpL75UAOs4G0Hp8Gx0ntiM+6kXHoc30xW5kZv8WHka78eSgO58eduXZwfU8P7SSF4ed+eKoLV+fsOLH8za8vObEY6EZfdWSB9ctmUkxYybFlLF4A4Yv6jF1xZR7Vyy5l+jAxNVFDF+2Q3HOHNlpI2SnDVHHWTGc6IA6aRHKa4uRX1/DQGE08tJkRqqymK5NRZG5HXnyCpTxq1Fc3sjglXX0pTjQkeLE3ZMWxEQY4h5qy8owF3Ymn+N0eSFBCRcJvXoatxO7cN6zDvudDjhGObH4kCN2+40wC5uD6Y530fddyAJfJ/7gvZlfegfwdz7B/I2nH/+Ppxt/77mOv3dbxi+9VvJ732V8GODEwiBT9MN00As1YX6QDXOCHflt8GJ+HeTEO0H2fBTqgMneZVgd3IhuxDr+ELSBdwK38/7ObcwJ2cLv/Jx5d5sVC4It0Q82xyjYFJMgE2z32OBy0JotR61wP2aN98d2eBy2ZkO0DetiFrHy4GpWn/DE9sAWjHZvxHC3B8a7vLHdF4z9vkAtMK46HMKG4xEEX43nQkUzBQNT1MkfkTUww/4SMT65zbjk1rGhuI6tpRVszbyNa8JJjpTe4lRdAQeyk9lxMRqPGD9W7FjJpl0uRF8KI0tQlmqOMCg+jro1kHttm3nU6cqDjg087HDhsdiFZz2beSXz4WvZNr4b2sF3QwGg9gZlMD/K9vFt9xFei07zZeN5vmqM45uWK/zQHgfdl/ix/yzf9Z/g+/4TfNt1hNftMbxuPcDrxr18VbuHz8tDeJLvx+OszXyatZpnOav4otCFV2Ub+bpiM1+Vb+Jl+RZeVW3l6xpfXlf78KJsJc+KF/GkwI4nBdZ8WmLDpyUWPC404mG+Lo8KdXlaqsezcnM+q7DmaakZM3k6TObOYzznA8ZyPmCyYCHTRQbMFBszXWrGZLklo8VmqAtNUeabMpRrhizHHEm2kFW0oPeuBT13LGi7Zaad9ltmtN8ype2GMe03jOjQjiGt13Rou65HZ7IB3VcN6E02pD/VmL5UQ3pT9em9pU+fAJi3dem9vZC+2wZ037CgU8hUpuvTlWtAR74hTTmm1GY5Up+3mZ66fUhbzjBYu5eBGgEa3RAVrETRvInxzq3c79vOZNt2JlvDGKkNZagukp76I3Q0XKG9NY+B3mYGu5vobc6nty6ZtooTNJREUVu2m5ryEGrLwqgt2klTcSRtZQeozwujoSCYhkIB/nyoLdlKdYE31XneVOd7UZnnRlnOZkpyNlKcLcxmSnM9KM3zpCxnG9W5YVTm7KQ4ayc56bu4fWMnN27t5fbdw9zM/Jgb2WdIyz1Lbu5B7t6ORtJZwPefCStyBGVRAMZH2uXdPzyf5PsXo292J76BxWezWUZtEeaN4vhWefyPgPGn8MinApjO/PWW9H8GBP+yJf3Xiy9//jOFTORfA0aVtBt5XzuynnYUfZ0oB3qQCTk3WR999UXkx0WTtGc9FeeCqL2yl7Tju+koL0TaM4hSMguKQnZRGMGSngVEwWJ+8zktOL6xM99Y0T+1pf/8uVI6gLyvg+sJJwj0WcyGFe+xZe07XD7jRltDMj1tZci6e7QKo7KvmxGtqibTWqbSnjYaq7L4ONaHAzsXExVsyeFwZ2oLzqLoKkLd34x6oI8RqQaNZAylZHh2/Y5kgO6uZs5f3c8adwOWbHyXdd7ziDntyq5oVwJ2b8Fzx1o8ApawbdcSvMMWsSXAHvfgRfjuWYWPdlbjtWclW3ctwzXMGffdi/COWMT2cIc3sGjKci99Vm43YKnffNYFGRBwcClnbu4kq+Yiop48GluzuZJwhBwBymU92jaycF5Ru2pIoWZkSDixqEatVqNUKrWjVqsQ7kir1AqE29FKlQylUqodlVKOcki4zjK793K2kCQowlKG5YPaDKqQkRwd7GS4V4S0rYaGkrvIu+qQdzcwJCiOsh5GhgYZlgvwL53Nmcpmiy5vYVGwo4Xnkr43wChqoautgQ5to7mR9lbBku6mo0lMT0sN/aKb9LZGo5GEMdK+g4m2k0yIyxntns20KtQ99MlFtAp7NBuFkkspbU3FWmAUgFDUWENbY7229NLWKKiLDdrSiwCMAlB2NAsQ2TgLkk11iJtrefDXgHFaw9MpARglPJwZ0a7dmQVGCdP3J3lwX8PDunM8yfDlYXYoDzN3M5oUivrSboYv7EdzOprRUwfRHItGdWgfmsN7GTkWiOaoH+pDXihj3VHGbkZ1cD3qg2tRH1yFOnY5qtilaKKXM7x/BZp9y1BHLUW1dxGqSCfUEQ6MRDoyFmHP2B47JiMdGIu0ZTzSiolICyYiTJkIN2JMuNYSosdYsL52T6JgV9+PmcODkzrci1/KTFYoj1tTedBfwb3eKkarb9J80ouaEDPKAs0pCLKjIMSOgp12FEfaUxHjRO3RRdQccaT6kA2NJxzpOL+MnriVyJI3MJSykf6EVbSfd6b1tB31R02pjtWnar8OFXs/omjnHIp3vU95+Ac0RuvQclCPphgdmmJ06TxhwVD8ElRJK1FfX47q5lJk11ciSd1MX6oPXSmB9NwMp+fmXjqvh9OeFEZnYii9F0LoPRuI5PwO1HGBTMb7M3PZnQdxa3h6eRHP4214EW/GoxR7plMdeJDuzJPcRTzMceRehi3Tt62YTLVk5rotU4nWjFxwQHN2DcPnVqE5s4SRs86MX3Bk+Jw1qnMWyM+ZIjlrTP85E8QXHOm67MFAUjDD6aFM52xi+Jo1mng7lJeXIE1YTt91G3qv21N6zoxTUXrs2GXF+pBl+BzbyemCO4RcPk3AxUN4n41gVbQ3ZjuWYxXujE20JTYxhpjumo9ZgAF6XhYs8FnCez6r+TeftfzM04P/6uHGf9u6mZ9t3cjP3Nfzjx4u/NJzFe9tX4xemDUGOxeiH6LPwiAhz2jHH0IX8bsgR94JsGJugDkGO20x378CvfDlvLNjJf/i7837kYHM2bOVX21fzG/9bZgbbMlHgWZaANUJNMUoxIJV+yxwP2aH1wlHPI/Z4XrIBpdoO9bELmP5wQ04xnpgFO6K7k5X9HduxWTPNkz3+GOxxw/n6EBWHQll44l9hN+8RXKrlJz+exT0TnBNPE5sowqPwg7WF7WyPr8Cj7wcvNKS8L56knO12ZysuEXEjRP4nw5lY7gLm/esZcdhD+LuHKC09jS97SdQtUUz3rqJR2JznnSa8UhswKMOXZ506vKiz4Sv5bZ8O+TM94qlfKuw58vhX/NKac6Pqs2gDgHZLm3Z5WX9RV7VpvFNYybft1/nZcsVvmi5xFeiOL7puMIP4svQGQddF6DzJHQc4/vmaL6pDea7Gk++rnTlq/KNfFW2ni9LXXiWt4rnBev5osiNr0p9+Lp8O68rXPmm2o3vat34vm4LNLryXd0GXpYv57MiJ54XO/F5qTOflTrwotKBz2vseFpuwqNSPR6ULOB+yTzuly3kQZke90sNuFdmxHSFMeOlBowWC2PEWKkZY2WWaIosUOSbIc81RZptRne6Od3pFnQJquNNM1qTjRGlmNB6zZjmqwbUxs2nKVEPUYIebZcX0pGgizhRj/aEhbQlLKTjqg7tVxcgvqZDV4ouXckGtCeY0n7VkLYUXUQ3F9J6R5fmTFNachbTkLWetqJApA1HGG2PRl4fSEfRBppynOkpX4qkZgXyujUM1WxgrHkb06IQ7olCmWwORdW4F2nTx6jFSYx232KkPYWB6pN0VOyjuXIXDZU7aCr1pLHYi8ZCX5oK/Gkp2EFj3naa8v1oKvCiqciDhqJN1BVspSbfi+o8dyrztlCRu4mSbBeKs1204FiYtZHCzE0UZ2yl/O52yrMCKMrwI/eON5lpXtxJ8yT9rh93Mv1Jzw4kLTOQW6kBpN/cg6Qzi28+1fDjZ/f54dmj2fnsPt//BBgFdfFt8WXWjv5TrvE/BYxCG/t/Dxj/1Hj+aSFmFiD/59D4F8D43azCKDSkZb1tSLvbkPd0MNTbibyvB5VEuA3dgqj4Non7vLgctJy4HUs5F7iOuvRrDAlZOelbBVGqzR1qwfGtsih/A41vgPGtivinx9kc478HRmFNyyAKaQ+5GUnsClyH67qFrFv2a+1sczfh1tUj9LcKlmYLQ32tKPraUUm6Uct66G2v4erFA8RGbCByhw27fPW4fNyV+uIUlL312uXiqkEpykE1Ktk4isFhFBI1SqkCaV8vGcVJeIY4s2TjHJZtfpe6jmTa+8roHhDR1SOiqaWI8uprFJQlkltylfyya+RVJJNXnkJ+ZSq5FSlklCRwK/+SdtKLLpBeeER72SXsoCuBMRsJOb6RLRHWbN5jTkyiD0XiVFoVZQwoa6lpSOfM+X3k5qcyJJSKhEsqwhobYRXRm3VEGpVwO1r1J2BUKVGrBXgcQikAo1KGQiFBMSTRtpe1KrCgDg4J77ewSkdQfAe1tr9yUFCXu5B3tTHULUIzKGagvYaelgoGO4WCUxsj8h7tHw8aab92hdJsfnEWGLUqo1SCfHBAu7hbyDAKa3XErS10CfnBVgHkGulobaajtY3u1ha6m/LobjhLZ50fmr4tqNoOMCrOZKq/j3HJhHYZ+JCqhwFpl1aVbG2oRdR0m7bmdDpaa7Vg2NZUi6ihDlFDg3bam+q1qqNgWYsaqxAgsq2pQQuMsxnG/6D08kZhfD4l5dH0qHbtjvD8+bSEiQcTzNxX87D5Ip8WB/KkMpynlft5WhrL/eyDjKTEMpL4MeOJlxiPS2D4bALKE3FoTsUyfHofo6f3MnY6gvHTO5k4HczEqe2Mn/Bm7Lg74yfcmTjuxuRRVyaObGbs8HpGD61h5OByNLGLGYldhCbaHvUBG9TRNiiiLVDGmKKKMUYTY8hIrD4j0bpo9i1kZJ8uk9HG3D9iwcOzc5m6OB9Vgg2Dd7YyUHUCZXcWCnEOHTknyYtaTL7fB2S56XF7ky03N9mQstGcm27WpHvbk7HNgawAJ9K32ZARYEd+mB0l4QZUHTCn9pA1zaec6U5YQ0/iWjovr6D+uA1Fwm3s3QspCtclf+d8ckM+pHjPAmr2G1F3wJiqvbpURejQesicnlMOSC87IEuyZiDRjp6rSxAnr0OU4kbzdV8aUvxpSg2h+eYumtMiqM6MovSGcBN4J61pu+m+E0b/LT+kNzahurmSsdvOjN20YiTVntFbToylOaK5aYHiuhGqVCMm0qwYv26J5Kwu8jOGKE46MHRkLcojq1EfWYbmiBOaozYoDxmjOKzL0LEFDJ2cj/LMfIbPzWEkTlAfzVDGGaOK/5DxpPcZTZiDOmEeQ8kG9F7XY/C6BfWXzEiM0SVitxHuOyzZHu1BQnEKUUkf438+koArUaw/HoyO7xp0g53RD7fCJMoSwzAzDLbZ8pGrLXPdnXjXdxG/3u7I33qu5mde6/lbn038nY8rP9vqzt9v9eCft27gd37L0dlpj/5uXQyCddALNGZeiDVzQhy180GwDTrBFugHmWK8S2hYO/Fu4FL+cdtWfh/uz7sRW/lV4FJ+FWDD+6E2vB9oxoeBpswPNGWBvwmLd5ngfsQRr+NObI6xZEO0NetiHFl9ULga44nlfk9093ihF+GL3h4fzPYFYRzuj3mkP0uP7mLlsV24nz9KSMpNklqGyOi9z7UWKUdrpQRXStmQL2ZdQSuueWV4Z6ax7eZldt6J43xjDh8XxRN2eQ+hZwPZELoM9/DVnEyN4m7pGXp6UxjtPc9k6z7ut27gidiYTzr1eSz+kCed7/Ks5w98KX2f71QL+E6lw3cKXb5WfMSryX/j6zEdvlGb8I3SmO+VBrzqWcrz2r08L8nmZWkvL8sG+LqkjW9LG3ldVM43JQX8UHUXGlJAsK9bYqF1N7QFQWsgNIdCUyDfN/jybZ0HX1dv4VXlRl6WbuLzgo08y97A04wNfJK5hcfpG3mcvoFn2Vt4XerLi3wPXuS58yLfnc8LPPgsx5VPClbwWeUSvmpcxssmR140WvK80ZTPGoz4pN6QJ7WGPK424lG1IQ+rDbhXpcd0hS6TZTqMl+kyVWHIaKk+6kIdhnIXIM2er93BOJhlwmCmGX13zOm6YUZHirDKxwxRkjE1F+ZTH7eQ5ssLEMUvpD1Bl+ZLH1F39n0azn9Iy6UFNF9cgOiKLm1X9BBd1qcjzoy2y4a0XtGlKWEB9Vfn05hqRONtO+puLaH82nLKk9fSkL4acaELncVraC9chLR2NQNVyxioXIasZhVjIg/GRV7cb3HncdMW7rV6Mt7uz0TnHoZbIpCUh9FfFkJLoY8W+sryN9CQvwFRqTsdZV60FXvSnO9GU94WGnM30pi7nub89dTnrKI6eyOVOZupzN1EZe5GKvI2UJG3nsqCjZQJF1/urCXn9hoK72yh9K43xXfdKUjfQv7djeRluJCTsY6c7PVkC5O7keysLeRnBpB7JxRZdxrffqbgxxeCDf2I77XzgB+eT/PDi/E/Zhj/rwHGnyqEb5//Z4Dx34Hmdy94+fyBdiWNrLcdadcsMApFCbVWbexC0tNOT3MFmXGx5JwMJCFkJSVnd5MSG4pGLGJYMqCFEAFE1MIlEK0dLeTlhNU6QjtaAB3Bbp4ttfwJFv9kQf8UGAUYGVJKkMt76Wyr5Xbyafy32uG5cT4bVvwO19Vz2bJaF+8NDsSf20tJbgKS7iqGBloYHuqgNC+Z49HbOLBrNVGB1hyPdKAq5xiK3kbGlL2o5b1aa3ZYrUQuk6EQSh+yITRSGYqBXtr6awncv4FVWxey1vMjLl3bTUdnLdIBCbJeGZJuMZLeGiT9DUgGWpEOihjob5mdgRb6B1sZkLUzIG2nX5jBRtrbMki6doRrqWeoaMyhWpyNT/hS3HfacyQ+hIa+UroUHQwo60lNO8nJMxGIOsqRy7tQDPVr7WVhkbYwgq0svEdCG1wYtfZRWLb9dmZvdQvXV7Q3vwdlqAZlaKRyhLyidpeiVlnsRyV5A4tCK17Sp81LqmV9yPrbkfQ2MzQgQiPr1O63FHKMI7I+bS5yFhKlDEklWkgUsovCDkYBGmeBsV27B7G7qYHuplY6m9u0FnFHaxXdbVl01J2no2I/PeUhjAlWdHcWwwMiRoWdnrJBFPJ+5DIJcolcq2J3NFYhqk+nrTH7jSVdQ2tDNa31tVow/GuWdJvWwm6go6n+f2hJP5nR8GxayYspGU9mRvlketaS/mxqkKlHU0w/1DBUcoi++KV0X1uO9OZ6RrJ8GcsMRpkahjLpAKPXLjKVfIfpq4VMXClm/EoqY5cTGblwCfWZUyg+jkV5fD+q4+Goj+9k5EQY46fCmDy1g6lTfsyc8ePeOW/uXfBk5uIWpi+uZzpuLVNxK5mKX8F04nKmkpYwmejEZIKdVimbSbRkJt6Me1fMuX/ZkoeXrXkUb8t4nD4TSUaM37BGdXsxfXdc6M/fzkjdfu41HECVtpmOo/rU7dalMtiUEn9Dsj0WkOWhS5anMXe3mpHpY8tdb3uyti0iL2gxuUGGFO42pyDSmqJoBypPrKD27FoaLmyg+tRqimKdKYp2pnj/IvLC7cgIteBOkDFZYRbk7jQnN8yE3FAjcoP0qYqyQnTcEfEpBzrPOtF+YRGiy0tpjFtO1bmltCa60pbkTWuiLy3J/lTe9ac8bTtVtwKou7mDxlR/utN2MHDHj97UDYgTnOlKtGPwii3yeBtk8WYMXtZDkWSIJtmY0WumTF2zRHXWmIGDOkhjzVDEOqGIsUcdY8twjBUjMSaoD+gwemghY8cWMHZiHmMnP2Dq5DtMnn+H8bg/MHZ5DtNXFzAd/x4zV3/DeNIvUSb9Dtl1XeQplrRfseTuMUOOReoQGKiHX6g9Uae3cyHzJN4f+7L1/A42nQ/BKtKTDwNW8X7gCt71X8yHAYsxDF7Oh562vONmzq89rfi1vxP/5LuYn/ss42deK/mvHi78F3cPfrbVl3/Y6savfNdo1+nohxtgFLIQoyAD9EIt+SjUjgU7ndANs8UgWGhf62McaozxLkvmBjrxz75u/DrIgz+Ebeb3wSt4L9iJuYFWfOBvyjx/E3QCzFjgZ8TinSZsirbBNdaWjQcEYLRhbcwiVh1yYelRb0z2+qC/NxCjA8HoRW5DL9wfg3B/rA4Es+xEBOvPR+MRd4Lj5bWkdk1wq/chcSIpsY0KfMskbCzsx62kG8+cMjxSEvBOPMG+vEQutBYQc+s4ey7sJOSYLz6RLuz5eBvJ2acpKL+CYiCD4ZZzjFVE8rB+B09Ebjxuc+FR+yKedlvyfNCQlwpdvhnR4WvNR7xWf8BLxUd8qbLmtcacrzXz+G74NzDxa35Q6vGixYWZvGim0nJ4ktXP17kKKFFDmQzKOvm+qIzXhTd5XXKer0r387I8cNZqrgnmq8r9fFmxm+el2/i0aDNPC1byONeJp7mOPM1x4HGmvfZa0L07i7iXtpjpW4uYvLGI6VvLuHd7NQ/SXHiSsYXneV58XuDLJ8Ub+bRyDZ83rOFV20q+7V7G192OfNlpzRdiSz7vsORFhzWfd1jxZbsZn4tMeNZsyJMGPR7V6fCkRW8abgAAIABJREFU0ZBHjQY8qNdjpkaHqeqFjJQtRF2kgyJPF2mmHv3phvTfMWXgjjkDdyzou21GW7Ie9Zc+oO78HBouzqXu/FwaLsyj6eJCWi4JoGhE8wV9Wi8Z0XHFDNF5I5rO6lF/ZiH15xZSf0mXxkQjKuP0qU40oybJmobrjtql49q72hk2tOXa05BuQWuONV0lTvSUOSOtXYFGtIEHXW486XRlon0dmo7VaDrWoWndiKbBjZ6CddSkL6HkrjPFWcsoTV9Ldc5GGopcaS51paVsE/UFa2gudqGpYC0NuWtozFtLZdZaKrLWUp69hvKc1ZTnrKGqYD1VAjDmbKDgrgtFmcJzN8qyXCm6KyiP6ynMWk1O+jJy7i4nO30lmWmryL6zlqw7LmSlbSHrtg/ynhS+fSHlm2djfP/8Id8/f8T3zx/ww4v/HwLjX1jZ37/gqxezi7vl/R1aS3qopwNFTzuaziYUvWIGe7vo72qltSydK5Gu2pOBlRf2UBl/lIKEi8i7OrTW81v7ebb0IuxqHNSC4tuWtNbKfNOG/mkr+qewKDwXro4MqQdRqAaRS7roE9eSfv0YH0dvIsTHGK/1H7J17XxcFn3I5jX6bHW1JNh/JbmZcYhbizh/YjeH9npwIGwlu31NiD+2lvbqKygH21HJOhkZHkCh7EGu6NbOkKwbwZLXSLpR9otpG6jnfGo0roEWuAYYERm7BZGoDkW/BmX3CMpuKZr+doYHe2ZhebAf9WA/qsE+FMJIBBVu1rYVVtYICl5XfR4lmTdprq5EOthDW2c1rj5OeAUuIeZEMPWtlfRKJLR2FXMhfh8Xr8TQ1Vur/XcqFAIwDqJRCnsLhRzigPY90gwptWcTtacTh2b3Vwp5UAHSZxvrEi0cjkmGGB6UMyKRMyKs0pEMIjSehVKRFhgl3QxJOhkS9igKkQJBfVQOohrq0Z5hVEo7UEnFqAXLWtrzBhgF0Bayi7P5RWGdjmxgVmEULGnhNGB3m4iexjp6GsV0NfbQ2SxC3FqAqOkU7Q0RdFbsoic/hoeNWQz3iVEIN8IVnSjk3SilSlRSDcpBKdKeJsSNRXTUliNuFPKJ1dqsoqAwCgqiAIuihnpaGwSIrKJV2Nn4VmHUQmMd7cL3NVbzYEz5FxnGpzPDfDaj4vMpGZ/MjPHpzAgvJiU8mxxg8tEUU480qKuOM5S6EtmtpchvL0N6Yzmy1HXIkz2QXw1FEX+MkfgbTCSUMhlfz3RyGTPXi5hJzmP6ajqTl68zduEyE+fPMXn+JJPnjjJx5hBT58KZvhDE9IUdTF3wY/KSJ+Nxm5lIWM9E0lrGklcycWMVk7dXcC9jOTPpS5i568SDDAeeZDnwJNOOJ3fteHzHlke3bHh405aJW0uYuOHATKoZD1L1mbmpz3iaCerbFmjS7RhNt0d5zZChS/NQnP8A+ZmPGDwxn/7jhvQetUQUbUP1HmtKQ20pCXOiKMxZqzLm77InN8KZvAPLyDu8mrR9S0nZ40RSmD2JwbbE+1txycucM1sMOe6ykKNrPuTMJl3iPAy56m1Mqp8pKZ563PYzIjfYkuIwG6r2OVAVa0fVYSuqjlhQHGNEzVFbGo8vofnYCkQn19B8ZRVtiRtpj3el4/JWeuL96I3zoeeCB6KPV1MbbUddrDXio6Z0H9dHfHQencfnMnhuHso4XeSn5zFwaC6ygwuQR+sh26dLf8R8+nd/hGLvQkaj9ZmK1WciegGTsfOYOPwhE0fmMnHsA6aO6jB+ag7jF+cwdmkeE+dNeXDZkIcJ7zGT9CvGkv6AJskK5TU7epPsqLhoxeVYPfbv1iUkzIRdB5aTVHAUv1Nb2XLOC7fEENbF7WJ+6FbeC/Dj117u/N57PTpBy1m4w5p3PA34hYcpv/Bx5lcBTloV8L8HCKcCN/PfvH35m63b+bmnN7/0c2FOkD36kcaYhi3ELFgP452WWtXRMHwRxrvtMQoywjhgAcZBehiHmbAgxIl/9Xbl33w28vuAdbwbsJT3/e1YGCzApQ0GARYYbDND38cY5xAjNuy3we2gvbbssinWDpeDS1l1eCN2B9xZuGsrCyOC0dkbhO5efwyjgrXQaB0bxoqz+1h3IZrtN65wSdTD9Z5pEtunOd7QzZ6aQbZVqdiQP4hbYRd+2aVsPH8S7ytHiC5M4nB1Grsv7yf8dBjb9roRuN+dK3dOcqcggbrGdBQ92QzXXWCmLIYndUe533iMmYYophr9mGl14VG3M58rbXk1as7rcQO+m9Ln+2kDXo+b8u3UB3w/+Rt+HP81jHwISiN+HLLlVc8yntRvZiRvO+Ppp5m8fY176Td4nHOX58V5fFlRxOvaYl7V5fFl9V2+rE3jZU0yr6ou8LLiOF9WRPBllT8vq7fwZdVyXtUs5nWNE6+r7fiqwobnpRY8L7Xi02IrnhZY8TTfjsc5DnySt5QvSl34vs4Lmrbzbct2vmr14SuRG6861vGqaylf9TjyqteOV/12fNVvx5e99rzstuGV2FQ7X4lNeCk25kuxES/aDXjeYcBn7fp8KtLhaesCnnXo82mbAJJGTJQboMjVRS7ck84xQ5FjgTLPElm2GQN3TOi7aUzXdUPar+rSFLeA+nPzqT+zgIazutR8vJDG04a0X7Kg7YIxogsmtJwzov6MAdWndak4NZ/qC7pUXdKh7PxHVFz8iJrk+TSmGdCaYY4oy4a2HHtasm1pK7CnrdCGjlJrRMXmiEvs6Sp1RlxtR5/IFkWXE+qOxagalqKsXoOqeQsDTZtoLFurVQRLsrZoVcLKwnVUFa+iungF9SWrqS9aQ0OhC40FG6jNX09NngtVuWupyFlFec5KynJWUZK5iqKMtRRnbaQocxOFGYJNvZbKwvVUFq2nNH8NRdmrKMpeR176OjJurOVuigtp19ZxO2U5d65vQtaTyI8vpfzwxQQ/vBBA8TE/vHjID5/P8OPnwv1nwX7+P25J/3U7+cfvX/Dn88N3Qg7x38+sajj7tX+eW/xrH7/9mfwEGIf6O5D3tDHU246yV8RIdz2K/g4GB3ro7emgp6Wc5IPbSI/dStGJAK5FeJB+aj99jZXaZd+CXSlY2PKBPobe2JNCpk1Qo5QyiXY3okrIvwmvvR3Z4Ozn3uTihDKFkLeTKcUoVH0o5AMoBvoZ7BDRUJLO3aSDHA5fzda17+O68rdsWvke65Z/gNsGE85+HETWnVMc3O9OZOhy9oUuYqeXCXfiApCIMlFJe1FKe1Ap+lAqexka6p4daReKwU5Ug0LZp5v+fjH5lTcI2L8Slx2GuGwzo6YxH1nvIOpuFSqxFLVg1/f3ohoYQNnXh6q/H+XA7KiFPZR/BGMZQ73dtFUV0lFTjapvAEmfmNzCFNZ5muG9axH7P95ObXMJg4MSSmuucfxsILfSzzE0JEY51IdaaDe/HQEchbvNWmtZaJcLa4kEm3l2IfosfAtrcmYVXY1MOlsMkkgZlgiwKEEtKMLavGk/SkkfSgEcZcKjHKVQPNKeb+xHKROjlLWhlLSiFNrk/e1aqNbIZv8Y0OZVpQPaRvyQZAD5oKAwDiLp66dX3E2nUG5pqqWrUUR3kzCVdDWnIGrYR2tNCO0V++ktT2GyuZfhXg1KmQKFshuZsgmFoFZLJtH0axjqqae7JZOOulra64SmtLC4uw6RUIDRWtICLNYjaqh9A43Vs2t3muq1X9cm5B8bqmlvrOL+mEJ75eXptHr20sv07KUX4Zb080kpT++N8XRmRPtcUBgnH0wwfV/BVO0JZu6uZ+TuMobvLmEkYxmjGavRpK1HfcMLxbUwhuIPIr90Dsm5K6gTbjGaeIepxLvcS8hg5ko2U8LEZzKVkMZUQjITl+OYir/IdMJ5puJPMRF3mLFLUQxfCkFz2Rfllc0Mxa9BfnUFsqRFKJLtUSTboUgRmrxWjFy3ZOqWDZPXrZhMsmAq0YLpRCvUCY6MXrXlXrIJT1Lm8yT5fWaS3mMi6X0mUj5i8uY8pm7OZfr675hK+iWTib9jIuEDJhN0mUgwYSzeEuUFc4bOWyE9Z0ffaUeaDtpRts+OjHA7robacWaHDeGbdQlc8xHbls3F13kOPg5z2bZ4Ltuc38Pf+T12OL3LriVziVr+AQdXz+PEBh3ObtHjkgCQW4244W1MTqgN+XusKYi0pHifJSX7LSmJsqRsnw0VUQ5U7nek6pg9DaeW0HxmNa1nXOi64ErX2c20H11NfaQ9VaGm1IQaUxM2j7qd71O78/c0RvwBUdS7dOx7l679cxCH/4GuPXOQROkgjV5IX8xcevfNQXJgLsqYDxmO+ZDxWGHmMhE7h8mD7zF56H00MQtRHpyD6ugcNB8vYPS4KffOmTFzYT5Tl9/Vvm8j8aaMXrVEcc2atkRrbh7T4VjER+wOnU9YhBVXMiLYmxyMT/x2tiYEsP16OJZRvnwYFMCvfLbzTx6u/CZgLR/sWsE7AXb80suKf/N24tc77PhtyCJ+E7KKf/HfwD94b+XnHt7841Z3fuGzlneCHJgXaYbJLgOsQw2x3GOOcbg1ZlF2mO21xijMCP1AHXT99dAPNEEv1Jl3/F34ne8m3vVfr1U3/+BvzYKdSzHY5YhRsBkmfoaYbzXDdocJa6NscT3owJYYGzbG2LHu0EqWHtqMaaQbC3Z7oxcVwrzdfiwI98UkOhSd8O1YHw5n3ZWTrI07ya78HM619RPfOcbFVg0na8XsqpbiXaVmc7EEz0IRfhm5bLh4mu0p54ktTCby9knCL+0l4KAvIUf8iDwRwN3COCoqUhjqKkDTmsZo9UXuV53icf0lHtRf4X79WaZq9zPdEMz9Fk/ut63jSdcKPulx5sWgEy+HHPh61JTvJhfw3cT7fDsyl29Uunyr0uc7zQK+Gf6QV+p5fNKvy+PmzUwU+yBP30Jv8mYkN3wZyQrnXtFhnlSc4mn5aT6pOsuL+pN81RrL67YovhEH812PNz/0bwTJSpAtgf+Xu/eMqirB1rW/756+53So7qru6q5cZVaS5KCIBCUjoqKYCCIZEUQw50ASzFmSAopgQHLOsPPesMlgQDGUZZkVteJzx9podXWfvuM799e93/0xx1prj8UOyBg++53zfWeHLaitoN2Sn1UW/KiYwqsWc57UmPO0yprhOjde1XnyfaMPtARBaxg/S1bxg2QV34nCeS3yZ1i0iBets3kucuSF1I6XciteyKfyUmrGG4kRrzVlzGupKW/kFgxLzBiWWvBCYsHTVjMeNRvxRDKBZzJtnogNuF9nxI1iQwaumDJQYEHvRTO6L5rSc8mE/stmXL1sTv9FM7pyTVCdNkBySk8zx1idPIlyAQh3a1OxW4eKnROpSdCjNtGAmiQjqvcYUZ6gR0m8FsUJEyhLnkB5yjhK9o2h5OB4Ko/pUp9uQuNpC5qyp9B0dgpNueaILk6hOd+YhjwzavMsqL1kQkOxAaIyI2RlprRXWNFb7cj11rkMiOahqptLWa4nJbkelJyfRWm+G2UXXSm94EJJngtlebOouuhJZZ4n5XmzKcufRVm+G6V5zhSfd6Qo15ECYf/2GQcunHHmfLoj59LtuXjWieKL7pRdmk3pxdmUXJhNYa4Hl3Pmci7dg6yTHpw54UH6cXsyT3jSLj7Cz887+VkAxKf3NPXT0zsahfHnpzfhsTB3KGx7GalfzzAKm2B+gUnNPSPB3UIm47sSTC+ajMZHwtaXEcf1//MO2P5+fAY//VP9+Ow/weLf7/9HkPzph6dvIVJ4/J+e53/yvMLPaDa9PLlDX4eETmUzHbJGOuVNdMvrua6q1jymapejUMmQNZVz4eB6zm7z4cIOXyoPx3B8oz9V547T2VLNtXYpvUqJBlY62troaFfT0dauOXYLrlqNC7pd46DuEkCjXUlnuwK14MgWzoVIHmFfdEcb6s4G2tqb6e/ppl2ipkvaS4+0nfrCPDZFeuLl+hlLPD7AZ+5oghabEBvuSozgTAxxJDxoOuGBFqwMNGPZPB2yD0bT1VL8i4P7nXNbMOcIaqhw1Li6NaDXRr+0g8rKi2zcF4JDyGSme48lv/wwSkkVvWIpXS1yOuVKOhQyOpVSOpQSTQnn76qrTUaPWqkBMqWkiZbaMvqEmJt2BS0txazd6YPTsoksWG1GdMJCyhvO0aZsJTVnHTsS/SgoOkFft6AAtjGgVjMguJkF00lX+8ge7rdRRB0KxdsViP+6va8BR8Go8ut6O186AnwjRiWNSamtg37Bed4uvM9Wetvr6VPX0dteq4keEoCxVyWhT9js0y5sBpLSrZLQpRI+t0zzRUGtUKKSKpG1ymmqbaJBcC3XlSGpu4S0JhVJ5S6ay1ZTV7yGhrIURLVFKBq76JcMMqC6SneXgrb+YtQ9LfS0DTIgH6JbVIek/hQt1SU0VdVrjC6C2eVdNdYIsFj5y7XQpq6rFOYYR2YZG4Wfqy55C4ydmh3Smj3SN3t4cLOH+0M9fDPYzsMbKr6+c437QwM8HmzXuKRv3bnG17fU3Cveyp10V66dseda1kyuZc/k+ll7rp9zZvCcBzfOLmLgtB9dJ5ejPLgcUWIkysRYOuPX05+wg/6E/XTEHactMZ2O/afpP5rOjaNHuH70NNePnefGsRxuHknj5uFDDB6O59qhdfTuD6LrwBLa989BudcReYoV8hRLZClTkCWbodhjgjrZhM4EI3riDLm624jBeBMGU6wY3D+Fm4eMuHlYh1uHJ3Hz0ESGDk/k7rHxfH3qKx6kf8w36R9x79QnDB35gluHxnP7sDZ3jmpz5/hE7p4cN1KnJnH7pD4Dxy1piDPnZJgeO3z1CZmny3zn8bjajcLVdhxu1lq4WurgYjOW2TPHstBxIstddVgxS5c1cyazYa4em+bqsmOhAXHeRiQu1iXFawLHlxmQHmJOVsQ0zkRYci7amrNR0zXH87G2nF9jR/ba6ZyOnUrOBivyttpSsN2Owi3WlGywpCjKmJLwyRQHaXMlcDyXl4+mOGgM5aFjKQv6isrgL6kK/YLa8K801bJ6AtLN2kjjtOhIMaR3rxFd8dqot46hb9s4rm0bx40tY7i+8UsG1n2GMvZzOtaPoXP9eHo36miqf9tk+nfp0p+gQ3fCeLqTx3N1rw69+w2RHjLlfLwuiWvGEhsxjrAIffacCmT32VgCDy0n4HAA607HMD8+EP3IJXwSuJQ/Bvjxu0BvPlrpzSdhc/ibrw1/W2zOhwGWfBxszVfhDowJn8UX/h58vNSDDxfN4kNvRz4NseHTCDP0VphgGWHGtGgzpsQYY7HWCNO1RhjGGKEbYcQEf0O0llugG2bL2IgZjAqYz+iguXwRNJOPA6fxebgHY1YIJhpjTJZrMW2xBeYBZjiutmLBRmsWbpyG50ZrZm1xZ/r6BehGLUIvNhCDNSHoRi9Df60/xhtDmbDSF6tdG5l34ihzjhxjVWElcc1q4ps62V2tILmshajKPhYV9zL3soxll8vxPZ3GguOHCDpzkujMA6xKCGf5Jl/8NizBZ+18kjM2calwL/K6VL6W5zJQsp9rxckMVu5nqGovdyqSNIa0O+U7uFuxmfvVG3jcsI6nTTE8bljBw9ogvq3z5l7jdL4V2/BINp2Hsil8qzDhRZcZL3oMed6rw9PeCTzpGcvLTlNetk3jkciMoYrJmtnAgUs6XL2gy83LBgwVGPCgzIKnzXY8UzjxusuF73sd+OGqLT/esOL762Z8d92ElwOTedqjzdNuLZ51jONp2yQeK/R5Jp/GmzYPhmWLeClazhvJSr4TxfCdaC3fSTbyRrKJN+KNvBat55UohhctITxrXsJLyRxeqxz5Xm3LD+opvJJP5rVcn9dyQ94oTHmttOB71XTeKG0YllnzVGzFo9YpPFVM4JliEk9l+jxsMeN+/TTu1Nhws9yGayVW9BdPoafQjGslxtyqMGaowpSbZSbcKDHhWqEpXedNkGcaIkk1ofGwITUpepTtHkfZ7vEUbR9H0fYJlMfpUploQHmCLhVJOlTv1aMscQLFCeMpEo5JEyjbO4nao/rUHNWj5pge9an6tGQa03ramOZsIxrPGdGYK5QhLRdMkBVORV1ph6p8Op3VdnRUC6aZ6bRcdqI+z57a8w7U5jlTk+dGxTk3SrLdKM5xpzR3HqXn5lF6fhZlGoh0puS8A0Xn7Cg+P4OiczO4fMaa/PTp5Kdbcz7dltyMGVzMctAAaPmFWZQISmSWEyX5nlw578nZTHfOpLmRleFG1qkltLemwdNrI7E6T+7Dk7tvVcVBfn48OAJ5Aui9rV9MLoLq+HSkfnwyxI/CzKMQtfNPG2FGAFPIbhxRKoWInv/DgPGuZkatS9migcUuDTA2cFVeTbusEaVKhkpQDmX11J/bz9mdAZyM9uDMZm9O7wzl5O5YWkry6JM1c71DRadChlImpU0hQGAHHSrBPStE74zE7whwJkTvdGqAcUSZEmbhhFlC4f4udSc97b10KjvoVCg0cDLQ0UL+6T1Ehzjj5TYe77kT8F8wgR1rPMg5sZHGsjT61ZVEhrkRtGwq4YHmBCzVwdPxC9JTwjVbawTn9bt8SA0sCcAowKIGGN9CY5uKHpEKUWslR87uwDnEEOul44g7tJLmxiv0SCX0SVW0iaR0KgQlVaaZ/RPm/zoFcBIMJCpByRS2mChQKySoJM2oZUKeobCLWc6FCyfwCpiOR6g+86PNiI4XgPEsCmkDm3Z5sTt5OQ1N+fR0yhno6OKqukMDjP2dSvrezS92jgSeC/uyBZf6P8+F/sP1r2FROBfU3rc5mZroo7fO9h6lEFHUTp9KTm9bK92qOnraauhW1dClqKNL0US3QkSvEO6tHvl3EYCxUwBmhRS1QoZarqRdqkTeKqOlrplmwalcW0BrTRotlUnUF22i5vIWGor20Vp1FonGwNJIt7iPflUfXZ1y2nvq6OwW2ub9XFWo6ZGUoGzJQVRXSVN1g6YNLbSi/7GqeAeOI6qjEL/zXwPGrwWV8aaaR4Nt3Lt9la8FhfGmmqe32hi6e517t9QMFWzk+tEZdB6zpOeUFf3pI9WXYcONbDeunZnH9dPe3MwOZig3kusXQhm6GMjdfB++zl3K7Rwfuk74oToYTPu+VQzs28Bg0jq6ElajjI9EFb+CtrhA2nb70JmwlJ49i1EnzkWR4I403hVxvAOSJCta4sxo2m1Aa4I+suTJKPZo0ZY4HnXcKDp3fUHX9s/o2m1ET6Ix/cn6XN+vy+BBPQYP6HHroB53jujw9Ymx3E/9gm8yvuJexliGTo3l1vHxDJ0crzkfOvUVt1O/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XWHp3jKZz5zg6d0ygbdN4JDFjaI4cRVPUKJpjxtK6fgING0Yj3jGRxo1jEccZIDtqS/lBG1J3mLI71oC1q02J2mDLwUtriUoLwmefNytPrSL4ZAyW6xejHb2EL1f68d7yxXwQsIhPw7z4Msydj5dZ8Ve/GXzib8vYMDsM1zgzKdyO0ctsGOU3g6+WzeSzZbZ87DeF8QEWGIdbMmWVFVNWm2ARa8DUtQZMXWeM+WpTdEOMmehvqlknOC7ClLFBrowLceOLQAc+9HXkLz5+fBG8EN3ImZivNGBagD6m/vrMjDBj3tqpLFw/Bc8NNrhucsci1hOtyMXoxAYzaVUQurGBmGwOxWxrJKNClzIzaQcLTh5nUWomm6pb2VGvZEuljB1VcpKqpUTWXMPlvAK3vBZ88otYeOIwS08dISwrlaD9Owja5MuydYvxW7uQ9ftWcLbkIOfz4hmQ53Jbmo3s/A66CuK5VrGXm9X7uVWVwm1NJXCvJo4H9Tt5UL+ZR40beCHawGvpRr6TbuF1axIvW+J5JY7jtXQnw+JNPGtdzTNRJM8kK3gqCeWJJIinbSY8U3/FC/UY3nRq86pdm2GFFsNyLb5T6vJGrsUPSi2+75jEcM9YhnvH8KTzM75t+4j7yr9yW/ohd+SfcUc2irvycdxXTuCB4iO+kXzCY/kkhtum8VzqpAHGYXEAr1pX8qo5ljctGxhu3cDL1o28Em3mtXiLBh6/V6zjB1UUrxXLeSn15KnYmecywQGuz4/dBvzca8CPvZP5rlub56oxPJR9zn3Jx9wVfcidlr/yQKTFQ5EhD0XmfNtsxf1GO+7WzORWpQM3Kxy5Ue5If7EdAyXWXCuzYrDChrs19pq6XWXPYKk9VwvsGbjkSHeuPe1nbFGlTUV2woKWgybU7tGnIk6HivjJlO7WpnS3FmWC0rhrHEVxEymMn0hB3Hgu7RpDQfx4riSOp3DPeK4kj6MwZSxlBydRcVSbymM6VJ/UozHTmKYsE+ozDag4qa2p1lwL5Jem05o3jeaLjjRfcqa1YBbNl92py3fTzCxW5s6i/Jw7ZefmUHrWg/JcodwpPedKcY4DhVl2lJy1p/ScI8U5wiykI5czHbiQPoOLmXYUC4+fdaTknCOluS6U5rlTmDuHgvOeXMydT965BeScdift6AIUjSc0qwF/FoK7hSzGfwZGjcI4pHE3Cw5noUag8f8SYHzx+A697SI6FE2opQ10CCWpo0dSqXFOCy1ppQA+olqkJacpOBDL2e3LyNzkTcYWfw5uCKGlMIer8kZ65S30q5UoxK0oZfIRYHwbt6JpSwuGBgEW2xQIbUxh9k1oX3e3Ccqjmu42Nd2qLnoFxUnRr9lSIqrNITluKf5LtQjy0yMwqrp/AAAgAElEQVTY15BN0a7kpm5GVJlNp6iUHlkVotqLrAwSgNES74WTWDJvNHPsPyFh3TwaijNGwPAdIL6DxF9fC+cqJX1SNUp5E2cKDuCz3hG3YCMCol2prMqhS95Kr1xBt3wEjAVgFFq6Qmt3BB5Hrn95vF2YaZQxIMBem5Q2SS2Zp5OY62PGgpVmeK2eyuqEJZTUZiMVV7NqwyxSDq9AIiumSzCYtHcwoAFGIQJHMBcJaxeFGcWRXdwCGAptaGG9omb+822W5d+BccSI9M8K4ztl9RdwFuYwNbCooq9N9hYY6+lW1WrAsVsptKRb6FaI6VFJNRA/4q4WwFmIZJKglknokMlQy2SoxGLEQqC2EHtTlU1T5T6aynZQV7idivMpVF/Kor6kiMbqcuobiumSqelv69K04NvVwt9Gp8YAc7WtjB5pNmpxAS211dRV1GiMLoKK+Etp2tKVv1xrgLFGaFn/rwHj48E27g4NaIDx6a2OX4Dx66EOBi+uY+CADT1HptF/woprgiM3dRoDqVZcy5jB1TRnrqZ6cD19ITfOeNN1fi59l2Zz7bIbg1dmcf2KB73581Gf9kR9dA5X983m9h4Xbh6YxbWjblw77MjVgzb077OkN3kKXUlT6UiwRhVvjzLeFUW8B9L4uUji3JHEuyBNdECeZIM80YK2BGPUcXq0C2CzZTTKbdood0yiffd4upPG079Xixv7Dbh10JA7RyZz78QE7qd9xdfp47mTpsPQqYncPDWam6lfMJT+KbczP2Eo42Nup33GUOqX3EgbR3uGAZkxn7Bp0UcECeMgrpPxcDdlhr0e1nY6WFnrYDlNF3PTidhZTcbTZQoB82xYucCaVZ4WRM8xYM0cXWJnjyfa7StiZ49h3ZzxbPXSZuPcccQt1uFAgDGnwqeSGm5BaqgJ6eGmZEVMITvEiswgS477m7HPz5BNnmOJcf+CmDlfET3nK9YtnMB238mcCtLXGGsuRBpxMcqA/JXa5K0cT17kaPKjvqQgdjSVW7VoSTSk/bAFfak2DKTbcjXdmmtpVtwQvgScMKX3qCG9gmHmmCE9B3Tp3T9Zo0Sqdumj2G5I2YrR5Pt/SsaiP7N31m845vUnTiz5C4cW/5ljwV9xMc6GrB02JEUZsXmlMSsjTThXt4PtF1YwL86dxckBhKRH4RK/ACFYe1KUJ39b5sWffZfwF38v/hI4i/eX2/CXpS78dakNo4IsmbrVkRm7nTFaNZ3JYXZoBToyfpkLY/xcGOVrz4SAGRhH2mMZa4XlakOmrdbFZq0B1utMMI0yRzfEjPGBhowP00EnfCb6q1wYH+7C35bN50PfTfzNfzUTo5Zitt4G43AtLENMsA4ywDncgPmx5sxZZ43jBnfM1nihvXoZY1cFM3ZVGJNigpkU7cekKH/Ghvthn7SLuUePEJJ3iVWF1WyqkrCjvo24pk7imjoIqLyKZUYzDmcb8M0rwOtwMgEZxwjPPE7I/u2EbvTDZ7UnsYkhZFxMJr9gL4P95dzrLqSz8jB1metoPrMW1cXtdBbtRl24g+7infSV7uB6xU7uNsTxqDWeZ+I4nrRs41nrVl5J4/lRfIrvWo/zvfgYP0iO8Ea0n9ete3gjTuSNJJ43kt28Eu/ge/kaXolX8KI5jDeiKF43r+JlbQQvq8N5URHCi/JAXlUFMdwwl+diE16rzPixywwGzOCWUEZwS58fb2jz5uoEXl8dzw8D4/ihT5sfekz4rsOaVwoXXssW8kYSwGtRBK9bhX3W6xkWreOlpjYwLNo8UuKNvJKsZVi6imFZKMPyAF4rl/JdmzsvFY48kUznW5E534gMeaI04nmnAS979HnZp8uLPh1edk7mhXoyT1W6PJRpc1+sxQOpAfdajbjdZMxQkwVDTVMZqLSks8gC9RUTeorNuVE1jaFaa+7U2nK3ZgZ3quy5VTqDa5dt6T1rR1e2LR2ZtrSl2SE/YUPzgalUJRhQvF2Lwq3jKdo2jsJdWhTs0uLSzklc2D6ei7smcDluEgWJWhQma1OYrENRijZl+/Uo369P6T49yvZNpihFh4I9kyjcq03xAT3KjxhRfdKMqlQLanJsqT03k4Z8JxovuFKf50Z9vju1ee5U5bpTfnYWFWdnUZ7jQXnObM11+VlXKs65UJbjRGm2UM6UnHGhMMOZy+kzuZxpw5VMay6cmkpBhjVl55ypyPegJH8eRfle5OXMI+2kC6nH7Ek9Mh9V00l+fqcw/itg1CiLQ/BopIQW9P91wNgjAKO8kXZp/Qg0SurpEteiljbRJhOhkolQSxpQ1xdQfTqJtE1+nN0ZyIGVHuTt20hl9hE66ovpF+JtFGLapWJNHp9GOdSoh4I5QkWXegQWhXm3TpUAi8JmmDbNdhZhQ4vQgu1RtjEg7kFeVcPl0/vZEjObID9tVoZOZvM6O06fjKSi4CCqlkIGVC30K8V0SRopOp9GzIr5LPc2x3fRJLxmf4aL9QdE+E3lfHqCxoyiUTeFTTRCK1qY43ubEymca5RGYUe2ohOVopXiuhwidy1ibpgFi8Nsyb10ELWyXjO72K9Q06UQPsPf29AadbFtRHHsUEo1yqOgMva0C+Ano1vZQmv9ZbbvDGTBcnM8I8zwjJzCuhR/yupzqKzII2bTHFKzNqNQVdKtFmYNOxlQCzUCjL1qJT0axXAEFAXz0MjcYodmteI7M9Gvj/8Ai79SGAVwHzEovVVelUp6lIqR4HZlC10KYQtOAz2qRnpULQjrInsUUroUYjoUwhcMYROLmE65AIoS2iUiOqQiOmQi2iXNyBorEVVdpKH0OPUlSTSVJtBceoiWknO0lFdo2sv1NVXUNRbRLhFMQ0q61VI6VL30qvq4rq6iX3mSbslhuqWViOobqK38z8BYL7SgK8qoryz/BRobqoScxv8aMN672cWDm2pNcPedW/2/AKMQ3D105zr3hzq5fmENvcmWdO01p2e/OX0Hzek7bEbfEXOunpzGYNpMhjJncfvMPO5ke3GjwIfrV3y5etmP/oJgegoj6bwSTVteCMr0eXQcnMLgIT1uHTXg5jFDho7rcfv4RIaOjuPWkQncPKzH9QMW9Cbb0pXkQkfiIlS7Q1DFhaBKCEKVuJy2JF/akxbRkTSfroTZdMc5073Lns74qajjjemI16crUZ/eZBOupkzlxl5Lbh4w5/YRfe6eENrOetw5Ycjtk1rcTv2S2+kfc+f037ibJRw/407GV9xOH03fqfFUHNIhIfhDAmf9mfmOY3Cw08Zqpi7TXfSZPmsy01y0mOaqjZWzPtMdDbB1mIyTox4eTnp4Oevi66ZHoLsw86hFqLsWK+boEu6hS8QcXcLcxhPtMZH1ntok+BmzP9CMQ4GmHAs2Iy3ckuyw6aQHWXLYz5TEpQZsXzyZtfMnEe05kVD3MYTMHscKTy3iF03ixLLJZIaZkLXSlJwoI7IidcmJ1iJvzSQub9SiaIsWZdu1aEjUR3LAHMXRqXSkWTOQ48CNPGf6ztrSecaS9kwL1OlmdB7Xo+PwZNQHDGnZIcQC6XMlYiLnAidwYvFXbLb9LZtmvMc21z+zZdZf2Dr3YxJ8x3Mg1IiUUGM2+msTHTqZ5LSl7M4PJODwIrySAgjNDCPotD9OcW6YrnFnbNAiPly6lD/6LOS9gDn8IdiB973d+NB7Jp8FWKIdPY0pm2dgttYRo6hZ6IXORStwAWP95vGpzxw+8XVjfLATU2IdmB5rgU2MPvZr9Zm5wRirNRYYRpgxKdiAcQE6aAdbYrDKGq1V9nweupj3fRJ43y+Oz1dEoL3OHe0oM8xDpmAVYIxjqBHzYqYyf7MTM9fPQT/ai7FR/ny+Mpgvo1YwaW0EE1YtZ1SoN5PXRGCfFMf8YydYebmEVYU1bKmVE9faw47mbtY3duN2oY3Jx2uZnlmJ3/mLLD6YQFjmUUJP7icwaQPhG30J27yULXvDyb+yn5aGTL7uL6e3JRNxQSK1WeuoPxOL4sJW5Jc20Zofi/hCDLKLq1FejqGndB1XK9Zxt34LD5q28Vi0g5eyOIZbEnktSuKNOInXoniGW3cx3LqTN+KdfC/dxY/y3fwo38VP8h38INnK96Kt/CTewXeNW3lZtZ7n5TE8LYnkaVE4z0vCeV7sx4vSubyo8OBllTMva+141TSNN2Iz3sgMeCUXlMkJvG6bwA+duvzcbcKPHVN5LbfhpciJ72UL+UkRyE+ycH6SRfG9eBWvxFG8FK/ipTiGl+K1vBQJKulGnovW80K8lheS1byQRI1UaxRPm8N51BTAt03ePGjx4kHrHB7J3XmicuNpuzNP2mfyrN2Ip+26PGmbxKO28TxsG8u3qvHcl0/krkSHexJj7kksuN44jZ4qS9qLDZFfmkRHsS4DlQbcqDXmdoM5t+ssGKo253rJVK5dcmYg34mubHvUGUI5ojzlgPSoHa0HrahPNqU2yZiKJBNKEoy4vFOPC9u0ubhTh4I4fS7HTeZy/GRKUowpTjGiaI8RhUnGFCQYcjFenwvx+uTH6ZMnnO8xJj/JiHPxBmTH6VJ4YgqlaVZUZdtTl+tM7TkXanPdqM2dpdkjXZHlTGWOKxXZsyjPcqUsy5nybCcqzzpRnu1AWbaD5lp4vPS0C8WZ9hSfsaXkjC1X0qdxJX06RadnUJTlzJWzs8nP8iDzlCsH99pwaO80ju51R95wXNOS1iiM/6ol/fAm/GpP9N9nGP//qjD+JMxGPuNnYYbxXayOWoCAppEZRmGOUdZIt7SZDkkzbZIW1DIRPUoRvdJaGi+eovTUTlI3eHMwwo2iI1vJ3bcFack5uluq6VcJe6hbaZcL//kLs4qC6UWIYBHa0HI6BHVRMMW8hcVulWDEUNHbptDASFtrLaKSPE4kxBAd4EBU4DTWRdlwdJ8f1aUpqMR5dMorGOgQa9qnA23tKBrrST2YROyK+YQsm4rf4onMsn8fJ+sPCPG2IOPo9reQKLyu8PqCKjjShhaO7+CpUwNMatQqKdWNl9i+bwULwqyYG2DBwfRNqNpr6BcURZGcboUCAQzVCjFquXhkjlEl0yiNwiyj0KYW2tPCuTDv16looKIkjdh1nngFmjFvhRlzV1qy7cgKKhrPkpN9gPXbvMi7slczwymYT/rV3ZotNsIaxBGziWBGEUB3JKJIAMN3KuOvIfHv5yMtaKEN/esSlEUBFjsFg5Jy5HfRJZfRLax7lIs1uZad8kZNG7pH2UKPSqQxNglGnw65iDa5ELsz8nchwKJQbWLBNNVMp7QJtaQOeVMRrdUnqSveT33RQZpLTyGuzEVcWYRIk5FYR211FVW15ShaJXQqxHS3S+hWXuN6ew832nLpkWynW7SHPnkTooYW6qpq/w6F1ZU0CFVVQU156S/AqAHIX2YYheidYhoqC2mqLubO1f88w6gBxlsdfwfGWyMt6Sc3lQgzjPdvd3I9P5aexCl0J5nSvceE7mQjupIN6ErRpyNFn669RvQdmsrgKXvuZXlwv3Al3xSv55uyOL6pOc695jyGRBe53phGT/EG2k+70H1iMteOaHPz8CRuHx3LnWOfc/fYJ3x9/Avun5zA3eNGDB6YztV9TvSnLKE7IYZOoYTZyKS1dCevpzt5DT1Jq+lNiKQ3LpzeXcH0JnrRneBOd4IbPQnuDCR50p/gxdWEBVxPmsvgXkduHpjG7UNTuHfEmK9PanEv7XO+Pv0R97I+4W7WKO5mTWTojC7X07UR7R/PpuV/xMf535nv9Cl200djPn0SMzwtmBduz7yV1szw1cLS6yumLdLG0ksX89kTMHL4EtMZX2I2/TOsbUbhYDsOZ5txzLafhKeTLkvdjVg21wQv+wl4O04gyE2LCA9tNi02YqevKUnLLTgQYsmRIFP2+RuxZ5kh8b6G7A2dRkq4NesXGxDoPBo/h6/wdx7N+llj2TF7DMmLddnnq8+hAH1ORRiRGW1ITqw+FzbqU7hVn6KtupTt0KMmwYj6FFNaDk9BnmZDb74b/Zdn0XvZla4LjnSct6Mz3RjVMX2k+w2o3DKBkrU65IVPIj/ChMxAYzbO/IgIiz8SYf0BYTYfsMrxY1Y7f0q0w8fEun5GtMcXrFw6luBV+uw5v4zodD8WJPoSeMqX6Lzl+Bybz9QYe4xX+fLZMj/+5LOU3/p78ptAZ36/TDC7OPNRyEw+CbZiTLg9equ90In0ZlK4H+OCffjEZx5/8V3M+94L+ch3FgZRs5i+1o4Za81xXGeMwwYTbNZZYBplim6oCZP8zdEKmMrkSBN0Yy0ZF7OIP/jG8Qf/g7wfupHPov0YFT0X/SA7rEKm4xhhhftqG+ZtnYPVmrmMDZ3Lp2G+/C08mI9WhDM2JoJJsaGMjwzCNnEnbvv2sSQ1k7C8QtZXtLCrpZN4ST+bm3uIaOxjapaECYersThZjHf2WXwO7ib01D6CDsXjuyOKiM2+RMf5E38okvKyI/SIc+muT6et4hD157dRnhlDXVYsbZe2obi8ntZLK2m9uILW/FDEF0JRXYlAdSmEjsIwrlas4nb9Wr5pXs/XNZE8aozhSfMaHjfF8qQphufNazSq3neyTfyo3MpPii38rNwIyg2g3ASyjXzXGMuLygielYfytCSAJ0W+PLqyhCf5SxnOXc6LXF+e5y7ked48nl9048nFGTwtmM6TKxY8LjThSbER31bo8rDSgIeVZjyums7zGifeNM/nJ6kPP0v9+Um6nO/FyxgW+fNSHMRLcRjDkkiGJTEMS9by8m29kKzhuTiGZ63red68ixctO3nRKqioG3jSGsNjUSSPxKE8lATySLqcRzIfnisdeaa04rHCjIfyyXwj1+GBQo9v5Ibcl1nwjdSWr0UzGRI5MtjqQF+tJbICbeSXJ9BRqsO1WiOGGs25VW/OYLUJA8UW9F1w0XRM+vLcUZ9xQZXujCrNDVWqK22pLihOOKA86YjomD11B20p3zOVwt0mXN5lRGGCGRd2GnJ+22SK95hTkjyFSwnm5MWZc363GTk7jcneZUr2bnPOxJlzOs6cMwlTyUqaRlbSVC4enkrhSRvKTztSle1KVbYLlWdcNOeVZ5wpy3Ck4rTTCDxmC7AoAOIMKnJmUJ5tS3m2HeXZMynPcqDsjCNlZ+wpy55BWdYMijNtKD0zg9IsBy5n2JOX5sjp446kHXPm2GEH9iaakxLngLjmMDy/MdKOfqcwCrOIjwc19bOw0u/BIO9W/P3w7SA/CkYW4R5hZeDTIX4USuOmfrcJ5iY/Pnx73y+7p0dmGH/+3z7D+GsTzI/PNLE6gumlS9lMl6JZ44btUbbSLRXTKWmhU9KsidcR2pECDCjrCqk8s5fsXcGcXD2bo2u8ObElDNHlDFQ1VxhQtNAuakQlbtHMtQnQKMzZCaAmGFyEVrRwrWlDq0b2HgvP3a1oQlx3hZxTu9kYYU1MsAXrV85kz9alFOUm0yUtpb+9kf4OEQOdQptXUO7U9Kk6kNTVkrAlllUh7gR6m7Bw7pe4znyPmdP+REy4M6WXUjWvr1HU3u661kCiAKm/LuG9Kto194rEleRcOIBX8HTmBFmQnBaDVF1Kd7uIrlYpnVLZCCwqJJpju1ykAciRecYRUNS0ptvkmjZuf0cTJ4+uIyjMmsWhpniEGLFw9Uz2ZW2isimHkyd3sjXOl8Ly43R2t4xkLbZ1a9YXCq5mIR9R42YWnOXtQt6l4Dj/x2xL4XrkdysotwIUCvcKYPzPJai7co1xRzDvCM72LrmELg0sttIlbxmBRpmQyzmy/UeAxU6p0H4WoVYKWZQtmkxKtVSMWiKirbURtbieTkkt6tZy5I3naa1LoqH0EM2lZ2ktLUFUVoFIMKHUFFJfU0xtTTXV1a1ImyW0y1roETbbKPu42S7hquwQ6oYoBsQpXFWIaa5rpK66RmNoqass/wUQBWAUIPEfq5y6ymKNylhbfoWKwnxqywu4fbXjX5peHmiA8W1LWgDGWyMzjBrTy1AHA+dX0xVnRle8MT2JJvTsMaJ7jwFdSZPp3DOZ9gQdVPE6tCXqod5jgjLZg/6TIdzN38XD6kweSqq4q2rhXkcTj7rLeCg7xtXL4QyccGBwvwk3D+px68AY7h7+kq+PjuJrwZxyTJ+7R6Zx6+BMbuzzoH9PAH3JIfTsiaAnOYa+vZvoS9lK/56tXN2zjWuJWxnYvYH+uPX07lpD3+619O1az8CurVzbuZvru3ZxffdGrseHczV+KUPJDny9X58HxyfwderHfHPmM+6eGcOdbENuZllxLcuOphQd9ge9xwK395lp9T62dmNwnT8Np8U2zFw2hXlrbfDebUNAijWhh2zw3TuDxUn2uKw3x9RvLFbL9DBfoIXpbC3MnHUwspmAqY02xlPGYGz2OVbW47Aw/wwri09xtPoCD5uv8HWdRMQCQ9Z4m7PO24jNyyayZtFoNiydyEZvbbYtM2CLryEblxiwYbEx0fMmE+w0lkj7UcQ6jibaYRSb5ugQ5z2iVh4TZiJXmXIuxoSL64wp2WZG8XYjircbUr1nCtUpU6hMNqP+8DTazrrSfWkOPQVz6L3sTs+ZaSiOGlG1YxyXVn/J5ZhJlG20oG6XG5fXOBA/dxJhZu+z3PRP+Jm9T6DVh6yY8RmrZnxGuNWH+E35A94zP8DL61N2HJvLxtP+uGxyZlGSK7G5/oRn+DJjgwsmUYsYFxbAh4HL+I3vfP5bkAf/HuzCb4OceC/IhQ+C5vCXgMV8GhzKp0ERfBQQyp/9ffiT/3z+4L+MP/gF8me/RYwOno1xtDM26+2YuWEqM9aZYrfOHMvVJpiunIpegCOTAwWDiwGTVk9mzFo3frd8M/898CD/EZLAn1au408hKxm73APTUBdsIp1xinXFaYMnemFujAr14vPIYD4MC+XDsDC+jApn4poIxq0KY9bhg8w/fpKgsxcIzytic42EeGkvO8U9xNR34lPdh2mOitGHqrFMLcXrxEmiMvaz/MB2/FM2azbjhG/2JnK3N8nHo2iuPcW1lmyu1aUjvZRIZdZ6ijNW0Zy7HlX+FuR5qxBfDEJ8MYCW877ILi+nvSSEtqIAOooDaC9cRtsVXzqu+NFXFMiNsjDu1kTxoDGWx83reNIkgJdgNNnOi+ZNPKpdw9O6aJ7VRvGkMpInlVE8LYvieVkUwxWreFUeyfPiEJ4VBfDykg+vhAzFtNk8OjWbx6fm8CR1Hs/S5vMiw4s32Uv56bwfP+b78PyKE6/LZ/Gqwp3h8tkMl3vwpsaTHxoX8KZhDs+qnXhW48izeg+eNyxkuNmbN+IAvpOF8UaygtfilbyRRfNatpphabSm3sjX8EYRwyvZKl5KI3kuXcETUZBmDvOJNJBHEn++FfvxVOTLM9ESnog8eSyaxUORCw/FbjwUz+HbVi++afHmfuMy7jQvZah1AbdbPbnZ7M7VWkeuVs9ksM6RO42zuNs4m9u1sxis9GCwfAlD5d4MlvgwcHkpPbmLNKM2qvTZtKW7o86YjTpzNoo0d6Sps1FkzEV1ej6NR50p2zOd/O3GnFmnw4WdplzYYUZenCVnE6eTm2xH/gEHclJmkJFoTVqiLenJ9mTsdSD7qDtXTi+kKseTiqy5lGXOpuy0O1U5c6g9O4/G8/Opz51HTY4HFafdqMxxoiLbnsqz9lTk2FGeY015znTN+sLKswI8zqDszAyKT8+gWKM8OmqUxZIzDpRkOVNw2pn8DBeyTjpz6ogDRw7O5OhBa46kzEJUfeit6UWYYfx6ZOPLY8GkckNT74Dxxwc3+OGb63z/YKR+eDioCfcWAr9/DYx/N8X8i20wb9cJ/u81vfwnYLxLT5sItbzxlxlGIVqnSyanRyqmVybM7Yk0QKEUIFDSQMOlNNK3Lidn43xOrl1C2tYw0neuoqephD5pPR3iBk1rUlCvNEAiGCKUMtpVcs3c4jtYFKJohFWEfaomaoszSdkVRswKJ9ZEGnF8/xKqi5LplBTSLWuiRy60S4W4FfXbcPARZUzYNCNtrCbI250gH2t8F+qwwONTnOzew3bqB4T5O1Bdck4Dr8L7EUBRUNg0KtuvYVE4FxTRtnaNOtqmaKG88ixLgmcwN9icDfv9qJaeo01Rz4CkjU7JCDAKKqMAhiP11vgixNUICqPQohaMMcLsX3s1e/cEsTzEHO8VpniEmrA41onjF+KpEeWyb38MOxL9KalMpbNLRF9nF/3tfZrZPk0czq+AUWjvvwPDd+D4r2BR83netuB/geW3zvB3CqMmBkn4vWigvVWTRSnkUQoGF82aSIVEs0qxSyalQyJBLRfRrmyhTSaoz62oJWI6hHa0qIkOUS2donLamguQ1WfRUpdCfclJGkuu0FxaT2t5PU1VRTTU5FNfc4n66irqq6SIGppRiIVtPXJ6lWJuqPLpatyMsjyCay3HuKGUImlupaGuTtN+FlzQQgv6lzb0O7Xxl+OI6UXIZayrLKK27DJ15Vf+14Hx9jXu3Wyn7+wqOnaZ0BVnSGecPl3CxpBEARj1NdWZpE9H0mQ6kvRQJ+nTmWxDR4odyn3CVhRnmlOX0Fa8k2utOdyWlvBM2cDj+mIe5G7i/qkF3DrkqHE2D+414OZeXW7t1WUwxYDBveYM7pvOjX22XE2xYWCvA30p7vSmLKRv33J6k4Pp3xtBf3IEfUkrGEgKY2CvLwP7lnJ1vw8De/0Z2BPMtaRwriYGMZC0mKspzlw/aMWdg8Z8fUCLO0c+507aJwxmfsVQ3lRuFSxAnePN8Wg91nq9R+DcPzLd4StcF5hhN9cC6wWWuIbOJHTfIqIzFhCR7kTQcUtCTloSmGqH73E7lhyZgUfCNNx3WuO2yRaX2JlYLZ/K1CVTsfA0x2aRJXYLzbDzMsFpkRke3hYsXGZJsBCFFWHPMm9TvL30WL50MiE+YwlY9CWLXP7CXOvf4zn9PfycPiN41ljCPCYRucCAKC9DYucbEemuR7ibDkHOWoC4P7QAACAASURBVKyYrccaL0M2LZzM7sU6HAsxJjfGkovrp3AuWpczERO4vNGQ0p3mFG0zJm+dFkXbDGjcNx1Vmgs92bMZPOvMjWwnlAenUrZ+AudCPuPgvPc55PUZqf6TSQuyIH7OJNY5jibM6mNCrD4i1PZTQqd/zEq7zwm2/oj5Fu/hNvMDduyZx/78lUSnehOwz4MVp/yIyIjAcctCDKLmMzZ8MR+FePNb/0X8Zvli/nvobP491J3/CJ7L7wOX8N7yEP4aupG/BG3iveWx/C4wlN+HLeN3QWH8ITCSD4KC+WvAQkaHzcYwxhWbzU7Yb7HFdbstDuvNMQszQjfQAb0gJ3RWmDEh2ohRa135XfAGfhN2gH9bsZ/fRibz25AUPg4IYFywF8aRC5ixYQn2W5ahu9KLUSt8+DwyhL+GBfNxeBifCEpjiD8GW9bjdugQ3ulZhOcVEl1QzY7GNnZLetjQ0EZ4lQqXAjUTU2V8vr8Ks6MFeB4+RPjRXfgkrWVJ3Gq8NgWyfIMXMXuXsS81iuaqIwy1ZDFQdpTmnK1UnllL9dl1tJ7fiOrsBpTZK5Cd9UV2zhvx2cUoLvigLlxOR5E/nSXLUBf70Fa0VFPqK950FvnSV7acG1Uh3K6N4G5NBPdro3hQG823tdE8qFnFcFMsrwX1sWYVL6pX86JyNS8qVjNcHs1waSQvSyL4vjKSn8vC+D5/Kc+zFvA4fQ4PT7rz7VFXHh934+kJZ15nzOL7024MpznxJn8h311awncFS/i+aCnDBQs06wR/qJzPT3Xz+K7WhTe1jvzQMJc3dQsYrpnPqzovntcs4GX9Er5r9ec7cSCvRQEMtwoq5DxeKi151WalqZcqK54rLXneZslT5RSeKC14rLTgifCYeDbPWz140uLGw2Ynvm104GGLKw9bZvOwZR4PWxbysHkJD1sD+LY1jActIXzTHMTXTUHcawzmbkMod+vCuVsbxd3aGO7VreZO4wru1q/kdnUEN0pDGSgIov/icrpzvek6u4iecwvpzV2oOe/IWYg6eyFtZ7yQpM1BljEfcdo8ag+7UnPQhQs7ppK13YLUXVNJi7PiTPJMTu915FTSTA7vtubYHgdO7nMl4+hc8jOXUJ3rT03uMipzfCg9vZDSzPmUn1lA4Sl3Lh5xpCTNnYrTcynPdqP0jAOlWTMpExTFnBlUnJ1JxTl7Ks46UHzajitpdlxInUFehiNXsl25fFoARScuZzpxMcOF/Aw3ctLcSD/uzPFDDhw5YM3Jg3OR1R/TmF4Q2tH/M2D8dkRh1ECjAI7f3mAEGAWF8faIW1pQG98C4f/X8f98YNQoTCr6ZFIGBIevTFCdJMilEpSSFqRVF6g7vZvUKCfS1i0hdWMAF/ZvRlyYRUdjGe0tNXRIWuh6C4wacBQURo07ul0DZV1KFd3KEYOFqOY8KbsCWRvhSEy4Leez1iNqyKBTUTIS8aJU0iUX5gY76FJ2aOYeOwXndpuMdkULjdWX8fa0IsR3Kn6LJuI562/MnP57Zlp9wsqgOTRUXHk7rycoioLCOVL/oC5q4FGpiQIS5iq7VXIaagqIXL+QBRHTCNjqQrEojTZVLQNiFd1SIXNyBBBHWtOC0ii4hqUj2YbtwpykAKEyOhUimmpyiNu1GL8gfXxWGuMVOY3g7V5klR2moimbbdv9ST4cQU3jWTo7xfQIbnFlD/2qrpH8xF+AUWjzv1UPNUrt39VGASLfKYudQpC2cqT9LqiJv9TbNnSHEIWjcTZLR8YHZEKs0oiiKKyH7JC2jswkCgqiWFAQW+mUSulQiGlTNKOSNqMSjwBjp0REl7BaUFRNR2sRbU15yOqyaK07Q33ZORrLi2murKGlqkYTcdNQdYX6SqHKqa+oo6muGnlriyYAvVdRSJ80DnVVBOrStQw2n+OGUqwJAxeAsba8dAQa384tCs8hKI6/rvrKMk1eY31VCfWVRTRUFlFfWfhfB8ab6l9idYQZxqt5MXTHm9Edb0CXMBuYYEB3oiFdSUZ0JBrQuceQzmRDOvbo056oR8ceIzpT9FGnaCFPnkDzXn3qDjrQnBpEa9pG2jP2cetcBvdzdjB0yp+eFA96Eh0YSLLlWpIV1xKm0L/bjL7d5vTHT2EgwZze3Xp07zZCvXMKbTvtaI9zoyd5EX17velNXkJv0kIGkhfTtyeE3qRw+vZEci1lLUP7d3IrZSfXkzYwkBjG1eQF3Djowr3j5jzM0OLe6a+4kzuawUum3K315VrdFjL3+LFimRmzZ33KTLdPMHCeiMlsAybP0sNw/mQ8tzgTeGQ2walOBKfZEnhqOkGnbFh6yIJF+81ZemQ6nnstWXzYEd9jHiw/7sX8ODdc187A1EcPcx9d7MMtWLp9Fj7b3PBaY8uCaCuWxkzHN3oaPiun4L/KkuBoSyKjLQkNM8XPRxe/xTr4LNDCw/ELnG0/ZqbVh9hO+ysesyYQtMScMO+prPCzYekcY3znmhIb4MCOcGf2hNtzJMKOtEgbjZkmPUSL1MAJnA7V4myELudWaJPu9wXZAaO4FDGJ6g0mSOOt6TxsR99xB66ecKb3kAPyhGkUREzk5OJP2D/nIw4uGE3yvNHschvHautPCZ32V4KsPybI+hMiHMYQYvcVXhZ/xdH8fQL9zcm4HMveKwGsODAf/2R/go6tY+6eKIzWejE+2pNR0d78JWwZ/+67jN8sX8i/B87nPwI9+V3gQt4PDeSDkGj+FLye3wdt4D+C1/Dfw1bxH8Gr+V1gNL8LWsEfgwP4IGihJirHaP0c7HfMZk6cE3O2WmKzSh+dUDP0QuzRDrNhzApbPo1cwG9DdvBvEYf5fyMP8d8iD/Jvoan8MWQNn4YJUTnLMVjljdnaZehEL2NU5HI+Dg/k47BgvowYAcaPw4Kw2L0Ln+xzhOVfYV1pHZsqWkmU9LC1uYPoKimB5QqMUpv5IKGSz/fXYH60gKXHjxGyfxMLtoUxb2so87cEsGzzQrakRZB2YTPSumMM1qbSX7APUc5WarLW0ZC/CeWlraiz1qNKDUOe6oMi3QfVGV/azy2j44I/HZeXoS70o+2KN4qCxSiuLERROA/5lTnICzxQFsyhvWAePcULuV7uzY0yb25V+HGz3IehK8u5VxDCN4UreFway9PitTy+EsuzK2sZLl7PcNFahotieVUUzfCVSIYLVvK6YAWvLgQxfM6Hl1mePDw5gzsHjBnaq8Pd/brc3mvLoxOzeZ45n+GcRbzKXcTrC4v47soivi+ez5sSD74rc+eH8vl8XybsnV7AD5ULeVO1gFdVnryqmc+bBi/eNC3itSbU25GXUh1eyfV4rdTjlVKXYaUOL1VaPFNM4Kl8LE8UY3iqHM9LuREvpCY8k5jyWMhmbDHnUaslj1qteNgynQfNVnzTbMW3TbN41LyExy3ePG7x49vm5dxvDOZe/Qru1kVzt3Y9d2q3cLtuM7ca1zDUuI5b9eu4Wb2GG2XRdF8MpivPn67zPnTnLaHr/CK6zy2m69xiOnIW0Za1EFXWIs0XUWXWElpT5yPLXExr6gIaMxZSkTafgqOzyTvgSkbiTI7vtuVo/AyOJTlyLNnlf1D3ntFVHuba5vly8qU4cRJ3XMDGmCrUUO+99y6QqEIFVFFDvdNEEb2DJEASEl2o9669tas6VSB6B9uxk3MS55r1bkHilDNzZs2aWWd+POt9tS0s1tKfi/t57vtm/3ZXjuzyovJgMLUnw2goj6D2RAgXjwZz+XgQFw75UrHTieLNlpze7cilY+5Ul7hTXerK5dKp2J3aU67UnHTlUokzp3abc2SLAYeLzCk+4sTpUg8qS1w5U+LCmWJnzha7UFXsStlRV4oPOHF4rz2H9llzoMhDBYx8fRNePlatpVWd0v+oML4GRmEt/eent1CtpZ/fVq2j+foeP3w9BY1ThhgBHH88/6w0/g8DxgdTLmlJp+qGUchiFNzAIxIlV8RirvV3c0XUrQqgHhBLGBD1oeyup69qBxVpnpzKWMrpjTFUFCYhulTCcGct8s4GBvu7VEA4KBglhHs5oQ3kdT7jiEKo4ZOpVK0RSSuVJRvITHBjfbQZSVHmqnYXoX1lKuNPggCXAsQJ6p/gpBaewv9vZFgIFW+i4mQRywNNCFu2iGUBM3F3/B0WRj/D2uRT8tKj6GtvngJG1f2iAFFT86+AcUQID5crGZcpkPa2kl8YTVCiNUtSLCmt34JysJVrfTLGB4QbwCl18e9uGQVofB2388ZBLXQ1nzu9g4x0V1ZFqLM0Rhu/aGMSt4dyqeck9R2lJCX7cbA4jT7JRVWw+PjQCGOyUa7Ih/8eGIemDDv/SmH8e1iUMSQouP+gMKpOA97E4LwGRoUAheIphXlQ1MmgEAUkEgBRpFIVlX19DPaLVKrzFDB2IRN3qc4OlP19DPX3MdzbwWB3PYNd51F0lDHQepK+1mba6y+p4FCAxKl7wgY6Ghppr6unva6GjvqLtDdXI+rqYVww3kiPM9wbjrx2JSOXc7nTVcNNaS9ScR+dne0qYPwxNAqGl381QttLe9Pl18B4SQWN/92V9IvbSl7ckjF5d+qG8UZVIuOb9RnbrMX4Fm3GC3UYL9RlrFCPsW36jG3XZ3SbLkNbtVEKCuP2RYxuU2Nk0yyGCr5AsXEeki1G9Bc60V/oT1/BYpSbVyAvDKKvwIPODAf6MuxQ5joylu/AWJ4No1lmDGcZM5JjyFiuHleytRjJ0kWRbsBAqinidFtkOa7Ic11R5rswvMGZ8S0uKAoCkeUFI8tZxlBBBFc3J3Jzayo3tsZzfVsIN3d5cOeQNQ+LtXhaMZvH57/kft1CbjU7MtS0hjPF8YRH+OLgb4GOqxoLXGcxx3Ues1zm8JXHHMyjjVm8zZmg3ZYs2WPI0v3GLNtnwfK9dqzeZ82SrQYs3m6I3zYjgvZaE7zfjpCj7qw+4sHirTZYxM3HLGYeDmm6BO1wIPKIHxH7PAjeZI1vhgGLMw1ZnmNK+CYbIjfaE77Ohtj1LoRH27I6woLwSBuCVppg5zEXQ8fP0bT5BC3Hz7F0noV/kAErwmzxWWyKm5c+q5bbkZO0mKObIyjJXcreGAd2h+iyd+lX7A/+ikNLv6J4xRxOrphDccB0Tvh/xunFM7i4/CsaIhZQHzuX3kxdlJvMGNtmzbVd9sg2mlG3biGnVs3k0JLpbPf8gGzL90k0fo81Rr9jmeFvCdT/LUFGHxJo8BFumu/iqPMBPo7zOXA8nBMd4aQeWs7aoiTC9m9m2ZEtGBesYFaSK7PWL1atfH+xJJyfB6/ilyuCeWuVD79a7c57UQG8GxnC7yLj+E1kBr9cm8tPI3L4eVgqvwiN52dhsfxiTTS/jAjh7TB/pke5Y5zhgVeBEwG5prikaaCRMJsFERbMXu3A9NVeKpXwlxE7+WnsEf5Xwj7+bd0u/ldkCT9bm8dvIxP5JCqKr6JXoZEcyvykcD6PDeXDNSF8HhPJzOgIPghbycdRa3HYt5/w89Uk1LSQ1dxHXruMDb0jpLbJiW0UEXyxjxmFdfw8u4YZuzowOXCZFYcPsnxjHL6ZofjmrmHxhggiNq9kY1UyFY2bkHcf4k7zISZr9jB8fjN9Z7Lpv5jDyKV8rpRlcOV4PCOHwpDvW4H84HKGS0MYOR2K4vQK5GeWIzkThOhMIP1n/ek+60bXGVe6Kl3oqnCmp9yJ/gpnZGc8GDrvzdXLgVyvXcLNc8HcrlzG7YoV3K0M417FGu6VreVReQzPK9fxomodr86s4/n5WB5eiuTBhTU8uRDFywtRfHtuLf95MZLfVwTz8IADN7cacHOzDhN5BjzYas3jIkee73Pnm6N+/L50Mb8/GcjvywP4/Wl/vjvjxx/PBvCnc4v504XF/OdFf/6zxo//qPPmD/Xu/LHJnT+0uPNdsyvftdjxfacp33Ua8123Id/3GvB9vy7fi7T4TqTOt6L5fCOawzfir/h24Au+HfiSb0Rz+bpPnVc9i3jRI4R66/OsW5cnXVo87lLnSZcuz7tNeNFjwYteO571uvC425uHXcE86Arjfmcsd9uTmGxP5WZnBhMdmUy0Z3GrNZOJplTGBVPfmVCGKpcxdDqIoYpAhssCVbCoUhhPBKA4uQTlyWDkJ4JVsKgsW4Hi1AqUVaHIzoTSX7GSttIgzu/xoHiTHfvzrNibb8O+jfbs3eTI/i3uHNjsx8k9y6k8FELloRWc3h9Mxd4AzhwIpGqfL4fyLNmXbcLJnS6cO+rH+WO+VB1y59wxTy6f8KPmZAAXi/04ttWGHRn6FOYZsXOXHSXFXpSVelFR4kH5URfKDzty6pADpQccKd7vyLF9DiqX9L4d7gy07eNvwPhfrKRfA+ObEG7VfaIKGO/CN/f4izCv7sLLf5x/rTr+vw+M/1fh3W/W0q9vGFUu6YEpYBwWd6puFkckcsZE/Yz3djLe16WCB6lEjkQsRtnXTP/5fXQdTuTsxjWcK4yn8WA+4nNH6L90Enl7rcowI6h0gvlFpW4p5AwphUDvNwqjYHLpY0jUSMmBNLKSXEiNNSE/3Rlpj2CuGGZUOcLokBAALmVIKVEFfavUNZWSpmR0WIyov5bCTbGErzQndJkGAZ7TcLT+Jdamv8La9HMO7d6EtKdbZe5QwZNCAC7BkStE/PzjDaMUhVwIzB5kXKJA3tfJnoNZLE20ISDJhPxDa5APNjMhVf4VGFW5i68NLm9MLiqVUVivDsq4KvwcSQ/HDiUTFWNKaIwuQVHaBMebs+FICq3yS9R3niAl3Z/S8o1IFA2MjUlUK+lx+ShXFELPtYJxwXE9KJhehHvEv6mKbyJ0hJX0PwKjoDJO3Wr+/XNIyJBUKY1ShHel4HIWd6EUC075LpSC0UnlehYxKKyhRSKGBwZQ9vdPdWlLe5GpFMZuBvt7GBY6yHtbUHbXohSAsbMCSfsZelsGaK1roLXhHK2NlbTUnaOtrom22jbaa1rorLtMd1MlLU3n6WvvYkzUy2jfJqTNbkiqgxmt28FkTxvXpF3IB0T0dnX/FRhb34Di69X0mxX11LMOlbrYVENbwyXVOlpQGd8A45PJMZ7enppHwvvksMr0cv/OdR5OXlW9v7wlnwLGyRGuVyQyulGfsUItrm7X5eoOA65sN+TKNkOuFhlzpciYsR2GjG7XZ2SbnipQe3SLNlc3aHItVxh9hrKMUOZaMLzRhmtbbbhRaEZ3phl1661oXG9NW7INvSkOSNOdUGQ4Mphhy2CmFcPZFoxmmzOWYcFQqiWSRAv61lnRE29LX5IDHfEWtMcb05mgT0e8FtUxc6hdN5/GRHV6Mo2Q5VlybYcrt/c6cfugOZPF2twtn8vdqtncOfcVDxrm86DLgNE2N0oOOBMaaYuVvyNq7hbM8jTgcy91vvCYzUeOn6IXoYfPFjd8t9ngUqCF+2ZtfLcb4b/diiU7XAnd7cTyrRYsKTQlcLsZS/fZ4Fdkit8OE5bsMsN7wyLcstRwydHAfZM+npsNCCgyZ+lea1bus2VZkQWBGw1YvdOKhGMepBz1Izrbi9BEZ1bHOxES78yyaAeWxjnjFWmD1SpD9JfroBGswQK7T9GymY7zMlOCYryw9DTA2k2HNWvduXiqAEXNTs4XhnAg1IAdnp+y1flDdrh+xF63jzngMo0DTu9z0O63lLq8T7nHR5S5f8BJ3w+oCPyI6lWf0xo9j84ENbqSFtKRpE77em2qY+ZxPOhD8i1/TarJ7wjXewt/7Z/jrfMr3DV/jdOCt7Cc9XMcND/EXm86Iau1Oduzlo0nE4k/vJNV+/ez+PAOHPZE81WiE18mBjAjdg1vBa3lreC1/HrlKn69yodfhzjwfqQzH8UF8mFcOO/GrOftyHx+EbGJ/706lZ+tXsfPwuP5SUQcP1sbyS8jlvPbEFfU4pxxyXHGN9MU93QNjDPnoB5pypchTnwWupRPYrN4K/IoP0s4wb8nH+HfEvfxk7hSfha1gbcikvgoKo7Z66JQS45kwfooZsWvYUZsBAtSEvgqLoJPwkL4Kj6B8Et1rD1fp8pezGzqY0OnnPQWCYnNEqKaBnCraOfXWRd4u6CZWTvbsT1cw6rDB/BOC8UzIwSf/DUEb40itTiJoupszrZsRdZ9gDutB7jfuJeJhiJG67YwUr+JK9V53D6bw73TWUyUJDF2OJSRo8GMli5l9NRKBk+FoCwPQ1qxEvHpIPqqAmgv96S9wov2Mi/aTnrQWupGxwl3Okvd6D7hjqjcG8XZQG5c9ONOtT93LgQyeTaYG6eCuHo8iJvFy5ksDeFeaQgPSkOYLFvG1aoArlUtZuLMSiYrQ7lXEcGzqnV8U5XIdxUJfHsilq+Ph/Mfpf68OuTOw12OPNjlwoM9njza583jAz48O+LHy+P+PDvmw6vj3nx3wo/vy/z55oQn35325I/nvfiPS578Z407f6hx5bvLTvy+2o3f1wTyqtqHV9UefFPrxreNznzfas/37dZ832HBdx0mfNuhz7fds/m2ew7fdqvzTZceX3eZ8aLdnGfCdJjyrNOAp116POuez7OumTzp/JLHnXN42qPJkz4jHvVa86DHlfvdftzrCmKyK4IbXWnc6MzgRnsmNwVgbM7kdksG49XRKKtWoKhczGBVAMOv1UXlyQCUJwORlfojKw1EfmIxkmIBIIORli5WKcOKilVIy1cgKV9Jz8ll1B/w48RGW47kWXMwz4Z9ebbsK3Bm/8YAduV5UZTjxp48N45s8ebQJjeObHaleKs7Rzc5UZikz/58e8r3BlB5YDEndnlSvt+HM0cCOHd0iWoObnZiQ6IBaYk6pOeYsHe/ByUlAZQc8+bwHnt2bjKiaKMBOzcZsqfQlH3bzVU3jPuL3FUK4w8vrr1eR/8NGP/8/BbCTJldXre1PJtqe/mzYGQR8hm/vgff3J8CRuFdgMYfz8u7U+YYlYnmdbD3i38Z3P33zS3/VaPL/73P/7nx5S+CQ/qH1zWEf34Ff/6a718+YFw+ZWgZEe7IRL2Mi4XMvTZGJR2MCN3S/SKG+yUM9ooZEQ+g7OlA3FbN2ZKdnNqSwun8WKryIjmbH4WofDdjbdWMiroRmkhkAmAO9DMkF6FQ9qNUiBkUVqVCrZ5sgOGBdk4eziM72ZOESCPS4sxoOLsXpaiWEWUXMlkPQyODKAYHGVIOMa4cZnxAzoRMyGyU09RwnsS4QMJXGrJ88Zf4ebyLrfn/xsr4t5gbfM7h3VsYeV3jJ7ixhVXsoOBaHpYwNCxheGiAkddZiqOCMijUEQrObSE4XDLAxUvHWLveBb+IRURmuiAbrldFyowI9YCygdcVgQOMCkqqRKT67IpCylWFFOF5TSbliqiDrHxjgtZq4b/WnCVxlqyIN6CkfDddfY3UtZaSXbiY6kulDMn6uDIy1epyfXRI1cct9HCrFEWlQtWkI7ik3yiMb54CMArw+Oam8cefv/nsH5/C9wiQKfyeBuVTfdCDMglKlQI5Fco9LOtXGV2GJL2oRip8/wiDEsEo08G4tIFxySWGeqtQ9p5D1luNVDC99DbR09lIW0MjbXXtdNb10Hm5i+66NrrrG+huqKG74TI9DZepbWqgp72D6+3neNgWw2i1LdLLQqXjUQZlHcgHhJadIZSdclWjixDS/cb4ogLEpnra/2EE04sAjSpVU7ibbKzm3o1hntwZV81TVT3gOE8mr/FscoyXt4e4LwR33xWAcZBXt5Tcu3OH57cnmDiRyVi+KfLNC5FtVkexRYuhrbqMbjNgbJsRY1sNGS3UZ6RQT+WkvrJFn7GNOowWaDGSr8lwribDeToM5ugzmGPKSL4t1ze7M7rJHXG2A53JlvSk2tK73o7uJFv6UuwZyHBGmuWMPMcVaZYTA+l29KVY05lgTvs6MzoTzOhMNKUtXp/OZD16UnXpTtWmNcuc1hxTujcYMFSkw8Te2Tw+9CkviqfxtOxTJipmMlK1AOklHSQNhow1G3CtzYzKQ3OIif8Qu+UzMFxtxCwfLb700uJz13l84jSdGe4zMI0xxC3XHo8COzw22OKSa4lrvg1uGxwwjNNDL3IOxnHzsEpbhMtGM1w2W2GbbYRlig52qfp4ZpnhnWGOd7YF3gWWBG6zw2ezOR4bjPDYoI/PZkN8N+jhn6/LikJTko57kVIawJodjgSmGROw3ozF620JSnXGLc4Kk5BFmK7VwyhKF22/OWi6zEbbWY3lScG4r3bFxH0RwaHW1J3PZbJjK71F/jSt06dx1Xxql83hnP9Mzgd+xcXgeZT7zaDE8yNO+E6jPPBjqoI/45zvp5z3mc5Fn+lU+82gZcVcetcupCdyHqL4+cjSFqDMWkhftgmHl84h0uQtAvTewlv/N7guegtnrV9gq/ZTbDV+jaXW+7g6z6Tw+Gp2119i9bFLeB8qw/f4DgIOJWGeFsaXocv5OCqSX0SH8u8Ry/j5miDeXhPAOxE+vBPixvToxXwRH8KncRF8EBPFu7Fx/Co6gV9EJfPTiHh+uiaWX0ZG8+uIVbwb6stXkR6Yp3rhkO6MY6INTrF2mK+zQT3BgemJ/nyUmcJP47fzk4ST/DTxLD9Zd5qfxBbz3qpoZkdHo5eehlFGKurr1qIRv5aF8WtQT45iVuxqZsWHohkTQ+CWA6Sca2f9hW5yGgfIaewlp6mbnC4pUa0DBNaKmFl0iX/L6+KDggZ0Np7Bc1sxS7ZuwzwhDMe8SHx2xLFifzwF1Vs4emYT9fVFyHr2clO0i1sdhdxq2MCty3ncrslhsiadW3VJTNTmcL06h2vVftyo0ePmBW1ulNswfGApQ/sTGTwai+LEUgbPeCCpcEFU7kpvhRvtp1xpEaZcME04Uy84ZYstaTxhSWelDqLzusgvWTNS68vVmhBuXIzkWkUkV46Hc+1QCNf2LePW3iDu7V/M3SOLmTgewLVSP66e8udmZTB3T6/gUXkIL8vX8OrUGh6dDePBuTAeDIbj3QAAIABJREFUXYjg8cUIHp5bzYtLoTw85cedQ/Y8OGjF4/3mPDlgwdND1rw46sA3xe58X+rL96X+qvnjSX/+46Qffzzhw/enfPn+7GL+eH4Jfzi/mO/O+vLtGU++qXLj2zMu/OGiO3+q8eRPNR78pc6GP9db88dGW/7Q6sSrFkceN9nxoMmWB822PGq151GLHU+aTXnarMvjJi0eNanxuGUBT9rVeNahztMODZ62a/OkVYf7rWZc6/DlWttSrreuZaI1mdstOdxqyuFWcwpjNWFIz3ojPefCyNlgRqqWMVwZzHDFEhQnfZCVeCArcUVR6oKsxAlZiQOyYm9kx4OQHw9Ecdwf+XFf5CV+DJT4U7vLiVMbrCgusKJ4kyMHN7hycKMbBza4si/Pid3Z9hRlWKtmV5Yde3IcKcqwZWuqOZuTjSnKsuL4Di+O7/CkdI8PFYcWc+b4UsoPB7J7oy1Z6eYkpFpTsNmboyUR7DuwlM2bXVifpEt6qhbZGerkZS2kIEeNgjx1NudZ0t20kx++vgGvHvPDi4f88OI+f35xhz89v82fnk+q3v/84i4/nh9eCorifRDm6wfwzesR3v9u7iN87z/Ov1AY/78Cxlf/EhivKESMCJEo/V2M9HUzKjwlLYwMtDMirKNfA+NQ3wDyrm4UPe2I2mo4f2o/Z3fnUpYXzbmNUVRviaHxQC7dZ44z2NOOUgjvVigZHBCjlPYjl/chl4lQSCSqVpARqQAdXdRU7WNr3grWx1iRGGnMzrwQ+ppPIjiLhwTAHBpheOQaw8orjCvHGRUruC5RoOhv42RxISHLLAlboUeQz+f4uX6Iv/sM7Mw+Jmt9CG0NF6aAUdX5LChrYtXt4/CQlMHBAYYHJYyoerBljClkKOViFYyNywdV/dD9ohqi0zxVwBi23o7a1uNI+tuQ9QrxMVO3nUL+4LC4j5EBIatwgHG5RAWLQh3g+EA//Q3nSMvRIyhSi8BoSwKjzQlPsaS26TQdXbVUnCsiY1MAEnEz40NSrgzJuCq0ugzKGB8UHNJTjmgB+N7E6FwdHubHI+QxvgHCN7AoPN989uPnm8+FpwDuAjAKbvZBmTBSlAJUq6BRzKAQyi0WcjiFnEUhY1OCQixjcKCf4YFWRsQ1DPefZ7C3Cnn3OaTdNcj6WpD3dyLqbqOzuYXOxg66G3voqu+ip7GNnqYmepob6GlupKe5mdY2of6vjrGmvUw2BjF2yYnhxjSG+y4gl3UilzUyLlKg7JTS09aiann5MTD+80paMLtcVo1wwyjcL/6fA+P4a2C8yYO713ghuKQFYJyc5Pntm9wsSWc0xxxlgQHKAkMUBfrIcnWQZGshydZAkrMQWe5CFPnqKDeoM7xRk2HVraM6o5vUGSqYz8gGNUYK1BnOFyBSn7ECY0Y3WqDIs0CaZc5QvgND+a4MpDvSn+KEJMOTniQX+lM8Ead70ploS2eSPR0J9nQlOtKT7ExXkgM9Kfb0CrCZZkVfuiU9WY705jog3mjNyE4Lbu7VVdX73T2mxa2TJlw5782NjjiuDuxidOA4d5SHEdelUJhny4q12pgvXYjxWnOMoywwDNdHc+kCpjlPZ36wGqZxxjhl2eKUaYVVsiFOmZY4ZVljm2KORsgCjCIXYhKjjsk6TSyS9bBMM8I+2wLrFGPM1+lhn2iMZ4YN3tnWeGSb4bfJGq8N5rjlGeCSq4tngT5+Gw3wSNfAJ1OLVVstiD7kTtQ+D1ZstCMg1RLveAuWZboTVbQcx1hzdJcvxDBMC90l81nkNQ91pzk4rrBhadISLH31cfJWZ1ueL6JTsTRm23MpTJ2aFfO4GDSbCu8ZVPh+QYXvl5T5fkG5/xeUB3xOWcCnVAR+RnXQl1wKmEl1wEwuBXxBdcDn1Ad9QVfYXAbi1BhK1eR6vj6KPHOqIjRItPgVoebvssTkXfyM3sF90VvYzv8J1gvewnDOr3Cyns62A2Ecb2llbXEjPvurCCg+TPDxAvyL8lkYtZYPQ0N4Lz6Cn4Ut4xfhS/lVxBJ+GxHAe2t9+Tg2kBmJS5mRvILp60P4MGE570YF8e6aIN6NXMoHcat4L2Yp767x5aMIV2ZGOqC33gXrTBfsMlyxXO/LoiQfZsYv5p3YtbydtIWfxZfw8/gqfrGujF/GHuB3idv4JDIS9ZR1WG7JxSA7Gc3kSLTWR6GZEoXa+rWoZ8TxVfIabAs3EFV5lqS6dpKbRSQ29JHaIiajXUJim4ywthFsK/t4Z9N5/m1jK+9vvoxOYRlOm/fhnpuNfUYsrgVx+G2NZd3xTArPF1Jxfgs9bXsZ6d/HbfEubrVt4Xb9Zu7UFHLnciF3ajZyuy6Xibo8rl9O42bdEu41W/GwyYJHl925XbaS8aNRKI+GIC3xQVbhyEC5PeIKB0RVzvRUOtEp1MqdtqP5tDVN5WY0lRnTXmVK7+VFiOq0EdcaIb5szcBFV8SVXkhO+TN0KpjBY4uR7vVBtssH+U4/pLu8ke3zYPCoJ6OlXlwv8+VGqQ83j/kwecyf20cCuFEayK3yIO5WLePx+VW8qA7l25pQvj63lJflAbw65cPzYneeHrPn0RFrHhy05sEBWx4fdOLZETdeHvfkm1Ivvilx58VRJ54etedJiQPPTjjxstyV359x5w/nPfn9WVe+PePEN1UO/P6sI3+86MIfL9rwx2pbvqt15LtmD161ePO8zZfHrX48ag3gcdsSHrUE8rjZi8dNTjxstOZ+gzH3G3V40KTBw5YFPGqdx+O2uTxum8eDjgVM9Koz0W3IzXZHJlqXcKs5iht1iUzUZ3CjNp3Ri4koqyJRli1DcWoJylNLGCxbjOKEL4pSH+QlnsiLPZAec0EixPAITuojXsgOeyI/4o7siCuSI66IjrrRfdSDpkPuVG2z5XC2MYfzbaemwJbDBbYcKrBlT44lu7IsVLMzy4Lt6absyDCnMMWYTcmGbE03Y1euNQe2OHF8pwfHdnpQvMeLfVscyE43IyHZjMRkM7JzHMjIsCIpUZ+kBG1S12uQmaZObtZCcrPVyEyfQ1aqPu11W/nLG2B8+YgfXgqQJwDiv4ZFARz/Cox/B4f/CIvC1/8/AMY/vHzAVaWgHHYz1NfJcE+n6h5tWNzCsFiISRGAsZ/h/gGG+8QM9Qk3a13Ie5poOF/K2b25HMtYrTK/nEgNJneZA1W78hnsbkPWJ7hqFShEAygGRMgFaJSIkQ9IGBTLGBaeoi5kPZcpPZBOXqo3iZEWZMY4cqlsE7KeS6oomSHFCIOKqwzJrzKmGGdYPKXc9bdVkJ8RQNgyfdYs1yF6lR5BnrMJ9tYgbV0A3S1nGZIKlYciRgVjhrifEeHGUGhmGZQxKDxVa2nBNS2sfRUohbo7VbyOQqUwDkjqKToaz/IEM1YkWHLwRC79fY3IhTWsqFcFiCpYFH6GoDpKhWiYgamKPbmEwb5OzhYXEZ+mRVCkNv6RZgRGm5Gy2Y+O7lpa2i6ybU8CuduXIxNUXaGneVBYP8tez9Tf7cfA9wYa34R2v2l5Eb7nDSy+WU+/+frHT9Wq+nXsjvAuqIVKYTUtHUApEUZQhYUZYFAsVt0vDgq/y34hb1GEQtSnCnUfFNqA+qpVyqK8+4wqTF3e24i8twNZXzcD3Z30tLbS1dRK51+nmc6mJjpVBph2upq76GptQdxyAmVdIldr7Rm+6MOVtr2MD3Sr/pGhUDYwKvy9egbo62xXQeOUsijE6QiGl7p/GkFdFBzSwkq6veESnU3V3L85wtM7V3h6Z5xnr+fJnWs8vzPOy8lh7t+b4OG96yqF8eWEkvt37vBi8gbjhxOQJOjRt04HUYIuosRF9Cdq0pekjih1IaK0BYjS5yHOnIc4ay4DOWpI89QY3KjOyJaFDG2ay9DG2YxsnMPoxnmMbVzA2AY1rqhUSD2GcvUYyTdjKMcaSao1omQHZBneyNIDGMxZznD+CmS5/shyAhFn+NOX4kvPel+6krzpT/OjL9WbvjRPxJmeDKR7Ic7wQJztjHKLI9d223F9vw23T/gweSGaq01buSY+o/qHyJD8Op2NjezZlkF4pCfOS00wWW6I1To7zGKNsYjRwmSNGl8tUUNtpRa6a/WxSDTDbJ0hems00Q1XR3PlfPTCtDBco4tZpC5GEZoYRGhiGquP9XpzdNZoo75KDbWlc5njPwvN4AVYRuvgnKKPe5YJHrmmeBaY4pFvhEOaBt55+vjm6uGbpYNPhjYembp4phvgl2lGQLo1vknWBKW7El20gqV5XhguV0d7yVz0l6uhEzgPLa956Hlr4hJmh+sKc2xd5xC6ZCGVee6cjTWi2G86xzymUez5KUddP+ao22ccdv6E4+4zKPX+glLv6ZR4fcJJ308p8/qYCp9POe39GWXu06hwn0aVx0fUBX1Oy/Iv6A77EmWCOrJUfS6vXUiW1a+It/uQCJtprLT8iMXG7+Ci8XMs5/4cs/m/xWzRO7h7zSP/4FHSTvexorgZ70Ml+B/aRuDe7RimJDErOoJP1q3mV6HLeStsGW9HLOM3a4J4J3ox78cFMi0xgM/WBzArcwlfZvgzJ9kNtSRXFiR7MDvRg5mJ7syMd+XLdQ7MT7BDP90Rkww7DFIdWJjsz/y0EGakJPLbdQX8LPogbyde4u11Z/hNzCHeic7j08REpsesQjMzBqMNyehkRrMofS0aKeEsXB/OgpQ1LMyMRbsgBa/i/YRXn2N19WXWNncTWttJXJuU5O4hItuGCG4aZ9HRTt7edIl/217DRzvOorOjGOsNhdhnJuOQFYt7QRwrd6WSXbaJXVWF1NftZKT/CDcHDnB/YDd32gq5U7+Vu7VF3K3ZxWTtdm7XbuZmbTbXa2K5Vb+Uhy0ePGl24VmDN08vL+N21QrGyxejOOmG+IQ1A2VWiMqtEFXa0FNpQ1eVNe1VFrSdMaHtrAGd5/TorzZE0qyLqFmL3noteur06K+3oPOcBc2lZjQcMOPSViMubTKmerMNlza70LDdjd4DniiOezFS4sF4iRtjxa6Ml3gwetwD+UFXRPtdGDjoivywC6PH3bhz2p9HVQE8qQjgecViXlUu5evTy/i60o9Xpz14XubO0xNuPC525cExJ+4dsePeERvuH7Xk/lFz7h8z5UGxCY9PmPOs3IqXp615VWXN12ds+OasNS8qzXlWYcLLSjOelRnyuMyQh6fNeHTBnqcNPjxvW8aT9hAetYXzqC2SB62RPGgO42Hzcu43BnC3wZU79ZbcadDnXpMG95rncr9lFg9aZnK/7QvudM3kdvs8Jlp0mWiy5maDNxP1K7hRG8HN2jhu1iYwfjGO0aoVKMuEVbQf8lJf1ShKfZEd90J2zBP5MS9kRz2QH3FDftgZhWockR92QHrYgb6D9nQddKTjiBsN+104t8OO04V2lBRYcCTHmEPZRhzOM+Vgvjn7ck3Zm2vK7lxTdmYbsyvbgh0ZZmxNM2FrujCmbMs0pSjPkp351uzaaMveLQ5s22BLRqoxyQl6pK03JjXZkPWJuiQlaJIYv4CU5PlkZqiRm6tOduZccjOM6KjfplIYp9TFh38FRiFjUQDHf1QH//uwOAWQghL5j/M/UmEcFgl3aJ0M9QjTzpBIcDq3/QgYxSh7ehns7UHW2Yq8p5n+1kuc3J7C0cxV1O5K4GiiH1GOmhQlhdFfX420uw+lWIFSJEMhFiOXilAMDKAQSxkUyxkSS187cVupqdrLkd0JpMU6kxFjxtYsf9prjtDXVsOIfJBB6SiDqlWojGEh81DUyrG9USRHGRAfpk9alBUZMU4kr3EhNTqAjvrTKjOPkF04LLi8+zpUQCwEU48KkCgEiatCu4VMyKm2mXGVKUdob5mK8BFif6TyJs40FhGZ40xAlAGpG1bS11+HQiyosKKp9pPXq2hBXVRBo+D+lgkRMRLk3S0c3ZNBdLIGS9Zq4x1uwJIYU3Yfj6ent5nmlnNk5C9n17F4BsTNKmAUVEZVH7XqXlGIAfqbUvgG/H4MkG/e3/y3N7D4YzB889mbFbSgKr5RFwVgVMUeSQUleEClDAvq8KDw+xHJGOqXMtgnYUg4S+jvVSm7yv4m5H01yHsuIus+j7TrAvLeehR97ch6upF09SDp7KG3tY1OVU5iLe3NdbQ219PW1Ex7czsdzYLDvY/exlrEdYWIL/kwWKOrise40lbFaP8gUpkIqaKWIUk3yn4R4p4uettb/xap8+OawB+/qyJ1LquAcSq4u4YHE6M8u3uVZ3ev8Pz1PBUUxTvjvLozwoP7t3h07yYvJod4eUvJg7uTvLxzneGD0fRFatAXsYi+Ndr0RWrSG6VOb6waokQNROsXIkpVR5yuwUCmJv2ZixBnL0KWr8PQ5kUMCSrjhnmMbJrL+Oa5XN0y93VvsRrXN2lxc4seE4UmjAtr73RTBtZbIE11ZiRvMde3hHJtaxjXikK5vnMN44XhDBasRpazClH6csQZy+lLDUKUHoQ4Iwh5ShDS1ED6Uz0RZTuj2OKEYpsTV4+v4m79Vm71XETZ08WAaJze/mscPlZGVMJaPFe6YBxggFWkNdaJNpjH6WGTqIVZtBoLQ/VQW63DwtXaaIVpo7FqIQuC5/Clz3RmuH2M9rKFWEabYR9niXmEIcZhepisMcQsxozZAXP5xHU6n7rO4GOnz/jY4VPUl3yFTawmDkm6uGeZ4p1vic8GS+zXa+GSvgifXAP8c/TwTNfGNkEDq2g1rKPUcYjRxS9VUBod8Vtvz6oNfrjGWmAQpIZxmAZGq9XR8p+NXoAG+n4aOK8wxtFrHjb6vyQnYA5VkYacCp7LTqf32GH3Dttt3qXI9kN223/MbruP2WM/jb32H7LP/n0OOX3IEdf3Kfb6mGKPaRxyeJejDu9x0uUDLvrPoGHJFzQt+YyuFTPpWTOH6lUz2Wz7K1LtPyDe8VMirD8izPpjlhi9i92Ct7BRfx/jhb9DT+t3RKRksPXyIIkXBwk8fhH3fXvwP7AHy7wMNIT2lOQwPli7krdDg/mNAIxrl/Gb6KV8mLyCT1KD+TwtgPk5AWgU+GOU54JVnj3muY5op1ihkWqLVoYjWml26KbbYZxli2mGJbqpdsxMDGR6YijTElN5L2En7ySW8eH6at5fV8q02K3MWJfAnORVzI4PRj83EpOCGIzzIjHKiUA7NQTNlFB0MmNYlJ2A06EiAqtKCbpQRcD5CwTVthF8uYvwFhkxXcOsalTidl6CxuF2pu9v4d+3l/HZjmJ0CndikpWGTUYcDtkx+G1NJr5kM5sqt3Pw7Hb62w5yW3Kce5KDPBTt5G7rJu42bOFe3Xbu1u5gsraQidoCJuqSuVkXymT9ch41B/Gk0Zdnjd4qaHxY68Wdy95cO++OstwOWYUVojJzesvM6SwzpfO0GW2VxrSf0afjrDbdF7QYqNVB3KCNqEmb/mZteoVp0qP14iJqT2lRfWQRF/boU73bnOq9TlzY70V7cSDDZ5dz88Jybp0N5ErZ1MpVUu5Ne4k7Z3ZaUVXkQNkmMyo26FNfZIKyxIUrpS7cLHXldokn90r9eXgyiKeV/rw458vXFwP45mIgL8/78/ysN48rXbl70oaJEmMmSgy4XarD3VINHpYt4nGFLo8qdHhQps2Lc0a8PG/I8zP6PKnU4fFpbe6d1OBWsTo3SrS5WW7MvWo3nrYt53F7BA/aY3nQnsy9thTutSRxryWOe80R3G0SXOPu3G6w4naDHpONC7nbNJd7LV9xv3UW91vmcKdpLpONatxq0GaiwYg7zfbcrHdmot6LWw2B3KwPYqImmOsXl3DlbCCjp31RnPBAUeLBwBFXBg67ID/qqRrlURcGj9gzdNiewSN2qnf5EXsGDjnQe8CB7oPOtB9wpnGPIzU7HTi/1ZqyfGOOZOiwN0WTw7lG7M8xYF+OIfvyjNmbJwCjKbuyzdmda8GePCt25pizPduMLelGbMsypSjfih15lmzLNWdDhgE563XJSTEgK1mPzPV6pCRqkhA3l/i4WSQlfkVq2lxysuazJd+Kvtbd/OXrm/xFUBeFlfRrhVEwsfzllbB6/ucRlMMfr57/bj39T6qj8L1/P//jgFG4YRwSdf4VGId7OhgUqgH721Rq4rDggu3vn1IX+3pVnyl6p1bWPRcPc3FvCiVZy8gPMiLORYvcUF/az1Wg6O1H0S9jUIBGsaBgCQHNApDIGBqQMyyMSFDk+lSAd+JQPtvzVpEercX6SH3yU3zorD+JtLcdheDYlQqxLl0MyRo4U7aF3GRLkiLmkxqlz94NwRzZHkdP3SnGxB1cFeJsBNVPMKQMdDPa3cRQdzNj4h6V+jemEJQ7oY5wkDH5oCrjcVQmZ1gp3O5JGJUICqOUwZEuzrbsIrrAlcBYA4LX2tDVd0mlXI4KtXgqN3EfwvvIgKAyTt0xCiqjMANdDezblUBo7AJ8QxfiHabLingLys9tRdzfRUPDaTIKlnK8Kg+JuIURhdASI0aoFZxqixEyHV//XV8riD+Gv7+9T4Hvm68FGPyvgFEFiBIhI1M6pS4KSqJUUIOF348YhfC7EklR9stQ9MpQ9EhQdounprcTRW8d0u5qBjrPq0bSdRF5Tx2y3mZk3Z1Iu3qRdPUj6xDT39ZOZ3Mtrc0XaGm5REtrA20tbbS3dNPZ2kt3Wy+yhrNIquPpOquPuFqN4fpUxtpaGeq5glQmRiKrRikVThz6kfb10NfR9vfA+Nf8xan2l87mBlWsjpDDKNwwdjZfpqe1jocTYzy7d5XnwtydmmeConj3Cl/fGeHh/Vs8vj/Bqzujr1fSt3h59yrjR6ORx2uijFnEcJweynU6SGI06I9SQxyviThJh4EUI6Tp5sgyrZHlOSPNdUSWZ4+ywJahfHNGNxoztlGf8Y2LuLpJi+ubtbi5SYuJjcJoc3uLPre2mnB9sykjeSZIUo0YSLVAnumgckPL8n0YLVzGlW2hXN22hitbIxndtBZ57mpEaUtV4NifGoQieRWDaauRZQQzkO2JtMAB2WZ7ZEVejJUl8VB0jttCe4+ylZr6/aTmBhEYYYpV8AJMVqphl2iK6ToDjGIWYRKjick6XRau0Uc7yhitNQbMXabG7MVz+cpvFjM9ZzDXdxbW0eY4rrPBLMQALX815nvNQSNAHeMwE+b4LmC66yymu89muttsZnjMZdEKdayjNDAJn4d13CI8siwJ3uaiAkePLCO8svRVsOidqYttvBaW0erYxi7CLkYHl3gTAjMc8Em2wTvBBo8YSxzDjTAMXYB+2DyMQtRZFDgfLe85WAdr47NCBxujX7HK5NccX6FNxSot9vt9wQ63j9nm9DGFdtMocpzBNptP2Gb1EUU20yiy/oAdVu9SZP87dju9x37Xj1TGmEPOH1Pi+gmnPT+j2u9zan0/oyVwBp0rp1MTPI0jnu+T7/QBqU6fEGv7EVG2HxNh8xk+uu9jOe+36Mx6C835v8UlcDGFF/tJvTyM/9FaXPcfw+fIfhx3FWC6OYmFGeHMSlrN70L9+fXqAN5es4y3o1fyu7iVTEteyRepS5mfEYRu/lIsNnhiXWCHZb49hulW6KZaoJtigX6KBTZ5DrhsdMA51wqLDHvU01cwNyWc6fHxvBOZzi9W5/F+zE7eW5PLF3EpqKfGopMZgnF2GGbZYVjlhWOTF45VTijmmasxy1qDVUESTjsKWFpWTPDp0/hXXsD3bAPup5vxqWpnyYVuVtb0say6F7eqTsxPdaBd3MQ7m/Ywb0sRerlZGCatxSErGsf8WJYfzmN91Q42nNnGoUtFKDuPcb//GA/793K/axOTTZnca8zhXn0ud+uymaxLZaI+nol6IYw7kDt1y3jUGMLj+iCeNHjxtMmOx02WPGp24H6jO9cuCPd0zgyUWdNzwpz2UhM6ysxoqzCmvdKAjjM69JzXRlKjh6zeGFmDMZIGffrqtemq1aDp3AIun5xPTfEimoqtaDnuRFOJG/Un3Oit9OV67TLu1S3n7uVgbteuYLQhnAsn/di63YrcrTZs3OVN9gZbCvKN2V9oxNm9ZojKnBkpd+HqCReuHXPm+mHh6cDNEw5Mlrvy4IwXjy/68KzGjxd1Pjy57MLDy7Y8rLHi0WVDHl9YoJqH5+bx4Ow87p+Zx53Ts5ms+IoHZxfw/LIWr+p0+KZel5d1ejyvM+JRrRlPWpx52hnIo85VPOiM4kF3Mve70rjbnsLdtiTuta3jbms4k81B3G7y4HajHbcbTbndqMvtRi3uNGrwqFGdh40LeNA4h3tNs7nbMod7bQuYbBGSFrS51azPRLMJk41u3BYAss6LiRovblz0YPS0C7JiWyRHbJAfd0J+1FEFiSOHbRk5ZMfQYTsGD9ujOOSA5IADA4dc6NvvQuduJ9p2OtC604GmIgdqttlydpM5p3KNOJiqzZ4ULXan6bA3y5C9OUbszhbGmKIMQ7Yk61CUZcTOHDP2FFixK8+C7TmmbM8xZ0uaHpvXa7IhWZPcRE1yErXITNQkPUmTlAQ1kuLnkhA/i4SEL0lO/JyNueb0tgjA+PqG8fVKWoBElaHl6wf/pA6q4FCAwm8eTkHjawXxr/eM/wSM/7yq/n8EjD/86RU//Onl381/1wzzw59f8cMPL/nLn1+CMH96pTK9CDeMQ/2dKgVuqFuIRxEUxnZGxF2MDvQyOtDHiEhYS/cyLIR393Wi7BVgso3uS8e4dCCdC9ujOZ29lKxAY7JWutF8uhh5t6AKCSqinMEBwTEtGCgGUAqh1yLhcxlDIgHo+lH0tdJcfYqS/elsyTInJVqHmBA9IldZUX58M9KeasYUTSjE56i7uJXUREcSI9VJi1ZnW7YLFQeTEDWVc1XawxWZlHG5gqtCJaFQ39fXzHj3ZaTN5xnpbVbVHo7JhAYWIW9RyZgQo6NQqv6M0GesgkmpkhGpDPlgBwdOZxEQp4/jqnkERVtSWrmDgX4BmIV2lL+togUSNf1NAAAgAElEQVTjy/BAv+p+UVhNC6aYjsazZGYFsiJaDb9wTfzX6hG23prmjnKkIhEN9eVs3BFCZe0uZJJ2hlUr8am4HiGeR3VLKBEyE4WInKn8ReH5X8HglGr4+i7xR0A4BeoDKkB8A4yqVbQK4KdCyIXfjwDm8j4xil5hnS5D2StF0S1G0dWLoruXIeE+sescA21nkHaeR9xxAVlvPdKeJiTdbQx0dSHp6kPaJUbWLkHU1k53Wy3tbRdpaaumpaWJ1uZ22poE6Guku6UW+eUD9FcG0VaxkM6zixhs2sFYp5jBnnGk4m4kkhqkombk/d3IRL2IujvpFiJ7XucvCiaYLmFam1Wfd7c10902BY1dLbWqn9HTNgWMz+9d48X9a7wQnoLaeO86L+9d4eu7Yzx6cIfH92/z9d1xvlUB5CTPJ0e5eTKOsTQNRhPnMpY4n9GkBYyuV2c4RRtpgjbieANk622QpTgjS/ViIH0x0swgZJmLkWX6o8z2QZnlxlC2M2N5TlzJt+dKgS03N1gxUWDKjQIjJjYZcnOzPjcLdZnYrs/EDkNu7jBmbLM+smw9upJN6EwyozvZmt4UJ0Rpnkgy/JCk+yPJ8Eea6Y80w5/B9DAU6auRZgQhyXZHWWDJaKEx47vMuXbMneFTIcgqE6k9vootmUZErZ2Lf8gXGPu/h2OsOnaJupjG6WASb4Rpojlm660xSrJEf50p6mGL0AzTYeEKTb70nsVsn9moBczHKFQfw5U6LPSey3z3r5hh+wmfWX/Ml05fMNt9DgsDNJnnr8GCQC0WLFmESbg+1ms0MAtTwyRMHZtYPTyzbHDPtMQt3RifHGM80hbhmCAol+pYx2hiE6uFTYw2bskmuMQb4bbOBM915njGmeOyxgiLSHWM1s7HJFwd41WaaPnNwTBwAU7B6ni6f46f/i/Jc5/J0eUa7F/yFVtcp1Fg/xFbHD9jq+PnbLX/nB2OM9lm+xk77D6jyP4Tdrp+wg7nj9nq8CGFdh+ww34a+5ymcdjxQ0qdPqTK9SNaFn9Jb8gMWld+zEm/D8mx+TUZTh+RaP8hMTYfEmnzCaE2M3HVeh/dL3/Jl5//nOnzZxJbdITEijaWHavFv/g0HkeLsNmThvnORNSzQ5ke48vHUT58EOnPO2sC+V3kcqbFh/NJfBjTIpcxfW0Q8+JXopkagF6OFwZ5Puhne2CU5Y5RuiOmKda45zvjt9GRxRvtcM9ywDwtGMPUlagnCaaVcKavW8uXKev4Mima6dGrmBWzCrV1q9GJXYxdRghuBWtwyw/DOXsVbrnh+G5JwmNTKmHFh0m6cJ7Q8ksEFNextKqHxZV9+J5sZeW5TmLruwk9X0tAxXk8T1/C4dQ5TPcexGxDPubrY3DJjMEtNwq3rQmsLttC0sUici5sYX/dNsa6S3jcfZRHXTu535bFvaZE7tTHcqcuism6cG7XL2OiwZ9bDR4qJexu3WIe1C7jUd0SHtd78KjBnHv1utyrN+Z+vT336725Ue3HlQs+KKrc6T3pQMtxS2oPGdJUbEJnuTldp03oO2OG5IyNakRVZnRV6tJxehFdVfp0VZrQWWZJz0ln+ko96TnhQt9pa0YuOHGz2oPJGj9VjuO1lrXUXwwlKssY59hF2CSZYpVkjV2iOT7ppsQUWpG9zZhjB83prHJhsNKJ0RJLbpZYcrXYmvFSO8ZK7BgptmHkhA3jFbbcOGfHrUs2TFy24G6jFU/aTHnRpsHT5oU8aVLjaZM6T5s0eSrUDzZp87hek4d1wvsinjWp8apNk687dHjZaciLbksetdvzoMOTex1BTLat5HZ7BLfb1jLZtpa77Wu50xbOZMtK7rQGc79tMXdbfJhsdOVWvT236w243/gJD5o/4WHrJ9xvncZk84fcaZ3O7eZZ3GpcwETjIm41GHKr0ZSJBlNu1Jlyo8aU69Xm3LhkyfXzVoxXWjB0ygRFsRGKw8YMH7Bg+KA1gwdtURywR7rPgYF9jvTvcaR3lyM9u5zo2elMxzZ7/g/y3iq6zvRa19xj9N4n2UkllaoUpMhlW7KYmZklW5ZtgS1bFoMli8lCi0wyQ9llZhLDEjMzM1iyLLkgyU6ldndfbMjT41uykgqcczLO6TH6dPfFHP/3r/Uvlde6euqd831no6izDtSddURy2p7ys448zrPiRpoxFxJ0OBOnyalYFc4kqXPuiBYn41Q5maDBmSO6XM2x4O5ZZx5dcuPuWReu5ZpxIVWLk/GqHD2sQHqEAulRyqTFqpISq0xirDzxsbLExW4hIW4TcZHK1JUd+2+0pAU4/rma+ENl8X/0/D8JjH8OiwIepXuh/+O/b5z5z//43Z+A8d/XgfH/+Jc1qUt6VGxn2WhJC2jsfrOxRQQyi+iUHgEL7Yx1tzPa2cJwRxOjXc0MNRXR+uwClZcTabgcS36QHcdC3Kh9dI3J3k4GO7oY7u5luLtLuv5trF/smhbVy1hvP+O9Qs3rk2Y/DrSLyJX73L7kQ16qPdEhRoQdNCTEx5T0+N08vpXCvWtRpMXbEBuuR3KkDifT7bl5PpjW6htMDTRJDScCBCcGxUziECIDcaRDQm/FdYbqHjPYUMx4VyMzQ31MSZ3awq09yJSATBE0PtTJpFAY+0QrvY/e/gZSzwSwI1QNy/2bpS3li7fS6eqo/hMwCjgc6JU6pQUwClAUV2F+aax5SlyyEx6Bcnge0mJPqAahyRb0D9Uz1j9Keektsk96UyC5wmB/yxtgFHOUG6HgYs3gevt4Axg3lEEBfOK8cb8BhaL9Lx0B6OlhqGdD1RXxOX1/vP/LZ8TOcLG5Zbinh+GuvnVVUSiLHQLcuhjtaGOko4mRtgoGm5/S1/CU/uZi+tsk67DY0URvWws9LW30tLTT19JFf2MfPY1NtDdW0tRYSkNDpVRdbKlvpb2+nq76Irob7jBYmE73I1fqHmjSVLCdkcZHjLX3MNjeQ29nDb2dEgY66xjsamWgu4NeMRvZ1CDdIy2gUawHbKmvobW+lnV4FNcqWurXXdKtdRW0NVTy1dI0//J6nt+9nue7tXl+tzbHb6Xnab5fneKbr17x7euXfL86IwXGr18v8y+vJnj5NIbFXA2WsxVYPLqNufRtTKfKM5mqzESaDiPJxowm2zKStJ3hpD30J/kwcMSfwRRRfoykBTCa7sdYhg9jGd6MZ3oxftSTmaydzB51YPqoFXO5pswd02fhpDZLZ7V4eUGLlUs6vDinyfRJbQaPGtGVrEtbnC7t8UZ0J1nSmWBFZ7w1XYk29B6xZzDdmeGUfQyl7mcww5OhrB2M55oze1KXxfNavLiqz+xtW/pvOPAky4TcMA0O+ynj7L4Zg92fSVu+9vH6mEVpYRyjj1G8GSbJNpinWKATqYd2uB7GseYYRBijuE8ZFW8V1A+oYRJqgNkhI9Q85VF1l0NllyyKrltQ3LEVI18dzENM0D2og3GICYYhJhgHaWF8UA69/dtQ2bMJrQMK6Pgrox+kgk2sLq6phnhkGeOcqI51hArWh9VwiNPGNlodxwRt3FJN2JlkjGu8Ea7RRrhEGGIbrYlFpComIcqYBmui7iWHpqcc5t5KeBzUwFbnxxy2/5QT7tu4vE+GK97ynNstS554zXEzp5xkOGm/mVP2m8l33MxZ563ku2zhuMNnZFn/igyL98ix/oDzLpu44vwx150+4Inrx7QHqzMWq8rkEQ1a47Q4v/tjclw/Jn37xyQ7f0y07YeE221mn9HHmCu9jZLc22ySfQezXTuwCozE99xdfG7cZe+909hejkU9ywfFFF8+j93Fp1E7+CRyJ59FeUhDvbfG+iETEyh1KctFhbI1PIhPw73YEu+OfJInqileGBzdi2HqTsyOOOJxyoO9J1zZm+uAe9Z2nDN8sE33wzjFH40kXxQSDyCX7I3ckQPIxBxgW2Qg8hGHsEwMZlfOYfadisb7VAR7Txxi38nD7D0Zj8+5bLIqS8itqSVd0kl0ST9R5WNEV88QKRkmsbaXvPYeUmoq8X1wgx1fnsfuYj4mmalYJEbinBSGe2Y4u7IP4Xn5CEGPjxFdkEfaswy+kOQx3XqDb1uv8lXzCV7WxvGiMpjFcl+WKvbzUuLFSo0rKzX2vKyxZqXGlpUqV9Yk7ryW7Oarame+rrXgda0hr6uNeV1lxZrEhVfV3qxUH+BFlQ/TFQcYLfWmv8CD/kIPep6K1rIdHQ8d6b2/ne47TrTetKLxhjFNt41ouWtK231Luh86MPx0F6NPPBh56sJYgSmzJZYslNgyX7adyUovWsv8SMgywTxYBfkgXT4Pt+LzcEsU4mzRSLTEMNEA0whZDuVq8eT5TrrK3Jgqsuflcyum7lkwftea8Xs2jNyxZOiOOX23jem9p8/QE32Gn+syUWbAfLUeS7UqvKxX51WjFisN2rys02GlXp+VegNe1hqyXGPESp2R1LjybaMav2nW5NctWnzTpMNavQGv6i15We/EYq0bC3WeLNbuZaluPyuNfrxq9OdlvR8rdf6sNgTwqt6Pl3U+LNd687J2B6/qhNKowkq9Aiv1MizXbeJlwyaW6j7jRe3nLNZsYbFGlhe1yizWqrFYo8ZClRpzFWosVGiyWKbDfIkOc4U6zDzXYu6xEYsPrJi9a8XELWtGbtjQf9WGnss2dF2yoeuCKFu6ztvSetqS9rO2NJ+xoeG0DfVnHagR4HjWhfIzLjw/Zsf9TAtuZxlxPl6Zk5HbOBmtQG64LDmH5DgRpcrZRF0up5vwZbYVt49Z8/CUDXeOW3EhVZ+8aDUyIpRIi1QiNVqJlBh5EqNkiI3cRHzsZ8REKFJbmsd/frfwxiH9p5b0+gzj/w+AUcTq/JXC2NbMiBQKm6WOaAGIwugilMV1dbGZofYmRjqbGW2X0F78JRVXjlB5JpybCe5cjvem/NYZJrpbGOhoZaBDhDyLnL8WRvuE6tjBiNgS0rue7zchFLReAZZCnaqh7Olx7l6NJy/Ni9hQK/w81AnwUiNorwrxIfpE+KqQEKZDXoozty8fprPhFuODtYwNdjIxLPYkD68rcmLrith7LJSwsvMM1dxiuPEZg83CqNG0rg4OitV9G5E43YwPdUhd1QIYBeh2dNfin+CCfYAipvs+ZVeYHqeuxdHZIfkrYBTQKAXGNwAp1MfSwusEhOvjEaSIW6AKe0JUOZxmzeiIcFhPUvDsMhnH3CmQXGOgr4UxEWMjrR7GBkWJXc/rULgBhz+8bqiFG7Aorj+EQXH+W+9tAOVgdzeiBjpbpc7voa4uhjp7GGoXjvgeRtrF3GoboyJnsUPCUEsBw01PGGh8Rl9jCQNtNfS2NUhnC7vbWulqbqWrqYXupjb6G3vpbmyirbGS5sZyGhuESaWNttpWuusq6au7SXdNFn2PA+i4a0/1XXNaS+MZaqlmsKOFvg4JPW2F9LbUMNjeyFBnK32d7VKFsbOlSaoqru+SFrE6NVJwlEKjtEX9w+DucgQ0fr08ze9eL/DdVwt8J65r81KA/P3raf51TQDjKr9+/YrvV2f/CIzfrY2zVhjHq3wdXp9WYeWkAkvH5VjMk2c+V4npo2qMp+owdsSUsWRbRpNcGEzyYvjIAYaP+DJ0xJ+R1BDGM8MZzQhjOC2IofQAhjMCGMs4wHj6HsbTtzOVbcd0rhkzx/SZO6HNwkkNlk5r8SJfi/mTukyfMGHkqD59Kbr0JovwbtG2NpPWQIo5w+mWjB21YSJzO+NHdzGWs4exPDcm8+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sRHhYfkrZLhgt7N3Nmz+fkOn9MjsMn5LtuI3+nAsedZTi1fRsnXGSkddT6c9KtNpFi8QnJFh+RavMrsu0/4uLOz7m5ZxMP3T+jNlCZwRhlZo/qMZRjwbX9W8hz+5iMHb8ifcdHxNu/xyGrD/Az+wgXnQ/RVnoPZfmfIKf4Psr62jj5HyLiiyv4387E7mwAulneyMV5syVxD5titrM5yhmFOFdU4tzQiPdAPW4fqvG+qCUdQiYyiI/D9/NJ9D4+jnBna7Q7min70D2yB7P03Xie92f3SU92HXNjZ647jlkHsc0MxuJoJEZHo9HODEclPQC1DH/UUoLQSIpEPS6eHTkJ7MtPwudsAgfPxuBz5jD78yPxzo8n9MtT5DfVkN/czInGXuKLO4gp7SOjdZ6UhlGym3vJra8h6tE19pxJxS4vBousSEziw7CLD2RXchCe6UF45YXjdyODkAdZRD1IJffxEZ7WnWC+5QrfNJ/ldUMGy9XhLEn8Wa704WXFPl5VuLNauZ01iS2rVRa8qrHgVbU4O7Ja5cRalSOvq2z4qsaar6ut+brKmtcSO1Yk7qxU7ZVudFmqDWShNpTZ6kPMVIUzVhJEz0Nv+p8cYFisGrzrRfvNnbTdcqXjniu9j90YeLqLkee7mS7yYFZU8XbmS61YKLNirsSaqXIX+io9ePRgN7vCFVH3V+ezYHN+EWLLe8FmfB7nwJZEB7bGW6AQo4dThiGnn3hSX+fLVJ0XLytcmHtmz8xTR6afOjH6wJaBuxZ03jKk7aYOnfd16HykSe9zLQZKtBiu0GKsSp+pOhNm6i2YrbdhtsGBmToHZmqdmal1YabGiRdVRixJdHhZpc1ajQ6va3VZqzHgda0Fq7X2LFdvZ7lmN8s1e3hZ487Lmr0si/nDKh+WqvxZrg5iqSaYF7VBvKgNZKn2IEu1u1iscuFFjS1LtWYsiXZ1nQpLdTIs1n7KYu0HLNa9x0LNZuarZaS1ULWNhSo5FisVWKxQYrFcmcUyFWktF+nwqsCU5edmzD42Z/y+OQM3zej70py+axb0X7Vg4Atz+i6b03bWkI5zprSfM6PlnDkt56yoP2NF3Rlb6s45UJVvT8UJW0ryrXmQY8jVJDXORclzPHQLuUFbOBYqx/FDiuSFKXIqUp0LCbp8mWHCnTxrvjxqzukEPXKj1MmJVidTKI1RcqREypActZmEvwGMYo7xD78Tbej1IO711vT/xxXG//Nf1pgRM4w/UBhH24WC2MJw+zowSsGwq0WqKI52ifeaGWprkuYxTnQ30l1xn8ov0rmbspc7yZ7cyQyi8Isc+hrKGO4Wjtlm6Z7qke4GRnubGRZ/o6ttHRyljlvhvO2UAosAl+7mGmpK7vP09gnO5QQS6W9E+AF1YgO0iPFTJylEj9w4G25eiKG17gGTw40M97cwPNjDoDBtSCNihHmli6nBdsbbi2h/nkP9w2wq7hyjo/IBfU2VDHe2SF3TYo+yCNeeFM8Ot0lnH8d7Bhno6Kay5jl7I6yx8ZPDdP+n7InQI/viIdrayv4aGAeF6eVPM4wDbc3cv5NPcLQB7sHKOB+UxyNMlZAEY4YHepjsm+bZ4/Ok5blRWHVTCoyjA12MDnSvzxRK5wpFtI2Y+1yvv6UqbgDixjMb90JdFOcNKNy4/+H7G+8NdrUx2CngvoPBti6G23oYau1kqLWFobZaBtvKGGh9Tn/9A4bqHjLYWEBfYxn9rXX0tDbR1dZGR0sLHc1NdDY10tXYRF9DD50NjbQ1SmhurKK5vomWmm46q1vprylkoOYk7aW+dN1d/7/6uvsedFbepLuhlc6WMjrb7tDdfJfe+nqGmpoYaGmSuqS7W5uRAmNj/R9Vxg2lcR0YBZgKl/SfNr0Il/TXUoVxYV1hFErjG2D8bm2af5UqjGt8+3p1HRhfTfD16yV+/3qcr0riWDunz1cXdFk7p8HKWRVenlVarzOqLB7XZC5bbGMxYiLFmIEEG4aSnBlO3sXwES9G0nwZywxlJDOMwYxQBjJDGTgaxkB6IAOpBxhK82I8exdTuU5M5VoxlW3MZKY+M0eNmMsyYTbbhJk8I6ZFFE+2EWMZxgynGDOYbMRwqgljGWZMZpkzlW3OvFAUc22Zyt3OWO5uJnJ2MZPnysJpV2Yu7KDnrAMPE9TI9FbCb4cGxqYyyJjLYRBkjU2CPVaxejgmauGYrINtsiE2KaaYxmlgkaiPZaIx5nGmmMeYYRxpgsEhAwwj9DGOMsQs1gjLOF2cko3wyLLBO9sep0hddsSI9rERNmFaGPoq4RBjxO4kS5wO6WAdpIX+fhVU9sgh7yYjBTzDYDXs4nRxTBDtZ028U0xxjFBme5wa7pl6uOfosydbH7cMXXam6OGaZIBrnB6uCbo4x2hhFqiEdYQ+JuH6aAVpoumrhmWADh5+ejhZf0KypwI3AxQ577mZTPv3OGL5Lgmm73DE6ldkOmwiz3Ub2du3kmb/KQmGn5Bosol4003Emn9CnNVHHHXZxMW9ctw6sI3HPluRhCrRFPI5A4kq9GSacsHjE3JcPyRjxwek7/iAFOf3ibB6lyCLD/Ay+RRLjU/QkfkHDOX/CY2t76Kvq8ueED8ir8XhdTEAzXgXVGMP8lm8O5/HubItxhHtRAeMk20xTbbDKNkJrURXVJP3Ipe0n82x+6Xq4+dRXmyL80I50QvluF3opLrjciEMhzP+2J7ywTzPG5PcAAyzYjDMykE/6zRamSfQyspEJzsBg6xYjI/GY5SaiFN2Am4nEthzKhbP05F45IfhmR/BgYvJhN8/T16ThPyudk51dJJV30xMaR3pLQMc6x7haH0DYbev4H4sHpfMMBwyQ7FMC0I/9gD2Sb64HfFl79FAgi8m4PdFMiHXk0m8mcDVJyl0tp3nRdMp1hqOslofx0ptKK8bglmrDuBV2UFeFnjxqmAX35S68U2VA2u1ZqzVmrJaY8pqtSWvBByWObJWuZ2vJE58LeBRYsmKxIUViRvL1Z4s1RxksTaE5YZY5qtieFGTxHJdGvPlCcxWxDBZdpiJ0sPMVMcxXxvHYn00i7VhzEl8mK/wYL58J/Pl21kQkFfhxGS5M8MSN1okXpy7aodTmDzKfup8HGDGu0G2fOSry5ZIKzbFOfBBtC0fx9limreD+Ad+FNRHMtgcwkyVB4tlbrwo3cl8kSvjj+3pv29F910zOu8Z0fHQkPbHurQ/1qL1iQ7Nz01pKbCgo8SWfokrI7VejNTsY7TWh/G6AMbrgpmoDWSmzJXJAmumnpuxWGTKyxITVkvNeF1uw+sKJ1YrhDrrwetqT9aqPVmp9GSpYh8vKnxYrPBjoTKAOUkAs9X+zFb7MVsdyGzVIWYqg5mv8meh2pvF6p0sVluzVKvPcp0yLxu2stL0GUv1W1ms3cp89WbmJVtYqJJhvnIrC+UyvKiQY6lSgeVKRZZLlVgpUWOlTIfFEn2mnusz8lCf0YfGjD0wYfyeMeO3DRm9acDgDUP6rhrQd9WI3qvGtF80pPmsAU1njWk+Z07DaTNqT5pSccqM8tNWlORb8iTbiCuxypyLUCA/RI5jgbLkBchyLEieYyFK5IQoSis7RIljERqcjNHlRKwOx+I0yI5RIuOwDEfCP/uvAOM38J2YTRSQKIK4/++HRdHG/l+qJS0Fxo0ZxjctaTHDKGBRqIzrqmKLVE1cB8d1iBTAKKBysLWO0cYS+ouuUnMhlrKTYTw5dojnlzJpKnvEUHcjw73NjPQ0MNJdy4iYRetqkLpphaIobYN2d663qXvFDF0vI92TDHcO0FlXSeXTixTfTefehSAeXwniwXl/bhzz5smFcJor7zAgzDlD3QwN99E30EP/UB9DwyJrUZhXBAS2MtlZSPPjFIqvxVB5L4eW0pt01xXT21QjBcUpoUwOtDEx0MroQAvjYtaye4DOxhaufJmPR5gFtgEKWPpvYechLTJEC7yt9K+AUTikhaooWttiLlOoppXlN8k+txu3ACW2+ymxO0SRyFRLhvt6meydpfDZJfJOe1LfUcDQQBt/CYzC6CGMKBugKGYUBRgK+NsAwA1QFNfh3j9XGAUQbjwrrhuAONDVhaj+zk5pCVjsa22iu7GRroZm+po66Gtsoaehmq66Ijrq7tNRe5Ouqhv0Se4yUF9AT10JHfVVtDfU09LQSHN9Iy31dbS9yVjsqmmnrbaWproKGmolNNa00CrpobOyiX7JA/oqkml6YkvLNT3ablrTWRBNe3klTVVt1Nfdo77+BK01l+msqKVbUktHzXr7WcwritazgMSGasn69pc/2/xSRWNNOQ3VZTRUldBYVUJTTanUJf1bMb+4NsfvxAyjML+I89oU369O8vXrVb5dW1cY//dXE3z1epHvXo/yVXE0r84ZsnbRhFcX9Hl1QZPViyqsXlLkq8vKfH1Zna8v6fDNBUNWTukzlKTFQKIB/Qnm9Mbb0ZOwg7FsPyaOH2LiZCQT+dGMn4piJC+SoaNhDGX6MZrlzUT2biayXBhPt2c02ZrJFAfm0newcNSJuVxj5vPMmMs1ZybLgskMC8bTTBlPNWU8zYTJDGNmskx4kS02y+gymWXDWJYHEzl+jOcEMJoXSO8xfwqPuHE+zJKYA6rs2rUJDbuP+Mjxc9QOGWMQL4BQDbsYOWyjFLCN0cBOtNFiVLCM18E8Th+DcG10Q7XRCNRAxVcVrVAt9CJ00ApTxzBSCdtkbXakGbI/15rIS+54HjHBeP9mdL0+Q8vrU0wDFXGM0MYxTBt9Tzm0PBXR2qeGvp8OlodNMY/QwyFBH9c0A7YnaOAaocbuOE12J2vhnWfEgdMm0nBvlzR17BNVcYzTwDlOB5doTVwiNbEL08QuyhCTSCO0w/RQC9BE11cT+/2aWNp8RoqvFj3n3KnNcuALHyXSbN8n3uxdYpSXSXMAACAASURBVE1/SZz5+0SbvUO0+btEm79HrP5nROp+yiHdjwgz/JAoy485bP4O8RZvkWb5Yy66vUtFhDINoZ/TELaJinAFTu18nxTHX5Bo/3MSbd8i2eFtYu3FjulfSFcFWiu8j63CP2D6yT9gvfUnmMhsQkdLEQWrj7GLs8Q5ez8qod58GLmHTXFuyMfYoRcvsiwNsEnWxSrVCJ0kY2SiTZBJdkQh2R2lhH2opxxAO9MXjVRv1FL3opq+F+2cg8gm72Zz4k42J+9ma/oBPk+MYXN8Pp9HX+eTQ1/wYVAWWyLiUEuIRCcpFK0YP0xTD2N9NAr7nHCcjoXgkOuL0/FAdp2PYe+XOYQ+u0VMRSFHaovJbq0gq7OBuLoaDpUU4n/3S7zOHMXxSDD2yQHYpgRjkuiPTtJ+zJP2YRfngesRb7zyQvA+fZhDl2LJ/CKGO7fj6CzKYKo8iaXqGFbqI1ipC2S1JoA1SQjLBQFM39rL7I09rD7cx+tiF5Yl+ixXabIkUWepQpcXpZYsFW/nZeEuVoocWSk2Y6VEn6VyCxbLbaSQN1/pzqzEl5nKUOYksSxIkpktS2KhPJUZSTyTVTFM1yWy2HqU+eY05hoTmW84zHy9Ly/q3VmocWJW4sKMxJOZak8mqj0Yqt9Hc90Bzt90wjlcHs1ADT73N2ZTsA2yXnLIB+qwNdKaD6Ic+CBxJ/onfYguSOJ+cyYdrfFM1gWxWOnJctkuFopdmXjmxMgTBwaf2NH/1Jq+5xb0FpjR9dyQ1mdm1D/bQfUjFyQPXKh6sJPaR560lwTSWxlJX2UMvRVxDEoSmS0PZer5PiYe72TygTCTGDB+w4Dp2ybM3rNm9r4DC49dmX+8ncVnrqyUeLJaeZCVSn+WKgNYlPgzV+XLlGQ/ExIvxiTuDFXtYrTak6kan3WIrPBlvsKHhTIvFst28qLMiRfltizXqfGqSYnVJmVe1iuwKJFlvmIr8+UyLJTJ/rGWy2VYrZRhqVyOhTJlZks1mCrWZrpYn+lCA6af6TH1SIvJ+xpMPjJg4qEho3f1GLypS9+XunRe0qHrkgHdl43pOG9Iy2l9ak6bU3XWmsoz1lKDTPFxK27Ea3L5sCpXojQ4GSDHMV9ZcvzkSPeTIztYmaNByqT7K5Lmr0BGsBJHwxTIjpAnO3IbmVFb/iYwivBufv8DYPw7DCz/I3OM//CHf/uOP6t//05qQBEmlB/W3zSz/Pt36zOLP7z+HfOL4m9JTS9vnt3474gZRgFMw52NDLfVM9LWwHBLvVRBHO1qk7aixWaXgdaGPyqOAiaH3kCleGaktZZ+ySOe5sfyKC+UmusZtDy9SFv5A/paaulpb2Gop52RHuG8rqO3rkg6SzjbVctMZz3TPa1M9HYx1CWAcZDhLhHfIlYQCrWrgf4WCb2NpfQ3l9LfVEpfYylDrRJGRFSOADPhVu5fV+KEGifO42/gbULE6HTX0191k4rbR6l7lEdX2SVGGh7RX1vIZGcLM9KwbdH2FfN+rUyKzMi2LmmGYGxaCDYBmpiFbsM8+HO84/Q5fSmU7r+hMG4Ao2hLi9Duoc42ygse8OjRGTz9VbHf9xE7/ZVJyQtmaHCAwb5mquuvkXfBj7LWewx2i99BzHaKsGzxvXoZkYZl90jDz8dEELpwmPeKfMQe6XNj0ufFZ9ZLvC5W+UnnRMUqP/GbdnVLI2lELM0P78V5qLObwY5OBjpa6Gmul4Zpd9bV01lbS1ethJ6GUjpqHtBadZUWyXlaKm/RUV0m3dDSVl1Ja7WElupqWmrEjmhxFVVFW3UVXZW1tEoaaaippbq+nKrGAuoFZFYW0Vt4id4HvnTelENyVZOGB/50FH1BZ3kTjZIiKirPUF6ZQ63kKq2SStoqK2mWiJicKikoin3SDdWVUmAU0NhQVUm9pIK6ynLqKstolJTRUFFKXXkRdWWF1JUXsrYoYnXmpUYXYX75zas5fi1UxtUFfv9qjm++nuDXa0t8/3Kef305xVevRUbjLCsFUSzlq/EqX42V02q8OqvG6gVV1i4rs3ZFiddfKvPNLTW+ua3O2g1Vlq8Z8OKSAfOndJnJ1mEiRZeRJFMGkxzpSXanK9Wf7qzDDGcFMpbuxUS6J5Npe5hM2cl0qivTKduZSnFmMtVpvdIcmDpqzWy2HXO5dszl2DCbY8VUlhlTWcZMZRkymaXHZJYO01lazOXospBnwGKeMYt5ZiyetGXylDMdeS7cizXnhJ82iT4q+HnLY+LwMYrbZdENMcYw0gRzEacToYJViAL24eq4JppifFgdu2g9HCMNsA3WQdtDDpU9sqjuVUTzgBraPuoY+GiiuVcW3QPyGBxUxDpMC+8sB/akWGAZqoqh/zbMw1UwDJZHbe9nqHltxsBXmW3OH6Hhvg2DA6pYBOlgFqSOxSERuaOLW7oRTpGyeKSo4ZOtw/4sTSIuWuGdrc2OREUcohVwjlPHKV4LB+GiPqyJSbAShqFKmMVoYRChjm6wKnoHVbD110XbYTMH9qlTdy2Q1mv+PI634oK3KinWnxCk9Q4BOh9yUPOX+Ov8En/dX3BQ42f4ar5NkP77hBj9ikOmH3HI9H0izd8h2uItslzf52qgPHd8ZXjkL8f9IGUyHd4l1vItIi3f4pDlzzhs/x7BNr/E2/gtdhq8janGzzFS/TFGCj/FUPYX6H7+Lloyv0RR7R1pdqTP6SiMhBM6bAey4c6oRtmjH2uFabwp1klm2KRaYppsiUaUGQap2zHO2InNcS9cLwXheiWU7VcOYX02EJ1sbzRzDqCRdxClrP1sy/RDNisO+ewM5I4eRz7zHEpHL6OafRGVrHzUs4+jlXMMraxsjI8nY5GfiNXZRKzPxGJx8jBW+dHYno3H8VIqdhfSMTt1BPPj0diejML9i2w8L+ex9+Ixdp3KxOFoAlYZ0ZhkRmGYHYtuVgSGGX7YHj3I7pyD+OT5EXg8gEOnD5H6RQxnb8Xx8H4M9YXxjJT6MlfpzWLNPuaFKigiXqqc1mcFC5yYurediRtuLD9y5usiI9aKdVgpVWe5QoPFCm1my/SYLzNhvsSM+SIzFopNWSg1Zb7EivliJ+aK3Zgrdmeu1IuZYm9mS/2ZLw9nrjSWyfJ4ZmqSedGYxkpLGivNCaw0RvKqIZjVhoOs1nrxsmonL6q3s9DgylTDHkbbAuloj6KoIZ6sewHYxpsj66fNe/u1+VWgCbKh2siEG7A1xpotydvZnOGO8YVAwkvSudF+mpauM4y15DBV5Sf9vvOVbkyX7GC6eDfTxV6MFrgz+NyV7meWdBUZ0l1sRmeBC+3PnGl57EjTQwcaHzjS9Gg7TY920PLEja4iL4Yq/RgpC2C4yIfRAm9GH++h45IFXWeM6TimT99xMybPOjB3fgezl+2ZvmbJ1JdWTN2wY+aOC3MPdjH/2J3Zpx4sFHqzULSf2aK9TBR7Ml2yl5nS/UyXHmCyZD+TZQeYKPVmomwvk+V7marcy2y5HQuVVryQWLEosWC+3IjZEl3mSnVYKNNmoVyT+TJ1XpTJs1y2mRelm1kskeFFmRwvyhWlbev5YiVmCxSYfirH1GMFZh7oMPlIn7FHBow+1GfigS6TdzSZuKnF0DUdOi8Z0CDUxvMWtFyyoemyA7UXnSg778TDY1ZcTTHgfLwmFxI0OBuryslDyuQFKpMbqMzRAAXS/eVIC9hGZtA2jgbJcDRwC9mBW8gL3crRsC2kBCjT/DQXfrsgXQ3Id19LgfEP37/mP6X1NX/4/ivE/X+3fv+a/xRB3T+oP/xerA38i89KFcZ/+x1/+EHxb38Oihsw9zeB8e+Ew7/12b8NjKtMD70BxnYBjPUMt9ZJgXCkU7ihW6WgKLIXhaIo4PGHJWJlRjub6K1+TsPDcxRfTKLp3jHKrh2l8fl1BlrrpErWwEZ+X0ctHRWP6Ci9y0jtM2baKpnpbmSiu2PdHNMzwGh3N6M9IupnvUa7Re7ixn2PdK/1RF8vosZ7Rf35axvvbVynetqkLumGp2d5dimWmvuZ9FVcpav0NqNCZezuZKxPOJH7pXl/o13tDLa10lBbzm5/O8wDVDAK3YLVIRmicpx5/jyPoe6av1IYpc7oN3OMwvAy0tVOa42AmSIOBGvjtP9j3PzVOHUpg/7+Hrq7y3hcmMexyyE8rLoodRlP9PQyKWJuukU4djdjfQIWBUCK6mWsu4+xnj99543vPiZ2PovfrVvAYRcjXZ1vqofhTnH/Jni7s5sRUV09jAiY7OxiSAqMbXQ3NdAh1vTVVdNZV0FnbQnt1Y9pq7pNU9lFGsvO0lr1gLaaaloFJFZX0VIlkVazRABdJc1v7lslVXRU1NFSWU99TRXV9SVUNz6hrvYRreXXaXuURsuXrnR8oUjtXWeaCtLpKH5EZ1k1dWVXqSjLpqIij+rymzRVVkhhsVFS/kZNlEjhUACiAMWNkgLjG2hsKC+lvqyYutJ1YKwvK2JtYYrfvFp4U+vA+O3aAr9dXeL3K4t8880Qv1lb5Puleb5fmuLrrwQwLvKyIJqlk0q8ylNi5ZgSr06qsHpalVeiNX1OkZVLSqxdU+H1DRVWbyixckeDr+/r8us7unx7TZtXZ9R5cUKbmVxDhrPM6M6wpeOoE70ZtgymmjOcasFoqqV0V/RkqiVTaVZMpVutq4gZZoxnmjKVZcpMrhlzx8yYP27K/Akj5k8Kk4wu82Jv9Qk1Zo4rM39Kkxf56rzMV2E1X4HVfCWWzqgzflqPmnRtLgXLk+2zjQQfRQJFiLbDp6g6bUX3oB4GwQboB6hLh/ZNfLdhGaSCQ4wBJjE6WEboYBWogdVBkXG4DbXdsmh6K6O9Xw1tL1UMvNTQ26uE3j4ltDzkMPRVxTHaCLsofSzCNTE9pIpltCZ2CXqYRaqj5S+PdbQ+lmHa6OyVw2CfAma+KlgEqkrnEC0iVKXAuCddA9/jRhy+ZEvcVUdirzjgk63LniNquCao4pqkhWuyDo4xOliFq2McoohBqALGkSpYxGphFCr+nhrmvlpou8rj6WtE1aM0+oqyuRhqQtYOWRItPyVE9wP8dX6Fv84HBOm+S4j+2/jq/DM+Wv9MkME7HDL+gBCDXxKk+3NCDH5GuOlbxNm8TfrODzmx6zPOum/ljKcsMWZvEWr4I/wNfoSP4T/jb/kuvlbv4mH8Fi76P8FU48cYqv0MPcVfoCPzC7Q3/ww92Z+huO0naFvJ4XHEB+NIdzQid6N+eAfakU4YxtpjmWSPRaINNqkOWKY4YhBvj1XmHswy3LHM2Y/DqUAsc32xyPPHNDcA3Uwf1NP2o5npi3r6QZTSApBNjUQ5OxnN40fRPpGL9onj6Jw8hUZuLhrZ2Wjl5qCVl43OsVgMTkZjnB+D8aloDI8flpbxiUhMT0ZjciIaw2NR6GYFo3FkP3qpfhinBWKaFox5Zhjm2RGYHo9C/8RhtE8dRu1kBIrZhzE5cZi9l+IIuxRF4uVIjl2P59q9JB7cPkzJrUB6C8OZKN3DTPl25iWuzJQ5SKFjvsKIhQpD5kvNmHlux8T97Uzd2sniHTeWHu9kqdCZxRIb5krNmKswZr7CmIUyExZLTKU1J8wipWYslNixWOzMYrELCyUCHp2ZK93FYuVBFirCWKhKZKkug1eNopJ51RjLq6bD687hRj+W6n2k5pClxv0stfsy1RrMUGciHb0nKem4QPyX0RiE2fP5PmPe3qXDW7t1+MzfENlD1shEOLAtdidaeQG43EjicNEJbnXepWeshNH2+0zWJTBdtZeZqj1MV+xgqmwH06W7mSzxYKxoD/0FDvQUWtBTZEVfgSP9hc70FTrT/dyRjid2dDxxoPWRLS2PbKXbbHqLd9JTuIueAjcGC9wYe+7G8D0Hei+Z0ZqjRXOKGt3pegxkGDGUa8LIKVMmzlkxfcmOmauOTF9zYuqaI1PXnZi9vYPZO65M3XFl4v5uJh/uYeKRO2OP9jDyaDejzzwZLfBirGgfY6XejJftZ7JoFzPFO5ktcWWmxIWpIjumiqyZLrZgtsSM2RITposNpfC4XKHKYqkS80UKzBUpMF+syHyJuBfAqMjMc3lmniky+1iFiSfqjD7VZOSJOuOPlZl5JM/MfQXG7qjSe1Obli+N6P1Cl74rOnRf1qPtkiGNl8yQnDWh6IQRj7J1uZmizhcJilyKUeV8pA5nI7U5GaFGbpgSWSHyZIXKkRUkQ06gDLkBW8nx28xRv82kHlCi9WEu/GYDGL/iD7//SgqL//H9a/7j+2/4z78TGH8Iij88/xUwfi9a0j+ARXH+fxYY15gZFkDRyEhHA6PtDevQ+EZFFEriRokW9QZEblyHO9uY6GljvL2KDmF+uZbO87OxlHyRQeOzqzSVPaOvTSiMIvC5WWqe6JQ8pfHZddoKbzHWWMJEe53UeS1UsqFusVlEwKHIOFyvdRAS6+n+HBoFLK0/s/76X95vQOZUTzszHVV0lF7j6aVYir6Ip6PoPD1ltxlukDDe2cZwd6f03zjS285QVys9rXU8eHQZB2897MM1sDi0DZdoNS7cj6Onq5CJ/ta/BsY32YvSuJ0+YegR8NZBf1cjiRmu7PTbyu5ADRIzg+ntaaWzs4Srt46QlOPFlcdZ9Hc2MiY20gi1tEe06YUxqPsNLArVULTr1zevbHy3jasUFN9A4nBnB0Md6yU2tKwDo4BJcV6HRCk0inNHF4PtHQy0d0ojcAQwtgtYrC+hrfoJLZV3aZPcorH0Ks3lV2mrfvpXwNgskUihrkmogG+AsaWqhuaKFhqF8ldTRH1tIQ01xTRKHtBUfJzae4FUXXGk+aoDLQVxtJVfpr3sIe2lD6ktzKW6JI3a8pPUld6nQbSpJRU0VpVLQVEAolASayvLqJOsvyZg8YdV9wYWa0sLpQpjQ3kRrxen+O3qIr9dFZA4L61vX4vzi/8KMM7y25UFlgsOs3RCkbUcFVZF5amyelyN1ROqLJ9QZvmkMi/PCHhUYemcMotXFXh5U4WVG6q8uq7Gy6uqrFxT5+U1dV5cU2f+C1UmLyowdlaV0XxNxk5qMnlCk6ljmkznajCVo850riZTeZpM5mkwlafO7HF1Fk5p8OK0JktnNXh5Xp1Xl9R4dUmFlUuKvLy4jeULMry8IsfLy1tZubCJ1fOf8vrC5yxfkmPwlDxPYz/lhO8HpB34hMPeW9nnIYuRzYfIW36Mxm5l9A9qoeutgLlY8+e7DZNgFSxj9TFO1sc0WgfjQFWMDiiiKxzI+xTQOKCExn5ltPYqo7VbAb19yqjvlkF9jyxGviLeRhXjYHXMw7UwjdDA5LA6zqkmuB+3x+OEIzszrfA+5oJ9pD66+2Qw91fGMlgFY39ZLMMU2J0m3NKGeOeZEXbRiSP39nLooiNuSersStZgT4o2bsla7ErWYmeiPrYR6pgfUsYkQhmTSFWs4nSwizfENFADp3BTTLzUcQ+05tnDU/TXXifX34wo68+It9pEsM67BOq+S4TxL4k2/TnxFj8j3PinBOv9mFCDt4gwepcw/bcJ0/85IXo/JcL4Z0SZvUWS3Ttk7dhEtutW0l0+J8Twp/jq/hgvjX9kt/r/hpfBW3ibvcMew7dw1voRVsr/iJnyT9CV/SlaW36C9tafoLnlnzDSfg91vQ9QtZZDb58l+hG70Yt0wzBqB8axTpgnOGIab4dJgj0GCQ5oxTmil+yGWownqjE+qMT4sDnIDZmQXciHuyMfvhu58F0oR3ugFrsX5di9bDrsiUysD4rJwSglh7ItLhCl5ENsiw1ANsYXuThf5OMPsjnGg63xnsgl7UUx2RulJG+Uk/ejme6HTmYAellB6GYEopZ6EPmkfSgkeaOe4YdSijdaOYEY5IejcyoMrfxQNE6HoJIfgfypTGyv5hJwJ5fE26mcupvMrUepPLkXR9ntMJpu+zH6yJfp0p2MF9oxUejARKE9s+W2zJYJCDRgvtyAF+XCmWzP1EN3Rm8FMHr3IGMPvZl85sFMkRtzJU7MF1vxosiMl0XGLBUZMFuuLf3sYpkZS6XW6zE1ZRbrMS/l9ixU7uJF1QGWq+J4VZvOWkM6q00pvGpNYrktjvnWSCabwhhtCGG0MYSxxgimmo8wUJ9GR+NJapqucK/yKr6Z4SjssuZDexN+Yq7LP5pq8Ym7NUr+biiICtyDSVo4u85nEnozn6ti1Ge4h97mRgYkJxmXHGKiaj+j5U5MVtozU+XEdKUr0xXujJbsYrDIlf4CZ3qe2kmhcbDYhcGS7dIaKHKhp8CJrmcOUojsLXSi+7ktvc9tGHxmw+gzG6af2TL3xJbuMxrUHtlKS5oiralKtKVo051hymCeNROnHZk658j0RUfmvnBk4ZoDC9dF2TF73Z7J69sZv76d0S9dGP7SmcEvnRi86SIN5R57uJvxx+6MPXFn/OluJp/vYbrInZkicd3JdNEOZopcmCl2YqbYkekie6l56EWZGfPFRswWGkhrrsiA+SIDFor0mS/UZbZAm9nn6sw9k2fyuSLDz5QZfKrE8BM5Jp/IMP1YlvFHCgw8UKfjvi5jt5WYuC7L6FUZBi/J0HdBgc5zKrSK731Ck2epytyNl+d6rCpXYnW4FKfD+VhNTkerS53UueFK5IQqkBsiT45QHA9u5mjAFtJ8VWh9fAx+u/hGYfwTMK4rjH8/MAow/CEobpz/3wWM7X8CRjGjONjWKC3hiN5oQ2/A48Z1sF0ojk0MNpTSXXILyfUsqm9kUXIlnYpbp+irK13/G12tDHY1MdHXymBTBa3Fd2l6ep3eyicMNpRLW+Gj3R0MdXZI1bV1EBJAKEBHAG3Xuur2A2j84Xsb7//pcxsw2cNETweTHTUM1D2g4IskHpw+RNXtTEqv5tLw9A6DTXXSXdDDvZ0MiX9DTxuVlY+ITTmAs78mTpGq2Eco4ZdpT0XzbQZ7Ghnv7fwrYBQ5jKItLUBRAJ+4iplGAYJXrscQFGfE3jBdAiN30NVdQ09PGaWVl4jL9CA625u2lnL62hsYlLbaO6UzkMJNLlUMxe8g1vSJdvQP1MR1mN74jYRS3Cn9DYc62qXQKGBxsF283iVVFoWaKM4bJe4FMA629dLX0k5XQw1tNUW01z2hpeoOTZU3qC26Ql3RdTqqn9BRU/pXwLiuMgq1sYrW6vVqqa6lrrKVuppiGmoe01T1nNaKMtpKb9DwPAbJvV1U3nSj5W4CzSU3aK54Qkv5bZqKT1BfEENjURItJWdpKSmgsayaegGe1W/gsKqS2ooyaW2Ao7ivefOaOAtgrC0tQgBjbWkB9WWFvF6cfgOMi/xWKItrC3z7WoDjIr9/tcA33wzzm9Ul/nV5kX9dnuKrr6b59ctZXjwP48VxOb7KUeV1tgprOcqs5qqwekyNtVNarBzXZPmEFkvHtVjI02DyjCpTF7UYu6jFyCUtRr/QZPyqKtM35Fm+L8u3z7fw62cf8fLBZhbuyjF/Q5b5q1tYuLyFhfObWTy7hRdnZFk8I8fCmW0snN7G0tltLJ+T5eUFWV5dkmXtigzfXN/Gtzdk+PbmVr69uZlvbnzG2q2PWb3xIWtfvsfXV3/JV9c+YOXaZjpyP+LGobfI83+XRO/3Obj7Qxydf4W2xS+RNXofNUdZTPZpYLZfCXNfeQwDFDAM18A8xRSjTCNMkw0wPKSGrq8Cuj6K6AdroOqjiOLebah4yiPn+BnKO7agvHMrWp4KqOzagtKezej4ihaxGqaHNbGK18c1yxr3kw54nXXiwHlXfM+5sTfHnt0p5uyI1cc1ThfnaHXsIxRxjFbBIVEfmzht7OJ12ZVhzo5UI2yiVKWq4r6jRnim6bInSZ09yfo4RmlgHqaIaYQSFjEaOKWaSl3fBr4qmB7UZHe0HU4HrDh98Tgd9c+I8TLmgP777FP+L/hp/YQE+0845iHDKc9POb77fRJt3ibK9KdEGP2ESOO3iTD8BdGm7xFl/EsOG71DiM5PCNb5EYF6P8NX7218dH+Gp/qP8ND4MW5q/wU3jR/jof9z9pn+Eg/Dt9mp+c84KvwT5tt+hM6WH6G+5cdoyP4zqlv+AW3FH2Gg/z46pp+jYaOMsrspOv72mEW6Yhrlgt4ha/QibVALM0ch1ALFw47IRzojd9gL+Sg/ZMK9+dBnB7/yceJTX0c2+dqxxd8GmQBrZP2t2ORrzgcHLXnfx5Jf+drykZ+99PpZsCO/8rPiA19TPvAz5gM/A94JsJQaNt4LdeCDMCc+DHPm47DtbIpwRTZmN4rxHijFebItzp3N8Xv4NG4P8ln+yOUGo3YmBuX8WORzYtA+k475Fydxun6O/bcvkVxwhavVV3lee4EHT47w9HESzx/GUXjvMJUPD9FTHstImRcdD2xovW1D5117Bp/aMymy+0r1mavQYq5Mg7liLWZKTRkrtmPwmRV9j60ZeGzD2FN75gqcpVC0/NSG1efWvCowY06izXylAS8qTFkuN+NluQlLpfoslOozW2rMTKkt8xW7WKqMYqUmnVeNmSy3pPOiPY25zlQmu1IZaE2msymJjuYjtFRnIHmSw/VzMRzPiyY6KZzd/r4oWdnzsaElH5s68JGZEx+aO/GR7XZkt+9BzsUNWaftKO9yR883AIfIBA6fuMqZq2VcOl9O4fVzND2Kp68snKmG/cw27mS6xoEpiTOzEg+myvcxUXqA0WKPdbXxqS29z+wYKHRkuMSFkdLtf1ajZdsZLrRnrMiB8UJ7xp/ZMPnUhqkHVkzftWb4ignNWSrUpyjRmKhDa6I5vRk2jOY5MpxrzWCWCSM5RkycMGI634i5M4bMnTdj9qID05ccmL7syPQXTsxcc2b6Sxdmbuxg+uYOpm7uYEKs+7u5g+E7Oxm958bo/V2M3HNl9P5Oxh7sZPTBDsYe7mD8kSvTT12ZK3Bl9rlwijuxUODMQoEj889sWCgQZcX8cwvmnhmx8EyVqedajDzXZfCZHkNP+TH80wAAIABJREFUtZl4psHkU1XGHqsx8FCLjnt6DN+TY/LeFqbvbGX6xmbGr2xm8PxWOvPlaDyuQvUxXUqyDHiQosvVOHXORymRf1iR/CgV8mPUOBWtTn6sFicj1DkeqsLxEDHjuJU0f1Xanh2H3y3B776SGl6EwvhHyPv9N39/S/ovW8//jfv/xRTGVaaGOhCbW4ba6hhuq2OopU46szjY1iSNz1mHw3WTi9Q9LRzUb6q/rZnx3nbm+ltoK7xB3d0T3MoO5VpGEDV3TyO5d5n++nKpOaa/vXHdad1eS39dMV0VT2gtvEd35XOGW2qk4DnU0YxQyIb/2FIVgNPxpr3659C4AZICkkQJaBTAuN6m3mhX90oDx0faahlqfEb1/Vweng7j8enDtD+7TG/FU8Y7mhgTsNjTId0k0t1Vz+1Hp/EMNcU5VBkHEW6cYMDlp2n0DdVLlbqJ3r7/i7z3jMoq39J9+9zTve/etXfl0rLMknPOOSOSFJGcQcWAGABBSSLRiIoBBROSc845ZySIAmarrLxjn77d43T/7lgLrXKnPj3uhzvuHefDHP+11ouUvK86fvXM+TzzbwKjAIjLCuOgaHwR7icHu8krTGFPlCWeoZoEh1nT2pbP0GAV7Z13OXF6J7ujnaipv8PQQDOjglFoqBsBoMXW9Js2s5BlKSi1U4KzXGhZ/0UJP7/Qil5+P5bhe7y3h9HubsZ7e8Ua6xH2gAuf9/LXCdfis+5hcW5zuKOFnuYiuoQ2dH02zVWXaSq/SldtPv1Nwuxiw18BowCJQptaaFELCmNHfR1t9XXUNzXR3FRJR0M5vbVlDFYX0lOWTuO9YGruuNNUEEZf+VXaqmppra2irfoSTcX7aCsOprs0kr7yLPqr6mivaaVZgMTGmuX2c2P9G4XxZ3VRBEcBGmuqaKqppLWmUmxHN1WW0lRRQlNlCa+fzPPjl0/48cvH/PjlkljficAozDC+C4xP+OOzeb76ak5cIfiqaj+vMuX48pQsLzNkeJEuw/N0WZ5nyIvt5hdn1XmVqcfrSya8zrLgRY47r/KCeHw3mNnbQUzdDWD6ngeTucI2A02e3lHg63tSfFUgzZeFcrzKk+bLmxJ8fUOC15c38fqiBK8zpfnynCwvT8vyXKhMWZ6el+HpOSmenZfkxUVJvrwixetrUnx7Q5rvcqT5LleS17c28M2t9Xx3az0/5K4XQfLlDQW6kjZyY98qEv1Ws8d5BVvtPsXY5jP0N69F0XQ1yhbrMdwmj7WPMrqu69D2l0ZzjyqGcabonjTEKtUSixhD9PeooR2ihM5uNXT2aKIepIKalwJy9hvQ81LBOEALTXcFNlqvZJPdKpTcJdEKVsIwTBOTQzqYRehiFqWF+VEN3E7b4nfeicCzzuw8u5WgNHsCTlrhHqOL/X45zEMkUfGRQtVPDs0QIZhbA1OhjX1Qmy1ROrgnGOAVr4N3rAZu0Vo4HVHHYq8c+rukMNyngF2MIU6xFmj5yKO+XRrrID0MHDUwtzHGwVIdZ+2V7DJdxWHrL9hj8iFHndYR57qOZK91nPbfyCkfWc74KnAxWJOLQdocsV7NXsPP2Gf8OXsMP2e3/kqxQoy/wN/wc3z0P8VT+yPcND9gq+ovcdH4NTt0PmC71q/ZpvFLtmv8BjeNzzCT/Q3qEu+hIPlrFKTfQ07y/0BF/hdYmG7E2EwGY1sNVJ100fYwwyRkM/rBFqj46iPvp4eEjy7rffRZH2CGZKgdG3dasz7YjLVBJqzyM+Azby0+8VTjQ3clPvJQ5iNPJT7zVeVTHy0+9DblIx8zPvQWypyPfS340MeED3wM+NBPj48CdPkgQJP3gyz5cOcWPgl1YsX+7Xx+wI3V4R6sOeCOdKQfcpG+SB/yRPGoF1pJgcge80Y2cRdSJ/ajkBaLUkoKRudycLpajXduFwfvdZFVeo87ZdcpLcygJj+WunsRVBccprzoEKUlB6iuPkhvbyyttQcov+VPxY0A6nNCaL/pzUCeE7OVNjytN+ZxlQrPKhVYqpZjvlae+Ro1HpTrMVNowvRdS6Zv2XL/uhUPb9nyJG8Lj/Ntma8x5WGVBY/KrVgotWSxxJTFUgMWyo14WG7Jw0pnHjcEsNB6lIedSTzsPsH99lhGWo7SVXeE6qK9XDq7g+NHrTkUbs6uIGv8PF3w8XTHw9sXS3tXFPU2I6lth5TeVjbqOLNe25nV6vZIWPqgYheIjr0/Bg4+mGzzx8JrD1uCY3Dbf5aA/TfwDbjO4V3HSDsSwsV4b25lOFF/w4WhEi8e1AXxsD6QBzW+zFV7MFezg5nqrUxVODJetoXxUjuxpsq2cL/CnulKe2YqHZipcGC+woUHZduYL3XmYakTj0ocWSh2ZrFwG4v3XHh0x4Xxi7b0JOjRHqlG62FleqM0GIjWZPiYJlMJesydNOBBkj6Pkg1YTDNh4ZQlD8Wy4OFpSx6ds+bhOWvmz1szn2kjAuWjrC3MXbXnwXVHESLnc515cMOZ+dytYgnjBA9vbWfxrhtLeW4s3nVl4bYLC3e2spTnzON7jjzOs+NJvlC2LOVZsnjHnOf3rHiUb8904TYminYwWeTKXPFW5oscmCuw536+IyN5WxkotGSo0IixfD2m7mgxfVOd6RwtxrL16LtiRPMlC0rTTShI0ic/QZucaFUuHVHk7CF5Th1UID1ciZQwZVIFYNynTvo+NZJCpYnfqUZv6Sn43VP4UdjIIsDi/3Ng5I+v+bN693u9A5B/BYyCAUZsS79z/lfDuP/WrOLfe/b3ZhjnxnqZ7HsDjN0t4gzjmLAv+o0TWmg/iwaYASGPr/udyB0hHkeAuW5mhGDl5mJqb6SQlxFOaeZRKrIS6Ci8wmBNPlM9LaKxQsx3FK7bahisLxFbkAN1xaLKONnVKLbEhX3Fb2fwBAXtLQwKgPQWCN/OL75VGd+C1c+K28/ta+FrBJVxureWqpxE7p4KpeHGcTrunmG0voiRlhrxZxgf6mVssJeW9nJSLh3CKVQT691S2O2RZ2fcFqrbcpkc62N2eIpZMXR8YFlFfLMSUIBDQVUUonVEA8wbp/TEQBdFJZnsPGSF1x5NAvcbciM3lq72Qrq6i7l4IwbfcDPOZh2no6uC3p46xgY6ltcOvp3jHBL2cgvh50KbWoDFZVVR+LkFUBQAexkEl1vRy4DY82ZVX5d4Tgh5mO/U8hq/Lka7OxnvFCJ0ehntbKK3uYCuhlwRGNtqr4th6j2NFfQ21NPTKMwvLs8uCq3ov5xdFNRG4ZnQPq5vLRPnF7tqGxioEbIwr9JZHEHt7WAaCw/SVXOezpq7NFU00FRZRENpIo1F3rQX+tFfcpzhipsMVDXRUdtGU2M9TY3LbeeW+lqaRXPLX7So/0JhbKkSZhiXFUZBZfwZGAVofAOMrwWFcYnfPl/k9esJvnv5hD88XQbG16/n+O2XD/muMZxvcxX55oYcr7NleHVVmpdiyfHyqhKvrmvyzU0jfrhrzY/3HPm+LIzva47xdd0JvmzO4MvO87zsSOVp3SEWi915fNecZ7e0eJ6ryPMbMjy7KsGzi+t5cXYdz9PW8ixpHS9PSvHlSQVenlDi6QklFlOVWEhV4lGKAgup8iylK/DklBDto8SXF1V4fVmVr6+oiQac19cV+O66Aj9cV+L76+o8zdKl9bgi2btkSPZXZZe9JFusV6Fn8xl6W9ajZrURBZPVaFitxXyHDAY7NqDjL4vufi30jplgkGaBebIFZtECMKqj4CmJcoAC2nu0UQ9SQ3GHDPIOEui5q2IVbICBtxoyW9Yh47gO2a3rUfWRFX+dwX4NDMI00d2vhPouCYwOqrDluCFb483ZkWiJR7wF/ietCDppwdZwZSyCJVF0k0RmhxQyHnJIecqhs08Pk0OG2Ebq45ZghH+SPn6xanjEaOB6VAPLPdIY7pbCcK88BnuU2BxhhLaPPMrOm1BzkkDdQgpdXRls9NbhY7ySRDdZzgUoEmm/gsOOqzjguILIHV8Q6bKCGOdVRG5ZwTHntSTskObQ5jXsMVtJsOEKAvRWEqj/BcFG69hlsYFdVhsIsViLv8nn+BmtwMfwU3yNP8XfZAW+xp/gofc+7tof4qH1BebyH6Mq/QEy0h8gJfMbpKX/CQW5X6Kp8TmGxrJYOxpi6mqKqacZJt5mGPqaou6ph9wOTSR3aLHBTYd17vpIBVgiG2CApI8qGzyVWe2uxAo3RT5xU+J9N2Xec1PlPU8NfumpyS/ctPm1pyW/cjfjVx6W/MbLll972fALdzN+4WHCL32M+XWACb8OMuHDYAdW7nVnVZg3m4TWdfxBZBMOIRN7AMV4YTYxCq2kg5ikhGOSuBu1KF9Uj4egmhiGXnoclufO4nrlLqE3GwnP6STxThs3i3MpKc6itjCNprzjtNyNpPFeJDUFEdSVRtJaG8VQZzyVjRe5VXyBwpKrVJVc5ea5cEou+NCX58ZCtRPPqkx4WaHDi3IDnpVb8qTElseFzjzOd2cpz5elu/48vOXJbK4LszedmLvryGSxPTPF25grcGE+fxsP8uyZu2cj5h2O33NgssSH+xV76a6NoKbiEAV3Q8jN9uHyBTfOZbgSH+PA/hAL/NxMcHc2xnGzNabmjphbu6Jn6oKqvjPSGg5IaTojrbkNaY1tyGq4IK3ugqShLwpGPhhY+WNtH4idczCbXfdi5x2NvW8a1ttOoWeShKNtODvdQjnoH0y4lxNxIQ5kH/Ok6cpeJsvCma0JYrbelZk6Z2ZrXJlvcGOmxoXpKmfuVzgiAON0+RZmKrYwI5xlm1modGKhwoGFcqFNv5nFclseldqwWGonKnmPSxx5lO/AQq4Fc5d0GEoW1MaNtB3aQOchSfojFBmL0WQyWoe5WGMWksxZTDVlKd2cpQyL5TptyeMzVjw5a83SGSsenbJgPsOMR2fNWMy0YOmiJQsXLFm4aMVili2LWZtZvGzH0lUHlq46snjViUeXnXh42YGHl7cwl2XDXJYVDy5bMnfFnLkrpsxeNmL2sgmPbzoyf9eDqXxhW9V+Rov3M1m0m5miIGaLApkuDGS8IIj+Un/6S70YKnJhLM+WiZsmTOYYMplrxFiuKX3XzWi9bELDeWOq0w0pPKHNrTh1rsSoci5CmfSDSpwME6BRjdQwDZL3qZEarkjiXi16yk//BIzL6uLPwIigML6rOL4DfT+pkH/n2Vtw/Ftf9zeA8c9NMMszjv/rzS1/Dwz/3vP/DBgn/gwYWxFMLiIwvhOvMy04ovu7xJnGt+rjWG83432dCAredGclXcVZ5Atu6VMHKb94nOqrJ2m/l8VIUyWTomLWu6wkdjWJ7eqhhlIG6ooYbChhvK2a2d5mcY7vLTAKsLcMjP2iovYuMM6OjIhqovDs3foZppafL8/u9TMz0ExL0VnKLx+h4sIhevLP0F9+i+GmSoY6GhkTgsaHuimrzSUkxhmr3QqY7NyIRYA0CZmh9A3Wiure/Mg0M4L5ZHhAbGW/PWeGBXVzGSIFcHx7LwRO19Xd4cDRbXjtVicoTJO4hB10txcx0F9DQfk5/A4acyjOh5rmOwwMNSyrjAPClp3lPd4CRIvbWEZ6xVNUEn9SE5dVWLENLc4vCmpiD8JnI8yYjvV2IWRCjvd1i0Yc4ZkAjsI4gaAQj3Z3MN7ZxURXO6MddfSJwHiTzvpcuhrv0t1YTGd9Fd31jXQ3NL0xuSwriYIhRaj2WsGYIhhfBGCsp72hmqb2fNrqm+iqbKG/spT+ilSa7oXSeO8IHRWZdNUX0FKbT3NFGQ0ll6gp2Et9wTbaCoLpL01juLKQvqpG2msbaWyop6nhDTAK84sCHL6BRuF826IWrluFe6EdXVlGc2Wp2JIWnNI/A+PPCuO3Xy0srwd8vsDrryb45sUTfvdYML484Jtv5vnTd4v8sSuC3xWq8LpAmq/uSfIqbxMvxZLixR0ZXt5V5sVtTV7c0uPlbXOe5XvzpGgXjysO8azpBE9a03nensbz5hieVITw6LYdM1d0eXhBhcdn5VjKkGIpZSOPE9fz+Ph6Hkdv4lm0HC+OqfHsqCYLUZrMxmozn6DHfIIOD+K1mE/QYj5Rk0dJWiylaPMkTYen6Xo8P6/Ly0whL1KLr8/r8DrTkIcZJjRH6nJrrwFndlqxx16LzVbr0d/yBfpOEug6yaNqvRFViy8w2roJox2bMAlRxfiAPsbHLDBOtcYo1gSjQ3oY7tFE3k0SqR0SqAaqox6ogZqnChssVqProoyGgyz6bqqob5VFwXEjyq5SqPvIo7tTDc1gRTRClNDcKY9asATqIdJohsiiu1MR41BVTHcrsyVcC4cwNayDpTD0WoeqmwySThtZ67gJSQ9llEL00NlviOlBPZyi9fBN1CUgVhW/WHW8jmnicFBBTDTQFb53gDS6QUpo+yig5LQRVadN6NpK4rhZmTAvLWJ2SJLo8jlxDu8TsfnXRG5bySGXLzjitoa99oLi+CkHbX/Dfqv3CLf9iDCbTwgx/ZAAo48INF5BkPFqgs02sMdmPXts1hAqKJC2q9lttYpdlivZZbmC3dafs8tqBf7GH+Cl+wHeel9gp74STbmPkJH+DRs2/QIpqX9ESvIfUVb5DH1jeUxs9TCx18FiuwGWHsaYe5tg4G2IqqsmSju0UHDTRm6HNso+xmh4a6Pjo4F+kAHaQUZo7bZCa78T6uGuKBxwR3K/O5v2e7JhnyeSYV58EbSVVUEurN7pzqoQdz72d+HToO2sDHVjzQFPNh7xQTFqN0pR+1CLi0DzZBw6p1Ixy8rE8Fw6RudScMzJxPxsIjYpR9mScBCr2L2YHg/BLD4Eh4xw/K4kEH7rHMkldzhbWkx2eT6VNedpqM6gpfQETXnHaLwbS0NhOvUl52ipymKg5TqTXbnkt7VyqbabU3dqSLl4l4TEk1w9G0PFtf303wtkWvgfrgp3XlX68GVJAC+LgnhZGMqXReG8Longy9JIXpYfYqkklIWSYBbKg5go8GE6P5DZvEAWCoJZKgxgociH+VI/pst2Mlx8gOacfdy+vZez1wNJOL2d48mOxCdvJyLKiX27HfBysWH75s1ss3TE0sgZHSM3dM28UdHbgZKeG/I6O1DQcUde0xVFje0oqbkgr+qCpK43ctruaBt4YG3tz2a7AGydQ7H3jMHO4yR6VrEoa0ZhqH+AbZsPE7D9KL72ofjb+nJgqzcng324lxxMT0Ewkw0ezDQL0OjBw2Zv7te4Mlfnxlztdmart/Kg2lk0yzyocuRBpR0LwpxmjTFLNYYs1erxuE6XpRotHtfo8LRWn6d1hjytNeJlpS4vizVYuqPC9CVZhlMk6I7ZQPuhjbSHy9CxT57+g1pMROszHq3O/VhtHiQKqqMRi2kCQJr9VAtppgj1OE1v+d+kDH2enjbk8WkDHp8xYum0MYtCnTXl0WkTHmSYMp1mynS6KffTTRhPMWA0RZ+RVH2G0/QYTtdjOEOP4dMGjGfZMJLjSV/eXrqLjtJRdIy+0hgGiw8xXBjGcFEYwyUHGCiPYqD0MMNFexi9581Qth2j18yYyjZkJseA2ZuG3M/RZ1hY0XjZhuZMQXE05NYJHS7HanIuWp2MCHVSDqqRfEA4NUg+qEjCfm26K0/D75++aUf/uStaiNn5rwLj25lF4VyGxGW18f+3wCjAojC7KJ7CtRDU/UZdFFvUb55N9Auzcl1M9bYy21NHT9k1ijOPcj0uhNKzkfTkn6Pr7jlGG0pF8BPVQ3FzSOdyHE9rNX21hfTV3GO0qZiZ7jruv2PeENQzAYR+blMvt2KXwXHZHS1c/6w+vn0mxMu8me0bHGZ8YISZoXZ6qq5ScfkIt5MCaMs5yVDlTbor8xnpamR0sIOB3iYu5p5g634jTEPl0PJbg6WvEhduxHNfCPYeGGa2X/hey2qiAIjCvKLwcwmGFeFecI6LJQLlIILrerC/hbjkEHxCNQg+oIRfoAotDbcZGmikpjmXwMPGBB+2J7/qIr1D1fR01oqq53R/H9NC+7ivl7H+LkYGOxgb6P7J1PJWVRTfnzdtZgGwhefC+yb8PoR4HwEOJ94C44DwfgrQKLSql6FxQohS6mpgrKOKAaElXX+Xzvo8ERa7Gytor6umo05QFhv/JjC+hcWfXNMN1bS3FtBRU09XZT3d5XdpK4qlueAI3RUX6KkpprmygoaafNors2kqjqahyJvGwq20Fh6ir+wa/ZWVdFcL7epqGmpraKhdjs1ZbjtX0VhdSWPN8ik8E00wAjAKCmRVOY0VpTSUFdNYUSwaX/58hnGRH75c5OtX83z34hG/ExXGSb55/lQExj89m+fHHxf4t98/4f/qj+QPZSq8LN7E88J1PC9cI9azgrU8y1/Pk7uSPMiW5P5FKaYvKTKVpc3oJcGtZ8nwDWe6rjgzeseDqXvuzNxx5P41Y0bPqzCTocJCiiqLJ5V5fEKeJwmyPI2V42m0As+OCrCox5NIQ+aPGDIZYchMtCmzMabMRAtbZYyYO2bM7DEj5o4bMR9nwqMEMx6dMGYxyYAnSfo8S9LnSZIx9+NNaT9qSdGhLSR6mBBirYWtpQQGDuvQcZLE2EsTc19tTN0VMXOTRsthFYbe8hjv1MbsiAWGcRaYx5ijHayGprciWt7KyLhII+0qh6KnKnLbFPi18q+QNlzNWrUPkNBfgZaTPCoOkqi6SKPhKY9BiIYIjRpBSmgFKaAVKIe6vwyS29Ygu2Mjqt4yaAhKpJ88ZkGK6Lmvx8hLAh1hPtJhA9Iu8mxwUULKRxvlEF309mpjH6VL4EkDQk9qsfukDiEn9QhINmTzIWX0gqXRDpJDzVsGVXcZVLZJoOYsgZGDNO4uKiSFmRLrvprUHR+Q4foeiU7/J5EOvyI9WIoE7w0ccf6Y+G0fcMzxVxyx/e9E2P0TEfbvsdfynwgx+QWBxr8iyPhD9lh/Qbjd5+y3/oh9Vh9y2H4l+20+Zq/Vh4TZfkK43QoO2K5gl/kH+Om/h4fmezhpfIS+/K9REza+bPxvyGz4B+Sl/juKih+ipLEGBR0pNA0l0TWXxVRoobvqYOFlgLG7NoYeb0sLE299rLz02eJrjFOwNQ47t+AeGUBgSgQhZ5PwPpXM9tRktmdksO1UMltPReKUEcWWlCgsEyIwPn4YvegjGMZFY5IUi3lqIrank3FMjsP9XAZel7MIuJNHcGk5e+sa8CksZPOFc1idTsYsOQa7hChc46NwO3EY18RdeJz0xTfFnT1nPDlTEsGd5mRKOjKoaEpkoPUoPXVHaC07Qs29Y5TknaaypoLqpm4a28fp6pmhubGfxIIBQq91sedCG7HX+4jLrODUxRyuXkrnblY0VdkR9BTEM1MexeOKUF5UH+BV9WFeVhzmWdkRnpVH8rQyiifVUSxVR7BQdYgndVE8rozkSVkkryqP8k1tFM+qwnhUfYCRknCa7hymMOsgF64fIDYzkJjTvkScdCMm2Y/9hz3w93fF1cmVLaY7sNRyw1jXFx2TYLRNg1HW90HZwBdFHU+UdDxR1NyBisYOVNVcUVLdjpS2J3JabqhobMfQyIvN9jtx8jjCVv8E7NwT0TE7jJZeBHr6kViaxeC8OR5X2+O4mISz3SAQP0t39m+1IytuG+3FgYw3BvCgNZCHrUE8aPLlQYM3s7VuPGzw4FHDDh7VbedRzTYeVtuzUKfOYoMCi41yLDXJ8KRZgsdNG8QVfs9aN/GsVYJnLRK8apbhVZ0ML6pl+apKjSf5asxeVWb0lAJdx2VpPCBJ8wE5ug4rMxShxGCEEiNRKozHqDNxTIPxYxqMRasxFr18PxGjzlyMPHPRMjw4JsejeGXm4hSZi1dmOk6JiWPyTMTKMxarwHCMIv1HFek9qkB3tBIdUUq0RinTEqNG83ENmuO0aYrToT5Bh8oUfcrOOVNwdSe3cyLJzT1O/u3jVBXG0lIeR0dlHG0Vx+kpS6O3KIX+glgG8g7Rc9WH7vN29AnQeU6DhStaPLmqxtw1I0ZznBm95UJHtgM1l2wpOmdFTpoJ11JMORerR+oRdZLCVUg8qEDCAR26q87AH57C77/mP4R620YWMhj/dwXGqe7Wn2YUxa0ub5zSb53Ry+fyHOO4qFQJQd8tzPU3MNxwl+bbGRRkHCQ/7QDl5yLpyE1lpKaQ0e4eEfwEdUtobU/3tTPRWc9QQzEDtXkM199jvKWU8Z4uES7fQtDPUPS2Vb3chhXyCgWX9Nu27FtoFAFShMVlYJwYGGZ8aIKxHiEAOofa7KPkp4VQkhHO1dh91N65zFBnPcODrfT21BB23BOzQCXU/NaiFSDB1lBz8gqviJD1aHiEmf7u5d3aIhwuA6PghhbAUQC05dWH79wLMT3DfaSfO0xgmA5BB2QI3KnEjSuJ9HTU0tiax+5oczz2mnH6WhTNnQX0dgnrC7uY7OlmorubsZ5uRvs7GRnqYFxYs/hn6uLbucWfT+E9E1rOgvo7IajC/V2M9XYy2tPO5ICgPHaLz8bfPBvvqma8o5yx9gqGWsvpbSilq76MroYquhpqaRdUxHdic0RndH3dz+7o+uV4nbct6c66OrrrhPzEKnrrCuisuExTYSrdVVfprSmms7qG5spq6qtK6K08QXepL92V2+mo8KKtJIXuimK6qhpor62ita6MppoammrezC6+a3ARnNLvKIzC9VuF8a+B8U2szqslUVX8/tU7wPhika+/nuLbF8/40/MX/Nvrp/zpT8/gf7zgf44c5V+q1Pm+QoHXxRJ8VbyBL4vW8jJ/DV8VbuRlnhSL2VLMnJdgImMTI8nrGU2TYjhdnsEMVQYyNOhNU6M/Q5WhU8qMnlFg4qwck8mK3E9UZvaEEgtJCiydVOBJkiKPE5RZjFVjIVaP+RhDZo8aMXvUjLloc7EexFjwKNaaR3FWPIy15OFx4d6SBfHelIU4I54mGPIi0ZDnSSbMJZjResSIooMnrCUWAAAgAElEQVRWpPoZsddeg81WGzFw3ICWsxQGvlpY7DTAPFADcx95NLesRMtxA3puihgG6aITro/FYXP0fNXRdFFA200F1R3KbHKQQtpZnlVGq3lf6X1WK32IpMZnSGh9ioLpWtTtpVBzlhbNMGrusugFqaEVoIxOgAp6/qqY7NZFxVMRme3SKHoosNF+Hdq+yhgHqGLgLYuBuySGroLSqIK0ozQbXZRYs10ZFWE39R4dNkdoE5xqxK4kDXYnabAzSZudaSZi1I5ukCTagXJo+smj5CqBovMG1LZJoLllI5ZbJEmLs+PiETXKYlWoOy5HZZQkN3au4krgF1wOWM0F70+5EfIJ1wI/IMvvPS74vkem/2+4smsll3auJjN4Haleq4nf9hkp7qtI9VhF0o6VxG/9lMgt73PI5j1RnYx0/JRY19XE7ljL8e2rOerwGTstPma77vvYqb+Hkcw/oLnuH1Dd8A+oyf8T6lorUTHYhJ6RBLpGm7CwV2aLuy427jo4+Orj6KuLs58ebkGG7PDXY5uHBi7umrj56OMVaIHvbgd2HfbiQOxu9saEEpkSTVR6LOGpEYRm7Gbf6QPsSjvI7oxoIq6e4cDFs4RfvsTBa9c4fi+fpNJyLlaUcb2xjuvt7ZxrbuPAnXs4pqThkJqCfUoim08cxSbuEHYx+3CO3o173C68Y33YmeDBwWR3ki4GkF8TT1ljCtUtp6hrTKG79hgtFbFUlaZQUHKV6yUVZFb0c7VliWtNj8kqnyQ9u5591zoJvjpA6NURDudMEH29j6TcFtJyKjh1LY/Ma3fJzi2lsiSL/oYoRpuOcr/pKHONUWLw9lJ9JEu1USzVxrBUe1w8H9cd5En1YZ5XHeFl5SFeVR/gWd1+5urC6CzaS9GNveRcOci5rCMcPRlMbPpuDsX6EnLAFY+Abbh6erJ1205MTYLQ096Jnu5etPT3oGO8D2WdIJR1A1HQ9kNZxw9FTS+UNTxRVnVHUdkVSW1vpDTckVVzQ1F9BxYOB9jsEYPZtgj0bMLQMgzFyCAMPYNItHSPoKu7jy1WR3C2PMB2i93sMPPGd/N29rjZcea4D11lR7jfFMRkvS8PWoOYa/JnvtmPh41eLDR6stDgzqM6Vx7VOrNQr8NigyqLjUosNsnyuFmSJWHfc8tanrau5VnbOp61ruV5y0aeN0vyvFGa5/VyPK9R4UmZOvN31Ri/rERXmjTN8RtpiZGgN1KejoPSdIZLidVxQJKBSEWGY1QYPabG2DE1RqJVmIySZTZanpkYeSajZJiIkWUsRpahKCl6IzbRG7WRnqiNdB+VpOuoLO1RMrRFK9Eco0b9MS3qEgypTjSlMtGCihPWFJ+0IzdtG1mngzl98Rgp2edJvZlDZt5tLt2+xuWbF8i+fY4beZnk5mZyN/cS+Tcvkp97hso7p6i7cZyGzJ20ndrG6Bk7ps+YMZFpyeAVewayHejL3UZbzlaqrzlQcNGWWwI4nrXiWoY5mScMSY1W5+QRQ7przsLvH/M/fydkLwqROsstaTGQ+39XYJzsXg7uFtvOb5XGt9DY1yXC3rLa2MmEAC4DfeIM5FRPHRMthbTmnaHuWgJlZw7Tmp1A/cUYuopuiLEtomu3r5ep/h6m+zuZ7mthtKWMwbo8huvuMNZUwFB7q2jQEBzTP5lf3hg8ljMGl80db9vQy8C43LJ+F6TetrUnh0aZGpthoq+dyfZ8ugqSqTy/n6K0fTTcSKOz/BZ9rVWi4aS05Cr+B+0x36mCku9aNPykCY7xpLmlitmBIR709/NguJNp0ZSyrCwK6uJblVEER7H1LuzL7hPVxam+HsaGBsi5m8HeKFMCwzYRsluRpLjdNNeXUd98l8PJ9rjtMWZPjCuFVVmi8jjaJeRidjPZ3cNYTxcj/e0MD7WJAd/i3OKb9rNgWlk2syw7owVlUWxJ9wiQ2IFgJBKAUYDHdwHyLSyOdLcx2lHMaFsBo22l4krHgaYauuqq6RQzEIU2cy2djbV0CUHd4pziuy3p5QzGt7AotqlrGuiv6KOvppDOmkxaytNoq7hBd3U1XUJMTk2N2MJurW1gqOoQQxX29FVuoasykK7Kq8uwWN0iZli2NRTTVldPa13zclh3Q52YxyiGeLc0IawDFKJ2BJe0oDQKwd3LLek3bemqUlFh/Js5jF895PtXj/jdi0W++fo+P3z5in/76mv4/hX//M9P+fc/PeFfB4/wLxXq/K5MlW8LZfiuWIpvCzfxOm893+RL8m2eAt/cVuXZFSVm0qSYOynPbJIC9xPluZ+oyFSCIpOJikwmKTCZLM9kqhxT6XJMpigyeVKJ+ycVmDkpw+xJKeaTpXmYLM/MCUWmEzWYjNdm8piuCI0Pjpkyf9yMh7HmLMRbsphg8We1EG/OYpwJj2MNeRqry7M4LR7HCa0kDTqP6lFzzJJjLtKE2GzE0nQlOnZrMfRQwcBfB/1AbQz8VTHykkbPeQ3aW9ahtUUSQ09NZD3l0fRWQ9tVGXUHWVS2yLLebB2fGa5ildl6PtFeyccqn7BG4QMkVT5BWmMFklqfImO0CmU7CZQdJUT3tJqnLLpBqhgGamLkr4X1XjMMgvSR36GEhLM0q23WsMluPSbBOljt0sVutw4WO6RQ27Iexa1yfG4rwefOimjus8TksBkO0YYEJRsRmqxFqACMJzQJStLD+4TQHVAQ/+5q+img4SUvxv2ouUig4SSN8VYlYuO2cDXegLbzxkxdNmI4TZnBZFW6YxVpi5Sm86gMA8mydJ/YxFCGHAMZsvSmy9J/RoX6eCmKjmwg/5AEeeGS5O7dSPbu9VwOWcc5389Jdv2YJNdPSHITZiQ/56TnWk56rRcBM93jE45t/ZhYt41Eb5fkoON6sQJtv8DW4EPU1X+DnOanIjhq6X6BkYUk1k7KmG2Rw9pZAUdXZVzdVXFzU8RzhwJu7lK4eWzE3UMCXx9Z/H0VCPZXZk+QBqH+6hwJNSRyjzH7dxuy66AFQfss8Q/dTHDYDiISwjmWFs+RE/GExcZy4sIlUi5nc+hoBOHREew7HoPf0Rj2nj1PQMYpPFKS2BobiUv8IRyjd7MlyheHaA/cY70JjvMhKnUX568cp7DgIhVltygrLqCkqISC4houFTVxoaiF86XdnKseJ7V6huTaB8QXdZOYW8TZ65fIzUnh8LUKDt0dIyp/jog70xzOFcCxh4icDiJvdBCdPUDM1XFSr3Vy42Y5xYUV1JXm0ViQSfu9RCYq43hYd5yF2qMs1kSwVHuIxw2hPKndw/PqvTyr2MXTqmCW6oMZqfCjPt+fgtu7OZcZxLHjARyJ8CciOpDdYe54Bjrj6O6MzTYPDK39UNEPRkknDEWNMDS0DmBoEoWK1h6UtHehqB2Ckk4wihp+KKr5oKjkhZyCO1I6/mxU80JKzRspVS8UDYJRsdiDvHEwCnoBaGgHYqK7CwOjSLSNI9Ey2ImFVTCuW0PxcArB0z4QT1tfdlhuI3CrGxlRnozUBTArxPu0BDPd6M+D5mVoXGj2YbHZm6UmT5Ya3Viqd2Cx3pbFenMW6wxZqNNiqUGNJ03KPGtW4kWzolhPmqV40irJ01YZnghgWS/PUq0SCxXKzBercD9PkdEcWUYvKjIltIsTNBiOV6c/RpmuI7J0R8gxJOQ6xijTH7UMj1PHVJmOVWMmTp37cWpMxqsykajKWKIKwyeUGTmpwlCSIv2JinTFK9F8TJ76Y8pUH9Ok9JguxXGm3IuzJC9xC/dSXLh7yp/LZ2M4lXmaxCv3OHq9kahbA8TfHSblbj8ZdzpIz20g+XolybcqSb5TTdKtKuKul5J0rYhz2XfJvnSBvNOxlJ8MpTbei6YTW2hOM6b5lCnNF2xoznakIXcrlTlbyb9sx83zVmSfseDqKXOupptzLtGWgcaL8Psn/LuYv/j1MjC+3fDy/x4w/rXpRQjvFo0v/5Xzvxjm/Z/OMPYKkNgimlMEYBQ2uwixOm9b0uPCvbDtpaed+30d3BfczL1vYnd6upjq7mK6q4PZrnoGqq5z7/QBCk7t5V7yHmrPx9F8M4vuuioEeJoUnLm9y3N0goo2LqiMjYUM1t1mtOEuQw01THW2M90rQKWgmgmmjgEmhKxEMeBb2Boj7KJeVhyFFuzbOUcBMAVl8q0qKYLV0DCjQyOM9Xdyv6+GvsosqrMiKM3YS93lWDoLs+itK6SnrYazV6LZHmaKpvdGlLxXo+sjT9adUwx2dfCgf5Tpvj6mRjuYGl52MQvh3EItO5qXIVFQGQWAFDbVCHuzJ/paGesdor6mmMhjLvjvkyQwTIKwI/aUll2jtbWQ0+d34XvIFLd9BqRePUBrXyF93bVMdHcy1dUrQuNoXzsDA42MDLSLM4jCjOJot2BaEWYUl40tAigum1m6Ge3pZkxwR4sRO8ttaGGHtwiQ4mfXyqiwpaeriSFBWWyrYLithuF2YR1gI11ivuKbucQGIWOxlk7hfDOn2FEn5C8KGYnCa3V0vSkRLutq6KoVFEYhKucS7aXZ9FRX0Cn+mhY665oZaKpmoPESMw3BTNVuZaTGm/7aaMbaS+hraqGtrommujLaGsrobm6mp6Wd3vZW+jraxF3SA92dDPZ0IeyWFtYECsAotKiFecam6nKahWid6uXg7uZqYdPLA77/qxzGBdH08rsXS3z97RQ/fvOK//ndt/Dbr/jnP73gX394xh9aj/D7O+r8cEeV14LxJUeGr3KkeHV9E69uSPJVjhzf3FLhyxsqLF2QYyFVjvkkWeaT5HmUrMxsgiLT8QpMn1BgJlmR2TQl5jKUmE5T4n6qEtMpCkynyHE/WZqZFBlmxXtl7ierMXVSk6kkTe4nqDObqMmDRE3m4zWZj9NkIUGbhQQdFhL1WEwyZCHJiJfJJnydbsbrDBOeJunwWNgAk6DPcIIpDbFWHHVeR4DNF9jYrMZomzQmnioY+2ii66mCrpsCWs4SqFivRtZwBTIGq9BxVkFqyybUtimivEUGRVspFDbLsNZkLSsMV7PSRADHNbyv/gmrFT5kk9InSKh8iozWKjZpfIak/irkLDYgt1mARln0A3QwCTLAPMgYixBTjAIMUN2hisQWSdZYrWW99VrknaXR99PANtQQtc2rkbX6HAmbtawwW8VKm03IemhgsMcIhxgzfFNNCTmtT2iqNiEntPCN08Yn0QTbMA10AuTR8lNA118JTU8Z1Fw3orptIzrbpQk5aE7yMRsab/jzpC6cgSwrfqj35cUdK55kafLVVU2Wrinz6LIsz3IUeXpdmmfXpXmdp8bCVQUmz8oylC5Hy/FNlB1cS8G+teSFriUneDVZPp+T6b2Ks15fkOG+kgyvLzjrv44LAWvI9P6INPdPOe0vwaVdStw+rE11ogkFMZpcDJMjcZcE+33WstX6Y2xN3sfO/CPsrVew2eJTNpt/jIfTenZ6yuJq+ym+TqvxcVyBr9MKAreuIsj5cwK2fEqA7UfstPuEPfafEeawkgMOK9nr8Dm7tq1jn6skYdtl2LdNloOuKhx21yHC05hjgZu5dHwn2UlhhDnpsNdZn73u1hze40Vi4hFiT0ZyOOEgO4/uwTdqD36xB/FO2I9P0j72nj1O1OUMkm9nc7GkhGtldVwtbuVq4QCX7oxw5vZ9kipekFI2Q3pRN+eKGsgqquB87k0uXsvkxvUk8nOPUJu/j0t373KuuI/TJVPE35sh4uYUh29OcDB3lH3Zg+y/Mcnu7PtEXhsn+UovydldZNxs5vztcrLv3qak+JqYGdtXfoHBkrOMVpxmsv4407XHmK+KZKF8H48rg1iq82aixovu6p1UlRwmNs6d4N2O7NrnTlCoO57+rmzz8MDU1gVNY1dU9HyQ19mJvM5+lHQOoqYdjqZ+BAoa+5FTD0VBaxfymgHIa3ijoOaNnLIX0opeSGsFsEnVBym1AOS0QpBSD0JKKwQJjQAk1XyQV/VBSzMQLd29aBuGoW2wEwOjQJwcwvBxi8TXJRz/rfsJcArG3dqV0B0OVN7Yx1jjMaaaDjDbslMExoctgSy0BvOwJYj5Fn8etPgwXefBdK07s8KcY912ZmrsmKs156EIj3os1evxuN6QxQZtHjWoL1e9Jo/qtXlYp8N8rQ6zVbrcL9dmrEid0dtaTGaZM3jGkN40A7qTDehMMqTrpCEdSbq0JqjTEq9M2wlluhM16I7XpCdRi8FkPQZO6jKYqsdguj79GboMnNGn/4wuPWcM6DhrSn2aIaUnDMlLNCU3wZLrJ7aQfdKFqyfdyU715cbZcM6fzyTjwk2SLlcRc6WTiOwxjgh/Fm7MEJUzTWTOfY7kTBFxY5ijuSNE3RonIneMozdHOZ7Ty8nrTZy6XMi5c5c5l5pMzolAKhPNqUgwo0xQMtNsqTzrQGmmI/kXHcm5YMflTGuyLtiQc8GeKxnbGWm7JgKj0I7+d6EEhVEERiFm59t32tRvHdTLJ6IS+c4zcdOLkMX41Zu5x3de+4uv/SvTy98L7n678eV/df5XHdX/GTCOC3E6IjAub3sRXNKCwjjZ08mEcN3Vylin4KBu5X5Pm1hi67qzicmOdu539DHTMcxcdyfDdXepvnGc6yd8yUvZS3FqDM03LtJSmMt0dysDLc2M9w0w0ivsMRYiXjoZEXIc6/MYrr3FaEUR0011zHa2M9Pby1iPML83wOhAH6OD3YwNdjIx1I5gJnkLhj8pkYJjWJzhW46REV4f6+9lqK+bEcG0M9JJV/UtKq/GUn56D7WZ4fTcO81g9V1aqgoIjXPFJFABDZ+1aPtvwiZQi6bWUuYGR3nQO879gUGGxzoYH+kRIXHyzTzgsrL48yyjOKspAmM7k4MNTPVMMNTaz4XzMXjtksLz8Crc9ylxKSeartYi8q8lExJlhtMeRULibchvOkN7Twmj3W1Mtfcy1dHHaE8H/f21DPY2MdLVLga+CvufhTlEwdAiQOO7JQDjSPcAo71CFqNQwnvSJX6uwg7wcWFus7Oe0Y5ahtpbxD3Sy7uk2+hvbRW3uQiziQIQ/qweCm1oARTf1nJbWoREQYVsqBaro7GMptZrdDXcoLeikIGyevprBIWwitamVnqb25lsK2CmNYS5xh1MVnkyWHGAkYZLTPXWMNLTSndbEw01FbQ21DDY2cFw9zIcDglqa1/Pn5WgMoqgKMbqVNFYUyFWU40AjmU01/x5DuOPr4SVgIsIm16+f/WE3758zNffT/H7337Ff/zuO3Go+Y+/e8X/+PIlv62O5rdXdPj+qiZfXVTm1QVFnp2X4cl5KZ5ckOLJJSmeXpHmebYML7JlWTwjwaN0CebTpHmQIs/0CUFpVOC+oBqeVGQ2RZEHaYrMpSowmyr/poR7JR6kKTOfrsbDDHUepKnxIE2dB6fUmD2rwPxpBRYyll3SC0lyLJxQ4FGiEjOxityPVWbupBYvUvT54YIVP17dwpNTwkYYU56edeBxlhf9pz04sHkNrqafYuOwAVM3eQxcZDB1U8LQRRE9J3k0N8ugaLYJSb3VSOmvQ32zAuqOChi4aaDqqIDaVmUUHOTZZCvFWstNrLOR4gtrCd7T/pQvlD9ho8oKNiqvQFLtczaprmSTxiqk9NcjZSqBnK08+r7GmASYYh5giqmfMSZ+hmhsV0XKZhNrTFax3mINay1WI+sohVGgHpssV7FC/zd8qvdrPtP/kJVGK1lnKYHCdmXM9uvjmWGNb6Yxu0/pE5Kkg2eMBtsitLDeo45RsCp6AcroBSqh6yeLvr806u5rUN++BvtAHaIT/Mi/Fc/iSC6dBcH8MHiAb+vs+SZPje9vSPPs6iaeZ2/gy+vr+Or6an68vYF/LVPkX8vU+ZdSHf5YYsCL66oMJ0vTFiNBbfh6SnavpWDXem4HbyDbbw2XvD7nos/nXAlaQ3bwGs65vU/q9o84Zv8bsvfI0ZxsxOApXfqSZZm6oMKTe6ZM3zLk3L61HPP8mONeK4hw+Yggs/9GiPk/ErX9c1KDZdhl9QvCHd7nwOaP2G/1EfstP2Kf2fuEmX/AAbPfsM/wl0RYfki0zSdEW39MjM3HJNh/QobLKs7vWMVlt8/Jdv+cG+6ruOb2Bdme67nstp7zLms47/AF51wkuOCnyZ0oZ27GuFKcEcjVeE+upO/m2rUEruVfIjP/BhdLy8iqauVC3QinaydIqRojsWKI4wU9xOcNkl44y6Xal5wUYLGglos3M7l38xitd4/Qkb2fnuuHaMveR212MI33Qqi+d4HC/FJuFLWTUTTBsXvTRObNcvD2FLuvDbLn1jiBOcPsvdZN5LU2wnP6Cb01zJ7bQ0Tk9XHiTjPXChq4l1dFYW4JpbfyqClMpb0kjaHiRGZKj7BQGsBS9Q5mat0Zqd9LY1ks+3ZvZbuvBdsCN7PNfyuewcHYOPqhbeiJhl4AKlohKGnuRkV3H8q6+1E1CEdeKxw5daHCkFXfiayGD3KabshpuiOl4oaEoicyan5Iq/ohpxGMgtZu5DRCkdcIRVYtBCmVAKTE1wLQ0A1BT283+vr70NEOw8I0Co/tqfi7JbHbO5ZQjwMEOnsT4LSdzIR4yrJP0FEYwUTdfuZbdrPQGsqjtv3Mte1jomUXw40B9FR50lPhw0BVEGN1u5iq82eyxpmpamtmqs2Zq7bgUc1mHtVuZqHWhoU6Wx7V2TFfJ+Q/bmau3o7pWlumam2ZqLZmrMyK8Twb+q6b03zWiJpUocxpPW9HdZoJFSk6VKZpUpmuQlWaDpUndag8oU1tkh51Sfo0pxrTnG5Cfaoh9aeMqD9jRNVpM8rO2FBwyoYbyTZcTLLjTKIjaQnbOJ8ewPmUEM4n7yQz/TCnz57h7IUrnLp0h7QrFSRlt3L0cheHrg0Tdn2SPTkz7M6dY3/WJIevTHPo6ixhWfcJvzbNoRv3ibg5TmRuH5E3mgm/XEZyeiJ5CW4UJu6gOH4bxXEOFCVspiDZjtun7MnOdOBilgPnsxy5lulE9lkvRjty+fffPuE/RDXxTe6iCIxfw+++4z9Ep/Sb+cY3c4788RvE+oPw9X/+mjgH+XYe8u+cf7VL+v8LwDjW3fxTDuOywtjJuBC3IgBJdzsCQI52CtDYxnhXGxPdrYwLeY2dzYx3dDDR3sdkxyDTnR1MtJbQeCeJvPQQai9GUXPmOB2556nNOctUWxVj7U2MdAqg08eYmAnYxZgALY0FDNbeYrj8HuN15Uy2NnJfUNB6hNDvAcYG+hkd6BFn+cb6OxjrE4CxVwyqXoZEAT6XSwDFt2YZoW0+OtjHyGAPo32t9NTl0XArlfIz+8hPDqHlVgrdlTepK7+FfZAe2u6b0PLegPU+dXbF7aCto5Lp/kFmekbEdXqj411MjgqGEsGA8/PM4s/t6OVnk4IhqL+d8f56JrpHGe8e5t6dM/iEyuMWtgqvcDXOXzvMYG8F9YVZ7I+1Yfs+FdwO6JB8bQ8NHXcZ6m5msrOXifZeERD7+xsY6GkSrwWHs2BcEf87Qtv7L4BRnHvs6Wesd0Dc5CK0rQVH9FhXG2NdzYx1NjDaUc9IRx2jIoB2MNjeJoLjUEc7PU1Nb2YUa0VgFKDxZ1B8e70MjB31NSxXNR31VbQ3lNLcfIX26nv011QwUFNNT309rQ3tdLUJn2kl99vTma0PYqrajeEyb3qLw5nvuYcw2iC0zvs622h4Y2rpaW5lsKOT4d5uRvp7xbzMscHl3MzR/l562lpEYFw2wghmmJ+Bsam6DKHeNb38LWD85of7/En4y/2HH+DHV3z/zRK/f/aYH6uj+H22Pn+4bsAPV3T4NkuDV+cVeXpWhsdnJFk6K8nSeUmWMiV5ckGSV1kKvLygyOPT8synyPEwWYkHSW9LkbkTcjw4IcP8SRnmk2V4mCKokgosCKv90pXEWspQ/ul68bQSC+cUWDqvxPNMNV6c0+B5hgbP07V4kqbLUqo+c0m6jMWqMxunw7PTVnybvY3H522YP2XNd3d28YfqeB4WxeJuuBJz3c/YvF0RSy9VTN0UMXNXRsdRBk07KVStJVCxlETOeCMyhuuRN9uEsp00Oq5qqDopouGiKgKjvJMi660kWW2xiXW20nxmuo7PlD9mtdInrFdbyTrlz5DT28B61RWsU1/5f5P3nkF1JmiWZs9uzG7v7nT3VKeRw3vvvRNWBnlvU96AACFAeCMQHoSTBWElQEggvL8ef/HyXkrZtFJmKqu6Y7tqqp+N70PKypqq2Z2Jnd7Y2P3xxr1wkVBwMyIfznnPeVnkOB8td01s19nhssUF1y3OOG92xG2bM3YbbDBebsh898/4zPUTNH0WYrBcB9PVhixcPI/5nv/IwsWfMt/rMz5x+ZRP3Ray0FcT0w36LI92ZGu2C8H57hzOdGF7oj3rox1ZdtQenyN2eB22xeuwDYsPW4j3pr0OmGK7UQvHtQbEZu6lrPw492bKeD6VzuOeLbxu8uBNuQHflsznh5J5vBXmnCbfl+rzwyVL/qnJid81O/O7Zif+uc2RHxuEiz5W3Mg3RRa3kOaQT7ga9Bl1hxdQfXABpXvmcWbXpxTt/A2ntv4Dhds/JXPjp8Qs/9+IXfq3ZKz+WzqjDVAm6vDgvCNPKt0ZO2XBQIoNNwv8eXBmNeqT3nSHW6FK9EAe64Ik2oG+KBu6Iyy4GmJK9WFjqg4ZUnlAn0uHjKg9bEztAUPqDxpzPdSCtnBr2o5a0R5mQedRM2RRlgzFWjMUbY4kVI+eYF16jhjQdcSQzlATrhzQonTnQi7sNeB6og/1MW60pS2mPWsx8rJ1jFw/xGh/DJ09VdR1jFDeOEXptUdUtr6mou0ZZ66MkF9xjdK6Bi5UX6TgbC7F5TlUXUqhszGW0bYobrVG8aInk6dt+SgvxFCRuJWzcWs5H7ebvMQwTuRnk1jfwvGOISJ6ZwnvuEVw/TTH6u5ztPIRR2tuEnx5lD1VN9hz+RX7a77lSOVLki89pHaeYMEAACAASURBVLheLULjhUt1lFUW0VodibI+lpnGGB63HOVJ0w6etm7gQddO1K1BXD4bxNa1Hqza5M3yrQGs2bmBHYdDsHZZhY3LNuxcD2Buux8rxyPYuoZj7RqOvddxLJyjMLOLwMwuDEPrfRjbb8fIfgNGduvRs1iHjtkGDG22Y2K/GxP7vZjaH8DE7iAmtgcwstkrwqKhzU7MHHfj5BaEl9cxPD2P4+wchYvTcfy8k1jqE8v+bVkc2JrI4W3H2bchiI1LN7Nz1WpOhm2n6XQIDxUZPJBFc18ewc3+MMY6glA0HUDasAtJ/R4ktXtRCSnrjsPc6RGCMhu4372Kh12reNy1locdq3nYvopHnWvEe9YPu9fxoHsd97rWcLtjFbc6Vs+VggvXd675crdxCbOX/Rm54I280JPebHe6stzpzHSjK9uD/vzFtGS60ZLpTnO6G82prrSle9GS5kljigf1ye5cTV/MtWw/6tK9qT6xmKqT/lRkreZ02hpyk9aSGb+JrKTd5J8IoiA1jKLMYxQWh3HmfDyF59MouFhEbkU5KaVVxJy/RPj5esLKmjha2Ur4RQmRFcNEVqoJK1NzpHSCI6XjHC0X1hvGiSof5Hi5kvTTtZzJTuV8ZhRl6bupSF9FdboPtTme1OT7UlG4jNKiVZwrWse5gtWcP7WdcbkAjEJKWkhEfwi9/FsD4/+VYvjf+vr/HYXxd+9ec3tiQEwJTyn7mBanX+zmE+BiQqUQIUMEjUGlWM8yJUDHhxE6/KZUg0wpR5lRjXFjQMENRQuSuhwa8o9Qk7yLmrjdVMTu41JGODd66rkp7+DmgJwJhQCNQhBGUDF7mJA2MdZTJ1bdjLTWM97TzKyyX/xeM6OCUjgsqkqTgpomjGi/ChbsRzVRUCPniqoFWPq42zcl7hAOMy5emxHUzBZkDcV0nY9lsD4TZWMhbXVFZGUdx2urGU5bdLHfrI3/fhsuNuUyPNzLjaERbg2qxZ3KyakBZifmEsii9SzY5CNDCGqjYEMLFrWQQhat4WEZNyZk3Bia5MbwOC2NFwiP92NPtDGbg82IObEJaV8Natk1ErM3s/2YIxtCbNkfu4S6lkJkfdeZkCuYVY4wPTCIekSGekg2B36iDS3sKX6Y/wIwTg4J6qTwc1GJyqSoHovA38+0qo8pYQRlWKVEAEVBZRxXKhjq75/rVBQrc+bqcuYs5Y+wKDzOAaOQop6bNuRdrci7mujvLEPZ0SIGX5RC56ashyHFLONDMmaHT3NLeoCHbXtRN2xFUbsb5ZVYZmR1zAz0iZVAYwMqFH19SDqFwE0fAxKpaD9/hEYBFIURAFJQGEVLur11rry7U3hsEa3pvvYmhPnTacCnorooQONb8Zb0U358+Zivvp3hx7ev+f13X/EvXz/l228eiScDv2uN4O0ZW34858w3hTa8ybfkZa4pL/JMeXFKGBNeFJrwvNCEF0XGvCwx4c1pC14WmfMkx4RHGSY8zbDg6UkLnqSa8eiEEY+SDXiYrM/DFD0enTDgcaohT9IMeZZuxJeZJrzINuVFlgkvs015mWfGswJTnuaZ8GW+Jc/zbfky15FHGY7cT3fhVporA5GWNO9ehCrMgtkUDx4XreBGth+jKV48PLeLt52ZPO87S6CrJmbmn7B4tQXeW8zFEIjTKgMs/TSx8NXE3FsTY08NDN0WYeC6EH23hZj662K9Skg9m4oKo/FyI0wElXGJIbrLjNELNMVsvS1my8351Pof+cTs71lo/SladvPQsV+AjsMCtBzmo+28CMslZrhscMRjqysO6+1w2eSIwwZbrFabYxCgy0KPeSzw+Bxt30UYBOqh4a/JfO95zF/8GfM8P+c3zp/yHx0+5zPX+egt1cRppz6BUZYcyfficJYLW+NtWBdjh98RCzwOmuF+wByvw1b4hdmwKWUxW1N8WHXMBefNRvjttGP1HluCwh2oPLcEWc1ixkvNuVuszatiDX5b+Dk/Fy7gd+cM+V25Df9U68b7Whd+vubMP7U68i9ddvyuxZjvLpnwssyMRyUmTGbq0RM1j8aQT6kPnkfVoXlUBS+i/PAizuydT+EuDdI2zSdp3efkbFvE1QgLTgX+DfJoTe6esuZGrjlj6UaMHddlOs6EOyk23EiwYuCIDorDGoweM+B2shXP81yZTTBiLM6YkQQLRhMtGEswZzzJitFYU5ThesjDdFCF6zF4TJ/BcD1GI/UZDNNkIkqPW/FG3I434G6CIXeSjJiK1mU4XJOJOEMGkgzpitalK86M7iQbBrOcmCl04EGpPc8uO/C0yYkHrW4Md4fS1lNOdV05JWdqKK9o4/KlNi5VXKTzWiHKjlRGu48z2x/Ljb4cbnYncbszgofd4bzqj+NV70le9uYzVhNH7cmtnI1ZxulgDwpCl5AYuZHguIMcyT9JRFkZMdXNxFXLOVF7m7jKx0TV3OVo/SxBl++xr/whweWPiCm/TW7NGKW13ZwX7e4CLpSl0Ft9kOmWCO61hPH4+n6eXd/O09atPOg6iOxyENEH/NmwzIslK33wWRVA4MbNOHqtxN59K3au+7B3C8HcLggz2xBsnCNx8IjBaXEclo7HxRFtabv9mDhsw8RxHcYOa9G3XoOe5ToRIk0dvsDE/gvMHPdi6XIIK5dDWLocxMR+F3qWmzF33oWbVwg+vsfx9IrG2SUGO7tonBzjcXWOY82KTDasTGXzqkQ2rIhi1ZIgdq6LYOuSXQRv2EJfTQ53Fbnclscz0haC5EowsmtRyBrCkDUcpf9SKP1VQYw0HOZm5wHudG/nbtd67otp6k3ca9kgzn3hjnf7Zu63b+Jex2buCXZ2+ybudGzmlvDYupInLZ48anLn/lU37ta7c/uyFzOVXkyU+qA+F8Bw8RKk2d70Fi2mu2gxHXkeIjy2ZXnRnOlNQ7oP9RkBNOavovn0RtrObKK1ZAPXT2/m+rndXCrazfms3RSf3E9u8kFyEo+QHR9GbnIIRaf2cPZ0CGfORnG2LJWSijyKqk+TV3WBjKoyTlSWk1xZTkR5A8eqOoi4JCG8eoCwylFCKyYIq5jmWOUM4RcniSyfJPniEBln2kjNPUNW9nEKcrZxNncJ5XleVOb7Un1qFdUFW6kq2sXZwg2cLdjNuOISf/zxObz/TkxKi2GXD8D4r+//jRRG/tN7/mz+8J7/Vkj89df/9wBGYY9NAIcZVT/TIqQpRVgcV8k/QKMAJQPiXWgBLMQZUDE+MMC4aogJ1QgTqmGmVXJuKDsYbb9Id2kiFXFbqY3fQV3SbppyjzJYW8Bs7zVuyHvEG84zQ4JKOJeynlF1MiVvZqK7ntHOOsZ6rjEtqF+CiimkeQVbWbhcIiqTc9UxAiyKcCiC50d1cU51FFRGAUgnh1SMDytRjwwwOaxiZrCXobZKeipSaTp3nMaKZK7U5rLr8Boc1ulgt14Tr53m7Ildg0LdyriwMzg0zOzgCNMCpIwPiMETARJ/DYhzH3+AxWFhh1DJxKCM2XE5s8NqZgZHUPRdJTl9C7uPWbA91JKQ6CU0XMllQnmd8rpYDsX6sCHIho3BjpRUx4n9jWqFlBnlMFOqIcZHBlAPCkAnmxuhO1GA9r+AxTlldnxgkAkBFoWU9aCw76hgUlQY5xTiaeH9VvXPvdeC7atUzEGjQs6IVCKe+xM6Fuf6FgU4FOavAGNnO3JhRFhsRd7Zgry9gYGudlS9zQzIWhgZVKIenGF2rJkbA7Hc7V/Lg8atKKu30VsTzFBzHlOSJmaEf+PgIOODQ6gkEvqFap2OXpR9UoS9xV8s6ZE5W1oASJWkb86SFs4CCqnprjb6OueAsbetid62xr8KjN+/fsQPrx6LoZc338zw/dfP+e3r5/z2xQO++eY+718/5uvmUN4UmPJNoTWvcs3EeZljyqs8MxEcX+aZ8jLflJenTHlZYMKLYiNelRjzusRMVCJf55vzMsuMl+mmvEgz4XmKIV8m6fMsyZBnSUZ8mWzE82RjnqcY8eKEIa/SjHmTbsLrdGO+yjDhTbYpz/OMeC4Ao6A8Ztpw54QN49GWjMfZowi3omm3Ng07teg7ZMpEvBu3Mn0ZT/VAetye0fSVzJaGIr8Qh7P5p+ibzcfO3wjHlXqYLp6HmfcCLPw0xC5G08UaGHsswsJXFwsfXSz89DAJ0MVYKPdeZoj5ClPMVphguNQIw+UmmK62xGK9LY473Fh80B9NH13+zuLv+dz2U+ZZf4Ku40L0HReh57AQI1ctLH2MsF9hhetGJ5zW2eO22Rn7tTZYrDBFz0cbHW8NNL0WiKPlq4FuoBGaAVpo+C9CU4BHTw0+cVzIJw7z0PXVwHGLIT6HjMSwy8FMV7YnO7A+1p6l4dZ4HjbD9YAJHofN8D5izoYkD3amerMlxhWf/ZY4bTPG8wtTlu7SYU/QItJjNbmWa0pXpj6jecZ8dcaY786a8PNFW/73Kmf+pdqV35bb8nO1NT9dNueHK8Z8U6vDN1X6fCvssVZY8vKCFdNZhsjitGiP0KAuaAGXj2hRE6zNhf2aFO7WJm+3PulbNUnf+DklWz6heuv/wniiAXcyzJhM1mMoTgt56CeMHtdgKkEftZAmDV+IMmwe04n63BPK23PNuHVSlxtJ2txJNuBeihF3kgy4k6DPzVgdbsXpcSden5sxOtw4rs3UMQ1uRetyM0qLu7G63I/X426MFrMRC5iNWsh01CImoxZxO9mQu/lWTOfaMpppjyzJiukcJ27nmvPlWROel+nwok6H5036zHSuQNYdSVdTAq21OfRcLUV+vYKB6yWoW9OY7YjmbmcYj7ujeNSWw+P2dJ50p/K09wTP+tN4Ls3ihTKXO91JyC/tE3fHLse7cynWmwvRS8kNX0FezHYKk4+Qn5rAidRc4nLqOJrfRdTZARLKRzhequJoUQexJQ3knCvnWkMFPU1nqD0fT2n+US6dPspA7V7x3/GoM5jHrXt50rKLh+0HuNEWRUNJMDtWebJu2Sr8li7Ha0kgHv7rMLMLxMZ1FzbOh7B1Poq5bRi2Tsdx8UzC3ScFd98U7F0TcHRPwsYlCnOngxjZbcTIcZU4+nYr0bdZg7nzdixdd2PpuhdbDwEU92PlegBLl32YOOzEyHYrlq5f4Lb4MH7+kXj7xuDpnYidUyy2DvE4uaTg6p7MurVFrFiegZ9vLL5+kWzbcIrNy06y0TeY/LgkbqrKGO9PRN4SSs+VcPobUui7Ek3/lRj6a2OQXI5k6Go4t7pDude3j/u923nYs5VH3Tt52LWTB53C7OB+x3butm3ldtsWbrVu5kbLRm61C8C4mXttq3ne6snjJiceN9nzuMmWR9dsuVdvy93Lztyp8uJGmQ+TZ7wZvejBYJkryvOuKM66ozjrheSML53FfrSfDqTj/HrayzbTVb6FrrLNtJdupb18F00X9nG5eD+lOQc4nX6YwpRQ8hLCyE0MJT15J1mp+ynKj+JMSQqnz2VzurSI4ovnKSy/SH5FBbnllSRUX+H4pWaiLnUTeUnBsUsjhFdPcLRiiojKWSKFqZgipnyKuAtDxJ9u4uSZYnKKosjP30FJ7hrO5qzmfPYWynL3cjH/EGdLdnCu6BDjyiv88adX8F5YW/oG3r8RZ85afvtvY0n/GSwK8Pj/NDD+4ac5QP39T/zTu9fcmRTUp/5fgFE4DTiplDGhlDKulM6pUuI+nAq1Sinuk40qlYyqVIwpB1ArBxkTR4VaKWNS3sVkTz3ymmzKYzZRF7eRy7EbuJK6l+rk/ajqz3JD1sm0YHGLlrOgWEqZGehFhEbJNYY7LzPYUctobxMjfa0IiWGhfHpSAMDBkQ97ecJZO0EdVTIxIIRLhJTwXEJ4zpIeFgMfAjBOCHuSI0OiQjU9KEXddxXltWIul0RwvT6D7IKjeK6xEmHRZbM+K/e5cqEum7GJfqZGhR3BORVTUCsnRaVSUEbnVMU5NXFuj1D43C+l2ANKJobkTIzKmB4eZlKlYkTezsWKRHaF2vHFUWv2hrpQVBTGuKqFju5iIk+sYcNhO9YctCYudyfN7aWMKnuYUqqYVAwyMTSEWiVAnRS1QoBGuQimH8u5hZ/RxxEAUa1SMS6AogiLcyXdwvs6qRTWCT6Mop9xxZyqOK6cUxlHZTJGZdJfbGl5Zwdz85fAKO8SXmv7MIK62Iqis52B1j5UXU0oJVcZHe5BPapmelTJzdFzzEr3c6t9GbOXltNXsZueywmMdpYzq+hlZkBQZ4XdyxEGpB+BsR9Vn0x8/9TCLy7CDuPIIOPDAyJEKvp7RWAUy7y7hSLv1jlg7GgW1UUBGoXQi3A3Wrjs8tGS/v7VA354+ZifhdDLt7N899WX/PTiGT99eY+vvr7LT28e8pXQ91ZgwOt8E17mGouPr/JMEOZlrhGv8uY+9/qUCa8LTHhepMuXhTq8LNLn69MmfFtsyld5RrzJMuJNuiGvU/V5mazLyyRjXiWZ8yrJjNcpFrxJMed1iimvU0x4c8KUNydM+DrNlK/STXieqc+LbBOeZVlxN8WK0QgTOvZo0bZHj+Y9htRv16VhlyHyYCtmEty5mebJRLIT0ggL+iKdkaaupzZxB9Z6f4eWwefoOy7AKkADk8XzMPb8HHOfRdgs0cXCVxtzby0cA01wDDTFeY0FxgE66PtoYhygh56vNtqLNdH01EDPXx/9JcaYr7HGar0dTvsWY7TemnlewutaaLlqoO24AF37BejbL8DEWQsLD32s/UywW2GN/SobnNc5YLncDCNfPfS9tdHz1kLbayGL3D5nnstnLPLXQzNAB60l2ugu00PbX58FbjrMd9ZEw30BdusM8N1vyqbjVuxKcWBHijPrYu1ZHetEQIQtHsFmuBw0wvWAAcuj7MSzg1/EOREYZoPbIUuxesfnkAl+Oz5lw7b/QMi+zzgRpsuFZBskRQ5MnXPhy3I33l104rdnLXhfqMePxTp8U6LNq/O6PDmvy5clmjwv1BDf86eFRtzKNmQ4SZeeCE0aDs6n7pAWlw7qcGG3BqWHjEhd/xknN84jcdnfkrvi3yOL0OFGshG3kw2YiNFCFb6AvrB/RHF8AeMpBqiTDVFELUJ6bB5D8RrMZhpy95Qpt/MNuJumw7M0A56lGfIwWZc7sYu4Hb2IJ8IvJWmmPEzU526sDrORGsxGaHHzuA63Y/W4cVyHsbAFDAR9xsCRzxmL0GIy1oCZRGNupFsyk+3E0AknVElujKd7cSvHhYdFdtwtNuRhtSkPGyy41baSqe5QxttjmezIYby1kNGmU4xfz2OqOZPpxnRmG9K53ZjP7LWzTF4pZKalmFs9Z7jVX8xdRSF3VFncUaVwUx6FuvMAioptSE5vpiNzNdfjltMY7k9DSACXwtdQEvkFccePsj30GLuOpnM8oYzIxGIOhh0jKnovZ3L3MtAYifpaCI2566lOXcf1oj2M1u3mXucRHnUH8ajzAA/aD3O7I5re6mjigjax3DeAlYG78PZfj6ffBmycV2PvthNzhz3YuIRh7RSBpX0k7otT8VuSje+STHyXZuDkloyDayKOnnFYuwZj5rwNM7d1mLqtwch5DcbOG7Dx2I2D90EcFh/G0fsIFs77WRwYLT4XlEdj+23YeOzBzecAAcvCWboijiUrU3H2jMfaOQ4712Qs7GJZt7mUpSvycfWMx841nKVLitgQeJGNy7LYuHQv8o4ypB2J9LdG0tMYS3fDSbquxNNZF0/35Xj66+JQNUYx23OMO5JD3JPs4kH/Fzzs38Ojvn3iPOzdy4Oe3dzv/oK7XTu43bmNWx2bxV1PYd/zXvtanrf58bTFnWetjjxrs+ZpiylPm015dt2Kx1dteVDryMNaN+5eceBGnQ2zl4VxYOayM+pqVwYqPFBU+iGrXkFv5Ur6qlfTW7Waroo1dFVtoqt6J63le6g7vYey7D2cTt1H8YnDFJ88Slr8QU7EHSIvI5rC3BSKC7I4fbqI0+fOc/pCOcUXKikureFExRXiqq4TW9VJTLWUmJohYmrGiapUE105Tlz1ODEVw8RVjhBfMUBiWSdZ5XXkl5ZQcDqFooJjFOUfoTAniIKsYE5lB1FcvIczRSGMqxr5409C5+JfAuMf3/8KGIVdxQ/zFzuMv+wxCoGZ/3z+csfxb36tDn58Pnfd5dcXXz5A3Ue4+z95/K9WGP/wE//pDz/yxz/MfR/+5Ud+9+6VaEmPK3sYk3YyKe9hWtHHuLSbKUWfCBXCDqOQbhbtSoWcUaWCEaWSYYWCMYUKtUIlfk7YORtRSJhQ9KHuuoqkKo+6E7u4eCyAC2H+FAUtpSJuJ/W5sSgbq5lWSsQ7x8Kt44kPe3Wzg71Myq4z2HkZeWs1yo5aRnqaGJd1i7uTgs07IVizqmHGlQMIgDOhEpSzOQtaUBw/QuOcJS1Y1yomhhSiMqUeGmRc+F7KDgbaSmmrz6C8IpZ9x1bgssEC5x36OK7T41D0JiSyRsaHZeJJw+kRYY9ykGnhcopQeC3uT86VXwt7hCIkijb5HDgKr4ul2ENKxkcE0FVyQ/w6Ob3dNewJcWdnqCW7jlgTG78OtbKFQWUteSVH2BPpzYYQB7aGuVPVkI1SIVyiEfYOh5lQDTKmkIvAKAReRBVT2D/8oDQKauPHmRDUOJWCCfFnphThUvw6AeoVEqYUUqY/PBdWD0Tw/mBLj8oFYJQxLOkX70PLfgFG4apL169G+LgDmXALWpxWZKK62ImqcQh512UGlMLdbAkzamEH9BLTsuPMdu9g6upqRip86KwIFpPU6r5GbgwMMDs0xvTwGJPDw2IqWtrZjaS9F2WvVExFCwrjRytaeC6kpoVaHSH0IgZfOudCL4LC2C/a0nM7jL+u1Xn36hFzM1ep89sXwi3pG3z75jk/Pn/GT8/v8dU3d/nx9T2+7Qzm63OGvC425EWhHl+e0uHLPG2e52nzIl+XV6f0eF0o3H424lWhAS9KtHhxWovXZ7T56rQOX5/W5esiXb4t0OfbPAO+ytTlVaoWzxMNeJ5gyqskC746Yc03J23EEeDxeaIpL5MFaDTnVaopz07q8TTNiIdplszGWyELMqRpuxZXt+txdYcRjbvNaTtky1CILVPRjkzH2TEabYLyqD6KSGv64/3J3+WK2bx/h7bObzBwWIDtUh1MF8/HwldDhEXHFcY4C8GWJfq4rDbDdbU5HhttMPTXxjhAFwM/HQz8ddHyWoS2lya6Prro+uqj52eA8TJTDDfZYrnLDesdLhitMEfPWw9dV010HQRgXIiB3QJMnbWwXGyEiZcBZt6GWAaYYuJjgL6nEIzRQd9bC0NfHfQWa6ElqIluC1joo4mWvybaAVro+gvfz4RFbjpoeWhguVIPjx1GrA23Yn2UJeujbVl13JaVMQ6sS/HAP8oOuz062O7SxDPIhDXHLNkeaUZguCUeYda4htniE+6Az14Dlm7TZMVWLVZvN2TzPkt27dckM86cjlNO3Dljx8s8Lb7PmsdP+Rp8V6AnnmJ8WGLNw2wdHp6cz93U+dxIWch0shZjCbrIo3RoCdLk2gFtKrfPp2T9f6Rg0284ufJ/JSHgfyTF/2+4uOU/cD/HnicZ5jxOM+FushHqSG0UERqMJhgxmmDMaLwJw7FGqI7rojquxViSnqj43c03F3dgn5w05mm6qfjnb8fpcCNGm7tJRtxNMmY2Ro/xY5qow7WYjjFm4rgxE9GmjEaZIgnRp+OQFj0hhkgjLZAdt6Q33JS+MDMkkU5I4vyRpaxFnbOD6VNbmSlcy8Tp5YyUBTJau57JhnBmrmQxWZeLuvYUw7V5qC5no7icJR5rUFZfRFnZgLKmCcnVCiTXqpBcr6G/pRJJRymq/jMMSvNQK7OYGkhnrD+BgcbjjDfHM9sSz1R1MMMF6xnMDKA7yZ36xMUUJwVyLHwpB/esYf+GzezdvI59W/wJ3+1KYbQnktJ1DF1cTcMJZyrjnKg/GcBw5Q4e9xzlSV8YD3sFhU2wyPPJjt1LgJcXXos34Oq9m8W+O/H2+wJn9x04uB/Czv0odh4x2LrH4+CejG9ADoErCwlcmY//siy8fTNx80rD0SMee89wHLwPYO21FXPPDeg7rsbUdQsO3odwW3IU9yXH8FgaheeyWHxXJuK1PAYb94MYWG/Fxe8IPsuD8VsexPK10azclIbn0kSs3KKwcovDxi2BxUtzWLKqADffE9h7xuDklkXgskrWBp5hzdJwctMT6GjNoKstno7GeDqupdN+LYWWukTa6pLobkhC2hjDeG8UN2Qh3FYc4I50L3elB3kgO8wj+WEeyoXE9T7u9e/hXv8u7vbt5E7fdu70buNOz1YedG/meec6nrQv5VGrB4/b7HjSbs6TDmOetBnwtNWIZy2mPG4SINKYZx/m6XUT8XMPGi25edWWiXpHRuvcUdW4I63xoq/Gh+4qb3qq/OitXk539VqaS9dTkbuKcxnrOJu+lZKTu8k/GUZWyhEyT4SSmx7JqZwETuWnUlSUw9mzZyg5fZaikrNknq8lrbSJtPIOEku7SCzrJ/GijIRyGUkVUk5U93PyUh8ZlzvJuHSdrKpGCqquUXyxjpLzlZy7UMqZ80WcKkkjsyCW1JxQsvJ2U5AfyqiymT8KyuK7b+cUxp/+pDD+p/dv+ePH0MvP38wFXX4VeOFnYT9+bgSY/ONPX//5iPD4/3ZgfPuKm2oBJnqYUPSItTq3hqTcVPYwI+9mRtHLtLwPtbRHVByFdK5aKWdUIWdYLuwhqsRdxDGlhBFVPyNKIW0rYaKvk8n2Wq5mHSJ/vyPJm0yJWmNN6p4AMkK2IblaxYRCIlragmU6Z31LmB4UwjddjEmvM9TTwEBnPQPt9Yz1tSLsWApXZoSqmImhUSZE0JwDRkFhnIPGud1GcZdRsGEH5qxhobBaPSjYucOMC4Cp7GWkr47mqzkkpu/EY6PQ1WaI7VZN/HfZcupcEtOjCm4ODjEtdNWAkAAAIABJREFU/D2CQjmmZHJUsObnVEwRCAXVUzi7J6SPP57gEwqzhz6CqooxQQ0bmqsqmh1WMarqJjVnP/sjHdgVakFMwirUqjZGFc00XM0nNGE1qw9bs+qgNUm5++jqqWZY1iWqjKNSQVVUzAGiqCYK6qGgsM59Tvg5/nrUwkqBAMzC68oPYCmokgKAKmRMC8/lgposvC78d/BBYfwFGP9kS88pjJ3IOrp+NQIwfrCjf2VJKzq6UDWPoey/wuhwE1Nq4X3tZFoaz42ePcy07GC07gu6L/ghbUxjuO8qY5JuZgfGuDE8xezoOIKaOyjtoV+oymnrRtErQT2kEkcExuFBxgaVIlQK96XFwItw/UW8APOn0IuQkJZ0Ns/V6rx6wttXTz7A4iN+eP2Q9y8f8fMLoYfxBt++fsGPz78UgfHN17f54c1t3vUf4YcaE76rNuDbKn2+KtfhdakWr85p8fqsNm/O6/D1eT2+PqfHV+d0eSMka8s0+apMg2/KNPmuTItvL2jx9oIub8/p812JHq/ytHghqIbpxrxIN+FlugmvMs15lWnBy/SPY8nzNHOepgg7j7rMHtdk7JgOiiP6tO/R4+pWPZp2mXF1pxkt+2zpC3VlONQRdbgtg6FGKIM1GAzVYjjSgs4wB9LWGGG36N+hp/0PmDguwmmlETZLdLAO0MZxhRHu6yxwWmks7jI6BBoijNdmW4yX6omj56OFob8ehgH6GPjpoekhqHxzYxRghONhX5YkbmJD+m4WBy3BIMAIXXcttO0XoGs7D33b+WJy2tBJCyM3IYmthZ44mui7aaLnMTeG3toIIyiOCzw1+cz1MxZ6fY5egAaGS/XQ9zdCx1sfLU9NjJZq4brDhGWHzVh7zIZVEbasiLJnZawTa5I8CIiyx26PLjY7tXDaZ0BAkBEbw43wCzPBJdQCzwhHVkR74LNdn6VbDPDdaITnVisctlhhsXYBfps/52iwJhcT9FBm6HIrQ5OnWTq8yjcTd0lvp1vzMN2QJxnaPMnQ5WGGHndP6nMrzYjZVDPG4s3pCdamcdd8Lm39DVXb/o6Stf8zBav/PZU7/4GBOEPx73mda8GX6SY8SDFmNs6I8aP6TEeYMhtlwWyUJWNHjBgJNkC6ez7K/Qu5l2jFvSRzpmP0mIrT5c4JU2YTjRiO0GQwXJPhSH3UsaaMx5kzHmfBhFCsnGjPaLw98ihbOo/acC3YmqtH7GmJ8KQ5cjHXjnpwNcyd9oglSJK3IM88jCwvguEzCQyVRKEsPkp/SSitZ8JpuhhP9/lcFKfPIj9zGun5fPovptFbHU9fbQx99Sn01J2ip7ac7is1NLcV0dJ6nva2Ktpaa2hrq6St9Syd7Wfo6ThPX0cFko5aFN3l9LQW0tmWTXf3CfrajqBq3oaqdjmScx605rlyMdaarIM2xGxzYvcyC/avdWfvKldid/pRnbyFa+mrKI1x4GysJQ153kxX7+d5VwRPu8J4JonmoSydgaY8gndsxNs9EGf3baL97OG1By+vfXj5HMF18TFs3SKx9YjHziMZJ09BXcxlxcoiAlfk4xeQwZKl+SxdXkBAYC5+K1PxWxuLW2AQZp5bMXDeiLHLDuwXB+PqdwwX30jc/WPxWXEC35Wp+K8WoDAWC+cDeC47zuot8azcEMny9dGs2pqK75oUbDwFYDyOuXMUTl7JLFl5Cp9lmVg6R2LrnIrn4iICl5ewYnkcX+w8yKVL+bS35dLekk5rUzotTek0NZyk+UoGHdcykLSmMSZNYVoZw6zyKDOyEG7IwrmtCOeuMox7qlBuy4K5LTvEHdlB7sj2c1e6lzvS3eIIfY+Pu3fzqHs7j7rX8bB7KQ+7PbnfZse9VnPut5rwqF0YY5626PGiTY9XHfq87NDjy1Zdnrbq8+C6EbcbzZhttGWiwY7Bekektc5IahyR1DghveSK9NJiuit8uVLsTVWuLxcy/DmdtpSCjA3kn1xHfvp6ck+uJz1lHcUF+ykqCOJ0SQRnz8ZRXpnOmdLzFF+oprC0jpxzdWSdayCz9BrZ5Y3k1zRRcKmB/KpLnKo6R3F1AaerTnO28iLny6s5VypMBafLzlFYlk9eeQbZpQnknznKqcIoRlXt/OvPb+GH7+FHoUrnNbx/LVbs/OHnt/xRSEKLYZj/rwLju1fcGhdUwm7G5YKq2MuUrIub0jZmJC3MyjqYFSxmaRcTsh4m5IJ9KUUtAoWUSamUSVkfY8INYmUng4o+hmUypuUK1G1X6TgTzakgF+I3mRCxzp7csE1kHN1Ff+NlxhRSxlSDqAeGUIvAImFqQMKEqodRWRvDfY0iMMqbqxnpaWRC1im+LgCSGHz4YJMLythH2JlTyea6CT92FApfPzkkZ3xwkLGBEfH7jaukjMkbqb2czrbDnrhtMcFiswE22xex9Zg/Le1V3B4e4YZ0WLRIBUt7fEywl4XqmiFmBGj8oCgKCuYviqIAcb+CR8EOHhES22o5s0NCulzJqFJKxaUM9kfas+eoGRExAUg661DLupD01pFWcJh1IfYsO2DG5iA3zpenMKrqFHcPxxUycd/wYxhJtOk/AqMAhL8elQz1gExUVycGBFiUiTP5CzDKfwFGwZJWKxTi+yAoyR8VRmGPcbCv90P4pQNZRwey9s4/jfBxhwCMv7KkBYVRsKS75AwrhLvYfcyqW5hVFHFfGszttm1MXd2FouYAvbV7kbWdQdXXJlb5zAqwODzJzMiIuP+p7GtD0tmKrLuHAYlMfN9FS3pkiPHhQdGOHpBJxKBLT1sLwswpjR9CL0KtTkcz0q6Wvw6Mrx7w/vlDfv7yEd98NSsC4/uXL/j51UPefHuHd1/d5Ed5CO+vGfN9oxZvm3R426jD22s6vG3Q4fs6bd7W6/KuTp93tXq8vazL2zphdHhbpyXOuzpNfqjV4t0lbb6v0uXbcj2+KTPg2wuGfHPOkDen9XldLIwRr4tM5vYg8014nm/Ks1wTnmaa8CTVmElBeQrWon23JvWbNLi6zZjuw850HXKmP8QNRbgXqjAPBsKd6Q8you/gQgaP6jAYYUbzIUti/BZht+B/wEjvM6w89PHebIfvVgd8ttiLz702WotJaSt/bVxWm4gw6bjKBMMAXRw32WC3zgrr1RaYLjXEZImRmHrW9hTATg/bVTYsjlzJ+tz9bM8/zKbUL3Dd4Y6+l64YgJlv+g9oWPwjmhafoG0zH02bBWhaz2Oh1WcstP4MDbvP0XIUgjELMPDUwnCxAI06IhTqeC9E0+tTNL0+Qd9fgEQj9Hz10fbWxGyVHj6H7FkX6cqacAcW7zPCL8SKpVGOrIh3IzDBA98IB9yDLXE7ZIHXIWOWHTXBO8IK9wg7PEOsWRFkxc595uzeacKKddp4rdfHZr0+jlv0WbxDD+/1n7Bm499x7MDnZB36hL5Ma2by7Xmca8vDE8Y8STfgebYBz3MN+VK4C56jz6NsAx7nmPIwy5LbaRZMJZowelwIoGigiNBhJMmcyTQL7maa8WWWEa+yDfky3YCHqcbcTDJjJsqE8VBDxoINGAs2RrVXD+VeXVT7dBgNMuRGlBU3ogRgNGY8zoCJBGNGog0YjNJnNM6MkThLBmPMGUmwYSjOBlW0NYoYOyTHHeiL9aAz1peGCF+uRq+kIXotDdEbuBq7mab4bbSmHqIzN4q+s6lIy3NRVGTTezaR7jPxdJxNofFsFvWlZ2g8X0z72Ty6zp+i43wWneUpdNdE01N3lL6r4fRciab3ygm6r2XR0ppBe2sB3a0X6LpeRlfTedoai2hvOUNrawWtbU10dSvol8uQDUkYnpUzcb+bkZESZuUx3G/7godVS7h7yo2pFKGI3o5roXbE+s/jsJc+BxZbErvem5xdgpLuSOF+C06HmHEpzoHh7LU8qNrFq7Zg3kiiea7IoT5fCI0sxcdlFS4uW3H22IOfbxCByyJYtUYAxAis3Y5j6RaHnUcKnn5ZLA08RWBgHsuWZuEfkEHAklxWrj5L4Opi/FemE7g1jYBNsfhuiMZhaQhm7gdx9I7AOzAZnxVp+Aams2RNLsvW5hO44RQrN53Ce7nwWjIrN6awblsqm3blsP6LfFbvKMJrRTr2XgmY2Udi5xqP75IcAgLzsXdLwN41BVePLHx8s1m5Ip2VK8KorKynqamC680FtLZl09RcwLXGQpquFdPaVIKs+zRjykImB7OYUqUwKUtkWpbGjCyRGXkMs/JopiURzEiPiSB5SxbGLWkot6RHuCUJ4nZ/EHf6grnTH8TdvoPc69sr7kLe79nAva5A7nf586Dbmwed7jxsteZRqxmPW4153GrAk1Z9HrUYcLfJgNmrRkxeMWPkshmqy1bILtsgrbJEUmmOrNICeZUtsipn2s+7UJNtx4VUOy6cdKE004uyHG/OZLhTkOpMfqobuSc8yU31IyctkLyMdZwv3kv1hQRqLmZSWZZL2YVTnC8toeRcMcXnijlz8TSllSWUVRVTWpVFaXUSFy+lUlGTTkVNJhXV2ZRXZ3OhOpOz1Sc5c+kkJTUnOFeTwoXyDMZH+vjDjwIsvvv/NzCOK3pEYFRLOxntbmam5ypT3Q1Mdl9lqvc6U/1tTEg6mJB2My7rQy3rZ1TWx5SkjylpF2p5G8OKNgbkPQzLlIz1y1EL/6OuSqf4qBc5Qe6cT/iC3upc5I2VDPa0MSKXM6oaYkwYUd2SMqWSoFbNAaha6Gbsa2Kos46hjnrU/c1MKLuZGJAyPiT08n1UxebCGnPQ+Kfnv8DjoIIpARiHBMAYRS1Ao1LOsKyJ7NwjBO60xXqdNqZb9bDcNp/kc8GoVG3ckA1zVzbBjBg2UTA2JmV8RKgZGhYTy6Kq+MGe/kVtFAMoc3uEAqgKqubw8AgTI3O1RTOCujk4TGd3FUdiXTkQaUZknD+1VUWM9vYwKG+nvCGDzcdcCdhvxMq91sSl7kLad4UJZZ9YbSQGXj4oiaItLaTZ/0sK44D0AzAKsCgV58+BUcGkXEhG/6lO58+BUehM7BNrdUTrub0D6Z9NO9L2NqQdrR+mBWlHM7LOZlR9rahVwt6iYN1XcUMWyoOu7dy9tg11zS56Kg7S35JCf2cN0u4OBoRuxhHhhKNaDCuNKfuQdjfS39GErKebQZlUhETxl4XhQREeR1WKuYS0UL8jdDB2tiNcgBG6G/u7BGgUdhgFhfGvA+OPH4Dx/dOHfP16hm9fveC3r1/zz18/45t393j39U1+VBzhfbMh33cs5F2XJj90afKuXYO3LYt4e30R765r8q5Ji3fXtHh7VYsfG3X56bou75t1+Om6Fu8aF/Lu2iLeXtXku3odvqs34Pt6E36oN+RdrQ7fVmvyTaUW31Xp812VMd9UmPL1RTPeXDDl+WkjnuYLlqMVs/GmDEeY0bFXn8sbNWncaUlPkBvSEE/koR7IQ93pD/FBdsybrmBLOg9pIT+qhzzcjKsHLAlx+xS7Rf8T5mba2PuYE7DDmRV7vQjc4ylCo8d6K7GL0TpARwRG26W6WC8TFEUdHDZaYykkpVeZYbXSDLOlxuh6aotj5GuI7QorvCJWsqXwMLuLQ9h36ggrjq7GxN+YBdaf8rnpP7DA7DdoWH6Crp0QhNHGyEUXQxdtNG3nMd/iH9GwnYNGfXdN9Nw10XXTQNdDA23Pz9H1/hQ938/Q8f4ck0AjjJeboBugg/FKHTz2W7Es2J7AEHuctuuKFTp+4fb4RzoSmOBJQLQbXqF2eIc64BlshUeYBa6RdnjHuuEfYs26XQYE79Albq8xB7dpsX6bFv47dFi914xle8zw2mmC1ToN3HcYsHK7BvEhBrSk2XAny5wXJzR5k2so7q6+KjDiZYEeLwt0xRHXE04Z8WW+CU+yjXmUqs+zVGOeZFryNN+eRzmW4i8Ej08s5PlJDb5M1+dJpjm30iwZOW6IIlQbSZAWksO6dO/Tpu+gHrIjxgyGmzN63Ap1jI14i1cdP5eWVieYMXXClqlUB9TJ9qhTnBhLcWYgzh5JlDWyOEck8e7IUpfTm7aexvgN1Mdtoz5+N1cSDtCYHExrejjXC1K4fi6LtsoCOmuL6azJpuV8PG1n42k/n0HT+RKulFbTUF5MU1U6LVX5NF88RVt5Ht3VWfTXpiCrj0daG4u0NgFpfQrdV9Pov5qP/OpZZPWnkdSdoltQvq7n0tZRSmtvK11KNW0D0/SP32H05l0e3J/ltvQyD+rieXFmK1+le/Jtgj2vIy35MsKcO8csaNuhR8kqXU4E6JG8xJCTy/UpWm/E6Y36nN2sT9VuczoO2SGLdWaycAm3a7ZztzmG1D3L2O63BD/HFXi5bGax1xcELglj8/oTrFp9Ahvno7j4pWDvfQJn3wy8luSwZFkuK5bnErgsC3//dJYsyWPFqjMsX1VMwKpsArdksPFAHtuOlLB6bz72/sdx9okjYHU2S1bn4RuYg9+KfJavKyFwfQkrN5awdE0ui5elsmRVKht2nGLX4Yts3H2OzfsqWLn1HJ5Ls0Q73M4xAQ/PdJYuK8TNS9ifTMHJNRk3jxSWLs3CzzeOqMizXLp8laaWMlo6TnG15RwNTWVcbSznelMFsv7LjA1WMTF0nnFVAWPSPCakxUxIc5iUpTElT2NSmsy0NIkZWQKz0lhuSGOYlUQxK4nkhiSCG/JIbsiiuCWJ4Y4kjvvSWO71R/KgP4RHkgM8knzB/Z6Nc/DY6cGDDicetNvysN2SB20W3L5uztRVM0brLFBWmyOrshBBUXLRGMlFA2QXDVCUm6CosKa31J4ruZaUnTDlfLIZlSdsuJRpz8U0K84mm3Mu1YbiJBtORpiTcMSMxFA70qK8uJC1lsund9NQGkJDeQy15cnUlKVSVZpGZdlJqsvSqC5LpbIikYpLMVTXHae6NpTquiBq6g9TXXeYisuhXKyJpPxyAmWXT1Bal0V5zSkmxmT8yw/fwQ9v/wowvuOPP38s7/7vqjB+DLp8ePz9e/719z/9xcyFYf6zrxUDMn/+uX/9w/v/yqswP/Kvf/hB/D5//P3P/Ovvf+bnt2+4oVYyrepmor8RxbVS2i9k0HPuBH3nU5GUnkRVlYv66hnGrp1j7HoZ6pYK1G01qNsvMdNxmZmuGiZ6qxjtq2K4r4GR3jbGezuZ7LzG0JV8ruV9Qef5MIYbzzDWVsV4bwtj/b2MyVWMKYYZU4wwJh9kXK5kUqlgTNmPWtErwuGkooMJSQtjvdeZkHaIwRwRGAeFnUQlauHah0rJqELJmFzoEVSgls9B44Swn6cSKmgkTA0L9rcQ0hlBrRphWCFB0l/Htv1euK3Tw3TVAsy26GK7ZSFnr6YwOtLFvZFxbsnVYjp5bETOyJiU0VG5mDoWUuITAoh+UBk/AtscwM3tEQrP1QMqhoSgylAv04ItrRJs8hFGx7qJTg1kT5gFkUlLKS5JYKSvn1FVH9c6znEwcQUrgyxZud+SXSG+VF/KYkzR+SeFVwy8CPa0oDjKRWCc20Ocq0Kaey5HrZIyMSi8LnztR2CUMaGQfrClFUwIwCgTFNe5II24qyqXiqEXQWEU9hgHeoW7zp0iLEraO5ibdhESJR0t4uk9iXhVRbis0oyk4zryvjrGleNMCilsWQ4zvRu41bSG+417Ga4+SE9NFNLOi/R3NdIn7Eh29zM1OM7EwAjCjXK1AIxdjfS3NyHv6RKBUQi7/BoYR5Ry8cqLYEMLyqK0u5MBWT9KyQdoFHcYm8Ti7r+2w/jDqwf89PwRPz19xDdvZvn+zSv++euv+cPbl7x9/4gfv73Nj4oQ3rcY8a5nET/2afNTrxY/dGnwfdsCvmuez9uWhbz7AI9vmxbxY7MWv23X5Xedurxv0+T76/P4rnEe3wtw2aLLDy1G/NBiyk/N+vzYpMF39fP56vI8vqnV4Psr+vzQaMZPTVZ8f8WCl5UGPDltyLM8BybjTFAdM6V9vyFXthnQvNeWzoPO9Ae70x/kQv9hRzqCvOmPDKAz1IH2IEN6QwzoD7em/oAt+x1/g6Pe32NnZ4qVhzEuq8zx2ezIkh1ueKy1xinQFI91VritscBphTGWflrYLDNA02OBCIqGAXN2tMlSQ8yXm2LkayAqiMY+Bpj5G+O0fzFr0nayrySMg8VH2XlyLzZrbVnoOJ+FNp+xyPITNAVgtF2AvoMGxi66WHobY+qpj66zBgusP0HD4XN0XBag5TQfTad56AvhGs95GPp8jpHvPHSFVHegEbYbbDBaYYhmwAJMN+hisPQz/A85YL1eG6sN2mL/omewLf4RLvhFuBIQ5cayaA+8I5xwi3TAMcIe72gXlgRbsH67JiFbFpAVZELSIQPCgvQ5HG7O9t2GbDxog+cua0y3WmKxzxWnPdYs36pB6La/pyvJQCxnf1lozJsSU14WGfOi0IDXRcLOqhbfFmvy1SkNXuRo8Sxbj+eZBnyVYcyrLHPeFNjxQqhnyjPheYYWz9I0eHhCm5uJegxEatIXoUFX+CI6j2rSHqpDa7AwenSEGNIfZc5Qoj0D8TYMxhgxGqvPSIw+E0mmTAmBqHhz1Mk23MxZzGS6B6oEB/qjbeg9bos82Qtl+gqkGZtoS9lGQ/wOWtNDaM+MpD0zmr78ZNouFtJae47Whgu0NJyl9Uo+TeUptJSdoKM8l5ayMzSWVXGlqoiGunSaLp/i+sVCOsuKUFQVMHo5i4m6ZNSXYlHXRIuPY/UJTFxJZ6ohl7HaLAbrUlE2JdP/f3D33kFRJuq67/3/1j13n7VXmBnHLDnnnHOSHI2IEUVUQFAQIybMCkjOsUkNDd3Q3XSTmiQohslBneCMOc6MOjO/W18z7r3W2vvUObfqVt3a54+3vqYRY1n+fN73eR7xIXplF+hRNSEdUyEZHEehnuLa0BW+7JUznJPJ1S0xfLXOnUfrbXiSZMK91XrcT9Ljx016fLPDgivbTOnbZEDDivmUhP6Juuj5VC2fT0XQIiqDl9ESvYTOdTp0bTeiM9OWyjR3di63JcbJGT9rP9ytlhPktZo1cftJiM4jPv40No7pOHkfxNnvGC4BJ/AIysc74CQBgafx8zuBl9cR/HyF1fQpPIRn0AkCok+QsKWQDbtrWJ1aQfCKs3iFHCMk5gIB4edw9z+Bq+8J/EMvEhB2Ed+Qs1qAdPE5grvfYUJjL7BqYw0xaytYsbGBqDVV+IScw83nJGaWWVha79X+eO6e+Tg4H8Tabi+OTvvx9DyCm+teIsKzKSxqoF1ci0h8lsaOChpaa2gU1dHaVo9S2cG4poPxkQaGFCUoJBdRdBWi7j3LSH8+GsUpNPITTCiPM6XM00LktHwfM4o9c/CoyGJWvY9rylxmFQe5qczjY9UxbvQd4CP5Pj4b2MtnA+l81J/Mx4rVfKKM41NlJJ/2B/Gx1JNbEleui5242u7AlVZHxhodGK63ZrDODHWVMeoKIwYrDBmuMGCo3JCBMlN6CsyoP6bH5T0Lqc4xoO6gMbWHjak6bET5YRPK8qy4mGtN3k5zsjebkbvVnv1bDTm3z4GqM+G0lGyguWw7DcU7qS/OoL44i8bLWTRc3k11yW7KK9Kpqt5ORfUaKmuiqK4LpbYujOqaWKqrEqmtSaG6ZjclddlaFXJ6vA8hPodHD+CxENY9d8P42/MfePNuJf3PZhdttu+/3y8Kd4zaG0ahXvCf5j8L8v4/ePOS/0/nf9Vl/eYhvL4Pb57z69u3vH4Ljx8/4drEEJO9lfRe3ErLXh9qk82pWWdNzRpzWtab07nJjP5UK3qTjZCmmNGbKtzAWCDZaUP3PkfkJ32R5wfSdyqUgYLVDJVuZax2D+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nk7QzgMR0d9JPRtDb18rosAKZtJn8s+lEJdkSkKhH6BYTNu0JYHCwmSuKPqa1t6MCDAsh3HMjqIaT/2EUjCv7/mEmlH1z7veB/rn3tWqxjDFF7x+QLpwc9DOukDHaL2W0T8ZoXx/DUqm2/1kARVlXN9IuIRxbRJ+kmX5JI9KuOqTiJvq7OugTC2tqCSP9Ym6MtDCrzGe6J5npziiudMaiqFlJT2UG8hbhCL4XWVsn/Z0d2ugeQc0UTD1as01PD30d7cja27RrcW3by/AgwkpaWEcLlYBDSrnW8CJE6Qjh3do/AyFTckTNqFqOqk+ijdTp7WjhPwDj3c/48e4XPLx9h+d37vLk0ef88uwJPH2qzdh6+ct3vH7xDb9M5PBbjyP024DClt/l1vwsMeZx6xJ+bPqQp+IlvJAs42WvDj9JdXklXcprhR5vlfq87F3M4855POr4gOeSRbyW6/PrgJH2+brPmJddhjxt1+Wb2g/4pv5D7jbO566gVEoMeNhryCOpMT+2W3CnzJXulL/QlTyfrs26SLdZodzlhnKnO9KtjvRssaF3qzDuKHZ5I011RJFmR2+yKV2bLaleY81W5/l4GP4FFwcTXPxt8IxyJCDeXTs23kaYuSzDMcAcpyALvKIdsfI1xthTl/kO72O23ISF7guZ5zafJf46LPVdhlGwEeYhJpj46GHqpYuhpy7O8U5E74kn8XQycSfWY5nowuIAfXS8dDB2WYa5wxJM7RZg6rwQK29dHELMsAwwwMhnGcaB+uh6LeZPpv8X/934/+QDqz8x3/bPLLL/K8uc32eZ8wcssP+LNuLHItIU40hjloXqsTRcj0X+izAJN8IoWBejgGXYRZrxwAnVAAAgAElEQVTiutIa10QrvFLs8c10wjXNEqddFtinmuOeYYNLsiF+W40I3qjL8lXz2LbDjKzd1uxNMycn3ZqkbbbEbbIiJNEE/yQz/DZa4r/JAq81urhGvUdgwjyyDrszJoS5F5vx/WV7vrnoxOMie95cNoWCxbw69Re+yftQu5r++KglXx435s5JM348Z8OzIieeFTpx/5yt1uwykbaAwe3zUG6bh3zLXxjcsQBl6iJkKYvp3baMgXRTRrOsmN5nx0eHHJnda8n1/cZcO6DDtVyhh1yfr/LN+eqUNR8ds2TygBnqvWb0ZpjQsV1fG/Qtz7JhcL8bA7ne9OUEIM4MRHF4DePn07hacohr5SdQNZxFLipAJiqmu7mcblEtnc11dIka6GyopLn8Is2l56ktOUtNyWmaiw7TU5jGlarN3Bat4KE4kOe9XjwUu/J9qys/dvjzpDeaR/LV3O1LZFacyIRkOxOKA1rTi1x6HqW8XHvrfFNcwMT5DEaz1zCS5M9XG4P4MtqBz4OMuRNqysM1jny3yobbqyz5Zr0Vtzca8O0uXb7YtYjZ7QvRbFqMcr0u7fGLaYxeRG3EAhrCFlIRuojyeBMurrJhk9tiMmJ9CHe0w9vcmRDHCHas2kfy2tNsWFvA1o01ODvsJSDwBN6Bx/AKOYFn2Gns/U/jGFiEm38BHu4ncXY9hp3zUezcjuPonY+zXz4xiVVsSe9kS1oricnVRK0uIiaxlMhVxQREnCM4uhDP4DN4BJ7FL6wIN7/zOHjk4+5/lpCYElasb2btljZWbWwhalUVXiFncQ84iYldFiZ2u7FyysbF8wjOrsextz+Gk8MRvDz24+OVzIED52hqrqejs4KWtgLqW6qoa6mhQVRLq7iZPlUPo5NqFINS2rqbaBBVUi+qoKn1Eq0d5xD3FiBTFjMwXIJ66AID8sOo+zKZVu/m1nAaH6myuNl3hlvyk9xQ5HFdsY9ZxW5uDe7mhmoXswM7mVXv4uZwBtdG9zEzksPVoUyuqXdyfWALNxXruCGLY7YrhNl2X6abXZloM2dcbMRUhwMzbd5ca/NmttWJay3GzLQsZbpBj+FSXSSnl1Kdt4ya40uoO72EmrOLKDu9gEvHF3P+uAmn8xw4eciL4weCOZYbwt5dnuzZ4cHxfWFUnN9AW0UanVW7aS9Lo0M7uxCVZtFYkkNDSQaN5ak0VmyksWIVTVVxtNbG0lYXox1RXRS19ctpqFvLrakaeHobHj+CR4/hiZDH+D2/Pf+Wty+/4fcX9/7N2PLO4PKfPf/fNL78/wiMj+DNA3jzjN/e/sLbt2958vgR06MDjHZVMiY6ycDlFBr3+lKfZkP9DjOqNgvtAfOp2zSPpuR5NG55n6at82jevpC6bfOp3TKfqo3zqdy4kLqterSkW9OV64nyZCSq0/HI8xOQHY9HeioBydkE5IXrUZftYLLxAFdajjHRfIKxlpNMtJ/livgCV7ovMSOtZEpSwYy0hmlpHVf7m5nuEzEj72BGLmaqT5guJga6mBiUMK6SapW2KcExrVRrlUptxZ1wIymYcAb7mBxWMN6vZrxvlFHlEK3iOpIPJuC6zgDzuHkYhb+HfawuydujkHRWohnoYVwp1zaszChGuaocZVo5yBXBIS6TMCrvZUJQ7gQzjVrOuHAfKNwGClE6guNYpdLG6Ai5hxPCjz8oKJ3vlEchgLobUes5dudGsjndhS17nOmTtaAZkjOk7qKu6Qwx6x3wWbWUoI0GxKc4U16Vx0hfN5MKOZPCLeMfM6GUI8y7j//+KcDfP4/Q2DOpEt7vQwBI4fMaeY92BHDUyKXaGe3r1QKjpr//74Cx8w9Tybt1rwipuBmZuFm7ihbURXlXO4NSMWOKBmYGSpmWHWJSnMyYKI4rnetQ1m1B2XyMgY5G+tplyMUS5OK51bb2HlLyh/O6S6yFxf7OTq3aOSncrAoKo5DH+cf9ogCJSlmvdg0tuKUFYNSolYwJNYpqBUMKqfZ+8e+Dux9+8zmP7n7Gwzuf8uDbL3j23Te8/uEer15+zZsXz+HZM3hxn59//YG3P93jlSaHV212/NRpxc9dVvwktuRJiyH3ahdzr3YRz1r1+LnLmNcSE+380mvI2z4Tfu034SeJLs86FvOqexmvpfr8JjcBpSm/9hvzplf49ma87bXgfsMSvqtdxJ2qhXxVuZA7tTrcrtXhuxZj7tZZ8tF5B9o2/gXxZgEeTJHvcESe6krfNmckm23p3mSFZLMlsq1uSLe5INlqi2SrObLtFnRusqBitTUpbovxs1iIh5sVzn42OAVZ4hFuj2eEA5ae+lh66GPjY4yRy1JsA0y18TdGHjosdPgAy+Wm6HgvQ8dXB5NwM0zDzbCMssRKyGAMt8DMVx9jbz2M/QxxXuVKRHY8CcfX47UzBMMIwWmtg5W/CTbu+th5GmDrY4iFtx5WgcYY+ephGGiAeYQ5jisd0fXX5W/2f+NfzP8bH9j8STvz7f6MnudCjP2XYRyki3uSC+F7IvDZFYDJSkv0I41Y5L+YBV4L0PVbimmwPi4rbXBfZ4vvVgc8UqxwFMK8d5jjvtsWl53mhOY4sTzNguVbDQhfv5hdOU6kZdqQut2EHanmpGa5szrFjvCNZoRssiBgsyXBW63wWquHZ8IiHEP+Ba/Iv1B82IrRS458WuLJoyp/HhY68fCiDY8LbPj+nBlfnjDiy+OmfHXCnK9OmvP1CVPu5pvz/Rkrvj9lxZ0TFnxyyIRbB82YzjFhNEOfYSFIO3MZyl2LUWboMXHIjqnDDswctufaIRttDeT1XDOuH7Bh9oAdNw7Y82meM1+d9OSL457M7HNEkWpG1xZTxNusaU91onmnDy1pfrRlhtCRE4n4YALiI2vpP5vKcEkuY9XHGK8+yWhtBSP1DQw2tKCsa0VR30l/XSf9tZ30ljfScbGUjvNFtF/Ko+tyBsrSNGaqt3O7eR2POiJ40eXBTxIHXkqceCp25WmnFz91evFC7McjcTB3RMF80hjOZ62JfCLawkfNO/m8LYevOw9zK3876k3LUSd48vE6fz6KsueLcCu+DjPnuzgb7sRb81GUCR/HmHIz2oBPVuvw2aZFfJG6hC92G3J9lwlj281QJJvSkahDffw8aqP+Skn4e1yMXkK61weEGf0Lm4JdiXR1xdPChUDHMLbEZZAYkUn6posczmwk2CuT8KBcwkMPEhZxhKDwPDx8D+MdeAa/wAv4+pzC1eM4ju7HsXc/jp3ncS0wrk8VszWjm63pnWzPFLNiQyWxiWXEJJYTvaaC5bGX8Qu7iFfweTwCzuPufwFHz9M4eefjH1ZAXGIDickdJCa3E7euDr+wC7gH5mPvcQgLp2wsHPbg5H4IB6cjODgcw9npCB6uOXi6bSYhYRvl5aWIWssQtRXR2FpKfUsJdc0lNLVVIO5toFvWRGuXAJGl1DUXaz9f31xBbVMV1Y2V1LVU0dxRTUd3FT09ZcillxlXFTM9WMBVVT7XVfu4od7HR8P7uDW8l9mBdG6oMriu2M1sfxaz/dnclO/nhjqX64M5XB/cww31bm6q07ipSuW6MpnZ/iSuStcwIY5jtCOAoTYPBpsCGayLZLg2mtGGCCZEIUy0BaJpXs5gbQSyskhExSHUX/ShvsCL+kJPqi+6UZrvTEGeGxcP+3HpUBjn90dyal8Ux/eGcTI7nPMH4yg8spKq0+tpurSVjpKddJena6ezYjdtVZl01GTQUplCU8UmmirX01C+hqaqdbRUJ9FSvYHmmg3UNqygvm4rN6aa4Nk3c8CoXUv/qAXG359/z6/Pv+f3Fz/8bwSMbx/D20fa3Mff377it7c/8ezRj1wdUzHRL2Kyt4qprkImWo8xWLGeljx/yjOsuZxiQGmKDtU7dalL16VhtwENmYZUp+sh2qlHa8oyRFuX0rhxEY2bl9C23YCuXaa0pxrTlmKEaKshLTuNacw0pS3bho59znQf8qEnL5De48uRnQxHfjYK1cU4hgpXMVySwmDxdobL0hgsy2C4OpuxhiNMtOQz2XaOqY5LTHddZranguuyWq7J6rgub+b6QCczyi4m5BLtfaVmQICHQYTMSOFmUQuM/SMMygcQddcSsMEF2zU6GMe/j2HM37CKW8yh4zvolzWhUUu1/cpT/UquKQe5rlQxq1RwXdXHhLQVjUysVeqEvm0hs3KuRlHNtFqtdTMLuYnC+lloUJkUwrEHlVwdVGlHqFScUHXSJykiOyeMlHRHktOtUcia0Qz0oRmU0CutYPU2D/zW6uKzbhnhm63JPrIBpaxN+/MSjEfaETqgBdORYg78/hkO/9OPtaqj8DXCLapMC40CMI72S/6YXkb7hZFqe7/H5HJGZEKmokS7gtb2M3d30icWI+voRNregayjHYXQ+yxuQdndjEbezLS6hCuKM0xJ9zMh3oFGtInhpm0MtR5A3VGEorON3vY++v8ARkFlFEZ7EykWa800gsIoQKRwY/nvwDgX2C2EeA8r5VplUYBFQXEUYnYEaBRgUaNWMDLQh7K38x+6pAVgfHj3Uy0wPr73FT89+A6ePOD1L3d58+Ipvz8SqgHv8fPbH/n9l4f8pNnP8xYHnonseC6y42mzNT9UG3H78mLuFi/mh3IdntQZ8arZjF9aLXnVasLPHWa87jTjVZshL0T6vBYb82uPGb/3mvO71Izfek34TWIBEmt+l9jwsFaP7yt0uV28jM8uLuHGmUVcOfYhs6eXMnVMl+6UhVTE/jea1i6kfb0R7UkW9CQ70ZPsSPdmWyTJ1vRstdLeNHZvtKVzkzkt63Rp32BAwxpDCmLNWG8/Hw/T+Tg4mGLjbopjoDkuIVb4xjjjFGyJpbchVj5GGLosxdRTH2N3HQzdlqLjtADLQGNM/IW2F2Ns4+ywjrHGJtYWy0hLTIKN0fNahoH7Moy99TFfbo5ljC0uG73x3bEc940+mAnvBZhg52uCtachVt6GmHrqYR5ggp4Am2HmuG70JiQjCvctfhjHWPOvTu/xnt2f+cD+Lyxwfp9FrvPQ8VqEQaAubkmuhO+JJPbISnzTg7Fca8fi5br82fU9/ubyHjp+S7GNtcB1rQ0uay2wXamH7WodbNfr4brTAs80C0Jz7Fl5yIUkYbJt2bTHllWb9VmxbhkJa5eRuted9WmOJGy3JWKbNYGbLQjZZo3/RhM8Vi7BOeJvOIb8ibDYv5K67n0qMvW4dsaej04ICp89N467MHHYjtkjFnx53Ig7+cZ8e8GeO2et+eaMNd+dteFuvpUWFqeydBnbrY8m05ixPeYM7tFFmbkMRaYuQ7mmTBy151q+C7MnHbmaZ8nVQyZM5xpw9aAtMwdcuHbAhY+PefH16UC+PBXE1QOeDO92om+HPdKdzvSk+9KeGUPH3ljE+xIQH1iF+MgaJCeS6LuwFVVJGkOVWQxV7WWw+DBDJScZrjjLcNUFBqsuoqq8wED5GfqLjiI5m4307F4GLm1lrGQ1N6qSuNOwjh+ao3kk8uF5uwPPO6x5JXHmRbcHz8TevOrw5nGLJw+bvfm+xovbJZ7cLQ7gu8vh/FAYw/fnYvjsQCA3k/y4leDDl6t8+SrOjS8ibPks1IzPw035KtaKz2ItmQ03YibUiImgZcxELGIi8s98smUJX2Wa8UWOPbdynZnMsUeRYYJyrwmqvYZ07DSgKFGXZPc/E6D/fxNqb0KgnSMelq4EOocS7buSSPcEkqN3cXTXeVYEbCXSexNRAduJCk4nIngv/p6ZBHgfwN8nD0/PPNw883D2PIad+1EtMIbElbM5TcqW9B62Z/ayY4+UlRtriE2sIGZtOQlJtcSurSE0rhQX31M4eeXj6nsOj4CLeASewz+8kNi19azd0k7Stk7WbBYRGleCi98xHL3zsHLJwcJxL07uR3B0PoKzyzFcnA/j5rIHX6/tJMSnUlpShqi1gpbWAhpEBdQ1X6Su5RJNwl1jdwUtnaU0iIqoaxYUyELqRUVUN9ZQ2SiiqrmdquY2yhtbqGhspKa5gSZRPV3dzchlIoYUVVwZOsLV0Tyujhzi2vB+ZodzmR3MYXYgR6s4XpfnclN+kFvKfdwayOaWKpubqr3cVO/lhnovs+osrqp2c2UgHY1sO8Pi1QyKolDVJzBQnYS6ejODdZsZbNyEqmkT/fUpSKrT6RBWx5fXUHQmhsJTURTlR1FwNIKLB8MoPBBFYW4sBdnxFOxN4MK+VZzaE8fJzGjOZsdxPieOS7nxlB5ZQ+O5ZNoLdtBVnEZXRRrt1al01OygrSaFlspkGso3U1+eTH35dhrKd9FQsZv6yt1U122ltjaT2SnBJS3kMD7U1gMiZDI++16bp/jbs/v8/nfROf+Zsvjuvf8aCqOQv/jrY37/9SnC3SNvn/Pi0XfMaIQVYCdjik4mBzqZVDQzKy9koiufgbq9NOWvpuZwJKLj0TTnhdF0ZDnNR0NpzgtBnOOGJMuOzl3mWjjs3mVCl3BnlbKMjs0L6N66EMm2BYhTl9K6S5/ODBPa00xo3WGKKNWUlu0mdKSZI84wpzvTHMkeS6T7nOjZ54LyWADqU2GozkQhPx2D/NxK5BcSURRsRF2yjfGKLK5U72ey9gDTzXnMdJ5msusi45JSJqWNTPR3MimXMqmQMqXsZkIm4Yqin8H+LmpEl3CKM8Vy5RKMEz7AZMUHWCUsorLlNHK1iKGhLka1bm2h91q4PRRicfqYGZYyNtCOuqcVTZ+Uq0KkjloYARYFBXJoLmBbeKqGmVLPZUwK6+NplYoZlWouf3JAzIC0lGN5CaSmObJ1pyXy7notwI2rJPT317B1z3ICNxjhvnYxgRtMWZsaRE9vPRpBUf1DGRRUwnEh9kiAv39aP899LLz/jzOnIM4piWNyAYz70MgFQJQw0idhtK8HzX8CjCrhhlHINuxunVs9d3Yja+9B1ipBKuqgv12EQlyPuqeWCWUVE/I8JvsOMiXNZbR9N6rGNFSN+xkRFzLQWYusQ4ykvY++zm4EFfE/AmOX9n3BbCMAo3CDKtwvvrthHBMc6ELEk3DHOqT+N2AUwHFEJddC47BShqKnQ2t8+faLW9pIHa3C+EcO4/OHt3n7VFgjPOT16zv8/PQhr+/d4/UPd3nx8w/wyxN+0hziebMLz1rceN7ixtNGZ36osOZOgSF3Lunz7UV9HhSb8KLKhtf1DvzUYM1PjVbaeVFvyst6E16LLHnTasGbVnPetJnyps2E39ut+L3NljfNNtwvNeSbSwZ8mq/DjaO6XM8zZCxbh+HMZfRuW0jtig8oj/4b9SuX0LTakPoVRrSus6J7sz3iTdZaQBRvMUe8zpKOdeY0r9GjbuUiahKEVZwupyKMWGn1Hs5G87C0McTUQR8HP1MtMAav8iJ4tTeOy60w8zbA2EMXE0897Ri5L2OJ7fsYey7DJsQMmzAL7GNssY6ywj7eHqtoa/QC9FjsuRgzHwPMha/3FVpblrLMX1/bAuOe5IVnohcu0Q44hFhh42uKrb85ln5mmAdbsNhbj/mCyhhrh3d6BF4ZkTilBGGd5MEi70X81f7PzHN+HyEwfIHbhxiHGGKTYIPHFm+iDyYQf3QNgXvDMVtjy1+8P+RPru+xOGAZJhHG2K+wxDpaH5Pl87GOWoRl/CKs1+vgk2ZJ+D47Np/zI/VCACn5nqzdY0No0jJCVi1h+aqlJO2wZkuWC1tyPFmT5ULULgfislwJ2mKB11p9nKIX4BTxAc4JS/GKfp+N8f9KScoCpFkmDO5zQJXjinKvIzNHbLhz2pR7F8z4ocSVby7aa8HxfqEL9wvd+Crfni/ynbiyzxJ5qh7ynYZIM3To2L4ASdoyhg5ZMXHCkamTjkwds0Vz0ISxXAOmDhoxe9yB2RNu3Mx35/MLftwpCuF24XJunvJl/JAryj129GfaI8/2ondPKD17QunNDkN2MIq+I9EMnE5AdX4lQ0VrGCtfx2TNRsbLNzFensxE1TYmarYxWrmJofIk1CWrGCiKQ3ExnOHiaK5WRPJFbRQ/tq3laWciTzqiedzuz+N2F550OfO814fH3QHcFy/noSSeB+I4HrbH8aAhiu+Kg/nhQjB3D3nwdYYjX6XYcnOVId/HufAgxoN70S58G+3AR0FGXA/S4/pyAz6Ns+TzlXZcizBlPNCAUT89xoIWMhU5j8+3GPJVugWfZ9tzc78A1XZojpkzfsacqYumqE9bU77TkA2e/51g878QZGuMn6093tZuBDoFEOAYQKiNNytcg9mzahvrg+KJ84gkwi2WcI9EwjyT8bXfjK/jdjwc07F3yMTRdR/2rgewcz+Ci/8ZVmxoZX1qD5t29JCS0UdKupTErc2s2tRAXGI18etqiV9Xr4VCVz8hU/EkLj5n8Astxj+siIDwQqJW1bByQwtJ2zrYsF1MQlIDLr7HtAqjlXMOlo7ZOLvn4epxDA/P43h6HMHbM5cA3wzWrc2msKCM9vZarcJY33ye2uZzNIgu0tJxmbauUprbi6hvEUDyEg2iQu1UNlVR2txCRVs7le1iytvElLXNPctbOihvaaOypY361jp6egpQDZQxNlLOpOYyU6PnuTJykpmhPK4OHuSaKpdrAzncVOzjliKXm8pcbij3cX0gl1n1fq6qhFiffUwO5KDpz2KiZxtXOpMYb17PSO1mhqqSGaxOYaghjYEGIZ5pP101R2mtPExN+XYqirZRdmErpae3UnJiGyV52yjM3URx7hbKD2zj8t4NnM5Yw7Gd8eTtiCE/PZ6T6bGcTIvmTGYslw+uperYRlrOb6ezbAdtlcm0V6XQWSdA4w6aKnbQVJlBffkeastyqCk7QHXZQcoqsqisPMTMhIy3z+/zm7YGUIBFIVZHuGP8gd+fPoLn9//3URh/+/Upv/72lN9/fQKC2vjmMa8e3WV2Qgi2Vmr/gR0cUDCsGuCKEM8il81BVl8XM7JOrvaKmJW2cFPWzLXuWgaqzjJ4eRf9p1bRstef5t2etGW60pZuQ+8eWxTZNqhyLBnMsWAg14aebFvkB5xRHHBBsd8VZa4r/XsdUOc6MZBjgzzLjL4MQ3p3LqZz24co9hozdNgOabYFkr2WdO6xpjXTBlGWPR25boiz/ejKDkScG0jPsVBk52KQXlqBvGQzIzV7GKk5hKb2BOMt55iRXmas/SIz0goGJcUcP70F11g9rapoEvMhptEf4Lxah47+cgaG21EPdTE02ItaKUM1oGBoaJDBkUFUo4MMaNS0tzTS29KCsAafHhpmUiUEmw8x8YeJRyMYeQY0WoPNxNDgXCOOcpAJ5aB2XT05KGVooJ5zF7awebs9ybts6RWVM6mQManuQdZTRcaheII2meIu/AO3wZiwdY6091QwohJc6TLtKlmbZaldO//jreI7WBSA8H84CgEW576fcaWwhn6nMvbMqZZyGWPyfgSFUbhjHOzp0YZy93WLkHa0Im3tQibqoV8kRdkmQS5qRNlRgbq7iFHZWcb7djMqyWCoPZOBpmwGmo+h6SpD2VaNrE1ET4eEHvFck4sAi4KaKGtv/ztwFP9x2yjRhsZrTUt/Vw0o3DJqBgf+7X5UUBu1ACkojCq5FhqH5FJtBqNww3j3sxvcv/MZAjA++fYLnn73Ja+e3uU37RrhPj/99AXPH97jleCS/u42T1/c47efnvBy+BBP6l153ODJkyZvnjV48bDShe+LbPmh0Jr7BdY8L3XkTbUHv9V68UuNC7/UOvFLrSM/19jxut6en2useVVtwctqM17VmPFznRmv66z5uUr4Wiu+P2fKZ3n62iy9a/vMuHnIgfFMa1QppnQm6lK/Uofq2CVURi+lNs6A+hUmiBItkaY407XFltYkE9o3GNORaErHOlNqExZTt3oJlSuWUBSry9FQA2LM/4qz8Xys7UwwczTAyd8cn0hHQhP9iEkOJTjRF6tAU4y89THzNcTC3xgD16UsNP8Lhq6LcYu2xyHcCvMgY63pxTbWFotISwxCjFjguQi7YHPsAsy04Djffh7zHD/kfYcPWOyxBNeVrsTsiMR7pTu2gRZY+1tg5meGdYQ91vEumK9wwWCFI/YpQbhlRmnHe080ATuDsYy35j3n9/jA6T0WeSzAMsoc6zhrbFfa4bzBjZA9EUQeXoFHWiCW652ZF6zDvICl6IYaYBZlgmWkAYZ+H2AZsgDb2KVYrl6C40Zd4g+7sK0gkJ2Xg9hy2oPNxz0JSTbEJW4+XglLiV6vT3K2G2nHg9hyyJdV2a7E7HYifKcdPuuN8U0yIXCjOW4bLXBcuZTguPfZsXY+pWkW9Ox1ZmSfG7OH3fnkmA13zpryXaEF35e6cq/URQuOP1x25btLznxX4Mmto3YM7zZGmqJLz3YD6jfPp1uIxTnmwkS+O/37zBk/4cTIEVvkewxR7jFg8qg1ty658GmJB19V+vNNXQh3aoL5sjKQm0XezJx3Y/SEA4NH7Rg56sRgtj2yXRbI0iwZPujG9Okgps8EM3UukOmCIG6Wh/FFQxy3RKu53rqKG20ruN4WzVRDION13ozVujNR68pUnTO32n252xXBE+ka3gyl8svgDl6otvBYsYYf+yJ5oo7lxfAaHg8k8qNiKz+OHeXFldP8NHaC57J9/FidzCcHQ9EkWjIUpsO1KGM+jbXgXpgNTyIduRdhw7dxNtwMM2B6uQ7TYXrcijXn43gbbkZZMRNqiSbAGE3gMm5vtOaLzWbc2GTI9FZDRtMMUOUsZfKSEV+LXblaZ4z8oiHNR63YFf0h4fbvE2xvRJCDPcudPAixdyPEwZV4OxfWODiTujyIlOVBbAhaTqx7KNHuKwl13YCX9Tq87Tbj7piKo1MGDi5CvE0Wdu6H8Fp+kYiV9azaJCiDnSRt7WJzai9bdklYn9LOyg2NxKypYXlsCVGrqvEOvoCT10nc/M4SGFFKcHQpgZGXCYuv+AMam9iY2qWFRq/g09h5HMTSOe6diXgAACAASURBVBtLxxyc3PK0IeIeXkdwdz+Aj2cuwf45REdkcPJ4AaKWP4Cx6RJ1jRdpaCmgpb2YlrZimkSXqW8qoLbxEvVNhTQ0F1LRUkxJWzllndWUddVTIm6iqKOZwnYRxWIxJV0SSrt7KOuUUVYnpaZFSo9CzaBmANVIK0OjlYxqLqDRHEczup/R4SymBw5xVZHHVcVhrioOcVW+n6vKXGaUggN7D7Oqvdq53ruZm+1x3GyN52bLCq43rWK6fg2a6kQGqzcxUJ+OrHYvnZW7aavcirh6F22lGTReyqThXA61+fsoO5JF8cEMyg9nUp6XweVDOzmXnczRXWs5unM1eTsTOJwaw4GUSI7sjOZERhyXD2+g7lwyjQWbaCtLpb1iF22VGbRV7aG1JpfGylxqy3OpLjtAZdkhiov3U1Z6ginBJf38Ib++eMBvz7+D50JN4LdzauMT4fb9AQih3f8TpfG/hML429tnvP316VzTi7CafvOQV49uc31SzZhaxqBChlopAOMwo/IJRuRjDMlGGJYOM9Y3zET/MFN9aq7IlMxI5Vzp6WNG2sSV7lLtilhVfZjmYxuoPxBLXXYI9Xt8EeX4INrrQfNeR0S5trQfdKTzoBOdBxwR73eg56ADPfut6TtkTd9Bc3qy9enLWMbAXuEvvTFDBywYOmTJ4GEbVIdsUB9xYPiEG6pjzqiPeiPNdaVjjw1dBx1oP2CNaJ8F7fttkB71QHnUn6ETYQydj0N5eRV9l1bQW7CW+nOr2JhkjkfEQqzC5mMVuRDbqEWEbbBB3lrIhKSBK9J2rvb3ounuRdM7gKZ/lBHlJKqBK/Qrp+hq66S3pZFhWY82T1KjFG4ZhUzJETQqoaFkmJGBUUbVGobVQ4yohPc1CCCpUQ2hGVIwONTG6Us7SNzmzPodDoiqL6GRdmvd4X3SajbsCsQnUR+3pKV4rNcnYrMLRVVHUPa3ak0qwr3huxGAb1JYlw/8YWBRzsHg3Lp6bv387vW7G0Xh+Q4m524YJXO3jMKvWy6MTLuSFm4YNf1za+lBWTeKHsEFLUbe2YOsRUJfcxeK1naUbbUo2gpRd51lTHYCjSyN4e5MxnqOMtp9gZGuKlTtjcjb2+nrkCAVS+npkiHt6NSCogCMfR1za2kBIKVtbfS2ilD1CL/HSiYEJVEAxmG1NrBbeC2oi8I6WvVHNaCqX/YPK2khSF5YSfe2N/Pt5zf/CO3+gqfff8nrx9/z5uX3c8D47EdevviMR/fu8vTr2zy7/Tn3H93m9YuHWmB82uDG0yZvLTQ+rvXgXokD3wo3apdsuHfeigcXbXlV6sabSi9+rvTg50p3fq5041WZM89L7HlcZMWDS2a8LLfVAuLLcmueXrbh/nlrvj5qws1sXcZ3LGFo6zKUm/VRbjale40hrXG6iFYYURWnR028kXaqYg2oiTdGtM6K3u1OSLbZ07nFEnGyBZ1JlloFsm6NHpWrl1G5Rp/CeAMOhxqS5LIMD4vFWNoYYGani72nId7hDgSu8CB0QwCBSb54rnTD0FsfA09d7YrZwG0p+o4LMHZdgqWvAVYBRpj7G7LMfRE6XksxDTXFONQEw1ATbARgDDTDwteIRXYfMs/6Pd6z+ivvW/8NfU8dHCJs8ExwxTvBA78V3gQkBuCV6Ifrej+sEz0xWeuGw47lOKaF4ZIZiU92HN7bA7Ff64JZlCWGwYZYRljgICibUVbaG0q7lQ64b/LCd2cQ3ruC8RImYzlmaxzRjzZHL8wQw5BlmAYvwdR/PoaB8zCOXoCDsHY+7MKWCz5sOe9OTm0kW874ELXbFgdBhQz/EJ+EBSTssGL9PjeSDngQl+XIyhw3ItMcCEi2wH21Pr7rzQhNNWfdIXeWp5gRslaftI3GNGXYcmWvJd8fNuWHU2Z8fc6E2eM63DppzMenjbl5VI+PjhnwWb45315y5dZxG64dsWV8vzVD+6zozTJHedCBsRMeTOR7MXrMjanTPkzmezF4yInhw87az1254MONsmA+rYnkY2HqYvmoNp5rFTFoCkL/mDAmCkIYP+eGMs+O0dNeTBeEM10YzZXCWGZKErhetYZPmzfydcc2brblcL1jP7e69vFR126uijZxrTWJ622J3GxP5JOujXw7sIsHw2k8G8/k+ZWDPJ05zv0rR7k9nMUX6u3cHU7lvmY3zyb282LyBG9uVcOtWl6qzvJVaQqz+6OYTfVDE2PBRIgRn0ZZcyfGjjvhFtyJsuDrWAtuRhkyFrKYiXAdrkYbcyvOkk9jbfksyo5ry63QBJlyNdKUj1eaadXJa4n6TG7SQ771Q1SHF/BVlyMPJryZFumirjai44IVBzYsYpXP+8S66RDtbEqcsw2Jni6sdbUn0dqSzQ5WpHjbsDPEkfW+LiR4BhLjuZpwz1S8Hbbh7rANJ/vt2DnsxN45Ewv73ZjZ78XK9TBugReIT2pjxfo21mzsYFNKr/YWUVgtJyQ1EpdYT2BEEYERxXgFzQHj8phywuKqWB5TRlBUsXaWx5YRsaJSu5Jen9JJcEwRdu4CMAq91XtxdM3D2+84Hl77cXbJwt01C3+vbKLDs9mffZaG+mqaWwpoaCqmvrGY+qYSGlvKaBBuFhsvU9tQpH3d2CJ8rpCqtmLKOkooaS+lpL2C0s46ijubKOxo5XJ3D5cl/RR2KyjoGKao+TrFoquUtk1QKxmlVTGEWC1jYFqKeqYN5WQ1Mk0R6sEihlUFaAYvMTV0gXHFUSb7hQrIbD5WZfGpMo3PlDv5qm8NX3X482mTC1+3unFb5MoXTa582ujFjYYAphvCmGiKYaw5juGaaFSV8SjKE5EWb6HzUiqNZ3ZSk59O5alMyk9lUnRiFyUnMig+lkbR0Z1cOpzCyewkDqcncDgjgbzMFRzcFc3hjFhO7Y3n4r54Kk9uoKVoFy0lGbRWZNFckUVjZRaN1Vk01GRSW7WX6vIjVJac4MqogjfPHvL2+QN+ffEdvwnA+PzfgfH3p4L6OOd+FqDwfwSP/yWAUVhD/yYYXt78AY1vHvHi0W2uTQg1cGJG5YJRoZuJAal2/Sf0Rgv1f8NCXI1qEM2AmjGFoDwKgd39XJHPOW7HtCtRCRP9HWgk9Yx2ljHYch5l7VEGG44y0niE0cb9jDVmM9GSy1TLfqaacplqyGaiJgN18Wb6L6yiOz+StkM+SHIc6NpjTVeWFT3ZNkj2WCDNtqQ/15qBg7YM5Tkyke/G0FFXhk54MnTai4FTHvSfdEF+0gVVvivKPAcGDtqhzrVFlm1N33F3FKe86T3ty+V9jsSE/AnXgD9jE/whtmFLcAhfjG/kEuRFWxkvTeNKZTZTlQeYrDrGlfpzTItKmBHXMiVpZLSrYe7XKalD0yusvluZVIqZFIwyA0JckAyNso8x4a5ONcCISsmwXMlQn1KbNSgEUA/IJUj7Gzh+fjurtjmzIdOdpqoLaPq60Si76JVUEZXkhMcaXdw2LMVzgx7hmx05eSkduayRMWXvP8y4shcBGoUZUwgGlrl7xHeQ+D97zq2ju7WmmhHBmd7Xw2jfnEtauF98Z3xR93YjlwhqYAd97Z30idqQi1pQttWjEBUhb8lH3XGUsd6jaKS5DHUdQiO9iEZaw5AAmh0dyNq7kXb0IO2UIBUc1384oQV18R00Ct+/AIzCCJE+QtTPO2AUQFGYUfUAwwNyreFF6JAWMhjVcqFtaE4tF+4Y390w9miB8RYP7n7OY0FZfHCXX5/9yNuXP/Dbi/va/yE+e/oJD78XgPFrbfPLg8e3efPiAa9GDvK82ZXnIk+eNrrxpN6FH8pt+bbIiu8Krbh71oRvz5nx6LI9ryrceFHsyqsSN16WuGmfjy7acf+sYHAw4/ElO14UO/Gq1IXHl9y4c8KJ2T2maFL1UG5aRvfqJbTGLaZzlRGieCPqIvSojTSgPFqf2gQT6laYUrfChMY15rRvtEWa6kzPdge6tlrTtdUS0VpzquL1qVilT/lafcrWGnI2SpcDIfps8TbE23oxNtY6mNssxdpJB78IR3xiXfBZ6Y5/ki8+ST44xTliGWKOnvtSljouQN9lETaBJpj76GPiqYNtsCnG3rosdJzHfKd5WpCzX+mIfYQ11oFmWPoZY+Suw1L7+Xxg/mfmWfwVfbel2hpAy0BTnMLtCE70Z+2eNazOSWR5egxeqaE4pwThmBKExSYvrJP9cNsVikOSO5YJ9hiHm2ERYUng5gDWZK9i05GNJGTF47baDeeVztjG22KVYItdogs+6WF4747AbWcwJittme+zgGW+C9D3nY++AI2hi3BJMmRVngcbzrizo8SX452rSCnwJybbAZc1elhELMBj9VLCtpmTkOXAmlw34vc6Er/HkbAdVvhvMsF9tR6+SabEbdNj91kfdpevxHWjKZErFlOcbs7XZ1355Yw5z84Z80m+DtPHl/HxaSO+EOoETxnyWb4hX54x5e4lW24cNeJqnglTR8yYzLPkymkXrpxxY+acJzcu+fHx5RBmLwZy9UIQk2eCGD8bytjZMMYuxDFVnMS1ym3MVO1kunY3k9VZDJem038pFUXhTpRFu1CWbKevYi2ysnXIyrbQV76DvvLd9JZm0leZjarhEJr241zpOc1MVxEznZeY6TjFdOtBxht3MdWcykzLdq637+Qz6T6+VR/nu7E8vp85yo83L/Hgsxq+uVXBJxNn+Gj4IF+P5PJAc4hX48f5TZPPm579PKxO4YsTMVxP8+TGJgdurbLkeqguHwfr8E2EET9GmvJltBkfR5txPcqIieVLGQpawFjoMqYjjfgo1pqb4ZbcDLbkVpQ9N1c4MhtjxrVofa7H63M90ZDPMu0Yy9blaokhP4658pXGnGmxHpOdVvRX21F30o6MhPms83qPTZ7L2O5lwoFQF/b6WLPfzYqTgQ6cjXVmf7gpqx2WEm5tS4B1GL72yTjbbsfBYQdOLunYOezC1jEdS4dMLTCaOR7A1v0EIbFVJCS1zgHjdgEYO0na1sWKpGbi1jayamMrsWsbtdDo5n+W8PgqwuKrCIoq0d4wCirj3BRqFcn12ztZuaEBz6BT2LjmaoHRwSVP22ft5pWNk0sabi678fPIJcQvi50pR6ks/8P00lROXX0p9fWlNDWX0yIqp0kLjQU0NhfQLBKeF6ltK6GyvZLKtioqRDWUixooE4kobRVT2tFHcaeKoo4hCtqHKeoYoVg8ymUBHtsHudwxSKlYTYt6iq7xq/RemUV29Rqqa4OoZ/pQT4oZHG1idKSKicECplWnmB04wkcDuXyszObL/q3clcZyV+LP3Q47bjcbc7ten9v1xnzVYMlnjTZ81GzDzWZ7Pqr3ZLbWhyvVgWgqwlGWxNBduBLRxbXUnVtHxZn1lJ3ZSPmpzVScSqbs5GaKjq3nolArmBPLsT2RHM2K1D6F18d3h3NyVyhns6K4lJtA8dFE6i5upa0ynY7adFqqU2is3EJT9XaaKrJpKD3MrEbGr8/u86sAjM/n3NEISqNQF/jkMb8//XGu7k+o+fuvDoyCO5rXQubjc4Qcxl/fPuXZ4ztcHe9D3V3NYFsJ452lzPRWM6FsYULVzphKjEYl0SqQw9pQ7h5GhaBuueDW7dbWA46qhxkeEBpMlIwNCCaMHsYVgvmkgyllB5P9LUzKWpjpa+dqXyfX+ruY7RMzK+vgmlTEjKDoCS7ttiKGGk6gLNxET34C7YeW03EggK4DPvQc8KD/oBv9+x3oz7Fh8JADQ0edGMn3YKowlGsVKxi7HMfQpSiGL0ahOhWM6pg36iNuqA+7MnTMG8URZ8SH7bmYYUrc8n/B2fdfsQr8EJvli7EPX4hT4J/oEqKBzoYzcjGWkfNxjBWsZrwwkYnijUyWJzNWsY3hsmRG6nMYahSA+Bjj7ee5IilmWlrBtKyGKVkdV+RNTMtbuKJoY1IhZkohtOVImZT3ae8Nh5WdyPoqOXxqA+t2urB+twttjYWMyrtR97VR33Ce5avt8Fijh8dGHbw36hG6yYZj51O0Id5zgChA4ty8g0Th+e71aH/3vzme/0FV1Jpk/lF1HO0X1tECMEoYkUkYFpzgfb2M9Em1hpd/B8ZeFBIJfe0CMIrob2tA3laFXFRIX+NJ5M2HGO48zETvcUZ7TjEsucC4vI5ReTtKSTe9HcJI6O3oQiasocVtSNtbtWAoxOf8OzTOxekISqMQtaNtAvoDFN9F57xTFoXA7p6ONt5F62iB8d1KWuuS7qCnvYnv/rhhfHbvNm+e3uP3Fw94+/I+vwn5WY9+5PGjj3jw3R2efX2bF3c/5+Gz27x5+YPW9PJS5MTLdmeeNTvwpNGOH6rM+a7UlG8um3DnkiHfFppwv9Sap5UO/FTuwc+lnry87MbLy+48PGfP9yettfPwrCPPCz14UeTFvTM+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UEFy3BWCz3gPbDZ7a145JHtisdMIswhKrcCt8E71IOZrMjhMppBzdQnjycq0q6hJrh0OMDdZxdjhs8MQzIxzfnFgcUvzQizFjceASlvjMRy9gCeaRRrgkmhJ/wJWNZ9zZVerDyW4BGH0JTbfAYcVSLCMX47PZjJAdNkRlOrJinyv/D3fvGVR1oq57fpqZW1Nz0z5nd7dtQMk555xByQICBsScc845CyqCAUEEgZUTK6/FImdzanNsbdvUtp13h/2b+i/7nLPPnTtV98NUTd374a31B6SKKi3Xj+d9n+eZvDmKgtXBZC7yIWWWGwmlLqTN8mHqIhc2ViSyX72ASfvSyJ7rwuaFjtysTuS7qjC+Lvfg9kFHbla48uCYD89PBfPiVCAvTvjz8mQAX50K5IsDrlzd58LlfW7cqPDj0VlhzZzIo/okHp9L5WlDBrdOpnK1egIXjmczWC0oiCUMnV7CxbNbudi4l8Hzh+hpPIKt/hj6mgqUVYdQn6xAc7IC1ZnDSJr2IW06hLjxKKJzVYgbTiNprEMuqqdVeR6TroU2s4h+3RmGNJUMKvfSL11Pn3gxg5L5XJDO46pqKfcsW3jSuZeH/ft5cOUIT7+o5/kDJfdutHBj8AS3ew7wZed2fuzdyS+WTfwkXsz3hyfyfEMC9xcEcWuyGzdyHfgiYwx3x4/hWY4zbyZ5867Ih8clwdwuCuRKricD48cymOHIcKYLl3M8uTMphBs5AVzLCuSLkgjuzIzi5lR/bhR5cHe6H3fn+nN/XSjX9vnwpS6KFxdCuH/BgyGNG4MqPywNfpjqoqla7cquKaPZkP4ZezNdOZ4XyKEkN04n+6GaHIN2QRw1pV4sihrBpEBvUrxTiQ+YTXT4SoIjlhMes5qIyDWERK4lOHIDAVFb8I/aTmD0bhIzqygobWbmQg2zF7Uya5GWGQtbKZkhYfIsKUvXtjN9npLMgjOkZFUxZZbUDpBpOdUkZRwlNaeK1OzjJGZUkDXpNKXzhXtGBdnFp4lK2U1g5BaiYveTmLqL+OT1xMStID52LROSdzEheSNzpm+lurIKiXCf2FJrh0WR6AwyWR0yeQ1i6XGaxeWIJIcQyw8iku2nSXacRlkN52VnOC+t5byknkZJEw1SKedkGurkRmrkVk4rjNRo5JxpVXNGY+Ckykq1opOT6kFqdFep0d3grPkuje2PkA3cwHDtC9pu3MJ6eZiOC130DJsZGFQz2NfMYOcZLnTWcKPjCPfaNnHfNIdHugyeKCN4IvbjabM3z1r8eCz24b7EjXtiNx63hHK/KZQ7zeFcb4riQkMs3WeTsNSkoTqeRkt5Os0V2TSX59NSMYnzhws5uz+P+gMTOXswn5q9eVTtyOTIlvEc3pTK4fVpHF47nsNrJnBg1XiObMyhdv9URNVzUdYtQFk/D8W52SjOzUF1dgmK2nXcHtCAvfP5Yw3gH4IzWjDBfHhpj9j5+7d/dkT/LwGMf/sAv3wHf/ue33/9kV9/+57377/kypARm7wKS91W+uo3c0Wyl77Wk1wwNTBsFdt7nXutarosGrrMGnrMGvosGgatrfY6t/72Lnrb2u0z2NGBsJ7tb7PSZzXbw6CFcOlBW6d9rdtv7mfQMsCQZZAh6yDDbYMMW4V1dzuDFguDZi3Xreftbu22+u1oK5egr5hJW8VUusoL6T2UTc/eVDp3xGLaEIBufQDWPalcqp3PddEmrst2M3h+C9YTS7BWzsZyZCodh4sYPFDIQEUu3dV5NOxJonTS58RkjMBvwmj8cx0Izh9JZO5/oWJzAtIjBRhOlGA7VUJf7RR6qifSezybvuMZ9Fam03s8nbYjEzEdmYLpyDRs1XNoP7UIW80y2uvW0N24mYvKA1zTHuWa/gRXjee4Ymjkql5kvwO9bJYzaBWh1xxlw+Zs5q0IZ+H6SEy6BvpsOkw6EfsOrSF7ejiJZR4kznUlbb4H2bP9qapbS5upif427b+bPmurPfew36ploE1nV4o/qoyCmeXfRjCz/CM8/tvzx1idj0qj/l+B8V9yGAVgFJTGLqOFDr0Fi1qDRSXGqqrHoqjCIj1orwGzSbbQr97BsP4gfYY6Biwihjt1dFkNGLQ6tCotOlWrXVU0q6VY1SKMCilGxT9C47+Bo+CQ7hMaXjraERTvf1EWhVW0EKkjQGKrXGoHxjaDzu6a7uu02e8Xe9rNdFkM9htGnUJsrwb89uUTfnz73J7Izw8CML7jjw/f8Pub17x+dZPXXz7lw5Mn/PD8Pt98/5jffvyKnwa28JMinB9VwXyQ+fON2JevGzx4Ue/OV/WefN3gwzctwXwrCuXbljD+di6RX8+l8HNtEh+qY/m6PJyXh8J5XRHDmyPxfH8inXdHk7m3K4WupZGop3mgKfNBPtWLxnxnanPG0TzZB3FpIE1T/Dhb5ElNgQtni92oneRMXZEzzWVetMzwxrgyGu2SMKRz/JDPC6CmyJtDmWPZmzWKXdkj2ZH5OZtSP2fjeGc2FoSQGvAZob6fERLsQEiEMwmZwUTnBNvjcAImBhFTFk9MaRwBOQF2lTEoy5+Q/CAiCkIIzwsiXPg43ct+0+gQ/Om/QqOgNPpk+hCSH0JQpj9uUWNxCR7JON9PcPL7FJ9IR3xjnQlN97WvrSMy/QjN8sMzxdVe9eeX709YaSSh06MILY0kalYcSQvTiJ2XQuL8dBJmJRE3JZa4oihmbZjG+vKVLNgyk8yyVKInhpFaEs340niSZyYSPiMe/9nxRKzMIn5jPvHrcggoC8d9ogfeed4EFwYTPtWHnDWhzNgfxZq6NI6ZZjDzQDhR0z8nMP9zggudSF0eQfa6GPLWR1O4MYrijRFkLfYidZYzCdPGkjjNkQlzfMifMZbluyI5rJ7FRulUshY7MG/eKCS7w3lSO4GnlUE8Oe7Gs5OevKwJ4d25SL5tjOB9fTDv64P4pj6QR8dcuFPuyBcVTjw85cMrUTjfKGL4VpXAW2kCz8/Hc7c2nqsnkxk6kcHAqUL6a6dxoWE9l5oOcVFUSb+khnbRWQzn65HX1dF06gwtNXX2aao9x9n6Fs7UNlNbK+NsnZqzdRrONWhoFrUiU2rR6LXozWp6DMcY0O2kX7OGXvls+mQlDEgLuCCfxHVtGffalvGgYy1f9Gzj1oUjPLzVyOM7Su5cbuFW7wnu23bzXLucN82lvK7M4v3eFH7dGM/L2d48KBzL7czPuTN+JDeSPuNOugNfFvrytiyCr0vDeDI5ggeFodzI8ORi0lhujnfjxng3bgpr68JgbhWGcqs4iqslIVws9uL2dF/ul/ryeGYg9+b6c3WxB/1bx/LSGsXrL0K52j+KfqUbV42hXGqNYFAag+10BDWLRtI415mzheMQFXgiz/OhLS+QnmJ/2krd0M51ZmfqJ8wKcSfbN4kE/zLiolYTHLGU4MjlREVvICxyA0GRmwiM2kpA9A78I3cQkXwQYaU8d2krMwW380IdRdPF5JU0UjJTyrL1HcxerCWn6CwT8msoW6CmdK6C1Owq4tLK7fmMcenlhCfsITplP9lFp5m5SM7EqXVEp+4hNGYH8ckVJKXvJiF1LdFxS4mNWU1myn4ykrdTkr+Wvbv309RylObmU4hEp5HKapArTyGVH0MsO0iLdBci+XYkyq2IFZtoke+iWXYQkfQgEtkhZLIKJNKjtIiP2yN5GqUNNMhbaFA20ag6Tb2ijrOKFmoVak7LBQWylxrtJU5or3G89ToVqitU6m/R0Pslisuv0Vz5Gv3VF1hvPKPj5iM6rt3GduESnZcuMzjUz4VONRcsR7llWc1jUxlPNTk8FiXypCWeR6JQ7om8uCty40lLEI9a/Hkk8eOB1IfbEi9uiny5fD6AvjOBWI8HYjoagvZoNKqKGGSHohAfiER2OA7J4XikR1KQV2bQdDCZU9siqNoaRfWOJI5tTmDfyij2LIvi0OokTu/Ko/FwMfKTZWjqZqGpm05r7WQ0ZxZwv1/y583iO/7+7duPvdEfPjqlEUSIb1/+L6QwCsD483fwy4/89uvP/PL7T3zz7QuuX7QwqD+JrWYV7eXT6T4yG2PNPnqlZxjWSxkW1qRmE91GM90GK33GNgZMbQxbbAyZTQxbTHblbMhs5oLgZm2zMmhtY1AI2ra002cRavis9vVgb7uVHkH9Ed7UO2102Uz0dJjo6dTb8we7O9R0m1UMtWm4ZJVzxXiOC7JyBs9txFYxHcueHHr2Z9G9J5W+PXG0b49GuTaeHPz0ewAAIABJREFUxtWZyPcuwXb2CJd1Yq5bZQyoTzGoqeS69AB3T69j8MhMuqpLEVUUMGeWN5FZY/DMGINvgQP+kz4hauqnrN62GK1RQle7HIviBMaGXbTXb8R2YhGmw1Mx7ivAcqCAjkNZ9B7JpKcii87yLLqOTqTz6CRsR4qxlJfQVjndDpO6wzMwVK7AemIDnbW76Wk4THfLETqkFeglO9i8IZmFy/xYtz0ao/4cnW0aVMpzLFo+mcxpYf8KjOkLPMma6YNEfYAum5gBm+7/OW3CGrqVHpOabpOKHpMA9v8Gi//6bF83Cyvnfxi7Q1pLj6mVbkMrXXoNPUYdPUaDPYNRgMVug4FOvQCM7R8bX1RNmBUnMIj3YRRtxdSyji75Zoa1u7hkPMJwm4oLHYKr3IrFYECvM6BRt6JVqRBMKBZVCzbVeUwKCQa5AIz/CI0f19PtOu3HSB2hL/xPhVFY8QvAKKyfhYYXtVRs75IW8hiFXmlBgRSafLrbTPbgbrNGjk4h4qtHt/nhzXP+9u0r+zr67z+84fcf3/PHh+/49dUbXr64ztfPhPvFJ/z44gHf/viU3376ip8HN/GzKoSf1L68l7rzTuzGV42OPG9w5OsmN95JfflZF8mvpjh+NybwhziVHwRzQ0UQX2x24vYWN57tD+PZvgge7wrnzZFU7mwKZnBVFNqZITTmOSMq8qKx0J0zuU6cynXkdL4LpwtcOZHnxPFsB6pzHDidP47T+Q7UlzijnB+IamEQ5tUx6JZFIJntR22REwfHj2VzwiesS/gLa5L+wub0T9mSPoojpeHUri4gJ2w0scGjCA8dawfG4Fg3PKMdcYl3wmOCF17ZfnhkejMu3hH/DF8iC8OInBJph8bIghAic4MITvXEJ9YRx5ARuMY44JPmjmeqK45JTniO97K7pF0iHHALHoWz7yc4e3+Cd5gDvtHOBCV5EpjsTmCqG95JTrgljmNMzEg+EaJzEsfgOsEV/3w/oqZFkjQvmaiZCSTOSyV1bhr5S/OYs6mM2eumUjAng8kL85i6JJ8J0xJJyQ0lPieIxKmxxM9Lx31qJO6zYglaMZ6U7cWkb5pI1IJ4QkujiJwcTcTkAGJmuJCzxoPlJxM4qC5m/dlM0he5EFwwgqD8ccQvDSd7YyK5G+PIWx9B0cZwcpb5kC6ciJSOIbnUkQmzPSha5M/iXfFsqEljrzqPefv9mTx/FOsXe2A7nsvNqiieVDrzpsad943R/NAcy8/iGH5qDuWn5mC+a/TnxUlXnlY78eSUK6+a/Hkv9+UHTSA/acP4Xh3BW2kkd2tDuHQikv4TyfSczqWntoT+xuUMNG9nQLKPHmUlVsUp1MLdWsNJ6mqrqKs7yZnaE9SePktDdSv1VVrOHtdx9ries1Vazp1U0nJWjrxFgkbejE7dQKdmDwO6TQy2LmdQWcYF5SSGpVlc0xTwwDqLp93Led6/gacX9/L01klePpDw5JaMu0PnuNtRwT3VSh7WTuTZ/ki+3uDF92v9+Wl5HK9nBvF4kie3Mpy4lubElfHuXM32515pAk8X5XBrZjpPimN5lhfGvVQvbsY48jjNk8cZPjzMCeCLvECuFoRybUo0w8X+9OWP42qxCzeLXLgzxZP7c/24ty6YK/tcedURybuHYdy76cx1SyhPB9P55cEMPlydSudpXzRbx9JU9hfU08bQNycIW6E3lyZ6cznfka6Cv2CY+h85kvafWBI6jgLfOBK8pxARtIDQqCWExawkOnozkTFbCYoQgHE7QbG78Qnbalcas4pqmL9Cy/xlrcxeZCB/SjPZk+opKpOweLWNmQtbySmuJyWrGuGGsbishaSMY0QlHyAm5SARifsIit5GQOQWQmK3k5BxmPSJlUQk7bQrjLGJQrvMduJTVhETv9SuMOakVZCVspu8CcvZumk7InElEslJJJJqZLLjyBVHkSkOIJZtRyRbj1S1DplmNWLVUsTKZYjkyxBJFiMWL0YmWYJMshyJeDVi6SZEil2I1AeQqI8iE59CLK5FLG+mWSHnrEzNSWkrx+U6jqkMHDe2UW3toFz3gP2qp+yVP+SQ5gmnO95wrv9bznS94nTHC8SXPtD6xa/Yrv+N/gtvGOgf5EJHPXdse3lqWcuXmnk8U5TyWJ7LA3kCD+ThPGwJ54EogIcSTx5KHLkv/pyH0lE8lIzjYYs7dxu8uXrSg64qLwzlbqj3OaE+4E7rYR9aywNQHw5CUx6G4Xgcuso4xBVR1ByI4MTuCKq3R1O9LYEj6+PZOT+EQytiObl5PC2HitCdno72VAatp6fxqL8BPjz72CX97Tf8XYjSsQOj4Jb+kr9/ePE/ATD++j38D813/P237/n9t5/4zR7c/QvffvOK68NdXOpQMqg9jeXcdtQVi2g/vAjroTlYy2fQeXIe/edXMSDbzbCxjl6zmg5LFzbrJbotNnrM2o/3cxYDg2Y9Q0JUi9AUYrPQ3W6ls0Mw0lgZ7LAwKKys2630t1vtX+9pM9HbZqav3YJgUOi1GT8qZXaVzMSgoFKa9Fw0qbikb2RAdghb3QpUh4VQ8AmYd0Vj3hOPfF0w8jXBaDbFod2Zww3FPm7YRPS16ew/yzWjnCsmGb2GRqTiw8xZNoHwHAf8cj7FO++f8S8aQXSZC7PW5KEy1tPTpbNX6Q2YhSzCVnpNUgbMLQzqGrmoPU9v8x6M1QtQHpqG9kgp2sPFaPbnoTuQQ1tFHh1Hc+k8mk3n8Ul0nJhHb9VM+iun0XtsMu2VxegqJ1G/N5XNCxxZN/dTDm5wpe1oCV01CxFXzWHugkhSpnoTW+ZL0uwgMmaFMGlaCCZNBT02KV0CZHeY6Wk30mPT0dPWSp/9DlVJj0lKt1FMl7aRHm0d3dpa+k11DJjr6DfX0WOoo1sv3BSK6dGr6NXrGNDLGDbKGDLIGdAp6NcqGdRrGdIbGTZYGTba6NdaGdCaGNC10qNpxiKtQCfaila8FlXLSnTSjbS1HqTPUsOwTWT/uxbqEfvbbVgNBnQaDVr1P44KnVqNQS2sjBXohdW0WoVOIcegEjqgVfZKQPupgz2Q+6MjWshaFBzRFn0rOqUcjVyKQaOiXVift7fRK/x7+xMYrXq1fR0t3DC+enKPX95/bXe48eNb+PEdf/z4nl/ev+K7rx7x9tljXj17wuvnd3j/+h5/++6dPS7h3fBBvtZk8L00jtcNIbw6F8TLOl++rvXmm3ofvm8OAFUUaKJBFcOXJ1O5uT+WvrX+mOa5YpzjxsDaaLpWRGFbGo11aQzKmYE0T4+gpiiMfUmOlKe7cjDZkWOZ7lTneHIm35szE72oynSiInUU5emjqJgwmqo8J2qKPamfHkDDrGDEi2JonBfBiam+7M9xZMMER9akj2Vt2mi2ZDmyM9uFTeMdOTgtjCMLUpme5MT44L8SHzKSyDBHgoId8AoYhUeIA96xrgRk+OGV4Y1D0jhcsz0ImhKKcJ8YOS2K8OIwOzh6pbvblcEx4SMYFfYZ3qnuxJdEMWFGGpE5YQSm+uId7YpzwChcA0fjFjAKnzAnAqLc7BMU50FgvBs+0Y54RY7FPWwULiEjcAn+DLfQEbiHfU5QghOxmb4k5gWTVhjG+OJwkicGMG91AbuOrmD97oXkTx9PWn48afmJJGVHEpLgTViqP5G54UQUReNbGIrf9CiiV2eRtKuYxL0lRK3PJGppIpELI4mc50/MfC8KN0cz92AGJZsSCCkci0/maMKLPcnbEMeUHclM2hRNwfpQitaHMH6+cLfoTMLUcSROdiVrViBTVgSzaHsEaw5Esed0CluOJTJtsTOzZo+jqSKV4aoInlW68r7GlTeN/rxtDuQbcQjvpWG8k4bxZZM/d2vduVnjxq1aT55IQnkujuSlTGhJSeQrZSIPxfFcro+luyYRy6kMDDWTMNbPoF2yiXbZftpkh2lXnUQvPYH8/FFEZw9zvmYXzWd2IKrdiqxmF9qqSjRVx1BXVaKuqkJz/AStlcexnjpKb/0+LjRv5IpkCXdUU3moLeZ+60RuyVO5qUjihiqFe6aJfNk1ixe9S3g5sIZXl7bw+tZBvn5Yx73rdTwYPMUjzTaeVpfyeF0cD+YFc2uKLw/KQnm/KJbXc8O5K9wbZjlyefxYbuR4cKcwiDuTwrlTFM3d4nieFMdwO8ufy0nuXE3x5ovsIO4VRPBFfijXCoK5VhzCnZnRXJnmR2+hAzdneHJ3ujcPp/nwoNSb+/N8uLhyNO+MMby/G8OzR4E8upnAgMGVJ73RfGWL59opH7rWj8M21wFz8Uj6prnQN2Uc3RPH0pnrgCX3czS5n1A7/i9sCv9PLAh3JNs3kJTgicSFzyM6YgURYSvwD1mDe/AmXIK34Ra6Hd/IbfiGbyBnymnmrNJQtlzFjCUaSuaIyS9tpGD6ecoWKu1NLnmTz5IwvpzkzKPkldSRkHaYiNhdhEZvJyxmB0ERW/ENXo9f6AYCwzcRGb+bqITdhEdvISVpFzkZ5aSnbCc+ZhlJcUtIT9xAbtpeMpNXsWj+OkTSKkSiY4hEVYglp5DIqxEp9iBTL0ehnIxWlUmbJoM2+XhMykQM6hj06lh0ynhaFYmoFSmoFONRKrKQyLIQSbOQSgtplc5HLVuGQr4VsewYjRIRdWIrtdJOzijNnNHIqNHWcUI1xHHFLY7Kv6BccZsK3V0qjLfZr73GTuVl9rfe43jbWxp6P6AeekXn4C0udKj5wlzNE8NunrSu4bF2KQ91s7nbWsxtdSZfKOO5Iw/igdSVJ7IxPJaO4L5kFPfs8OjBI5EPj5u8uVnvT3+1O23l4zCXO6E76EzrQQ8UB7yR7PNDciAMyYEoRIfCaCkPRHYsAvHhCBr2hnB2dwhndgRRuzOIM7sCqd8XgqwylrbaVNQ1CdwZPAE/fMPfPnzHbz884+/fvYRvhbYXARg/5jH+3b6yfvlRffyXmsD/rmv6X0wxH1//34ww/983vfwPVg3aYfH37/j99x/4/bef+f23v/Hh3RuuDfVwoUOozhPRqazGXL+TjiNLsZXPxnqoGMO+LNR70hDvmID2+ALamg7SrRbRazTTZzXRazXQZdTSY9TblcgBixDFYvm4lm632NeD/XZYNDEouHjtphATfW0CHBrs0yO8Cg0jNpPdfNMvGDeEmJS2TnqtXfRbbAyYdVw0y7lkPEevrJyu2sWYyiei25eOemsExs0BGNZ6Y9oQgnl3Dn1Nuxk2yRmwCuBp4qJQIWgzoTdLOXByA/FF7oQUjCCg8BNCpzoQVeZO9uwwGuVH6O0xMtjexaCtzx7+3dPVxkCv0MVs5nK71a68DqrrGVCeoV9eRXfTfjrObqG9ZjW2E4sxH52JsXwaxopS9EfmYNg/GfOePCx7szAdzEJ1KItDK/zZMHM02xY4ULcrlM4DmVgOTuT4xkQmT3EiocSJxJk+JJZ6kVPqy4xSfxR1y+hQVNKlbqJH00KfTsKAQcqQSc6wScGAUcqQWW5/7dbU0qfbS5dmB13abXRoN9Peuglb6zZsrXtpbz1Cp/Y03fpz9GjPM2AQM2iU0aeX0aOX0WdQ02dspdco3DUa6NRp6dG20Keusr9JmcSb0IlWoxWvRt2yHqPiIB26evrM6o8qc7uNYaEK0dZGm/1+UQjqVqJXqeyjU6nQqTToBWAUALFVTZtRb38WQFBQD9tNBrtiKKyiP+YtflxLC65og1qJRiahVVhptwq/xJg+AqMQDdVuodNqxNyqRCtvsSuMr5/dt6uLf3wvwOJHYPz9h3f89M1zvv3qLu+ePuP1l0949fIO79894I8P39v/M3g1fJRH2jxeKeN52BjEwwZ/Hpz15tFZL541evFKJKhBofysDecXbSQPq2IY2uaHdZkT+rlj0MxwwLTQC/OSIEzLhHvDYM5N9eBUSQgHsoNYFz2W7UlubE90Zk+qKwfHu1MxwZ3qPB+OZbhxON2Rvalj2JfmQHmOC0fyPamc5ENlsR8nSkOonh7C0SkB7MpxZXmqA0uTR7MieRQbx49ja4YzG9Id2ZLnzZ7pUawrDqU4bjQp4aOICXckJGgM7u6f4Oz1GU7+I3EOH4tnqiduGR645njiVeBHUFEooSXhhBWHE1IYgpuQmZjmztiYMYwKG4FL3Dj8x3uRVBRHXF4UERkhBCf74R3pglvwWDxDxuET7ox/pBuB0R4ExXoSFOdJQLQrniFjcAv8HPfAEXgFj8IraATewZ8TFDGW0GhHwuKciEx0IS7dneQsb3JKwpi7PIeZi3IoW5BHXkkqyRlRRCUHEJnsR1CMO77RLnjHu+Ke7IZjuhueU8IIX5VJ+sEyMg5MI2VTFvGrkkhZnUj8wlAS5gcRMdWDgHxHvLPH4pPjTNAkT7LXRDJLiNQpz2LmniRyV/oxYaEH0ZNHEVPiQHKpB9lzgilcFsiMjcGsPhjHjuOpbDs+gZmr/Sko/ZzDO8LoqorgcbUXb2t8edUYz6vzCbxqSeGVOJ2vROncrYvjyslILp+M4kpNHPeas7h3vpR752dwt2kGX5yfzsW6KfScLsVyYha6E0tordmIvn4P7eJqOqV1tIvP0SGXYGxpQVl3FunpU7RUVSCq2o+4aifyyk0YK1diOL4C/fGV6I6vRl+5DsPRdXSfXsvFc4u5JZ7O49ZJfKnJ4Lk2jcfqBG5Lw7kpDeO2Jo7H1hy+6i3jZf9CXg2u5P2lDby/sp2vr1TwpO84j/UHeFy7nOe7C7g5zZt7Jf7cmRTGvZJoXs2N4qtZodzMc+ZK1lhu5rlyM8+Dm7k+3MoN4LagKhbEcCc3mKvpXgwnuXMhxZvhNB8uZgZwNT+UK4XB3J8Zw5OFCVws9qC/0IE7c/14MNuXB9O8uD/ZnXtl7gzN+YyXTWG8G4rm4UV/bnSGcNMSxCNTODdqPejfNgZd6X/FNmUUtoJRdBWOpq94DL1F42ifOAZj9ghasz9DnPMJR1L/M5sSP6Uswpmc0HiSQ4pJCJtPZPBC/AJX4Bm6FeeQ7biEbscnYhuh8dspKKtjwXo9pctVzF6pZdpCOQUzGsmdUkfJ7BZK58vIn1JPQvphYlP2k5l/kgk5x0lKP0xM4l5CIrfiH7IBv+D1+IdstD8HhG4iMGwTQSFrSI7fTN6EI/a7xaTYFSREzyMlbiU5KXtJi1vFzOmraBJVIRIfokV0FJHkBCJZtX31LFbOR6HKRq+Kpl0ZSpc0BJssEIsyEKs6GIs6DJM6AqM6Cr06Gq06BpUiErksHIU0Fo0oB7U0H4W8FIl8Jc2yQ5yXtXBepqFRoaBB2cBZZSWnZVpOSDupFPdSLhrgkHyIA8oB9qkG2K++wH7VDfYp7nNQc5tq0xXklh5sWjEDimNcU+zhhmIrV5QbuKxaxRX1Mq61zuOWppB76jSeKMP5Su3HS40nj1UePFB681Dhw2OpN1+KPXjY7MedRl9uNvhwpd6b3hOutB1zRl/ugvKAK9K9noh2edO82wPRfndE+704v9uT83t8aNzjS90OT+p2uHN2twcN+705f8AbTUUomroIbg8f57cP3/C373/k1x8f8ne74eWNPYvxIyh+/eea+h9e7eaXf98l/d+P3fmH7xFyHf+c/x+B8TvsWYwCNP72E3/89jMf3r3m6mAP/VYNQxYpQ8ZG+jWn6ZdUYD61Dv3ReegPT0GzOxv5llTOr0miZWM2xooF9NVvY1gvotugotckmCasdBvb6DULMTQd9nW03VHdZmFIAEGb4d9Pm54ewWhh1dFjFV4Fh7BgqmmlX6ios1noswm3kR30tXXYV9zDgkPbrOdam5Eb5nMMSfegPFSGdHsm2i2xWDeGYlsfjGKpP+rtE+ms3cIVo8gOjAK8dNkstHfrkehOkzrFj7CCkQQWfkbYtLEElYwlKt+Jk+d3092lp9e+Vu+hr6OTni4r/b1CBaDQ5WxhyGRlyGhjyGBlSG/gksnANYuWK0Y5FzWNDCrOMCg/xYC0irb6feiOrEKxcway7SVIdxchLZ/GmhneLJnixIa53jQezMZ6qATVvklsXxROYfE4EoU3pTJn0krHUjLTmeXz3Kndm4riUCma/YvQl6+k49Q2hloquKw4xQXlGYZVZxlubWRA3Uiv4iQXDXsZ1G6jT7ORdsUqrLIVGMQrMEjWY5btpE1ZTrumik5dM90GOT0mBV0mJV0WNZ1WNTaLijaLEqtVhdEkx6I5jlW8htaGJeibV2AQrcMo2YZBtJ8OVT0DRh3D5m4uWAcYsrVxod3GgMVEu0aFWS7BLJfax6SQIozwsUEpt8OfAIuCciiAolYpVA6q7BD4ERQ/BnMLz8JKWrhXtKuLMglahcx+yyisqHvssCicP1josBgwauRopM12lfHt84f8+t0b7MD4w0do/O371/ZoqfcvbvPu6RM7ML59fZ/vPjzh79/9BN++49VQJbe1xdxT53LxfBIXGuIZro/hYoOQ8RbLbVkKj7WZPNFm8LQ1g6f16VzaG0Lbahf0ixxpnedM6wIvzKsisKxLQLYkgvrZAVRND2VXnj8r40azNnEsG5LHsSllHFtSx7IpcSQb4j5lS9JItqeOZWOiA1tSxrEny4P9eT4cKvCjvCiQw0UBHC4O4EChLxvTHFiSMJJFsZ+xNPZTVieOZGOqA+vSxrI515Od08KpWJ7JjPEuJId9TnToOPx8PsPZ5S+4eo/AI8QRh4BROEaOwzfDD9/cAIImhRCQF0hIYSghBaEE5wXjLjiko8bgGO2AS6yj3f0s9Eh7xbvjl+SDb6IXngIMRrngGelCQLzQU+2Ob5Qr/tHuBMR6EpLoS2CMJ+5BDjj7jcDFbwRuAZ/jHjACz8DP8Q0dg3/YGPzCx+AfMRrfsM8Iix9DwgQ3EjM8SM7wZnxOEPnF8RQUJ5GVH010khdxaX74hjsQluqNc8QYRoR+xog4B9wKg8jcNo0ZVUuZfGA6KStTSVmeyPgVCSTMC8W/wAmfiY545IzDI8+ZwCk+RM3yJGNlGEVb4piyPZ7cVYHETB9DePFnRBaPJHbyOHIWBJK3IphJ60NYVp7GllO5LD2YwsSFHmRM/pQta71pPxXD/TOBfHM+htfNebxpzuNVcwEvmyfx/Hwht05mcqkynctVGVw7lcvdhmncrF/Cjfpl3KhfyuUzC+mtmk37sXmYjy3FcHw95jP7sdZX0tdyhiFRPQMt5+kTibE1tKA9XY+y6jTyY5UoKstRHNuP5tgGLMfLMFeVYaoqw1g1E2PVHCzV8xhsWMgVURlfKPJ5asrmpTGNr/SJPNZEcUcWzC1B1THE8bwzh9cDpbwenMe7C8v4cGEVPwxu5LlmLV+cXsntQwt5tLOUZ+syuFzoyt1Jgus5nIeFUdwv9uNesQ/Xc5y5M8mTL2eEcq/Ij+vZXtzI8ef2xDDu5kdzZbw3Q4ku9MU60RPrQlvkWLoSXBnO9OPSxAAez03gxdIUrpX4MJzvyL25fjxZFMDTeX48LPPkfpk7V2c78KTcn0fnfRmsG0X7cQdung/iVk0gHes/R1v2XzBO/gxr4Rg68sfRX+TCUIkLg1Oc6J40Gmvup+hz/ooy75+oyfiPHMz4hI0ZHhSHBZDqG0tqSDFxIXMJDFiEb9gm3EI+KoyugetJyipn3koVy7dambpEzsxlakoXKSie3ULe1LOUzGqhdJ6UoumNJGccITppHxl51eQVnSEjt4rUjKP2JhcBDgVg9A1aZ38VngNCNxISto7k+E1kpx0mPWEHSbEriQ6bRXLMSrKT9pMas5bSyatoajlFi2QPLeIDtEiOIpIeo1m6i2bpPGSKHLTKaExyP9qk3pjFgZjE4VjkUVhVsVjVsVg0sVhaYzC3CspjJDp1OHplLFpxOq3SFJSKNOSqPKSq2cg025Cqj9pDwUXyappkFZyV1nJGIuKkSM2xZhMVIhuHJTYOy9opV3RTrhjksOwS5a0XqDJ302TQoVHUYmo6SEfzHnrE++gQ7cUm3kO7dDc98m1cVy7jYescnmsn8caQwTtzEi8t8XxpiuGZIYJnmkBeKL35UubHM5k/T+X+PFEGcF/qy12pH5cbPGg7NgbdwVFoD4xBdWAc4n1OnN85jsYdTjTv9qRljw/ntntwdpsb53Z6UL/Tjfodrpzd6MjZA85c7TnEH9+/5+cP3/ObAIxCaPd7ARgFdfHfIO/fPf/PCoz8JoR2f8PvQoD379/zx28/fqwGHOq1G1n6BZXKLGHYLKLPImbQ1Ehb0340Rxah2zcVw84cOvZkYtkSj3SxNy0L3NBULKNPdY4hg5JevWCW6KDL1E2vuYd+UycXTFYuGY0MWQx024z26RHWzsK06ekyt9IjrHzbtPS1ae3P9ls7q5E+m4leYa1ts9jjfbot7fS39THUPsyAZZgBk5ELFiXXLCIsZzaj2VmAaVM8nZsjGNgZh3p1JKqt2fS3HPzYjWy12IGiUyhfN9STMzOcsImj8J/4Cf5Fn+M9cQRheWM5XLOB9g41fW1CX3MvfbYOutvN9Hab7S0rQrh2n6WLLvMAXeZ++tqE6aPP2k2f8DNaBJNPG0MCWFpN9hvQa0YVt/RibukauKQ9Seu5LaxaEM/CshA2LIqj5fgC5AfKOLY2gzklnmRPciB5yhiSpo4gu2wEM2Z9zp61HogOx2E9OJ7u3Zl07c3BuisXzdZspJtzkO4oxli5GPOpNZhqNmCr28nw+RNckpziiuIUF2VVXJBXc0lTy7D6HAOqJvqVEvpUSnp0rXTqW2nXabBq1bQJeYtWHRarFqOlFVObFr21FbOuGrN4FZr6peibNmAS7cYiOYJVWkOvVsFFazsX24TebcHQZLVPn1GPTSHDJGnBKhXRZp8W2qQt2KTNGOQSeyRO15+ROIJaKMCgoDgKxhZBXbQrjPZAbpv9c1a91g6Zwp8TgFEASOH7BeAUonaEppd2sx6DWkarrMVeDfjty6f8/v1bOzAKDmlBZfzbdy+FZIFEAAAgAElEQVT5/u0Dvnlxg3dPH/Hm+RPev3vETz88h+9/gQ/f8vVANVcVSxgW7cN2ZiNtNRuwnF5PW+1Guhq2MSQ9wGV1BUOyAwxJ9nBPtJo7Dcu4fGI+nftKUa8vpGlZHuqtc9DuXUnjxvlULSvl4LwktpR4sDJrtH3WTRzH6uzRLEv/hJUTPrPP4uS/sCjhE5bFO7My2ZVNmb5szwtkd0EwuwuC2JMfwL7CAPYW+LE2ZQwrksawPGEUKxNGsi5pFFsnOLM1x5WtBd5sKQlk59w4Zme5kh3vSHyEM0G+n+PjMxJvfwd8w9yITAsltTiFwPQAAicEEJoXSlBOIKH5IfhN8ME33RuvFA+cY8bhHDUW15hxBKR545/qSUhGEH4pvrhGOeMQNArn8HH4JXgRmh5ISFoAgYk+BCZ44x/nhW+UB+4hTjgHjMHJbxROviMZ6/0Zzr4jGOv5Tzj7fIJn4Ehc/D7BM+QzfMIEBfKf8Qn+C/EpTozP8iY715/ikijmzh3PgsW55BdFkST0VUeNIyLRg+AEN9wiHHAIG82YyHFETYmnaNMUFlUuIXdtLhOWpZC+KJ7EuZGETvXFt8idcVljcJ/kRvCsYKJm+xE1x5u4+d6kLQsgfZkvSfNdSZjlSOx0B3sDU8GqYAo3RzJpWzRTdsYy71Aas/elkr/cn/ElnzC77J8wnY7iTmMYbyTRvJWm8EaSwsuWFF40p/K0MZUvahK4Vh3PrZo07tRl8qgpnzsNadxtTOXe+RRu18dzoSqM3iOhdB+NpqcqjQvnJnPx/Ayui5ZxS7yB66LNXG7ZSt+5zdhq1mE+uQpD9VJMJxZjqhJiy2bQc3wy3VXFdFUX01k9mY7qUnpOzeK6eCH31LN4qC3kmTmD1+ZEvtJH8UQTzH2lH/fU/jy1xPB1TwZvBop41T+NN0Oz+TC4iHe6eXSvjsOQF4IlLZCB7GBul4Zxc7IQxO3Pw4mhPJ4Yya18H67neXAjz50n00P4el40j6YFcyPPhxu5/tzMC+ZmbhiXxnvRF+9IV/RYumKc6IhxYniCH5eyA7mQ7cvFib7cnBrM1UJvhjOFG0Yn7s/14NliX57O8+ZBmTtfzHDh5mInLqwaiW3Zf0Yx8z9w52Aw17f5Yykbgbl4BH3T3ektcaMjbxy2LAf6J7lzabobvUUjsWb/E8bM/4I+77/SMP4/UJ78f7A/x4GVqT5MCvQhOyiFguQlJEQsJjBsLR4hG3EP2YJ70DpSsspZvE7H4o1GiheImTpfah8BGHMm11I8o8kOjJNnNpMxsZrE8eVkTTxB0dQGJhadIXviSVIzjhAUvhnvgDV4+q3Cw3clXv6r7eAYHrmRCWk7yEo99CcwriImbC4psWvJjD9IavQmiiaupO5sFS2S7Ygku+yOaJHkCM3i3TSJFiORFqKSx6OX+2KUuWBo8UffHIVJHI1ZFoNVEY1FEYlJEYZFFYZJFYxJHYJFHYVFkYRBHoFWGYBaE4hSE42qdSIq9RxUilXIJZuQNG+lWbKF89IDnJOcpqZZzMmWVqpEeirFeiqleo7LTFRJ2ziubaPKqKNO04REcpzWlkOYRBWYxNUYpLW0SupQNp+htbGSwebd3NPs4IVhFW/Mc3hrncwLSx5fWjN5bk3lpTmW16Zw3ltieGMM56vWQL5U+/KlxpsnghIpd+O2xIUr58bSW/VXTBUjUBwci2SPA9K9Tkj2COqjF5K9vjTv8qRltxeifT607PWieZsrdXvHcql9D398945fPnzH7z88/Njy8v6tHRj/+O4Vfwgr6P8WHP9nBkZ+f/tnPeAH+z3jh3cvuTzQY49TGTC3MmxWM2BWYOtQ0dUmZ8DUYo+76arZSuuuqei3ZtK+K5WOndHo13txekEI4p3T6Gk6wDWLjAGTjm5zG93mLjs89hlM9Ot19Bh0dBiNdJiMdJqMdJuN9Pw5VkFJ0rfSazbQYzLQbbTQbTbT3Waky6aj06amS6jLM7dis1rptPXSbhmgp72fnjbBfW3iglHCJeGmbncJytVxmDcnoduWgf7AFKz1u+zNJb1C+LStnc4OM2rDeRZvKiKu2BnfnH/GI/ef8S0cRVD+aOasy0OuqrO7cweFdbit3X4v2P8nMAog2CeAiZCv2NlGd4eVDpuJznYT3V1mOjuNdHcZ6ezQ0d5moLutg4vt3Vyz2bgiKKmGBhrqNrNi5QSWL0vj0J4Z9Jlq6DGUs2d7PpOmepE2RTisH0vi1M/JLRtN2UwH9q0PoflAOpbDqfQdiqNjfwzt++Poqkij82gGlvIJGMuzUB/MRLk/A+2hArS7p9K6ZwqavSUo9xahOTwFy8l5WM4spb1+HT0tOxiQ7adHVk+/SspAq4LeVhXdrRo6tVraW3W0tRpo05uxGqy0a6W0yY6jazqCvrkafcsZDJIGjLImbFqZHfr72rUMdgl5kB30W9vpMhgxKRToxSLMUikW+0iwyMT2dhi9XIIAgALsCdAnrJqFFbXwuX8xuHyMyhHczza76iioj4I7WlhJC8AorK4FuBR+uRBGCKG36jVoFWJaZc1YdUq+e/Ulfwiu6O/f2iN1+OEtv3x4zoc3d3j34irvnj3i7YsnfHj/hF9+fgk//AYffuBl/wkuSubT3bAe08llmE4tRy9MzUrazm+mS7KLbvk+2iW76VLsp1tSjrXxAIba/Sir93J2z2ZkJyoxiSWYlTpUEg0ycSvaxmaaDuyjZttWFJVHqdu5nc0zy1hemE9pchILc3NYPDGP+RlJzIhzZVacKwtTvFgxwZd12f5szA1ge34QuycFszPfn1XJY1md7MiqRAfWJI5hXdJotmW5sLPAky35HqzJc2dpjjuLJ3pRmuXH+DgPAjz+ipvTX/DxG0NwpDcxqRHsqNhG+ZmDFM0tICIjFK8kd4In+BOY7ot/ijfuMc54xLrgHO6AU9gY/JO9CEj2IjQjiKSSBCaUjScw3R+veA9cIp3wjHMnKNUf/yQf/BK9CUz2xzfGh7F+YxjtPZLRXiMY7fkpY30+x8lvJI4+n+Ho/SmOXn/FK2w0bkGf4h70Cd6hn+IX+lfCokYQEfUpiQljyM3xomRSEKWlMcyem8ak4giy8oKJjnchPNYF31AH3ING4yXAsaBqpvvim+lFWEEwofn+xEwJIWpqMCGT/fAt9sajxAOfmf5ELoshdIYP4bN8SFgUSN7GWKbvTSdrVRCTt0Uz90AKmcs8Gb/QmcJNIUzZFUvxNuHWMYzJmyLJW+BGRuH/xezJ/xtd56J4JIvkjSKI90p/3sh9eSn24XmTD08afLh9yp1bJzx5VB/Ki5Y43spSeNcYzpu6QL4+5cOLSjceHR7Hvf1juX/QlYdH/Pi6NoGXdQJ4pvGVfDxfyifwUDyBG+fTuFCXxFBtAoNn4hiujWW4NooLp0O5djKQK6d8uXzal0un/bhUE8StxlgeKpJ4YUzglS2ct91+vLdF8VIfymOVL/flXtxTevHCGs2bnvG87c3lVfdEXncX803ndJ42TkSVO5queC8GIn0YivXkYpYnfXlOXC304XZeMPeyw7iR68vlTDcuZbryaFoI3yxO5v7kIK7netm/dj3Hnxu5QQwku9ARPZq28FF0RjvSFefC5ewgrk0M4WKuH8PZnlwp9OVanjfXMt24XuTM5SmjuT3HiYfz3Lk3zZX7U9x5ONObu3PcuTHXiYGyT7k4x5G+qWPpLnGiu9iZnhJneorG0TFxJIbx/4QtayRXyjwYLB5LR/ZnWCb8FXP2PyNO+z85kfS/czz7c3aMd2VxjDslweFMip5GRswCIiNWERwtxOpswzNoLVGJO5i9RMqi9XomLxQzb6WW6QtlFJadY0J+FZPKGiidK2bKzCayC06QklFOakY5Ofkn7JOdV8X4zCPEJe4lPGor/sHr8PBejm/AaoLDNhIdu5nxKVtJjtlOYtQm4iKXExexkOTo9aRG7iMlcgt5GcuprCynRbwDsWS3fTUtEh2lueUgLS0bELfMQi7JQqeIRivzRi/2wygOxiwNwSILxiwPxCzzxyLzs49R7INB5ItBFIC2OQjNeS+Uzc4oxU6opB6o5aG0ypJplebQKpqEqrkEqbgUqXQZYskemkQ1NLRIOCtSckaspEYs47RIap9quZwqpYg6aS0yyTG04iMYJJW0ik+hlDYgl5xH3FSP9NwJrPUHuNV6hOfmPby2ruNry0Ie60t5aCjhsbGAL41ZfG1I5StDMq+tqXzTmc679kReWSN51RbOS0sIz/UBPNX68VDpxQ2xL0ONgfSc8UVX7op8jxOSnU60bHdGstsD2T4fVAf90RwOwHw0FEWVLzd7DvH3D+/49bvv+f2HR3/G6Xy8dRfqAv/48Op/PWDk93d/9kl/jwCMF/s76TbrGDDrGTRp6TUqsdiUtFuV9JgVDOklXBLWrE2H6a5Zi7liOq17MtDsTqR1cwSSVWHIt+XQWb+Fi/oG+oWVptlAp8VEpwCBFh3dRj3deiM9BhO9BrP9/rFbb8Kq1KAVSWlTCzeQFnqM/zdzbx0c94Gu6Vbdf3a3avfccyZnMonZli1mtbjVYmYmWyaZmZlJtmRLsmwZJYulVjOzWmyKkzjsmClsCE4ykOfWr53ZnTo19+5U3a3a/eOrbrVkS1VWJU+/3/e+r7DWHsSk0mLVq7CZ+9HpWrjYcohFywqYW13AngNb6e7vRG8w4bANYTfbuTJgdzW0XJM1Mnh2E9qj81HVLcPZfYRxwSzj6kt2uG4ihx12jOZ+9tatJKnCh8C8N/DO+z3+ZZPxzfsDWQujaO9rYkSoxrMK63DhJs7M6KCJMSHU3G5lzG5kxCGsUA0MDxgYcRpdj4MOPQMOHc4BPYODBpxOM07nECOO4Vd3mDYjdnMnx5tWsmxjMuu359LUtJ4xRzf92oMs3BBL6lwP4ubNInaBO6mLfCio9mfRsgjMsr04unbjvLgC+6ky9HV5qGsy0dRkoanJRH04Hf3RTIy12a4xH8vFeaycgdpy7LWlWI4VYa4txFhXiOFEKabG2ejrZ6NvnIu2YTn6k+sxnRagaDfGcwewtzfg7DrPYG87w/19DMvlDMi7MUkvYOhtwdDbga63B21fHzpZPxadkkGHjkHhzcaAhlHHMKP2IRwGCzqZEk2fDL1MiVGmwCiTY5LJMfTLMCoVLoVQAEbhDlGvUrgURhcwDthfNbcIYdxOh+tGUXjdtY6W96OWSV1wKRheBNh0QaPd6lIXrXq1CxiFG0arTsEPXz/l1x+f8+sPzxBg0QWMLx/z8kuhY/ptnj/+DRhfPuBPP38J3/8ZXn7Po8FGrnaVMHqxAEdzFgPncrGdzcXRUoSzo5Kx/mpGZYsY7l/MsGI5JtlW5O0b6D6/lq5zGzlbv5rejsOoXH2ul2iXX6RD1Y5S2kd7wxka99XQ1XSB5sP11Gw7wKnDDRzaeoD6gyeo3VPLntVrWJAaQHVaIOuLolmbK2JDnoi1mX5syfVnd1EIuwsD2ZQ+ywWMayQT2ZgwmW3CKjrLjZqKAPaX+bGtwJNNBV5sLvFnRZGIsoxgUqJnEeTzBrNmvoanz2TECWFULixj676NbN69jvTCRETJfoSlBOAdNYOZosm4h03BK9qNGaJJeERMw0/iTmCc0CPtR1ROOMkViaTNSSG9KpWs+RlkLcggPCsUSWE0wamBhKQEExAfyLSgqUzyncgk3wlM8ZvAJO8/MMN/ApO9f88kz9eY7vc6U/1+h1fYRPyjphAsnkqoeDJh0W8SIQBjwmRyczzIy3antDSE8spIlq3IYOmKLLLzQpDEe+AfPBEvvzcJCnMjIsaH8AQ/glK8CE71JiI7gIBUd3zTZ+GX50FguS8BcwMIXioibnM8MctERFYHELssmNytEhbW5lKwLYrs9YFU1ySw7lQW2WvdqdgRxJw94VTuiiJ/fQhFqwPInzuB8pL/xJF1/847vdE81UTxnTGCH/UivlMH8UIRxNd9ATxp8+GTJjc+PeXBZ+1hfCtL5CdVGn+WJvNLVxw/tkbxrdASVO/L0xoPntR48/nxYF6eieXluQRetMbyrFPM110SPmuP4e7FKD4+G84HZ0L58GwoH58N5dY5EbfPhnKvKYw7TUHcbvLn01MB3G4W8eBiLE+7kvhKnsAzbTQvTaG8MEXzpTaMh/IAbvd580AVyFfWGF4Op/FyJJtnzmxeDBfw3XAFDy9loEh/DWf4dK6FenM1ypMr6R6MFM7kSrEPNwtFfJgbzs3cQK6lezKePIP3C/z4bJGE25UiPiwK4IPCQD4tj+DjkjBG4qczIJ7MgHgqA+IZjMR78GFRFB+WRHIt25fxdHeu5XrwTrYX76a7cz13CtfK3uSdqkl8WDWdO7M9uVviw/0yfx7MDuDTSk8+qprER/Nm8Va5O+MlHoyWuTNe5cbluZO5umAKI+UTcOS/wZWKGbxV6cGY4JTOno457Q9oMv6drrR/5XTqv3M0bTpbY2ewIMSP8tBsKhOXIglfTljkFsIl+/AP3UJg6EYy8utZvlHL6h1W1u20sXyjjvKFHWSVnKZsXhtV1d2UVV0ip/A08clHSEo7RlLqUTKyTpCV00Bqei0paceIjT+AKGwrvv5rCQzeiFiyl7j4PaQl7yZRvIf46B0kxGwgQbyK5JjtJEUcIj5sOwWZ6zl5sp7u7sP09Byht+c4fT0n6eluoLfzEP09m5H3zkfem45WGYdJFYpV5Y9N7Y9Z7olF7olN4YVD4YNd5otd6o9TFoKjPwRDtw/6Tm/0XT4uiLTIgrAoBMgMxaKIwKKMxiQXo5Fno+ifh0K6DYVgwOnrpLdfRld/Px39PXTJe+hR9tGhVtCultOvaEcvb8YkrcfQewJ170nkfWeR9Z1D3nsGdU8Tg9JGPjA28dB6jKfWXTw2reeOfgV3Tcu5b1rEI2MVXxjLeWIp5ZG1kEfWXB5ZMnhkTeaxPYGn9jg+s8fxuSPeNU+s8Ty0JHFXn8A7vVGMXQzF2uiP4rA7qhovVEd9UNZ4oznmi6E2gP56Tz4aPgovv+aXF9++AkZBPXz5HL4V8nyf8et3X7kCu10Glv9uePmfVwX+7abx7//c357/b7thdAV3C5WAQo/0nwWF8Tu+ffYZ10YHGDQL0TkGl0I4atLgsCtx2oSIGw1jJg1XjSpuGGXc0LczLK1De249PcfnYdgXg21vOKqdMUj35GJv3cawookhfSfDVjlOm5Ihh9oVCn3dYOCqQc+4VsewSoNTqcah0GBX6hjQGBk22Bi1OHGaBjBr9ahknbReOMbGjeUkJM0kOm4qUfHTkaT6UDgniZrj++mV9qA3GRkYcDBiN3LNquBtczfjqnMYu09hVncyLLSeCGtk2wBjtiFG7E5sVg0XumrInCtCVDAZ/6KJ+JROwr/kTWIr/DjatINBq2DisTNqFSJahO5ng2uVfkVYk9osjLtGMPdYfzPo2Bix21zQMmSzMmi1MmC34Bi0MygobWa762c0WdrYuK+AxVvi2XqoGJnqBE5rL/vPLSZjRQDi+TMRL3QndrEvydXBlCyPp65hPeP2V+Hnbxm7uKI7z5iiicHeWgbaD2C7sB1T0xosJ5djqV+MqW4B5mOV2I4VYK8rxHG8EOvxPEx12S4V0lSfi+VkIYb6fIyNhWjrMtDVZWE4UYCpoRxj4zz0DYvRN6zGeHIzltN7cZw/grG1BmXHUfS9J9H1nkPd1YKyqx1NXx9mtXD3aGbIISjDJoZtAwzbB7AbTGhlCtRSGZp+BVqZYEQR3NBq9AoVVr3O9eZi2GHDYTK4YFBQGP9HruKrthzBAS1ApUWneaUu/qYwCl8rKIyCEUb4/sLYTTrMOkGF7EUn73WtpH/85jdg/PH5b6aXb/j55RNefvUxz568y/PH93nxxWN++O4xf/7lK/jhT/DyW+7Yahm9kMpoYwTO4yIGGyJwNkQyciaey63pvNVTwLWeAq72FnGlrxR9ezF9zdl0NmTSfbKArqYSpBcXouhag6x3M909W+iV70bafZiWpl3UH17LmfodnDu5l/OnD9Jy7hhnTtdw5sxRGk8e4viRzWxbkMbORZnUrCmkeUcVWyvEbCkNZ3NhMDuKQ9hWEMCaVDdWxExiTdxkNiZPZWPyJHbnzaKuKoT6heHUVIVwsDKY/ZUhrM4LYHaKLyVJvqRLPPHzep0ZM17Dy28aMQnhLF25kI1bVjN7fhG5FcmkFUoQxXozK2gi7iGTmfXbeIROJUDiQUiCD0GJfvjEeOAeMQP3SDdXX3Ta7GTKV5dSubacqo1zyF+cS3JFMjH5sXiKPXELncGUwEm4iabhEe6GV8QMPMOn4y6azPTAPzDV/3fMCv4D3mETCY2bSXq+iJziMApKQ0nLdCchaRJZOTMpLA6gpCKM+YsTWbkuj/K5sWTlhyJJ8MQv6E1EYdORSHyIjvMmItmb8CQvItN8CUqchbtkMjMTJuFb6E7YomAk66NJ2ZFI5uY4klZHEr9CROKKELI2RJC41IekpR6Ubg9lf/ds1jelsfRQFHO2BlK5NYL8VSHkzndnwaLpHN3ugbbej0/lUXypj+RbYzg/mSP40RDOj4YIXqhC+bzbnztnZnHvrCdfdYbxgyKen5SJfK9I5Ud5Gj9Ik3nRHsMXZ0J53BjI06ZQvj4v4duOVF50pPFtWwovWxJ5djGBz8/Fcq8pklv1oXx8IoRPG0TcbhDx4GQYT5rCeXwiiEcnfHl4woMHrvHhs9PhfNMSx/POWJ4L2Y/9wTxXiXnSK+JOuy+3LnnxSBrCN4ZYvrOn8MNABt87MvnBmc0P9nzuNMcgS/lv2COmMiLy4KrEl6uZPlwu9eZyiR/Xi0TcyA3jWpo/ownuDMdP561MT26Vh/BJWRAflwbxaUUYtyvD+bA4mKH4adiiJ2KNmow1cipjSV58UhbDJ2Vi3sr242qWF2/lefF2pidvp7pzLWcqb1dO5ebcaXww243b5d7cKfDhboEv90r8+aRoJp+U/YEPy2dwrcid4UIPBstm8fYqbz7a7M2n23x4a+l0BssnMl4xleuV7lwp9uBqoS+OzGkYMiYiTf89Z5J+R0PGVPYmTGN5iDtzAiTMkVSQFF5NeOhqwqJ2EBS6Bf/gdYiitlIyt4XtB8fYfnCYTbsdLF6jpLiqhZI5LVRVd1E2p4W8otMkpgrAeJSEpEOkpNaQknqUhMRDxMTuJSx8GyGizQQErXc9JiUfITOjhvTkPSREvwLGpNhNJElWkxyzlaTIgyREbHNlMZ4+3Uh3Zy293bX0dR9H2iPAYgM97bVIO/Yj7VxHb2clakUxJm0sNl0AFrU3+v7pmGTTsSlmYpe7MyDzxikLYFQZxqgyFKfCF6c8CKcsgkGZmCF5NEOqUIY0gQzp/BnU+zGg98egykApnY28dwPK/gb6pZfol/XSK+uhR96JVNWFTN1Dn0pOr0KBSt6JWX4Ga389xr46NH3HUUjrUfWfQNtfh0kmNIid4B1jHZ+aD3DfvJ2Hpk3cM2/ivmUz901reWRYyhfGRTy0zOeerYp7tgru20q4b8/jni2T+7Y0HtrTeTyQyRNHJk/sKTy1J/H5QDqPbRncM2bwoTyZq+0xjFwIx94cjKnRD1ODP44GEZomHz4dq30FjM9f8tcf77+q/nv5EoTyh++eu4Dxb/D3v+rxnwbGX3/5nv84/JOO6H/8dd+7ml5c4PgnIWJHAManXBsTYEZQ+HSMmYSVqYZBi5whi4ohs8b1uWGTnjGzwWVwGbeqGLX2o+puxHyiCOuhOIwHk+nfmULnrhykRxdibN3NkPo0TsNFnOZ2RvUdXFd0cFXRwZisg0FpBwPSLobVCgZUKob0BpfKaNcZMeu1dLSdZ8O6avJzopCIp5OcPIv84mAWLk8hPG4yIXGTiUr0Yt7SEtr7W1FZdOjNOpyuSjytKwpHcMna7AM4BOOMzcSoxcGosCq3OBm0mzA5eiheEktYwTQCSybjWfgGfpUTiCr3ZMOeaobsBkaNwr2ixQV6ww4BGIWGFBuXrYNcNo+45orrcZRx8yhjplHGLGOMWcYZMY0xZBFW4EYGzRaGjBacFi1q/VnmrROzcEsU+xvnoNafwmaSUrQ+hpiFs4ipdkeyyIvYhb5kL41hydYK+hQXGXPYuWJyMmYeYcg8wojwfa2DvGUd4KbVxvsmPe/r5dxUdvO2tIW3eup5q3c94+0rcZxdgK6+FFlNLqq6fNQnCtA2FqNpKER3shhDYxKmpgSsp1OxNWdhPZ2PpakYy8lKLCfnY2pYiPbYPKTH59F1ejF9Z1fTdXo9Xad3ID13FFXbOUx9vQzpXoH/sFEI+tYxZtHh1Kkw9Peilfag7utB3S9FLZOhkcvRKpQ4TK/WyYIi7XI+C0YYtfD6KxPM35RFASiFrxFuHFX9faikva4Mxr8Bo6AyCgqlAI7COtqgkqHu73a5pC1aOf8IGP/48inffiXUBX7Ai8cP+f6bL/njj5/zp1++eHXD+PIFn1oOM3gyjsF9Qdh2B2DbE4BlTyDOwxFcbkzmWnMmV85kcvVcNlcv5DJwOhbdMRHKg0HI9gajPhKNuTEd86lcTOeKsVyag7VzAbKL5bSdLuRCYx7NJ3I4e7KIs6fKaTpZzrnzCzl9diEnmxfQ3LSYs4eqaT26jPba5ZzdW0XdulxObi5kf3Ucu+ZEsibbixWpbiyPm8Ly2ImsTpzE2qSJ7MqfybE5gTQvE3NmuYTGBZHUzhaxLsOTksiJ5EVMojjZl7hwN3y93mCmxxtEioMoLctl0aI5LFkyh6KKNErnZFJcmU5iRjjeIdOY7vMG7kGT8Q6dQXhiAOFJAS5zi0fYdKYFTGCy/xt4RLjhG+tJaFowiaVxpM9NpWBJHqUrSyhbVYY4X0xYRijeEg88ot2YFT6NkGQ/orNCCE3xxVc8HT/xVDxC32RGwO/xFL1JVLI3BbPjWLGxiGXrsh2pkp0AACAASURBVIlNnUp8+lTS87zJLQ2hcE4EVcuSmbs8jfKFiWQWhxER50ZMvDvxid7ExnuRkhlEXKov0UlehAj1h2GvMyX8d3hkTEK8OJiUzWLSdsRSvCeFgu2JZKyLJmahLyGlU4muciNuvhv56wJY05DO0b65LD8YxeyNgZSuDyd/eQSl1YHs3SFmWFrGu93x3JFG8Lk2gmfmCJ5ZwnluieCFJZIvNSIe9vpwr92T+5e8+LI3mJfKKF4oo3mkSeCpPpXPtak8lsdzt0vMw544Plek8dxQwLfWEp6bi/mjppKfeyv4tr2QLy5k8ml9DB/XRXDreAS3asP4pCaY2zXB3Dvqz72aaTyoncSjujd5VPsGj2on8kWjJ8/Ph/CyLZTnQuRPlzdfdkVz91wIHzX58vFpXx60iPisO4qvZTE8V8XyUhvPC00cz+Vx3G8IRZbxX1FFTsAcPourKcHcyA7g7WI/rpf4c7kgiJGMIMYSfRiIcWMozo3rmV68V+DPRyWBfFDsz0elQdyqCOXTilCGEqZhj5mMI2YqA7EzuZzmx0cl0S5gvCHcMOb48G6BLzcyPLiW7Ma17Om8XT6DdyrdeE/IYyzy5na+H3cKfbld6sV7hZN5t/DfuJ4/CUfmdAzZbuhLZvDejhC+OhXH8+Z4Li+fwtDc6YzNnsRoyUSG86ZwrdiPoexZGNIn05v6e84k/ivNOdM4ljGDdWEzqPYPpVyURlbkPJdjWhS6gcCQjS7ntJf/SiTJB1m33cqOQyNs3GVn5UYdVYu6KZ/bSunsixRXnKeo7CwZ2SeITz5EUsoRkpIPI4ndS2TUTgKD1uPrt4aAwPVERG53wWRuXiMZGTWkJe0hNmIXcVHbSIrdSHLcahKi15MYsZfk6K0srNpJS+tpersa6es5jrT3GNLuGrrbj9B96RhdLYfobNlBd8ca+vsWo1VmYtZGYtWFYVb7Y1F54VB7MqjxZljtw4jSnzFlMGOqQEY0Xoxpg7msjmZcKWFMGck1g4grpkDGzQGMWoIZs0VgVBWiki5C0bsVhbQBuawNmbIbqTCqTmTaHuRaKf0aFf0qNWp5J0ZZM0bpcfTSo2j6j6KSHUUnO4xJdgCbfD8DuhpumA9zy7aXh/btPHFsd8HiXfNG7hrW8FAvAGM1j23VPHAs4IGjivv2cu47ilzQeN+RgzAPHLnct+Xw0JbGU4cAjGk8sWfwwJzBHUM6t7RpvCeL51p3NKNtIkZaQrl6QYL+lC8fDx6G51/B9z/BD/fh2y9dosKv3z3jL9+95NfvvuZ/FSj+7e/5p4Hxr798x9/Pr798xz8GwR/+udd/+dEV2s0vr75eiNl5+ewJV0ftDFo0DJqElH9BUdQyYlIwbFIyZFIzaBI+p8Vp0jEs/A/ZZMDqujvUMS475nLbKQ6Xoj1SjqGmHM3BMrTHhDXnUrqPVXPp6GI6a5aiPLYSfeMmrOf34uioxd59Em1bAxZZKwM6KTadjLYLJ1m3cT5FJQmkpYnIyQyjMDeK3dsX0ddTj8HUSm3DZpKzgxHFTiI4bjKR6QFUb1xEa28LZrPa5by+bBUMNWactkEGHYMMW4WbSQejpmFGzUMMW604BhUs21aIuMzdBYxexW/iXvIa4WUzWbS+GItezqhRyGG0MCaYdAaElbQQC2Rn3DbEmGXENeNmweAzwqhxiBHDoAvoxi2vAHJcaLAZ1DNuMjOqt2DXKmhrP8LizXEs3h5N46WVKLVn6G1vIW+5mPj5nsTMcSNu7iyyFgdRsjyWuuatmC39jFisjOmdXLZfZ9B2Dad5nEGTYFga5bJtlGu2Ya5bB7luGeCa0cpVvZnrWotr3tJZuKE387bOyA2NjutKFeNSKYNdHTg7L2Fu2Yi5ZRnmluUYLyxFd6YaVeM8FMfnIK+djexYJfLaOcjqKpEdr0BeP9vl9JY3LELWuJKOmuXIm3ZivtSAo+sCzp4WBvuaGZGfwyk9i6nzFIauM5j6WjH1d2Do70QrnBUo+hgwG1zrZEFRFCJyhLtE4UZRUA1fuZ5fKYtCKLcAhILCKIR1C+OK1PnNTS3ApLCWdlpNWPRqtAopKmmXK1LHqlPy4zefvVpJ/53C+OOzp7z4/DbPn3zEyydP+OnFN/zy85f8+Zcv+FX4j8LLb/jQuBtrfTiDB30Z2O+D44AP9gM+jNSGMHI8jFFBbWyIYOxkNKMnxThrIjHvFWHYGYxhezDOgxLG69IZO5HNeFMhV89XMNJchq4+D9nxHPpP5NF9LJtLNVlcqi2k+1QV7U3zaDk5n/MN8zhbN4+2ukW0HF1AV/0SOuqqOb+/gprVqTRtzefinnL2zBcic0LYUuDP6tQZrE6ZwobMaewqnMWhch9OzAvmglB5tiiGC9UxHJsdwdKEGWT5/d9khU8iOWoGEaHT8fGdRHiUH1nZCRQWpFNSnEFJaSqlFenMW1jAwsXF5Jcmk5ojJiVHTNGcDOYuLaZ0QQ5phbH4RsxkVtBklxM6Ok1EblU6JUvySSyORZwXSWh6MFG5EUQXRhOUHkRMYRQpsxNInZNAVE4IXuJpeMdMxy/WjcD4WQTHz8BPPAV/8Qz8o93wFE1kZuDreIS8TljiDOJyPAlLmogkbRYZxSFkVoSRXBJM1twosudGk1QUhCTL2xXJk5rjT1p2ACmpPojFM4gQYnskbgSKJ+MZ/TpB2VNJXi4ic0s02TvElOxOpGRnIoVb4ohb6Idb4r8QnP8m4sqpJC2YQckGf/a1lLDqcALFq4IpWC0hvTqW9XtL6G5dwljfHN7vTuZuv4RHmhgem+K5Y07gjjGe27pYV1zNjTZ/bnYE8X57EPf6o/lck8DnmiTu64u5r6/grrqMW9IibveVcldawSPVfL4wLuMr+yq+GVzHzwPr+LNlJT8Zl/BMUcn9tgw+bJZwsz6UD04E80FdAB/XBnC7NpRPa6K5XRPK3ZoAPj3ozZ0DAXx+PJ4vGzP4/FQmT5tTeXoukYdNEj6pDeODo8F8WBvI7UYRTy9E81VHDN/0iHneJ+ZZXyTftke41uO64tfokvwBfYI34+mhvJ8dwqf5AXxQEMT1vGCG0gIYkHhhDJ2KLXo6VzN8eL84iFuVIt4v9uO9Il8+WxrP16tTGEudyUDcNJxxMxhN8uJGdjDvF4TzfkEYV1I9GU2aztu5Xq6V9FtpHryVO4vrRW7cKHTj3Xx3Ps7z41a+H7fLffhojhs3Zr/Be7MnMlIwDXnSZC7GTuRcyu+RzX2DD46G8P5BP7qy/i9Gqn35aL03NxZOwJHzO0bypzGSPwtzzlSUuRO5mPEaB+P+K3V50zmSGcjqoCDKfKLICi4hRrSY0NB1BIs2EBSyHr/ANXgFrEaccpC9NeNs3+9kzRYDC5b3UjL7PPnFp8graiInv4GklENEx+wiPmE/iYkHiIraTkjIBkSijQQGrnU9z86qIzfnBLk59WSkHyYpfgfRom3ERQrAuIHkuJUkitchEW0hJWYTyxfvRiq7SH9vE9KeGnq799DdtZWOS1vobN1H+4UDtF3YQ0fbNrq61tLbVYmqLw+rrpCrQyV8fKOEW2/n8uHlBD4ei+Gj4Sg+cEZw0yHimtWLmwMiPhoS88mwmFtjEdx/J4LPbqVw771srgxkou1NRStbhEa+FY3iKGrlOWTKTvqUXfSoOunRdNGnlyLVKujVaujRquhXdqBWnEYjP4FaXodKcRyV/Dh62TGsssM45AewKIUc6IN8YtvDfdsWHtrWc9eyllvGZXyqn8c9XRlPtAU8Mglu/wIemPN4YM7iniWd+9Y0HtjSeGBN474ljbumVO6ZE3lgieWhNZFH1lQeWNN5aMvioQCV9mzu2tL5SB/PTUUM480ROC6E8PDycZfC+KdnL/n174FRaAv77tv/zcD483f89T/M/z9g/Al+/hl+/gn+9KPL9PIKGG04zYLxRMmwUc24RTCpCPCodimKQyYVwgwaVTj1aoYNBsZMVsYMFsbMMpzKM+gFU0zdMuy1Cxiuq2Ksfi4jDfOwNSzA0rQEa9MSBk4vdlXoDVxYh61lC6ZLu1G17EXfW0/XxcNsWT+XirJEMvL8ySsKpbwijup52Zys3YVF08uAWYndokSr7aWt8zSzlyUSmT0Vj5gJBKUEkFWWxu7d69H1tnBFr2BEo2TMaGHYZHbdVAqRPyPGYUaMgsPZyoBTSe35zaQvEuFfNAmf8kn4zHkD//zJFM5PpLutmVGTiTHBpCMAqF3PsN3IqOC2tptdju8hwdRiM7jW3iM2vcv5LcQEjVp1rjW8EPp9za79DeAc2JUK6o5toHqDhLX7U2mV7UKpvsCh3XvJnRdJapUP6XO9yVngS/GiII6eWoLOeJpBu1DRaOSyoNyZBKVT6+r4Hh80MjZoZMRpYmhAMNqYcA6YGHAYsVuFe0kzAxaLaz0urMuFbEshL3NUUJJdod2CsUnJiEbDiFrLiFqFU96HvacVR885BqVnGJY2YWuvQXlqG6pjq9EdWoxq/1yUB8pQHy1FW1eCqrYIQ1MVAxdXMNCyFkfLRhwXdjLYuhfbxb3omnehObOPvpN7kJ09grK1Hm33GezqbgaMWtf6WXBFCwYWARiF5wIcCito4S5RgEUBCAWIFD6n7OtxKYxaxW/xO4K6+JvCOGAxYjVo0MgFFbILo0qK3aD6fwHGz3nx2V1ePL3FH7/+hj99/5I//fIVf/6ToDD+6MphvKndiuZIALqdnuh2eaHf7Y1hny/OunCGG8WMNkkYcU0MA/WRWI6FYDgUgG6fH8YDgTiORjB8IpbBE3E4GxMZPJ2K9WQy+mPRaA6FoT4cgfJwJIqjsfQdiafrcALth5NpP5ZB27EsLhzO4cKRCvqaliA/swJp0xJUZ1YhbVxCf+NSWg/MZt/iWLbPjWB3ZTjbSwLZWerPrlIf9pV5c7jCh7pKf5rnh3F+fiQX50dzcm4UOwsCWBg/jYKoyaRETiUqbBo+PhMQhXmSnBJFbk4ieTmJ5OfFk5UlIScnlvzCJPKLk8krTqK0Kptl6+ayZutiVm1exOrN1RTOTic2PYzweD8ik4OQZIZTuCCbhRvmMHt1GQXVOaTOTkJSIiYiP4zowgjylmaSvySDjLkJpFbGIM4NIjBxFkGJM/GJnIC/eCrhyd5EpwchSvBlRtCbLvXRK3oivpIJBCRMQJQwjdhsH5JKQpAU+pM0O4z0BdEkVYqIL/YnrTSI5AI/0nL8yMsJoiA/jIKCCCTx7gSEv4FnxGtEF7mTvTqcnM0R5O+MJndzBEXbYph3IIOybYmEFE7BN+PfiSqdQvycqVRtC2d9XQo7T5ewsX42VXvKmLNrAUfPb6ezdQ26M4V8LMvnniqN2+oE3lfmcF2+lCt9i7jcs4Dh1grszfkMnilguDmfty9V8knPQj7pmcft3lzu9ubwaXsm759L4f3mNG5dzON+ZzmPpXN5LJvPE1U1n2lW81S9nkfKVdzqnsdHHeV82lXKve4SHnYVcr81iztnU/n0VCLv14l571gIH9T48t4Bdz466MeTxkQ+P53N0+YcHjZncO9MEg/qk7hdI+HjQ5F8dCiMB40xfHE+nmdt8TzviOHrtnCedYTx08VQntcEcHWFJ11pk9BmBDCaEcrHmSE8yPDjTk4Q7+WHMpYZwkCMN+bw6djFM1zA+GGJ0AcdxPslfrxb6MOdqnBuV4W5gHEoyY2RZA+uZwXxXmEEN/PCuJ7ux1DcdEYSpnE1XXBOz+JqujtXsty4nDOdq9luLlPNh9l+fJTrzUeVHtxcOIVr1X/g2uzJWPPc6E5042zCTM5kTuNk9n+hfc5/YXjLTPoK/wVNoRsfrp/JrXWT+WDZdD5Y5MtoyQwMOW8gz32dS3mvcSDhP7E/43ccyfJiY0gAcwOiSPfPIVa0iNCQ1fgFrMbHb6ULGH2D1xIas5OdB4fYssfO0jUKqqo7yC89TVp2LVl59WTlniAh6QBiyS5SUg67RgDGAP/VBASsIThonQsYU1OOkJNzgqzMWhIT9rpyGGPCdpAk2UVqwiZSE1aRErcecfAG0uM2sqR6K929TfR01NHZvouOjnV0d62kp2sNXe3b6GzdS1vLPi617uBS+wb6uteh7FqBsms+Bnkpg4Zcxq1JXLFG8u5gGJ+MR3D7cgR3r0Vy+3oo99+O4vHNSJ6+L+Lph77ce28W71/1xWmMQN2ThbJjCRrZFtTyg6jkjSgUrcg0PfRquunWdNKt76HPqKRPp6XToOWSUU6npg2p+hRyVYNrZKomFMpT6OSNWGUnGJDVYlUd5YrhEB+YdiGoig9ta3jgWMVdWzV3LeU8NOXwSJfAI10cD3WxPNRJeKCL5oE+igfGKB6YorlvEnPPIOGOPoY7hhhuG8TcFj42JXDHlMw9axp3LWncsaZyx5bMLUscnxjiuafI5R1FEk+vN8CzL11myFcK41fw8jt+/T8BGP/jOlr4+J9rdBG+7h+pjj/BL3+EX4THH11/13ffPOUtYSVt0TLoAkShEk6ohhNgUc3QbzNoUDEovGbQMiy4nvVGFzAOmfQMGZUMa7oYlZ9jtOc4Q5f2M3xpN8Ntexho24310m6sF3dgO7cFR+tO7B17MXftR92xj56W3RzYs4Cq2fHk5YaRmxdBWWk861bP5tjBzSi6L2DTyBky6lzGmSGXucGMw6xDJj3L7v3LyS6NxU9QCuLcSMgNZPnaQno6j2NRd7lq7gSTzYjBzphpgBGjzWW4EXIjh2xK+pRNlK9Oxr9wEp7lb7qAUYjXSZ4dQn3zbuwWBU5BfbXoXHeeQ2YDIxYzIzZhjapnyK5j0Cbc4KldM2TTMCz0bttUrhmxKrlm0TBqtCL87Er5WXbtLWb1hhhqTyxCrT3tSuVfuraU1PlRJMzxJ22OJxVLfFi/OZzWs1XoujcwID3ANeVZ3lZ28Lahh+vWHq4J0Ud2BeMOLcMus40Bh9OIzanDOqDB4tBgtQjxOAasJi02kxaHWYvTosMhwL/wRkB4o2CSM6S3MqwfYFhvZ0hnxqnWMiTE2mgVDKqEKJw2DJ1nMbU1YWmpQ3t6H4rGzSgaViOvX4K0dh7aU0uwt67D0boO+8UNDJzbivPCdmxnt6JtXIeyfg2yE2uQNaxDcWoj2vM7sHcfZrD/HKb2M6gvNKBtPY2u7SxWqdBSo3Td1I4J97VWIyMWAza92rVqVvR2oejrQSu0wmg1OCxWHBYbdosNq8mCVadGI+1B1deJSdWPXa/ip2d/rzA+g5+e8f3zz3j25V3XWvpPL4Tml5f85efP+cvPn71aO7x4xruq7SgPBqLZ5o1mmxea7T7od/vjPCYoixJGGmIZaYxlqEGCvS4Sw5EANAe80ez3xlwTjK0uHGe9GGeDBOfJOAZOJWBrjEd/OBTNPn9UewOQ7fKjb6cfPbsC6N0TTM9eEd37wujeH0Hr7nDO74mlry6bvuO5KJtK0DZXoDszB13zHLpr8mjelkD9+mhOLI/k0LwAji0K5vTaaJpXR3J2TSRnV4ZzbnkYLauiObs4jCOVgWwp8GZp2gwq46ZSGDudDPEMooMnExftRUyUN4kJIS5QTE0Xk5QSiVgSRGi4N5HiAOISw8jIiaOwLJ38kjSKyjLILU4lOVtCXHoUIok/YQlBRKeGIU4PJ6U4gZSSRDIqUpDkRROWEUJoehChGUEklUtIKI0iMieA+JIw4kpCCc/yxi9hCl4xr+OfNJWIXD8kJWGIi8IJTPXBJ34W3rHT8YiaiACO/gkzCE5zJyLXl4g8HyLyfYgq9CG60Iu0qlCKlsRQvERMdnkA2YVezFskYcWaDArLREQlTMRP/G/El7uTvz6col3R5O4KJ3OriJytYcw/nMaK2gIS53oTmjMBSck00uZ5MG+7mLXHMtjVVMGWE1XM31VCSnUqGQuSySwNoaR4Jge2hKO+VMyobiGDqpU4pHuxdG7D0rEZ1fnVSE8vp+/MSqRnVmBqW8tg11pGOpbxdstc3m+dyzvnKrlSX8DYsRzea67kVssCbrdVc6tlPp+0zuP9Syt5+9Jarl6oZqipkJHTuVw5k8NbZ3J471wO75/J4OPz6Xx6Lp3rB8VcOxDGWwdFODfPZGjTTB6fSeNZez7fdhfwvCuLLy8l8qApmVvH4vjwcDR3TsTzdWsOX7Zm8GVbGt/0pPO0PY5vVVm8UGTypDWJT44nIy91w5jvz1iOiHczQ/ggzZ+Pc0J4Pz+M8TR/rNEzMYZPwRYzjcsZXtwsCuTDshBuFgfwXnEgN4uCuJHnjyNuOva4GQwne/F2fhg3CyO4kRPCaJInDslURpJnMprsxuUUd97K8OFahifXMt25nuHOzRxvPs7346N8Tz6ucOfDeTO4OW8aNyt9cOTNoithAufi36A9fzrdpZM4n/Gf6cr7b8iL/53e7N9xY+VEbm+exsMtPjzaGMzVymlY895Anf06vTmvczHnDWpT/pXDCW+yI2IWK8ICyfEVkxBYQmTwcoICN+Hvvwn/gPWEhAq1fdvYvsfBtj0OFi3vo7zqIgWlp5Ek7CMt85gLGJNSD7uAURy3l0jJbkLCt+ATsIagkI34/53CmCcAY/pRUpL3kBi/kVghXifxANnJO8hJWkdB0iZSQpdSkjqfjcsrUMlW0d+9mN7OefR1VdHfvYD+zuX0d2ymt3U3XRf20nF+Lx0Xd9LduoHeSyvoa1tOf+cSlL3VaPoq0fRmY+hPwK6KYkgXxrg5mHGLN1csvlyz+HHd7MdVsx/DWj/MsghUnWnI2+eh7d2BRroTrewAWkUdWtVpNJqLKDWXkGs6kOv6kOvUyNQ6ug1q2s39dOg76dK00KM+j1R1Hpn6gqv/WqM8jUmovFTWM6CpY1RzmOvaXbyn38wty1ruO1bxcGAxTwaq+NxezGfGDB4ZknlkjOexMYZHhjAe6QN4ZPDlsdGXx+YAHpmDeGAK4aE5nIeWSO6bhYninimK+5ZoHlijeWCL5qE9ivu2cB7aIvjaHMeDgRheftjoAsa/CkaXHz6D74SWF6Ei8AV/+e4Zf3VVBX7Br9996Rphrex6Lrin/2Hby/880PufXkn/I+j7RxD5j177R3+WP/8AfxZA8QcQ4POX7/n+68+4Mepk2CwAme6/9wg79QoESBSAcdCgcd2hDeq1OHXCTZqOQb2eIYORIYPwKECjjiGjhmFhhW2U4zRIGTD04NB3YtW0MaBs5aqmiwHpOZyaFpQ9J2hrPcCKlXmkZQaQnR/G7HkpLKzO4ezxWtRdXQxotVy22RB6jIcMBtcIfcbCjJhMXNZbsUrlSDvPk18ejyhtOl4Jvyc8ZwYlSxLplJ7EoOvBodUxqhXWxYIDW89lm55hvaCsabAYulm5vZzISg+8Kv5AwJyJeBe8TkTJLEqXJ6OzdWI29eM0C7E/JsYtgsJndn3/YUF5FPqLTUacRp1rZT9o0bsUxyGbgUGrniGzlnGjBofZht4mxArsZc3WKLZvjqPnzH5sWuEIuIm8JYHELQojbkEwGfN9WLAigJbmEnpOFqE+WY7uxBy0NQsYPbuVt6UnuK5s5rqmlSu6XkaFfyujzlWNJ6iKNiEv0aLAZOx3mT0cRg1Os44hqx7hueAYFn7OAaMGm16FSS1jQKf67d9YeJOgcc2gXo1Tr8KhVWJV9mPo70Et7ULZ34la1om6rxVV1xlU7Y3o2xuw9TQy1N+Es+c4jo4aHC0HcF4Surj3YT63Dd2pdWhPrUF3ejXGc2uwtqxjoH0j1rNb0J7YiOLYOlT1m+mv24zm9H7snY0M9p9nUN7CuK6bMYMUh7YPnbQdeddFlD3tmFQKLMLvpaAYW+w4rAPYTDbMKgXqnk6U3e0YFX04dEp+evY5/PTi1Vr6p2fwx2f88O1nvHxxjx9f3uUv337jclD/9Y9PEYYffnbdp7yj3I3qYCjabb4oN3mi3uqDfpc/A0cjGDkuZui4mOETYoZOiHHURmA8HIhqjyfqvQIwhmCqCcXZEIOzIZaBhjgcDfHYjsei2S9CvtMf2Q4/+rf70rvVm56tXvTt8KF3u7drpDt96druTcs2oZ1AhKImCs3xeLT1iegbUtA1piE7mkD7ngjObxUgMZDaRR40rQqgc1ccPXsTkR1Ko29/El274+nYKeH0mhAOVvmwOX8Wq9Knsjx5KkuT3ViQMIvCyGkUx3uTn+BHRpwvmSkiEpLDSUqNQhInIjTch2CRJ3EJ4cTGh5KQGEFcQhgxkhACQ73wDfHAM3AmviJPwuKCiUmLJDoljMiUUCKSRa4RJQYSlhJEaHIQ/rFeeEZPxyN6Cl6SKUTm+hGZ50tYjifBmW74pb5JQNZUIop9EM8OQVIVQUC2j6u/2jdupktp9BBNwCNmCj5JMwlM90SU6YUowx0vyRuEpE6lfEU8CzdlUL05nTmroila4M2cJSEsWBbFwmXRlFQFEpX6OonlM6jYIWbRiXTKa2LJ3Ckic2sIC2pSWV2XT+V6MVE5E4gvnkFyuTuJle6sOpzPhsOFbD1aQfWOPCJLggjI8XO14fikzkKU6cbC9Qk0nF+ERrMfk+wIqktb0Hduo//iBlpOr+H8+S1cuLgVafcO9H2bsfasZah9J6Ptuxlu3Y69eZ3LzDZ+cQNvtW3mxqUNXD+/imvnV3L1wgbGz69j8NRcLMczsdYlYa9NwHk0keGjCQzXiLlyIpq36mLQLfHGtMqfwS3haJa7o1o6jU8aE/myLZOf5Hn82JfC80vRfHIihrcPRXJtr4i7Tcm87Cnj8cVMHrRk8IW0mLudWTw3VfGZs5oPtZU87p/P6NoIBop9Gc8P4WpOGOMZwdzIFfFuXgjjyR5YJdPRR0zAFjuFy5mevFPoz7vFgbxbFMSH5RG8VxLBlUx/LDFuWCQzGUr24UZ+OO8WRXI5MwBngjs2yTSGktwZTJzFUNxMbggtMKneXEtzd6mO7+S5c3t2ADcLZvBxySxuakzAkAAAIABJREFUlblzu8KXj4pFDGfPojf2X7gg+c/ICyZjqvSmN+0N2hP+hf7cf0NV+RrvbZrOnW0z+WTtDB5v9ued+dNx5L6OOftNFOlv0J87hbNJr1EX+xp7xBPYJHanLMCPFL9kJEGLCPLbQlDgbkSinYSHbyQ8YgVzF7SxaZuJ6qU9lM2+QFFZM+K43SSn15CRc5yktMNEiHfgH74FL9FGfESb8Apcj0hQGkPWIwrdSGH+ScqKTlGYe4K0lF2IY5Yiid5CVtIh8pJ2UZi0nrLENWSGFDEvI5lTB9MxqyRopHGoepNQ92ah6S1B0TEbdddSFG0r6b+4xvX713dhA90Xl9N9aSndbWvpuLSVrrY99HbuQ9q1g772ZfS3l6PqzkUnTUHXF4muNxp9lwRDRyL6tgx0bYVo2qpQdy5F07serWw7ur5tGPp3YlLsxaQ+hFlzDJP2JAbtOfSaNrTqHtRKKVJNP136frr1Mrp1/fRpepFpOlFpWlGpTqPXNmIyHMeqP8aQro4R3VEu6w/wlmEHN43ruWVdxUP7Uj4fWMiXjiq+sJbxwJzNQ2sKT6yxfGYN4wurH19Y3PnCMpPPre48tXrxxOrLY4sAj4E8tryaJ9ZAnlgDeGLz56ktgKd2Yfz53ObLtwNefDnuy0+f1sGzr/iLAILfP391r/jtl/z15Qv+8u0X/OXlF/z1t/nVBYlC1/SXv8XtfPUKMF13jsKt498+/v9+/D8KGL/76inXhx2uG8VBARQMGpeSOGhQMmRUuZRGARgFeBgyCKD4ChhfgaMAi4IRRgBHA4PC511KpAAwcobMMobN/QyZpIwapFwVauwMvVgVF2g/f5BNGypISfVzqYoVlUkcOLgateICQ0aDC8jsavXfwekrYPzb9xO+56jezLBOj00vR2/qYtmmMkKSZuAR8XuCYqeSURRFQ/NedOoeV1yP02R0QdOwWctVoaPalQupZH/tGhKq/PAu/j1ehX8goHAKopyZJBWHcqmrAZtFiAkS1vTCKt7MZZOVcaEW0WRh3Gx9tZ43Wlzr73FhVW+0MG60uNbHV4TnOhNO4yBGs4bmtj0sWRPFrm2ZqDpPYtfLkKrPkbUwgKSl3sTPd6dwaShbdhfiNDQx0HsUffMW1MeXo29cgqJ2DtKa2SiOL0Z/ZiuWSzUMyVsZF4LTTXqcej1Oox67QY1FI3cB4YBJ44JDh1GNw6B2vWbRKlxrWiGfUFjZClBo1yhwaBSu3wHh9OBvr9nUMswKKUZZL7r+PjSyV3eGWmkvmp4ONB0X0bSdwdx1nmFFO1e13dww9vGeTca7lj7eMnYyojiLvecEtu46bD21WLuPYGjfh/rCDtRnVtHfsICeunn0Ny6mv2kpqgvr0LVtQX1pC+r27Wg7dqHrOISxsxFDp3D72oj60klMvRcY1PYxYlQw/NtJhfA7bNUo0fX3oupuRy/rwa4VgPEzFzAK0CjAoqAw/umnr/nTT5/x1x8fw3fPXRmNf/35Kb/+IuQw/gwvXnBDtQfV0Uj0+4OQbfNEs9sfw4EgHLXhDJ6IxFkfxVBjFIONkTiOh2I+HIJqtw+afX7YaiOwHotguDEOZ70EW52YgfpYBk/GYzkajW5/KOo9QSh2+LugUbrdl55tPnRt8aR9swdtm9xp3+JF584ApPtDkR+MRF0jQXM0DsWhGJRHYpEeiKF9RxjnN/hTt2QWtYtn0bw2iLbt0XTtjqVrd5wLGAVobNsu5uLmSE4tCuRYoTv7MoQGmclsTZzC+tgpLIucyLLYmaxOC2BJki+lEg/KCuIozBaTligiXhJAfGwwKcmR5BekUlicSXZuCompEqLEAYSEursmItqX+OQwUrOiScmMJCU7ivj0MKISA12dz4HxXnhECreKQo2fmwsWfROm4Zc0Fa+ECfgmTSI4YzrhWVOJKfQgeU4wyVUiJGUBRBYI0Thu+IiFuJ1JiGKm4Rc9lZBET0KTvQhN8iAseRb+4gl4h72GOHU6SzdksXFPKSs2pbJsXTSLl0dSMduPOVVBzJkbTOX8IMqWBLK2JostZ4uprksmf3sYpbvEVGwXs3hvCmsPZJFW5k5k2gSi0qeRVhZESmkw5SvjWbo7j9lbMolfEIFfvicz06bikzUNUfYU4gunMn91GPUNs1F3bELfuhrThaXomxeiaKxGenIV0lMb0F7Yhu3SDpxt25H3HKC/9yD9PYKjdQ/Szh2oe/ag6dmJtnsbuu6t6Lq24GzdwOVzKxhqqsByLBXjIQnG/TGY98Ri2RWDfc//w9x7Rkd1Z+nevu/Mmulxd9tuk4RyVlUp55wTQjkgcs45Y3LOILIQklCOpcpJWaWARDTZ2LTBYIMAm2S77e729LT7d9c5Mm5P37l3vR/eNe/98Kz/qVNBAn351bP3s3c4XduD6dzoS9M0exQzHdEtlKCa60T9dEva10q5ujeAweJ4HhwL4vImO1qXOmJe40nzImdaFjvx+4J4ru4O5ubhSB6cTeX3ZSl8VpvBZ+qJPNDM4mHZFPR5zrSOcWEgzYfL6YFcSPXnYpo3H6Z7cSlFyrkxUlojbeiItWMg1Y0Pc9y5ki3jWp4PtyYEcXdqJFdz/GmLdqUzVkpvoifnhbBMijddAixGO9IZbU93nCPd8U6ci3PmcpKUC8nOnE9zYCDLmutTnfl0gRcf5ttye4Izd8a58mCyL7dz/LmY7YEmfhRV0e+gyLRGP84VZaYdigxLjJPt6Vviwd0t7jze5c7nW2TcXyvl9kIXevItMKQNQ5VuQVO2LaXJwzkc/T47oyzZEi9lVogfqT7xhHtOJsh3Lb5+WwiP3E1oxEa8/BbgG7ia8ZOLyZ90hrzxp0nNPEJMwk7GpB0kK+8E8cl78A1cg5v3cly8VyDzX4NHwFoCwzcTGLpedB/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gRudWrres4LpxNndMU7jXnM/nrcIonWwed43hsTmGJ12hPOvy54XZi6+7PXll9uCrdneetHryuMWLR82ePGp2/4VkPG6V8aTdk8E2d1HC9ZedniIwfjngzp/uFcDXwvKH5/z47aufZy7++PVr/vrts/8EjD9+I8xk/KX+z2D4vwPI/6uA8bsXT/jwnFl0GHuFUnSzUI4WnMIht7BPcA2b9aLMegEidKLzN+QwCrDYOiRTi+g0CttCBLgUwLGvRUOf0B/XpmagVSXuKO4x1FNWuJvs9BCiI91ITw9i0qRETp/ciVFTSYdJPvQ5xiFA7NIJ7uaQo/nmZ76Bxl6jMN/RSJtOQW+nHpWqgvWbFxKd5I1PhD3+MY4k5vmzadciGuuKaRP6Lc160fk719zGRaFE3dJMRVUB2XPD8ckZhSTTApfkkXil2BM3LoDNe5ah1ddgbhsK/3QLrqtJCAUN7VceaGvlfKsAn+0iIAqu5wVDBxf1HVzSd3JR38WAthOzrgujXsXeQyuYuziaA/umY9KU0drcRHn9UTLnBJK61InU+S7MXBFPYZHQ21nLRZ2By5omumuPoT+zEu2Z2ZiKZ9NRslgcvN1RuYMuwdlTV9OvV3NOb6RHq6dHY6DPYKKvrRmhjN7XZqKv1USHXiO6oZ0GLR16NWbh79VixGwQ/rYaOoTUurDTWUgp6wSIVNOmUogpZ0NDHfoGObpGYaaiEl2DAm1dI9q6egz19Zjq6+lSKTlvMnBJGHNjEP6vNJxrEdobBMdaQW+znP42BQPtCnpb6unQlWOs24WpZhPGmk3oqzagLluHvmojprqtGOq2YGrYjr52C9qyzeiKttJ0bD11h9fScHQDhtK9mBtOcU51lvPaKi4aarloktOuUSIMhBe2yAgOY6umSUxJD8GiAIyv+ZvoMr6GPwsjdB7zV/Gb4wuxHP3jX57BH/8C3/6BG637MJxORF8QQeMuX5R7A9AcDKbleCRtJwVF0HYyjJajQegOeKPfG4Rimw/K7T4Y94eIaiuIoOVQmKiu4zF0HY+mvSASw54Q5Ju8qFknpWa9jOr1MsrXSanc4E7lRi/KN3hQscGTmk0+yHcEo9wdhu6AkMKOw3AgHuPBBHT74lHujKJuUzClH/hxZq0vJev8Obs+kIZdcdTvjKV2ewyVmyMo/UB4TSglS30omu3G0cn2HMyzYU+GJZuShrEq5j3WJY9mXZo9q9PsmZ9kx/gEd3JiZWRGu5Me40V6YgDpY0LJzohnxowJzJ0/g+z8TGbNyCU/N57EeH/CQ6WMSQ4iIyOC1LQw0jIiSEkLJT45gNB4TwITPfCOcUMSZos0whZ3YX1fhCXeifb4j3UmMN2V0CwJocl2BCRYE5nhSmyuOyFpzgQk2xMQb4t/jDV+4aPxDxtNUKQzobHuhMZKCY+XERTpiFeABd6BFgSEWpKQIiEnP4Bps0JYuCSUufOCxN3ss2f4M2d2EKvWJjJrSQiz14WzZF8yc3bFkbs6mHGrg5m4JpQlu8ayeGsyGVM98Yu2wMXndwREuzE2L5bE8aFEjfcjaJwHAZM8ccm0xTHNAkm6BYG51iROdCJjigtTZ8jY/UEszWUzGCifQv+pHM4dy6XtwDiaD0yn7fACuo8tp+/kCtoqZtJaOZXWiim0VkymrWwCnRXjMVfk01uVT3/NeAZqxnOhbCqXSqYxUJiNuSCWzv2RdO6OoXVLNOoVwWiXB6Bf4YtxhRf6ea6o5zqjnONE40wHyieMQjXPkc7V7tw/lsgnwheY2cNRzbCnYZINjROtqM8fhW6WA71rvPnoUBz3z6TxuCaPW4XxtG4LwLg2iJ6lYbRny+hJ8aAv0YuBMb4MpPpyKcOXazl+XM/143KmN92JTnTF23FurBMf5si4nu/J3WnB3J8VyeCiMdyeGEpPkhedcZ50J3gxMNafngQZ7dGOdEQ70BVrT0+CA31JjnRH29ITZc31cTKuTHViYKYlH62V8OESO24tdObOLAl3Jki5N8GHO7l+opvZleaAfqwV+jx7VHm2aCbY0znXk655Hmgm2GCe9z6f7Xbl2SE/ri4ezc0ljnRPHoky9dc0ZQyjcuzvKEl+j8PR77IldBgbo+2ZF+ZOpm8oYdKx+LrPwcNzFREx+4hM2Itv6Do8fVcQEPIB8Ul7xL7F9OxjYklaKEULfYxRcdvx8FmOzG+V6C66+63G038tASEbCA7bSHjEJrKzjonAmJdznOjIDYQGryAxajcZCfvIiP+AnMR5ZETlkxYWz7YVWTRWJqNROaCXB2KQB2Ns8seo9MKkltCsdaNZ40yz1oUWrQST2g2VPJrGhlwaGiZQWz+Vmrp51NYvF8d/yRu20lS/nababchrt9HYsJ2mhs0oG9eili9H27QIg2oxetVSdKoV6NRr0Gk30KLcSJtqI22aDbTr19NuXE97swCNG2g2bcBk2kRLyzZMLUcwtpQhjJprb6+mvUVggDK6TCX0tBRxoeMMl7vOcMlcyIXuE3zYd5KbA0f5qH8fH/dt4pPu5dztnMXv2ybw+9YsPm1J5bOOKB52BvNFZwBPzb686PHhVY83r8xePBccwzYfnrX786zdm2dtElFP26Q8bZUinM/apDxpGdLTVhlftct41eHK4143vvv9QXEV4F//8Jz/EEfpCJtdfnIYvxPKzsIcRsFVHHIWfwmMAkC+kXD/fweI/3j//zJg/HtJWnAYBWfJbBDcRQH61GJJUnQXm/UiSAgAJ5SK30Bct95Et74Z8TQY6TYYRRdSAEcRPsXyplDm1NCpb0JeWUh6Siju0pF4uo8iMkLCoQPr0cjLMJuGAOUNGL75OaJ7aRQ+d0jCY0FdApgK44DaTHTphN9bj7K2goKD28jMjyEo0RXfRFvicrxYuXYyDapCjG31dLTr6WvtYsDQQ7+pHYO2mjXbpxCYORqX1BG4Z9kiTbHGL82FrNnCrMSFnDq7h/qmQurlhSgUxRgNNbS3yulsE7aMqMV+wG6Tll6jnnNGE/2GZvr1zfRrWzmv7xRH6jQ1lLBuwxQWrUjibOVGDKYyFJpitu5fRN7cYDIWODF7fQS7jixE3lhOh6aNi6Z+Pmw2c8kobGA5TbduD32KrQw0bKO3fjfmhsP0KEvp1zcyYNTRpzfSqzXQqzWKwGg26OjUacRZiSVHC9iwbAmzJ+Qza3weG1csper0KdQ1VTQr5OLrBDgUrlsUctrVSlHCY0NjPUPA2CgO4BZhsb4JraAGOfrGJnQNTTQrhfBUK32tQpCqQywV97YL10JgxUSHsH6wVSifC2sGleiVtegaSjA1ltAsL8XYcIbmhmK6VOX06avp1VWK6taU0dVwgvbKPWhPb6ahYA31h9egOrkZXfEuWsoP0V59lLaqI7TVnMQor6NdK7iM9ejltZgU9Xz3fHDIYfzhmyFg/ONQCZo/POOvrx/yw7On/Mc3z4d6GP/jK37801/guz9ww3wIfUUGiqIUqgqiqCqIpO5oNJriMWhLxqAvSUZfkoi6MJqGI6E0HY6h8UAU8gORqI/GYjiZgKkwEe2xaNRHItCfEM4wNAURqA6EU7fDn8qt3lRt96Nyhx/l2/04u92Xkq2+FG/zpXizN5Vb/ZDvDUN5IBLN4Vi0h+PQHopDtT8axd4oGneFU7MliIotARR/4MWpVTLKNgZQsyOCOgEmd8ZQuz2a8o1hlG0M48zqII4v9mHfDFf2THHlwDQZeyZJ2J7vyr4ZfuyZGcCuWQHsnBXClunRLM8JZGayJ/kxEjIiJSSHy4gKlhAe7EFQkCcBwV74+zoSGuiMr5cN3h7WBPg7EhYiITREQliYjNAwGSFhMvzC3PAIdUISaIc02A5piB2uQdZIw23xiXfGJ8EJSaQVziEj8RFKzSEW+ETZEJzkRPhYF1HBiQ4ExNjgG25JYJQt4bEywmM8iIjzJDRKgm+wHd4BVnj7j8Y3YDSxiVJS0rzJG+/HlBm+zF8YxtKlMSxdFsOS5THMXRzO+Dne5MzzZMq6UGZujWHSBzEkz3Ync6EP41cEM2t9HJOXReMXa8Mox7fxCHAlIMyfoMRAAtP9CZ0QjHe+B/apo3FIG4EsaxTB42xJniwhfbKMcRNdmTfVkar9cdyqy+ezqjQ+PhnNxT2hDOxLpv9QDldOzuBW8QI+Lp3EneJ8PjqTx+3T2Vw/Npabx1O4ezqDB6U5PDybzedlOfy+IpfblVlcLUng/IkQzh8No/9AFJ1bI9EuC0K9yBf9Uh9aVvpgWuSGYaEb2vkSFHNcqZ1qj2KOG5p5bpzfFMaVreGY5jkin+xMw0RnmiY5U5U1mobxNpjmSRjYEMJHBcl8XpbLzeOJNK/yRz3TG2O+J61JErqi3biQ5Mv5ZAEYfbiU5ceVbB+uZHlxOdubgTQJ5iR7esbYcSVXyu3JvtydEcy9WRF8Pj+eD3P9MCd50RHvRWeCF30pfvQkedAZ60xnrANdMbb0JTjQn+xIb6wtPTGW9GVYMjDLimvrHfnihD/Xtthxa60z12c7c3uClDs5HnyS787tfBkXc5zoHedAx2Q7Ohc4c3GjHwMf+KKdbkNd1vs0z/kN9w+4MXjUl6trLLm60pbuWSPRjHuXhqx3KEv5LSUp73Ig8jdsDHyHtSHDWRhqz6RgfxK94wiQ5ePttYjwmD1EpxzBJ2IrUq+lOLnNIyR8I6mZBeSOLyQ4fANhkZuJTdhFSMRGESolXsuR+q5C5rsan6D1IjCGRW4hLHwTmVnHmDqllKzMI0SEf0B4yCqSY/aQGreLsTGryEyYTXrUOPLiM1kzLx15dS5Ggw+mplCamwRg9MHQJKFF7SLKpHTB2CShVeFHqyIIozIMnToKnToalSoGpSqJJkU6jY3jUDTNQtW0BHXjapSNG5ArttOk3IxKtQ6NeiU69VL0ghQr0DetxajYjElINDdto1O5FbN2G92GbXSbtmBu3oq5ZTvmlh10te7G3LqXjo4DtHUV0NF1nK6u05g7Suhpq6CvtZbzHXKuduu40WPkep+aa5fKuXHpLLcvn+HulZPcv3KQ+xe38tnAKj7rm8c98xTudY7j0/Y47rdH8LAzjEddITw1B/Cl2ZfnZh9emL15LqjLh+edHjzvcONFpyAJLzqlvOyU8bLTnRfCc+3ufNUm46s2KS/bXfiix4U/CMD47Sv++p1Qln7F374TFjwIY3a+5W9/HFo3+2YpBN+/GNooJqyh/en6Z6D8f1mOFuDx/zNgHArAfP+/zGr8ezjmH4IvYg/jT/f+oYdRHJvzU79ap06J2aDCbFDSpVeJpUmz4EYJDqNOkE6UAHSdGoOoLq0Rs85Il85Al06AS8FpNIhlbKGU3WXQiv1vB3ZvxMfLDjvb3+Ds/B7Bwc4oG0tp0yto16jp0Rt/BlIBCoc+RwDRN32Tfy9NC32FXS1DoHhO10KfpoV+QxvNyiYqq04wblYiQekuBIyxI3qMK4vW5VPZdAK9US5uH+nX9TJg6MLcrOZs1W7Sp/vglDIch5ThuKRa4J5ug3eGHYkzA8ldEsek5WOYviqN5Tsms6dwFcfKN3OqcjuldQeoaTqGXFWEWl0mAmibUU67sEZPL/ybDHQYGzl2bC3L16SzYdd4qtV7qFDso+DMGmYuS2TCvGCmLw9n2+EZ1CuPo9cKfXcd9Jv6uNDSy/mWZgZamzjfUcPF5nIu68u5oK+kX19Hn6GJHoMGs15Hh0ZDp0aDWaulTalAXnaW0wcPMC0nmzAvD/zdXHG3tUFqY42/qwsRPl7MnTieY7t3oauvpU0IkTTJ0TfUYWxswCRvRFdXO7TRpaFOBEddQz2CNA0NaBsb0DQ2omloRCW4jwoVrQYTHc1tdAmrBFuF2YlddLd10t3eQU9HO50tJpp1GnGWoqK+BkWNHHWdBn2jDl29Gn2dik61iX5jB/2GVhG8hbL+OU0D3fITdNQdwXB2H5ozu9Cf3Y+xooCW6mO0VB1Df/YQmtLDYqlc31iPoqqMpqqzqOsq+fbLL8T+Rf78k8MoAOMfXvLX14P8+ctP+ePjQf7j6xf89d+/4i//8RU/fP8Df/36NVc6DqCqyqGmMp+y4kxKT6dRfiYDefUEGqvyaarOR16VR01JOqXHEyk9ksTZAkEJVJ0YQ1NpJorSDOpOJVF9LJaa4zGUF0RQeTiCykPhlO0Po+xAGGUHwyg5EMKZ/cGc3O1P0f5gSg6Hc3pPAGd3+1N3KJymYzGoTiagPpFA46FIqvcEU7krkIod/pRt9aFymx8lGzw4vsKZ8i1+1OwIpWpbKLU7I0VoLN8URsn6YI6v9mffEi+2zHBh2zRX9s3xYs8sL7ZPdWf/vCD2Lwxh36IwCpbFcnR+LNsmBrIyw5NFaV7MSfMhI9yZUA8LvN1G4iWzwtPdGqnrCFydfoer4/u4OY/A29OWkGA3/P1d8PSyRyqzxlViiZObBc4elrh4WOLmbY2bjw0SPxtc/ayQCVtkgm1w8huFk68FkgBb8Z5HqC1e4bYExTkSkugiKnyMlPAxMoLiXAmJlREcJRVdRs9AOyQ+lrj7WeHhbykqNMaNiAQpY7K9yJzgzqRZgUyfH8a0eSFMXxjKuFk+ZMz0IH2uF5mLfclZGUzKPH+ip0iInyFj7HwfUoW+x41pxOT64OJnhZPMFncvGa6+UtwjhVJ5ON5ZXkiynJBkWeOeaUn4eGcyZviTPcWP3AkyxudZcHSDFzdrxvC0LorBYi/uHnbmdoE3N46H8XHpWB7U5vOkPIfBkgwenUnlYWEynxRE8emRaAaLknlRls6L8nReV2QwWDeG+w0xfFQeyNXTnnx4wofzB/xp3yCAoje6RR4YlrjTusKDlsVuGBdJRUCsm+ZI1WRHmuZ4UDPFmaYZEnRz3FFMdaZmnAtVuU5U5zpSlWVHbZ4d2hkSmhd5cWFrFLcKUhjYEYl2njfqCT6oxrhijHSiM8KVgTgvLqT4cW6sN+fTvRlIdadvjBsDae6cz5DRnexAd7Idl3IkXBvvyZVcd67keXJzYiAD6e60xklpjnWnOUZKS7QbpkhH2mIcRWDsiLahJ04IvjhwKcWZGzlSrk935cEOf56cDuFRqT+fHpdxY6MTl2bacS3flWtpztweZ89H4524OcGJa9MdGZhnw+09Xnx0PICODbbUTH4b+YRh9Kwexd0CNx4V+nLhg1H0Lh/OwCobOhZY0TjuXSoz3uNs2vvsC/83NgX+htUBb7MsbBRzI6TkBIUQ7Z2Kr8dU/IPXERK/H6+IHUg8l+DmvkiExCnTy1m1zkREzDbRdRQgMjD0A9y9luIiW4yb13IRGH0D1+MbuI6I6G3iyJ3UtMNMmVpKSso+AgOWER6yjOSYnaTEbGVM1AoyE+aTGjGFKWPnsmz6JCpOz0SnTsbYlIBRHoW+MQhdoxfNSk9aBKdR7o2x3p/m+ghaG+JpkQvbWQJpUQVgUvvRrA3AoA5Bq4jGqM7ApJ6MUTkHnWIlKsVuVIptaJUb0KvXYNSswKRaSqtqOZ3qtfRoN9Gn3YZZtY4e7Tr6DB/QZ/yAXpOgDZxr2cZA227Ote6jr/UA5vZDdHQdobPrOOauQnq7SjhnrmTA3MDlPg03z7fy0cUubl9q5dZ1OXeuN3D3eh33rlfy4EYxn18/xuNrexj8cBODl1fy6OJCvuibyBe9OXzRk87n5iQedkTyWADHbn++6vXmZZ8HL3ulvOx245VZwmuzhJddbrzsFCTlVZc7r7s8+FooZZu9xOvXXRIe9bklefq+AAAgAElEQVTx/b3D8N1rfvzjS37849fwMyR+B39++VOr02v4k7Ac4tXQggihkiVq6N7fRHj8x/K00NP4X/c1/pfA+F8FV/5P98Tgyk8hlr/95X8d8P3mvW+g8k3Y5ef7vwBGoYex06AeAkMBPMRrARqHgFHobevQKukQ9vtq1ENQon0DjgaGYFGAOyOdWr2oN9A41OtoEOc2NtSUUXBoBzKpFZZWv8LR6V2iY7yGysVCT53WgFljEl1KARZ/7o0U+vJ+AsY394THHSa1KMFZ7BOcPG3nkJtnbKG1WUm9rpjlO6cTkSEhJNGeoCRHZi7LoUZeQrsQ1NF0ck7TLpaYjfoy9h5fhGeWDbJsK1zSR2IZ9zZWib/Ga7wNwdOciZwjI26BF7HzPImZ5UHcTC/GzPMnd1k009aNZcHmPFbtms72Y8spqd9PjfoEGlMFOnUVGs1R1m3KYOm6BI5VLGf3mcUs2ZnNtJWRTJjvz/RFYWzcPpvK2gLUmjI6WlR0txrpaWmhVxgL1CK4dm30tQqrFVsYMLbQoxOGnRvpMjbTbjSJg7CFIdZGtRyDoo6a4lOMS0rG19EJqaUVUitrPGztkFlZIxlthdTSGomlFQ7vDydYJmP3+vU/h41alUp0dXUoKipQVVWJ10IQSdjqoqmvGFJDFZrGatSN1Sjrq1E01KBuakCnVojJ5e7mVrqFYeUtwuxOoY+zmU6DnjahVKxSopcLoFmHok6PvMZEU40RZa0RZbWeZkUbZp2Zbk0nZlUbZlULHYomWuQlNDcWo6sR9lgX06mqpFtbi1lTQ6eyinZ5Oaa6s6hrK6ktKaK6uJCakkIayot58ege//7NV/xV2CX9p1f87U8v+eu3L/jh+Rd8P/gJfxp8wl++fskPf3rKH/44yNevv+X7L79koGU3DZW5nK2Z/rPKa2dS17SAJs1SGlWLqWqYy5myKRw7lcvxU9kcPprGgcNjOFyQwslTGZSW5nG6MJ0TR5M4ciCGg3sjOHowkqMHwzl1NIbikwmcORnHqaORnDwSwZGDgZQWxXH2TDyFR0I5czCAimPhNJ6JR1mahKo0meojYZTtC6Bsnx8VBwKoPhhI1W5fKnZ4cWqtM4XrXCkTXMoN3pxe58WJVZ6cXOXNiZVeHF3hQcEyGYcWSjg414090xzZlm/NxhxL1mZYsDrdgo35Dmwe58y+CV5synBl5RgHlo11YWmmB/PSPZmYKGVsmD0xAVZE+FriLR2Oh2QEXrJRuLm8j4dsNIEBzvh42+PqYoGzyygcHUdibz8MB7v3sLN9Fwf73+HkNBxnlxE4ugxD6jEaL387PP1s8Q50QOrvhEeQE7IAG9x8LXAPsCAwRhgW7kpSbgiTF2SRlBuJT5gzniGOeIY64ug1Elc/S1x8RyMNtMbV3wJpkDU+UYJDKSUu242kce6MmeBB0ngpMXnOhOfaEZpnT9gEJ6KmS4ma4U5AjiN+2Y745zkRPsWdsQvDmL4xm6U7ppE9LQ5nyXBcnEdgaz8aS0dLRjgPxzXKmYAcL3yzXcWwTli2C2PyvcWh4qmZLmRkjWDnciculITwuNqbFxWOPCu25OEZWz4rc+OL+kC+1MbxVBXHo8YoHtaFca86iI/P+vCgJpjBxgieKaJ42hTJU3kkTxShDCoD+KxWxt1yV26dduP8XlcMy23RLHBAv8gJwyJ7jIvt0c91QD/PhcZpDpSOs6Qox5La6e6Uj3ehLM+R0ixbzqRaUpIlXDtSmm5HRaa9CI71452RT3FBPVeGeX04qoXu1E50oyFDRmOsI3J/S1pCnDgX7znkCiZK6Upyw5zoIsJeS7Qt51IlXMiU0Z/mTH+6M71jHTAn29GT4iTCYu8YN5rjJeiiXGmOk2KKcUEZOBpDuA3t0fZ0RNmJQ73NMbacT3Lko3x3Hq0K4en+UAZPBTJY6s8DYd/vFleuzXXgwzxHrmU4cjV3BB9PsOWTyfbcmmnD9dXW3CuS0XNwOLXL36Ji5luYVztxcZcTnxS687gimIs7rehaM4yLWxy5uduXtsWOKKZYUZdvxYGoX7PO519Y4f0W66PfY3mMNbOivMgKjiNAkoGv70L8IrbhH7sfd58VuLkvJCB4HSvXGmhUvmDGnGpxwLdQqg6N3IyrdAGu7ktw81iGu88qPH2FAeBrEBzG6PidRMduZ9yEQlJS9+MfsJjI8MWkxG8nKXIDSRHLSY1eQGbMErIilzAndyGlRzahFQZyyyehrc9EU5eMrjGWFnUUrepw2tRhtClDaZaH0SaPpKspmm5FFN3KUMyqAHo0vnRr/TDrQjhnSqZbn0m7Kpdm+WyM8h0Y5FswNn1As3IVbeoldGnnM2Cax/XOhXzct5R7/cu41j2bG/3zuTmwkA9753KxYzYDbfO52LmCy13rGWjZQL9pMz2th+hqP0N3xxl6uorp6y7mXG8p58+V8+GlWm5eU/DRDTUf39LyyR0d9z8x8NkdHQ9uq/jio0Ye3Srn2e0ivrx5hK9u7eXZ9S08v7qeLy+v5Mn5hTw6N50H5iwemhP5ojuUwV5vXgzIeHXehVfnXPm6x51vez141SU4jEPAKEDjiw43Xpvd+abHk9fdHuJrnl7w4E8PjsL338C/fw3CXOwfhsKT/PE7/vYzML4BxKFTbH0SgPGHIaNCdCd/7m38CRwFF1LQf+E8/rcB48+wKKSiBbj8y9/dSCEhLUgIvVzsbqddCEgIzqLgJBoEvXEZBWdxKBAhlDY7tYKGYFFw/8x6g+gCCoA45DwKwCj0wP39NcJzLWolDdVlnDy2By8vW0Zb/yvWtr9CKhuFvKGUVr2GLmGci679Zzh8U4IW4PCN0yiApHBfuCcEO4QxK0IKukfXzDltu6iB5g4xBWxqkaNpqeZY6XYyJoUTEO9IRKonG3YsxWRQ0KNroV/XRo9OR7uxHpW+iLlb8wmdIMM93YqREf/Cb0PeYkTCP+GU9z4+s+wImu9CyAJXwhdIiZgnJXy2GxGzJcTM8SB2ticxMzyJnOJO0qwAspdGs3D7RHYVrGJXwRQWrg1m4foIxi8JI2qSB/GzZIxfGcjijfFs2DqO6opT6NWNtBkVdDY30dMujPRRiwnt7uYWzKYuugy99Bj66TX206XvoV1vpt3URbO+BZPBQLNeS/XZImZMyMHD3hova3vcRozG+f2R4ulpZYcgbxsHvK3txed9bR3xdXYlUCJjzYJF1BQV0ytAqFqLoUGOpqYOZWU1qspqNHXVqAUgqy9DU1+OuqECdUMlqoZKFPVDUjZWi25yi7KJduFLhlYtnsJjo7wBo1DeFkbiiD2Rdaga5cgb5DQJLmWjHGVDA3phR7RKjrFJ6JusRltbgaqmjKbaCpT1Qkq6Ek1DDUZFA8amBozyevT1NWiqK1FWlqGoKqehvJTGilLRYVTWlPPk/h3RZfzjy0H+/PVTUd99+YhvBu/xzaOP+e7RY757/oxvXn/Oy9ef8fyrl7z84nO0VSs4uDuEvQWpHDqeTVHFdCobF1GvXkmtaiVVylWUy1dSWreMourFHK+Yw/GK2ZyomM3xspkUFE3mwPFxFJzM58TpiRw9MY79hzLYf3gMh44mcaIojVNFqZwuTuXEyTiOHongxLEwjhcEc/xIEEXHQykqCKTkWBBVpyOoPBVG2dEATu6WUbTXnYrDvtSfCKGpMBzlsRC0JyJoOhxM/b5Aqnb4cXipPTtnWbBzliV75tixe7Yth6Y5cnKyhDPTPCme7MnxHDf2JFizIWwEm6Os2BLnwK4UKbvTpezMdGJrpiMbMxxZnmTFokQrFo91ZH6qEzPHOJATMZJkv98yJtyWMN8RBHq8R5DnMML8LYkKdiDYxxpP1+F4uI7Aw20kMsf3kNn9Gk/Hd3B3+C1ezu/h7fo+rnZv42j1L7jav42b42+QuvwON9loJO4jcZP+Don0Hbx83ic41JLQSHsSxvowbX42i9bMIGdKIiFxUhw83sfVzwIHr+HiHmrBqXQLtkbYGiPIO8YBr1gbvOOtCRzrQGC6PX6p1niNtcAn3YagcS4EjnPFJ8sJ31R7PFOE2YsOBOZ6kL8mkyW7p7Pp4Dw2bJtMboYUT8e3kNn9BjuL3zJq1L8y0vZXWHu8h2voKHzibYhIdSZzvC+p6VKSk21IHfs+u5Y5ca0ymi/rffmy1JJnJcP4qsqaF3IXXmk9eW304UWrF1+1evDEKOFzjRMP1Y68bPfm+75g/v1CuKgfzofx5+5wvm8N4aXGkyf1Eu6XSvhwnzPtq2zQzbPEuNAK/YKRqGcPp2nqaDRznKieaEVR1khOZY7m7ARXzua7UpLjzKmx1hxLGsnxsZacSrfhdLoNxRk2lGTYUJxuRVmOLWV5dpwdZ8fpHEuKsxwoH+tCeaQ1NQEjMUTY0xkvwRTthC7SltZYJ1rCbTEGj0YbakVztB39Ge70pbnRmWSPMcqC5hgr2uLt6UpypS3OicYQS+qCLWhOktKR4oE6zEp8rynMmtZwG3Ggd2+sM31xdpxPseHOLHcebw3mwW5vPt0r5fZWB26vceTOQlduTXbmw0wbbk2x5MEsN+5Pd+HufAfubnfgqdKbW3J7zpdbcb3Uk/M7PejaasWt0x48rAmlf68N5s2jGNjuyMXtMm7tj6RtqTtVuaPZG/42GwPfZrXfW2yJ+xVbU0ayLlXKrNhwEnxTCA2YTXD4JmJTT4i7pSXui5B4LBbDLmWVD9m177yYkhYCL0JPo+A0Sj2W4uG9ipCIrQSHbcE3YC1BYRtFN1IIycQl7SIydisBQUuIDJtPUswmxsZtJj1+HRnxK8iKW8fY4LXMSN/Ayd0H0TTsQCdfi6p+IYq6aaga8tCpUjFqYmjVB9Fm9KTV4Eyr0Y4uvRe92mD6dH706905b5RwsUXChVYp51s8GWgNpNcUQqc+jDZDDO3GeDpMSXQYk+kwJNGuieacKYYLLeFcag7gansAH54L4ur5UG5ejuajq4ncvpLEtYFkrg9kcev8RK73TeV670yunFvOhf7NnO/fwoWBbVwY2MnFC/u4euU4N6+f5c7teu7eUfHpJ1oefKrn4adGHnys48EtFQ9vNPHwWjWPr5fx5Popnlw/zODVvXx1fT/PrwvnTp5d28SjS4t5cG4in3Un88AczONeT56dk/DynDt/OOfHd/0BfNPnw9e9Xrzu8eSlWcZLs4RX3VJe9UjFU3j8eEDK958dgT9+g7gtTwDGf/8JGP/0HT/+8JK//RSmHHIUfwGOfxZ65Yf04/cv+PGnPse/A+L/zw7jf4LFn2Yy/tKJfAOM3z4f5IK5jTaNAiENKyRjBUDs0g8BY7dRgMeh0SpCIEJwGNvVQxLLn1rheSGYohODEgIciFAp9BSKQDlUnhb6yVT1VezavgYnx3exsPwnRtv8E7YObyOXl9Bi0NBpaqdT1/6fIPSXnyFcv3EaBWg0G/WiY9WpF2BV+DkCSAoOpQmzyYi51Ui7SYNKVc3xkt2EJEkJGePG9EUZ1NadEkMZA8Zm+pub6TKpaGmpF2dA7TqyhvELx+ASNZJRIb9iRNS/YJH0Ng7Zw/CcZk/AHDcCZ7kSPNOFsDkSIua6EznXg8g5nkTMcidwojORggM5z5f0JdFMWJbO3I1RrNkfy4Yj2cRN8cFtrCN+ExyIn+nK4o0pnC3ZgkFRTbtehblZKw4AF0rlPa16elpN9AhunVGA6U66hTK6vpN2bSvtemHzSTPNWh2qhnr2bd1CfHAQvk6OSEZZ4DrcAulIK6SjrJCMGC0+Fu7JRlnhbmGNu4WNKImlDe629rhZ2RDtF8i+jUIarp4WhYr64lIRHBUVVSirqlDVVIoS3Ea1CJACRFajqqsSgVIYZ6MV3Ma6anEdoEHRiJCoVtfVomtsQNc4VNLWCiXt+npU8hoUjVUoGitRN1WjaqxA3ViBplEA0rOo6ktQ1p1BXnOW+uoqGmqqaaiqQl5dhaK6GkVVFcrqalRV1SgrK1FUVtBUVS5KXnmWxooS5BUlDN77iNdPHvyk+7x6Iughr5/c55vBu3z7aJBXTx7x5bPf8+TZXb4cfM43jwdpafiAk3vDOLQ3loO7YzlWkMrxo1kcPZZLUfF0SisXUl67gvLaVZRUr+CsYj0V6k2UKzdwpmYVh0/P5UjhPApLllB8dhlFxUsoLFzI0ZOTOHoqh9Ml4zl1OouionSKC8dQejKeisJYqk5FUVMYSWNJDDWnw2goiaKxOJKm4gi0ZbGoSyIxlsfQWZPIOflYLqoy6K4dw/mmLC4ocjkvz6WrMh3l0Wj2L7Jhw6T32DHLiqMrZDRsdaRlzwh6DtvRX+BC3wFnOnY6ULf0PfbnvMW21LdYn/wWG1LeYtNYK3blObNrnCv7J3twcmEo+2b4sGGcE2ty7FiUMpKZsb9lcrwFedEjSQ95l8ywYWSEjSAtZARjg0cxJnAUyUEWJAaMIt7nfRK832OM/3Bivd4lxusdoj3fIcj1XwmV/ZoQ6dv4Of8zPo7/jK/ktwR5vEOI52+I9P0NiSHvi2ek//tkj/Vkzoxk5s/LYv7CLCZOiScqXkZYtCsObu/gIH0XF+8RQ85kkDUS/9HIBHgMs8U9zBKvGBu8E2zwSbYhIN2BiHEyQnNk+Ix1xjPJnpAUJ/E1nrGOJEyKZuaaKazbOZedu2dwYHsue1aEsyhjGImyf8bL4i2cR7yFs90/4+T6b7h6vYNf+CjC40aTNMaK5MSRZKaMIjPhN6zJfxfTDhfun5bx7LQ9zwoteVHmxNd1HvyhyYfvFL68qvPnabk3j0s9eFTizoPTbnxV7c83TeF8r44Zkiqab5QhfNXgyZMaNx5VuHDvtIRre1y5uFlG7xoZV7b4cn6DG80LLJBPGoV5lS81E605kfo7ivPsKMy250yeM8W5zpxMs+Fo8igOpQznaPooTmZacibbluIsO4qzbDmdbs3xFAuOplhwMHkEh8dacjLVluIEKyojRqGItEIbZYs+1h690HOYJKE13J6WEFu0ITZoQ61pEeYsJjqhCx+FIWI0xkgr9OFW6MJs0IXZURs0HJVQdh7nT1eaO9pwG7QhVuiDrTAF22COEkbqSDgX78RAii03Jkm4t8SHe6s8+XStlFtL7Xi4xoNn6wL4fIEH1/NtuZhvybUce65l2XFrmj2vT4fx3BTIYL8/X12J4Ul7Mq0bnWjbbsuNEl/u14dzq9Sb84ddMK4bQePcd7i8OwTlbAdOJr/D/uh32Rz6W9YHvcWpvGHULZJxbIoH6zNCWZg+kXCvcUSEr2PKrAZS0gvwD1orlqljEnaxeJlK1PRZVQiaOKWU9Oyj+AV+QFDIJjKyTpI/vpSo2F2ERW3FL2it2OcYKARo/JYRGLSMuCihJL2ZtISt5KRsIjdlLZmxa0gPX8/UtA3s27gbnfwgqqbtqJVb0CjXo1EuR62YJe6ONhlSaGuNpL3dm45ON7raPTG3+tLT6kV/m4wLHRIumyVcMUu40CnhgtmT/i5vejqkdLZb0tXhTFeHN51tIXS0RNJuDKenJZQLnf5cMcu41GHPhR5n+s0O9JsdudDrOqRuKZd7vLl6LpirfRFc74/lxsVEblwZw40rqdy4nM21S+O5dnEm1y8t59blbdy5WsDd68X8/mYFd+9Uce/jWu59VM/9m/U8vNnA45t1DN4o58mN0zy7eYzntwt4evMgg9f38/jaXh5f382jq1t4cn0tTz+cz+PzeQz2J/KkN5wvu4N42R3I694gvukP4tuBQL4d8Ofrfh++HvDidb+MV+ckvOqT8KLLlS/6JXz3WQF8/zV/e+Mw/gIY//rDS3788ysRGgVw/KX44TWC/vbn1/z4p5cI0Ph3WBxyGYX+xn+8Jzz+b3EYfy5Zv4HFf9hL/QYY3ziMbVoBGJXiWBVhtEqnruknaBxyHMURK4JTpBZSs6qfJY5i0avF97YoGsV0aqdWKC8LKVshIDOkLp0GXWMNe7avQSYdzgiLtxht+/9g4/grqmtPYjSoaTW00qJpFeFPcCiHgPRN6fvvfZNvoFEI2AjuYodeR7teQ7tBQ4dRJ0Kk0Etp1proUplo0+lRGerIm5lMRJqMjEkhnCjchNnUSK9OQ69BL6aF28VNNjqa1Y2UlBxm3IxkHENGYBc9DKvYd7FKeg/7tJE4ZozGJX00rmkWuKaOwi3dAlm2Ne45NshyrHFJHYlnrg0+4x0InOROyPhAMhbJmLrOk8wFHgTleiLN9sFnkoTx62PZc3Ih6sYiOnV1dJuEGZZa+tuENYImuo1tonqEErQw+9Kop8+oo1dINWuH+kvbtUoay0vZumoFoVJ3ZKOskbw/Gvfh1sgEWBxpKcKiAIzeVvYEOrgS7CTB384ZDwEYR1njamGJ8yhLZLb22A8fSZRfAAunTmfXug2UHT+JorwKdXUtyqpaFFV1opTVdahr6kVpaurR1tahr61HX1sn9j0q6oeGa6vlgnPYgKK+DmVDveggKusbUNY3ilI11IklbaGsrW6sQdVQJX65UNVXonyjukoUdTU01dYjr66jsboGeVU1TZVVNAkgW1mFqqIKVXklyvJyGsvPoqgWwFFwG8+irC5n8N4dXg1+xqvB+7wcvMerwXu8ePKQV8Kml6e/55tHg7wY/IKvvvyUL5/f49nj53z9+WO6VVupPZ5A+eE4SvbHUHwwkZP7EjmyJ4mCvakc2p/DwQPj2L9/Anv3T+TAqQUcKV7O8ZKVHD+zgpPFqzlT8gFlZzdRcmY9hcdWUXh0JcePz+LYiQkUFU2mqDCP8qIcqk6nU386BWVREtriBIylCZjK4tFXxNFSk0RLVQJtVQmck6dySZXJVU0W1zWZfKTP4dPWCdww5nOzeRI3mydz0zSFS6oJtJenUbc/jMIPPKjbG03zmWx6yxK4VBHK5YpwLpZGcKkkhovFCfQVJtC4xZf900fwQc6/sSrt12zLdmRrlj07ch0pXBCAcV82pgM5qHePpeqDcE4t9qJwsSd7ZslYkTmaRSkjWDhmBHMShjErfjjTY4YzJWo4kyNHMCV6JJOihjMxahjT4i2YEj+KSbEjmBAzgvExI8mLGkZmmACc75ETOZzs8FFMirdmUtwo8sJ/S3bQr8gM+jcygt9lXKwdMzL9WTojmaXz0pk3K4XJE6KZMC4Sf7/RuHsMQ+YxDBfJe0g9RyDxHIHMZzRSXytkwvPBlvjF2hE61oWoLBkJ4/0ITZXiHeuALMwK/zALZL7DCYl1Z8bCiazZvIwNG+ZwYMtkCtbEUb4xmMZNXuyb5kae368JtHoLf8f/Qajf74iOsiY23oa0dDvGjhnGmPh/JTvxbWak/I6dk0ZgWOfA3UMynh6X8OSoEy+LvPhDeSDfVwbzfUUgz4t9eHxCxqNjEvH84qiEV2WBfFsdzh9qIvimKpxvqiPEjSuPz8r4vNiV+6ecuXPIhZ7VVrQttqN1oRPXtwVxfbsP7YttqJ8wnJ41/iIwHkt5l8IsSwqz7SjKdaRknAtFWfYcS7HgQOrvKMgcwfFsC4pybSjJtac0z1F0HY+MGc3RVBv2J1mwb6wFR7NtKM20oy7FFlWSHapYazRxtmiibelP98Yc7UJ7qAO6MAc0AjiGWtMc44A+wormGDta45wwRNqjEYHSnvrQ4ZjGOtE3zhdjggPqcMufgNEGY6ANbSFOdEdK6Itz4mqWC/dm+PPJdA9uTXXhoxlOfDLHiacrfXm5NoAvFkq5Pt6Kvmw7LowVdli7cCHXlo+3S3ik9+NOp5Trbe5clwehWmVL6y5HOg7Y03fUhXvySG6XBdKx3Y66+e+gWGDN2dxhHEv4Lfui3mVD8NtsCnmLujnW9O0Op2yOlL35QeyeNZfxCXPJSdvFwsVqZs+vF1cACilpAQwnTT3LlBkVTJ9dxez5dSIwTphSQu64IrJzCpk0uYLJUyqJjtsllquFGY0+AavxC1qNl/8KAoKWiesAU+N3kpG4g5yUjeSkrCIzdgU5sRuZnrmeXeu3oFHsRa7YgUqzB63uAFrNXpRNW1DKV6JVzcOom4jJmEpbWyJtHTG0dUTS2RFBb2cEA12RXDRHcckcxYWuKM51RtDTEUFXWzhdzWF0NifQYcqi3TiJduN0ulqm0NuewaW+WG5dCeLj657cuhzA1QEfLvXKuNDtyqVeVy71uHC5x5UrvVKunfPixoAfH13w5pNLnty97MvdDwO5ezWCTz6M5+Mrady9OolPr8/n/s1V3L+9lbt3Cvn0zhnu3jzDxx8Wc/dyCQ+vneWLq0UMXj/J0xsFfHnrIIO39/H5zb08vLGPL24e4PPr+3h6aw9f3tzMsytL+PLCVL48l8tXPYk8N4fyvDuEV32CAnnR58vrAR++vuDFqwEpLwfceD0g4es+d55c9OD7h0JJ+mt+/HcBGn9yGH8Q2pu+QwRG4fofYPFvAii+0U/PiQ7kL0rQQ6nq/yZgFNzEN72Jb85fAuObe38/hdr7t6K+e/6IS91ttOsUorslQFe7CIBCanYIGgVY7BD6GHUa2rQaWjVvpBXDLAI0CrBoaKgdGmeiVYklyKHy9VAIQ+h/FH7GySM78fIajZXdP2Nh+z+wdvwVhUV7xSGeLbpm2jStdGh1tGs0Q06mEOIQStw6Ie2ro+sXLqPgJHbpjXTotbSJwKmmVfhdDQKkGulUGuhWtGDWtKDXKti8e7m4WzYxz5MPtk6l1VBFj05Fj1ZHt0mYXajjgradAV0rrcom6urOEJroiWukFQ4xo7CNH8HouPcZGfs7Rke/i3XUO6JGR/yGURG/ZkTE21jE/IZRUW8zOvbXjI59G+vE97FPtsY55V/xznob3+xR+Oa4EzIlkpg5ISzeO4Fq9RHaTAo6jHV0GBro0CnEPtBuQweduja6dC2i6yq6vSYFfcYm+vVyurUNmA2N6BvL2LZqMb4Otri+NwzZ+6PxGmZHgKUr/vbOhLhKxTPS3Yv5eXlDhz8AACAASURBVBM4vnUn+9asZ8G4iSQHhBDsLMHNwgo3S2ucR43GbbQVDsNG4mJhib+rlGk5eVQWFlFTXIKyqgFFZROKSjnKykZUVY2oqxvR1MjR1sjRCWe1cK+eJqE/8WfVo2iop6muliahN7JeAMd6ESRVdfWoautEqX+6Fk614D4KqmtAfI3wnvo6mqqraRLdxSHHU1FRiaqyErUg4bq8Anl5qQiJTZWlCFLWnOXJ/Y+GYPHxPV4OfsrLJ/d4PvgZL57c49WTT/l6cJCXTx7x1bP7fPXVA756+pzXjx7TrT1M7ekplB2fStmJ6ZQXzqH4xCwKj03nyIFJHD4wkYP789m/N5c9u3PYtXcyBw7PoeDIfI4dXUhp8TrOFn1AedF6io+t5szhVVSd3kR50TIKj0/lxKFxnD6cTe2pfBpPZqE6mYrhVDLNJ+PoOB1Pe1EsrWWJdFWPobculf76NC7JM7kiz+CWJpc72jzuaHJE3TJO4Jo+nyuacVzVTeCKeiLn5ePprR3HufpJDDRM/Z/EvWV4lfe29rv2vs6WZRWKJwSJESFC3AgEiRADAiQEJ0iwoFEI8YQoSQhx95npGhcotLi0FHdpaanbqq3fuZ6Z0tV373Wdc94PZ78f7uv/zGc+czLh0497jHEPhpvCGW5cx1B9FH01UfSUb2KwZhenGuMYqo9HVxFHbeoGMrYHkbHNl9wNDqSsnElGpCW5G2xoiPehtziCMzWbGClfTW/RMnqKlqDMDaIuzoOiaBsKts4iYZkBOxa+TvT819k2/w2i57/B9kVj2LbwTbYsfIPtAWPZETiB6IDxbPMfz85gA3aGTCZm6RT2hBmxK9SQnUHTORBmyr4QI6IXvMkGj/8g0vXfWev9FpHzDNgUZMP2lZ5Er/Fmc6QnG8Pd2bTKm4hQF3y9zXG1m4y95Th9f6Wl8WtYmr6BtfUE7OwmMdvZAM8FpvgusWNekDU+IbY4zDPGyn0KxjZjmONqgIuDoX4l4t7920k+Ek9exkGKEiIp3+uNLMGRk6m2DGf60LLPg72LxrJp3lg2BUxj+QIDguaNZVXoZMJDXmdV8H+yJfiPZEVMRnzAivOZdtzLt+XDIhueF87i83I3vquby/e1c/m6wpWnxaY8KprBo8LpPC6awbNScz6vtefLege+qHfg8zrhdOKzGkceF1tyv9CMW7mmXEk1Q7NlPOLV4xFHTuKdeDsuJtvSu8OIxrC3EG8wpmrpeEoCx1IaasDxJVMpDRWgcTplIUYU+I2jMGQcRUsnUrxkEqVLDDixZApVy40pDZlK0WJDjgVPI8d3MlmBkyhYbkRNuDHty02RLTFD5jcNqc8UxO4TObfUiVMLLOl2n47cYzpy92nI3Y2Quxui9jJCM2cqvQvM0XqbIHObisRlKvX2f0btZ8TQUksU8wzpcpuAzG0yKjcjFE6GqJyM6Pcy40KwNffWz+bWaluuhBlzadlUzodO5r2IqTzYbMnDrZbcXD+DiyuFPdKmvO1vxtsLzehfZIA07I+cKjTk3U5jTotm8k6DE/VbJ1CxaQwZS/9AXuQfuNrsxse6IM4X26DdP4WaZX/muP+fKfF9g6y5r5Po8ScOe/2B5k0GDKa4cmzlFHIjPMjdEk3KjlyS9rWQkTZMfFIPGzY3ERRaSFh4GRuimohcW6OX4C5u2tJK1LZ2ondI2LxVxLoNLSxbUYH7nCM4eSTg4BqHtf0eZjnsYbbrQVzcD+DjfZBg30xCFqURsjBBX5JevvAg4YsS2bIijtwjh5GK0mnvSkUkzUYqL0IqLUEsOoZUlI+sKx25OA6ZeAdKxWaU6giUmiWo1Uvo0YQxoA1nWBfJye61nOzbwGD3Wnq1q+lRR9EvjaNHIgRyZ6CVHkUnz6FHlcxgzw7OnIzg+tVQPnq6hC+eLuXT+wE8ue7JzQs23LxoyftnTbl6xpgrp025cnomV05Z8sFpK+68a83dszbcPW/DvQt23LvkwN3LTty76s6D9+bx+INFPLqxjJvvH+D29XhuXUvi5qVkbl9M4/b5dB5czObZtVyeXcnmyaUMHl1J4cHVVB5cy+bBtXzuXsrn4eUCnl7O5fmlVF5ciOfjczF8fCaSFyd9+WhkAZ+cms/Hp7z5aMSVj0YceXnagU/P2PH5u3Z8fd6Bb9915OOLznz/pFgfw/b3Hz/h7z98AfrEjc/5+/df8MtvUCg4ib8Dx9/cxdF7erdRKE9/81Lft/iPGJ5fI3leRfP8ev5Th1EPeL+6ga+u/wF4/wDCV+/9v5//+Myr7/nlh6/45QcBFAV7VJjoecHXz28wpG5HJ2ult1uJWqdGo9MwqBAxqAeXLj0saqRdaOQylDIZCrkClVKDSq2jR6GiTyZM5yoYkCv1Z49YTneXDOHs7RpVt0SCStJKQ10xdo5TmWb+V6aY/hEj4z+RmBiNvKOJfomCQbGGHsHFFErfchm9crle/cL6N2HLjEat16C+JC1MXysR3usTgFJ/jj7/6nPCOSRRMdAspaQohYUr7XBZMo2wbXMQdZXTJxEzIlUxIJUyqJZxRt7NKbnQvydBI++gvDqfJRv9MJ5jgKH3WMbPfY0Ji95guv8YTP3HYOL/Fka+b2LoN4ZpwZOYGjyBqYFvYRI6DrMlYzAJ/SvTlv6JGWFjMFtpyKwIYxZuduBgdgRxKeEUlBykS1mPoleGpluBTiujRyOhT93FkEbYwCJMWovQyTrRCVtZNAoGZSrelglB6RpkkhZiD0TjaG2MtcE4nAwnY/XGWOaYWhMVupytkZHEbt9OXUkJWpEITWen/hSGWnRdXag7OihITcXTxg4rg6nYTJmuL1ULruSMN8dhNtGAxd7ziIuJoer4cTrr21C3yBHXttFV14y4oRmR0N/Y2oG4RYS4TUpXq5zOZsmoS9hah6SlFmlrHYr2OhSt1ShaBFWhbKnUS9HagLy1GXlLE/LWRv2Es7y1AVmLsEmmDllrLTJ932QN4rYqulor6WqpoqtFAMFauppqETfWIW4U+hd/VV01koZqpI2CKpE0lvPRnWt8/uwOnz2/w8vnd/nkw7t8+nz09WfP7vHp84e8fP6Ej58/5dMXH/Hhs8c8f/6Qnl4VFe0ScmWXONF3i+qhm5RozpDTKeFoSzVFLUcpqt1Hftlq8o6FcPxoGMfSQihMCaYse7leJRnLKD8aQWVeJFX5a6g/toHa4igq89dRkBxMWVoIVakBlMV6UHnAkfoDtjTtt6QzzhqRPlbHjsYUe1rSHGnLdKYz2w3RUXfEeZ6oSxcwUBPESMMSBusD6Kv1pbfWl/6GxYy0hjLYHMxQayhvd67gHXEEI+1hdLesRtW6DVVLNF01UTQdX0dj6QbayrfRVr6Djuo9iGoP0FW1F0nJZsTFW2jMiqQhMxJx8TbqMyIpjQulKnkloqJtSIq301uzhXc6dnNWtJe+qk0U7HAmceUMdi9+i10Br7Mv+A12+v+RvQF/4WDA68QFjuGA/1skBE3i0JIpHAo1IHXFFNIiDEiPmMiRleNJXmFM9lpLCjZYUbDegoyV09g+/w02zBtH5MKpbAxzZPeWANatnMmWNRbs3OBA1Ap7dkZ6E71iLuv8XQh1tcTLeBwuhq/hZvIazpZ/ws70P7Ay+XcsZ/4Jc8s/M8Piz8x0HM9MNwPM3Q2x8RLcSxe2r11M/MFokjMOc/RYHlVludSk76R1fxDDB+ZwI8Gd++ke3Mny5P1Mb04leVC7bgYpgW8Qt/iv7A3+I3uX/geZ2w2ojzHkSuIM7uXM4kGuNfeOzuR+rhlPjlnystKBz6ud+aLWjU/KHXiaZ8HjHHMeZ5vxLGcmH+VZ8lWZI9+dcOb7Ey58e9yF74678GXubJ4nW3A3YTo3k0w4f9AM+Vph/d0YmsLGodlqxOC+qfTsnkbVkslUL5tCWaghxcGGlC6dQf5iA46FGFEcYkhx0CRKgyaRv2gcx4ONOBE6lZJAQyrCjKlcaUr5cmNKlkwlN2CiXkcDJ5K31IC6KBsaN1jTHmFJu+80JF4GKBzHM7zAnN75pii9pyF1m4zaayoKN0NUrob0eExF52ZE31wTfVi3wm0GXU5TkbqPpc/PiNNLLdH6TKF99pvI3Cfp1eUyFvVcQ/r8pnMt0ooHUZa8v2oql5ZP5OLyCVxYPpFzYRO5tHIql8NNuBRuxqWImby9fAqngqZzMsCcAT8z5H4TeTd2FteKXblY7sZgriPlG8YT6zaJaPs3ORT8Gu2pRnykW8wHJfboNo2jzf81moMn6Ev5Wf5/JjvoLxya/wcyg/5CzhIj9nhNZYubM/uXbiV73wkK02SkJcvZsr2F0LAiloQVsjKilHXrK1m9uoI166rZsq2NHbsk7N6rZPceFbtiFERFdxK4rBRXnyPYe8Zj4xaLhUMMznMO4yZMTXsnMn9BHAF+hwmcn0ygZzKhnqls8MtnzaI4olfspLogG1FjFp3tuUjERcilpcgkxYhFBchlhSiU+cgVWUhkR5DID6FT7aVfGU2PLJpexU4GdAcZ6jvM0EA6Q4PZDA/n09uXg1qVSY+iAI28ELXyGEplETLFURSaDDTdiXT3xjA0uI3z72zhs5u2/P2ZKXxqBp9P55fPp/DV84l8/NCAp3emc/99c25dtuaDi3ZcP+/A9bOzef9dB26ed+HORVfuXnLiwdXZPLpmy+P3rHj0/kwe3bDkyW07Ht105NEND57c9OPBtaU8vLaBR1djeHw5iceX0nl0MZFHFw/x4GIGdy7kcfvCcW5fquLu1RruXi3n3rUS7l/L58mVJD6+tJ0X5zfz4dn1fPhOJC/OrODlO8v47N1QPj7lxycnF/LypA9fnnHnk4t+/PCsEH68Cj/fhx8+hm9/gO++gx+f8cvfvvnViBsdbtH3LP42If27fkbh3queRmGS+puX+vgdfV/j16NRPH//3fl/DBh//uEbfvzhm1+hUfjRL/juw/c5Ja9CXZ9NT3MupySlvKuuRysAk1SCWtyFViqmWyZFK+6iR7gWi/Q5fYJrqL8vkaATytRSKd0SMd3SUYdRyPETcv2E57ulXaglHYhF9Ti4GDPF5E8Ymvwnb036A0uXzqO5uoxesYxBqVr/XcL3Cd8jgKOgPoVcD4TClK0Ahr0KuR4ShfuC69kjeyUp3cLv+J36xXIGO2RIxDWEbvTEJXQ6Qetdqa49yoBcyohMqXcZ9b2awqS2MMijVqCRt6NRtdDWWUJp1WHWb/clINyWuUtMcQ+djmPQFKx9J2LhNxkzPwPMA6divcQEmzBT7JebYB82Hfvl07APN8Z5rQ1u6xzx3TaPbUdWk3fiIF3iYhSSKjTyVv16O51YTZ+km36xlt5OJQMiJYOdSobFGgbFWgYESXrolncj7pKilCuoLC4l0H0OPqZWeBvMwM/cCm8ra/bviqa5qVY/4SxtakIlDJK0tSFrbtZDowCOQnuBcF+Yhq7MK2Sl32Icjc1xNjbXD8gYjxmPpYERwT4LqDhWTGt9Pe11Dcib25E1tSBtqkfSJEwkVyNvrUHeWouyTQC+ZqQtzXS0tNPa2EJ7UwudLaNl5K6WVkTNLXQKJeXmZoTX0jYRktYuupo7EDW10dkouIitdDW/Ugtd+mdbEAmfb2nRf7ajuYmO5gbam+ppb6r7TR1NtYiEwRe9ahDVVSKqK+f5nff4/NldPnsugOJdPTQKpwCLQm+jHhifPeLjp494+eETXn70mE8+vI9M0kTusVKyKrTkVHWTUa4i84Sc7HIRuccbqKippbWlGllXBTpZKbKWgxzPWUFBSjCZ8b4k7Z7DoRhvDu2Zy6GYuRzZP5+shADS4/zJSggkNymQwkMBlB32oyp5IfXJ86hPdKP2gC11+6yp229J1T5zKveYURFjSnmMCZV7zag5YEHtQSHo24rGBBvajziizPNEW+RNT6kP/eULGaryp798EUPV/rzdEMSpxiBONgQx1BTIQKugILqbAtHWB6KpD0JdG4KyKhRV9VIUVUuRV4ShLl+DtHglbUdDqU/1p/rwImpT/KlLWUxdSiD1qUHUpwQhzltOW3oQdYd8Kd8/l4x1s0gKMyZhqREJywxJXDaZw8snkxQ2idgl4zi4ZAKxSyZzIGQyewInsnvxePaFTODg0vHELh9PXNhYslZPIX/dVI5tMKJkgyF5kWMp2DCFjHVTSd1kQeZuN9L2ziU1xp+9Ql7kmrnsifQhdoM/B9f5snOFJzvCXIgJd2Xn8tlEL3djV2Qg+zeGEbMhjKhVQaxYspClSxYSsWYpq6NWsX77BqL3bSNu/0YSErZzKP0gR3IPU1CeQ2NDDu3HY+hKC9FnHb6X5cG9AjfuFrpwI9+Da7nevJM+h95EN7piZiE7aEevsGklzZnhJCuuxk/ndqo5d9LNuJtpyv1sE+5nz+CjYhs+LrXnRbE9j47O1IPio0wTBD3NNuejfCu+KHXk82IHPi205UWuNR/nzuJ5uiV3E4y5ETeNq3EzOLV7Gl2rxlMX8hY1IWMRrZ1MT8wMtLtMqFg6hQK/seQsGku230SOBhpxVCgv+0/Wg2NJiBFloVMpCjCgOMiIkuCpFAYakhcwmWMhUyleMo3CECPyAg3IDzYkP3QKJeGm1EXZU7vWmoZlZtTPnUy7ywTUblPQeU5H6TGVLtfJyNwNUXpMQetpxMA8Y4bnm6FzM6TbczpazxnI3aYhczNG6joJjbcRfQtMUbgbIZo9EbGjATKXKUicJyN2nsig70w+WOvA3fWWvB8xncsrpnAtwogb64x5ED2L6+vMOBtmxNmw6bwbNp3hJZMZCZjKKT8zhv3M0fgb0rNhCqodkxHtGEdb9GSqIyeQ5DSWnVZ/JHH+v9MQM47rVe5cSLFEGzmO9kWv0xI4gYrFY8jze42cgDcpXPIW2UGvk+w7jk2zxxJsMoPFsxaxwG4NPq57WOyfjV9QPr6BuQSGFugnndesq0HQhk0NemDcsq2dXTFSdseo9Fof1YZ/aDEu81KwcY3FRnAYHfdj7xqHq1cy8xem4e+fzGLfRAIXHiTYZy/hfrHsXpPBnvWxHMtIobMpA7UiFZk4E4U0F5U8H5WsAIUkF4U0B5UiG7UqA5UqBY36CP3KZEbkyYwoU3lbm827fcc4N1TOu0NVnB6o4sxwAwPdVajlRXSrctGo8tGoi1FrSpCrjiFX5aPWZqPVHkar2odWuZ0RlT8XB3y4eW4+z2/68NVzH378fB4/fzGHnz7z4m8fe/LtM3c+f2zPszsm3L1iwJ3Lhty9YsS9y9N4cMWYh1dNePLeTJ5/YMVHN6148YEpL26a89ENc55fn8mz65Y8v27Lsw8ceHbdmafvu/L4PTceX/Xn0ZUwHlxZw70r27lz+SD3rqZw/2oWty+lcefiEe5fTubRxQSeXTjIi0uxvLx8gE8vxfDZhWi+uBDF1xfW8/W5SL49F8F358P55t0wPr6wlu+f1MMPD+DnF6NTz9/+BN8J65Yf84vgOOpdx/8NYBTg8duXv0Hj70Hx1fX/EDD+lwzGH7/h5x+/5ccfv+Nn/bS08Jf7hO+eX2O4PQ9J3hbEaSvQZCxFnRWBtCoXVUMx/Z3VDEua6Bc10tPZRK+olT5xJ31iMT1isR4m1XoYFOknobUSEVppJzppB93S9lHJ2umWddKtkKCStzLXxxZT67eYav5nxhv+K/N87KivKKZXIqOvS4lW+F7BAfsVPgVwfAWM+n5FIWNQJtPfE+4LTuQoWL46RyHzN9iUSPW/V61pJnidB06B0wha68aJygx04g6GpAqGpELotopelUIfLt2nEXYsC7uw2+hX1KEVlSKqTaOmIIb85HWkZ6wnNi2SpJxNxGZvZnNCOJH7l7HqQBibDkWyZLsvwVt8WLU3hKhD69iTs5v4ojjSjqdQWpdPa/sJdMK/a1cLpyRdvC2W6h1WIaJIyLbs7pLq1SOS0C+W6dXT2UVv169gLpfrA7M3r1yD+4xZeBpYEGTuRHlcCkfj42lqqqRTMgqHgosoAKJwCtD4+2vBdRTuKVpaqTiaT+jc+dgZzWDmuMn6QRmzCZOZ5+hCY7ng6rXQVl9LW20V0pY6WqqKqClOo+F4Gp3VWYhrslA25KNpKkLZWEpbQyvtTe2/qbOlE1GriI4WEe3NnbS3dNIpgGKLlK5mKaImMZ1NXYiauuhs6qSzqeNXtdPZ1I6oqYOupk66mkWImjvobBa+v4nWpnpamutoaa6lpaWGlpZqOhrr6Gisp7Oxjk4hi7Gplmd3P+BTPRgKbuKouzh63hu9/+whnz57yGd6PeCz5/d4+ewmnU2lpB6J5lBaFPsT1rL7wGp2H1hLzIG1bN+5nL0xyziwO5i43f4kxiwkYdcc9m12JjbaXS/hevcGB/ZEObE3yll/7towm71RLhzY6ka8EKkU7crhbU5k7HQmN8aZvJ32FOy04diuWZTttqZ690wqd5pTscOU8u2jEq4rd5pRscNM/169AJd7ZtJ0wIqOJHvkGa7o8rzQHHVH2DQzUOLNYKk3Iyd8GKnyYKjGkeFaZwarnRmudWekzovhGi8Gq+YwVD2Xwaq59FXMp7s8GE3pYuSFvnQdnU9n9jxa0+fQkjqHxmRP6pLcqE10pSV5AS2HfWk57Edt7HzKd3tRf3A+TXELqN7jQdVuZ+oPuFG135myA85UxntQnTSPmsMLqE32peaIL0X7XSnY50TBfkeO7rSgdNtkOhIskR62RJJoQmfsFNQZVmjznFAWelB7xJbSBGtyYrw4FDWHuHXu7I9wI37dXL3i1s0hdq0nB9a4si/Sgf1r3Di4bj5xm3yJ3byYA1uC2R0VxNYNgWyNWsLOXZHsj91MXNIOEpL3cDgzlrT8RHKPH6K8NpmO5nhUDdsYqQvnRstSblbP4+ZxO24cs+J6oQ0fFDpzo9CLD/K8uZ49h5tZXtxMc+Vehht3U2ZzP82aR5mzeJhpycNMcx5lm/Eoy4RPS+z5rNSRT47N5lHmTB5nmuph8UmWGR/lWfNZ8Ww+L3XS67MSJ14U2vM8z4ZHGdbcTDLjWrwxZw9MZ2SPCaLVBpT6vUHhgtepXzEZ1U5zpNFm1K2xJjdgMpm+k0hbNJkjiyaTHmBEuq8B2f6G5AcZURBoSHHoDAqDplIQNJXCkGnkBRlxNHAKeSFTyQ2eStZiA1IWjufIonHkLzOmfK0NFausKA+cToXHBJqcxuuHXGTOhsjdBddwCmrvafoSdL+PMKxiwRl/CwbmTtdPUWs8pqH2MkHuPgOVAJDexvTMm4nawxSJ4zSkTtOROk+ny8EQ0exJ9M2fyeUV9rwfMZMPImdyY405dzZa8mi7HZ8cdOfeNlsuhk/nYrgxZ5dP59QyI4b9p3JyoTGnfE0ZCJjGwOpp6DZNQbpxIqK1BjSFTeK4z1TSnd/kiPu/UBTyryi2T0K5djzyJWPp8htLs99bVPm/RrH/GxQFTqR02UTSfP9InM9fWGf3GmE2Mwmw8Weh4xa8XROZ653DosWFBAQXsyggH/+gQoKXFBOxuka/YzpqcwvROzqJS9Bx8GA326JlhCw9wTzfXJznHGGWUyx2rvHYOcfiNucI3j5p+PllEhSQRqBfHKH+u1i9bBd7t8RzLLOI4pw0muvTkUgOIVXsQyE9glKajkqaiUoAxV+lUWSjU2WhU2XQo81gWJvGaU0qZ7QZvNubw7mBIi6MlHF+pIJ3hyo5e7KWkb4KdMoCutU5aDV56HSlaLvLUesqUGsr0GjL0GqOoVXnolFmoFEkoVHsQafcxIBuJWcGF3Pl9HxuX5jLs/d9+PKuH98/CuKH5/P4/oUDXz+34fMnM/nskQmfPjTm4/vGfHhnBs9umfDsphnPb1jw8XtWvLhmzYtrs3hxzZYX79nx6Y3ZvLxlx8vbVnx824yPbhnz7ANnHr83j4fvBfHo/TXcv7qD+1fjeCBA46V07l9I4+HFdB6cS+P+u2k8fDeFJ+8e5vnZBF6cO8hn5/fy9cUYvru0k+8vbOPbc1v5/nwMLy8e5LvH8tHNYD8Kyx++Aj0wfg0/PeCXH1+Oxu38Gp/z/8lhFPIa9dD4KX//5uVoILgQCv47/c8A46uQ7t+df//pW34WgPGn7/jlp6/hx8/45vk1BloykWZHoji0APleO0TbLanZPZ+WhFAURzfTWxZHb006/c3FaJvKUbfWoxF1ou4So5GIUYk79dJIRGgkHWgk7XrppG3oBFiUt6PTQ6QYpaSZVZH+2DoZMs3iLxga/xE3DwtOFOfQI5HS0ymsc/uvwCgAoFCe/ocEGBwtO49Cot5R/NWNfAWK/zgldMs7UajqCV7tgZPfDAJWuVBQnIRC1MSA0CfZJWVYoaRXp0SnkaITSsFqEYPyZvpFVfS1FNNbl0t3ZTryonhajyfR2ZaHWl2FVFFFu7SSJnEVNZ3l1IurKGsq4nhDPuWNxTR3NdMh70Ci6kKulqBSStHJxAx2dXG6rYNzTS1crG/gnYYyRmqLGKgupL+miIH6Yror89GeyKbnRDaDlUc501DIu/WlvFNfhbb8OPMsrHA0MsXH0onDG2NQVTXT3dGBXNSEQtqqdxAFUHwlARAFV1HQK3AUStMaURftVbUc2bNfX5YW4niEyWrLSVNwsbQmPzWdlppammuraKopQ9RcRVNlHhX5CZRlxXAiI5ranO10FO1BVnoAaVkSrRVltFdX0FlXg6ihji6hZNzUjLi5BXFLq156F7Gxja4GoTeyHXFTO9LmDoSBmq6G5lE1/joJ3dCItL4RWWMz0sZG/TR0R0MNbY3VtDZV09JUTXNzFc3N1aOuY6PgPDbQ0dxIZ2sTT+7d4uXzh3z6/L7eaRTK078B43NhelqAxQd8IUxSP7nNV89v8/mT96gpTmbnhjlEbzJn87qZbF1vw5b1Dmxa68imNc5sWevC1jVORK9xYMc6B7avtWfnegei19ixNdLmV81i22pbotfYAgEmrAAAIABJREFUsnP9bLavtRvVGlt2rLEhZr0de9fbsmeNJbsjTNkbYUL8OguSo2aRtcWasm0zORFtQcUOK6p3z6ImxpbKndZ6lW+31L+vf2abKRXRZtTsmknTPmva423oSJxF1+FZyNNs0WTZ0ZPnSF+BLX2FlvQXWdFbYEV/4SwGiuwYKLTXa+iYE8PHnBk85kJPyRx6S+eiLfJEXeCB7pg32sI5ejdTkulCW7Id9XEWtCS505Iwh/oD7lTFuFC1y4Xmg96IkxehTPen52gQZ8pXcrJyBUO14Zxt38RVRQw3exK4M5DM9Z5ELmsOcEl7gLcl0agqQ1Hn2nG+fh53xIt5KPPnVsccbnXO4XrnHG4pfTnX4c2pFk/ac93I3W1BRvRMDq03J2G1BfGrbYmLdCBhjRuHN84lcb03cWucSVhvx8G1thxc50D8Zg/it83lwFYf9kcvImFvKKmJkWSkRJGaFUd2fhJFJfHU1MTSXLsdSe1qehuW8E6zH/flAdxp9+JunTU3y2bwXtF0Piicya0CW+7kzuZOui1PMmbzPMWOF8k2PD1sxaN0Gx5n2vAky5qn2VY8y7Hgea4FXwtl5gp3vipz46M8Oz0kviiw5uUxOz4/7sTXle58We7Gl+UefFHhyYsSF54W2HMv044PUmZxIcGUoT1T6N1tqo/NyfV5ney5b1ISOIGW9Sa0RllSvW42qb4GJMwdz8E549jnOZbYuROJnzuBpHnjOTJ/PKkLxpPtP4W0hZNIXTCRTP8pZPgbcmThRFL9DEgLMCRt8RSSFoznoNfrHF44kazg6eSGGHN03iRK3MZT7zRRn8sodhKAcTpyz2l6YOyeN4NhXzPOBllxNtCCIZ9p6DwM0XhMRTvHBIX7DBRu01B7CGHdFvT5zELrZUn3HCs0HuZIhZK1kyEaz+mc9DfjXIgxV1fO5P1IC+5ssuHxDkeexThza7O1HhgvR5pycZUZp5fPYCRgGm8vMuYdPzPeXmzM0PLpDKydQffaGagipiEONqQz0IS6BQaUeP2R4nn/QmvoGyiXT0YbZoQ8aBKi4HG0hrxJdfBYypcY0RY1k7yQv3LQ5/9ix9xxrHK1ItDRn0DvPSyal4mPTxEBQSUELzmBf2AxC/wKWOgvgGMRYSsrWL+xkZ27xRw63Mv+/VoiIxvx9M7Eyf2IXvYuSdi7JODgEofPwkx8fbMIDshhaWAmQb57WRe+h9TENKrLipCLqhG159MpSkGiTKBLtQe5LBm5JAWZOA25OAulNBe1vACtsgCtKh+tMhed+igDmlSGNYcY0Sbzdm8GZ4fzOH/qGOdOlXD2VBnvnCxjqL+Ibs1Rervz6OkuoqenjO6eSjS6av1aP422Dp22jh5dHTpNNXJNNVL1cWTqHORKoV9yE0rRcnrEwZyUB3FBE8p7vcu5edKPR5fn8PFtHz594MVnj1344rkjX3zkwGfPZ/PymSOfPHXm5SMXPrvtxIfXHHh62ZGnl115ctmDx5fceHxFAER7Hr9vxePrZjy67s29awHcvbqC++9v0zuMdy6lce9SAfculHD/fBmPzp/gwfky7pwt5tbpPG6cTOfm8GHujsTz9HQcn7xzgK8uHOSbC/v45vx+vjl/hI8vpfPd4z74/svRDMbvvx5dH/vdV/DTfX7+8RP4QWj3+99wGF+VpoWex+8+5edvPvlv+h8Cxm/Rh3X/9LvzRwESv+LvP33NLz99y99/+oqvPr7FSdlx2rPW0JngQ1eMDYpdQkCrAZ1bptK4yZiqTdbU719IY/JqOo/FIm8oRNVZh1LcOpqD19mGqrNVv29YyMTTdHX8Tu2outrRiEVou7pQSdtISd2D13wrLGePw8xmDPYOU8lKj9eXvDUdXXpnUXAXX5WlR8vho46jTjpaqhYAUQBC4RSefeVICp8Z1ejnhWutTES3pgO5so6IjYvw8JvJvGA79savRyyq0Q/jDMoUDMuU6NRSdBqxPgtRK25G1VKOtrmM3qYSTraWMdJYxJmWEpRVOUhq8umXNTCg7kCn7KRbK0OjVaDWKFGqpajUUjRqpT4jUatQoZXJ0Op/r+AmKhlpl3CuoZmR7Cy692znzI4QhqMW0LPRB+V6H1rD3alf5kTjUkckq9zp2zSPk1t8OLMtiOHt4Uh2rcXfdCJ2RuPxm+NJRWEx6pZOlPWN9LQ00dsubGhp15ehVe2j0CiUn4UA7leu4yvHUd7ajqDj2UeZOdEA60lG+qxGFzNL7I3N2Lp6LY0VlTTX1tBYW0FLfTmSlkpEtQXUFcRTlbGd6tQoao+spfZQBFWJq6g4soOq1N2ISpLR1eejrs1DUZ2LsrYAVf0xlHVFyGoKkNaUIK0+jrTmOLKaUhT1ZcjrSpHVFiOtOYa0pghpbRHymgJUNXlo6gpR6T9biLi6iK7aEjrryuhsKKejoZKOxmo6m+ppa6yjpUFQvT6O59G9O3zy/JE+SkcoTX/59I6+HC0ApCABGD8XgPHpXT579AHfPL/FV0+vUX50P5vD3NkV4cHOFV5sW+7NthUL2bEqiOiIEKIjQtmyMojNyxezJdyfrZFORK91JHqtA5tX2bBltR1bBa2xZetqG6LX2rE50prNEVZEC68jZ+m1ffUstkdas32VJdvCLdi1ZhZ71tkRu86KjLUzyN5gSv4WS0p22nFijyNlMQ56le91QlDpLnsqds+mao8DtfsdqD9gT93+WdTun0ntfhOa4kwQpVggzbBGlWlHd7YTPdnOaDNmo0mfjTp1NspkW5TJdmhTHOhOdUSTNhu58Hy2DapsYU+2LaosO3S5TvQXedBb4IEmxwlVpgPqbC9UWXORpnoiOeJJ4157Wg44IDnkjjLVC1myC0MF8xkpXURvyXyGKvy51BnJLc1W7vXu5uHQfh6diuXu8H6u6bZztmsVt5ShfDQcyScjK/lkKJRPhhbztNuHB1ovng7O58nwQu4P+vBBz1yGW+xozTGkcO8YMreOJzFyInErZxC/0o6EcHeOrPMlI2ouOdG2ZG61JTXKhiNR9hyOciRt+xyy9/qStW8xuXFLKE1bz7Gc/VQXx9JRtZ/ull3oqpZyst6XK+0+vN/qwt0OB+532vGsw1ofa/OkYSZP6224V2rBrVwzbqYb8zDdlEeHZ/D88AyeJJty54g5d1PMeZBuzsMMMx6km/AgYwYvj9nz1Qk3vq305ovj7nxxwokvK5z5qsqNr2s8+arGi69qvPms0ouPjrvzsMCBu0dt+SBjNtcznTmfPIuB/TPo3WtF8+oZ5C4YT/qc8RQuNqIi3ISSFTNICzTWQ+IutzFEO7/BZofX2O7yJrtc3yTG9XUOuL/OIZ/x7Hd9jT1Of2aP81/Y5/46e4XXrn9lr+cbesXOG8fBuWPZ6fRndjn9hd1urxM7Zxzxjq+R4ziG47ZjqLF8E5HTFCTu05G4C0A4nf4Fppz0NeWMvymnfafT5zWBXq/J6DynoPaYhtbLDLmLIQoXQ7SexgwttGFkkR0nfe0YXGBN9xxjNJ5GqNwno/WchM5jLIPzJ3EqwJAr4ebcibLj9mZbLkWacHrpFM6tNObS6pkMhQj9i9M4G2DKpUALzgaaMRJizECYMX3LjekPM2FgiSndIcZogqcj9Z9M24IxyIImo1k2jf5VpvRGGqNYMRHpijG0Lh9P9XJDGjcYULDsP8ha/hcOhRmwedEsQt0XEOa3h+UhhYQtrSY0uISgoCL8Awrw9S9gcUgpvoFFLA4tZtmKE/rS9M5dnaxYXsGC+bk4uyRj55SEk1sKjq7J2Dsl4OB4EB+fFPx9M1gamENYQCohvjuIjTlEa305UtFx5JJjqBRFyJQ5yDQZdCoSkcjTEEvT6RJnIpbkIpcfQ6UqQ60u158KRTEKxTHUymy0iiPolCn0dWdxcqiIU8MlDA0Wc+rUCYZHTtA3UEJffzHDQ2X095fR23sCne4EKtUJ1NpqVOpatNpGurub0agbkWprEesqUfRW0D14gt7+Ynq7c+iWp6Bqj0datw9p9R4klWuQ1QTR3R7EsNqf4W4vRvocePe0A5cuuHD9/bncvu3L/bu+3L/pzHvn7bl0xpmLp725eNqXc8N+nDvlx8V3fLl8bgFXLszj/Yvree/8bq5fTOLO+0Xcfq+am5ebuXlRxI2zYm6fk/HwsoaHVyTcu9rA3cs13DpXys3TR7k5ksLN/oPc7d/Ds1P79eD4+bl4vryUwUdXs/n2+YC+7PyLPk7ni197GAVgfMjPP3723x1GIZfxn2o0ZudV3M5vgzC/AeRoZqPw2T/8N5B7BXX6oZd/DKv88rev+K/6Z8Mur4Zafn/+s+f4UUgnf4lw/vLTN/z087d89ukTTg9K6W7PR1wUTcuhYJr3uSLZOY327Ua07TChZZcVdTtsqdjhROkOdyoP+tORvQ51WQwDbSfo62ikt72B3o5mujtb0XV2oOkQnKwuVB0SVJ1StCL56D1JOxXlOYRFzMNlrjHGVq8zacp/knpkPxqpiG6xFE2XsJO4C5WoU3/9yikUStOj7mOX3m0U8hdfvSecr0rYrwBSeF4ASq1chFLZhFrTQnrWfgJC3fFcaMX8oNnkFSch6apDJxHRL5WjlQoldcEV7UAnFfYRtzKobGFI2cSQooEhWR1D8jr62ivpba5iSNzCsEJMv9BjKazEU+noVWrpUQpxPmp6FRr6lKNRQUNyKUNCFI5cWN2n4u3OLiTJibStD0O2Yi7DoeaoF0yk3O7fSZnxBxKM/8Bhy38j1erfybb+N8rs/4M2rzfo8TWiZ7EZLYGWbJv1Boum/4mIufY05GXR09REX2sr6oY6pDXVejgU+hYFMBSgUThHr0ddxlfOo7ytHUV7J1WFx/BxcNYHetsYTNNDo/0MU5Ys9KU8v5DG6hrqa2qpr6ykU+gRrC2nrfQoqpoC2vLjqD2yhdrDG2hKWY8ofRWtyStpTFxG9YEgTuwNoOpgMOX7AqmKDaUuaTnNKatoydxCS/Z2mrOiaUiPojFjCw0ZUdSmrKPy8CrKk8KpSAqnMimMyvhAKmKDKYtdQlncSsoS1lKdupO2whQkJwpQ1pxAVn0CUX057fUVtDXV0NZcT3NjAw/u3ubjZ494+fQBnz+9xxdPbv9TYPzy2T2+enabr57e4Oun16jOj2PH6jnsWutAdIQdW8Pt2Rw+m6hwe6JWObAxcjYb19izYZ0dG9cLMOjAttXObI6YzaZwW7avc2TzKls2RcxiwwoLNqy0YGO4BVHhlmyJsGbrqllsjZhFVLg1W1bZsH3t7FHYjLRjU4QNW8JnEhNuxN5V09kXOYPYdWYc2mzN4S3WpETbkb7TgSyhjH3AneKDXhTudaVwrzPF+50ojJlF0R4LSvaZcyLWnKpEM2oOmVGfaEVr0my6Ul2RprshE5TmijTFGWmKE9JkB6SHHZAfmY34sDnKNGuUabNQZ9ihzZqNPMUGRaodsiO2iJOsER+yRpFhhzRlFuJka+Sp9siS7VClO9Kd7cJwoSenit05XerByDEXunNsOFvpzYU6H26IgrmvWM4N8VLuayJ41LOOh93ruKeN5G7Pcp4OR/BseDlPB0N4PhzEk8GFPOifx/0Bb+4PevP45HweDLlyb8CJGzpnznU50JU3jcp4A47tnkr6hmkkrpzOoQhLUlfZkrPWkWNb5lC0ZS5FW+eTv3kheZv9ObrJn5xNizm6OYSS3SupiF9Ba9oKuo+Fc656Gc9ky/lE7s/TVkceNpjzrMWcJ80mPG0y4WmjKY8bzHhYb8H9GkseVFvzoNKae8ctuFNowr18Y+7lmnIny4I7mebcyTLhdtYMbmdO41bGVG6kTeNejhCxY8+HxU48O27Hhydm87Laja+b5vG3Nj9+7grh29YAHhQ5czvXgUclnjwu9+PecT8uZ7vx9mE7+g7aI91mT9Pa2aTNnUzmQkN9CVrYSLLLYxzbXcewxelNNjm8yTq7v7LN5S0O+hhy0HsCiT4TSPM1IMlnIok+k0iaP1kPgvs8x6CX11vEeL7JHq8xxAjyGMMetzFsc/wLB+dOIHnORLJdxlFk+yZVVm/S5jCJLrdpSD2n0z3XmMEFJpzyM+VcsBnng43p9XqLXq+J9HhNQe1mhMrDGI2XId1zDemZa8SwrznvBNsx4mehdyYHF82gx2cyZ5eaM7BwCkrXsXTPmUDvvPG8HTSVSxHmXIwwZThwEsNBkzm70oRzERaoFhrQv9CQkQWGnBfidQLNOBVsylCoGQOhpgyGmHAyZAaDwVPoCzSgb7ERvUHTkSwYj275NHrWTUe7YTI9WyYjW/0a7RGv07RuEpWr/0zDjjdpi5/O8d0ziQ23I3pZEGuColgZGMeywDTCg7MJXpSK7/wUAvxzCAw+RkBIMT6+OfgG5BIcUsi8eUfw9DiMh0cKzi5CaHcSLu6pOLsdwdU9GXe3RPwXprFkcSYrgjMJC0ggYskuinLyEbedQCUtRqssQSUv1g+1iKV5dEqzaZek0inLpFOWQ6c0D6nyOHJ1OQpNJUptFUpthV4KZQUKeRVKZQ0qVS3KV1LXodY2oNI2otY1o+uto7//GD3dBfT2FNLXe4ze3hJ0uhK0ujI0QnlaV4lKV63/M1TaStS6Kv09pf66Bo2uHpW6DomkCnFXFZL2YqStWcjaU5AJQeOi7Ugkm5DJ1qFQrkel3oxCJUxyR6NW70Kj3o9KmYhSkYZamYtSUYhaVYRGW4hGl4taO7qfur8vn76+YvoHqzh1uoN33lVw9l01595Rc+WsluuXerlxRcYHVxq4ebmWmxfKuXG2iBtnsrlxMpk7pxK4d/Igtwd28b5uM+/3beVc/1ae3mmHH57z8w/P4W/C7ujv4TvBiHvCz78NvbyCvf+H89fJ6f8FGAVnUp/v+L+e/4eB8ZNfgfFrfvr5ez759COGhrrRyprQdZ5A05iD/EQsovy11B4OpDJ2PlUHvKjc5UjLfmfa99nTumMmLVun07XTlPrYpbRl70NXlcVQy3H6W6voaa2nu60VXYcEbacCjUiFrlOpd9WE7R2izmr2xa7H29eKaTP/gvscC44VpqARtpwILpxYjFokDMqMTkqrOjv0MPgKDoW1cgIUCs+OQuHocIzeTdSXs7t+K2trBPCUtiOV1aNRCFEudSQl7mK+vyNOPib4r3QjPfcAXR21aLuEKCFhcEcA1nZ6FSJ6FB30qDrpFibJ1W1oNW3otG0MytsYkbRzUi5hRClE/ijpU2r1cNiv0CFoQC6s7tPQI9cwKJMwIutgWNGBsKu7V6HgZJeIsxVFXM/Zxzsb59K2yIA0qz+w1+wPbDD5F6Jmv8U29ynsmjONna4T2TnrT8Ta/5l0u3+l2PXfyPf8K2me49g96w122U4hM2g+fQU5qMuPIW8SpolHh17+KyD+M2hUikTI2tqpP36C8IAgHGaY6UvSQmlamJ5e5OpBRnwiVSVl1FbU0lzTSFttI501dYiqKlHWV6GsLkZ2IofOokO0ZO8a/c9HYhCth0L06kgOpTHOT+9W1x9YSP2BBdTtn099QhB1CcFUxy2m4oAvVbH+1MQJ8qMm3pfaBD/qEv2pS1xAfYI3DQk+1Cf6UpcYRG1iGNXxEVTErqU6cSvtWXFoynOR1hYiazyOqPEErQI4NjfwUA+MT3j59BGfP7nPF08Eh1HoZRR6Gv9Rkv786X29y/jl89t8+ew6lQWJbF29iM2rfdgY4U3UKiHCZTTGZcsadzasdmRtpC2rV1uzeo0VUZFObFjpwMZwwWF0ZGO4AH52bFply8ZwKzatsmbz6llErbImKmJUm1Zas36FlV4bw23YuMqODRG2ekUJZe1VM9kSYc62SAt2rLNm9wZbdq23YZ8wcb/NmbjtriTscid1jzfpe71J3+NB2m5n0mMcyN47m7yD9hTF21GaZEfZYTsqk22pPmxN5SELqg/NpP6IJc1p1rSlz6I93Zq2VAvajsxElGJJV9JMxIctkQogmGKLNHkWokRLxIdsECVa0xlvhTTZHmnqTMRHjBEnmyBLsUBy2BxpsjnqdCt6j9owUmTPqWI7ThfbceaYPe+W2HOt1p1rda68V+/K1ToX3mt054OWOdxqn8/trkV8oAjkljqIm6oAbqh8uaPz40GfP7e087jXt4DHI/7cH1jAk8EFPOqdx/1ubx70zucDhRdXxJ4M19qjLbFGnGNOfZIR1ftNKNtqQdUOG05ss6Y82obyaDvq9rhTv8eLhr1zadg3j7a4hfRmBzGSF8CFEl+ulXpxp8KJO2WW3K8w5WHldL0e1xhzr8qE25Wm3Ko242adBTfrrbjZOIubTTbcaJjF9TpLPqi14HalFQ/KbLh/3Jr7ZZY8ODGq+2UW3C+z5nHFbJ7XuPKizpMPG934sNGdF81efNrqw+fti/iobh5PK725kefI5fRZvJflwNlUF86keXIuy5PhQ7PR7bVFvt2R5nWOnAiz45DXeBLnjGGfx+tsdR5DlOObrLH9Kyss/oNV1n9is9MYPTDG+Uwmaf4k0v0MSfefqr9OnD+RxAWT2D9njN5RjJs/kdgFE4idP4G93gI8vsUej3Hs8niLuIWGJPsYkOk+nhLncdTYj6XNZTJdHkZIPafSN9+UU/4zORs8k+vhs7i71o4B7zH0eo6jb84Uur2mo3Y3pn/+NHrnGTC8aAYXltlxyt+cfp+pnPSfwenAGYz4G/LBOhsuhFnQO1eAy8mM+E/j7eDpnAqZynCgIboFY9HOH8uZZWa8v9GVvmBLehYaMeAzgTO+BlwIMeXtEHMGg80ZDDXj7WWmnFk6lXeWT+NU6BROBc/gzFILhlYYc3GfPdcynFDHjGMo3pCBfRNRRI+j95A10oMGdCVMQn3UhvY0F5LX2hCzbB4r5y7E32kx/s4rCPWIYqHjerxmb8TTZSdubgdxdotntkscjq4JuHok4eGZhJtbAu7uh3BzF7a5HNI7jc7OSTg7xzHHI54lAeks8T9M2OIEIpceYP/OJFpqj6PsOkavKp9e1VG6lblohKllWRYyWTpdinjEqiQkqmQkqlQU2hyU2jxUunw0PQVoewvR9hXor5W6fBTaXOTaXJS6XBQ64fooyu7cUfXkou3Lpr//MD3dCfTqlUiP7hA9uhR03VlouvNRdZeg6i5Dq6pFo6hDIatFKq1GJK1CpKhGpKqhXV1Ni6qCNm0VEl0tCk0dMlUlUmUZMgFqVcdRqMtQ6p3Q6l8hthp1XwWa/mpUPVUouqtQ9NYg76lC3leJvP8Esv5iJP2FqPsr0PbXouqrRd5Th6K/CfVgCz0jrQy83cLI6WZG3q5nZLickYFCTg0W8M5wPudP5nH5VA5X307n/bdTuHnmCLdOH+LGqViuDGznzMA2Ht5p45cfn/LLz0/hh4/g229/BcZn/Py370f7Gv+bS/hPwPH/D2D8vWP46vqfO4f/fcDlnz/3pR4W+elLfQ+j0Mv46cuPGB7sQyntRC1uo1vyfzP3ntFR3dmavu9MT3fP7TvdNraJQjlWKeeIAkoIRDbR5CCCEEI5I5FERggkUM4qlapKqYJUClXKCbCNExhjso0zbrdzu/3MOiWY9u3b6879/z/Nh71+51SdKrGWtFjPevfe79toWMaQS4qQ155BcimTmhMx1OS+QkNGOLJUX1oTHGmNNaclZhZVsR5cjguhPCka6dHtaC7l0FN9jt7GCnqbpWibWwywqG1W0d0sLKi0oGyr5+z5LFZtCDFsSgeFOXL4UBJNtWUom5tQGZRFoTUttJflqGUCAMqewuFTJdHQjn7Wfp5qUwugOfXsVItaJWs23CtbmlApG1HLm9DKFQhzb/viN+O3yB6XCDPCV3mSdyzREG8nJNUIaTbaVgWdLTK62uV0dsjRKOWoVXLUGgWaTgXdHTJ0bTJ0hkhDJT1KNd1KjUFd7G0XbInU6Numcra1bRp0rXL6W+vpa6unq70ZjWA6LmvmPWkl984lM7zakXL/GaRZ/YZEpxdJj3Alf8cqSnMOUHYwgfP7N5O7Ioj0UEeS/GcQ5/4bYsTPsdPiOeItf0OSxR9Is5vJiQhfSvZvobn4GPL6S4YtaUFhFFrRz8Dx2fWze6Ft3SaV0vIUGDctW4mzqSWimUaG5RfBasdH5MC2V9Zw4eQZSi9epqGyltrSahrKBNPseuSVgv9hOa1Vl2mtukhL2Qlazu2j+dQuJPnbqTu0kfrc9TTkrqUucyW16cuoTV9CdcoiatIWUp22gMqUcCqSQ6lMCaM8KYSypCDKk4OoSJ46y5PnUZESQFVqMNXpYVQKMJkSRVnKYkqTl1F8YCnFB5ZTn7edluIc2suP01J5DmnVRSS15dy7/R6ffviQzx494MuHd/nqobAd/RQYhWWYf7L08uXj9ygvOsa+XWvZE7OePTvWsD9mLUl71pC89xUO7FjEvh1h7NkezO4dgeyJCWTftmB2bQwgZoMvuzb6svNVT7avd2PnBqGcidnowq7NLsRsdDa0q3esF1RJZ7b/n3Jl+3rXp8DozLb1Lmxf78LWdU7EbHJnz1YvQ+2P8SdxbxBJscEk7Ak0VPLeYFJjg0iPnUdGrD9Z+3w5uN+bwwnenEjx5ky6DwWZvhRmu1KYbce5TGsKs6woyrbico4VFXk2VB+ypvqQJTWHLJEcsUN2UIwsR4T8oAOKXCekWWKas+yR5QjzkWIaUkXIsp1R5NmgyLVAkSsAoy2KbCtacqxQHrJFddiGnuMi9GdEDJyxZ+KCGxMXXXi3xpfXS5x4/bKY66X2XC8Rc73EnrdKHHmr3JXXav25VuvHlVofrtb5cl0ayC1lBG/K5vF2SyC3OyO4272AD3uW8EATxR1lKA+04dzVBHKvK4Cb7R682+LKm81OXG0Qca3WlfEST66U+zB80Q3dWQe6T4gYKnRn5IInI4UejF704uplf26WRnDj8nxulQZx67IPNy46ceOimFuXxdwuEfOzn2kVAAAgAElEQVT+JTF3yhy5cdmRty478FaZI29VOfNWnQtvS9x4R+rOO02uvC1x5u1GJ27UOvJ+pSO3KsS8Xynig2oxd2ocuFPtwJ0aF+5Wu3O32pN7NT7cqfcx5EjfqfXlTpUvd6sCuHXJhxvnvbl+wo3xHBFjWSK6EsS073egN92d7hQn2vaKqN9oS9FSSyrXe5Lh/xLpgdNID51pgMMtrs+zxW0aa+3/YADGGK8XSQszISfChLzIuRxfZMKZFTYcijImI2Q66cEvkxbyMkmB00idP52MiNlkLZhDWvhMEoOmE+//MvvnTSc5fA55C0w4GjiTAu+XKXd/iUbf2TT7GyH3M6JznhlDkTYGdfHt1SLubHZiYuEc9MEz6Jk3x7AtrfazRO07G32YOaMLRQyEW9PpL7SnZ9Efbsprr4h5Y42I29vdeHejK5PL7NFHmCFkUg8tNmMg2oS+BXPQhM6gNeBFeiJNeX2DNyNrfemJsqA/cg6jUbMZjzZleJktfUts0C+3YXSNFROrjbiyzozhZXMZX27J9VddmNwh4oPTftyp8qP/1BzGzpjSlfI8rfun0ZpqStcRG0YueaG74Ef7yRAKYv1JXOrDpnnerPbyZ41vGCvcFxLtuphw11cI9tiMh+tOnF1jcfFIxNUrDXevdLx8MvDySsHXNw3/gGy8fbLx9s7GzzebQP9MIkIyWRGVw7KIFNYvS2HP1hRO5x+jrbkQrTKfHpUQQpFGnzqVHnUS3ep4ujT7UKq30aHZjlITg7pzL5qu/ag18Wg6D9ClPYC2JwFtzwG0uli69DF06nai6duBpm87qp4tKLs3ou7diKpnA+reDXT2baCrez1d2nX09Gygr2crvd0xdGr2otGkou46jEp7DpX2EmpBpWyrpFVRjkxeTpOinOaOSqTqcho1JUi6L9OsL6FtoBrVQCPKfgnKviaU3VJUWinaXgXdPTK6uiR0ayV0dtai1dXTM9CAtr+aTn05nQMlaIdK6BwqQTNUgnrwMsqBy6h0NWj0jaj1jXTo6mnX1aIarKNruIae0Up0I6XohorQ919gQHeBgb7zDOvPMTZwjsnBs1wZOsnVwXzeGDnO2+MneHc8n3dHD3F1JJsHd1WGWcW//fXxU2D8BoQZxp8eGYDxlx++/rtlzn8GjoJn44//WE+m+EzoBD+rH5/811vSU/F+gtz56/oncPirxRZDZrRw/w+ejsK9MLf415+/4+efhflF4Zm/8OdPHjLYpULYbhZgSy1ToJS1oBBUvjYBmhrpaipBW3uKrpIM1OdikB1cQm2CPw0J3jQmONGU5EztATdDy7o8OQr5qVi6Kk7Q21RJt1SCpklOV1ObYaFFSG9RtdUjaS5i+96lBmC0sHsBH18Ru7avp+ryRerLSmmqFKxRqhDUxSm18amKaGhLT8GjAShbpqBSAEsBNIXnBbicum82nJo2Gar2JnrkrejlapSNTdTWFrNu/0K8V9rgEDaXkCXuHD2aTmtTg8EqqLujnU5h0aajHW1HO13tQrUZrruVHWgFg3NVK1pVO11qFVq1hi6Vmq4OJb2CLU97O/3tQkqNEk17F72tcvRtDfR1CEplK0ohBrG1gyuVRdw8spfeBSaUuDxPhun/4LCvNZ2H0xisqaCnrg6dpJHB+lp6Ck/TkpVIUdxa4pY6syPYhG1ufyTG5r8TZ/YcCSb/nVTRNA54mXFhzyu0Xz6BrKqK5spKBGudZ/OLQiLLr6FRAEd5g5C20khV8SV2rd+Im8WUwij4MQq5027mVqyNiuZkbi4Vl4poqKyiurSChkohcUWCpKrOYJUjEbaTa8uR15fRUl1ES9UFWioLkF8+QfPFQ9SdTKHmSBwVOULrehvlGZupy15DQ/ZyGrKXGao2I5qqtCgqBTUyLYKqNOGMpDItivLUaCrSntVCylIXcDk5nIsHgihNDaMkJZQL8cGUZb6K/HwqbWX5NJefpammhPu3b/Lphw8MwPjFw3sGlfGJwVLn39vqCF6Mnz0W/Bjv8dnHd6muvEBKyl4SknZzYP92kuK2kBa3kfTYdaTtWkHKriUk7VrEgZgFxMdEcGBnJHHbQg3QuH29N7s2+rBroxe7t3ixe7MHe7YK0OfGrs1uBgCcAklXdm5wZcerLk+VSCc2rhQbassaZ3Zu8CFmoy97tgSwb3uQoeJ2BJO4J5zk2AWk7FtA2v6FJO2NIHFPGCl7hW3tUDL2BZOxx5/svX7k7ffn2AF/jicGcDrdm1PpTuQniziVJuZsmojzGSKKs0WU5thRlm1DWY41tXl2yA/ZIz9s//R0RHpQTHOug6GacuyRZNvTnOtkmHVsPyKi/bCYtkMOtOc50HZQhDJPjOqQCPUhG7T5dvScsKf/rCvDF9y4UuLGtRJHrpc78EaJLW+W2PLWZVveLLLhjYu2vHbZmckiR8Yu2jNa5MDYZVeuVfkwUe7J1Spv3qj3511pMO/Jw7gpC+GmfB53lYG8p3DjptyRm3J73pPbc1Mq4naLE/c7XHmodOUjjQf325241+rIXYWYRx3OPGx14K7MlntyWx61OPGxJIhH9YE8aAzmviSUDxrnc6s+hPfqQni/PpR7kgV8KF/MXWkU7zdFcLMplBvSYG7Ig7jRMo8bLf7cbPHhVosPt4WSe/K+1Jn3JA68JxHzvtSBD2RO3G525laTC+81unGzwYOb9V68UePGW3UevFntzhulbrxZ4snbl3y4dsqVyWPODGXaok+2RB5jQd1WK5pirGjeYUbbHjHN2x04HS4kslhxOHQOB0OnkzZ/OvHC/xfu09jm8RKb3V5gs8sf2e39ElmRZhyJtiA/2owzS80pWG3HiaUWZM2fTsq8F8iJmEVayEukzX+ZzPCZZEfNIWehEelhs0mYN4P9wdM5EDaTI0ssOTZ/Nqe8nqfU40UkAbORzZuDzG8WKj9jBsIsmVhkyfWV1txcZ8O7a6yZjDZlINSELn8TlN5mKL3noguxZjjSHm2ABWofE1Q+RvSFmPHmGldubfbm/a2evLPBjTfXuTG5XMTIYisGFpmiizJGt9CEnkgT2ufNpG3eHHTR9ry5axEjq5wZjJ7LaPQsRpcYM7TCjr4VduhW2TLyqgUTr85kYr0JQ8vmMrzElCurbdBvnMWbp0TcbHTgSr0J91SeTF4wpy1tOrXxsyjd80dqk+dQn27HpVgHLuwOYn+YE9t9HNjm7cJWH3c2evqz3jucNQErWTl/BxHBcQSHpOIbmIm7TwYe3pl4+mTj6Z2Mr28yAfOy8PXPxj8gl5DgQ0SG5REdeZAVQht6cRr7th3k+OHjNDdeoqPlGFpVKv3afYz07mS4dzODPavo74lG1xNBb3ckPV1CLUTXvYQ+7VL6tMvQdS9D37MMfe9S9L2L6dOHoxsMRj8cjH4oiL6BAHr7fejr90I36EXfgPtUDXqh1XnTo/NF3x9Evz4SXc9SujTr0GhiUWsOouo8h7KrlBblBRQdF5C1FdHcehlpWzlyVTUyVSXN6jIU2nJaesto01ejHJKgGVHQNdyKRi9D01NPV285PbpCenX56Ppz0emz6dedYnDoFANDx9AP5qEbyqV/5Bi6odP0DVykr7+cPp0Alk1oB+RoB+VoBqRoBiV0jzbROyoojFXoh0oZGLrM8FApY4MVjA5UMDZYythQCeNDl5kYLmZssJDJ4Qu8Nl7E9YnL3Bgv5/WJYh7dH+fnH7/nZ6F1LHhZfysA41fw1/v89cdv+EUIRPnPQPHZez98yd9+/Md6wi8//cf6L7ek/xn0/dPXns1A/rvzP0Ljj3/7gW9++Zkf//ajYfFF8Az6/pN7XNG2o5XUoRVav01yOuql9DZJ6ZFI0DY0oG2sQ9tUQ5e0mk5pBR0NxTSWnaD4ZBo1SQ40H5iJIsUSeYYL5QmeFO4PoSJ3C+qq0/TKauhqbkIrbaFX2oHBMFopoUlWTEr2VgMwzjT5LXOM/oCp0TQsjWbg7ejAumVLyU5MRFpVaZhjFFrLQkta2JQ2zDI+bUsbZhSfLr20C7FzAhhJGg3PCtAowKNKIaVD0UhvczsD0k50MiUyaSUFkjwWx/njttQcp2BTfAIcSE9JNPj8KeUtaBSCIqqkT1AM29ToW1T0K5T0K9QGgFSp2+hQttKubEOpUqJSdqBRdhggU1Ae+zsU9Cnb0Sh76e1oRd/RRK+yGZVKiULdR5+qh56CUyjWhtAdPpd8u+dIsftvZIdaoi3ORddWg7KtkRZ5He1NFfRISumvO09P7WU66yvparxIw7kDHFhqQ3qkESnufyDB+jekO0zjoKcZha8upvriRQM0CosuAiQ+g8Zn18/a00J8n+CLWFdaRl5SKj52DjjMMXmaN22Ei6kly+eHk3kgjpqyQmrLiqkuLaG+qobaylrqauqora2lvrGOusZqqutrqGlop6pWTm2NlPrqRppq6g0Rfm3VFbRXlqCqukx7WSFt55KR5++k6fAWmo5spunwZoMaWZuzmursV6jJfoW6g6tpOLyFxmOxNBzeRd2hrdQd2kDDkTU0HV9J/eEoLqX5UJzqTmmGL4X7IylMXEl1/n4U5aeQVV/mwfv/CIx3n/oyPlt+mTLu/uyjR3z60Yd8/Pghn3zykMqqyySn7yY+bQPxCWtIjH+FtP0ryIhdSvK2MFK2hZO4JZT9GwPZs86fuO0R7N0ays4N89i6zpsta915daUDG1bZ8+ordrz6ii3rV1qxea2DYf5x02pHNqwU8+oKOzatEhvmFrcJbenVDuxcL2xTe7Nv83zit4UTvy3MUAk7IkiKWUDKroUkP620vdGk7I0mbd9iUvdEkbh9Pik7Q0iPCSIzJpDsmABydviQvd2bnF3eHNzrxaF9XpxI9Od4vDcn9rtxNsGdwkQ3Lia6UJzsQkWmM0151siO2CHNs6FJqFwb6rMtqc2woCHbmqZcEQ3Zdkhz7JBlC2qjGEWOI8pD7igPudF1zJP+M35oj7nQedSBrhOudJ50Z7DIl6FiN66Uu3GtzJE3ysS8VWrH2yUi3rks5t1LYt4pEnP9vC3XCmyYOGfL6DkR44WODJ+zZ+S8I2MXhBa3E4PFluiL5zJQbMRklTnjZcZcKTfjWrkl1yvEvF3pxptl7rxV6cCNeivuyOy50yzinkzEnSZrPmi04EGzNY9kVnzcYsMnrfZ81RHIV5pIvuxewmd9q/lIt4HbwlylZhN3NFu5p9rGh507edS5hfua9XygeoUP1Cu427WUe12LuKeJ4L4yhIcdwXzUEcJHqkDuqr14v8OVW21OvN/hzB21G3fVHrzX5sbtdh/uqYO4pw7hA3Uod9RhvKcI5I1qL94o8+T1Ii/0ebb0ZVjRm2xBT4I5ku0WVGywoGrDXCRbTVHstEWxw4nSFVaciTLleNRcDi2YweHFJmRE2bI3YDbbPV5iq/s0trj+iZ3ufyIjzJgji8zJX2jM6cUmFK62o2CVDccWGXMwYiaHo+aQFfYy6fNfJC1kGpkRM8iLnsvBKGNS5s8hMXwO8WHTObzUnBMRRlwKM6LCdzoNftNpCpiBzG+mAfq6581hKHwury8z591Vlry1wpRrSywYibRA62+K2tscjbc5nd6WdPlYo/IwQ+VpTqePBV2+puiCzekLNmE0yophg2JoyuBCQV00py/SiK7QGXRHGKGLsqQn0oqOIFOUIdbc2L+KW/siuLbWlrFls5kUrHZW29G/xh79OlsGNhgztvklRtfPYWyV0I42N4Bj3+aXef2cBdcajLnaPpdfbi/nh4ml3GwIpuOIExd2/Ilj635H5pLfs9v/d+z2m8UuL0t2edqy28uOhEBX9gX4sMM/kE2B0WxYsI1Vi5MJnZ9M0PyD+MzLxc07CzePLAKDs5kfmklgUCae3qn4+Aq2PDksXniUdSvy2bgylwM7TnH2SBnSxmpUbcVo1YfQafczot/CxMBKJgYiGRvwYWRAzPCAJaM6J4Z7XBjpcWdc58NY37PyZqzPk9E+N0Z6nRnSuTKodzfUsN6N0QFXRgddGB10YmLIiTEh3m9QxMiILfpxc/rHLBkaETM44I6+JxBdz0p6BAVTdZD2jgJa2kpo7jqEtDsPaddxpOqzNLUV06KsoU3ZSIdKSld3K11aBaoeBe36FtQDbXQOtNAtKIi6C6i16Wj1W9ENR9M34svAmBfjYxFcuRLB+MR8hkeDGRwKZ2xsNSNDuxjWZzLSd4axvnL69Qp0Ayp0gyr6BpTohlXohjvQD7YxOKBguF/KqL6JUV09I33VjPXXMT4kVC3jQzWMDVYzPFjO2Eglk+M1XB2v582BFl4fk/Hhvff5+Xv46/ffwffC0ovQkv4C/nqbv/4kRAD+akP6GRz+s/P/EzD+/B38uv76HYLljaF++pZfntWz13518tfv+Kf16+8Trv/Jc3/7+TuDwigojQYl8qe/8JdPHzHao6ZT1kintJEuARqlTWhlzYZTI5XQKZWglUvpkjXRJZegaRbamzUoasrQNxSiPp+AJGcZTSm+yFNdkSQ7UZ3sTfOpzWgl51HKGgwt7zZFDR0tDWha5XRIm5HV1JOdmoyHhwgr8cvMtv4ts21/i5V4Og4uJri4W+DpZcPevRs5dSKHipICFE3VqFokqFulqFqaKT5/mrWvRJOTEc/hvER2bFvJ0iVBzJ/vzoIFARw9kkFLUz1dUiF9RkGLtIaDR/YT/oo7fsttcFlgjFuEOa5Blti7myB2nc2R40k0yypoVwiAp6K7VUlPS4fBJ7JbmJ1USNG2KaZiEg1RiS0GVVIr5F8bIgwFZVEoId9ahlpTz2BLG32tXbSoepB0dxpSXG6cyuPq2kiGFzlS4vOvFNk/x1HRc5yPdkBfdAS9tA6tYZ6yGcPvoakBraSeNkkd7QrBiLuMjopTpK8N49SWRVzesZTTiz3IdJ1GrsNvyXGbxuH1K5GWnKWp4TIKaQ3K+nq66qW0S+QopHJapAo0DQpkDY1IBCPsqmpKTp/Dx9Yex9kmOM4yxn66Ec5GZiz08icjdh+1JcU0VggpK7XUl5dTU1JiiOtrqqlGKGmtUDU0VtfSWF2DpKrG8L3Cd8tra1AIVVOFQrDaETKfy4uQlRUiKxXqPM2lBU/rPLKyqRJek5QVUFtWQH1ZIZKyQprLzyMvPYus+BiNBelUHtvDxcx1nEmMpixjIZcSAihO8EVydCWdJZl8fuM6X97/hE8efsYnQmv68Q0+f/SBYQnm8w+F5JdbfPb4Az7/+CFfPP6QLz58aNiallQWkJm4kYzE1aTuX0ly7GISd0WSHruQlF2hpMQEkxITSOI2P+I2eRK3zY/YLb7s2SQkhQjb0u7sWOvATmGxZZUd21fZsnONiN3rxexZLyZmrYjtq+3YtsqOHWvE7F7nyN71juxeZcfeVbbErnVg76uexG+dR/yO+cTvimTv9jD27Yxkz5YQEnZGkBG7iPTdkaTEhpG0Zz7Je0NJ2RtO4s5g4jb7sH+LNwe2epK8w4ukHW6k7nQmfacDqdvFpG0XkbFDRN5eR/LjXThxwJmCVDcK0925lOlOZYYD1dmO1GQ7UZvtRP1BZxoOulCb5UBNhpiqNFvKkywpTzajNs2SuiQLJElWyBJskMZZooi3pTPDjZ5cb7rzfNAe9kBzyJGefGeGz3kydt6difOujJ4RM3lWzLUCe14rEPNaoQPjl10YEdTFiyLGL4oYLbRhpMCG4XO2DJ62Y+CUmMEzTvSfN0d/wYiBi8YMFpkYauCCCQOFZoxesmXskpiRIjFXixx5+5Iz75W7cqvckVvlIt4vt+V2mTW3y625W2HH/Qoxd8sduFflw4PaAB5Lw/isLZqP2xfzQLGQj5TL+KRrFZ9qV/N1/0a+GtzCRz3r+EC5nNvK5dxsi+ZtRSg32oIM29wfdLhwr8Oeex2O3JK7cKvZ0aAs3ml24o7UhfsKb+62zOO+MpKPulfyWf8mPuuO54vuJD5R7eNO02YeNW/l7eIlaBIdaN5hiny7KbKtxtRtNKZ6gwkVa40Mp2SbHZLtjtRucuD0QiPOLTHn3FILzi2zIT/alqSAWez2eIGtbn/iVac/sDdgBsnzjTgYbsLhMCNORhpzarEZJ6JNOCZY6ETOIjd8FgfDZ5EVOoOs0OkcXDCXw9Gm5EQZkR4xk4OLjcmImsXpVTacWWzGpUUWVIaa0BhsQqP3LKqdptEgzDP6z6U9WFAALeiPsqQv3Ix2n+m0es7E4NnoY4bawxSttyVaXytUXmYon5ba2wyNpwkaVyP0Phb0BZqhCZpDX7g53YJCGTIX5bzZKAON0EfZol8oojPEAnWIFeMbQ7m2K4jhLfYMbzZnfLM5k69aMbnWhom1tlzZLGJksxmja02ZXGvJ8GpzulfO4WqymDdOiRkvNOVqnTW3O/15TxXMuy3zGC2zpzrp3ziz6X9w5tUXyYj8E/EBLxHvN4d4P1OSg2xIDrIlKdCOGF93NvhFsiFsCxuj9/NK5E6WRcQQFbKP0HlZeLsdIdgvj/kB2USGnCA6ooglC0tYtbyCvTslpCbUcSi7gkvnG2isa0DRWkJ7x3k0mqP09qQypN/FaP9qxvrDmBjwYqJfzJjOgoleL670BTDR48dEnz/jPb5Tp86fcb0vYzofRvu8Ge13ZnTInpFBMSMDIkb67RgdEBlqXDj1NozorBkdMmPk6guMTMxheFTEwIA/fb1L6e7ahlKZQHt7niFFpl15gfbuItp7L9PeU4pUVUyzYD/XVUN7jwSlTo5Kr0Clb0HVp6KjR42yvx3lYAvqwVa0Q2106xvR9Z9mYnI3N24u4fGDUH56uIIfHkXz0+MIfvg4mK8/9OGT+97cveXPu2/P5/XXo5mcXMnI2AH6h7PQDR5CP3yWgbFy+kcb6B+Voxtpp3uwg+4hFQP6bsa7e5jsa2eir5pJXQlX+kuZGKhkuL+a/qFK+icqGb1Wzxv6Dq4P6Pnk9sfwHfzyw0/8/NNjfvnpHvx43xCCwl9+hu+/NaiMgtL4n9aPfzZkUQt51P+3es6AqAKmPq1fDMAoQOP/vZ595v/P+cvP3xq2o6fa0VMK5NeffshwjwaNTILGsOEsQGMjmmbB7Fnw6psq4b5TJjWUcK1qErZt69FIBCWymu6Ko6hOb0SeOQ9ZmgcNKZ4G896Gk7tQVp9GKa2mRd5Mq+ADKJMZEmFUTRLkdZWczs9my9Zl+IfY4+BhhIXoeSzs/oS1/YuInGbg6GKEu4c5Cxf5snnTYvbErGF/7Ab2xLzKymVhODkY4+pqgrunMa4ec3DxmIOj62ysxS+zen0k504dpqWy3tB2P3w0kZDFTjgEz8Q2aBpWfs9j6TkNC+eXMBFNw8jmXwlZ4EzBhUNoVIIxeQvaFiVaRbvBJ1JYiOlskaBtkU1lXQuLOcIzCoXhNOReC9nXT0vb0YxaXW0Axp6Wblo7upGpWhisL2Ri+zLejvZgIMiEC56/56LdcxS6/47aDUEMlpxCJwDi0wg/g2eiYI0jkdLWLKVF3ohKWk1H5Xnydqwmf/sqTm1eRmPcWs5H2HLK5ffkWD1HjL0xhWk7aKg8RUtTBZ31DWjrZLRJFDQ3K5BL5XTWyWltEky1GwweifWXSvAXOeIgwOIMI+ynz8HFyIwIN2+y4+INqq+irg6FAJiVFYb71oZ6FPVTrwmvP3t/6lq4nyoBMv/+vuDJ+Pd7IR1GuJcJHos1NVNw+exztTU01VbRUFdJo5DsUlNlGFmQV1WiqCihpayQ9oqzNF/Mo/zIXsqyllOTHUF1uj8liT5UH1zNkxtX+ebDz/jyo6/44pPHPPn8PcNIxp8//oivPr3PV5/f4asv7vPks0f8+dOP+ebTT/jL47tIK85wMGk1uanRHEpfTF7aQjIPhJCdGMzBxHlkJ/hyMMGb3ERvchI8ydjvS/Jeb5J2e5K0y52EnS4k7nAmWTi3O5KwRUzCVjFJW0UkbxeTGuPE/i1i4jaJSY5xI32PJ1m7Pcja6UzmdgfStzqStNmVpG3eZO4LIydpCdnJK8hMWkFa/GIy4heTfWAJ2fsXkREfSWpcGEl755O4O4SkXSEc2B5AwnY/Enf4kLLLm6SdboafmbHLkcxdjmTsFJO6zYb07dZk7rAie5c1R+JEnEh05EK6O7V5PlTleFKb501dnhfV2W7UZLlSk+VMraGcqEoTU5dqR2OKDdIUO+SJdkhjLZHvs0G+zxbFfjHyBEcUyc60pDggT7REnmhBe6o1nVl29OaK6c62pu+gNfqDVgzkWTGcL8w8OjB03pHxImcmLzkxftGOsUJbxi+IGb/gyOh5J0bPuzBUIGb4vIjh88IpZqjAnqECBwbOOjB41pGBM04MnHFm5IwTk6fEvHbegesXRLx90ZZ3i224UWTFuxesuHHBhpsX7Hi3QMQ75x24ccGZ94pdee+yOzdL3LlZ5sGtKm/er/Png4Z53JeGcL85nEet0TxWruBR+3Luty3hXlsUD5VhfNwZxMM2Zx612vJhmw33Wmz5QGrB3SZzHjRZ8kBizcMmMfebnLnb7M09RSD3WyN5IHuV+9JNvF+7hrdLlnCvZi1vFixAFS9GstkYdawDLdusaN5mRe1GU6rWG1P9qhkNW0XIdrnRuN3FEPl3LtqUwmWWXFrtwMXVLhxbaM0B/+ns8PgTWz3+RFzwbFJC53IwwpSj4SacjjLnZLQZJxebkb/IxODBeHjBXI5Fm3J4oTG5kXPIi5pL3kITchfNJXPBTA4tNTHUyZWWHI8yojDKhLpoayRh5tR7zTQAY7XbTAM0NvvMoT3AGNU8Y9p9ZiFzeQmF20xaPYwMSy9aX0u6/azQ+luh8rOgzVuIEzRF7Ssoj+Zo3Ezo9TRHH2BOX5AJw+E29Idaog+1oDvIhM55xvSFWTIQJUIbYkGL72xawy3pWWfH2F57Xk+y590kEXeTnHl7uzXXNpnz5l4Rk/sseX2nDdc22zK41g3YE10AACAASURBVALNSiN0MZb0xhujTZ/JlWIxw8UiWo8YMXDJnjcaPBgpceXy7mkUbJrJkaWzSAmeQWqwMRmhVmRHisiMsCUzypT9YfZsC/ZjfXAkK+dFstg3gCgvfyJ9FxEVEsvCiBMsW3KCjRsvELO7lsRUNenZvRw7NUJx+RUqG4apbdLQ1NKGvL2Jlo4K2pTFKFWn6erMpU97gIHerQz3LmNcF8aEAIS97kzoPJns92ZC78V4vydjOg+Gda4GRXGo35XhfjdDjQx6MDLgyVC/O4M6N4Z07gzpPBjqc2dU72lQLccHfJgY8WT8ij0jY+70DwTR27uM7u7tdGlTUHceQtV5BmVnIW3qi3R0l6HsqUTVW027sHiirULZW4eqT5gtlKLWN6PSNaPsbaWjp40OvZS2/gba+2WoB9V06VX06qoYG83mnbe28uHdRXz3oTfffejJDx978+OnfnzzcSCf3Avj3TeiuDq+lisTcYyNpjM4kox+OIXewSx6h07QN3IZ3VgDfeNt9I53oh3tpmtch360i9GhNsaHFYwN1DMxUM7VoSKujZ7jjcmzXLtyiiuTJwz17tXjvDtZxed3X4fvhOWWv/Lzj5/zt58e8suPD6dUxr/8xC/ff/sfnG3+0elGuJ+CxL874jzbUfln5/9jwPiI4W416uZG1E31dArQ2DQFjAIY/rrUgsfiU4BUNgk2LQ0o5R2GxJHOhjL660/QfnobTVkLac6KRJK5gLrMJbSf2UlX1TnaJW0opa2GxZaOpmo6FTV0tdSglFUb/PMunjrOlnWvEBwiwtFlOs5uM7F3mo7I4UVE9i9iY/cCNnbP4+g0HWeXWbi4zEUsmoGp2R8wtfg9s4yew9zmt1jY/R5bxz/i5DmTZWv8OXUyg8YyIYKvkVWvhuIeYoyN//PYBj2PbeALWHj+ibkO/8Yc2z9gZP2vuHiZsjd2A+o2AQ5b6RJgUcjHliumNqgVEroUMgMkCqD4rARw/MfqapOhVkroUbTQLW+fik6UlNBzJJbhtYFMRooYCDXjrP2/cF70HJeDZqHYt5LRqmL6Dd8tbI0rUDc3oxLmOaVShI3mNuH31FyLuu4S5zP3kbN1JXmvRtN9JIH6NfOoCDTirPj3xJn9G3Hh9lScTqa94RKdtXV01TbTIpHTJJUha2qis6aRdmmzYY6xpb4BWUU1fiJHxNPnYDttJnYvzjQojAs8fDiWmm6I/RPa/oIRtzBn2trYQEeTYMsjoU2IH2xsQABI4ZlfV5uk0fBZ4b22xgbDs8Lzhmd+/fmGesNzLfX1hu8Rnheu5Q21yBpqkDXUIq8XQLOOViH2sL6W9qpSlDVTnpnKqtPU5sdQeXAFNQejqMgIpSAhkq9vX+Gnzz7j28//zDdffMb3Tx7w/Ref8N0Xn/Htk4/49s8P+ebrj/ju68/5/qsv+fHJF/z05Yc0lh43KHv7Y1zYv8uF/TGOxMeISY6153CGB/nZHhzPduNUrgfnj/lx7mgoZw+Hcio3iBNZAZzI8ud4hg+nsv04menDiTRP8lPcOJbswolUd46neZKX4EpegjvHUn3JT/UhL86Z3D0iju6z50S8C0f3uJOzw5W8ff4cSYrgZM5KDqUt51DGSo5mr+FY9lryUpeTk7KY7ORoshIFeFxA6t4wUneHkLprHum7/cna40v6LnfSY5zJ3OVEzl4Xsnc7kr7dlvRt1qRvsyB1iwlpW43J3W3FuRQX6o8GUp3nR7UAjge9KEt3pSLDlaosV+pyPZAc8qYh1xNFlhvyZEfaUl3oSHZGHidCFmtL0x4bmmJtadwvQnJAAEd7WuNFyGOtke2xoG2/NZ0pIrpTxfSk2qJNsjCULsPGAJFDx+y5et6V65c9uF7qxuQFEVeK7JkscmD8oj1jFxyYLHTnSqEnV857MXnekwlBuTzjybDQ+j7uxtBxd4aOezB8wpnRk7aMn7Fl8qw1r5234s0L1rxVaMWbBVa8fd6Wd8+LebfAnhvnRNy64GiomxccuHXJmRtFjrxz0YF3i4VlF+epKnLhg1If7lcFcbcqiPu1IXwkCeVzRRhfd4TwROHBl80OfC635rHChEdSIx5LjfhUasynElMe15nyYa0lD2psuVttz50qZ96v8OFWuT9vXvRkLN+B1097o0sXI9s2B228I8PpfvTEudGx25HGrVbUbjCjdoMFjQZgdEW6043ilWacFbKiF5tSus6B8k2enF1pT1aECfsDZxDjM40DIXNICzM2LL0ciTTl9CILziyz4eRSK44tMkOAxdxII4M599HFZhxaZExulBEHFxqRGz0FjHlLjMlfaUH+UhOORMzgbPgsGpbb0LzQggb/GVS7vECtywyaPGaj8JqD0tcIja+RIRqw08uITm8hV9qcHn8begNt6PK3QO1rhkqIDPQ1pU2YY/QzM7yu9TWnz8+S4UArxkMsuRYhYjLcjisLxIxG2NIXaIp23lx651vQM9+CjnlzkAS9TOcaY97McOHecQ8en/Tg83xvru825vU9xryeYMqDAk/eTLBhbKsF2lUmtC4zRrbSCMXGOTRvewlthhm6o8Lf8Ms0p89h+LIn78mXoT7mw5EVL5K3eA7CpnlKsDHpoVbkLBCRE2XLgdA/Eb/AlG1BVix3NSdSNIuFjrNY4GRCqIsz832Xs271cbbtLiIlT0rmiXZOlg5TKnsLRf8DOicf0nnlJnLdAI1dSqQaGS3KBlo7quhQFqNWn0aryaVHfQCdejuDmnUMaZYzqF7AaL8vY4PejA15MzrkzcigF4MDbvQPuKF/egrXg4NeDA36MTz0tAb9GRkMYGRoHqPDgUyMzmd8OITR4UgGh1bRp1tHl3YLas0+VJpMunrPoOktQtNXhrqvgvbuMtq7KujoqkTdU0NnX72htLpGtDoJXcKMoa6Zzt4mVD1NKHsb6dBX0aIvo1Vfh7K/jU69hq5uKX29ZxgeTObq5GquX7PmxpuO3HrHk5tvzePNq5EM65fTp92Nrvs4g/2NDPZ3MjR2mYHxs+jHLtA3Vo5uQkLveBvdAixO9KGdHER7ZZjea2r0VyX0T3YwOKpmZFTG5EQxb13P4cEHCXxyN5ZP39/D45s7ePAgmrvv7+PPnzTDj4/gh5/55bsf+EUw8f7hqdfid1/zy/f/0QrxnyuI/zVYFADy/zlgHHoKjCpJPZomARgbUEmFCDkJ6qdKo3CvkkoMyqKyqQEBGIX3Zc3tyGUq2qVy1PVV9NQU0nEumaacdSgOLqMtJ5KWjCBkR7aguHSR7sY6OiW1dMmEn1FraIWrJA2o6hvpblKglUipKj1GTtZ2li/zxstzLp6ec3F1n4WD04vYO72Ah89svPyN8PYzxcfPHHvHF7Gw/j1m1r/BxOq/YSH+HTZOf8DJ+2XWbA2i4EIWckkFzbISVm4IxHX+bOxDpuEY/iLi+S9i5fsnTF3+F6ZOf2S22e8ROcwhdu8m5I01dCpa6JK3Pi3BB1KKWt5Ip5CPLf87LD6DRkNajZBY87SEGUtVWwvCDGavQspIUwUjhVmotwQztMyB8YXWaAJncc7mXzjn+FtKo8R0pO9kXFLDsKoTbduU4bdaIUMtFzbZheUkOV0ymSGmsVtWRcWZgyRtXk7mxqX0nsxAn7QBRZQDNe4vctTyN+yw/5/kbQtHWnQEbU0VXbVNyBulNDZJkEpqUQvQ91RdbKmrR1FZg5eVHaKXZmP7wnRsX5hhUBhXBodRdOy4QfkTZkWbKitprq42wJ8AfQI0ToFjowEGfw2Lz64FmBQg8e/PCqApQOPTzxrAcQo6fw2VwnVrQx2tDbWGU7hvF7wj6xtpralF3ViPqqEGZUMl6oYy1NVnqc6PoSRrGbVHVlBxeA3fPpjkb199zI9PnvDTV1/yy58/5acnX/DDk8/5/s8f850Ai3/5hO++/oIfvn7Cz395wt++/giNrIj8rDVkxAeQvt+X1FgP0uJcyUpwJTvBkbwUB7ITrMg6YM6xTDH5mc6cyfM01Olcd4ry/Sg9GUDl2WAqzwRReTqAilMBFB/2oOiQJxfyvCg64kf56TCKjs7jVLobh+NsyNlpzJE9ppw7YEfRAWdO7hZxZJcDR/Z5ciI1jLzEcLKTFpCbsZTD2a+Qk7aEzKSFpMVHkJEQRV7qUvISo8ncM5/0GH+ydvtycI8P2TFuZO0SgNGR7N1OZO9yJCtGTOYOWzK2WZK3x5acGEtSN80hbeMcTu6z40y8PQUJDhSluFCW7UXD0Xk0HpmH5Og8pPmBSI4GoMydhyrTD02GH50Zfmgz/VAmuSHfZ480TkRzvBh5oiOqRFe6D7jRGeeMcrcI1W47NHvs6NxrS9ceG3r22dK3347BJDGDyTaGbeArRxx444wTbxe78k6JC2+XOfNGqQPXLtvxmrBZXezKWxc9eKvIw3BeL3Tn9QI3rp1xZeKkI5OnnBnLd2Q435bRM9aMnbFk/IwF185b8+ZFO94qtOX6WWveOmPLO2dFvHtWzPtnbfmgQMTt81N1t8iB24Ui3i8UcVuwxil25O4lJx5cdOJBoRP3C525d8Gdu4Vu3C104f4FJx5dFPPRRSs+L7HmyypLPqmby2f1JnzVaMFfGqz4utaSryqt+LLCjs/LHfiszJnPylz5uNqJDyuduH1RzGtHzXn3tDv9yVZoYy0ZTfNmIiOI90+vRBPrRuMmK2rXm1GzzpzaVwV4tKFhqwOlqywoWDyHwqUmlK4TU7rBheJXXchbaMb+gJfY5f088ULSS9hcssLmkhs+lyMRRpxcYk1+tBVHF5lzZKEpByONOBJtyrFlFhxZak7uwrlkRc4iK3Im6WEvk7NgFidWmHE0WogdfJkzEdOpWWqGbJklTeFzqPGaRp3TdCTOM2jzmE2nsNjib4re1wS9MJvoZ0GfnxU6PxtU3iaoBKPvAHPU88xp9TGizWfK2LszwJyeAAv6AiwZDbTmWrA118PFvBYm4voiJ64udGBgviVqv9logozRRQnWObZIw15iYKc1d0/583GRP18U+3HvsJjX9s/htcS53Dhmw1fSEG6fdEO304TK8H+jOHAal0NnUbXEmLq1xjRunoNstynNu01pjDOjJsmC4UsLqUtyIz1yGvv9/0i8/3RS55uRFWlDaog5+3yms8njX1jl8BzLRb/lFbFgZ/SvrHf8I6udZ7DCy4ll819h/epctuy9SMbpDk5UDlCmfIvWyQ/Rvf+E4XtP6L/9IdLBcaq7epF0aVB0SGnpaKBdWY1aXYJWc55edT59qmz0ymT07XH0tWynTxtFX08Yur4I+vrC6e0Np6c3jO6+cLp14fT2R9I3sADdoD+Dox6MTvowftWPsUk/hsd96R/ypLffDd2AJz16d7q6I1EqM2jvyEGpykfdWUhnTzmq7hratLW09dTR1ldPS18dbd11qHoa0PRK6O6X0TMgo3dATm+/jF69DF1/Cz29zXT1NtKpr0XVX0qrvojW/gradM209yhRdnYYjMD7eovQ6w+i0qxAq12DtnsdnV0bUWt2oulMpU9/Af2QjJ7BHrr6R+kdldM3Vk/vqISeMQU942q0491oxvpQjw/QeWUUzdUxNK/p6Hytm86Ja3SN3aB3fITh16q5cSeJz79Yzs9fh8ATP/jCkyffm/DZk0h+/PYc/O0dAzDyDfAt8P33UwkvP33KLz8++Q8KowB9/35x+b8Oi//PAeOfP33EkFaNWtqASlJnAEaNoBw+BcJnwPhMUeyQ1Bta0YK6KLynkMqQNsqR1ctpbZCjqmuks6qEjsIcZIc2ociJoiMnCMXB+TTkLkN+ahedZSfR1tXS2dhGR52KLqma7uYWVPXVdEkrUMuqaJWU0FxfRE3FGbIzdrFiRQDLlvsSGuGAt78pvoEWhEU6sXylP7Fxr7B773KiFrvi4TcXR4/pOHnNwMb5edwD5uIXZMOqlaEcPhbHkrU+eEUY475gFu6LhLb0HzF2/x1Gzr/DzOV/YW49jU2bllFSdJoWARjlQmZ2C1pZC51CFKIB2iRo5M2Ge2GJ5++wqJhSIQUl8ml1ylsNKqxK1sSQrILxohz6di9gZKU9I8LA9kIz5L4vUuzwe864vUDlKwH0nshiuKmRnlYBFpWoWlpRKWQoZU10CLOkzXL6muV0S+tRScopKzhE0q51HI7bgvxQMhN58SiX+9ESYEy98/8k0e45dvhMJ3/3CrSlxfRU1xssdCRN9UgbK1FVlRpmClsMil0divJKPM2tsH1xOrbTpiN+eSYuc01ZFxFF5bkCJJUVNJSVGtTFqbi/p2qfsFTzVFWcUg6nVEcBBv9ev4ZFASyn1EjhFCBS2HIXSlAjhdeE75kqARCFv9EGlI1TCzzCtndbnZBc00hbQyOtwr3wb2hsQCOppaPyNI1n4yjLW0NJ3lq+eTjO375+yE9//oyfv/oSnnzJz0++5MevBED8hB++ecz333zKj99+xd+++4a/GYDxIcPaaiRlWUhK0qgqiKPw8AZOZi7jeHoUp7MXkJ8aSG68BzlxzuQluJCXaE1uggWHEq3IT7ElP9WG/BQrTqXZcDrNhrMZthTm2HM+U8zJJBvyE6zJ3mNCXpwVubFWpO+Yy6G9ZhzZbcI5IaUl04nqBFuK91lxKcGRi0nuHNvnyolUQcFcwOGMKLLTFpCdsYis5EgyEyPISogkN2EBhxKiOBgbQs7uAA7HBpAf58exWE8Ox7pzcK8rebFu5O11JjtGTHaMHZnbrEjdbEzGVhOytplycIc5OVvNSN8wh6zNczkSY8GJWBuOxVhwZIcpx3eZc3afLYUH7Cnd50jtAXdq412pjXWiKc6ZlnhX2vY70x7niHq/E10HXOg/4M5onDuDe5wZ2uvEyD4XhmOdGI51YHCPiIl4JyYPODEZb8/1JBFvpYt5M8eOt47Y8c4ZMe8VO3K7wpnbNU7cqrXnvRp7btfYcafWlrt1oqdlx/0Ge+7Vi7lRZsHNcitulFnyxkVzJs+ZM37amImTRrx21pR3Cq24ddGOmwVW3Dpnze0COz4osOP2aXNunTQ1nHfPWXG3wIrbZ8y5W2DNvQJr7pyx5EGBDY/O2fDojDWPztrxYYEjD8858uCsA4/O2vP4nIhPz9nwpNCGJ0UiPhXqgojPLzjw5KITTwqd+fSUA4+PO/H4mAsfH/fks9M+PBZgs9CR947ZMRg/m8k0MRPJrvTHujCwz5ueGE+upUfRscMVyUZbGl61pnatFdVrLCl/xYzSlaYUL51LYfRszi+aTdEKc0rWO1C93YvTK2xJmz+LOL8XDSUoY+mCUXfwdNLnTSMv3Ijjiy05Fm1BdtgsMkNnkB0+y6AuHl1mTu4iIzLCp5Mc+DzJ8/5IesgLHF08h2OLZnFi4XQKFs6gYokRkuWmSBfPRTJ/1v8BxnaPOWi9jOj3M0HvPZceDyN6PE3o87E0zC4qPY1Q+hjR4WNEq+csFG4zaPecjdJbUCSN6Q0wpz/QirEQWyZDbJiYb8tgkAWDYYKZtyUdgUY0er9IS+hcVNGWyCOMKfObhnylMeptxrRtmYY25mX0MbPp3TaTnl0z+N/UvWdUVInWrttn9+6w1TaLARAlg6CgRHPOsc05kAREMmIi5xwUyVABilCEykUGRUFtO+do52jbbWsntZ8zVqG7e+/9jXG+e3+c794f71i1qpaUaI2xnnrnfOd8IdGOO+rN/Ni6lYFEFwrWjyLeczSpC4Xyug3nN1mRt34yJTtMOP/8JDK3jCdxxwQSt03k5JpxhC4awzGP0fi7jsbXeRQ+s0Zy0O4Z9lo/yT7HYeyyH8Yeu+fwc5pA9NypJC6zJfP5JeQc8SLRPwHv3cmERcoorHyRlq6v6HzpJy6/9yuX3v+J/g/uMPDhT7S/9Dn1nW9Qr+1DpatHqa1Bqa42rKbVq86hV2TR3pJCZ0sCXc1n6ZCfoF0ZTJsqiA5tCO2aYNq0weg1wei1Ieh1YbS3RdDeHkmn/oxhPWCnOh5BXZpEenQpdKiTUctj0bQkoBZ2UrekolAVGMrhwtzEJmUFjUoxjRoZcl0DLZ1yWrvlNHXUGx5r+hRoehVoeoRAi4KOSyra+5R09Crouayls1dJR3cTnRcb0F8UoewtQXmxktbuGprammjRKlBoGlGpJajU1ajUdWj1MnTtIto6K+joLUffW2YYl6MbqEcz2IJqQIm6rwVNbyvai2p0/Xp0VzrRXOlBebkHxZU+VFevoLx2GeV14fgCLVfep/XKlygG3kI9qKTzxVhefW8HX322kN++nQM/OnP3dwd+/GkrD389Bw9eg7u/wU+PgfE3/hACL/e/Gko+/9vClSFg/PcQ8n8fGv8HHcafefjgHggyBF/ucefboR5Gdb0QZBGcGgkamRRF7RAYCn2KgoTzVqH0VyPM9BuSAI3K2mqUNRJapXU0i+W0iJpQimRoq0vRliTSkumFPGkzLXGLUcZ60nBmOdUnt9OQeRptZQW6miY0smbDFhKNEI6pq0RZK0FwMTWNMhR1YhokZYgqCig6l0JGxilSUiNJy4gmLy+OkuJ0RNX5SCTnuFCcSljEEdZvmofHAlvc5lkxx9McV08L3Odas2KtM0vXz2D+Ogs810/FZe1kLD2HYeL0FBPt/heTbZ/G1m4KiXFR1FaX0CqTohMGiAt9fg1yDDuXDXuzhdE9gsMoN+hfgXHoOuFa4XWtAIwNKoMb2F+RRlfENnq3zeDljdO5sd6M3tUmNC0yIm/G0yTNHk/L8d1cLS+gRyZD3dCKqlmBurkZYU+3Ie0tb6CtQU6nrMGw+k/XKKKmIp/UuAhiQ33JP+7NpcRItPvXolhmQ+fCseTMHY6v0zP4LbKg9mwYXWUlKKTV1MmqkEnKUFaV0CKuprGygsayMmICj+FhbonduAlYjx6L7bgJuFtasW/dOspzcpBVVBh6Fw0BFonYkEwXHEehRPxnGVmAxyFQHHIT6wxA+BgCBbAUoFBwNofgcggkh4Cx3vBac83jkvSjawSolEoNUgjlauH9xBJapLU018horqkzSC4VHteglJSirs5Cfj6a8hQf7n5+jYd3P+b3O1/x4Idb8P1tHvxwm9/v3OK3n77lt3sCLN7it3s/cv/uHR7evc0fdz+hT1eK+Hw4dcVRSAtDKM3w4lziLvJjt5Aft4Hs08vJiF5I2om55McuIuukE6kRdiQGW5IUbElysAWpoZakh1mRGW5NVoQ1edF25EbakRVqS2aoHRmhM0gPdSQ9dCaJAdZkhTqQetScoghHRCdnURNmiTTSlppTM6k6OZusIDtyIt1Ij5pH6qmlxEYtJv70Ks6GL+Z08ELiwpeTGL6ChOClJB5fQkLAfFKPLyAjeB6ZIZ6kBruRGORCnL8zCcdmE+8/k3h/B5KDZhLnZ81Zr2nEGDSdOB9Lzhw2I2r3JCJ2TiB67yTO7J/MyT1GRO8ez9l9Ew2KP2xGmq8V2UdtuBDoQGWgAxI/Oxr9ZqAJmElfsAv9x125EjCLa/6OXAtw5Kq/A9cCHLge6Mj1QAcGj9pyNcCWa4G2vBLiwBvBVrwdZc/bZ2fwdpIDb2Y68EqWDe+UzuQDkRM3a5y5WTuLD2vteb/Who/q7LjZYM9H9Xb/1Hs1lnxYZ8vHjfZ8VOvAR2JnPqyaxbsl9rx93pp3Cq14T4DGXAEGLbmZZ8nH+VZ8lGvBJwVWBn0sPCe8lj2dm9nm3MyczkdpU7mZNpWPUk0N+jDNjPfTpvF+ugUfZlhxM9Oaz7Nt+Drbmm9zrPgu24bvhP3Q2Y7cynbidvYcvkufzdcCKCbO5st4QXP4Kt6Vm4mufJTkyVun3ej1seHF8AUMHl9Ir+88+vwXozvkyUDoGjTeHjQcmEnNbntq9zgg2mlD5XZLLmycStVOG/LXTiJn1QSyVk0gf5MZlQdnGXoUzy6dRPi8MRxzHWHY5hK3ypTE1aYkr53K6UVjiFthRLIwPmfFBM4sH8/ZFUacXj6emFWTSNo4lehl4wywGOb5LKeXjiZ1gzHJa4xIX2NE0fNTKdloTPn6ydRuMUO2zgz5YiukLpNpmDMRtYcxHZ6mdHlORTN7EhoXYzQe02iaY0qTy2TkLhORu0yi0dmIVtfJaDynovWcitrNGJ2nGR3zzelcZEXXMlt6VztQ6zIBiZsR9UumUrPclOIF46hcNYXugPk07JhB0TwzipYaU7hyHAWrhlOy7jkkm4woXfkcRauGUbF7LC+eX8YrVSvoSPcgZu1w/J2e4ajjSCI9jIn0NCLEZRghLn8nzPUpgt2f4qjHU/i5P4337Kfwdn4G71nPctDu7xy2fxqvGc/gZf8UXjOewt91AuELTDm7dDpZa20o3WRP7W53ag6spDbIh7rEHEpTqpFWdNHbc5MbL33Da+9+x6sffM2L73/Gjfc+5aX3vuCFN7+g6/I7tGrbUevL0LaVodVdQKvOR6/KolOVTpcyiW5FHD2tZ+lpOU1XayI9qlT6tBn0CtJl0qPLokeXTbc+l25dLt36PHr12fTpMujRpNOjFq7NplefR7cunzZlDlph/3RrLhpVPi3qPJrVhbRoimnWlCNXVdGoliDX1tLUVk9zewPytnrkHU209ChQ9KlQPZL2khbdJR26i1r0l3RoetXouhS0dTWj76lD01uNqqcKRZeI1vZalG1yVHo5an0Dan0jTRoVLbpWlHohXd2IVihrC+NzLivQD2hQD+hQD7bTcaWTzsudtAu60knbQDe6gW60A91oBnvRXO1DNdiHerAbzbVeVNdv0Hz1TeSDb9J89Trq61q6rp+nfzCca5f3cP3Saq4MLGHw8n6+vlkFv38I936Ge3/Azw/h1194+PsPPHjwreEoAOJfNeQu/jswDp3/ed3jvsb/PP6PAqMQfPkrMP4kAGO7BpVMgL5qVFKhrCc2wKEAiH9Vs0T0z/MWicgAjlppCXppKRrhWlEdzaJmmqobaRXXoBVKg1UpJ3gnsQAAIABJREFUyPODkSduQX1mAYqY5dScXEnV6S2Ikr1pKo5HIT6HUlaNQuiLbGikVSJDWVOPuq4RlUyYrVhPa73MkHaWy0Q01lbTUFttOArnTTIJLQ21hlRzraSC9NRYfHz2snXbKlavmcfipc54zrdhwTJ75q+wxnP5NDxWmTFr8QQs5gxjiv2TjDZ7gokWT7NgnjN5GUm0yCQIoRxtXT26OiExLuzCbjA4jErDruxHwCiUhx+B4+OjAIuPgVEnb0XbpKFPWk53YgCdhz25umU6b6w34eXVJlxcaUrjoolkzHyapHmmKE/6cKm8AL2w71neikKYiykX5mPWI7iUyoZ6tLIG9FIZGokIdV018poyCnOSORt+jFjv/bScPk57yAGa1zlxZbUJ4nVTCHV9liNOI0ncNB91agxNxbnUiUsMDqO8rJiG8lLqSorJiI5mo+dcXEzNsB83Adsx45g5aTJzbW0J2LObqoKCR86iaCiwIhUg8S9hl0fnf+1TNLiOQqm5TvYIEB87h4/dxb/2Ogql6TqDU/m4F3IIKofcw1aJFAMsCu8jGUpcC5DaVFNLU00dTTX1BskNaxAl6GvK0IvyaClN4u5Xr/Dg3if8fvdL7v/4HX88Asb7d27x+91v+f3et/z28/f8evdHfv/pDn/c+54/7t5E35JDYdo+SjN2Upq+naKUTZxPWsf5pNWcS1xGYfxCChPmkR/rzvl4D8oSF1ASP5eCk3PIjphJRogdqUFWZARbkxNmR0GUA+dOOFIY7kBBuKOh1JsX7kxu+GxywmaTFjiD/FAnso5aUxw2i+qomdSGmVMXaU3jGUfqzjpxPtiK4mhnciKcyYh0JTHcjaQT80k+MY/YYDfiQjxICJ5HQtBcEoPmkRw0j4yQ+WSEzCUz1JO0YHeSglxJCJxNUtAcEgOdSDo2i7RgoV/SnjgfC2K9zYnxmk6ct4VBpw+YErVrIpE7xxNzwJhTe4yI2j6G6B1jObF9NGF7xhO2dwJRuycQt38KmQdNKdhrguSwJY0HLOnwcuCK/xz6ve0Y8LVm0M/GcBQeG+RnxcBRawYDbOj3s2DA35Ib/tO4FmDGjUhbbsQ4MJgwg8F0B14odOLVclfeFrvzlsiF18UuvCyazSviObwmdfmnXhE780KFPS9UzuAViRNviJ14t9qZjySuhkHZH5Q7894FB97Nt+GdHAs+zLPgo9zp3Mybzvt507lZYMkn56z5tNCazwus+TTXks9zLPkix4LPM835LH0aH6eZ8nGGKTczzHg/fSofZE7jw0xzPsq04JNM4TpLvsq05NtMC25lWPB9ljW3suy4le3INxmCZvJN+iy+SnHkyyQHvkx05GbcIj6OX8Xb0cu56OXGm1FbuOy3kkt+q7kRto32w0vp81+N3mcxLQc9qd8zh+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GkLRuHPmo5JdttiXc05qzTeM64jeKsx3Bi3Z4le+FEkl1HETP7WWIWPEPxkekU+k+iMtqekJX/4IDTM+y1H47P7PEcdR2Lj9OzeM38G/6znyHAdTi+LsM46jqCww5/x3vm03g7Po2X/ZP4OT5F0OxhRM0dQ9zyKSStMaNwpx0V++wN445UR+zp8ndF4zsfRfAWevNjuVxXyaBWwdsvXOH9167ywVsDvPlGL6+93s0rr3Xz2uv9vPH6Na4N9NKhl6HVCmGXLPSaNNpUiXSq4+hWn6FXFU2fMoI+RQh9rcH0tp7hkjqBy9pkLutSuaxLo0+dQp8mjT5tJr2aDPq0WfS3JXOlPY7+NkHx9Lcncakjlb72NLr1abSphXmPqei16bRqkmnVpKLUZaPQ5hvgsVlTQrO2nBZdJc26auTaKhrbpMg762jtkaPsa0HR24KyT4H6khrNJQ2qixoUvSpU7Qq0+mZ0HY3oumrQdFWj6apC2y1G2ylF11GLrl2Gul1Gk76OJl0NrfoaVG21aDrq0HY20NanoO2SBl2/Dv2VTnqutNPdr6erX0v3FS1919vpvd5Ot0EddF3rpP1qB+0D7XQMdtB2vRfl1QGaB1+maeBtWq68i6r/+lCSuyMfpeYM6taTqJsSeP81Lfz6Dfxyd6gU/evP/PHbXR7+/iMP7t/m4e8C8P0/Bcb/7Hv8a1Dm/1PAKKSkL7apUdSKaRFXoZBUo5SIaJGK/0PCDVoARUHN4moDPGrFRejFRWjE5bSKhNfqaZY2IhfLDDd0tayCVnEBynNn0SR50RS7jeakddQnLaUyZh5Fpxcjy/dHWZ2DWlqDqkZBq6SOVmm9wbVskchQ1NbTWiNARL1hHE+rrI4maQ3yR2naRpHgctXQJJWhEPYzy2qpl4qpKjtPzOkw9uzewIrVrixZ6cSyNbNwWzANm1mjsJszFnvX8UyxfIqRk59gssUwosKOUV18HqVMCPUMAaNWVoe2vt4AjOrGehQCuAn7soXnBAfyP8rSf0KkrqnFMM9xoDiXzoCN9O2w58bzpry6bjIvLzflygpz6uYbEe/0d6JcjbjgvRl9USbtdbW0yOoM6WWl0EtaVzuUTJfVoZLWoRLVohRV0youp6mmElFZEafDQzjl50X1qWDUZwKQ71lE72ozpJumEeX2DL4Ofyd41niqfLdRkxpNXWUhlaXnkZWUU1tURHJEOBs8PXGfbo7zZGPsRo/FZvQYZk2Zwjw7O1IiI6gvLzM4iYKjKEiAtSHXUIDAPyXAngCSQ47jI4fwr2XmR4+F1x/3MBocyUd9kMK/r+BMCj9TgM/HwZdmSQ0tAiBKBWCtolFcYTjKpSKaamqGXMbaBhrrhVK2FLW4Gp2o3PCl5t4373L/3hf8du9rfv/pO4O7+ODH29z/6Rb3733L7z8L+oH7P9/lwb2fePDTtzz46X30zRkUpG2hOGMJF9IXci5lLoVJ7pxPduVc8hzOJztzIdWZc4kOFMbNQJy6hOrkJVQlLKIidj7nT8ym6MRsik/OoeTUHMpPu1B8wokLETMpiXLmfPgscoMdyAmeSWagAwmHzUnztiDtkBkF/taUHrehMnAq4mBz6k/YUXfCjvNHjamOdjAklgtPzCIjzIHsEy6kR8wiLdyJ9AgXko7P5qyPIynH3UkImENKkBvZEcLMRXeSjs0hNcSDtFAPkoNcDMCYfMyJ1KBZpATak+RvQ6KfJXHe5iR4WxLvZUGClzlxh6Zyeu9E4g6akOJlRoafOZl+FqR6m3HiwATC940lZPtzhD0/nLM7xpC8dQz5240Q7zWjeb8V7V4O9Pja0+1tTqfXNLq8zWk7bIb2oAn6I2ZoDpvS7mtOm8902v0suHTMhvaj5qgDLGgJtkYf70pP7mLUaW6oM1zQ57jRnuOCLkfYtuFJa7oHigwPlBketKS50JTqjDxlFo3JMw1SpNjRlWXFlUJhULgbb5R58laJO2+dd+btQgfeK7Tn3Xwr3s4x490CC97NM+fDR9AoOIwCMH6ZZ823BbbcKrDjuzxbvs614Kt8C74qsOLzfAu+KLDii0Jrvsi35stca77OsTa4i7dzLPgx15jbeVP5JmcqX2ZP4/Nsc77Kt+GrfFuDvs4Trrflk5QlfJK8jndOr6bfdz5vn9rNjeBtXD22jZci9tHru4Eu7zX0H99Cp/86mvfOR+21FJ3fMlTeC2nc70KrjyfZSyeQ6DGM/FUTyV0+hqrtFhRvnk72CmOyVppSvdeFc5vtyFxrTtpqM/I2W5G+9jky14+gYKsRRTtNydwwnrOLh3N64QhOLRhJzNIJJK02IWGlEXHLR5OyegLVh2dSuseW/E1TKd5mybmNZobwS/bySeQsm0z+EhPKV1tQsciYcvex1M6bSMO8SdTMnUSlhxHlc6dQttAU8QpLFFucaVxjT5n7JEpnj6d45hhKZo2lZPZ4LjiPI9d+OKk2w4izeY4I079xyuZZIm2e4ozLSFKWTSbI+UmC3Z8mZ5cVGVusiLSfRKjjOCLcxnJi7lii5owkeZ4pKXPNOOMygXCXYYQueBbfhU8QtOpJvOb+HW/Psex3Gom321h8PUbj6z4cX7dhBM4dw3FhHavnOMLmG3HcbRShHqMIdhnGsVlPEe76D84uHEPWuqlU7HVAfNCWOm8rmv0t6AyzoT/MhuvhM+k7Nou2EE8GcvfxgSaJtzpSebsvk/ev5vP+jULevl7AG9cLeO36Od56sZx3X6rmtYFSrnTm0KGJp0Mdg771BO2KcLqUwfQq/elTeHNRcZC+lj30Ne/iYuthrqh9GdT6M6AN4Ir2GP3qQC5rgrmsDTPoij6SgbZQBtuCudIWwpX2MC63R3K5I5r+zjNcbD9Ll1Cy1p2lQ38WlTYaleYkGu1ZNLp4VJokNPp0w1pAtS4HpTaXFlUOjcp8mjTnaRFW+HVU0tpRTWuXBGVPHeqLcsMIHUVvE6pOObo2Ofr2RnTtNWj0lajbStB1FBuk7yijrb0SXXsVinZhJWAJSl0Jak0JGk0pGk0ZOn0VbZ0S2npq6eirp/diA719dXT31tJ7qYZLA/VcGmzg0mAjl642c2lQwcVBIeii5+KVbnoHu2gf7EM7cA3V5TdovfgerRffpvXiIMp+PeqLzXS1ddGp1fHBW6+DsM3ltx8f6Q5//P4TD3+/y4P7wvFfYVGAx/+zw/h/Gxgf/gr/rr+M7Xk8guePBz/z7w7jY2BUysS0SKpQSoZcxsdg+NejAIwGV0dUhby60vC4RVRGi0jogSuhsbqUJkml4WbeLBVgQmR43CKUumuk6KvKaco7iyh2G6LTC5DFuiFPnEdx+DxEsQfRFmfSLhbTKpS4ZVJaaiWGm75SKG0KvWnChhJJ7SP9WZ5UCqAprUdVK0dR20hrrVCalFIvLqNeUkqN+AL5hUn4HN3Jhk3zWbjYnjluZtg6jGeWiwkznCYz08WMNRvnU36uELlIgrKmFuHnamvr0Ang+CgApDIAYz0qwel7BIt/Db8I8PhXh1EIuwi//wuZcQwcWMrV560Y3GrCjS3TeGu1LS+ttKdu7kSOz3iCw9ZP4j/PgnORfmhqqml9VNJVyWrRyWrQGcbqNBjcV6XgMNZIUUqE/4cqQ2q48kIRaWdPEnd0HwXH99AYtAXtahsqNpgTIawStHmCMNunuLDVE2VGFPUl2VwoyCM7PpPAPXtZ4+bK4hn2LLS2wX7sWOzGjMF2zBjsxo9jkaMDxWkphi8Kjx1F4Whw//7StzgEeEOQN1SmFkIqAlQOBVse9zgaStIGqHz82uNexaHj41CM8PMMDqLBxZQil9Qil0pplFbTIKkwtCs0SMoN45mahC85AjTW1tLYIACk2NBT2yauR10l4aevP+O3n7/ll5+/5td733L/zvc8EHT3MTB+x++//AmMf9z7Dn75kP6OQiQl+5GVrkFWvBpx4VKqchdSmTOP0nR3yjPduZDkRH7MDM7HOlJ82oW8MAfORTpRdsadcxGOVMa4I02YhzjOg+oYVypPOVMR7UjVKSfKomdxXnAbQ2dQEOJA5lFLEvZPInHPODIOGJHvZULhEWMKD0/m/JGJlPhO5tyRcZQETKE6ypqKE7ZciLSlINyWgmg7ciJsyQ6fQU644BjOIs5vhqHknBbqTvJxF4RjSrAb6SEeZITNJSXIheRjzqQccyIpwIGUAHvSg2aQ6m9Dgrc5Z/cZc3rPJOIOmpLiM500n+kkHTQm4cBkkg5MJuXQFLJ8zcg7ZkH+cUvygizIOjqVbD8zMg5NIf+QCeXeFlQdMEd6yAq5tzUtPpY0ek2n4Yg50v0mVO2ZjPiAKZV7JyM9Mg2ZryVNQQ5oI93Rn11ET9Ym9DnPI01cRV32FsoSV1KSsJyKxOWUxS2m9OxSzp1YQH6EJ7lh7uSEupAdMpvc8DkUnfIw6PxJN8rOOCGKsUJ0xoq6uBk0JziiTprJpVxXrgmhmVJ33q5w460yJ14vsOCNAnNDyfqDQmvey7Xg4zwrPs+z5qtcG0NvogCDt/Ks+aHAltvn7PjunC3fF9nywwU7fiyy48fz9vxUaM+9Anvu5lvzY/5Ufiw05xsDWFrzRZEDn11w5PPimXxeLDy25VPB0Sxw5Wb2XN5MmEtfoBMvn1jLRf+VXA7czEDQDrp9N9HlvZ7B0N1cDtmF5vBq+oKepz9sGzq/ldTvcaUjaAUq3/mUbbSgeJ0JaZ5/R7rNAvn+mZRtMKdozXRavBahDVqNZL8r+cL8xL1O5G0cTvUBI9ThjjQds+Pc8xNIWzmSjLVG5G2eTs4GCwq22JKxzpjUNeNIWTWWom3mnN9qgfiAM5qQFRRttiF3jTmxc8cR7vQs0XNHccZjJEluI8h0GU6x5xiK3EZxzmM02W6jSHUbRaLHGE46jyBxrhFJHhNInDOGnHnGZLgakew0mviZIznrOMIAh5HW/yDcYjg+E58g1GYYx2yewd/2KXzt/8ZRp6fwdvob3i5PEuA5jBDnsQTNeY7Q+aOIXjae04uMOO1mRIKnqeEY7v4cYYtHEDD3f+Hn8Tf8PYcTvGASXs4j8HUdgb/HMI56PIOf2z846j6aQLexBLmOJnrRJE4unED0/LGEuw3j9LznSF42nrQVE8hePYkLm81o3GtF8yFzVL7T0PmbcinEkssB1vT52dIb7Ex/wiI+bvLhQ70Pb7Ud5r2+QD4cjOLmCzG8ezWGNwfO8v4LSdx8MZUPryfz9kAKL/Wmc60zgUuaSC6pjnFJ4cUV5V4uK7ZyWbGey62ruNK6nEHlCl7QruGGfh3Xdeu5rtvEoHojVzVbuKbbzlXdDq7pd3FNv5druoNcazvCtXZfrrYfZbA9kIHOYK50hnGxPZS+9jB62yPp0EahV4XSpg6jQyf0P0bToTtBuy4avfYkWnU0amU0quaTqFvOoFHEoVGloNZkGrbAqNvPo+4sRdVVjqKzAkVbGSpdGdr2KvRCb2J7JW1txejbCmjT59OuP0e77gJtuhJ0bUXodefRqwrQCWXy5nS0TSlomhPRKhLQa+LR6+Lp6cjhYlchl3oE5dPXncfF3gL6LxYz2F/FtSu1XB9s4OqAisuX27l0qYNL/T309ffQfaWLrqvtqC8paOyup76rjobOZtS6K3R0Xea9997ld2E498Pv4f4PQzBomJMtzLgWnMb/3wDjb/DwL/pvA+Nn9OmUtNZU0ywS3MBKFOJqAww+BsS/HpuEXreqChoqyw1BiUZpDfVSCTJxJXXVxTSKi2kUFdEsLjH0N7YaRqIIjl89tbUNtNZWoypNojXNm+YzG2iKWkJj1DJqolZTGbkBedYxGkSFNMvKaZZVoJBVGcrVrVLB/RShkohRiSWoRGKU4iqU4kqUIgF0JagEiKqtN7iBqjqpYfajRl6NorEKmaycisp8CguTOBl9FB+fbWRnnyYgcDeHjmzheOhhioozkVVWoaytN8w7bGtoHILF2lq0dUJP4VBJuFWYQykMNhdKzw2NBnAU4PGxBOfxsfuolgsBjgpeTznFi7vmc32TORe3TuHS5um8ucqBl5c60LjAhECnJzhk+3d22o/Gb60HJRmJKIQ0+qPB6R31dXTUNxrWK6rrmlDW1aOprUEnuGgGF64GaWUV4rISsmNCyT1xmIpjW5AttSZ1wXiCnZ4gwOYJkuYMp/nIcvTp4dQWJBPk58fBHV7sXr2WA2tWs3/lSrbNn89CKytcTUyZbWyMk/EUNs6fS3lW+tCwbVH10Eibxz2Gj5xFA6z9cySO5JEDKTGM2RHcQ8E1fNzXONS/ODS7cciZFEDxTzfxcTn6MZwKsxsbJVLqpbU01EhpkFZTLymnXlJCY00pTdJymqVDX2IE97GurpSmGhHK6lpUZfW0lMq48/U3/PrzbX755Tt+EdzEu7d4cHcIGB/8/B33f77F/V/ucF8YvipImOD/83tcu1iMouY4CtEB5GW7qSvaTmPxTlrK9iK/sIvGoh3U5m5GlL6W6tRVNGQuQ5I4F1GCB1WxrhSfmMGFSHsqzzhRccqR0hP2VJ12pOqkHVWn7Kg8aU/5SUeKIuzID7Ykw9eE2D2jSN0/mqzDYynwMSb70FQy9hqRf9CICn8TyvyMKPEdR9mxyUhOWCI9bU9ZpBXno8zJCzejIMqGC2dmkxXmSHKQIzF+9sT4OxIXKPRXepAa4m4oS6cedyPl2BxSjs0mOWAmsd7WxPtakRZoR5KfFfFHppF8ZJqhxBy7bxLx+yeTeGAyCfsmkXxwMmmHjUk5MIm0Q1OoDrFBFGJNZYgVhQFmpB42IvXwJDKOGJO6fzKpu43I2W9CwT5Tzu2eQs62CWQ+P47s7Ubk7THh3KHp5O03I3e/GTn7pnLe2wZp1AJqY1dRFbuW0qStFKXtJjtpJxmJO8lI2EFW4g5STm4gPXoJaRGepEa4kyKU50NnkxI+m9RIIRw0h5QIJ9KinMk+6Ux2lD25JxwojXGhOs4dSawLktMONMTaocuYyWCJO69UCWNtZvJRlRM3K2bxfpEd7wolayH8kmXBzXRzPk234ItMK74VysyZlnyfLfQpWvJ9niW3cs25lT2NO7lW3Mu15m6mJXcybPgx15mfznnww4WFfF+2nDs1G7kl3cDt2o3crtvAbdlavpcu5zupE5+VzeDdbAf6Iyy5Eu5G//El9Piv5IWIXfQf20bzjkV0em/mesRh+o/v4XLwbq5F7af72CYa9njSengBncdXogtYTH/kKl48s5LLYYu5GrmKq1Hr6QhYRuvh+XQEr6XZZxHSA65ow1bT4DeV/vjZvJC+kI4TztQcnk7ZTlPKd1kh83Klaq8zZbucydlgRuZ6I9LXjid73WQq98yg3tuD85ttKNxoS+z8SZxwGUu4yygCPf5BxNwRJC8ZT+7SCVxYOpFzC8eR7j6CmNnPEOn0NGFCuXfOP/B1eha/mc8Q7DycaPexRLuOIdxpBCGzhnHcaRj+M58hxHEkYVajCLYcQbj9aMIcR3PMYThBziPwmvEkXrOeJMBjGMcXjCJq8ViiVowiYuUIwpb/g7D5z3Jm3lji50/k7NxxRHj+gwCPJwic8wQRc0cS7jGWyLmTiJg3gSDXZwl0e5Ljc582JKHDFk4ictEUTi6aSPJaYcD5dDLWC0GWccTMH07y4lGkLh1FnuC6brdEucsF3SE3ugI8uHpiMa+cWs5gwDwG/RcwcHwRNxLW8HmNF5/rvfig4yDvd/ny4cUIPrkWzzuXYnn7UjwfXUvnkxfS+fRGGp+9lMP7g/m80pnAZUUIgyp/rmkO84J2F9dU67mqXMo11QJuaObzono+r+gW86p+GS/rBK3klba1vNaxkdc6tvBy22Ze7djKy207ealtLy937OflriO81OXN9U4fBjr8GOw8Rn97IBfbAunTh9CtiqZbHUmvNpJeXTg92mC6NIF0aQLo1BylXeOHXuVLV3MA3fJjdDYF094cTltrNG3qOHSaZNSaNJTaTJS6HBRt2SjaslC1FaDWFqFSnTP0Srbp8mjX5tCuyadNfY42VR5a9SnaNGfoVMfSpYynqyWBnpZEOuWxtDfG0N58Fn3TGdpaTtOhPE2X+jQ92jP06mPo0cfT15ZCf2cug90XuNpTzuVL+XT3J9HRnUdPZyW9nZX0dF2gpy+Hjr48tN1VqLu0KDv70fb3or2o562PXuK3h9/Aw+/g/k/Cyhe4/yt/3P+FBw//LwGjsJXlvzO0W3AIH7uF/3L8d3fx8fm/QeMfD3/h4UPBZRR+zlDwRUhJ9+gUNEkqhhxCURlN1WXIReU0iStoFhws8SNJqpGLKg2wKACjwW2sqaFRuIFLqmkQlSMXl9EkOI7iMlolVbRKhd7IGuQ1jdTVNNMkAF1tNbqKbFpzwpCe2ookajnVIe5UH3emJHAWZbE7qE49TGNhKIqyWBQVaWgk51BJSg3lciEZK5SqhT7DZpnQw1dJg/D3rBXRWidBUS+mtb4KpbwKTXMVigYRLXUNtMjqDeng2soKxGXFNEoFwCqioriAypJC6sSVhpStslbooawZchWFNLhhzJAAb1IUDVJa6oX3qDUAkOA0/osaG/7lXOg7FH7fq+kx9B9cyeAWG66un8iNtRN5bZUZ14UVVmstSV06ngC7p9hh/RTPu00m4th2amtLDOV1dV0zOlkL2nphPE8TCrmcVmEAujAGqVaMqrYGIehRK5IhF0tpLEhBcvoIxXvmUrpwOqdmDsPP8gm8zZ8gwnkkUZ5mnFg/j6Dn13F4y3Z2r97FobWbCdi6nVNHvPFev5EldjOYb2XDIjt71rl74L11K6L8fJqqqpALwCiUo4XQiZCsFoIogssoJJprhkrGwnOPJTxnKPHX1f3zur9eKzx+fC58wXj851oEV1EofQtDvB+1HzSIBXAU0Sh8FiWVyA3uYrnh8ys4rYZ2CWk1TbIKWoQvQdUi5OUi5JVi7nz9Ffd//oHffvme3wQ4vPc9v//yrUH3f77Nw7v3+eOuMFtLWPH0FQ9+vsWDX77l5ZflaPXnaGkRU1WZh0SUR600F3l9Ho31GTQ2plDfGIes4TS19VE0i4/QWLGHupIdSAo3Is5fS3XOSsQ5yxFlLUacuQhp9iKqk+chSpqPJHkB1fFzqTzrRtmJWRQEWpBxyIicQxMoODyBYt8pXPA1pshnEqLj06iPtKT62GRKfcdSGTgRSdhUpBHTkUaZUx9njfSsBZXR5pSftOZClC15oXZkBtmRGmhHnK+S+Y7HAAAgAElEQVSVASDTQuaQEjyHxGPOJPrPMigpQDg6EOdjQ4KftaGHMc57Okle04g/bEqCwVWcRPw+I1IPTSL98CSyvaeQ72tCUeA0QzBHEjINSZg55cfNKPSbTMFRE3J8jMnyNibtwETSD04m66AxyTvGcWrds0SteZrTm54jdts4YrePI2bHBOJ2TyJ+z2RSj1iQ7ONMnLcz8YFziQ9dTnTQUs5GruNMxDpOh60hNnId8RFrDf2acYGzSRQc1AgP0iPcSY9wJT18DpmRLqQL8Bg2yzCMPDPckewIRwqjnSk+PYey086UnXSg6rQ9sgQHFFmzact3pTd3FgPnZnOjeA5vVMzhnapZ3JTM5BOJDZ+Jp/O5yITPqyfxTaUZ35Vb8G2ZOV8VT+erYku+KLLm8/Mz+LrEje+rlnBHspaf6rbzg/wAP7Ye5ge1Fz+0+fNTbxg/XYzip75w7vQe43bnEb7VbOVeuxO3FbZ8UWvHa3kWDCZYcT1pNt2RDryUvJh38zbQf8qdazGLeTNtIy/Hr2YgejE3YlbTH7kYlbcT7QGetAfORePryssJK/n4/BKux8zitaQFvJexgf6wBXQHLeGFMzvoCd2Mym81XWFbGTw7m8/Ll/Ph+cVciZnFpdPzaPF1Q3ZgPm2h22j0WUH1fncq9zlTtN2S5BWjyd40hZznzRH5zKfWfxVdZ/ZRvXM2F1ZMIWfecBIWDqdwzUhUh0zpPjKF7gMT6Ng3CfGG0WQuf45TS54jcN4/CFsyFn+PZznq+iTHPZ4hxP05ItwmEDHHiKg544l2e46Y+f8gZfEYkjzHEO8+kuS5o8laZkTmsvFkrRhLypJhZK4aQfbaEeRsGEPu1unk7TQjb5cx5/aakr99CnmbppC4dCyn5o0g3HMYge5PE+TyNOEewzmzaDzJK01IX21C8rKxJC4ZSeaaieSsN6Nwix0XttlR8rw5Jc9bUrh+OgXCsPOlU0hbPJG0xeNJXTTaAIyS3ZYo9tuj9XJG6+vGpfBVDEZsYiB4E5ePredi4AquR6/h48J9fCo/wEe6A9zs8OXLy1F8fT2ejy7H8P6VWG6+mMJHLyby4Uvx3Hw5jZvXc3il6ySDah9utB3g1a5dvNy2gRc1y7mhXMxLysW8qlnGy+qFvKZbxGv6RbyqEx4v5I22JbzZvpw321fyRttq3mhfw+sdG3mjaytv9uzk9a49vNJ1gBsdh7nW7sP1ziAGO4K53BZMnz6YLl0IvW1hXOoQFMKltmP06Xy51HaES/r99Ol20qfdRn/Ldvqbd9DXtJPeln30tB6hW3mUDmUQOkUoOmWUAf60mrOo1DGo1fGoFAmoFQkGt1CnjEWnjEGniEWniKdNIQDhcboVIXQrQulpDaNXEUGvMoru1ii6Wk7Q2RJNW3M0nfIAupt86G3x5aLCh0sKHy62+nFJEchlZRgDqpMMqs4woI/gUkcAPZrj9KkiuaQ5Qb8ugsttwu8VQZ8ugV5tId3aMnq7cmnvyOedDzr5na+5//AOwuY8fv8Ffhc2693ljwdD5en/XN98D37/d/01BPNXV/LfQy//xRzGf4G/R5D3x4NfePhf6I+Hv/L/Vg8fChQ89HMNwPjgHj9++xm9bQrDjbdBcAhFxQh7dwXJRSUG8GsSlyMXQFJUQWNVGfWVZQaXsVlS/S89jUJfo+BAyoWStbD6TTR0AxeCMwLgCSnqJmkDLTV1hkS2UlyANDuY0pPrqQz3pDLAiko/UwqPTKPIz46yEHfKI5cjSdhNU0E4TUVxtJTn0iIqoVV47zoxLfVi5LJq6qXlNNZU0iSrNjzXXCcyrAFsbZDQathK04Sqthm1rBllbSNKWSOtNTID4AhpX0FCz5uQ+FbWSA2jW4S5lIaZk/VSlAIs1ktorRfeUwBQKS11tYYwjhDIaRF65uplKBrq/kWCQ6ivEdFdmEJn6E76dznz4ppJvLliFC+vHEP/2sloN5gj22BN0pzReNn+jY0Of2fLagsKC84YQLxV0oRGqkAla6RFLkUul9EshGAaatDWDQWR6kU1yKrraKkSo81NRBGxi5pdc0ibM5YTNk/jb/6/ODj9b+yyHs78cU+wyGQc86dOZd50O1Y6zMdvwzZOHfYhfM8B9ixbxZb5i9i+ZDleW7Zywvco8aFh1JWU0iqW0CQSVvv9qWZhf/df9lQLe6v/XcLrwt7qx9f9V8fHf0ZIPw8loMX/fB95dTXy6j8/V8JnS/i8CRLaI4TPnaF9Qir03woSPouVNFaXU19dRqOoAqH94uHPP/DA0KcolJ5/4Ldfv+W3377h/s8/8vBH4M79oabm328agPLXe/e4+lIjtYoUcorTiUmJJi0ngcILWYgkxTQ2VRsastv6Gmnrb0B/uQaNKg1lUyzy2iik5YHUlh+lvvIoDRXeyCuP0Fp1BHnZflrK9qGpOICmbC8t+ZtpyVlHU+pSak7N4cJRM84dmUT5UVMqj06hOmAC4mMTaYg0o/mkJXXhU6kJMTZIFmpCfYQZ8hPmqOItaImZRv3JqYijTKkMn0q1sLovyp7iSAfyQuxI87ckKcCG+AA74o7aEecnaAaJ/jNJDXIi3teWGG8LTh404bQAiV5mBmBM8ppK8uEpxO8bR/qRSeT5GVMUaEpJoCkXAoypDJpCVfAUyo5NpPzYZIr9J1Pkb0xxoBkXjgmhgmmcCzQn/+g0kvcbEb15GJEbnyFq8zCiNg8nYvNwQjcOI3zzCBIOmXBy9yTC9lgStMOcoF3W+G6zZM96U/ZtnMbhrZZ4b7PCf6cNx/fNIGS3JaE7p3HioDVxfo4kBTqTdnw2GSHCfmxXcsJdyDGEipzICZ1JXvhM8sJmkB9uT2GEHecibDkXYcWFE9aUnrKh4rQtkrOO1MfPRJHmSPe5WVyrmsWbDY58orHn63Yrvm4z5ps2I+50WvBTuy13dDb8qLbhB+UMbrU485XcnS+bl/G5YiNf6/dxuy+A7/tD+Kbfny8v+/L5gC+fDwby3YtR3LoRzu0bgdy+fojvLm/k53577vZYcbvNls+bbHinypI3Sq3pS57AQKYJn8rceKdiBu+WOnKz3JUPi115M9eZ9wo8eTtnHi8muHL1lCsdgfYoDlvwarIHn1Y4MhhnxLu5M/mieDlvJC3gtfjVfJLvw7VTu+k4tpW+sD28mbaA2+LV3JKsof+MPS+nrEUXtJYmry30ngxEG74bqc9CxF5zydtsw9mFo8jeNo2sXTPozPLnNXEab5YlMHBmN237HencZY549RSaN47h7RALbsVY81nYFN4Nmopm+zhKN4wna4sZJ9dNIXrZJMLmC+Xjpwlb8DQRc5/j7AJT4udNJ22BGedXT0K8dSzSHUaUbpxEwcrRVGyeTOXmich2mdC834ymvZNp2T+Rxl2jaD4wicqd05Hst0R22BJF4Axa/G2p3GNC4pJnCZ3zBIGzniRozgiC3YYRMXcYWZumUufngmS/PSWbTShYOY7KLdOQ7rRFstOe+j12NO21RrJlOmVrp1G21orzyy3ImDeZjAUTyFg8lpwV46jaPg29nytqLxfaji6kI3AlXcfWc+PMAW6c2stA6BYGj6/n3Zi9vH3uAO/V+vCpMpRvO8/wbV8Cn1+M4+P+GD6+FseH18/w3guneP+FWD64msyrPWG80Laflzqf57XutbzSsYRXBDDULuF1zUre1KzlNe0y3mgXtITX9Qt4o20e73Qu5J0OQYt5t3M573Ys552u1bzTt4F3+rbwRvc2Xuvaw8udB7nR4cOL3cG80BXOYHs4F/UhdLYH0NsZRF/ncfq7jjPQfZzL7YITeYTBjj0MtD3PQNtGBpTrGFCsp79lPf2tW7io2EGvYi/dikN0KXzpVgXRqwmjUxWJrjUSbUs4upZw9IoIg7QtoQjSNAcbpGsKorven165Pz1NvnQ3e9Or8KFb5Uu32p9udRDdqhA6laH0Nh6hv/EAl5v2caV5NwPNOxls2cVgy24Gm/dytfkgV5sPc7XFi6stR7jcJFy7n8HWg1xTHeG6xodrKl+uqQK4rj7OC5pgrrYepk8VzvvvNPPbw6/45eEv3L8vjNMRoFHoU/zhUYlaAEHhuf+TBID8KzT+e2r6T4j8j9DL/zwwKmmSVtAoKjFA4j+hUSRAY6kBFoX+ROHmK0heXWG4SRug8BEkPobFfwJjdeU/b+SG10QS5FW1yEUymqUCOAgjfErRS7JoyPKnNGI5ZUEuVAc5IPKfTvHhKRR7TeOCry3nfB3J85lDQeBiSqI2IYrfT136UTQX0mmrKKGtqhxNRRmKsgoUlUJpuhFVrQJFrYrWWjWtMjmKuipDabi5RgiJlNFcV0lrgwCXVQY3Sl5XQXN9NYpaCUphXNAjCSVUof+uRZCQ9BVmBDbUGSBUIYwfkgnjY4Q+PKHfcqjnUgDPx1LWSWhvrOZidQ4dZw7RcdCTq9useGmNEa+sMeL6yolcXDaJtmXG1C4zI3b2cA7YP8Hm2cM4G7AB+YVMNOWVaCvEKCrLaJJeoLlBgOEaVLJqNDXlqAzlemHgtphGoQczLoyS3QtIdBlFrN3TRNs/y3GH4RxxGMVe5ykssxjH/OlTWGJrx7IZszmwfDMR+73IO3WWyrQsLiSmUBCXQHlmNuKCQqpy8yjPyUVadIHGysp/QpwAjQIsCkcB6B6fC7D3GP4eH/8FGIVe1L9IuKZFIkVIQP9XsPgnnA7B4eMvI4Z91I/6aYXP3Z+tE0OwKBdV0PAIGAX3+1+AUehV/OUHHhgkOInf8/Cnhzy8+xsPfvma+798woO7whT/O7zxRjWdndupF5mSmziMglgTyhJcESduQBS7H9HZAMQxkdQlJdCak4XiQgrK0mSazsVSkxlBbWYozQUn0JWcoac6noviBHqqYuivCWGgzocrNYe5LN7PoGgvA+VbactcRPOZWTRG2SIJMqX2uAmN4SY0hBnTFGlKa/Q0FCeno4u1QXXa0vBYOFedtkCfYE3TCWPkJ0xoiJ6GNMIMabQV4mhbxKdmIjk7h5LwGWQEWhLnM42YI4LMifO2JtHHljT/GaQHziDjmB2JvtOI9zJBAMX4Q1NI9jIlzduE5IMTyPefSmmIJVXhVlSGmlMePI2K48aUBBhREjiRC/4TKfAx4kKgKcVB0zkXMJ2Co9MoDDCnMNCSPH9z0o8Yk7jfiIR9RoaeTaHcHbN3IgkHTUg6Ykb07omE7zUheJcJgTtM8NlqzIFNk9i3cSJHtprgs90U3+3GeG2ZiM/GCfhvnkjQtikGHd8xhYh9Zpw6YkGcrw1xfjYkH5tBWtAM0gJsyQmdRW6oAzkhduSG2JIXYkPmsWnkHJ9GYZgF58MtKQmzoeqEHZJTVtTHTUedPo3uAlNelVpxU2HHZ2pLbnXa8kPPNH7omcIP3VO402PC3Z5p3Ouz5u4lR364OIcvOmbzaYcbX3Uv5LuuJXzVOZfPO135pNOFjzrdeV/nzkc6dz5tn80XnfZ82TmdH3uMud1hzO02c25pbflWOZOPZba8XDTZoJsyGz6QmvOhyIqPKm35sMyOD0rs+bBYGCbuwgeFbrySMpO+iOm0B5nwRtosPi224/U0Uz45N5NbFYu4Vbaa99KX8l35Ed7LOsgLMXu5cnIPH5zfzEP9UW7L93Ejaxmfio9xLd0fTaQXHWeD6U4IoClyM5LAlZR7Leb0chNi1pkTvHQqJzbNIe/oNl6V5PF+eTw3YnZxPWSlYWKDar0lH4TM5atIN26fnMvNIHdaVxlT6D6O9LlTOO0ygRNupkS6TSLSYzSnFo4kY50JBZutKVgr9GFOpfnANHS+k1AcnopkmxVFK4Qh4dMoXjUB8RZTlIfskG6djGzHZCrWPUfxqmcoXTuCyk0jubDmKYpW/82gwtVPU7p1Iue3mHDKcwRnFo4nZsk4klZO4Px2c5THPWj0caR6hxlF6yaQt2IkJZunUHdwBrK9tjTus0e0xRzJ89aINltTucGCNM+RZC8cTcGK8eQtH031Fkuu+PnQfWgPF/22czVsG13+S/nf5L1nVFXnuvafc85+z947O8WKSO8oYjcaS4w1mth774IdsdBElA7SlN5Zi8Va9N5776gxJnaxoNi7Jmpi/L3jmUDKPvuM/4f/h3eMcz5c45lzrgl8YI6xfvO6n/u6L7mv5uYxC84d2sCpPeu4cGA3511tuHTCmfYIT65GuXNLdYx72b7cK/TibpkrdyoPc6/uELfqDnGhyoFLNfv5vnwDZ8sX8X3FV3xbMoHvSsdztnQiP5R8ybniafxQNJ0LpTO4WDad8yWT+aFkAlcqv+RKxRSuVEzlSsV0CRovVszkUvXXXK6dz4WaRZyvXskPVes5U7mFM9W7JGhsK7emscya6gpraiusqSvfR0P5AVqqDtJcZkVb+U5ay7fSWrqettI1tOStpCV3JY3Zq6jPWk1t5npqsjZTnbWNyuxdVGZbU517kOo8WyryDlKWs09au473U5azn/LcA5Rl76cky5qSjN1Upm6mMm0jFenrqEhfTUXGSiqzV1KTu4a6go3UF22lvsiSllwBeFa0ZO+gJWcrLbmbaMldS0vOKpqyl9OQsYz69KXUpayiPmkjDckbaUrdTHPaVlozLGjNtKQlcyvNmQIot9AqlL6emkxrrp3P4N27e7wVJehf3naDYRcwvn8n9jT+rwDGf+0wCnAUwChgMVUWKbmL6d3AmCaPI1Um4FEARJebKL60f5dMOv7tS1x0MscpSZeryFCIsGXh5skoVIVTEu9D8rEdxDosJmzXRGQWusgttInbok3kJi1iLPWJ322Gwmooir3DiLceQbz1KGJ2Tid292JUdhvJ9txH4QlXCkP9KYiOoCheSYEihQJlBvliIkhiODmJEWQkhJOhjCQrOZYsEUmTJCdNRPUkKUhLEvmPPd3IXR2/WSoxzq47siUxlazkDLJTMslLTqUgSXQvJ5MvJpcIB02p6lrFcbeyVfFkqiIpTwyjLPAQJQ6rqNs1k5rlQ6Tg7ravdDg9XZvmSeqUTNMldkIvDg/9gO3DPmD7+P6E7VxKtpcjxcE+5EV4kyPzJDshiBxlFHnyYApijlMYE0RGsB+xzo4E7tyE4/QR2AzrhdOQ/8R12F85PKYXNhO1Obr0C2SuBzhkuY6tSxZhsWQZlotXcMRyD+HuXigCg0mJiJKkCguXHMXEiEjiQ0O7wFDAoSgRd8NhDyCKNU2Uqv8FNPYAYA8w9gDkH9eee/649oDo77AoHM2u/bPimfsjNHY5jL87juJ57Hm56QFG4TKKzNH3wkl8/Zx33erK03rJ+9eP+OX1T7x98yNv3zzmlzcP4dUbeH6Ly2c9+K5+FpfKR5Du8yEJhz5CZTOA1INGqHabkLLXjLT95qQdNCPloAmKQ8NRHR2NwmkEsfZmxNoPJsllBKluo0hzG0myy1ASjw4h0WkEykMjibc1J8FmCKmHhpF5ZBhZh80odR9BmecICp0HU+lhTrmrKcVHDKhwNaXKY7C01ngOodrTjCr3rvMyZ2MqXYwpOqRHoaM+uQ76ZDsYkO9iRtYRM1IcB5F2xJwUpyHE2A3muJUxHlu1JRh036yHl4Uhx7YZ47PDkIA9JgTsMeLEXhNO7DHF20IH7y2aHNuigc9mdY5bahK+W4/YfYYSMEbt0SHOWofI3RpEW2kTsUuT4O0DCd2pQ/AObY5baOG/VYsAS20Ctuniv00PXwsdqWFG7Il026CB6wYNqaHGZ7sxrpt0cFqngf36gexb1Q/rVQOwWq3BtuUD2LVGC8ulamxd3Jcdy9XYvrQPFvN7YzmvD9sX9mPP0oHsXjqAPcsGYLVcjd3L+mO1Uk3SgVXqHF6vy9FN+jhvNsDNwgCv7UYSQHuJJp2d+vju1MPbUovAnUaEWBkTa2NKwiETEg5pk+mqRflxfVpjTDmXOITLqeZcz9blRt4Abuap0ZHXj878/twpUuNeqQYPK/V4VGfKnSojOov0eZRnwIM8Te7kqXE7vz+38gZyt9CA+4X6PCzS4kmJGs/Le/O8vB/PygbwvEyHp8UGPMwz5EGOCQ9zB/E4fzAP84y5l63H/QwD7iTpcVOuxQ2ZDjfjDOiINaUjZgjtoYM57aFN/aF+fOehLUUFXQ/Q5U6oMffCzXgaM5afVN/wQrGUjpClNB76itSNo8nfP547yRa0K1ZzO20L7xt8eFUeyiV5IOdiZHwfmUypSxDZh2xI2Lsc72UT8FwxkfWf6TLPTIuVnw9n29TxLDfsh3zDLIqs55O/dzqRizWIX6VG1lYNIub+B0Ez/w/OYz/AftQH2Iz5d6xGfoD9yI9wHtcLjy8+wnva3/Cd/leOz/iIoGkfETb176jmfkTO8o/IWjYA1VxdQid9SvCkjwj98mOCv/iQ4xP+k+MT/sLxiX8h+Mu/ETnzQ+KmfSD9TNG63lJYd90uQ9rsRlN7YAzZlsPxndkfh88+xG1KH3xnDcBnRm+Cvu5HzGINYhapEz6vL0HffMqJb3oRvUKHuOUGZG4YRfbGkRRvH0uBxQjyLYaRttqAlFX6pK7SR7FQg+y1g2nZ+QXNu6bwg/1CrrtvpGnPfL63X8t1t+1cdtrERft1XHPaRIf3Xm74HeSa3wGuBxygI9iWWxG23Io+wM04KzqVVtxP3Utn9l6ulllzs3o3l8tWcb70a86VTeJ8xRi+LxvK96XmnCsfzqWqz7hS8RXtlbO5WjmTyxVTuFzxBe3VU7o1lWs107lWPYML5V9yvmIKl2pmcbF2Lpfql3KxfjXn6zbwQ70F39ft4EztLk7VWNFSe4CWWhuaqw/SXHmQ1sqDtJTt41SFNafKd3OybDunyrZxpmwjJ4vX0lKwlub89TQXbKa1eLvUsV2ft4O6vF00FVnTVHKApjJbmsvtaSixpbHEjsYSe+oL7agrtKc2357qPDtqcvdTl7WF2qwN1GavpTZbdIEvoTJjHtWZ86jNmk9t1gJJNekrqM9cS1POOppz19CUvYLGrBU0Zi6nIX05dSnLqEtaRp1yBfUJa2hUbqBJtZVm1TaalNtoTLCgUbmJRtVaGlQraFAto1W5itrEndz4LhV+vse7X0T24h+A8Zdn/PruGe9/+R8OjM8e3qayKJtURTTJcWGkysIlSWVpqTwdKcFiSlyEBIyiJJ0qFBdDSmw0Ahy7vsC7wVFAY3dJ+o9f6hJcyBPIjBf73sQ+NwGNCeQkxFKgENAYSG6YcGj2k2w7DYXV50RaDCVssylRloNR7B1OysFRpNqMINV2GEn7xVzaUSTuG4dq/0SS7KaTYDcbmf0CZIdXovSwRHVsL2kn7MmJ9CRfHkxRQgR58jDyFFEUqGRSSLnI9MuRStMpZCaIWdkqClKUXbmUYhRdgphjLIKhRee16HjOIDspi9yk9K6MyKQUclQiBihRkvhdf5TkTooZ3WlKSpWRFAa7UOS2m7rDm6ix/JqaxWOpmTGIqgk6VE3RIX/KAGTjP8T3s//A1vwDbEf3wX32cALXzybUahEhBxfib70U390r8duxBP+t8/HfNBef1V/hMm88jlMG4zRWA7dRvfAa9Q/8vlTDbboeXssnEXJwC5mxwcjDQ4gODiH0mC8hbh7IffwkJzE9Tka6TEaqGPkXF0dyTIy0psjipLnRovFE2k/4B2AUkCfg7l8BY89n4nNxLE1m6Q7c/mc4FPf03NfzmTjvAcZ0eTxpcpm0FUI0XfU8c2JPbQ8wZii6StbiPCUuqut5lceQKo+WytIvH96RZn2+/0MSPy/fdYHhm4f88vYZb35+yeufxT7HF/DiV3h5g2vf7uds3UjunfmM7wsHke3TC8XBj0i31SFtnz7p1rpkHdQm206dDJvepNtqkWEvSsQ6ZDrokWanTZpw/ITz56BFtpMumY46pNkZkmY3iDQ7U5L265Nqo0+6rR7ZDvoUHDGkwEmfUldjylwMKXfSo8rZkAbPwZLqPQZR5276m8R5vedgmjzMaHQzo97NjGpnU8qPmlDqbEKpyyAKj5pS4DyIfOdBpDqZEWc7iODduvhtFRCoge8WAXN6+Ftqc2KHLoG7dAnZa0TIXlOCdhngb6mFzxZ1/LYMIGDrAEK2a0qwqLAxIXq3NhG7NYnco0X4Lg0i92hL5eqQHdoEbdPihKUmgdt1OLFNW4JGPwttfLZoSdB4bIs2npu1OGapL8X0eG3Vx8vCAMfVatit6oPtqr7YrFbDZp0m1ms02b9eh31rtbBaOUACyf2rBmC9YgDWKwditVy9GxQHsGd5f3Yv78euZX3ZsbQ3los/ZfvCT7Fa1I99SwdwcIU6Dms0ObJBF1eRN7lJG09Lfby36Uslcc9Nenhv1iNguwFBu/QI3aNFzD5NlPba5HoYUR00lMbwEZyJG8oP8YM5rzDlotKIK4kGXEvV51aWAXfyjXhQasrdYiPuZOvzNMuEJ9n6PMnR5kmeDk/y9XmcY8wToWw9nuVp8GPJQJ6XqPOsWIMXpXo8LzbkcZ4hzwpNeZJvzJN8I16UGPOsSJ+n+frS73uYrsu9FB3uJ+tzP9GIe0oTbsUYcilIk3MBGlwL0uNOkD53gnS4H6bNw3Ad7ofr8SR2OE9kX/Awbg4X/L6ieO8ovjuxlMe523lcuIZHpQt4UrWQHxsteFJ5gKflATwpSeRygoyT4e4UuK3De/lIrL/UZvmQT/jG9GPmmPdnzuA+zNb8gBW6H2A9+mNk2ydhO+VDbKf+Gy7z/ortlA+wnfRvHPjs37Eb9584fv5Xjk78T2Lm9CL6q/9DxIwPSFzyn2St+Zj8dX0pWqNGyfL+tGzS55KVOd/vGkbtOlOy5vQld6EahcsGUrRSg/zl6qQv7EPeCg0qNhtTs9WY1s1qnN+rzw9WepzZrct3e0244jSBHxwnU7Z9FCem9sF7Um98p/TF98veuI/7T4Jm9iZ2gTrxSzUJ+uof+E37Ky6T/g2vGR8SJqFE3dcAACAASURBVELJ5xmQuX4YxdtHULl3OHUHhlN/YBh11kOp3mVO4UYTqraN4DvbiXxnO5Nb3pY8DDzKVRcXbrj5cudYCLc8Auhw86LDzZXOY0e47evALV8HOv0cue3nwC0/Wzr893MzYDedwbu5E7qTG1GWXFBt4mLyWi6mLuZqzje0F0zlSuFYLhUO40KhGReKBnOpZBgXiyZzofBLfsgfz9m8MfxQOIZzxWP4oXgM50o+42LZeC6WCUdyLD+UjuV8xUS+L5/M2YrpnK38hrNVCzlTvYzTVas4Wbmalor1NFZa0FKzk9bqXbRU7KRFchZ3cqpiN6crdnGqbAeny7fzbcUaTles5NvKtZwqF67jBtpKRRe2BS0lljSXWNJULLSbltIDtJXb0lZmR2upPa0lh2gqcqBOgGK2LTXZdtTl2FCXbUlt1hbqcjbRkLuO+uwV1GUtpj5rAQ3Z82jMmkND5jfUZEylLmsqjTkzaMqdRVP21zRlzKMpbRHNqctoSVlNS9JaWhJX0qRaSpNyJY3x62mUbaUhbhsNsdtojNtCo2wdDXEraIhdQmvMUmriLOg4mQxv78PPb+DtW3jbXZL+5Rnvfv0fCIxiH6NofqG78UUAY0VhFinxUSTFhpIcF0pKXNhv+xgFOKbKIpCAUewFE2VpWQyp3Z3SAhwFNP7JZewBxh6YFJ+LecWihBkvXColGQmqLnBMSCBXdD7Hx1KoiKFMEU5xqCNFwbYku24mxmYRSsfFKOy/Rmk/kwTbyajsJ5JoP4Ekh9EkOYwg0X4kSY6fkWD/GTKbz4g9OA6Z3WTi7KYgc5hOgvMKlF77SfU/REaQMzlhXuRG+FMYG0JebAR5cVHkxcWQJ4uV5hAXJsWQr4ohVym6xmOlQPMcqXlHlNKTyVGlkiM6vpNSpAifLDFlREwXUYpg6uR/UgpZielkJqaRkyJ+TkGuLJziMB8qvOypPLCZkrXfkPv1Z5RONaRkigb5U/uS9MWHhI75DzyH/YVDQ/+Ow9j+2E/V5MD0AdhM18Z2ih4Hv9DCZrw69p+LmIh+OI36lKPD/o736I8JGt+H0CkDCVxoRtjGqSiPbCc12EvKLFQqlCQmJJISn0ByZCR5cbFkxsu7p7coSJHLSI2XSzmKYm+nGP+XIpMhdSpLewn/XH4W01akF4J/AX098NcFjL+XnP94XXomusvbPdd7HEhxLn63ANI0WRcc/vElRcChBJDdz1yP8y2AUXqx6S5JC4fx5aM7Uon5T8D44j28fCvtW/zll8e8efeC17+85M1PP8Iz4NUNrrZa0lJmwLVvR/Dgh+k0JA4ixVWNJDtN0mwNSD+oQ5a9BlkOfcm0/5hCG32KbIwotDGi1GEQJQ6DKLQzJt/WkAI7I4ocTSmwNybP3ohCR+EcDiLfwYA8Bz3yHHTIth1I3iFNio7oUHxUm7KjOlQ56VDvZkijuzF1rgbUuuhT66xPjbP+b9ebPU1pdR9Em4cZLW6DaXIdRJ2LCXVuptR7mlHnOZgaj0GUuxqT7zKITGdzkhwGEWOlR8QObUK36xCyTYegbcId1CRkpybhokS7S4+wPfoE7dDmhKUGJyzUCdjcj4BNfQndpk7sXj1i9mgTu0+P8N+gUYuQ7RoEb9MgyHIggZYaBG/XJmS7AEhtArZq4btFE38LbXy3anFsixY+W3XwsdAjYIcR3lv1cFmvwaEVvSVwtF3RnwMrBnBgpQZ263Vx2KiP3TodDq5Ux271QGzXaGC/TpsDqwditawfe1f0Z/eyvuxa3ofdy/uyY0lvti35lB2Le7NrYV/2LOovQeN+AY7L1LFZPgCb5Wo4rtbAaZ0mh1YN5PAqLY6s1sJ5jSbOqwfgvk4Nz3V98dvcn9CdA5Ed0ENlb0i+8xAqPYZT5zOC5oChnAoawrnIIbQrzOlIHExnigmdqYZ0JhlzL9Gc+0kmPEgx5GGqAQ/TxLEZD5PNeZA8iIephjzNNuBJni6Pc3V4kiuA0pCHWX+UPo/F9VwdHufodgFolj4P0nR5kKLL/aQuaLyrMOR2nD6dMiMeyEx5GmXKi1gTnkRq8jBcjYeRA3gUrcu9KDPuRn/O7ejpXAqczm3Zdh6n7+VZ3haeFC7mfv40budM5W7+Iu7mWfK40JXHuYHcTHGl4fgGYrd+juc8U6wmqmM5YQArR33CqjGfsHHU37EY9hdsxn6I96z+eH/zKUdnfIDzrA9wnfUBfnM/wm/6P4ic3ZvkheoUr9HjzN5BtG7TpH5zX76z1ua8rR4XbHS5YK3FhZ0a3N5vwrNDI7l3YCgXtxnQtLIXZy00uLhHl9uHhnDN1oQL1gZc2G/MpYODuekwnIf2Q3jsaM49OzM67cy5f2QcD92ncc9rDpecZpG3dghxc7QJ/LI3/hP+gfdnfyF5mT5Za4wp3DqE5FU6hH3zKa4T/w2Xif+O1xd/J2ByL5RLdMnZaED13kG02JnRYmvKSbshfGs3ilMHx3DGdhLnnGZz4ehirnhs4nagPe1+R+k44U9nUBidgZHcDojgpm8It/wC6fDx5YbXMW54+dDhdYwOb09uerlww/MwHd4O3PS2od3HikvB2zkXtIlzISu5GL2Yy/I5XE2cyeWkyVxKGc+ltLFcSh/LhdwJ/JD7OWdzRvNdznC+zx/G9wVDOVtozvdFwzhXOopzpaM5VzqCc2XDOVc2irOlozlTOpZvyyZxunwabWUzaCmdRWPJLOqKv6a2dCGNFctorlxJc/kqmstW0VK+hraK9Zws38ipso2cLt9EW/lyTlWu4mztJs5Ub+VkmQUny3dwqnIPp6usaa3YS0PxDhqK9tBUvJ+m4gM0F9vSVGRHY4E9DcJZzLKjMt2WqkwHarLsqcqyojJjF5UZ26nK2EpV+gaqUldTnbac2vQl1KUvoj59EQ05k2nI/ZyGnPE0Zk+iKWsqLRkzaU37mpNp8zmVupjTyUs5mTKflpTZNCfOpylhOU3y9TTGWtAQvY3GaEuaYrbQGL2ehoiVnIpaSn3MVjpbk+D1PWm6C2/+DIy//E8Dxvfv3/Dr+66mGX79CaHnDzupKMyUgFE4jEkxIV3QKAsjRSguXIJFAYwpccJt7IHGWFL+4DJKpeju0nRPM0LPNclpFNAoExJNMcKpUkql6SylcOeSyRHTXRISyUtQUSBic+Qy8uXRFMrDKIkPIj/KQ9oHlnRsB/FuG4h3WUO8yxwSXGcgOzwZhdNkkpynkuz8JalHJ5Pp/CVZRyeTcXgiqUe+QnFkOTKnZShd1qJy3UiCyybSfPeQ7rePFF+hA+SEOJEV5UG+zJ+cWD9yZcfJlZ8gVx5CjjyMnPhICpRxFChlUnOMFCatSiDzD8r6bf9iV0lbuI25CZlkKbNITcwkKSmdpOQU0hOVFMTHUBLiR7GHI0UOu6lePY2Sr00p+UqT4um9yZ36MQmTPiJIlEtG/o3Do/+Gw7i/cmTc33Eb+w88P/8E788/xnfsh/iP/gvHR3wgQWbMF72Qz9AibqE58VYLyfc9QHGMH7kJ0VIEkjIhGVVCMikKJZlyGbnifxovI+U3ybs6kUUJWDS3JIixfwoJHKUO6W64+2dHsAf2fl9/B8Qut/B3x7DHOfzjKu7p+Z09wChWcU+P6ym51yIDVNr+0JUHKl5apBcY8RIjXmbEeQ8wiiatbofx1aO78OYlAhh/K0mLJpeXr+HNfX75+Qlv3wmH8SU/i4HyL4CXt7jUtJOGEmOufjuSR5dECWgi5RFmpB3RIc1euIK6ZAnn0FGd/CPqlNsPodRmCAX7TCjYZ0qprTnlDsMoth1CwQFTiuzMqHQaQcVRM4odDSh00KXIUZeyowZUuBhQclSHIidNipw0KDmqRYWzNrXOOjS46UtqdDegzkVXOm7yMKTtmCmt3ia0eBrR4mJEq6sxzS5GNDob0uJuSrOHKfWuhtS46FPvYUyDlwlVnmaUeg2nwHUoifv1UYju5n1GyK0NibXWJ2qPtuQURuzRIlQ0ruzWJXKPHjF79Yneo0Ow5QCOb+qD/4ZeBG3pIzW4xFrrErNXRypJx+3Tk0AyYqcmodsGEmKhTrDFACK2axK2TYvjWwZyfOtA/DeLzun+HNs4gAALLY5v0yXAUhffrdp4bdLEeWV/3NZq4rRSA9ul6tiu0MRpnSGOa/RwXKOL42otjqzV5uhGHZw2aHNorQa2q9XYv6If+1b1x3pVf/Ys78vOZX26tLgP2+Z9yva5n2K1uL/kNu5e0Ic9C3pjvbAvexf0Zu+CXtJqPb8vBxerYb9MHftlatgu6oXdwk9wWt4H11X98N6gjo/IxtyohWqHKTm2wyk+PIxa9+Gc8h/BhbDhXI8eQkesCbdlBnTEGXMt1pwbMhNuxRtwO0Gf2wojbskHc0s+lNvxQ7gtOrBVhtxJ1u+WAXeSxbkRnUkGdCbp0ZmkS2eSDp3JWnQma3MnSYe7kvS4l6jPXZUBdxMMuRtvxN14Y+7Gm/JQPojncYN5KTfleawOT6IFLKrxXK7Nw1hDHslHcCfmM25GjOd60FZuheznTuQBOqOtuRlpyc3ozVyP3sTViK1cDd9DR6wjN2WOnAu1psl1K7UOW8nYsYzItTM5vmYyh78ZhP+y0WTumU/rkVXU7hxK/d5BFFr0o3B7L6r2qlO3W4fKdWp8u0WPm7vNeHpwBI8OTeCu/QQ6bcdx99A4Hhwdw2MXc565GPHiqC4/HdXlrbMBb48Y8+qQMc/t9XnuqMOPLvq8djfgpasuL1z1eHJUnyfORjw+bMzLQ+a8dDTnheMwXh4Zw2v3ybz0nMYL3zk89l3IeYepVGwdSunmoSTM6U/klL9zznEq5w5P5YfDU2g+OJaUlZqcmP53PCb8G+5jPyBg4l+Im/MpWWvVqNipRdMBPVoO6tJmY8APjsO44jKei0e+4NtDczjl9A2n3b7mjO83nA2ex/nwZZwLX8vFyO1cjbKhPeow10L8afcP4fKxINp9w7nhH8V1nwiueobQ7hFEu/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hfCYzCYSzLzyA1PooUWbgEjAIahcvYJQGMXUqOiSA5NlIq9/XAovhyFi6PgELh7kjuT8+exh6nUZzLZRKcCEDJFBAiXKkEFRkJiWQokslMEEohIyGVVGUeKYpsUuIzSFOkSvdkKuLJEm6fIpIcRTh5ijBy43zIjXYlNdAOpdduUo7tJNltMykua0l3XilNlck6spjUo3NI8pxFqvfXpPvOI9nrG+KPTifu8BQUzjNRus4mxWseWQErSPC2QOW7mzh3S0lK372kBzuQFuRIWogTedHu5MV6kSs/TnZ8MLmKUPKUYeSrwqVVnOcrwylIjJBUpIyhRC5yI7tK8elJSaSmJpOYqCBFJdzLGAoUkRRGBdLqdoBay7kULTCj8hstqmb3p/QbddJm9Cdy4icEjP0bXqP+Hd/hHxA08gPCPv8bsVN6kTijD9mz+1I0tx+FC9TJWmxM1tpxFBxcRWGYO8VxJ8iJDSVTRCIpRGZmIskKFanC7ZXHkSWPJfU3WBTgKJe6xtNE93g3HEoxOnLhEHc1umSJGc7d3cz/df1zl7T4vAcGBfx1dTyLBpY/qwcee+4Vq7gm3MXkmFiSY6KlbRDi2RMvI1KETndXvngORfd+z75aCRjjxDMdRbIsSoLGfwmMr17Djy/hzUPevf2Rn39+zc8/v5SOeQU8f0BblR1F6br80Pgxjy8N5dG347lePJ7qE6bkHjKm0GEkpYcmUHpoMqWOX1B8VJf8wwMocBpAiYsGeY79yDvcl2IXNSo8Nan20qbScyDlrroUO+lT7KRHyRE9Sp31qXAzpMLNgFJnbYqPaFF8RJOyo1rUu+rS4mVIq7extDa46UnXGt31aPQQIKlLvasOdU5a1B3WovawFtWHNak5ok29AEVXA+rcDKl3N5IcyRrPQVR5D6PEdTCpB/VItTEiXey1PGiC0sYYxUFDovdoEbZjAHF7dZHv0/9NsQIKd2sRvl2dEIv+BG3pS/DWvoRY9CNypzqyfboobQxJOGBAsp0JqgMGxO4cSJRFf8I39yFsa39CLdUlBW3pj/+GPvhv7EfgloEEWmhyYqsm/psH4itiezZqc3yLPsc26OG8ShvHFVocXq2L02pdjq7W4egqLVxWaeK+UVsqIx9dN5DDawdwaI16Fziu7Mde4TIu682upb3ZtaQPe5b0Y9eiPuxe3FfSjrmfsHPuJxI07pnfiz3zPsVqvgDIfuxfrMbBJQOwWToAmyX92D//U2wEOC7pg+Pyfjit6I/n8t74rfyUgFWfELLhUzLt9Kj1GsyZoCFcjx1Kp3wQnbF6dMTp0x5vyrV4Xa7HD+CmXI0O+UA6ZHp0yI3pUJjQkWhER7I+txKMua34o4y4ndAjQ24nGHJbqc9tpQG3lN3nCiM6heKN6ZSb0Cnr0h2ZKffkpjyWm/BYZsTDGB0eRmvyKFqTJwIeZYY8V5nzVDWCR4pRdIbNpTNwK/eOO/PoRDwvQ8p4EVzLj6GNvI5s4lV4LS/CqnkSWciDyEweBObwwLeAe36F3ArI5uqJJK6FJ3IjSElHgIoO7+PcD1jJk/AlPAz/ikdRU3kcOZWbXmM5v28IV62Gce/AWH46NJmfjqznxeFtPD+8nRdHLHnuvIqnztN47jaMlx66vHLtxxv3frxz1+ZXV2N+dTPknZs2P7up88atP2/d+0vrTy4D+NFZg1dHtPnpiBk/Hh7C6yPDeOM8ih+dR/HCdSxP3D/ngecE7npP5obHeDq8JnPV5XPO2ppz030i7c5juXJ0LBedxkquYd3eYRRZmJC6XA3l/A/JW9efUgt1anZp0rJfl5O2+pyy0efUQQPO2Jly1nEIp12HcdJjKN8HjuKqfDzX08ZzPWsMV7LMuZo7iHuVI3lUO5qHpYu4lb6BC7K1fB++mXMh1lwMceZKUACXA8K47BPDZZ94rnhFcdXNhxteftw45sM1H0/afV244ufI1eN2XA7cx6XAXZwP2sgPyWM4l2XOhXxzLpUM4XLZYC6UGXG+zJBz5YacqzTiXKUJlyqNuFxpKK0XKoz4ocKEs5WDOVNpzqnKYZyqGkFb1Uhaq0fTVvs5LdVjaasdx6m68ZysncDJ2i84WfMlbVVTaamYTnP5DBoKVtOQZ0l9nhV1efbU57lRXxBAbX4wlflhVBZGUFUURW2JP40V7rTWeNNafYzmKm9aqnw4WXucturjtFadoK06kNbqYE7Wx9BcHUljRbgkkafYUBZMY2kgjaUBNJT60FDqTYtQkSsN+cKZ3E11xnpqMxdTnz2TxtzxNOUOoz7HiPrsYdRnfkF9xpfUp86kIXkujYlLaUpYQ3P8RtriLWiTC3C04FT0MmpjtnKrNRF+ust7UYH63+gwCmAszUuXHEYBjInRwZKSRXlaUhjJseHdiiClGxjFF7QU4N29n0wqBXZfkwCypxzdA40iEkXsfZOLgHChrvJ0ulxAQZfbKOAxPSGZZEUqKQmppCnTyEgUElE8Kd2lXjFyUCm5lFkiZDs2TiqpFspiKIwNJy/iOAWRfuSFeZIT7EJO0BEyT4gu1U0ovVcgd1tEvPtClJ6LSPFeTJrPYlK9F0jAmOI5j7Rj60g7tgGl60oULiuIO7oMpftaVJ7rULivQe6+BoXHeuJcNxB1ZD2RTuuIObqBeHcLkv12kx18gLwwO/Ij7MkPt6MwwpGqWC9KIt3IC3cmWyjSjXy5HwXKE+Qpg8iODyQrNoDSQA9Sdq4kfcUEyhaaUj1Hk9JZauTNUidjlgbJM9RJ+KI3SV98QtqU3qTOUCfta21y5mpTNH8gRfPUyJmvSeqqUWRbL6Pk+FGy4mPIEo6c+D/IxNoFgcIp7HILBczH/QkYRTk6Q9ENh2Lco7xL2d3rn6GvK16nxxkUcNjjDv4xRqfn2h9h8I/HPbDYs/Z8Jp6Z1DgZKbEiLF5khXaVoIXT2NV93+Uy9jiP4pkUe2sFMIqXmyShuMj/Fhh/ff2MX18/5tc3j3n/06+8f/0L79++6IpJ+PE97569orrMnxTFXGlzdWv+Ms7kreBi4RquFqyls3QT9yu2cLd0A9dzl3MuZS51kV9QenwMRX7DKQkYRrabIdlu+uR56FPgqU+hhw55rprkHtEi10mXYjcjyjxMKfcwodzdmBIXfcpcDSR4rPIwps7LmBZvI1qOGf2+HjOi2duQ1mPGNHsZStDY6KlPo7suXRBpQJOnIU2eRjR5mdDoZSqp1decs0GjORs6jm/DxtNyYiwlruaUuA6nwHmENK860caYJPtBUrlaKULBDxqi2K+P3FpXWhP26xNnpU3cXh3+CI/Ru9SRWQ2UciFT7AzJOmxKlqMJaTb6JO/TJtlamyQrDeJ3DyRmh7oEkWKNsFQj3HIAYZbqkkLFJBuLgQRbDCRsmzaBotlmvTruooN6rQbu60WntjaeG7Tw2qCJ1/qBeG3QwHPDQNzXiZxIdUTIuOPqATisGYDDuoHYrBnA3mUCEnuxe6kARXHcG6slfdm1oBdWi/qyd3E/9i7qy+55n7Jnfm/2Le7P/iVq7F/Sn32L+7J3UW92z/0He+Z+iNX8f2C94CP2LfqEgwv+isPiv+K49G84LvkLnmv/Tvj2T0m1HUCdjxFnQ0y4HGHCjbjB3JCbclOuyy25Op1yNTrj1LkRocGNSF1uxOhzQ6bHdYUOt+SG3JIbcTteQKAxdxTG3FWadsuEu0ohU+4oB3FbOYjOhEHcVphyO96U23LhaJpwO65LnXECHI25IzfkTpwhtyP1uBWqS2eoHvfC9XkYbcjTeFOeqwbzKnUIP2bq81SUzqNmcDfYggeBLjwODuJJUDSPAxU8CUzjZUghTyOKeBpTys+xLRB1hjfBTTwJLOHW8WTa/WM55xzKlaMxXHYK5PZxe+6G7uV+1GbuRS6nM2QB1zy/4abrYm4dWcVdpw289rHilbcDr7w8eOV1nFeeITx29eSR+z4eeqzhkecsnnl9yVP3Cbx0+4y37sN57WbGa3cj3njq8sZLizeeA3ntocFrNy1+dNHmR2ddfnI14pWzIa9dTXjrPohXrsY8dzXiibsRDzwNeRxgxoMAU+4FDOKe/yDu+prwPGgETwKG8iRgBA/9RnHn2Bhueo2j3X0cl1xGct7JjPNHzLhwZAjnncw57zSUK24jueI2nAvOZlxyG8J1nxFc8RvOtaAJXI+YQXv0HK7GLeCqci7taTO4mjmOjuLh3Ksewr3aodyuHMa1whG0507kasZs2lNWcC3JgmvKfVyPt+e63InrsQ5cj9rDzRhr2iOsuBS6kwvBllwI3cLFiI1cjFrLhegVnI9ZyJWcMbQXD+NG+TA6aobSUWfG9XoTrjUY095oTHuTCVebTbnWYMT1On3aaw24WmvIpVojztUYcbbamG9rTDlVbUJbtSlt1WYSOLZUDqO1ahht1cNorR5OW/VI2qo/o61qPG1VX3BSOJLlc2kuXUZD8TrqindSV+JAffkxasqDqCwPo7IqmtKKSMrLg6it8KeuKoDaygDqKk9QXxUkqbEmlJb6cFobImltjKGtVUVDfTz1tQnU1yZRW51EZXkCVRUqqqtV1NQoqanpOq+qUFJdIaemMpL6quM0VLnSWH2QxioLGiqWU1c2h7rCOdTniGaZr6lJ/4ra9K+oS51Fjeor6pRzqE9YTKNiBS3xqzktX0l9/DZun06Bnx/w/u3r/7KH8X9FSbrLYUwnWSbcw7DfgDEpNoQuhZIUI0rVYUgOo3AZY4TLGC05i7+VArvL0z2wKL64pb1l3e6jyNDr2ocmk0rTmdK+xu79Z3LRZS1Kn8J1TEDEoUiB4Uqxj064kWIkYZdD1wWVIqA6idz4JHJlyq4oHbmSXAE0AorksWQqYsgUIeKKKLLkweREe5MR7kp68GHSA+3JCLQhS4Ck/05SvbeQ5r2JFI+1pHssI8t7Oenui8nwXEKqx0JS3BegcplLgvM3KEWUiliPzEXpOAeFw9eSVIe7zhMOfUPSkfmSxDWhZOeFJDvNJ+nQXJLs55BkP5+Uo6tIOLqeRB8r0sOOkB7lQZ4snEzPQ2RuX0T56s+oX2RE7QJdyubqUPiNLoWzdSmaqUXRzIHkf6VB1ixd0mYbkPmNLrlzNclfoEnGIkMydnxNgZcd+TGRqBJSSFIkdY3Uk8nJioslWxZDtixWAknh/ApwFJAo7V0U/ycJ6uPJjlcgIDE7Ti4pVybOu1y/Hnfw92aXP5eTe3IWe0Cxx4XsOf9Xa889AhZ7PhfHPX9LPCM9kCi674XD+HtXflezlQSMwmkUwBgTQWJMOImxEf8tMP7y9iG//HyfX988Q3IUfwTE8c9iwPw7KWKrqiYZVZIdGSoH0uTWZMfvJCduPTkxSylWLKEicSkViUsoT1xEsXwupdGzKY/5morY2VTEzKA4ZCKloROoCP2c6vBx1Ed9TkvsROpCP6Py+AiqT4ykKmA4FT5DKPM0pcjFgFI3IyrcTagWzS1epjQfM6ZJuIs+JpJO+g+WrrX5DaLJMntB1gAAIABJREFU24hGL8Pue/Rp8jag1deEU8fNOBlgxqnjQzkdOJJTx0fS4G1Grbsp1e4mVLqZUHDYgCQrdZL36UguY+JBYxIOGBK/3wCFjSGKg/ok7NeVpNgnVj0U+/WIt9bpgscDhigOGEruo+qALsk2OqTa6ZFz2IQKr5EUu5iR72hE/iEj8uwNyLHRIeOgDin7daW/qdqrhWynOrECIHdpECe0WwuZlY6kyO0DupzM7QMJ3KaBv6Umvls18N06kGOb1PDZ2A/fjX0lN9JvsxZCYuqMW3dEj4BGyW1cpYb10t7sWdKLPcv6YLW8L1bL+mK1tA9WwnVc3Afrxf3Yt6S/5DQKcNy7pC/7l6lxUOydXN6ffUv6sHfRJ+ye/yF7FnTJauE/2LtYlLd7s2fRp+xZ9DH7l3zMoeUf4bHmIyK39SVl/wAqnA34PnAo1yLNuR1jwn2ZAQ/jdLkfrcetEH1pHGBH+CBuRJpyPcaImzHCkdTjtlwfsRfxnlI0sggZd8uEewIgVYPpVJnRmTD4z8AoOYxGdMYZSbDYKTeiQ2HALZkRNyKMuBZkwLUAA24E6HEvzJBHsQY8idflmUqbl1kaPEvT51GCOXdjx3MncgodoVO5ETyba8eX0u6zjZu+TrQHHOHyCSc6/I9x1/s4He5eXPM4RHuANe3BO7nks52rXlbc8TvAw6AtPAxZwuPwaTyN+Iwfo8bwU/gEnvpN5rHnVzz1mM8rnxU88tvL4wBvXgYpeBNaxKugAp4HJvH0RAhP/N144uPAfbcDPHJbxQuPSTxz+4ynbuY88zDhuacBzz10ee4uytL6PDtqwHNnQ165a/PKQ5ufPLV57anNT15avPJS55X/QF4FafBThBY/RmnyU6wOr+P0eRdvDHJTfok25nWYMS9OGPPIz5QHvubc9x3BA/+R3Pcfxl2/Edz2HsUN99G0u43hmsc42j1Gc9FtCJc9B9HuM5hrxwbTETiKmyETuBIymXMhU7gUM5uLsllcTJjJ1ZSvuJk1m+v5k7la8DntBRO5WTyVjuLp3CyaTkfhdO6UzORu2Qzulk6js3gqt4tm0Fk4i47cWdzImsX1rFm0Z86kPWsq7TmTuZY7gWt54+gsH8Od6lHcrR3B3YahdDYOpqPRiBvNBlxvMeB6qyHX2oy41WrEnVYjOltN6Gwz5dbJwdw4OZj2k4O5esqcC62DOSdpON83juNM7UhO1w7nZI05rdVmnKwZysmaUZyuHce3dZM4U/8lpxrG0FY3juaaqTRUL6SuZhM1tfspr3GkuMaFkgZvCuq9Ka7yp6I8mIqKEMrLg6msDKW6KoyqqjDq6iJpaoyhqSmW5hY5jW0qahvFbOg06pqyqajNpqQqi9KaXMrq8imty6W4Npv8uixJhfXZFNdlUlafTmVDIrWNcmrqw6ip9aW62p26soM0iSie/NXU5S6gPm8WDXlTacieLO17bEidQUPy17QkL+KkYiW1iu10fJsKvzzg3c+vef9PXdL/z5teRHj3f9H/j+DuP+9hFI0vr6U9jKIknRQnvlxDUEUFSWtSjADFLlhMjhGl6nCSorsVI5xG0VTQ1SktHJ0eidK0gEYBkhI0djuNomEhJVZ038aSFhdLunAmZTGkCfAUM6YFQHYHMWfHh5MdHyEpUx5JelwkWQrhKAk3q2f/Y6IUUp0jF6MClRLcZIkSpjKBlIR4UhOVpCWrSE5MICNRRb4iiQKxPzJeQaE8jiJZNEVx4RTFBJIf4UNeqCfpAY6o3NaS7rOeFK/VpHqvJsN3Nek+K1C6zkPlOodMv6Uke8wjw3Uuua7zyHefT77HAnJd55DuNJOUQ1PJcJpButMMUh2nkeI4idSj40g7PI40u7Gk7htD0u4xyCxHE7N9AhE7pxBmNZtou6VkRnhSEu5Ore8+KqznU75xAmVrRlG0ZAiFc00o+9qQmq/0qJmlR9lsffK/NiRrtgE5s3XJ/0aHogWGZC4bTp7tBorD/CRnTq5IQ5mQSlK8ikyxZ1ECxliyZLHSNgGxRzE1XilBotSFLBfRNQK+FF0d7XIFmXHxZMXF0wWMoglFSJSzBcyJEvMfXUYBewnkiIkt3aVoUc6WXghEOLoI9e4O+e6BSmnSi+oPU2ISlNLkF3FdTH0RTTWiW11MfpFimkQ5Wtk1c1ysIqhbPHc9Ly9posQeFy292CQKaBTAKIvmzyVpsY/xBe/ePpD06+uX8BL48X3XcPmfxRzpV/z86h1VbY3EFySSlK9ElR2DKiMQZbI78fF2yGL3IIveQUy4BXGRlsgjtpIRvpS86GXkRS0iP3IepbFzqZLNoT5+Nk2Kr2hRzKBVMY2zymlcSp7J9ay5XEyeSUvEZ9QcH0KV7yCqfQZRfWwQNd6m1HsPosVnEK2+g2nzG0KL72Ba/AbTFjCE00HDaTs+RJI4Pn3CnNMnhvJdyEi+D/+M0yFjOBsxiZPBn1PlaU6ugyZZtmrk2A4kx0aTFCs1ZJa9Ue3RIN3WiMxDZqTam5KwT594a13ke7VQWKmj2q+Far82yv060jUxkjB+vx4qWxMSxDxra32yjpqTc3QI2UcGk3d0CNU+Y8myMyBtnya5tjrkHtQi9+BA0g5qoDiggfKABon7NFBZDUBlpU7C7oGo9miRuFefpH3GJO4zInZnf6J39idip8h0HEjILg2Cd2oStH0gAVv7ErC5NwGbexGwSY0TWzQJ3KqNvxhXKGZxr1PHWZSoV6tjt0INm2X92besqxlmz/J+UnPMzkW92LW4DzsX9sJqcV+sl6qxZ1Ef9i3tz+4Fn7JvaT8Oip9docbBZQIoe2O18GMJHAU87hMAurQ/O5aoSdq1dAA7FvTGakEvbBf3xmV5b46t6kXYJjWyD+pz+thgLgaZcUtqNBnM7XBT2v1NuOpnzhX/kVw6PpqLJ0ZyKciAyyG6tEfqS07j3UQT7oru50RDHiQa8jDRgEcqQ+4lmtCZOIg7KlM6lcZ0Kgwl3Yk35I7cgDsyQ+7KjbijMKJDaSCVuW/GGNEeYsCV47pcOKZOR4g292J1eBCvyYN4Ne4nGPBQNYhHqsE8UBlxV6HBXaUa91Qa0p7Ijoix3AiayaXgaZwP+YJL/tO47D2Dq8em0RE8hYeKKTxMnMBj1Rfcj5nIvdDPeRM3njeyIfwSr8Mvst4Q3wfi1Xkfqc0vIYa8Pm7K6+PmPA5ZzP3g3TwIcuNpaBwvwzJ5EZrFi7B0XoQk8cRfwUPveB55HuKxx1weuc/isfuXPHEfx1P3ETxxGcxTZ2OeHTXm6WFDnh814IWXBq98NHh5bACvjvXndYAabwL78zZUjZ+jBvA6qj+vY9R4K9PkdYwGb2O0eROhyc8RuvwUrMOzAG0e++nyyM+AB76GPPQz5VGAOU+DxvDQbzR3vEZz22sst46N58axsVz1GsnVY8O5cmwo17zNaD9mRrv/UK4EDueHwGGcDRrDt0ETOBc1l8uytVyM2cwFxQbOJ67iQsoK2rOWcT1/PtcKpnOj5HPuVI/mbv0Q7jQYcrtBn5uNRnQ0mtJRP5jb9ebcaRzOvcYR3GkQ95hyt8mY+83G3Gscwr0mc+41m3G3yZTOJkNuN+lxq1mXm6263GzT5UabHrfadLlzUo+7pw25860hnWdMuHXGlI4zZnR8N4z200O5eno410+P5ebJL7na+jmX2j7jXNtozraM4tuGUZxpGMvZhvGca5jE+cZJnGkexKlmU1qbRtDcOIn6htk0NC2nsm4tRVXrKa7dSmGtBcU11pTXOFFRc5SKKhcqq9ypqvaiosKb6ho/autPUFN7gpr6YKrro6iqj6OmKZmqxkyKqjIpqi2guL6E4oZSCuqLyanJJ6shi6ymTLKbcshtzCO/oZDCxmJKm8sobSylrL6IsvpCKmtk1FV5UF12mKoSK6pLt1BTuoqqwnnUFHxNVc4MarJn0JDzDfVpKyhP2cb175Pg3R3ei7GAUji3COB+KZ2/e/eK97+I8/+v0G7x+X8T3P3zK97/kz54/+tb/l/p1+6/zbu38O4Nzx/eoSw/E5UEhWGoooJJiAgiISKExCjhLArnMUJaxXGqrDvAWxbddT06gqToSJJjorpLgV0NCD0OY88q7TETpUIBkt1lxZ4v+B647NkLKeBCOFdi7XGdfoOPf5ow0vX5780Vf7y/x6USq3CqxGc9eYCiXJqXJBpuRKyOSpIAkqzEWLITo8lMCCE15hjKkMMkhdiRdHwvKh9LlJ4bUHqsI9VtNXle68jxWEOx3wbyvFaS6baIDNd5ZLoLzSXHax653jPIcDcnw20kac5jST70OSqb8aj2jSdl3ziy948lZ+8IUi2MSdgxGpnVFygdF5Dlu52iEFty3HeQabWE9KWfUzzLlOavDGmcpk/dV0bUzNGj4uuB1MweSNMcfRoXDKd42ZdUOu8jP8KfdGUsSYp4UpQqkhOUJMYrSFQkkJyQSGK8ElW8uKbqciBj48iUYnXkJMbJSJQrpHu69joqyZAL2EwgPTaBtDglaXEK0mUJpMuFunMYRZlYjOdTCqD7vVmmp2lGrOmisUV0nCeKwPNEabZ0dqIIR++SyL0U6prCI7rOu3IwRRST+LlMpfj5Pyqe9ATRnCOif2SSUrufr+TYaJJio0iKi5b08uE9CQLfv37Fr2+6xI/P4MdXvP/pLdLx65e8ffsLb0RkwutO+PEW3z55R95dKL5xn7xLt8g6c4nUxtMkldeSVFiIMjOZiNggQiO8iQh3If7ENlJCt5ERtpX04DVkBi2mMGwhlTHzqI75iuqoL6mKmEhL6Ai+DzfnTKQ5reGDaYseSmv0UJrCB1MbaEytvwENAYa0BAzitN8wvgsYwXcnRvFd0ChOHh/G2YixnIudwHn5JC7ET+Ki4v+S955RVZ/ruveX993j7JKVGMWuFLFiS9GoMRqNvWGv2FHsIip2sQAC0pHeZu9zApNeJnUCIiD23rFriprEnt87njllxZW99hn743v2+XCP599gmEE+/MZ139d1j+B87EjOxoygIXIoFSFfkntwAEqfnkg2uaLx7YFhryO5AV0oOuiKZV9fCvf0InOrE7rNnTD4dCFzuzPGrU6YfFwwejtj8nFCt80BtXcbFN4OyLd0QLa1C4kbOxIvjDGbXYjzdiVygzMJ3t1J9elN8uaepG7uhW7Pl8i9u6PY2AX9li6YfNqTt7Mjmr1diN3XhaS9HZHubId6mwO6zW3Qrm2DaaMTGZt6o1nTB9mqHqSvaUfqmrakrGlL8pr2JK/tSLLYLrNOzFCK1rUDUctaEb2stW2NYtTytoQvbUeIRzuOeHTg4IJ2+C3oyK7Z7dg1uwPb5nRk05wObPxQ62Y64OXe6s8onjkOtjnHtdM/ZftsB3xnt7Wd22c5sGNOe7YKd7V7G7a4O7BpSis2TW7Fphl/Y9PsT9g8+xN85nzK5un/zsap/4tNU/8X3lP/le0zPmHbtH9nz/R/IXrJv6D0bkV5sAsN0T2pDemKZb8Dlt1dKd3pRtmObyjfMRzrzt6U+nal6oAzZ+L6cl01kDv6vjww9OCpwYnn+s78ru3ET9pu3NP04ImhN0+N3Xmqd+Gx2pFHSkceyZ15LHXlibQnj2XdeagUphgnHigcuSfvwl1pZ+7KOnIrrS13ZZ24r+jMQ5UjD2UuPJK58liUvBtPRMlceCJ14nG6I4/SuvIwtTOP0rvanj21Pe/CY0knfpJ35leNI6+N3Xild+Q3TUeeq9ryTNOaF9q2/K7rwEtdJ35XdeRXeQd+lbTnRUo7niW04beUDryS9uadaghv5KN4emw0zcGTuRWwiDsBG3kQfIAfI6J5GhbHjyF+/BS4kl/8l/PCfwm/Hp7Lq8PTeHVwNK/9vuKtXy/+OODEe/8uPA914kV4V15EduLXqPa8iGnD8+jWPItuw/OYjryIceKXaGeeRXXnWUQvfgnvw/PwfjwL7cezsH48E3AY1osnAhjDHXkc1p2HQf15fHQAP4f352mYG0/D+/E04iueRA/nfsQo7oSO43bYRK6HDuNi4GDO+w/mYvBQrkYO51LMEM7GDOVM7GgupMziavpKrslWcU25iuvqVVzXeXLTtJIbGUu5mb2Y5sJl3Cr04E7xIu5UTON67VfcPPE1N2sHcqumP83H+/Ggrj8PT/TlQW0vHtX14mlDL243deDO6fY0N3XkUVNXHjU68bjeiccNzjxscOZ+vRMPGpy4d7ILd0914v6ZLtw904lbJztxq9GR5qZe3Groy426L7l1YijNdd/y+PhQ7tV/xY2TA7l06gvOnhrE6cbhnD0+gks1w7lRPYQ71i+5UD2S09WjOFXzPU21o6ivHkmDqKqRNJSPoKF0BI2WkRyvHkplw9dU1A2hqvp7qqsmU10xF2v5Mqzla6gs30Bp6UZKin0ozT9AWUmITX0stKRiyktDn68iw2IkuyKb7KoczBXZ5FqzyK3OIKfGRG6NiZzaTLJrszHXFmCuLSOjugpjZTWGKgsGazbGqhwMZWZMFgNZFik5liiyi3eRXbyCXMtM8sumklEym6zCVVy+kg5vL9myGHnzM7x5blvr/PbtG16/+4P3Nq6yi3H/bCFLy7P/1iroDyuj/38HjEXZJhTJoh0diyLRDozSuCjk8TEoEo6hSIxFmRSLKlnMMn4wvYjZMNHu+yfA2GKIaVEdbecHJ+vfYfFDC1uAZAswCri0t7TF3JqIUBGr3+ygJ2BPXLeUHQbFTuk/n38MiB+DoADClvtstZqPqwUWW74RMCJgJ0spnNApZMvjyJVFkS8No0ASQmF6IIVph8iI2kZW1FYkB5aTvGchyoCVqI4sRx20DHXQUmT+C5AcmoP0wDQku0cg2zMa+Z7xyHZPRLZjPNKtPyDzHoZqyyC03gNQruuOZHV3ZBsGIvEeisR3LMnbJqDZM5PyI8s5cWAx1jVjqPIYTIl7X3LGu2Ce1JW8aV0omd6VUncXiqe5YZw5BIu/N1mxARikx2zxSKItb9/YIzb52Df3GEREUnoSOjHfJxTcFCmZqQpM6Up0ErEbXIlWrkCrkKG3wZ99e4qAeEO6CGAX7uUPSqNtLtI+U2iHRTsw2gFPQN6f9TE8moTaKNYFqjW2EpBoUggjlIhdUthil2yZnR8gUnxvFP+Wv5QAxgylgFERB5SGUf7nykCb4i2zg+SLp/8EGH//BX7/lfcvX4O4fvmCV6/f8PLVSzswvryP9c5zJBdfobn8HN2VF2Rc/ZWsy88wn39M3vn7ZDVcRFNeg7KoGHlOFkp5DCpJKFrZUYyKIDIUh8lR+ZGr3EVm+kYMCSswxC/DHD+HgkR3CpPdKUp3pzBlEnnxo8iL+ZbCqCGUhH1FSXB/m9JYF+ZKQ3RvasN7UhHcncqQ3uQd6EbmHif0O7ui3tYF6ZaOxPh2J2hzF/zXtiV4fUcStvUhbeuXaLcPoXDfdxTv6k/Vvt4U7elB9p6eZO/tSdaubhh3dMXo25mMHV0w73QkY3tXTFu7kLmtG9otPVFu7kXaBjfi1vYjbPUXBK4egv/a0RzaOIn9m6axe707PptmsHGDO16rJrDc43uWzB3G0jmDWLNwMNtXDmPv2mHsWzOYA6sH4796MIGeA4j26o10U090Pt3Qb+6IdnNb5Os/I33t35BtbINiQ0dSVzuQ6tWO9PUdSV/fiSSv9raK82xDzLLPiPNsTdxKB2JXtuXYyrZErRAO7naELe9A4OJ2+IuZxvkO7J/flp1CKZzXHp+57dk808E2t+gt5hTntMN7lv1ezDIKhVGoixtnfMbmmZ/jM8cB71n2OceN0z9HlPhezD5umv4Z3uI7kfHo/inrJ/0b6yb+K5un/s1mktk48d8QtWnKp2xwb4Xv7E8JWdEK2dZ25OxpS8W+1hzf8xl12/+dhi3/xumtn3FyV1eO7+hEla8D1r0ONB115FpyH25L3bgt5iBThQu6p60VfVPagwfavjw19eVHU28e6brxQONsc0w/VApVsgePVD14KNzXcmfuyZz+XuL+F2MfXmT156muJ4/UrjxS9uKRojePFOIU1ZNH8h48knfnocyVh1JX7otWucSZh+JMc+J+ahcbQP4oc+SZ0pnf1C78pnLid5Ujv6sdeantyjtTN94ZXHirdeG91pVXMmd+T3fi9zQnfk9x4o3Eld/0/4vfs/5ffjd/wguTAy9MLrww9uOZfhA/a4fzk3YUj1WjeJQ8kfth07hzZBKPQmbwOGgGjwOm8fTQZJ4HTuGF/zh+PTyKl/6jebN/PK/3j+W13w+8OTiKt/4jeHV4CC/9v+Gl/2BeBogaxG+h/XgR7sbz0AE8Cx7Ez0e+5afAUfwUMIan/uN47D+eh4fH8yjgW34M6cPPIb35OaQnT4NceRLcg6eh/Xkc/g33w76jWWzICZ3EveAF3PD/wdamPu/flfMBTlw88g1XQ6dyM2oRN48t4kbcHC7HLeFigieXkj25mubJNYkn16QruKX25En2Bp7krbfVg0IfrpX4caPMj2ul+zlfsINzxb5cse7jfOUuzlT4crZqB2cqt3G6dAnnKxZxsWIBV6rmctU6g6vWyVw9Po5rjT9w7fRIrpwZzvXTw7l9+juazw2j+fwgbp8bwO3zfbhzoRc3z7ly81x3rp9x5UpDD243Dub6yf5cPtWTsyedaTrpzNlTbpyu78vp4725UNeL6429uNI0iPONgzlT/w2nGr6lsf476k+M4ETdSOpqR3KiZgQnrN9RWz2W6trJVFdPpNY6njrrWE5Yx1JfM4YTNWOorRlNlfV7yipHYKkcRUnVJEqqF1JoXYO5bCu6wj0YCgPJKI4kyxKPuTSRvAoNhVUmimoyKKwxkWc1kldtJteaS05VEXk1lWRXVZFRUYa+oghtaREZ5WVkllowFeeRUWjEXCwntzSRgvIoCipCyLbsJbvwCJcvF9rHlV4LhfEFvBU7pZ/z9t1vvHn3yrbOuQUK/3fn/7HA+MvjexSaDciTYlF+BIyyuGhk8QIe7cAo1EYxE9ZiehGQIe7V/wQYW9TEj4GxxSTTAoxiBrLl/T9Co3313McKo4C9P8HQ7s5tAT3x3NbulH5od37YY9zyvsV40QKM4r7lWcs3Laf9nY4spRazUk22UkWOUk6eUkK+Io0CRQoF8kTyZXHky46RnR6JKSkEQ8IRjEmBZKUHY0rxt21jMSQfQB23C030dszR28mK2kZGxDaMYVswHF1vi/eR7plG0pZviV/fj5RNfdBvHYBehJPvGIJh/yikvsNR7R6DdsdYDD5jMXuPo8hnImWbJ2DdNI7Sdd+Ru6Qf5nmumGe5kjnLDfWCoRQGrMcUvQdDWhAZqSFkpoViSgnBKOY4k4MwJIkzGH3iEXTxgbYzIzEFc4qSbKnaFnFkkMtte6x1ynT0qjT0SrGrO9kGZTaTkjAqiba0TfG1zw/a5gqFuigXSqM9x/FjWBTXthlVMZcoxgvkMkQ0UYuqaDtFSHoLNNryOu3B6Rm25wIkJX8pqU1xNIp5RrnEpjYKcLTtlRZzjkoZGSq7MvnrUxGH8Cv/oDC+FJD4K2+F4+33n+Hlc169es0rAYy/34PfH5J96i4BlvsElj0k0PKAsKqnJNS/QNL0O2n1PyFreISy8T6apma0DdfJqT6FPKuIyFQFofEpJMmVZBUWUFxZSnlNKdbjpdScKKei2kR+URJ6YwhGYyBZxgNkqraRkbYaU+wCTGHuZIZMIjd0JKUxfSmP/YLSY19TemwYtemTqE6dRmXyDEriZpAdPgW1/zh8D69hzYE1rPNbwYa9Hmzbuxi/vUsJ3LWQmD1zSNg5hrRdQ0n16WVzMZv2u5FzuK8tlzHbTwBoV4zbO2Dc1gHj1g7ohFHFux+Sjf2JW/sFR1cN5sDKEWxa9D2rPSaz1GMWcxfOY+qcuYxbuJAxHosYt2gR4xcsYNKCBUyeN4dp82Ywe6E7Hsums3SFO2sWjGXr9GHsmf0NgQsHEr2sN0meTqStbkf62s9I8vpXEtf8C5JNn6Le2BnF+o5IvNqStrotMjHjuKY9iZ6tiV/RigTPz0n2ciBOuK9XtCZhVVsSbOaZdrY4nyjP9kR4tuPoiraErGhr24O9d0E79i9qz+55Duya48Cuue3wndUG35kO+ApXtHsbtk5vjc+CtmyZ3xbveW1sM4+b57Zhw+xW2M5Zrdgo5h/ntMZ7Riu2zWjNtumfs3V6K7ZM+4zNUz5h85S/2aBx46T/YNPkT9gw9XO8pnVgw3RhpPmcfQs/I2jpJzaDjHqrA1k7HSjc25aqQ51p3NuZpt2daNzdkRO7OlC3uz0nDzpx6ogrJ4O70xDsyukoN85E9+B0pCMX47txKcGJu6pePDL05oGuO/dt6qML9z7E8oionXsyF+5KnW11X96NR6qetvrF2J/npi94ounDI3V/Hqj7c1/Vj3uKvtyVixnJP+uubV6yN/dlvWzQel/SnXupLjxMc+FJejd+krjyi6Qbz9Jd+FXqyitlL96qevFO3Zv3Gjfeq/ryTt6HV2m9eJHYnefx3XkW250X8T35Ud6Bp7r2/GjowlO9sy2n8pGuDw91bjzQ9+OhsT8PMwby1PAdP6sn8UQ6kYfJU7gX605zxCzuhs2nOXgh90MW8yBkCY8CPXjhN4ffDszl94Pz+O3gXH49OIvnh6byImAiv/iP4pfA4bwIHsYvof35JaIfv0R8xY+hQ/gxbBQ/hk3gUchk7gVO4e4Rd+4emc7dgHHcPzyUh4HDeBg4lEdB3/I45HseHR3H/dCp3A2fS3PUUu5GbeBpeBwPQg9wM2gFVwKncT14NlcDvLh5ZC+3gwO4GbyPm2HeXI5ay/ljXlyI9eJS3GouJ6zmUrwnVxJXcUuyljuytdxVrOOWyptLul1cydjH1ZyDnMnaw6m8/VyuDeVCXRgN1Uc4Xh3AieMhNBYl01iQQkN+HA35UZwsCaOu+DAZqqRPAAAgAElEQVS1pfuoqdpNdd0Oyo/7UFfrzanajTTVrqGpdhkna+fTdGImpxqmcrJuHOdOTeTCmYlcOD2JK6fcudz0A5dPD+Hiqf5cPNWXi00DuXLmG66cGcKl019z6cwXXBbA2DCE0ye+o+nEeE7UTaHm+HSsx2dSdXwWVcdnUlkzjUrrDKxVs6m2unPcOoET1tE0WL+jsXo4jTUjbMrk8arvsVaOpMz6HcUVoyismEx++RzMlsUYClZgzPcio2A9WYWbyCn2Jrt4L+aSg2RbDpJTdpjcigDyqkLIqQglpyKSwpok8qqSyK6Uk1mRganMRE5VHjmVBWSV5pNdWkhueYmtcsqKyLHkkF8qJ69Iy5XL5/jjzTt4/R7eCiXxOX+8F6Hdz3j7/jf+sOVb/w9WGAUwFmTpkSWK+UUBhx9a0gIWPwCjUBfF/KJQF20Ko1AZP1yLdvR/akl/UA9bgPDvCuMHF7VQEv8KlR9Do4CQ/xoY/9Fc8SdI/mmUEHDYAogtMCjOv8Ki+OZjeBQt6myVwV5KAzkqUTrMCjVmhYochYpclYp8tdjmItqqYmYyHbNWTqZaYttXnaVJw6xNI0OdRKYmiVxNCsXyVIpkKRRIE8mTxJKbHkFuSiBZcb4oApeQuHMCSSJkfMtgVNuHot87ApPf9+j9RpJxeBzGgxPQ7p2AdOsYpFsnoN8+hZwd0zBvG49p43ByN35L0eaR5G34nozNk9Hu8yD54AriA7xQhnqjDvdBFbYF5dHNKENFeaMK24w8ZCOy4A1oInzIiI0iMyEJc1oq2TIxDpCMXpaMTpGMTikqBY0iBb1cvPvY+CJmVj84lW0zqGIlZCq2DSyiBf2X+lhhtF8LmBPt5pb6swXdojTa45eE8ijHIGJ0Pi4bmIpw8XQ7LMoliJZ0S+xOpvg7qRWYlDL+OTA+451YB/j6DbwUwPjM1o5+/foV/HoXfn2IovwiG5TnWCu/wFrZRTZrruFrvMXujNvsy7rFodybHCm8QVjZbeKq76KuuY+u9iFq610UFTfRVTdjPvmEogvPKb30gvIrv1F57SWlVx5RdPE6hecvYb12hYYbF6g7V0NZVQbZGbHoJYcxpOwjK82bPOlsTEnu6OJnoEuYhzF5GYXabeQotqOM3cCxwKWE7FvEnK0HmbTVH/cdfszYsZP5O31ZuGUDyzZ74r1zBVu3u+Pj/R0H1vUh3rsn8j39UezqiWxbV5TbO2Hc3RWDbyeydjmSsaMrSuF69u5B6sZexKzrS/Car9jvNYJ1i0eyxGMiC5fNZb7ncqYvX8HU5SuZvHQZ7stWMGfFSmYvXsKsBQuYt3AuixfPZfGSmSxe7M66eaPZNfNr/OZ8ReC8voQtcCVqYWeiF7YhdsnnHBPZjkv+ZovgkXt1QL2+CwqvDsi92qHb3BX1hk5IBUB6OSBZ1wHphk6krmlH8moHW6WsbUvahg5IvDuTtqkjKZs7krKlI8lbOhK52oGgpW0JWtKOI4vbEejRnoBFHTi8oD0BCzsTuKgrfrPbs3uGg327zKK2+IjVhPM+Z+sCEdHzGT7zW9tqy/zP2bawjQ08/ea1Q9S+uQ7snevA7rlt2Dm7NdtmtWLrzM/YMv0TNk37hE3ThXGmNZtmCIWyNVtmt8Jn7qfs9PiMA6s+J8ynA2n7XSjb04nqHe05vrMzDbucqdvWlWqfLlRvd6ZqVzcq9na3bfOpOdSNE4e6cvpoNxqOdORKgiv3VW480rtxX9eTZo0LdzRONNta0d14oPizhPpoVx578FjVi6daN55q+3JPNYBm5QBuyftxQ+rGtfQ+XJe4cV3aUn25Lu3LLYkbzRI37kr6cDu5B7cTu9Gc0I0Hia48jHflUVw3fkzowfOUPvyW7MZvSW68TOnPy+T+vIhz46eoXrb27pPwXjyNdOPn6AHci/+CuymDuS8Zxn3Zt9yVDuWO5BvuyAfTrBpEs+ZL7hm/4knWcJ7nTOBZ1iR+Ns3gmcmDX3SePEhfya2EVdxN2sjdxC3cjlnHo6iFPIpcxMOIpTwIX8798OU0hy3kfvRcbkdO4nb0aJux53HCUH5K/pafUr/ncfL3PEkbz2PJZO6nTuZO0gSaUydzO3kiN2OncydiMXciF3H96Dyuhy7gethiLoYs5XLEeq7F7+Ra0kEuJwRzO0HHjTgJ1+NjuZEYztW4o1yKCuVieDgXw0K4GH6AS1HbOXNsHU2xnjTFreJ0nCdn4j05G+fJuVhPzset5EK8J5cSVnE50ZMLicu5kOrJRcVaTivXclKznnP5uzhX5kdd8W6qi3dRXxVAdV4SNbkSavOl1BRIqCtXYi2TYymVUlgho6BWRZZVQWGlhNKKZCxl8VjKYyiviqSyOpwKazBllf5U1gRgPR5IXd1h6q1bqatYTmPFDJrKf+BC1SiuVI/jer07VxrcOXtiEqcbJnKuZhxnrZM5XT2Xk9We1FRupLJqG+XVuyiv3U3Z8R1Yan0os66i0rqA6urZ1NVOpL72expqhlJf/Q2NNQIcx1JfNZHayslUVk2mtGwKxWXTKSydTW7JXMyFc8gunEl2gTu5BVPIK5hEVuF0MgtnklEwk6yi2WRb5mEumU9W8UKySpaQW76KnLLVZJfuwGwJIbs0lPyqGAqsieRVpZFXpSavKoucikLMZaWYLaXkWwrIKyzm8uU79mm+12C7+OM5/PEzf/zxC+//+PV/PjD+/Pge+Zk6pEJJ/BgYE2KQxUfboFGZaAdGMcMowFG0pkXZ7//zDKNtdiwlCfVH9fcZR2F0+WCIaTHNiO8FVP4JjXZHdUtLuqUtLU4Bk3bX7Ic8wA8xLjZThK09/XE+4J/gaG9Da2zt6BZwtEOlWOknvlOSoxFbXERpyVJoyRTZkDI1mUodJoXIiNTYziy1wRb1Y1Dr0KvUmLQ69Go1Ro0ao1aFSafBpBOniiythhyFlmyF1g6eShXZYtuLPIlcxTHyFeHkph3GGLMd9ZEVJPlOJWX7OGS7fkDnNwbDoXEY/CdhODID5eHZqIM80AQuQXN4ERq/ORj2TSdr7zSy907DtGsK5sMeyPwWkR7oSVrQauSiVR60Gk2wF5qQNeiOrkF5RDxbgSxgKfKApRgi1qAJ240ydD/qyAMYEoIwpUVglMRgkCWgl6eglUtQy2Robe1nMS5gd7jb4P/D39TW/pWKGVXxN06xBX0LU83HJSBRKI220HPRYrapjPa5xRZl0dCyCeiD0ijuDTIBi1KbwikUxI9LLwD3wxyjVpJqn2dsgUYxYiCMT3LpPwVGEeL95vXvvHzzETC+esWbV6/ghVAYnyKxXGSt5Czr0s+xLu08GyQX2CS9iLf0Alvk59iqOIu3tJ5N6dX4yGvZq2gkwHCeo+ZrhOfe5Kj5JmF5zcSUPCK29EcSKp6RbP2V9BO/oDz9DOOl3ym6/ZbKe2+puvUCy/m7GMrqkGXmIzOaURhVpKmCCIzwYcve5SxbP5vJ88Ywce54pi6axoR5UxkzewqTFs1h9Ly1fDd7FSPnL+P7hQsZv3QJYxfOY+Ki2cz1nMMCz/Es3/ADuzcNI9pnEHFbvyBmQ3fSt/VEs7sn6m1OaHy6otvqhH6rM8LFnLbJgWTvTsR5OxO+qSf+6/uze+03bPb6Dp8t7uzZv5Idfl7s3L6Y9Ssmsn7JOHaunsrWxWPw9RjN7iWj2eMxgm1zB7FjwWD2L3QjYEEXghc5ErnIkZiFXYia04HQaW0Ic+9A5CwnIme5ED3bifTlHZB6dkS2sh3ylW1QrW6LcVMXDN5d0W7ugnpzVzRbXJBv6IR8YydU3l3QbHNEu8MJ3U5H1Ds6o9nVGd2+ruj2dSFtS3uOebUjfPnnRCxvQ9SK9kSt6Ejksk5Er3AibnUPopa5EL7Umf0ebdm9oDV7Fjmwf0k7/Ja2Y/fCz9k5/1P2L3Hg0Ir2HPbsQJDIixSrFUULfIkDgUvbErCsLf7L2nJgWRv2LW6F77z/YNvsf2HX3P+HXfP+jV2LWrNrcWe2L3Zk+zIXtiztjM/y9mxf1Za9ax2QbGmHYWsnCna6UrW3L7U7+1Ln68Zx395U+/agwtcFi68T5du6UrvDidOHe9FwwMm2O/p6fE9+NgziqX4AD7U9uafuxj0BjGKuUeXCI7VQFl14qBQbYVx4JIw0aleeaMScYzfuqAZwUzGQa9J+XE5z42KqG+dTenMupTdnRSX34WyKGxeSe3M1pQ/XU9y4Et+DC1HOXAh34nKYM1ePOnMt2JkbR7txJ7QH94J78Ci0Nw9CenHvSE/uHunF/SA3bvv3ojmwLw+Cv+DR0UHcChvBjfDR3Ioaw+3YcdyK/YHbiaO5mzaKe9IR3BEAKR/Mfc0wHupG0qz8jge68fxinssz81J+Ma/mZ/MGnuds5ZdsX55mbeFxgRfNmZ5c06zmsnI9V1VbuKHfzu0MHy7rVnBBN5crGbO4b5rNj5nzeZo9n7sZM7mbM5M7+TO4VTCVO5apPLTOpLl8CjdzV3LLeJSrmgCaUnZTn7iTuoTd1CUepF4SxhldCucyVJwyKWkyJ1GUEo4lJZkTWhM1KjWlaaFYUrZTlraSavlCahWzqZUuoCbdg5q0RdSkLKQmaQHHkxdxIsmD+kQPGhIX05DgwZm4BVyNncvFmDmcj53P2YSFNMQtoDHFnhtYI/GkWu7Fce0G8nXLsGSvo9qyk9ryQ5yojaaiKpG8MilZZQYyq4swVJeSYbVgtpaQWVmMuaqUvJoq8qqtmCuqyKmsJaeyjuzyOgrLyinNl1JoCqJMtxWregVNhqWc1i2hybCcOsMyarJWUF+yljPFqzhXsolz5fs5XRlObWkilRaJLf6mzKqmtFpOsTWVEusBymtWU123lOMNM6hv/IH6hqHU1w+ioX4Y9cdHUWMdQ1XFeMrLJmOxTKbEMpUiizsFxdMoLnPHUjYJS+kYLJbvsBR9Q37xEPJKhtkqt3go2YVDycwfQlbBMHKKR5Bb/D15JaPJK55GXuEiCooXU2BZSkG5JwVVG8iv2kFeVSC5VbHkVUnJr9RTUJpLXlERl6/c4t07ePcW28a8P/54zh9iJZgAR7EM5d1LePv7P5Z49pf6P7Yl/fOju+QY1TaFUZ4YgyIx2qYyirlF++yimG0UJSBRmGLiEAApymaK+cjwIqBPgGGL6vjxaQNGW7iyCFi2Vwsg/v1nPhhnWtTFjwHxT1C0hz2L+xaQFCrjx2UDQcUHI8uHd0JhbJldFGDYcv2xApmtFvAoWttSMpUyMm1bW1SYVEoMSiV6hTgFIOoxaXRkqHVkaQ22ylBrydBoyNRqydSqydTYK0OtxqRUkyHAUqXBoNSgF2sExe8RaxEVMvKUUvJkaWRKEjFLo8lOCSArZiuZoStRHZhB+q6JpO6eTMq+GaQdWoA8dA3KyI3oItejD1qJOcyLrNBVGEJWogtdhS5yI/oYH7SR3mREeqM7uh592AZMkRsxRqxHHbQKXagX6pCVqIKXY4jwQh+1AU34euL3exCzxwNVpC+mlCOY5XFkytLRpsnRpmtt840GAYQflbg3CRf7h9lBkYloGz2wRSXZAbGlHW1vQYs2s1AWRTtaKIv2mcU/FcUP84t/AUa7o1tkRv5jiRlGAZACFkXZYPKDW9+mdArlUyHjtx8fwSsRuPobf7z+UK9e/AUYf+HN69d2YHz5GH59irTyBl5pp/BJb2JbehM+qY1sS2tie9pJdkoa2S09wV5ZLXtlVeyVVbBXbmW/8jj7lHXskdexW17PLkUjO+Un2SE7ia/stK12KZvYo2pkj6Ke/eoG/PWnCM48T1T+NeItt0mrfoiy4WfUDU+RV98mrug8+2QleIWr8PBPxn13JBO3hzDGJ4DRPv6M3HyAaRs3MWPDKmZsXMGszcuZs8mTeWvXsHT9Zlat38yatWtYu2Ypvl6TCFw7jND1Qwj16kvkqm7EeHYmwbMjKas7I9/ginR9d1K8upC83oFoz0+J9GxN4OJW+C9tz8GlThzy7M2BVQPwXdKX3Z5fsW+RKwcXOHFkkTMRS7oR4+FMgoczqUtdSFnclejZrYmb3474xQ7EeHxC1IL/IG5hK+LmtSZ2lgNxMzoRPaUrx9x7EOvel9jpvUlZ2hmllxMKz04oV7ZD7emAfMVnpC//FJlXW7QCFjc6otzcxQ65250x7XYlc283sg92J+dwd7IPu5J/pAfZh50w+Tmi3e1M0rrWRK/4hGOerTi2Uhhm2pDo1ZmUdS4kejmTsNqJ6NWOhK/sbIPBCE/hzBYrDdvbVgOGrXQgyqu9rcI9WxG5+nOOrW9rq+j1bYnZ1J5jQtHc1I5on45E+nTgyIbW+K1vxcEN7fFb15UD61zZv9qVwHW9OLrOlaOr2hO87BNClv4rRzZ145CXI2FrXUla3wv1+l4U+w7EKmZQt3ejzLsdFVsdqNzUCetGZ+q2dqduuzM12zpxLqA79xK/5Bf1YH41fsMTVV+eaHrzWO3CE60zT7QuPBY7p9WOPFR34aGqC481XXmqd+KJzonbSjeuSftyOa0Pl1J7cym9L2eTe3MmxY1TSX2oj+1OY0IvmuJ7cia2OxcTenM50Y1z0T05E+bKudAenA3uzrnA7lw40oPLQb25FdSPe0cHcjfkC5qDv+De0UHcPzqEe8FDuBMwmHtHhtnqTvAwmkOGczd0BM1h39McPpJbYcO5FTmM5thhNMcP5XbCIG4nDuVO8vc0p4ziTtpImmWjua8eyyPDBB5lTOLn/Ok8L57Nb9YlPKxey5PabTyy7uNBRQAPKyK4Xx7Dg8poHlrDuV8dyL1qPx5U7OWJdT8Pq/dztXw7FyrFDvktnK7ewpk6Hy40+nKmdgvHLfsoz43FkhlJjjqYHNVRCvUxFBjiydYlkZelpCDXQE6uGlNxJLq8ZLRZRnSZJRjMZZjz9ZhyAtBleWDKG0Fmfj/yjMMp1k6gVC92IU+l0jCVSt00KrXTqFRPo1I5hUr5ZI5LpnEmdRZNiTNpTJhFY+JcTiYtoDHJg4bkpTQkLac+cQXHE5dRpJpLgWYBxXpPyrK2UZoTQE5GFKYMOXpzPvq8E+iLLqCpqENVXYam1oqq5jhK6wnkFQ3Iyk8jq7iAsuoq6upbZFReodBcRbZKQ4kiFqvEn/q0PZxJ38vJ1D0cT91FlcSXUqkPddptNJj205gdTmOhlPqSTGothdRUlFJtLaOquogKay6WynQsVcFY6w5Q17SJhrMLOHF6DNUnv6T+/JfUX/ga66mBlJ7oQ+XxnpTV9KGooh95li/JLR5CQdEIioq/p7TkBypLfqCi6HvKLOOwWCZQUjKekuIJtioumkhRwXiK8sdSUjQBS9EESgvGUZ4/htK87ynJ/5aS4pFYysdRUj6VgvL5FJStoqDMm8LyfRSWx1FcLufazUbevn/Bu/evePfHr7wXwPj+Obz7Dd6+5f2bl7x/89s/lIDD/zHAKFrS+Rk62wyjUBjtDmm7stjSklYk/jnHKIDxYxOMML2okuzV0pq2AWCKMMX8WTZg/Ch+x96mtquKQmEUJQBSgIYIaf4YGgUYtsCjAMWPYdGuDv65WaSlRf0xQIpru5r4j23plp8V0Gi/FspXqs0pnaFKI0OVToZaSoZajkmtwKhWYlSrMKhVZNjMGirMGrWthOPXrFaRrRX3wsghVgMKIJJhVEkxquUY1Ap0SmEkUaKzQaOeLKWRbLmBHJkRg0qUhgx5KlnpURSmB5GXsJeMCG+0IWtQBq9BG74ZRYwv8rg9GOL3oQjahD5iG9qobUjCNqE4th113E70sXvQx+whM+4AuiixqWYXxmO70cf4Yji2A02kD7KQdUiDvZCFrEV6xANFsAeyI4tI91+IOnQNxmM70cccwBAfjlkiMhjVZAiji0yshxRrIhPRS+wmGqOsZV2fCAT/r4GxBRxFq7pFbRRB7GJGUZhe7Hu5Rfv5g/mlRV2Uyj8olcIN/XF93Iq2A6NoT7fAa4sSKYwy/xUwvn39u83owsufEPX29Ute22YYH8Lr5+hO/YRvVjO+ytP4ypvYIWtil+wku9NP4Cc9gV96FQfTSzksKSFQVoKftIiDCgsHVWUcUlVwWG3loKoKP2UV+xRW9iqq2aeo4aCqhsPKag7KrRyQV3NQUYefsp79qib2ac6wR3eOPcZL7NZfZafqJvsMzRw032e36QYbZadYlVrD0qRy5sfmMysyi0nBGiYeVjEzWMXsoGSm+wUxf/9hPPcfZvVWX9as88Jz8XR8VrmzY+VoDnh+yxGvoYSs6k/4Clcil3bm2NKOxHi0J9qjE9GLHYnycCRoThsOuf+NwNltCJzdlqMLHQmY05mghc4EC0ic7cjhuS4cnNuOoEXtiVzSkYSlHUhb0p70RW2QLmyNZGFrkuf9jeR5n5I4vw1x89oSO8eB+DltiZ/dlriZbYmd0ZZj09sRP6szcTO7ED29I0lLnZGtckW7xhXDWmc0K9shW/op0hWfk7y0FdGL/kb4wr8RteQ/iF76bxxb9u8ken1mUxdzD/ciX6xADHajMuoL6hK/oT7lW2qThlKTOJTymEHo9zsTv/ZTjq3+GwlrW5O2uSOSLcJA5EjKekcSvDqR4NWR1A1dUG13RS5UV18X1DtcUPk62Uqxqyvq/Y7oDnVDfdAZpZ8TCj9HNP6uGEN6ow/qhTaoJ2kBPQna1519213ZuNaFFSu6s2zlQDy9hrNi5XcsWTIUj4WDWLzwKxYu7sf8eT2YN60Ly6Z2YvX4VhxZ5Ih0XXeyvF0o3tKRMh8Hyjd1oXSdM6XrnCjb6Ez5Zkcqtzli3dmFk4dduHGsH/dSv+ShfKDNzPJQ0QMxu/hAIVYICmOMI/eVnXkgInNU7bmnaMcdeU9uSnpzLa0nV9N6cTVdgGMfLqT24XRSL07EuFAX042GY640RHWjPrIbJ6N7cjq6D6ej+3JaxDqFiRrA2fAvuRQ5iLtxw3kmm8TPaRN4FDeaBzGjeRw7jusBQ7iw9wsu+w3m4t6vuLF/GNf3fsu1vcO5eWA0dwMn0nxkIneOjOdOyDjuhI7lTtgP3IkUET6jaI4dwe24IdxOHkSz5CvuKgZyS9GHu7q+PMwcwE+FQ3mY/wNPiqbys2URv1hW81PxRp6X+fJrxS5+rdrFb1ZfXli38qR6P08bQ3lyJoabjVFcbornZF0iNdZUrBUKKku1FJoVmDNUmPMyMBjVZJi0ZGboyTTqMekNaDUGdHozOmMOKn0OckMJEkMZ6QYr6fp60nXnUBrPkpVfQ05ROubiDViOz6C2Zjx15aOwFg2nIm8YlfnfUlM4ghNin3PJWBpFFY+hvmgUdYUjqcsfSV3e95zIHU19zg80mMfSmDmBBtME6g3jqdONw2qaYAulrsoSGYNzqTAvoThrDXnm7Zhz/MnMjyGzOBVdWQGqinpUFSdRVpxCXnEWacV50srPk1J+gdTKS0hqBTReIiOnmkxTNvlaGaXyY9RKwmlIDeWMJJJT0lDqJYepk+2nRroDq2w3FbIDlCpDKDPEUZqZiiVbSmmegopCJVaLiqoyDeWlCsos8ZSXHqGyYidVVeuptC6ntt6ThjPrqWn0otS6gNraSdQed6e0XLSeJ5OTP42cPHcKCqZTmDeFwuxxFOeMpTD/BwoKRlNYMIaSwvGUFk+itHgipYXjsRSMpbx4LBXFY6nMG0eVeTyV2WMoM4+gNHs4ltzvKMobSVH+OIoLZ2ApWUBZ6QosFT6UVfhz42Y+79/f5927Z7x7/xvvP8wt/iHc0W/e/18CjJl6m0tagKE8IQpZvChhevkAjjbji5hxtCuLNoVRRO7YVMcElEnxKBPjbeAowPC/XR8AUpNqj+QR+Xli9kzAor3tLMwUdkBsAcEWWGyByP/qbIHEj6EwS/mn4UU8Fz/b8r7l3qRKw6QWsGgHRpNKgkkpxSSME2olGQIWhRIpYmGUcrJUH8p2LWYixXMR1WMvoVSalOkYVRIMKik6pRSNQopa/HcpBRzqyJBoyZLoUctFadEKOEpPwSxNoEAeT056hC14PCMxkKyUYLQpwSiTgmyGG9XR/WgiD6I4doj0hENI0wJRJgVgSAwkMyGYjJRodPGhGJLCyUiNwJRyFGNKMPrkQLSJh1DH7Sc93JfUw4tJOzgHmf98tMGL0YUsRx+6BnnAGmRHfNDHBJGREG1TQY0yAYrx6NITbOBokIoQ9xSEsmjfuCKAUTiT7cYWu5poN7wISBStZfHO3mIW9/Y5xkyVxhavY4NF0Zb+B1i077L+R1j8CBw/KIwasUtaqIwf5YFqxQiENM3ekv6LwsjLF7x79ZI3NtPLj/D7T7x9JQBSmF4e8u71C1KOP2R9xh18s26wzXQFX/1ldmrOs1vRxB5JHQckVvyl5QRKSzgiLSRQUUCQuohgbYmtQnSltjNIU0ygupgAlf0MUpcQoinlqLqco+oKglVVBCqtHFLU2BTKPap6dmsa2ak5ww7lNVvt0l5nh/YqW5Tn2aw6zQZVE2vkdXhKq1maWsGS2EZWJdazOr6QVeESNkfE4hvkz449m/DzXYzvyqEc8PqC/Su/4tDq4RxZPZhwrwHEre1Nwipn4pZ1JNqjPTFLuhK52ImQ+V0JmtWZA1PacNi9PQEzOnF0vgsH3TtweEYn/MU79w74TevAvtlt8V/YgfDFnYlb0onUxR2QeLQnbUEbkua0IkHUvNYkzOtMwrxuxM11JnZWV2JmdiJ6ZgeiZrYlYkZrYua25di8dkTPbUvEvC4kLemGcnUPjOt6kLneBdP6rihWtSPNsz3Jq7uQ4NWVeC8HYlZ+QuyqT4ld9TeS1rYiZf3npGz4nLRNrVFsa4dxryPZga7khnanKKoPlph+FEW6URjhhvGwI+p9nVDv7YR6X2e0+x3R+Lqi2OqEbEsXFFu7oN/djcwDPcgL7ENBkBu5AT3JCehOTkhvssPcMB/tTUZwDzJDeiGQsUEAACAASURBVGEO7U3W0d5kh7tRED2QotgvyYr6ClnoIBKPDmXHtn7MWezKuAX9+d5jJMMWTmLAzCm4uU/n67kLGLNgNOPmDmPM9K8YM6kPP4zqyKIpXdk6pzNhy0U73oVsH0cy13XCuKojplWdyVrrhHmdE9kbnDBv6EzWunaU7XLiZHBfzkf143p8b24nu3E3vS/3pW48EKYVeXfuyZ24r+jCfWUn7sk72tYLNku6czu9u23v9U1JL25I+tjA8UJKb5piu1Ef48KJaBfqIpypDXPmeER3TkT25kRkXxqiBnAi4gvqI76iIeobmqKHcDria67EjeBGwihuxI3m5jHRdh7N6f1f0rizP+f2D+bcnkFc3DmQS779ubB9AJd2fs11AZAHvuXawWFc8x/KjSNDuRkylFthQ7kTOYQ70YO5E/sFzYn9uJvWmzvprtxMF6sXHbkpd6RZ7cJ9lQsPND14ahzIzxlDeGIYyo+mkfyUOYqfzT/wLGcsz/LG8bB0EY/rN/Pj+X08uODP7UtRnG2Ko642nboaE/XVFmpLyynJzyPLrMWgl5OhV2DWKTBrFORolJjVSrJ1Gsw6DZmi46TIJUOTgUmvwWhQYdCbyDYWUZZbSGVeKlX5WzhVO48rjeO42vAtF2sHc7riC05XfsHZqi85a/2Ks1Vfcc46iIu133Cu7hsa6r+msX4QJ+u/oaluCKdqh9BYMZim8iE0lQ3hpGUIjcVDaMwfQ13OaI7njOJEwVhOFE6iptCdisK5lBQupbB4HQUWb7JLU8goLcFYWoa+1Iqu7ATq8pMoKk4jrTxLetVZ0qznkFSeQlVSg67QQqY5gzy9ijKVnBqZnBPpaZyUJHJaFkWjxJ86yUGsaX5UpPtRJjuIRXmYEk0AReoAClUBWHTBlBuOYjEeo8iUSLFJKLZRVOSEU5l3lIr8YMoLjlJaFIGlOJqykjBqSndQU7abqtLdlBbvpLBgG3l5G8nJXkl21nxyMmeSn+1Obs5ocnJGkJvzPfk5oynIG0tJgR0WLQWjKS8aRUXxSCrzBTC6U545mRLjWCwZYyg1j6EkazQl4syegCV3MqV5UykqnE5JkRc3r6vgj9vw/ldbhM77d28Q9cfbNzaF8Y//GxTGPJPW3pJOEJBoB8Y/W9IiUsfekv77M9GOTrZnNNpUxOREVKKS7POMtlb0R/OLH88yfnxtA0uRlScgMzXJNttoFGvpPswpfgyONjD8uyvX3o5ugcm/ni2w+HG7uWVuscXkIgBRfNfybcu1SS3DpLKXUAftiphdDRNzkpk26NTagqUzlHJbgLQtPNoGjErbcxFMbQuctkXDyMkUbl1bFIwEvSINnTwVtSQJvSzVBlim9HQy0iWoUlNRp6ehkaSjSU9DJ/Zui5k/0eqVi40sQtlLQC+NR592jOzUOLJiY8hIEDOmx5DL45Eq41FJj5GZLt7Ho0uToEpOscUU2X+PiJ1JwShPxCCLwyCPRZUSjip0C5IDS0jeNRvlwfkYj3hgDFqMLnAJ6sAVKIPWogjehDr2ELr0Y+gkwpQRbwNGoTLq0u2bf+ygJoBRZCP+94BRtKJtCqPIYmyJ1mmBRZlQFmXoJTJ0Yk2gCOX+qEQLWiNGHD6cKpG7mCr+f7KPR6hSEhElshhtppf/BIzCNf2SdyJW5zc7ML559Tuv372BN0959fpXdupO8LV/IeNirCzRXGZzzn22ZjWzw3iNnepz+KlOclh5nCNKKyGqSkK1JUQYLEQYSgjTFRGuLyRClC6fcG0u4doce+nyCNfmE6EpIFJVQIQin3BFAUcVRQQrSwjRVXDUZCXUfIIgUxNHjCfx1zfibzhJYOYZ/AyN+Jma2KNvZLfhJHsMTexVXOaQ+jyB2lqC1DmEKRWExIcRFLKDMP9VBO+cSMTukUTtGE3M9nFEbhpC/KYByHz6otzSE8k6R+JWdODYiq5ErRCzfC6EL+xKwMy2BMzuwJF5nQnxcGbvdAd2TGuN77TWbJv2Od6TP8V7Smu2T3Pg4KwORCzsSsKirqQtdiRlQWfiZrcndk4nEhY5k+TRkySPviR4uHFsfg+i5rkSNseJw9McODSlFUGzHAib34Hw+Z0ImtGFmPlOtra2YoUzBi9n5MvaYtjoQr7fIPIOf4v58AiMfv3JOOiGfn9P0rZ0JN1b5EV2tkUNSbw7INnSHplPR1S7OmA80om8SFeKjvWkNLEvdfLBnDaMoEk7nOr0L8mNcEbv3wGDXw/0+13R7HZCs6crGYdcMQd2pyC0F8URfSgM70lBmCu5EW7kRA0kL+oL8qO+oCjma4pjvqYs7huqk7+jIn4oluivKQ7/ErO/G5mhg4nZN4Dt3v1YsWkIIxd8ybce4xgwZxq9Z87j60WrGTlvJiPmTGHk/Cl8M30UgyZ/zYiJfZg+pRurpnfh0CJHUjf0QbrOiTTPtqSv6oBsTVfSV3YmbXlHUpe1J9njc+SebdFv7IRZKJK+Hag/5MrFiH7ciB/IraR+NKe50ZxuD/x+oLQrj7aoHBH6LemG2BAjVg3ekfXmtszNZoK5nNqL80k9OZvUm5NxvTge2Y3ayB7URvWhNro/NdFfYI38kqrIr7FGDcEa9Q0lAb0oOtST8oC+1Bz5ghOBX3Hu6Lc0HRrE6QODOX9wGOf3D+Wa3wCu+/Xhql8fLu/vw2Xbmr0+XAnsbduccjOiN7djRPXhdowbzbFu3Inrxd3kntxN7cHNZBdupLhwPdmVK4muXE1w5l5KJ+6nd+SxvDM/qrvwVNOJH7Vd+FHfhZ+NTjzLdOVFdi+eFvfnac0wfjk9kR8vzub2eQ+uX9jA9Ut+XL8UyY3zaVyoS+N4SRSluf5YzIewGPdTrtuPVe9Hjd6POsMBThj9OG7cx3H9Hk5pD9Bk3MZJ8xoac5fTkL+cMwXruVrszc0iL27lz+JO/vfcKRvIvZq+PKgbwP3j/XjYMMBW9+r7ca/BXs31fbnZ6MbV0/24ekZUf66dGci1M19wqbE/lxsHcqlxIBfrB3C+biDnrMM4WzmUc1XfcN46mDNVgzhtFfufv6Om4gcqyyZRXuZOSelmCi3BFJRFkV+WSm651haAbawoxWCtRVtdj7KqAUllPalVDUjLa1AVl2HKtZBrKqZQns9xdRGnVFmckqZzMjWS48kR1KSGUSMJxio7RKl0F+WKXZTKtlOSto1y6W4qJXspluwlX7aPIsVBSpSHsSgDKFEGUaIJw2KMJl8fQ74pnpKcRCzmIxSbgygrDKfCEkVxUQhFRf5k52wjK2sN5uzlmM0Lyc6egtk8gazMCWRlTCDLNIn87CkU5kymKGc8lryxlOb/QEnOeErM7liyZ1CUOZVC0ySKTBMpyZhISeZ4SrPGUZ4znvLcsRTnDqckdy63L6fCu9vw9jV/vIH3b0W9x6YwikUrH7ITPz5tM43/U2YYf3p4F7NeiSQ+GqkNFiNt0Pj3/EVbBqN9dlE8+3vMzgdgbDGriLlEAX7Kj9rTH88w/jOI/DswfnBai98lTBQfrxEUSqOAuRaIbFEeDR+Ux78qjC3w2AKCH0OjuG4BRfFz4r4FFG3fi3vbrKGYMWxx66rJkItWrApTusgpVJAlE3ut1RiVCgwKOQaRGyi+V6lsp1GhxqAQe7FVGGUqsqQqsmQCUAVApaKXJ6KTxaKVxGCUHiNLFkuW9BjZsljMsjiM0gTUaUkoJVIUMiUyqQq5TI1UqkSaLkMttuekJpCTkoI5NglTfAryxCRS0pNIlv9/7b13lF3FnS761l3v3jvz7thgbIMNFkEghMAej8PY2DNjz7VNNkFIAkQQGGPSgAnGaMgiiSwklNW5pQ5qtULnrG61WmolgnJsxc7dp08OO353fVW7ztl9+rTUsoThzfUfv1W1a9euvKu++oWqNOQv5k0uaVi+cBHys4uRm16AvKwCFPKawMX5KFych8Ili5G/OAsFS0gZqMqYgcrZr6Dw9YeR9udbkffSrSh+YyJK35+M4nduR+FbdyDv7clYNP1hLPhgGrLnvosCci+zyGlcKK7iI4dY6AySu5czHGBke0kuIw/xJsfRrbuo/MrQhWCxSIDFHCzNIpBOH0QEgkt4tFNGGvLSF2LJovmCOA7J9eZzHt8PBxgjISASlecwhggYPaCIWgBGrQ8RI4xHsxrxzceX4KwnC3H+c6X4x9dqcdXMDfh93n68UNGNNyvb8W5FG95btRPvLNuCGcuaMWvFGny0ogkfLW/AnOUNmLuyDnNX1GDu8irMLa7A3OIyzFxWig+KSjGjsAQfFZRibn4J5i5ZiVnZRfgwqxAzcpfiw7wizCpagVnFKzFz2UrMKCrBB0UVmFFcixnLmzC7bBNmlWzGBys2453iTXh75Sa8U7oOb5fWY3pJOd4prcT7q2owY3kdZhbVYHZBOd7LWIy5H/4Zma9ej/nP/BQLnhiH9McvRPrD52ARLY0f/jZm/u4cvDfl2/jw9+dj0X+cj5n3n4337vsG3rr363jz/rPx8r3fxNN3fBWPTvj/8OCtf4/7bvzveOjar+LRX30Fz17zNbw/aRTm3nY+Fkz8Dhbceh7m0JjlpnMxa8IFmHXbBZh55/mYefdovD/5Irw7+RK8PflSvDphNF4ZfxFen3QpXp90GabdcglevuF8TL95FObeORrpUy5Axp3nYNHkszDn9jMw4/Yz8Not/wvTJ5+NhY+PwnJeQ/j2D7Hy9X/EshcvQ/FL4wQtf3Ecqqb/CA3v/wyrCeTSvovVaVegOfP7+KTo59hZ8kvsLPkFdpf/Ozbm/xA180ajfOb5WP7WpWiY91Osz/olWnN+iQ25/4YtBb/A5vx/xeb8n2NT3pVYl/0DVM3+AVZ98AMUv/1dLH3jMhS/eQWKXh2LzD+di48e+Ach7p7/8JnIefgMrHjwf2HpI19B3lPfQNZ/fgcfTb0A7/z5Erz5zPfx8mM/wp/u/T7+cOv3cMNtE/GbyXfjZxMn4qeTJ+Jn99yKX9x1LW66+3/j3rt+imem/BDvPfwzLHjicix64jwsenwUMp64BAsfGY05vxuFGZPPxoeTv46P7jwLc+4+Cxn3fh2F95yJkgfPQc0T56Hx2e+g5cXzhHX1jg8vxP75F+Fo5hh05PDawgvRl30BenMuRHfOaHTx3MVc3iRzOTryvof2wn/CUVpR5/0IB/J+gt05P8b2zB9hy8J/woZ5P0Dr/H/G2jn/jDWzf4o1c36G5nk/x7p5/4yWOT9B84wfoumt76Ppte9h0/QfY8d7/4Y97/wCW1/+CTZP/Sdsf/4K7HhhHHa+OA57pl2BvW9egT1vXYa9747BgZmX4OCc0Wibcz4OzR2Fw/NG4dD8UWib+20cmHsu2uZfgIMLx+DA/CtwYMEP0LbwShxa9HO0p/0z2jP+CUczxuFo5kXoyDsfR3PPwZHF38Sx/HPQVTQKfctHw1f39wiu/2+Ibj8D+uFR6N13HnZu+SY2rD0HLasvwPrV38X62h+ipfLH2Fj9M2yuuBKflF+J7WVXYk/ZlWgr/xnaa/4FXXX/gq76n6O3/kpEqn+AYPV34asbA9+a7yDQehaCrX8PrfUrsJrPAerGAuU/Qqz+CoRbxiGy/nL4my9BqHUswpvGIbR5HIJbxiL48WUIfnoZglsvQXD7+fBv+w5820fBv/NCBPZcDN/ei+E9MAbetrHwHhyLgYOXovvoBeg4dC46Dn4LXYe+hY62b+HI/u+gbc9o7N5xGbZ++o/45JMfYfOWn2LTln/Dxi3XoWXjZDS0PIrqta+gct1clLbkY3nzShQ2lSO7qRFzWnZiduNnSGvchsLGvVhRsRerCnagqXA7Pl66GTsK6rAjZyn2FVXgUEkV9qwoxIbcGWhd8gY25L2CdTnPYW36VGzIeBmtC19Gc8aTaFz8INYsfghNuQ+hMfdB1Oc+gOol96Gy8B6UFd2OkuJJKFlxO8pW3I1VK6agpOQhlJY/gZLKZ1Ba/Rwq615EVd1zKK96GiVlj2HVygexqvgBrCx6ACuWPoCVhQ+ibNnDqCj+AyqW3YfqFVNQu+IuVK26BWVlV6O87FqUrboOZSuuRcWKa1G94hrUrrwKDSW/QlP5v6O58pdCTaCpfCI69mQARgeg2bA1wBKgkYAxAihdxiRwmKy/yGc3oDyR/4s9uNvWYNnyphmahQ/0dqFseRFyFs5H1tzZyF0wT9DiBfOxJInyFnIRJidREp/pL0hLE+FZs2ejMD3dReTykFSY9FNHUZF6x2ce1l1EDltmBoqysrCU1wlmUexIowZe/5YjOFfkvPE9wyTgUMBDuRRxkvsnjSoEx0+c98fnJGIcEc8Jz8+ThhgiHv358o5rgps48Yo6mQevIiRJww1a8rIM8pkGHcKow+E0StEsj+Lh7STS0nc5LXwdIheSRAON5YKWoCg3N05L6edVftnUE8zGipwcLE1LR86cuUibNQuLZs9C1sL5yHO4tgVpi5CfkYW89EzkZ2SiIDMLheT8Lc7FstwcFOXyDmkedp2FlbkLUZwxE8vS3sWyha8j9/2nkPvOw0h/9S6kvTIRyz/8PYpn3CeuSyx84w5kvTQJGa/ciaw3HkTBrOexMuMDlCzmLUBp4J3USwn0xKHfi1GctxjF+UsGU94SLFvCsx5zsCxvsaCixblYmpuDwpxsFOZmS39utnguyM5CflYmlmSmISdtgahn9sL5yFm0ANmL5iM3bSEWpy/C4ow0EWdx+gLkpi8A3SW8VzonA0FPT8LYxTF6sbQILC0Km5xHnskY88GOhRCNhKEZJgI2MD2nAlc+MQsXTs3DuJdW4vuvlOOHL1XgypeqccvMLXi5JoD3mjV8sCaMea0RZDcfQHbjTmTUb0N63VZkNmxDRv1WZDduR27TTmTWf4Z55Rswv6IB8ysqMKekBLOXr8Dc4hWYV7QcH2Tl4vFXXsOkBx7GYy+8ghlZOZhTmI/ZhXmYXZCHjwry8VFBAeYsLcLcomWYU1QsaPbSYswqWo5Zy4rx0fJizF5RjDkrl2PO8mLMKS7GnGXFmLuM8QuRsWQWsuf9Ce+9MB7THv4xPnjs+5j7+OVY8NgYzHvkAsx84Dy8e9+38NYUHjvzLbxBuvvbeHPKeXj93vMwdcKZmDrpLDx721n404Qz8B83/j0euPr/xUNX/Xc8ftX/wPQ7zsU7E87BrInn4qMJ52LObaPw/k1n44Px38LsSedj1vgL8M74i/HazaPx7qSLMeeu0Zh1+3mYNmk0Hpz8L5jyxEO49/00XDOrGr95uwg3vZ2NO9/8CFP+cyp+/8hkPHHfVXjujh9h2i1j8PYtF+Ldiedj5p0XIv3+S7DkD6ORdfc3kHPXGci68x8wf+L/wJzb/g7z7joDCx/8OtKf/gay/nwOlr16MZa/PgZLX7kQRdMuQv6Lo5D34igsfv48ZD5zNjKfPAcLH/0a5v3hK5hz399h/r1/hzl3/Ddk3/8PWP7YOSh94lyseuwc5P7hTKQ/cIa4YpHXLGb+4UxkP3gWch/6OrIeOBOZvz9DUNb9X0XO/V9B9u+/gqwHvoqMP5yBtAe/hoxHzhYHkuf88ULkPTUGaY9eiA+e+gGm3jsGT06+BE9NHocn7vguHp9wGZ6edBleufcfMf3338P0+8binSnn4b27zsIH93wTGY+PwaJHL8Ls+7+NWfedjZn3fR0z7/0aZt57JmZPORPpd52JjHvORM79X0PhI9/AKnHH9YVY/dr5WPvW+dj04Whsp9g6/SJ0ZV2InpzR6F18EbpzLkBX7ih0Lx6F7iWj0JP/HfQWjEJ74SU4VHg5DpIKLkdb/uXYnzcOu3PHYkfWJdiWcTG2ZV6CzzIuxZqPLsTaORdj3ZwxWD/7UmyYeSk2zRiLdW+Nxsfvj8OeOT/Grlk/RNu7Y3D0vUtw+J3ROPLuxTjy3mgceX80jn4wGu0fXoyu2WPQM28s+tJGoy/7O+jPHoV+ujmj4Mk9H9680fAXXIpAwWXw51+Ggfyx6Ft6KXqXXoKewtHoLrwQ3YXn41DWN3E452xBB7O+gfa8c3Gg+n+ie+tXoXdeBAyMhekZg2jPGHiPjEH7jtE4sOli7GsdiwPrL8Ph1ktxeN0YHGkeg6ONl6K94VJ01IxBT/Vl6K8eB2/NdxGo+R60qiugVV2OWPU4xGrGIlZ7CWK1F0OrvRh6zRgY1eNgVl6BSN1lCK0eg3DjWISbxiLafBmizeMkrR2HKKllHEIbL4Fv63nwbTsP/h3nIbDzPAR3n4vgnm8jtPfbCO//FiIHvoVI27cRarsAobaLED50ESKHRyN65GKEj1wC/0GCy4sx0HYp+vaNQefusTi283Ic2vY97Pv0B9i++ef4eMNV2Lh+Ata3/A5NTY+ipu6PWFX9EvLr0pHdsBRpaxqwoGUrFrQcxuyqA8gu343Sss+wrnwjdlSuxb7SdThatRGelq0IbNqGzsYm7Ctfha3LlmBzXjo2LVmIlsxZaMp4FU3ZU7EmZyoas/+ExpwnsTrnMdRlP4ia7PtRk3MvanLvQc2Se1CVfw8q8u9CeeFdKC++B+UlU7Cq5E4sL7sNy8onoKhiPJZVjxecxrKVD6J0xUNYtewhrCp6BCVFj6F02ZMoW/YnVBQ/K6i8+ClUrvgP1JU8hrqVD6F++e/QUDwZ9YU3o2np9VhbdDVai3+D1pW/FjqOjWUTcWz3PMDYCxi8wi8ZMHoBMzTEwCUVYBRhPMdxBPSFA0Z1LSEsCRjLVxQjc/5cZM6bi9yFC5Azfz5yF6SiBVi8MEG5CxZgySKCknTkp6cje948FGRmCH9eGjk/iwTRn5cuKT89TcbPSEcBKZMixQwhgpUAMUuEkZskiaJZiiITz4WZElTGgaQ4bkXqxBFAErxJC1wHMObTAGUoDQGPebx5hCCP5/ZJAMln+qVomnp4ijvG/OhPEEWwLJNbFEvwKMMYniCpv6f0+KQrAaUEosov80vkIfOTefMd2yVr3lws/HAG0mbNRM78eaKtRduKNs6Q7ZzBdpZibpU3yyPbVh6GTbC3LGs+VmTPRXHae1g6bxryPnwGi999DAXvP4rct+5HwfR7sGz6ZCyedhvSXpiEuc/fhfmvPoKlC6ZjefY8FGWngeAuLzsbhYtzxL3evC2G4LEob7HjymeGExiK8Dx5BzifC3L4fQaWZKZjMSkjDbkZi5CTvgjZixYgY8FcZHC8LpgngeOiBchJW4hcBzAuzkzD4oyFkjIXYklWGgpyMxFIARhNLSoAI7QQEPNLwBj1wdQiiOgWvDqwuKwJf5yRhXs+KsSUmUW454NlmPJuMX73zko8Nbcecyr3YXFzOwrXdaD04z6s3e/B+oMebDjkxcbDPuG27O8DqXlfDxp2tKPy4zbUfrYT9ds+Q+2nH6OitRWrGpuwoq4eyyqrkVmwFPPSs7Fk6XKUVNdieVUFiivLsayyDMsqJBVVlCKZCivLUVhVgaVVFSiqqcKymioUVVcOoZVVxaioyMGKwhkomE9DqEdR/ME9yH/9ZuS/dgOWvHo9cqZdj6xXbkDmi79F+os3YNEL12Ph89dh/vPXYs7UqwTNevbX+ODpX+Ktx3+OVx/9CV575Cd4+9ErkfHcdch65hrkPn0Ncp+8CnnPXIecJ36DzD/+GjlP/BrZT16F9GfHY/4zE5D2zI1Y8udrUPjMv2PB09fg7Wl/xNQP52LK/Ar868Jt+FXGdvxqwQZcPbsOE+aU4Z4P8/DwO/PxzPQZePG16Xhh6nN47Y93461Hb8SsJ27EkhcmIO8/r0f+1KuQN/XXyPzTv2PRn/43Fj17NdL+8yqkPfsLLHzmX5H1wq+R9+q1KHj9euS/dh2WTLsGha/fgKI3b0TB6zcIf94r1yD/pavFAfpFz1+N/Kd/iVXPXYPaaTej4bXxaJh2C5ZPvQqFU3+N4heuwYqXrhO08uXrseqVG0CXYctfvBbFL16DZUlU/NK1WDntBpS8dhMqpo9H7Xu3oWz6LSh897fIeeN6ZE67EfOm3oC3H/4Vnp/8U0y7798w88kbMG/qTZj9zLWY/fivMefRX2HeY79B3gu3omjaJBS+MgEFL49H/ss3If/lG5H/0m9R8OJvsez536Lo+eux7IXrsOKV67DqtWtR9ua1KH/ralS+ezXqPrwWTXNuwKbMq/HZkuuwp/hmHCqbiKNVk3BUiE7H41jNLWivvRntdTfjWM1EHKm6YzBV3o5DFbfhQOkE7C+5VdDekon4pHgSPim+DZ8W345tyydj1/J7sKPwTmxbcge25dyBHbl3YmfunThcdCeOLrsDhwon4WDBRLTlTUBb/gQcKpgkwo4U3Y5jxZPRUXIbuqomorfudgysvgv+5ikIrL0X3sa70Vd3B7qrJ6G7eiJ6aiahs3w8Okhl49FedgvaS2/GkVU3CjpachO6qyYiuv73COy7FZGem2H5J8EOTIAdGA8rMAGm9zbEeu9EuGMKgsd+h+DRKQgenQT/oYnw7Z8A7+5b4d1+Kzwf3wzvplvgax0P//pb4V8/EQPr78LA+rtPTOvugLflNvjW3Q5/62QENtwp/J7miSLcv/4OBDfcicDHd8C/cyL8uyYguGcCQntvRWjfeEQO3IJI282IHrwJsUM3QTt8I2JHbkL0yE2IHbsZWvst0DrGI9p+C8LHbkKI1H4zgkdvhP/YrfAdvQ2eI7eh59DtaG+7C4f334cDex/Gnl1PYetnf8amTc+ied2rqFubhvL1S1G8sR4FWz7Dko8PYXHrURSvPYDaxu3Y2LAFuxpasbu6FYcbP0XPxl3wfrYP/m174d++C/2ffIKuTevRtWktjq1fjYPNlTiwpgT7Vq/A9uo8fFaZiU/KF2JTyUfYuGoGNpa8j42l7wlaX/oOWkrewtrSN7G28k00176B1bWvoK7+BdQ0PIfq1VNR2fhn1Ne9gMbal9FYOw1Nta+jqXY61ta/j3UNs9BSPwctzBGxHwAAIABJREFUdfPQXDMXTVUL0FSVjpbadKyrmYd11TOxofpdbK5+A1sqX8THFc/ik/Kn8XHFE9hQ+we0VD2Fjn1FgHlMMBXiImnTgG2FAGvg5ADjCDiRBJZDAKPgazJ3N1n653LftLpLmqCRgDEw0I8Na9egrrwUtWWlqC8vRV1pCeorylFf6aKKctRVlA0K53NDVQUaa6qwprZaxG+qqcbq6koRrr5nnFTEePyW1OSmqko011SjuboKa6qrsLa2Rrj0u4lx+M5NLXW1WFdfN4jW19cPelbv1zfUIxWp93Td79fV1Ym8RNlS5K3CVblanLK5w5XfXWblZ/ruvOlnfZJpHcNqa0VZ6G8oL0PViuWoXrkC9WWlaKysQFNVpSC2F/1rqqpEmzIvlZ7It6YGa0nVtWghVVVjXVUFNtaUYkvdKmyuLkJraQ6aiuaidskMrM57By2Fb2FN/luoX/IWqhe/h8q8WWiuyEdL3SqsqSnD6ppK1FdXoqmuZhCtEc/VoKuoqbYazfW1gtbU14pwfsexwfFTV1mG2ooy1JaXoqasBNWlq1BVslK4NeUl4h3HYZ0zVuPjrLocDdXlWE2qqUBTbSUifs8QDiMBI8l2AUYBHPUwIpEIQjrQ1uXFtsOd2HbkMLYeOoytbUexva0du9u6sO9gD44c8+BYex86O/vg8fjRF9LgiVoY0GwMxGz0hQ30hDT0hvQ49QQ19ATD6AsF4QmF0Of3o6u3H53dvejt6Yenx4OBHg+8PQPoF2Hd6OnpQnd3F7q7OiV1O67rubO7G509Pejq6UF3by+6+3rR1TuUOnq70dnXgd7ew/B17ULw2MfwH1gD/546BPbUwre3Ad59q+Hd1wTv3kYM7F0Nz97V6N/TgD7S3gb07m1A9556dO6uRfvOGhzbVY1jO6rRub0a/r2N8O+oR3jnaoS2NyC0YzVCOxrg314H345KeHaVo3tvI9r3rEXPniYEd9dA216C8I4atO/5FFvburH2mIG6oxrq2nXUtmuo7YiivjOKxo4Imo+F0Noexpb2CDYe9GHr3gPYseNT7N2xGZ37t6B773r07mtB3/516N6/Hu37N+DIgU3o3NuKgZ1r4CHtaBKud1czBnY1C79v91r4966Dd89aePetw8DeFvj3rYN/TwsCpB3NiOxeB31PK/TdrTB3tyK8qwWBXWsR2r0O4T3rHHc9IntbEd67Ph4W3L0OgT3J1ILgnnUI7l2P0L5WhPe3wrdrDXwHa+A9WAdvWxM8+1rQtX0tDm9eLahrWzO6d6xBz85G9G1di/5PW9H/yXp4t25AYOdmBHdtRmg33Y0I7t6QoD0bENyzEcE9raIu/t1r4N3ZAO+uevh218G/pxb+vTUYOFAL3+EGhDqaEOtuht7XjFjPakR76hHrrYPWVwutvxZ2bwPQ3ZSCGoGu1UBngyC7q1GkE+taC62rBUbXOthdrbA7NwDtG2AfboXVtg72IYa1wO5eC6urWZDZuSbuV2E23/WsgdnXBNvTDHhbAN86SQNrYfQ2QutugN7TAKunEeh0UcdqgNTeIF36u9cA3g1ApB7QKwGjHDBWAeZKwFgJ6GWAXgvEGoFoC6CtBowyQCsDYuVAuBwIVgCBKsBbBXiqgX5SDUzvaujexhMS+uqBXof6GoD+1fK5uxboqUu8668HBuoBbx3gqwP8tYC/BvBXAgGWoxwIlQGhUknhUiBSBkTLZVkjfC4Foiy7omogVgdE64BYLaxYLYxYPbRYIyLRFgRD6+H1rYdnoBUDni3o9uzA0YEjaPMNYL8/hoM+G8f6NfR1BxDq6IfR3o3wkW7EOvqhd3mgd/cBA17AOwAM9ML2dAO+LkkD/YDHB7vfC727B1pXB2JdxxDtPIRIZxsinfsR7dqHaNd+xDoPItohwyLd+xHu3YdA7y74+nfA69mOgf6t6Ov7BN6+Vvj71sHftx5++ns3wd+7BYG+TxHs24Zg7w4EerfD292Gge4e+Ht74Otph7/7CII9BxHp2YdI9w5Euz5DtOsTRLs2Idq7GuHeVmi+vbBjAzAimiOOlvdHi6N1bM9fEzDyJMjBpDiBp9NNBowUS9Oyh0qcgvQYQIsfcYm2NtSVQnvJi3XHofYnn4UWqMOrVe/FN4k0bSMGRfLcIi7aEUmxMCzqlUUjCaLFKo85IfEGDpKuOX6GpSARP5GGHQ0jmQblofKLyW8YV7zns8iTdwtHZBoR1zu+Py65yqzKrtIbUm6nbu54qh7uPPg+FoXNcrC/SMntw2fWid8pl/mx3QSpvJy2i5hADJKiBiCMQMJAOAiEeN8yb0HhNXq98o5lXpsX7QQ0nm3YB+gDgOaFFfXB0oKwtLDoF1uIeyOw2K8k9gPL5NTd7VdhwuWYZL0EmKPIOCK+NaMhmMlpDGlH6iQG5S5QiJ5DsGKhIWCRZzGaegyGHhPvEAsIDiPF0tDk96ZpIqqbMMQ/0g/oHlFPWlMLIxnGZduE+4BILxDrhxULwoiFYGghmMzfiMI2OeajMHWOc+YbhqnFYGoabN4yE+PB4RrscBQIx4CIDoQ0IBAFAmGAfU0KhxKkxuwgl/3O8aBIk36GuUjTLLDLNcOGxrEeC4k68xgh1h1O/4m+iAbElYmyfdhGAUAPCbEMjLA8g0ycQ+aE8V0sCIT94tpFWqILf4TpMO0+2GYnYpYXISsCnd/qXiDSBQS7gEhE/HLhMAD/DiCwAwjtAsJ7gWgbEGwDoseAWBcQ7QHCPQjqJrwWELSAsGEgyqOR9Ch0U4NumYjY8l2M13pFOJewXRwS7a857abCY7B1DRbnRRpA0eV/w7mRh7yT2MYaw/neCRP/pitcxFX/3FCXeZhRqkVw3lV58XuOtQHZ1vzXORaiFhBlpzl14LgP01jLBiIAwqy8yQYAwrokjiNSVIcVM2DzW7aBbsDWdVFHcD7WY6B6Bm89cuzCoEWc6YXFZpFUtZwqW5wvoicmi1MMm45LBI0EuBTwW96WwXKTmE4YsHnGcUzwMsjPECT4KGyamIvcXaGWAlVGZ3lQ01w8fXdZVb4qb74LAgi5yuSOw3cBhzjkVXlYxpgstx0BbI5ZkpNuVDY9m/+4RH04Mf/SVZTcvkxTpa/yUGVMfnbac0h8FU+1hcqXz6pPdFkG1lHAAmeJsWK8Dq8d0Lth6h5oRhCaEYOm62IeE/OLmKOCYt2xtQgUcf7lvGhpAUG2HgAMzgUabJVvzIbNPHjtHsepZgD8NwWZcowwroovyp4Yz4xnxzQYkT5YnBe0PsAcACwfYHjlHGPQz7wDsHVD/NqELOrXIwSzNBumZsBieiJvzgmc89gQDLMAHt5tApZpivujBWC0TlIk/RdzGPlHwBhCpxMoDpdWHBga/BuJmqmQmfTHDvpzXeVkuS1OqoyvS3cQl9T9xxMMy/i0KOI3JOU3xWIqF1QB1jgZKtAjZipn1KpJW1ixDp2AE0DSAVFqMXUDLuEfBsipPOPfOYBKlYfv4wDFNUOpMv41XDFwnb9ZtIfTDu5ysZyirCyjU1fVduIIANV2Th1iXIRIBIskB8RwUYwQeDI9xiXY44TAn52gij9SEDaJP6IZlEcOcDIQi6zMXwBHTiAKLLIOHDeiLsdxkwAjAacVk+kwLUEqTtzlREUQwhP3CTwZbxjAKDiMcrGU9aIeI8GLR4qotRD0SABGNAToTNNJVwDaqADBUg+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taDLGIFl/M+Ls4U634bcRiTlBrRiRZsl6qHoYRgGkGYZohGKyDqSiMqBVBzI4gZkURJZkR4fJZWHXy3+FYJ+dd578cFPfmwvRDkhemPYAYPIMoansQtvoQsfoRtfsRsfsRJsGDEPoFhdGPCPqhYQA6vII0y4OY0Q+YXNjJqfECxoD001V+AaQ9EgCYPoAkQIDjt1g+H0CXZPsRsb2IwIsofIJi8Lv8MoxxuHExzQhMKwQbAVi2F6bVD8PqhynuCw6Kc/dM+KCjC1qcuqGhBzH0IYZ+hzyiXvFyqPIM4xoIQEtBOoIgaYIC0Dk2DA2mEXMoCsNguUNOXwdgGH4Ypg+WxevqfDBtHwzbKwk+mAhA5sd6BKAjJNLV7SB0m2H90NEDHZ3QcQy6fQSafRim1SHBFuc3AfgIvLjRVHMj51quNTy4OgjLCIl/zHT8NAyxzShMIwxd3LDFSxN80PUBmCyv6YdtBwFesWcHYVuKQrAt1lumaVN/kH6mq4fE/2+L9YjloLSI83mCuBmSkwlRvoP0Dc4j7Gv+a1HoLJMZgWHzQO4YDFuDYRswYMK0bQksudEhGTYsy4JJzENGgAB+PJyb+otDD+keVodxpIBxkOg5DrAGcxcltzFJTG2nFlOnTm/otynjCe6fJoCbG1SSE5lMNvNPouPFUe+O941pxsDJXpHBiSoOfNzgTIEe1flq158CbKjvFaAYAhYVAHJAlQJXwh0MRiT3UMVzviMwcaet8vtrucmAUW2l4/krkOhuP1c7xeO53rONCJIFe4Gu7Adynwn2LHIgBHE3acISuzOebE/gL38+y+RdmkHYZgAWwaOTTxwsCrDp5BkHiq4yqHKJSUeGy28T7a0AI0GjItUXg54Fh4wLniQhcqY/DvqkX9XLFuOOk5/UYxSgUQAOPgfETlkCHwIgE4ZhQjcMQZppghRzXAk8HU6c0IuUaQzi0IlwAm9y45LJAYfCEMd5x0VbgVHBBWT7piCRlut7xS5Kcllf04jAigMDp53I7YqS62VKHMxdv0YOLMePZOvYPHvMIFDRxKTJidMQm0ANNo+bcN4TnDHcsDTB6SM3IkZuK/uB3GbNEEwE7k+4kbfEhkS2G/vL1HXB6Cazm8xAuTfizj8GuUCQE0wuHME9QTmt3PuBaL/jMtzrcOlYP24gwrBsPyzLH3cFGDB9YtHiwqXIZhwXmbYfhuUTi6pm+6BZPtA1GD4C4vcpyRocztsjBAgU/xXb1IQtDgW2Yem2AOKWbsI2DAFuTAIbFxn2AAzL49CABAoC8PCwYVIApritgiAjBMMMO0TASQ41uZOG3DwqDqVwHS6s4FRLaYVhGhhC4r/QoRs6NF2DZpDLG4NuRqGZ5PpGYZgxsVBbVkwsunIO4T/PzlabVYctp57dbDrBHVZc9GFcwf118mb+imwNmsuv2zKOSV00g8QxHBMgRcxlJm/z4LwWFtawUl+NoFSSHCcEmLwBRIJzw+ahzpxHU5TNxemPc/0NHabF/hxMhsl/K0GUeBCwJMiCaZhg2SXpYlPEdZWHSltWSJbJdsqFMAxEBOkIQxd+giRNENds24rCtiJO/SUjwNb9sCk5EJw/9g/7ypFKcC7TuFmOCGkN+9wWkgduNAjulDTC2cBzDhC7UTKpeKVev0MeqQdITp3g1nETIDcotuWDgX4Y8MCEB5ZNGhCg2FYbBxE3IM5E5P/BjbAl+pPnJKq5iX1LiQ+Jm4o+wGK+HtiWcye0+j/sMAxbgkjNMqFbBnSL81lE3vLCsxjFwd1ksjEP7qRZp6FXAZ5K2P+TErjFgePxgZ6dQrfxVNLjtwSKtJwmceAoK2o3gPw8/BycHNgEiYMAo2JtpHQVYHTxy9XWm67gMiVY4YolftpdAVikeJWgRoCjlOV1dl2n9Z3DanDXWwCwEeQ1iAuXaCcJPvjjS6LIQHINQ85OkTs8ggxDSN8M3RZcJj4L8CAWN7nzI6dRkEskIdv/JNopVT86bR4Xbysxdwo3fvWfYw0d5zgKgETuiSQBiEXbKY6KwyEUYEy1B4EZAQeRDVU4KMJzQLJokxgMQ4Nh6IJkXV3XD7rKMLhcIWeXrHbLklMrxL2cnF1kid01d9gJMvUAkskSE3dS3nGuaKLeUixDLg45Oj5J7PuoX4AxtjEPNLfEwuAAUyVGEjtp7qa5QeDuX5Lk7CXCxWJlc8EKwrACMExyPwgIKaImR5XgwAS5kQThVA+Q3AgfLMML0wjAiNkwYzYoDrNjJmyKVWOaMFSieN8Q3EoC0AAQcdQDqCJAP8PEosZ6K8DLCd0lRheidKoNyIVNuaIuSZsLIX5XfeKKL8K5QI6EktMc7pmcepJYbFXaXHAl6I3nJcCMX1xPRrEYyeKGLU5BWNzEMZ342Oc84bQHNwICfLlAmthgq02HazOjAILYuPA/YTouEb3bT7Am0mb6zn+v5kmxcVRj0b2JkxyiE0odWHbRDgqInMB1jVfJBZJjdIhfSEQMR8WA64u6F1hxrZ1+YDvG66LmNNeGXGzgucNhGOs3+F+WGz+1AXRct2qHe3zGwZZTRwFaCVxd5Px/8j9UXDmOn8Q4j8e3I7AcMhEByaZMWOgJUDZLsTOkVMERTQsRsCOypnCKIls5FyqJE7l8YQEWY4aOCGW14l9Q/eJqN7EOqrZiG3E8OxxsNdaHjFPZ3wYIGskxlRssi2NdcCE5D7nrys2sPFBbunzmxiQqybmhRYBVwb3mPKhE1SwLyyu5odw48FvF4TXAvL0CrHKjINqccQQ4pVYhOZj/lQCj0id0ACq5fwooGtBAImiMK5AocfTn5LJDTD0qQCOBI0Xigq09rOsARreCRRJwinOl4uCIXI0EODodfsnNcsSjYuI8UblP5/tTAIwOx3BIG3EHafggd5J+WAafCfzkgsNFR4oY2F9SxCh2cbouuIwCeDmiAn5DGjKpqkl22L51tdEwgFFxE0/opgBpiQVTLVapXLWAObvn+OLoiOEFCHE4W5onodOoMUwCFCkSIahxU0JEosQlQo9RDwqQRKAkyJAAnW2tSHKByAkaTLoRRDLJNB0dSepJ8l5TchKTCIZflp16ctQfJGgUdfA6rg92nMNK/VQnnlv8F9/ZpxINJkRiQjRmemELcEpOIMXOBIzUBSYw4QIcEfqduhATU6TmhcXJXIjw/VJcLXSbye3XYOgmYoaNkAUh1tZ0AxaBZEyDyfcxXYJQ04ZpStE5GQC2wcVO6Um5XKpkJJPQGaTeoEPUr6IOoaJ4fAvgu5GQSut4LtMV6h2OeDW5nd3PYpF1wJ8AKgRwSvfL0XckV0iUPYW+YQq9OIoGTWvghCTHUFCKrMkBdxP/hTh3nRx29f/Qdd4xjs5x6GxY9AFwETbswIkJXsFtIsfpeERuFIyRkgILDsCJgzWGS7034RIACmlUMhDmsxzLwuX/R1GwKKvLJQc4iYSFLa1s3WRSNJ9M5MaRK0ZSnLlULuvsT5SbnDzBzaPIN0FCBEwLXwG4uK4QMPMfcXQpqS+o9B3Fa8kooITJEnO/VGMzjBh0g9xkHTGh86vmUbfL+VbN8Q5o5CZc6SUezyUkGQQCydEjs0Kq1AguPDnxJCEmJuBzU1hyTMkRjG9w2Vfc2CiiviT/HfXfWOK6P3JIdDHO+mHBA9tmP1FfUd4hLUElObyJA7xPJ2j8YjmMSYDRgh5nRxMs6gSNBIxC1v9XcAWrmOJOij0lq1pyfYbxExy6y+YGi8qYRnCApCJ3nBskztujcvnpIWGkQy6MOsdvJGU/XXGS6iyU1oXi+jBtNiRfd9s4fmM4LkvS7ljs/tRPT1eBruSdNJ/VTtLtur89jj8VYBy0AZCi8iHAN/5dEpdNiKNVWd2umtBkWPLYi9eP3BWx0BFQ9QNarzT4UUY/FIsKoyAunGxTciITpECi203FiRScTOpcum4MELo2gpMpxciS0+tw18hhc1GqzVBq7re7DSKgiNomuBRETic5zA6HVS38YoFX3ACHA6Y4YYIb5rzj5oIiT4robOkX+q0EoEJ8xbw4SROUK6BKbmkYus6FhxtIcnTJMTwGRNqBcJcwbkGYImeWi/1G0aYOzSLX24Kp2TA0W6oxq7lf4TjbRoy6SNTDTLUwqUVRuaniMMy9kA4X53SEKw5avH2V7mCSK3R0FZePuqgOCBbgNamuqm50VRndYY5f2e+4GYap/MJYIcX3cYDhBqM0JnETjS9SfEujmPh6rdbtFC7tdohtTkRML1U+KcM4Xw3h6irw6HYTolXJhXTO0xNgyB2P4veR1YfGFkJXmFw9RWqsnYyr+pXuIO6d+l95/IuLbMcvACPrwUZl45LTSMDEscV1Ra0Pcm6iHjF1KYVkhaopYu3lfO6sA2L8Ou0y6KzBJA652Ny4/qvj1VW0iy0BLUEt1TOoTxgnS3D6pE5hguPo5rRKv8MBFOBY5T04XWkY5hjUUF3Apj4o/z1Hb1P0tWTcCKaXRdF1WKiSnE6wyLS+dIBRKHg6YFFzuIyDQJkboH0efgEsFHjgYnsc4HMCwCh0CJIAlbIAPF1gUVgTOhaF//8DjCm4k+Jnd/RYhSa9MqhJpQvJRZ6ctCSRChf/uOiFkwYBiRsouv2qr4/jxoFfgjM8LMdScS5d7mDRrwSPcfAXB7ncYTqcRE6IYtPCiVCPkxC3C1Epxc3UF+I7iqM5gUpOKidTaULK3TInGdY1qW7kPCTpEcYt2JWBldAhZZlScS5ShAnRoaNvqvxRx0rarSelrIFdLi391K8sbKDEVai20M00xK5dbuLYJnE9LKETJi2CqbOTvON3dBVEuGHp0KnbaFGnilxoip+lpbZmULBjgcYjcSMH3Sc5jLoBg2WLmcJSMWhZCJvSqMakoqPQcyTY5Pji4uyIF6m7GT/ZwGkrlp0LlxBJcsF0uCxxEZgL/FLc7iaKw+3gICL4tYVCfkgo5quFV4reEwBZAeVklyBaAJI4CBzumeJxpU+nOxwTpXelXCrbU8+OIkgvqOMlRWQBoUcsudOKu8zxykWSbaGI7ebop9HYwPTFSYBxNZ6E6xoDQifPUSqlsYUdSEkGOYWmD7rpk2oIDhdHbuAJOuSCLrk9FKVTvEeOWBKn0s21HOTnP5fin0gO4xgYoYgwwZGSxpiyDxyuFa9/czhY1BXUbJImSOhA0kjCol6mJIt6gMxXzAXKwNDluudZMk2oF4fwIDIQgkHdQxfRSENy0Jz+pxGX0J+T9xlLvxw7YucUF487czp/eqHWRlU0HZZjwyAnA1p00PzXEqed2KyLyJvGSb0w7R7A6BMGSNwAcg6kLip1mcV/xv4RG0CeR0hDLEc/la4VFTqdUq9S6lbyv5HEZ3cYN5nUCXX0jG2pciHVEBzAGVcz4PinaFrqG1NcTTWZBEhU451zAdc+px0cHWzZZ1GYbH9RBqbH/KifSl1KyU0UfclvBbfedjZcBJmG4GTyP9BBnUrmPfIxN5K4pwQYT1VfUYqaE3qSQiRNLqOwB6JNkAGLSgzyksTBrjARUqZCbvcUOZFxziCB4ucAGGmR7XAwT+Sm4tCkDkvicCUDhBM8p+aMOWmKb4cHWKKNVJv9BW5KUK2Ugl0/VGLCcZfFWajdoCuln5Ol4nwkXDfXbbDf4XQq7rCwcpOHavMmFnEbC40d1Hu36xhlKOMMaaDhLrMD4IbsdFVdJMBVgFHqZMojVZRRjKlTDEpOFl2CSlr7cVKUpwqIiVocVXIcwOgWVwn/CRa8E4yh1AsmQX4yuRaq+AJCkZI0ouAO3RRgWCqJW2IB4kIkj79KjANOtgnAKOpsEtA45Fq4CCYFUHTESIwrWX9S1zNikTNIIOOANmHtyCOHNBAY8kgLugSLUcMCj8Nh+1PML8vD8eXiVggdU4IIt0iQ711xFLiMLzYO2ORzXPwo/Vx0aMDgJi4GtNZUBCsM0uDFTi2CqV2h86l0P4d1uRmRIjfpOkYYQtSmwIxS4md5lN6ao1Ma129zcaoHiecoqiPwoNqDoxMb13kkcOYmim2pyGlTtrcbkNGAyJIc5FSuMK4xpaW24pgTZEhy67+q8isAP7Q/kvtHcrL4/56YEkDQLaJM5SfIc7evAu10pZGREIPS0EdshqRBl0ldfEEugCTSccZochkF04PczAQJy/0kwCgAJK2iXUT9Q2mUQsMUEjcNbpK3uIm7jd1zuZrfXWBR2kNQKdG9ljtnH/GfpkGSA6JoGEbVEinmZj9xjPL/lcA1ru8pmAbciMh3fC/J0R9UFv0muXGS1P8k3YROtLCUFps0efJGAjASBCY4iOKfcutxui2VBzGPEmCRwJFtRAvpBJh1DH1EWsyTBjnOyR+iLTmHuVjg4ngqth3TYD9xHBMsJvo17h9UjtRMm1TrMsO+WMBIcbMgN2g0YNvmIBJnY/D8DBfZFk80T6bUltsnZSRDC0vqMopBdhzuIjmP4mdzAdQRdIRY+I7HtXS/S8HZSgUYxcR5ogV9uPcnyEOm7QY8nHgSlJIDO4J2GG5Ano7woWUiuOM5byOhhOhWgUi36NbtV+8T7lDdQMZXwEa6nCiSflJnFyjOSHT3/zB+sdFIVmdgnySnywn0RJueYfIY2oYn+BdGmE6qMn6RYcP9jyOVAIy4nVL0zRdZ7y9j3iNty1Mt+9B8kv7H/6J9JUW33Fwm6KTWRmG17IDAk/ST8zeIyyc40kPTEkwkJW5wu6fQJyOeA1Pl4S6D258q7pctzF1et/8vLqf25QOMCa5lAjgmwlzA8iQH7Ih/jJMAjGLiUh0hUP/IJp6hE9Ywi7F7B30ivwvEuQHdCf3DpKuA6YkAI9MfUp+/eECOrP1OtGAoblTcFaBpKBBMAD33O4KsoXVK5gaLOMkc1WE4xwnAmALgZEwvAAAJaElEQVQssq1OEjAy7+Ty8DlVu4x4skxR51TtcKphqcr4RYYNCxiHaePkdh9xe3zB/8QX2cYjzXukbTnS9IaLNzSf0zPvDJfflyU8wWFTnDZyA4eCts8ljOLqZEqR9+cCGJPn6eM8D+krtb4nu6f0P7uYTCrdlPghRTzGT5W3SmckbqrvRxT2hQPGBABMgELFdTy+O5j1rdjgp2HwJwHG4wMuTjROp6bs8BQTUSqdsr8U7H2O30kxtSP2GaT/l+AuDt82Keo9ogH5eX03mP0f1x0ZVC/FRT2xWCkuehokViZgG07sk0KPJEV7DAdehi5wQwEtgWGqieRvgDF1u6i2OrU2T9UPw4Sl6G9Vhr+5so9GNs5Tb4xOpg2H5nP8MXIyaX+Z41LEPRIu3+cCGFOAw1T5fB6A8ZT6ZDgAdir/80jTHGk8lmW4uKnC/+Kyf+kAowKJvN/oeBQFKJ8fQjzD6RSJrHIhjpY6N3FwkKz7IZ6dyYt6AqITHNCQCkioMAHyRgpKRpCeACnDAJWUZU6Rtyqbcsltco6CkQr9TjlGXPYRllvlN8RV7TkSNzmvFDobw+lxpGwf6hAmkTgLy21xSL9SYE5yU8WNK/eruA6ATPpxRwxekr473oT4N8B4/DGUus2P/427vUfcvifRZ+70/2/yDwVyqcH3qbbJ0HxG3t+nmvcX9/1pYKaMEPSlBIKpznZOdY4zj8w7rSDnFMFUqrIw7FT+Z9pfqBNilJsqTYap9253SN7DxBN2Hinac8j3Ix3/XyrAyEqz4FysE9ZpPH+NhzZb8cObnavfxDPvgvTDjCniM++IDImT4OVVPTzIM5kYh+k48Zz3fGa4yft3o7yCzQ8z4ocVDYgDhHmjA/0khtvijmBeSXdypNITJ9K70kykLdPnfZcm82P64hBkKoBLij/TotZ5J13GlfFVXLc7OC5PxKdF8WCApNIR+Tp5M46I647vlEV8r8JZFudqJHEFHq/Bc9pHlEPkRdBKJfZEfaRflmPohO465kiJE+Lg1Z2Oqx7CwMCdj/NOKM9LRXpVTnksikqH1nVUtndc5XeNSff4HKIAT4MF9Q394ppCx4JZWDLT6pRK0jSAINhN/KwCvKj6ncB1f3c8/8mk+deIe7yyut+xLOqZfiFydybV+Pg4Thupb92uql9cfK/SS5GO+7u4nyI1qjfwGA9Hh1Q9q7SFO5zeqJMP85dAM1HHeB6Mk6we4GoLd7yR+1MsGqz7SGmY/GVdJagTivtJ7cg2Uu0i6ux6n6rsKu4gN0Vbpvo2LulJrlOKsrN9qaPqzoffqzLS5T3WfJ+clwqjK/tR1X9oXH7LvJQrvk0u30k8c8yItNztyO9FPon8Wa5UfZsKyA0bRkmbYyQiRMmnABaZR0KCmJAqCkMPMmeUcY/IU7WX/M9EXdgPJ9FOX/64qQAjDVZS/JNuoKj8I443TJqpvh9h2Bdo9EIdRedOZ2H4wgEfRsTXg5CnA2FPB4J9RxHoPQJf/zFBfk87Ap4O+PuPgX66nu5D6Dq2D93t+9HXdQgDPcfg6+tAwNMJf3+CAp4uKPL3d8Dby7S6EBzodsI7HX8nfH3tGOg5iv6uI/B2H0WgrwMhT5cg+km+nmPCDfZ3ItjXiWC/fK/ihTzd8W9EHMZz4kS8PYj6+hDz94F+fqPS9ffKtJlvcKBL1IFuhHH9fdBCAw55oIU80MMDg0i9NyI+WDGCzRMT45oEx1E/jIgXWlKaetgr8nDHk3F9sHgbB78NewXpAY+oV8zfL+vo1JPPfMd4FvML+2CEBqAHPYKM4ACMkEzDjIZgxMKDyQnjIkQyomEYkYDMk2kEPCI9psF0mYcVkeViHmxrLcAy9Yo2p8tnlofl5zf0G2zTUD/MyADMiEe4VoTpDcCOMq4XVpTlZH79Ily8j/JaON7o4RPfiCMduKmJ+WDpXlg6XZJfbH4kh1JxRzn2ldg8MfFzIfi/ldTCLPqaRwC5Fg2+0yLc2MlFfQjAchbpVG1HoKCFea4jF1VnQh1hO3PBZp68y1ukE+FGYGgfSTCYxB1zFnnWJxbiBnd4QEIr/LDfC13kI8FlqrqMOGyEi0HKBYvfplK3oVVnLCzKyPbktwqI8d9lPVkPxuGiL/uLmyRn8U/Rbqnqk6otU8Ubvuyp+scBhAIYkusvrfDFnMP74bUodPZtqnEk2kNuGGJh3v4zfD+y7JynVF/TP2w5R9JHTj/ItpXlVumxjUU+SjUlVXonAfoMpifOIOV5q7TYTmG0wnY7iTST4+paGBrHuDhHUV6YwXroETn/c1zxP+P/pur5NzcFqEzV159T2BcMGGn5zB0HdyD8sUOIeLsw0NkGX+cB9B/dg4GO/ejvasNA7yH0dx9EbyeB4QH0d7ehr/MAjh3agf27t+DAnk9waN92HDu4B93HDqC34xB6Ow6ip/0g+jr57RF4uo+gr/Ow8+4QPD1HBXAkQCSA9PYec9x2eBnWcwxdh/eh5+gB9LUfRH/HIUGezsPoaz8EugNdRzHQdUT4PZ1HhJ9g0tfTHid/bztIDKMb6OuMPzOuv6fdBS4JHjsFgAz7ehH29SDi70Us2I8YgY+gfkQJfgIqjG6/AyC9kMAuAQIVGDyemwCWBI0+kY8EowSLXpEXwSj9dFkOAWAdwEcARlAW8/UJoBjx9jp16hYATQE2gjQtkACJ4tmfFBYOQAsHh1IkKCZyLj6crKOBAQEAmbck5t2L8EB3PJzlICiP+XsQC9DfjfBAJ8IE4d4u4ff1HoWv56gAgLFAN7QAv+8C/XqIwLIHWrAHRrgPZoQgsV/4RVioV8QT3wUT8SzeJcw7hXUvDK3fIQ8MbQCmxnPmOAkqLiMXZec+8hEupCkXzf9C33KxJrASC4TD0ZOLr+QMKbAnOEUujp0EGENBAtuL7xgfthH3M2wkbUlgaPI6SIIgLmICOB4fLKiyyHwd8EQjM9twFnduGBQgky7zYT3pHhe4nExfn47FI7mcjlEQy8k+YnuwvKwr24dtFQ365YJPwO9qc4KCkbS56DOn39xtmfLb4eqY1E7x9uVB6wR7ziaAZeY7llv07TBAUAAzgmHWwTbioD65TEyLxPEmQBCBkdik/OULPtPj3CfbUpafYEq1PcWXoh7D5TNCcKcAHG89ExbV7GvWhwAxiVKJTJOB4XDPvE2NefA98xH58opN1ikaEv8/N03iHxmuf/8W/lcF0/8HsvDk97E3fBsAAAAASUVORK5CYII="/>
          <p:cNvSpPr>
            <a:spLocks noChangeAspect="1" noChangeArrowheads="1"/>
          </p:cNvSpPr>
          <p:nvPr/>
        </p:nvSpPr>
        <p:spPr bwMode="auto">
          <a:xfrm>
            <a:off x="307975" y="158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png;base64,iVBORw0KGgoAAAANSUhEUgAAAowAAAJDCAYAAACBjUW3AAAgAElEQVR4AcS955fsxp0l2H/9bPfsjLpbEkm1JMpLFIekRD5X3vuq9JlIeO9tZlU9amc/3T33B6BeVvFNt3pnz9kP94QDkEAgEHHj5/IfjFUBvcmh1Rl0osk/oM6gVSmWVYpFlUCpEizrFGqTQW1yyc+LGLM8xDQLJZ0UIUZFiHEeYFqEmJWxnLtgWsZQihaLIsKiDKFU0QZiLOsPUKpY2linVjG0OoFepzA6WE0Gu8nhrHK4TQ57lcNssqf2D/kEekXE0MoYWhVLmdcxGyKDtcokNbuUbe05iVyPx/Rtkmd5AxavxftqWuhNKvfL+5ZnahKoHbQV+7Ar1wm0un22/rl4HV7PWuWw18UTWH66z43flt9cZTA2wN//GNiH0o+8z+54uccyeurjZRm9ePa2jzaft8/rdSLn8Rovsfk70nf8vWf92r+Xvo+73+nfxdMz9u/pedr3F/uE/eTel/DuK3j3Jfx1i2BdgnCZPtYI3zeSuutCjmPag+fZDyXMxxLqfYab1MZpoOI8NnCV27gpXFxnNq5TCzeZg7vCxaDwMMw9jDL3CePCxyB3cRmbOPaX2A8U7AYLbPlzvHGn+NYd45U/xRtvii1vJm17/kKOY7qJXW8Ooq/b9RfY8efYDhbYDRXshUvshYqcy9858Fsc+gqOPAVHvoLjQMVppOE00gXniYmXuIgNec6zxMBxrGE/WuIgUnGU6DhOdJzGOs6iFqc8JtJwFKo4DJZP4G/zd1nHtuNgibNQw21qY16FUMoIyyKEKoigdWNO7cZkPzaf0iZ5GsP9GN2cH/69/OZY5HhWyhBMX4L39DQHdXOPUrfzDuenWRFgmvuYZj6Uor0G03nuY5Z6gkUeyHXV/jvuvqvNOeDpfupYnqn/9visvCd5vopzZSR9NSsDTAof45IIMMxd3CQWLhMLF6kFvoMTvpPEwGVqSR/fpTbuEgd3iYvbhMc7uE4cXCUOLmILJ4GOk9DARWLjMnNxntg4jy0B665TBzepK7hLXQwyD8PMxyBxMIhtDBNHxvgwdTBKXYwzD5Pcw5jjX8ouJrkv+FDnYVoGLYqgbc88TAn24QbmRdDO9w3XGa4XIeZFJOjXjkXOccO5NofdFLCqXGA2+dN8pnFu5bz74n2zjv3NVMkDGYccg3oRwW4yhI814vcrRI+NwFtXcFYlnKaU1F5XsNYluGaqVYppFmCS+phkPsaZj2Hi4SaycekbOPd0nAcGTn29RaDjNDSw56nY9VTs+zoOAh37nobj0MRRYODQ1XDs6bjJAgyJ1MMgceV98p0Oc1/ezbGngrhKHQyLAOOsxSj10YPnMs/7GvE6sSv3dhs7cl3Wc31WqvRpTeYzEYtuTee6zjX/ae3uOMCi7Or6tTyPwPdCcH3vr7PkcXmEecbvZeM9li2X4Lttr92W+VvzMsasjDAtIkzyD8/GZ5zkYQfWt8/aPvuHZ+Q7aPvAw5B9F7Xfg4xn9kPqPfUn+7Qvs19uI8LFXerjxDexayvYdpbYcltse0t5d3x/2+5SsOUqeOcoeGcvwHx7LNM2v+O258h7d5fy/vd9DcSep7XXc9sxsRto2PV/iLf2HMQ7Z9H+lrfEjq+Cx+8RXguOpUNfl7F0Epo48DTBYWDgKOAY68GygUO/xUlg4DI02/kidiS9TT2ZOzh/XMc2rjr8g9l9AMYmUZSP7wOR5AAgUWxBsphBa/In0igvuojlw56WEcYbhJFEU87jNUpOjkk7QMtIJsd+suZESZAk9guBTNzdJN5/7JuEkR+5kMVVIYSR+ZZUtam9btOW3HwgmiQaPeFhSsLxAT0pawmjUSdCKtv2vu05WeQ17DqD04F5klkhRy8WQxLF5TrFcpVAaRLwGZdV1JHhREgnySKfjQSYRMi570njx3///1fC2BHjp0V+43k3CSsXyL7PW6L3gSySmLfvpH0v/Ttsj3/+3tpzn9eR9POcngRuEkZ/VcJfFXCaXMgkSSMhx3Tk8gNhrKCvMlkAb2ITZ4HWki0uyrmN68LFVWrhKjZxlVi45gKdObKY94SRi+go96T+MjJw7LUETkijv8A7b4ZXzhivnbHkdzqCuO8tsO9/IH4kiCSKO+7sA2EMFOz5JJ8KdsI2ZX6vww8Io5DFJU5CDWckhB8hin0dye1lYuIiNYUgkoiSNB6lHwjjeaTjPDJwlpKsPCeMPXk8CpdCJklmWEeSeZs5mFUhFiQEXKjzEFoRCmFsN3DtJuYHY+jvJYz8pl6gJ6GcN4gn8lC1pJEEksSPpKSdd6L2WySBq9vvUsgbN70dqVmQ6HbXIkkk5pkvKa/P++eY78lgP/57ktLPYfItrHMY60zOeUkYe4I1KQNw8yHISBxs2cRw00KiyE2AbGZIGDMHA25i0pZgtISRpNEVwngecfOi4cjXhLiQLF6kG4QxtuS4HxJGkg2SxZYwCmkkOcxJFp+TQ34DL+v4PZD8zspQSCNJMEnmJlnsCTnTBUkeCXsdY07CngWY5xw7HSlJQyzzGEbFObeAXeWw6xzW30kYucHlfNNuXEg+YyGM3roQspi8XyN6qBE/NPDXFdwNwuisK/SkkYIVpUyEDAlxFDITCMG7Di1c+DouQlNwRuJIsu7rsqBzIZeFnQu2o+HE03HsaDj3TdyRKOaRkMBR4mEYu0L2hNxkPm4zD5exjcvYwnXmYpCTFD4nVj2J6tNNwkhCS5LEOhIyrs18juUG0fsYYeyJ+2bK43jeJlnk+t4TRrVb64Uw/oActoR7RqJJQRLJYkGi2JNCpu1zMf1AFj+08/k+kEMSxBYf6v4DwshNUeqBZJH9chu2hPE29oS475AwdmSRRHCTMAoxJFF0Fnhrt9hyWpLI4+Q8R8EuyZwQxHaDcBAYOAgNMN0PdGljO4kiSSDP7a/NlKRQCKM1B6/P9nd/J2E89HQcdASyJYgtmWReEJqyWTkLLdzEnD983CaO9Mdd6kkd6zchhJG7JhLHXrrIHZS5KmQnRamjSohUsU/zJ8LY18vA426kTkHSyBfMnQLrtVUOnegklhxIS5Eedjt5kkVO3E8Sx3bCaIlju9vsJ9ueMApJ60nCuoS3KoRg9WSDZJFEi+XnRKUlG33dZspjSdD6c3pyIr+1ZtsmAf1AgNju1hn8Kodf5/DqXAgKSZ9IHSlV64gUCaOyTrFYJVg0rUSBkySfjxMZjyfhpOS0J6n83fa3n/9mf+//GcLIhZT3oFECucoElIyQtPKdsJ3559LV5wS7/12m/O1+YfyP0pYUts9AIk6J78d+Z7OfeU4/yffH9unm9aSvug1ETxg5JryGoDSilURL2wNJYwP/oZVGUvrY1lcyBm8iE+cBF1atleKkJs5zCxeZBZKmi7DFeajjOjZxR4lLRomLK5IWLuys53EngfokdSOh2/bmeG2P8coeiXRRyJ63wIG3wB7REUiSxS17KmhJYyuB5DV4zk64wDYljd4MOyKFbNufSRh9RX6fpI3EoscZpY3hc1xEukhE+YwnqdFKLqMlDhNdpIyUTvJ5iZfSRRLDHseR+tRnJI2UTFIiS6JAkiYSHVmkY+iU9ovE/3+PMKpNCpVS+w1wfPcElN8W0ZNGIYod2aOkkJKtfu6ROaeTcHEzy3q2zzuCyGvyOr1UsZc69mRxkzC+JI7999HXM+2vJ/fXSRhJrudVhGkVClkUIpa6GFHSlzpCDvku+Q45Hq8Tq924kEB0hFGkjKkrBIOSQ0oYKeFqSaOKE47h1HmSMFLSSCLyMcJ4F1ugVJEYJLaMdSGGQv5IWNwn6ePHCCMJMJ9JQOJYBJjlhN9Jb1uJ44Tkku+CgoNOUNCTEZFeZRGULIJWJLBkji3hVDmcuvhPE0a1iGT8mVUCq0oRPtQt7iuE61Lgryp4TQm3kzCSMDr3NWyul936SHJESRzJS0tqAowyH7LgdhLey8gSKeOxq+LE5yaS5NHAiWfg2FFxbC1x4Zm4i6mpCDFMA4wpHXxBGG876S+J4k3m4Zob0w3CuEmsWrLYEioSqbuOFAlhpLQy4VzlQ+kIIyWDvTCH5JzPtClhJJljuZcUsqyUH85ROukir0GtJMG+4XXlHYqGsZcktsKn/jd6KaP8RkcaSRw/4IPEkc/Y1keixSTx5bO0ksX/PGGU7yR2QJJPCSPfQU8Yd50ldjz1oxJGIXUb0kVKGAkSRZ4jxM7mfN5J/0jcIhOHkfmMMFLSLISxk1qKZLIjoj1BJGFkntclqfy7CWO3QRGyKBLFljAeRxZOOCZjW3ARt1LYTWnrTWwLcRTJa9fOvvoHkwTpviWMrZSRqtcCrJePolNXCzFcZVB7NBmWPYns6pZNCmJRxZhxR0EVANUzvD7Bj4xqb5FYklzGMjG2E0kgO8oFJRFUX9URlg3RTvayE+wlUVTXCjko4HGxp/pxVbYki0SrU087VOdS6ijELYMhaukERvVcQiXEkJLGTv3L1OyIpkWpYVPApRSTu00SU6pDXoBkMaxyBBuk0eWkxt1vncHkb1ZcGFORMC6a9vlJFlvJBdXtnYSxky4aopLNu3vJwXJbR9JFIty3dURS7nlDLd8d35/H5+TvE7Kwde0qd9xl188klCV38BFMoo5g1TGsJoH9EZhNDOPvhFyrSeRaRs0JOwRTwux+g79DSbEQZkpqKQ2uPg6RxK4ojeU1Y1hVBLuO4a9z+KtM4DUpCLdppYx8j/59hej9CsFDLfl+DDEdUu0XabikKjZUcBwvcZrpgpNExUmwwFmg4NRf4sRbCim8SWwMuGhyAk8dkUCSWJ2RMIYa9oMl9kNVSBhJ3mtnglfmGNskir6KfVfBoas8kzCSMG47E4EQRn+O/aBTW5N4BtzNzvHWmeKd05LGPf4OVeD+Egf+Eoc+VcKtVJCSQZEOhjpOAw0nvopjwuMipoo0lRJRqjfPEhOHodqqpGMdJ1RlU0pJEk0CHC5wEMwFzB9GCo4ipU3jJdhP7LOLjCRVxVWsYZw7WNbh01jR+f4rSuxCcMMiGxmOvQ5C9mQzQm1G+rSR4TVeQl3F6KGtOOcQNPvgwtRKC6m5mJcRZlyIKLHIvFalKqrRQIgK28UMhmSFG7teRSykMRSSyHvhxqr/Znm/T5sv0bz0G7Fuk7yiqrQDpYpdXjZrMn+mrVal20CTLMnc0CSY1zEoZRx2mxEhbJmD29zGecKxRQmuhqvUxCCzMRQJo4PbjlTe5i7uqMrOXVxllChaOIsMHPlLkZzzXV8kBmiOQFzGhqi2aUJA9baQREo2KWFMXQHzI6qiqV6mOjRv1YGyaLNPSWD6ekrbRW1NCSNV7e18z34WSVJ3HNWLIpmXd9KqSvns6prCCkryUsyzGPOUhJEbDc4PVBfXcOoKTl3KJt9YpzDWfB8cTyGWVY8AShlImeY/3KiqJeecdq7hfBNR60ABBDf+1EYQNFehdqLX9Ii2p4RNjQ/xWMFY50JuWzVqS4ZplsU+oAp5kHvg/HAe6PKtnQamkMVTzwBByeKRqWCQ8Llj3EUe7kJuDgKMYh+DmBJeH3eJh9vEw3VKsxgPN1RPFwEGGyrp8ZPKtiWwvQRu8EQYKUkj6W9V1MPUx4IqaKqOSewoMRXVMU0xfIGMR47/DYhwp9MGUjoppJDqaREE8VvlRigTUzbWybXFrI3cIINSEznm/D1io21WJZiWRNylH8p8vhGfsWjbxnmEQdr2DfuPanyWW3U+pb0+buNOpU9VdAeqW5lnSgn8dezgKrJwFVH96uEqdkWVu/OCMG4JEVSx42nYdqmWJplUseUs8Y6wOSeTLLbtLPPYHVE5aziMLMF+YGBPiKIuEki299frVd1y7e6a/XV4zq6vg2puqrh71baknoZ9kSgaOAwoObRx5PNb76WKrXSb5g8kimcx5xBHcNVLWmVD2kpcr0Lz44RRpGlUF4patpVktRKtVg1KyQ2JzLyORIXaq1MpHWvzqdQL+SPJ61Q+vYrG7FQv3E2TpHAh4G563iQYrxOMmhDDKsCw9DCqPEwqD7PGx6LxsGhcKJUHK0tgZomkdp7CKTK4VSHw6gJ+XcJvqnYnyN3gS6xK2ZFqeQwto1SDxK0d1JspJaubMJsCYVUhLJ/DL0r4efEMQVkiqAr4ZQGvzOEVOfyqQFhXCKpS6tw8g1W0dqLyu90ujDuxJ+mukEASdkp8C+j1c6hlBrWizSlNBkjCK1HNOGWOTbhl/tRHfV+53I3zuCKDXWRwSiL/SP+yjx04hQWntOFWDrzKgV+7P4DXeHAaF1Ztw24cuGsP3n0A796XPNvs2oFVO3BWrhzblm05R+pYvwG3TMC+EhSZ9Cn79SXcIpT782sPXu2299h4CFc+AqbrQBA0wdMYCZoKPcJVDSJY1dJuZDHuUhUX6Qyn6RRH6RgHyRgH6RiH6QRH6QQn8Rin0RinwRynPkkUSZGFq8zFdeHhPHNwmlo4TkwcxwYOYgNvUg2vkyVehQpeBwu89RS8MmbYpc1SYOPItXDkmELy9gLaK1INPRUwvx+QLH4AbRa3Aw1vnAVe077FoX2kKnWS+ip2Qh37MW0VHZxFNk5DSphIEChVcnASmDikasylmlLHuW/ILpsSCNpgXQWmqGm402T+gjZZLtVnC+xHA+yFdziIhzhIRtiPh9I/e8kIu8kQe+kIR8UUl9EEd8kco3yJaaVDfXChPXqSKmsb88bCvDGh1FzMW1vpp7Szldb5HawL0XAoJAAr6yOwoa5sqGsH2j3hYrGOMV9nmK1SjOsYwyrEXRXitgpxUwa4rgLc1Jx3Pqi4aDclxKYkseFC9hy96kxMcqgxWReiQaE9t0a7tiYT9dpStDI02SmgNSW0FZ+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nvbNFYL7Qjab7ioFYT0kMB/jj8J6n4Bgu/GQQFtTpUqCTEJtY1y4GJeurGfjysOgcETSTskOISpBj/aNtB+zMSZBqlLp00ke4zYOcR3FuE0S3KUpbrMEd3mCO5JKous/6WtKJbMQfActgSJRoq2eL9JKSixZ39bRjo+bEJIvjjOOvQxzjt0mx7igSZmNaWlgWpmY1RZmlYl5bWPROE/lWcV6mhskL5BiUWcvkGNal5i8wJTvtXmOSVNhXBcYljnuihR3eYpBkWFQPsddkeEmT3CVxbhKoyew7rbMcFOk0nadxbjNQtykPq5pl8c0DwQcdxcZ52wP56mL08zDWRHiJPex7evY8jRs+Rre+Rreehre+Cpee4SGLc/6KN65JnrIMa6Bd66Obd/EfuwKdkMbO4EldWx762h4Z2vYtjRsWSq2TBVbXf6tsZT6XZf2ryb2PRMnropT2r46Ko5c2qbbOAos7LkGdl0TB5GLw8iXOZ6mEJs4Cw2chyZoosKUZUrAN1XzlLYSXAte4h/+XsJI9YyoMml3s27VPxp3gKtUpIG9cThVNAIamXdGxs9UMFSHdnZCJJncrfBcUfsUPhZUXVW0rQigMq0CzFfhExbrCMp93OIhxvIhEaiPKZb/SyRQHmJMm0BACYVVRs9gVxEc7jg30SQw7jPoL0DphbZKnkF9SKHKvXT31t3j8j7GJvRVDLsi+t/nvYRdXQynjuFyImtSOFUC+wWsMoZdtvVOTclZBn2dfOiTvm/+nZR92IN9OV+3/TtrArSghDeDUtGxqV341G7h01YVNqGuKyzXJZSmgLIqod3X0B8b6I8rSbWHGup9BY32P3ULqyphVQXMkkbrJewXoNH6chUJ1FUEbR1Du09+AJPS37KEW1WwS24gKvhNI+jzwaqBJ5uJRBYBd53CW2fw7rMuzeE9UAodY0bVW0yHAR+XsQvadhwHBk5ItiIbZ6GNi5AEijBwESi4DJe4jDVcJZT06LhMdVxlXJSpjqWqlqrmKXbdCXacMXbcCXa9Gd6YQ2w70ycVtKiigwVeEsZdkscX2PNJKimBnGLLGosUctedYU+cY+bY9xc4pC1hrEGkhqGOy1DDZajjKqIUyWpV5oGGM2+Jc3+J82CJi0gVnIdtns/VPpuOq0Rv230VN5aBK1PHtaXj2jZw2aVXto5LW8e1a+LWdzBwbUxDH4skgppTwk7VYQWzLkVKpBU5CKqmDUqbO5hVKNJtq6YzQivZprRbLyMYZSHn6jyvg1ZkICh5MoiqEKnlsuE4puaCEjEH48LBqKDNqY1BYWNYOlI/z1ws8hZK4WFZ+lDL4AegRNR4Aa0MRFLKerYvcw96FcGoYoj9s2hDaGNLm2Q6Z3V2yHUihMVYxeCcoNWREBnOeUrpY5Y5WJYBtJpky8WooLTQEaery9TE2ZMjEt+RIRLBQWKJHeOgcDGkMxadsnLCEbRlBxeBhnNXxW3gCgahh2HoYRT6mHQY+x7Gnotp4GMc2RjHLUaxjWnmdvN1IPlhZGEUdWrr3MW4YH9TYkZbRQ/zzMOy6JxMuvWhdebxMUi5KJmgzTDztMOkg89IruOL9oubabGxyyldpENgq+GhKtrt0TSwmzWsegWzajrUMMoaalYItLyAUZRi8kM1NKWH4UOD+GGF6KFBtK4RNhXCuhS49Qpucw9v9QB//ShgXrB+bFOW72t4jwnsdQitdrEoLMxzE/PSwqwwMS1MTIjSwqj2xVnuihJdOoTFJkapg3lJVTzNsto+HVPN2tkv0pZx2tlIPklwO4eoCfuYtqOpi0niYJzYAuYnKcsbdWlbN01dOWeWe+AmTDZinfPpLPMwT2Ms0kygZDmUrMCSRD0vsEjzjTZKF4NnENtQmlhtgtemnSKlkZvonGhov9iDPg+URIsEWmwX6XS2qZ5u81T/9ypUOgYxP+qk25Oydbqlwxbr2L+0weX3IanYntu4zWiCQVt0S6T0Yp+e0xnMwr67wJ67wK5D06AZtpwZtl2aAC2w4yki4aOU7yV2aXfoLMG0lQLq4pRC6d8hHVECA5RcblkLwbalSLpjKdi1FOyYC8GutUQLBfuOCtojisTQM4QkHthLHLhq6+DCDUhoYd8nqaRtpIX90AYdXyjQeIaOMD4Rx9AUh5b/zwkjRdNU8ehrEhSSxjYVwljRvoHeYp6oanq7nt6YW9RLvQ1fZ0/UeqeF0DIfahYIllmApRjEt8bIVENz4C0bH0rjSaquAmjrEH2q3XNXGbV4iKB/DPcReNzmNXj+JrR1IMfwuA+IoHH3+AKbBPAp/xhDeR9h8Rhi8UAEmN+3YFl5DKVdfSQBCttnWLf3sFxxV8znau9BnuchbokSydIGngjUOoZ+T3B3G8n5vMYzvHjG9jfavpPf3OhL6ePaw6J2odQe1DKHWpbQygp6VUGva5hNA7NZ/QBG3cgxRl3DWq1gc9d/34J5wlqvoa1X0NYN1BVRY9l8HFoTQW/8DgGMdQhzHcGUlPkWrXpvBWPVtPe3XsO+v4e5WsFoGvlNlq37BsZ91IISgfeJQHuIYP/PAvr3CUalhdtEEw+5mzTCZRzghDs1SgBDR/KnkYuLyMNV5IsK4yJe4iqlt6KKy4ySSRUXTHMNZzklQFQ5T3BiDnFsDHBkDnBoj3DgjbFl3eKdc4d3/gBb0QjvohF2w9kPCWMnaewljkxJQPe9CXZJQK0hdu0R9pwx9t0JDrwpjoI5TiIFJ1QPpyqOP4ZkKRKqo1iR9DBZ4DCZg+lRquA4U3CULuQZTnIVp4UqdYeJiv3IwS4nqMjGQeRgj/nQxl5gYZc73dCWY9hPw4wqpRyzqsC8qaCsaixWNeZ12aKpOhWsh8XKh7L2sVwHWN6HApXpOmjraR5R1rCKCiaRlzCIrGiRl1LHdr0gkfNgVL5Aq32oNRdIF7PCxjgzMEoNzFITSmZByWwscxtq4UArXDmX52/CqgMQJq9Zej+AXrjQcgdmGcCqws5EgqQ3hvMEEuAYJMNWHcJuQtjcwPLaVXtts/ShJCbM0oO7IvkMME0TDJMIN1Eg44/j8CxwcOHT/srHKIkxSRKMkxjjNMEka8H8KIkErONxV66NI1PFvrfEgXjStzaN57GJ64ySMJpV0DTDxHVsYRybmMYmJh3mqQ2FBDtzME0sjCMD41DHODExzizBNLMxyx0huzx2mbNvPGiFD7WgrSLJlIURv7lwibuQEk0V49TANG/bmPLZ2V8GCXziwK5CeE0CryZieGXUoqI94z3scv0MZt5ATyuBkTewixXcci0ImkfE6++RdIib94jrR8TVI5LqEVG9QtSsEK1WiNdrxOt7KYdN09Y3KzAfcJO6WiFYr+CtGtkYczO8pEQ0iTCNQ8ySSNS9o8LGpHQwzm2MaNvbgRsEblrYt5PIEIwjDcNQlf6dZbb0JTc33EDM2bdZh9TGLLXkXfA98Z2wbZZY8t76OpZ5ff7OsuAcz43RB/TvdJHEUOJcsExKaFkFPa+hZTXUtMSyg5ql8i75PjfBd/xRlD60TXzkON4PN23yfDn7xMGicKG8ANtlvHHMpSYm/XgruJlxMc1t6VuOQfaHjF+OU45hnpOQqJsYJAbuEh13sY7bxMANHQNpdmNNcWhPcUA4M+w7U+xzU97hwJvhh5hLHY8jDjyWFew5CwFNj/bsOXbMKbaNqaQ71gy71hx71gx75gy7ZpvuW3Mc2AvBkbsU86ETXxMb5D1Px7ZNUqrhIKT5EGE9OdFQRU1iSptleuo/Q1d3FrRe/JQu0gv6Y4SRNosv8Qhfx90AACAASURBVHdLGCkJpK2OcZ+3WNNGp7Uv6m16SBpJFnsj8ydDc5LNDaNzEkm9CGFkPvTUg5b60LIAWh5h2Rk1M3SCVmatIW430VM9veTE3xEhrSM8+joCYdzHMF/AYH0HrQmgr1pCqJDEPUME5eE51IcI1po7x/Q5Vgmsl1jHMNdx+1urUH5Hb9rUWIVST9JDkrd85O+EWNz/ELwHti8feVzyAygPlJZu1qdQSYj5XM8QQG1egP21agkj2+R4ku/Gl34lUSSkj+Wd0fMzbp1OmgTmOoN1nz8HTRk4LsRhJxEpinvPEDfPQZsf/SGHdp9JyBr1PoW6TqGs4h9AazjWAoHekDCSLH54j/37pL2Syft5KJ5S+7EU71PaM7GeZaqrqF4SFdNDAv0xhvYYg+9X/1uK2drHVbzEdaLiNjVxm9AT2hD7MHr9EidRay92SSeDyMB1pOE65vE6bnMDN5neEsdEFXXfaczwMjMcuGOcmmOcGCMcWyMcOSMc+iPsugO8dW/wxr/Bu3iAd+kQu9FUVM+bKumeIJIkbmLfnQpJJFnsCeOeM8GhPxPbS0o3TxMVB5mKg1zDYaHhMNekvBsvsJsssJco2EsV7KdLHJDcRjMcxHMcZ0scpySMLU6yJUgaWXeQKtjJVOykKvZzHQeFgYONdC/VsBsvsRMpEopoUPsYrUKMVyGm91QzJpjex5isI0zWMSb3Mab3IaZrHzNusPhdPHLj1YJl1hOLNckVncJo05rAFMlkBKNowbJZ0ZY1gVH4IPFqSV4Iqwlh8rtsGALHxSy3ME1NzDILi8wWwqjQzrJwoZYe9Np/gQBmHcIUwhgICdVLktE+70EvWlDauGn/20pJYyE+vb2ttFfULAQtSDJ7cCFNSY4C+GtqGxLM0hjDOMB16OEy5MbFxVlg49y3cRW6GCThEzEcpzHGWYJxRvIYY5RGHWI55tpzcEQ1mHjtz7FFj3yGSGKontzGWW6LWcUJF0/aRm6QRS64M4ZJ6sli18b6cWIJCSIRGpPAdIRRiBAJUeYI0eTiPy9MwTjRMIyWHRSwPM0MzHJD0kViwih9mFUAPWv7xKsjCCqSxRBeGcCtErE1t6oMRG9jbpYpdEom8xjM07PaqVZw6zWC1SOi9XuEQhzfI149Ima+eUTavEe6uke6XrdYrZGs1ojrpkXTICZxrBuE9T2C5nuEq7/BX/0NXvMedvUAvVhBSSvM4wKzuMA8zcWWd175rdQ7I+mx2n4jSUwsIeVDX8MoXGIUKRhFS4xjTTY2HKciCc9cKCnhYJ46mKUOpqktxIjX6AkjUymTUJJckuQXnkiwKcmmnSel2dTikaTJMXxPtG1MWigZHdUSkexq9KTmGp1TY0AwRBY3AP8x+m9jM9VkE8GNxAeoQgxJFPms3Jg4UAqOm+dgG7/fSYdpZsk3PS/4nCSLJIYcR3ZLnCMLk4ibHvZx2y8jShwp2Y6NFkkbnuqctt32HEcOsRBbdYYoO6TNubvAPjU57uSjkE28M5bNPLVKu5RMWi127HmbJ2G0ZiBZZN0uYZFIzgTM75MsOorg0FviyFcFh76G7dDAO08T7NCukeZHAb2wGa6HNuwKjsVBkVqwH+Lc13HWhX2i7SYjKvynCGPrjcvQMv9rG0YheYxZKISBjjK093tul7gpUew9AjfJ42aeqhzuOJdUVxA5By0NyzvxNT2sqkzsiCjGH3LhqX2MqVZeR7LozO5jzO4TzB8SzKmOfsig/gBUFadY3tMzmerhBDrJBEOx/AewmxRxmSMpiw8oXpTZVhSIywxRmSEsU4RFgqAD81LH+jKFX1E91f62SRImji4bKR046MghKizGlqTjzr8Pkq/ZQ/Ic0jfsHy7Ibco8+0rq1n1dgskqfAL7tu1XC7N7A/MHwsTi0cTyexvq35xn0N7bUB8sLO8NqA8m9Pc2jO+dD3jf5q33Dvx7B96ado423JUFZ2XBro0fQFkFmIsNGtXlMZSH9KMw1j6CtYPowUN47z7BaywQrGNbdO8jWZWI6PDS0LCdC0cCZ51BocoiMHDrqbj1NQzCGQbRCDfREFfhAOfhHc7CW5wFt7gM7nATDnEXjnAXzHDncWLnQtkuqnehgRuqfb0lzjjR2DMcWZQGdh7Q9GamejmYYSeY4q07xFtvgN14jL10iv1whgM6t3hULxM8d/YRzLHrzkVdskOHF3sGpqw7CBjWRscJw65I6BV6SJu4YPy+xJQwN62HNB1Z6MXdOsDQiefUXeDMU3AVUXXdgjvu69jAddyVQwUDf4ChP8Q0mmCRzAVKOoeaLqCmiqRL1hcKFpWKRa1CqTVoa1Ogrg0sV7qAea1xoVHlXNOBKoG5SmVzYqzoIc8NSwtuvKwHG8bagrE2oa94rg5tZUheX5tSzzaD5I5qYZrF0K6aKlFugmiLLY51VAFSXU1PXU/UpzT071WDdLhTOtDxTpzv6EzRg/baddQ5WDAUWFvm9VvHnVQ22BpNRrpoBJupShtNRgkoQ1G1U93egmptSmhIUONOjZ1hUtARhZ7sS5zFCk5TSo9pw7jASTSXuvNwIRuXQWliUFkYlBbumC/bPDc1xHXaelcf+Q4OHEtw5Dk4C3ycRwEuoxCXYYCrMMRtHHc2jHSWaMGwUXRmoQNM7wQjTjH00qaTDL2pGTGAWqfOsWXImI709BaHGfa3I6BEkpIephMu9ARtADtJ5SSxMU85PmLY97nMl1ZNL+nOLIdEkZ7OTQBz7cBYc3zYT3mtMaHVJpgaKxvmvQdzxc19Aucxh/fIjW0G/7FA8NAieigQPZbIHv6G7P7/Rrr+n4ibvyGqv0dYvUdYfy/5tvw9/OYe7roR2GtqWRivsRJ7VY2mOiXtNhmvOMKMcTZrOm1QbeoL2K83IYkL5xEHt6GJu0jHMNExytg37BMHVCGLVz9DDaUB5gklz1S7tu+jd0xiymv3Zbbz9/jbTPlO+B7YznJ/P6zjeVShT2l3nC8xL1UsGxPqirbGOualJnWsX5QWFDq3Chj6qA1/xLoP9cwzfmkI9QX4Tb4ETdIkxik95vm8LNMBJ2/LmylNHiY0XSDxpvqdmxiGexKvfZJBS/KTxMM48jCKqOb3MKJtZ8L4ohzDrjjG3DBOZcKQRa6EOtozFex1auE9W8Wu08HVxFv5nTvDS7y2xnhljp7AMkPuvLEUvLUZLkfDO0eVPMvPwGNMBe9MBVv2EjsOnWV0SXc9Osm06uYdz8BWZGIrMvDGU/GGoXZosy7xfuns2IZxY1SL68QGPes3QYJIe/Uzj2GcDFwxnBAjK/C4zpP+37Vh3AwM/SFP4vjB6aX1rqWEidKlliwyLw4tHyGNPXHsA9n2RHFTNc1Je1a2k8aUImTaGXVgOIlZHWHW0Pg8hhFH0KNIUjNJ4GQZ3KIQeHSGqEpBVNWIihJBliPICoR5gYDICvhPdSWSrEAe5yiSQpDHLLd51uVEXCBLCgRFjbBsEFYNgrKGl1eSD6tVV9fW+2UFT5xbSrkvp8jhle19ubSv4/2WvJccSZQhDtMnsMzfSuIMSZxLvsgqlGmNMm2eocoaVNnqGeK8AvvhOeho096Lm9MJh+1t2c4yWEkC9qWVpl1/tvfLY3idqA4R1wHCyoNfOJJGtY+XSOoAaekjLlwB81kdIq9DZGyr2vaw9mE9hjAfAoF+TxMDG4uSE5ElebWhJ60NMwnhxAncJIWfZvLu+C7DopT3y3fMvFtTokw7p6AD877Umes2bz8EsB8o3SlhEasK5po2lSX0x1pU0OehBQEN0mOqYSc4SCbYS8fY6bAdj7ATDXGczXCazUTVe5LYOMtcXFUhzgoPxylVsQZ2Qw3bgYqtQMW7UMW34RJ/CRZ4Fat4G2vYimhMrWBH4i4y8DVtUQgFB/SEpqMLiWKfbpJGsV9U8M5d4q3DSaf1zNsJdOzS+y40sR9Z2I9tHEU2hraNqe1g5riYuZ5g6riY2A7Glt3CtHHhmjgMdDDI63Fk4rR7tjMag9PLM/NwmjrimXvujXDhj3EbzTFKlxinKiaZikmyxCLXoVU2tNJCVLiIEhtBbCKMTUSpjSR3keaepHHmIE4dxHEo3wS/gzTOkSZEIeA3wbo8LZGUObQHD8ragXrvChYrG9qDD+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ZuUAcdt3BU0aQgxSOiNTSfLCvq6htpUUOtSHIp02sQ2tdiTL9ceNqGufeiPEfTHEOq9D+0hwHJNx6kSi7oQe2vr/T2c7x/gvH+A+3gP7/0D/PcPCL5/hP+YI3hMELxPJPUfYviPRFd+TODdR3AefFjvbViPFoxHE/qjCeO9Be29CeVBh/JoYPGgYdromDUcI5Vgvi4lHZcp7tIQNzHj4LX9dxk7uGRYHhLzPMBI4hvH0g/si0nWYkinjiKS/mUf9+j7nOW7MsagSjGoEsnzXdIem7jJQtyVbX2f0klnVtuY0cmlw7S2MaksjEvzCeKgWmWYlikmRSKY0qmpoglKjmnJjQ7bUrD+6Rh6vVe5lMd5e96sao/lszEO5SANMeRz8vpVhnGRSHmYRdI+KmKM6wyjKsWw4PfbgedyzHFMJgx0HuAujnET0Zwjwl2S4DZNcEPTjISmRxyXdJqJcRoG2HNsbJsG3pk63lkGtmwT7wiHziyW4K1n4lt3+YTv3CWIv9gLwV8dBd86Xbuj4q+2im8dTfCdq4Ng+a8dmH/l6Hhtt3jj6HhL5xnP2oCJt66BN3LsAlshNQRLvHFmeOcwXi8jV7QxcEkWGUqN3vmiUu4ClksQ/i7u5FXn2EKS2Kude8LYO7qw/BL/0BPD/1VK6WMfb89iPEASRgk7Q8/qDyFcJM5gZ5/4kiCSQG6SSLbPq0C8yEYlPcQcwaS0Ma1szGlHRw9perrV9JKOYaWRwM5iOHkKl57SHbwyA0Ev5bDM4ecZvDx9Svt8UOQgeCzjd/UG0wx9QzBmH8OvPNXTS5mTFB05BB3RuO/rmFbQ7issVzmUVfYMCzoErTIsGXphRU+0REIN6fTSLloxPx03GAaIKYPRMuRP/y8GDBfhiG3Oh9StK7yERy9xemh/BEFdgPCJrp1e3Ow7J09gZwncIhUv7v7YoC4R1yvE9RphUcNLSbhLBHmFoKDHeI24WiGp10iYFs1zlCuk1Rop20qiEaTMFw36NEgLBEmBMC0FLPtJDpebgiQWuGkMN03g56m8u/4dshySfGcVkqxGmjdPYHmzPisalGWFqqqRFSXSokBGW6M0xsy1MLJ1jBwDQ1vHrWPh2rFw6Vo4d02cuvRKM3Bs6zi1NFw6Jq5dCzfi2GFgIAFfebyGC0fFqa3gxFZwbC9wZC2wb8/xl2CCr/0xvgvneBMqeCdkkbtBSvcMnPnc9fGfOEgaFzj0W1sYppKn3Yyom+eibuY/qezKvw4sseerOAh1HPFfZUgkGOsrNARHDBzu05bFxEVsi4e0pLGDc8bhYogFGkbTjsUzcGupuDGXuLU1DD0TI8/E0DUkP/ZtDFwD17Ym5PKC/eA7GEY+ZglDnsRis6XlOcyyhFPX0KsSGh1QaA9btNDKAlpVSptO55eqhFFtjv8P3wG/BX4rTPmNWPQsrlssed2KXsgVSBr0VS1trGcdox3oDFvDMFadUT03n7MOU0p5OkwYvqaOMG1ijKtI/uGEk61MuJSIMdTNml6kKZQ1F7BIpGcSb1YkNzH4rS/XGZb3rdfzovM6XZBEkiQ0uXii9t6oyqqQOaMPRSZxbCUEUDtHSIgfxipdF+JkaLx3MamXuCmmOE2HOEzucJgOsBff4CC5w1E6wHk5xU09x129wF2tdGmbv63muMzGOE+Gkl4VM5xz85NMcBqPcZZMcJFMcRFPcBlPcBVPcZ3McJsuhMDdMAQJA/vmwRP6ursiFFJzyxAnqY8BAyqTTFf0To8xKElaQlylHq4kfmAbgPoup/dwGxqG/1jCmIIsMzg140GyTAe0W4aViSmtTKA/NNDvG2jiad464BkrjoEaWv0CTQOtaaCyvmmgr1agB7uytrBcW1DvbRjvPbj/VwT3byG870P4fwsR/C1q0RFFIY09SSRpfIhbIvmYSJ4OdC5jNPKfYBhpo/sTDI7B3qOesYi5RizFo76UDSs3rSodBjlGVjkmJaM0+LjLfFwlPi6SAFdpiFshQdyctIRxkkeYUlpJb3U6fxQk2tEzkGTyfRHMD/t2ksvUwyWjIUT8Zx8P8v76azBwdpFiXhZYVCUWZSl5lolZkWOWdyjaDQ5D44gElVJU/oFHHy5HiCFD6ZAw0pY5xUxAzWEmdZM8ETI5r3Npo6c4MS4TTHgs65tcSCPL9MwneZT2OvtAGkmKiwhDeudXCQYkzynHUoi7hJ78IW4TftsJ7rIYvZ36VRLipkhwFnrYd0xskygaKt4aKt5ZOrYcA9uuiS2PBK7FW8/Ad47yA/zVmuNba4Fv7QW+s9v2V66K75yl4JWj4o2n442ngfUsC1wVr11KC1W8sdv0LaWRnv4MrHvrMoTPBG+diaRbDL1mU7vEdaO1RT6NOKebYmdP8nfN+X2DIJIEbpb/twkjA147/Ju0jSDWJI0st/860hLFNoBzH9OwjaC/KUXs888IY2fLOCt9TCTsgCuSxnlhYVEYUAoNWqnBqDRYlQa90jCuLcGksTFtbMxWDmZrVzBfu5jfe4LFgw+CZTmmO45l1isPARQec094WHLH2dWxXn0MsXxs65YPvrQZdJJ4jKE/9Nh0rOnraA8XQs65p+G+h4XAhXLvQZVr+lisXPAZRqsW43sH0wcPs0cf8/fBMyy+57309owfUpW2dy+wpEONPB+fsUXfF8v3IdTvIzDls6nv22Olz7q+Y1+yP5TH4AlLhgyhFKShc0Iu6XJFj+gK6rqGxkn7oWnT+6adyB9WT2W2cXKX49h+38C6X8FcdynP7yQFas1QGVTdMOYaF1cf85WDebOBlSv9urxv3wv7mt76lC4YJAgkDXUJo65grto6pta6kWC7Igm4j2A/RDAfIpE43KZLnEcznMVznKRzHMUzHMV6GysrsrAbmdiOP2A3MrAnwVdtCW59Wig4rzQcpjNs+a0Dy3Y8xk48xnYyxlY8xlY0xLZ7jS37CnveAAf+CIfeBEfeTGI5Mj7bRWDiMrDkb/SOA/6d3wKH3hxHfo8FjoOFlEkgj3muO8GJO8F5MMdFuMBFQPT5udSfUvWdzLCTL7BXKtgrl9gtFAHrtrO5YKdY4DCd4zie4jAc4yia4DSd4zSZ4ySe4Sxd4Cxb4CSZ4TBiWB0T+/T4I+HkX9AV3KH7mEh4jgKLzmN+ui4xuW8xXuUYNRmGTYbRKgfL43WBCXEfYXLvtt9C9z3MHjxMX9Qp9xGsnN7wNeyihJUzTFQJp6wgnvJPdYzNR6cSD2blQi8c6KUDtbSx7KCUNpTKhqSlDbV2oDGUV0H7Jg3jWMUk1TDPDTlGrV0YNZ1g6DBAJxlTrqcWNvTKkTaz8WGufBh162gjKfO0h6wIDzrtIysfJm1zpZ4ONoQj0EoHhFpYAl7TWccSNkyjI0vk4y502vHimxJa44SblYAe0gz4HGAS+xh3mCQBiFHkYRA4uPNtDANK8HwcFgH2Mw97qYv91MVh6uEw8XCcBRJe5LyIcMG/eqVaNDV+gFGiPzmpiLNKYmCempjTnqyzDxVbUTp6FAzdoYtafZAZGCbGkxpaHEComs4sUVPTo515gnFRaWtGL2yqp+2HHM4D16EcDgUYNN1pUthVAbuoXqCGUxJ0dqlg5UQJo2B0hqrd2FQVovU9wtUaEW0UV/dIiPUD0tV7JM0HpM33T04xdI5hmzjJlO8RF98jLv+GsHgPP3+Elz/AL97DLR5blO/hVvdwqhBOFcClHSYjZtDhiY5PqwhmQ5MsG6NQxU3I4P+MvUhP8vavF0UtTTvGzMIys6BmJhYZHT6oQqbNKJ2FbEn5Pvh+Nt9R62hkyzujo9FtoEh7f+68dOT8JWNd0pGscypjXktzqEkmYJ51ep5Az12odBhLrQ62lFlHBzC2026RZhZiFrKhlqY50CLzxCyI6mqWxeuaHuOdKppe4/K3nk8xNWl3yagqnRc+U5qVbJTJLaieHjDqBe0UIxPD0JB0lNoYdR7Tt5GBK0aQ4D96WTPsGxPs0hlFb9M9OqN0NoY7lOLRBpEe050JUG8OtM0/WLCmeGdO8M4cd5hgy2Ic3Sm2bebHkjKaxa47xY4QvbaO+V1GzHCm2LUnAub3HAoK2npxuJE8HRvp5DjEtnmHbXMgxx+4Co5cxtalgMDGWeTiWv7q0MYNyWJgCkggGcT9loIOghLGLlYl8710kelL6SLLP5Aw9mTRfSg70tj/40hLGHsSKcGuN/7XuS1/+O9XhkbpCWMvcWRKBxkOAPmbsMKX0BGcRI3chJ4o0IIxzHAEOxjACW6hBze4Sq5xk93irhhiWI0wrMZdupkf47Yc4rYa4q4e47YaSfmmHOKmHOC6aMFjJuUYaj6BVkwlXaYjKOkITJfZWCDt2QRWPIUZTWBFE9jxFE4ykzLr+nq2mfEERjKGEY+gR0No4VBSlk2pH0vdIrrDOB1gnNxhkg4wzUeYFeNnYN00G2KZTX+IdILlC8yqKcbNS0ykbrqeYXY/f8JkNcOonmBQjgTsy0E57PJtnfRzPsOoWGCUE3NMqyWmtSrppFpCUCoi9Zg0Kp5Dw3TVQ8dsrWO61jG61zBcaxg96ILBSsVtreCmXuCmmuO6mkt+WE4wLscdRhiXI4yKEUblCJN6gmkzFUxWCsa87krDsFliUCsY1Espj1YqCLZPH3Qs36uYrueYPSoYPy5wkl1jNz7HVnyGrewCb7NzvM5ZvsK76Bpvoiu8iq7wXXyJV8k13mS3eJve4m18je3kFvv5HQ6rWxzWd9jJLvAqOMK3wSFexSd4k57hTXaG19kZ3kbHuFJ3cbXYwbV6iGv9BJfGOS7tW1x6E1yS5EUkripO6VwT8r+fSQ4XOO4RtPkDeuo5U5w6Q9yY57g2zjBwrnDnXOHaPJNyn17ppzjXjrFrH2PbPcGOd4o9/wz7wTl2vVPsuCdtvXuCXf8MW9Ep3sQneB21eBOzfIq3ySm2snO8Tc7wLj3Du/gc79wLbHmX2HLOsedd4TQa4MC5xHUyxrhQMCkVjPMFZoWCea5gli8wzYg5pmkHKS8wy4gJZtkQ82yERT7GophgUYwlrxQTKOUUSjmBlk3hhQqCWIVPREtBEGsIEk3aHH8ON1DgxFNY8RgGv8NwAC0cQCWCOyzDFkp4B4Xl4A5aNISRjuWYhXcDQvFvn9r0ePThesEA+gb4G1bUtlvRWOYJzhVWRLRzR5/2c4adzGAnU5kzeG3+vhq098f5gnMI79VKJwhKA3G0gu2WWJoJ5maCkRnhWnVxrli4VB3c6j6mTgrFybCwEsz0SDA3YwiMGPMNDO0A54GDM8/CmWvi3LNwSY/rwBXcBh7uApJMFxNviKl3i6l7gwnhXD+BdTPvFiP7ClPrCkv3Dqo/wMJhH95hEQwwDwaYBncYutcYuNcYercYOCwPMPSGLdwBRv4I03CCcTDGwB1g4AwwtIcYu2OMHWIELVFh5QZsIjNgp7rAiTS4gfoMXqjCDzX4kQ4vUOH4CtzAhuXWsN0GtlPD81aIw0dE4QPi4BFJ+Ig0fI8seo80WiGNG2TJSpBGNTaRRDXioEQSZsjCCGkQIvYDRL4vCIMAURwhjEIEgY8gdBGEM3jBBEE8R5Qq8KIZvHgGN5nDzRawkpn04601xbW9xK2zxJ0zx9CZyvNPnTvpW8W9gepdQ/Gu5b3w/cz9O+lr6W/3BmPnWjB12zYeM/Pv5PiBeYE7/QwT50bOUSL27QR6OoXuz2B6c1j+QmC4c+jOTGC4s65egeXPYXhD6O4AmnPXwr2TMuvYJvBHWPpTqMECWqQImF94MyzcKRRvBjVcQPFnmHtTMYuYdencn2ERzKFECyxjBctIkTJNJ8b+BCNvIukkmGIazp4w8sa4sweCoXWLgXkDpiMZU3e4tW5wZVzhdHmGg9mhYH9+jN3ZiWBvfoLdxSl2lVPsL8+xp11gn9AvBcfGDY70axxqVzhQL7G/vMDu4gw789MWsxNsz06wszjCrnKEPWJ5jP3lsaTMs17alsc4UE9wpJ7icHmCg+WxpJJX2ry0qady3L5xgT2N93SJA/MOR+4Mx66CY1fHsWvhxPdwFoW4Dl3cMp5iYOHap0bIlLL8vzb/1aZHp5b+f00YSRbdhwotaWz/Ku9lMG/GGPsoaeQ/u2zYNfakcTMVAtl5NrpVDL8M4dObSb3Cq1e/wfab3+Bw67c43fktrrZ+A/Xrz7H8+peYf/lvGP/xE9z99l8x/N1PMPnjp1j8j59D+8uvYX73W6jf/hrLv/4ai798julXP8fwi09x8/sf4+LXP8LpL/9PwdVv/hnXf/gxbr74BIMvP8Po659j/M0vWnz9cwy/+hnu/vwprv/0U1z+8Sc4/vITHHzxY+z+4V+w8/sfYed3P8Lrz/8Rr375j3j9+T/hza/+CW9/9V+x/fv/jt0//TP2//yvOPjyxzj66qc4+eZTnP7lM0mPv/kEx19/gtOvPsHln3+Kiy9+0uGnUmbd1ZefCC6++CnOSOHvjgAAIABJREFU//Rj3P75M9z9mffzAbdffIaXGP3pU0w+gumfPpP66Rc/w+LLn0tfTb/4TFKWec7gdz/Gza//GYPf/lj6lu2zP/8M2tc/hvHNv0L7+l+g/o8fQf/6X6B9/c/QvvpnSdlm/OXHML79CfTvfgL1r/8qYN549dMnmK8/AWG//hTud58I/FefwX/9WZt//Rm8V5/C++5T+K8+Rfj23+B+92t43/0e/qs/IHjzJ0H87s9Itv+HIN76EuHbLxC//S3SrV8i2/4c+c7nKHZ+hWL31x1+hXL316j2foN67/dYbX+DausrlFtfIX33JdxXv4f56nfQX/8O+rs/YPn2d1i++z2sNz+H8/pTuWf99U+hvv4p9Hefwtr+Nzhb/ybP4b39GYK3v4b36g/w3vwR0daf4b75I+zXv0ew/WdE+18hPvgG0f7X8Pa/xPz0Dxid/h7Dyy9xe/MNLu6+w51+ghv3GpfBAGfxBCfJFKeRgtNgiRN/8QycEGRS8Ob46/gUXx5/g+2j3+Ltwa+wc/w7bB/9Bq92fyH4y9vP8M2bT/Ht9r/h3d6vcL71a5y8+gUOvvkMe199gr2vP8Hxdz/HyXe/wMl3P8fpq1/i7M3nuP3rLzD5+ueYfvNLwfirn0t59tfPQUy++QXmf/0c09e/wPl3/w3Xb/8FV69+hJtXP8Lk3U8wffNjzN/8BOrWpzC2fwb97adQd38GZeczzLc+ESx2PsVi+9On8mzrE8ze/RSLd7+E8vZ3WLz5LWavfo3pd7/C5NvPJeV7Mff+DOfwK5hnX2I6/gOuL36B85NPcXbc4vLsZ7g4/RlODn+Kw71/FRwf/gqHh7/B/sGvsLf/K+zu/wo7+59je/9zbG1i75fY3vkFdvc+x8HRb3Bw+Bs5fmf3l1K3f/BrHB3/Dqdnf8TpyR8EZ6d/wNnJH3B89DvBCdtPfi9tJ8dM/4izkz/h/PQLXJz/GZcXX+L87AupZxvBtpPTP+Lg+Lc4PP09js/+gJOLP+Hs8gtc3n6F2+FfcDP4Bnejv2I0+RrT6b9gOP4nXA3/C66m/4Tz2T/hePp/4HD6X3Ay/0ecKf8VV+p/x536I9wu/huuJv+Ii/H/8f/Q9p7tcV1nmu78jhnbbbu7px1kK2eJAblyQI4kwZyDRDEgh8oJhUKqQlWhqpBzzjmRBMGoROVESW5LbtuatqfPt/tcaxUhyz1nrnM+zPnwXGvttTdIiRsk7nqe912La/cs3HjTzo37NtZvm1i5Wc3KVhXXb9Ty1jUr71yz8uCGnQ+3XXxyu45Pbnl4/5qNt1ZqubdQyd35auYWAkzPh5maDzE5F2RiNijn4vtrZrGN2aUIE7OtTE4HmJsNMT/XxtRUgKnZ4KOvCzO5EGJkJsCw0GyQgakQfZOt9E20yrF/KsjgdJjBmbBc6x5toWukmd7RAIOTYYamInIcnmxjfKadybkOpuY6mZntZHaui4X5IMsLDX+ntWXx/dHC8oKPrWthqc2NRja2TKxdq2bjeg3Xb5rZumnhxpaZrS0zN7csbN8UsnJ728m9O3W8dd/Hm/fquXPLze1bLm5vu7h108nNG3auX7Nwbc3G5qKDjQUb15adbG/Wc/t6Azc3vNy52cT2jQaub9SxueZje7WHreVubq33cfvaIDfWerh5rZ8b1/rZ3Oxlfb2bjY0elm7MMHttnun1KcaXhhib62V8toPJuSgz8yHmF4IsLgblKN7D9EL8PcwtRxGaXggzOSfel/h+j98bmw7I9ybuxd9lSL67+ZWY/BrxdeJdzs41Mjdbx/ycV2pnvjBf//317IyH2Wkfs5OtzEwEmJ7wMz3ul+PcVJDZqVZmJgOP7gWYmIoyNdvBzHyX1KT4f3kkub7QzfRcJyPyPbcxPBVhZCbKyEyM0ZkYY7PtjM93Mj7fIa+Hxb25GP2TYXrGWukdDzIgvk9mIlJ9EyG6R/x0jfjpG22hf7SZ/rEWBiYD9I/76Zvw0zXaRMdIAz2TfnqnAnRN+umY+Jti4y1Ex5uJTrQQm/LTPtNKx1yIrvk2uqcjdE+30TkZpmMiRPt4kM6J0Pfz2FgrsbEA7RMtdE376Z0L0jMblPPumQBCYl1IzHtng/TNBumdaaV7yk/PVICe6YC87p8NMTAfZmAuTN9cmM7FTmILnYzfmWPzs3tsfv42a5++y+onH7Dy6Sesfv4FGw+/jn8AFAcyPIJFAY4CILeFyyiPQRTQKJzGeB3j/ydgFMfn/VCffvctn+2csfvdt4/uxe1/EQHE9a988mg7FXGUm+jmEx2JUmKz6z+KY+7i3YnCahYb2e50OsZH0UkYr1X6QmyZII53EvUJ18bpuKJl6KqCkeocZqxFLFtyWKnNZqU2h+kSLYPnkxg4l8jA2UTG3lAwXaJjoTKdNXMeq6ZsqaWqTGbKjAxdVNJxKoHQ0VcJHH4F/6FXaDuZRMf5VNrPJdL1WgpDJVrGyo2MlRkYLdExelXL8CU1A68r6LmQQvv5FEKn9tB0+CXcRc9Qd+A5rAVPUpPzOFXZv6U69wlq8p7Atu8Z3AdfoOH4LppO7CZwOoHQ2UTC55KIXUghcj6R6IUkOl5PofO1NGLnk4mKe+eSaD+XTLuYn06k42wSneJazM+l0HkhVarrfCrdrynoPJdC+6lEOk8n0XdBQc/5VPrOpTL0moKRiyoGL6QxeEFcxzV6ScHEFTUTV9VMlqgZu6x8NNcyfkXFyMUUxq+kMVmiZKZczVyVlqlSJfMVGhYqdSxW6uR8tkzFzKN1sbZSY2TdnMmakCWTFVM685VaFqp0LNUYWDVnsGET7yODVVM669ZM1kxGVmoNXLNns+XMZdOWxXVHjpRY23bnc1PIlc8tdyF3vQe46y2Wuld/iDd9R9iyF7Fem8NtdzFb9gJuuQq45z3AfV8xbzYc5E1fMQ9ajvKe/5gc4/PjfNBymveaTvF+82nebznNu00nedByigf+0zwInOZd/yneaj7BA/8x3vMf5f3AMd4PHue91mO86z8i9cB/hActcb3vP877gZN80HqKz6IX+Cz2Gp+3v86XXZf4uvsyv+u5wu/7S/nDcAW/Gynj68Favhqu5KvRUr4ermX7vSUZK298dp/Nr29x7ct3uPblfdYfik5ncYzTe2x+LiLnOyw+fFN2xa1/epepaT/j0UuMtRxntOU4U6EzjLQcZ7j5GF3ufbRZc2mz5dLuKqS7bj+TzScY9x1ltO4I/bb99JqKGHEcYtx1iFnvEWa9h5jy7GfBe5BFTzFzzn0sug6w7Clmpa6YFfcBFp2FLDoKWXAUMGfPY8qWzbQtm1lnLguuPJZceay686XW3PlsePLZrCtg3ZvHal02K55s1rx5LDozmXdkMu/MYsaewZwjmzlXDvPOHJbd+ax4Clmw5zFtzmTalMG0OYMldw7Xmgq5Ey7mfucxbnafYDW8n9nmHCYbMplozGTGX8CoL4chby5D3nx6nbn0OfPpcxXQ5y6gy5lHl7uATm8RsbpCwu4CQu58gp4Cwp4Cot582n2FxOryiXny6PTm01NfSE99AX2+QgYbihhu3sdoYB9joWKGA/vpayqgt7GA3qZCOuvz6G4sZCBQTG/LfiZCx5kMnmDMf5Qx/xEmgscYDx5lxH+QoeYDDPkPMBo8xEToKGOBI3Jt3H+QubajLHWcYL3vNDfHX+P6xHmuTZ5jbewE18YOsjl6gI2xA6xPFLM2dZC1mUNsLhxjY/E4q/NH2Fw+wY3lk1xfPM7m/BHWZg6wNrmPzcl9XJ8oZH0wi5VuPRu9BrYGs9geyuPucAHvju3no8nDfDJ9jE9mTrHdt5/VzkLm2guZiBbSFzxEe+M+IvXizyuPiDefsCeXqDePDl8BHb58Ip5sop6cuOryaPXk0OLOocmTS6M7l6a6AnzOXJrcBfjr9+NziesifM4D+JyH8DmO4LEcxFFTiLUqB1tNDm5rPq6abDymXLyWArzWIrzWQvx1h2l2H6LBUUyz+zAtniOEXAV0erLp9uYSsRuJ2PT01GUx2pTHgFPDcjCf9XAeK6FMVnrSmY1oGPWnMhVWMxvVM9aqYjSgYqxVy0RIz3QknYmOTMY7spjrzWe2O5/xtgymYznMRLKZak1nujWTmWA2s4EcRtwG+h1aBj16plrzWO45zPrQCVYHj7I+eIyNwWNsDp1gqe8Yc12Hme8+wkLvcea7j7LQe4L53hPMdB1jquMo872nmB6rpq+3nEjoDJHAEdoaCwh5s2jzZNBen0tHfQHtdQW01eXi9xpo9WUSqM8i4M0l3FBEsL6QUEMhIV8+4cYC2poKCHqyCXlyCInRlSnV5cuny5tDhzuTDlcGXZ4semxaBm0axlwGRpwGBq1aqSGbnkGrnn6zlj6Tll6zgQ5TBl2WLDlGawxEao10WLLpsGbTbs0mZskiYskiaCsiVHeUQMNJGnynaGg4S3P9OfzecwTqz+NvvIDXewqn6ygO1xFs9kNYbcXYHYekHM4j1HlP4HIfxe44jNt9DIf9EA7rQWzmA1hN+3FZD+KxH8ZlKcZpOoC9dh9uy0G8lgO4awrwmIposIvrfdSZC6gz51BvziDqLSTqySXkNBJ06gk4M2j1FNDiOUCT5zBe91GaW87T5L+AP/wGLeGLNAdfo9F/Dl/jKerqj+PxHKHBdxxf/VGafMdoaThOQ91hvJ5iGuoPE2g5RbDlNIHGkwQajtPqO0qw/iDhxoO0NRUT9u0nWLefgGcfrXLcT6DuANHmY0T9J2lrPk646Rit9QcJNhThazzO4GKI61/clcd8roijJ7+I73qx8sV7LD8UG3aLAxs+YOurj+RuBltffsTWww+4+cUH3Hr4EbfECS9Ccv7x364frW8LuPxP+i+fivMyfyBxnu7nO8D4529/cE8U9v694nuK7QDjo7OHJTCKbTC+5D1xTqzYPkeegiCgUZwb/BXi/OH3/ijORhbnL3/G+2KX/j98w/31IbrOvMTomWcYeSOZ6RIVS1cTWSlPY7E0hYnXXqX/xDN0Hvot3UeeYOj083Jt9nICS2WprJSlSC1cSWLmUgLD516l4+iztO5/nKaCx6jP+zVNRU/QevApgoefIHr8GXrPvUz/hVcZuPAqQxd2M3xhF4PnXqXv9It0H3+OyJGnaT3wOM1Fj+HJ+RecWf9Erf4fKNf8iBLVf6NE/SNKND+iUvcP1Bp/jj3nX3Dl/oK6gl/RsO83tBQ/TuvhJwkdfpK2o08TO/k8sZMvEDryNG3HniV6/DnaDj9Na/HjhIqfoO3gk0QOPUX00NOEDj9F+OjTtIlnjzxN7NizRA4/TeTgk8QOPU3HkWelOo88Q/exZ+k9/jzdR5+l++jT9Bx7ht4TzzBw+jmGz73I8LkXGLnwIiPnX3p0/SKjF15i/PWXGXv9RSbfeJnpK68yW7KLyTdeYubybuau7mWhJJH5qwnx6yt7WShNYrE0iaXyZFYqUlmrUrBRo2K1Uryj+L3l8hSWK1LkmnhGzOPPiudT2ahVsmlSsVGr4LpZLeebtUpuWDRcM6vZsqikbtm0bFt13LRq2bbp2bYYuGk2sGU2cNeZxbbVyG17utQdRwZverJ5qy6Hd+rzedBQwDu+/PjcV8ADbyHv1RfxQcN+3m/Yx7veAjm+79sn18X1u3UFvFOXw3u+PN5vyOddb3z+wJfHg/rcR+sFfNBYyIdNcX3i38+XbUd4GD7Cl21H+X3HSb7tOs0fus/yp77z/PvwG3w3dJHv+sv5c/9l/jxwjn/vvSKBceXTt1j/7C2ufb3N9YfvsvXVPTa+EkcAfijPMt389DZrn91k7uE9JsS2OJ/eYWbEyWTTYaYb9jNeV8CoK5chZ45UR7WWSIWSWJWabouRfkcWw64cBm3ZDFqz6a/NYrAmmxFTDsM1GUxYMiW0TdvSmbdnsGjPZMGWwZIjkyVHBku2dJasRhYsehateuYtWuZMWubMeqZrNMyatMxbdCxadMybVCyY1Cyb1axaNazZtKxYlSxblCyZFCxbVCyaVczVKpipUTBZlcpUtYLJagXTNanM1aaxYFIxU5XGVEWK1GRFIvOmZFadadxs1HIvlMXttnxuBDJZrFMw5Uhixp3GtEfJmD2NYauKYauWvho1fTUq+mvVDFi09Jg0dJk0dFp1xCw6QmYtrSY1rWYtQbOaNouKqF1L1Kam3aam066hy66m26am166m36lh0K1luF7LSIOBwXodvR41PR4tPW4N3R4t3R4dXR4dnR4tY425TDTkM+bNYaw+m4mmXCaachj1ZTJYp5caa8xkoimbUW8mw24DU74Mllrz2IgWcr2ziDsjh7kzfpgbI/tYG8jl+mAe1wZy2RzIYWMwl/WhXK5P7OPG9H62Zg9yc+Gw1K3FI2zPH+L6dBEbYzmsD2dybTCdG/16rnep2Igkcy2SyI32VLa6VGx3qni7z8CHQ1l8PJTL+/153OrMYr09i8X2XEaDGfT40ok6tbTZ1QQtCoLmNEKWNCJWBTG7inaHiphdSdSupM2qIGRV0GJR4DOn4TWn4TEp8FrUeKqV1NWo8Jo0eGrV1Jl0uKsNuKsy8FRn4yjPwFqix3xVjeWqEluZCle5Gk+FhroqLd4aA/UmIw3mDJqs2TRas/GaMmiwZhO0GYiJ92hWEKxKIlSdRLsphV5rCl2VLzPtSmKzRc1WWMtGu5LFYDJTjbuYbt7LTEsiYw17GPbuZti7h+H6BMabUhhsSWYkpGC+K535jnRG/QqmAhpmAzrm/FqWWo0sBYwsNRuZrdMx6dHQb0tmPpjF7bETbI8d5eboYW6PH+Xm8EE2+gpZ6c1jqTubhc4sFrtyWOnJZ62viNXeIpa7C1jqKmC9v5jF0YuM9J6lJ7SP/mAu/QEjHXUphK27CZsTCZtTCVtUhJ0qAu4k/M5kWhypNFnTaLapCDi1+B0ammxptNjTCDiVtFoV+E0pBMwphCyphMwpxKyptIuxNpFY9V46TIn0Ve9lqGo3I9V7GalJYKQ6gaHKBAbK99Jftpeeq7vovrKLzqu7iZXspbM8mY6yJNqFKpKJliURKUsmWpFCrDKVWJWC1io9LeZs6m15uBxF1NcdxWs/RL3lIA22Q9Q7DmK37cNqKcBizqO2JhuzKReLOV9eWy352G1F8r6pNhdzbS6W6hzMFZnUlmVgKsvAUZ2LszoXW3lWXGWZWEszcJTocVzV4yw14q5Ix1luwFNpwFuhxm/SELOLfxeU9LhUdDnTaLOkELRoaLVlErAX0GjfR1CAXvMpAoEzNLWcpKn5OI2NR/HVH6Tesx+v+PDjKsTnzKfJVUCLu5Amex4+Rw6N4sOp7yBtjUeI+I7Q5i0mUrePWF0BHfV5xOoyCdv1tFp0BMxaAhY9AYsBv8VAqz2ToCuHkCuXkCuPVkcmEbeWBk8Bg7NNXP/iDkuiBvPhh6w+FFulPWD1y3dZ/vI91r6In+4lNt/fFk18X/0QGD/8O2gUpzXt6HuIFFs9/Sf9HwdGAYRCAg6Fs/iedBjjLuMOLIr9B9//UxwYv/zDZ/KkDrGh6v2NQTpPv8jomacfAaOS5ZIkViuVLFxNYvL1XQyefJbYgV/TffhxBk89x/iFV5i9tFfe3wHG+csJTL+xh5ELu+g5+QJth56ipeg31Of9Cl/er2nZ/1uChx+n7djTdJ56np6zL9F/7hUGL+xiREDj+V30n3mJ7hPPS0gLFj9B4MDjNBY9Rl3eL7AYf0aV7seUaX5EqfpHXFX9N8rUP6JS+xNMxp9jzfhHbJn/hDv3X6gv+BWN+x7DX/w44SNPEz3xPNFTLxA6+jShI09JKAwefIJg8ePyvzNc/AShA/F5oPhxgoeeJHz4KQmu7cefl89EDz0lgVFAY/vhZ+gUOvI0XUeeievo03Qfi6vvpIDG5xk4/SxDZ5+PA+PZFxk6+yJjr73C9JXdjL/+ElOXX5XAOHP1VSbfeJHZK3skLC6VJSM0X5KABEEBg+VxGFytSmOzVs01s5b1aqWEQgGGAh6FBEyKdTGK6/WaNK5JUFTK+feQaFJJULxh1UhovGnVSGAU4w2zmhsmNbdsBgmI91w53HVmI8b77hwJiQIW77myeKsul3fq83hXAGJDoRzf9Ql4LORBfVwCEIUEQO6M73jyeduTxzt1YszhXW+u1NuebB7UC1iM6/2GAj5sKuLjlv187N8vRwGKv4ud4OvocTl+23WGP/Vd4M/9r/E/Bi/y19HL/GX0Mn8druYvw6X8+9AF/tJ3lVsfLMtzmTc+f/t7YLwpulS/fls2lCx8+oD1T26x9ukWc1/cY+zLD1j7eJuJfivDdfuZ9u1n0lvEoC2LAVsmPSYjbWUK2qs09FkyGLBnMeDMpt+eSZ81k15zJr2mTPpqsuivzmSgyshIrZFJazqTNiNzAhhtGSzY0lmwGZk165g16Zgz6ZiuVjNTq2a2VsOMScO0Wcd4tZLJGrV8bsGqkzC5YNGyaFGzKOCxVslirYJFk5L5GgXzNUoWzVrmzRqma1SMV6QxWp7KcGkSI6WJjJXuZbwsifGyZCbKBDCmMl2VzJwphWVHGjcatNwNZnK3LZdbwSzWGzXMu5OZcSYy50ljypHGuFXBiFlBf2UqAzVKBkxqhqw6+i06us1quqw62i062sxaQiY1QbOGsEVNxKIiZtPQYVdLSVh0qOmxq+lzqKVDJYBxyKthqF4ngXHAq6Pfq49DY52O7jo9nW4tHW4NI75sxn25jNXnMO7LYbIpl6mWPMYbsx4Bo47xR8A4UpfOkFPHhNfAfHMWK6Fc1qN53Bos5u7EEa4PF7E+kMeNoXyuC2Dsz2G9P5vVwRw2RvO5NrkvDoyLh9lePMLt5WNsL/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vr77B/fkz3J07xVsLZ7g1eZT1gQJW+3NZH8yX40pvDqt9+XJ9rb+Q1b5C1vqLuDZ0kNWxs8z0n2CsvYipjjxmO7MZaVXT6U6gzbKbQM0eWk3JhBxpBFxJNNkSabal0mBOob42lSaLkkazAp8phWZbGq1OFc21ybSYkgmYUwkK4DSn0GZKJlqbRKQ6gbaKXcRqEuiu2kNP+av0lL1CX8Uu+ir20F22i+7S3fRVJNBduof2y68SvfQKEQGO5Ul0SCUTK0+irSyBtrIk2sqTiQhgrFYQqjHit+RQb83DaSukzn0It3k/7pp9Uk5TIRZzQRwYTXlUV2XGgdGUJ0e7tRC7rRCHrQibgEpTHraaXEzlGVRfNUjZKrKxV+ZgLcvAXpGNszIH81Uj1ssaXKUGPBUZEhjrqjLwVhmpr9ISMOtotxvosGrodWkkNEYtCtpsOiKuXMLufbQ49xNuPkXIf4bW1rM0NB6TwNjUdIxG32EavMU0eA5IYGxwFsSBUUCjs4BmdwEtdUWEGw4SbTpKrPEoMd9BYt79xLwFMp3o8GYRcRkJ23S0WtS0WgU0amkxa2mx6PDbjQQcGQRd2QSdGUScGnyuPAZnGrnx8K7cpFtuhSZcxYfibGkBje+x/v8EjF+KOsa/gaCERLH/p9iC7XvH8UO2f/DMD6Hx/wdgFC5iXDvQGAfFr5EbVf/xhw7jv/JQdAj+8d/4WOzLtN5P7ORzDJ96gtFLyTICXStPZrVCwfzVJKYu7paQKICx69Bv6Tv2FKNnX2RGAGNJMmuVCtYr01gqEQ7jXkYuvErfmReJHX2WwP7HaSj4tYTGpqLHCB4SAPckUQFWp19k4MIuhl/bzdjFBMZe3xuHxtMv0XvmJdoOPyUdwOb9v6H5wOM4sv8Jk/GnVOl/Qrn2x1xV/lfKVD+iXP1jqnU/xZT+c0zGn2HL/Ef5rCvnv9NQ9GsCAgwFJB57hvDxZ/EfeoLAoSdoO/oMAkrDh54ifPDJuMsoXMeDT8Rdxh84jAJ+IwefIvpIAhqFw9h15Gk6DwtnUTiNz9J7Ii7hMA6dfYHBM2J8Xs5Hzr8swXHstZeZvrxbuouzJXuYLdmNAMapyy9Ld1E4hjuQKOYCBqW7WJYsQVA4izcsOikx34HDHddRrAmg3LknnMXrFg2bJgGMCuksXreoJUQKWLxp17Ft13PboWfbpmFbgKNZKA6Mwk28785l25ougfGtujwJjAIW3/bmSmCMQ2O+hEUBj0IPfAUSDgUUCgk3UQKktxABi2+5c3nLFde73nzeqcvlLXcOD7z5vCfgs75Ajh807uPjlmI+DRzi89bDfBE6wu87TvNt1zm+6TzLH7rP86c+AYpvSP370CX+OnKFv45d4T9Ga/mPsQr+OnqR/zlQyp0PV1n7/B15HvX1392SDuPNr9/8e2D8eDvuMH5xj1Fx/u8nt5gesjNWf5Cp+v0Mi6i1xkBXtYHOKh2RUiWxcjXdNQZ6TekMO3LptWXQ58iiz5ZNryWbnppM2ks09FbqGajW0V+pZERAoEXPvNXAvMXAonAcxdxqYNasZ6JSyUSVkqkaDdMmHRMmHSNVCkarlEzUqpgyqZg2qZkxq5gxKZmqTmWiIpnZqjTmqpRMV6QxXalktlrNRIWC4avJDFxJov9yEr1v7GXwcgJDV/YydDWB0dIUqbHyVKaq0pi3KFh2qrjWoON2awb3w9nSabwXzmKrRceCM4FFdwrZmzwjAAAgAElEQVQLrlRm7WlMmFMZrkpipFbJsEnFiFXLsE1Pn1lNj1VLp1VL1KyhzaSWsBi1auiwqaUEKHbalHTZlPQ51VIDLjVDHg3DXh3DPi2D9VqGfQZGmtIZacpksCGdvnoDffVG+nzp9NQbGWnIZqxBOIrxUbiL0k30pdPv1tDvVjNSr2e8IYMxbwZDTg0jLg0THi3TPq0EEREL3xk/xNboPq4NF3B9MA6LG33ZrD0CxtWhHOkwbs8f5sbcQQmMAhq35oq5PlXE5lgOmwIY+w1sdKpYaUtiNZzAhgDGaBLbsWTudabxbo+KdzoUvN2u5O0ONfe7DNzpyeJ2fz5L0QwmQ7n0+wz0eLX0enV0udX01GnldXedVl53uFSPgDGVVnMqfptSOoz1ZgX1VjU+mxafRUe9SYvXpMZTK4BRhatajbNKi6tSL91GV5UBZ6UOR4UGR4UKd5VwJgVkammwGGi2Z9BsTcdvy6DVmUXQmU2rI4ugXUfEriLq1BC2qmg1pRKoTSJcm0Co4iXGvWmsh9LZbDNwrUMjgXE+kMRsS6J0GCeaEhhvSGC8MZHxpiSm/CmMtaYy0aZiuVvE2FnMRfQsxzJYiqQzF9Cx2GpgOZQu39diMJNpv4Fxv567s6f55GYp95bPcXfpDPeXz3B77jhbE8VsDuexPblf6tpIPqt92az0ZbPcm81qXy4bg4VsDu1jffggS337mO/KYbE7k+XudBY7DEwGVfR4Ewnb9tJqSSBgS6TJsgefaQ+N5iR8NUIpNJkVUo2m+LsIudQ016bQalHQaknDX51IS+UeWiv3EqrcS6D0FZovvUCo7FXay3fRXvoy0asv0VH2CtGrL9N26UViV1+hrzqZ7spEold2Ebz4IqFLL9FRnkB7eQLRsgTCV/cQrUgiUpFCW3kK4fJkgmVJNJepaTZlSYfRYS2QbqIoP3BUFmArz8VUlkV1VTYWUz5WUx41lZmYa3Kkaquy5Ggz52O3FEjZTHlYd4Cx5O+BUcJiVS6emnxs5ZmYL6lwlerxClCszsRXm019TTqNNQZaasX3bwbdTgPt1jTaralExQdIh5GYW7h6AvyEw3hcRsqt/jM0+I4iYbHhKA2+Q38DRkcBjY58mhz5NDvy8btEWUAxocYDRJoOEWs6QoeAxvpi2kRZjCOLqCeTrvpsOr2ZtHsMtNk1hO1aQnYtrTYtQYeeoMNAq8NI0JVByJVOh9dIo6eQ4dlmbj68J7fQWRV75z58n/WHD6T+d8B4U7iNMoaOQ6M4G16cNy5GCYwigv7iQ7ZlbP03sNyBxv/jwBg/8upRPP2H+Pjxn34nax7F+JFwIOWxc1/Lkw4+F9tH/OEbPhQbf6710XnmeUbPPMXYZRFJK1gVDldpigTC6Yu7GTr1HB0Hf0PX4celhMso4HC5PI3V8hTWKuLR9EJJEuMXdzNw7mU6jj8rgaxl/+M0Fj5GQ8EvaSr65SNgfIbOk8/Te/YlBs/vkrAogHHo/C76Tsedx84TzxE+9CQt+x6j9dCT0mW0Zf0jpvSfSWgsUf1XytQ/plT1Yyq0P6HG8DOqdf+AyfAzzMafYUn/KZ7cf6Gh6DGaDvyWlkOPSzUX/1ZCpHAehZsYOPBbhNsofq/QwSclMAqHUUhcC6cxevhp2oqfJFL8pHQXxdhxOA6LHYeeoufYc/SeeI4+qWdlJP2/AuNLDJ55XkbTU5d2MXXpFebLEph7BIzTV15hWYD6I5dQjMJlFMAo4mkRUwt3UQDidbNWSkDijpMYj58VEhZ31tdrlKxXC0dSKSXiaDG/adNJiNyy6eT8pl3PHaeB23Ydt4Rsem7bRQQtXMRs3vYW8HadcA2LeNubx11nJrdsRt70CLcxhzfrcr53GgU8iohaPCfcQwmG7lwJjTvwKEax/qYrh3uOLN725EpgFE7jW27hMIoIuogPm/bxUfN+PvEX81nrIQmLX7Ud55vOM3zbJWDxHH/uf12C4l+GL/OXoct/A8fRS/zHaA3/MV7Bf4xf4v8aKufOR6usf/Hu3wHj1ldiH7xHDqPYif/TW6x/vi0jaeEwikh6vN9Cjz2Pjmo94VIF4RIF0TKVBEUBje3lGjortHRX6Rl15tFrz6TLkk57jZ6u2gz6zTl0VujpqzEyaDIwVKtluFbDZK2GOeEAinjZomOyUiFBccakZapGy2SNhvEqNSOVSoYqlQyUpzJYkcaQUHkKwxXJjFWlMlGdxkRVCmMVSUxVpDFZlsZEmYiZVYyWpDJ8NZX+S8n0X06l/0qaHHsu7qXj/Ev0XNzDcEkqQ1dTGbySzODVBCarU5m3qVj1aCQ03mzScidg4H5YwGM62y1q1utSWKtLY8mZxqw5mYmqRCYtKkZNSkbNKkZtWoYsGgasWnosGtrNaqImEV+qiVlVdFiVUj3CVXSo6LYr6HUq6XUq6HcpGfCopLs41miQDuNoUzoTgWwmArmMtWQz3JwlgbHLo6XXZ2SkKYexplzGGnMYE/DYmCk16jMy5NEyJFxIr45xn5FxbzqjLh0TdTpmfAbmm4zStdrqKeDmYBFbw4VsCmexLxsBi+tC/dmsDeWyMVbAjekD3Fo4zK2loxIYt4S7OF/MtZkiNkZzWO3Vs9qhYiWSyko4kfVoMhvRJK5FEtiOJHK/M4W3O1N50JnGJwN6CY63wqlsR9RsxQystemYC2Uz4c9gsjWLyUAW/V41fV4NAz49g40GOQqY7HRriNgUhG1K2tx6Ai4dLS49LS4DTQ4Be0aa7ek02Q00WNXU1SipN2moF9G0BEMN7koNrkoN7iotnmot7ioRY6tpsOhoshnx29Pjjotd1JuJH6CZhN2ZtDn1RF1aIm49frMCvwQjBQFTMhFzIqM+DbN+4QoauN6hZ7VNyWJrKvOtqSyGlEz7k+MKpDDpT2ZCxNStKUxFVKz2Zck/96V2I0tRIwttBuZDepbCRpbC6SyGM1gIZzAVNDDZls6dhdO8fe11NqYPsb10kltLJ7g5L0oFjrA9vY/bs/u5M3eArclClvszWe7LZKk3k9WBHDZHiuIaymdTuMj9maz3Gljt0rDYrmS6LY2xoIKhVhUDrVq6mzUE3ckE3QoCDgXN1jQCdjWtDh1Bp5aAXUnAoaTVqaTFlEKDgENTMu0utSwj6LQr6bSm0Va1B//VF6XD2GNJpqN6N+HSF4mUv0y49GXCJS8TESBZmUC49FVaLr5A82vPEbzyIpHSV4mU7qKjMpFYZRLhsgSilalEKtMIlafgv5pIc7lGRtI+ez4OWxwYXdJhLMJekUdNSQZVldnUPoJEU3W2hEQBiAIghZwikhbOojkfmyn/+0i6ptQoHUZLWQa2ymzpLlpK0qW7WHNJh/WyCneZDm9VOnXVmXiq0qXDKICx1WKk3W6ky66nw6Ki3aSQ/zbE7AZiIgp25hNwFtHqO0Kw5SSh1jM0Nh6jseGIrE301RVT79qH11GI15qLz55Hgy2HRmsOAWchbY0HCDccoK3xILHGI3S1HKez8RDtop7anUNnXQ5d9Vl01hloF39/7ErpIMbcOqJuHWGnjpBTL2srw24jEY9RPitqgYdmmrj58G4cGL/4kLUv3mf9iwfxxkkBjl884NrD9+V58DuR9PZXH8nthuJAKI6lFKfkfMqdr8WeuvF6xv8XYIzXKX7yp2/45E+/lzWLoobx07+rX/y9BL5Pv/s9n333DZ99J557tP+VOMpOHtUUb3r54Nsv+c8SkCjrHWVzjLgvzpv+Wh739Pk3H/JAbNz77dfc3+in98LLjJ17iomSVGbLlayWJcn6xMWS5O8j6fbix2QsLaBx4OSzso5ROIxLpYmsliexXJbE3JW9TF7aw/BrryKALyTcvOLHEe6iL/8X+Ar+O4GDvyFy9Cnajz9L16kX6D/7CiPSZdzL0LlX6T/9EgNnX6LrxLPEjj5F64Hfyli5af9v8OT/Anv2P0toLNf8V8q1P6FM8w9SlbqfUaH5iYTGWv1PqdH9BIvxp9Jt9OT/C96iX+Lb92uain+DgMbmA7+R4Niy/zf49/9Wupni92os/BUtjyAyJKLpQ0/JSFo4jDs1jCKSFsDYfTQeR4saxjgsPkffyeckMAo4HJTu4vMMnnmB4bPxWkbhMI5ffJmJN15m5sou6TCKGkbhMi48iqAFLAoAFHWIMpq+miChUczFmoykTRr5zA5Urjz6mh1YFONGjZK16jTWqlMlOG7UKOLOokUjgVE4jFtWLVs2LbfscW3btNxxGrnrEs5iFvfd2dyXUXSudBhFFC1AUq67syUwCkAUjqOoZ7znypRAKe6/6RQAGHcRBRy+7Y6D4s4o1sT9d6QDmS8dyPd9RXzYuJ+Pmov5uOUgn/qFsyjqFY/zdeQkv28/wzed56TD+IfuC/yp93W+6xfu4iW+G7jEn/sv8qe+12UN41+HqvjraJl0GP9joJS7H6+x+eV70lmUDuOXj2oYv3wrvsehOOvz09sSGOcf3mdcHO/36R1GumuI1WTQVqairUxNtFxDtExNrFxDR4WOzjItHaUaust19FYZpbvYbUknVqWjs9oogXHYlseoNYcxayYjZj0jJi0TNUqmq9KYqVYyJ+LnGg2TVSrGBDhWqxmrUjNcrmSwXMGAUIWC/rJUBspSGRbxcmUa49UKxqvSmBQ1itUKJsoVTJYrmapUS42VqxgrVzN4VUHvGyn0vJFC1+tJdFzYQ/u5V+l5I4mRMg2j5VpGy9UMlaYyUpHCrE3NklvLslvFZp2CO34D9wIG7rXquduqZatBwZormXW3gnWXkpnqvUyZ0hivVTBWq2DUrGTYomLYpqXfqiFWnUqsJo1ITRrtZgVdljS6bXH1OhT0OZV021PocaYwWKdkxKdhtFHHaIOe0UYjY80ZEhhn2goZ82cz1JhJb72RHq+BgeYshpuyGG7MZsiXwegjWBxvzGBMAKNbw6BLxWidlvF6A2N1orFAw6RHx3yDUcaby0EjWz353B4uYmson43+LNZ6MiU07tQwbozkszlWyNZMMaJuUQCjgMVrCwe5Nl/M9dl9XBvNYblTw1IkldW2FNajKWzEUliLJrLRtpdbkQTuRpN4qz2ZdztTeb9bxYMuFW92qHizU8+dDj03Y0ZWozksR3NZbMthNpjJSIOG4QYtI03CaTUy1BgHR1HLGRPRtEtLm0dP0KMn4DHS4jbSaNfjd2bgd2bS4jDid+jxmVQ0WbXU1ypxV4o4VYO3RkV9jYa6ag31NTrqqlXU1aqoN6lpFPGcw4DfriNg1xK0awk79cTq0un0ptNZn05YQJJNTYtFid+qjMew1XvodKQyLKAxoGerK52NmI7lsJLFkILlNjUz/hRmW1OYC6YyF1YwE0xhuk3BdETJen8Wy51G5iNaFqJ6FiJ6CY2LbUaW2owsRtJZiGUyFTYw1Z7Ojdmj3F45xdxwHjcWj3Fj8Qg3Fg5zffYAN6cLuDO3n+sTeawMpjPfrWOhx8Bibzprg7lsTR5ga2I/WyM5bA1nsNmnY6NbzXqXiuUOBXOxNKYiCsaiagbDKrqa04jUpdDmSSPoTCPsUhHx6AiLd+AW70FDu09HT3M6EZeKkD2NqKjVqxOAr2LQp5MfgsQHo25rIgMuBSNeFT22RGI1u+g07yVatUuqvUbM90oXsvHis/jOP0G45EVilbvoqNpLV20y7dXJBK6+SmtpAoGSBFqu7KXlSsL3DqPPlo/NkofVUigbnOwV+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EDVsRuG5+9y8YX70lgvPU70QktTn75OH4EpaxZjLuL98RRkkKPnEZRwygj6Z2I+gfjf/nsu/8dMP59M8z/AovSLfwhLMZB8cNvv+TDbx9KKBRgKPTRH77kI9lFLe7FgfG9P8Q7qT//9gPe+7ff85HYLX6zn77XXmb07JOMX01mtkw4jIksl6VKaJQO4+nn6Sh+jMi+X8rmF9EEM3buJeYuJ7BYspflsgSWShNkDd7UlT2MXtxFz+nnJRgGDz9J8744MHrz/pnGol8SPPhbokefpuPEc/SceoGh869Kl3Hw3Cv0nHiegbMv0n3yWTqOPU3o4G9pOyIaZp6k+cBvJTSa039Ktf7HVOh/Spn2Z5Rpfkq59qeUqX8iobFK9xOqtD+mRv8TrBk/x5Hzz7jy/hl3/n+nft+vaNj/axr2/VpCY2PRr2gu+jUtollm32MSGJv3PyZBVziPIeE+iqaY74HxGdn00n7oKRlJdz2CRhlJi1j6+DOIGsb+U8JpfPZRLB0HxtELLyM0cuGFRw0vfw+MomZRAKBobtmJocX1ThOMWBPacRp37v0wwhZr4loA52plqoRF0fQiwHEHGEWTi5BofhFxtYBGAYqy4eURMEpodAo4zOS2XUBglhwFMAoYFE6iuCcAUYDlDkiKtfh6lgTGHTgU8fP3dYuPImkJkRIWC3ngLZIR9kdNBxH6uOUQnwWO8DB0nK8ip/hd9Az/2n6W33ec45vO83zbdYE/dL/Gv/W8zp963+DP/Zf4rv8Sf+57gz/2XuTPg6/zPwYq+PehEv4y/Br/s7+Uex+vsynPZ36AAMYbXz74vull8cuP5BF9m5/dYeOLWyx8+TdgHOqqJlqTQbRCR1uZhkiphs5KAwPmHLorDPRVpdNbYaS3zECniJ4t6fRY0umuTafPnMWQNY9xRyET9jwmbdmMWwyyhnHRbmDFpmXRrGauRsW0iJsrFIyUpTJSrmS4XMVAqYJBCY1KBsoU9JekMiChTsFohYBFBeOVaUxWiaYWhXQWx0pTGS1NY7xCxVR1HAQHrqTRfTGZrotJtF9IIHZ+D9Fzu+l4PZHuS2n0XVUxXK5lsExJX0kyo9WpzDo0LHm0rDhTuNWs567fwF2/jjt+Lbeb1WzVK7nhVbHpUrJsTma6JoXJ2lQmatMYN6cxJoDRrGTArKSzKpmOmlQiFYnyB1yPJZV+h4JeWyp9jlT6nKl0mPfSYd3LoFfJRLOeiRY9401xWBQO42izcNzyGA/kMNSUxUBDBoONmQw0ZclrAZFDDelMtOQw2ZLNZFMm4w1Ght1qhpxKRj1qxuq0jLi0DNkVjDtVzHq1LLUYWGk1cLMnj7uj+7k5HAdG4S5eEw7UQC4bovFFAmMBN2cPcnvp6N8cxpWjXF86xPWZfWwOZ7PcrmIxlMxKKJmNSArrAhhjiWxGErgVTuROJIn7sWTebI/rfiyF++1K3uvL4N2+LO60G9iIZbLRnsNqJIuFUDqTzVom/HrGmvUMN+oYatIz1Gigz6un06Oj3a0n6jUS9BgkMAbqMmh2Gh8BYwbNdgPNNg0t9h2p8YkfilY1zTYtLXY9jSK6rlZTb9biqVHgrVXSYtMRkM6ZcF60tDk1RN1aOkUtqS+D3sYs2lw6Qg4dTWYlzWbhqqXRXJ1I1JpKj0vJSL2SW705XO9MZ6VNw0JQIR3GmUAyQrPBZBYiCubb0phpUzAf03B9MIeFmJbZsIqFqO5v0BjRsxgxshBNZ6E9gxnhPvblcGP2MDcWj7I0UcDm/EFuLB9ma+kwN+aLuTlTyNZUvoTFhV4di/1GlvozWBnIku90e+YgW1MH2BrN5sawkY0+LRs9aqkdYJyOKRiLKRmOKugPptHVlEZnk5KIJ5WIR0G0ToCFmphXQ4dPQ2+LgaFwFn0tRjp9GjoFENZr6G/QMO43MhVIl9/jo/VKxhs1TLXoGPam0WNPoM+ZRJdlr1SfI4V+Zxq99hRiNXsIlb1Ie9XLdJn20GVKoNOUSKRyD82XX8J/dQ/NV/bQeGk3jZf30lCilJF0o6MQmyUfsykfR20RjgoRG4taxCwqK7KoqcjEVJGJpSqbqhIDteUZ2GvzcIjnfyCnuQCXgM7aPFxmAZ95WAUsil/jil6CYuVFNVUSGNNwlqokNLoENFYZqasSTSXZRJy5RMxGwlUqwhUKQuVphCuVxAREygaTXILufALeA4SbTxDyn8bfeAJ/43GafUeocxThMGXjrM2i3pJLoy0vDoy1mXir02V9bcCdR6iukKC7gKAzn5BDwKL4vTOIOg101hnpqtPLD1vt4gOXU02bXSmdelFC0CxqUoVMabRa1bL0osGRx/BUI9tf3OXaVx/J07o2H4rTXd5nUzS+fPGA1U/fYePzB9z46kMEMO7o9lcfywh6J44WwLgjAY1xp/FDOYr5DyWB8YfQKDqmP/tOOIw7wPgt4v7n/0OMYk04iwIUhaMYj5wFFL4v9M0XcTj89ks+EuD4zUMpMf/PigPjl8SB8V/56NuvJDD2vy6A8QlGLycwVZLCSqmIQOOx9Mwbexg+8wLCYWwr+oUcZR3juZfidYxX97BUspvFkj3MXd3N9JU9jF/aTf+5l2g/8Sxtx56h5cBvaCj4BXW5/4SAxmYRTR96gtixZ2g/+oyMoUdfEw0zu+k79SIDZ16k/8wL9Ioo/PjTdJx8jphwLI88RX3Rr7Bm/hxzxk+pMvycMt3PKdX8TIJjqfonj6Dxx1RofkS1cBnT/1G6kvbcf8Sa/TOcuf+Ep+AXeAt/ia/oV/gKfomExn2P0STA8cBvkK7jgbjrKBpjZCd18RMykt5xGWUkfUS4jKJD+ll6jgs9Q8+xp+k5/vQjaBTNL6Lx5YVHdYwvPeqYfp6Jiy/JWFp0SYs4eqeGUcDhDiCKUQCiiKRnL+/5fhRQKIBwByp3gFGsC4n1nV9nuULUQYqoO0V2S4uIWjTB7MTUYi46pXeAUUCjiKNFp/S2Vc+2VczTuePIlBLgKIBROIqiKUZE0wIWRa2jmP/NacyS7uEPY2jREb0jAZI7ruN79aJrWjTGHOCjpkN81HyIT/1HeRg6ye9iZ/mm4zy/bz/Pv8bO8a+xs3L+TecF/tD1Ov/WfZE/9lzkz30CGC9L/anvEn/sF+5jqeyS/m7gHH/pvRp3GP8TMO40vSx/9QnL4i//53clMAqHceKrD7n+xT3Z9NJlzaO9JoP2KiOdAhBrsxm1FTJUm8OYJZ8xUx5DVVn0lOiJlSrprNTSW2NkwJTFoHwmjwlLDlOWTKas6Sw4s1l1prPh0LNm17Fk0TD7qDFl8GoKvZeT6b2SSs+VVPpKFBIehyvUDJakMVSaxkS1holKtXQkJyuFo6hkrDSZwUt7GbqSyLCAvjLR5KJgQPx6l5LovphI1xtim6kE2l9PpF0A5KU0IheSiL6WTM9VNb0lSrqvJNNTksiYScmCW8ecJZHrPi3bLXpuNeu42aDidrOWu816bjVo2XCksWZNZd6UxqwpjRlzGlPmNMZNaQzWpNBfk0JXVSJdNSlEykRDRAL9lhSGXUqGnAqG3EoG3Wl0WvbQZd/LUL2CyYCemVA6U/5MxlsykcAooTGL8UAuQ6KWUbiKLTn0N2Yw1Jwt10SN40yogOnWXKaaM5loMDJap2HYqWTEpWDUpWLEqWbErmDMoZDd3ktNOtaCRm71FfD25CHuTxazPVrAjaE82Sktml5EDeP6cB6bY38DRtHscmflOLc3T7G1epSNqULWBjJYaVexEk5hLZzMugDGaDKrsUTWI4ncDCVzJ5rKnVgKd2LJ3Iklsd2WINc+GMzi45EC7rUb2IwY2Iylsx4xstJmlA0f0wEBjFpGm3RMtGYy0mJksNFIb326/AHY7suQwCgiab9buIzpEhgDrkwCrnQJiyGPnlaXmoBTOI0ptDiUhNx6wp50WmwGvFVKGqxa6kwK6k0K/A4drU6NdM6iHi3tHjUdHjWdomO93kBvQxYxt0G6Ns0mUTOnosWkxF+TSps5jXZbGv3uNLZ7crjekclKWMN8QCFj6amWRKb9icwGk1iIpjEfSWU2nMZyh46bw3ksd+qZi6hZiAqXUcd8JK6FqIGFmJH5mJHZmJH10UIZP19fOMzmQjFLk3lcXzrI9cVibswf4PpkAcuD6Sz0G1gdyWZzvIC1kTzWRvLl196YKub6xAHpDm8OpbPep2e9V8dGr47lTjULHSpm2pWMRlMYbU9lJKZgIKSkP6im3Zci3cZ2n4qYV0lXo5Zev46hsJGxWBZDISNdDQra61LoaVAw7Ncw0apjJmRgLmxkNqhjLqhjQTilLSqGvUkMepLodyUw4E5irEHFRKOGUZ+aQXcqXZbddJleoce6h07zHmI1u2kte4WWq68QLE+ktTyZ5quJNF1JwndVQWNNBg32uMNoqs3D/oMaxtqyLMrLMqgsS8dUnimdQ0tllgRCt7kQp6lAgqGAQ5eARXMBHtu+R/M4MIo4WsTSwlWseE0lYVE4jfYSJe5yAYxq3JV66mszaTRlE3EXEXPl02Y2EihX0HI5icCVVFpLFbTVaAmb9YTsGYTcebTI7aAOEWg8QaDpJK1NJwg0HsdjK8BamY5TRN2mbBosOTQJp9GURWNtFo3WDAKiFtJTQKszF781i4BFdEVnEhXA6NAhHMNOty7eNOcUsbRK7kTQak7DX5uGX3wPm/9vvt6zO+77ytL155hpt1pWtK1gSZaYiQxUrkLOzDlngMg551jIORM555xBgJlikkQRJK1g99yZeXHfPXedX4GS2u11X5z1L1SBIBepXn5677P3kdCSFmuilipRzjOD6BkqZk0Uxk1RF5+qCp2FF18rYJyT8IsojFvAuCrA+Ldvufn6G/4VMCqF8Tcq428h8ZfXL5/xu+7ockMAACAASURBVOf/z88KCN9Ao1jRv74WeLTV7Hz/f+R9OcVk20P8FRY3f4FFAcZnP7/8ZURpVNAoKuM/QaPcnn709xc8/+kRX8s95Z83uTPfyo2ru+m79DndoU70hzkzES5p3S1glCDL+R00HvmU8sD3qAz+QKmMstfYd2k3I6F7GL0us5fRcHsGw+zpC7Wj/dIuGs9uo/bUl5Qc+oSC4D8qWMzxf4eCwPcpPfgR1cc+p1FUxlPbVOBF7TFe2KN2/Tou7KD9/A6az2xT1nXzhV1UnviCwgMfkR30AWk+fyDe612i3d8lyvyOGmVPG/6dKOPvidL/GzHG35Pg8R8ke/+BZJ+3SfT6d1J83iZjS23MCnifLP/3yAv8UO1YyrNo/58pCP6TgseSAx9j3fdnyg58QsWBT6g88Ck1hz/7RWGsPyr7izZgbJSU9PEvaDz+GU0nPqP55Oe0nPqc1tNv4PFLtb8oFTtdF7fTfWmbqtbpvbqDnivb6L78FX1XdjEUYqesfbH3BRTfAKN8LTAozzcgObz1eizCBpa/wGKEDTrF4p6IcmLyN8Ao9rRKTcdLmtqmOkoIZiXFwEqywQaOaZat4IuJ5SQLK8kChd5spIvK6LWVnpb3Ler1m5odGzCK4ig2to+yoAUMBRpln1EURnlKAObNHqN8/ajgoIJFeT4rPqpgcbPytILDN7D4uuY8L6vP8qr6rA0a6y/yU8Nlfm66wj+ar/0TMF7j55YL/Nx4nZ8aL/NT02n+UX+Fjacz/01h/FfAOP/iJmMv7/xiSXc3J9KcFkRn1n460oNpSfSlIdqD5lgvepKD6E0Ooi8pkJ44P7pjBBA9aU/yojPJl84EXwWSXXE+9CX4MJjozWiKN1OZ/izm+LKW68Nqrg9z6R7Klh6I09Mbo1dKX2esifZoEzciDLRec6UrwkDLNWdarznRF2VQ+4m9sqsYpWUwSqv+77c9xE4FWWQXsSPchbYwR9rCnGm97kzLdWdaw91oDnWmMcSVuituVF90wXpyL5XnXWi+bqT5uo7WCB3N8mujXelOcKM/3lFZ03N5RubzdMqKXsjRsJxnYDXfzHyGjpFYe0biXRhNdFOhmZEULYPJWqU0dia60RTjSHOciwLHtiQ3ujN09OTo6c01MFzswZDVnbZMF7oKtLTnutJVqGO4ypuhMl/6S9+Mn1IXRWFsL/CircBLAWNHiR8dVh/ai73pLvVlsDKQgTI/Bqze9Bd60JdnpifHQE+Wjp4seZrol7BLtpHRPBNTVtlj1LFY58Xd3gPcHTjIzd4gljttKek3O4yLvcEs9O2zKYzjx1U6en36JDfnTrM4eYSpXn+mWz2YbTAxU6VhptyFWYHGGhdm6pyVNb1cpWW93sDNOh1rtW6s1bmxWuPCWrWGe80efN3my61ad5aqLSzWujNXbWG22sJUpTsjZWYGSswMlHowUO5NR6GJjiJP2ot8aS30oUHUvjwvynI8KMn2pCTbi5JMb8qyfCjPlg5AC1U5MiaKU1woSnakLMONiiwT5RlmSlLMFMQbyU8xkp9qoCBFoFJHRaaRyiwDNVk66rK0NAjcZ7rRmCn1Rl7UZnhQl+VFRao75alST2KkNEFHRYKG6kQ3ZOXgZkugSoFPV5kZLdMyUupKb6E9gyWOjFS4MF6jYaTKmZEqNybrDCy3+7Lc7s90kwfjdaIw/hYYLYzXujNaY2Go1qLWBFZGj7AyfpSNhdNMDgSyNnOMtakjLI8eZPyGJ8PNZma7A7g1cYK1kaPM9UgFkuyc7mOh7xBLA0eY7w1mptOP6XZvZlq9mBXLusWTqWZ3RhuN9Na40FnjTFetK51VbrSVudFU5EJjoRttpSZaig20l1norDDTVWWmq9pMi1VDXZ4jdbmOtBS50lWmo6dUx2CFcctmNzFUrmOs0sBImY7+Ile685zoynWiJ9+VIauegSI9fQVaukWBTNlLY9IuWtIdaElzoiHZicpYe8oi7aiMdaUi1o3SSFdKItwoiNCTHWkkM96bVFWb409qXBAZsUFqhzExypeoKC9ipVop1pe0OH/bM96fjIRAMhODFDyKopiRGIgojGJJ2xTGIPV5VmKQUhiTI7xICLWokaS0JO1z4yRtbyY33oPiVH/KM4Kpyz1EXVYQ1UmelERqKQ5xofS6htIwDRUxBiqSLJSlelCa4UNxZgDWnIOUFBxX0FhScILCrENkpwSSkeBLVrwvOfFiQ9uAsSjRF5nCZPl/lHyoyA6gPMOf0lRfqjICVKCmNtNTAaPAYmO2hfoME/WyYiGrFskS3NJRHOtKaaKBClHXk4xYE3RUJWspyd5H74iVm883WNgCxvnvH6szhwvfP2R+87Gyo+e//5rFzceosIs6ifjsvwHjxqtvleIo6uIbW1ogURTIf57fPf/ff+e/QuNvuxd/Bcbncr9TlXXb1EVV2L1lM9t2Fm3287d/f4XMNwKOAok/vvhlnv24qd6Tz+RSzL8Exmu7Gbr2FX3hzvSHOTEetld1MErwRcItYj+3nPicyqD3FTBKWlpUR+loHA7ZzUjILgWMYxGODIU70BdqT/vlXTSd207t6S8pOShWr0DZB+QFvk9B4AdKZSw/9IkCRqnSkf3F7iv2SmFsOfWFqqVpO7tNWdN1J7+gQSzuU3+l5Minah9RlMJEnw+I9fqAaI/3iHZ/jyjz28qajjK+pYAxyvBviD2d4PkfJHq/RYLn7xU4pvu/q5RGgc4M3z+Q7f8+uYEfkO3/ngJH2bcUm1p2GouC/kTp/o8p2/cx5fs+ViqjdDGKJV13+C9bCqNU7HxO43Hb/Hdg/FJZ1KI0Sjdjx/mv6BJgvLydnivbFSx2XfySnkuSPrf7RUkcuLpHfT1wbQ+D1+TfRJLoduopr+V9UR4FIt/0N75RFtUzwonJKLGwXRUcCiCqEIwkpuM0TMe6qeS0sqYTdSwmalVKWkIvy8lGVqSPMdlWrSOwqIAx1VOpjqIuvlEV36iMtv1F246jUhpl9zHDd2tP0RaAUfAo4Lg1qqex8BCPCw7xpPAw35WeYLPyDK+qz/Gq5pyyouUpX7+sOstmle2zv9Vd4KeGS0ph/M8W2V38jbrYfJWfmkWJvKp+xmb1Ef5WeU6lpP/Zkl7a6mEcf/GUieePmP/uJnPPV1EK4yvp0LrDUGcG7dkHuZEeRFt6EK3J/rQKCCYH0BHvR1eCP32JgfTFB9AX709Hgic3Yt1pj/WkPdqTzmhv2iPc6Yv1YijBi3EpXU/3ZTbNncUMC0tZojTagFHUws5IDW0RGjpjzLRFGWkJ09Ie4kZ3uJ6ucB3dYVr6IvQMROoZjjEwGivl7Qa6rznSenU3TVd3UndhG01Xd9MW5sCNcGfawp1pjXCmNdKNpjBn6q45U3nRmfLzzpSccaDmspbmMDN11zQ0R+hojdLQGu3KjWhnemIdGUpxZSzDjfEMF0aS7ZlIc2Q2043FbAMzqRqGo+0ZjnVkNMGV8RQd42l6RtIMChg74l1oiranOc6JRlEXk1zoStfQl22gN1tPf76JgSKTTU0pNtKR70ZXoZbhKk9GKvwYKPNlsNyfwfIAekv86C4WC1oURtuIJd1W5KWAsbfMn54Sb9vOY7EXA0UeDBa6M5hvpj/XSG+Wnu4MPQPZJoayDYwVmJkt9WS8UMdCrSd3eg5wRxK1XQG2Sh0JvLT4MN/hz9rgIZakUmfoEKtjUqljC76szJ5kbvwwE92+TDZbmKkzMFPpxnS5MzMVzgoYZxtcma/XsFJt4FazO+sNRtbqdazVa1mqceVWo0klpe82enK7zpOVWgvLdRYWaszMVbszXeXOhPr78KC/1F2pjO0FRtryzQqcBRhrcjyoyPGgPNeL0mxPijM9KMsWWPSlPMuLyiwzFVlGanJNVOXoKct0pSzDhcpsIxVZZpUMLUo0UpxupiDNQEGqjpJ0gwJGsVwbco005xtoyzfQmqenRaqNsjypTbNQlylWnxfVUkWSbKYswUB5vEZ1NLZlGlhutCmMkxUmhq1uDBY70V/sQH+xPQMlDoxUuTJe66Zs6ck6IwutXiy0ejPd6M54rSiMJkZrTIwIONZaFCyK4jjV7M3KwEFWRw6zPHaY9bmTTPT5sTp5mOXR/Uz3+jLe7sN8/z5WRo6wPn6C1ZGjTHcFM921jxlJxPcdYWXoBAsDh5nuDmaqI4CpVj+mWnyYveHHbLsvE60eDDcZ6KlzpbPaiRvlTrSVO9NRqaWlxI0Wq1ZNZ6WZ7moZE93VRjoq9DQVOdFY6MCNrcqgnlI3Bit0jNUYGasyqLDPkISBKnSMlgs0utBX6MxAsRtDJToFj32FGvoLtbSm29GUuof2bBfas2WVw5XaRCcFjOXRzpRGuWCNcMYa6aYUxpRrrqRGu6vQS3SkF8nR/mTEBitgTI72U5Z0TIQHSVsKY3pCINnJ+xQgCkDK1wKPsrOYFh9AZsrWZ/EBpMb6qR7GzPgA0mP9SIvyUeGXrLgAsmON5MebyIuXvVkvilMDqMjcrxTG6jR/VflTHOamYLEyTE9JqICulopEEyVJJoqS3SnNCqIsXxTGE5QWnKI47xh5GQfITg4gK9GPnET//wKMxUm+FIvimChhL0/KVEVPIDXZwdRlB1Of5U9dhqfqf63PNNGQYaIu1URDuoVagcN4DdZYN/XfbmWqu6qNKk00YY3XUZOsoyx7P33DVtaeb7D86hvmRWF8/oiF5w8RYFwUR+rNbD5mafMJy5tPkNDLPyuM/x0YbalpCcL88/zu+//z8692s1jOKtTyxo7+4Zev39jR36jE82u+2bKm5brLm5CL2NLf/uM13/z9lVIZ/1lVVOrj31+qz5/842+qwPvFz0949PcfePbzJncX2ugM2ctY6A4GBRDDXZgKt1MdgMNhDgxc20vPpV00nfyM8uD3KQ16jyrpZDz1hbKNB6/tYjh0J6Nhe5mMdmIk3AHbHuMe2i7soOHUl5Qd+kgBokBjrv+75IstHfxHyg5+RNXRz6g/8VduXNyjKnaazmzb+tnbaD27jcbTXyLvCTDWnPqKsmOfUXDgI3ICPyTd/48keL9PrPs7xHu8S7QEX7ZGdhojJBBjeotYy9skuL9NvOU/VPVOivc7pPm8Q6rPH5RSKSpjTuAH5AS+T/G+jykK/kjtNEotUInUAUkoZt9HVOz/WIGi2NG1Yqkf/oSG459Tf0xKveX1ZzSe+JzmU1+oaT3zV9rOfkXbmW20n92xNdvpOLf9l4odKfGWncaui9JvuZ1h+bcIc2AoZC/9l2VP1I6ha3sYCbW3BYvkKXU70pt3dY/6+xZIH4pwYFBqesLsGQ13YDzCkekIJ+bCHZiPttnR03FaJkVZTDIwIwnqWA2LcRpuJuhYTtSxlKhlLcXIerKZm4lG1pPMbCS7s/6mrFvS0WliT9t2G+X5JuQigRdJTMs+o8Ci2nOUzsZMAUY/FWyxpaFFbfx1HhXs43HhAR4XHuJZyVFeVJ3mZc1Ztbe4WXWaF5WnkOdm9Rk2q+S17DSeUuGXnxou8nPjZf6uVMYQ/rPlOv9oCuXnhiv8o/4srysu8Lz8BN9V7OdV+WluP5li+cXXrHz/gMVXKyy+fMD85l3mNu8y/eIB45v3mX5xm9nnt5l8fpeB1w+YfblCd2MizfGByopuTvChLdGP1jgfWmO8uBHjrRREpS5G+9Ad40tntBdt4RY6IjzpjvShJ8KH9msmesLMDEW7M5noyVyqN0upHrZKo0wv5lMsTCQYGYzW0hOppTNSdhiNtIbraL7uSluII+3XXRmMNTIcY2QgTMtQuI6RSAOjUUb1uuXMThrOb6fx0g6aruziRrgDNyKdaIt0UhZzY6gjLWFuNF5zofaqC+WXHCm/5ETVFRdqQ9xoDNdTH+pKs+xKRmtpjXKlNdKFzihneuNcGU7RMJzswmCiA2OpzqrcezZDx0SyG6PxzowlOjOW5MJ4ihvjaRpGUtwYSHKlN9GFDikijndW052qoT/HwFC+maFCC8PF7gxZzQxazQxYjXQXaOgp1DJYZmGkUmDRh/4yb/pKPOm2etBd5E5HgYUOCQ/km1WIoD1fKnd8VYK6p1j2wzwYKLYwVGxmpMjESIGJsSIzYwVGhjPdGM/WMZWjZ6HQzK3qAJZKPVip8+Ne71EejJ7i1tAx1roPstAWyIJ0MnYHsTYk+3C2hPT65EluTp1iY+YsG3NnWRo/wmSXD+PNJqYa9EzWuDJd7cxsrSiLzszVOTFX48pyjYk7Ld7cbvZko8GswHG1VsvdFg/utXpzr81Hfb5S78GSWNM1FmZq3Jmp82K63ltV7oxUuDNYaqa3yGBTGUs8aS/1pi7PTFWuhao8T8pyPSkWWzrbm9IcPypypE7ETHWWkdpck/reykwtFRkaqrONW5+ZKU3RU54p/4NrpDBVR2mWiTJJkkoiu8BCS5GEbcx0FJq5kS9l6iaaMi00pHtSn+ZDbYo3FQlmKuJ1VMQ7U5fqQnuOhtlKTyZK5PqLidESN4aKnBguFTDaS2+hHcPlroxX65TSONNoULVEs00WJuoMjNfKGG2AJfuMtRZGao3IXuFMlzdrYwdZnTjEyuQhVqePMD3gz/L4AeYGApjo9GKmL5CbE8dYGz/KyshhFgb2M9nhz3RXIHPdwSz2H2RNdiAHDjDXHcRMZ4AKw0y1+TLXEaBWEcZbvRhpdmeo2UxPjRsdpY60lzjSUymvXWgpcqIp34EbVg3dFWb6arwYrPNmqNZIR4kjN4rt6Slzobfcld4SZ4artEzUGhiTkE+pM2MSBKo2Mikhn3I9w6VaBYuDVh2d2dJX6UZfoY62TGeaUsWudqMjV0trpivVCXspi9lLeawTJdFSp+NCQZgLKVeciLvkREqEmaykIFW2nRQhBdv+pMUEqOLtuEgPkmO8SIvzVpMe701Gog+p8V5qMpL9yZAC7wSp1PEjMUbUSB/S4n1Jl8tAiQFkJwWSEetLRqwPmXHy9CUvzoOCeE81hYneFCf7UZLiR3ma7BL6UZroTl64q/pzWiPcUCMWdYyewhgDhQmyOhGMNXs/RdmHKCk8TmHBQXIzxRYPIDvZn+wEP3IT/ClICqAoOYCiJJstXZBgpjjZnQoJ0GT5U58rl3UCqM/2oT7Tndp0I3XpBhoyjTSkG6mX1+kmiqOdKIh0oCxBZ7tclOaJDRilC9WEXInpHSll9fk6K6+/YWlT7kV/zfJ3D1j5/mvbRZeXT1iREYVxa9Y2n3DzpaiHAo5PWX+1FXx59Q231MjXv86t16I6PmND1e8843ff/W9REWUEDiUF/QOiJtret7337f+yvS+fvRn5XoFHsaZt4ZZNtcNo2298tfX+pjobKPuOtnml9h/F1n6ypVZu/vyUxwKMP21yf6GN7lA7Jq/vZCjCjZEIN2Yi7BkVtfD6XvpD9tB9eScNJz6l4sCHlO77gLIDf6Lm2F9oPPMVA9d2MXJ9F2MRe5mOcWY0wkFBy0CIXHDZRcvpr6g+8gmlB/5EUfCH5Pu/R+GWwlhy4M+UHbKlplsv7ubG5b00CjCe+asKzUhwpuH0lzRLoff5ndSd3qausJQc/gv5wX8mJ/gjdeUl0eMdZKJN/6GAMcb9HWLc3yPS/A7hJoHId4gzvUO8+Q/Em98m0f0PpHi/qwIxKd5vk+73rgrEZAe+T1Hwx+pCjVypsQZ/rOzosv0fU77/Y2oOfYqEXORZfehjqg79mZojH1N79BOqD39E7dFPaTjxGY0nP1fTfPpLRCVtPb2dG2d20ib7mWds4Nh5YRc9l3arIm+b6riN3ovbGby6i5HQvQxd3cXAlZ2MhOxlOGQPkwKA0S6MXrdjOsKZ+WgNQwKMETZYHIqS/VM7hiPsmYh0VMGlhSgXFq87sCTAGO3GVJyOiQQ9kwkGZhIMLCYYWIvTsR6jYSVJz1KintUko4LFWwkmbieauJPizkaKu01tTHNnJdWddRWGEWvaQwGiwOKvnYxbVTvZfqqQW6pyZKRn8UGulHFLGlpsaelmDOBxwT4eFR3gackRvqs4wYtqAcYzfF95kucVJ9R8X3WSF9WneFF1UpV1S2H3D/Xn+KnhgtpvFGv6702han6qv8aPtZf5ufwYL4pP8UzS1mVBfG89xr0nU6y/+Jr15/dZernMwqv76pb03Pd3Wfj+NmOvbzP+6h4zzx8y+90Dhn64zdTrWdqrYmgM9aM61EBtmImWaC9aojxpifSgMURsXDMdkV50RXnTHe1LT6Qv7SEedIR40R3qTftlC51XzPSGmBgONzEZa2Eu0V1Z+jdTLNzO9GYhwcR0nIGRKFEPNXRH6mzJ5lA3mkKcaAu150aIA4NRckLSwGi4nqFQDYMhWjW9V92oP7ZdXTaqP7eDjnBneuI0dMS60hTuQF2IPTWX7Wm5LmlpHfUhGsouO1Au+4xhbjSIVR2ppUGs60iNUiJbIlxojXChI8KVrihX+uLcGEx0VdA4luLCZJobk6lujCe7KmgcTxZgdGQ0yZGxFGfGUl1V5Y5Y2t2xdnTHOtCX4MxgupaRArOCuOFCM6PFFkaKTYyUmBm2GukTYCxwo79Yz1CltxpR1dT+noQ/rGa68vVqevINKjTQletBr9Tp5EtAxJ0B+XmlAidGRov0TFpNTJdYmLOaWCzSsVIodrqeu6VevGg7yqP6fdxuCObr/lM8nbnC49krPJQS6J4jrHUfYK3vABujR7g9eZw7M6e5M3+e2/OXuLt0jfvLV9iYOc1cfxBTHV5M37Aw3qhhvM6JmQZn5uqdma9zZr5Ww1K9B3dvBPCwI5B7rb5KVbzVYObBDV8e9QTxsCeI2x1+rDX7sljvxWydBzMNXsy1+jHb6sd0kw+TdV4qKTxUrKO7WE9nuYXOcg8aC/XU5hmoybdQXeBFWZ4nhQJ/2d5U5vlSlyu1IQZqc4zU5pjUa/lavSfQmGWgMsNWz1OWYcaabqAsx0x5rpnqAnfqC91pFGjMM6lqH4HG1lwdrTlmGtIsNKX5UJ/sTVW8maoEKY62py7NnrZsJ6ZKPRgp0DFdbmZcYKjIkeESZwaKHOgrdGDQKtda9EzV65ht1rN4w8Jss5HJOh0TdXpEdZyqMzNZZ2GixsRwnY6BZjcWRvxYnTrA6sxBlqcPsDR5gJlBf+aHg5S6ONPrx8r4YdanpVz9MMsjB5nrC2SuJ4DlgX2sjxxW/65rQwdZ7PFnrtOXuU4/FroEFP2Z7w5UwZjxVh9Gmr2YbPdnuMHCQKUbPSVOdJc40Gm150bhXtoK7LlR4Ex3iZGBKl9G6wKZaDAyVOXCQLkTQ5Uu9FjtGSwXC173CzCOyd5mtYHpGhPTNWamqs2MV5oYLTcyaNXTke1ER44LPYV6bmRraEhxoS1LS4cEaTJcqIjfjTV6B9bovRRHOlAU6UxOqBMxF+yIOu9AUqj0avqTHuVLqgJGP1W2nSTKYqQ7abGyD+hJepw7afFmMhLdSU90Jy3Rg8wUP9KTbYnplAQ/4qLMJMV4kBrnRVq8XHrxIiclgCxlEfuQvWUVFyb4Ubw11kRfVe9TnOhFWZovVVkBlKR4kBOlJSfKhYJoFwqj3SiM0pAfoaUgSvorPSnLCMaatZ+irP2UFByhsGgfOdkB5GT4237PeH/yk4MpTAmmMDmQ/CQBSC+KEt2xJpqpTPemJtOHhlw/GnN9VDCsVu0r6qhK1aoC/EYpwE/X0pBhoCjKjvwIO6xxcpXHRHmyieI4HUWxOirT5BTkMXpHyxUwLr9+xookoF884ub3D1n//rGtR3HzMTf/1bwUaPx1Nl495fZrAcZn3Hr59Je5/foZd/72Lbe33pfn7wTwBPwkzCIQKLAo+4oq5KJg0gaJ6nP5nt/Ms3+8Vp2KojAKOKrQy28CMW9S0rZ9xzfQaKvYeSwK499f8uLHx3z982tlW9+bb6UrxI4JURjDXbeA0YHxaGdGwu3pv7abzovbqT/xCeX7P6T8wB8pP/hnquRU4Llt6qTdcOguxsLtmJKzYgKMojKG2tN9ZbdKPDeclLSzpJD/pKb0wEeUSEp53x/Vs/LoX2g5v0sVeTee3U7DqS9U2EXURRm5DNN4fgf1Z7ZTffIrVcQtJwDz939C9hto9HyXGMt/EGN5mziPd4n3+pBYj/cVNEqSOtrwFjGmt1XRd4zpLRI93yHB421V0ZPq9w7pAe8hVnW234fk+n5Avv+HFAf9mfIDnyqFUYCx8uAn1B75jKqDAoifUCVBoEMfUXdMAjECkB9Re+RT6o9/pt5rPPGFAmY5Hyi7jq2nttN2eruq4Ok4J7uMttS0quA59yV9l7YzcHmngsb+yzsYvLKL0VA7xq7bMyN1OnEaBY+zEc6sxGqZEHv6ur0KtEzHuTERbbOf52O1zEdpWIjWsBitYSnewEK8kYVEM/OJZmbjpdhb3jOoz1bj9KrXUa7HLCYZWVHqoon1RJNSG9fEmpbOxnR3VtPcuZluC7iILS0K4xtF0Zae9uNurr8CSIFEGzBKz+KvsGgr5hZoDFR9i0+th/mu/LiCw2/Ljyto/KbsGM9KbRD5BhgFJH+oO8/fam3VOpKW/rH+ktpl/M/mUP5We4nNyrNslp/ieX4Q3+Qe4UnRQR6XBPAkdz93H0+xsfmIje8fsPxqhYWXoijKqcDbzH+3wcjLDUY37ypgnH/+kJEf7jD1apa28kgarvlQe81I9VU9ddeMNFwz0RxiofmaWU17mCcdYZ40XzHRGeZF6xUzLZdMtF220HRWT/c1d/qvWxgKNzESoWc8SsdsjJaFOC1rae7MJxiZTTAzFmukN0xDZ5itL1Elmy870ipnNK/a0x/qykiYjvEwPUNX3ei+4EzHOUfaztpTc2Qbxfs/pvr0V/TESKG2no44NxrC7KkLsaPuqgNt4XpuhBloDtdTc92V2jA3mqJ03IgzcSPOSF2II01hLrSES/DFmbYIF7oiZX9SrsPYbeF7JgAAIABJREFUMxDnyGiiE+MpzownOzGW6MBoggNjiU6MJTgwnuTERLKMMzMZOibTtAwnSk+jPT3R9vTFOTGSoWWyyMJkkZmRPD3DeTqG87WMFBkYsxoYKdYxWOhGf6EbQ2ViS8suo6iGZnoKjfSJfZ2vV6AoryUU0F/gyVCxLwMF7gxbLQwV6ZkoMzJRome8UMNcqYnJfC0TWc4sFbhxq9TEeqGeu8VmHlf5cbvUkzu1/jzuOc6T0XM8m7rIdxOXeDx8mjv9R1jvP8j9yZPcnz3NvYXz3F64yK2FK9xZDuXhejgP1kLYmD3L6tgxlgalBNqbyWYj0406ZrdmocnCaqs/93r283TwKI97D3KvzZ/7NwJ4NniE78ZO8GTkGPcETqULstFbweJ8WwALHUEsde9nviOImRY/Jmo8GSkz0ltqoKfcRG+FhfYSSeeaaLZ60FziQ73Vh9JsM1YJteR6UJ9vpibHQE2OXj1rc22p3uqtr2tyDYjqWJ0jIRgLZVIRk+9ObbEXdTIFUqcjoRcdNwostBebaS7Q0ZRvoiZDT0OWBw0ZHkgxu+x8lcU5UJXkQEumK+Oi7hbJv4eRUatGKYwDhfYMSxej1WbBDpfqmKrXM99q/AUYpxv0jNdqGK/VMd1gYrrBwmSdmfFmI1O97mzMHuTmzCHWZg+xOLmP+bFgpvp9WRgOZnF4H6tjh7g5dUzNyqjUIR1hY+o4t6dOcHfqJA9nT6sRYBRYnO3wYaHLn+XeIBZ7glns3cd8d7ACxQlJyvfuZ7rdl+kmscV19JbY01Gwi/aCXXRZHekscqLbqmOo0ovJhkAm5MKN9DnW6xmpdlPfP1qtZaxG1FS9UlAnavVMVBuYrDEyWWtiolagWGqELAyWGrmR7UhTup0C76Z0R6rj7WhKc6E10426ZAdKBRYjt1MYvouicHsKwxzJvGJH7EUHoi86kRRiICfGj4wof1IjfEkO9yE+1J2EMHcSI9xJjrKQGedJVqIX6fGiRrqTleJJRpInWQKMSX6kJsj4kpLgSVqCF+mJ3qQneJOR4E1Oij85Sb7kyp3oFH+VXC6I96Uo3o+iBF+KE3xUWlvUxeqsIGURl6R4kRtjID9WR2GchrxIF/LC3SiI0lMcJ72e3pSkB1Kecwhrjlx12U+x9QD5efvIyQgkJzWQ/LT95KcEk58cRH5SAHmJvipcIz+7OFHUcg+qM72pz/GlPkcCLxZq0iXxLGO7mNSYaaAx26iuJlnjHCmOdaYkToIveqzxegWLJQlGKlLM6s/RPWxTGMV6FmC8+fIxt14+5raUc0vx9v8fLG4+Zn0LGtc3n7Dx8jez9fXdH77j3o/f/QKNApC/E2iTfUQFjVvA+CssikVt61yU/cX/Oq/Vr/stFMrrN3D4Rnl89KNtt1G9/xul8fE/Xv9rYJT9uJDtDEitTrgr0+H2qlRaLpEIMIrC2HL2iy2FUVTGD6k49BGNZ7+i97Ls3e1iNNxOBSxEmRwRdTLMgZ5re+i4uEMphtXH5NTfRxQGfUBR0IfKkhZgtO77E+WHPkZAsfXCbhrOfEXj6S8UNEq1TsOpv6o0deO5HdSd2aZuQZcd/ZzC/R+Tt+9jpTJmBfxJKY1JXu8S7/EO8Z7vkeD9AbGy22h5l0jj20Tp/50o/VvqOoz0NcYLWFreUpPo9TYpvpKmfpcs3w/I8nmfHN/3FTTKDmNJ8J8p3SfwKID4yW+AUSDyz9Qd/QtVhz6m4sCfqT78sYLGGgHHY5/RJMnpk1+pzsaWU9t+BcbzO+neUhhtKWoJEe1QsDh8bQ8CjH0XtytFcSzMXnVdLiTIuUZ75iJdWInRMiX7i1d3MxdnOwcoNTpzsVoWYg3MR+vUzMjrWAOLcUZW4k0sxxpYUa/NrCRYWEq0sJjkzlyqOwtpHiylurOSJulnd1aT5Za0We0zLqcJMFoUMK6nyy1pWzr6jQX9BhzFllaXX0RBVNazrZT7jbr4dZ7ckw5WI+Aol1y+KT3C05LDCDgKMAosPi46qN57XnkSAcbNmjNbO40XeF0j+4tXVEpa1EUVfmm8xPcVJ/nGeoRnAomZ3jzNO8Lj4oM8KPLlQUYAdx5NbgHjQ1ZeLjP/4i7Tz+8w+80G89/cZOTFTUa+v63UxYXvHjLyt9tMbU7TVhpB4xUfGq8a1TRcMVJ/SU/TFSPNV020XDFxI8Sd9hB3Gs/raL1iovGCnqbzBjquetB+yUJPiIcCxuEIM2NRRiZjbNd4FuJ1LCdLF6YH6zmBzCZ7KmDsCHGj+YoLDZecaThvT8upHdw4vZuOU3voPm1H71lHuk7ZcePEXlpO7KX+6E7K9/+VguCPqD69jZ5YHd3xGpojHam/vpf6MHsarjupQEuT7CmG62mK1NMYqaVJLOgYAzdixZJ2UjuOAouSlG4Ld6IrzJHeSHnupidiJ32R25lItmc8cS9j8XsZj7djIt6OqSQnFtK1LGXq1XMuXcdsup6JZA1DsY70RdkzGOvEsOxDZmmYyjcwWaBnNMeNkWwXxvLdmCzWMiWQV6xhKN+FvgK9Ugv7Cw1052npyhGQFBVSwgBGBotNauREnJyKG5afaTUxVujGtFXDXLEb88Ua5oo0TGQ7MJFhx3yWA+uFWu4U6VjPcWU1w5m1XA2PG4P4vwth/N+1aB4PnOBJ/zGeDh7nQf8hbvUd4O7YEe7OnOb+0mXurYRwfz2Ch3fiubcexZ3VMDYWr7I+d4m1ybMsDx9TdudUmxfTbZ7MtHqqyzEbvYe4N3CUp6NneDZylicDJ3k2fIbnkxf5buoCTyfP8WTqHHcGjrLUHsTcjQAWe/az3H+IlYHDLPYeYKErmMkGL4YrTQxVGhisMjJcY2GgykJvpTvdlZ50V/vSXRNAU4kXVblSNK2lKkdLjVIgDdTk6dXUF5qoKzDSUGShoUh2HMWiNlEj4ZhcC7VFXjSV+1Fv9aS+yJ2GfDMNOXqlMjbm66kv0NJWaqFOfnamhqpUOX/nQmWiC2UxjlQnuCI7jP1ZWgWMI7KbWuTGqNWNoWK5+iLBDg2DVg39RRpGql2ZadEz12ZkokHDWJ0bkw06Jup1qkR7qMqVkSoNsx2erE/t597SMdZmDrI+f4Slyf3MjgQyPeDH2uRhbk5K6OUAiyMHlMp4c+Iod+dO83jlEg8XzvFg9jQPZk5zb+oky/37WOwJYKknkJW+fdyUe+F9+1noCVYKo9pr7Ahgvu8A0+0+zDabmGkSm9yF/tK9dBftoqd4D+15u2jN2k1nvgsjFRb1Z55qMjDZoGeiXs9YnY7RGi2j1bLDaGC8zmSz28VyrxOwNDFeb2GszsxQlZGBCgO9JRoa0ndTm7qT+pQ9qquxNmEvzeku1CTuxRrxFdZIgUY7iiMcyblqR9KZ7cRddCDuojPJIdKH6E9GhB/pEf6kRfiSEOJOopzwi/QkOcJEeoyZ7AQPMuJNZCdZyE31JDvFi5w0PzKT/chI8ic90Y/keE9S4z0VMGYl+5Kd7LcFjH4KFPNTAshN9sOaEkhJShAlKYGUpgZSlhZIZdY+1Yco95kLEtxVijor0o2cKFdyZecySktRjImiOHcK4z1V8rk0+wAVhccoKzpGYcEBCvIOUJB7EGveEXUJJi91HzlJAeQk+JEjtTpyDjHVG2uSOyUp7lRmelOb7UNNpidV6WZqMszUSzo6x12dFhVYlJvsojwKLBZGO1EqwZcEHUXxeorjjZSneChgLMzcT/dwCTdf3FKhFrkTvSYCxOYjbsn5v+ePWHvx3xXGN5AoMClWs/r6xWPWXwhs2tTFja3n/R+fc/+n59zdUhkVMAosikUsO4kCh79Yzv/rDSDKlZZ/PWIzy96iDRRtNTsKIH9Tt/P1j99vfc+b6y82pVGAUX7vzZ+e2nYYf9pEFMbO3wJjmAvTssMY4fCLwthzWcq0v6L8wIcUB75LceB7ChjrT/+V7ovbGbq2WyWkxyMdGYt0YjTSWamMvdd224Dx9OfUHP9U2c9iR8vYoPFDrPv+qEBSOhmbBApP/pXa45/SeNpmS4slLQXfLRd3K4Wx8sRfKTv2OSWHZZfxE3KC/kRWwB/JDvozqT7vk+DxBxI831PQGGN5h2jLO0QpZfEtwnX/hgRiYi1yYtA20abfE2t5i0Svd0jxeZ8Mn/fJ9H6PbJ/3yPWTP+sfyfd/H2vQH6k4KCrip0pprJTXW1NzWCzqT5D35Flz5C9q6o99TpPqZvwKURkFGFsFGs/IucAthfHiLpUKbz8vwLhd2dDy9ynqojwnJfF83V4pjfMChjFuzMe6sRCnUTa1gKV0LE6rEIuUdGuZi9MzH6dnIcHIdLyJuTgDK/EGbiUYuRWjZT3KjY04A+tJEm5xZzbRwkyyiYV0D5bSPVjJ8GQ5zcJSipmlFJOtqzHNxFKaydbZmGJLR7/ZX7TtMv66uyjQeG/LghZlUcBR1EQBxDeQKKAo+4tyzUXgUMDuifUw35QeVaAo78lrZU1LaXftWf5Wd5HX1Zd4VS01O1f4sf4yEn55XXtO7TbKz5Kffz/Ll3up7jwrOMbXRQfYyLFwN9WX+0+mufvqKfdePmb9bzdZ2rzP3It7LD6/w/J3t5h4eYuJzXvMf/eQ+W8fMPrqFtOb07SXRtB0yZuGiwbqz+uoPauh7qxGKYjt1zxov+pO62UzLReN1J/R0HhBR91ZLY3n9HSFetMT6k1vqCcDYe6MRFqYiDEzHWfaKmCXKzx6VqSaKCeQ4Sg9rRfsaTrvQMM5J+rPu9By3lkBYvcpOzqO7qLjyG7aD++i9eBOGg/spP7QLioPbKM0+K9UHt9Oa4gTfQlGOuMEBh2oD9tLg7KlHWgIdabhqqiHOlpjjdyIl1OFejUCjC0RrqqHsSXciZYwR26EOaod574Ie/oidtMbvp3B6O1MJO5hPH43kwl7mU60ZyJuD/Mpriyn61jNNLCSaWAxTcdcqp7JRDeGouzpC9/LYLQj4ymuTGa4MpnpwlyBnpk8DdN5bswUapkv0bNUbmKhzMBUkYaBXA2DUrOT40ZPlgu92a7Kvh4s1DNcZGRE4LDUwkyZJ/PlnsxajaxUWlgq1bJsdWWx0JHlIhcWC5yZzrJnLsuehYw9rGQ5sJJhz1zCDhYSd7Oa6cTDSi/+MXKe/3cpnO96j3KvyZ/7rYHcbvXnVmcgd4YOcmvsGPcXL3FvNZT7t2J4cDeBO7diuLsRw931GB7eiuPrjVjuL4ezOn6O2d5DzPXIbtw+BX3rQ8d5MH6OJ5OXeDpxmafjV3g2cZVvZ0J5MnWVrycv8Wj2ChvDJ1jqPch8zwEW+g+xNHyEZZmhw0hv4MwNP0brLIzWGhip0avuwpFak4LH/koTvVUWeio96KzwoMUqRdJaqnLdqC3QU1eop77IQKPVTFuFJw3FRhqtJppKLNTk66jO0lObY6Ymz0xdsQetVQG0VPjRWu5La6k3LUUetBV50iKWdLGR3ipvWvK11GU4UZVkR0XsHqpiHCiX/+ZidXRmeNCT6cZEiYX+PBf6850YKnZlsNiZ/iJn+otd6ZMEcZ4zfWX2zLTqWepyZ67dzOwNE3M3zGoWOtyZaTUx3+7Oxlgwd+YPc3fxKGvTB1iZPsDCeDCLE/tZmti/FXo5wOLQPgWM61PHuTN7intzp7k/f5Z7s6eUwnhbboEPH2KxN5Cl3gBW+oIULG4MC6AfYKE7SAGjVPfIv6EA49QNL2aa9Mw06Zhp0jBR68RwhR0jlQ50F+yiJe1L2jJ2MmB1tQFvo5Yp+X7Zb20yMlwtICxAbGG83syYAGKDmdHGrak3M1JnZLBaT3+Flr5yLe2FjrTk7KU5y46mFHs1jSn2VMbuojx6F9bwnVgj7Sm8bk/mxV2knt9J3Hl7Ei65kBZqIjfaj7Tr3qRe9yYl1IukEA/irhpJvG4mOcxAqnQmxhrJijeRk2QiJ9lCTrIHOSneZCX5kJXkT7ZYz2l+ZKfaJjc9gIKMQPLTA2zXVuTiSpoAoy+FSX5qZK9QKm+KU/wpSQvAKiXbSd5kx5jIjDKQGaVDoDE7QkNOhJb8KAP50WbyYizkxntRkXeIutLTVBQfJz93P7my0yhBmOJTlBWdJi/9ILkpQTZ1M9GbggQviiUlLdU6aV6Up3splbE602vrMpGts7Q+2536bIFHo1LHq9MNWBNcKYpzxZqopzBeR0GcjsJ4o0ptV6RayE/fR/dIKRuv7qhwi9TmiMK4/sIGjOqU379QGNdfSa+i3Ip+xMbrZ8jXApaiMorlfOf1N+oprxUw/vhcvfcGJn/3X4Bxy262BVpe2/oWBSi3FEgBRwWXWwApv/a3CqMA5Bt7WpRLOQGogPINQG49RW189PdfgfHxP35QqWrZYewK2assaaUwKmC0Z0zO1kU4MBCyh96ru2m/sE1Z0oX+f6Aw4F0FjLUnP6fz3FcMXt3NaJgDkpIejRBbWoDRkb6QPXRe2k7j6b9QfUxO8H2i9hhFZfxFadwn4ZePqT35V2U9yxWYikN/Ugqj7DCq0MvZHbRe3kv92R1KYSw//gVlR7+g+NBfyA36E9kBHyq1Md3vA5I838GmNL6LXH+JsfyBaIukp9/iuvZ/EGH4vXodafx3ok1vES73qE1vqdBMkvf7ZPh+QKbPe2T6vEu2ryS6PyTP/30FuKX7bSpj5eFPqTz0CdWHPlVqo1jUb6bm8F+QEeu6/tgXNKo703I2cNsWNH6lwi8CjEphvLTbBoznvqT34jb6JSl9TZLne5W6KFb02HUJvuxmOsqFuVgNMwkaJuJdGItxovvqDmYSteq9qThXpmJdkROAc/G2k4DKeo7VsBGn4UG8Gw+jnXgY7cjdGGc24rWsJEqBt+zU6VhKNbIsUJhmZjFFSr0NLCTr1evVDFEYbda09DOKwijqolx9EYtabGmVjN4Kv8j1lzd7i2/2FW3AGKxsaDn9J8AoIycHBRhlj1Gg8Yn10C9q44uqU0phfFUnwHiJ19VXFDC+rrnEq6rzfF9xShV8Pyk6wD35vbO8WU8xczvFzDdFx3lYtJ+bWWYFjA+ezvDgb9/yteyJ/LjB2uuvWX71NaubD1j7/i4zr+8y8+oBi98+ZOHZfcZe3Wbu5SydpZE0nfei/oyWutMaak64UHvSjdaLJjpDvGi/4k7LBaMCRPm8/qyG2jMaGs7p6bzmSe91X/que/1iSY9GGpiKNarg0XySjtkEHWuZPqxmB9Ab6krDaVHa7Wk850LjeTdazrjQc8JBTfdRezoO7qYx4EuagnZQF7idqsDtlAZ8iTXwSxrPOdAVqaM33kRPkpGmSEcaIx1oiHCg+uoeqi7vofaKI03hGlqi9bTG6GmJ0tIRZ6A7wURHjNYGjGGOtIYLMDrQFbKbvnA7+iN30xexjZHYnUwk7GIycQ9TiXuZTrBjIm43iymuLKW4sZiiYSlNy2KqloVUPTPSzxhpR2/obvrD9zIS58Bo4l6GE3Yzk+XCTLYLMzkuLBTqWCrRs1phYlWg0apnPF/HWJ6W4Rw3BrNcGBI1Ml/LYJ6GoTwN41YTk6UW5sotLFWYWSrVc6vKxK1yLRtWZ1by7FhW48hCtj2LWXYspe9mLcuBheSdTEZ+zlzcDlZS7XhY6s7jKm++bQri61pfbpe7s1Hhzs1qd261+HK7O5hbg4d5MH+RB6vXeXg7hgd34ri1HsWt9WhuCzDeTuLpvTS+uZfGg9UYlkbPsTRymoWh4yxJkGZUbFDZkQzh0WQIjyZCeTQRxpOZcB5OhXB34gp3p6+wMiyp3SPM9h9iduAQc8OSAj7Gytgxbo4dY64rgLFGd8bq9IzVahit1TBSo1XF1wOVWnortHSXaumtNNJTYaTNqqMmX4BRQ12hlqYSI+2VHnTV+tBkNdJYbKC51ERDsZ6aLC31uSZlYTdI3VG1Px11QXTUBNFRFUBnhT/dFQF0l3rTU2JhuMqHrgIdbdmuNKU4qCskNZH2VFyzUysPXame9MgZyQoPunOlMsaengIHegrt6S12oqvQkbYcO9rzHBiqdWGhx52bQ76sDflxc8iPW6NB3B4L4vZ4kO39QV9uT+7n1sxBZUmvTu1nYTyI2dEAlqcOsjZzhJWJQ0pdXJVAzPgR7i6c4f7iOe7MnGRj8hh3Z06xPnpE7TEu9QWjpjeA5d5A1gb2szF8mNWBg0phnO8OYr5X0tQC7weZ6fBhrtXATLOWuRYtc81uTNc7MVXnzEiZHT15O+nN38OYBHnqXJlscGOqScdsq5nJRiNDNRommixMtXgx3ujBmIxU9zRbGG2yMNJgZLjOwGC1lt5yF7pLnOkpcabb6kRngSNtGQ60ZThSm7CLsshtVMfZanXKo5wpCLEj4/wOcq7Yk3DenuTLLmRcN5IX5UN6qCdpoR6khnqQEupB7GUdCdcMpEUYSY/QkRGlU/fDcxON5MgkmclN9iQn2VtdVMlLCyQvK5DcdH+lPOam+SlYFGgsSPOnMC2AwvQA8lJ8ydu6ulKQLD2JtslP8lUnAtMiTaRHmUiLNJIWqSM9UktGhIasCB05kQbyYswUxHmSE+tBZf5h6kpOUpxzgNys/eRk7qcw/zgl1jNYi06Tn32U3LR96kSg/D5FSRKw8aIkzdt27zzdh8oMb6oEGDPForZQnWGmJtNMdaaRainsztBTka6nLFWvLhlZkwzkx+soSjSp8Ex5ujdV6R7kpQUjlvTt1/dsxdzSsSi28qbNkpY6HAm4iJL421GKorwnYPkLMD5iXX7d62c2NfH1M7XPePeHb5EReNwQm3rzCb8TeJPTfv+sIv4aVPnVshZw/BUeRYG02cpvrGj5TCDSdirw16d6/+8ShLEBpew6PlTVOpu8+PGJCr1IFc+DxRt0S/L2+s5fLOnZSIetO8f2DIba0R+yl45L2ynf/wEFfn+gwP8dtcdYc+IzdSZw4MoeVQUjvYEj4ZKUdmRYUrthdnRd2U7Tmb9Qc/wTVdYte4y/VRklCCPAKKAoBd2VRz6ldP8H1J34TNnRUqkjMPlGYZQdxgpRGY9+oVRGFX4J+JD8/R+RHfgnBBpFaRRojHP/A7GWrXF/mwjDv3Fd+z/VhOt+j0yo5n8ihd+iRsa5v0um34dk+onS+K6a3ID3yfF7jyKV6v5Y2dLl8uc9/Bc1ojgKOMp+o7xXd/TzrecXChgbjn2hbk1LubeojAKO7ed2qOm9Ijel7dX1l84L2+i5YANG2VscD3NArOnJSCf1lPcmwh3VLuNUklz1cKAvyo72K18yGe/MTIIL45F7GAvbyUKCE/Ox9sxH27Mer2Mj1pnHyS58l+zAZvJevk/cw5O4PTyMd+ROghu3kiQZrWEt0YXVJFdWkzUsJWtYTJKnjtV0EzczxI6W84FvyrptkChXXX6rMNruSPsrhVH2F9/AosCjhF0e5dvsaGVL5wer974u2M+jooM8KT6kYFGA8ZkKwcg+o4RdTilL+mX1eTYrL/Ky8gKblef5ruSkSldLNc+DnEA20jzZSPPgZrKZexkefFN8QgHjrTwP7mX48+DJDPdff6OA8d5Pt7n1wxM2fnjKxsuvWf/+LnOv7jK7eZ+lbx6w8OQuk6/vsvBqnt7yGJrPedJwSqP2ERtOa5FpvWim/YoHzReMNJzVqak/q6P6lDPVp1wVMLZdstAd4q2AsS/UTH+onqEwrdphnInXMp+sYz7ZwFqWLytZ/gxFGqg/tYfGs060XtRRc8KJmiN2tB7YTcdhO7oOO9AWvJtGv200B+6ixncbpV5fUOj5OQXen9N43pmOcB1dMQYG071oiXWhIcqB2nA7qkJ2U35xJ9WX7dSuogRcmiJcaYnS0BlnoDfRTF+CSYFiy3U7boQ70nbdjp4wO94ojH3h2xmI2sZIzHYFjBPxu5W6OBm/h9l4R+YSnJlNcGI6zlH9NzmfrGUuWctIlFyA2rkFjbsYiNzOSPxuZjNcmMl0VjOb7cJioZblYh0rVj3LcrO6QM+kwEaOG6NZLoxkOjOQ7sBQtjOD2c5MlZrUzJcZWKkwsFqm406FjvsVGu6VuHCrwJ7VnD2s5jmwlOPAYuZeVjPtWM9yZC5+O9MxXzIfv5OVlL08slp4WuHFwxILdwqN3JYEdbGFu1VePGgJ4E57IOtdwdwakeDLBR6shnF/PYrba+FsrIZxcymMO2uxPLmbzvOHOXx7L5OViSusTlxkeew0SyNye/oU9+cu82AmhLtj17g/dp2vJ6N4OBXJvckwNiausT5xmbXxsyyNnGR+5Djzo8eYGznCsrouc4KbY0eZ6/JjrNHMWJ2WiXo3xupcGK52ZqTGlaFqV/oqXOgrd0Hgsb9SS1eZhoZCDTW5zkjZdEuJgc4qD7qrPWkrNdJaYlDPFquehhwtTflGmosstJR60lETQFfDPjrqgumqDWag4SDDTUcYqwlirMyL8XIfRku8GCxwp0e6GWOdqbluT/U1exrC3OhOc6enSEIennQXOdNT7EhPqQOdRXvpK3em0+pAc95ueircWOj1Zm3Un/WxADbGA7k7vZ/7swe5N7ufO1NBbEzIZ36sjfmzOh7IykQwS+NBzI0GMDtiA8blyYOsTBxkbeKw2mG8PXuKh8sXuL9wlltTx7kpe4wTR1keEMs5UMHiysB+VvqDFTCu9O/7BRjVDqPY0j37VJp6UUq+ewNZ7HBnocPEQrskurXMt7gx0+DEdJ0zk1XOTFQ4MyWdkvUuTNYLNGqYbjYy3mhgWEI8LZ5Mtvow1uzNaJMXoy0ejLa4q7OFww3yPTr1b9hZvFf9PXUX29Ff6shAqQtdOY7cyLCnJm4HFVE7qIlzpDzSkbII5/+PsfcMrvpMs33n0/18bt1b55yZdjvijE2wTRIo55xzDmSEAKGcc845SyAhlHPOOecEAkybjHHsbs+cnpn7u/W+W9jumVN15sNT/723tnEZl8s/1vOstcjxUyHNR4lMX1USrqiQcE2DFH/pBXVLAAAgAElEQVQ9skLNSQ00JcnPmEQ/Y+L9DIm6okWcnx7p4cakR4g7RwNy40zIjhVtP4Zkx5uQk2BOTqK1BMKc5D1gFKaTZFsJjVkSGu3IFJCYYCO/J56ZcdZkJ9iSk2Ar4TEj1oqsOFvp2I7w1SEhxJi4IENig/RIDBWwakBKqCGpIQIYzShKsCcrWuSIOlGc5UZ2iiPpSc7kZZ0hL+c8ubkXKSr2IT/3ApkprmQmKNpecmIsKEiwpiBR5I7aUS6zGK0oTbGgTAKjGWXJxlSmmlKZbkpZqhGFogs8QZ/iJCNZf5kXZ0imAMYEUwqTrShOteZGujXZyU609BSw8nSd2af35A2jXDM/vsuauGeUvdAKMBRw+Ou8Vh2f7LLyXMTn7MqfLT66q1AYnz/4dTUtAFIqjs+ES/oei4/u/BeBUXZFKwBQGF2E8UWsrsVTwKC8V5TgqTC0iM/+4yhA8re1tWh62f3uMY+/3WX3+5cyu3FrulG6pAf8jtIdrMNAqC7joeoMR2ozFKFFV4AyLVdF88pXVHruJ8f2HTKs3iLf8QPKTx+g8dJRRBtMf6CGzAMU6qJYSw+EadATIv4ncYzaSweoOisq/g7J9bO4XRSgKMdR8ZTxOuePyHvGYtePqPD6XDqxhRtbgOTtqyepvnScKuGUPvsVJae/pNjzMLnOn8ocRQmOe+vpFNuPSLB6nxhxz2j2rgIczUUrzFsEG/6RIAMxbxJk8BYBeuK1qBgUppn3iTF9h3iLd0m0eo9kq/dIs933KzCK3EihkopbzHJ3oSQeliPaX0Sot5gKUSPofogbXgIYv6Lm7BF5wyjuGOVK+oIiYkd0TrddOyWBsd33FAIYRYyONLoECjhUk8qi6OmWimOAsqxfHAnVZDBGh/ZwNdpDlekOUmIqRpO5aDVmw5RYDD/JatRJFkKOsBRylN1oDbZDjvKnmKM8jjvM84SDvEw6zKPYQ3wTe5yHcWrci9HiTowq65FKrEUrs52sw2KcOjPRaszF67CcKlbQovlF1Ae+BkZFRaBUGJN+Uxjl/WKWPRuZIjpHOKN/c0QLhVERo+MibxfFa/HZdrYzd3Jdpbp4v8iLB8WKkUaYPbe0AMfHFZd4VHqJb0ou8nXhOXay3FhLsWclyZaVZGsW4s1ZTrJiNdmarQxr7mR7spRuy0yyAYux5mzcHWHz6X12nt5j8+Uqqy92WX35gLWnd1j5ZoPJp+tMPNpk5t4m03fXGX2+ztTjcbrLY2j2tee2txG1l4youWDArUuG1F8145a3EVUX9Cjx0qD0jBbVPsZUXtBWzHkdbvsYU3vJgMYrhjRf1afVV4euAG16ArWksWwsXpfJRLHCtWYqyYqOAF2qzpyk6rRIDNDlxjldbp7WosblFHVuqjS4q1HnrMJtR2Vq7ZUpszxKvulhckwPk2f5FY3XDemMtqArwZL2RFPqY3UVgdnh6hIaK/1UuOGnJm8Va0Q4d5gezVEGdMaZ0pNoTneCiQTFukBVxNQHqNAWrEFnmAZtwadoDTpGT+RJqTL2RSnRF3GCvnAlesOOMxB6ktFINQUwRqszGq0hYXEqyVAq4i3Xj0tg7Ao9RW/EKUYTtJhM1WU8RZuRJA0GElQYS9dkKkePuQIjFotNmczSYTxDi4ksHUYztBhMU2ckS5uRHB25sh4t0Gey1ISpEn3mSvVYLBaGFi22i7XZLtBgI1eNtRw1VnI1pbo4nqjEdKIys3vr6JGII4xHnWAxWYONTAN28kzZyjFhOVWfsUhVxmPVmcvU506NPfda3dlqc2WhxYn5Tnc2x6+wNe3H2rQwv/ixNhsklcVXDwt59bCIp3eyWJsIZmn0GovD3iwOX2Bh+Byr41dYG/FlbcCfzaEw7oxGszEUxvpICGtjQayM+bEwdJmFER/mRryZHjzP9F4/8uLIGZYGPRlrtGSgWty86TJyS5fR23oM3dKV7uy+G9p0lWvQWapBd7k2PZU6sp+5vcyE2mwtOU2FBrSVmdBSbERzsSHiZ52V5rSWGtNUYExjgSkNhebUF1vQWGFL801HWmtc6LjlRn/DGSY7rjDbfI7ZGhfGKxyZrT7DcJEbw0WetKfaURdrQmOCKbXRelRFqtIrjBy3LOkRytlNPQZuG9BWoU5vrT4D9cYMNZmzMOjOwoADi4P2LA87sjrmxOakK+vjTqyNObI27sjKqC3zAxbM9lkxO2DP3JCjBMbJAQcm+h2k6UWspBdHvVgZO8PyiBfrkxdZEzNxgdXRcywNnWa2x5W5bnEbKk4FFG7phW5nCY3ifnGlz1OupIXxRfSHC4VxttuD2Z49VbLdmuk2C6ZbTZhqNmSqUY/xW1qMV2sxWqnJSJkmoxUCFDUZqVaojMM1+rKXeqDGmOE6K4brbWStYW+tNX23zeirNUbAYk+V6NPWpr1IjZa8k7QXKNNTrEZ/qTr9JRp0ZKtRl3yKioijsiqwPFys/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dlWvnX0HxNTT+DhiFO/pXYPzmjoRDoSiK9bNQE4VzeuPFw19VRnHn+F9TGCUwKm4Pfw+McnUtml/2nNHiKX7+n0cBkK9VS6E0iqaX3e+f8OTVPQmMD79/xs5sE+1BanIl3Ruqy2C4PhOh6gyGacj/oXX5K9N67bhcSd84/Tl59u+RZfOOXEsXuHxE3bmv6PIV4dGiwk6DgVBNBsI0GRCZjGFqtAecoN7nEDfOH5AKo1AThcoooPH1CHAUMCnc0KI7utD5A8o89lPu8Rnlwjxy4Qi3fJTkSrry/FHESrrkzFeUeB2WPdWZ9h+S5fixXE+n2X1Iss37JFq9L1VGoTTGWIhGmHcIM32bEOO3JDAG6r9BsNHbBBu+Q7ChqBfcR7jpB0SbvC3jdkROY5LVuyRbv4v49UW1YZ5wdbt+KqdI5DM6iztGoSp+KcFRgOJriBRPAZLVp4WyKFbSwiGtiNVpuHSMxkvHJDB2XFeW0ToN3uL3UeGQFito0c0tVMaxcC0ZsSOidoTCOBikyqD4LFSdbv+TDPmdYDFUhe1wFe6GnOB+yBGexZzkZdwpXsac5Kc4de5f/4ivg97jYfgfeRb/Jk/j3uBP4W/yKOxDnoYd5kX4CV7Gn+LbVDWeparzdbIa63EqbCRps5yoy2KiAcuJpiyJVXTCb8AoVtACGIUJRmF6sUKuorPs2ZTA+JszWiiNr1fSvze9CKAUK2mhMArjy9clp6VjWsDiw1KFc1o8vylXKI0Pi85wL9+DnWwX1lLsWIy3ZClB9Fbbs5xoy3qqg6wZ3M1xYDPTjYU0a2ZTxL2mJet3htl4co+dJ7sSGNde7LL+4gHrT++y9s0G0083mHq0xcLXO8zf22LixSaLL2bpKYum8aotDVfMqD6vz+3L4l7RlFoxV02p8jak4qIeFZf0uXHFmNprRtzyMUSoja0B1rQHWlPvY0DTVT3a/fToChB/MNNjJtmU5Rwr1vLt2SpyZzLJmnZ/Xeova1J7UZs6b0PqvI2pPqNDtaca1e6q3HA8RYXNcSptTnDT9hTlVicotjhGoflRCiyPUehxnLpAfboTrGmLN6U5wYg6AY3RWtSEq1Mdok5NsAY1QSKbUYuGMF0aI/RoidKnK96EgRRLqkWGY5AqjcEKYGwN1aY9XJvGwJM0+B+lI0yJ7siTdIWfoDP0OJ0hx2kXIBl8gv7QkwyEKzMYqcJYrBbDMVqMxusyFKtD0/VjNPoeoydcldEEHcaTdBlN1GE4QYuhBA3649Toj1eRbTKihnCx0ITpdC0mUtWZztRmSoBimjpTeXoMZ2owlqfDRJEBU6XGTJbqM1Oiy4IARgGKeeps5aqzka3GSpYARm0WsrWYSVdnNkUxU4mqTMQpMxWvynqmIesZxmxnmbKdYcJKkj6z0bpMRWsznaAjlcaVcguWb1oyf8uS2QYb5lqcWOh0Y3nkLNvzvuzMB3J3IYJv1hJ5uJzI10vxbE0GsTPtL9fYAlgWRs+wNHKBpYHLrPT7sT0SwZ3RWNaHwlgbCWF9PJiVMX/mBi4zP3yZuaFLTPWflSrjVJ+HIkuwx4WRWlPpwB2u1Wes0VDOcJ0B4v1AjS4CGnsqtem7oSOnt1KP7nJTWgv1aCnQpaVAPPVozteltVCfrjITeirMaCsyoKXQmLYSC9rKrWkqs6KmyJTb5da01brSeduDvsYzTPdcZ67jIhO1LvSVOjBbf42ZuiA2e1JY7oxjuOYqAzVnmWy9wHzvBRb7PRlttWGkzZLRDgtGO80ZbDNmotea6UF7pgYcmB1xZWHYkaURJ3bmTvNg5QJrE04sjdqxOm7P+pQjqxN2zA6YMt1nIYFxdtCBmSFxu+jEpFhL9zkwPejM8vgZCYyLQx6sTpxXwOLYOYTxZarbWTrZ53tcZazOyoAXi33uLHS7MN/pzGKPG6v9Xiz2eDCzZ3z5PTAKF/x0py2THVZMtJky0WzERKM+Y7d1mLilw6hYQ5drKeamOqM1WgzXaDNUo8dAtT4j9RaMNtoy3GDHYIM9vbdt6a42ofumvqwgFCvr3kod+iu06S8Ta25VueoeKlVjuFREEanTmHKK8rCvKAk+RlmoAEYNMi4rkS7G56QCGq+dINlXiVQ/FTICtcgI0iM9SJ8Ufx0S/TRJuK5GUqAGmWG65EYZkhOpT0aYJpkRWmRGaZMhwDHagOxYU3ITrCQQZqbZkZPuQK4YAY0pdmQl2VCQLsDOXgKjgMeMRCvS4sVYkxovagfNSYoRTyuiQ0wJ8dUlMtCEmBATYkONSAg1JjHEmKwoS0UjTJanBEYBgfkpjmQl2pOZ5EFp4VWqqoIpvxFEUYUfxaXXKCw4T1G2J+VZblRlulCZ5UpVjjs389y5ketGWbodRckWFCebUZpiRnmqUBlNKE01oUyau8woz7SgKNWUvERj2buel2xOXrIIwLejKM1WOq1fA+PCHjCKYG5xj7j27D6rYh396D+vo4UC+fs4HRm5I5zSIpvx0Z1fV9Kv7xXXnj9AOKVfr6XF2vq/Boz/QTEUbmmhLioA8e/X2XL9/Ho1vfd8rTZKsNyDy9emFwGM9374FgUwNtMRpC5X0jJWJ1ibsRBFrI4wvgiXtFAY6y59KTMHxUo60/ptMm3eJsvuPW56HKDd55QERlEnOPA7hbE/XI2uoJM0+X5JzcVDMqRbdEiXeh6g1ENhghEB3gIcxWeie7rU83Ny7d+VK2+R31judYDKs6Lp5Rg39mJ1hOml9MxXFHseosB1v6wdzHb6mCyhMNqJ2kCRsbiPOEvFPWOM5XtEmL9DpIXinjHYUKEsBuq/RZD+OwTovk2ArlhZ7yPc4A1iTN8kTlQKWrxNkuXbsjowy+FDsh0/IF9EAzl/ggIYP6fMRdQFfqEYdwGJX8qpcBNK42Fuen0pV9GvYbHxkshjPIqAxmYfxR3jbwqjwiUtnNDC7CIyF4XJpUfciAaqyPW0jNkJUqffX5U+n2PM+StzN0SNJ6GqfBuixKvAL3hy+UO+9f2Yf4k8wl9Dv+TptXf4PnofP6W+zS95b/Nz1ht8l/AGz0PflD/79uonfBd+kO/jjvB98kl+yNXhYZom99L0WE/SYyXRkFURoZNgznKicEgrXNJiHf16JS3AUbxWKIwObO5lLQpX9OvsxZ1sJwmNvwdGuabOdZHraKEuCpe0yF8U4Cjc0sL4ItbT4vOvi73k/aMIAl9JtmIx3oL5OAuWE23YSndlI82FzXRX7mZ7sJ1py1KSAzNJFlJhXIqzYG1niPXHu+w83mXrxQrrL3ZZe36f9cd3WPtmk9lnm8w+2WHlT7ssP7zL9Lc7LL+Yo7cshsYrttRfMafmkhG3fUy5dcWUah8Tqq+YcuOKCZWXjaj0MeKmrxkd4Xa0BltLI0yTnwUtfpbc9taj5ZqBXEkLYByPMWU9z4E75S7slLmxmufMcLQJ7X661HtrUn9Zn5Zr5tw6b0j1WX0qPdWpcFOhxO44RZZHKLc5QbmVEqUWxyk2P06xxQlKrE+S73qMhmAjBlId6E6xpiPVgqZEQwmNdbLXWZf6SF0aIhTKYmuMES1RBrRE6tEZZ8RQqiU3rx2nJUyTphA16vyVaQwWWYxaNAQp0xBwnJYQJdrClGgLPUFr8HGaA47SGnSczqDj9IScoDf0JH3hpxiK1qA/SkOGevdGaVDve4R636P0RqgznmTAWKIeY0n6jCTqMhAngFGD3lhVaYgZy9BjNteIhUwdplLUmcvSYT5HT0LjXKEBk7k68tZx7ZYNd5pd2BGr4mozFkt0WS3QZCN3DxgFLGaqs5qny1KePos5esxn6DCToslMqjazKdrMpeiwkWPGRqYpm+mmbCQbsRynx3SYHrNRBqykmbGaa8Z8riEzRfrMVhgzW23G+A1jxmtMmemwY3lY0SKyPnqNzdEAVvp9WRnwZaH3Incmr3Fn6jLrE+dYHPNifugMc70XWO67zp3RKHaGY9gcjpDAuDISwNKIL3ODPswOeDPTf0EC41TfaaZ63JnpdmW82Ubm+41WGzFSa8Boo5GckQYjxptMGGswYqTOgJHbhozcFmtQPXordekuMZTTUahHW74O7QW6dBUbyM/6yk0Q05avS32WDk35RrSVW9FaacOtYjNulVjQUedOV70X3XVeTHReZbLtHIO1jnRVODPVIlbqefxpqZYHSzfZms9lbjyM2anrLM76SMVP5COO99ow1mfFcLcp/R0GjPabMzVqz/SYE9PjziyMOrEy5szdhTPcXz7H0qg9S6O2rE06sDnjxNqUHfNDpsz0K4BxZsCe6QEHecMogHFiwInZYVfWpy+wPikA0ZOV8XMSGIXxReQwTon8RXHXOHKWzbHzcoRTem3Qk6VeNxa73aTCKILa57vdZJPMbJc7871ezImA7x5XJrvsmei0YbzNnLFmY8Yaxe+3DuO1uoze1GawXJOBMg2GqlQZrdGUwDgi4L7BlIkWGxkOPtRoz2CTI731dnRXG9NTpU9vlR59oiaxUofBSm2GK7QYLFFlsFiZkVJVRso06C/WojNHg6rIo5SFnKA8VJ1Cf3UyvJXIuHySDJ9TEhjTrh8n5foxUv2USPNXITNYm/RAbVL8NUgJUCc5QACjCplhwuxhQG6kLlnhWmRHaZEZqUl6hBY5oh88wVyqdnlCQUx3ICfdXqqM2XsKY2aSNflpDhIYc5JsJFgK1TEtwYqUOEuS4yyJDTcmNsyUuHBzooJNCLiiTYivARFCZQw1JiHMlIRgYzKiLGUjTHXuaQqTHRHAmCdMNTKs253SgmtUVARRXO5PXsk1isp9KS6+JE0xlTme1OR6UJXtTpV45ghgdKci05GydFtK0wSMCue0GSXJJpRIYBSwaC4rNSUwJplQlGZFXoolhel2FGbYU5BqI1fSOSkuUmFcfrImFcZp4Yh+Iowr96TCqKj4E+Hcv+Utvn4twFIoizK3Udw9ivePFS5pca8ogPG3e0aFCea16rgHjGKV/PdOaIVq+HoNrYDC+z/srZp/ULwXK2UBg+KW8XU+4/3vf8tbfK0ois9eQ+Pr798Twd0/KBTGez+85E97CmNHsDojQUp0BGrQFaghm15Epp+I1Xlteqm/fISbZw9KZTHD+h3SLN8i3eYdylz30+x9gt4A0V+sieg1HghRY0DcQYap0huiTJv/MW57fyFXzCJep+L0IdkjXep5kFzHjyhw+ZQiEVcjlEPPA2TYvC2DvitEXI2XAMyDVHsfp/rSCQmNpWe+pPzcUYo9D1Lgtp88l08kNAqVMd3+Q1Js3pfB3LEW78isxeg9WIy2ep9I8/cIMX6bAHG/qPcmAfpvc13nTXy13yRA7x2C9f6RcKM/EL0HjUJpTLV9X9YGZtl/QK7Tx9KwIzIaCx32yyl1OUi522HKXUVGo1AZv6DS/TA3PL+k5swRmcEo8hdlaLf3CeovKICxyfu4hEYBjC1XjtPmI3IYlWTTy5C4BfVXYSxCR37W66csG15EWLdsg/E7ydiVo+wEKrPrc5iH3vt5dvUTnnq/x3dX9vGL/8f8c+BH/Bz8AT9HvwPl++H2h9D4DtS9BdUf8m85H/FDyDu88nmXH0I/4XnwR7yKPszfCvR4lqrGbrwKG7EarCXos5powmqiOWvyZlHkMJqxJFbRKaLtRcCiUBkt2ci0ZSvbni2pMjqwLVbOEhoV62ixhr4jDC+5zuzkOMmfi+BuYXZ5DYwCDsVr8dndAnfpdN4tFGYYNzYzbVlMNGVB9FgnmLOUaMVqilAvBSS6s5nuxlaGG0uJZkxHWzGVYM5cqjFribasbQ+x/miX7cd32ZTAeI+V57usPt5m9ZsNZl9sMvfsDquP7rH6zS6zr+6w+HSavrJoWq7ZU3fFTM6tyyZUexspoPGKCTXXTKm6bCjVxaYQOwbj3BiIcaEj2IZmP3Oar4ssRi1aruvTEahPR4AW08nW3Ks6zaO6C+xWeTGZbE53iC6dQfp0BplIRbL2oj415w0o99Ck0EmJAvvj5Fp9RZ75V5Ran6TUUoli82MUmR+lxPIEFXanKHY7QWuYGYMZzvRlO9GVY09zihmNCUY0xxvRnmROW7wJLTEGtMUY0hlnTEesIe3ytRH9yebUBijTJqAyWJ3aABXqg7RoCBGNL1q0hKvTEq5KS9gp2sKVaQ09SUPAMdpClekKU6Y3XIXeCBW6w07SFXqS3khVeiLVaA9TpvbaV9T7HaMrQp2hOF2GE3QZTzZkVAR5x4rAbw364tTpiVGhJ1aVyUwDVnINmE3XYDFHh+UCAxYLDVipsGBDrojP8HToOj/Px/DddAh32zxZrDBnpcSYtQJ9NvJ0WcvSZDVTk7UcXVZz9VjJ1mUpQ4fZFE3m0nSYyzBkIduMzTJHtkqcWM2yZDHRiLkokWWqz1SkAavplqzmWLCUZ8J8oRGzJYbMlBsyWqzDULEWE7fFLZs5E7VmrHaI2JwzzDe6MNfkylSDExuD52V8y9roWRZHvJjrF60iZ1nqvcqdsUi2hiLZHo2UK+mlIT8Wh64yP3iZqd7zTPacYar3NJO9Hkx2uTDeZs9gnZm8hRu9JVabxow0mzHWYs54qwVzXbbMihzCNkumxbRbM9poRr9YdZYbMXjDjF4RxVOsS3+ZIcNiVVxhwrDM/TOhI1+XukwN6nN1aCkxpbXKhvpyK2rLrOlq8KK74TRdt70Yab3EWNNpBmqc6a05z0xvKvfWmnn8YJBvHvZw734NM/MxjE9dZWrqvHQuTw85MzFgz3CvBb2dhgz2GDM8YMb4qA2TEw5MTDiwMOnCyqQrW3OerE25KtTFCQc2ph3ZmnVmfcqehRFz5gYtmB+0Y25AKI5CVXRkasiJiWEXZic82Vz0ZmP2Isujp1kZv4C4Y1wc9GCu11k2w6yNn2Nzypv18QssD59hY/QcW8JJ3efGkjC97MHifJ+nIluz34uF/jMs9p9hXriqu+2Z6rRlvN2csVZjRpsNGK7XYeS2LkPV2vRVaNJbps5gpQoj1QpgHKszZKrViqk2O9lrLdpmBpvs6K23pveWMX039em/oUt/pTb95ZoMVmgwIqZUleESZQaLTjJYfIrhCnEjqUtt/HEqw09QGa5O1uXjpFw8StY1ZXKuq5J+RYlMPyUyrh8n0/8kGQHK5IRokBumTXaIFtlhWmSEapIapEp2mDaF0cIlbEBejD65sXpkRGqRHqlNboIJReKOL8WaghQbcjMc5Do6a28VnZNsQ3aSWEnbkZ9ij4DK3EQbMpJsSIkX8TuKCJ7YcFOiQ02IDTMnOsSMwKt6BF3TI8zfkJhQExkenhhqQka0+Hs5UZXlRkmKA8UpdhQm21Cc7kR2shdFOd5UlAdQUh5ARs4l8ouvUFjkTXH+OcpyvLiZd5rSTBfKs92oFCpjvidV2a7cyHGmMtOO0lQL2ZtelGQkbxZFv3pZmhkVmVaUpltSlCa62G0pSLelKNOBvFRb8lNtJXCmJTrT3F3E2tNN2RM9/acdFh7vsPx4h5VHivXyylNxE/+7fMXfvVasondYErmNvzO1rIjbxif3WBfqoozTEevpu3LEz2QO42tn82uY+48GGMX7Jzz44f88X//wlK+/F/V/j7kv5tUjHnz/RPHZ9094+ONTvvn5BV//LJpiHvP01R3uffeMr189Ynu2ga4wDYaDj9MTpk1fuA5j4WqMRGjJtbQAxlZfJeqvHKfE/VNZ7SccxIkW75Jm+4HsW7598SjtonUkSKxS1RgOUWUwRJn+EGXpthZu6YbLX3Hr3AGqvD6jwvMgZR6HKHI9SI7jpxR5HKbI6zAl576g+MwhUqzeIdvhIwrFzaBQEYWL+vxRblxQqIzlZ7+i4uxXlIqbSPfPJDRmOX1IpqOYj0hz+JAEm33EWr4tgTFKAKOI27F+nwjz9wg0/CPXdf8JX90/4Kf/Ftf13+Ka7h+5ovsHfLX/B0GGfyDM5C0izUSw97skiagdW9E1/SGZdiIKaL9sg8l3+Ix8+08pdBJxOwIWD1IhVtQeB7npeUg+q9wPcMPzALXnvqT+gqIm8Pb5rxAjzC8tV07SeuUUAh4bLx6h1UfAt7rs8BbPkTBd+VmL9zGGQnVovXycVv8jtPQoBOkAACAASURBVPt9xmLQF7wIPcL3Afv5Ifgjfkk8yLfRH/Iy5D1+DvmQH4Le5lXqH/jbzXf497Z/4l/7/xu/DP5f/ND6D/xz8//Nv1a/w99y9/O3pC/5Kfpzfo47xF8SvuJfUk/xv7K0+TFNWxplNmLV2Uw1YinFiJU0c9ZSLVlJsWAp0ZTVFPHegrU0CzYyLNjMtGQry4qtLNH+4shmliNbwtwi7hVzXeW9oni9nePCVrYzm5mObOe6cqfAXc69Yi92izy5W+gh34vnpnBRF7iznevMQpIp0zEGKJzalqyl27Od48adHC820l1ZTnZkLtaGmUhjJiNsmIq3YiHNnK00F9a2R1h7fI/tJ7usvVhm5eUuSy93WX62zcrjdaZerDP7fEdmaonvTb/aYvHZFF1FYTRdsabpmgU1Fw25ddGAWm9Dbnsb0ORrSt0V8V6XJl8j+iLs6Q22ZSTKmZ5gK9r8jWn106fRV5uG65rUXVejKUCd6Sx7dqvP8XXteVaKnOiO1KE1SNwJ6tIWYkyTnxF11wy5cVGXIjdl8m2PkmPxFQXWxym0ViLP/DgFAhYtjlBs+SXFlocotjhIldMxmq4b0J3qREu2C5WJZpRHGVITZURrvAVdyTa0xpnRFm1AV7QuPXEGdETr0xGtR1ecER2xRjSEilW1DqLppSZQXa6sm8L1aBERKRE6NIZr0hKhRWukeKrREHKS1ghVOiK06BR3zxEa9ESo0RuhSl+kCn3RqnRFqnBb/MExUInWMGV6otVkvE5/nKZsjBlL1ZNh4N1RynRGKNEVpSTvGteKjJjL0WI+T5OVUj02q83YrHfkQc8VfljK4M9b5fy8fYtnc1l8PRLDRpsv6/UXWSx3ZiHfgrl0PVZStVhJVOFuhhabKcosJZ1gNVWd+VRtZrJMWan24uVMIi9nk1iqOsN4sgVjEfqMRekzIdqP0sxYy7dls8yelWIrZvONmcrXZ0LkOxbqslBhzHypHstlumzf1OdJqwUPGky412zJTrsj612ebI9eZbn/AjNd7sx2nWa28xyLvT5sj4WwNRrGzlgEW2OhrI0EsjJ0ndn+S8z0C2D0ZKrHlakeJ4ZaLRlqMWeo2YLBJgsGGs0ZaLJiqMWOyU4nprscme9xYqHXmZlOkRloy2y/M1N9Tgy329BTZ85khyPjjVaM1BgzctOQURGIXWEo20WGyk3oLTKks0SbjjI9OipN6ai2o/WWE3WVDnQ1nKWn4Sz9jWcZbDjNxK3TTFVdYPBmEFvzzTx8NM+9FwvsvBhh91kzi8upLEyEMjd4mcl+cWsochLtGe62oq/TjMFeC4aHrBgdtWFi0p7xCVvm591YXvBgZc6N5SknVoWyOO3Izqwz27POUmlcGLZibsCchT5zFvusWBl0YH7YiakxVyZnTzOzfIGl1UsszoqMRg9WJq/Ku8WlPidW+u1ZHXVheeo8c1MXmZm4yPLURdbGz7LYac9iizWrHY5s9XuxJELYR84yOXGBwQEPCe1r/edY7XZjocOahU4rptpNGGs1YLzDiNF2Q/oadOi5rUN3jQ5dN7Tor1Bm7JYOY0JdvG3M6G0TJpqsmGi2ZlT8O7xtQN9tfQbrDBisFStrLYZuClhUZahchfEqDUYrVBipUqWn+Bg9xUcYrTrB+A0NmtOPcTPmKMVBR0m8cIBUn6Nk+Z0iO1CF7IBTZF87Rf51FYqD1SkN1yAv+AR5ISfJDVEmN1SD7BBt8sL1KYk2pijaCBFQnRVlIB3SqbGGpMYZkh5vTG6iKYUp5hSlWpKTbE1Bur0EqdxkG/JTbClMs6cg2YZCUfknAC9RqIs2JMVZkRhrRWKMNQnR1kQEmxAZYkpMuCWhAcYEXNUl4KoOEeKmUjTHRJiTGWtJUbItpSlWFCeaUJFizs10C8pTRNWlBzeKr1BZ4ktx4VXyC66Sk+9DfoEPhYU+5OWeIz/3LKX5npTmuFKa40ZZjlAbPakQEJnuQGmyFSVJJpQkGVESb0RJrAkl8aZUptki3NCFSZaUZjhQlGlPXrodOam2ZKXZkZLmRGSsG7fbitn4ZpPlb0QsjnA6b7H8eJO1R1tsProrN1irMshbOKcVsyZUSPFaKIrSUX2X15+J59rTXdaf3WPj2X02nj9g8/kD+f3lRzusPn3tkt5bOf/vVsy/weP/GRYFUN7/7pEERQGMD75/LEFRAqSASAGOPzzlTz893+uifszz7+9y//vnPPj2EZtTt6ULcjBQ3BbpMBCpx0SkBmOROgpgDFCm3e8UTdeUKPX8DNkHbf+hNIQIJ3G+8yfcPPclTVeV6A4QPcgCGlUYFPEZQQpgFF3HLdeOU3teAOPnVHgeUACj20GyHT6RIdx57p9TfPYwRacPkmn3AdmOH1PofoBSr8MUioaV80flVJ47IusBJTSeE8aXAxR5fEaR5+fku31Grut+Mp0/IdnuA+Kt3pVNLkJhFCtpAYyRFvsIMXmbAIM/clXrf3JN5w8SFq/qvoGPzj9xReu/4y/id4yEc/ptCYzxFuKe8T1SrPaRZv0+2XYfk+uwn3zHz8h3+JRCRxHaLSJ2ROOLAhhvSGA8hHjWnDnMrbPCLS3W0wpYFJ+JtbSAxfZrKrRePUWz9zHarihJWOzxV5Pg2B+kSf35L6k79wXidcvl47RcO0ab9yHmL3/Bw/MHeOK+j+ceb/Fn30/4JfQgLy/v4zvv9/nx2oc8C34Dqo9C62FofY+fbv03/lL7/0L9+/x76af8OfZjfgr6nB9D9vNT2H5+jNjPn2MO8HPiEV4lHedZqir3UjTZTDVgNU3U2FmyKjqkRZ90kjnraVZspFvL52aGtQRFAYubmXvAmOnIVpZQEhXxOQIUFcAoFEYXaXbZyXf7O2AUkCjyE8UIWNzOc2U1w56VNFtm40TYuAkrKSJCx56NDCfW0x1ZS3NiPt6a6WhzxkKNpDo0G2PPbJItSxmW3MvxYvPuOJtPH7D9dJfV50usPL/LwrM7LD7ZZPl3wCgcb5vPvmbmu22WX8zQWxpJyzU7aXK5KRzSF/Vk3mLVeS1uXNCmwdeY21f0qbtqQFeYDV2BNvSG2NEVZEWjr6GEv+YAAxr8dKj316IhQIuhJCuWi1xZzHNgONGE7ghd2kMENOrSEqhPS6AxLYGm1F0zoOqsBhVOyhRYHaXQ6jhltspU2qlSbn2KShslbtidoNrhOLWOJ6h2OkqdtwZtsZbUJppTEKZFWbgO9TFGdCUKM4w5bbHGtMcY7FX96dOfZCphsTPWSN4xChNMQ7gu9XvQKOCxbq/1pT5EdFOr0xShSWOoKs3harRGadAWpU57pBadkX8PjANRqrIJpjtKjebQU9QHnaQxWImOsJP0xYo1tCaDsmZQm75YoUSe2JvjdEUosZClx3yWNvPZmqwWG7BabszXbZ48GbjO93OJfL+Yw3crxfx1p5Sf1nL4ZTOXvy6n8e1wKDs1bizkGLGQpslyqgZbGdosJ6kwG3eS+SR1FtKNmBeh7g2X4GEV/2u7iG+6Q1kpdGUxxZq5JKFOm7OQaclKvi3b5c6sldkyW2DCdIERs8XGTBbpy5ku1mO53IDtmwb8qdGMh01mfN1qyUaDBbv9Xjye8WNj4DyL3R4sdHmx0n+JjWFf1gevszEYyO5EBLtTEWyPh7Ax6s/KyBUWhi4y3evBeJcjI+3WDDabMdxizli7FWMdNoy0WjHaLmrwXFga8ZIGj4UBV8SIOJm5AXfmR84wMySc1l7M9p1lbfQSU22iLcZc0Zxyw4CRSgNGK40YrTJluMKE3nJ92kt1aa8wpqfWnvZbTtwsNKfjtgf9Teek6WVAAGPdacZunGakLozHd4d5+u0WD7/bZPvZGHeftLC0ks7ceLC8xRR3hYvjXjIncaTXlsFuK0YGbZkYc2Ri3InJKWfm5t1ZWT7LwowbcxP2rMzYsTlnz868PTtz9mzN2EtgXB53YmXCVY64eVwYcmRu2InZcVeWFs6xuXaZzYWLrI16sTrgydzgeRYHPFkbcGFzyJkN0Q4zfprp4dPy92Wu7zRzHW4s13qxWuHJRtVp7ty6wL12X3b6rrMyeJUpeYd5kdW+Syx1eTHf5cxClyNz7dbMtJgz1yrGgqlGU4ZvGTJwU5+hGkPpkp6sM2Sy3oSx2yYMVxszfMuE0XpzqfwO1RvRL4Cx3oCRBkPGGwyZFOcEVRoMl6syWqnGYOlJBstO0VV4lJ7io4xUKDFWpUFHjjJVkUdI995PysVDpF85Rtb1U2T5KZNx/SR511Up8FelMEiFohAR8H2SwnBliiLUKAhTJyNAhdwQbUpEOHWMMcXxphIY02OMSIkxJC3eRE5WosL8UZgmjC825KfZSdUtT7xOsaUg1Y68RCs5AhpLUoQZxkEGfIuQ77QEexKiLIkJMyMiyJjIYFNiwywJCzAmxFdPAmNihIUCGGNEJI4Npam2lCZZUJVmSXWmFZUZNhRmnaUk35vykutUVgZzsyaSwlJ/Km+GUlbuT0nJFXJzzlKcf5rSfC8qCs9SWXCWqvyzVOR4UiFUxywnytOtKU4xoyTRjLIEC8qSrKhMt6M42YqCZGtKs5woynAgX0ymE3lZziQlOxAUZk9taxGbj7ZZfXxfwtzy0x1WnmxJYNz4ZncPGAUg/jYCCMX8CpB7719/LmDxN2C8L1+L7648viN/Hakwvs5WVKyNf1svv14zP/hRrKv/a8B479UjhaoogVEAogIUBUAKcBTvBTTek+ttAYy73P/hhQTG9clamv2U6Pc/QneYNv0RunsKo7YiuFvkMPqdovHqCcq8Ppc3fJn2H5Ekgq7N35ZmkKqzX9B45QTCINMfqCxhcSBYmX4BjCFqMpuxw+8kdRcPSWAs9/icUveDFLockIpdhojFcf6UojOHyPf4TKqL4mZQKIvFHgfJsv8QAYoSFk+LtfUhmcdYJjIbTx+k7MwhBTC6f0ae22dkunxCupMCGsVaWiiMAhijrfbJlXSo6TsEGb/FNe1/5KrOH/DV+yPX9P7IZe1/lMAo1MdAgzckNEaZvUOc+bskWu6TwJhqtU+2wOTYf0qe/X7y7D+lwHE/JS4ii1EBjFXuB6kSETseh6TSWO11iGqvgwpoPPclDRePUn36EA0Xj9F8WUmGeAuFseHiEYSS2HH1JO1XT9Lpqywd6LdOH+SW1wEJkAIYWy+foNdbiaULSqxb7uOB0Rs8N3+DV3Zv8tfzn/Lj2Y/58ex+/uJ9gGfn3+TfYg9B3hEoOsj/V/45/172GX9J/4gfoz/ix8BP+bPfYX649hE/B3zELxGf8C9xn/KXpP28SvqclxkneF6gz9d5ZqwkG8ve49UUKwmMK8kWMvtQuKF/64u2YyvLjk1ZD+j4q8q4meW0pzTuAWO2AhhFQPcdAYz5bghwlLCY78ZGtpOExfUsRzaznZgTt5PJ1swnWDEba8FqmgOrqfZyVlLsWEqyYSrKmIkII0ZCdJkI0WUx3pnldCfWcmx5VHiBnftTihxGcaj8fInlZ3dYeLrD4uNNqTBOv1hnRqqNu2w8uc/sq21WXs4yUB5Ni68dNZcNqZI5i/pUXdCh8rwmVRe1qPbW4aa3Frev6dMVYUtHsB2dwXa0+Ftw85I2LYFmNPgbUuenR2OQAfWBunTFmjOaaktfjDEtQZq0BWvTEiS+q0tbkAFtQca0B5vS5GfArQsa3PLQoNLhlFw7V9mpUG2vRrWdKvVO6jS7adLuqUmHpzpdF9TpvK5DT5y4XTSjMkKbqlAN6sK1aYvUoz1KX66gu+IM6Y4zoC/BeA8YjemUIGkkFUUR4F0jYneCNBHqoqgIbAzTpjFcm+YIbZoitGgK16A5QoOmcDWawtVpDBFQqE5bmDrdQmGMVKMnQlkqjEJRrA88Tm3AMZpDleiOUmFAVAvGC2hU//V1T7SKBMa20ON0hSsxkaDOYpY+K3n6bJWasFZiyEalFWs3HdhqPMf97kBezqTy5/VcflhO58elFP68lMyPk5HcqfNkudiSqTQt5tI0WUrXYjZJg8kELRbTjVnOsWa52IWdpiv8dTOfV/Op3G/3Z7PiDOs5TqzlOrKQYcVithXL+bYs5VuzUGTFTIEpUwXGTIjYH6E0FhoxVWTIfIkBd2vNuF9rzJ1qPXZuGbB8Q4etZmsejZxnp9eTtR4P1rq9eL4Uzqu1eLYHr7Pac43t4QC2hoVr+jrbo34sDl5ktteLyS5nRttsGGo1Y6jFmNF2Mya7rZnutWOy24bxHnsmB5xZHPNgacyDhRF35kUG4YAn86MXmBvzYWrYh6khHxaHr3J3LpiF3jOM19swWm3C2E1jxm4aMXnLlJk6S2bqremrMKCtWIe2UkN6b9nSesOWskw92qtdpLooXNJCYRyr92SgypWh+hCe/2mKZ9/e5Zvv7nLn+Qx3n7SztJbJ9Hgg00MXmRx0YXHqDNMj7oz2OTLUa8f4sBPTk+5MTbgxM+3ByspFFufPMjPhzPykHdsrjuyu2nFvxZq7SzZszdmzMePC+owX63PnWZk9z6zskHZiZsyBhSlntlfOc18A48QZlrtdWGp3YbrbjaU+NzYHXdkZcWVrQsTuuDDZ58pUlwcL7WeZveXKXMZ5xoM8GL5qx9hVGxbi3HlQ48+DrlBWu6+z0neFtYGrLPVdZKbHg9ludxY7XVhuc2C93YGdLmc22h2Zr7diosaM8VvmjN82ZrrRgqkGC0ZEMHeVISO15ow3WDDRbMF4sylDDfqMNIu1triFNGSi3oCxam1Gq9QZq1KXwDhUfoqe4uP0l55gtOIUoxUadOaoURV5jNSL+0k6f5B0n+Nk+ynL8G4R4F0cpEFhgAr5/ifJCzxBftAJSiJVKY3WoChCnQx/JXKC1CiK1KMkzpjyFBF6bUJOopkExZR4E9KTLMlMsSE7xY7cVLvfYFGsalPE2FAogdGa3ARLCpKsKU1zkIHeKXHWir7pWGsSo61IiLSUN4vhAUYkRFoTHWJOuL8REWItHay4Y0yPNic33lJmKFak2VCdZcvNTGsqMuwozvOmMN+HomJfSsqDqKqJpvJWNOXV4VTWhFFVHUJBkQ9lZZepKLtMVZkPFcXelOadp6rwEjcKL1CR50lJpgOFadYUCQd0sjUV6fYSJIWyWJzuQHGmEwUZjhRlu1KS50FhngdJKQ4EhtpJhXFTKH+PH+zF39xh5ck2a4+2kcC4pxi+hkHxFGURYl5DpHy/B4mvYVHxFArj/T243N1TIXf5h/vfKe4SH+zdMApIfPjji/8wInPxvwaMYg0t1cXXz7319N+pjd89loYZ8dmz7/YUxleP2Ji6TbP/SQYCjkpg7A3TZjhEmaEwTXqDVGSsToe/MvU+x6g6q1gBZzkIYHyXONM3SbfdJw0rdZeP0eknIFGVAQGKgYrgafG+P1iDLr9T1F86/KvCWO55mBL3Q1JhFMCY47Kf4jOHyXb9mDyXT8mwe59cp0+kuphq/a5cQYsMRgGQRSIw++xX8u5RKIyVwixzVrS/HCDP/TMynT8m3fkTUuw/JM7yXaIt3iXCTJhe3iPc7F2pMApgvK77h78Dxkua/wMfzf/ONZ1/xE/vDwQZvCFVRtEeI4HR+v1fVcYs24/Jtv2YPLtPfgVG6ZIWTmm3A1SKVfQeMIqVtBipMkpgPEbN6cPSKd0oQskvHFHMuS/lWloojU2Xjko1sdtPFQGMNV4HpPLY5nOCtivK9F5SYemCCrsOB3lu/gHfG7/Nny3e4V899vPLmQP84PUZP589yE+eH/Hz+Y/5yedTfgk5zJ/DD/JD8H6eXdnH80v7+NHnU/5y+XP+evUTfvH/iL+Ff8Tf4vbx16T3+DnjE77N/ILvSnR5VWnPRqoZq8kWrKXasJpiLaFxI00EdIsIHUWby7ZQFMUqOsNBwqJYS8vV9N56+rW6+HotLVTG7VwXqSJu7amJQlVcTbeTqqJ4LdSemXgzllJsWU52YDbWipUUR5aSbFlIFMYbWxYSLBgLF3/Y0WU4WIupED1Wk9zYyHFnp9CJZyXe3Lk/xfbzh9yR0v8yq8/vsvxchKfusP50i9mXwviyzeqjXTaf3Gf+ux1WX87SVxJJg48lFRd0KDunKZteys5pUHpWjYqLGlRd0qTmig4N/ka0hJjTGeZAW7Ct7JMWETt110WFoCG3fPWo9tWh8qoGzeGmdESa0uAvQFONBj9NmgKEwqhPe7Ah7UFGdIQY0eKvR/0lTZrO6FDrpkG1gwrVdirU2qtRZ69Gs7MGnR7a9J/RZei8LmNXdRgK0KU/2pjuZDNaEgxpidGjPVqX7ig9uqN06YzWoTteAKORXEe3RenRHKFLc4QejeG6EhJFn3SNHLF21qcxXGfvO+Ip1tICHjVpjNDkdogqtcEq3A5SpSFYQKMaHeFqdEeq0ikd1cp0R6nSEHiMhhAlOqNVGYgXjS+KTurX4DiUqEVvjJo00wilsTvyFIMRp6QpZTlLn/U8Q1bz9FjI0WWhwJj1m47stlzk1XgU387E8e1cHM8mI/hxPo6Xo8HcaznHnTp3pnMNmc7SZT5Hn4VcMxbz7FjMsWOl0IWVitNsNPhwfzCCzU4/5m+cZrnYjbVcJ9YLXZhKNWMy1ZT5PGvm862YzjdnMs+UiXwTRnMNGMnRZ7zQlIkiUyYL9Nm+ZclGhR5rpRqsl2uwXKbOcqU2uy3WbLXYstrmyO7gOX5ci+LlQjir7edYbD3HcsdFFtrOSnhZ77/MfO9pprpcmOiwZ1Q4i9tMGW41YrTDhMluC6Z7RV+yNeP9towPOTAz6sysmBHRdOLO5IAXUyOXGR/yZXwkiNmJcJbHQ7gzHyFdy+ONjozWWjBWbcJ4jTHTdWbMNVox22hFX7kenSW6dJYZ0nPTiuZSM8rStOiodmag4QxDLecZbj7HWJMnvdXO9NYH8vThBM9e3OXRq3s8eLnIvafdrGzkMDsTwuTIRcb6XZgZO83ksDujAy4M9zsxMeLG9IQn0xNezM+eY3XlMnNTp5mZcGFl3pH72y58vWXD/XVzdlcs2V60Z2POg/XZ86zOXmJp9gKzU57MzrgyO+PI0pwjd9dOs7t4luVBF2ZEe0ubI7NdTiz3OLPe68xGvyMrA/bM9Nky1e3EfIcXa03ezBR4MhNyjVGPi4w6eTBqY8Owizlr0We5fzOQe91hrPf5sz4SwOq4P7ND3sz1n2el/xzr3Z5sd7lzv8+Lu90erLU5M1dvy0StFWO3LZmot2a8ThiVLBioNmOmxYFZUUPYbstMhyXjrUaMt5sx2mrKSIMBY/X6jNfqMHZTU66eRyqU5Uq6v1SJwbKTjFeqMi5idzJUKA/9igzvAySfO0iGzwlyhaIYrEFhqIbMZsz3VyLP/wRFIacoDFGiLEqV8mh1SiPVyQk8QU6gEiXROlQmm3Irx5bSVHMK0yzISjIlNcGUtCQr0oXrOcWR7FRHaQLJS7VBjLjty0+2oUCAY5IVOfEW5MZbyLtD0f6SkWhLcqyldEiL3unEKEsig4wI9zcgLsyC2FALYoJNifA3IMxXl5hAA5LCTciMMSNfKH9pNlRl2lGZbkVZhr2ExeJiP4pKAygqD6G0OprKugRKqyOpqovhRm0kRWXXKS6/RknZVcrLfSktuUpRvjcVJVepLPahrOAcxdmuFGY6UpRuT7HIasxypkKssLNcKMlyoTDThYJMF4pzPSnJP01etjuRUeb4BVlzq7mILZG7+OThHjCKe8QdaZzcenRfCg2vAfH1c0OsmwU0PtlVjGgbe3afzeeKkatouZIWn9+Tq2uxqhZ/vXj+w9cCFEVw93dPefjDc/7044v/zTzfUwZfK4Svn0+lWigUw7+bX28YFWqj4o7xseI7wgDz3SMFMP7w5O9uGLdm6ukIVmUkVIneCF0EMA4Fn2IoVARwq8qKvy6Rx+ZzDFEFKEwpmb8DxhSb9yS41Vw8SqvvSXoClOkLOEW/WE8HqtIn+o4D1OnyU6bB+0tENI9oSREKY7Gb4oYxw/5jclz3U3TmMOmO75MrVsoWb8v8wwLXz6TCWHHuK8SINbVYUUtg9PicYs/PuXHxCDe8RaTIAakwZjh9LGEx0WYf8VbvEW/9gVQYI8zfJczkbYKN3iLI6C0CDN+S6qK4YfTVe5NLmv+TKzr/yDVx36jzT/jpKpphomQ24z6SrN4nyXIfyRb7yLD+iEzrD8m1+1jeMIqVtCJSRwDj5xIaBTBWex3mpudBbnodlCtpsYoW94u3znxBk/cJeccogFEYYW6f/UIGoTde+Eo+BTSK1fTts4clMIqbRqE8tvuq0nVFhZmLp3h49jh/9viSf3Xcz79Yvsu/OLzP987v88Dmj+xa/hMP9f4fnpr/kYdmb/Cd+2c8c/uEr+3f4ZHzezx1eZufz3/Iv137nL/57ucX3338c9A7/BL1R35JfZufMvbxU+FX/FCqw8tSK+6kW7CRaq1oVBHNLsmWrKfaspEu6v8c2c50YjtThGg7s5nh9J+BUcDkr6tpZ7mqlkCZ5SRVxA2hJuY4I1TF5TRbOUJ1nIwRlYTmrKU7sZHuzny8Laupziwn27GYaMVCogUzscbSFDQWoS3DzReiTdhKP81u0TkeVnjxquIad+9Ps/PsIbviP9Y908vGq6//f8Le87nKO83W7r9h5ky37XY74Ox2AGMyklDOOQuRkRAC5Zxzzls554wQCKGcw1bOOZJENuC2u90zc+ac663fI3B7ek7V++GuR3tri4IPFBfrXmvdrPywzdrzDaZerjH5dF3yOS4/3GbihTjlNMKtTD/KL+mRf0mFAgcVypy1KL6qRtEVFQovK1PlrkW9rz7X/Ayo99HnpgSLxlS46FLuokORUCJdNan01KHMTYP8qyeo9Nah2kuLSlcV6jw0qPfU5Ia/Li0hhtwO3IXFlmB9WgL1uOWpTfMVXa5dUKfaRokqK0XqrE9wzeoEjTZKtJ5VZcBR4Gx21gAAIABJREFUlylPM6Z99RkP1mcoyhB5hjXyXFv6U03pitahNViFlmBlbovkcrwBrTH61Ity7kA1av1VqfRRptj9OHnORyj1PkGFnxoVviqSp1F85nqIpvR1XYAq10I0qA5QpjZYldoQNcr9FKgLUqMhWIRjVLkVcoLboYq0hSvRHqFEa4QSTSHHaQ4/QXu0gEUVumKVEZDYl6BBb7wGXTFqNIcc50bAEZpDFGgJVqAj4Bh9oYoMR55gJEaJyUQVFrJ0mc/VZ7nMgrWaMzxovspa0xWWm66weOMyD3q82W5x4U6LMw/aXJkps2G6xIrV2nPca3Jj85oX03kXWa10YbPRm7VmPxZu+zBed4X+/FMMpVsynWHLdI4t8lQzhlJNGc2yZCLPmpFsMwbSjRjMNGYw24hemR69WcYM5JnRl6nHVJExY9nqTOWoMJunzHyhMrMFJ1ir0mGl1pD5Bguej7jzdNiDhRvnGC63ZLT6FOP1ZxmusWWoxoaJm+d2S6WbhQ/RkoGbRgzc0megWZ/B2/oMtYpaGTNGOs0Z6rVksN+akSFbKW082GPDcO855P1XGOzzoLfHj5HROBbmM1iajGNmKIj+JgcGb5xn8Jq1pDIKYByuMWRYnK6r1KGjSJvOYj06Sw3pKDOlMVePyjQNOmrP0nvdgaHbzgw2O9PfZEdr7Wlu13uyvdbJzqMF7j9d4c6TCTYeNjO7lMHUdDjyQVcGui8y1Gv/6wz0XGSw147hAXtGhhyYGndiZtKFCblYSV9gceYs26unuLNixvayMZuL5qzNnmJp+hLzE87MjF5lasSeiUk7puYuMDV3munpkyxOn2Zu2JahNgt6WizpbbFhrNmayWYbppttmBK+zttmjLSZM95yivmmK6xUezMa68icdwSjp/wZt3Rl2syOMauTDF+yYirGngetkaz0hLA0HMLKVCRzYwLAfVgYELYCJxY7LrHceYnlDjsWOuyYvH2WwQZremtt6Ks7xWCDeH2GkZvnmeu6zEzHRSbbTjHRZoW82ZjBFlP6m03ov6EvqYyDtdr0V6gxUK5Kf+kJBipU6Co6LqmNg6XKyMu0uR5/lBzPr0m5+jVpzgeQuR8l3fM46V7HSPM6QqbvUVLc9pPhfYjisBMUhChQHK706+QFHyXT/6CkOlYm6NGQbUl1uhmVWZYUysyRJRiTGGtCQqwVyUmnyUg9u+vtS7IgK8mCbDGJ5lKKOCfRnKxYAYwm5CVYkJlgTVqcJUmRZsSHmZAYaS4FW4SSGOarS7ifAdFBxsSFmhHhr4+/iwoBbqqEeqoRG6BNerQJ2eK8X6IFBUIJTDtFRoYzpeXBlFSEUVQZQVFNDAU10ZQ3JFDREEdJbRg5xT7kFHuRI4GjD/lFPuTle5Gf50lejisFec4U5DiQl3lBUhBzU05RkH6OfNlZslNOk516huy0c2SmnCUn/SKZaRdIiLHG21cbT18LKhtyJQ/8wqP7zD3aZvaRAMY1Fh9tsPrwLsuPtlkS/74IW5Po+xUjvd6FRgGO4r3lx9usPNlmWXgWf/N58f25B2sSWIpfQ0Dm7+4KUPztvHzM/VdP/tvce/WEuyKw8pu59/IR94Qf8Z/mH4GXB4j19G9X1G9W0ndFyvovoprn4a8K450fdlgZraclSIXBUMX/BoziLnS7v7j0okiT53FqXQ4hTgHmX/hG8hcmWnyyG3yx+YxcAURXDnDD4xjtfkoSKHb7naDbV9xAVqHLT5VWb0Wuux6k2nE/YiVdcO5b8s+JWpxvEQpjqu0X5Fz8lsxzu+qiuLCSYfvF657FT6V1tPAxFl/6XlIYxXq60G5X8Sy8tI9ix+/Js9tLzoVvyTz/DWlnviLx5GfEWX5CpKjTMf5A6mEUCmOoyccEGe+RVtIeWu8ixk3zj7hovIOz2u9xl7yMb+Gu/gcC9N4jxPBDIo0/ItZst98xzvQjUi0/J1NaS4uKHbGO3i3sLj73LSVnv6bk7DeIwIuYojNfUnr+6199jMLLKCBR6mMUq2gn0dF4UIJC4VcUoFh/eT/Xrx6UgFGoi+Xnv5I8jLc9FLjld4Lbfor0uh9m0/sYL5z383e7L/mPU3v4Pxc/5YdzH/DU8TNeOH3Jf57/lB+tP+QHq494YPwBq5p/4In1Z7w89zl/sf+EX65+xN+u/om/unzEzx57+Mn/ff4e+xEU7OPved/yU8FhfizR5nGeKespJiwlmbGSbsV0nCErMrGKtkTU3CwkW0vQuJRiy6LwFCbZsJAq6nVOSWC4mnlG8iwKD6NQFYWvcSFFFHzbMp9qw0LaSWkNLWBRgON82kkJHqeTLKU/92SCOfOSX/GcVJczHWfDeLQ549EmTMSaMBCiKd3bFv2V49H6rCRas5nuyN3CqzyudOSnSl+2702w9vgu6zubLD2ZYf7xOvPPNll5tsnG8w3mftxg9oX4X+K2tF6Y+GGFhadjtGQFUOmgR5GDCuXOWpQ5qVPhrEm1uw7lzuqSstjgq8/NQCNuBZtyw9+CKlddih0FVO5OpYcOxc5qFDmrUeisRrGrOiXiVrSrOvXeOtI0+ulx01+Xm77a3PLTpdlfh9ZAPdr9DGi+osNNe03qTp2gxlqRazbK1Fso0HpGjc5zavTbaTDnZcpqiCkLkSaMxxgzmmrORPZJxtMtGEk0RB6nR2eYKp2xWvSmmNAWZyQBYLWPMhXeJyj3OUGJl9JrYFShwl+DmkBNGl+ri6J653qoFnXB6tSHalAdqEZVoBrVwepUBqpSKc4JCmAMU6c5TI32SFXaI09IK+fOGBVaIpRoj1GjU3QuxijSHSeAUZWBJC0GknRoj1SRQPF2qBK3Q09IK+2eEEV6go4xGKbIWMwJ6SLLvEyD2XQNpjO12Ky0YjJbh4kSc0ZLLKSZqzvD4rUL3Glx4eVwCBtNV1lsuMRLeRj/PpfOzxNZPOqI4md5Cv8+k8VfZmQ8mUxg9pYHvbm2DMismEg/yUzBWaYLzjCWY8Nojg0T+ScZyDCjT2bMQIYpw9lmdKfq05qsT1uaEb0ZxgxlGUiXaqZyNJkW0JirxHz+CZaKVFgs02C6XIfFelPWbtgyW2PFWLk549XWjFZbMVRhRn+5MQMVJgw3mjPabIlcpHBv6DHYrMdAsxZDLdoMd+gz0mXEaLcpIwNWjMpPSjM8aMVQvw1D/WcZ7LuMXO7P9GwSm3crefK0kdnxOLpuudDb5MjATTtGbp5hsNaM/ioD+iv1pBBMd6k23cV6dBfrSwnq7lJj6mVqdFSI38sl5LevMtruzki7B33Nl7hZbUNHkx9rize4d3eEB4+nePB0iI27DcwupDE1FcGo3IfhAVe6Oxzo7rhEX5cD8oGryAeuMC53ZmbSnalxZ8bkl5mQ2zE1cpaFqVNsLNmwuWTK1rIpa/MWLE3bsjx7hcVpdxbHr0pq4+ysHRML55levsDE1CnGBiyQd5rR22HJ7XZLbrVZMn7bgunbtsy2nGG65TQjzRaMtlsy3XaOlZtu7NTEMBnoRf9ZX3qNPZkwdWfOxIExUxvkF6wYDjjNncZwtnpjebacy7ONAnaWs1mbjGN1IpKl0UAWhj2ZGXBmZtCJyX5HRsX5xlY7Bm84Mtbixoy46jMQwMZoKGsj/iz0OzPTfZHxdhvkLSYMt1sg77BiqNmE3nod+qo16CtXpa9UmYGyEwyWK9NTrEhPkQLyMlX6ClQoCfgSmdMnJF/5knS374l3/IZEp30kOO0lxf17kly/Id7pz6R67KMwVJHSSBVKw5UoDVekJOwYJeFijlAeqUBtvCp1SRo0ZhrQXGTNjWJbKnKtSY7SJ1mAX8IpstIvkJdmRW6aFVlJZmQmmJKTJIDRnKx4E7LjTaU1b16CGWmxZlJxd0qMOYmRpqTEWEnQGBVkSLC3NuH++hIoJoSZkRBqRnSAITGBBkT4aBHho0FSmAEpEYaSpzA/yUoqBk/PcqGuIYby2igKKsMpqI4ioziI8sZESuqjyasIJL3AA1m+B9klfhSUB1FcEUpeoT+5+T7kF3qTX+BGVpYDmRkXyBUKYpY9eRkXyc24QGbaOTJSzpGTbocs5RyZMntkKReJCDXD20cbd29Tqq7nsSpA7pG49yxUxk3mH61LELjy8C4rj++w8vSOBIIC9hZF5+9voFGCxSevYfHxFsu/GQGOEizurP+3n/vdvZdP+Of5fwHjvZcP+e/ziPuv/udIHsU3qejXa+ldUNxNT0tAKap3pKDNDg+fr7Lx4rHkYRQr6Zu+igwEH5eAsTVIjQ6fI/QGq0m3pFvFaTABjM4HKXfcrb1Jt/1SOpsnPIyx5ntIO/UFhXZ7qXc5LJ0S7PQVsKhEt68yXT4qdPmo0uIpgPEANVd2gTH/7DdSSloAo9SfaPOptE7OtfuWZIuPpOCLAEYxCWYfSKAoktFF9vslhVE880TJ9/mvKBDVOyIwI2p2Lu4l++LeXWC0eQ2MZmIV/SEB+n+SVtIhxh/hp/8e7sLDqLG7lhbA6Kr5R66q/B43zXd+hUY/3fcI1H2PcKM9RIvLMYYfEGPyESmWn5Nh/eWvoZe8U19RdPYbSsVKWgLFvVLgRaSlyy58g/AxiqS0gEWxmhYKo1AaBSgKeJRUR/u9vyalRWJarKZFt2XNpX2Unfuz9LVYUd/yU+Smv0hTH2Am4CBbbl/xzOFjfjz7Ln87/z4/X/mUV55/5kfvr/gv58/4vy5f8V9Xv+Vvdl/xw8lP+OHUJ/zV4Qv+7vQp/+G2h//wfI//CPicvwZ+xnP/93ga9gHPEz/jrwVH+HulFo/zNNhM02Y2WoPZOF1mE/WZSdBnWWYhpaNnE0T4xRLRuSjAcSHZBgkcRQJawKFISQvPokhJv74dLdLTb4BxNnl3/Sz5FTNOs5x5ZldxTD9Fd6CGtI4WiuNC2inmk04xHm3BRLQF49FmjEWbMBZlTLe/Gj0B6pLSKFbmW7Kz3M9x5WGpG89rnflbTQDbd8clYNx8uMXKk1npwsv8kw2Wn6yz+mSNaaEoPt9EqIsrO1tM/bAmAePtTH+qLulSelmFKidNqp21uOapR5O/CTd8DbkVYMwNX30affVoCjCg3lOPaldxT1qNYkdlaWVd5qJOhbsmtT561PsbUu2jR7W3DnW+ejT46VPvo4MAxht+4v60Fje9tbnprUmzjzat3nq0uhrQcEGNmpOKVFspUG1+jBrTo9yyVqLjtAoDF9WZctFnJciYtVhLSfmdSLVgPM2CqTQLZtJEWtyYvlhtOuM0aYvToznaQLryUheoTqWvCuW+KlT6q1PirUx1kDZVgdpUS8CoQVO4uE+tKxV8i0BMbbA6FQFqlPgqU+SjRLGfMhXi1wlQoS5IhVvharREKEvKoqjJESvongR1uuLV6YxVpi3yKF2xJ+iOU6EvUZMRmSFdMWIlrUpLqLhipERLiBJ9kSfoC1dgOEpRCqqI8Mp0kjLTycpMy1TZKDNhOkuD+VIzJoW6V2DEQvUp5qpPs3TtIk/6AnjYG8DSDSceD4ZJPsVn42k8lyfx00QqP44nca8/jO2hMCZvutCZbU1XshnyVGvG8mwZzz/FSO5JRvJOMlZgy3CuNX0ZZvTKTOjPNKMzxZCWZCPahIqbbkKvzJCBDF3kGZrIxTnCdAUWCtRYK9VkuVSD2WI1Fiv1WK83Z6nWgrlqSyYrzZmpt2G00pS+Yl36y/Slmp7RJhNGmgwZuqnD8G1thls0GW7TQt6py0i3PvJuA4Z6jRketGBs2Ar5oDlD/RYM9tkyNHCJkVF/llayuPeogTsP6ujvDaLzths9zVcldXCk6RwDdRZ0lxvQXaZHT7kuncVadBXo0FOkL01rjiZVsUforbRitMke+a3LDLW4MNzmwVCHC723rzDSG8nGUi07d7t48KCbu/ebWFkrYmYmifERoTAGMtTvS3enG92dLvR2OTHQ68xg3xXGR1yYm/ZgdsqVyVFHpkYvMDN2RgLGtXlbNhZs2Fo6xer8KeYmzzA3dZnZaVcWJhxZGD3D3Kw9U4tXmFtyY2HShcWey2wPurM96cfkiBvj4y7Md59mofMiS12Xme2wl0JBU72nWeq+zHaTP/fy45j1imTwTAB9pu6MGl9lyvAiI0ZW9J+0oM/ZltWCEB60pLPdns6d9kzud2bzaraSZ0tlbM5kMDkSydhoKGPjwYzI/ZAP+jA+FMDsYAzLo0msT6SwMZnM5lQCq+PhzA95Md13mbGuM5IaOtxtjbzHhoEWE3rqdeiuUqO7TJneEhF8OcFAmTJ9Ii1drIC8VJnOrGPke+8h3fkjUq58TrrrPtJc95Hnf4S8wCPkBh4my+970jz3kuHzPQUhxykOU6Q47DgVkYpUxShSHPo9FZEHqYs+xK1EBToy1WjL0qCn1IS+altayk+TFatLWowJKXHWyJJsJVDMTjYnM9FUmtxkc8kPmCPgURRdJ5ojgDEj3kKq25HFWpAcZUpKlDkJ4abEBBkQ4adLTJARUQEGJIaZkRxhQWKYqTRJ4SYkR+xOWrSpVNMjUthiTSy8i5U1YVRfi6a8PpqCqggyS4IoqA6npC6C4poQUrKdSM11I7PYl7zyYIoqw8krCSI7f1dpLBBF37lOZGXak5NlT262A1kZ9mTILpKafI7kxLOkp9mRIbtEhsyB5MTzhIWa4+unh4ePBVXX81l5uMX8jgBGMcJzuMmS9G/GPVZEqPLxNsuPtlgU4Ccq3B5usix9Zvcpvi/UxZXHW/9txGcWpJ8Rlijx2V2g/N2DV0/5/58n3H/56H/O/wMYhQopAeJvnqJKR6iKvw3AbLwQZwLvsfNsmfUfHrH9/L7kYbzhoyDV6rQEqdMSoPIrMIri7t8CY+WV7yUwzBCBElGObfIB0aYfkGj9iVRtU3XlgLR6Fv2BXd5KdPso0+2tSpeXAEYFGt0OUed0kDL7fa9X0rsKY9rJL0i2/pSsC1+Ta/+ttIoWtToZp75AKI1R+u9I3sU3/sXdlfRuQlqspEXwJd/uW7LPf032hW9+BcYEm08lhTFKhF1M9+Cv9y7BRh8iQi/Co+iq+nvcNN75NSXtrP62tJZ21XgHV423cVH9A3667xOo/wEhBh8Qqv++VOwdpv8+sUZ7SDH7RPIw7ial/0zhmdfAeE4oi/8ARuFfFCGXNx5GkZTerdk5JAVfRPhFQKPwKgpVUVTrvAHG7gB1KSFddfEbqWJHBGGavI/THHCM9qAjDPjtY8L5E9bt3+fZ+Xf5+cIH/Oz4CS9dv+SZ26fSmvn/+H7F392+4G9XvuCvlz7nxbkP+eXqp/zd7WP+7vkh/+n/IX8L+4yfor7kh6gveB7/LT9kHOFFvipP87VYT1VhLUWL+Thx+UWTiVh1FtMMmU8xYDZRjBELyWasyGwkb6NYU6+INbNIR2ec+XU1LaBx19N4UoLFOQGBKSL9bM1sirW0ihaJaDFiNS1W0R1+qozFGDMZLy7KWDIRY8ZAiB7D4YbIww2l52CIHq2eygwE6zKbZM1q+lnuZ13kYZ4HT8o9eFHnyt9rA9naHmXt0R22xHnAp3O7F14eb7D0eI2VRytMPV9h5tkGKw+3WXu4zcyLdRaFwiiA0V6HCgcV6py1afTUp9nXmLYgc9qDzbntb8QtXwNu+enT5KNLg6e4M61BrRh3TWpejwi+NAYa0RRiSoO/IXV+Ah51qfPVkQIxAhhFmrrBU4sbnqLoW0taR7d669PqZkDdBWWqbBWotlag2uIY1SaHuW5+lNaTCvSeV2HksibL/kasRluwmGjFeJIZIwnGjMQZMpNiJoV/xtJMaY0RoRU1GkVNTphIRGtzLVSH+lBdroXrUxmoRW2oPtXButQEanEzVIPmCF0JGHcVRk2qA9WpCNSgyFeFPC8livxUpa9LfZWpEldigk9wS3gYwxRoj1SiN0Gd/hQtqZS7O16Z3oQTDCSr05+ozlCqDvI0fbpj1OmM1qBZ9Dz6K9AUIE4QHqYr7DADkUcZi1NiNlmN8VgFJhMVmZWpsllqzGKeNktFhswXGjGVp89ShTVr1y6w1ujAk/4gXk3EsdzswZPRWF4tZPBiKZtXc+m8mkrmiTyShdvujN+8wkCNHW2ZlnQkmzMsO8lQtjUDWZb0yMzoy7JEnn8KeZ4tfRmW9KabS8/2JENakkxoS7OgPc2M9lQjulL16EnRpDdZhYEURRaLdNmsMGS1VItFoTQWq7NcocdqjSnr12yYqzZnvt6KyWpThsv0GCzTZeSaAaM3DRht0kN+S5uRFi3kbRrIOzQY6dJipFsXebcuQz2GDPWK8mtjhnoNGe43RT5oy4jcAfmID+vb+Ww/qGVyPoe+/iC6O73oaXWmt8mO/sYz9NdZ0VVuxGCNOSP1lnQW6dJdoEtPgR69hXq0ZqlRFv4dPaWmjN24yESrEyNtbgx3eDElrtLIQ5gcimFuLIuNxQpWFotZmMtkdjqR+elEZscTmBlLYGIsjvHRaMZHwxkdCUI+6MXwgAujw05MjzszM3GVmYkrzEycY37qNEszZ1idPcva7HnW5y6yMmPH/JQ9s9OOTE9fZW7yEosTF1ld82J5I4yt1UQeTafyvDOehw3B3LsZyGZXMCuDfmwMO7Ax6Mz6kCcLfa7SmcCZITu25V4860zgXkYaC05pjJ4OYdjcDbnBJSb0zyHXt2bA0oZ++wsM+bixmpnMVGIMI2GhjAUH87CulJ2eGu7NXGN5sYrhqSz6RpMZGk1mYjyVmTEZCxM5rM4UsD5bwOpMNqtTMpYn45gbCWB62JXxfjuGu2yR951iuNeGvhYTuq/p0FmpSmfpCXoEJIpqnjJlCRz7SxSRlynRl69AScDH5Ht/Rp73t+R47qMwUNTsKFEacYzi8CMUhB4m028/OYFiJa1IWcQJKiJPUBmlSH28EpVRB7mWcITW5MP0pR1BnneC4Xxl5CVajFSZ0VdpQ160GrIIHVKiTEiJMSM9wZiMBGMyE03ITjJDAGNOshk5iabS5CYKD6O4CiPuT1uSHmdBarQpieHGxIcaERtsSHSAvpSIjgk0JCHUhKRwAY3mJIabkhBqTGK4CWkxFsjiLKUrMuKaTFbqafLyXKVzgOXVIVTWR1FYFUZqvhcZRT7kl/tTVBWALOcqsnx3Mop8yS0LorAilNyiQLLzfMjJ9SAnx4Wc7CtkC1DMdiAz24H0jEvIMuxJTb1IUtJ5UlLsyEh3JD3dkeQkOyIjTxIYZIyXnzXVjYWsPtxm4eED5h/fl3yM/wDG+6w8usPqk21WBTS+BsWVR1uIEUAontL3n9yRPiPBo/S9LenzS+KoxG9/7vEWv9t59ZR/noevnvHbEd9/8Orx/5yXj3jwT3PnxW4H468hl1cPX8PibxXGHQQwrj+/x4Onb4DxAUsjddzyV5KA8XaAGrf9d4GxO1CspHdDL6KHUaykKxyFh3Evv1UYY8z2EG+56zssu7SPW2It7aVIh5ci3d7KdHup0umpQouHwusTg4elGh4p9HJBVObsRQJGoTAK2LvwNSmWH0vn+AQ0plp9QoTuW2Sf/UryNoogjPA1ivW0WEmLhLRIS+e+rtUR9TxZF74l9fSfpWqdeKtPibH8FFHaHWT4ngSMAVLg5R2clf8Xrmpv/ZqSvqr2FmKEl9FJ9Q84Kv0rHprv4K/3Pn7a7+Kn+TaB2n8kRPdPhGn/kTiD95FZfCr5GPNshcIowi67oRepf/HCbq2OAMYq+916HQGLkmfx9bUX0cUoVtLivZpL30mgKJLQAhjFU1TpXHP8XvIxDoTp0uh0iFtux+jwO0FXsLgvfYBh9y9YvLyHZ/Yf83f7T/mr/Wf8ePlLXrh+wY8Bn/BXUcjt/AGvru7hb86f8sL+PX5y+pCfXD/gZ689/BL4CX+N/ZIX8X/mSdw33I/bz7McTXaytdnJM2IpSYONdH3W0/SZilFhNlmT1SxDZpO0mYzTZDZJnwWxrk4VvkZTSW2UrrkI+HsNjGIFLZTGRRGGSd0FxnmhRorXQm18nYYWfYwiBCNqdETvpAi7TMSbMZVgLkGjPEKfHn81hsJ0GQrTQ8CiSEZ3+mgwGmnKsuw8G5l2PMq9xJNCL55VevGq3o1/rw1ie3uMtYd32Hq4C4xLTzZYeCI8JmusPFxm6tnyLjA+usPazi4wLj0dpy0zgBp7XSrtVWhw0aHZ25BWP2Na/UzoCrHgto8Brf6G0jR56XDLR5frHho0emrR5KfHdR8dbvjq0einT6O/SEUbUO+tS62PNtU+mlR5qVPtpcE1Hx0pFd3goU2jmzYNzhpcd9bkpqs2N521qbNTodL2OJXWx6i1VqTW7AgN5oe4ZXWYztPHGbRTZcpNi/lgQxbiLRlPMKcvQof+cG0m4o1ZzDzJZKYljaFKVPgco070ekbqcz1Mj2uhutSF6HAt3FACxrowA2rDDLkWpk9LhA5tovQ7QkdaSV8L06EuTIfqEB1KAzXI91Ulz0eVXE8lCr1PUOarSJXvMW6EKNIcdlzyKo7I9JjIMZZmPFuf6TwDpnINGEnXYTRDj954ddrClbkdosR136Nc8z7CNW9xhnAv7WH76Q4/wEDEEUZjFBiNPsZ4vAIzqSqs5Osyn6XOSoEeq8VGzOXpsVhixvZ1O7aarvJsMJT/WstmvSOARyPxvFjK5NVWHj9v5PJyNpHNbh/kdefprjxFZ9lp2rKt6Ey1ZDDtJL2ZltJ0pZvTk2HJYO5JhnIFMFrRm25FX4Y1bYnGtCSZ0iGzpj3NgtYUY9qTDWlL1KIjUZW+FFUWSoxZrzRjpUSb9RI1aT09X6jGUpkeazXmLFabMVNpzGSFAeMV+oxV6TF6TY/RRh1Gm7QZu63NeJsmI+1qjHSqMdKtyUiPNvJeHeQCEnuMGezWZ6BbRwLHcbktE+OXmZj04+5OEStbpfQMxdE7EERPrw9dbU60NZyjvdaGnhor+qosGL9+mskbZ+ksMqQ7X5/OHC06sjQr/cEMAAAgAElEQVRozVShIeEo041nWexwYqrdBXmrK+O9/syPRkjwMz0UzVhvNFPDscj7gpH3+SLv92FuLIa12UzW5gtYWS5kdSWfleUslhaSmZkKY3zEWwLGiRFHpscdWJi5wvz0aZZmRdr5PMtTF1mZuszy5BWWppxYnHFmTvQrzjgyO+3Ayrwrd3cSePComKfrtTzpKmU9OYIZj8uMup9hPOIiO00h3Jt05cGUP9tjQSzL/VkY82Bh7CoPp0L5uT+HHVkeq1eKmT4dzoSFG6N69kzrX2RU7wxys4tM2HnSf8GLOc8klrwzWXGWMX8hlmnPZEaTsng1P86DO6OMLjbRO17J5Gw964tNbMxeZ3G2itWFatYWKlmZL2ZlLo+FqSRmx0OZGfNhQu7ESP8FRgbPIu+3pb/NlN4b+nRXq0vA2FWsSG+RggSMYi09VKbEaLkio+WqNMR8Q1nQV5QGf0dpyCGqohWpiTtBWdQRSiIOUhB+mCz/78gPPkyZAMVoVapjVKiMPEZN9BGuxR+mJUMRec5xJrMPMZN/lLliRSYLlRgr0WSgxJCC8GNkiTOBEXqkRBmRGqtPaowesnhDMhNF3Y4J6XEGZMUbkZ1gTF6iKUWposhb+Bh3r76I+9ICGBPCjIgLMZRURgGHcSFGJAllMdSEuBBj6bWAyqQIE1JjxB3q3VvUqQI6461Jl9mTnu5AVq4r+SV+5JcHkJYvVtDuZBS4kV3oSkbuFTIKPcks8iG3NICC0mByCvzIyfchK8ddgsDMjEtkZdmTmXUJWaYDaRmXSMt0IDXdgaQUOxKT7EiTOZKWdoWkpEtERZ0mKNgUb38bahqLWHt0l8XHD1l4LKBx+zcK431Wxb8dT3Zn9fGWBIXitQBIMeLr9ad3pXnzvgSTAhJfzxvA3H1u87sHL5/w2xFw+PDHZ/80Aiof/4/5Z1gUr0XA5be+RdG9+CY1/VsPo1hJ7yqMK9JK+s6Lnd3ibuFhDBFXGjRpCVClzesQ7b6K0pUXcRpQAGOdyyFKLu0lV/Qc2nwmpaRjjN8nRpR4C8Cz/YzC819x3fkwLe7HafdQpMtLmS5PFTrcVbjtpsAN98NcczlMhcN+ii/uI//8PgkYs85+Q4o4vXfmS7LOi1//U6la5w0wRuq9La2h020//zU9LTyMYiUt1MVih+8oECqj/b7XHsavST71hQSMiaICyPpzoq0+k1LSQmH0138Pb50/4qb2B64q/xuu6rsqo/AwOij/Hif1txEq42XFf+GK0r/grfWuBIze6m/hpfJ7ArXeJUTzHaJ1/0SK6UcSNOba/lmq1Sm7+J1U2P0m8FJlv19SE8XKucZhv9TDKOBQ1OhcdzkqBV8khdFxN+gi1tACFIXS2OyhIK2hha9RqI+9wVrUXtpHm5sSfT4atPkoMhh+Arn3PpZdvuInt/38u/1X/G/7b/nx3Jf8zXM/jwP38NT/Yx44v8NTpz/xo/MH/Oj0Pi+vvscPzu/xo/dH/Bz0OS/jPudZ0tc8SzvEWvR+ttM0WUoQRcfarKbqs5yiw2joEeYSVXhQasFmniErouMuTp2ZBG1W0s1YShWwaMZqug2b2WekSy2Sopi6ey96UfgUhTdR+BTTdqFRqJBL6aclz+Ib36JQG8UqXoR85FGGjMeaMBiux0iUAUNhWtJNbXmELsNhugyE6DASacxAsAEz8SdZz7zEVvZlnhc58bIsgFd1/vzc6MV/NYRx9864pBxuPNhg9cksKyKl9myb5cfrvwLj3PNN6S/96s4WMy/WWH42QUd2EPUO+lTZq1DnqE6jiw5NHrrc8tSlM9CUzkBj2v2NaBaw6KlDk5dQCDVo9FCn0UuDJl8dbgcactNvd2Xd6CtKuTWp8dak0keNSi9Vqr3UqfXUpM5dkzqRuHbWpE50PF7RpEEkrR1VueagTon1EQpND1BldZx6q+NctzjCDfODtFgfpv+CMvIrKsg91BkPM2I01pSuYNGnqsFAmDaTyeaMpJlSH6RAlZ+itI6+FW1IgwDGMD1qgrQkWCz305RgsSZUn9pgHVoj9WiP3b0I0xSlT3OcCfWiDDxUh/IQHYoDtcjxVibbQ5E8z+OU+SlxI0KDzgQdehI0GEjWZCrXiPWqU6xWnWax1JLZQiMmsvUYz9JHLtOlJ06N5mAFGnyOUO91mGvex6j3OsCNoK9pC99Pd8RBesMPMRR5hOHII4zFHGcyUYn5DDWm05RYy9Nmo0hceNFluciU5YqTzFeeYbvFg1/mZczd9GCtI4j1wXBWx8LYmYnl/mgos81X6K8+RXORGbcLLWjNsqQ92YKuREv6c07SIwBSZkZPhgVDebYM5Z2WYLE71YJemTWdyea0p1rSlWlLR7qNBI2dMnNuJ+jQmqBBv0yHuRJTlspNmS/QYLlAkdViFZYK1Vgs0mKpzIClKhNmKw0ZL9VhokKPxRsWjF3TZbRBi7GbWky0aDHerom8TQV5hwqjPRqM9Wkz1q/LSK8hI73G0lPeo4u8z4CxIUumJi6xthbOo2dlrG6XMDCWSO9wCGOTEfR1uXOrxpbWais6Ks0YrLNhSMBjmRmtufq0ZGjQkaVJe4YazamKtGepsdxqz0q3i1Q4LlbSi2ORbC/KuLOQwbw8lvHeUCYHgpD3uCHvdaavzZHx/mC25vO5t1rD+molS4uFzM9msjCXytxMNNMTAUyNuTMz4SStmhfnHFmYs2V5/jQrcxdZmnRgecKFpQl3FifdWZhxY27WidmFqywsubK+HsS9p3k8fX6braFrjCWmsO6dwP3LIQzrW9GgokDrJW3uTbjxbCmKnbk47i3Es7UYxtaiP4+mInnWms56VCbL9hVM24QxaerCqJYdM7p2jGqdY0jfgdkzIWy75/DEu5b7V6rYOVPK89MlrNsXMhZYxNP+GV7u3GdDFDivj7KxPsaj9QkeLw+zttzE2soNVpeFClkpKbBzU2lMj0cyMxnI9LiH5N0cH7VnbPgsw12WuwGY67p0V6jQWbTrWxQK41C5CvKKE4yWKzBZpU5PriKNcQepDPuehgRlqmMUqEtQojr+GMUR+8kL/Z5032/IDTxIcbgi5ZHKVEWfoCr6OFVRB7meeJjeQg1mipRYzP2epYIDLBcdYbbgCBMFSnRnKZMftJ+8CFVk4drIog0lYEyO1kEWZ0BmghGZ8UYSMApYzIoTt5gNyU80JSNerKXFiT0r6VRgYrjRrypjTJChpComhJmQHG5GQoixpDxKCmOYgEcj4sKMiA83JjXWkpRYSxKiLUhNOosszY74hHMkpTmQU+xNTokPWYUepOc6SbCYmXOZjHw30gs8yS3xp6A0iLwif/IKfMkRZd9ZV8nJdiQ70470TDtSMx1IydidpFR7EpIukphsL4FiYqI9cXEXCAm1xj/AGA8fayobCljZ2Wbx0UPmJWC8g+jtFb73lZ17kvq49mibNQGID7ek58aTu2w8vYt4bj69x9az+2w9u8e6AMtH25IncuXhJis7m6w92vpvs/pom9/dfyVCLrvz4Mcn7PzlKeL52/d+fS2CLmI1La2iH0uexrsvdr2N4j3xOWkl/eIhAgC3f3gzD6SvxXvi8+Izmy/vs/n8DjuP7rHx/CF3fthkdbSG1gA9hoOVaQtW5LafgrROFsDY7HVsd7wVqHM9TKnDPklhzDz9Z8nDGGf6IVHm7xBl/kfiLfdQbHeIasejUl1Mk+sh2ryO0eJ2hGbnY9x0VaTO5Si1TgepvrqXKscvKbH7iMILeyiy+4yiS19T7Lif9NNfknX6K+LNPiTZ+mMpNR2s9y+kn/ucpJMfk2j9ESm2n5NvL2p1ds8GipOChfYCGsXFmH1knv+alNNfkHTqM2KtPyLa4iOizD4hXHgQTT8hyOADvDTewk31Dzgr/xsuqm/hpv42zqpv4arxLs6qb+Oq/kecVN7iqvLvcdd4Fw8xmuJCzHv46e3BV/dd/HXfIszgXeJNPiTL+nNKz35L1fl9lJ36iqoLe6m8sFdSDWsu7aXWYR/1jvulqb38HdedRDJ6Pw1XD3DD5TB1jt9xw+UAjU77ueV2iGb3I7R4HqPbX4V6h+8oOvkp/cFaXLu8n3ZPZTq9VbntLpLoyvR6KyD3OMys6/cs2n3Bo6vfsnPhE34OOMCD6P1s+X7K1tX3eOHyEb+4fsLPV97nJ7c9vPL7hKfBn/Jz2kF+yVbhRaYyP5bqMp9wgIWUw2ykH+NuxmGe5B7hYfa33Mv8nFc1+3hS9SUv646ylS0+o8FGmgmbslOsJp9mNeUMG7LzrIm0dPppaeUslEQxc0lWr2HRVlIWJXVRgGOqKN4+yXzKSZZlZxgON6DTV43RKGOm4i2QRxhKI7yKw+H6DIboSq/7ArUlhXEsyoTJWHOW0s6wmWPPo1IXXpa58rIikJf1Afzlpg//uzGMrbvjrD66y8bDbVafzbP8bJulp+J/fhusP1ph9vkSc8/XpL/A4jOzL9ZZfjpFe2Yo9fYm1DjoUmWvSa2jJtddhdKoR0egMZ3BprQHCMXRiCYvPW76aNDgqUKjtxoNXqrc8NGkSarL0eWm3+40Bxhyw1+LBj816vwEOGpT4WNAmZchRS46lDprU+WiQ6WjGhUXD1J99lNqzyhSc1aXQksV8s0OUWtxjJsmGtwyN6DeWpvKi8p0OGgw5WPEfLAxMyG6DAao0eavTmuoHu3RpjSHibW4OO+nzs0IHa6FadEQbUhtlAHFgRqUhOhQFqpPeZgBZSF6lAdqcz1Yi454MzoSzbkVbcBNcUow1pDrUbo0ROlQE6ZGZYgKlWHalIdo0hCtS7fMhMEsI3pS1OhPVWE8R4uVKnNWay2ZLzNgtkRbuvs8mqWNXCiMyTo0hSlT63uUWr/j1Pgdp1aolD5HaA9WpC9CkdEYRcZjjzEdf4SF1GMsZxxnJfM4K9kKbJfosJSnwVyuJnOFBixVWLJcY8vatfNs3rBntsKaxZpTLNWfZqbOio12B1bbrjBSe4buMhs6Sk7SWWhLZ64NralmtCWa0pd9lp6sU3RlWNGVYc5AnhV9uRYM5lvRl2NBZ7oJHTJjaQ3dnmZMe5op7Wnmkp+xNUmojNr0JGtI5wxn8jSZy1dnoUCdpaLdWS7WYKNSl+ettsyXajFbqsNynSmL9WZM12ky26jN9E0txm+qM3ZbjbE2VSa71Znu12S6X4OZfg2mBvQZHzRmfNCQ0UF9RgcEMJoxO3GB+1th3N2IZ3EmmpnpeFa281lcS2d2LobWW3a0N56mr/EUw9dPM1J/it5iU9qz9GjLNqAzz4jOPH068nUZrbdhqcuJ2S43xto8mRmMZm40lc2VUu5sVrK5lM/UYDjjPV5M9rgx2evKQLsTE8NhbKzms7JYwNp8PotTGcxNJDE/Gcf8VDhzE34sTHsyN3mFhRl7VhbsWVi4wMKCA4vzbizN+bE0F8DCjDdzk67MTzqxOOXKyowna8sxbN6v4s5fxnjxYoeNJjkjPvmsuWez5JbI2BkfejXOM6B+DnlUCP81080v2z08XG9ga66QuwOZ/NRVzl8qq1jyTWfqUhbzZ6KYNHZhxtiRSd3zDGieY8TUgzvuedz1rOK5fxN3HMrYvpDDHft0Vh0zmfHI4S/XRmHpCf+xfp+nK/PcWRrmzno/9+/2s73dw8p6C0vrN1jYqGVxs4yZxQxm5hKZnYxkXh7EbL8vY0MuyIcuMd57nunOU4zdMqWnVpO2cmXaK1TordBkuFKPsSojxkVnpki2V+jRnqtCXfwBbsoUaUhRoj7pBJWxxykIPkBu4Pdk+uwjx/8ARWEKlAhojBKr6OPURB2hMe4YvVkaTOUpsJj3HUuF37FceoDZoqMMZipwLfIIOT5HyBZXYUI0SAvVIFn0N4apkR6lRUa0DllxemTFG5Aeo0dGrD6yGD0y4w2kxHROnAXZseZkRJmSGW1OUoghcQF6JIeakhpujizSktRIC1KjzMmIs95dWYcYEhtqjAjHxEeYIUs4RXKMDbER5iTH2yBLPkNa8llSk8+SlnZBWidnZjmSnuFAqsyezOwrZOU5kpV/hax8J3ILPKQzgvmFvuTkeZKV40y6pCZeJFV2EZlYR6fbS/5FCUiTzyETa+n488hSHElMuERIsA3e3rq4uptQWZ/DygPRkXiP2UfbTD1cZebRCjM7ootxXfIwCiVR8ie+XkW/URZ/VRef3WXj2T1phNoo3n8z/+xrFD/7D2D88TEP/vKEhz894+HPz/4Bjj/+AybfQOR98VkBhwIMJSh8ID134XEXKqXvibJuMT+8HgGMr8MzWy/vsfl8mwc7O6w93WH72SorI9W0BRoyHKxCe8hxWgMU6fFVod1PAONRbnkepcnruKQwipS0CLdknflKOpMnyrujzP9EtPl70iWUvDP7qbh0mEbnIzS7HqTd8yAdnododTlEs7hi4nSYpiv7uen4JTcvf0yT44e0OH9Cs/NnTMVp0B1wnCzLd8k58zVJlh8Tb/EhiSc/Itjg30iw/Yg4mw+Js95Dsu1nZF3YR/aZr8kXKWQ78fv6jnyRmrbbJ62kRXl38unPibP5mGjzPUSafES48R7CRUJaAKOozxE1OgISVd7CVTzV38FF7R0JGAU0irmi9HsclX6Pk8rbuGm8i6e2OCX4AR5ab+Oh+a8E6r6NAOc0848pOPklVef2UnH6a2oufkeN3XfUCVXRYS91l/fRcFX0LH7PtSuiPmc/jc7CryiuuxzhupOAxe9ocvme2x7ipvRR2r0VEDela+33kmP2Pu3eJ7hx9RDtXido8zwhqbYdPsp0eCrS6XqIYbeDTDrtZdDybeZPv8cz/0OsBu9nyfsrVtw+46HPVzz3/jNP3T9lx+Mjnkd8y4uUQ+wkfcfT1OPcTTjEToYSW7JjbMuO8jhTgZ9ylfhRdoCfMvfzS94B/lb4HT/k/Jmfig/xLPcILwo1eZSty510QzZl5qzJRMWO6GXc7WEUp/uET3Eh1UaCRgGJu2MjnfWbS7aWehTflG8Ln2Krh6h50mE82lSCxqEwA0lFHI00ZihMnwEBQiG762gBixJsJp9kLfM8dwsv87zKgx8r3HlVFczLa4ESMP6nSDneHZc8JuviL/KzeRafbbH4G2Cc+2EXGMX/8iRg/GGd1eeztGeEUn3eiJpLetQ46FDjoMk1J02aRFG3rz6tfga0+BpIwHjbx1ACxpu+GuyOJjd8NLjlpy3V5bQEGtIcoE+zKOb216fRT5cGXz3qfQyo8tCnwlWXCidtqoS6eFWDmosKlJzcR5HVVxSYK1FgrUWWlTgVuI9qm0PcttCi3VSXDkt12s4douWcKj0Omkx4aLMQosdooAbtARo0BevSGGbAtWBtboZoSv2LNyJ1JOhrSjKjLtaYkjAdCoK1KArVpTLKiPJwA8qDtakP0qIxTI+mKHGDWo/rETo0RulyPUaXhmht6iM1qQ1Xoy7WkDqhRKaYSHA1nCdSw9oMZaghz1JluliH+XIDCYxmijUZz1NnNEebQZk2HfEa3IpUo8b3GJXeR6nwPkqNzzFagpTpCDlBb7iC5GGcS1JiKe04KxnHWM8+zmaeIht5iqwXqLOQq8p0tiojGaqM5eoyU2rGTKk5U8UmTBYaMlVkxEShHpOlemzcPs/SrYsMVZ2kq8SatgIbOgtP0Z5lRXOSMa1JJvRlnaU38xRdMks6003pyzGnL8eUwXwBjRb055rTmW5EW4o+LUl6tKUY0ZttQ1eGJe0pxnQk6dGVpMF4ljZT2erM5qlL0Dgvfq8FqiwVqrJaos56hRYLxSK4o8NilTFLdaas3NBn6aYOc01aTDWpM9KkzHibKlPd6sz0aTLbr8H8gAazQwZMDZkyMWTM+JChNJMj5ixOX2BjyZPZMTdmRn1ZXUri7uMqFlYzmJuLY7DXnZ7bFxlqvsBY03nGGs7QU2hCa7oOXfkm9BabM1RhhbzaksV2cTbvEqPNV5jo8pN8eGtz+dzZqObOVjUrc1nIu/wY63Jntt+Dmf7dQMzEcCiry1kszGeyNpvD/HgyU8NRzIwIWAxhfsKXhWl3FqavsDznwMqCHUtL9iwtXWVxwZP5WT9mp8V4MjftyuKsgEY3lqd92VrL4v7TXu78ssWjZy9ZvznLhHcFW875rDgnM3c+lAVjH4aPXaTO+Bzzaan8MtXB09lGNvrzuXMjkx+qinieVsy6RyaLl7OZs41iysSDWRNnxvUu0K99nmW7KB76l3PHp5on/te551TK9sUMts4nsWaXyvSlVLai6vjb9Uleto7zqHuA+8M9PJ7v4+XWEI83e7i/2cbdrVusbVQzv5LL9HwSM3MxzM2EMTfqz2S/J6ODzowNOTIlbl93nWWs2YLeej3axV3qSm36Kg0YrTJjvMqckUpjhisMGBZXY0q0aMpQkICxUXaCmgThVTxKcehRcv2/J8NrL1m++ykMPU6p5G9UoDLyOPUxx7mVoEh3uhpjmUeZzd7LYsE+lku+Z7bwKN3Jh6kM+J4CX0XyAtXJDFJHFqxGmrhbLYAxTJ3MSC0yorRIj9JBFqlNRowuGXF6ZCcYkh1jTK4o8o41JSPSWJq0cCOSQwxIDTchJcwUWaQFsijhcbQgPc5aWllHBugS6qtDZKAh8ZEWpMWfJjnWloRoa0llFOGblPiTpCacIj3lLOmp56XASrrsItJk2JOVe4mMHPG8QoHoYhRXYISnscCLzBxnUjMukSy7sAuM6fYSeMqSzyJLPI0s4TRpCWdIiTtHilAYYy4SFGSFl6cWLm5GVNZns/ZQBCXvM/Nok6mHK0w/WmZ2Z5n5nXUJFN8AoxRaEb5FoTYKX6MAw6evV9LPXq+ln/7mvaciZf2PIIz4dSRgFJD4BgB3gfEpj35+Js3Dn55KECl9/y9PpK93Xj8FMAq1cVdJFAri7ryBSlG3I+BwV3HcBcc3sCh+bvvVfbZ+uMvOw4esC2B8/hoYAwwZDDxBW8hx2kRpt68qHX5K3PY+JvkOb7gfodZlNyVdeFEA49eS71AEX0TPYZTph8Sa7CH75FdUXvyOm04HuO38LR3u3zDg9z293t/R6/Ed/S77GHD5htnA/axHHmQz8juepCrwPEOZxzIVRjw+o9r6X8k8+RnJVh8TY/Ye8dZ7CDZ6m2irD4m13iMBY8qpz0k/8xUifJN79msJFgteA2Ou3T5y7PaSfu4rCRgTTn5CtMVrYDTZQ7jxRwQbfoivzrt4qr+Np+a7uKu/I3kZBTBeVf4Dzipv7z5V38ZR8d+4rPi/uHJClHqLqzDv4627B3fNt3BT+1f8td8iyvA9Eo0/JMviU0pPf0356a+pFbBov59rUhn3LiQKKBTzBhpvuu3CogDGW+5HJWBsdj9Ii+cRbrsf+RUYa+y+JdPkTzS7HuOWy1Fa3RW47XqM2+7HEcDYJi7CuB2ly+UgA1f30m7zJ2Yu/5kt38PM+x1myns/w65fshJ+hK3ooyz6fsVa4NfsxB/msUyB5ehvuB9/gPtxB3iRdYKXWSd4lnSYp9H7d08Ehn7NL7EH+SX+ED/FfM+r2O/5a+oR/pJ+gJdZB3mRf5xnxWo8LNJjM8eYhTRTFmTWu+qiqM75DTz+qjaKoEuSJdMJFpKKKBRCAYT9QTp0+2kgjxAnAI0ZFjehww13vw43lGBRfKY/WEf6vLj2IkBxNfMc2/kO7JQ48UO1Bz9Ve/JTbSg/Xg/kpyYf/vOGUBjHdoFRyP8i9PJ0U2rWf6MwvgHG9cfbbIqOrR/WWX8xR1tGCBVn9Kiy+/9Ie+vguu50XbOrZmrmzj1zz+k+3R1Gx3awO4ljxyRmZpZZsiSDZDGjxcxMFlhMFjMzsyUZJDPEcbjT6aTPM/VbstN9z701dWvmj1+ttfde2q5ylZLH7/u976dF9RkdKh3UqT6nxhVXDVq9dGj30ZMs6Q4fI9q8DWny0pDqcEQlTnuALs0+2jQJW9pHl1ZffZq9dWny1qXR24gGLxNq3QyoddGj1kmb6rOq1NgrU2+nRL2NHOWWeyk0+pQ8UzlyjFTJMVci02IvWdbvUXp8H1eOatNtacCwmQqTVp/QekyNpmPKdNspMOmhxoS/Bn3B2hIwVgZoctlPldoQDUklrL2oSa1QCxNNqY0zpizagPwQDfJDNCmPNqYkVI+iQE0q/NSpDNCgOljMOIpgjDY1YdrUR+tRG6lDfbQuNZFa1MYZUp9gREe6KUN55gxn6zGapclopiqjmUpM5qkxXajBTIEG03lqjGepMZKuSV+iOu1RKtKKwUofWWn+8bLXttIodlJ3hcgxECbLdLwCq2lKrGfIs55+mI0sGW7kyXMtV46rOUosZikxk6EkAeNYpgYzhYZMFxgxmqXNWJYWU3li57MOs8V6XGs+yXztcQZLLCRgbMuxoCvvCG2ppjTG6tEeb8SABIxH6E4xoztFKI4mDGQLYDRhNN+c8UJretONaI3TpDVOm+5UE4ZyjtGbbkFnkjFdiXp0xakxlqbBVIYqs1kqzGWrMJ+jzHy2Aks5CqzkKTKXKcNCnjKLlzRYLNZhqUyfm63GXGvVZ7VZm9kmNSYalZhqV2G2R435PnUW+tVYHtJgccSAuVFTZkeNmR01YHpUn9lxExamjjA3cYrxARuWpt3ZupHIzdslLCwlszAXw0ifO71NpxlqtGGs4QQjlVZ05erSkaFFT74xo+VHmK0/xVTtUdZ6zjN+xYbhBnumu31YHIuVAhxb10rZul7C8kwiA20ujLQ7MittlHFmpOsCMyPBbKymc3U5g+WpZOZGo5kcDGZ2JJCl6QCWZrxYmnVmZcGRteVzrC7asbJ8mpXls5LCuDDnwdyMO7OzLszPO7Ow4MLsjBtXl0O5c7uS+08X2fjLPW4+/oZrnevM+lexeSabLbt4bpwI5ZqZHyOyp6hVNKLa1Jz7ZTl80VnKank8dy6n80VWDg9Ds7nlnMWmQz4LFhFMGXgyb3TOiqsAACAASURBVOzGlN4ZejVs2Dgfzx3/Erb8ytnyKGHrQh5btqlsWseyZhXDik0yKxdy2Iys4U5WMzcL67hRVs3dpnoe9zbxYKye+1M13JuvYHOhgKtzSSzMhjM/F8TcnA/Tk66MjZxnfOgsU0NnmRt0YLb7JOPNFgxUG9B9WYfuEl2GL5swVW7FVLkFowIWS3QkhXGwWIv2bGUakuWojpelNOIwl0IOSWnoHL/PJYUx3WsPOQFirlFeer8k9DDVUbK0JirRn67GRLoM8xmfsZTzGct5e6V5xo6ofVz22cslX0VyfVXI8FMhzV8ojcqkBquQEqRMeqg6qSFqpIVpkh6uRUaUDpkxemTH6pMXa0ROlAEZ4Xqkh+mREWFAWpgBySF6bIOjPqnhpqRGmpMUYUpiuIlkWYf76+DnpkKAuzpRIcYkRR8lKeYYiTFHpVqe+HBz4iOETW1FiuiGTDxOSsIxUhOPk5ZykrTUU6Rn2pGWaU9G9nly893IyXOXKnXENT3TiaRUOxKfAWNysi1JiScl+EyJO0pStLUEjUkxJ4iNOkHoxSP4+Rrj56uDm7sRZTWZrN1ZZ/neJnP3rzEr1MX7qyzcuyp1Jkpw+Exh/H8DxvVHW7+GYyTl8Znq+BwYJVh8uD3z+BuhKEoQ+PU2EApoFDD4XGmUoFFY1M8USMmy/hUyH0g9jM/BUECi+FlxxPMCHv8ZHLdreba7Gze/vsvWV7d58OAB15/cZ1MoKMKS9tWj30eWtoBDzxRGZbr8FGj1kqHB5QC1F/ZT4bhve4bx5EdS6CXR8j1JWRP9hBFGO0kw3UW29S6Kj++k+fyHjAfsY8jzfWZCPmYpag+TvjvZuPgRD+I/59v0g/w1az8/Ze7lp/RP+VlcM/bxOOpDBux/R97J90g5sotos7eIMt+Bn+7LhJrtINpqN1Hm70g1PsnSPONuKQiTa/uJpCyKDsZMm48lYEw7+RHx1ruJs9pFlLCkjd8hzPgdQo12Emz4jqQyCmD00HgdN7VXcVbZtqQFMIpzTuEFHBVf2lYY5f7IWfk/Su8LldFLewfuor9R7J1WexF/tReJ0nuDFNNd5B/9iNITH0uwWHtGqIYivLJfgsR/BkZxL9RFoTIKYBQ9lc2u+2nzOEirm1gPeECy9Pv8VagR/ZfmOyRlsc1dnuYLB2l23E+ry2E6vBQRVTtt7nI0O+2nw2kvvU6fMe62nzlvWWa8lOj3PEyO9StUunzAcJwSA8H7mAr6jKsRB7gZe5jViM+4H32AL2MO8jTqcx4FfcQ9j3d44rObH4I/5sfgT/nO/xOeen3Ed0F7+Cn6AD8nfs6PqX/mr/kf833xJ3xdtp97l+RYSVNkLlGLpVQLhHr4PNgiVEVhSYv3tkHRlJloE6ajt6txRHClz1+DDg8l5mItEMqhZEULWAwzlM6QWPsXoClBpQDJmWgzrqae4Hq2HTdy7LhX5MSDEmceX3blL9We/FATwrcNgXzX7MXP/wkYV0WtzsNr/1NgFJtgniuM608EMAZz+bguZbaaEjBWndGg5rw6ja6adPjq0xtkQn+wOV1+JrR66tPqrUNngIF0OvwNaBFwKOYbPbRp8tCh0V2bZk89GtxNqHczp/qcHhU2qtTZqdBsr0qbvSqNpxSptpKhwuIQ5ebyFBupcdlMk/IjcpQc/RPFJ9+l/KwCdY429Di5MmJ7ilEzWWotdag7pkPrKRW67WQYcFdm8KI+zSG6lPlrcMlPhbJgNeojdKkL16U+yoCWFAuaUi2pSTQlJ0iF7CBVSiL0KQjW4lKgJpd91akO0qE6WJfqi7pUhepSFqxJZZg21RG6NMQaciXeiMYUU5rTTOnOMWMw14TBLG2GM9UYyVRmIleV6QJ1JvPVmMwX6qIGo5nq9CQo0xqpSFOoEjX+clT6yVPlL0+FnxzVolonWIaeUFmGo+SYS1bkaoYS65lyrKUfZC3jAOvZh1jLPsRGvgpLWcpMpysymamOAMbRLC2GBQAlKtERI8NwuroEjDNFuqzUWDFZZsFAsTk9RVa051rSmWtNa4oJV2J0aYszZDDzOP3pR+hNNaM3zZihHFOGckwYfgaMU8VHGM41pz1Bi64kPQazLRnKFoqkGZ0JRnQl6NMZq85omiYT6apMZ25D43yWMvMZ8ixkyrGUI89yjgLL+cqsFot1ggZsVBtzq92YW10mrLfpMndFlZkWVWY71Jjr1mC+T4PFfg1Wh7VZGTNmcdycxQlTFsaNmB83YH7CmLkxU8b6TZgePsbqrCMbK8Fc2yhg/WoWa0uJDLQ701F9kr6a4/RXWNJbbERHthZ9Bfr0XjJlpt6WhWY7puqOcbXbkdHaEww32LEw4M/SWBS31/K5d7OUzfU8liZjGOlwZbj1DBOdZ5npdWKs6wKzo4FcX01hYzmNmcFwZofDmBkOYmEikKvzAazMebK64MLaygXWVs6zNH+apYVTLC3Ys7TgyOKcC/NzzswvODO7eIHpBVdmlwLZvJPFF18P8/D7h1z9y7fc+O4X7s1+wWp0CzdPpfHkeDwPj4Vzw8yXWc1zDKlY0KJuyJKvD18U53AjK4FHOTl8mVDAQ99c7p3NZetkHvMm0cwahTBj6E2fymkG9Jy46pjEhmc+N/0rWHPOYVPA5alErhtFsmEaw/VjKVw/k8NdvwruhFZxO6aMzbhCNhNzuZGcwXJ2HGuliWw2pbHZlcjVnlBWR4OYn/BictyJ4bEz9I+eZmzoNNOD9swM2DPRdYKxFmuG680ZKDeiv8SQ8TILZiqOM11uyUipNiMlWtIZLNKkM0eZ+mRZyiIOUHzxIJdCZCkIlCU/8CDZfvvI9NkrJaWFyngpRAYBjDXRcnSmqDKco81sjjKLWQdZyNrLbMYeRhL30HLxU8o893LJU4EcT0VyfFXIClAh1V+JNGFRByqTHqxKerAaqcGqZIRpkBWhRU6MLrkxYs2gOPoUxhlQGGdEbowhGWG6pIRok3JRj/ggbdIijEmNNCMhzJjYEEPpGhdqjL+bKs4Ohwny0SYu3JLE6KPSSQq3IFm8DjcnMUIkqK1IibMiWZSEx1mSkmBNRspxUlJOkZpuT4awpzMdyclxITfPTbpmZjk+s69tSUo6JcFicsJxUhOOkRxjJX1vUqQFSdFHiAm3JjTEgmCx99pfF3d3Qy5XpbGytcLC7evM3ttg9r6wpFdZur8mFXD/rwKjsKKF6vj8+ed2tQBGAYvPX4vnfvPcfhbQ+M/qoQSS3z6SoO/53OFzaBQg+M/2s4BC8Z6AzbvfPtq2s5+Bp/gZ8flzWJTmH79+wNY3Yrf0NjBe+0LU6qxLwNjupy8BY7voYgxQoM9HhW4/RSn0Uu/8OdWO+7aB0e5jMo9/SIr1+zwHxot6opfwLeKNXyHF8N+ot3+D5cgDPMxU5kH6IR5m7uFB1kfcTnuDJwVv8FPFu/y15G1+Eve5r/NT5hv8LXMHf8/+gJ8yPmQrbAdV5z8izfpNokxeJczkDfz0XuWiqPGxeo8wMdto9S5iw0y8+TukHH2fbJtPpPJwkZBOP/knqQBcbI6Js9xJrKRUvk2o4Q5Cjd4hxPAdCRiDDHbgJQq7hRUtjspLXFB5WbKkhQUtgFFSG5Vfxl7m9zjI/kF6fUFF9Da+jpu6+NkXcFH6Pd4qfyRY42Vi9N8kx/oDSk99QpX9Z9Sf+5yG859TJ6zos3uoP7+XK077abxwgCZnAYWHaBY7uN1laPOQpcNLhnbPw7S6bauLPX6KDIuy5HP7yLfcSbePCp2eijSJfdNOn2+Do6sMV1xlaHCVod75MI2uYi+4SKjL0OchS7+bCk2+SjjI/4bjcr+h/OIhusPlWYtX51aUInfCDvFVohIP/fdw23EnD8/v4C8e7/G9x06+89nB98E7+THqfX6M+VC6/j3jPf5+6W0o3cl/VLzL14Vv8zh/F4+KPuObGl3uXjJgMVGbuTgDCQ4laEy0QlTozMSYSO/NxojCbUMmIgyZijJmOFiHXj91un3UpFnEuThLCRBFbc5zaBwLM5BmG8XcolAYxU5pUaFzLdOWW/ln2cx1kGDxi3J3nlZ68NdaH36sC+W7xiC+b3kGjLfGpVqD9XsbrDycYVGsBHx4/dcZxucK46+W9JcbXH08S0d6CJU2hpTbalFpp0HtWS0anbVpcdeh00efbj9DegNM6PQ2pM1Dnw5vfdq8dGj10KbeSY2qM0pU2CtQc1aVBict6dQ7alJzRpsaB10qbdWps1Oj6YwmV+w0qDutRZWtHlX2Zlw6aUiuuQYVpqpUWqpQZ72fOsv3abL5lO4AOzqSCmhPa6I7oYpKBxcyTMwptjKm7pgWV44epveCEn3+ujQF6FAeoE1psA4VEXrURRpxJdKEpjhzWlKsqE80pSxGl+xAJbIClMgL1iTTW5nCAC3K/LUp89ehMliP2nAjqkSSOkiLkkANLou0dJg2tdGGtGRY0J5tTk+eGf15RgxkaTGYqcpQhhLjOSqM5aowmqPMeK46Q2mqdMXK0xIhR32wLDUBclT4ylEuEtY+spT7yVEXrEhnhBy9kbIMRR9mJkmWlXR51jJlWMs8xGrGfpbT97GatZ+1PGXJkp5IkZOqbAaSlehLVqYnSZmueAUJGIdSVZnM1WK6UJuFCjMmL5szUGROV745HblWtGWa05xoSEOENo0R2vSlWtGXKmp1jOlLM2Ikx5TRPBNG84ylM1VkyVSRNSPZpgymi00vZgxkWNGZaEpbrAHtcbp0xmlKqwnHBaxmqDGXpcZ8lirzGYosZIqwwfZZyVWSZhvXSnS4WWPCrRYDbrTostqowfwVFWabVZnrUGe+W4PFXg2W+zVYH9ZlbdyU1QkLViZNWZ4wZnHCkLkxfSYHdRnr02Nx8igbiw6sznuwNJPIteVUbiwnMdnjRWfVCfqqjjFYZc1AmSndhbqMlJmy2OrA1S4n5ppOS9C40efMTLM9s+0XuL0Qx4ONbB7dLGLrajar0zFM9noz2nae4ebTjLXZMtNzjvGO88wO+rAxH8v6fDyTPf4sj4WyMhnM1ZkA1hd9ubrgzsaqO9fWXFlZPMfC7GkW505tg6OUmHZidvYc84tOTC9eYHLJk/n1WDYfV3D/u2Vuff8jq3/9mavf/sKd1adcTengxslUnlrG8NgqlGuWvkzqn2Ne7SQDKpbcdAnhy4Q8frncwpcplTwILeWRTzlfedRx+2QRqxbpzJvEMKkXwJC2KwsnorjpeYlrvuVs+Fay4pjHTacctmxS2TJP5KZlIjeOpbF+MoN77pd5ElzHw6By7vjncz84j8eR+dxLzOBafCzrqeGs5QWzXhnI9a5grg6KSiIPxkad6B12YKzPluleG2mt42DHEYbbrBlvPiJVHQ0VGTBabMJosSnDl/QYLFRlpFiDkRJNBos06MpRoSFJlqoYWUrDZCgOkaVY7IwOPEhuwH5y/PeTG3iQwouyFIfJUx4pz5UEZXoztRjM0mRaKN8ZMkwmf8ZIwp/pjfqYxoCPKXX7jHznw2S7ypPtqUi6pzwpXgqk+iiSGaBGhr8q2cEaZASrkh2qSU64FvnROuRFaVMQpc6lGE1KEvQoSTQkP0aXrEgdMiJ0JbUxMVib1HADEsO209NSMjrClIRwM4I8NXA9K4uPqypRIaaSJS2s6aRQC9IirUmPsiYt2or0WGspFJOZeISslKNkJFuTmXKElBRbEpNOk5QsktDnyMxy+vVkZTuSnnmW5JTT0nOZaXbkZJwmO+UkmQlHSIuxID7MiKQosdbQnIhQM8IvmhEcqIOHpz5l1alcvbXM8p3rzN3dYP7+mrRLeuX+Nam0e+3B87ocUaPzrErnf2ZJi9nFR/949jk4SsD4TFnceKY6/kZSBJ/BolAPnyuI4ipgT7Kcv7gjAaJ4Vvr8mR0tgeCzTS+SFS1UxWfzjdL3/pPS+FxtlDbECCv76zuSwvjw0UNufins7WusT1TS4a/PoJ+CpDC2+8vT56MsAaOYYRTAWHn+MwkYt4u7PyHt2IfSDKMUejF6mxjT16h0epfZ2P3cTDnA/dT9fJNzmMcpH/F19nt8X7STH+te4W9dv4OeP0L7C9D0EtS/yt/LX+Pb7Jf4LudtvsncxdOsTxgI2Eu21YvEm7xAhPGrBBm8TrDxO0RafUCYqYDA3cSa7SDBchdCaRTF4WJLjNgjLap5JHA88RGJVruJt9hJtOk7iH3QIYZvE2q8kzCT3YQY78Jb83XJkhaBFhfVV3BUekECxvMK2wrjc7VRqIsOsr9/Zk2L7sbXpPCLq/LLuCi+gKfyi/iqvkiYzmukmO2i4OiH1JzZR93ZvdSLzS1nP6PWYQ8N5/bS6CSUwUO0u8nQ7i7767XTU15apyiAsdnlc7p85BkKVmcoWEP6nqKj79Hrq0rjhUOS5d/otI8Wl0M0uQlYlKXeVY56NzkaRE+jh4wUVhI2d4ubCsVustio/RccDP4btTGqTMVoshWhyh3vvXzh8ylfBnzMXYd3+Orsu3xt9zZ/Ofc2Xzm9wo+Ru/kh/V1+KvkAmvbybe7L/FDzX2Hm32D6ZZj+GIZk+bLqEA9L1fi+7jibWSYsRGuzkmD8bEbRgtlYse9ZdCgaMSNgMdKIsTAxl7h9BgI0pQ5FoSSKeUShHD6vyxEJaAGN4ipURQGMom9RqJAiIHMj2467RY7cueTI4zLRuejJNzU+/FTnw08N4fzQHMxf2nz4e6OwpEelLqz1e+usPJph8eEaK49usPHoBtcfrrP4dJWlJxtce7jJjQdbLD69ztoXc3RmhFB92phqBz0q7TSpOatJo7MOre46dPka0ONvRJePAe1e+nR6G9Hurkebqw6NjhpU2ipQaasoVeJU2ipTbadGw1lt6s5oUuegzpVzmlScUqLitDrlDnoUnDYkwVqHi2Z6eBro4WZogpuePh7KcoSa6pBkokSRyUGarJRYS0qiM6uDy9nj5KX1EeuRQJi5A3FG5hRZG1J7TIXm0/J0uInNMbqUeKhTGWpCWZgh9RHmVAUYUhWkT8VFPS6H6VAdZ8gl8R9+f2XygzTJ9dPkkp8OZT66lHrrUO6vR0WgPlUhhlwO0KE0QJuyYF0qQvUoDdKiOcOcthwzevLN6MnSoztNjf4MFQYzFBnJVmYyX4PRXFX6UpXojJOnI0aRpjB5qvwOUeZ9iHIfOcp95Snzlac8QIGGMGU6I2Tpj5VjJF6W6SQZltJlWM08zGrmQVYy9rOU/jlLGftZTJeVIGwqTYGhZAX6k5ToT1GhK0GR9hg5ehIUGEhRYTxLg7lLuiyWmzJVZsFgkQU9BcKOtpYCL80J4u9Gi5ZoPfpTLekW1nKSPr2p+ozkGjGWb8RonqF0nSg0Y6LQgvFcc/pTDCRFsSvRmI4EE5qj9WiO1qYzXpvBFC1JZZzO0mI+W5P5LDUWM5VZylRgOUOOq9kKrGQJpVGRq4Xq3CjX50a9JtcbNdlo1mSpSZWFFqEyKjPXrspitwYrfVpcHzbg2rgpaxPmrE2aszFrwcqEEbPDOkwN6jA9pM/ihCWrM8dYnjrL4kQ41xfieHgtjZXRQAbqT9NffZyBSiv6So3pLzFgofEE1wddWWo/w0yjDWvdTmz0uTDT7MB0mxNro8E8WEtnczmF9ZkYlseCmOpxZaLjLGOttoy32jDeZst4mwPjHU7M9HkxPxTAZJcna5MhrE8HcnXai+VpZ9YWnLm26sLGqrMEjKIqZ37WhsW50yzNnWFZQOPcWebmzzK77Mrs1WCWt3K5/bSDW99ucvMHWPvhF7a++Zkn177kbskgG6dTeGQWxQOLUFasfBg2dWROxY5JdQfWT4XyfUwNX8Q2cDe6gVsh9Wx5VfPAtZb1I7ksmiYyaxTOlH4Ao7qePPAqZtOngut+9ax61nLDvYotp2I2bbO5eTSda8fS2bIv4OaZQh771PJFQD2P/Kt44HeZez6XuOOVx6ZvGnNOIfTbOtJ86igdbscYiT/DfLknK10BTPeIgm9f5kQ/5IAT430O9HWfYqhbbIGxZb75JCNF+owVGzJYpMdAkQ59ucqMlmgxflmHkRJt+gs0aUlTpDZOjrJwGUovylIaqkhhsLCnD0s2tBR6CZWnNEKRunhVmpNU6U7XYChbi/EMVcZTZOmNErD4JzpC/0SD3yeUuu6l2E2BXBd5st3kSXeTJc1dgUwvZbJ8VMnxV6cgRJuCUC3yw8TRpDBSi9xQNS5FqlAco0ZRzDY4FsZokxupTU6kHlmRBqSG6ZIark9yuBHxods9jaJ7MT7MlIu+OnhdUMLzghIhotw7worEqCMSMKZGWErAmB5tTVqMtQSYiUKljDQlLdGa1HgrUpPtCQ87SnCQBclJDmRmnicry5GMjLOkp4vXZ0l7Vtadk2ZHXrot+WmnKEw/SVaCpVRUnhJtKsGosL8jLxoTFqJLUJA5tVey2LizKhVrL4stLw/WWby/xvL9DVbvbUPic4VQqIT/3Lso7p/bz8/DLmKucXu+8dmc47O5xefPXf/itgi93JcgT6iLkg0tQi9CJRTzi89Tz0/uSiqhgMXnyqP4TMDh/3BE4vqfoPGfQVL8WdvAeI+bEjDe4dGjR2w+FUrmDTYmqxC2mZhhbPU/KM0w9vuq0O2vKIVe6i7so/zsp5Se3SNteim030PGiT9J6/xiTHYQZvA6cWYvUWr/ErNR7/Eoey/fZX/Oj1n7+DHzE75OeQMqdkL7S/zH6H/lP4b+hZ87/4W/t/4OWl6Fhrf5ofQtnua9zZe57/Jl7ifcyVCi1/N98o+8RLLFawTrvSr1J4aZvSeFVqJMdxJl/BbxljslyznW4h0ypbWCfyL95Eeki87G4x9K9T9iFlLMWorQS5D+m4QY7JCS0hdNduOv+zZemm9I0OiiIuYWRbjlpW0rWuFFaX5RgKI49of/fVtplPm9FIDxUH8Td5XXcFF6CTfFF/FUfoEgrVeIN36bLMvdVNrvocZhD/VntkFRwKJQBlucD0pWsgiqCGhscz1Mh5ssvT5ihaI87Z6HaHL5nD5/ZWknsqiPEYpkld2n0jaTxgsHaXDcR6OzqN3ZVhSFsnjFTZ4moT56ykvA2OR1mCZPGRo9VUh2+Jjjyv87XlYvcSVUgesx2nwTrsoP/p/zpfsuHnq9yVcuu8BnD3h/Cr6f8pXfbp6mfsRXVZ/wH6MHYfJTfmp/ma96f8MvN38DN37PL4sf8l2/LHer1JhPUmUp3oCFKAMWIw1YijaSgi4CFoWiOBdrJqmJYo3feLi+1KEo9SgGa0kAKIBwOlo8a85kpLEEjAIQBUSKq1Abh4J1JHVxPFx891E2nqmL94svII6kLlZ78W2tLz/Ve/PTlTD+0hzEj+0+/L0phOtbI6zev8b6vTVWH02z+Ogqy4/EL/F1rj1YY+HLVRafrCNmGG882HwGjPN0ZYZSY2dC3RkDGs7rU39Om2YXXTq89On2NaTTW58ubwO6RS+jtzFtF3RpPKtBvZ0qVaeUJPVQ2gN9TJHyo4rU2KhTa6PBlTMaNDpqUX1Olzqvk+RdOImfpTG22joc1TZBX8kAXRUTdFXM0JI3Rl7BBCtNc8KMLGk+ac/jnFraUzvJTh0kLWeYgpwWnM1c8dA+QpKZGZUn9Gg4oUSNjTyVZ5TJd1CkNsSKEj9DLnsbUuqqR5GrJsXempQEalEeLsBRl8JADYoCdSkONORyoDHF7tqUeGhT7KFFhZ8BlQGG1F40oS7cjMoQQ0r8tCgN0KEhxYTGDCM6ckzoztanO02D/gw1BjJUGMpUZSxPk6EsNboTFemIVaQ1SpH6EKEsHqbU8zAVvorSfurLAhr95WkIU6EnRoHBeAVGE+SYSpJhMU2GlQxxDrKULkBRnIPMp8kyn66AAEZRli0Uxv5kFTri5GmNlqE3UZHBVBGyETOU2syXGjNZas5QkTm9BZb05B+hL+8Y7ckmNEXp0ilmGNMs6UkyoitRl75UPUZyDBjPF7C4fZ0sNGWiwITxHBN6E3Vpi9aiNVrMPxpLKfLGSC3aY7XoS9JiKFWTyUwt5rM0WcrWYjlLlZVMRVYzFbiaKcdyuqwEjWsFqtwo1eZGnTo3mzS50arFarMa803KzLeqMt+myny7GivdmmyNGnNzwoz1CVPWJ03ZmDZnadSA2QFtKT09P2LIwqgpS+MWLI3bsjTmy9pkILeXIlnsd6e/5ji9FdZ0l5rQUSjWAxqx2HKCpc6zzLXaMdNky9VuJ+aaHZhoOM1Uy3mWBny4OR/NykQYy6MBLA56MNlxlom200wJwOlxYL73LKMtNgxdsWW40YHRFkdmezy4MRvC2qQXS2OOrM6cZ23RkfUVJ64uO7I0f5a5mTMszjuwMGPP/KQdC1P2LM86SNC4sOTB4noM1+7W8PCbGW5//wU3v4O7X/6VL+4+4fHYMjcy67jhlMYdk3C2TIJYtPRi7Igb8xpOTKs7s2YdxVcBddwNbuRWVAfXQ5vZDGrgUUA9W2fzmDLwZdrAnQk9Z6ZNPPgysJQtvwqu+V1hzfMKW+5XuONYwS37S2zZX2LzzCVuOV3mjns1X11s40lIC7c8K1hzLGDJPosluzQWbROYPh7KkKU7XWZ2dB4/Qce5Y4xHOrFwyZfpSj/WemK4N5nIrZkYZkaDGBrzYWjQg9H28yy2nZNs6LFSYwYv69NfokNfjiojl7QZKdJi6JIm/QUadGWr0pioSFWkLGVh4ihQdFF2+4SKtYAKlEQoURalRG28KlfilehIVpVmGAdTVRhIlKct/GM6Iz+m5eLH1PruocTlc4rdlMh1liPbVY4MV1kyXBXJ9lAh20uFHB9VCgLUKbqoTVGopvSPzeIILQpDVSmNVKEsVpWSaFWKo9UpitEhP0qH3CgBjPqkhuqSfFGX5DAjEsNMti3pUGMSwrd3Tof46ODrpoq/pyaRIaYSMKZGWpEcYUFKpCWpUVYkR1qSFGVFoptjlAAAIABJREFUbKipNO8YF2lBeLAh/j7GuLno4uqsTUTYUTIzzpGdfZ6MdHvS0+zIyjwjXTNSbMlLO01Bui1FGbYUpZ8gR+zJjjYiQ+zGjrdAlIbHRRgTFaZLeJglV5qzuX5vlatic8tDMQO/wfKDdVbubbB69+avKWkBfBIwPgNAoSCK4m4xu7jx+JZ0Fe/98xGgKc5/tqV/8xz4ttVDAY0i9PLFNhhKFTtiFnF7NlFApLCwJRv7GVA+VxKfX58D4n9+Lf05/4vAOOAnT7PfAYTCOOivtq0weh6m9sI+yhw+4ZLdn6Vd0kUOe8k+9fF26EUod/qvE2v6AllW/4Ue93/leuSbfJ30J/6a/BnkyfJjyk4oeUeCw597/4Vfuv8Vul6A1lf4e/3r/FK9kx+Kd/M0bzdf5n3Ik9yP+Tr7ILeTDrIYLUO87n8jTO9ladNKiNFugvR3bM8jGrxOtNnbRFvskOYcRZVO6okPpS5HUc2TduwDab2gKAGPN99FhMkuAvXeIED3TcmSDjV5lwD9HXhrvSnNMYoVgaJWRwRcniuL4t5e5t858yz4Iq52z8DRRfk13JRf54L8S1yQ+yMeKi8QoPUyUYZvkmzyNqWn/kTV6Y+ps/90W1k8/7kEh20uhyVobHeVQdyLI+Cx30+stlOgzUOogge2+wb9lRi5qMUVpwOSvd3jo0KXtzJNrgel9HqrhyyNLodpuHCIRldZWj0VafGQo8X9EK2eB2nxPMQVD1niTr6Dvcr/RoLt2/QHyvAoVIWfg2X4yf8jfon7M99nfgCX1fk5+COIOgQxcvytQIvNosNcbz3I0yV5flr9FGbe5Ie5/4sfNv9v/ra5g4cjHzFd+IH0r9OpOBFMMWIqzJi5cGMWIo2lWcXxcINns4rG0s7niQhhLesyGKjJYJAm/QHqUvH2VJQJk5EmEhiOhRr8CokSKIrNLiF60nNCeXwedBEhl3vF23OLYnbxSYUo6fbeBsY6b35qCOWH5kD+0ubFL43Bz4Bx478DxqUHollfvCdKu5eYf3RVWi5/7d4NFr68xvqTebqzwqi1M6X+jAHNF4xouqBPm5s+XQIYhf3srk2HhygPN6TT05COCwbU26pRfUKJ6uPK1J1So+qYMpVHlak5rkbdKS1qjqtTbaPOFVdT8h2MaU+Jxs/WHiMNU9RVLdHUsUNR9TiyilbIKJ/kc1V3/u2QE7tUPDHWcKPiTBy3kq/Qk9JCblILmdldVJf2ccoygBMaNgQbH6XouCm1xzUoMjlA8RFZCm1UKHE2JOecJoXn9Mg6qUqGjRIFF9Qp9dXhcpAupUE6lIUYUBZoTEWwBVVBVlR6GVHmoU+xixblXvpUigqh6OM0hFpQ5KFBgZsaTTFHaMm0pj7NkMZUPToy9OnJ0KY/Q5OBDHUGMzQYzNSkN1WVzngl2qKVqA+WodLvMFX+CpT7KlDhJ/ZRi+JvWS77yXMlXJXeOLE6UJ6heFkmEmWYTxWwKMdS2mEWUg+ykHaIxQxZFtLlWchQlIBxIEEWYT8PpKpJCqOwpIW6KGYYJ7I1mcnXYr7EiKkSM4afAWNXrhU9OdZ0pZpJdnKnmGFMM6c32ZCeRB36UnUYydZlUqwfLDBgosCQqUJjJguMmcozZTBZn/ZoLZoitGmNNaIxUp+GcC2aIjXoStCkP1lY01rMZmiymqvLSpYaq2IeM1uJtQw5VtNlWcuS51q+KpslWtyoUWWzUZ2tNm3WW9RZaFSWVMa5ZhVmmpRYbFdnc8iYG+MmrI8bsjZmyOqYEfP9Okz3aDHbr8fCkDGzA0bMD5uyPHac5RFH5vvOsNh3nokWWwZrjtBVakprgS5N2er0XzZkqt6SicYTzLTaMd1ky2L7OYYqjzFcfZLZNieuDvuxPhXCwrAfCwPuLPScZ7LNlsn2U8x02bA0cIarwxeYaLVluOEkw/U2jDbas9Drxs3pAK6OO7M05sDG/HmuLZ9nY9WR1aXzEhTOz55jeekC89NnmR2zY27MlmWx0UW8v+DD1bVUbt3r5Iuvr3Pv2+/Y+uInfrz9NT+OL7BZWMFGRCZbrinctYxk0ziIeWMPJqzcmNO6wIK2FxuWcdy/UMYd/2a2orq4ldDJk7QOvktqYOtCHPMWZ1i2tOXqUQc2HTx5EpjBll8hGz7VXPNu4q5HE/fPV3HTppDrdpe4ebaUmxfKeRjQzLcxfay7VbBwrohZ+3wWHApYPV/EqkMOSzYpzBwJZdrKm2GzM3SYHWHovD2z4Z4spAeyVZvMNxPlfLFUxcpcIVPLuYxPJzPeE8Jyuy+L1Q6MXbZioNJUWuM4lKfDaKEewwXaDBZoSqc3V522NBXq4+SpiDhMycVD2/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ssGemnpcLubWC0JyvVloL00xRn2VOadZritGPkxpmQHWtIbpIZ+anW5KZakxZvRmyELhHhFlxpzuTa3WXp/xGr/wSMQohYu7fFc0v6V9XwGRQ+t6d/BcaHmxJACoj8x9lOSItnpdLuZ7OMv9kOuYhOxe05QwF697//BzBuzzYKq3rbjpagUVIhH/8acHkOh+L6/xcYxQxjr7cMV7z3SaGXQX91unwVaPOWlSzpsjOfUGD7EYWnP6bojFjJ9ynJ1h8QKwHjO2Qe281I+OfczfqMbzI/45d0GUhV4ZdYGX5J/IQfE9/g75fe5D9q3oKaXfxc8iY/F+7g57zdPIl/jUexb/A0+V2+zvgTf8n9jB/TP+Bp6qeshH1Mr/cewjR/R4jem4QY7iJIfydhxruk/sNQo9eJFMAouhmPvkfK8Q+kHsdk6/ek4u8ky90kme8kwXw3UWbvEmzw1j+A0fRdAvR24Kf3Dr66O/DQfANHpRexO/Q7CRolpVHpZSnsIimMMv8uqYw2B/4Vm/3/irPiq3gov4mj7IucOfRbXJVewE/zZcIFQOu/SsGRd6m0+TO1Yt2fgMYzn9Huclg6LaLc/MJBOlxl6BLl3B7y9Pso0x+gJIVeOr1kGQ3TottXgakoA2nOscp+Dx2eilIqusn9MK0+cnT4KtLsJkOziwwtLjKSctnmfIA2l720ue6h1eVTWlz3kXniTfy1/w9K7HewHHCIe+c/4KHdK/wUvpuv83bDlBIPM17nXuSr3I98n6+z1Pmm2Ya1DiuGO9QY6dnL44V9POl+kSddr3Gv+yPutO9jo/owQ4l76IuUYShCixExkxgjks+WklI4HWXMWJi+FGwRdrQ4o6EC/LQlYBwKEmlnTakqR8CiSEOLUIuARBF6EUeAYp+fxq+Ko/hMBF1EyOVWwVkelrrwqMyVR5ddeVrlxdc1PnxX58tf6zz5a0MIPzQFPAPGQK7fGmb1voDDq6w+mmTx0QqLD4SVsM7a3RUJGOcEMN7dYP3OdSklLWp1urNCqbUzodZej4azerQ4G9DubkCbmw4trhq0uWnR7qFDp5cB3V7G1NuoUWElT+URRepPqtN0Wpva4+rUn9Ci0UaP5tMGXLHRpdzWgNRjhkSfOo6NnjVa6ieQUz/DXuUz7FWy53O5Ixw8ZIyS3AkUVQJ5zTSH/1MzlT0GaSS6lDIbX09HSj0pYSXERlZRktLBkZPxGGo54mpkQ6KJERXW2lRbq5Grf4BErc9INZXjouYnxBvJkmyiSMZRFQrPa5F7XpliT00aI63oSDhFdbAlJR4mFLsYUedtxmVnPYqdtCl20qLcw4D6QHMqvAwovKBGvpOKpEC2ZB6lJtmA8ihVGuI06BL9ihk69Gdo0Z+mSV+qJl3J6nQmqtMarUK57wFKPQ9Q7iNCLspUil3UvooUectS7CtHbagKPbFK9MTIMxwvz3SyIgtp4siykCqzfcS9gMV0BUlhnEyVZzhZ4VnoRZuhDE1GnqWkRzI0thXGPE3mig2ZKDJloMCUnjxzurItaU81pTvVnK5E0TlpyFC6sJoN6U3WoT9Vm6EsbaYKDZksNJDO1CUBjEZM55oynGxAZ7Q2TWGatEQbSsBYd1GT+lBV2mM16E0SfZPazGfp/AqMVzOVuZ6jzHUBilnyXM9R5Ga+KlvFGmyUK3C9TpmtVm02O3VYa9dkvlmZuSZxVFhoUWO9S5frI4ZcmzBkY9yQ1REDFvr1mOnWZaZHn9l+Y6Z7jJjrN2Vh0JKpDlMWeo8x33OSsUZrui8b0l6oS2OOBg2ZKnQV6TJYYcxky0lm2+2YarKVZheHq44xUnOKhS4Xrk8Ec306hMURXxb6nVjqsWex+zRzXaeYbD3KyBULRq5YMdZ4nOG6Y4zUnmCi0Y7ZTkdWhpxZG3diY/Yc6wsOXFs+w9ryGZYWhBV9hoVZR2ZnzjM1foa58TMsT5xhffYs63MX2FgKZutaIY8fTvLV04c8+vIHnt77jr/1zfEkLptHIbE8DIzjrlsiT2yTuWMSwqq+B/NmbqyZerCg7cZNyxju2OVzzbmMJ6n9PM7u4LvCRn7OKWHjvBN3HI/y8IIFX3nb8NTXkdte3mz6JXHdv5gbPrU89mniqUstt20vsXIshxnLNMYtU5k8nsmcQyGLjpdZcali3b2O655XpLPpUcl1p0JWbRKYtwxgSMueHk1rWrVN6LCyZsbHjXs5iTxoquPexCC3Nia4emeMta1e1uYqWe1MZKnSi5nqc0w1n2G45hijBcaMXTJmtFCf4QIdhi/pMCR2kBdo05mlRkO8HKWh+6S0dHGorKQqVsSqSQrjc2Csj1WQgLEjUYG2BBXaElVpijlIR+JhmqIOUB10kGL3QxQJNdFZgUwBjC5y5DqrkueiRr67OvkequR5KEnbnoqD1Ci9KI4ql0PVqIpUpSZGncpodS5HaVAarcOlKD1ywvXJFKAYqE+iOBeNJUs6VlobqCtZ0hIMihqdMDOCfXTx99Tioij7jjQmIcqUJCnscpyk2OOEB1vifE4NLzcDPFwMcXbUw+W8Pq6O+rg76+HjqUds1BHSUk6RnnqKLDGvmOlAZro9OUJdTLOhOMOW0iwbilKPkJdgQl6CMQUpZhRlWFOUeZScFEsSYw2IjrSkqSWDG3eXWLsvqnWEyrghLX4QW102Htxm/YGAxn8oh8+DLWKLi2RJixodYVU/Uxz/AYvPwfHZ3KNYIfjgprQR5jfPwysC9ATwSbbzd4//Uafz7L1/KJHPwi3PZhwlQHxW/P3r/f9nS7qSVh9dujwOUu+xhxYfGQQwdvrK0+4jxxXXA9IMY6HtR+Sd+pBLDp+RY/vpr5Z0kOY7lJ49yHy8Kkthu7gZvINN951snX+fR26f8VPkfr4J3cHDgBf5KuIdvovczTdhO/kh/F1+jPyQr0N28kvCx/wl7gO+i3uPvyS/Dxm7+C75fe4n7qPi+AuEa/wboXpvEqy/k0C97fLtIN3XCNJ/hYtGrxFq/DqxVrukVHSS9bsIUEyxepdk812/AmOk6W5phtFf53UpIR1itItA/W1YFMDopf0WruqvSoqi7cHfSqqi6GF0kPn9drWO7B8ka/r0wd9KUOkk9woeym/jqvQ652T/iJP87/FU/SNhBq8RqfsSuZY7qbT9E3X2n1Bz+mMJHNucD9HpJvsrOHa4yGxDo7scA74qDAap0O5xiL4AJUZDNenxVWQ8XJcGx88pPfmRBFo9vio0ecjSLOxrX0WaXGVodZWl3fkw7WI+8tyndDh9wqDX54z4HKDD8SPSzX5HveuH0oq/NfdPuGf7Jn/z3c3PGR/wQ/devr+nzo+De3hS/h5flcty77I+d7ov0NN4hKY2Q/r71fliXoUnLW9xLft9FhI1mIhUYDRcloGQgwyEyTEYocxQlCbj8SZMJVszmWAlwaKYV5yONpYCLpORYh5RbGvRZihYlG/rIVb9jV7Uk+BQ6lYM1mUmZntntABIEXDp9VVHqI7T0WZSKGYjw4bbBee4V3xBmlsUVrSYX3xa7cXXtb7bwFjrwV/rQ/i+yZ8fWj35+UoA17f+R2BcenhN+uXfLu5eZuHxGmv3rrNx98YzYJyjK+MiNaeNqbPXo/GcPs1O+nS4GdDloUeriyatLhp0eujR7WVIu4seDafUpfnB2qMqVFsrU2mpRJWVCnXHNGmy0aPltCHNtoaU2R+lPjSMNM8wLPTOcUjpPId0/FExj+Kgmgu6OuexNXfC75g3zuoe/Nkomd9blvCaXhom+qHUh5ZQn9FI5MUyXFxKyYmfwcI+H3UtV84aORBtbEaZtT6VZmqUmiiRYyBHgtZBYrUPEqVxiCjNwySZKJB6RJ6k44dIOnWAdAdZCl21SDutRPIJZTJtNMizVaHATp1CB3UundXg0jl1LrvokGkrR/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qAu1yYM2BgzYFXMLPbrs9BvyHyfMdPdxkx2GTLZbSTdz3QaMtNpwmijIQM1hvSWbQNjW6EuXUX60j7p6cajzHeKgIs90y2nmbpiy0T9aebbHFkb8OL6eADrk4Gsjvux0Huehc5TLHSeZKb9GMMN5nRXGNBTYcRQnSWj9QIYjzFcc5zx5tMs9p9jfdKR63PnWJ0+xfriaVYW7ViYs2NuVoCjC/OzLizMurC26M7arCMr43bMD9kxO+TG/HgSN672c//WXR7e/YYvV+/wJL2M71yC+dElgCfOgTx0ieGpbSJPLKJ4bBnGdTMv5nXtWdA8z5KWF0uGYVw7m8ffCod4kFHJZlwiW8Ee3HE7wVMffb710+T7IEO+DT7KHd+zbAWGcic0n9uBlVw7k8eqRTzLxvGsWGQxY5LK2uki1s6WctWpnA2PetY9GtjwbGLDo5kNj0Y2vMrZ9CzmlnM26yfCmNE7x7j2SQa0LOjWM2PM9jRrfr4spBaz2DjC5tVNCTyubi5ybaGXlfYCNupjWWoMYLkvgPl2Z2ludrrYSlLIJ0oMGSvRZ6RIh8FCbbqyVLmSKEtFxOeURSpQEibKuhUoj1HlcpSKdF8ZrSiFXlrFfG+8PM1xSjTGqdAQc5j2JDmuRB2iKvgwxV5yFHurkeOmSJabPJkCGJ1UyHYUNrUK+W4q5LsrUeynRkmgGqXBahRLBf4q1Ear0xCnSU2MqOjSoixaj7I4Uy7FmJIbZUaa6GEMMSFJbHoRW12C9YkK1CUqyICYEGNiL5oSE2pKeKARgd46BPnpEHFRl4QYc6nAOz7KmrjoYwT5m+F4Vp1zDlp4uJrh4WaJr6c1Pu5m+HqaEOAr5g9NiYmyICFOzDeeID3VlvTU0+Sm2XEpw5aSLFsqcmwpyzzG5XQrLmdYUZxmTkGqOXkp5mQkGJMSb0hstBXNrRncuLfIunCmBCw+OwIYrz24zcbDZ8D4TCUUcCjmFJ9bzxIsijCMAMh/6lyU7u/fkGYjBURKsPj4lrTF71dgvPP1g21Y/E/F3VLyWdTofHmPO0/vcfer+78esQrwP78Wz9x5/oz4TnGEpS3tnL7HbfG56Gf86i63nt7m0eMtNr8U33+L9fFqWnzU6PQ4QJ37IZq9FSR7tMNbkQ5fJZrcZak6v49C2z+Te+ojxFYVsVEl+cj7xJruJETnFRLMXuPy6beYubiHm+H7ueW/l1suH/OF2x6+9/6Uv/h+wNdub/KD726eBr3PF5Gfse65k4njv2Pz3OsQs5+fY/7E31I/4sesD/khYTffpexlJfjPtLt8xEX13xKk+wb++u/gp/8OYv5Q2Mt++q/ia/AK/oavEWH+DjEWu4iz2C0pikkW75JotptE010kmO4m1uRdos3exV/nDby0X8PH8G289N/GS28HXjpv4a39Fp6ab3BW5QVOyf4bNrK/xV7hD9jI/BZ7+T9gJ/t7Th/+HTYHfsupz/8VuwN/wEnudVxV3uKs/Iuckf13XJT/gADZcN1XSTV5m8s2H1N/Zh+1pwU0/pkO14P0eMnS7rqfdqmc+wBt7odpc5ORAi1DAap0e8oy4KfEaIgG/X7KjIfp0OgkgPF9Ri5q0+WtSJPHAZp9DtLifYAmlz10OO9lwHU/w877mHLbz4LHQW4EKrIZrM6SpyaTp3dx0/19bnm8yy23d3ns/Q5/T3qLv1e+Cquf8uXjw9waM+B6uyXrbccYrrKgrdqRzh4vugb/H8beMzrKM83a9VnfnIk9bbs9djtHwMY2zjZJOZdUUVIpCwVyEgLlnHPOCQkkJKGAcs45IBBZSCByEhhsnLp7uqenr289r7C7Z86sdebHvarqLcHij5cv7fvee+/m4pwHj6++yX+cfombVR8wGWvCSIQewxH6jMeaMp1kxVSigpkUa06mapkRxpZkreRqPi4ZXJYdziJXcTxayViUXFIVxfvJWJUU0C1CugUwipvFUykOEiAOhlhI940iuFsEe4smmPMZLlwr3i5F6AhV8Ztafx7V+kn3i2Id/b0EjCH8Qbikm8P4qS2In9oD+VNDDNduDrOwdJHFO5dYWDrH3P3zzN2/xKWly1y5N8+FR3PMfb3A1XtXuHZXAKOoBpylOz+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Itn6C7JddCjbaU5lpCW1SXKa0zUcjTGhId6E1iRTOlPN6U41ozPFmI4kA1riDTkWbUB9pCH14UZU+etwxEeHSj9dKgP0pHX00QhDmhPFSllE75gwnGHCRI4pk9nGTOcYSxE1Igz7RL4xx3MMmcjSZyhtIwNpGxkTQeECGIusmMiXMZZnzmiWiQSMJ4qtmBXh3YdUTB9UM1Igbi3F2Eg5ij3p1vSm2TCa58TUQRcmSxwZL7BhUvRgl9gwe9Ca2RI1p0o0nDqo4WSxihOF1oxnKhgUdYDxFnQnKmiPtaQ5ypRjYcIJbspQhhXH8xScL7LibL455/KNmSs0ZKFIn0WRJVlqwGUxBw24XGbI5aOGLNYbc71Nxu0+NTf6lcy1m3G6yYjTjSacbjTjQqsVC31KFkfVLI5puDii4tyQkjNDKs6O2DDbb8N0t5rpLg3HuzSc6NYw023DRKuG4QY1PVVy2g7J6DhkxUCVNSda3Fgc8uJ8/y5mu4TCuJXp5i2cbN/JhQEfrk6FcvV4GAtTgVyc9Odk31ZmezZJM93hxFiTlv4aFf1H1YzUa5locGKszpGxOgdOtbkzP7yT+ckdzB3fxtzJrVw8vUOCwovTwkxzgPP9+5hp2MVk5Q5GizfTGW9HS7CGdn8t7fudad+zhW4vX8YCkjgemc9EQCqnPP247enNgx0HeOgdwoP9cTzem8WPu4r5cfdh7m8u4JRFAKdkvkya7WbYfCsLe6K4HBJD5yZHhrbbcM7XmhuhKh5GyPgh1pLHcVY8jLfhftwOvkmM43FCKVe9i5iyj+G4fRRnPNK5uOsQl3Yd4bZfM7f8W7jq38iloAbmAxu4FNDCFb9Orvl2cS2kkZshddzwO8zCjjROOwUxZb2LEYUbPea2nHDZymUvP+Z841jIPsr1gTPcuvs9l67f4Mq5CRZ6D3KtOZYrXZFcGIjkbG8Ax8sdOFXtwmy1IyeqbTlZIxzUCkYPWTJYbE5XjgHNqRs4lmzEUQGLcfrUJhpSl2hIdexypE57pjEdafp0puvRkW5Ea5oRzcl6tKUZ0BCvS3WEDoeDdBHd8CV+4m7RQFIYxUo6b68uBd76FPsaUBogFEYTqqLMqY4xozLKhJp4M5rFL4XpFjSnm9OcIaMh3YqaNCVHUjSUJWspiHcgM9qe9GgtaU9URtEjnRiuIjlKGGG0pIrbxAhrwv1lBHobERMqJy1OK+UwCgdzcqw9MeG2+HnL8NknJyzQkbAgZ2JCNxER6EBEkB1RIVqiw2yIi7QhWYSEpzqTl+lOfrYHJTmelOdvpqpoC0eLN1Nb7EFtkRvV+Y6UZ9lwKNOa0gw1RalKitPUpCc50tqZx6W7Z5m/f0VSGOeXFqWUDXEHf/n+TRYf3FzuiV66LtUCSvV/4jbxZ8VQwKPojL4jhIrlm0UBh+L7vz4XRswbXH14WzJAPyVW0cvq4s/A+MTYIu4XfwnpXuL2o9vc+fYudx+Lucdd8f7J53vi85Nn0s9Iz+9x77t7LH23hPS9AMVv7iz/Pd/c4eY3d7n16BZff32J64/uc/vhXS5NNdDJnZ9fAAAgAElEQVQWaEC3z5c0+OjT4m/MQJCh1OPbHWhCq48etbu/4vCWTyjxWCNVA4qQbOGUFreBUYp/I83uZVr913Ii1oS5WCNOer3P4v4P+SbwE37yX8MffFbzl8D3+HPoKu5HvMfdzA10b3ueGqunuHXgff4U9Tlkfs7v81bzfcn7PE7/jK8zdBn3/YBi+xeJkr9AiOJ1gtXvSBMlDCvK1wlQvoyv8iUCVa8QqX2LeNFrbbeSFO1K0uxWLY92Fem2q0izWUW6w/vSLaS/1Sv4KV8jQP0WQep3CFC8JQGjn/lr7DV/kW0Gz+Kp+2s26zyN58Zfs0X3N2ze+Cwe65/BY/2zuH31azy/fIYd619gn9GrCFf1Dt1n8TJ8jhDLl5eDvFWvc8htDQ0719Gw7TMatn9CtwDGQB16/NbS4fMFHb4ipFvcLG6kP8iU0WBjhvz1GAkyZDLSnFEBjDGWtHuvpcrzPUYjzSQndev+T+jw+4jOAx/Qteddxvet4ZzfV5z3+pSrPutY2Pkxl7d/xMLWzzm/2YTrbm/xeOdL/NF/Bf8etZbbIW/x08EX+cvg83BrBfdvvMPCCUfGOjfR0+RCR8tmOnv96RoIZ2wsloVZX5bmXuCPZ17jUcc6JpN06Q75jKEofQkUpxPUTIn7xQRbTiVpmU3QcCJezXiMiolY9TIkRiuZitMwKppaohTSM+k1RsXxeKFAingdhXTHKEK8R8Kt6A80laBTwOScqBrMdmMh14MbpbtYqly+WRRraAGNYoS6+ENjCD82hfKHhnB+3xzIj61+/NAaxB/rErh2o59L986xePsyC8L4snSWuaU5Fu7Nc+WugMXzzD+Y5/q9K9y4d5WzD4WL+gQd+eHUbNVQv11Bwx4FrQfktPiY0RFgSk+wGcNhcibDNYwHqujYbkzzJiuaXeU0OJhRY6PPUY0uPZtVDO2yZ3CPMx1b7ejY5ki6hR3uG23RN7dlk5MPO7al4+NTx979bazXT+Ajs2gsTWJIc0yi3smDpO3p6LsU855bNZ/IswiWx5Ll6E+wdisqHTXB7ol4bUpCqQjGxjaQvU47qHC2pFv9OQOa9TTYyshxsCXKxoIghRlRKjlpGgvyNYbkWG0g22oDWUp9cqxNydUYUmyjR6n1RoqU6zikNaTMzphchQ7pVutJU2wkVbWRROVakjRrKXA34XCgCZWRphxLsJKqAutjTWmKN6UjRaiL5nQKV3S8DseiNlIdoUtNuAG1IQbUBOhT4y9eDaT1dFWoPkejDGlJNac/25KBbBmD2RaM5MkYzbNgNM+MqSIZ08UypovMpRaZ4RxjetL16UrRYSDbiLF8cyYKZIg19JR4zTFjMtccAYwzJVYcL1EwWSBnJMeKoSwxSsnl3JOqoi/dhuE8J0ZLnBkrcWQ4XwCkhqkCa2YKrTmRr+ZEvorZAg0n81Ucz1UylGJGT5wRndFG9MZb0BltRke0CU1herTHGDGcIWcmT8GZPDPO5BlztsCQCyUGXCwzYP6QHpfKDaRZOGzAwmFDLlUbc7nWhGstMu4OWHN32IaFDhlnGow5c8yUsw0y5ltUzHcqudSnYnHImoURDeeGlZwakHN6SM3JPg1THUqmOzQc77CRZrLdmrFWDUPNGrprFbQdkdF5RM5gjS2nOzZzdXg/C8NezHZuZarZg6nmLZwf2M+dUzHcPBnBpYkALk35c2nal5ked6Y6nTje5czxLhcmWh0YqFXTX61muM6W8WMOjNXbM3nMnrOtLiwMbuHCiAdnxj2YO7GduZndLEwcYKHfj7EyTw7u06HYeQMHbfUpVZtQbG5OhZk1DZbudCt2MiDfzYDFVnqNNtGp70KbrjOtOrZ0GmoYVzlx3nUnV7b4c3dXMo+8DvLYu5ZHu2s5ZRnLjJU/QzIPGg0tGLBX06jUo9V2A9N7TDkfaMz1OGMeJsr5JlnJN5nWXIuXcz9lG98nR/IoLJ0be7JY2JnNFd9iroVVshhWw7WgBm4IM4wAxsAmLoUeYz60jishLdwM7OaOXx83gtu4HtTAFb8jzO3N4/SWOCYcfOhXbKbXwonjdltY2OzNvT2BXAtM4EJhA3fmHnDtyi2unh3l9lgZl+p9uNTqx4WecE61+3G80oHjlfbMVIloKC0na7RMVqiYLFcyVmbFQJEZ7Rm6NCUbcSzRkGOJBjQk6dOcbEBDgg7NKXp0ZhrTnq5Pe7p4b0hbuiEtKQa0pBhTH2dIZaQeZcG6FPvpUBKwnMWYLxlfDMjZp0Pu/o0U+OpSGmzEoTBjaR1dJcwu0cbUJpjRmm5OZ5Y5HdnmdOSa055rSX2GjMoUOQeTNOTF25EaZUdqtJb02OURwJgQpnySybj8LCVSQ0ygjNADxkQHWJIcKWDSVjLHpMbakhhtQ0yohrhwe2LDnYgNdyEuzJnoYHuigrREBloTE2JDbJgNCVE2pCXYkZ0moNGVokxXyrJdOZLvQVWhB7Ulm6k/6EllrgOHMzSUZ6qpyFRxOF1BeZqa7CQHWjtzmb93TqqUvSjaW0StrBgRz/bgulT3d0XU/j3pjhaJG5cFPIp+6XvXpP5o0TG93Bu93DkteqdFlJuARvEqIFP8HaKY5cY3d/hvwPgkvPtvV8pSAPc97nxz5wkg3lsGwJ+h8fHd//JZwKEAxXvfLUmwuPT98qsAytvf3ObWw1vcfHiLG4/u/I/A2BogwqA/pc5bhxY/IwaDjegNMpZMFM37dajdvZZy0dXsKVTGjzm49VMp+zDD8V3i1G+T4bCa4k0fkq16iaOOrzKyYwU3Qj/j2v63eODzBj8Evsmfo96F9M+5E7uapWI9joe/y8DO3/JN/DoeBK3kjxkf82PB+3x78EN+KDRiaPdrDPt/QqbmeSIVLxGiepMQ65WEaFYQKV6tXsFf8TK+ihfxV75MuM2bxNqvkKAxQSuidFaSbLeSZO1KUmxXkqIRSuN7JKhXECl/kxDZa4Qp3iJcvZIQuchkfB1f01fwN3kZH+GW1vkNO9Y/zbaNz7Bd7zm26PwGj42/wUP3Odx1n8Pzy1+x7fN/Ya/ucxwQndT6z+Bt8DQhFi+QKAw58pcotF8hNb4c2/YVDdu/oH3fOnr9NtLrv57OA1/S7buOLhHQLYAx0JihAAMG/HQlYJyKtGAkeFlpFBE6FW4rpZtGURfYtX8NAwdWMbx3BdO7V3J62wrOub3NnNObfL3rcy47vs2Eyb/S9tlTNK35OyaV/8C9fa/x72GfQowpjyM/5+uy1/jLmbf5z1sv8tP1f+P6uVXMHV/HdL8FU/3bGB6V09mxg676ePrKw+nN/Yr5snXM5ekwHLGW3uAvGIsxZiZJyfEEDRNS9I2a47FihLtZyYhwNUfKGYtSSN9PxqolWByLVv4CkuLPibq/n00tkis6WphJTBEK4/F4EcVjL90tiszFK4VbpXW05Ij+GRbrAqT7RQGLPzT9FRh/1xTA980+fN8cwJ/qE7lyrZf5O2e4fHOBeRGNsHSGC/cuMH/nIpfvXODCg3NcXLrItTuXuX73CmcfLXDhwQna88Ko3qKmdqsVtTssaNkvArgt6A62YDhSyXScltlYR6ZEcPcOEzo3K+nerKZ9kyXNjia0u5gztE3DwFYV/VvVEjwKgCyU27NT1w4P112UJBwiK6aGxKg2srNOY2aZwUeKePTMooh0SmJwXxj9CUcJCqrl002FrNpUjMo+kRDNPtI02wiXuZOwOZ6gHTnYWkeitQ3E22Eb1a5y+rTr6bHV56ijLSV7fAh2dCFAqSTExJA8rRWFagNyZWvJka0j00qXLJUh+daGy1WEmnXkWXxCsWIdZTYGElimmH1Fsmw9CZbriLH8kjCzj0i23UjRfn1Kg/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KOTWoYqZHxXirFeMtSsZb1Iy3WDPWomG4WcNgk4aeOgWd1Vb0HFVJgDfd5MypVjdmOz2YbHJh7Jgzk00enB/05uaJcBanAjnVt4sTPVuZHdjGZIcLE+0OEjSe6HVnqt2ZgToNPVVKhutsGGtwYOyYA5MNDpxqceZcrytnBpw5NezM2XEPLk97c3kwgNHi7eS46RGq/yEFeroc0jWj2tSGZtVWuu39GXKLYcQzkUHPeIa3xdPpGkybypteS2/6LHfTaexKh6Ed3YZauvXsGDHbymnrEG5tyePr3Yc4brWfTl07Ok3l9GhkjHuqGN5swex+JeeDLJkL1edOqjEPM2X8rsSB+7m2nAwx4WayJ0tx+7kbFMzXAek8Dq/mXlA9N0LquRJex/WgJm4HtHM3qJPbIe1cCW3gUkgtV0WFoH8btw50cj2ojUXfOi4fqOTSvhLObUthbnsC47ZeDMo9GJK7ct5tH4vbvJjfH8SJ6BxOVHdz78wF7p4Z4EJnCiPFrpw7tpczjT6cbtzH7FEXRg9qmCy3ZfqIlqkKa04eteNEtZbxQ0qGSmR0ZOpLTujmVCOaU4XiaEB7hrGkILam6dORYSRBY2uaHu0Z4rMB7emGtKebcCxhGRgPhehS5LeRQl9dCv0MyDugR95+XWly9m0gb/8GDoUaUx5h8uR+0YQjUULVNKE1zZTeXEt6ci3oyDKjM9+S5lwF1WlyihMUZAt3dIydFMItNb1ITmmhMCqk9bQI885JcpBaYNJjbRGTEKYmPUZLZpwdWYn2iDidZPFdogvpiW7ERzoRF+5CTIgDUUJdDNISESBgUktsmDUxoSriI9WkxNmQkWSPyG88lOPG4Vx3KvLcqS50p6bIjapcRyoybajMsaEqx5ojmar/PTA+uMGVv5nF++LzTcSrBIxP4FFAo4BDacSt4tJ16WeuPrzFtYe3l+eRqH++zVO3H4uV8ZMRLS3ilvHbe9wVbS/iflGMWDELYBRwKMHgXxVF6dnfKIzS9wIa/9sI5fHWo9sSLP7/AWOb16fU79el1d/4F2Bs89Gjad8G6vaspWLbZxS6vU++6/sUuK+h0PNjKYsxUv4ekVarSdZ8QKbmbQ7avsbI/o85G/ABp71+y73wt3gU9Qa/S1rNf+Rv4HLCaq6V6HEq7XPadz3P5cg1PIj/mN8XfMXvy7/kdzU6nIn6krHgL6jb+T6Zjm8RIher5xWEa98nwvZdom1WEmb1CgFWL+Fj+SK+li8SonmDKLsVRNuuINrmbSmvMU677I5OtF1Jso0wwLxPhvZ9ktUriZG9QZjpq8SqVhGhWEGg7A2C5W8RbPgy/rov4L3+WXZ8+Su2CDDc+CyeG59l04ZncNn4DA7rn8bti39m62f/yO4Nv8ZHBHgbPou3/r/ib/Q0CapXSZS/RLbNG1S4f0SV2ydUuX1E65719Pnp0+cronTWMeC3kT6fDQz46TAaZMRQgD4DvrqMBhtxPNoSsaI+HmNF057POez6Dl2+GySFcTL0c26krONRii43973LNZdXuWP3KreVL3Ld8nkumvyaq6qXuKZ5hVm9f+a853N8k/ARv0tcy58i9fg25lMeNb7Lv19+h9/f/hXc/Ht+t/T/8N29f+TRjbf4etGCh4/e59S0gqGGPVwbTqI31YixuLWMR69jKHQ9U7EmnEpRciJByVi4BdPSPaKS8WgBiFaMRFgwEGLOoGhmEb3PUQrGopSMRFj9ApHivXgmVtVCRRR3isLUIrqiheIqQFLA4gURoZO/mesHd3Dj4E5pHS3W0EJdFM7oR7X+fwVGAY2NIfz+WBg/NvjzuOkA3zX5Swrj4tUeLt4+zaWb8xIwXnwCjBfvzHH59nnO3xeK40Wu3rnE9TuLnHsCjG25oVRtVlK9WUb1FlOavS3pCpIzFKViJErJqRRnjkfZMeBtRaunEV3uVnS4ymh3saDDVYw5Pe4y+j0s6XUzY9DDgiEPMwa99lO6M5jGokN0Z1VQEXuYooQWshKH8fJq5gvHLL5QJbHDPpmZqELOppYxWNrD5uBKVuw6xEe7Ctlv70eplQc1yi0U7IoneFceKlU4avkB9mu30LpVy/gmY3odzSizt6fAO4ptcmf8LG2INDCg1E5JhdaUAtlX5Fh8RY5Cl1y1IUU2hhyy06fcZgPl1uspt9GlTKNH4ZM7yHizL4k0+YxIs88JNf2YaOVa8vfqUhZkQKlwOYcb0pYspyXBnLYEEzoSjelONqZV9NiGracqcAPlPms5tO8ryrzWUu6jS224OUcjTaX/6RyO1qcm2YS+bEtGCtUMFygYyrNkMFeAoRkjuSIQ3ISpYnMmCk0ZKzRnINuY3gwDKSpkssiSqSJLJvJESLgZQ+mGjGQYsRygLWNW3DdmmjKcaiKpg4OpMoZS5YxmWjORa89kgSODRY4MiCl0oD9Py2C+LUNSQLctI7nWDGYq6Eo0pSvemK44Y3oTzemOl9GfpKQnQU5vopyOGDM6YowZyVBwskDN2XwZZ/PNuFBkynyZgEUTCRSvVhlzpXIZGhcrjVmoMpaAUSiMt3rVXO9TMN9usawwNphxut6C8w1yzrdaMt+jkIDx8rgtc6PiflHxCzCOScCoYKxZzVizLSPNNgw32zDYZEN3vYqeWhU9RxUMHFUxVmfD8SYHJpscGG+0Z7LJmeNtHpzr38PFkf0sjPtwYdSLk72eHO9xZ6LTickuZ070ezDTvYmxVkcG6qyfAKOWsQZHRo85SErjdKOWmXYtJ/vsmB204/SQM1fH9nOjK5orR1KYiY6nQrWd0g2OVGx0o9nKh1G3FGZ2lzCz9xDjuw8ysreYvt3ZNLnH0eoQTY8mnC6FP6M2fszY+zCr9WJGvZ0pqy3MKHdxUuPNCfU+OvWVTNnZM+miYtxTxnyIAxfC7ZmPs+NSspr5FBO+Llfy8IiMH47ZceewHcNhBpyNV3Mt0ZlbUZ7cDfbhfnAe9wKbuBnSzmJoLbdCWlgK6mYpsIvbga1cD2ngSnAN14OOcdu/hTsH2rnu38o1vyZu+Ddww6+ahd0FzG1NZdYllCm7fYwqtzBlu50Lm7dyydubU74RnEzM57uhIb490caZthgaMpWcqt/B2ZpdnKnezslqAYzWHK9w5GS1M9MV9sw1b5FyRcfKVIyVKRktVdBfaE5fgRnduSZ0ZhnRk2NCW7oBralCWTSkJ8eMrizxnQHdOYZ0ZZvQnW1OU7IxVZG6HA7VpcRfhwIfHQp89REKY94+HckAk+O1ntx96zgcakRVlBlVwuwSbczRGGNqxS+J4pSkQEF/gRVd2eb0Fihoy1NSky7nYIKCvDhrsuMcyBRVfzHWUi2gtJIOU5AQJpdc0wIYs59UB2Yl2JMd70BeshM5SfbSZCXbS3WBqXEOpMY5kxjlRFyYE/HhTkQG2hIRYE1UkDVRwWriwm2kEHBhpBF91DlpzhIwlmRuojTbjcoCT2qKNlNT6E5Ftj3lGdZUZllTlaWhIu2/KowL985x8cGyseXSvUUWlxZZvC8ic5Z7ooW6+LfQKCDw6tfivnEZCoWiKK2o715FAsela5IiKUBRZHBff3Rnufb5CTg+9QssPoFGCRgfL3Hv+wcs/fC19HpXfPftspIoVszSmvm7J2vp/6YwSitrcev47R0JMqU19JNVtFAXfx4hb/73lfTC5DGafHVp2fsx9fv1JGDsC9CXVtIiqkVk/NXvWUf51k8pcF1NwaYPJGAU7So5rh8Qo1lDsMW7xKpWk6JZQanrKsZDdejd/Taje19mMfJd7ias5mH6FzwSjQ+Rq1koNWM4/jNaD7zFZPAH3MnQ5VbGWu4VrudqwTqqPF5nJkVFmu1rRGtex8/qNQKU7xBu9z6R2veItnmHcPnLBFi+xAHz33LA4rcEKl8n3HYF4bbvEG79NpE2K4ixXUms7UribFdJsTrpjh+QphX/zndJVLxDhOmrxFi9Q4xqFWGKdwhRvE2o7E38jV/GW7S96DzHlrW/xnPd07hveBZ3nedw0/03nNY9jesXv8L9s3+Wvt+p8yx7dJ9hr86v2afzKyKtXiLG6iUSFK9Q4PgeFc5rOOr+CW17NtDnq0+/ry69BzYw4LOBQTEH1jMeZMBIoAGDfsvAOBNjhVAZT8Yrad77ObXbPqQ/yIDhMGOuZpvxY4kR3yZ+wWPf1Xzj/hqPbV/iD/Zvguca/uC+mh83f8DXbu9y2/kdLu99hQfJq/l94Wd8n/Eu35a8w5+mV/PnW6/z5/u/gltP8eelp/j3paf489f/L3+69xI/fP1P3J3XYbTRiJPNppyr/ZjRxA/oD/6MiUhjzqdpmI62YDraihNxKmaEqhinZCzaiqFIc3pDjCVgHI2UL6+hI+XLa2hR7xdhxXC4FUPhltIzkcEoQFH0QwuDi6gIFAHdImpHBHQLWLxavF1qdBFmF+GMFgqjBIs1fnx91Ed6L+4XxVr6u/ogfqoLkYDxu6YDPG7y5w81cVy+0i0Bo1AYF+7MM3//LBeW5pYVxtsXOP/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JVz+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xJATdUac75BxeciaxQkt8+PWnBlScrJfwXSXgtFmGaNNVow1a5judGFSVM51ODLS7kB/ow29x9T01ioYqFUyXKtkol7DVIsdE81aJpsdOd62ibMDO7kwvIezgzs5PbCV2T4PprudnwCjiwSMJ/o8GG1xpL/Oht6jGobq7RhtcGSk3oHRenvGjlkz2qRkslPJdLeSqXY1F9q3M18VzHx2GjeSarge2sq5kBrOhNUyH9PKlbhuFmN6uBjaxmnfOmb2VTC+s5DeTSl0OSXS7RBPl00IQ1pfJrV7mbHZwnnHLVzx3MWc82YmlXb0mVnRY2rAlIOM2e1y5oJsuJzgzJWcLdyvOcBSkxfz1fbcaHfg8ZiKRyNyHgw4capczuVKNTcPW3E7T8btZHvuxUdzL+aolN14NaKeW6GtEiw+COjmXkAbV/2E8aVSer3lc4w73k1cOdDEVZ9Grvs0cO2AcEwf5rr3QRZ3ZXJxSwwnHA4wrNjCmS1buHJgD5e8/bjgE8aNvGwedZcx3x1DU6GGyapNXDiymYuVmzld48Z0hROz1W7MNW5noXUXdwb9WGjdwek6VybLrRkrVTJxWM74IRkDhSZ0ZutJt42t6bq0puvRJtzROaZ054qbR0P6CozoLzBjoEBGW4YJ1dE6HA4TvwDqUeinS4HvsrqYK5RF743keK0jz3sdh0KEGmnCkQgjKqOMqIk1oT7BjJ4s8YueiuFCBf2inrNYSVuuFbXpVpSnKClJ1pKfaE9WnJbUKBUpkUpShfklQiG9z4i1Ji/ZgZxEO7ITljunc+LtyU0Sz7TkJtuRm+pAZqLdk4gdF5KinYgNtScuzJGYEDtiQ7XEhNoSHWL9CzCmilrBRCfJaZ2b6kJRphtluZ5UF2+npngr1fmbOJJtz5FMG6oEMGaoKE+2oiJNTU6iA22dufx/gFGCxifA+AQKl6Hx5vJq+Qn4CWiUwFG0wUiweGV5NS1yf8UG+Ju7y6D46InCKKmNt3hKUhIf3+euGKEqPhaK4jIw3v/hIfcFNIrnT4Dx53WzUBAFFP7y/G9URvFMKJLSCvrR8hr6Z1AUKqO4hxTAeFPcMD54csP46B7zE/XUe6+jefdHksLY7GdEj5+u1E/csn+5bu7Y3vXSSjrf9T1JYcxxXS2FYwtgFKDlL9Q5y9dItH2bIrfVNHp9xlGP12nb/gYzIR8xF/05s6GfMBHyOU3eq5jJk3Fo79uU73qb+j0rOJ9mStvuN2nd+zodvu+SafcqBe4fkGC3Aj/Zy+yXvYaP/C1CbVcTYbNKiseJEMBo8SL7TV7A2/S3BChfJ9R2BSHW7xCqeVsyxkSq3yFGs4IY65VE2b5Dmssaku1Wk2S9igThtrZ4k3DT14lTrCJGuZJgizcIVLzNAYvX2CMyGQ1eYPOGZ3H+4l/Y9NXTuK9/Dvd1z+H65dO4fPkMzl88g/PnT7N5vXBSvxWErf4AACAASURBVMBekeG48WnCZK8QbPo8oWbPk2nzNpWuH9K49Qs6dq+nx1uH/gO69Hqvp997HUM+6xnYLxzNeowGGTLkr/+LwjgdJeNkggBGUS34KSPhJpJz+mziBpZyvuKb5M/5xu9d7ru+yLf2L/Jn91X8ZdsaftzyPl9vWc1V95WccHibC3te53Hu+9D+Md81PscfRp/nzxd+C7df4C93/om/3H2K/7z1j3D372DpKbj3FP9x7x/4bvETZjs/ZaxmNQ9nPmYodRWDkTpMxco5l6aVYHE6yoqZGDmz8eIWUclQhBl94Sb0hhkjVs9iDS1eJYUxWiiQy6vq4XDLJ8AoVtLLDS59gSZShI5YRQt1UcCiyFwUa+gbpTulVfSdJ40uIkrnYY2fdLv4MzyKSB0xwvwigPGnRn++a/bhcaM/P1XHLK+k755l8dYl6YZx/v4yIC7cnZeytaSV9P2LXL39V4VR3DAKYKz0lFOzxYImL6UEjL0hakZjbBmPsWU6xoHhAA09e6xo9TCh09mI7k0WdLjJaXC2osXTlpbNWprc1LSKnudNFkzssuZabiy3mw6x1F/ND8cqmMnNo7+gjua8ESpSzqLa2cgn2sMo7PI5UdrJ2YMp3DlawIXGXvxC61jjnMz+zQHUe+ygy8mdgZRigoOO4bilHGenNLxVO2jztGPS1ZBRV1NaPJzI1LqR57KdEjsPjjm60+rsyNA2Z47ZmXNQwKLKgDxrY3JVuhRrNlJus5EjtjocsTOgwt6EfJUe2UoD4s3XEy/XIcj4U3wN1xCmWMvBA+aUB5lxKMCAQ34baYozpcznU+rDN9CTYk5Xggk9iWZ0x5vTEmFCXbAhx8LNqI+QcTRSRnm4KaXhRhyONeVwvAkV8UY0JhnRl69kqFjNSLGKkWIlY8UKhgtlDBeYM1FiyeRBSyZLROyNjNECc8aLZNINozC7CFgUd4yjWcaSyjiVY8bpfBmn8iyZzbXkRI4lE+lmdEZuoD/eiPEMOdPZGiay1fTmaujM0dCWbU1LpjXteQ605zjQnqWlPV1NR5qC9mQZrXGmtMaa0JEgozXGgq54OT2JCroTrGiJMKQ92oChNBnTOXJO5VpyKs+csyK4WwCjWElX/g0wVhpwucqAS0eNmT9qxOUGU272KJGAsd2cuVYLrnRruNAs5/gRI07UGnGu3YKFfhWXxmx+AcaZPismO6wYbrJg6JiM0UY1M93uTHe5MdnlyniXC4OtWnoaVPTWKRmoUzJYI2e4Rs5kiy2TLXZMtzlyvN2V033bOD+0i/PDOzk3vJ2TfW5M9zgz1e3CRJcARk9mB7Yw0eHK4DEtfbU2DDc4MHLMkaE6B4br7BhrtGGkUc5oq4zRVnNG6s2ZrnJitsCbs/EJXIus4bvYSe7ljnOvdIpvyk/x7aEzPCo6yf2scW4m9HAxqI5T+8qY2JpN76ZkOl3jabcLYEC7h+OOm7mybSsP9m3lkc9mru2w44SDGcMqHcat9Zj1NGXeT8VinAM3CrbxfWcM342ncGc8krkhLy5Mbuf2WXNundbj6oylVMN4Y8SS7yYs+P2gGd/WWXErbxfX0jJZTKjkcsRRboY2c21fA5e31TC3pZxTngWc3JrH6a35nN9czAW3g5zbVsmFHdVc3FnF/M5KFnaWc3XvYS5uzeS8RzwnHQOZsvPm8v793AzwYsnHlzteviwE7ud+dRI3e+MYrdvMTI0b58qcWKzy5Gy9B7NH3Thbv4VrXQe4NxTM3aFACRwXWrczW+PEWJmCmSNypitkDBcb0Zm1gY6sjbRn6dCRrU97tgHd+Wb0FsjoyTekv9CAgSITBorM6cg04WisDuXhOhwK0aM4QKykhcKoS773Bmny9q0jf/86DgXrUyWAMdyAqkhDagUwxpvQl2XFaIGSkQI5QwWWDBcr6cgRd4yWVKaJnmktRUlasuNsSItSSZMRoyE9Wk1mrDXZ8bYSLOYl2UvgmJfkQF6iPflJ9uQm2pIngDPVjuxkLbmpzmSJ7ucoB2JDtMSEaEmIcCA52omECJHpaE9ilB1JMXakxjtKPdGZSc5kJjmRnexCSbYnVSW7qD24g5oiTyqyHKjMtKU6S0OlUBeTZBLk5iTa096ZK93Bzz+p71tcusrVpUWuCNOLuGG8f0NSC8Ua+qq4Q/zbFfMTcBQwKd0tSreL16Q/I9RFCRif/Mwva+mHt3lq6bsHEhAKKFx+/4C73y5x77sH3P/+6yfz4Bfjyt8aXf7rmlr8maVl88uTdfTP4PgzLApQFBApAaNoj3l4kwcPFpZNL4/ucXG8nlqvr2jatYa6fTo0+xrS66/3CzA2e+vQsG8DVTu/pFg0qLiulhpURDh2ntsaomzfwtfyefwsniNK/TIZTu9QuGkl+Q6vU2T/KmLVfWzrezTu+IhDbqvIc36TGv91JLu8RuqmNyjasZqyHavJsnuRVPVzZGpfJsH2LSkCJ1jxBr6Wr+Nt8Tr7zF8nSLWSMPU7hFq9QrjVS/iZ/hYvg3/Dy+h5/ORvEKB+G3/lm4Sq3yHR4UOilSuIlr1FhOUbRNq8Tbrbx8RpVxGrWUGcagUxsjeJMn6dbM0a0qzeJc70TQ5Yvom31Zt4CWg0fYXNOs/hvvYZPNf+Bvcvnsbj82dw++xpnL98Hvsvf4v1ml+zVecVduu9jLfBy3ht/A0hpi8TKXuFAP2nSVO+SrXzKlq3fUrnri/p9VrHoADGfesYkIBxHQP7v2AscCOjQkEMEEqjIZMR5kyEmzGboKLF60tqt62Rml+6/TYyHLKG84nvcyX2Q5ZCPuB3gZ/w/a7VPHB7m+tOr3Jr23ssbF9Fq/Jpyixf4MyB9/np0EcwvRJuPMOf7/wd3PhHuC7UxV/z+wf/wJ+vPwvXn4ab/wfuPMVfbvyKnxZXcHn4C/rKPuG7ixsYyv2c3lhTRoRRJVmEbMuZiJRJKqgAWxEF1BdiQH+kCcNxlswkaZkURpcnd4xCVRQjPguVcSDUgqEwSyl7scffiG4/Q6nNRaiLojtaOKOF2UXU/90+tEcaEdQt3NFCZfx5Lf2zU/rxE1h8XBfI7+pD+V1jgLSS/rbBlx8qo7h6vU/6j/3K7eXwbqEwihW0ML0s3p2TbhjF559vGH9eSbfnhkkr6bptljTstaLDX8VQpJbjyS5MxTswHGpDzz45bdssaPUwo3eTKZ2uFjRvUlLnrqV2mzvVWz2o3uxO3WZX6dm43w4Wy9JYbMznVnsB/9FYxLedNcxW1zFY0kdv1jn8Iyb4Sl2G3DaPvuJ6rncf5E5NCj+2tzNROsaOXdkUxWUwnp7EgL8Po3kV7PWpxcSuEK1DNkFOoXTt2sqEh4whF1OanDVUu22m3tWTNtcd9LnvZmaPN7PeO6m3NqPYUodCYXixNiNXbUChWodDtnoc0hpQpNGRVMcshS6pcj0S5XokqPTw1f+QfXrvEar4ivw9RpQHmnHY35AS769oijGmPlyHtjhDepLM6Io3pS/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qlHGhxZzLnSrJ9DJ71ExSGE+3mHKuU8bcoJKLYxrphnGqy5yxNgtG/gYYxc3hZOcyLI51OTPYakd3vZKeOiX9QmWskTN4dBkYp1qfAGObM2f6t7Ew5sWFkV2cHd7KTI8rx3tdmOwR48ap4e3MDm5jutuDkWYn+upsGW50YviYE4N1AhrtGWuwke4ox9osGWkxY/SYBcerHDmes5PJkABOeqVzzecY1+KbuJfXwzfFw/xwaIr/qD7Nf9ae5Q8VMzwqGOB6chOng8sY25fH0O50OpwOMOTowcLOTXwT4MpPIXb8EKLmUZCS697mXNxtwhVvBZf9rLgcrmIhScudCi84W8YfL1Vwdy6HM7PhTM0eYG7OkLnzH3P+3AZmJtZx/Zw+385t4I/ndeG0mu86trFYFsS5lDROBRQx53OEi9srOe9WzqxTEVNOWRx3z2LGPZtTbnmcdi7gpFsppzwOccbjMKc9yjjlVsIZt3xmHJOYsgtn3MaPCe1+Zjy3cNPfi8f+fny9aw/XDuzgavp+brWEc6p5D+catnClxp1rtR6cb/TkTJ07F5t2cqsvgPsj4dwdDOJsvSdzzZs5U+/MaKklJyotOV5hzkiJAb15G+nM3kBfkSF9RUZ0C0XxoAWDIruxyIDego0MFOkzUGRMZ7Yx9Yn6HInUpSxEl5JAfUoCjSjyNaBovw4lvsIlvY4C77VUhBhQG21GdaShZFSrjxOmGRP6s6wYK1AwVihnrFjOWImS7jxLGjIsqEwRKqM1hQkasmLUEiwKUJQmStQF2iBAMT/ZnqI0J4rSnClMdSQ/SUtBkh0FKVoK0+woSrcnL0UojY5ki5rAWCcSwuyID7cjJdaZ9ARXkmMcSY5xIiVW5Do6SDWDUi91kitpCU6kJziTn+5BecEOjpbs4GihJ+WZ9hIwHs3ULP9bEy0oT1aSm+hAZ1c+V5bOS7E3Avyu3b/G9ftXuXb/6t+soQUsLt8iSjXPkmIoPv91ltfUP//cLUlZFKtoaSUt1tI/z6M7T4Dx8X3uPX4CjEJpfAKMS98vQ6N4/e8wKH3+mzW1+PyzG1q8irX1/e/vs/S9+LuXbyCFuijBo1AY/wdgFApj3b51NO36kBqvDTT6GNDrr0unn760jm702kD93vVU7vxScknnOL9Llsg6dH6X3E0fEqV9hUDlc/hbPUOM9lVSnN4mw3mVlIWYbvMOpW4fU+DwPvmOH5Ju+y45Lh+S6vwecY5vE6Z9lTzvrwi1eZUw1atSJE28tbhBXEGYgD+r1/Eye5ldxi+y1+Rl/OVvEmGzgnDFa4QrXibQ4hW8DX/LXsPn8bF8nQOiG1r2umRiiZSvINrsLRJM3yLZ8h0SVG+TaLOSRK2I11lNgnolyfKVFFt/wrS/A0NbZZQZvUuMfBWhVivxNX6NvRtfYM+GF/D85F/Z/sVv2P7Fc2z9/Dd4fvxrbNc8g+1nL6D9+Dm2rn+ZLZ8/w4GNz7P/y18Rb/YiYTr/RNC6/0Oc/t9Tpf0t3Ts+oH/v5wzuW8uorw4jvjoM+21k0Gctvd6fMeS/lrEgQ+mWUdwwCmAcCzVhNlGFML1Ub36foTBjqWP6RIohCwV6nIn9hFuJG3gYp8u9oC/4NkKXh9H6nPH+kCsxepyOM8H1g6eYDFvPg4qP+c/Tr/Hdnaf44/dPSVDIlX+Ba8/y3dI/Sitpbv4dXPt7uPkU3HiKHxf/idmOdyiP+YrZrvX0FOnTk6ZiJNWRqQwXRmKUjEaK4G1zJqLMGAjWZzDShLEkOWOJCqYTbKR19GCojKEwmQSIwgQj3NHiWa9QFMMtGY2QMxBsLoGj5JSOF60wtogYHbGOFq7ou+VeCHVR9EaLVhcBjeJ2UXRHi9X0zyYYcdf4uC5AAsafGvz5psGbR/UH+L4i4n8NjD/fMArTi1AYl00vCmq2WVC301y6YewJVjEe68BEnAO9fgrad1nQ5GFKq4e5pDB2uFlxzN2W+t3bKd/tTfqm7WS676ZwmzclW3fRGhDEycPFnG4oZa4uh7+0lvKo6zBzzVX05x5hJK6XtIg+DM1S8Npbzs2JE3xzspGvmzP5Y3MVf2id4GLjOLcnhrk50MSp8oM0JxaydV81xvalWNsXEuCaQo9/GH1b7GjfpKLBw4WmLbvpdPFkbPN+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mmkjnlRKGasWJr+vOtac1QUpeioD7dlro0G5oy7WjPtqM725ruDAWd6SraU1TL/dFiIxBtSatIN4iR0RppRH+SOdP5amaLrJnNU3Ai15zZfGPOlRqzcMSYhUoDFir1WKjSZaFKR3q9WLm8khbAuNBsyrUeOZe7rSRglFbSx8QNoxVnGs2llfR8v0pySc+NaZjtt2Ky04yxVgtpJT3SZMVos5qhZhvGOh0Y7rBnoE1LX7MNXcdUdNep6KtVMVCrYqhWzXiTDVOt9hxvd2K6zYWzAzu4OLqX0/3bJGf0iV4BjM5MdLsw2evOmdGdnBzczkSnG4ONDvTW2THc4MJIowtDDc4MH3NkokHLdLsd4+1KRlstmGyRM15lzamybfQFuXNYqaHFZjejDn6c2xbLpf0ZXAnM5+v0ev5YOQxts/ypY5bfdcxyv2GMW6W93M5s5m5yCbdCffkm1IXvAk35KUSHH8N0eBiiz71QM26GyVhKsOZOspobaWruHnTn6qGdLHXG8v3pEh5eKmXhQgqnL0SwsGDFxbkvOHd+LTMnPmVx7ivuX/yCHy6s40/nLPnLmd18NxLC7ZpMbmbXMxdYzuV9Ndz0auTWvkYu7ixn3ks8O8J171pu7K3jmnc9V7zqubSrlvnt1VzcdoSz7kUcd0hh3CacQdUBOs230GZlzbDWhtu7d/N7f3+ue23mfIg753K3c7HBi6ttu7ndtp0rDW5cbPHkXIMH8y07udHry52BYK527udUjRtn6l04cVTE7Mg5VSXneLk546VGjJYaMVhswHiFBaPlFvSXmjBw2IyRIzL6D+rTV7iegRJdqae6t8CElnSxYtblYOAGSgL1OBhkSIm/AQd9dCn10aVw3zqK96+jKsyI+hgzjkYacDRSj/pYQ5oSTenPsGCiQMF0iYqpg0rGS8Q9oyXNGeZUJ1tQmaahOFFFTqySjKjlSY9SkBphRWaMSgLD4lRHilIcKEp1oDjNkcIUO4rT7ClJd+BgpgMHsxwpSnegIM2RgjRX8lLcSI4SwGgrgWJavIv0mhhlT1K0gwSNopM6O8WNjERX0sUkbSIzaROHC3ZSW7qH2uKtHBHAmG7N0Qw1VQJuE8wpjjKVQsY7O3K5dn+OxYc3ufrgJtf/F8AojCt/qxiK9z/fNUoQKZlblm8Xl8tcfq5zXi52eWpJwKIAxG+XEO9//ixe7z9+II30/PsnQCi5oJcQ7mexnpZuGqX3/xUYBSw++OEBD34U0ClW3XclZVEYXgQ0/k/AeHGsjurdn9O460OO7t1AnddGKfevw1ePRq/1HNuzTnJJH9nxBYeEO9pjjdTTnGr3Ntku75PsvIoI69fwMXuWsP/L2HtHZX2va/r5zfzWzJxz5sye03dJMdHERI2m2Bvtpffei0hTEEQQ6b0oHem99w4qTYp0EOwKoqIgUm1pOzm7nGvW54tm79lnZs3541nf931BllkriZf389z3rfsbIo0/JN5iM0mWWzhn+DEJpp9y3vJzzltu57zFDumZbLONKMtNBFlsIOb4dsIctuJjtIHTWu8Tov+JtE4OMdiEr/YGPFV/javCP0tzWv09gvU3SiaYAM1f4acuchB/g7vir/BUe0+CSg+lX+Ov9iGhyhuIVvyQNPUtlBrvJE9vC6k6H5Okt36/GKO+gXjlD6nR38WMuxnPjpnz2EaPcTdjmszlSVPYTMiX/0TAV//CqS/+Acct/x2H7b/Acec/Yvvl/8Tii7/D9PP/gdXnf8uxL3+B186/xf/r/0rIl+8Qu+//I0f1r2myepcS7b+mwfwf6HD4kC6XT+lx+4IB7/0M+Byk3/cQPT776Tq9m16/fVzxk2fAX4nBQBkjYWpSrM5bYCy12yyto0XH9HC0IsPR++n23U6n+yf0uH3CqNcOxry/4Hb4IcaC93L9nAL9scocUf4rfHX/iqrgX/Bi8mO+n/tP/H75HXj8X+HhP8DsP/DD0//Mv4o19Pw7MPufYPYd/m3uHb6Z+TtGWj4n7vRW7o3acuvyKTqyjnAx1oz2cya0h2owEK3NQIRQChVoP7OfnjAZ/Wc16IlUl2J0hLGlRyiJwRqSuihc0QIeL/urSE/JBPPmdlGEdIsRsTpiHS0idITRRaiLi6UnJWicL3TlqVhLV3r9HKfzoubM+nr6jVta3DD+UBvAt7XerNacYKXKg1dFQf9xYBQ3jE9nuLk2tR6rkx5MhYMO1U5iJa3NJR9dOv316A01ZDDClHYvbZqclGk+qkajjRp1hgeoM1ejxMqYDFsHEp198TX3JMAugKAjAYTa+ZLiHk5VQjFDde1MVpTzsiKfxbYCpi4VcLOihLGgHHqyu4j2yiMvtpKVkSt831vP8/oMntdn81NvC9/0NDPXWc71xnzGaqqoDM3E41QFMsMM1HVSOWmTTtfZQnqCI6g/6UX20ZNkWJ2i72QUsyGZPI/OZzEskceBIXTZ25CtrUKCtgoxWsok6qmQoHmQBI19xBoocFZPjjCN/YRpHiRSV54gzX1EG8sRY3qIMINdhBvu5KzVLjJcD1NwSo4Cz720RqvSGqVIS4Qcl6JkXIpQpjNai9ZIDUr95Sj0Fa5qBYrD1Kk4p0dRlBZ5Ivw3Sp2yKFWKw+SpjJanUUR0pGvTLYAxT5++fH36C/QZLNJnqEiPoUIdhn+GRXVJZexPV+WK6MhNUWI4U53RNyrjaKoKN7I1mBSfnZcxnKLEYLISVxIU6IjZT1+iIqMZGoxmaTGcq0tPhjbNiRpUnVOnKl6P2mQj6pMMaUzQpTlOQ3KAX4jX5mKiIRfi9GmI0KQ+VJ3mcAGMalwIl9GXIDIY16N4rqXrSDeUkxnK3MqTMVWixH2xgi4/zP2Kg9yvOMB0xUHulclLK+m7VfLcqVPgUYcmjzqF8UVj/YZRAkYtbjWrM3NZj/lhc+auWnB/2JhrPVqMtqsz2KrOuulFh6EWA3qb9OhrNeBysx7tDbq0N+rTVqdHe40eXdX69FQbIuUnNhoz3GzGaIsloyLIu8tZumGc7HRkvP0I17odmOw5wkinLcNd9ly7coyr3U4MXLChu96MrlpTehss6W+y5UqDDVfqLBlpMGP8ghki1kdAo8iGvNoqnL1WTGQeof20IZmae8jbdYjczw+T95US5fKG1OkeocHUVfp39k5cMU/yWlmp6uN1xSjf5fVz90wMg5aarJ7R4Du/3fwYuJ1vA3bwMvgQL6P1+ddcZ37XdJQXpca8qrTgpxZXVipdWag8zWy1P/fr/XjQ7sez8VBWbh3l2W095u9q8/CWjMV7Kry4pcLLURVeX9FjtdOSF30n+MNwAXSMMRNRxg0R5u1UxmP3eubEneLpGh561zB7qp7H7nUSOD5yr+aBWzUzx6uYOVbJ3aMF3DqSzlWraAZN/Bg0PkWnvi3jdo7MeXrx0t+HZ76uPAx2ZCrOkfuFx1i4dJKFy67ca7LkdqMldxrtpJvFmQsnmG4+wViJFTMXjvHgkiMTVfoMl6pxrUyTsUJVhgtkjBSrMFSswki5GkPlqvSVyOgrlTFYrcZAmQJXCg/Rl3+Y3jxFurJktKYoURUlR2HAAfL8xH+nihT4KZHvfZgcz33keu2n6MxBKkMUqYlQpipMgapQOQkYm2NV6U4ScVY6jAlgzNWSzkU6UpVpSlamMk6Zghg1cmM0SY/SITlcV1Iaz0fqIyYtxpCsWAGGFhIsCmjMEdAYZ0xegin5SabkJZuQm2QiQWNGvCkZ8RZkxtuSEm1FfKQ5CdFCYbQkPmpdXYyNEMAoFEVrzscdISPJkYxkJ1ISjpIcZ0dRpiu1hR7U5rlQnGBMwVktSmK1KDmrSlGUjPwodVKjTWhvy2B26a5kYHm0/EQCxifLjySVUbxfN7u8VQ7/wsQiwPHtSKvnt8ri+vdJhS6iyvnPRlREv7P0cpnFF0vSiNdLAh5fLLEsAaN4vw6UklIoVMQ3kLiuHq6riNLrv1QYv1li+dtlCRbfqpPCOPP2rvH/BIx3B2ooF8B4bBsVbvuocttHo+vXCGCsP7GXWtc9Ug5jmctO8o/uIMt2G+KGMd5koxTcnWC1gxC9j/GS/ZJgnY+IMt5MnMUW4i23EG/xKedMN5Fsu5VUuy9Is/mKFIttJFh+SoTFBsLsNxHguIloz514W2zklN4GAvQ/JtRgIyH6G/HT/oBTKr/CVf4fJBXxjOZ7BOpuwF/rNwRq/UZyNnurfoCnynu4K7+Lm+KvOCV7j2C1jZzT+JQLx7UY8jJjOtieW16G1JnuJM/gc9L1t1Bg/jUVxjtp1fiap3YG/NbGlFda6qw4WvLsuA3DhjKK926mVmc/tZYywg5v5MiWv8Hmi19gtuNvMfnsv2K99b9xdOt/wXfPLwjf/dfkq/0zxcr/nR7r9xiyf5dpry08Dd/Dw8i93PDdwcCJT+k5voVe96+44r2Pfr9D9JzZT6fPbjp9d9MjQrt9FRgKUmY0XF0CRmF6WY/V+USK1ekPUaE/VJHBcHnafb6m0W0LzW5baPXYRvvpr+gJ2kuj51YavbZRG7iLU/YfEBu0k3N+v+Bu98f8fkZA4l/B7C/5w5MN/H7ul/zxsYDFf+F3j/+ef3vwC7j3S34381f8MKXI5EVTEoP2cKXNkYU7Nby608hcdxz3mwK5WXiM/lg9BqM16PQ/SFfAIfoilOmLUqMnUo2xs0aSK1qsnrsD1CTHtLhlL8YgrQAAIABJREFUFM5p6bNANUllFLeLwuzSE7DeKy1gUWQuioDup0VuEiAKVXGx1EMyvszlH2etyltSF6UMxhofqelFKI1SHuMb08vrGi+Wq1xZqjjBy8JAHs3+x1bSD5/e59FbYFyd4FJGMJWO68DYfFKHNl99OgP06Q0xpC/EUALG1mMaXBTVgbYa1OgfoMRQiXxrc5LsXAmwOYOJzAlLXR+O20Tj7RhLkFsinvbxRHvlUHsun7vJqUw3ZjF9OZeZhhy+ySllpbWH3txqLmbkca+xiJ/qq/imtoC1zgJeXSvlVV8Gy13ZLA61MFrfRHlIHg72KWibZmBtX02ARwNZXpkUnIomwTkAf0tfoqwj6Q+r5FlcHa9iilkISmA+OJIB12MUmxiQpK9FlLYaURqKxGoc5pz6fgLEaBwgUPMgARoHCdQ8gJ/6LoJ19xBlsp9wo51Em+2SgDHZYS+57gfJP7mbhjB5miPkJGC8EC4yCpXpjNSiKVyNEmFu8ZcnJ0CBgjA1SmP0KI7WoTBcjbIoDSqi1KmIkFEbp0xtvPiDRo2ObF268/TpzdfnSoE+A4UCGvUYEL26P6+k1+8ZBzPXA7tFh7RwSgtgHDgvYzRNhWtZalzNVJVCwAeSFRhMUZJCwXuT5OkXweBZ6ozlaDEmzDXZOlw6r0VtvCY1ifrUJBtRm6BPY4IOLXHqUih5Q4waDWd1aIjWpiZUjbpQdZrC1LgYqS65pgdTdBnPMOBqui6T6TpMZmhyLUuVm3kybhcJg4s8U+WHmKo4wFTFful5t1SOO6WHuVV+iLv1isz36PGkW4/pi0Jl1OB6raqUwzh9SZfZK8YsjFrydNKK2avm3B00WM9hvKzPtW4TbvVacrvPluF2Y3qadeho1KatQZvOZgPa6vRpr9Gns9qQnhoT+mvNGW42Z7DBhKFGc0abbZhoc+RapwtX2x0Zb7Nn8rIDwuQy0mHLyGUHJvpcGOt2YvCSHb3NVnTXW9ArYnma7ehvtJWAcazBgtFmAYzGDLUZMNJpyNglQ642GHOtzIzxdCPa/ZVoMNci97A8cdu/JmbLV8Tu2E/sF/Ik79Yi67AFxarO1Bud4YJVDJcsYxg6epqZExa8PKPEjwHb+SlgE9/4fcbzwEO8iDLhp4ITrLUa8kOXBT+2W/N9ky3f17vyvMSd56U+vKry57smP35o8+FFjytLA0dYuWrJ0nVD1q4ZstSnw3KbAa/a7XjV4ciPw57822gWa5VN3AzK5uaJPO46l3LHoZRpt0rueZRzz6OSByfrmXVvYNajgln3Kh6dqOaBAEaXCmbdKqU7xrtOyUzYhDJicZpB8xOM2brx8JQPiwGnWQz2YDn6JE9ij3E/9ShLFz151u/Owx4Hpi/YcK/ZlukWR+41OXOr1pHONG3uNR1l+sIRRso0GShS4mqROmMFqgzlyRguVGa0VI2xSjVGBSRWyuirUGSwRpnhKkWGSuXoL5KjL1+B7hxlLp6XUR0jT5kwoPnLkeenSFGAMoU+chT6HCb/9AEKzxyQgLE6TImacEVqwhWoE39BjFOlN1ldAsZRYVLLVKcvTZm2ZEWaEpWojJNRGKNC/jktss/qkRqlT1q0AenRBtIz85wxOXGm5CaYSbMOi6bkxhuTn2hCfrIJecnG5CQakp1oTEaciXTnmBZrSepZKxKkWkEzzoWbSBMbYSqpi4nR67CYnuhA9vljZKW6kprkzPmEo+SnH6Myz42aHGcJGHOj1CmOUackRoWiSCVJYUyJMKLtUjqzS3ekGJyHb4Fx6f8BjG/Xy3/+fOOEfruGFrD45OWzN3XRf64wLvLO4otF3o6AxbcjgHEdHte//tYdvfRn62YBim9Hck6/yWb831bSb0BSfCbm7V3jEyliZ44VQcTPl5l/vsDdgWoqXPdSf2w75W57JGhsPLGXC95ykju66vguKo/vQiiMeUd3kG69hVSrzxB9zbFGHxFrtp0g7U14y35NiM5GIg0/Icb0U86ZbybRZgtnzT4iwXozKXafc95mB+lHvuCc6UdEmn9AsNX7nLZ8lxT/g/jZbcZD7138jUTO4iZC9TcRoL0Bb7Xf4CH7pQSMPhrv4ytuFTXew0/jfc6obsBHTZhUPsRN9i6eSu8TpraZJLVtlOntYyHGi7WzPryMcOe7IAcenTTiqpMqF4x20mG6lwk7ZcbV9/DCRIcftbX4Vk6Bf7U25bWlAU/01bipo8ismyWTHhYUGR/A6fNfYLrtbzD+4n9g+tn/j93mdzix5R0abbZTKP+3jFh/wg2bTax67+aZxxaWvD7jVehXvDi3h0cB27hxajMj7pvpdfuM3lNf0u8nml9E28tOLnh9JdUz9vkeZihYxniEiNWRMR6lKbmki20/pjtAgf5QZXqDxCjRcuprqo/voNptCw1eX9LovY/qk1spcP6ESs/tlPh9QYD3J8TGHcbX69fUpG/gX29/DQ//O3+c/YifHn/Jj48284eZd2DJgJ8eaPDj7QP8OKHOt9Ma/P5xPAtXc4gNUaOw3IkXT4dgdQIWLsFsIzfLTzGcYklHsIx230P0hihyJUKVXjGRGlyNNZaAUaiJYv3c5a/MYISOpCx2nFHiorccF73k6DitKK2jxe2iUBcFLIquaKEsilW0gEYBjGLEelrM8yoR1n1GWksL84tYUYt6QPFacklXB/Ki2ouliuMslp1gqcCf2UddTC/eZkZ0RS9McXf5BneX73J/UQR33+GuyGFcvsujp9OSwnjr+RT3Vq/SlhFMtZMO9cfUaDmlR5ufMV3BpvRHiPpDC3r99On10qftuBYNtsrU6O+m1FyLjKMuhDoEcswmAhPdM6gcdsZUxwcvl2SCvQvwdMjGRi2QQHN/ukPjuV2dzePuAp53FcHFOhjs5lF9FUNZyUxmnuVVfiHLpQUsXy5leaKAR/VBPK49y2J3PSNVDeT5Z2BjHYuidixGViX4ebcT7JiJj/VZHIwjMNKOxMs2h7aYdh4ld/I8toaV8GSeRUTQ7+FOhf1R0iytSbM0I1ZPmThDRWIM5Tkl28kp5V2c0TqIl9peTqnu4rTGbnw0viJEbydhel8Qa7aLFPuDpDrsI+/EQQo89lIbeJjG0MO0hMvTGqbIpQhVOqK0qQ9RpdBP3EUdJidAkbxQNYoidSiO1qUkSouySA2qxNr6nCYNSerUJajQmKRKe6bOzyrjlXx9BgoMGBTQWKjLUO76Ono4V4vRPG1Gc7Sk/MXBVBWGUlUZy9Bg+LwqY+lqTGSqMZahuq4sJirQn6wkZTRK35sm4FKDqzk6TOTpMiruJjP0aE3RpSnFiLpEA+ridNbvF88qcyFGgYYoGTWRKlSHqVAVqirFA9UGq0i90pfjdBhJM2Ai21C6YZwQq+ksba7nqnEzX4lbhXLcKzvMvTKhKh548zzIdIk8t4sOcrN4P/dqFVjo1mO+W597rSJaR8b1WmVmLugz22nI034T5kfMeDJhweNrltwfM+G2iNfpMeDOgDnTo0eYGXfkarcZvS06dDZp09Goy+VmIzrqjWgXUTjVhnTXmHCl3oLhVguuNBjTL6J1WqwZuXiE0Uv2jLUf5WqnA9d6HJnotme4w47hTnvGe5wY6XRk8JI9V1rs6Gm0ltTFweYjEjD21Vow0mjBcJMZIxdNGe0wYazTiGudpkw2GzJersP1YgNuiBadc04M+TrR7mJNhb4uBYra5OzXJfULbZI/0yZliyFZX1qRf9CdRsMIbnpEsBrkyreBmvwUuIffhXzNS/+veRWtzvMEc2bidJjrVOIPN0z45rI6z8qV+KnRkd9WePHb8iB+rAjip1ovft/kwstLrix2O7I8as3yhAErA7qsXtDjhxZ76DgDw6H88U4Ur4azuJdXxY3QfO6653PfoYApu3xu2ucy6ZzL5PEC7pyo4IFHLY9OCGCskcwxD0/U88CtlseeQo2sYvaU6LU+z22XSK4d9eGWsydTHh488TvJUugpVqK9WIz35NH5Yyw2n+JpnzsLw27Mddnz8KItjy448LDViZlmZzpTVJkoM+FalTEDhWr0F8gYLVBjJF+FgVwlBvNljJapMSqAsUaVwSoBjHJcqZRnqEqBoQp5+kvk6CtUoCdfmfYMZRriFKiJUaIo6DCFAcLUokyp/yGqQhUpOrOf/NN7qApRoDpMkTrxl7sIReoiFWmNU6XvvLoUjD+cqUl/mgqXU5RoT5bRkiijOlZG+TlVymI1KTirQ1a0LlkxumTH6JEZrUvOOQPy4ozJjTUiXyiKCabr6mKiKQXJZuQnC/XRmMw4Q9JjjciMNyMjzgIJGM9Zc/6cFQlR5n+CxWgL4qMtSY61lZTF7GRnclOOkZVyjNREJ9ISHchJWe+Ulm4YE43IjVSnKFqdkig1iiKUKQhXJj3SiA4BjIu3pfzEdWB8LKmMsyJse2VeylwUKqMwvDxam5NyFH++R/wLYHwijC5rwoi8ILX6zYtCl7+cF89459nzBZ69WGDxxTOWXj5j+dUiKyI65+Uii6KxReQvPl//+tvvEdC4/EqssNef4vW/m9dLrLxeZvWbFekpfqb0a14uSj97/uUcc8+fsLq4xOzzFeZezHKrv5IiZ3nqXHdR7rmbMo/9NLgr0npGSVpPV7juofz4bsqO7yX36Bdk2W0nzXobKZafkWCymWijjYTpb8BP/V8I1nmPCMMPiTT6iBjTT4i32kKM6cfEWnxKgs1Wkmy3kmS3jbPmHxNjupFos40EGbxHosuXxDhuw13vn/Ex+UBaSwfpbMJPcwPequ/hq/kRHkq/4bTGR/jrbOaM5iecVt+En+omvJU+xFtrMy6y9wlR38oFRz1uuVhx20iPFQd7CPYHXw/+eNyC72x0+M5ak5cmSjxT38Oiyi6eqx7gW1U5Xsof5PmhA/xgJOMbncOsquzjubYiq1Y6zBwzpkjrayw3/GeMt/wNOp/9FSYb38F50zskHPxv3HH/klHdv2fR5mO+tf+cl9bbWLTcxJrTZyw5f8BLr3dZ8X6f5cDNLEZ+xUzETgZ9ttDjs51u3510+OzigudOOrx3ctlnD1cCDjEaoSzF14xEqlLhsJkCqw1cCZXRFSBHu68KF3xkVLh+RtXxPVS6b6b65A5qPJTId/qInKPbqPDYSXHAF4SGf0Zk6DbcrD6kLE6f+VFr1h69ww+PNvB6UolvJrV5ee9vYDWanx7l8PvpLP54N5/nyxf56dVNVu+PER3sgl+BC0uLtfCqjx8XB2BtkBdjBdwuPU1bkBZdAeKGUYmeQBk9wSr0hqgyEq1HT5CqFNEkguAvBygzHKVLd6CKpGA3n9wv3cpKLTchWlKf9O1kK8nkIqDwLTAKaBSw+KxYKIwCIkXLi2h48ZWeaxWnWa04zVKpgMbTfFsXyHcVwSxVebFY7sZioRtT+aeZe3iZe4u3ufP0Pg+e3OX2ynXurtzlweIUsyLAe+0WM6t3mVu8z/ziA+68mGZ6ZZyOzGDqXLRoOq5A8yldLgRY0hZsS2+4HbNZnkzH23Mr2oLRIEPq7A/SbPw5ORZaBB71xtQmDlOXQjw883G1CsLDyIPTln4EuJ4n4EgyMfbJFHinM5pVyXx9Ld90VPO73ip+11fF7wcbWW4t4WllDmsFmdxLS2UiNZXp0kLmqvO4lxHGvYxwHpTnMpRfTGZwMoaW55A3TOGgVjLysrPYG6WjfDAaVa0S9Gw7sXdoJcatkIG4bp6ldrMUEc1anD9jYf4UHvckydaNFh8vLgW5UOBrSpCdPF5KOziluhNPjb24qe/GVX03Hpp7OK25i3A90fSyi2Sj3eQePUzhcXlK3eWp9JKnzk+JugAF6gJFlI4IsFaXKvMawtUoDlAk5/Rh8gNk5ASokB2oRkG4NmUxuhRHaFARo0V9gi41cTJazmtyIU2btgxdLmfr05ttQH+uIcP5xowWmDBaaMxIvi6j+dqM5eswLiZXl/FsbcYzhOtZnYk0La5l6DKRoc3VLE1GUtW5kqBIT6wCvXFKDCSqMHxek5HzWoyl6TKZbcT1XH3GsnQZyjKkO92IjlQTLibqczFOm854TbpiVeiOUeBCjBx1EYeoCZOnIkiJiiBlKoNUEP+c3Yn6jAp1MUuXq5m6XMsx4lqODjfy1bhdpIRQEsXd4lTZAabL5JguU+ResQIPRD1gwWHuFR7gQbUCy116zHdqc6teges1ctyqF7eNmsy167MyYMqzcXMeXzfn4XVTHk6a8GDUiDs92twdNObOqAW3x6yZ6DVnsteKiW4bKVqnv0UogeZ0VAtg1OdynRE9DSb0tZjS/yZ6RzyHO2wY7bJjvPsIE71HmexzZOzyEYY6bBjpegOMHY4MtznR3+JAX4MI8XZisNmevgZreuvNGWg1lzIbx9rNmegwZ7LNlFuXLLhRb8y1ciNuFJtws9CMW6nm3E2043HSKRbiInjoe5YJh0gGLKPot46n0yqWy/YJDLsXcPNMBQ/8E1kJPc1P0U78IdqSf40y5XW0MS/TzXhZZs5CvSZLtw/y7Z19fD+yhxet+1gt1+Gl9P+MSBYrglhpdOO7y5asXrFlftScJze1eXxLnoXufbysUoAWFxhLg9t5zN9K5uZwJbcbrjIWWsm8ZxnPHQtYtMngrk0SI0eT6HdMYvRYGlMeRcyfbOSJRzOzJ1t55HWRR94XeeJ/iScBzcz6VjB9Kos7JxK56+rDDQc7plyPMu99jKXAU6xE+fEswZ/FwhAWm/yZ7/Bkqd+NlZ4jPGu35tklW5622PC09QjXC3S5VWbM1WJ9Rop0GSnRY6RAnf5sJfqyFCRgHClVY7hchcFyZYarVRiuUWGoRsZwrRJDNYr0V8jTUyJHb5GM7jxlLqYqUH/uEGXBe6gI2U9d5GEaz+6j6dwhKoN3Uxm8n9owBRoiVaSpDpWnNlyBjiRtBkS7UpYaQunvS1OlI0mZjmRV2lM0JAWyLkaGMMiURIp1ryr5MeoUnluP3CmK1yMvVofcszoUJhhRlGRCfoIxWXGG6zeMCeZkx5uTGWdOZrwVGXFWpMdZk5FgR1aSA2lCSYyyJCHCnPgoc+Kl3mkrkuNtSU+wJzvRgbxER+mZnniErGQ7MhPWQbQ0zZTiRD3yYjTIi1AjP0yd/BBxHqNEdqQBXRdSmVu6zcMVAYjrK+hHK/M8WFtg+sUSD9bmebgq3NLC/TwrvZ6VwHGex8//NE/EmeDKU56uLrCwJnjvTyLiWzFRPJ+9kBTGZz/DooDEtxD4fwJGAZRvvy7gb0XcKb4Wt45/AkwJHN/Aovja2+/5S2B8+mqepy/neb68ypOXazx99YTbg1UUOctR7fwlpSd3SsBY5yYqAhWpO3lQckcXOnxB6bE95Dl8SabtdrKO7CDVehuJZp8Spvs+wTrvEqT9Lv4avyTKeCOheh8QabRRAkbxPtrkY+Ktt5B85HMJGM+ZfyzBYpQARqP38Td5n+STe/Cz2cgp43elvugA7Y2cUf+Ak0oia/F9Tij+Ci/VD/DR3IiX2od4qn6Iu+zXuCr/EjetDzih9SGnFTbQeESd5RAPfvR1Z8XRgmUHU350MucHLRnfaSjwQraHVyq7eKH8Ba9k2/lGtoO1Q1tYO7CF54e28ezwdtbkvuIbxX18qyLHt0bqPDLXoEZuKyGf/U+OffhfcPvsfxC7859pMdhKv/NX9Ni/x5TrJhYcNvKjw1a+t/yYRYv3WXXfzJL3x7wK+Iwfonfy03kFXp1X5Em8HI/Pq9N35iu6fXdx2W8fHaf30uWzh16//fQHyTEaqcxQmIyhcGUqHT+l9MgndPnL0+kvxyVfOZpPH6TMZStVbtsod/2cMtcdFLtsJ9d+K7kOn1Dkupmck9uJPCNHwMlfEHpsE0VhqjQm7+L8mXfordnEUIsyjYWqXJ/cz7VbQQz0BXGl2QOe1fDbHy7Djzd4NdPL+UgnosuP8XyxCtba+fFxG9/dqeW314qYrfWn1U9ZgsIOHzm6AwQwqjIUpfMzHHb4rjcHCWAcCNeiN1hNcuG3eB6Q4FEAo2h4ET3R9zPs19fOBevAuFjiIamMktJY6MbjXPG5uwSGa5XC8HKGlXJvFks8pRGffVsfJAHjYtUpFkqPs5B/nHu5XjyZ6eKuAMaF+zycn+Lu2k3u/b+AcfUqnVkh1B3Xoc5VkQZPbS74mXHJ35wuP2OmExyZSXBkOtGFG3HHueCuz6DxJlos5IgyNMNI1RUz61RcHDM5bR9HqnsCVWcSaQ1Jp8g7i1yvPC4nN3Kv7BKPymtYrq/k27Yqvuus4GV7GXMNOcxWpLNSkstMXi4jiamMJqUxlZ3NzPkEZs7H8ygvj3vFtVSFpHPm6HmcbbKxNc3kmGUWYS6FOJllom9SgpxhJV/KxaEt70XakXhmwov4Y2wChJ1iLeAEY17HybIwIc3OhJ5Yf+oCnDhnqkiU+k6itPcRpr2PIK29+KjuxEtpO8FqX5JsfIACawVqHFUpcpSn1E2RSk8ZFacUqDotR2uoKhcj1GgOVaYpVIWWMFXqRe+suFUMUibXT5GMMwqk+SqSG6JOXogquUEySiPUqI/XoeasjPYMfTozDejK0qc311CagXxjhgtNpBnIN2SoQJdhYXwp0FmHxjxdxnJ0GMvSZjRdg6sZWlzNWAfI8UxNhkXVYIIS/YkyBpPVGE5RZyRVi9FU7XVgzDLkVoGRBIxX0nSlwO7OVCPakgzoSNSjO1HUAarRd06Edh+iIXQfNYH7qAo4RFWAPDVBilyMVmcw1YCRVG3Gpd+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umz3DuRzOTRZMaOpjJxPJvJk/ncOV3DzOlanvqm8jrYhz9GO8A5c4gz4ttYXZ6n6rCUp82rS0asTmmwePUgr8bkeN13iNnqr1lq1WahxZTHzVYstDnwqt+dV+NGPL+hxPMpBZ5Py7M4oMBCiz7ftvvyXW820z15jAwVMTbezY2uKa6ca2Tat4aFExXMOxYx41TA2NEMhuzOM2pznmvW6dx3KZZW0rOe9TzybuTh6UYe+dbxyK+Kx/7FPPbP5rFfKpPOHkw62XPHzYFpTyeeBHgwH3WGx4kBPC2LZLE9nLkrviwOn2S1z4GnbdbMX7TmUYM596tNuFWqz41SA8YLdSVgHCs1oD9L+Wdg7M2SZ6BIxlCZMkMVyoxUq0rAOFyjzFi9KuP1qozWqNBfpkh/iTK9+cp0ZChyIUmeyrDdVIXtpemc6J0+TFuSIk1nD1MfeZimGBl1EUrUhStJ8NgYrURPuh5XREJBpirilrj7vDLdqepcTtXgUqIqjTGKNIhfF6VERZSMwigZeeGKFESpUBqnTXmiPiXxehTE6lIYp0dRvAEFCUbkJJhIhpecBDOy4kzfOKktSDtnQepZS1LPWZMWZ0P6WRvSY6xJFjeLURYknLUiKc6WtER70uOPkHHOlrwEB/KSHMkSwJhoQ2acKXkJRhQnG1KcoENelCq5YcrkBq9PSbgyaaG6tLemMLd8hwcrsxIwPnqjJgpQvP/82Z+AUQJKUfH3hP8YMD6ToHFh7Rl/Oe9IEChA8I3y9xYa374XquJfKovLb4Bw7dvVnxVEAZKSQvnnsChg8uf3/7vCuPD6Kc9eL/BydY351y949s08d4drKHZRoMrpS0o9dlIugrpd5Wj0kqf25EFpFZ1rt40Sl11vgPFzco5+SbrtdpLMPyNCf4MEjAIaz6j+k6QoCkgUI5RFMVHGmzhr9gnJtttIstlGrMVmos02EW66kUCjDwiw+Ig4j92c9dyNu8m7BBp9gp/uR3ipv8cJxX/BR+tDTij9Ck/V9/FS/5CTKu9zUuUDXNX+BQeVv8NN93289D6h0EWNa0GOPA/14Pe+x/nG2YhFSyUWjOR4orKXZ1oHmFP5kiXNL1nR2s6K+qe80PyMZwofsij/IcvyG3mhsJPVPdv5Zs9XfLt3Jy8P7eWp6iFG5b+gU2kHbZq76TNV4JaNCk9dNZg5vp9B81/RovwOt2x/ycKxj3nutpWl4xuljMSZ479iMfgr7nt/xqPQXdwJ+pqRM9sZDd5Dl/cXtJ36gq4ze+j2P0CH9y66fffTHyzHSIQyw9KoUntsO7XHRX/0AZpO7qbJa6fU3V3u8iVV7h9T6vwlBQ6fk3nkN+TafUXR8Y8pcd9E9oktJPkextPsP5Ps8RFlQYeoDVcj6shmnPX/Hg+nrXh47yWrVp/kGmeyql1pbfTk8Ug8z1dq+e5pM4/7s8kXx8NldvS3+zBQ6UF3jhtDBe6M5xyjO9qAdn9luvyU6PJVkBpe+sM1GYs1ZChCW1IVO84oSFWTAhhFE4xQGNtOy3HB6xDdAcpSs8tkrIlU/ycCusXt4uPcN2aXEg/JHS0Cu+fyXf8dMApAFMrifMEJCRgFQH5TG8jrUn/mS915UuDIk2xHbmed5PH9TklhvPtsRlo7/0eA8f7qVbqyQ6lz06PeU41mH32avfVpP2PAYKAx4/76TASaMhhoTau3LTUnrBl3UabPRZ8qZycy3SMItD9HqHMKRUFltIYVMxiezVR8AcPxVXQlNHKrqJfr2U3cy6lmtb6V79pbWWooZq2tlJWOIhaacviutZIXrY1MFZYxeT6fB1llzKbk8jgpk/mMYubyGphIruZSaAOpLsUku1VQG91FV3IX4U5NRZykAAAgAElEQVQZaKhEskMuli37w9n1hSNntLwZPZPGdzHZEHGWfwsLYiEikFY/b47IZARaWBGmr0echgIFRocoMFMg20yBLAslzpscJl53N5kmBym3lVF3REaDnSKljgoUuchT5iZPmfthyj0P0OCvyIUwFS6Eq9IkoDFERn2YCpVhqhQIldFPkUwBjQEyiqJ0KIjQIC9UmbJodWrjtKgIE524KlxMES5LA7qzDOjLN2agyJShEjMGS0zpLzRmsMjgjQFGgKMuo4X6jObrrbs0s7QkE8toppZkaBnP0mQ4VY3+JBmDKaqMpGsxkiY+05JmJE2HMXFvmK3LiDDbJGnSm2bE5TQTLqca03veiP4UPYaSNRlOUGEwToHLkQdoCdxNg/8eav320hB0kMuxYhWuy0iqKuPpylzLVOdapjY3czW5U6jGvRJlpstFb7RQFsUoMFWqyN1CBabz5LmXe4hbefuZrpRnqUufuXZt7reocqdeJqmL8x0mPGrV4WG7No8HjXk0acaMUBcnTXk8Yc6DIRPuDZpwY9CUiX5Txi+bMt5tzvhlK8Y6bREK42WRm1hrRGetIZ2169DY22xGX6s5/RctGe0U5hY7xiRzizM3B45LwCg+E8A42GErraVHOhwlYBy84MjwBSf6G49IwNjfaEN3rRl99SYMC9d1mwXjHaJ/2pSJS2ZMNllws96Wm1X2jORYcC/lGPPn/VhMimQhMp45/zTmfApY9K/hWWAjTwLqmPKpYOpkraTerfpk812AL78NsuS3wWq8DjrIi7MKLKYocT/lIGsX9Fi6pcLipIyXkxq8HFVjqfcAq8OHWB6WY35AxvygActXHXh9S4nv7nzN97f38P0tJVaGjZjtPclUTwqjnZVc6Wmjf3SA0ck7XB9+zHBeL9dDGnnoXcecey1TLqXcPl7CNftcrlmkc8s0jWtWydxzzuWBRxmPfep45FPLjE8FD84UMeufz9OQHJ6FZnD3lB/XTxxnzMmWO6ecmDrjykyEN3MZEby4kMZqfwKzA0E8GfZibdCVha6jLHTYM9tsxXS1sQSMk0W6jInEgEIdBDD2pCnSn61Mf46MvmwFhkpUGSpTZahCleEqAYzrM1anxkS9OuM1agyWyRgolkkr7b48Gd2ZonP6IG1J8vRmqtKTpUxXmowL8fLURx2kIVpBgsb6SLGWlqcxWoHLqesK43CWOlfSVehKVqInVU2q+GxPUqUlVsaFOBVazilTd1aZihgZZdGKVMaqUhWvSWWCNuXx2pTG6lASpyM5lsvE3WKiKfmJ4q7RlEyRvxhjTEasOannzEmJMSMl2pzzZy1Jj7GSJiXKgpQYS1JirUlLsCMz0Z6sRHtyE4+Sl3CU7Dg70s9akCbyHWMMyDmnR4EIFY9WIztUkexgRXKDlcgTE6RAergBXZfSeLJ0mwcCCEXOoojWWX3Cg9V5ptcWpM8erYqV9J/m8f9BYRRG5KerT3m6tq4w/gkS377/0/MdSR2UYG99VfwWFP/0XF9V/6wsvgXAb5ZZ/XZlHRj/TGmUFMW379+sodeh8f8CjGvP/x0wCoWx+MRXlHscoM5NnnrPQ1Sf2EeJ89fk2G6j2HkXWXafk269lewjX5B99EtSLLcieptDdN9j3bX8L9JK+i0wCkhMsN4qQWS08UbiLT4j0WorcZafEWX6MSHGHxJivhE/EbHjuJVzp/dzymYTfkab8NYW2Yu/4pjCP+Krt5ETyr/CQ+VdPFREqPavcVd+DyfVf8RJ8x9x1fwNKc4KPMwLYzkpkNdB7vz2hC3f22myoP0VTzW+5KnGHp6q72RBeQeratv5RnMHr5Q/5RvZZl4d3sSrgxt5fegTXsntYm3XDr79egfff7Gd1W2fsbBzO0/kvmbJSIlFCzWWbTRZczbgpasuK/YHGVf5Ox4d+5Rp3x3cidjFzYivuXXyIx46/ZKHTr+h0+bX9Dh+yID7FkZ8vqLD/TMuuW+h/dQOWt0/p12son330eG9mx7/g/QHy0vK4mC4ACwVqp23US9iSjx2UX38C2rcP6fJexflLrsocfmIXJsdZNtsJcfh1+TY7aDQdQNlnhvJdd9Awql/IOHYB+Sc3EhDyF7qAzRIOrofZ809ONkqcypMD+8UU0JLXEkud6epzpvO3KO01bjQlmdHZ6o1ZdHapFZa0Fp5hMZ4fZojdemKNaIzQpsLZxSk9XK3nxK9ATIGwjQYiNBmOFpPgsMuPxkSMPoqSnAogLEnUIV2H3kueR+mL0iN8RhDSV2cTreX1tEPsx3XgbHITYLFuQJXqRLwSd5xnuS5slDkwVt1UTzFilqsqgU4ijX1iypfnhf6SPEZD3Ptmc04yq3Mk5LCOLV0h6nFh8w+nebO6o3/u8L47AF3X04zszbB5Zww6t0NqffWpsXPiEZPLdq9tBgLMKD/hBKdLiq0uhpRftyODEcHihwdqPPwoCsknMnUPIaTihlMrmUiq43b2R3cTqzhfnwp15NruFPUzWLjJLcyWpnJvcCzyna+b+tltbmOF11VvLpSzuu+Ur6/XMW3XS3MVlZzK72Yh5k1zJ2v5GlSKYvnK1nMrGcp7yJ3Ixro82+k2CmXwbgOHhb2cjmxmRCXHJSVY/h6bzD7P3fEV9efLv8CbobXshRVwXJ0NvfOptEYnYqRrhNHjY7jqWJIsroyNeYHabBVot5ehUo7JYosDlFqLUeltTy1NvI02srTYitPlZOMwqOHKXWRo/KEHKWue6g6tZ+mQAXpfrElTACjEg0RqlRGqFIQqEi2vwJpZ+TIDFKmPM6Q8jh9ys/pUJ2gS32CDpUhh6mJUKApTo3OdH0uZxvSV2BCX6EJfUWm9JWYcqXUjIFSIwZKDOgXJpgiPantYrhIn5ECPYZztRnO0WIwU/RLqzOercVIhgaD51UZSlVnNEOokFoMndd8M1oMpmhxNUuH0Uw9+lK06U0zpC/TnN50EwZEE8x5PcZTNLmapMq1JCXGzh2iO3Q3naF7aA/ZR3vYfvoTlCQ39niaItcyFKSw7lvZGtzJU+dekSpTxUpMlcozU6nAfdHsUqbIVIkidwrkmcqV526eHLfyDyLyGOfbdJhr1+V+sxp36lS4U6vGbKsBDyVg1OHxsCmPrpkzPWHM/QkTyfzyYNiUOwMm3BwyZ3LQXLphHOk0YaTDnP5W4WY2lNbRXW+hUZhfagwQwHil1ZL+i1aMdBxh7PJRxrsduNbnws0BV+k50nmEwXZbSWEUd4yjnU7SSnrwghOjl1wYbD76s8J4udqUnipjhlospQxHsRK/2mnFRLs1k6123Gk5zr2Gk4zlOfEw1Y/l82dZSUhiOSqD5dBiXoTVsxbcxEpwK498qrl7soRZz0aWPFp5daaQ7/0Dee1rznNfedZC9vAsei83w3dwO3kfCw1arE4osDyuyrNBDZ50qzDXo8DyyCFWJ/ezfH0fz27KsXBbjW+mDvHTnf388boyfxg1YbX/JLcun2N0qJ4r46MMjk1xdWyWm+NPuDf8kJsVI1yLaua+bwOPT9Vz73gZ909UMOVUxJR1Dg8ss5i0imfUIpYbDhk8PlPDrG8tj/wqeehbxOOAPBbD81iOyGI+JIap097021kw6WrHTS9nZiJ9mMuK4sXFDFYHzjPTF8x0rycrw6dY7HNj4bIzsxdsmaox5VaZAROFOowWaEvZpAIa+9JlDGSr0p+jQl+2EsMl6gyJtXSFGkOVagzXiFFnrEadiVoNrtZorK+si2UMFskYKJBxJUdxfaWdp8JIkQb9+ap0ZYhO6kPSarrxrALN55SkdbW0so6RozNVg35hMstUo0/cLwpgPK9KX7oGXSlqtCeq0iaSD+JVaI1TlqoI62OVaEpUpz5enepYNarjNKiK16FCTKIeFclvDC+JwgxjQlasMekxRmSKNhhRHxhlQpKo/YsyI11kK561Ii3GgvRYa7IS7MhOsic/1ZGiNGcKkh3IjbcjO9aazLPmZEQbkxVjQN45/XVF86w2ueHK5IYIYFSQJi9EiawoE3o6sphbvru+al6d57FQEMVqenWO6dWn6xC5+gQJEtfmJJgUr588Fyk1f5q5tT+Hxbdw+O/VRQGS7wiY+39D45/dKgpgFLAobhPfPMXrPx/x+duf+3ZF/fb9WxBdVxif8mJ1jbnXL1h4PcedoeqfV9IFx3dQekJE6chT63FQul0UHdJCYRTAmGm7jQybbWTa7SD76FckW2xBgKAARnHDGKj1awkcxUpa3DKKO0YBh8IAE22ySYJLAY0JVlslYAw22kCIxSb8LDbiab6BAJfPOXfmIKcNP8JD613cVH+Jk/zfcVr3I9xVf42HmgDGd3FTEvD4Hk4q/4S90t9Lr9Ot5HmYGMjz6AB+8PXgD8eP8FLnMGtK21mT38I3si95Kb+NH2Vf8Fu5bfzu8Of8bv82fvj6M374aivfbt/K919/ydL+r1je+TnPP9/Cq083s7LpI9a+2MrLwztZk+3mhdZBXuseZuWIDq/cTMBNj1W9zyBGj7vxMjJOb+B80EZaPD/godtGZuw+oMr8N9Raf0Cd7QZanDfT6PQJF9130Oy6lZYT27no+RVt3rvo8NlLT8AhegPl6AtWkKJq+kJllNhvpsplB3Xuu6hx+5pqtx00eu2mwmU3BXZbyTDbQpbNZsrcP6bQZROFbr+hxvcTqoN/w5XavyPd/deUen5MW+gOOsP3UnpS1DqZkR7tSGKWFSEZ1oRkOFBQfprG3OPU+Iu14H7EekFUnpWE7iOr3oSWamsaRV9umDLdEaq0ByjQfHIvbV4H6fFTYiBYlcEwTWnt3CfyGUM16fIVzUHydJ1RpDdAhSvBalwJVqfbT0a7txwjkbrciDeTInQeZDogRiiMQlEU8TkiRkdE6zzOOyaZXdZvGD1+vmEUwCgAUoDkcpmoCDzDSpk3q/nePMhzZibbjkcZR7md7cncg8tML99lamkdGP+vN4zP7jP3Z8DYnRtOvYcR1V46NJ4xpNlLm25vLcZ9deg/JkePiwYNjsaUux7nrI0bxxwTCDiRSFN8AXdyinmUlc+TgloeFbYxU9jL7YwObiY2cSezhTu5raw1XGU6q5P7mR0slPbysqmf1+2d/DR8ie+Ha3g9WMJ3/eW8ulzNk5oypnJLmM2p50l6I/Op9cyn1LKS1cTLvFaWzjXy8FwnE9Ht3EnuYjn3Io+yLzCc3kNJzBXczfOxP+RHvlsurWENZJ5qoODMRcr9a8j1KSD4RAY6JtHYmAQQbHSUAiM1upxldDjLuOQso9buIOWWe6mw2kep2R5KTXZRZbaHequDVB1VosDmIOXO8tSfUqbs+B4qPPbQKM4owpW5ECajJUyJpmg1qqPVqYrWpDBUhXQ/OQoiNalJMaU+1Yy6FGPqkg2oi9eiKUaVprNqNMWq0ZaqS2++Kd15JnTlGdKZb8jlImN6y8y5Um7ClVIj+or16S/WY6jUgKHi9didwTd/iA5kqzOYqcbVHG3Gs7QZTldnKE1DUhjHs3QZTtN+MzoMpWozma3PRI4Rg2n6dCfr0ZdhRm+qeG/ISIoOE8kaXEtS4V6KEncTDjMRvY+rcYeYSFJkOPYQIwmHuZGpxPX0w9zKPMydLHlui0rAfGWmi2RMFytyXwCjWEuXKzJdpsS9EkVuFwh1UYG7+QrcKjjM3XJFZlu1mGvXY7pBjbu1qtyoUGa6Vov7jVrcv6TN7JApD69ZMDVhwvRVEx6Om3NfrKMHjLk5YsmNEWsm+ywYv2zGeJeV1CV9sUKb9ipxu2gsTefPwGhO/wVraYba7KTInKs9Tkz2OnOj35WbA26MdTkw1C7UxSMMdx1lrMuZkXYXhi6uA6O4YRwSN4z11lyuMqWv2pzRVlsmuuy53ndUWolf63LkVvsJpi+d4WFLKNNVocynxbGalM6LhDyeny3lqV8JD9wLeHCihPsnSplyL2XGq4I5r2ZWTl3klW8p3wRG8iLwKGthWixHH+ZFtjoL+ZrcTldiqdmMl73KPG1X5OFFGVMtKky3qDLXocbygDKrEwdZvfs1SzNbeXVXme9GDFmt12cu24IXbed5MnKR69cnGbr5gGtjczy88pT57ofMtU/yoKibe1H1PPCvZsazjKkTxdw9XsCUYw4P7LN4dCSDm3ZJjFvGM2gex3XnXB771jEfVM/jgHLmAotYjhCTy0JILE8CApl0tmfcwZLrJ+x5EH6amfgA5spied6XxuO+KKa7fVgeC2B5xJeF/8XZW4ZXmaBZu8yZnumZ7unpmZour2qqKEqowqWwQNzdPcQhkATXEELc3W3vuLu7G4EEAlGiRAgByqWluuv+rvcFuuvr6TlnrvPjufbebwL8QW7W86y12k8yV+fIZKklw1l63JBoMSDRoTdNm740ITRbHeH3fGeSKu2JgmqoKuYw9uVp0JuvTl+hOv1FGgwUCrCoxa0iLQby1OjPVqYvS5leqRJdqXL0ShTFAPAb2er0ZKiLNYIVoQeoDJOlIkSeihBFCn1lKPY/RGngIepjVOhIEKo7VemMVxOnI164ZdSgTQjJj1GnKVKVxggVmiJVqAtToDpEntpwFSpCVSgOUqIoWJWiME3ygjXIDtIgK0RHXBkLLum0cBPRBJMQZExyqBDobUaMvwlRfsYiNMb6mxIfYE58oJDdaE16pB1pkXbkJLqQn+JKeoQtaeG2pEccITnYjER/I5L9DUkNNEAabEBumCFSf3XSvBVJvS5PyjV5UjwVibymK5peFh6NizeM848XWRDgcG2OWaFH+rFgelkQIVKEQyGo+8VnIdbwxTwVYg6X/tvqWYDDlaf/9yw/XRFidf5GWfy7Rpa/fs8LABTuE8WVtKgyPrtlFG8Wn6+hRQj925/7J5+Xv1rm4VfLfC4ojF89W0mLwOgsS9GxXUhdt5Plto/yk4ri/aIQsSN12Eaq7RbR9JJg84loekl13EmK4y5RYfQ33ICPwTt4aL0hQqNgeBEURuGZAIuC8UVYSwvw6GOwgQATQXXcgr/pB3gZvYeX2ftcMd/IOYsNnLV5nxhPZXwctuGu8yZHVV7GSfElTun8Fjf1Nzil8Tan1J4Bo7vymxxVeA0X2dc4d+i3eO1+l5T92xgw1OGpox1/tLXid1rKfH1oN9/JbOVPClv5QXEb38tt4cvDm3l8cCtPlWR4IH+Imzt307NjL727D3JfZicz2z9i6eMPWPtwI6vvreeLXZt5emA7TxV28aX6Xr7TluFLeyO+OWkLp634wk6eeycPEWnzBsfs/oPzlzYSZvsyfc4bmT21hySDV8m2eY982w8odPiQPNv3xNdyly1UuW2j6uQ2as/sovHifpouHaDlyqFnsOilTOPlw6RavkuG/SYqzx0k5+hWco9tp9h9HzlHdyI9IkOi1XukO62n/Mo2BhK3UnjpTRoCttEY/TqrU/9Op/Q1Sq68wY3Ij+kO/hcqz26mJuhjqlO2k5e6j6oKe4pzTlKR5Ea9vxVVR4VV4gEavQ9Q47GDPJ+dJFUYUF5iTVmQIj0BKjRePkjFyV1Un/qUpvOH6PBQpv2KMp2eanRcE3IZ1ej10qTpvBz1pw/ReE6WHi8NOq6o0HlVla6rauLrcLARY9HWYkC3AIovVtJCFaCoLKa7iAApROksSd1EJVGAw8+LLosj3C8KEPlCYRQ+P8o6y6PUs9xPdWYi3pqpmCOMppwRV9KCwjgpxCCs3P+fbxgFYFy+z90n46LppTVFAEZjis7pUXhah8ITKtS7q9JzSo02+4O0OKpSfdSMPBcXfC3cULTPRtNBgueVbOqSq7iZXs5QejV3Mlq5I+lgJLWF8eRGJlOqmUqtYiGjlccFQ0wntTOZ0Mh8RiPft/Tyh55mvuku4fPODL4fzOP3/cV82VLMQkEuk2mFTKRUMZ5YxYKkibXsFlaltTxJbGI59Qb3U4cZjW3ns5RavkypZi29i/vpd7mTNMlk7C3m4toZSmjD50I1Zs4lGNtIsbRIwEQ7CDOdQC6YXyDJyoga+0O0nlCk4ZgsdS6yVB49RNnRQ+TZ7iPJYDPJBluRmO4h22I/WVaHSTXbR4r5Hopd5cl23kPhyf2UXZKhykuOWl8l6v1VqAhQJU9wFQdriSufhKsKSAO0yI80piDKiJIYI4qj9CiL0qUl3oimGAPqo3Spj9WjNcWY1jRTGlMMaUg1oCXThLYcczpyzURo7MoxoTvHiN4cI3qy9OiSatMt0aIvQ5s+qTb96VrcTNVmUKgYFNbSMWr0xmvSHSvE7mjQE6fFjSTB7GLA7VRDhlKM6I03oDFMi7pQLZrDtemL1WcoTo/ReB0mEzSZjVFkJvIQ4+EHGA7Zy93ow9yNleV2tAyTqQqMJhxkNG4fUymyIghOSRSYSJdjXHKYiQxZJjLlRGVxPEuRe5kKjEhkGUtTZDRVAEY5xnKVmavSZq5Gh6lyTUYL1Zgs0Wa6RJfJUk0ma7WY7TVhetiSiSFzpobMmR40Z7LPjLs9Zgz3WTDcZ8VwpyXDHcI62pLuGnPxZrG+QF9cSbeUGtNSakRbuYmoLvbUCTE8dgjA2N9oz2CrEwPNDgy2OInAKOYu1tvQXS/cMdqLN4w3mo4z0OBCb7UT/dXCWtqWtmILERjb88zorzrCcIszt4V6wTahk/oEd+sucr/ajweVUTwsS+auVwBDJ3256eLHoGMQQ44xjB1PY9o9mwfni1m8VMLchQIWzpXy8GIVj67k8uhqGJ/5X+abWFe+l9hD7Ulov8yDXHuWC1z4ruAoK7mGrFTps9yoz1qLBd+0u7BSZsJssRwPuz7li6ltPOyxZzT9OLe8nBm77MF0TAaLdf0s3Jpl6tYsM/V3mE9tYza8hPmIXMauJjJ9KZX5i1KmT6cx4Z7C6Il4bjuGc9s2mCnnaObcJEy6pDHskEiLUQidFlHMXyll8VoJCx45PPTO4qFXGgsXA1jx8GL50nlu2ZoydcqJqYsnmPI9y2T0FdaqQnncHsJCmxdzXZ48HLjOau8VHnWdZ6n5BLcy9cX7RUFN70zQpCNBk6YIeZqiFGgXwC1Zjc50dXqztOjL06YvX5PufDV6CzXoL9CgP0+dgfxnr305KvTnqDCQrUyPVJ6+DAEYlenLVBZDv5sSFSgJ3kthwD7KguWoClemKOAwhf4yFAXIUB2pSHuCoC6qitOZIFR2atCdoEFXnDrt0ao0hyvRGqlCW5QK7TEqtEQoURMiR024MhWhyuLtclGIOvnBGuQKwBishTTSGGmEkMVoTGqYCamhpgjQGB9oTIyfEeHeBkT5GhPrb0KsnzGJgWakhlqREWVPbpwzJalulKa5kxllT2qYNUmCuuhnIq6aE/0MkQSbkh1uTpbgzvbTJPGaAonX5Ei4ephET0VifY1pbEhiYW1CdEGLwLi2wMLanNj4IrqjH80jOKYXhOePHzx7ff7+weMHiJnYTxdZEozPIhy+MLs8i1YUTDAvngsAKayt/5fA+EyFfLZafmZkERXF5yvpF2rj/w2Mf4XM/walnz9k5e8Ao2B6SXM4SL7TdtKPb0V6fA+FLofIdfkUQV2U2G8l3X4bGc67iLPaRLLdNvGGMcl+O/FHtol9z4Ka6Kn9pmh68dZfj6/RBoTXIPMPCX5+xxho9iE+hsJt4zNgDDT9UKzru2a4AQ+TDVyxeJ9zZhu4bPsR6d6anDV5F0eV/+KY+iu4ar6Bm+abuKu/iZvqG7gqvy6uqO1lfsNJ+fV4HnqXEQ8nJk8eYdLOiBkTTRa1lPhCVYG1XTt5uP1Dlve9w9fqO3mqvYdp1R0Mqe8mZ+c7uPxyHca/WIfuS/+CxZsv0bFjI3c2rWfy/fUsfrCBp1s/5vHuzTzYs4kVuR08Vt3Lt/ry4GTJ98esWXM1YNpDl+rzMlww+g3n7NcTdHYHQWavITV9jTrnTcQYvEq65btk2bxPkeMnlDpvoezoFsqObRE7vCvdtyNM3bm91J/fT8OFAzRekqFFWOVdkBFrFlOsN1Jyci/ZzgIw7qb01CHSbT8SgTHV4RUy3X9JY9A7fNm3k47Y12mJWM9a916ezPyMxb6XuFv4b3zRsonh+H9iKPotnrS9zuPBXzNc82txPVEcpEbxZVXqTynRYrePZk9ZWrz2Un35E/L8tpFQoUt5mS3lwcq0Xj1I0+X9lLlup+7MflovydNzTZ2WiwrPYPCaGh1Xlen30RZBsfbUQdouK4mfWy8JSqQ6fde1GPDR4XaIsXi7KPRFz6Uee3a/KKiJz0e4ZRQgUvgsAOOL9fMLh7RgdhGMMILKKMCisJZekriznHSSiSQHxuOtmI6zYyz17P8vYBxfHRBd0kXH9Shw0yD/hDp5zkpUHFWm+ZgSrXaH6HRWp9nFlHxbSy7Ka6Go6YGKUSjGR+JwPp5OoF8DWfF9VCf10pvSzn1JAw/TyllIKWc6uZr5tGaeFgwzm9zJYkYPf2qZ4HF5C1831vO7rmq+7S7ii64sft9XyHedxSxX5nMzPYvOlDIa46toS2pktOAGs8WDDCc00RTeRlPcEGN506xJOvmdpJGvU5pZS+llNeUWXyV3831SNQ/iiykIr8H6WCoKeoFoqHlx1iyUUs9cSpxO0HREjlbLj2g6Lk+9iywNrvLUHD9M2VEZMq12EW+4mSidT4jS3UqiyT7STQ6SZryPeL2t5DkepOiEDMWnD1LlIUeDrzK1vgrU+SmJHdO5fkoUhmqRGaBOup8a2aF6FEQbkxXy7H6pIEKLsmhdmhNMaIo3pjZGT+x1bk+3oE1iTqvElLYMMzqyLGjNNKM9x5SOHEFlNKYzy4jODD06pdp0SjTplgqdujoMZutyM1OXoXQ90UXdFSvkxSnTGa0qgmNXjAbdsZr0J+hyI9GAkTRjRiRm9CcY0hiqSVOYDp3RBvREaHEjQo3RWHWmYlWZjZFnNkqGycj9DAft4F7kPkZjD3Avdh/TyYeYiNvHZOynzDgjobEAACAASURBVKYc4n6aLNMSOaYkskxKZZkSYDFTnvFMBcYyFbgrlWckXZ57aYri3JUoMJqrwnS5NtMV2kyUaHAvX43JQm0mC3QYyVfhboUaU13GTN40Z/SmCeODpkwNmDHRa8rdHnOGei242SPAoqVoernVZkNfvZCXaEx9vp4IjKI7usKUrmoLemqPiJmKvfV2dNceEae/0YGBJkcGm5253XlCfO2us6FLqBoUOqobnRloPIZww9hd6UBfldNfgLG1wIyOfHP6Ko5ws1GI5TnGcLsbYx1XmKj1Y648lqUCCbdDI6myOE2ThQf9zqHcdU/i/tks5i8WsnS5lNVrFax6lbPkUcT8pXxmL+ax6JHNsmcyy97BrARc4lGkO19IzrAmPcudEAfGQk7zXVgiq7GXeVhwlNU6K77qcOSbKncmws3o81LhVrQSX3bbMJV3naHgCCa9kpk6JWX8SjHDQRVM53exUNHJtHD64S1h9XwMS6dDmHcPYe5UFA8uprBwWcrU2VRG3GIYcgnlhqM/g/a+jDrHMOuezoML+UyfzaXHJprFa+XMXs5jRgDNCwl0WV5izN2DZU9Pps+c4J6LJWOu1oyfceD2WQfu+rnzeUUov+uJ5fP+SBYHI3h4M5TVAT9We67ysP0cNzOMGJQa0Z2oQ3OkGq1RmjRFChV9ynQKsCaEZ0u06cnUpjtLk06hYzpblZ58TXoLNMTpE8BRmHx18daxJ1OF7kxBbVRFcFh3S1VoS1OmLk6O4qB9FAYcoCxYnrJgRfJ8ZMjzOUi+70HKQxVojlVBAMXuJA16kjTpEpTGODU6Y1Vpi1SiOVSO1jAFWsPlaQmTozFEloZQBerClKkMUaY0WAURGIM0yAkUMhE1SQ/VRxJhRJrglg4xEKExJURQE42I9jVEyEmM9hOA0YhYPwMSA4xJDTIlI8yK7AgbSpKOUpZ2Akm4FUlC9WCgKbE+xsR4G5ESaIEk1BppqCVpgUbEX9cgzkuZuGvyxHvJk+CpRMR1Q+pqE5gTFEbhflFQGNfmebA2y8LarKgyCrA4/1NgFKBRAMWfwKLQvvffgPF5FrfglhZA8a9qoxDcLdwv/mSEWB1RRfzbqJznt4uPhTX0T24X/3YVLUDjs/XzT4DxJz//i1/r7wHjXxXGnUhPbEfqsoccp30UuO4j8zkwSh13IH0OjGmOO0lz3CWaXmKtthBk8r64fr4m3jG+Ia6nvQ3ewUvvtwSYvi+aXQSFMcj8I7yNNuJr9D7h1lsJMv0IH4P3uK6/gevGG7lq/B4Xjd7ljMHbBLjuIeyMDC46r3NE4d85rvka7lpv4qr+BidUXsNVcEYrvcoJ4Z7x8OtE6X7C7YvGLFw2Ze2iKZ+fMWHNVpPHOoos7/2UpZ1bWdr7geiOXlXZw7z6Pka1DlK0ZyNe6/8T6//4R4xe+QV2775C8+bfMvLJO8xv/ZC1rR/z+e7tPD2wk+VDO5iX28EjrUP8zlKT70y0WNSXY9j2EGXHdxJ59EM87d4h9vx+0s/IEGXxLrHGrxGl9xKR+q+Qbr2BrCMfkG+3iRLHTyg/uoVix48pObaZctftlLvvoOr0HqrPfEr1mb3UnNtP0xU5as7LEGfyWxItN1Dgupss563kuXxK+ZnDSOw/It12E/lnf81AyivczPolfxh7k69ufsKd/Nd42v8x3879nG8mf8EfJn/BH+/+F0tVL/F112v8OP6v/Dizjt9P/At3cj6i0mczVRf30HhiD/3HZGjxUqDh2qdUemymIGQXyTVGVFU4URmsSuPl/bRfk6PMbSeNF+Xo8tKgx0uLxnNydHqo0O2pSvtlBQa8tal1P0DrRUVu+uvTLQR4X3z2fCjAgDvBxtwLM+P+89tFQWEURoBDAR6FDmlhXjwTgPGFwUVYRQuAKICiAIzCc+Gz4KBeSD3Bw+RTTCQ7MpFgzUy8vbiSFkwv/xuFceG5wnjvyTgCMNbFeVB4VJui46oUuAjAqEaRgwrV9ko02crS6ahCq6MuNfYmpJsYcUrbkdN2gVhbRaNpmoS5Uwmn3UpI9KoU7wmnkyp4Kq1gLauBB9IW5lJbWM25wXRyOzMprazmdTIrLWelsIRvG2v4pqWctfocPmvI4vuuMr7orKM3J5+kgDSunIzjlHMs3qczKInrpjyxHXf7ROzMUwi/VM9E+iBPUhr5PKmGz1Kb+UzSyndplfwhLZ+vJIXck9SQEVaGtZE3BnInSXSLp/9aLAMnnBhyUuO2ixwd7qq0u6vSdUadllPK1J6QJ8tqN3F6WwhR30SQ2hZCtXaRanAQieF+0k32kO8gQ8MlddoEk5O/Bk1+KtT5Koh90lVBquI/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RpMFegwmavNSJ4K96o0uN9twtigGfcGTRi9YcJEvynjvWbc67PkVq8lN7rMRWAc7rBmsMWa/gYrOivNRVhsLzejs8qC7hpL+gTVsOYIXTUCNNqJ011rS1+DAzeahCzHY9xqc2FAyF2stxUVxs5aG1Fh7Ks/KsbqdFXY01ftRHeFHW3FlgjA2FVoyWCtA8Mtxxhuc+V26xkmWn2YKA9jKD6EHs9gWlwD6D4Wxk3XeEbPSpi6lMvc1RIeeJaydK2MVe9yHnmX8fB6MQ88s5m9nM7sxQwWLmex7JnOinc0qwF+PPC7xJTXWYYvnOSW20UeumXzwDuG6ThPZvPP8oeuIL4t8mfi+kkmrp3jjs9pfteQzHRiOne8sli4VsWMayXTpyu5czaHES8JU8GpPPCK5fG5SJ64BLJ21IdVt1Bm3MOZuZDEglcu01ezGbuQyu1TMQy4BNLn5MNte3/uOocydTKRUfckOiwDuO0az/iZJIaPh9Bg5EaJijUdR5yZvHyWGQ93pi85MnXOlvuXnbhzwYHb3i7ci3Hns7oAvh9O4cloJo/vpvJ4KIrVXh+W2y5yO9eKvhRDREd/lA5tkbo0hinRFKlMu6DsCX3OEm26JFp0SDVok6jSKlWhK1eDngJNeoo06RVGeJ+vQVeOOt05GvTkatKTrUlXproYtSN0UFdGHaY4+CDFQYcoC1WiNESZfF9Z8n0Pk+97COEesTFa6RkwCn/GhIlXoz1KifZIRdoiBEiUpT1cXmxWaguXo0kERnmqguQpDVCgOEiFXH9Vsv3VyPQT/lOpTkqQtgiNaaEGIjCmhQkB3ybE+RsQ7WsgqowCNMb4GxDrp0dSgCGpAUZIg0zFyY20piDODkm4BUnBxsT6GRF13YhobxNSQ+zIiHRCEm5HcoAZkdc0ifJSJcJTnqhr8sRclif4qh7VVXHMPhp/Xg34TF18sDbDwtoMc2tCr/Q8C48WREBcfAGKjx+w+HiRJcHo8nSJZXH+qiSKMTrP87iFAhcBGl+ojEIu97MbRuGO8afzt7D44vNPDS8v8hV/escoVAH+HWB8scb+6a/xPwFj5lE5il12I3XdgcRlNxm2uylw2y8CY5rtZiQO25E47RRDuyXOu5E47xGBUbhhDDR5X1w/X9f7rRitI8TrCDeNnjpviXeLgvFFuGEMFIFRaHHZSJjVVoJNP8ZPfyO+eu8RaLJJbHbxNHiPK4YbcDV+m5AzB/A+ugMHtf/imOaruGu/iZvG6xxXfgUXhZdxVXwVJ8VXOa32Jh6H/p1s3bfott/M54F6fBtozLcexvxw0pLPdTWY+XQ3Mwe284WmPKuK+1lW2Mf0oV1MKOxjRE2OXlU5amT3UXV4H3f3b+aJwl4+27+Lb/fu4cmOrcxv28TS4T0sq8vw2EiZp8ZqjB38mNuKH9Fu+jExRi9z3fIVrtn9lrhTn5J/Tp5o4/XE6L9MrMHLhOr+FxKb98g68j7Z1u+RZ7ORUqdPKLT/iAKHTRQd20KJ2w6KT2yj1G0HZe67qDy9l0YPBSrPHiDG+C0SLDaQe3wnGU5bKHDdQ/mZA2Qf/YQc11ep8Pon5utf4tt7/8Ifpn4Gi2+w0vmfLHf8hj/N/jus/JIfhdq/lX/ij2Ov8OPMr2Dpn8Q+6d+PrePzzrepC3yNqksbqTu+iVtnFWj0VaLC81OKPbZQFLGfrCYbGiuPUxmoRuOVg7R4ylN+cq8Yxt3trUu3lw5N5xToElfRqnRcVqDLQ5Uat/0MXNdmJMSE9otKdF5W4aafHvdCTRmPtGQi0pLpRIe/wKGgNAqq4kyys7imFj4LmYzCTeNyhrvohBbWz8K9oqAuioD4/H5RUB8FeJxPOc5qypm/AON0rC3Dca7MTTX+L4FxkoXlKe4Jwd3PgbHIWZtyF1VKXLQoOKpDrp06RdaK1B9RoNNemXZbZVqOaFBvZ0CJjTXlVyK55hyLmmowqurRXDqWQ2lANWOpzaxmtfBZQTdP8vtYzellUdrFw5wBFqRdzKY1M5lYwWJmNWuFVXxVWcOXVZWsVZfzRX0Jf+pv5Ie7A9yoric6phhj+whktQORVQ/C5XgxsYm9WLvls08rHhm5EPJ9GphLa+PzrCa+Lmzhi6JafleUx++Kivkyp4xvC2qZSK2h1LeI83pXcNxlQM/Fawy5uTB5zo17544ycsWE/tNa9J/VovuMBq0n1Si2kyHVcDdRGtuJ0PyUcO0DZJkqkGl4AKnxp2Ra7qbL24Db0Zb0hevT4KNIzXVZGgKUqA5RoyRci8IwLQoi9ERVURKkSUaINpmhWmSHa1IYrUNtqhm1yaY0plvQkGZOTaIxVbF61AmKX5IRzSlG4j1jd6Yl3dmWovmlI8uYjgxDujIM6M7QpUeiRa9UkxtZ2gxmaTGYoc3NdF0G0/XEJpe+JKGJQou+JB36hf7oeG06BfOL4JJO1GcgVo9eIRon0ZS+eFN6ovXpC9fgRogCNwMOMBoqw0ysLAtJ8jxIU2Q6SYaJeAEWdzEatYPJqJ3cC/qEydBtzMV/yqxkHzNCVE7aAe5LDzGdqcCE9Nnd4ki6HLfT5RhOl+NOihIj6SqMSFUYyVJmNF+VsWINxoo0GcvX5H6BLhPZ2tzJEYBRk8kuY+72G3N30JTRQVPGB0wZ77Ng7IYNQ31W9HeaMdRuwc1WC/obLUSFsafGio4KISPRCuF9T62VGLXTUWlJW4WlCI299fZ/AUcBEm+1HeNGszPC8+76IyIwdtXZ0F1rR0+tI52VDnRXOTBQe1S8YWwvsaS10IyeEmtuNx3jTrsbQ63uDDedY6IxgJHsMG4EhTNwMZ67F3KZ8ihk1rOE2WulzF8vZ9m/lkWfSpZ8yljxKeWhYNLyKWLZWzCNJDB9NpXZM3msXinnC+9SPveR8NgzikdXI5g9FUi/yRXm7TNY8MhlPDSdKYkEulv5MiObBQEiL8Uw6yvlD2X9zIeXMOVZyJJHHXOuNUwdLWDKNY2p01HMXQxh5VwID48HseYcwIq9F0uuYYy5RzB2KY2FwDJm/cq571XA6MV0bp2MZtAthFv2V7hhc4l+26s0GZ+jRN2Fcu0TdBy5zB13X/odz1GjZ02RgQE9Z5yZDz7PnO9xpjwdGPdw4K6nE8M+R2m8YsRs3gW+uZnCZ5OlfDFZwBf30nh6M5zF1ivcybOnK8GArjhDeuNN6Yw2pk6IfApTpDVWjY5ETTrTtOhI16Rdok5rugrN6cq0Z6rRnqtGe74q7flqtOep0ZajRrsAi/m69Bbo05mlTZtEg8ZkFapj5CgLP0xJiCylIQpUhKtTLhhU/BXJ95Mnz1eWokAF6iIUnt8xPltNd8ap0hohjwCHQqe7MF2RCnRGKtAaJktj8GFqgg5T7i8rtsUUBCiT6a0kNj8JyQmpvuokB2qSGqxLeqgB6WGC0mhMSoiwejYSVUZBWRSUxhg/PWL9dEkOMCQ90IiMQBMyAoXthRnZEZZkRFiQEmb6bI19zZgob3NSQh2RRh1HEnGUeH9LQq5oEnJVhVBPRUKvyhF6Vga/i5pUVsYytzbBtBDMvSbA4SyLj6Z5sDbN/OM5Fh7N8+DRAgIsCoAovj6HxWXhbvHpkpix/QwIn0Xp/BQYX5S4COD44v26F2vkF6/P1MHnK+gXoCgohM/vD1/A34vvF1+fq47CTeOz58KP/8mPeQGaQi7j83n49cp/u2EUVtISp0PiDaPgks48sVcExgynHWQ67SDNdgsSh22kO2wn1vIj8YYxyfZZDmOU+ceikcVbbz3CXBcyGbXfEmFRMMAIRhcBFoPNhBidj7hu/D5e+hsIt9xKiMnH+OltxFv7XcLMPiHA6EP8jD7A2+QDTpm/wynzdwk6tQ+fYzs4qvEyJ7Rfx03rDREYnWVfegaMqq/grPBLrir9Mx2nt/Ig6DBfx6vz+yR9vosw4s/e9nzrZM6SmT4j5ppw/RQ/uNmwqCbD6PYPWdy7naey+3m4fw9rB/fzjaoys/u2MLv9AxY/fp9Hmz7is53beCKzl880FfidrTGrpurcOrSdzr1v0Sb/Kq1G75Br+iqBhv/OBYN/56zhyySd3Eu0yW9J03uVdD0BGF9CeuQ9cmzfJ8f6PQptP3wOjJvIOfIBWXYfkn9sC4Uu2yg+sUN0Qhee2CGqi8Xue4g0eIN483fJPrYdif1mik/tofriATFa565kC8MZv2G6TgDCdXwvtLYsr+OHmV/z3Z3XYf51eCA0uazjh+V1fPdgHd/P/YIfFv8Rln/On2Z+yZ+n/pU7hW9T7fMmVaff48ZlRcqvy5N7eSeZ5zdRGHGQwk5nOqpPUxuoJa6rq87tp+b8YVqEmj9PwfmsSfMFJXo81ekTVtIX5ak/LUPbRUVu+etzw1ub7isq9HuqM+yvz0SEBVNR1tyPtmYmwYHZJCdxXphe7ic6MhlnjwCMgvllRYjXyRQidk4yl+IiwqIAiAIwCiMojELsznSis6gwLie6Mxpvy2isBZPR1gxGHWVu8qfAOPU/3jDOL0+ysDTF6NMJ8YaxIcGTYictSh0VKD6qSaGLAbkOOhTYqFFhKUebjTxdtgp0HVGizVKRFkNVii0dKfNIJ/lqNY7qPtQH1TCT1sJqeiOL6e1MZt1mLmuQ1dwBERZX8wZYyupmJbuT1dw2ZpJLeJRbxZP8Sr6rbuWr+h5+39rKZw3lfN7XzlBTByk5Hdh6lCJvl42sRR5HznRw/Ho1Jpfq2WKYzWbFBI4aRnEzuZXHJW18Ud3Io4pCvqlL50+9PfyxYwyq+yC/h5WsIer8q7mmf5p855NMBMXwMKGSxylVPI25QJ+bLu3OyrQdVaTRUZ56Z1VK7VTIMJUn3USZLBtd8s1VKDCXJ9N4L1KzHfT7mXA7yoK+MD1qrwtB3p9S7SMrqtSFIRrkBKhSGKEruiAFhVEaqk1WuBYl8UaUJxpTmWhES5YdjRnWNEmtqE8xoyJah/IITcpD1cS1VXmY4J42oD3dmJY0A5qStWlOFv5h1KUzXYvOVDW601W5kanJrWxtbr0AxrS/AmN3/LPbqp4EbbritOiI0aAvUZ8bsTr0x+rRE61HX5wRNwRojNanN1SNwRBFbgfJcMd/H6Nh+5lJlONRriareWqMx3/KnfAt3A3byr2QLQz7fMBYwCfMRO9kNn0P02l7mUrdy/30g0xnyjMpAKMAiWmyDAsjgKMIjKqMSFW5k6nMSI4Kd/PVuJevzmieBpN5uoxmaDKSp8p4nQ7jncYMd+tzZ8D4OTCaMTlgycQtO4YHbOjveOaSFoBRuGEUFMbuaku6q63pqbERobGj0pyOCjNaSs1oKjEVobGz2obOKms6Kq1FSBxsPioCpPC8vcpCXEn3NTmILS8dlXa0l9uJsTqD9S70VTvSUWolAuNApR23m48z1HqcwSZXhhouMFEXxHh2LBMxGcwGVrDi284D71oWfKqZ96liwbeK1ZBGlgKqWPIrY8m3iCXvXJauZ7N0LYmFK5FMn0pm2rWAtYuN/N6nk++vVTJiep0e9dMM63syahLId1fyWLpezm3fWsbiB/mx9QuWItuY8yhk7nIBD3xrWI7tZyGgiAXPbObO5jN7oogJu1RmnKN54BbCw7OBrJwKZvFEOEsuYay4BLNwJpaRMwmMXM1mNqyeudBGJrzKmLhawL1LGdw+E8ew80Vu2J2h3dyVRpPjlGs7UKZjT6fdaW6fvMKQ21lGTp6l78JJhvzPMRfrwUyoG9NBLox42TPk5chNP2eavUwYy3JnvimAuZtZPL6Xy5ejGXx9N5HFNk8GpNZ0JRjTmyCcUFjSHWNGXZAidaEKtMQIwKhBZ6qW+GeiQ6pJm1RdBMZmiQqNUkUaMuVpylaiJVeV1hwN2nK16MzXpzvfkNZMHVqlOjSnalIVLU9p6GHKwhQoD1elKkqb0hAN8v0UyfWRI/PaQXJ9Dok5je3CGvp5cHdrlCJNoYdpDj1MW5gsbaGHaQ89RGvoIRoCD1Lrf4Ay730UXz8gAmO+nzISL0WkvupI/bVJ89MiJVCLlAAtMsKNyIo0Iy3EiNQQY9LDzEkNMychyIS4ACMRGOP8dEkNNCQjyJisIBNxckPNyRa+N8iIpGAj4gJNifa3Jj7QnpSwY2REu5MZ605SqAOh1/QI8lQn9LoagR5y+LnvxeusGhUVccw/vv8XYJx/DoyLa9M8eDzLg7V5FteewaIAiKKq+GSRn8LiQ6GY5bMX5pbnrX4/URifVUSvPauIFoK7hRXzi1Bt8fVFFM5fYPFv4PEvLum/wt8LCBReHwsjhHo/H+H94y+eP3/x9S8fsfrlMqtfLPPl46csf/m5mMN4r7uAVPuD5B/dQbrrdlKP7URitwep026kjrtItd1Guv0Oko9sJdF6M8lHtpFqt504i49JsN5MpOkmfDXW46f+W4K1N+Cr/Q7XdN/hotZbeOi9Q5jlFiJMhF7pzVzWX881vQ34GQoQuYVreu9zRX8jnsYfcFX/Xbz130Vojrlo/BYndF/GzfgNAs58yjmHD3HQfw0n3Tc4qv0GLmqv46omuKbf5or2v9Ls8xZPMnbxedI2fizYDqUf88fsrcxfPcANq4N0mqjTaqHP3BE5PtP+mD8o7+SLffsZWP8JTRs2UvHmKzStf5ORT7YyvX0Tkx9vYOaT91nbt4Onh/fwvZEq3zvo881JE56cM2HloglF+u+TpPEqJRYfUe2wgxi9N/DS+i88DF8j1nUnAfpvEq/7W2LUXiZM+yVyHDeRZ7+J3CMfkGfzAfm2H5Fj8z4Z1hvJdviI3KObKTixm7zju8hy3kam0zaKT+4n78RuIo3eJs5sA7kuu8gQnh8/TMN5ZYpPvc29rNf5auBl/jj5D/ywsI4/iUriOn5c+Wd+WPhXWP21CIs8XMefltbx+9l/5k9LP4fH62BtHT88WMcfpl7nm6HXuVf4G3rDPmDgohK1V/UoOyVL8bld5MfIkjnkRm/tRToCTei6rEzdqYM0XlSg5ZoajddUafBUo+aSKl2+JvT6mtPsoUPRxYN0hGhxK1KPQR9Fbl86zMQ5GZYuKfPYS5f5Kxo8CbPmsxBLnoZb8zjOgYUER6Zi7JiMsed+nDMLKW4sZp5lPuc8D3IERfG4qEg+zDrFcoYQp+POkuSkCJDC+vp+oj2LkmMsJDowEuvIeLwdYxFGdAYaMDfWwtTKJPdXJ1l8OMTE2ijjaxPcX/1r08u00PSyPMnikgCU40w+HKAl/hplxwwodtGk2EVbXE/n2alTYq9BqZUyjfbqtNir0uWoRquNPJXGByky0aHlnC8Tqe0MxHYzlNTL/cw+lnN7+Lywj99VDPFV2Q2elvSzWtDLk5KbLOf18ahwkNX8fp6WDLCY1cBiRg2r+b18U7/Gk5YOvmjO5cfWfGhr4VZGBQlpFZxLqMfGp4nT10exvVSIokMqm7WT2a6Rya5PryPxr2C6pJYvqiV8WRbIn1vCGU9Mo+FSCV3Xa7kV2kObfyf1fh3UeDfRH9XJzcg2boa3cC+hj8G4NnJsz5Ctr0aB1nYqjbdTaSNLqYM6BfbqZFgcpMBmLxkGB8k1lafIWpZ6NyV6vLTpD9SmO1iTOh8Fij1kqPBToTJIhyJ/bYqD9SiPNiIrSI10fyWyQjXICdekJNaA2lQLmiTWtGUeoTvbnl6pLR3x5jQEatMUqEOdnwbVvqrUBKhTH6ZFm9ACE69OS7wKLfGKtCcq0pOqRG+qIn2pitzKUGc4S4vhDG2GJToMZ+gxJNFjME2X3hQhNkednlQ92hO0aY3TojlGg+ZQVVrC1GiP1KQnRodbSYb0hqsxGKrKYIAiN6/LctdXkakwVRYS1FjL0GAlVZYHiQeYjNjDSMAOhny2MeQngON2JuP3MSU9zJTkENNSGWYzDzOXKcu09LB4zzieIc+ddFmGUuW4kabIjXQlbqYrMSxR4o5UmbtZKtzNUWEkV0VUFodzVbhdpMpEvS73O4wZ7zLkXq8Rd3oMGek35e6AJfcG7Rjpt2O4y4bbrdbcarHkZrM1Nxpt6KuzYaDBjv4GB3pq7emoPEJLiRX1eWbU55nTWGBBS7E1nRV2tJZY01luK0bltBVb0VJkSXupJd1V1vTWHKG3+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0ru+aRy40wQ3Y4X6LQ+TqvFEdrt7Ok65kyrkwP9bm7ccHOn/+wJBq6cYDrSg8nIS4yGX+RmwGkG/F3p9bWnN8CI8VRzJgutuVvtxHj9Ce43n2ay4RS3ipzoSjOnM96AG8kmDKeY0hepTVuwGh0Rz9Ty9lh12uLUaE/RoCVVjWaJOvXpqlQlKVAvVacpU5t6QUXM1KY5S5eWbD3acg1pydanUapDU6YurZnCSYgGRWGHKYqQoyJejeoUHQojlSmKVCEnUJa8AFny/GWpj1CkJUqZjljhblGNpnAFmoS80lB5WkPlaQtToCnoMDV+MlRcP0iF1wEqvWWo8D5MyXVZcq8dJvOaAtm+mkh9tMn01yPLX5MMPy2ygnTJCjFAEqyPJNQAiaA2hgmOaUPig/VICzIkzV8Pif+zLMecYE1ygzXJD9UlJ0iXvBAT8kLNSQ82Iy7YjIQQKzITjpObfJrsxNOkRRwjzt+acE8DIr30ifDUwv+iIh6n1akojeXho/vMrMwy+0i4WxRW0TOi0rgkgKKgJv6dEYDxWXvfs5Y/8f2TZVafrvDo84ciuz3juEfie+GZ8LWVJ8use/rNk+fh2z9ZS/9PsChA4F+A8UXl39+AowCIgoP6+TwDxufQKIDj8xGA8dHfAmNPAemOMuQ5byP9xDbSju8m03EfKbbbRTBMs99JusMu8XOi9RYRGpNsthBnsUmExiirzXhrr8dT5Q18Nd/lut57eBpu5LzO25zTfI0oq09INPuIKOMNBBi/jb/2G4QbbCDc6AOCTTfhabSRK8bv4WHwrnjP6K33DleN1+Om+RvsVH6Fi9EbeBzfhseJnRwz/i2OWq/ioPIbjqm+ykmlN/DU/BnN1/+N1bT1PEpYzzc5b/NN6evMSl7ldsghSh0O4n3wXfzkNzF00pJRExVW9BT4TFuR3g82UPDrlyh77S3q3nmHwR2f8OjwPqa2vM/U9g95qLCXhxoHeWqjwaS5LMNHDlNvsp1qy50k6LxFoNKvSdF7myyjjURrv0mg/pv4W27giuEbhJi9R4zBuyTo/lYExlynj8l3/IRc2w/Jst5IpuV7SC03ILV+j0z7D8mw/5BM521IHLaQcmQTqbYfk39ijwiIoXpvEG3yDpnO28WvFwnAeEGZ0tNvslq7mT/eeYs/T/+cPy88UxcFhfHH5Z/x5wf/DAu/5Meldfz5wTp+mFvHH2d+CSu/EmHxzw/X8YeFdfzh/pv8OP0rvr71GrOFH9F57hOqBWfr2d2Ue2yhJFWGgjEXBmpd6QzWp/GSPFVn9tNyVYE2LyVahbmmTKunKp1e2nRd06PpnCp1p2QY8ddjwluL8bOyLJ+UZclmFw8MN7NispMFs918fVqbOYcDPDilwFfh1iyGWzIVZslMrAMLycIq+jRLWedZyLnAQtZJ5lIdGY+1Fg0wD7POsJIpKIvuoktaUCfvJ9qxkObE/Rgr7sY5i8A4EqpLZ6Ae86Ot3F+ZYnp1gsWHN5lcG2N8TQDIvw+M408mmHo4QHOcJ8XOeuQ6q5HrqEaunSp5R1Qotdeg/IgatbZqdDhr03tMhwbzw1SayVJorEnX+eusZnUwmdbHnRQBGtsYjK3lbmIDo3F1jCXXM5fbxWLhDebzbjCR3sls9gCrxbd5XH6blYJeHhX3sFLczaOaQe6UZ7DQms63XYXQ0c5McStx0dm4BqZh75fN+aAmZJwq2WhSzH8opfCKUiofysWirRpM3OlEZrPzoDGOP1afY7wojST/Qq64xuJ9OZdLlwpwPZvP0bNFOJ0rxv5MIY7nizl+Np/Lp6S46ztyQfkAvvLvkKTzPoX2cpQe1abUWYt8SxmKLbZTaCZPobkihZaHqHGRp/OKOt0+GnT4q1HtJUf+5YMUeMpT5KNGga8mRYE6FIcJf4FrkB+hRX6UNjnhGpTE6VOfLgCjFc3plrSmWNAcbURjsA5Nfpq0+GnR7KdJvZ8aNf4qooO5LU6bNgEYY5Voj1ekO1mRnhR5elNk6U+V55ZUheFMdW4LqpxEmztSHREcb6bp0J+qQ0+yDr3pBnSl6NOWpENjjDp1/vI0BirRGqJCd6QGQg/0QLgawxEa3A5WY8hbgSFPee75KzAdqchKijIPkg6KwDgdvY97QXu45bODoYAd3AvbxWTiAe5nyDMlOcx9iYwIjTMZh5jOOMyEVJZ7UjmG0mQZTJWlN12BfokSgxIlbkmUuS0AY6aKCI13spW5k6vMnXxV7pZpMNVswGy3KVM9xoz1GXO3z5h7g+bcHXwGjPdu2DPSY8twqxXDrTYMNlrRX29Ff4Mt/YKxpcaWtgobmgRYLLSgLteM2mxTanPMaMgXoNGG1iJr2oqtaSuyprnAgqZ8c9EB3V1pTXeFMFa0l1ggBHX3VtmJwDjZc56JnvN0ldrRW2xPv7CqrnfkRtNR+utcuFVznrvlQYzlJTGemsNkfDnTsSVMR5cwHVXG/bAK5sNreBBayVJQMSsBOawIETTXY3l4NYGFM/GMOIQw5hLHyNE4RlwS6TIPpMXgKsMOQbQZnKVcwZFiuRO02oYwdC2f0cgG/tT0kPGwZsa9q5m/XsPy9WoeXq9k4Uou02fTGDsWx5hDNOP20Yw5RnHvaCSzV1LpdQugxNKdZB07pMZu3L2QyNTJZEaPJzF8VspIWA33ktu4n9zJUlwHaxEtrCQ00Hcygj5HL27YnqXTzJ4WCxsarazoOnaMW6fOcvvkOQbPuHPjkiv3Ai6wmBrEVLwvwxGeDIReoDvIhd5wS0ZSzRkrMOdOhTl3q2y4W+3ArVJ7OqVmNMXr0R6nx0CiITcT9OkNU6Puujy13gq0hWnQEaNFY4QyDbEqNCSq0pSmSX2aOpXJStSkqdMg1f7LNGbqioDYnK1PU5Ye9eLXdGjO0KMlTZeKWGXyww6RHylHZYoWZQkaFEQqUhKlQmGIAoXB8tQJq/BoVdpj1EU3dH2wHA1BsuI0BsnRHCRHvd8hqnxkKL9+kDKvA1T7HKLGT54KX3nyrx0i20uBHD9NMn11RGCU+qiT4fsMGqX+WqQH6JAepCeuqNPCjEgNMyI5RMhTNCAj2IDsED2ygzXJDlIhP0yTkmgDiiINKQg3ozDCiqwIa1KjbEmPcSQn+STZiaeQxriRFOpEXMARwjwNifQyJMbbgEAPVTzOaFBREsPD1SnmH86JN4sCMAoz/2iOpUd/HxYFgFx+sviXuudn1c9LrDxZ4uGTJVY/ew6Nnz8U4fHRZwIsLotfE75n3WffPRXjccTsxP8XUHxhhPn/AkaBRgVgfPr1Y3FekOoLUHzx+veAUTC9SJwOk+O4lbQT25CcENzR+0X1UFAQ0xx2ki4ojfY7RGgUnsVbfUKs+SaiTT8Uq/68DNZzTvkVrmisx9PgAzyM3hdNLFe0XxXVsWzz9yg4spFs23fJtXqHAusPyLB8n2jjd/DWfwtPo/VcNXwXL4ONInBeM9rAKY1XcVL5T2xV/wMH3VfwPLELT5ednDB6m6Par+Ki+RqnlF8jwuzfuB3zCl9kvclnkrf4vOBVFop+RWvCL0i5sJEzuu9gJfMyhrt/zjXtQyRqqdJra8QjN2MWDPYzdvgAN3bvo3ffXnoObmVZfj+LsntYUN7HfY39zFkpU6PwPoUq71FktJlwxVcIVX2NMO3X8VX8FVGarxKr8RphWq8TbLyeQOuN2Mv8I4nHdhJl8j6Rum8RofcK+Ue3UHhsK/mOm8m2+YB0s3dIt3gXifVGMuw+JNX6PZJtPiTZ5iOSrD8gxeYjclx2kWb3CUHarxJlvF4ERqnjVspPylN1+hCV5zcwkr6e7wbe43cjv+KHqX+AB/8Iiz/jzws/408zP+fHiV/B7Dp+nF3Hn2fWwewvYfElflz6f/hhcR1/XPgH/jz/Ksz/gm9u/4ahtP+k89IGqi/upPLcTiqv76EmR5PasbP0Fx+jLVCbiov7qTz/Ke1eguHlMH3XZenzPEzfVVl6r8rTe1WR1lMHuXFCnofeJiyeUmXGcg+fW+3nieZmnip+xGPZD1k6uJHvDWWY1/yIWbOtPDqtzAMPLZbCLFlOdGI53Y3ljNMsZ51jUYBGqTszyfZMxNqIvdKPss+KwDif6spM0lGxVnAqwZbpRFvGw80YS3RhNPYIt/zV6QjQ/V8D4+LyJEtL9xGA8f7qDRpjPMiz0yLLXoXMI0pk2yiRb6NMhYMGtY7a1B1Ro8fFgIEThtSbK1Bpo0WRpSldF31ZSKlnOKqWnrAqOiIqaQoppSO6jvbIBjqjarmV0spM4TCjmQMMxLVwK7GdycwBlorvsFxyi9XyW8wXdjBX3kRnsZT64ihu1qXy2Y0mbhbkkRafivvVIKxO+3H0Qjy7HVp4xaCSX+vk8J/aUt5QSmPboTj0FYLIuizhcUU239Ze43ZZBlnSTjyv53DKIxfbcznouWWj6pqHvGshsq4lfOqcx16bJPSsA9BVN8Ne9QCXND4iTPcDJNZC7qIG5U7alFrJUW6+iwprFYotlMg3O0i5wyHaLqrS5aVOm7cqlR6y5J4/QOb5A2R7yJHrrSrmMAqNLrkhGhTH6FEUq0tBlBZF0dpUJxnRmGZOY5IpDTEGVAeqU+OjQnugNl1BOnSF6NASqE6tvxJNoRq0RGmIbRJNkfK0x8rT939Ie8voLA90bZvZe6bTzkyn3lKmLYVCoTiUIoG4u3tCDAnukJAQ4u5G3N3dXYm7hwT30tJ2plOb41v3Tds9M99+97vXen9c636eJBBW+HPkPK/zvOIV6IqX5VqCDP1JcgwJtm6aMmOp6kwkaTGWqMlQgib98ZriLmNPglDyrU9Hoj5NsdrUhKvS4C1PnYcs9Z5ytPorMxCpS0+gGgOB6gx4K9N/RY4+JxkGrkgyGSDNnTglbsXtZeHqbmbCdjLq/xm9HlsZ8NnGSOA2JqN2Mpssy1yy9M+hl73Mp0oxny6cBJRnPEOB/mRZOhOkaE+SF3vwriUp0pekyKCwy5j686QrMyFY07lqTJZpMd9sxGK3OXPdgg1tzGSvCZMD5oz1mTPRb81knx1j3bYMNFrSV29BT60F12os6a62orPKhpZSARbNqRJgMdeMmhxzKtNNqEgzpjrTlLpsCxpyn4NibaYxdVkm1GeZiHU5rYVmNBeY0JRvTH2OIc35ZrQWWdJXfYhbg1dY6HWmo9iW9lxzWvOMaS4woLnEiLZyC/qqjzFadZmp0kCmsqOZSklgLi6X2agCZiKKmAouZjagmAW/Im765HHXM4O7V+K57RjGnQthLJ4KY8DKnTH7MGbPCHuKwrnATEZPJDBzPoXJM7F02fhyzTqUnpMJ9F3JYyK8ke9r7zLmW8OUWxk33Cq461rOTecCFh0zmDkdz/iBCKZtI5ixDWfcLoThIyEMOEQQZ3wIR3kNDu6W5piUMll25+k9G8zAyRB6z0bQ657KVHQF16OquR1cxeOgWub8yhi+kMiAfQB9Vo5cMz9Oo7EN1UYW9B0/zchpB8ZOOTB07iz9jqfocz7JjRgfZmP9GI/xoy/Sja7Ii3TGHKYnyYqBbHMGik0ZKtvHYLE13dnmNMTrURupSWOYBi3BarQIN869ZCl2kKTIUZIqTyXq/NUo9ZajLFCB8lBFKqJUKI1WouSqImWxylQlqlOVqEFFghrVSQI8alGboiUCo/AUgFJQGhsSdaiN16QgXJ6sYGkRGMvjtSmMVKE4Qo3cAHny/OWoDFSgMUyFpjBVagMUqPKRodJbmkovKSo9pajykqLcbQ9lgqooQqME5R6SVHrLUOopQ/blPWRckSHDQ5VUDw1SPDRIclMl1VODZA91EtzVSPDSFHsTkwMNSAoyIiHQiDh/A2K9tUkN1CMzRIBGVREYM/2UyQ3RJjfUgMwgY7KCzUkLsyUp8jBpMSdIjzlNUsRx4oIPE+1vR6SPFYEu+mIyOsrbCH8XNVzOa1JaEMHdezPiruLio0UWHv0/AOOjn6HxiaA0/usIIHn3588v+fybx2LqWbCT//v9xX+1pP+3wPj5V4/4/KvHPHn2SFQbfwHFX57/J2BMPihNut1GERgTBVVr/06i920kwnwdwr6ikIoWrrsId6SjLDeIHw83+wRhAqw/wcV4BaeV3uacyvtc1l+Ls8Fqrhh8iL/eMgpsV9Fzcgszl3dzN1iROz5y3PCQY+yyNM0XdxNksBRPo/e5YrCCK/of46a3FnfDTzin+h6H5N/ggMpbWCm/hoXKqzgd3IT/+b2ctfiIw9rvcFrpDTJPLuPrqg38VLaMn0o+4Lu6ZXzZvZyRlvXkpCrh6CiNuuZSVNVewkx3PRdN5ahzs2fOw4YnF/T49ow5Ny11GDPTokrxU6aVdzOrsZcJfSmGLeW45WbNVcUP8JZ9E2+1ZTgqvIqT2lt4a7+Lj9pbBGksJUSARc138TH4AB/L1ezbsYSwg1sIsVyHj/YygvWWknFwI1kHN5FzYBNp+9aQaLKCeNMVJFiuItHqYyJNlhNhsoIYyzWiuigojZlHtpNouwFfzbfFEE3W0c9EW7rg+B4qzwuXeD6g2u1VxjNe4+ued/h25EWYfwmuv8D30//JDxMvwsgbMLUE5paACIzC17zGT/Mv8ePib/np9gtw52VYfIXbjS/SGvYCrU4rqDi3jbLzeyn1VKEh/xBdI750xh6hwUWdcocd1DvvpMddkmG3PUx57GXSdTf9F7Zy7cIWOi9upeX4RqaPK/G5gx4PDsixqLGBpxpb+EJ2Dd8pbOJ72U3c3/QeP8p/yldKn3BX+SPmNT7m1iHhtJcJn8ce5J5Q3i3sKKac5lbyWW4kHuN6nJ1oOz/MPMuDjHOiHX095rC4uzgdZcNkuAXjYaZMBBqJwDgUbEaHixwN7uosjDf8rxTGW3dnuH1njqkn08w96KU6xIE0C2WS9imQYiFPmrks2RZylNgoU39Yh/r9WrTZG9B2UJ8KExUKDlhTf/Ey3R5R9Pqk0+mVxWBkBeOpzYxld9OX0ctg3iTdSdfojGlmPHuQ8YxBxtMHmMoYZDK1h+mMHu4Uj/CwfJyp1DZ6Y2opSizH0cWVS26naKyJpijuPAVJXmQkx+Ds7IPFvovI28az51AGW+2SWW4Yw3KdDDbplrBZOgYVOXdygtLpSgmlIb6A0tgRssMHSAjsJci9A+eLDZw4UcnR49UcPl6DhU0BlraZmJv7Y6t/lFM6Gnjo7iZcbxsJRhJkmStQbK1GkbkMRcY7KLZQIs9MjhzTPRTZSlJ/RpFGRyVqLilQdEGKzHN7SLsgSaqjNGlX5Mn0UiHFQ5FUH2VyQ7UpiNKnOFqf3GA1isI1qY0zpibSgOpgLap8VURA7A3RYyBMn55gbVqEEnlPWer8FakPUqY+WJE6YT8qTIprcfL0JQqgKM9YhqI440LaOE2dmSQdJhM0GYnTYDBO43mRt7DTmKRHZ5KeqDCK1yp8lWh0k6HORYomDwUGw/ToD9Km11uNrstyXLsky+BleQZc9jLlL82DZDXuJctyPUaCibAdDPpt55rHFvp9t9Hvt4mh4K1MxQkpaRnmk6VEZVGAxdkMWaazFRnLVuJaiizN8XtpSVYQa0y6kpXoSVZiIFmZ0TRVxtPVxDqdhWJ95op0ma8x5EanBbd69zHXY8rUNSOm+k2YHrJgctCSmSEbZgb3M9m7n9E2W67VmHKt1lxUGMVkdKU1TQIwFlpQk29BbcE+6vKtqcwwp1wERkFNtKA+20wExdoMQ+oyDGnINKIhy5DmPGPqs/SpzdClJl2XxmwjWvLN6K86xI1eZyZbztBRaEVDqi71GdrUZKhRm6tOR7UpI22HRZt6rNqZ2Wp/rleGM5WSwsTVTCajc5iMyGcqOJdZ/xwWvTO5457C3UtXuXUmkJun/Ll5JphhOw+mTkSx4JjFnGMe044FjF3IYca5kAX3UhbdS1h0KmH0UgGDnuUMhdTz18objPtWM+VWyoJLCbeci8SKnnmHdGZOJzIhAKNVODNWoQxbBdBt70/ZcXcOSiqgu3c3mnK70ZLayQllZbIOnaLpjCvdjn70eUUzFpbBbEQuiyH53AooYMKrmKGLyYyeimTAzpUus5M0mRygwcKOa0dP0Hv0JINHTzF45jT9DqfpuXSCIV8HRiM8mcmIYirvKv0Z/nRmONCeeYSOHCv6SiwYLLOmN9+CtlRDaqM0aIzWpi5IhWovWapc91DlIkGJgzSlTvKUuShQfFmeHGcp8t1lKfCRpyhIgYJgeYojlCiLUaEyXo2KeFXKYlWoEF+riQDZmK5HY4Y+9Wm61CVrU5+gRVOqPtUJWhRHK1Maq0FprCZlsVoUhatSEKRIUZASVcHCSUAVseKnJkCBaj95Kn1kKPeUEsFQgMMy1z2Uuu6h2E2CYlcJytwlKHXfQ6GrBDmXJchylSHLU5kMTwEa1UR1Mc1LU7SlEz00SPTUJDXQgLRgI1KCjUkSgNFPn3g/HdJDDciJEOBQncwAFTJ8FcnwVyUjUIfkAH0S/AzFiy9pcedIj79IUtQpYkOOECeMEHzxsyLgij7+LtqEeOgR6KaJu6Mu5UVRosIoBFtuPBaA8bktLe4y3r/J7Yf/vcr4/1cYnyuIAhje+zdYfK4u/tfnl4gdigIsCuriL0np/0Fp/L8Bo7C7KCqMzx4iQOPTrx/zWLgE8092tPD6vwPGic488dJLut0GEo5sIt7+UxKsPyXOdiuRFuuItFhPvN22nwHyE/F9mOlaQow/FsHR2/wj3ExW4KC6lIuKy/DQ/RgffUE9XEnR/nXcdJPhidNOHl3cyD2HT/jWazdfuO7grutO2k+sJcN2OZ66b+Ki+z5uxutw1d+Al8FGHFRXcFzhXQ4pvo2N4htYKr7CAe13uGC9RryP7H92F+e0XiPx2It8UbkMGl6Bxneg8w0+736dwZYVhEeuY//J1RjZLcfm0DscOvQHQi6vIdhuJcfWLqHpoCIDp+Rps99N4xE5YpU2Uav2Kc0Gu8hWWYv/nrfwlH8HJ8W3OC37Z84qvcYphVc4p/w6bhpv46e1FG+1NwnW+wBf7ffw1vsAd8MPOCj5e1xNVuJnsw5vkw8JN36fjEMbybLfTO6RrWTYrRdhMdr4A66afkiM+UqC9N8l3PhDYiw+FoFR2FXMPbFLfO2q+Ar+WksRgDHt0FZyj+2k6qIk2UdX0hG4js7w11gseZWfRt6BqVf4cez3fDv4n/w49CcYWAojv/svaJz5D5j+M/+YfUW0q7n7W364vYTvrwu7jL/j+5HlPC3bwGzsdqqurKM4eC9tNXbMjrjQHapJ64UddJzfyujlXcy67OSO6y6eeO7hSz9JbrtvZ9F7BzdDJLkfocJdF02uH5bkru1u7uht5L7aJzxQWM0zlQ08kVrNo10r+E5hM99Jr+ULieXckfqAe4abuXVEkqchFjyIO8BNocA74Ti3409xM+4oczE2TEdacT/9tAiMd5JPMXf1ENdj7cVrMSPBJgwFGDAXbsFU7FH6A0xouSRFjYsyC2P1/ytgvH1vljt350VgnH/YR2XQBZJNFEi2UCDVUoF0c1lyLGQpsJCj0FSO+v061NsZUGGhQ76RDhHWJym9cpW+iDKm4hq4ntTIw4JOvm+fgaH7zJeNcrfpLvfqb/Ow/ibPWu/z984nfN/5hPulU8ykdjGV3MZiTg9PKid4WDZIe1AuR40COXm+itNuFVjYnkFLZjW1yWdpzb5IvK8lbhf18HPV5uJpTUzNDdircZD16p68pxLOO0qRfKgUjJ5dEpYWQZhrBGCjGs1p00ycbPIIOF5OrGMDWW5tVAb20BjaS+HlSlJO5pBxupwwEw+C1S2I1VAhRWMP2TqSFBjKUWKhRIGZDDmmuyg0V6DATF5UHEtsZcT6ncrTspSekSbnpAQZZyTJcpAl3UmWNBcZ0t3kSHVXEIt5BbuoMNKAkih98oPUKAxWoyJci8pgLWqDNGgJ0aQ3QpfxaEPGogSlT5lmT2nqPaRo8JWjSQDGAHmx0601TLB1FRhOUWQiQ4mZbBUmM+SZSJdnJlWV+URtpuLUGYtVYyhWjf4YdTqiVOmK06Y1RpPacGXqQpVo85Cl5Yo0zVdk6fBUYTjYgNEQQ/o9NegSaqMuyjLirMygsySTvpLcS1Dmbooct5JlmIraTb/fp1zz2spAwHZ6fDdyzWcdgyHbmY2XYj5JhvkUaebTZZnLEqpz5OlNk6M1UYqGBEmakxVpS1GmM1mFa8kqDCSrMpquzlS2NovFxtyvseRGuQnztcZcbzfnRq8Vc33mzPSbMjVoysSg6a/AODVgw1i3DUMtwr6iUJ1jLqahhWsuLWX7aCzZR32xFXVF1tQV2VCfb0tFujllqSbUZJlTn2NBdZoRtemG1KUbUJOsQ32aHo2ZBrTlmohAIViXdam6NGUa0pFvQXeRtTjteZbiJZ7GRH1qk7Soz9SmpUifnvp9DLcfYqT1BGPN55ludmGhzY+FkgQm0xIZiY9jJCaeiahE5sKSWfCLY9EljJvnfbl90pNbJ72YP+7DgLUr188nsOicy4xTIeNOpYxeKmXWs5Zpjypm3Cq541HPjEcNw95VjIQ28HXpdWYCa5m4XMDYmTSmzqQxez6d6QupzJ5NZuZwDDNW4cxZhTFlH0HHiSASDl5AV0YSaeVdSKh+hqT8ZnTlt+NhaUD68UPUXXFiJjWROyXFXM/JZ/hqMtf8Yuj1zaB4vyvxipZkKZtSaWBFmbEpNXb7KLMyoczCgDpbU66dOEznKXvazh+i5pwN3cHOzOTFcrsxj4XmTCaaIrlW5UJL4SF6S60YLLelJ9+SthQD6iJGdqWEAAAgAElEQVTVaQhXo9ZfgVofWeo8pal1laTCSYmyS0oUOsiTe0GWtLOSJJ2TIPOKLEWBahSFqlEaqUbZVRUqYlWoilejOlGD0mhFiiLlqU5QpzXLkPZcE1qzjWhO16cpSZeGZF0aUvWoStKm6KoqgsJYelWDkkh1SsPVKAlVpTZMlZpgJaoDFakLVqY2SIlqPzkqvKVFaKzweA6OAigWXNlFiftuKoR77B4SFLruItdlJ9mue8nxlBdL/lPdlUj1VCPZU40ULw0ESzreXZ0kH+3nKqO/AUn++sT76pEWZkxOtAl5UYbkhKiT6a8kjgiMQTqkhhoTF2BMctQRslNdSUu4xNWgo0T4HiA28BBxQQcI8zbD10UHL2cNfK9oEuSmiZezAVWlMdx/MCsqjP8OjDfv3fhfA6MQfBGsZ9F+/vyuaEsL1vQv80CwqYXPPxVCLz9X4fzSjyg+/+kii5iO/m+7GZ/3Nf4CkKJCKQZc7vPw6fPQy+MvH/L0myei0ijAo/D+oWBZf3H/X4Hx2VPuf3WHqWsFpNrLigpj3OGNxNlvI9HmM2JsthBiuoZQ07XE2m4lat8GIizXix8LMl5NkNFqwsw+wddkJb5GK3FTegdXydeJ0FxJlsUG8k0+YuDYVh6e287fz27m2zOf8K3jJ/zd8RO+vbSeL122cMt9B33uuyl22IGX0Ye4Gq7Fy3QbXvobcVRdwRnl9zmisBR75aXYKr3OAY23OKD5JkcNl+F54lNiHXdQ4PEWj2pegc4XoeH30PUHvu9/mdvX3ictYimujktxOPsmno4vUZP8OtOFH7CQtY0Y85cxXbmEYJuN+Anp5UtShFh+go/MuzjvehVXhWVcUHibk4pvcFzpdQ7LvcxxuT9zVv4VHBVex1trGX46y3BXewtf3fcJMPgQP4MVuOm8x2nFV7mo9x7uduvxsvqYUJMPiLX6mAz7LWTbbyXr0BYSLFaL/YphRu8TYvQ+vjrvEGq0XFQYBXUx3X6bGHqJMlvFFYU/E6D9rrjTKFjSOUeFWp1d5BxdQ+nFD5lK3ciNwnf5svVVmHyTrzr+g2+7/wB9b0Pb2/zU8Sd+7P4NDP8Gpn4L03+E2Zdh4UW4LQRklvCjkKS+/Tt+nHwdBjZxPXYlDf5rqEyUZ6jnFIutJxgJluP6ld3cvvgp9y5s4c6ptTw++wlfOmzg7x6f8ZXPZ9z33Mod3+3cD9jL3bOS3Ni3mQfGm3istY7HKmu5q7CK+8preaD4CQ+kV/NUag3f71nLXz9bwZcSK7knvYJvjyvylZch98ItuRF/gJvC/egEARiPMBNthWA7CxU799POcCPhODNRB5mPeQ6Mw0HGDAcaMhtmLu4wXvPRp9lRkno3NdGSnrs3K+4s3rzby8yjSaYePd9pXLw3wdTjUWYfPg+93Lkzx+SjSRYeD1Ad6kiauTIpFopk7lMke58c2WbSZOhLkGUoTY6RMkUWhpRYWZFreZCAo0HEOKRSF1rPSFIX11PbeFrcyY+NA/y9YYB7RZ3cLxvhQcU4t4sGWMzu5m5eL7czO5mNq2c6tpZHRf3cK+jhSfkwt3I7mU5qwO9wCfYH2jnnPop/bCUxETbc6dnP01597ncZMN5kxsO23TxslqY/R42rXrqYH7Blu9kV1ljEscEql10m6Zx0aMT5VBkh5yvI9Osi17eNusheriUM0h7eTG9EI5MJ7cwmtjIY1kS9Vy/Zx5MJ0TpCiLIm0Yp7ydaRpdBAjlIzBfJNZcg0kRBhMc9EhnxTSQotJamwl6PiuDwlJ2XIObGX9FN7yb4oT85lRdJdZEl03EuKiwJZ3hpk+2iR7qlKjq8auT5KYgq6KkSD6gAN6vxVaQ9SZyhSh6mrukxEqNMfKE+7tyTNnntp8pGm2V+BliBFWoLkaA2SpC9GnrEUZcaFE3zpSsxlqjCdpsRsiirXEzWZS9BiIkaNkauq9Eep0hQgTXeMBu3R6tQEyVHpI02rmxTtrjJ0uCnQ5a7KkJ8BI76GDHvo0H1env7z8kw4qYpuyYyvFPfiFLkVL8VCwl4mo3fT5/8pXV5b6Q/YTq/vBro819Lnv4W5eBmuJ8lwPVmGuVQZ5jLlGc9UoDdVlvYkaVqT5WlNVaUtRZWOJBW6ElXoT1FjOE2DkXQNZgsMuVNjzUKFGdcbLZjv2Mdiny0zvZZM9pkxJVx8GbZkasiSib59YlJ6tNNKVBa7qs3oqDKntcKc5nIL6ovMqS+2pK7YmrpiG+qKbKnNs6Uiw4LyNFNqsgR10YKqFAOqk/VEWKxO0BDVpqZ0fVqyDGjONEBQopozDGjNNqE914yOXAu68vfRlW9FW6YFDXHG1CUY0JRhTHuhBb01dgy3HGW0/TRjbRcYb3Vkqt2F+ZpQZksiGMsJZiQ9mImUMBaTo5kLDmTKyYVbl1y5ceICt8+4c+N8CFMnglhwSmHhSj6TTkWMOpUycrmCWe9Grvs3M+9dz23XWq571THsWc5kWANfF05yO7KJMYdMho/HM3s+g/mLmcw6ZjJ3Pp3540ks7I9l3i6S8SORVNt74aK/DzUlKST09rJNazsSqltRVNjIYWMZMrxPMJAfxp32HO71ljLVkMNAeTpt6TGUenoTY2NHkJoaQTKSRCtJEqstRdERXarPGVN4SJVCO0Vq7Q2pOmBI+WEDSk4ZUedznNHcMG605nCrr5Dx9hi66j1przzNQNVBRmuP0FtkTWuKAQ1R6tSHCrazHPXeMtR5SFFzZQ/lDvIUnZOn4Jw8ueflyTgjS+JpSVIcpMn3UaU0TJPiMFXKo1WpiFGh/KoSFTHKlETKUxqpQF2SJi3p+nTlmdGeZURLmj6NiTo0p+rTnGFITYouxVfVRIWx5Ko6FTHaVERpURKiQnWIMjWhytSFqVIfqkp1gAKVvrKUe0tT6iGEW/aIqqKoLnpIUOYpQaW3EHzZQaHLdgrddlEgqI0+cuT7KJLpqUiKlyqJwg16TxVShCJvLzVS/bRI8dUm1V+XFH9dER5zokzIjzGhINqAvBB1MnzkyPBRIN1XhfRAbZKDjIgPMiEp+ihpSc5kJDoRH3qcSG8bYv33E+NvQ7C7Id5OGrg5quB5WZ0AVw0RGCtKorlzd1pMQgvAuPh4gcVHQnH3Irf+aYdRSEqLaemfAzD/rDAKfCcGXYSwy7/Nc1D8GRZ/BcZnD0Vl8ZfanP/x+c/g+E/hl38u8n6uJgrQKIDhA9GSFlRGYYS9xl/+UQ+e3eXhl3f58vHn3Hn2lHtf3WayO5+0w3LiDmOc/QZiDm4h3vpToq03EWT8sTjC6yjrTUTu20CI6VoEYPQ3+IgAw1UEmq0hQH8FoervESTxMqVGaxg5LcnY0a1cP7KBp0fX8ffDa/juyEf87eRKvj+9kr+d+pCn5z7itvMG2s6uJsL4dXyN38fV8GPcjTfjob+Bi8ofclb5fU4q/4Wjyu9yQPFNDqi8iZ3qG9iqvc5hnXcJPLGR+thPeNL6FrQvgbY/QOfvoecF/tr7DoN5y2lJ+ZiW9NVMVq7iy/p3oOlNqP6AhfTNHFJagtz232GksQyXUxuJdd+Mvcyf2L/3ZY6rLmW//KvYq7yJvdJrHJL5E8el/sQFmVdwkX8Tf+338dd7Hw+NpXjrvk+g0Urx5+Cjs5wr2u9hK/Uiroc2ccVG+Bl+QKTlKtLst5Bpv42Mg1uINV9NqP77BOn/hUDD9/DTX0aI4QciMApQKOwv5p+SQABGQWEU1MzsYztEhTHryHYKT+8i/eBaCs+sZDB6HTfy3+dB1Uv81P9n/tb2Et+2vsbXdW/yrOJ1vqp8l7/WL+Ob5lf4ceAP/GP8Rf4x/SJc/50IjELljgCOP8z/jh+mXufzhrcY8vojTUEbqMzUZqjXkTvFBxlz3cHimbV8IczJj7h/8F0eH32Pr85+xE/u28BfgqdXtvDIdStfuu/m/r71PDVcx1dqa/lWeQPP5Ncz/dl7zEitZlryYxb3ruXurrV8sX0tX21ZxV+3r+bJpx/wVHcLNw/s5rqrBjdibcR70rcTj7MQc/BXYHx+9eU0C7FHmAq3Yzb6AGOhFvT76f+qMA6H76fDQ0cExlaf5zuMc3dnmL0/yY27PUw//BkYH0zz78AoWNITIjAOUhN2iQwLVdItFMm2UiTPSo4cc2nS9CVI1ZMhQUeFLAsr8uxOkWB+BkebIFwOxhB1Jp185zxaffOZulrI7eRC7qcVcz+tgoeZzdzLbuNeXgePC7p4WtDN3dQGbsTXcC+9ha/LR3hWOcaDkkFu5FzjXtEojdET+Dr3ccGtlcjcCoorD/N4Sh5ubuPHiU38dVINptbB+Gp+6t/E/XYVyvKPY3bWgZ22sWw0yWabchgRwZ20J/czndzD9fR+5pO7WUzp5mZKJwvxLcxdbWT2aiOLCW0MRreREdxLjEsBly0vckpJE0fpnQTLbydLV4piY1nyjaTJNpJCgMU8Y2kKzKQpspSm4qACZUcUKDwqS84xKTJOSJF1Xp5sJwUynGRJcZAh47IyOR7a5HjokOasTOolOQo8lMUzfFV+qtT5a9Dkr0Z3sBrD4epMRaoxFa7EaIgcvX57afPaTavPXlr8ZGkPUqQzRIH2IEl6I2UZjVdkIkmJ6RQVrmdoMp+mwVyyOvMJGswnajIVq8boVVUGo1ToDJGjP0aTbuHebZACdT4yNDjtos1FirbLcrQ5K9Hrqs2IhyH9Dhr0n1Vm4qIqUxdUmHWRZ9FPloexStxLlGE+VoKx8B30B35Gj+92Bvy3M+C3iV6f9fT6bmb6qiRzgsqYKCSkpZlNk2M8VY6BZDm6k+XoSFKgLVmdtkRVWuOUaI9VoidBhf5kdUYzdZjI0+dWrS2L1VZcb7FlrsuO+d79zPTZMNFnyUS/AItWz2fAhul+W4baLOmqMaejyoz2SnNays1oKrOgoUSAxX3UFllRU2RDbZEdVdnWlKdbiipjTaYFdZnm1KQaUp2kQ02iJg3JWjSlaNOUpktLhgFtWYa0ZBrQkmFIm3ACMN+SawVWdAvAmLeP9gxLmuOFXTtTWtIEkLRloOoIg/XHGW05y1jbRUZbHRhrc2S20YupKi+Gi10ZLfJkutCPG/khLMT7MOPlyK0rjsweO8rCGRduCqf5HGOYv5zOjEse486FTLpWMnq5nFmvWhb96rnhU8udy5XMuZYx41vJ9Yh6vskbYtaniNHzyUydS2b+YgZzDgIwZjF3IZPrJ1NZOBTPdftYxk5EU2bvzklVXVTVZPhMdzdbtD5ll8oW5NQ3Y2cnS3G2K+M9CUz0xDLem8BwTzKdzXG0VEfTmRtGU/QVqtyPkntUnwxbJaLNdpBzUpGKy1qUOihT5aBC03kDOi7to93ViiZvK9oiTzBc4Md0YwKzXWkMtkZwrdmb3uZLDNWfYKjmKD2F1rQk6dIUrU6DUIodpECzv7youpdf2knpBVlKzitQdF6JvHNKpJ2UJemkFMnnpcn1UKY0RINC4X5zuKIIiCUR8pRFKSI8BWCsF+5S55jQnWdGa4bBr8AoWNICMNal6VMer0lxjAZlsZpUxulQGa1Febg6lSGKVAbJUxUsT3WwApUBslT4SlPmLUmpxx5K3SUo99xLubckFb6SVPjsocJrFyVu2yl2/ZRSj52UeO2hyFuafG/BmpYl3l2WRE95kjwVSPNTJVuo5AoSRoecEH2ygvXJCtInP9qYgquG5IVpURiiRq6vPJmeMmT6KJMZpCMCY0qkFZlJZ8jLdKcg05Wk8GNEe+8j2tOcCDcjgl108XMWbGhV3C+pEnBFHR8XI6rLYkWFUajL+RUYHy9w89GiGHq58+i2mJIW+hd/6WL8tVLn8zvce3pXPNoiuMuiyCcIfb/Oc8XxF+XxV4XxF2XwfwTFp3e5J0iUAo2KSenn116E3sUnXz/iyTePEdLW4ntRSXwexxa+uaAmCuriF9884enXT0S7WoBGARgfPbvHMwEYf67VmejKE4Ex88BmYg6tJ9puE7GWW0Q4DDRahb/hR4RbrifaRuheXE+o+Seiyih83Fd/hdjDGKi3kjSjj0mXf53rp/eweGwLt4+s4/b+lXxpv4ZnNiv5ym4FX9uv4G+Hl/PN4ff4+twqvvTcyoNIeeLN38BD503xEoyr/nrcDNZxRvEvnFb+C2fU3hcvuxyQfZ2Dim9hr7aUw+rvYi3/Kie036EifAOP2z7gh7YXoPUVaPk9dP6Of3S/yjdNq/imcT1fN6/iq+Y3oeE1aPoz1L7K4/KPyfD/lB1bXmLLlpcxNnqbqJD1WKu9ipnsy9gqv4m1/CvYK7/JMcU3OCb9Z07u/RMOsq/hprSUQJ3lBOotx1NrGT76ywk2Xk2w/kcE6a7ER28lZjt+w8X963A5uJ4A4w+IsFhNqv1WMuy3kbp/E1EmKwnWf58Avb/gb/Aevgbvia+FHUbBdhbgUADGSNOPRGD00XibnOM7ReUx6+gO8k9KkH5wI9nHVnIjS5JntRt4UP4CXzX9B9+1/Jm/1b7D9aSXeFz0Hrcz1nMrfQv3C9fwt85l/DD8Ij9O/JZ/zP4nLCwRexq/nV7Ct9O/5evhF7hb8wI3wl+h++pWGsvNGR915UGKCbOX1nDv3Ad8fW4535xfzlfnl/P45DIenfwLBEjwg+t2vr6wha/ObeO7c7t4pLGSr+RX8qPMJyCzjcfbP6H0td9Stvx1Cj94nfZNq+lb/zHTaz/i/ier+HrjGv62ZRVfyn3CI+vdPPTQ4XasNYuJB7mVfIzFeCHYYsV0lJV4Z1qo1Zm7as9EqA1T4bYM+hvT460jAuNsmAW/AKNgSXcFGnJjoon5e7PMP5jm5r1/UhgFYLw/wfTjsf9SGO/OMfFwQlQYa8IcybRQJdNCkVwrBQqs5cmzlCHdWIp4XVliDfRItz1Jhr07oWYuHNZ24piOG84mfkQdjCLFPpicw+7UnPGgzcGHvsuhzPhnciepmoe5LXxR2MGz/HY+z2rmcUYzj7M7mU9qYiq5lYH4JoaS2xlK62Qkt4feqlkirtZgfcGZxIJjPFpQgxsr4PaHsLCTfyx8BnOrYXwZP42s487IMXwjvdlp4Msm1QSkZDyJuhTHXGIFXyVUi/NNcj1fJtTyKLaOx4ltPEjuYTH+GvPxfdQHt+DkU8uBU1cxMD6JoaoONtI7cZLeRJK2BPkGkhQayZBrKEOekTT5xlIUmklTYC5NsbUsJQflKTwiR+5xObJOypF9XpHcS0rkOimQ46RMpqMK6Q5qZDhqkOOsRZaDCiWuatR4a1Dvo0FzoDbtgRpcC1RmMEie6XAF5iKEpyzDQXu55idBT5AM7X4ydATK0xkkR7v/XnpCpRmKkmM8VpmpeFXmk7RZTNVnLlGbuUR15hI1mIpXZzxGlZFoVQbClRiKUqc3XJWOQEWavaWpubiNJicJERg7nFTouKjGtfOadBxVYPCEMtNnVJk6ocgdN1UeBCrxeYwyjxJlWRCAMewzBgI/o99vBwM+Wxny3cSQ32b6/bcxFraLqSgJZmP3MpcgJKZlGE8QLrzI0ZsgR/tVaVpilGmNUaYlSoGmcFlaImXpS9JgJFuf0TwDrtfacq/jKLd7TjDfc5TZHnvmBu2Z7LdlrM+KiQEbJgdsmB06wFSvHQPNFnTWWtBeZU5bpaAumtNUvo+mchtRXawutKKqwJrqQjvKM62oyLCiOtOK2qx91GWaUZ9uRF2KHg0pOrSm6dImwGKarggSgvrUJqiLGYZ0ZpvSX2TDYPF+ruXtozPbQixVb04woyHehJYUC7py7BgsP8ZwzSlGG86JlvRI83lGWi4y23aFsbpL9JScpb/0ImNlV5gp8mAu1ZXZEAcW3M4zcfwgU2ecmb8Sz9yVFCad0xlxzGTgQhajlwoZccxn3qOMWz4V3PIo5aFzKQvO+Sz6lvJ5Qgs3QsvoPxfDxIVE5hzSmHPMYO5SNnNOucxfzGHuZBqz9vFcP5HE8OkYig65Yi+nho6WPBI6u/hMawcymnvYrbwByyOyZBRdoqM/hLYuT5pb3OjuDKK9NZiO5jCGm8PoK3SnL9WBanczis6rkXNWnmKhhsxLjSoPZRo8VejwNKTPz4qhqP1MZJ5kNO8CY+WejNeHMdYcxUBzAH0tHgy2OTPV5cRIwyk68yxpSdIROxYbhRLsYEVaAxWo95Si1OEzKhzkKXdQpvSiCvnnlEk/KU/ySRlSzsuS7aZIcaAq+f5yFIbIUhIuR2mEPOXRSlTGKFMZo0JDsjZduaYiNDan6T0HRgFQU/VpSjegQVhPSNGn+Ko65XHaVMXpUnlVm5qrOlSHKVIRJEN5oBSVQTJUB8tS4SdJmY8EpV67KfeWoNpfiuoAGaoDpanyl6TM8zNK3beJI7wu99lDsdce8j33kOUlSYzrHlJ85Uj1lScnRI2yWGOKogwoitSnMEKfvFBd8sP0KI4xpihan/xgNcpC1SkLEloZZMj2UiI7QIfUYGMyYw6Ql36B0gIvSnNcSQo9yFVPEyJddAl31ibUWYugy9p4O2nicUkNH2cVvC8bUlMeJwKjsMO4+IvC+E/A+C+VOkL/4s9F3YIFLcKiyHM/M92voPiv0PiLwPfLc4kAgP8zLAoF3P8MjPfE8m1h9/E5MD7+F2AUFEahUkcARQEYBblTeC/A4pd//VyER/Hj/x0wduaRai9D1sEtxBxcR6TNeqItNhO2bz3+Rqvw1v+QQJOPibLZTKjFOkIEYDT/hEDTj/E3XoWn8Vp8dVcSr/UXxo9/xoztCmbN3+KW9VK+Ob2O785t45HdGu7v+4indqt5tn8l3x5dyTfnVvHAaQ2TVzYQb/YKgSbv4mm0CleDdbgYruGE0lJOKi3lrACMCu9wWO5tjiotw15hKQfl38FG5g0Oyb6Lv+2rjOa8xdPaP/FD41JoexM6/siPbX/kH83vQvM70PomdL0NTW9A4xs8K32NgYS3yPP/DFPF5ezd+jrqyq9x8fyHOB7ciLn8K+yTfYUTqu9yTOY1zim8xRmZ1zgt+WccFd/ETajK0VtBsO6H+Oi8j5/BSjEAFGW4lkjdj/HXWclxlTc5ar4C77M7CDJbQajFRyQf2kLqoS1ikEWoyQk1+pAgo+X4Gb6Hp+5S/HWWiYAoBF0ES7rg9B4iTFbiLPtHvNXfEoFR2G0U7nxnHd5FkvV6Mg+vpOzinxmN+yPftb8BA6/xj9a3+Kp4GTcSlvKoeCsxxi/gKfsbqi5+xKOK9TzrEnYcl/DD+H/wj+nfwewSfhQ6HG8u4cfFJTDzn9C0lPG8lXR3azE5d4Q7Yeu56/4S3/i9zU8h6yBiM38PXs+X3h/zU+gOCNrLszMbeGy1mkcGH/HMYB2PVNfwjew6/i6xmYcb1jH00SpKPlpBzIfvc+WVl3F64UWcliwh908vM7FyJU/XrePHjZ/wvdRG7mpt5MZpWW5FWTCfYMd84iFmYuxEYJyKtGJRuC2ddEK0owVgHA3eR7+vgagwjgYbMxVsKgJjl5ce7c4y9Iaacmu6hYWH11l8Ms/dh4PMPZlh5vEs8w9nuHF/kuknY8w9mkQIvdy5O8f4wwmuP+ynJtSRbEs1siwUyNunQJGNogiNQugjWkeBqyb7SNjvRKx9MD5mvpxWO4azvgPR9uFUuBXQF1HDXGItY2HZjPqncCO8kIcx9TxMa+Z+dhP30hu4l1LHo4xmHmV1cDf7GjfyhuiObSXLJZfuzF4eDV7nflcp3SVp+HvFo2kejozOCdITjPlyShZuLuen26v4fFGVxyPbYGItjGziTo8tx89Ys1HxAtvVE9DVCiHuQgTTCWU8TKvnXlINdxIquZtUy92UZm6mtLOQ3sts+ggTaWOUhnZwwb0Ky2NXUTM4jYGOBSf0tfHVliZBezfZensoMpUn3VCWfMGONpYUJ9tAgiyj3eTukyLHTprsw3JkHpcj57wyRU5qFF9WJ99BjYSjMkTu30usvRx5F/XIOq1CtasObX6GdAbo0xmiT2eAOl0+svT6SDAfJc/tOEXmI6UZDZKg3383A8HSXAuUoztIns4AGTp89zIQrsBIpDJDYYp0+0mLRdszMfrMJ+kznaTGdKI6UwkaTMapMx6txmikKqMRagyHqTEQrEK7sB/p9Bn1l3bR6abMsI8hnec1aDumTOchebptpOi1lGDAYgcTR3dwXdjTDpXl/tW9LETtZDJsJyPBuxgO2MWgzzZGfTczGrCVoaDPnkNj6A5movdwPU6auXhpJuOkGYmRoSdSkpbA3VT6SlDmvYtyr53U+u+lPVqJniRNRnIMmSg1Z7TcnNmm/Sx0n2T22knmeo9zY/wsC2MnmBw8yFi/HRMD+5kdtGei247+Rku6ai1przKjpUKARXOaKvbRVGFDXYk1VT8DY1WBLRVZttRk76cu1466bCsasixoEG51Zz4Hwxbhgk6aDh3perSl64vTmqZHR6YxPXkWDBXbMiQAY44lnZlmtKWa0JpiSHOyPu1pplzLsWGo9CiTtWcYqz3DcO0phutOM9Z8luk2QUE7T0fpcTpKTtJfdonR4itMZ7oyHXGJeW9HJs4dY/yCG1NuyUx7ZDHqksmAQwa9Z9MZPJfBwKkkph3TuXklizuXM3lwLpP7Lrk88C9iwSeHtmMBDJ6J4LpzKtcd01hwzmbRrYgFlyLmLuQweTyFySOJzJ1Npf90FLkHnDiqoIaesiTSKtuRVNuNjKokkprb0T8sRXDmYRoHfahqOk112VGayk7TV+/GRHswIy3e1KceId9Dh9wLCmQc203a8Z3kOkhT5q5IjbcyjZ5KtPlo0RVsQH+8OYOZ1owUn2C20YOZtkAm20OY7PRnotuLsU4XJrtdGG0+R1uOOe2p+nTEa9AUIktLoCzNfjLUe0pScXk3lQ5ylF9QpOisIjmnFMk8pUTqaQXSLsiT7SoAozIFgXIUBslQHCpLabg8FVFK1Map0ZikRUuKrvhsTSLgnmIAACAASURBVNOnJVWX5hRdmpKFXxQMngNjhqH4i0RVkh7VwsTriQpjVZQW1REKVIZKURkiRU2YDHVhslQG7qHcbzcVfrupCthDTZAUNcHSzydIkkqfnZR7fkqZ51bxWemzixKv3RR47ibLczcRLp+S6L2XzCB5SmKE6h8zapJNqYw3pDhSh1yhkitUi+IoPYojdCgJUacqRI3aYCEhrkiRsO7ir0NqoGBJm5EcfYi8jIvkJJ4mxteE8MuahDuqEisEXRzUCHTUwMdRE69LGng6KuLppC8qjGKtzn3Biv7Zkv4/AKOgLAqinziCsvjrIZb/ARgFhvu3WSL8wV/+ol/3GP99h/GfSFQAzF/mF2h8/PUjER7Ffcifv4EIjMLX/uyLCyrjs799ISqNwi7jr6GXny1pYYdRUBiTD0iJwHj14DoibNZz1WIzEVYbnwOhzgf46K8g0nqjCIzBZmsIEmxowZY2XoWT/mpctZdTcmALgwfXctv+Q+7YvMGjQ+/wvdNmnp3fytMzO3l8ZBuPbNby7MAavrb/iG/OfcwXbpt5Fq9Mp8dOwizeI8BiLR6G67hsvJpTaks5ofQOp1SWcVTubY7Ivs0Jxfc4Lozycg7Kvov93o+4qPoHQmyWcLPgFX5s28CX1W/xddOf+GvTS3wvKIr1L0LTK3xXu4xHFb/l645l3ChfQ5jdEk7L/pYjMq9gsPNFVHa9yD7DNfie2MsBhTewlfgjZ+Te5pzU61ySfZvzUq9zYu/LnFV5m8uGK8QdzgjDVfjrf4ivwQrCTddyVQBGrVVEGq3jnNZf2G+4DJ/zuwix+IhAkw+JtVlHvM160XYWanKEnUUBGAOMPsDf+AP8tJeKBd2/JKQLTkmIX+sk/RIeKq8jWNGC+phuv5OMw3tI3b+NlP3vcz1tF39tXMcXNf/Jd62/4bu61/iufDWLcSuYStqC5V+WYPjKEs5sXkJP+HIeN73EN32/4fvRF/jHxJ/5x+Sf+H7mj/x95rf8MPdbvh97EQrfojthBR2dZgyMnOBpqAQ/hK7k65C/8CR8BfdCPuBh1BpuBXzE0+AtPPP4lGcnN/O50Woeyy/na9X1XNfYxGO1Xdzb+xnD6zdQvnItF//wMiYvvIDmC79H93d/RH/J7wh+4Q/0friSh2vXw4YNfL9jHU80NvP4ggoPYqyZjbdmJnE/U7E2z4ExYh8LcfbcSjrBVMR+RoOt6Pc1ptdbj6FAI8ZDTZkOMWUozE60pAVgHI7e9ysw3hCA8ZEAjNPMPJnj+sNZbj6YYubzceYfT/E89DLH2INx5gVgDLtEzj41ciwUyN8nT4mdEoU2iuTZaJBzwJx4m6NE2Ljgbx2Eg44n4eanSbRzpvpyMlOJHTwpn+Zefh+3Mlq5m97C5+nX+DpzhC8LB3lY0MW9rFbuZ7XxKLebR4WDPCiZ5E7lDSaKFwk7m8UZ0ygSvK5xo7mAxa44HM8dZ83OM6zY7oWWmhrt+ZawaMtXY3rcntFjvnU737Tv5IcWRdqSDdE2VGWV0nE2GcSx/1Qtyd5tVPo303e1l7n0cW6mj3AnpY97id3ci2/nXlw7t2PauRPbxXBoBzEX6/E7kcMFSz/sVe1w1tAnSluRJLWdZOnsJttUlgRjOfJNZUVYzDXcQ5beLjINJci2kCR9317S90uRfkyWvAuqlDhrUnBRhaTD0oSabyfSWpJEe2USDipy1WoX2UdlKD0rT8UFWaouy1N/RYZml110um5jLkJa7DtciJJmKmwvo8F76fHdRYfPXrr8ZekOkKXTT5LBMEUmojUYCVPlmq88nR5yDAZoMBWjw3SyGpOJP0NjvIYIjEMhivT6ydDjK0ufnzwdbntpct1NjeMOmi/LMexrxKCLMU0HhIs+0rSb7qLXZAejFrsZtt3E8NG1zLtu5U7YThYjdzETsZvxUAmG/Xcy4r2NMe9NTAR8ymS0NH3+2xgO2s5E2E6mI3czEbGbqatSjERKci1oF62+O2gOkaMh6PnN3ZZQOXriNBhI02W8yIyJ8n2MVu1jqNqS2Y7j3Bx05M6EEw/nXbg778jc+Akmhw4xO3KU2YEjTHYdEAMvnXX7aBXsaBEYLWiutKah1IraEmvRjq4qtKWywIaqnP3U5h6gNtuO6gxLajPMacowpSXdkOYUHZqTNGhOVKcpUUN8L0Bje4YhXdkm9OZbMlhkQ1+BtQiMHRlmNCXp0ZCkSlOSOm1penRmmNCba81Q8UGGyg4zVHGE4epjjDWeZLThPIN1F+goP0VLyUn6qi6LSttElgcjYU7M+Dgz4XCOCWd/ZnxzmfUrZManmCn3Ysac85m8lM3QqTjGT0UzczqC2ROh3Dkex9ThMPoO+9Nu78WIYyTXXZO44ZLGTZcsFlxymXMpZM6pgJnzWUydSmf2dDpjpxJoPOhHssUZzqvpoSu1CzXlnahpy6KkrYKKmQK6x2VwjDIivfoY+SVWVGRbUp1gRmeqPVNlLvRWXqQgWJ/U89LknZWh4JQUeUIlmrMidV7qNPto0OmjybVQXfrjjehJ1BMvsrSnGTNWfY7pFg+Gal0ZbnRhtNWJgcbzdFSdoK3oAB25lnSk6tMZp0FnpBKdoQq0C/2HQn2Ni3AJTJqKi4qUXlAm74wS2WeUST+rRKajErnuSpSFqFEapkRBkDQFQVIUhchQEiZHtaAuJmqJ/7cCPDYla4vg2JikTbNwcjPz+S8PDYItnW5IrbiuoEdNgj7VMboIwFgbJU99tCyNsQq0xCnSEC1HbZgUtWGS1IdL0RAmRV2oJLWh0tSFylIfKkNjiCR1/ruo9tlBtd9OKnx2UuK9kzz37aRd+ZREXwnSAiTF3sfaVCNqUgypTTGmLsWEynh9CsLUKQgVoFHYzdSkJkqH2hB16gVg9JSn1Fed4hBDUvwNn9+f9jUmMsiCKD8Totx1uXpFkzgXDeJdNAm7qELIpf+PsvcOyvJA2/ZJtmRLNsnGxBhj770D0nvvHQFRsTdEUUFABOm99w4qRUUB6b1XC9LFBogKdqMpm3J8cz+a7O77vfPN7/fHNTc8PqAzOs7BeV3neeoR5GqIn4sBvi4avwOjYHoR7hP/nwrjb7mLv6+g30HibxwnPP+9in7/8W+FK/9lVn6EmKAePnr+QDSPnwuhjYI75sG7ef+5UPP3P0lT+E1EauLrCdFtoqA2Cp//BoiitbMAnsIq++m4SGV88fYZwgjwOPH+hlFYST989YKJbx/Q35JH8nYZzu5aTfyeFURuW0601SrCrJbjb7IAb/3Z+BvPI2rzSiJtVoheD7ZcSoD5EvzNlnDKeC4+hjNINJ5BvuEX1Jt+ztDOWTw+vIR/eUgzsW85D+2W8MRuGa/3rOLtoTV877yWFydW8dRTnNunJCnYuZBIszn4WSznlMVqXE0XcUhzOvYa0zmsJSiMX3NQ7RscNGdxSGMW9hqz2KUwlR0yX7NP4Z+46ovxqGomjwrn8OjSdL6r+ZoX5WJM5s3kddFUfqr/ku8bZtKb9hkXnD6kM06KmmAltq4Vw07uY8wUPkdV/jOMTeZx1G4Jjpaz2Sr/F/YrfsoRhc9xlJ+Cg+w/2S/zKUc1p+NquoBgiyXEWi4lzGSOKCMx2nw+UcbziTBcSITlCtxMZnDQeAq++5YTbrdKlNEYtWkOybYLSbBZQJjZXMItFxNquYgwywVECuYhk6nEb5vJuQOzKDo+k6H4jfRGrKXg0JfEm39E9p5F5B5YR5a9BJmHNpK+ZRX5O5ZQ4zydaxEL6Yhbxp2S2byon833dbP5sWoxY7nLyLT5iuPLxfCWEWM4YQavS77mx6Yp/Hztb/zS9wE/Dwpq42fQ9wn0fchPQx/y6toUWi9No7dCjZECE76Pl+Np7Fxu+XxKv9s/mQxbyOOgBTzyXsj3QRI8O7qC7w6s51/bJHitt5IXmst5ZLCMlyqruCe+gtKlS9j92Wcs/UCMb8TEmCf2AeIffoDiB2L4fvRH2ubOYWTxYr5ftYwfVNbywGQNYyc0RSvp4SQ7hgV1MWab6NkbsVnUNz2SeoChmB1cD9pEk4c+nX6m9Ibb0B1syWD4ZrrCN9NwWp9WDz1uxu5ndLCKO8KaeUJQEAU1cZDbT4e5PznE2EQ/wy/6GH46wOijYR6M36F/coB7E9epCHPhvI0WFzcrk79FlfytalywVeWirTblB3eSvsuBgD0+7NoSgo5xAE5WLqQdi6Qi5AJtqQ10nO2mM6WJq6H53A3L5XVKJa/PXONZXheTF1tFDurnhe28rbzJj/VD/NQyypPyYQZzb1IXXc/JzXFsMkrhtEs8xcUNxGVVIK3vyQYVD1TlLIh3dWT0SiyPiyIZKg/j+sX93LqyjdpEA/ZvUkTTyB4pk0hWacdgtSOH1NAuYlwr8TlSRIBfLVcSeriXPsjT1A4epVUxll7Mw6QyxhOquR3fQk1gG3mnikk4no6TuQMO6voEGWsSZyRLhqksZy0UyLJUIXeTHHkW0mSbSJJjvJFsYynOmUmTYbqRM5vlyd2rzsXDelxy0iXvqCrxthuIthAn3lqOrL06RG+WJXmnDFm7JSg8LEP1CWUuH1Oi8qQatSflaD4lyZ0oVUbjVLgbLcdwlAwDkTJ0Ba6n1UuGTj9Vrgap0Saokf7KdIdqieZGsBbX/NVpO63E9RAtBhON6U/QYyBRi944FfpilLgatJFO341c81Xghq8a7e6K1DvLUmG/njoHKbpP6tPrZkGtnSp11kq0bVLghqkEQ6brGLTdQO/Otdw6vJ5RT0nGg6QYC5fibthGBoI20Buwlh5BYYyQof+sCR2hUtwM3MBg0HqGQiToCZPmZrQCN6LluRoqSbv/WhpDJKkNFKcpTI7WaFXaUvToumDFjfLdXK/aR0+9Az21hxhodeT2dRfu9nhwf8CXOwOnGexxor/bnqHu/Qx27aK3aRvXqjfTXGJD4xVr6gqsqCvcTI0Aixc2U3ZBMLzsouLyHq6c305J7lbK87ZRnrtFlMdYlmlOVZY5NZkm1KTrU5uqQ02ytqgqrirViPosM5rPbaI1x5qOPFuuXthKZ44tbWetaUw3p1po0EkRFCtDms6Yv3vfha20n99K+4WtdF3azo2iPfSV7Odm6VGulx6nregwDfn2dBY70110kr68k/TEH2cw+Di3vI8y6BPCQNAFhoIKuB1cwpB/Cb1eBfR6nqf7RCo9DpHcOhDIyL5AxnbE0b/Vnxs7veh28GfALYZ7nme5536esVOXGXE7z90TmXQ7n+em8yVuOeZx3z6Lvn0JVG4PIMnmGAe0jNGRk0RdbT3K6uIoa8uhYCqF9gFZ9ofp43/OivT8zWRnmZMTa8ClKGMaMnbSmLSTbFc1zh1T4txhec4fVSLvqAKFJzWo9Naj1kefJl9DUd96a4QhzeF6NIfr0hptxNUUG7oyttGYakvHxd301xxloPoY9elbuBKuQ3WM0IGuS1eiDl2xanTFqNEWrkR9oCwVXhspclOgyFWVQhcNLjprknNUg5zjGmSfUCXvlDJlYdoUh6pwIVCW8yFyXA5XojBCmfJYTaoTdKhN0qMqQYdq4ZmkS2WyHtXphqJb1doz5tQI/ybOWFKRbkZxoj6lSQZUpBhRJrw3UZXaZDXqU9RpSNGgLkGF6hgFaqIVqBWeEbJUh8tQGS4rmtooBeqi5KgIkqAsYD3lgRso8V9Lif86Lnut5LzHcorCpCiOlKI6SZ66NBXKk5QpS9ahPN2UolRTcmJ1yIhQJTtakwsxWpQlGVIRo0tJqBr53gpc8hMg2YQsPwMSvPSI89Ej3l+POG8d4j10iD+pS6K7PgknDYhy0SXcVZcgFx38BOOLixrebqaUFiWKml5GJoRYnfvcf3qXkSd3GZu8z4PHY4xOjDL6ZJSxp2M8eL+GfvjiIcKIxMGXgvn4nQA48fwx/zUvhPKVCSaFeQ+NEy8eI/b4+QP+a0SwOMbjZ2Oi1yeeP2Dixfj/TqBCQPerd8AoCuoWxee8UxUFUBQyfUTp4U+F7/GIZ98+eQeMwr3jt494+uoR3z55ziMBGAWFsTmXJDtpMnesJH7vCqK3C20uawmxWI6/0QK89ebgazCPMMtlhFutINRyOUHmy/A3XYqPyVK8DL4hwnQmaWYzyTX4kgbbOQw7rOaxszivXTfyaMdCxsy/YcRqDn02c7m5fS63ndZyz1OKbud1dDptJFzjM05rf81J0yW42KzFxWQJ9hozOKg+g8Pas0WweFD9Gxy0Zos+F17bq/wVu1S+wE72SxxUptB55kvynMUYyVnEm8r5PK/4kAq3j7kWM5XJsjncv/wV1X6z8dX7CE/dz8hzlRHlJVpJ/QVLhS8xVfkSS93P8Ng5g9D9QlvNp5zS+wRvzc+INJ1FiMF0PFU/w1NzCsHmc0QtNwnWK4gynUOk0ddEGc8kynQBoaZLRF3ZHhZzOaT/Dzy3ziV0xzpRRmO46XSSbOaSumUx4eYLiLFdLXKax1ovIsFqDpGbp5K25wsKjk2hJ3w2b/NWQaEkj5OXU+U4hTrX1eTtWU7WkdWcPS5Blu0GLttsoHDvV1x0nEOKoySVGZL0lyzjWcM0fmmbwuvKGTzMlOam/xKu+3zKy9wv+aFoNj/XzuCXzo/5uV+Mn4fF+KnnryDMwLuInfGRP9JR+Rd6MufwMk6Gf8VtZCz+a/q9/8mo2wKe+65k3Hkuz92W8fzoUl4fXMHbXWt5u3k9z/RXMqm5jGc6C3guPZ+eFXOJ+GoK68TE+MOfPkTsT3/mE7EPWPahGLJ/FCP04z9xbf4cxlcu5Y34Cl7rrGdyjyIPfIy5E7+FW/HbuRO9k9vROxDq/7pDrbmfvJeRlH2iKB0BFOvdtbkaYE5PmA3XAizoD9tMW6g51e5atJ4y5WqYPSODZdx+fJ07jwZ4MDLI7cdD3Hlyi5GJQcYe9/4OjCOPhhkbv8PAkyHuT9ygItiF81aaXN6sTIGdBgXbNbi8VZ0SOz0aHHZyZq8DYc7RbDmUgoxdMlaWfhzd6oPfwTCSvPJIDqnnYmgNTUH5jEbk8Sa5lGdnrvPqYjcvLrbzqrCTb8u6+Lb6Oj+3DfNz+10eFnRwP7edu+c6uORTzK7NWWzZko7z6WpcgutRtfRFWusw5mYncN0byHn/HIr9zpHunUVmUCyxp53ZaaXK9l1bCU4qx+ZgHjJq0eyxyyPU+TJpXrU47s7BbG8mO/Zlk+0r1Jp1Mphcz3BmJSMZ1dxLqWEgoZGuuGuUhdQR75SOk/Vx7JS1cTVQJdJMkRRTac6YSL03u8hx3lKaHGMJ8gRY1JfgnOFG0vXFOWMhS66dGuf3aHPeXoPcw8ok2Wwg1UqGeHMZEmwUOK27lJhtgoq+nssH11PtJEvhcRUq3dSodJam3lWc4QhVRuJUuRejwJ0oWYYiZLgZLEG3vyLd/upc91ej00eZdi9FESR2B2nRE6xNX7A2XacV6fAU1EJtBiP16Q1Xpkf4+jBxbgSupTdwI0NBygz6qNF1XI7Gg1LU7lpHw451XDuoRN8xI9p261JjqUyzqTx9ZtKMmG1g2EaSwR3S3D4gxZ2j4ox4SDAWKMlI+EbuRG2kP0JCdLfYm6LFrSs76BNW4mEbuR20gVtB4vSEynAzRoWeWGW6w6W47r+ajjBxWoLW0xIsSXu0CjfzrOgu28P1hiP0dLjR23aSngYX+tqc6O10oqfTnb5rvgx0+zLQ68FAzzF6r+7hZqvgRt5CV6UtbaVbaSi0pr5gM/VCDWC+LaW5NlRc3E715b1UXt5L6fmdlOfZUi4EdefaUJJlRmmGkMMn3K0ZU5thQG2aLtUp2lQk6lCZYkjDGQtac2xoz91Mu/A8Z01LpiWNaWbUJxtTl2xEQ6opjZnmNJ3bREveZlovbHlnjMnbTPt7yLx+fhvXLh7k2uUjdBQ40HLpIJ1Fjtwsdmbg0gl6Uw7TG3aAQf8D9Pv7Mxh2gTthRdwNLWU4qIx+/2Ju+lyi+1QWfUejubXPn/s7fbhnF8Gtnb4MHPBg4Lg3w6djuO2Ty9DpQoY9S7hzupBb7mfpcL1Il3M+A4fPMbwrjhvbQimxPU2oyQG2KOuiLi+Fmro4apoSKKhLIG24Fnm7NWwL0MQt3ZSEi7bkXthCdrIJuTGGXIoypdrXnNwjSmQfUeTMYTnOHVUg10mZS67qlHrqUONtQM1pfaq9tKn11abJX5eOQEOuhhhxNcyIzkhjmmONaUo152bhbm6XH6Ez2ZYCDwWKPWVoClXhaow6V6OUuBqtTFuEPPVBUlT5SnLFQ56Ck8pcdlPjoosGuUfVyHPWIMdJiRwXOcqC1CkNUuK8vzR5wbIURqlQEiWogZrUxGlTJ3SyJ+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mKc8RcPRSMCRwEYXwlxiv8DFp8/ZvK5cFooJNtMMvlCSLd5957/GxgFgHwPi/8Gyf8FGN8fSQr3ib9Doyike0KU2SPUyDyYHBVVzgjhjyJg/N388oRnb4TInQnePHshAsbHr8bobcwhcZs0GXYrRApjjGB+sV1HlM0ags2X4mc4H1/DeQSbCe7opQSbLyPQbAl+xovwMVpEiMkMzmxZQL39elq2L+a2sJZ0k+SJ02pGd8/myZ65PLb5mkbdTzhn9BXpZlNJsfmaZLtZBBh/xmndf7zvYP6GE5sXccRqISdMFotgcZ/K1xxQm84+lWmip4PWLI7qzRON8PpO1X+wS/lr9svPxsNMjBArMboT1/G0bDWPKz/FXUOMYEsxricv57Lr3wiy+ETkdLbe8CE2smJYSYuxR/6vOMh+gpPM3/BS+QNV7otoPL2UhhMLaDm2gC7HJdz1kuK+jywdR5ZyzuivFGz5kiybBSTbrCDcYDqRRtOIs5hHpNkiAkyWELh5HW6bFrNH73OOW83Ef+syvIy/JszsG+I3zSVt2wpRxWL4psWEmc8i3mYGqZu/pCNMklqPOfSGLmIo6BsehE+Hi9K8TFzLDff5vM62ouzIGnIdF3PWcQXZ2xS4sFmTi/YLSDs6ndDDK8gIkqHzvCoTdQug7x/8dPWvfFe9hvEzC5jI/pLn+X/gu+Ip/FT/Fb9e/Qe/9ovx6+0P4O4HMCjcL74zwTwbE2Os4xP64qbwInA9PwVt4HX8NzwPWshLNxnGD61kaNsMxvcu4I3jGr7du5Jvty7nzaZVPNdfygud5bzSW824/DJql87m+Ed/ZJmYGB998EfE/vBnPhb7kBViYmiIiXH2i88YXDCHiVVL+Fl5A79uUQUfa57FbON24jaG4gRg3M3dmN0iZfFGiJXIBHM/ZR83w6xpPq1P/UltOoXIk5BNXA+yZCBsM02BxiJg7PLZRFvgXu4PlP7fwDj57n5x5OFNhp7d5NaTfkbGbzH64PY7YHx8g7JAZ/I2aVBgq0bhDi0Kd6pTeUCHG+7bqDloTfLW7SS4J3DE7QJaB/Jw960iMuAKSYGFxPoUERHQSE5UJ22JzTxIr+P5mRYe5Q3z+mI/P1y6xk9lfXxX0cerql7eNt/mSVUP9/KbeVzUydj5ZgbOdlAQeRX/Ixdxsj/Hnv0ZGG+NZJWSA6qmp1E3OomGjhN6ei6sk9+PnKo3cnKnUFTeTlFDDtfH2gmOO4++egT2hhfI9ymjJKCcK2GtuB/KQd0kDC3zePZuyyHrVCutCQO0J3dxI6mR/pQ2muJ6yA9qxGNXNPtNHbFTN8ZRQ5FQI1lSjMTJMdrARRNJzpvLcN5MhlzjjZw3kSHHQJJzBpJkCsBoJs0ZKznObVEkc5ssmTukSLWWIMtGgQRTaYL01uKsPJvQTavI3LOBy4ckqHGRp9RFnko3WUqPr6HGeSVD4YqMxakxFqvKvShlboUpMhiqRF+QMj0BytwMUKE7UIVWDxnaPeXpCdSiL1CbwQBdbp5Wo+O4LM2HJBj0VWcgQJ6B4I30Ba/jdoQE98PleBimyri/GoPHZWndJUHHTgk6d0jQvVeeO04mXNtnQKONGs1mClw3kWTEaiPDtlLc2iXL8AFpeg+upddpDUM+4tyNVuB2soroNvFGohqDuWY8qj/IRJENd+LluR0mwWCQOL1hcvREqdIbrUp/hAI9gRJcC5PhaqgsNyKVGcow5d6V3fRV7OdajQM3W93oa/cQrSiv1R2mo86ejrpjXG/2YKjbn7uDftzqdeF62x66GnbSUbuLjuq9tFfuo7ZgC82lu2gs3klVvlAJuIPqSzupvLBdFKcjROpUnLOh7MwmqrKtKc8ypzzNmOpMU1HESm26PjUp7/qIy+I1qUzSp/msJe25NrSe20RThhkNqQIkGooU7vpkQ5pSTWjOMKNFAMtsK1pyrWnJs6ZZeOZa05ZrQ0eONa1ZFrSfsaMzdy8dF/fRmr+PjgJ7uouO0pt/lBspB7gRupub/ru56evBYHAWoxGXGA0p4l5QCbcCS+jzLaT/dB533TO47xjN7d1+9O86zfARTwacXBny9GQ0MpGB4HN0BxRw1b+Ma0GVtAdeocv7Ml1OWXTbx3N9qy/V5k6cMdrPKQ1LbFW10VVRQltLES1dRZQ0JZHUWcF6s4XYnFbGJcGQyEwLzmZYUXLOjuIkGwrCzLjsrMW5g3Kcc5DnzGF5so8pkntcmQvOyhS6qlPuoUO5uzYlbqqUnVKlzkc4odCnI9CAXueWywAAIABJREFUVn9dWkMM6Iw3ozZKn9YMK3rO76Yj0ZrKQC0un5Sk+JQ4df4ytITI0RYuT3OoLLUBG6n0laTYU4FCd2UKTqpyyVWDvOOq5Dqpku30rqbzip8yZcHKXAiQEQHjlWg1SqPVqYjWoCpGk9p4HRqSDahPMRCpjKUJ74K9RTmcGaZUZlhQKVoJW4g+Lk83oTTVQNQSU5WqSX26EA2lTZMwqcL3U6I2TpGGeCUa4xRpjleiPlaOmmhp6mNlRVMTKUlNhDh1URJ0pijSnihLa7w0V1Pk6U2XpTdTkp4z4lzPFKclWZKKOHkKotXJjdQiPUKD1Ch1UsNVyIvTQbitrEo1FqmMBUEqFIVqUpNsRWGUKdnBBlyOF9zUhpwL1eFMoD6pXoLCqEfCKSOi3ARg1CXkpC5B7jqcdlbBy82UitIUnjy/h1DvN/pslNFn93nw9D7jT0Z4OPkA4W7xN3Vx/Pk7WPxNYRSpjP8BjAIg/te8+P8DjP+pOopCHR/83wqjAIzv99yCdPmb2UUASMGCLaqTEboJnwoAOi4ywQitL79F7Dz/bpKXb5/w9vlLHr16iQCMPY3ZxG/ZSLrd8t8VxgiL5URYrSTYYil+xgvwMRTWpYsJtlhGiOVyQiyWEWS2hACTRSRZzuTK9gXU2M7htv0qXrtIMnFoMQ/2zuCe3RQm93zNd/ZzGNq/iNwdSwk2+QoXg885bvwVx4y/4YTJLI7pTcPZ5BvcbebhZjOfkxbL3ymL6t9wSHOmaOw1ZopeO6o3H0fdeexXnc521T+zVf4Ldkkv57D63zmh+QV5J9bSmrScsZqlOCiL4ajxB84cXU74pikckp+K5bovsJD5JxbyYtjKiLF3pRjZRjMZd1Hihcs6nvitYMJrMU9OLeTx8dlMHJ7Fy+PzeXl8IZNH5jFmP4vxo/MptJpBstlcEoymkWA6lRghFsd4Dj6GC/C2XovTpqVs1fmCfaZf4W23AHejLwmznEXspvkk2iwl0nIJsZsXE201jSTbT7gRto6nuUIP7WIeRS3gVdRCHrhPgYQN/BAlyaDLIl4k6VFzaDEX9s/k4pHFXNy3gbNbNMk6soH4kyvwdV5HS4UjBTHq9F9eyI/dH4hqAX9on8aPTbP5seGfvKkW46f6f0Dbl3DjE34VraT/wE8CLN561wjz85AY39/9iO875nAvdAZ3ds/n0c75PHedxuNDcxkyXsSg0Vxe7Rfn7aENfHdgDS+3LWTc4GueG8/nue4Cnqkt5I3GBm7Lr6Rg6SycPv0YKTExpon9ib9/8Bem//GvSIn9Ace/T6Fx1gweLpnL5Mp5PJFexLDWUh6d0GU8ZisDCXbcStjDSMwBRmL3czdpD9eDNzGaup/b8Tvp8jej5bQBjad0afESHNJCcLclNwIsqPTUos5Tl57grdR72XG/v+R/AcZb3H/Yx/0HNxh60s2tyT4RMI6N3WZwcoiRiW5KA53JtdSkcIsWJXt0yd+uSJWDBndCd9J81IIzu7eS6Z2Il28J292qiIlppDqvk7v1dxmouENP7WuuFo4zkNPNwzONvDrfwcTlYV5d7Oft+evcT2ngVmYrb5ofM1E3QldWHQ9Lu5m40s6D3Epup5bTl9TFtdQbXA6p57TDObZsjkHZwI+1WqeZJe/EFKkjrLEIZ5W2C2tko5CWzkJF0Y/a9hIGH1QTHhmDytpjWInHkOWST7RHLqlBVfQkDlMc3cfm7VnIGsWiYZKBxdY8fNwrKfWr46p3LVXR17kQ2oLXwRRstQ9gIafHHjkpvNTWkay/gTwBGPXXc9FUlnwzBfJN5SiwUOCiiSw5hpJkG0mQb6NItpUcZzbJkL5JglSrDaRbbuTMJgWSTeUI0lmLm/pCQq3WkrZbggv2khQ6iFN4bD1lLuKUHFtB5fHF9ARKMRKjwmiMGncjVBkOUeFWsDq9fkJv+Ua6fWW46S9P60kJWl030uuryaCvDgMeWvS7adDjqED79lX0OEpw30+eO4EbuRMqzmiEBJOR8rwMV+Gptzy3D62j206S/u1SDO+W4+4+Fe4e0ufWIQu6tunQaqlIu+EG7m6W5s4WGe7vUWTUQYnBQxJ0O67jhocE/ZEqDKXr05dlzO3LW3lYtZ/nTfY8KrRgKF6GwfAN9AeJMxCuSF+EBreidbkbrU2vrzQ9ocrcDFWhJ1yD4VQLRq/sZ6DCns6KQ7RWHqavTTBVeNBV7Uh7jQNdtc70tXjxoD+ch7dCGLh6gvb6/bQ3HKajwYnOBhdaqo5QVbhb9PUt5fZUXtgmanUR1MSa81upz99Ode4WStPMKE42pvasNQ3nrKlON6VWAMZMY2rShPWkJmXxapTGalCVpE9jphlNWebUphhRGa9LdYIeTWkm70aARaFyMc30HTSetRStpFvzbGjKtqQlexPtOdZ0ZtvQlmXB1aytdJ7ZRtu5rbTkbKP1wi7azu+m/ewu2pJ20B5hR2eQHZ3eR7npFcZIcAaPQi4wHlzIvaBiBnwL6Pc6zx3PbO6fSGb4QBC9u50YsHdk4IgDd91deRgcwS3fJAaDLnMzpJrOsEaaQuvpDiii2yWd6w5RtGw9Ra7uTiK1NuGma4qdli56qqqoqaogrySNlOIalsvNZrXebKxOyOMcrktMsgXR/hrEuStTFGFNTYwdOfaKnD0gS/ZhBXIclbggrIMFhdFFjUI3dYpc1Sk7pU35aW0qvLSo8daiyUeXVj89mn10aAnQ42q0Gc1RxjTHmdCSYE5tmBH14QYUn5ajwHU9Ra5rqfeTpjFIloYgGWoCpKj020jRKTkKTipwyVWJiydUyDmmKALWnBOK5LnJUeSrREmgEoVhyhTHarxbPSdoUxWnRaWwlo7XplZodknWF6mLQlZjgfBDQqYp5WmmlKYI0GhFeaoFVZmbRKvpslRDKtKFcG9d6jP0aMjUoylLn+YMHeqT1alLUKU+QVnU9d6YoER9vDy18TI0JivQmqpIS4oCrSnyNCfK0JosR3uKLB0pctzIkGMgfR0DGasYOLOS3qzVdKWJU58gT1GkCnkRmmSEaZASrk5GuCbnIoWmGlNK4/UpjtKmNEqHijhDalIsKIo1JC9ch/LMTZSkm4gMNDlheqR6axHvrkW0qzaRrvqEuhoQ6KKH3wltvF3UOeVsSHFhPJNP74o8JeMvH/DgxSjjz0d4+GSUR5MPGH/yQASTv3tU/tOb8ltEohCPKDIpC6vn/5x36uL/J4VRWEGL1MXf19P/CzAKN4wv3+25hacAjwIo/ma//v35/qBSMMEIUClaSwsRO99N8uLtpAgYH79+KVpJCwqjAIypW5cSt2c5gsIYabmCEIslBJkvwc90Eb4mC/E3XUKgxTKCLZcTarmUUPNFBJvMI9tmBi37F9K7dxEvjq3ntcMyfnZZzfNDs5jY/xXfHp3Fj05zeOG+lmvOUqRaTMfb4EtO6E/nuP5s3I0Xc0xlGl4Gc/Aznk2AxTxcTRaLIPE3hVGARmFFLcwR7Tkc0Zkj+vXdmn9np+o09iqvwU7mE45pLcZB9Us8rP5GacISXMyns1PlY44bTsXbbC4H5OeybeMsbCU/ZquEGJ5aYlywmkG77TyeOywH14U8Pb6A167Leeu6TBT98+LgTL49NIfvji7k9ZH5PHOYx2unpQw4rqHBfg1nTT4lz2oKubbTiTGair/+N3iaLeKY2XxsNT9jt9EXBB9cjovR54RZzyXRdhnJtqtI3rqWCAshd3EK5/Z+TE/EQn66vJaf85bzJGQaRC/j4ZEp/OS9ih99Jbh9eD4vI1QY9FxHk9MKKp0WU+I8nZxDcsQ6biRN+A+k6DBXrx4n1msN+aH/4GXXXxHicn68/jn/6viat01/5sd2MX7t+hvc+EJ0s/jrwIf8PPBHfun/Ewx++G5FPfBnnjd+wVjqHHoOzeCG/nR61acyZDiVO0bf8MR6FS/sVvN690p+PrKe7w+s4OW2+YzpTeW54Txe6y/hjcZyfpRawajCKqrWLyB63jfs+esnyIj9iWVif0L8gz9jKfZH8qYtZGTpYr5dvZDvZFfwXHM1/zpuxNNAK25H29ITb8dg7G5Gog8yFneQe8l7uBlqLVpHD8XY0e5jTKuXIQ2ndKhz0xKtpHvDbLjqY0Kdrz5XQzfRF7KNWs9t3PtfgPHek2FGHvUz8qBbBIzvTC/DjI/fZfjpbcYmb1IuAKOFJoW2upTtN6RovypVjsp0exvT57uZEqfd5PnGEuxbyDGPKiKcgqkLiWQwIYmOkFhqwvPpzmrjdmYDj9LLeJ1bz0T+TcZyrtOb0EBNUAll4dUURdaSG1hCYWgJQ+evcvdMDWNpVxhLKGQsuYkhYT0c00RleBOxLldwP5KPrV0aa5RPMXPjMRapeRIRVET0yRJO2WUT7ZTPk4Exnt8fJc4/DTNlV0xkfcgKrcfPs4QA9yquJt2it2ScysZHBKS1cdi5AKcDlwl3qyDD7QqX3C5R4V9KYUg5SR457NA7gIWsHjtkZXCUWk6ktjjnTGS5aKZAgaUKhZYqXDZX5LK5HOeNJMk12sB5M0mubBVMMTLkWEpz1kqKrE0bybMW8hsVSDaSJlR3LR6aiwm1WUfGfmny7KXIt5eg4IgEJcclKHJYTvGhBXR5reNOhAJ3wxW4F6rIvRAlbvkpcMtflkF/afr9ZOnxk6X9pDgdbtL0eKrS66bKoIsG/cdUGbCXp2/XBnr2reWBtwKjgdLcDxZnLFyC59FyfBuhyKSnBAO7FzG8WYp7tlKMbZNhdJs893ZqMO5ozZ1Dm2i1UKTTVJL72xQY36rAxE4lJg6oMHpInuFjsvS5yXErVJvxs1uYKDzAtw0n+aHdnbfNhxjMUOd6xDq6Q9aIbhn7g5XoD9Kkx0eNbg8F2o6tpf74ejpPyXPTX4Nrwdp0p1jSU7iXjpIDNJXa01ntRFe5E21lDnRWHeFG7Qn6608x2uXH+A0fBluduNHoSH+XDwM3IrjVE0//9RCaq11oqT5BS+UxKi/upDJvG2VnN1GaaUZxmhGFSXoi80J5silteXZ0XdxOfaY5jWcsaDpjhuCQrk7WojxBnfJ4DaoT9ahPNaQ+zejd6jJeh9p4XdoyzGhLN6UlxZjmFCOaUgypS9KnNtlA5L5teG+SaTlnSds5S9oF9THdhPZkc9G0plnQfGYTjWetaTpnS+tZOzoyd9CVuJOOKDs6/Q9y7ZQ7A6cDGfFN5EFgDiNBlxgKyGfA/wKDXmfpc47n+j4/+ne7cc/BnfuHTvDw2CmeuAZy/2gYw04pDJ68yHBAHT1+tXR7FtB+NJ263RGU2HqRqLsbT3VTDmvrYaWhiqaSAkrKysgqyCCluJaVCgsQN1iI5RFZnP11cHeTx/vgeoJ2ryfJXpHKgM1k75Mj75AC5x2VueisxhUPHfJd1cl3VeOSiyoFrmqUuGtR5qVDpa/eu650X30avXVo8NKiwUeb5kA9GoL0aAjVpz7MgDJ/Tcp81Sj1UqDCW55Sd0mqvaWpC5CjNkiO6iBZKgKlKfSQpeCkPJfcFLjookjOMXnynBW54KbE+ZPyXPYS4mxUKA5XoyRWk8oEXcpjBVjUoipWm5oEPaqT9EV1gOXJepQm61GSakh5hqnIbFKebkl5uhWlqZaUpVlQmvouZqdSiNzJMKT+jBGNZ4xoPmdCy1kj6lO1qU1Spz5JjeZUDZpT1GlMUaI+VZ6WTBXaslRoTVeiNU2B5hRZWlPlaE+Xpz1djmsZ0txKX8FQxmIGMhfRk7mUrtS1NMTJUBKpwuUoXXIidEXQmBGmybkIbYoSTSiON6Q83oiyOAMqE42oSDaiJNGAvAh1yjNNqDgjNNYIOY6apHqpkHhKnRhXTcJddAhy0cP/hD6+J/TwddPE48R7YHx2T3SP+PDVQwRofPh8lEdPx0TAKDoLFHlUBJ/Kv53R/3ZIC7AoNPP9W038bQ39n8//WklPCveJohvF95D4+83if982/papKICfUP0ngkXhfvF9jI7w6+9Kq98lg4sA8f37RF8jAswJkcIoGF9+A8bvnr9i4ttXImDsacgmdrMEybaLidm1lNhda0SxOoGmC0WmF1+TRfiYLMLbZBEBAjBuWiYK8w63WECM1UJq7Zdyy3kl9w4u5CenDbzePZcfHBby5shcXjvN5ZXLHL5zn8+b06uY9JWh7dhqQg0/x0VzCkc1v8FFewGuarPx0Z2Hv94c/Azm4GIsrKS/Ed0pHlB7pzIKK2hhhPtFR925ouderc/ZrjqVrXJzsFP8lJ3yM7CTncZO1U9w2/YlQfby7Nafhq3KR+xR/YzdMt/gIPsNnqqfk2TyD6p2TuOBmwxPnDbw2H4G3574gqdOi3jttpJvXZfx46kVvDmxkJ88lvHdycW8clnA8xMLeOg4m1HnFVzdN4erB2bQ77KY1iPzyd/2DcHan+JjMhNn4xns0vmM/SZTCHVYgYvxPwm1mkOC7TLS7YT6xXXE2cwjZfuXVJ2ayVDsQp6kfgE58yBlEb/4z+f5wen8eGwFP7pu4O7eObwOlOFJiDQjgTKMxcrSEzuTG5nmpPgokpVmQ0OHF1eqbYjwXc3Z0M953DlFdJ/4vPFTXjdM5aeuT/m1W4yfr/0Fej6Dgb/B8Af8OvQHfun5lJ/6/8gPg2L8MvQxwxmfc8X2A8q0PmLAbDoPLOcxYbGOJ5tW8HzrfN7sXcwPh5fyr6NL+enoMl7unMuYwVSe6M9lUn0Br4TsxTULmJBZzE25JVRuWEz6rFk4fvQpmz74MzZiH+L3l7/TP3sZL5Yt4AfJxfysK84T0w385GvNZNRWBmO30JOwg8E4QWG0Z/Q9MN4I3sRw3A6uB1vS7KlPk4ceta6aorX0QNRW+sI30+ZpIIpluR5uwzVfayrcrP9LYRwfHRLF6dybHGb00QCjAjBO3uD2ZD8PHg7zUASMw++AMcCZXDNNLlvrUHHIlIqjOtQ4q9LhoclIlB09EScoDY4i8nQ2Hh5FpDg4ctXHibt+xxnycuN6SBqdUUXciClmIOYyNyPOUx9eRKH/ZRKPphF1NIso13w8D2TgfSCDS6G1NEXXcjXkMiPRBUzEFzOWUMlYYi33EpvpiWmhM6aLhribXIm5icfBPFSkj6Gh5EpjZBX9SVVcjyukJ/UKdD/ipxvPaUxtIfhgCi7bY8iNbyE+ohMftypSPYppvdTN0O0X3Lj/ivrmEerTr9IQXkV1yGXqIi9wMyKPupBs0l1i2K21FStZLexkpDkgsYJATSnSzVS5sFmPgk1qFFkqU2gpwKMMF8zEybeU4KKFBEW2clzcJE2u+UZyLDZy1nwjFzYpkGMqR5qRFBF6a3FXm0+g5UrS9kpxbr8klw9JU2AvT6mjPEWH1lF2ZCWdp8W5FSrH3VBZ7ofIMhIsxx1fKYa9pbjrr8C9YBWGAoSeZ3HanCW56ixH93FF+hyV6TmoQO9uaYb3SdG7dx0PvZR5HKTIg6CNTEbJ8TxKgVcRijwRvp/9cu6aSzBqJs64hTgPLCV5sEWZezv0eOW2h6GdBlw3l+GOrRxPbJV4tVWF59uVmNijxMPDKtx3UmU80IRfLh7l52I3vi1w5tmlgzwr2EpPrAJdIWvpEnIZfdfT46vEVTdFWg5L0WwvTtPBtdTsezcNhyVodJWl3l+N1kwrOor20lF5hNayI3SWHqOt1IGrVY4M1LkyWOXMcOVRblXac7NkFx3Fe7hzLYSxoTM8vJfPg7tn6e4Io6vRh7ZqNxquOFByZjNFaaYUJulTlKgjukGrP2tNa54dPcUH6S3eT2OWJU1nLGnNthRF6YgML4kaVCVoUSsAY7IBjSmGNKYYUJ+oT2OiPh0CMKYa05JsKJr6BD3RqrMiVpOqRB0qErRFANoigGOGCe1Z5jQlGdAco0dLrD6tSUY0Z5hQnyHE9ljSctaWruydXMvazbW0PVyLsqfr9BGunXSi76Q3d3ziuBOQyUDgOXoCz3LTN5XOE+G0HvKh84A3/UcCuOMYwOiRAMYPB3LvQACDe4O4uS+SIeezjPiWcN3lIqW7k7iwJZKztqH46zngabaLQHsH9m82R1VJBjklBWSVFZCUX89a5RVI6C/FfL8MTh5aHD+4Ab+94oTZiRMvGEkPqHPhoBIFR9W47KROgYsmpV4G5LtpcN753VpaAMaikxoUe2pT6WdAXaAxdb7CXaM2NR6a1J3Wot5Hm1ofber8dKjx16HER5VyXzXKvJQo91Kg3FOOKm95avwVqA9VoT5ClboIFUq9FbjioUCRhyL5bnLkOcuSf1KRi+6KnD8px2UvRdEdY0mEBqVx2lTE61IarUlVnA61ifrUJAo/HAhGFgMq0gxFLT9lAixmmFOZZUVFhjUlKZZcjjOhIMGYkhTBMW1O1VkL0c2rqP1HiF46K/wdGlGXrkttqhb1qZo0Z2rTmqlNc6YGTQIonlWjPVudlkxlmtIVaE6Xpy1TkfZMRdoy5enKlGYwfRkD6Yvoz1xIT8ZSulLWUB8jTXmUGsWxBlyIMiArTJOMEA2yI3TIjzWgKM6QssR3cT/lSYaUpxhwJUGb/FgBGA2oOmtIRZYR+VGaZPgqkeypTPwpTUJPaBBwQgcfZz28nfXwc9fitKsxZcVJPHs5imBKFoDx4asHPHwxxqNnAjC+47Df4PC3p2BKFs17I7PAcv9PYHzxP24Yn7wSlD8hYPvfqqIIIH8Dyd+eohDud6AorJYFp7OgGIqA8dWESGF8B4z/XkH/pwIpfCy8V1hJC3mMz78TDDCTfP/yNRNvXv8HMIqLgDFqx2Kid6wkxnoVwWYL8TOej5/ZYnzMluJhtBB/wfBisYSITYuJsJhL3WltBrykeOS5jjcn1/P2wBK+37OAV7tmi2JznjjN55nHEh67z2fSczGvQiR5FKtCuOnHHNf6GAetqRzVmYeDygxcdefjYbiAU0bzRaaX/UKPtOJUhKewfhZGAEbB+CIojILauEttKttVprJN8Qt2qP+NXepfY6c0i80K09mm+RXe+xU4ZrcQG+0/Yq3yR3ZKfUyK1Qo6Dosz7rqa7z3X8fqEBC9c1/L09ALGfT5jwmMRTz2X8n3wat74L+bH0KX8GL6Eb4Pn88x/Dq9CFnPf/WvuH5vJY+eFPHadx0P3uTwN2UCP+2pi9f5KqOk0PMymcUD77xw2/ZyAfUvwsPiKYIuZxFgtImXLalIEYNy8gPSd0yk8Po3biSsZDBTju+QvIW4eb058w5v9QtD5Ur53WMOD3fN47b2Bt5GyPA+X4EXSBu6mzaEvz5TLaWo0th4kv3IvJQ12BHqv5UzcDJ4NLIDBvzJy+XMeFn3FT53TYOAv/HrzY+j7lF8H/ywK7v5JuFvs/Zxfhv/Am2GhU/ojvi/eQP32KVzbMp3XJ5fz1nkZ3+6W49s96/nh6Hy+PTKTN86z+c51Dj+6LuSV/VxebF3ApOECHqst4YnUQlg/jzcyc5lQWcyI8kqur1xM9pQvCfrzR0T+9S/UfD2Nl3Pm892a+fystorvTSUYtRFn4rQJo1G29MdsoTd+B8MJ+7gfc4D7sftEZhdBVeyLsKXN20gEiw3u79RFYT3dHWIlmlYPfVqDzegMtqDNw4zSE5b/dcM4PjbEnYkh7k3cYuxhPw8e3GRo4ga3J/pEGYwPH9zh1sQQo4+7Kfc7zjkjNXJMVak+YkmThwX1JzWpc5bnXoQNT7MDaI+PJckrkaDTOVxwP0V/kAsPA48z4u1Gu1cc+S4Z5DhlkHM8hcQDEQTujSHwSAq+R1LxPXqGMI8reDuex+dgNgWhzWQ5ZFF5PIvR8DKexFfyILmCscQqRmJrGI1r4kFiF/fjrzEUe5WusGbOO+YQuyWKu8ENPE0s51HaGcYyk6C+DToeMpp9g2sJzZSHltBypp1L8W2Ee5biZp/A+ZhShrofcn/yNXcnnvC6o48XqXmMREQwFBPMkJ8/tW6nibE7yE4FbczXS7NFcgP7JFbgqylNqqUW5zYbcMFCkSIrOQqspCjbrkDFbgWubJPivOVaLlqJc8FCcE9vEEFjnggoZcgxlibDSJIo/dV4qM8lyGIZSTvWc3bvBvL3b6Rwvxplh9UoOSRNi7sC133k6A+QZThQmnvCetpfijFfae64S3PvtDIj/prc9teg3XkjTUclaD2ykWuOcnTukeD67o3c3LWR/j1SDOyXYMJTjQlvJZ4GKvI2RpNXkaq8iFBlMkiRwSOrGTWR5KGROI+N1jNhKs6kjQL3rFV547SDRwc20Wsmx51NMjyzVODtJiW+tVbixRYlnu1RY8Jeg5enzOCMEz8nO3Dfx5LeU1r0+ClyM0iGq0HitPuuo91zAx0npGncJ07Tbkla9m6kZb8EzXs30rhbgro966h3lKTaQ56KSE3aLu3gatURWksc6K5yob3kENcqHOivcOTm+R10ZZjRnqJLW5oudenGDDf58LD/LBP3ing0ks9wbxq9nVFca/CltcyZ0rNbqTi7mYY8W1rzbekq3Mb14n0MVDkyLARpVzvSnG0tulPsyLWiI8eCOiFSJ0mARW0akvVpSjWkJdWIpmQDEfQJoNiVKUTEGNGaZEBLkgHVURqiAOfKaHWRA1cwV9SnGdKUZkRDkr7oa2uiNWmO0qY5SovmOF2aUw1oTDd6v/K2ojN7O9ey99CTd4ie9MN0Bh+g5dQerrodpcfDm+uewVzzj6EjMJp2/3A6fINpOOlNvWck1/xTue6ZxE2XOK4fCqLH3pd+Rz/adrvQvMuV8YAMbnjmkrcznlS7RJL2ZuJu5U1WQAblufns226FvKI4UkoySCrJI6Uixwa1DUjqrcLmoArunoacPChFxH454rZLk75DkXM7VSg+qkWFmx5lJ/W4clKHUm8DLrqqk+esLFoTX3ZVEzmmrwjA6G9MbaApVd76VHoKt42aVJ7SpM5bh1ohgsdHh0pvTa6cVqT4tBLFnooUn5Kn2F09cnQKAAAgAElEQVSO8tOK1Aaq0RKjS2eKEf25m2kI16bcV5kiT3nyTkiS57yRAk9F8j0UuHBKjkIfZcqCNCgOU6c09t/AWJOgT32KMTXJhlSnGlGeKnSHm1CWYfIuyibTkopMa0rTrChIEPqadTkfqUdRkillAkwKzmnh9jXDhPIMI6oyjajOMKAmQ4jq0aE+Q5vGLG1azujSmq1DS44WrdladJzXpi1bAEhlmrOUaBGNIi1ZinRkCfeLq+jNXEZP1jJuZKygPXktNTEyVMVqURpnSH60AefCNDgTpkFutC75cYYUCCO0z8Tpi1zTZSn6XI5V5UqSBpWZutSc1afmrJFIPT0frkG6nwoJp9UJdVEl0EUbH2ddTjvp4ndSC08XIxEwPn85KlIYx1+N81BQGF8IhuUHPH7y76aWif/a/D5i8n2hypP3TmjRSeF7g8v/VBbfqYsTTDwTTg0fIfY/gVGg0/80vUw8f69A/n6v+G+Ty7u7xXdB3aIw7vcF1sJ6+jcF8t0fRnjPO7j8zSn9n8D45O0bnr59xEDLeRK2Sv0OjDE7VhG7eTVBZvPxNZmPj9livMyW4m60SASNPsZCBd4soixmMZy4lZ5Taxg4PIux/XN4YP0VzzbP5MWuBbw+vobJU2t5FiJFw97PqT84hTa3OdxO1yTPax3Otl+xw3AKe03msEN7BvsM5uJguZgjm5bgarZUpDDuUZoqMrzsUvhS9BTg8bfVtGCE2aks1Pd9xQ61z9ih+Re2qP4DG8WpWMhOx1x2KnY63+BxcCm7N32MqaoY26XESDP6ktv2i8BtMW93fcnbwyt5dnIN4yGLeZ23nKfBC3gbtYwfE5bzc8oSfkiezQ9ps3gRP5Vn8dN4lTKbp/EzmPSYyWu3Bbz1XsQrn3l8F7meyXBpLm+fTrD+Pzip9wnHjT7DxXoafjsX4W8zm1DLWcRbLyTBaonI9BJjs5AY669I2vIxeXv/yrc5C3mVOJ1XATP4wW0h3+1bwlObeXy3bzWvHFbyg58kP0ZK8yp0Ad8lLeFfRTpccF/DQLsZJdUKhCZupLnLDdfj6zibvoTxvoXQN5+h1OncjP+UH5pm8suNv/Br76cw8E9+GfwTv94RAFEMBj7mX8NivBkV4+3wR7wpWEHXoS+4e2Iub6KW8Mx/Ft+d2shr4dzAbSaPXacx6T6NF14z+Sl4Ob/4rAEPBXDW5XtLWV4qr+JX8W/4UWYG3yvO5Y3iYl78H9reMyrLBF3XrHPm9JnZe3b37lBdZZWWOedIzjnnHAREMSdURHKOIjknyTkjOQcRE6iACkZAQEHBWFVdvfua9X6WvXvvvc7MmjVrfjyL7+VjCfjHy/t+7vuR2siTbRsZ2bKBh5vXMr1hBf+2fhk/yqzlR6PdvLWT5skhGcYDTRiLsmIoxpqRhH2MJhzkYbQjD6IcGIm1o/WCGrfDzUWpaCEh3RdgKNpjvBZoSF+AgQgmr/sZcC3CjL4QY7o9DGh0t/o7MD6aGuGLwvhk5iHjLz4D4+irOzx+NcKLF2NMjT9mdOYhE9ODNAS7kGegRJGpEh3nrOkPtqM3wJAud2VueKjzoSSE0dwECoIvEe2fRKxHBPUBQXS5nqP9tCu1ntkUBXaQHdjDZf9WsoJbiAloJdq3kpSQahIDqwk/X4j3wTQSzpZQG9JOzpFMujzKeXyplanEdsbTGhhPbmQ8oYnpxA5eJ19lMqKFhcRe5uO7+JDUw3xMGy8jHzARN8idqBKG0uNZaMqEznpeZVYzGd3GTFIfE2l1DKbVUhhWhMuRSCLPFXO9cYqJWRiee85ISw5/S/fnF19bxg4r0bFPj+ZjDkSZ6HNIShJ7cTEOSu4kSE+BJFMlMkzkyTJRoMJahmpbCer3S9HlrMxtH306nZWodNhFqfUOCox3UGi4ixIzSZE9XWIsToH+brIMdpFmvodUe3GSBfV933YKDu6i7OAe6o+r03hKhSZnOQaCNLkXqsZdf2mGfMR5FqzAbLgGr8M0eemrw7SvARP++oz5a3PNRYar56TpPSNBz7FdtNqu5/qBHdw7IsnYKSWenlbg8VEh3byZJ0e38SlYg1/ijfiYYMj0JU1unRSqnaR4ZSDOnP5OXhvs4rWpFOMm8tw3kOeenixjJvJMWsjxxkSODyYKvDORZ8FCkQ/7NPh4RJe3x3R5dVSLIUtx7lqJMXJIhjvOkgy4i3M7UJzbIVLc9pOl6+geuhz20OsgydX9UvQ6SXLjkCzXDkjQtX8HzYe30uC6m5ZoNboLLOmpPkBr6X6uVh7jatUhbl05xECZA9eStLkdr8RgvCw342XoT9HgRbcvPz4u49NkMxOjZTy+l8OTe5k8vZfK3e4grtacoqvMif7qgww2HGao+Qj32p252+rMvVZn7rc5i25C95fs5XaZHUOV9tzIN6E3Q5eedF2uZhrQn2XMNQH+hD7AVF1uXjYWOR83M424nm7AtVQ92mJUaRTKpZM06U7TpT1F2GnTpT1Zi9Z4dWpCpUUXPzouKdN+SYkuAR7ThN03Q5Hd3ZZmRG+2LdfznRiuOMNI6Tluph6l1tWYTvf9dF04RqvraVq8XBnOjOdtWwXv20p5Up7OcHsDg7UN3My/wmBWHV1hGfQER9J0wYWaU/u5csqB2yFuDESl0R5eQmtCDwVR18hO6OHm1edUV9YjKy/Gbult7FGUYLeiPBKqaohpKSChJ4bZAQVczmngd0yOuEOyZOyXo/iQKiUHVak/q0mblwHNPgZc8dLhip/uZ4XRTYUydxWRNV3tLSiPerSGmtAWZkpjgB51vtpUe6hS5a5Mnbc69T7qNPhqUOerQrmnFBXuUlS4yVDtLketpzw1nrKikEtbhAZXk/W5U2DNvSwreqK1aAhWoNZfjuYwNZrC1akJVKLcV7CkFakPU6c2Qo0rsZo0J+vTkWYkSrR3ZpjQlv45NCKchGzKNaUx14y6y8KYU5thQWWyGSVxRhRE6VEQpUNZggG1GaY05ljQmGNJfZapaEdQAMfmbEOas/RoEVTGLC26cnXozdflWrE+10qEE4Q69JUIz9r05qvTna38GRxzlenLVaE/T4mBXGlu5e7mVs52rmftoDt1D42x0jQnatGQbERVvIFol7EoTpPyZD2qUg0pS9CjOEaL8ngdqhJ1qUrSpDpFncZMLdpy9WjP06M1R4+2XCOE/cuyeB0uh2sS569JpK8uwZ7CpRcdLvrrfU5JX0ll7s0z0dWWLwrjzIKwPviCV6+neTk3xcs54fUUc8KZ5v80rxdeIszc/8KS/pKMnhHB4v8KGAX/e25cJGsKe4yfgfHzXei/K4ZflMW/d/R8CcB8PgX4RU0UlEhBVfw8wutX/3GH8cMrPs2/Y/bje15/muF+XwmJe8VItV2LoDAmCneO7XcSZrKCIOOVBJisxddkPZ6Ga/HQW0mY2TqizFeRZL2CNMsfuO66jpdBO/nkK8ZDw98zZbmMt8d2MX9BhofndjCbqMNIuAwJJv87IUb/hL/VH/Gw/x6PQ+s4ZrkUR51vOay7mOOGy3G2WMsZ6/V4mG0UdS4KgCgkowVlUQDEL8Ao2NXCCFdfHBX/hL3CH7BT+DO2Cn/ERuH32Kn8CQv532Kj8i94HNiA28ENmKv+hgOS/xt1BzcwcW49f3VdCqeX8PPZ7by6sJmnQcv5sXQzH0O38dprDfP+K/lb3GZIWQ+Z6/glbRUfE1fwU+o6Pqas5X3oJoiQ5N8id/PXuF38nCzFiyhpej12EWnyZwIsvsfF9BtcrX4gwHYNfkJK2mwJ8ebLSDBfRYLNJmKtNxBvs4pk28XkOn7LTM5Wfinew/vozcyfX8f7Ixt5s3cNC/s38OnsTkjS5HXQVhbCVvAucjVPLkkwVbuPybv6tLdJkpmlTkP9CS6FKZObu4dbnav4S/OfmMpex43wf+Z13dcw8nt+vv3P/DL0r/zb6D/xtydf8bcnv+F1x1csDP4T754uZfLaMp5fXsazkNWMB2/nnt8GBn3WMO63mdmQ3cxFiPPy4g4mw9bxPHgFs+HrmfFcAwFyvLbbygutDUwrbWBBfQ0/q63hZ8UVvJdZzrzMOl5JbmF291ZebVnHzPolvNuzjEn55TzT38TEARlm/U14KfQtxlgzHGUl6l58lLif+9F2DEfaMhJjJwLEoei9CPbzUJQt14OM6fLWofm8iui1AJE3A425EW1Jf7gZPR6GNAqW9P16xqZv82hqmMnxX2t1pgQ7epgXk3d5PHuXJwIwTgrA+IjRmQciYGwMOkeuvnAnWZGm02b0BtjTG2BOj5c23WcUeV/oy5Pci1SG+xHh7ktQUAH5oZm0B8ZwKziVhoBqKsNvkBfQQ5ZnLTURTdSn9lEf10JbfBNdia10x7dQH1hO58U6+qOauRPbzu2IRkbiOniU0MJsegMzqY1MJDUykdzKi7QuxhPbeR7dzKvETubi25iPa2MiaYCh+PtUeTWR4ZrE46YqZupKmcis4PnFFmZjbjCbWsdc0hWuh1TifiYLk6M5hCXf4MHAHJ9uXOddhh8vvS25f0KRbkdJai3lqD5gRKqdCQEmOpzTkMNVeSdFB3VoPa5Ni6Msjda7aXGSpu24LD3nFOk+L89whCHXvNW4cmQPJTbbyTPcRrGxmEhhzDfdQ6HxbopNxCiylKDQQZpcJynRJYyCo2LUnJbiynExqg/vot1Vlj4fJQaC1Ri5qMmQvwq9J3YzdE6ZGV8zZr2tmHE1Z8LFmLFzetw7r03vaXmunpenz1WWa2cl6D68hYFTu3noLMe0qx6jjpLcM1zPA4O1jGgvY8xsHVPHpXkfZsTH5L088dVi0lSWWUNJ5g328NZgFwsmkrw0UeCZoRJPDJQY05TkpZEsMwYyvDSUZc5EgTlTed5YKvFurxoL9qq8sVNmxkqGGWsZZvYrMe6szv3zCgx4SdPvJclVFwm6ncTos5Piur0s1/bJ0ndQhhv75bjhKMX1g+J0Hd1BvfNWuuLU6RCqbcps6KjYR0/5QXrK93GzyoGBAnOux8gzEiPO4/g9jMbvZjBehpFCR+auxfF+tJLnIyWM3Ehn7HY6T++k8aAvgv7687QUOtJaaEtPuT03rzgx0HmGga6z3O06y3DXWW7VHaK/zI7rxdYMltpwPdeYq+kCHOrQl2HA9WxjrmUYiGCxL1WPGxmG3LpszO1MY25lGNGfqkfjRXkaIuRpFWpb4tRojFOhM02H5lgVGi4pUOKzi+pACeqDZGgKlRP9rt1J2p/DF8k6tCTr055mTmeGLTcLjnC98Cidlx0p8dAi/5gGhYf1afY6zFh+JA/LoxituUR9lBNlYbZcyXPjak0KT/s6GO/pZ7Kzj6eNlQyXxtAefZRiV21Kz2vRGHGSu7VFjN16yM2Bd7T2v2bw0Ucqm7oRk5dkj4IEu1XlkTMwwvroGSyOH0HaSA79vXIcO6JI4DEF4pxkyDogT8UxDSqPqnPFWZ1mN10aPXSp9dCmzk+PSi9Nyj3VKfdUo8xDhRofTRqDjOiIsBKNoEJWeKpT6qZMubsKVV7qVHmrUeOrTq2fKlU+0lR4SFJ+QZLy81JUnJem3FWaQpc91AQIRdjqtCdo0RmlToNwq9lfivpgedovqXMlSIFSL0mKPCQo9pSiOlBZBIx1cZq0JAnKorEIGltS9GlM1qMx3UBUT3Mly4gr2SZUpxnTnLeXukxrSuOF+816XA7RIDtMQ7RDWJViLALKxjwb6nOsaMixoDnXnOZcE5qzBaVSl9ZsbTpydejO16G3SJ+eIn268nXpLtChR5h8ASjV6c5Vo0eYPDV689TpyVWlO0eO7mxJOi+L0ZIizpVYOWrjNKhN1KcqUY+iaBXKk7WoTheAUY+SeG3KEnRFIFieoE1Vkja1aVo0ZurQnmtAV74hbdl6dOQZ0ZJtTG2aESWJhmRE6JMYbsSlICPC/A2JDDIk1Nfy15T0s8/BlrdTTL97ITq5PLswzdz8K2bfzDD7Rng9I4LCfwREARL/8fkflcX/u9f/RWGcmhOqcJ6LoFFQGj/3MH4+7/ePauHn15/DLkLA5e87iwIgvhMs61mRbS3AomBfC/P580JSeo7XH1+JanU+vl4Q7TAKCqNQ3P1lh/GzJb2VeJuthBovJ9hkJf4ma/A2Xoen4Tq8DdeIIDLSfAXJVsvIdVjFg5A9zEdK8fDgEp5ZL2HSajWPrNby4NAO2h3XULpvKTVnNhJu8mfOa3zHSe1FnDZZxlmL1Xjt3cQFoxWcVVuEq/YS3I1W4mWxHneT9aJaHUFhFBRFARgFWBT2Gb88i3YcVb/GUfEP7JP/Hkf5TexTWi66/2yr9N+xlP8Ka8X/hpPmItzsd3PSci0HxP+Zsn3rGD6+jDen/8zH49/w0XkL4ydWMu67BKp287ObNAvHd/Dm5EYWzq3lZ/9NfApax09hG/lr5HY+hG7hbeBm3vhu532QOPPB23kdtpnpiB30u62j8thaoqyX4WG6mBPGi3C1WUWAlRAeWkq85TISzX8g0WIFcVbridu7lfi9m0m120j2vjV0+HzD2zwpPiZIMXN2Pe9PbOOFxVLmHNbyNy9pPgXsZj5kO58ubuVtyGbmU9T5uVs4DyZHU5UYBZlmZKRqEhsjRW6BPE1lG/hY9c9Mp6/kQdyfmK0Sirl/yy+D/8Jc73/j09Bv+NvT38D4v8KdPzJS9Tv6KzdSFb2Uq4Ff8zxiKwPuu2k6I0+7hzKj4WJMRMowFqrI0ygF3mSpM5MsyUzsTj7ESDJ+YjUPDRczbbBBBI1jBut5o7mWH5VX8V52ObOK65iV38b8ri28376JuR0rGZddxoTBZmYPK/LGy5DXUXuZTnJkNMqa4UsWjMbu5VGCA/djbRiKshYBomBJC32Lgi19I8REFHYRYLHFVVWUkBb2Gm8HmdAXYUpvkCFdbvrUX7AUhV4EYBx7MSzqYRybecCjFyOMTwwx9eIeT2bv8VQEjKNMPX/E6PQDJqYGaAw8R56+AkVmclQc1KY3wJGbYY5c9zOl56yqKME9nh9MZ3IACX7unPctIdY7gyq3CHo9YugJrqEptJu6gGZa/Eu5E1vKk/xmnma18iS1lcdJjTxNrOdRXDX3oyoZiqriTnQtpc6JdF6s5n5SC/NJNcym1DOZ0siTtBYeprdzPbKWoYRWnmf08Sypi8mkTsYz67mT3E+BZzfOpqlUJbdwq6iNB1kdPEm8zvO424yndTKZ0sFgTC8X3ZowPVKBi1s1Xcn1TIYH8vCCAR3HFGjcr0qtpRrVNgqUOxkRZqTCKUUxzmtIEm+lQPMJTYZdNRm/oMLkWRmunpCgw1mK9rMSXPdX5laoGl2ectQc3UmR7RbyjLZSbi4l6mrMNxes6T2UWohRbCVGsaMUBYelKDopJUpI1xwXo/bINhrPbOJmsCz3IoS6HCWGL2owFmbAtROKjDgbM+Gyj+cnHBk7YMw9By2u2yvTfUCR5oOSdJ9T4Jq7Ajc9ZBm4IMEDTxkmvNR572PJYzspHmpv5IXWJl6oreOp6mpGjTYzeVqFD3H7+Cn1CC/MFZg1khIB44LuDt7o72FSS5yHSnu4ryjGmNIexpV3Maa6kzFtcSaM5JgykeOlqQJvLJRZsFTktakMr40leG8hwzsHFaaPaPHIWYU7F+TpdZGg7chOuveJ02ctTb+1LFf3ynD1gCzX7aQZOqzIyGlFbjpL0Oslwc10PW5WWHO1xp7e2gNcE0IwNQe4U2PPQI4BtyLFGYvcyvOoDTyL3sCDuD30x2hwv+QMTzvjGepLZ+hqCmM30xm/m8H9qxF0lJ+kIc+Bxnwb2optuVq9n762kwz0uXK3z5Xb7ae42XCYaxX2XCuyoj/PhL5MffrT9ehL06U/04Drlw3pSdamJ0mLa6m63Eg34KYwafpcT9GlN16D+hBpmi8p0hqjQlOMEnVRCrQlaVB7UYZy/z1UCuO7m2pfcWr8JWm5pERztDI14XI0xWvSnKhPW4o5HWm2XMs9RHvOPqpTzamLMqcx2IqOkP30xzozVODHYJkPrRmHSfZQJNFNkrxgBapi9nGnMoXJ7jamerp53lHOnbIQqkNNKXaXo8ZbkSxfWQpTD3HzTisDUx9of/SJvuc/UtTah7SmOjsVpZE3MmS/qzdngmI5HRqGvLk6BnZKHDuiTOARBeKdZMg+IEvVcQ2unNCi5byuCBivCDfSXdVFCmOVtxYVXhoiYCx1V6bGV4uWEBM6I6xpC7eg1k+Pci9NSj3VKPdWp9JXk0o/TWoCtLkSJECjLNXeMlS6y1B+XprSc9JUuslT6i5NiacUZf7StAh/Z+GK1AVIcyVAiqYwBVojVKj2l6bYU4wiTwkK3SWo8FOk5qIaV2I0aYjTpjlR2F00pClJj9p4bRrSDalK1aVaCERdNqY63ZSm3L00ZO+lPMmc3Ag9ssK0yY/SoyzRmJoMC2oyzKjLsaE+14bGPGua861oFIAx14iWXH1ac3Roy9WmM0+brgI9ugoN6MzXoyNfl85fwbG7QFsEjj15mnTnqtOZq0lrri6tuWq05yrSli1PU7oc9UmqVMaqUxWvS02yPkXRSpQmqlKZqkl5ihYFMWoUx2tTEq9DhaAwJutQkaAm6orsyDOkK9+ITiGQk2dEW65gu5tQkWpMZpQuiRcNiAo1IiLYWKQwhvpZ0dJ0mdfzz0WX+qbfCcA4xat3U8y9neHN29lf59VnFfFXdVGAxDeCcCdw2f+DwvhKgM5freq5t7MI89XswtR/2GH8AozCR8GeFoDx1fwXYPw17PIl9CLY1L+e/hOAUfhBRT/Iu1e8+XVev/t3YBS9J9pjfMX8h5csvH/J2zdCQvotb95PMdJTTLTtHpKFipd964lz3EqMzVbCTFYRbLIaf+M1IlD0NFyDu+5yAk1Wiy6TRJstI8lyOaOR8jwL3MHwwSXMHl7HE9PFPN27lrEjO+k4uJkw9X8mwOD3eOkt5rzmak5qLOO43jIOan7HSb0fCHfchZvWEjw0l+Cts4xA43V4GazlpMr3HJT9mqPK33NE6TuOqyz+fBpQUBZVv+Wg+iIOiIDxzxyQX84huW0cVFjNAdU/YyX/FRaKX2Gl/BusFb7moN46fA6Jc1rut1w2+D0jzst46fodn1xX8NppNTP7V/H63FqI2wMeqrzZv4vHZot5YvknPp3ZzusT65k7tYY35zYwcXQN772280uYBB+CxVkIkhEprOOhW2k68i0hyv+dEMPFnDP4MyctFnPBbr1oLzPUVDgf+AOx5ouIM1+MqKzbfrvoDGOi5UZy920lf//vGAjazGy0PK/Ob+el7Sp+OryT2UOb+Rggy3y4GG/DtzPvv5GPIbt4FyPDpwp1HlZtoThpFYV55oTHSRGXKklRiRJdFdv5pfF3vM1YxU8FW/mlaRmM/gs/j/2G+zVfMd36T/xt+BsY/5/waBH3albRma1EacAuhuK3MhS0mavnxWk+p0+7lwEDwfIMhShy01+ZmxdVeFVuzfNsDR7GS/IiXZmnQhjhzE4mrDcxo7uBh/rrmdNczyfltXyUW8Ub+XXMyW7irfhmFsQ3MSm5msc6G3hkuYPXLjp8CN/LbIw900kHeBhlzb2L5jyItmU0zp6RWBvuRVlxK8ycHl9d7lyy5G6kFd0+2jS5KFF7WpZOT21uh1lwPdCUu6GWXA03ptNPm44LWtRfMOXpcB1jUwMiSJx8fp9HM8M8mrzHs8l7jE8N8XR2WBSAmZp8yMTEQx7MjDDxYoCaABcyDZUosVGhwkmbXj97hqIP8Sj+IA/CrHgc5cR8UQh3E70p8XLG+0w0KRcuUeviTedpF4YC4xgKvSya0YhMXiQXMF/awrvCdl7EVzIRX8l4bAmTMQVMxOQznlDGzYhSLug4E3wolrZLNXyIzOd1QhHjKdXcT2nlRkIPRa5FXE3o4G5GN48v9/I4sZOnGSUMpHSQ6NqKuWEOzqcqaEi7yb2M6zxNv86DpD7G0vp4lHqN24l3CXfpw8yxjKOOcVw+5Em7pTEt9jJk7RUjy0adAnMDKh00yNurSbCGBJ7KO0m0UqbuuA4D5zV55q7MrIcsP/rK8yzUgF43Ba55y/M02YTrgYp0echx5bg4xXY7yTPdQamlFMWWEuSZ76TQYjfFlnvIt9pFoaM4RYclKD4mRtUJMepP7KH51E76vHfyIFqeB9GyDEfIigIit13VuXFUl8fO+xk76MSwtR2DFoZcM1OnzViOenMpSk230nBInN7z8vS7yzLoI8dosBLjIfrM+u9l1FaWCe0dzKtt45PmDmbUNvDcaDv3LHfw+Iw6f4s7ykszeV4ZSjKts5MJjS0809jGQ7UdDCnt5I78doYVtnNfbhN3lLZwW3kr91R3cl9jN890pZg2kGHOWJZ5ExnmjSV4ZybBOxt5ZvepM35ImZGjsvQ77abbfgf9e8W5biHBNXMJei3E6bOT5JatFM+PazNxTpfh8yoMRmlwq8CAu012DLY4caflLCOdQYw1+vK44jRDaSbcjZTgcdRWxqM38uTSRu5fEqM/XJn+WAt6049xo+ESI93xPOyN4mn/JW5eOUNnkSOtubai6Siwp7/yGN3Cmb5rHoxc9+R683H6rzjRXWhFd44pHWl6dCZri/YS+9L1uZFtTL9wXzhenQ7hPF2yNjcE1TFNn75kHXqEPr9LStT6i4nuHbdGK9MYpUjdJXla4tUpD5KgwGM7NYHSlHnuothrN4Ueu6gKlKYqWIaKQGlqwpSou6RJS7wx7SkCtB6kJWsvRfH6XEmyoj3Rkaspx+hKPEpP+gnaMw+R5a9Kkps46R67yL+wmaoADRoj9jNSGs14QxbPGuIZLnGjJ96ScncJ6rykKA8QIztMiZpyH3qHb3Ft/C29z95R1DWAyeEzaNofweDoSbxSczkXncOFxAzsXU5ic0Cf0wdVCD0sT5KTFJlOMhSf0KDSWZduL21a3f0QpkUAACAASURBVNS54qJCtasaV7y0qfPW5oqPFjW+mpR7qVMZoEtTiBkd4Va0hJhR7aNLlZ8BlQFGVAWbUh1sTE2gHvVBOjQFa1AfqEydvzK1PipUuilR6iJPhZsyRS4y5J0Vo8hNgqaLn8GyykeSWn9pmsOVaApTotJHiiK3PRS5iVN4QZISDzkqQlSoidKgToDGWG1ak/RpTNClJlaT+lRDqlMMqM4wpjrDlJp0wY62pP6yLdWpVhREGZIdrkNJnDFliaYim7o8yYSay9bUZlnTkGtLc4EtDTnCbqMJrTmfFb32HF2RytiZp0dXgQGdBQZ05Onx+VmPnkJ9egSYzNOmM0eT9hwtmvP1acnXoa1Ak7Z8DVqy1WnK1KYiTo2KeE1qBUUxVomyRDWqUrWpSNEWAWNhjCal8bpUJutTkahDUZQKdWmCqmgiAsbuAmOR0ihSGXNNqEwzID1Sk8RwXaJDDYgIMSI8SI+LIba0t2Uj2mEU1gbfzfDyPwHj/Ls55t8J4Pjq73b034HxVyv6s039OSU992WPUehg/LWs+5WgUv5DJ+NXQtjl1YKgEH4OvQh2tKjHR4BF4T0RLAoe+H+d2Tcv+PvMT/F6Yfrf5+00b97OMP9OIFqBeP/jvBOuvAgw+f4tcx/e8+HdDA97SgmzlyDOai3xNuuIc9hOpP1uLplvJtR0PQFGa/AxWImn/go8dJfhZ7yGYKGD0XQDgfqrGI7W5pbbRvoPfMPcmXVM7P2GyX0/8OToJtoObMRH7fecN17OGd0lXFBfxBnt7zhm8D2O+t9ib7AIl4Nb8T64i9P6S3HTX4mv3hoCdddwXm0px4VSbpXFHFZczFHFxRxXXswxte9x0vqWffqLsFP7DkelHzgkv4STcj9wSnEZhxQXYyP3NYYy/4qRwu8xUfwDFup/4pT1MrL3r+C+xxamfNbw0nsF77028tFpA3OGq3mstpzXB6TAV5y3p7eycGI1P7ksZf7gesatV/J872KmDy/j3XkJPvqu4Y3rH3h5eglTp6SY9ZPideQ2rp1eRKzK/yBU/Rs8Tb7mpOU3nLVegZvaUoKMl3PR8nsiLL4myuLPJFgtJ9V6A2mWG8m02kSu3RYuWyylwG4pvac2M3tegg9W6/nosJU3rlKMR8rxsUSLn+N28DF8Ex+Ct/KXwB38Er2d0bhlpPn/T5KLxHCOFScuX42GWkUedWzhU9u/QNY6SNwBNRv48dH/4O3rr7hZ8hW3Yr/hQ/0WGP+KD3O/Z+KeNE+a7BhI1+NBhhg3g7dw1X0XPa6S3PST5Za/HoNB+lwPUaMpUoXBYkuuZ2rRk6wsshJutdgxU3OAWS9VFoyE84Ab+ElrKz8qbuAv0mv5N+n1/Ci9ljnp1Uwqr2PSeCdT9jKMH1HgubMaL/3NWIjfz1SCIyOXLBm4aM6wCBYdGI6y426ENT0+OvT66nDnkjkDF03o8FSjxVWR+jPyXPU1ZCDMhsEwW+4G29IXZkSblxKt5xSoOafD8+E6nkzf48mLUaZElvQgjycFgLzDw5dDPJ25z8zEfaYn7/N4eojhubsiYMzzcyFCT4X8vdqUOWnT72/DaPwBxuLtmEg+wKuUk8xEneG+60H6j+yjzcOV4ZgwHkZ4ct9rP7MBdiz42fAm0Inpi548ScjgYW4bo/EljEVmcD8ulwcJuTyNy2AyNp1nsdn0XyrFQvYo6mqeRJ65zN8uJrEQl8B4ShF3EzppCLzJJTth37GRwYxWnlxuYTq5k+epwo3oa4S6NyBlmcIu0ygyglsYTb7KRHwDYxnNPEruZirpKoPRt3E+2IGYTjjaWvvxMrAgQ0OPAi1VMoylSDCXJd5chWxzZTKNZblsIEmhiST1tjLcOK7KEw8tZvw1eBOsyttQZV6nOfEwyor7kQa8KznADX9FetyVaTguT6mDNHmW4uSY76bYRpxi6z0U2ohRYCdOrp0YRU6SlB2RpMRpO42nxelwkeS6pxwPQtV4GqvM01hpRiPEeBAgT/9RVW7vN+fx4WPcM7dj1HIvd2wt6DHXptVEmXoTGQq0NlFguJ5uZ8Eel6PPR56RKG3GMw7wLN6Z4X0avDaS5xdNCf5NazevtDfx1GwrN3RWc0t/A9MOirzU2cO0rjij6tu5q7aFe7q7ua29g5ua2xnQ3iF6HlDfwqDGTgZUdzGotINB+W3ck9/GY7XdvNCRECmMC9ayvLaS4LWVFK+t5HnvqM6MrQLD+tu5Y7SD28Y7uGmynRumOxiw2M09G0nu2Uoye9iA92fteBnowMNCBwZaLbneaspw+0GedoXz7HoVL2tLmMuM5EnsfkajFbkfuY2xmJ08ipFl+KIat0O1aPeUpyPcmNu1wTzpusjTDm8eN59koNic/mx9UUL5Wo4d1/OPcafMnY5iYY/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gf1iXhsCwZRyRJOypL8kkNMl0M6POVpctTljYvNboCjWn20qfVS5s2Px06L5rSeMmKQgESgyxpCrKiPcyaGm99agMtqQqxpzx0HxWh9tQFmdARpENXsBZNIdrUB2pR66ctuuCSf1qRvJMK5J+QpfCEFGWnpblyQZEKd1kqPGVFIZmmUFXqAhWp8JSm6LwEeWfEKXKRpeCMHCX+SlRHq9OYqENzgjZNsZo0xHwGyNpYHaoSDERqblWqORUJBpTGGlAeb0hVkinVyebkR2hTk2JFeZwpJdGG1CRbUZ1uTUWKGVcuW9Gab0dzjiXNl01pyTQS1Sr15BrTk2NId55gCwujT2eeMHqi555CI7p/hch2QZHM0aY1X4u2Ah3aC/VE01agT0uuHlfSNKhIVKEmVZOKBFXK4rQoi9elNE5HNJWJ+pTHC7b05xF2GmvTTGjLM6erwIhO4XsL6maBPm35BtRk6pMdrUnaJQMSw02ICDIgOEybi5F7aevM5s3b5yIYfC0cTRHCywufeW5u/t8VxC9KogCOIngUYFEIvLyZ/vsIz8LXffm8sPcozJev+QyWM/8eevnHpLSgLgr7iyKYnP8Mk38Hw3+ExH98/f8SGN++neadqJfxLa8/fuDTh1eM9ZVzcZ8k8dbriLNZS4zdVi7u3UGoyXoCjdbgK8Ci3nLc9ZbhabBCBIyBJusIMd0gKvMuOr6B+lMruX1hEy8DJei3+SOjJzYw4iJO5YHNBBov5bThMk7qLuWcupBy/p4Tej9w1GgpTkZLOGa5gihXJbzsN3PeZCWuhis4Y7yKAxrfsU9zMQ6aS7BTWoST0vciYDyl8j2nVL/FWet7jqr/wEGFxRyW+Y5jkos4Lr2IY7KLOCD1J2zFfouDxO9wkvqDaMdxr8GfiD66htaz63h4ajlvnVfz/uha3hzazOyhHYzbb2XIaCkTB5YwdWA1r4+t5MdzP/DXc7t5f2wnH89s4eP5Dbw9u5Of/Nfwo/cPfPRcw7zbdua8dvM6ZBvPA9fRduw7QlV/yzmd7zhquYiz9ktxVV5EqOlKLlr8QJjpN0Saf0+icA7QegMp1uvJ3b+ZnH1ryLFdQY7l9zTaL+fF8V3MaP3ArPFKpk9sYjpGnE/lslCyi5+SVrEQtpK33uuZ913HdPJmOjLWklW0B+eIraSW6FBTrcaDDnE+tP4rH9MX8SF+BT+VLufnu7+Dqf+D8epv6Q1awrXIFbwa+prp8fU8vaPJ3eq91ASocCNGnm6/nfR6S9LrocTNAC1uBBpyLVSf5nB1imNV6K93FC0x9+cZM9Vzhrm73gxnW/MixIhPJzV5Y7aLKfV1TCuuYlZuFe+UNjKrsJYJ5XU809vCT2cN+NnbgnkfEyY99ZnwN+FVnAPjCQ6MRFkzeMmSoZi9DEfbMxJpx2CYJe0eGnR5a4mAcTDCjC5vDRpd5Gk4q0CfvxF3I+y4F+HA3WAbUbqwzkWahlPS1Lro8nzkPwPjAE+nBnk8dZcHM/d4Mj3Cy4n7TE3e59HUECOv74mAMdvLmUB1WZJNlClw1KLX15YnKceZzjrFRPJh+s8b0eqoTae9MVcdbOjaZ80zH2d+jHXnL5cO85OfHvip8m/eSvzkq8u7UCfmYzyZi/RjOtyHF9GBPEsSehvTeJCSx8PUIoZSijmsZoeqjD0nTc7xJiSW+dgkniYW0RXZRNL5ZgIPVVEX0c79DAEUm3ke18J4SgsDydeI9G5CZV82YhaxJPrUMxzXxXh8I2OXW3mU2stUche3Ijs4c7wBSX0/jDSsiTS1olTHmCJtddINpEjWlyVNT4ksYzlyTGQpMpej1FyGcjMxWvdJc8dZhUk/Hd6E6/FjrBE/FZ7lTd4pXucd4p1wkcJfiR53FeqPK1BiJ02ehQR5FuIU2wgdjP8OjPn2YpQelKL6hAzlR3bS6iJFr4csgwHKPIrSYTxJgxdpKrxMV2c+zZznftb02xlw08KcARNTHu+1glBv5t2O8vCIKY2GYjRZiFG/dxedp2TodVeg01Oaqdy9cO0SXM1ixNmUSVMFPuhK8qPWLl5qbuKF6S7uaa5jUHUtI6obGVPdzKjqFh6ob+O+1k7uCuCoup1htZ2MauzhmaY4j5V2MqQiwx11RQZVZLmnLMmQ4i4eKG3nsdp2nmvvZNpYnFcW0ryxkWfBVplXVnI8MRZjxGAng3pbuaW/lX6djdw22s6whRgjluKM2EiwcMKUH90P8jbmLJNNnozePs+9/hM86nVjujuZodocRjOzmUyM52msM4+itHkUJcazODGexsjwIEyJgQBVOs7L0B1uxL3WYMavRfCo1YOhyiPczrfhapoxXUnG9Kba0pd5iK7UQ7TkOnL9yklGOl2513ySpkxDqmJVuBKnjpCg7Ur5DIzdqUZ0JOnSkaBDS4wG7bFa9CTp0RWvQ8slNZouKtMYrkxdkCxdl1S5lqhLa6QaVYGCcihDU4wmxT5SFHpIiEIYpZ7S5HuIkemyjWyXHRS6iVF4fg/5Lrsp9ZKhMkiFynB1OtKtqI03JjtYlbIYQ64kWXMlwYaSMENiT4sTfWw7CSe3cPn8Dkp9paj2FaBJTpQWrvGRpzVMi/5Ec+5m7qMvzpKuKEHVU6fOU4xGH2lqAzUpCNOkuSqQW3cHKGl7jEt8E2dTK/EsaMWjqIvwprs4J5fil5hBeJgPgccNiHWS4vJhCVEtVPJhOdKOq9HhqUxvoB7tAUY0+RtT72NIk59Qn2POrcxT9Bd4U53iSlPyOerCD1AbaE2NjyH1IdY0RDhy5ZITtRH7qQ+xpClQXxR+KXVXpPC8PHln5ck+KUfmERmyDkmTe1SagqOSFB0Tp+SkBFXuMlR5SFPjLUNDoCL1gQpUeEhTfF6CXGcx8s5IUXBWnlI/Jaqj1GlK0KEuWo36aLXP4JiohwCMNYlG1KYKIRdTiqN1KLikRcElbRE4ViYKKWldrqRaU51kSXm8KZWJ5pSnmFOaJOw8mtMgSlSb0phpTHOGIa2ZBnQKsJhjRGeuAR0CsBXoi6zprkJDRCNSHfVFoZS2XB1ac7VpydOkNV+H9gJd2gv0aMvXozVPn4bLOtSmalCbqklJjCLlCUJtji4lsVoURqlRHKMhmtI4LZEtXS78nkKoJ8+MrkIj0ffvyNOhPU/385+XbUhJigGXYwxJvGhIZIg+QSFqhF60pK0ji4W3458tZlFrjQCMU6IRgPHzfA67fFEWv0DjF0v6Cwh+gcovwCgCxX8IyXx5/6u5t59vOn+mU6F4W6jF+Xw/+rPy+P8PMC7MT7EgpKnfLTD3/t1nhbG3lHAHCeKs1xJrvYYo282EWm8V3YsOMl6Hn+FqvAxW4CH0I+ouxUe4/GK6TqQwBgnqo87/SbHzeto9dzGTZkyKxldU71tKy1kxIowX4226iiM6yziitUxUun1KeynHtZdwQn8pR/QX46T7Left1hN5XgFX+/UcN/mBk6YrcdD8Fgedxdjr/ICN6nfYq3yHk6he5ztOKH/LGbVFHFVdzAGl7zmkvIRDit9zUGGRyL4+pPANjpK/x0n8dxwR/1cc5X+Puc7vOWj6WzKPLKfTfglPrZbxynY9Eyd28+jMbm45LOfpgdUsnNvIgvN2Pp7fxE/uS3l3agM/u+zhR9dNfHJbw8cLO/g5YBk/ei/jJ5/VvPcWwG0b7wK3MhuyimfhwkWbNZxSX8oxu+Wcdvyeswp/INRMAMYVhJsuJcZqLQk2W0m02USS7WqyDq7istMi8vYtodppJV2Oq5g/KclfbXYwqfEd86e28D5JjL9e2QNX1kDlKt7HL+aFy2LmPbcweXEzAxlbKM3dhnfUJtKLdcgrUKWjbBcf2r/nU8k3fMpZwvvC73jb8FsYW85Y0te0ua+kNnAnmcm/Zei2PEM9hjSl6FLqoUVbgBYdvtL0BcjT56vNzWBLroUY0RKuRf5FBUoKjalvdKCt0oaJHhded7szWODAYIoNj6JsmA20ZP6ECo/NtjBhuo0FGymm9LfyVHcTL2wkGdsrwRsvE+aDrXgTbsPLi9a8uGTDRKw9T+LtGY62ZiDCgjuRQvhlL/ej9nIr2JQ2NzV6fHUYjrEWQWO3jyZ1Z2RouaDKjWBzhqIcuHvRjsEga5q91Kg5I0HjaRkaLhgyfr+eJ9NDnxXG5/dFAZh/BMbHU8MihXFqYoSxqXt/B8ZMj1P4qcoSq69MqqUKNaeNGLjoxOPE44xeOkj1XgWuWKpRb6JLk6EhfSYGPDjkwLuQC/wt2Yuf44/yMdKahTATZsMseBpozx0fJ9rPOnLD8wgvLp1gNtmNmZwYXuSk8CQ+nIeBZwnSUUNHQo192vt4FhLPXHQaY3ElFPqXc9Ahi+OHyygLbuZBUgeTic08F3YYkxsYTOwmwb8FszNVSFrGEeNew92YTlHCevRyO49SrzKV2sm1yEacDhUhruuCpYohqYYm1GkZU6SrRaahLHn6SpTpaVBgJkeBqQzFZrIUm0pRZLiL5n3y3D6jyfNAE2YvWfBTigN/KXLjbf5ZXl0+wLNEM3rcZWk6JU3lfimKbWQotJShwEKSIitxCq32UGC9hwJbMQpEwChJzQlpqo7upOOCFH3estwJUeFJghGT6bpMZ2rwOluXT7l2PPI247qDHm3aKtw00WHcyZx3p+15fdySmRNm9BjspN9eigarzdTt28wtPzWu+iswnGjAx/ZAGKrkzgVrntqqMWcgzXtdMV5pb+OViTijapu4JbaUEZm1PFDbwgONbYyob2VIAEeNXTxQ3sFjld1MqkvxSl2WVyrSPFTVZUTbkoc6xjzUUueBmhSjGrt5or2LUfWtjGnu4LmBFFNm8sxZKTBtIcdDvV0M623nrjCGO7mts4X7JmI8sZLhiaUUzx3l+XTGio9ex5hP9mWyJ57RkRiGb4fytDea1x2F3M3N4VFKGTNJRTyN8uFBmBGj4ZJMxIgxHSfNswgFBrzl6D4nza0YC4Y6fXjWF8xInSu38o9wPd2Rqwm2dEZbcj3Vievphynz16cszoDrtce4JxSC1x+hOkGNKmHvMF5NtE/YmqBDV7Ih7Qm6NEVp0B6vS32ECh1xOlxNNqQ1UoMrwQrUBytS7SdDhZcEXZHqXI3XpTlClTI/KUr8pKi9qEKJnwzF3tKU+cpR4StHibcUl89sI+PUFgoviFHmKUOZlyyl3nIUestRGqxKS5IZZeFaRDtvI9p5B9neihQHapLjqUj04c2kn9lDuvMOLp/dTqm3BJVeO6ny2kWtjxi13hI0BirScUn4j68RHbH23Cl0oybCgdqL2lT5ydESqkpbtBjVCRpca8+ioecunuktuOU04nq5G5esHo6kVuNX1k5wVgFRsWEEO1sQvV+KnMMS5B0SJ+ewDMVntejxN+ZWpAO9EXbU+RtT66tLW5gZPfFO3CrwpackhrbKbAaai2jNCqI0+AAVvuY0h9vSHn2AlphDVIXak++hT/55dfLPK5N1Ro6cs4rkOCuRfUKBrCNy5B6RJ/+IDPmHJSk8IkHZSSmqXSWpviBGlZsYdd7S1AuXYTwkKXWVpOCspKjIu+SCMpVB6tREatAYq01jrBbN8cK1Fx2aEvVoFIqv082oSjKmKFqXwkgtSmL0KIrSIT9C+LdAm6JIPZG6WBZnQmmMMcXRhhTGGlAUZ0hFkgn1ly0RSr6bMk1pEq4BZejTkWVAV7YhHTn6orRyR75gSxuJAO4zxAkgaSB6T0gzC3uPLXlatOZr05avK4JFARjbCwxFtTh1GVpUJamKpjpF2FXUoyxei8JoVYqi1ShL0KIiSaja0RZ9vjbNkNZcYxGcCsDaniuEYHRozdOjOc+IygwjLsfoiWzpuHA9goKVCAk1obUtnYW3z0W7inPvZpl9K3Qq/ldg/BJ8ESDxCzAKH78oigIkioDw173GL9AoUhl/VSG/gOXnHUZR2/fUrwXev8KioCz+alULSuOsYE3/5/n/oDAuLEzxVgDGt/PMvnvL+7fTPOgpIdxeQmRHx9usJXrvZsJsthFhuZkQs/X4Ga0WKYtu+stx1V2Kt9EqUXI6xGwDQql3gOkiEpxWknl0HU/y9xFj/jXhhn8k2PBbfI2WcVJzCSf113Jcdw2ndFdzWncVJ7WWcVpnGSd1lnBQ/WuOGS/B98RuAl0kOWK9FGej5RzU+Jb96otw1FyMnZow37NPfTFOakJi+ltOKn/LEcVFHFD8Dkfl73BQ/Q471W9xUP0WR+U/s0/+jzhI/459Ur/FVv53mGv+AUvtf8LfehG1BzYwaLeFW2bradu7lhrr77h9ci3393/HG/fNvPMQ473nJj74fC8q8P5wYSufvNbxF/81fPLexk9B3/FjwDI++q3kg/8yPvlv5WPgBt4E/8B05BpaXHdzWmsFR/evxvnQEi6o/olw81VctFgt2g2NshBuSe8h2mI9cTZLyTy8mAb/dfQGbOGm12buO29k9tBWsN/DG4NVvD++hTehG/mxfCN/qVvMLzVf89f8JSwErGHBbRdzobsYS95OW85Wwi+uIr9Uj5w8Lbpr1PixayM/NS7iY/mfeZv/NXOX/wXaVzIRs4QOr83k+ckRFrOJ/jYzrlYYUB6mSK23Oa1eFnT7qnAjWJEbQXrcDnPkWpg+tRFKxATvorjWgrxqMwavn+NR8ykeZNlzJ96SwThrhhMcGI3ey5y/IeNnVXh5Tp1PnkbMnlDl5Smhn86EF16GTASbM3nJhvEIKyYibUSdho/j7BhLdOBOlCXXw0y4LdjSUTbcj7LlRqARbe7qXAvQ50H8XgYjTEWWdKOLHB0eGtwMsWAo0oHBsL3c9DWj3k2J2rMStJyVp8nDhIkHDTyd+QyMLwRgnLotUhgFm1qwpAVgnB4XKneG/wMwXvY8ha+qHGGaCkQayJNmq0zzBUuGIo9z29+RcmtlinUVKdfSoFbbkA5dY3ptHBjx8uFFRiqjWfH0x/vTFOZCoccJwg844GZpzzljay4fdWA0yI4Foc8x4RgvIg4z4WXGnIsCNfayGIuLYagk7GQmMheXw73IEi6eyUDZNAp9hywue9fwMKaV6dhmniR18iKlnntJXST6NWPrWo+MdQJx7jUMxXYzkdDMg8xWxtJ6eZrcSXNYA/rmiYhpnuSgujF5+sa06ZpRZKRHpokCRXqKVGuqUCTchzaVpthUmhIToZBbksZ9Ktx1N+dZqD0vLjkwn3SQn4u8eH35NGNRFtzyV6H59B6qnXZTulecIisZiqzkRdBYaCVJkbUYhcLYilPiIE65kzjVR8WoPb6Taz7y3AlV5mGMFs/TzJjONmImW5tXl3VZyLBm1N2EW/sNuGamzV0rXV6dtmTOUYcpa2UmbJW4Z7qHQVsxum230XloJ7e8lejxlaMrUJ47Kfv4sTWNUT8nBk3kmNCXYkptB9NaO5g1lmJSZw+3dy/nvtR6RrV3MKy+RQSMD9W380hjF6MqO3miIsaEmgwzmkrMaqoyrn+AF1auvLI9xWMDY+6ry/JQcw9PdHfzfxH21nFZ5fu797zOOb/Ye2b29IyO3Tp2Id3c3EU3gootJgKCdCrdLSjdISXSiIGNARggYmC3Uzvf57WWOmdmP+d5nj++r3WvdS/Uf/T19ro+1/UZlC8WPw8qNBhUqHPbVIVh8xX0yxZxWbaAS/KF9Jku5Yp8EcPW6ty3F6p6dHiyxYif3Bx4G7iTp9lRPLhUxeDtam4OlHHvZBkvmhq4dqCMkcwWHmYeYSg2moF9jgxGanM/YTmPUlQYTdCkP1SbHi9NLqU6MHDSn8HjwfTV7eVykSdnM7bTHbWO7pi19B7YwbkDWyjyMaRgvz491eu5dMSVs9VrqEs1pD5Zn6OpEpqEepxECR2pJjTHSzkSbUhnsol47cmy5mS6BQ3huhwO1qQhTIcqvxVU+CynI1pCR5yUpkhDygPVKQlUpWa/HocjDKjdb0B1qC4N+w1FaMx3X0z2trkU7Vn+zk4O1qcm1IDyID2qwo04kmBBSYg+idvnErdlDmk7FpDjsYwCL1UO7V5KkdcK8j2WUrJXhQo/FWr85lHjN5cjQYtpDlHheKwxdYF61O+zpDpyNZdqE7jSnEN58hYqo8w4lqDL2bg5dCWo0FroytH2cnwyigksOUlgyQW8Ck6w9WADfmWtxFcdIT03ixi/jaRsNaTKw4DqHZqUu6rTtNeEU2FOXIjfyOn4tTSHWVIfZEx3gj3H0jZxk7dl1QAAIABJREFUpiySrup8WhqbuXzxPJ0NJRTGuFMeuoqWGBc64tfRFLOWwgBbcrxMKfC3ojzUlqowG6pDbCj3MaN4t4yiHUaUbjegdKsOJVs0KN+mSa2bDvVeK2jYq0LD3uUc8VelKUiDOj81qrzVKPNUp9xLl3JvA2rCJNRFSzgSJ+VokrDlRUFbhgnNaUqOZpjRmGlBRYKComhjSuJkIiwWxUgpiDKmKFpOYbScklgTKhItqRL2NMeZUhCrEOt2KlMtacyxp/mgPS1C5U6OBc3ZpqLK2JVvQUeBOe2FAjSa01lsQVeJpXg6iwQQFIDx3fdtBaa0iiqjkvb3wNhebEaXoBCWWtJaYMqRgzKaDslpOmROY44Zh9PllCcZUpZoQHWajMMZCmrSZdSky8Xv2wqF309QMU3oLFTQWaSgo8iEtmILMRFenGbGgTgFaTFyoiL0iNxvQUf7AV6/ucOLN8949uYZT14/FplN4LRnLx7z7H1K+oNa+A4K34Hi72HxAzCKEPl+3lH4mf+bLf2RMKMogKEwryjY0B+saDEM8ztgFGcYXz3g2YcjwuP/c4bx2Yc5xg8zi8IM45s/zi8K84wfLOlnb1/z9O2bd8B4vIIYFzUyVv9A+qo5JK9ZKFrScSsXEGH3g2hB+5lNYa/pJHzMJ4vAKMwx7rOdLW5+8Tf7jlC7cSSsm0VduJRCLw18zb7FSzmG3dLvcVdMZ7diFttk09mqmM5O5XR2SSfjIZuMu2wC22VjWSv5gu1OUwjyUmXHxpl4mE9gh+Rbtuh8JULhJv3vWac/lg1G49hkMJat2t+yW/tbPLW/Z7fuODZpf8sag+9wkYxhteE3uBh8zVqDr3HW/wIHg8+wN/wcW91PWWnwMVsM/kyK8yzK1i0hVO1PeC/6iOo1k7jqvZAe5095HLqQ+34Luec3hWcRY3i1by6P/GbwS/QcSJ3Pj/vm82vc9/wSO5nnIZN5ETqTv0Yv5ZeYWfyUOINb+6ZSv3M+nlaT2LR+Cu7bphMg/4YY+2nihpwoq1nE2y0mc7UG0VbTSHYeR4nHREaqJIwWafAgZTEjXlN5unEa/1i9kOfm03i5djZvQ+bzc9EP/K11Or82fcnfy7/lnylLeO2twquQZTxIWcS57B8oSp5NSZ4+lWVmXO504G37En7pGsvPTV/zS8VYXqR8wU9pn/IwaRKtwT+Q4Luc4qZ1nGncQkemjIZ92nSHreZ04EbOBMvojdSjN1LBpdi1nI6VUh2rSlzMQopqzDjZu4tzx7bSk2tLf4IVt+MduJ60kkvpq7h0YA134+x4lODI80QnXsY78VPSWl4nruFlyjqepm9gKGElN5KcGEpyFlPRA/EO3EhdxfW0NVwQOhT3m3Mh2oZ+MTHtwNkwc44HKrgYbcutrHX0xtjQ6WdEh68B3QFyzu6z5UrcanojnTnla069lw6Nnuq0e+rR6i8AY/MfgfHhRYZHL4lzjcIOacGSfnCnXwTGIUFhfD/DmBewmyAjHUINdYgy0SNSsYKijUrOhLvSsceJIis9ihUGFBlIqDS2oEruQO3q3ZTuCCXbJ5HogFT2eESyaWsYK9eHIbMLRrEqiXUbo8jy3sud+A2QZMLP0aa8Djbmrz7q4DGTS9vVsVNbioGWJR2hSTxKK+fk/mLc1iWw0CoaVYdU0ryruBnXzuOEZm6ktHEvs54r6Z0k+zfi7HUEA5eDZAY2cy31FPfT27iW08Jg9nGuZZ2mJuo4OtJ4VA13sMvYmkKZKa0m1hTbmpG7Up8qK32OKg3EXdAV74GxzEqDClst6lcbccbTnuFoV15ke/Eky40nB9wZil/DmQBjTvpo07JzGXUbVaheo0GZgxal9jqUO+pS5qhBqaMKpQ4qlDmpULlGhZr1y2hwXUqbxzKuRhsxlCLjTrYpw9lW3M+34GG+ksc5JjxNtWdwrx03tjtzff1KBtdacd/VjAHpAm4YzWXIZBE3LBZzzmw2px3mcX7rCi7s1eaEvybNe5fT6KlPp8dKTqxVctFSmxsyFe4rVBg1Wc4jKw1GLTS4ojWHAd0F3JAt4ppkPjelCxmULmJItpQruvO5rLOYK3oruGqkTb+xAbetdvJsTQQ/bgpm2MKeqxJNrsuWM6hcwk35Yq5LVzCo1OWmQgDJZfRJFnHJcAG9kgWc059Lv3wp/dIl3DbX4L6FFqNW2jzfLOHVNmveBO7iSV4Sz24d587jM9wfOc3jnmM8q2xlKLWWe5ndjGZ2MBSXyvX9mxiKlHAnToXR5CWMpqgzHC/htL8uZ5NsGTjhy7X2QPqq/blWHMLZBE+6grdwOno7F9N3cSJ5LSW+BpRHG3Gi1JmLtRs4UWTHkTQj6hP1OJoswJohR+KETkUpdfv1qd9vwIl0K7pTzenNc+Z4sjl1ITpiV2BjmB5VvmpU+6nTEiHhyD4DsSy6xF+dAt8VVO0T5hiVNMXKqQrRoTlGTpW/FgW7l5KzbT4FHsup9NOhJtiA2jBjKgMNKPXXpSnWgqowCanb5hG3fjpprrPJdVtI6Z5llHurUO2nQbHncip8Nan0U+NwwHxq/efSHLyIrn2qXMm0oC1SSWWoNSWRW2gtSWHocg8XTrZRmLCJ5jhNzu2bxdnopRxNMSArbRU+iRGEl54loPgk/hXHcS9uY0tmJQn1nRyoKCc/M4KDvg4c9jWh2VfGEQ99Gt2NOB3qzHlh93X8Go5FWtAcYsCpJFu60zdxqiyOluoqGpvOcLrvDk0dnRxIDCMvfDN10RtpiF5LTcQa8oJWUhq5geqEbdQmbqMhYQt1UeupCHSkzNuSCg8zSrYZUbZNn/KtuuJ2mTp3Axq91GnyUafJV42mAHWOBgsWtRqVXqqU71Gn2lefCh8DKgL0qA7Tpz5KQn2MIc0pMjoOmNOaZcaRNCXVCTLKoiWUxUopihGgUU5BlIS8CCMKIqXk7ZdQECUXlUUBGvMihPdMKEs0pzJFsLPtOJojHGuass1pEtYNHjKjQyj0FvoZC8wR4K1dSCr/7rQLzwotxO9aC8xoFVRGISldLNjRZqJ93FVqJaqMx8osEY7wTku+Oc25ZjRkKzicbizuv67PktOYreRIjglNB01pzjWnTVA3BfgsUojA+HtburXYRlQZC1IUZMYaER+pS8x+MzrbMnj1+va7JPOb578Bo8Bqz4U6nd/NKIoq44dU9HurWQTJ97U7v1cenwmh5n9TFj8okB89e/PoDylpERjfy5of5E0x+PJiFBEGxSS0IGEK/T5/DLqIUPn+2e8DL6/ePuH1j0//cITAy2+hF9GSfq8wuqiS5TJPnGGMdZxDlNMiEpwXEWH/g2hB+5pNZq/ZJPH4W0wVn30IvwSYfk+w1QSCbSbjZzkRX8tJeJsLMDienQbf4yGZhpfxLNxkM9mqnMku4Ugm42E8GS+FsOJvHBukX7Pe8jvctvxAeJAuW+0mskX6DVu1v8RN/Rt2qXyFm+p3+OpNIUx/GuEq40hVn0LWimkkLZtMmMp4/LTG46k5Fjf1b3HT+IYd2t+yTv8rHI2+xNHoK9brf8sm1U9w1f4LO60m4LZhLkqt/2Sz2n9Q6TKbC24LOLVpDDf2zSfP9CPat/6ZpwemMxIzm16vMdyNmMSL5Jn8kqrKPw7N4qfMKQwFjuP05gm8SVaH/KX8enA5D1ONCDX6MzssP8N1yzR2bp6Jj/HnRNlNJtp2OgIwxlkvIs1RhSS7WaSvHkfhjm85FjeVxyVzeZU1nedB43gslIq7zOKJ5VQe2k4Tk9ov4ufwj1YV/tY8nn9WjeFfacv4yU+VV74LeRwxm6GsHzievZSOUgktVSb0d1jz9259fj4+jl9bv+Vf1ZP4R8ZkXsd9wnDyWGpCJ3AoRY+Wsx60ZqykM9qQ5oBlnA934IKPC5eClfRFCpspDLgUZ8uZBH3yQmZyIHUZF85s5tolD/EveE+ygqEYM17EOTISb0/fASfO5DgylObI3cxV3El14m6KMw/SXLiT7MxI6moGU1aJtnJfqhMDwudEJ/oSncTtLpcSHDgfbcPFGFsx2NKf4EBvhCXHA2Sc3WfJjdQ1DGas5ex+c9p99OnwNRRXBF6MchRnGE+H2tLhIaPBW5ej3lpi6KXN3+b9DON7hXFkgKFHlxh5eFkExg8KowCM9+/0MTh6hatPLokzjAWB7vgb6OCnq0WoVJtwuTqRJqoccDKi2EXJIQtDcuUS8oxk5BmYkqV0IspsA3sstuHq6Mu69fvZ7pnB+h2pbHA7yFq3Uhy2VrLbNYa6wD0iTBOpy9+iTfg5zASCJbBrDmdddXDWM0BPeyWlHvu5k15FnV82m13iWO6chsaaAyR6lHEjrpWniS3cSBI6Guvoia4jfFcJW0K7kW4sJCughRup70IvNw8eZTjnGBcyLpDs1YWB5ACW5mFEO7qSK5VRZmjMQRslB52FGiENGsy1KLNS5bCjHodX6lNhr0uJjTbVzhK6dtlxzs+FGzHbeVMUznD8Flq2anNqrz7DSTb07TfhuIcRDet1qXbWo9hagwoHHSqddSh2UKFYSEk7r6B6jQq165ZyZMsSzgRpM5ym5Fa6hJvphjwuc+ZurgmP8814eciWp/FO3PIUCsXXMbR+HUMu9txyUdKrM4vzKuPpWTqGriVfc1x7HKeU0+lxnMf57Wqc9damffdy2l11Ob3WinO2Uq6YajFkosaQ8WIGjYXNLmoMWahxWncO5/TnMyRbwi3ZYoblS0RgvC5dxAX9BXRpzqVRbS41GosoXDafpuXmXJFsZ9TejX6pKddkOlyTLqXfaB43ZEJyegUDxprcVOhwU6lKn/FSMVXda7iQS0aLuKg/n6tGi7ktpKstdHlkqcvjNXq83W7Lq4AdPM1P5pfHV3nw8gbPH93m1ytD3M9p5X5qG3fTuhnN7uLhgTJuxe1lMMqKkUR9Hh7Q4UmBTATuC3HWdCc5MdAVxEhXNIOHo7icFUJ3iAfn9vtwIcaTE5EbqQsyozLIiIZEBScKHTlRYCcGXZqFdX4Zco4mCuqiMYf361EfaSTayI0RRrTHm9ASLeNUujXnsx25WbaZYs9l4rzcYX9Nqn01aQyVcDhIn+K9ahT7qZMnpHSFtXbJ5tTsNyR9+1zaEszE2pgqfx2KvdQo8lKlzFeHhn1y6sPkHI004+BOoXZHQamvLhnbF5LuOpfcnfMp91pKtfcyqvYsFef2av2FOT/Bztal3Gc+jcGL6QhfztlYXW4etOdh/V6uVobSeHAfFfnZnDh1jov9oxxvr6UyxppjwSqcDl/C8RRVag6akpLvT0z5EUIq2vCv6sSjuAPHqDySWs6Re7SDuvoKimM96EreSleEA0f3SjnqZcy5EHv64124muRMb6I1JyOMOBVvzslMV44Vx3Kyo5tjZ+/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P74u8CE1ryBdvY/Ddl8ViZFd3lwhGURnPaxTlEcwTAbM4z4eghpXhahTWAhe8gUYRP8V6wtpV0FsvpKhKOAgEahe0v7cUWNBVaUn3QjOIMOdlJRqTH23CyK5vXr0d4+uopz396xZM3T3ksCIDP7/PixQOeC801/16n8z7Y8u+28x/u3wdefg+RQtr65dtnfCRU4QjQKKqM74u6fwPFD+AoqIl/AMaHv8GjqB6+VxGfv4fJF28e8/Ltk9/Oqx//L8D49jE/CtU7P775LSV9XUxJryDNebY4wxjjOJsIx/nEOS9iv/0PBFpNZ6/ZZLxMJ+KpHC+qjAGW0wi1nkmk8L3peEIsJhFiORV/86n4mU9/B4KSCezSH4enZArexlPZLZ3KDsV0dgnHeBK7jSfhKZ/MLuk4tsjGsNn8e1wdpxCwR43dXstYbzmGLeqf4r/0K6IXjiF+wfdkLZlCwYKpVM6cSOfsGRwZN4Hy78ZQMn0S2XMmkD57LJlzx5EyZwxxi8bip/IdG1U/Z43WV6zX+gZ39a/ZqPYxdtIvcNr8A3L7Cdiq/hcR0u9Ik/yFo9tnU7lrAr66H1G09TNGSlXoCptGjvP/5Gb6cp4W6PAsW8mjA4t5kD2D/qiZVDiPp3TVxzzMXcZwuio5DmPxNfySzab/zZYNE/HYPAd/xbdE2EwkynYKcbazSHFYyAGn5SRaCn2WY6nY8T19mUv4e91y/pU3i79GTORHzwn8zXMRT1fNYlg5jh+3LIRkHd6WrOBt5RT+VjyevyUt5pX3At74zeFN1GyeZiyg/4AKA1XG3Ggz4fFpJZzQ4U3bN7w5/AX/LJkMh+by48FxtEd+TG7EBA6XmdPe7MzRcCWdgdoc81/KlX1KLvnZcSlQIVqDvQm6nEmS0BylQnWSKscbHXh41pMTOab05trRm2zBzShzXiU68yJzLTeznenNd2YgxZ7BdCdupDhwI0UASGeG0teIR7CU+5KcuJq0kr4kZ/qTVzMgJKJT1oj/uF6Kt0cItQgq4kCSAxcizOkJUXI1fiU3hF7GFGdOhSpp26sv2tJC1U5vtCO90U50+5nT7S2U5RrS5q9Ht48Rx0IdGek/IgZcbt2/wf3b/Qw+FEIv74BRCL0MjfYxOtL3GzD2Pb38DhiD3Akw0iVAok+QVJdAqTohclX2KVVJsdEnTqpJopEuqYYSMowUxEkU7Jdb4mNshbvUFh+LVSRt3MXhkCiyd3hRHZrImfwmbhXl81NxBL+kruMfBzZxP9WDE95r6dhkxpVNupz0WImnlQ0O0lXU+CZyNbmUAs8U9gdU4ZN6FYedhzkY1MBAYiv34xsYTmnmVmo1bWGV+G/Jx8W3DR2nbDJ8jzKYcpL7SfXczW/mbk4bx9NP4rOhDCu9dLabBVOyzZ0KezMKpIZkmBiSbadBoY0q5RZqoh1ds9KQCnsDqlZKKbU1pMTOkEIbfcqcjalaK6N+swmduxQc2biClm3LOO2jyY1oM3oDTenaKaV2lR7FVmqU22lQYqcmhl9KHQSrejlVzss4skmFbg91rsVIeZxnxYM8BbdzjLhTYMH9fBMeHzLjTY4jr+M3MrhtLYNrXbm3fjcP1m/hnosj/RIVLmvN5rzaNM6smETXsjG0q43hhHw6J2zmcGWnNtf9ZfRtV3BngxMD1jKuSNW4IVdhwGg+A4Y/MGS2jOsWKpw0mMMx3VkMCsBovIhh2SKG5YsZNlXh3kojrtoa0ibXIk9tIanLF1K+SIeOpTLO6Sg4q6XJZb3lXNVfwIDhfPHXGJSrMijXYlCpw3XZCq4YLeGScCRLOK+/gPO68+nVX8h1qQp3zbR5ZKXPk9USXm+25qXPZn6tTOevD8/z8Gk/z+7e4qdzQ9zJaOdOYjt3Mrq5m9PJg5w67qUnczvJnWHhP2cFKxnKt+POYXduN4RzszGW6y1xjDSnMVSWxKWkME4He3M50p9TYdtoCVrJ4SClqNwdTTHjZL4jJ/MdaEqWikGIzgxT6qP1qQ7XoTxQm+oQAyoDdaj01+LIfmM64804mWItniu5ayhyW0L5nhXUB+jQHGbMkVAZpd5a5O9RI9dLlbRdiygPN6A+TkGdUPocqEVViC6lfloU79WkYI8aeXvUKPTWpDLAkIYwBe1RVuS5qnA0UEl9kJyMrYvJdJ1PsfsSKvcspspzIeW7F1Dnp8XRcDlX8rdxMsOFYl8hPLOQtjB1eiJ1ORNpzOUDG7hWG0dbaRYlRWW0nLpG55X7XOi/w8WOJhqjVtIdo8XFbGOGWt041hrG8ZudJLUcx7+yB+/SY7jltxN15CI1vcOcvHyFUy3lnK+MpTt1O02htjT6m3ImzFLsj72aaM/VFDvOx5lyLMqcrrRtnGnI48LlGxwb+JGEpuuEV54i4mA5qRlJlObEUpsXTWNhLPUFMdQe2k9Zmi8F8R4UJHhRnriH6thd1IRvpNpvJRUe5lS4KSjfJaVsp4QqDxl1fjJq/STU+OhT46tLXYAudYG6VPtqUblXi2ofXSq9dSj31qYyQJfacAMaY4XwiwkdwoxfjjmtB8xpTFFQEyuhMk5KWaIAhIbvodFYtKOLYuQUx5r8BoyCylgcbUJJtAllcabUplrTmCXAoiW16UrqM5W05FqIKl9zniUt+UJHow0dJfa0F9vRVmhLe9G7a2uBjfh9S77wnimt+YK6KKiJ1giweLzCimPvYVFQC9tEW1nY3GL6vrdRUBDf3b97JsxDmtAmqpXvk9f/BoziPGOJOW0lFjQWmFJ9SE5JpozsBGt6urJ4++YOz14/58nblzx++4wnb4SQyygvXtz/P8D4+5Lul4/E1YAfFERReRSgUljd/GGWUXj/faJagEYRFgVgfPNUAMaHIjC+S0m/s6eFz384QlfjBzVRgML36qJYlSPAoQiM/6c+R7gXVMXfzr+pi4La+PY9MD7/HTB+qNURK3VWziR25Rz2O8wjymEe+x3mEmw7U4REd8X3YjLZ23Qi/pZTCbWZSaTDXALMJhBoMZFAi6kEmE3Hz3Qm3vLpeEin4C5AoWwye+STcZdPYpdssjjbt0s6SdzkslsmzDhOYLNkDK7K8Wy3moKnyzwCAjTwdZxBmMZ3ZM77jrIZ4ykc/y3VUydRP2kiTd+M4cyYSXR+9j21f/6Gyi/HkPvllxz8y1+oGDOG2imTKJ45gYg53+C+7Bs2a41hnda37NL5lnWaH2Nj+CmWdhNwcV2GbMWfWav6CTtX/Bchii/Yov8Rq9U+Yt+6r+gp1iXLcypx68cQv+YvHNz8HQXrZ5Pr8ik9sVPpz1GjbNd8vPQ/4tD2L8na9A17jT7Gw3gc6xV/wXXtOAJ3zUNQYcOtJhBlO4l4u6mk2s/m0KolpFlOJtdxPOUbxnAmbDa/FC7jl8Sp/Bo2EeKW8cp3Pi+2L2DUZgovHKZD0AreZqvxz8ql/KvwB36MnsdLn1n8HDydX6Nn8lP6Yu6mqXK3RItnXdr8cn4FHF/E26Nf8GPZV/zj0FTIXsDwgbEUx3zBocyldDS40Jypx7EwE04FGdETpEZvmDYXAky4GGLFuSglZ1J1aUleTlOaAacOr+buOV+uHlzJtWQ7+pMdGc7ZSH+sA89SN/BT/k5GcjfQX7hWBMab6U5cS3FgIMWR6wIwZqxhMG0NN5JXcS3Rif44R7GA+1rKWq6nrhO3twwkreJKnD290VZcibPhWrIjF6PMObvfTHx3SCj2Tl/DmX2morrYHWjMyRBTeqMcObffgQ5vJSd9zWkNlNARYMBJfymnItYw0t8oVugM3bvOvdv9DP0OGG/8GzAKlnT/08vcf3CJwiAPgoz1CZIZESTXJ9hEl0ClOsFKNSLMtQmXabDfSJsYiREJxjJiDfWJNjAk0kBCtIGUVKmUPDMZpzy2cCshnPt5mTyrr+FxXTn3K3O4mRdDS7QP6W47iV6zlnhLE864O3MtcjeZLlYE2dhzJCiDnoQC4jaFE7S7gMiEPjy9OyiNbOVqeiu3k2oZSWniRnIV7RF1hLlXs2pvG4tNE0jzbuRWygkeJtVyN+cw1+JKKQ3KZYtNGJs1QinaGM3RnZuoWS2h0EyfPIWEXDM1ci1WUGijJSqKlSslVDhKKbQ2JMdUh3SpOmkyNTJMNChwNKTYWcKRTXp07dLhpJcWHW6L6A025HKwCe1bDWhw0aN6pQ6lNisoslUh33Y5BdZLKbNfSs2qZbS6qnE5RMKdVFOeFVnxtMSEh8UyRovNeZCv5EmOKT9mreJ1hCt3t+5k0NGd2/ZejNhuZ9ByJdcUBlw2WEqvzgIu6yzgnPoMjqtM4JjGBHpkM7nstIy+jRrcXGvMdQs5FyQanBfeN5jPFYM5XDOcw7ByMcOWK7iiXMIpgx8YVC5jSFAYZYu4LVvEHRMVblvpcM/Fijtb19LvupHTmzbSY2JOj7YOJ9VVOKu5hCt6i+nTm89NI+Fnl3NbqcawUoObMjUGJMvplyznstFSsYrnvOFiLhot5bz+Qnr1F3HNeAUjpjo8WaXg+VozXnq58Do3jEeXq7h7+xSPbvbzsPUiw6ltjCQfYzijm1sHurib3cZoVhV30lK4kerHnRI/btcH8fRcAc/6mnl4sZn7bcUMVWZzPSeZ3sgwekMD6I8K4Oz+HRwNtqc6RE5lhIT6WBlNiQo60s1piDWiPsaApngph/frUxGsQ6G3BsU+OpT76VAkQGGoIR2xZrRGKmgINqRlv4z8HYuo2KNGrZ8ODYGGVOzVo8Rbh+xdy0ndvpDUnYspCNSmJkpKY5ySI7EKKkN0KQ/Sp9BHm1wvdYr89Di0R4NSH33qguR07LOk1FWdBndDWkMtKPExpGSPJrnb5lHhsZAqjwViyON4jBm9ORt50hrFrboQ6qItKPRcwdEgbU7uM6DDX5vLWZvoq46nqTiH0somms7e58jle3RcecTl/iecaymlJdWenlQTbpSt4/bJcK7caqCgp4/g6isEVZ4hoPoCaSfvU93/jNartzh74RQ3emq5WBNHc9JWKoOs6d5nRm+iI5dSnLiSsZoLySs5nbaRk4VhnGip4eLt5+T1PMK3ZoCgun5Ci9tJL60hr6SAsrJDVJYcoKIwlcrcWErSAihM8aUoM4yS1AAqE7yoidpOTbCLqDKWuikp262g3ENJjY8ltUE2HA62pCpASYWvEdX+BtQECNU6AjTqULVXi0ovTSoFYPQVrH89GqIkNAsp9wNmtAlVStnmHE1T0pgkpzZRTlmCgsJoKYf26ZMTpkdBlDBCXtvAAAAgAElEQVTLKKU4RgjBmFAQKRdnGctizCiJMqE81oy6VMGKduDoQTsasixoPGAmqobCnumWfCta8m3E3dPtRfa0CVthCmzfXcUNMXbidy0F1qI9LVjUXSXWdJfb0F0uXK1EZVGAxfYiBW2FMjoElbDw3RHmE4+VCKXgwhpAk9+etxe8e7etWCrW9QgK47FioUxcKSqNx4TqnjIzWktNOVKspDbXhIJUW84dP8CPb+/w9PVzHr0RgPE5z94K1TkPePniPs9e/LEW5/eQ+AEURav5PVD+Oxz+/v7F+z5HcdOLoDAKSuMHSPyQnP7DVZhNfK8gCnOMguL4/H3X4juVUSjtFt55KM4s/v8qjG8e8VbYCvNvM4xRa1aQ5vROYYwVtpI4zme/3Q8iMIbYzRaBcZdsDG7ysaLS6GcxlWDrmaJl7Ws+Hl+L8fhZTCHAbAZ+JjPZq5jBHvl0dssms0s+HjeTcbgpxrHbeAK7pRPFdX87ZRPZIZvITsVkthh9LwZh9pjPxNNiOhGbF5JtN4+CJd9zcv5Mzk6cSvPn31L/9Rhqv/mOmk8/p/Uv31D7p68o+a8vyf34SzL/9Cn5f/6c6k+/oenbCZSOGUP4xM/xWPwdGzTGsEZ3DKv1vmS13ic46X2Cg/4XbHVaiK1iCgr1z7FS/QTbJf8TK63/RL78P9i7aRbVh6RssPgLQZvmsd7wP1it+hEbl/2Fjcs+ImfnV5zO1aI6Qp2Nhv+L9QYfsdHwI3YpP2ej3veskYzFdfVYQnbNINhiMmFW44mym0C8/URS7KaQ6zyP/JWzKXWeSonj17TvmMhw8HQeen/PG9/JkKnLs9BFPPFYwLNVM3hpNQH2LudV3BJ+zlnC3zIW8jRoBs99JvJL2ET+GjWVf6Qu5W2GLq9L1Pi1Yy7/ODOBv3d+z0+Nf+GvxWP4Z9Ys/pqxiLMZY4mPGUtBhSVNpes4tk+VnjBTTgXLOROqw+nQpZwJkXA63IlTcY60JGtRkTqb7sOrGTgVxMXaHQwmuXAr2JG7iVu4nr6Va9nbuZ3qymjmVp5V7KHv4NrfVMXryY4MJDuKQZXBtNUMJq9iMHEVQ/HO3IxZyc0kF26krONmyjpuJAuVOkKXojXn95tzNc6Gvnhbzkeacj7SAgEmh7M2MJS5ljP7zMT5RSEpfTrMnIuRDpwOtaFzrwlnA61pCzQWexh7AuWcj90gKoxC56KoMI4McOuxYElfEecahRlGIfTy2wzj+x5GERiDPQiS6hMoNcRfqkuAUgdfhRoBphoEmmoQpNAkRKrDPqkhEcYSkoz0SNTVJUXXgCw9Iwr0DcjX06TByYqL+wO4WVbIuYoK8jPLiU2uxjMwC8tVe3F28sBn7U4KtrsyFOnOaOxWLu61oHGrHUf80mjcl84eWzc81iQRE3QGz42Hyfar5ExaI7cy6hhJqON6ag3VvsUE7qrCJeA4c6XRZPo0cTvlOE+Sargac4Buj2jCnLeywdSFRLk/A3uj6XI1o2bNCkqtdahRyCmTaXJIqUaOtQ7FtvqUr5RS5ignU6FFouEKkozUiNJeTKpcnQOWOuQ7GtG0RY8ebyMGIky4FKrL+UBdzvgYcXSTFu1bZTRvNKbcTlAV1Sh2VKfEYQU1q1SpW7Oc9q2qXI9QcC/dhKcFZryoMOVljRlPys15lCfjWbYZP6e78NO+3TzZ5s+IXSC3TP0YUu7mhnwtl6TGXJJp02uoxgXNxfTpLuWK9nxOq07luOpEegymcU75A+flSzmrp85xrUV0a//Aab3ZDEjnMWQ8lzvyBTywWMEdSzV6DedxzWQZ1+WLGZIv4rZ0IfdkS7lvpsN9O1MerHfhrV8gJB/gF283Bkw1uWiwmF6d+VwzWspdpTr3lGqMmqgzaqbBHZMVXJcsoU9/maiGXjJYykXDpVyULOOC8TLOGSzmrO4CLugtok+iwoilAQ8dpDzdYcvdWFdGjqdze6CJ0ctnGaruYiilleGUbgYzuxk8cJzbWafEecY7mXVcS89moDCNlxcb+en+VZ6ODnPn8mUeCEGZQ7n0JSZzJjCQK6GBXIv2ozd2F637hN4/E6pipdRESigJ1KQyVIfqcF2a4qTUhOtxONyQyiADCry0KPAUbGNtCtxVqAnUpyFEwmFhFs5HmyPBEvK3L6bETYVyDzUq9miSt0ud0r16ZGxbQtKW+WS4L+eQryYV+yXUxchFlbE8WIfaSAUlwYbk+epQGmJM+o5lZO9cQYUQznA34JDTAvJXLuSIMCsY40BLpCXZm+dQ5jafKvf5tIXpci7Vgd6DW7hdG8btIzGcynOjMlBOc4iUs9GmVLou5EqmK31VSXRUl9HYdoH2gZ+ov3qfhr6HdAy8ZPDuEy4eyeBCtgt9WRa87A7g0WgPx+79SvKxx0TWXyG88Tq5V3+h6Mprqi7cpvP8BYb6T3HrTDU9VVHUxG+kK9aa0ylOXMhaz4UDW7iQtY1z+f70d5Ry6colTtz7Bd/aAdxrbxFw9A6hh3vJPNJDzuEm8qsPU1RRRnFpLqV5iZRmBFN2IIyivHiKMsOpSA3gcLwntfs3U+plQ5GbkhJ3E8q8zKnyteFw+BrqI12o3b+SymBzqoPkVAcYUhskrBvUo8pbkyovDaq8tKnw1qYqQIf6SIlY3t2SaSICY2u2KUfTFBxNUdKYLPQamlKeaEJ+pITc/YaUxAmgqBQt6aJo4aqgOEYARQtKIk0ojxGA0YbmgytpzXWk+aAtzbmCzWxDq2A3F9rSkm9Ls3BfaE9rgQCIwipBYaXg+yPcFwhWtZWYbO4stqKrxErsTOwUuhNLhLlGwaoWqnekdBQJe6LfHSHIcqzERNwi0ylW57wPtxTKxZqe1mJj2otloiXdXaygu1gpgmN3mQnHKkzprDChtVzJ0SJzKnOcuNRzkB/fjvDk9XMeisD4gmdvBSXwIa9fjv6mMP4eFP+oIv4uNf1eQfy9mvjh8wdYFABSVBifv3mEcER7+r1FLUKk8Oz9c7GU+9+A8f9zhvGD8vj6kag0fphhfPXjU4Tz5s0jXr96l5J+8voVb16NMnCsjIhVy0lbNYdEh+lE2c8ULekIx7mE288h0HoG3maTcFN8Lx7BmhaAMch6BuF2c/C2HI+35Th8LSbjbz4TX5MZ7FXOZI9yhgiGrrIxbDX9jl3KsbgbjcPdeDy738PiNtkEtskmsVUynj2K6eyVTidEOoNEre8omPcFbRO+ZmjiNEa+m8HFbyZT8/HnFHz2GYc+/4yiLz8n85PPSP7LlyR89gWRf/ozWZ98Ts3X42gcO4mSceOJmzseD5VxrNMci5Pud5ho/xkHg49Zo/7fbFX7jI2aY9jkvBxj2UT0tL7EVPULpBpfINH8lp1bllGYb4+TzQT2bNLAQf8rbFZ8jNOySVj98D/YYvQR+7f8iWT/aYTsWMYa+Vgc9P6L1Qb/i02SKawxmslW5+8Jc5/CPoc5hFiNJ9L2exIdxpHhMJFC51l0e+hwbIcK9asm0bZhIg9DVXi2dy4Pd07iwZ4pjIbP47HffH7ZuYDXNuP5ee0UHvpO5WXMPN5EL+Bp0CxeBE7gr5ET+UfsNP6ZtIy/pRvwU95C/tY4Fk58zC9tf+bn+o/5Z8F4/pn2A2/TFlOX9C1pearkVq6lInkVZwM1ORliwvFgE87uM+ZU2GJ69hlyPGINTVFOFEQtp7VOh4sn99Je7c65YjfuxbryNNiVkX3bGMz04srBPdzO9eZu9m7u5e/mRUMAg8lODAshliRHBhIduJ7sJM4u3kxwEmHxdvwqhqOduJWynpvJ67iR6MJgsgt9sY6cDzfnbJgJl2OtORdhxskQKRdjrLmVtZE7B7cwmOEiWtKt3nqcDFFwdr8V5yPsOBlsRbefGRdC7GgLktLur8/pIAWXklzFWh2hc1Es7r5zjeEnV7j7+Cojj/sZejogFnc/vDfA6L0Bhh72MfD0CqMPLlMY4kmgoDDKjQiQ6eFtrI6PQgMfpTreClUCTLUJVuoRZmJMuNyYBH09UnQNSdeVkqkpJV/fjHQdBTFSayJcdhMenIHttgimr8riU6cKxm2qQ2V3NZv98yhLymIkN55/HPTllzhHfokw5uE+Z07uP0i403bWGKxmndyPqJ1HWW0YT6BLAq3x5QwfbOBO/GHOx5aStSMLz21lrAk4wXxJFHmBrYykHONJQjknfMJpXL8Hb1M5bpYKOjeGcGPzFo65qFHlNIdC8+XUGUlokBlQaKJHhqU++da6FNtLKbAxJstEjyQjTeL0VYnTX0GikSrpSg0KV0o56WXKrTgH7qcLx5L76Tac8zXkhJsRfYEr6XG34OgGfRrW69GwyYi2bTJatxhwZK2wIk+VmxFy7qUpeJyn4Hm5gpc1Sp6UmfAwT8aTTFNexjnxa5gXL1xDGXWIZMR8H3fNA7lr7k6/mT0XFTLOG+pyQUeVqzoq9Gsv5rL6HM6rTad72Tg6VcZxSncuPQaqNKnN5oRkAYO2GgybL2XUbAkP5Qt5braC55aa9OnNpVe+kKvyhQwqFjEiW8gD6RIeKTR4YWvKi9Wreenqxs97w3m0yZarJvM5pzedXr3Z3DZRE+cQn1vr89xaj6fWOoyaqzIkXcJ1yQr6jZbTZ6xCn1yNS7IV9MpXcFWpziWpCmd1F9KjOY/LRuo8sJfyeIsZoxFr+evFXG6eKuBWdxPXSpq4mSrMpR5j8MBJBrNPM5x1kdsZFxk50MPNg81cyq/g7Q3Bwr7HyN2nDJy7yfX8GgYyi7gUlUyn2x4u+HnTF7GHMxEbadlnS1OCFVUJcirDDMjfq0qBjyrF/pq0xJtQHaLL4TAjyvz0KPHRp3CPAQWeQr2LGmV7tSncLUCdFo1BEtojzSjYtlQ8hduXU7xTlZI9eqLKdXC3Oof2aJLjpU5BkB5l4UZURUgoDdahJECTslBDikOMKAwypDRMSsLmhcSumk2Zmw65a5aQrJhMlsk0GtzldCeu52z6Wgp3LqZ01zyq3BfStU8ihktOJK6mPsyO7owd3GxN5mz+Ho7HOXM+xo7yjUs4l7SZO635XDvbw7ELI7Re/wctw2+ovXGPo7efcHL4Vx4NjXC/JYZ7Fc687gzi16ePuPwSKq7/i4SjN4hpuU36mZfkXXpD5eVHtF2+wdVrF7l/4wSDPeV0FAVyOncjZw5uoLfAjYsF3lytiOTuyUpG+s9y5fYoB04N4954C/fmx/i3PyGy/Q4Znf3kHD1FbkMrBYdrKawsoiAvibJDUdSUplJUdojivESqs8OpS/bi8P7NlPs4UOxpRflea6r8bKkOcuBwzFaOJO+iKcmVuqiV1O2zojZUweEgI2oDDajz06faW0sE+nJBafTXFhVGYeNLc4aS9oPmNGcqaUgypjFRSn2inMPpFmJKWoDGiiQzalKtqMuwoyhaQVGMUrSlBXAsiTKjOEJJZZw5dam27xTGHDuaD9nSJkBhvjUdxXZ0lDiIgNicJ1jP7+BRuArg+G4H9burYFO3FVrSkmdOS56ZaE835ypozVfQLiiKJe/mEYWuxq5iYRbx3VyisH7wmAiB70BQmFPsLJLTWSinvUjKO2CU0iXsry5WIuyz7hZOmZJjFQo6KxV0VChoKzGnodCFvnP5vH1zmyevn/Ho7SuevP0AjA94I3DXm3d2sgB6H5REAQJf/ficV2/fbYH5AIUf7oV3P5z/27OPXr59N2/4Th18hHAvzBy+s5nfq4av3m1tES3o99D4QW0Ufk4Iw/yfwItgUQt29DNe/fjs3fW3z+98cOEP+eLNA56/HeXZ2+c8f/WSt8/v09dVQsiqZcSumkXcylnEOMwl0m4B0Y7zCbedTZD1TPaaT2WXfBw75eNxN5mMt/l0/K1mE2a/AH/LaQRaTxMBMtByJntNpuAhnyha0J7KqbgpJiF0Lwpnp/H3eBpPZI/RBHaJW1smsFE6ge3yqfgZzyBGfxY5y6dxYcZ4eid9T89XX3Lum++5OG4ap8ZNp/rjr8j/z0/J/dNnFH72NQkff030n78m/r8/58CnX1L05Vfkf/Jnir7+jMJJYyhYOJ3MZTMJVZ+Ki/bXrNH9GmetL3DW+hxn7S+wVPuE9ZbTWWM5FZnGJyjUP8Zy2SfINP7Ell3zyapazYZdc/DeupxV2t9iv/BzbBd/jXLJJ1ho/SfWRv+DXRunkJ5gwirlVzhqfMwGjS9x1R3HKsk3rF01Fs/dswhYOxMf27FE2I4h3XYMueZfcsRhApdcF3Bt6yJOO0ykb8NM/p6py5PwZYx4zedZ2GIoUeFl4iReRyzk0Y4lvN6kxk9b5kLEMv6VqcqjkBk8Dp3Fq5jF/Jqqxt8zNfh7jgY/Zs3lrwWz+UftDB7Wf87bkq8hexqkLeDBIVUiY8ZSUiahKduCpmBj6qNkHNkn43iolCshxlz10eR8qA4dSVJyY7Q4XG7LwGlveqt3ci7emdsx63me7MajGDdGYzx5lOzPw/QAnh4I4HHmHl4V+vC6zIeH+Tu5k7OZq/H2XI6zpi/RTrSnr6U4MpDkSH+CI1fjHLiesoZrwgxj0iqup6zmcqw9Z8LNOR1uJp4uf2PO7DOnP8mZwcwNDGdvFgu9O/1ltHgb0hUgF2H3RIgpnf5yOn1lnPST0xJgxLEgGb377LiUuI17148w/OgiI4+u8fDedW496mfkUT93Hw2IKwHvjl5nZPQaQ/f7GRzt49b9yzy/d5WcYA/cpTr4GGvhJ9PBV6aFj1RTvPoptAky1SdAoYufTFu0rKN19UnQ1iVdX49DhgbkauuRrSUlTtsSD21HtljvwcE5DP2NOei51+IQ3EBM/ilOHLvC3RPH+fvxOv5aFcu/8n34W9pmnsZvoH7Paqz1V2Kjv4XwtZHU7avA2nAvjmbBJHpkciK+kt6kJiojSnHbnoWLRx3WW+ox1wqjybeau8k13IxMpHPXLoplStL0NCi2V3Bm52Z6Nq2kyVFCjbUOJSaaFCq1KLDU46CNATk2+pRYaFNkacBBpR4Zcj2SjfVJkOiSYKxDkkybRJk6meZaXAy0YDTDkSd5DoxkyribJuOyjzoDnvrc87dk0MuMSzsNueSmRf8eHfp9FZz1VHJyt4zz3lKuhRjyIMWIuxmajBbq8KTSmKeF5jyoWMmtA048iN4M/oH8siGEUedwbqwMp8/ajxGFF0MKH+7bBnDDZBM9moac01ejR/cHevRm0KM3i+Nac+hQmc3RpTNp0pzL5S1mXDJX46GVNk8tNRmxUeOBmRo/menwxkyXS/rzOWu4QKy7uaGcz7ByFneVU3lkNZdnTmo8Xyvh6WZLRjfbM7DBkAFXHe7sMua+q4Sb9mrcsVVn1FKVl7ba3Jct5rHJMu5Jl3JPockduSa3ZBpcl6rTJ1WjT65Ov1SDAZkW/RINLuqpcERrAVesDHm5dSW/eq/n7X43nh+I5EV1GbeK6+nP6aQ/4zQ3s09y6+Axbh08wc2Dx7me283V/A6uVZ/g+blB/n77KU/6hhmoO8FQejODydWcC0qkeYcbrbs2cH7/Nk5EuHAscRVtaY4cTjCjPECLfK8V5PloURBoQFmIERWCfRyoRfleVXJ3q3DIS49sbwMOeOmTsV2VrI2Lydu6TJyXawiSkrZ2PhmrFpBuO49Mh4Xk79Kmwk9GtpsWmbs1OeirT2GIjIIQY0r3ySkOlVC2T0Z1uAFlwdrkBWlREmHMAQ8NKjwNaPFQUGS+gHyDmVTI5tPoJOdq5F6upmwme9M0StznUbtHm8adphQLvaGOi+jwXMrxGD16ThcwcukIt5tKGciM53SQJ3V7NnDjaAUD12/QcP0lpffhyPA/ab32gs4bTzl96wXX7z3n7qMH3Hs4zODdm9x88pTBt3/j/MN/UXnqBTmtgxSfuUdV/zMaB9/ScPUZJ3rvcLtvgMenWxgoj6arxJOr1bu5WefD1aOJnLt4kuMDd2i6MMzhM8PE1PbiVTuMe8fPuHX+hG/bAxKPXSe/rYvKxnJqanIoK88kuzSPpLIqImtOElJ/gwOHG2kojKYrZTsdoc40+W2i3Hsr1SHbqdnnQkvyGgoPhFGWE0Jdphv18Y7U7VdSLSjBIQqqAxRU+Eip9JJQ4q4hrhSsDNSkIdqQungDjqQZ05qjpF7o4Ew0pD5RQm2CMTWJcsrjJNSlmdOQKcCiNS2HnKhOseZwmp1Yq1MUbcLhNKGT0YTKZBPqMq1oybWnLc+B1jw72vNs6Sywp6vQga4iB9oL7WgrsBGvrXmC+mhNS541bfk2tAn2tLBWsMCG5gJbGnLMOXpIWC9oTWeeJV15ZnTlm9JVKKz6M6VTsJ4LFXSJu6qVdBeb0F1qRpdQ9v2+9Luj1AThdJYq6SqVc6xUIZ7uUoUIigIsnqgw5USFCcfKFHSVyDhRIqe1zJaB87m8EZxfIS8i5ETevOLN22e8/nmEl2/f8Ortyz8ymMBh/2/nPat9AEgRLN+/K4RdXgrK5dunfCRYx8Ks4W/A+CGwIqztez+vKKiLH2Dx368f3hGhUbSthRqdd4maD4T67jf7I9E+fyPA4j2evnnGi9cv+enlKP3dZYSuWU6sUJ7tNFvsX4yyW0jMygWE2cwi0GqGCIxuivFsF2pyTKbgbT4TP6s5BNvOJ8ByhhiMCRT7GqfhbTIZT8VEPBST8TSZips4uzhRnFXcIXkHjJ5GE9hpMI7txhNwlU7ESz6DcN1pRM0bS+r3n/9v3t4zqso03drt8+39de/dXd1VWtlKVlLLUGaRnMMi56SimHMWJKOgZMk5C5IVBBVEFAFBjCiSkZxBkmKq0NcZ74vWru7dZ59zxjjj/HjGs9a7cOAPx/Bac95z3lR/+SV3Pv+Cmx9/xrV3ZnLjg8+58elsLs34mPMffkL+l18R8R9/IvTdvxD23jukf/Ihqf/xJy6+P4MHy36kVnk1ZRqriFr5FT6rv2D/qg/YIDsDW/n3WS8/k3UK77NG6X0MV/8ZM+WZbDL6GmvtT5FI/yemK95BR/4/2HFwERE569jvupxjdvIiMFotfg/DhX9FZf6/YyD1nxjI/i+s9f9KoLcKnodWsEn9PdZL/YXdKp+wTu1v2Fp/jOvBRfiun4u7zkzirGZTtHkB122+pcr6S2rWf8Ojjd9xZ+0XVFp9zPMI4T/XL6jZPYN+rw/g8pdQ8D6/pHxFr/Nsnuxfwou983jl/gM/hSxhKmARv0bJ8kuUHM/DVjEVsYzXCct5ET+fl8lz+TV3AQPnPqEz5M+8iv6Gp4nLKPD/itDExZzN0OaCrwrlLmqUeEgoclah4rgG9721qTyuSJG3HIknV3A2SZ+a64d5kLOHB+GbaPfbRLf7esZOHWA06CijwS48i/biSfgxniacZCL5GFOZx3ma7cp4tgMtkZvEHdB1wtB3sIU419gQaoXwvlYAyQBL6kOmE9LC3RhmI9bmCLB409OAMlcJVR76PAoUbG0bWqI20xK1hZoAK644qFNop4IAjhXH9Clz151+7a5HpbNEnGGs8NCj1nsND0P20ttcSNvAXdr66ujvbqRtsIHOoUZ6BpvoG2imd6CFrsFmHg808niggY6eh4x1PyL22GEOaiviqCWPiwCG2oricdGZvt31VKafSxRw01XBQ0UFf00NTqkrE6ggQ5S8LNHyKoTIS/DVsMTNbCcJPkmkJudx/sIVyq5epelOORONFUzdz2f0agy9WR4MZx+nO9GOGye34GWlg4vtDrJcPbgXEkp1SAy6shsxV9qKu9FWrhxyps4/Dt8jcWw5mIaNSwkrDeJZa5jEVd8q2sMLuOPoTPmuzRRbWHLJ3JDSzebc3rOesi3mFFhqkWOsQpq+AqlGSqSYqJBspkqqhToZxoqkGCoRI1EgQkuJMC01QjRVCNVSJlyiSIREhlg9WfLXL6ftlBGjqWsYTDaiNUCJemdZ2hzU6HcypNvRkGZ7LVrslHh8WI76w6o8ctDnwVFdHtir0+AsT7e/orilpDNOma5UHXrSrOktsKM96wSdkf689I3i+SEvhrY60Gi+nSazHbTp7qBV+wADlk70W+2nVkuPamUpqpUXcUtlPrdUFlCjtYoHmrLcUpKmVGYlNQaq1OvK0mOiwJClAh3Gq0QretBChV5zNW4qLKJGdQkNustoNl5M19ql9G9ZxtRhZZ4eUGV0pxrDm7UYWK9NzzYVJhz1eOqgz/hBHYa3a9BvI1jXsvQYSdOhvZwu7RV0S1YxoKfAgKEyPXoKdOgq0K6vyGN9JbF257GuCo91VGjSUqRaS4EabUU6TDQZWmtA90YT+lwPMRQdTXfyeR4nlNMcdYf22Jt0JVTQlSiAYwWtSTdoSamkNaOKsWuNvLjTTldRNXXJRXREXKM97AIPT0Rx/Yg9JYc3c9tL6Ai0oTLCkmvRRpwPUSfHfRoYTzsrcOa4OvH20qTaSZHrLEfmESmity8m6YgyMYdVCNkpQ+SWlcTaLCbRZjG5+xS46KBF3MblBJv8QLD+D4QYLRB/JvmQMjF7ZUVgjDwiR7yzGklu6qR5Ssg4qcMZDy2yPVUoDNbnnGBTBxqT6aRB2XELSvfqkqb1I5nqS8hUX8p5Uxmq7Qy5e9KIpM3fcPbAIoodZCk9LCTyF5NhOZeSfdJUeelTELOdzsoMxh/cYuROLb23aqgqzOVWdQnNvT087PuF0iYoaXrNteZJKtuecq/rKfX9T2keeUb7xAvaJp/TPD5F8+QL7j75mbzW5wQX3yP1bjMXHw9zpWOCq63jVDX20NhcR3d9Ca034rh9wYuaK2E8rMygoeEW91o7qe58SlHDJOHFrZy82IZ70SCORcM4XR7kWFEHIdcaOX31JumXLpCel0VCThZBZ4vwzr+DV1EzYaXtZJdVkpcZTHH0Aa77b+SGz06u+dlxIcCO7KCD5CU4kJoUTka8HwUxDhQFbyDfU5t8T01xr3buMS2yHJXJPCJL2sFVpB+R4py7Ig9rFPcAACAASURBVHleSuT5K3MhTJ3CKC0KhEqlMA0uhUu4GKZNfpgu50IkXIgy4lKMKQVCMXecFecjp2ExO8SE9ABD8iJNOB9lzNkwPYTVfFeSrLh62pqSN8AowGL5mTVcS7HgcrKJCITiDGOKoDKa/u6ZxXQA5oyFuI/6QrwRhcK2mCQTSpOMKRMKwFMMxRWDwoq/0jMCPOqKs4jCur9yYR91hrBFxoAyARwzp48wn1iWqfcGEAVg1OZ6+vQRALIiS5fyLN3p52laVKVrczXLlMb7yTybHGbixRMmng/zVOizFoGxg7GpZ4wLwPh/BYj//PxfqI6/h8e3r/8bMAoJZ/EIsCjMJL7pVfxnUPz9+9+rjWNv2sTf/oK38qZ4v5FIhc8EYBx52iMWTo4/neDFRD+NFVl42q7i1Ib5BNn8wCnrRfhZLsZ/7Y9iEloAQUejbzmk9yW7ND7hoO5sHIymgdHNdL6oQAr2tKvRt7gYfivug7bX/5ojusL5Rtzusk/rC/ZqfsYe9U85qPklBzW+YI/aZ+zR+JL9Gl/irDQb7yWzCJz1N2Le+TMF739E+VffcmP2d1R+9Q2ln8yi8P2ZXJ/9Ode//YKr331O+ow/UfjDhxTOm8mNHz/n1oIvuL9kDvdWL+Sm+gqSpb/CT/EzDsvNYLvCDDbIzmS93ExsRGCciZXCDAyl/oyhzDtYa33CFrPv0JV7B1OpvyKR+yM79i8gImsNDt5yBJzQZp3SR1gunYHBgr+gOOf/wHDpf2Cy8t8xU/nfHNn5LbGnNDm09nMspP7ANtWZrFP5C9ssP+HYrvn4W32Lt9YMcqy/4862pTRtXkjPtkXUmX9G8/qvebx9Lr1HljIZuoLOY9/R5vQ5PZ4z4MKXUPI1f8/+lr6TX9Bn/y1PHWbzi/cCXvjOZ8p3Pq+CljAVtJhXkct4Hb8Uslbza+ZiXqfP49fzP/JT0XJqPf6DjqjvqE1bSWjA56SeVeVcvDoXjytw20WDm3YqVDmrU+GpyWUvVTJ95InwWk5qrCZ3S/ZRm7uPWsEyPmFLr8cWOp1tGfLZz3iYG2MRHoxHejER5cXr1EBeZvjzLMuLJxlu9J8+SE/SXjrjt1MXbM3DQHMawqyoD7HiUZCgOgrAaCWmCAVwfCDAY/Ba7vmYcuukETeO6XDdWZN7vmaiuigojA3htjSG23LPz4JiB3WK7FW5JqwLdNfjmrOEay4CYBqIwHjtuISbgjLpb8OjsH30t16mffAebf3TwNgx1CQCY/dAI739TfT2t9A10EzHUAudw8109T1iXFAYj9txSEdJVBUFSHTVVcJNT1lUFoX3wutpeFQQlUZ3LTXcNJTx0FDCR02RUwqyhMrIEC6nQKC8Ml4aWlzy8ORhWjDdl8PpLgqmp9CPvkJv6tPtKPZbQ46LESVB26k548bl4KPk+nlTlx3P6Dl/XuT50p4ajPP6A5w030zhrh3UOe6m1tuTI3ui2OV2AfPDeSzWiWTL9jJyfB/yIDCfBw4O1O7fyJ0tW7m9ZQO3t1lTvd1aBMZ8KwnpAijqK5BmrCqedGM1ss01yRb2SRspE6klR6i6AmHqKoSqqxCpqUSsliKJ2vKc1pXjyiZZGjx1eZa+iec563kcoErbcVU6nTXpcdCl00GX5qOaPD6iRPsBORr2K9PkoEODg4Q6eyWanWXp8lYS/1xTmIRH0SY8TNtBQ0EgjRfO0ZxzlcnsCrqcfWheZ0OLoS6N2hLqJIY0Sqxp1V1Hk44pjbo6PNJS4LbSEm4rLuSO0iJq1VfSrKNAs64a9RrqdCgp06guR996XTrXqtJmIEWzuTQduyQ8tJGjUnUeNQo/0KizmC5bacYdNBl1V2fKS5fXJ414bq/D0AZFRteqMrlZgdcH1BjfIc/QJhlGtioztEmFnjUKNOmtEJPYrZLVdOnJMWioyLCxKv2GSuI8ZI+hCl0GKvQYqdNjpEW3oSYd+uq0GGjTIlGlXUuJLm1lGnSVebDWnE4PL0aTCuiJq6A94g5d0dX0xFfSE19FZ0wlnbGVdCZU0ptSzZOce/Skl9OSUEhbfDHtYddoD7lAvU88N51duX50K9UnN3A3bC23Ykwoj5VwKULYuKJIjlCB465Mkos88UdWkXJoJXmOCpyzUyB++3Jid8sSuGUVPmsXE2WznESLxSSbLOScrTT5O1VI3rCaYMMF+GrOIchoEafWLiJ+nwLRb4HxsDwRR+RIdFUj7YQO5/yMRGBM81ClMNyU/FOGFIdYkXVIjdIjRhSuVSVLYwX5eoqkq68m02ARhdsWUuYow7ndcyl2+JEKlyVUOiziyq65pFl9TdrapVx3MaXIQ46quAN0V1+lu7Wf5r4p7vb283C4l+bhYXoHfqKp5iXXaye50jRJedsz7nRP8bB/itqBpzQ8maJl8pWoLjY9fc3dyZ+5PPoT0dUPSLv/iOKWTspbernTPkxtexeN7TW0tpfQ2pjJgysR3Ki8zMU7dVysG+RG6yj3up+T/2CUgMtdHC8e5viVIQJLeom42kly9RCptwc4Xd7I6Wv3SLh8k8iiO/gWNeF6uQ+vK11kVjzkQmUF6RnB5CUcpSRyJzeCd1AV5UBBhCtpcb6cyYonLTmRcwmhFEQ4ccF3HZc8dbl0QosLJzQoOCGEYOTIsV9O1pFV072MborknVQm11eJ/GBVLkRokB+mRn6oOkVROlyONqAgXI/zwjxjtDGFseZcjDEX5xMLoi3JCTUhN9ycjFPCnmlTCmLNOBduQEGMiQiM0yqjBddOW1KetuY3YCxOMaPkjLloTwv3ZQEYhSodIS2dZik+F6xrQWEsTDQRVwwKwHj9d8BYLlTtiGnoaVgUlMWKdOHoU5GhT0WmARVZBpRnGVD25lSIKqI+FdnT4PgWGgVgFGBRUBrLM3Uoz9CmKuMfgXHyfwDGtxz22/3PoPj2/b8Axn9gN8Gqfjr83xVGAQTfqoZvYfF/Uhh/A0ehnFss6BaA879757/98jfDlaPP+hmd6hUt6fGnkyIwNrwFRtv5BK9fQJCw5cV6GQFrF4uWtBBucTb5niMGs9mp/rFoMR81/B4no7m4GP/wm8Io9DM6i8D4NUffAONhna85qDObvZpfsEd9FruFDS2an7NX83Nxrd9e9S84pDAL92WfEPrNB+R8Povyz77h6nufUfbJ19z8fh63Fy+kRmYJ+V++y/nP/5P8T/+d+0s+o375l9Qsfoce9S/p0Z7HoJU89aayZEh9SdCyD/FY/QFu6p9wQO1dNsn/GVu597GRnSEC41r5GVjIvovR6r9gIv8uRvJ/E1XGdTqfYSr9VzRl/40tu78nIssKtwAlgvwMWKP6MVYr38dw4TvIfvkHdOb8G2ZL/oSl4h9Zo/9HQnxk8XJagpnyH1in+p9s1PwbO0w+5NjWuXhZf4W//oecs/qaGtsF9NgugMPyjKz5ml6rz/n5qBR/P67Ay7AVvAyTZvj4Uia8V/IychlkKvAyWYahoCV0uXzBsNsMRl0+4YnTbCY8vmfSew5PA+YxETSHn5IWQ/YKXmUu4lX2Ap5nL+LnfGVq3D6kLOg7MpIW45fwI/m5BuQFKlJyQoVbxzS5s1+RCjslioRtCiEaePuvxCNwFRXX91FfeJjasM10eW9j0H0Hfe47aHTZTPPJPXSEONMf48VwjA8vkoJ5mRTIy/RARs940RXvQHf8AUbSjzJ05pBYhfMoyEoMvwjq4sNTFtT4W/DA34qHp6xESLzrYyoqiXe8jEVYvOqgJt51QUIi24aGsPXUBq2lLnS9CIwljhpcPqrGVSdN0ZYucdQU4VGo2BEUxuueOtzxNaUpcCN14QcYeFxMx3ANnYMNDPY20znSTMdgA1399fT0NdIjWNICMA630DXSSk9/PZN9DSR6HsVOsJ11FXHTV8JFVwEnbTmctOXF9256SrjoTD9zlMjhKFHEQbSwFXFVV+SEkjwBMtJEyckQIydFkPSPpFtq0hi4m4GUQ7REbqbsmA6Zu1eRuHUZsdtWEb1TkVQnc+rzgugpzabubCZPK1L4tcwLyk8wWODL/YRQWnydeeJzgOFTh8lzOIDHsWyOnjiP5fYIDG1PY2ZTzNGNeZzdH87Dg7voPGDFo+3beLjFlgebLbm1yZzyLeacs9Qk2VCBZEMl0k01yDHVItdYk/NmEnLWSkgxVSNKIk+omjyhqkpEqCoTp6FEqrYKZw3VOG+kSsUWNbp8rXiZvpNXOVvoDdWh64Qm3S5adB/Vpv2ohFYnTdrt1eg+pEqbnSatjto0O6rT6CBPq6sc3X4SWgKMeBi0hurIHVxLP87VrFSu5FZRerGVRyVt3D4ZSo21OW3acvTpKfBQV557qrJiifZDVXkeaSjQoqvKHdklVK9eQI3CYh4qLKFJYxWt2jJ0asnxQkODNi1VJo/sYGC/LU0GyjTaqtDopMWjo3JUG3/OI9Vvqdeby8BuOSZPaDN4UpU2JymeeUv4xUOf0c0yTK2X5/VGKV7aLuXJ2oUM2ixmwFaK/k0KtFnJ0GAoRaOuNA2aMjyWyDJgpDDds2isxKChMgMGKvTqKjNgrMWAiTa9xhJ6jCT0GxnyxNiQJ3oSBiWqtElUuKunQ6edG1Ox+fRFlNIZdpuemNv0xt2kL+4mPdFV9ERV0RtVSV9UBV2hJXSFFdETfom24AJagy7TEpBHvXcCd909qXDcyU1PW+6FreNOjClVcdpciVDg0kkt8o5rknVMhWQXGZLsVpF2WIr8o8oUOmqRuV+J6K1SHDObh7vxXAKN5hOlPZfTOgvIMV3F2XXyxJqtIEB3AR7qcwi1XEmQzWKSD6oQd0CBeDtlEp01CNy7ijhnVVKOS0RgTD+hQ4K7ChciLLkcsZZrQevI3avOOWsFcvVkuaSnymUzfbINhHWV0uRuW0y5uzwVQr+i7xJun5hHtfM33HVZQoUwk7dFhoL9qlR5zKHslB5XU07Q1NzEre5JKoefc/fJM5qfTDEw+JLehjFuNj2jpPU5V1ufUtk5xf2BV9QMvOD+wDNqR57T+PQXGp7+wsNnv3Dvxd8pbO3gbPUdSu49pKaxjZaWTro72uhsv0d7xzUet+ZTfyOLs+V3Cb05StDdXzjf8Jyq1jEu1gwQeq2LE6VPOH6ll8iLD8gofkBx/Th5dU+JrugioqKL4OudIiQ6FA2yr3ASr6sDVD6sp7iqlDNZYeSkHqMw+QiXwnZQInQ1ng4hMSODiNzLZKamkR3hT27AIS6csKbwuDaXjqlTeEKDS56q5LtKk+uwhHP2q8mxk+eskwLnTyiT661IboASF8LVyQ9VJTdIhYvhWhRF63EhQp+CSH0RGIvizLkUa87l+DXkRZiLdvT5KCvS/PW5GGfJpQRLLsULyWcbrqWs+82WLjuzlsrM9dxIW0upYEm/qdAR5hQFWCxMNHoDjGbiZwI0Cqf4jOV0ICbZjKvJplxPNuFGigkVqUaUpRpMW9Jn9EUb+kaaLjcEYMx4czL1KX97svUpzzbgRo4BVWcNqcwRXk+Do6gsZuqKCqPwuiJLjxtZetzM0JlWGO8l83RiSLSjJ6aG/pvCOPZ07B8qcd5C479UHf8JGAWG+43ZfjfX+N8Uxn8Fi/+3wCja2NNVOsL8ovAXe/sLhVTO75M500rjCGPPBhh73s/Y83HGn03+gyV9ynY+IRsWEmKzlMC1K/C1XigC43GzuSIwCgqjAIz7tb/ETv87HA3n4GI8TwRGUWEULGmj73DQ/xpBYRQs6UPaszms+40YfhGAcZfqx+zR+pxdks/ZqfEZB9W+wE3hS0IXf07KZx9SPms2bbPm8+rdHxmbOZ+Wj2dz86tPuDDnXa7IfULLhhWM7lfixUFlJrau4rXFHH62msfoplXc2yKNh+wM9srMZIv8B9is+gsHlN5nv9Sf2C39F2xk32ed9Axs5D5gncIHWMnNxFT6b5jIvIuh9DtYqX6M/caVGKz6MxL5/83GbV8TctoE90AVIsLNWSOZhfnq9zFd9i7q3/8B4/l/xmLxOxit+l9Y6Pwb+3Z9ir/PavZs/gxjlf+FreSv7NJ/H8+tc3Hf/CXuhn/ltNlHPNw8n4H1c/n75kWwaT6T5p/y6/Yf4PBSJj1/4KXfaibdZHnursGYmxpPA3SYitDhVZw6o6e+54nvu4wd+4xxpx+Y8ljIK/9F/BK5jMmwuUwlLGLqzBJe5qzk+dmVNAXPZjxN2PTwDanHv+K472xSi00oTtTjoqc8F44riFsZyh2VKHRVJOm4DGHhKrhGypNzdRt3rxyhLm47rcfW02lvS/2eNVQesua8vQUZdhbkHd/M/Rh32uN9eH4mgmex/kzG+TKW7MN4hi+TOR68vuDNaKYjLRGCNb0GARqFlX73fIWQign3fIQEtCm3Txq9URLXctNDn2uO6lS4af9mWQt29KPgtaIV/SjEhju+5hTZqXLxsJKoKpa6aov3dTcdyt10RGAsP6nH/QALWkM20xB5iL6WIjqG7tM11CgCY/tQowiM3QMNbxTGZrqHWmgbbKZ9sJHu/jqe9jWQ4GnPYT1lnHUVcNFTwklHAUcBGHXkOWakiqu+kviZg0QWe43VHFVdgb36auw15HEUlEZ1Dbxl5AmWWk2M9EqiVy8kUWUxhXusuWC3mXgbCUkb1Dltq8LpjUqc3qREzDpZUrbrUBvjxk9l2YxdSGGs6jT9dyNpu+FLd4kPry8GQoILI34Huey4F097d2ICz3LKNRjPg8c5bh+HiUECGgsP4SvZTtvhTfRu1+TRxrXUb7KhbqMZdzaYULbJlBxLLZKMlUk0VuGMiQa55joUmEjIN9ESE9JnzNSJ01UiWlOJaHVlopUUSFFXIldXnWsWepRb6VC9WZNWV1OmErczdWYj/SH6dHtK6HPTpddJn8f2mrQ4a/LYUYsOOwktRyU0O2vxyEGRB/ZStJ1UpydsDY9Ct1AVcoDSOB8KC/I4d66M0+ceEZvfTuy5Ou5nVPBgsx1tqhK6lKS4rbmYWqEgW3sVzTqyNGjI0ipRpl1bjXaJMo3KUtTKLOSR3ALqFL+jSeUrhrRW0Gyoys8nXSAllsaN5ox52zIeY85ErCrjXj8yvHMlnRsXMXRwFf12K+h3XkGf4zJGHFfxzFGW54dk+fsRFdgvy+utixleN4dne6V4elCJ8f1qdK6X5bG5LHWaK2nWkKVFQ5p2vVV06q5i2ESRMVM1RgxVGdRRoV9PjW5dNbr1Nek31WfQwJBhfX0GJRoMaKvSratOrb4uXfsdmArPYSjqGo9DK2mPqaYzrpqu2Go6IyrpCq+kO6Sc7qBSBkJKGQi+zGBIEQOhRbSHXKQlIItG30RqT5zitpsDNb7CF8J93I/cwu3odVwLNqD4pClFXsYUBuiT7alI3MEfidr8A6nbVnL+gDq5R7TIOqKJ/8bl+NquJMBkEaEac0jSWkiCxkISDVcSZrScQLNV+JtLEbFRidgdcpyx0yDFXoMMdz0yTxoSuFeKVA9tsrwNOetnTLKbBrkR1pSl76E2z5GmNHsqXddw1kSOs1qynNdW5bqtDTcO7uW6sz03A924Hb2Vq8EyXA+ax52gH2gIkOKhuwL33FWpOq7CTV9Fbp2aw+1IOa5GmlKc4kJn00Medwozir/QNAhNIz/xqH+EOwM/Udb1mkv1TyhsGOFG1xTVvS+4O/CSh6M/82j8F/G0jv1K19BPtPZOcqXiLlevV1F3/xE9j5oYbWpkvOkB4y23eNJSweOHZWRUNeJ27QkOFb8QcnOC4tpeSu41kFFxn4DiB7gV1ZN65TY37jdzu/clua2v8a/ox7W4C6crvThc6edwySgHrj4nsGqS+639XCi5THZ2JPk5/lw660Nepj+p6THEZecSnldBSN5tMpLjORd+nAL/XRR6mFLsLqHYXYtSL30uH9fkoosS+fZS5BxcTfZhec46CH2MCuJ+71x/JdGSLo7VoSBMAEfBmpZQFGPMpRgjLkQZciHKmLxwI86FGnI21ARhl/S5cHPRks6NMOVinBXFp9dx5fQ6SoQ7yZriBAuuJAgzjGuoOLOOsrQ1XBNgUOhbFI+we9pYtKSF94LKKCapU8y5nPomQZ1sRkmiMaWJxlSdMRMt6dLTelxL0RUt6cp0fSrT9aZPhh43MvR+Sz+XCQCZpU9l9n+BogCLwsxipXjriXON07ON2qLKKADj7Rx9rp+1oLkmRWyaGZsa5v8/YHybZn5jRQthl7e9igI8iqsA33YwijOK0/OM4s8Jw5ZvOhcnnz8RN7mIsPi7xdbDY/3TwPhPBZDjUwIw9omW9OjkOFPjfaIl7bVZmkDb+YTZLiJsw3L8rZb8thbQ3eR7XEznYG/0jQiMezQ/Q1QYjefhZrpA/JYplHsLpd1OBt9MW9J6s7HT+wZ7/e84pPu1CIy71T9lp8pH7NIUirqnFcbDCrPwXPEp8T98TsEXn3H/izm0fbGAttlzafjiK6o/fY+HCz+m+se/0WM8l1HbH3m5V4qp3ct5uX8l47sWM7B/Fc0OKvhofsiaFX/EQulDTBQ/xlz2AzaunsGelX9ll9S7IjDayMzERu591sl/gJXsDMxW/w0LuRmYSP8NY+m/scN4DtuMvsVQ4x2sbT4mIE6XE2HqpGftZLvNAkzlPsRS6gN05v47lks+xHLZBxit+CNmav+GrfW7eLivICZMH1ONP7Fe/c+4WH1F7P5lBG74hBCjd0jXf4eatV8ytPF7nm74GgJ0wX45XRs+YdxuIYRo8Ku3DD8fW8r44dk8OfolTzxmMx70DeTL8SLmKyYDP2bUfTYTLj8ydXIJr4OX8UvsSp5FL2I0diHPM2R5mavOk3Rlqjy+5ebJ5VxxWkCUy3fEJihx+cpGin3UKHCRI9tbiTg/eZLdpDgToEpRwSYuVuzjRKw6N8rsaMw8QF/ILkY8dlB3cC2Xdxhwwnw5lpqfs2erDCH+tqSF7KUm1ZvuGG9exwfxS1IIr8+E8CI7mBd5foymuzOa4Ux9sC21gWtEBVHoWHwQYCHOKgrAeNvLmNteRtz3NRNtaQEYSxzUxOS2AJkCLAoKo6hE+lnyIHANt7xMuHhISQTGK44aCGrj9CyjHlUehtw+ps8doZIndB2PQ7fSFH2YvtbLdAzV0DXUxFBfC9OWtBB4+S9g7BoUnrfQPthEz0A94z11JHjYc1BXEQcxGS3HUW0Z7CXS4ntXQyUcdeVw0pPHXniuKcUJjRW4q63EUVUGRzVl3NQkeCtJCJLTIEJOmUh5WcLlVxJiqEXIWlNC1xgQs16PGBt14myUSNygRMJ6JRJt1aj02cuv1zMYPBfBq47rDPZfo6vtHP03I6E4nOc5CZT5BeN3+CRHHQO4GhLFnVOu3A92psjzBNtUD7Fx+SZi9NbRuseE8f0SHqw1oXnzGhpsjbi5RofLa3RINVYmWl+BeDMNovWUSDFUI9tYkyxDNc6u0yVBT5F4bSXiNJWJVVEiRV2VCwY6XDPV46alHo1bLbi7UYsmOwOmYrYwGbeW3gBd+k7oMuBmQI+DPq12mtQfVaPBQZNWZwNa3IxocNfnvpMq95yVqPPWpTNxL21n/SlPCiT/dCpZlx5x5mI90UWN+BQ24HephbzkRzw8cpZOQxceKxhQoy3NQ62lNOmspFlbhiYRzgTLV8KwsQ7DhhoMGSgyZCBDj84SHmvP45b2HG6ZLeWZz2YoDKDZ14SJ+DW8iNZl/NQqXkTKMnJCjmHX1Yw6rmL00BKeCefgEqbsVjBuv5IJV3le+mrxq4caU0ekmDy8Cvz0+MVDwmtXCRMH1Wg2W8p9lbk0qi+lSXMZTfrLxJWBoxbKjJuqMmGkxqi+GiMGmvTqa9BnokOvuT59hob06GnTqa3KYy15GiXy3JWo0bxlF1MhafRHXqYlspzGqAoex9+kOeoGbdFVtIVX0B5SRmdwKb3BV+kNKqQnoICuU3m0BmTR7HeGRu8EHp0M58GJAB54eVF7ypOHwe7cPmVP6YmdlHtto9R3HSWBpuK+55Sjy4naNJ8Ym8WkbJUj66AGOU7axDuqE3hAnpDNqwjSn0eI5lyi9JcQZrSMAIuV+K2TIWCjIqHblEnYpcDpQ2rkeZpRGLiOc37mJLtJyAu0pDB8HXkBZmR5GXAjYz/3ch3puuxNZ6YrtV5byTdToNBAhar1VlTt2sbFrZs4f9STsoQ8HhSkkH7Kkiw/BUpD5GiKk9ASqsn9k9Lc9VnBg2ApHoUp8Ch6JQ/jlnM/SY07qbuYrBPSzE9p6IRbg1AyMkLF4CtKO15woW6Y/NpBrrSMU941RVXPc6r7pqgZeU3t2M+0D//C5BB09r3k6t0m8itucf3OXZrq6njyuJXR+jqmmpuYaG6ivb2e8tZuQm504V4+SsCdKS7V9/Cg4S737l/m4s0SYu82crGmgZvNnZT3vSSmdgL7K50cKO7m4JVu7K72cPRaH0eu9HGydIC8midk5l+h5EI6VVfOUFl1gbybNwm9fA/f/AeEFNQTmXWT1MgT5ATu5oKPDVdPGFN2XIdrbrpctJeQvkuR7D0qnNujRMYOGbL2yZF7VEiyy3PWQ5GLQRoURWkjAOPlWB0uRmqRH6bJ5VgTiuJMyI8QNrZMK4xnQwzICjLkXLjZ9C7pAEMyAoXAiwFFiWu5nLSGkuR1FCdac1EIyoTrUxgrhFasuXra4k3IxUQMt1wT1EYxAGNOqWBHn7EUPy9MNKbwTfXOtVRLSk+bcT3JhMpUU64l6nI1UVsExrJ0QwR1sSp9+tzM0KMyQ0hICz2LEoRgi6AaCqpi1dn/OgIsita0aEUL4Ze3R5eKTF1uZen9DhiF5Sf/GhiFGca3YZW3t6guCmri788/JabfKpFinY4o/gkC4PT5w9sOxbf3WwAU7mlgnE5BT1vV/wSLb4Fxapinz4VUtJCCnpYyhRi3oCwKHUDCLSiLwl/ktyDM1ACjU8Ic4xNGJ8aYOJmIzAAAIABJREFUGuuj8UY2PltkCdnyI6G2iwhZv5RTa5aJHYueZnPEGUVn4++wM5jNbs1Z7FT7hMO6X/8WenEzmSOGXgSwFAIwjgbfYKf7FYd1Z/82w3hA8hV7NT5jp+rH7NT6jO2as9irOgtHmU/xnPseZ77/nOvffUfZzFlcf/cj8uZ/zIX579OoMo+nJiuY0JnLrzbL+Gn7Ssb3rqDXbhUDXirc95Sn7IQKRZ6abFX4T9bJvYeF3EeYy32KlewsbGQ+ZqP0B9hKz2StzEzWivf7rJX7AEvp9zCXehdz6fcwk34XU+l3WaP8MXusF2Ck9Ves1nzAyWBl/GJ0yMrfh91BefTlZrBW7hMM5v47a5fPwnr5Z1iseBdbtRls0n8fp50/EnFCD/v18zlpu5DyIGvu+xlRvnMuFRu+5Kb5h3Ru+ppf7JfzdPf3/OS6nBdeqxk6sZzREAUI1gEvGX5yncfA9r/xi/sPTB7/mlHfTyFjLuTM5UX0Vzz1m8eE52ImfRYy7j+XX0+v5Ke0lYzE/0hX9FLunvyBcrf5XHFaSJHbSjIdFxPnvYoLZ625mm3DVWFN1zElkvyUCDolQ0GaORUVBzhXvBW/GE3yirZz/cxmHvrb0O+5iSH3bdQ4ryd8vSyWmp+hZzUXk12rOORnTkTsXi7HO9ESeZynYd68jg7gVWIQT8+cYiz9BE9zvOlNsKc5bLu4ieVBgBUP/IVSbnPu+Zhxx2taXRRS0YIVfcfbhMrjupQ6aYhJ6YaQdSIsCmsDa/wtuR9gxcM3wJh/QJ78/XIIVrQQgBHUxUoPAxEYa04acy/Y8jdgbI6xE2cY/wEYh6dnGHsGG8XQS99Ai6gwCpZ0+1ATvYMNjHc/EoHxkJ4Szgby4nEQ63SkEW4XQwUc9WRx0pfnqI4MRyVSnFRZiofqClzUBGBUwlFZA09lHXzkJfjLaXBKSY0AVRW8tGQIslQixlaDpK0aJG9TJdZWlsStSiTu0CBxtx6lpw4yWZ7N44IEnraX0d9VSn/bRV415DJVfJqqxBx8HBNwcogj6Jg/rcHHmAjZzZD/Bu472hJjuo14s90U2qzn0RYNurYpUr/RlFobQ+5aa1BmoUa+mZCAliNCT4EIIzUCdeSJMlQmzkiZVDN1si00SdZRJEmizGktVdK0NMiRaFJspEeZsQ4P1hrRvs2Sjv0WtNkZ8TTUlrEIS3qEmhx3bfpcDOh1FFLSutQf1aLeSZc2Tys6fdfTdNKKWg9jHnmZ0puwlycXAnn5qJS68mtkZV0hvqCf6IuPCS6px/d6A74lbZxO7qTqWA0tG9LoNXHkkbY2jbrKtOgq0SxRokVLhXZtdfoNtRkx1mbURJ0xE0XGTWQZMZKn20SRut2qNNkp0OutyquzlgwXm/Ms35Tn4aq8DlLjSZAyo7ESRoNVeeWvzjN74YvqMp7vXsFLe3km3VUZ9tNiJMqYiVO6TJ5U59lJNQjSZcJVjid2UkzayzOyR4buDSvpsZGi0WQJ93Xn02SwlH5TWcZMlHhqrMa4vhpPDLXoN5LQYSSh3VSXLkM92vQ1aRG2w+jK0qgvT52hFjXm1jzzj2cw8iLN0VdpiCqlIfI6LTEVdCfcpl0Ax9DrtAdfpSO4mPZTBXQE5NFx6iyt/mdo8Uuh2SeZJp8kGn0SqPeJpc43klq/MGr8Arnt5UNNgCu3g/ZQGbaOS/4aZLtJk7BzKfGbpTi9Q5nkvULBtoTTJyXEntAiwUGNxJ3yxKyXInLdakJspPG0Xo73RhkCtikQtFWe5H2qJO5XJfe4Kfm+1mR4GpHhZUS2rylXojdyPX4rFUk7KPC1pipiJ3fCd9AQtov6Yxu4ZCJLgZY01831eHBgFxUHdnPW/jh5Ebk0Vz7kxoVsSrN8qErfw4MUEzrTdKgNWUFNwBJq/KWoDzCiNUqWlvjvaDn9HY1panRcCqLnfh3NrS+51fcrV0efUjH4ksre15S2T1HS9lQ81zufc7P/NfeGf6Z29Bdqn/xE69DPDA1Dy+jfqegdo7i9gxudrTR1t9Lb1sJwazujbf0MtA3SPdRLx8QYhY09BF5v5djVDs7db6K+voz++lxaGgq53tNGZWcXVxraSX80gGdlH/uudrO7pIeDpT04XO/EpbQd55JW3Eq68L82xOkL1ZSXXOFWWTE3a+uJud2L05UBXC/14Z/bREhMPoGutqQet+D8MUMKHdW4eECe3J0KpG9RIn6tHHGWspxeK0/aJlkydsqSc0iRHEcF8k6ocjlUh6txBlyJ0xOBsTBGm6JYPYpjTbkQZUBBpHCMKYyz4GK0BbmCuhhmRnawCUJKOtlbg7NhRlxOXEdhgjWFcZacjzAiN1SfvFA9LkYZUxxnxpUEM66dFo65eJemWiCcsjQrytOsuJ5qKdrPlxONKTotVOtYijb2deFnkk1FS1oAxmvJupSmCiXdBqKyWJ2hy61MfW5l6XMzU48q4WTpUZWtT5UAi78Bo6EIjoLC+NaOnp5dfDvDKACjDtWZupTmmL9RGH8PjBM8ezrC5It2xp4JoZcxcZ3fP1vQk1Oj/P78xmT/QxfjW4j8w28ziJMC1AlziG8Vxv/a6CJseXkbhBHAUqzeeQOLwnshZT35XIBBAQrfAOPvVMb/V8C4VY7Qt8Bos1ScYRQ2vZy0+EEERiH0clj/K/ZKPme7ykcIAOhqOp9j5gt/m2E8JsClyRycDL/BXkhK637NIZ3ZCIEX4ezRmMV21Y/YJkCn5mccUJqF09IPOPH5n8mb9w3Xvv2Wm9/MIeEPf8D7sz9wTTKHsW3q/LJVBbYo8GqHDH0Hpam2W0l5qBaZoSqE+spx0mUlwe7KrFP5K9tUPsFW6gNspT5ig/Qs1srPwlLhEyzkPsRaeibWq2eyRnoma2Tex0LqPcxWvYv56vcwE8FxhgiNu6znY2nwAeYW7+LuK41PpBbnLh/GwVEFA+UPsFGchfXid9iw4gt2yi/gsNoCDqt+S0X4QdJcrIg7YkSqgwm10Xtpi9hKq4sGXZu+Y2TnD4xs/ZbxHd/x89EfeeawkGdeK/k5TpNnydqMpejw4pQaLz2XM3xgFmN7vwB3BZ4dW8lU8EJ+Ov0tFC+C80uYipjH5Kn5PA9fwEjIF7w6s4Cfz61g7MwyWiKEuZ75FNkvJv/Ics67ShPpuoyMBAOuX9zBpSihi0udNC9VYgKUyMuxoun2UdJy13A8WIGEM+ZUFR/iaoAZNW6m3N+tQ4OjNZfsDXG0ns++vbJsddVG/7AMB6PXE5yyn6JUV9riTvAyyp+/xwXxMj6QkQRf0ZaeyPKhJ/4odYFbxLV993wsRVC86y2AognVnkbcOmEk2tACNArJ6BvHdKlw1xbhUUhOC9AopKSFUIyQjhZO9Uljzu+XE0/xUXXRni5z0+XmSWNuehpS52vB/TfA2Ba2lZZYe3GGsXP4gagwDve1isGW6ZT0fwFjz1CrOMPYMdQsAqOQkhZmGO2NVHE3VcbdRAknAzkcdKVx0BOAUR4nfVnxmaOeDA7aUpxUXcUxVSkcVaU5qqaAo6oqLvIquMuo4CGnygk1TTwlmpzUXkKY2QKSNq4iY5ccGXsVSNklR8JOBSK2qZBwyIxrkS4M3DzPg5JMphovMVSTw8CtLMZv5nEnNhRfu1DcXXOIC73IzfBApkLsIWQzI+561O7W4MamdZRt3EzlJiuqbVW5byvPo41G3LLU4IaFIuVrNCgwVyNOS4ZQiRwBOvIcV1+Jp7YUPkaynNliSK65Ful6qmToaZAh0SBTU4PzOtqUmxlzx9KI9q1r6NpiwcjR9XQdMWQiYA2jwaZ0eWrR667HoKspfU7mPD5qRLOLEa3HLegL2MJAyG4e+27hsd9WOkL20pfkxk9V53jZUktHYztnCx8SkjtM0MV2QsuaibnbQXRFD0lpfVwN7eL2gWI6N4XTabiVJokRDZq61Klp0SKR0KGtRb+hFsPG6jwxUWLcRI4JU2nGTFUYsNBlyHMdQ0EGdITI0J0hx8hdYyZKDJmMUed1qB5T0eb8fGkTE0kmPPHVpOfAarpsl9GxfgWDRzQZ8TZnNHErLwodeJ29m9EQYwa91XlyQpEhp+WMOS9n0nUVzz3leeGtxqsAXYYcVam1WEKd4Y+06i1l2EiOSSMVRiSKjBlr0yvAook2dfrqPNbXpElPmXp9WRoMV9NiLEejvioPjYwZcvRmMuYCrVGFNEeW8CiwkPbocvrib9EeXkZL4BVaAwULuoi2oHzaAs/xOCCTFl8BFoVzhhbfDFr9s2jxy6TBJ5V6n2Qa/JKo94unISCA2lBH7kZt41qYPpcC1Mlz0yB5twKJu1WJ2LWa08eUOe2vQaK/JimeGpz10CPTSZvYvcoEbJXh5GYpvDatwsd2BUGbpEjao0LUdjnOOOiQ5qpPvKMmp911OeMhFENv4GbKHqrP7CN2zUoy1slxdr0cF2zluGwpRZH2Ekq0VnFReSU3rI1pdT5CtbcPxTFpdFV30Xl/kM4H9bRUZlKduZk7CYrUxsrwIHg1t72UuO+9kUchWjTFLaI15Vua0pfxuGAPww+KGOwZ4lHvC+48+Ynq/hfc6n9FVd8rKnpeUtoxRWnnFLcGf+LRBNSP/UrdyE80PvmJxtFfeDAFN6d+onpigvrxQfpGOhnqbGGsf4i+vkna+l8wODHGxKspHo9OcqayHo/8u8RcvMq9u5cZa7nIaEcxbSNN1A0PcvZeM0FlzRy92smBskH2lQ1yqKwP57JOjpW1c6y0Fedr3dhdHiCprJ3ishqKr90ht7qD49dH2FcyiUvJKEH5DQSFpBDkYE28vQ5pB5TJ3S3Duc0ryRK+kFrIEGsmT7y5Iklm8iSvWc3pjSvJ2CNLrpMKF320uBKuxzVhNWCcLpeiJeIpitGjMNqI3BBt8sL0xGodYeXflaR1XIxdQ36UFTmhpqT46BAvzEhGC2qhragyXoyxICdYj3Mh+hREGHMp2oSLkUYUxwrVOGaUnTanNMmU60nTr8tTLClPEaDQXHx2LdlMtKRLzliJwFiWKnxuRsVpI64n6/82w3g9zYCbGfrcztTnTpYBd3IMuZ1twG3hPmvIrXNGv53qc29gUVAXswSrejoZ/a+AUZhhvJZtRtP902JKWqjUGX82yOTkOE8FUe55G6PPnvLbDOPbYItwTwlO8P+XwPgGHIW5RQEUh8f6xPPbbKO4yeXNrmjBxp4cFG1poZj798D4dmDybWHk/xOFsakyB7/t8gRtXEj4ph9FS9rPcok4wygC45taHSH0IvQw7lD9mAOSL0VgdDURdk1PK4zCfunp0Ms32InAOFucY9wvebvZ5Qt2an7KVo1P2S0Ao8xHOM77G4Gz3iHjs4/I/GAml76ezfUf53NHfh6D1soMb1BmeKcqbQeUxCHmgkBtQqK0MXKei0mUAtsClHD0UmXProXYaM1gg/Rf2LziL+I2lo0CHMp9hKnix5jKfyjCopXUjGlwlJ6J+ap3MV3xVyylZ2K28m9YrH4PS7n3MVWbybb137DGeiaHHOfjG61F+qV9BIWvwUjjE8ylZmAx748c1VxG5sEt3PJy4oylHk1+xxhIDKfUcS/VHgfoOnWAscBtDDuo8Xz3PF7uncez3d8wsesrJg58w/DBbxg8Oo8JbylehmswckqRLvcf6XP9mp5DH9K350uG98kw6ChPt+c8RhM+ZzL7fShZwlTyt4yGf8GvGT/wLGUWz7O/4nneXF4XSjOUqcgVp7kUHFpC3iFpzrnJc9JjBdn5thSd30qanxYhx2RJiNTlRtFuHhXu5ZK/GgF+coRHa1N6aS8XIi244WfJXXczbtrpc36XMlG7VpMZZk1JsSfBSfuwdlLheMYesku8eXwziRcFsZAZBykR/HwmnKmcSEbTfJnI9GUsw5Oe+CPUBmzgjpcFt0VVcRoWK48Lpdx6VLjriNtmBFi84a5D5TFdqk8Yct/PjAf+QkBG2CttyV0/CxEWKz0NuXBQgUuHlcVqHSH8IqiLQnr6vp8FTYFrqQm1pj7Mho6I7f8AjN3DzQz3t4qhl86hN5b0QBN9g630DD+mc2QaJgWFUQDGFB9nXCy18bTW4LiFGi7GijgYyOKgL4ujoRwO+jLia+G9vfZqHFVkcVCTw05DjsPqstipSOOksBpX+dW4K8ngoiGLnYYMrurz8Nf5lsT1K8neo0Ty5lVErV1CsOVSAqykCdsk4XqIKxM1JdyryOTn2/H8ciOJsStZ3EtO4szBg6S4BXE1qYiG7CJGwtwh3IkJ3y002+lya5M8t63Uub3WgBsbDCnZqM1VW3Wq10qoWqPKdWtFSqyUyTVWEoExUE2akxoyOGms4JDWElysZcl0WEfFZkty9NXJkqiRpalOtoYGhXp6VJoZcc/SkMcbzXlso0//PjM6D+ow5mPOSIAh3cc16HfXZ8jNggHnNXQ5W/PYzZJurw1MhB9gRNh7fGI3vf72DEd4MJwYSHdOCsP3a+nrmuDK7QFCCgYJvNxF1I1OUu/0knatk/iMRnKS6rjsVcyD3bGMWnjQobubJi1bHiiZ0KCmx2OJFn1GGgyZKPPERI5xU2kmTKUYN5NlfJ0aL1zN6PUx4HGsAY9zzei4as1QyRp+uryBV+lmkL2el/nbaA83onzfCi5ZzSdT42tydBaQay5F5VEzJvP94G4yrwrceJa0hUE/PYY9FJj0XM3k8SWMn1jEWOBynqWo8vycPhNxBvTuV6fObAmPDZcxYCDNoESaYW0FerQU6TTQoMlQk0fGmjTpKIu1P4/0VlGnv5xm/ZW0aMvTpKdH49rtkHiJzvDztIVcosk7n96wUrpDSmkLKKbZ9yKt/hdo9DlLrWcqdV6pNHifoc03kxbvDFq8s2j1PUdbQB4tfjk0+6XT4p9Ka8Bpmv3jafINpyHEg/tRuyiPMqY0Up9CXwMit0sTLIwv7VlBnKccp08pkegtT9JxedI91El11SDqiBI+O6UI3KdA1D5ForetJnbzNDCGbV5N/AE1Eu21iBc6AH3NyQ2wIj/ImhtJOymN20q67hIuSpZzQXsJl3QWcUnte0qU5lCutJBbmqsp0xT+TRtR67KfrpwkXtW0MFQzTH+dAI23aK6I5FbaOmqSDHgUq8/tYGPqcnypitlCZZgGD+JkaDwtw4NUXTrLTzLRW03vyAh1Az9xf+D/pOw9w6q8123v/b77vGeXtZKslZWuKSYmMbFXmvTeu3QQsPcCioI06UVBiqigIL1JVUB6b2JBpReVJtKLRk35neuZmLLy7tM+/C+e55mTOT9x+XOMe4z7BS1PX9A0/IK6oRciaKx6/JzGkVc8mIIH4z/y8NlL7k/+QPPcC269+Im7My/pG59manCQudYWntVV0d3QTG1zO2UPhxh8OsL0ix8YmH5JbccImTUPSb5RTvPtRgZ6bzHSU834kwbu9/eS1tRNSEUPpypHcKya4EjlBEfKRjhRPohr5RBulcO41Izi3DDB1YcvSGt8SkLlE0JuPuZY4QhOlVME1I4SW9lJbHwm2eEuJDiZkLRPhZw98mRai5FoIkassSRXtsgQbSDJFYNNxJpsINZqA8m7Jch1UabAT120CrIwUp3CC+oihbHwkiY3ohZqddLPqHDtnKbIXhZqdcoTbCmNt6Pwso2oizFWUJ495Mk+L3Qo2lIUa40AjGlntcgWVMdoU4ovm3MzegvlMcZUXTYSneorxlRfNqYyxojyS/pUxhgiPKuJNaFasK6TzChNMqdCUB8TTalJFJ7ri2YYRSlpoYsxSZcGESxqcytdh5YMARoFYNShMVOHpmu6NGXr05ytT2O2vkhdFGBR6FsU2dC/paP/WWGsTVYXhV5+A8bnQo3hU6anp5gRanbmexmfnWFiZuKfnN0/g+Kv939WIP9X96LQyz+t8XvTyyioiCIb+k0ptwCPY1NDv+2UFlnYQqJa6Gh8M8commv8LfTyq++90DL+fwKMnXWZnNkrR+SudZzfvoYI2w2/hV58TJZxSv8rnHSX4GTwFUd1vmCf8icie/mE7te4GgoKpNDVuDDDeFKYXRQ6GDU+w1HrC47rfMVRTWGG8XOE2UdhZ7SgMO5T/JiTMosIEfuczA3fkvLJB2R/sZibq5fTrKVAif4GCqw2kWy/ltAdywg6sY4Tx1exdfeXbDuyBss9a3Bw1+aYizJHjojjdGgTJ3atwkL+37GU+m9YS/x/WIv9B1Zib2Ml2NAS72Eu/g/RsZB4D0vJ9zHd9HeMNryNidi7mIj9nS2bhJnGv6Mi/t/ZarqIbfaLOeD4NVeuWRGbvZuEjEPYmn7HNuUvcNddSVWgE89S45iNjWHUL5BHLl48D49h/GwEzYf2MR98gte+O5g6ocBL3w38EijOy9NrmHP5jimHL3nl9D2Tu79gbvfXcGQ9L3avYMhrAzNR3/P64kdw8T24sgxSv4MbnzKX/9+YzPtXprI+ZTblC35M/xIKv+F17sdQ9hVULOdZ5rfU+n1E1pFF5B5dS9ZRSRIdNxIUpUxyyS4uXtYnxE2S2DQLcsv3cyPFinJ/dVrclAl1Xk92oiX1WfsoOmdMVaAJVacNyT+mQvSuDVTH7eRu8Snykw9zLsQe9zAbInKcyLnpQ0tuAAMxp3kR7s1chA9j0f6MJAXzKuc8r3LCeZEVzIucANrDti8Ao48Rjd4G1J/Wo9ZDR6QoCqAoWNICJAodjEKtjlCvI8wwCna0UK1zS7Cw/Y2p99anzlufvMPS3HCQEyWlhflFQXW8LUpdW9AVasW9CEvaz2/l8fk9CJb0SG8xj8fu8WSsk7GRHh6PdYmuh5518vRZD6NjfYxM9jMw2Sd6bWBkARhTz3jia2tIoK02/tYaImh0NZTFRV9GdJwFlVFPWnTtpL2Zo2pKHNVQwUFLEQfNzRxXWY+78lo8FVbhrrgSF9U1OKqvxkldEndNRUJMtYjfZUK0lRrn9MQJ1xXnoqEsEdrSpNtv4d4lX5oKz0ClDwMxp0hzcCRgqwNZe3dT47idR+e8mLp8jl8unGbc7wQtx+yoPrSFuj06tFqr0myqQpGpKinmqqRbqFBtrkKtlQLlNnJcN95MlqE8iXqKXDFUJ2mnBT5blNiutIxDZmIkudty//AOSswNyNHRIFNNlWw1dfLV1ajU16LFRIc2Cx26LDXp26HBwFFNJn0NGfHVYNBLjSE3HR456tK5X5duRxP6PKwY8rFj5swBxgIOM3D6CBPBnkyFBfHsfBgDycm0FVTS/fApDwchqniIM0WPuFAxTFrtGMU1o2SXdpJXeo+Cq4Xcdo5lyiiIx5ouDBm5MGR8lCf6W+lSV2NQX4lnxrKMG4kzbriJScMNTJkt5/m2b+GwIkOC0pnqzk+tqXAviR+a/Bir2EZvohjPLq7iSdQWUmy+xWvzX/CV+xhv+S85KbGE4xJL8VBdR4X/UR5nRjASd4IXcft5eXErM77K/HxGgZdBG5kMXsHLVBnmS9QZrVRnKteIl/4WdNtKMmCxmXETWaYN5UXA2K8qTbfQwWigRpOGLG2qUjxUF6NVcx331FfwQOk7epQ20aumRruBNU9dIxgIyWA45DqDfvlMnCtnKLCQkbMl9Pvn0+VzjQceSdxxjaH19BXafBLoD8yl2/caHd6ZdPpl0hWYSU9wOp2BcXQEXqQrOJKuoHN0BUTReS6Au+cPUH3ekKoLeuR4C+qhLGF7pIk8IU2E1ybC3FcQcfJ7knylSfFWINZVnhhXJUIcNhPlqMDlgzIk7pYi84ACV/bJE2q7kUsHFcjwMqYiZi9NKY40JB2hOm4ft1IdyA42oVxHil4TTe7oSFEq+zUVsl9SJ72UVsXVPFDeyG0lCW5rKdJko01f6DHaogOpvnKJmqxcOhuamO99wFhDJvcSHagL06fojBrFlWHUF4dRE3ucxrOW9ETq0XdFjQdppnTUBTM03k7n9C88GH/N/fFX3Hn2klujr2l8+iOlPdOU90xxb/xnuqZ/oWvyNQ+m5rk9N0PPy58ZGJmlq7iBlsBIBv1DeHQ2jNaraZQX1pFT20bbvbtMvoC+SbjZ2EdRST0tdzpp639G19AEg096mLxfQPOtZvLvDhFR0Y9f/QzujS85Vj3H0bIJjpWNcax0HMfSKRwqRzle14Nf4yhnaqYIrpjF6+Y4nlXjBDePktj+jJrBKe73DjBUV0Rp0HGyD5uQv0udPFs5rhps4OoWCRIsZIg3lyTFSowkazGuWm/kqv1Gso7Lc8NPjcIQDYoiNbkeocLNGC0EYMyLVBOlpDND1N7U6hiTF2VISZw1xXG2FF3Zyo1oa9JCDLnoLi/a+lIQY0XhFSuuXzQlOVCd9LOa5AtW9kVjbkabUhZtTOl5HYojtKiOMaLykgHlF/Qov6hHzWVj6mJNRKda6G9MNqcsWQBGc6qTzKhLMqU63oDqeH2qEnQpjxdKuvVpSNWmOe2PwKizAI2ZuiJoFMCxIVOH+kxdajN1RcEWoVJHBI3/E2CsSVKjJNXwtx7GqT8B49T/JTAK4PhPM43/i/t/mRUkSqHscW7sD2fhXrRaRohUC8upp0aYnH7K1MwoU8I8omA5Tz390/M3r4mgccGeFqWmRb8zKlpVI3zmwhlmanZQNMM4NjvF3MwwHQIw7pIhasdaztuvJnTrOgKtNxBgsRJvk2UIPYyCcugs2NLCthblRRxQWsQxzS9xMRA2wSwAo4veEk5qf85xLaG0e6G4Wwi+CKGXBUt6EXsVP2Gv3McclVuMq/RnBIh/zrnViwj9+n1iVn9BvNgy4mSX46fyJadUPsVB7RN2qb/PdqPFmOt/iLHehxjqfsRO29VcCLXjQsx2LO2/xsxsEa6OEjjaf4e18tuYSf4b5uJ/wVJIRUt9gIX4e1iIvYulmJCU/gALsfcx3fgPjNa/g9H6tzHZ9A6mYn/DROxtjCTfQk/uP7CzXoz9gSXEFmwjLMWK3JuQzIU3AAAgAElEQVSnuHJuB65mcnTGhzOWeIX5xETmrsQzdyGBdic/XoRe5eWZaNp372PWw5E59108dzJidvsGZvat4Lnz98yd/ppp7y955vopEyeXMuWwjKl9y5jc9TXTMV/xMm8xVH4Cle9AzbtQ/y4/177F66r/hNqP+Kl4CRQugeJvoOA7Xma+DzUr+KVMgrvhK8g/8RU5x5aRdXg9qYdkCTy4kYSCfZzJs8EpTI7kFAuKkqzICVKl0E+oV1DgqrsYCef1KM3cTXmMNWU+WqIUc9UZQxJ8VUm7ZM7D664UH9Mj18eG+IRjJGa7U1IfRVVpOLcyghhLi+B1fCQvos8wGx3EXEIIz9PP8To7HG6E82NeEI1ewtyiqWhusdHHQAR4dV76VLgKs4d6NPkJ6WkT0QyicH/Lfwv3Q61FVTpCkEUAxUY/I24FbKHKXYucg1IilVFISwtrDRt8DEUK491gczrPbeV+1FY6oux5fGEf3dEneNp7kyfjdxkc62BsqIuBsQ4GxrsZmejh2WQPz6Z6GJ7q5fFEL33Puhgc7WD8SQspoSfwslcnwFYVXxtFTlvIiI6H2WZcDDdx0kCMk/riOOmK46C5EQeNzRzTksZRU4rDglqnvJbjSms5qbIOZ7UNnFDbiJOWmCgsI1T1eOvIcclGl7AtigToSOCnJU6glhQhGtKc11Ak2caIrGNWDEY4Un/MnjgjfVKs7KnZu5N7B7fz4OBOnnq68DrYhwHXfdw6ZEbdAWOqdulQaaNKnqEsCVqSRGtLk2KiRu4WNZENXWipQoG5KoVmGpRY6lO7dysdAafIOm7PPt217LaXIjJkJ/m+uyneZk2NviVFcnqky6mSqCZLoYESzSZa3N9iQOuWLXTvMGHA0YwRT3P6PfW4d1yJOw7q3Duqy/1Dhtzdr0eXkwlPA2yZCt/FxNm9PPM/yligBxPhkTy9nErvtQpqb9ymsmmEsoevic0d5ez1AQJuPuJc+WNiy/pJqeolp6qNorRSWnyuMGbvR5vJITpNjzBo5U6HmSvTfjFM+gXTbmfGoGhFnwQjput5arOK5/vX89NJdcb8LJlOded5eSSjuf6MF55mOPcgXZf1mEgyozrQjiMyH2D9/b9yaPNHHFNYygGpr9ix7jPsVn3CcaUVZDhbceuMHcNxB5lKc6Q7QJfnkZrMXdzE8NWlvLgjx9MaWUbzlZi5rM6PXno8spenz1yDJ2YGDFubMLLTnO7DWxkK82E4LYGu1DSaDuygVkeVViU5+mUkGZTdSI/SBlrVJWk11KJ1iw0Dtifp3u1H38lLjPllMHA6hUH/LB75ZdLjk06PXzq9AWl0+ibxwPMqD9yTafNMpcMrjQ7vVNq9k+kLzqA7IIHuwDh6g2PpCYqmIySKe+d8aY48TEPMVgrOaXLFWYLII2JEHt1M9CkFrvopE+qyjuATK0jwVyTBU4lLTjJcdlEm6rgCsSdVyHbTosLbkMx9soQYbuCMzirC9dZwxVKCfAcdyrzMqAq25u6lvfQkOtJ4xoY6AymqZFdRJPE1N6W/plTuWypkv6VBcRX31DdxT02cVo3NdJjL0+9oTGeQC335BTysbqW56gF3qxp5XH2T7two6s8f5Gb4DvJKz3O/tYCephyaU7ypi7KiNUGb1msG9DS4MT3ZwOTrlzx9BU8EuJv9hc6pH2mb+InbQmfjwCwPxl7RN4fo9Ez9TO8c3Hv9E51Dj3mYFM/9g3sYOrSdjnMe1KclU3nzNqWFPTx6MsTsS2jvmyAmNofr10poq29jamCO6dHnTI+N01x8jYQrcZTd7udKyxBuLZM43X3Fkbo5HMsmOFkyyvGKUQ5UjbKvepQjlaM41k1wrG4Sl7pJPCtGiaqbIPvOBLWdozwYGKS1vYWGCDcq3bdTdtyMskN6FO1So2C7Cvl2SuTZKJJvo0TBVkVyreS4ZilNstUm0vZJku+hQsEZDW6Ea4iK3Isu6VB0UZusEBVywrXJCtMk/4KQkNYj94KwlcWKwlgrCuOsKbpqQ9ZFEy6dUiRO2CJ2bgvFFy0pjDQhN1Sfa2d1yArTJy/KhIIYS4rP6VLiLUe5nwL1oWo0hanTHK5OY6gqLRFa3DqnSXOoJk3hWjTE6lB/RYv6WG1uJRpwJ9WYuqs61MbrUJOoS1WiNjWp+txK1+ROugZ3MjS5k6HF7QxtWjJ1uHVNl8ZrAiQKtTraVKYJ/YsL3Yzlos0v2qJi78oMAyrS9ChL1aUsTY/KdD1qktUpTjWkTSjuFkYAhdCLqLh7mllBYZzrYWJ6msnpCRGnzcwuMN7s/ASzcxPM/OkIz0SvCa//4Qhc+OtrC4w4zr/MzU8uPBSgcVZ4w5s3ie7HmJ4RzjOmpp+JrkVfPjsuup6YFIDxKZNTo0wJfUCi94wyPfO/P8Lu6JnpBWB8Nj/N7OwwgiUdtE2KKLtVRGxdyRmbNfhZrSPQajU+pt/hYfA1rnpvSrm1v+SQ0kJgxUl76ZsuRqFO50tcdJfgLBy9BUvaQetzjglrAt+kpIWtLvuUPmWvzMc4yH6Ks/RnuIkvxnPjInw3fUao3LdcVF2N7+YlHFL6lF3yH7Fd7kPs5N7HVOodrJU/xEL5AyzUP8ZC4xOCXbWJS9yN11kdDE0/wtb6C1wObcTRbjk2Kv/AbPM7WMp8wBbBmpZ8H4tNf8NK7B/YSH6ExaYPMFn/D4zWvoPh2rfYsvFtzMTfwUx84aeu5L9jrPcuVrs/J+7mLs7Gm5Jf6ELlNV+8zdV5GBXJZFw887EJTMUkMns5g5HAGGYDYvgl4AKPt+9m2nEPU45bGdyqzITuWgYMPmdg24e8DvyO15HLGfX/gvmza5nyXM30yTXMnljBy6yP+KX2fbjzHrT9jZ8e/jsv7vwrL5v/nReVf4XKRVD2JTNp70LRcl5c+YofEj7m5+vf0R+3gusnvyf/xAayHL8n/dA64g7LEeKtRXq1M16pppxNM+V6jj1ZPorcPC5JpZs86R6b8Q/YxI3s3RQn7aAgWI9qTzV6Y2wpOKdDXLgWxdePUHrOjppt2hQ7b6WqMISGygs8aEykuzqRJwWxzGTH8jL5Ii+vnONlzBlexJ5hOj6A6QQ/5tP8GLh0hAYPoUpnCwIsCnOGgq1c7aFLhasWNZ56NPpu4U6wBVXuOqL720Hm3A8VOhfNqHTToc7LQKQw3g4yFXUvXtsnjhB8KTquSJUAjL6GCK8JwNgeupXWKFvao+x5FCUA48k/AWMng2PtDIx1MTTezehkF6OTHQxMdNA/3k3vsy6GxroYH2gmJcwBr22K+Nsp4rtVDh8bafzsZPC1lcbbZjPuZhKc2iKBi7EUzgaSnNAWFwHhcc1NOKhu4KjKeo4ob8BBdRPH1MQ5pibBMTVJnDTEcdHchIfGJiItVAk2kOa01ibcNDfhri6On+pmzirJcFEImuirUr1/GwXWW0jVUibPQJtqawvu7txBi60t97fvoP/QYR4cMKNpty5N+w2p37+FInttko2ELS1iRKmKk6CvQqy2IrEa0qToyXHNUInrxmpUWOjTenAHY2G+PIj05ISVLLv3KuIbuZNzZ23J2buVKh0r6lWsyFLUIlZ1MwXGKjSZ6XHLwJhbW+y5u+8QHW4n6PQ9zj2//dR57aHW5xD1Psdp9D5JlfN+mtwO0Bl0mIHwowyGHGcw2J2n4WGMxWXyMDafmvRaCks7yL87TkrLFBHJTwjMH+B0US/exd2EFnRzPr+Lq4UdZGU2Uh6eQduJMO6Y2dBjbMlT80O0GhxhNuY61D/gad51Wk6fYtTrGH37THm8Q4nJA7L87GPGfKA1M5G7GYzcReNpYx6EbqXZz5gadw1Gkx1ojPVlv+pydJf9O7vkhCUD32G/aQnmKxZhseITDL95C2e91eQcN6bax55ib2vS9kgxEqnHaKw4QzdWM9GvRkeZIn1XNBkLNeNZgDVdTtvodDjOoFsg02cvMBkVzsOoYIbrKnncM8TDvhkGWhpoORdC0879dBtYMKSuzpCOPP160jzU3CwqLO/XMKPN/AjdDiGMescz5JXAE99U+nzT6PZJo8cvjR7/NB54xNF8/CK3nK7Q6pZIu1cKHd7CSaY/OJPewBR6g5LpP5NKX3ASD8IiuR3hTVOUA41XtpPqI8cl5w1EndjEFTcF4jyUSQvQ5pyzOAEn1nLVX4U4D0UuOskQ56ZKrKsqSZ5aVIbbUOZrxBXr9YQpriJGaQ2JSmtIUVpFpuZarhlvIMtSjLJ9Stx1NuS+kyFlqqvI2/A5GWs+IU98CcUKyylVXEGV8moa1dZzS3k9t5XW06a7jmeHtRkOdmOitJ7W8jYqbt6nsqiB1rIyHtfcpL/0GneuJ1BcVcj99vv0drVxr6aAxryzNGcfobX4OI9bLzE93srsq58Yfw0jP8DwCxiY+4XHc7/QPfGK7snX9Ez/zKM3wPh4GgamoeOnH+npuUN7hA/ddoY83bOFlnBnCjMTqahqo+rmAOPPf2B6dp62Ww/Iv5JBW3ET3ZW3edLcxkz/sCggU5adTYiXHzdK6shqG+H07ae4t73iRNMcTqWjnCoe4kTlCPtrRthX+xSHymc4Nj7DoWGIU/WDnK0eIK1ygNqKbjqqmukpyaEhzpcKFyuqnEwoP2pA6UFtyg5oUbZHg5LtahTbqlCyVY1SG3WKhf84WiiQYy1Nsv0mUSdjvr8qN8K0yI/QoCBKm4JILbJD1EVBl5xwXdEcYkqwOvH+yqLOxeKrNty8akPRVWvyos2I91An2UOD/GBDyiLNKQwxoOicAddD9cgM1ibzrC75UeYU+KlS6iJO7WkZWoIUaQ1R5n6IErcDZGgNUuCWtwxNnjLc8pOj9YIC9y4qci9amYcJWrSn6FF/SYn6K6o0JWjRmKRNc6oe9zM1eZChTmuGOvcyNLibocWdazrcyhKAUY+aTF3K039dDygAoz7lKXqUpehSnqpPRYYR5emGlKYZUJJuSFm6vggYb/4JGGeeP2N+doZ5geGe9zE9M8vU9ISI0/7IdCIAFADx/3cW+O+PDPjHa9HKwdk3wPg7NP75g4QPWYBG4efvXzwhgsvJP8Hi/xUwzgwxO7NQ3C0CxrkR2mszCLCTIGLrCsJslhNktQofy7UEWa8WhV4WgHEpwp5od8NlImDcJ/8RJ3SW4myw0MO4sOVFgMYvcdb7StTDKMDicZ0vcdT+isMaX7Bf/XN2qX7GdvmP2Se3iCOyi3GS+QxXuSW4yy4hQH05EUabcFP4kv1Ki9kp/xHb5D5gq7QQUPkr29UWY6++GEvlDzDY/BZbtT4lLHQL8Sm78A3QQEvzL+yw/RJ3Rwmc967HQuldTARoFCp0xP+Gudg7WEn+A5vNAjC+j9Gav6G36q8YrPkrW4RZRrFfz9sYSP8VdcV/w3Lbp1y9vpOz0UZcvmhHZ/klWq+EUuHswkx8CtNXEpmMTuR5TAYvwhKYPX2On9wDmNm7h4ntW5jZpcuohRQjhqt4tOUznu39HC5Iw4VNzPp/z4zPal74buK5+zp+9F7Hz4Wf8lPde3D3Peh6Hzre4sfW/2Sm6v9ltvjfmc19h5+uf8rk1Y+Zj1nGXPD3vL70Nc8zVlEX+Dk5TivJd1hH5uGlxB/8nrAjYqSn7uVqyRFSSw9xI3c3mcHqC7UJp6S56S5LirskMVd1qCw5wo2LplSd1afKS5W6aFMu+8lxI2ErNfF7KHAyoNBOnXvBjgyVxDFRn8l4XSZjpSmMZV3hh/TLzF8O5UXMGeZjApmM9mHgvAuT8d50hx2k6bQZTV7GNHkbijaxVHtoIYRUSp2FtX66VLnr0uhrzN0zlr8BpACPraE2NPgYiSCy2d9EFHgRoFDY8pK1X4LrR2UpfbPpRVAeW0OtaA2xoi1kK/fOb6XtD8A40lPEk7E7DI11MD68AIzCPOPAsy5GxjsYGW/jyVg7fWNd9D3rZni8m4nBW6RFHMNnhzIB25Twt1PA316eoB0KBO9UJGiHIsE7VQneoY6/rSoeZvKc0hdmGTfipLmJE1riHFMXEx1HNTEc1cRx0pDCUQSNmzipvpFTahsINVHET1cSd40NeOiI46ElKQLGMDUFolWVSNRQJkNPiwwdDTK01MnQUCVPR4tb2+xosd9KtekWKgz1qbXRocpGg6ptutTvN6Ns9xYSDYWtLBJEqEhySUuRSFVZLqpKckVDgsuqYqTrKlJsrk/zHjseB3gwmxtPnOdu3N0s8T6/h4DobQRZqXDd0IQy1S3kKeuQoChDoZ46NVsMuWVpz63tR2k6fYHG0AQaLyRSfzWZ6qQsqtKKKEst5WZiMbkx18i5mERJZDS3Ii7QGhVLa1QiD4R6lISbZISmkhhbSHpJK9c7xkm5P05AZh8+N5/gdbMX37xOwtK7iUjrJyLnERdyOklMaaLkUild+xwYUFdnRlufER0jOk54MN/Wy9D8j7SPzTHV2s2rpGxGHPbweLsMr1xN+MHNhOEj6gw5adPhoEqh9QquGnzKJYNFolnZ/sJ4soMcsJH6DAuxj9gu/w36Kz5BY+mHqC75B8pL3kLru7dxVVmHp9JaXFWXc+2wKg+DVRlOVeBRsTRDXVvorrKjL24fE1d9mC+4zHhWOrO5lVDaBo39TGff5FZ0LE9q7/Kg8TGtbT/QNj5O7+BjBpubaQ4I4I6tDU8MNBnXVGBISZpHetp0mVvy5KgPI6ev8tQ3mUGfFB77pdPtvaAgdvum0eufRqd3IvddY2lxjqPVPYk2r1Q6fdPo8k+jNzCd7sBkegKT6A1Opjc4kdawMO5e8ObWxaPUxdiS4CFJrIcEl92luOqlxGU3ea6eViLcRZIIYX4xWItkH1USvVVID9YlOUiXlCB9CkOtiD+qRJjuclJl13BDYSOVyuLUKotRo7yBEuXVFKqs4KbqckpVl1OmuIwy2WUUSS4lb+Pn5G78nBL57ylTWEGlwkpqFVdRL7+KRtmV3FH7nk4bCZ6f9+J5STndZbe5XfmQ2/XttDa20nn3Pr0P2+ls66WqeZi6u+O0PJigrXOUx7299D2o50lnI4OPOnk0NEXnCHSPvaZ38gcRLD59CaM/wuM56Jn8ke6pn3n8HDonf6J99DX9o68YHBlipPgag+6HGbTSo8NSj7yT+7memUb57W5udc0y9+o5j7rbKIuN5+GlZH4qbeJxTR0dDfXcLimhNa+IlOBzONjt4NLFOFoGZrnaOk5E6xwBzdO4V4zgWjKEU/lTDpaNcbhiGOeqLvzqe4ho7CJWNBPZQFJ0JnnBEZS7n+COsz3tTobUnzSnysmUsiP6lB7SpsZBmMfVoWynOiV2qpTaqlFspUqJpTLF1koU2imQZidG+uHN5HmrUBCqyfVwLQrO61AYpUt+hA65EYZkhuiQF2FEWqAGF10kRTu/S2KsKI+z/e1c89Ml21eH6wE6lIYYcN1PjTwfZQqDhJW06mQHaHAj1IAcFymKndZTd1qKu4FytJ6R5/4ZOe4HyfIgSJZmTwka3MRp8ZakI3wzXefl6LqoQPdlFTqvqNIQKsGtKDla49S4H6/BgyQtOjM06UhX50GqKq2pqtxN0+BOpjYtgsKYKXQwvtkRLdolrUNVmh4VqXoiaCxP1aMi3UAEjGXphpSkGVCaqkdNigbFaYa03YljTtjxLOyRFoBxboYXcxM8/+ERc8+fMzM79UYE/FVZ/KMg+EfWW4DFBXFwQSAURELh/ndoXHiPSGEUgPHP53cC/SN5vvniNwrjH5VFwaJe+ML/vbooKJCzImAcYmJ+krHn08y9AUZ/W3HCbZZzzup7Ai1X4m2+Gj/z5Xht+VakMLobfC2yngVgdFD7jL1yH3BYZTEn9b/F3fhbUZLaVX/pQg+jzpc46QgdjML5SgSMRzS/ZK/GF9irfYqd0idsU/yEXQqL2Cu/iIMKn7JH6kOOKn3BSY1vOa6+lN2Kn4iA0V72fdF2FtNNf8Fe4UN2qC7GXuljtip8gJn03zDTep+ws/rk5h4hMFgDXf23sbdbgqeLDMd3r8FE7m0sZN7BXOItLEVbXt7DSkqwo99Ff9VfRSXcppvepKcl/46l1N+wkHoXI+m3UJX5V0zM3ic6wYLwCCN8nFS4mxHEaMZVXmdk8yolh/n4a0xfTGY+Ip5Jr3PMu/oxc+gwOO5lzk6TWRtpBgy/44H2Yp5u/5aZo9/x0mMlPwesZ95zNa98xPjBayOzbishdBOzWe8yX/5XuPcBdHzAL/ff4lXzfzBf+W/8VPkeFH8G+V8yfXkpk8Gr+NlXil/C1zESs5IS7y9JObKC/IPryHX8jvOHvsLbaT1F9ae50eBGYdZeCs/qU+urRaaLFFmeMuT4ypPgI03eDXvyUyy5HqJFmZ8aBV4KXPSR4kaGLfUZ++iMPkDlAX0GL7gxGhvM84w4pjPieH0zk9fX03iZFscPVyJ5FR3Ci0sBTF8S5hg9Gb3szsOgvdzysqHJy5xaDwPR7GKNh46oAqf8lAbFzqoiYBSgUQBDARIrXLWpPW3AnTOW3D1rJVIbK9y0afLfQkuQKU1+RtxwlH+TkFai0k2Tak8dUeXOrxZ2u9D7GGVLx4VtPLl4gL7LLgx1F/BYAMbxTiZGuhgcX7CkB8e6RcD4dKxN9EwIvfSP9TA81sXYQDNp4Y4ihdHXThEfWzl87eUI2CFP8G4lzuxRIWinMkE7VAnYpo6PjQrOehIc19zISR0JnHUl36iMgtK4AQEahT7HY+oSC/fK63FWXk+woTw+OpK4qC3Y1m5CPY+KFBGaKlxRVydJSYUEBWWSFJVJV1UlQ02VHE11bm234/YOO0qN9SjU0aDIUJUyCy0qbA2o3GVOxQEbrhqpEq4mzTlVGcI0FAhRkSNMWZILKmLEqEuRZaLNDTN9iiy28NDtJJTdoCXtAmd89+MetgfPrL24H1Ij3lKPG9r65Cupk6OsQpGWNhXGltw74EzRNkcKva5SfL6Q4tgy8uIrSU1qIiG1jbjMfmJznhCT203ktdtEpDdwOesWCdl3uZb/kJzc++Rm3SMjqY70pFqS4yu5nn+X65V9uOV143SjA7cbnQRm93Ah+Qnnk0cJyB7Hs2AU78LHROZ2Un6hiI5dvkypbgOdrVTt3Mu90goeDc7QefMh7W6RdO86QJ+tMY/sNRjZpsYze3nm9yoxt1+O6cOydO7ZQKXt9yQbLcZP6W8c1d2AxebP0Fv/DqrL/zuaa95CddV7KH73PnLfvofSyg+Q+/6vmK3+f/DQeZ9sdwXqzqnxJF2T0VIlJh6oM9JnzMS9vTwvPMF8lCNPHGxo3WnLY0dXfjkbA9EpDB88xNDBA4y5ePLUIxziK5i7Uc90UytjD1p59egh3K1k8ORB+gx06FHTpN3EhmGvYIb9Yxn2S2PAL52BgCweB+XS559Nt28mvf6Z9Pln0OOTTKdXIu3e6XT4LBwRMPql0uWfSndAMt2BSQvQeCaJ3isXaYv1pTnmMKWRpiR5byYlQJ44Lxli3GS46LKZK+6yhDtLcuG0Ild9lEn0VSIzRJP8aBPyrlgQ46dJgo8hyacMibGU5pr0csoUNlAnt4Fm2Q3cVthIk+J66hXXUK+wiiaFlaI5xXqFlZTLCND4FQUSS7ghvoRy+e+oUVpJneJKGhRW0Si3kmblb2nSXkaJsSzP4i7xKLuA1us1NN1s4l5LN/fah2nunuDOwM/U3IXqB1DZ8RN1fa9pfvSCtsHXdA/9QtcgPBiCe8/gwdOXtI1M0zE6JzptT+e483iCu0+muD8yT+vwPG1jr+mf/oWh4SlGSgoY9jzM5DY9Ji21yZeVxFdLm8TzFylrucftwWFeTQ+TER3CpV3baHVwZtQjgIdZV+loLKK/toyOq+mE7TmCvYEJXl7BtHZPUNf9A9mtc8TcmiCwdhjXsgFOlD7jROks7uUvCSqbJaWgi4SAcOJ2mpO3S4OywxoUOmhR4WFFvf8eqjy20+ixjWonMyqPGdPgbMZDb1uanYyo3KtBsZ0ypbYqFNuoUmKhRLm1IkVbZbm+S5bCEyoUemtQHKpLUYQu14JVRCc3TEcUiMwO1acg0oS8UAMS3BW44LCJnABtSsJNqDhvQcNlO0rOGlLgq8n108qU+qlS4qNIkYcspT6KVAapU3NWh4pgLQqcxahy2UiLrzQPz8jz8KwAipt5GCTFgwAJWjw3cMtjEw/8JBk6v5mRCzIMXZDhyQUZeiMkaQ1eT1u4JN3RCnTFKNAZo0B/qga9aep0parRnqrO/TQN7r2xpoU+xdpUTapTNESdjFWp2tSkC+sCdahI1RFZ0eWCHZ2uL1IYS1MNKE3RpVYEjEa037nKvACMz8cWgFHYmDc/wfOXj5l/8YJZwbmdmxCxnfBzwWL+1UH+r4FREP0Et1hgO+H8ERoFePwNGOefT/H7WQDIf4bGBdoUfkn4kAUL+lcb+lcaFej0/xQYh5mbFdYDCsA4w/z8UzrqMvgVGMOs/wCMZstFm148DL/BVfcrnHWW4GH0Hcc1l7Bf4SMOKS8SAeNCSlrYJS0EX5biov81J3SXclz7K45pf8VRYZ+0AIzqn2Ovuphtqp+yTXkR2xQ+EamNe5Q+ZYfsR+xV/oz9qkLX4+dsl/+QHQofYS/3AdaSf8N841/ZofAxu5Q+ET23kngHG6m/Yyr3NvZbPuVsgBaZ2fsJPW+AzY4vsNu+hFPHxHG0/x5rpXcwlfwPzDe/jYUICP+Bqfi7GKx9S2RJC8AopKdNN72NqdjbmEq8g4HkX9CS/jf0td7mYpQJl8MtSAy04VHOeZ5fS2Ek5Dx9vhFMRCTy8kIacwEXeO59hhlnZ6aO7WFwuwaDW8UZ3bqWTsPPeGD6KXjL88tpccYdvuLp4SU8P7WOX/ykmT61kolTX/M88Dtmst7jl4ZFcPsTfm5+l1f1f+GVML9Y8S4vbwjA+C3kLmP+8jJ+PC8BQQpwUYrhmDUU+y0j1XEDRQ5AsakAACAASURBVEclSD64lBDHb7gYt4W0JleKC45SfM6EGk9NGk6pUHRCigwvaeICZUm4qEnNzb1cO6tCqWBB+MmTEShPUaYNNxKtaIrbQVfYHnoD9jN02ZOxuLP8lJ4AeRlMxkczlxDDq/hLvLwQysvIQF5EeTN7yZOpWA9mU325H7iTxtMW1LoZUe2mL7KVhZnFEmdVESyWnBLW+mmKoLDe24iWQHOqPYR5RcFethDZ0YJFXeaiQb23gWjDi2BlC/OLwhGURmGeUQjB3DljLir1vhNkxsOzNiKFUbCkBWDsvezCYNcCMA6PdzI50i2Cw8HxboYEYBxrZ+QNMD6Z6GFgsp+n4z1MDDSTHubIaTt5fOzk8LaVwddeBr9tMgTuksd/uwCPSgTvUidwhzo+W1VwM9qMs644LnoCMAoK40Yc1TaKVMbjGhKi0u9j6uI4CM+EmUaV9fjpy+CpJc5J1XU4qa3nlKYEXqqbOaeuxBV1TZLk1EiUUyNZQTgqpCipkKKsRLmlKbf37qDS2oQsTUWuqcuTraNCvqkueZZG5NqZEaWlRJCiNP4K0vgryhKgJMc5VWkuakhxSVOGVGMtKnfZce+4A0OhZ6GkkP6CDFKifPA5f5iDmbacubSdc3u0iNdVJlNWjptKmpRrGFNruZu7Tv4UHfHimkMAJUHxVEXnUXjlJlkJDSSltHMl8zFR2U84l9tFUO4dPHIfcOrGAG75/fhc7+NMfi/nczuJSb9Hdk47NzJbuZHURHpiM675/Zwo7MW1oAe/rB7Opw0SnjmB1/UpTpaM41I2RGBhL9HX+8m62kDeqUjavIJp9venITScMo8Abjt5cd/GhsdbtXliqcYjM12GLDUYtZNncrcUL51kmXESY8RJjLbDa2ncv4YUsyXsVHqfffqLOecsS2HSDjJibHDYuQ5znS/QV/4YJfH/xEx3EWePL6Yqdh11cRu5kyjBULESrzsMYcScnprNtFxaQ7u3OP37xBmxEKPfTIZ+aw0eb9VhyEaDEdPNjBhtYlhfgglzLSYsTMBmLxP7DtPn7Upf7FnGkyK4vc2SVl1j+ox3M3osguHQfAaCchj0y+SxXyb9vtfo8bkmCrx0+2XRL8wz+mfy2D+dR/4ZdAVk0eGbSbtvGu2+qXT6p9Lhn0KXkJIOTKIrMJG+kGQeJ16iLc6Lxkv7yA5QJ8lnMznhmqQEqRDjIcNlD1mi3aQIPynJZSER6ybcS3LJU4LLgXKkRRty5YwuWeF2ZPnaEbtdlXjFb8gW1ETl1VQqr6NCYQ2liqsoE+5VVlGjuIJamW+plfueWvnlIjisUVxJhewyquS+p1puOTVy39OgsJIG+ZU0KX1Ho9r3VGiJUWSizV0Pd3rikujOK+F+2S0e3h/ibt8ctZ3zFDdMUtkxR9XQPKUjMxQPzojKum+PwL2ncH/iF1pnX9Ex+ZyuZ/P0jL+gd/IlfdM/cX9ohjtPJnk4+oIOIRAzOEtL9wDtDXXcdjnI9A4tfrRT4ImFHNd0FAjW1icvKISWguvUFWTwIDEaF0t1zhgqUWthSoeFBZkn7Cm77MejnBSep+WT5O5NUHAUYYlFJOa3knKjVxTwSrg7w9nmpzhXPcK5bJTTlS852/QzsW2zZBTUE3/KmaIj1pTvUaXWUYMWLwvu+26jy3Mnj933cst9O5VO5tScNKPZ3YImF2OqDmtQvEOBQls5yrapUrJVlVJLBcot5bhpLU2uvSQFRxW56alByRk9isMMyD+rRZqvAqm+StyIMKMwwpzCc6bkB+mT6qpEnIMUCQ5S5Lgqc9Nbm5aorTQK8BigSZm3MtU+ilR7yVLvI0+TvyItQWrUeCtQ5iZNhbMYje5i3POT5mGgNA8CJbjnu557Pmu5572OFvfVtHptoCdYkqfnxXl2QZKR8+IMRorRF7aR9uDVdIZtpPeClKhrs/uCFH1xCvQlqtCbrEZnihoPUtS4L5pr1KIpVZP6ZHXqktSpSVGnOk2Dmgxt0e7oyjQtEThWiuYXdShJ0aVEsKpT9USQWZJuTPvdeObnx5n+FRiFjXm/Kozzz5mbnxHB4vxzgecEQPyfKYz/LAQK0CjAojByKFz/7i7/EzBO/gaMv1vUC1/wKyQuKIgL84wL9vOCXb1AoQtA+V8Co5Cinh1lZlb4cgEuBYVxmNnZIcbnJ0TAODf/lM76TNEMY4TNcpElHSxY0ZZr8TdfsTDDaPgNLtpLOKH9BZ7G33NSZykHlRZxWOXTN8AoBGO+xVX/a07pfc0p/W9x0lkqKu121PoKB62vOaLxFXtVPmOH4iJ2Ki8W/dyu8Anb5D9mp9LC/S6lxexV/ZxdyovZrvAROxQ/Ypv8hyKF0XzDX9il8BF7hN+X/QB7yXexl3oXG9m/YyL/FnbGizkTrEV8qj1ewSqY237CdvsvcDuygWO232Kp8Bam0n/BXEaAx3cwlfg7hhveFoVehPS0CBiFOUYxITX9DsaSb2Mg+1f0lP7ChSBDsi/twsd2MzdO7WIs+iLzUXFMhyUw7H2BV2fieOEZwuCBIzw7vp+RE1sZcNLh6UklRo9J0L/7O/r3fsf48VVMHF/G9MllTJ1YxnPXdcy6rmXSdTlj7ksZ9/mMmfSPoHoJP1Z8zFzRW8wX/ZUXhe/w8vp7cOMLKFrDq8SlTJ3/nMngpfwcLA7xUkxd28x1r6UkO2wk/4gUcYeXEeq5kdSSQyTedqHgvAWVrho0OKvQclqTCkcpUjwkiQpXIKdoOxXxllSEalIYrEicjxjXE4yozrKnJtaapjBrOsP38izOnUfRp3gWf5YfMuOhOIeplMtMXb3A8ysRvIgMYj7Ek7lwN+aj3ZmOdWUy2Z3+C4dp8DSj0kWfajcDqj30RfB3U9gD7axEiasq5W+AccFyFmYYdUUAKdwLR5hxLD+l+dsMowCMgh0tAOOCHa1Fo6+RqND7XoiwPtD8DTDa0B4lKIwHRcA4/MaS/g0Yx9oZHOtiWLCkR9sYefZQFIgZmOhlcKKfkWddTL4BRp/tiiIr2nurNL520vhvkyZwhyzBuxQI2K4gsquDtqtxZocWXmZyuBlK4mogKQLG45ob3ljU4qLaHUdVYbZRCMeIcVxLAifVjfjoy+CqIVjUGziuvoGT6hJ4qGwWAV6kgjJXpdWIl1MnUUGDeAXhH2AVrioqkL/FgJZDu6nZvZVEdVkSlGS5qiRHvIYK8XqaxBnqEKwki4+cNKflpPGSk8VXSYFgxc2cV9/MZT0lEoy0KN5hy53jx+j08uaH7CyGb2RRnRpN2KWT7L22Ff+03VwItCLOTo0MJRkqlbUpVzGmzHgntUe9yD96mtx9zpQ4B1AXEktNTC4FcRWkJdwhNrWL89f6CMnrIOjGPbzzuzid/wyPvGHcc5/gmdeHf14PoXmdROd1kJDTRkrGPeIzHnAqrZ9D6e0cz+3E63ofkTeeEnJ9DPfCEU4WP8GrtI+LRZ3EJtYS7ZdA9BFv0ncf4Yb9Thptd9BttYMBQ2tGt5jzyFiHYXNjRreY8sREnf6t0jx1lOFliCovIhQZD9pMn+sG2hzW0nRoLcneUnSU76WjdjeNJRbczDMg/rKy6O/mTOBmvD3XEndZnaJMKWquraQ5YxVdN8R43qbLy159xltUuBX9DWV7P6DF7Ev6DVYxqreJx/qSdBlK024kTbexFD06qxnSXcWI9hqGNNczri8H2io836LNsP0Wnhy158khex6ZmzJkaMWA8X6mnGIYCShgMDCPAb8M+nzS6fXJpNcvm74AQWXMoc8vS/S83zuNXiHk4ptBm086bT4LwNjhtwCMnQFJog0wXUGJ9JxJpOvKOe7GuFAVsY0E182k+MmSE6FF5jltYjzlSAlSJzVYlShXGS55qhLlIk2UszhR7mLEBMqRGm1Ewjkj8iK2UR5+iHsRx0jfsopE5S/JVl5GmcY6ytXWU6y6liKVVRQrr6BC8Xuq5ARg/I5GpVU0q6yhWXk1DQorqJdfTrX0t9TILKNJaRUNigIwruKOxkZuaYhTrbGZahMdOl2dGbgcR19eCW1Vd7l9q4fqW/3U3RultneUyqfPKJ4Yo3h8hsrRn2kYhtZx6H7xI12vJnn84iVPZn/kyezPDAuzjD9A/8zP9Ez9SOfEa9rHXvJg9AfutHfTXpRBxwFzXtnK8txWjIfbNnPZWIYzGmpk79lD7SlHql32ULN/B0fkv8dJ9hty9ORoNdUhdqsqF7frUnbsEI98QwlzPILfpXT8r90mLKtD9LcSWfCYc9VD+DQM4FTdi3PFMN4Vc5xtesHFtmFSC8pI83al/OQ22ny20xq8nZaQ/dwPPc5QhA8vLoTyNMaH/vMnRS5Po6sZ+TtlKNotS8F2aQrtZCm2VxLNMpZbK1BpLUeZrRy5NuJk75Ti+nElbniocTNQh4rILdw4o0WalyLXzxhTft6agiAjck9rkeOqSt4pFbKOyZJ3XI4bTgrU+ujSfFaPhkB16n2VaPSRo8lLmju+crT6K3A/QIk6VwnKnTbS4CbBHW8pWn038zBAigf+G2n1XcMDv7Xc91nDXc+VdAZs4knYZoYi1zMUuYGBiHU8Cl9L59mVtAWvoDNsLT1Rm+iOEqM7SpzeS5vpi5WnJ16RtgRF7icq05qqzp00TW6latCYrE59ojq1KWrUZqhTn6lFTbom1elaVGdoU3vNQBR0KU3REdnRgk0tqJIiYLxzVWRJ/xkY5188YnZu/jdg/NU9/l0A/KO6+Pu1wHm/jiAuWNK/CoG/g+a/LNDngqIoXAsq4wIw/m5F/w6Mv4ZfFqhz4Qv+/L7/WmEUQHFWlMRegEYRMM4MMT4nAOOCJS0A45kd0qIZRsGWFoVerNfjJyiMJstElrQAjEJS2sNoGS5634hg8aDSJzgJ1TrCikCDbzkl7JbW+waX34BRUBi/5pjOtxzRXMoB5c/Zq7BYdPYoCH2Oi9mp8Ak7FRchwOJupcXsU/mcvcqfioBRgEV7ufexEhTGDX9hu+wH7BEAU+YDtm9+T3TsRTuh38ZA5i9YGHxI8BktLsVZ4Owugb7+X9i/fSnuh9fjsPUbLBXfwUzubcxl/4aR2FsYbnwLg3VvYSb2D8zF3sVs0ztYiP9NlJi2kP4HxtJvYaL4NmGnNCi8sJ/zgoKkIUW9gyPPI2L56UIGr0OS+MXvEi9PejPndIye/eY8djOn3U2Dqt3f0emyiaeeUkw4i/HsxAp+ChJjxmMZz71XMO+9hlnvtUx6r2DKfxlTQV8yHb8ISlZA5Qpe5HzID7kf8mPuJ7zMWATXV0DWWuYuLWUm6jPmL37NTOQ6XmVJMnxNjFyPJSQcXE/qESmC933JxUgNchtcianYT+5JRZqOq3DbTYOmAG3qTspy2WU9MQm6FNQdpDBAg+oAZdJ9xMm+qktFwXaqL5tyN8JSpPg9TnSiP/EUXZEOTKSfY74omdcVmQymRDISF8pUzFnmI/2YCXbhxXk3nse4MhPnwsDlwzR6mVHjZkSthzHlLjpUuOpS6qLJ/2DuPYOqTNC13e/Pmdqz98ycme6ePNPT08nQBnJegcVai0UGSaJEc44gOeckCOasbQJEFDEAIknEAJJzTiImFNC243XqfW2nZ+8zZ59d58/5fjz1UmsJFFYpV933c99PSZgl10OVlEVpqIi0FSFRCLcIlvTNMBsREgWVUVAdBVisjLQTIVJQEoVy7nwh8LLFDMHWFi68CDa1cAGmNdvn7Q7jLl+a9vvSdXAlo4e3iJb0RH+pmJIWdhifPRRS0h2MTHTx8FEX44/aGZ9oZfRxB8NPehh+3MvIWNuPwOhP8ioVaSsUJPqYkexnRuoKCWkrpW+fK+Skr1Syc6WG9BVWJHlaEOMmESdikSnBdgaE2BmKFnWQzT8pjnYmhDhK2GGpR6yDGRE2hoRYC2qkHoEaI2I0MpJV5mQrVBySWHLQTMVhmZojCjWHFEr2mJly1NKCq35LuLZ8KQfVZhyUSzmkMGe/UsE+jZrd1pYkyKXEyqVESSVESqTEKRTsVJmz38qcQ/YqjjhoyPNwpWz1au4HBPH02HGGc09z7/Qhzn6ZyMpj7sScX83R02spSvXjqoeGKrUNVZrF3HRZxe1t0ZQFxXFp+RZubI2gKjaTe4fyuHG0mAtf3uPEuQ72nO8l7VIXiVdaSSvsYdf5UXbmD5N0cYiEywPEX+kj8Wovadd7xWBLVlEn2YV9JOY8YtOpdtafayTsWjdZFeNkVjwioWKEuBtd7LrSwKXCBs75R5Pn5kehgzc3XZZx13cFXb6+jLm4MWPjyksHH/rd1tDvupzHTq50OSroW69kLFnD6zw3vipy5uU5KyYPqniUaEZXiDY9Vxfxunc9Xbetqb6uT3GRFl+e+JSzZ7XIyzOi5LqK0mIFxYUGVBQspLPEgOlmJS97LBhrMuVRjfCL8u/cdf2QYTtDRuWmPFKbMySc+HNQ0+FsSaezknZbE3qtjei3NmLA1pRxdzUvPZRMeljyZLE1E642TDha8czRlqdOzowu8uLRmkheRJ9kIv4cI8LuYkKOmI7uTywQoXEgpZCBpIv0xeXRH5tDT8w5mmPP0RYvwGIeHUm5dCSdExXGzpTTdKedoTfjHH2ZZ2nal8Sdff5cTfXgcJABuakWYudezk4bDkfLKdi9SITHo3EqsoPlZO0wZl+wCQeiJBxJVnIs3YZDcdbkJy2mJmsjI8fDubtNSb71J1wWehVV8yhXLuSmSotySy0qVAuoNp/LXcVc7ivn88BSiwdqLRottcVp1ujQIALkAurUC7mjnMddpTYPVEa0aYxpszSkTm3EnUVW9ESE8eJSEX3Xb9JQdov7txu41zLC7d4xqsYfU/niJdVT31D7FO6MfEvbxLeMffMdD79/ycR33yPsLj7+Bp6DmJoe/xpGXgtXXb6lUyjsFqa7l5a8AzyPXMebNWqebpRzyWMe0bZfkKo0FO+rt3k50udjTctSN6IVc1it+z57NAupWKxhl60eCdL5HFNbcH2JHwmblpN4/BJRuS0k5PWQnDtA6pUR4koHCSnvxr+8k6CyfsJLxoivesyuhnH251zlcHgQpeFraE5dR236GmoOhdOcf4iR4it8d+c+VBXwXdEBendvp3yHA+d9dbm21pSStVLK1igoXamkxE9Nua8F1X4KypeZU+RtTL6vIedXG1OwTUZJrA3Vu1y4meHI5XgN5yMsKUl1pTDKmrwAORf8pVwJNKckSEFpoDnF/hJuBsqpipJTG2fOnRgpDQlymhIktCZIaU+U0Rhjwq0gbW6H6tMQJ6ElSUZLohmtySYiMLan6NKRpktz/Hya4ubRlyEoihKG9+sxvF+X/j3adGcvoCnlc5rT59CRrUX3Pn26DxjQfcCQwUNmDB6R0XtcTvtJc1rOKGk8Z8mDXCsenLelPs+We2etuZtrxf1LttQV2nOnwJbaC3bUFjhwv8iN2wUub+3pHCEQYy8CY9l5V9obTjIlNNL8F4XxJ2B88d+sGv4Eiu8CLf+V5/4VYP5LYBTAUfS8/yk1/RM0vgvB/GdQfPfN/qXC+PKtuigA49SMUN/zmOmp8f9kSU9Pv7WkU5ebsM9vPoIlne61kGQfPRI9hB3Gt8AYaidU5nwkhl5CHT9n+497jP42HxHmKNjRnxPhNIsIx9mEOnxOkP1nBNp9TqDdLAIdZrPd5jO2qD5ii/lf2aT4KxsUf2W9kIS2+LMIjoItLSSoN6v+JoLlWvVfRHXR1+w9lhj+kqUGv2SV/PesU/75bXpa+ltWSn/LcrPf4Sf7PUtk72Fn+m94u/6JzHRbjh3xYP26z7Cz+hkbVn5CjL8B27w+w0Xyb3jIfoWbya9w0v0PnLR/8Q9gXGr0G4Rb08IlmMVGv2KJ5NessPoT4b46tJxP5Nn1Y8wUnGLm2Em+PXyWl6lH+CrhEJObY/jeP4Jn61cyHuhNS5ANF1bM4ojTr6je/AWjMVJmIiRMR+sykzSPF8mf8iz1Y17v0ebrfQa82WvA6z06vMycxdShzyB3IVw3hvw5UDgfLs6HK/p8e/oLnu/+hBd75vD68OdMnZjNeI4ZL25Zcv/o5+Tu+DPH12pzbIeUiC0fcyrXk0sVQWQfdeTKdin3A5Tci9ZQmW5NcZgpJ5LMyCv04nT+Yq5FWVAcL+P6IVsqipZx/pAd97JcaRAs4DgXbmf5UpK6hOETIYzlJPHw6n6mqk7RcDCSviPxTJ3O5M3RVJ6lBzG1L4zp4xE8PR7E/UQ3ykNtqAwXFEMXKiIcKY9w5Ea4DSXhGkrCVZTHWInAJwChsMN4N8mNGyEaERoFK1rYbRTeE1THt+EYOzEpnbNal4JNJmIHowCM95PdxPqd9t2+tGX50P5jSrr70CrGjmyl/1gYjwRgfNIgqojCDqMAjKOCuvi4m0cTHTx63CYGYoaE04APOxkeaWVy+D7nswJIEYDQT06ajxnpvmbsXGbGzuVmZK6QkblCwe7VVmSvsibV24LEJebEukuJXSwlysVUtKbDHY3FMIyw0/g2EGNEsJNUnO0qHcKsDIgQANLWiADrt2nqCEsJceZSUqXmZMlVpBlLyJCYk2WuJFNuTrrUlFQzIw7YqDi71IXjzjbsVynZbaEgXSYlWSohVWVBvEJOrLnsLTCaSYg1N2eXpYoDVir2WqnYb2PJSSd7iny8aQgK4dH+fTw7f5aOM4cpPpPO9r2exOStZv+FdRQdX0fpBidqbG2pULtwzWYpN5ZvojU2hfLNMeSvCCZvUxS3D+RQeryY/DN1HMnpYmfuANH5g4QXDhJ/qY+M/B7SLvSQdLGHhMs9xBf1El/UR9LVflKLBkgv7Cfz0jDpZ54QmjfI2jP1bMy7R8y1NnbVjJFZO8Kum+3s+bKEQ1FHuOi9lBYnR8ZsPHi8dD0PAjdxI8SPmq2L6fVyodfFi9tL11HnvoxhGxt63NWMRjrTnWlN4wEprWekdBw3Zvy4nBcHzBlL0+fhDTWvO5x50mpB3wNdGu9+wd2aedRWaVFZOp+7lbrcuTmfqmI9OmvM+bbbGobl9DX9ne6mWQxUaDOx35h2h88ZN5fwUmLNtNyKJ0oNI1aWDNpZMmivYchGxZiVkhErc4ZszBlZpGZ4sS3DLrYMWKvpV5kztkjNgJs53R5yOjyU4s/0alsALyKzGYs7wWj8KUYSchhOzmcw6SKDSYUMJRXSG51Lb3QOXdHnaIw5S5sAiyn5dKTk0SFY0qk5dKadpScjh/6sPPqzc6jfE8fNjLXkRttxNNSUM4kKUVU8GClnj3BrONuFIzEysoJN2LnDlKwAU3ZuMWBXgPD/ij0HozWcS1zErawVNGaupivRh0eRjtQv1qFS/gl3JHO4bTyXuzJtHij1aVDo0CiZR6dsPo3K+TRZatFsqUWrRps2jQ4tai3arHVpstKmxnw2NYrZ3FXp0mwlpUutT59SizbzhdxRGdO0fjUjx47zvPoW/beqabt3j6q6QUoaRrnRO0356PfUPoGGx3Cn5xVNfVM8fPEDE6++Y2T6W0ZnfuDxtzAJDM9A5+PXtI5Pi3b0wDT0vPiBkbGH9F89xYtd0Tzd4UPzJlv2uy9gq+XHpFjMpdbVgsklGmacpQwtdeaQoxGbpR+y2egvZCp1SLM2It5wPtmGBuS7uhLkbUtE/G7STt0jPbeDpPwB4i8PE3djhMibfYSUtRNY3Eng9V52XB0mpHCMzC+r2BcZy+WwtVRFeXI5zJWDYT5UXD1Hc3s7d+tbGT9/kI7MHdTFraAqxImrG6RUBaio3GJB+XoBGBXcWK6mfLmCm74Sir1MuOxlxHlPffJ8Dbm4XsLVIBWl0RqKwuTkbjfmzCZTzgfIubhDTv4WEwo2G3Ftmyk3/M0o8zflxlYjKoXndl1ubNemKkiXpjgpLbGmtMSa0BxrzN0wHW5smc2dCAOaEuQ0J8lpSZHSmmxMW4ohnemGtKfq0BA3h9bEBQxmmTCyX8LgQX2GDhvSf0CP9qwF1Cd/TkPaXFqztOjYq0/HPkM69xkyfEgiQmPPUQkdp8xpPG1O/TkV9UJi+qIDTZecaMh3oPGSHS3FjrQUL+LBFQfqi5you+xMfZEbdy66cOu8M1V5zlTmOVGba0tZvpu4w/i/CTC+UxnfUuhb/1tIRv8Ei/9PVPrfAuPME6ZnnorzauYRM9PjPH81+daSnn5ER00eSb6G7PWdR5b3XDElneStS/LS+WJKOtZlFuEOn4iWtKAkCgrjDuu/IySlt1j+lRB7wYoWLOnZ4jPE/nOCHQRbehY7bGexw04Axs/ZohJ2H//CBou/imriGtVfWaH8sxiAEVTGdRZv39uo/BABGFcqfo+PmaD8/YKlhr9kmey3ovIo1Oz4SN7DR/I+ngbv42X0W1x1f4G3+QcsUf6ajV6fsH+nA0f2ueDj9Ufs7X7OSp8Pid9qyDavz3GX/xJX01/ioPvvosK45MeORi9joXLnA7xNhGLv98SKHS/Je2RvtaQ1J5HpG6dFG/aH3Hym9p3g9Z4TfJt+CKLSmFq+lie+HkwGetETbE/xqoWcsP41lb6zeBltxbeRCthlwVTabF7s/hiuSqHAmFcndXl1RI9X+/WY3DmX52lzeJ76OdO7ZvP1gS94tfczyDNhas+nPN/1KZNZc3mRvYBvjxkynaug7IgRWXG/5GjILzmz4a8cW65LwkZd4lL0OV3oTX7eSg4EG1EUpqA6TEldoi1VGbYciTekIMeN4svLyN1tzbVES47GG1KR70n56cWUpFtTn+JEXYwDlWE23Ih1oixlMY8LY3halMKzK1k8vJhGRdIqho7F8HXuLt4cT2L6QCRPDgQznRvHyIkASoOVolJYGSlAnyNV0c6URzqJwFgcZsm1MAtuxKi5GWElQmFNrBPCFAeqKAu1Fj9XsKMFxVFIU1dF2YnqohB8yVmtJ1bqCHekhQ5GITkt2NEtYkrak7ZMHzH00nN4Uhi5HAAAIABJREFUNQ+PbmfgWDgTAzcYedoohl6eP3q7wzgmwmI3ExPtTEy08fBxJ0OPuugf62BkpJUXI3XkZweQulLJLj85mb4yMnzNyPQzI3uFlH1rFGQtl5O1zIJMXyXJHjISl8pJWCI8fwRHdwEczYhwMiXc0QyhbmeHtT6BjmZstTZiu6W+aEsHafTx1+ixSanNFqU+YWoJcRZyEmUyIo0NiTEzIU5qRoJMQqK5lFipCfFSUxJkZmTZWHLQ2YHdVhpSzWXES0yJlZkRZyEjRiEjWi4lUmJGuLERkSbGpEpl7FdbctjOjgM2VhyzsyHHyYmyZcvpT4xn9PBumvenUnM8lfTMNYQe9CQ1x5cvj3pRsNGScntLKm2cuWG/mMtOblxzc+Pu1mTKNidzfl0YV2J2Unowl8tnKjmV20x2bi8J54eJKhgjonBQDLNEFnYTdbmHmMu9JFzuJ6lQAMVBMi4OknlhgN0XR0nNfUTU5WFCr3YRWFBH5Lm7xJ5vJKGonYyr7RzOu09qwAFuum6ky8qLXmtP+h29aHFzF+9cl7taiV2RXYtsGbOzY9TOhk5HJd1+lvQG29ASr6A2WZeq9Lk0HtKh94QRYyfNGD5qxPNSS55Vm/P0vjHPWg2ZGpLysNOE0TYzJvs0fPtwEdO9KqaG1Xw9pOKreiMmqrSor9bl3h0V1ectqAnWo9V9AcO2ejwW1ENbU8ZczBj2MKXfw4ReV2NaVAvosNShy1aPHhcj+pdKmHS04om1FaMaNX02KjqcFTQtkVC31Jj6pWa0LrZkzHsJ41sjeBi5j4n444zHnxaT0sOJ+QwnXWIw4SI9UXn0RObQGXWOVsGKTs6nK62A7rQLdKXl0Z2eR49Qp7Mrj4Hs8/RlnaM2I4Ir8X6cCbPhbJylGGjJy3CkYI8Hl/cL1zyWkL5dl1R/XdIDjUnbasTOTWbs9leRk7yEg4EaitO8xH/rTVHOjMUv5lWCKxOb1TTbLqDG8GMapFrUSXWok+uIwNhqrkWHdB7NygW0/AiKXVZ6CNOu0RHhscVGl2rZZ5RLPuGOSotGK0O61AsZtFxIl5U+d+wUlK9eTdfpPL4efMhIbx9t3d1Ut4+Re6ufnNqnXGz6hqohaJ2A3sdfMfL0NU+nYWIKBp5/Q//kG0ZfISqN3U+/onn0BfWDT2kceUnHk69FhXHw0ROG6iroPLiPb86cZig7lQvbfNi1XMVhdyPK3U0YXiJjcomCdl9HjjuaEG9vQJidERHC6U0HJXEqGVEGOsSa6LLNUocwNw8Ox+zj3OlK9hW0kFbYRcaNETLLR0kvHyS+fJCw8iGCb/YTeq2J1NL7pJzNJyljJ8cy06k5fYKu82eYKDzL0JeZ3E/eyt3YLTxI2sz9uOVc26ymOtiK6iAV5VtklK6Vcn25nOJlSm4sl3Pd15jLS/Up9DQif4mBeBWmaK2MGwGW3Ay15OoOKQVbDMnfZMLl7TLxYMLVbWbc2CGlIlBG5Q5TyrcZULZZh6rthlT461G6eQGV/tq0xEnpSJTRkSSlKc6Yu+G6VIdoUxNpQG2UCXejTKmLNaEuzpCGRH1aU/RpSdaiJXkh3TsNGNxtxtBeU4YOGDN62JTB/cZ0ZGrTmDSXtgxtOnbp0Z6pR8tOXZp36jCw34T+gya8A8YHp+TU5Sipv2BN42VHWq+40FrkQutVJzrKhFkkQmNzsQuN11ypL3Ll3iVXagtcuZUvgOMi7py3p/yCOx2N/xsojK9eTyLMW9/7bcLm3U7jWxXx7a7iOwXynbL47vn/Bowzr54hzOtXEwjQOPl6kqevpxAUxo5beST6GJDtNZdsb6FW5+0Oo2BJx7nOItZVUA4/FYFR2FEULGehUsffSlAD//wPYAxzmEWY/SxCHWYR4jCbQPtZBNh8jr/tLLZZf8ZG9UdvbWhhR1ElhF/+gp/qz/ip/iSCowCQguq4UfWhGGxZZfFHERIFhdFDAEbz37FC+Uf8zH+Ht+x9vGUf4GX8e7wM/4Cf6R/xNBZOAf4SL+X/ScjaBRzZ40pqigYnt99gZ/tz1i/5KzGbDdjo/gmL5b/BQffnOOv98m1Ho+F7iMD4IzR6Gv1GLP32MnmPHY5zuXc4nK4TaTzPPc7k0eNMHzrFzP7jfJ2xj/HVW3i+xIcXPu5M+y9lPMyF+k0SbnnPp9lHm+6l83m8VhvSpLzO/oKZ45/yVcEcZi7OZypHm1enDHh1SJ/pLC2excxjKn4hL+LnMpU8h+m02UylzWI6cy6vshfyYtdCvtpvzHdHVbRkmJCdrEVQ9PvsCfwduetm8+UyE8K36LLzS0tOFC3h/BF3zi6fz7lIKaVxau7GW4lptaxDCs4VLuHKCVdupttyLlZO0RVfruQu5nKigluRau5G23I7xl60fG+EWnMnbQkNx9fR9aU/T3NiuZ+ykvqUNTw/ncDr0ylwbieTB0J5dCSY7oNbqU5ZQmmIBRUR1lTHCLC4iLJwR/GXSGm4LddDLSkKMac40oIb4Roqo+xFWBRUxGsBFqLKKMCiMAIslgZbijU8QtfivWRXzq83pHCLhNIQtRh6EfsXM5aK0Nic4UlbhjctB5bRe2QN48e2M3g8QuxhFFLSI487eCpY0o/bGXnUycPxTsYftjI+3oJwDnDoUSeDD7sYG21narSeC9k7RMt573IFu/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27yB0goGCSxcIiEoiHirwwTc3WI6GtDxBePkVQwSnhRD7Gl3aQVd7LnYjtZ+V2En3pA6Jd17MppYnd6CbnLI6hxW0mz82Ja7K24u8iG2y6u3HFYQpuNJ322DrTZmFJno8u9RSb0bbSlP9iG1lAJdZHatO82ov2wAQ8Ozqfp+EJaT+nQf8aI3tyF9BTOovfGJzysX8BInTbP22S86dHwqk3BizpDJhrn8PT+XF4UG9Ofa0/7rVjam84ycOcSdXHBNHpZ0+mqw6CzFqN2Bgwv0mPYXY9RDwPG3YwZszJkSKlPj0KLLo0WHXYL6bbVottaj35rE4atZQxrJIxamzFiK2XATkW3vRN9zr70rghg0D+J8Yg9jEUdZiz2FKMJeQwnFDAQV8BQwiWGEwrpSxAg8eKPU0DPTmEuvAXGjFz6s86LwNiTeYbrUZu5FONNXrQT5+KtOJtszbVDPlw/spLC/X4cjFKTuHEh6YH67I4SVEcL9gZacSzMlbL92ylM8qMwzInCNca0Bqp5nenJkwR7+jfK6F8m465qHrdk86iULaBKocVtlba4k1hvPpcG5XyaBUVRrU2nRpdujS7tai0RJJs12txTz6NW9QV1Njo02urSZf0FPZZzaNLocM/LmWdn8phpG+b5k9d0PHxC++QkTS9eUNo3ybn7zzhz5wU3e97Q/vgl4zNPef7Vc6a++Z7nX8Gjr2Bk5nuGp79ndAa6nrymrv8xtd0PaXk4Q9/LH+h4+i19TyYZ7u+krfAGr4rreZJTQsG27ez1s+WghyHnXRbS5CtlYLmam14qDmj0SLA0IMJBwVqlKavkpqyVGLJFossWg9mk2BpzfqkL5TtCKT90jlO5ley71MSh0iFOVz/l9O3n7Ls7ScL9Z8TUPiWz6jlH6iY4WvmAi2Xl3CzI48GJwzRnJfEgcSt1CcupjV/M3diNtKQHUJewUgTGqmBLijebcH2dESVrJRSvkHPNT8G1ZVKKfAy5uFSPi0sNKVhqRKGvGcXrLKjcYUNlsIYSfxlFm40oEoKGAebcCJBTFiClPMCMcn9jqncYU+VvQPlmLSq3aFO2eSE3Ns2nJlCPtgQ5XclyOlPkNMYJNTl61EYbUB1lQHWEETXhxtRGGnE/zogHiQY0C8CYqkP7Tj26Mw3pyzZhcI8ZDw9IGD8kY2SvKV1purQmLaAvy5i+LBO6dxrSlqJLS5IOfdkGDBw0ofe4lPZT5jw4q6D+vCX1l2xoKHKg5aoL7dfc6Chxpqvcie4KFzpvutJ5czHtZR40FXvQcHUJdUUe1Ba4cfuCK3eF7saCxXQ2fvn/hyU9ybS4u/h2f/HV6xciMP7zbuM7ePxnT1tQHd9B4j8/315x+S97jELgZfqxaEdPv3oqAuOrVxPMvJpg8tVLnr+a4tXUW2CM9zUgw2sWWT5zSfdeQMJSoVZnHnFuc4h2FkDwYwKt/0aoEGpZNJsQx1kE2n/GJtVfCLb/jDDH2YjKot3nhDrOJthhNjtsP8ff+lO2W3/KVqtP2KD6m7ivuEpQFYURYFGAQou3wLhW/eHbpLT6b6xW/PGtmij7LUuFMm3DX+Er+y3LLf4gAqOX9H28BIXR9Hd4itD4O5YavI+v2W9ZYvorPBS/Ij5Uxt69Lmzwn4+19c9wkv8fbPT8lOhNJiy3/xAHw//AyfAXeJi+j4fxj4Bo9GsRPL2NBfXyN3gZ/gYfk/cpzt7IROlhJi4c5OnxA8zsP8bLPYd4mpDK5OYgprxWMuXnw7j3Ih6vdWbQWymm5vqcDGgw/4ge+w95ue0L2KPL96e/YCr37zzL+ztvLunwTa4RXx0x5PVuQ56HLOBx2CyeJH7Oy4wveJW4kJkoLb5JM+LNXmNenzTlzTkFUyftKE+WsGXrh2wO+D2HAj/j7Lov2L9Kh5AQXXbnLGLPGVeSw8w47DOfg1EyLu6041qyFWejJJy8sISci16c3aXicpwZVw5aUVO2gkt7NVwKNuV2iBV3YxzFVHVpsJyyYDnFEUpyIpXU7FrC4IG1lAZa0Zi+nPGTYUyeieXZ8Sg609bSvXsDNQlLKI104GaohluxjlTGOFEaYc/1cHtKo50ojhDqFCy5EmROSZiCUmEPMdqJ6jhnKqPtKfKXi+nniihbqmLsKQm2pCREQ1WMI3VCrU6KGxe3mHFpq4SSYDWVUXbUpbjTuHMpTRmeNO30pCPTj/ZDKxk4tp5Hx/wZOh6B0MM4OFHP8KM2nox2MPSolbHxdh6OtzP6SIDFZh6Ot/FwvItRoXZnvIOXDxso2BVA5jILDq2w4MAyOft8Jez3k3J4lQWHhFmtZt9KFVl+Fuz0NifRW0aSrzkpfhYk+VqQukxFiq+SuCUycaJczQi01SXAzoCtVm9VRX+VDqF2xgSKlrQh29T6+CsMCDDTI0iARbkRO6T6BJubEKaSEKqUECQ1JkhiRJCJIeFSU5Is1WRaW5FhrSFZrRRfC5WaECaTEC6XEqNQEC2TEWUmIUUmI8vCgj0aS/ZbWXNYY81RpRX5Tu70Jabx5NRp+s99SXPuMSpzsolMdSfmgBOHji7myx2WXHW3ocLRnSoHDyodnaly1HDffTm3vdbRFBZNbUoS1QcPU3w8n4JTFZw6+4B9OR2k53aTmtNH2tkBUs/2kyrsa+UPklI4TOLVt7AYcX2Q0JJBIsrGiLryhF3XWjhRVsnFihIuXbzG2dxm4vbXEHu4nMwTJWTuu8+pjFwubY/khusSGh2suees4e4iB5rt3RlQL6FLYSOe3Lttb0qtrQmtazV0RFmJVljnPmMmL6kZzTGg48s5tOZ8QWvBAtoL5jOQM4e+M5/Slft3+kvmMl6uxcNKXbqLF9BeqMXYeQPGiucxemkuw/sNqQuzpOtkOqNlN3lW08Sb69V0hO+gbpUdrYtNGbU3Yshel5FF+jxyNea5m5yn9jImrKQMq43oU+vRbPEFt9SfcFczm2aNFr1qQ0aUpoxZmDGuVjKksqZX7UqvjR/tzsto91xNl98WBjbG8DB0HxMJZxhJzKM/IZ+HadeYSC9hJPUafVnX6ckoontnId0ZhfTsukz3riK6si7RtbeAzr25PMg4TG6wL/mxS8mJdeZgsIIjMRou7PXm4oFl7I7QELlOi2R/Q7IjFRxOtONIlD3n4z0piPTkZuIqSkOXcGqxHnlOc7jlpUPLSkOaV+jT5KlHr6+UDjdTMQVdIfuCW6qF3FYtpNbiC+5bfMEDxVxalPPpVC2kx1KbLksBHhfQrBH2F+dRp1kgQuNd9ULua3RpUQvqrBb19mY0blnJm4oKvpqYZHjyK5qezdA68zU9r2bonoZ7w99Q2/Oa7olvGX8+yczrJ7x584zvvvuObwQb+lsYe/UDgy++YWjqe/omv6Hl4UtRYWx9NEPP5Hd0PvuGvskZhp9O0HqvjfE7A4wWN1K79xTZvp4c9rbm6ko191da0L5KxWFrfdLkWsQqDFlrrI2z3nwcdeez2HABnjqz2Kw/mzPuNtR729Ky2ouahExOnCtn1+UWskqHOFQ9yYl7bzh59yuy61+SWT/J8ZqXXKx9ROGV2+QfOETxznhuxm6lKnIV9+JXcDfBk7IwOx7ErqIvy5+WlBWUBmgoD1FzbYsJl9fqc2WlEdeWm1LsJ+O6jxlXPA0p9NCjaKkhRZ6GXF9uRsUmC2qCrKgJ1VARbE7JdhNKt5lS5i+hbLspVYFSqnaYUb7NkJodJtzeYULFFl3KNizk2vq53Ni6gNoQQ5riZLQmymhPNacxUcK9WCNqY42ojtanKsqIiggjqiOMuR9nxoNEY5pSDGnJ0KclU5e2DH26dxkztFfG6D4po/ulDO0xpSdDn66degzsNqUvy5SudGPakgxojtejLU2Prr0mdB1V0HzSgrozKurzram/ZMeDyw40XXGio9iVrhsudFU6013lSnelOz3VS+mq8qT15hJayrxoKvXi/lUP7hW5c6/AkcpCF7qaTzAtHFaZnmTq1SNmpiZ5Nf2cmdejvHwlJKT/7zuM79zi/5yY/hfrhf844PLPu47P+F/vqnQEUHz9lQCLL/6Rln733r9+Pv+XwPjPSejJl0Is+5GYjBb3F4Udxn/MBC+FkzYzU0xNzfDmxSM6b+URu8yAFJ/P2OnzOTu955HmpU3ikvkkeCwQgyxBtn8nwPrv4mWXUKc5BDvNJsDuMzapP2Sb1d8JEV5znC2GXIRngO2n+Ft/zHbrj8X3t2o+Ev+soCAKgZf1Fn8RLejVsj+ySvp7Vsv/+I/XBbDcoPmIFfI/4GP2gRhE8TT6tfjxu2S1r9kHb98zE1TF98Tb0J5Gf8Db6E94GP4WV9Pf4OP4Z1KS1MSnylm+7C/YSX6GveznbPSeS8h6I5wVv8HK4Ge4Sn+NuwCZJr9iidEv8TB5jyV67+Gt+z7ewvlA/X/ndOZSGq7H0l4Qz9jRVCbTMxhLTGE8JpFXATG8XLaVV2v9eeq1kgELa54YyXlmKmVQZsyARp8J+7l8s8kAEg34KmsWL498yNTZv0GxId+e0eHVfh1mMvR5HaTF49hPGN//dx7u/4Tv0swgWgXplvxwWs3kZRm9ZwyoztDndLwRvqt+Q+j6jzi5dSEnNs8l0f9TQhJ0OHzWh5g0J5zcPmaxze8J325EVoqG3Tut2JdpR1nRdo7tdiQ7wZAjGbq01nhTd1jF9XBDroWYUx61iFtRTlSHW3Bl2wKuR+hxLkSXkxEy8qMtKAw2pmCHCWVxDrQcWEPbgQ1UxLhzN8mTyghHaiIdqA61pjpMqMOxoyzakeuCchjnxNVYR65F23EtXENxsIryUEtKwh24Ee1CeZwLN6PtuLRdQlGAhPJIS6pibCnyN+d6kIbK2EXcSVtMdYIzeRtNuLBZQkmohtsJztxPXkxzpjctmT40pCyhb89qeo6tZ+TkZsaPbBOB8XFfKcMTDxgZb+PJSBsjj1p49LCVh49a6X/axMDTRh4/bOXZWCePHnYz+LiT5xONFKRvI8tTypHl5hxZJufoMjmH/eQcWW7B0dVqDq3VkLVSQbKPGfFepsT5SUhYISdxpTlpa1ViV2P6aiWpK81J8DEjZomhOGGLDAixF8Iwhm9PBdoZiUXfgdaGbBVsaYU2Wyx02G6uKwJjoACNCmMCLEzYbmHMNrkhAXIjAkz1iRIqcyyV7LRQkm1pTZpKTZRMRrjcnHCFglBzc0LlCkIkckIlwk6jhGSlCVnWFmSrVRxU2nLMwpkLLuvpyTjLTFUbI3c6aL1TR+3Nc8TFuxOfaMnBDAfORDhz1t2R67Ze1Dqu4I7zEm572NPu4swdZzcue/lxLS6d0uOXKThVxekzD8Q9xl15fSRc6Ccxv4+03G6Sz3WSkttFWkEfO4uGSLsyRFJhv2hPx1/uJ/76GKEl01y8VET9lRgeFPhSkuXMlT0nuXC8lLyTpzmzL4707AqyT5Rzds95itZHU2u7lCZba1psJXQ5SumyltOmVNOgsqdV5UirSk2tj4LmPQ7cPyen84YZP7RZ8/jKHEYLPmP48hcM3tShpWEWT0vm8TxnASOnFjJQoMd0kREjF7R5cE6bOyfNGc90Zmi3ks5EHRpWf0aj82waPcxo2OBOU5w/TwpOwM0rjOzZxZ2lzgzbGzFgo8+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6721O1ZSXN547w9NEAPU8e0/nyawbfIFrOz6dgavoH3rz6nu9f/wCvv4c3P/zTwMtvYHj6O3qffUX/y2/FGZj+jr6p7+h69oYu4erL5Lf0vnzNwPRLRiYn6R0YpbOxl5ayBxSkHqY4Mo57Aevo3bSIFk8j9qlNOO5uR5qtBcsWfoq7zqcss9BlqcFsfOf9nRSZMTe9vWn3ktOzzJ7qgFT2XmojsmSAkMpHhNW8IPrudxwuecWB6gkO3OnmZEktX+47S15IAqXbd1CxfQ2lId5UJvpyN9WP2ghXKterqfe35/4Oe+6GOVATaUdltC1F2yVcWGPAxeV6XF9uTKmfCTeWmlLibsJ1NwNu+phQ7K1L2SpDqrdJqAwwoypUTkWYjGJ/fcq261EdaELVDhNuBZpSHWBCdYApNQFm3Npuwo31ulxduYDL62dTtkOb6tC3SeimJDmtaRY0JctoSDSjNkqf6nBtKmMMKIsxolqwpaNlNMSa0ZRiTNMufe7tnM+DNC06M0wZ2mNB/z4JfXtN6N1jRO8eQ3F6dhvSkWFIS4oBDQn63I3S4U6sNvU7TWg5qObBUQ13T1pxP9ee+gJHGi470HzFga7SRXTddKGj0pWOajc6by2mu9aTrttedNZ403nbl7Zqbx6UeXD3ugt1RS7UlDjS236E6cnnvHzxFdMzI7yaesKrqRdMv3rCi6+eMf36p+abdwz3n93if9XJ+BMgvhUK3wai330sAuNbVfEtLAp29Lsv/t8//3tgfFefI1jUorr4D1D8ERpn3gHjNNPTM3z9coKO6lyifHRFYEzz/JR0r7mk++iQ7KUlAqMQaNlh/RHbLP8q1uUEO84S4TDA7lM2qIS9wz8TaCd0L84SATHARrg5/clPsGj5N7aoP2SD8i+sU/yZteZ/Ep8COK6W/UEc4WPBihb2GNcq/ixW7awXoNH8j3jo/xIPg1/hK/ktq37sblwm+z3LpL/DS/oBSwWoNP4tnoa/x9Pg93gYfIC76XtiLc5q37+TmCgjNsoEL6cPcFD+Gzbyn7HG6zPCt5rhZP4rnEz/Azezt8AoFHe7C0Ebk9+Jdren0Qe4mP6SbSvnE7dDyiqrP3PQz4qzLo60RUbyKCmN72LSITiRp+u28XD5ap56+jBj58xXTosYtlPz2G8Rk8vtebFRw5s4DW+ypDzb/QUT+z7ihzxdvvlyIV8dXsjLXXMgdT7Tuz7h5cm5vMkxhIMSsZj7h9NavLg4n+GLplwKmMPRNZ8Q5vsb/Na+T9imjzm8ZQEHNs8heNNfSdqnZOchV3w26rLA9OdYWPwOjc0H2Dq+h++qj9l90I3kdDtsbP6D9Ws+5vIFH2oq1nA9TcL1SFNuRFlSHulAVaQN1wONKfDX4kKUsdi/dizdhV2xNqSFyMjYZsIFIbkc70ZjnDvNUYt4EGVPbaQllVEKbkTIuRmqRLzoEmNHaaQ118I0XI+05Vq4LUXBVhQFWnItxJqyUAcqwh2pEr6vkEr3l1KyQ0ZVuCXVEVYU+1tQHmJDTZwzNclulEbYiMB4cav0R2AUCr89acv2E8+7NaV5MrBvLb3H1zN8YhMPD29l6Fg4/1NgfDrayfhY14/A2MClDH92ewuQKBNHAMajy8w5tlLJiXVWHFxrSbqvlARPY5J8pcT5mRG/XEaSUO69Tk3mBiuyNliRssKcWE9j4jyNSfaTEu1mQqSzqWhXx7rLiXKRinZ1oLWBCIybFVpskC1gi0ybMJUZwUoTApTGbBfHhO0KY/wFiJQZEaWWE6tSkGRuTrpKTYLCgjCJhGCJhBCZjBCZnGCJjB1GpoSYSImWmpIoMybDwpw9CktOalw4Y+XJxcVbaE4/xbNb7Yx1jNLR3k3jrRJ2pq4mKlzJ3nhLriYs5qK7hhpbZ1pt3Om0c6DbVU23tzOtnm7UurnCdoSCAAAgAElEQVRT5r2G28n7Kf3yKqfybrH7QoNoJe/J6SfzXC+puV0k53SSnNdN2sV+0i8PknJ5gMTCfhKLBki8MkBaaR9H79ZTfmEbjV9K6Dj+Ba27vqDr8ArqD6+j8fBiGndKqM4OIudQHhfOVlK47zTHvHwptbfigYOMB86GVLnrUuVuzH1HU9qt5HSo5FQ46tKcYsPY1aXM3Pdl/JqKe9mfUX9Qh/YLGrorF9Pd4cpYhYLhQh2GruswWGLI49OmjB5U0X/And69q+nf7EGrnx7tiz9l0G4Wz630eWwtpd/RkgY3W+qXuVLv5cRz/3XMbPBhwNqADsVCOlVadKl16LMxokujT6elPh2WBrSp9WmQa9Gs0KZdrkW3dAH9ci0Glbr0WOrTZW1Il5WQqJYwYiWjSWPOLY2abk8/pgPjmYrey0T8CYbT8xnIusJgVilDGTfo31lG1+6bdGQX05F1la7s63TvLqM9q5zuQ1X0nCyjP+86t/ft5USYK1/GCnfk3dkVZElWmA2pQWoiN5oQvEaX8A3CSUAlp7J8uHZsM6diXLgWu5TCDVacddKmyFGPm4sMuGGjTZlmIbV2+jRqtBAsZSHQ0qReSJNygTitai1xR7FDo0OHWpseKx36LLUZtNRizFab4UXavNlqB/HejK0xp8NNi1brOdxXfMot2Wc0WhszvmEVU5lZPD53keFbD5gYn6Jr8DmD418z8RIGpt7QP/U1gzPfMvT6O0a++p7BmTcMz3zN6KuvGZicYvDFNEMz39Hx+BUtwueLgPiGgRnon4EOoVbn2TfijemOF9/S9uJbESQHnr2hd+AZHfV91BdV0nz8JI0RW2hdo6HHR5/7nmY0rtJwd6U1hYtlnF4s47ingmTVfKJ0PuSQ2QJuudjS6GNN/fa1VB28QPa1DhIq+gmvHCCwfJRtFVNElk4RdfMRqdfr2L17D0ejYija4c+t7au5t8OL2jBn7ie48iDWiaZga3oC7Wjxd6BmvYoba8y5ulbODX8brmxScnGVlAu+xlzxNaPEV0qxt5wSHwtKfBWULjfn6jJTStfLKNuq4NpmU24EmVMWoqA4wISqIGNqQky5HWrGrSATbgdJqA2WcidIwp1ACVVbDbmxQZuybbpUBRlwK0SfOxH6Ysdie6opLcmG1MXocCdiIXcjdLgVqU1lhBZ3wnSpD9WjKVKXtiR9WnfqUJ8yh+bkefTtNGA0W0Z3tjE9uwVYNKJvrzDGdGcb0r5TsLENeBCvx+3whVSHz+NOkj4NexXUH7Hk3klr7uXaU3fRkcYiR1quOYnqYneFG53VbnTVLKHn9lJ67njRXestAmPHbR/ab/nQUuVNc4UX7Te9qat0o7/rODMvJpme+vp/Doz/6GT8KZ/yk+r4EywKbvI7SPzn5//6/waLAlT+dIP6J3lTkDbf1ub881NIRr8Lu7x7Ts08ZkqMgwt9Qa9EYBQUxhg/fVJ9Z5G69BNSlswixVOLJM+FxLnPEytzgu0+JsD6I7GMO8j+c4IcZhEgWNLqD8WqG0FJfKcwClU6osL4z9Co+UgExjXyP7LG/E9sUH7IJqFCR6jWEUq7lX9lk+VHrLcQbkj/SexjFDoZBZVRUBcX6/0CH9P3RWAUKniEPkcBGH3kAjT+Dk/T3+Nt8ke8jf6Al9HvWGL8Hq6m/4G75S/YtuZzkmOkRATpY6f5GbaWP8PO8t/YsGI2oZsNcVf+GhezX4i3p71k7+Mm/4Alst+LX9Pd4D3sjH7OUuc/4b9Jl7Xun5HoKaV7byqPDu1nMmsv3yVlQWIWX0XH8zRwB6PLlzPj5cdTV1deb1nDix0bmA7aznTYBqZjffk2y5NX2da83GsKOQq+PWvM9Aktnh6cDUf14Mu5fJ0/i+8KF0COLl9fWMhMhQ7PH0gZqXTi6g5zDq6Yy2aPf8fN598J2/I5B/x1yNw6l62bPyTzSycS9zpj7zeHOfJfM8/kA3RV76Fc/CdWhuizP381Fq4fYOP+FzL3e3K1NIy0TDsup1tyJVJKcbhSXHK+GWrB5WBjTgXp82WKJVnpLkQkeeC+WY7hor9h6/Q3DoTaUxLhRFPUItrDbGgIVXI7RujvkpIfaUJhmIIbsdaUhFuKamJlhHAO0I6bEXYUh9pwJdSGq5EOXA8XktsaisMtuR6upCDAlEtBEq5HKLkWruJykAUlkbZUxC+iKmER14LV5G82o9DfnNIwK6pjncQ6ntYsP1FhbNvly/DBDfSd2PgPYBwUgbHkf6QwCna1AIxDQv3ORAOFmQHs9bXgkJ9MnJ+AUSUC494VFmT4yUSFMc7LhPhlMhJWmJO0yoKU1UKpt5qMtRqxxzHW04TYJcYkektIWCojYYmCZE8l8R4KYt3kRDiZ4a/RRYDFLRbabFXqEKA2INTKjHA7OSG2UnZYmRGgMWO7yhR/pQk7FCaEKqUECfuKQteihYJoQVGUSgiSSAiVywmRyggxkxEpVRBhKifS1EQMxqTLFRyysOPyohVcd9nI9aWBPIg/zquGYUZ7xhkYekTXvXoK8rJJFgAi1ooLMY5cXqqkyd2FUfelPHReRL+DBbUOSm5aW1Bha02xozMlm7Zz88BxLuRe41D+Lfaeb2L/uU52ne0mRawP6Sb5fA8pBf0kX+wnvqCXuIt9xAs1O0JSuriLnDvl1OS603FMm+HDugykaTN91pHhw3KG0+cyEfonXuxy49aeVFpultNZdY07hxJp3rGcTj9r2jzMuOehT427PnfsdWhS69NjJeWWrRa3NxrTv28RT8970bNfQ1WkIQ173Wg5t4HBmgyGe4t42nmU4fpAeu9703TNkq4MOV3BCto2qWleq6bdxZAue20e2uvzlZ0UVAq+sbBgUm3BqJ2SXmdzRt0UvFis5IWrOY9c5PRY6tKp0qbdQthZ1KdNuI2s1qfd0oAWpS71Mi1alTIGhSS1QkGvqQldZia0WZhSrzbhrpUxtRoj7mmMKFHLKNLY0L3On5dR2UzGHWM8KYeBnZfpzi6hM6uMzqxyurIqaN9TQdvuEtp3X6Nrt6A4ltGzt5ru/ZX0HStjOLeEyvRM9myx4XjUIk7EuxG9xoiYjWaErTVim+9CtvssJHyNMcnblJxIX0plXiBVx7dQmuxD/hoLTjtocdFGi2KNUJmjTZWlDnW2BjRYLqRRGPVCGlULxDS0kH5uUS0Up00t/F3o0mejz6CNHsM22ozYLWDIeR6PV5swHahmdJ0RYyv1GVz8BZ0OH9Fs+yF3NHOo9bCnKSKe7jPFNBS30tf1ioa6CbpbXzLUM03f4+d0TUzSMPqM24OPqRp4SmnPuDiVQ4+pHHjIvfGnND9+Rf3oSx6MTdH65I0IiD1T0PXie1qffE2bUKnz/DvaXkDTC2h7Cd1T0PP0OzoGnlFX00B70WW69sTTH+7NyHo5j1brM75cj1E/Q3q9jWnyMqF+uZz7K5XU+phzx82MZlcZNxYpKArawe3aDvZVCyGXLmKre4moHmH7rSk2Vk8TUvWEQ2UtlOR8SeWBLO6nRtCasIWGKC9K/FWUBlpQHaCkbouKjk1WtG2zoW6jJTdXmHPJ05Tra625stqKAj8LzntKuLJMwfVl5hR6ySj0taBoucX/xdt7RlV1r+vb7vRkpxpjTI/ZaXbpZbEKvTdBEelgb/TeO4IoYO899t57A+m9LHqzgAIqYoma5PqPOdEk+z3nPee873+M8+E35lxzrQV8clzez33fD8emG3B0hoKTC4w4sdCAE75yzoebcjHKjHOhci6FaJIbpk1+pIS8cF2KoqQURupREKZLYbigNGpx0U9VHFHnh0sojNSkJEaFxkxtGpdoiN7DioSxlMWOpzpBnaLo8VyLGktZ9ERqolWpiVFBmaKGMlPwMY5HmTGBlgwVWtNVqVmsijJLnYYcDRqXa9K0XHMQGF8ojGXJGuTHqJAbM46iRZpUrjKkbIMphVstKNxtQ7GgMB6bRPUpBxrOTaHx0lQarjrTdM2NlgJ3mvLdabjmjjLXjbpcd2rFI4CjFw2XvSi9MlUExv+vCqMgAgoA+NJe+BcMCoD49/PvyuLLzw15OYb+nyuLfymQ//4LBn9Zv9C1KECj4Fl8oSq+9C2+DLwI14FHfwHjw4ePefbgDvV5+0jwEkbSP5Lp9oOoMGaI6uJYsUZHqMuJsP6XOJIWCrkF72KozY+E2AiF3IN7n4WxtAiSwvO/jaMDzUfy8iw0/prZis+Zo//FvwGj8GwQIAVg/FIExrkmXzNHSFErRiCMn6dpvj84ktb/TIRFERjln+Kh+BRX2XBcJMPx1PscTxEah+Os+SHOkvdxkr+Dl83HhM4fQ0qiHgH+o3Cw/yeWZq9ibfo6EX5qhMyagKvJMKZI38dFPhRno09wUwgJ7RGicmml+Ta2Zh8we8Yoguao80uSF207VzKw9xeebdrKH0tW8iwpg/spSfQlx3EzyJeH8xfwYO4cHkYG8SA5hgdJqTxOSeRRajiP0hbwbNksbqdbcn+9Bf07TejdKxPHzexRwP5x4kaX38/9iyfHxlO28Wsu7fmRxloHepSBHAxQsHbORBZ6foSD27tEBYxlaZAqCb6jCIudSNp6G4ISjdG0/oyvJB/wjcZQVCw/w8hrJIHZZoQut0Dd+p9EZzux/UgM3vN1Mbb5kuWBmhyIkHEqypDzEfpcijXgYJQevywyY9kSB8IXuzI5dBI/TVPnQ5Mv+UrnA5Ii7TmUMk2szClLsONavCVnU6zYmWjCqig5y4JlZM5UYYu/lBMR5lyMtCA32oorURacjTDleKQJx+IsOBNjhrDxRSjxFoDxQLCE/cESjkYacCzSmBORZpxPtOdSsgOXkuxEYDwUIOd4iBEXYq24liJ0MLpRne1B5RI36pf5cH3dAlq2zKdj8wJurPWlbUMUd1r+Z8AoKIzdXU109jTQ210mAuNqLyPWC6PoFyPpDV4KNk43YtNsE5Z767PUW06GlwwBGFN8FCT76JMmlH3PNCRDXB1oTLqPAcnuUuKdtUnzkJPmbiB2Ni5yE4BRSFQLhd96BJuriZthIoSaHRsJ0fYyIm1kRNkrCLGSEGCmTYCpDsHmUsItFUSY6xNpqk+ogR4hMh0i9KWEK6SEyQWfo0wcSUfL9YmWKkgxNCNZ34Q4qZx4qYxUPX3WKWw55zifvCkhXJ0aycXZ6fSequRB81262vuovlpG7uWjZK1YSEqSHRuTHDkwfxL5Pm7Ue82g1XM6tc5OnLCx5RdTc7ZZWrLHbRq75s/hdHYOZ3YeZN++C6zfV8iK/VVk7q8n/UAri/a3kLq/mZT9zSQfaCbhQBOJAjQeaSXxSCsZJ+vZXXSFoqOTqd6sQdMaE9qzbHh82JKuHer0ZP/Abwk/8DTTlIYsD9p3x/Ds6gratwbQnT2TtgUW3HDV59ZkBc32MipsJFRaSKg3l1JorU6+uyaF83QoD5ZTOF/ClbkGFMW6U5odwr2CEzQ33qOpqYH6ppMoG9ZwbNNUTs6TUDRNgnKKHg2T1Wm1H0WbrTpdNnIe2Rjzm5kpT02MeGhlTK+DIZ2TdLgzWYf7jprcnaTNrUly2qx0aLXSod5EnTpjNWqN1akRjwZVhsIIWpumyS70eM6nd9pcrlt7UWUwhUpbd1rmBdEYHEZzVBS1IUGU+QVy1WcBVfOiuZ+8mbupu7mVfojmJSepWnqayuwLVC+7TO2Kq9SuvkrNynPUrjiFcsVpmpafp2XFVZpXXaF+5SlqVu7jTOwicuZZsyNpGluSnAlyHU+gx0RCfNQJ8FAhxEud2JlSFi00ZkOqE4fWzSBvRyAnU6axb7Yhu+xV2W86jpOG47igP548Q1WKTdQoezmOfjmSFsbRJhOoMR1UGBss1Gm20qTVSpNOaw1u2Kpyw34c16eN4UGgHk/iDLnlp8rt+RPp9hnFba/v6XQbSZn9D5ROt6YuJZG6LQe5tieXyrwb5F/qoPDKDWqKu2ioaqBB2U59Sw+Vbf3kt/RzTtnH2fo+Lrfc41rHfYpvPCC//R5F1x9QcusR5d1PqBH2Rt8H5b0/qOl9Tl3fc+ru/kbNXai+BzXCewNQJ5y+p9S036atqoq63espiZtNQ7Adt/0k9MzR5I6PJnc8deh016XVR0brXCPaF5jSPtuICoeJ7DNWY1dUOJebb3Kw9SkZV5pIvtxE3JVOAi/1MTO/R6zY2bj3LMdWLeFCVhJXkv3Ji/fmcpQDZ6MtORlmzIVgM64ttKB0jiUlc+UUzJZx0VvKSQ85p6abccLHnINuhux3lXF2rhmnZxlw0EOPA54y9nvJODhdwaFZCjEkc9rfmNN+BpwLMuR8sAEXgqVcDtUkN1ybvHBtrkXoUBQloTBKl/wwLQojdCgI0+JKoCrXAnUpCtWlNEqTslgh7axGa44aLVmq1CSPpTphArUJGpTFqVMQrUpJpAq1sZrUxmtRm6JLdYYeFS8qdloWq9GUNoHKRROoXaJKfbYAjeovrprUZGpQkaZOabI6RfFqXIsdR/EiTapEYBRG0sJ2F2sK9tlSdtSBqpOTUZ6dQsNFZxquuNCc70FLgScNwij6xVHmeaC85oky3wvlNa8XCqMTbQ2bGbh3j/v3Hv+PFcbBqfHg5heB3wTh7+WzwXvh9eB5CYl/v/4JjP/1+PkvSPz75/7+g17evwTGBy9DLg+FkMtg0OXfgbEHAST7Hz3kJTA25O0XPYyL3H9gqedPZHmOQwDGJKcxYr+ikIwOsxxJoNk3hNsKsCiUcQvnR9HHKMBigNm3IigKyqOgNvqbfiMe8T0BGi2+w9f0G9GnKACjAIYiHCo+Q/AxCvcLTb5lvvHXg/2ML7a+CJ7Fl8DoI/9UBEhhHC2MqkWPo9DBKARddD4RgVFIS7tpDmOaxoc4a7/HVN13mCp7Gw/boYSGjCM1Vcr8+d8xyf4tzE2G4GT3PomhEoK8x+Gk/5E4fnY2+Ah36cf4SEbgpTMCe41/YqA5BC/XkQTP1eDcpnBaD6zi4aGdPN20mYdpmfQnpdCzOJnenFQ640LoDw2i128hTxYlMZCVzq/LlvM8O5vHi1J4ujiBZzlRHJg0hhPzJpCboUvJVn06Lzlye4M2Tw5P4MHpr3ia9wMNO38i3H0IKanfUlTvT3fnIo7FGJE1ezSzPD7BwvEdooLUSA3QINxvHGGpEqKXmuE+W4WxBsP4RPM9vlB7n4kWnzIlcCIBOUYY+QzDM0qTradiiF7ihqpsKCqSocy2+JhdIXqcjjLgTIguF+L0OZpmztYcJ4ITbDGcbcAIi/G8pvieIRqf8Ob4d9Ey/IJFUXbsTJ3K7nh7tsXYsCFhMhHzFJgbjEBH5130Jr6Gm2IY20MsuBDnwJUoSy5HGnM2QsHxSBnH4hRcjDIhN9Kcq1HmnA834bCvHof8pJwKM+FMuDnnI6zIFb4rbIlJsBET1keC9cV/IAeDMM6I6mK2BxWZrjSumM6N9QtFhVEAxpvr/BhUGF96GGv+Gw9jA3e6m+nsbaSnq3QQGL2N//QwCrC43lPOem8DNsw0ZoWPAUu8ZKLCmOopJdFTRoKHTITGlOnCJhgjFvkYkOatLwJjnJMW6d4GpLnpkzJNQZqrASnT9EmaqiDeUSoWfQtp6uSpxiROMSBxqhGJLsbETTUkzE6PIEsdQqz0CDDRIdxKn0hLA8LN9QkxkbNQqom/XIdAuYRghR6hMikhEgnRMgWJBsakGVuIwBglUxApUxCnrWCFrhXnbOZRbBdCtVMChW6pFEVupH77FfqrblN4Mo/8/ItkbYonMMmZ5DRPNiUu5GhEOJdDE7kWksrZBdFs9whhuasvya4zWB0ZzqakOE6uWUvenqOcP3SJrQdzWXq8hLSjdSw63E7aoTaSD7SQuL+J+P2NxO5rIP5AEwmHWog72Ezy0Ro2FZynNHcqFXulVK6fTP3q6XSfMqbrjDbdW8bzZLEavUvldGWoMZCjy4OlevRmGXB3uS3XA+XccdblN0sD7poYUGOpT6m1glprfUqsdSm01yR/kgr59hMpsFen3NWMS9OsuDrfm/7Dh6hQPqW6+zcqbnVR215JwaF1HPSwp8DGkDZrGbfsNLjlMJ52J11aHGTcsjfgnr2JeHodjbntbMR1Zz1uu0jomapJt4MmnXZSWi11aLHUQSkAo3gEUFSj0lCdKmMN6q31uT7XnzsLY+mbl8TdORk0uSVRPSsTtl/j+cFSnp2spG/fVQa2n6B78Qaq/RZxJ34bt5P20ZV5kobMUxSnn6B06Xmqll2mevlVatbmUb36PDUrT/8JjO2rrlGfdR5l9inqcg5yMTab5XMmsTPJiy2JrgS5qODvrkKwtwa+rhOJ8NElfoactNnGZIdbsjLegktbFnIkcQrHAqw44iZjr/EYzpiocEE+jnx9VUqN1UVg/LuHscJQSENPQGmuRpOVJk3WWjSaq9NmpcV1W01uTlLlltM4bs8Yz2+J+rDSmv54TXoCxnB/wSj65/9Mz+wfaXT/kWZfE/pyIunasobyzTupPVPKtXO15OZd59KlZipPXab01FXqihppbrxPubKfvJr75CkHyG98SHHLI67V93GutotrHQMU3nwsnqq7v1N3H+r7EcGx/v7vg9DY8weNvdD4AhirHkLFwB9U339KW3cfrcUFnM9K5Hy4D3UxDrSG29PmZ03HbAvaZpjTOt+KFj8rmvzMaA80p9pHmzOOUi6vzCS3+zbnb8MvjY9Iv9JB4sUbhJ/rJrC4kyVHLrI2LZ3NwbM4HDWHM9GenI+ZQsEiJ/IXO3IxwYYLYVZcXGBJ3mwrLk9X4+J0VS7O0CFPqMKaY8aZGaYc89TnqLeM3GBrzvsacmyGLod9dNjnqcUBH10OztTjlK8h5/yNOOsr58wCXS746nI1REJepC7XInXJDdeiIEroVNSmSEg5h6uLamJhhAZ5ISoUBGhRGqJLVawOlYkq1C9Ro2W5Bk056tSkTaQ6SZ2qeE2K4vS4HC3hYogaxTESypL0KU0zoSjdnLxUA8rTZdQv1qYhXYWq9InULVWjPmcQGJVZguKoRuUiFUqTVShJUqMkQYO8mLEUp6lTtdKA8g1mFG215NoOK67tsaXkiCOVp5yoPeNE/YVp1F92pTnfi5YCb+pzBWD0oDHfi8YCbxoLvWko9KY+34uac66UXHaivXELj/rv8+DfPIz9/6WH8SW/veS1l6//4/W/URgHvzD4IYEwhVH14yf9fwZh/n10PZikHpxzC8ri4PeE1y+B8aXKKI6gHw12L/6pOIpdjHf+Cr0MPBQVxoZrAjBqsdjrZ7K9R5HtNWFwJO0ynsQpo4md9DNRAihafSd6GMNsfxz0KApr/6y/F+99Tb4WQy6Rk0aLiqIQchFgUfAzCrAo3PuZfSt6FIWR8wKTb0Q4fOlnFIBR8DC+9DGKvYymg6lqIfjiJf1ETFgLawRFWNT/DB/FCLzkn+EuGyFW43hIRuCtJ4ylh+Gq+SFuQvJZV/AmvoOj4k0cJ72L/8KfSErUZcGCf2FiPARD2RBmun9FSpicEB8VHOUfMln3Lbz0PmKWzqfM0hyBi8b7WGi8gpPlxwTNVOXwigWsW+BAxdJEunKWMrAkk3vpyfStzeDOpgzurl3E/cQoBhJiuZeRwvNNK2HnOp6vXsq91Hj6kmOpDpjFGpPxpFl+S4rnSI5vc2DPFlNyM76n+4gKd/M06Ss0JMBqCM4Wr5G41IRTVdG0di7mUJIxabPH4On2JSa277Nw+jgCvMfhu3AiccutWBCug0TvPX7S+oDPdT7i63GvY+3xM77JcnxTtXGY/wV7rkQSucSBCdJ3+UnlDSZovoen4Yds9dfmZISMc2E6nIlVsCPBlJQEW6ynS/lINpJ/6HzPkPGfMWT0UIZ89wZv//gPvlR5gzE676Im/Yixqh8w/MtX+GD4q3z49bu8O+ZdPv3pTeSSzwj30OFAnCPHI8w4E2nAiXBdjkRqcCRWk7woc0oi7MgPteZioDlH5+pzaI6cY/OFWgdrLgdbUxBmx5UIa87EWIprqwSF8VS4CVcSbCnNnPYnMFYtdaNlzWw6Vs+jYcMcWjfMpWuDP51bYl94GEvpvFVDT+dg6OV2Vy1dt2tp66uiva+Snq5a+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Y8R3aWcnBnDfv217DzUDFbDp1n37GzHD18mhMHz3D0yCW2ncgn+0wRaSdqB2t0jnSQdLidhIOtxO1vJmafAIttJB5pJ/5QK4lHK9lUsp/qSjOaL2lRucucys1OtOeqcaN0AncvajKwTYvmjRP5fdV3sPRLSP+aZ9mjeb5OzpNUOQQZgrsRT6caUT9FSr6tUK1jQKm1PlV2MqqttakxU6PeXJMmGwU1diaUT7aizG82VbeUFPTfoainn8a2Bzwq66IoKIUiS0c6zSy5Y2ZCp7UpdQ561E+T0DpVRrujlJtTDLjhZMh1Z0M6pxlw3VnBLWc5XU4KMeDSaq1LvYkGNUZqomex3kyHegs9as11qTbVocZCjzInW6pd3OicGUyP72K6gjbQmXCIu5vKaFpbSOXqPMpWXKZl6QEawpdT6JPEjaitdCUfpCX1CFXpxynKOElJ5mkqlpwXVcbylVepWnmeupVnaFx1ltZVl2hbkUdtxjnql5yhZeVpKhZvZ+MCT7aEebAp2p0ID1uC7gMAACAASURBVF2S/IwJn61HgKcGoV46pM03Z6mvLel+xiwJNeTIMm9OLnLjZJg95+aac9JRmzOmE7ioP56rsnGUGqkOjqRNJlBuPI5Kk/FUGo8XS7mFjkVRXXwBjPUmE2ixmECbzRg6Jv/A7TmjGYjT4LcsKazU5174KAYCf6bfbxT3/Mdz128CPQEa9EWZcW/xdO5uTuPOmaNUXyngbG4tJ681UHPmEgWHT1N3rZr2hjvU1vVSqrxLeduvVN+Cihu/U3nzd0puPaO4+xlF3U8pvPWY8p7fqLk3CIzC6Lmh/w/qhdBL7zOu9/zG9XvPabz/hKoHv1L66HeKBqDq/u909DzkTtt1Wq9eIm97DkXrMijLSqQqNYrrS5O4uTyeurQFVKdMp2nxdG4um83N5Fk0716JcqCPaz1w8hZsr/+dzMu9JBxvZ3FBNfv3buPqknCupc2hJG06eTG2lKda07jMjvZ1jtQttaU4xpT8QBMKfc3JC9SlNNqQsmhTikKMuThXj4tzZVyYJ+eyvwFXgw05K3gUF+pydr4Ox2ZqcMBbjUMzNDk5X48L/gou+upxab4muQs1yA/SIj9GQl6EFoUxuhTGaFMap0txrBbFMZoUCN2KoePID59ISZAm5WHaVMXpUJmsSWWGBnU5EpTLZFRk6FKWokdxvB4nw2TsDREmSQZciDPhcooNF1IdORprx4FIU87FKyhJ16MqXZ36LE0acoRRtJa4P7omcwKV6eMpT51AeaqaGHopjlcnP2YspWnqVK/Up2qThQiMedsFYLSj9NhUas65UXfeFeUFV5pzvekonk1rwUya831oyvemudCHxhenodCHhgJvlBc9XgDjVp4MPBA9jI8e3+TJw77B149fhF6eDFYkCmz3ktH+UhT/LgIOKooC44mfe6E6vvzO36/ippdBQPzrh//fAKMAhcI4+u/A+HK7i/jsxYrAB3+GXh6Iew+FkXTjtf0k+WiJHsYsr5/J8Z5Apoea6GEUdkcLCmO41Xdi72KE3Y+iwhho+Z3oYfS3GFQPhVCLAIYRdj+LACkCosnX+Jl+86fiKIRehDS04GMUlEQRDg1ejKCF0IvJN6KPUXhP8CkK0CgqjNJPxA0sQuBFeCaAoqAuClcPqeA1HI5Qvi2MkL1kn+OqM4ypmh8wVfN9pmp/wDTJB0yW/RNbwzeZZvchwQvHkBKvS0jgaGwtXsFUMYT5Xj8Q46/L7KnCNpg3cdd9j7l6I5ilMRw3tQ8wV/kHk4zew9Pha+bYfM/mUGcq1qTQsCyV2yvS+fWXFXTtWkLz9hTu7F7KrxuX8mj5YgbWL6NbAMn18TzflcOTrUvpykng+vJEMi1UiLcXxsn6nD7kx9IsY36JHMr5Nd/Tmj+NjrJwpul/wAzXn0ldbsnREl/au7I5sNiZZF8FXl7jWbdpIQWnskgKsSAgWEbkEhuOHovh3MFFzPW34Sv1Dxg97lVcfcayIFyTBdFqrNzlzuZDfkgthzFG6w1+UnmFMaqvkjBzAnvC5ZwIk5Abq8+JGEPWx1oxa7ackXpfM+TnoQwZ+RFDPn+H1z9/g9e+fp23fn6L99U+4GPJJwyXfc5bYz/kje8/5r0fv+bDMd/zuvq3vPHzR3w57iOmOEwkK9KOLfE27Ig1ZmuEhC1R2mxLkPBLuh3bM6ayJWMq27M9WJfhxJpFU9ia5cq2xVPZmmLP/iVTObPEWRxJn4+zEtdWCSPpQYVxGtU5nuJIWkhJt66ZIwJj48Y5tG2cJ6akr2+Jo6f1HJ13/paSvl3NfwqMNxu43d2MAIzCSPrUykjWzTBDgEXBx7jJR18Mvaz1VLBpjinLvRVk+SjI8JaJKelETznx7jLi3KTEu0tFgEz2UJDgoiceARiTXKQkT5OS5qZgkbsB6e6GosoorBQUfI1xjsJqQTlJTvrEOymIdNIj1llBmqc5aW4WxNjrE2ikib++Jn762gQY6bFQXxc/YwEkpQQZy4kwMSBIKsFXQx1/NQ1CtSUEa+kSqKGNn64eC/Vk+KrqkKplyi9SZ64YzqXWKIQKaSD5imByLaM5PCmcTNe5NOaXcvTyJXJOHSdi7z6idx4ncdtFUrYUkbq9lkX7O4k+1E7CYaEmp56cXaWs3l/IikN5ZB/NJftkAavOVbLmdBVLTzSScvw6ycL6s2OdIiAK30s40i6+Fp4J9ylHa/gl/xTXqydzP19Ky04Z9etM6bqkQnexCr8WyuGMMQ3bx8JWVdiqwvNd6tzdpsLDVSo8XqTC40QNHqfI+TXdnA4/TSqmalBqY0qZlSHVlnKUZjo0GKvTaCiELTRos9KjyUpKuYsVTbeVFHTdoKLhLs3nb1KefIDWmCWUTrKhwVSbbgs9lNZSmifp0DlZm+sOOly30+H2ZAW9U4zoczTmjr0R3TYGdFsruG4ppdFcSwy41JtpUm+mRZ2pNnVmutRZSFBaSqm10KPKRItaqwm0TJLSPtmO1mkzaPCOpCVsHffWXKI+4zh16ceoTT1Ec9w2quZnUuubQ3fKPq5nHqMq4zAFmUeoWH+J6jWXqF52lvoVl6lYlkvlsvPULDtFfc4pGrPPolx8nppFwvUszcvPolx2iF1+vuwOn8+2yFnEeBkQv8AEP091Arw0CHTXIHiaBqHO2kT7CJteTDiSM51tIVZsm6ng7EJLSn3tuDhJi3OGY8k1HEeB4ViKDEZTajhWPGXCVX/04AYXUxXqzYU+RXXqTVWpN51Ak8VYWu1+pmPa93Qv+IlboT9wPfI7bsf9QG/49zwK+YmBgDE8CFLhQdB4BgJG8TBwPA9CJdyJsaUtK5DyHasounKByyWllBcXUltdSVtrC40tLVQ2NFHS1EZl931qB6CsH/LvQXHP75T3/kHlXajq+4Oau3+gvP8Hjf1/0P4QbjyDlv7nNN1+SMedh1zvHaClr5+6+48of/AbhQ+h7BHiyLq151c6b92lurmVRmUTt5WtDNQ08ai8ml+rK7hbcpG+ouPcufIL9XsX07gqmvoDG2jovknh7d/I64ErvXCsFZYcb2XD2ascXr+I4oxZ1KW5UJ1gTWWMlFs5pjzYaMnt5XKa0wRFT5fSCDmVcZZcjjelMN2GolQL8qIUXA3R5UqAFvkhUooiDMgNUXDOT8KZ+VqcmavBiTmaHJqhwcFZ2hyeK+H4fD3O+Uo5O0+dS/NVyQvUIDdSk7wITYqE3xOvS2WylKoUCWXxGhRFTaAwahzl8WrUxWtTHadNbZqcysUCDGpyNkGXqxkmFGTZULDEljMxBmwPNGJ1gCWbQ834JcKUHeEWbAuzZ2OwA+v8zdkXLicvXY+abO2/Qi8rtWlaoYmgMFYvniiGXhqy9FAukVKeokNFqgaVGVpULVdQs8mSkq3W5G61JG+PPaXHp1F+0oXKU9OoPusiehPbCmfTmj+T1sKZtBTOoLVoJo0FPqLK2FTkQ0vJDFrzZlCR50JH01YeP+jn4cAz/teAcdCHODjH/svH+P9fYRQURREaX/oYhVWAD+5w/8GLbsYHtwe9jf8JMA4qjJos9vxJrNXJ8hw/CIwu44l3HCUCo+BhDLH8jgjBz2j/M0FW/0KAxYWmg7U6AhgKY2ghLS2oisJrX+OvxGfC/ULjr1hg9JXoXxRS0MIaQCHgItwLiqOQkhZG0r6mI0VwFDoZBVicof+ZGG4RdjwLsCh4F71kw8Vnor9ROgI3XQEYBzsZ3aSf4qL3iViNM0X7Q6bofIiz3lCcpB9ir/cODvrv4G7/McHzR5GeJCUsaAyTrN7CzvwdFkwfTUKoAnf7T5imeB9vyTBman+Kq8aHWGu9gZn0DSZbfcJUo+GEOKqQ4m7Ikfg59OxfyYWkWRRui2JHigtX1wVRnuFP76Yl9OxcTdnyaNp2J3P7YCa3dqfTvi2Zth0ppE1WI3LyWNYl2HPleDSRwZosnfMpmSGfc/H8DMorl+DhOBb/OTrEJOmy67QLrbey2ZUznWWp3lzO3UhR0S5u157h9N5FJKRMZc2eAJQlm2jP20lWui8qim+wMf+G5cs8WL7ala1757HvVCQWTt8xSuNNflR9jVEarzFB8jpJc8azO0zC6SgpV2P1ORJjxooYByZN0eIfn73GkE9eZ8jQV3n141d5c+gQXvv0H7z27Ru8PupdXpvwEa9MHMY/xg3jXfWRfCoZyxcKVd7W/ZFh0h/4weB79CeNIyjMksz0KWQm25AabURytCEZSeaEp1jjEqCLiecorOaoYrNQg0n+WjgH6eDqr8bcMG3iMyzYu3KaCIxCb+OhQDnHBF9NjBXlS92oeQGMNdmeNK+eRceaeTRtnEv7S2DcGkevsOnlTvmLWp06btyp+X8BxkEP4/W+RhEYT6+KYt0M0z9T0oK6KCqMXgrWTjcgx1MmAuNib7kIjHGuUmJdpcS5yYh3l5PkoU+im5xEV5l4kl3lCGeRuz4ZnobiaFpQG5OmykiYokfSVLl4BGAU09NTZERNFWBTn2QhIDPViHh7fcJMdAgy1CbQQFAZZfgZ6uFvIqiMegQYSgkzUhCkJ8FfUwM/dQ38NbXx19LBT0sHX20d/HT08NeQEK9pxHqpI6eNZ5Enn0up3I9ig2BKLKK5YBPOZrtZbA1cxIkDV1l7pJD4fQVE7y4hYms5YVtqCNveTPDu68w90IL/wWZihSDL7gYWH6gn+aiS2BM1xJ2qJeNUA8uONLD4cAsJAhQK52gn8Uc6iD/SLt4nHbtO4rHrJBzpIPlIMxsu1tJW6svDAit6j5jRsEKP3nO63C1U8LTAFC6a0HZEnV+PyeGCOY/PGXDrlwk8XDeBR1njuJM2js4MTdritamfPoqayWpU2plSYaFPtZmMOhNdlMaa1Bqq0mihRZOFNi0WOlRNNifvUgF1zXeoOVPNOf9sCqf4UThtCiWT9FBajqfTYjzKKZq02mhy01qHm7YSsS6nb7Ih/VNMuWtrSJexhBuGulw30qXdVJcGcy1RWRQCLvXmOijNdUVgFJVFMwk15oPA2GI1mibzCeJ4utzGgUrvYAZWHKZr5QlqU/fQlLaP66n7aAhaRfXcxbRGbqAtdQ91WYfJzznE5bXHKfrlMrkrj1G6/Cg1y85QnXON6pyL1IrVOoPA2JB5gYbMyyiFa845Glee5HR4EvuCAtkSNIe0WXakBdgS4KONr6caC11VCfHQIniaJpFeumT4m7Iz2ZWtITZsmiHn6FwTykIcqVlgw2VbFS4Y/USu0c8iMJYZjRMVRiH08rJWp1IYTRuOE2t1lKYqNJpPpMNOhduuKtydO4E/UiQ8XaLFrfjvaQ/7kjuhIxkI+oFfQ8bSHziGvoCfuOf/AwN+o3jkp8oDfxnXQ2xpXuJH18lN3Ky4QF1THU2tSjo6lLQ0ldGoLKLzZiNtPV0o7z6g7N5z8u8PAmNF7++iP1EItgh+ReXdZzTee0bnwz/o/UMo9n5Ofc8Ayp5HNPUO0Nz3gPq7j6i+95zSB1DSD2V3BU/jbzT1PqG671fquh/R3vWYrpuPuX2jn+6uu9y8dZOuW210ddTSWVfAzbIrdFZX0NLdT8X9P6joe05FHxR0w8HKh/xy5BInd66ieHM0DWv8qVvuQ1m6NZ1rHfjj6Ew6l5tQu9iIqmx7yla4c22FN+eyPTi/1Jnzi6y5EK/gWpxEBL3yeAVFEXLOztfi1FwJp+bqcHKeDkfn6rJ3li47Z+mxa46cA0LoJcCIk756nPMTyrl1yY/RJj9Kk+I4HcoSBWCUUJ2qS3mCGqVxE6lIVKVukRYt4hhZ8CLqk5tswP5QKbvDDTmUZM+pTBeOpjqyNcSA5f4WZAY4kB1gzrIAA3L8jFkeYMfqEBdW+9uxN8KA/Ewp9au0aV2pR+tKCW2rJbSuEhLTgtqoTfNyPZpyZNQtkVKZpkvDEj3qlkioWa5P7SZLSrfakLfNmvy9jpSecKPspCuVp92oPe9Jc+5M2ovm0Vowh7bCObQVzxZPU9F0RFgsnUF7xWw6i+ZSU+hBZ8t2HvX/rwPji1n134yO/zcK48AjIZr9IvjyQk38ExhfwKLgXRRCL3/2ML4YSQsKY/J0bZZOHy16GJd6jCPTXVXsYYxzEMbR34uhlzDrf4kpaQEYhRS0v/lI0Zf458jZ9BvRxyikpF9CojCaFsBxodGXCKEXARKFgItwxE7GFzU6wnMhJf0SGIWEtACHgqoopKEFYBS8iwJEvlQXhZqd6Yov8ZF/iZtkMPjiLBnGVL1hOEuHMVkiJKU/xkn6ifhssvYHOMk+wMnoXdzsPiRk4ShWZpszf/a/sLd+F0ebofjPVSE8VBMXq+G4yobhrTcCJ40PsJK8jb7eq9hYfsQUixHYa32Ig2QEqXPNuLAykPnm3zJz6vdEBkn5ZbkPsXbjqVoTR9XmdJYvmMTV7VG0nl/OgUWerAkw4+zy2URM/pEol1FsEzaXHI3G1+V7YqaMZqHXSHafnsOVpkwCQxVEB8mIDlVl134nGjuWcmhHAFVle2m/UcjdO7X01uTSVHKEpcvms+dUKt3V+7l9eQ87lseibzaG5ek+nDuRRnHxas5eWoz7bC2+G/c6X495nX+pvsUYyT+ZaPAWSXPGsDNYnRPh2pwJ1+NQnDVRs40wNFNhyLtDGPLRa7z61hBe/+cQXv1gCK8K0Djidd745p+88cOHvPbzUF4d/RFDdb9hhP73fCL/jm8tVfnRRgXVyaroe2hiOV2d2bFWeAYbYDDlR0bJPmK84Qh+NBnOZ/L3eFfzVd7WfJWP5P9khNF7fG38LhNshmLq8Q2zI3VYv9iW8/HW4n7Tw0EKjoUYcjbSnIostxcKoyd1y7xpWT1LTEk3bZpL+6b5dG8M5MbWeHrbznNd2CXdXUvvDQEYa7nzn4ykB0MvjXT2Nogj6ZMrIljrYyIqjEIX4zoPqQiMgodxtaAuekjFHdNp7hIRGGNd9IhxEaBRRpyrjHhXGQkuAizKSXSRkzhNRtI0GelCqbenISkuMpKnDR4BGoX908KGmIQpMjEEEyPso56qS6IAlc4Kkqfok+JgSJihFsEG2vjLtPBT6OJnoMcCAx18DSX46+uJHsYgia7oYQyWSAiS6BEg0WOBtjYL1DQIUNcmSENChIacLD0bDlnM4ILpPHINFlBoGkyxdRTXbCO44hDCxknhbI7ZxZr1xSRurCRucx2xm+qJ2dJI5LZmQna04L+riuC91UTuryfuQCuxhwTVsZPoI9eJOdJJwqEOUg92kHSog1hxPaBw7SD2cLt4BHAUADJB+Kx4rpN+po+KohRuXbWj+7ghylWqdJ+UMFBqzbMSC/64qEPHBVV6S4x5XmPPwEUZt7f8xLNtKjzbpMWNtLHUhIxFOVONJkc1Wuyk1NgYUm0uo9ZMSq2pROw4LDJWp8pWSoWFNnWWEionW3Pxl8u0l7ZQkrWa3EkOdFoYUOWgTaWjBkobdVqM1ah2lNBkoUeHqYxOa33abBV0ORrSO9mYbisZ7Qo1WhWqNBuo02iiQb25tjiGrjXRpNZUi1ozbapNtMWgS7mxNsKpMNaiyVKNWnMhCW1EsfN07i/bQ+/m81RnHaI8Yx/1aXtojt1CzfwlNPovoyNxO8rFeyhYtp8TK/eye+VO9qzayabobC5kbqd65Slqs69Rm3MJZfYZGnNO05xzjqall2hcehXlkktimrpp1TmKk9dwOiKRvWHB5Cx0JT3QgZCZevhP18TPU40ANzUCXdQJc9cmxkvC4jlGrPOzZK2PjN3T5VyYZ0JTxBQa5ptz2Xo0Fw3/RbHBaF4Co1CrI+yMFnoYK4RjMJZKg7HUGk2g0Ww8HfYT6fPW4FGABiyWwjoF/Usm0Bb+JX0RP/Ao5GeehozmYfBP9AT+wO3AUfT4jufeXDX6p2sxMM+IOyF29C2dxYMj2TTUK+lorqO7uYweZS43io/RVXmBruZKrt/qoqXvGeV3/hBH0BW9Qqjlj0HfYt8z6nuf0NT3hBsPf6MfuPPr7zTcf0rxvd+puvuUxntPaLo7mKiu7IPSXqgUlMl7z2i8+4jae0+p63lK053ntHQLW2J+o67nV2ruPqZWgM2eu7Te6UXZ20/VzQGUN55Rev8pdb09tNzrF9PZRT1w9qKSK7kXyb+4i5ojG6k9ugLloRTaj8Vx/3wiyi2zyFs9nbxfwrl0aBGH96Zxckskh3NmcGzxZC5kmJOfJqMkRZeKRBm5QTocn67B6dkGnJir4Mg8Gfvmytk2U87GmfpsmmPC9oXm7PIzZb+vAUf8FZwRlMl4CYXCVpZ4HcqSBGDUoWaRLlUpmlSnqFOXrkn9Yi1as9VozpFQmi7nSJgeW/yN2BLmwC+JXuzNmMX6KEeW+hmS7m9LSsAU0gMEcDRkaYAZOcGOrAh2ZZXfJA7HmlC2TEbzGg061shpXyOlY62wV1qP1lW6Yi9jywopjdky6jKl1GUqaMmS0ZgjQ7nSUFQYy7fbUbDDjvx9kyk+JnQqu1N93ov6S9NpzZtDR9EC2grm0l40l/YS4cympWQmrSIszqKzci43SuahLPHmRtsvoofxf1VhfDnffhmzFq5/AeNfZd7/vYdxsMNHVBhfqIovx9JCAEa4F67C+4/EQsm/gFHoYXw5khaAMXvGWLI8fyLTbQzpwqYXl/FipU6E9XeEWn77Z62OEHoJEpLQVt//WdwthF4EMBTKukOtfxQ9i4KqKHgbRWg0+VpUGAUwFEbP4vhZGEEL1TpGX4kjal8RGF8EX0y/EVPSwmha7FvU+Qgh9PKyh1GARsHXOEP+BT6yL3AXNr7oDWea9BOmiKA4FEe9oUzWG4aTbDjTZCNw1f0UJ90Pcdb/AGfT93CxfZ+kaE2yM82Y4T0Sc9N3sLX5mJBoHYJ9NXExGYGbbAR26u9jqP06Esk/MDZ7D0ebLzDT+CcKtXew1f+UmJkSrCVvY2r+Lh6zf2Z5jjPu+p+wNmASlzfEM8tOhYA5CgrPZxPvb8BM+6+Z7/AlAZO/IsTpG/ZnTuHCxlmEOI1klkKdqfY/sfaYNxdvxrF0vSUJEboEzR7Fzq3TUDZlcWCfH+2d5+jpq+fuTSW9VQV0lJzm5MGlXLuyjjuFe+k5s4sDOfEELnCk7NwaKnI3UFa0mfWbgvl54jt8O+odRo57n+9U3+UHnXf4SfE6mQGq7A3X5FikDodDJWwINGSOkxbGphoM+ecQXn/3H7z31hDefm8IQ4YO4Y1hQ3hn+Ju8M/wt3vn0Ld756h3e+O5N3hrzJu+ovcVQ6UcM1/6cYVqf8OaY1xgycghvjh/C26r/4B31N3hD5S1en/geb6l9wtBRbzJi1OsMH/smn6i8zRfaH/CT4mO0LT7HynEknq4/sjjWjD2p9pyJsRA9jEKlzolQY85FWVCyeJpY2i2ojI2rZtC+bp6Ykn4JjLc3BXFj2yAw3uipENf/9d1QclMExrr/6GG82UD3rSY6ehq4fbOYozmhrPY2ZqOPAWs9ZIOBF0Fd9JST46rLEuF4Skn30CNxmjYJgrLoJideuArQKIyf3fVJdJGRME1KkoucBGc9UWFc7GlIqouMlGlSkp0FhVFK/GQ9ou11iLaXEG6tRaS9NlFTdIidIiFxioxkR32S7BREmUqINJWKwDhfoslCmS5zZRqinzHMREGovpRQqZ7YwygUd0cYGBJmYMBCiYSFKuqEqGgToi4hWEWXRC0jNpu6csbelxKnKApswymcFE2pQwzFpoEcc0hil+8u1qTkkby4nLillcQsLScqu4SolSXEbqomfVsJqbtLiTlUS+jxVkKOdBK1/xbJ+3pYtLeH2F03iThwi6jDN4gWIFGAxb8BY5wAjC9gMfHodeKOdRF05jFFtevoLHai/ZQWnQc1uHFem0e11vxRZwplKtxr0qCr04i+ajkPjo7iweovePbLRNhvyM0UNRrcx3PH0YxbZla0m5ujtJRRZ6aH0lxKtZmUEnM9cs11KXEwoshGQaWtISWONpTsOEPriSPkBzjT7jCeR2bf0DxpFHWTJTTamdNiaE2VzSRqTcxoNDak0dKYGisFShuhh1EmJqGbjFVoNFWhxnSC6NurMVJBaaFFjbnGYCG3kRB00aTaXEKlmYRyYx0qjHSpMDcg38yCXAdP6iOWcWvjZfIWH+Vy5nEKs05QmX6AqwuzqPLN4lb8Vm5m7KVx1RHOr9zDmowVhIRFEh4VTeiMBeyIXkzZiqNUL82jNusi9dlnaMo5Q8uy87RkX6FhyWVqMy+izLlI/YqzVKRu4WrcUk4lJLLC15PYmWaEzJDi662Jr5c6fm5qhPtIiPTSI8pdQoq3gm2hk9k4y5DNbtqcmmtIY8xUbkRNpnWhKUV24yg2HEuZ4TgRGoWwS5XxeIrlP1FpNE4cTQs7pKsMx1NjPAal+U/cchlH//wJ3A0aTX/yeNggpTf9Z+5EfcuT8FE8Df6BxyEj6Q37ga7wCdzwV6drlhb33XV46iHj11ly+hdIuZ3kRPOlS/QqK3lQX8Cj0pN07smmfFUMyn1ruV6US09nH+23fqP29lMq7/xKde8z6u/9Tn3fUxp6n9B89wk3Hz7nAdD/OzT/ClceQLEQennwO833n9Mk9DQKsNn7nFqhw/HuQ1rvD3Drye+09AzQcOsByluPqev9nYp7f1B073cK7z6n7N5vVPY85XQfnO+FonbI7XtMdc8NlN0d1PU9IO8O1Lb8TmHnbS401pFXXEVxRSnlFVdoqr5Ae8UJWooOcmRXDpt3rmDFgc3kHN/FsYMr2bsqkCPZnlzOnsRFoSA7RpVrUVqcX6DBMS8tzs0y5/hcY/bN1Wf7LAPWzjRi1WwLVs+3ZfUCG1bPNWHLAmN2LjTkUICUvNgXCmOMBmUJmpQlaVK1SJvaRVo0LtGlJUdKQ7aEthWqtK6SUJypz65gKev8rVgX7saWpHlsW7SQzKBJJC80IdnfngQ/RxYF2rA02JwlQVZkBTmQHejEan9rzqSaEbeJ6gAAIABJREFUolwjp22tKtfXG9CxTk7HOhkd66S0r9GjeYUOAjA2LZPRIIBitgEtWVJalitoXGNM7UYLKnfYUbF3CiUHnSk67EzpSXcqz3lRe8GHpiuzaM2fT2v+PNqLF9BeMo/mwhmD6mLJdFrLZtBWNktUGBtKvbnV/guP+4Uexl95+PgWjx/e5fHAAAOPe+l/0sfDF2ueXzKe4EUU2G4wr/LvHkbhPWHCLPoV/0sP48sP/T9+2H8ExJfF3n9dByFzcK3MYBdjHwMDPX+ehwM9PBJ2RwshlxfPhWfiedjNwKNb9At/3EA/z/u7aMrbS+p0LbK9R5Pt8TOZLmNImzqeFOfBWh1BYRRS0gGmXxNo/g0h1t+LKekwu58ItPoXAeZCKnqkeALN/yWuBBSuvibf4mfy7Z/v+QpBFyPBq/gVcw2/YJ5wbyz0Lo4Qn/uZjxRVS38hUW32LfOMvmC+sfDZz/HU+ejFa8EHOYIZsuHidTD48ime8uHicZMOw1XvY/FM0/0IF8lQ8V7YBuMiG8o0ibBScDge8mF4mwxj5qThLE83JyPDiqkePyAx/gCrKSMIC5QSNVsXD8Vn2Ku9h6HaW2ipvYJU8hYOlp9ho/tPzFTewlz1beY5/cicad9gb/YGMzw+JzvVhOn2n+FmMBxn3eFY6Q5HXTGUDTt82bF9FrPcvmSO02f4O48kwPl7tmU4kh2lYKH7VyikrzJ56lds2j6Dqobl7NjlQXDIz8yZ8zk7djjT2LSK48eiUNYd5Lf+Bp41FnGz7gKPLh2je1E6TxZl8uDgdq7vWkt+RgzlyxK5c3gVrWfXc+3kchLjXTl+ZCnF5zcTMssCmc5wRmv+k5EG77M6QINdoVpsjdMnM0LOfI/xuNmOxdVakx+/eJf3338FNbkKchtNDGzGITcfzViNEXwwYgivfzCE1z4cwuvDhvD2l0N45bMhvPLNP0RIHPLTKwwZ/yZvaLzLK6pvMmTMEF5Rf5NXNN5iiOobDFF/iy/HfsjIMR/yhdZHDDP6kHeMXucbxw8wmvEtAUHqbE+0ElcNXo615VyclagsHg5UcCbKnLxkBwrSpogKY+1yb5pWz6R93Vw61s2jees8Orcu5M7mYG5ui6ev7Tw3eyro6lZy/0YDt27X0XurnttdSjr6aui4W01vdz13bzXTfauF9p5Gem5XcDg7lBWeJqxxNWTlVBmrXGSsdpexzkfBcg8dsly1yZymRbanlCxPYdQsJ26KFvFOWiQ4C0XdesRO1SbeRVc8cS66JLoLgCgldYqUdGd9Fjnpk+QgI9FBQbStVKzQCbdVEG6nIMRaSqSdnCh7OQlOhsQ6yAk118JfXwV/fXWCDHQINZIRaqSPr64qwkaYGGM5scZyImUSIqUSIiUSIoTSbi09wtR1CNWQEawuJ0RdSoSahKixmmSqG3LYcjp59iFUOSZTa5dGlU0iFyxnc3hSGGeCd7A34RxL464Sm5hPzOISorOKiMi6TGTOORJWXiR1Yz7JO0pJ3F9D5N4qog/UEyukoPe2kLS7ldTdwh7pdhIPCYGXTpIOd4jKY8KhdhIPdxJ/qJ24g23iiTp8nflHe8g7u4Enx33gkDmdh42oOjGBe5e1IE8GBXp0K3/kwTVd7p+bSNepr2k58B03D2rxxxlz7ixTpXbGGJqdrWh2sKLZxoAmc22UxtrUGOqKfYfVJoZUm5lQY25CnYURDVYGlNoaody9jcqMFIpcp3Ddzoz7VlI6bLRocNRB6SSj2lbwHEppNjOizdSUZhMDmkyF1xI6rAY3uTRbaFAq+5lS+WhqDMfQYPQjJbajKLAfRYXNWJRm41CaqlFkoUOBmYxyhT5tUnOKjeXk2tpRNDuUpsX7KMs4RUHSaSpSTlOfcpim+M2UB6SijF9DW/peujOOc33pKXLX7CVlcSxuGdOZmuOF43x7lifEk7/iIBXZV6lddoW6nAsos87SkHWGjpWXaMw+R23maZpXXKY++wIFCZs4H5XBxfQ0toTNINJNQYinPiE+xix0U+Ar/CdogRWLguxJnG3Ekjmm7A5zZoOXAWumaHB4pgGNiW7cjHHiTpA1jU5aXNMZS5lYSD6BasNx1BqPpdp4NBUmYyg1GUepmQqFphMpNlSnQP8Hqky/5I79jzxxVOPJXDWeZavz5OBoulYOpT/ycx4Hj6Q/7Bv6Ir/kZsQIbgZ9yd0FP/PcWwNc9MHLmIE5RnQHmkJmEHcqd9FyW1AVT9K7Lorr8XbULrKkZvt8uioP0dXVTvOdHpQ9/dT3PRET0PXCaLn3Dxr6fhN3TAvA+JA/6HzyG8V3ofzub9T1/0HzADT3/0ajML6+K4DjU5R9v9EyAL3Pof3eI2pvP6DqzhP+D21vGV3VvXZvc3pqWPEWWijF3Ynunb2z4+5KAsGCEyPElbgnJBAsuFOkFAoUigUnIe5CPIGQhAhW2l7vWDtw2vOM5z/GO97x/j/8xlp7bft6jTnvOe/s57/LLeusdsgSFMm2P8l69o6rT19xIOs5SbcbicvqIq3od/aU/86hyjccq+jmbEUnx4qa2XW/gt2Z1RzIauBwTgOHH1Vz4Foeh35+SMapG+z68Qbp526x97eHnLhymMun47ietoaH4cZkblrATa8FZAZJueiqzDmnedx1lpDtq8+vXprsX61O6hoTEl3tiXG3J9rVgoSNeqSv1ZC/d8pDg0vR6uQGq1ERpEJpmBIPoudzP0mRvBhFyuIkFCZpcT/dgMqdylTv1eJ6rAZ7vNRJ8zJhd6AjB8JXsCfYkVg3YyJcjQhz0SfcxYgYN1vi3JcQu2kJMV7WRG+WkRGqyuMMHeoOyqjfrUT1Xg2qMmRU7JZQtVtK1U4JldtUqd4mpjpNLN8pXZGsQmWyCuXJKlSkqlG6XUZZhj6lRywoOmXPkx8X8fi8Ew9/WU7e1VWUXV9HZaYHZXc3UZnlSWWOK+VPVlKatZjKrKXUZq+m5tEaGp6sozRrEU1Vu3nd2URHVw9tb5tpf93Dy553dMvXO7fx6n+Fw3+CYu+9AIkfBcO/ofL/kJLupc2/yVMAxb/T0X//uECf/zwfqfUjNApXea+PUKPzDziUA6Pwuuv5f5+eZrpfNdIplEV2v+R9ZxPld08RuUKR5GXTSFkylUTHmcQumitXGAVL2t9kghwYPfV/YJPBD3JglBdzG0+UJ5/ddH/AXW88AiQKx0NvvBwUXbS+x1X7b2gUPifAonB6YbAXGNfKRvVa28Lso37vCkFhNnK95nfy58I2GSelQaxRHyl/tlZjFKvVv5GDpqA6CrDoJBnBErXhLBZgUTSUxQIYiobJnwvvOYgGYycaIAdIJ8lIlgkKpdYIbNX74rZyCtFRhnj4aKAgG8I8jcGIZcOxNJiEgdJIZHOGoDx/MPMVBjFXcSC6OmMwko1Ca+EgdBS+wkp3JJ4bFmBi0BcHm6HEbZGx0uo7FmkIW2i+wVj1a6Ys/BJ3Py1OnXYlPFCEo9FAVluMwn3RZA4m2uG3dhZOFkNQFvXBxnEMe/YvJzsvmdPn1rB63bc4r/mag4ftKC/fTUFeBuVNV3nRngvlj6h+fIGaM/tpiY2laYMnLbExvEiOpzzEn/vua8gN86Dm+FZKLu8mL/MguY9PUPj4FDcuphIZ4oCy6mDmSQaxw1WJA57K7A7VZv3y6ZiajEFf5wdmTRvAV4P7MGxcP+w9F6O/Wg9VmzlI7OajbrcQkdlspoi+Y8ikz+n7/b/4bHQfPh3zCZ//8CmfjunDZ9/34dPv+/DFuD58JqiME/swcPrnDJ7Tl88n96HfjE8ZqTycMZKRjFAewEyLMSjaj8Zs1WSCtmiwL9aE4/7aXAsy5laICTfCTDm/WYPTbmJ5abewFvBhjC35KU7yTS8Vwvxixgbq9qyn8tB66g+50nrAi8bDW/4bGOv/BsbnLaXUthVR115I27NSXjZX8/xZDbVtlbx4lse5FG/SnHTY5ahNmq0a2xeJ2SkojStl7FmlzlF3Y3Y6a5DiJGbbCk1ihVlFGxUi7EVELBITLlwXC4EYCWGL1Qi0VSJC6GFcrEGEtYRIaynRNhpsMZcQai7F30hEoJk6vkYCKMrwMhR2T4sIspQRbCkj1FpGqJU6wWYSvHSV8dJWxVdHio+2OgE6EoJ1pfLNLyFaUoJkaoTIpPI1gUEiCYHKagQqifFTFGBRgtcCVXznKRE8V5kERQ0OSC25rLeGHKtQisyjKTSJ5JFJIFdNAjlmHkKabSSp7vuJCTxNbPx1wpMyCU7MJDAxE9/ETPxSH+Cb/hi/vXl47HnC5gMF+B0rJUS+FrCG6DO1RJwTZhZrCf2pluBzTwk6Wy0//7wXnoX8VE38pSpOJbvTkKbDux0L6TyuReVREQ37VOjYLaFjrxbZu2ZRfkCRpp/m0XpjJpVn51CwU5WOw8Z0p2mR7ziBSksJjdaaVJupUmyqQL6hArn6iuToqZCrJ6LAUEKRiRrFJioUGS/ksYkCDcf3cnPjarJsLKg10ee5kZRaMxEVNmJK7CQUmIgp0FKhWEdKmZ4mZbrq8lLwakMBLKU0WWlSbymjWE+Jx5LZ3FedTpZ4Jtkac8jVnE2B1mzKhKCHznzytBZSoCOiQEtCobYGD42MKdu4mbqoXVQknSUn9hLFCbepjL9JY+Kv5HvvoDp8FzXxx6hL+pnm5CvyvdCnkrazLmwt6hGmiBKMka7XxsvbhUtbj5CT9CuFW3+jOPk3SpN+oyL5OjVptylPukZ58jXKUq5RnvobtwN3cTUglsthoezycMJ/iQz3RWq4OEhZY6PKWhsV/NboEOFhTOh6LeI36LLHw4zUpVLS7JU4sUqdnEBbqrzMKVsq5r7WJDJls3moPY8s7Tlka80gR3sa+bozydGeQbb2TB4Lm1+MlagO3UL1vnRuJWzm8mZHHjqaULRITK3bAuqiplAdMpoe75m88ZzBS68JdHtOpcdjBj1u03m1cSrvNkzmz7VTeLd2Jt0bF9DpIeathy7Vu9fx8t4O3t/czvtUZ9oDlGgLmktDuIT6PS50FFziaWM1FR1dVHa+o7TjL0oFBVFISbf9QU3Xezr/gjf8Rcu7P8jrEOYMf6eo4z1VPX/xVDjdvWpj+cs/ECp4yjr/pONPaOx5J597zGvpJu/Fe7KfveNJ63vy2v4g/8XvZDV2ca20jYP36ki4Vk307ReE3Wol/EYj0TdqSM58SvyNKiKuVhB5s5Hwm88Jv9lAfGYtO26Xcex6Lhd+ucW5Iyc5nbGTq6f2c/fKcW5e3sejMwk83rqau5slZHsrczdAqEyTcjlQxhVvDR766nHbU40rm0QcXa/OtrXGJGy0IWqjFdEbjUneqMOuNeocWinhjKs6mYm6FG9RpTZUgcqIhTyImMODuLmURE2nLnYWNUkLKdqpTm2GiJJdGvy8RUy6pzpbvcxID1jErqDFpPlYE+ViQISbEeHyY0rspkWkeK8kwWsJcV7mpIXq8VO6IfnHzag6qEXDfhkVe2RUCme3jJq9mtTu1aJyuxpVH4CxOlVM9VYRT7eqUpWiSsVWEUXJquRtlZC3S5uCwx+Uxp8W8eC8AzmXnCi9tpzyWxsov+NK2QNXKp6spzJ3JeXZS6jKXk7dk/XUZbvSkLuR0mxHmqv38OYDML5420zb6x46en6n+1UHr169+L8JjL1gKJR4v3nbydt3XfKrAI9/A+Xf8Pi3pNlOV0+vFS0Ao9zKFsogu3sVRbnC+EFd7BIs6X+c7u4munoaeSmAZlcHv79sovzOSTkwJi2dSvLiKXJgjHecR9ySefLQi7/JRHlK2ttQUBLH4GU0ASEl7WEgzDAKlrPQw9gLjILS2Ksq/q06Cq/lR/cHeUhGUBUFpVG+VlBbWAU4qjc8YzBeDoxCX6MAjus0vpUrkMJnl6oMxlkyQq42Coqj8B1BmVyh3guMAiwKoOioOhQHlSE4qA6Rw+NHkBT2RNuo9sNedTCOohE4qA7HXjwYC9EX2BkMZZ3zXCwsJzFlzhcMm/k5wyb+m3GTBzBj6lCmThrM+CmD+X7GYCbOH85sxW+YO3cYEuVRKM/7ConqIJxXzcPQeDCmZoMJ8FHF2fYHbNWH4aAmAOM3jJ/9KeaLJnP46Fq2pZhia9ifZWZfE7hOkYx4W9Y5TsRcty9Kqn2wdxrLtl0O3MuK5cRZZ1auHYW71yROnV5JSekenrdcoeF5Ji9r78Ptq+Qf3UbFsR1UJUTRFrqFtphoSN/Oi4QY6hPCKQlwJz/Kl5qT6Ty9cYSqnHOUFJ7j8aPDJMWvxNp4PKYaI4lYPJ3kDQq4LZmCucVoxDpfM1PpK76Z2IdRM/ryvepIRoi+4Tvt0YzVH81kk/EssJ3NfKtZzDGZxoj5QxgwrR9fTvmSvtP689mkz/l8/Cd8MeFT+k7+jP7TvmDA9C8ZMPNLBs3tx3DFQQxRGMhwpUEMNxjFSJNvmWHxPVp2E3DZoERqkD7Hw004v8WIs76aXI8050aEGTfDzeWBl5MbVLgaYMCDaOteSzrFiZJtK6jctYb6fS407N1I9eGNNBx248UHYGx/ep2m1lxanpXS2VBO8/OSDxU6pdS1F1PXUUTbszJetjyl9VktdW1VtLXmcz7Vl+3L9NjjpEOanRppi0TsXCohY5WM/eu0OeNrxZ41WiQ7qrB9hQbxi2VE2IqJtBcSz5JeJXFxbzI68oM1HeUk1OloEGQmIshUxBZLdYJMxPLjZ6iCr6Eqm7UVCbHQxFNXCRfN+fibqhFkISXUUkhPaxBhq4m/oQhfXRF+uhI2y1Tx0xIToicj3ECLMD1NgjUkbNGUESJVJ1gsJUyiQahIHT9FMZvmKrJp9nwCFigRoSQmUVmDPWJjTssWc8/Um1zzLRSaRJOnE8d9/Qh+1vdhm8YqArWc2GS+nhj/PcTGXiAy8Q6BcQ/w25qF77Zc/NLzCdhdgkdaHh7p+XhlFOF3uIyA42UEnizH/8cKfE9X4n+umoCz1fidrsT3xwr8/scJ+bGc9FPFnIoLJT/KiOqgiTTEzaImTUJTug4taTo8T9WnKsmAojQZdT+q0HFdieoTymRFSaiO0aMtUpdCu4nUmSvSYrKApybzKbBQIddMmSfGyjwxUuaJYe/JM1Eiz3QhOUazuWc4h8r4MO4uX8wTcyNabEyoNxRTbSGizEaNYmspRUYSCtVVKdCRyDseiwyklBlKqDKWUmeuSZOVHvWWejw106VYT8ZDdTVuqkp4vEBEznwlnigrkKOtSpbmAko0lSjTViFbS4Ebeko8WryKpvBt1MQdIjfqOAXxlyiNv0ZN4nUqIn8i338fVbFHeJp4lprkXyhLPM/VqAzCgr0w9DdnapCYSRESFF01cXJbytH4dJ4knqUw5ReKk65SKvxO4k2ebr1LeeJ1SpN+pTj5IgWJ57gVuINzHiGcC/Rjh/sSfBylbLBRZo21MsvNF+JsuQCvlVKCXbQI3iAjykWb6NXCnnQVEp2UyVipxtWNejxaLuWx0SyytKZxS28ud/Tmcl9vFg91pvNYaypFhnPJ0/24Y3ouNbaaPD96gfK8Ku5Xl3M77z6Vh/dStmEJ9Su1aHRVpWrDLLo2KtDjPodOr2m8dZ/Nny7z+HPjHN5smEK32zheeoylw308Xa6TeeU6k27XuTwL1KIr1o6/khfTEyrhz6T5/BUynr/8Z/Ey1JDOO+nUNhRR2tZO2cvXlLz8gyJBYWwX1gK+5+nLd7z8A97yF63v/qSw/T25z15R+OKVHDCfdr+n9tWfVHb+TkXnHxR3/E5B6xsau9/R1POe6pdvyWvqlKuM+a1vKWgV5hSF+cbX5DW2c7u8jTPZLWRk1pN+t5W0zBbSbjWSdqOGbTdrSL3TQlxmGzF3O0l42EXSw+fsfFTH6awyrmXe4/aZY1xN28KNJDfubV1L9elg7h7YQtZOb7LCbXngpkRJiJSiREN+i9Tk5whN7m+3JzfdgTvBwtpAZU67qZO+RpetGwVl0ZzEDQZsW6/JvlVqnFypxi+uGjxMMKYsWkR52FwKIxbyOFaNR3FKVMRPpSlhHM0pU6jZqULTAQ15D+KpQFW2eWqy1ceK9EBHtvktIsHDjIiN+nJgDHU3JnSTGfHeDiR7LSbR05oEL2Myosy4fXwZOSfsyMvQpUCwnfd8gMbdMp5maFKzR5PybWJ56KUqTY3qNDWepqlRs1VEzVYxlSkiihKVyE1UIjtVRP4BXQp/NCP3J0senTMn9xdrin+1o/S3pZTfXk3ZvdVUZq/mab4z1bnLqX6ymvpcDxrzfGjM20RZzlKan+7jTWcLL7t6ePGmibZX3XT0vKNLDoyt9PZe/2/c9t/P/j8ojIJ6KMBilxwWe4GxS6409lrTHXI/XPDE/3Ne9f6p/M8+rJQRQFIug/6XBf3Bjv6fCqMAjN0NvOx+QVdnB+86GuXAKFjSAjAmCcDoMJN4h3nELp4r3/Ty9wzjOFx1RrNZAEahnFv/B1z1xsotaY8PyqIcGD/Y0wIkfrSl5cCo15uqFtTFj+cj/AnwKECicIT0tXCE9z6+v0I8jFWSr+UKo/y7H6DRWWMUy9S/kauLjqpC7+JQOSzK4VE0lCUfFEc7lYHYqPTDVnkQ9srDsVMahp3qYKzVBmCi1h8znVEsmPUlEyZ9zoBpg+g78Sv6je5H/6+/5JtxIxg0diiDxg9h6OShTFz4PaOnDGHs5IHMWfg1sxUHo2s+HvsVM9E0GMSatXNYYT8Ra40R2EtGYqAygrHTP0VmMJLkNDsydi/CyfYbHE2/ZmuEOclhZiyzGY+W2r9REvVhifNEkrZbk/k4imPnVuIfNp+UHfr8et2HouJ9PGu+Tlf9Xci+weuwGFp3p9FyfDcdR3bx54HdtKbG05oQSffBdJr3JPJ2RwpNsWFkB26icGcMLQ/OUJxzipt3dnLxYhQXj/vhYjEVL9upOBmMxET/ayQG3/Dd3H8xcu6nTFQbioLZZIYr9GXg/H/TX+EzPp3/L4aqfcW3miOYaTGFGaZT+EHze4YoDOHL2f35Yu5ABqmM4F8zP+ezuf0YJBrOcNkohslGMkgynAHiwQzRGMEY03GMt57MMNvvmLxiItqrZuLno8GxLRZc32LFTV9DfvPS5lqwPjfjLbkllNOGmXLWXSLfJS2sBXwcb09OkiOFqcuo2LmapxnradzvStN+V2qOutB4xJ0XB71pOhxGe811ml/k0fK8jM7GClqel9LWLNjOZXJgrO8oov15LzAKCmNdexUdLwq5sM2fnc6G7FupT7qjOtsXq8nt6H2rNTi4QYdTXmZkrNFk62JVdjprkrJUh2h7KdFCKfcidaIc1IkR1MRFUqIWaxDpKCPYWkU+n7hJdyFeBkoEmknwNxUTYCImwFjEFgsNAg3FhJtrsFlLgfXS2fgYqhBsISXEQsIWKynh1jKCTdQINpYSaKCOl4YKAdoSOTCG6WsRpqtJiKY6kbo6cmAMUBERLtUgUl2TUEFtVFIhSFGJBE0ttmrpkCzSYJuSNvtVzLiks4a7xt7kmkRQJEsmXy+Ge4Z+/Ki9jASxAW4qmnjbryMt9jgpO+4QlHQPn9R7+Gx7QMD2J0TtrSB8dwVBO0rk8Oi/v4TNB/LZfCQPjyN5uB7Ox/N4Cd4ny/A6XsLmo8X4HC/F90SZ/Op9rAT/wyUkZ1RxaOsZbiRuIldIZAZ+T17IHAqTlKjeI6LzuA7taSZUp+lRd0jMi3OKNB4UUxmvx9Mwbeq81Cixn02tqQpN+jOoM51PgbmUAjNhVlFKnomEPGMJucIxVSPbWJUHegu5pTOf24utuWthSL6JNlVGMqqNRJSYq1JoKabAXEKpoQblMiFtLfyOlAIjNUqNBGCUUWuiTbOVCc3Wljw1MaXWwoa6xWspW+JLntiBzFk6/KqgwQVNGRd1xDzWkVJgIOOegYgL5mrUhu+kMvIQxTHHyYs7TX7MT1QlXaEi5iIPPPdSHPkjpYlnKEu8QGnyJe7FHWdveCxrQpyRhBkwLlyFcZFqiPwMsFhvQ6yPH1kJBylMOUNJ8iWK465REnOT6qR78jnG4sSL5CWc5F74Hs66RHDcxY9zIQGkbLTHy1HKelsVVlkpscxsAc7W8/FyFuO/XoL/WhERrpqErBITslyFyGXKJDoqsMdiNtfMF5Kl3auk3jKYw229WdzTm8kjvRlyiMzTnUmxwTxKDBdSoDufClMxd31jyX1Sz7X219zo6eTJiYOUr1tKz3ILXq01pc5ZzMvVC3jlPo9XAfN46zuddx4/8IfbBF5tmMSz9dNpcJvL801z6XafzuuN42ndPI63m+eC60LwWEBnyHQ4K+Gv+HHgP4X34QZ0PthKY0sRJS9eUNrRTWnXn+S3/UFB258Uv/id6va3dL6H3/mLtnd/UNT6muy6VnIbWqls76G+5x01XW+o6HhFyYsesurbuVf9jKzqZopbuihvF0rgX5HX/Iqi1rcUtb6h+Pkrilq6yK1t5V7VS34r6+Z8fgenczo4m9PGmUdNnLpXw5HMpxx63M7e3PdkPHnF0ew6jj+p4qfsAm5lP+TR9Z+4tz+OOwkbeBy/lLwke0p2LOFa+FJuBtpwf7M2uV4iauMMKN5mzm+J+lxOM6P4ghul5zeSnWxAZoAql3w02bVak50uZqS7W7DD1YiM9TKOOos4v0qN31y1yYq1IT9GTG7MQrLipNyONeJenC6lW+dRlzaeph1TaNirTvNhfXK363AiQEzaZl22+tqR5i8AoQ3RLkZEbNCXq4uBbkYEbjIl1tuWGDdT4twMSfYyZHeYKTm/eHP/iBPno8Q8TNOiZJeU0p1SStLVKN8hpTxdQnGKMmVbRciBcZuEqlQ1alLE1G4VU5WsSkmCIgVJChRsU6bssBYVZ40o+dmY/AuGFF8xofSqGSVXrai4tYSnj5ypzXGmvtCZ2oJVPM3dQEOBL8+KttBU4EtZrjPNtQd5K1/iUytxAAAgAElEQVTF3EPb60baejrp6H5DlzBe2PPs/y4wCjb0R2B8/bb3XnjdezrlQNkLj3/PMH5UHwVo7P7glwvA+OofwCjMLv5nbvEf93KF8X8C491TxKxSkQNjouNkEhbNIO6DJR1sIawFHI+3wQ/yHkZ3ve/xEUIvhhPkdrHcYtb6Xq4gfrSjXbSFip3emUY5NGoLgZix/7GXBQv6IwgKNrOgJMrB01CYXRwrVxUFS1rYUy2ApGA/rxANY7X0m//63hr1b1il+S0rNEbJreePVrST2giWSkb8w5oeiqAw2qr2x1ZpEHZKI7BX+ZpFouEYzf8Mc7VBGIiGozhjAFPG9af/pKEMnDaSARO/4d/fDOSzkYP4dNRgPhk5gE++6cvAHwbx5agv6P/dF4yYNJBvZwxkhvQbDBbPwsBuEtaLJmNrOR4LrZGYqw5HPKs/P0z/AlWNYfiF6LD/4DJWLB2HpdFw9u9YRWSQKXaW41GY3wdNvb6s85hHbKoFNx9HcinTi5QMQ7btM+XSbz5UVJygpeEWf5VmwrmTtC3fyF8Zu3h3ch8dGVupiQ7iduAGyuIDqdwayvMDybRvS+BZZChNoYHURgXTc/EwlZkHyX6Uwa3MJE4edCFhszYaCl8iURvEQslgvp//GX0n9mGM6lcoW05GZDGBSUqf8e20Pnw1oQ/9JvXhiwl9GKXwJRMkw1CwmIb2KjU+m/EJn8z6lD6zP+XzBf3oP+Nz+k3/lJEqQxkrG8V3kuFM1P2eYcoDGKYygNEaI5hrN405yyeguW4a3qE67Aox5Ly3HpmeumT7GJC5SYM7EabcTrLiVoKVfNOLML8oFHf/FmxEXsoS+RHUxZq9G6gXYPGgO80H3Kg55krTUQ/aDvnQdCSMjtobNLfl8+x5GV0CMLaW0t7SC4z1HcXUvyym43k5Xc9qaGutp6HjKR1thVxI8yd9hT4ZK/RIX6JO+hI1dq2QsmulhL1rZZz0NJErjduXqpGxWodER02ibaTE2msQbadOhLUakXbqRDtoEOkgkwdbAsyU2KS7ADfthXK72c9EDR9jUa+KaCYlfZUtkYK6qDYXd/Ec3DQX4mckJlBQIU3FBJuJCRGOqRqhpuqEGssINlCX75QO0JISqCklUENCkLqEIKlEbkmHSCQEKKvgr6hElFTKNkMDdpmZctDWin1mZqSqa5KoIGGniiEnZI5c0F5Dpr43RTqxlBlHkW/qxy2jNRzTtiZMrMVGLRNCPcPYuvcCsUduE3f8N2IPXSVu7w1S92WRkJ5FfHoeCfvKiDtWRciRInyP5uF9OF8Oj5778/Dan4/3gQJ8DhbI73325+O1Nw/PPU/YtDMPvz2NRO7N5+DhvVzaY8ODpAlkJc8m69BsGjKVoUKf1wdEvNyjTdtuVdp3z6ZrlyLduyQ8T1Cgxm8hlc56VJibUWOiRI2pAuWGWlQa6lBhpEOFoS5lhroUG+qRa6DHIx1dMjW0uKmhSaa+jGxDDfJ11Sg1ECpvFMk1ViLbRIUcQzEVhjrUaetTpCch10hEofDMWEadqQ6NpoY8t7Si1caRJksnWuxW0bDMn+I1qTy0DuLu4gCyfOPIDI/mxPo17NHT45BMnas2lpQHBfAkcB9Pwk7wJOoUhck/kx1xkrqtV8gPOsZjn0MUxV2gKPUKxWm/kbPtMj8l7iM+IRTbcHtE8YbMStJkrK8CKhs1MFmij6eTI1cCI3kYu4eCpLMUJ16lOO4WlUn3qdl+h4KEs1z2TuCsexCnXIK5EBjJcf/NeNuos3mxutyGXmq2gMXGc1hhOZtNy5UJXCfG31mJwFWqhK5Vw89pIZutphNhOYt0wxncMlMmX3MeRaLpPNCexn2NKWRrTydfdxYF2rPIlk4hX2c2BbrzyNefT5GxEqUOTtQdOkdD/XPyq8s4v8GeKgsRr81Vee2kS8sqKe0rp9DtMpN3EWLYO4+ebSPoCBlK85pxVNmKKbYxpcHZlG5XKa/dp1AbNJou70n8sXEKf3hMo27LeP58YEb3aRkNsao0pC6l8MEunraUUtXeRlXXK0o63lHQ/p7Ctj8oev6Op+1v6fkd/vgLut79QUVrD3cLK8jMK6awtpGGlz08f/Oehle/y+cg75TXca3wKTeKm7mSV8/9mk7ynv/Bo9pucpvfUvDsHYXP3pLX0M298hYuFz/nUkU3N2p+52HjXzyoaOfMlXvs2HeSk7/c4lphM5cr3nAlr5afz+znwL54MnZsYW+KD6dTfbiS4MHdVE9uJa7jVsoaHux24ddgW6566nHfW5MCYbXiDjsexhlwd4cNRRfcqbjuQ/GljTxK1eVxpIxb4YbsX69Fhqsp+zytOOJtwSkPXc6uFnNphSpXV0u4G2hGdrw6D5Il3EjU51KsPbdTHMjfpUnxnnmU7Veg8pAZ9YeMyEk34ESwjFQvA5J97EjyXkS0izmR6w2IcTcm1tOcUE8L/DxM2eJuRORGbeJctUnYpEeClx6H4uzZGajNqWhDLkbLKNiuRsE2MfmpIorSxBSnicmNV6AkRZWqbVL5qUgRy4FRgMbyBEWK4+ZTlDSP0p1K1JzQ5Ok5HcrPa1H2izbV1w2ouWVM+TUjnt6x40XBGp4XraapaCUNRWupyXOjsTCE56XxNBYFU5a3jubaI7ztaqWrq5uOVw20d7/kZdcrurtf/N8HRmE+8Z/Q+PZdN3+fXov679nG/wmNvWqjAJSvhQT0hzlGwZr+DywKz/7r/D3D+D8VxkQnwY7+GxhjHOcQbDEZX6NxeBmMZZOeAIaj5TOMwi5pQQUULGlBRRSA8OMMozC72Du/2AuOngYT5QAphF4EwJRb0AIMyou8e2cRBUD8OL8o/KabAI4f5h0FuFwurK4TZhg/qJMCdAqWtACMKwVoFPoaZSPl84yCHb1IWbCeh8qVR0FldBANwlalFxhtFYdjqzwCG5VhWCoPwEI0CFPR12gvGMnCKcMZPW04Y+aO5qtxg/ni2wF8MWoAnw7vS9+RAxjw3VcMHTeUr8YO5JMRn/HV+CEMmvQV41RGMUXyDYr6Y1DVGYWRyQT0Nb5FS2EI077vw3fjP2Wu0gCWOM9kR8ZibBd9y2LHiezL2EBQgClamt8wZ+6/0DcbwVqPhbj4qnDrSTQ/3fQgIUOfbYcsuXonmKc152h//pjO3Cv0nMrgqZcHnSd3U5caQZHneio2beD0Ohsy3ZZS4bGGOh83anZG8/vebbSGBNIaGkh9fCgtl/aQf3sHN27GsSNjBStWTmOOan8UtL9losogBs/4hG8UBjJePAyx6QRcN+uQFGFNvLc2SQEmJEc4EhloyWLbWahLR6BnMpHVXgZYbpAwQvELPpvZhy/n/ovhSn0ZsvAzRqkN5AftEYyUDGC2zQS+0xzEYJVPGakxgGlWY9A0+5qIQC12hRlxPFCXK4H6PNhiyv1AA2756XA3yoyHW+25m2grB0ahTueitxaZ4ebkCJU6qcsoS3embr8LTYfc5ZZ003436k940HzMQz7DKCiMHTWCJZ1HszCnKLekS3kh3+rSa0kLwPjRkhaAsfHl078t6RV67FyuTfpSGduFWh1nKRmrpaQvV+aYmz4H1mmxY6mYPSs1ibeTEm0tJsZWQqy9OnGLZETbSQmzUiXCRkyEnUSuPIZaSfExUsXXRIyPiRhvEzGe+sqEWGoRbKour83xksxnk9p83NQV8TVQw99QjQCjXlAMMhYRaCjCW1ORAB0x4SY6BOlqEqClTpCmOn4SMcEaMkLU1QlSUyNSS5MkQ0NCRSJi1SXsMzdht4kh+yxMOL7IniNWtsQqqJG4QIODMltOai/lot5askx9KLINpdghjOxFwfxq481WvSVssXcmLCCQrcf2EXJyN1EHEthxcg8nL17k0NFf2bP7Ovv355BxqJTUQyXEHCog5OATAvfmsGVfESF7C/HfmSO/huwvImhvAYEZ+fjtzMFnRzZee3JwP5GPx8ksEn85zuXrm6m4ok35GRnFV0U8K9Tg5SMFGhKn8CJ5Pi9T5vAqbQZ/7J7Lu0MT6D46hecZOjxLjqBkYzw5yxZTukiTSgMV6kyl1JiIqTEWU66vSqmBhHw9Gfc0pNyQSsnU1JIrfiWG6pQZSCg1UKHAQJECMxH5JmKKhfCMoR71ekYU6Qhpa6FjUUKVvlDQrUujkQnPLRbRauvMc0dXSk2ceWyxiZ8XRfI46Rz1d8qpzK2kJK+UvIdPKL5xl7LjP1MRv4/KzSnkhZ7mYdgZsmLO8SThHJXpVyiIPEVO0FHywk6TF3eRJ1uvkpv+Gw/2/MLFQ8dxDd+AXpApc3zV+Hb1VGasmo/+chkONtq4WxqRtsKJk5v9uR6+g9yUn8lNuExxynXq99/lVuguttuv5rxXABcCIjnp48cej9W4mavi4SBlwyIJi00WsNxKkZVW83BzUiDAWZXgFUK1jhJednNwNZ/GZvNpRFnNYbfJHO5aqVGmr0KtxnxKNKdSojGNEtl0qvXmUaY9h1KdeVSaKFNgMJ8n+nN5rD+HGj1lSlYuoevMj9SfOEjOEl0aDWfTbjSHJhsxjcvU6Vkyi+4V86hzV+bVRXM6bujwbJ8qpc6zaLUx5bnNUpodrOhYrU236zye+Uzmmfd0Oj1n0+U5l/rg2bx/tJo3T7zouBXBuyfnqastoLa5ltrWZzR09SBYzMXtQuL5PeVt7ylr6uTVe3j/+588b20np6icx/lF3L7/iOz8Qsqqa3j1J3T91Rt0qe58y8Onz7hR0cmV4nZuVnaT3QL3a9+Q3fyeJ02/k9P8npyWP8huekdmyx/c7YCcbsh78QcFNS2cPHmMtLgQfNyW4+3rRlx6GhFRAaT5O5AWsoS0LU6kyWcC7eX1bekuluz0tGP/lhX8lO7F2VBbznjrcslXk9tbdCncZk9mgiVPDqym5tdAaq/7U3FpI3l7LchOMeR6pCl71muRukafPe4WHPe14kcPHc6uVuWX5QrcWKlAZagB2VELyUpV5WachDtxZuQkW1G8S4PiDEWK9imRv1uLyr1a5O0y5GiAGkkeWsR7WhHrbk2siznxLqZs9bImyduGEA8zNq3RIcRFj4iNWkS56BLlZkKYmzn+a/SJ2KhH/EZ1rqZY03jClKIdUvJSVclJFqxmRbJjF1CcrErlNimVaVIqtqrxdKtgS4upTlGmcqsi5WkLKNuxgLpjajT/rEXVTxKqLkp5elWDhlv6VP6qS8MdazoKVtJdsY6OinXU56+hsciX7obtdNVn0FQeQ0meK8/qT/Ku6wXdXd10vhbyIC/p6n4lb6IRFMbeTuw2OruEbmzh9G7l+++k9P8ebukNv/y3dS0IhH3+DrL0hl0+qoyCLf3PIzz/34BR+L5caZSHYgRg7JArjB/nF3uB8X/CorBbuoUeISUt2NnyGcZGyu6cIHyZAvGLJ5HgMJF4++nE2s8h6kNxtwCMnrpjehVG3THycm5v08nyRLMAdUKYRVAShTnGjzOMAkAK956Gk+QgKYRihFlHAQwFABSugnooQKAAfsLrj72OwgzjR4AUFEfh/WUqQ+SgKcw/CkcIxAi/s0brO5w1v2OlRq/SuFTytRwUBWj8qDgKVwfVwdipDMBWeQi2SiPkx1p5KBZK/bFU+QpzleGYKHyLzrwxzJg2hKlzvuG7qUP4amx/+n7bl/5f9+OLr/7NoJH9Gf7DUL4c9SV9hnzGZyMHMnDiUEbOG8mwWQP4ZnZfpomHo6bzA1Onfs6ksX2YOPbfjJnQl5kL+qNv9i1xqdY4b5jJ4hUz2L5rPUuWKzNzzpdMmvYv1rmLWeuhjOPq6fz6KIKf7nqRcMCIHSfsuJ0dQ33TJTpan/Di4XnKUkKo3+JL6/E0ioLcKN/gzDUTXezHfU6UZCr3HM0pWuHA41hPOnbH0xG3haZgbypDN9N6Lp2CX7fyyy9bSNjtxCo/FSaoDWTQtH8xYMq/6DfpE0bM/4rxqsOZIx6K2zo1jkTZ86OfISe8DTgX4cBPMU4cCbVhT7AV0Z56hPkaEhFly6ZgY5a4q6FsPpoJeoMZrdGXsdr9mWo6nLl236G8bCLzHcbwg2F/xhr1Z/aiUXgum85xH23OBuhxLcKEW9Gm3I0249YWQ26EGHAnyoKHifbcj7OTW9K/+GhzxV+Pe9HW5KU4Ubx9JZW711K335XGg+5yS7rloDt1x91pPOouB8bmI72WtDDD+DElLZ9hbC7nxfNyGl6W0thZQvvz8t4Zxue1NLx8SntrgXyGcdsKXbY5yUhfLmPHcgl718jYv16DvWskHN6oxf41MjJWqrPXWZNEOzVirUXE2oiIsRERaysm2lZMlI0qMUIy2k5MrIOUcKvekEuYjSZRjvqkuziSun4RfmYygkw12SxscFGZj6dYCXdhL7SOOj66Evz01QgykhBsJCFIXw0/LVX8NEVsMdQmxtyUYB1t/NWl+KqJCdHUIEiqRqhMSrSOFslGBkTKpMRJxRwwNeKAmTFHbCw55ejIbkNTYpXViV2oQbrEjL0yO07qL+VXsxXcs99M1pIw7jvGcNkukv32AaRu9CcuKoi4o1H4nvQldPsaUnf7cPzHXRw9fIL9uy+yc9sNkpLvEJV8l8j0h0TtyyZ6bx5RuwoJS88lOC2bkPQcQnbmEZD+BL/0bLy3PcZ35xP89+fjebIQ99MlxP16m5/v7KQscxWNdxZR9dCY8kfqVFyaTfOOmTQlz6FzhyJ/HVSG48p0n57IiysLyT9hw730DO5EX+O3gARur3WgyEFG3SoDyhapUmw1n1LLeZRaLuSx3mwyNWdzT0+ZB/piSvSEzSxqVBiqUWakSrGxCiXmEkpMpZSbalFlrE+tkQCMEkr0JVQba1JjoE29kSH1JpbUmC6iwnw593UWk6m/nKu23uRvv0FFTjMPa9u51djO/ZZOHjW0U1jbRnlmKSXJP1Pjso/CLT+TG/0L2XEXyEu5SMXOa9wPOsSjoKPkR50nN/4SWSm/8njHJW7uPc3JI3sx2WiMspsGU1Yt5HurqSywXICplYRl5hqsN9XA11aXPZtdOOYXwpXIHdxPPElO2nnK917ivHc06UucuRgYxBn/AA5tdiVmpSUbzRRxc5Sw1l6NRUbzWWqhhLONAhsXK+C9VJEAJyWCnJTxtpmLl81cghctJN5Bkd2W88l0UKfUSkqNkRJVetNoMF1AvfFC6owWUqLZG/ipNFGh0EiBHKP5ZBnNo8poDnkWEp6sWcLjdSvINlWj2kiBZgsRdTaaNNvr8tpKRKe1CpWrZDz9cSPP86JpOeNJ2VodXlpq022rR+tiDZ4tFdG+QoG/XBby0keJDm9lujwV5ffvzjtDfhK/F5ygJyuThoJKyvILqKqspPVlD/UvhUqdt5S0/k5Z6zvKmzrpeQMdbS+pLCkn60EWTx5lkXn9Bo/v36emqpq3b3/n7V/Q8xe0/Q7VL9+RWf2KayUd3Cx7ycPaNzyuf8OjutdkNwrA+CdPWv4iq+lPHryAe+1/kdX+p7zDMb+8nJ9O7OFcRgQ7QpcT5mlFiK8j4f5LiPa0JsrHhmg/W2K8bYj3sCJhnQmJq41IcbEg2dOaJF9b0j0N2e2pzQEfLQ77aHA62JAfg824vX01leeDqfzZm4oLLhQcWcztFFOO++mQuk6HlPUm8g7EQ94WnNmsz88bJVxZo8wjVxHVAWrkxYl4mKLK/QRlShJlPI1ToyZVherdilTtV6Z0lxLlu0VkbZNx1F+ZJHcZMW4mxLiYE7fBjIQNpmzdZE3SJhu2uJjiu1aXLQIwuuoR7mZO4EY7vNY64bbcAa9lZqR525N3wovqQwYU75SRlyYmO1GRrLiF5CUqUyr0NG6XUblNXV6vI4RfatLEPE1ToWa7MjU7lajOUKD+mIimc1JqfhJR84sadVelNN7QpvaqLi13rHjx2IGXBctpK3am5okzjUWBvKzdSU/zMdrq0ykr8qGl/jRvX7byqquH7tcNdPV0IFQUdvcI84st8qsAib2w+P8TMApBl97zTxtauP/n6bWm/98A4xthf6E8+NLaC45ytfH/DIxd8lqd3pS0AIxbnOYT6zCBePsJxNpNJcZu9n+Ku4VKnU26Y9ikNxbBkhZ6GAWF0U1P6EwcjaAcykMvBhM/qIwT5a+FucbNhpMQFMZN+hPls44CDAoqoQCawncFtVE4wnMPww+hF71eYNxsPEm+q1oARkFhFBRJASSFI0Cji6BW6ozBWeu7XpXxgzUtBGDkiWnRMPk8o1xxVBGAcRB2ysOwVfoaG6URWCkNxkq5P3Zqg7FWGYq5wteYK4xFT3kMCvNGMG7aQIZP7Cevihn49Zd82f9fDBrWjyGjh/DJiC/oM/Az/j1sAF9+N4hBk4fRd0Jfvpral9ELhjJfYzxDv+vDN9/14dvR/2b0uH5Mm9MfZdlAIlOs8IvUZfGaucRsdUakOYYJ079g0qy+bPI1xG7pTCyWTOT8nVDOP/Qn+ZgFGT8t4X5hIvXNl2htecTze2eo2RpKV0QgXfuTeBblz9ONzuStccTo+z4sn9KP4yYi7iw25bbvMp7tDKcuKYCi8E2UpQTS/HM6uZeS2L93PSu9VFkbrU3faX3oM6YPn4/rQ78JnzNoen9GzO7H+LmfY6IzkiPBplwNMOaXTZpc9jfk+hZLft1iwYVQcy7G2HM6xp7Dcfac3LmKn456cGj/Woztx6Jn/S1WyybhsHYmzp4KLHefj/26aWjbjUBmNQSzleM47K3BdR89fvPT5WGcJXfizbkeaciVUF2uhxuRGSUkoe15INgfkRZyWLwRaiKfXyzavoKK3WvkdrQAjA0H3Gg+6M6zQ5uoPeYmD70IKenmo+HyGcZehVGo1RFCL6V0PKug/UUlTV1lNHWV0tFa8Z/Qy0dL+uc0P1KX65DqpC6fUdy1SsaB9ZocdtEiw1nEkY1a7FslJWOFlL0rZSTYqhBnrUy8jQqx1krE2aoQbaNMrJ0qcYtERNkqy0+4uQqxNhokLTXkdOhGCk6mc3dvAns8VxNsoU+ggRabhdV+Skp4SNXx1JDhpaWOn646wUYahBprEKyvLp9b9JKo4CuTEGNuRqCWFt5iNfwlEsJ1deShl1gDXeL0dYnV1SJSJiFeTcQBQz2OWZpz2NKCfWYWJGvoEqOqSeAsVaIWaJMmseCAviOnzR25bO/Kr/YB/LoomivLUzm5Nomd3mFEhm8iNMMN3xNrCE10JC3Nnf37Ejl84DipyWeIjrpAWOQ1gqNuEJp0h7C0O4Qm38Uv8jbekbfwjb2Dd/xdfLc+xDv1Ed7pWfjsziHwYBGhx6vwP1GLz6nnxF2o4eRvt7h/PYG8W+u4f8OOzGumZF00pOSghNxUEc1HtPnjsj5vL+rQ+psR5XdXcP6MH7t2nmF/WgH7En7iRPAWbvms4rG/M/c2mvJ4rRZFa6U0euhSulSFsiViCu1VyTFXolxfKOVWo9xITJmJiDITMVXm6lSayqgy1abSRJcqU0PydCQUGcioNtOnxtSIp2ZmlBpb8sTIhisyC05rWHNE056bvmk8z+0kv/4Nl5q7uNT+hmutr7nX/Ir82i7yLhdQEHWO5x7HqYm+RHHsL+QKq/62XeFB7FnuhB7ncfgZ8mIukh33C4+TL3Mv7Ud+TksnLs4PtWViZjgpMt56HtONFRDpijA1lOBkIWOFpZjV1iICV1uS4rmeo1u2cDl+G3e3HSB75yHO+IZw0MWNCyFBHPVyY7fHCgIdtXC1UcLdScpKG1VsDeaz2FSZldZKrLKexwa7eXg6KuK3WBkvm/n4L1IkYpmYFGcJGctE3Firw5NlmhTaqVBmO5saR0UaHMU8tVbhicZ0ivUXUG6iQrGxIgXGCuQaLyDPfA6PLRS5pq/EZR01rsiUuKerQqmFBk8tNHhmqk2XkTbdZprULtHjcaoP3cU3ef3LcSpX2dFuuoBOx+m0Oc/l2VIFuh3E4CSm21NKu6+Ens0qvHdX5EWMLq9Ob6bnlzTazp6k89YTnt59SNnjbF40vaD5xWtKG7spbHxFUWM3ZfUddL/6i7rqevIEVfHGbfIy73LvyhUeXf+NxsoK3nR28acQjPkTXr6DiuZObhe1cKOgiRu5ddzMrSWropWHZc/Irn5JbsNbchvfk934B1lNr8hu6SanuZPy593U1tfy8NppLuwO4tJOd06mOLMzchHRftZE+C1li/8SQvwcCPG0IdzFnAQBxFYbkLLBhGR3U2I9jIl1NSB5szEp3obEusqIXS8jeYMeP4YvJfdYIEWnvSg570L2sRX8mmbLTm89otfqE7/RihQ3K3ZtMuWMvzFXfHS57qHOk0A9HgVoczPBmkspptxO0aAiWZGWmNk0JanQuEuDhoMa1O5fQO0BVfJ3qfNztJRdfrokuBuT4GJG0kZzktabkrzRnPgNFkSsNSFsvSHR7kZECTVNXkvZtH41a1e4sdJhPZuclnFhexRPDvtSvFuTop0a5KWp8SRZhdxkFQq3iindpk65cFKllG2VyEMwwkaY6u0q1O5SpWGfiLoDKtQfU6X+R1Xqz4tovCyl4ao6jdc0afxNn9Y7VjTdtuDZQ3tacpZS/XgljUUhvKjexZsXZ3ndfozK8hCa64T7Vl539tDzur63Q7G7hx45MDbTIyxI+UcoWT46+D/qEwW1sVdN/NiU88/r/6IwflQOheu733tt6F4w7PygKPZeP35OgMv/nmX8b4XxrQCgr9rksPjx+t9W9Ad4/KAw9gJjJ++7mim/e5KwpQuIc5xInP14YmynEGU7S16rE2gmdDD+wGb973HXGY2bkJIWehiNJ8nnDeUQpy30Mwr9i1PwNZ0m72EUIFGASA+93ueC0ij0NQq2s/Cd/yiFgsUs1OfojZUXgcuhUa83/OJjPhVfi2lysBTmGAXIFD4nB0ZB2RSS1Lrfs0pr9N/AqDaC3hnGrz9AY28Ixl4OjIOxVxmBrbttcfMAACAASURBVPI3WCsNx1LxK3kQxkE6CDvRYKwVhmOjMBpTxVEYa0xEWfw9o6YOZNDYvvQb+hn9v/qCr4YOZMCoYXwxdgSfDB7AJ/2+pM+X/6L/2CF8/n0/hs0azsApA5mg+j2Dx3/BoDGfMGLMF3z3fX+mzhnIPHFfIlNtiN/tyAZ/TQLjnJg8fyBjp/dFUTaOxStUUdP+GhOHyfx4I5greWGknbHjwKUVPCxJpqbhZxrqbvOy4BIte6Lp2exBZ0wQ7RG+1Hmto9BzBWdDl/CTnz0nVuhyY50FjZFutOwIojDdj8LjUZRd3kbRlTQeXIonfdsKHNfNwylAzMDpffjihz58+f0n9PvhC/pO+pIvJ3/C8Ol9mDu/D3sC9Ljop81lLym3QvW4EazD9UBtboYYcDVAj0sB+tyMseVSuAWnAg04E2bK7bQV3Nuxmivx9lyItuKnSAt+jrbgRIg++7wkbHdRkO+Vvh5kyC0fbW4H6vIgypQ7UcZcDdbmSqA2mYK6GGNHTsJSshKWyIHxWrAht8LMyEpYRPmu1dTsd5Hb0fUHehXGlkObeH54EzVHXWk84kbbIW/5DONLYYbxRf5/Qi/PWst4+byKjrYqmrrK/wOMnUJK+oPC2NleLFcYk5dqstVJwg5nTXaslLJvvQZHXLXZv1bCj5sM2LNcxM4lyuwXgNFGkSQ7ZZIXqZIgXB1ExNsrk+igSoJwHAVwVCbKXJEEGykHNtpyKdaT4jO7qLx4hDsZKSQsdyDC0gIXJRU2idRxF2vgJlbHXU0NT3UxPppqBOlrEqCjjr+mFG+JWF7SHaSjQ5i+IREGhmzR0SFcR5tYQ32221iy3cqMBH0dYrVlbJVJOGJkwBl7O07Y2JKmqcf/Q9t7R2V9oO26ZDJpk8REY3qZNGOiJhaQ3nvvvSNKFUF67703C4odC6IiKgoiKF1E6UhHigV7j0m+me866/eiyWT2d86as/befzzrLcD7+o9rXeu+n/t+clR0yFTUIUlKg+iflIhYrEDCcnWK1K04YLKWapckatbkcNg5ncrwTWT7BhES4EziZm8idrqQU+BPQXYsuVm5pKbtJj2nhviMJuKy2kkp7CF9SzfJG1tJLDhPYt4l4vMuElNwkbCCC4Rv7iC2ZJDYg6NElY0SUTZCRNk4YfuuE37gESmHf2HL8ZuUVdVw+HQS+6vD2XcyhkPHEjiy342jxQ50HLPm+nlTxs5YcKWjgPoLhyk4fozwvS1E7hoWWeKF286wKWsnBwq2c2ZjIW258XQmejOZ4EqXmzrTvkYMO6vSZSzFiIESwwaKDBoqiGbEUJEpYxUmjVSZMFJnxFiDAVNtug3U6DXUZNBUnyFTY7qNjDiroc1+GSV2qOiRr2ZMlq41x7J30TX8mParv9F46784e/MXmm78zOXrzxi9MElP0UnGYkt4HFPK7cwTDKUcpi/7ON0bTnM8fDcNSUe5IMBiWiUd2afoKqyhOnEDO6PDWOtljpKzHIutJVlkIs9P6orIKamiraOEiYUCFrYyODsq4GqvTLSfDYXRazmUFUftplzObcijLCqcg+GhVMREsyfYk83+9sS4qBLsJIe/qwqe9irYGcpgqy+Fg4E4LibLWW0ljrejNP6OcgTaShHuIEv8akXS3RXIWy1NTZQx7VEmtK5V4pK3BG2rlzPgpUy/swI1il/RobOcPj1J+nUl6NdZQa/mj7SZiNNmKkGL3nJOKi9ll+wKDipJcl5Pjkm9ldzVk+aWoSYPjdW5Z6dFT3I4vzW28uuuMibsbZgx+IGrzp8z472Eh2sUwFYXjOW46SXPTKgsj8Mk+KffIu4ELeFmjDI3E6y5mxnMr4f3cP10NRMt7Tyevs3M9Yf0jd6md/IhPVfuMzh5l0dP/sHY0DjdjS301Jyhr7aOS6dO0VZZyWRXF89u3+a/n/3GL7/8g3uPfqF3aIozjZ3UCVPfztn6Nnr6RunqGaXr8hQ9o7fpv/qEyzd+Y+TqHYbHp7g8Os3YxE1uTF3lwumjHMoPp3KjP2d2BbEr04G8OBvSY1aTkeBGSqwLccFWxK01JEtQFkXqnSHJXrrE+eiS7GNKepAVKcHmxPjqE+GuQ7y7IRsCbanI9qZh9zq6Tqyn/agfRzc6kxGgR7y3KUm+tqT5WlLgb0RplCFV0brUhqpSF2fG7hQ/EhPDiU1ax558R7qK1LieJ82VbH1GNtkwVmLFjWPqPKhQZ7pMl/btxhxMNSI/0IAcHyPy15qQ72VMnqcxWR6mZHgYkeFtQKa/EUmBlgT7rcFl1TrsHKKxNAkmwjOSo7lZVGV4MLhDk4Fidbo3KNBVIE//BiUGNigxtFGZoUIlBvMUGMxXZHiDLCPC6cCNUkxsleXqLnmulshx9YAcU2UyTFfIc6NaheunVbleo8HMGT3u1JtxrdaQ643m3Op0YeqSYEnHc2u8mKe3jvHo9j56e8KZHDvEs3t3+OXhE54+neKJ0FTz6DFPntziydMXwPhHx+Kf4fAFDP6RP5nNpLx4/39+FPtjT/Exv/72RASN/1vA+IsAjLPBF2Gf8f8VGv8FGJ8+ecg/H88w2nJIVKuT5bhApDCmWS4k2XKJqLhbCL0IwBig9Rn+Wp+zTuNT0a1o0fk/Af6eK4zCHqNgQYcbLyLEYOFzWPyjm1FQGAN0Z3sWhb8RRgSNz5VGAQRFiqL+tyIQFOzpIMMFhJl8L9qTFOxnARiFIIzwKIzwO97af8dN47NZS1rlIxzl54tGCL0I9rSobkd2LjbS72ItPQ9bmQ+xlvn4OTC+jbX837CRfwNrmTexlpqHncynGK6Yj5HaNxiYirNcfSHvfvsOr7/3On957a+88tZbiM19F7HPPkRsztv85ZVXeemNV3l53hu8+vlbvPHtO7z0xWu8tfAdXvv8FV795GXmCOGYj15j8Yp3+VHmVRLyLdha5o1PtCbmq6X58qc3+fCbV/h4wet8/9PrfL1IDB2rbzhQG8XxSzHkH7Gi5IwbXRMbuXa7iuvXmpi6Vsf18yX8nBrNTHIIDwrimUkP5WqiPy0RLtSvMWYmJZDfCmJ5EObBnc2RPGjazvRAKVemjtF5aQeh/hqscl6Kg+tPOK6XYu5CMV7/VIzXPxLj7S9f563v3+K1xa/y1o9iLJAQw9fhWw6EKXMsQp7KKFnOCLdJU3RoitOkPlyVc6GqnI/WpT5Mk8ZIXU4Hq1OfZEpVlC51CUZUx+lRHa/HyVhtTsRocCxKlYooVaoSdahN0ONMjBYNCbq0pRrSnmpEQ5QmDZE6XEy14lKaA325bnTlrqIp1ZzGJFOaks3oyHUQweK1vQEiYLwqhF32BnBjjz8zu/1FwCiEXu6VhHFtTzwPp+u5db+PW3dGeHJjjNv3Rnh4e0ykMF57ODRrSd8c4qEQerkzu8P48P5lKvJDyXZQIe8FMK5RYvc6TQ6F6HMoWJcjQfrs8VSlxEONbasUybeVptBBng2OCuTaypDvKE+OnTS59rLkOsixxUODIg8NdnnqczzMmfqsQKoyAmkvyWHoRAmdB3dyMC6SQA1NfGQU8ZdTw1dGDR8pJXyk5PCRkmKdtCThakqEqSo+h0UFguQUiFBVI05bh0gVVQKlpUXAmGWoz1Y7K/a6OrPHyZ49jraUmBlTbmFOpYMDzf5BbNTQJ0tJh0Jtc9KVDMhSMSVXzYICdVu26Xiy1ziAo/axnFiTQoVXCieistkaEU6Ynx3RqatI2OpFemosuakbSU7aRUL6KVI39hCV209EzmWiC/pJ3NxN4qY2onOaiMpuI3FzD4nb+kjcM0jsviHCDwwSemiYoMPDBJSPEHBsCP+KVoIrLhNVcZfEY09IOzVIXvNRMmqPk3i0lei9vcQdPEXR4QJOnfWms8+a9lZPuvt7Odb5lKgT06w+0ofXoREC9g8Tsf8aobtukLRzlKJt56nadZqu7fsZzEilY60rQx4OdJrr0GWoyqCBEgMGilw2UmTYWIkJExWuGalyVV9IQasyZCycClTnopE6LbqqNAnVOfra1KirsV9Ojq2KKmSraROpqsvB6CQGO4dF1mPXxD8YmPwnA9f+weWpJ0wP3WJs12mmErbzIK6Ih8lbuJtWxkxuJeMbqmnLOUFVwiHqhYR0RhUXM6voyqmmOeUwhwPjyfd2wdVRA0nzZSw0keAHfRWWqmghq6yLsoE6yrayaDivxNhaHCsbKZzsZFnnoka8txmFQas4nhXD9gBvSoL9KYsIp8jXUQQfIbbSuJsuYZXpcqx0l2OjL81qSzXcLJVYbSaJk5UEzg5SeDjKEOAkT4izHEFOkgQ5LiPc/gfy3VdwKFCRumgNOrN16c00YmaDC2ORJlRqfUezzlI6dVZwWVucYWE0lnLZcCX92ovoUP6CKtnP2a7wE/tVV3DJYAX3Db/lsdE3jFtIcttcmqfmklwOsuZecTaP42K4amrEdQMp+hx/ZHC1NPcctcBUnyeWSgysEWcoaCm3ohfxLPzvPI76kl+jfuS/oxT5NcaEqSwXOrbkMnSqll+n7/BEqL4ZvEHXyG36px4wfecXZm49oq+rn+76ZnpPVtF94gQdx4/RUHqAjuoqHk1O8ezufe7dus/01du0tnXR2tBK9bFKao6f4PzZOgYuXWK4p4/ujh46uwa5PDrD4OQDpofHGGo7T3dLO0Pdo1wdnGTs4gWqduZxtDCMk9vDKd8WyNZkB4oiTSlKsGJDvA3ZEZak+ZuS7mNGpp8NKf72RPrZEuRrTbynJcl+tiQG2RETaEOwpykRbmak+FiRH2zJjlQLag97UL7difxYQ2L99Ihbb0e8nyOpAXaivsTdEfpUJRjSnGTAkZTVuCZtRjZoJ3JBufhmRnJ8pyN9W0wY3hnG0MFsLp+IZ6rRhX82mPOwyoz+A5YcTNGnIFCXXB9DCteassHLhAJ3E3LdzchxMyLTTYd0H32ifMxY4+qIsYUPGvoRGBnFstY2mEyvdRyNX8XoHl2GdmjRV6RC7yYlejcocrlQiQFh8hUYyJVnqECRwY0yDG6UZGCDBCPCScEdslzdK8/1MkWmDskzdkia8aOyTJ5QZKZGixvVutyqM2WmzoRr9ebMtDsxdcmL6d547kzs5PGt49yb2Ud7exDjw2X8+uA+T+8/4uenUzwVAeOj34FR1IH9XEH8YyfxhYL4AghnX/9ZBBREwRc///Oj2Oye4h8Bl1kl8UV5t6AuzlrWvwohGKF259kjngmJamFEIRdhb3F2hNfPhPCMCBgFlXFWaRRS07PPX7wntJDf5MnPMzx6+oCnTx7zj0c3GWs9QtoaWbIcF5Jp8y1plt+TaLaIBMsfRKEXETBqfkaAEEZ5XqsTbLhAFHoRbGnhRrToBKDWl6KzgEF63xKo+w2Bzx/9tb8S1fCIgFHrS9aqfSY6E+ij/jleKp/grfqpyNYWfi6MsOsofJ7Q8xhqtFB0ZtBb9ZPf71MLJwdfjHARxktIUqt+zBph11FISD8fJ4UPcJR/HzuZeVhJvYul9DysZd/HWvYDLKTew0T8LVG1jo3MO1hIvIX1yrk4yHyI/fK52Mp9jLnWV+gbL0TLehkWnpqIay7mna/e4qV5LyM291VeefcNXnrtL/z1zVd58705/O2Dt3nl/Td47ZM3efPrd3j1y9d5fcHfeOPrV5j3uRifL5zDUrl3ic+1YO+JIALjzFkiO48PvhNj3tdivPXJm7z35ct8tkgMbZu/c7ghmCPN68g/YEpZnR/d49uprM3kytVabk3U8LizjMfleXRkeDJTksAvRwt4sCuda0XxTGQFiSDx/s4EHlcU8XNrKc/GTzM9foL+sSO09e/hUHUiYamGOPitwCNGgR9WvMYnfxcTWelvf/EXUZ/iy0te422pt1mk9xlOnjJsznJkT7Q2VdGqnEvS4VyCNnXPlcazkRo0xurSEKtLXaQWNeEanIs3pC5WnzMxutRE63A6WodTERpURWlQFa1JTayOyHI+E6vD2ThdGhP1uZhpRkuyAXWR6qLPupQhqIuOXC50pzvPhZZUM5qTTWlMMqG3wJnJXb5M7fZjuMiDyZ1+XCsJ5PreIKb3BjC914/bB4K5WxrF8N5YHk/Uc+fuZW7eH+fe3Qnu3RVqc8a5e3eU2/eHuHN/kHt3R7l3d4o7965y+94Ez+4McLQglAxnFXIdFShwUaRIAMa1GhwOMuBIoD7lQUYcCTTmRLg1Oz20yBPg0lGo2VEjz1aFfBtlCmyFOh41il11qE30ojnLn7pkdxqzfGgqCOLSnlQ6y3K4eCiH6qJIisOcCdSTx01qOR7iEqyVksFTXAIfKUl8pMTxk5EgQE6ScCUFwuUViZRXIVJWhVhVNRI1tYhTVyNKVUnUxZhnZcwmRzN2e9lzKHA1x8I8OOHqxClLe3rCohlIyWSHmQ0ZSlrkaxizVc+Gzbo2FOhYka9lTaGqPXuMA9hhGMQO8yB2Ovtxef8umkrzyU3xJjLOk4SCOJISd5CZVklO7jmSsxuIz2sT7ShGbeggYuMlwjYItnMz6ze14b+7l+iyUWJLh4jbf1k0MQcGiDw4JOpkDDoyRuDRUQKPdhJY3kfYsatEnbhDzKnrJNSNEnVqhMBDY/gfmGL9wcsklp6k6OQ+Drcd5Ex/I41XHnFyBLa0PSDm5BDRxwZJPD5K8rFJoksnCNs7QciuIbIqxqi6eI2Brj6mj5XS5etGt646V7U06TPUpk9fhWE9Oab0ZZgxlOW6gQKTBkIQRoExM3X6DOSp15KlQkmKChUFDquosUVahRw5HdI0rdi1PoFoJz/OHTrD0OBNem/+g76Z3+iaeszw5CNuDN5hqvw8V5L3cS9hD88y9vEgZy+3Nh9nZvs5BgvOURd7kpqEczSkN9OUVUdTdjlN2TvYvc6fotU2pDjq4mgqg4TOjyw2kGaxjjIrNDSRV9dEUUcJFTN5tGzlMbWRx8JOCRtbJVwcVPFy1iRwlS4F4S5sDHZkb5wHO0IcKfTRIctHB28LCWwNV2BlKIml3kqsdFfiaCSDk7EM65x1cLGWx8VOFi8XZda7qrLOUQ5PmxV4Wv+El9UifK1+IMFdiu2R2pQna3Eu05yONGtavNSoVP6Wi+rL6FOToF9jJV1aEnQKARhjRS7qSnJWbQlHFL+jRHExR1V+4pKeODeMl3PLcDE3raW4bivLFeuVjKyS5edwUx56ajBlvIxxo5/ot1zKsPVybttI8tRiJTesxBmzX86oyzJu+Uryc5QMTxJW8mvSSv4RJ81vYTI8jVDhRoI1tw8W8uuVKzz6DS4NzdB5eZLR8Rlmbj+jp3+SC22dXGpqo6PmLJ2Vh+k4VMT57Wk0b0ph6NABHnb2Mt3ZT3tjC/Vnz9J17jxnD5+g5sAR2k6eprehkcmeXrqbm7jQWM9Qfy9DAwNMdbYydLaSK22NjF04z+3BPm70XGC4oYLT25OoLg6nemsQRwu8yQs1JifEmI1xduRH25EdZkOqvwWp661ICbAl3s+aKB9LYjzNiVtrQsJ6IxL9DYn1NiDWzYRED0vSfczJCTFgU7wOGWHaxAuw6GtCor8diX52pPpakxdgwfZwM44lW1OTZkVpxlrck7czL7yG90L2opKQS86uNAZ2mzNUeYDTNedZX7iD1TnFHDyYQfv+aFpy3TgQqk12gBrp3rrkr7Um192aXE8LNnsYkumhT6K7HmlOmoS6OmHtkYSM8ybEzQox0Q7F33wNsavtKM3yYGi7IYPbjLhcpEv/Jk16CxQYKJThcs5KUX3OSJYCY5lqDOTIMJAnxXCBLCOFsoxvlmN6pzK3yjSZOazORJk808eUuF6lzs1aXWZOazNTo83NOl1m6g242WrJtfPO3Ojw58l4Fv99cxuPhxPpbnJmcnA3vzy4x+OHT0UK49PHd3j68CFPH98SQaMAjE+fCCuCgoB3j6dC7aHotVB/+Hz+/fWL94XaRFE9jxBi/mP+DRj/6F78Q2WchcFfRIA4C4kiUHx6XwSMs5AogOLsCLAoUhWf29KCHS2CReH1n+YmT3++yeOnD58D4y3GWstJd5Mnx+kHsu0WkmW7hBTLn0TAGGu2UFTaHaj9hWiH8cWlFwHkRGcBhc5EYbdRa3aECzCC+his/61IiRT6GoUKHuHGdMDzE4JrVT/DR7gprfY5nkofix79tL4S2drC3uNscOYL0d+FG38v+lsv5Y9E3yHcqxZg0u/FaP9dpFYKpwY9VD/GVeF9XOTfx0XxA1yUPxYBo43UPCxXvouF9FwsZeaJwNFSci5m4nOwkX4PW+n5WIi/g5XEXOyl5rNa4j2cJOdhrfQBumrzMbVfhGuwJuuS7bDw1map8nf87YOXeXXuX3jpLTFe+psYr779Kq+/8wZ/nfOKKEn9xhdv8+bCd3njh7f5Tv0bPv3xDT745l0WSr5LZKYpe08E4xloxOeLX+GdL8V4S7iE8v4c3v7sVT5Z8jKaNp9RWufD3hpnCvabUFEfQs35TCKTLdhfnkhfWwlPh09xr/sAt9u38az3APRX8M+OY9yt3sXT+hJ+a97Nf3eV8WSwhvvDNfS0lNDfd4QzzUVk71zHzpNRJBQ7EF5oQkSBAV5uEugpf4S4oHJ+/1feX/RX/rboL3woOwdJswWYOi3Hx1uRPXFG1Mbq0JBkSF2cDqejNEVzJkabs/G6nEvQ42y8HnVxAiRqizoUhR5FARhrorQ5HaUtel4bo0tdnPC7BtTF6FIfr09zshGduVYipfF0hBoNCXpcyralO8+ZwU0e9Bas4kKGOc1JJqK5vNFVBIuCJT28xZMpIfCyN4hr+0KY2h/E1ZL13N4XxMz+CHr3RPN4/Bx37www82CCW/cnZ2HxOTDevzvEg3tD3Ls/xu37U9y6N83dOxP8eusy5fmhpLmokOukQL6zAju8NDgYoM+xUFNORVhwOMCQ4+HWVMU6sdlFlUInJfId5EUq4yYnBTY7ylHkJMsWZ1lKfbW5VOjNaEkYncV+XNoWQMeuCAaOZnHxYCI12wLYm2pPrp82YeYyuMn/iMvyJbhLiOMmvgw/eWmClOXwlRbHV3IFAZKShEnLEyWrTJS0EgkqaqTp6Ii6F5P1tMk0MyDHxogCJxO2r7XhYKgrFTEenPBaTd0qbzojkxkv3MkOGw8yVAVF0YYdBqvYomdPgbY5eVqmbNKyYpuBO5t1PSnQW8Mhv3Bu15+k4+QuigviCY8KIzqtgKTUk2RmtZKdd4GU7GYScpqIy28hurCF8MLZjsawzRcJ3NlLQNkokRUTRB4RrOfLRB7sJ/LgZcIPCirjCMGHx0VAGHx0kKAjQ4QdmyDyxDWiK28Se+oOgWUTrNs7hH/pKAEHR0gqb2dP6ygnhx9QPf6EM1P/Re00VAz+zM7zNyhuvEpx03W2NV5nU90UccenWHdwnNBjE2xtmqJncJLrVcfo9HFhUF+VWzrqXDbQ57KBBqP6ClzTl+G2vnDyT5FePSXadBVp01ekTUOSE8ri7FeSZLucNFkSMsStVCFKyZQ9IVkc23iE0q1HqTl5gZa2UVq7p7g0dY9LV+8xMH6LyQtj9BVUMJ1axr3Mcu7lVXBn60mu7TzD5I4mLqTXcCa6hsbUi7TkXKQ+q5r6nH1UpaaQ62JEnpOG6GKQjfaPiCt9z0860izWlGeFhgqyasrIa8ijaqSEno0aZrYqWNqrYW2vhp29Oi6Oang4qhLmrkNeqCV7Ep3YFm5Goa8q6WvVWWMmgYWBJKYGsljoS2OlK46NznJs9SRY62yAo7k8DpbSrHFQxN1RkTV2srhaS+Bi8ROrzH9ktcUS/FykiPFRJC9EkeIQNfatU6bCWY4jSt/SprqMTuUVdKqK06ohTrORDM2G8tRqS3FSW5KDyks4rLCYGqUldOus5LqZArcspLltLckNB0muOKzgmp0E//TW4omLAuOG3zNgsIBBkx+4YraUG2YruWEszlWbpUxZLmPCYjkzq+R4FqXDszQNHqfJ8yhxJU+jJPgtVJr/Stbl8b44/nF1gjtA29AMvQMTTIxf5+atZ5y/OMz5ti46WtvpOtdAf81BessyOV+4nsaUtZzPiuf+2Uaune+g9Uwd52rPcKmumeYTZ6g7dIyG8hO0V53mWm8vA80NtFSW09tUw5Xu81xpqmS4+gBTTZXcuHiOW91NXO+oY7zpKJ0Vm6jeFEztJj9OFa5la4IDCWuFkIgeqQEmonvMqQGWpKwXFEVLknwtifU0JczdkHAPPWLWChdVDEj0MSLG3ZAYN2MSPE1IWmdAgo8aMd6axK41IGGdGSn+tqT4CZa0Fdl+FmwINOVAgg0VabbszfJjfUYJL8dfRCz0GN9F78Rvy06Gj3rSePQk/vlVfO1bzHteJ7GO2syGuHT2+3uz09eIVH91cn1NKHSzocjThczVJmxy1STDQ1/070mx0yfeLwqj9bv5Zs1hvrHZjb5WAL5GVkStMWVn9ioGthowuNWYy5sN6N+oRW++Iv35kvRnLWcgXZyRdHnGUlUZzJLjcpYUA1nSXM6UYiBHmvHNClwvUefGQXUmSuWZLFfgWqUaN2t0mDmtyUyNGrfq1LlRq8nVOj1uNFlz84IbD3qDeToYzd02D3rPmjM9uI2n92/z8MFT0Q7jz4+FfcYHImAUEtKzoPgvkPgCDv+jR+Fk87/PXf4jYBTkyheQ+PPvlCqAoWA//3n+DIUvFMZ/h8VZhfHfgXG05Qgpq2XIcvyeLLvvyBSA0eonEq0XP7/08o1oh1Go1RGAMczoO8JNfhAFUgTbWIBCf23Bkv67CBJDDb8TJakFSPTX+Ur0PEhPOBk4280oAOOL8VL+RASMAiS+qOURdh/9tP4uUisjzRaLAFQARuE9ARgFWBS+TxihgueFxe0h1OsIoCg/HxfFD3FV+QR74aKL9LznI1jTc7GSfBdrybnYCFC4ci62Uu9jKT4PK4n3sJN6Hw+FT3CQnIut4gcYqsxHYYjMlAAAIABJREFUSekdVnnL4RVuwNpYKwJS1vCTyjf87dOXeXmeGC/NEePld17ilXf/yktzXuIv7/2VN7+cw9sL5zJ/xUd8q/I1CxU/Y96C9/j0p9cJSTfhQHUkJg6yvP+1GG9/JsYbwj3muW8x94u3eH/BS2jZfsnuU55sOmJO1m4DKhpCydvhwoKlYijpfMze0jhuXK/n3p167tw6za1rp3h8u4kHV5u5d6WJe2N13J84zdPrZ3k00cjVodMkJ7jgsU6HsupsrLxlidvszIbDfhQe8iJxqyV5MdoUReqRGaCBn7MEasrz+foHMRZJvoy86ts4W32Nn80C9oWri+zjWSDUpDpSQwSMtbECMOpRn6hPfaIB5xL0ORmqRnWk5iwsCgpjlDZnBHCM1hGpjgIwiqAxVo+GeANaU4WKBmtqozWpDlehMdGArlx7ESgObfakf4Mr7RkWNCUa05pqxsCm1UzsWsfYdm/GtwtXXQK5vi/4d2C8VrIeYZ9xencwl7aF8mjsPwfGm4LKePsKv9zs50heMGnOKuS5KLHBVTgFqM/xSAtq4mxpSHbmeJg5x8OtOBRoRqG9PEX2Umy2lWCrowTbXSUpXrWc7WuWUeovQ12aAZ1b7Rjcu4bRiiAma5KYrs1gvDqD9tJQTm12ZUecHhk+CqS6q+NvKI3dih9wXLqUNSslWKcgR4CSAr4yUvhJrWTd8uUErFhJ4DIJ0cQqqZCuq0eSliZJulrkW5uSb29GroMxm92t2BvsSmnYGg6tW0NzVDxdOUVM7zvNfs9ksnXWUqjhRbG2B7sMV7NJAEYNfY66eFK3PpJqvygqA2I4l5pH596D9J2uZ19xKVExG4hN3096XgNpOa2kZDWTlNlEojA5rcTltxFTcIGYok4Sd14mfu8oMaUTxB6eIPTwCIFHBvEvH8DvyGXWlvay/tAQYUcnCT40TmjFGBHHJ4g+MU1E+RWCDwyJyr3X7+wguKSTqIM9xB3upbTjOuemntB84784O/kztRPPqJ38jdNXfuP44FPK+x9zsOsBhzvvcbz/MTu6n5LScIv0U2PsPnKRzoOnGU9No9felCEjBSaMFLhioMeoqTZjZqpMmSpzy0idqxZGNBloclRXhcPailRryLNPUZxiFUkKVeRIUlIhWEmLtFW+VBYfpqGylZ7OK7S0DnCyuo0jx5to6L3CxclbdAxe5WJtF+1FpxjKP8nEhtNMFNcysb+JiZ3N9OTXUZ9wgnNJNbRkNdGYWUNj9mHOpBayZ70nOQ7abHTRINNRGSedxUgrfIu4lgTLNOVYoa6IpIoCkqqyyOsrom2lhpmdMpYOalg5qGJrr4KjvRJOVtK4WUiQFWzCtjhriiNN2BSoRZKnKqtMxDHXX4mZCBilsNYTx0prKVZay3E2U8ZMTxxzwxU4WMniaCWDi60srnYyOFksx9liGa5Wy/FxlsHHWYL1zj8S7baSFCdx0f+N3bqLqVRdTJ3CYpqUl9KgupRazWVUai7jmOZyTmiLc0hxEdVKP9GksIQRHSlmTGS5bS3LjL00dx2X8shhEbetpfjF04IHq4wZ1BdnQHchQ/rfMmm8guumalw31eamgyTXrFYwabaMSZsV3A9S4Wm6Bo/yVbmVJceNZBluJypzJ82QB0cyeHZtguuCwjgyQ1ffCGOjU0zPPKbxQj9tbR30tLQw3FDDaE0Jvfvjac1zpz7ZlTMJvrRu3cSl4ydpO9tEQ0Mz7a0XaDrbwKnyCspLSjhdVsrEpXam2lvpqTrOpYpSpppquXK6lCtVuxg7XcJE/RF6q0rordrDeMNBhqqKOZzmRmXWGo5nr+H4Rl/KcryIdVMhyE4GXyspotZokeZvReI6C2I8TYjyMCHY3YAQDyMivE2J9bUgbr0lkd6GRHjqE+GlT4SnAWFu+kS66xDnrScKzyQLKuV6G1J8rUjzNSd7vTE7Y20oibOgINYdr4z9/DW5F7HQGj4KP4hF5l7OlkaSHFeEhFMeb6/ZwivuJ1lik4OjZQR53hFs8HclJVCwoi3Zs9qRUjdX8p2M2eKuT4qrATGrbYi1tSIiOAsF373MdyvnQ4e9qBmE4m5kQbCjFtmhWgzv1Gdomx6DW3QZ2KRNT54i3dlS9GZK0J++ksF0GYbS5BnIkqUvQ5LeNAk6k5bTlbqc4UIZJncoMbVXidF9MgwfkOTKEXmun9TgZrUGt2rUuXVGnWvVqkycUmOyxoArtZZMNThztdmNKzW29NSZcW14B88eCC0zz/4vAOO/KJMvFMon9/4zYBQsZ8GKnlUZH/Dsd0gU7Oc/z+/W83M18Xe18U/q4v8MjILCmOGhQK7LYnIdBJXxRxEwCpZ0nPkPolvSgdqf4ydcY9H6nAiT7xFALtDgW1EoZf1zWBQeBWXxxQjAKHrvd8VR+Nl3IjAUAFGYdep/F8Hjv9byCJU8guUcYrBA9D1hRgvxEYIxmsJt6lk7WvSdgh3+fAdS2GkUgHG1cFtabj72MnOxFdREiTnYSr+Ho+z72K2cg53kHKxWvIXlirexkZiL+dI5IlC0WPEeNpIf4ij7KatkP8RRRuhunI+92sfoyr+D7MrX8PJTJiLdDtcIA9am2qFsLc78799AbI4YYnPFeO3DWYAUmyfG21+/w/s/fcQHyz/hJ71lqDgr8cHSL/hkxRx8k43YczICGfVvRFb1nE/EePNDMV6f+zZzP3+HeV+9hJzBx+w+6UPGLn02lFqxv9oX+7WLWSQlhqO3BMfrCpm43caNJ+1cf9rC1YfNXLnVxK0n/dx9NoKVszLlVflcv9tKY30J9Y0lpOWvR1ZnAbJGCzDylCH3YCDFJ8IorgggabMlxeGK7A2Q41CkFtv9ldkerceOVDNSgxWIcl/CxgBp9gYL+4uzwCgoiqcFazlCXQSNAjC+gEVBgRRAsjJUlaoIASi1RCPAY3WEJlXhGpyO1KIuVo/aWL3fFcbWVBMuZVtwOkKVmkg1zqeZ0JPv+DswCn2Lwu80JhjRkmJKT4ETo8WejBZ7MbnLT6QuXt8XwvV9oUzuE6xpfxEwTuwI4HxRAI/Gzv7HCuPNu9P/AowhpDgpkeMo3IpWZoeXJkeCjTkda8PZBEfK1utT4q1DkaBCWsmy3UKbrSYabDXTYLejHge9TDi83pSLhb6MH4xhpCySqWPxjFXHMnY2gemmDK7UJTFQGc75A57UbLOjYoMNFRvd2RxlR5CFGjbLl7FKWhpncQkcf1yKr4wcgbJyBEvLECopTZjESuIVFEhUVRcBY7KmFvEaauRYGpNpaUC+sznb1jmzM3ANJWEe7Avx4VxuDjdrm/nvnusMljRzwCOXDdr+FMg7kyNtRIGSLhu0dDni6k53egrdOWmcz0zjVGIGNQWHKMurYkNaNenptaQVNJKxsY3k3BYSMhpJymwhNecCaXkdol3GpK2XSdw5SNzuIeJLxkjYN0XMgQmCD4/hd2wU7+PDuB/tx69yjPCqq0RXXifsyASBZcP4lvThu6ub9bu6CN/fS0RJBzElbaSVtZN79CL7msdovfoLF2Z+o37iEbWj9zk3+ZRzE8+ou/IzNWM/Uz3yM1VDT6keeMjJy3co6b/Hwcl/cqLvEafLWmkIzqTFyJI+PTUGjGQYtpThrpEON2z1mHLQYcpaiztmBkza2NC/3peu5DguJcdQZWXOfkMNyl2taEqMpL24iO7KKi6da6W58RId3aP0j9yg+cJlztZf5MKFy3SOXKNz8iZdozfoah+jt7Kb8eP9TFYOMnFmjOnWG9w+Pk1bZh3nEitpSDtJY9Yxzqbt4VRCNju9Pcmx1SXfXo0NDvJk28sQbC2JgdYi5DSWIqUlzQoVGSRUZBFXlUFKRxENS3VM7BSxdFLFylEFGwcl7O0VsDZdjqftSrLDjNkaZ05RuB45vqoE20tiq7sEY63lGOmsxMZIGicTaRwNJHAwkMRCZyW6qkvQ1/4RKzNp7CxlcbSWw9lWDnuLldibr8DZaiXr3FRwd5bGyXoJ1gZf4W4qhBkXU2ghwTbVhZQrL6JWfSl1qkuoUlzIUfUlnDBcSbWxNCfUf6JVR5ILiksY117JTWNprpmt5JaLPI/txcFuKXfsF/NLpA73gnXpNRcX7UNOassyY6TIdXMFpm3kuOskx30Hee7YynDNRpxrnhLcT1flVpEm09u0uLrHmJEtRgznmnHjeC6Pr1+h7+pDWjr7aTnfyqWOi/QOj1N9tpnGs3V0nTnOlZoDDB7J5mKxD5c2utKS7UJd+loq0qKpKNpC1ZFT1DdcpOHCeWobznKgdB/Z6cmkRoXQfPQgN9qbeNjRQl/ZHjr3FHN5fy6jh7Np3xnPiZxADqSspakkjfHaXQyd3EjTjnBKY60pT3HgRJ47pzeuo2ZzACWJLqR4arPWaBn+1vKEuWgR5W5ElLsxYZ5mhHpaEOJpTqiXCRG+JoSt0ydsnR6haw0J8TAj2M2GSHcD4r20iV+rT9xaY+LXmpG4zpzU9ZZkBVqyNcae4igrEkJWYR61hVdS+hELa+HNkBrk4ys511yDrdsGFjgU83bAEcR8zvG5ZSlKWlmsd0onOTiCwpRgtq5x4qitC40e/uzzWEOBiymprvbEOLnhrW+P9eo0vvbYy188jvGaSykyFvE4Glvhb6NCfpAiYyW69BepMLBFg4FNmrSnytCZIUtPhiy9GdL0ZUpzOVuGnnQBFiXpS5eiO1mczpTljG9WZHqXCld2yzNSIsXQPglGDwoBGBVmKtW5XaXOnWo1bpxU4kqFHCMVygxWaDJ4Qp+RanP6K4zorDHi6tB2fnl47/8aMP785D7/OoKd/R8pjAIw/iraX3z4BzT+LOwe/k9y52wKWgBHARb/ZFH/CRr/V0v6d4XRQbCjvyPTZtaSTrRaTILlYqKMF/yekg7S+4ow44VEmC4i2Og7UVBFpDDqCNb0lwiWtGBXC7AnWNHCewE6X4lUwhCD70S9jCIF8fl9aQEOX3Q2ColqASKF17MK4wIES1qo8Fmr9qnoswRV8YXCKHy2AIwvQjDCHqObysciaHSUmy/aXRSg0UHuA5yEkZ6Ls8w8bCXewWr5LDBaLHsXS/H5mC97D+uVH+Eg9wWChe0gOx97aeG04HzslT7ARvNjnG1+ICXblsg8W9ySdHGJ1mNNjBl+qc4EZXoipb+UVz/5iwge//rJKyxU/J5v5b9D3FgSbW99FqiKM+/HN/GKN2BXZQQLV7zHvM/EmPPR7PztnTm8/dE7vPvFy4irv8+OY+tIKTZg9ykP9p1ej4HTF3wvI4Z3hDJHTmQwPlrH/QcXGB4/xskzeZxpKObmvS4ePxsnIMSagBAzLvYcYuhqM8pGS/lq5Tw+lZjD/GWv8anM3zDzk6fwcBA7K8NYEyrDVn8JKgJlKF8vw2E/ecojNDgcp8OOEAV2BstSHqHE8UBpqkKVRKBYI+wgRmtRHSkAo7rInn5hRwswKVIeI4WfC6NJ1XNQFGxq4bmgNgrAKKiNgiUtXHNpzzSnPdOMM9Ea1CfocjHLkp4CR3ryXRh8rjBeEBTGJGMaE41EwDi9R7Ch/blZGsqN/SG/W9LTpcEICqNwJnCs2I/24uD/X8AoWNL37kzwm2BJF4SKFMZ/taQrws2oTbCnKXUVh/wN2O2hySYnJQps5dhupUCxhSybLaXZ6qjA/vV6HIuzpKskkCunErlyOonpulRG69MZasxmum0j15oLmDybQne5L+dLXanf78SpXa6UbnRhY4w9oVYGeGkosl5LjfUqKqyXlSdETpEwGVmi5GRIUVMiz0CTdB0dMvT0yDTQJ0VQGG1MyLUzYZObLXtCvDiZE0fP4R30Hytj8GQlt9rb+XVwhLsNbdSnFLLdzJW9+g7kSaqxSVGLfGVtiiyEhHoaFwtTqc1MpDwph/1Jh9iW0simrG7SMy+SnN9CYq6gKDaRmN1CSm476Ru7SS3qI3H7ADElw4SXjhBYOkRw2RjhhyYIKRsn6NAo/oeH8T8yTGD5CCEVY0RXXSPo8Aju2zrw3TtIcOko4QdHiNjXT+y+blJKO8nY30puaQO7qi5wceoBPbd/o2PmV5quPOTs6F2ap57SOPGU+vEnnBt/Ss3wQ6oG7nGy7zan+u9wbPgx5YOPOdv7gMvNE/Tk7qfVwZMeM2P6jZSYtlbhZyN1HjhoMbNKg+v2ajyw0OOKrRUz2Wk8Pl3BwzMnaI8IpSHYj5bkGDq3b6Z5/z7OnzlLQ1MbZ5ovUlnbzOWhSQb6R7nYeonmumYudV/m4sAoHQNX6O6+wsilq0xemuFKx22GOu/Q13GHK0cmac48S336CerSDlCXXsyRsGiK3ZzJsFAj20qBAnsFNthLk+8gRaKDLKtNVqCptggZpR8RVxZHXFWaFRryrNRVQdVCE0NbecydVLByVsHGSRlHJ0XcXRWICdAlL9qUbUkWFASrkeqlhI/Fcmx0lmCmK46ZniQOJjI4G0niqLecVSYymGtLYKC5HD3tZZgarcTWQh4nO2UcbRUxM1qOlak4NhYr8VyjjrOdLNYmSzHWXYCr9Qp8LJeTbCNFnvYS9mv8yEmNn6hW+p4ape85rrqYKiNJmlZpUGG8gmpjcS5aytJtuIIRwxVMmCznsZs6z5zl+a/V0lxbt4w7uRpcSVGjzXkZndrLmNFT5I6xFNcsvmfacQEPXRR54qzCQwcFkdo44rKIxxv1eHrcntt1q5hu8KbnhBsDe1zp2hfJ4IVqWtrOc6HlDH3tNfR31TEw0s25+iounDnEQNUOxo9m07MrkPZNLnQWOdO+aRUNhWup2ZJAW2U5LbWN1NWep7GlgVNVx4iLDcPeyghPRwvyY4NoK9/D/Uv1TNWUczo3ke6dCQyWRHMq1ZXsNaokOimwJdSSc9sjGKzMZeh4Bs1bAzgUb82RJFvqN6+jbsM6zm4K5ESODzsiHcnxMydtnbnIdg5z1Sd6jQ2RbqaEuWkS6qlAlJ8KEes0iVxnSMRac0I9LIjwtCB+rRGpvgak+AqwaEy8jxnxvhYkCmqjvyV54XZsjnUiIcIL3fWZvJtyCbGQJl4PbmZZbAvbz3Si6bSN79zKeDPkJGLeZ5hrdYrlBnsws8wjNmETR8tKKbRZRaWpF60OEZxan0KarRshJi74G3vjqu+Pim0e890PI+ZdxV/cjiBuk4mtsRORjnpUpFsyskebge1qDBarMVikTne2Ip1pwijQkSZDZ7oEvXkr6c2UoTdNht5UaTqTxOlMXsH4ZiWmdigzUaLAxEE5RkolGROA8Ygy1ytUuHVCjbun1Jg5ocj4IWnGyuUYOSpAoxpDlboMHjeh47Qh0wPb+O2xwGG/8vTnaf5PWtIiUPxdGHzhIv8OjLM9i0L3orC7KFjQL8IuouciS/ohv/z8BzDOWtF/Vhdn1cZZ+/l3WHyelJ59PQuRohCMEHp5+q+hl1uMNB8i3kmCDHsBFheQYbOYNJtlJNv+SKLVEqKMvyNY5++i4u4Qw29FPYxhxt8j1N4IKqMAiQIUvrCkBcgToFGwoYX3BPgT4DHEUADJhaJexlloFBTGLxBOCQqv/9hf/FIEhwJ0Ct8jPHqrfPwnYHwBqcJFGKHDUYBGd9WP8FD7FHe1T0WWtBB6cVL4EEf5D0XA6Cg9DydhZ1EEjHOwEWzoFfOwWDEfs2XvYSXxEfayn2Ov+AEO8vNZJf8BboofskbxA1ZrfIKT4eesdl1CykYbgvIMWR2vgVuCAcH5zkRuXotTmDmfSsznnYVv8f6P85EwkGCp9lJ+0FiEuLUsX8gv5b2l7+AYqsbOExF88cPfeO8zMd75UIx3PhDjrTlzePuDd5jz6V+R0fmCreXrWJ8sy55qHwpLV6Fo8i7fy4kRkW1CZJwF2anunKnOJTLaiLAoQ0pKY9i1N06kJlpZi6Os8gGungpsP5bD1zLv86H428yXeIv3pecwX/J1vlZ9Bws/WTJ3e6Fp+wWb/MRFwFjpL8/xdbKcClHjRIQGh0KU2B8gQ1WkKrUhStSEKlMVIVjNGgjQKMCioDLWxumILOkX+4uCyigoi/8Ki6fC1H9/7w/VUYtzcfq0pAjqohXn04xFQZrmZAM6cqzozhcuuaxiqMiLgU1ruJRtTX28gUhhFCp1bh4M4WZpMLfLwpk5EMq1kiCu7Q1mujSE6T1+TBZ7M7LFh47tYTy5Us+9u4N/7DDeFcIvwoxx/96waIfx7v0x7jwQdhivcu/uJP91e0AEjOmrVMl/bklv91TnZLQ1jamrqE9y5tB6A7auUhLZ0YX2Cmy1laHYQY5iVyWK3JQ5EGXG6Q2edJXHM1aXy1h9HlMtGxlvLWKkpZip87u53rqL682bGK2Jp+vYWpoPOVK1x5pT+5w5snUNxbFrCLdRJdJcg2RLQ+J1tYlSUiJSToYouZWkaylQYKxGpr4u6bo6ZBnqkmEoAKMhefYmbFu3iuMZ0fSU72as9hijZ88w3tjIRGstk+ePc61hH5NH8rmUGkCtpyMHTYzZp29Osb4t8Vr29GzbxfkthRzPTGVfciF7MqooyrhIbmYvydmXiMk5R2zGWeKzGknIPU9C4SUStvSSsGeY6NIxQg6P4Hd0mLXHhlh7fBifimF8ywYILh0k8sAwCQfHSCufJrZ0FK+tF1lTfAGfff0El10hVNg13D9E+J5e4vf1kF7aQW7ZeYqPnedM5zjTT2HqF+i78w9arjygefw+56ee0CJY1JNPaJp4yrmxh5weuE1l700qum5xvPseNf2Paep9yMW2q3SUN9Gdu412z7X0W5tx3VyXJ0bKPHRQ4bazPPecFXhmp8k9b0cebs7kWf0JrlYdYWTLRvo2FtCzvZi+8nJ6zjZyvuUiNQ1tnDzXyulzzbQ2ttLd1EJvQwN9zU0MdnfR2dnBxY4uOi71MdA1zkDnFIP9N+kbvENb5zXaits5l36ScxllnEoopCwklKLV1uTZaZJpIU2utTQb7GQpcpJhi6sc2S5yRDsq4GwkjrrKIhQ0xFmmvILlmnIs11ZCwUQVA1sFjOyVMHVQxMJBAXtnBdZ5a5AcaUJ2tCGb443YEKFBpIsUHqZLsdFbiqWBFJb6UjgaSeFksAJH3aW4mshgayiLlbEcZsYyGOtLYGeliIONMjZW8pgYimNuuhJLc0nsbeSxMpPCxlACM72fsDZZjoe1JHHOihTZK7Jd+0cOayyhQmkBp5S/o1Lxeyp1lnHex4CGEGPaYi25lufBgL8eHZbiTNrK8mi1Bg/d1Ljtp8GtHHtu7FvH6FY3OkJ0adJZwBWd77lhuJBr5t9xw/EnHruq8LOLKg+d5LnmsJx260/pS1jB7dP2TF3woq/dn472CMZOB9Kyex3lW6M4siuHiyeL6Dmzmfa6LZw/X8aZU1tpKkultzSagRJ/Lm5yoSXPipZ8K87l21Jf5M2lo7n0nD1Ka20tDWcaqT1+mAPbCgnwcMTGSBVzbVncrLTYEOdL8+EtTDZVcHJDAq2bg+nY4suRaHPSnaVIdJIiZbUCGwL0OFXgzYU9EXTui6JhgzeHY8w5HGPBiSQHajI9OJvvx+H4NeyJcqEw0JpkLyNi3Q1JWWVHoqsuKT5yZEdIkxEuS5yvOpHuRsR42hDlbkr8Wl1S1xuI7jin+BmT5GdKnK9Qw2MusrAT/a1ICbQmM8yO2DBP9L1i+SalEbHgOl4NaOar0PO4b2lE1m43X606yFthpxDzOc0bjjUsND+EqtVm1kYV09zWzx6fJMoNgmiwzmCPUw5RZtF4aPriqhWIpV4ySy2Kedv9BGLrziDmdpQfbTZgYexFmI0Jlan29GzXpX+HFgPbVOnfrEhvnhIdqUpcSlaiPVmGi2kS9BYIwChLX7o8lzPk6UpaSU+aFKMbFBkvVhAB49QhBcbKpBgrlWGqTIlrR5S4eVSFu8JO4zElJg/JMHpQiuFDsgyXKzJyXFOkMLaf0mPy8lZ+fXx/VmEUUtKP/thhFDoYZ880/yujCeD3v4p8s9z2Agr/vx5FwPj493vRs0GXf+9ZnH0tAOKLYMsf+4z/w4cLgPjv80JpfA6PopOBT4RLL38A4z8fzwJjnIM4abZCD+O3ZFgvItV6qai4O8FyEZFG3xKk83eCdL4U7TAG6X0tAkKhI1HYYQzSF/YTn+8w6n9LhMkPImVQAEnR+4Ly+BwYQw2/F9nSwuUXQUl8cUZQBIzCe8/PDAqQKVjbL+BTUBjXqX8msqR91D+bTV3rfCUqDxcqeUTAqPIRXhqf46n+GauUhDOBH+GsOAuMzgof4yzsJsp8KAq3WIrPxXrlfCyWz8Vs2VzMl7+HtcSHOPw/rL11dJV3Gq6dmU47nbaUUsWhQFusReLu7u4uxJ04ccHdNcQdC+6BhLh7QkiCWxK8Nuc6692BTmfOnPWd7/vOH7/1Zu937zf5K+ta9/3c9yM3XaQoCnU87gpf4a3wDX6KwvrCb3DR/BoXy5mExciz4aAdEZuNsA6XwitVj5DNjnimWuOd7kTopgDCt4SSsC8eVQdlpkhNYYHBUuYoL2fC/A+xCVbkcHkMU797nymz/8LMeWLMnvcBkyZN5KNJHzNx6vuomc5ne4EvLhE/knchjJTdFixUFmOp5t+JWGeAjtlcflzyEW7esijpfklIvA6pW53Rt16Iud0yloj/DVmFvyOt/BFSRt/xjfhHfCPzKV/LfcbXSpOYrPwZU5U+4VuVT5Axm8Yy3c/YHCxJUZgcZUHynAhQ4Ey4OqejtCgLV6YoVGHcRo5Q5UzEODAKYRcBGk/HqHE6Rp3xGUY9KtIMRTOMwoyjYEeLlMVYLU7HaHIqWij91hLZ0X9WGkUAmG5K3XpLrqUZiICxKsN4HBi3ONK505O+ff507fKibr2VSJGs32DDUFYgj4ujuZcfLlIX3ymM9/OjRMA4lBnAwB5venb70ZQZw6vBa4yO9PwHMN5iZORPwDjS/xYYb4uS1L8+7qJsa6Qo9LKpn50+AAAgAElEQVTFRYldnmoc8FbneIwF5xPtOLvKhjw/Lfa6KrPPXZ29bupkeuqR7W9CaZwj1/dEcyM3ifYz27hTm8ODpkKGqrO4VXWYW9WZDNZkM1xdwJ0bRdyvzmWwYiutpyOoOebOmWxjzhdYcKHAibOZ/uyONmS1iwqrrdXYYK7LWj1NkpVlWK0lz05LTXZaqbHV3JD1hjqsN9Rko6kWW2302epkTH6MPw2F+xi+fkYEiXfqarlbX8/txvN0Xd9Hx9kkBsqjuF8SRd+WIGrjgrgYGEq2UyApVkHcPHmVusISCjZsIWdzNge3XGLH5npWr68jccN14rdcIHHdJVI2VZGyo4HEva2syuoitugmkUduEnKsh4ATHfifbMPvVDuBJzvwza0lMrOBDfn9bM0ZYFvuIKEbqvDeXElgVqtollFQISMK+ojI6yJaAMaCdtYWt7KhsJbcS1203P+FB7/B7V+gawTqb7/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UJVmiKY+UngJ6toro2ytjZK+IhQCMrkr4+qqTFGPEmlg9NsZosi/FgFDbZbgbLxFtdrExlh23o42lcDFYipvhMjzN5XG3UsfJSg1bC0VMDSSxt1LC2kIeC1MZTI2lMDeVxsJMGhNjCUwNhLCMJFYGEtiaSuJuLU2g+TKygkzItJIlU2sBhZo/UKL5PccU51OisYgjLoqcTrGkLiuAR2dTRaMl9YGaDPpoM+ZnxN0AE26muPPqxE6eX8vn5ZUsHh2KpcJiAe26M7ipO4ebegsYMpdmzFmJZ06KjLnJc9djOTVu06lI+I6b563pavSlqiGEqw3xtF4I4cweR7bHmbIt0pyz29y4csiLU7n+nCxP5URxLBcPeNJwyJmmA3Zc2WRM2SpVssLkObhShcMJxlQUJFN3JpPq80epuXiea0WZFGxOIcrdAh9bHaz1pXEwkcfbXpPtqQF0XCuh7tQhajLjqNzqRUmCGRu85FjjJU/GCgXWeCuywVeF7FUW1GRG0poTy/Wt3pxItKZwpREn4m05m+ZOcbQdudF2bA0wIsNLhwxvfXZ527M3yJDsJHXyNyiSvUGTtAA1VnkYEetsRoq3ERvDtVgbqkd6kDGpQSakhJgTH2hGXKA5q4ItSAi2IjHIitRQG5KifXGPXI3mzut8EnGa9wIv8EXQVeYH5/OD0R5mueTzSUQ57wWc5v0V55hpV8xy0+0YrdhMTfcoVQeukGeeQanZNlL0N+Khmo6jViqm2imo6u9grl0xH/meRSzoPH/1PMIi+0wMjSIJMrNh2wodGg/Z0JppRNsBNdr3CD2MijSsVqA+VZnaVAXq1kjRtl2KtvUKdKxVonuDKu1r5OlYL0/vdkX698hzK1uB4WIFBoql6S+UYbBIkdvFStwrVebxcXXulykzWChLb54k3QXS9JTI01OmQvtRI2pO6jLYsZdfno8D44uXQ7x6/kgUenkt6mEUhDshHT0OjMIY4ZvXz0SZk/90hgVgFO79+/kvbCesBnzXwyjU6YwrjP8NGN962cIvFcmU/3r9n6GX/wUW/1AY34Lkq6f874GxlGQnCTKsv2Wt9dzxWh2LRaRaL0ToYYw1moswwyj0MAozjOH6c0TKnwgYDce3vojmFQUlUW8OQuhFUBiFtLTwWoBF4XW0saAW/iAq+BZg8V3wJUB9JiHa42sF30Hkv9nbRt8j1OoIc42CHS1cBUVTUC1FJeBCP6NQ4K06mQChtkd7Fl6idYHT30LjFJyUpmGjMB17xRlYy0zBUvIrLMQ/x3z5JEyXTMRi6WfYSnyJo+xk7BQm4agwCXeFL/FRnEywynRCtGbhpfENTrpfYWH4Oes2GpC22xyvZCVsIqWxj1MjcJM9GYWxrD+SxvbTW9h1eht2UVZ8qzKLRXpLmC33IxN/+Dsmnss4fCyS7xZ/zE/LJ6Gu/S06+guZMeMbPv7iEyZMfg9Vk/msXGNESLoKR28kEbZWh7myYihZTcU9VpH5yp8ydekHqDrMR9pqKt6rdQnbaoW81SzkjKfiHiqNltlnSGn8jQUqnzNPZRJT5SfwhcxHTJT9iC+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mjwGZ3nZcWhvHUHkWty/l03M+k5ZTO+m/doiHTUU8bi5kuOogwzd2cKd2F/dqs7lbW8rd2hKGbhyi61I6TacDqSiyoqLQmMoSM64W2nBunxX58brsELoerVQ55GjCPms9Dtjrsc9ek502gmpjyhYLPTaaqLPVUpNdTvrsXWHO6fUx3LleznDdRe623uBBWzMPWhp40HmJgcaDdF5NZPBKNKNXU3h5fgtPyzPpyz7MlS37uZBZTuOpSqqOX+Zk/mlOFF9j797LZKw/T+rmq8RvukTMprMkbaogdUcdyQfaWJXbQ1TpTVGfYvCRLkLKWllZWk90WQ1xR2tJONpAfE41Sbsr2bi3iT2ZfWw/0EvMhhqScnqJKx0grKSP8IJuwnI7WZnbSVRuB4kFXaQWtrO6qIUtx1rJrbhF82NofwpN93+h4c4bagZfUD30nBtDz7k++IzKwWdU3X7BtaFnXOh/wamu11xuGaOi7jGXm55wtmOM0s4nnKy/RdulZh7llHM3KpkGVyMGnFQZdZbiZ9cfee2zlOdReoyu9+P+/rU8OFlG55lyao6eouFsFS2VbVRXdXHmfANHTlyjrOQUZ8vKuJx3iIai/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YqjWTHNX5HNJaxDarpWwJUaT8sCf15ZE8vrKGoQOBdMVY8HCVI4OpodzJ2gdd1fzWcpZfbhTw87FN9IRZUK3zEy2aS+nWkaZHT5r7VhI8tpdi1FueJ1GKDK+V51z6XOpP61PX4MHlhhAu1CfQcHUlx/fasGuVDnvD1ShdpUBxugIFu404djKMI0U+nN9rSs1+PaoP6HIiQ5mDYbJs9pZi3QoZUjyl2BZnQuGOMC6WbKf+bCFNJXs5tTOZ1UG2hLnq4GWngoe9Ko4W8gS661G4P42emhPcPLeL67sCKEiwYKOfMttW6rA+WBgPUCLDS4GNvqqUr3en4VAkDXtDOJ1sx5kEO07GWHMi2prMFVrsXaHJemdF1nuqsy3QgLxQc0rjjDm7xZxze804l+lC3no31gVbkuhhRJq3DmsClVgdrEdKoBkpwZYkBJkTE2BKTJA5ccEWxAZZkhhiQ2qYHanR/sSv2UNgaQvfJp3jPf+TfBxwgU/9i5ltvJc5HkUiYPww8AxigSf40i6LBYabUXfczOmGMepPD7HbbS+J6qvx192Ol+FhjPS3I2e8lR8ti5jsdpa/B5znL8Fn+MjnBPOdSlA3SsdZ351kR2Mq93pRc8CSur2qtO6TpWu3LPWrZUTAWJeqTP1qeZo2CalpFdpWq9AhnLXKdG5QpHebEn17FP4FjCXSIlu6L1+Wm/myDBbIi8BxuFCRm3mydGdL0pUrQ1eBHJ1FSrQfMeTGCW0GWnf9EXp5/nKQl88e8npsPCX9UjT+99+BcVxR/Hfl8d9h8R08/hkaxz8v9m67iwCO77a5CDb0f55/KYzj1Tr/WxnzP9XF/xfA2Hu9hASHZWTYzCHVbAYpJnNJMV9IsuV84k2/+wMYgzWm/bHpRbCKhRlGoSvxnZIoArq30ChAogCLQkpaOMJnhBlGYVWgEHB5B4xCrY6/mgCCQvfibAI0ZopS08KzBHVSgELBfvZR/gZf1SkiWBQCMMJ94fhrTBOVeb8DRl+N6XhrTBcBo6fGDDzVZ+ChNgMn1VlYqc7FQnE2JrLTsJCbhpXsFMwlvsB0yQQsln2KneTnOMp8ISrxdlSYiJvC53gpfE2AygwC1GbgozmNFXrTcND5HD+HOWRsNsInRQlDn/lYrpTBbpUmIbs8SC+NZ92xNHZd2MLG46txT3XmO6W5TFk8m8/mvIeNjwRZR8JZtGQCS8U/Q0N7Jqoas5g48QM++PRvogCMlNYMjN0XsPqAHQdOhKLtNJt5Cn/F2PsnrIIlmCHzEV8s/Zg5al+i5bsczzWGaHktZpbc30jYbE9eWRip6ZrYOE5HxWIWcxX+zjS5vzNTfRLTtb7iG40vmKb9FZNVP+MHw2lI2n1PpO9SdoZIkRMqz5FgJU6HqXEqQoPSUCXyg+UpXalCSYgSJUHyHAtXECmLAiwKR7CoBUVRSEdfzzARqYzCHKMAiIIlfTpGQxSAEV4LgRfhPaFiR5hhvJRkwPV0U25kmHE9zYjraQZUrTamdp0ZzVvs6NjhKqrMGTgYhACOQkr6YrwuTZvsGc4O+sOSFroXh7NCuZMdzj1BYSyIoH+ftwgY+/YG0pGbyJvh64yN9vLw2RCPx4YZG7nF6Mh/B0Yh9CJ0Nf78sF1Uq7PBQ5Pt7qqi0EtBmBHHYy1EtTolwXqUhRmT66dLlq8uh/30OOCnSWGsCR1lsfzau5/RzvU8FtZMdUbwojeEN/3+vGx340mjJw/qw7jfsJq7TYe521LCndZibtXvo+9aEgNXQ+k64Uh9kR41R9WpK9Kn+oA5pxL1OeyqTL6rAUf9bSj2MeOAsxqHvbQ45G5OlqcVme6mHHI3Ii/QiuwQW67tS+NR/RmGGy9zv7ueux113O+s4X7vdTrri+isPsTt+mweNxTwovkUoy1XedRWy3BrA33NTfQ0d9PbdpfW5gc0tDyhsLyJzZmXSNlxlvhtl0nYUUPyrnqSDrawKq+LiJJ+wo7fIuxYH5ElbSTm1bI+s4JdBy5yaN8lDu+5zJ7tF9iy5TIbd1azbn8LcTvqSDjcRWJ+P3EFfUQX9BCa20pwdivhOR1E5HYRIyrf7iEur5Pk4m7Sy3rYdv4OF7pfUDP4ivo7P9N4/1dq7rwZVxYHnlFx6xmVw8+5Pvycy0OvuHzrF270v+BGx2OqOke41veaSwO/U974iPrGOzxsHuDn6noatqXT4W/LiJsav3gs43WUBPdilHic6szDjUncKSzmfv9NOjtv0dx2h+aOB1y43kfx8RryCi9Qmn+Mo5kH2BzuSVa8F0fWBFCU4cex9cEcWR1I+fpwLu5O5MqhdC4dXs213I1c3J9OUVoI5WviOLd+FSVxK9jqpMlqs+VstJZgs40kG63EWSf87CDPJicZtrkKaqMUO22l2OmpwZZwc9ITXZDVXIiisTwyOgrIaMuhYiaPlrXKODTaKGFmK4eDkxxBfqqkROmSvlKVaPcf8bNZjr3BEuyMpbAylMHRVA5Pcxl8LaQIsVPAy0JOZEnbmcjhbKmAnakMNqYy2JnJiq4m+sswN5HEzEQKI0NxETA6GspiZyqNu5MKLnbS+NlLkbZChc3eKmSG67AnUIkUhwVsNPmRtcY/kmq/jGQ/KQp22XMhx4eGwlC68sLpywyja1cgD0q28uu1ozy7uJnubGd6D5hxZ7c1z7Z50utnQpWBBLU6i2k3XMgdiyU8dZXhgY8Uw9GSPC80ovOoOq03LKlp9ODCjUAuVsVTXRlLWbYzOxK0ORylSlnMMorSxSnOMuZ4RSQnzwdzLtuYiv3KXMtUoXS1Auu9l7NmhTIZ3hpkBGiwJlSTtSv12J/hyrmsZC5npnB8ZzS7kz2I9tUnzFcPL0cVPGyVcTNXIMrDlPIDa6nKy+DMdn+yU+zYEWNM9npndiWZkx6gQrKHHEnOUmz316QsyZ5TKY4I/4NubPDleoYnF+MdOB5myqlVthwK0OZgiB7ZMcaUJShTFKdGYaI5R9b7cvbQKk4djiZrszupIRok+2uS4qNPkr8ZCUHWxAdZERNkQWSgGdHB5sSFWhIfakVymC3JIdbEBLqzIjAVz33nWZB2jr8Gn+SvwRcQCypnitlBZngU8X74Sd7zPYdY8DG+sDvMTwa70HU8wLYjN7lSMcr6qGKctZIw0EjD1ngf8ua7meWQyVfuZ/jQ/wp/CT3DX0OOMcH/GF9b5iNntRcdnSC8TC3JS3ThwjYbag9o03pIhvZdy6jPWEZ9igKNqao0pgvQKEVTugItaUq0pCrSmCxD6xqhj1GZgX1KDOUoMm5JS9FbJElPgTTdedL05coykKfAQJ4i/TkKdGfL0ZkjR2eePG15ijQV6VB5TJOBtt0iYBwbfcnY81u8GHvAK6HIW+hh/N8A47g7/GcQfOccv4PE/7wKn31nY48g9m67y7+UxvEZxj8D43hK+pko+DIefhlPTP8v6qKgPv5fAMZ0q9mkmc0k1WweaRaLSLZcIAq8CAqjsBowUH0qQZrTRAqjoB6O9zDOEQGdoPwJVrFojtFAKO4er9oRrGXhnqAYCuD4ZytaUBiFWh0/NcFqHg+/CN2MwvsCFArfE74jqIkCMHopfCmypd89T7i+2/wiVOsIKWlvtal4qkzBXThq01ihNQs31WnoLZ3I0tnvo7DwUzSXfYmJ3DTM5aZiKfMVZssmYC3+KY7Sk3ASbYT5B47yE3CW+ww3mS/wVpyGj9JUgrRn467yJR5aX+Gm/TkRUTKErFZD1uIzFOxnoBMgjnWCLm7rbUksjmHj6Qy2nFnDqoMrkdRdwmezvhRV6NiuWM7h4mCWSUxEWvYLVDUms1R8Ap9++h7vfSTGJ5PFkNKajp7TPPYfD2ZTnheShpOYp/g3bELk0Hb9ga8Xf8DkRV8wS/JzYrd5oeP8I9q284lfbcfZ0+vYkGREtNdifJ2+Rdt6BlJ6k5CxmM5ik6nMN5uBpPtSljgt5gfLuSywnIu06094On/L5uDlHA6VpixYnrMrVSgPVaQ0WJbCEFkKQmQpDJajOFgIxchyIkKZk1GqnIpWE80xCrOLlasFWPxXP+PJt7U6AiieiFAV1ey8g0ZBaRQ6GIUjVOQIqeeKFANq1ppRu86c+g2WtG13pHu3B/37hdqcINEMoxB6uZJoQPt2F+7lh4ks6UfFUTwoEGYWx5VGoYdxICeUvr0rRJb0UGY43QUp/Hy7kmdjvTx6PsyTZ7d5Njr4X4Hx0cgQAjCOjgzxy6MOju+MZauvPvt8ddntpU5huDFHo804EW3GsZXGlMdYUhRsRI6/ATmBRhyNcaJ+XzSdxavoOxNN13kf+q46MHDNgId1mrxsUeWXVkVetWkx2mbDo9YQ7rdv4153Efd6jnGvs5A79Vt4WpvM7TPeNOVpUFP2E+3HVekpMaNtry3no40pctemxMuQMn8TyiOtuJjmwpFwF46tdKMkyI58P3MKQ6w4luhBc+EmHtSf5l77NW531XCn+waPBmq5c7OWtoZLdDZeY6itnoedLTzqaed2fwv9g810DzXQf6uW3pv99N0ao+fWbzT1vqay6xFXOh+Sc76btZlNJG3vIPlgBwl5XUQV9xJY1ov/sX5CSrtILGxhZ04dhbuvcHTdCS6mHeNK8nHyYwvJ3HSR7QfrSThYT0RuK1FFQjimn1W5fcRkdRKS00RQViOhOe2E53YTltPLyrybhOX0E57bT2TBTVaVDZNz7TZXukeouvWS6uHXNNz/jZq7P1N1+xXXhl5wbfgFFUPPuTIoXF9Rf/cFzXfGaBl8TsvNX6jt+I2qtjdca75PdUcfXbe6GKivZGhtEs/9zPnNR5aH0Uu4GSfH0zRn2L+df16s5ubQfdFzam6NcbXjEWdr71B6ppW8oksUZpdQtGcbm1Y6szXYmM2+Wmzw1mRvkBH5kdYURdpSEGXLgVATMiPMKYyz41SKO9fW+1Oa5EZ2hBV7vHXY5qzEBisJNlouZ7O1JJtshf3k0mx0UGCjixxb3WTZ7SjDHkGpc1NhZ7gZB3eEYWgrh7aNKnK6cshoyaJqoYKWjTq6tuoY2qliZq+Eg5MCfgLwxBmxMV6fKI8l+Fgtx9FoGfamMtgay+FkKoe7sQR+FpIEWEnjZLBclJK2NpDExUIWe1Mp7E2lsTeTxsZECnMDcazNZDA3kcLEUBxzY0msDcWxtZDGzkYaBztJ3O2WE+SwjFh3KTKCldiaqEtihCypKxRIcJEm2mU5Cb5S7E814MgmWyr2+9BUGEnz0VW0nEnnXuUaHpwJpD/LhIE9CgzvWMrtbYt4vFuSke2qtAcs4ZrRHBoNFvLQXpIRT1mGvJfSEbGI5+Vm9F7So6HajOomdy5XBXHlWjxXq+IpPxFC7g5HChK1OZ0ux8mdyhwps6asNpbyykgqyh2oLdGhIleJ03v0SfEQZ5WLCskrDEgL0BP1DW6M1GbnKiP2JVmxP82RNRHGpIQbERmgTWSwIeF+Bvg6qOFmKEuwuQbbQ70oXhdM2WZ/CjZ6k7XBnfLDK8na5EZGiAarA9RI9ZBno7cqB8OMKIqyID/UmIp0T5o3B3E9yZmKBEeq13pyLsWe/AgDClcZUJL8HWVp6uTEebAlIIQtUeEU7Y+gKMudQ7ss2JRoSayHHav8nIjxtyLcx5RwP1PCAkwJ8RX+TiPiw6xIDLUmIcCCcG9nTG3C0I7ew8yYUsRCTyIWehGxlRf4wvIwX7oW8l7ERf7idxWx0BN8aZ/LUp19aFtmEbSpip2FXfiHHUJVMwxVo2Q0NdJZbLObj32K+au/8J1riK08iVhYMR/6FvOV4wl+MD2AnMEqzI0cCDNRYn+EBpe3q1K/bxktOxZSl/4jDSnyNKdq0JSmTk2yFHVJcjQkydOYJEdjsiyNaVJ0bpKjd5ccA4flGBJZ0lL0l0jTWyxLd4EMvXmy9OcKwKhMf64K3dlKdOUq0ZmnRGueMg2FWlw7okF/y05ejz5hdPQFo88GeD56n5ejI/8PwDgu+P15vPC/qYv/nlcZr9gRVg++BcbxlYDvtrwIa2HGz9v5RSEl/eb5/xkwioq7hY7G/zjvQFIg35dCkloIvTzkuUCvr57xz5cP6a0sJcFBglTLuaRbzCXdcj6plotJFhLSpj8QYzQPoYPRX20K/hpTRRAXLswt6s8hVLjqfTtuFQszhlozRbAoKIMC7AnAKKrDeQt3gaKAyix8VKfjrTINH9UZouMv1OtozsJP2P6iJiiZQs+iAIuCVT0bL8WvcZGeiI+gMgr1Om+DLr7aM/DWnCqCRcGe9lObwQqV6biqTMdGZTqmqtNRl/uSxd+/z/RvxJg7TYylcz9AU/wrrJRnYi0/BbPlE7GR+AwHqc9xkJqEvYxwvsRB7hsc5afipDQLF7XZOKtNx017Bq46U7BTnYiD/RyCEtWx9lvG1GViSBjPQtVNHG1/RXy2uhGZFUTGiXgySlbhFePEP6Z8wEdTxDB3/Yn9BcEslZqApOwXiEt9xvQZYnzysRh/+UCMj7/4ACn1WVj5z6OsaiWOYUosUP4CCaOvcEuUYJnBFCZ+9x6TF09EUv8Hknb5oW27gG0HAzl3bh171zkSYb+ARPvvSXSdj5PzHMwcZmPkuRBZp7lIei5GKkAC2WBppP2WIeG2AAWvRfi5zmFHmCSHw2QoCpalPFyJo8FylAbKUBQoQ76/FAWBMhQHyVEWIk95pOq/qYWXk8eVwouJ72YXNTkVqcY5YX4xWoPyt8B4RlAdY7W4sEqHK8mGosSzAItV6UJdjhB0sRHNMjZusqVzlxs9ewU7OoCBAwIweohgUgjI9O9fwf2ClTwsjBQFXh4VRb+1pMO4kxvGzUMBdO/x5dZ+P+5mhdCbG8Pr2zWMjQ2KYHFsdICx0UFGRoYYGRlgVFgTONKLEHp5NDKI0MMoAOOvjzs5tSeeHQEGHPDXYY+XmggYy6LMORZtwZFIM0ojzcgLMSQnxJCiaCvqDsbSUpBM94l02o7H0HYyiOZj9rSfMOLWWW0eXFDmyQVZXtYo8aZVlxft9ox2h/Okbx2PevfytDeb0fYDvGjewsj1eHrLTGktnMfAcWmGj2szXGpB825TTsVpcHSlBkcjdKlY60Tj7gAqtkVwYWMIJ1LdKY614kiSNZe3e9NSmsStil0MVB+iryab2005POwsYrjrFD2d1+ntbmOg7xbDN+8y2H+Hm4O36bl7h577Qwze7Wbo3mP6b7+h7w60Dv5C49AzWu6+pOXu75RXPmFHVi/J2c3EFrQTUdRLSGkfocWtxOReZkvuScqyyqjcmc+1uB1cj9rHhZgcSpJLObTrOmsO1hGb30ZYUQcRJT3EFvURl9NDfE4PoTktBGe3EJrbSUheDyE21iMAACAASURBVMG5vQTn9hGY3UNwdg8r8/uJLrrFnvwaTp9ppaJmiNrup7Te+4Xmh79Se/8NVXdeicDxxu1XoiDMjeEXNDx4SdujV3Tc/5nO4d/ouPlPattfcK3tPhfa+7h6s5eWW7d5du4co6sC+SVAh4dhMtxMNeJJZjIvT57gRXU/A+0jtA+9okF4du8o5+puU3y6heyiCnJzyik7nMe2mCDW+5iy2VuHDCd5Muzk2OauyR4fA3Z66bLeRZmtnmrs8FDhoDAfG2VGoZBaDtFms7M8G2ykRXb0GsulrLVdznoHKdYK4CjsKneUZZOLLNsdZNhpJ8kuVwV2BOmSucmPgBATjJzUkTWWQ9JADlUrFbTsNNCx1UDPRg1jG2WsbOXx9VJlbYIFmxIMCXddjLv5cmwNxLEzlsHOVB57Y2ncTaXxs5ZnhbkMdrrLsBaqdgylcLWUxdVSRnSczaWwNV6OhaGQkpYSzS/q6S/D0EAcC73lONsqYm8thYu9NA4WP+LtIEGwuzQxQQqsSdFmVYIcSSuViQ9QIsJNiiQfJbaEanI4wYjTu125WhxI5aUYahtW01EXSNcxRfr2L2d011Je7ZzHq32TeZn3Fa+K5/Jg60LaA36gxXYxQ45LGfZaTqvXd1wPnsG9I9r0VejTXGtOfcsKLlcGc+HKKi7dWMeJM7GcKPDk3F49ru1X4nKeFidP2HHsRjRHKiM5f9WPyosuXCg15WKeFVtXSpLksoREN1lS/bTICNVl3UotNoQrsy1ajXWRRkR7q7DSS5nYID3S42xIibAkzE0LPwslImy1We9rT1aqFwWbvCne5sfB1c7kbfHi8Dpn1oVpsdpfhQ0BquyN0OdwjDE5UQYc9FPjaqoLPdtX0pjiTUWEPZeirWjc4saFNYacXKNC+Zo5nF6vS1lGBEk+iZi7r8YtPprNh/wpzrUjc4szq8P8SAhwI8LfCh9fI3wCDAn1NyDcU4soL23iw02JCTMhJtiIIB9rNM09EF+Ryldh+YiFnUUs+BJiK6/wgUMeH7oV8pfw84gFXEUs5CSTnAr4QX8fSsb7MPfJx8E/G3O3ncjoJyFltgkZg+3McMlFLKQcsZBLiIWeRyysnL+En+CDsLN8G9fGNPtiFpltQtM4GF8dXQ5GGXFtlxYNe8Vp2LaY6jXiVKfLUZ+mRFOKEo2r5KhPkKM2Xoa6BFmaUuSpS5KkKUOSts1S9B6QZbBIgVvCesBSWfqK5OjOlaInW4q+bBkGchS4maNIb64ivfnKdBco01GgQpMAjKXa9Dfu4tXoA8aejTLybJBnow95MfqYly/u8PLlGK/ejQ8KM4p/ZFD+U0F893p8xvFf8ChUKf7rnjD3+BYYX/Drb69Ee6RfvxnjzwuoRQnpN2OiNYB/7mH8r8riHxHs8ZT0nwu837weGV8Z+NaeHr8npHie8EIEpyP8/uo+PZVlxNnJkGq1iDTLH0ixmE+y5SKSLH9ildlCIvXnEawprPGbgo/aFISQiQCLwfpzCNQVVgOOb18RdSRqTBeBomBBC1byu5S0yD7WnI4AeCuEUIrSVFwVhaLtGXiqzMRbfTY+mrNEdvIKdWEN4BxCtYX09TyRVS0EUJykJ+Kp/DV+wnMEe1h9Cp660/DQmYqX2hQCVKcTqDILX9U5WMlNR0HiS7796WM+W/whH897j69nvsfUWe8x79v3kVz0KcaKMzGS+gb9nyZitvwLbKQnYyc7DXvpmZgvn4a1wlwsVL/HWO07dFVmIbv8E5QkP8HGcDZGap+jozsZWzcJgqKMmbPoQ6bN/wc/qsxGyngx+oHq+GxzJizbm9UnEthSsIZFqjP55Fsx9Bx/Yv1+PxbJfMQi8U/5eooYEz4R46MPxBD761/5xyeTWK44G7/k7zhevwIZvR+YuXQaag5zcMuYxjSpj5mw8H1mKn+GVaQWNhFqaDn9QNbRSI4di8JedxLRVt+yxvY71jvNJ9ZzPv4eP6BvNx0Zx1ks817AT0E/IRsthWa8HPK+89AOnk9S0FL2hEhxIFia7CBZSgR1MUiBkgA5Cn2kKPSVptBPhuJAOY6Fq3I2Vkd0zgu7ohMNuZpiwpUUY87EaHNipRrlEWqipPXZaE1OR6mL4FG4CsB4cZWuSCUU0tHVqy2oSDGkMt1UpDIKqejatTa0bHGme7cXPXt8uHUokFuHgune40HNWiM6djrSvccdQVkcO5rI09JVPC6KEaWib+cIqwIDuLXHm/bdQnrSn/uHVtC7bwUvbjcxMvaA0dHbvHnaydPRIZ6OCmA4yNjoTZ6N9DEyOsCj0UEeCiD59Ba/Penk9D4BGHU56K/OHi8hNW5EabQlpTGW5IaZkBVqyIFgXYqTbKnLiaLzQjJdl1Lpurya7ktruXllPQOX0hg8t4rbp0K5c9yTu0ecuH9cm5FLSrxqUOfnHn1e99kz1h3Ik7YkXnTtYKx1M6NNqxk4acNA/jzuHlnCg5Ny3D2pwsBxLVpytajLNOTKdiNq9jnTnh9KTWkyF3OiOL3fl9JNVpzf78D1XGeaj6+g/0oYHecD6LkSKlI9ey8H01u7jsH+EwwO1zF8r5/B4SEGBu9zc3iM3ts/0zv8M8ODI9wafEn/4C/03f6dvge/0XXvOb0PnvHgJQw//J1zl3tIzT3HykMXCTt4g9jsJuIOniJ5xyYO7o3n4oFI+vYn0xgVzMW4DIo3FXJo9zlW76tiVXYbkUIhd3EvsQWdxOS0EZPVTmx2l8iKDs/rIqygm5DCHoIKugnMayc4t43w3DZi8jtIKOwif895itbmcSbnIh1Nt2nre0LHgze0PvmVhoc/U3/3NY133tB872ca772m8e7PNN//hbZHv9P+6Hda7r2hefg59X2Pqe64zaWGfs52PeR2cxePD+7kcZgTb2IceZKZTs+lo9RUN9Be/4Bn9b9zq+sVnYPP6Rp8QV37Q46e7+BgcTUHcq9SnH+Jw+u2s9l3BeucDEm1kyfZWoEkKyXS7DVId9Qk3UGDNc7qrHEU+nAV2e2jyu5gJXZ4K7DZUY51VnKss5UjyXopqY7LWOO8nLU2S9lhK8sWRwU2uSiwzkac9dZL2O4iw04/dfYn2pEQbYm+vQLLzaVZZiWPgoUcWg4aaNlpomurgaG1GoZmsni5q5EcZUxyqBor3X7E0UQScx1xrAyksDeRw0pfHGdBZbRUxsVUEXs9aRz0ZXAylcfZUhYPW3ncrWVws5LE3mQJ1sZLsDKTxFioFDOUQt9QFmsdaZzN5XG2kMTJfBnOluJ4OSoQ7K1KWIAiGSmaJMSLExW0jEgvCVY6SpHops56f102hKmzf50+R4sduVwdxLX2aBpavGg9q8rNwzK82SsJu+bBgc/5Z+lHPC/7mF/KvuflPkn6wxfS67+YB0kK1IXN4WzoF/QWyDBwTY/uRhuaWrw5dy2IUxUJXKjexblLKVw+5UjzWTWqS5dTWabChWMWnL8SzrHr0ZTVxnD0ehRnzoVz9bgLR7fIsCd0Juu95pDsJUOirzaJ/mqkB8uyMVySdWEmxHpqEu6iRHKwEZsTHdm9xouUUFNivHSIF5RJf3O2xliyL9maU/vDOJBiz65YC3YIKwCDtUnxkGZ/nAG5KWbkJBmyL0KJjc6LORtrTluGP+2r/DnjZMIZHz3q15rRdsiA+sOy1O6W5voWI4pT/QkIXM3UgAtMDDyERUYcudkrKNjhwq41kcSv9MM/2AXncHscQ8wJ8DUm0l2X+BW6xEYYERqmy8pQHfx8DNBzdmCObQgTfQ8jFihYz9cRC76MmHcZf/Ut472gU4iFXuL9kHN84lrEN0a7WKa3GXG5VegYbkbNZDsSJnv5ybqIBXYn+NT7HGJh5/lb6Ek+Cj7GP8LO8H50JX9d1cw/Ylv42PUY0yz2I6GbyEprX4pSnKnZrUvrHmmad8hSuUGZK2tluJYuQUOiJJ2RitTHyVKTIENdopwIGm+sEqcmeTlN6yTo2S/PrQIh9CLDQLGgKsrQnSlOzyFx+g6Jc/OwJL2ZEqKuxt58oeBbnu5CRVoLtKgqNmGg6QBvnt1l9IVw7jA2Jmx9uc+Ll/28fPGK16+EHdP/J/bzf9rS498RVEgBGoUj2NIvnj8RFMYXIlgULOl3lTrv7GgBIIX3hL3R/3+AUbCpBWj8w64Wpaaf8Or1E16+EVTMcWDsvl5KnK006TZCYfdCUi2Fwu6FxJsvItZ4PhHCfmfBclafJtqqImxXEZTFMKPvCBKtBhyvwRHgUDh/qItvi7ZF1rEwb6g5HR8tYRZwBp6qAjROw01pOh7KM/BSnckKdWH2cBz+fFWmE6ghqIzzRN2Mnorf4Cg9EQ+lb0RJaAE8vQRg1PgGL42v8VabLLKyfdVmYyX5NT9NFmPql2J8PlOMCd/9nUkLJvLlvIlM/W4SU2b+gx++/wxV2bmoS81CQ2IamuJTUV/6NbLff4LKj5NQ/HES4vM/QnLpJBQVZyAh9SVLl09g8eK/seAHMRZ9L8bsuWIsEv8Q72A9xBWm89HXYsxa8jlSBouQsvwJo3BNbNONCdjhzpaiNcRsDUDaeB66TktI3ObO95If8v3SCXw17a98Nuk9vvpyAu+9/yGfff05ctrfknFQiz3HbFiqPoOFSrNxjVXFa/UCJi0WY8JCMRbpf8mmsgiWGX2BvMlX2HstwstjIS4GXxFrPeetYjyHJIe5xLkvIixQClPX+Sw0/JxlrnNRXSmO5Rp1TJJkMIxdyrooWXYFSbAvQJJskQ2tQHGQPEV+MhQIwOgnQ1GA3PgMY5iQlNYWnXNxulxMNORamhmVGRYieDwVpcnxcFVORahxMkJVBIwCKApVPYLqeCFOR1SNU5FsRFW6GVeT9KlMG9/eIoRZ6tfb0rrVRQSMvXt9RcA4dDhUZE9XZuhzMV5TBI/38sJ5UhLLSFk8DwujGcoKYigrgOEsf5EVLQDjrYOBPDjkTecud54PNTIydp/Rsdv8/LSLp2NDjIzeZnT0T8A4NsDjsSEejQzz9OkAvz7uoHx3LFt8NNntpcReLxXyQg3IDzOmcKUpeeGm7A/QJWulMfVZMTyu3CcKs9ys3EpvxWY6L26g9/JmBq5s4Nb5NIbOxPHgXBRjV2K4e8aWobOq3Lsuz6MmGZ52KvOs35AXA/a8uOnJ0y5HHrVZ0ntFgb5z4jy6rMzDcgUelyrxIFeFgYPqdGYa0H/Ci9ZTgXRUxNF6JoXKwnAuZ63gwiEnqos9aDnjR29VOMPtCXQ3RdHeFElrWyjN7eHU1MfRULeZwa5S3jyo5ZeHrTwebuHmnS7aHg7T9vght+89YfjeGMMPXjH46BWDI88YHLvPgzcPefrrI27e6+NGfTVrdq8jODUWv4REwtesJzQjksg0e7Zvt+VMnhcdZXG07o3l+v59lGSeZ+/Bq6zJaiIxv4e4wpusKuonJreN6OxWorPbicrpILawm7DsFsJyW1lZ0EFofjvRZT0kHO8n+Vgva0/eYtOpIY7mV3PqwGmOZZ7h9NEqKq73UNl0m7q+Ebqf/A/6xqD94e+0PBCUx19ovP+LKCTT+uAX2h78QsudV7TcfkHb8DNaBp5yo32Y8rON3Gzo5MHl8/Qd2sbPp8sYqahksK6brpa7dLU8Zqj5Md09I7QNjNB//zV9d3/mXO0g+8uqOVBSRU7hJUozC9gYEkCKsylprgYk2qiSZC5LurkUa8wl2GQtw1orGdKsZUixUyDZQYHVLsvZ5CrNWisJMkzFWW0pRZLlElIdxFnjIsUaW3E2W8uwwVaWdfYyrLEWgjDL2OUuxy5/DbZHmbEm2QldWzmWmUohaaOEkpUCGnZqaNqoiTa/GFipYWQmi62VFFEBWsT5KxLrLYm1/hLMdJZjqS+BtYEUNm+PnaEMTsYKOJso42ykhKulCi7WiqKd0m7CphcrwZpehp2pYElLYmYqhaGJNKYCWJop42Qmg6PZcmyNFmNjtBg7k2WE+2sTH6nD+tX6xMUsIypAglDXZYTYLiXBVZH0FQqk+YmzNVGOvEwjrlUHc605hsqqCBpOB9JQ4EhPlj4Pc+R5lvsdLwsm8fuRz/ln2Tf8XjST/1GyhH8e0YXTxrwu1+LJKRXuXVWnv1qHwX53mtr9uFQdyrnKRM5XraHiejRtlc4MXlWm/chCGkokuVamz8Wzvpy4Es2RqnjKKuK4WJFAxZkVXMrW4fhGKbYFzWNDoAxpgRqkBKqTFihHmr8ECYG6RKzQwNdRDn83RWKC9dmS7sb6BAdSw81JCzUnwVefVW6qrAvQo2xTAGUbA9kRbsn2UDM2+umQ4a7IwRgTchLMORxnyDZfOTY6LiHbXYmT3gZc9DLjpIMBJ1w1uRKrR9teM5oPadCYqUbzDhVyUp0wDt3GhKDzvBdazvSwbbiuTiJ7VyT+MWmo+KeiErYR65AtOHmlYusRhblnAOa+HnhHriAqyIkkd1NiHMzw8g5kiXko37gf4D3/c4gFXUcs6BJ/DzjJRwHlfBJynveDLzPB5zQTbfL5Smcni7S3I66xEUXzfcjYZ7HIMY/Jdvl85VDGB35nRcAoFnyCv0ec5OP4K3yYXIPYqhrE/C8wwaWIWRZ7kDNKIczen0NxVtzYqUHrrqX07JahbqM8letlqFwtSW2iFA3hCtyIlqYmQY76JAVq4mWpjpfiRsJSajOW0rlHhpt5igwUynGzQJaebEl6swRIFKf74HJ6D0nQlylFf64cffnydOfL0pEnR2uBJtWlZtxqOsibsT8B47MnvHj2kFevbvLy5f8XYHwHjv+6vlMZBYXxxXPRakABGF/w59DLeL3OeCfj/xVg/HOtzh/g+JTXr5/+AYy/vbxH17USYqwlRSXdaZbzSTb/gQSz+cSZLiRaCKoItrDWuLUsFGULAZMQ/TmEG31HsP63BOuOr+gT7glWccjbuhvBOhZ9XmumKJziI8wYak4TqYgeKtNwU5yGq+I0kcrooTIDL7XpCOqit8a0t5U7wu8Uyrlns0J5Ci5yX4jW/nmoTBY9Q4BPf83JBGh+g5/GFBFwuqp/i5nCLBbMeI8vPxfjixkf8uGU9/n7jI/5x6zPmfDtF3w6/VM+m/Ix30ybwJSp/2DyN39j5oy/M3fOx8yY+b7IHl7408cYW0tiaCvDUpVZiKt/i5T6bH6U+pxlUpNYuuwjvl/4N+bMfx81nQVo6C/lM6GAe9p7yBosY7n+IlRcZTGPMcAtw56obcEk7Y/AKdIADYefcAzT4Fvxf/DtTxP4dPJf+PsnYvyw8Hvee/9jJs/+DB3r79hRZE/MJl3mSX+CuPYMIjZasCJVji8WizFxkRjydpOxjZRAyfpr9Bym4+D+Ha72s/EynkKY0TSSTOewzuoH1tnMIcXuO6KdFhLksRQPH3FULKaiu+IH3Fer4b1ZE/t0adZFSLM7UIL9gVIc9JekMFSBggBZclZIkOMlTr6gMAbIUiokFyPUEZTFc6v0RFdBYaxINRUd4WcBIk9Ha3E0RIEzURqIVMZIoabnLTCu0qEixUhUvi3shRYUxhurzahbZ03bdmcaN9ojbHXp2eMtsqOHMoP5AxjThb3TugiWtZCQflISx9PSOB4Xx3InJ5TBTD9uHlhB/y4vOvcGI3z37n5PWre78Gywgaej/wLGEQEYx24zNjrEs1FhHqWf0bFbolodISktAOMvj9o5sSvmLTAqc8hfcxwYQw0pCDPmgJ8Wu7w1uLQ1gNvndzBSl8Od2sPcbcjmdl0WN6v2c+vGAfqv7qT/0maGrmxipHoHv3dk8rBqA0MV8TyoC+Z+ozWj3Sb8PGTGr3cseHXLlLutqgw2ydNXI0tfpRr3LqryqFCGF/ulebr6J+4m/sjdrWq8PONN3ykvOq4G87gylfsX4xk8FcatU4Hcvx7B3doIBhpW0tUWQWPnSm50hlPZFUBVpy81DUG0XAmn82goA0URDBXF8rz6AM+HzzP0oJKhFz2MvXrM0+dPeDT2mLE3Y7z4/THPfr/Js1/bePKihuF7l6iqzGFdqgsRgcaEBVoSGeHIymhTViXrsGGTPlkH7TlfEsfVgo2cLCxmb/ZlNmbVkF7QTZxQ6p3bT0x2J1GHmojObiE6v4PI/E6ic5pILOlk/bnb7Kx8yu7qEfbVjnKo/hn7q55wqOoph64/5uLFXmrPtXHjbCt1V3upu95P7Y1b1Dbepb7rMTW9I9QPvqD5wa80P/pNBI3N93+m+d5rmgVr/fZzWoaf0XH3Je3Dz2jsekD1mWaull+lvaGZ1uYWWpt76Wx8RHfdc3obX9DZ/ICWzj6augZp7rlH/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EQvdBZhpL8TJYjkBntKsS9MjJUGaEM8lRLhLEuMmRaK7JLtiVMlMV6Z4jxbnjtvQ0hpDa286TU0baK7aQu21eBoqfGg9Z0ZnsQx3C37kef53vCmezW/ls6HyR57dkORVrSxv6hQYuSHL3RpFbjYbMDTsy/8k7S3Dstrbbm9cZa2lLpet2N1Kd4MKKNIp3SkhIgahYncLCAqI3a0YqHR3pwEqNsaK3z7mZHmv+36f59nv++794X/MeU0uuL5w6I9xjjHOzEJP0rKCuJMZwd2cKB5n+lPxyITGG9NpOj+WmrMzKLygS8Ytd26lh3MpYx1n7kVyLS2C21fduJmkw/UD8iRHTmWD53hifOVZ66fKWj9hQ5Ysvs4qeDkp4+6giLujEm6OikSGmxKzypzIIEPWBhmy2luHMBtlVlursc3LiFt7V7LP34IdnovY5jqfTY4aJIVbkBphScKyRexwUmGHtRRJzqrc9FvIAx9Tbjou5LSVGmddlHm8biHFh0zIi9OmYJ8yp/fYYxy1k26+F5AIzqBb0B1Gex9iSdgG9CNOMi7gBCP9zjHb5zxSvieZEhDLZO+NKLqF4usdQoynJ+sdzQgwno+N/hJ0LFYz2uYAvVwuIOF9h24+N+jufZkeHufp5XmF3j536e9yhf7mxxmwII7R8+OYtDCRiZbHkVxygt9cT9PT8xw9fS7zvTCGXnaHH8Jv0yvqLj3XPuD7iPt0W57GD+7n6W8Rx8RFO1FbGImdsQMnt7uTGz+fqkOzqd0zm6Jt8mRskhEVxkeRCmSt0CZzlSqPVymSsUqR7DVK5EQISWpZ8jdKUbxbhor4rpBLbaoiNSny1B9XpPaYPFVHpKk6IkNVghy1yUrUpChTIYRekpUoSdUl+5wpTUUJdL55Qse7LoXx7Vuhgaadzs76/9/AKCiRXbunBSuhULPzz0j629feCx7GrrDLOz5/+ef8U7HTBY3/twqjMIL+9yJvcUT9qYPOTx0iMH7o7OAbMK60lhOBMdpkIhGLJ4hl3asWT2W5wQSChR3QglooqIw6I0RgDBCURf2x4hHuxfCJMJoWPItCmfa8UeL7BLgUnnlrDcdDa6gIjO7aw3FWGyYqjM5qkqLC6CoAo9YIPIRxs+4IERKFxLRQ6u2rMwo3ARiVBrBEUdgTPQR37ZF4CjCpORh/jYF4ag7BXmM4ltrj0FKQZPjQ7+ndV4Ke/X+gx4AedB/yC92G9uGHYX3pLdmfnoN/oeeAHvQa8CO9B/3AL0O/F2Fv+NQ+aC2egZWXDtZ++kgtmMKgmX0YpzCM0XN+Y9jEHkyd3Z8p035m1NgfkBz7E6Mn/IzWPCnGTh7Iz4O+Z8C4X5ikNAatJaoYBxqyeKk+Tmts8I5xwCF8MSY+6hi5KzF8Vk8kp/fl56E/8t3P3RgwfAjf/fQLo6f2xSFAmsTLAZi5yTBsugRqJiNZH+eMQ5g6kjLdmKAugY7TYCwDJ7PIeQRLvCbh4DgWW6OBuOkPInTxaNYYjWOTxWS2WIxhvdlYoqwmsdJ2Gqs8ZAlwn4Ot/Ti8QmVYtWsBK/cvIMZvNgd8BWCU4ZDHHI75ynHUS4YjrrM56jaXFC9ZESDPBapyJVSbW6v1RVj8NpIWgPFu5ELxuTCuvrpcm/MByl2j6L+VxRtCQjpMRxxJC9U4groo+BeFSh2hX7Fgh42Yii7YYUfpHidqYr3E5LOQfm48EiBufUlfN1+s3amJdUdQGF+fWyOqjO3CSDppKXVxHlQfdKFmnytVcUE0JSylYb+DWM/ztjG3Cxhft/C5o4LXb5t5/baVt2+aefemnvdv6njztpFXb1t48UZISTf8S2Hc5aXHAXcNEv3mcdRPj+OBBiQHCJU1mhzw0iUvKYIn9+J48jCBukfJtBVfpKPyGm1lF2grPUtTTjKNmUdpyTrKy4JUOisv0V50i9b8a7SVHOV50SraSxx5X2PG7y3GdDYs4EWFBi3FStTnq1KXoU972gKexUvzeuM0Pq+eyqflU/i6UZnfE4xpPLyAwtgFPEmy48lRGxrjzWhJsqT5lA0tN11ozQmgosifnIoA7lX68bDMk5x8VwoeulB1xYHqWCOad+nzdIcBTw/bUn8mmPK0TZQVJFGQf4nysjRaW/Jpf17My/YcOl7c43nLBVpqU6krTiTr5g6StniwcakRa7wMWelnRKifLlERC9mw2ZKDccGcPhvL6ZNniTt+i11ncohJLWJ1SjXhSfWExFWw4kgpK48WE55SwvIT5YSdrmTD+UqOZHRwouQTJ8uE85FTpe85XfKBEwVvSM3tIDnzBXceNfL4fhWP7pSTdaeSzJvlzI2GFgAAIABJREFUpF8v4cGdCtIz6rmT3UBa0ROx2Du//SvFL36npP0LRU8/UND8hsKmDioFBfXNX9S/+oPK5veU3q/jzsVH3HtUQHpFI3erX5Fd9JXKXKjP/kJZ7hOyKsvIKamkqKSByuqnlFe3UVD9ijt5Tzl1u5wzNwu5fPkuO6LXssbFho32hmyxN2CDuSYbTVXZaa3FRhMl1i5WZLWRAmGL5FlhpsJyM1nWWiuy0UKOjcZziFk8iyjj2USaSRNpLkeksQzRi6RZZywl+hn3LlFkh+UcdtpJs9dbk93LjYlZY4uOsTRyxvKo2GqhZqqErqAwWqija6bKfFNl9I2ksbdTYZnfPFb6aRK1VIsl4mo/eTHAYqovjZm+HJYGSpjpyWOqIyceWwM1HC20sbfWwslGG2tjeRzMlXC2UsHJShl7c3nszOWxMpbBxkSOAJf5+DlrscRUCNPMwsJgBobqEzDSHo+HnRSbo+YTvUqWYJc5LHeWIcZPhX0rNImPVOTyYW0eXTQi74EdtRUrKCuLID9/AxnZG0nPDyOjzI/8Encqs515lu7Kh7sOtJ/X4sXFuXzOkqa9bBIfKmbwvnAar7Nn0vJYhqayxZRXuZGW5cbNzCDu5kaSXrSW7LylVD02of7CRNovjqH1/GRqr2hQ8sCF+4+XczV7LWfuR3PpdgTXr7pzNVmLW/Ey3DogzckN0sRFqLIxQIkIbyWCnGXwcFTC1V5RPE528libziQ8SJ+oZYZE+Ouw1l+bSC9VVtkoEmWlzh4vY05GeJC2ZxWJy2zZ6TqfzfbqxC41JHmFMXEBBmyyUmWzmTQJDircXWbG4xArMgNtOWmpzlEzWc55qpG71YL8gwbkHJ7P1QRHlu+Ppm/wUSSCMpEIyKGv7w1GeKXwm99penpdoKfXVX7xvspPAReRCEmhZ8BepnlE4+29mrUe3kS5mOJnpo+Jsi0GZmsZb7aH3ktS+c7zGt18rvGj9yV+cjtHtyWn+dHpCj2XnOEXqxP8anaCgSYnGWx1nj525/nJ5QLd/IRgyxUkgq/w0/I0+q7J5Nd1WfRe94DvVgkj6ot853WaX+2TGG64g7kGW9BbvBY3jzDOxC4jO8GA6sNS1O2aTelWBTI3ynJ/vQz3IpW4v2IeD1aokr5CkcerlMmNUhNDMXnrZMmNmUvB9rmUHZKlNkmJhpOqNJxUpvm0KrVJClQKsHhElsojclQdU6Lq79BLaYqaCIy5F8xpLk6k83UrHe9a6Xjfyrt3Qo3OCz59avg/AMYuj6LgUxTUxC5gfCdeu1LSHV0exm/KogCJXfAoqI3/ufnlfwLGrk7GbzPyb70+/9XDKHoWP/wDjZ86X/PpU4d4hJH0N2AUR9LW8kSbTUUAxkjjiUSYTOEbMAYJ6/h0uvoPxRobAQIF7+L8UaLCuFQARr2R+AgK49+wKIyfBa+h8FxQIIWr4DsURs6uGkNxVBnS5WFUEzyMo3DVkBQVQk8BGPUk8RYCLNrC2r9R+OiOwll1CHYKQk/iQBxVh+GuMwZ3nbH4qA7CR3UAzmqDsVAbgb7GWCZP6UuPfhL0/O1Hfuz7I9379eCH/j2QGPAjPUb0pf+4wfw8rC89Bvag+8Af6T7ke3qP/IGR0gMx8ZpPYIwTnmtsULWQYajUAPpO7s0omWH0G92dwWN6IKcwBiX50cgpjmXEuJ8ZPLInM6XGMmHacHr/9j3f95Wgz6heKBrJomKhiGmAEbou6hh4aLLQSwMDdxUWuaszR28CQ6b2o4/kz0j0lECix49I/Pgz0+T6s2yDLklXwhk9oy+DJ0tg6DiBncd9MHJWYIZmHxZ7T8Q+bBqr9+jhFDAZV6+JBHhNw1SzJ35GIwgykCTCZCJrzSaywXosUaajWGM0ki32M4lZMpMo+xmEO09j7TIFtsToEL1Whc1eMzjkJ9MFjF5zifOSIt5jLrGus0hwlyLFW44TfoqcD1IXgfHmKmFf9DxRTby9xoB7UYvEcbSgOgrqouBjvBSkxsVAVS6HqIvexVtCB2O4nliL83CtEZkbTcWTtclUVAyFNYDl+5wo3GFH2V5n6uK8xVV/QvpZSEkLQHkvSpeMjUZUH3YTAy9vL0TQcXaVOJJuPuqPAJI1h12p3edKbcIyUWGs2W1L8e5/Uxj/BYwt/wDjW6Ei4T+BUQjFCB7GqwdXsdtnPoe8tDm6dD4J3jqcDDYUoTHeS4dL652oubyLhjux1KUdoTn3Mu/qH/Gh6RHPK67QLsChcCou01Z2hfayG7yqvMvTihIay0p4UpHGi+pYnpUE8rLcis4GIz7W6/GpxYCX1do0F+rSnGtJ2z1jWhMUeb5xGu9WTaJz2QRYK8tfG5ToWCtLS7QMT6IUaF4jS9MaGZ5tUqNqnTwV+zR5fseJ5gJfiir8eFjhRU6BO5UZ7tTed6X5sg1NsTo826nIq23yPNuiTPNBExpSvclKXkrsbjd2rLPn2omNZN88RMm9WCrT91N5byf16XspvrSJnNQN3Di4mj2h9qz1NiUqwIJwf2NWr7AlZnMQBxIPEZtyg9iUAvacKibmTD4RJ8tYkVJLyJFqwo5UsyqhnOiUclallhN6soLw87XEP3zOparfuVz9lfNl77hU+Z5zxa84U/iCswWvOJ3bzsnsdm5lt3DnQRW3b5Zw70oxGdfKSL9UxL2rxaSn13A7s4604ic8bnxLbttXSl79QfmrPyh9/oHCplcUNb2k+d1fVLd/prDpNVXPPtNQ/YkHgsp4O5f88iYeVDwnu6iT2nxozOikPKOFx2WlFBRVUVlQT2VBHSV5teTmNZNT8oo7WU+4+bCWM2dusT16A1HO1myzUmerjR7rrQ3Y7mFPwspQohysWW21kBWL1VhhKE20mQJh1tpE2mmzZYk62yyF0fUs1hrPZY2xDKsWy7FqkQxrFs4lYuEsNpjOZb+jCjus5rLVZi67vTXZEmTAihAjdEykkV0sh46TPmomiuhaa6BjoYquqTJ6xvIYmsjg5KBGkI8uq5bqER00DwcLOWzNFbBaLC/W6pgbKGKsK8dCTWmMtGQw0pTGbqE6zla6LLHSwMFKExtTRZysVHGxEY4AjQo4WymwxFSaJaZSBHroEeSlg6+zKm62CiwxlsFywRyMtSfhbi1FTLgOUWEyLLWfwUpXWXHjTMomPY5EzyQtWY2iNAMqsixorQ6isiiErNxg7uT48rDUnYxKJzJK3SgsD6O2YjtNhduouRtAS5oNb/MMaK+dxPuK8XwtmsjLO5K0pk2nqcCI7Bw7rj1y5Xp2MA9LonlYtpHcohXUZdvTcGE2Ly9O4Om5CTReU6Qyw4aHWf7cyF3J+fQ1XEmL5Po1d64c1+RukhQZx6R4EKtIWtxC9q1UZXOYLoHuCng6qeDuqIKbvTLOtvLYm81hubeWuHFlna8am/xU2eyjyDZ3DbY66bDVSZfYADOy46O5tT2QfV4L2OWmzX5fHRKXG3LIT591ZhrEGMuxz1qBGyEm3F9mQZq/OSmWGhw1VybRUp674cbk7bEiM96W20dtOJ7ih0LkDnoFXeNHn3v09L6LhH8mEoHXkfA6h4TnBTGoIhF8EYnlp5FYdoThvlswDt6Av38gYe62LLW2QVfOCVX9CMaZ7KanxREknIXd0Vf5wfcKP3heRMIyGQmrk3RzPsVPLmfp7XSRnnaX+GHJVSTcbiLhewsJIRgTeg2J8BsMiMxgdFQ+v61+hETINST8z/Kd53F628Yy1vwA0/Q2ojp/EwbGGwiIPETykUgyU2yoilejfo8SlTu0yNmixr31SlxfrcTVZTpc8Zfh7nIFsiLVKVivQfEGNYrE1YFSFO+UpuKwPLXHlEVgbDqjSutZDTHwUh4nLaqPFfHylCcqUZGsTsVxLcpTtSk7NZ/8S5a0lBz9D4Xx/XtBHXzJ58+NfPzXSPobl3V1aAsg+E+w5Z9Qi6AifnjfBYXCWkDhPYINUXi/qDyKX+tA4uvvQkL6w38Di9+gsev67x5G4YcIH9D1wcL9t54eIfH83wDjh2/J6JdiQlpIUH8Dxo/iOsLX/Pnx+d+hl38UxkjjCaxePImVRlMIWzhR9DAG6o3qCrfojRS3qoggKIDi/FH4LxiN7zwB7CTxEWBywRi8dSXx1h3x97Ouew/tYbhrCx5FARq7PIxi6EVjFM5qw3HVGI6gPgpjaeHne+tI4jtP+NljcFIbio3cb9gqDMJRdQSuWmNw1RorpqK9tUZirzGSxZrjmD79V/oN/Z4eg37khwHdkfj5e3r2782vkv0YOLk/o2aPYOT04QwY3Zcf+0nw028S9Bv1I5Jz+mLqrUXodldW7fRDcdEMfp3cg35TevPrpF8YMKEvv47ozsixfZivNYcF6jOxsp6HrasxCy10mCkziRlSE+g3pBcSvSWQ+FmCvuN+YdD0gUzXncY49dFM0x2P1KKpzFowAWnDqSgulmKq6iQGTBxEt37dkej+PRLf/YSi3gg2HrYg7swq+gztwa+jJbD2ncWhs8HMUR/FHK3+rD1kSfKtAGLPuODsNRF35/HYGv6G84KB+OoPJ9hgFCuNJhBhPolQixGsMJMk0mwMGywmst1mGlssJ7HBcgLbXGey1Xs26z2nsUfoYXSfxQHPORz0mstBzzmi0njYYw7xnlIc85LhZIAyF0KEzS66YrhFCLiI4ZeV80QfY1qkofhaGFlfCFLnUrAaV0K6PIyCuijAogCNd9foi+pi7hZLsjaZiX8NF+20pXSvAxUHnCnauUSs0KmL86HlWCDNR5dSF+srAuODtXrkbjOj4YgXL0+H/Sv0Imx5aUzwpSbWTVQYhZWADcfCqI/zo2a3jagwvm8WPIzPuzyMHRW8edfCm7dPuhTGfwPGl2+bRYXx7RshJd3lYdzts4A4/3nE++pyzE+Ps8uNxC7G8ystKTwWQd31/dTeiafx8Ulaiu7QUZ9JZdZpTsUtp+DePj633eXT83TetT7iRd1j2muyaHtSzfP2Gl62Z/Ph1QU6WjfQ0ejGuyZj3jXq8vvzhXxs1udZuSG1BQ7UZ1rTdMtI/MeuLGYCz9ZN5usmKdiuCqvm8HvoTFgpxdfQWfy5UgbWqvFyxVzq1syl7pAOHZme1Jf6UlghrEPzoOquG5VpLtTdsafluhmtp3VojJWhfo80L5NMeH3Gk9pUXy7FOxMj/Mfmq8ehUAtOrXPl/HpnrsS4cXdbENn7osndu4XrB2LYvcqD1T7mRC1zICLchVWr/di8czsHjl7mQHIBh48/YdfpBtaeKSL0WCFLj5QRGFfJ8vhKIo5WEJVUIiqMISfKWXmxnqtVv3Op/CPXqju5WfORWzVvuVb+kkvFz7lY2M75/HYuFrziel4rd3ObeZjVTFZ6A3n3Gsi7W0/uw0ay81p5WPqMzMY35Ar+xZd/UvzqD2reQU3HF8qevKas5SVP3v9FaetbchuElPUnClsh63Y5Refu0/a4kIq8IkryG6nKfE5zRgdNOS/IK6qnPK+W+mzh1FCTXUtF/hPKSl9TUPaO+48buX75MbvXbWODizVxdqrsttdnp58XKbsPc+roRfZsiSUmJIzlloaEG0iz0ViKrcu82RPmSewyG/a7abLFYg6bLRWIWCxP+EJ5Vi2WZ/WiuawzlWabjQIHXNXY56zEVgcZtnmrsyV0IUFL9dEwmoOatTrajgvQNFVG11IdHXMVdM0U0bdQxNhSHhsbBbxd1UUfY2TgAhysFLAyFboVFTA3VMJkviKGmjIYakhjoD4XA9VZOJho4myliYOlMq52GtiayuNgpYyLrSrO1oq4WCngbqeAh50C3g5K+Huoi4rzupWmhHjp4muvhYORIhZ6M3CzkCIqRJNQn6mEe0gT6SnLoQht4iJlubBPhrwrGtRn61OdPZ/afEvqiz3IynXkeqYpj3OMyc42JT3LgbSCMNIbj3CteD9pGWupK1zD6xJPXlXL8aloGl/uj6Lz6gheXZ1M08P5FOY6cj/fj7SCUB6VruZeyUYyC6KozvSg9ZomT89MpeXsBKovzaTwro74mXcLfLmVu4K0h5HcueXOtRPq3E+ZTdaxqWTFzeRhnAZXDhkRu82EkKXq+Lio4eemhb+bFl72ynjbKRC4RI5oYYOLjwq7fRU4HKjI4aXabHNRY52NHJscVLm8yYPy0xs5E23PwYAF7PZRZ6+/Bnt95rPJdiEbLNRYu2gWO82lSFiiyhFLVVLt55Nsq81BY1mO2ilzOcKGBwedyTpqSVqiMRGHo5AK2sVg92R6el1DIljYCX0bicCLSPidFbsTJfwvIeF3AQnfFL73O8CA0G1oh24g0D+KMIc1yGksY6LWagYv2kF3i3gknE4h4X0RCZ/LdPO6iITjKSTsTiDhdRIJz1NIuJ9HwvUKEs5XkfAQUtW36bYqne9W3aHf2ocMXX6Pod436eFxCQm300i4ptLd6jDDF+1itt5GFDXWoqG+Fh39GExDD3P8/BEenAmkONGYqj0G1B6wIXOrAefCZTngMo4kbwVuLVfjQbiKCIz569UpilGidKsipTtkKd0lRcVBWaqOKFCbokTTWXVaz2lRdUye0lhpyuLkKItXoiRemZoTetSdNaT8xDwar5hSeMWap+VJ/NH5grfCxrzOZ2Iq+nNnB5+/NNH5sVMMvQhqoXC6IPCNuN75vwLjN3D85/qtVkf4XiHs8k4I1Lx90VWr81+Vxf+ERWEDzDcy/Zaa+WaG7ILH/xdg/LtKp2uH9CsxAPM/AeMqG8FwPZ21phPFUeYKw3Gif1FISAuhl5AFY8U+RAHkBBVRGEMLYCiqiuL9aHwFlVFPgLyRXUeAPhEcJcWveYsVOAIUjsBNs2sU7aIubGgZhZvmSFw1uxRITwE09STx0hYAdDTeeqPFVLWlTH9s5AexRHk4DqpCv+JYnDXHYaM+hvnyw5k8thf9Bnaj5+Cf+HFQDyT6fsf3v3Vn+OQRTFecxDTlkUyRH8mo6QPoL9mDnwd1o/cQCYZO7oGNnx6rdrviu86M6WojGS01kNHSQxkwpR+/TuzDb2N/YYBkT0aO6s2sSQNYqDGTqLWBJJyJJe7EQXbHbSVy8yp8Q72wcDJFWmsuY6XHMGKOJMOlJOk2TILuo39gwPS+DJszgAnKo5ilPZXJyhORnDWSQROG8dvYYfTs3wd965lsjrNnia8OvQb0oq+kBIscJrNmpxXDJndnmlJfNhxy5Mg5f+JTvdmx3RwPmwlYafbFTXcQvvOGEbhAkuULxxJmOo4AC0mCzCVZaTGGdRbj2WY9me0WE9lhOZFtluPZ7zKTo4GK7HWexm6nqex1ncFul+kiPIoA6T6LWPc5JHhKc9xPgbOCYrhMS1QRhXCLCI0CMK4xEI8Ak0Lg5Xzg3+pisLoYdrm5QlcMuwg1O3cj9MXuxbxtVuRvt6ZghzXFu+0o3yf4Fl0p3mVP9WEPmhKFxPNSGhMCxLSz8N4H0XrkbjUVvYovT6/4eyS9kqcpy/4BxkMuNMd605i0Qvy+yh2WlOx1FFPSr9+28eZNK186Kv8Gxr9H0v8GjMK44ZWQhOtoFD2MVw+tYp+/IYmBhiT4zyfJfx4XVxhTsN+fuhPRtFzdTc21/VTfTaSt5AbPajJ4/SSX0szjnElcxvXTYVTk7Oft02t0tj/kQ1suH9vKaHtWS+uzBt69a+XP3xv4+OYWr1r38bwmhPZKR95WO/I8z5SSuwakP7SgqsKDtsYAnpc403R7EU0pqnxK1oaDGnyNnMWXoEkQOh2WTuUPv6n87j+DzpC5PFk+m7rNSnTccqC1wJOKMg8Ks10oeuRGfpYHWTmu5OXZU5pjQUX6Qqqu69Ny247n9/2pvuJP6pbFrHeRZoenDinL7bi+3o/MncvJ3xNB0d4NFO/dSdneWO4e2UjCNl/WhZkTudqStZvcid4WwoZ9W9ideJJDKQ+IPV7IvpMlbDxRQFhCHkHxJYQcqWBFYiVRyZVEpZQSLiagywg/U8PVqq/cqPlCWv0X7tZ94F7dG26WP+dO5Utulr/kaolwXnOt4Bm385/wMP8ZOflt5GQ9JT/3GcVlryhr+EB+yweynrwn41knWW1fyH3+iZL2TqpfddL85jPPP/5O6/vfKW19Q2HLG7Kb3/Kg/Qv1BQ1Uxp3g0+WrvMxPp6KggLKMKmofNFP7oJX8nEZKH9dQfq+Minul1GfX0VDSRlX5G0or31NY2kFedg1nj51md5A3iR6GbHU2I3XnHs6fvM3J89mcupTPvds5HI5Zx1YPC65uWkr2/XTSzp/gxNYQjoQYsc9FhZ32GkQsVmS5gRyrjRVYs3g2EUYziTaexSZrIbCmxSZHGTZ4qbAhbBHLQhejZ63IAq+F6Djro7ZInnlWGiywVmeBpTL6FvIsNJXCzlYRH3ctQrx1WeGjh42ZPJbGilgZq2KxSA0jXUUMNOVYpC2HkY4sC7VmIWx/cbYQjgzutgqiKulgKUCjPE42CjjbyOK+RA4vB3n8XZUI9FYlWCihDjMiyEMHJ1MFnITE9fy5BDmqs2nFfJY6jWO1x2zW+0qzf6USJ7epcC9ZlcLrSjRkqdJapEFjvg7F99XJeLiAR/nWVOY7UJ3hTFGWH4/Lorj99ACJZes5W7iSgqoIWiuEuipzPuao8uX6eP66MJwvlyfQmqZMea4FeaWeZJX6kZHvzsOicPIKV1Gd4UHtRU2aT8+k6cxEqi9OpvyuIqV5JuTlLyE7z5/c3DVkP/TkwQUdsk9LU5g0hcLYSaTvm829pEWkHrEkbLUWnu7qeLtr4eOmiZejCj5LFAhxlGdniB7H1xlxfoMhqSuVOR9jSvJqEzYLax599UhaY839w8u5uTeQDa7qrHNSYqXNHNbYKrPSTBsfzWkE601mvak0u2xU2GmqTPySeaS46JPqpisGYjY5z+PBTmsKE8xJO2rLyaOBLNuzh+lBifzke5kfgq8iEXKd7/1u0ttTgDkh9XwHCc874mq/7p6XkfA8zi/Wu5isH4OM7nok9TbQV2sdfRfvo4dlAhKWR5FwO8f3vlfp5n1ZvJewP46Ei/A8he+8ztHH9zp9fG7Sy/cm3f2u02PpdX70Ps9P7qfos+Q4/W1O0MPprAibPRxSGWJ2mOnztqCqFo2OZgw6elvQMNnH/LCLpN57yP2b+3iY6EPmTmfOLTdix5LpbLEdQ0qQHCk+ipzwmMGNYGkyIlUo2qxB6TZlKnYqULFbhtJdc6g8IE3NESH80gWMzWc0qDwqT2mcLGVxCpTFKVN6RI3ak/o0nDem6vRCmq+bU3bTnqcVyXwV6gm/vPgvwPjxQycfP7wTYfH/BBi/cZ0won739iVv/wHGrsDLv4+huzyM/w6N/wDjP32M7/9bhfG/9C/+q4+xS3kU1cXO13z+eyT97wqjMJIOt5QVa3X+HRhXLJokehgFWAzUGy16GL2EFX1/h16EWh1BWfSdPwofQWGcN1K8dr0eiQCIXc+67gVvopBs/qYwOqsJCemRuGqMwl1TGEsPx1VzKAIwCuqkp/ZwvAX/owCMasOwkR+ItfxgbBSGYac8Ekf1cVhqTkJdajhjhv3Er/0l6D3gJ3oO6c2Pg3vx/eDuDJk2lAlyY5miPJZpaqMYLzuEoVP60WfEj/Qe8h09BkmgbDid5VtdCN5ii5L5WH6bIJRi92P4rEEMmTEIybnDGTixL4PH9GaY5E+MGfEDU8f0ZGW0P8lXk0k4n8CJaykknjtCwpk4DqUeYE/SbjbFbSb6YAwhm8NwDnXF2t8Gffv5SM+bzUSFMUxWGs/wGUPoM7oPvYb1pvfQX/h1eD90TKbhs3Ies1WG02dQH4ZP6oWhzXRcg9XoM1yCOcpDMXeWwydUhz373Um7uoEQRxnsVAfgqSVswxG6MiVZtmg0y4zH4G88giDjkYSbjyXKYjwbrYUgzAS2Wk1gq+V4dthMItZ9Lnsdp7HHaRp7Xaaz02kqu1xnsMd9pgiOgqdRGE8f85b911hagEYBDAU/ozCCFoIugtp4aZkW55aqcjZAhYtBql0KY6iWqCzeEba7rF4ghl2EcbQQcsnfZk3hThtK99qL6qIwUi7d40it6F8MEGGx4Yg/1Ye8EfZH34/WJWeLCU2JPgjAKFTqvDwVLo6uG474iKPq6kMutMb7igpj9UEvKrZbiinpj61FvHnXLqqKAjC+fvs/jKTftfDqbavY0/hnRyV3EtcSH2rO8TAzjvjNJ8lvHsf9dLkeYUlNSgSVpzdReWU/demp1OdepqX2Mc21d0m/vZtzKYHcuhDEg+vLeXQrgqaKFD60P6bzZRFvXjby8tUrPn3+i4+df/D0aR1Pmh/Q1pTMs/Io6tJdqLhsQtEFIwruLaG9ehmdTSvorArgQ44jry8Z8DFJm7dbpehYMYkPIRP5tGwyX0Om8UfwLFguy+cwWZ4sn0N1jDwvrtvRUuRJWbkbuTlLyM9yJDffnUf5rjwqcCArz5rCHDOqcqyoyXGm7JE7d08vYWeQGts81YgVVo2tcuN2TBC5e1ZTsC+K4v0bKT2wm5L9h8g4spGL+0LYHWXL2ihL1m71YM22ICJ2RrMlNpZDyeeJT75G3PGH7E7OJzoulxXxxYQlVhCeVMGqpBLWJBcRnlRMaHIFq87UcbbkA+lP4GHLn6Q3dXKv9hW3yp5wp7Kd66VtXCl5yZWSN9wofkFacTsPS1+RXfGGzJIXZJW/JL/+nRhsyWv7RHZ7J5ntn8ls/53ctk8Ut32g6d1XOn6HN3/A809/Udn2npJnH8hqecPd9mc05RfQlHiUr1fO8aLsEXnFeRTl1VKX+ZS69FayMqvJflBO4f0KKjKqqCtopLHyJTV17ymueU9h9Wtq6l9SmFvM6cP7iV8VSPz6aK6knufS+QdcuJrHldul3LlbyJmUsyTt3U3O9YuUVD6jMD+fK8e2kRhhyQFvTfa66hFlokKovhxrTOSJMJ1JpOksos3msMkSQDSvAAAgAElEQVROlviQ+Wz1VGJH6Hzi93gQEm6CTaAR87wWou2sj9ZiRfStNDCwEYBREUNLBRZbyuDqpkWwvwHB3rr4Oalia66MpbEqVsaaWBrpYKSrykJtJQw1ZVmk09WpKARbnMzm4GY+HS9bKZws5+JoLY29tTSOtnK42Mvh4SiHj7M8gZ7KLPVRJthPjbClurjZyGGmOwNLHWnsDeQIcdTiwDoLAh3HE+0zi91hisRGKnFmpzIPUpQpui5DS648z0qkeVokQ03GLAofK1JQsJiGIkfqsj2pyF9GQVU0aY0xJBcv41LFSrLrYyiriqKuNpD2XGM+3pwFlyX588pwntyaRnWODhXllpSWC7/3C8kpcKC02J2mHDsaL6nSdHIazafH0XBhHPW3Z9P4SIfqdH2K020pzF5KSaYbWZd1KTkvR3XqNCoOj+Xx3oncPaZJUoIBy9er4h08D3tXVeydlHF1UcPNQZ6lznLsWa3Pya3GnNmox9EVczm70Zj7R4JIXGPOoVATzmz2Zk+QOWFWKjhqTsRReyIuelNw1p2G53wZ3HWn4z1vCssXz2WDrToxZmpsMlUh3kWXO5GW3I424eAKYx4esCYrwYbLRz04kRhIdEIsUhEnkPA+T3fvVHEM3dvrJj+7Cxtb7iARdBcJv/t853Gfni5p9HK5RS/HS/S2OkFv4wR+NNhHj8WH+MU8gV4WR/nJKpkf7c/Sy/M6PTyv0t3jIt85nUDCPhEJmyP0tE5koG0Kw+1PMGjJcX5zOE4/x+P0dzrBAPsTDLROpr9VMj0FYLQ/RU+rZEYtOoiizhZ0VaLQ1FiHwvxtzDGPQyH4Hkce1XM17SKJWwLZ4rKYUANlVhjNYpe7DPG+czlkP4UTHlO5v1qJvI0aFG9RpXynItV75KnaI03FntlUHZKi7ogcdceVaDijRsNpNSqPKVAaJ0dprAIlscoUx2tQeXwB1acXUXbCgKZrZpRcs+VJeZIIjO8/tfHu03M+CmNkQWH83CjW6vzfAqMwihbVxbcvRWgUa3W61MUuOPyWjv6vwPhOLO4WxtLCppdvp0va/M+RtOhPFDyK/3H+KfEWAi+fP/3vgVHwMEYJ4+hF4xAUxnCjyf8aSQs+RiH04qE+RAy4CIEXISEtqozzRuItwOL8UfguEM5o8bWX3gi850mKR7gXVuu5ag4RPYzCSPobMAoqo4v6CFzUh4nAKIytBVgUeha9BO+j3mgc1YZhqzAYK7nBYleincpobJVGoTJnGJKSven76/f06vcjP/XrQY/Bffh51G8MmTGMiSrjmaY5gWna45msOYZhUgP4deIv9BwhqJDd6D60Gx6r7Fi2zQ0TPxX6z5JgwKTeDJs5iCEzB/HbtN8YOGMgknOHMnjSz4yc2IvhkhJMndSTkEhvkm6kcuTSUY7fOE7S5aOkXDlG6vUUTt46wel75zj78BKn71/g7N2LnLh1hrhzR9iesJWo3WsIWuvPYqeFyM+XZabqdMbOGc2wiQNQnDcOFYMxjJn5K5LjJZk4azgGlnMwd56DvPZQDM0ViN7szfEzMWQ8SqT4USJrXDVFb6ewKUfYyLN03nCCDEYQZDiCIP0RhCwcSbjpWNZYjGet9UTWWo0n2mI0G6zHs8FyHFttJ7FryRR22U9ml9NUdjhNYbvLVHa4ThOh8ZDnHOI855LoLcNxH3nOLlXlYoimCIbC6FmAx6thuiI8CrB4yldRPMLeaaFaR6jUEVTF+1GGCN2LGTEmondRuOZusaBolw1l+xyoOuRKXZwnZfucqY31FBVGoRanPt6PygOeZG8y5360HjlbTGk55serM+FiQloIvAi7pOv/BYyuPEsMED2Mlfs9qNppRfkBFzqfFPP2/QvevnvCl9f/e2B8KQJjEwIwpiWu5chyC5JCTTkaoE9qoD4pvjqcDVlIVdJqGi/vpvzKAXIuHSLvTjLVlXepr71J9uP9pN9eQ/otARrdeXA9mEe3oqgrOc77tgw+vasVa68+dP7J0xd/Ud34goaWCtrb0uho3k/DI0/qrpvSdMWMJ1ed+ZoZyNf7nrw4ZUTdLlle71fm9ea5vFo9hY5lE3i/bBKvwqfSETadd8tn8/tqRf7aoMPzaCWqtqnw/LY9jWXe5FU6k1tgQ2GWFbmZdmRlOpKf7URJ1hIqM62pybKmMseRwmxXblywY0+oAbFhFiSFO3F2jS83Y4LJOxhJweEoCmPXUxi3lfzDuyiO28ajA1Gc2BLA9nUuRG3wJmxDMGGbI4nauYPdh+NJSErhWNJ1Yo9ks+VwDmviCwlLLGH5sRJWphSzOqWIFQIwHitnRWo1B9IauVb9iUdP/iK37U8yW97zuPE192pecqviJTcr33Kr+jP3Kt/zsOo9mXWd5DR9Irupk5zWTnKefSKrrZOsF5/IfPWJzJdfuoCx/TNlLzt52vknb/+Cto9fqHvxltInHZS2dVLy8hM5b2t4XvKIxuQ4Ws4co76hgMzGekqqX9FS8p6W3DbyimspLGqiovgZteXPqK98Rl3DayqaP1D65DMV7V9pef2ZJ+0vKC0p5fa1u2Sm5/L4Xi5p1x+TdjOTh+nF3L1fyN30Yh7n1VBQ9Zzi1r8oqWnm8qkDxEZas9VFnk12qkQYK7PKSJloC0UizacTYTaTaEsptrsqkxi+kNiVhiRusePiqdX4LDNgSagZWu4LUHPQQ3uxEgbWmiy000DfUpFFVvIstpLFw0uXkABDAty0cLOWw8ZUFQtjDaxMdLE2XsAiXXX0NRRYoCHNYj1pbIxlxQ5FP3sZQl2kCPVQwNVyBq5LpHG2l8XBTgY3ZwU8XRTwdVMg0FuZpX6KBPurEuyjju3imRhrTsVcSwrnhcr4WymzfYUhYW7TiPScxKEIRU5s0+LiPjXuJclTelOGtiI5XlXMpKNqOs+LJ9FQOJPaMg2aKiypLfGmqjyMstoIsmpWcq0ggPvV68hq2Mfj6n1k1K2jKt+BF3dk+OvGCP649itPbw+n6vEsKovUqS7WpDZHgbICHeqKF9KWZ8Dza3I8OTWR1lMjaTk7ktZrk3h+S56WK8qUXZ5H3n17KjMdybmgQdkZGRpSp1EXN4a8/WO5nSDL0aOahO9QwTlUD3MPVcycFXHy1sI/UI9Vy+cRu82Ck3tNObFFi4TVszi12ZjMk5HcOLyM+DUOrHM3xE3owlSYhJXqDKzUZmKtMQs7rdm4G8rgtVgad4MZBAieVmtNghfIss5MhTgvXe7EmHN/ixGX9phxcbcRaUkunErwY29iNFabdzM+/LjoW+zmepY+Hmfp4XWJbr7C/mdBZbyBxNJbSPjf5kfvO/Ryu0139ztICH2Jrlf53vES3e1O09sqhT5mSfxskkQv81P84nCZX1yu0NvlPD0dT/CLbRJ9jWMZqL+XUfP3MN5gDyP1dzHNPpmZnueY6n6B8UtOM8ruBP1tkujufA4Jh7P0skhmvOFBtHS3Y6i+DhWt9cxcuJPxdinMCMwlNKWI4PXbsTU1wklvPh56+kQ7LmSrmxIH3GZyyleG2yuVebRWlbxNapTtUKVytzy1++SoE5TFA3OojZWiNl5a9C3WnlKh/pQqVclKlMbJU3RQnsKDShTGqVOWNI/yVENKUvSpu7hYHEkLwPj7hzZxJP3+03M6/wbGTyIwfvi/VhgFYPzwTkheC5bCrvS0mJIWAVEoZ/y7c/H/CYyfP7/j65cPfP3yni+f3/9HJ+M36VI0Rn7oKuj+9EkItfzb6Xz9rw7GLmAUIttdwZdvCuMff3sYV9soiKGXCKNxrDQcw3KDsWIHo1CrI4ykv3kYvYT1gEJ1zt9jaMG/6Cd4GMUzSoRGAR6FIyiFoidRezjfwixdCuNwcSQtJKNdNUYiJKUdVYbirDb0b5gcIm5uEd7rpSspAqPQ2WgjPwQL2aGYy0tiLC+JxtR+SA7vQd8hPenVvzu9B/xMj4F9+G38cCYoTGOG9ixmzZvKrPmTmGMwmZkLJjF4dn9+HtuL7iN60G1gN/pN7MPyHUtxCDdhpNIvIjBKSg1h6Jyh9J8xiD7TBtBn6q8MmT2AcdIDGTWpO/JKw1gwbxJh63yJvZRAwtUkjl5NJulaEklXj3HyViqpN1M5c/8cJ++d40z6ZS4+uM6ldOFc48oj4Vzm6qNLXH18iYsPzpN6LZkN+9cRHOlL4BpHPEPNcfIzx83PlaBwX9ZuX8rB5DCu3t9PbukdqptzaX6eR9uTLLKuHybQTBZnlRF4qY3AW30w/rrDCFggjKaHsUx3BMv1R7HSeCyrzccTYT2BVVZjWW48jJVmI4m2mcBa6wnsdpzOLvsp7HSYwnbHKWyxn8QOl2ns85jNIa+5xHrOJcFLWgy/nF2qIpZ3n/JT4kyAcK/OpWWaom9RgMXUv0u+BQ/jteXa4rYXoXNRSEbfizTsAsYNpgiVOoKPsWiXrbjVRSjXrov3onyfC9WHPKiP9+3a8hLvR/k+dzI2mHIvSo/sLSb/AkahTkfoYBR2SNfHdymMNYfdeJ4UTHVcIBX7XKnebUvpATc+PS3mnQiMz/j8upo3b5t586+U9D+hl463XQrj29dN/PmqgltHojgUbMzR4EUcX2ZEoo82qQHzuLTClLaL22m6tJfKq7Fknj/E9ZN7KSq5wdO2Rzx9cpmm2jiqijdQW7qByvwYijM28fBmDBm3d1JRcJzGujvUN5VQXt9EUV0tJXVZ1Daeobl6HVUPLalN06Lloia1WzR4tlWLZ9FyPF8xk3fhM/m0cjoflk2kM3Qyn5ZNoTNkMi3hE3kaOZMX6+ToiFGF5CW07denInYeTx67UVvtS0aVE/mFVpQ/MqHsgSVVDxypv+9E0117Wh/YUnfPkppMRyoLvUm/5cHecEt2BVmwL8CG4+Ee3NgUQs7BNRQfjabw6FpyEtaRn7SN2vgDlB/azf19MSRsWsba6ABWrF9B2Jb1rNi8gY27tnMsKZ7jR89x5PB9dh94RNThPELi8wlMzCc8pZiI5GLChSLvo+UiNK45nsGOywXcqOyg9NVfNLyHmtdfyW16zeOGtzxu/kLmU8hr/oPC1q8UPvsqrgXMa/+LnBdfyHjxnkftb3n8opNHLz/ysP0zj9r+ILvtM5WvP/Ps8190fIXa5y/JLK0kvaiY/LoaGl8/oflDJh9qLvEp8zhF53aRW/uYorcfaO6Ad8/gddPvVLU9o+7FGxqefqCh5R0tTzppbvtKU8dfNH+EJ1+h/XdoffOWplcfqXsBdc2fyM8spzA9j4qMfCqyisjLKqeo6gU5dcJqwz/JbvqTqtYOivPvc2JfMFu8tVlvr8kaMzXWmKqy1lKetZbTWGctFHkrEBesz5UdLtw7FszV5GVcvrQO1+AFKJlLM9tMnrnGSqgvUsTQVhtjJ10MbZRZZC2HsbUMbh7a+Hvr4WGvIpZvW5uqY2WqyxILA5aYLxIVRl3luSzSFkq3lXG1UmapuxYrvZXZEqLOrjXCZhAZ/FzlcXOUwcZyOh4ucvh6KLHUW4XQpeoEBSgR7KdMqL8G9iazsJo3G2s9OdwXq+NnpcJS2zmEukxjXcB0Dkcpcn73PG4e1uNxqjqVtxVpK5LhS6sMfzyfw5ua8byum8Srpjk8aZpHbaMTVQ1BVNStoKgslEfZQeSUbyen7jj3605xo2k32UUeNNxX5PP9Ufx+rx9t9wZRlT6ayuzpNBTMpi1/Os0lUrSWyNORJ8+rOzNpOz+Bp6dG8vTMCF5cGceb67N4eU6K6nNKFN5bSEOuJbnnFCg/NYvmE1NoOTqWwsNjuHlkFsdS1Fi9Xw3bFTq4RCxkxW5ndqWEsSshiD2H3UhJ9uJkoiOp+42JW6/AmT2OVNw5TNmtWLYGWWGrOR1TxSnYaMpgr6dMuJMlLgaaLJknh4exLP7WSnibyBBgrkSIuRreulKE6M9lo40sJ8PmcSNmATcP6JOwy5J9O12Jiw0j6MBu5CMOMiQkiR99ziHhmsYgu+N85yeEXC7S0+cC/dzP8b2P4Gc8i0TQ+a4tLP7XurawBN/jO79H9PJKo/eSc/xsmky/Rcf41SiVfqan6Wd1RgS+HhZHGLToMJJ6e5igtZ3ZmluR1t6CjOFONF1S0Q28xvywB8x1PMcomxR6WSci4XgSCcfT9LZMZpLBIebp7sZYawvyOpsZa7KPwc6nGez4gLGWO5Fd5M2ihXa4GDnhZ+zAGkdTDocs5PwaXW6v1uBBtBqZMaoUb9ekbKcK5TtlqNknQ90BKeoOS1EfL0NtnBRVibJUnVCi7pQq1SkqlMbLk39Alrz9iuQfUhO7LAsT9MiN16bilAHF12x4VpHMl/fPef/pBR++PBf5TVQYPzXz4f17Pn54+89I+ltVTuc/PsUuwe9/ei2EXQSrYRcoCpwn2BAlPn8SAPCf8+XTB758/v9yhH3SgrrYIW5s+fjxhZjQEQIwXYGYrg/o8jp+C8l0BWXEZ8L3dr7mQ2fX7uo/Pjyn6uE5VtsoEi38tWo0gXCDsYQuGEuowXhWLJz0rx5Gcc2fEH4RKnbmjybQcFxXStpwHP4GY0V1URhDd6mCI/HSFbyJQreiUNY9WoRE4bWblpCIlhQVRSfVobhoCDU7QnJ6sBhucdccgZ/OSDEl7ao+DC+tMTgrjsROZhSWcpPQlZ7E6DED+VmyH78M70vvgb34dWgf+g7uzUTZCcyaN5fZRjLMNpZiruEM5A1moGM0nXmGY5g+tx9DRvek/8if6T+2LyqLZFi53R8145kMmPgdY6V+Y8ycoQycPphfpg2hxzTh+hvjpQaiqjoc2Sk/YC4UjutOIsTfgoTTh0i+cYrEG+dJunOR1LTznE47zfGriSIwJqWdIyntIifvXOBc+lVO373E6bsXxXvh9YVH1zj/8Crn069y8dF1rj2+ya2MW2SWZFDaUEpNaw01rdXUP6ul5UUDTzuaaXvzlOY3bdS2N1FXl835hEj8TGbipDkMZ81huGgL9UTD8Zs3goB5wwkxHEOw4WhCF41hhfFYIoWd06bjibKYyDqrSayzmkyU+Xi22k5hu91UtttNYbvtFHYtmco+p+kccplJrNts4t1nk+A5l+P+CpwNVhc3waT6CbullUVf4/lgdVFxFEu+PeU45aPAhRANESZvr9bnUYwJj9YJKwBNyN5oQWaMGVkx5hRutaF4pwPl+wR10Uc8pXtcKN/nJu6QFtYCCuXdxTsdyYgRtsIYkL/Niuepy+g4u4YXp1bTfmIVzYkh1B72o+qAJzWxPjSmLBfH2lV77Snf60hBXBB/PMnn07vnvHnXwVthaXyHsNqpmTdvmnn/poGPHXW8fSWsDGzm7ZsnfHzTwp8vy7mTGE1syCKOhy4gaZkQftEhzkePlABjivdHUZt6gKdpF8m5cJwLKYfIqLhLecsDmp/e4UnTRZqqkmmuOU5byznam05T+mgLd0/5cTfRj+yz66kuOEVNfTo1jRnU1dymPDuOsrvhlD1yoiR3MfXp82nZNpf2qKm8Cx3L15DR/Bk6mi+rx/J25WjehI3h84pJfA4cz8tV4/mwT5Gv501oObuYDwVBFFy24OEFY5oqgqip9qO4yp3CMntyM80oe2BD1Y0l1P0v6t4zqKq03drl7Zyj2rY556zkjAmzCCJIzjkLiqKIWVExBzAiKgZQQVEUFFByzjnnnA1td19fzUnbu9937/PVqTp1fuwfT8015xLWquLP5bjvMUa0ORUJNhSnWZObYUVeii0FrxxJfeDI8U3rOGK7nJNWK7hsq8GTbRakH95Ksf8BCi/4knfxCIVBp8kLPEve1VNkXDnEw5ObOL7fnO2Hbdhy1h1P/23sOr+VSzf2E3QrgICLwQSdisD7ZDQO1zKxDMzG62Ievhfy2XMtn61BeXgEZeB95yUHgp8SmZpHe2c377vb+aOrjfd9vXT2vKWy8w/yu6Cs8Q3lzW0UtjaRIWYtQm5nP7ndNWR2VpHa/pr49te8aIPoZkhoeE9R6zsaev+kqRfyqppJyoonPSWAoiR36hJ0eZ1szru09fSmrqDk6RIKoz3pKi+luxGa26CiD/LeN5H3ewmFb6qo6HpNeye87obf++Fd/zt6+tpp6uqjovkPKhqhsup38lJryY/LoyQuh6qkYkoTSihIKqVYGHXnlJGXlEleTgnl5bWUl5eTmZnEpfOHObDNis3GS3DXnMveDbM5rjeLw4bz8bNU4taODeSF7CHzkS+B/k4c83dhvfNyJLUkkdJWREZLBTXtRaw0WYGG+VLWGiuxWk8SLQNJ7J3UcXFYjqWBEvoakuhoqaG7fjGG2ksw0V6ErvoCNJWnYLhsJk4bZXE1kMXbdhEHnJQ57q7IGa9FHN6sjLeTFC4WM7AymISj2RxcraTwtFfEy2Uhm93U2OIqGF9UsDeWwXD1XIxWymKrvRgXw6W4m6thpz8LZ6upYuvUVe9FRBxQJ+3KCjJDFalIVaCrUZW+Fhl662bztn4i7xpG0lE7gfoGOcoa1pNb60RS6R6eZx0kueQ8mRWXSK8I4HnRcRJznUhPUKE+bSavc6fRHD+JmrhpVL+aQWPadFqzxtGcPYP2gln0l82kPW0iFY8nU3Z/KpVh42l9MYr6yME0P51AdfR4qjIm0VEoS9Hj8ZSGjqLm7kgqgoeQfXM0z27M4fZtdU7d0OHgLTfOP3Xl6ottXHl6kIsRxzgXuYVzjz05e3cX5y4f4uRpW/yPuxN5+xyx9y+gpTYDDeVJrFOegI2WDPud1pMYepo9tpqYLp+DvfYCNgl7pxpzsV0xC6dV83BeNhenRTNxUpmKp/pc7ntbEXzUEfetniy18GGpiz9GB4JQ2+bHOLeT/OB+ly8do/lG5y5f6d/hS7N7fGv9iG/sH/OZw2MkHCOQcI5Awk1obhmIwBEaWT51TBBH1hJ2kfzLNJQv1gfy8zJ/Ri+/yNhVlxm29iKD1l9k/EpfpizaxTQlbyQX7WGuqg/qxpdY4xzCRp9odHe9YLHdHUYK+44md8V9RwmLK3yz0Z/ZK8+hoRaAllIAMquuMNT4Jp/ahfKtUSjj9a4ju+4EWmt9cF7vxj5TC+7ssiH6mBGP9y/k2X45Xu6VJvWgLNlHFURgLD6pSNlZRSoCFCm7KE/pJTmKL8mQf0WK/CAZim7KU3BdnqxL0qT5S5HmL0vqOVkyLyqTdUmN9ABVsi8vIytsLfV5l3jb005nbzc9v1XT/6ZFrAB8JzilhYaXD4YXARb/Nin/PwHifz4fYDaB5f55/j8CowCH/wRGARr/ExgHrNkCoX4g2r8h8n8Axu0b5di9fgY+ayfitWo8W1YMmF6EHEbR8KI+Fse/YnJE44sAjEKPtHBWT8BZhMaxOApj6hXjsV82VgRGAQytF48WgdFq4SgRIIVxtDB+FiBxQFUc/hc8DhXvrcWx6misVUdirjYaE7Wx6CmORXPBWFbMm8D0MYP5cci3fDHiRz766TO+HPw53w/9CvnFkkiqz0NKQ5KZa2YzS2MWclpzWW2kxBrN2axbPgoFmSGMHPM5Q0Z/xaDx37Bkgyx22zYwS24IE2d+zaQZ3zFmxs8Mm/0rP8wYyjfTh/LjjEFMnj+IJWqjWCb9I4Zqo7BcOhlLo8WcunyYoIhgLj+5R2BUGEFRodx5HkLQo6uEvnxA8MuHBEbf5+azUELjHnH7+QNCYh9yM+oed16Eic/uvXrMg/gnhCc+IzzuMU8To8mtzKexp4nK1moau5to6WmmubuJJqFdo7ORqo4myltqKC9P5k6AF+bLx2Os+gsmqkMxVRuOxcJh2C0ehuPiX3FeNgKnZSOwX/QLdgsH4bpsGJ5rRrNTSxhLT2aPzmR81k/AV28KfobTOG44neMG00RgPG08nbMmMzhvNlOM1xGg8bqjDHfdlLjtosDfwOimLAZ6C00w160WiEeoEBRCvoWdRiHMO36fpgh8iQfWk+arS9K+9aQd0iHrsB55J03FkO6qy06iolhw2oKic9aUXbCnNMBOfC/nhClJB9aLId+Zfno0BW+mI8RbhMWmm9uovrKJUn8HhBG0AIzlQZspDbCm6JQheaeMSQtw5c+GTN71ttDd20lXVzP9bZUIKqIAjH1/AWOPAIwd1XR11tHXWcPvrflEXd3NebfVXHRQ45SlAoeNpPEzVuSMyRIuWqzj3g4XMoIvkxMVzstnYbzKT6KiRagezKW/I5XfOhP5vTeVnuYXtFaF01Fxm9b8C1TF+JHxYDex4bt4+eoYCUnHSXp5kLTn3uQ+30xegisFOS5UvzKlcf8cmrZNpt9rOv1bJtG3Ywqde6fRsGsC7Xun0LFtHP2e42k9NIbfQpQhxZDeDCtacl2ozHShJMOFmtKtlJS4kl1sR16JMQU5ehTF21P5/ABNSTeozQinsiiSktJwSgtvU5YZSN6Ls9w47sZu65UcMFvOaau1XLXdwDNvR5KP7iDr3AFyL/uRF3icguv+5Fw5SV6QH7EBO/A/bM3u43Zs8d/ElsDtbL+yjaPXtnP56kHOe+/krusRru+7w7HjEew/FsGZA+EEH47g+uknXDn9mGt+d4jct4+7u3dy7/RxosJCeZX0ioqmBho6O2nv6udt73v+7PuD3n5oe/eOxvdvKe+H3FbIEPYUO1rJ6+ohvuY9Lxt+I6G1j+SWRnKbS6hqzaGxNYu6xnRyC6NITb1EaowrOZHLKI2YS91DNeoj59KaOJ3ObBnKX2lQnepPbUE+NbV9VHW/peL3Vur+fE3rn9D5O3S/hp5uaG99S21tM4WlFRRVtFJc85aC0jdkJtWRHpVDWWwu1XE5lL/IovhFLqUJRVSllVCXUUBJ7EsywkMpiH5MTXo8Tfmp5MY95NmNk1w74MI+syXs15PjrLkqp6xUOOu4mJBdeqRc20by/f2cOmKOq7c2K60XomyojIKeGgob1FATqgBNl7HeWh0tC2U0jCQxtJTH2XU59jaLMdKRwUhwR70oqHcAACAASURBVGupoqu1EH1NVYw0FDEXDC4r52GrMZ9tJspsN1dil40q++zlOewiw8mtapzauRTfrapsc5TEyXwW7jYCLCrg5aTCdmc13J0U2eKizHa3hbiYy2G4ahbGK6Sx1lRlu5UG263VcdCdhY3GLLYayHLUUYXjTrO5tnciT6+OJTd6DG0Fk+nMGUVb8i90Z47hdclM3jcq0dO0gpZmI6qbNpFR5k1CwV5Syo6QWuFLetVBUor2UVBkS1XeUtqyZ9KeNJLGl2Opj59O1cvpNGfOpiVrogiMPaVz+LNhPq+LZ1HzfBZVT+ZSHzWD9ldjaXrxCx2xU2hNnkFH6Rz6yhQoi5xEVdhE6kLHUnNrOBX3Z5AWpkxMpB7hz924HLufS3E7uPRiJxef+XLh6UnOPN3J6cfenLi7m7PXfLkU5MPJI+7sdjcT6xbXLZzOGpWJbDJbzFU/J+5d2E7gEWcs1kpiuHQa9lrzcNeXw1lLEruVs3FYPguX5XNxXymJm/o8HFVnsG/jEo76OKO1aSeTHE4z2O0Gs/aGMHPXNYa4X+KLTSF8vvk5/zK/jYTuNSR0b/CR0V0+sQzjY7sI/mUfgYT9I/7l9Jh/OUbwkWMEnzo95QunWD4Sep9dnvIvu3C+NL7FEM0rjFhyinFLjjNO/Si/Lt7HhEU7mKO+C3Xd0ygvP4i8+n5c9rxE3yMCO990jHwSUbe5z+T1NxmyPoTvDW7zreE1hq6/wLQV55Bf7I/CikDGG9zmU6f7CHE/3xjeYZJRMMobzmKmd4gj9ruJ2L+TOD874nw1eHVYldiDUiQfliXVV4Z0X2lyjshSeFyeAsH0ckqW4vPylF1RpviSgqgo5l+TofC6PPnX5Mm+JEO6vzRp52RIOSNDhr8CGf5KpJ5RJO38IhJuLqIy4yxvuwVg7P0HMHbzrr+dtwKH/W8FRsGi/U9gHHgtjKn/XWEsenUPL11ZdmlNF4Fx++oJbF014I4Wg7uXjRVH0sIO4weXtDCSHqgHnIDTirH/GEuPwXHFOOzUx2C9SAjjHon1olFYLxqDleCEFmFRiNQRFEUBGAcidsTmF6WBe+uFo3BUHY3NwrEYLRzHhkUTkJv2PTJTBjNv0lBGCmrikG/5euTPfDL4M77+9TOGTxnE8g1qqKyXQ1prAfPXz0FOX5IlhjKoa89DW3MmekuGs0plBLOm/8CIcV8ybPLXzFMbzXpjWWQVhrBg9rfMnvQVE6Z+z/BpPzFk5lC+nzqY4XOGMl9uGIsUfkFTeSiGqiMwVB6FkbY8x/33EvToBhcj7hIYHT4AjDGh3Hp2k6uPrxOSFCkCY3DUPREOrz8NEUHx6qNghGd3XoSLz0NiH3E3JpzQ6DCikl9QWF9CY1/z38DY0NlAQ0f9wGmvp6q9kYqWKspLE9nptAZDteEYKP6ModJgjFV+xVztV2wX/Yrjkl9xXj4S1xVC6PpQ7BYOxnnpr3iuHoO35gR2rZ/ELu2JeGuO5YDgmhZVxumiwuinP4VTxjM4azZLBMYA89kiNAbaSRLsLM9NJzluOMiIUTshrkrcdpQTqwOFRhgBGkVgFEK+tyxCyGkUqgNTfXVI9dUl9ZAO8XvWkXF4I7l+hhSJaqI91VeF4G0HUV0sDbAV1UahS1pQGzP9jP5SGFeJAd5Cy0t7iDfNt7xovLFVVBhLAxxEhbH8kiOlge6U+FuJwJh/yoT0C278UZ/Bu95mERh7elp4Iza8DCiMfZ0DCqMAjJ3t1XR21NLbUcXvLQIw7sHfbS1XHNU5Y6XGXt0F7NWWwldHmUPaCzlqos15T2fuBJwg+lk4CXm55JUV0NFeAf0V0FtAX1MS1fnhlGfdojrjKuWvjlEZ60dh1H7SorxIerWFpHgXUl86kBvvQmW6N+V5h6isPEdTkjc9O+bQ6zmL3s2z6N46m9adc2g7IUeV3xz6g1ToCZCi49g0Om5MhuSl/Ja3ccBNXeBCRf4Wygu2UVboSXGJBzklTuQXWpKfZk5Zsjf1aTdoKUiktqSAkooSiupKKKsroKoqh8qiZFJehnIr4ABXfT25ttuNm94uhO3ZzItju0j2P0z6leOkXz1GdqA/+dfOURB0nOTLu7lzfjN+AZvYHujJ1pA9bLvrg/dNT85e2sbVzTY8M3Hmic0ebrr6ctXjMHfdDhC5+QARW/cT5rGbCAcPku11SXQ14sUWKyJ3uxNx/ADRt4LITkqipKSC6oZ2atv6qet4S2lLGzmNjSRXvSO26E8Sqt6Q3txPeuPvxJVBfPV7sloqKWl9TGltIJUVJ6gq9aW88AAFWXsoSPOg8KU2RU/nU/pwOGWPxtCaMIuutPl0ZMrQmiNkYm6kIn87lRU3aWgtoKmnh+YOaOuAlk6orG+noKyarMJyUnMriE+vIDW3ifSCFpKSKkmKyCYrIpWSJ0lURiZSHZVKZUwO1a/yqU/Koykpg9roKGpCLlB55xyNj6/TGR9GS3wYFc9uEnVuF8dt17FvoyqXHLW45LqGC27LuO29gaenHEh5cJBzJ2ywcF2Oir4UKkYqLDJbhrrZSlaZLWON+RI0LdXQMpdnvYkk1k5qOLkswdpCGSMdaUw2yCGOpNcpY7BOCbN1CthpK+C8QQ63DdJ4mynjba7AHhtl9tnJsd9BkkObFDi5cylHvZfi466Eu60kWxzk2OqoyDZH5YHjqsJODzV8PBbh47oEu43SGC+bj9lyaVx1VNlsoMQWIyn2WS3E13k5/gf1OHN0HVfOLSLmgSqFzyWpj5tAS+wQ2mMH0Ro3kpaEGXRlS9NRuJDOKh3a6h0oLnEnp8SHzMr9pFTtI712D7lFnpQVGNFatJi+/Jl0pY6gPXk8jUnTqUueTVPmXJoyp9GYOY3espnQMp/fa+bRlDiPmufzaIybRUvCaJpeDqUzcRq9ufN5Vy9LR74UJRETqQmbStO9yTTfHU/t/Vnkh6uRFmXIi5hNBL7cScDz3fhHH+R8tB+nnx7h6MM9HH3gw/G7Ozl5bSe+pzxwddBGc+k8VqhMYd2SaeiumoW3qwYhl7cTemUHmywWobt8OsarZmGzZhZuG2TwMlZly0ZFHFbOwXH5HFxXSeK6UhK7hTNxWDqf/du3sNT1ID+6XEbC8yGf+Dzhh20P+NwhGAnrO4gROvY3kDC+gcTG20gY3EHC6O6A4mcWgoTlfT6yDudTizA+NwvjC4twvnJ6yiduUWI7y0ebnvGlfTiDDW8ydKkfkuvOsMzwAlLqPsxf4sVKvROYO91ijfZJVJcfRMcimDXmt9F2jULd5glSuneYtiaYiavuMHpdMMO1ghi97goT1l5myrpAJujf4XshqsddUDgf8q3JXcYb3WCRkT+udie5e+AUySd2EO29hle7lUg/IkfyoXmkHJEi2VeSlIMLyDgkScah+WQcnEeG7zyy/BaQf06eAn9Fci/IUXBNjtJgFUqD1SgMUibnkgLp52RJOytH+jkF0s8qknJageRTKsRcUqAs+STvejro6u/7N2B8+78eGP8qsP6gMA4Efv8PwPgylK0bpPHRnIaPxiR2rJnIttUT8VgxHsEpLTS9OC0SxsRCkPZ/hXN/CO4WdhgFw4toehGNL2NFYLRaJIyeR2HzQWFUG4258ggxpNtEQWhuGSrG5QiGFzMloSbwV/HeWnUUTkqjsV08Cf2lk1m1ZCrDR3zEqDHfMmL0jwwfM5hBowbz3ejBfDniCwZN/Ab5FXNZoa/CQj05FPWlmK89gxUOKiwzkkTTUJINK8eLDm3DxWNZIj+CqdO+ZcLsb5FfOorlqyewcvEoVsoORX3WIObP/pnh475k8ITv+HnSD8yUH8cS9ckslv2Z9YpD0Ff8BX1hLL1BjuPnfQh6eI0Lj24TGP2QoOcPuB0TSmhsCAEPLhOS+IQbMWGiwnj7RRgXw64TFHmXS+E3CE98yr2Xj7kb+1CERUFxDIl6wKNXkeRWF9LwARh7mqjvqBdPQ0cDdW21VHc0UNZYRmHeC7TUxqKvMhQDhZ8w+gCMqsOwUv0F+0VDcV05GvfV49i0cgzuq8bgsWo0W9eMw1tzIj5ak9ipJTT7jGH/hkn4bpzC4Y1T8d04mSMbJ3PKeCbnzGdz3nyWePzNZ3PZej7X7KW5Zi9FkJ0UwU5y3HaWF3cbBWgMtpfhho0Utx0GRtKPtiwWG2Fe7llH+pGNZBzVF8fRCXvWkX3UgMKTppSctxY7n4VGl7IAOxEQS87bIJzCs4Jr2pz0IwYk7Nfi1Z7V4r6j4JAWFMbmYC8arntSG+hB2QVHBFd01VUXSq66UXTOgkIxrseUnKtb+L0unbfdTSIw9va28Vt3HT1CNWBXLX2dVeJIuqe9ks72GjrbBWCs5vfWAqID93JhkxbXXTTwt1vOXh0ZvDUk2a2pwH7tJRw20+WUpwuXTvry+NkjUvIqiH2VzIvIh7RVZPJbcy5ZsTeICD7E4+A9xN7dSWHUQapeHaHguTdZz13ITrQmK16P7HhdyjJsaKk4QHPDFWqaQ2lKO8qbXQtod59G39b5dHtJ0bxTmvoj8lSckuJ95BqIW8ubJyq8S1XkfelqOkp1KC8yJS/fkdwcdwryPCks2EJRqQfZZY7k57qQH7+Z6owzNBQ+orYimYqGIgpbK8ntqKGgrYGS5hbKGpopqy+lpDyf3IxEsl89p/Dlc1Lu3ebFVX9eBfmTHnKV5NsXyLx+mbxr/uRd9iPj0l5e3NzPhaAd7ArejufDfXhE7ME5ZAs7z1pxylmDmI16RK81JNLAmggrWyKMDIgy1+OZ1UaiTXWI0dMkymApmY7a5DjrkOGsS7K7KRFb7Hh2/jRpyRm8KKontLiNx5kVPEpMJzwxg4dJjURmviW+8j1J9b+RUAXJlZDR8JrSlliamnZRW25LfYk+zWW6tJRvpL5Ql+YCHVoyF9PwahpVT3+kJOpzOjKm05+jQmuy0Pc9h46yqTSUL6C2woCWuuu01dbQUvYbtYVvyM+pISkjndjMdKIz8ojOqCAuq4XUgg6Ss+tIiM0j82EaJU9SKQqNoujuE2oex9MQm01jXA4tLzNoi4mnPfIR7++fofvmAdpuHqQ15ARNYefoiAoi9cIerm8x5rDhUgLdDAjaok2Ay1Juemny7LQDyQ8OccrPCjPnZSjozEfVWJWl5stZY7MGfdd1rLdbioaZPFqmkhhYyeC4aTH2DqpYmspjoidE4ihgqK2CnoYCxpoKWGnJ46gth/tGeTz1ZPE2lmOHsST7bZXYZy/LXkcpDnoo4ue9lL2bVdniIMsmOyk22crg6aiAl7MSO1xU2OO5mAPbl+DjrsxejyW4GsthumIuZurzsVSfi4umJLstFLm4awmBp7V48NiTsERfwmN2kJ7gTkWcAaUPJKmKmEBL4hTakqbQkTCF5rhxtCRMozNbmY6C9VTnWlBS6ElexT7Sqg6SXrufwhJXyvN1aC1U403xPN7mT6QvdxqNKVNpSJtNY9psmtOn0ZI1hb6yKdAyE5rn0Z0nQ138XBoSptOUMozWtKH0Zk3j9wpp/miWpiZ5MsWPxlMTPpXWB9NouzuB2tuTKXugSPHzjWTGu3A7aSsXYw5xJuoYx58d5fDjffiGHeFw6H4OXPfg2A13zFw3sFBtOsvVpqKzdgFaq2ZibiDL/p0bCThpj/8JOzRXTGTd8okYr52FzapZOGtKstd6OXutluOyThpjlYnYqM/GebUUjisWYK42iwPunqxxOsxgp0AkvGKQ2JaAhMsLPrKKQMIoBAmTG0hYX+YTs1t8bviAj43uI2ESgoSxsE94BwnzUD6yeMCnhvf5TDeETzfe4RPre3zq8YxPvOP5aMcrPnZ7yrdmtxmhcYoV5lexdQhi7dItmJiexswqABv7QCxtrqG++jBSqnuZvfAIc1ZfYrrmLYYsuczwlTcZueom4zTvMF7nLmN0ghm+8Sa/mNzle9twPnZ5goR7lNg3/Z3NQ0aa3kTe6Bz79t/h1bVgHmzRJWqLIvlHlSk4Jk3W0XkkH55Pou98UnwXkO4rSeKeWSTtmUXyvtkk7J1Fsu98sk8pkOMvT+5lOUpuqFIWvIjiIDUxTifjvALCEWAx9bQ8ySflST2pQuwlRSqST/J7bye9b17/N2B8879aYXwj7Dt+mJH/NRMXjTD/rjAWvgzFU1vqb2D0XjsJrzWTRYf0h+DuTUI/tLC/KDS3qI/BUX20GH0jZC5+AMYPZhdBXbRdKuwvDphbPgCjkLVoqiQEd49CAEZDuSEYKwz9GxaN5H8R7y2VR+AgL5hhxqO1eCoLZEfxw5gv+XbkN3wz/Du+HvodXw39lk8Hfck46VGoaEuy3FARdUM5lpjIstBcBnV7BRT0prPScC4b9OdivHIcLguHYrNkLBsWjkNe6mfmSn3HJq9VLFv8C5qqQ9FXGI6e5DAWSf/KpAlfMmT4xwwd8xWzFgxDWfYXlkn/wAaFn9FTGMxGhV8wXr+Ao6c8CXxwiYsRt7kcFca15w+4+SKE4Oe3CHoWzIWI61yOvE3Q0xBuRt/jbMgVAp/c5vqzEO7GPSTkZQT3EyLFczsmnAdxETzPiKO4qZz63iaqO+tp6muhrrOeBmEc3d1EdWs1lW01FFXnkZn6EL2lEzFS+xUTlcEYKQ3CWGWomGlppTYUe3EkPQqX5aPxWD2OrRoT8Vg5hi2rx7Bj3UR81k8WVUbvdePZrzOZQxuncmjjFHx1p4g7jcfE0fR0TpvM5JzZbAIs5nDReh6XbeZzRTwLRJVRGE0L8Cg4qK9Zzee6zUCNYJiHGgIwChmNr/Zpknxwg6gwCupi6sEN5J80EYGx9LwNQnSOAIyCopj/10hagEVBXcw9YUryQR1e7l7Lyz2rxfgdARjb7u4Q1cXaa5sHFEb/AYXxAzAWnDGj4IS+CI5FN3fwZ2OWqDD29HUhAOO7rlp6uurEXMYBYKxgABhr6eqop6+zjj/binlx7QABbtpcsFqFr54KOzSk2LZaiq0rZdm5bgm+lgZEXb9EYuxTUnPTyK9oITE5izNHDxF68SjPbh7jwkFHbp3bQtTtXaSE76I24QhNGYepTNpOcZwDpYnmlCXpUZGmT0W2JRVFWymt8iOr6hwlefv44+l6ms7IU71zNi1eC2j3nE/Pbln6Tyrw5oYSr8MVeRujzJuSVbSWa1JZrkdemSXZpZvIKvQgp2AzhSUe5JU5kVVhRUn+TuoyLtFa8oj6ynhqW/Ip7y6j+E01uf1V5PQ0kN/dQWF3H4VdfRS0dJJf10JBRT2FJVVUlFbSWlNHf3Mj3TXl1OSlUh4VScaVALIC/Mg6v4eU4EPcuOHDgdvebBZgMWovFuGbsThviKujGmF6GkSt0uDhmtWE664i0mg5keZLiLBcylNTdV7qrSBGfwMZjmYkOukR72lI9uktpAYdISb0OlHR8TxNqyc0rYeHKXU8TS8jLq+O5xk9PEnrIba8n9Tm38lsgsxqyG0ooKLuJE0la2gpXUhXlTy9NTL0VsnSU65AT4ky/cUK9OXNpTVlHBVxI6lPmExrynS6s6bRmTucjsKf6SqfQFu5Gk0lDrSUnKWjJJ66nDxyUtNISM/kRXYJkTnVROY2klDWR0HdW0pqe6kpaaExoYSmmCxqH8VSFvKE0tBnVDyKp/ZZMs1RCbQ9fkbH/Ttw7yh/3NpDT+AO2q/50HR9Nw23DlBxYz8ppzdz3no5ATaruOC4jMtu6jzYq0+Mvysp4Yc5fdwWC7eVqOrLomqkjIqBKhq2qzDz1MTQbTnaVnLoWctg66KKnZMSdnZKmJnIYqArhamhEqa6KphoKWKmKY/ZasFYIYu7jjTeRvLsMZPHx1iSww7K7HeUZa+LLAe3qHBw22K8XJRws5XGzU4aF6sBlXGHizK7Nqmwf6saB7er4eMux1Z7KRz0Z2OwbAqmy2Zhv2YBbpoL2LxhDlf85AkNW0doohOPy/14lutLdupumpO30ZfsSH2iHnkp66hKXcDr1EG8Sx/Eu7QhvEkdT1eyFDUvV1CSZEVBvg/pxYdJKTtMQc1mKqvMaCpbQW+5HH1FM+gpnEFT5hRqEyfSmDSZ1sSJdGRNoK90DL83joX2GbyrlqM9dz6d+TPpLBxGb/GvvCuZDA3z+KN5JuWvhlH1fCINj6fQFjaJ9pDRNN4aRcWdGZQ/WUJZkhnPC9wJTT/FpVf++EUfYd/jnRx/4s+ZiFNcjNzPyRAXjDfpsWKtNOvWzMHYUAH9jZKcP+fEo4cHePhwHyEh3mium4SuzizcbRfhsGYuDmvnsdVAhe3Gi9ikLY/dqgUYq03DQHkyNivmY79KBpdly9HWtGee8Qm+tX6AhFUcElaJfGb+ki8MH/OZ7k0+0/Xnsw1BfKETyhfGYXxqIQRo30fCKhQJ6/viePozy0d8bvKQTwWgFCJzbB8MmGDcopFweMRHFncYb3wFTZtrbHMJ4rDDeY57P2Cz/WXsLc/j4BjI0lX7UF3th4yGP9M0Axm18T6DjSP5yuQhX5rd52eLcIZZPGSIxQO+twnjS+cIPnaJ5BPn53zp/JJvnF7yqcMTBlk/QMo+GFO3c+xxciPa15ric9pUnF1I4QkZUnznkHpcipRjkqQJAHlMjpQD80jcM4fkvfNI2DOXl7vmkH5UnpyzimQHyJEdIEt2gDzZ/gpknVck46yCeFJPyZF8Qobk47KknVAm/ooylcmneN/VTk9fH73vPuwwdiMojCIw/lWoIqwJ/vuE9wOL/d+u/767+GGPUeLt617+8wiml9/e9fP+t9e8f/dafC3c//a2f8AQI5pkhA8THDRCvqLQ4NLy1+kQFywFQPzPdpgPX3rgvS7evOmi/02P6O75vb+ZIlFhHADGnWsm4LVy3N87jNvWTPkri3G8GKvjsmyM6JD+ENz9n7E6Qu6inQCTS4W9xYGdRXGPURhJLxyDEKFjoTIKMyVhLC1E6wjml5EYyf+KsYLQLz0Cc6UR2MoMx0x1IotkRzFy8nd8O+FHPh35PV+PGcznAjAO+47h00eycKMiy8yU0LBdxEpLJTZ4LGeZgwJqlvNYYjYLHUtJDAxmY7R0OJvUfsFadRi6qiNZrjwMOelvOXRQB52VI9BRHoSl0kjMJUegqTgSuVk/Mn7UpwwdKsH0Kd8gPfVz1sr8gL7Sz+jJ/YDJwhEYac5i9z5rAu8HcPnJHS5HhxEU85DrL0K5EX2L8w8ucjbsCoHRoQQ9C+Hyo2AuPRRG1be4/ixUhEYBFh+mRovweOvFA+5GhxGXk0hFRy3VXfXUCepibxO1gmOzvZbajnoRGMubKsgvy+DCaS+Ml0/CSOUXLNR+wUzcYxyG+cJhYne33aJhOCwZgZP6KDatHIvn2ol4rBqL17pJA8CoNVlUGr3WjGOP9iQO6E7lsP4MDukOKI1+BtP/3mk8az6bS7aSXLJdwGXh2MwXr4F2UmILzHU7aVFpFKDxuq3UX2YYZZ5sUydm91ri92uJ6mLi/vUk7NUU9xcFYCwRKvwCbKm+6iweYW8x75QZhWcsKfG3EfcXhftUXz0RGOP3rRHjdz4ojML+Yt1fwFh01pbi87ZUXHai+Iob+adNKTiuN6A03tj+1w5jM38DY3ctvV31dHXVi2pif0cFfZ21dHc20NXRKAIj7aWEn93OYXN1jhksZr+Oshia7KUhj7eGCru0lhF6wIfUR/coyE4hLT+Tosp6qqoqyEp4yvM7p3gZcoRX931JfnyYlMd7KYnbT1e2Hw3pOylLcKXipSM1r+ypiLOiPNGG0kxH8vKdSS92I6VyMxl1rhTVGdJaakbfM21aDkrS7zIdnGaA+1Te7Z5C76lp/PFIkd4SI+orLamocyK/dhPZVZ7kVXpRWLGVwvJN5FXYk11tSUmxJw2F52gsfURDVSENjT1UN/1BWdOfVHT+SXF7PxX97yjsfk1Ozx/kdg20o+S1vSe/+S11vdDU8zst3W/o7Omjta2N5rw8yiPCybp4ksILB0m/upewG7s5eWcnWx/64Bq3D+sX2zEMssTEfRlBxht4uk6HSE0tHmmv4rnhKiLNVvDAeg3h1uuJMNflsasNNbeDqH0eRVFCEtk5haTkV5FcUE9qfiPp2fWkp9cQlVLPs7RGXuW08Sqzn6dpLcSWt5Dc3ENqw2/k1TVQ1HCDmmobeiqW0F2tRG+tFL21c+mrnkN/+QL6y2R5U6FEf5miuJ/WladIc9p8WtNm05s9k77cifTmjaM9bwItBXNoK11Ce7kOLaW7qSu9TWlJIplFjcQXvyG2/D1xNW9Ia+ojr6GbsvpeGis6aUgqpi4uk7roRKojX1L+5BUV0WnUvEin6tFz6u6F0R4aTN+NvbwJ9qH7mhfNFz2oPudCyRkHck/aErNnI4E2yly2ViLIbSm3d2jw2NeEh342xN7dh+9BM9aaKCClORs5HVlUDVRZY7UM250bMN60FG0LKUzt5HFyU8PZRRUrSzmM9KUw2CiDqaEqphuUsdRRwVpbEVstWdx05NhupIS3oSy7TWXYYy7NIVt59jvJs9tNnr1bVPDxUMPDQQFHSymcrKXZZC/HZgc5drgpsX/bQg5uVeTQDnkO71Lk6N5FeLnKYr1xNubrZmG/fj6uOvM46KxG8NGVXPdfyuUbiwh5vpznMUrkPJlH3cP5NIYrUCso8EWbqMtZytuk7/gt8QveJ3zG+/gf6I0ZSVXEFPKfqFCebU5llScF1dvIbdlOaaMDdbW6NJap0lYyl5bCabTlT6MtczIt8WPpjh9PR8oIuvOH8q76V2ifIo6ne8sW8KZ6Fn1VQ3lTM5i3FaP5o24i7xvGUpU4iNrYsXTETqcveiq9D0fQencQLY8mUP9sATVJK8iqMONpzl5uJJ/gQsopTr7y5Wx0AJefn+VSpA87AnRxPODAOiMVvHbqceP2bnyPmfPg8QGevzpBVOxR7j30wdBsHl4+azl3whpnbRlM1adhqj4dy5Vzot12WAAAIABJREFUsFsrib2GDHZrpTFdOhurlQtwWa+E5zolHDQ00NfbjLzBOX41ecQnps9Fd/TH5o/5xjiUH/Vv8d2GO3ylHcJnG27zmaHQLR3OZw5C1E4YEk5CePcDJCzDkLB+yKfWYUjYPUZC2GMUQr7tH/OR6U3kPB5i7BHCHo+bhO4N48buR/i6BrLZ5ixurpdZvnY3csv3MFfjBBM3XmOwZTgf2woRPk+RcI3gU8cIvnGI4GunCD4R6grdIwcqBF1e8KV9LF/Zxoif+ZVzNJM3PUHTO4SDxy6QGXaC3CvGFAcsp/CcKq8OSZJ0XJbEY9IkHpEi7agMKYckSdkvSfK+BSTvlyJxnyQpvnJknVb6CxIFUByAxaxzimSeVSL1pBwpJwZ+T/xhKVL9FIm/qEi1AIydbXT39NArROm8bh5gr9dCOYoAfAN+kgHeEnis+y8Di/D8gxHmv4zI/+S1Dz/7ARQ/XCXevBZMKf91RHh80yvCoQCL/xMwDriqhS8gkKsQpdPO69dtvO5vpV+o/fvLgi18AXEM/ZfTRnz+V0eh4LD+JzD+8Rcwblkvyfa1k9m+cixbV4xhy4pxbFk1SRxJfzC+CDuMLsvGisAo7DAKOYzC+RDO/WEsLQCjzeKRosIohHELzmhxd1GEQwEYhW7okSIgGskJu4zD0ZcegoHML+JrS+VR2MkNR19hDPJzh/Lr+O/4YfJQvhg7hM9H/MRXI37im1Hfo6ShxFq75ax3W4Gux0rWuy5Fa/NSltjLsNh2PlrOspjYy2JmOBvLFaNwVPkZ24UjMFk8Fj318bhZKbLJRoa1St9ioDwYE5khmMz9BY35P7J07k/MHPUxY36RYNrIf6E+/3u05X5AX/47DBV+wEh1KNrqY3H3WM+NMH+uRN7mshAm+uIh156HcuPFbS4/CeKCELXz4h63Y8O5HBFMYORdAiPvcPHhDQLCr3M79iHhKdGExj/mVkwYd6IfEJebJAJjZWctNd2CI7qems56qjtqxZ3G6rYaKlsqycqL55CPFcbqEzBWGYyp0k8iMApuaQEYhRxLu0W//r1G4LZiLB6rxrNpxRgRGL3WTsB7nTCOHo/nyjHs3TCFfRsms19nCgd0p+CrN5XDelM5Iphh9Kdyznwul+1kuGQnJULjB3AMtJdCgMbrDjLiePqGvQw3HWS4566KoDA+27FC3F9MPKhNpp++OFZO2qdF+uGN5Avj6LMWlAfYiQHdQqOLYHLJPWkqjqIFtXFAZbQg7bAesbtW82rvarEvuu3uNlFhFMbRguGl8rIQoWMj7jAKwFh02XUAGE/oU+JviagwiqaXfwfGvp5Gerob6e2sob+9kt6OWno6G+nubKKvs54/W0u4d3Ir+wwX4qujxm5tJbavk2e7hgI7NdXYt2ElT04cIuPxfYpzUsnMz6Coooz8vGTSYu+S/tSforjzlCaeoyDuKIVx+2hIO0hn5h6a0rdQneRM7UtXGuM8qI5xpyzBXezKzSxwJLXUkowaC3KaLchvM6WsQIfq0IV0HF7AH5sEYJwJm2bQuXsmLVcV6E3Rpa3ElZa67VQ37KCg1ouCuh0U1XhRXOlJUbk7+RWu5NS4UFzhTmXJLirK/Kkoj6C+Jpv2hjq6Gtvoaemms72f+pZeqtpeU9j1joKu9xR2Q34nFPdCxRuo7oe6/j9pef07jd19dNQ3UPoiitxr/pT4H6ToygFe3jrItZC97HrgjVuUD/Yx27EMdcN6lz7ndDSJWKvLs7XaxKxfT+pGbeIMtXloa0LE5k0knjrHk0dPyMwuIiOvmtS8JtKLe0gve0Na2RtSS3tJLekgraSVV0V9xOX2kJTTRXrOW5IL20iqbSC5uYWMxn5KG3OpatpJS+0q+spU6a1SordOjp5aSXoq5vK6bAH9xdK8Llemt2oR3dVLeF2uSleuAu1pcnSmytKTPp+e7Gl050+io2gKLcVzaClVoLLUnPKqM1Q2pFBQ957kGiFoHOIb35PW2kFeUxvlDb3UVnRSk1ZGVVIuVfEZlMWlURiTRlF8HrWpxdTGpdD2IobWB7fpuOZDT+A2Oi6503LekfozNtSctqLwqCFxO1Zxy06GqxbzueW+iCAPdYK91nHDR48LB8xwd9dgqa4kMtrzkdGWQlVfGUP39VhsW4OeozKGdvLYOqvgtmkRDvZKWJnLY2wgi/5GeYwM1DDWVsJMWwkLLQVsteTw0FcWgXGHgSy7jGXYay7DfisZdjvI4O0qi/cmRba5KrPJQREnGzmcbeVxtZXF3V6GnR7KHN65iENe0pw/upDAgFUEXV3PxQBtTvrpsM97DdtdF+NpK8+xncsJ81tL2InFPA5UI+WZGkXRs2iNGkP/k6G8jhxNxytJ6rOX05WlyJ/xo/gj7id4+S28/J73MYPoihpBbdREGjJkaa1YRkO9FnmNTpQ3WVFTrUVdiRIdFQvorJxJW+EkunIn0ZU8jr64sfSnTOBN3hj+qBoD7bPpLJxBf6UMv9XP5W3Dr7yp+5F3VcP5s24s72uG05U/lpbkKbS/nE531ETeRA6n+9GP9EQNpyNuCs2p0lRVLietxJH7GTu5kurLhVQ/ricHEBRzhFOhzjgdWYGTnx0OPnpcCd1NZOJ5wmP9eBzvR0zaKaITjxEZ58ulG84E39/GrRueuJuooa8+Db3FU8RjrD4TGw1pLFdLYqou5DRK4a63kB2Wyuw0U2ezsRGr1joxXvsUXwq7ibYPkbB7wGeWoXxu/ICvdO/ztfYdPl13jc/WB/K10U2+NL/F5zZ3+dw5HAl7QZ0MRcIshC9MQvnM5D6fmNznM7MHfCaEb5sGscg9FGuPWxzbfocov6fc9XnAuS3X2et+kc0eF9DQ9kF2yRakNA4z1+w6Q2xC+dTtCRLOj5BwihCbYj6zj+BjJ8GV/RgJjydIbI1GYvMLJFxj+Mj5BRJugtkmhm+dniK5LRyXk8EEBx4k6boN2RdXk3VWjeSTaiSeVCLxhDzJxxVIP6ZI+hF5Mg7Lk3ZQlpT90iQfEJRIOdKOKZB5RpGc8ypknFYk44wiWWeVST0hR/IxGfEk+cmQeFha/PevzstRnXiS3zvb6e3p/S9g7BPq//4nYByY8grgJza//MOcLDDafwp8gmHmAyT+8/rfgFGARwEaP6iMH5TFD1fh+QdgfPe2m3dvP2QqtvPmTfsAuf4NjN0i8X74wP83wLh5/QK8Vk/Ea+VYtgnQuGoCW1ZNFOsBPwCjy9LR4jj6AzQOAOO4gaYXcXdxII/RXn2MCIwWArgIYdyqggtaaHUR6gCF3uhRmCqOwFh+GEbyw8SrAIvCEZ6ZK43EUnoIG2SGIzd7CMPHfc8P43/hy5FD+HLYz/w47hemKkxDz0UXQ68NmO7SQd9rLXpea9DZvgLNbYvR3KKKvocyVo4KWOrNwnrVGGwXDsZmyUjMFo/BWWceRz3Xorf0F3RVvmej/A+YyA3FaMGv6Cz4kbXzf0JtxvfMHfMpilO/RVP6Z/Rkv0NP+ksM5L7DQHkQmguHY2u9hFvh/lx+Eszl5+FciXnIVUFRfH6ba1HBIjBefBLMjRf3ufjoJlef3uHS42DOP7gmAuPNmDBCE55w5+UjbsWGiy7qV/nJlHfUUNZeTXV3/d/QWNleQ3lLlQiNlU1lZGbH4O2+EZOl4zBRHoS5ys9iMLr5opFYCNE6i4RIomE4LB4p/t3cVozDfcV43FeMxUtjEtvWTGC74IpfMwCMezZMZY/2ZPbpTOGQ/nR89ab9pTROEeN2zpoLWYxSXLBZwEXb+QNKo90CrgrAKOwzOsiI1YGCEeamw0D0TsS2pTz3WS2qi8m+OmT6DewhJh/QJvOoPgWnTCk9a0n5BXtxJC2MpQVIzD5uIoKi4JQWRtICNKYf0SfGZwAYKy7bioHdbXe2i+pixUUXygKcKDht/bfCWHjJWQRGwSVdfsGGkls74T9H0t219Pc209vTLCqL/e1VIjB2i8DYTH9nA7SVicC4x2Ahe7WU8NZUYJuGHNvWyLFznSqHNq4m9pwfmY9CKM1KJr8wk4LSbPKyY8hJuE1FyjWasgOpzwygPMmP6hRfWrMO0pm+g5b0zdQnuVIft4mWuG3UvvSiNMWLvDxP0oqdSC8zJ7/GlMoGcxrqrKnP0KX8ugJNvnN46zULPObS6TmPFv/ldKU40VDrTU/NIdqrD1BdtZPy+p2UNeygtGYbZZVelJZ7U1S5h/yaAxTX7qGs2ofC8n2kpu8kJW4nFcnHeVdyhz/LnvJHbRZtpQU0VFbT0NZGdUsb1Z391L0eiJOpfA2VfX9S2/c7re/+oO3NW9q7uihJSiAv+AqtN89RH3iE3FtHeBh6kKP3duIZsZ1NL7xxj/TG45gth9Yu48G6DURp6pK4fiNl+qZkGJiRsktQJ+9S+KqAxyU9RJb28KK0m8TyHlLKusgo7yO1rI+k0j7iy14TX/EbscVvSCzsJ6ugn8K8dxRUdpDd1EhaczM5ja+prE+iqcmK3gYF3pWr0lOuRHOJDC3FknQWLaA7dw7dWXNoz5WktVSJjjp13lYt5k2pGj058rSnzKcjeQ4d6bPozJ1NR9FcWkrm0VwhTXm1E0WNNylpySOn8Q+S6uBVPSQ2vye1uZXcxlZK63soK++gLK+G0qwSyrKKKc0upSi3korSVhor2mgvquJtfgG1YbdoPudG11l7es7a0X3amq5TFrSdMqXmmCG5B7WJ2rpUNJcFOSlyyUmV8/ZqnHJezm7nldjZq6O2fj4KejLI6Uiz2FAF0y0bMN28nI32ili6qOLoqoarsxoONopYmytgZCDPRl1FDAyXiDuMptrKmK9XxFpLHnc9ZbYaKuFlIIuPsSx7LeTYYynDTgcZvNzk2OqqgIeTIq4OSjjZKeJiLwR0K+DposDebWoc37uE47uluH11NWH3dQgN28jdcDMePvUgNHwzgUF2HD2syUm/tdw+qEL02aUk3lxLXYIZzfFr6IyRpv/5BN49H8rbl7/SlzCc17Hj+C1yIr9FDofnQ+D5j/we9T1vo3+m7+VQ+tJH0Fcwks6ySZRVrqWqdBl1hQq0Fs3nTc1c+mum0V0+gZ6CibzOnEp39Dh6YqbyNm06f5ZMgzpJmtJn0VuiyOvqBbxrGM1v9UN4VzmCP6rG8mfVaP6onENr8kxaY2fTGTWFt9Gj6H/2I70xg+iOH0lL8gTxPyRV9dpE59sRlLKDq+l+3Ek7wtVID87ds+NAkCV7gr04emc7IfEniMg4T1TOeR6nHSMm5wyxmSd5muBLdOIRnr48ROg9b7bYLmOD+lT0V8xEd8lUdBdNxVJDGotVkiIsOmoqssN8JVsd1Ti5dS2nPAww09Zl9rot/Ghwik8trvCxTRCfWN1CwjyCT4we8rVeCF+uv8Y36y7yg9YFftC+wA/6V/nGLJh/md9CwvoeH1k94GvtQL5fd4UhmlcZqX2V2ea3kLUKZJ3TVeydArhxJIKYY0+4s/MuZz0DObT9Ctu2nUdHbzsLl7igYXCC9R7hTHMI4VvHED62u88ngnJpE8EnthFI2D1CwvHRQJyP5zMktjxDYvNTJNyfIrHpCRKbYvmXWwwjtjxm5b4gjgQcJOKqDSmX1pLlv5iM8+oknlIj/rgyiceUSfVTJvOYCjnHVMn0VSDlgDSphwQXtSzJh2VIOipD2glF0k4okH5SkYxTSqQelyPlmCzJfsL70iQdliZ5vzQvz8pQHX+CPzva6e/t+xsYBdYSBDxBjPugEv4TBoX3//8Bxn/kMQqj6P8OjD28e/cXML4VQrgHgFFoePkggQrkOvCl/xG1839RGAvjQnDXnCcaXQRgFEbSW1cNmF6E0G7hCE0vYg6j0CO9bIzYJS1UA7oI+YsCLP4TGJcJTS8DLukPwCiYX6zUhJH0GIwVBFgcjqnSKMyVx2CqKIyoBYgciYnCCDGA2kZxGPqKI1Gc8wsjR33HzyOH8PWQn/lm6E/8NHYQ6vpLsNtjic1BU+yPmmGxbyMWB3QxOaCNySEt9H2WoWkviZWdHBba07BeMxa71SOxWjYas0Wj2WEsz1b9BRipDcJY7SdMVIeIET5GCqMxkPoBI8Xh6MiPQkPm//D2nlFV5enWb5/0dp/TVdXmrGUqtYJVJpScQUEFkSg5iwRRUESCoBgAAVExoSiKAcUcUVSMSFZyzlFyTobfO9ZCq6v7njPuuPcd9374j7X22hvdXxz+mM8z55zGOoWZmMtNwF5xLPYKI7CWH4G1yniM1KfgYKfIpZtHOfPgkgiMZ1/c59wzIZMxjguCyijsMQrvxV8m6v4louOvcOreRfH1+SfXiRUMMYm3uPD0Jlde3BUd1ElF6ZS111DyBRgFaCxvraa8uYrKLypjRUMJaemP2GS7AlPlyZjL/g1bxZHYKo/DRnUKdgI0Kk/CXnECjspTxLD1r8C4TXDBawu/DMzER1hB0J6Nt9Ys/HV/YLfBPPat+4n9ZvPZb/KzuNMYavqz2NV5xHYBR20XIoymTzosFIO8BXCMdpIQj+CevrBR6ndojNssx0NfDZ4FaJMkROmEmfA2fBgYBZd0dri5CIylx9dTHuUitrkIQd0CHAqOaCGXsfD4egqODQNjZpjZ7wpjRbST2PLSdMX7iztaMLu4iMBYctKZiuhN5J3aSF6ENcVHLak840zZ1YD/Fhj7upvo7mqiV8hdbKuiu62Wrvb3dLU30dvewKfmEq6Ge+K/TkGsZduhK4vPWmm8tKTYqaNEyDotkk4c5O3NyxSmPKeoIIOi0neUlyRRnH6dipRo6tNPUp16lKrUg9RnHqApYx9dmTtpy/ChMcmD+kR3ml9upyF9B8XZ3rwt3EZamRvZZRspq3ChuXITPcWb6c11oveVGS0X1agNXETLHmkq96nQ8cCdjw3nKK09SXN+MJ1lgTRVBVBd60Nl7Xaqa3yprdlHXW0E1XUxlNbFUVR9npLaKOrbomloCCX/lRXZcaqUXVSm7NxK+l4G8CH/Mm15D+ipyuZTRy3dbQ20tLfS0jfI+74P1HcP8L6nj+4PQ/R/HKShu4vinHfkXbvI5/g42s4doPT8fp7FBRF1IwD/W174PPbD7+lOfE+54LtGjvOG2tw3MSBpnRGVZrZkmm7g/fVH5Cfnk5haTULGEIl5H0gs6iaxrIkX1fW8qKrnRfl7Xha387pggDf58Cy/i+SCdrJy2sh/20FxRRPZ9bVkNrSSV/uZ2qpUuhqtGKpdzIdiefrKlXlfKEdjrhRtOUvpTP+VjpR51L75gap3v9JQLkd/+So+VCrRX/orHTlTacmYQkvGb7RkKfI+R52aPCVqS2WpbI6isL2Q7JYG0t73kdoMqS2Q2jxEZlMPeQ1dFNV2UVLdSXFFK8VlDVTUNFPb3EN9xyfqu6Gh9QOd77voLisnJ+4sDYFmdAUaMhhqylCYGR/CLeg5aEnzQSsqwq1I2WNErLMCpx2lOeksx3FHJQ65auLrtAJLG0WU9BejaCGHkoU8K23VMHTWxNxdHctNyjh7qLPZXU3cI3V1kMfBWh4zY1kMDeQxM9fEzFAZayNl7AwVsdeTwdVABjdDSbYYLsHTZAl+VpLssF6Kj+NSvNyk2LZJBjcXWVydFXBxlGeTkzxbXRXx26ZMoJ8ah/apcuagHHevrSX+kRG3H6/jRqINN59v5l6SHw+SdnHr8XbuJ3py/5I2iZf1SHmwkeLUEPJT91DwxpXi59pUxP9ET/w4ePQtxE/g44N59N+dQt+dkfTf/ZbBB9/x8fFoPr8YC8l/g/T/5GPWN3Tm/UhL+gw60qfxoWAW1MxlqOp7Bmt+oLtoDn3Zv9H65Efqb/xCw60fqbg1kbL4aRTFz6cjR52uIhkGa37kY+10Bstm8aH4B6iYBxUy1D1bQFPiMrqeSdCfOJveJ2PoeTGajqTxtKROgrrpdDRLk1pqyLW3nlxKP8DFV1u4nOjElSdbuPwyhOg3h7iQepjYlIPcyzvJ3azDPMqN4EnOYRLfhZOQEkxCUjCPXgZy45YfmxyWY6Q1nw3m8litXYLx8l9wMZTH1UiRLcaq+FitYp+zAR5Omhzx0SFmlwkhnvYo6NgxS8eHSQZBjDcJ51urM/xp/UP+ZHOH/7C4wjfG5xmne5qp2pF8v+ooU1cfZ6zOKf6ie5p/EwK2zWKZqBPJD1onWKh5GH27WJw976BvdRB7x4N4OIVy/1g8qScSuOAfS5jnKfbsOImHZzgmRluw0PXC3eEknr7x6HvFM9PuHN9ZxfIX69v8r/UCMD7gXx2FTup7/IvLfVF5/NPWB/zJS1Ab7/PvHjf501ZBdXzNt56PWeATTWxSPA+vbePNmTXkRqmTc0Kd5CPqJB1WI+WQGm/2y5MUKEXKPslhdXGfBOn7l5Eesozk/Ut5FbyUpP3LSAuXJTNCgYzD8qSES5F6UJqUA8PQmHpAmtR9krw6KkXN68PwBRh7Birp7Xv/JQO7lT5h3e8fRtL/HyqMgsr4DwHe/cM7jV93GL8qjAO/q4vCGLrly/ljYPf/C2Bcu0gcSftpz/7ikp4jBncLsLht5WzcV8zATTC+/BMwCtE6X5tehAxG8V5jhrjD6KA2HNAtxOqIGYxKgkv6exEKLaQni9AogKO59CSE1+ZSE8WroDCulxuHlcpM1JZOYcb3Ixg/eRwjxo7huzEjGTllJMs0F2PjZ8bWY654n3HH/ZgjLodssAszwTxwLQa+aqy0/RUnZ1nsdIXF6imYrRiD3arvcdCczcZV84aBSnUcJjLfYK4wBnPFKVgozcRiyXeYSozGUGICeksnYyw7jXVLR2Ij8zfWK/wNO6VRWKuOx0B1Ig428py7Gs7Zh5eJenqHM8/vcubpDaITYjn3JJaYxDhiEq8RIzx7dJWzCVeJehArXoVQb+FeeB774o54BMd0culbyjvrRIWxuque8rZqKoSdxvZaBJWxtKmCktoCnjy5goHGLxjJj8NE8q/YCCCrOBYblcnYKE/GRnECtvJjcVAUVMbv2fSlD9xdYzpbNaazZcU0PFdOx2v1TBEYfdbMZKcQs6M/hz0Gcwky/okgYafR5GfCLeZzxGYBEda/EWE9n+N2v3LCfhgcTzsuHt5n3LAEARovukqJGY23tikT77OCxF1avA7UI/OAGe/CzUn6Mo7OOWhBwREbykSH9HCji6A0CoYXAQ7zImxFYBRUxq/PXu3RITloLTUxrrRd96X16g7RIV0SKQR2O4sj6fKojVSdcyP35EZRYSw5ZkXV2Y1U3Nj73wJjb9ewwigAY397DX0dDXR3NNHV3kxfx3s+NZVwJcwDPyN5dgkKo74cvroyeGlJslNHnjCj1bw4FEziqQgeXTzNk/vXKK/IpqEqk8rsu9RlXqQ15zyNb0/T8DaSxszDNKUG0pG6i/Y0f5qSvGh4upm2lK20F++grGwbaSWupFd5UFDhTU2pPw0VOymt96ao2p3Geg96yt3pf21H/xVTuOwK1wNojQsm9/wecq5voOS5IzV57lSVb6aycjO11T401YXT1nhZrB2sqkumrDad8tp0aupS6KhJZCgvhsFHXnRF69IZpUpllDwVN7Wofe5GXeI5al5dpSErkbqiDFqaaukd7KVnqJe+D318/NTP4EA75e3NZGdnkB4bTePZCOojAqg4HUjGtTBu3Atl/20//B/44Jvog991V3wdVAi3UOOirRYPLXTIMjEmd9M2ki9c5Ul2CXdKG8l6W0Hmu1rSclt4U9DFi6I+Eov7eV7ay6vyTt6Ut5BS3kBSeRMpRU1kvmsgL+096ZmFJGZlk1zeQlENtNYW8bHZkc/VC/lUKEV/sQI95ep0l6jQlyfD52wJPmX9wmDhb/TWLKOtXpLB2t8YrFxMf/ESevIW0JU7l+6SH+ivXUxLqRx5yeqUvnWgoCqHd+8ho+UDKa2dpLR3ktrWS2rTgJgHmd8wSGFtF1UtA9R0faa28wN1PR+p7vlMaQ+U9kFlJzS19FKZnUNa7Bna/NbQ56nMoLc6H/xWQqAhfYHraAo2pyTIime+Rpy2VeLkelmiXOQ4t0WDMEc13K0VMDaTQdlQAjU7ZTTXL2fNBk30HVdg7KqM/TYNXLdp4O6ujvtGFRxtZHGwUsTUSB5dHTn0DdUxM1LDykgFa31FbNfKsNFQDlf9ZbjqLsTNYAG+FstEYPSwX8Rmp0VscpLAVdiJdFLExVERVycFtroq4O+pTPBOdQ4HqnA2QoaLZ5WIvabOtQRdbiYJu33exL/bRXzmHh6k7eLpu108S/MmMSWAxMwjPM67yK2C8zysjOJZ4W7SX1lRel6W7iO/8vHcDAbvjeFzwlgGHnxD791v6b83mqEHk/gsqI5PxsHzkfD6G0j7MyQL5y/w7jsoGgmV4/lYO4O+sh/pzFpEd6ocjddlab0lS+W1eWIAd/F9aTqzdekuVGeoajEdeVPpzplNa8o06p+PpeftMqoeLaXtlTr9SSp0Jcyj4+FYel+PpzN1Ij3Z06BhLAOtP5BbrcG93K1ceBPM6UfmxD4x5+aLrVx9dYiopEDOpIQQk3aA67lHuZEVzu13YcRnhfEwPZjHaQIwBvLkVSC37+7Ca6suNqbSOFkpYbF2CVZrlgwrwaZq7LBeTbCLEWGbzDiw1YFzOyy5utuc6N2OODtuY7mWJ/LLfVm2cg8z9Y/zJ7uH/GnDA/7V7ir/aXyOCWtO8uNqAQiPs2TlSX7ROsMU7WjG6F1kguEF5mkfQXLVIXR1jhDq+4hTQY/Z6XaCLXYB7HMN4lHEdZ6HXSHU9TC+m8JxddnL6rV2rFBah5uRL6HOpwl0u46HzxNWOMUxyeoy/yoYbYS9yE2P+PeNj/hPh/t8a3mTb82uMsrlPiO2J/Ct7wNG+VzlL37P+dcdqfzF+ymztp/G6eBurpx3IevKOmoua1N8UoWMY5q8DFfjaZA8D3wW8tD7V57vXCSqi5n7pUj/9TZlAAAgAElEQVTfv5S0/RKkCMphmCxvQqV5HSxJSpiMqDamCIAYLs2bsGUkhSwlJVSSzCBp3hyXpi4pAtra6O/u5f83YBTAsL+v+x/2GAVgFOBQML2IkCgAo2h4+WJ6+b0JppvB3w0wghT69QzPxIcVxg6xh/pr//Q/LFYKOYxfTC+f+ppE04uH7mIRGL/G6mxfNZstorI4E7cVM9m8Yiauy2ewSWM2ritms3HFLDZq/MCmlXNxXjELF43h47R8pvjaUX0GDqqCU3oa9kpCBaBgbhGcz9Owkp+ChcxkzKQnYSo9iXXLJmAiNRlTmamYSE/BXGYydtKjsVacisaSifw481vGT/qWkZNG819jR/DNhNGMnDaeBfKLkF61lEXLf0TbQY1tR52xCzVBb+cKlm+WYOX6X7BzkMBi1fdYqkzAQnkcdupTRJiyFcOtJ2OrPAELudGYyIzERHYMFgoTsZAawzqJkRhKjGadpNBdPR4jiZGYSY3CRn6cCGIWCuMxUJqMo40S56+Ec+ZuDGcSronj6AtPr3I+Poa459c49yiWyDsx4jha2GE8fe8SkbfPc+npTW4lP+LCkxuiwiiMpa+9us+NFw9ILc2irL2W4pYqKjsEdbGKKmGfsaOW0velFDcUU1Gby9OHMegozMRAYiSWkiOxkxmDg/IUrJWnYKM2CRvVsdgqjxzu/17+vagyOqlMYtMKYRd1GptXTMFdc5poghFaYLavEUbVM/HT+4EAg7nsMZzLHv0fCDScS6jJT4Sb/cwh8/kctvxVVBqP2y3kuO0CTq1fzGmHJZxev4jzzstEWLyxRZF729V44KVOojCSDtTn7UFzMsPNSAk2FNXG7EOW5B4RAruFOkAXSqOcKYzcQLZgcAkxISfChiLB9BLpSOEJBzIOmCNE8yQF6lEV40r7rR00xXlRe8GD4pNO5B5ZT/6xDZSf3iTuMxYd30jOcRuKT9rSELOZhutBfGzOpa+/lZ6+Xoa6u+jra6Knp4Xuzia6O+rFZpeujgY6OpvpEMrf2xv42FzK9YNe7DRWJMBAjl368vjryLNTMLzoqBJiosOziGAeHw/j+cVI3j25QUXxWyqKkil+e4+ilPNUpZ+jNi2axvQztGRE0vn2EO3pe+hL2UHH863UPXenIXsnjZUh5Bf6kVXkRV65J6U1HpRXb6a20Z2q95uprPGnueE0fc3xfG5+zeea51D3ksHUOGqvHST/uD+1x4KpjNlOabwNtdmG1GVpUPFUk7aXG6HoPAMNb6hpekdNawZ1zclUN7yjvq6EpuoSWkuz6Ch6QVfhLUpeH6Is/TDdVbcZKs2i6dVN6u6doDx2H+VX9tL6/Cw9uQ/pr05nqKWYvpZS3tdV0FKUw/vHNyk64E3D/s00HnSjMtqHtNtBXEzYj/+9XfjF+xN6x4eA/eZ42ihx3Hol98zWkqJvRPYGN9IOHyUvI41XVRU8qe/nZcMQb2oHSa7sJ7l8gOSKj7wu6ye1upe0yiYyKqpJLWkmNaeGvMw8ChOfkh53meRLVylISKMh+z0d9SU0t17mfZUVHdk/0fpuIb3FSxiqWMLnKgk+VyzhY80sBhvm0l2nQGupIR8rFaBcng8FUgxmLeRj7i8M5M1mqOxnesuX0FKkQEPBKhoaz1PZXEHx+0GyGiBNUBhbh3jXMUhu0yCldf2UlNRTmF9JcWkLxdWd1LUN0NA1SHlrv7gbWtIONUW15Jw+QH2AId2e0nR5LKXDW5bOXcvpD9ajP8SM3lA76gOsSHZdQ5yJHLEuylzy1eTiHiP2uq/G3kYFDT1J1E0VUbVURMdpOYYu6phuVMbWVY7N29TZskWV7W5qeG9Sw9lKBkcrJczXyaOnK89aPWUMDOQxNlLAWF+edTrSmK+VxXyNFOZaS7DXl8TFWIYtVgpsc5DFzWEJrg5L2eggJY63XZwV2bBBFjc3FdzcFPDyUmXPHnVCwiQ5eESOw5FKHD+nyclYPS7cs+f26+08eruXh1mBPMkN5nnObp5n7+F1UQRP80/wMO8MiSUxvCk7TXbpQYqztpGVoEf2lcVUxM6k4dpM2m5Noff+RAYejGHg/t8YevgdPBvF5xcj+fTqGz6l/wtk/BufM/6Njxn/zlDmf0DBaCieDoU/Q64EH1OXMvBCmo8vZOi89yP1V6dRFCtDQ6oKtXnLaCvWoPbpHJrvTKH16kTex06gJ34OdRdn0JmgRG+2IblvJGlNm81g6hi6s0bwvmoStM/hY9t8mquleZuuxv14LS7f0+XyUweuvtlJbNpBzqQEcyY1hLPpYcRmHeRadjg33oVwPyuE53kHSUjZw4u0QJ6+3MXD50GcjAvA398aG10FzFQXY79KEgOVeRiv+AlbrSX4Wq7i6GZroryNubhHnythesQdNeXsQSci9+8gLOAgOwKuoLs9nil298SdxL/YXOM7oximap/iN61TSGqeQGbFCSQ1TrJgVTQ/asfwi/ZZpDWPoqV7GivD05wLSef20XSCnI/gZe5NyKZdHNu+mzBXD5xMbXG02oCpgQVa6roYaVoQuj2Sgz6X8XaOwX3zDZw94lG0v85U8yuMsYrjb073+MYtgb+4PxHPtx4vGOH1mpHer/nO9zX/5v2Cf/FI4M9brvG9VzTaB08SnRjL69eHyY7fSvktO96dWMmjUF3ObJHn9KZlXPOS5o63BE93L+NNiLS405gaJkVK6DKSQ4WRs5R4Xu9finCGR9Sy4jj6jfCZMOHnlpGxX4bkSNlhYOxop7+nj57+Cnp6G8Ww7v7eFvq+sJgw7R3sFwTAr0k1Xxnt6/Xr/qJwFT7z9XNfDTL/6Jb+09edxK+7i8L+ogCQwgj6j8AofO5/OoLiKPy8eMQZ+rDKKBpexH3GLgRg/PuXEb7slxzGPwCjUA24TW8JPtpzfs9hFIDRXWMWm5cPw+KmFTPZqD4TJ7WZuCwXgHEOLivm4rz8B5yWz2aDmgCI03FUn4nz8tk4qc8Sn61X/h57JQEahdDuaSI0WspNxkxmknhMpCdhuHQCxtJTMZWbjonMNExlpmAnOx5z2YmslZ4sjqVnTv+WMZO/5buJI/jruFH8dcwYRk+axJgpguL4Fyb++B2GG1di7KuNhpssiut/QcdxAWamP2KsMh5rxfHYKE/ETnUyVorjsVaaIN7bKE0UswvNZEZhJjN6OMdQfiImUmMwWDICo6UjxXszmXFYyE3ESmGyeCzkJmCoOBVHa2XOXz7AmdvRRD+6wrnHV7n05Aox985w9u5ZIm+c5rQwgr4XS4xgdrlzgRM3znLx8XUeZDwj8mYMFx8LndN3iH16i+vP7pNelkNZex2FTZVUddZT1lxBeUsFla2VlDeXUtZUQnn1OxIfRLNacjImy8awXnY8G+Qn4qA8FVuVadioT8J2+Rjs1UfjoDRh2NmuMR1n1clsXD5FjNnZpDEVIdTbffX3eKyZgbfubHzWzmaH7mz89QVonMPuPwDjAZOfOWQ2n8NWC4iwXSQqjketF3DCdiEn7RZyZv0SBMOLUBV4w12Be9tUifdaPgyMgkP6oJkIjGmhxmQcMCUrwoqco9YURq6n9LQzRScdyT1qx9uDlqQKgd5HbEWAFJ6XRDmRddiaV3v1xHie+tittN30peHyNqpi3MTP5Qq7joJDOnozldFbKI/cTO4pe0rO2NN0YQutN0L50JpPz0A7vX39fOrupXewld6+dnq72xCUxr6uOrqFYO+eNjq62+jqaORjiwCM3uw0UWSPsQK7DRUJ0FNit54ae/Q0CDZdy50gPx4f20/61ShKnt2kLCuJkqynFGVcpzj1HDUZ0bzPPEtL+hlaU4/Tm3WE9rQ9dD3fRsfTzTQkedJUFkJF2X5y8v3IL/KlpNSTytotlNc7U9GwkYq67dTVRdDenEBnW6HYVNPT1wYDjdBaSE/qLfIid/I+OIz60J3UnHKl+aY1fffW0hqtQHu0Jm3X1tP57hhdnU9o7cngfXsONa3Z1LQXUdVWSXVbAw3tbbR2tNHeWktXawk9LSUMtjbTX5RO97MYOq4F0BrjTrPQrhO7m5oHkbRl3KM16zF1aYmUPIjjaaAHOfs2Uh1gR+1uG2qPulF6O4SEF8fZHx+M391dBN7Zwd6L7nh6r2WvpQoxest5rK3Na2NzXntvJ+XCSQqLM0lq7iK9uZvc5h4KGnooqO/nXc0gmbUfyKwfIKu+i3c1jaSX9ZJT2kHuu2ze3LxAzrVYGh+9oiu5lLbcOhrryilrzaS88hAt7zRpzVlAX9GPDBX/yqdiST6WyNBXNp/Wknk0Fi2mqVSN7jop+mrk6SuVpzdXmv6cxfTn/kRfvhCxM5+mLGlqM9TJz95CeW08le/byK6BzGbIaP/Iu/Zesmu7KK/soSS7isKMYopz6yksbqW4vImyykaKqt6T1/iZ/AYoS8klP9idfrdlDG5aRI/7Ytq9pGnbrU7Xfl26w8zoCrenLsiWhw7qxJhKcd5NlbhgQ+IiHNjtY4ShuRIq+jIoGSuiYq6AwcYVmLqpYyM4oj2U2LZNle1bVNixRQ1/t+W4WErhYC6HuZEc+vryaOnIsc5EEWMTRQwM5NDVkcZgjSy6K5ehp7kYU+1lmK+RwNFUga3rFXF3WIar/VI2b5ARR9EuTvI4CvebFHFyksLNXYGdu5cTdFCB8KPqHDyqQcQJbY6c1CX0iDaHo02IubOJhLehJOYd5k3BAVKKwnhVEMKronBeFh3jdfFpUkrOkl56iuzKw6QV+JCcvIHMx6ak31hB1rmF1F38kf6rs+DaJLg1FuLH8/HxBD6+HA+Zf4W3/8XH9P/FQPK/M5j8Zz6ljeJz8iQ+v5oJr37hw+OfGXz0MyT+xsDtGfRdmErrOXnaX8jSnL2UtrdraLwhQev5H+iMmUHX+Rl8vvo9XeenMfhcnea3RqS9lKE1fR4fMsfRlzeCtvfT+dg1n89tghN/EWUpv/H8/lLuPjLg2sstxCTtJepNKKdSDhCVcoizGRFcfHuYq28PcjMjlAeZISS+C+N5+n6evt7Di9f7eJwUwpWnYfj4mGCqsRRjhUWYqUqgKTeL5YozWav+C9arpPG30Oe0vw3nw9Zz4dh6oo/acOGIE9Eh2zgUEISzywFkDQ8xU/804wwvMEr/POPXnmGmdiTzVx9jycojSGpEIKVxlGWakSzWOImE5imUtc+gpRuNjUkMZ8MyuX00jRPbz7Hb3h8/uy046Bphb6iPucFaTPXWoqmgzErZ5biYbiRq/2VOBN/Bx+08m50u4ef7hHVOt5AwucgvFrFMt7vOWKc7fLfpAX91f8RfNsXznetDRrk8ZLz9LX42j2GRZSQqGw6z5cBFrj5KICv7KZkvTvPqqg9PTtlydOMi9lgsJMJZUfxF6rKXPNe2L+HR7mUkhcqQcUie1HBZksOkSQ6V4k2oJEkhy3gVJCE6rIXXKQdkeB28lBeBi4chMlSKjBBZkk/KUfcmAjqE/zN66P4KjN2C+1kwIH+N0vnjxPfvkDjMZsOxOl9XCP/5+tV78sfrnwQwFFTG4TGzoBgO3wuKovieAIp/2Gf876Dx/w4YvyqPf/yLxd3Gf1IYBWAUXNKC6UXokvYT+qS157J15Q/D0KgxEwEYXQQoVJomQuMwMM5hg9osHNVnsV7le1FFFMBRAEbhKsCineJUbBSErujJIjDaK09HAEZzmUmYy03BTG4KRssmYCwzFTP56ZjIfo+JzFTRFGOhMBV9mcloSk5CVfJ7Zk//hvET/8qYiSP5ZvQIvhk9hr+OEF5/y3cT/oNRs/7MfI0ZKFkvQt32N0yclmGwWvjzRmMnP150DgvuYRuhPk8Y1woAqTIZS/lxmMmOxlRmFKYygrIpPJuIocRI9Bd/h7HkGARAtJSbKF6FewvZCRgqDQPjuUuhvwPj2YQrXHgUy/ErERyPO86lx3FcSBh2Rl99eY8Lj6//Hq1zL+0px65Hc/3VA/EIWY1xT++QWZkvAmN+QxnVXQ1UtFZR1lxOeXM5lS3llDYWU1KRwdN7UWhLT0bIr1wvOw5HhYmsV5yCndp0rFUnYqs2hvVqY9igPBEhDknYPd24XDDATGOThnCmipWBQgvMNp2ZeK2dhY/uD79DY4D+XAL0ZrNX/wcxlzHM+CfCTX/hkOVvHLZewCHL+Ry1WUCk3TAwnnVcKu4vfgXG+55qPPRZIdYCChmM6QdMRWhMCzMWwTFbBEYbCiLtKTn9d3UxM9yCtFATERgLTjiIIFl62kWEwuRgI54HrKH5mhct172pvbSVsjMbyTtmT97R9RRGOlEe7Ubl2S1UnXIn//QGys5uoOWSB223wvjQVkDvYAd9/QN8/gKMfcKKh/ALVm8zAz0NYlxVd18HXb2d9HY38am1nGvh2/E3VmS3iQIBRors0lciQE+V3XorOGS7juu7PLm9fwfPow5QGB9LRWoC5Wm3KEs5R1XaCRrSj9CYcojm5IO0vAljIOswra/9aUnYQnuiB62ZfnTWhVNctIPc/G0UlXhSVuZBTa0HlbWbKa32oqL+NLVN12luf0NjWxG1bY20Dgzy4eMQdNUzUPiCzCh/WoIDaPb3472/Hx37dsBRLzhsSf/RVbyPUqb6ni4DtbsY6H1Ce38Fzf151PWnU9GVQUV7AQ3dLbR1DdHZMchg9yAfB4Zo6uljqL2OwbzH9CYcoeeaP52X/WiI8aPibAAVl0Kpv3GMqlsneR3uxUNPSzJ8rSndYUNdoDO5+xzJigkg+XU0EbcDRZXR854XPjc88DpkiZ/rCiLN1UgwXcMrc0OStzrxcr8XSZcOU52bJI7B60pyaaytpvZ9GxWtQ+Q3fyTr/Qdymj+Q/b6PnEYobYHq912U5mXRkFdAR2EDbUWdVOS1UFBRQ35LKXWNrxkqO0qLYIDImk572o90v5GmN0WetmQZqpMWUpY2g8qSCZTUyVJVr0tTjS2tpXY05+nQU6ZAV8lCWgsW0fBWhdIXumS9dSOv8hLFDWXkNn4mu/0zWZ39ZLV0klfdRVVZP6WZtZRnVlCZ20BJUSuF+fWUFFZTWlJHUVUf+aWDFD9JoWifO/0bl/HRWYKBTUvp3i5H5+4VdIXq0hZuQn24JXnB5lxyUeboBlkOu6twdOdaToWvZ89eW7TNlVAwlEPeWIHlNiqYe2hh46nJBk81PL3V8PBQwmurMv4e6vhvWc4mGxlsjSUxNZDCQF+W1TrSmJmpYGqqhJGhPPo6MuhrSX8BxiUYa0lgqr2E9cZybLYTWl1kcFsvhZuDLO7C/qKDDG5Ocmx1lcfdWZLt7rIE7lnBgSMrOHZyDeGHNAkJ0WB/6Cq2e8vhvl2e7bs0OHHehdvPgnmWeoCkrAOkFoeTUh7Gy5L9vC6LIKkkkqSCSDKLo8gqOU5a2UlSKk6T/i6Idw/sKb6gSWOUBB9jfoXYuRA3g4/Xp/Dx/kR4MxLSxkDqKD68+oaBZ98w9HQUvXdH03l1HN1XptF1cQZd56by4cZ0+i9P5PPxGXBSGh7I8SFNkdaHyrSfVaHtnDSdVxbTGzcPYqYyeHk2g0maNKboUvxAkr7kn/iQPYWBoonQ+BOfun7mc/tv9FT/RlnafF49lubO43XEvfYiOmk/p1KPcfptFKczTnPqzXFiUo5yPe0It9+EkpAaysOXe3n0bA8PHu3ixesDPHoWxINngWzcoITR8gXoKixAR2kxako/Iy03C3W1X1mjtgwTdUV2b9nI4SB/Dh/cg4/vZrZscsHSwJq1GvbIKzjzq5IPP60OY45WJLNWnmKO9knmah9hzspQfl4VwkKtAyzVOoTkygikNY4is/IUsvoXWW5wHhOTs/i73+CIz1Wi/M4T5BrIFouNrFVbhbqCMs729uivXI3KUhk0pVRxNnLmcsRtLhx+RJDPNXy3Xid470usN1xHyeAsytZxLLGO4wfry0y2imWs5QXGmJ5jskkMs80vIWd2Fm+dALx0/Ai03MM572OknL9L9s07PI2KYO96Pfys1bHTmEfoBiVOuasR46nCKZffuLtTmqf7BOezHG+PKJF+UE4ExqQQKV4FSfJ8rwSJuxfxYp8ESfsFkJQVnyfuXszLQGEkLUtGqJwIjLUCMLa30d3Z9d8C41f/yN/562uUzjAo/hEa/6/3/6gsfmW3YWD8Byj8mrf4NXPx/xwYhS/+D84cIWbnf1IYv7ikhZG0v85cfNfMw2vNTyI0umnMEsfRTirf46g6HSfVGaKC6Lx8Di4ac0WF8Y+KovOKYWAUxtACKAph3WIN4JfsRTOZCZhIjsdESlAWJ4rAuE56yrDCKDtNhEcT2WmYyk1Db9k4dJaOxlR1pii5L5o7kgmj/4NxE0bx3djRjBo3jlFjRzF+yij+MvpPjPv5ryiZLETLTgIzu6ViILeV1DgcZCeIqqKlwjjxaiVcFSeIqqO53Bi+HgEaBSC0UZqCmcx4ERrXLRslqoym0mMRlEZz2QlYKUxinfL3bLBSIvrCfk5/URhjHl8l6nY0R2MPcfZuNLFPrhL3/A5xz++K0TpnH1wh+v5lERoFRVHIZLzxOp7rr+6L4d5XE+/yrrpQBMa8+lLRJV3ZVi0qjAI0VjSXUVRXQH7xG66eC8ZMfZ4Ir7YyY1gvLxhzpmKr+v2XXulR2CiMEJ3SzmpCl/QUcQd16+pZuK2cjtvK73FdMRkXsT5wMps1JuMpKI1rZ+O7drbYAOO/diYBurMINJjLfqO5CNB42Oo3jtovERXG43aLiLRfxCl7YRwtxWVXGa67K3B3m6rY7iIA49fQbkFZTD9gwleF8d1hSwRozD9uR/EpJwQ4FFTFd4esxPGzoDZ+BUZBZSw740LOERtSQtbReGUbDVc8KI8ehkVBffyqMJZGuVJ+2k0ExsJoJyrPO9Eau01UGD/+ERh7+ugbakMARrEkvqeJfhEYm+np76RbMI/1tEB75TAwmioSYKbITmMFdhkosVNPhV166uxbt5oz7vbE7XTnzn4fnkcGUf44ltLHJyl8GETJE1+KHrqRf3sjOVcdyb/qTMtzP1qf+dD5bAc9ybvozN1Da/VeigrcKSjcSEWZG7UVW6mr9qSqypOq2ghaewqobU2jujWDirZCKrpaaPoE3R/gU28PbfnPeXPak/ZAXzq8ttO0ZTu1rtv5GHoczp+BayH03nKiPE6K94m/0Vq5gfbBOPp5R9tAAw1d7dR3tfO+r5mOoVaGPn3mwwB0CBE6QOeHXj425tD96hy9N/fx4eoeBmID6Iz2o+WkL93ndtN5eTfVkVt5F2BNuqcJb7eYUejnzPOtVjzY7Uxy/DFuJkSw+94uXBN88Hy6A9+rrnjt1mGPnSw3HTR5bq/NO09L3u1aT+peeypOuFMU5UP2xVCKnt2iND+L1NxC0iqaKOyE4h7Ia4OMOkgqGeJNYSM55dUUl9dTUtJOQVEfmQU9ZFZ1kd3WRtX7JjpLMmgosqazZCkfihbxOVsGslX4nKfBQLEGnZXLaG6SJL/1JkWNGVTXF9DS8Jbe5jgaKi2pKVtEY/VcuhplaKvUprDCjZy6C1R0lpLf0kt2axcF3d0UtnZSWt1HXekQJW+qKH1dQlVGDUXvGinLa6SmoJaq3HJKC5opzmmn5kkqzYd38dFNkUF3Ofq2K9C9U4WuYE26D66l45Ah9eHG5O434q7PSo65yBK8VZ2d3mvYtduCLTut0LRWQ9FSFSUbdda6rcbOTxd7Lw02blfFy1sFDw95fD1V2LV9Obs8NPBwVMbGRBITw2UYGEqjoy+LkZEcxuvkMTFSZJ2ePHqrpURg1NVczDotCSz1pbA2kGS9yVI220mxzVFB7IfeYi/Ldkd5/DarEOCuxD5PJfZ6yhEaoELE0dWcObOOkODl+HnLErBDFT8vNbyEEbm7Gta2khiY/MYmNxXCj5jy4KUPqeX7eFm6i1dlwbwpO0J6aTTvimLIKoghq+QKOVU3ya+4SGV5BLV5XlS/Wkf1HSnar82j/9JkuDQero1nMH4EQwmj4fl4PieOZfDRKPrvjqbr8mg6z46j88QkWsIn0HZsAj1XJ9JxZQwc/AVCfuLT+SX0P5KnLnYJ3WdMqbmgT0WcMp3XFkLkVPouzqY9UZXmN2vpuCsPGUsYyp/JYMn3UD0fuudB58/01PxCWeZ8Ul4o8CTZjrg3O4h6E86JjGiOpcUQ8TKKk6+iiH52hHupJ3j48gCRUfbs9NfA0uInAoONuHLdj/iEfYSH6mC6dg4mqxaxRmUxKnILkVVcgPzyxcgp/4ay/EJWKsigs8KAtWusWa3jgJLmBjR1vFBb4YWyqi9K6gFIa+zlV/VdLFA/wAK1Y/ymeZSftA4wWyuQOWv2MV8niGW64ShoH2a51jFUdc6y2OgaKmZxaBlEYqEfSqBbFNEB59nrsptNFptYo6GPqakdbhs2ord8NfLzl6K5VBVfe2/OBcdyOugmB/yus9Mjjn3+CVhZnkdR9QDyKyOQXHMCOYtLrHR/iK73cyRNziJjcBp1kxgMjU/iqe2Nl84ONi/fxiY1T1xUtmAn74idgjX2yia4aBoTYOVIiL06p9wUOb9NgThvGR4HKZJ0QJH0Q4q8jVAUlUUBBJ/vk+DZHgkS/BcQ7ztfvD7fK5hgpHkZKMnTgMXi+68CJUkXFMZIWWqTDosu6f9HwCiOqv8ZGL8qj3+4folC/AqKX69/EnIWB78Gcn8J7P6jsiioh/+nCuNX0hX+UoFkBelToF6xS/oPI2mhS/rrDuNu3XnsWjtPBMZtq+eyRXM27pqz2awxSxxJO6pMx/ELMLqsmMNGjXm4aMxBgEQBGh3VZv4+nv6qOgp1gGL9n8IUMWfRTEYY+U7AWGqCuCOoLzEOI8nJGMtMY53UFIykpmAgOwN9qcnoS4zGSGIEVvLjsVCYgr7cTH6b8R0jvv1X/vrdf/HNyBF8N3oU/zniP/nrhD8z9qdv0bSRZY2tJMbWEqyUHjgzlkIAACAASURBVIXZ0jFYLxNUwnGYSo/GSnEilvLjsVSYgIX8ePGZ8J6V0BMtOxZTaeF+kgiOwr2J1FjxCPcCTArvWStOwVh1ugiMp2OCOX3rDGceXhabXY5cOc6ZWye5nBDLtRe3uPTkOgIoCsHcQtuLAIz7z0YQm3hLBMVbbx6JjS/CWPrmi3iyaoooa6tFAEYhwLu0uYLSpjLKmsoobyqlpKGI5NQHeG0yYJ3KbMxkxmIn7FbKjsVGcQpWQpOOmMU4VjTCiLCoNmU4YkesdpyK+6oZbFszW6wM3Cx0Ta8a7pv2WvsD29fMwmvNTPz15uK/djYBesIe4zz2GwmZjD9zyGohxx0kOG6/mGO2C0WFUdhhvOQqK+4vCsB4x0OFR74aYgajoAgKkToZ4WbiEdzSwi5j1hdgzBPq+06sF1XCr8CYHmYm7jIKwFgS5SyOqgUlseLcJvJP2JN3zJayM87iqFrYexR+ThhHF0U6URK1kdKozVRHbaHsvCv1lzfTedWb1hshfGwvpG+ok/6BQejpp2+onf6BTlFh7BcVxkYx21QAxi7h34ww8u2qHh5Jmyqx00QePyM5/PTl8dWRx19XhRALHU44mRHr7Ux8iDc5lyKoiY+i8l4opfd8qHqylZJ4B3KuWVJ4w57mRC8+CDmMT73oeLaTrpR9dOXvo6bAk5J8Z4ry7KgscqSu1J2qIk9KCnyorblET18fjW1lVLdlU9aeR1l3I7X90PcJepoaqU+7wZsoe1pC7Hi/y5ZcLzsqThyA7Fy6i0roqsimq/gmeddNqYmTpfaZAe/L9sDADYb6XtLTW0R3fzvdg5/p+4h47ervo3VokKJP0P5hkP66PDpeXKD7RjAfr+6FG0F8uuRP90l3Ppz1hIvb6IpypTTImuydNtRH7KT+WDApAdu447eRpzGBpL8+y/FHgWxN8MX9vgee113wizTjQKAO94KMebJtNek+uhQHmVN70I4qPz3iHdSI22rK9cN7SH79jNqOLorbesl530datRCt08WLwkExMDu5tI30ykayqlt4W9FJRtkAGRWfeNfwiazWAYoFZ3JdHeUl56nIM6KtWIKhcsHs8itdxT/SULiQynwtaipDyGlrIacJ8uugrG6Q5vZaWjofUN0QQlnldqqqAmhriaah+zoFLU/JbSgnv3mQwq5+iru6KHrfTlFxF1W53RS9KqXkRR5VKeXkpVRTnFlLXW4NDTnllGVUUpHZQOerLD6dP8aH7ato9VOmabcSLUHKdISp0R+uSX/Ianr3r6XjgAklgUbkhlpyLcIJN299zF1XobdRG1V7DdSdtdDeqoeJjx52Plqs91Rli68q3tsV8PFUxG+7Kju2CuHZqrhvUMTOQgYzE2n0DSVZo7cME2N5TNcpYGqkiImBIgbaMuitlkRv5RKMtJZgqrsUS/1l2KyTYIO5BFvXK7DVTh4PGxn8HBUJ3KxK4GZ5ju/S4NguNY4FqnH48AqiTq4lfL86e/0V2Oenwm4fNfbt1GKrmzKmJr9iYyuJj48mR46bceysMVefOvO6NIjk8jBSyw7yrjyC3JIDlJSH0l4XzOemAPqavWlvdaHu/Toqa9RoaZCjs/Rnet9O4cPrUQwl/Bcd976l7d43DL2YwKdXk+lLGEPnzRH0XZsAV2dDzFx6Dk2hNWoaXU/m0pY4h+5jcvQF/0BvzDJ6n2jQ9lCVoTt+lD3eTuEjawbidek/s5CmmPnU3pCl7IYcPQ/lIW8xA4WTGCybCJWzoXsudP1MT+1PlL/9mcxkJR4nWXD5tSfn0g4R9fYsJzPPczr1jJjPGPvyEPFJ4YSEGbDRYQGBfivw9VAiYNda9gWbExRsis26uRiunIf+iqVoqcigqiCFiookSkoLWKGyEG3lxRgoS2KsqoHZajP0tZ1Zqe2L4upgpDQPsXj5YX5dHs7PGiH8pBXMj9pHmat1ih9WC9eDzNc5wII1IUisCUVR7wjKa46hvuYkKnoXWGB4AxnDSyzXjsDJ8jhXDz0hLjiO0/6RBG8JRl/DnPXWW9nu7MF6PQu0JNUxkNPmsGc41w7f5kpEAmdCEwjdeY/9AQnYWF1AUe0wcsuPILniKFJaJ5HSOYWk1gkU1pxAWTMCVfUDqGmEIrVyF/KrAlFbFYqK8l5WKu1GT9kHU1VXnLQ24LXOFl9jEyLdV3MncC0PgrS4vVOeh3ukSA5XJDNCicwIRXGX8VWwJC/2SZIYIEGC30Lue8/ngc+v4n3ibgle7JPidZAMSftleRUoRVqwNEknZKh5fQjaW+kRchj/h5H0wO8Zi/8MiX98/d+riV8h8Y/XvyuMX3YUBVgUw7oFiPynUfVXcBTH1X+ATPG5MLYWP//HJcqvcDj85f4+Ixf2Gf8JGHubEKoBBWD0X/sje/R+ZOfaeXhrzWHrqjniSNpNczbCcV0xCwEYN6hMH95lXDEHQWX8qi5uUJ3xD7AoGl6Uhb1FARQnYiOC4zRxJG0mPQyN6yQnYCAxHkPJSeIeo5HUZAylp6InNxMDmSnoLxmJ8eJvWC87GieVKVgqTmfVsmnMm/YtI779N74d9R1/HvEtfx37Lf814X8xX2UOmrZyrLGXwsBiEasVBJVwNOZLx4hgJaiElvKC0UXYkRwv3gv7isM7iuPFq6giyowXlTthNC18TjiC4iioi8IzARjXqXyPg6Ui0RdCRIXxKzAeuHCIK48vcuXJZc4/jB0eScfHiZWAQji3sLN48NIJUWUUxtRCReC5+DgRKG+/fiQqjCWtNeQ1CMBYTVnL8A6jAI3F9YUU1Rfw+s0dXG1WYKI2W4ReO4Xx2MoLTS9TsRCUXZUprFedyHqlseLeotABLmQyCs0vjioTxD1GD+1ZuK+ajrPaBFzUx7N1zUy2rZkl9k0L0OivP5cdOrPZqfsD+wznEWz0EyHGvxBu8StH7BZzwmEJgsIomF7OOi0jdpMslzfJcs1NXlQYH/lo8HjHSl7s1iE1ZN3w/mKY8e/3OUesyT1m+wUA7UQoFMBPUAu/AqMAgwIoCs+rz7tTe3ELRScFA4wpuUdtKD4lKI8byT++nvzjGyiN2kjFWcFkMTySrop1p+n6VrquedPyz8DY20//h3b6BwUwFKqdmhnobaS3t1lUF7vFbNQ26KzixiFvdpkps9tUgZ2CW9pICT89RTG4O9h0NUc3GHHB046H+7dRePkw1bcOUnV7DxV3t1H1yJWS+7bk37Sm4r4z3W92Mpiym/YnHnQ830lHSqAIjJVZmynL2UB57noaijfRXOJNWZYvZQX7aW9OpKdjiOaWKmqbs6hsy6ais4r63kEGh6C3Np+i+0EUXTSlOEiN3AA9cg/50p/5jta6ZrKqinhT+pyCitt0FJwl/4wDpZfsKLptx6fyA9B5gc+99/gwmM7gh1oGPvfRPdhH50Av7/t6qf4A/UMDDFZl05F4nt4bIXwSYPHaHj5f28nnK958vuwBl7fy4bw7nee2k7nPkQfuNsTamXLOzpRIB2PO7LAl6fYBbiSGs/ueN943NrPjugv+5ywJPqLP1UgzHh/QJyfChLooG+qPWJDvvpobVupc9nIi8Xoc2UVlFDS0kVPfxtuqFjIr2kkr6yKlsI+04l7SSttE13RyaT1JJU0kl3WRXjXE2/ohcpqGyGsZpKC5W/zFq7ImksoSa2oKlGkolKeqZDF5+cvJzQugrKKQt82DvGuBnObPFDQPUd7WS2V7k7gmIu4Tvy+jsrWeso4CSjoqKGzpJ78JCtuHKGrroqi+jeKibqpyO6nMqKAmrYC6tHLykgVgrKfybSWVybmUvSkkL7GAkhtPaDoeTpe3AU27VGnep0x7kCI9+xX4GKIMQep83LeS/v0G1OwzovKwPZF7zDF2XYWWowbqG1ai4qKF5lY9jPxMMN+hi+32FThvV2GbjzI+nnL4bVdkxzYVvDYrsdVZkY32ClibS2NqIo3hOinWGkhiYaqIhbEAi/KYGSljqq+E7sqlCAqjsc4yjHWWYGkgiZ2pFBsspXCzU2CLtRweQs+0rSy7N8gR7qHCuaA1nAtexckgVSKPrSDyuCZHDy4ndK8SobtVCPRXxnebHK5CVaAQ8r1Ti4OHDDh+0pgTMebE3HHiybtgUkuOkFESRm7pLvILN/C+wYG+Vj0+d8jzoUOW/nZJ+jqX0Nu1kN6OX+htnUNf8wz6GqbQVTqOocxpDKRP4XP2DMiZxaeM7+lJGEdH3Gg+XZ0Bl3+GqDn0XfiJz8mSkKdK/0UjOg8soOOUFF03l9N9R42uOD9Knu6h5Ol2hh650XxDm5IzS6mIkaHw9CK6n8szkD2LnvzvGKgYwcf6aXzumcfnjp/orfmR6nc/8jZJkqev9DmfYEfUM19OJoVx4lU451PCuPRyDxcfenPijBVeWyU5uHcVty9s5F6cJ1eveLH/gBUW5ksx0PiRNaoLWKkkibqcDMsVZFGXW8wqeSGXcRG2KyXZYalD8HpjdtrYstHMjbU6O1Bcc4jFa88yR+cC03TOMk0/iikGxxizLorRxueYqH+KOTrHkdA+guzKQyhrHEJjTSQq2qdQXhuNnP4lFujdQFrnPGv0TrFjUxyvLubx6MgjboddIzb4EuFeR9nlFkrQlt34r9+Gu6EjnsabOel7grjw28SE3OP4vgeE70lg944HmNnEoqwTjZxWFBIakSxbHYWUVhSSGsdQ+N/kvWdUlumarVu7u8fevbp7r+5atcoyxzJUWcFScs4555wFIwbMKChGjJgBBRUEQcGE2VLMqOScBAHJOUf1OuN50VXVa609us8Y58cZ5/x4xvN97wfyTy7mfc85jU6iZ3wCQ8Oj6OrtR0k/BDX93Wjr78VQfx9mOjtwMAzEy3wZS2ycCXAy5eBaR1IOuHIr1IIrWzW5EaLMs4OavDosInPUP42k1Unbr8zTPYo82inPw+2y3Av+hbtB87gXNI87m38idYecBIwCGp/tVuR1qCKPjspS/ewwdLb/BRh7ehvo7W6nv7dF2mH8jbf+2tDyGyCOjqtHBbzR179TGf9iYv7tmWR6+f1eogSMn93RIqT7c3Wg5IYeNb6IrxlVIf/aNS2g8bO55b+6/7bpRQJGmwVstf6eHRIwzpaAcb3pHNYYzWS10Yy/7DAu1Z0mKYzL9L5lmcEsFutMZ5HOqOFFmF4+H2l/UVPE6ozuNo6OpEWA9++BcRxOiqMjaQGKYo9RKIyOypOxVZ+BrdIE7GS+xHn+v+Gr9CVL1MdK5hlnjRnoy05h9sR/ZczYf+ffvv43/vDV/+Rfx/4jWvbyWC3VwtJPEXOnHzDVHo+d4te4KAil8M8IYBRK4W/wNx4X8bk0bh6FQgGM4r2ARGF0+fy14rlQG8XtoTYee83JEjDGXDgo7TAKYIy8cZ5TV6O5+vgScaLl5a5od7komV6EwSX2bpKkNh5NPC1BolAZheIoDDHXX97nZtoDCRjLWmskhbFChHULhbGlctQh/QkYnz27ykpvfZx1pkvA6K32NQs1x+GtPRl3YS7SnsQSvYks1xMj50nSWaIlYHEcS7QEIE4YVReNJ7NEewzL9L5hjfl0VpuKXcdJrDefzhbrWWyRgHEWu+y/I9RhLgecf+SQ208cEWaXRTJE+soQvViO2OWKxPsrS00vSatUubFBBwGMD7aaSi0vAhjFOFoojS9CbckMc2EUGL0l8Cs8OQqMwiH9eSQtXotRdFXMKmk03ZC4gXdxARJgirG2UClLIhdReXaF9HWFJ/0kw8u7uHXUxK6jMmIldcnrabu2YVRhvHrgPyuMvwdGUanZ38pgbyO9vS1093XwF2DsrObq0S3sdNNmj4sGu5w12emkzTYxlrbT4oCHGccX2RC33pPUsA1UXj5G3Y0wqq6F8Ob6Ospv+VN43Y+Cq4upfbCR4ez9EjB2PVpH99NtdL7cRWf+TqozV1GZtYR3ectoKd7Au6zN5DzeQlVJFAPdOfS1ddPeXEl9Yw41Ahpby2jubmOou4mWnCsUxi+kJk6fkpPG5B71pe1eMh/eNFFWVMGDrHvcSD/Hy8IY6M2g+GoULw4vJC3MgJobi+jO285IUwS97efpH7jH4Mdchj7W0TfUQWdfH53D7/nY18Zg0VO67p5mQMD31X2MXN3D8JXtDF/dwvtrm/h4aQMfrmyjNmYL55ZasdlQmS3G2uy2M2OPsynbPfQ4t8uL2HNrCEsIYF/iSnZfXEpIjDs7Imw4EWHN7XMu5MR5Unneg7cRrmRtcuFW4DJeJiVRUFjNqzftpFd1kPW2hdzKJnIqWsgs7yCruJOs4g4yS1t4XVZPWkkNL0rryBAB3rX95NUPUNQ0TJ7IR2z9QF5rO5VtBVS8u8abimOUlQeSU7qYrPJQ8ipfklcBOc0fyW3rJa+jjfyOFgrau8mXABLpzmuHnA4xEu+iWDTiCDWyBUrbP1La2k3Ju3belPdTVdTJ25w31GQVUJ9VQUlOI5XFHbwrqKf6dRHVr0t5m/6Odw+zaI4/T2eoP11bjejbocvALk2Gd6nAblXYqUH/Ln06whwoO+LBw1AnVi7RkWDRfKUFusvN0FltifEGG+y22OK80QTfDboEBGqzaaMGWzeMRt0ErRPAqMOaZTos8VHH2V4OJ0dFHJ2UsbFXxN1JHTfhkrZWwcNBG3d7HezMxFhaBsfPwOigiI+rMos8VFjpo0GAhxrr3JXZ4qVCiK8yR9bpcmqbIad26HF8pwanwvWIOKFLdKQJp44bcXS/HodCddkXasD+/WaEHjBn3xFbDh4xITbRk+Tbq7n8IIjUzKO8LjxJYfkBMjO8yXqhQFedMkPdsxgc+JKhvq8Y6vgz79vG8aFlMkMNU+hvmEZ/6yz6OubQ3fQtVM/mY+W3fKycAZUzoWI2H7Om05D4b7Se+ZKhM1MgejYj0XPhtgJkWMCNNXQd1aNprxwdR+ToPLGA1pP+1FwL4u3lTbRd3ETNw8VUJZtRG61BXbQ8va816SqczEDZvzFS++8Md02TTC8f2n6g5+0s6rJnUvpalox0Cy7dsSHiqisnbywh/JY/5+4uJvGuL2cTXVi/7mf2btMi9oQbF6OWEBOxhCtJwWwMNMPS/EfMNRegpyKDrqoKBurqGCjJY6b4E/aqc3HX/ImVlmqErfQgbvsiwlYvJMBzGY6OW9F0OMmPLomMd77MH52S+N+uF/mjaxz/4BnHF57n+dI5hu9sz6JuFoWxfgTmOiexMY9Bz/wcGnYXUHZMQsYyCTXzWOwcYog5VkDBrVZenc8hZf91kndf4sqBK0RtPUvk5iNEbDrIsTX7OLHmENFB0USHJHBy22W2r01g+5Zb+HifwcT5HOpOiWg6X0LVPhFF6zgULc6hZBqFqkkkOqYR6JuexNAoDFPtIEw0grHS2YmtgEXdYFwN1uBt5sMiaytWuxlwaLMd8cFGJGxU4WqwCi+OGJB5Qp/0w2pSZE7OcU1yTujwOkyD5/uUebpbQKMcD0IW8Ou2+RI43g78UXr2Yq8Kz/cq8zxUSWqHeRg2n7ePD/GhrZWeztEdxlFgFEHezf8JGP8zCI7C4eepr/hMiBR/u8P495/9LTD+vZBuAY1/Bxg/K42/v/9vA+Ngj9Ql/aFvNFZHuKSFwihG0tusZkuml0DLuYixdIDxtxIwLhMjWO0p0g6jAMal+jNZ9H8ARqEuCsOL5JL+pDKK0bToihah2KMu6QkIl7SjwjjEDqMYSUvQqDwJB41p2CtNwHbBn3Cc/+/4Ko/BT3W81EPtojIJe7Xp6P0ylhlT/sjYif+bcZP+wJfjv8DCTRnXVbrYLVbE2OZbDNW/xl5F7EuOwVH+K8n1LG5XJQF9YjQtgFAAooDIUZAUTmgBiqOq4mdI/Eb6HmGAkVRK1XE4aE2WXNICGMUOY/SdBE7dPE/8r4lcuBtL/N144u9fJCrlvLSrKGBRKIyiVzr8k1NauKWFEebqizukvLrPndePyKsto6ylhoK6ct60VlPeXElZY7kEjGIkLXYYHz9KYpmrBo6ak3EXtYaqX+GlPhYPjYk4q03AU0T+6E5kpf4kKU7HX38yS7TGjQKj9liW6YxHmF2ES3q5/jgCTCcTYDaNVSZTWWE4iTWmUxHj6SDrWWy3/Y5d9nMJdZzLQbd5HPb4haPe84jwkyHST4aoxbLELFUgbvloaPfvgfFRiLkUqSOAUUCeqAcUId5CIRT7i+JkH3GjKNxXUgmFkiiAUaiM4rUAxprzq6XYneakTVTHrpJAU0CnGG0XRwpIXIEwxQiFUaiL786v4+2ZACojVtFwZROdNwLpvbKFzuthfPj9SPp3wDgkYhD6Wxn6pDAKYOwWqxx9bZLCmHIimFB3XfY7qbPfVZs9ztqE2GuwzV6T/V4mHPY15/x6N54c20B50iHe3Qrj7c3dlN0MpuDGevJS1pF/YxPNaQeg5BRDmXvoeb6OnudBdL7YTmf2duoy1lGbuZp36QFUp20g+9YaUoWxpyKFof4SKVS8o6WUpqZCahsLqW4oobm1kvbqZ5Td2kpFjBk9CarknPCk/MJ+RtKf0Jj6lKonqeTcjyPz0SkqCxNhMJfO2tdkJq0k9aA8SVvlubzfnJInIXQ3nKWnK5ae/osMDj5ieKCA94O18L4dWovoepFI+9UD9CXt4v31Awxd38dAyh76b+xg4NY2+lJCaUs5RF7cHoLdjHBS+RkPDQVWmemy3d2cEC89tvqqs9lfg00b9dl9yImwc77sPefJ1nBrth8x5solL54melJwwYPymIVkHt7Aw9PHyXxZQGpeK6lvRkir7Ce7op28N03klDeRUd5OZmEzmflNZBQ0kJ5fR1peFa+L3pFT2Uz+u04KG3olYMxugRdtkN7ZSGF7PyX18KbuAzUdNZS1FZDf0EBO/UcyaiGvAfKaB8hpaySrs5rMjkYy2oZJb4f0LnjdN8iroQZyu/soaoXiltFT2v6B8rYe3jT28Lb6PdVv+qgorOBtXi7v8sooKWmlrLybqrIWGoqqaCiooqaojdr0t9Tfuk9zxB6GttjxPtCIkSAdhoLVGA5RpW+3DvUHzCg+5UXxr3sICTbDcZkuFivMsVhjg8l6O4w32mK83gKzAAOcAnTw36TPhk3abFmvxrZ16gSt0SRwtTbrV+iyeqk+vp6aONgp4OyshqOTGrb2yrjaq+JsrYyTpTLu9lq42WrhbKWGrakc9uayOFrJ4OGkhKeLEt5uiiz30WSVpzqrnJXY4K7M1oWq7Fyqyp7VquwPVOdgiDoH9ipx+KAap8ONiT1jQ8QJE/bu1SIm3oM7jwO59XQL564t41ySJ3efbSQt/xBPco6T+voYaRlhFORs4/ktPUofz4SamdA1hoGBPzDQ90d627+it2kig3Uzef/uRz5U/AzlP0PpPD4Wf8egFNI9lZG66XysmwW1c/lYMJv6S3+kPvKPdB79hqEjU/h4YBYDe7+l56g8QwlrqD/gQPd2DUY2f8/H4B/oP+BKe7gPzZErqY7YQFPWVj5mBvDhsi0fEvT4mKUH9fOgTVQLTmSwazbDHTK8b/qFvjdz6CiYQ0+5Gk0V1mRm2HD1jikXrpuRkGLB5RRjrl03ITHOiOU+Y9m2ToG1i+Qx056Ao/lcPF3kcbD/GQvjnzHTVMNIUxNVOXm0FOQwU5HBTvF7vLV+YaG+PCscjAla7k1MxDYO7wsmeOteXJYeQMHtBDMXXuJPfin808IU/sHrGv/sk8IXC5P4wjueP7me5yfrs+gZn8HB8AyuBmdwNo/HwiEJbZdkZG3ikTM9j65NPFZ2Maxbfp27sVXcicji2r47xG0+T8yGKK7tTuD24YvcOpzIveNXuHX4Ghd2JBIZlMjhLVdY7x/Pxk13sLSPQN32NArOF9DwuIyO13U0XC5LSqayZQwq5tGoW5xGwyICXZPD2OoGY6UVhI3mNuw1Q3DR2oqT+mq89Jaw0nYRm718WONkSZifPFeC1UgPtyI/ypLXRzR4HaZM+mFlaSSdH2lItgSRmrzYpyztKabukJF2Fn/d9stfdhnTxN7iAdVR08t+FZ4cl5cUxo9trfT19EkjaQGMImXjs8I4CoFCTRz1kPT2tNHX2/6X9599JaNA+fcB8a9B8u8D41+Nmz87qAc/uaU/K4x/7/4tPue/Uhi7GBzson+wh4HBbj6KHMZPsToCGLdbz2abpQDGWRIsih1GYXr57JJerjeDZbrTWaIzXVIXBTT6aU8dzVsUmYufzmjuouiQFp3SIlJH1AJOkoDRQ+2TS1plgqQwSsAolEUBjUqTcFSehIv6VJxUJmIvOwZHGbGfNxlfjeks1BQ1eCJ+RzSxjMdAcRrfTf1Xvp3wD8z/8Y/Y2P2Mx2JlHL1+wcRsMiaqX+Gg8BWOMl/iIPsVdgu+HFUtFcfgriKifcZKx0XxG5wVBDgKVVHsMornoxAp3n8GSgGLAiYXak/BWTjCfXSITThI1LUzUqPL6VtxnL93geirkSTcT+DcrXjCr5zlwoOrRKXES2NnYYCJvZdE3P3LnL4eR9z9ZK6+uCsB472MxxTUv6GspZqC+nKEwljZWkV50xveNL+RHNKFNQWkpiayxFkFe40JuGuMwVXpP0ad3mrjcFAWIDxB6s1e8Wl3UQCj2GUUCqOv+p+lsfQKg4mS6WWF4QQpVmelyRRWSsA4WTLEbLAQMTuz2Goz5xM0fs9+l58I85jHUe9fOOm7gFOLZCWFUYyk4/2VJIVR7DDe2qQnjaNTQ8wlRVEoi2l77aSKQElhFLE6Rz3IOeIu5TMKYBT7isLoIoBRwKI44plQGN+eW0nTpU1Uxayk4KS3FK0jAFR8n4BFMZYu+RSp8/bsat6cXkntmXXUX95A183NDN3YTuf1Q38XGAeHRP5pN8MDbQz1NUkuaQGMXb2do6aXrhpuhm/jkI8RJz30OeKmR5inIaGuemyz1yDU05D9PkbEBbrzPDyQjLPbKLm+j7xrto52zgAAIABJREFUOym4vYfc23vIurWPiscR9BZehMpE+rP20pW2lo4n62l7spmO9GCaMgKpf72JytT1lNwJ5PXlYGpyLzPQXcjAUDkdXem0tOXT3PqWhpY63jXV0NxawrvCC7y9409Tgh795xbQmBBIx4NoutKTaM28wrvH8TSmXqAxNZ7O7OsMtjynq/81Lx5s4/JJY5JP6XPuuAZnTppy5cIyMp4ep6HsCh3VFxhoiqKvMZrmd6l0FF+h9vY+mi4FMXB5ByPXDjB47RB91w/Sl3KA/pt7abx7mqrUBPIfJLJ/2ypsjdSw0pTDVU+BVXaabPXTY9cqfXYEaLPJXxn/xbKsWKNK0H4LdobbE3LUlEvJvjy8uJDseG9K4pZSkXKcitdPyStr4UHpCHdK4Xn5MFmlHeSVNpNZ1sKLsi5eFbWTnt9Kem4rGTktZOU3SZ/nVzaTVdlI9rtO8ppHyGqG102Q0VlPdtsI2XWQVQPZDZDb9pH0JnjVOJqlmN3ST3ZbO5kdDaR31PK6o1kK5E5v/0BG50cye4bI7Osir3tA6tguaofSDijv7qOis503TZ28qXpPZcUg5eW1vC0vpa78LWU1PZTVDVPfPExfez9tNa1UlHVSnPWOgrtPKT5znMat3jRstKRxiylNIYY07zHm3SEbKmOWUZ4aRvLdg5isMcbI3wgLfxPMV5tjstZKgkXjtcaYrdTGc4M+m0LM2Bakz45N2uzZqMf2dXpsXqXL2mX6+PsZ4OGiiauLJs4umljbKmHnoIqzML5YKGBvpoCDhTKuNprYmSthabQAO0s5HG3kcHdSwtlBFieHBSzyVGW5hxrLHRUJcFFivbsS67zk2bpKnR2btNi+WZ3dISrs3aXJoX36nI60IyHRh0vXlnHn2RYeZO3mZsYOLr/aSsqzLaRm7eF5YRhP8sN4lhPGy1c7qCnYRmuWN62PFsCraVA+HepmMVI/l57qH2mr+IXWUhk68mUYyPiFwYffwn0RmTOD9pIx9L6dyOC76byvmwN1P/M+Zw5tV8bTc3YyA0enMbBrKkNB0+lfP4vWTYq0J22h4sxm2nYawfrZsPZ7OnZq0hWiw9BRH1rPbqTisge1l8zoPqvNULgig5fmMZgzi5Hab3nfOIf3dQsYaFKm7+08uvJn0Jo+icaXM6nJkKPopSovHirz7Fc1nv+qxtObCty7KEfs8V/Yuno2Pg4zcTD9AXszeezMlHC2UcXGdD72poqYa4oRtDx66vIYqs/HWmseXvoLcNNdgK2+KvaO9nitCcR66x6cdofjfSAZvbWxzF54hi+9YvknUfXnk8Q/eF7mDx5X+N9uiYx1i+N7lzhUbc9hbhGNo8lp7PXDsTOLxtQmBm378yhYnUHZ6hx6jgnoWUdjahHOMt8EQjekcHT9RY6tjOT8xtO8irjDo2NXeHjsCunnUnkS+StJe68Ts+c2x3bcY+vmuyxfcwf35Tcw8U5Ex/MC2m7x0s9Wt4lF0+Y8KmZRKBtHoGoajpr5CVTNDqOivwdV3T1oaO3CQGsHVtohuOpuxlcvgLVmq9hm588uh8XEBujx/Kg52aeteXlUm1eHVUk7+LkGUI3ccD1ywo1GoTFM7ZP5ZQGpO4XJZQFPPhlipNxGYZQ5qkVOmDqpR2SoehImNb10dwpj5OccRpGy0cbAp1gdsX8owLC3p52e7lYENIrXo/foawGUfw2G/6f3fwOMvx9P//713yqM/VJOo8hq/P357wKj6KEWvyD7h3oZHOrh40ALo7E6MgRbCsPLKDBuNp/Nuk+ml78BRpGxqD0NX80pksL4WUX8DIvSLWUujppdRg0vIlpnVGEcBUZRZzcBB4VvsJcb3WEUe4zC8CLtMyqPx0l5PHZyY7GVGYeL0jS8NWbjrf4tXupTcVUSit+fsVYS4d4T0J//DRbqk7AynIqP1wLc3H7E3HA81ip/wln2S1wWiCDuP2ErgHHBlzjK/VlSHZ0UxDj6G8TtIPcVTvKfR9ajY2kBimL8LBRJoThK6qLaeAkYXfSm4++rR2zCIaKuRnPqZhynbpyXXNLnb53l/G3x+hwnkqOlnEURoXPuzkUSHl6VHNGnrsV+gsjrXH85any5m/5IAsbS5ippJP22o5aK1ipJYRTQWCIc0jUFPEpNZJGDogSMXlpjcVX5D1xVv8JVYwLOapPwFvFHOpNZoTNRitX5DIzLdCewSPObT3uME0aB0WCCpDD6G01G9IOvMJoi5TRuMBfmF+GYFu0v37HT7ntCnX7koNtorM5Jsb+4WI4zS+SlHcbPCqPYYfwMjA+2mkiQKJTF57ttpPG0CPEWiqNQGcVoWgR6CzgU0TjiFrE6Yhwt3pd9GkkLaGxOCqTy3AryT3jzZKelpFgKs4xQGEdVRnGvQriky0+toOl8II1XAz8BYwjdNw7/fWAc7vkLMA6Lmqf+Vj7H6kgu6a5qboWHcGShCdHexpz0MCDMTZ9QZx222quz19uYfQsNiVprz92DK7gX5s+9UwFcPLiQ0ztcOLbVmcuRm6nPSoH651CTQm/2fjpfrqHjcQDtjzfQ8XILTS+3UJ26ifyra8hJDqI9O5mPbfn0dr6h4t0LWvpTqWvLor6tnprmDqqamqhvzqelMp6WZytovqBGT+Qc6s+ZMJK5n4G3l6kqvU1B+iXKnp+m9N5+Su/vZ6jlOa1dJWTkXST+4gqiYjw4GW1L5Fkros9ZcuuaDzmPN1KSuoW3D7dR+mA7aU8PUP7iIG9vbKbh0jpGUnby/toBhq4dZfD6cYZSjjNy8wi1z65JMTglBWmE7NqIrp4yBpoyWOvMx8tMlqX2Mqz3VSJktQYha9TZuEKJ5ctkWR2oSdBBC3adsCE8woEzoYZc321EZrgneZd3U1P0iqzyJh5VwK9v4HnJCFlFnWQXt/CqpI3U0j6eFXfzLLedp+mtvMzoILegm+LyLgorW8msbCS9rpvM1o9kt74nr7mb3LYustv6yJAq/OBVK7zs6ORlZyMv27p5Vi+eDfG69T3prZAuVMk2yGgbIat9kJyOQfLah8hvHSavs5f8rgGKuqC0Z4TKgTYqext509JBZT3U1EN1fRe1dbU0vhN/BI5Q2QVNvdDf94HezkHeNX2k6t0Qb/OqqHlwh86rR+m4GELnxUBa4vypjVpIScRC3t7YQ2lGIhsPr0VvkxeGq6yxWG6IyXJD9PwNMFhtiEmAPuYrNFiyxZitOy0I2azLro3a7F6vx7YAXdYt1WKplzqezuo4O6jj4qyDnb06FlZKmFsq4GyjjIO5PLbGsljoz8fZSl0CRisTGRysFbC3ksHVQQFnJzkcHWXw9VRjqbsaSxwUWeGkxGpXRVZ7KRC4UoPAdZoEblBnZ5A227dosz1Ym9A9xkTHeHPzYRD30vdwL28/d4oOcrs0jPvZYTzOO8bzkqNSFuPLwj1kZwZR/HQ5Vbetabi4gO7E6bTenErtszlU3Z9J1bUZ1F2ZRcvV7+hImU3nram03xlL16MxdL8aQ1fpeIbezRiFxdofoEYGsufRe3kGg9GzGdo3i4HNM+jeMpOudT9TvUadNGGYy7xGS6QbbJ5F7/IZVOz4gZYtP9O924y6476UhGny7qwa3dGq9Oz7gf69E+m6N4nON9/RXjaXtqdib/EHGrJn0ZI+mba08XS+nkZn7nxqM2QpfT6fgkc/kXlrBq8uf0vapXkkn/iFAK8JLPOQx9tZHxNdNaxM9LEx0cTZUgM7AwXMVOdjpDkfI2Fw0f0JF5P5+JjJsmGxI45ujqg5eaPkv53xG2OYHnyN7wJTmLv+JuOWXOJf/OL5YmEcX3jH8c+eiXzpcpFJ5tH8aHoKFesz6FpEYmp6HAvjw5gbHcLC4jh6Zsex9kjAI+A+3pufoWIbjarlKTTMw9E1PYq7SyRR+x9xcf9NUkITKbnwhNRDl0g9nEx27BPuHb5J3PZk9gfEsXF5PN4+cRjYnkbfJR4Dt/NY+V7AadkVHBddxcHnCnYeSZg7xmFkewZDu9MY2J/CwCYcI71DmOofwEx7OzZam3DRXsVCPV/WWnixx82LA+72RC9351GYI9mn7cgMN+PlYU1ehSnzYr8srw4qSHuMmce0yY0wJk8ojcfUpazF1B0/82jnPJ6Gykjvn+2VlVTJnBOaiDF2/hGtUYXx6WEJGCXTS3+lVA040CdWmtokFfE3s8qowvhZXRSKooBIcaRUjr/rnP77iuP/48A4LJlnxAj7N4VxtA3mt/fiMwGWQ0M9DAz1MTjUCwOtlD67KuUwBlt+R4jlbClWZ7P5HNb9xfQyQ3JJr9CfziKtyZLpZRQSp+KnPbq/uFhX7C9+anb5pDL6iIgX9d+Ot5pQGCfhoTba5iJaXuxkx2ArMwZ7+XHYyo3DTn489vLjcVAYi4OCeDYWW9mxOCpOxktzFp6i11nUCQpTitLXOKtMxEFlKhYyY3BQm4SV6lh8rOfibTMXG81x2Cr+GSfZr3CS+TP2Ml9h/+l2kP0zjnJjcJD9GmHAcZQfI33mpPCN9G9/HkdLwKgu4HYsnmrjcVf5RooJ8tOajIvBTFb7m0tNL6eTI4i6GUdkShynU2KJv3eBsynnJJAMTzotjZzP3Ign7l4SialXib+fzLGLp6Ug74up1yR1UYDkndep0ii6pKmSwvoyyfQiQFG0u7xpKqektpDidwU8Sb3EYjtlHDUmsVBnPB5qX+KpIXqxx+MmmnW0J7NcdxL+OhNYpDOeZWIkrTeRpeLoTmCp3gT8DSZJR4ygVxlPwd9wKquMZ0hntfE0NljMZKP5DLZYzSTEbg477b9jt9NcDnr8LAV3n1j4C5FCYVwix9ml8sQuU+TCCiVEh/SNjbrc22LE/SATnu6y5pkEi9afgrdteLXXgdf7HMnY70SOAEQpFseHguPe5Bx2l8BRGF6EelgVu5qauDU0J2+RgDHvuIfUT/36gJM0shZjaAGKQlkUt3BJV55ZRXNCME03gui8tYWBlBB6bh3lQ2cJfSOdDAwNQl8fA8PtEiwODfbQNyQidpo//aXYSW9fJz39LXzsqeZ2+DaO+RgRvdCIUz5GHPPQ44CrDntctDnkZ86+RWYcWmHD6SAvTm/15uAGR5Y7qeJlrYyzuQo+jvo8uBJOa/EdBsuv0J11lO607XQ/2UT300C60rbR+GwH5Xd3kXftABUP46G9CrrfMdBZRVllKk3DqbxtLaSqrZkKASLNTdTUF9H4Jp7ml/40XlajNfoHGk7L03Xbm4/lp2mpuEFZXgqF6WfIex7Ky3traX13kc6ObMpq7nPuSiCH45ay/4IXexId2J1gxpFLply95Ubm3QCKk9aTHh3A0e3WhG+15MxmC5K2OfAqYjUl8TuovhxG841Iuu/GwtMrtFcUU19fR15RHtv2bMPAWBM9bVnMtOfhbDSfhdYy+LvIs36JKpsD1Alcpcqa5QqsDFBkTZAmu47asHO3EZt9f+G4nxLPD/iScTGU0sxU8sprSKsc4FnlR16X9JFf2kV2cSsvyzr5tayP1NJBHhX08jizhey8UbNJWXkPhW+6yajoIqNhkMz2D7zuGCKjs4+C5kEKmnvIauslrWOEF52Q2d5LdnuLdKe1CmB8z8s2SGuDl+3wSsT3tL0np22AvPZ+CRhzxfv2YQrahilpeU9pzxCVQ928622nvr2Xunao6oPKXqjrGqCzrZPmXmgZhI4h6BkQ0UXveds4QEVdL9XVrdQWFdOW/4jm3BSaMuN5e3c/+efWkX0hmJwnp7lw6wj2m10wW+eMyWpLTFYaYrzSCN2lOpivNsJyhR4Wfqos22jK+kAT1q7SZP1ydTavMmDzKiNWLtLB20UVJ1tFHO1UcXbSxM5WFStrJSws5LGzEmHdStiYKGCmNx8HM2UczJSwM5PH2VoRJ2s53MSuo4sCHm7y+HmpSb3Gfg5KLHFQZrmLMiu8lFi/UoON6zXYslmL7cF6bAvSIyTYgG2b9dm3y4oL51dw895W7r4K5V5RGNdLDnA/8yCpmYd4nHeQxwV7eV6wi4zcYPJerqL0oSvFF9WoiJtH5eXveHt/DtXXZ9KYOJXuhGkMJU5j6OJEeq+NpeveGDpfjKUzdwKD1TN43zCXj43zoFaWD8ULGHz8IyPXf4SEeQwenU3Hzqm0bJ1C28bZNAar8+C4J++K0qhO3kPdZnm6l3xDV9A4egLnMHLAnKajrhRsl6ctzpCBeD26D/xEf/B42iPH0nL3W1qfz6Pj4XyqUmfw7tk0qp9NoOr5WOoyptKY/R116T9S/ewHyu7NIu/KJHKu/MjjeHkid8/D234yq5cb4uFmgK2VNjYWmqz1d8fVTg9TbRmMVX9GW/l7TPXnY28mh4PxfHys1FjsbouLry/m/huYvySY/7XuCv8r8CF/WPuAP6y4zz8uusk/LL7B/1h4mX9wi+ff3eOZ4BrPLPMIZI2PoW1+EhPjMGwN9+NkuBcX4334uZxmbcBNtu56xYZd6Rh7J6NgeRpZ00gUzE6hYx2Fi1ccsZG5XDn5lLvHblN44Qm3Qo5ze2c4aZEp3D58g8igJDYuPoufdyxm9lEom51C3vIsSpaR6NhGYuWVgNuyW3j738NzyR3c/G7g5J2MrUc8Vu4xWDufw94sGk+LCDz0d+Gnu4FlOktYb+TJVit7DrlbEbHQgDvbHMkON6XojD5F0Xpkn1An+4TaaDd0mDIZx7TIOK5DToQRRVEm5EfokH5YhUe75vN413wpvFuqAzwkT9ZxZfIixJqPCgVH1XkRIUbSB/nQ1kRfTzfdA5+A8VOixm+w+HuDy2+G5NEx9O9Dvf8+IP610viF+AX13zn/XYXxc0zPfxpjf3JbiwYZyUQjonrEzx3qZWCon8GhPhhoo+TpVdZaiR3GuQSbzWSL6UwCzeZIlYAr9UWH9AxWfAruXqw1msW4SLildUWbiwjuFt3R01iiJ0bTE6UqQF8ptFt0R4tdxmn4qE/FS3Wy1CPtIQK7lSdIlYACGG0WjMFObhzWMmOxXjAWW7nxEjgKgLQV6qO8UNAm4qE+BQ+1SbipiErBb3BV+AbhsnZQHIe9gjhjpeOmPhVPrek4CiCV/wYb8TNk/ozdgq9xlPsGBwGXYtQtNxYH2W/wENmP8uOwlxGjXVFZKCBy1NziojwGT41J0t6lAGCRKemjNp5FmpNwNf2BLcGexCUf4dTF45y9EUfUzQSi7yQRfTuBmFvnibocyamkCG6+use5WxekE3fvEhdTrxKeFMXZm/FceXaTlLQ7xN5O4O7rhxTWlVLS+IbCumLJ7FJaXyI5OkVgd2ltAcXVeTx9mMRKJ21c1QW0j5fyFr01v8JLqkAcj4+W6I+eiL/uePz0J7LYcDKL9CfipzuBxboTWG40leWGU/A3mMIKo6msNhV/FAg3/EwCjGdJe6sbLWZJwLjZagbBovnFfha7nedw0PMnjvrM55jPPMLFDqMAxmXynPdX4lKAGkkBalzfoMNtEasTbMqjHVbSebzDmue77Xi6w5rXe51I3+dExj5ncg+5k3fYA1EVmH/Uk9zDbhSc8JGyGSvOrqDq/FpqEzbQkBTE29hV5B134+E2EymPsfTUMimkuyJ6FZVnVkvQWBG9gurYAJovhdBwM5j228EM3NxB962jvO8spk9yRg9Aby+Dw22MCDf0QA8dI+10Drcw3NvG+55OBno76BhsZrivirsntnLcS5+TPtqc8jOQ/mM67qnHEW9DDi+yYPdiKzb6mLNusS1rltnj72WOtaEKRjpqGOpqYW6mQ8TxIO5d3kfRo+N0Zp6h/1U0vS8P0ZG2i57so7x9fJjCX6NpLUnnY3sr9PXDYDuDXWX09GTS1PeUisa3VLa1U9HeRlVHIxVVb8hLO0V12nJan5hQd1GJ5pNKtETpMnB/OZTG0lP2gPry25SWRJGRvYXCwhD6O25QV3uN5Ls7OHRhKUEXvViZ7MTiKzasum7HjiR7rl1bTN6VNTzY58a+pea4aXyP0bzJ2Kj/gJ+dOiGrbQjfuZCrJwIpu3uB4fx03lU1UF7TQkZuETt270ZPRw1d9QUYa87DRncenhaKLLFTZbGrIiuWqkjh0UGr1VjjL8uqNfJs2KbFzp1mLLf9gX3OaqSs8yDzbChZ12PJfvGI7IJickvfUVBQRX5mGXnZb8jKq+ZJdjXPCrtIK+qU9hffVrVSVtpIcXE7ecW9ZJT2k1s3RF5rPy+6hnnUC8WNI1TW91PQ3MvLzkHSuqGgAUrrkKJ00gRAtr7nVfsIzzuHedY5xIuOITJbB8ltHSS/fYjcrhEyxFi6HQoboKz6AwXChd3VR31rNwOtA/T0QTXw9iM0SW5z6B+B3hHoGISG3o9UtQ+SX9NC1tt6Cutbyauup7goj/ziFxQW3iX919O8SthP2p1IEu+fZM359ais0MBxlR4Wa4wwDrTEcrM1ZquMcd9kh91iPSxcFFmy0oQly/Tx89XA000JPy8dlvoZ4u2uhYujCg62CjjaKeHooIKdrRLWVvLYWCtgbCKHuQjrNlPB2kQJGyN57I0VcDSVx8VSAXdbJdztFPFwlsfHQwCjCn6uavg6qeHnqMpSdw2WeCqyerkKG9ers22bDsFbtQkO1mV7sDHBa/RY66XILn99zh32IunSam692sGV/B08TN/Fk9ehPMrcx8OcAzzMDeVx3g7SC4OpeLOFwnRvXt40JO+mLG/vzqT+9kzark+l79pkRq5NYvjqOPpvjKXvwSTI+QkqZRhumMNg44+MNMlBnSpdL3+m/tJUuKcIDzTpj5lDc+RkWvbNpHP7dNp3zKHogBnlT65Q9fyOlAXatWQMLPsX2PAdg6FG1O4wImOzHF0X7BlKtKTtwDy6g6fSu3UCnYen0pn0My2/ytB8Zwa1D6ZR+mQy+a+nUJQzg+q8udRn/ETto7m8uTaLkkszeZ2kzI1YQ7ZtlMXVfQGLVpji5KnB4qX6rPQ3JGSrF/b22tIfYDrKP6Kp9D1m+jLYmynhaqaGm7Emdoa6ODo6YemxEK2FK/i35TH8U8ANvlh1ly+W3eeLxQ/5YnEq/8PrFv/smsQ4z0tM9Yxnrn0EihaH0THej51+KIsN97HKcB8BJgcIXZ5M1OFcArc8wNzlnNT6ImMkgPEsCmZn0bKJwX3RVcKP5XBi+00uHbjJ01P3Sdm8neT1W7i3P4p7J29zcGMCAUsTcPaIR9c2BhXrWOSsYpAVMTqmEaiaR6HvkIDtwlu4LXuA14qHeC6/i/uS67guSsbZ+yLOjvEsdz3HCou9rDPcwAZtX0JMvNhhZs0hBwMuLDMk44AThREqlJ+V5805VQpPq5ETrkHGcU1eHFLj1REtsiIMyI8ypTzWipIoY3JP6Ei7jCLE+9leean9JfOYEjknFckNlycvXJ7Co8qkRcpQ82wfH9ob6O3ppHuwgr6BptHR8kA7fSK791OWooDD0Xgd8fvlvweGfw2Kn9//vwoYi59cZY3lfAkYt5h+S6DxDDaZzZYURtH2ssZkprTDuERbjDmnSZE6Im9xie63LNETId0CHqewSHcKvtrC6DIZP62pLNScInVH+6hPwUt1Eh7KE6UjdUgrTsBZcdTwYiczFhvZb7CVHYet7HjpFkqjeGa14Gvs5MfiqTENT82puKtOxEWK5PkGN6WxUlOMi+oknMROo6JQKAUgfi2BpqPSBKxlv5aAUUCnAEIBiOIIWBSQKI67BIxjsV/wNc4KwuzyeX9RjKDFSFqYYCbgJeVIjpOgUQRke1j+Quj+FcReOsKZy5GcSTlP9K1Eom5fJPpWArG344i+coqoy6e4k/GAmNsJnL56jojkMxI4Xnx4havPbnL9xR0uPbpG9PXz3EtPpbCujJKGcgpqi3nTXIkARhGnI/IXBTAWVefyNDWJDT4mOKlNHgVGtf/AW/NPEjB6aE+QAslFhI4AxiWfYHGxwSQW6U3EV3scSw0ms8xgsgSMq4ymscb0W9aZfUeAySzJFb/GeAaBVnOkHcZg21mE2M9ml9N37Pf8iTDveRzx+YWTfgs4tViO6GUKnFumQKy/EsnrNLm2QZsbgXp/AUYBjb9uMyc1xIJHIZY8+QSMGftdyDrgKgFjrqQyjnZL5x5xp+D4b8BYHbeWuoSNNCYHUXV+Nfkn3Hmw1UiqDyw/vZzq2HW8iRYKYwDVMWuoPLuSmvNraEveQeOtbbTfDqIvJYT2lLBPwCgURgGMPQwMt/63gfGklwGRC7WJ8NHhlJ8h4X7GhPkYsdfHhPXO+vhZa7LE1YRFHua42+hgaaCKnpoCuhpKWJpocSYyhNuXD5CavIfqF+eg5jG0vqC7+SHlxckUlaTQ2FFA13ADPe/bGfzYSltPHrWNd6iqSKCt4iZNbyqoq22lor6ZkroacooLyU4/R/mrABrTbKlPMaD7pDwdkYo0JJoznH+QkfrH9Le9pqPjLm9rTlKQv53OpiTam38lMz+RsJgVbIzxxO+CAw4JZrgkm+KfbMGueGtOhFtwarc5N09uwV37F4x+mYnR/O/Ql5mNvvw07PW+Z7GdIus89dm72o1TkeE8SXtNZk4Oe/bsQk9bGV0xPlOfh7nWz7iaKLDEXotlzmqs8lIhdJ0JuwN02eyvyMbVCqxbp8iOID0CHOZy0FWFOE8dnvjrcX+DLQnrXXkSvY+c5DPkJ0Ty7Mh2nh0MJv3EHjKiD1OUkED57fvkpz6lrLiC3JIacsubyClqIi+/iTdv2qmu7ia/aUBSE8sbRqioFUpjH+ldw7zqhKJ6KKuHwmZI7/hAXssw2a3C5DLMq/ZhMtqHyW0ZprBlhKLWDxS0fyCr6z0Z7e/Ja3xP8bsBMps6Sa99R35WFrXPXvC+4g09TdUMNdUz0NVH7Qeo/Qg1QPkI5PTC0+Z+HjUPcL+xl19bBnjU0ktGVho5mfcpyr1JzvMYStITefQiloPJu3AL80F5uQaWAfpYbrHA6YA7ngcKGu1tAAAgAElEQVS98drtjleQA6YeKhjazsfTTxdfP10W+mji7qKMk50KjvYqOIjpxKfbzUUbe3tRC6gsHWtrRfT052NoIIulqRL2FmrYmSjiaqmKl60GHrYqOFvK4+GgjKerIt6eCvh6qbHQRQ1PO2V8HFRZ7qWLn7sSS/0UWb9Ok5AdxgRv1Sdwkx7Bm4zYsFSDZbY/scVDiRPBViRE+3LvSRD3C3aR+no3j17t42HGAe5nHeJu9n7u5+zhSd4OsotDKC8LJvfVInIf21D8yJD8W2pkJ/xCzrk5FMbM5E3iLN7d+J625wsYKFTlQ40Gw03f01//Pe+bR4FxJFeJtuSZ9MTOhuuqkKxM76nv6I504GOEMRyfxPDZsdT86kNzbqxUidm0zZq+VXNpXjGdyqWzyPP5nsJ1C2g+pk/HCS2adsyle/M0ejaPp3n7GBrCp9KQ/APv7nxHxcM5VL6aS2OZHF11qvSUK9Lw7Dsqrk+hPGkaFckzeX1FlTtJ1sSf9+BE9Gr8Nzngv96O4O3ubN/mwv7QpXh7mqCvMR8T1Z8x15qHrf4CXIzkcNL6BSeVeVgrymChpYGBgSFatg6MW7iDr1eE8x8rzvCvKxP5p6VJ/M9lKfzjwst84RzDF7aR/IvTaWQtTmJvcBgvoyOsMjvOFusIttpGstEmnKV2EdhbnUDX/Aiq5seRM45E3iwaJatYVKzPS/uGepaRODmGs9LzJIfWxHDn+H2yws/yKPQQr09d4knUfU5uTSYoIInFiy9h4x6PvmMsatZnUDI/haJJOMqmp1A2OY2KSRQGdhdwXnSbJeue4LHsJk6+SbgtjMPVeT+LHHew2mYd60182KBrTZCxOTus9InwM+RhqCMFkS4UnrGg8JwphWfNyIsyIeeUCS/CtHiyX5WM43q8PKxBboQ+b2IsKI4yIue4NulhIp9xtOFFGGSyj6uSc1KJ7JPy5J6Uo/CYMmmn5Kh5vn8UGLv/fwqMpc+usd5Gji1mcySFMdBkBmsNpv/F9LLKcLo0kl4pwrl1RmN1PpteFuvMkEbRfjoCXESMzqjxRfRGe6tPQoyhhbrorfYbNAoVz0UCxgk4KkzAXiiJsuOwk5uAnfxE7OQmSgqjjexYrOaPwp+X5nTc1CbjrjoJdxWhAo7DVXEsDvLfSEApqYsiokdxPPYSOAql8hts5cZIECnqBz8rip9h0VnsTMqMQbolkByDi6IYO39SMJXH4qYsMhtHIdJdRcDlOAkcfTQnS00HB49t5FzSUWJSoom6HkP0zQSibiZy5lYC5+8kcOZqNFGXT0tgGH09lvN3LhJ/P4mEX5NJenSd62l3uPr8FhfuJxN1LYb7n4CxuKGc/HdFUmC3AEbhjC6rL6astpCiqlxev7zJ/kAv7FUn4qM1loUaf8JX+2t8dMbjrTvpN2DUmzCqLOpNQADjEgGNOuMllVGMpkXkjqgMlIDRfA4BRjNYZTCVNcbT2Gw1e3QcbT+HPS4/Eur6A/vcxEj6J44unE+4iNVZLEv0UnnOfoLGxNWqJK/V4PpGHe4GG3N/qxl3g02l+6EAxu1Wksr4co8D4mTsdybvsCc5YW6Swlh0wltSGUWji2h/EfAnAWPiRpouB1MVF0DuMVfuBxmQftCZz8AoFMa3og4wdi1VMaupjV9Hx5VdNN8OkRTG3pQQ2q4d5H1XMX3vO+n/DIxDLYxIIav/tcJ40kuf075anPbT5aSvPkcWGrLLXZ+NDjosslDH1VQNBzNNXOwNcbLWw9ZUF1NddYy1VfD3deDx3RhKc6/T1fgKespgsJ6PQ21SFmTHcCPvet/S/KGRLtro+lBLU8tLat5coPDVDl5e8afr2TlGistpf9NARWUNRe/eklNeSmZ2PIWv11Lz0omGu9aMnJSlP/xnmhO1aH6xhuGWh/R1ZNHdnUZ7xzUa6s/Q23GTjpbnlFc+Ie7WIQLP++Nx3hX7q47Y3rXH5qoJi69asCHRnMVb5dkT5EiAnxkGij+g/uMcVL6biea8mWjJTkVXeRrWRvNws1XD09Mebx93liz2ZqG3MwbaSmgp/YSB6s9Yas/HyUgBL0s1ltiqEuCozK4lBhxYbUDIcmWCVymyK0iTkHXKhPorE+Gvzc01ZqQ6/cCjRRokuKuRsMiMtFB/2uN303B0BbW73Gna7c7bLXa0hPhSvmsNObGneFP2lsK6DjJK68jJLqf0eT41L4ppz62nvqaP/Lb3VDWMUFU3REnzMNkd78ls+0Bx/XvK6z9Q0vyB3PYRylo+UNQqRtAjZLYNk9UyTH7TCCVNHyhp+UhBG2R1fCS9fYDsxm7ya7tIb+mkoLGe3If3SDuwk+KwYPJOiD3EffTfu0TN65dUv35FdVYWb/PyKc0rIjeriPTsEvLfNJBX0czjjGIy0+6R+ySZnEexFGUmUlr/K2cfnWDNmXUYrDfHaIM5JoEm2IU64XnMj8Unl7Li6FJs/A3QtV+ApbMSTm4auLtr4u6qgbuLprSr6OSohbW1snTsbNVwsNfE0kIRS0slbKxVpFvAopG+LBZGCtiZKmFtKIuzuSKedqq4WClgazofV3slPN1V8PJUxsNVGVc7RVytFfG0V8XPTYvFXhos8VNl1WpNNm7SJ2iLKYEbjVnnryOtJay2kyHIQY6TawxJOubGw5urefhsA0+eb+fxi1BSX+3nXvpBbmUcICU9lDuZe3iUu4uMwl28ygzkyVN/nj9ZSlbaSvKfLycv1Zvc+/Zk3TTgVYoimXfnk/d4HnVFCrxv+4nB5h953yLPyFtF3mcqUHN6HPUHxtK5fyqde6bREfotzSIc/agaHB0H576m9po2jWmr6H66ES66U7tRjvKNhpT6a1LnN5c6AYyhKnSEqdKy/Uc6Nk2jL2gKbdvG0nhgPA1nZ1B1/0eqns+jLluW9jIVesqUaXj6HW+vT6EiaQpvkmdReHEWj5JUSbxgztkL3kRfDmHjvsXsPLaa0+eDOHtmA+fPbsXHwxALfXk8zNTws9PG10YNXzMFPDR+YIn2fBaqy+CuqYiTgQZuTjZYe67E1GsTFkv3oe13iDk2u5hsHsoUq6NMs4lkjnMs832S8LCLJcTkNLvMo9hucoKt5ifYIIK5zY7ibHYMPcMwlI2PIGN0DDmTcOTNTqNoFYOS1XnUrM+jbXEae6czLF8Yw971yVw8+JA3iXcojEkmK+Ym98JvE737OptXxuPrE4uTRxzW7vGYOMeiY3sGZdNwlIzDUTMTUTpRaJqfRdfqHBauiXituMOitfdZ6J+Mu0soC+02s9ZxPYE2S9li4ckWC2f2ebhzxM+ei5udSY9YxrPwRTw46sGNPVZc2KBO1PKfuLB2HjeCZXh9RIvXh1XJPaFJcZQ+RacMyD2pw+tDapLKKFpeMo+ok3tSg9xwVXLCFck5KU/hcVVenVbk3YtDfGxvoqerk56BitEdxs8jaVGM8v91hbHk2TVpJB1oOksCxs1CbTKczjqT2VJwtzSWltpeZrJMb4akMC4V4+hPTmkxkhbA6KslgHESC0WfsYYI7J78NyNpDxUBfJNwFY5ohQk4yI3HQV6YXyZK6qK1jFAYJ2AvL+BxPFYLxDj5Gzw1puMqvk95ojQ2dlEch6vC2FGVUiiVvztCTbT7NMoWe5DitRh9C1AUY2mhMApl0Vl+3F+URjGiFs+lkbTyBMQuo6vSWDxUxku7i15S1I7ov56Ah8Zk3DUms9RLl6Ont3Pu8knOXT/zCRgvEHXjAmduXSD+biJnr50l6nIU/xdt7/VVZb5u6+5/4FycNdecVeZUpWWO5AwDGIM4GOQMEgVUJKNIMGAAFQMqGBAQEQQD2ZyzGMCcEQURyVmtek77fWjNmnPtdtra++xz8bZv8Ak2b2w+9vftvQs1sejMUQ6dOkLh6RLp88GaIkovnODoxXIKT5Ww/0Q+Z2ov8rjpuTT1jY8kYHzx8bmkMD7/8ERSGOtf36W29iR70iNx0h+Nv4nIp/wbwSb/INB0FAFm46SVdIhQGM1GEmw2ihD5aELEalqAo1AdTUdKt4yiWzrSYgKxtr8SZzuFSIuJRFmMJ972F5Idp5L4/X5RAONGz5mkec74Exh3Bs0n038u2UHz2R+iRs4iNQ4v06U0ypATsSZUJ1pIsHgq2ZpT31XGS6kOXFknDDBOXE114na6O/czfLi72UMCxicij3HHQup2LPx+n7iMd4diaCpaLgHjm4PLqM1w5dRKc2q3eCJW0gIUhbr4Q2EU6+iPxcvpOL6OTzWr6KhOQgLGss383vWU/r8AY//gfx8Yd/qasjfAgP2h5mzzk7He25QENxk+5mp4W+vjbGWAUqGPq6MFDram2FuboTQ3xtJQEz8XBQd2JfG0roqvQ2/59q2N/v4uOtp66Oroo6uvm/ahVnp+/0Tf0Fs6W27SdP8g784mci9Hyf3dNjQUJPJ77W1a7tdTd+8OD17XU/vsAbdqc3l8K4bGq260VjvDNnUGdsyktdiElptRtDdW0dNeT0/Xffq6L9LTUUFv51maP97kZVM95x/VsK5sLR55C1Ed88SixgWLGjscq2zxOKogIMeMsNVm+EWYYSyfzfw5k9GYOR2tGb+hPWsSOnMnYqj1G+bGc7G1NkBpa4SDnSnOKjOpssxEayaWwslpqo6zXBMPKx0CbbWJdNAm2deY9aEmpC7RY22UDusT9ElbacDWFUbsXi7jSIIV5wN1KXRaQIGXjCxXI4qCbOg5tIb2bUF8TrGjO0FBd7QJPRFyutLD6TpbxcOHjdS+6uJe/QeeX6vjfc0FXh6u4M3Ri7y5/ownr1p5+bKTN41DPG7+Sm3zIHeb+3n0rodnjX08ae6nrmWAZ81DPGoZ4r5QGtu+cv/zVx5++sbTlj94+mk4i1Gso++293GvqZ26d11cb+mRonleXTrNw3UxvEv05FWSLa0rbehY7cG7TRE0bI6kcUcCjdlreLs/ndcHd/IwP4umM5W8OVVN9c7tnNi7gbsnsqmvzubOlf2U3t7L6vJUvDYFYhAowy7GDru1jnhs8yVw9yIWZ4URvjUI+1AZNp5auPgY4uwqKv4McXYUT2M8PBU4OBphLZy2tjrYOxji6GiIUqmDnVIXlZ0utjZaKMwXYG2uhp2FOk5WGrjZaOAnQNDDEB8nLVyV8/F21cHHSxcfb1283HRws9fE3U5Aow4+TrqE+psStkhGeLiMyEhzVsTYEr1EQbC7Fv42s1nppscmbwP2LjHj6HpHLhQGcqVmMTcuJHDt8mouXU3lzI0NVN/cQMXNDVTeXs/J2vWcv7eOS3fXcvFOKhdub+DavU3crF3PrduJ3LkZwd2b/jy+50rjC0da3trQ9EqX7veT6f4wlZ6G2XQ/mkPv5dm83vGfNG/4mY41Y+leNYmeNb/RuWE+vRum8vvmMQxkTeB9oTbNZWa0l+hBoRad22X0HUuje3c0naHTaImYwYfEuXRl6NOboUXfhll8TZ9O/6ZJdGwdy6d942g4NZn3V6fz4eYMmm9Mp+nCFBrKJ/CmZBKvS6dTVzSDG4UzqS4x4liFO7nHQsmt2Uh6QTJpOcspOLGeI6WrOLBvOQHeZrjb6bE8xJldGyLYsSaECHcjwizmsdHbgtVOMpbbG7PCy4q1y3xJ8PZlsZ0bwSpfvFVBOCqXYGsXT+DSXFamXyN5x0MWJV0iyj6HDcbb2WyZRbpqL8mqLMJtd+Bqno6l+RaMLTLRkGeiZbMXHWU2mrYCGHPRUuWjZ1+Age1+lM65LPQ5SExYMVtWVlF/5BpPSq9wfFMx+9cUs3F5MctC8/HyzsHZKx9H38PYLyzCKfAYDgHHsHQvxMB2HzoW2egostG1yMLIZg8KpwPYehzE0TsPb8+d+LukEe6SSpQqgUjbaKJU0cQ4hpPouZiti5eSvSyYTaFerPSwIEalSaqXFgeijDkcp0VR9AyubdKjdpse9bv0qdslwNCEO9sNubXVkNtbjbi91ZDa7QIWjanLMuBBli4PsnR4mGnIzX26vL+xjd/bP9HdKYDxNf39LQz2iVi2dgalKLZhaPw/vJL+bkARJpT/l3vG//YN44/Q7+/NLz/aYaQWmH+7YRwUGYzfbxj/+HHDaDeflba/kWw7mSTbKQjTS7TlZKkaUNwwSk0v5pNYYv6LBI1h5mIV/eOGUYR3jyVA3C8aj5b6owUwipV0gKEYccMoFEZxwzgOH71xeGmPxVVA4YIRuKiPwlVrHI5qo7GfL2BxrKQyOmuMlu4aBTB6603AS2+cBJpCERTA6K39z7W2iOZx0xr5LyPeCWVRwKKLuuivHindLrqp/ywpnJ5C5RQNM9/vF3+oje7ao6X7Sk+tEfjqjsRP3C0aivzIEXjqjcTTYCxuBmOJXuZE1qHN5J7YM6wkluWRU3mIfRUFHKg6NAyMZbnsKd1HQXURFddPcqimmINVhyk5d5zc8gKKzpRy9EIZRadLpa/P3b3Ek6YXEjDWvXvEC9HuIlbRAha/A+PDN/eovXeaA5nLsdcfTaBQEU3+ziLTn1hkPoZgxQQCZcPmliXmowiVj2axxVjpuch0BKGmIwkTphfz0SyTjyXaaiLL7SYTZ/sLUZbjibGaMOyMdp5GiuMU1jhPZaPnLDZ5zSJj4Vy2ifvFwPnsDJzP9oWz2B0wV8piFPWAQmE8FmssraWrVsqpTrSUoLEm0QoBjhdTHbi41oHLqQ4SNN5Kd+fOJg9qN7lTv92Hp7sDeZTp9ycwvs4N511BDE3FAhiTeZ2/jNubnTm1Us7dDC+eZodKt4sNedG8PhDJ27xI3uVH0XJkBe3HUmn5oTCWpdD2L8DYL62k+/9dYfzaype+HzeMnXQMia/fcmpXMrv9zNgXZMjuIGMyAsxY5SUjyEoDZ9kCnBR62Fsa4Whrjp2NGQ625jhYm6OSm2Bvpo+HjQEnj+3m9YuLfP39I4N/9NHU0U1z42e6PrTytaedP7585Gvvc/o+XKH9wWHq88N5tsuel5u0eZVhQH2WH1/vnOHdzfPcuFbJnaeXuP3oKnduZfPyRhRNZ51oP+YAm/Xp2arJ+0JL2h6u4+2zMjpa6+ltr2Ow6yoDXefobr/Gh/YnvOx+z51P9ey+doCFhYsxz3PC5LgjZicdsapW4lhlg/tRBYsKLQjeo8I8VJfphlOYuWAa82ZPY8HMKWjM+g21GZPRmz8bfa2pyGVzsbXQwsFaH7nhPMx0ZmFlMA+VTB2VqCwzU2OhpRrRTrok+5mQHKTH2nBdNojO4RRDNiTqsmmVERlrTclMMuNohDU73A1JVeqyxVXBXl9rLq7woCnDn+YkKzpjDfkSY0B3vDVDeRvpu32X+3Xt3H04wJPr72g5c4v+sko+5B6kofAEb05d5eHVezy5/47nb/p42PiFO297udfQSf2bzzx+28bjxi7q3/dQ19DNvfc91Lb0Swrj/favPGz9xpNPf/D40x/UC9d0Ozxo7aX+fSf1DQNca/lKffNnWm5epDEtktY4BZ/iNemLns9QhBo9UTp0RevSFWdM23I5LYm2tG/yo2lLKC3ZK3i6NYYzK/0p3RDOnbwN1BalUX5kNalHV7KkIF7KWTTzN8d+iRUuaW4s3OnHkn2hLN0VRNgGDzyXyfEIMsbDxwgnJ11JQVTZ6ePgYIyLuwKlvRG2dgao7I2wUxmgUhlgp9TDzlZHgkUrCzWsTOehUqjhYq2Bl50mwa56hHkZsNjbkIXOoullLl7Omni6auHloYu3m+6wGUapiauNOo6Wcwn2MSE00JSli+VELFGwfImSxd4m+CnVCbKcx0Yfc7L95RxaYkH1Wgeu7PfmRqk/t2siuHkmlqvnV3DuUiKnriRTfW01lddWU3VjNSdvruH8nXVcvJ/BuQc7uVifyaV76VypTeHm3WjuPwjm9QtvWt870/xaRutbbZqejuPD0wk0PfyVtnszGLg6n/e7f6Z140gGNvzKt/Uz+X3jPP5In86XDeP5fdsvdO2ezqdcLT7smkp35ljYMZKhXBO4uxtOptIfMZXW6N94I2J4NmvRl2UAB4zggBa/58xmIGcyvYcn0XxyBK2Xx9JyeRxNZ8fSVD2O5vIpvC2dwePi+VwtVOdKmYwLZx05ccqH3PIl7Du5gazqLWwpSmZbXjSHSxMpyF/J2qSFpMT7smf7ckoPp1GSv5bkJUoSfU3IXubEVn8LUj1MWOVjyppgG5IcLUmwsyReZU2ckxNRrt5E+iwhJ7OUY6UP2JF1jZjkMqKU20nR38hGm91scMuVYNFFtgFr0zRM5dswsshGz2IfGvIs9JRZaNlmo6ncj6YyFz2HQxg7FCB3yEXldABf74OsiKzgWuljrpfWsyEqh5SoApaE5OLrn4ejVy4qn0Ls/Uux8yvFOfgEPktr8AyrRuFyCAOb/RIw6iiy0LfKxtBWzG6MbXZia78HO8stOJutw0O2Ci9ZCm6mYlbiKovCS7aIhTIvPI0d8DG1ZrGNgmR3U3YsMmBP6BwOhf/Gjc163MnQ4v52Le5n6lGbKWBRn3s7TRnOZzSldocRdVmm1O0xoW6PIXXZBjzaZcrNHAPe39zB7x2f6f4e3C2Acai3S/p3Y+g7MA6bW36YXf55wyhuGf/rPeM/G11+mGLE7aJ0//g93Pt/SC+kH/4Bjv9zE8z/CjCKmB0po/F7nuOPzyLH8YcZRnJOC2Ac7GNgsJc/+j9LppdYBzWS7KaRopxCslJ0SU9D3C+KEcHdw/WAkxE5jKJLWowAxuDvLmmxig4wEk0uw3C1UH/U8DpaUhrH428o1tJiJuKtMw5PrTG4a47BWaiJaqNw0RiLw4LR2M0diWqemBGo5v+Mw4LhdbWHzljctcXPjMJDU8TcjMZbe1ipdNcWeY7DsPgDEgUgSnE9wuSi8TNuEmQOA+IwcIq1tnBrD/8eP9bU4p7RXWcsntL7kfjojiDAYCS+esP3jJ7C4S2bhJf5FNauDWNfaRZ5FbnsP35AumEUoHigqlAywEgKY3kee47uI7+ykBOXKyVAFPAowLHw5BEJFkvPn5BgMa/iEBceXJUML2IlLW4YRWC3AManHx5LKqO4X3z4+h51jy9SUrABWxFmbj6KAKO/EWT8d+lGMch8PMFmws0+gkUm/5BAMUwxWspYFG7ocMVYlsqFsjheCvaOUIwj1noSK+x+Id5mAvG2E6RawDUu01njMo0Not3FZ+73wO4FbPefL5leMgPnsX3h7D+BUWQxFkfqc/T7SloojNXJ1lQmWlC10uI7PFpJ0PhDaRTAeDPNTQLGh5kLeSY6pXcKYBxeSb/MWULDwWhaSlf+uZK+tclJMr0IYPyhMDYejOVVToR0w9hYEC2tpD+XrvlTYew5kUyraHoRK+mvnfQP9kNPNwND/7xh7PzWQde3z3zr7+D33i4p+qBTAsoGTu9exW5/c/YEGbIz2JS0AHNiXI3wkKujMtVEaa6HtbkBthYy7CxNcRTQaGWGo4UprpYy3Kz12bcjkebGWwwMfWCQAdr6h/g22AtDrTD4lsHP1+l8W07TnWweFEZwMVXB621yWnfo05RtxMMiT748LefNvTLuPzjBnccV3L5XzeObO2m4EMbnCiWDR5z4mmFDy3Zr3hwNovlJDo8eVvPx/W26Pl5mqP00X3su0Nl2n6b+D9T1fOBycx3ryrfhuM0bRZYjxvl2mB+3x7rcHocKe1yrrHGs0cOryg673TZohuowzXI2M3WnM33Wr8yZPgWNabPQ+HUu2vMmYqjzC8Y6U7Az18DaWA259kys9efgaa2HneFMnGSz8ZHPZpH1LFaFmJK8WI+kcE3SVhqyIUmXVSu1SFqlR0qaKWvTLcle5cxKL0MirXVY5Shni5sFOV5G3ElQ0rzWlo7l+gzFaPMm1Y9P1aV8fNDA/XuD1F/p4tOZ13w5dh7y8+k7lEN72VGaa2p4efIcH1+18PL9IPWN37j/doBHbzt58v4zTz+08/R9F48bern7uoObDR3c/NjDnbZBatsGedAyyMPmQeo/Dkqr7TttQzxs7uF5wwBPGpDieB639NF++wqtm5fRGatPx4o5DMTO4EvkbwzGTGEgZjJ9cdPoWTGHriQt2tbKeJdqxa1YGSeXGlKxzIzzWyI4m76Mk9uj2L4pgJSiFTis80YWaoVdoBW2/jKCd/oTnhNC9P5FLMnwYFGyLSExFvgFG+EmuqHttXF2MsHe3gQ7exkqB1Ns7UywVRqhsjdGpTLETqmPvVIPla0OdjZa2FlpYG8+HxeLBSxUaRHspEmErwFR/gZELNQjyFUdL/s5eDstwMdVC193PbydxV2jOh5KDdysF+BsOZdAD0MCvAwI8Tch2NuQpW4m+FqqE2yjRZSdHlt9rDgYZEtltAOX1rtxNdON63meXDviw6XShZw7FsDJ8kVUVi+m8kwk1Rfjqb4UT8WFWE5fXcnpW6lU39nIqTvi7nEl124v4/7dIN488ablpYqWZwY0P5zNh7pfeX1vDA0PJvHx4XQ66+by9ZYGrXnjaM8YTe/GiQxtnMbvm+bRnzqVofSJfNk6gsGsMfTsmEr72in0JE6G9Nn8nqdHxxlHuo5Y0hE7gdYVk3kVP5F362fRuVefocPGDBZp0Vc8i76jU/j99G/8cf1nvt3+md6r/+DTmf/kY9UoGo9O4mXJHB4eN+RWtZLrl32pOelAcZkjuRWh7DmVyu5TW9hZvo7M4ngOHltBwaEEsnZGkbVrOfmFGygpy6DkaBrbNy0iZbElaYsUrPc2ZL2vIZvCFGwMtyEhwIbEIDtWL3Fkc7wPsYE2xIV5kLk1nV378knPLmVbwQVWhOQQZ7udOKfd+FttxsFsPZZmGzGTZyCz2InMci8yywMYW+1HxzoTXdtstGz3om13AGOXYsxcizF3KsDaOR+l437il1+kKPc5OzdfJTggh2BhdvEvwMHvMJZehZi4HkTuXYIyqBKn4HI8QsvwWVKNS2A5NuGaI7YAACAASURBVO5FGFjvQ99KrKf3YGC7B0NlNkbKbIxt9mAq34qFaRrWxuuxMlyHqZ7IZNyApWwNNsZx2BksxsU4iEArfyLs3Uh0s+BAtA3HE004tUqL62ma3M3Q4t5WAYz61GYa8TTHiqcHbHiea0ddloL7u815tM+Cx/sVPNwroy7LmKd7rbiVa0LjjUx+b2+jr7ufvsEGBvo/8aWniy+9nxn6MzKnaziRRhIDh4FRgKKUUjP4T4AcNrX8M+T7r6Hef4VLCRj/CY1dUrXf/1xp/NdawC9D/5q/+Ncsxv9dYHzy3SWdpPwOjHZTJWAUod2RwjmrGI7VCZcPK4wSLEqgOJFgE6EuijzG4ZFW0kbidlEojeJ+UaymxxMggFFPOKUn4qs3AVf1UTgvELE6I3FWG42Lxjic1IXKOBZHtTHDwDhvBPbzh8dDRxheJuCuNRoPrdH46o/HR2cMQi38dxOLUAwFAAqTixhp/aw5UlITf0CidEOpOZKF+uO/m15GSKqjZIDRHo+bBLTDCmOQkQggH4WX3s94Go7B2XAcgXbz2bx1BTllueRVFZBTkU9e9bALOq+qkJ3F2Rw+I24Vj1B4qpi88gIO1xzhxMUKik+VkHviIEfOHKXyag3Fp0vJrzjEoaoiLtVdkxRG4ZSWFMaWl5LpRTK8fHjM08Z6Hry8w6MXV6mq2Im9bDy+piMIMf2JUNlPLDIdTZCZMCCNZZHojZb9RIjZCMLko6TaP9HmIlpcIi3GEmU5jiiLscTZTGS57S8sV04k3nY8K+wmsMpJmFyms9FjFpu957Jt4QK2L1Qj01+dzEA1MoMWIFbSO/xms8t/DnuC5nMgRF1ySZdGGUgKY02SJVXJVlQnW1Ej1tIpNpxZreTsaiXn16gQ0Hgj3Y2bm9ylLEaxjn6xZ5EEjKLpRWQwihtG4ZBuO5FC6/EU3hyM4GaaI5fWKnmw3ZfnexdLCuPb3GhpJf3+UBwfCuMkYGwtWUVLdcrwSvq7wihc0r1fO+j7F2DsYmCgm86vHXR9FQDZzu89/xUYd/kryAwwYnuIBbEu+vhZa+FsoYODtbG0fra3MkUahQnOVkY4WZjgpJDhIDfGwUIPH1cZp6v286n5Ad2djVL/aEfnc9rar/LhfRnPH2fxrDadiyXBVO1ScTVbxasiRz6UCPizpP6UNx8e7OfRnYPcvXuYuw9KeFZ3ioabWbyvCaXzuAN/HPGme08gDXnLeHspk+dPqnj87DIP7hTw/uluvnXsp735IJ/b7vO87TW1ba+49PoWacXp+Gz0RpVmh81uO+yLXLA/4oTjEQccT9hgeV4P65NyVCeccC/2w223L7pBuswyn8JsrV9Rmzcd9Wmz0Zg7Dm31cRhoTUYl15KUVweZBs5m6oS4mBDuYUSwSo1A62kstZ/OmsWGrI7QZU2MNquj1UkIn8XqRB2iErVYvM6AlP3OVFTGciBjIVGqBcTK5rLXTU5FqCVXww1pXmNOZ4I2A9FzaS7MoOn2Pd7de8fzax9prH5Cd+FZvu7ax+9b1zO4L42O4ky6qg4xeP0SPc2tPPnQz+MWePrhD1409vKs+TPPP3XyvKmXJ696JYXxdkMnd5p7uPu5n9rmbu6+aaP+TRtPG7t4+KGT+x87eNbUw6uGLzx5C9da4PnnIbruXKY1LZj2yPm0rphBR/xM+mLmMhA9j34xMfPpjdegc4UuH5cb8iLOjFsRplyOsqIuLYgHOcmc2LiI3LRAUlI9CN7ojdEic8wCLVEFW2PqqUXMgVBWHgwjfpc3i9fakLzZVYrR8fPVwMtVHU83AxwdDLGyNcTazhQbpQlKOxPslEY4qIxxsjfGWWWIq70hTmJFbamOo5Ua7hbz8bVWI8xJm0h3LVJCjEkJNWR5oA4xAToEOs/G32Uefq4a+Lpo42mnho9KAx+lOr7fZ6G9Jk6Ws3Cyno2LYhaLzDVZpNBmsYU2y5WGbPWwItfXippo0f7kyZ3dPjwqCeFeeQi3KhdxpSKY02X+VBxfSHlFIOXVIZTVhHK8OoSj5cFUXorl7P3VnL0Rzc2bodRedOL+KUNenVen4fw0Gi+M5+OVMbTenkDTgxk03p9O04NZdNap8fs9bb7WzKY9ezTd28bB3tkM7pxJX/58vhyaxdddI2H7z/StHEFn/BQ+xc6kLWU2X/bNZ+jIDPpyptCZOpnmlIm8ShhHw7ppdOzXpTVPnY6jC2gtm0JL5Wi6L4yGuhHwaCQ8GQ+PJjN05ze6Ls+h5bw+L84oqD3twMlKFaWHjTh8WE5BeSA5p1aRdXoju6rXsuv4cg7XJHG0ah0Fh1eTc3A1WQWryTuexuGydPbnLGfDSjeyk7zYEmbFhgAZW5ZasjVWRUKANWtC7dge60pOiheZsfbsWxtExcFtnCo/zv36t1y738zuzCsEuWXjZrcVO6t0LBRpmFtsxtRiKyaKTGTyXZjKs5ApsjC03oWxcg+GdvsxUOVi6lqE3P0IZs4FWLgeROlRgMotHy+/w7h45WPnnotHyAk8w2twWlyFXUgV5r5H0Xc+hInHEVT+x/BZXE7AslN4h1Xj5HcCmSpPUhpNVLmYOORi4ngAmdM+jB23Y2yzHjNFCnLzRMxNkzAyScTEPBlzeQJW8gjs5WF4y8MIsvAn3NqeVE8Ljqc4cHKNCadS5nM5dS630tW5m6En9Urfzzbh/VEXes4s4nNlAM9yVTzItqB+rwUP9yl4uN+cR/vlPM+x43a+OQ03dvJVAGPvAH1D34Gxt5OvvSJhQ6ylRSD3cHTOcD72D4f0jzid/w/A+EOCHKbPf1UZvwz2DCuG3zukhxte/s8D49PLJ4hz1CDFfgarVVNZZT+NJNUMooRD+i9NLyKHUaykfwBjiBSp8wvBJgIWxw6bX8QNo5GARRHaPWx8EaaXQKMJ+OlPwEdnAh6aY3EVyuKCUTjMEyvpMThJoDgW+/ljsJs7CuWcn7GbNwK7uT9hN0eoe+Px0BmHh9YYPDSHodFLa7QEjCIqR0ChMKwIEBTzY808HKXzT0e0UBQFFA5/jzC1jJG+V9wwDv8eotN6Iq6aYyXA9NcXQdej8NX9O976P+Mtm4CT0UQSQqzZuXc9+8sPcqCygEOnj5BfM9zsIuoAMw5uJ6c8j6JzpZKqmF9+iPzyAgkSj5w+KsHjsfMnKDp5RPpcUFnI4ZpiLtdf/36/+IQHDfW8aHmFaHYR6+injY948eExYiX94NllzpzdT6iXFv7yUSyWj2SJuTCziOicsQSZjpFuFUPNRrDEYjThlmOItB5PtM0EIi3HSsAYbTmOGKvx0vpZCud2nsJqlymscfmNVLdppHnOZLPPXDJ850nAmOmnzk5/DXYGqrMzWI2dgfMkYNzpP4esgLn8WEmXRP4TGMsS5N+h0ZqTAhjX2HFurYqL6xy5vN6J6wIYN4vwbm8EMD7PDpZuGO9t9UHkML7KWSoBY3vZKj6fWCWtpG+kOXBtg4MUvfNy/1JJWXwrDC950TQXrZDuF5sOx9FSnExzZTJtVYkIhfHz8U18/QGMA3380d2FWEl/EWuE/u7hWB1pJT0MjOIupevLZ74NNHAmaxU7/S3Y4mdCWpAFgVZqeFiJXDojHFVynFSWOCsVOFub4qIwwsNKH3dLY1wszLATsTrmInxXm4RoD+5cOsy7h+d5fecc716e4c3rozy8v5MX99K4dDSIM3kunM9x4HqBE/VlLrw468yziy48vRlC89N8XteX8PRBKc/qymi4d46GS1m8ORHGpxJXug/58fZgLB+v5vLm8Vlu1V+j5kIJVy+s5t3DJTQ99ebercVcu3OYa/WXOXPrNHklWaRnriB2gz/OcXKsk2WoMpU45DjikOuIslCJvMoUyxpbrCudUZ5wx+WYNx4HXbFdK2OB8y/MNh7HbPWJqKmPR2PBeDTnT8RIcwY2RuqojOaz0EaHZe7GJPgZkxJszNpAXdb6L2DjUh02CpNLtAZrl81l9dI5rFmuy+JYDUI3mpNU5M+u8lCqTqaS6G/OEq0ZpBqqU+xlzt0ER56tlPMxWUbXSgP6zxyjrfYRn67cpv3sJVpzc+ncnErvqkiGVocxuGUZbdsjaNq1kuaifXR/eMez1kHuN8PDhm+8FsDY0i51QD9rGuDZiwEev+zm3st27jd08rCpl8fvO3n++jMNrz/z/u1n3rz9yJumVt60dPOicYj6N3C5GR59aKPrSgXdG7wZiJpD2/LpfI6dTXeUJoMRegyJidRhMEqXvhh9uuNkvI8y53Wckucr3WjMCOdkWghHsyPZtM2fiDQPrBabYepnhjzAEsUiBWZhBsTmB5N8wJ/YNDuiVylYs15JfIwJwb4L8HKag4uDBnZ2utg4mKKwNcHKSh9bG0OUNgY4KA1wUurjqtLHXaWHq40WLgIWbdQJsddmmbMOcV56rPDWZP1iQ9KWGUm3pvs3uBEToEWwy2z8neez0EkDPwcNgp20CLTXwF+5gIU28why1MZFPgNnxUw8FXOJNNMh1EiNAO1ZhBsuIMlciywXU8rD7bm23osH+4OpPxLC7cqlXD8ZwdUzkVw6F8G5c+GcuxjJ2UtRnLkUxamLkZTVhFB5KYrzDxK5fGMJdy+58eSUCW8r59BW8xvtVeNoqxnN51Oj+XRuIs13FtBSp0FLnRod9Rp8rdOBayISZzw9ueOhZA49eVMYvDiXwQsz6cofD3tn0LtyLJ0x42mL+4XWpF/oTptE//ZxDO2ezODuObSn/Ubzmsl8SpvFQK4+vUd0aCsTcTq/0n59HD13R0H9KHg6lq/PJ9D7eCJdD36lu3YuHy+p86hsAbUnDLhQasiZI3qcKDKh8KgHeacS2F2ziszKJLKrEii5sIaKi5s5WrOFovIMCsq2UFyzg6LKDA6XrCdry1I2RzqxIUBBWqCctBAFqwNN2BhozfZQG/JjHTgUY01hrA1l64O5kr+NN7dqefXoM9dutJKecRW55SYUVluwsMpAZpYuqYtCzTNVbMdUsUMamSITE8udmNrswcR2L0bK/Zg6FWDhUYTcrQAz51zsfIuw8chHZrsH96ByVL4lKBeWogo+gVKaMmwCj2PhcwRzDxGjU4pP6AmCo87gF34aR9/jmNnno2e9DxP7fEydCzB1zsfUJQeF607MbAUwCliMx9QkDjN5IuaKRCwVcSjlS3FRLCJAEcwSC0/ibK3ZHiDn5Bpbzq7V42zKLC6tncXNdE1ubdKXbhcf7DHh5SElDcXOvDjowMO9NtTtETmOttTvVfAoR8HLAiXPD9hz77A1H2r38q29g56eAfoG3zHY/4mvPcPAKE6L/gqM0vpZMsF0SKHewyD5vw2Mw1Lkj4qYf1cYvwz1/rPNZej7uvn/B4Xx2ZUyVrhos9pxFmscprPafroEjCK4W6ykxTo6XD6RpeYij/FXCRhFcLdQFyXjixTaPfZP44uoAfxxwzisMo4j0Ggi/gYT8dGegLuAMQ2RfTgWR3GzqDYGh/mjcZg/BtXc0djOGoHt7J+xmyue/8BmlmhfEarfWNw0BSSOxFVtBO7qI3FT+1mCRmFg8dAcxY+7RFfhehYxOkJhVB82uPwwuwgwFAqkAE1hchHvhRIprapFNaH2RFw0BZyOIkB/NAF6P+Gj/Td8DEbgJZuAm9kU0hK82XdoO/srC9lxZC8nrlWTW1XA/vI88qsPsbM4i+xj+yWQFIaW/LICDpYfkqao5ghHzx6XpvTMMelZWF3EkVOlksIoTC/1jU+4/7ae59/bXf50SX8Ydknfe3aJy9cKSYlRsshmAmHmIySDyyLZKAJlY6QbRmFwCTMfiaj+W2Y1liib8cQpJxFjLVzQQlmcQLzNRMkJnaiaLEHiBs/pbPScwUbP4YDubX7zESPUxd0BmmQFaZMVrMWuReoSMO4UbunAeWQHzmNf0HwOLdWmJMqA8ngZVYkKji83ozLJUpqqJEtOrrLhrFAX1ztxZYMz19NcuSWAMcOLx7v8eZ4d9K/AeGAp7wvjEMDYVrZaymEUwHgz3UmqBRQB3cLs8i4/hncHY2kpTpDuFz8WLefj4SQ+lCfSWrGCzqMr+Vi6kS8dj+n50k7vQO8wMA5+YkhUAPZ10f6ljY4vn6QcRqEwDvV30f21jd8H33E2ezWZAVZsCpCT5G2Kl2IBTpZihWeMvYMlDioLnJVyXCyN8VAY4mOphbeVER7WClRyc5SWMhxsDfCw1yY+xIrSHXFU7lzJtRMZ3D6TwcXSWK4fXsSZXSou71ZxdY+KW4XO3K1w5v55Zx5ccePh9VA+PMzn/aMyXt8v43VtJY03LvDm9F6eH42g4YgP7Ucj+HxjP++fnuX+01pO1taSvnsVh/OVvL5vxqeXehQenMnKVFe2bE8hbW0MaUlLyFgVRlpqECvWeeGZZInlKlMsN1livdMORbYtpocsMSlSYnbcCfNyBywq7XA5ZY/PCSXe+yyQR83H0HMGWoaT0VD7FW3139BXn45cZy62erNZaKVBjKcBif66rAvVY1+8ObmxJuyK1WVLlDqZK3TYFq1BZqwuq8M1CIvQYNF6S6IOBRBzLIgTt7LZnR7LMpkJ8eq6bFWYcHKpKzeWO/E42Z72LT4MnTlJ19nLtJUW0HNwIx2bQuhe5U7vCgcGE5zpS3Lm8woV7xI9eL17DZ2Nz3n0uY97H4XCCK/f9fL0Uzt1H9upe9vNk8cDPHvcycPHn6l/9pknr9t4+66D5letvL33ipc36ml+/IrP75p42fiRx+97qXv3B1c+iSzHD7Sfyqc70QYiptMVM5WO6AV0RunSE2VIX7QB/dG69EVr0SNmuSFNMcY0JljTkOLM+4xgzuyMYO++pazODcNroxMG3tpYB1ghD7LGZKkF9utVRB30I2G3CwnrLEhaI2dVsilJ0YbEL9Yj2GMBrg5qqBz0sVAZo1DKsDDXxsJcE6WVLs52hrjY6uFqq42LlTru1up42Wrga6dBuIMWy911SfHVI8VXjfQwHbYs0yMtXIdTeUvZssKKCO/5+DvMxlclQqPns8RVh6WuuixSLcDfeg5hImJHqUaQsw6RbjJSrEyINNIkTHsuwfOnEqM7m21KA4qDLDmV6MSdPUHUly7hQnkEZ2piOHsmjvMX4zl/JZ5z1+I5ey2Os9diOXs1lpoLEVRdieb0nXiu3Qjh4Xklbys1+Hz8V/qPjaH/2Ch6T4yj/cREmsp+pfmmNp1PZHyq0+HTfTUG67X448Z8+ip+oadkPINlv9FX9ht/1M+ip3YqH6t/4/cqffq2TaV35Rj6Y0fTFz+OnpRJ9K77lZ6tU+jNmk7v1un0bJhBe+p02jNmMlSixe+XtRm6N5veRxPpfjKSL88n0/diMm3PJ9L0eBzvH4yj98k8+u5p8q5mFi/K53OvZA43StSoLtSjuNieQydjyK5JJLMqgX2nEzl2fT0V1zI4dn4HR0/vpKRqO0eqt3O4PIPsvQmkrvBiTZAt6xcq2BRgyXo/M5I89Vm/UNw2WlKSZM+xJGuOJyupSAvifkUeD67covrUU9Kzb+C7uBhrx72YWe7AXLEdhWIHcrOtWCq2Y2a2BRPzzZhaZmBmLcBxJ+ZW2Zha78XYei+m9rnIXQ6icDuIuVseqoAjuIQcx8whj4Xh51D6lKDwKEDukY+NfzF2gUdwDjmGc/BRbL0KsPPMxz3wCAHhNfiHn8Yr9CQK50LJLa1vm4OxVBWYi4FyDxYO2cgt0lGYrsZSloSVLBmFbDWWZqtQmiXgZBqJt1kYIWa+xFg6s9bJisIoG65tsuXaRh0urpnB5bUzuZEmVtMG3NluwqMDch7nWvL6sCPPDzrwOMeOuj02PNpvS/0+S57kWvP6sAMv85yoK1HRfD+Xbx1d9HQLYGxksE/coHfyraeVb38Bxh/r5h8VgcONLz9Uxr/eMv63VtLim74Do9h793f+F/OLAMZvXwf49mVAAkehMIqA7q9fht+J9z/mx2r6x92iqBf88/NfjTDf7xn7B7sZGOzhj742nl8pJ8FVAOMcVqtmkWw3nQTlVOJsphJjJaJWJkuhziJWZ4n5r4SYjCfYeJwEiyGiJtB0ghSnI9zR/gbijvE7MEp3i8IpPZ4g40n4CeOKlrhfHIeb+hhc1cfioi6gcTT280bhsGAM9vPHopwzEptZAhjF8x9Yz/xPqRpQQKPkqlYT+YmjcJOgUYDjCDw0RuClOUoaD42RuIucReGGXvDT8FO0xfxlTS0g0V1jJJ5ao/9caQ+rj+Nw1Zwo/bkEMPoJV7Tmf7BQ++/DTS+ySQQ5a7J7ayQFJ/ZLeYtr9qRTU3uWPcdzpHvF3Ip8Dp8ulgAyv0a4pYvJPZbH4api8k4cJP9EAQIaj587wakbp6m6WkPFpUrp3cUHV6UcRgGMDxoeDlcCisDuD094JZ6N9Tx9V8+D51e4fruEjckehKqmEGI+gjDTn6Wu6CCTUQSJSkCz0dIqeoliJBFWY4i2Hc9y+1+IU04gymoMCSpR+/cLyQ6TWeM8bRgSv+csbl04hx0BCyQ1MTNgeBW9Z5EO+0J02Ruqw55QzeFYnWA19i5Sk0wv+4IXkL9Yk9JoIypWmFO5Us4xAYzJVlQmWVGRaCGtpoXSeD7VnkvrHLm20YXbWzwlhfGxUBillbS/1PzyYl8Yb/KW/akwdlSu5e2hSG6mO3Jrk4sEjKLl5W2euFmMp7Egjo8CGEsS+HhkBU1FiXw4kcCnE8v5fGQF74+s42v7I3qH2ujt7+GbUBgHWiVgFNVOnUNtdA19Yqivja+94i90N71f22GwkTPZq9kWaENqgCVLHPTwsNLETq6FnY0Jrm5KnOwtcLYxxUmuh5u5LgutdVhoa4y3nSX2FnLsrYUJRh8vlTZL3XVJDTZnb5wz2fGu7IiyI3eFDYWxRlxYb8mFtTKub1HwtNiDp9Ue3DvpwN0zjtRWe/Pqynaa7x2l6UEN72pP8+HWNRovH+FFdSqvK2IZvLGLj3UlvBIK9LXzrN6xnaT1wWzbNI2bZybw8eUsqsrnsChcHR93E+L8HdkcHUDWyhB2rwkhI30RiVv98F6nQp5kiskaM+RbrLHKUiHPccQgzxajY7aYVFlifU6Byxk5gSdtCT/hxOJ8B3xjrLBQqWNgPANjvWF3tKXmVHwU8wl30SAlSJd1S3XYG29ESbIph1cbsztuAXkpuhSvlVG0RkFK8FyWLNHAK0Yfn832BBQGsrV6E0dP5BPp7EXgAlOWaRqRaKLPAV8brqb48zkvhS9Hj9CavZv368Pp2uBCV5IJvQn69MUb0h9nRl+0KT3LjPiU5EJT0Xa6Wl5z/2Mnd1ug/j28eD/Eo0/d3Gr4xI1HzTy4+5lndz7y5O5HHt9r5tXDZrrefKbz3lPqCo9wOXMHzWdO8vXZQ5pfPuPJk+fUPXzFk6aPfHhyjc8FKXRFG0DkdDqjptIVo057lDZt8Tq0rdChfYUWn5er8yl+AZ9WatIQr8XzeH2eJyt4v8OXU7mxrNsVyJJsPwyjDDHw0cXSX4EizAazeFt89/iw9IAnMekWrFknZ3WyEWuW67NhhagANGVVpAUBnvrYKrVRKI0xUehjaqSOsf48bOQ6uKqMcVXq42yhgaPZcBOPv50GwSoNIkTMmoc2axfqssZnPunB6mwKVWdrpB4XC5ZRmOFD0Y5Awr00CbCfj7/dPFYEmJG62Jp4LwOW2M0nzkOfWB9DYhYaE+9hRKaLnE2ucqLM1FhiNJtlutPY62ZGxRIVZxIcubHDh/vFYZyrjKG6Jo7qk7HUnI7h1PlYTl+O4/SVOE5dieHk5WhqLkVTcSWKyuvLuHozlMeXnHldqc+HI9NoL55E++HxtB6exIfCX3lZ+CtvTs+jrdaA91fn8v7SVPpuz2Hg8m8MnJ1IT/UYuk+NhztzoUGdjgdTeHHxF9pvG9BdNIuetaMhbiyIu9Plk+leP4OeXbPozJ7MwI5pDKbPoHvtb3xcPZFPu6bAJW14pgHvpzPQOI6OpxP5UD+Ot4/H8/b5L7x9/Atfm3T49lybd1UTeVUykWeHJnHn0HROHlTnaJEVxVVhHKiMYH9FOIUnI6i6nEj5hXWUnM6gtCaT42XbyMlfw4b0JSxeZE2Asz5RriakeJix2suMZA8jVi+UkbxQkx1RMnIS5BSlKjm4SkXuhmAunyzlYHEV/nE5GHpnYuq6DyuHAxibbkNhvhNLsx0oZOJWcCtysy2YW2zB3GYr5jbbMVfswMI6C3PrPZhY70GmOoDCtQAb78Mo/YpwXFSCd2QF9j7DSqGB9W5sfQ4hc9qDjW8BDoGH8QgtwTOsBBe/Amzdc7B02YfnouMERJzFZ/EplN6lGNruR99mL6ZOQmXMw1i5F7nlXsxNMlAYbsDGcD1Kow1Y6a3DznAdTkar8DRaToBxFOGmHiTZKtnmraAmxYb7mTbSCvpa6mwurp7FlfWaXE034M5OGY9y5dTnyGmtWsi7Ug/q99tSt8+GB3uteJyr5Pkhe14ccuBVgQv1JS403c3ja0f78Ep68D2DfUJhbJdW0uIpGV+k2r9OqVtagOKPDulhcfCf0Phjwyze9/e2D89fVtrSHWN/F//jR1bPj+cPqXL4KFKsosWI+8U+vogRsCj1Rw8MQ6QAyb/OX6BSfP9f+6j/+vlr/wDf+nr58qWRLwPt0NvN88s1LHfRJEmlQYrSgJXKBcTY/EKs5WxirWYTqZhOuPlUlsmnEiJuFiV1UayhRcuIaH6ZRKhMgOSvBBtNIkBvPP56E/DXm4ifzkT8dScRqP8r/nqT8NIUoDhaWkk7zR+J/dyfcZg3EscFY6T7Rft5o1HOGYW1gMa5I7Ce/RNWM/+Oq9Z43LTHS6viH0YZsZ4WCqPT3L/hNPc/v8OigMeReGqOxHXBT7jM+/swMKoLVXFYmXSaJyJ0hqHTU3sMLgvEynokXjrj8NYZz0LNX3FTFyab0fgZi6//QZDaTwRptfev8gAAIABJREFUjcFPNpWwQAsyC9eTV5VDfkU+W/O2Unm9kuzSPew5to+86oMcuVBKwZnD5J0SdYBFFFYXc/jkEelWcf/RXPYfPcDBykJqbpym7FIlx86XcfxCGZfuX+Xx+2fUv31E/Zt6Xn96zYumZzxrfMwrYX55+4CnDXU8fnmTh4/OcuzwRhbaTCNAqImm/yDU6P9msfHfpUBuqYFHPpEwxSiWWgpgnMhy+19ZYf8LsdZjSbCbSKIY5XjWuU4lw3sG23xnSlE5WcFq7AqcL1X/ifq/vSEa7F+sLQV154RpSlWAewLnsX+RGjmi6SV0uE+6KNKAo3EyyhMtJFXxWLwpZSsVVKdYc3KVrQSM4o7x3Go76YZRAOOdDG/uiDrA3YE83xfKw50BPMoM4Fl2CML08qEolpYTibTVrOF5/mKubVBxN8Odp9nBvMmL4N2hOBoPL+d90Qo+lCTQVJpA09EVvC9NoPVoAp2lK/lcsoo3RzfBpzq+DLbQ92X4P0zf+jr42tfJl76O4aPlvlb6BzroGeymR1RpDnRA/weqdiWSukhFqJcSJwsdnCx0cZBr42pjiK+THBdrQ5wt9XCxEvE6erjZG+HhIMPNzgRX0QFrZYSXlT6LXcyI8TRnuY+MjUttWR8qZ12QEbsjFeTFmlGeIudsqikX1htQt9eChqMuvDnuSEOZI43HnXhbHkbrzV003S3l1d0aHt6u5nFtJc9qy3j3oIqOpxdpuVHGhysnOLJpOWsX25Kdbs3OzdM4XjKbm9dMqb3uTqDn/4Wfy3QiApSsivBia3IIe9Ij2Lstkh3bl7Jp1xJWbvcncK0dqngDbBK0sE6TYZZtiWGBDfrFNlhWOOBUZY9HpS0BNUrCTquIqrAjPNcSt+XqmNhMQGE0GTu9afjIRY+0DqFeasRF6pOWpENW0hzKd8goT9ehOk2HMxnGnM60ZneKPjFL5xG8RAP/ZTositYgdbsvp68XcKziINamMtz1TQjR02ONhR7Hw+15vjucpkRfuuM86Y51oivWit54M3rjDOiN1aEvVpvBeB0GYoTrNZy3L+tobGmhvqmXW01wvRlufYIHn+De215qHzVw99YjXpx/xYuLH3h5/j3NF17Cxet0bF1BW4KK1jgTWlbZ0r8/kqEDGxnI20hLVhi9Wa6wUcG35dp0x2jwboUmr1cu4OPyOfTEzmUwVovOeENaEsxoWGHGqzgj3sXo0xCpzcul2rwMN6Jtsx87tixkXdZiwtZ5ouutiXGIDMNQExRRCtzXOBCy2YUlmxxISpWzdoU2SRFzSYvXYmO0FlsTzEmPtyHE0wAbhQYWCkMsLc1RmBkjNzHAzsoMV5UFruKm0WguLrLZeJvNIFA+jWj7+azw1iHZT48NgfpsC9ZnZ4geW4M02LXMiCsFMVw6kkDt2c3kbwlhqZM24a66bIywZ2uEijR/E1Y7ziPdS431/vPZm2JJbpKC26sdKEq2JHO9DetXW5K6xID9XjpcDFbwbKULjVlBPC8O4WblUi5VLuF8Wag0F6uWcLFmKZfPRXHxYjRnL0Zx5ko0VVcWU3E9mHN3I7lSG8eNW7HcuxnF05tLeHTOkfvlutw/OpPHRyfz/vhkPpdPprfyF34/ORFOj+GPsz8zePFv9Nz4D3oe/gytM6BhOh+ujeRJzc903zagq0yHli3TaE/6lZ4Vk/gQ/xPtGZPo2v8rHQfG0rl7LIOZUxjcPI3OdVNp2zyT7qI5/F6rBh/n8LVtLDT/B70v/0Zj3c88qR3PqydzGOyQ01Q/l4cVY3lVOpXGQ/O4UzCT4zm/UZyvQVWliqpiM87lanFx91zKUqdTluXGnp3hpKdFkhrvS5i3AhcRe2S+ABeFGp7W6ixyMyTYVYdAVw0iFuqT6jOTjCB1di1TcCBxIfuSo8hYvpr1y3cRtywPP998nFzzcfYswcmjBLn1HoxlW5HJMjA3zcDMZDMmRumYmQhwzEQh34qldSo2dtswt9mJoWUW+jb7kTkcxDm4ApeQY3guOcLihEo8gi4iUxagZ7UdU8dMnAJKcPA7iuuiMtxCSwmILSdoeRWq4CPI3A6i8CrEN+Ys7ovLsfI4gNwpG0sBmS77pCpBles+FLbpmMpTMTddg8IoBSu9RFyMU/A0XImPXiy+2svw11lMvMKRbV5yKpOtub1DxsNsY+5mGHJ5jT4nV2pzdoM25zJmczNbk7r9MuoPmPHysC1P8q25t8ece3sUEjDez7bizi4FdfuseXLQiruFfry/c5CvXQ3fe6FbGehrZlCaVvp6hsFvoLeNv05/z2f6ej7/+W6wr1363N/bxlB/hzQDfe3097Qhfk2M9H6gky8Dnf9zYPzhoPkBiwIY/4TFP1fR/waKP6DxOzD+u/Hlr7AoPn/pH+JrXz9DXz4wNNgBvV08uVROtOMMVtrPYKXtXOKVU4hTjZKeMdai6WXYJS1W0iHiXlEAo7HokJ4kKYfBRhMRE2Q4kUB9AYjjWagz7v9h7b2CqkzXtd21T/bB/qv2wVqrZ5tjt21OKGkQBiPBGOScc84ZESQrillERFRyEFBQVEDMOWfFnHNsI+a+dr0f2rPnXHP9e9WuffDWO/j4ht190OVV9/3c90Og0VACDIcRaDScYNlIgk1G4CdsZX2h6g3EVSShJ/8sAaNQFyWF8a/AOLk/NhP/hs3EnySLWECjh4FIVougjEg8C/DsjwBA16k/SeDnbTBQquwRKWxhXUswKKxrsaN6Wj/pXTc9YVeLUEw/aR5S3OJdX+MhUoLb32C49O/oZTyQQIshBBr+jVD9/oTJhkt1EIUFkaxtW05dZzW1m2soqS+h80gHtVtrWd0qoHENtV311G1roLa7gZY9rRIYdh7ppnpTLWVNq6naWEv7vi0SLLbu2ijBogDHvd+B8cKdHs7dPMetZ7f6gPF+DzcfXeXK3fNcuXOOi1ePcvXaQU4dbiHYYQIRuuHEavoRq/h3CRhFIbc0V6oeKqmPYo4xxX44GU59wDjLaQTZziPJc/mVAtdfWeA9juVBkykL0/sOh0YSHApQlGAxxoiqOBkVMUbUxMuojTWSQi5iHaA49fEy1glYnKlm0yzxP6qNdITCKOCxSwBjnp0EjDtnO0qhlwPz3KTAy6niAE4uD+TCqnCurI2WEtLnS4K5vCqCaxWxEjA+25wrAeOV6mgJGM+XBnB1TZSUoH7UksWDllk8XJ/Nww1ZPGydxaO2WdxvncXzDX8HxhsbFkrA+OWDAMbXksL+9f0rvrwXlQiv/gTGD2LF0yexW/odH3tfwtu7bK+YQ1aQNf7Oapw0hhIwumplEiD6OaskcPSyk+NtbyE983VR4+2sxMdRia+9Eh8bOYF2cqJdlcS6yUnwMCHNz5yZ/qYURqgon+FAfYYNnXPs2VOk49BCNSeL1VyqtOV2swv31ntyp8aHu82p9B5dx7vze3l09jDXT+7n9vmD3L94mNc3z/L0/BFu7K5mx9o81uaFUZRkz+IcJYtnj6ehUp/tW2yoK7MkzGUwvlZjCHeQMyvYmYWJAZLKWFmYwJqiOIqLIikqCiV/fiBpC7xwzVVgU6TGrFjD+GJzJldbYtxsi2qjPXYd9thutsJ5mzXR+xxI7HYgtsGOiAVafKNNcXGaipetHkEO0wlznUak93Ti/aaSG21AzVwtO9c40l0q50ClioONOuqXm7B4noz0LCN8wsbi7jcGv0hD5i2PZMe+ahbOjiPc2pRY+XSSjCcy39aUXfkxHM8J4UZRFK/L0nhdEsOjAjcezbLmZaaWV6kq3iUp+JCs4kVFEc8fvuH3O094ev4Cj48f4eHhfbzuucDrOw+4d+s5p3qecvrya64fvM2VXVe5tu0sd9p3c610KddzgrmVrOFeiikPZim5V2DHk+wg7mQGcXqmLTfmaHmbY8HnGYZ8TNbj9xlTeTljKp+Sp/I1eTrvhMKYYcHDTA230tVcTTHnaqIhl+KmcSZGj9MJJhyeYUlerjPZy0LxTNJi6muAKkaDZaIW+3RbAue6E1nkRsRsW1Lz1GRnmTI7x5x52WYUF1hRkm/H3DQdUT4m+LnKcbaVo1Eao7E0xdpaFHWrcXPW4OGswFU3HQ/NRAK144m2m8BMj2kUBJowP8ycReGmlESZURpjyuLQ6SyPNaWrNJxnp6u5vLuY893FtK9KI9nHkNwIJYURCgr9jSjynEJHvhs753uyc4kH2xa7c6gilnVl/qxY6cGi5Q4szFdSO8Oc4/NduLzcgwurXDnb4MnBbWls786gs2sGHd3pbNubTdeBHLYdKaDzWAFbj+Sx+Uge2w7NYv/hTA4fy+TwkRkcPZzAqcPRXDoaweX9fvR0OXJxk5YrbebcW/8Lj1qG8nrTML51jeBb1wD+2N2fD/t+ovdEP77c/AWeT+T9+VHc3vYzPW0/8XLvdN61G/J02a88yxvCy+xBvFv0C+9Wjaa3dgxv60bQWzOSz5W/8XrZCF4tG837ymm8bpnIu/3j+XZzArwYA89GwbOJ/PFYj/f3DPn42JLeuzpu7tfjdNMILq8by7WasRxtkNPR6EBbix+tm6JpqfWmfZUNbfOMKIkYToLzSOKCrYgOcSDC3ZgINxP8rKfha62Pj85Acj2CnM0IcjHFz8GQAAcDkl1MyQ9yoCgmiIygEPxtfPFzSMXPfRFenlV4+W7G2asTnVMDdq6V2DiVo9QuRmk1H7VVEUrNPJTquagtF6DWLESpnofKqgCN9XzU1sukeUaFdTk611r8ojvwi92Mf1wbkelb8YnYicqxBnOHFdgFVeEY2oR7zGZ8ErrwjtlIWGo7UTPbCUndiktEK5aeVbhHthGWtp2AuM04+tVi5bIaG/cKbN0q0dgtR2czG50uH2tNDjYWmThbZOAhT8VPnkiYMoEYdSxR8lBSFEqqo23ZM9+Bs6vUXCgz5/gCGXvzZGzLNGLHHH12LZnIiTXGXK235vo6W242OXC90YHzFQIWreipsuP8GhtOr9JxqdqRWy3OXNgQzeMz6/j2RgDjSz70vuDTh8d86n3Mh/fPePffAOMPCBTgKM5fYfLH7wQwiuc/fv4HYPwhRf64+0Ivb/5UFr98FvOL35XF77Ao2c8/APFf3T+g8c95x77vS9b0j+DMh88SNH788piPn97wR+8bLh1oI8VjFFmuIi07ihn2g5nh/J9kOg8jzW6wZF8m6oYQox6EWA/YB4wiIf0r4RbijCTcYgRhAhjlIwk1HyGpi4HGwwgwGoa/Yd8dKBuO/3dg9PwTGPvhqjdAqtRx1huE01RRrTMI2ykDsJ3cD+sJP0nQ6KY/GA/DIbhN/0t3owBCAYx6P/dB4xSx2k9U5fSFY4Si6CGsaKEmCnVRvw8axWdhaYvvCsB01xOrAvuA0ddoCIGyYQjl0ddsMAHywQQa9yPQYABBpr+Q4mvJqrI8KtrKqO+spaa9itUt5Ww+0E7zjmZqO+qo2lJNpaja2VxFxZYqmna20Hm4m92n99HQ2cSa9ZVSInrz/g5EAGb9zjbqt66j49C2PxVGAYxnb5yVgPH6wytcFWsCH1ym5+YZLtw4xaUbx7l89QCnjrRSNNONaIffiNIMIEb1N2KVfyPmOzCGqwYTbdlfUhjTHEcyy+U3slxGkef2G3muo5jj/hvzPEazyGcCJUGTKQ+fRkW0IZWxxn/eVbHGVMebUPP9NCSa0RBvIoGiUBSbk+U0p8hpnaFk8ywrNmdp6cixkc7GTEsp9CJsAQGN4gg7es8cZw7N9+T4Ej9OLw/kVEmQBIyX10RJ6efzy4P+BMaHzem82JrH864CLlVFSZb05dVhXKuI5m69qNzJ5fGGHB635vCoNZuHrVk8/A6MzzZk8vv6LJ615HF9/YL/FhiFjSDVIrx/igDGdx/f9AGjUBjfP6BrzRzi3fpURGcrY0ldFLdQFX0dlRIketqaS8AowFGApXju76gi0EmNv50FQfbmxHioiXGXE+FsQLSbAdHO00j2MCQ/wITiCFM259mzZ54dh+drOTJfwcllKq5U2HOz0pU7Zf48qs/g2dZVPN/Xzqtzh3l17SSPLx3k2dXD3D+7m4ObqmleFs2KLA/mpzhTPjeYJbnWLJ1jwvIiQxpW2ZERNo1ZwVqCNYaEqmTE6SxItVOR72nP4jBPlkZ7kRdkR1aYLfkJrmRnuBNd4EjgQmfUhRoMF2mYWqLBtNYeeYMt6vW2WLXbYrnVGvddlgTvtSF6hwvxGz2IK3clMt+WkBgl/h6GhLoaEelqTKizjHB3E2bHqamZZ0lHmZIdlSYcXK9gV6sl1eVmLFhkROKMyXgFTMIvYjqp2dasWhtNS1Uamb6mxJiPJdFkMonG05jjaM++BRnsKYzl5JJk3mxYzKf183i1OoUnC4J5kufF01nuvMhw41nlcu4cvsLtzh3crSvj4aocbi+KoWd+FGfLi7i2ezfXLj3mTM9rrhy+zrWdJ7izpZue8uUcnRXOsQR7joQaczpcj9szTHiYJedOuj2HYnWUe4ynKUKfqzMUvEk24lvCJD4nj+VDyiS+JRnwKUXG85kyHglVMV3FjRQFl+Nl9MTocT5BjxMp+uxMMqAhVp+CQk/C0u3QBRtjGaHALMwcXbI1nrluRCz0IzjXnsAMDXE5KtJyLcgvtKJwtiUlC5yYP0tHaqgxke76JAXqCHO3xF5jiMpyOjb2pjg4mePiLMfLTU6guxl+tpMJs5tAsusU8vwNWRxiRkmEnOURpqyINqUkRsayKEOWRhrSuSyQPy63cKIxk0f7y7i1cxnFKZbMjTJhbrgRC0INKIsw5nRpGJdKg7lc7MO5lUFc3LWUnRszaKwKpHqVE7XL1Byqded8lQvny63pWWvDzSY3zuycyf7d2ezYPYvOvbPoOJzD1mN5bD6WS9vhLDYeyKR9fyY7d8RyfKsvJ7rcOdZpzYkuC053y7jQbcSlDmMutcm40mLKjWYZd5tHSMD4e9tQPnUO50v3ED50/8zbPX/j45lh8GAKnx9M4Pm+Edxa349rTf140TWBr536vFv7K28WD+HtgsHQqM+3xil8aBhHb8OvfG4eBW3j6a37hedrhvF5oz6vNo7n+bZf+HB6NDyYzB+3x/P11kQ+3ZjCh6v69F6W8/iQjPPrx3G88hcu1I3nQvUYTrS5sXNLMpu2ZtG4OZ/G9TNpq4+mtkhHru8woh2HkxVnS26yK7HuUwm2HUeg9UT8rKbgpzPEz8YUTysZrmojHCym425piqdahafGBm9rD1ysAtApI7GynIXWdhm2ro1YOrWhctqMyr4Wa+dy7NzK0ToVo7adj9K6EAttAWbqHMxUuZgq8zBR5GKmykeuKUStXYiVdhla3QrcPGoJi+kgOGYLATHthKZ0EhCzHUf/FjxjN5K86Bhyn1VYBdbhl7KdwMQuQuI2kpSxhZSsbqJSu3ALqMPBq4Lg2HYik7rwCWnB3r0KW5cKbJwqUGuXYKfNwd4qBwd1Jo4WqXgoU/FXJRCmiSHBJppUu3Bi1V4s8LRma7Yr+xZYS5U450pkHJ1nwIF8Y3bnytg7z4C9iydxfJUhl2osuVqv4+56Z+63unG5xoaLldZcrnHg/BprTpdZcbHCjtvrXbjYGsOTM018fX2Ht2+eS39XfPrw5E9gfPumTyX8KxCKz33w97sEi+/fPPsTDCVIFKD4/fyARXH/AzBK3vT3Esf/Dha/fvl7IvoHLH778vEfrejv4Pjn8x/QKNnXf//+nzOOH7/w6eNnPnx9ysfP7/njw1suHWolxXM4Ga4DSLcbRqrtQFIc/50Z9oNIsRlIkm4gCdpB0hq5fwWMofIRUm2OmFUUnwU0ikS0sJ/9DIfgZzhUOv5GQ6WgiruegLz+uEzpJymMriItLeYY9QbiNHWgBIx2UwZiO6kfuvH/ie1Ese1lIAIaXfT646rXV/btIUq/xf7pqT9L0OgyRSSdRb/i0D718TtQCgVRvCegUMCiSFn/AEhxC2CUvvc9ge1rNABf2QD8zAbiK/ZIm4gzjHCdHgVJftTWFVO/pZYGEXLZsIaaTVVs3NtGc3cT9R11ktL4AxrL29ZQs7WODTvb2HNmP1sOdEgqY9XGGjbu2UzHoS6pZqduSwNbD3VJwHjp/lUu3r3EmWun+xTGB5e5cr+Hq/d76Ll1RrKkL908weVrhzh1bCOb6+cQ4zJRWgEYre5PrKofsZZDiNaIHd9DpECMCL3MdB5FttsYclx/k2pzZovqHPfRzHX/jUU+41kRJOpx+oCxKsaY2ngT6hPNvh9zahNMqUswoylZTtN3aNyQqqBthoqN6Wo2zdSwNUsn9S52SsBozaZMKzrz7ejKt5M6GYXKuEcq73bm8AIvhLoogFEojMKSvlQeyZniQITCeKU8UrKkH7XM5GVHAU878uipiJCKu6+ujeBGZaxU6v1kQw5P2vKkYu8+YJzFgw0ZksIogPFlyyyeNudyraXoXwLj5/dvpLmTT+9FYvoJHz684N2H15It/fHja/jwhObiLIJtDHD7bjsLO9rZ0gihMgo4FLAoQNHHQSEdfwclAQ5KghxVhDhrCHFWEWhvSrSnihgvJUEO0whxmkaw3RSCrMYRpRtNjvskGlMt6c61YV+BFQcKFByZq+R8iS1XVzpzc6kbz+rSuF2by+2NK3h5bCOvLnXy/u4OXt/u5sKBCpbl+TEn2ZJZUQri/UxYlOXDnHQbshNlpEdOYU6SihDtFGaHBBFqYUGYmYxIUxkxJsYkmZuQrjInS6sg20ZJvpuW2d625AXakRqpJavAl7B8V2yztajn6KTZRrvVTugq7LBusMemzQnVRlMcd2rw2etI4HYXIjd7kdzsT8IyV0ISlYQHy4nxVRDsqkIos+kR1syJN6Z+oTntKw05sF7B2Z2O7GizorlOwYoVZqRkKAiP1yNppjFF83QszrFiabyaRNVYQvVGEzB5ChFmlqwI8aMtM5bGBH/2zE3izdbVsLuaL52lPK7M5t7KNO6XpnK5tJDjZWs4uWg214oSeDg3kLvZjhwIl7EpTEvXnJmc29zJtaOXOdl1iJtd3dyqL+NIZiAn05w4FKNhb4iMY+EG3Jthwov0aVzIkNMYJyPbfyLpXhPZGGbMo2RzviVO4lvySN7PmMDbdPGunHtpxtxONedWsoLr8eZcjjLkQsQkjsdOZG/adDbONGR1hikFC/xwi7JA7W+AZaQCi0gFjhlOBM/zI2q+H74ztASkqojM1pCQryEtX8PsuXYsLHQiM9accOfxxLhMIzvEhjQfK/xtDbG0moiDgwHOTkY42+vjbqdHtI85US7TSHbXI9fPgEWhppSHyVkTbk55pCkroowpjjZgWbQBxZEGbJnrDierOFEWy8116bzbs4BdS7xoyLJiRYIxS6P02Fxoz9XKSB6sDuHFCn8eloXw8lQt1zvncGiNP/tX2HK83JIn2/y51WzHlbUq7lXoeFbpyI32SM50xnFiZyL79yaw/UACHQfi6DgYT9f+OHbuiWP7tggONdtzqdqAy/WT6Wn8hUvNA7na+jM32/pxZ8NQ7jT+yt268dyvn8i9puE8Xj+CF23DeN8xgs87R/Kq82fe7hvEt4vj4LGMV5fHcH/TUO7UDOZu3WCetYzk6+bx/NE8ik9rh/B+5UBonsTn5km8bxjDh8Zf+Nw6EnZO4EvXKB43D+Bd90RedIzhYftQXu0ZCT2TeXdpHC/PjObJoV95tPs3HnSN5/r6sZyp+pWTFaM5UzeJU7WT2N7kysb2VJq3zaGicz5r2wuobUmhfLkTmREjWDzLiJY1QTSsCGJpmhUpXpNJ9TYiUtQY6YzwtTLDQy1HM00PK0NjLA1NUMk0yA11KMzcUarCkKuSUdnOReNShs6rCXOnRsyd16PzWIeDRw2OXpXYeZSjcVyChc1cTLV5GCgzMLDIwFCeiaE8C2NVgQSMlpZF2FotxNl6GQEeVUSGtRES1kZQ1GYiUncSnbYLUacTm3+QjnMw3XUBJp4r8IzfSkTqfiJjO0mfsZWcWV1kZ3YTH7sBd5dS/H2qiQpvIyigCQ+3KhwdyrGzXYm9bilulnm4qbPxUGXiaZGCnzKRME0s8TZRpDuFM9MxgHiNI22zAji42INDi9ScKTXl3HIjTiww5GihjINzTDi6SMbhpXqcXmXMpRo11xt0PN3iyYtOX241OdJTqeVihTVnyjScKFFyslTN1UY7zjZH8OhUI19e3eL1q6f0vn/Ox97HfHz/kN53Yl3gC8lW/pfA2Pv7n8riX8Hwz3e/W9E/fvdPwCii1X8/wo4WFvQXKRktwi7v+Tsw9tnQAgq/fRXA+F+hUTzv+93fQzI/IPGv9+dPH/n4uZfeb0/58PkD3z70culwG8meQ5nh9DMz7Ucx0/43Uu2GkqwVa+J+QawGjFENJVY9/HvgRYRehksp6XCFSD+LQu4hBJkNlUAxTMwxmo/E33go/kbDJFj0NRiCr8FgPPT64TrlZ+kIYBQzjAIYRehFwKJQGJ2mDsZu6l+AcdLPOOuJlYEiHCMUyX54GgySQE/Y0y5Tf5Ygsg8kB+EjgFFKVA/GQ7wnOh+n96mRAhaFqigAUkDin6qjAE2pe1Fsj/kJb9nf8DXth5fxz3jJBuFp/gvxvhpWl+SxbkMF6zrWUb2xmuLqpRI8bjvcwbquRqrbq6jdUkPFpkoq26sob11N9dZaSVkUcLjt6A4JEIXSKPoYu4/tRNTriA5G0ckoZhgvPbjKxXuXOP0dGK8KYLx3se/cOcetR1c4d/Uo5y7t5+qVvZzcV0dmmIIgKegiZhkHEqcdSrx2BDGWQ4nS9CPReohkR2e7jibHZRQFYj+013iKPMcy1+03lvmJAm491kYZUB0rk8CwZYaalhkqmlIVrEux6APGRDOaUxQ0J5lLKqMARgGKmzOtaM+0RICiOJKamGuLqNXpKrCX0tGij1GkpH8ojCIhLYBRnBPFAZyYYQUaAAAgAElEQVQtDeHiqnAJGC+sCOGa2CVdncBjoRJ2zubx5hzOrQ6VFMYrq8O4Vd2XoP4rMApL+v76DO6tn/kPwPikKYerzUXw5Bw/LOnej28RlvTn92+l1U6f3z/ny/snfOx9Tu+n17zpfcW79y+h9ynlc5LwtzbAz0nYz+YSIAp10VHd90xY0T9gUcCjr7CgHRSEOKkIdVYT6WFFqIsFkR5Kor1ViI46fwfRdTcVf8txxNlPptBXKLka2mfq2D7Lip2zlOzOUXC0yJrzS+w5W2jO8/oIHjWlcH9jDne6C3l5vpTPD+v4+qKZh1dWUZhhSrDbBLxtJ+CunYib1SRcrcbibvUL3trfCLObjq+ZAYEmGkLNVAQbGxNmZEysqSkJMhOSjIxJNzEhW6EgS2FBgc6KxW6OlHg7MsfXltxYdzJn+ROcZI8uxBhdvCn2OWps51uiW65F1aBG1abGarMVjt32eG13IaTDg9gWT+JKXYjK1hEaJSc4UEmIr4aYQAW5cRYsSTOmbq4J3WvU7G9Qc3WflwSOmxvklFU5ULRMSVrmZNISJ5EeMpEUhzHEK8YRYTyJQCND3PWNSJHJqPTxZHtmChtTIjhSnMvN1hVc3biMU01zuNC+kItbF9HTkMe1FSmcXRTJ+cURnFkQyrHCQLYk2FEXqKYp3IEqf1tqwnxYnZlHS0YCO5PdORmv4mqaJUejFRyIsOBUjDmP00x4mziWA5lTWThjOhEJRniFmJLvOY1DUca8TtXjffpIHmdP5HaenBtZaq4lGXEtwZQbcRbciDLjWrghV6KmcSx+Kt0ZxrQvsqZ8kS0z53rjFGmBwt8AVYQc1yxXfAt9CZrri0+mPe5xCgKS1IRkaAibpcY/zpiMHDvSkzREe+kRbjuODA8T5gbpmO2jIc3dHH93A7wdp+JuPQF3q7H4aMcS6zyNmZ4GFAWZsTxcTnmkgroIC6pDTaiMMqU0woBl4XosDJrIyojpbJ/txPMN2Zwu8uHiPBeuLXDg8hJXrqwNYt8yN/aX+9KzPpYLlf48rQqmd5Uf70sDeL4ui7cVcTyfa8+TbCOezJ7C1yYbXjda8WiVgqeLVbyeY8XVBWacXyHnUoMtp9sc2L/Jlj1b7Ni31Z5Dm+05ucmBE+t0XF5jxNOV43m+ZjxPK0bxpGoET6qH8rhqCC9rR/GqZhyvKibwomIc95uGc2/dYJ62DePdtlH07vyF550DeH9oFFyaDrdNuLN/CHfrh/N47SieVo3k8dp+9DYO5vO6QXxsGMinhqG8rBzE28Yx9DaN5X3jcCmR/W3vL7zdPZinOwbwcu8onu8cw53WQdxrHcDrXSN4fn4IL07/xt3uX7i6bjg36n7hWs0wemqGcq5+FEdqJrG7Qp+WRjtqt0RQsyuTlbvzKe6ayYpNUVS0eFJVacHebg8O7/Kmu9mdDcs8KUm3pCJP9C8GszQ9nARPJ/ysrHEyt8JWZoXW2AqNwg6ZTIeRiTNK62gU9umoXeeh812JxmsVtiJ0EtqEW/BGfIK24u7fio1bJWqnUsysFzBdmYu+IhtjRY6kLsoUucg0hai0RWg1c3G0nIeX9WL8bIsJcluLn2c1QcEbiEvdQ8KMLkLj20nI3c+hm5BashtTrwVofSqJiD/AjOQjxIU2kZvQSmFSG/nxG4h2LyPEoYQEnxqS/BsIdS6X/mwPywV4aooI0c4jUJVPsDqHEOVMwpSJJNsmk+WaSI5bJBkO3iRb2XNgcSinVjhxZqUlZ0tN6FlpytmlJhybZ8SBAn1OSh2MxlxYY8alKiU3GrU82ODEvfWOXK+3oafCknPlKs6UqThdquL4cjlHV5hysMKbO0eq+fz7LSnI8vbNE96/fcCHdw94//bxfwuMP6DwT+Xw+9zix94+1VGyqb+riv8SGAUg9gHj9xUw31vAf8wv/ktg/BMK/ysw9kHkv3r+jzOPX7728vHbK959eyiVFwtg7DnYRrzLQNId+zFDN4YZ2kkkasaQptMjUT2BeNVYYlVjiFb8SrRqJGHyIYRZiPLsnwlVDCTIfDABpmJjitiMMoQg8+EEmAzD26Av3OJtMBhxfAwH4yPWAIrNLmJn9NT+Ug+j85T+kiUtNr0IaLSfNACbSf2x+8sMo1AXHcS8o1Amp4q5x59x1+vXt1ZQgKi+UCnFGsABeIp/jmwYfiYjJHD0NBBdi4P+BEQBiQIaJaXRYKD0WcCjCNGITTKexv+Ju+G/4y37GTeDv+FpNgwPzXhy04OpqVvOuvY6KtfXsKphFUvXLqJxSy3bj3axfnszDR11NHY10L5/Ew3bGvrAcVOVZDkL67l11ybqtjTS3L2B9v1bpZ9FobeYZ2zdvYn9Zw9x+cE1CRiP9Rzj9vPbCGAUe6SFwijs6Gv3L0pzjKcvHuDMuR2cP76R4lx/wqxHEaoaRLx2mGRJJ+pGkGQ9UoLFRO1gMhx/pcBzvJSInidKub0nsNB7Asv8J1MSpEdJwETWhutTL6mIFjQlK2hJVUqA2JBgRo0AyXhTyYLekGJBS6I5rakKtmT0rQDsyulb/9eZZc02qajbXgq7iMCLUBi3z3Zkp+hgnOcqVeocXeQjqYtnSoI5VdKnMJ5fGcqpJX4IS1oojHdqk3jaOoun7Tk82ZLLmbIgSWG8XhHJnbpEHjVnImYYH7fm8mhDthR6kYCxJZ276zOkGcbnTRk8qM/kWst8eHaeLx+f8O6TSEi/4es7MXD8VirO/9L7gq+itf/Dcz58fNU3x9j7mj/eP2NFfhLeVgZ9oGhj9mfoRSiNQW5WBLhoJGD0sreQoFICRnsBjEpivHREe1kR66sl0lNJqKsZIS4m+Nnp46ebSrB2EqkuhhQFWlAZp6M1zY7OTHu2zbKhOd6ETWlKts5U0BQ2hu2ZKg4u8ORsVRzXtmRxqXsm1w7lcvfcYs4fnsv8HA2uVpOxV+hhZzFNUkHdtAZ46vT65p3UevhbGBGmVBOmVBEilxMmlxNuakq4kTHRxjISTMxIMZeTrlCSZWlFnpUV+aYykk0NiFAa4q8zxtfFHHcPU2w89VEHTkedKEOVJcdsvgrVals0tXZomq2x2WyHS4cjflucCd/gStamYCKWaInINCMxXkZChCG58WqKZ9hSmWVHc4E1nUs0HKvTcrZVzZE2OY1tKqqbrSguVRIWOBwfq8Ek2k0jSaNPnNKAANkEvM0mEGc4kSzT6Sy0V7EtL4nDJXlsLUpg8+J4NpcksLU8ic7KFDqWB9CRb0VHkQvbV0XTtCicqjmh1BaEU+RjQZm3OS0BSlp8VSzw82GJk5J6x8ns85nA9SRzzsarOBmr4VKChseJJnxN1eNaljHV6TLCog1xSbQhJMCE0lB9LmSb8TBvMo/zjXiQoeDuDA09CUZcjJXRE2nKpVAZl8KMuBA5naNpMtqzzGkqdmFFqQ/hmY5YhZigCDZGE6vCq9Ab33l+eGQ545yowSNOhU+MAt8EBcGpGgJjLAiLsCDIy5Ag+ylE2kxlabQzS8PsmOetZm6AhpwwNYWxNszwMSFMN44wy9EkWo+jwF2fFcHmrA2zoCZCQWOkBbVhplSEGVMWqk9ZhD6lwZNpTjBhf64NN5f68WCJH8/nOfAiV8HT2VbcW+TEw7oIbm9M4HZ3Ko93zeB+fSCPljvxYLYlj4uceJ2p4GvyNEgay/ukoTwv+I0XZWY8WaHh+SI73sxx5kGhBXeXKbhbYc2NZkfObbDn+AZbjm2w4fg6HWdqtVKy9WrlRG5W/Ce3Kgdwq3oEt2p+43btWO41jON+/UgeNw7i6bq/8WTdTzxoGcHtxoG83DqKr/un8Grbr/y+fSQfD0+Ci6Y82zOGiy0/cWftcH5fO04KtbxaO5D3dQN439iP3paBvF0/lN+bRvCicRTvWsbwZt1QPnQM5dPBYfx+oB+PD/Tn6eFfeHFwAve3juBmUz8etffn8dn/xYer43hzxIC7G6Zyo2YMV+sHcbG5H6fbfuHoJjMOtXvTvi2M+t3xVOxNp2R3Fst2zGR5VxxrOwJp2+7FgUM+nDjiwYnd/uytj2RTaSBr892ZHWlNkqclMa72BNo44Gphg4O5LfbmDljLnbDV+KKzDEdjmYhSl4WN21Kc/NbiElyLR3gjHmEN+IRsxsuvExvnRiwdKlHalWKonstU0ywMzLIwMc/GzDQLpbIAc81sFMp8tMoCXKzm4WVVRJDNYnxtFuPntIIQn2pSkzrIzdpCRvoWZuXsYNOO51RtPoZ7RCGW9kV4uLURF7yfmIBmZoXUsii6gSUxTRT4V5Jos4gU+yUUBVeT4byIaHUmkcpUwuQppNotYIbdfFKsC0jWziLddiYpVtHkucYz2z2CLAdPLre0SX9X9FQ4cqHckvMrzTlTLOP8cnOOzTfiYKE+p5eZcLFczrUaFVfrlNxq0nGn2ZbLVWourFFwttyCEyWmnCwx51SphbQ+cP8SAw6s9ebesVq+vr7N+7cvefv2qQSMvW/v9wHjm5e8e/P3OUUBfz9gUdw/5heFeijCLOKWnr97/mfQRTz/5/NvfwXGf9j4IimNb6X5xb8rjL199TlfPvCn9fyvZhj/J8++vuPTHy94/8dDej9+4I/eXh6c38aipMlkOv87Wba/MUM9lhT1GAkWE1TjiFOOJkY5iljVr0QqhxOtHkGYtAawH8Hynwk0F1tQBuFl2A9vowH4mQzBz0TYwn2JaC8J2AQ0DsJLKH1iw8vUft8taWFL95MURmFJO0qVOv37UtKT+0szjNbj/1Oyo8W6QGexLnBqP2kHtbCa3aRtMQO/q5T9cJGUSLFqcPCfqWqxdlAokmKWUQq76InexX7SZ2m+UVT0/ABGo4G4GP47XrK/4WXcD0/jQbiYjCDS35KFi9Opa11DfXsdJZUrqF5fSVldCfXtNew4uo2mzgaqN1ZSt6VGmmms3FhBRdtamrc3I4q5xWYXYUM3dKyjvHmtVNgtktOb9m6WgHHDzo3sPX1AAkYxw3j80nGuiRWBN89y7vopLtw4w8Ubp7kurOnbZ+kRBd4X93Lp7Da61y8izk2PCO1IojRDJEs63mooibphpNgMI0k3RALGfPexFLiNkdTFxb6TWeI7ieKAKZSF6LMmbDpVUUYIOGxKtmBdkly6haLYlKKgMdGcdUkWrE9R0JaioDXZgk1pKjoytWzLtvmHsz3XTtodLUCxe7aDBIu7Cp3Zv8CDgws9pcLuE0v9JFVRQOKZ0mBphvF8aSinlvpzfrmwpEWoJZmnbVmSJS0UxlMrAzld7M3N6hgeNKbyVKwM/DG/uCHnH4DxTstMnrZk8ExsfqnL6FMYn53n68en/wSM7xArM7+KDS+ihPXDMz58/F2aYXwnoLL3JcUFaXhYGkozi67fE9JOlkaIOUahOgpgFLdQGcXsop+9gkBHJSEuKqK9tcT4WBLjrSHS3YJwV3MiXEQIRkaw9TSibfXI8jJlYZCKijhbauKtqY5Wsy7ZmtWRFqwMN2dVhAXlIXKWestYFqCgOsWVHaXxXNk2n4s7F3D/bDXXT9RRUhiGq6UZtnITHJSmuFjJcbUywV1rhI/OCD9LQwJUhoSoTQhWmhGkMCdUqSBUISfIREaITEaEmRlR5ubESEdOrJkpccb6RCtMCFKb4KE2kpLg3m4KXDzNsPQxxDzUENMkUxTZOtRFDqiKHVCstcWs2gpFgwbnzQ4EdLoSt82bmFZnZq61JSvfnOxZChblu7E824vq/EA2zPWnfZ4D25cqOVhuwsFaIza2y2jeqKaqzob8XHNcLYcQrp1CgtaQJCsDEq2nEaj4lXD5GCJNxxJtPo5CLzX16UFUJHpQkeRKa34QW4tC6VoYSuMcN5bMlFOca0X5Ig/Kl/hTWuTHqtm+zA/XkGevR5mHnFo/a8pD/VjuZEGt41R2B0zjYqIF5xJVnI5T0BOv4H6iGe/TTHiVouBAnJK8GAUuSba4x1gSHaJPSfRkjs+R8yBXzYdUHc9iFJxKMORknAnHI2QcCzXiZKQxR2MM2ZZiwroCLeXF3hSVheKepEMRLEMRaY4u1Rq3OZ54zvXGOcMOxwQ13olafGJU+MSq8I+3xCtUjruXCc5206S1fmIT0dwoV+aF2zMnwIr5IVYUBctZHmfDHH8z5gcryXDSI9tpKkv9TVkTpqQuUk1FoAmVoWbURMpZE2JEmb8elaH61AZNoSlgPNsjpnIr35pn8xx5nWPBx0xj3maYcj/TguerA3i3Yxb3d8/k4f4MLld7cWOZLY8Xanm73Jovc8wgbQLED6c3YQD3Zgzi/qLp3C+x5P5SRx7Od+dGoT23i925U+HPlfpAzjQFcGJ9IEeb/TnS4MPJel8uNAZwtsmJY00WHKqz5EidMycb/TnfEs71TRHc6/Dj3lYdtzZO51rzKO40Def++uG87h7Pu10TebJlBE87RvLtiAGf9k/nWl1/Llf148HqkbytHEtvxa+8WdWf3rpBvG0ezKvWobzY9CvvO6fwomUcr5pH82HTr3zaPpLeQ0N5dvBn7h/4mcdHf+XZ4Qk82jmae5uH8bBjAA9O/p/0XvmNN8f1edJlxI3miVxsGc7pTSM5snUquzps6O6MoGV7MlU701m9M4uVu2dTtmcuq3blUbljJm2ipPxIAoeORnJkVyS7G6PZXB5K7Xw/Vmb7UZIVSXFWMnGengTZu+CtdcLT0hUXC18c5aHYKRJx0M3GybEUT991+IW0ExC2Bb/QNtx86nB2r8fFfR22LpVYOqxAbj0PQ2UmBmbJyGTxKM0S0VmkYquahaUmDytVLvaa2bhr5+OjXYCfdj7+1kUE2i0g0qOY7PgGFs6qZklOC8Vz2tm++SRnzhymeHkxXm4ZuFmvIdp3F+HeDSR6riDft4TZfqUsCFpNodcysuzFooRiqmOXU2AfwwyFB0mmbqSqY0myCCfBPJgEc39SVQHkOgSzLCiGQg8vKpNi+XRyPy+7M7hYoePMKhXny9WcLbXg3AoLji0y4uA8PY4vMaCnXM71WhVXauRcq1VyrU7FhTXmnFtlxtkysVvalDMr5ZxZacHplXJOlSs40xTOw1MNfHxxvU9h/CdgfPf/Bozf09NCWfwBjH9VFP8ZFH/8/F+Asa/ksa/7TaiM/xB6+T6P+GOO8R/qdP4nkPjXd76+58u33/n4xxM+ffwEvW95faObg+vcWF8wkSKPIeSJ9XGqn4nXDCDK4iciLf5GtGqAFHoJNv2JCOUgwhViXZ7Y6NIfP9MB+JoMxNOwn7S3Wex2FpU0UmeivtjzPERS+iSAnNYfMcMobGnnyT9LM4wiKS1KukXvooNQFif2l0IvQmEUM4y68f8h2dFCZXSdJizofpLFLMIuwqKW9k6LxLUElN/3UE/tj5v+INwNhvQd8XmaUCX/cqaJbsa+uUYBjOJ4GgzAyeDf8TYdgPjvcDccjLdmIpnpAZTWLGD1hjJqNtdSXldG85YGKppWUbexiu5DHbRub6GqrUKyqJu2CShcJdnTLTvWSynopm3raepeT2VbDSsby6WaHfFMWNFbDnayfkcru0/u49KDa1KtzonLJ+i528PF2+c5d/00F26ekWp1rt+/yMXbAiJPcv7SIa707Ob0/kYWZ3gSrhtFtFZA/WAEMCbphpFqI4q6hzLLcRT5bmOZ4z6OIq/xLAuYSrH/VFYE6rEm3IiKcANqY2Q0xItQiylNSRasS+yDxpYUpQSP4tmGZAUbU5USLG6ZaUnXLB3dAhiFsphlzY5ce3bm2bNNWNOiqHuuM7vmOrOnyJUjS305usSX40v7wi4XysK4WB7B+VXfbwGPxYFSrY5YDSgBo6jG6ZojdSqeWOHPhZUB3KmL43FzOs/bcnn2fX5RBF/+aknfbk7nkajkaUjjXl0Gl9fNlRTG/wqM7xH71sUO6T96n/Dlw1MJGN99esfbD2/53PuKJQXpuFkaSzOLzlZGUlLaUWMoKXg/Ai7eDgop9CKgUcBjoKuaEHc1UT6WxPpZEuVhQaSbnChXC6JdlFJCOcrGgBRHfWb7WrAoSM2qKBuWBSrId9ZjrreMXA8jsr1k5AeoWRjhRo6XDXk+dsz2t2N1egCH1xVxpqOUy/sauXpoK0uz03C30mBvYY6zRo6bjUjBmuNqZYqn1hRfnQn+loYEaqbjZ2GAv7mMYKWcYJUcf3MT/EyN8TeT4W8qw9/EGF9jI3yMxXsGBGvl+Grl0jC9h85cmt3097bEPUCNbbgSTbwSbYYdqiwbzPN1mC22xqRUh+FKJcpaKxxb7QjY6kL4Nndi1+pImGVCQroZBQXOLJ8fSF1xNJtWRNFR4se2Yjt2r9Cwe7U57euNaFmvoKnVmfIKV+KipuNvPYpg5W/EaSaS5WxEiu1kwq3GE6QaS6DFaELkY0izMyDHSUaRuxlrwqypCtdSE2FJSbwV6QlKslOULJvrSGWxJzXLPCnLsWFhtIp0ez1SVNOYba9mmacNxS4WVHqZszVCxcFENccSLTgeK+N0rBFXksx4mGlFb5ItV+PtWBKpxC/NHl20GvtQGV4eo5kfpce5QmeeJ1lxP8qU/cmG7IwVx4RdsabsjDejI8GYulRTVs62Z0lZOLEL/LCO02ARIUcZr8Zqpi12ec44Fbhik6bFLl6FV6IO72g1nlEqPCLV2PmaYukogi16aC31cbY2JiHYntRQW9JCtOSHa1gWYsbSUDmLg+UsDJSzJETFbHd9lgaYsTzAhBJfQ1YHm7AiWEZpsDHLffRY7TuNWr+p1Lv9xlafMRwNn8T1JH0ezjTidaY+nzL0eJemz6ssJa9WePO6PZXLm2K5ti2JC1We3Fhuz+OlOt6t0fF1mYJPWRP5kDic90lDeJQ2nHsFk7m7WMH1hVquL3Tg0gIfriwP5/LqGM6sjeJETSzH1yVwpCmBI80JHGtJ4tT6FI5tTmZvVwK7Nieze1MmB9rzObFlNhc6c7jcGcfZ9Q6crDfiXMN4bjQO4XH7b7zZOZmnHaO51zaMJ5t/5fNufV62jePqyn7cWz2MpxUjeVc9ivdrhvF7yU+8qRzM780jedz6C/c3jubzflG1M42XLaP52DWaj7t+4e3+ITw/NIgHBwfx4PAoHh4cz6P943mwaxT3dgzm4TFR2zOKF0fH8uzgNG5u0+P8VgOOdFiws9Oeju3BtO1IpG77TNZ2Z7N2ex6Vu+dTuWcxFbsWU7VrAc17i9h6sIBt+zPY3pVEV10UG9eEs7kiia1V2bSWF1A2ZwZpwT6EuzkT6eFOsKMrvkp/PBUReFnNJMi9lGD/JsLCuggM6cI/aAsBIRvx9KnH3Ws1bt6l2LktwMJmJjLLWGSqEMyVASjNPLFX+OKrC8ffJhEnbTaOljk4WxXipl2Ih3aRpDIGWBcSbJ1DjGMOsyOWsCy1gOLkIkpSF7C3vprzu5fQ3ZTPjLAYXC3y8LVtxMu5FD/bAiKts4i3y6XAbzGLghcz3yubsuBZdOUsZGNKChUBbixz1THXyZU8WzvpzHdzpSw0kPa8GayK8qQ62ZsrG5by7mgjj7ZEcr7CktOrNPRU2HGuXMvpUiXHi2UcXTKd48um07PGnOu1Ci5VmtBT0XfOlcs4WybjzEoTCRrPCnWy1JxTK8wkVVukpB+dbuTDi+tS6OWfFcb/Fhjf96Wf/xpukWYUv1vTP8Dwv7v/BTCK9WSv+Njbt6D6hzX9Z63O/0/Q+E3A49d3fPn2ki8fv8KHV/Te2cSZdh3X2i04uMKEhpTRrAgfSJL9/0GE6t+I0vwbcbr/iyj1/yJE/n8TKv+JUPlAAmSiKFsERAbiZyZsYKHs9cPTsD/u+kLt+1myiP8KjF7/BIyOk/pW/zlM6idtd7Gf2E8CRpvJ/aUeRuvxP6Ed9x/SDKOAP5GSdp7SZ0m7TvkJpyl/w2Fy3xF7p12mDZDeFTOPbsIKlw2XjpehWEfYF3wRKqOATVfRx/g9ENOXnB6Al+FAHA1/wtt0sDQL6WYwjHhfSwrnJ7KyeRmVXdVUba2hZkMFNevXsrqhlKYtdXTsa2ej2B29tZ6V9SWS2igURhGM2bCrT1ksbSiTYFGoigIc2/a0S7ulRQejsKsFPO48sadvhvFun8J48fYFbj29IXUwXhO29L0LXL17nlNXjnPi0hF6rh/nyuV99JxsZ8OaLAItfyXebjRxVkJVHE6ybqgEjDNshpPjMpo5HuNZ4DOJhT4TWR44jRVB01gVok+lKOQOmUZttDGN8WbUxchoEZZ0soV0b0hVSXfzd2BsT1Ox9TssSupiljWdmVoJHHflO0jA2J1jK6mLu+a5sLvIVVIXjxX7S/OKJ8XM4ooQesojuLQ6kktro7i8NpqeVRFSD+OVVRFcXxvD3foUyZIWM4z3WjM4ucKfq2vDuNeQyFNhObfl9AHjd2gUwPhgQyb3189EAOPDdWkSMN6vz+BSY+G/BMaPvQIY3/8JjF8/POXjx75qnT5gfM3i2ZmSUidCLqJWR8wuilsojB62fTONwo4Wx12sBXRS4uuqJMDNglAPBdG+KqI8LYh2tyDWVUGcq5o4F0tSHE3IdjVmfoCSpcEaSkK15LkYEa8ZT7KDAbGORiR6KUkNtmNmlDeJfk6k+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hFsMI858NJlafVIdjIjSTSFMNYEI5USiFZOIlU8gUT6ODMuJZKhHk2X1GxnOelJCPd5jCguTFazOUXFf+agAACAASURBVFM7x5LqXEuWxSlJstMjxGwKEeZGZFlOZbaDjIU+aqpiHdk6w4FdiWYcSzbidKqMszNVXJnnxaMcby5kebIsSYNvghJ1mAWqMDVyb0Ms7IbTtNiTE7NtOD7DhM50I9rTZHTnatmSZUVDsilrk41ZlqFg8VJf0peHY5fhinmkEnmsGvUMa3R5TugKnNDm2KNJUWMTr8ItToNbuBLHUDnaABNMnfUxstVnunoahhoDTK0M0TqZ4eBuhneggsRwJQv99VkSbCKloJeEKykKMqfQ34R8L33m+hpQ4D6Z+b7TpODLPN9pLHCbRKWPPvUu49nuO5XzMcbcTzPhSdo03uYa0jtHn3d5erzN0Of1LAteLHLleWMsl1uiOdcaycVKb+6WuPBkiQ3PyrW8W6Hm9zw9Xib/xrukUbxNGcPzGeN5nKvPnUITbi5QcGGhD+eWhnNmeSTHSyI4Xh7DydpkTjWnc2ZTFsdaZ3K0dSYHOmaxY/ssdnbPontLCl0tEWxv8GFfvSOHq+WcqZnO5bqJXG/4jVtNw3i+bQK/75jE3baRXF83iIcbfuFl63geVY7kUdkIXq4aze81I3hbO5TXq/rzfOl/8Lx8ME/E91vGcGX9GD4d0vC+04QXrWN5u+1X3u4czu+7B/P7oRE8Pfgr9/eP4e7+Cdw7OJ57h37j9t5hPD44jrfnxvHs1BAen/6F64emcvmIL0f3pdC5I4u2vTnU70lmVWcSZVtSqezMoHHXbOp3FlG7awl1e0po3F/KhgNLadtTyKatGXQ1p7CzdRZHuhZyvHslu1uXsygrilBXDX52FgQ4qAl21BJm7UqEfQjRnhmkxqwmJXEjyWnbCY/dgn9YMwHh9fiHVOLpPw9Hz2TU9qEYW7pgZu2AytYGaxstHvY6wp3tSfP2YIZ3BL7WmXhqc3C3noerbjEu2sU4qwvxscoh2CqZJPsE5gdlsCopnJKIEOZ7uXJoZRLn1ztzutWPqvxwfBWx6GSFONjPxkaTjIdlCmGOWcz0K6QgIJcivyTme/iyLimUE0uTObU4lINz3dlR6E13oRf7l4TSUzuTp9sWcbkpgwMrgzlVG8WNzTO4tz2Ty+ucOVuh4ewaa67UenCh0omTIsBSasrJlUacXmlIT4U5V2vkXK6ScXGtMRfXyriwxoTz5eKY0rNWQc9aFT1rVFyq0HCt0Y7Lm+J4dr6FL69v/38Cxh9q4g+bWvz8w57+/PG/WtE/APJfA+P7PmAUs40/gFHqTvyfFHf/VUX833z+9vkzf3z5zLdv7+ET8OEFXx62cHWXike7p3FzozHXNyi4vMGC05sUnG3X8v+w9p7RVR1omm7Nndv3TnfVVHdV2S5nY3JUztLRSTpJOR7lnHNGCSEkEDlH5ZwTQeSMyRkkJIFAZEywwSZju+xn1t4Cl3t198ysmf7xrbPPRgv7h8PDG77vRLuOnuVWLE0Yw6LYaRT4TiZC8jHeBu/hPvU9XKf9ER/z90SF0dfiryI0+pqPAqOP0GS2+FS0joXMoa9QUBHURcP38TB4H7cZ7+Nh+AFuBn99e9Xlr7jM+BAngw9xMx7dw+g47S9iflFQEIUMo6fRB3gavS+qhQI8CucDhRGa1GIxxnRUZRS+i7sbrb4Qiy+/AqOw7NvkA7yNR3c3CtAotqaFIozVJ7hbfYC/rXBv+ksilYbMzQqlpXsd67vXULO7nqY9zVS1bqCuo5KK5nX07Gpn1+GtbNnfQ8eOVpaULRRVxqatjfQc6KZrXzfl7VU0bGlGuCktrNB5t3uxfVcnHXu66dr7FhhPH2Tw7jCDdy5zcuCkqDDeeHiNq2+LL5cEVfHqGQZu9TN4+xIj9/rpv3SAwfPbOLR5DXNi1SQ4TSTdaTyZjl+S4zyWPPfxFLiPp0Q/jfl+M1gqWNEhxiIwro80pzrOhvpECXXx1r8CowCLAhy2p8t+BUYBGjfmqNk0U4UAjO8AcU+Ri6gsCgApqIsH5nqwd44re4vdOLBIz4HFeg4v9eP4yiBOrxnduXhuTTh96/8OjFeFTF5dCpcrE0ZvSAtXXupSud+Rx5Mtc0SF8e7GAi6UR3K9PoF7rRk86s7nUVchD7qKeLTp7y3pez2zuNudL2YY77fl8Kglh69bZv2HCuP/Chh/eP2MZfNm4a2VINjRnhqrUVgUWtKOduJKHWFht1B8EUYARl8POf5eMoK8pYT52BMXKCcxQE6Sr5wkLzlJHgrSvbTk+0iZ52fLslAlqyM1LA9zIM/NnHQXM9K87IhwtSYhSNi95kJcvCOJsc5kxDuTG69jab4nnevj2dtWxL6OJWytX8GS3EyCXezxc7LAz8WcIE9bgr2FvycFep0D/joH/FQS/BzMCVdYkyCXEq+QESWXECKxwt/WggCpDXo7S7ztrNBLbQmSS4h2kBCplBCrlJGqUpEpVTJLpqbE0ZnZ7o7k+juRF+9N2EJP1HOVSArlSOZosZytwaJYg2SRE4qVTihWqVGvVWKVIsHWV41DmAzXeDMi840pXmVHVb0jbfWe7GiO4Eh7Bl81pNBb6U1DuYbyOiVVPTpqNztTVaMhK/xLoqUfkmw9iTQzE3KlZhSqrSjU2pGtsCTexoBYyQziFAbEqKYRqR5PpHYsaY6TKXYyosR9BquibKjOVlKTr6IyT83adB3ZbqbESKYRJzEkx2EKmU7mzPRTsSjJh8p0ZzanWXOpVMm9NR7cKgvnVusshttm0betmD375+EYMR3XGDnKcB02UY5MDjHDd5Ydq8u0dK6Ws6nIlo1zlexc5c3W1XraFruyqlBK+bpAilaH4ZHvgWGcGstYGdI0Da5zfQlcF43zQj3qQhdU2RpcMrR4JDrgFSNHG26Ltd4UIxcjTN2tma4TxgYDR1uMXSwx9zBD4m+Bb7AFi8PMWBply9wQC2YHmpHlbUhegDk5vsbMCjRlTrAZpeGWFEdYMT/MilXBltT5W7AlwJz+RAW302Q8SLfguxwj/lZqxZvl1jxZbM7TEiu+ybXj/nw3bpeFM9yaxPnmaC5t8OfuCh8eL3HjwWpHvl/lxONiO77LMOKHhGkQO4Wf4ybxQ/pUns8y5EGxIYPznBhY7M/V1WFcL4vialkUAxWR9NfG0NeayFdVIRyqC+NoVw5HNpdyYuscjvUkcajRg68qbDlbYcz1WgMe1k7nSdVkHtdM4GHvVJ7tN+HhjqlcafuEvpq/MNL4OY+aJ/KgYhyPN0zkZdl0njWN4fvGD3m84T2+W/MhT6rGcbdxKsNt0xnsNuDlES3PttnxsHMST3Z8yePdn/Nw98d8d2QC3x6dyteHDbh92JCbR6dy89RErh8fx4P9cn4elvDD7fE8vv4Rl05P5dLZLM6dbWbP0W5aD62m4mASG3bHUbY9jprtcXTsS6dzfx6tB4ppPrSY5sMraD2ylJaDJXTumMXeLUXs753HyX1rOHOgkh0dS8mKccFHbYy3yhh/Rwt8tWbEuEtI9HMhLSqGuXNWs2LtdsoazrCy5iT5i7bgE70QtVcGDm5ByJwcsdUpsHOyw8HTFjdfW4JDJOSluVKS5ExxuJKCAC+CHNLxc8hDr5uPp24Z7rqVeGoXE6ibTYwulXzPBFaEJbEhwZmyKCeqI7X0lflxrd2IS+02bFsZRJJbDC6y2chUyehc0vF2zyXYp4CkoFlkBqRR4B9GaYAbdSluHF7iT/8GPf0bXLjc5MVAgyc3N4Zxf0c8t7ZE09/iR1+rnjONrpxtceFsmwsnK6Wcq3LgQrUzV1tDuNkl/PPjxukyKac2WHC+3JLBWilX6qUMicBoxUDNKDT2V9oyUGXPlToVw3UarjbouN7swnCLCyPbM3k80M0PT0b+j4BRgEMBEoUso7BeR1jmLUKjkGd8m2l8B4m//fyd8D+hv7ekBSv66a8Ko/B+tDUtXHv5+y7G/wxL+pcfX/PLj6/48eeX/PDzGxB+/3u7ubrXiYe7XXi004MHu324t9eHu7vdubndhZs7XLm+1ZlLHUr621VcbFFzqlbJkXI5RyscOLjegYbcacz2+WcydP+dFNV7hFv/Gb3hn/Ce8SG+RmPwNvwSH5MxovonQJ2HiQCD7+NmItjPH6AzfA+d4fs4GX+As/EHuBj8M67CGP4zrkb/jJvxv+Bh8mfx8913d5N/wd34PdyM3sfN8C94Gr+Pl8n7eJu+h4/pX9Cb/pkAqw8IsHofAWR9hJvVZsLNasHWFtbxCPb4h/iZfkSA2ceEWH46Wsox+4gA2y/xkU4iKdyRRYsyaekqo7G7is5d7TQLWUXhZvSmOuq7qmjrbWTz3i52Hu6le2cbS9bPp6Gnht4DG2nf3kLr1iYaNtfTvku4F93Bxv09tO9so2tP5+js7aJ7bxdde7rYc2Ivl24NMHT3MoIlPfz1MNcfjXD94QiX7wxy7f4wfSMX6L/Zz9DdQYZGztHfd5CRoYNcPNFJzaoUIl0nkuExgXy3ceTpPifHZQzF+inM9Z3KwkADloQYsSbKgtVC0SVKuOJiS3WirZhfFJTFtjSpCIYCLAojgKMAkAIwbsrViCUXMbdY6PwrIAoW9I4CRxEWD87zRJjDC/QcXxrEqRUhnFoZytnVEZxfG8WFtVFcXBdN/4ZYhioTGa5J4XpjBtfq0sTvQxUJXK1J4WZjJg+7C/mut4SXuxbxdVcBlwWQbMrgflc+97sKeNBdyDebivlmczEPNxZxX1jc3TWLe10F3Okq4kF7Lg+aM7jTlMXl9rnwzQB/E9XDlwgt6Z9fPeb1qxe8fv2Sn8SrLo/4+ZWwKuF7Xr56Lo5wBWbNwkL8nezwd7YjwNmOYGcJYa5SIt1lRHoIf6KXEuhih7+rHUGeUsI9pUR6S4nykRHlIyXWX0mcMHoFSb4qkvWCOqeh2E/CMn9LMUNWnujI8mg1GW4mJDgZk+wh3OWVkaTXkBzgREqIC5kRHmRHujEzyokF2X5ULoxjU9VsdjYtontDCbNi9AQ62RLobEuYh4yEIEdiAnSEeCgJcJGj10nQa20JdJMS4qgiUKHCV2pPgNxOHD+JBH87OYF2DgRJ5ITKZIQrZQQrpAQppISrlUSrlCQpFczSOZGvVjNT60CGu5rsEHcys/3JXRJJxDx3XIrlaBersF+kwmyeAtNiBbZz1UjnOmAVYY3CU4pzkANqP3M8osyJybOndJ0bGxp9qGnxpHtzALu2R3J6SxaH2uLoqdTTUOZObZ2eyoYgejZlU5iqItphKvEWU0mznEKGzVSypMaky0xIkhmRIDci2cGYFJUBqQL8qaeQ7TCFPNUMZjsaMN/TlFVhdmyIk1Ob4Uh1hgtz/axIdphEnGwSiQpjEtUWZHrKKQzRsSDGkUWRUhoKPNhXnsKxttlc2LGKCwfqGbq4jbP9O8hdmob7zADMk12YkqxmXKwlNrGGpBarWLfMnbpSDY1FDuxdG8y+qnh2duSzrnEmizvn4Tc3HEm8M5IYR1TJDshnavFcG05YRxa6pb6oMtR4JGvQx6nwjFagjZKi8LPA3t0Ya3czDD0sGe9swRhnG75wtmWcqwRDbwWm3nLkPlb4+UwgLUJNpr+SAj9rcj3GMks/llxvU+Kd7AjRqIjV+xDp4ki8hyupzkrW+0s4ETmVh+nTeJg+gwe5dnydK+WnYhmv59vwuMSUZ3kmPMu04P5MW67P13C1yp/+uiAG1ui5Nt+Dr0vduLFEzeulKn4ssuR19gxezpzKi8yPeZP2B37MfI9X+QbcnqniRq4jQ8tCONGQyYEdpRzalMeJsgCur/Pg9kodx5Yo2VPvz8FNszm4aTX7exdxaFsuh7oCOVxtx1C1MQ8aDPmmYQZf10/jXrsht/ea8e0Bcx5snMxI5YdcX/8x92umcr/WgNsVk7lTMYFv6ibxpN6AR5VfcGf9H7le+Vfu107kSd0EHtSPZ7jDmIdHPPluq4TvOsbz/cZP+Wn7BH7YNpGn2yfx7UFDbhwx4sqxGYycnMGdE1P5+sgkvt5rwpMz03lyZRx3h7/gwrnpHD6i5+TZxRw920Bz72Jqt8yiYnsOFTtn0niggMZ9eTTszqN5TyGt+0roPryIzgPz6TlQSte22dRVJlNXkUJbTS7167IoyQ7A19EUvZMV3i52+LjLcXe1J8rPkbkZsRSnJ1CxYinNLe3UbtxO6qIVOEbHIvV2Q6qTYe0mReKhxcPDl5BgLUFJVoTn2JE915kNi9zoWOpK81xfsny90ctyCNCU4qtZgpdmBR6a5XhrF+CnyyHUKY4Un3BmhYRSFB7HAn8XGmOtuFmn43KrBedb5Ryu9KcqPYwYeQReklx00mKcVCV4q/OIcssgwTOGdL9AMnwdWZKoZe8KHy5VunKjQcdIq4s4tzo9ud7uQX+thr4aFX21Ki5UKzlbKeN8tZy+ciX9ZWquNHhyrSOYZ4dncm1jKEc2KDkhLPHeYMelajlD1VKGquwYqLRlsMZeVBgvVtgwUCvlspBvbFYz0u7I7Y3u3OryYHBzBPcvtPLDd/d59uIxz14+ErOMr54/4NXL67x8/lgcAQh/O4Ki+Ku6+BtgFH7mncr4DiZFxfHNU376zfzu77D4DhxH84sCSP7w5u+nAUeBcXSf4v9VdvGt6ijA4i8/veDNL694xQv48Q3Pru/mVLuEq+06rrSoOVlty541RuxYOIm9y6ZyeK0Bx8sNOVVlSF+TBUPtdgx1SBhss2e4S8nVbimXWmw4XW3FsXJ79q6Q0ZBjwvKoycwNEC7FfEqs7M8EWf8Jb7P3cTP6E64Gf8LF4C8iNDob/hUXYe+i8Wc4GX6Go8EnOE3/K87T/4rjtA9wmv4BbkYf4yFcgTH5BHfT0REWewunA10M38fFQADHD/A0/RAvsw/xMv0AH9P30Zt/gJ/lX/Gz+gS99Zd4mX+GpwCM5p/ga/GpuKJHb/JX/E0/JFhoTwuwaPwhesvP8dMaMDMriA3VC+jYVENTeyX17VXUdNfQsrudlm3NIjD27GyndXMDe4/tYOPuDpauX0DL5nq6drSyaXcnrb2NNPU20LOvi437umjb3kzP3k6693TQvbdTfD/6a93sPblXPAl45d4VERgv373MyMMRrj24xtCdIfFTuADTJwLjEJevn+fy4DFuDB/jSv9OjuytIM7PkGS3cRS4jWO28xfMdPqMuX5TKfWfxuJgQ5aGGLI6yoz1sZbiVCRYU5UkqIyjdrRgQwtKogCK71RG4VMAxs15WnYUOiOoiu/UxEOlXggjWNGHF/iIJ/++mu/N0UV+HF8SyOkVYZxZKexbjKRvfYwIiwI0jgJjEleqk7nekMG12jSGKhIZFIExlVvN2XzTU8T3vfN4vXsJ99rzGK5N5XZbLg97Zotw+KBnNt9sniOO8HxfgMXOAnHudhWLOccHzencacrgSsdc+HaQn8UG9Gvx0osIh6+fi8D4t9ffw6tvRIj84dVTXr16watXz/npxWPWLcwn0MmaIBdrIjzsifUazSEm+TiQ4qcmwVdFlLecMG8pEb4KEnwVJPopSPBXEusrJ87fgSi9jGghv+inItVPQ5qfhgXBMjaES6gUygYZ7iyOVpHsakS0zpBoJ0tiXe2Jd1cS764i0UtLqq8TmcHOZIU5MjfNl9VzounYUMiW6lLql2QT625LoKMtQS5ScQ9kQoALSSHuROm1IjT6Otnho7Mh0ENBgLMGb6UKN3sbPKWW6GW2+EulBEocCJPoiJRqiJY7EK0ctatDlfaEq2VEq2SkqBXMcXWmyElLrk5JqpOMDF8dMyO8yE72JHeODwkLHAlY5ID3cmdclrihm++OtsgZWaYU+0ALdB4SHL3s0Xnb4ehng3uEDdF5Dswr82ZVixfrOl1o2ebHsT2zOLUjnyPdaWyuDqe5MpT1FSFs3l7Mjt7FzAx1IMJqMjFm44k3H0+SzTRSZEYkSg1JlBmRojAmU2XMTJWBCIp5DjMo1JlS7GwmKo0LPc1YFWRLVbyGykQdCwNtyHc3FE+dxspNiVdZkuJkQ6anPUVhOnKC5eRGKlmcp+fQ1hWc2lfOxdObuHBuD30Dh1lVuwyX7EDMMtyYNlPH2HhL7JOs0SfaMr/UjYr5Kqpn2bN9uRe7q2Job8hk7aYFZLeUoMjxxThUgSxKgzZDi8+qcPyb03BvTESzMhCnXFf0yU74RalxC5cjCbHB3ssSqbMlVi5WTHex4gtnCz52tuJjN1vG65VM91Vi6C3H0ssKtd80QsO1ZES5khNkw6yA8cwLm8FMvQN+Uiccbf3QqSJQy2JQS8Lwl3uy2FPBlUwbnmZO5HnGeL7NnMG3My35MceUJzkG3M8z4rssY15mmPMk14bbJTKurHZmqErP4EoPbi704PYcJ4bnKHlVZMUvOdP528xpPC8w5mHeeL7Leo/nGe/zYuY07mereZSrYmSJL2fbs9m9ex6nDs6jvymMGytU3F1sz8klCs5tT+fQznwO7ixm39757N0zh8M7UjnZ5cVgsxW32w253mHAYJcJl7bZ0bfbjlv7JXy9xZg7dWO5VzmWR3UGPKgz4lbVZG5XjeObhrF8U23CnfVfcm3d7xmq/Yh7DVN4Wjuex7VfMtxpyp2jvnzbK+G7lrF83/ohP3R8wau2L3nSOZZHu6Zz46gRQ8enc/XEVG4fm8z9QxO5e2Aat49O4saZCQyen8yJk2YcOubDgWMz2bRzDotXx7GmKoPVLVmUb5lF3a4SWvaV0rJnLi075tC6fQ49e+azee9CenaW0tCSQ11ZKo0VmSybE0JmtJYIb1t8dWZEBWhJiQ/Az9eRiChfvIR79j5akkO9KEyPJi8/haC0SHSxftgGanAIVOAWIBEjDc6RjkRGR5Cd5knmLHuyFykpXetDV00ARxr82bM+ikVJMfgp0wnUFqJXleCjXoiv4zK8NXPRa7IJdIwl1iucVP9gMoMzKA3yFjPuN6o0DDarRQXweL0PX5WFsy4tiFjPSHxUmbhK83CXZRKsSyPGPYackDDmxXixPl3Nlnkqzlc4MdzgyEiLlqtNaq42abnSoKa/SkZfpYxLVXLx84JQWKmQMbBByWCZhpEmL0a6Anh6LItrW8I4Uq7ieJmcsxVyBmuUYo5xoEJoTNsxWG1Pf5WEi4LCWCdjuFXN1XatONc6HLnV5caljQF8fb6ZH75/xPcvvuGpCIzf8+r5I16/Gub1s9E9jL+FRfH5xbe8fpdjfNuWFhRG4dd+C5Pv4FFQF98Bo2BV/xtgHAXFv1vRvy29/Pju0sv/xGr+34XJX4Hx51e8/uUF/PCGexe7KMv5J3YvmMTlZgcG2tQcLLPgyHpbjq634ch6K46VWXKq2ppzdRL6mhQMtGoYanNksNWJ/mYT+hqncb5uGv1NZgy2SehrtudSuwODnRoObDChd8kEGmfPIFc/lgDL/48g69/jbfSPuM/4A+4z/ozb9L/iNv0zXKZ+jmb8J2infIl26lhUEz9DNfFTXAzH42Y0ETejCXiYTMLLbDIeJhNxNvwEJ8MPcTb8cLQoY/oprqaf4Wb2OR5mn+Nm8hme5mPwsR6Lj/XneFl8gqfZh3gLF2IshVU8Qh7yA9Gi9hfOBZp8gK+wG9L6C0I9LCkpjqe1ewNdW+pp66mjoaOa1XWraNvTQePmeuo6K0VLWlAZBYVxy75uyhrW0Lm9hc17uti0p1MsxXTt7mDzgR5atjWxaX+3+CzA4zuIHH23kf2n9tE30ieCodCS7r/eLz5fu39VbEwLn8JC74s3+rh8b4hrt/q5MXKOm9dOMnJ5P6ePNjE/14PcQCMKPSZS7DaOfLexLAgyZGHQqLq4JNiAVZGmlMdbU5lgTWWiNdXJtiIwCopiV5aSnpkq8VNQFt8pjcL7Lfk6ds4eBUZBVRRAUbgHLSzhFgDxxNIAhJN/AjgK348tDhCB8eyqcBEUB8riRWh8B4+CwihA4kh9OldrUxkoT2CwXFAYU7nTmsPjTcU83VbKm71LxTOA1+rTRSgUIPHRRmFh92webRIs6Tk8EC68vAXGu53CLeliHnbk8bAlg7stWVztmvfvAqPQkH7z5oUIkkJE4+dXQq7kGa9evxTVx59efMOGhXmEOlsR7mpBnKcdKXoZ6X5K0v1UZARoSA1Qk+DvQIyfgkhfIav4W2CUEeunJNLbnigve+J95KT6qsgM0LI4zIGyaAU1Kc7UZftQGqEkwckIYbl2qMaUCEdbopylRDjaE+0qJ95DSXqgluwwHXNTfVhVGEHLmlw6N8xmcVYIgSpD/DTW+OvsxJJLpJea5FBPEoLciPDR/HqRJkjYJ+mixFslw01uhZvEDB+ZNYFyKSEyJZEyLXEKHfEKDfFyBYlKexLVMhI1UhJVEtIVEuboVJQ4qsQl39kuMjK8Hcj2c2ZWjAeL5wSxrjyWBWVh5K0OJmtVBJkrY0lbGkVonivekXIcXa1w85bh6qPA0dsejY8VbhHWxM3WUFobwLIOP1Z0+NCyNYmTp0o5sW8Wu1rj6aoKZ+1Sb1ob0zl3tIZDPauJ0ZgTaTOZeNupRFpMJNZmOrk6CbFW00m2NyRDYUyWwpCZDobka0wodbdluZ+MYp0RRdppLPI0ZW2ojKp4HStCZeS7GFDobUm83IR4pSmJajNSnC3JDVCQFWBPRrCEwiQdh3qXc+ZgOWePtXL2xEZOn9xCbesqPDN8sUhxZEaWhgmJ1sjTZThGmJGdbc/yPCNqCi3YslzHjuoQyteFUFKTSuCySMwSHJgRbIM01gGvBcEk9MwmoCsX29VB2M33QZvnjkeyM55RGtTB9pjqTbFytcFaK8VYY8ckrQ2f6Sz4UFAZfSQYRumY6m/PNB9rjL3NkQdY4hOuZWaWDwUpcuanWzMnVkailz+udpHIbVKxlaZiqViMnV0+bpb+FDnIGMjS8jjTgFepY/hb1liep47hWcpYvssz5lGhNU9zrXmZbc33BfbcLZFxaaGc/lU6rq5w4vZ8w6kGzgAAIABJREFUHXcL1VxKt+dRwnh+SvqcnzMm8SDNlNs5dtzPMuLb9Ik8zZrCk1xLnuRbMVIsY6gqlIubs7m+O5c7nWHcWK/myjIpx1c5cWFHPsf3JHH8YCgH96azfWsOh3Zkc2Z7GOe7benfOJXTmw05vF3KwT1uHN/jxOA+Dde323KjbTq3GyfxoNWQO/XTuF0zkQd143hS9zl3yw0YWfslV9f/M9cav+Be43Se1I4XdzwOdZtz86g/Dzfb8aRhLE8bPuRV4yc8q/uEb5s/40HvRO4eNeTqsWkMH5vIjSPjufPVOG4ensbw4en0HTHi1FFrDnylYtfBALYfSKGqOZb4NCnJmVry5weyoCyJ1Q0zqeqYTU1HIeWNM6lomElbdzHtXcXUNeaxbnUCy4uDWZCnpyjVneRg4Q+kwjJ8BWF6B+IjvYmK8KF0YT5ObhKUCiM0CmO83aU4edijC9GiDNeijFThkaAhIE6BPsacwFQ58fmhFBZ4Mb9Ew7JVHlQ0x7FvWwbne+LYvyGGlekRpPpnEuGaRoA2G39tEXqNAI5z8FFlE6RNJsYtngSPSBIDklgWF8qJJeGMrBeWYXtyvsGTs42unK5z5lC9nlXz3Ejy8yFIHoO7JAZvVSIRrtHMi4ykJs2brmx7thZacarchb4mDy7XKxmslTNYp2CwVvEWGKX0VwrgKBfX4fRVyBkoUzBYoWK40Y2hZg9ubw+nv92L45UOHC+XckFQF+uUDFZLuVRuy0ClkFkUFEYJfYLiWCfjaotwX1rLlVY1Q00O4q7GS91+PLjQzE9PH/H980f/Chjf/B8AowCNAjC+K8O8g0fBnhYzjW+ejt6S/rcK41sb+q26OLrA+91pv/88hZF3CuOvwPiaH+8d4NoeF+5sdOFWlxNXu3UMdOm41OLB4XVSts43pGPWOBqyP6Yq9T2qUj6gs3AyR9Y70NfoxUi3glub7bi5yZZbm+y4tcmGkW4zrnTMYKBlPBeaPuVU7XscrZrA0Vphx5obGxfZsiJuHDlu7+Nv/DvcJv0XvKb+Af30v+Ax+T0cJr6HdupHb+dDXA2Fk4Gf42b4Ge6GwgLvz/ExG4Ob8Yc4G78v2tiCpa2a9h5ag49wNh2Ds8lYnIzH4WI+GQ+r8XhZfYS39Sf4WH+Mt8VHIjgKiqSnibAYfHSHo7j82+xTvKzHkBbtxLoNs2npLqe1p5q2jbV0bGmkvqeGht56GjbV0thTQ217hWhJC4C468hWUV0U8o3bDm4SCzE9uzvoPbiRlt5G0aLu3NnKlgM9bN7fLRZlhLKM8Lz14Cb2Hd9D37WL3Hg4wtmhM1wcPs/1ByMM3hwQ3/ddu4AwQ3cGxd2M125f4uaNPq5fO8W14UOcOd5K/fo0svyNyHMbT7H7BOZ4TWRpqAlLQ41ZGWnGqkgz1kWbIyiLIiim2lObbEdDki3t6VLRfn4HjAIkCuqiYFML63QEYNxV5CKWWgRF8R0wnlwWyKnlwZxeESyC4jtgPLk0GAEWL6yJ4lJZnNh87N8QJ0KjoDAOlMeLiqIAjFeqU8SfEd4J8HivLY8nm0t4tn0+Px1YIVrW1wWbeqOgKgo29BzRhhas6FFLelR1FKzrewI4dpfwsDOfR22ZfN2azUjPgv8QGH9485JfhKsub57ws5gnGVUdX796zt+eP6BmWQHJPvak6W1J97Ej09eebH85OYEOzAxSkRmkIi1ITVKQSvyPd6yXPXHeUuJEVdGeGOEcoJ9CXKuT6CMj3V9FQbgry6MdWR/twIYER9YmuZPnKyHcYQahamOC1WYiMEa7yIh0khLuZEe0u4QUfyWZISpKkj1ZmR9K5YIkyuYlkKiXEqA2RK+yxEtpgZfSkmAXwZZ2JTPaj7hAV/EajbD2x9dFipfOZnSELKaDDf4OdgQ7SIlQyolXaUjTuZCucSFNqWGmSkG2Rk6Gyp5stZQCjZwCmR15MhsKHeUUemvJ1Ksp8HNlQYwv6/PDqFkYScOaBJrKs6kvL6Cxei4NdaWsWZ3BvOJIosI06L3s0evV+Pg7ofWUIXU3Rx1iQdRcZ4qawlm0JZp5m4Oo35PAwSNC2D+WTWUBtK30p3KBnp2tRXx9aRt9+1tonJ9Khqs1IRbjiZcYEWk2hQRrQxIsDUi0mkGizTRSpQZkK40odrZkXaiORZ7WlDgassjdlNWB9lREa1ikt2KWsyGlfhJSlEYkyg1JUZuR6mxJmqcN6b62pAXaUhCvoXldGoe3LefEvgpOH2rg0umNHDrUSlCmN/I0R8yyNBhlKzGPtUQZbk5EjCFlRcZ0LbVnxwYntjcEUlYRyMx1oXiV6jFPUmAQZo11tBSvFbF4VachWxvFtBIPps/U4TDTA+dEZ1wiNEj97DD0NMHcWY65WoOBWs4EjR2fOVryuacV08IdsEp2Z1qQPVP8rJnuY8t0ZzuM1aZEJWuZM0fH7GxbIr1tcZeFIrfKx9pmPhbyEqbZbkBuM49wmxDmS2zZ5m3C3TRzXmVO4G9pH/M89XNeFEv4Zo5cXLb9ukjNixwpT3Il3C2SMLJYQd9CW64ukHBvnj33Z8m4le3It9Fj+DnhI35KGsvl0GmcDbPjUoQF12Om8yBjEvcLpnJ75gRuzjbh5nIND5rDudMUwI0aJ27UahlpcGOoM4aTnVmc3RLE6R5rDra6srMphBObo7m0y4f+bcac7R3P4e127N4TzNa9aXy1P4gTO525sEXCYLcRI10zuN1jxOW68VyrGcejpgk8rPyE4fUzuLJhEjdqPuZm60TuNhjwbe1Evm4YT1+3BVeP+PN1jz1PasbxqvZjfqz/nFf1n/Gk8VPud33Bg4PTuHVsKteOjOf60bFcPzyGgUMTOH/QlJMHHDiw34utuwPp3R9Nx/ZoFqx2xjtwLF6+U3H1nIGXnwURsSpiE3SkpruTm+tLbo4PBbm+zC8JZdWSeJbPi2RZYTCL8gIoX5hE09p85udGkB7rid5dgrOTNe6eCnRu9qg8bVA4meHuI8XLX45LgASncBlOcXK8MzUEZDoQmq4gr0RF8WoPMjdEMGuOO3VLg9jWmsOug8s5dWYVfb15fFWZTllONEVxKaT4xxGgicLHIRl/XQF+mln4OswkTJdNglsmia5JRPkmsTQhksPzQ7m51puhNY5crtQyXGXP5XJDLlaasHWNFcsS1aQ5+xGgDMRXG0WEYwCLQ33ZnOnEgVxzji2040SFMycbPeivlnBJgLxqGf1VUkYVRamoKgqg2F+lEMFxoFzOQIWCwToNF2pV9Le6cKHJkb4WYY+nisEmFZcblQzVyRiokjBUI/0VGAWV8VKN0IqWcbnJgeEWNVdaVFxpVHKx05v75xv56elDnj3/5q0l/T2vnz/izcu3CqOoMv5rS/rVf6Aw/lZlFMHxrXX9axHm7U7Gf6MwChnGdyPkF0dt6RdvM4z/ucAoQOMPP7/mzS9C8eU1b27vY2CLiusdWoYa7Nk6/wuWRf+OhUH/D1Xp79M++0s6ir6kpeBTqtPfZ2nY/88s99+Rpfkd2ZrfsSzkH6lOeZ+eogkcXWvDhVoFA0JdvVnKULMlVzssuNphwqXWGVxoNeBE7RT2rBnHvrXT2bXCmJ3LrdmyyJamPFNWRo9jtvcHJLv+iSjVPxIq/a+Ey/+BOO3vidP+gVj1PxGr+kfi1P9EjMN/I1T63/Gz+SNe5v+Eq9F/w9ngn3Ax/hdcTd7DyfA9XEw+wt38czwtP8fL8mO8rD7Gy+JjvMw/xtNMsLk/Fm1uT9PP0Vt8iY/5GPTmn+Mrn0JJXjgt7ato7NpA28YaGtoEcKylc0cz1T2V1HRWiJa0AIeC9dy0sZZtBzaJymLX9hY27uoQn4UGdUtvw6jSuKuNjXs7R2FxXzcb93SK63gEaBQyj7uP7OTi1QsiJF4YPocwV+4MMXjzkvju6r1h+kf6GLozwNDtfi4Nn+HKlbMMDh7l2sgxRq4d4MzhOlE1KPSexjzvKeLNaCG3uFTMLppTFmfF+hhzapJtxRHuRjekSWgV9i++LbkI1rMAje/AUXgvgKOQYdw+y5nds13ZV+whwuG5VUKBJYYLayI5tzqCE0uDRGVR+Dy1LER8J1jQlzbEiXD47lMAw/71oznGUWBMFm1qASwFe1oAxsebi0Vg/PnQKlF1vNmUJSqJgrooqoybRlXGx70lfLNJAMhRaBSyjAIwinsY27K43zaT6xsX/rvA+KNQMhOB8Rm8+Y6f3wj/Lr4QFcZXL77nl+f3aVszh8IwNSVhCopDFcwOlpMfIGWmnz1ZfjJSfKUk+8tJClQSL7Sh/RzESfBTEqOXEusrI8ZHQryPPYneUjJ8leQFalkUoWFNjJYV0TpyPK2JdJiBr90U/ORGBKosCVJZEaKxJVhjQ7DOihhPe9ICHMgR9upl+LE6P4z6JemsyI8gxtMWP5URHjIz3GWW6FV2BDrJ8dNJSQjyJD7Qg2B3Nb5OMjw0dnhoLfFxtiLITU6UpyORzhrC1QqiHKQkaVTkuHqQ4+xNpoMrWVIVeVonsjU6crQ6CjSOFDroyFdqKHL3YH5UOMtzUpgXH8XyjFiWZ4RSVhBO7dw4akqSaVoyiy3VK+muWkZr1Xzq1uexfmkSgR4WRAXrCPbX4a1XofORogiwQhNvQ/BCNwo3JVC4P5TFWwNo7g1jd1cYnfMVtBXKaMx3oGWennPblnP9dBsHWhZyuGkJ1flRBJuOJ9JsMrEW04kzn0685QxiraYRZzudZMkMsmUGLHC3Y02gAyv0EpZ6WbEuSMb6UCWlHhYUOhozy9mMdKUhyXIDEpWGxKuNSHK3JEVvR4KvFenhUiqWxvDV1mUc37OW/ZuXcWZ/NZdOdxOa6IgmSY1dthbzbDUWiXZIIizRh01j1SxTGhfJ6K3yYWNTOGuqwohZoEeb64ZRtAyDcAnSZB36NWm4rU3FeUMassWR+K7PIGxJCh6JXmj8HZB52WHiZIKp1hYjlT3TVNaM15jxqdaQib52mMW6YBLlimmkJ8ZhnpiHBGAbEIe5i7O4gic4cjr++s/w1lnhZB+H1LIEK5tFGElyMTDJx8cqhhVu/mzxlbEvyIzhZEsepU/nSep47udY8WPbXG4uCOTRbBUv5mh5nq/k+wIZX8+y4VqRJcNzLbg515yv55jxbaEd3+a78jhxAs/i3uf7+E+5ET6F4SATRgImczN6Erdmm9G/WsngIgsG55pzuVTC84YQbpe7MFKvZbBZxWCXK+dbfTlRF8rF9Y4MrzDm4hprLtYruLJRyrVeA25uHcfgpqmc2eLJV9sL2dG7iCM7/Tm6SSUC5oUeIwY2G9HfY8Kppumcq5/BUL0BlysncbHcgsFKA0ZqPme4bhy3a2fwTf1k7jRN5Ey3OQOH/bjTLeG7qvG8qfqUH6o/42X1pzyu/Zh7zR9xf/s47h2cxPVDY7l2eAyXD31G39EJnP7KjmMH/ThwII0d+/Po2p1C6444ylsDSS+wJTzajOBgc/z0Jvj6GBMaYENkiD1x4QqSozVkxOnISnQkJ9mJnCQnSnL9WTQnnJUL40mJcybIX4p/gBz/UA2OQsRDL8M5wAGXCCWaADu8I9X4Rmnwi3XAP0VOSI6S2GJH8lb6s7Q+mZqmWNY1RZBeE01ucSAbVxUwtLedG7dPcP3RcU70bmDzqjmsz82iIDKOeM8wAtSh+KkTCXbOx0+dg68ynUinDJLc00h0icPfKZDVqeGcXOLP9ZUKrqy2ZWClJZeXmXJnpQ1Di5QcXRRIS2EsJXERpPh4k+Xrw2y9jpoEJ46WenBuiZKLGxScrXXgbKOKgVp7ERovVthyodyGixUS+iqkXCgTrGg5l6pU9FUoGawUGs4KhurV9DWoGGx3pF9wRTsc6W9WcqfXnZEONZcb5FyuVzDc5MBgrUz8vUehVIBGIceo5EqzAJcKrgjN+3Z3vj5by9++f8CLl9/w/OVDXj77njfPHvHDy2HePH381pb+XwPji2ffIMw7W1oAxnfPvwVG4fl370ou4iqdt7AoLvB+9TbL+PZUoFh0+XH03N//ru38P/s5fnyNMD/9/IYfRGB8ww+393J5q4q7G5241aVmqE3KuRY7LrbI6WsTRvbrHK+2ZO8qQzqLxrA+4Y+U+v2OOT7/wCyvf2CW5z9Qov89c73/G4sD/0Bd6mdsmj2ZHfOncXSNGWeqjDhXP5Hz9VM4XTOFk1XTOVlpxLFyU/avMmL74ulsKZ3KxrlT6Zw/je6FM+iYJzxPp3uhIW1zp9NaPI36gonU5k+kInsMK5InURo1gYWxU1kQM505YVPI8R1PiP0fCbD+Az7mv8fb7PfoLf+Cl8WH6K1GLWkfIb9o8TmeZkKm8Qu8zMbibT4eb/NxeJp/Toy3LauWZNDStYaWTRXUta0fPQnYXUNTdxXde9uo76mivrNKVBQFS1rILQqQKECjkGXs2NbM9kObRXu6rbeJ7l3tYilGsK0F1XHj7k7xZ4Rn4V3v/h52fbWdC5fPMvL1VQau93Nu6AzX7g4zdHNAfHfl1iADI31cunGBgRvn6b9ymqvXLnJ5+AzDI6cYuXGUob5NLM/1ZE6ACQv9DCj1ncKCgKmsCDemLM6a8ngrKuKtqEuxQ4DFqngL6lNsaUq2E5VEwYbekq8Vc4xCllEYIb8owONohlGARU/2zfHk+JIgLq6N4dIGAf7ixOfTy8PE98Ln2ZXhvwKjAJWXyuJFcBRyi1eqkkX7WQBHofgiZBffKZGiwtguNKRLeL5jAW/2LBUVxpvN2WJ+UQDDb3+jMorAuLlYtKYFxfFBT5EIjN90FfC4YyYPO3K5sUkAxiHRen7142ve/PCCX4QtAW+e8ZNoST/ll9dP+EkooL1+wctXL3jz8nt4do+NG4opjdSwJELG4ggF8yMUFIVIKQiSkeZjS5KP3SgwBihJ9FeKsJgUoCY5SEO8v4JYX0FttCfFX06Gv4IsXxm5/koWRmhZGetEaZiGeK0pgfbT8badjrfEGB+ZBd5Sc7ylZnjLTPGSGxLhakOcl4SMACWliV6syQ+ndkE6i7PDiHSX4KUwwkthhafcBr3aHn+tHC8HCUGuaoLdNPhopXhp7HFzsMVDY4GfszWxfq7kRUcRoXUkVCEn2UVDslZBvocXc/XhLAtOYWVwKstCUlgansqqmCzWRGWy1C+eue4RlAYlsKGglOplq6lctpzKpfOpWTqHspJ0ymenUjYrk8aFpWyvqWZj9QbaKpfTUlZEe1k28zK9SQtTkxiiITbcEX2gHG2ANdIQc5xnqomuCKbgUCQlW32p6NHTXK6hrciMLfkW9OZL6C5Q0bXAh8PteZzrXcbxjkUcbVrIhowg4qUGRFlNIdpqGrE2BsTbGxFtO41EyQxSbKaS52DCUh8ZK/RSVurtWR+kZH2IisXedsx2MqNAZ0qGYgYp8hkkqYyJVRmT7isn3tuOOF9bkkPtWTYniJ1d8/lqxzIObF7EkS0rGDzeyrwF0bgnqVBm6TDPcMA6TYlpiBkekeZULPWmbo0vm9uTae1MJ3eJP9GLIpAmu2AY7oBRuAPydE8iq4qIqC0hvLaYxJaFFPWsIa+8hJi8WHQ+SqROVlg4GGGqMmG60oDpWkOmORsw0WUGRoH22MZ6YB7uizZzJjZRaZj4ZaAIXYyxNhQbnR0OTl/i7voZrkoLnOzisDfNx15SjIF1FCamUQRLvCn3cWRXsCX7wk04FT2d60lTeJw5ndszZbzpXsOb+lk8KlTxdLaGp/lynhXKeTTLhvtzrLhTbMb13CnczZ/G49mWPJvjyndZBnyT+gUPkr7gfsIUvo+awnfBH3M/aSxXlirY2RDOQGcY/eVuXFnrzvO2OAbXOnGpyZnzXU6c7NTQL5xvaw/gxmo1Dxdbcn2tMbd7zLi9y4hr2ydzc5sRwxsduLAxkqOb53Bgy1xO9+g41yXhfLc553qMOb3ZjBNbZXy1yYF9LXL210o406ykr9WJwXoLLld+xlDFGO7VCeWZydxpncTJTeYMHgvgVqeEp9WT+KHyC15XfcHz6s94UvsJDxs/4mHPFzzcPZFb+8YzfHAslw6N4eKxCZz6yp6vDoSw90AB2w4uoOfALBq2J1DRFcrSMh8Kip3IzJSTnmxPUqwN6QkKUmIVZCRoREicnenBvHw9Cwr9WLYgkoWL4igsCiY6XotfqD36cBk+USo8Ih1wjXDAMVyBa4wGjwQlXolq/JOdCUl1ISJDR8psR3IWOlOy1pflDfEsa8igpjGd+s4clm4tZU3ZQnauq+HKzqPcvXWHcyOXaa9rYdWsxSxKK2FObAFxnkkEaRMIcswi0CkXP002wdo0ohwTSHCJJsk1hCS9C61Fvlyu8OPaOmH5tYZDq5w4utaXoytDOb4un941q6lcvpJFc/NYUxBLR2EAvflO7CvRcWq1B6fLnLhYq2SwwZrBejMGau3or7ajr9KWUWgUnket6Atlwl9DGAX95TIGquUM1Cnob1Aw1KZmsF3F5U4NV7u1PNjlzdfb3LneqRVh8VqrhoFa2aiyWCsomKNgerlBISqLg3VSBmtsOdfixP1zNfz89D4vhPziy4e8+g0w/vD0yb8PjEIJ5u3SbjHT+K4l/RYY3717B4zvCjICLP6HwCjsYBRA8u95RuGm9L8+7fd/+30UGN/wt5/f8OMvr8TSy4tr2zlSZ0RflSX91RZcbLCkr92Wq5tkXO9VcGenmvt7dXy9R8v9fU7c2anj6kYlZ+ut2LtiCm0lEynL+ozF0X9ibtDvmeX5/zLL/b8yy/W/UOD8O5YG/Z7mrLFsmv0l2+d+zO4FX3Bw+USOrJ7O0bUGHF1nxFerDdm9ZDJb54+nt3Qc2xaNZcv8L9i6cBxbF06kd+EkNs2fQmvReBpnjaM6Zwzr0z5iedJnrEybwPLkcSxLGs/6bENWp82gbKY56zLMyHZ/n2TdH4lx+BMBNu/jY/FnfIVzf9ZChnF0Z6On6WfoLceitxyPh8kY3C3GMDPOnbINhbRuXE/z5kpqWtfSs6WBLqEZ3baB7t3NNAlFmI21lDetpXNbC737eujY2szuo9vE7GLX9lbRqm7b0ijmHIUm9db9G+ne0SYWYgSg3LK3W4RFIf8o2Nm7v9rOmf6TXL83zPCtwbfPVxkc6ePWg+sMXe8X3/ddPcv5y8cZvHqO67cGuTxykSs3L3DpymEG+reyrb6QBRF2LAkyZVHgNEr1E1kZbkRVkq1oQ9cm24qqYkOqHTXC/egka5pTJCIwdmTIflUWBVAUVEVhBDt6W6EzO2e7sqfIg92F7hxbHETfujgGyoUdikn0b4jnzMoITiwJQQDG86sjxbLLxbXRopooAOM7QByuSRULL0KOUbSjN8SJeUfBqhaA8euOfL7bMpcXOxeKOUbh5wVgFMotAhQKkPh4S4loRz/uncu3b5+FPOPDjXO411MingZ80pUj7my8tWUxPB7i5x++5/WPwk31l6IF/bcfRoFRKL0I+cUf3wLjq9cv+PHVd/DsDr0bilgUqWRFuD3Lwu1ZECqhNFJBcZSKZG9rErxtSfSTj8KivwNJ/moS/VWj1138FUT72JEUoCA9UEmWv5xsvT35/jLmR2hZFufK3HBn4nTW+EqM8LAxxs3GBDdbU1xthU9j3CVGeCuNCXO1JU5QGX0VFMe4sy4vmlW50ZSmhRLpLsdLYYZeZY+Xwk4cHwd7vFVScXw0MtwUtng4SHBzkODrKCHO14mFmVmUFS0m1SuEULmKVDdHUhyVzNYLV1Lm0FtaTe/cOtoLy2mZXU7X3Fo2za2jM6+M6pRllKUvp3FRI3VrWilfW0N1RSVN1eXUrF5M9eIFlJXMp37xWjZVtdJT00hrZTntZQtoWZlO97oclmR4Mz/Nk4JEZ9KTnPEJtkMTYoMuSU34ynCyd0Yzd0cEqzr1VG1Q0lhkyJZcA/bPsmJfkZxNs5W0leg4UJ1Kf+8SBrevpm/LGpYle5GoMyFWaUiU/XRiZTOItZ9OotSABJuppEsNKdCYUupqzZoAB8pCNawWQNxdsNnNydWYkGI/hVSlERnO1mR4KViYHkqsXk6Urz3RARIy47V0NxSxd9sS9m1eyJ62eZzfU0lD9Sx84hSo0zXY5eiwEazpcCsco6WsW5dKY+ssdh1dT01vKemr4olYnIxtnAcGIVqs4tzwLI4hu20VibULSayaz4ItVazaUsPSxlUULMrHw98RidIUG7kxNo5G2HkZo42wQx1hg3eWC9IwBYaeCiwDQ0lb04VHVhUGbqUoQuuxdJ3NZEsVSp0VHq4GuMhtcbKNRGmeicQyDWMLH4wsggjU+LIq2I3uMGu2hMxgf/BYBqK+4GHyBL7OsOTxqhR+qUrn9QJX7mfa8LLIgacFEr4vtOHJbEu+K7HkmyIh42jA49lmPJur5VmRFfeyJnEncwr3Mwx4Ef8lzyP/hce54+lb70JDWxZnduUysnMmN7vTGa6J5nS5Hyda/TjS48XhLkdu7PDhXrsLd1bZ8PUyE0ZqpnFjrxnDR60ZOKhgYIcnA5siubglmRO9qRzZFM5QixVX2s241GHMmS5TDm+S8NVeH/bsDmFbbwg7eoI4sjWCC5sD6W+yZbD8M66UjxFb1N/UT+RW2wSObzFn8EQgtzrseFo5mVflY3hRNYanNf+DtreMzjPBsnNnzc0kdyadgXRPT1d3kV1mFDMzM1gWs8VkMTNYzMzMzGxmS7ZlSWZ2le1yVbnARfNkvZ/LPZVJ7l2ZJPPjrPf9Pi3rn9d6tPfZ+3zIy4Y/8bzxjzzv/JCXo7t4OLWL9bmdrCzuYOX4Ns4vKXF84TAzC5EMLaTTfzyVxskQqga8qer2JrfCgZQMPVKSNYmLUSM2UoukWBPyMp0pLzhCVbE/lUW+5KY7kJpqT1CsDa6B+th4q2Htq4mVvzbm/toY+2pi5KOBWaAuliEG2IVp4XDUAJdwM1xCjQniMs3zAAAgAElEQVRPsSGryI7yOmdK612p64miYTSPofEypmdrmTjTR3dzN1Plk5xuO8v6hcfUts8RGlpBZEAFSQHlJB4pINg+gyM26bhbpGFnEIuTUQxHLCIJtAwg2MyVCCtHCgL1mM83Yb3WgnsdzszW+9PTnEpLSyHNbTV0jkxQPHSW7J5Filpa6KlO5EKFA+ul+lwv0+FctTEnmsy5JNjCLeLcbdrN9QZFrtYpiKBRsI6vVCmxUiWc71PlXLEyZwoUOVOozPkSBS5XKrIi7CQ2qnCjXYONbi02erS42afDw1FTHo6acKtHT2Q7bwhXXgRQFKzoX4BxtUaJGw1qIgVyrUGFtXo5Lrbp8fRSLT9/+Zivv37K118/49uvXvH9V5/xw9c3+f7LV3z31dvanF9D4L/l/Z01/S4k82dgFAHiL5D4Zzv6XUpatMv47wGMQpXOW2D8UQDG77/j87V++nPeYz5zCwvZHzGfv4X5sm2cqdnGpabdrPeKcW9UhgfjcjyZVuLTOXVeLOjwctGAF/MG3J7W5UKPInM1B5ko3sd4wQFGj+1nqkCS2UJpxnL2M5i6k4H47QzH7GQ0YTfTaQcZS95Db9THtIX+gaGkHSwWSHGyTJ6FQkkm07fREvIPNIf8juawP1IT+B4VAe9T7PchmW7vke76RxId/4lIu7/j6KHfEGrzNwSa/xWBpv8PRy3/X9Lc36MuRozeTGX6s9Woj1Eg21sST61/wEn5v2An95+xlf1b7OSEu9G/x1rmD1iLgjAfYKH4CYlH7amrT6Ohu4jG/kryy1Np7apgYLiJ3uEGukbq6R5rEe0wVraUvN1VFGpzxtqZWB4WgeD44pDoe6HYe2Cqi4mlIQSI7JvoED0FwBQ6HIWAjBCOmTk5zuKpGS6snObu45vcebTJxatnuXlfSENf4/6TW2zeW+Puo03RLemrm2fZvLPC7fvrrG5e5srmBS6vH2dtbYqzk+VkeqqRcUhIRR8g03YnRS4H36ahg1RoClKiNUSFtlAVmgMVaA1UoCv0befiW1taSEi/taHfKYujcYaMJxiLLOmJGGOEOZ5px0qpYCsLimEQa9X+XCr2EAHj2TxnETBeEWDxV/uK71LQAhS+G8GCFhRIwcYWKneE0IsAjMIO49cTWbwYTBIFYoQdxic9sSIl8fPRNF6NpfNK9Ezj89F30Jgk+vnTwTRe9sfzqjeKF32xPBzN+/8Bxte8A0bhDzahZkcARlHVzlf3Ga+II9dNjRJXJfJdFEmzlyPFRZUEd02CDinhYyPAlzpeNpp4WWvib6eLl5XwWU1kR7tbKBDkoEGYgwbhdmrEHFYjwV6dZCdt0t2NSXI1xVNfCXN5cYxkJTGSl8FAVgIDOXGMFMQwU5XA0VgZL0vhdxgS5WhEmpc1xwKciHO1IsLZClcTLayEwm5NFSzUlTFTVRQ9LbVUMVNXwkJLFVN1Jcw1VbDW18LdwpAoF2c6cqsZqxiiMDgTX31r/Az1CTLWJtPNg4GMSuaKBlgsnmSuZILpkkkWyuc4U73MUv40k1kjDGQN0Vc0SXvFFOWlXZSVt1Bf20pbYys9Td10VvXQWTHAQO0Y/fWDdFe3M1xbzUh5BgMFMYwUR1ASak5BmAk5URYEHNElOMYJ3yQfQstiCO0NJmEogIIhL0pqjahOl6Ireh8zsZKcTFFhPkWdjkhZxrKtON8azsbEMT693Ep7kR/JAQbEuGvhbyqFh/ouvFV34qOylyNK+/FT2oefwk4iNQ+QY61KqZMuuTbqJBrKEGcgQ4KxAsHq+/FTO0CYmSpHDxuQEuRClL89fm4mOFgrcchCit62NEaHc5gayWG8LYXZtkx6m1Nw8NFGx08DhTAdpIO12O+hiIyjMskliZy4vczSw0UqlmoJaUzCItkXaQ8L9trpoB5ow5GKWLKm2gipzyWi9hhFgw2U9dZSN9BIbFY0lk7GqOrKYGypiaOvEQFJtsTku5JR7U9imR/2oVbImmohYWSP+uE0DD1akLGoRdGpCx2XdrZLuyImo4W1hQGHjM0wUnJDVcwTVWkvZKUs2CPvhqKSLUdMLShx0qXReg/jNn9ixfH3PHL9PS99PuFlsBSvopT5OduQR0HivI5X4ZsEZb6KkeOrWFm+TZLnTYYS32Yq8mWaAi+TlHgZL8mzWAmeJauKziV+GiHGZ6Ef8CxDjAuVZjS3RjDXd5S1ySTOtQYznHWImWpvZjr9mOp148yIIw+n7HjYosrdsv1sVu5ibViS1Yv6HD9vzfwJb45Px3B2MIoLQ16cGjLgeM9B7jTt4VbzHq62HOBUqyzTPfrMLfgxunCU4fkoJuaimZkO49yYGyvtymzUfMw9IUldv48XTdu407mFkyOSrJ604UGnIp9X7uDLqo/5suETvmjeysumD3nR+D5ftG/ly4F9PBzZx8bMQa4uiXNt/hMuzUtxesmU2eUj9C1E0bmYRN1kNJXDoVQOBFHY4saxMkMy89RIzVQnMUWLnGM2VFT60lAfTmGhN6Gh+ri5yeEsXBDy18LWXxOrAE0sgjQx9FPBwE8Z4wA1TALUsAzRwipEE/tgBZzDtHAJM8Q32orcYi8a6jzp7fRnZDiWicUKpi+OcfriHFfPzHLnzDJTNROMFR1nvuY8cy2niYlswMO3jYijQ8QFdRHt3UCEZyNHvZo44lCOnWEq3taZhDulEe8cS6ydH1lufiyWuXKtzpbNZldWe4TQTifFY2fJmrtB7PRlAqfP4zi3RsDsTdJ6l2htzONijT23KtXYqFHkQqMuJzssRMrvZrMYj5p3s9aowGqdHKu1ClytFdRFFS5XKHOmUIHjx2RYypJhMVOWkwVynC2V41K1IquNyqy1qXG9TYWVZkWutalyf8SUh+Pm3O4zYK1Fg2uNqlxrVHsLjb+kpYWrL0IQ5u1+oxLrDbJcbtfh6YVKfnr1kNevBWh8wnd/BsZb/PDF/zkwvlMZReD4S7JatMP4dlfxXa3OV78oi6//XKvz4w/f/N9XGL9/C4w///SGPwPj9X4Gc97jRO52ThduY6loC7NFH3Ki9E+cKv8Tlxq2sN61mzuDB3gwKsajcSmeTMjybEqBz2ZU+GxZgyeLajyYUeHWqBI3+hS41iXPlTYZLjSKc7lZipUWKVab5LnaoMaKQPHNWqw0qHOxVoVLdWpM5eyjP3ErPfEf0R3/MaOpO1kskGYgeQ/FPr8nyvyvCDH7awLN/x5f099xxOwPuBn9Hk/L3+Nt/Y8EObyPr81vcdT+S7yM/hP+pn9NrMPvyPT6gPLwvTQnStOXo85woR59x3QoCjpAlM0fCTT5R+zk/woLyb/EXPI/YC7117gYiZOT4kNNQwa1nQXU95VT3phLdX0eTa0ljM90UN9ZxMBUh8h67hppFamMQiejAIcCAArQOH92SvQ+PNvL1PIIrb119I61MzrXz8hsn+h9aLqHwalu+sY7RM+l03NcWDnDrQfrImC8fP08a7dWuffkFht3romeAkDefbLG7YcrIoXx1v111u6ucWnzIldunWXj1hJXFhspDzcnx0GKfKeD5Dvtp9xTinp/BZEN3RwoAKMyHWGqtIco0xakSEeQ8p8T0oKyKOwsiu5GC2XdUboiO1qwpIcj9RmNNGQsypiltENcLvZivUZQC0NEzysl3pzNdRGNkIYW9hSF5LNw6utGjb/IkhZAUajSEUZQDm83hoiA8XSOvegpAOST7lgRMH4xmi6CRwEkBev6fkekSGEUgPHL8Qy+nMjky4kMETwKSqMQgBGKvJ8Npr8Fxr4oXvbH8Xi84H8KjMLO4k9vvuKn717x03efi/pRv30j9DR+w89CN+NXd5mqiKHQXZUyV0XKPNXJc1cjwVGRCEdlAg+r4mWjgoeNBm5WmrhaauIpPM2UcLdUxstaFU9LRXysFQm1UyXKXp0kZy1SHDVIdtIh0cWQGEdjPAzVsFSSxVheFgM5WXSkJTCQl8BYUVy0l+hspomvrQHRblZE2psQdciIWHtzwu3M8TTWxVZLBWsddcxVlbHSUBONjZYG1toamKmrYKEpJKKVsdLVxNHcGD8bG9I8g5ksH2K6fJ6BnH5yvGMJMDImwEiH+MOOdKaWM1s8wqnSOU5ULLJYNs9S6TznKk5wtnCJM4XLnCg9wVz1aSYaztJbt0Rf8yLDXYuMdM3R2zTJYPMSww0nGak9zkjlLEOlQwwXtzFb2UhfRgpzJcmM5fjTGmdLVbQV5WlHiI/2ISEtiYSSAoIbU4noTCB9KJq8Lk9Kygyojpeg4+g+xiIlWU7TYixelZ5wJSazLDjTGsipwVhqipxITzQjLkyPUBdFfAx246v+Cd5KO/BWfWtPe8pvx1dxBxHaB8m10yDXTot4Q1kidCSIMZAjXEcSP01xou0MyA7xwM/RnBAfe0oK4vH3tcLCTIrO1nQGRvIYG8tntCOD/ooYZvoL8Y+wRMNTCcUwHaSCtRH300DG2wintDjGH69Sc22cpPlajrSloxPvibSXOVJuBuhF2BDaFEfKaD2RLcWkdVZSOthIcVc1lf11xBTGE5jsz9H0IJLyIkkpCCU6w53EXA+K68OIzXQiMNYREwdLlIyckNWLRMW8HC3XfsTdu9iiW8Ee9SwOyB/BxMwDN3t/rHSD0ZIJRFXCDxVZNyRkjiAu6YymrAVhJsY0HJJlxPIDLjt/yAOfT3ju8zE/BnzI66DtPPLfxatoKV7FSPF5pCTfxSnwTaQMn4cc5Hm4GM9iJHgUI86D6IO8jNjDk5AD3IvV4XljDE86YzmTrsvVAh3Waqw4WefJYrkLx9wOorf1L3BS/QNxvloUZznTUevD5ckIPp3z4V6zOrer97PRvI+VKU2Wz7swdCaYoRNJzM9mcLo/mPOCjd20j+vN73OvcSe3mg6w2izLyXZdpvqdGZmJom8+mZ7ZRAanopiaDuHkmAvnW+TZqP6IJ3XbeF67i8+btnCv62POTklzacmMB+1yvCzfxouqj3jeuJXP2j7hecsWXjZ+zJdN23hSt5UbjZ+wOiTGlTlZbs/tYG1+L5dPqnL8jBUDy0domY+majKRspF4yoYjKOn3oazdiuJ6ffIrDUkvMKa62Y+K+mDCY61wcFXBxlEOawdZzOylMHOXxyFEh8OhOtiGaGEeoIKRjzyGXjJY+ytj46uIuYck7iHShKWYklMVzPBsJWdO13H5eD7nZ9JYHMtgfrGNuQunWD51gpMd7cyExbKY2sFyzXlWetZY6zrHTPNFwmOn8PXvIdK/i6N+XYQe6STAsx1f12b8XRqI928jzqOUZNdM8o+kM5Rew8mKVG60JLHZmcvJ7haqes6SOHSfoP672NUsEj51Dc+p6/hNPiWq5ybFjW1M1QRysVKPa9XyrDapcKFVhwsCyNUrcLNecEBluVItxZVqWYS+REFhFNTE5WNSLGRKspwty4ljCiznynCiQJqLQgK6SY0bbepcbVLkUp0Mqy3KPBg159G4NXf6jVlr1eSasMvYqsmNZg2Ryigkpa/WCP2MyqzVCqPIeoM0l9q0eHyujJ9e3efrrx7zzS/A+MOXn/HjawEYv/g/Vhj/Z0EYETC+vebyWgSKb8u6X/PDu5T0D1/z7w2MP/38VmH8an2QmbJPuFIlxlq9JKtNElxqPsjVpr2sNu1irW03N7v3cqdvL7f7dnF/aD8PR8V4PCrBs0lZPp1S5MWsGp/PafJ8WpNn4xo8GFLl/qAy94TLMT3SbHaJs9lzkPXevax172Wtax/Xug5wtVOcq51SXGmT4kz9QY5X7eN49UGmC/cynreXwZx9dGeL05AqTorvxzjo/0csNP8jhwTQM/sjzrbbsTH5gMPmH5KXbER+oi7BDlsJsPkD/hb/gL/Zb4h3fo/sI3+kNPSfaE3ZRWemGF1Z0rRnyNGYLEdNnByVMfJk+OzhiNFv8bVVoiw/gtrmLArrM8iuSiGnLJmcgngKi5No6SilpCadpt4qUWl3x3AzVS2lIjtasKQFC3r5wpxof1GwnMcWBmjpqWNgopOxuQEGJ7voGW0TgePk4hD9gnU91c3E4hBjM4OcurAsUhTvPNzgyvXzXNu4LFIcBYi8unGZ65tXuH7zAjdun2fjzgqb99dZf7DJtQc3uHTrHJt3TnLjTBdtaS5kO0hS7CYumkpvaeqECh0/OVqFkEuoKj0R6nQfVaUjVFmkKP56Z7Hvl3odARbffS+8j0QZMBppxHi0MQsptlws9GCjNoRbDUe51RDGtQp/0XfC95d/lY4WbGdhd1GwoIWQy92WMO42h3GrMUQEjoIKKSiMotBLYzBPe2JFO4zCvehHHVGiwu+rQiCmOVQUfBHgUADF11PZfCXY1uMZCBD5YvgtMD4dSON5Xxyf90SKFMYnE//fwPjzm69EcPjjd1/w5rvXfPvmO759860oMS0A43RFNIVuKpQ6y1PmoUbREW0SXVQItJXDz05FVJnjaqWBi5UWrlY6uFuo42auLAJGd0slPCwU8LaUJ+ywKtH2qiTYq5HqoE6CvSYRh7QIsdbFw1gLcyV59KRl0JKURENCHAN5KYyVJDBWEReVbvsfNiHW4xDhh4zx1VfD31ATbwMt7DXVsFRTwUJLHStNdQ7paImA0VIARy11zNVVsNTWwEJbAzsjPQ4Z6eFhZEGWRxSL1QvMlZ5mpmSR/pxWcnwCCDLTJ9zajjTXCCbzhzlfNs+ZigVOC1M6z8XSZa6WnGSl6CSXys9wquoMczWnma67wGzrJea6LjLddYbR1tMM159htOY8U1UXmSk9wUzRDAtl00wV9rJY0kh/Qjgjyd7M5fkwmOlBS0YwtbmZ5KQVkJRTjW9pPiGtBYR1JZMyEE5JtwclWWo0REnSHSrBdLw682kGjEerMBitytAxM8ZavGlq8CAjx4KkZBOOJVqS4atFsq0MQVr7cFPej6tQwSO/gyMK2wlU2UWsgRTxhjJE6UkSqSdNpIEswZpieKsd5IiBEvnRgVTmphIS4EpJSRpV1RmEH7UnLcWL1t4seody6WtOoS7Dj6nufJIzvdD1UkM+SAvZMD0O+Gkg7mOGckgAdTfPE3+yC9+xEtx6slCOdmK/iw4KR/TRCzcmuCGU6MEKItpLyOitoWignsLuKgp7K0moTaN6oo6asRoK2/OoasunrDaVsppYisqDycrzJiHNG78wX3TM3JBQCUDJMB9Zmwb+q3k+7+nX8pFKKbvkE5BS9CAivARPxzx0FKJRFo9ASSIIzX2uaEl4oCNxGAdpbUr1xBgy38IJp51cC5LlYZg03wR9zNfBW/k0aAdPg3fwMGAbz0P38SJoH1+HSfJFsBifhorz4KgYN4/u43rgVp54vcdTr+1shOoxlhjASHMJiz1ZLJQ5cCFTnTvZmlzJNqczSIUgzT+gsvUvUDjwW7RVduBqLUNtiiWXmuy5Xq3OZqk4t2pkWR2yZn4hmKHlOIYW4pkfDeJCsyU3KxR5VrKX52Xb2azdxVqDOJea1TjZZcPMSDCD0yn0zmXTP5fK6HQEs1M+LA3ZcbJOghuV7/NZ/TZeVG/ni+YtPOzbwpVFec7OGvCgRZoX5Vt5Vv0hTxo/5knbVj5t/YTPmz7hy/rt3C1+n5WKLaz0SXFxUo47E59wa34HGxdkOXtJh95FGxpmQikfT6FoJI2i4WiKR/yoGXagssuc4iZLssqtCUnQx8lHFSsnJUztFDGykcf0sBK2Huo4BWjgHWWMe6QB9iGamHnLYegqjoWnNG7BakQJ99lrfGnpCaB3PJnJ5SpOn+/k7HI1F2eyWJnOZKE/g6H+Opr7R6mqbaTKP4hZE3v6DidQF17L8Zpp7rXO0pPURnjUMOERQ2TGjpEUN0VY8CABPj34e3UT5tNHhFcbyUeaKAxsoC2mnaXCcU5WT3Gupo/uxGzKkwrIbzpB7uhDMnpvcfTYGCGxrZS13iC55xXB7Z+R1jBHd9MxTjW5cKNZi80mWa7Xy7FSp8blWl2u1OqwUiPFlRppVmrlRHuMl6uUOFciz2KWBPMZEiJYPFOgyskCBU4VyXG5WoW1ZnXWWlS53qLM9VYVNrt1eDBiwb1hCza6Dbjeqsl6u5YoCX2jRfMXlVGZ63Uqb2GxRllU7n2jXoqLrRo8OlvCP796wDevn/Dt10958+Ur/gUYv/y/Aoz/GhpFpwF/DYyCDfYOFn/4XoDFt8AoFHf/+H94R/rnH98gzD//9D38+D388D0//fQ9P78Dxs1h5oT/UG0K3OpW5lafMrcGVbjbJ8e9flnuDUhxb0CMe4MHuDe4jwfD+3kwcoAHwwd59As0Pp+S5/m0Is+nlPhsUoXnU+p8NqXOpxOqPBpW4F6/DLf7xLg5sJf1wd1cHdjJld6drHTv4XqXBNc7pLjWLoCjBJfaDnCxZScna/cxUy5H1zFVatJ0iPA+iJ35+2io/QYT8/exOrwd+0PiuDsrERioy2FHCUKOahEXrUtMiCKBTjvwsnyPI1Z/IPjQb4lx+Bty/d+jMnIrrcl76Uw7SF+WFL05svTkyNGWIU11ohSZMVYUFQRTXJVAVnkiOVXplNYdo7oxl8bWQlp7ymnsraC6rZSm7hqRvVzfWSmCRyH8IqiMUyfHRKcCRxYH6RnvoGuohaHpXoan+xie7mV8fpCRmT7Rc2JhCGEWTk8xNNnH4uk50a7ivae3EBTGG7evilTGjbvXWblxUfSza+vnWbt5jptP17h2f5Xr966zdu+tyrj28BI3VscYKAkl31Weck9Jyj0kqPKWptZHlno/eVqClekMU6MnUpPeSE26jqrRH63DUJwB/dG69EZo0SukpKN0GIzWY+DXCmO0PiPRBoxGC8vJ1lwo9GS9NpSbjZHcaopkrSaYK2U+XC4R7sEK58F8RMqiCBjrg94qis1h3G0N5157BHfbwkWXXlbKPUVXYd7W6ggKY4wIGJ/3x3O3OZhLhY5cKXVnoyGEJ32JPB9O49VEFl9NH+PL6WO8msjm87FMXgyn89lgKk/6U3jWE8+n3TE860/i0WQJvFwXJaHffP8tb77/RhSA+enNa35889aSFlRGoaHg2++/FUGjEIDh60dMVyVR4K5JiasyRR7q5HnrEO+khq+5DL42qrhZKONqroqzmXDlRQM3C3XcLdTwsFTFw0IZD3MF/IQ6nsOqRB1WIf6wMsmOqsQ56BAsuiuth6+lEZYqiuhISqAhdhBtSXEMpMUxlhPHRF4MU0UJvEy1iThsTrCZLh6ainjrCL2Jirhoa+KgpY29rh4uOkZ46FvgqmOGq7YZbnoWOGoZYq+tz2FdHRyMdTlkoIGTrg7xDj5MFg+wXH6CpdITLBRN0Z9WR5KdJ2FmtsQ7elJzNJ0rZZNcrZrnatUSq2XLrBaf4EbZWa6VnGal4gznq05xovo4s9XnGK84xUDRLP3FU4xXLjNdeZrZ8rMslJ1jqegUiwVLLBUusFA4y2LZBANxmbQ4WzLkYcyJOF8ms/PoKmqhPKeZ6IRCHEvyCS0vIKYum5j2eDJGI8ipMKc8RYmGCAl6I+VYSNJlNkGZkRhZehKU6cozoavOhZJCW1KTjSjIsKYwypgcDxUizcRwVduFm8IOvOW24ye/nWCVnYRp7SFYey/BumKE6MkSrCNPiJYkXqoH8dRVICXInY6GUkpKMsgvSqGkIp28wliiYtypbk6lq/8Y3S2pFCe5U50XSlFJJDZ+Jqj46iAbqsP+EFW2+2mwO8SOgBPtOM/W4DZejn1jKkqhtux2UkU5yBjjWFvC62JIGKohurOEtN4y8vrLyesuIbkum/TmQkqHmqgeb6disIm67kpaOospqU6iti2D4tp4ckrjiEyOwvSwL+pm8UjpHWOLRg5/o5HI3yvn8HvZY/xJMok9SjEY2Obi4t2MjlYGKtIxaEqFo7/fC5P9LliL2XFojzZHZRSpN1Fkyk6Ca94H+CxsP6/CdvB50Me8Ct7Ci6CtPPXfwqMjH/PkyFY+89nG537beBW8nefBW3jq/wHPfbZwz/uPnHLdw0y4A+XRkWTlZ5NTnE1HVSajKS5ciFPgfLwks2Fi9AWp4ya7E+X97yG++x+Q3/332Ct8QKLNFtoTNDhdZ8e5ZjsuD4dyfDCaxf4Ilju8uNhgxnqpLI8KdvMqfzufF2zjZvUBrtVKc6lFhxM99kyNHaV7Monu+QwGFpOYmAtibsKZU31mnK85yO3K9/my4SO+qPuQF20fc29gB2sLSlwZU+F+60E+q97CZ9Uf8LDhYx627+RZ5y4+b9/B68ZPuF/6AavVe7kyqMeZaVOuj+1mfWE/axeVWT6vTfusGVUTvpSMxVM0kkrRcBwlI2FUDHpT3uNMXoM90Tlm2PvIY2wngaGtNLrWMhgdVsTKXYvDAbo4hmtzJN6Y4CRTwpOMCY/TIyJSg6x0U5qq3Znsj2R2OIaliTCWJ+I4PpbBYl8axztiuTQQx7XpYyyPVdLY0U1KzQx5+c1UOblxXFufblM/6sMbaDpawYhXFF3uwcz1X6St8TxNJafJjZskLqCPEPd2wj27iPXuIdq5lhTHYnIds2j1L+B0TifDDSdoj66k+VAY9c7RFCd3kdq7SkL9cXKOVpNmGkxrRAVlKe0kZ4+RVnKKlppyjtfbvQ25tMhxuUGJ1XolrtRpc6FGn8s1sqzUKooqda7WqHNVSEhXKHEyT4KFLDGO58pxpkiDc2XqnCtTZqVWTWQ1X21S5mqzEmsdatwZNOThuCV3R8zZ6NFnrV2TzS5dETS+s6dX6wSFUZFrojOBSqzVKrFWLc+FZjUenxGA8SnfClddvnnEd1+94PsvX/DD6/t8/0tK+juhkPtfjWiP8asXfCvMv7oE8+fPQv3OL+EYoZvxXfjlLwRYFCDxXR/jO3v6X04CCtdevhapHcI96R//d8q7f0lX/xkWf/6Bf/75B37+6Qd+FD2/gzdveLUxxFjVDi61ynO1XY7bg+rcGdNIC9UAACAASURBVFLj6bgAfRo8m1TmybgsTyaleTQmLlIXBYXx4Zg4j8YkeTIp8csI79I8nXxrV386pcKnU2o8m1Dj8agKj4ZUuD+gzMagNCtDB7k8eIDVPgnWOmTZaJVjvVWG1VYxVjr2sNb9Eeeb9zNZqkJHjiXupgfQUv4IY5MDaBntRNV4C+oW2/DxMcDJQYNjpUdRMNmJrb867iFaxCVb4H9EDudDO/D3EsfPeSe+lv9EkNVvSXX/E0X+H9Acs52+lF30pO6kN3MPXZl7aEjZS3K0LvmFvhRUxpFfm0VRQ6EIGOvbCiivy6C2vYiOiRYqW0to6a2lf6KD5t5aiuvyaBtq+qVzsZmFi7N0T3XQOtTE0FQvg5M99I52MLU0yshMvwgeZ05MMHN8nMnFEWZPTDA+N8zsiSlREvres9tcvH6emw/XRZ8v37jI5oMb3Hq0IUpGb9y8yPVPV7n48ALX7wr29FWu31nj8uNrXLu5yGBNLHnO8lR7SVHjLSUKt9T7ytEo1OgEKtIeqkZXuAa9Udp0R2gxGG/AcLIxA/EG9Mbo0hety2CsPkOxBgzG6CHsMArBl6FoXUbi9EXvM6nWXCg5wlrtUTYaothsjOJ6bSgrlf5cLjvCSsnbBLWw27heF8RGfTCbDSHcajnK3Y4o7nfFcK8zmtutIVwud+dCsZCQ9GGjLognXbG8HExCSDrfqPTgTI4Fl4td2Kg/yhOhMmckkxcTx3g1nS+alxPHeDmWw8uRLD4bSOdxbwpPuhN50pPE48Es7k9WwosN0f30H968PQco+kPtu28QPv/45gt+evOS77//ku9++Jbvvv+OH757DV9/ykRVBnme+pR4apLvqUWOpx6xhzUIsFDCS7CezZRwM1PGxVQRV1MlXM1URSqjp6U6XpZqeFko42upSLC1EpF2KiQ4qpDiok6csyFBNkb4WRkQaGfBYV1NDGSl0BTbj4G0BHpi+zGSPIiZtBimkvtxUJHF10ATTw1F3NXkOKKthoemKp462gSaWeJlYEK6aygFRxIpC8igIjCbyqAc0pyO4m94GCdNPZwNtHEyVsdBXxV/CwtakgtYKBnhZPEiJ/OXOVO8RI1fLgnW7kTaWJLj5c5scjVrlRPcqj3ORuUp1krOsFJ0mguFxzlfvMTZ8gVOlk8zU32S8YoTDBXMMpY/w0LJMsdLT3C8SNh5XGS5YJnFvCUWc+aZy5pluvQ00+ktDDu5s3zInBvBRzmT3c1AyQw1Bf0kpuRhU5BOaGoaCTkZxDdmEjwQRXKnG/klupTEiVMXup/xSCXmkuUZi5NgKF6Wtmh5enLNqT1mQUGGGamxuiT6K5Hjp0qSsyyBZgfxVNyKj9QWQuR3EKq8A1+Vj/HW/ARfvQP468oSqK1EsKYUQTpyeOsp4GOrT2dzKY3NxZTX5pKeG0t1UyGZuTE0tGbT2Z1Db2cm1YXBJEc6UFmWiEegHbqeBiiG6rA7RJYtYXL8MVQT9f5kTGcrcJmsxaU2AxVfc/a6qCAfZIxVihdJ9bmkDjSQ3FdO9lAJuUMFHOvOJaokidDsZFKqKiju7qKwu4PK9goaO4ooqE0nrTyB7NpUilsLSC3O5pD3UbQOp6Hr0c5Hmrn8XjWRf5SL5x8OxvBfD8TxJ9l0/iSXwm61DCSUEpCXCsNEMQo9ST+sxQ7jfMCEw7t1sD1gQpyaAQMWstxz3cK3/u/xWdhuXhzdwVdHP+aro9v4PGQHnwVs5+mRrTxyf5+n7u/xhc+feO3zT7z2+C3fO/6eC55/pPWICjVxkRSnF5OVn0tEehEJqZW0FpZxouww5zN2cjb2Y45HaRCrqoa54m7kD/wtqnt+g9b7/4HD0n9FsL0clQXejPfHcGYknTMNR0U9sJsFZmymS/Igeyf3Mt/ncd6HPC3dxe1yGVZKpDhfrcZsnSGDHc70joXRNxfL0GIkU/N+LE47cr5Ll2s1Yjyq3sKbxvd43fJPPOn8iI3+PWxOKoj2+e+07OBJ3Yc8r/4T9+q2iorAH/Xu53n3Dr5s+ZCH1R9yuUacs0N2LM/7cWVGiUsLCpw8rsngnC514xZUjB+hZDyasvFUKsbTqBhNomI4gtw2bxJK7QlIMsbaQw6jQwIwSoqg0dJNFXt/fZzCjXBONMInyZjYDHNKiuzpqHJjuNqN8WoXpqpdmG/0ZKHFixPtroyVHGI45zBDaXZMZtmxWO7BxZFjzE73UNJ3Ev+a62QcG6TmsAvLmoqM2vlQE1RPlUcRvebujNoasjY0xurx24w0XaY4oIsc7w6ibCtJcW0ix7OJjMP5ZFvEcEzfkyozN+aC46mvG6DKI5pBNVvmDb1o9SoipnmB6MoRSu1j6NSxolBZkVJ9JfLsnEk4Okx9Ti4nK7VZrdvJ+RZVTjQbsdL4NuRyuUaLizUKIgi8WqPF9WptbgjPGmUulElzqlCCk0XynC3X4mypKufKlLhQocilWiVWmpRZbVbmeocatwb0uDdiws1+Q2506bDRpc3NHl1RMGatVZ1rTSqs1CpwRbDFhV3JOkURPN6oUON8kzKPz5bA5y/49stv+Obb+3z7+lPefPWSN6+f8t3rZ7wRzv29Fj7/9yOA5bdfPheN8P7d65f/AofvIPHrl6Ki7l/fkRbe/wdgfFez8zYp/UuJ9/dfi/rh3qmM/+Zb0v8KGP/55+/555/+NTB+z5MrXZRG/ScG0z/gYoMMN/s0eTSuz8tZHV7OavFSCLnMqfB8Vp6nU5I8mRDnsTDjEjyZkOLxuDSPx2R4PCb7y8jzcESBhyNKIlAUYPHxqBpPR3R4NmLIvVFt1keVuD4sx9qALJvdcqy1SHGjXYqrHWJc6NzH+R55JqqVKI2TxdNqB4Ya2wkOtcHCQRkVk30om+/joPZWNIwP4nTEAN84O5yizZAw+AhDBzFcfRUJDdPEzn4nDu57SYjXoiBeC1ejvyXY6u9IcfkdRX7v0Rixhba4T+hM3klLwnaqoraTHmdAWUUIxTUJpBbFk5gfT0ZBHEWVyRRXJVPWmE1lZynN/bV0DzdR31HOyFwvRbU5dI42M7Y8QE1nGQuXZmgdaaR1qJHu4TY6B1tEUDg2PySCx4mFYYSZXBLS0WMikBSAce7kNKsbl7n9eJOVjUvcfXoLAR7X7lxj8/4Nbj7c4M7da2zcusSlB+e58OA8N+5fZePOGusPNrj8eJW120v0VUaR5yRHnY8sTQGKtAarIKSihfdG4RRggCJtISr0RGqLZijRiNEUU0aSTRDeh4XPicaMJRozFKvPSKyBaEbjDBhPMBQlphcyDnG5zI/1+gg2m2LYbIpirS6M1aoArlT4vk1QVwr7iwEiCBTUwZtNodxpjeBuZxT3umNEc7s9jJVKTy6WuLJa4cN6rQCMcby1o8O5VGjPYpohFwod2WwI52l/Ki8EOJzM5fOpPL6YKeDziVw+Hz/Gy5FsPhtM58kvwPi0N5knQ9n/NmAUFEYBGN98Dd8IwJguAsZSD3WKvLRId1Yn1l4dfwsl7HUkcTSUx9lUCXsjeQ7py+BopICbuSru5iq4mSribaGMj4UiIbbKRNqrEmuvIqrlCbfXI/CQCb42xvgdssDBUA8DBTnUxQ5iICONvpQ4RtISmMhIYCJ9EAtZcRxUZXFUksZVRR5fHQ28NDXw0NDCW9eAguBwGqIL6E9vZDq/l4XiYeaLR5gvG6I9uZwIW3f8za1wNdDBTksZRx0twqydqQvPZ7FwjLNlS1yoWGI+t5+SI7HE2joRbm5DmqUnI4mVnCoY4lTuBGfz5jlbsMzJ3HlOFsxzqnSepZIp5mtPM1VziomKJSbLlpgtXWah9DiLJcssFC2xWLjIXN4Ci9mzHM+eZVmwswsGWAiIZtHBiRuRqZzJG2S0fI62smGKsssITk3DLzGRgPR4QsriCGwJIXzIk6xOa4pyFKkJ3ktHsART8fLMJMjTL6iOsQo0xitTlqROQbo+SVHqhLiIkeGvRoa3AI2KxJlLEyC/nQDZbQQqbeeI8la81LYSqLOHMF0xInWkCNOSIlhHGld1cdxNVakrSaOtrYzWrkrySlOJTQmmb7iRjr4SOnqO0dOVRWdjItmJHtRWpJBfnoyGkxZqoYZIRaiz+6gK28INkWuMwPl0G/6LHRwuSUTOzYD9LmrI+BuKgDGns4LU/npS+irIGCgiszeHrI4cQo5FE56XRn5bE2X9XRR0N1HeWUV1Zwk1feVU9ZWSWZlAQV06pQ2lhMRnom4Tj6pTLfLO7WwxyGaLdha/FY/lv+yO4K+2BvM3e47ynlQ0O2WikJGNxEgtHkt1L2zlTHCW0cFJShvLA1r4S8rSqn+Ae+67+Mb3I14G7+NJ+G7uH/2IO0EfcMf3Yx74bOepzz4+PSLBE3dxnrhJ8thZkgeOO7nv/ht6D/015W5KTFXU0VsyTGVBA4VlPRQUNVOTl8RIgTIXi2VYK5ZlMOgALvs/Rk/yQ8y1PiHMXopU232kHv4dvmYfkxKsxkyHPyeaAzhR4MC5VCNWE5VZTzjIWuI2NrL2cqtQiltlijyoMeBqnhxn0g+wlCnBSI4cJwfcWZoMEYVd5udCmZ/x42SHAVfrpXncuJvXje/zqvk9HnV8wK3+ndybluV2714etX3Cs4YPeFzzvqircbPnAHcHDvCkdxcvWj/ibu2HnKk9yPFhW5aWA1lZ0OfsrCbT09q0jehQ1m9B6Yg/JaNxlI5lUDWZTfVEGmUj4cRXH8IpShG7QDnMXSQwtDmIsbUkxlZSWNgrYeOsio2bMnbeiviF6RIXY0h6lB6ZQaoUhqqR569AaZgalRFaZPvKkB0gR2m4ATXh1lT6W1BxxICyQCO6ymLoHu4jZ/gKXu33ic6fpMDOiylVOQaMrMi2iKLGOZs+iyN0GurSm5TFVMMM42WnaAkZpD6gn2MO1eQcLqLSrYgahxRKDbyp0LKnQfcwAzbedKTX0OoYxLiONTMG9lQbhZFTNEB+fhdVJr4MaZnRoKFGpbYiWQbmHHUqpioxkrO1OlxtPMiZBl2O19typV6T1TplLtaocqlGgSu1qqxWq3FVOO8nVOcIF1rqlLlSrcKFKnXOVGhyukSRMyVynCiQ4Ey5NFfqFVhpVORqizI3OjTY7NNjs1ef9W4BGHVENvV6uybvgPFqvdKfYVGAxpUqBdYr1bnQpPLvDozvqnR+/fwfgVG4XfvNK4Rexn9RGf9FWRRs6f+dSh2RHf3TG4SQi2BJC/PzT9//SmH8ge/uzXJ5RIuJY7voivlHFov2sdqqxJMxNZ7PaPJyToPns8p8Oi3Hp9MyPJ2S4smkAI7CCLAoz6NRRR6NKPBgWJ4HQ/I8GFbgwZDifzcPBzR42KfP3UFtNobVWB9WYmNAjs0uaW52CicFJVnpluB0lwyDDaa4Wv0jtsYfIiX2dyiqbEfTRBJp3d1IG+5D0kiMrYpbMXHXxTbACMsgA7TcFBDT/4iwNDt6x7MJOKqFc4AcZp77CIhRJy1BnyCPPfjY/J4gq78l3f33VAR/SEv0dnpSDtCdepDWJHEyEwxFCmNxTSKFddnk1+VSXJNFQlogBeUJVDTlkFqSQFNfDX3jbVS3FNMz1kp1WwmNvdV0jDZT31PJxKkReqY7aOyroX2wCeHmtJCiFkIyQtG3kJIWanaEpzBCqnpkdojZk9OiKy8bD25weeMi6/fXEN6vbFzi6q0VUZH3rTvXWL91mQsPLnDm7lnWH17nzoNNNh9ucv7eRdZuLTJQFUWxh/JbZdFPDiHo0haiSudRDdF7o788LUFKIoWxP0aP4SQTRpLNRDOUaMxIogljSaaMJ5kyHGfEUJQ+w9EGb/cZo7RFCuOCkJKuDGCzKZpbLXHcbI4WAePV6kBWq4SAix83qgNZrw1moz6EjYZQbjaHc6c9mrudsdztiuVhbwJ3OyNYq/dntcqH6zWCGhnM/bYoUfDlbksIZ3NtmUnQRbgoI9jeAjC+HD/G55N5fD79CzAK8Ch8N5rN88EMkQr5TDgP2J/Ks+Ec7k9VwYvN/yWF8dvvv+GbN9/+WWEcq0zjmJs2hS4KFHlqkOGsTqKTFoFWyhzWkcTeQA5HUxXs342hvEhpFGDRzUQeH0tBYVTAz1JOdCkk2kGdo4eUOGKhjrcAi/ZW+Dkewt7ECD1FRVTEJdCSlkZTUgIdKQn0pMXRlxHDWFYMa0UpbOUlOCwngauKAk7y8rirqhNqaslgbgkTx9qZLxzieMkEJ0tmOFU2z8myGWYK+unPrCfMwhk/E2sctbVxNdTHy8CUCHNXWqOKOFU2xkrDEpfr55kt6CbbOYJEW1+RRd0UlcNCcS+ny6c4XTzPifx5ThUssZw3x1zOJHN5k8xVHmdasKErlpkpX2ayeIHpogXmiheZF6Zwnrm8WY4fm+Gi8G9z57hYMMxqajmn/GNYTSzleN4IY2Uz9JYP0ZpXQ3l0Dr7RMXhnxRNYFkdocxguw64Ej9iQ06RPRYwElQF76QuTZC5emdEIaUbi5OhMkKcmWZFj8QqkxakR469Air8GWf5a5Hirk+uqToyBOL7y2/CW34arwsf4aGwjVGs70RrbSNTcRZjmQXzVD3BEV1r0h0FSuActjQV0dFfQ2V9NQUWKaEWluTuPtp5sOjvT6GlLobIwjIbqNKobctFz0kMnxBj5MC0kwrTZFWTEgXxf/C8OknhhAteyNJTcjP8MjCZxrqQ0FZA91ETGQDVpPYUkt2WS2JCKb/pRkqoKqJ8YonKkm+rxTmpG26gW9qiHG6gYqCCtLJa4rGBKavOJy8zHJbwKA982ZJ1b2GNRwD7TQj5QTOE/7w7jN/si+MvtgfxmbzB/2B/MXqlwdDRTsNF1wlnHhMMKahyW18BSQo0wJUXajMS55baPNwF7eBVwgNc++3njuZvv3HfwretWvnbdyhdu23jmuZsHfuLcDFZgNViFM36KjNvuIUPvnwjU2U57RgTLLVV0lafQWFtNdWUjbdUV9BW7MJ6jzflKTUZT5DDa+tfI7/odQS4a9BW6M5mly3j2bmYq7Rmvdud4sxt9CZosJWhzPUmLm3Fy3EuUYCV6J2vZitwoNeZm7WEeVdpwNUWeSzF7uBi/i6W4XZyrNuTigBenJsNYnI1hbi6aEx1CalaaJ20H+KJ1i+jk34POD7k1uJP708Ja1T4etG3nQb0Ahh9zvXkn1/skuDksyYP+vTxp/ZA7jVs5VS/GwogtCydDOTtrw+lFWyZmrGgaMqdyyIXiwWDKxlIoH8uiYjRDpDDmDwYQXmmKXaQ09mHy2HnLYWkvhamlOIZGB7C1UcDukBI2VtI42Epw1EebpAA9coL1KQjSJcdLhSx3JZIdZYm1kyTcWowgGylSvUw45m3LMWcr0iy1yXe3pCErgYq6FuLaT+HWdpu4+ovUR+UzqanKsJYmxzQdqbdLoFnPg2YdI8pd/ERVWnNZU/T79jIVPUF/UDs9vqV0u8TTa+NNu44FXRomDOjYMGPlQ59DOP3mDozp6zNjakG9igN1USW0xhTTqmvPiIomfbraNGlpUGJwiBSnbKrjfTleq8+lVg2W6h1ZqgvmYpMtV5p1udikzmqjGqsNqm/rcmqURKAoVOFca9DgSp0WF+t0OV2ty9kKFc5XKHCyWIJzldKsNilxrUUYZa63qLLeoc1ml97bEboZhRHAsVObG63qrDWriUrCrzcoc7VWkSuVclwvU+FcgxKPzhT/uyqM72zoXz//R2AUut++ERbuv0Swq98GXr7l36wq/qq38dewKADjr+fHnwVwFCzpH3hzf4HLw7pcbddhuViCvoQPGUnbwrVWMR6Pq/J8Vp1PZ5T4bFaBZzNyPJ2S4fGkFI8FdXFCmkfjCjwaUxSpiveH5bk3JMv9YTnuD8tyd1CGu4PS3BuS4V6/PPd6lbk9oMz6oAI3BmS40SvBeucBbnSIsdopw7kuBcbqlfBw2oeG6ntISPwOMck/Iib/ESomB1A2P4iE/m7MfUyRN1Vml/oOVA7LYx9ljV24KUYu8mQU+zKzVEllQxgOgUrouO/lcIgioZG65GRb4+24FR/r3xJx6O/J8XqPyuCPaYneTWfCATqSpUmO0iYz243s4nAyShI4Vp1FbnkyBWUJRCd5k5YfQWlbAQW1WbT119I+WEfbYB11nWXUdJRS211Oy2Atgws99M910TLUQMdQs6i0u22wUdTBKCrqnusXnQ8UoFH4LJwSHJjqY+r4JBfWBNXwOuevn+Pq7RWu3Vll9eYVbtxfY/PROnfu3eDmvWusPLvKuQcXRMB46946G/fWOXvnHOu3F5lsSqTUU1mkJjb4yYsgsV0IukRqi6xoQW0UFMaBWP23amKKGaMp5qIZSjRhJNGU8WRzJlMsGE80FcHi0DtgjNQWWdTL2fZcrQ7mVkssd1rjudkcw426MK7VBHG1OoDrVULIJYj1urewuNEYxq0WQV18C4t3umJ51J/E/e5obrcfZVNITTeFsdkQxt2WSO63RbJZ78/JbGumE3Q5X+jEndZoEQwK9vOrqXyRuvjlbCGvJvN4JaiMozm8GMoUQeVn/ak8H0zn09FcHgjA+PJ/DRi/+/6bf1EYv37GaHkK2S4alLgrku+qTKaLGknOmgQfUsPBQAZ7IwURLB4yVsHWSAkHI3lcTBRwN5XH21wBf2tlgg+pEGSrRMghFULt1PA2lcHRUBl7Y11cbcw44mjPYXNzjDS1UZdTRENWHnVpGbRlZNCRlUbnv/H2ntFVHmiWru/cmbldoSu47Cpng00Goayjo5xzjiggCQmBcs45SyhnUM455xxRAkkEIYQAk8GpHMqh7HK5q59Z52BXVc90z+25vW7/eNf3nSMt/qH1rP3uvV9FWQwVZTAXymKtKI2N3HGcFGVxVpDnlJIqZ9R1aIxJZb6wj9XSKVZLZlktmuNS8SIrhbNcOj/HTEE/zXGlhJqfwsvEBjdDYzyNTPE1tCbB9jSd8cVcujDEtdo5Vson6E1sIcUunCgbF/LOhDOUWcfFkiEWcoa5mDPJSt4cSzmzzJ+bEsPfYukCMyVzzJYtMHt+ifGiOcYKZsTQOFciUhjnWCiYYTVvhqsFc6xlj7OVP8hudguXoou4ktHMXP4woyWjDJb1MVTQwFT8eeLjkvE6l4BfVTK+jaGcGHHn5IQd0f0W5OWpUBh4lOYAaYbDhQyHyzMcJUtPvCwNSfIUxMmRHKFATIASaWFG5IQYURykR4mfHuf9TEk9oYafjgQeGofx0jpEuO4B4jTfIl71NYK0juGlcYxTWhK4GQlws9GkriqLuvpc6przqWvJp7o5h8auXBo70unoTKO/K436C1G01GXS1FqCR5gbhv5mqAbqIuurjVSABfI5fkRvTZBzYxGP4jQUHPQ47KiC0N+MUwVh5HRVkt1XT85gDTkDF0hryyW0JJYzqeE4RwYQVZJLw8wgeZ0XSGs6T35fG5WTfdROdpBXn4tflCc+IWdJySsjpnAQx7hhjMJG0PZrR8OjkcP6ObwsG8PPjoXx34+G8HOpUH5zPIi90qHIKsZgpeuKk54NFoo62Ar1sZfTIEZDmWZjSW65SfBtwHG+8j3Kl34yfOUnz7feknx/Zj//7Pk2/3z6Db7zfIsvfQ7wgZ8Ed/1kuOSjSsspG5JsVTkhfJ0zeu/QEGtGopsMiSHOpCYlkJ6QRFmyN+URpkyUmTFfZYGP0REUD7+GldYxUj0ELBXqsFp2kPkLtlzuCKHrnBHZ9m8yESTPzWgl3k9Q5FmcFHfjJLmZps575515UOPFrTR9rkXLcyNGmq14abZzNVm/YM1mbwArY9EsTMUzORbJ5VZt7rdI8nHbMb7uPMSn3Qd40neIeyNS3JtW4fagIrfapNmpPsidmgNca5Rgq1eR20OKPOqT4nHTHh42HWatXoH5YUfmViJZu3iW6RkXOoftqO63p2LIi5LBcMrF6+gMKsbSKO4LJ77BkcBSI3zO6eKVqIvjWQEWthKYmRzD1lQWVzs1Ttmr426jhO8JJRK8jEjzNibX34zCQHPiHJWItFPE30yGs8ZSeBrL4GEmj5eZKvEO5uQ425NuokuCgQYpTg5E+0UQnNaAd9lF4qo3qE6pp0tFmUktIeXqZlww9KHJwIdmXWtKzBwZCi1gJqKNYc9m5iP7mYlsZiOljo2oVDbOejBvbsiIhgajWqZMGLoyb+jOiIERfcbKdOkr0ahgQI21F12uQbSp6jGkJGTU3JgGXRMqzb0oOHWO/rJkFrs8WO71YLIhjrmGAi63hbDR6cB6uxHXG3S43qDBdZG3sV6FnSYNdpp0ud1uzk67Ndvtdmw0W7Feo816tSrrVUpcqVV+vo5uVhMDo8jPKArC3GrSESekd1q12GnTFsOiGBhbtNht0uRWg7oYGq9XCdksU+BakRIr1Yo8Xinknz/9Pd98+c3/LyvpvwfFH9/FwPhj9+KPPkbxpRdR+OU7Uf/iH8VA979eenkeYBHD4A9hln/z/X+CxL8C41+eX3r5y19EwPg9n++OMVByhPVaUVeRAfOFstQH/4qp3Ne42y0CRE0+nFLn41k1PpgS8v6EIk/HBTwZU+DJmCJPx5R4MqrEkxEhj4YFPByS5+GQHA8GZbk3IMX9H+ZBv6RYur87IM2tPiludh/nZudRdtuPst0qxUabKhO1GmTHSKCpuQ8ZubeRVXgXKYU9GFjLY3VKCTXzA+iekEVoIoXQSBFFc3kkDA6h5ayMb4orHiHmxCSdZHGpns2tTlyCtLAJUcPUR5GABGvC4s1wdTnIGYfX8bf7NYmuL5N75lUqAt+hMfIoLQlyJEZok5TiRGpuACmF0aSVJJFREENuSSx5ZTFEpXiTU5VGZkkiFxryaey6QF3XeSqaC6lqK+FCaxGtw3X0zrTTNtZA53gzvZMd1HVV8iMw9ow/r+QZnOlmaPb5lRcRMPZOdDMmKu/eWWfn0U3WtlbFpwJFXv11DQAAIABJREFU5wB3Rf7FD+5y++kudx/ssHv/Blc/2Gbj6VVuP93h7oNb3Ly3zfqDdR4+WWaqMZFqPx0xFIpCLqKVtMi32BWpQ1eUrviz6DuRujiaYsFomjXDKVaMpFoxlGTBiAgWU62ZSrNlIsWakTgzBmNMfijx1hd3Ml7MOcl2VTD3muO435LA3YbnCuPN6iBuVgdyszKAW9XB7NaGcLsulNsN4bzXHPUDMMbxoDOeZ/0pPO6J43HXcz+jSH282xDOvcZI7jWGiVPTCxlWzCQbc63MgwctolvRyWK/4h8mC/hiphARMP5hIl8MjJ+P/Etg/GQgg49H8ng8Wfncw/jNp+JV85/+9EfEZwH/FQ/jXxVG0Ur6648YPp9K9iltSj1VyHYRkuaiStxJTTEwuluo4GqphrOlJvZmatgZK3PSVIirqQAPc4FYWQywUybQXpVgRw2CnbTEV2HczYU4mWpgZ6KHi50Vp12csTW3wEjXAE1lddQVlVGTF6AlUERboIC2ohy6om5GgTTmClJYyEhgJyuJm1B0P1kRL3UdoszsmTrXyaWSGdZLFrlceJHLBUtsFq+wVrjApbI5LpaO0RJTToTNafwsT+Cha4yvvjkRZifIcvKlN76MxcIBFgsmmMwYoyO6kThbN1JEKkJkAQt5PazkjrAiAsZzMyxnzbL0wywXzDGXN8Vs4RyzpSJgXGC0YJ7J4kUWypZYEsGryPNYNM+lnEmu5IxwO3+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HJSkD/tCsWvmco7Gkgq6WYk0kxnM7Jp2BkhIaLs5R2NxOZmYB7gC9+0WlEFQ9jHzeAbnAvtgkTmAb1cswojzeEifxcIpSfSIXxM+lQfnE8kNelQjkqiMFQ7SzGys7oyVpjJbTGVUGbeGUZGnX2s+V8mC/9jvK19z4+DZLmg1BFfu9/nD/6vMs/e78JXq+B1xt86/MuH3kf5ZG/AldDDOmI9if2pBkWCq/hpvYSCeavYLz3BVQO/RI5yQNoqiuhIbcXPZk3iXGXoDZdEy8LWYTH9iM8+Drmx/6BlsD9bFw4xHKVAyttYdQk6hNn8luKDX7NtWA5nkbJ8kmcJI9jJbkVr8TjEie2s2zZihJwN0mVrTgl7hRasFPrwVKDP4v9ccyNJbE4ncDkcCA324R80LKfT1oP8IfOw3zQfZh7/RLsjClyY0aPq2OGXOrWZb1Ogd0aSdbrZbnaq87OgBoPeuV52nyIJy3SrDeqsDjkwtxKLHNLQfRNnKJhyJGKwZOUDnpROhxFyXAiZSPJVIwnkNN+hogKC4JKjYkss8I/2RB7d1lMTA9hYXgMF0uhOFjnaqbEKRMBvlZKxJ4yINnTmNiT2gRaKeJvqcgZUwVcDeVxMlDARlsGZ2M5Thkq4K2rSLK5Hpm6aqSqCkjW1CDO3I6wUxEEBRcRkTHAudByWpTVmFWXoVKoQaWuO80GAbTp2HBB24QO+yCmvcoYOXWeMb9a5qLruZ5Vw+cVFXyeHsotV0NmteQZV9ekX8WMNaEZ49oqdFvIUqd1iBYFZZo1zOjSt6BDWUivojRdhjpUGdhTaRNNgWsmC70NTE9kMDiYSndjJSMN7cx3neNivy8rPXZcbTTmSqM215pUudGqxm6XHrtdFtwbdOXukCd3RrzY6j/FZrMJG426XG3W5WqTFtea1LnRrM6NRjWui9bNtWp/rfi7WqfMtXoVborg8wcP480GkWr5XF28ckGBS0XSXMkXcPGCPI+WC8QK47c/AuPXIg/jZ3z31Qf8Sexh/P3/4l8U+RnFvsUvf8+34nnuc/xrwOXvPIw/QuLfP8UpaREgiubHwMuP4Ch6/qgyisIuIg/jjz7G/51q+Fcg/LdA8cfvxcAoSkk/B8aPrg/QkPYaE7nHGUzZx+VKFRZKZKgJ/L9YuXCQ+wOqfDCpxbNJVXFxt6jA+8mYkCdjyjweVeHZhDJPJxR5PCbPwxE5Ho7I8GBYmnuDx7nTf1Q8u72HudO3j/cG9nCrfx83ug+y3XVYXLGz1XyIGx2KrLYbcyFdGRW5FzA0VeGI5F5k5Pdjba9JZr4/1S1RnHCXQU79N1g5K+Md4oyxkyY6J1QwctHEPdQOX9Ef3CgHRofL2NjswjPEGLsgbTRcZfCIs8U71oITrsdwd95LsOubBNv+IwlOvyLX81WqQg5QGy1FVKAycYl2JGR5kZQfQXJhPEnZYaRmB5FdFEFMmi8J+VHkV2WQXZpETVuJGBbLG/Iob8qnuD6H9pF62scaaByopmW4ntahBqo7ymkeqBW/d4230DXRSu9UB71T7eIZmu9lSORrvDjG5Z3L7DzeYW17jev3rnPjwQ12n+5y68kt8fvNOyKf4jYbz7bYeHad209v8eDJXe49e4+bH9zgvftzzLUk0x5pKl45d0fpIVIX20I1//pZtJoW1euInlOZNoyl2zKUbMVwshUjKdZMptszm+XIbKYjEyk2jCVYMhxnTn+UAf1RumIP4+I5Z7YqArjXFMvD1kRu10WKV9K7daHcqg1huyKQWzUh7NaGslMbyp2mKO63xfJeWyz3O+J53JvM+4MZPOmJF8+jrjgxTN5tiuRuQwS7tcFcKfVgNtWC5Wxbtiu8xQqjGBhHs/liqoAvZ4qez1QhX4hUxpEcscL4YV8aIoXxs6EsPhkr4Ol09Q/A+MkPwPjN82YCETj+T6GXvwGjKPQiUhhTyXTVJNtZniwXJZJPiryIapy1FOJpq/EcGC3UcbLSwNlKA3cLZdzNBZy1FN0eVib4hAqhTuri4u4gZx18HHU4aamKvakm9uaGnLSz5tRJZxzs7DEyMEZVWRVlgRKqCgLUxaOAukAOHYEchgIZzAUyWMtJ46Agh5O8PK4CJdyFqnir6dIWXsqlkmk2Sy+yUbjEZuEa63krbBatsFm6xOWyOebyh2iMKSHFNYAQMyfCTOzJcPLivFc05afjGIivZyFnksWcBWazxmmPOkfRyTBa/LOZS2vn0rlR1rImWM2cYTl9lsW0WRbS51jKnmYua4Kp7GmmCi8yXHiRwcKLjBZdZKroInOF81wsnGWxcJ7lwhmWE5u5nlTPZmIjy8ltrBSOcrF0hLmSPqZLRLU7Xdwp7uTihXayiwtwLo3GoikI2253TMdssJw2w3fUnKIibQrD5GiKUKInQshQmAzDsXJ0xslRES1LTpSQ+BA14kL1ORdjQW26PYWhWjSkWDNTF8lSRy5F0V4kezkQ66BLvLU80cYHOaMng4XcO5jIvYux8BCWenI42WpSkB9BQ3MWtU1pXKhLoKoxlpaOeDrao+lsCqOtNpyibF9KS+No7q3E2s8SPR9DVLx1kPHS40i0Ha4D5WSujeCWE4+MpSYSjhroRjoT3VZIfncthf11nB9vpnq2g6rpDhJqizmbkYpVQDDmfn6EFmZyrrWM01nnUDsbiWFICmUzl8jpGiG7qYtz1W34p5RxMrYOXf865D1q0PBpRc+rg8N62byhmMA/HgvmJ1Ih/HeJAH5yxI+XJII4oBCDpmIkmgphaCsE4KDhTbimGbkqx+jQfpMrJ/by0dl3+fz0K3zk9Q4PvQ/x2OMtPhaFXE6/yhdn3+LzoGM8CFZg2UeFzZSTLGWf5WJtJBEndbCQfw1HuV/hduQF7N75ByR/8w+8/vJPefHlF3j15Rd4+af/hcOvvoDi/heQ3fNzpPYfYP9Lv0b19f+bQOELLJdIst7qw2pvCtVptgTq/I5E5Z8y7X6Ip9HyfBp7nI9ijvIsQYHHqbrcjFHnTrQEt+Lk2cow4OqF03Tnn6GvJZWu7gyGx9JZmk9gedyb+23H+bjxNT5qfpunrfu523GE7UEFbswZsLlsx/K8K3MTHqz1WHOnWYOVOhXWuw241qvD3W5lPu5S4HGzAhuNWsz3uzG1GM/QYiitk2epHhatol3I6ztL6Ug0pSOJlI8kUNgbSGqDAzGV1kSWW5Fa7UJQkglObgJMDQ9iY3gcN3Mhp0yFOOvJ4agjujMviZelMlFuhvjbq+OkL8kJPWmcTVWwMRBioa+Ema4QK+2juBhI4ql9nGg9OTLVpSkQSlGuokiZlg5ZehZk23kSF1BAunc2Laq6TKtK06CkTqmqAx1m4bQoG9GsrkGf2SmG7ROp0Qui3TWbvuBS5pJK+aCygi/zI9lx02Za4zDDyrL0KutwXaDHmKY0DSb7qFR7gwZ5SbqVNOhSU6VFRZIORQmqtDUoNPagxCGLjBMZLM3M0T3fScVgExWN/bTWjTDYeYEJUeJ70IPr7Q5caTXhWrs2N3u1uTNszr1RN+6NB3J3Ipy701Hcng1ne9CVGz22bHVZcrXNkKutumy1anOtUZ0r1UpcrVLmmuhSTI0KV2qV2KwRigu+txvVEY3Iw3i9SknsY/wRGK8VClkol+XhUj78QXQC8Bu++fYx3379Md999Rnfff0hf/r6I779SgSFIiB8DoXffS362WdiiHwOjT+EYkTf/V0S+n/3LgbGHwHx/xgY/zVl8UcY/Hc9/6WH8funCzy8aMdH007stOrQn/wWY+cOMFtwgArfF1g+f5hbnQKejmvxYEiZ+4NKPBpW4fGIGk/HtHgkUhZHFHg4Is+9QRlu9x4Xz263BLe6JLjdI8ntXkl2eg6w1fUm1zr2c7Vdgmttkmy1SnKtWZLVJhW6SnQ57fAuB/b/N95690UEKsdRVpPA3EJI/2ABw2NZBISooaL5K8xtJAgItee0vw1mTtpoWglw8DUnKsObsBgXFi62cG17GP9oWzzjbHCKssI2zBL7IH1OB2ng6ytLwKm9xHu+TeKp35Li+hsyTv2Gc2ffJNhbnoQkeyKSXInODCQxP5qUnDASM/3IKgyjpDYVryg3MkriSc2LEqemS+uzybuQSlFtFqWNOdR0lVLfd4GGgUoGF7qo7iijtus8dd0XqO+poHmwlvaRBrommukab6Z7ooWB2U76p3sZWRjh0s1L3Hy0zeqNVTEwXr17VfwUwePW/S2272xx895NNp5tc+2jHbHqKCrwvvfsLtvPrnHr9jgzjXF0RJrSLwqppFgggkYRMPZE64nX0H2xBmL1URR+GUkxZyzNhpFUG4ZTREqjNXM5J1kuOMVirguTqXaMJ1oxEmfOQLShGBhFiWmRwigCRpGy+KgtSbySvlMfwd3GCETr55vVwdyqDWW3NkwMjHebo3nYmcCDzgQedifxpD+Vx/2pPOwWKY1JPOtL4ZHo521x3GuJYbcuhLV8V2ZSLbhU4MTNKt+/raRHsxEpjCJg/Gq2mK+mC/lCpDL+oDB+PJDBpwMZfCHyNU4U8Wym5j8EjOmu2qQ6KZDqokKKuw6hov5FMwWcjeWx1ZfBwUTASUsVnC2UEF128TCX54yFHAE2AkIdlIhy0SDEWRP/kzq42WriYKGBo5U+tmb6WJka4ON1Gs/THhgbGaMkVEaoIEAoK4eKvBzqAgU0BAJ0hQL05WUxE8hhryTAQSCPo7w8LgIhbkJVzqjpku0QzlLBMNcuLLJRuMCVwhWuFKyyWbDM5YIFLhXPsVo8xXLpCDP5HQykVNEclkNzaDb98ecZTa4T+whXC2dZzb/I5aJFLhX0MBBeznBEFfPJnSxnDLOSOcli5gzzmfNMZ8wzmjpDd2QH3bFd9GWM0VewSEveIu0lq3SVrtJbvMhI8TwThTOMFs8zXjTLcmIdl8MKWAwuYiGhmZXiUVZLe1ku6eJiWT9LF0a5Ud3NjYYBhrp78K1IwaQxEOceLyxH7DGdtsBp2pyCXnvSkwTkBUtRGypHb7iAjgBJOsIFNMaqkRumRHKoOrGBmiSHG1KaeYKyVBNK4rRoyz/JxZ4cHl9fYLa/g+KUKCI8LAhy0sTNTB1LdRn0FY+gJTiEg6UmpkYKJCaeobXtHC0dGTS0J1PfFEV7WyQ9HeH0tgfT1xpBeb43pSWRtA9VE5YdhFmAOeo+Osj5a3Ew0gy9iijCx+o4kRrCQT05JBzVsUrzIaGjnPLBNs6PNFI700HNTCfpreexCQ/CLjwGc78INJxPo2xvx9nUSGKqW1F0jed1vbNInkzGPb+fqNpZMttWCCroxziwgqN2WcicquSQTRk6Xt3IW59HwiCPfRrp/FI2lF/IBvOL4/68IhWCnHYGBjqlaKkWoiIXh6XcabJ0DJl31eSOlwLv+0vxif8BvvZ9le+93+Sfzuzlz55v863Xu3zme4SHQQqsh+vSHmJOSawneTmJ5GZGMZ7ujL+BDJZSvyJA/yUKHN8g01YOW5XjSB5+m1ff+CmH9/yCPa++wYHX/x+k97zAvhd/woG33+bQa68g8+J/w/CVF2iJkeBSfzyrI7n0nRf5ayWIVPwZHbZv8zBOiY/jjvNxzEE+ipPgUaQk96NkeJJ4lK2oo2xm6LJU6sFAVQxDA+UMjpczPpXN0kwUq8Mu3Gs9yvtNb/Kw5QC7bVJc6ZJnfVST9UUrlpZPMn3Rh8mLkSyNnOFKox6LLUbMdZpwqd+E7R4tnnWrcrtBwEqjHjNDZxleSKZ+IpgLw94U9LkTX2dLVKUDRUNxnB9Lp7A3htxOf9LqHYkvtyOu6AQRGVY4uwuwsjyOrak0jqbyuJkr4agvh72OFHbaUlipHcNOR4pTliq4WihhbySHpa4s1oZKmOuroK+hiImuKuaqh3EzlMbPTJ4wA2lStI5TqSOgWVOZLm1NugwNadDVI8clhFy3WGoF2vTLS9KsZUS5pgsVqu5M65vQr3Kcfl1zhm3CadD3oME5mWqvAlrDSrhRWsenRWnsnjVhSuMAQ8LDDKirclNDjxHt4zQZ76VZ7Q2alaXoV1OhU12eJk0JelTlyFXXItPSnxzXIi741rG69ojy2VWS+iYpaJmloX6Ujo4KBvoSmB3w585oCO9NeHJz2JKboybsjNnyaD6ERwtp3F/M5cFqPvcun+POXCjbI6e53u/M9V47bvRastVpxJVGTS5XCdmoEF2BUeJqjfLfgLFBlVstWuy2aHGjThXRKnqrWlkMjSIP42a+gNlSKe4v5vzgYfxPBcbnF11EnW/P528VO/9vCuO/Fn75d6uL4tDL39fqfMdfPljk6doJnk1Y82jIhO1WNabzD9Gf8jbtMS8xlPEmWy2K3O5R4W6fCrvdQrbb5bnWJMNOhyI3O2XZ7ZbjTp/odwRst8uy1SbL9RYZ8e9cbZJlo16KtdqjLNceZqlGjsUKITPFsozlHGQg/S1a0g+REnwcNeXf8Nb+F3n13V8iLTyEsoYksnJvExF5guGxXDp64ggM18HZQwk7Z1VMrJUxd9ZBxVIBOXNp1B2UOB3lQMd4Bctbg3hG2mAXYIiupyYCRyEW/nr4xpni5SdHhL8EWeESZPrvJdn9JaIdfkKU4z9y1u0IKelORKe6ExDvQWiKP1EpPsSlehGf7kV2WQyJhZHEZAZRXJVBSU0m5Q05ZJUmUFCdQYGoeqezhKrOEpqGqmkcqOJ8axFVnWVUdpSKE43lzQXiz00iBXKolo6xRnqm2+ga72RwbpC1m5fYenCD5RsrXBf5Fx/c4Nr966ztXOLWs13uPr7LrYe3WX92kysf7rDzZIc7D25x9/EuW483ufveNAstSXRFmYn9ieNpItXQXLx+7gjXZiDe+K8Q2eCvJF5Tj6XZIZrBJJHKaMNy0WkulZxlOd+d2Uwn5jKdmE61ZyjWhJ5wLXH4ZSnHhRsVgdyujxJ7GN9riuG9JlFNTrQYGndrw9mti+BWXTg7tWHcbYnlQWci9zsSeNSTwrPBDB73pfKgK45H3fE87Uvmo+Es3u9L50FrnNgLOZ95gplUSzZLXLlV48/DllhEMPjZWI5YYRTB4tdzJXw1U/QvgPGTwSw+H8riq3FRKKaE9/+DwJjqqkPcCQFxTirEumjhay3ExUgWOz1JbHUlcRatgywUcTSSxtVMDg9zOXysFQhxEBLuqETICSUCHFRxt1HB3lwVWwtN7K30sbMwwM7SCGcHG9xcnLGytEBVWRkVoRAVgTyqCnKoK8ijJVBCT1Eo7mk0VZDFXlkRB6ECjgIBJ4VKuCqrclpdmyjDU/TGVnG5dIIrpfNsFl5ks2CJ9bxFLhfMc7l4ltXiCdYKx9goHGM1f4iVvAHWCodZLRDNCJeLp7hStsBl0eq4YIYrheOsnhvkUs4oa7njXDw3zuy5CcbPTTGSM8dI4TLDJZcYLZhjqGienrJlmi+sUVG2Rk3tVRoartNSt0FXzRr9VcsMNlxhvn2bK7mtXA3PZiOymOXkRhbzulkvaWOjrJ2VskEWLkyy3tTNdscoq6NTlPTUYFnhh2OfD9bDDlhPWuI4aUrYpB3n6ozJSJAjJ1CC+gA5qk9JUO+lQH2IJrn+yqQGqREXoEJsmB7JiZbkpRpSmqJJfY4lYy3x3Lg0wZ3dXS6tX2FidpKK2iIiQ3ywNdVDQyiFulASWwstTA0FuJzUISvbh9aOFFo7E2lpEoFiGGP9EQx1BjDWG0VLbSjl5eG09JdTNVCGR6o7Kl5qKISqsS9GD8kMZ1ya03HJDcc57iy+FQmENeeSPdxEUXczFcP1NMy2UzHein9eCu/q6PKOphnHDJ1Rd/JFztwOHVdHPJJKsYtq4lWdCF4zy+Rt2wJkztRgkzJCbPM2PmXLqHhX8bpRCr9QTuIdvVwO6eRwSCuLd1SS+Y1sKK8II9mjGsthtQTkNFMQCHMQqhWjrpKKg9CFBjNNbnsq8GnAcT4NkuAj/0N86fs6X/q/zudBb/GH4L18FrSfD4MkeBSmzM1II+Yj7OkO96Am3I/e1HA2UhzJtlLHU+k3pDi8xGiWLL6aL6Er/RZHDr7Jm2++xNHX3+Hwu4c4svdXHHvjvyC7dw9vvf4Se175Jar7XifFXo/R887Mj2WwNJLBpbZQSjwVSNR4kWbbPVwPl+dRnCQfJh7lw/ijPI0+yqOoY7wXd1Ccnr6SqMR6rjVbHXFc7MlkXnQDfCiBuT4flrpPsN0h4Fb7ca53KrLep8vaqAmX5625vOrI0qobM0u+TF2MZn7Cj+VOa5bH3RkfcmBmyIqVXj2utymxViNgotGQgWFvWmaTqBiPpXhE5FF0wzFBA7MQFWKrg0muiyK6zJfkKh8ii2xJLXEjPN6SEyflcXJQxN5CHkdzRewN5bHTE/2dkcFGVwprbUmsNaWx1JTCTl8ee0MBJ4yFnDBWxkRTHnMdFQxUBBirKmGjKsBRS4GzpqqE2miQaqNDzQlz2ixM6DLQZ8BIn3ZtFQpNbSi08KBdzYIuRWUq1Uwp0XInV8qKdVMdLmrtp19Tky5jT7qMnKixjaLC6wJVIfVMpDbyMLuADWcTJlT2M6V6mGkdJbb1DRjWlqBTdy/jqvvo0RbQpaJAq5o0jTrH6VaQJ01JjzjLQDLdi2gMaWNs4hnpY7cI6VnlXOsMDQ0ddLYXM9KbyNJgBLfGE7k3F8z2hAPXx624NurAw+VkHl86z6ONBh5eb+T+jUreW0lldzacm5P+XBs6xWa3Dde6zbnaps96nSobIlAUz3N18arID9msiSgpfatZi5sN6j8Ao0hlFIVehKxmSTNTLPmDwvi52MP4n6gwPu9ZFPkV/0+B8fs/f/vXMu8fS73/vwPjn/jnDxd4sGTJs0lLfj9jxbNxI3a7NBnPPkpn3Gu0x7zMXPERFssPMZn/NqPZrzNduJfliqNcqpFivU6K5YojzBbvZyJvL+M5exnJ2stwhmjeYSB1L51xr9MQ/grnA1+h8MwblHjt44LvPqr836Qy6GXygt7Ayew3HJH4BW8d28Orh36NnKYEUooHsbTVRs/gOPnF/lQ1hNPQEUfXcC4FFdGY2qmhbqqAqr0yb2jtRdNLD6cEJ86meZBWHYu1rwEOYRbYhFuh5KaJZbAJToGaePrJkxAlICHwANlhB8kJ2kOG9+9I9X4V/7NSRMWYk5B5hsB4D7yi3AmO9SA8/hRRSR6k5IWQUhxNfHYohZVpZBbFcaE5n4RzoeRVpJJTkUJVRzE1PWViYLzQViQGxsrOUmpEhd+dZZQ1FzyHyK4yMTiKVtedE820DrfSN9PP6s01MSAubS2Ln9uPd7jxaFsMkLvv3+b2o9ts37/F+vs3WX9/m60H2+zeu8ntRztcf7zBnbtTzDXG0xdjIQbDsVRL8dpZpDT2xOiLFcahRFN6Y/TFN6VFHseBBAsGE60ZSLBkIsOBy2XebJT7cKn4DEt57qwVeHIx25WxRAt6Rb2NUfos/aAw7taKVsgx4tW0CPQetcdzvzWG2w1RYpi8VRfBTl0Ed1vjuN+RyL2ORB71pvJsMJP73cncbongblskT/qSf6jIyedJVxLXLvgxk2bHfKYt1857cLchmCftCXw2ki2Gwy+nC8Ww+M1CKV/PFvPl3ymMnwxl8Yfhc3wtDsaU8Ow/uJJOOqlFqJUcITaKBNoo4WmugJupPI6GMpyyUOSsnSqnrRRx0DuKq6kspy3k8LMVqYuKhDkICLIT4G0j8i0KsDJRwcJMEytTLU5Y6mNnaYiDnQWn3V2wt7VGS10VFUUF1BTlURPIoi4vh56iKvoKQvRl5TCVl8dWUYETQnnsFeQ5IRDgoCjEWVmVKBNXWsMLWSoc4Or5eTaK5rmcP89azgyXCma5XDItBsYrRdNcz51mq2CO64XzrOdOcTl/mksIZ3pKAAAgAElEQVQFz2ejZIbLRVOs5o2zkT/Dpdwp1vKmWcqbZiZnkuFz4/Tnz9BdtEDX+VUGGreYbbvBeMsWnY1XqajbJK92k/zmLco6d6juukl9yyatzZfo6tphsvcOl7LruRGRxs34EtbTG5jLamS9oJaNokaWivoYLx5joLSC3sIKOsqquFBbjmOBD+ZdntgMO+E8YoXLiAmOi9akDliTkatCStAx8k8dpcj2CGWOMpSfViHPS4Vkb0Xi/YVEhGgRHmtO3jlTijPUKE3Voq3Cl+nRNrbvPuLa489Ye/wRq48eMjE7RWRUGPr62mhqCDExVMPMRBljIynOnNGloiqEppZIOppDGGwPZnYogun+YGaGohnsiqWg0IeK5kzaZuvwy/VGJ0QbmTAF3oxQ4lCaFQZFftim+XAmM4j4znwyx+rIGW4RV+bUjDXSMN1K+XAjAfnp7NM14l0tOw7onOS4oRuKVq4oWFii5RiBhksxB60K+a3peX5hUsGL5pW861yPbuQggXXb2GdMIH2qgkN2tfxOOZ23ldPZo5jEa7KRvCofzuvCCParxyGjk4pQOxVZlUxk1HNQUYvFQ+MEK96GfOJ3hG8D3+EPwYf5JESSrwPe4YvAt/k85B2+CN3HH4JERd2H+SxEmk8iVHgvWJVrAZqs+euyEarPrVg1qm0EBKu8SJLtr5nM18Bo33/l+Fsvs3/fGxw48DuO/e41Du19iyN7f4nsO79AcOAgBw+9zDt7fo7Ea7/GR1+b4dogegaSWBpN5HqjJxUeEuQYv0LHyYOshcpxO06GBwlHeRBziMexR7kfdYTduGPcTZDkRpQE1xOE7JbYsVFxmqV6Xy62+bPW58tiuyPrPXqs9+uwMmTB4sRJFudcWV4+ydraSS5ddmNpxYf5pXAuzoewOn2W2QV/hmY8GZl0Yn7UgvU+bVY6dRjtsaF9PIALM0mcnz5HRlcUbhmWGAaqoumpgmeaJ35Z/nineBKY6Y5DsCaeAbo4Owkx1j+Mg6Ui9sYKOBgrYqsnh4WWJFa6UljqHcdSR4oTukLsdRU5oa+Ig6GQk2ZqhJ62w15fdBZUBRNFBcyVlLGWV8dGSQ0XQx1CXa1JPu1ApfdpWt1O0WxuSYueNm36qtSam1Jv5kCHqhWNCpoUqVhRrOdFiYINu1ZqbBnuYUhLiVZdZ/p0zKi2CKXMs4aSgC7aIjrYTj7PvLkRk0oHWVQ/zIqBgCsGuoxoSzKk8S7rKsfo0VSgTVGaZjVJGnSk6JJSIFXJjEjLQDI882kNbqOp+R7R/Y/w67lGZus4zQ1VdLdmMtEVw1p/FDfG0rk5Hcr1yZNsjtuyPnqS91bO8WijicfX+3i408fdm03cXsvjvZU07i7FszXuy2a/E9f6bLnWZcKVFm2uNKqzWafMRo0iG9XPC8JFHkbRiFbSImAUgeJ2rQqipPRWlTJXCxRZPC8nDr3wxX8yMIquuvyT+Fa0yKMogsZ/W2EUl3b/XXH3j5D4989/LzA+r9X5nu//6Z/4y/ffi1PSfLjA4xVzPp4358MpQz6cMuLZuAn3es1YqxAwlL6H+tCfURfy35nIfZv5kv1crpHiRquQ3S4NtttU2KyXZ+WCJPPFR8S1PDMFx5jKPcbEuaMMpuynJfxVLvi+TJ7HK2SdfIPz3sdoj1JgOEPIVIkKvSU62Jv8lrf3/YRXD+/hd4df5G3J15FUOYq00hE09KUxtJTF0VODs6GmdE6UMrzUQvaFRPROaGDhb8kRWzm0gkxwy/HCM9sLi0AzdE6pklgdiVOsIxpnDDD21ccxUJuzwcrERivhYfdLUgPfoTDyICWR+ymOOkRsqCr+gdrEpp0iLOUMAYln8Y50ITTBnZB4F8KTPUgS32/1Iz4zmPSCKMobc4jLCiarLIHM0jhK6s/R0Hee6q4SantEymIJ5S0FnG8pEIdianvO09BfSU13OWUtBVR1ldE8XEfzYCO9072s3lzlyntXEQHj5d0NropW0Q9vsHbrMjvPbrH9YIdr925y+ckWlx9tcvPxFncf3+KWKDn9cJ1rmz0MlfnTG2PKZLo1IoVxOsuOqQxbxlKtGIgzpv+H6Y02pD1Mm+ZgbTrCDeiLNWc2x0UMjJvnfdks9+FyiRdXyn1YyfcQB2AGYgwYiDFiNtOB9RIvblSFsFsfxb2WWB53JvKsJ1m8Wr7dFMPtxmhu1UexI7oE05bAw85k7ncm8agnlSd9GdxujeNaTSC7zeE87U/li+livp4p4YP+dK5e8GU24wTLeaJwjRcPWiJ41pXMH8bz+Wq6iK9nS/hmoZxvFsr441wJX04W8JnIwziYxSfD5/h85Bxfi4q9p4p5MlX1b6ykRX2nomsvfyvu/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zUDeJH3lF2m7sEJdxRqNTdeZHHrA+OA9OrtvUdl6ncLWLXLbtijt2aVm4A61bVdobr1Mc/MGnZULXEwp5734bO4ml3A9u4HF3EaW8ytZyK5iPLOZ9tQW4r3O4ufgRKirO5GBPniknUG51ArLfifchu052W+C/rwJgUOmJFfpkpogJP3kUbItjpFnKUOug4CcM2rEe8iQ4C1HeJAaQbFmZOeYU5ylQUGiCuWZdrQ35rO2dYO1x79n4v6HjD98ysZ79+mdmMDUzhqBqgA9A1X0DRXRN5DCzFySlPST1DVF0NUWQl+LD9MDwSyNhDE/GMFodzS1VaHklIXROl1NTlc2xlHGSIfJ8maUIvvTTBGmO3Eiyw+rEGfc80LJGq3n/Fw/FwY7qZ2oo3q8lrLBOtIaKzHzDUHO3AMJfXeO6bohYXgSOetTHNc9i6RBIlq+PfzatJp/MGvmJ1ZtvOTQzq9Mi1EJ6uH4yTL0wvowiVnkLd0C3lLL4g3FRF5XiOFtlTjeUY3mqHoMClrxqGjHo6gVgYJmAprqYXhpW3IlTFt8zeWbgDf5IkBU1n2c70L28G3A2/wpYD/fB+zjzz57+Cffd/hLwH7+HHSAT3338MRnD1unfsuO/9vciT/KRKAGcdovEWvyMjmuR1F79ddIvPEO7+55g4P7folw/8sc2fsaEnt/hcK7P0dL6gAnHVU4fuQl9v76l6jsOYiXkwylNSFMd4dypcyCltPHqHF4l1Hv49xMUOJxohz3449xN/4492KleRQny26SLLdijnIvVoK70cfZjpFjI1WbzXIHNlu9WO8PZK7zNCuDrqxNuLE678XixRBmlwO5uHqG9csuXF93ZfOyH4tr4cyvRrC4EsLgfABDqyEML3gyM23P2rgxaxOWjE640TQdTsFkCiUTRfgV+2AdY4W2tza6XoY4x7jjmx5EYEYgfkkeGLsqYmMrh7XhcSx0j+FgLMBaRwZLbRmsdGQw0zyOicZRjDWPYKEtLS7d97DQwdVUXdy04G6uTXqwFz425rjq6WAlkMdaoIi5jOhdG0cdAyLPnCErMprG5HR6I2JodXSgUl1IvbYy/baWTDi60aluRZ3QkAJla8q0T9Oh68oDOy22Dd5hQFWGZnUT+tS1qTcPosCpjHNurTQEdDN2Op1+DW0mhYe5qHqQy/oyrOioM6oty4jmYS6rS9MkPEaboiQtysepUZSg+ZgKmVpuxNnHkOqRQ11QK0Vl1whtvUNA+ybZzYO01pfS3ZDEeEsEK52RXBlI5epYGNdnvLk668HmrC87y9k8uNLMkxsDPNkZ4M61JraX8ri7lsuDy7nsziewOxvC9qgbV3stuNqhx7UWDTZEwFgt5EqNEldrlcWBmOceRjVESeqtOhVuNqpzSxSGqVfnVoUmS1UKPFrOh89FIZZv+eabHzyMX37+g4fx4+cexq9EwZfnPsbvvv4U0fz4WeRxFL+Lvvv3ehj//Kc/iq+3iEBPtGIWhVpEN2y/+1YEj1//LejyIyj+oCo+/73nP/8RGEX/1r93TS3uYvz+n/jLd8C3wB/hL8/muDuvztMpJT4YV+WjcX0+mrDgw0kznowY8nhIn0dDejwa0uHhoBaPhrR4NKzN42Et8Twd1eTpiDpPhtV4PKTOo0E1HvSrck+0wu4SjTK77UK22uS50i7D1VZZtpqfz5VmActNarQVqGNn+ArHj77MwWMHefXAK7wt8RYKuvKoW6ihbaOB0EQBQxddjNz0ULUWYHnWhKi8YGx9LTH3MkPGQpF9uhIoOWvjGHcK/1x/XGLsCS/wwTPJBQU7Rcx8DAnMOIl7sCZB4apYGv+UrAhpCsKPkufzFvk+ewhyP46flxIRsdakFAYSkObN2SRPPOPd8Il3xj/GlrT80/hH2eEZYkdslh9ljRnEZ/uTVRpFZkkkGSWRVLblUN2RR1VrDpXNOZxvzKK2vZDGnjIaesu50FpAVXuxGBzr+yup6CilaaCKkcUeLu0sceXuuhgYl2+ssXRjlbXdy2zev8K1x9fYeLrDlfdvc+PpJtfvzrP79BK3P9ri5vs3uP14nc35WuriTGkIUmI43ozFXGcWc04ylWYv9iOOJtkwmWrPWJItg7GW9ESY0OSnSUuAFv3RZixku7BafIarlf5crfJjs8KXzUpfVkpOM5vjzGiqDQOJohoeG2ZzXLl83oer1UHsivoVu0XqYTIPe5K53ZbIndYkbjbEsNMQy732FB50pPKoM52n3Zk8bEthpzqSa1Uh3G6N5cORbP4wU8iXs8W835/K9Sp/lvJcWS85za26IB51xvPBYBafTRTwlRgWz/OnixV8s3CeP86ViWHz0/F8PhZB40Quf5jM44upfD6dLuHpbM3zWp1vPuE70f+1Hy65iE9y/ukL/vztZ3z/7Q+XXr77498uvXz1EX1FyUQ5aOFhJoOL0XFOGknjZCiDo6EsnlaqnLEW4mEmzRkzSbzNJTkjSixaKOJtJcTfVhk/O2VOmQk4YSTPCXM1zIxUMTJQx9BEFSNzVaztDfD2diMk0A9vT0/MjIxRUxKiqqSAsqIMSgJJ1BSl0FWQxEZBFg8FAf4CFUKEGrhLC3CUVcJcVoienCI22rp4mtmS75/A+Ll2blQusV22ykb+AkvZUywVzTJbMC5eNW/lLyCajXPTbOTMsJ47w6WcadZyp1k6N8GSKAmdP8NK9iTL2WMsnRNB5AiLRZOMFU3RW75IU9U6lfU3KG64SdfIh0zPfcbM5FOGuq4x3H2dkd5dRnrfY7j9NkN1G4xVLDFbNMhKZh3Xk8q4n1TKw6xKdoqamCtrpbe0hbacWurjCsk6FYCnnRFnrQ0JcrbC/7QNLkE2GKVZYdXhjvm4Gwaj1phOWOA4bU7YmD3ZtfZUxpqTbipLhpkiKfbKJLirkHhGgWRPSSK8ZTkbokp8oh6lWWaUJepTGmtAc+FZ5mfqWNtdpWZ2DM/CIipnV+m9ch3v1HiOqEkh1FNAXU+AtoEQbUMFLJ00KWtMprUnjN5uL2aGglkbDufyQBSrffEMNEZRWOBH83AFBd3lmETYohAsZF+8OgcyTZFPs8cu0xtXUQ1OThS5w7VULHRQOdFE3VwpVVNlnB+qIrexAhf/QOxP+WFgcwaB6Vn2G/mxxzoOKbMYjFzycEgcZb9nCy/Y1PCCfSsvOHTxc8cefm1cyc/kU/iZVBRy7g1IudTzqn4ur+jk8KpmFq8pJXJINQ6hdgwaGkFoKHlgoqePqYoH9sJQ3AVGtPhIcCX8KB+HyfBdgDQEvQKhL/CnsF/ydfgB/hy2H4L2Q8ABCDjCn4Kk+DRahSG7t4iWeIEKhwNslHiymudAmctBwnVexF3ptxx/8b/y1k9/wlu/+BVHX/sdkq//kqO/PUqoizPtxX6M1wQzVh2EmYws+352DMm3Fdh/4AXeeedFQuxlGImSZjfbmfFgFS5FSPBB9F4Ie5NvU+R5L0mN2xHqPAlQ5naqPPfThdxJELATI+ROqh53ih14ry2AK72hzA2FMzYWxUrfObaGE9lZDGZ1QQSGaVxcCeLSrC2XBvS5vBLMwHYiHTdiGduMZGQ1lqH5cMZnfJifcWJlwZTFZRsG5s/QMB1P/mAO4Rdi8cj0wz72FPq+Fhj4WOIU7UJQli/R2b4kZvvgclobLyc1TupJYK91BGdDBUxUj2Is8vBry2KsdhxDlSOYaUhgZyDAxUKHOP+TOBoqYqslh6WSHKay8jir6eKkrI6NvBTWAgm0VDQwlpXjjJomGa7/g7e3DI4zwdJ06+7sbtyZO9PdVT1dzGZbmKkUpZiZmZmZmZlZlizJFtqSmS1ZBpnEaJQZywxlV7nsgn5uZNru7umduTuxEXN/HH/p9Bf643DE4+ec95xoSpOaKI8rocDKkmbxCrplP2aruphtOoZsMTBlwNiKLaZObNKxZYe2LSdNXbjg6MkpAz12K69hk3A5/ZpiOoy8abIpoNq2jo2B69ntmc0mbQN2qslwUH0ZZ2y1OKqlylZtEV1myrRaCWnU/JpNKkvZJi9Dn6wmlSJn4nQjSLMrJt93HUXpOyhoPEZ6yzCJ1QOUN/axoaWdDXUFbO/I40B3OlObUjh3IJ+roxWcGy3mzGQxZyfLuD7XwONznTyb7+LmoQbODhdx4Xg11ybWc2dmE9fHGzk9FMvMTkcWthuxsEmbmQ4NplvVpddj5jo0WejUYqFLi4VuLRZ6tJjr0WS2R4P5Pg3muzU4v0GfU52q3Bqvhu+f8Or7l7z88QY/vXggvSf9kyTw8vIRr358yOsfH7wNwEhCMJLrL/d5LQnH/PhA+pR899PzB39JU0tCMT//+FRav7x8xi8v33x+F5h577Ukmfn6Lej9LLko8Z8HRglUvktNS6BR+nPeXnX52zU8/16i+s+//cCff3vBr7/8yp8l0PgSfr19iAvDmtw8oMm9A/o8GLTi4UFHHgxb8eiQDXcHzbi111Bad4dMuHPAiNv7DaSBl9v79bmzX5fb+7S5tVf7L8B4Y6c217ZrcUVyl3qrJhcH1Dk7oML8ZiUW+kVvb0eLmO9T5VS3FuvyhYR6rkFLvIzVcquQ15Djk5Uf88Waz/hW8DVaNhoIDeXRcdDA1NMAJVM5vlb+jJjCMJwj7bELt0XbQx+hnTo6vsY4JrpiF2uHXZQFEUW+2EWZ45zojNhRSGyxN+GpZiSlG2Bp/I8kB35DYdg3FAV8TK7nBwQ5f0WApyx+/upEpzmT05Ak/cftm+KOf7ITkRlOpBa4k1roR3iyG0n5gVS0pJNdEUVxQxLVbVkU1MZT055N3fpc6jpyaWzPl9barhJq2/IprU+nqD6d8rU50pBM354OOiUhma0t7D6yhbEzx5m6MMGx2RNMXJhm7Pwkk5dmOHP7HKdvn2Hyxmmmb5/j/HenuXBjnAs3pzh7a5bpy6NcuTXGhYl29tQ7s6dIj41JamzN0OFAsQXD5bYMl9szXObAUIk9g8X2DJU4sCfXmv54Q/pi9NmZZsnBAleOV/kxty6ahfZ45iXn/trimGiMkILk8RovDhY7MVjoyHCpKydqfJlpDWexN5mrAxlc3yIJtWRzaVMWiz3pnJHMMXamcK0/m5tb8rg5kMvN/mwudadIQzOSn325P4sHkrnEI3W8OFLP7W25UsN4ssqX2eYQLnbFc2tLNvf3lPF0qIYXh+r58WgTP400vwHGo028ONzAs4O1UqB8PFTF98OSUEwNTw81cOdIBzy5CC/fpKQlwCi5If3vAqPkNODPr6Tpacn7/eXpRFqq4Gsmj7+lEj4WIjzN3wRe3E0E+FqJCLQREmorJNxOSIidKmH2b2AxylGdULs3K3ZcTZVwtdLAyVoPGwtdrKx0sLTRwc7OCD8fVyJCAgn29cPK1AxdDQ3pDKOWmghdsWSGUREzZUW8NNSJ1NIhTl2bOBVtwlW18VfTxVPLEGMFFbQVRdjpmuBn6kRVWDY9SQ2MlO9kvHqQ8cohJmuOcLL8ABOVw8xUHmG64jDTlYelsDhRcYiJysOMlh9ktHyY0Yph6efJsmEmSocYKx2UwuRY/TEO1Y2wt/EEW9aO0d06Sce6aYY6JpjvnWCx6wiLjVu53riZm03budG0i2v1O7lY1sfFgnbOZjdyJqOGa9k13Muv525JC1cqO5mu3cSh2n7685qoi8wg2sKBEBcLQh3MiPGwJSnSg5hsf1wrPbHv9cV6jzcWQ65YDNnhdMiK6AMONO0Koqfcg1wbAZlmAlJslEhyUybJQ5F0T1kSg5QIilAnIV6Tqnxz6nJNqckyobbAia6uHGkXILYiB+v4KKJr6mjZv4fC9npsfG3RMVdDy1CErhQclVDRXY1nqCXNHRHs3BnPvq1RTBxIYWJ3Eqd2JLO7J551LbF076ynYVsj7nm+iBN1+CpVk69zTRDmOWKfH0h8RSpJkssw+ztoPd5P28Fe2gY30LynjZa966nqqyMqKxInXyf0rawRW3qh4pLJN1Z5fG2RySrHQr51qOALl1b+0ayJf7bp5l+dt/KZ+06+cu3nQ/Nm/kWczwcqGXyhX8r7ypl8qJrD5+q5qNo2oefYgIp+BrrGGegbJuBqLEOUpQkhGmYk6wqptvifHPD8hKsRKvwQZ8jzCBlexi7jWeJyHiat4PuklbyKX8XPsat4HSvL0yh5bseoMBOmTIXSPxD+zXsUWHzG5Z5wtiapsi5Ejr50S3S+/p8s/f0/sOzjD1j+5YfIrvgYbZnVqK38I66WS9i0NowjfSFsL7MjUPkDdP/1/0Lli/dQkfkj4a4KtKWrM9jkxkyXHxc2OHKvz5YrDaqcrxSyWKrE+bRV3Ehdw/UsRa6myXMlRZ6bGSrcLTbkbr09l1vdmW73ZnRjOEe3xDKytYgTuzKYOBLL2Hgh04t9DI1k0t6gRVnsR2TEraas1431x+MZnM1k30QOe46nceBoNEeP+XHiuANHT7my7UgIa/enkbspl+CqSALKwvHIC8QuyQ37BMk1F0+SSyPIr4ohtyiIkBBjwj318JbMROvL4WyshIl4FYbqqzHRlMNYLIuR2iostGTxsNIhNcyP3Fh/gpz0sdOWx0VXBUtFIa5qurip6uKuqomnuhgbJSX8hHIkqiqRqWNElkMoBa6BFBlo0ipeRqfil3Qpi1mvKmaDpiYdunq06RrRZ2TNZl1LNqvoctTQlN1iEf3KK+lRXsUGVXWadD2oMs2kwKiASrNcDgbmsN3QkO0qKziis4oFWzEHlFezU02WjRoytIlX0a6+nE7VVXSIFGlW0adEy4MEnTByHcoo9G0nJ6afkqpjJObvJiJxPVnp6yjPKKenrpztHUXs6krn2JYELhwr4cqpUq6eKuLhfDV3Rku4cSifGwcKuLGnmPsHazl7qJQLo43cnO3lu4UtXJ9s5uKxNE7v92BumxFzfVrMSwCxU7JqR5szklZ0j+6b1Tu9WpzepM18nyZzGzWY7VNncoMK5zbocXKDCjelwPiYV5KU9P9vwPjWJEoATwJ9Eqv4nzWMUgP5Fjjf3Zh+Zxv/9vnvA+P3/PbnR/zy64/89stP8NPP/HZnmMVDutweMuDBkBkPD9rzaNiZx0etpfXwsCUSULy5T59b+/W5feBd6XHrgA63pLCoxY09WlyX2MWdmtKSLOi+tEVDWosD6pyRAqNICoxn+pQ406vEbK8KxzvF5IR+govFp9hZqyJQVkBOvIZv5L7gS5nPEOjIoWGhgpqZCGVTRSx8jFGxEPCNyues1l6KvqsmNiGWWIVao+9jjGGAKb45/lJgtIk0xzHWAs9UR+yirNFwFBCe40J9ZxwZeRa4OX5MUtC35AZ/SZH/RxT5fEiU+zf4uyzD30eIb7AuwclOJJVHEJkXQGCKC8FJdsRmOZNW5E9EiivR6e4U1MRKK6cikpq2TPKqoiltTKJ6XQaNG3Jp2VBA8/o82npLad9YLrWOLT1ltPdXU7+hmIqWHKl1XD/QyO7DWxg/fYKp85NSYJy5NM/k4hzjF2aYvbYgtYynLk5y6uIU81dnOX99hgs35li8Nc+FGxNcvjrEudFKzu4LYX6TLRPrbZjqtGe0zYbjzZacbLHlVKsDR+utOVwrKRv2FBvRn6RNX6ymdK5xX641x6u9mWmNlILiQnsiC+1JzKyNZ6o5nIlGP0YqXTlS5sKRUheOVXowvTaES73J0ust1yXQuDlTOq94sSeNs+sTWOxK5kZ/Jre3ZnOzP4Nrvcmc74hiYW0IZzckSGcaHw1W8fxovRQYb27JZq4lgon6QM51RHN9Ywp3d+TzcF8F3x+sfQOMRxqlsCg1jEeb+OFII88P1b+BRiksVvNCAoyHG7hz+B0wvtnD+PPPr/6/gfHdacCfHtNblESQoQLexnL4W4jwsZDML6ria62Ou6kQHwslAm1EhNqJCLcXESwJvNgpE+WoRrSjGqE2IgKsRNK9aM5mytiZqGFnpom1hRbWVto42Brh7+VEZFAA4f7+eDk5Y6iphZZIJA28GKiKMFUWYKssJFBbizhdfRLEOiSp65FhaE2evSfJNu746llhqqqLgZIGlmp6uOtakO4WSktMEXsLujhRsZPJikGmy4ZZqD3OVNURRkuHmJSc+isf5h0wjr37XHGIMcmfFw8xXXqIqbIjTFQcZaz6BCM1xzlUf5IDTafY0XBMahuHG/czWr2RhcJGbmYX8yQrl+dZeTzLKuBRZiH30nN5kJHFg7RcHqQU8iijkAfZpdwvrONO2Xoulm/kdN12duU2kucVjL+pMaEu5kS5WEor3MeG/KA3HTEAACAASURBVOpEcrbk4N4XhO1OH6yHvTAZcsDmoCVRh5yp2O7L+lov0uwFxBquIcZUjmg7RWIc5Eh0kiXOW0hIsBrhISIyE3UozzWlPM+cgmwrCop9CE92xyXCFZfYQAJyUkitL6Gmp4nUokR0TZXRNVRCS0+Ahp4iKjpyqBsJSM1xYVN/PHu2xTM+lMr43jhGd8exuzeM9tYwOjYV0rVvHSnr0hEnGfBVijafZxkjm2mDUYoLqQ3ZFPRVU32gg/qDnTTs6WDdvm007exn7e5u2na3UtGWSWi8Cy6+jhjYeaFql84Ky0o+d67lfedy/uRQze8MyvhAt4ZPDVv51rKHL617+MKhlw/tOnjfqJYv1Yv4XLWAz5VzWKqRj6JxOdqOTRi5rUXLtgItm1IE+ikkOmlQaKtDqZUxNdZydLl8wA7nT5kMEHAzTo8HKWo8TNHgfqqIuyky3I1fwf2YZTyOWcHjmNXcj5bjWrgiV+O0GPMV0mbwIVkGv+dIviEjBdocytdiuMSCeLOv0V76jyiv+hhl0XI0DYSYqC5HefnvkPn2f2Cm/TkVMYocrVLgSMbXlOj8I5Yf/ROay3+Pmfgjon3k2TEQydyuKC5vD+TSbm9O7rTjZKcBM8UyXMz8jJtZn3A/Q5H76Qo8ylDgUZYi97OF3MxT52KJPmdrbDi/IZDTvZGc2JrHkd2pnDwUz+hYDfNXDjEyvo62BnsyfD8lwPELSls92HQyi8HZPPZNFrL7ZBb7TyRw+GQII6c8ODLuz8bhUCq2xZPWk0l4Uyzx7amEVEfhlumFW4obvkmuxOf4k57tS2ykFREBBoS4aOMqWeOkI4u1riIGamvQV5fBQCyHvpoM+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OtXJnp4cZcH9enmrl4PJ3T+z2Z3WLM/EYd5iU2sUubhR5JaUlhceEtLF7cbsSFbfrMbRQz06fGXJ+YC10GnOxS5cY7YHwhaUn/jWF88cYwvv6vMIzv4PCdIZRYw3ff/e9a0hIbKXnn3XtS6PybfY0S4/jOXv79bOOf//wWGH97zm+//ACvfuLXO8NcPGzId8NmPDxkxeND9jw64sjjY1Y8GrGU1v3DZtySrNXZq8X1fVrc2P+uNLm+R5PruzW4ukvMlR1iLm8Xc2mbmItb1Dk/oCatc5tUpJdcZvtFzG2UtKMFzHcpMt2lJAXGJK/foS18D3MTBYSqCqxS+hZtc1XWqC5jpegb1EyEyGquQGyuhI2fGWIrZWS0l7Na61vkDVZi6W8s3XXmnuiObZQdai7quKW6YhSgh1W4CVZhxvimuWEdpI93vDnr+tNJyjQh0G85KaHLyQ78gjzvP1Hs8yGJXt8Q5rYEb+dl+EjWG3ip4ZdgR1xREHGFAYSkOBCeak9cljsRyY5EpTqTUx5GXmUE2WUhFFRHkl0WSkVzIvXtGdJqas+isS2D1q4C2nqLae8rYV1vKev6ytiwuYb69QXUdeSzrq9Wepd6/PRJJs9NcGzmBBPnppk4P8upM5OcOjvG5KUpJi5NMb44wdylac5fO8P5a6e5eH2OKzdOcvXSZhaOJXN20IVrw7ZcHXTm7jFfbh/x4fqQF3eOBHJ1vw9ntrow1WvPeKctR5qN2ZmvxfZsLbZn6bAzx4CRamcmmv2ZXRfO6fVxnNuQxNn1yZzpiGFuXTBjdd6cqPLgaJkrR0pdmW4K4XJfKtf7M6V1YyCbG/15XO7JkIZfJGtybvZncbM/XTqLeGlDNGdagjmzNphLvSnclcwcDtfy4mi9tCV9Y3MW862RzDSHcak7gVubM7i3s+ANMA7XSW3i3xvGvwDjcC1PJcD41jA+OVTPrUNt8PSS9DTgL69/5JdfXvGL9F67xDL+XUtaYhjfAePLR/QUJhJsJCBAAocmQrxMhHibKeNrqYqPpQo+lkoEWosItlEixEZAqLWACDsRMU6qxDirE26rTIDkWoOFEs7GitgaKOJoqoatqTq2Zpo4Wunj72FPbEgAsSFBRPj6YaGji4GyKjoCIQaKkn2AQlyUlQnV0iZB14BkTQNy9C1o8Y7gTMdWTnfvZmLDTqLt/bBTN0JPRgk7TR1sxVpkeAfRmlDA7twOZmqGuFB3ijMNo4xVHeZk2RBjlYekM44SYJTA41TlEWaq3tjHqbJhpksOMlt+hCnpnONxxipPcKJihKOVhzlSdZCDFXs4Wn+Ag2v3MFjaxrHkbC5GR/Iowp/n4X78EBPM94mRPEqO5EFqOD8kxfLn+BR+TEnhXload3OKuV+0llsFXVyt2sKWxCIirG1wtdAm1NmUeA9bQu1NiPC2Ibcohm1z/YQPxGLT74XtsB9GQ85YDFkSOORA9hY3cnNMiXcREGmyhhCD1YSYyhJhJU+MtRxRTgICPYSE+AhJitUiJ8uI/HxzMnLMiYw3xi1AD89Qa/zjPPFO9iUwLZDorHDq2krw8rPCyESEjr4iqlpyiLQUEOkqYeemSWm5L7u2pTE2nMHkUDxj+6LY3RfAhrZAWtYn07unmcLeQtQTjfkqVZfPsoxZmmSCeqQFCTUpVOxopnqwncr966ja3kz9jo3Ubu2kZW8H3Qeb2DRYSktPMsk5fth6uaHvloScTQEfeTTzu4AN/M6pmT+Z1fOJViVfqlfxrWYdX+k18al5G+9bruMPBvV8o1rO54q5LFcvREG/BHWrSow812IZ3IVlxEYcUnazzKwAOx1V8txsqHCzotVbhc2By9jnJ8epIGUWY1S5ny7kfoIm9+KVuZuwhtsxy7kdvZT7cSt4mLCGOzFruBEhy3fx6tyI1mA2RIUtIfLsi5HleLo8Z6u0mS3XY2eyJp5K/4SR4F+xs9XAWBJwFC9BbeWnrPn8X1n90X/HbtV7HEj5lJt1yxmNX0OsnBCTFR+jp/Ax1vorKZAE9AYiuLzRg9leKwb3OHFgsyszDXpcK1jKo/yPeF2gxo9ZAp5nyPB95mq+z13D40Ihd4rUuFpiwI16Z75rD+bM9mwm96UydTCOU4frWDg/zvj0Hnrbo0n1XkmA3XIqm/3YPlrC4GwZe6fL2DWWz97RVIbGojk46s++0RDWD0ZQvCWB9P5cUvoyydmcT2JbMgGF/vhneBKX609UvBNRoRZE+OgS7ibG10ZNmnw2FctgJJZDR1UWXXV59NQVpJ8l0Cgxja7mujgbGeBpqU1OlBP5UfYkuhsRY21ChOQ/j04RVHtnkKTnTbJATKGigDqRgFqBHPUSGNQW0aG5mg7lr2lVWkm1SEy9mgqN6grUqilQLRZSoyqkWVmJdQJFOhTlaBWsZK3KShpU5alWNiRX2ZUCgxTKLQuos0his50PPWryDCh/yVaVLxgQfc0WpW/plVlCl4ws6+SUqVfWokSsR6amMZHKJkSre5BtkkyJRx25fm1kBfRQlTpCgs9mkrz6yAvspCCkgo7SWvpay9i+MZfdm4OZH0pmcXsklzu8uNPszoMmD65Vu3Cu2p3pOh8WNsRw9ng9F+a6uTTXy6Xp9Vwer+XCSCrze72YGTBhfqMuc12azEkWefdoM9utwUyXmJludeb6NDi3RY8LOww4vUWbuQENFgY0ubTJlNFeMTcma+D5Y376O2CUtJ1f/fiI/xpgfPlmXvFvgVE6v/i/nWF8KZ19lALj29a0ZH7xzYJvSXv6ryX5/n8Bxt9e8utvP/Dzbz/x668v4dVrfr49zJlBfW4NSoDRgicjVjw+Zs2jEQseH7fk4VEz7h0y5u6wAbeHdLi2V8ylXSpc3q3Cjf1iru5W58pOdS5vV+PSNjUublVlcYsq5/pVONOnLK2FHolNFDLdp8R0j4DZDQpMr5djYr0iI+tVyQn5CC3Be+jrrMTdx4llCp/zrewniI0EKOvKIqO+BJG+DBrmSshrr5RWQlEUyiayiExlMHTTJKE8mpSaBCyCTdH30cU6woLUpkTMQowwCzLEL9WVoAxXrP01iMlxoL4tDH+/VcQGLCPD70uyPf9Ejtv7xDp/RKjTZ3jZfYGn+xoc3QRYe6jgEWlGdLYnGRUhRKQ7EhxnQWi8JfGZzmSV+JGU40Z2iT+p+Z5UNMVQ3hgtfdasTaBxXSqNrSm0bMhi7YZsmjuyaOnKo7W3kI7+MjYMVFDdmklzZwU7h/oZmz/O+Okxjk6OMHp6gumL84yfn+b4/AlO3zjN+TtnOHN9lnPXFrhw7QKnz89y5uwJrl8e4tJcA6ePBnLhsAWXD+tx5bAF14/acPukE3dH3Xg46cv9MT8ejAfxYCyE+6eCuXrQi3PbXJjvc+BokxH7yrQ4UmfOiUZ7Jlo9WNgQxPneKC5ujGWxN5azG6KYbg5kvN6f45VeHCn1YLopnKsbM7kxkMf1fknbuYCb/cVc6c3lcncW1/tyuLkph8udSSy2x3K2JZy5hkDONIdwrT8TiV38/nC9FBgll1uuD2SysC5KCo1X+5K5vSXz3wDjD4cbpHbxp2Nr/01LWhKaeSoJvxysks4vSmcYD9Zxc3jdW2B8whtgfM2vEnB8/R8Ao6QlLQ29PKCvOJloCzUiLTXwNRTgbSTAz0KZQBs1fC1E+FoqEWyjQpClEH9TWcJtBUTaKRFtr0KUvQohVkK8TeXxMFHAxUgeSWvaxUQJJ8kMkqkYBxMNfJzMSQzzJSUimEgfb5yNTLBQ00RPToCJrCIuigJ8lVWJ0tIlRc+YTD0z4kU6HMqp5tneMX48uMCTA7Nc2DhCU2QOHmJDrFVUsFQX4ayvQ7p3EN3pNYw3DHF+7QQz9ScZKR/kZOWwdH2OBBrHJTOMZQeZqznG6boTnKs/xfnGUamNnKkaYaLsCOPlI0zXnGSqeoTjxbs5nLeRg1nrmagYYF/LIPtrBziWXsr58AiehPjxMtibl6E+PAn341akD9divHkW7gMh/jyPDeJmQijXU5O5nVXG/YIOrhZtoM4jCFdjTcwslAmw1ZfaxTBHM2L9HCgvTWL3xADFQyW4bw7Cap8fpkd8sBy2x3OvLbEbHYjN0qM4xVJqFoMMVxNoKEOkhRJRFkLCLBUJchAQ7K5EWJAKiSn6pOaaEp9lTFCMDg6eIrwDDQiLtccnwY6YHD98wu1JTA9ibUshXl5GGJkoItaRbHFYg5KWKup68gSGmtGxLpahnUlMDCcxNhjNro0+bGj3pbE1it6dNVQMlCJONOPrdAM+yTDkyxhdVMKMia9OompXM9VDHVQNtlG+tZ6KbeVU7Sil6UAp/acq2XYsn77dSVSuDSSpMJCgnDTUvML43L+BfwnYwkd+A3xq34bArY9PVAr4o2wmHwjy+b1KCb/TquF9jRo+FZTymWI+36jkoGBcjJJlEXo+TXgWDBGydhanyjE+sqtC0c4fW68gIoJ8yQvWoyNShR3BmpwMUuNiyGqeRnzBbyFKvAyR41H4Uh5GLuFhzBLuxy7hTsy3XAn9kiuh33A9bCV3owVcixZyMlqR8XgZTqev5lqhHDdLlVjIVaXJ5WtchP+EhuBDTB200ddYicbKVQg//AaNP/0j7l/+P1Qb/oGZHCXOVpqRpqWPo+JKbERrcNRQxc5QiTNd8dxtNuFWoxLjXUbs2xzLmS3JvOh04XX+Ml5lKfE6R8BPOTL8kLuC5/nLuJv5LbezZbieLeJmgQHPGz25OxDPlW3hnN8SyHh/MYszU1y9OMvgjmpSfZUIdxVQVuvN1mNFDM3Wsm+mil1TxeyZymLfZDxbDvvStd+XlgOx1AzmU3KgmvxdBWQPZJGxIZXE2kii83zJyA8kJtIGfyc1gu1F+JnJ4G6qhKWOIobqMuiqyqKpLIuWZHZZWQ5dNXmMNRXRFa3ETEOItaY6XhaaxHnpURprQ12iG9FmOiQY2xKr6UyqbhDpWkFkCK3IFxpSrqRDjVCZdnURG1RW0Ke2hA2ir2lVWUO1shp1ygIalddQryZLnViBJnUBLSoC1gnk6VVTZq1QljrRaipVReQJTUkWuJKjn0ylTT5tjqlsMLSgQ7SCTuFnbBB8zlr5b2hTWEG9rCwlcirki4wpNfQkV9+TeDUn4tS9iFYLJtMsl3yfZnLDu8gM7KM0cohc3z3kem2jOKCP8ugmOqtb2LS+li09Wezv9OZkhwfnWly5XWPPswo7npXZcK3QgqkCS8abvLl5pJgLk+0snt7ExYUezk82c+54IRdHUjizz4/pfnNm+yRJaQ2mO8VMd2kw1anOdJc6Mz1iZjdqsrBFl/nN2pzfZcDlA2Zc3mfK1e1WjA1ocX26lj+/eMLLH/5qGF9//5TX/6XA+DbgIrGF74zgu/byuza15HspCEre+dsWtAQK31rGd+/8bSv6r59/+sst6r+0p3/5lV9/gV9+hd8kv/z0Z15cOcTJfgkEmvLdkAmPR0x4dMyEp6dseHzCigdHzbh/1JTvDhly66AuNwa1uLpP8r4yF7YLubpHzKUdatJa3KrK+S3KnOkXsdCnxEKfiPleJeZ6hcz0CpnsETLVJWBGAowdcoyvV+TQOhElsV9joPbf0dNZhqWdMVpGiixX+ARVPRmUtFeiYSJglegrZNWXoKQng7KBLIb2GkRlB6BitgYF/WU4R1hhH2ZOQIYnmi6qqDmJ0PbSxDLSEv8cH/qPbsA62BDrQB08oo3ILPMgK9eS+FA54r2+JNXtT6Q5/4EYh38lxO5DvG0+xtXua9w9FXH2FuEWqIVnmCGBcRakFHoRm2ZHZIIlcam2xKXakZbrSlahFzklPpTUhFBWG0p5XRhVDZHUNEZR0xBN/dp4Gtcl0bgumeb16azdkElrdy5tfQW09xVR05LH9gO9TJ45zujccQ6NDnNy9iRT56dZuLbA6NlTzF6ZZuHyOLPnjjNzbowzlxZYvDzH1UvH+O7yNi6MZnB62JHzh3S5fEyLi0eMuDxiyrUTltwes+fupCvfjbtxf8qLB9N+PJjy47txXx6OB3L/lKSCuHs8iO8n4rh3NJyre/xZ3OrDtd3BXNsZwqXN4ZztjmK2PYTxJn9O1vlyotafyeZwLm3M4NrmPK5vKeDm1hKuS4Exjys9uVzpyeFyVybn25M42xrHfFME07VBLLbFcntbPs8O1UmB8fmROp4erOLKxjSpzbzYncjNgXTu7cjl0d7SN/OLhxuk7ee/NYyStLS0HT1UI33nycFqaehFYhkfH6x705KWGMZXT/hVMvv78yvppgKJZfzl9XN+ff2M314/4eefn/PTW8MoAUt+fCidYYy31iDGQp1IM1UCpbZRQLidGgGWAqlZDLVVJtBcAX9jGQLN1hBkJkuI5K6rtcRIyuJjLpC2rgNs1PC3VcfHSoVAyV46e318rHXwdzAiNdyLvMQwUkL8CHNyxElLF1NZIU4CNSI1dIiWwKKhCUnaBsSp6hAr0uVa5y5eDc7yZNsYd7pHuNN+jCttQxzIbybDyRMbZSFGivLYqmmT4BjM9qJNzLZPMNF4grG6Eemd6Ym6tzsXqw4zU3eM+foTnG0c5VzjKKcbTjLfeorTrWPMNYywUH+EuaoDjOX3M1W4kZmibsZyWpkqaOVQUb90n+JcZD633IP40d4Z7B34zc6en5wceOZqzyMPO154OvDSx5GH4S7cywrhYWk694uLuZ1fy3xuDfnOLthbqGPioIK7hRhPC018rfUIcjKjMCOS3m2NbJrqJnJ7Atbb/TE55I/VkDPuu+yJHnAlo8GBmHAxofbyhJnJE24qJNxEJP27CzdXJthKET8bWbycZYmI0iI2zZigBF38orTwCFQjMEyfiFhL3CL1CIizxtFDHx9fKwb66ti2uZqkBGfMLYSoimVR0VBFpKGIqZUqqWnO9HfHcHhPIgd3hNPd5kJfTygN6yJp7skhqSEWtSRTlmab8lmOCd8mGiAKMySqIoaKXU1UD2+g7nAPzUPdNB5op2pnC837utlyYi+7R3bR1d9K7+ZONu7ZyfD5q1TuOYlB3hCfB+3jS/8dfOjQxh/NqvlncS4fqOfxmVYpn4kr+VCpjD8qFPM72Rx+L5vGHwVJfKWbgZpPPbEdMyQOLBK/4yaBA9fQKz+GjF0T8lo5mBtHkxHkzYYMJwaS7NgSpsreoI85l/wv3In/gichX/Ey8FtehHzDi6hveRrzDQ9iv+JR0lKepq/m+wxZnqbK8CBRlu9SVbmfrcyN5GVcjf2EO8lf8iBbnukEAcUmHyL44D2WfP4PyKz8F1SXfIbtsi+psllKs4U6cTJLKLIR0JtvSKj5asKshLhoyqG/Yhk636zkdEs8L+pVoPFrfmgVM7KznNFjA1zfXsSjTDW+T5fjx1wFfiiQ41nhah4WruBh0RoeFAl4UCzmbr42N9K1uFtuybUyXc4UaHAkx4fZ7Tu5NDPKyeEOMsK1SI80Iq/Mhb7BXLaPlLLlRCFbxgvYNpXFwMlYWnZ5ULvZk5bBFOoOFlNyoJzSXQXk9KQQUxWEa5Q5tu4aBPibEOiui4e5gnQu2kN3GQ568hhrKKCvJoeBhgCxkgy66gI0RLKIhasw1lBER2kFeoKVmCrJ4KInR06IMb0lARxsTqMjLpBqN39avZLp8imk2T6TSusMym1SqbGLp1THjmZ1VTpFy+hXXUKf2gpaVWVpFItoVlagRUmGFollVFpNvXA1zQpraFeQZ4OSMmtFIiqFihQra5KhYkecyJsM/WTKrXJosoqiXlWTRvkltAq/pV6wgnJFARVKWmSqGBOr50y6Vxq1MU2kGScQI+tLuiCcVM00cpwaSfNvJSOyk8KorWR6bCTfY4Bct24KfFtpy+uir7GV7tYSOmsjGCqyYbLMlsulNjwoseRpgSn38o25UmbJla5A7hwv4upMLYvzXVxY6ObMZBPnxiq4dCqf0wcimd3mzswma2b6DJjqEjOxXlV6H3qsQ51xCTz2ajG/WZ+zO4xY2KbH6e36nNtjzOX9ltw+4MTMLiNuLTTy6/NH/PTDK356dYtXPzzk5+fP+FkaankkDbVILr78m5K0qyVBl788JUGYfz/08i788rfP9/6j9vO70MpfzOPb2cZ3778DRMlT2pJ+m7b+KyS+/F92NEp+5l+BEX75GX7+FX799c/SpPS9+UF6ilcw1q7H4mZDbh8w4sGIKY9PWPPkpA0Pj1ly74gpN4f0uTmox41BHa7v1+LyHnUu7lJhcbuydGn3xR1qnB1Q4kz/m5rvEzInSUP3iaTPqW4BEz1KTHUpMd2hwPi6NZxoleFgi5DyhG8xUP1vyMu+j7xwObLCL5BT/hKB+reY2qkTlx5ISJwHIp3VLJH/BCWd1WiYCLH01EPPQZk1ml9i4KyMc7gZfinOWAUboWC5Bk0PDcwiLDEJNiF/XSZRxaE4x9hg7KmGe4QB6fkO+HuvJtLjayLt3ifB/veEWf2eQKsP8Lb6E242n0sto5unAu6+KngEqOMZpEFwjCFRiWZEJ5oSGW9CbLI5aTmOpOc6kpbjQEGZN+W1gdQ0hVO/NpKahjDqm6Ooa4qitjGKurUxNLYlsnZ9Gq1dGbR2Z9LalUV9Wx47B7sZXzjMielhDp06wLHJI4wunGTywhhj504yfWmM+cVjTM0PMnV6hMUbC1y4dIqri3u4OlPH4tFQLo3Yc/mYAYtHtbg8YsaVYxZcP2nNrTF7vpt05s6EC3cn3bg35cn9aS/uT3tzbzqQe1NB3JsK5u5kEE9mwnkyFcbjiTCejIfzbCKCx6dCeXIigScj2dzen8SFzeHMdgYy0ebPdEcIZ/viuLQ5lavbsri2PZerm3OkEHllUyaSutCZxEJrDLPNkUw3hDJVF8zi+gS+21n0b4FxqIpr/Rlc6Ezgcl/Km3b0dgkwvklIS8BQ0n6WzC5KDKMEHN+lpJ8OVvNkqJrHQ5U8HaqQtqUloZd7xzrfGMb/BDC++vklr355JTWQEmDcVJZKoqWYZAsxSVZiosyEhJkpEGUrIsJWQJi1AhE2AsKtBAQYrcHXeJXUNPqbK+JtpoC7sQJe5iI8JfOPVir42ajib6NCtKs+cW5GRLsZEe5qSHqEC6VpoaSHepIR6E2wmRnOymL8VbXJNbUmy9iCVAMTYjV1iVHXJVygze2+Qe71HeFM1VbOlG3jYsF2Fku3MV81wGBBE5WBMURZOeOrb0u4mS/9uT0MVe1ncu0p5lpGmW46wVTjcaYajjNZO8JM/XEWGk9xuukUZ5vHONMyznjzUSZqB5mt2sV0QTeTqY1MJ1VxLque0xk1zGVUM59dx0xZH/N5bVyIzuE7nyAe2tjxxNyc51aWfG9nzTMnC565mPLUw5rHfo48iHDmUbYfNzMDuZgRyb26KvbGxxNuqoudlToWLhq422riZqWJm4UWHpa6pIR70bGuhN1jGyk/Wonz9lBMhoKw2u2Gfa8NHmstyOv0JSPbknBXIRFWikSYCAk1UiLSXIMICzXCJCbYUh53Gxn8fFUJjzMiLMkE/2g9XANUCYkxIjLZEvdIbZz8tLG0E2NrrUVlURybOvOoLgvC1UmEgZ4cGmJllDWUpC1qJxctKkp86O0IZ0tvBHVVjqxrD6W6NZKaDekkN8ehkmDI0lxjPs0x4Mt4bZTC9IiqiqVkWz3Vw93UHtpI3b5eOo7vZO3wLloGB+k+eJKePcfo2LiPtZ076dp9gvbDC5QdmMeu7CTa6VMoRA0hjBvkTw7NfOPRwQq3Lsb11QAAIABJREFUdlZYr2WZbi1fK5XwqXw+7yvl8k/yyXxpXILAZy0+9SeI6T9HzNZFYnZeJWTrJYK2Xiax/TTGLjWoqboT5+vE+mJXtlaGsTHbm53Z9owXGTCdrMftKBE/R8rwOkaGZ2FLeBq1hOdJy3mRtpLnGat4nvmmXmSs4VWagBdp8jxNW8mTlG94lvg5P6Yu4VbCara7foH9Z++h9tl7qAj+Gzaaf6DMfSkn81fQ4fQt7ks/Qn/JB9ia/gvZyYq4Gf4BT+MlqC19H/HHHzFaHcDLZiWo/iPUyTOxo5TpsyNcOb6Jy5nmPE2X4fscOZ4WKPKoWMjDcmUeVqrzrEaX76v0eVyoxd0MVR5nqvMkS4HbaXLs9tKgLzWNzetq6O/KJT1KlzAvNYIitIjONKe40ZeeoUw2jWbTN5pM50gUDTt9qdsWTOP+NGqHiykfKie3M5HAHCfCslyJSHHB09sAb2dtfOwkd6FFBFmJ8DGWwUZLFiNJC1pFFkNNJTRFslK7qKm0Bi3BKgxV1qCj8C1GwqW46SkQZqvMuixX9jdGcbA2nr25CVTZONFg5Ue7XRQbHJKoca+hMqiDssAGSp0TqBRr0aG8im6lpawXraJFTZEWDQEtygqsFcjTJJKnVrCaZpEczQqytMorsl5ZgwaRJmXK2uSpmZGi4UGcOIRo9Wgy9eMp0/ejRkWbGoVVVAtkKFFSp0BsQ4G2DzEGwYS7ZpKe3kV+YjcRmonErgwmSzaGDM08cjw6SAveQHpYBxk+beS4tFLkto4yn2aqwmtpy6ulvTiXlsIoNmS5M5ZmzWKBI7cKbbmTb8rNHH0u5utxu9OHe5K5xplqzp9u4OJCF5fn17M4Wc3iaA6LI4lMb/dhYqMjU302jHfpM7pehZNtyoy0qHB8nRpjnZqMdWky1q3J9IAeUwO6TG/WZWarvjRZfW2vPVO7DLl1uolfJbehf3zFy7fA+Pr7Z1LD+PqHR7z64U1C+t8HRgk0vqn/EmCUgOJPL1/w6m0LW2IW37Sf/8+AUWoXf4HXv0kso8QwwoWRXUTbvEdj8DcMlaqw0GPItT1mfHfYnIfHrHkwYsW9oxbcOWTC7WEjbh00lMLj9UFdru7XYnGHCue2KHFms5DT/UIWNglY2CRkrlfATLcic31vDONUt5DxLiXpwfaJNjlONa/kqGQZ+FpFatNWoKfyHiuW/98sW/UZKhpLWSX/IYqqX2JgLiAuzU9q39wCrFDRk2WV8CsUxSvRtBBg6iZGyWAp7uGmuIQZ4xRmjG2IIbqeGqi6qKLqoYWGpw5WIRbEVcVhGmSKkrUCsvpf4xWhh5v7GvydvybS6ROibd8nxOoP+Fu+j4fZ+zibf4ibw7d4usvg5SPA20+Et78Iv2A1gsI0CI/RIzbRmJhEYxJSzEhKsyAlw4rcImdKKr0pr/Gjstaf+sZQ6hvDqK0PpbouhKq6EKobJDApAccEGtsTaWhLpLEjh10HOxmdPcDIxD5GJg5wdHyQkamDnJg7xMT5Y0wuHmP+3DBnzg4xd2GEs1fHOX9xiEtnurg8lsXN477cPunAzVFLboxacnvUhTtjLnw37srdCTfuTrpL696kO/enPHgw48mjWW/uzIRwZTSAyyd9uTsbxoO5MB7Nh/JkLpgnc4E8nQ3g+UIQP87H8ONMCi+mUng2nsyT0RQeHk/m1lAct4cS+e5QGncOpnFjXzI3dqVweWuCtC4OxLGwIYyZ1iCmW4IYq/dltNaXSz2J0usuEsMoKYlhfDJYya2tOVzdmMaNgQzubM2SGsaHe4qlCei/B0ZJOlpSkvS0ZK2OpCRrdd4B4/dHm3l0qheeXf5PGcZXv/zE61/etKx58YC+kmQSzVVJN1Uj01pMirUyCVaKJDoISZEs5bZVIMxsNRESq2i8Bi+DlfiYyuNtpoirsQJuZso4GQtxNVPGy0oVPxs16Q7HWBcdMn1NSfczJT3YktIUL8pS/SiI8SYnyIMUFycCNHVJNLKgzNKBHENzaTs6VkuPaE0DggWaLLbt4HLLHhZKNrOQP8DZrH7O5A0wX7yZqYrNHKvYyK78DjriqmiNqmJv0RYOV+5nrP4oC2vHON06zmzzKWYaTkhrtukk59qmpDXbeJKJuiOcqhtirnYPp4u6mIkr4qRHGLO+4ZwNiWMmKI6xoCQWEkuZKe9isW4j31W18Ti3lLtR8dwLjeJhWBTfBQRw29uFOx7W3PS05aafC4+i3XmY6MSVGBtu5AVxuzmfajcLgsw1cLLSxN5JBxc7MfaWajiaa+BsqkWokyXNpels3beOvtluvLdHYzUchfVmTyzWWuDeaE1Csyvp+TZkRBoS56BMhLGAMCMRwcaqhJpJSkCghSIe5rJ4OAgJDNQlKNIInwg9XALF+MYYEJJijnOoGubOIkwt1DAzUsPbSZ+yXE+qi91JjTPF3kIoPcOmrqWMmo4S2nryeHvpUpjrSU2lP4WFrhSUe1HYGEZxexKxTRGoJhmwNM+QT3J1+TxOjFKEHtE1ceQPVFO2v5Pi3V3k9LZQsXcDzUd30Hp0P61DB+jYu5/O3XvZNnKCvmNjlO87TvaBSRwqjyEM28dSr42sCdmOQuROZIL6WerSzlemtXyjXc4ycQnLNEr4UC2HP2nmIO/VhlvNGOEbF4nbeZWoLeeJ236BjH3XiOmfI3vnLUR21ayQcSPEy5XKbHPKU2woj3WmMz2AiZoA5vMduZKkzf1YAU8SRTxLFPIiWVLy/JAqx48ZsrzIXM2zjBV8n7KEX+OX8SJhGU+Tl/M0ZQkvEr/gx5iPeRa/hItxcrRaf0qiwWeEun/KjnZzbg468vKQLiOlsgSIf4fmyn9GV/wvZCXJkRGwmkDzT4l0XEOk/irOrfXlWY0Aij+C4hWcXR/OtYkB7h/v43alP88zZPk+W4HH+co8KtHmcY0p3zfa8LLZludVxjzMlcCiEs/TBPyQupKHySvYbruGMjcncqJ9iYk0I8JfBT8HES7OSngFismv9GD7sSK6j6Ww/ngsTUPB1O4IoG57JPX70qk/XEL1wTJym6MITXUgJdeHhqY0ctP8ifA2I8BOi0BbDaJcdKXdB1PVlRiqyKKrtAYdZVk0hGvQUlqDpmAl2orL0VVYgr7811irLiU7wJj6JFv21IWwrzKIk/VJnG4uY2tQKFu8w9niGkaffTBtIS3UJW6jMnULhYFF5Gvq0qIsw3ql1bSKFKlXUaJRGmQR0ihUolZJkZq34ZQ6RQWaBCqsUzekVsOCfDULMrWcSNT2J1Q5iDDVSGJVQyjQ8qRMSZNKoRIlShrkqNlSYJ5IsWMZmd6NpMf2kpGxnVifRoKUo4mXCSVLMZYcgyKyPNtJ8+8gM2Ad6Y5VlDrXUOFSSp1fIU3ROaxNTqQ5MYC2RDe2JTkxF2PD+RQbFtPNuZRnwqVyMy6ttePW7ihuncxncaKSswtrubrQyeJ4HWdGMjl9KIKzg4FMbHJirNuOyR5bRjsNON6uwpEWJQ42iBhuEHG8XZMT6zU53qHBaI8OY326jG3SZXyTHhOb9KRt7KOb1Lk8U8PPLx7x8qfX/Pjq1ptb0m9b0v8hMP69cZT8XrqPUbKfUbKn8a9rdf7WLL77/J8zjJJVO29hUWoY39nEtwGX/xPD+OuvP/Pzb695zUt++fOPUmA8fXA3zqL38FjzHlnmf2RTkoDRFkMu7tLj9rAF3x2x5O5RCTRaceewGXcOm3LrkDE3DxpwfVCP6wd0WNyhyukBIWe3KjO7UYHpHnmmexSY6lZkultR+pzsFjLWqcRouyKja9dwonEFRxpWMNiswLp8BSz1/onlS/8HS1d+jIzChyhrfMNymQ8Qqn2FWH81IdEupOZGoKIjwzK5z1ih8AUGdqoYOaliYC8gvSwYKy81LLzUcIo0xSrMBHV3MautFFGwU0HdUYyWhx6KtioI7VRYqv01SkbfEBypi4/LUkIcPiPC9k+E2v4Jf6s/4mbye+wNf4eD2UdvoNFtNd5esnh7yREQIMQ/UIR/sArB4WIiJXsdEwyITzYmMdWUhBQTktPNSc+yJjPHltx8B/ILnCkp96Si2o+ySj9KKn2pqAmiuiGMmuZIapqjaWzPYM+h9Zyc3s3wia2cmhvi1OxBjk8f4MTcEJOLRxk9e5C50/s4Pb+b04uHmbt4mDMXtjJ7qpixHe5cHrTm1sj/y9pbhlehZtm6u7urz+mu0+VV2zdsCCQQd1/xlawVd3cn7u7u7oHgEtw1kCAhuLsTnCAJCUSQ9z4rsKuruvuc2+c+98d4Zuw3vGuOb4xpx4Ojjjw84cnQqVBenArj5elQXpwO5sXpwC8K4OUZf16e9ePVOX8eX0hkb7ctLYUyXD8aysitdJ5fjOLFxTBeXQrmxQU/Xpzz5tU5P0bOBzN6MZy3l6J4ezmOd5eTmLiSxsSVTKau5jJxKYc3pzN4eyqPV/0ZPN6fwO2tEVxaE8j55QGcWxLA0WZ3+hvdubshkaE9FdOBF0noRQKML/dU8XRrMY83FfB4cwHPtnyWZMM4XanzN5a0ZMv4RmJn90hAs3Y6FCNJUks2jJIeRoklPXqojdfH1vxfAePE+8npt46MPmNlaSrJYi1yzDXJt9Em116DDHtlMpyVyfXWIstDg0RJoEIsS4T5PPwtFKZh0UusivN0wEVr+tarh7Uu/g6SizD6hDkJSPEwJtfPjOIIa6pS3KjL9qUxP4TGnHCy/BypCA0kzdaeHEt7is2sSdUzJtHAhGiBMZH6pkTpCbnUsZHrzVu5ULyWK4UbuFC0noulm7hQvpVz5Ts4U7mbs3X7OVt/gAtNBznf0DutU7X7OVnby+n6g1zuOMHZ5iMM1OznZNMhzkvs5/ZjHG88yDHJ3zcf4ErVBs7ElXA5OJarLm5cd7DnqqMz55y8OekRwZ3kKs42bOb8wt1c79zKndZ1PGxbx+PWDTxv3cBQ/TKe5ldxPz6Re1ERPIwJYyjam+EYe16nODJUFsiNxgQK3ASE2+oR5GiGn7M5drYaWFtp4GwrwN3SCD+RCcWxIbS3FrLuxEridufitD8Jyy4PrOps8GlyJrbRjewyZ3ITxCS7aRFlrkSkhSbB5pqEW2kTaa1OuLX69J1dTysVPB01pou4LRwUEHko47RAgH+aGOdwbcQumlhY6mIjMsTSQJ5QLzUK0szJTRYSHWiCu7URFmJDBEJd9IxU0dWZR3CgFWmp3kTE2BKT4UpG7QJSGyMJqQnAMFfMnCJTvi805IcELVQjDYmqjqFwXT2l25eStqINv8Js0lc0ULVnJU196+g4vI4N57ax99o+9l4/zJ57V6g+dIyQNfswyt2IfOhqvndq5Y/iOmY5LWSmbRvfmdXwrWEZPxqV8KNBAT/oZfOddgZf62chSt3BgmW3CFp2nYy9QxTuf06OBBhXnSCmYTsRrUfQdW5jzlw/kkPD6ax1pLsrktWtOaytLeJgUyIDJc70pwq4kGnAnXwhd1P1eZSsw3C6PmNpWrxNU+NNmgKv0+YzkjKHj/E/8DZFipdp0gylSzOaPpuplB94lziDoXRFLmbqszJMjSz/b+lZbcDULU8+XHLi4UEhayqV8TP/CzbqsyiNsmBfaxwrsizpzjHkbIs7dytFDOWr8zp9Li8z5vIoX5ehBm8eN0bwpNKfyRwlxnLVeJ0v4EWJJa9q3Blu8GakzpVn+cY8TlViOEOR4XQlRjPn8TxNms1O80m3MsXf2RQnZxX83ZVxMVGcvsDi72NAUro1Ww+XsfJwGo27gqndFkDT9gjqN8dSuTGJ4k1plG7OorQxmtgkJ/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TmviTuHC3lxvF6bp5ZxJ2THVw8kM/pnZGc3OzGybV2DCyz4dgSe44ttqd/iTm9CzXZ16LG3kZt9jRocqBdn4OLDDnYZTCtw0uNOLLCmP6VJvRLZpcee5ZrcO10DeNvhhh7O87YxOBfexgn3nyBwP9qwyixq/+DJFa2BBb//wPGL2XeElic3ixOvePDdLLzc/fi/ydg/DTGFK+YYGh6MgH3jx+lIlydel8TcsylSTT4I0XOf6KnSZpL6wXc2y3ZNtrxpNeWp5Jt40FbHvda8aDHgvt7hdzfY8zdnQZc3aTFudUqHGqXYm/9jxxsnfPvsLhUieNLVRhYrMbhdgUON83jcNNnYNxSK0N3gwBXqz8yd84/M0PqT3w345+YM/83KKp+y9z5v+frH3+FlOyfkFb4FjU9GUxtdJBW+hE1E2lMndWw8tLBOciAzPJgcusiiSr0JazQH7t4R+Ts1ZG3Vccu0gkNZwF2cR4Y+AmRE8mjaDqbjEIPEqMFhLrMJNz+awKs/0CA7Z/wsvwDDqa/wcb4N9iY/QEX+5/wdp+Lt7s0wf4KBIeoERCiPq3QCB0iYwVExhpMz5gEY1IzLcnMtSUrx5asLGty8xzJL3CmsNiN4jIvisu9KanwpbTKn/KaICrqw2jqTGfngcUcPLGBbfuWcuTMTvrP7qb3xFYOSb4+v4sDJzZy4uQGrkiA8VoPZ2/s5sChOgrSlCmO/C3ba2dxfKUGF3dYcPuQJ0+OhPH82AJenYxk+Ewkw2cXMHw2nJHzYbw5H8LwuSBenQngyeVcStPnE+D4FYe3eXP3dBxDVxIZuhLF84vBvLgcwPC1AIavevH6iitvrnsxdsOPtzcCeXs9hLHrYYxeXcDY1WjeXY9j/HoS45dSmbqSwdSlTKYuZfPpSgHvLxTxZiCbR7vjuL8jlhe9mbw+UPUFGOumgfHF7ipe7CyftqBf7Cjlxfbiab3aVTENhr9sFCXBF4kk3YsSvdhVzfMdFdPF3ZI3jJLAi6SLcexQO8MnumH49n9rw/jLG8apiTF+AcYUsSa5QlUKrNQpdNAg31mVfHdVCnw0yXZTJctVjRRbRWIsZAmYDrio4CJUxs5UGXtzDRxEWtPWqo+dPj7Wkl5GbRJc9Mj3M6EkXERFogMNOd50lIazqDSa2oRASgO9KPXyIt/agSwdExI09YnQ0MFfRR1/NR1SLZy42LGJ2+27uFy6gVtlW7lQu5XT1Vs5U7mLi1UHuFDWx+Xyw5wvOsD5wr3crT/MrdoD3God4ErbcU7X9nGqro9DZbvYk7eJ/SU7ONbQx6HqfRyq28+Fhcc4X72bk6mtHPeN57anH8+dbBmyFvLQ2pL7zl68ii1gsngJ15r6OdN6hvNtp7jYdpJzrae4vPAiV9rOcbtpgFcNPdC8G1rXMFVWwlhCCFPRDkwk2TBa4cPgogSaoqyIcTQg3NqMQCszbB20cHE3wsNNiKvYAE9jPWIcragqTGDpnjbqLy/GdlccNot8saqwxb5YTFCZHWnFjkT7S7a/qsSKlIm0UCfcSo9wK0l4SZNIay1CrbXwtVTH0VwRYwMpLOyVMHKSxyZcH+90KxxCtLDx0EdkZYDYVICVgTyBznLkJxkQ7S9PlJ8u4e5ibO1MMRYbYGCqg5aOIiKRPh5elnj4iXENERFTFkxiYwS+FZ4YF4iYkavHd4UCfkrSRj3aiODiUIrWNVKxaxX5G1YQWlZFSttBitdeoG7nRdoOnKKrr4+unh6atvVRuPYUYZ03sKy4i1zsVmSjliMXupyZNs1IW3Xyk6CWbzVL+UFQyo8W5fxZmMvv9ZL5WjGWb3UzsUjeTlDnNQIWXyd772viV14ktGobiVUbSS9bxu4VeRyozWOhvye7cpzoXWpG96pYmld2U7HsGpVLrrJ+1w1Obl9Kf7UD3WFK9EVrcSXRgIcJAoZidXiToMVoshrDyYqMJM7lQ/zXjKTM5GmGDI+z5vMyQ4qp9BlMpPzEq/R53MzWZqHbj1T4zaR/nTGfnocy9SiFJ5dsObZJnVjxv+AxR43N6dXc2dDNmcZIzpTociZHimdpCrxJNmAkTcirTE2I+BoiZ0G8Hs+ybPmUpchEtgavc4x4lmfLsxIf3tSFMVrjw1CukKFUVUbT5RnKUmYoR5Yb8TNYJP6RUEMNxKYqWFjLEuytg6+5Hq7GOtibK+PmqcjqXRks2htN3XY/clc4UL4ukJIVoaS2+xPfHkjZpkwqa6PJyfChsmABy5vzKU8JI9jOiEAbAb42uoS5m2JjNB9zLWnMteQQ6yljKXnDqDgHAxVpTFSlEarOwVFPnkgnI/JCLNjTtoC1JS60xxmxNs2ergALlns60GRsRKuBgIUGunQKtCkycCbRPoXYwAqyIkuoc3FmkakuLRpqVKjqUqlnSpnqPCo0VKnUNaDaxJhaCxPqzI0p0dIiV1GTPA1zah3CKXKOJdLIn2BNHxxl3HCa60mqYSyL3NMolSSnlQ3J03Mn3yafTI/l5IZvJdN3LWn2CylyaCPNMJ147RCSjUOINg4i1iKRdKdyijxbKXVqoMm5ikarZJpsQ2ly9aAjxJWOMEu6w8TsCBTS62fGYR8LTsU5cLs+kKeb4nnQE8+pzUFc7UvjwelaHpxs58GxpdO3pc/tSuXEJj9ObbTj/EY7zq5x4OQyR44uksCjmN5FWuxsUGZnrSZ7GnXY16LP/nYD9ncI2NOizd52XfYv1Kd3iQEHlxrS26HJrqVqXD9di2ST+PbdBKPj93knCbsMv2LijcRqltjR/9mS/mtpt6S4+xf9XwHjuxEm3o4w+e4N7yfG+Cg5EyiRpMx7cuzznPoPgZgvV19+Ccf89d3ilxDM3wVjpt79+7vFDxN/TUt/kvQvfhhl4uMEEx+nYHKcJ2f2syzFkk2JQjbFm7AiUp8SR2midH7P4hhNDjabc2WjiLv7jBnsE3C/z4jBPjEPep15eMCHJ/uDGNztw71dLtzdZc3ZbnUGls3jyOI5HF0qw7FlchxdIs+xpQocXfT5JvWhhnkcrJ9PT+08NpbPZWW5KjkR89CY9xXzfv5HZnz/P5k354/IyX6NrZ0e1va6zJX7CzOlf4+OgSxGQlV0BfIoaf2Eos736JjPxT3MDPcIIdkNUTRvKCG2PBCrEAP0nBWRt5TBLNwaOUsBpgFOyFupI20xl5n63xCS4kpmljNetn8myee3RDv8hnDb3+Br8WvsBb/CXPMf0VH8Cl31f8LG6jvcPKSxc/wJV5/5+IWrERKthW+o8rRCotSJStQlNlmfBXGaxKcKyM4TkZ1tSVaWmOwsKwryHSjMd6Kw0Jm8QicKy10prHKnuNab1s409uzv4vCxbjbubKXvZDf95zew52gX2w82cfT8Ek5dXc6582u5fGoT5weWc2Gglf5tyaxrsKAp4Scqg35Nc8zXLMuUYVW+EjsaDDiz1olbu714MRDC8Ikg3pwNYuRCECOXgnh9JZihS4H07YsnPFSW2gprNq/253x/NEM34xi+HcborWDe3Yjk3ZUkxq7GMnItjOFrYYxcC+fN9QWMXo9k9EYMozdiGb0ey9iNON7eiGPqRgzvb8QweT2WiWtxTF5LZPxqMu+upPLucjrjVzKZvJbL5LUSJq6U8fZCKcMnCnnWl8fT/QU87ylhaF8FQ3uqeL6zime7anghAcS+VoZ7W3gj6V7sa+a15PzfrkqGd1XwcnspQ1uKeSU5H7ivine9Nbw70sLrY6vg9V0YH+XD5ART7yXF+S/5IAm8TIzxaWKETxOSBPUbJiVvGCfH+TA+Bm+esro0mWRLdTLMlcgUKZFtpUyhkwZlnrpU+OhR7KlFnosKGfZyJFhJEyiSx1ukhLNQCUsjecQmatiIdLAX6+Bmo4eLWB0/ex0iHLRIdtUhy0dATaw1Swr9WV0ZxeraFJpy4ylJjmd5czv71mykNDCYSHMRftp6eKtoE6RuSLaFB8fKV3C9cRc3qvdwu2o/Zyq3capqG2drdnKhdi8Xa/dxvkZS0r2PE1V7GKjcw4m6/VxqHeD64rNcXHGG40sOMdCylb78dgZym7nduY0Hfdc5feIhx3tvcTZtIUciCjkaEMu1wHAeevoyaOXMTRtfBmNKeFC3nnOde7nU1s/llgGutA5wrX2AG50D3F54jDsL+7nXcZDHnQd4saiHZ8v28WT5Lp6UL+FxZCqvo8QMJ+nyMNWVNS5uVHnrkeqjjp+DNnZWang66RHmbkaInTHexrq4mwgIDXChsquITXc3E7U5DvcWd+xLbbHPt8In3560EneSo02JcFQgVnJ9R6xMoLUuwbYCwqy1CbfVIsBaFScLBSwsFNEXKyNw1MTITR17yb3fVDHWvhqI3TQxs9fEUKSGvrEc5iI5sjM9SI23wc9FlZhAEzzt9bA018LIWB19E030THQwNNPFxEIXC3t93CNtia0MxbvWD7kCc2YXmTIz34RZaYbIxRnjXrWA8j1LqOxZR/aWVbhWVuBXc5KA1sv4L7+CY9cJ7BeewK7pNHY153Cpu4JXxy1MSw8h7duGnGcLs+yr+E5czM921XxvXszvtNP4WieLb7Wz+EErBynTGn4StTPfuAz3rF0krbhI9LIzBC97TnxWGy2Z0WxOteZyniUPyhR5VSLHeL4Ko+kqXCqQpTIvkNCFG/HafpsF3VdZtXELh3at5PL2Yh43qnEyUpb+BF2OpxlwM12flzk2jFaa8KZAjdHkeUwlzGQsdQ4vM6R5kTGXNxlSjCfPZCJ1Hq+GFbrTAAAgAElEQVQyNLmUYkCj+Afq3edQ5zyHbKsZBHjNoiFFioEGfRZFSuMp+JpSZyOetpcwVOfDYKEi97KkeZGpxHC6Nq/SDHiRYcSbDEMmC6x5W+HJUKUvz7KFPMk241mBiEe5ZjzKNWGowJQ3JWa8LTbkTbY6I6kKvM6QZjBjPntC5lHuoEaYhS7Opip42qoR7KKJk7ESLhYCbES6OHoI6Oouo25pJgklPnjHizD3UEPsromlqzb2ngI8AoW4+Zng5KqHp6sBkX5W1GZFUpUcSl64O5EuZsR4ihBpSmGmJYe5rioifVVMNeZhrjkXkfpMnPXnTL+VLgoypSvTgz3VMdxaUcHe+mQ21CSwNCecZn8nGk0NWKitylJNObo0Z9Go8T15ykIKjPyodkmixiOZSrsgqix9yBU4UmEZRHdEITsSy9mYVEd3RhftaUtoL91KTfEGinKWkpfZTEFODcVldZTUNJBVu4T4pqN4RizB2bYYP2EGESaJuM53ZoFWKJnCbMptmyg2a6XMYQlFtm3kiCvIsywiRjuKeL1YEgTxJBslky3OptCugCrPIsrdkqm0D6dG7Eaz2IouGyGrnU3pdjZis7sZu70tORTqQH+KHVcag7i/LoahQxk87E/h7PYwrh3O4va5Bq6cX8jla91cO7WQk3tzObgxkONb3bi4x41zW5w4s96J46scGFhhQ1+XCTubddlcp8XWBm22NeqwtVGbbc3abGnUYHuLNnsW6tOz2ID9XYYc7jRi7zI9bp5u5MPbV7wdG+Pt+G0mRh8zOSLZFj7+EmqRBFx+Cb38DSD+Aoq/zC/AKLGjJZddPowPT+sXG/pv51eTbyXAOMzUO0k68zMwTkPjNCxKgHFsGiAl4Zb/rM/Bll/S1P8pST31+fd/Dbr8DTDy/i2fpt4y8eEj45LQy9Qoz87tYXWqLT3ZIvryrNiba8uqeBGFtkrE6v+OYte/0J0zj+PLdbmyzYgbu0y5s8+KB32uPDrow7NDgTzp9eVhjzv39zpwc4c5FzfqcXKVKgPLFDgqAcWl8hxdIsuRhTIcbpvPoSbJzWlZ9tXOZ0PJHJYXK1CZpICL6W9RkfoK6Z/+lXmzf4e01G+RV/gaM5Ey+ibzkZr/e+RVvkdTZw4mZsoEL7DHwHw+Mqp/Qs10Fs5hpgSmOpDdFEXz+kIiCzxwizZF6K/DHLEcGs4i5Cz00XU3Qt1FCTnrOcQUhpKZ50Ww10wKY7+jIORH0ry+IdTmtzgJfoWZ2leoSX+FwtyvUFP5J4xN/oyl7QxcvGTwCpDDN1gB70A5/ILlCQxTIDRSheh4TSLj1ElM1SM714ycbCEZqUZkpBiRkWxMYbYleVkicnIsyCuyIq/UmoJKOzoWRrP/QBOH+rvYuK2WA/3LOXxyPX0D3ew/vJJjJ9dz7MRajhxu4nh/KScOZXC6L4qzPd6c2m7FwDoBx7v1uLBFxNkNIo6uMOXwciGbapTYWClHT5sW/UuNuLzdgXuH/bh/PITBc5FcPOJHa6cbodEaLF8VQ32NPZdOZfH0ZjKv7yxg7E4Y7+8k8OFGNhPX0xi7GcvYLYniviiesZsJX5TI2M1E3t6MZ+JGBBPXI3h3LZK316IYuxbD2+vxvL2RxPitVCZuZzB5J4uJuxLlMnm3gMmbhYxfKeHtuVLenCjj9ZEyhg6U8nyfpMW/imcHGnjR18jL3kZG+poYO9jMcE8tr3ZW8npHBS+3lvJiSykvdtQwurea8b5axo+2MXJiDby+D+Pv+DA5xdT7MT58GJoGxo8Tb2FiZHr7+BkYx5mcGOfju1+AMYkUKzUyREqkWyiSKVYk30GdMg89Krz0KPXUotBNjRwnBdLs5xNmrYCfWBEXMwXEBrJYGKlgKdTCylwbO5E29uZquFpqEGKnNV29k+4toDLKihXFwWxrzWB9cw4VGTEUZmVQVlpNaX4ZAVZWBFpZ4WdiRqChkAAtExIM7FkVWcKpqo1cb+zhTvMhLtTu5lzNLs7X7ORizS4u1e3hUv0+LjUe4FzjgWlYPFa/n1N1vdPJ5wvd5zi4pJezK3o4XtnF8cwqrtUu5mHfea5eH+L8yTucCs/idEgi5/3CueUfxqB3CLfdwngYW8yT8jVcb93HQNcRLrYf5UprP1dbj3C9/Qg3O45we+Fh7iw6xN2ug9xb3DetW8v7uLnsIM87+nhTvJwXce48C1PjSZgVA14+7EwU0hirTaiTBi7WGnjZqBPhYkCkoyH+5jp4WRjgbGdEQm4QG08vpmp3BhGL/HEsscE6W4xrti0JJR6kZ9iQGKRNoocaYTbKBFlpEyjWIVSkxQJLDQKnoV4BkUgFXUt1NB200XRWQxSsR1CmLdbBBlj6CzB11UbfSgUtYzn0jOazYIEdRTn+hHjpkJdsS3yQePqDgIW5BsYWOugYaaJjoImeocb0KUETJ11c4+wQ5zggk2/BvGIxc/KESKUZI59sjm9bIsW7F1FxoJusHStwrC9DLbQTQfp21LO2oZC7A4W8A+iXnUVUdR2H+ps4Nl1EULgTzdhuNENXoejXxSyXBn6wq2SGXSXfmRfznUEBP+oWIC2oYJ5pIz+L21EW1uBVeIiY5RdJWHkKz8pz5C2IZaDAgXu5SrzNkOFprjSjRXP5mCcHmQLOJ6nhZWaGZnAF5l1nCel+Smt3LzvWL+fiqjhoncVwugz3cnW4X2bIaKUxVLlBuyUfavV5kyy5BDObsTRpXqdLNIe3abOZSPqZyVRZXqZpcDFOl3Kd39Bi82t6ohTZEKNORpw028oEDBRocahEm021AnYnq3M/S8hQnjFPC3V5VijgZZEpI6VWjJY78abSg5dVfgzVh/K8OZJnTQt4VeXNy3JXnhRa8axQyFCBIUO52rwp1OFdgTZjWaqMpCoymiHFo/R5bPeVosZRhUTJdSexOp5iFbxtNfCw0sbRXAdbsS4iOy0ik7xwCxZjZKeOjkgBdRMZtIznoWs0D4HRfIyMZTEQK2BmpYy5hRLmklvQQhX87QQscDUjys2caA8R1toyiKcLuhUR6shP35CO8hLiKZQjUCRLeaSYqggzVuS6sa8xjkOduaxryWDN4lK66gpoS06kzdmbJl0hrdoCmvS0qDHRJlNyTUU/gGxRFKWuGdT4FdESVkNLaC3VXsVUOudT51ZMY1QHDXkbqavuo2rhBarWXKVx+3UqNx4mtqEFz9wMHNJjcSqrwGfdKdzLNxOauJS4gEYyPWpxVQkjyDCVeHEJmda1pBqVk2fWQI5pJWlGuaSapBOtE0OCIJkEvRTyLfIps86hxj6Lepd4qp38qbZ2oUFsRYfYlOU2hqy1N2CNrQ7rnA3YG2LHmdwQbnYlcmdtMk/2ZfHgQDJ398VwZ28sdw5kcPNQCRcH6jl3rovLp7q40F/L2b5Mzu1fwPl9fpzZ5sHpTe6cWu/OyXUuHFwmYmebgC1NOmxr0ZvW5kYttjRpsb1Vhx1tuuxdZMD+pSb0LjXhcKcpe5cJuHm6iQ9jklqdUd69u8XE6EMmRySJ50d/E2j5DIx/3Sb+Aol/O78AowQMJecAP4yPTM+/BcVfvv5q8t0IU+9Gpi9N/J+AUWI7/70kAPlfAOMXsPxl6/h3yei/A8Z38P4dkx8/MvEReD/G0IUeNmQ705dnzcF8a/bk2rIt1541KYa0hymSIvxXYo2+ojVyNjur9Dmy0JTLm6x5dNCNJ/2uDA048Lzflkd9ttzba8vd3fbc2+PIjW1WnOs25ORKTY4tV+bI4vn0dc7lYNs89jfMY2+NNDur5rKxbA7LC2WpSZIn1mMWAvl/QkflL6jI/4F50r/mm+++4sdZv+JHqf+BtPwfkFH4E8rqPyKv9A22jroERzqgojeDWcq/x8hJGdsgAQGpdnRsKWXF3jpiiz1xiROh72eIlrMQUx87BJ6GCHzUUbKXJqYolJRsj+lPs83FKrRmKlEaOYdE92/wtfg3bPX+JwZK/4DavK+QnfMVCrL/hIXFDOwdfsbVbRaeXnPx8pbGz38+vr4y+PpKExqqQESECjExGiQn6ZCTKSAlXoPUOE3SYjXJiNcmP92IghxT8vPNyCsUUlBqQdfCSPr219N3oJVNm6rYubudvT1L2d+7mgM9a+jr6ebgvtXs31fAgf2B9O5z58QhJ071WnBqnz7ne/S42mvI3QErnp515/XlAEavhXO7z4Ub+9zZXKdBReS3tGcrsqrWlK1LXdi03I3SHFWc/X8ipVjM8g1JbN6ezvH+HAav5zJ0K5GRm1FM3k7g461Mpm6lMH43jsn7iUwNJjN5P5mJe8lM3E1h4m4qE3fTpjV5N5Wp2/FM3Ypn4lYC4zcTeHcrkXe3knl3O5Xxu+lM3Mtk6n42E4PpTD7I4P3DHD49LIDBYrhXDrcr+XStkolzZYweL+JVfylDh6t5frCKF71VvD5Yy5tDDQwfqOP1nhpe7arm5fZKXmyr4tn2Wkb21jJxqJHJ44sYPb0BXj+E8XE+TH5g6r3kiccLPkyO8t8FRgkspgrlyRApkGevRrmnHqXu2pR4aFHsoUGhuyq5bkrEO6oQZquMp7k8lvoymAsUEJtpIRZqYWmmiY1QAxtTFbwtJRdhtEn3N6MmyYXFRWGsbUhjdVMe+UmRlOQXEBmZhLmpNaZqmjiZmOFvbUuIpR3R1s6k2XlT4hbJlqxWTjVu40LzHq61HuBq034u1+/lcu0ertTs4UbjAW42H+RGyyGuNB/kQlPf57eMbUc4tfwku9t7OLO6nxP1a+nPqOVYZjUPth3iwYW7XO87ztmAQG4FhnDb3Y9BjyDu+UdxOz6fx7UruVa3mStthzjbfJRLbQNcbj/K5bZ+rrQfmdbVziNcX9TPjcUSHeFa1yFuLj7MvcWHeLrwECP1O3mWnsxgsBmPfIXcCbbnepEFmzIMSHLWxttaHV9rFeK8jEjwMiHYWhsvkRZutjqEhlvQsSaVFfuySVkShEOhFaJMc2yyLAkudCS3yovSfAdyI41YYKdIqJU64WIdokW6xIg0CTNTwtNYHhuhCvoiDbRdDFD10EEvRB+7NEuMw4wxDjJG6GeCmasBOiYKmJkr4+tpTG6KO0kLhLRUBpIT40CImzH2VpoIRVoYmmlNw6KOQBUdIxXUzZUw9BKgFWGMVIox83IsmJdrwbx0M5RTRYQtzaRwdzv5u7tI3tJB0Ip69OOr+dElm29ci/lf9iUY5PdgVdaPQ/lR7MoOY1V+CJWUDSjFbUQlahOK4etQjdiIWtg6FP2WI2XXzI8mlXyjU8Qso2rkRU0oiKrRtmrCofAEQctvELvsGAF5O1gW58f9An3GCqWZzJzLgxwtnuaqMZajxWS2DVfSLCiw98TFMRP3zPUkdD6kZMV11q9ez5VFwVD3E+PJPzKUMofnGXN4kzqLtymajBWp8q5IhbFUWd4lSzGWJsPwtObyNnU275N/ZipFmpfJClyLVaNJ919YJvyKW8XSXGtXYecSNfYVanM014S+An0GWvS5WyjHq/T5vMgW8KzcndHGQIYbg3ndGMrLpnCeNoTzuCmKxy2xPGqL50lrLOMt4bxt9Od1pROvK6wZrbBgpMiA0QIdRnPVGclQZjhFgXeZUoxkyXAmTIrVznMosJIlTKSIq4UKzrY6hPlZT3enWpkqoSuYg6ZgNqr6P6OkNxN1k7koG85CzUgKbRNpdI2l0TGai66FLOYOGogdtRDZqiEwlEZfZxbWZoqEeQiJ87XGTnc+FloyiHRlsTdRIsJTSEmiN2kB5lQnOdOU5kJNjJgVhd70rshm97oiVq8toW5RIQ2ddTRVNbKsoI1i9xTSbSLI9EqgOqOKhsyVpPhVE+VaTFpAPeXxy2hJ30B1xDLy3RvJc6wjx6qSZNdaYoLbiElcQ0HbcdLaeylae5Dwmmb0/D3Q9nNEO8ARzZhgjBpaCW5ZRUruYipiu2gIaCdHXES6VQnpDlVkuNZNK8uqkUxRDWkWJaRZ5JNolEGaSQ7phpnUOpRSZZlEo30sTbZ+NFnZ0ySypM1cyGKRCSusDVlpq8cKBx22hYo4VxrK09WFvNpbx/DBWl72FXNnSwz3Ny/g0aYIHm2J59r6RM5tzub28Q6un17GzXOLuXm2nqsD2Vzui+fCngjObg/lzNZATm32pHeFBTs79dnZrs/uToPpKYFFifYsNGB3p4B9XUYcWGpG3zIhBxeasnuZPtdPNf5vgfHd2FMkN6UlCelfYHFq+vLL5/vSv/zs85RU8Lxianq7OPL/DoySO7bTsPh/2jD+0sH4t/O/AMa/tamnq3n+i9JuSYk3krLuDxJg/MTEp8/AOHy1j12lvvTl20xvGHdnW7Mlx4qtBZpszTekO9WIOh8lIrV/R4zgN9QHzWV3jYBr22x52GfDg4MGPDgo4GGfOY967XnQ48rgXk8e7ffl6UEfBnscubBewMEuWXa1zGRb7Uy2VvzM5tKZbCyZwdriWawonEdTqhzFkZJbvTMx1v0Lvh6aWFvOY5bUP/Dz3F/x7cyv+GbGPzBP8Y/oGs9FWf0H5JW/x8HNiPA4N6SU/sR3cv+Grp087jEiHMIMWNvbTNuGAtziRRgHGDLPVJk5+vPRdFBmrvBrpC2+wzvRmaBoMV7uP9NepcuKCm2a0+XID51BjOvX+Ir/gL3BbzDV+BfU5/8jyjK/wstZBQ9nGdydZ+LmPBMn+x/wdJuNr5fMtAL9ZPHznoevpzT+3nOJCJYhIVqJ6JB5xIbMJyFcnsx4DfIzBBTkGFFYYEpZmSVL2jLYt62TXVva2L6liQ0bqti1q449eyWzgE3rE1jfHcnGtX5s3+hBz3Z3ju5z5+guG47tFHG5z4GHpwN4dmEBQ5fieHUthnd3/Ri5FsLotWReXSzg+bl68iO1cBF+jcjg94T4q1BV6U7dykCa1kfQvCqKdTty2bk7iyvnS3h2u5CRO2nTG8Opm/FM3o5j4l4cU4OJvH+QzPvBFKYGU3k/mMb7wQze38/k/f2saX0czESiD4MSMMxg6n46k4MZTEq+f5DN1KMc3j/KYepJGlNPU3n/JI0Pj9P5+DCTjw9y+DSYB/cK4F4R3CuBW1VMXapj7HQlb46XM3K0gpHDlQwfrOH1gVpe7qnm6bZynm6r5Mm2Okb2NTDZ38r7U0sZO7sVXj+GcUmY5SNTkvvr05b0fw8YU63VyRQrTwNjmrkcWdZKlLhp/xUYSzw1KfZUp8BDlWwPdRKcVQm0VMBWIINQTxaRiTrmppqYGatjaaGN0EAJN7EmoU4C4n3Mqc8MpLUwguaiGDqqs0lLiCI9LZPwqBTsHHww0jHASFsPKyNTPMTWBFo7kOodRFlYIovTytlaupADdd1cbOvheqeki/EIdzuPcrf1CPfajkxvH2829nKz5RB3Ovq5s/AoVxb109vWy5bmHg4v7udY43b6s9vYF5HDvSUbeLT3MBe7FnM/2I3n/t48dPRg0D2MO9G5DDat4ULnDs51HeJccz+3Gk5zue04FzsGuNAxwLmOo5xt7+ds+1HOdg5wbuExznYe5XTHES40H+BOay+DXf08XXiMJ+WLuBcRzHNfcyYSjHhXb8yRXAG5jlqE2qkT6aJJToQFmaFmBNsr42+riq+dCgGuyhRkitm4NoqsNl9cCq2xzBYhyrXCvdiO9CZfGjqCaSh1J9ZNlXBLJcLN1YgU6hBtqk64QB5v3fnYGypiIpJ0t5qg4KGPrL8O6tGGqEUIUQs0wSTUCrG/JWr68zEykMXVVoPEMNH0drEg1Yr0UDMS/EzxcdLFQqSCqYUGAiM1NHUUUNOVR8VMGU0nHeS9tZkRqs3ceCPkMkQoZohQSxUTujSVzC3VZGxrIGFrHSHdFQS1NzHHPZx/Mw7m1wYJfGORg5RtNvOds5jjnMX8gHpmB3Xxc9hq5kRuRCZ8I2rRu5D2WMG3ZvX8XruEv+iWMdu8gTmiRhTENRhZFaFlUYN2XA9eS26TsOwYMTmr2R5hzpvsuXzK/YbxlBkM56oxkjmbqfRZjCco8zJDh8cFiZwrKGN3eTOdDQfJXniOpqU7ObK0iOEOS4ZzNHidIcdI6s9MJX/PVKIMo2lSDCfPYjxNlrG0OYymyzCcKsNI8lzGk2fzPmkGk0mzeJMyn6dp6vT7zeFymAwPypUYXKvNjjY5dqaL2Z7iT09RGAPldgylqjOWrMrrXHteNqQz0pHN0+ZUBpsSGWxNYrAjhUcLU3nUkcyD1ngeNUUx2hjC6xof3tS6M1xhx2i5iJFCA15na/BKAosZyrzJUGE8XYr3mVKMps3nQogUm4LVKfY1wNfJACt7I9zdzHA0U8Bcbxb6Ain0DKTQFsxCw3A2mqZz0RRKo2Uug55YFj2RLFpCafSt5DG0V8bUTRPbYFOcwi2wcNFC12gO5qay+NnrYa8rg432HFyM5Qhz1CU33J66VG8WFYaypjqa1gx3NtRGsr5mARtaY1jeGUtDWwKFLTlkNdeQ0dBF7bI+2rZeo2bvfZJ33yB8z1Uql12isuUUta1nqG06TUnJIWpLj1IYv53soG6KQzZSFriRmsitFISvJTN2PSXlPdQu6iUkpRgLdxcE1gYYOxhj6GiKro8NqjE+BGRlsbB6Fcuiu1hkV88692Us81hCp98SavzaKfFrJs+tg1yXNkq8OqjyX0S5WxuFVtWUikpodSqi3DiARrEnLUIL2ox06DDSZbGJgBXmxqy2MmatgxFb/M05me/Di+5sONLC1MAiXu2t5N7aRG50BXCzzY1bDS5cr/fkascCbm7I4/nJpdy9tIFbl9dy4/wirp6s4fbJSu4cL+fG4Twu70/k5E4/9neL2LPUgJ4lhtPas0ifHW06bGvVoWexMXsWGbGvy4T9S0zZv9iMvkWm7Fiqx9WT9byXXHoZG2P83S0mRx8y9WXDKAHG/wiLU++G+AyNf29PT719MW1Fv5+2oiXAOPy/3zBOjf+9FS2xo/+jJS35/j/b0Z9rdSSbxL+1pP+6WXwv+U/wP194+eXiy2dgHGfqE0xKgPHDW4avHmR3mT+HCu2mgXFfvj078u3YVWzAjgIztmVbsSHFjhUxNtR6aRKp8y9E6H9FR9yPHFmoy+WNxtzebc7dvZ8b0e/vs+dJnxvPD3t9kSePe124ut2MQysU2VY/m82Vs9lUPosNJTNZWzyT5XlSNCZKkR80mxinmTiLf0Zf/XdYCmfh5KSCwFiK2TL/xncz/gcz5/wGBZXvUVGfgYzcN8yZ9zWuPhaoG8mgbiaDgtFMLLw0cQo3JqMmhNWSLWOpD2oOcvxZ4Wt+1vwRRYuZ/EX1K6RMfktscQAO3hqEBMuxrFXIlnZ9lpcr0JAuRWHkTyT6fEOQwx9ws/gtVoJfo6fwD4R4KBIeoEJ4iCphwSoE+ivi6yWHh5sMrs5zcXGei53Nz9NysP8ZR/vv8fWag6/HbPw9ZxPkLUWI71ziI9VIitchLc2Y3FwxnR2+dK+NYvHSYDZuSWbZ6ghqm1yprrena4kXy5Z5smKZB5tW2bFnnTn7N5qzd62AQ5sNObffklsDzjw9F8DQRckbw1je3kng7eACXt+I59nFPHq7o0n01UKkPQOF2f8LE4O5RETZsnpDOfkd7qQ22lLQ7s3KHfksWZ1Id3ckA70JPLqcxvCNWCZuR0zr3Z0Y3t2JZfxuPJP3kng/mMqHBxl8eJDJhwdZfBjMntbHwVw+DObwfjCbyftZ06A4+SCLyYdZTD7KYvJxFlNPspl6msHU07RpcJyGxicZfHqaBU+y+fQwi48Psvg0mAWD+XCvlE+3SuBmGZ+ulTN1sYJ3p8p5fbiYp/sKeLK7gBc9FTzeWcvwgQYmBtqYPL2UUQkwDkuAcYr3k58+F3e/f/35Q9t/w5JOs9Eg20p1GhhThLKkieQocNKg1EN72pIu8dSgyEONfHdlctyVSXNVme5ndDOVw8pIEbGpBuZmWpgYa2BjaYCJoSqOYh0CHI2J9LGkODmAtvIUFjcW0lJTRFpyIpnZhcSlFhASmYrQ3AZ9fWMM9AwRmZhhayrE0dQMdzMRce5+1CXlsqG2kz3VazjWsosrSw5ze9kxbnYe5XbnADfaDnO1uZfrbX3c6DzM7a4jXF3cz+66vezqPEZP5wDHW3s5V7GO/QtyuFhUx8MlK7hQWMBDb1ee+AZwzy+KwcQyHtR2c7F9F6eWHmag8wiXOk9xvW6A8+3HObvwOGcWHudU53GOtR9loO0o/a1HOdzSz6EvOtt0iFutB7nYdYRLi8/ysPMwL4qbeBIkhgwFphrUOVlgQKWPEXGOGsS7qVEQZUpOpBEx3qr4WcsQaCNDpPN8SqN1OLwmgtImL3wKbRBnCDFMM8O6wJLQGmdKOwNoaw0kJ8qEJHcdQiw18BJq4WukjJfWXBxUfkasIYORsQYqFtrMsVbnZ0cVpLzU+cFHh+9dNFDzt8AyzAljGwGmpspYm8nj56xOtiSFHaFPdrgxmcGmRPsb4+KoidBcCWMTFXT1FdE2VEbZWAlla03mO2sx21eLuWH6zAjRYVaYLkrxQvzaYkjbVEratkoStlUSsCaH6BUFhHc0YBCRy190Q/mdvBe/lxXzZxUhPxq7oeRfgmrUaubHrkc+aSuyEeuRD1jLz1Zt/EW7jO+1SphrXMN881rkrepQFZdgap6KnnE+GsFrcGs5TfKyo+TV7+dYQRCjhcq8y/gLHzLmMJb6E5Np/woZ/8xUyp+ZyP6esQQt3iSZ8aDAid2trWSs6SNq9RmKlvaya/VCrnRm87TBlzclhrxNnctE4lzGU6V4mzSbseQ5DKfP4U36/Gk4HE2SYTJJivdJPzGVPONzejpZlmcpGjxK0+Buizr3DxhyZIMye5vN2dkZwYb6BezJd+Bpsh7PkuV4WerAq5YcXrRl87A5hcGWJB60JfCgJZrHjQt4Uh3Ei+pARmqDeVkXwO1cW25nmfMwT8jzfBNe5RyL/PoAACAASURBVBvwOFWFe3HzuR87n8E4WYbiZjIW/wNTyT8zli7LjUIxZ5Zn0VKbjomdMQITRVzE8jhZzMNcKIuJcB7WjuroC6URWMqiI56HluU8BA5KGLmoInBSxtxTBxNPbYx8dDAOMsA41AjrCHMsvHQxspDD0lQeX1tdwmw1yfYXsqwogtZUH3a3ZtJdGsnm2gQubW9mdVk4mxriOdyZwdHKGHqqU+hpr2dZWT1lyfWUZ62mvO4gWYvOENN9ldCtN8lafJrc9uOULDpDuUStJ6lsPE5lVT/5WbspSN1BUcpOCjN3U1DcQ1XHCaq6TxJe1YG6lzNKzvoo2Cmi4qKBoqsucq66aAUYI/K2pyCtjCUZq+iO2UJ3yDY6vdbQ6ruKBv8ltEauoC56I1WR66mJXEt18EpqfZdTYd9CjU0ltebJVOi70CS0ot1Eh4UGiiwSqLBUX5MVBrqsMdZji40xJ2NceVoXw4uOGO7U+HG3Poy7DUHcb/Ljfr07N0ptuFZsx92WMF7vruPlyTU8uLSNO5KauRs7uDENjYu5c66Lu6fauXOinlvHiji5N4S960TsWWnIgRXG9Cw1ZE+XPrsW6bGzU4+epabsW2JKz1IzepaYsXexCfsXm7J1mS6XT9YxJSnuHh1l4u0tpt78OzC+lQDjF9tZAokSWHw//mJ6/v128TlTb19+ebc4wseJ/w4wToxOQ+IvsCh5W/jxS+jl88/+C+v5y6bxF8tZMiVhF8mUgOJnTXwOvLz/Mqct6Uk+fZyED+PT+ltgHLl2kL0VARwptudQgQ09BQ7skvyjkG/JrjwbdubYsSPbgW3ZTqxPtaI1SJVS159IFv4zuQ7/xqoMVXobhZxcKub8WiG3d4l52GvJiwEHXh5z5dUxH170+3H/gCMXthnQ26XMtloZNlfOZUPZLFYWfE9X1vfUxX5Prt+3xDp+i5vFD5ho/gZNhX9h/pxfoaP1E0rK3yM194/Mkvoj0vO+QWrOn5CW+RoZ2e+QVfkJTSNZNIWy6Foroi6ai769HPZBAqoXp5HdGMFck2/5vfSv0bVRwC9JiH+6Hlah81Az/x4D8+9ZECZHZ50uu5dosa1DmVU182nOmUlZwnfkRH5HXowUqaGzCXL8M+HuMwjwlCIoQI7IBerExOgRE61PRIQuIaHaBARp4uA8DytbKYQWP2Iq/AZjoz9gZvoHbK2+xc7yG8Rmf8DR9gc83WUIDFAlMtKAmjo38otEFJVb07LQl+QsfZKztMnI06KxVczadR6sX+/G1pVmHFgj4MAaXfav0uLsbgsu9oi5f8yVx6d8eHkhmNGrkYzfTmHkXh73z+awosGNaC8t7AwUEajIoiY/Fz8fBwqK41m0rIS0GkcSq6ypWxlDRUcklQ3hNDUFs25lOId3hHLpoDePz3jy6kogw9ciGb0Zy9vbcYzfTWTyfsr0hlECjR8lgPcwaxocPz3Mg0f5vB/MYXIwa9pynnqYxdSjLKYeZzIh0SMJLGbz/os+PMlGoo9f9OlxNh8lepTJp4fpMJgC99NAApD38+BO0Rd4rGD8XCmvj+bzrDeHxz2VvD5cw/iJRibOLWLkwiYYkVjSE0xMfGR8YpypyVdMjr/h/dtRPr4b5uP4y8+hl8l3f/OG8QmrS5NItdEgx+aXd4wKZFopkmOnQom7FmVeOkg2jP8PZe8ZFfWhrn27zvOcsnfO2TvZidHYFaXXoQ0zDH0Y2tBh6L0rSpcmvYodaSLYu2JvKEgVezdqYhIbakzUWMHG710zxr3znrXPedf74V5/5j+Bb671y3Xd13UrLelihQFFCj0KAgWk+BihsNfEw94ATxcR7m7WuMvtcHGW4OQowtNJTIinHQmhcmZFeZExM5j8zERyMmeTkJjInPRcElMLiJmVi8zNFxOhFUKRBJFIhL21FY42EpysLJFb2xAgcyYrJoHmeYs4WLuV3hX7ObeqixsbzvDDxvNcbTnOhcZjXG3p5XJLN9dXdXNt7XFOrjnDmZ0/cWLjNU429XO2ehsn06u4XljNzYpqLs1J40FgFD9EzeGnvEX8sGQr37Yc41zLcc62nub8yjNcaDzJpYbjnGo+QV/TcdV01vZwZFkXR2p76Kzr5+jyPtqX9dHZcJLTDf1caezmeGsvJzZc5dqqizys3cbDuf68q9Dk8VJjTi9wZXGCExneAjIDDCmdJaEsxYqsGGPmBBmQFSKgPM6CpclC9i30pHZ5KLFFbrhk2GKVZY9jkROB1e7kNIZS2xJHTak/i/IDyZntT3ScPwGeVjiaTMVObwJWhmpYiI3QtTZBw9EENRcjpnoZ8WWAkC99zFBTWCEKd0XiaYPYTh+pvTYBngYUZLhQlCmlLNmeymQn5sbbk5wgw8vDBKmDARKJLkKJPgYSPXSlAjTcjJnqbYh6uIgJIaaMDzVFK96G4GWzyG6rIHfffJK2FZDZPp/KjvlUHlhJwYZtxJWsISxlGdFppfjFJ+MUNRO7xDJc83fiULwPy/ydmCVvwjRyHVNs56NtvwRjWS1Cl2WYOS/A1LkSO68q5s5dT2XpYWbW9JDUcorM1T2UrLrCsYXzuF1qza/zpjGcq86zHE1e5o/hRf4XPM6bzKOCcbzM1OdlmgG38sxpqy0laUcnwTt+JK71BvNX93C4tZEL1ZH8Wu7Iy3mGvMrW5GWmJi8ytVSq4tN501V/V/n5Vbomb9Jm8DZjMsPKPsasKTzLmMGzLAMeZhhxd7kldw4qRQhrBrZY0r0/nIOrYjlZGsHdRDsepGjzuMKJ503pvFyZyf2lcdxdHMm9RWEMzg/glyp/fivz4XmhB08K3DmVYsOZVGsupEu4km7BlTkCzidocTZWjbOx0zgTq8alZB3upGvyNGsGQ9nqDBUY8G2hHW1lwcxK9MTS3QpbVxM8ZBr4y3Vx9zLBSW6Ag6seNq46WLnpYu6sgchLD+tAEySBJtiGCbEPtcAm3ALLSAssYsWYx4mxn2WPQ7QEqcIMG6kmAb4i5gRYsijZk/21WRxYlkVHQz5H6/M42jSPG4ea2VWbyfalaRxZmcehRTM5Wp9Le8N8WvILKY7MoCCihMzYBUTHLiQguRZFXguB6csIzVxOVHYjUXMbmDWvhfSy9WRXbia3YgvFC3cyv+4Q8+uPMb/5OA17rrBgTz9WiQmoeYjR9NbHIEAXvUBDpvsKmOihi7pCF3UvIa7Js8lasJnckgPkZx2mPKuT8tn7qJq1nZrkzVQkbaMyaRvzE7dQGbGOCkULle51VEnLqLKcySJLH+pspTTamLBCokOzSJ/VIhPWCU3ZYW3JgMKT72cG82OKH78UhfCkNIgnhf7cy3XjToErt4pduFki587SSB7tKOfxqS3cvt7BxR8HuPFTP9euH+bbqzu5fmkjNy9u4Pszrfx4bgU/nlvIySMJ7Nsi4+AmG45usOXoehuOrLNWKY4HV1lxeK0t7WttObLOgY4Njh+f62Xs3SThypmlDCtDLi9f8ub1D7x7Mcg7VehlECUwfrKkPxV3/9OE9KuPwPhxd/Fj2EX58/80o/7Z/uIncPz0HFHtWP1+pUVZp6M8Z/b3XcXf4VAJjErI/DssfoLGj89/BF/+d2A8XB2pUhiVO4wdpd60lwVypCCAwwV+tBf5cLTMm6MVnuzKdWBnrgMb06xZn2JDuZcayeIvqVRosi7LlEOLzDm7UcyPh+140OvE4xPe/HYqlCfHo3jQG8gPHS5c2GlPzyoLDi7XZ/v8aWwoHceKnK9YOOtvFIV/TprPF4Q4jcZN/J+Ya41CfcIopo4bxeTx/86USX9hhtpX6GqPR3PG16ipfYmewSQEwhnom09F31INPaupWLobIHLTRd96EiIXTVzChUyz+gIN8QSCZ0pZ0BLLgtUB5Cx2wjdKH0fnMcRHTmHtchFHN5hwbJMJh9YYsrV2Bmtr1Ni4VJ+NS01pKjekOnMGhTMnEx/6DWHBE0iM0yR5piHJswTMmmVK0kxzEmdaEBJhQFCYAd7+mtjLvsFS8l9IHb7Ay/0bPF1H4yL9C9bif8NK/CccHUbj76dFdIQEuasm7nINgkIMCQnXJTvPmqr5UtZv8Ke3ZyZ7d/nStcudgR1Szux15fReV64c8eb2iXAenI3mlwvxvLw2m7c303hxPYc7l5awoS6SGD9jHEzVMdPSRqChj6GWPt7ublSU5TB3bjQlNVEsXDGbpg3zCImVYuuow7z8cJqXz2L/5mTat3hzdIsV/TttudzuzY0uBffPxvDbtdm8/iFdNW9uZfJWCY93s/hwL4f3Ski8ncv7e/m8u5vHyH2lBZ3Hu/sfRwmNb+7n8v5BER8elvDhQQkjqinmg/Kdcu4X8n6wgPeDSmjMYuTebEbupcC9DLiXDXfz4FbBx73H21Uq9XH423KenVnEi7M1vD6/gKFL9Tz/dhu8uM3I0CuGht7xaug1w8NPPrYVvHzG+1dP+fD6IzAO/zdg3KwERjcTCuUm5LsYke9iwDw3Q/Lc9Cn3N6M8wIzKYHMqgk0oDjCgyF+HgkAjkj118ZZMwcNOD3eZOW4ulsjlNsikFri5SJDLxPjLbQj1kxHgbU+wvzMRob7ExUYSGR1LaPRMIhOyiE3Ow07miYnQGqGlNSJLMRJLC6zEZthJhNiLzXG0tMBHJiMjIp6GggVsW7iGvjVHGWjt4nRrP6dW9nK2tZ8Lawc4s6qHi63HON9yjPMbL3Ku7RZ9ay7TV9fFycrNXJq3hOu5ZVxKzeR8ZAL3Fclci8vju/lruLa6gzNrBjiz8jQXms5yvv4UJ+v76W3opnvlCdrr+zjS0M/+JV0cWNrFoeV9HKk/TntdP+3Lj9PRcJKBpn4utPTRvWqA7nWXONtygVsNO/m5JprXTeb8tslfdTlocboHReEicoINKU00pzrNkuKZQubFmlMaJ2J+goilSeasyhRRO9+X9BIv/DOl2KXbY58nw73IiZmLFdS0JNLUmkrblnK27Gqkvm0V6UWzcXI2xUwwBXMzDYxEBmhLjNGyN0XL0RgNV2O+8rNgtJ+ICUqlJdABiwBHhC6m2LsaEqAwY+4cGQuLfVmQ7syCNBcW5PlQNi+AytIY4qKckTkYYS7Uwkisi76dgOn2+qjJDdAKFjM9zJJJwUKmh1viURZJ4Z6FFOxfQGpbCZkHKijdX0DZrkVUt21k6fbDVDZuZnFTK0uam6hpbiG3fgu5awbI3nSehKYePPK2I0vagLH7MkTu9dh7NWHrtgRblypsXUqQe5cyO3E5teX7yF/SSUZLL7kb+inYeJt9yxZzuVzOvUI9XuRq83yusQruHufN4EGeQHV3+XmmHq8y9LiVK6AmUUF03Vri1p8jf/Nt8htOsHHJfM4U+fFroYQX+QY8z9PkRbYhz3KVdTYCnpao8yxPi5eZOgyl6jCcqsFrpfqYNZEXWZN4manGq3QtXmeZ8EAZZlntxOvdzlxrM+XcYTln1gRzuzCWx3HuvJpjzJN8Cx4v9OW3JQoeVLpxr9SZwWIZj8vdeFriwuM8BwbniLgcpc/+SH12h2hyKFyLjkhNDgVO5oBiAgcCxnMgaCJ7gyfTHqvFhXRDvs/U585cA26k67ElXINchT5+vubY+kqQ+VjgLtfDy9MANz9zHNwNsXbRQeKig7lSXXTTVgGidZgQqwgLrKPE2EaIsI4WIYoRIUywxCzJErM4EZJYSxyiLLH3N8bRy4gwLyMWpfvQtiSV/XU5bK+Zw95lWRxZWcT66mR2Nc+jZcEsmhYl0lCXQE1FBIXZoSRH+xLm7UGg3Bd/7xDcfcKQ+oRhqwjH2isYa68Q7HxCVSMPT8AvKRWfpBR8ZqUSmjOPpMr5ZM1vZkHLATZ1XSGvZQN6Xs5ouhqj76GFqb8WBn56TPfUZ6K7DlN8tZgYZIl6UiQ+DRsJX9nDzLpz5C26QG5OJ7mJ28kNX0VhzGYqErdRHrOBfP8GclwXM086nxKbAqokySyRKKi1cqTOSkid2IBGsYA1Egs2iCzYZW3FCU85VwM9+DbAkTvRLvyS5MrjeDt+TZHxIMeJ+xVe/Fwfxb3Vadxvr+P7s7s4cbWLwz+e5eS3PZw8s5tTpzdz/uxablxcz42zrdw408D10zWc7Ull/3Z39m2y5+B6G/atteLQBlsOb7T7+HmNJYc22tC+yZ6jW6QfZ7Mz+7fbcfVCHcPPf1EpjG9f/8D7F/f/DowvXz7k9e+XXD5ddFE+/2hTf1IalQrj/wSI//39x9CLUtn4tMeoUhc/pqM//L7TOPJuiJH3b/4+Svh7p1QS3w79Do+vVVdf/t/q4j+A8R+w+I9anX9qSX/bxYGKUJXC2FfmoQLGQ8UBdBRE0FkSSm9VMN1VPhwotKdtrpg9+Q4crfDjaHkIbVk+LAm2Jd5kNGH6o6gOGUNbuQ4n14q4fcSN52dCeDIQzM/dQdw75svtTjk/HfXiuwNenNxky4F6PXYsnEZr0RiWpX9Jedzn5AV/TqpiLKGyv+Ah+QyJ/r+hMX4U474Yxei/jGLahD8jNlXDUHsMEyf8CU3tMSprWt1wLLrCKQhl+th4mjIrP5KQmR58PeNP/HnyKMab/wlLdz0yiv2paQhgYbMrS1Z7EJWkh4vsP4kJ+JzDGx3p3WpB71ZTujYbc3SDIUfXC2hfZ0L7ehH7W0VsqzWhqXgGi4t0WFhqwoIyM9JmTiEm/GvioyYSGzmFmEg1AhUTCQudTmjodPwVE0meqU/tYnc2rg5hY2sgrcs9yEzWxsFyFLaiUdhb/jsig7EI1Ecjt9fHXP9LZDYTKS/0ZOem2ZTnCTl+OJnuvZGcPxLNje4YvuuP5+65NO6eT+fh5Sx+vpzBs++yGbqZw4dbufxyIY9NTRkEuBogUB+LxvjxaEzQZOpodXSm6GMlEONkaYmZthoLSrPZsq6euqVluMgkqKtNwlZsRlFWAtta82nfOovuXcG0r3egLu8bFqb/lYE2Z37oC+HBuRh+vRL/MQxzJ5Xh27MZvjWb4R9S+HAni5HBbN7fVdrWc3mnBMnBXN7fz+P9g3zV8KAEHpT9YUpRvhu5X8KHwWLeD36Cxmw+DM5hZDCVkcF0GMyEwWwYzIV7+XCvEO4Vw91yuF0LPy3kw/fzGb6+mKffroFX36vk/6HhYV4NvfoIjMoA2svnfwfGt8PPGFad3vyUkn6AEhiVKWnlDqMSGAvkAgo9BBR4GFLqZ0KZwkQFjJUhZpQEGlHgr01+gAGJblp4iifhaa+Hm4PJx9CLzAJnqRC5swgPJzF+7nb4e0nx9bRH4e9KULAvoeEhhEfHERYzi7CYVIIjZ+PlHYyVjQyxpQ2WlmLEFibYWJriYC3EyVaMu6MtrrbW+DjYE+riwaK5pZzY1s3xtd10NXXS06RU9I7T29xNR8MRuusOcK61mxOtJ9m3pEelAPYtO8LZms1cKFjMmeS5nIhO5EJ4AvcC53A5NpfL5c18u6qdi2uPc6n5FBeXn+R07XG663s50NTNvoY+9tb3c6BpgP1KaFzey+GG47Q3DNBe38+xphMcazpJV/0xTqzs4sS6C5zZeIWLK89ws3Ebd+rieLMvmNc9NZzaUaUq3q5OsqMg0piKmWYsyZKwKN2KyiQJlfFWVMSKqI4zY2myKUuL5JRVKIjMcMIhyRrZXGfc57kSXe3PvIY46jfls2X/Mvq+72PX9TMk1+QRmhqCmaMhOpZaaEj0mW4lYIa1AC1bQ3QcjRjracZYbxFjPIVM8bVCEOaMRZAtNr7m+AQJSZ/jREmWG1UpjtTmeLBmSTyleT5sXltEa2MeseHOWFvqIBBqoiPSRldqhIabAE0/EdoRdkwJtmSSQoh2qBW5W6op3reYjB1lJG7IIWdTNlmr8yneXEvd/h0U1i6jtnUFzWtbqV+9mgWrtlLb1sea7ptsPPkz6/oeM7O6AwufpQjlSxE7L8bBbTGOzuU4Oc7DRZqBq00sfvbJ+EQvIan2EPmbTjBv413219VysdyTuyUCnubo8DbdhOFMA57PVV5xseR59lSGUzV5m6HNnQw99qZHsLahiRVr9rJywwDli47QnB3LxUxLfsvU4XWeDs8LZ/Ay34ynhVb8UibkSYUGL+bpMJSpz3CqPq9TdHieqbz8Mpnf5k7iZcZUhlLVIU2X31INeKQEzTJj7m4x59ImIdcX2TKU5c/LOEdINuJ1hg4P5xnzqNCUR/PM+GWeiIe5Yn4tcuCXYhnfZVhyNsmE9jANNgaqsSVIjW0BU9nuN4k2/8nsDJzG9sBprFdMpdl3EisU09gUrs7uOB02h0yn2u6vpEi+IMpFDR8fQ6S+Jsh8zfHwF+Lmb4attzFiNz0k7gaI5XqYOGth7KqFfYQEq0gx1rFWWESKkESLkMRZIo4TI0qUIEySIEy0xCJOjGW0BY7xNjhEivHyNyIt3oGlpZFsbcxha302K6sSWb04hTnR9hTkKMjL9Sc41pLgDAccgg2xCzDGIVCElb8YaZQz1pFOWIQ7IgixRcdXhLGjCIGNOSZ2FphJRYjcbBB52GLkJkLHVYiBrwSjIDvsgrxInJtLw442LBU+GLlZY+RshKHjdEzl6hj7GqDpLWC6cjx1GOsnYkxsEKJFDYRsGiCm4QxzyvrJTj1MYdQOykM2Uha9nerENhYmbaMivIUUuxLSRHkUWeezWJpNnTSOZVZeLBbbsdDCgqUiEQ0WIlaLxeywtuKQnTU9UitOOVlywVnMTR9bnsa58jzbn1/LgnjanMTDjWlc3ZDFpUPL6OvdxK4Te9lwsZvdXTs5eGQdXT2rOH2qhe+urOW7C818e2oplwcquHK6gKP7Q9izxZld62xoW2PFga1SDm6TsmejDbvWW3Joux1Hdknp2C3lyE4Hjmx34cBuKdeuNDCkvPTy/DlvX97k3R8s6RevHvJadcVFWeL9j1GqjCqLWmlTfxqlOPG/qIp//O4ftTq/7zIqwy9KeFQB5O+9jP9fwKgKurz5uMv4zxTGj3uLb/7ewagEyH8KjNeUwBhGb6mHypI+UuTBgUJfuouDOVYSQHeZgo4SL/bkSDlc6MbRMi86K/zprg5if6E327I9WD3HkVIfdfzVRxFjOorGWeqcWu3O/Y4I7h9T8KDbhztHXLl12IV7Hb487AnnTmcQF3c7cXSVEW216qyvUqNu7gQqE7+mIOoL0gL/SqzHXwh0/Bxn8V+xNPov9Kb/K1PGjGLS6FFoTv4XjA2/RkPrCzR0RzNF869M1vkbaoJxGNvrYuNpgSLGA6mXJV/O+Fc0bP+GT4wNMbOtmV8rZ+0OX5avklFQKGZW9FRWLbCia5M9fVut6d0s5vh2CQM7xHRtMqFnixkd64051Cqga4OEY+ut6NkmpXuHM0c2OdBUqUFF5jeUZ06kJl+T2kpzspMnkxI3ntTECeSmTaF5mSWduxVc7o3l1vk5fHc8nktd0Zw9Es2WRkcWFxqxd50PvfviOH5wDtubQyhJsSA7xoQAmzE4af07qXIDFifKWb/QnfZdvgx0RjPQFUv/sWjWKlNduz149ONcXg/m8vp2Gj+cSsXZRhu96V8zcfQXTP56AuP+OhnNbwwxnixEMkOMs74tab6xLJpTQ4RDBDbaNgg1RUz7SpsZYw2wM7antqSYzh2LOddRzi9XK3n1XQG/XEijb6szB1uEDLQ5cOtEID+d8OPuWX8eXwtj+HYC739K5u0PMxn6Pol3yqDMrVTe3krn7e1M3t/LYURpMw/mwf0CuF8ID/4wys/3C/lw/6O6qFQY3yvDMPdy+DCY+/vv5jMyqNxznMfIgwJ4WAQPi+FBKR/ulDGitKxvFfPhdg1Dd9bC8FXev33M6zeveTX0kuHhx6gaC14958NrpcL4K2+HnjE8rDy9+U+A0eUjMBa6G6uAsdBTQJmfqcqSrgz+aEmXBhpREmxIQbAJMz308LOZoQJGVzsjXKVmyGUWeLmKkcvM8HAS4Su3xdfDHl9vR/z95QQG+xEdF0NEdBwRsbPwUUQREBhLdFg8jrZOWIutsLEUY2kmwFZsiqOVBW721vi6yPB0dCDYyY60kGD2Nq5hYNNR+lcd4/yGMyow7Grs5VhjLx31xzje3MXZNf10N/TQubyP3roe+hbt5Uz1Ok7lVTMwK4uB6GQuRCZyJyyKH+KSuZNXzcOlG7nXfJhrjZ2crutS7SW2rzjJ3hWn2FE/wI6642xb1sOuuj4OrjhB+4oBjjYpFUYluPZzvOUkA629nF7dy5kVF7jeclpVCXSztoU7a2bz65E0np07wN4NdcRFi6iZ7UBpnAkVCUYsThGyPN2axbPtKY+xoizWipJ4MWXJFlSl27Kg2JesfB/8U5yRp7kgz3AmqMibtNo4Fm4rofVIIwdvHKft6mViyvNxSfDD3N8KDWcBk2UmjHcwYbyNPtNs9dCSGTLJWcAYZwFfy02Z6G+NZqQM/TB7zBQWuIaIWLQokYI0OZVznGguCWR7SzpLq8NZtjCerevKWFadorK+zYUaGFpooSXRRlNpd7sZMz3QiskKCeO9hEzztkCUICe+bi5z1hSQ0JpNRks+eRvKKN62kLKti5ldk01WxTyqlyxi+YoWaupWkFJUweL1+zly+Tc6b0Dygk4sApajI6vBwHEhEiU0yipwdijAyz6NQLtwfO3n4BS7gqiGAbI3nqJ01WWOLyngTokVj4u0eJarDxlqqnmboce7NDPI+AukfcOH9ImqPcQ7WQFcSw9lU/oc0mdXkjlvD2uLZnI1W8SLLC2GCnR5XjqNoQIznheK+aXUmMeV01WnApXA+CbFkFcp+jzJVF5VUePXuVN5lqHGcIo677O+5k3GaIYzJjGUowl9wfy635UHCwz5kKXNrxnj+ZDyFW/SxvI0e7oqdf04Q5cn2WY8zJFwIdmcBunnLHL7huZ4E7bnyjiYasGeeAN2RGiyNXg6mwPU2ByiwbpQLVYEa7EkUIv5Ci3KfaeT9FtzZQAAIABJREFU7vgNEeZ/I0g4jgA7NXycZuAuV0fmoYG9px5W7gKEciNM3PUQuGhj6qaLkbMWOg7T0ZZOR+BtgEWYCGGUJQbBxphGmGARY45FrBBxvAhxnAhhrBBz5bt4C0SJYoTxFkgjzQlKtCW/MpLG1lw2bqlg4eJZpGV5EzvHGecgY2wV+jj4KhVOAZGRDvgFSnD2s8Alwh5ZkjOm4ZboBhij5auPlrs2AlcTDKQGGEr1MXTQR+Coj6GjLrpSLbSdtTH0EWCgMMYgyBztIAsmeZvyV0ddvnLW4xs3HUY7TmKc+zQmhgn4MsyMv/kL0PUyZpy7kAmhvlgWVBGxfC8plUfISdlLecxOaoI2U+2zikUxe1kQv4tFiVupnbmBioAl5DoUkqus1bFIodoyngoTf4r0ZZQa2bNQLGOBqSXLzMxplViw2daCA04SjrnaMuDhyNVQHwYzE7lVlMTNxcnc3pLPhc0Z9GxIp7OtjCPtjezv28qOgb3sbN/K4Y6NHD+5njNnGrl4bgkXT83n8okqLg2U8e2ZEk4cm03XwTAOtrnTttGBfdudObjThYM7HTm0W0rnQSd6O9zo63Sl86CMzj2eHNrvzNXL9bz87WdePXvGmxff8+63e7z97RFDLwd5/vohr1996mD8x/PN7/uMqgCMMgSj3G38/wOMyg7GoZdPUfYxqjoX37xEGYRRjhIalbb0Hy1p1YWXP1jSf1cV/xdLWqVOfvgdGN8Nq67EKCt1lHuMf9xh/O13hbG7RK4Cxq5yX45VBdFb7sWxYk+OFnpxtNCfjsJAjhYF0FGioLtKweESV/bk27A1T8SOQns2ZjlQ4qmjUhvD9f5Eqc8UOpc5c3WHK9f2WPHjQRvuHHThfoc/P/dE8Gggmru9wVzY50jXRnPaVyl3Y4xZX6lPfc44FqSOJS/6K+YEjyXGdwL+LuPwkI5DJhmNtflfMNQYhbbGn9DR/RItvS8ZM+VfGaP2Z6YYjGWq0QTGaY1mgtYYvpryOV/N+BNjjP4FjwgRinB90rIN2brbl007PCnMN6YkU59djVI6V4voXG1N11obutdL6FhjytHVRnSuE9C7yVzVc3hhrxNn2qRc3GvHpX1WnNsloWu9Cbvrddi8WIM11eqsX2TArmZrtjda0VihSWP1VI612fFtjxe3Tvpy/6wfP59T8FOfF991efNdl4JvOwK4cyaC26ejuHUqnlsn5/B9Vyqnd8TRsSKY7eVuHKj2p8R7Cu4mf8JQ+98wMfgMoekX+HnrERpoRFyEgPVNcRzdnkZ32xxyk0zQVPuCb778D0z0dFAbP41xf52CzjgThJOtsZxojXSSHT5a7mRIC4k0m4OXfhiWU53R+doOrdH2mE5zwcdGwYKcdI5sruZGTwncreHDnSqeXMnkxY0sVf/i8K1Uhm7NYuh2PE9vhDJ41oufT/tx/4QXTy6G8vzbaF7fSFAVgA/dTOHNT5m8u53N+ztKdTD3o0qoVAo/zf1cuK+0sfNU+4tKSPxwr5APd8sZUc69ckYGy+F+OTwoZ0QJiQ9KeH+/iPeDRfBzMdzPZeRuLm9vKZPejTB8kffvHvH6zUteDT9nePjXjzuMr5U7jB+B8c3Qbwz9E2Cc62ZKgZuxSmEslAsocDeiyEtAqa8JFYFKS9qMiiATSoMElIWaUhxmQUaAOVHuxvg5CXB3NEbuaIab1BRfNzHuUmO8lAXALtb4e0oJ9HfFX/ERGCOiIwkIDiM4PI6A4Fiio5KJDozCw9ENF1sHXOxscbO3wdbcGFcbS7xlDvg4OeLrJCPW3ZH5s5NoX7GagTX7Ob26m9MtA6rgSV/9cfpWnKCj9hhddUdV0Ni/op/u5T10Lz5Mf80Oeovq6J9bSn9yNieTMrmSMJuH8QHcCfHjdohyhyybh+XNqnOEfU1HOdx8nH3NZ2lbfob1i3tZt7iLzct6WF11kKOrz9HReorulpN0N/XT3dhD/4o+jq/s5NTKTq7WXWSw8TgDafW0hUUxUKPg9pFiBk+fpbZmAWERZizOcmFppj2LUyyoSxPTki2lIc2Fynh75kVbkRMnJjPejPxYE/ITLZmVaIdfrD3yJBlus2V4ZbgSXRFKwfp5tJ7YwJ4bJ2nt7CU0dy42EZ6YhzliHCVjrIc5Y71EfO1kxARHPdQcdZlir8d4RyPGuJrwlZeQMYGWzAizQcfPFFmoJUtrU2hakEBlijPLcr3YtjKNlfWzWFQVyebVhWxuLaM0J4aMtAikrhbo2+oy3VGPyS4CJvlYMMnPijFuZkxyNWeSkwDLODnSdD8ilqaQv3YBZTuWkre5jDkrs8hpKaRy5RKWNDVRVrmQ2MSZhCdEkZBVQt3mfpZuu4goeCGa7gvQdF+OpmwpAsfFWEurcXYoQ+GQQbxjEO62KdjP3knompvM3XKBpg2nuVwawrOcaQwXTOB5vgGv8qfwZJ46j/JNeDpXzPuc/2I462ue5qtxO1eHB+levJvlxIaoMMJTW4isuMLS6gp6smQ8yDLmtwIBz8qm8m6eEW/mCfitRJNHZVN5lqfBULoeb+YY8SrFiF8ztXmQPYOfs9V4mjGdoRQNXubp8HKuLsPpQl5mefFhYC2/7KnhdqkPL9IF/FikwfNMfd5laPMmewbDWZq8TNfjfrIhlxOMaY82oT7UkEyFNnGhhiRHCWgNnkpbnB5tMTpsCp7O+sDpNPtNY5HnZAqcJ5DlMpkM9+nEO44nymm6qsrJx02Cp7sIHy8j5G5TsbEfjchxCgInffRcjNB20UZfroeRXB99Zx10ZVpMt5uGlqs2RgFmCMJE6IWYYRBqiGmUEhqFWMeJVWObZIU4QYxpvBCDODOMZomwiBPikCAhMMedkCw58fP8iMvzQTHHkeBsOY5Jljin2WEz0wpRtASrOBskcXboB5szzceQKQojpvjoo+6ph4FcD1NXPXTcjNB0NkDH2QA9Rz2MnAwwdTVE4KyHgbMWBnJdjH2MMPbVRNt9MibBJkx11WW6qxHTHHWYYD2FyY5qjHHV4AtPff5DrsNfvbT5F3d9/hwkQys1FZf8WtLLdpOTvIXSuM3UJGynPHoD1ZG7WBC1g9KgZooVi6gOWsSykFqW+ixgkVMxSx1zqHNMo84hkRoLBVVmchZLnFhsKWGJyJhWqZD1jhZsdZJwwNOJAz7uHE2M51BmPB2LUuhdn0PnlkwObEjlyPYCOvctpOPwCg4fWcOB9q1097dx4fI2Ll9ZwdVLC7l0upwrp8q4NFDM1dOlnO/P5eLJTM6dSKJ9vx9729w4sNuV9oNudHd6cHLAj+N97vT2ONNzzIW+dn+OdXrx3Y2VvHr2iJdPnvLm+Xe8fXqXt09/5vWLj8A49MeuxU8BmN/DL8oAzD9GWdj9P+8t/vE7lSX9RlXc/Yz3v9vSf1cYP9XsKHcY/xhmUVrRv9+RVr5XKoZKZVG526iynz+FXH5/frKzPyWklf/NiLJW58MQvEMFjXx4xdNrXbSXhNBX7E5PhSc91YqPNnS5Bx0l7hwt9qSj2I9jpYF0lwfTVR5AZ7lyr1HOgUIpB0uktFe6cajUiy3prtRFSMiyn0iU0f9lrstf2FwgoKvRljMbRVzbacrtw27c7wzj5544Hp9MYLA/iKsHZZzb7cDxzfZ0rrJhX60eGytm0JSnvB36DXlR40gJ+oaZivHEeo8j0uMbvGw+w8Lg3zHQ/jPaWp8xecaf0DWfjKZwKnrWWpg5GzPZ4Bs+G/svfDH13xln8F+IZOpExJiyfKmcfTsU7NzgRH25Aa0VRuxvFNPRYsbhJgHHVpvTvU5I1zozjm8VcW6PLRcPSLl8yInrR9y5etiNbw85cu2QPVf223K2zYr+TRYcW6cEXzP2rjDh4CoRuxpN2bxMlwNrzbjU7sbtPl8enVbw5HwATy4FMnjal9sDPgyeCuLh6XAenA/l5zPBPD4ewJMOXwa3OHGtXsK5hRJ6yiQcLbGnPlIdhd4ogoVfEm8/gTmyiWS7TaTEZypFXhMpD9EhN8QQP9txiA2/Qkd9Ijpq4wnz9kJ34gwm/2UqumNNMPrGAovx1liNdSDEMJpwcR5ZgfUUxrcQ61WMlV4whpNc0R1ri+lECQGWcmIcXTjaksuzy5VwbzHcK4N7SnUwXwVnH+7NZWRQaT2nM/RDMk8uxvJjlx8X9znTsdqcUzscuHTAgxsdCh6ciefVjUyGb+bw7scMuJMJdzNB+TfuKv9OzkdYvJ//ce9xMI/3KmAsZeRu2ccZLGfkvtLK/vgceVDGyINy+LkcHs37XW0sZmSwlBd3lsHQJd6/+ZWhNy8YevOUN8PK/0l7xTsVMH4Mvbwd/o3hNy958+Y1H4aewYv7bK5KZ6784w5joZsxJe7GlHgIKPcxpkJpSfsZUREooDLUhLIQARVhplRGWFAUaqG6ZZzoaUq4qwkhbkJ8ZKZ4uwhxl5kid1buRFnj4yNFESAnINCboJBAQsIi8FOEERYxk4ioFNUzMjIWH7kvcltnvGylxPh6EOxmRZSflKQQLxIVClICo6lNm8uR+lUMrNlDX/MBTrX0cGrlAKdWnORU00kGlPuGtV0M1Hdyprmbs009nKvt4GLNLs7m1nN+9jwuJyRzKSqWazEJ/BAfww8R9twNcuC+woU7/p78GB3Ft9n5nCheQG9NK501mzlYuonVhauonDmfkrhysgJyWFW0lkMNh+lZ1UNnYyftte101HXQW3eY04v30JO1iou5S9gTHM1iqZDGBCt+6Gvl+7NnqSgpIyZCxvyZ9tTPdaYu047adDFNOXY0zHWkapYtuZEisiIsSQsXkRygT0qIMWkxNsRGO+AXbY/7TEdc013wLvRlVtNsGrqb2HxmL8t2byYoPR7bIGccYtwRx3sw3lfM136WfCU34xsnAZOkhkxyMma8swlj3Ez5Um7C116mTPY1Q19hjn2ohNk5QTStyKUk1Y2aLFe2rJxNY10MC6tDaalLZc/GGpaUJlNRGE9IiC0CWzWmSzWZ6mLINB8xU/2tmeAuZKLUkMl2OsxwMsLQT2llupC6rIC5LcUkN2YQXBlJYEEU8YWZJGUXEBQ9G4mTJ/Y+Plj7xWIdXIB1xFLUXKpRky9Hza0WdecFGDqWYe9Siau0DF/rLOJto/CW5uEUt5X4hmtUbb3Orl0X6StN5WauK4+K3biX683TAkPuF+tzp9BIdWOZrHG8ztDmlywDHuUZ8EuaGU+z5ZxobWXh9ms0HHnJhs07OVaXy8kSb64U23K7zICXBQZ8yNfmXYEaT0qm8FuePs8zTHmZasLrNC1ep0/hZfpUnqep8SxtOs/Sp/Jrlha/zjXjt3QJQ+kyXg0c4+7RA1yriORVlgbfFZryMMuKV+lGDCt/N12D2xkGnI7XpyNMwO5gC+ZHiImIMkEeY4JXlIDZARqkBWuSHalPTqQ+maHazA3XJ85LjQhvDUIDDQmNMCckTEhopA2BUY64Btsi9TVD6q2HjdtUxI4TMLFXw8BeH00HA9TdDFGT6aDtbIS6nS7TrbWYIlFnhlQbI4UQYZQNgjALVWDEJNwUcYwFdgkS7BLEWMUJkSRYIJ4lRpgsxiDBDNNYc8SxIqwTbbCbaYtrhgx5tgyPec64FTghy3PGKtMRyxQZZnG26IYLUQ8RoBZkwCRfTab6aqLupYm2XANDNy1M3XXR8tRGU66Nnps+pu4mmHuYYuxuiMDLAH13XXTd9BB4mmHqqYOZtyZmChM0PYyZ7GLMJFcTpnqbMT1YyNd+unzhr81nvhr8WaHHqEB9Pou0Z2JMCIZJOQQu2UNkbhupCRsojlxFYUQ9xQGrKPFuoNS9hiJZAQXKKzBei1nkV88S72UsdS1hhVsOTf4lrEqqY8OcWtYkFbPMJ4JFUhcapQ60Otqx1tmeNl93dgb7cyg9nYOF6fQ25tO/LofudckcWxVPz8Z0unaUcGjPUvYeXkXXQBtnLu3h2o02fvhuLTevLue7C/O5fqaMyycKuHhyHmcHcrhwOoPTA3EcPeTPof0etB+Q09Eup7/Hm7OngzjR70N/jwfHe7wY6Ayiv9ePn75v5Y1SYXz8hOEXN3jz7I7qs7LAe0hVq6O8G/3L30d5KvBjhc5j3ilDlZ/m9WPeKh2tV8oUtbJi5/fvVMqj0q7+x4z6o5r4CRg/KY2fdhg/qG5H/2Mn8ZPt/McKHRUo/qGY++9w+D+9+/A7MCqZcQTe84rfrnfTWxbBiWIPjlV5cqzKn76yIHqq/DlW5k1XhY/q595qBd2VvvRU+qnedZZ6qb7vqfCjf34QffOD6Kzwo73ch3UpVpR6TybKZBSxFv+XBZG67Koy4fgaLb7dact3ezy5fyySn3ujeXEugUcDIfzU4cW1/W5c2e3Che12nFhnyZEGY7ZVa7MybyoLk8dRkTCOopjx5IWPIz3wa6Lk41U7jgbq/4fx40cxQ3c0RtbaWMotVMvpE3RG88XEf2P01D+jbTYVI+FYAv012NwcwqG1vhxqtmFLtTq7Fmuxr1aXY6vMObnFnAu7JVw9YM+3h2VcP+rCjQ43bnTKua4aD653evBdp6cKHq8cdFUB0ZldUk622dO/1ZbODRLV7Gky4uBqIacOuPNjTzA/94fx9GQEz85F8uRKNA8vR3D/vDKsEs7PJ8MZHAjmYZc3d7eKud+kza+LpvG23ojntaYMLrWiK9eIVPNR5FuPYmvsFI6kaTOQpc7FuVP4qWgGdyr1+H6JHedbo6ma7YDOlP9g0td/Y+Lnn6EzZiyan49H/b/U0P7KEINxZphOsMJ6kgs+2jE4mc0hNaGVTa0XWNs0QHxwGSJdD7RHm2H4pQCrcRbIJllRGuLJYF8Z3KkFpcL3IP/jHqFyh/BuESN3ihm5U8iH2wW8/aGAkdslPDg1ix+6Itm2yIC88FEsSPmCQ82WfN8Zzncd4QyeCOfnM+GqjseR21m8v6UMzeTyfjCf17dyeH07lw8Pi3l/v0BVscNgESP3ChlRPgeLVbuOI/dLQQWPFfCwnBElMD6ohgeVKot66OESeHWV9yogfMHwW6X9/IZ3Q8OqE4AjQ78xovzHrPr+OcOqQu+n8GqQrTXp5Hoob0ibUe5tRoWXKeWeAqp8lGNEhZ8B5QEGlAcbUhFuTFWYgJoIM6pCzSlWmJDrZ0qqlymJnuZEeYnxcjbB3cUUb29r3DwkeHrb4ePnQkCQDyGhISjhMDgohvDwWQSHzEIRHI9fZCSuzt7IrVwIdXQjO0LB0oIYlhZHU1+awprKKtrmr6Jr+VbOrWnn/NouTrd0c6ZVGVA5wdnmk5xuHOBkbTdnG/u4uKKXKyt7ub6yn8uL9nOloJVvk4u5G5/M45hwfo0M4GG4H4MRnvwYIuZ+sIQnwTY8DrThXqA9l4NkDET5cjQ2nG2hkazwDKLAJ4g0jwDiHNwJs3QmySmQuowqNpa30DqviRW5jawrXcfOsg2sT6xgpW8Uq7xcWOFjSYbVJBJddejct5IL57poaljGnJgQyiMsaZ4rpy7djrpMCY15VjTk21KTKqEgxoLMIAsyAq1ICjBmdogpc6NsSA2zISzCBu+ZMpyz3HAu8iZ0UTgL9pTT3NFA4Zpy/JL9kAY44BzpjuNMfyb7SxijsOZvciFfy4RMkAoZ6ypktLMJX7uaMMZVwHi5ADWPj7acOFBMUIo3C1uLWVAWQWmqlFV1UaxdlcCi6gCW18SyraWY1UtyqJoXTnqyDKm7Bhqy6Uxx0mGapwWaAfao+1iiJlPa4BpMs9ZEU2qMpkyENNod2yhHxJE22CU54zbLH3l0KHZegRhJ5GgJZRjYu6HnGo6WRyYaHlVMc2tihudqprvXo+ZYgo5dBnbORchlZShs84i3TcLbPgu3wFoylpyiZPUFVu88R0vdepoLK9gzfzHtNUv5dn4SV6t9+aHMkuGcaTBnBkNzTHiWacqrfAMeZRvy48pK+rsvc/DGBzouP+Ha9z9z8Xg3x9bXsL8qhPMLvBislPKyUAhlIp5VmPGk0JKnOWKepuoznDadkZSJfJg9mTezp/E8VY1fsybzNHMav8w15nGmkJF0fZ70HuOnkye4vDSaD3P/xr1sIb9miHmRZsCrjBncmz2d/tma7I3WYn+oMQcDJcyPscJ/pgU2M02xjzXDOcoSh0ghDrFCHOOFuMSb45skwT1KiCzCHJsoMfazHbGPtcc5XopLvB2yGAtsQgyQBOhhE2iEyMsAU2cDBPaG6DgYMUWmzzcSDabbG6FhZ8xUkR4atgJm2Omh72GCQ6Iz4mhrDAKMMQ01wzLKAps4EfZJIuxnKsFQiJXymWKFWaIQ82hTxNHKJLUE83grrDMdsC+QIquQ4bZAjvU8GebpTpgkSjGLskY9SMDkQF0mBWiiEaSNuoca+p6a6Mm10HXXRcfbEEGYAbpeWhi46WLsYoTAxQBDdx20PdSZ7joVDRdNjDzMEXgpK39csUvwUaWjv5FbMNrLgi/9LRgfY8U38eaMiTfkq2h9/hZuzqgwfb4Mt0Y3JhhRShGSpbsIbzxFRu4hSkJbSLLPYqYkh1z7fPLFc6iQpFAkSqdEWkGVZx21QStp8JlPq2cey0LmU5/bxuqyvWyu3klr2jJWRuSw1i+BTR4hrHaSs8bNlQ2+HuyOi6Q9dyY981Por0vheFMyx5uT6Vubw9FtVeze18TO3jZOXNrBxSub+emH7dy/uZFbF2v58VwV10/kc3kgk3MDKZw9lcqFs7M5eTySY0f9OHbUm84j7nS2u9LX5cmp4wpO9ik41RvAiW7lBDPQ58ftGyt59+Qhw0+eMPzyBsPPb/Pm2UPePr/L++cPePNcubv4ERiHVddclD8roVAJhE8+zuvHKG3qN6+UgZgHqufb1z/zbugRyud/n/8VGD+Bo+qu9O8hF5XS+IfAixIalQD5vwHjp9/5qCy+gQ9vGRkZ+qgw/hEYb/RwvCKaU6VedFUrR0F/eTB9Vf70KuGxSkG/UnWs9Ke73OcP40t/dQADNcEcrwmmd36gChiPVSs4XO7DrkI3ViZbkGT5HwTojiLT+S+szTaks0HE6U3mfHfYjofHffntTDwvz6fzqD+ee12B3O/zZbDPiztdnnx/2I0LuxzpXW/FnlpjNlTqsmKeOssy1ahJmURJoh4J3jMwUx+FhjLYMu7/MGHy5+gYqOPgZIeJmRFjx/6Nzz8fhZrGv+LqMhk/ty9Jj/yGhnx19i0X0NVixrd7nfnpqDd3ehTc6/dWzd0+T271ePBTtwe3+nz4qc+HH3qU9rEXN4558v0xT252evJ9hwfXj8q5fNCZc3tlnNxpT/cWCUfWCTm02oyTe5y41hvIvRNh/HIinGenI3h2PoJfLkbw8GIEP1+I5tGZaH4diOLp0WAuLjfi6gI1Hi1XZ7h+Bu/q1XnTqMOrFlMeNou43WrD9WVm3K235EmrLc9aLXjeqMPTpZN5tGgiD+qNuLfJj+Y0Q/S/GsWYP/8Lkz77E2r/9QXT/3Ms0z+bwoy/aKA3RoBgrAX20+RIJ3pjPtUfL9tMlpbsZdfac2THL8FB4I/uaHMEX5pi+rkR1mPMCTXXoWNlCO9uLmLkdqkqbDJyN5sRZQpaBYpKWMznvfKKy4/zePdTISO3i3n3UwEfbhUxfDOfa+1BtC0zomrWZ6T7j2JR6mdsXTiDm8cUPL6QwPNrKQzdzOTtrRwVGCpLvN/eUpZ5z2PkTh7cU8KgEhgL+QiPxapwzIfBEkYGy/hwv4S3D5S9kOW8v1PK23tFvBxc+N+AUdmRNcw75eWXoZf8ERiHVHb1cz4MK4HxHjsWZjHP15xSb2Oq/MyY72dKta+J6lnuqU+VQkB5gBHK/cXyUGPKQwypDDOhMtScsiBzCgPMyVVYqM4AzvS3JNpXjI+TAX5yc/w9Jfi4W+LmJCQk0J2IUAUxEZFEhEYRHhpDgH8kAUHROHn74ecdRIirD/HucnLD3Nlel8n+VYUcWbuEgQ1bGVh5gPOthzm/8jBnVxzh3Ipuzq7o57yqSPsEF5tPcrn5BBdX9HOxuZ/LrSdUc2LBbs6Xr+JmQTUPs1IYjPLgQZiUh2F2PAyz4Um4Nc+DrXiuEPPUX8K9AFvOB0k5HOLCWoUrtd7ulDm5kOwsI0bmSLTUkXBbe0KsHQi1dSbCwZ0IBy+8hY6E2nkTLvMjwUNBQaiC6kg3cv1NiHadgb+HDrPTFBzt2smOtnXMjvZjRbY71bFm1M62oC7VjKZMc1bmWFGfZUvVTAk5ocrTf2JSQs1IDTUjI1zM7BBLIiJs8El0xD3bE++KYAKqQijaVEjVjmqi58/EPsIRia8VDhGuWMd7MsXfiq+8RXz+/zD3llFxptu6do99zrdlSbvFXSG4SxXuUGhRUAVVuLs7BCd4AsQgbjTxjntI0Hi6O5103NNJx0NC7DrjrXSvtfde+8j3b/+4x/NKVfGTa9xz3nO6GvG1swlfWxvwrZORWiNcDBnpasAYd33Gu+kww1MPXS99LGWmJJdH09IYR32hFwsaFGzpSmf10kQWN8fSVh3HlhXV1JWEUprnhypKxEynSYy1m8pIJx2m+FsxxdeCic5aTLCZxliLyYwVzWSslQ5jTWcwxUYTXYkhxr6mzLDSRNfSBANjS0yNbbEws8XI1BxNsTuTbML41jyZMQ4NfGXbzLf2jYx3rELDLh9r59m4OZQit88g3taHMGkS4TmLiGk/TETXSYK6epB3HsB/7V48lu/GZ10PxUvPsKRtHccbUiHPFFKmQO44HuR/y51yLS7VJLK+qZ/ZDcdIqN1GQdM2dh66wNWrD7h39TK/nR/kzpEuflpSyqWWHO615XKvLZs7FY48ydfgfe4M3iYJfYyGPEzT4H7GJB5kTORxyixep47mRcZ0XmQZ8i5NhxdHu7ne28eFpnBI/Qsv0idD8ljepU3j1zRtTitHsTv4a3YHjeSoYhJHZDOZG6lHYJIRomTl8zKpAAAgAElEQVQLRLE2mAYaYxCgj7HKCPNQY8ShRrhHi/GKtsUj2h7bCBtEMXbYRTlgE2qNKNgM+3ALXGNEarlEirDw08fQVR8Nay2mWmkyXjyNafY6TBbNYqKZBlMsZjHZUpOv9UczzWkWjvFuWMfaYxhqioHKUN3HaBlpjEOSJY7JImyTLLBKNEeUZIko1QpxnDnm4UYYhRpjHGWJVaa9Ghjd57ihWCjHscwD4xQ7NKNFjAvR5yuFJqMjDBgbbsQ3vpqMdtdiiocJk9wsGe9myxgPO6b6aKkdRl2JPnrOQil6JgaSqeh6jsPAdzxGvpPRd5+MSVQgNkWliDIzGO1uzzg3c6Z4mzHaQ4uRUh1GhhjzRZgRfw7W4xOVMf8cqIttupKs2iZyatYQ1LCb6Dk9VJUN0BC9kVCTdFTTlaTqqMjXCaRUz59aURQV1qlUOhZS71FGi2s+i5xSafGZTWP4AuqjFjI3ZRmN0a20hdWzSlXBBnkOW+UJ7FJFsz8shINBnhyKlbIjOYDOdCVL8xJYXlfFsoXzWbZqOau3rGNn/05On1rFL6cWcv3sfO790MwvR3I4uyea4zuCGNglo2+/P/3dAfQdUdB9IFANjIf3+XJonycH9rhzcK87Rw/50HdYSn+3jP7DAWpg7On24/r5djUwDj96xMtnP/Py6TVe/Q6Mb57c5tXTu7x89neX8Q94FFLRAjQKEgBSCMUMPb3N0FNhpeDtv4HjK7VLKYDk3/V/BMY/StNvXj1Xl6D/CLf87fx9V/T/b2B8/5r3/FfAeIgjZSH0z/ZUA+OhGhm9FQoOV/iqYVEAxu5KPzUoHizzRnAU1fcVvupn3ZX+aoexrz6I3joFvU1KDtfJ2Vfjz/elElZmWFPmN4Ewwz8TYfolteET2Fg7k/51hlzYY8evfYE8PhbDo4EY7veEcPeIjLuDXtwZ8OJWn7DzWMLPe5wZXG/FoeWm7Fygz+a52qxv0KSzzphVNWIWV9iQFj4TY01hD/VHTBjxERNH/hMjPxWA6SPGfPYRU8Z8hOmsj5DZf0R10ggOLhVzfpsLNw96cW2fO7cOe6tXHd7t8+VOnw+3hVJxjw83jvpw7Yg3V7q9uXTIiwsHBIfRXe06XtjrysX97lw66MGF/e6c3enMie8dOLTGlN3LDOj+TsTZvR5c7A3gdr+CBwNBPDmu4vFJFfdOKrl/JpKHZ2J5fiqRlwOJnJ6tw5ncidytncmThom8njeWd/NH8b59DMNLxjO8WoPflkzjxQptXizRZHi1DkMrp/N2zSTerRrN+xWjebl8Er8u1aenSoNAjY+Y+KePmPCv/8yUP3/J5D+PZsZnU5jyyWRmfqaB9hcG2E50xWa0M6Zj3DEb70WoczbfzTtIS/4qZKJwDEdYovuZPtp/1sTsSwN8tCfTXiCG2wt5c1Vw9Qp5L6SehdV+6g0vwlaXbF5fy+LNtSJeXy3i9ZVC3l4v4Z3gPt6YzfDlAp5fyOHxTxncP53Mya1eLC+fREn4P5Hg9RFraqYxuN5Fve/65c/pvL2Uw/sr+by/mvdhjI7Q93irEG4IA8KFuY9Cb2Mhb28U8eZmMW9uFvHydi6vrpUxfHU2r24U8exWPe+HfvzdQRQcRqHx+BVvhv4RGIdfP+P1mxcw/Bie32BDfSZFfkaUemtR7a9PrcyAOf4G1MqMqPDWptRbhzKpPmUBhpQE6FOlNKZKaURlkBFlciOKZYbk+xuRKTUkXWZCssyUeH8T9cYShas+Yb6WBLgao/K1I9TfjRB/T4KlPkSpVESqQglVheHs4UtcWCxxUinpUheqoj1YVxvJ1tZMDrQ30NexllPte/lh0T5+WnSAHxYe5HTrQc62dXN2fg9n5/fyw8Jefmrv5+cl/fy84gRnV5ygZ8Ehulu2cb1zD0/WreVBQx6/Fcp5nOnB/Xgbfo0Q86vckidBVjwKEHE30Iof/EVs9zZjgcSEEmdTst1syHB3Jk7iQLyfK9GeDqicxQTYmiO3FxFoJybAzhqpjQhXE0Oc7CyQR0pJylRQXh1GSo4bXip9vGOssVNYEBDjRUVtNvWVCbRm2zMv1Zy2FGMWpejTkaLLsgwTluXY0Jpuqw69ZCpNSFXoka7QJ01hRJrSksgwa7xDxXiluaOsi0BWHkxUYxzRTYl45csRhdphFijGJtwVi0gPpivt+cLThI+d9fnUQZ9PxTp8Za3Lt0IQxsmQsW5GTHA3YoyTFlM99NCQ6KEj0cU/Xcq81hSaKwKpKnRj3bJYtqzLorMjg0W1AjBW0FIVRX1pEHkFvlhKdZjkMJWJEgOmyazQVNgx0VWbUVaTGC2ezEjRNL4ym84kS12mWekwVazBFPOpaJhroWVkiJaWEdoaxsyapo2epjb6Fo7MslMx1iKeb63L+dS6ns/tmvjatoYptiUYiHNxsClE7pJDmGsgPp6ROCkLSVt6lPi1p4js/BGvBf1YN/RiNe9HxG3XCJxzkdimfpoXbaOvrp6H6T68KDXjZoOY3rlhdM1ZTlVxDznVg/inrcA1eA4+ygpalhzk2I+P+OnyU/YfPMOcknnMji+hJb2azSX1HCtWcDvXgOHMqbzP0OVhuik3sgy5kTWL++nTGUrU5HXKKJ6lT+dJlilP0ky4t3c/dwZOcm1BOu8zvuVV1hRI/JIXyZO5mGxEj2ICO4NGciB4BAPykfT4jWJexFSCM0ywzXfBOtsPwxAbpsuMmOinyzgvDaZINDDw1cdOaY1NsA3WYQ7oyi0xChRhFWqHQ7QjTnF2uMTb4Z7kiHOsHbYh1mi76jHNZhajDMfzrd5opljNZJT+OCaYTmO86TRGGE1gqqMWojAHbONdsU12Q5Rsg3GMEG4xwSLGCFGsETaJZjhlWOGSY499lh3iNGtsUywQxRhiFG6AQYQxZsmWWGZZYpxugHWhCFmzHJcSH1xKZQQvSSF0dRaWJd5oxorQVJqi4WvAZBddxjnrM9bTjFHelug4C0PjtdAy10bLRJdZptroiGehbauJtqO22ik18rTHunAu9m37cZ+7EdeSenQVMiY6GzPJXYeJ/vqMjRAzOsmJj2PE/CnMmNHB5viFBSK39SfSIZW45FUkZ+8iP2kXlaEbKQ1YSrJ2BGnTfMid4Ub2JDH5Gg6Um8mpsoml1jGDJod0Fjiksdi7kvaQxbSGd9AQ0U592CLmhy1kSVADnfIKtimL2KHK4lBsNj1xifQmJ7A/LZlNWXl0FDVTV9lJVcNmWpdsYdPW7+g/vIyLffVcPVrM1e4cfh3I49aRRC7uU/Hjbimn9/pw6pAvxw75MHBYRs8BBYd2+3JotxeH93pyaK+E/bvd6Dnsx/H+IE70Kxk8GkT/IQUCMF79eRGvH9xm6DchKX2OoSdXefXkDsNPbqAGxid3ePX0Hq+FUvTz+//uvM8bIfzy/Ff1+5dP7jD05BZDj2+qz1dPbzP87A7Dz+/+g/63wKiGxd/DL69fPvvb3EVh1uIHfRjm/f/iMKrdR6Gf8ffytNDT+O6/cBifXDhMX1U4g2XeHJrjjQCMPeVyeqr86ZsTQE+1jCOVUo5WSumu8OVolZSjVf4cqfRTPxccxr5aBYONKnrrguhtCObQnAAO1wayr1rK9jIvOrPtaQo1JsluInLd/488369YU6rD4SXmnN/hxJ0jPjwaVPJ4IIL7PaHcHfThVr+Em70Srh/14MohNy7sduTHbXac2mTF4HeW9Kw05ugKQ7pXGHN0nS371jizqd2Z+ZXm1OUbU5trTn2eiNosS+pzzJhfZsrqBhHbFog59p0jl3e7c/+oFw96hAHj3tw76sndHm9+HfDjXp8vAjje7vXm6iEPLh/0UEPhxYMe/HJAwoUDHlzY58L5PY5qqa/3uvDTbid+2O3E4BYrTm534Kd97lw66se1gQDuCr2Jx4J4fELJgxNK7p0K5bezsTw6Ec/D7hjOLHKkL2ok17On8KhyOsPNU3kzfyxvF3/LcPuXsGYcb1dP4H3nNFgzDdbOgPWavN44nTcbJ/B+4xjYMIq3a0YytHIadxZqsCllDEaff4TGv/1PNP46Eo3PpzLtswnM+Hw8Mz6Ziv6XBliMEmM+whzzb20wH2GPn34w7YVraE5dRLAoAquxthh9aYjp1waYfaWPzHD6B2C8OZ+3V8t5d7NQXT4W1gK+vpbH8NUchHmMw9fSeXNNAEVh24swwHv2h5Lx7dIP+6JvlcLdCt7fLGH4UjH3T6Xx895gDqywZ90cTVoyv2Fh7ggW5XzL5oZZnNnoxsU9Uu4OhPL6Yrp6p/X7a3+4jULARShNl6jdxbe3S3h5R9hRXcnwtTJe3ZzNizvNMHSON+qxOR+A8e3/Bhhf/Q6M7wVgfHaDTU05lMvNqAnUoT7IgHq5PjVSHap8danw1qHUS5fZPvrMlhpSIjOiWmVGZbCxGhgrFEaUyAwolhlQINOnUGFMnhCQibKlLMqBwlB75uUGUxztTqLMmqwwT+ICXUiLkJGfFEFhaiypcdGEqaJICQsn0deFXH8rqsKtaU5xYmFOIFvnzOZ4+3rOLTnMTwsOcm7BYc4t6OaHloOcazvChcW9XFo6yJWVx7m4coCLqwb4ZfUgZ1f00b+sm1Mbe3nQe4pnR/ZwY0U1P8yWc71czvVCX84nOXMhwok7CT5ci5ZwLtKdvXIb5rroUehqRJqnFan+7qQppKQr/UgI9CA9xJcEuTuhXraEeNkS7udEqI/Qa+mBm1gHe1djlLkKQov8SW4OJbRGirJWjrIuDJc0Tzzj3QhP96OsQsWKWm86SuxYXWLDyixjOrOMWZdlyupsMe1Z1tQliyiJtSBHqUu2QpeMQD0yVObEhYrxlZvgHWNHZHU4YTWRRDUmEFIXg1uuFNMwa2b5GmIYZI1BiAOaKge+8TTmczdDRvtZ8YWDAV+LdBhlo89oO33GCdDopM84oWdNYsBUdz1meOhhprSmqjmRpjkqKgrd6WgOZvOqNLasymXtoiy+W1LImkVZtFaHUF4qQxZnzRS7CUx012F6gBWawXaMcdVihO0kRtlN4SvxZD4xm8QkK12mWukwXazNNPNZTDczZKa5LRqmLmgYuzFZy5ops8zRNHFGyzqIydYJfG6Rx6d29XzpsoBRrm1MdqhBR5SPWJSNp0MOfu7pGBqHYGiTgiRyPjGVewjM+x7n+PW4pe7FJaMPafk15DW3CF1wloxlR5nbuo/tFZ30VRVwrCGegy3FdC7tJrbpNPFzz5BSfQBpVDu+wc0ERrTQtOw4+8++o6S1G3nsYkJjlhIbtYgI7xRy7Bz5Xm7OrVR9hnJm8lvWTO5k6nEvTZ8nyRq8TRzDy7SJPMzU5X62JQ8yLLi8bjn3ug/xS0s6d5Mn8WueIXcTxnMpZiqD0frskk2jK3gGm5XT2SWfyi7/ydTGaKIqssGhxBPLDCnidAV+Dem4VcUxLcSWUR56THbRQ8vNGD2JOZoephgqHDEJtscy1BFxuAM20Q44JjjhGO+EQ6wTBlITdLxN0HQ3xizABqcIN/S9THAIc8U2zAXrMBcswpywinNHnOyBWaILRvH2mKZYYyVAYYYV4lQLxMkmiJNMsM8Q45rvgGuBM3bZ9tinm2OdZIhFnDEGkQYYxxtjlW2BfZEIaYMHtYerqd5XS+mWKmq21lG6qZKUjnSCK4OQ5XkRmO6OV4I94nBTdEL0mKrUwshfl1kumsx01GOGoxnTnSzQ9bZHT+aChtQNTUUATgWzcarfjmPLadwauwlduJegunYsYmIY52XFN75GjI61ZWS6E5+mWPOXODMm+BnhYG6Gcrot8Rpy0n3mkBu7jtnJ26lJ2E61kI72qiHPIIykKS5kzLAnbYYNmdpuZOhJSdYKJEUzmNmmyTQ4V9Ls08I8+Xzao9tZFrWAZcp61qvq2B5Wx47IOeyIq2d3Zhtb8jrYnlnL7qxKtuc1sKZkBfPrDtDS1s2qlTs4uHEx57cVcnlPEue2qvhlm4qb+yK42x3Dze5I9f+X49tlHNsTxOCBEAYPhTBwSKnuTzyy148je73p3ufJ/l1udO/35livgpMDIZwaCON4j4qBHhnXL7SrgfHFg/t/A8aXjwVgvM7rx7d49fiDyzj87B5vnv/Km+f31ecHgPxVXbJWw+LjW7z8HRhfCt/7HRhfP7/Lf9Z/AEYBEv/oY/zDXVT3OL76R2AUXMY/Ss3/N4dRDYj/uZdR6GEUtr38XpJ+xwueXOimvzqC4wIA1vnRXRtIX2UQA3PkHKsPYqBWTv+cQLX6hBL071IDZU0Ag/XBDDYoOd4UykCDkv4GJUdr5RyqlnG4JoDuegVCmXpjkYR5sVak2E8iSPdjEu2+oD1Di33zjfhpizV3DnvzqD+EJ8diuNPnx61ewd3z4uZRT24dFdw/H251e3HjoIRLu535YaOIU116nFqvzc87LLl8yF295eTGgIrr/aFc6wvnuqDeCK4djeBWbww3ukPUZeH7PVIe9nrxZEDC4wEJD3rd+bXHnft9Xtzv9+XXfh/uCS5jjxdXDrpxcb8rv+wT5MYvB9w/aJ8z53fbqYMv53bZ8dMue87tduTcXid+2uvM1aM+XBHcyV4p1wf8udPvz/3BQB4cU3B7QM6NY8HcPRbJo/447m0PoSt+LCfCv+Ze1iSeV05nqGkSL+aP4UX7CIZXjub16rG8XzeVN6unfIDFrlm836TD8A49Xu7QZHjbFNg5BTaOh67pvFmjzcVmXWJM/xmTv/4TGn/6Fo3PpzH18zHM/HwEM/8yAdNvjDD92hjdz2di/qUxll+a4T3Tk9ny2eT75hNtE4VkhhsW3xhhNcYYixE6KC012djoxftrLXCrmrdqZ09wFQVYzOPV1WxeXU3j1dVUXl0RVgUKpWMB6IRysXAKoFj291O4vjMHbtfBzRq4XsnDU2mc2xHA1mZ9FmR+zYKML2lJ/piFWV/w/Twt+tfZcnqrO9eOKnlwJl79d4WB3x/CLhW8+7Wctw8reHevEe7Vw4Na3j1aBC/P/w0Yh9/8ytuXL//LkvSr4acMv37Oe6Ek/fwmW+bmUaW0pEGlS3OoAY3Bgsuoyxx/PWr9Dan0M1Qnpgu89CiWGVMZbEpFkAnlCiO1SuUfdkyXKvQpketRE27G3AQ7lub60pEjZVWJklWlYdQmelIU5kRmkAPlyYHU5kTSUBhPSVo0qdFx5IQHkyd3olBmQnmQIZVh5lSFu7I0O4Peti71qr9zi3v5eXEvFzv6udTRx7VlA9xcfZzbnSe43XWCi6uP8tPyg5xYuJ2+1s0cWLiFfau2s79zA5vm17EkP4z2eBeWxzjQoRSxOMCMdl9jdsV5sS9RyoYID+q8zMjzNCfZz46kIE8SlP5EB/oT6GKDws0GlZcDsXIJUYEehPu7EOrvRIjMkaKMCMLlLrh5m+McYk1oWSBBdQEEzg3CuzEIaXMk0uowPNI9kKW5klIoYUG1K53N3qyf48r62dZsLRKzOV9EZ66IJVmWzE2zoDbNkuJQPfIU2h+gUWlEariY2ChbQuKciCsOIqoinOi6OEJqo/EqDsAyzpGZUgO05ObMUoiYpbTjK1ddvvUxRS9JylcSU0aK9RhrbcBYG33G2Rsw2k6XSa5GTJWYMNndgMke+kz3MUaZ6kXNnHAqS/xoLPVi84pUdnQWsnltCR1taWxeXcySxigaq4PILvNH23kik1w10AyyZmawDSPcNBnrPpOZMiOmy0wZKwCpswETxZpMEWkxVWTIeDMx05wVTHaLZaJbMmPsYhklDmGmjZJZNqHMcM5gtHM5o7wX8I2knRGuC5nk0IieTSlmFhlYmadj71DGlGlh6BgkYyzKxlvRgmfwIhwD2/GI2IAiq4eI8vPE1F8hesU5wteeJnXZRRbMO8fm2uUcaJnH8uaFZLcN4rn4HKELfiS2aA8hid8hUy5EGtRKaNIqqhafJjx/G5KIVfhFdBEUuRY/n0KCxeHkWtiyPciMWzkaPMwez9O0GbxI0uJN4nRI+oLn6dPVoZffckx5mmvInfYCXuxexuXmaC6kaHMyU0R31Cy6IzQ4GK5LV4A+6zN92VIUwuY0KSuUVuTEm+FX4IhVnge2WXKiVzRTcmgD2XtWE7V2LuKsCHQVbgTkJpJSP5sZzhZo+dgzy0eEhpcpGgIY+hqjLTPBLcMXZWU04khnHBN80PazxFzliKIoFN8cOd65ciS5gbjmBWCb7Yd+ghOTQsyYFG7BuBBjJobqYpJpgyjHDnGWFdaZlohSTLBON8chxxqXAkecCpxwzLbAIcMYuwxLzBJMMUkwwj5fTECjO5GLZVTvKaD9WCsr+haz9sAilu9tY9n+NlYdnM+irXNo31RFS1cJuYvjCazyxanYCftEWzR8dJnpY4ZhsDv28Uo8EkLwSYnCNy0Rn+xcpLNr8Zq9EUnpUaRVPcQuOklcxxH8G1ehnZzMX/xt+CrOjs+SLPhrkjF/ijVmkpsu1hqaBI82JnWShGSjGPICGilN6iQ/ppPyuC20hC2nOaCRHHEiaSbBpBhKSdD1Jk5HSsTMAKI0Iyl1rqbRfwmtipV0hHawJLiGpb7pLHeNYItvIjuD8vg+qoZtmR10FnQxv3g3a3KWsTW9lp3plXyfN5+1NdtZM38/W1ds4MjqGs6vi+TSFjmXt/lzfqMPl7fLuXcknsv7YznaKadznitr5/uyYXkIu9Yr6d7hz9HdAfTuk9Gz348j+7zZv9ON/bvc6Tnkz7HeYE4fC+fMYAQnjwVz69LSDw7jg/u8eHKOF4+vMPToNq8e/wGMtz44jk/v/g6MAjQKusdrYYj3kzsIgKjWk99PARif3GL46Z1/gEUBHj/6Awz//fn33sUPA7zfCKN2/uYsfnAY1cD4X2x1+QMO/yNE/rsZjH+AoxoYh+Dle3VK+h1DamDsrQrnVLU/vY0yjtYr6K8KRoDDEwII/g6Ng3UKNTyqgVFwGMt96S73VQPjqXnhCDo5N+xvTqMAj4NNKvqbVPQ1BHOwNoDvK/1Ym+NLua8pSq3PCDP4N+ZFT2VbnSGDK0Xc3OfFo4Eg7vcH8eh4CA+PKXl8XMXQ2UiGzkTw/FQYjweD1HMdz2+146eNZlzeLuLGPgfuHPHgt0EpD4/LPqSQT/rz4LgPj0768fSUgucnwnh2XMmzYwE8O+bD82MSng668ajfhfu9Lvza48q9o+782uvFvT4v7hyVcKPbnSsHXbkkwOEeJzUQ/iycQhhmlx0/77Lh3E4bftphw0877fhx5wdw/FnY63zQgytCKbvHl8tHvLh6yJNbPX7c7pdxvS+Aq/1B3OgJ5f6hKM4v8aDd90+cCvucu1ljeVI5mccNE3gyfzzPlk7gxarJvFw7g+G1WrxZpw9dhrDZlHc7rHm6y5rHuy15vtuENzt1YctM2KQF6/V4sESf77O1EP35I4w/H8fMz6cw+YuvmfnFp8z6yxisR5liNcacmR+Pxuiv07D8VBvHkeYkWkeQ5hhHqmMM/lpuWI/Sx36iAfaT9UjyNGFPh5x315t5c72cYWFP9PV8Xl3N5+VVIaSSzdDVVIaupajfvb5RqC4TCwO4hUHcat0RBnP/Do4CMN6dA3fq4HYt3J6jBlFuVoJQTv4pmzvd4Zzd6MHehcYsKR7FnPh/oTX7S5ZVTGT9PB3OHQri8cUcXgu/9WgO7x/W8OZxNTxqg0ct8KIFni+FVxd4+zsMvn5zn3fq/sV/LEkLgRehJK0GxqHbbJ2bR0WQGQ0huswLN6BZZUCz0oiWEHPmKS2ZE2BKsbce+Z66FPubUB4ouIumlCmMKVMYUqE0oiLYgIpgPaqV+jSEm9AWL2ZFlhsbSwNZku7Gilw/OstCaExwI19hQUmEI42ZgbQVhlObGU5RfDQ18cFUhNhRGqBHVbABhYEm1MYFsnp2BTvqV9G/cD8/rz7F1e9+4vp3P3Bnww9qULy+tpczC7dzatE2ji3awoHm1axKm017XDZVkalkRSSSGhNLbFgA8So3MsNdyQv3IDPIjQQ/WyI99Il01iXSXocoR32iJRbEKlyJDfUjUuVPWKAUbzsHfOxt8LIVI7GxQGJrgdTVlmBfV0IDPAgJcCNMLiE7JYyIcB/sJMb4JLniW+qNT0MAksYgJHUqfKtUeOZ64p3hSGS+E8WZptRkm9FZ78nmWnf2NXqyvdyB9YVWrMoV0ZpqRHOaCQ3xZpSG6JOj0CJdrkVupCUNJXKqy1Rk5MmILwkmojyEoDIlkjxf3PP8cMz0wj7dG5NIJ2bJxXzlNIsJCissikIZF+rAKCt9xloZMM7GgAl2hoy3M2CKqylTPcyY5G7EWBc9JnoaI5ZbEpniTnGhH/XF3mxZkc72zkI2ds6moT6a9auLWNYcy/w6FXOaVIi8pzFTosm0ADNmqGwY46vLBD8d3EsUhM5Px6VExQRXLcbbCKNadJloZc7XFi5MCy5ghKKGzxRz+VzeysigNqZ6FaHvk4dBUC2T/Br40r2JL1znM06ylIn2c9GzrcTEMhML83QsLUvR0oxHXzceU7MUHDzLcQiah03UMqySvkNS1o13TT9hs/cT1n6awM5rRK+9R035dnpXbKRvdzfysk6+SNiHdlkPdtk78YpYTXTaVkLDlhOiWkyAYh7eQfOQBM/HXd5OYPh3KMM7CVK24eNYQJCFgkI7EYdijXiYq8Fwynjex4+FhHG8Sx7B05SZPMvW42nGVCiYxKMaGx61BXC9yoXTKTqsU2qzIVbEjjhTdkYasCHBh7M7N/JTTy9HN25heWkB8dkBmCXY4lAYQPqSaiqP7Kbo0HbKB/ZT0b+fykO7yF+3gpVHD5PbNpeZTjZoeNgz1k6f8Y6Co6zFKFsNpkoM8cxVElqXind+GA7JMqzjfHDJDMAtR4qkMBDnfCnOJYFYFfoxK9mezwI0+SRgFn+WafIvvtP4VDadsWF6GGbaYFPohChbjDjTAussoU/REmA7NAgAACAASURBVJtsMQ759jjlW+CSZ45znjU26WJME4ywzTZD1SIhaUUgSR2BzD1QwnfH5rOtr4NN/UtY1b2YrsG1bD/zPV3d39GxczkVa5oIrk7BKTcExzih9UKGJDWRpLp6ZjfNJT8zkwhPL4KsbEnwDiBREUmYqpzQuJUkFO8lveUMyqY+ZAsOIV2+nc+jQvg62Z3PEgz5S7Qmf1YJ6zP1sZ6li3yyGcpvTImf6kmaQzJ5EXNJjWonP249NdHrqY3sZG58J/PiVlAqraDct5j6wCoWRCygJXwlrTGbWJS4jyWJu1kTv5JVAVkss3FjjZkpXWZmrLOTsCEkj/U5S1lZvoNFtb2sK1jGyqA41vvL2RGRxNbcJna3drG7YwUHl1cysCKW85v8ub7Tj1+2+HBusz/XDyZx+vt4VtZ6kh1pQFqEJRmxjsytdGH7Ghf2bpRwdJeUnr1+dO/x4tAeCYf3eHP0gD+DPcGcHozgxxPR/Hg6jDtXlvPq/i2GHjzgxZOfePHoCkMPBWfxGsOPbvJK0OObDD+5zZtnd3j7/C5vn9/jzTMhGCOApfDZD5/5cC3c/12vBWj8T/pvBYzPfjnCsboYztYGqh3Gw3MCGKxRcaI+iLNzwzgpgN8cufo81ahioCaQ7lIf9hd60FPhx8nmUM60RnK6JYJTc8M53hTCQH0wA/VKBhtUHGsUFEJ/YyhH6sM4WKNgS6EnrWFmJFuMJHDKP1MsmciWCnMGVppzaY/VhyTxYBgvTkQxdDKKV6djeHU6mpdnonl6PJS73f5c3SPh5l5/7uxTcH2XlEvbvLi1X8qDniB1sESAwyfH5Dw7HsiLE4G8OBbAi2P+PD3mzZNBDx4PuPKw35kHvc7cO+rC3aOu3D3qzp2jHtw+4sGtw25cO+DM5X1OaigUxuf8uMOWn/c4cmGvC7/sceSX3fac3ym4jILsObfTgZ92OfDzbid1j+MvByVcFMI7+yRc3i/hykHPD32Qh3240C3j6qFgrm6Rsb9Qm+8CP+dY2CdczxzFw6opPG6eyuP5k3m6dCrPVs3kxVpthtbq8arTmDcbzHm9xZqhnS48P+DL0wPePNvrzKtdIt5u1YcterzfpMeLdfrcXmKB2xcfYTd2CsbjtZn81adofv0nZv3pG2xGGGM/3pKZn32NwV/GYfHJdFzHmKDS8yTLKYpk22C8plniMlkfh8ka+BkZU6AScXJbHMPCMOxrJby6XsDQtTyGrhYwdKWQoat5vLiWyYtraby6ns/wjQJe3yzk9a1C3twu+nDeKlJfvxXW/t0p/pBkvl0Nt6vgVgXcrIDbv+tmGW+vFPHyfDbPf0zn6Q/pPP4hjWc/Z/HycgHDN0t5faec5zdmc/9SPo+FHsnfann3ohEeLYBnC+F5K++eLYHhX3g7/EztHr55c5/3/xdgfPfyIQzdYuvcfCqDzWkM1aUlwogmpR5NwQa0hpmzIMKKJqUl5VJDCrx1KZIaUCozpEJuQrXKnOoQM+ZEWFCpMqJSaUCNyoDGMCNaosxYnCDMMfVgXZ4Hi5Ps2FqtYltdJM1xDlRH2NCW4cPiPDlzMwKpTVLSkiylNdaB+hBjyhWG5EgtaclOo6O0gaWli1lTsYadLbvpWXqE3vYD7G/cyJ6alaxIrWRxfAGLEvOpDoknxzeYPIkPxd7eZMtkhHn7oPD1JjRYSlykjLhIf8JUPqiUMqQBXshUjkj9hdWFdoQEOBMa5IFc7kZAgDsBPm7InB3wMTPHy0qMp40VHtZiXMWWuFmJ8HSwRiZxJlwhJTokgITIIErzM0hPjUHkZYx9kh1upV64V/jiWS7DI8cLtxRH3JKtUOY5kJ1uSUqUFmVppqxr9GVfu5J98wPoKrNjTZEVy3PM6cgwYUGyiNpIY4pV2mQFaVIUYUKzsFSgJpzCVA+yCwMJz/UlIMdH7WD6FMkIa44nYl4yARWR+JeEMc3fjMkqaywrwtHOk/Ol+SxGWuj8DRonO5qqoXGiizET3U0Y42rIKBcDzJX2BKV4kZXrR0mGK9+1J/N9VzEbN1Yyd34q8+cl014XTWulgqbmICRKHfSlOswKtmRaiDWjpHp8JZmGe7WSrO/nEL26CJNYJ8bYz2CMSIuxVlaMcFTwjbycTyI6+JeIdfxLaBdfR29BM2YdOqELmRTYyARFKyN85vGVyzzGuixkkk0z2jYVGIiyMLNKwdIuDR1dBXraAZiYhGPtWoC1vA2buPUYRq3HMm0Xdtn78cjehUficgJSlxKa34VjcB3lS/ZRtesk07Pb+DiukzGyzWh6rcQxeAXhSVtIiO8iLnwp4cpWpLI6XCSVuHrWI5MvISJ8PTERm1AFNRDslUSEjYTZIjMGwsQ8ztBkOH0kr1LH8CxJl6EUfZ4lT4XCCbwr+CvMm8GbFkNuV+jT5fMXWiSjWBNryZYUK3ZnO3NmVQt9PafY23eV7Xt+YMfG/aw+tIXEtXPI3bSARQd20jTYR8OJQeacGKCsp5uyA/uZs2M3ey9e5eAvl6hdswpZViq6fs7YxgQQ3VCIrCgB98wQDFUu6CrsEcf64JodgltuKC45cpzz/XAs8MM6zxPTHFc002wYF2vKnwNn8M9+0/gXfw0+VRnyiVyPv0g1GBNmiFmeM46lHtgV2GOXb4NdnjWiDHNEmeY45prjkmeBY44VNunWWCQZY51hiGquK8nLfEhe7End9iQ6jpaT1BqEbbIFroW+5HTV03V+kI2nfmTh90epW3WQzPpNyNIXoszZRFzlIZJrjpBatIOipGXkOKZQZiijUVdCs44rc3RcqXaJpVBeQmZYM2mZG0iu7SGh4wxxXSfwmL+UcfEyvgk3ZWSIISO9RZi7uGBjao+zphUKTQcixlqRbh5MRVQD5dnrKIzvYnbsFgojNpEX1kV+yGrKVR20RCxmXlAzbcFzWRK/hoWJm1iYtIelibtYG9PBKu9oVovM2Ww6ne1m0+m0NGKRsx+Lw4vomr2KgbbtdEhD6bA2pctWjy4HU5b7+LEpr4w9CzvYtmwem5fOpn+FL2dWO3BmnRunu/z4YWsUx7cks6EthLIUZ3Li3EmNklCZa8eGdmt2d7pyZLsPR3Z6c3inJ927vTiyz4fewwEM9ARzvD+UH49Hc/ZUKLcvL/s/AuPwEwEGb/Dy8XVeCX2Nz2/z9vkd3jy7zR/vhPcfoPHvoPgHNP5nWBTu/1sB49NfjjAwJ+pDSbpeSl+TkjONUWpYFADxmNCfWBOoPo/XKtTA2FMh5fBsb/X18QYlp+eGc7Ylkh9aozgzL4ITjSFqnWwMQdCpplBONoRzrDacY4LbWOnJ9kJXViXY0aayItNmLJmOH7MqfyY9S825tMWFm7s8edgt59lACEPHw3l2LJRnJ8J4OKDk1mEp1/Z7cfOAjFsH5Vzf58/lnV5c3+vLvcOBPOoTnMTQf6cgng768fSYL48HPXnQ78avvS7c63Hm7lFn7hxx4c4RN+4e9eDXHgl3jrhz85ALV/Y5cGG3LT9uE3Nuhy0X9zlzrVvC9W5Prh5058p+Fy7tdebiHmcu7Hbmwh4XLuxx5fweN87vFYIxQq+jhIt7vbm0z4uL+zz55aA3vxyRcuFIABf3yji/xoOtiePYFPA5vapPuZAyinulU3hcN5Un8ybyon0yL1dOUzuMLzpn8rJLi9ebTRj+3oahXW68PhLE8BEFwwe8eLPTmndb9eB7Ld5u1eDVhhm8WK1Brvlfsfzqa0TT9Zj49b+i9c0/YfDxt9h+a4TdWDN0Rn6L7ThNXCcaEqhtR5C2E2EGHiTbyPDTMMVx4jRcZkwh1N6M2hR7rvfn8OJyGS+vFfLyej4vruTx4koRQ1dKGLoqQKMwCieTV9fzeHUjX63hGx/g8W/3NwXYK1ADpDBo+60QVrlRzJvrxby+Ucxr4bxezKurwu8W8uJyAUOXCnh1qYjhK8W8u1UJ9+bw/kEdbx/U8+5xE++ezWPoYQO/3ijl3o0ieNoOD9vgsdC/uBKGL/Lm/xUYXz/n7dBv6rE638/Lp0plSWOoPg1KXRqCdGlU6NMYZKh2GZtU5lQFGlEsFRxGPUql+mpgrAsXUxNhqS4dV4SaUBliRHWIEbWhxjSFm9EWbcaKNFs2FEtYnePCxlIp2+eE0J7mSmu8A4vSPejI9KE9S0pbmpSOdAnLUh1ZEGtFjcqa4hApC8pqmV+1mLaq5SyuW8uquVvZsGAHm1o3salhFTURGWRJAsn28ifHT0aatzfxEg/SvVxI93QgxU+CysMVpbc78UopqeFSUsL9UMrckEo9cHK3x83HGi8vawJ8HFD4OCAT1hh62+LrLiLQRUSog4hoKzOkNpZIbCxxE5vhbGmCm5UF7jaWuNuK8PdwJjJYRkpsGPMaGunauAVZUjCe+VJciz0IrA0gtCYI32RnbOQGOIYaE5hqS06OK1kZtsRGaJMcqcmCGje6WnzZUO/BmmIrVmeZ0JllRkeKiKZYM8oj9CkM0aI8woCmeDHtOZ40ZUoozvUmMdeTsDxvFLm++Bf4E1IfRdS8ZCIaEvEvDMEqXoJRqjfmVeHYtKTwpViHL0w0+MZcixFmQpLZkPG2hkxwNGaCiynjXE0Z42bMLJk18uwgIhM9KM/xZUlzDJ2r8ujaXMWSzjJKS5WsaE1jSUMELU0BhCZaYqEwRCdExLQwa77112GMXAdxoTfR6wpI2FiB02wlkyRGjBXpM8pUzETXSKZEtvBt7Fr+FPYdoxP3opF8gImR3/NlwHI+95/PV7JmPnGp4jPbKr4yr2KiZR1GTnVYupRi51WElVcWuqZBGBkpEFvEYGtfhMhtHpY+K7GWdeEZvo3w1H34Ri7EMXA+JpK5aLrOxsInG+eYVrSyN/E/8vfwUcZ2ZljXo29Tj0i+Av/ILpJTtpIYu5aoiCUEBs/HyaceG48mXKVLUUVuITZyI0nRbYT7pRPhqCLVyp9qOwcOJbpxId+KGwWmXEsVcT/bhSelzjysFfF4sTkPlltwebEVy8JHUuc3hmKnESyLsWRhpCktsXac3raRbftPsenQFTbv/JGGijbWHt7JwrPdNPQeYXnvj8wfPEnNkR7Ku49SuO8g1Yd66Og7Rf/dx5y48xvbjp9k6Z5dNG5ZS/3W1cQ2zsYnJw7HRCXOKSo8siPwK4nDMT0Ix4wgHNL9sUlzwzLFAZNUO/TTbJiVKmZSghnfhurxSYAmn8t1+UJhxL/6G/FZsDnfqEwYE2KAZb4AjW7YFdhiX2iDU7EtNrkWOOSa4SScOTbYZtgiTjHHIkkLh+xZ5Hf6U7jGj6oNSgpWqbBNMUcv2hjTdDeUbfmsPt1D94VrnD59l13rjrGkdAOtuZ0UV/aQUdVH5pwBSur7qcrbSFNoHfNcEphr7k+tiQeVlj7M8wxhcXAKS+KrmZ+1hKayrVTW7SWrYTvZ7d8z2UfKl04WjLS3wNQpkKiQQmJjK0lKqsbPWo7sc0PiJrtSHVBBc84mikK+oySqi8KoDRREbqY4fBN1IauZr2ilyTWfevsUFviV0hHRytLIVSwLWcVyRR0dbmGssLVjg7Uhmy1msUFsxEpHZ1pd/FgsDWezLIRGXW2WW+qyRjyLLgdjunzc2BwbxbaiXPa2VrFtQSnH2qVcWC3h2hYFl79XcXVPPKc2x7CjQ8m8ImcKE8UUJtnTWu7Alg479qxzo3urDz27fBk8GMDJnmBO9Co5JZSiT0Rz9mQMF84mcO6HSO5eXaEGxue//vpfOoyvhdKyAIQPr/Pq0XXePL2l1usnN9XPhXcfdJPhR7f+ox7f4s2TO/+g/3bA2F8dyckqKX3NgQzOC+V0YySnm0I4XhdEX5VMrZP1wZyoD1Y/E54fq5VzqlHJyUYVp5rD1Do7L4IfW6M41RSmBsWTDSGcbgjhTFMYZxpCOV2r5HiNguP1Cgbr5fTWBXKwWsrKVBFFnqNJsvkr86Jm0Dtfh/OdYq5vc+b+QV8edEt53K/g0YCC+32B3Drip3bsLh1w4uJ+Oy4fsOfKAQeu7nPkzmEPHvb58/xEMM+Ph6jdxscDch4NCMEabx4MeHK315WbR5y4ecSZG93O3Ox25Va3O3eOSNTAKDiNtw67cm2/E5f22PHLbju1oyj0M944IvRVeqlH/9w87Mn1gxKu7vfgsloSLh/w4uJ+L37Z56mGxQt7Pfllt7daF/f5cP6ADz/s9+LUXk9ObHBhcL6IbfFj2Bn0Nb2qrziXOIbbBVN4Uj2VF40TeL1wAm+XT+DN2gm8/G4cLzdOYHiLNsPfW/Jylwtvu+W861bAAW/YaQVbtWD7dN5um8TrLeN4vWokq0I1sPj8EyZ+/AUTv/kfaH71EcaffoP9t4ZYjTTEYNwIrMZNI1LsQZFflBoUAzWsCdCwQKZljOuUSfgbzyTK1Yh1jQoenSvh6S8FvLyWx8vreby8VsCLy8W8uFzK0JVihoTS9LUcXl7P/Qd9gEgBJPMYvpnP65sFvLmZr9ZrASqF8vaNAl7eKGToRhHPrxfy9FohT68W8eJqCa+vljF8rZy3t2vggeAizoVnbbx/3sa7oYW8HlrA8ydzuX+rlKtnCnl2oxaezOPd8+X/Dhif8ebNr7x/OaTuY/zPY3WEkrTQwygMTxXG6nzfUkC1SkSDSp9ahTb1it+BUWHAXKUJTSFmVCsMKZZqU+inpQbGcmH7i9KM6nBLKsLMKQs1pUxwBlVG1ISa0BRhSVuMGR3JFqzLc6Iz35WuQgkbSvxYnSOhPdmJjhRXOlLdWJntQ3u6BysyHFmVZsuSRHuaoj1ZWFDAkqZlLGxZz/y2TSxevIUVS3ezuGU9i+uXU5VaQrKPgiRPbxLcXYl1dyLK3Z4IiQMJvg4k+tgS7eVAsIsdKld7Yr2dSA9wJi3AgRBPEb5uItycLfFyscTfRYzc2QqFs5hAZ0sC3Szwt9dHaadPirMZOfYmBDuJ8HUQoNEUd2sTvB0s8XW2wtNBjIu1Gf4ejiRFquhct4HDJ88zf2cXATWRSOcEoKoNILYykKgsbzyDzfAMNSco2YGUNDei4sREx5sTHadPTqYpjWW2rJzjwnfldmwptmZrthlLkyyZF29JTYwRs8O0KFfNoiFUn7YYER3ZEqpzJaTnuhKV7UFIti+yXB+CKpXIq0JRVkUSWKDCMcUXi2x/zGrCMW+ORyPAmZE2BnxrqcNIcx3GWxkwwcaICXbGjHc0YayzCaNcjJnsK8Y53peQBE/ykj2oyPVhaXsGqzaUs3RTNeXVEXQ0J7NufiLzm6Qk5zhhrTJBS1jlFuPACLk+38g00UgQEdiRTFhnIY7lkUzxFjHWwoiRepZMsg9nVmQbM1I2MiLiO77wXcII51Y+lXbxcfhuPg5ew/90r+Tf7Iv5TFzCN8azmWhSidirFRvvOYg9Z2PpNRsz2xTEVkmIRWmI7csxc1uAocdSLHxW4CZfQUj0asz96jCQdDDLaRFT7HOwkSQgCVjADNVOPkrq4aOCPUxzqkfbvh5D6VI8QjqJS95GXPx6ouM6UUStxsq3FQPXVsy8V+IevIHk5HUUp64gLaCEWOdYou1CCRX7M1sWwp7yTG63Z3KjWsLNmmQeryjj0a4KLnUXc3hTKHXF5sSrZhEhNSDGYTLl/nqUKAwpiHTh4JYtrN91nI37fmbb1kE65rSycsd62n88waKfbrCk7y5LT5yjpf8UVYf7Kd3fw9ze03Seuczph6+5MgQ/PnjE5oEBWrdvoGhZGwlNFShKMvDKisMhQYkkJxqv/GjsUxVYJfpjl+yDY6obokRbLNPssC1yw6M+EOfaAJxrg7Ao9GVCiDlf+unzrzJLPg625vNgcz7202CkQhNRnj32RQ7Y5IuxzbfEOscU2yxj7LPMscuywTrNBotEY0xjZ2CdMpncNZ6Ub5BSvEpCSJk19nF2WCY4IErz/F+svXdwk4eavp3ZPZtT9pQkJxUIhBq6u2xZkiVXuciSLLn33nuvuGBjsHHBxthUAwbj0EyoIYWE3gmdkEYn9OYOhuubV4bknLP77exvZv+4R3pfG/iLmWvu+7mfh4CqJFq/6ODM6aPsXraSz/Mr2Rycwnb/FJaHzqA5tpIF6fUsL1pIe+ZcNkXm0KkPY73Ki2Z7Z2pVWhpUGprddTSpA6lxj6ZSn0VZ4Ewq0lqYW70en+hiXKNzsdHGEaUpozBiCfklG5m58AsKixYROUpJyghXSu2yqY/tYE7oFsoi2iiPX8vMmE1UhHcyP7idZZ41tCgSaBB502gTQINLLIs1Jaz0qKVVV8pSdTzLnL1Yae9Ah40162ysWGcvp0NpzwpbGzokEpZZWrDMRkybUsEn7o5s8BCKVGo+i/Hks3Q/9lREc6bZk8vtXtzeEs6tnVHc+iaBS1/Fc2xTGDuWe7GyVsnCSns2Llazq0PDno169m3x5MBnnhzfHcC3B4M5tj+IU8eiOHcqgfOnk/jxXCoXz8dw+8oq+u9cp+u2cB7wv0bST4U4+uE1Bh5eNejpo2sI74TPf333r8D49OH/BhhfngMc7O/mHyXMMP66Smegl2cDPYbnoTlFYQfjKwkXXH47Afjbbsb/OsM4KFx5EUov/c9ezjD20/XDfo7XxnB6ri8H6/w5VB/K6fooAzAerPThSJUfp4R388IM776tC0ZwHg3vGsI52xTFqYYIjtUGG+Dx/IIYzglu4/woTjdEcLo+3KCTNQGcqw/iTG04F+bHG37ndHMwxxbo2VvvTke2giLX8USa/JXm6D+zs2oSJ5bLuLxNzaUdbtzao+PWfj13D3tx75g3vxzy4NIeBy5+ac33X1nx4y4rLu4049JXYm7vczA4iV3HfHl8JIAHh324d0TD/SNq7hx25+YBF67tc+LaXmeu7nHj+h41N/d6cGufntv71Nzer+aWEEvvVXPtGzcu7XLhxy+dhxzGPVpuHvTk1kFvbu335sYePVd367kiaI8nV/d6c2m3Nz9948mPu/T88JWOH77w4OLnwnogDad2uLJ/oy27O2zYtVDEFzMnsy1uOF+GDeNYxPt8nzSKX/In8KRiMv1zP+ZF83hoHQ3tH/Js3Xs863yXp5vG0r/ZlP4dcgZ3qXjxtQa+cobPrGHrVNg+gefbRzO4ZST9K95hU9JUbN79PSP+8HuG/+01Jr/5GpZ/ewvH96cjfW8yZqPex37cBEJljlRFppGg8EA5bBqqj6biZ2SKl9F4IuwmUxnvwtnPC3l4oYjHP+Tz9EbxEDReERzAIWDseeUyCjH1FeGm9T/LAJivXEfBZbwxg+c3igwaFODxmuA8zqDvWjE9AjBeK6HrWild18rouVrOwNXZPLtRxbNbc3l+vwEet/D8SQv0LeV571L6uxcz0LOIge753P6pmlN7k7jzUwk99xbzou+Hlw5jF4NPb0OvAIyCul7uYXxgKMUMCJdengoXYIaAcUtTIXPC5cyLsKQuxJy5AaYG1QUL8bSYhnAp1cFWlPmaUuxtzEyhLe1tTomPOZVhMuZEy5kVKaU8TEx5sACSltRGSqmPsKAlwYpVOXasK3JhfbE762eo2VSqZ0WakhWpzqxMc2VdgQersp0M/0c6Mmxoz3BkWbo3nfVzWd20krZl22hd8SWtq3axdOmntDS2kZOYS4J/GOm+/sSrXYl1syPWVU6Mm4x4rR3JegUpejlx7nLi3GxJcJWT6iqh2FtOkZeERJUpIc7GBLuJCHOTEONuQ4yrlCilmCgXMWFKc4IV04hWTGOGWkqZi5hYVwmhrlKCXSQEucqI0jsS6uGAj5scF4UFGqUML7Uj1VU1nLh4lf2XzrFkz0oiqoKJKvcmvsCD5EwNcSluRKY4E5XhSlK6G3GpTkSn2hGVJiMuXUxOnoSKPDHLSmzZPsuFbXlSVqbb0JImpz5JTGX0dCoCJ1IXYsSiWCkLk+ypzXYlP9OJtDw10Xme+GdrCSoLwHuGP/6lYQSWROKc6YsoQ4+kKgrLuTHIUwMZ7SZhuK0po2wtGGtnyWi5OaNtLRjtNOQyfuhqyXCVGKtQN2ILI8jM8CIvW0/dvATa1lfQun4W8xekUzUjkLUtSSys9SQl2xHnaBmmEXImx9gzLlLK+75TGR5kjLI2DN9VudiWxzDKw4YPrEx5b7IFw800yOObGO45l987VvKaxQz+YFbM33w28Mewz3jDfzWvO5XyHza5/EU2g1F2NUyU1mLjvgArZTlmjjMwV87BzmUm9soSzCV5iOxnIxZ+rl+GmX4R0oAWVJFNjPNdwki3NsY7LcTItRBb5yR8dCtQBOzhjah9/L7oC97waGasezPTNC0ofFYSkryDgJiN6CM68EvbijRwJaMdG/hYtQKH0I3k5K6mIn0NBUG1JLunk6BJIEabS5huJoVJDexes54L7SV8v6qVm19s45fzu9h7Zh3BOQ44RVjhHOGMS6AatYsFOpvxeDlMQeNqSVXlbNZs/oY1G75i6/odfL6mg092bqT19EkWnLpJ097bbPvpNjt/ecyK0z+y+Nh3rDzxPZ0nf+KcAIxdz/n5ST9fnT5H6bIW4mbPwDc3mZCSLLxyEnFLDsc5KQRJuA57YSYw2guXVB8CSoPxLvbDb1YAMYsTKfqsgozNxaRtKiOsNRtlWTDjghX8xVvGXwMV/DlAwh+8jHjNaTgjA6dhn6/EtViJbb4U2yIJskwL5OlWKDLk2KTaYB1vgWXUx9ilTCBxgQPVnwaS0mhD8AwZnhl6nNPVaAp9iJoVQUNzLl+1lLHKW8lq6+msnTqGtlF/Z9XHo1kjMmG5xIpWOzntTnassDRhhclkVommM2/6eBY5yGiSimi0FlEvVzBP4U6TXSDN6lSaIippLF/Dus3nqVr4DemJyyhWziHTcTbFWWtpWnaA+jnrKbIIp3i8N7mTwyh1KmeBfztzgubTGNdGY+x6qkPXsiBoBSs1FbRah7HIxJn55nbUm9iyRBrIGpdsVmvyaNPns0SVb5zF9AAAIABJREFUQIuDH4vlLqxW2POpixMb7G3YoJCwWSbjE4U9bc4qWlVaVmk92OKrZU+oO/tC7DgULed0ppIfa924tkzP3fXBPP4ijsf7knl4KI3re+PZ2+HO9pWObF/tzGdrXNnbqePgFm8ObvfioACM3/hzZLcfB3b5cOJQmAEYL55J4YczyVw8G89twWG8c5nuOzfoeXSBngeXX84w/szTh69gUYDEIQ1BogCL/x0wCr//m9MotKyF1TxD+s1pNDiMQslFKL087X386w3pfyzBCHsYXwgnAIWF3UI7ur+Hwf5engsnywQ97ePFs34wnPz7bX3OqzU6/93n4PNnPH8xAIOPDMA4+PwFT74/yJG5gZyYreVYfRTfNsZypi7YAIenG8IMs4vCPKMAioKzKHwXJLiL5xdEc6E5hrPzI36FSmHu8UxjOGfnRxp+Lnw/3RDOmfkRnGuO5rtFcQadb4nhTFMkpxrDEQo1Qut6T7metSlyoqz+QozsjzTET+arBc6cXOfOD9vduLzLiWu7Fdw6oOD2IRse7g/nwZ5E7u4O5tZuN659bc3lL424/MV0bnwt5skhLV0HfXl4QMPdI3KD7h2x5d4RB+4dVnLngDN3D2i5d8CH+wcCuX8gmNv7ddw9pOfeYW/uHPI2tLOv7tFyWVjgvVvLlb16bhz04ZdDftw84MeN/b5c3evLlX0+XNnvx5X9Afy815ef9vjw4x5fftztycVdrny7TcHuT8z4YuV0di035csF09lRNo6t6SP5NOIDPgsfwZmYN7ic/D538ybxuMScnllintZa8rzJGJZNgDXDYO2bPF8/jIHOcTzbPInBz6bx/AsTnn9pyrOdxjzdOo3ngsu42Qg2mjDQZkZ7/AfYjnqNCW//jtFvvMmE119H8tafcf7ofab99Y9MHzYc8UfvIRs9DMv3P0DywVik745DNX4q3saTiZCNJ9XtI75dl07Pd3PoNcTPQlQ8JCGO7hHmF4VnwQl8+dx9uZh/Vc+VEvqEOcMbM3l6o9ygF9dn8uLaTJ5fK+f51Zk8u1pukLASp+/yS10pp/d6Jb2/VPH0bi3PHzTy4lEzLx4vgq6lIMwodi2HrhU8727laZ8Akiu5/3M1h78I4/juTAYeXTAs6X4mLOruvwPdvQz29hgg8UWfsKRbuCfdxdO+Xgb6ew07G+m5QueCXCoj5dRHiakJt6Q6xILqEEvmhlpTE2ZDtTDD6CumSGvCDKEp7SWm1MuaEk8rZvnLqI10oDrMxnCyTFizU+5vRmWwiLoIS1oSJazIsqWjwJH1xUo2lihZW+DAynQFS+KlrEpTsrlIzYZMSzZmWdCZac7mHAlbCl3YMCOIzupStixZS+fKg6xedpKGsiryYyOJ99IQq3E2wGCySk6qizVpThYUa22YqVdQ6i6i2NmEma6WzHKTMtNZRLWHJcvjHNmQr6EhzIpS/XQKPI3JDxWTGyQi3cuEDJ0ZBd4SctxFZDtbUeAqo8TdniJnBQUu1mQ5mpHhZEaOu5g5UR6keSoIVFqgd7ZE7SrBSSnGy82WipRYdq9vo6Uyl7hAJZGBCmIj7UhNcSYp1YGENDuScxxIL1QSn2VPUKKUgBRbArIcCMyyJSDWhIwEM1aWudBZYM/KPAULMqyZnyxiXqwpcwInMzfYmHkRVtSES6iPc6AhxZXSDDWJBZ6EZ2rxS9XinemDZ14wrnkhSDP9sMr1R1Eehe2saOQZPrzvOI0PbKcxXFjMrDBngsKCMTamjHUwZ5yLiNGu5gx3MkcUqsa/JBG/3FASy6Ion5fGsrYS1nbMpG1xBrPyPajIVNJQ7E5GjiuOkRIshBNvUbaMC7TgQ8+pvO9jxJQsNZq2IpQLsxkV4sh7ChOGGU1j1FRL3p/ixDhlOiP1dbwfuIa/BWzi936redtnEVPd5zHZrpg3bPP5s1sVb7ouYIJNC5aSecjsqlGo6zBxqsLWKR+RfRHT7WYhVtbir5qFyqkKS5eFTNe1I/Jt5S3tIt7VNjNONQ9j57mY2ldj47saq7DNTI38jDFxO/mjdxsfuDZi5FTPdOcWrP02YhmwAbPAdmxTPkUU1cYHytmM1zYjD24jK6OdsuS1FCYvIzGklBz/XGarqskM2ox9yDamJXxK8eqf+GLbYU7t+YbPt68mtcAP93AZjhH2KGN0OEYGIPH3wkjlirmLAxKlAomDHE9fL0rLi1nRsYz27R20bF3L4j37WXPhFltuDLL/Rg+nH73g9INBDl2+zxcnf6BzzzH2nbvExVtdBv3SAws71+GXEYMuMQTf9GjD+Ui3cB8cAvRI9Vrsff2RenjjHBFAeEU8Ja1lzFxZwsxPSijaVErk6jQ8F8XhvSSdgMX5BDcXMDVQyltepvw+SMxrwda8pprG7+0mMs3XGn2BHo9ZakRFlsgKZMgyZMjSpIjjLbGOtcAydCqKaCPiajwoXx1OwlxHfAqsUeXaY19kh75aQ1KVJ61VEXQGOHPWR8dpF2e2mxvTOn0CjdYS6sysWGBqTYuJlFUOKuYrbGlU2LBILmGtVMLnlhK+NpnODokxTXaWNDq5s0jkzRrXLDYUtDG/8wDLjt+kqPErEt3LKB6ro8IslHJpNI3aXLalLqRCFEalkS+l490oGetIsyyQGuc06uzzWerZRGtqJ40JbSzXVbBKHsVysRuL5TI+FVmyXixjucKdFXaRrHIpZoWqgoXOedTbhbFCG8FqbTifaKJot/XhMxs7tts5s0WpYaO7J5u8/fksLIgDiUGczPDmu2wV14vd+LnQkmtVcq43u3OjI4jePdk82pPJ5c+iObJWy84OW7ZukrN9oy27NirZt9WdAzu0HNqp5+guP04JK3S+CeDUoQi+P5PM96eS+fl0Kj+fy+be5XYGbp+h985Zeu9dpPfuDfrvC+cBTzP44Po/QeMQJL6Cx5eR9MOrL+Pqa/Q9vG7QUEnmhqEoI5RlBAkFmWdPhNnHWxjW6ghwKKzTMUBi38vPV8+Gz24DFL4CxCFo/L8Hxvvn9vBVsYZT1Z6cXpDA2eYkzjeG/1Ph5Vh1AKfmhf5afBFA8lxTJN8viueHxQlcXBjH+QWCoxg+BJrzwjjbGGH4HQEmDWoS5hyHAPH0/HDD97PCn5kfYQBGARpPNgiFmRB21cSwJNGWFNs/k+rwbyxJH8M3zVJOr3Pkh23OXP7ClWu7XLm+S8Uvu7Xc2efJ3X1e3BfW5Rzw5v5+Hff2q3lyVEvXMTUPhZnF/W7cPuDK7f3O3HqpuwdV3Duk5f4hT0OM/eCwH/ePeHP/sBd3hMXdezVc2uXG1T0abhzw5NZhX24fDeCXw37cOuzH7cN+BnC8cdCXGwf9uHbAj8v7fLm014+f9/oZgPH7r3Wc3GbLnk8s+HqNObtWm7Nz8XQ6q8bRkTOc1THv0h78DlsjR3Mm+iMuJ33E3fzRPCn/kO7Kt+mt/zt9ze/Q1zqCvjUT6Fk7ld71E+jb+BH9n46jf9sE+j+bzMDnU3n6+TT6t0/h2fapPN86lWedpjxaIafa869Yj3iN8e/+hckjRmP09vtYvv0WdqOGM/3vbzL27+9g9O47mL33HpYfjED24WhcPp6Eh9EEfEUfEu88ks0NXtw5WkrfjxUGOBQA8R81BIsl9F0WIumX0HilBAEQ/1FDsFjO05sVPPtllkEvhBOD1ysMwPjsatnQsu3LZfReEjST3ssV9F+rpP9mFQN3hmCRR83weCE8WfxPwPjCAIwreNq3CPo/4cXDpfTdmcd335byrOuiARif9nfz/H8LjL1X2TA/h7Jga2YFmFDmPZ2ZPibMFGIxTxPKfUVU+FpRoregQG1CocaUIp2IQg+hBCOiwk9Kdagt1aFy5obbMCdETEWABRUBZtSEi2iOl7A8046OQiUbSlzYUOzCmlwHWlNkLIqRsCLZgY25ajak2/Npli2bM2V8millU44dGwv1rCmOYcO8GtbMX0llQSNpwcHE6VVEqRyIcbUlwU1OqpuMXI2cMh8HmqJ1NEVqmOtnS7laRKmLiDJnMWXOIuq8JaxOdWN1hjPzwsXUR8ioj7GnMs6emZEKCvytyPG0IE9vRZabBTluYorUCko0DhS6yClQScl2sSLbTcwML1vmpwWQ6+9IiIsFPs4WeKokaFVSAlUKUj2cSVDbE+5sTZRGSoCLCV7KSQTrTYgNk5KaYE9mupL0IhcSsx3xj7HCM1pMQJYTgTmO6CONCAycQHmiJSty7GjNt6cl04bGJDF1UabUhBkzN9iUunArGmLk1ETLqY21pTjZmdh0d6IytPglueOZokOfHYCmIAzb7ECkuYE4VMTgMCsaZVEIY/Vi3lNMYbjNNEZKjA2w+JHMhDF2ZoxRWvCRizkfuoiY5uuEX0kCgYWRhOcFMaMmmYWtRXS0l7B+VSHzKgKpLdKyqj6EjFw3wyURARinx9oxJVLGCP0U3tR8zLgkJ7RtM9C3VzAxQcv7wg5IC2PGGomYLNXydzNvPnDO522Pebzjs4K/uS/iDWkVo0yLGS8qYpLPQkaEreLfXRfwrtMyPnZdwhTPZkQhi3AIbEbkmI2V1zysQ9fgErme7MQV+GvnYOdWh6XHYtTRq/hQ08QwZRUfO85kuk0uE0UZTJCVMFpZx1i/1UyI28YfdUt4x7WBia6NTHBu4WPVciapW/lY1cwUTSNT3Gv4SFqKkXIeSq9lZCQtZ3bkCuqjW5gdVER1YCozVOn4BTTwcXAzb4Y34JizjNrmT2hsnE9SdgzOAVJcIm1RBCuQByrRJYTi4O+J2E2JyEmOicIKiaMdCid7NJ5aCssLaO1cyfyN7SzatZt1539h5y+w93ofB2/2cfoh/NAD3z18xtaDZ9iy7wQ/3O3muxsPudXznAv37lLT3opvehw+qTHo4kNRBnti5+eBjZcWqc4DG70nMh8trgleJM5Jo2RpMWXtpRR3lpO8rpDgtkwi1hST0llD4fYWohZkMjJUyu98zfl9pC2vqU34D/vJvKUYj7G/CFWpFusSWyT5csPaHdNYU6TJEsSx5khiTLGNN8On0JaURj0hZTb45knRpjrgkGmHfrYnCbWhtK8o48ziOnbFxvNFWCzznVSUKmxpspnICtl41kkmstZ8HKvNx7LMegytjuNpc59Im/NoNihHs9nejE8UcpoVMhZa2dNm7kmbey6fzNtJxa7vKf38R1IKN5FqV0zFRF8qTIIoswwmz8SbubZRzBH5U23izZypHsyc6ErJZDdKzIIpMIom0zSdMp8W6hPXUO9RznybcJZK3emwt2OHRMxmqR3tChXtDmrWagPZHpbNzujZbAmdy9fxLXwZNZcOTSLLbLRsd3Jjq6uWTzXebND5stHPny0hvnwZ7cF3RYFcL/fmwRw9D2c5cGeWLVcq7bhUp+LmYj+uL/Pnx6V6Ti114UiHM7s7HdnV6cDuT13Z+xIYj3zhxbd7Ajl3JJJv94dx9mg0P51N5aezaVw6k8al8zncv7yGgTtn6Lt77r8A47P713n64Dcn8VUELYDjUCT9m9PY//D/ARgHeh8bQPGVy/jPzuJv8ChA4itg/C+f/0cO472zu/mqRMO5Ol/ONCdyZkGiARgFQBRcRGFuUdArt1GIpgUX8VxTFN8vihvSwji+ax4qygg/G4LESIPLKDiN5+ZHcmZ+pAEOBUAUwFFwG881RxkcRsFlFOBRcB1PN0VzrDGd3VVRbMxVsSB8GkWqPzND83sWJX3IZzVWnFil4sIGTy7tdOH6N07c/Mad23t9uL8/mLt7g7i7198Aj4+P6nl83J1HRz14KMxAHvbn4WEfHh7x5MERYWG3hvuHNTw4rOXBEZ1hzvHBEU/uH/Hk3mFPbh/QcXO/B3cOe3P3qB/3jwdy/0Qw904E8eDbIB5+KzwHcu94APdOBHNXuAl9NJSbR0K4eiCYn/f48/0uT85+puTAOmu+FmCx1ZiN8ybQUT6aFVnDaQl/iyavv9IRNopv44dzKX04d4s+pKdiGD2z3qK39k16FrxD9/IRPP5kAvc3TuXJhrH0bRhBb+dIejd/RM/WMfRuH0//ZxPp3z6Rge0Tebp1Ij0bTbi+zJk4y9ewHP4aI9/4A2Pe+YBp736A9Yj3UYwZjnjMCKynT8FxmhF2EybiOOljnKeMxdNyPCF2Y8gLmsaOxf7cPjGD7h/K6P5JiJ//RYZ2tBBPlxia0wI09gjQeKWE3quCSukTZHAWf4PFwVuVQ8B4U1jgXcHgNWE+sYy+S6X0CcAoOIxXZtF/fTZPb1bz7HYtg/fnwaMF8ERwFpcMwWJ369DaHGFOsbuNF91tPOtbwovuduhq48XjhfTeW87z3p/+BRh7hhzH/sf8dw6jcHea3qusnZdJgY85hR6TyVdPoshjOoXa6eSppg45inoRhRoz8lSmFKotKPWSUKi1IF9jRomXJbODbZgTLGNuuNzgMgonAwVoFO5NN0SLWZQiZ1Weko5CF9rznFiepmBxgpSFMRKWJzuwLltDZ4aGzZlubMmwZ3OGDZuz5WwucOGTIm+aswIoivQhztuDRE9XEjyciHNXEOtsTbzSinQ3a/I1Usq9bWkIV9EQ4kKNvy2VemuKXUTMcBJRojSnSmfJkhg7VqY50RgpGXJQIxTUxDowK0xOkY8leTpz8jwsXwKjFfnuMgrVCvJVcrJcJWS4iMlRS5nhbU99ojf5AY7EaqwI14gJ1Fjj4y4mzNWaFFcbYu1FhCuMiXAwJchuKoEOUwhVGRGuNSHe35qMWAdDfJucpSQ4ToZHuBWeSULBxAX/NDlB0WYkhhlRkypnfqYd89MVNCRJqYu2pC5SRI1QMAoVURsppjpCTEWwOelBIvyDJYTEKglN0eKXokeb7IkqMwCn7EBssv1xLIvEvToRr5okRHEqpvnbYuRlx2iFGR9aT+dD6XRGyo340MGEkc6mjHKzYpxGhiozhKhZySRVxFPRlENL6wyWt+azdlUBC6rDqCvSsro+iKJSHcpoGRYxCqbG2DI5XMIwj0m8o5/CxBQXVMvy8Fk/F6sZkbzraMY4qTmTRJZMligZZ+PNSIc4zCObUGRuYFLASj5SLuBjSTUWqmbMYzbwduAqfq9fyRvubXyob2N04HLG+M3HTDcHXcpyguYeQZ75JfLQVSyf9znx+gLUzoXYamqw86xlnEstoxQljLFKQWSXjpEknlGWSbwtyeVN57m87d3KnzwW8VeXebzrUMt7Dk28b9fMSMdmxikbmKSsZqK8mElWRVjIqnBTNxMaMIfq8CW0BNayxDeH1qAEGiMK0IdXMTqqiWEZqxAlL8MroQhdeAjKIDeUEfY4RCkw05lj7CbCztsNFx8t7t4axEobLJwV2KhcULg6Y+fihMrTneSCNBo+WcHqvQfZevE2n195yp4bA+y70c/Bm/2cfvCCn3rh+0fPuPzkGTe6Brn5eIDb3U/58dETtn17griyYrySY/GID8c1wg87PwEW3bBUKZFoVYg0Six0DoTlxzJnRRWzVldSsm4WKWsKSd44k5zP6in6vIXSnQup/qKZj2Ns+Q9vY34XJOE/fKX8h8M0/iQZx1uKsYzzM8GuXId8hjPWWTaYJoowjTVHmiLBNlWKbaIIZaoIfb4MTZYFHmlifNKc8Sv3xac6mLiGRBZ3zOPYlk2cbNvEnua1LJ7RSHluFY15RSzJyGNJWDIt7qFsjcxjW3w+ayOTWR4YRrNWx0KVO4td9DTbqWmR2tJuImGDhYbF7hksbNlD6u4bRLedIil5PQU2JVRND6LC2J/ZVkFUWvlRaaajxlRHg6kntcY6KqZpKJziTtlkH/KNokixzKLIeyHzUjfRkriMJq9sWmzUbJDK2CkxZ6vEmg1yW9bZW7NaKWaN2o0NPrF8EVnNvoTl7I1bxAbPfNpdw9ns4c0mvR/rvfxZ4+XDJ/4+7IwP5EhOIFfnhHOn2peuWk8G5qjoqVDyqMKFB7PV3J2l5lqJE98VyThZIeHkEnuOdjiyv9PZ4C4KwLh/u4Zju3w5cyCUC0ejOHs4ivNHY7h0Lo0r32Vx9XwmVy7kcf/KGp7eOUv/vfP03f+evnu/OYzP7l1j4L5QeLnyT/rnWHoIGv/3wPjLvziMgrv4co7xX8HREEP/Co1D8fSv4Ph/BIwPzu9lT4Un3zUEcLo5gePzojle5WdoRRtmFV/OLgrRsvD8Km4WHMbvWmK4uDDWAI3CdwEUhZha+C58GlzG+S/BsSnSAIQXFsYiSABGARxfSXgWgFFoWp9vzuHbumROzEtg35wgNmY7MMdzBBm2v6NI/VdWZpqyudyOfYttOLvRnp+2q7j6hY5fdvtw8xsvftnjyZ0DQ9B3/7CO+4e8eXgwhIeHgnh0xJ/HR314fMyTx8c8eHz8Nz05ruPxMS8eH/fh8Qlfur4N4MmpQB6fDOTRSQEQg3l0KoTHp8N4cjqYx6cDeHRKUCCPToXy6FQEj05F8+BUDHePR3PjcDhX9wdyabeOC5+7crTTlq/aRKyr+5jlxSNZmP4BjRFvU+PzN1oC3mdv4t/5IW8Yt0s+omvmaPrKRzJQ9SH9jcIC71E86hjN3Y2jebJ+BP1rP6B//TD6Oz+k79OR9G8ZzcC2cfRvGUf/1vH0bR7H/bVTOTJXSpDxa9iMeY0J7/6O0X//E1Pe+U8U497GetR/YjbqP3GwnIBWbIbabCoelh/jJR1NrHYCNVky9m+M5faZErovlfL4xzx6LhX9k7P4WxRdQr+wZudKqQEcewVoNADjECj2X5/JgBBBG5zFIXdxUHAYhecbFTy7Xs7Ta+X0XxEcxTL6rpbTJ7iK12YzYIDFGgbvzuP5g6YhZ7F7KXQvAwEWe1ZATxv0rILu1bzoWc1gfyv0roUnbQawHOxaw4u+SwhxtOAwDg7chp7u/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HZ6IdfrluBOa6EJSqICFJzoxUeyqT5FQn2lAdJ6M2TkZdjIyaSGuqwyypCjGnOlxEeeB0krym4qkzwcvbksBIJYGJHngmeaKM88AxzQfbTD/sC4JxnxOHT0MKCqEEk6DFJsaDCc5WfCCewnDJNIbbTGeYvdGvwPiRmxUWwS5EzEohtzGP6mWlNC2bwaLFOaxdVcjShjjml+ppLnGjtFyPMlqCRYycqbG2TI6QMFw3mXd1U5iQ4ITTggz8P23EZV4OI9ytDTH4ZEtTpssUjLd2YrydD1PUSdjH1KIt+RzX/N0ElBxGk/M10+M2MSJiA3/2XMUH3uuYFrGFMf4rGeW9AOOgBZRvuo7H3KPY5HyBOmElXy3dSltOLRGqDJzVldh5zeNj+ypGinIYYxqDtWMKUyRhfGgdzV/EybyuKOEvHgt5P3Qtf9Mu4j8d6nnTaSHvOy9huFMzY5T1THUVgLEQkcMsxPIqNLoWvAMqSNbNZmX8QjqCCmj3jWBdzmyiU5swTWpjRMJaRPEbkQXGYRvkjjLGDWW8HY5xCuShcqY5m2LqJMZO44Sb3g17nQvWOhcUOjUKd3dkSkdkTgpkLgrCMhNZtGU7n3/3C19d6mXfnefs+WWAr690ceiXfs48gh+74fZzuNUHd3qecbd7gGt9z9n74xXav95NYFYG+sQolKE+KHzcsfF0Qax2RKJxwtTFlmlONigDPShpnEnj+vmUd8whfVUxaevLyfy0mrwt8yjeOp/aXS0ELc7gr/7mvB4g5s/Bdvybw3T+KJ/MH63H8if5aKbEOaCs9EGS74B5uhTjeBE2WXbYpMmQJ4txSBWjTLXENc0S9xRrPFMciKoPJ6QxlvC6JJo7l7KtcwudizezsnErrcv2Ub/yMEUrDlPYsp+ZNbupKvuSlTVHWFTyBQuyO2lMXkVT3FIWxy1hdWw97f7ptNo4sdnYnK2WSpZ7Z1HV8CXRO28RufgMyWHtVNrMZK5JKHPMAqmxDqRG7EWtuZoGExULTLXUGWupMPKgwMiD+cYh1NplU+JRTUnQcupSPqW9aidrC1vo0IfypY2Cb2xFfCY1ZpuNGZttTVlrZ8JyhYhldg60q4LYEVzErsgatvtXskGXQ6d/KOv8QljjF8AqP2/WhnpzsCCay7VJ3G+K5VG9H30NXjybraa/xIXeYlf6ilV05yi5nSzl5yRzviuw5MICO860Kzn26RAo7t7sxt4tKo7v8uX8oQguHo3m4rFYLh6P4+r5DG79mM+Nizlc/S6fB1c6eHr3HAP3L9D3QADGm79G0k/vXTV877t/hX+UAJD/CI0Gt/HRUBwtxNL/cyT9cq3OK3fx/3+GUYishdnFXsMMo2FmUZhpfAWQ/0fAKMwwHq8L5sI8P443RHO4Jpyjs30QYuhXgCi4iQIEnmkIN7iFwrMAjAIUCpH0T0sT+X5hnAEYBYAU3r0CSMFdNIDjgijD7OLFxfEGYBTg8BUkvoLI8y3RnG2K5ty8RL6bn8zp+liO1URweG4o+6uD2FKkoiXKjBzHt4ix/Hdm+49gY5mYA0uUfLvGnh8/c+LqN05c36vkxj5Xbu7XcedQII+OhtB9LIDuY/50H/em67ieruNag54c1/DkmJYnxzwMOxq7jvuSc2BMAAAgAElEQVTQddyXrhN+9JwMoOd0EF2CTgXTdTqEJ2fC6DoTTtcZ4b0fTwwK5MmZUJ6cieDxmWi6zsbz8HQcd09Ec+twmGHO8eZBP24cCuDSXl+OferCjoUiluaNpD7mHWb5/oUS99fpjH6bE/njuVwylbvFk+krm8TgrHE8rxnNs+ZR9Cz/kMftw+htf5/B9vd53jGMF+s+5PnGjxjsHM2zzjEMdI5l4NNx9HWO4ZdVE9iYNYoc138nUPo6OsnfUZq8id2k32P94WuYvPsaknGv4Wj+R9xFw9BaDUMvfZsg57cpT53Gga1R3L5QwsMfi+m6UsITIYY2rLn5bX5RiJ8FCe6iARgFJ/EVNL6cV/xHWDTMLQqQeLPCAI8CRA4IzuLVcvqvzqTXoHJ6r82i73olfdfn0HdzLgO3anh6t4HnD1textDLfptbNMDiauhp50XPGoMG+loZ7PoEutZA70qedQ8BowCLAwNdPBu49V+BsXdohvFZfx9PB/oYchivsbomhQytEflaI4r0ZuRrjMlynUq6cir5GguKPKzJU4nIVVmSJ8CZ1ooZOrEBGrNdjSjSWVAZKGNumLAOR8rsYGtDNF0VKsxEWtMQY8OSNCVL05Q0x8tpjBKzIEZCS6yMRULLN96WjmQXNqY7syldwaY0MZ+mWbAtV8bmAgdak6TM8jdmho8ZeXopmRoxaSoLMtzMyXQ1NcBskdqcEq2IWV4SKnRWlHmIKNZYGM77zXAVU+IqYqbajJpAEfNjrKmPljA3UkpVmIzqYBuqgmyo8JNQpBeR6WZEqrMRGe4WZGmsyFSLSXMXk+QmIcVdRrbOljxPBTNDnMjxEpOqMSNFLyLZW0x6oJyCIHvy9VKytFakqMyIUxqR4GpOktqKZA8Z8RprYtytiFCL8FBPRK+dQlCwNQGRcjxjbQkUTqHlawxuo0ewOUnJDhTE2VAUYUlBsDnlkVLmxMiZHSFhTriYWcFmVIWbMzvEiDSvKfhpjfBQTUOnt8Q7VIlPvA63OA8kEW5IEz2QZ/rgWh6Ja3UEikJfTKKUSGI1TNMrGCabxgi5cPvZiA/spjPcyZgPXS0Y5WbJaJUIXW446fPymN06k7qlM2hZksv69hJWNCexqNKHhjx7ZpbrcI6xxjxGxvQEOyZFWDPG34R3PCYzLEiMuCKKkO0LcW3M50OtlJGSaUy1NmG6zBJjW1s+ltkzVuqKhSoUv6rN+C08ieus3UyObccobQummV8xPnwTw9WtTPFezUTNYqb6r8Rz/nkCm07gPGsP0uTVRKU0cnbRYs4vWERLdhMhUSuxC25nimMDIy3yGGkSw1RpNKMlwbxjE83rshRed53NsIj1TMrcwzsBHfxVtZi/q1cyQtfOMLeFjHSrY4quhrFOhYi96hFrG/BJWEdEQRv5xZ3ML1zNhuxa1gZHsDG1gJK0+bhFLWdSwCqswjqxDQ/FPckF+2gxNpFGqNLkqFKcsQmyZ5qTCGMHayRudii8VCj8dch0GmTu7ti6q7BzVyJ3s8XKRUFEbi6rvzzE7p8eG4Dx2BP48nIXO76/x8Ff+jn3GK4NwN1BuN0rAGMfl3tecPpuL1+e+5G4snLcIkNQ+GmR6JTY+bgi1zth7+OKSGXPNAc5JrZSyhtms3RTK42bWihcU0n2ukoy1s8ma30VeeuqyFpVQPzqAswLPfl3TxPeCHXkdZWIf5NN4XXpJH5nPY633M0YFylGXOCMZY4DogxbxOkKJGk2yFNl2CSJUSRaokyToM2xI6TCg/hFUfjVBRMwO4Kqtno+3/ElK+etZ1HVVubO+pziqr0ENpzEu/4k4QsuEt34HWHlR4krO0R2+WFKSw9QVbibxoJvWJ+7ke3RFaySOfKVtSlfOzizISKP5qaviV39Iz452w27FOdIi5hrGs5sE3/qJYE0SLyZa6SkYZoTDdNdqTFyZ5aZjnxTHc1TfWl0yqLMZy7locupjV9LY/EnrK9cxs7oVI46OHHYTcou28l8Lp3ANokxm2VS1soltNmKWO5gziqVA5+oQ9jhV84O/zl8GhbDupBwVgf6sypAx8YoPefmJHG7OZWeRfE8qfOmr86D/gp3ugqUPM524HGygvuRVlwPms6PIZP4PsOE83UyTrU5cmKrhsOf69mzRcW+bWpO7Q7k+6PRXDgcycWjsXx/LI7r5zMM+31vfp/L1Yu/AePTB9/R/+CH34Dx4Wn+J2AU1uy8gsb/Z2AUYPFXGdyOl9ddhBKM4DYaZhq7DXD4qvDyrF8Yzu95CYxDbuOr0ovQjB78F/13pZdnz58y+Fwoyjxk4Dk8G3xuKL2cqA/hbK2PwV08UhthAMaj1f6GmUUhYhbmE883RRmehTnFVzHzK5AUYPGHxULzWQDJKC40C2WY32RwHRfGGoDxFRwKsCh8F0owAjwaJMTUwmzk/EguCEUZYY9jbSjHa0M5UidcjQlj79xAvpkbwNZSLXUBRiRZ/4lUxb8zL+oddtRN53iHNd9tt+Xy185c36vhl/1e3DvoyZMj7nQdc6fnhDu937rTfUJF93EVXUfVdB/T0XPMm57jPgag7PnWl96T/vSeDjRIgMbu08F0nwmh+3TokM4E0n3G36Cec8H0Xgin51yEARq7zsbw+HQ0905EcPtIMLcOBXBPuFojOJBnorl/Kpobh8I5t8WTdbOmURH8nyTavkaaxR/4JNSEMyVyrs2cTs/sMTyd/S7MfQfmjeD5/HE8b5nO8yXjeNE6DFaMgFUfQftonq8Zw9M1Y+nvGEtPxxj6NnxM71YR93fq+aFTz4HlGjbVudBapmBxgZjlxdasLLNmWamI5hlmNBTaML/UjrXNHpzalcqtC8U8/KmUJ5cElfH453Ie/1TBk5/K6P65iO6fiugWomlD0WUoih4CxjIGhOj5Wtlv5ZabQ87ibw7j0Ozi05vCneeZ9F8rp+/qTHqulNF1uYzuy+V0XRGWcVfSe7OagTt1PLtbz+CDJl48WsyLx4t58WQpL560Isws0r3KED+/6O7gRfcnPO/u4Gl/G8+710N3B/Ss5HnPOl4MXDFsG3gq/P8ztKSFIlmP4foLhvj5ES/6hDLaEDA+f/rEEEmvqk4mXYigtUbkaozIcTci292YHHcT8jRC9CwmWyUiw8WcLFcRBZohaCzysCJfY25wGSv8JYY5xppwBdWhMuaESAxOozDTWBdpw/w4e+bH2tMQJadGaFGHWdESJ2dhvJwlCVLaksR0pFmzLs2S9SnmdKaJDLOMG9IVrE6xZ2GMLZW+VhQKrqGnhFJfG8p8pBQLz2pzZghwqDanTCuiRC18N6NYK6JUa02Ju5SZGgnVvhJqQ6wMcW5djISaaBuqI+TMDpRS7iOmxFNEnsaULLUJWRpzMjUWZHlYkaWXkKGzJkUjJUUtJVNnwwx/e2aFOVEeakeOt4gUrTEpOlOyA6QURziQHygj209Mlp+UOLUZsWpzQ3QdrbEiSi0m3M2SAGdTPFwmoXOehNZ1ChqtMfowG3zT3fDP16JPc8LOdzqaAFNSIsVkhpiT7GNEspcR+cFiKmPtqIoVwNWcujhrKkOmk+s3nWCNkeHvVDlPR+VhhTrQEV2CJy5Jnoij3AwxtHWGDnGRHmmBJ2ZJrljGuaPKCkWXE40+Nxan5EA+1tnwtu0UPnA2NSzwHqMWI4/2IKI8mdx5OcxszKKyNoG1a0pYVB/Nktm+rJrjQUtzJF4ZDpjHSZkca8O0WBvGBpjynm4q7/iYYZTvh8/6OryXlfORzoZR0qmY2JpjJDNjqtScidYiPra0ZoqVnLFOoYgSF2CZ2cb05Hbe92piYng7nlXf4layD3nKFvSFu1GXHcWk7BSOM7/GOrUNn+wlLK1bxi9Lqri2WDixtp7wrC+Rxe3GSL+K0bazGSXLYYQ0nvcUcbzhnM17gY2MSFjP+3FbmJx3kI+itzMpZifDvNbxvm41I33akOd+RsiCIxTvuEFB51X0s74mqukUIVXfkLz8DHPaD7N8fitbC5LYlhrMmjwBGmehDsrHMiAdVawL7rGmqBON8MoR4Vdojy7TFUmgwjA3+rGjFBO1IyKdM2K9C1KdOzYaDQq1CnutC3KVArnGAZnajbCsAjoPnmf/nUEO3Ye9t56x44eH7Lh4l2N3nvJjD9zohxtdA1x7+Jife+Dsw+d8deEK0cXl2Hh7IvZwReRuh8zDASc/N/wSglCFeGGutMNCIUMX4EXDskZWfb6Gui0tVGxppGLHAuZ8sYi5Xy6iZFMFM7ZVo1+QzJtBYt4IseUPHhJeU0zjNekU/qAw5nXZVP7gNI4PAoywzHXFKkeJKM0O6zQFNukKbJKlyBLEKJKsUWbb4FPrjm+jDucSBwIrPGlYXs7XG9excfYy1s1oZ3VuJ0uyt9CS8zWzM3ZSXPglhbP3kDb7S3JqdlFUtZPZldtoKN1Ic9FaOhNb+Mo/h0+dnNilNGOHi4IFLj6UR9aRX76X9OSN1ESvol5ZQq0ohgrTQOZYBTFX7EfROFtmjbenbpqK2VNdmWniTu50V5omaZhtHUaFVxnzolqZF7mU2tRGPims5UBKFkft7DjgYsU+BzMO2FnytcyaHdYSOqUWrLM1Yq1yCsttJ7JSaHfb+7DOLZolbm50+HjS7qNhtY+Sr1O9udOcyZOWRHrmh9E915OH5c7cyrHlVpYtdzJsuZ+i4GG8NXdizLiaYMylYjE/LXPm5HoXjn/mwZEvPA3QKMTSFw6Gc+nbBL47HMkPR2O5dCKRa6dSuXkui59OpfD9qXTu/ryawXvnDQ5j732h9HKdvntX6H946n8ERgEWf2tOX+NVJC0s7B54fMNw3UW4DCPIsLz7ZflFKMC89iss/gM4CnG04Ya00Jo2NKe7fnUTBZfRAIx9L4FRcBefDjWkhZb0EDD2IazceaX/LTA+vig4jCGcr/flWH0kAjCeqB5a1C3A4RD4CXFzpKHQMgSJsS+j6HhD8UUovQjOogB7Q8AYw4UF0b+6kYLbePFlO1pwGAUJgCgA4w9LE/nuZUwtvDvbFMHZBj9OzxPW+fhzsj6Ib+eFcLQ+mOONYZxsieLYgnAONQazZ64fG3OdaEuWMNd3DNmOf6BU/xfaciewq1nEsU8k/PC5PTf2KHmw342HB914eMiVx0dc6Tmhpue4xgCL3ce86D7qQ/dRX3q/9aHvpB99p/zpOxVA76kAek4F0m1QEN0vncbes8H0nXulUPrOh9F7PoKe85F0nYvg0elQ7n0bzN1jQQZYfHwynO5zUfReiKHnQixdZ2N5+G00N/aEcHqDhk1VxqQp/kS88Ws0qt/g66QxXCqdyP1ZY+mrGs1g7VhomAALpsLCj3m2ZDTPlo5hsHU8z9sm8mzVZHpXTeJR2wQetE/i6TYrOKCi77A/3YdDeHQogrv7o7m5J5Ybe+K4vjuG63uiubE/ipsHY7hyNJ3rJ3O5c6GARz/N4MmlYroul9B1qYwnP5fz5MdKHv8wh66fhkovQ7AoLOkuNjiLA0JZ5VoZT6/N5KkQL18XIuUyAxAaQFFwEm8IcDj0bggUywzzjYKr2H1lJl1XynhyZSZPrlbQfX02vb9U0y/A4v1GBh/MZ/BhM4MPFzP4aDGDj5cy+LiVwScrGXyymsEn7Tx70sGzJ5/wtKuDgb7VDHZvhK610L2SZwZgvMrTgd6Xl15uQ5+wyup/AMaBx9B7jdVzUwzAmKOZRp7WmDytCbkaE3LchbjXjFy1iByViGw3ETnuluSrrSjyEDNDZ02BVkSBVrj+Ys2cYDnVYQrmhAixtJhZgUOaEyyhLsKOeVEO1IUrqAoSUx0koiHSmvnRgtNoSWuSKavSLFiZYMzymGm0J5jTFitiheBCRthQ7WNFgfM0SvWWhn+rMsCG2QFyyrzEFHuIKHQ3o0BlSr6bKQUqIUYXGVQkROhqKTM9pMzxk1IfLriLYmpjJFRHy6gMl1EeKAComDJ/CSV+Egp9JRQH2lAYYENBgJw8fxsyva3J9LQhQycjx1NKaaAtcyKcqI11piJMTpbehBTNdDKFOchgGVmB1qT6WJARICHZx4o4nYgojYhorZhorYQwlRX+zqb4uhjj5fj/EfeeUXEdaNau55sOM90TuqdzcjsrkUNBRXLOqYAqckYkCSEyiJwEAgQoWDlYtrJsWVbOOQOSkJBQQFlWDqSiiueuc5Dd3RPuzLqz1v1+7HWqDhbL/uHlx/t9936NULuZEORlRnikCk2mO+G53oTlehI41Z6wFDvyZrhSmGFHVqyEaL+JxPtPZkaEDaVxCqoShH8WKbMTLCmJtBR3JEM9puDnboy3rwT3YCUOYQ7IIpywTXBHkuqJYmYQpnkeWBf4IsnxRTkjmJDyqahnpeOdE4/btChUqWomqO0x0rrwYaBCdBqN1A7E1UxjetNMGpdVMLttOp8unM6GVfmsbo5kU0soX20pIqbUG0maAuN0e4yn2vGR1pLfB5vwa7UVEzL98V1aTuSKWkyjPXlfacQE20lMkRljYmeJsdIac5UCExtbJlp68aE8AU3N18hz1uOQu53QhrNEdFzAZ+4p/Bd14dp4DMmsQ5jX9+BSvpWktm9YuOUouzZ9xZ0v5nOgdR6l+asILTmNedph/uyzhF/b1/ITy+n82imPSTFz+Th1OR9mb+ZP07fx65QvMSk+ym+jNvDzgFX8OmQtv/BfwQexX+DdeJyAtsPMOvyU2DUXif38GoEdXfhWnSJg1Q3SN3XTuOIzvpqTwdcFLnxZ4s/6plRmz07GZ7oSzUxHQrOkROQpSK/3xj9LjiJCwhRPKyZ5qJjg5sAEN3smOEuR+DnhEOqPS2gw3poQ/KOCcQtxxSHAAaWfCw5BAURMz2dbz12OPhzi9AvYcf05G7rvsufGc8491tH7YpSrT95w48lLep6N0vlEz8G+B0ytqsfc0wNbP3eUQe7YB7nhofEmODGU4CQtbmH+yJwUuHk6MbulhjVff8bczQuo3thK+aYWarbNo3HXQko3lJG7vozw+Vn8OtKWf4lQ8ONgGe+4mvOOvSk/srfghzJjfuQ4kZ96T+STJHsss92xyXZBPsMJVbYDygw50mRrVFOluOTb4VKtIqTNm5B6FxKrvVi0bCb7VsxhR2UN23NmsydnIbuyl7MtcxPrZ25lUdFX1OR/QXnp51QXrqS9YAWf5S1jXVobGxKbOBxfw8GARLY4qNjsZMISmRk1EmdyFMmURC6mY9omOuIXM9utiBqLeMqt4ii1jiHfJJQyi3BKJ/jQaB5Erak3FWbulJi7MHuCE5WWgdR4ZdEcWk1zcBnN4Tks1SSxwcubkx4u7HOWcMLNmTMunpxwseOQixV7XEzZ7W7JNldrNtpbsd7elrV2tqySW/GZix2fuSnZrvXkXLaGmxVx3K7Ucr8yhAel3jwscOFZkSvfvtXTYldeFLvyusiZF0UqnlTa8XCeG1fWuHP6K0/O7g/h3IFwzu4P5fiOAC4cjuLqqUQuHo7m4uFYrp5I4tbZdO5dmEHvman0deeIKenRJ5cQHEYBGAe+/f8CjEKp93jo5W+B8eHbE4IP0P2/AuPbdLRu8BVCIEaQAI/CGNowMj6GHh9PD4zX6XwPi0JFzsj/EhiPiSPpnpZwTrckcLo5ge7mqL9xEwVYFJxGASAFt1AARCEh3bc4TQy7fAeK342pryxI+X6PUXQn5yXR83ZHUQDEvqUZIjQK7uK/H1F3t8fS3R5GV3s4nW1aOtui6GwXzg8m0L0gga4F8ZybF83pDi0nW0M53qTmYE0oO0vD+CLLk+ZwUyoD/kCt5hd8mv1rtsx+n6NLLbiywYXb2715uNePxwf8eHrYT6zbeXUykDengnlzKoTBM6EMicAYNg6NneEMnA8fh8buCHE8PXghmsELMYxcimP0cjy6y/GM9MQzLAJjLG8uCjuOETzv0vCsS8vzrihedQsgmcTIlWR0V5PQ9SaKGrmcxJuuBF6ejefbY1GcXu3DypkfUx/0Y2pc3mGN9t84lPEeFws+5G7NR7xseZ+hjnd5s+ADXiz4hJcLJ/J8wQS+nfcx9zo+5FbHB9xaMolnW+SMHvJm7Iyawa4Yhrpi0V1IQH8xFUPPNAxXc9H3FWC4UYDhZh5jN2YydDOPof5C8ZyfcO5Pd7dCHBEP3apm6GYtgzfrGLzZICaWv0tCi2Po2+V8B4sjIiy+BcZ7VSIcfucqCruL39Xo/CUhPf5u+H4tQ/frGHpQz8ij2egeNzP6pBX9szYML+fBa+HEn6DF467iW2dRCLeMvflMdBQNr9eif7MO/Zv1jL5Zx/DQ54y+3sLY6/XjIZiBDRhG/jNgFNz9V/yNwzgyhE43jEEAxqE7rGmaxkxhhzHQlIIAE/L9BZmR52dBnq8luT5W5HpbM/Ot8r3HXcbSABlFfuO7jGXBNt/vMgoBGAEWqyNkVGqkVIZLaYh2oDneleY4Z2ZHKamPsKExWkJLvA0dSRIWp1uxMMWM+QmmfJpowYo0GUuT5CyMV9IYKqHE04gCNyMqgqypUttQq5FTH6GiUi1lVqBEDOTke1mQ42ZKrqcFpYG2lATaUOxnS0WQPdVqe+q1Sprj5bSmymlKkdOQJJSOqyiLlFOikVEWpWRWlIqSSCVFEUrRJSyIVCJoZriUgjA78kIUFATLKNeqaIhzpDnVjaZkF2ZFyJkZbMmMEGtmaqTkRcmZFiYRgTFHqyQjxJZkf2sSfW1I8pOOu4zeNkR72KB1MifCxYIwNzMiQmVEp7kRmeOBJseNkHR7wtPsyMq2J3+GA7lZjkSqjQnzmUBsgDHTNNaUJyppSrejPtGa0mhrEvzNCHWdhL+bEQGBUnzCHbDysmKKjyXGGiVWye4ocoOQVgehrA3DoVKLS0kkQRWpBM2aiseMGBzSw3HI0CCfGoJtcgAfB6v4rasZ73pKCClOIbU+m5K2PMpnT6W8PJwVC9L5rDmCL1vV7NtdSXiuExZJNhilqzBJs+eTKGve11jzboScD5O9CFxUSuTiCkwj3PhAZcRHkgl8YjuZKUpzJsktMLeTYSKx5uOP5EjsU4iu+wZ162m0LReInttDWHsX9m1HMGrYxftFXzJ51l6s644RUL2aui0HWXXwFHuOn+H4tq1UVywkPG8zNjMO8n7sJv4UtIhfuTXwa/dqFNnrkRVsZcrMr/nztK38PvMrTEsPEbykjz/GreUnvkv5qe9yfhG8kg/iPyeo4yxhS05Rduw5aVtvE76ql7Cl1/GqOofHFw+I3XyV6lWb+XJeITuag9jdEc7OZSls2ZhLdrs3gZmO+E11JiDdAe8UOdIQE6a4GjHFxYYJDnImO9vzR4kZE+ytsPZS4hzmh1tYEH5RaoJigwlPCcYrwhWnEGcUfq7YBQdRvXI9x+6/4tQzPfvuDrDhwgO+7PmWI/eG6H6qp+fJENeeDdL9dJTTj4Y5dPMR5YtXYOTigpmbAw5qb5xCPHEL9cYnIgDN1CjcQz2RO0hwdVVQXV3E6o1LaV3bwYz5pYRXJhNSFk/8nEwyFmWRsSwHTXsaHyY58NMwCT8Kk/KOrxXvuJjzA3tzfiwz4f8oJvKvvlb8UaPgo1gl0mwPFNkuKKbZocpSiMCoSJHgkmeHS6UDoc1exM3xZFqtO0sWJbF3aT47KjLYmz+Dw7mlnCxu5ETLek4s386B1dvZuOAL1jYtZllmGUvVqeyPy2V/cDJ7faM5qU5it1sAG+RSllkb02RmRoW5C4U2sdT41rE0aSUd2jYaPUspM4+n2DqJMvtsyp3zmONTRqFZLJXm4VSa+FBu4sgsExllE2WUmbhQb6el2SOVDs8UFrtp+MLVh80OKna7KrmaEE5nQCCd3oEcd1NwxN2Ig66TOORuyV5HGbsd7PjG3pptDlPYpHyfne5ydnpKORvjzt2CcB4Uh3CvwIcH+R48ynPjaZ47rwq8eFHixcsKb97U+vKm3ofXde68nO3Cs3ZXHqz05MI6Nw5vdeH4Xn/OCPei96lFl/HcvnAuH43lytFYzu/RcGFfJFePJnLn/DR6z6aJoZfnt9eKoRdhh1Go1fm/BIxvOxmH/hoYX4s9i38DjSOD33cvMjoOixh0/2tgFM71CSlpwWEUQi8XW2PEVLRQzi3sMQoS0tHjwCjsMwpAKLiMQp1O0tsgzHhy+i8j6WSxo1H4uTjC7kgU4fD6skwRGK8uTht3GcWgi3AhJlFMSnd3xHF+npbO+ZF0zY/lgrDXuCiVq8sz6VqQyLHGUI7PCeb0XDXn5oZxoiGEs82xnG5M4kRjKscaU9lVqWXVdDtK/X9Ohv07VKn/iU3FVhye68zZJe5c/Myd/q/9uL/Lh6eH/Hhx1JeXx30ZOB3IwNlgBs+FiE7jwPlQBs6Fik7j0IVIhi5GMXwpVtRoTwKGK8kYepPRX0li5HI8AxejeNkVzrNONc+7Qnl5IYzXlyJFV3Hkagr6vmQMfQmMXYtj7Foso5ejGL44/nuHLkQxeEHLi9Ma7uwO49xyH3ZUKujQ/IJW/79jfeI/0NvyHncX/JGbc//IjdZPuDV3Ir1NH3Km8nccKPoZh6t+w92NduhOazFcikcn/H3dzEZ/PQv60qEvE67nwJ1Sxu6Uo79dhr6/CMPNfLibj0HQnWK4VzFecdNfzWh/LaO3BX0XTKlk+LZwQ3ocFAVHUQisiLonXGARVDOuBzUYHtUy9m39uB7ViU+eCFdaZsPT2eJz7OkcDE+bRY09nwsvhGCLAIrz4c2nMLgIBhaNh1zEEbSQhl4t7iwy8AUMrofBjYwNbmJscDOGoU2MDH3B6JuvGHuzUQzBjA5sQj9yh5GRQYaFKy6jj8Txs1iW/++AUT8yzKhuGP1bYBRCL3lqC4rVZuQFGJHrP4W8ABMKgizI87dkpq8FM30syfGxYoanBbme1m9dRhkFPsJuoznF/pai8yeEXxpiVNRGyqmJVFARLqNMLaU+yu2KmBgAACAASURBVInmeHdaEtxFaGyIlFGntaJRGKfGWdMSZ01TpDnt8bZ8mqJiSZojC5PsqQ42ZZafMSW+xhT5CA6jJeVBwnlCiQiN5cG2osOZ72PJTC8LprmZkuNpRXGQlNJgIaCjpDrUmdpwJxoi7ZiTIKd1qoKGJCnV8TJmRUspjlZSHKWgOEZJYZScwmgFhVFK8iLk44pUkBshpyhcSWGIjKJgG8o1wghYyewEB+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RDvi05hA8J4dP/OV8oDRiotyYj6VGfCI35yOpOUYKG6ZYS5hk7IiZUwq+tVtxaDyGV0MXQfUXsMreym+zVvIv01fzXslOZLOPIytfS3R9K9mfLqRhxx46jl6kbsNBfMo3Y1m4l4m5+3k3ogPLzLW8q25FPmMjUQsuYp6zlV/FrOZXCWv5Xco6wlf0EbH4HMbZW/jH4BX8U/BKJmfsZGLKBvzmHCNt3RXKDjwhc/Mdopf3EdjaTWhTJyGbnxP3WR81C3eyb8US9q2t4Jt1lezeOo+jRzez4/LXJFbn4z8tEae4AD5xMmKioylGjjZYuzlj4+qGxMmRKbYWTJIZYeFqjZ2/K06BXniE+RIQ40dIog9BSV54RbvjGeWLe6SapLIaDly/z5mnOnb3v2Rn/yCbLz9hb/8AZx7rufTCQN8bAz2v4fS3wxy985QvjpxAFhSEuZsTDiE+OId4o06MICBKTVhSOCpvGdbSyQQHuFBbVcDSVR0UNBbiluyPSYiciQESjNW2eOZ5kTwvjcRF2ThUaPlpqAU/1trydyES3vEw4//Ym/JTpSk/UpnxUzcJvw1R8fsQGyymOiPLdEKaJsd+mgplqg3yREscsxT4zPJEXeVBcp0n5a0BrPs8lZ0rUtk9N5EdFbF8NTOS003F9BzYwM3uPdw8t5Peveu5sLiFbVGhfONsz0F7GUcdJBx1lbDDRcEWBwfW2spZOMWaBiM7yi38KJHFM8evkhWxi2j2rafOqZhKSSqFtpnUBcymPX4FrZGLyZfNpMAkklIjbyqMlVQYmZM32YKyKXIazFxpVQWy0jOcbU6+7FbYscvOlnX25hz29+BajIbTPk7sczDjiJsph5yMOeJkyVEnmeg6HnWx5biHBae8zOjylXEpRMGNGEceT/PieZ43L/I8eJHrxpsCb4aLAhjM9+d1oScDFd4M1fvxpsmHZ42ufNviyN35Dlxf5cS5jU7s22rPwV2enNobwsk9wZwVirr3hdF7LI7Lh2M4+XUQZ75Rc3FvFLdOp9N3PoM7vUW8uLNOrNUZftzzfxEYR4R9xb9Ao5CaFv5DJpZyCyPn78MuQ+I74b3gLAqw+L8Fxu9CL92NwZxpHS/uvjQ3dhzyxITzuLMo1OyM7zMKu4njKWjBPRRcxe/eC7uMQr3Od0ApjqIXjIdgri1Oo29pOv8eGIVdxvFKnbcp6fmJnP80jnMLE+hcmEz3wjQufJrB+Y5kzsyN5WSzhgPVPhyo8RSLxC+0JopXZYSx9aWFCVz4NIlz85M51JjIwcYM9tRksiYriBq/jylw+jeK3X/KvIQ/sHeOhO7Vdlz/yoE7O+x5uM+BZ0ddeXnCj9enA3lzNpg350JEYBwQ9hm7IhCgbuhizFtgTMJwORWuTmXsWir6K4kMXRJCMeG8vCDAopqXF0N4fUnD0NVkRvtSMFxPYux6HFyLhmtauKrFcDmcoe4QBs4HMtKlRtcTyfDlWN70JDF0NZM3F6cy2pMFF7J4tU/L/Q0e9K9U8mCNkuHtfnA8Bs6nwIU06MmEvmzG+rLQ3ZyG7k4ub/pL0PUXQH8u3BJUyOitMoZv14gJZP3dWrhXA3cKGbtdgKG/BP3NSkZvVDNyvZqRG5Xobgon+YoYuZ2P7k7J+Nj5rZs4eq9qHBIFWBSBsQaDAIoPajE8HIdFHjcgSABHw6M6+LZ+HBgFaBT0vAUBFMdhsQ1edjAmwOLrBSIwjg18iuHNIgyvl3y/syikoRn4HAbWwtAGGNrI2NBmUYbhTYyMrEM/uBUGNoHgNg5tGQdG3SBDo2/Q6R8x9t11pf8KGIW9xqE7fNGcTW6IOfmBU8gLnExBkDFFIeaUqK3ID7Ag18+C/ABrCgNtyPeXiMGX0kAl5cF2fOcyFviaU64WErt2jO8x2lEfbU+lRklFmILZce60JHoxN9GLtkQPGqLkVIeZUac1pV5rQbXalspgK2rUEhrCpcyJUlDmb0S+18cUBUyiOHAys0JMqA6VUB5sSXmwFVXCmNpPcD/NyfO1Jsfbimnu5sz0lVIULKMsTE5VuCOVakcqQ+yo1QqVNEraM+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EhqxHuSybwvM+MjhTUTZDZMsLLmXWsX/uSfgXn9Zt6t2sN7WTv4JG4zVpnbsKjYi23LWexmX8Sx4iCq/HoSawpJaK4gcskKvJbtwqRqM78t3sN7dd28X7yHX/pMI3axMJpexrthzUyIW8pPvJt5x6OZHwUuwL7uBMmfX2XqipMoK3byr7Hr+HnUOn6lXc3P/Fpxq9hFybb7VGx/QPqyK4TWn8E6ZT1WyZ/ycfZm/GcdZsmiy/Tvvk7vxR7O9t7lzOVBui7DsRuw/fowNZv2YRqk4VfWVvzZxgYbN0/SZhSyfPV6lq9Yia+vG5YKE0zsTbB1l+EQ4IZnmDdBcf6Ep/kTkuJJUIoPgcmBROekktPYxN4rNzn/YpS9t1+x/6Ge7f2D7Oof4OiDES69gn499Ong3FMdR24/YX/fLZwitJi42GPr7YKlsxJ1QiSBUWEExwZh42xESLgrn69s46uNy2meW41zkCOT3cyZ4m+DaaiSiQGWTAyaSMCsYKLmpuLdEMcPAyfz4whb/i7Mhnc8TXjHfgr/6mDBPzpY8y8eSn4X5MAvvMyZFKPEKkWJbYoUuww5dgIwJligTLAhOD8AbZEPKWUeLFidxJnTdRz+JptD69PZuyyZfYtSubSlivPb5tO5dSFb67PZMDWcC5lJ3NCEcdfPh+sedpz3knBKK2OnWslGd3vW2tiz6BMnGib6UG4dwSyXDOoCSmkNrKfZo54mxwrqldnUe1XRFLmE5qT1zI79nGK3egolqZSY+FI22ZZ6M1OKbGypNVdQ/7GEOeZK1jh7cFBqxzmpjP1yS9a52XDAz4szoSoOeX/Myon/xpdmRuyTSTnpJOechxWdniZcCVBwxc+Fq37u3AlS8Eir4mGUjMeJcgamOzGQ7cRAjisDMzx5Pd2b19P9eDPTnVeFLryocOV5gztP57ry7Xwn7i135uZ6V8595czB7Q4c3uPFyT0hHNsZyLn9YZzdGyo6jN37tJzcGkjnjjAu7Ymk71gyvWfSuHFxvLh7+NFfehj/f3cYDTphzCzsUX13GnC80Fs/MiDuKQqp6O/qdYTLL4K+h0X9iOg46oVrMILEc4H/9dWXUcMgOl6jH3uFwTAAuqcMXt7H4cZEztaF01mnpbsugosNEVyYE01PazyXWmLpbormYnMMl+cmcG1eMn3zU7jakczVjiSuzxeUQN+8ePF5Y0Gi+BTefSfhZ70dMVzpiOLagliuzo/h6rxoet9KePfd+yvzhAsyMVxZEE/vwgR6FyRweZ5wSSaC7tZIzjeFcbIukPNzQuls1tLZGsmFtigudkRzoSOarrZIzggnDmeHcV64VDM3nhNNWvbW+rCzyo0dVc4sTZ9EsdcPyXd/h5bYX7Ku2Jj9rQ5cWRfCvZ0ePDvow8uj/jw/4sMbwXU8E8BQZxDD3eMa7Ba+RzPanc5YTxaGS5mMCbB2OQv9xTSGOpMZ7ExiuDuZ0Z40Rq9mor+WgaEvjbHryXAjHkNfJKPXwhi5GsTQFT8GerwZvqRGd0mL7nIUusuxjPYmMtqbguFqOlzLwnAlE31PGvoLaYxdyICeaXAlG3pz4FouXM+HG4XjulkEN0vgRgXcKIcbZeO6WQa3Khm7VYnhVgX6W2UYbpZiuFmC/kYxo9eLGblWzPDVcY1cK0HXV8LojRJGbxaj7y8Tr7EIF1n+WmN3qvhOQgk392rR32vAcL8Bw4PZ4xKSzg9mo3/YhOFRM2OPW+FJO2Mv2jG87BDHz2MvFzAmlnELl1tWiD2KvF4Nrz8bTzyLO4kb4PVGeLMZ3myB11/C66/gzdcw8A0MbGds6Ju32sbY0Hb0gwdBdxN0zxDCLAbdC8ZGXqLXPR13EgdHYGCYseEXjOpeoNO9wTCkgzdP+KJ5GoWaKZSETaQw+GOKQiZSop5Caagps0KFXkIByMzEIEyBv5WYji4PUVEWrEIYT5f4KyjyFXYa5ZSHKKnVOlAX6UBtlIraKCXVkQrqYx2Zk+TOnCQP5qR4UREp9B5KKVZLqdQIe43uFPkKI2Rr0a2cFWTJrGALarVSKkOtKAu2oDrclgaNFfXh1tSE2TAr2JYZnpZkeViR5W3DdD9bprqakO0nIT9MSX64giKtilnRdpRGyiiPlVGXrGJOphO1ySoq42SURtlSECmlNFYYPUvJ00goipaLytfakK+1FZWnsSE/XEJphJziUFvKwqTMjnWiLsaBhgRX6pPcmRXryIwwKWl+FmT4WZMXriJPI2dmuC0ztbbkRsnJUktI9jUn3tOMBE9LEl2kJLhISXSTE+8uI8LVGq2nhEAXYzS+VqTFOJMe40xStJSURCVJSXZoYxSEpzjjm2iPe7QMzwgJ8anOrPg0n8bSKNIiVAS4TMTP3QgfH3M0ca54Rjlg7m+JqVbG+2pLPkyQ8VGdAxZz/VC2anCsiUQ2LRhpchCOaVqc0iJQJKmxiQ9AlhyIXZoaZWoI1rE+TAiQo4z1IDArmOjpQYREK4iOV1KY583GVdNZv6WEpHJfpMmWWGbKMUq345MEJWZp3lilBTIp2gOr3HCCGqdhGurIn6WT+cRmCh/ZGvOerTF/tDHmj1JT3pNb8L5CwZ+d/HDKn0NQxx4C5p/BrekssrLjONSex72+C4fCI0yKbsOltAxt63L8GzfiXL8bi1m7MC7ciuvcUzjVH2JywnKMw9uZuqgHi9j5/Mp+Or9zmsYvHKfxXvgcLGduJmHtQxLWPSJ8US+fzNzNTxO38ZPor/ll3A5+GrwS68JdzDr4hrxv7uFetQfjpHX8OWgZf3KZy7/ZNSHRrKJmWS+HLgxz4s4rjj14waF7rzh4e4S9d2D7XT3rLj1kzpd7qVq8nPpPF9I4fx4LVq5i3Y697OnsZc2+U7hExWDqqsDaS4W5qzWKACmOoTKCkt0JnepNbE44sTMiSS5KZursaaTNKeHr3h5OvzRw4CHsFwq9H8GxR3DikYHul3D68QAHbz3l6N1BDt54TeWydZh5uWPsaoMyQIWfMI6OjyevpIjoFA2xaVrmr2qldn4FdiFKzLwsMPWxxDJAiqW/FCNPS/7gaYx9ghspDWmEz07mneBJvBMr4+/jnfk/ATJ+4GjCT1xM+IGTET/1suJ3ISp+6yfhXX8rTKOUyJMdUaQoUaTaIk+1RpFuhVOuHN9ZLqhLnalbmcqprk+5cHQOp7/M5cS6VI5+HsPZLUkcX57GocIgTsY506VWcSXKldvxPtwKc+Wqj5JrGjeOx7vyTWgQaz1DWeboRdUUCYWfqJhlEkrRlBQWes1jtWYVzZ7NzPZvZlZAE3URy2lJ+pL2qd/Qkbyear8KiqQaSk0dqDayZI6pOU2mliy0VfB1gJoVKgfW29uzz96Bw3I5hxS2bJOa85WtGetVVqxxkrLG0ZrPVabscrfitK+ECz4WdHuacMbDjNN+UrpCVNwJk3E/yoZnKba8SJfwMNmMRykSnk934dkMd57N9OBloQ/3q+140GrH/flK7iyRc/cLO25sUHFtqyM9O904uc2FIzs9OLLLi2O7vDmxy1fUuX3BdB8Mo3OfmhPb/DizPZCuPaEIANlzNIErpzJ40rcaw+MeRoTi7sdXGHx0h8FvbzL0tJPhx7cZenyLoSc3GH5yk+Gn49I960f3/G8lhGCGRd1h5O296dGX99C/Fk4D3kP38u5b3eMdwT0UQi4CJP4NMP5VCEb8mQiL47U6IiiOjgOikI7+awmwOKob/G+BUbglPSpKuD89CLonvOnZy866BA5VhXK8MpgzNWGca4gU08lCQvlcU/T36moRanWSuDwvhZ6OZFFXF6RybUEqV+en0DsvmSsdSVzpSBY///W7HuE0YIfgXArj7igutEWL33s6hGBN/Pe61PGXEu/LC1LEsbV4EaYtnq65cQiJbqEGqLM1lnMCELbF0TUvQdT59jhON0dxsknLmZZoOjvi6WyP52ybsPMYwZn5kZxoC2ff7AC+qfRgc7EjS9LN6UiczJyoD2mOfo8vit9jX5s5JxZLubrZk3t7Qvj2UChPjoXx4rSWN51RvO6MFCUkpgcvxjF0KY5hYY9R2Ge8HCc6hIJLOHIlFl1vAvpr6eivpaHvS8NwPRXDjST01+PQ9UUzck3LUG8Yg1fUjPSGousNQ9erQderRXctCn1fnPjXj92aylh/OmP9GdCfDsL3m6miuJUO4vtM6M96q2lwKxtu5v1Ft/IYE9Sfz1h/Hvr+XEZFzWS0v4DR/kJ0twQVMHKzQHwK7/S3izDcKWHsrqBZGO6V/5cau1cO9yvgQRWj92vQCV2LQkH3wzp0jxoY/baB0ceN6IUxtOAsvmhD/7qN0Tdt6Ac60A/MxzCwiLGBJYwNLGNsYIW4gzgmjqBXw+BnMLiG8VH0WsYG14kJaP3ARvTiOPpLxoa+hsHdjA3tFGUY2sfowEnQ3YKRZzA8wJjwP2Qjr9GPvgXGAT28GWVs+Dmjo0/R6V5jGBqDN8/5oiWLQs0kSkI/oijkI0rDJlKuMaZCa055uBWlaitKgq0oDLCk0N+KAiGBHCSlPFhFib+ckgAVhT4yERxLAxVUqlU0RDnTEONAfYyKmkg51VFK6mIdqItzpjbOhfwQW2YG2ogp5MIgFbUaD/K9hECN4GCaU+BrTFmIJbUaWxEaBXCs1cho1FoyW2tNrUZKmVpOjo8NGR4SMr2lzAhUkOFtycxgGXnhSnI1Soqi7CiLt6coyoaSaAlVyUoa0hypTlSKAFkaaUNhhJTiSDlFETIKtLbi93yNDXnhEvG78Hmm2oq8MAlFGhlFobaUhsmoirBnVpiCWVo7ymOcKY93JT/KnsxgARolTAuRianp3AgZM7QSsiNsmBZuQ0qQFbFepkS6GBPraEGimy0J7lLi3GyJcZeidbYm1N6MMEczoj0kxPlKiQmyRhNojibYmuhoe6KmehKS4YlnihOeSfaoU5yZWRjOpwvyqatKxNtjMs5OHxMcJiM+ww9Nhh8qrRKTEGs+CDTjD2EmvF/vwIRGNyQtITg0RSErCGZipAPm0R7IEwKxjvRBGuuPdbQ3qtQQnDK1OGdpkcX7oor3xi7SGd8kT/zjHAiOVZEyzZ3qBg2ffVNBbIU38jQrLLKkTMyQ80GCHLN0b2wz1ZjG+WCaHYxvXbp4o/o9m0lMtDFigtSE90VgNOIPNkb8WWrCBzIr3pXJ+Mg9EHl6JdbZ7RhlLsamcAvu1QcxiVnGux71vOtdgEtZFT6zP8elbje25UewKjvB5PwdGOVsxDx7LY75XzNtWT/TV19niraJX9mn8c8SDX/yzuaDiHrsq3eh/fwuEWufoGo4x28yt/GPKV/yz0lf8qvkLXw87Ss8mo7jXrMbh/zNvBfczh+82vm9Swd/UDXxc8syjLxbKV7UzeG7cOSBjsOPXnHg4Sv2PRhm733YeR+23njDwr3nqVu9mfL5S6lfvJL1B46zu+c2W7rusuTwNWrWbkObl4OJpyPGHraowuzxT/VGneFHWLofoal+BCf4EpaqJq4khZzWKlYe2M/BW0KtzhgnHsLJh3D6kYEzDwa48HSQkw9fsuvat+y6+pJ9N0ZYsP0kgdNn4J0ahToziqZlC2hdspJlX2ygcX4LU/OzKG4uxz3GF3MfG9wSfTD2ssbUU4KFlxQjF2t+YzcRRZBSvDMeURnHOwETeCdOzt/Hu/IPanv+wcWcHzlP5oeuU/ixuwk/97Hi9/62vOtnzZQwOdIER1SpDihSZeL1F5upZkgzTfEoURFc5kTO3FC+3F3BhWNNXNpdyqXtMzj3ZRJH12n5psqT7YkSDoeZcip4CocizDgz3ZO+qhRuNZTQ19rKifYO1ibV0O44jTrrIMpNVZSbOTLLKoga55nMj1lOS/Ia6tNWU5u6hFptK01xq0RgbEsRgHEzs4ObqLFLpcbEh3mm7iw1cmKNjYJNzg5s9/Xkc6Utm1VSdiptOai05biDnIP2EnbaW7DHUc5eBzv2uqg44uNAZ5ATZ9wlnLEz4aydCScczDjubsPpIAcuxnjTn+nLvRmu3M1RcivbhnsFDjwp9+JxlTdPG3x4OtuTmy1SHq6058kGZ+5vUnF3mz3Xd9hxZbcjXbudObrNkaM7PDi+24cTe3w4sUuQL6f3BHB6lz/Hv/Hh0BZ3jm315vSOQM7tVnN+TwRdB4WaueUYvr3EyLc9DH0HjI9uMvj0PMOP+xl+cksExZGnN9E9uzWufweL38Hjv6/aGX15F4MIjHfRvRiX8O6d708CvoXG/yw1Le5WiQnO8bvR4zuLOoTn9yNqwW0U6nT+h8A4NqpjbNSAYXSMsdFRGHnBi0sH2FIdz47yIPZUBHCwNoRjTRGcnBPDsYYIjjdGiZ9PNsWIz7NzEzjfnkRnRzJdHcJllqlc6Ejn0rwMLs7LED8L34XPl+ZnihLfz0uja16KKPHPtyeLn4Xf09mRQldHivgUP89Pp3tBJhcWZonPrvnpnO9I48zcZE4LxeJtqZxtS+Fseyrn5qWJOjU3mePNCRwWOhub4hC+n2ob15n2ZM51JHB+vjCuTuJUezzHWqI51ZHAmQVJHJwTwcZCd9YXOLOxTE6F+p+pj/olGysk7Gp14uhSb06t9ufCpnBu7Irj7sEU8arL84thPLsYyvNLal73anhzNZzXvWpeXw1hoE/N4HU1w9e1jF5LYrQvSdxh1F8XRtPCPmMKo9dS0F1NZqQ3iRHBTezTMno9HF2fIC0jfRHobsSiv5WA4XYyhjtTGbuTxtidVAy3kxi9Gc/ozQQM/SmM3U7F0C9oKob+tP8gfX8a+v50Rvsz0N1KZ6Q/g5H+TEZuC8pi5E4euruF6O4VMSro/l+e+gfFjD0sZezRLMYelWF4VP430j8sR/+wjNEHZeLT8KgCw7eV6L6tHtfjGnRPatE9rWf0+WxGXzShfzkHw6sWDG/aGB1sQzfUzujwPEaH56Mf/hT90GL0Q0vRDy5DP7gC/eBK9EPLxUJu8Tm0gtGhVeiGVzMyvIaR4c8ZGVmLTree0ZHNjA3uYWxoN4ahPaK7qBs4AyN3QNhLHBacRB1jw8K/O8/GHcb/BhiLtJMo00ygNGwCZeGTRWAsDzejUmtNebg1ZaESioOsKQ4cv/AiFHfPCpK/HUsLwCinNEDJrECF2NFYo7GnNlJFbbSC6kg5FREyqiJV1MQ4isCYG2RDrnCCL8CWPH85swIdyPUQ3EUb0WEs8jelLNiMGo1ETFU3Riuo10ppCDenPtySGo0tZaFycfyc5m5NhpeNCIxZfhJyQ+Tkhim+B8ZZ8XYiMBZFWVOZKKc2xU7sMiyPkVISYUNRpIJCrYzCCDkFWhkzQyXkhdmQGyqhQCMlX3AI1dbkhdlSGC4Ao4ySMAUlws3pABtyA23JD1VSEu1CfqQj00LkZATYkhlow4wwGTMj5ORESMkKl5CtlZEZJiPBzxKt8xSiHUyId7Ek3s2KODdr4t1tiHS2ROtkQbijsNdoRqSbhBB3Y4I9jFB7maENsCU21o3Iqd74xDvglWhPUIoTgVEy8sojafk0H68QC2wd38c9xJrY6YGEZ/rhFO2ASYAFRsFWvBdswgdVTnxY44z5nAAc5kfh0haD6Qx3Po5SMDFUiXWEJ6qYQJSJQThmaHDKisB1erT4WR7njZVahWOUMy4RKlzCbAlOVJJdHUDzhploa32QzbDFcqaCCVky3ku0xSzDE3l2KOaJvnyS7IlP9VSUif78yeoTJkim8ImNMR/YGPOuxIg/WxvxgcSYD62M+KP5FN6Vy5DFpzJRm8Kk2FwUOS04537Kr5Qp/OPkMP7omIxdcQOywsXYFG9FVnUKk+Jj/CLhCybkbMGh7hDTNj8md/MzQlsP8lvfXH6iiOIH1kH83H0qv9FUoWjYi++qGzgtvMqv0zbwoUQ0zgAAIABJREFUi4yN/DxrPX/OX8+HOUuxKlqJY9k6Pgyp52e2+fyrRSG/saniE+cWPnKp5Wdm0zDyrCKv4winHiL2IR6+95xD919x8IGOA/dhzz34uu8NHbu7aNxyhOo1O2jYsI/PT99k1enbrDz3iE9P3mf+wYu0b9+DV3o6isggPFJCiSyII61qKhmVqSTmxRA3PZKEnESmlZezePNW1uw+yuHeR3Q/HqPrkYHz9wfpfvSGnm9fcPXZC849GWRX3zO+uvCU3ddHWXvmNmWrNlC4eBGFC9o4dO06By/dYs/ZHjbv38esuXNwj1Zj4iFHFupGbEk6MrULZh5yzN0UTLKz4l3px9i5W5GWE0F0cSQ/9BOAUcEP4134F60r/+Rlww+cJ/MjN2P+wc2Ef3Yz5Tc+1rzrK+HjQAlmEQoUqY4opiqxTbbGJskUm6QpuMy0IahEQVqdK/NXRHHmYCmX9hZyeWcOF7dncWpTIqfnRrJnhj07kk3Zk2bE/mIpF1amcG3nXHqPfMO5g+dZ/9kRaiLn0epRzxxVGpUmbtQofKj2jachvZGqki8oqthMWdNOqsvWMzemhdakVTQmb6ExbRfN6TuZE7uSFp9yFihSWGcTxR5pFHscnNhmb8MXNkZ8YTOFLywmsFNmxj6ZGQcUZux1MGenqyVH7Cw5L7fmtKOcs76u9MVqOB/ky065DQcclRz1cuJYkBsXM2LpnlXA8Jq5vFhawM054dxqDuBWqx+Pl4TyZEUwz9YE8u0ad/pXKLi3VsXDLQ7c3arizi47+napuLTLjrM77Dn0lR0Hv3bmyA5P0WE8ut2L4zt9OLHDlyNfe3H4S08ObHTlyBYvTn4TwNmdarr2R9N5IJ77F5egf3SRkcf/PTCOfAeM/8lzRLwG87fdjP8tMP6lc3HcbfyP4Dg4PoL+bmdRGEGL6c23Zd5CCObtOPp/4jCiM8Db1Ud0wMhrnvccYnNtItsqg9lR5cfu+kD2N4VxZLaWQ/UajsyO4PicaFHHmqI41RrHmbYEUWfbBHhMo6s9U1RnW4Z4neX83HSEz8L77o4s8Xm+LZ1z7VPpmp/5Vhl0zsvgbNtUzsxNFXV2birn2tPonJ9F18LpdH+aTffC6XTOn8b5eZmcaUvnbHuG+P3cvEzOzc8Sdao9jYOz4zlQH8uhxgSONSdzrCWFI3MSOd6ayrmOdLo70uhsS+Xc3BTOt6fSOS+N8x1TOdmaxJn2FM50pNK5MJ3OpZmcXpTK/pYoVs90YG6SGU2xkygJ/C01ke+zqdqdM58lcumbUPoO+XLzaAC3TwTy5IKGl1cieNmr4fllNc+vBPNSAMer4eh6oxm9KigO/dUE9FeT0PemoO9NQ9+bgb43E31vFoa+ePTXY0X3cfR6PLrrCYzeEMAwVYQ9w+1MDLenob+VzeiNGYz0TRelu56D/kbuW+WjvyGoAP2NHPT9yW+Vwmh/Krr+NIZvTGXoZjpDtzIZvj2dkTvZjNwrQXe/nNEHlegfChK6E8sZuSe8q/j+nf5RDfpva/+DRh8JTmI1wlP4ueFxPfqngpPYJMrwrBn98xb0L1vRv2zD8KoDw+t5GN4sYHTwU3SDi9ANLWZUgMTh5YwKQDi4itHB1YwOrBGlG1yNbmgluqFVjAytYnjoMzENPTy8luHh9QyPbGRYt4kR3ZcYhvaOw+LQHkaHDqEbOAsjd2H4NQyNMjZkwDCiY1T3/H8GjBGTqYgQoFHQZGaFCyNpYyq1VswKtaAkxILCQHOKgyzFG9JF4ujYlvIQYY9RRZGvXHQbhaqdQl9rivytKVPbiLAoQGOFVka5Rk5VlD31CW4UhykoClWSHywnP1BBWbATRX4yhG7HAh9TCn2mMCvIhFqNNbMjbGmKktIYYUN9uBl14ePj6Vmh4yXeAixmvHUYs/wl5ITIyAmVkxMmJ1+roDRWRYkAh9ESyhNkVCXKqYiXIwBjsTB2DpeSFyalSCuMsBXkCtU4QlglzJb8cBkF4TIKNXIKwuQUhyvF3cTicDsKQ8bLubP9bMn2l5IX7kh+hDPZaiWZgVIyg2zJCLQiO8xW3IHMUFuRFWZLVric5EAJ0e7GxLkaE+NkRKyLCfGuZsQ4mxLjbEakoxlaB3O0jpZEOEtQu5kT4mqK2tGYIOUUQtysUIeoCIxyQBFsil2YGW5R1oRkuBBXosYxQoKR859RBJkTmOpOQKoHjhF22IbYYB1iwyf+pryf78gHZc5MbvDEel4g7mvicVsUzeTp9nykscEkxA6V1hf7JDWu2dG4z4zDeVo0qtRQzDWumKrtsdU4YeJjgYWPGSqtFcH59sxYlkjysjhc6jwwzpXy0TRb/pRghVmWB3a54VinBPDrUCmuJfHYpwTxe8uP+NBqIh9aTeY9qymiBFCcYG3CZBtjJkmN+aPVRD5xlyOJCcYuIwmXGdn8wMiK91T+vGfjz5+UofzSP5nfhc1iQtpqfhm5gh8FLebjnJ2ErLpF9Lq7RK+5gWZJDx/F1/ET51j+ztafv5f78zPfqZgWLkfVfoSJ1fv4Xd42fpG1gV9lfsF7uZ9hVrkY64paVGVV2M+sxSiohJ9OSObnEzL42LYYE6dZmPkX8xtJHFb+hVQtO8TxOzoO3njE4TuPOHjnKXtvveLIA9jfP8zG8/dYcewGG3pesPL8E+Ydu0fbsQcs6nrFkosDrLgywvrrA2y6+oDPzl0mZ9FiNKV5JNXmkzArncLWEuoX19O8fA7NS9pZsfEwu473caj7Hudvv+bqMwP9g9D3YpjeJy+58ewV1x8/o1voYOwfYvOF52ztHWbTxees7brDmnNXWHTgBAduP2V/3zMOXH3A5hMnqVi0CHttCJb+rsjCvAjIiMYhwg9rb0cs3FRMklsyRTYRVydzsrPCScjT8i/+k/lBnJIfJ7rxs1hPfq625++9TPixuzH/4mnBzz0s+KWbBX/0suY9XysmhkiwTbDDPsMBVboSISktjzfFYaop/rnmTG90oL7dla/XR9C1exp9Bwvo3ZfP+a3TuLkmhwtL4zm/IpTzn/nSvSGIo1/GcvBoA/submfrqS6aOnZTEdHCitB6dic3ssw7gUr3CEqSi8mv/4wZyw4xY/ER8ufto67uazqSltCasYWKjJ0UTT9Iae4B5pbuoiW2ieUB09njk8T96FzOuDlwwM6MnUpjtquM2Wo7gf0qEw6qTNhvZ8JOJzO+cjVln4MxRxRGHPF1YLOvG19GRXAgJ4+d02awKT6etTGhHCufxv21C3lz7CRcP4/u9Foebq/g8c4cHm5P4fXhNF4dieHBHh/6d9lxe6uSW1tk9H+t4M4uFX27ZFzaYUvnDjmnd9hzeKs9+7c4sP9LFw5+7c6Br9w4/LUHR7d5cfgrL4585c3hzZ4c2eLDia8DOLNDTfeBGE7tiuLWuXkM3+tk+NHFv4yk/8phHHp8k6HH19+OpW8gOI3/qZ7d4n/sMH7fuTj0aryo+79wGr/fVxQCLiIsDo1ffRkZ32UUnEax2Fs3+D8aSY+N6sWcjH4U0Wlk5BWvLh9ie2MK+2tDOVjjz6Faf47UBXOqQcOZ2RGcbtBysi6cU/Xh4vfO5mi6WmLpbI4RdWmukKpO5kJzoqju5kS65ySIutgiXG1JRnhebE3iUpvQzShcjEnkovDn2pLoaomnc45Q0C38zji6WhLobhP6GFO5NG+q+BS+98xLo2e+cEEmg95PM7myMIOeBelcmp9Gp3ChZnY0Z5rj6e5I4eK8qXS3p4jvu9pTuNiezOX2RK7OS+FSWwIX5gr3rhM5Oyeak7O1nGuN5drSTG6vyaVveS7XluXSs3g63QszONueTPeiNLoWpXK8NZrPpiupCfwTsyN/x7z0d1ky40O2NUrp/CKQG9sjub8/jidHE3h1JoXBzjRGupPRX4xEfykKw6VoDD3RjPXEMNYTC5fj4HI8XEmEK0nQK4Ro0uBaOgjJ5utCBU4WhmvTGLs+Q6y/ESpwDDfTMNyKx3DzOyVguJmI4WbSWyVjuJmC4UYqY9czRBmuZ6G/Pp3R60Jqeib6mwWM3SqB2+Vwt5Kxu7UY7jUw9lfS36lj9E4d+rv14nvuz2bsfiOG+01/o7EHTYw9mPO9eNgM37bAt3PhcTv8P+y9Z1SVeZr2e9511pnTM/N2T/dUssqyzIqEDTvvDZucc85ZoggiCKKAimLOsUxlDigGzDmUmLNiLhOIOWDAQNr8zvo/QLVV3TPTZ97zfjsfrvUP+0k8bJcX931f1/1iHrycR+ur+VC3EF4vhjc/teHtEozvVmB8txKj6Ptcv6bdhLuM1vr1tNaXt1nj1G/AWL9Bss1peb+R5vebaX5fQdP7rTR/2E7Thx00fdhF88c9NH/ai/HTPloa9kpo/nSIxo9noKkGml7TKllVNUo+pyL9LKmh/8sIo6lEFkdFmnxGGM0oibRiVLickWHyNtsdYe7tK9oIKiXrmrHhjpQE2zMi0CC15xOEsSRU1B3aMDJUxZgoHZMT7aWUdGmMgTExdoxLcGZklB2FYQbyArTk+Qmlsx2F/tYItbNoSzgyUMaESCUTIuRMjVEzO9GaaTFqJkZaMj5CTmmEhuJQ0YFFQ26AgZxAW3KDbRnUThhzQrTkhOoYHm1LSbIDIxNtKIpVMSJezagEDSPjtYyI1TA8XElesIgQ2lAUZSdhWJgNw8IN7Xv2FEXZUxhhS0GYDYWR9hRHOTIszJbhYfYMCbAmW6TFRQ1lkIHhMa4MjXKUyOLAADUDA5QMCtGQHa4jM1RDRrCKzDAdGaE6Uv2VpPpakeZjRbqPFRk+cgZ6K0l2sZT6Tye6KIlzVpPobkOEu4pwFznRDnJiDFaEGmT4OVni7a8hMNkZzxQ7vAfY4ZHliFeeF165XjilOaCP1uKS5IBXqjuOMXa4JThjCLXGzFtGlwxbegx3wWSiByYz3VAvD8RlXSyuC6PpnaKls7sp8gA7ZKHOqBL9cMlJwHFQDA4Do1FE+2AR6ow8wone3gpMfBVYRiiwz7XGZ5wn6eWZeP8YirzEHpMCG7oO0GA52AO7oeEoUnz4s58c3aBgvIfE09POku5qE7prTOmmMae72pxeSnNM5Ob0VfSjm1VP+tia0cXQix9c+2EWao1FqAM2cUH0cXSgl96Rr5XO/ME2gq7hI/iD81D+6DMJef4u0ivq6F/+gJDF5/CZdQCTzDn0iMvnG784vnAP4wuPcPokFSIbtpBehWvQzTuJy4obWEw4SJ8h6+idOg1d4Sjkg8NRDQzAaVAKAbnjsA0bTU99MvqAHAaULiB17By804czdNZKVh44w5rDJxg4cTzhQ3NIGTee6Vv2U/mwiUNXa5m/+SALdp1l+y/vWVlVz4IL71hQ9YklN1pYfQeJMK6/18COx01se/COjbceMO/Qz2TPnUHhohkUzp3I9FU/smjTMhZuXMeCzWfZW/WSo/fecfT+K243QG0r3PkEl57Xc+1VI+dr6zn3Eg4/NLLjtlBRf2T9lTdsuPGGVRcfsfT0HfY9+MTPj40ce1LPrhtV+GalIfN3RRHkik2UF5pgZ7SBTmh8HZG7Geijt8TSYIa7k4L87GgyCuP4JlzOPyXZ8Yd0T/6Y7MUXCe78n2Fq/i+RjvZQ8rWPlk4+Grr4aunqq6Z3oAp5jDV2GU7YZdpjl2aNfX8Vhv79CMy3YNgceybMtWbFT04c2RTF+W1pXN6Zw/X9RdzdPpzz2zI5sTuJozvCOFcRRGVFBLv3ZLPl0BQ2b1vCqrHTWBQWzWIHA6tdXZnr4ElJaAZFo1aQs/Qs/X+6yLDZx5g+dgfz89YxK30zU4b8TEHeUbKKjpE5ej9jZ2xlyeRZ7BtTwNVhiZwPs+aMvYzTdjJOuyq5Fe1BpYucg7bm7LM2ZZeNGducrdjoIWeTp5Jybx1bM2LZPHY0K6fNZfWiNaxcuIq1CxaxZMpIVs/M58zOhXyovsW720d5eGYpD46N482FUdRfyOftuQHUnY2hptKVe5XW3Nql4eZ2NXf3WnP3oIHre/Vc3qPj7C5rTmw3cKTCjsMV7YRxuxc/b/PgUIU7laJF4DYfjlR48/MmTw6Ve3B4gxeVFb6c2xvFqT0x1FycT+OTy3x6euXvEkYpJf3yr0RRpKUb6/4Oafx/Sxj/pm/07+oXpRpGKeXcKKWhpUiiSFF3pKlFfWO7IKa58SMS/os6xhZjI02tTTQamxHG3qKe6+PNIxyZlcn5aXFcmBTO2bFBnBodyKWJUVRNjpFwaVI0F8ZHcnlSDFemxHJ1WjzXpiVwfXoCN2cmcGtGAjenx3NjepwEMb85ow3is1sz4rkljpudyK1ZCdyYGf8rrgtLn+nimjFcmRotoWpaDNdmxnF1RhxifmV6LNfEObMTJdz+MYU7P6ZwS/SunpUgQRx7aWoUVeJYcY85idLn4pibc8R5cVyfFcfVWTFcnRUr4cL0CC7PjuH2kjRq12TzYGUWNUuyub8oi3uLs6hekkXNsmyqlw3i/rJM7i4VhuPJXJwdy7lZsRybGs7BcX5sLXRgfkJPpoV/zfKM3uwarePYDFdurY7gxd4k6k/E8+lMf5ouJGG8nARXE+FaHK3XouB6JK3XwuF6ONwU5DGtjTjeHgh3s+B2O4QlTgfuDoJ7Alkg5ncG0Xp7EMZfBtH6y2C4nSOppbkjRnGdTLiXDfdFTWMeCBud6iJ4MApqx9AmUimFR6XwUKzHtM3F+nM8HguPx8GT8X8HE+BJO562K6GfTYLnU9oxFV5Mg1czoW4W1M1ug2Sjs6CtP/TbRSBhMbz9Cd4ugbdL4d1yeLeirS/0uzKoXwfvyqG+XfxSX0Gr8Fx8vw0+7KD1405aPu2hpWE3LY27aW48QNOnU9B8j9bm5xib3krCl5ZmUa/4QiKMrR+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iZ2iIUDjbMCzMIK3zg3QUiIhouB25QXpyAkX3Fx0ZXipS3KxI81SSE2wrRRgH+Crp72ZOuo+CdD8lAwLUZARpSQ8UXowKUgKUpAepSfaxINnLlFRPU7L8rBif7EGWt4J4WxMSHGRE21kS7aAkxEFGkI0pcfYKolTmROgs8bezJDTUnpBUD9xTHHBLt8cz1x2foiB8i4Nxz/XGJskOTbQOpyQnbKMMeCW74xnvgrmHOT3722KS50K/se70me5C73lO6NaE4FGWiPucGHpEKensYsq3rjJ6BhrQpgRhGBCBPjkUQ2oEVlFemIY40Mffmq4eVvQIlGGaIsdlrDexa9IIWBaH2Qgb+g6zoWuGBovBbhgKwrHo78FffOX0DLfDOSscMy9rvpb34BtlbzprTemiMaOX2oK+cjN6KWV0VZnxvaYP3xt60sW5F51detLd0xxNtBvyQHd6OdjxldLAPyk8+RddGP9inUDviHEMXnuL3PJ7RM8/iuf49fRMLOJPPnH0CE/kB/8wegSGYxKRQO/YLHpnjMVmymbSDz2h6FIj2T8/wWlkGZ3dU7DLSkOeaI1VnBWyMA2WQV74ZhYQVlBEyuQRDJozgmHzJ5JUUkDO1PHkz5xExJB0/AZGE5KXTHxJAfnzF0ril6NV11m4tpyK45c4UvOe8mtvWPdLI2vvtLChBjbeb2HT3Qa2PGhm68MWttU2sP3BWyp+qWXlmfPM37uHn/btYuWB3azYs511lZUsP13Drvvv2S0sdWpfc6LuE1WNcOTJR3bcesnB6kYOVcNRkRKvaWbbrXo23XhH2ZU3rL3yjpWX6tj4y0d2P2hmz4Mmdt57xMzdZdgk+KMMd0EX5YJtjOg+Y4su0Ba1tzVWrlp66cww0ffDxVnN2DGDyS5N54swK/6Q7sw/DfDiX1K8+CLVi39OtOVffZV85aHmez8bvvXW8Z2Xhh98NXT3U2IWrkOf4ohdhiOO6Q64phhwTLXEb4gZBfPsKJ2rZt5cFVuXe3KqIoHzWzOo2p3PlV0DObE/nSNHBnJgTzKHy+I4sD6dbRUFlG0azZzJuUyLiWahjwMrXa1Y7SDnJ3s7pockMW3kYoZP3UnOlL1MHL6WhXETWRU+lhVZa1g4dBsTi/YwZuIBCsatY+aPS1kxaRjHJ6VSMyaEc0HdOGHdkzN2FlT52XAjyo1TPnoOOlqxz0HOdgcrNnmoKQ/QsyLIjvmRPqwaUciyhauYvmwbE1fvZ/q6Ayxcv5WV6xazetU49mybxuM7R3hVvYvqC7O4XZnPizM5PKnsz7OjMTw9Gkz1IWceHLXlzgEDN/fZ8MsBW+4cceTmYUeqDjhwbo89J7bbU7nViSNbXCSieGS7Nz9v9eTwFi8qt/pwdKsvhzZ6cnC9BwfK3Dm4zoOjFf6c2hXG0e3h3D8/j6YnVXz6LMIohC4NdZdpfFVLU90DqW5RpKP/bmSxI+IohDBvaqUoY1uksRaRkhail7b6xfb1u0f8Hx2CF0EKO4jj36ajhSDm06/iFqGWFt1eJML4u7G58cNvCKOklm75W7V0c+tHGnjPJz7S0ipU0i/59EslJ+YNoWpWOlen9efShFjOlkZzfkI8lycnUTU1+VdcnZbK1empSKOYT0vhxswkbs5K/BW3Zvf/df75vphLhG9WokTwrs1M4NqMeAmC7F2ZFsvlqTFcEhE/0ZZwWjTnRceZyZFcnBrNpekx0t4lQSBnJXBtTqLkF3llZjzX5/Tn+pxEqmbESqbjwkfyxtz+3BCEck5/rs5OoGpOPFeE4GZuPJfnxnNpbjwX58Rya9kA7q3J5v7awVQLLMni/uJM7i8eSPWSTB4sH8SDFYJMZlO7ajAPV+dQuzaXh2WFPFhTRM2aQm4vy+HUtBgOjw1g2zAHFiX0Zm70D5QNsmL7SD07Jug4vsCdCyt9uFURxIsjcXw4l8jHi7E0Xomm6WoEzdcFEmi5mYTxVgrG26kYb6fRKkQy7Wi5NwABSexS3TaKKKJAy90BNN8Z0CasuZdF6/1Bbbg3sI1YVg+GmiFQkw81BVBTCMJz8eEoEEKVJyPgSTE8KWpHMTwd8Vs8GwHPRsKzUb/F01FtNY6izvFp++fPS0DCaHg+Bp6X0vpiLLwcR+vL8bS+nIBR4NUEjHWTMdZN/R2mYXw9ndY3M+DNTHgzC978CG/aSeRbQSJX0qagLoP36+F9OXzYCB8raP54gOaGfTQ37qOp8RCNDadpbblLa/NTjM11tDTX0dzykuaW558RxkZaPr6isZ0wNktRx9cSYRwa1ofCkJ6MiuwnKaWLw0wYFWHOyHBzSmMUlMYoGROlYHSkgpJQNcVCAOOnlFLIopZRGGQP91UjUtWjQ/WSxY4gjCKVPTpSS2msgZJIPaMFaYxzpDDMmmFCnBJszdAAPUWBthQFigijnCJ/GZOi1fyYamDZIEeWZdqzdIAtC5J0TI9XMSlGTWmUlsIQHZleSgYHGhgkwZrsYB25or9ziJZBwWqGinRynLWUki4Rvov9dYzur2NMf+HBqKMoUk1hhIHhYdbSKLwWi0T9Y4iOvCAN+QLBWvIC1ZJIZ2iwXqqRzAnWkROsZ1CgjgE+KpLcLOnvKmNQgJ4hYaJftJJENzNSPOUkeypI9lKQ7KOUkOAlI8HLgv6+lvT3MSfFx5xUz34MC9cyK9OHcfFOpDn1I95gQoytOZE2FgQbTAnS9iVKZ06s2oJwjQXe1ha4e6jwS3DFPdkZuzhrnDNccM/zx7MgEJfB3qjjbTAPkWNItMc2VtQcOuCT7IEuRMsPAVZohvpgVuRCnwnOdJ9hj9kiT+zWRBO4bgC2pYF0CZPRyceCr91l9AmzR50UgCEtHNu0CKyTQ7CK8qB3gC2dXGR849GP78NMkQ+2w21qMJ4/RqCd6IFpkT3ds3SYDnJFPzQMs2QvOoXo6OSrxDzSCVWUO10cLfnKuh9f6Ez41tqC7npLKcrYQy2nq15JZ50Z39n05TuH3nzr2IvvXfvR00tJT09rvnfQ8oVayx/lLnSyC0IZlcvAORVEjF6NR+5CDBlT6B2WyZ+cffiLhxtfuTrT098Hs9BgrGJiMI1PwzJ7NEE/7WDo8fuMvfSUyVWPSZq7AV14KnaJwViFmyEL7YGJXw96e8lQR3sSPyWLIavzyViUTPbMgUQMjcIrLQCHGHc8kn0JGhxOUmkWg2eXMnHjOg5WP+PUlYus2rCG5Vu3smDbPvbde8Xe2gZ21jax80Eje2sb2f/gI3sfNrHzUSu7HjWz6+FH9tS+Y9f952y/Wc2WKzfZcukqO6qucfD+QzbX1rP5wVu21L5m+8M6dj9+Q2VdC9vvvWXj9ddsu9PMrvtw8AHsvfuJzddesulGHWVX6lh7pZ511xvYcLORPbVGdtx/x/KzZ0ibORTzIC2GBBdcUjwxRNqiD7FG46dD7a3HJsARUzsFfe2V+AZ7smDRNMYtHsu3Mdb8c7orfxjgw59Sffgy2Z1/TTTwdYg1P/jY8IOvDd/7WPO9j54ffLT84KOiV4AKRawNtmlOuA50xT3NEecMDT5DLMj/0ZFJS+yZNkPGukUOHN0YyfltqZzbms65PTFUHojn0OEM9uwcxK41uexYN4a1ZZNZsnYWM6ePY3RcMtODQ1no5cZiOy1L9Wo2REQxLy6dwuhB5EcPYUpIJktdo1nvGsXK8CyWJBbzU+4M5hXPYXrReFZPLmH/xEyujY3lZXEAV7y7ckzfndMultxN8ORtURL3MoI5EWTHAW8tu3z/hLpVAAAgAElEQVS0bPDXsipYy6L+Xkwfksz8ebOYtG4rwzZVMnTHecYeqGL2weMs2beBVbvmsuPgLG7fWM+z6jXcO1/KjQOp1B5O5P6uUO5v96d6pxfVu52pPejIvcPO3DroxPX9jlwX42E3Lu5z5uR2ByorHDiy1ZnKre4SUTy0xYtDFV4crvDmyBZfKiv8OLTRm4PrvTiwzouD67w4WhHAie0hHNkaKhHG5qdX2lLSz4VK+iGfhNhFtAZ8VUvz6wc0C5HLf0kYq6Xe0g11NXx6VSMRR0EgW949+u8RRqNkq9Oeem5sTz23RxelyGJHhPF30cX/zFqnufU9jbyVSKOY01zHh3unObW0lKqfCrm6YBiX5w7l3Kx8Tk4bzIW5Q7kwt0BC1YJCqhYUcWVhB4q5srCYq4vyubYol2uLh3D9J4E8ri8eIq3FXgeuLs5tq0lclCvVJ15eOJhLC9pwcX42F+cP4oKoaZyXxZkfMzk1N4OTc9I5OWeAtD49byDHZqZyYlaatHf2x0zO/ZjJxYXZXFkyhMuLcri0aDBVP+VKa7En5mLvwsJszi/O5uLSHC4ty+XC0hzOLRnMxeW5/LJpFL9sGsmN8mJpfq+smHtrCrm7ejh3xbi2iPvrR3K/fCTVG0qo2TSamoox1G6ZSG2FwAQebpnA/Q2jubdhJNWbBYq4sWYwR2fHUDHal6UFboyLNyPP70umpvVl91xvLlfEcWtvAo9OpPL60kA+XM+m/nomH3/JpvFeLk3VeTTdz6Oxug0NNXl8akfjw0E0Pcmg6bHAwHZk0vQok6bHWTQ/zqblyWBaHufR8rCIltpijI9GYnxcglHUKYq6xMelND8ZR8vTCbQ8nUjri3EYX5RKYhUxCnLX+nKstNfyvBQB4wuxHkfL7/FyPMaX42kRENcR61cTaH4x7jNMoOnFREn40vhqMo2vptDQjua3M2h+N/M3aHozncbP0CSOEYrqukU0v15Ey+ufaHmzlJa3yzG+W42xvgxj/TpExxfj+820fDhO08djNH6qpOHTMRo+nae1uQajiCg2v6FZRBd/JYzvQCKHbRHG5qaXkkq6+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WvHADWUEakkWNoquMeBcZ8a5W9PdUkegpJ8HLkgRvCxK8zUkNUJDqIyPNsx+jYvTMHODG5EShvrYhxcGEWENfIvUmhNmYEKbvS5iyNzFaC4LU5rhozbC2t0Dvo8Y5zhlDhA2KICX6BHsc0t1xGuiJPskReZQO6/6O2CQ4oA7T4J7ihnOiM91cTegdrkAz3Iu+xY6YzPDEbL4v6mXh2CyJxGdVCraTg+mZqOdrbwv+zbEP5lHOEkm0TQnFPi0cu9Qw5NGefO+u5M92vfmzS3e+C+qHMs8Jl6nB6Md7YTrcjm4DdfQc4IhiSAjmGf50jXHgK18F3/moUMR7oUz0xq2gP528NHzpaEUnaws6K/vRVaugq15NZ50lnbSmfKPvSydbE753lvGVnRlfOVjyjZOKLww6ujoF4Jo2hLDhpcj8Y/mzpSt/tvLlf/Qy8Ae5gT8ZNHTy1tLZ05Y+gW5YhPtiFR2CdmAG9iNKSVy3jbzDJxl57CQTz54gfeE8/HMysIlzRx4mw9S/J318utPH14TuPn2JmRpNxvL+pC4MJyDHGYd4PZpgNaoALf6ZwaSPz6Rg/mjGrVvIihNH2V/9jGNXTrNw9Y+Ep8XhEh3Bkr0HOXDvCQdr6jhQ/Zqjjz9yqPo1+2vqJSK598En9jz4wJ6aenZXv2FfzVv2P3jNwdo37H9Qx467T9n08BUVj+rY8eQNOx/Wse3ucw4++sCOX+rYeOU5G6++YvP1d+y89Z5dv7xly43nbL39grIrz1h7+TUbrzdSfuUDex80sPWXR5RuWolnTgDWcXb4DvLHJdEFuzADGl81Oh9rdD52BKfFoHB3wMTdmcyheew9tJtNR7djKIznLwN8+Nf+nnwR70mXBHf+PVovCV16+tnSzdfAN65qvvPU8YOvXooy/uBtRb8gFZo4WxzTXHDNcMEx0xr3XDk5P7oze30gs+bpWDXflr2rfDi3NY5Tm2I4tSuQyh3BHN6WwL7Ng9i+fhSr107hp3WLmbNmFbOWljFx3AJm5M1kYUoJ87xCWGqjZp29gtVOaha5GpjuaMcCJ3tWOdmy1k7FKkcrVnjasdDXndkBXqxMDmNLZgg3ShJ5PjKOW+HWXLbvw1HHXhz3lfEgN4i3E9P4MC2LZyX9OZfqwb5oAzuTHdiS4cyasfEsXDqKOduWUrh7B1mHT5N2pIrsyipGHzvJovMH2HJzJ6drt/P44UZePlrBvQsjuXU4hWfHUqndFcm9ikDubPbmzlY37ux05uZuF67vdePaPg+u7PWkShh073CjcrMTBzc4cHizK5VbPTi8xZP9mzw5sNFLwsGN3hza6MPBcm8Ol/tK+HmDH8cqgji1M5RjOyKklLQQvXwUKen/BcLY8KqaT+1kURDGNtJY02al066QFpFGSSX9+wijUE132Ot8Pkpp6PbIYlt08WN7q8COloFtY4cH439GFkUKurXlA63GelqMDTQL0++WjzS8qKb65C4en9jC4+NbqT22nfuV27l/ZDMPjm2l5ugWqisrqD2+TdoT8wdHt0rrhye28/jkFh6f3MzjE5t5dGITj45vkubSnthvx6OTFTw80YbaE5upPS6uv4maoxslVB/dSHXlBu4LHC3nzpEy7vy8lruV67h3dL2EW4dW88vhNdJn94+VU32snNoTG6k9sYnqo+VtqFzP/b/BOmoq11N7bCMPj2+i9vhGHhzfyKNTFTw6s0XCQzGe28pLgbNbedGO52I8t70N53fw8uJOXlzaxYsLO3hxfhvPz25BOub8Vl5e2ELdpS28rtrK83MbJLy4uI2H53ZTe24Htee3cX73AtbPHcycUSFsW5bN1SPTeHTlJ55cX0z9/ZV8ql1D45Mymp6uo0GMz8tpfllO08v1n2EjTS8qJDS/3ELzy600v9zWjh20vNxJy8tdGF/toPVNhQTebkGg9d0WjG+3YBRj/RZa6rfQ/H4rrfXbaX23DePbrRL4bN3yZgsC4rPWd9tprd/5W7xv9z58377/fieI+fvt7dhB6/udGN/vwvhxD8aPe2kRNYaf9kswNuzjb9C4F2Pjnl/R0tB2XuuH/Qjw4SCtHw/T+ulnjJ8qMX46jvHTCYwNJzE2nIWGX6DhBq0N1zA2Xqel4S6tTS8wii4v7a4CTS3vaG55JaWn2wijsNUR0cdXNDe/p1mkqd+9omz6IIaG96U4tA9jos0ZEW4iEccxMRaURFlQGmPJ6GiZlKIuDjWlJExJcaACYdYtooyjQqwpDtS2pZN95YwMFoIXoaxWMypcTUmEIItqikM1Uq/m0bH2CJV0QbD+V9FLvo+OAl8Nhf6irV+bmfeiAQZW5zixdrA95bmOrEjXMSdJy9QEnWScXRCkYZCfhiyJLNqQGSRIo4acMGsEYRQ1jCLCWBCtZXiMmsIYJUVxKkoStIwSNYwxaooiRUpaGG2ryA2wJMdPRn6wgqEhSvKC5OQHKaTPh4moarieYaFacoOUDA5Wkh2qITfKmtwoGzKDNaR4WTDIX01emA25YdYM8BNpaUEYLYlzkRPvLtTP5kS59CPWw5QEL3OJPA7wV5Anrh8hVOgy8r1NGBOpZ0SYNWkuZoRpuxOq60a0oS+xBjNC1Sa4K/qgV/ZGYTDDzNECSzcFdsH22ARaow3WYhfrgEN/ZxzT3LBPd8MxwwO3bF9U0Xo0UTq8srwxhFvTw70vsmRblMU+9BnjgdmsQGQLQtCvisFpXQLuG/pjlufEt4EyvvWV8Z2HDEW0G4b+QTimhmOfHIxtUhCyMGe6uiv51smUL5170S1ChirfCevRnlgMc6BnloFu6Q7IhoRgOTicr4I0fOWn4GtvBV0CrTFJcGfQxtmEzimiW5QL/6TqwVd6M37QWdFNI6ezwpyuGis6q835VmtON0cVnR0VdHKW86WTjC8ddTik5xE5chw9XD34534y/thPw//sa8f/3VvHv6l0dHbX8q+2Xejsr+cbTzW9w5zRpIfjPXYY4Qtnk1KxjvSd6yms3MTQPYsImTEQ96IwNGmumIbr6eFjSXdPM3p5m9LLpzcRo0NImhFD+Ghfoor8cE9zQhOsQ+alwSctjOHzxzF65Vxm7ayg/OI19ta8ZcnODfTPT8E+xA3bYE8mrljMyQcPqKp7z8WXHzn15D3nXzVz8TVceNOGc6/hdB0cfQ77HjSw68FHtt6vZ3vNB3bWvmdP7QsOPKzj8IPXHKutp/JOHbsvVbPt7C22nbvGhpPn2Hr+MruuP2XfvXfsvvecvTXP2X7nFRU33rKxqp4t1+rZffslK0+eImFcHh6ZPiSNS8Evww+fZG/cIl2xD3DE2tsR98hQ3COjkLm4YxUYTuG4qdy+W831x/dJXjiBb5P8+Dbelx/C3PjWQ023YC29/G3o4WXgGycl/2ZrwRfOSjp5aPjeSy1FGXv7q5CF6dDG22GTYo/1AGscc1QMmO3FvK0JLFrpzaoFDuxe6cmZLeGcqQjh9M4wzm0K5cL6KE6V92f35iw2bBvB8g0TWLhqNkvWrmXi3J+YPG4lS8esomLERBZ627HJS8km+75sNJiy3l7OcltzljubscqtD+VOXShz6kGZhznr/RRsDLJid6ScmkJ/HuX6cNbPkpPOZpwIseB8ip67I/yoHhfCy1kJvJ2XypNpcVwbHcDPw5ypyLVh8Rg3pi6MZ+Lm0Qzbv4KsYwdIO36KQSfOkX/oMItvnuTA60tUfTzL07q9PHy4mhvnS7h6aAAPjqRRvTue+7tiuL09lOvbfbm+25OrO7y4uMWdC1s8qNrpx/ntvpza4s3RTR4c2uDKoU1uHNrszoHNHuzfKAijJ/vKPdlb5s6ete7sK/Pk0Ho/ft4QwPGKUM7sjOLSoThJ9PKwarFkq/PhSRUfn9/4b0cYJcIoRRZFdLFGIo9iFFHGDksdMQqPxr9JSYt0dGuTUDz/Hg1SCrr503sERD9pQSJ/D2Pzb027W42NtIoe079LSyNqIhs/IdTSzS3Q0tLadv23TzG+eyQ1vv70/iXv39fR+O5ZG+qf0fT+OS0fXtAk5hKeS3vN75/TXP+cln8AzfUvaH7/kqZ6gRc0vmtD8/tX/BYvafrwgob6ZzS+f942f/9MWn9695SPb59I++KzxvpniGdofPdUQsPbp3x684SGt0+k8dObxwg01j2m5cUjWl4+wvjqCa2vn7bh7TNa3j6j+c3TX9Hy+gnGN+J9PKf13QuM9S9o/VCH8UMdLe1ofl9Hy9tX8O7NZ3hN69s6CdS/QcD45hWNr57x6dUzjPV1NL1+LvWerH/2gNeP7vDu6V3pi9L87iF8fALv6yTfPz68bpt/eAUCHzvwEj6+pPXDc4wfnkkjH19Ie23H1MGHOul5pWt8EJ6DL9rxHBoFnkHTMxCt8Zqf0tr8BGPzE8nEnYY6+PQKaWx8DR0Q+wJi3fQGmt7+Du/a1g1vaP30WgINr9vOkc4V13ojwdjwVkoBi/7NLcIHsVH8sfQOY/PbdrzB2NyOltdt6eOmVzRLBtvPoeEpNDyDxhfQ+EoSsRgbXkt9n43CO7FJGN5/aPtMHNv4SFJHtzY8R0TtWxqMUqOkpsYWqV90S8trWpvqQapX/K0Po1TD+P41a6dnMSS4J/n+3aTI4rCgnhSF9mFUpCljoi0ojbWUSOOYaJkUbRwZIqc4UE5RgILhvoLgCdNuPcP9VAzzsZLI5MgQhRRdFBFGCcKiJkhJYYhGijAKtfHwUGvyA/UMDbRmqK+OYX5tqW5hpzMpWs7c/ipWDbJjTbYtKzO0LEq0ZHKMJeNjVJREahCEcbC/tp0wWjMwUM8AXwWDgrUMDtVJEcC8cB35EWoKYzUUxqoojFVK/ZaLYlQMj5AzLEzOMBExDVVRGKamSNgHRWilUewJiM/zA60YHqKUiGROkJycMBWDwoSARcXAUCXpAVakeJmT4WNJVoCS7GCtRBgTnC2Ic7Ik1llOnKuCODcrol1NiXHvR4K3jDgRcRS1jh79GOzVlzyv3uR79aI0UsOMdA8KI2zo72RKtKEX8fYmJLnIyQ5yITnUHUcnJRYGM/oYzOml74eVgxwHf1vcIx3xTBDKVhu00bZoE+yxHeCGLtkRWbQGTaIB9yxv/JLcsA7X09XHlK5xWrrnudJ7vB+yBRGYLgxCsToEw6YonGZHohnsiVmi+I/clz4iLRnhjmNSCD6D4vHLTcQhJRiLQHu6Ocrp6a2ke5CMfkkalPlOKIvc6JfrTNc0R/plB2GWHUHnSFv+7CXjKx8F3wRo+SpIR9zKCWRsmUdWxY8EThhCL387umjN6C7vRze5GT2VlnRXWdFFbUkXawVdHBR862TJFw6mdPGxxy5zOH/U2/Evcjn/bC7jS4WBfzNz4E/m9nRxcuU7NxXf+fTFPNWLHyLs6RXjjF1BHKHzRpOyeQkD9qwlbc8yMnfPIeKnLBwn+qAqtsc8y4nuEQ508bGlu4ceU18NMn8rlEEKgnOCiCmKxjHRGkOULTJvLaauejySoxm7ciHLjxxg1y93OfTwLRMqThI6dDCGKC+0wa7ED8vkdM1NTj+4y94rV9lVdYtN53/h9PMmLtW1cuVVM+eefuTwvddsvfqUimsv2V3TxLbqBiqqG6l40MKW+x9ZuLOS+ILxBKUMwy96MK6+iUQlZjMwdxjJWQMoHD+cuWtmsvzACbZff8L+GhGBfMb+2tfsq25g160Gtl15TcXF24xbs4z0iXlkTc1h4KRsBpZmEZsTh2ekD/4xoaQPHcrkRctZt+84E34qZ+yabQwfM5OL569z98ljNlw/g0lKON/4O9Pdyx6Zty3mvhpMfW34wVXL1w4KvnFR87Wbhk4eWqmWsauPml6+KkwD1cgjrVEk2iBP1mKdrSFmkhtTN8SxtiKG1Ytc2L3SnZOb/Di/LZDjW/tzZX0ct9eEcaPMn8ObPKgo92D3pmj2rh7AutlZzJ81hBU/zmDppCnMH5bBqiERTPOwYqGjkpW2Nqy3c2C5jZyljias9jGjPFDUHmrYFKJjV6w1R9L1XBxmw/3xzlzIlXM0uR/7o/pyIKYXVwpsuTzCgcohak4W6DlfaMeNcR7cnxPM5Zk+7BtrS/kINQsLtcyeEsbIH/MpWruIos3bKN64h4kbd7H17BmqHt3i3sur3H95lPtPtnLv9kLuXy6l9kwBT04OofpwOjf2RFO1N5jz+7w5U+7GyVXOnFjlzMkyD06We3N0vReH13twsNydAxs92LfBjd3rXdm93l0ii4Iw7lvvyb4yL/av85EI4+HyAE5sjeDc7liu/JzI2f1xPKxaJNnq/H8RYfwrQaz9NT0tDL3/Shjb9iXC2FG7KNoAdkQcf40utgtg2rq8iDrH94jOL0ZBKJtFXeNvYRTtAwWkKGIbWfy7hFHY8zQJEU0zxmYjLS1GjC1tkUYRbWwVpt6tTTQhRDGNtAjCKchna5MEsSfWn0Mip+IY419bFX6+99d5E63GZgnGFnH9Zozt6479jlFcXwh0pPu0NkkR0Y619Eytf32Gjp9TGts9KUXEtamjrrM9Qmv8WC/1DhamzTQK0/JPtEq2RB+lUZAJCQ1toyDlHS0YhUm6eL8t0vXbfC+N4j02NWFsaJRAUzMCrY1N0igx8iYxb6K1sQFjg7hfx/tvbN8TEWNxf3GvRmgUtkefQbJBaoHGDgjvTAFx3bb7d9y3bWxpu3eTGDvmbc/QdnybLVOH6bv4Q6Pjjw3xnfjrOX+di5/H2NDxc4qfpZnWppbfQLJrajZK50ufNbZ93vFsnx9vbDIi0PIZjE1Cvd+CUaj4pe+m+H52oImWpnZI6mbx+xHvrAGjBKF2bqSlsakdzdIo2eeI1n4NdVLU0PjpLa0Nn9p/lrZjRM/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EitwgKwYFWjIoVElmqIoBwUrSAhSk+MgZ4KNkoI+KTF+1JL7J9FOTJuoX3RWSVU6CqyCHVsS5WhDnZk6CuzlxLv1IcDUjyd2cAZ4WZLr3Jdeth9TNZkGaC7OTnaX0f6pdX5Ls+jLA3ZyZQ0JYMC6N/EEh+IfYo3SQY6I3p5fWHDNbGXJnGRpvNUpvFZpAPYYYB1wzPHEa6IZdphOGLAcccpzxHOiBNtaGPsFyvvDszZehMnpmOyIb64d6bhiqRUFolgfjuigKl8mhaIa541oShueISOTxDtin++ObG4d/bjyu6WE4JYVgExuAKtoLs2h7TPsbMM80oCp0RpbvhEmWK1a54Shz4/k+3JpOgUq+9FXwhZ+af/VWoCrsT2rFAvIOlpG1fQlh80ul9oQ9HKz4VtWXTrI+dFGY00VhwfdqC7rYyPjO3oxOTv3oLKKbHs78yUbFnzSW/EUj50uNhs62DnRzFeTFjh6BGrQDnVEPdkOV44W+IBS/mXmErZxC/PalJO1fSfrBJWTumorXpDAMJa7IhhowHWhHj0gDXX119PDQYOKpQu6vQeajxCnBA5ckT2yidGhDbTFx0WPp6Un2xOlsPnuRg/fus+PmNcZvKiOsZDihI5LRJ7hgEWhAH+lDxsSxpI6dSMrYmRQv3cKkihOsPPuQ9ReesuHsQzZdfsy6qkesqXrGuhv1bLknjL9b2XX/A5uvVlOyYjVuIWH0VWowVWixsNIis1CgsrLA38tAfKQD2QNcmTIhivlr5lN+/AT77lZz4Ekde5/Us/fhB6n/9I5r95i2oYz8OaUULRrP2NWzmbhmNsNnjSYgNZqgjFTGryhj2cGzbD5fw46qZxy++4Fllbcor7zOwQu32Xv+Mv3Hj6KLpy3fO+swcbNB4WGL3ENPP2c13R0UdHXT0NlTyzceajp7a+nipaW7l5ZuHkp6eqnoG6zDNM4as0QdijQNTrnWJIx3o2iWD4WjdcyYYkv5cj8ObIri5MY4qtZFcGuNPzfL3Di9zoaf19lwYJUD+5d5s3VBEJuWJ7JnRS575w5m9fAQFic5sSjQhiWu1qx2tKfMwZ41TlpWushY6W3OiiBLdvS353S+LzdLg7g3yY+aaR7UzHTj+kRbzo3WcXG8I5fH2HF1rANVY+05O1LH+ZF6LpYYOF2k43SJLeemenByhidHJ7uxc5QDa4pdmDjYmdKCUCaMyWDurFGsXT6DXZsXcuP8Dh7eP8CVO6u5V7OSqxcncO1kAfdO5XD7cCqXt4dzdpMfZ7f4cGqLBwcW2fLzYgeOrXDl6Ao3jq/x4liZF5VrPfi5zJ2f13lwqMyVfWtdpYji3rUe7CsT8GJfmXc7RGran6Nbwjm9O4YLh+I5e6g/tVd+ounZNRqeX+fji1/4+PwRDS9FVPAqLXWPaX5dK3V1EYKXBqnji+j6cu/Xri8d3V8aXwlT7wc0v6mV0CTOE4KZ12L98FeI9a+EUfgwdqD5U73UT7qjp7RYdwhhxJ4UOWn+CC2iNeBv0fq7SOLvI4v/2VoQrb+Suo75X8ldB4n7j0dxbMd5/9n4v+Ga7R1vpFaJHV1wJJ/KT1LkVHhWSmRPqMc73uFnrRglot7RcUci5G1tGjuIe2v7+xbjP4rf/2461p+fL/bEuuM+Hb/bz4/5r+Yd1/3vjH/v2jT/9jvV8YwiWiee79fvoojeiffyG/ztuf+d5/qvzul4Zx3P3/H+OvY7nlGY3hv/Dtq6u3R0eWkbhfhFRDjbIoyCmAvCWCelpBGE8eNbymZkkxfWi4Kw7gwP701xpAkjhA9jpEhHyyWyOC5OxoR4GVOSFIyJVjA+XsvYWDVjooUYRkVJhIKiYEvJeke0ExTdYUrCFZSEWTEqVM7YaJFiVTE0yJLiKDVj+tswOklHSZKaEfEqiiKExU0boStJVDImVcmYNDlTc2yYlmfL+CwtpQPUFKdoyItVkB1uRWaIgkGhOtL8lCR7ySVhSZKnnFQfJRkBcrJD5ORFqSXRS3GsluJoFcVRckZEWVEUZsbwEBOGh5hSHGFJcYScEZEKiiOVFEepGBGtpihaxfAoBQVRcgoiLckLsyI7yJKBATIygqwYECQnPVBJqp+KJA856V4a0tzVpLkppFS5SJdnB+gY4K0k0cWcJHcr4p3MiXE0Jc7FgkQ3C+LtuxHt0FtKVYs6xxQXU/I8+jI51Ir5sTrmRusodu9Lhk1v0mx7SYR6/aRo9iwfQvmifEoKE0hIDkXnbsDEXk0vg4w+Nib0tu6Lmb05cjcF+kBrPFM98BzkgVO2I/ZD7LAZYotDrjvadAfMY0XnDXP+zbkrX/j1oc8AA5pSP/TTg1DPCsBhfgjO84LRjHVDO8od/5nxuI4MwRYUrG0AACAASURBVCk/CJfsELxzonFOCcIlNQz3zDgcB8agSQvAKt0N84EGLPOsscq3wzJHELUwdLmJdI/U0ynAin/3seQv/mr+2VtFp1gPIlZOJ+fwerJ/Xk/OsY3kbluAYWAw3zpa0ElvyrfKfnyvNOMHtTmdNf341qYv39r3oZOTCd84y/jCzpyvDJZ8ZWPFN7ZKOjup+NbFks5eMvpGaXEeHoBLiSeOo3xwGRdLxPJSYioWErVrGTF7l5K8fwFZOybjVRqCbaEnynxXZAPt6ROpppuXBT1czenjail1POnrIUcWKKKtBrRhSvRhdpg467ENj2LJrkoq7z9n963bTNy8itgJgwgcJczPfVHE2GMR5oQ6JgRtbH98ckczbuNRlp1+yMKTD1l87ik/nXzKqjN1rLv6mlU3XrDq1lvK7jRTcRf23IUDt56xbNc2DN42mJp1p59pN2SynqgUfbFWm2Cv7Umol4xoPxMSAnqQFdOXqdNyWLJ5DWXHT7H59jN2P2tmz9OP7H/4jNUnf6Z48WTGLJ/C9IrlLDy0h1VH9zJ4yhgSRxYxcPocVpy7y9zj9/np/AvWXn3H7ppWdt9pYucvb9l6rZbFh47y70oZ3+lk9HPVYeVhQOZijYWjNf0MCvrYK+jjred7Hy1fesjp5KnkB08NPTy0/OCqpKunhu6BenpG6ekba41ZvB6rRDX6FBWeWVrCBmuIH6ykoMSR+QvC+XltFGfLIzi3LoALZR5cLHPkzBo7jq+y58had/au9ubAhgiOrY3k2IJgdo3xYF2qDStC1Cz3VLHKXcMaTw1lfhpW+Vqxwt+M8jgzDmXbcL7IkdsTPHg005tn87ypnePOndku3JzjwrW5rlRNc+TyJHsulOo5P1JF1RgdV8fZcWaknkMFKg6NMHB8ogdnpgdweloQlZP8Kc8zsHSgmkUZWtYWeXNyaQ7bpiZwZGkeNw9M5cKp0dy/PpUrJwo4tTOBqn0JXN8XzYUKP06v9+BMuSen17mz70cDBxc4cHSZK0eXu3J8lQcn13pxfI0HlavdObranSOrXDi4ypW9qz3Ys8q9Das92bPGS8LutV7sW+/Hoc0hVG6P4OS+aE4fTuLBtaU0ik4vL2/x8eUdPr54QsMrUWt4Xcpatrx++KvgRfJjfHH3t8SxnUQKwijI5T+CXwmjICy/EsbPvBg7oo8d/wH+/4Tx7xNRSUUuIoEdPpXtBNLYLhKS9qVaTdFSsY30dZCfjnf/+bvuICAdozjnV+L0D5LG/4j0dNz/82t23EeMn3/+j8z/o/v8I/t/7/r/IWH83Xv7j571H7nv/+ox4rk/v3/H++vY7/j38r+DMA4J7cnQ0G5/JYwRpoyIMGdMtBC8iFS0OePjLJicJJeijuPjVYyNVTA6ylIikKOjhLm3jMIgM4T1jjD7HhVmxehwAQVjIrWMilAzLFhE9qwkhfLYFGvGpQkjbWtKEw1MSLVlQpoNEzKsmZilZ1yGkvGZGkoz1BQnyShMlFEyQE9hkpa8GBVZoXIyAuWk+wsVshX9PWRSj+YkTxlpvjKyQxUUxOglwlgYraEwSkQW5RRHWlIYZkZRmCnF4eYUhppRHGHFyGiFhCJBKkW9Y7SC4ZFWDA23ID/MlKERCnJDRcpbLpHVjGAlKb5WJHqKOkVzyVonxVVOqqslA70VpLlbMsBTQYa3khQPK+Kdzejvakmim6hptCDG0YREp97EOpkQ0y6MEYRxiHsfJoVaMinInFLvfhS49CbXyZQiPyULsj3ZPS+Z/SuHsKe8lE3rpjJn4URiMuPxSgrH1FlFbxsT+tlZ0FPXl942/ZC5y1EGqHBIccIuwx67wXbYDrHHLtcFbYYDihRbFCl29IlS822wOV+E9qNzsgLZSHesZwSjn+aLYZovNpN9UI1wxXVCKOGz04ibPQivYdE4Z4bgMiAEx5Rg7FNCcMmOQZcegDLDHflgB1TDbLHMtaZnsobeyc7ohsTSNVzLt4FyvvST8+/+av4cpOfrKCcCFpSQc2gNw09vov+OH4lbMZqMZSX4j0pBFe0ukcZOKhO+15nzrU4QRhO+se1LJwcTurjL+c7Zim/shOJaxlc2lnxtZ8lf7Ez42t0UWbIdrqOCcR3ri/v4YLymJBG3eiJJO5eSsG8VcfuWkrh7LimbRuNZGoIu3wX5EGesMh3o204Yu7ua08PJgn4eKnq5WtLH0wplqA6vdAdsIvQo/A1EDs2isqaanddvkrfwRyLGFBA+LgenvHBUsUEooiKInziFIcvKWHzqBquqHrL80kNWXHlK+Z23lN95zaZb79jxSwO7qj+wteYtFTXv2VbTzJ4a2H39HbvP3SQhewD9rLqh7PcDStMuKM2+R2fVFXttLzwd+xHoKSPQy4wgTxP83HqQnZXI5NnzmbN+Lwt/vsWOGiM7HzSw8uw1xpeXMXnDciZvWMz8Q7vY9Mt9Kl+8ZMGBg8zdd5ilZ26w8PwjJlc+YN7516y88YlNd5s4UNvC7jtvqLhaTfLEKXxjraKbgxpTN2vkXnbIPe0xd7Smt0FJD0c1nV3V/NFJxp/crPjaS8UP3jq6e2jp4ibIo5qu/jp6hBnoFWlHvxhbzGL0yOM0KKJkeAzQEzhQR3imloGFzkyb5M+KeaHsWBnFsY1RnFrvx4nVLhxb4cDJte6c2eDP8XX+HC73Z99aX3Yt9mJdiQ3LBypYm6ahPFXPmng5qxMs2JihZF++nhNDNZwdpuFMviVVhVY8neHAy7lOPJxp4P4sG36ZbcPlaRpOjdNwfqINlybYcLlUy/UJBq6Nt+XyeHtOjbXjwAhr9pfYc3CsC5VTfLg4P4oT0wI5UOrNlnwn1gywZm26gT3DA9g62Itthf6cqRjE5V05VO3J4v9h7z2jo7i2fd/74Y337nv33HP2sb23vW1jMii01JJaUkvdrW51Tso555xzQglEFBlv22BMDk6YLBFNsI1tcMI2JhpQJINxIuPfG1VSg8B4n33PPne8L+/Df6yqVVWrVleJUT/mXHPOL7dmcGx3Nt90xvH5+hAOvmMRYfHTNUb2LNby/iItHyw1cWClhY9WWjiw2spHq6zsX2lm/2oTe1ca2LXCKLrwO1eY6VxhoXOllW2rbOxYG8S2NUFsWxvMjrfC2PluOPu2RPGRkLhbsDBePsadaycfAuMVoe7zdw8tjEKOxcctjEOtjWKexicD40BaHiE1z0P9N7HCy62fH6TUEaDFUV96KMA4PoD/PzD+Y8DosDT+DhgFd/mgVVaAC+G5OpYCiM/esQRg0Jo2FESE654EWH/U57jP4+3Q8x1jOu4zFIKGnvf3th8f/39l/0njPgkYHfN0nD90vkO3hbW3/yv3/8+eK8xj6LNyzMHR7/j38r8DGAULY13MKGqiRlEXPYbGWBdaEtxpinFFCH6ZkixIgEZB7gjuadFFneZJm7C2MVEqanKiJ1OEFDzxAii60xbvwaR4IbWOj7juUHA510V5MCldwYwCDdPyVUzO8Rehsb1AzYxCARj9mFYkZ1KeJ625njRne9KQ4UFDuid1GR7UpntSm+ZDdbIvlQl+lMbIKQgbSIItJMLODpKSZXMlN8iVkihPERgnJMmpi/OiwQGG8R4iLAqWxsZYwZrqTnOilKYEKRPi3WhJ8aIpyYO6eAlV0U6UR46lItKd0nApxYJbOlqo2iKnINKHnBAvBEjNMrmToXMj2yChJNiL8nA/KiMVlIbJKRCjueXkB/mQa/cmL8iXwhBfCuzuZAvWUbsPOTYfCixSmsI8mZ/sz5wYLyaHuNFod6dSO56p0X4srw5h05wk9r1Zw/Z3JvLOmzPY+eEG3t2znsZXp5Jcl0NgjJ6RvmMZq3BmrMqZEcqxjNY6IY2UocoJJKAoEFWpBnWlHr+SQPyKtARUWJEXG5HkqHkxXspf4lz593gn/j3ZGec6NX7TbAS0h+E30YZ6UjhhczKJmZNHxOQslPnByDNtKDKDUGWFYKtOIaA4HHmxBZ+yQDwrfPGuViIpVuCar8O/KpZh0T48Gyrl6RAP/hTixb+GyPi3SDnejSmkvzeLkt2LkE/LwLMhAk1LLGmLa5mwbh7SeB1P+43jKdlo/iwfxzP+Y/mL2onn9RKGGd34q1bCc2o3nlW58bTClWcD3fm3gHE8Y3FGVmTEOCka7SQb+rZw7LOyyFk3h6Ldq0nbvpzEzkUkbppN2OvFqBtseJYEICkKYGyqD8NCXHnR6MRwnSsjAwUroyejDW6Ms3nhG69Cm+yNMkaGPNqfjLYyNh75lOa1y0iaNpH4aRNJmTuV8tWL2HTiCm8dvsKSQ/0sPNTLkm+vsOz4D6w6/SPv9v1Kx+U7bDn3M1u7fmZH12129N2gs/dHtnT/SEfXL+w4fYOOr3qZt+JttHYTGo0neulIjB7DCfIfTbh2LCHaEYSbxhBpdyXc7k6IxZ1Qm4yU2CimT3+F1VsOsmDzt7z99c/M6viaiW/tZOORU6z85ADrvv2CLd39bL14j/VnrvLOsX7e/O4cS74+z6xPzjHny+u8+u0NFn3zEyu/+4GO76+z/OMjJE2cjntEBCP0KsYY/XEy+eNmUSExKhjl78lzvu78VePDX8wK/h+jF//d4MG/mWW8YPdjdLCSMcEKRohpdvwYGR7AqCg1TglanBLUuCSqkKYokCXLCchSYcxTY81Xk1kfTuGEEGqaLcyaaWXzmlj2vxfNh28Fc+BNG4feCeaztwfyDm5dZ2LH2zY6FxvZscDAB/OtfNBuZGeLPztb5eyfruTgTBWHJ3nzWYOEw40SjrW609su5/xcBWdnenNqtg8nF/hzdL4/h2bI+bxdyZczFHw+2YfDk+V8PVXJl1MDODhNy0czjOyZamD7JA2dkwLYO8PE7kk6djfq2FUdyJ6yQHZk+7MvL5Dd6Sq2Zyt5ryqAI8szObwqla/eTuLY9kw+3xjNwfdC+fQduwjBB1bq+XCZiX1vGPhwuZmPV9v5aJVgXbTz0Ro7+1dZ+WC1jX2rLOwSIHGZjY5lVlFbl9noXBnE9tUhbBO0JoTONaF0vhnC9neDeH9LLKcPL+LOpaOPWBhvXunl9vUj3L3az91rvWL+RYc7+o9yMQppd55kXRwKio5tERiHQqPjQydAjKPf0Se0/98Ao+BC/kf1ZKB71FX9X++SFmtqP1hreAexjI1Qa1uwMN4SrHa3BtYhiqUVb8L9WyLYCKAhPFcHEIng8QRoFEDEcY4Dmv6j9o9gaOh1jjEdwCO0Q4//I9t/dJ9/pP9J4/8RMDrmKl5z51E3+tD5/yP3/WfPEeYw9Fk57u/of/Bv5gnuaMFF/V/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UQXdJUQNZ44UCGmPi6A+ngNNXEaqmM01MTrqIk3UBWrozxKLZYxLI1UURSppjhcRXmID9MSlMxPVjInzpdpkb40h/lRZ3Lj5QwdGyYn8s6MGHatqWTXhim8t24Wq957jZlLZ5LemIspzY5fsD/Oagmj/cfxknwMw/zH8LxiFMN0Y5DGeqPI0aArN6GvMxNQoUNZriegwoyq0opfmQXnTCXDEj0ZnurNqCw/XKo0yFrNyJoFl7QNeaMd45R4wmdlk/S3MpSloXhmGfFKN+CZpMFSHY+hMhp9TTi6BhuWyTY0TTp8qwLwKtHiVxnK+JQA/hrmydNB7vwpSMq/Bkt5KtqXkXlG9LNzCF9ahaQhhDHlWmSNwcQsLqF282zy3mhEVRDKMLMHTyvH8pRqHH8OdOavBldG2iSMtnvxggiNrjyrceMplTP/rh3PsEhP/KvsaFvD0U8JRjspFPP0VHLfmUXdh++Su2slmTvfIL1jPsbZ6ShrLUiLAnDOVTA8TsrwEDdGWd0ZoZMwLMCZUXopw7WujLF64hWjwJSmQp3gjzpZR+GcBia/t5zJG99m8aFDvHzgIIs+P8LLnxxm5ec/suLQDRZ/9hN/++wKS07cYFX3Hd7su8Wmy/fovHiXjv5f2dl/m939d9l5/jbbz92go0+AyJ/YI+RoPNLP6s69JOXkYTCoMXmOJsRvFPGGMaTYR5Jo+yupYS+SGj6K5DAnYqzORJklJIQamNo2lbe2fMDibd+y7psfWX/0ZzYcvcrunp/YdKKXbT2XWHfmGm+evcPbp37mzaOXWfPdFZYe+YFXvv6RV779lde++ZE3vrnC2u8useKTb4iobcYzOhaXYBujDArGGv1xtarwsGtwNSoZrZTxYoAPf9H587RVyf9l9uH/MHjwLyYv/mLxZmSQP2NDlYwWEsAH+TE8yJ9R4UqcE3Q4J2pxTtQgSdXgmqJCkqLAS0hGn6NFmWvBXhFKbK2NtBo1TdP1LFkWxpb1CXy0PYNDuzI5uD2Nvdvi2b41kp3rI9i5OoTdi+18sNDOJ6/aOfg3K5/MN3BwgYFD87R8MUvD59OVfDHZnyPTVJyYGcjZ+Ua+f9nEydesnFgcxLElIXy10MKh+Vo+naXi0AyFaG38YrqKT6Yo2NemZO9ULTun6tg1XceeGTr2txt4f6Ka9+uV7KlUcKBSzaGKQD7K8eNAph97UmRsSfNkR6k/77do2TfHws6XDXz6diSH1kVw8N1QPllr5aPlA6C4b6mR/cvMfLDCwv7lFj5cZeeDVUHsW2ln3yo7e1bY2L7UyubFVja9bmHT62Y2LbaweYkAjSF0isAYyra1A8DY8baVXZuiRWC8d+U4t68+dEmLwPjDt9wRLI1Xe34PjE+oJX3nWvc/BozCGsZH3NAP1tA9msRb+Bg6PoBiMIYAFUPAYugH/j+7hlFcv/jENYxPBkAeW6so7IuQJrh9h+hRUHSM9QfAeO8uvw3V/buPjPX3xn0EGB33F4BRKJkoBK/cuTmQ/Fx0Wwuu6wFgFNbfCZDBb8L8BagcBKHBdY5DQUQEpX/QHS2O+cjaPmGt3+D6Psc9B/cfjDvknT7oe9L9hsCaeJ/H1rGKMCaM/bgeP08YW4zGH/x7Gvy7ejDPx893WFiH3N/xfIa2T4LBJ/2e383v8fk+sv9w7ajjnT0y5qBFWOxzWIcd/8F6AjT+JkLjQ3BEiJr+O2sYHwS9zC0ZXMM4itro0dTHjKUpzkW0ugkuZ8ElPVm0MkqYke5Oe4Yrs7LdmJXlxsxMN2akuzIt1UUEydlZnrSnS5mW4sb0FCnTkqRMjpcyOUFwS8toFupSx3rRnOTDlEwFM/IDmFmsob1YRXuxgpmlCmaU+jGlyJuJ+Z40CxbGXG+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ZSbccwIYlyrHq9CAd7EZrxoTbjVaxpUokDVY8G2wo2oKRz8pnvhXSrBPTcer0CJ+0L1SVFirYzFURKGrDCWwykxQmx3zRBP6ZiOKah3ychNuWTqeC/XgTxYX/s0m4U8h7vw5xocXUhWMLzXi3RyGe4OFMZVqnOv0mBekkr+uhaK3W7E0J+CSpOJ5qxvP6Jx5OtCJP+vGMSbUDWm8gmFGV55RjeXZQBf+VTGGfwscw+gEXzQTwtBODEMzyYqmJQh1YyT29iLKOpaQ3/kGOdsWkbqhHVVbLPIqIy45foxJ8+HFSAkjQ6WMC/FmlMGdF5ROjDZ48pJOwiiLJ24RfqjjAghM0mPMCSdjegNNb69i7dHjrDhyhqXf9PPKwV5m7z/D7J3nePWjH3nt0I8s+e4G7/TDu+fvs+HCPbacu8u2ntvs6b/P+/132XVeAMa77LggJPG+ydaeX9je9SN7zlxl/4l+1m7/gKzicsKNfkQapaSFu1GSIqEu15mazJFUpIygLGEs2aGjSNAPIyXcl9bWcpa/t453PvmObd//zLazt9nVe5ftXTfYevpn1p/6iXVnbrPm+A3eE0oInvqJDad/4d3TN1n7/R1Wnrgh1rkW4LXj5DkK58xHFhODS5CFsSY1ThYVrrYAXM1K3C0BuOj9GOHvwYsaOc+ZVTwXpuOZaD3/3erD/zAJdaVlDLP4MNzmy4hgP4YLNaaFhOyhPrjGBeCaoME5MQCXFA0u6RrGp6lwylQzNk2Jc4YB92wdiiItpjIVYRXepDbIaFxg4tU341m5KYO1W7JYtSGZdzansnVbDh0bM+hcm8i2ZTHsXR7PgRWJHFqVzKFVSRxclsAXy5L5enkqhxcn8dWrCXw+P5oPZwTT2WpgQ4vwHzYTu/4WzcdLIzm4LIyDrwfx6ctG9k9TsH+qgt2T5HS2+NLZFkDHFC27puvZ367nwEwjH0zWsq9JxfvVcvZWyvmw3J+PyxR8XOzHR7m+HMxVsjPTk405bqwrk7JnnplPV0Vw6O0oDr4dzier7Xy4VM9+wcK41Mi+pSb2LjWxZ5mF/QIorrDz/nI7768IYvdyO51vWNmw0Mr618yse9XA+oUmNr5hZcsyO1tXBg1A49pQtr0VSuc7NnZsiBSB8f61E9y5eoKbV05z8/IFBGC8JQDj5T5uX+l+CIwPqroIAS6P68nAePeHvt+B5JOB0fHB+w/aoR9M8SN9X8iv+PuqLk8MdBEjfYXI2MGIagfw/XYHfqdbIHwxH9HtJ+w/4VoHvP2uFWDwcd2D+0MlFrp+wnyE/gEwFYFUAF3RgjgEWoWIb0fwy+B6xgdWxsdBSADFoXKA0RNg7UkwNGCtHARQYexB6+XQ9/O/uv3IfBxzE8YehDzhPxCCC10AtcfH/nvA98i49wSIfjS4R9gX7vH473Tcw3G+cH+HtdvR52gd5w5tHx/vP7PvGO+Ra8UsAQ/B1zEHRysG6jwBGB2BMAI4CrCIAMF/Bxjv37wvpjkS0upUx4xhQvxYGuLGMiF2HC0JEloTpUxM8KA1Qagp7cykBGemp7kxO9uVOdmuzMp0YWaGM7MyXWlPF7YlzMlyZ2a6hJnpbsxKkzI92Z2pQqR1vJS2BKFijC9tyX60pfozMVUuQuO0PCUzSwOYXuTHtGJfphb7MLlIxuRib9qKfWgr9mNSkYLmPD8m5HhRn+lJVbKUgkiXQWD0EIExL9SDLLuErCBXcoIk5Aa5iVbGolB3KiI9qI2R0ZTgS2uSLy0JMlETE2RMFqyd6XLm5ilZUKRibqGc9jwZ7Xm+zMjzZ1qOgimZStqytDSnB9KQoqY520BDlpYJ2Xrq07XUJAeIOR/rE1S0pKiZlKphUmogrSlaWpK1NCfraUkx0ZhspjbOQE2MnlrR0qihLFZHRZxRtDo2xqh5Nc/K0nwbL6fqaYvWMCHKQHWInIVV0exZXsfSGXHUFCrIzVKQW2ijsjmDikm5FLZkkNWQREi2BWOKHv9IBYoYDZ7h/jjZPBhpdOYF7SjGBbtiLLYSWKpHV2FEVRKId54SaZYv3gVqRsS4MTrOA98CA36FFrwrzHhWG/GsNOBRYcCj3IBnhRF5XTCBLTHY29NR1IUxLkWOLEOFuSoKfVkkmuJgAooNmBqM2CeasLdZ0NRpUVUbkOWbeCHci6esrvy7AIzBEv4c6cnzSb4My5AzqkCBpEbHmKoAxtZoUM6IJHF1GelrqgiYEIp7rga3DA3DI2Q8Z3Xjr1YXRoY7IUtT8YJ5PH9SDudp9Rj+VTWK/6kZzqh4Ger6EDQtwaiazaib7PhX2pDm2TBPKSLn3flkvjcX2yvl+DWG45wtxzlLLrqjh0e5MyrMk/EhPozUSxmmcsHJKmeEUcjL6IVruBJPofpJvI2wynwmvvMWiz79isVfnmHex2do39vFtJ09tG45w4xd/bx2aGAN4LruO2wVgFAIPum9wf7+e3zU+xuHeuHAud/YfeEWuy/eY8f5e2ztu8XW3l/o7L3Ozp5rYnLvfaevs/OrLv62aAH5RfGUFgfR1mhj+gQlM+u8mFHuxvQSKc3pLhSHvkROsoymKdm8vn4JG7/+hh3dP9B59mc2nxKsiz+x4eRN1n9/nw1nfmNL1z129N7h/d5b7Dl3hz0XYMd5eP8SfHTxNh91X2Rp5zbcg82M0ikYqZXjbFYhDQrE1SRERfsxXuPDaIUHY5QyRmiFiGgVT9v8eC5WzzPRGv5kE1zU3rwk5GM0ejEySHBP+zLGJmWM3Z3xYV64RPviFOOLW0oArhlqxqUrGZEiZ1iSDy8l+jEsXsb4DF/8KzRoq1UY6/ww1XpjqvEkpEVJ4mwL2fOCaFiaxMx1ecx+M5OX16SzcFUaS1emsXpVJh/vn8wXH7ezd8sEDnZMYu9bdXy+aTKHN01jeUssLSly0vQvEBXwNHHmF2gq17Gk3cTOlXF8uSGbA8ti6JihYUubPxuafVjX5MP6iQrWT1bTMVnD3ml6Ppxh4kC7iQPTDOxrVbOr3o9dNT582BjABw0q9pXJ+TxPzsZofQAAIABJREFUyceFSrblerK13JuDL4fy+YpYPlsTw2drIzm4OoT9b+j5ULQqmtm3zMzeZVb2rQhi74ogdi21sXOJjfdXhLJrWTAdi+1sXGRjw0IL775iYP0iM1uW2di0xMKW5TY6VgfRKaztfDOY7euC6FwXxqkvX0UAxltXjnPr2hluXrkoBr3c/uHII8D4iCv6d7AouKO7uXe973e6/2O/2DcUHB8EvQhrrR5YER/7iAsfSscHcGjr+IAKrfgR/SeB8cnWwNvcF+4/VINpd34TQOa3WwitqMdS+QhWSzH9zu8gVui/84h+u3fnUevioKXx99cPWikfyy35AAYHXc9DLYpDc1UK6Ygcz3loKzxXBygJVjchgbpjDenQVjhv6HN/8G4G3dgDIDVwziNgMwipj1/7R/tD37Nje+h4jvsOtTT/0ViO/sctc38XLB+Hase+A9AGYXronMTtJ0C2eP/H84qK1tfHIqoFi6LjPo+1jt/reP5Df4vj+YjP/rF/O+L5QqWkx/TPAKOwhrEhbgz1sWNoEGpJx7vSEi8EuwgpcYTgF1dxDePsbC9mZzoxJ8uZ2RnOzEx3YnaGC7PSnZmR4sTMNFdmZ7gxM1XCLMEameLGjCR3piV5MDVJgDMf2pLkTE7xpzXJh1YxkbY3bblymoW0OVnutOQKwS1SUZOKvZlU7MvEYjmTSvxpKfClMceHmlQZhVESCiIGrIv5Qm3mUE+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vAAURRpUZXoUpTqcU2S8FOGCW6o/ikILXvk6PEv0eJeb8CjRIynQICkMRFZpxrPChLIxDE1rFO75AYyLccc3U49/lgV1vh11gQlbnRVbkwFLiw79hEBUVYH4FlkZEevLn4Pd+He7K/9qdeaZCCkvJvoyKlPBSxk+jM73Y1SJP6OrApBNshO+JIeoN3LwbTDhUqDAOUeBc4YS13Q1kgwVrmky3NJ8GR7qyjO60TylGcW/KIfxrGUcslwthsYw1A1W1M1WAhvtKMutDA+T8X8qRuFdHkfm2hnEvVGPrNKKJEfB+HQfRiXKeCHUlVEhHoyyePB8gBPPK11wtvvzkkHKMJMUp3Al6qRg9FlJTF73Lm8c/JZ5Hx5j7oEeZn5wjrkHrrHw81ssPXyfJUdvsurUr7x75ic6u39kf/8PfNxzlS/7rvNN78+cOPcb33Xd4/C52xy8/AsfXbjJ3v7b7Oq/yfb+H9l+/hof/3SHfRdvs+PsLXafuc3eU6fZc+QL3t25lnmvVjGlLZL2VhtvzI5mxZx4lrXHs2JWCvMX5LJm2ytsOfw+m04cY3v/NTp7fhbrUG8/c4vObujsg53nYf8F+OQSHLp8n8+vwpc/MVCfuu8GW744Ruu8Bch1SqQWBS5GX5x03rga/HA3KXDV+TJO5cVoPw+clN64qOWM18txDg3gWYsX/7dewp+CvPmz3UcMehkbpGS4yYcRFl/GBvkyxuzKsMAxjDSMxzXUE884fzwSFEhTVEgzNEgy1YxPVTAuRcGoRG/GpMnwLA3Ar06HokmPokWPf6se/zYzqul2NDNDMc6Pwjo/kqB5IYTPCyZqjo342XZip1ioWpbDko/m8t7B11nz3hTa5xRSVBxEfIw/0aE+2M0SAjVj0JqcsEd7k1ZqY/bcGBbMDmbBNBOLpuhYNVXHkgYf3qjxYGmtJ2/UerJ8gg/rWwPYPdXE3nYL+2aYOTA7iI9m2dg5ScOmWhnbmxW836Zmb7OaQ5WB7MrzpjNfRkepL1tr/Ng308pniyP5fGUkHy8PGli7uNLK/hVW9i6zsGeplT3L7SIodiw00bHQwvsrI9m5LIytrwc9AEbBNb1liY3NSy1sWWahY5UNIVJ625s2tglrO9+2sn19OKcPL+S3ayf/aWD8I5f0IxA5aG38bwKYDIXFoR894SP5EGIedRuKrsQhH2fxQ/u/Cxjv/cr9f0AD0Pgw9+MDN7dgAXxET4bDAWgUjj3UADA6wHOgFVzTDsuiw3oqAuNghLSQM1EExtsCaA+4oh+2Qr7DwTyLD9oBWHfAiAiMj7mkHVDypNbxnkQwGvrOhrwfxzl/BESP9P8dcBoKSg/u93fgauh8hfMdkPzgtz42R3Gej403dG6Oe/4RqDr+Xode88Q+xz0G7++Y54PxH5uXcPyP5j70mOMcRytYQX97gv45YBwtBr3URo8S1zBOiHUW1/W1xLkN5GSMd2ZykquYC3FWhjNzs12Zly1hTqYLczIlzExzYWriONpTnJmX7cncTA/mZ3kwO82NGcmCPJia6MWUJB+mpvqLVkYhMrkuWkJ1lAv1KVImpEupS3NlQpaEtmIv2kq8mFLuQ2uxJ/U5EmqzXJiQ401dujflCZ7khrqSG+pOQbhMzL2YH+pDtl1Ir+NOtt2dghBPyqJ9qY73py7enwnxfjQn+YvwNytXx/xCI6+U2FhYHMKCXCML8rW8VqrjjRojC6t0vFKuY26hjvYcHdMydbSkamhO19KYHkhTtp6GTC2NOTpa8400ZgbSkqmlPlHB9Fw9cwpNzCuyMi1LP+CaTtZRF6OmNlZLbYyemmg9lZFa0Q1dFqOnNFpHZbSWhkgViwtDWJRjYUZ8IC0xRsrDzSQHBZCbYqKsyEZRiZ7SaislNaEUVUVRWBFNQVkYReVB5FYFkVIbSlSJmYiyIELKQrCWBKPNMaHPs6BICcA71gdFogKPCBmyeDk+aQo0JXpCWiPQ11nFNY0e2f6Mi/fELdkP3wIhOMaMvMSMT7EJryI90sJAXPMDcCsOxKvKhLzBjl+1mTFRroyP9sY9ToN/ugVVlhFdsQ57g4HgViO2iUYC6wJRVQTjkh4oRks/Hy7jzyEePBXsxl+iPHkpWc7ziV68lOYtWhrHVajxajIT+noGQa8mI2vQ4VLih0uhP+MyfXHJVuJVrMW3QoNPsQaXVF+eMozgX5Qv8u+aEbxgc0JTbsPSFI623oKq3oiyQo+6xMKYUC/+onPlfwSOR5JnJ35hNbJSM26Zfjin+TI6UcbwCCkv2dwZppfwQoALL6oljLPKeUHnxktWL5wiA3AJCcBSmsvL+z7grZOXWH70JxZ98yuLvr7Fkm9vs+K726w6coPFx3/hjWNXee/7q3xy7jrf9pyjq6+fs6dPc+jAJ3z26VccPPgNnx85xqGTJ9hz+Bjv7v+S1fu/YN7WHcRPaiFp+jRe2fcZm079yqaTd9h69jq7uq+w+9QZdhw+xK5Du/nk8Pvs3PcuGzqWs+fAZj7/9gMOfPcBe098zq4zp9nafY1t/bfp7L0t5nTcfvYXtnXdZGv3XTq677Kj6xa7zvzM9hOX6Tx2ka3Hr7D1xDXWf9nFovXbyauoIDjcgqfBC6cAV9z1Xkj1PngK6xcDvHBVeeOskOGi8MFd7c84pYRRgS48Fziep40uPGWS8KxZynNaN4ZrvRht9mOESc5LOk+GKcczVueOi8mTMRoXXpSPwsXiwTirFNcIX2TJgcizTLgmqRkdJ2dknAznLH9klTrkE4z4NhvxaTXhPdGM//RgFEKJytmR+M0OQTXXTsBsM+p2PeY5NuyzQ/GrVuNR4E9AsRZDmj/6ZD/saYGEZxgJSzWii5CjjvBBE++HrcBAxtQkJsxP4bU1pSxclsvcmWFMrvFjcrGEeVWeLGlSsLhRzusTfHlzooZt7Xb2Lohkz5xQdrfbeH+6hZ2TtGypk7N9goL3WwLY26zhgxYD2yoVbCtXsL1SydZSOeuKPXh/io4Dr9g58IadD5db+XCVjQ9W2di33MbON0xsfc3AllcNbPybgQ0vG9jymp1tb4SxfWkYW5cEs+UNG53Lgtiy1MLGNwxsXW6iY7WZzrVmtr1ppvMts+iS3rkxkjNfvy4Co7CG8Z+xMArA6AhqcbRCwIwQCPMINF7v47+JH8oh1inhQ+f4eD780Ao5BB+u4XrStviB/ieBUSgnePvWL4/pZ27duv473b51nZs3f+DGjWvcvHENYf/2rZ8fu3ZwrJu/cPsR/crtmzf+Y9268cTx7tz6daB/cMxbN4WUREK0s1C9Y0BCNRyh786NxySe+zDnpWMN6e0bP3Lr1+uihG3Bqii0j2uotfHxbcdYD/qFROyP6MlWywfn/4FV87/yuDBH4TcJ7R9ZUcW/QYfLebB1AJg4l8Fn+M/OSxxT+M3CeIPPWpjX78YVAsBuDMxbnPuNR9+f4x053t/Q9vav17nzBN0Xcp0K6xj/Ey5pIa2OECUtAGNt1GgcwNga705rvCsTE1xEl/S0VAlzsyQiLM7NchW3F+RKmZPpRnuqYGl0Y0GOTNTLOV7MSZcwI8mVGULgTIIHE+OEmtReNMfJqItyoy5KQo0AjQlSapPdqUuViMDYku9Oc4GESaUeTCz1oLFAQnXGOGozBHe0FyUxUrKDXckN8aAkyp+yGBUlUUryQ+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8CmW6Bmt1ELEzEgieFIGuzoKiVIs0Q87YGHekqUr8C82oy4ORF5nwLtTjWRgoWvjG5/ojKdHgW29BUWfFPdUXp2hfpHFaZPEGfBID8U7xRV+mwtqgxdykRVevRVVhR5pjYGySiuGxfvw1woeng6U8E+bBXyI9eTbGkxeTfBglWBHLA/FqNBP2ejqmedF41qtxKfPFudiXsTkynHLlSEsCkNcGom6w4JGn4rmgcTylHcFf9GOQZWgwVodgqLFhnhCEqkaPJM0Lp2gp8mQtz6rH8z8UI3nG5o6+KRHvIiPeeWok6X6MTfThpTA3XjC78nygAIuujNR5Mtbiy/NaN160eDEiyIcX9BLMlbnM3fcBq05cYtnxmyw6cps3jt5hxfGbrDnxE2+euMryrjusOnuTbT0/8UXPRb777ggnv/iY7z99n1Of7OTEZ3v58uNdfHpgO9t3rOOVha/SNHUmtdNmkjuxGVtxOilTG5m97X2WfHqWLWfg3a57bO2H7b132HXmJ/aevsoHpy+z99QFdhzvY+f3F9ndc40Pzp5nz+kL7Oq9SUc/bOyGzWfv0XH2V3Z0/SiWLuzo+YmO7hts777Nru5f2Xn6Otu/vy6ud9x++le2Hb3MW7s/pWXqdKqqirElmPCzeuNr9kFu8cNT641U7Y270huJvyAfUX5mX+TBMpzt7owO8+I5s4sYqPSizo3RehkutgDGmBW8qPZkhFLKOLUXrlofXNReOKukjFe5MUrhzCi1K04WGdJIFZI4Ha5CJHViAM5pKqSFGrwqtXjVaMS/EbcaBbImDX5tVvwm25G3GfGbokU+SYG8RY5vvQ/elb645ckYn+qJS7IXshQvVJn+mPMNmLMNmDIMWLKNhJQFEVRtx1prIWVeElWvFzBpeRlzVpYxeVYsZUUyqnNdmFbhxeKJGpa2aVjcomBpi5q3ppjpmBfJznmRbJtuZ3ubiZ0tOnY2BPB+rYIP6gP4sEXH7nYrnc2BbK1Wsa1CxfYSBZsLvdhQ7smOKQF8/EYQH6ywiwEu+1ba2L3UzLZFeja/omOTAIsLDKybp2fj32x0vh7G9mXhbFseSseyIDqX29m6zMLmpUa2rjDQsdpA51oDnW8a6HjLyI51weze/GjQy381MArg6IicfgCNP/b/MTAKUOiAQDGgxGGRcbRDXIMDrsWBdXjCGsZHrXkO697A+saB44PrHAerewhWOsE6ePPX6/T1nKav+7TY9vecpr/ne/p7Tj6ivu4T9HYd5+z3R/j+5NecOfUtPWePIZx/rvfMgHrOcK7nDOd7z3K+7ywX+roeqr+b8/09v9O5vm4eqotzwjX93Y/qXDcXz/U86Dvf14UgYfyL/T1cOt/L5Qt9YitsP1nCeY/q4rluzvcNzP1CfxeXL/Ry5WLf73T1Yj9XLz2qa5fPce3SOa4OStj/4fL5J+ra5fP8sc5x9fKAhPHEcYWxB/WDMO6V81wfImHfcXxo+/gchf1rl4Xf08PlC91cudjLtcv9XL96nutXLzyiH69d5EkSz7tyXpyDcC/h3k/S0HmI28Lzutj7h7pyvptL54R3eIaL/We4fK4Loe+KME+Hzndx+dxZLp93HOsZHK+HKxd6uHy+++F157u5eqHrgX4Qyi+K6uUH4Xdf7OXujR+5f+vnQevjgPX+0aAXoYrOw8Td92/+NriGsQQxD2PUCKojR1ATMYr6aKHiizNNsa60ii5piQiNbYkutKc5MSdzABbnZrkhaEGOB3MzpczP9mRBjpeoV/K9mZshFYFxepI7k2IkNEdJaI5xZ0K0OzURLmKllVohz2GCO5VxrtSnutOY5U59hjOtBe5MKvGkrUxGc6E7lWljqUqVUp7gQWGUO9nBEjEHY3mMiqoELdUJeqridVQnaKlJ0FCXHEhzhpG2HDNTckxMzdIzNTOQ6ZmBtGcGMjfXyMv5NmalGJmRpGFmmpo52Wrm5QvQaOVvJWbm5BlpzzQwLc3ApHQjbdkWWrPNNOeaaSkQZKIpV09jViANqUom5+pFC2N7rp72XAPTcoTrdDQmBVIbq6E6Wmj11MQYqIzUUxyupjgyUGzLw1QsKo5jdWkscxP0tAjHgtTEGZWkpgaTXxFPZmkoeYJlsT6SvKpw8isiRIgsr46gvCqEjFIDQbkKQooCCS41EVYVSlxzEkmT0gmvjiK4NBh7oRVjpg5NnA7/aKHiiJLAHD36UhO2hhAsDSHoqq1oq2z4FehxTpTjm2tAXxOJotSGd6EBWbEBSb4aSVEgTvlKJCWBBDaHoywzMSZShlOkkvEhfkjC5XjF+xBYoMRUrUZfq8QwQSOe5yWUCkxRMjrenxFx/rwQ6cNzETKeCXHn2Ugvhif68ZIAraUBeEwwEbIoDf3scDzrA3Au9cap0BunfF/RPe1WqsJnQiCKJjPelTo8CtQMj3YXSxRa6iKx1IZhrLZjrgtCVWZgbLRgHRyPZ4wStwgFz+pdeNrozJh4f7xy9aI7XpqhYlycD8OCJDxvElL0OPOc2pXhRplY8eV5vZQXTJ48b3TjJYMrsuQQylcs5dXPjvHa1xd5/egvLDl+i+UnfmX1yR959+xPvHXuN97tu8vOnp/57Mw5Tpw4Tu/RL+j75gOOf7KV7w51sOW9RUydXEr7zDpaJtbSMrWNuqlt5DTVEFNTQP7cKSzcf4Dt3b/S2QMbz8HGPtjcDR1dsO0sdJyGrWdg4+nfWHfmN97t+o0tp35hV/cdtvXC5kFt6rpPx9mbIjBu7/6Bjq5rbD37E9u6brGj56YYDCPA4/aee2zrvsu+7lvsO9LD2vVbWL1mJY1TaimsyaG4Ph97rAU3f1fclVIkflI8lD5IlT6M83JDE6QgJM2INcskWrvdo+W8pHfipUAXxuq9cLGpGGdR8ZJKxki5B2P9ZLiofHFRyJAovHBXe+Oh9cVN64NToCdjtZ6MEFzh4Wrc4nRIU3R4ZmuRFQbiVarGqzIA11IfJBVCeUoVPtUB+NYo8av3x6/eB0W9D+oGf5SV/vgV+eGbp8Az0xf/IgWqYjXqQi1+GSrUOTrslWGETYggbmocEVPCiJoRRtbcVIrnZ1A0PZbCZhtFlSpKCjxoKpOxoFnDymlmVk7RsXySnqUtBlZNNLN+WjBbpgbR2WalQ0ivM0HLrtoAPpyg49OpdrbPtbG5Tc+GugC2VGvorNSwucyft4qkrKuXsftlIx+tCOHA2jAxEnr3UhM7Xjew6w0z2xeZ2PSyjvfma+lYaKPj9RA6FgexbVkQHUJqneU2tq60snW1lY61FjrfNtP5tonOd4x0vmtmx4YQdm6O5tRXrw3kYbx6ktvXhCouQ9YwXunjthgl3YWQmPuBxDWMgkXxcT3MtfjAyjgkmbcIjQIwDrXyiO7pISldHkCjENE7NC3M49uCK9YRVCKW9xNyDT6mx64ZCI65yX0h8OH+r/x271d+/ekSZ09+w+njhzl78jDdp74e0InDnD32JV2DOnP0c84c/YKTX3/KicOf8P2RQ+J+78lv6Dt1hN6T39Jz4htR3UJ78tsH/f3ff0f/2WP0dj2qnq5jdJ/5jq4zRzj7/becPvU1p09+Tc+po/R+L+gYfaeP0X/mOOfOnKD/zAn6Th8X+4TjPWeO0XP2uKjerhP0dZ/8J3WK871dv9OFvm5+p/4eEVYv9vdy6ZwgAVj7xG2h70G/0Hehn4uCzvdxYVAXL/SJ++fP9dDf10W/cF8RlgVgfigBap8EukL/UAnXiJDe3/Ww//xZLl/8nksXTnHpgtCe4fLFLhEgBXi8cqGPKxf6B3SxTwTmyyJw94hjXBkEaAGkhTlcHDKvoXMUth3zFFrxWO9pLvWceKDLPScQdKHr2EBft/BOv6P7+Fec/PoTzhz9jHOnv+H82SOiLvUI5x3jQtcRrvQe50rfCS73n+RS/yku9Z3kct9JLvYcF8+9cPYIl7qOcLnnCFd6hPZbLvcd4Ur/Ma70C9ed4GLvCe7euMr92z9x/86ARV+wdt69e1Wsbf3bL3fhlzv8dusH7t27xr17v4rxXvx6nTeFKOnoMdREjKAydBg1ESOpjRxNXeQYJiZLmZTsSVuKjIlJQu5CF6YlOzE7XSJqbpY78zOlzEp1YW6GG3/L9eLVfC9ezhHg0ZuZQoqdeAnTEtyYHCuhNcqZ5igXMb9jbbSQrsaVmjhXKmLGUhU3noYUCc2ZHrRkezIx14vJRb605HnRmC1lQo4H9dm+VKbIKEsYqONcEa+kJlFLbaKO+iQDjSkm6pOEbR1N6UYm51qYXmBhep6RqVlapqYH0J6uZXaGkbmZVuZnWJkdG8iMmACmx2uYnqRlVraVl0vCmZ1nZ0amiakpOibGqWjLsNOWE0prTggNWVaaC4NoKrTRkGOgJjWAhrQAJmZqmZypY2qWgdbUQOoTA6iKD6A8TgBDFYXhKkoiNJSGCxbFQEpCA8i1y8m1+1AdHsCK0hReSwihPdRMbbCBOKuSQJsfqcVWcqtt5FRYKK4OpagihIKyYLKL7MRm6YjJNRJbaCO80ERIkZ6wMish5SGEVUURVBaBrSgMS34Q9gIbIYUWIorthOaFYU23o080EhivIzBZjyIxEGWGAXWhDV1VOLr6KDR1EXgUGJDmG5CXBzEm1R/nbA3SIiOepRbcCg0452uRFhtR14XyL/qXeN7mwki7lHHBnkjCvZCnygks8sNU7Y+5wR9jvRG5UAUmww/nRB/8i2yMS1DyUoQPzwqpdszOvBjpw18zvflriQ8uTXqML8einmbHo1qJe4kf7kXKgXWMuWrcK/T4TDXjPcmEtF6Da4USnxo9iloTpqYwDLVBBJZZsNSEEpgXxAs6Z/7kP5yXLO6MCvbiz7rx/MXgzPAQL8ZE+TEuToVztBzXSG+cIn35i15Iz+PM00YpT5s8ec4s41mDlOd07gzXe+AV5I+L1Z/xIXoMlaXkLV3F0pPnWdV1g6Unb7H46G3e6oK3T/3E28fO896RHj7susQXPef49NhRNuzqZPbCeTRMbaBqYjUVU2uomddI5dxGsidWktRQQWRVBWFVtbSsXc/GY/3sOXeTPRfuseMcbOm+x9bu3+jsha3dsKVL0P1B3WNL91029dxgY++vbOq9wZbem2wV1HNLVEf3LREcO87eYvuZG+w4dZ3tXbfYePYOm/thS78ApPfY23OLQ93X+fS703z4yWese+c9tnV0smTpQsJjrMgUTrj6jGKMx3DcFBJGy5wY5+PGaNlIPHUuRGTZyG5IJrIwGFW0P+N1zgxXOTHW6Ms4k5LxgX64yD1x9hvQeLmU8XJ33DU+uAf64qGT42XwQ2qQM17nzZhAT8bpvXC1+yGNUuGbYcQn34x7gR5JqQ6XCgOuZSrcy/3xqlQhqw4QWwEg/eu0KBv06FqtGCfZxQpAlok2LK0hqKosyMusBAjVjOpj0VeHYakNIbIlnMQpkaRPCSF7aijpk+ykNplIr9eRUSYnK8uVukIPVk6xs25aEG9PtrGyxczCSiVvtlp4a6KF9VOC2DwtmM1tdtY3G9k8ycLWyRY2t2l5t0nD2xN0rK3Xs6bByMraQFbWKVnb5M+WmYF8uiyUD1eH8uHaUD5YHcT+FRYxefeHy03sWaJn0wJ/tryioXORiS2Cq/p1IxsX6dm4zMymNVY2rLWy5b1gtmwIYfN7dja9a2XTOhvr11nZ+F4IR794hbtXT3D3h1PcvXaWO1cucedqP3euf8fta/3cvjZY4m9I4m0HDD7eOqyJQ1vHOQN9A0ExYtDLUFem8OES14eJtaId0Z+CO3qgtN3Q9gFE/hcC45kTX/P9sa84e+Iruk4epuvEYbqOf0nX8a/oFre/4vR3n/H9t4c4Jeibg+J294mv6D01AIYOaBTAUZBjX4BHYbvvzNHfAaMAkD1njw5A4+kRlCMEAAAgAElEQVQBaBTAUQTFx2Dx3NmTnDs7AI0CQArg2HtWsHoOSIDF/p5Tos71fs9QOfofb8/1neZxDQBjN+d7H+p3sCgCZA8X+gSrpwBSg9B4vo/Lg9AoQqSwfb4PBxxeON/LhXO9CJDosLYK+0K/AJNDAfDvbv8BuInQNgiYAuQJVsUBYBRg8QnA6LCmXhCsgf0PLKsD1w6xtgpjDQHJB3Pr7+aioEF4FaFyEBjP957mYtcxLnYfFwHxcu9JBF0a3BdgUjgmAGT38S/5/shBuo5/zqXuow+A8UqfcO0xLvce53LvMRESL587zaVzp7hy7nsu9Z3gQvfRAbA88w3nTx/mUte3XO09KgLj5d7vuNR7lEvC9f2nuHvjmgiM924/LLv5RGC8e1UsDfjbrd/EWtJvzS2lJnYcDTFjqI4YQU34ADDWR48TgVEARQEaBbUmuDM12YVZGe7MznBnTqZUXLc4K82VeZnu/C3Xk1fyPEVgFI5PS5YwOd6ZicJYUeNoiRpHc5QTzYI1Ucxv6ERV7Hiq48dRFTeO2kRn6pJdqE1xoSHdlaZsqQiLAjDWZbpRlepBWaIn5Yk+CLkQa5I1NKQaaUgx0ZBspCFJT1OqkcY0A61ZZtqLQ2kvtDEt18i0bD3TM3VMTw9kdpaJ2RkW0bo4L9HEvGQzMxL0TE82sqAgnIUVccwvDGdmtp2paSYmCxAap6Mh2URjuo3GLBv1WSYm5JiozQikLk3NxGwdbVl62tK1NCcGUBMtpyrGn/JoBcWR/hSE+ZNj9yXX7keezZ8Cu5J8mx/ZFm8Kg+TURqhpT7Awxaah1RpIoVFBhNGXpJwIShrjKWwIp7ghksKacLJKg8gsDSYu20h4po6wXBNRJcFEldiJKjKLbUiBlaCCIEw5Vqz5doKLggkvCSK0yExIoZGgIgEghcAYK+ZsE4ZMA+o0LT5JKmQpKvzzjGirQtHWhONTZGZ8ij8j470ZFuPBiARvpAUGFDVhyMqsuORqGZ+lwqNAi2u6CvdUDWPDvBlpdUMS6Y1nvBcBeb6YqhRY61Voq7R45/ohSfXGK1tDcGsqqtJwXFO1DI/y5d8M43ja4sL/DB/PU+lueLfYCH4lBWWLBc9yJd6VarzKAnDN88clT4VbhRbZFCPek81IGwKRVKrwrTUQUGvBUB+ModqOodyGrToUnyQtL+ideUY1mpfMbjyjHiNaEF+wuvNSsCcjQmUiNI6P9MEpzIvRIQJQOonA+JTOjae0Qjofd57VuTPM6Mkoi4zhQvlBvQfDbP6MCDMgy07l1YMHWf3tSRZ/9DXzOz7lte1fsPzTo6z94hjvfPYNq3bt483t21i4ailT50xj8qw25iyczfwl82mY3UpZezMFUxpIrC0jqDCP/PZZTHtnM+8cPsX7/T+z5/xtdp27w+5z99kuAN+ZG3ScEayCd9gm6rZoKRSshYK299xkR+8tdvTdZmffHXb13WFH723x2gfnnL3FzjO/svv0T+w48wudwrpG4fqe2+zo/oWPz93gy/4f+eToWfZ+8gV73t9Px9ZOmpqayMnPRmfWIPFxwUk2nuGuI3CWuzLG24kx3qMZ4z0cL52E0EwrtjQjigg5UrsAfO6M0koZqfVijFomwqKTEDAjl+Kq9MJF6YVrgIzx/lJcVJ64B3rjqvZCYvLDzeyHk17GSI2EkVoJY4NkjInwYVyiAvcCI66FBpyKNLiWa5BW6ZCUq3EtVSKtCMCnVoeq0UJgsxX9pCBMbcHom80E1Blwy/PHs1CLui4cVVUIyjILgRVGzDUmghvMRDVbiGm1EtlkIqrRSHyjgZQ6NckFHqRnjKe20J2XW3SsmBbEmmmhLGk0sqLFxJqJVt5ps9MxM5LNU0JY32Jm8yQbm9qsrGkOZNUELSvr9SyvNbC8zsDyeh1rmgJZ2SDnnUlyPl8TxcdvR/Hh2xF8/E4EH60N5uO1wRx8K4wDa0NEF/XWhUKVl1C2Lbay+RUtm17Tsf51PRtXmNn0po3N64LY/F4wG961sv4dMxvetbBhvY1N60M59uWr3Lt2kvvXT/9vAcYHrujrfYgR04KFUViv9TtgHLJe0bGe8WHQxpB8gg6r4X8VMP54iYfAeJjuk1/TPQiNwnbPqW/EvtNHv+D7I59z+uiXos4c/VKExd5T3/G4+r7/f5l7zygr63TNe973w/tl5sycc9pWVASBCntX7ZxzTpWLgso5UlUURQUqkDNINLRtaLW17W4DBlRslSiYcwTJFJWLDCogqP171//ZtbFU+pyeWTNrzYd7PWE/tdfGVa79q+u6r/v+ClHifu/BL6XjwDGhLh64bkVVwv309uyXVMN+oSQKRbHn0GgdZuj4r2vg+GEGeqMVtdGFPX6U4X5hi/9U4t6QsM7Hlnhu4Nh16jpq4vUUxhg0CmCUFEYBVUKlG4yqjUM/XUvAOCLUxSgwCkj8SW2MAWO/ZLufFMA3tn5ho4+Fsl+pfGOUPvFcFBiPcnIkVqMK48k+zpwUdvGABIrXLHdhvf/Sfr8GlQJAxb9JWMGjiuMvVM6xn0389x/pFVAoVMZDnOw/zKn+w5zoO8TIcaEM7meoR8ChOO6j77D4XfucE337JeXw1MBBTg8e5rRQFfsPXoO+U8PHODl0lFNjgHHk+D76D31K74EPGTj0MSPHPudk/5ec6NvLib59nBAK5dARCRh/+E70qkb7Vf+Rwigg8vvvv+XvwpK+eJ6n7mqhIz+BuXlxUolNL13TRcWzpFTFUgGLZToWl2iYn5/Eorw4VpbIWVup4s46HWsrFFIy+s5qFXfXqiVYFArjxmqVBJZrKpJZUZAg1fKCRJbkJ7JQAGpBIt2FiXQVJUqgKGBxfrmCBZUiAKOis0RGe3EiHWVyFtRqWNJoZGmTi8UNbhbWeZhb6WZ+pZ8FlSEWVUZYWCGg0cuCMj+LKgIsr0thfXMWaxpSWCVgsTbaj7imyseGmjDrKsOsLvSzLj/IuqIwdxSFWFuZxu9m5bGxMYe1dZksL4+wMN/D3BwH7dOc0rDt1jw3bYVuWgrtzC6w0jRdT0uekbnFVroLTHTlmmjL0tGYoqQxXcuMdLG6UEtVWEuJT0GpV0mZR02FV0OxI4kKn5qagIaWNDPz0u10+0w02bUUWZXkptqobymhZWEpTfNymTU/n6K6ILlVPtKK7GRWeMmoCUl9VgL4wpU+plb5mT4jhfTqqAUYqPKT0hghozmVrNkRMmYFyJwdIKMzjXBLkHBzgLSWCFPnZBKeGcRT58VW7cJY6cAizpsiOGano6/zk1RuJ6nCQXyxGU29H0tbOsbmFLTiy7nGhbLOibrOg7rSjaLQTtJ0E8nT9CRmy9GWqHDONBLssBPsDOBs9mCc4cDRHGH6qhr8HflYGjPQ16VwQySJm9KU/NfUOG4u02OZn0nq2iLs3WE0TTbM7cJ6FMBoJrnRhnqOB92qEMZVKZhXpGBaGJKA0dEZwt0extsSJjA7hdS2DJTTLNzsSeQmVzw3+8SWGDnjwwpuE8CYpmFiupb4HDMJUw3EZ2qZnKFlnJjt6Evm393J/Mat4LceJbcIYPSpGO9XcoMIcgSTuDXLSEKRD0PNVFLn1JLRUkuovIhIQQHZhSWk1zWS2zaHaTNnMq2mitqWRu57+PesWruMZasWsXrjClbeuYKFd66hZd1aGlevZvHDj3HHU8/x+FsfsfmLY7zWc4YdAxfZNfI9O4evsntYrOi7xNaeb6Ta2X+ZHX2iLv28ei+zo/c7dvZeYVefGJkTrR19V9jWe0UKumztucy2nou83vstL3wxwF/e3c9dW3az+qktPLz9DTa//wVvHe7ni6EzfHS4jzfefJfXtu7kxZde5YUtW3nwkccxOlwkqJUorToSDIkkmBKYoptMgiGOBFMcuqAax1QrpiwjqhQ1iUEliSENUwJqJjuVKF0GqZIdWkQlWlXIbVqSHCJMI+BRh1KsH/TqSXBpiHeqSXCrSfRoiPdriIvoiMswkpBrQ1nuR9YYJL4lSEJLgMkz3chmC3D0o27zYe4OY+4KYJsbwr0wjH2uG+McJ9oWF4pGB5pZPgyzgxibvZibHNiarDibLQTmuAh1+6RKmR9g6qIw0+d5KeywU9Kso2amiq5uG+uXBPj94jAPLU/joSURHpwf4I8Lgvx1cYRNS1LYvCyNv62ayksrs3h0cYDHFoV4ZG6QhzsDPNIpoNHHEwu9PLnQxnPLLbwjgi9PZrPnqSzeeWYqbz2ZzttPpPPe01m8+1S2NIfxtUfS2PF4DtseSefV+/387YEAmx/wsfnRIC8+kcILT6ew+ZlUntsU4flnIrz4XCovPJ/Gi5uz2f/pffx47hA/Xvg/A4w/nh9E1E/gODg6uFuEEMYEEQQk/jKF+qNI/P6sxEy+Uav6fxcwxixpoSQKQDzyhVT9R/bSJ6zmI9E6fvBzeg5+jjj2HvqCPqEsHo1Zx7HjfkkdFHaxsJKFIhizlAfGqIExVVA6Xs9G7jnMoKjjRxjqFXWUIXEuXR9luPcow33HpP5JqYdytI9S6p2M9VOOOUrwOBDtqxS27T8uYQVHVcOfHYWS+EtovI6yKGBRWLySNT0Kj6dODHIyVpI1HbWiT50Yku5L4DiqOkZ7MUfBTFIIo2AmQGxsCUXvl7Ao2cLXBcZjUWAUoDUiLOrjUVg8NcCZk6J+0Zs52kcp+jGl18Yoj2P7O2M2tYDb6yuMxzghAaKAxCgoClgc7j3I0PEDDEmguH/0/CsGj+1j4Nheho5/JdnHku08eJgzAg4HDkVt6MEjnBwSPY9CZTzCiQHxfl8hgHHgyOf0HfqE/oMfM3jkU0Z6P+dEr4BGoTLGFMYzfC+CWpfPRwNA/8CS/v7qGa5e/Qaph/HieZ6WgDEeseVFzGGcm59ApwDG3HiWlKlZVq5jeYWBxaUa5uUlMT83jiVFMlaJmYx1etaIY7VQHJVsqFJwZ7WCu2vEPTGrMZl1VUmsLolndUkCq4oTWVYoBoNPYUFxAgvKEplfLmdBhUKCxUVVahbXaFhYrWFBtVraHz23UsXieiOrW53c0RbkjtYwK5vCLKkLsqg6yKKqMIurwiyqDLKw3Meich+LK/wsqwmxuj7CqrqApC6uqfOzri7IutoQ62si3FEeYmVhgDX5EVYXRFhbnsndjfnc3VzE4rIUFhSH6JzuoTXTRmu6lcZ0s7TST6z2E2lssYawbnR0z6wsNS3ZaprFdplUBY1hJXWBJGqCCioCyZT4kijyyMmzJ5Bvl1Fgl1Nsl1NkS6DSq6Taq6QlxUyzV0uTQ02RNp4MXRxFUz3MmlPO3GW1dC+tlEIugUwN1pAMd6YOZ7YRx3QrzmI3rnI/wVIfmSVeptemklEdIrUuRLDOT7DRT2prmIw5YbI6hSqSRtbSNMLzAqTND1OwPIfqdWXkzssioy2FcHMIZ60bU4UNY7Ub+8wUnM3pOJrTJHjU1HiQlVpJKLGgqvGgawigrHWjmuFCW++V4FJZ6kBdbEc+Xc/48CQSpyViazAT6vCQOjeCp8WHeYYLV3MK+avrCHbk45iVLUHjbVk6bskQ6+MS+bd0Ocm1blydGVhmB7C2+LC2etHNEpa0Hnm9AWW7A83KAPqVYWx3ZOBYkY65O4CjI4SzRVjsPvwzQ2S0ZSLPMnCLJ5Fxrnh+Y5skqY23hRRMFJtcBDCmapicriNO2NMZGiaEFdwcSGKcX8lv3cnc4EziRncyt/lVTAwoGR9KZtw0Nbfm65kiVtjNjOBozmRiRMFERzwJlkRUhiRUygRu1yYz2aRF7TLjCrspqcintraUlpZ6urpbWLBkLotWLmLlfQ9w/5bXeXTHu7z02VF2HDnJjp6zvN7/Ldv7vpWCKzuGvmfH0FV2D11hR99F6f6O/m/ZNXiJnQMXR+sSO/tFXWangMXjV9g1Coy7BDD2iZ/9ju3937FNqihovnrgJMsff4HUumZc+UV48/Pw5U8ns7qalQ89yuPbdrP984O8+d4HvPHW+7z1zufsfvML3nrvIHfd92eCmdNRWAwo7EriDLcTr49HZkhCZpKjcCRjSbdgy7Ghy9AT75cRH5CTGFES71OQYFNKQZckpwa5XY3MpiLRoopCpFNPkl2LQiiRLi3xNgXxVgUyhxqZQ4PCZ0TuN5IYNBIXMpKU7SK+OsJtTRFurvMxrsbFpEY/8U1+Ema6UQtwnO1G1+rB2OHB2OXA2OVCN0cEaHzI6m0k1llQNFjRNJgxNBiwNBmlvkd7qxNHuxtPp09qsUibGyCr08X0OVbKOq1UzTHR3mlj47IU/nhXAfcuT+N3C0Pc0+XlgW4fj80P8uSiVJ5dmsETi1L4w6IwjyyK8IfuAA93+nmsO8hjHU4e7zDz1DwDL60w88a9Pnb/KcwbT6by9lOpvPNEhHf+Gubdv6bwzl9T2fOnVF7/Uwa7Hs9m5yPpbH8gxCv3B3jpwQAv/DHIS0+k8OKmVDZvSuXZTWGeE8D4fBqbJWgUCuPv+eHsQX48f+T/iMIYm8MogDFmVUuDu2MpTwGNQnEUaocEjbHgi5hj+DNYFPD4j4DxF72LsV7GGFyOHq/Xw3jp61McP/Kl1MfYe/gL+o8KENzLUM8B+o/uk6BQspOPiC/0r+g7sle6J16P3v8JFgUcCqtY9CCK40jfEUZ6jzB8XMDfoWv28VhgFArhz63iIxIoRmHxJziUoHEUFAUsjohgzVgoHA3ZCBi8FsIZfV2ApARYsRDOqKUbA52fHa/1JsZ6FEet52vAGL2WVMVRKIz2AQ5x+sSQBIwCHE8Nx3oDhzh1crRGIVH0NJ4U52MAUqiOIrgj9Q2K46iyF1PtfvYZx0Ba7P7JoZ+gUsBc9OfFe/ZIoHhyLDCeEuGXgV+UCMhEwzZSyObMiHT9S6CMXYv3j0Hj2M8gzsV/a0lhFIB4/KD0uyT9rhzdR//o75GARvGaAMjh4/sZ7BG/X/sY7t0vAeOI6H8cOMSZ4aOSnSws5VNDxxgZOsbw4BFODB5huP8ggwIY+w5wYtTKHjz6Bf2HP2Wo5zNGjn8RBUZhbY/2MH5/+TxXLp2X/lj7hwrj1dNcEb2OQmG8dIGn726hIy+ejmmT6MqbQud0UWIuo4wlpWoJFJeUallcqmVBkZLOnCnMy09gWZmSDTOMrKnSsK5KLQ3sXlsuZ12FnDvFuJ0aOetrZKyrkrGmXABjHCuLJ7OsaBJLiuNYWpnI4qpEFlbKWFytkmppnZbl9XqW1utZVm9kbauLNW1u1rS6WdPuZU1biLVtKaxuTmF5fYSltSGW1UZYLGCxzMey6mA04DIjwsraMMtrAqyq80vJZRFCWVsXYP2MCGurw6wsDbK8MMiq/DQWTw2ysiSTdXX5LCnLpH26n6YMBzVBA5UeDTOCRsr9KipDaiqCKkq9MioCMqpDMpoyVLRmaWhOS2ZWRE5jMImGkIp6sVvar6DEK6fQLaPAmUieI4FCp5wiRxKlzmSqfUo6prloCumZHTbS5NVR61CTo4vDr72dvGwHLXPKWLV6Np0dJegNt+JwJ6K1TkJtjyPJFofMmYAmRY9xqg3HNDuhXAcZlSFJbQzN8OOpd+NscBLqCJKxMJWcZRkUrptG7sYsctZlULAhh6q7i5hxdzlVa4rJ6UqToDFtdgqeOjf6UhvacifW+hDelkz8c6ZK8Kir8SIvtZFQZEJR6cTQGEDT4JFCMZpaD4mFJuKn65g8VUlSvhZFoRpzjYm07gjZizIJtAWxN3hwNAbJXlRG+rwy7I2ZaCoCyAud3JqmZrxQ91IU3JKqQF3hwtYYwjErKM2M1DZYSKhWE1+rQjbbgGKJB82yANZVaXjvEJtosrC0ePG2C3UxQrApTFpzGgnpWm71yrjJGccNtknc6JjCOHeCBI6TUzRMSdVKKwYnp6mZlKrktmASt/iTGedV8FunnHFuBTe55UwIinWBaiZlqZhSaySh3oqy2Y2lM4XgolyUpVZu88YzyRJPol6GSq8kwSAnXp9IslFOYvJEbFYVTpuW4oKptLTMpGteN8++9AJ/e+cztnw2yK5D59l15Gv2HL/Mrp6LvHbka7b3XpI2wWzrF9ZydFPLKyLpLBTFoe/YPniRrf3fsrVfHC+xtU/A4FW2S8nn7xCK4g5xPSCeFTMer7B18DteG7zIq4MX2T5wkZf3DpLd1IUukore70Jp1aD3GIk3qphkNJIcTCVnZht//OsTvPzaLnbt+ZTdbx3g9TeP8MZ7R1mx/gGMHjfONCdKZyLJFgUyvZJks4pkuwqVR4Ml04ozz4EiJZk4/2SS0uQkC2h0JDPZIpPqNu0UbjckkmhTSra0wqlHbtMQbxZQqUHh0qF06VE6dCjsIhxjQuEykeQ2kegxoYi4mFQc5jdVQf5HmYd/L3dzc42X22rdTKx1ktjgJlmAY7MHXZsHXacdXYcDw1wfxrkhTPNSiKszIm8woWwwoqnXS9CortZhqLdibnJib/HibgvgbfUSmeMhs8NJnrCn57mpaTPT0mLmwfvKePB3xdy5PI0N84PcPTfAvV1+7u/y81B3gPva3dw7z8cf5gd5sMsrKYtPLwzx1zlWnurQs3m+jq0rjbx5l4M3HvHy7pMCEv28/1c/H/7FxweP+3j3MR9v/tEX7Wl8PJXXH4mw9b4AW37n4eWHgmx5LMzLT6Xzt81ZvPhsOs8+HeaZTSGefzbCc89G2Dy2h/Hsr3sYv/vf0MMYA8VYL6M4XhvcPdaW/smGHrOF48plCRIFKEoV25t8DQSvSJtNxHaTX9evQzP/CBh7j+7l+OEv6Tn4maQuDolwiugTFD2DQiU8doA+ET45Hr0Wr4nrXmE7HztI/7FDP6+j4p54NqoSXjtKaezD9B+PlrCUJbtYWMbXSiSte65bUn/hgOgtPM6QqNhzo0GVX6mAMcgbtY2HR39WqIeix1AkrP+ZktTGf9CvKNnQw1FAjCmM14IkAhxHwy4SJI4BRKEwxkBSKJDCrh6rIsagTxxFxRTFa3D2C9Ux9nzsPX66Ps7J4Z/X6ZO9nDnZy9lTfVKdkY6D15LQAgovnDkhpagFRMas62sp7lFVUoLSkZ/CMuKzScA+mrQf7jvMkOgtPX6IIVHijwMBkL2HEK8N9wn1+DADx8Xv0z76e75iSFjYQkEcPMqJAaEoCvtZpKiFqnjs2r9lZPAogyK53/MVg8f3MXhsL4M94o+dKDAOHPmY3kMf0X/kM4Z790lQefViNODywxUxXig6h/Pq1dOS6iiFXr65yo+Xz3L1ymlJYZR6GL89J1nSXUUyugvipZozfTKdefEsKElmaaWOJeU6llbopePCEjVzcuPpKpCxuFTJklIFy8qSWF2pYK1USayrkEnAeHd9MnfVJ7G+JoE15VNYWxHHHeVxrCydwuoqOcurZSypTmRRVSLzK5JYWqdmRYOe1bPMrG11sLHDy13dIe6aG2ZDZ4A72nysavazrN7LohoPi0W/YF2YVQ1prKiLsLwmxB31YdY2RlhTH+GOGRHWNESkAdobZobZODPC+oYwKyt8LCpw0pFlpi3VTLPPREvIRndOkPkFqXTkBmlItzMjxUpVwECFV0tdyExlWEtZUEWlKH8ytaFkavyJzEpR0jlVT1eOntY0BU1hJY1BLTXCenbLKXbLJXWxwBVVGAscMooccio8KvJNt1NinkKDR0Wz30CjV0+pQ0WqKQGvOY60FD35xQFy0kx4TJNRJ/wGdfI4NJrbSFTcTLxqPDJTHCqXAnPEhDnVgD6iRJOqwJCrRV+swzvbS3BuCG+3D3eXG/dcN/6FfrLWpFL6+zwq7y2kYkMehcsyKVoylew5EUKNHoKNPkmZtNf60Fd6JGg0VHmx1IewNoYx1wcx1QclNVE/I4C3Mxtvdyb2thRsLSno6nwkFBr5F/ctJBcZMVY50JWZSJmTytQFmYTbw7gaxU7gAP7Z2aR3l+Bumoq2PEBSoZOE6VYSp9uYlGHg9nQd48PJKAusmGu9WBt9JBQrkVVrkM3QoGg1YVgVQr8siGVZBNfyDHxLM7G3B/C1RwiIwMvsFCJNKaimW7jFI+PfzBOkusWVwK2eRG7zyhnvkTHRn8ykoJJJYSUCGieElPzWmcCNLhk3uZMY507iloCCyZl6ZNNNJBTomVSjQtFqQz/Xj3vFVMr/3MHUjY2MyzDw320KfmPS8VutnknGZOSWJLR2FW6fmenT06mtLmXh/G7++OijPLN5C6/seoudn/bw6hdnefXLc2z96mu2HhAzEb9h+7FLvN7/vWQnC2VQgN/WAaTZiSK4sm1IrBMUSehL/E2MxRn6gVd6v2ebGLvT94PUryh6GLcP/8BrA9/x6sAlXh24yCuD3/A3qb5m+8A3bD14kns3b8OemS2NyLH6jFi8OpQ2NYk2I/FONwmuACqziWB6Fm3dy7nngU28/vZR3vqgh5e2vcvMji60Lj0KeyJKi4pkg4ZkswaFVYPclow6qMEy1Yw114iv0oWjxIRxmh5NipFJNhlyj5okj4bbTYkSNAq1UcCizKpB5TSgD9rR+ixo3Cb0Hgsqqx6ty4zKYUIfcKELutGn+nC2VWBd0Yiqu4y4WdlMrk9l8owgcTO8JMxwkzjDgXKmG9UsB9o5drSdLozzA+jnBVG2udG0e1A121E1mtE0GDE0mrA22LE3uHDO9OJpDuBvCeOf5SM4y01Gm5dCodrP9VPe4WRGm5WqJh1tXW5WrEhn5ZIUVs8Ps2ZugI1zQ2zs9LNhjpuNnQ4eWRzhyRXpbFmTza4N09i2MsyOlV5eX+3kjfV2Tv2tkqMv5/PJ0xE+fjLIB4+7+OQvbj58zM4Hjzl4/3EXbz/q5s1H3ex62Mcr9/l5/m4nzz/gZctfUnn5mQz+9uJUnn82lWcEMD4d4tlNITY9FeS5Z9I58Ol9cOEIP5w7wg+/CL18d2aQ7870c+WMWA/46xLwJ1TDn+zmX296EVMtR6AAACAASURBVK+PhUVxfS0l/R8Co9hze0UMXf6phOJ4zZK+Bo2/BsN/9Mz1gFGkpAUsCmgUCqOwpIXSI77kxZe7BI0CFEe/8KNf+oek+wIcB3uEInj0ZzVw7DADx6L3h44fk14b6hXja44zKKzk3tGSxvD8Gg4H+3u5Xg31ixE8fVJJr/f1Iu4N98dUwH5GBn5d0VDKoBRSEc+eGBRpZmEd/7rEs7+CyNEexZ9ZzRIkRkMuUWiM9i+OhUVxLgGjGPnzC1taXI8FRmFN/wz2RlVG0TM4VmWM9Q/Gno0dY4AojlKf4ajKeFKMnpH6GfukdLToXRRq42mRlj4pqoezpwU8RoFRqIuij1GAn4BU8f7iPWPK4s+OY+xq8cw1YIwpv70CGAUYHmZEhGBEz6hQnUfPTw4ek+4JMBSgONh7gEFhV4vex4Ejo6AoYPGYBJAjg8cYFqN4hns5MSyS2T2SPT3SLwBUKNoHJIt68JiAxo8kYOw5II6fSlb31YunpUS0BIyjkwmuB4xXrpziu+8u8MOl6GrAp+9upbtYTldhPN0ifJI3ha6CBBaUKphXnMwCoTJW6FhUrmNesYqOQpFqTqSzQM784iQWFstYWZHMmioF66rFphc5YkbjXTOSuHOGnA21CRIsri2PY21FPGsqE7mjJkkCxqU1MlbUK1nXYmFju50NbXbWtznY0O7izg4fd3UFubMrxIaOIHe0+VndHGTpDC8Lq90sqRF9ihHJehawuKo2JI2xWdsYZG1DmLUzonMQRTp6RZWL5SLFLLa0FNhpzzIyO9VAa6qFWaJnMGihPdtHR16IruJUalOtVAQNlAf0VAaN1ETMVKboqUk30JBhoi6kYoY/iaawgs4sA/OnmejO1jInXcXsiJr6gJYqt4IyVxJlPiWlfmXUjnbKKHYnUeSQUeKQUWi5nSpbAo0uFTNdWmrdOvJcarymKdisU3C4EvAHFNh1E1BP+VcSJ/43NIpbUGsm4PSpcYUM2ENGbEEj5oAeQ0CF0h9HcnAKhlwlYQGL7V5crXZMTQaMs4zY2+3SLMSMxWHCXR4CLXZS2zxM7QyROzeD7PYUQo1efPUe/I0+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LO+5mxYjGunBTUbjMGl5mi8mJmt7bywB/+yPbd7/LOJwd5+9OjbPu4j1c+O8O2vRfYeeBbtu//mlf3nePV/ed57eAFth/9ll1CdRS9hz1/Z3vf36VU8/aBy+wcEnMUL7Bz6Aqv9lzi5cOX2NYL2wf+zraB79kqAi9iV7VQFwcus2PwIjuHRH3LzqFvJNv79SPn2XP4BP68EtROGzqHHoNLh8qmJsGkIcFqYbLJjMygwuB04AikkDq1mPTpVRRWNnPXA4/x8BNPUjKjAr1Hh9KkQmHQoDBqUFm1KBxqkl0KtCka3EUOfBUOXGVG7EVmbPkejNk25AHRl6hE6deT7Bmdx2hRIbOoSbbpSXbokVu1JNt06NwWdOK/qc+GymVE6TYhdxtRBG0Y66Zh6ipDN6cQWWMGE8o9TChzkFjnJanei6zWQUKNlaQGO5p2AYhuDN1BjPMi6DqD6Ob4UTe7UDfa0NZbMDbYsNbZcNQ5cTd48TeFCM9OIdgUJNDgJjLTRc4cP3ndAYo63JS0Wshr1FJQr6GyycjsDhcrVmZx952F3LMujw3Ls7h39TQeXZfLkxsL+dt9Fex+sJq37q/g3d8X8eEDhey5K403703j0z/l8s6fM/hwUzbv/CXMW495ee9xL+885uTtxxy8+ZiD1x+18/pjTrY+4mHz/V6evtfJMw/5efHJNLY8n8WLmzN59pkUNj0dkkpY05ueDvLcpjS++vheyZK+euYQV08f48qpE9GU9IV9XD03xJX/CWCMWc7/2fGfB8bRgdSxwdQCHv8RDP4z968LjBdO0iOs6GP7JDu6/4iwpfcy0HOIvmMH6Tsm0siHGBS9hEIREjMae0Udlmrg+BEGjh/9efVEr4d6R2Fw9CiSx0N9o8rgqCooKYUxxXD0ONjfxy9rQIJIAYv9DA5EXx/q7xuFxVFIHBxg5DolAFGU9NpA9PyEAMbr1PWAUYBiLNAiAeFY63kUCq+nLsaAUaiLMUVRgGIsBPPTvSHpXqyHUbKlY2GT2Lib/6CnMQZ1EiyOPhc7j72n6FeMQqHoW+zl1IjoaRQhmKNSnTv90+xHAYXC1hfQKHoUhZIYA0XpfMy1UB8lpfFEFHhjSuiI6BWVAkhHGekXfYfHpbmJJwZ7ODl6Ls1RFPAnQLD/CCMDoyUURjESSCoBrQIMjxEDRgkaBTgKYBQ2tWRPH2Kk/6AEjYNiNM/xzxk6JkJcH9Nz8GOpP/KfBsbvTnL58nm+v/gDfHOWTXe3Mrc0mXklMuaWiNRyHJ0FCcwrSWZuUQwY9Sws19ItLOliNS25MlpzE+kuSmJeoYzlFQrWiD7GWtG7KI+uD6yVsbFOzsZaGesqE1gnYFFY0+UJEjCurleydpaOjW1m7u50cE+3i7s6HGxoc7C+zcnGOV42dgbY2Bli/Zwga9oCrJ4VZGmdUBc9rJgRZlV9iqQsrpRgMcjyKjfLq5wsrxSA6GJZmV3aH92dp6U7Vydte+nOtdCcqmNmWEdzxESjz0hzio32HD+t0/10l6VTm2GjJKClNKCjKsVEdcRERYqO+mwLTdlWqr1J1PvkdKTrWDTdysIcE10ZajrSlDSH1NT5tFR7VJS7lZR5VRR7FeQ7EqUSCmO+LYFCWzwVrnjqXXKaHEoaHRqqXHoynUqctnisznjc/iTy813kT7MT8MgxGieiMU7A5lNgDagwBzSYg1qsIQMmnxadeCaUgCVDTka9m5w5AUKzbHhnmfHPtuFvdRJo8xBs9eKqM+OoNOKqMBKstROe4SJU5ybc4MNf78Xb6MXb5JcsY1NdAF2VB02lC2W5A8VoJVc4pLmFpplhfN05pCzOJW1ZPmnLC4ksKyC0OB9dvZcJWQrGp8qZkqFGnWfGWmnCP9ODu96Ds9ZPcFYWnoZM/E05eGdmoy31och3MjnbwMQsPVOmmrk9XS9Bo0gta8pdyIsNJJXrUdQZ0Lc7MC/241gawbkkBdvcIK65EXzdqbhaQ/jaUkjpzMI3K8w41xR+a53ETbbJ3GCeyG3uRG5xxHGrPY7b7PHE+RRM8SZzs30KN9oncYs7gVvcMmlw9zhfEr8NJPHb1CQmFBmYXGVlUq2VCXVmJjXZMSzPxr6hiLiuMDc1eJDPKUDbUUvVYw/R8tQmHtqzi2V//AMtd6xk/vr1LN1wJ39+5iVeef0D9nx4mLc+H2DPZ0Ns/3SEHXvPsefQt7x17DK7xQzF/efZ9tU5Xt17mm0HzrHj0AW2HTjP1v3fsOPQN7z0+SCbPz3Go7s/4J4tu9j0wUG2HjjN68cusafnKjuPf8/O3u/Z1fcDu/u+Z0/fFd4euMK7A5d5u/cb3u69wPv93/Bu30XeOPoNbx+7wL1Pv0xZSzu+7Aw0ThMah4Fki1AaTchNOuRmFUkmNSqrEZXNgs7pxOT1EcrOpqa5iUhOJmqbHpVJg8KgQmXWorEbUDlEH6IKdVCNu9CJu8SKWwBjsQlrgQtbgQtthlg5qELmEX8EibmMGpLtWlROo6Qiik0yMqtWmtWodprQuk1Sn2OSU0uCCMJ4tcgjJpILvSRXh4kv9XDLNAO3TNNxe6GJKaUWkuvcKGa4kdXYpLR9UqMdeaMd5WwPuo4g+s4QqmY3mlludI0udDMc6KqtaEp16EoNmCqtOMXayVlhws1hAuL/mToboZl20lvd5LQ7yWkxk9NsJKtew9Q6FUVNBmrb7HQtS+WOOwu498FqXnxpIe+9fhdvv3oHH7+2hi9fXc2+l5bxyZNzeOuROt59vJ63Hq/l9UfL2fHnIj7cUsvHL1fz9qZc9vw1nbeeSuONJ8Ps+LOPbX/xs+fZNLY/nc7mx8JsesTPs3+O8MKzmbz04lReeimbzZszeOaZKCg++3RoVGlMY+9Hv+Pq6QNcOX2QK6eOcuXUCFfODHD1wj6+Pz/M1bNiFuP11cWYwngNEMVml1/UL5+5evb/NoVxFBj7JGAUAZcoMB4/egBRvcJy7hHzDWOgKKzAn6r/+FF+WQIghYp4PRiM2cgCHsVYGskmFlbxmBJQ+MuKKo6/BsafFMVREBwc5MR1K/b6f3b8tcL4c2AUFu1ov+L1jrG5hqNHAZJj1UQp7BKzqceqjBJ4jvYwjkKYgLRYqEQAoADJGAj+o2MM3qTXpYHmopcymoYWwBjtXRSq4TFODI+O2zlxOBqEkQZ9D3HhzIhkSQu1MTqEW/x7BTRH1cYoNP48LCO9HpvXODraR4zciQFkDGqFChk7F58r+u+IKoZSqnukl5NSRW30a/eEojgcVReHho4zNNjDsASRIu0u+hkFMEaVxmvA2PM5A0dFm8Vn/3PAOKowXhWzGb8+I4VeBDDOL5Uzr1RGZ0E8wqJeUKZgbkxhrNRLKuO8EjWdpTrai1S0FSTTVayQks5LSpO4o1p5DRjXVcazoUbGnXXJbKwVO6cTWV8pY31VEhtqFdw1U8ddLWZ+1+ng93Pd3NPt4HdzXdzVKdTFqMK4vt3N+na/BIvr2gUwBlnXEmFVY4AVYih2Qwor6kKsqA2yQqiNVR4WlZiZV6Blbp6O+fkGFhYaWSC2yuRq6ZquZW6+ia5pZmYJYAzpaAjqqPNoaM1w0prjoWmqizklYSrTTBT6VRQH1FSmGqlKNdEwzUHDVCs1ES0VzkQ6Mk0smmZjyTQr8zN0dKYqaY8kM9OvoMatodqjocKjpsStpNCVRIFTTp4jkQJHIkVOOWXuJKq8CTQ45TTZFDQ5tFS69ISsclyeJFJyLJTXptLeWkBxmZ+UbAOOsAK9L5Ek52QUvkQ0ISXaoAqdX43apcDgkWELTCG/xk1uvYupDTZS6wxkzLQytc1LSr0dZ4kOS54aZ4ERe64ea45WOtpy9VhyddhKzDiqHHhm+vG2hLA3hbA0hqUSFrSy0iUFXhJLLMQVm4gvMZNQakXf6CcwN4vMFUVkrComZXkBKSuKJKVRJKwTc01SgGS8L5HkHBmOagu2Shu2SjfOmjDmsgDO2nT8M3MwV4ZJyrVxW4aa27K1TMjUIZTG8WE1t6drkedbSMzXk1RmRFVrxtzuxr8yDe/SFHxL0/AuTCW8NBv//HRcbSF8c1LxtaWSXKTnNr9MUhZvMN/Ov+nHI1TF20Q54pnoSCDBq2CyU8ZN5oncYJnAOHsctwpg9CZxkwDGiIKbp2m5rcLMuCoDN1Yb+fcyKzfVOZnYFuSmJgf/T34C4xpdxLWk417egG52OTMeuZd7d+/iyY8+4eW9B9jy0Rfs+vQg29/fz7b3DrLt/R62fzTEax8Os/3zU+w+cJa3jnzDO8cusufQBXZ+dZqd+8+wY99pdn51hh1fnWH73lO89mEfr38xxD1PvEzhrE5yG5tJKauipLWbR17cxVv7T/HB0W/Yfegiuw5dZvehy+w5+C1vH/qW9w9/ywcHL/D+vlN8vP80e49+zQcHz7P1i1O8cegCu/YP8+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llBPA1ubGIAeLUWV72B0CwzabPNZLVayGg2kjFTR3aTnpxGHTn1aira7TQvCbP6vkrefPdxPvrwCT5990/sffMRjr33J46/80c+eXkN729ZyRev38kXb97N+zuW89mbK/nqvVV8uruLj3bM4sPtM3jrlTK2Pj+NV57PYc+2Una9WsSWZ7N59sk0nnsmk+c3Z/PiyzlseWUaL708leeeTZGsaAGMQmV8dlMUGL8/c4CrZ2MK48jPFEYBjGMt5bHn10DxF7bz2GfEecyyFs+LQeD/nMJ4Vew+/s96GP95O1ookNdVGMdY0tcS0mKYtgivjAFFAYzXq6i93MNg789LgGEUCqMwKJTFa8+I3kNpUPX1Rtj0MTTY/6uKKY5jFcbha/ZzFAKvpxiKewIgR2LKojgXauPAqC39C5UxqjBGB2/HzscO5h4bZhHgOLZioRdJhRwDjDEl8fTJYcmGllRGYUGPAUbxTAz2JCAbhTcBVAKwYgqfuJaeGxOMGQtrseRzbPPN6ZFoEEca0i0N6xZK31HOnBC9ovvoOfwxQ/17EeNqzp4c4NypKAhKW2tGgXGsivirzyg+p7TVRdjvvwZa8dljJV6/PjCKZ2IDxfuiwDgKiAIYY5tqTp7oY+REH0PDvQxLtnQULiXlsV/Y3mLwumil2DeqMH7O0PEvGTq+V2q1+Elh/GkO4/UsadHDKEIvV7+9ChdO8+Sds5lbkszC8mQWlCXRWZhAtwSMShaWq1lQppHUxQWlGuYWK2kr0tBRqmNOsYo5hUnSlpi5+XEsL5OxrkbBhtokNlQnslEca0VKOhp6WV8p5556DffPNvNgh5P7Op38vsvFvd2i4dvJvfPc3N0llEUH69tdrGsT5WVdm5+1bQIYQ2xoS2XNrDBrmsTInHQJFheWOplbYKYzV0vndBVtU+W0ZyfRNU3N/Hw98wt0dOVqaJ+qojVTTUuGluY0A7NSTdQHdMzwaWjLdtGUZach20ZLkZ+yFB0FfgUFvmSKAypKwxrqpwnVUUGBPZ4ZASVLC7wsy3OyINNIp7CmUxS0BBKpc8qosCspsyspdSoo8Sgp9ijJd8rJd8oodMoocSVR7k6i2hdPg0vOLLuSRpuaXL0MnyWBtBw7Vc3T6FhQSUtzLt40kRKdgMo/GVU4EUWKHHlYTkJAjjyQTKJbhswlw+yTk5troGl2Gr60yaQXKQnmJRIqUhAsUmNNj8cUjsebo8eVbZLKmq7FnKbBlKlBn61BkaVAnqNAV2HB3ODGWO/DWB/A1BjC2pSCoSGIVmxDqXYTV2ImvtTKxEI9k4v0JJUbsbeFSV0hYLGQ4JI80paXkLKgCENVkIQsE/FpOiZFJmAo1kpgqiswYasMYCjyYCj2STuoLRVhEqeauSVNwfhsNTenKZmYoWdcUMG4QDLjU5TclpGMrMSAutaCtd1LZHUmvsURUlZmk7ZqGtlrCnB2hHDNCeNuj2Bu9HJ7jpxJEQWib/EGy+3cYJzAJG8yt7tkEize7kgk0a8iziVnvG0K44QKaZrIjbY4bvElcXNYwY3pSm4tMnJTpZF/rVDz73UWbm3K5qbGFP6tzs1vGh38t2oNN80wM2Wmh5sLDNwkwjthLb/xerDXzWLOHx7n3pd3suXDg2x55wAvvHGAF948xgvvDPDKR2fZ+eVZdu8/yZ6DZ3jj4Bl27j3B9i+G2HPgDG8eucCeQ+fYtf80u/ed5MMvBtiy/X0qGtpQmKw4wyH0TgcWb4Dimib+9PSrvPb65/zt7V42vznAph1HePrVr3hp5yG2vn6Yna8f4o3XD/HeG0f4+O0ePvjkBDv3nWf3wW94f+AKHwx8y6ufHWbZ/Q/jzc5CazOiMSRjtCjQukXQRPxuJqF0yVA44tF5lajsSpJNagkWLd4gFo8drVUtQaOwpMX6QEPQjCFixFfkQfyx4io2YsrToczSkZyuRh5WEe9JYopDToJDicwuAjM6VA4jaqcZhdOK2mNH53eg8phReg2oQkaUqUamBJXIsnSoi+yo8k2o8nSoCg3SqChduY3EfC3js2TcnJnApAI1skoLCRUWppRbmVRmYmKpgYmleiaVG5hUZmBKiYG4Qj3xuTric7RMzJMjq9Cib3BgbfJimeHGXGPHWGVGW65FVZqMtiIZW40Kf6OOVAGNc+xkt9vIbrUwtcVCZpNOUh6nztSSVacjrzbCojtm8tLL9/PVZ1s4/NmLHPlkM0c/28zBT5/j0L6X6Dn6Gp99+mc+/fRh9u19mP1f3sfez9bz4XsLee+dDnbsrOeVrVVs31PPa9vL2bw5h03PZvDM81k880IWz2+ZygsvZ/Pilqk8K4DxyQBjgXHfR/dKY3X+fuEYP4gNLqdHLenz+xA9jAIYx4LhPzr/JSTGroU6KX4mFn4R1//lx0vnEPXDpfOjdYEfLosvMRF4uczfr9WYId5iqHdssPeYmY3SZpj/hX5GxCaZHy5z8etT0rq/aHJZDNLeJ6386+/vkfoUxZy8Ez37paRz//Hj9Pf2M9jby4njhzlzTFh/wpLuiZaARgkMBRyKfkVhP0d7DIV9fA36+vsQ16IfcXiw/1d1PWCMKY7R9+hFWNTDA8JmFgA4CoFDA4yMljQIW2xVka5FaESMsxHJ5CGEHT0srgVMDosS94ejNTwkXYt7sRoZEjA0zKkTw9Lz4vgf1emTI4iKPXP65AlOjV5Lr506Ib0u7p8W59J19J74GfEZxfHMqRNSnT19kliJn/9m6DiX+o9xbnCI4ZFTDJ4cYvjUUU6d/oqzJw9w6sQIwyeu0Df0PSPDZzh/YoSLg4e4euxdftz3Ehf3/I7hp9oYeayGEw+VcPbhIi5uqYWP74JDu/iuf5jzJy5x6sRZTp7s4/Spg5w9cZhzw32cHflpHWJsLaKAZgGowra/ZtmP2vZj4VmcX8+6jwKlUB5jW22ETS1GHAnLWdjnov8yCqMnBUCPCKgUaqeYCSkCTGK0T/R5sWowtm5Q2NyiRBuFGPJ+5eI5okO7fwLGK99d4urly/x46SJ/v/QNP1y+wJXvvubK95ek/dt8O8Dz989jWbWNxcXJdIv5iMVJzC9TMb9CS3eZhk6hKhar6SrWMKdQTVe5lo5SNS2FCloKlMzOVzCnQMn8EhUrq9Ssrk5iTXUi62rkrK1OYp3YOd2g5vezzTzU4eLhbh8PdXv5w1y/VA/OC3BPl5vfdXu4s8PFxg43G+e4WT/Hw7p2D2vbvazr8LO+M8j61jSWSXubHcwvt9NVbKY9T09brpa2PA1tuSpm5yQzO0dBa66aOQV62vJ0tObqac+z0C6GaGdZaM62MzPDRm3ISFOKg5ZsL40ZTmZme2jI9lDq11PsVlPh0VLt1tHgN1HrV1JgnEC5LY72dDPzpzpZkOOiM9PG7BQDTRE9Vd5kCp0J5DnjKXQlUuyVU+pPpsyvkMIvJW45lT4l1X4VtQEVTcEkZoaVVAbl5AdlFOWaKK32U9IQobptKi0LSpndXYh7mhVvkRdjhvhSVKFPFeqMCoVLjtarIskSj9KaSPY0N22NuWSk6PGH1DiDaopmZOPOMGEOKNE7EzHaE3B4FTiCKqwRNcZUNeo0JboCM4nTNUzKVTOxQMPt4guz0sjEMi23l2hIKDMiLzKiK3fgbIzgbs7A2BghodLFhHIbU0qtqAut2BpCpC8rJrKyEM+SaTgWZOGdl4OvPRtjhY/ETB2yLD3mEi+uqhDmIiemfBuWQie6HCu6XBfW0gi6giBTsu2MS9Vyc6qS8akKbvIlMM4jY5wnmVsDShJzDZjr3aTOzyBn8TTSF6QxbVU2U1dnk7I0A3dHBOfssNTDKJLik9Nv49aAnBudidxgi+NfDRMY75Jxsy2em6xTuNmZyO1BjWQ/32gXvY7J/NaeKFnhE7NUjMtO4sa8ZCbWO/jvpVr+pdLI/6i38//VGfivDQ4mdGUxpWMaN5T5+H9difyLQ8ZvLQmMN05BZpOhsJkxh1PQp2aQlJFN5xNPs/CVnSzb+T537Picu1/9ik1vnuCFj77hhX1XeemrK2z+/AIv773A3/aeZefhr9lx9Bu2H/2aVw+dY+v+U1LP44bfP4orlI7WasPotKO3W9HaHTgi6eTXNrPjg/289sEwm3YP88TuER7dMcCftx/nlbcH2LbnEO9/2MuHHwzwyScnef/DAT7+YpDPDp1j/9APfD7wPR+LDS/Hv+bNr/pp7F6M1R9CplFJqWeFRYnGrkEt5ia6tMh9ehLcOpJEMMVpwWQyYbAbUVlUqG1qNA4teq8eY0BAoxZLmg5blg73dCPeAhvOAjeGTBOKoAZlQIsqoEfmUErvLc1odIpxPXr0LiNGjwmD14RC2NVuDcqQHllYTUKqisRMNeoCC+oiM8kFOtSlRkx1Dkx1tugqwFozpgYn8jIDCSV6phTquXmqmlunaZlYYGJivpFbp2u5MVPBzdkabs3Wc2umnlvS9dySpmFCuhplgQV7nQdVuZa4EjmTyhKJq0pGVqFAWaZCX6LCUaYhMtPOtDl+cjv85LS7yG4Vir+Z7BYD09pMFHY4yW3wMq3ayfQKByW1AToXlPHAI8t56vnfs2Xbn9n9wcvs6/uIz3t2sLdvOweHdvPl8dd46/NH2f3Ret74cAm7353Dnrdb2PV6Ey+/VsPzr5Tx/JZinn+hgBdfzOfll/J4+cVpkjX9zHNpPPlMmCc3hfjLX/w88ecwez/4HT+ePcwPpw/xw5lj/HBqhB9OD/D9+S8lZfHK2T6unOuV6ur5PsbW96PXV86JtYE9iV2SaAAAIABJREFUfH/6mFRXxfnZXn4QP3tGrA/s48cLQ/z49TDfnx/kv/z94llE/XjxPD9K0HiB7wUwfhcDxu+i0PgLMBRweL36Z/oXr/+MAMbT9BzZR9/xg/T2fMVxkZg+Kq4PSYOUhw5/xsljXzIizVHsoa+3n4HeXkZ6DnPm6JcM9YiUq1AXBST2jlb0XMDiUF+0z1ACRtF7OKakAMt11MTrAqN4btSqjkHj8KAAvyGGBQAODUgl4G5kWFR03mF0WLYAR9E7KHoFoyD403NjgFEAYeyZMUfxfgIoBcQJiBRAdv0Sz0RhUYJE6bnovWtAemI4CosxUBxzvPaeEnCOBcnY+Yj0Oc4P9/LtUA8XJEAb4cTJEUZODXLitFAij/P1SB8XBwe5fOQgVz96lcGX/8DQC3dyavMqhv7SxolH6zjzUClfP5jP+XsyuHBXKl8/5OP0X4o4t/VuLh/4ggtDZzh54hQnTvZz6tQRzpw8wrmRXs4K5fSXVrwA3LEjhmKv/8KejwGjgMaxJfosYyrk/8pRQKVUYy3w0fE+kqI5mt4Wo6zEKJ2xdeW7yxIwij/Y/n75PD9c/prvvvuWK1cv8d2lc/BNH5vumcvCEiuLCpXML0iWrOeFlXq6y7V0lgoLWktXqY55ZQbmlxuYW6mjS2xcKVDQnK+ktVBLa76KzkIFi8uUrKpKZk21jI0zlNzdqOV3swzc12bhD51OHu728lCXlz90eXmwy8f9nV5+3+nhrjku7unycOccFxvnuCSFMQqMXu5odbOqxcmKZgdLat10F1toz9dfg8H2fC2i5hREj615alry1LTma2jN1zE7V0tLrpHWPCuzp9tozDBTn2aiNmKkLmJhRkiAo5X6NCeN2R4qwiby7UkSLDYGzcz0G2kP26j3Kah2xdPgS6I1oqcz3cy8bAftaRYa/BpqvaJnMZlSl4wyt4wKAYceOVVeoSQmU+NLlpTJhpCahqCamWE1jWE59RlKZuQZmDXDx4ymIHVtaTTOzWH2okKa5uZT25pNuNSPPsOEKcuKPs2IWljQPiXJ9kQU1kS0jiRcETMZ2S7CPg1ukZq2JuENmnEGzZjcWuS6KSiN8WhM8Sj1t6M0T0Jhn4IyICc5RUF8ppLJOSoSSozIqx1SGGBKpZn4ajOWOWE83RkkFRtRFpvRlTsRiWlNlY+4EjsTiixMKrQgL7BgnBEgsqSQ8MpCfMtycS/JwdGdgXlWGEOtn/hpBmkwdnKeHUdtCpHmqfhnpOCuCmAocEgr3nSFAdT5Ahid3BQR6lwyE9IU3BKQSUrfLV4lN3mSGJ+ShLHGQfr8LHIW5JKxIIPc1dOYdkcO6cumEujKwtOaQbAtU7IM5Tlxki1+gyORm5yJ3GSPk2Dxt6ZJ3GAW/YpyxgdUjBM9jD41N3pU/Jsrkd+GZIyfpmJimY4JtSYmN7u5oc7CjTNd3Nju55Y7MlBsKEaztIDbSlyMC+q53a3jdouC201yJlnlxLmSSXKokFnVTLHqmOR2YKmpZfaTzzF/+3ss2b2P+z87x117hvjTl5d59MtvefDD0zz84SkeeKufZ/d9zYsHv+W1nu946fAFXjx0jue/GODpV/cQnJqP2etH77BjcFjQWo2orRbUDjferDx2fXKQN/ef54X3T/LXN4b44+4B/vT6MZ7euY8Xtn3I5i17eP6FPfxt68fsfusrPvnsKPuOnOaLngvsHbzK58M/sP8MfNJ3nm3vf8kjTz/P0nXrCaQFsDpNGM1azFYDaosWmU2D3CU2s2jQ2IwYjHpMDiM6pz4KlnY1GqcarVeDMaTDlmHCX+AiXOLBnWfDkmNDE9GhjRjQRUwovBoJGMVcRjF/UekSCqMJvcuA1qFF7dSiFLDo//+Ze+/guupsbfOrmfvVV33v7b7kbIOT0tHJOQeFo6Occ5YsK2fJCpbkhLFxIBgbmwwGGuMIJoeGhu6mSU2Tg6NytmzjbJpn6rePZBuavl/PzJ2a+8eq39Y+ex+5KFfx+F3rfZcaWaSKkGglmnQDmmwj8nQ1IekKVPl6LJUOrNV2bLUOHPVOnI0ewtt82BvEmIVJ+ofSjUI9jldyS5KaORlGqW5K0jAr1chNSXqujdNyfaKe2bE6AhOMyJMNqNJ0qHM0hOQrCS5Ro640Yay0Yio1Yysx4Fmox1cj1EU3yc1ukhrtxEltaqMEjWktZrIWO8hpCCe13E7KQjvJRXYySiPIKhOrP2PJqUyj564l7H1nLzve2saud57kpfd38/onz/Pax0/x+sf38bu/3MHbH3Xw+/eaee1NAYwLef61Ul54rYQXXspn33NZPL87lX17knlubyICGJ9+NpKntkfw+GMunnoiki8+uI+/TX7H3ya+42+Th/ibBIz9lwFjL+eE8jjVy/ljvQhIvHDx9F9LnwvYnDjIBakO8cPkEQkaxf5pqS19fIgfTgxzfuq/ITAeOfiVtI9ZgOIhkcl44HNpZd/hr96n94s/MPLdh4wd/lKKw+ntPUKfgMMj+xkTburDolXtVxIFHPohUYDiJVgc7u9HtI9ngO8n5z8JjEIRFGrkzLsCGv33LsGigMZLIHjZ3uZpFfEiDE6rh36w/N8Do1+BnFYhJXVxhDFJCZxWJWfUSQkq/wEwTj8vqY4CCC8DxZlrAZVCQZwcH5NqBjolVVKolKMCGIcYHRtgfLyXYyNHODHcx9Sw+J3HGJs4weTIMBd6P4XPXoDX7uJvD5QxuSGb4btyGNlczORjNZza2Q6vr+HHfUs5v7uD0QfLmdoYxfj9SUzsbOfUx89xauAbjo4OMDo2zOi4cHT3MTnay6TU1p7OmLwMCH9JOfy5uigB4y+5y38BGC9vb/8EIi/fgnMRFC/bnz0NjX6A9Lu8xeyn+I5fBsZTnBcRO2eO8+OZKT8wnjnJmXOnOXPqGHw/yG/vaqctw8SSDDU9uXqWFZvpLDSwOF/MKsppL9TRVWykp8RId7GB9kIVHUUaGrLkVKXKqElTUJsqoyEtWHJWr16oZEOFivsbjDzUYuORxQ4eaXfySLuLh9s9PCRVGA+0hbG52clG4YhusnNPq5MNjXbWNdhYU29lnVAXG12sqrOzrNLEkoVa2vONEig2CDUxfQYUNTRnXqomAY5ZGhqzNNSnq6lLE6cfGGuSTZTH6CVgLInUUuo1sNBrpTBcT1WCi+pkN/lhasnFXB6ppSXeSku0kdYoA7VRSqqjFNRHq6j3qmiMUtMQqabKLafUFkSJPZgSl4yFThnl9lAqHHIqnaFUukKp8vjNMPU+NaJqvQpqopXUpKppXeimsSKM2lovlU3RVCxOoHpJGgtbEojJMuCJD0XrU6JPNKNPMGOIN6Pz6VG45YTaQwgyLsASqccdZ0Nnk6HUzUNvCkapWYBGH4LBrESpDSZEvYAgzXwCNHMI1M8hyDiHuYbZzLHOZY4ngOuctzE/RU1gjoGgfBPzcvXckipHU+UmeW0hGRtKUS60MyddyW0pSmYlKLgxOpSbYuXMTtRya4qOOVkGaQNMeE8GkSsyiFiWJpWnOwV9nZeQYgez07XMyzQTmGVFXejGVu7DVeEjojYB+yIfmjwPqtwI5NkRLEh1cXOMjpuiQrktTsGsKBm3RMi5OVzF1QL4whegLjIT0RpNbFsKMR1xpKxKIXlVCnHLU/F1phPZkkZ0awZRjQkoM5XcEiHjBlcIN7tlXGuax3XGeVxvmi9dz/bIpVV/syKV3OLTcm2EgivCArkyKoDrUkK4rcRAYIOLwJZwbqq2Mq/Ni3p9NrZnarBsLsa9Kpd5SWpuM89HYQ1FZpIx3xjCLHMINznkBHiCkXlkzDEEMNcoNps4yexeTeszr7Lyne/Y+O1p7v72And+fpRVHx5mzQd9rP5TL3f+oZ+HPvuep74+y879Z3m+9yxPfT7MY3/+hpY71qELi0Rhs6J1WiT3tcqiQ2E2oLDYcMQkSZD3waHjvHvoFC9/dYyn3u/noTc/ZdOu12hbtY6UrFwS03OISc6mZclKntn5PG+991c+/GaQT/uP89XEBb4YP8/nwyf4vH+Mzw718ck33/LQw1tJjvURabUQZjBgUilQa/2zijKTEr3TjNakxWA3YHAaJbe1yqZC5VChdCrQR+kxx5twZTiIzA/HKcwuMRqUXjW6GCPaaCMylwqZS02oU2Qu6lA4DaicJlRCabSokDvUqCJ0KLxqQrxydOlGTPkWTEVm5JkKlDkKrOVmwhs9eBqchDW78DQ5iWyLJKozhoi2GHSLbITmGbk5KoSbokKYnaBmXoaJBTk2ZmeYuCXTzA3pZq5NM3FdhoU5yUaCkgyoUs0YM20Ysi1o8s1oS23YasKIqPcSUekmqtZBbJOduCabvxqt0kxjVJWGqEo1sTVaEup0JNUZSK+3k7DISHK5ldRyF2ll4SQWhhFXEEF8YTSli0t4/KUn2bxrC3c/s4l7t29l8+4HePD5e9n2yh3seWcpb37UzdsftPPiG1XsebGIvS8X8uLrxbzyWhEv7Mtm7+4UntudxF7Rot4RzW+3R/L0MxE8+qCNpx6P4MsP7oOjB2DqgASMfoVxGhgn+zh/VCiEfmC8MNXLD5cBo3QtQFJ8LgHjAc6P7/dD4+QhLhz1K49+YBzkh+ND0m7q/2YK4yQCGHsPfS0pi4cPfk6vtHHjC3q//CMHPnqZ/s/eZOLwX6XYk76+w/T19zIgwrOluJ2D9B8+TP/hQxeVxp/DomRMkYBPQN9P6x+qiT8DSdFavgiN0+Ao/TytLM4ojDMt5pnf44c9P9jNAKOALgFn/ywwimdnvkfAmwA3v1I509KePqVW8s+BUQDgdLt5WjkUQDgDiZeffnVStKHHmJzwQ+MMPIqWtHhWPDM4MczApDCyHOLk0EFODA4xOTjF0eHvOT0wwJn3dnDyqRpOrQ2DlS7Or4rk1N2ZnP/tYnj/Cfh8Hxx4Gw7/EQ79kb4XHuTkpnxO3J3A2CMFHP/das4eeo0TI98yPjbGyPgUY9KfuZcJ0aKeURB/fk4DpKQezgSXXwaV/0hhlNrZP59/nJ59nAHHmTnNi2riRVj0G2su32ktnhEOb1HiWrStxfmLwHjue86LCJ2zR/nxzCRideBZAYxnz3D65DF+PD7Ek2vbaEo20Z5moDvXQle+lbZcsadZR31GKF2lRpaVmVlaaqCrUENrrkwCxtZ8NfWZSqpS5FQkBNKQGkxPoZp1lXo2N1p4rMPNtq5wti0J49EONw8tdvJAq5Otra5LCmOLm82tLja2uri31cm6Bit31lm4o8bE8go9SxfpWVKqYXGhgubcENrydCzO0dGcpUGAoaQqSsqiAEgVTRkqCR5bcnSIahQt6Uw9jRlGGoXCmGKWYnHEvGJ5jInCcC2FXiOL4h1UJrmoiLdSHq2nyB1CjU/NkhQLPckmOgTk+eRU+UKpiZJTEymn2hNChSOIclsg5fYgKlwyKj0Kqpyh1Fhk1Fnl1Dnk1LnkNIQraIxSUR0WTF2UjKZ4Fa2ZJmpKHJQX26msCqeyMZqK1gTyRMh0hhqDdx66sDl44uToY7Ro40wYE23oYwUwGlCFC6dpKOYoI854O2qnMB/IkNtDUYlwZG0IWp0CrVaOSi1DITIAjcHMNwcw3xHIbdb5zLYvYJYrgJvDA/gP5638xj2bX7tv4Tdhs7jKO4cb4gKZl60isFDHvDwNs7KVXJ8m4+rEYK6Jl3G1N5Df2G/jGtcCac7wxiwdIRUewnvSiVuZQ+LtOUR2JhHRnUpYTwbahhjmFttYUGAnIM9GYI6VkBwLIZlGjKURRDWnY6+MR1McharQS1CGm5ujddwQGSIB4+zoUG6JlHODW86VtgBu8oWgKjHjaookanEC0Z2xJK9KIvH2JOKWpRDbnU1MWw7x7blENyUjF3uwo5XMCpdza7iC6y0BXGcUKmMgN5gDuC1cSUiimbnRGm6MknO1N4Tr4kK5OV3N7Hwd8yusKNujMK5MRtUTi3lNGonbaol5ogbP+hwc7bEYCs2oYmQEW+cgswcx3xLMjfogrjOGEuoNRREWgMIZTIhexq2hcoLtPsLK2ql+7FVW/3Wcrs8maf7oAA3vfciST76jeO979Px5mE1fX+Dhb39kZx888skYm/7wLV1P7yO1uhqtNwK5w4zWY0YlVDgRN2PUoLTZcCek8NQLb/DOt4P8oe847w6dQWyE2fbe51TevgZdhBud3cD80EBC9TrUFhMmp42Smhp61t/Dax99zke9Y3zcP8E349/z0cFePt5/kPc+/Yw3X32ZrWvW0piVT7LOQqLWjF0hx6hTYrDp0IhZRaceg8PoL5cBvUePzqNF7VEjdysIDVfgyHQRURiFJc2GMkqFIc6IPtYkKYyKMDF+oUfp0aNw6SVgVNgNyO0GKcxb7taiitITIgxgSWocJQ7sZTbC6jyoC5RYFunxNjnxtbrwLXYTtdhJeJONyFYP0R0+PI0RaEvNKPOMLIgXm36E0q5nTpqJOdlWZuXYuSbTzFU5Vq7Ms/PvWWZmZ5mYn2pAnmrBnOnBnO1Bk2WXNhsZS5yEV0cQXRVGbKOTuHYr8W1WYlvNRDcaiKrT4a3R4K1U+aGxWkdinZGUJjNxVTqiStVEFmjw5ZuIznfgKwgjushHWk0mj7/+DFte+C0bnt3GnU8/zpqnHmLt0/ew9qklbNrVwLNvNvL82/XsebWcHfvy2b4nnb0vZPPKqwW89GI2z+25BIw7d0SzfbuXZ34bycObTDz9SDhfvb+RHyf38+PUQT8wToxwYdIPjBf+ETBOg+NPgHHiID+Mf8f5se+4cBEaDyPa0wI6Z4wv5yZ6/7u1pP3AKPY5Hzn0pdSWHuz9mpEjnzNy4H0OffQCRz7ax+j+PzDS9zkDgwfpH+xlULia+8TeZtGGPkLfoUMSOEpqolAUpcibn8bdzEDdxXNw4O/MLf8IICXlcHr2cOaZYWmlXj+XTtGG9iuGfmAcZGRIwOI05E0riwIABXj9s8A404oW0DgDbeL9f1SXK4LimRnIFKqk/+fLZhcvUxovguSYHxqnJicugqMARgGe4v2R8UmGJ48yLkXh9HJitJczw72cPfgVI68+zcADDRxdl8D3q8IYWZnC8D2LmNi+hqnf7+Tkd3/lxFAfU6MjTIkZyqEBJgf6uPDYEs6sT2HivjgmdhRw8qN7Od33nvTcyNgZRsaPMTbZy8SEUBl/avaZ+VmApB8WxTzj36uQAhhnnr38vNxIM3M9Y/KZAUVJZZyBxMvP6a09wo0t5h4FGIqtNzMObfHefw6MJzh/boofzk7w49kJfjh7TGpJC2A8eXyKH48N8+TaTmlP8uIUC01JBtqyrbSKtq+Asmyxps9AV7GWJZIBRkmbmHXMU9KSo6IpW01tmpKqpBAW52pYXWHl7lorD7Z52NYdyVPdERI0Ptbp4ZF2Nw+3eSRY3NLiZFOzg42Ndu5rcnBvi5P19RZWlWtZUaZBbHxZUqygvUBOa34oLXkyqcTvWJyrpTVbQ0uWmtYcoSyqacy4BIwtWToW5xpYnGegJUecZpqzzFJLujHdRnWCmfJYIxWxZkq8egp9ZkpjrTRlR9JVFEtdgklqPTdEhdKVqKUrXkV3rIIaXwjVsQpqY5TUeEOpj1RQ4wmh2hVMtUtGtSeU2gglDeEamj1aqRrDNdRHqqmJkLPQHUC5N5jWLJOUI9m+0E3Zokiy8u1Ep2hwx8sx+YLQRQZiiArBFqfGGadF7w7BFGdCH29BF2vyl8+AIdooKTSacA0BxgXMUd/GfHMgoeE6LLFO9HYjBqMOo0EnnaFGBfOtInMwgGudC7g+MoRb4lTcEKfgmlgZVyfIuDYllGtTxBnMdclB3JgSwnWpgVyXHsgNuXKuzlPwbxnB/Co1iF8lBPCvUfP5j/D5XOMJ4MrwBfwqej7XJstQlTnxNMWS1JNBQlca8UuziOzJxNqRgqzay7xcC3MyjSzINKMuCsNeHkPykgJ6tm+gdmsPnpo0rIsSkedEckuMnuvCg7g1Vs4sn4ybI+Rc75FzjSeEG6KDCcrXYmtyE94RSVR3JAl3RBO30kdMTxzxPenEdmQR35FFRH0sCxICmR0ZwjyfhsAYPTdZg7hWN4/r9Au4xRbCAq9WAsb5MRpmRYcyK1HBvEzhpHUQIuJXyu3Iat3Mr7AQXGtjfoVe2kWcckcuKWtzSNmQTczqFHR1dq6LuZUbwudyiz2IOUY5C3RaAi2BBFjncZthLnONIdyilnO9QoMqIZvGR3fR/caHlOx+k+jHt+F5YguOBx/EtnEbFa9/xYavz7PlG3jws9Pc+85B8lc/yPyoFOY5LAS6LYSIzSZOsTpPgUJsQLHpUDps2GISWLX5Ed7dP8Sfhk7y9tBp3p34gT1fHCK3rQOFy4JatHVNCkLNAjY1GFwGZCY1pqhwXMlJtK1bzztf7+fr8Ulqly5DbrOhttnIT0/nifV387uHtvHy2k1sKKmiIjYRt16DySJyGxWoXVq0Yp7RqsPoMWIIN6DxaFB6lAQ5gtHE6okpT8KeE47cp0Ebq8OSbMOUYEHrMyD3qAkRLWeXVgJGoTLKrDqCbVpCnFoUEXoMiRZMGSYcRTa8tWFE1DlxVJvRlSrxNttJ7PCQ2h1Jcnc4cR1OotschDda8LWF41vsJawhHFuFC+uiMCmgXjJapWi5IcPCNXkOrihw8usSN78qdfMvRXb+I0/PNeIfEal6lDkeTMU+lDluyY0dlKnDvMhOVH04sa1O4jsspPQ4SO5yENdqIrbJSNJiGwlNZmJq9cTXm0hb7CCt00p6h530xS7SG90kV7uJLw8jZmEkMWUxpDfnsPzxtdz93DPc/dxe7n3+Be7bt49N+55iw47VbNjeyNa95Ty6t5Anny/k2X157Nibxs49qex7IYvnn09jj1AX9yTx/J5Edu+MYeezPnZt9/H0Aw52b/Px3Yeb+VGaX/yOH46KGcRLwPjDRB8/CNPK5BF+ENA31cvfpvr428WzT7onPpda0QIWZ2r8gDQTKZRH6f2pfsn8cnbiyGXAePoYP4pW2Nnv+fHvDC9nfnFecWYjzMzeacQqwX/W9HJxZeA5fhSu6Qv+GUahMIo6LOYXRbzO4S8ZOvwFE4c+pO8vL3Lo/Z2MfvMmw0c+YqD/G/r6D0mmE3+m4qW5RaEsXnIu/zRAW9z/e4PLjGr401O0m0XrWUDf34HiTGt7sF/ajjIy3MfwkL+GxB5o0ZYeHmJkSNQwI0MjjA6LErOLP2s/zxhbJMXxMuPLZS1mAZeXt5/9kCjA7zL4m1YdxWeXPzsDiH7Di/+zGWD0q46XzC+SweXvVMVxyewigaSAu2nzzNGRYxwdPcXY1HGGp8RWlq+4cOQtTrx6D4P3LWJkXQGT64s48UgbF97by+lP3uT4t58w1neEgbGjHJo4yeHJ7+mbmGJ4fEzKiOTlBzl/XwGj68M4vi2WH//Uw9kv93Bayjo8ztjkCYbGDkut8ElhyLm8xsTeaf89SX38map4qTUtsh7FysGfljDPzIDizDnjzBYK409a0j8LMhegOKMmzkT4SKriL7wnFEaxhvPyOn/uBOfOHuX86VEunBrl3OlJzpz5XlIYz5w8wbnxPh5d1UpdvJnmZAsNiUaa0sSMoJ4GMRuYpaKzSEd3sZbOXBGhEySFfLdkhdCYEUpVYjD16WJWUE1HgZE1VQ7uqXfxYHsEj3WG8XinRyqhMD7Y6uDBVpc0w7il2eFvRzfYuavWzJ3VBlYuVNFTFEpPkZylYp90sZKOQoWkaDbnBNNWIIw4OtryNbTlaWjP09I2DY+NGUpasrQIWGzN1kuw2JorTiPtBQKArTRlWhHAWJMk5hhNVMSZWRRjpjhGAKOZ9jwfq8uTKXYEsMi1gGZfKEvilXTFyuiMCpCAsTJaLgFjQ4ya2kgFla5gKl0hVLplVISJDS9KaqK01PkMVHu1lHtVLIpWsyheQ1W6kcYiB63lYbRWhVNbHkZWUSTWyFCMETL0QiEJD0UfpcYab8YaZ8EYKcwqejRePSqvDmWkKK2kMprjbeh9RuabAgi2ygg0BzNLN5+5ThUROYkobUbUoi2pUxNqVDPHGEJAtJ65SQaCijxck6Hn35Pk/CpZxm+ylPwmW8m1JXr+PTOYX2cEclVWENflhnBdXghX5QZxdVEoVy/ScEW5lisX6fhNgZJ/Sw3mxgw1NyYquMoXyL/65nFl9AKu981DnqkhojaKpPYU4tpTienOwtmRhrImyg+LWRYC0syEpNtI7SxlyxtP89K3f+CJPz3Pwjtb8SxKxbYoheBMN7NjVcyJVzInVsmcGA3XeUK5JkwmOajnZCvQ1ppwd9uJvzOCuDVufMvt+Lo9xHbFEb8klfiOVCKbognJCMZY4CY02UxgtJ754VpuNARxvW4BNxqDuNUt9kOHMs+nZF6MnLmxwcxPUhKSbUJWYOe2TB1zcnTMydUwOzMY+UItqjId+esKyL47n/RNBcTcm4luaQQhjQ7kVW5JrbrJJmOeVcvNVmHcUfCvbhn/Hm9kVnEsspo84tcvI23TOuI2rUW/soN5XdUEr20l5M5u1OvvpfDFP7Nh/xm27r/A1r9MsOHlv6BLL+M2ewRz7EYC3CaCPQZCPTpkDpW0i1kutp+4nTiS09n4zF7+cGiSPwye5e3hC7w1/iOvHpmkZNntaCI9Uui1zKRCbjMSKnITLXIpHifYrELuNGOIjiShtIi7nniM5NIiFhi0BBt0WI16FiansX31XXz46DO8dc+DPHfPJpbUVhLptaNxqlG4lIRaFCisKjQuDWq3EpkzmGBnICGeEMxpNsKLYlDFm1ngkaGJ1WJLdWBNcaD26ggVLWmnCoVbh9JtkBRGuU2PzKkn2KUhNEKNNdOGu9iOrVCHt85BRL0V40Il4c02kjrFjmcniW1OEtrsJC9xk7HcS0p3BEldXhKX+Iht9RJeH4anMRJvRzI5PeiMAAAgAElEQVSyYjs3pOu5KtPCv2XZ+Z85Dv6lMIz/oySc/1np4zc1YVxVZuOWIjvBhW6s1fGYqnxoFrmQl5gwVFowl5uIqDOR2GYhvdtFRo+bjG43qR1OUtudZCwJk5zT8Y0W0jtdpPfYyVzqIqvLI22JyRQ73xuiSKz1kVifQHpbDkUry2l5YB0b9u1m82svc9+Lz3P/y8+w+cV72fxcB4++WMsjewp4dFc2z+zNZNfeZHbtSWL33mR2i3N3Inv3JLJ3dzzP7U5g7644dv3Wy28323h+WwwHPrwfJvfzgzC+HDvMhclpYJz6jAvjAgRFu1ncF9B45DJoFODorwuThzk7+h1nB7/g3NCXnBv5WgLHHyYOTLenD/uBU7S3J38BGDl3EiQX9OUO6f8cGH+yd/r/KTCeP82p4xMcPvilZHw5fEAA4xfS/OLA4W842vcZw5+/zuE/72DwsxcZOfQ+Q/1f0d93gAEBh72Xzyz+LET7YuSNHxylGcaftZklgPxZS1lAogSMAginXcySEnhZS9oPnsLk0itt/RCbP/zmFvGOgEwBiyOMDI1Ol19NlKBxuh0ttZkvM7ZcbFeLWcN/smbgb0ZB9MOk35gyA5oCFmdmEaXPL7alLwGg+PwiMApovKyOToz7lUUBpdPvfj90nJNDZxgZm2L4WB9H+95i8q01TG7N4sSaWIbuyGXqidXwybuc6j/IMaG4jY7SPzHFoaPfc2jqe/qOTjIyMcTU2GFOjnwHf97NuccbmbjHx8R9Vk7tyOf0Oxs5e+ADjo2MMTFxjNGJIcYnROzODDDOKI2XgFEoh/8YGv3AODU+wuV1ERilrEl/ZuSMsvhzYJzZdCOgUNQMMP5EYRzu82dWSg5qv4tammE8dewnsCjAUcTnnDs7xflTY1w4KYDxKKdPn+DkqZN8f/woJ4cO8PDtTZKq1pJqpSnVTFO6kYZ0LXXpCppzVCwp0tJVqKI9O5i2zABaMxbQlBZIU3qo1AZuyzPTXeKkp9TOijIr9zaFc39ruDSv+GibU5phfLjNKQGjaEkLh7RQGDeK9X/VRtaUa1m5UMnSIhHtE0J3YSg9xQp6isXvVtGeL2dxXiidRUqWFGvoLBKzjEJdFO7tGZVRRWu2jtYsvVRteUYJFtvyzXQU2mjNvQSMdSk2apNEOaTcxcIoPYviTLTnRFIfZyTfMJsqVwCtQmEUwBgnpz0qkNpoOZU+BdU+JfUxAgrV1ESqqAxTUBmhotyroSRcQUF4KIVeJUUxavKiFZSmGqkp9lBTFk51eTjV1ZFUVIaRlW/BEavDECFHGy5HFynibcR6PxPmWBvmGBuGSAv6CDNyt0ZalRbsUkiuUXOCA3OCHVWkjrmmQILtoSwwB7PAoUAWZcWc7CXYpifEZkDpsWJJ8RFVk03W2gYS1lXjXFXIlSVmflNi4qoKK9fU2Li6xsLNzU6uqtDw66Jgri6RcUVBANeUhHD9Ijk31mi4tkbL9fVGrq83cfUiLVfkK5hVbOD6DAVXxgdyRWwg18QEcoXnFm703kZIqgJfcxyxnalEdqRhbU5AVR3F/Bwb8zKsBKbbCU514inP4I5nH+DRt5/j8XdfYPWOB4mpzcOxKA1DaTzKPDchmWZpFZ8I8L7KGcyVnmBmp2mZX6BFVavHtcJMxpZoch+MIWW9h5ilTml3dlxHIjGLE/C1RmMuM2BfGIE63YYpJ4LY6lyuVs3jGtU8rtcHSCqjWBG4IEbF/KhgQhPkyJI1yNJNEtzK8t1SGz20yIqu3IqzwUXCigRytxaTvbWYjAdKSNxUgGNlIobOWJxLMzA2JjInw8pNsTpuSXFzY340V9ckc8OqUmbdU8mc9RXMWVHErR1Z3Lw4jevaUrmhM5MFd1SwYFU9wWuWkrB9F20ffMU9X49w/18OU7PpCRS+ZBbYnMx1Ggn0+IFRAFSgTUGwU4PMY0Eb4yO6tJw3vj7MH/u+5/f95/ndELw1AW8MnKR67T2oI8MRABZq0RFsNqB0mlDYFBLkhViUhNiE41mPzGHEHBuJJsJBgFmLzKJHY9AQYbNSn5HDC/fcz3uP/5Z9DzzA5nW3U9+0CF96BIHGBdIqQJldQYiYubUvIMAxl2DPAtQxCiJLojCnOwj16ZD7dFhSrDgz3JLCqPbqUUfoCXVrULh0yJ06QiWXtI5Qtw5ZmApLqpX4qmg8pRashUqcZSoc5So8NXqSu70kt0eQ2Cw2GTmJb7aS0uEka1kk6T0RpPV4SeyIIK41nNjFkcR0RZO6OgtvTwbm1lQWVMYzvz6Lm2syubYmg99Up3Ftax43dmVya3sywY1xRHRnEt+VTsaqLNJWpUnf4WsPx1VlIqxcQ3SVVnJFp7XayemOpGBFDDk9XgkYkxY7pD9TXIuF5G4rmcvcZC8LJ7fHS153DNkdsWS2C1hMJr0zg9wVBRSurmP5s1vY9Pputry2hyfe3c0jb2zioZeW8MTLNTy+N5/Hd2awfXcqu3bFs3NXPDt2xfnjdcQO6V2xUubiczvjeW5HLLuejGT7fVb2PR7NgQ/8CuOFye+4cEy0kEUOowjg/pQLY0emoVE4oA9LRhZhZvnb0d6L9eNUn/TZ2eFvON3/KWcGPuPs0JecH/nGrzaK9vTkQWntoABOAZ6XZhinFcb/P4Hx5HERqzMNjGI94CERqyMCuw9ydOBbxr/9A0fe38Wh93cwsv+PjPZ96d/6cuQIY70DDF80uvzXAaM/bueSujhjZJlRCcXPUstZRKmMHEHk842KfcvDokRbepjRoVFGh8YYHRr3Xws18RcA8ef3/llYnFEPBez9BBjHplXGyxRIqZV8GfD55xL/OWD0zzJOx/IIYBwf5eTQMU73C4PLCFOjnzPy3gMMPlLIiTXhnF4ZzcTWVo698yKnBoQbeYhREbMzPsbg5DiDk6OMTgpwO8LJ0e+4MPwlDP0VvniNyWe6Gd2YytF1Nk5uieXM80s498nznJPWCI4xfnSC8YlRjs4oihI4zkDjT89fhsYh6V3x/uUl2s+XA+Ll1wIYZ6BRCg6fNsjMAKM/fmemFT0Ty+MPGBeQOPPcPwRGAY1nT3Dh9FF+ODXB+dPHOHP6e74/eYKjE8NM9X3FwyvrqU8y0pRqoCnNQFOmX12sS5dLphfhmO4uUNKRFUhnViAtqfNYnCFWCSrpLDDTU+pm2aJwli9ys7TUwr3NXu6ud0nxOY8IUGyx8YBUdrY029na4pTa0veIWcWFKpYVhrKsKJSlhTKWFoaytEhOT5GC7kIFXYXidyjokNRFJV0larpKNHQUqGjNUbA4V0VbnpbWHC2Lc/S0ZPlLAGNbgYn2QgudhXYW59pozDAjTC9iU0tNolUCxtpkB5WJFkoE+PkEBGqocgXR4JHR5lPSHa+lO1FDe0wotdFqKqJUCJdzdZSauhi9FKVTFqGiIkZsg9GR6ZKRFhZMuk9GfoqOsnwHVWWRVFZEUVUbS1l1NDnFLqJTVFgiF2CIEqpisBQtYo7V4UqxYU8U5cAiTCxeE6owHcFOhQSG8yzBqLwG1FFGlJF6gpwKZGFqxP0Qjwq1z4IzK465NjXzHToCwswUrmil4aE7qXr8DqLXVRK+YRFzm7xcUWnl+qYwbunwcsuSSK5tsaPbmEnw7VFcV6fmxjoVVy4M4KYqObPr1NzaoOHmGhWz6/XMqtNzfZmSK3NDuKFIyZUZgfxH4gKuSQjh+mQ5V8XO54qo2Vzlm01oiRlLkw93Z4qkMCoqIplf6GF+nof5WR7mp3gwFaWS1lFH0e2dVKxfTsOm1bjLMrAuTMFanoyhxIsix05gioGbvHKudAVzRVgIc3NMKKudGNsdRKxzUrAtmdrdeSx8NIWs9bHEdPrwNsdKCmdyTwZh9eH4GpJQpYo8vFzWbt/KTQYZNxtDmWWRc5MliNnuYGRJekJiQwmIXIA+y8bcOA0hWW48LbkU399J0eZmKh5upPKhKqqfqiF7ezmZT5SRtrWU7C2V5N9fT+GWFlLvriF6bRmeOwowLc8k5p52HPd24Nm9Hs2Ld2J4cz2hz3Zw49pcruiM5X+1hfMv3RH8ujuOW5fnM/eORdx2ew2Ku3vwPrGFwl3PsGjbY+TecTsybwRBdgsBLguBLiOBTi0BdhULrApuFYHaXif65CS6H36C3/dP8Mehs/yu7zyvDfzAm+Pw2sD3LLpjPaqoCJRuE9owG0q3Ddl0sLbCpiHUqkZmUxNiUxMsrh06VOEWZE6DFJsjArONVgNhFjNVGRlsXrqUroZqGhvLKCzPJGNhMiGm+cicoYR45AS6AgkJDyDQcxtyXwCefBtZrRmEehWEhCvRxBkxJpkwJpgxJ9mwJbvQRhklhVFE9sjsGuR2HQqHAZlLiTPTRUJFDAVL0khuCsNdqsRZGkpYpZqYJhtpS7xkdEST3BROQr2DhAY7KYudpHW6JXBM7fSQ2OYmcbFHUiITe8IouDub0vuraHhmFd2vPs66j99k0a4niNq4Bse65UQ/eDfm+zrRrFxI2IpCyu+rouPBStbtbOHe5xezYXczq56qpWl9LhXLksltCiOpwkx6vZPstgiyO71kdUaS3hlG2pIwYpotOMpDiWkzkNLtIGtpOLlLo8hfGkP+0gRye5LI6koiozuF3JVZlN29iJ5nVnLXi1vZ9PJjPPPedh5/4y4eebGVJ14o46nnsnl6VyrP7kyU1v3t3BHD9h3RPPOsT6rtz4rA7ij2PhvLc2IbzBNedm928NLjMRx8fzNMfCcFd5+bOsQ5AYwTfVyY/JQfBDCOHebCuHBAH56uI/xNQOPF6uX82CHODn/NmYFpYBz8gvPDX3Fh9NuLSqMU2SPa0xOH//sB46H9XyBKtKRFtI6I1Dl4qJ+RI/uZOPAh/R/v49t3n2Lgi98xevhTRnr3M3L4CJO9g4xcVBn/K4HxUjtamnecbk3PKIQCGCW3tNj0MXyI0dFeRkdE4HevpDCODY8yNjzG2PA4Y8OT/vNyWLysFf1fCowX1UR/y/qicigMI9NgKYBvBgLFvRnV8B8pjDPtaP9zfgf11MgkJ4ZGuTB+kNOf7mF4WyOTd6ZyZnkS399ZBn/YIyljveMjiOBuaV5QCtju59h4H8eFWWbkIGeGDnB+8AA/DHzH+d4/0//CegbuL+LU2ihO3uHhzGMLOff7zZw78memxgaYOHqcyckppsZHJYXwcqVRAOKluUShQM4Ehv90lvEnrezptvaECDC/zPQyswFGQN7l96Xr/wQYBRyKd2beE/mMl7epz/6Cwnj2zCnOnTnFBRG5c2qSsyePcvLkMaaOT0pZj0d7P+PxNQ20ZJhozdTRlCHMJBoaMpXUZ4TQlC2ju0TL8hIN3TkhdKQvoDV1Hl35SroL9XQVWllREUl3qVjX56SryMydNS421LvY0uJia6OZzXUG7m80s7XZJgHjpkYb99aZWV2mZmWxghXFclYUhbKiSM7yYgXLi5VSCWDsLlLTU6JlaamW7mINSxdqWVIs2uRitlInqY0dBXra8wy0iblFMbOYbWRxrpG2fNGO9gNjW56NpgwLtSlmapOt1CbbqUt2UJ/ipDndIbWO66K1tMeb6Yw10hKhpM2rYkmsTgrmbvEpqI81UBtjpDpaT7VPT12shZo4K4uEeSZKT4ItiJQwBflpZhYWOVhU6qZ8UQS1dQlU1ydRVOYjNtWILTIEnWsBxoggUhZ5SCx140xWE5FlJr7IQ2SOP2LEnmxCHhZCkCuA+VYRzK1EHq4j1KOVgowXWEMJsMuZbw9FHqHHkeElq76YILuGeQIcIowUrmmn+ZmN2DoLULdlENqZwnVVNq4oN3B1lZU5HVFoN2QxtyeSa5uMhD9ejHljCsFLHahXhWFZ58OxLhpNl5U5FcHcXDiXW4sCmL8wlIAyJbMKZcwqUXBF5jz+LWkuVyaHclO+nusLNFyVJ+ffMhbwv1LmEtjgQdsRj6VLxOzkMGdRFDcXRDAr18u8nDj0ZXlENteQsKSZlJ4WErsbUeTGocqPRVPgIyTDijLXQWCqgRsiZFzllnFlhIw5uSY0DWFYusKw3W4j69FkqncVUbEtn/x70sm7s5CY1nTSlpZQuK4Gb0sSSW2ZJLfkULVuMfc9v420ujLm2/XMMsu5zSlnbric+VEy5kUuIDA6mAVxKm6OVmOuy6Jt30Ns+ep1dk98wIYPH6FtXw9Nz7VS80oLVc+1kvdoHdn3N1L8QBfFDyyj4qk7qNpxO+2/u4s7PnmQ+z7cTc9bT1H88maSX70b+5Md6O4pJ+qRVnR3lfKbnhj+R5eH/7MnmltWZjFvQyk3ry3iptVFzLuzDO2GOozdpejKU5gbaWC+XUOQw8oCm54FVg2Bdg3Bbj0BbiOBkS6seXmse+5lfjd0jD9P/MA7w+d5degcr4ye55WBSR57911SqktRurXYEtzoouyECoXRLsqAQqh5Ng0yq4pgq5Jgu4oQAW4uLQtsSua7RWvYgMaqQ6dTEBFuo7y2hLLGYha2FLGotQhbpJqk8kTKbq+g8s5KstpTCCs24ynUk1LnJaUulltNtyDzhKKLNaL0qdBE6zAnWvFkRWJPdhPsEEqnSgJXsUNaQKPcIye6OILkai8Ll6ZSuz6L+Dojpuw5mPMC8NWYSWoJJ6UxiphyN1HlNtJaIkht9ZDe7pFUvtR2B+kCGlvsRNfpSe+0UHh7DCV35rFy1wbeGv2Gt8YHeXl4hBdHJnlh7Bh7hsdZ/+n7lD6yjoq7m3lg10q2717Mcy+28Obb3fzpz2v55K8P8ZcPHuVP729j75tbuP+pbtrXFpHfEkVKnZPUFjcJTXaiG83EiHnGJS58TXoS22ykdrjI6Awnd0kUxcsTyOmOJasrlqyeeDJ64lh4Vyptj1Wwcnsnq59dztaX1/HAvi4e2lvFE3vz2Lkvm5170ti1M549O6LZvTOaHTt9bN/p45kdPrY/G82O7dHs25XASzsTeOHpGF58IIw3nkyg94MtMHmAH6YOcPboQc5ODHFuXMwtfsrfRo9wYfSwBIQ/hcYZePSf50YPcHboay4Mfc75wc84P/wlF0a+5ofRy1TGiQPTsTuH/vsB48H9n0vAKOUvCmDsPcDhvkn6D+zn6MFPmPjyDQ788RkOffwiIwf+wviRA4wd7mXycP//N8AohXn7FUZJSRQ/S7OJ/oxF0ZIe6DvCEZEN2fcNwwIaR0Rbum/azTzK2Mg4YyMTfmCUrv2B2AI6RYtbmme8HCKnr/9fKYwzwPhzNXHasOIHSH8ItwDEfwYYJZPNxe/zA+P45ART4/2cP/wOU3uXMbU+l9NLsziztBK2PwbffcrQ0cPsPylMJqMcFQaX0WGOjQ1zfEycY0yNTXF09CSTo2eZGL3A8aPfMPrhk4xta+b8+jTO3x7J+a05nHllBVOf7eHE+BHGxo5zdPJ7jk2OSdB4UWm8CIczcOpvUV+aXbwEjZeg8hJgSoB4WbTOjKJ4OfxdBMefAeNMS1rMMfrb0v5WtXh3pmU9A42/DIxnOHf6DBdOneDciQlOHRvn6OQYo2NDDA0eZLL3E55YW09bjpm2XAGMIr9QQUNmKA2ZITRlhdCRp2BlqY5VJRpW5MtZXqDk9lIDd5Q7WL7Q5QfGErek5HUVWlhV4eCu+jDub3KypdHMpjoDm+qN3Fdv5J4aA2vLNdxeLAAx1A+LAhiL5SyfVhiXFSkQ1ZEbQmee/CI0dhYoWVqmobtUGGJUdIh4n0KNFAHUWWiiI1+UmY58Kx2FFjoKzRIwtuVbaMo0UZ9mpD7NSn2KXWpJVyVYqY4XO6QttCSZ6Uiy0uLV0hltoNNnoMOnZ0mcic4EsxShUyNBolkCxaooI+VRBsp8RvIjdCTYggk3ziMjzkRZYRiV5eGUlXkoLnKSnm4kKlpBfJKRyFgdYSJUO1pPdJqV3Pow0ivtpFc4iCsyEJ1nwJurx5tvwpOtx5ysQJ8UijZajy7aisprJMSlIsipJNChkFrQQW4VpkQXRR2VuNKj0EVYpPy/uo0rqH54DbqmLGZXRDGvNYErK+1cUW3hymoTc5rDiHmkBts9eVxZrmJOh4Pwh/LQr/WhWO5At9KJb3MSyQ9kkPVgNrkP5JC3KYuCjdmk3J6Ap9mFfKGauWK2MXMO/5Y8h39NDubqIj1XLNTymwodv67SclW9ievqrcyqdxHU7MPQnUFASzrGlZXYVtZhWVJL/Npl5G3aQO49d5J91yoy1i3F212HdmEKQWlOApKNaAvdyDIt0saXW2L13JpmJbDYgVzs+V3sQNGmx7vOS+p9CWTek0LisiQJFq2l8VhLknCUp6ArjCSmMRVvVQLprUUsXNbM1n3PklRZRIj47+ZQMMsZwLwoGfOjg5jtnc+cBBWW+gzqd29h2bu7aPvdk4TdWUbsvaVErEkhaUMK5RsziV8eh7MrifC15cQ/vJSCXRtJfXAJcXcupHRzJZUbi8moiMeT6caaH07h+noWbWhGk2RjXpiSoGw36tUl/MeaLH69Op3/6Irn1z3xXLMug+s3ZHDj2jRmr0xGuTSdwNIwZvtUzHUrJZUx2GEm2GEkWMz1uQ2o48JRJcWRs2wFj33wGc8dGuXt4e95d/wsb02c54WhE+zaf4j733iRVU/cS+LCRILtQYS45MjFnKDNgtJuRm4zSNtVQsxKZDYlcpeGILsCmWgRRxqZE2FgngSNeilAW+vSYYt3EF+SgD3Jij5cjso0D02MmrBFXlLbUshfmk7+0mTyuxIo6kohtszDXMssQpxBhHpCCfKEoIhUIo9QoYzQoPBM/06HSAXQTrektWgiFTjTDMQvclG7OovOrcW03JdNXnc4MTUGEhucJDWEEVcVTkKVl8TqCOKrXWQsjiSv20dOVwTpHS7ylkeRvsRDZqed5Y9k07U1n+o7cmi5u5m9H77FO4d6eW9wSjIM/XH4DH8aPc/vxo/x0refsfetZ3n79Y389c2VfPrqYj57rZVPX+3k6zfXc/jthzj41+f45tDbHBj8A+9/+TyvfLCN5z98hM0vrqR8XSa5q+LIvN2Hb7EVb72emCYzia120tvd5HZ5yemMlNTIzCVeMnt8ZC2PoWJjDIsfzaLnyXJWPNnIumda2LK7kUf3lvHsvnxee7OY117J5YW9Sezd4WPXjqhLwCi2u+yMZteOGF7cncSru5N5ZXs8rzwYwZvbEuh9fwtM7OfC1H7OTB7gzPgQZ38CjIc4P3bwJ9B4YdyvOgqIFHV2ZD9nBr+SYPHcwKecE+A4/AXnR77m/Oi3knv64jzj+EH+xwWhdJwWJTa8nOBv5076t7jMbHP5pXnGme0vF8Rso7+4cOafN7yIOUdpu4v/9H/HaU4en+DQftGSFsYXsenlG/p7D3Kkb5jeI18x2vsZY/s/5sCfX+HIR7uY+PZtpo58ybgI6e7fT+9AL33CMd1/iPG+/Yz3HWBUrP4b6Kd/cJi+oWH6hocYFPOEA+OMDIwyOjjM6OAQowPDjPaP+E9pE4vYF3yQkUHhchVr5MT6Pn+NDPZfvB7q76X34H6G9v+Rsf2/Z+LgXznW38f44AjDI6MMjI3SL8KsR8aZGDzGxNAkw2NDDIyP0Ds2yoAwpwwPc7S/n6n+QcYHRxkaOUrf+DGpffvPQOPMvOLlp6QiToPgzLW//SzmEH9eQnW8rKajdoT6KOYWZ2YX/ZA5HbUz/czYxBjfj3zH6Xcf4dTDJbAijTPLSjm4cSnHv/kDF458wdR4H33HRpkcG2NyTLSR/SWc0UfFn2XsKBNjxxkfO8nY2GnGx/s5/t27HHtxA8fvzYK7o7mwOYFTz1Ry/J3NnO37hKnhQSYnppg8eoyJyUkmJsYZHx9hbEy0vQcZFcHmY6OMjo8zNjbBhMiVFEHlooQzXbjMpVWF4vTfF4qjFPotBX+LTTH+ElE7EnCOina1AM6ZvdM/M8GI+Uwxzzg4Hd49Pdvod0oL5/QhRgcPMjp0gDOnxjl/ZkqK0Tl/5nvOifgcEdR9+nvOnTjN6aPHODYhsiePMDjci/h7drT3c55YW0V7nooleXLasmS0ZobQminOUOlsy5axtEjF6go9ayp1Uq2tNrK2xsIdlVbuqHKwstxKT7GBZaUGVpWb2VDv5O46C/fUGbm7Vs+6Kg2ryxTcXhLKssIQevIDWSGgsUTOsiIZy4tl9BSEsLQolGXFcpYWK+gUqwoL5HQXq+gp1dAttaOVLF2ooatYtKJldBWp6S7W011kQsBqV6Gd7kInXQUOluTb6My10JFtpT3TyuJ0Gy2pNskR3pBipzrBIjmml+SG0Z7jojnVTKvYC51koTveQk+sla5YGx3xDhpjrdTHOGiId1EXZ6ciykiZWC2YaCHHpyHaHkB0mIzcTBdlJTGUFPlISjQRG6fDG60iPFpFbIoZb4IARiXRSQaySyLJrIkgryGa1Ao30QVGovIMROUZ8eaZiMg1EZFnwVtoJzovHHu8FZVH/E9bQYhTToBNRmi4mvhFKVStrCW5Og1VuBatx4i3PJ3yx1bgXFNMSFcSwV2JyLqSuaHazZWLbNzcFEXM420U71uDaWUGcyqMWJbHELkxDc0KF6qVdpQrrIRvjqP4gUwWrU9g4Qovtcsj6V4Xz6p7k1i6IY7alZEsXBlPeKWVgBQ5V/qC+VWugl/V6vn3ZhNXNZm5ocnOdS0OrqgzcVW1jlvqrczuzMOwsRvPQ3cR8eD9xD+2jaRHf0v6E9vJfOJp0h99lNSHH8B51xrUK5Yg72xGt6QNU/tiLK3NqCtLCSpORl4Rg7zKg6HBiavRhq8zgqhOL96OGOy1XixlUZjyItCn2NHF6jHG6rCXROEoiyGsPJHU5gKKllajT3EyN0zBjc4g5sVrCc12oMu2ESKCnKNCUVYmELWhjqiNddjvzMeyKgn76jgcd/jw3B5JzFIXEcudxN2bTdqjXaRv28Ki558ifXMj2XeksrAzmlbX3YoAACAASURBVI7OHBY3pJCdZSE+XU9qiZuYbAvOWAWG8GBUkcEEJyiQlzhQLUtl/t3ZXLMyjl8vj+bK2+O5bkUity1NRt6eyq0ZVm6NVBMcIYwfAhKNhISZkIWZCHGZ0EdHEFVcwMqnn2Ln11/z5Dff8NyhEV4fPMmbQyd5feAoD//pT2x84zlW7NjMsqfXULCsCHehi3nWAIIsWkKEscQq3NYiHFu0p+UohNJnlxFklxHoCOVWu5p5dq2kagsVUmFVogvToQ3XonQpCLUFo7TLCHGL2VoNylgt5nQjnnw73mI3CRXRmJL0BNiDCLKHEmiTESwCzsWsboQWpVdPkEvJArv4+65A5lQjd+mQiRDv8PlYktWkVETRtqGcOx+rZt2Thdy7s4CuLXEkVclJrjATWWojbJGbsDIXpkw1ESVW0puiyF0cTV5bFIUdXvLawihY7OTuR0t4/PlW7tlWzt1PVrHz93fx3PuP8eJfnuOtb97j/b79fDw8zB/HjvPnoaP89WAvn338Jz569QE+ebmHL15v5PNXa/j8lTa+emUVX7y9lS8/3s7Br/bw9edP88nHD/Ln9+/l7T+t5ZV3VvHKe2vZ+84qHn9pCUsfLabsdi85HTZSm/SkNOpJazaT1GAiscFCQr2NjLYIytf6WLw1laWP5XPHtlLuemYRjz5fxfaXynnpjQreebead94q5+V9mewRM4s7YtixM1aaYxSzjLt2xbF3Vzwv7UnilV0JvPLbaF57NJw3nkjhyPv3w8RXnJ84yLmJI5ybGOD8xBF+mPiGH0cPcWH0IOdHD3BhTNRBqX4YFxE6YiuMv8Rn50e+5dzQV5wb/FKaYTw3/BXnhr+R7p8Xo2Jj+6e/4wD/Q7g1RZ0/c8K/4UUA4y9tcZmBxIvn/73d0X/nnr4IjJcMNQIYpb3Rh76l79C39Ev7ow/Td2iE/v4vGOz/jJHDn3Hoo9c5/P5Wxj5/luOHPmKif4TeoV6ODPUxMHiEsYEDTPV9w2Tvd4z1HWKwf4DewRH6hoYYGO5nSJhQBo8yOjjG2NAw44NDjA8MM943xkT/KOODIorlMOMjBxgf6mdscEAq6f7QAKMDfYwPDTAuNrkIYDzwHRPf/V/UvXdQnHmarXnv7kbMxp2e3rsz3T0z7aacPN5nkmSSeO+EhPdGIBAIkAfhhLz33oMESAjvkYS8tyVVyYMwmSROXiqpqvrZ+H0JVaqq7r1mNmLu/vGLL/PLVKKoUkQ+nPOe87by7G4Vw3faefP4Ec+6NWi1fQgrtnNQi7avn+Ge5wz3CGDU0j00xJOhYTr7B+nT6njxtJtXT7sZ6hWQ+ZzHw6+lcMjPgfFjKBx9PDq3KN77k8T0RzU5kv0slXAPMjTw0zPYP8Avj96uHgVGPSzqFclnQ/rEtHRvUMeLB5cYOjSXbzcGQP4U3i5O4auKTXS8us43PXf5Rmy76R/6q32Peoj9ac/js4Fh3nbf59X5Uvr3JvN2iw+v1zvzfPsUXlTn8fZWPa977vFchHCevWBweJiBoQEGBvvoHxBl4r3oBkTJdz/9A0MMDAz9AKkCVodEDZEEjaPgKCCyT39fKvPWq5CSlT1qb4/MOgrrW8CjfpvML/dVS+sBR6xoSZXUdNEvfuGQKncELD5Ep73Puzd9fPhmiA/vnvP+7Uu+efOat+8GefvmGW+fveOl7jkDfU/QaO/TrXmMplvDs6f3OLA6mezICRRETSA3YjzZIgktZhSnTmRBiCELI40ommbO6gw5qzKsWZVuyaqZlqxKt2J1hozVM2WsSpexJNmCxUnmLEm2ZG2mkrUZtqxOs2LZdDOKEgzJix5PbtQ46eREjKEgdhKL4g0pFBAZO5HcqAkUxBqQHytCL4YsjDFgYYyRlJYWqmJeghm5scbkC3gUtnSUAfnifpy5BKt5MbbkRavIi1aTG6kiN9yOvHAl+WEq8kPtyQ1WMW+ygjmBdsyeoiLNXwCjNfPD1WSF25EeImNWmC3zpspY6C8nz1tBjoeCuV4qMnzUpHuoSfdSk+ppxzR3axJENc9UO0I8TfFzMyR0qoLQEHuiozwJ8HPEQW2Og4sF9q5muPnL8A5W4BFohXuAOf4hNoTEqQmY5oJfojMuYTLUQRa4hMtwjZDjEibHLdIO71hH6fhEOOIcYIvMzQwzR2MmiS9VlQHqIEfmrVvAnLVzsA2UYaCahLmzDYnr5+K0Ko6xeZ5MWOKDyWJ/LAunMGamO5/N9Ea1MYOEEzsJKi3CbK4fExJk+C6fistKb6wX22O13B7zZXY4bfMhcZ0vmbnOZM62IydTxoZ8NQdWu1G80YNdG3zZsiWGeXlBuIbY8SdHA/4+wpT/muPA7wpd+Dzfk4k5vvzrHBd+NVPOP8y04DdpFvxubji2u9eiPrgHq627ke8sR72vFreSJnxKm5hcXk9QRT0eZdXYH6xAubMc5+3H8N9dR9DuKoJ3luC8bBHKRenI8qIxz/LBMdMbpyw/XOcE4TIrBNskX2zjvZGHO2MdYIuFhykWboYoItxQRHtJM4wxeckEZoRi5mPNp/bjGeNmzBeeJshi3bEOVjLWeSJ/dDPkN/5mfJrihNFCT6wWu6Fe5YrTahecVrngssoD91UBBO0OI6FiPjMadjOzsYXpFYeJ3JRCQpEb01Ot2LIwgbV54cxLc2VmqhNz5vuRmRNA3ExXfMIs8Aw0wd7xM2zlf8AuTo58fRifF3ry23x3frPIh98VBvB5URifpnrxJ185E93kjJObMFEocA7mjHeyYoKTDZPUMkzsFXiEhzJ73WpW1R0ju7qUxfVtrGk6z8ELt6m+/TUrqspZUnuAooadFDZuYEnDKjK2p2EfpcLQxYox0v5mQwyVJpiJPc0KYwxsjZhoa8g4+STGK4wlG3yCnYUUjBEl2mJFoKnCGGNbI4ztjDFSmWAszeCaMUFlzjilUMYnMsnREGMXUyy9rRlrN4HxShPG2ZnyhcxA2oYjQl4mYn7XXcYERzPGqk0YZ2+MoaOYobTEQCSvXT9HMcUS/0QPirbO4WBdIaWtWVSfS+dwWyJzljsSlGSOY7QVilg7ZBEyTP0NUYVa4ZugIjrLndhZzsRlqUieryZ1voqN2yOpaZ1H9fEMKk+kUHMuneqLczl6Np/y02uovVzC2QftnNF0cKF3gFtPh3n0uI9rZ+q53LqSG8ezuH18GtebUrlen83V+sXcaF3FV6fWcO/scr4+XcCt4/O42pLF1bY5fHV5KU/ubObh19s5fnU5e6tSKdrqT2qBLbELLImab8XUdFO8EibhlWDC1HQF0dn2zF4fQNHeSNaVJbCtYhqHG9OoOZ7ByXNzOHNuNmdOz6SxIYJjIvByRMCiD0eP+VIhpaT9qa+eTEvNZFqO+dFU6s6JYmdOlITSeVmkpPWJ6A8DPYjuxe+GOvh+4DF/6XvEd7qHfPuz813/I+l18Z7RI+596HvAe+19/el7oH8+cv0w+hn9j/hPAhQlWByp+BCryv6jgFGkpAUwClDs6nhAd+dDeju76L33Rtofreu6wUDHOXq/rODxxSK0N3fy4vFVhjpf0d39Fq0IVvQ8YXDk9PWIShyRdO6hr7uH4a4nvHp6n2c9T9Bqe9EK67ivA11fB/0aAZrdenjs1TCo6WVQKE1it7NGv/NZJ+YXe3oQ136x01l6rVfaJDP4+DxDdxsYuN3Ey3vneNl5hyEx16jrpbdfJ0HhUI+OYQGkPTq0/cM8HXjOU5Eu7htkuEfD855uhvp60Axq6HzWJ6lkPwfGUbVQAOAPZ3Tzyv8kMP5ScRQK5AjEjaakRwq8RwFSqI/S30XbzdD1JoZ2RvN2pRssDOSbJSk8b9uJ9uVl3vQ94ZWw4QeHfvzM0c8e6EfAp+h4/Pi86O/ng66Lvzy+xLv27QztjWd4ky/Pt01m6FAaz8/u53XnLd4M9vJ6sI+Xg1qei5T1QC/DAz0/nOcDGl70i6PlmfhZA/0MizMCjZKy2CdmK/WwqAfJERgc6W7U29Z6W3vU9paA8SOVcdSiFltcfhKakcBRn5YXdUsazRO0msfotEJh7Of9OwGMz6Rf2L55/Yo3bwd49WKAF7oXDPWIgNQjCRh7NE/QdIvQyz0Ork5mQcR48iPGSMpfbsQEFop5xdCJZIdNYlGCGavSbFg/y1YCxTUZ1qyeKWDRWrq3NlMuQeOKGdasTLNhVZqcdZlKVqRYUhg3iZyIseTHTJBOXvQEcqPGszBynPSaAMZF8XpgzI+eIKmNudETWRitT0vnivBLrAm5cSaSFS2qdhbG6I+AxzxxP9aM3BgrcoXCGGXHwkh7skMVLAiRkxtmR16okoVBdmRPUTA/UMG8qXbMDVaREaiQirxnhSpInWrJzHAZ2fFqFoQrWBgoI8/XlgVetsz2siPdW8kMD5X+eCtJ9bVjmp8tYe4mxEyRk5bkTd7COMJCHXB3t0apMkflYIGtgwlKN3O8glV4hSjxClXgG64gIMKOgEg73CPt8IxW4RwqwyHYCqdQmXTPI1qFb7wTAdPc8IhywD1UiXuQHY4BcqxdTTFzMMHGw4awtHCW71nJ1NQpmLubMNF+IuoIN4JXTJdmBg3yPTFd4odpnjcW2X5YLgzCfUsW0fUbCDi6FKulMXyRrMYgyRa/lUE4LnFHtcIV5WoX7Ne64L0jgIhcJTNmWjM3XcFiMZua7U7JYm/KVvmwb7kXGxcHsGJRMDGJblgHOjAmzQPLbcnY7c/Eeeds7Jan8MdZAfxDqjP/Nc2JP2W4YbF8LpH1R4lsbkK9vwyrHeXY7q3B/mAD6n1VOO09QmBFA1FHWogtbiZidx3Re5sJ3VFHwuETZJ+6TeSRahKbGwgo24vznjXI1y3EpmgOLkU5+ORm4zt7Fj4zZ2AbHYxpuDfGMZ4YJXrgGhdEWHoS81cuZvmOzaTlz8d5ihcyNwVqPxW2Hpa4BdtLAY3fyP+N37qM449h1kya5YJloTsu632YuiuA4J0+hO/yJXpPOPMbtrDychVrbp1h9Z1brLx9h8i964jbnELyIi/S02RsmD+ZFfMDyJ/jQ35OIMtWxrJhZybbS3JYujGF0Dgl7t6TcHEdh6XLZxiHGmM52xmTlYH8eXUgf94cyZ9XR/DbZBf+6GODgVqUYdswyd6MMUpjPleZ8oVaQJkFYyxNpQ7G8Qo5v5dZ8o8KK/7RVsF4b388U9MImZNFVOFsFhxeQ17deha1raewYSlL6xeTW5xDVH48450NGGcvUs0GTBCgKFb+2Yh5RmFV22Fgp2CSvTUG9lYYKs0xUphiojDDTGEqKY2GCmFjC1XQhHEKEym5PdFepP0NmGA/iQnqSYxXTeRTmzGMV5kwXmkqvW+SAE1HC6lPdKLYI+1oxjjRxehohomLNWYu1hipTTF0nYgqSMbkJHfWHcyl/dY+2m9tovnyYqrPZFN5OpeMRS4EpNqjjrJHPsUCub8BbmGmhKfYkpApI22+jPlFChYus6VgpR17ikOorE+k7ngSlW1xHDsZT0X7dI6dmUN5ey4lrYs4fHwVZRf303K3lauPb/BU+5iOR6e5eX4jV9pmcaN1BrebZ3O3sYg7TUXcblrI7aZ5fNmUwV2hPjZM40ZtDJePRXO6LJLT5bGcr0/j1vXF3L69hCvXCjh+Zg6HquPZsHcq2StciMkwJSjJgNBUc8KyLEkpciF7UzDbq+ZwpH0x9RdWcvzKSs7fWM65K3mcOT+HxqZojh3zoVz0LR7zpqLSl8oqf+rrAmltDKa9KYSTtVNoPerDmTIP6e/y9IqwpG/xvQi6/HuAceCxBJYCGsUZhcxRUBRAqVcmhSX9sy64/0hgFApjx8OvefrkPk8fi3T0fWndX9+DDvqf3qD/6XUGH91i4M4FHp/ZSd/1o7x4eAPdYy09Iq0slXT30Nur4alWy2OtTjqdvX3SF+7w025ed3bwrLuTXl0Xvf0daPofoe1/gLbvAb09D9H2dKLr7qW/qx9dl7Ct9YCo0/RK4DgKiaPAOPpc++AG2jvH0d6oRHf1EC/uNfG66yYvBVD1DUnW96Cmi5eaHt70DDCkHaJXO0yP7hl9YpWeRtzrZUDXiXboMT3PHqLTaX5Rq6NXEEeVxJGrmCsc6V38n1EYf644Ss+lCp2PlL+f2NM/bocZ6ulg6Nxh3m7z4u1SFd/lBvGmKJEXRwt5OXROmlkcGnjJ0PCzn1T06O1uAYyDPBv+6XnZ18vz3i5edD/im0dX4PJB3pbO4MW2QJ7tieR1+xZeP7rEG80Tvunv4W1/L68GNCPQKFLXvTzv75H2WL8Wu661Xb9QGAUsCkD8+RE2tSj67h/ZRy2FaUaS2D8HxtGexo+vAhiFsihmFXu7HtPd+QiNCEZpeujVPEWj6aBP28GrVzrevhmUdkRLKv+bV7x8pWV4SMtgzxD9T/vQ9T5C03efHu0TtD1annfdp3jNdAkY8yI+pyByLIXRE6SZwiUJpqyeYcPGWUrWZclZm2XD2iwrSWFcm2nDqplWrEy3ZPVMG1alC1i0ZrUIs6RYUpRopq/JiRzLgjARkhkngaNQFgUwCoAUoCgBY5wBhTETWRQ7Yk1LUDlSrxNnRF68iQSGelg0IkeEYUaVxhFgXCgCOFE25ETYkh1uR064koVhduSE2JIbrIfGvBAVOUFK5gfpgXFumJrsGCcWJjoxM8KGzBg52dPU5EQryA9RkB+oYL63jAwvGcmeNqR5KaWT6qMkxV/JtMkKkkLVZCT7Mm9WKDk5sXj6WGGrMsTOwRKZ2gxrR1Mc/RV4hjngFemAd6Q9flEqAqJU+EUp8YpR4h6pwDHYWoJFjyh7PKMd8Ix2xCNKLQVgnIJtcQ6S4R6iwC1Yib2vDXJ3a6ycLfEK8yR3TQ6mDiZMspuATaAt4SuScciejCzXF+sCb6zzvZDleGGb7Y/fpjQSq1aR2LQJtwMLMC0IZVyqIyYz7PFfHYJ6kQuqJU7YL3fCe6M3/hu9ScxRMCPBiNRQQ6ba/IZUp8/YNdOdowUBHMz1YMt8N1bNciUtzhH/WH88liTje7iIwMp1xFRuJ/nYPoLKtjK1cjtRjftIbS5hZv0x0hrriW9qZUrDSRwr27Cvasf2SBs2h+pQHqrBsaQKj+1HidrfzOzG66QcOUPMwVYSy06x7Fo327vfMufsVyQ3Xyaspp3Q1nOEVJ8gorSZ0G1HCFmzjynLtuBdtAJ1Xi6W2VkYzU/FKyuTaUtXMmvTLrJ3HSJ17TZsw6Kl1LGpqx0eIS5YqsfzieoLfus6kX8NMGHsNAUmc+1RLXVm8nZvpmxyIHGPG/l1YWw4l8eeO1fY90DHnsfv2NHxkpW3rxG0dR7TN6eQnu/P3JlK1sxRsnyBF0tzp7BqaSRr1yWyalMy63ZmsG5nJqs3pzM3O4iwMDlBviaETjbH0nssilwvrHbGMGF/Ir8u8uN/C7PkDz4yDJXW2MisMVVbMUFtzlhHC8Y6WzPBSYaxgwIjhQxjO1sM1Co+UcgY46jiM6WMMXZWGDvLsPBXErV0OrlVK1jYsJz8hsUsaVpM/rFc8srySFg1jQmekxjvOAkTYX1LwGiFgVyJscIRQ7k9xmqxecUMY6UZZipzLFQW0o5nYwGNdiYSMBoI9dDWSFIRRWBropi7VAloNGCsciKiKmqM7SQ+lxsw3k7sSLfA3NUGYxcrJjlbYOBqpT8ullJJt1AYTRwEUJpi5WOOW6Sc/E1JtN88wIW7hzl5bTfNl9ZTeSqfgw1pZC0PwTfeGccppngEGxIcY8CMLHOy8yxYtsKKXXvV7DmgZH+JA8eqAqmsnUptczi1rZHUnoih7lQSFW2JlLVMo7xtBkeOZ1LWPpvDbQspb1lBw6md3PrqCF99tZNr53K52prJ3ZYF3K0p4G79Au42p/Nl/TTu1EZzry6CezUhfF01ldtHArh22J8LB3w5c8Cfi9XRXG2I58aJFG6fz+Li6XROHE+lsTWN2tYsjjZmcbR5HgfqZ7G7dg67a3Oov7yLE1+WcvFhFTc6q/jy6WGufrWeC7eKaG1PprZ2MpXVflTV+lNdF0Btw2RaWkM40RrKqZYwTtYFcbzCn/NHvTlVGkHHpS38pf8GH/o7+XcpjP8jwCgA8btvXv/QCfcfDoyPRoBR2NIdD+jtfIDm0R10PVfoe3ob3cPHDH39hPvt5XScr0Z35yr9T7ro7v2aXvElremhW9vNU91TOnVPeNr3kC7NY3p6u+jt6ae35wW9mmf09vXRo9PQq+umVycA8hHdmntSuECokf1dg/R3PUOnEbU4QmH88YiZQ/FcdCzq72vRinWEX1+k+1oZ2kubGLy2h2d3mnnx5B4ve4fp7+6hW2yseXyTN08e8qq3U5qF0+r60PQPotEO0aftp6+vB23/YzQD9+jX9f4VYPzlVpd/ryU9PDjEL49eZZRURDFrOKhXAsVVUjZHNsC86Ong2am9sMuR98vteV8YwavCGIZ3JPCX3hb6df3oBt8wPCR+hn4e8uPrX1MYX+t6GNZq0WoHGND2QeclOL2O7w/H82p3CB/a1/O+4xJv+jp506/l1YBOb08PDTEwcoRq+lzXx8s+DQJA9QrjgF5lHFEYh/tH1MaR5wIexYyjBIxi5EDMSX5U2/MxMIo5RlHo/fEZreAZDbhoup9I0ChgUaPpHgHGTvq0nbwVKeh3zyRgfPd6mLcvhxkafirVMg10DzDQJdL1j9HqHtCr7aCvp48X3XpgzI4UCuOnFER+TlHsBFYkGbM2zZJNs2zZMEtU5diwcY6M9VlWrM20Yl2mgEMLVs4wZ0WqOWszZKxKs2J5igWL4o2kWcSciHFkh38hAaO4ClhcGDlWsqaF8iiAUVjVksIYPZ7F8QYsFha1AMc4A/JECCbOiAIJGIWqaEh2tKFkUefFm0rWtLgKhXFhtAU5kTbSzOL8UAXZAhZD7VgwVU72VLkeGkOULAwW95XkRKjJi3WlKMWLvBQXFkx3ZH6KmtwZjhRMU5MbKic3UMY8H2upmzHZ25oZnrbM8LJjukhG+8lJClGRluBBxgx/FubGMn9hHD6TFSgcTJCpzbF2NMfWwxr3MGe8Y1wlCPRLcMEvzgHfGBXe0Xa4RcrwibfHK1aNW4QShyA56ily7AP1xzFIgVOIHU5BNjhPtcEtWIF7sBoHXwW2rjaovVV4hrgzUTaeCbJx2IQpUWX7YpbhgDLPG/t8b9R53rgXTcGlMJiI3XOIK19MeHkRFqtjmLjAl7GpakxnOuCxNBBFriPKQgfURWp8V3sweYUrcZnmpMUaMFX9r/ga/YYoy38jy2ki25Nd2D/HnR1zXFibrmRWtJwpYS4k78wjtHQ1QeVbSKg4QMqREmKqSohtOsK0lkqyWmrJbWsho7GR2MZWfOpaMS2tZlJ5A+NK6zA82oiq8TSq2jZkhxuwPdSE/aEGwlouMf3UTSKOthFb1sbisw/Z/uVzDtx/z9qLOua2PCCl+iZJ1deJr7xC9NFzBOytw3tbOU6rdqEoXIts4QocilYzZXsJQXsrCSluYsrBRpzX7sFj9UYs05OxmxHGH10m8WvHcfxjgBV/ipRhkqFEvtCOgM3uxJf4kVkRwIrWUPZdiqfyqyUc67jJwXtv2HoHVlzvY0bdPmL2ppK9J4OCFfHkZriwLU/JhqLJbF0Tx66tqWzdmsKKdfEsW5fAhh0z2bxrFus2pZOdE0JGhIp0L1OCAoxwnaHEY1MEjgenY7g+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kXETKCiwY/8uHw7tcebIQTV1R51prHahqdadYxVu1Fb7SttQ6sR2lLow6lpiqW2Jpao5iormcI61RFLRHEpFSzwVLZlUtuZT376EtjN5tLXOpL12Gtfr0rhXN5c7dWncaojjVl0kt6qD+LIygC+PeHO71IPbh9y5WeLBtQNuXNzrxrn93lwo8ePsIX8uVoZyuz2Fq+3pXL24gMtXCzl5oYCmM3k0XljEiRsbOPt1MVc7W7n05BTXus5xq/c0X/Y2cvnBLi58tZrj59Kpb5xKdd1kahomU9s0mfrmQJpbgmltDuFkUzjtDeG0Vwdz8Zgvx4tDeHJhs6Qw/ruB8W9Y0j9XHIXS+J8EIH6sMkqhl782wyhtYxEbWX48v5hL/O8t7f4h9PIOvvtxhvHNyyFJWRSgOGpJ93Q+ofeJsJXv0itSyB0dDD56xMPzh3l49jDaW+cYfiJCAV8z0H2boZ7r9D+9gOZRCwOPa3j2pIrnHY0Md12UvrAf6V7zRPsGbc8ztJqX9Gie0aPtp1fXQ3ffQzTah1LQpV/60hbAKEq3NWh79adPBGS04p72x3saoUoN0ddxD83dGvqvb0J7YSPay0cYunuDF12D6Lqe0vH4Kp1fn6L/9mkGH1zgmeZLBvsf0afroVdSHJ+j0Qyg1fZIVvnonmn9+kChJupX+wlA/OnRp5x/vPeRXS2qc36wgAWwDTL8sxlG8fwnR7znY4VxsJ/nIyqg/r7+54nPfdXTybuLh6DYhfcrnXlVGMmLggierQ2Am/sl21439IZnAhbF7OPPLOjRex9fX/V1STOVXQNv6Rp8x/u+h3D9IFSm8/ZAJO+Or+Z95yVe6roR847DQ88ZGHqOTpzh59LWGfF8YGCYIXF0elB8NjACjCO2tABGyaYWIHpmNgAAIABJREFUYRzx31aEX4TCODKjKKznUUgU4Dj6WOp11AmY1Hc2fqwwjkLjaKpaUhu1nWg1Inz1WLoKYPzm7XPef/OCd2+f8frlAM+H+9ANPJbK3/X/9nT0ax7rle8fgPEBJWtTWBg1gUVRX7A4dizLEyeyPs2crXPkbBGQmGnJxlnWbJ0v4NFaOusyLFmTbsHadEuWJ5uwMsWMxWJOMWoCOWFjyI0U84rjyY0e/wM0CmtazDCKeUX97OIkihKMWJxgRFHcRJYmGrI0UTwWYRhhU0+iIM6IQtHVGC+A0UACRsmKlmYXTdGDo4U0wyiAcUGYnAVhdmSHKckOsSM7yJaFwQoJGMVVnIJoBwrjXVic7MGydF8K09zJz3Rn4UxnclLV5CWqyAmxIWeyNfP9rMn0syHZVyiMtqR5KUj2lpMQICctzpXMNH/mLQgnuyCe1FmheAXaIXcwwUJlgszFEsdAezyiXfFJ9MA9xgG/ZFd8ExzwirHDK0aBR4wc3wQ13rFqHKbKkPtYYuVhLh0bLyvs/OU4BClxDbPDUYQFJtvgPtUelwB7HL2VeExxxUykpm3GYu5shmqaC8az7LGc64jtPCecF3owZWUoQWsi8VkaRvDWVCL2zsVtXRITCwIwzvVnYoYjJjPVKHLcsM11RF3khNMiB6as9iRoiTMJM82IC/4cb9lv8DL8PVOMPyXC9BNy/CzZlu7GrrlurEtTMC/akogIFVl784kuW094+S5iDu0npfwQcdWHiGs8yrTmamY1N5HT0kJmcwtRTS041zQwqbyK35cc5bclR/ld8VE+La9hTHk1n1e18WnNScbXtmFW04S6tonw42eJrTtBetVp5hw5y7az3VR+/YGqe39h17XnLD7TzZz2R8w4eY/EtrvE198gquw8wTtbCFhXjX9pG75VZ/GouoTjsavYll9EffQczuXNuB0oRrVmEb+P9eZf47z4faIXY1Odsc1xwGOFmuSyQPJPxFLUFsbmU8EcuRZJe0ceFQ+r2H9Hw+ZbHyi48ICo0kJSSqJZVpzFps2zWZUdRPEqNzYtmcz29XHs2zmDXTtTWbchgVXrE1izMZmN22eyaVsGa9ansDxrMnlT5aSFWhOeZEfcylDSjyxgyo5UVLkhfBog548qU8arrJlkayrZuWMFMDpbM97BWupSNFFYYyizYJyNOZ/bWjBOHEsjTGRmWNuKdX2mTFBOxNDHAud0X2bvy6Xo6HIWVy0lv6aA5U3LWVGzhJSVcThHyrFwG4e1y3gU7gaovU2x9zJB5jwRM9UYzFUTsHYU/+atsHCwwESEUxRGjLUexziZWIc4cQQYzSRAnChmEB3NJHicpDZlnFIApDETlEYYCVhUmTBBbcoEBzMmOlv8AhjFNhtjZyUWnlaYu3+OY/BY6s9u5+Tlo5y/2UDL+WKaL6+n+vxsqk7nUH1yEZUNs9m9azLFuz2oKfGgudSF1nIH6ZyscuFEjTv1lW7UVnhSc9SX6iOTqa0Mpb42itracOoaQqlrDqGmKZDaBj/qmkM51hBHRfNMDjekU1afRHVdHPUVIZwoncr1imiuVUdzqS6SyzWhXDkWyOUyby4edOHiPkeuHnDm6n5xXLiy350Le704u9uD03s9OVviz83GeB5dWcD9W4u4fn0R564WcfJKEWduLOPiV1u42VHB7d6zXHt6hSudV7ny9DzXulu58OAAZ+6uo/VcJg3NIdQ1BlHbNIW65inUt0ylsVkAYxinWmI40xTP6dpILlTogbHj4paRGcanektaWNODf2OGUdjKI9byD7OLIgAjAjG6h9Ls4jcjM4wSKIp7Yq5xdI5xxKr+iSUt4HF0a8vP5xj/XXD4t0DyOz0wCmgURwDjxzOMenDsoqvjWzq7u+nsfkjP03v0d16h88Y2Hp/bxMCtRl4+uMdw513eP67j9e2d6M4uZfB0Nq9OpvL+ZBIfzmTy9tpqnnUcp6v/CZ29Ovo7nzHQ/R5t1wd6e97Qox2kW9dBr+4hWk0nup4++ruHJCjU9IiuRVHQLWpw+qQjHo/el17TClu5h+dd53lxr4T+a3vQXqmk/841hju1DEr1PHfofXyWzqvVdF6vYKijjefaKwwLW1w7gEb7Fk3va3SaZwxohMKklQq+9cCo364iOhB/fqTexB+g8EcbWSiBo52KelVPgKBQ+vShl18GXX4MvwgYFH9GWMbPh4d48WxYeiwBo1TNo7el32l6+O5WDcMH3Hm92pPhwiieF4byfJkr39Tm86r3EcPDL3g5NDgCiz9+pvhcKUAzApKj0PhS18Pg4DDdw+95OvSed6KE9Eox7ypn8boshTentvCm87LUr6gbeEX/8Ev6B4cRiW1R5j0grkND6Aaf0TfwgoHBlz+xpMUM4+gRECnCM+K5GC8Q5eICFPVdjj9CooDFH9YISqqjqOL5acm3mGX8OTAOaJ/S33NPOrrue2i77tPX81jqWHz35jmvXg4xPCzS3V306R6hE+8fURh1vQ8lS/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TC0dsauYsZcjcrlN4yPCNd8Ypzw0vsg413kHbD+iTa451gh2+CHZ6xcgKSHAmY5orcxwIzFxOs3K2x8ZRh5W6Fpbso87bDOcQOxyA59gE2OPjaYudug4ufA3bucgztJkmVKIpAO1SprhjOscNmngOKWfotJFEb9GvrAlaFMXldND6rIlDm+WNaNBnl6nAMZzlhkK7EOtsFm1wnlIuccCxUE77el7DFzsSkGBIe8CfcbX6Dt/mn+JqMYYrZF0QrvqAwWsGmLFfWZ6jJjrMkY4YrmbuyiTq8gdDSPUQVHyC5rJiYqv3ENBwiqamCrMZ65jY3MbOtldiTJ3FrbGJ8eQW/KynlVwcO8X/uK+ZXBw7zq30l/Kq8jn+oauOfqpv4l6PV/OngQUxKSvCuqWX2pRsEbCsmcmc5+dXnqb37ktP9UNv7F/bcf8nme89ZdLmXgotask92k1X7iPRjD4g5fh/vups4Vt/CoeERyrpHKGru4lR/A7+Wi0yua0C1fQMOO9ag2piHvCgcnzW+pB8JY+mZZFZdSmLxyWDWH/fl6JUpnHmSSuWDxRy6d5Wtd/uZ336O4INpzDoSxqqD6WzfPJe9K1Op3B7MttXBbF4dwa6t09i3J40tW6axfmMi6zYmsX5LKpu3prNt5yx2rZnO8hQPsiJlzJ7hTOZ8X+aviWd99QoW7M9jYqCcX9mM4fdiA5CdOWOUpnyuMpPOWKUZ42WmTJKZMV5uyp/lRvxRbc6fbE35Qm6GidIaC1tLzBRiN7MZ4xyN+dzNBHmUM6mrs1hasZKC6kIWVxeyoWEZS0vmklo0laT5nsSkK5mZ7cHcQl/SF7gTJ1Y/htvi6GOKlcNEbFzMMLM3xlhljMzdhi8sP2Oi7VgpoCWsaCNnC0zdbDByspSOFGxxscbQSW9VT7I3wczJClNnKyaJMI/alDH2xhIwGjhbSj2kRg4WElQaO6ulrUdGTp+hnjqOsubVVB/fxakrxzh/u5LGi+upvZBD7bkF1J2aR+vpLJobo6kt9aDpkAMnSu05fkjJ8cMOnCx35USFJy2VXtSWulNb6kttWSBVh6dQXRZC3bFQGmpCaKibSl2tP41VvjTVBVFTF0FFfTzljYmU10dTWR9G7bEAag840X7IjfYjAbRWBHOiIphTR6Zw6pAPp/a7c2afKxcOuHF+vyvn97lyfr8H5/b5cnqXF2f3+XD6gB/XqmN4dHEeD24UcPfLZdy4u4qr99bzdedWbj7YypV7xdzqbufyk4ucfXCBC0/OcamzlXMPSjj15UaOX5hHc1s0Dc1h1DQFU9caTGNbKE2t4ZxuT+Di6RlcOpHOufpEzh3x5qQIvUgp6Vt8P9QtWdIfBp7yYQQC/9L38MfQywgsjoLi6FWfkP4x7PKNRiSj9TOMAiRHFcaPr//LAWPHo6/pevJAP8coZhk7OujofEGHpoMn3Q/oenKPwcfX6bm8iZ5TS3l9bQ/f3a3h5Zd7eX9iBm9rpvC8woeXZU58V2IF5eZwxAqqXHlzJouXDw/wsvcCr7qeMvxkiIGO9/R1fUtv70u6+7rp0QmVUdSfaOjvHkSr6ZNS1eKq1ero6+uXriJp3dur/eE87RW2spYXffd413OWV4+P0//VaTT3bjHQ3S3Zz4N9jxjU3EL35BRPb5fTffMgA/erea25xlBfL32aV2h7v2FA85YBMcf23wmMwjbWQ+NPr38VGH+mLg71i1qbv3JG7OMfgVHAnR76PobGd71aPtw7TX9LGs83hzFUFM2zgiCGC9S83ZXI948v8HZQw0tRsD2qLo6olUK1HIXEj68vBJAOPad/+LWUcv4gmugvF/O2aTGvGov49k41r3vvSJ8nCryfD+p4M9DBh4H7fD/wFd8NfMW7gce8HNIwMDDA4LAARr39PAqK4ipURXEdDcPoVcZfAuNwv37f9LNBHeIIcBQrBP8aMApoHLWkxRzjgOYJL3tv8bLnNoOdN9E+vslA9wPePOvj5bD4/6WhT4xF9D1F87eAsW/UkhbAmEJ+rCEbUy2lNX675irYPtuGzZkWbM6yZEOGBQIQN2Ras26mFRsyLVmfYc7KFKEOjicv6gvmBf2ZBSGfSNBYIM1AipocvcIoVEUxwygUx+zwMZIlLYBRKIgCHlelmLMqyYiVSQIajViaIIBRP9Mo1Mcl00xZMs2MRfEiIW0iWdGiWkfAYkGCOQXxluTHWUuhF1GlIyzpBSEKSWHMDVVSEG6vh8ZQOwrClSyOd6QgTk1unD15iWpypzkzP1HNrHgFGZHW0raYhUEiKS0jx9+OLF9bUnzkZPgoSPOxZZqvDXGBMnLmh5JdEM2s3Eiy8uPwClVj722N2keGS6AdzoF2eEQ64BnriIewoZOd8EywwyvBFq8EOV5xNvgl2jE5WYRb3FH4yaS1gE5Bbqj8HbH2kGPpZoXc2wZrTzOU/jY4TlYid7XESm2KtYMZlk5mGKgnYehmiGOcM7IUNRbz1chnq3Bd4ErQ0ilEb4wmakc8/mtDcCvywWGBM6p5TnjuSMB35zQMZjkwIU2BZbYLFrlOGM+TochVEL7Bl7AiR6KTDAjz+zfcbP4ZD8vPcTP+HF/LL/Cz+COhdr8nyWsMixIVzI+Xkb3An8w9ucRV7Ca0vJTwksPEle4nsmonUQ17mdZUSlZDDbPaGpjZ3kry2dMEnjiByZEjfFp2hN+WlPJ3u/fzn3fs5T/v2MPf7S7jv+yp5Nf7K/nNwQr+UHKET0oOMfbgAayOlhJ26Ry+jbW47NtH6M4Sik5cofLpS84MwRkd1D36hv23XrD+6jBLrjwj9/Iw889pmNHWQUJTJzHNGoLru5lc85iAmq+JbLtP/Mk7hFSdJOBYNZMr9+K3azYzypNZdiqVVeenseRsNIUng1jZ6kHxOS9O3g+h7kEYlR3H2HjrKtNrDjN1TwK5lVGs2JnAgZ3ZHN02n6M7Itm5LpwNK0PZtiGG/btnsHN7sgSNm7Yks3FLCjv3ZHHg0EIOFeewY30yuZkekvq9INWZnCxfDhzMp+5MCY4xzvzOfjz/LPobHSz5wt6MTxXGfCY3YqyNEeOtDKXNLJ/YGfMvzmb8W6gDv3Y245/UpnziYIW5hz2mrnLkU5xwjPdDFe+Nc7I/Ydlx5B8sZGXdMlZVFbGlbikbj+SweGsiBWtCWLR6CgsXezB7oYq5eWqWr48hOcOVgAhrHP1NmCj/lIm2Y7BwMcEl2AGnqUr8YtyQ+8owc7fCzN0GKy87rH1UWHmrsPBQYO4hx8JTjpGzmVSnY+ZshY2XnRR6Easux6iMMHSzlpLbEmg6mEv7soXCKGYiDdRfoPSfwKpd6RyuX0Hjme1c/KqMC/cO0HxlDfUXF1F9eg4N7TNoOx5N0zEPWkvtOVmq5ESJHa3FDrSWuNFy2JOGMg+qS9yoPeRN3WF/ag4FUFc6lcajwTRXhtJcFUxD5RQaygJpPBpEbWUIVbURVImASUMYNQ0h1NdMpuaQEzX77Kg64ErVoUAayoJoPjyF1mJ/2g740L7fmzMHvDm135P2fR6c3O/Jib2+nNjjS/teH47v8ebM4ancaEnm+qlMrl/K5vrNIi7eXMz1O0u58dU6zt7cyvmvKzhzr5lT909w6ekZrnW1cfH+Ic7f2c6pi3m0HE+ksTWWhrYoGk9G0dIeTduJWE6fms6lM7O4diabq8dncasxRAq9CEv6e90NPug6eN/fzfv+Tt4LxbDvId9rH/DtRwEWAYd6hXE0wKKv23kvKnVGlMX/XwKjCLqIdPSoLS02vTzp+IqO7sv09nzJUOdDXt+7wbtr23neMotXDam8akikv8GVt5XOfFPly7umGL5tT+dVxVS+PeQIZXI4KufdMUdeHY/gze0VvO1qkpZtv+zqZ6DrlWRPd/f10q17SG/fE0lN1AmFUaP7ARR1fWLG8K8DY1ffAN06nVS386L7MS+6RaXPfXq7HqARCWyxPUT09PV2oNM8QPvgOI/Obqf38m5eP2rhjfYBA8KO7n1Ov/Z/TGEcnTP8xfUXCqOYS/xppc7fej6qLo4GUiQ1UIDez6DxTW8/33R9Tf+DfTzbm8bw0liGCqbwfIkHb1dO5vXpXdLKv9ditd3HAZeRZPTHoDj6WKfrZ3h4mBeDWqlc9MPDk7w4u5tXp7fw+vJBvu+9ysv+Dl4N9/Lt0BP+ornOy2ulvDm/lb9c3sL3l7cyeGY7r75qlhrr3wwK61pvP398HQVGPUTqgfKHNYJSnc5HawPFzun/FjCOFHmPlnNLwNjziA/dl9DeauTuqSM8uXYc3cNbvOx7yrCuG522ix5tJz1/AxilMJa2QwptCbW2YmsWq2bI2TnLnj1z1eyaY8fOObZsm23NpkwLNswUwGjNhgw5a9Os2ZRlxepUYxbHjSMv4lPyIz9nQfCfyQ37jEViFlHAXoxIPIuanEmSkijsaBF+EbOMQlkUlvRiYT8nGEk29KppRqxOMmZVkjHLhTWdYMCyacasnG7O8unmkiK5KM6IfKEwSvOLowqjOYumWUvAKCxpffeiHfOCbJkv7GgBjGH2FEaIo6IwUklRnJr8WBW5cUo9MMa7MD/ekdmxSmZHKZgfZkveVFvy/RXk+inJ8rQlxdOWWX4q0rxlxHtbEuFvyYIFoWTlhJI0ZyqBCW74xbjjFe7ClDgvAmNc8QpT4RmpwidejVeiCu9pAhbleMRZ4h1vif80mQSMfolqvGIcsfa0xNJVho2HCktXW8ydrbFwtcTC1RwbT2tsvWSovBVY2ptiISw5hQHGjkYYuBogj1Qgi1diOd0O8wwFigwVUxcFELs+iphtsQTviMRpuQfKHCUuYpfucj/ijs0hYPc0xqXLGZNqw8TZSgyyVRgukOO4zIXIrZOJXO7KtBQzon0+w9Pqn/Gw+BQPs8/wsvgUT7N/YYrtHwiS/578WEcWzfBm1pxA0nYvIam+mvimdmKONRF1qJjQyh2E1e0kvr6YmXWVZLbWknGikRntx4lqbUV1qBzT4nK+2F/GP+3Yz99v38f/vnU3/2XzXv6vTfv59aaD/HrzIX6zq4I/HKzj09JGPik5xhcl5Xx+oBinljbiL97Ao6SC8NIaCk9eo+RrLcd139LQ/Y6yhy/YfWeQDdc17LzRz87rg2y6PMDyc30UntGRfVpLxvGnpLQ+Jq7pLgGlZ3EprsJu53r8ds0jr2k2S9sSWdQWTs7xUOa3TqWoxYPtJ52pu+lB0z0XSu+uZenZYyRV7iO+bAF5RxJZsimckr2zKd02k13rAtm+IZzNa8PZtiGKvduT2LcrlR1bk9m5YwY7ds1k286ZFJcupKxiEYfL8ti8PomluYHkZbozP9WZRTlBNLRsJyp9MsZuJvxZOYF/U5nwidKET+SGjJEZMdHSiEmWhnxha8Tv7A34rwFWjFsYxqc5wYzPCeXzJE/+HChnQogS5Qw/AosSmFe+lDnFBSypXM3S8iLWVxay7kgeRdtSySqcSlKmMykzHUlIkhGfYEVsnBlxCWZk53uQkqViarQ5PuFWUqjLO8YFzygXPCIdicwIJDTFG1s/a2k3tLXoEnW1wdxdgaWnSroaOQuQFOsuLTByMpVUT1MXa+l9Bi6WTHAy14denPWqpNEIMBo6yplob46h2gALl7FkFEzmcGMuR9tyqWov4vSXu2m/WUzNuY0caS+ktn0+LW1JNB7zpaVMzfFSBW2HbWk+pKLxkAMNh1xoKHWn/rAr9aXuEjzWl3lSe8iTulJf6ssn01A+lbqyKdSWBFJbOpnaowHUVPnT0DCVegGLdWHUV4dSUz6ZymIvKvaL1Xv+1BcHUrfXl7pdnjTt8uDEXm8JGk/u8+D4PjeO7/egebcnx/d6c2qfN2f2e3Ou2JcLZYGcPRbC+cY4blyYxZ1budy5U8S120s5c30VJ2/t5NT9Ci52NnOt5zg3uhq5+egIF25s48SZXE6cmkH72Rm0nppG6+kETpydRvvZ6Vy6MJvrF3K5fqaAy81zuF4XxOnSCP0M48At/iL2R0sdjMKafiKB4V9E/+LPUs8SMI6C41+xon8OjKNp6Y+v/8spjJIl/REwCnjsefIQTfdl+jov0H+3ncELJbxoTeVZuTsvD9rztkTFNxWGvKty5vvTaby4sJTnd0t5ffMgr08W8PZYKN8eVvKXCjkfalU8aw9Cd2cRb5/W8KbnHkNdOrTdg/Roe+jWPaK3rwNtbx993c/Q9ApgFKA4gK5vQAqmiOcajY7enj79ER2P/eIM0Kd5xmD3SwZ6h9FoRFr7CZ19D9GKuTyNSL4O0aMdYrjrFrrrh+lqX0f3mR0M3jvNUO9TBnT99Etr+roRM4xiXeB/y5L+uUWtX92nn2P8qSWtt5z1NTrCnh61qH8ZevkJ3P2gCA7pZxkl2NMHWF73itWA3fQOn+Z9zTLeb5rB88XBvFjuz/tF7vQdyuL11628GdRI1rY0C/n/AosCGjUDzxgeGuQbUTz66BQvzu/n+ekdvLpczDcPT/B+4CHPn2l5O/CQ75+c5OX5nQxWZPCyJIz3JVN4WzyV/pI4hpqX8v5uDR96b/JcAKOw2D8+0iyjvkxcwOPfUhj1KwQ1PwZgxDYZMcP4VyxpMbP4E4Wx5wFv7zdxr20XNxt38fRKE5o7F3nW85AhrX6NZG9fF926Limx/wtLWnsfTV8nA9oBvh3qpn5vNusz7dmRqWZHloodWWL3s5ytWVZszrBgU4YVGzNkbMxQsHaGjDUSLI6hIOozcsM/IS/8U3LDBDh+waIYPTAWxUyQZhqLEo0kaNSnpMdISWmhNIrQi4BFPTAasjJxEquTjFgz3ZhVYiYyyUQK3qxOsWBlih4YxXsLhaqYaE5hogBFCxZNs6QoyYaCeBtyo2VSD6OwpOcFK1gQpEAojCLokitSz2F2LIpSUSSUxVg7cuMU5CeoyYtzZUGcE3OiVcyLUpETpmRRkD1FAfbk+9qT6SYnxc2WDC9bUj2tSfS1JmKyFVmzA0mdN4W42ZPxinZgcoIXYalTCU3yIyTBnQAxsxinljrf/JJU+Cbb4SMgcZo1AUnWTE62wTtehF5UeMc6SVBo6SrH3NkWU0cZJg5WmDiaY+pkirWHDIW3HbZucqzVFpiL9Wy2EzBwNMA23A6ndDfME+VYzbDDKk2BY6YjkctCiF4bzuTVU1AtcUWxxAHnxWomFzkSv8afqNJ0fLZGMy5NxqcpVnySZs2ns6wxzLXDcZU7wRt9iFzlxvRkc+LcP8PH/Hd4mv4Zd5M/42v1Kf7WfyJQ9gcCrf7AghBHClMDSUz1J6t4K3G1LUw7cYv4ugtEHCon6Ngugmt2EF2znxmVR8lorCSrtY7MtmZSWtoIPlqLU3EFFnuP8On2Yv5192H+fste/n7jNn69fgt/v24Hf7d6P7/adIx/2tnM7/e38/s9Lfx2SwV/3lPF2ANVmJU1YLivHPPdxaj3HyL0WA0FF6+w/0EntZ0DNNzvo/ZWF0dvdVN2s5via13sutTBpgudrDj/lOxTT5je/DUxLfeZWv8lbkeP41F6gPTmbSxuW8CihigWNkxl/vEwZrUGU3TSn83tLhy76kTbXTsOXJlPTuN2kiv3kVa1mmVVc1i0NojSAzM5smcGuzYFsXtrNNs2RLJ9UzT7diZzcE8a+3bNYN/eDPYfmM2uvVkcLM3hUEUhh44u4kDxfFaviqIgx5f5ma7MnK5my6YMDpSsICk9BKW3nH+xM+BPSmM+kRky3saISWYGGFkb85nCkP/b2ZD/I9iCT9fE8s/rIvnHJYH8Zp47v09xwCDLHev5vnitjmZO/RIWn1jL4qblrKwuZMnuGcxdGUHiLHeik+yJTVARH6siPkpJXKSKqFBbosKsSZ1pyaxsNdHTrXEPMsQ3RolXtBrHYLk0d+sRrsDGfTwOQXY4h7uiDnZGLtRzbzU2Pg5YeQmlU4apm6U0j2jhYS2lpCfZm0r282itjkhLT3Q0l0IzAhjFxpmJagsm2ltgJH6BcplEVLqaA3XpHDuVRWlLBpXtKzl59RhNV49QeX47dWdXcvzUPBqrg2gsd6S1TE5bmQ3NZbbUlympK1XTWOZKU7kLjUecaDjiQH25mvoyJxrKPWgo96O1XGFhAAAgAElEQVShbCoNpcHUHZpCzSE/ass9qJFCM540106hsSachqpY6o7Fc/RwGEf3B1C735em4gAadnvRsN2Npu1utO1y5+ReD07udePEfleO73ejcZcLx/e6cWqvGxf2u3Nxv7CsXThd7E57qTeXmiK5c2EGX93J5+rNQs7fWs7J2xtpv3eAC52VXO6s5vLDo1z7qpgLV7bQfrqAE6cyOHFmJu3n02g/nyqdcxczuXE9jzvXlnHr3DIuNc/nTnM4V2uT6L66g78M3OTbgU5phvHDoLCkR4Cx7yEftD/OIP4AfSPAOGpHi7lFAYpCZfwJMI5Y2z+HzJ8Ao37Ly5u/2sP4//0M41v47jXff/+a77/7AN++592LATof3+JJ5wM6nzyi5/HX9D+6ycDdmzz76ghDl9fR1zgLTflkBsts/h/m3jOqyjzN3p74zn96uqdnujpULssKZgUkZw45imSUHJQMYhYj5hzKLIrkLIhkUAEVc8SMiMRzOByCKEb0etfvQbs6zaxZ7//DvB/u9TwHkQ9WreXlvu+9N/2pUxlK1eFNug5vMyfxttie55WzUdUn0tKwA8XNfby7f4S35zYyWBDF8zwXhgp16a80Ql7vRf/VJbxsKmCo7SZ9HcLFOgKMHYrHKDoVdLc9patDIamMkoNZrvzju1Aeu0Rcz4dpE+qkQqytn9Ld8RJ55yCd8h7aFO08UTTTJdSnzm4pMLxd3k9fZyvPHl1Afj6ThxXbaTmbRH9zHU+77tMrQFHei7xbrCuFU1qsP0UMTDcqhRKVaI1RKOlVdNP3IR7mL6FRUhs/Gl4+ROL0CoezCOmWml5U9P4RGEfgsV+l4uMM9H5cQYu1sYi96aW/r29kensZUPUx0NPHc0WvpJR1DjXy7nIWw7mJDO4K4flWL94m2tK12wfVSdHOcpvBHrE+HpDUw56+HpT9Srr7xVNFT1+ftIbuUw3S3fuS/q423j85y9CZnfSULGPwzF6e3jjOq85bvFA181zVxIv7lQxVbaTtcBA9B1x4ljSNF8muvMkJ5VlBPKpjixkoX8f7m9k87XnA0x5RRdhPv3KAPvFn0ivqDXvo7e6jV96HSjFyxyiML9Kft2R0GenAlm4bJVAcuXMUEC+aZHoVbQx0tTDQ2UqfaAJStCNXPEKheIiyswnV4zt0n0/hRuFmmk6nIr9RQ8u1s6jaHqES/090d0r/jbu62+nqFhmNbSjbheotGogeSjmMCmU7g33P4bmKyvQV7Jpnwv44E/bG6LM3VocDc0X3sx575who1GHPHD12xxqwLVKHtSFjWOE36sN8yzKfb1gulEb/71kV8CMr/QVM/sDa0ImsmTWJVcEilHsMy0Rod8BYVgSOJTFkogSNiSET2BA2mY2zx7E5fCJbI6awLVKNrRHqbA6fwvZoTbZGabIpXJ2NYWI1rcna2VrSrA/XYX2ELuvC9UgM1WdlkCGrgsykG8bF4mbR24TlM01Y4mHAYnc9lnrrs8rfhMRgM5YFGLI00IDlwSasDLEiIdicRYEmJASasVyokTNkrHaXsWyaCTGW2kRY6TLXyZAohxFg9HPTIXaOM9GLPHGfZSkB4/QQO7wi3fCOcMY7zBbPcFs8I21xCZPhHm2Ga5QhrlG6BIi2huWOhCyxwy3KCJcwU+kvWV07TXRs9Ee6ew3VEU5QNUtNDKYbYjjNFPuZ0zCwM0bNWJ3JJiKmZByTHdRwXeKJLN4arShDdGONMYw1xWaeFV6JrrgmOmG90hLztZY47nTCe9d0Zm6ww3etHS67Z2C92ZVxsbp8Ha7BZ1FT+XK+Nj8k6GKyyRLvnxwJ2GxFRKg6oTajcdX+A9O1vsFJcxQeRmMIsp5CgPl4XDW/Jtxai0UBjgSEOrH0WAb+RZXMOnWHsMpb+GaX4F6Qjsfxo/gVpRJekEVcSQ7zqgqZV13C3OoqosprmHmsDFlKAWP2pPDloUz+/UAqv9y7n1/t2csvdh/iH7cd5Z925PGLPeX85uBpfruvhk/3VvLl3jK+2lfCF/tO8HXSCUYdLuC7w1lMTsnCIDUDz4JiltZd5MD1JlKuPCLrZhvp11pIvfqI5KuP2H+5hU0XnpBw9gmzq+7hU3YDh7xajA5noL97C4tOZ5NQsoglxz1YUe1KglAYa2ayqd6VffXm5F80ouaWIckN8Sws3kH4sWTii/eysXApC1fac3RfKAXJURzd70P64Vkk7QkkaU8QGYejyEiOITMlnoy0+WRlLuZo6nyOpi4kLWcFGQWrychbwf5D0axb78nihdbMiTFj3hw79u9ZQHrKBmb62/G54QS+MJ7EV0aT+c5Qje80xzPRUJ1vTafwiZMG/xCgzed7Avn1Ll/+c4cPf9jsya/ny/gmwZoJK+3QWeNIWN48VpYnsvr4MubuCiJ4jhUzQg2YGWSAb4AhAf7GhATI8PUyJnCmBQHeFsxwMyB4thox84zwn63FNO9JTPfTxspDA5sZ+lh66WHprc8442+w8bPELtABM09LZJ62mLnbYeZhL42RixW6TsboORtjMN0UbVsD1C3FXaOWFEo+wUJTitcRBhhx1zhJAKNMkwnm6kyx1GWiiSZTTKdg4jyO3Zkh5NZEUFgbQ37lYspO7aHuZh4119OpaviJ0/UrqTgRKAFgZa4x1Xl6VOYZUJ5nRFmuAEYrKvIsKc+TUZZnQlmesfT1MgGROY6UZ7tQnu1OqVAXs8S9ozUncmSUFVhTUehCeeFMygqDKSmaRV6WH3nJLpw44kRFynRKD9pTss+a8v1WVB6w4tRha04dseLUUSsJGisOW3LyiBWnj1hwNsWSc0fNaUiz4Gy6BadSzKjLtuVyqQdX66O4cG4+5y+v5MzNLdTf3U/Do3QaHmZQf/Mw567sp+H8LurPruHU2YWcubCUa43ruHJrNWcvJ0hz6eoqrl1ax41zG7l+aiX3Ts/m9skFKG6l8V51i7ciVkcpYFF0R39cST/irfwhb+QPpMYWoTaKIO9h5cgIgBQNLwISRZf0G7mAxnvS18T3vOv5sMIWP+/DCHiUXNJ/NLu8+duw+JcGmI+fP5pV/j893w7CcB+v6OfNMPAK3vXLaW05y/3OJppbO+l5dIPhe0UMnNrJsyJHyJwERz+HjF8znDmWnmQLFKl2PM03YijTkBcpGrxN0+V9jgGvC35kqHIUz2sdeHv+J7h4lecn0+gqdeBpmQ5vT5jzokyf95dnwcNUXrTeRNHRxZPuh7Qr7kvB3H2tgyg6f3ZDf3RKC5f0X49cck4L9/R/N0pFG71K4ZbtRdU1RPeDhzTVptBUOofehkRePijleWsP3W3Q3ttDZ087qp4OBrq7GOzuobezT6oYFM+nnUqGOrsYEK0lf2GGGblrHGlmkW4OpSo/pXTTJ+76Po6Ax4+r4H7hhlaJiBolT3v7JOd0j2hL6VXS2y9iX/pRCVeycoDBniGeKYZ42qNA1fuAnr479HY00FV3iN6MxbzfG8rL1Y70bnRhKCOG95eyGGwZZFDxTPo58kEVrUPdPH7eTfvzAeRPh1D2vqZP+Z7B7te8eXyDodotvD3hz7uT0QzfSuZV+2WGult42XqJ3vMH6M+OYGiXA893WPHsgBsDuQsYPJPB2+ZGhu5e4XVdGm9z5kBxBP1d+TzvbmZA3Id2vULe04GirwVFj4oexWv65cP0iYDxzpG8TeGY/njvOKI8/pzZKIK+u7r7aFM+pV/+mLdt93n35DEv2kQveButqpsoVFdRPbmM/OJp7uQn8rBsu2SC6rpVz93L55G3d9AtKdcKlFII+BMUiicjFZTtCnrahVJ5j27lI3r7eng5+B5eDlCVsYxd8/U5OHdk9s3R5UC8HofmGbA3Vpt9cTrsidFie9gUNgSJAO7vWRn8A8sCRrPM/1uWB3zHUr9RJIb8yNqw8dIzMXQMa2ZPYM3sSawNE9E441keOEZ6rp41kVWh41kRPFZ6rgufyIbIcawPH8emyAlsiZrM1sgp7IhRZ0eUBtsj1dkWrsbWMDU2z9ZkfbA660M02Byhw5YofTZFGrJ2thHL/IVD2pAlPiYsERE63iasEFmL3sYsEY7pGUZSRuOKIBlLA4xZFmDM8hBTEkINWRJiQEKwEctDzVgWJMK7TVk8w5RYJ21mWUwm0kaTcJupRDjqEOaiz+wZZsTGOBMe54KTjwkyD12cgq3xiJiOd6wLblH2uEY44BbpiGesPd5zrfCeZ4j7HE18F5kRmGDL9AhDpkfp4BFtgrW3NpoWwnE6CQ0TDdTNNJliORVDDxPc4r1wDnHHxNmScUZT+MF4AmOsJvGD7XiMw2RMX+mBxWI79ONN0IsxxDjaBIt4M2wWmuKSaEPYfh/WlSwmISuGoK2eTF9qi+NiK+yWmaMTp8MEUdcXoc5v46by24VajF9nhssRT0IPuTJnlwMxYRqETfseb7MvmGn+AyGOmoQ66RM2zQh/UU2o9gWe2qMId9YnIMCOhJwDBBUXEVx9icjquwTmncUluwjPogL8jmcxuyCFmOJk4srTiK3MIba6kPhTFURU1eCSfwL1I5n87kAK/3jgCP+6/wj/ceAonxzN5ZeH8/iHfTn8w/4C/p8Dxfz6cCWf7C/ny6QaPt9bw6c/1fH53nq+3F/LN0m1fHPkFD9k1PF1ShnfppcxNr8arfIGQgqvsazyLqtP3mF51Q223ehl6YVe6abR+9hN7A7lMylhMeqr4jDatIQVtXXMLV7NgkoXlp2yZM1pT7bWzuLAWWfSGgwovqZLxTUz9tXFsKh0O7FlKSypOkRi5gJi5lmyLdGDEynzyU+JJP9oNFlJEaQdmE1mUhSZybESMOZmLqIgdxmZGYtJS11ESkYC6ccSSc9bQXbeMvbuDmVdogtLFlgzN86SuFhrViX6smRFAD/qj+cLk4l8bq/FaE8zvrDRZIyNDp+bTeQ3zmr8KsqYX21z5febgvhsQyifbgrgP9e68O/LzRm9zgaTHa6EHp7FvD0hhMy1wdvfkBk+Zri4aOPja4J/gClBwaYEBBjj7aWHh5suHm56eHkYMDPAgNBwMwKDdfH0moj3zMl4+kzFzd8ApwAZFj4WjLOaiqG7DHMvK4xcZBhNM8fAwRxDJyvM3Ryw8HBC39EcXUcz9IWRa7olJu42TBaObxHmbSzabDSZIAGkJmPNpkrNNuPMRIajOmMNtRlnoIumpSYL1s8g7XgUpacjKKsKpKTUj5LKOGrPb+T6zT1cOLeOmpIoyvI9qMizpjLPmKpcE6pzZFTliJW0GMsRcMy1oiLXWlIdy3NsqcixpyLHkcrcaZRn21GaZUNJpg0l4j3XiZI8Z0oKXCkucKco341jua4UpbpSdHA65SkeFB1wpGi/Lcf3WVFywJLqwzZUHrKg6pCMkwIWk2ylr9UkW1N51JzqdAtO51hTm23JqTRTao4aczbTkoac6Zwv8ufK6XiuXVvHtft7OX/3ADVXfqLs7GbOXN7Fxcs7qbuwjlOXV3Pu8lYuXNnD5RsHuHBrL6evbaShcSNXb2zkzuXN3DuzlgcXEmisX0Pn7VyGlY28+9gPLer/uh8xLG/mXVcLw4om3iru81Z+n2HFA94rm6DnEe/FZk4pbhzvS5WAb7ruMCz1R99muPse73oe8L63ieGeJt4oP0zPI96KLmkBi/8rwPjmObwd4BUDfwKMClofn6VJ/pim5hbk9xroq9vK86PuDKWZMHDYnL6j0+jNc2awYhaK7Fl0JzvTv3cs7J7Iu92TebNbkzcH9HiWrE5PrjZdJcH0N+Ty/r4SHj1CdX03/Sf94YQ1nDThabUDg5fX8uJJA90dQmFso00EJYs2l1YlIkbnIyh+fHYLM8pfzN+CxBGolEsNNMJJLb5HqRDBzu10dvai6BqUlM3e+ydprVvHQ6GeXtjP4KOLPO1U0ScXxhcV3QoVcmlVLX5/OyoRRC1vZ6BLztOuEaVRqgn8E2j8r4BRpVIhRqiNIjxbPP82MPbSr/rQ0SwBowpVvwqVuGHs6WWwp49n3f0MKHvp7RWu5A4GlHd51niC58XreLnHj5frrBnYaIlqtxMvypbQc+kYdF7ndcc9nnW1MaDoYahviOeqfl4qFQwr2njf1cyraxeQV6fQdWoLfdc2M/Q4h5ftF3nVcpfXjWd5WpKI8rA5/XvVeLF3KhzUgwJPqF/LwP0K2lVtdA120/egnIET83h5LICO+8k8k99lUNFHT5eKLuV9FAONyHsf0aPqpF/VSZ/qDv0q0RstshiFK1qouSPvf9oGI96lyB1FuwTtg51y+hWtKJWPaVO00tEu3PIP6L1Zwv2SRK7krORJ/VG6rpfx+FotjRIwCrgUpw4/A2N398/AqOoQJwkP6Bto5fnQM968EP+oekplegI75+pJwHggXp/9c3TZH68nQeNPUVPZGaHOttmT2RQ8nnUBY0gM+oFVwT+wIvA7lgeMZmXQ99LnNbPGsnb2OOk9MWQMiaFjSQwdx5qwiX+cteGTpPfVsyewKmQs4rk+YiIbIsaxMWrCH4Fxe6yGBIzbo9TZFqEmAeO2cA22hmtLwLghdCrbovTZEqnPpnAD1s0yZJmfPotnGLDUx5RlPmas9JWx0s+C5b4ylvmaSQ0wy/1NWRlszrJAE5YGGrM02IRFwfosDjYkIVh8NmWxnzFLfE2Z52FIrLMO0Y7aI7Bop81sB21CnPUInmFC3Bw3ZoZYYemmjbVocAmxxjt6On5z3fGMdcI9ygn3SCc8YuzwirfEZ6EZnnN18Zijh1OYLrZB2tLTPkgXC09tdG3UmKQ/Hm1zHVxDPFmybRnL9qzE3N+aiUJZMdOUVnITrNT5zmI8Y50mox1kiMV8G6yX2qMbZ4hBrCFmscbYLbLEa70z4fv9mJceRuheb6attMZinjGyeBNk8WYYxBmhM8eEyXHGfB2hy+/nGPCbubpM2WiPZ0oQczJCid7qTFyEDnFekwiy+x5/m3GETtMm0FaLMCdDgiyn4qE9GvepX+NrMZlZIc4szT1IVFUVs2quEn3yAYH5DThnFeNWeAyf4zkE56YSVZRMTGkq0RVZRFcWMKemnKjqamacqEQ/o4DPklL55wNH+NWhVD45lM5/JmXzi0M5/PPBfP7lcDH/llzBP+89zr/tOcHvDlbw1ZFaPjtYx+/21vD7fdX8/kAlnyfXMDqrltFZJxl7rI5xRXWMzq1CPbsavZxKtFIL0E7Nx6X2Nnp5l5iS2oB6ai0T9qQwYftGRi+PRnt9AmvPX2T+8VUsLplGYo0lm055s60miENnp5Nz2ZKKRgtKLxvxU00Yyyp2svhkNitqklieHEPsXAv2bvSlMivhAzBGkZMcSWZSBNnJMWSnzJGAMTtjIbnZCRIwZmYkkJK+hCNZCWTkLiM3f7kUwbN100zWrJzOymUuzI23I26OI1Fx0zGbbsg3JmMZ5ayNRvg0bBNC0At05Cu7qfzBQ5dvEqbzzf5gfrnRh19t8ueTrX58s8efL9Y7orbJGeeffAnZ5otnmDFe3lrM9NLF10+Gf4AMHz8jZvrq4+tvgPcMbby9dfH00MHdVQfnaVPx9tMhIESfwGAdfP00JGD08tHAK8AQ92BL7Hyt0LDRRs/JAMsZ1sg8rdB3MkPPUYamtTE69jJM3R0w93LA1NMGAxdztO2NJTPMJAttCRolcBQRQqIlRqbJONlUfjSewljTcVJDzERTfdRkRmiYa+A524ijx6IpqgyjvDqY8vJACktmk18SS1XNEm5d38K5U/GU5blQnmtBZa6RBIxVOeZSzM5HWBRK48cpk94FOP4MjQIYy8WdY7ZYVTtQljeNkrxplB5zo7TIi5JCT4ry3SlMcZGAsSLVi4K9duTvtuLYbnNO7DWn/IAF1UmWVCeZU33InKoDVlQcsKDysCWVyRZUpVtyMsuKumxrajOEymhKbaoptSnWnMlx53ShP5caErh2Zwc1FzdR1rCJinObOX1eAOIuzlzaTFXDWmrPb+PmnTRuP8zh6v10zt45xNWmwzTeTeLe1QNcqVzLwwvLuXNmPfI7BbzpviV1RovbxbeSKviQYcVD3smbpacEjIoRYHzXLVTGB9IIeBQjfl0A49uuRt7IGxlW3P1vgPF/U2EUfwO+ec4rnvH6g8I43NfNk6azPOp8TFPTQ+SN1chL4iBdk6E0HZRZIfRW/kTfxQO8u72fgbJFdCfZ8HzPD/CTBuzThYNmcNSOlxnT6CkKoOPkRvrunadXOKJbFag6rjF4aSvvCmx4X67DQLk+qrowehtzULQ8oqOrmzbRzCEfqf/7WyD4f/U1SbFUjOQ/dvVJilJf2zX67xfQfHoDdypW0Xx2D08fVfH6cSvPO3rplj+lRTnAE5UChbKZ3u57DCge0C8XXcZ9KIUyJsBGdCRLGY0f7xf/XGGU8hglUPyLAO0/5iP+fOM3oBoBxt5esS5WoRLT30Nvn2hn6UbU7g12yxlUPGWw+w19ymcM9ih423KV9+dSGc6cy7PNTgxssqJnmzVdh1xpPR7Ou1s/wZMCaKvhXWsDw08uQ9tFaKuHB8U8v5DE05PrGbqQxNDdkwy03KHvyV367tXw7OJ+BgvDeLbfjDc7pvJ8lzr9Bw0YSnXkbeVC3tzOY0Bxm7ZBJU9Uj3jQcARF8RyGToSjuJfDy677PBeA3SXidx4j77uNXPVAeu/rbaav9xryDuHEf0zHkxYJFkfOAAQg/rnC+LSzlRdtTfS3d9OlUNLa084TVQud8nb6H8vpu3aO9qod3CsI407VPjqunqD1xkkeXj/HzSuXpEgmhaKbboX4R4CAVHHPOAKMojqyXy5uPlsYeqHg9ZtXvHslgHGQyrQRYDwwV18CxX3xeuyL12WvUBbjdNg6ezLrAsewRqyZxcpZKIxB30uwKBRGAY5CXfwIjKuFujhrLGtmj2dt+ETWRUxmXcQk1kdMZn3kFNYLd3X4JAkWxXNj9BS2xk1ma5wam6ImsjFCqIxT2BatxjYBjJFqI9AYocGWMC02h2mzJVybrZG6bIsyYHOEIRtmG7MqwJAlAhhnih5pM1b5WbDS34JV/pasCrBguZ8py0THdKAZS/2NSfA3ZEmAIQuD9FkUbMjSEBMSgk1Z5GfEIh9j5nsbEe+uT9x0XaIctYlw0GO2FKljjL+3MVFxLkz3NcbKUwdbH0OcgmR4RdozI9YRr1hHPKKnjUBjtB0esRbMmG+Ca4wmbrF6OM7WxSZQF2t/bRyCjDFy1sRkmgEzw2cSviCKsMXReEf5oTfNmB9NxjPGZDLjZOqMlU1hnI0a4xzUUPPSRitIH90II0znW2CyUIb5QhlOS60lWBTGFre1djiutMB2uTn2K22wTrBGtsACk3kWaMeaMjVWxrhIE76crc9nsSZ8EmvA1I3TJZfvguxY5v3kw/xYY+bOnCIBo5/1WElhFMDoa66Ov0wNN81RuGl8SYClGpGzXFmWdYCwklJ8jp8hrPw2UWWNeB6rwa2wGO9j+QRmZxFWcJjI4qNElmYQVZFHXHUJUVWV+JZWYpJ1jG+OZPLvyRn89mgWv0vK5D+SsvjXgzmSwvh3+/L4P8ml/CK5nF8nV/Kfh8v5MrOer7PO81lqLZ+n1fF5ei2j8s7xbf4Zvjt2lh+On+O7wnq+PVbL1yVn+Lywgk/ScvhNcibf5J3i07R6Pk85x6iUU4zak8KPOzfzeUIUk1cuYFF1BSsrV7O20pVtp2z56dQM9tT4k3x2GnlXbCm/ZUP5FWP2n45gVdVOEmoyWFm5n1VHolm4yIY962ZSlbOM/NRo8o5GkZcioDGK3JRYctPjyUmfR07GQnKylpCZMTKpGYtJzlxMevYS0jMXcfhwDLu2B7JhtSfLE6azaME05sY7Eh3jiLOXCTou2ox2msLXHjpMnu3AuJkWfO9lyvehNkxc7cdXm3z4l01e/NMWb36x0Z1vdvnww3pnLHbMxHWdJ+4xlrh5auLnqkWglwGeXnrMmKmPj58YXTxnaODhrYGn11Smu0zBxUUDVzdNXDwm4xeoQ2CIgEwNvLwn4eI2HlfPqbj7mGDvZoSehQZ6djqYeciw8LZBz8kUTTtjtOxN0XaQoetsiaG7NUYeYqwwdrNG28FYum0UK+dJ5lqSo3uCuFk0E/E7ov5QjfFmE6VaxImmuqiZG6Fro4el+xQ27p1JXmk4JypCKK8M4Xj5LI6VRlB0IpLK8hhqSkKoLHChQtwx5htzMl/GyTxrqnNtqMgxpyLH4sNYUp5tRXmWFeXZ1lRk20i9yxU5dtJTAGN5jj3luY6U5TlxIteJsgI3you8KT/uzYljnpLCWHzIhdIjruTssCT/J0uK9lhyYp+FBIw1h62ktfTJJAsqD1hSsteMsoPmiPV0ZaoVNRk21OfYcTbHlvoMC06nmFB31JwzmY6czHGjpiSU+nNLKTu9jJLaVVRf2My5a7s4f20XdZe3UXNhC7UXdnHpejKXb2VwvjGThrtZ3Ggp5H5TIU238rhcuZ3bdQncrF1P1+1jvFGMKIzDPS0MC2AUSSHK+7wXK2jFgxGFUaiMH5RGoTa+6brHq847vO68K6mPb+V3edN5i9ddjbz9AIzvVH9LYfxfBcZX8OYlr3jO63fAa7GhVtL26DxNbU1SgLeysRhVRTDkf82zYwYM1G7i+Z3zDD6qY/DGXpQnIuk6bMzzIxMZPmDOy2R7XgrTQ04gAwWx9NXuQHWnjM6Wm7R0tNGu7KZN0cbT6xkM59rzrliDFxVTGKhzo//GbpRNjXS199PWqaJD0YGi+/EHJfHPV9B/S3X87yDy4/pafI+8Q0FHu5J2eS/CWd0pVdE95mnbNRTXC7hfvZnb5UvourCB97dqefOkWYLC5t6XNPcN0tXTSp/iHoPyu/R1tyJXDqDo/nNglMDwQy6jdKv3xxBuEQnz1yNW0X+Zh9jfI+4ZhXrYi6qvF3FzqOpX0jegYKBfNKe08FT5mLvLl2wAACAASURBVFeKTl53dTMo7+CZkMQ7L8KdbDiZyOs0Pwb2OtKz247eFBe6jrswdDYMbi/l3b3VvLy9luc31/H82mqGLi5nqH4hgzVzeH97Kzwu5M3jq7xofsKz6w30V2+lL8uNF0lTeb1rIq+2avP8gCMD+VEMndnFwB0Rzt5In7yF54pH9N8qo7N8LcqiSF6cXMCzR2W86bzLkOgU7xCNLuJ2sAV5dxtKpeigbqdPdZ8e4VZua6W95TEK0e39RzPMnwPjYEc7r1oeo+xs43FPJ029nbR2t9PX2kz/tbO0lR2kKT+B5tIltFw5QWtjLY9unePejUvcvH5Nqq/8CIw98g5UkgHmCd2iXaarh2cqJa+Gunjztpc3b1//DIzpS6WV9P65+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MeY4ZdkBEybx1MPfQwmq6HzQwbvMN8cAnywsLDnskyLUbrjGG03o98bzyBH8wn84PlZCY4aTBhujrqM7VR89fCIMYE3WhDZEvEmtmKmRun4bPZGYelZlgtMsQ6wQzbFVbYr3bANtEJWYItOvEytOeYoxlrwZQYc8bEyPgqypgvYo3Q2+hKUFoUq4uWsPLQbBbFmRLvPYlA2+8IsBlPkK063iYTcdUdg5f+WFzUvyLEbALzPGTEhrqy4VgKswqL8M4/Rejx68yreUhQ+QU8jlfikXecgKwCQnIPM7swmfATaUSUZRNbWUR0ZRn+JeXIso8xNi2P36fm8GlKDn84nMUnh3P49yMF/MuhAv7+QD5/tyeXfzhQyC+SS/n3lHJ+m1HDZ3n1fJZbx5cFZxl1/ALflV7m2+LzfFt8gW+Pn+ergnq+LKjjDyXn+KSohn/PPs4vUwv4j/Qa/iOlgd+lXGRUSh2jd6fw5epl/H5+KFPXL2BuWRYrS+exqcKRfads2V/twYFqL1LP2pF7yYriq1acbjTnyNlo1p/cxYqaNFaW7GRNUgQJi23ZvdqTsozF5KfHkpMcIQFjbooAxhjyMkaAMTtjATlZi8kWqqJYSwtgTF9IWuZiko/OJSkplh3bAlm/2pMNa2ayarknC+Y6ER/nSGioNXa+BoybPolPnScyyteQUTNMGO1rzme+pnwd68T3a3z55SZP/mmTC/+SaM9niY6MSbDBKtEVhzhrnAUYeukT5KpLoLsuM7x1mDlTh5AQI6JjLImfZ0vILAO8Zqjh5jEFF9eRcXabgLePOr4BU5npoyatpd3dJjJ92kScnTSwsZyChdkUDKw00HPSw8RdhqGrOXouFuhOt0Rrmjna083RdbVAz80cAzcLjN3ETaMpWg7GaNjoS3eKuo6maFjrM0mmxUQzTemGUc1SQ6oQ1LIxQdvGDD1bfYwdJzF7nhmp+WEcL59NSXkIxyuCKCoPpbA4mMICf0ryPSVVsDJXxskCE04fs+B0vi0n82ypypVRmSOjMtuCimxLKgQsZlpRISbLmsrskSnPtKY8SwCjHeU5DpTmOHIix4nSfFfKCj0laCwt9KI43Z0Th1wpPuhMznYLCndbU7zXivID1lQnWVOTZEnNIXNqDgqV0ZqSPaaU7jen/LAVFUdtqE63oz7bgYY8B85l21CXakb9URPOpFlyOsuJyjwvamviqDq1kPLa5Zy+tImLjbs5d30npy5tofrCVk5f2MHZS/touJFCw+0czt0r5FpzBY33Srl99RiXqvZwp34lt+u3oLh7gtfyD8CoamFYJW4P7/O+5x7vu0dW0R8VRgGKr7vuIiLqxPNFW6M04v2t+LoEjLd4I7/DsPI+71QP/8ZK+q+A8cXfNLx8vFn8yydvXzAyfx7A/T+6aXz9Gl6/GVEYPwDju34V8ifXaBKVgI/v0nMjg94qLyj5lL5qS57eSuVpyyN6my/QVr+GxzmetB41QJ6qRU+aH13FcTw9u563N5J4djWXgftn6Wm/TXtPEw+6b9PS84g2eStPr+TwPmc6FGvxqvRHXtRZ8fbuRp42XaKnbZD29kFahWNaee//Chj/uJL+sNYWNYOKLiUdHUpauxQ86e6iVSGns6ub3g4lz1ruo7pRTHPNGu4Vh/Gyfhuv7lXS09lMS+8rmvveS7dz/V2tDHY9QtXdRruqjy7lz8Ao2l7+Ghg/hHkrFfQLd6+inV6p47pDai8Rd4t/2sQimVw+AKOo9PsZGBX0P+1ioL+Nvp6H9CvFv1LqeN1cwMDjAlRt+fS2HOVl827eNa5iuD6SN5XBPCv0hdpo3l+dy9vrUby8Gcrrh8E8uzeD7qvT6LnkTF+DO0Pn/eBaFG86C3inPMe7phren8/iXdFy3ia7MbxPl1e7JvD0Jy369tvyvCABrlXyqquJDqVQbTsZar4N1yshewVvsyJ4VRrO+xtred9eCV2XeNVxl6cdrag6FHR39KLoHKBHPkhf94B0wyhW0QISxf2i6k9g8eO7dM/YrWCgQ8GzVjmdymaa+57wpKcLVXsrL2+foat8PQ/z5tJSugH5hUIe326g6c5F7t++QuPNq9xqvEmHCIFXKCSFcQQY2ySFUTjjB7r7eP10gPfDvQy/6+f121cMf1AYqzOX8ZOI0fkAjAIad8dpS6reuqCx/OmsDRojrZyFwvhRZfzTlfT68AlsjJyEeK4NH8+G6MlsipkiqYib49TZHKvGplg1NsYIiJwkPbfOUWfbPHU2x01hS+wUNovvj5zERmGCiVZnh2iUiZ7K5nChNuqyPVKP7VH6bI8WJhwDNocZsC1CxqZQc5Z7G7DYVY/FLnos8zBimacxq/0sWB9kzSo/M5b7GLPcz5iVgaasChwBxyWBxiwOMGJZiIzloeasCLVkWZBYW1uw2E/GfG9jYlx0iHHUZdFMKxbNcsJzug6evqa4Bllg62uIQ5AJbmEWuM4yxT3CEtdIG+l+UdwwinfXKBlusYZ4zDHAPdYIv4WOuITbYOJugLr1FCaYTWSSTF3q3P1ebxI/Gk4Zuc8yFY0XU/jechLf207mB/spTHLXZLy7OhoBulgusMU4XobBHBNMF8hwWeOA72ZH3Fdb4bRChsMKc2yWyrBdaYPtakfMV9hjsNASzXgztOeYoD/PArOlDhgvc2RMtD5qS8yx2OhMTEYkO0uXsvVoBIujjZnjMZEQux8IdZiMv9UUput8j4f+ONy1v8fPcCzzp4uMSn3iAqaxpyyHyMIi/AtOE3rsCnMrHxBx8iY+JfV45ZUTkHGCoOxkQgqOMOt4CmElGUSX5xNdVkxQSSk2uUWoZxfyeUo2n6Xk8OmRbH57OIffHC3kV0eP83+OHOfv9ubxj4eK+Lt9ufzjAbGmLuSXGaX8JreKPxTW8k3ZBb4pu8hXxQ18WdTA1ycu8kXhOX6beZLPCxr47sQFvjt+lk8zqvhdyhk+OXKRz5MvMzb1LGN3HuH3cyP4aqE/5vsXE3VsM/Oy3NhaJmN/lTkHypw5XONM5gVzci/LKLxkTsNDW1LPRbO9bg8bajNYVbiZVbsDWDjHlJ9WuZN/KI6s1Biyj4SRlxJJ7tEoco5Gk5ceT2ZKHJmp8eRkLSI3N4GszCWkpS/kSMpc0jMWceRIPIcOxrJlcwBrVnmyaZ0f6xJnsHSRC4vinVg0x4kZIcYYzJjKGG8Nfu86mT+4a/NtoAWjQmz4ja8pn8c48ds1rvxytT2fLLPhs7lmTJ5jjmW8LdPCzPHwM8LLTQtvJ3V8XDQImKlFoJ82mzb4kJoyl+TkODZs8CY4RJvAQG38/LTx8dHEP0ibmX7qzPRVw8dXDQ/PCcz0UmOmqxr+rjp42UzF20oLSxstDJ30pNW0iYcVJl62aLuYM3WaGepOpmhMM0LbxQQjD0tk3vaYuFtj6GKBlr0Rala6aNkaoWVriIaFrtRfrS7TRt1iKurmWmhaGaBra4qWpTZTzcbg5D2FvUdCKK2Oo6QylOKqQI5XBlBU7E9xkQ/FeS6ckFRDY2ryjTldYM7pPFtO5diONL9km1OVZUFlphWVmdZUZNhQkWEtfa7KsqZK3DlmCJC0piJLrKbtKc12oCTbkdI8F0ry3Sk75klZkTclAhgPunB8vxMFP9lwfK8tx3dbUL7fkpOHbag6IKNyn6kEjCcP21GyR0bpfgvKk2woO2JLZYodtZmOnMtxoiHHjro0GQ2pJpxLk3FaKJDZ0zldEkJNVSw1tUs4fX4NZ69tofbKJmqvbaX+xg7qr2yh4douLtw+LKmLpxvzufigkpv3Krlz8wT3LqbRcmUzzZf20ddUxWv5bd4qHjOsesy73ibeqe7xvucOKO/xViFmZB0tAWPn3Q83i/d41XFnZCSl8Tav/wQY33bfY7jnbwFjM3/3sQqQtz9X9P0lGP5Xn0UrjNQM88Es8z8CxY/tLq/ffADGQV6/H0bIjO/6VHQ2XaX5cTPyR430XDlEf6Uzb0pG0VFuj/x6HvLmbtpbHtF1K4uu06toO+ZL1zE3hk9vpf9RFfK2yyhb76JsaaOjRUlLezeP5K08Vt6jo+suPW1NvL6SzftcN97l6/DmxBhendTnzdU5vG05RW+zks7WZ5LjubX7LvKukYaXj/eL4vmxKnCk/eWvf/1Pv/cv37u65HTI5VJIeHu3yH0UcT4v6Gwbpv/JIM8e3qH7QjbNpQk8KZqBvGEdPY/r6FIKRRKUXcP0dzzlaWc33V3ttKkUyHu6P9QG/ryK/giNQmEU79KqWjSYdDTTcv8Wd69fpOV+I72KDvp7FCOuYRE5I24U+/oY6B0Z8S4ZXvpV9D0VIdgd9KqaGei9T0dLA6q7Gxm640f/w3D62hfS3bYQxZN5DLTOZag5nuGmRby/t4w3t9cydHsvz+9t5+nDNfQ2LUTZFIH8XiCqB4EM3Atm6M4shh9E09NeQN/DIl6d2Q6ZIbDHDHaq8WbnJAb26tJ5yBFFVjgva7PgfhMvlI9R9d6k50EZL07th5TFcDAMsgN5VxfMszsxDLfuZrjzCK+68hnsrGWwuxlVlwpl11NUAhjlzxhQPKdf2SvdLn40vEih3n/SNf1RcVTKuxHh7a1SpWQHfW2PeHW3nv7KtbTmzqC5OJ6Ws7k8utHEvdvXudN4lcZbAhavc1MCxnYUcuGG75Q6q1XyDroVrfT3Knn7/DW8eQ3v+nj7rk9SGN+/Bl4+pTpzObsXGbJ/vgH75umzI2YqG2ZNYHXAj6wJHMPaIBGVM5Y1QWNYHTiykhYraMnk8kFVFCaX1aFjJXVRwKIYAYRi1gv4i54sqYniuSlGjW3xU9kWrym9b4iexPqYCWyKnSxB4ybxvRETpZ+xJUqNHXEiPFyHbTFa7IgxYGesETtjDaUbxs2zddgy24CtYaZsDDZjhZcBS1x0Weysy+JpOixy0ma5mxGJM0xZ7WMqBXevmGHI6gAz1gSZsSrAlFUhFtJd44pgc5YHyljqb0aCnylLA2SSyihW03M89JjvrMvqIDuWBNvj5ayDh48pTr4mTAs2xzXcGpdZMtxnCXCU4RJhjXv0yFpaqI1u0ea4xRgRkGCFW4wxXnE2OIZYSm0uP+iNZbTuGL4zmMAo/QmMNp7CD2Zq/GiuzljrqUxy0GH8dC2meOsxeYYu472mohtminOiJ+4bZmIYZ4perAFGc02wX26JW6I5nmut8dzggN1ScywWmWG1zBqL5bYYL7FCb4EMrbkm6MZqY7nIFPf10/DY6Izdaiu8d7sRetCbtcei2V8Yx/7kYNbMNWNZoA4R08bja/EjfhaTcNP9ESe1b/DSG8NMvR8IMBhDsMl4Il3NWJe8gwUnigk9dpLwgsvML7vHnNr7zK6+TlDxOYIyKgnIOop/9kEC8g4RdOwwIQVHiSjOJ+REMa5FJain5fFtej6fp+TxaXIunyRl88nRIv4z5QS/TC7mXw4X8c9JRfzr0WL+6VAefy/W1cn5/HPKMf4jv4qvKs7zRck5Pj1Wx+eFZ/ns2Fn+kF/H73NrGV94nclF15hQeImxhZf5MusKvz16hT8cOc9XB0oYu3sPXywJZlziDDxzFhCSEcGSAhu2lOizp8yEA2XTOHzKlrTzumRd0COvwZhz9yzJaIhid91uNp9MYX3hBuYl2rM03oRNC2zJ2hdJVloMucL4kirUxQgykmaTnSpc0jGkp8SRlbGAzMwFZGUuIjNzIelp80hNncfRo/PYtzeSTRsCWLnUnYRF01m7cgZrlnuxbN40EmJtiJtrj/NsYyZ7TOJbD3W+9NLh2wBzRofY8E2ILZ8GWvBZvDXfLLbj27mWfOqrwcQAPcxCTbH1M8QjwAQPb218ZuoS7KtLTKghe7YEkpM6j9yMeSTtn8WubT6sXT2dBfOtmBNnQWysOVHRJoRHGREWaUhQqDb+/lPx8ZjC4ih7Ns3zZkWgAxGWWjhaaaJnPRUNS3UMXEyZ6mDIVGdTtN0s0HIzR8dNwKMhGg4GGLhaomFjgJa9MUJZnGptIEGilvialQEaIm7KVBN9eyP0RJ6jpS7qZgIWNdGxUMPBU5tdh8I5UTWfwtJgiqsCOF7hy/FSP8pP+Etr4xOZFpSk61ORqUt1tgmnc2yoy7XnVI4I8ZZRk2nFyUxbSeGrTnegKs2WyjQrqtMtOSXW0xnWEjSWZdhQnmVPRe40CRhPZDtTmuc2ojIWelOZ5U3pIVcK99hz7CdbCnaYU7hTRuleC6oPWVG5X0b1fjNOHjSn6qA1ZfssKT9gQ8l+G4r2WVIpAr6zXWnInc6ZTFvq0sw5nybj3FEzzqbbcDLDiZP5MzhdFkZNVRw1dUuou7SWU5fWUXdtE2eub6L+ioDINZy5uY3624c5/6iY609Oc6f5JHcai2g8n8SDhrUSMPbcL5fWz8NKoS4KaBSQd5d3yju87xbr5pGVs7SaFgpj592fQVEAo4DFrru87rzN646bvO76WWEUq+23yocjphdheFE1M6ySgHHEGS1g778Cw//q6x+BUYJGoTZ+hMH/yVMA46vXvKSfV+9fwps3DPf10tV0iyfNrSgf3KSnYSe9xywgfwKqAkd6L+ahevyU1vZndD55QN/dOvrP7EVVHM1QwQq6H17gcXsHT1r6aG1+SVvrK9o6X/Kk8ymtbd0omp/wtOk+by+m8ibXjVdZxrw7PpU3lfq8OufP+6Ycnj1uQ9HST3uHgjb5A+Sd/wUQfqgLHIHGvzbG/CUofvzc2dVJh7ydLnkrCgGjwoDR9YKOznco2l8y2KbgRfMtOs+kcee4NzeOh9Jy/gC9zVfpb1cx0PmK3vYXqDpEwLcSRU8nyh45UoyOyG8Ud4wf58/Uxm4ElHQ8vEXjxXoun6mh8fI5up400d8jDB7dUhWg5KgWsTm9PQxIId19qIQ7uq9Pcksre9rp6RHq5l0Jzvse7Ob57RgG7i1lsHUXfR2HUcnT6O/JoV+ey1BXMa87qnjVdopn7ad51lnPYOcZnnbW0d9eRV9bkaRK9jzchureSgYeJtB/ZyP99St5mhPByz2uvNpuzOBudVRJU1FmWfG8NBLO74Vblby/d5bnN5PpOTOPnrIgnuWH8CotivcFC3hXH8uru4EMPHbl+cNABh8H0t86B1X7dga6T9OreICq+wkqpXCuC9POn3ZLiyaYDy0wH4BxxOwy0jkt7xGw3opcPkB/azd9N06jqN5Aa+5MOk9E033+KM3XL3D7dhu3bzfS2HidW43XuNUooPEaXZ2tIwYokbPZ1Ul3Zye9KjlDgwO8fzkMImpKAONwn3TDKAHjq0EJGHctMGBXnJak5G2JUGNd8DhW+I6WIHFt8FjWBo9DPNcIcAwdMbdIK+ePK+iw8ZJDel3YiMK4KWoyW2LV2Bw7hU0xk6XnxpjJbIyeJIHh9rlT2Tlfi63xGhIkboidyMbYyWyKE9CoxpZYdckMszlajZ1ztNk9T49dc/TYFWfIT3OM2RVnLMHjtgh9tkcYsT3MlM1BZqyZYUyipwmrXI1YMU2P5U66rHIxJNHNkNUehiR6GrLSw4A1M41Z62PMah9jVvnLWBNkydpgK1YHWbDCXybNcgGOvibM99Qn3kOXdd7G7IlwZmusO6GeRvj6W+AebIVbmB0e0Q54RdniMVuGe7g5rpHWuEZ8cEpHiRtGK2bMMydizXQCFjvgEWOLU4gNaqL6THcco/XGMUrEoxiM5UvTCXxlPpHRduqMd9VjsqcR47y0mOCrw7iZWkzw08JikQMBu2fhudUHi8U2mC00xyLBGqdVNnitt8FNwN+GaUxPtMd6iSVmC2WYLbKQ6gJ14gzQidXFbqEBQRudCN3oRNAaG/zXWuKz2pS5u53Zlh7IkbRgDu3yYP0cE5YGaDPL/ke8jb/F32ISngZjcdYYjYf293hofIOPzmh8tEYRaa9D7IpYEstLmFdSz4qTD0g83cLi+kfE1d4lpuomETlnCM7JwD/3MAH5SRIwhuYfJqo4h9klxXgVl6GTUcAPaXl8cTSXPyTn8rvDefwuuYhfJx3jl0mF/FtSIX+/O5N/Tcrnl8kF/FtqIf8n8wT/llXCbwqq+arsHF+VnOPrkgZGlVzg66JzfJZbyx+yTjK64BJjT1zjx9KrjC69yhcljfw65yqfZDfwu+RcRu1fw9cbZmK8z5dZx6KJKwhkyTFjNpYasqPMjl2l3uw/bcfhsxqkntUk94wRDfctSKkLZf3xRFbkbWNd1kpmx+iQEK3HloV2HNkeTNKh2eSmRpKbEi4BY+qBYNKPhJN+NIr0lFiysxaQlbWQrEwxC0hPm0vy4TiSDsWyb180W7eEkrjCm4XxDqxa4sqGld5sWO7JsnhrlixyIny+A/ahxkx0V2eUqwbfzjRklL8ZXweY83WgJaOCTBgXYcGUCEu+89JkrKs6ul7a2PoZ4BFoxAxfHXx9NJkfZc7uNd4c3RlC6t5QDu7wYecGVzYmOrBxtRMrltgwL86UObEmxMSYMDtMj5g5MuYttCEywgQ/98nMDzQje1006YtCSHQywVZvLFN0f0DDdBLGLmboucjQcTVH190SXXdzDD3FHaMMnWlGaDoYM9FCmylWIwHfGlZ6TLXUQ9faEG1LfTRlOkw11WaSgRpqJhpomGuiIfqrjTXQlmliPV2PNVuCKSidT9nJSElhPFEZQElpAJUnAqko8KA0y4rSDAPK03WoSDegMk1GTYYVtTmWnBKwmGHLqXRHTqY5c+pDO0t1ih3VQtVLt6Ii3ZrydCvKM4TKaE9VnjOV+dMpy3WhLM+dSnHHKAHjDMqT3Dm+15FjP9lQsN2cop0yyvdaUn3Akqp9Mmr2m3E6yXIEGPdaUbbfjpL99hTttaU0yYFTac7UZThSm2pJXao5FzKsOZ9mzZk0W+rSnajJcONkgT+nyyKpPb2AunMrONWwklMXV3PqQiJV9fOoOTuXmvPLOX19N1eflHOr7Qx3mmu4fSuPm+d3c7t+OQ/O76S3qZzh7juSS3r4w0p6uOce75R3f15Jy3++XxRw+GfKooBFaR0tNoXihnEEGEcUxv+/AeOr1/DqBS9Q8uL9ILx+ydteFR0PGmlt6kBx+xqq+s08K7KEDC2GciwYOrmBwetnUDTdRNFyG0XjJdpqkugsiGIoJ57e28fobrlOT/MTeh8pULW3IxfO5zYV7Y+fo2pWMth8gxcXdvM8azovM+x5l2fC+zJT3tZ78PTiel40N6J6rKJL/J6u1r9ySH8EPwGKne0ddHV0SFApPv9PpqOznTYR7tzRQW+bnN62Hro7+mjv6pfuGrvaO1G1NPOs6SatF7dyszie+yeWoqg/wKsHZxnqbKNX3o9CMfj/MvfeQVUm6Lrvrlv7nLNrz57YM3tST09H2xzJOeckGURUJCdFBFTMShQQEVABQUCCCggICCJitru1zSJB8lqLtRZZxNj6u/V9aE/PPnN33X13nar7x1uLtQShtCh+PM/7PC9KxRhjcql4pu5vwCiEKIZQKmZCMB/S0oLKKPT+9T68ye0r5/jmQgO3rrbQ036fCaVMBEaxp1HoahTLrQWbWkhRjzI8Os6wcKpPSFiPyhkbnbGkxxQPmZI08by3nGc99TyXfMu0vI2nI12MC+ljZScTil6eDUl5JpMwrmxnYriHSaWUSblcTHk/HepjSnaXKcl5nvafZLI3D75PZLraD0WBDaMFxgwf1UV5zJinFe48bwjl1fltcD2V5zfyUF7NY6x1N0+bQ3h+LojnzZG8uBzPm3tpPH+8iYknXox0mTPdbs+zPmsmJe6MSrYwPlTLmOIRo8ouRoc7GR3pYkzYZXx/Z/qDkiicFBz9ERiHGBZT0zJk8l4kyk7GJUNMPLiN5HwOnVXh9J8NQ34jB8ndVjru3+fBow4evQfGBw9u8eDBTR4++I4hWY+YeJ9JzQ+hlCmYejrG65fP4dU7ePMeGN/OAKMYenn1VKzV2R+pQWroEuJ9BTCcw541QtfiF6KiKECiCIy+c9i7drao/H1QET88ijuL/jMKo2Anp65bgmA1CzZzcviCHx8FFTF1wxIyotXIiFFjf+RS8fm+yEXEhcwlUXjfCAE0Z+zrNOEk4UYNsqK1ydyozcFIPQ5u0OdghD4Z63U5EKZLRqgB+wMMSF6tT7ynPnHuBiS4GJDgqEecvTZxy3XYu1ybOEdt4l11xEn00CVphR4JnvrsXmHA3pVG7Pkwq4zZKaSqVwh1PNpEu2oQpMoALwAAIABJREFU465F9hpjCoLtOLTehVB3XdauMcPDzwrnAGucgqxxCbLEJcAEpwAjlgeZsDzIkuWBltgHmLI82AivKDNCE1xYu3U5TsEW6DpqslB3MbM05/GZ1hz+ojuHP+rP5hOrxXzlLMChDnO8dFnia4zmegvmr9Vgno86C/w08Ehfg29uMG5pXtjsdsB4symmsebY7rLANc4Cx10zwZflu2wwiTLCaKMhRlGGaIaqoxq0FMNILXz2WhGWYE9EvB2h20zwi9Fi3W5DdqXZcjh3BWU53hQlOpCyTo/tq9UJsp2Nl8EXIjB66s7DRW0WLipf4Ljwz3gu+yteSz4m2GAePsHu7K2pYHvjVZIvd7Hvcj/bLj8h+lInMRc6WV/xHf6Vp/CpLMLndAG+1Ufxr8wjtLaU4LpqvOvOYnCihrnHK/n42El+ly8AYwW/O3qan2ef4N+yT/LLnCr+aV8+/yurhF8XVPKbkjP8rLSe31a28Ifqi3x85gp/rr7MZ2eu8XntNT6puMifypr5uLyFz2pv8ln9TT5vvMWnzXf407mH/LbuLr+vusRfSor59OA6FqQvx63Em5ATq4g57UHsaV321pkSV+NK3Gk/Us7Zc+iSCkVXNam6asKVRwYUtvqQWreHsKxoUst3EhSyjB1hmiRHmnFwrzsHM9dQXhhEeb4/ZfkBHM1cSf5hH47lBnDsaDClxyMpLY2irCyaE6XRok19NCeUw9khZGeHcSA9mKSENWyKtGPnJkcSt7kSv8WRnTFWbI2yJnKjLatCzNHzUOdrh0V87qrGpyt1+WyNEV+sNWOOtz5L1hihstaEee4afG2/iMX2C9F1XIjTCjVCAg2ICjYgNdaBg9scyNhuz/6tVqRts+DAHhtSd1mSvMOCuK0WbNlgwMZwHSIiDIiINBZhcXOsLbFb7AnyFu6xa5Eb4cHl5BjK/FxZa62Ftt58dEyXYeRoiK6wxyiMswkazsbouZli4GaCjpMh6g5GLDTXYL4QdjHTRMVcCxVTTVRNNFE1VEfFQI1leqos0Fwsfv8sFU9kqrLUQA0NY22MrLVZG2LBofy11DQFUn/ej4Zmfxoa/Gg6s5azFa7Ul5jRcFxnBhiLtTlXbCiCoJBIbhVgsdiGlkIHWgqdaS125UKhE+eP2dIs7BUWmtFYPAOMgl19rtyG8xXLOVfhSMOJ5dSfcKKxyo1GARhLPTib50ytAIwHzKlIM6Q63ZC6g0aczTKkMcuA5mwDLuQKiqMFDSIwWlN32JaaQzbUHLbiXIEdrUXWXDgmhF4MuVJoztVCKy4ds+JqiSOXSl1pKfWgtdqX8/UhnD27jqYL0TRf3kHrtb1cuBLNxWuRXLi+lYu3DnKn9xz3+67xsLOZu7dL+f5yCrfPR3Hr3C7kbdX8oHw4A4wfQi/KDt4qhNBL10zoRQDG90GXGTWx7W/KotC/KM4jXstmQi/CDqMIjMr/3wHjC3g5xXNkPH83zrtX07weGUHa3sZApxzF/duMXUri2WkTXhXp8rJ0Ca8qbXheH8ropVgUt3L5tjKdxqxQ7hS6MnxyNcOX1jF5K40Xd0/y+lEDLwdqGZO0IJd0MNQ3zfCAEkXvOZTXtzFeasezQideFlnw9rQxr5ttkTQG8OrJNSZ65Sj6J5AOyv8hMM6AoUQExhloFGDxb8+F1/6fZlA6SL9sEOWAnMleJU97Z8C2f6iTLsVj+pXdSCR9jA/KGO/7HsnVfHoqoxk4EcjklUQmu8+hVHQjGR5DoRjjmVQqJmo/qIoCKH5ITAuwOJOantlrFICx78G33L7cyDctddy63Ezn/e9/BMYRwbp+39E4NjLE2IhCrOAZHhlneGSSkVGhdFu49jLE+HAP40JaW/mICWUHkzIJU9KnTA29Zlz5CqXyKXKhckc5xqRikkmhzkZQ8oZlM1AmVzImk/NUJuOFoo83ynZeD91iquc8XIjjRbEbsuOmKM6aI6s1Y6zamVe1gbyqiWLizBZGW3cxfC2Fye+P8ubeCZ5/d5IXd07zQ9cZXvaVMy05wNiTdUx0rWC6y4lXjz143e/Ac5kXE5JtjEsbmRjqZUwhfE09jA4L6fMZVXHm8X3IRYTFmX3GmYqdD4rgACOSTiY7riO9mENH9VYen4lF8n0R/Y+u0X7vex7fu037g1u0PbzHowe3eXj/Jo/uf0PbgxsoZF0oh4RU9KB43Wd89CkvXz7j3RvBjmYGGN+N88O78b+FXl5N0VgcS3L4MuKFbkTvL8QC7t2C/bx2NsKjAIlxfnPFPxfe54Nd/OFRgMY4IREdOFeESQEYU8IXkyKkngXVMHwBKesXsU+ExcUciFIha7OGOOlRy8T9xZSoJewRuhjD5pMsftxi9keqkL5BjYNRmmTF6JAZrcPBjfo/AUY9Dq7TF4ExzV+fJG89Ejz0iXczINnFkBRHAxJstYgXxk6TeAdNEp20SXLWIclVh2Q3XZLd9Yj3MCReKOp212evpwGJQqraU59t7trEummKQZpdqw057m9OWZA1eescifIyJNTfBg8fS4TCbgd/a/EetEuAOY4Bxtj5G+IQYI6dEEjwMcTWTw/PSFP8dtjjHWOHyQotVCyWoGokFA8v4QudeXysP4ePLeYz11uPhf7GzA8wYrafPtqblmO2x5X5AZrMXquCWoQhQUUReGf7YhvniOlWS0y3mmO0yQTzWGOc9ljguNsK1zgHLGNM0QvVxiTSEOMNeuiEqKAXroLDViOCdtmwfrs1MTusiYw2JGaTIbv2WJCWZE/hQU+qD3pTsceR/SF6bPVWIdh2jgiMKw3mskIARtWvcFn2Ocvn/xHXRX9m1eI/4a/2CSu8LIgpOEzC+WsknLtH9jcy9lztZsvlJ2y/1MfWujaCTp/G9/Rx1lYfw7c6D//KXEKqiwk5U8Xas01YnG5gcWm1CIwfHS3no7yT/Da3kn/LKBXn14cq+Kf4HP455Si/OlLOb4tr+XlJA3+qucIfT1/k30+e56PjZ/lLxQU+r7rEX0+28NfyZr6qvMgXDbf4pP4bPmv6li9a7vCXpnt82fyQL6vO83V+FnMSPLHOsiX85ErWH3dj8ylHttcYsevMcrZU+LHpRCQ7al04eFGbkusm1Fyz5dJ9HUourWV3WRQR2VGklW4lPEyFnULRfag+CZtsSd7nQWl+AOX5fpTkrSXngCc5mSspyPXnWH4wx4vWU1S0nuPHIyk7vpGywgjyc0LIzgwiMzOUjAMhpO7zZ2u0I1s22LAnxoH4zQ7s3WrP9o1WbIqwZv06Ozz9LdBy12KOmzpfrtRhlp8xswPMWeBlgMpKIzR9zVm2yoCvHZYw32YeOvbzCAwyJmmzE0nhZhzabEfmZmv2RRhycKsFB2JN2b/VhIzdliRtMSJukxHbN+gRFarJRgEco0zYtMWKHbuc2LvHjR0bbAi0mkeypyG3U2P5ZmsYiUEeWFmoY2SuhrGDPvpOMwEXTScjhNF3NcHA2Qid5QZou5ih4WDEUrHAW4OlxuqomWmhZqyJhrEWmsbCtSMNluqosFh3MUsNF6NqosISfTVU9LXRNtHC3G4pO+LtqGzw42xLEA1NQTTUB9FcH8i5qhU0lFnSUKxLY7EGTcd1OH/cmAslQn2NOa3HrWfg8Ohyzue70nrMkwvHXGk5tpzmAmvOCT2JxeY0HjejqcSC5hO2tFQ6vgdGR2rLHDhdYsfpEgfqjjlRf3g5NVk2VKSZUpE6A4xnDhhQn6HPOREY9bmQY0JzjhB6MaEu24oz2bZUiyN8PnsuFtvRWmjGhQIDWgssuSicFhTuTRc6cuW4K5dKPbly2pfGCh+qTq7hXPMGWlp30noxkUuXt3L1egwXr+/g0nfZ3O+9SFv/9zzuusT922XcvJjE980RfNsYK9bqvBsRQio9zKSku8Vi7reKLt4N9fBW6GF8H3YRlUTZTOBFBMcPsDj0eMa6lj0QAzQCML6Wt4k/j/9zS/q/scP4/8mSfikA4yTPkfD83SjvXj0TgXHwURv9j4eYaH/E06v7UZ4yQXHSkqmyj6Hsd3DiY96e+oSBUl2yg2exa9XH1GWqcqfEjKHTC5iu1+VFgwfTLb5M3fVlpGs3iv46hnr7kfU/oqMzE8l3Ibw9t5bnZWuZLnJhusyMsdMmDNZ7i6fmJgRbumcc6cAIQ/+guPuDuigZGEQ6KMwHQPzp2x9ekyATlMhBqTiDEil9UhnKvmGmnoww3SNjTNLJ4Oj3dE/d4sn4A/qVfUj7hxkenOZVx22mziejKHWip9SOgZv76Jdcpm94kCGZkpeDMiaEv0+sZxGUxRlLWjgJKOwvCiGYYUFtFOxpuQTFk3s8uHGB71rPcv/bS/Q+vvcjMA4rhbOEMzM2ImNsRC5eg5kBxqcoRyYYEep2RpU8HZMwOfwExXgP0qcyFGNjjCimGVVMM6IcRz4yiHysndHxB0yM3GVccZ8RZR/jI08YH3nEmPIWY/KrTMqu8lz2LS8ld5h+cpeRO9/yvMiHiQI7JpsDedWxk3ftUXBzLTQ48rbSnZcXdvP0QSWv++p519fI5JN+hgdAIRV2PMcYHqhh/EkMzzrW8KZ9NW8e+vO2LYo3PQG8HIhgajCLadk9nkqmGJNNMSofmYHFoWeMiW8LSqKcYbkAiu8hUj7EyNAMLMqlEkb7h3ja3o70ajrtNb50N25C8t0pOh885Lu7D3nQdo+uh9/Qd+867Q/u0vbgex7d/462+zd4/OAaClkHClm3eEZwbGSU59Ov+eGHV7wTrGhBYRR2GIVfpJjkh7evZ1LSr55Sf2wTcUEL2b1mFrtWf8WOVV+Ks3P1V8T5ziHeX7jGMp+koAUkBs4EWuID55AY/H5XMXi+mJAWwDFZqMhZt4S09UtnIHG9oC4uZP/GJeKkb1zKgehlZG/RIDtWk4ObVEmPXkZy5CKSIhaRIKSk1y9m/0ZVUtYvJXX9Mg5EqpMVo01WjK6oMGZsECxpXXEy1+uTHqxHiq+uCIzJK41I8jRmv7sJ6U5GJFprkmClSZKtFkn2WiQ5aJHsqE2SkxbJztrsc9Uj0c2QpBUmxLsbEOeuT4KXMXuE0m83bXZ66LDH25C0YBtOBphREWRO0XoH9vhZsjFkOU6ehth6m+IYaIdjgBWO/hY4BphiH2As7iha+xhjuVofO399Vm+2ZtUmK8xXa6BhvwhVKxV0zPVZaqzGLKNFfGG5mNmeWsz3M2BuoAFzQwyZF26MUcIKFoYb8PmqRXyxehE2iW54Zfthsdseo63m6EYbYhJrhn60AWaxxtjvMsdptw0uux0wizRGL0QH/RAddINUMVmnhv0WPTx2mBAQbYFPoDarVi7G12sR4b4qbI804FC8EyX7PKhP9aZulyvpQXps9lxCgOVXeOp8iqfe16zQmy8Co5vKlzgv/BiXBX/Ca96/s3LOr3F30ccxMpj1x0rZXnWZo7cVxF19QuylTuJuyMj4RknYmTME1JTjV1uEf20+/lU5BAt7jDUV+Deew+5MM6on6vhLYQW/zi3j1znl/ObIKf7tQAk/23+cX2ee4P/ae4h/isvmZwcK+Si/il+WNvFxzTX+cOoCH5U08pvCOj7Kr+GvJ5r5suICX1VcYF7NZb6svcEXtTf4uuFbvj77HXPO3mNx/V10qlrQyU7FMsGDjXlObC/zYEu5F5vKlrPzjCW76r2JORVFRNkeoirXsL/VktLrjtRcdaXljh4Hq51Zm+hCYEoQe3PXEblenT2hGuwN1mVbmDFbt1lzPM+XU4WBHM8V7P4V5GR6cyzPn6KCEIqOhVFYuI7jAiwe3yiGYQrzwjmUFUxGRjCpqYEkJqwlYddKNoVbsjnElF0bBXXRnO0bLNm2zobYCCciIlzxDHdEc5UBc711mRdoyoIwSzT8rdD0MUdtrTmLVxnypcNi5ljNRsdmDkG++uyLsOZYtD3HtzhwItmL0gRXCvY6kLXNjAOxRmTsMCUl1oi9Ubrs3KDDlnAtYoT91m02bN/pwI7dTuza6czODTZEOC5lm/VSDjsb8u3mYAq3heFkq4Oh8VKMbHQwdhYURQu0hGS0kzGGzsbo2+uhaaODlrOpmKJeIiSkjdXF/cV52otZqL2YpbrLUNFTYanWUuarLWS+5nyWGS1G00IdVWMtFutoommkjYnNMtZvNqaqMZCzF0I52xRKY0MoLfUhnD+9UgyqNBzXo7FYk6ZiHZqLjWgpNqP1uDkXiqw5d9SWxpzlnMt1peWoJy0F7rQUOHO+wI7mAguaisxFlbGpxJLzJ+xorXKi8aQDdWX2VBbZUHjIgMJDRpw6bEVNlh2nM6w4mWrMqRQDatINqU3ToyFDj/OHjGjO0qfliJFY3F2fbUZ9tnARxp7aQw5UHrTiXL4DF4vsaCkwpSlXh+Y84bSgLS25NrTk2HD5mBPfnlrN93XBNJV7U1HiyeWL0Vy/lsTVSwe4enk3N77ZzvXvErl+O5/b7a08fHKbR48vc+fbUq43xXG9LpC7F3ag7Kjih+GHYg/jD8JJwOEe3iq7eSvv5t1QH2/lwtWXmXS0sL8oJKQFRfHVj7A4Y1f/IIRjhOLuoQe8kj0UgfG1kLL+6Q6jcCpQ3GH86XWXDyGWN/97Wlr8ifUPXn/3+u/f9z87Ifju9QveivMc8eNeT/PDD1P88OYZ715PMz0xQl/XY3o6O5B0tyNpv8mTa8cZbdrA6Ek7nhVr86JQlacl+jwpdOSgz1fstv89x/2+Qpplz3iOOa9LTKBSF+oWQf0CXtVo86bOFZojeNMUzPRZFyaubmSi7QRTjyoYu12M9PoR2s8foOvaMUaeXGdM2olCKtjRgyglMhRC0EVIOstmRiqRIPnJiMAo7UEifYJE2o1U0odMsMMHZAwNKFAMjKLoH0fRN4FkQE6PrBuZcMmmZxhFzwgDA0N0KPpoH+mkW96OXNLFRE8fY4MyJvvamXp8kb6mdB4eD+ebHF+6G5J41t7MU0mHeIlmRDHCsEwpFkELl1iEpO9ThZRn8j6m5D2MKSQohoV9RyVK2SCdjx/y4M73dD5+JCpcAlz+TY1UiCGZKcUIU8IOn1LKyOggyrEhFGOjKMcEpXGK8ZEJcedveFSOfEwmll+PCZ9vqIMpyU3G+xoZ7zvBaG8uyp50hp+kMtl5iInODMY7UxnrSmL0STwjXXEMdyag7EhG1paMoj2dyXN+vLwYAI9jefNkKy8eR0DfVniwlYnrSTxtu4CyV8KwshvFyLfIhnqRy6cYUY4yPnyPCXkxYz0bxb3FNx3evOkMYOTJZib6E5mSFDIlbWVS8oRxyTij0kmGhwS1Vo5CKeOZ4gmTij6GFKP0Dr9ConjB6NAo09JBXkq7eSrsn8rkDD+5ydj1wzyq3kbHuX0MfFdO793z3Lx6gZs3btB29x6d9+7Tcfs27Q/v03b/Dm33b9P2YGZkgz2MyCVMjg3zRrChfxCAUfheEhTG98D4doy3TPL23RtxPZgJJScyQ9nk/QWxXp+zc83X7BSCLT6z2LX265l+Rb/ZIhwKdTd7/b8mMWQ2CcGzSQ6dR4pYgzOfvQHC6/PF3cMPwChY0qkRi0mLFCBRlfQoFfZvXCY+CnZ05iZ1cQ7GqJMWqUKCEJIJWygGYjI2qpEuwGKECtlRGhyJ0SY7SpOMSC0ObNAifb0mByK0EeAxNVSHBD8tdntrscfbgLhV5iSuMCXRxYC99tok2GmTYCNAozb7HHRJcTIgYbkOCU56JLsZkuiiS5KHAfHuesSt0CfZx4w9K/TZ46lHkpchqSuNOeRvy4lgKyrCLDkRaUtBtAM7QixxddPEwkMfa39bbAJssPU3Ey1om7VGWK8xwnKlHuYrtLH3McZ7gxMuIfbouQm9eXqo2OqhaqrHX00W8fvl8/mDzxK+ijLg63UGLI00Z8l6Y+aFaaO114qv/FX4zGsBn62Yg+/RIFYf8cF4mykGscbobTFBbaMBGpvN0N1ugekuS+xirfDa7oTdejNUvBczf80CNNYtwy5Wm1XbdAiI0sDXV5/ldvNxspvHGg9V/D3VWGH1OZmxyzmV6EX1Xlfq97iQFazHVvdFhFnNwlP7L3jozsJddy7uWnNxWfYlros+xWXen7H76ldYfv1zfFcbsmqFBRv3bGbXqVMcetBP2rU+tlzoYOeNAbK/lRFaWU3Q6XICaooIqM3DryqbIEFlrC3Ft64G5zNn0S6v5utjJ/mTEHjJOcEvj5zk59kl/CzjKD/ff5h/STjAPydm8y8ZJfyqoJ7flrXwu3IBFs/x25ImflPUwEeFdfy2qI4/lTXxycnzzGv4hnkNrXxVc5Mv6zr5tOExs863sbSpHd3q85gXxuGRa0dsuSu7TjsQe9qZmJPh7D5jTVKtB7GnovAuzcSh5ip+rUdIuLiXkkv7KLiSzfYT2/CId2VDtg97MjyJXadBQogOiUGGxPoZEh1mRVaSJ+U5gZTnBVF82JejmavEU4H5h/zIPxJE4dF1lByLpuRYJKVF6ykt3sDhw4EcPOhPxsFAUlLWkrDHm+3RTmwKsyF2vS1bN5izY50Fu4LMiQ+xJT7Mkehge9aG2WMeYMbX3pp8HWKCdog5+v6maK01RtXbkIWOKiwUrgVZzSHEz5ADWxzJ22xHxd4VnEkN5FSCF0e3WpO1SZ+sWB2yt+uStVOflM2aJEZrsC9Wn/gtpqTEOZAc78iOHbbs2G7Pzs22rFspFN4vYLuDGpneZuz2NMHLZBEGyz7FzFwdDXMt9Fws0XW1RtPeBE0LHfTMtdA212a+iQ6LzQ1YYmHIPENNPldbyCzNxczSWMhszUXM1VrCPK3FzFebx1KdRWiYqqFlpc183SWoW+ijZamFlsU8HFbN59jpEOqbIznXFM65hgBaG304X+NEQ7kJDaV6nC3VpbHUgKZSE86XmHPluCWXimxoOWrH+VwnLuR60Jq3kksFK7mY787FAmdajtpyvtBGTDCfLRYCLw6cO+1KQ5UL52o9aDztTmWhNSfyLKjMtaEuz1EMvJxIMeBksi616YY0HDCg7oCuGHhpzjGkRehjLHSgNtOcM5k21B60ozpjZuqybWktcuJCkS2NucY0H7GkNceOi7kOtB5ZzsWjrlwtWcWNSn8aS71oPCXsMwbyzZWdXL+SxMXWLbRciab11l6utefxXW8d93ov8PjxGR5dz+X7M9voaIxi4OYmJnoq+GF4gDfKId6OtIG8B4YGeKeYqdcRUtLCyT8RFAVYFNXE9zuNH7oZf9rPKL6v8P4d4gjnBD+cFHyrfIIw//RBHRSCLR9CLP8o5PJjKEYAzJ9C5n+AyP9XwPhK+Fx/D5rC53w2OULfk8f093TQ193OQG8ng113GX18lqc3j/L8SgLPL2xj8uJe2hqT2RFkQoDtbHa4z+VS0nIkx9YwWb6C0RJjnp9W59mpBbysXMqLCjVeVmrxslqdV3VLeXptPcquK4z3Xme85yqjnVcYenQJZddNhvseMTTQhXSwHwEM5YNScYY+7ChKpX8Pi++t6EFpH/2yXgZkfQzI+hmQDjAgHURQFKVSOVKJAumggsHBAQYlHcgG+pD3yZD1yekfkPFkaJDOoW56pN3IBvsY6u5F2ttDb/s97l9voK5gD7XpAVTFu1CX4kVrwSYeXqmgq/17hgZ7GRkSKnsUDA+PI5NKGZYOMC7rZVzWM6MsKhXIBbtZIdjsEiQD/cikgyIo/kNglE/wVD7KuKBQjshQjilQCuGX0aeMj0wyOazgmbKfZ8pbTCkaeSo9zWTPMZ52HuTp4wSmHm9juj2aZx0RTHWG86wznFedG3jZvp4X7eE8bw9juiOMZ+1hTLWv42l7BGMP1zHetoHnt1bB4wDe9YXz9Ik/0z2+INsAfdt43pnFy6HvZpLq8lGUCuVMLc7QU54qeplStjA2mI6yK5ypJ6G86Yni1ZM9jAzkMiGpYGroknjxZVIq1OCMMSwZF6/pCMEhxegA48o+8Ta2UqFAphB2RYUU9RhjEhkTAz08lXSh6L7PwHcVtNfsoLMxheH7pxlqa6H7/hUe3L7O/e+/o/3ePTru3uPx97d5/OAuj+7f4dE9ARrv8PjhPZRCb+XEKC+nnyL8IsUPr3j79vmMwvjBkhaBcYLXb17yfPItLxWDlKQHsmnl5yIwbl81i+2CyiiWc38llnPv8f+ahOC5JIfNJyF4Dslhc0kOFR7nsS9MuNIi2NRzSQqZjxB2EQMv4YvFHcaUiBlrWthVTN+oIgZdhP1FASB/nChV0X4W0tPC7uL+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u6yJTHIkbIsh/sGqrHBVxc1hKa72i/FyWoa/hwYrLL4i2H4OeZscqNztyskttqT7a7HTcwkbl8/HW+8z3HS+xE1nDu7aH4DxM9wW/AXn+b/HTfMTVnlo4OdmQERUINuO55P67X1yvpez51of2692k3Wjn5iGc4SfqSS45jhBtfkEVGUTcOoQAVWFrKmpwLm2Hu3yKmYdLeXPuWX8Ib+S3xZU8YsjJfzsQA6/SM/iF6kH+R+JmfzP/UX8uqCBj0qb+W2ZYEWf4zdFZ/lFQa2oMv7yaDUfHTvDH0rO8nX9NWadaWbWmTt8fbaXLxvbWHjxAZrnH2BUXYfSXwE7AAAgAElEQVRt6S78Tjizq9ab+HpPttesJKY8gt3VliTX2rP9dBjeJw5jXPE9XhfOEnf1FMevVZJ3owqPRH884t3YVRzCrjQnNoepEReiw15/fTb56LMt0pH0PW4cz/bjRG4Qx4Sb0hne5B5cRW6mD3mZfhQcCaUkP4rSYzMKY9nxSPKPhpGZFUDafl9S9vmwL8GH3bHuRIVas87fmHUh+mxeZ8qWQCO2+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0BBeSC19eE0NoRwtnYNjdVuNFba0FBuxNlSPRpL9Wh6D4zNJaZcLjblUqEFLXk2nM9ZzoVcd1rzvLiUv5JL+R5czHflQp4D5/NtOVdgw/lSR1pPe9BcPQOKTdXuNJ52o6nKlfPCa2Xu1OY5c/KAhagwnkj6GzDWH9ATAy/Nhw1ozjGh5ZgAjBYIgFiX5cCZzOWcyXTg7BEhIe3O5RJHmo6aczHfhiv59lzOmwHGCznOXCxcwdUTazlXuoIzJa7UnfTkQmMEl1p3cPFCFOeaw2hqjaLl2yQu3s7jdlsFHQ/LuHNhH7droultiuLxRV+G2vL5YWSA10oZb0cezACjbJB3CmH/sI3XPwKjAIEzI1jUb8RCb6HU+/28B8QfQXGoU7xDLZwWFOat4snM/FeA8adA+VPI/I9w+d8Gxu52Bvu6RGAUwHGgr5uu3gHk3Q+Z6LzB0/ZWRruu0vPkexLTduLgrMdaL01SY8y4f3IjI+d3MNa8kYlzAcir7FFUmKCs0GakSpWxmiVMN6oweTNW/KE/0vuQsb5HTAw8Zry/XaxGUQogJ5EhkSgYGBQgb8ZSFlVEAQ5/oiwKKqPwXJhBiYQB6U9nkH6pAI59YnhmUATJXgYlTxga6GBoYAYMpQN9SAZ6GRwQdhd76O/vFmuF2trbufXdFc7UlFGQl8rBlCgSYlyIDzMmOVSfjGhbCtPCqT+VyZOHN1BKehhRDqEcHqFf+JpFgBQqW2ZO3QnW6rBCMVPjopDPKIo/sa//o8I4oZhiXDHJiHKM4ZERlKPjjIxMMjEywfSInGnFY6Yk15juO8GL7gxedCXxokNQAzfwsi2U149DeN0exivheXsML9ujedUVyouOUJ4/Dud5WwTP2yKZeriBZ482Mt22kWePhOcRTD9YzeseX14OBjItC2B60Jd38nUg28mrgSO8Hv2WYXkfI0OTTAw+Z2JgghcyCa/k15mWHWO0bzPyjhCm+nfzRpLLi77TjEmuMyG7w+RQF5NDUiaEW97ScYZlo6L1rFRKUIz0IR9WiLa+cHpxUtrHmEyGQqZEKlUglwww3nMbxa0qupoO0tawn5G7VYx2XmDg0WW6Htyg7f5NHty9Rfv9O3Tcu03nvdvv1UUBGIW374oK74RQn/NC+OXrJe/evET4vhGAUUxHv3m/w/h2XOxhfP7iGRPDL5iS9lCSHsCW1V+xzftLdqwWgPFLdq6ZOf8nXHKJC5wtnu1LWbdwRlEMm8M+ARbD54sjXGcRgFJQGAVY3Be2SNxhTBV7FxeRGDZfDL0I0CjsL/4IjFEqM9AoAqPq+6qdZT8CY1aUBtnRmhyO0eJw9AwwHozUFHcZM6OEfUZdDmzQITVMh4QAbfas0WXvGmPifSyIX2lKvJuhGH7Z52ZMgr0Oe601iBeUxuV6IjDGO+oS76RPvIshCaItbUyilxFxnnokeupxYLUJ2WtMOLTKiHwfMyqCrakMsaAs1JzyTY4cjHHBz9sIGzcDzLzMsPO3xcHXHOvVRtisMcF2jTFWXvpYeOpi5qGDzWphN0udRVaqLLXTQWW5Eaq2Jnxup8JfvJby2Tot5sQaY525FvXNNixZb4RqjAmzI1T5xGchizcY4p4bgM/xcFQ2G7BgoybLYg1ZttWUBZuMWLDFFJVNZuhGmaO60RD1aAOMNxniGGXIlgQ30vatZs9WR8ICdXF1noeL3WLcHVRws1uCu+1ifF018Laeh4f+xwRZfE7JNmdy15mS4qvJLq9lxDgvZpX+57jrfIWH3jzctefhvOxLnOZ/gsv8P+O28E+sMZiFj7s6ga76BIesYMvRbJIvf0vxfSVpt6TsvtbNoRu97Gq5TMSZ0wRXHye4toDAqkP4lmey9mQeK6vKcaw5g0bpSb7MOy4C45+OVfHvhdX8KqeUn2Uc4edpGfwyNYP/lZTJP+87yi/yavjN8SZRXfxNcSO/PFbHz3Kq+GV+Df966CT/llPBbwqq+bRCCL208FXdfWY3dDH77C00L3+LQdNljE8WYVsURUi1G3ub/EhuDmZvfRhbT4Wzs8KKxBpztlb74VV2CPPKa6y68B27Ln/DkYst7KnNZNEqTQIyfNh3cgNbE2yJXa/J7mBttvvqEOWjz/YoFxJjHcjfv5ry3CAKMleTe8CLnANeHE5fyZEDa8g9GEBR7nrKjwk7jBsoK4qkuHAD2VmBJCevIjHBm+T41ezZ5sGmdXaE+RnhF6jJunADokKN2BJswq5QK3aF2rFjvQsbQhzx8bPFeaU5XmtMcF+hg5OnDk5ehpjaLENT+zMsDWcRtcaYlDBrUv0MyQ615sQePxoy1lGfGcyZrLWc3O9KcYoNxalW5CebkpNoRE6SKZnxNhxIsCc1wYG0VDfS0jxJjnMjeZsLe8Ms2eqpyx4PQ2Jc9Ah3M8TLXgcTUxXxXrq6jQFay81QtdJDxUgNDYNlqOsLtvNCVAyWoGq4FBX9xSzRXchSvYUs0VnAfPXZzNeYg6rhMtSMtVETgjAmaizQXYCaiRqG1nroGi/BzHIu9ss/5dixNdSeDqShxo+6Si9qy+yoLxNKtw1pLNGlSZhSfZpKhTodYy4K5/cKhY5ES87n2NOS40JrrieX8r24eNSDi0fdaMl15HyuPS35y7lywpNv6nxorfaiqdKNc6fdOVftJk5r3QqunPGluXQNJ9KtKN9nSlmCLjWpBtSn6dOQrseFw8a0HDbk/BFjzhfYU3PQTATG+uzl1Gc7UpflyLlcZ26c8OLaCReaCyy5UmjD1WO2XD5qS+sRO5oP29Ny1IVLJSs5X7aCygLBFl/OmUofms5GcKExhLNVq6mvWktTfSRXLu/ju2+yuHMtjXsXdnG7Joy2an9uN7givZ/Nu9FeXir6eTtyD+TdIBvgrbyD14r/OjC+Gep4D4rClZifgKIAjP8lhfG9Vf13d6f/g7L4ARz/O8A4LSiMAjAKymJfl6gwdvf08GDwBd19o/R39SPp6kHSL6V9UEHlxYu4Bnhi765JYKAax7O8edyawsvO07xpq2bkcgYD9VH0n/FBUufOYK0zk62+TD0sRjkoRTEwiLJ/gOGBQYYHpMj7pQwNCGrgMIPSUQako6JCKMDgTy3of/S2YD/L++XI+4eQi1a0AJqCNd2DTNKDVCoAYReygS4Ufd1IB7sZkHUxKG1nqL+N0e7HDLe3Ie/q5O7tmxSWFXLscDwH928neV8sEZFr8fQ0xn+FDuu9Ndngrc5mPyP271jF+dNHGOq5w6iiG7liEPnIiHhFZlAxikwuANEw43I543LhBraw7yj7sYZHCMn8I4VxVPmMEeUUSuUkyuFJhoenGFNO8Eyp4JWygxeS80x0FvD0cQYv2lN40Z7Iq849vOraxcvOXbzoiON5RxrT7Tk8ay9mqrOA8e4E0Yoea09j7HEm448PM/k4h0nx8SBP2/cz3pbE6MN1PO+P5JUimpfKSJ4NhoEyFpQpvOzP56XihnhlZkoh5bn0CdP9t3g31MQP0sNM98cw3uuH8sk6nkryeC6/ylNJD8ODw4xIRhiRjjEqGxdnTDGOaOcrhlDIBxgSks/DY+LlnAlpDy8GH/FU2i32JUrkSqTC/+OdOiRNSfQ1piC5Xcd493UG267S/fAbHt75RoTFB3e/o+3eTTrufUfXg1s8fnDnR5Xx8YN79HS18/zpuAiJgrLIm1ciOP7wwzTvhOeCwvi+h/Hlq2EmJscYGZriqaSb0vRAtvnM2NC7fWcjjFCdszdgNjvWfEZ84Iz9LJzvEyAxOWwOKesE+3nBe2hc8F5hnAm7CPuLIjSKJd0LSQidJ9bqCNa0YEsLyuLBGDUOblJHsKMFgEyPUiN9o5poTQsKo2BJi7C4SZsjm7Q5HK3JoShNMjdqMQOLgsqoQ3qEDmnhuiQF6rBnjY4IjIm+VsStNCPOfQYEhR3FvQ7a7LHRZK+NJvH2OsQ56Ih29R4HXfa6GJPgbkqSpymJHsLH6JLiqc+RtWYcXWtK/hojSvzMqAqypjrEitMRtpRHO3Jokzv+XsbYuuhj7mmGzSpLHFaZYOttjO1qM2xXGWPpqY+lhx4WnvoiMOo4a4vAuNBaA1UXY9TdLJnjrs3XflrMWq+FRrwdJqkrWBZtyaL1Rsxfr8MXwYv4q/8StHfbs6psA455fszfYsCCbUYs3mXO/G0mfBmly2cbdJi3zgC1UCMWROgxf6MGBlt0CEyw5UCaN0d2rCDcSQUXk1l4Oauz0kkTTwc1XK2X4Gq5mFX2qqyxXYKT1p9ZbfRX9oeYkhFqQoqfNrtFYFzECp1PRGD0MlzISoPFeKjPwXnhX0VgdF/wR7w1PyXAQ4MwN32CfJ2IPZLGgSs3OH5HQtZdKftu9pH3bR8Jl74hovY0wVXFhNTkE1iZjW9ZJmvKc/A8dRyH6mrUjpfx5dFiPj5azh8KKvjdsSp+lVvCzw8e4eep+/lVajr/lnqI/5mSxy9yq0RV8aPiRn5dWM8vC2r5WU4lP8+t5F+yyvjZ4ZP8Mq+C3xfX8eeqVj6rfcCcOsGKvorF9RYsGioxKkzE7NBKgqociLsQREprNKktW0ioD2VnuQO7q0yJqlyLa2Eu9meu4nexl62t/cTVX8U10R/tUEM2Hg3hQEUUW/daszlcg22BWsT66hCxSpcNQVbEbbIjK8GDoixfERhz0jw5kubJoTRPDqev4ki6DwXZIZQXbOSEoDIWbKCkcCOHs4NJSV5NctJqkuK8idvuyY5oZzaGWrLGXx1ffw0iwg2J3WDO9nBz9q6zZX/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Jou7qb22fXc/eMPw8qVnK7zh7J3f38oOzgpaKHtyN3Qd4F0n5+GGrnpbyNV6IN/Td1UVAZ/zOF8c3Q34PiO2U3M/NfBEZBUfwAi8Lj/ymFcXpydAYY+7oY7J0BRkFh7HjSz1D/IMPdvYx09TLcI0XSL+fm7VvsituIg/081q6Yxe6tOtSWb6T7Vq14tu1Fewcv2r/neVsr021NPHt4mTcdD5nuG2RwQC6OdGAImTCDwsk+BbKhEQYlw/QPKBmQDtM3JKV/SMrAkJRBoUNRmJ8oiv1SCcIM98mY6JYz0T3EeI9MnNGeQYZ7BhjuHRRH2duPvHeQod4h+iUD9Mg7GJA9YLjvLlMPbzL6zRW+OVFI4f7dpMSt50isBwnrnEjcGkR+/gF2xW9m+7YQ1q4wJsBDh2APLXatX05eagS3L5czOXSPcUUXsqFB+hXD9Con6VdMIpcNMy6RMiHsZIrQKJ3palQKl0Zk/xswCmlpQVFUjEwgHxYeJxkZnmRcrmRK1sH0YCvT3Xk8fbyD4Y5Yhrr3oOxLZnQwm3FZEROKSiaHmxgfvsz46HeMjd5hbOwBY+NtjI10MKrsFs8aTsgljAowN/CI4f6bjEmvMyJp4dlgOlN9sTzrj+alZANT3QG8kUSCPI5Xgwd5rahhWn6JscGTjPSlMDUQz/O+jTzvXcOzHncmur0Z6dnGyGA1I0J9jfQ1cokwz5HLnqIQ7m8Le59i9ZAMpWIGooV/iyHFCAq5gjFpH5OSTsalTxiW9aCQdtDXdomHZ9ORNe5i/GYRiid3kXbe5ckjIdBySwR9AfZFYLz/Le33b9D14DvaH96j/dF9ERo7Ht1noPcJr6anePvqBT+8Eq4lveTtq+e8fj3FD6+EMNhbeCns+44wOSVhSC5DIZkQgVGwpLes+pKt3p+Le4vCmT9hhL1EYRKCZotgmBYhFGrPJi7wS5LeW9LJoXNJCV9IctgC0ZIWQDF9g5BuViE9UijnFsIvQohlGRnvQTFzswaHtmqTHaslVusIECnsNAogKUDl/g1LORilSla0Oke2aJOzWYsjMZrkbNIiK0pbtKTTIzRIj9Akfb026ev1SQ7S+9GSTvKzIX6VOfErTEjyMiXO1YC9jrrEOeqKkLjbVpPddprsER5ttdjtaESCuxmJbsaiPZ3mYUiGhz75a00p9DGieI0hFYHmnA60oibUhsowa0o32JMWZoevmz7O7iZYu5tjvFwXWzc97LyMsfYyw8bLFEsPA8xcdTBz18HYXRcdFx1Ul2ux2F6LJc6GzHU2YImvCQuD9VgUqYd5mhvq22xYFmPJ3HB9Zodq8Kn/fGav08LuiC/upevQ3OfIrK2GzN5pwqxtRvx1oya/D17Kv/sv4lPfZSzy00YjUh+THUKBtylhcebs2m7FjlBTnPU/w15/Ng7my/B00MDDXg0XyyU4my7E03wJ/svVCXFUZZXx56zU+yMH1lmSEqBL3Co1NrkswV3zzzhpfCruMK7QW4inxhxcFs7sMLrN/wMrlv0ZL+t5RLjoss53Oduzk8i8eJnSW70cuSsh/VYvBd/2kX7jLlFnzhBaVUpodQF+JzLw+xEYi3GoqUKlqJgv8opEYPzjsUp+e6ySXxwu4l/3Z/KvScn8Ji2Nn+3L4H8kZfObvCp+W9LI70qa+Ki4gY+K6vn1sVpRXfyXzFJ+kXOKX+VW8KvcU3x0ooW/Vt9nYcNDdFsuYH/5BNZVWdgWbsG10IvNF9xJvh5O6qWNHLq+iUNXA9ld5sXmcmdCy2OwO1KB5Ynz+DXL2XJxhNi6S5htdcRxtzO7SyNJzg9kx25rooPV2OSnzsbVmmxYo8eeTZ6k7/UidZcTBxNcOZTiQWaiM5lJLmQmuXI4xYvM5BUcTl1D8eFwyvIiKM5dT0lBJAW568nKCCQ5aRWJcSvZu8ODXZtdiA63ItBHA1/vZawL1CImTI/NQbrsDjcja4snRTuDKIgJ4HCID+khLuwLdmBvoB3bA2zZLACknw0xvlZs8bVgl78FcX5mxPlYkBbiKvYoNhzaxLm8aBrzwqnK8ubMUW9O5zpTctCMoykG5O6zJyfNkcwUBw6kOpKW6kx62gpS9noQH+PM7lAHYlYYE+JmiIulCjrqXzJ/8SfMUf2KOZrzxcst2jZ6aFsI6WdVNA2XoKG/gCUas1ig9iUL1WexSGs2i7XmoaK/BHUTVTTM1FEz0UDd3ECs21mkOw91o7kYWyzB1GgB7nYqbA21JGOHLS3lITSdWsuZ8hXUlbrSUOLAuVIrzpUY01ysT/NxPZpL9Ggu1aelRI/WIm0uHzfkUpEprflWXDjqwIU8F1FdnAFGT84fcePSEXeu5nlyvXAlV0tW0lrsTlORE83lLjRXuHCu0onmamfuXY6i+5tkmot8OZlqS3m8CZXxBtQm6lKboMG5/bqcz9ClJdtoRmHMFJLSgiW9XBxBZWzMceRqqQdXSoVqH0suFZpyqcCYS0dNuSx8jbnWNB6y5Ey2BU2FTpw5ZkdDmTO1p1yorXKnodSZ80cduHLUhatH3bl8zIsrZau5VePH9zVruHPam0eVnnxfa4nkTgqMCGpiD+9GbsNQpwiMb2QdvBh69F8CRlFdFO5PCwlr5RMY7obhHnEEaPxRYfy70IqwV/gPdguF1z7sN4qw+H9yh/G9wijsL4p7jD1tSHpuo+y5y2j3A8a72hnt6kHW2UN/RxsnizNZbj6XlQ5fExW6gOLDa7l78QTye51M94wz3ikTIVPxpAfZk2GkXa/FTsb+AQniDEroH5QyMCjY0ENIpUNIREtaKp5v6xVOBCqGGJAMIhX2GAclDA1IkAkJ6YFBhKT0/83cW0bVmaBpu9+Pc85MS3VXT0t1dZd2ecUTgru7uwVJgBgJBIIFSII7bFyDBKIEiEFcIF4VIRBcNnuz2Wi0ZKqq5zrrfUmqeurrWes7a86P+fGsdyMhshYrF/fz3PctnxTelqOUCiNDMT7BlFTOlFTB5LgC+ZjwnF6csTkUY48ZGBxmWPqQSdk95A8u0X2klvOZe6gP9yNnvRlp67U4uFWLy3lB9JyuYvBeJw+67/LgwR0keSkEeloR4GpEiLcZqVEeHC3fieJhG99M3WF+slcMB5+Yfcro1DOUygWeKBQ8kUtFQHylMgpKo/D6VSSP8BRW03PCWnZ+mukFYWaYnheyGed4MiPnmeI+z8ZaedqfzouB7cyNRDE1kcWCso6nc+d5OvuAp3OLjSWPnyyw8HSGuWeTzD6VMy90Us8KQDbP9NS8uA6eVypZUAp3lt3MKW8wo7jA7GgKM/2beDzoz9ejnnw9bM/3Mjd+mArkq4lNzA2HMzeSgHI0BsXINrq7XHg6spnnQyG8GNrKs9EEnsr2sTB1HaVSgPyvUUw9R6F8zNT0jGhuEQLIZ2YnmJ6eeNm2MiMqqE+FWsApOTNTk0wJTSyToyxM3Ef5sJ3BC2UMtGczd6uKhb7zjA08YrBXMLTc52H3A7of3OfevTt0379N74Nb9HXfZODhTREUBePLsBAZNTbM9OQE338j/OC1aAIT1tLC6x++/4ofvvt2ERi/+ZoXz2TMzo2imJKjlD/h+eQYBySb2BXwEfHr/ibeLu7d8LEIiimikeUzskOXIsBijuB4DhVW0Z+Lz4wtwu2i8PHlpG387EdgFEwvAjAK4dzCvALCV4qiAIzl8dqU7dJGeC3AojDC54kKpKBC7lhDyU41KuO0qd6lQ2WMlgiNJYJT+scbRiGbUY+CMH0yQnRIDtAhJcCYFH9zkn1NSfYyIsXLiGQPg8Ugb3tNdttrEm+5lgSLtey2UCXRUo3ddrqkOBmQ4WxAjos+End9St11qfMzojHAiCY/fVo2mtO2yZrWTdY0b7HmwA4HkgOMCXTRxWedDY4+dhjaaGHpqIWpgxb69lqYuehj422CuZsu+g5qaNqpisC42k6dlfaaLHPW4UN3XZZvMEQl1ACDREscC31ZvdOY5eHGvLdBlY83qfNOwGesjjPCutwPkxJv3o3U5O0oTd6N1eWdKC3ej9DEINcFnRRbtGPNMYu2ZLPEn/hSf6Iz7IhKMiMi3oTATZqsC9DFxmo1liarcbJezTo3HYK8jAhy08fLYg0b7NSI9DJgi/1qXNT+xFbbz9njrSIqjPGea1mn9z6+hkvw1FsqrqTdVT/BZcV7uC59C/elb+Kn+h7W6m8SaqfGVl8r4nL3UHrpIsfuS6l+IEfy5Rj7v5RRdKuH6BOn2Hq0iS0t+9hwQELQgSLWNZXicqAGi8NNrGmo52/V9fyl+gB/qjnM65UH+U1ZHa8VFPNaZiZ/Lizg1xk5/FZSyRt1rfyp8Qx/ajrDG01n+NP+dn5dfoRfFB/glyVNvFZ2gN+WH+TXpU38PxXHeaPxFktbbmNz/RI2ZwqxObQX+5pNeNTYk303kLzboRTdDKXqTghN99dTcDqa+OO78W0ox6ToKpYNl9lyTkl8p4y4c6fR3GGIS5I9qQ3b2J3lyu5dZsRu0SIiYC1hvuqEemsRt8WOgiRv8Y6xLMub4gx38pMdyE+ypzDViaI0VwqSXSjL9KVWEsL+0m3sL9tGU00EDTU7KC/eTFqyl1gLmLbXm5QEDxIj7Yn012ar52oiAlSJCdEgfos2CZt0ydhmRUmkJw27NnJg1zbKwrwoCHUhNcSWxGAbojdYEe5vRliAKTsCzYgOMic2yIw4fyHA3oba3Rs5WRzH2ep42isjOF6+kdYKX47XuNNSZcvBEjNqcu0oz7alOMeGghw78vOdkBR4kpHsRkKEPWEBZgQ76eBquRYTvSVoa33CGo1PWKH5OSt0lrNSbxVallroWGqjabwWHTN1tM010TRVZ7XuSlbqrGCV3ipxZa1pro2OjVABqCE2vaib6ohra02jJRhbfE7oZhviw53Zs92ezAgb8nYa0VLsRvt+X043eXGy3oWOBgfO1lstBnA3GHCuTkeExgtNelxq0uNqow6dTYbiLaNgRDlfabm4fq505oLgmK5w5VyZK5dK3Ogs96SryovOGk8667243ODOxUYXLh5y4fxhJ84cduDBpQhGbqRzoiP4UAsAACAASURBVNyT5lxbDqca05puxElBZUzT4EyuLucKdLlQYsTZamtOFJtzvMjqxxvGjnIXERivHfSk84Az52otuFRryKUaPS5W6XO12oIL5eacLjalTWLCKcFks8+WE3V2nDriRMdxVy4ddqOzxolblS7cKnemq9yBK8L9Y7UtV2ps6aqx5Ys6G24cMWTiiwz+Pi3E4IzwH3P3fgTGH6YG+Xa6j+/+0djy8rXQ+vLD9M9GAMWXK+ifVEUBGBcVRuGGUTC/CDeO/+vVKvn/r+d/ZyUtml5EYBxiYnQRGKUjvcjHbqEYv4tyrJfp0SGmhseZGpUxMTTM5Y4TBPs5Yme2hg2en5C7244vzzUw1d3N7KCU2TE5CqmUcZmUIdksfRNfMSRbYEI+hlQ+zrhcyrh8AqlcAD+FmKcoOJyVsgmmZROiuUIwvsyMy1A8EioJB5Dd7UXZM8Tc4DjzIzLmxoXwbjkyxYR4tyjcLgp5iwJkSieEEW4cFciFiB7pDIp+BdLeHobuXaGzrYYj+YlUR2yiPMiDCn8zDm4x5OROHXrTrJA3RvLs5hHmBu6JsTwC1F66cIHgAG88Hc3wd7MicasdVXtdude6l2fdB1joO8OcrIfJaSVj00+ZnlngsWKS50r5S1VNCPX+acTsxpdB369yG2fnBaPLq5libk7J4xkpz6bu8UzaxpPBTJ4NhPN4KI6F0QK+UTTz/fRdvlXI+Ubxgq+nvuer6W95MTvPszkpz2YHeDHTx3NlD08VD3gsu8vjiVs8kXXyRGx8aWFufD/TI9XMjmQx0xfF40cb+brfmxe99jztc+DJsCcLI4HMDW9kbmATioFo+u/toqnMnL6uaGZ7cnkxXMPz8aM8k19mQdmLckbO5MwcCsHsMzOJUoDEuTFm5kaYmR1hZlpoXFEwq5hlTvGE5wopTxTjKJVTKOcXmJkcYubROSavVjDWnsHM7QYWBs4jH/qS/keP6Hn4kIdCQLc4D7h/7wtxLd374A6Pum/T91CI0rnH4KMexkcGmZJJmVVO8v23wv3iN/9phJW0AIw/fPUd3zxeYH52GKWoGE+KCqMAjAcLN5O4/lOxI3pP4IfizaJgbhFgUABEARbzwl/OjmXkhgm3iwI4Lnm5ll5O+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PN5iwJEgP9TBD7NKd8Cj2Y0W4Pu8Hq/PuS2D8bLMKhpl2mEpcWJNsxl93rOWdGC3eidbio1hdrEp9iDgdT9jRCHY0bSdx/3aK9odTU7GRqgIf0pNtCNqujvc2bTyEAPH1Zri7GWBnsxJXBxX8BGh018fPRo2NDhpEuOsR4aaFh9Zf8dB6gzi3FaT5q5PgpcoG00/xNVqCl/4yPHWW4aWxRARG4YbRY9lbeCx/C8u1fybYdAWbPc3YnhhG0dkOWu6Ose+BTATGhjsTlN3pZ9eps2w7epDQljqCmgpFYPQTgbEa0wMNrKyr4f3qOt7ad5A/7TvM61UH+W15La8VSHgtM43f56TzWkYmv8kr4Y2aoyIovtF4hjcPnOGNxnZ+XXaY31Qc5jdlwq87yO8qDvG7ysP8svw4f6i+wqqWm9h1tmPeuhfL2jAcKnxZV2tJaU8gFfe3U35rA/tue9Dc40vJpTR2ntyP7b4ONAq+xLKmk8gLEyR23sehKA7DXab4pDqwp8Sf+AQr4sP02Ll+Ldt917DRdRVbPTSJXm9OSpQjabF2ZCU6IElxQZLiSN5eWyTJDhSlOFGY5ExZuhc12eupz99MQ1EojRU7qK/cQWXJVnIy/UnZ6yFCY0qCO3si7Yj31yPcfTWRPqvZFbSWuKA17ApSZU+ILtnb7aiJD6JxbxiNe7ZQFO5F2kZH4tZbExFgwY4NloQHWRIWZEH4BjMigy2J3WBJ/Dpzinb6cap0Nx2Ve+iojud4eSgtZf4cr/Kkrdqe5gpLmoqd2VdgT0WBHcX5tkgkjuTnu5GV4UHcTgcCvfQWYdFgKTq6S9AWVsyan7BaewmqBqvEW0VNMzV0LTTRNlVDx1wLVSGs20hYNa9htcFaVE3U0TDTRNtSF11rPTQFoDTXRMdEDQPTlZgKpp2tpuSn+JCf6E5+jCOSaBsKoww5mu/I8Sp3jte4crzKgfZqe85UW3GmypQzVQacrdHlQoM+FxoNuNSoT2eTHl1NRnQJrS+1ZuIt48VqWy5WOXCh0olzZU6cKXHkYokbV8o8uVruQWelB9drvblW78mVOhcuNThzUWhfOejMreMhdHdEcbrCndZcK5rTjDieYcSJDD2Op2txtsCAcxIhvNuYjkor0SXdVmjJiSI7jhfai9Ne5sD1Q15cO+TK2RpzMYvxQo0O5yt1uVxlxrlSM05JTGgrMKGt2Jy2CitO1NhxvNGGk4etudDoyNVyJ26WunK71IVrZXZ0CnE85dZcKbHhapE110vN6WrUQ3Y7A6b7+fvMOAgr6akh/kNYSSsH+HamDzEa55Wx5eVzERgFJfEf5hUwzgy/XEELoPjTaxEYpwb5TvE/DBh/vGF8eb8oHRlgfLSPsfEHjE30MTYxyphUxtj4JBPjCsZGpNy/e5+kpGRs7G3xd1UhfosxRyt2MXKnndmRu8wI4KToY1TZT//0IL3TI6IbWYjAkU2OiqaUCQHwBAVRyEqUTjAtlTIvlbIwNs7z0UnmHw4zc7uXkfYubtc0czF/H7eqjiA93cXzLwaYv/WIiZ4+xkeEVfoI48MDSIcfIRvuZXKkh6nRh0yN3Ec5cg/lo3tM377DwPHDNCeFU7bNmz1eNmRv9Cc/2JM7hTuZqdvOWLo5ylJ3vjmdxg/dp1kYfoh8fJKRETn373VTKsnH3cEcXxdL4kPMqYgy5XyeGxMtO5GfzWah7yyziiFGFdMoZ+aYV8h5Oj0pwpEASP9phLDvVyM0mUxPMTe7GJUzMzeJMLNCkPfMBE+Vj3guv8Sz0RqeDKTwpHc3z3sy+W64DsbP8fexu/x9fJAfxkf5QdrHDxN3+EF2me9lp/hmtJFvRhv4aqSGZ0OlPBko4MlALk8Hs3k2lMmL4QxejGQwO7SPOeH2sS+L7x7F8eJ+KI8fhjPTF8tUfyJzQ6k8HUphZqCKntuHCA82JzPWj1vt9Xw92cszWT9P5MMsKMeYm51gRsiEnJlgemacmdlRZmaHmZkdYnp6WATGWWElrVCK96uPZePMy0aZlI0xMy1jeugmE9camDiby8yVUp4PXUIx9pC+/l56HvbQ3f2Q7u5ueh4K4dwPeHj/Hj0P7tHbfVcM63708J64khZhUb4IiwszU/zwXwDj9//+Nd88+YoFoS5Q0ceUchCF8iUwykfFWJ09wZ8vrqGDPhbvEQUHtDDCrWJumACJy8jbsQxJ5AqKo9cgiVxN/o5V5IYJgCjcNQrq46LZRYDGjM2CIilkL/6kMIqr6DhNERaLYzUojtFAgEhJlOCYXoMkSgBG4b5RhcLINVTEalAVLwCjAIsaVMZoUBKljSRCkwIxXkeLokg98rbpkLpBkz3rNNntrUuynxmp/hakrDMl2deEJF8TdnsZkCBAo6MW8TZq4ko6zU6LDHsd0uw0ybTVJM9BmxInXSqddal106fRx4jDgWa0brTmZKgtrVvsaQm151iYAw1h9sR66LDe3QAXdzNMHYwwstHG3FYDY2sNdC210TZXR9NMBVXjFawyXMIa8xWoO2uyylGD1a66qPib8cEmUz4N1kEvygzvfG/c8jxZFqrNXwJW826IOh9v1sA4yRaXCm8cq73QyDDn/Wh1Ptilw8e7dFFNNmfLsUgyL6ZSeCmdkvZ4ig9soa46hOai9bRJ1lO2xwk35w/wClbHZ7MRG7bZ4r/eDG8/XezsluNkswIX8+Vscddni5M2kR76xHjqEmj8IW7qf2SH3cekB2iQ4KXGRoslYg6joDB6663AR2sZHqs/FF3SHsvexnXp25iuegP3te+zwVGfkMhgitpP03ZvnLqHk0i+HKf6xhhVXwyzt+MS4ceOsK2lnuADRQQ1FuDXWIxzUxWG+/fxeWUp71RU85eaJv5Yc5DXqw7wWkkVv8rN5Xe56byevofXszL4RXoOr5fU88eGU/yx/hRv7D/NH+qO86uSJv6tupnXKw6Jwd9/rDnKH2qO8ruKk7xVc5VVh69ie6kNrfrtGJQEYF/qSvB+C/b1+VP/YAtV132ou+7IsW4vCjuzCG47g3bVHVaX3se+7iZx53qI6WjDMisAk0RjNua6EpNiT2yYPkmhesSuVyPEeQmbXNewzUOL+PVWpOx0JDnaltQYG7J325O31568Pbbk77GlMMmBwiQnSpLdqEzzozZnI7V5m6kr2kZtWRjVpdsozA8iNcmD5N1uJCe4sjvSlt3BxkT6qBLusYwYvxXE+C8lxm8ZsX5r2BtsgCTKk4b0MA6lR1KbuJWMLZ7ErbcjMtCabX7mbA+0ICzIkm0BAjBaExdiQ5yfKSkbHTmUE8XpymTO1CRxsmInreXBtFV601btREu1LUcr3Ggsdaa22IEyiS1FEnuKij3JyvIkYocNvt762Fmpom+4Ak2D5WgarBBXzmt1lqJusAptU1X0LTUxstFBx0wDVSNVVhmosFpfBRXDtagZCe0tazC20UbTaDUG5qqYWGtgaqWOtaUq1uZL2eCjRu4eJ4r2OpATZUbeTjOKYy0oTzTjqMSJlhInjhU70Fpiz+kye85U2HKmTGhVMaC9XJdztQZc3G/EpUZDOhsN6Go05lqTGVfqzbhYY86lGmtRjbtQac/ZMjs6im05X+rCpTI3rpa701nuwbVKD7oq3bhS4cTlameu1LnRecCLrgO+3DwUyPlKV1qzTWhO0aU1TY8TGbqcyNThbKER7RID2ouNaK+wFE0vrRILjhfZ0SaxozXfhlOldnQ2uosKY0eVCef36SECY4WuGPh9ttiEk3nGtOWZiuHgzYUWnKiy51iNGc379DlTbculEheuFXtwq9yT2zWudFXa0Vlix+UcWy6kWXI5x4RLVTpIr2WKd4v/MT0BgullalgERiF78b8LjMIK+ie1cVhUIAWV8X+UwigAowCJcumwaHoR43VGBxkZG2VYOsHQhIJB2RRDEzKGRocYGR1gcHiAK9evY+XkjoeDLtv89EmLcaHzdC6Tgx3MSG+hlD1EJu9nTNHLyPR9xqceopANMSkfFltVZDJhtSxkJiqZGVfwVKrkxZiCp49GGGu5xOD+09zMquX63nIuReRyISyLs6HptIemcTYimxvJldwuPcK9hpN0N53gwf4jjLY0M97ayPixSibbSpG35DHZms34oUyuZe7keIgDhz2NKHPUJ9/Phc6jBxnoPMNXN5v5rjmRhQwrZLUh/P3L/Xw73MX0+AAj43L6hsYYGOin5Ug99ubq+LmZkLLVnAPxZlxONWGwyJqRukBmrpbyVHqH4fFh5OLdopw5haCYyn82k/8JFhdBcooF5SwLSiH4e5oZcWbEEOsnShkvFL18JbvIk+EDfDWUyb8PRvF1fwzP+3fxtH83TweSeNK3l6eP4nn+KIavHkXxdV8M3wzs4ZvBRL4ajOX5wE6eDUTwzVg8X4/u5evhDL4eKuCroWJmR6/yfOI2fx8/B8NHYPgQz/uPMDt4mqmhi8wOX+br8as8l/Xy6P5D3Bwd8HRxpOP4ceYmp5lXLLAwOSc2yQh3kk+nZcxNy1+O8HqCWaVUbFoRoFAY5ZQUuWyMsbFxMfLosbyf5yPXUNzYz+gZCYrOGp4PXBRjl4aGR+npG6Sn+744vWIw931x9Syspx91P+DRw256Hz7kUU+P6IqelI4xOzXJ3LSC+f8KGL//im+/fsHzuafMyiaYmeoXFcYp5SQzk0/FG8bDxVtJ2riEpKCPSRaAcbMQoSMA4+dkhgoq4+dkb/uM3LAlFEatpDJBk6pEbUpj1UVozA9fTc42IbB7JXlhi5E4gvElL3wN+QIwCnE6O9eKcCjcLgojZDC+gkbBACPZKYDlajHcW7JThdJYNUqj1RaBMV6bihh1SoSGmJ1aFOzQoCBcg/wwTXElLZheXgFjgpcOe31NRGhM8jMl2d+MJH8zdvsYEe+uS5yjJnEvgTHFRpNMOy2y7NSQOGpT5W5Ivacxda4G7Hc35PA6Mw4HmNMcYsOpMGdO7HClNdyZ5ghn9oXZEeulh7+rAQ4uppg6mqBvpYWRpSoGFurommujb6mNroU66iZC3+1SVpkuY7WtCsvt1FjqqMlyXyPe32bGZ5t1MYg2xTfPE7skWz4OUuGt9Sq8v0mTtTFmbGwKx2ffOtxrvTErcmBVqhHLkgz4LEYTG4kr6ZdSKb+cwb6zyVQ2bWZfmRuHy3xpk/hzOm8DdbEuOK76LT4Wn7DeSx0/Px38Nxjgv9mYDZtNcXVRwcrwI/zt1rLFUYM4HyN2eeuz00WVzVafEmz0V2JdlorAGGz+uWh6cddZ8lJh/Bxf9c/wWPEuLp8JTukPMFrxZ2yWvImH6Vr8QwNIO3SYIzcHqe1WUHhfRvWNcWrvjpN2rouIY81sP1ZHcFMhgfV5+DRIcGgoRWtfGR+VSHirtII/V+3nD9UHeL2qiV9ISvmXzAxez07h95l7+W1GKv/X3hT+NaeUPwiZi3Un+FPDSf6tpoV/LdwvwuJvSpv4g9BFXX2E35Ud4M/lJ/is4QZqR7vQOFjJipINGJQG4Fjuws7jThwa8qPxy0DqO31p7PTg2F0fcq+n43G8i2X7ull7+EvcD39JfHsnEUfKscv0xiBOi8gSL8KjjIgOUidvhxkxPipsclpGmJC4EeFORVwQxSn+SFJ9KErzJjvRgdw99iIs5iVYk59gQ168DZIEeypTfanP3khNdgiVuSHUFIeKwCjJW09asgfJiS4kJziTEG1LXLgVUZv02OazjHCvT4gPWEKc72fs8l1BrK8qieuNqUzayIG0aA6kxlKVuJ2ULV5ErrMizNeMHQGW7Nxgww5/CyL8LYkOtCAxyII4f3MKYwJpK91LR00q5+r20F4TxsnqAE7VenCqwYVT+9fRUuvFwSpXqkvsKRZ6yPMcyS/0JyXdHy9fQ7S0PxVvEldpf84aQWHUXsIarc/RMFiJnrka+uaaGFrroGeljY6FJroWGqjorRDNLpp6S9A3XIax8VKsLJZjafo5lsaf4Co4/K1W4e+4ksRQA4p2W1CaaEJxnDElsaaUxptRttuU2kwLmnKtOZpvR6vEgROF9rQX2XKm2IoOAbQKdWmv0ONCnRFXGk1FZbGz0YTrByzo3C+oeaZcqDbnQrUV5yutOVduw5lSGzpK7DlX6sSlcleulrlxpdCJiwX2XCxw4GqpK9dqvLhRv45r9V501rpwtsSSlnQdjqVo0pKixalsfU5k69EuMaItT5eWPD1Ol1vQKjGhtcBiMYexwJZjeVa0SYQgcaHtxV4MDT+/T5+LNXqcr9DjXKmB+DVO5BrTlmvKkSxjjuaZc7zMjuZyY46Ua9NRacfFEk+ulqzjZnUAXzT5c73Wja4iF65luXMj3ZPLmRZcKNVl/GoOKMeFtgqYfQiKkZ+AcbaX76b7forO+f+oMC4C40/Q+Cpa538WMD6bFzMYBWCUv1QZZaNDKAalyEZkSMdljEvHmJA+Ylr+AMXoTWTDN+m+d5mKSgleLqZ4O6sTGqzLvtL1PLheh3LgC2YHZUwPPEY5ssDUuIIp6RiKiWEmJ0aZlE4wKRXyEIXawHmxR1rZM0HfhTtcq2vjfvZ+HqbV0RWWQ2dIGjeD0rgZmEKX3x46/ffSFZxG16Z0vthSyP0txTzYmsej7emMRCYyEb0D5a6NPEkK4PFuF57stmMwyoxmrzV0OC7ljM0KemKD6KkqZPzBA0b67jN1vZWx4i08yXBk7FgiTx62MT18i9HxYR6NyRgYH6f74R2a6vJZ56rDjo3WFMXa07bXgi+yjBnI0GCs1A5pSywzD9uRTgyJVYQKpQylQire601PTf7DUzB9LNYJCveMix9T8HjyGY8VT5kXKv2mhbzDx8zPPOexkM84NcXXU/08l17j2chhng4W83g4m/mx3cxKdzI3Eca8NJSF0e08H97Jt8MJfDuSwrwQ1j2UwpyQizi6l7nxVBakBcyP7+PxeCvPpJ18Jb/P3PRD5uRdKLoPoLhRxHcjR/lq4iJz8i9QyvtYmBrmubxfDFi/330dVy8L7N0NaOloQD43ilwpZ2ZylgX5PM9lc7yQzYkxOo8V8ywo5pifFNbPs2LAubAenhXuGKdHmJoaZHT2GXLlLM/GvuBxVyXT7WnMd1Ww0NPB9Fgvo2MTPBqU0ftoiL6e++L099ynX3BCC1E6Dx/Q/7CHvp5eHvX08ai3j5HBPjGSZ074vYSYo2nFP11J//u3z3gu3H1OCX9G4XxgEOXMkGh6mVU8E4HxSEkoKZuXIdwsCiPcJgp3i4K6KKyic8OXiiOoi+W7VKlK1KRil6YIjAI0lsVqIkBjXthqMT+xaKc6eWFCPM4aUWF8tZYWFEbB6CKAouCOfmV8EdbQhdFrKIpZS1GMCiWxqiKUVsSpU52gRXW8JhUxapRFCUYYIbhbg/yXwFgYoSsqjMINY0qgLgIw7vY2Yo+PMXt8jUkOMCd5vQUJPobEumoTba9GrPVakmw1xaidPCc9ip21KHfVpXGdGccCbTjmZ8URHzMO+pjS5GNCc4gdJ8JcaQ1z4eAWG2o3mlMQaEiYs5oIjI5uZlh5WGPubIyxtToGFhromuuIwKhjriYCo4rJClStVFhlvYbl9mp8bqfOJ27avLlJj8+36WEYbYJPthtW8RZ8tEFQF9X4KEwf81xvQprC8Ktbh2uVC/rZpqikGqCeZY5uphUhB7eQez6J8lOJVB7ZSW25L0fzbWkucqVZ4k1Lph9VG62IWPseEZqfEKjzAevslxEYrIvvZgN8g/VwdVuDm/0KAhzW4m++jFA7FaLdNIh1V8dX+038tH7PDpsPSfRWY7PVcvyMl4k5jG6an4sraV+1z/BY+S6un7+N24pPsFT9AKdV7+GouwKXADf27m/k0M0B9nUrkNyVU3p1WATGzPPXiWg+SujRWoIaCljfkIdvQyH29SVoVpfwUZmEt8srebO6kT/WHOB31U38q6REBMbf56bxQXk+v89K41+SU/hFTomoLAqw+OfGU/x+Xwu/KF4Exl8W1YtNMb+vPCQC49tlJ1h7+C4Gx++wrDKXDzK90Cn2x6Xak8xrQRzu96bxhhcHrgSy/7w/h66vI/P6Hlw6brDkcA9rT18huKOXmGMn8C/YheUeZ2xSjNie68TWrZrEB2tSFG5O5lZjEoMNyAi3Jz/Sg8JwH4r2+onGl6xEZ9JircmKtyEnwZrsXRbkxFqQHmFCTowlZUle7MsIYV/WRiqygijLDaYkP5iC7ACyM3xJ3u3C7jgHoiItCY20YHuYAdtDVAjz/YQY7w9J8PmE1PUqpAbpsTvQmOxwdxqTYziYnEBjchwV8dtJ2+JF9Dprwj2MifA2JXqdBbsCbUkIsiIh2JQYfxOSNjqxLzmMtpK9nKtNor0mklM1GzjTuI7zh7w53bCOtjovjtS6U1/lTGWFCyVlXuQU+LI72RcffzMMTFazUnA6C6CouxQVnaVoGKxA22gV+maqGFhqYGClhbGdgdgCo2e8EhMLFays1+Lmok2gryHR2x2I22ZD7GYzQr3V2Oi2iuj1wr+VA8WJ1hTG6iKJUqckRofSOENRXaxOs6I+z4ZD+fa0FDhzotCFE/kOnMqz4UyhDedKrGgvMqKj3JCzNUacrzXkfLUe52v06dxvSud+My7XLq6mhTq+C1WWnC23oL3EnPZSO04V2dIhseVCoQOX8u25UuDI5XxHLhU4cbnYja5Kb67XuIk3ghdKzGhOUaMlRZ3WVA1OZGrTkqEltr405+pyNE+PEyWmNOcZiirhsXwrmnMtOZJtzrE8c06XW3GxXnBCm4t/PgEYz5XrcabIgNP5RhzPMaEl25TmLFOO5lnSWmzH0RIjDhVriArlmUIvzkp8uVThz7X9/lyv9+ZqgRtXkz25sdeXa9kOXCw2ZOxSnhijw7QSZnp+Bow9/21gFKHxpfnllfHlf/HDt/zTEasCX95YvXr98+fPbrDEAOKXmXL/7JZRyJsTR8ie+ye/9qtnC0hHhUidYWRjw0yMDjEhrHmHRpCPjjExNop0TFAf+5GPPWRyrJuJ4fuMDj7g/pc32Bzih5OdFl5uq0neY0Pr4QRGes4xNdTPzMgM8oEppsanmBwfZ1I2KuYjSoWA7gk5syOTPH0kZ+F6Pz0NHdwoOMiN/CbkJ7r4UtLE+YhsrmzP4m5sKV/Gl3FvdyW3Y4vpCs2iKziVTv8sbqzP55p/KjcDE7gTGM7dgA30h/gi3eyKPMQa5UZzxrZYc3u7K3cSQxhoKGTo/ElG799DMTLKwv1rKJoymE134+tkM8bPljHVc5Gp4fvi33t4bIIx6TjXOs+TGB1CiLcxhSkhHM4JpiPHmftlJjzMUaO3wIK+uhDx3k451I1sTIaQAymbHBDBZXpSJqpdgrFDOTnJzJQQtzOF8sdRMqeYY25qTozkmRXCsafnxF7o+el5BKPKY6WMx1MjPJt4xPOxWzyRnmJBtp85eSlz8lxmZRnMS/N5MlbJ8/FaXowf5NnYWR6PnWRuooVZxTFmZ9qYnTnD7PQN5hS9LMjlPJE95mulTVXopwAAIABJREFUgqdDx5FdjkRxagPf3M7gh+FbPJMJTTuCIUXJE8UY88ph7j/sYsfO9fitt+dE+36UM8NMK6XMKSZZmFTyWKbksVyJUlAYFUqeyuZ4PrHAE9k80wqF2FIjm5cyohxick7KyJycaWk3C10HWDidxlhnAbL+DqbG+5kbmkH+SE7PYD/dAw9F57Pgfv5xeoTXD+nreSiqi329jxgeHBTPFMTOaMFMI3RHT8lfAuNP3weC6eWrr+bEOsYZ2QxzMqGecFgERoVyAqV8lieyQY4Ubyd182pSgpeSGrJEXCdnh64Q182Lq+flSHauoCR2NeXxKlTv0aI0TmhqUaFslzqlcRrkhgvraSFnUY3iaC2x0k/ogi6IXGx4EfMXhXaXWA2K4tQp2qVBSbym+CyOV6csXrhrVKc4VlV8lsdrUh6vQUW8JpUCMO7SoDxWnWKh7SVMnYLt6mLTS2G4AfnbDMkI0SMpQJd4bx12+xiS7GdEqr8haetNSF1vSqKPAXFu2kQ7qBNttZZkB22yXQwodjOi3l2XA+76nPSz4twGR84FO9G23oZjGyw5FGDMwQAD2rfb0BJuRfVGI3LW67M3xAxXyxW4OOpi72yCnbslFi5G6NuooW2miraJJtpiEPEa1I1XoWq8ElWL1aywEPp71/KJ1Vo+cNTgz34GrNxqiF2iBVtLvXFLtmZpkBofb9RlWbgxlplOBJa7s77eH48aH9T2GrA8URutHAvsypyJPRlG6fldVBzaTEW5Dw0SZ47k2NCc58TRbHcO7HYh10ebaL1PiND+lCCND/HX+wQf0yX4Oargbb0cV4OPcNZ4F3e19/BWfZdArQ/YpP8pWww+xXvVn/BTf4sQw4/ZZrWK9cZL8DVYgof2p3hofoqn2qd4q3yM18q/4bbsXRxXvIuF2nu4Ln8fj9VL8XayI6KmjMrbD6jvnqT81iR5V8ao+lJG6vlbhB1rIfhgFQENeQSKwCjBsb4EnZoSPisr5K2ySt6sbOQvNYf5S80Rfp1Xwi8FhTEnhT/mpfDr1L3834lJ/CqjiL82HOeN2jbeqDvF61Ut/Gvxfl4ra+CXRdX8pngfrxfV8/uiA6zYd4VVh7/go/2tvFsYzftJTqzI9MC2wpWiW+tp73amocuP+stbkHREkHi9kvWXjmHTehON+tsYt37JutYv2VhbhcOeAGzibPBNsGBrjAURm3TI3GZCcYQVOdvNyQi3Jj3ckZyd3qRv8USyK4CCRB+y4hzISrAmK8GCnHhzsmONyYnSI2PbWvH7qDJal6YEKxqTHNiX7kJFtifFOT7kZvmQk+VHcqI7u6Od2BXhQGSkA+HbTAnfpEV44HIi131ClPeH7A5YIZrBMoKNyQixoHpnMM1JcRxLi+dIWhyVu0LZE+TKznXWbPcxJ8TDgM2+JkQGmhHrZ0iEpx5R3iZkbvOgMSuCjn17OVUTzZn9EZw7uJ0zB0I4Ve/LiXpvWuu9OLTPg32VrlSUeZKX605Kshs7ttvg5aaJpc0a9MyWo22yFG3T5WibrUDDZDnqxisRfqjSNlFF31wLS1sdnOzVcHFUIdBbk7gwS7LinSja40JxvAMlMXbkbzcjM8SAjC3C6tmeykQ7KuLNKYk1pChKj3whSSFGj9p0S2qzLGnKNaOl2IJT5bacLLHlpMSW0xJHOiTOdAiKY7GwntajvUyHU2UGnCzV5VyNEVf2m3N+nyEXhQ7nWnPOVZvTXmbKiWITThVZcyLfihO5lpzOteZsng3n8+y4kGfPpXwHLkuc6Cxx43qlsP6155zEjGPJmhxNUuPIXlWOpWrSkqFNa44ezdk6HM7UpjnfhMM5wphzOFfIbTSnOV/ooDajtcCU9lKhElBwRetxpUqPC2W6dEh0OZVnQGuWAc0ZhhzJMOZIthnH8q05VmjGkUJ9mgssaCtwpjXXlTMlvlwo9+VyqQcXc5y5nObE9TQXbmfaicA7dqEIlP1i28sPc4MIHdJCLeDfhUo/odrv5+aWH9/+h/tF4ZZRvGH8yfgiOqJfhXVP/6QyCtD4v8QcOCH77ecjZMMJgCeC3WKw8M8hUAwd/hn4/fxz/qu3f/raPx3+f/V0QTQGiKD4EhilI0OMDw+K7lLh/dLRIWTjI8ilo+Jr4WPCzaDw9qEDjXh7WeNgv5KwMD0y0ty4c6MR+chdFKNjyIakTErlyGUyJmRjjE+OMyGXMjU2zuSXPYwev8rNnHpupu2jr/gYo03nGLl1n7HLd7hT08y13DrGDp9n+sIXKC59wdyV+ww3dnA1oZgL2/NpD87k5IYkrkflcjc+m1vhcZz39aPTy4273q48cLOjP8iH6fx0XlxqZ6z7S/ompPQJzuvhAb7uOsF4VjCKaEOe7zVC1nUYRd91ERjlY/0M9PdyresiuZm7idq2jvLsSE7sT+PG4Sxu1W3hXq05dyUa3C8w5365F8Mnk5l9eA3liJxx6RATk49QTowzLdzSCdComGRGIdzvvQJGJcqpaXEEgBRiZl51VL9yUAvPH983I4DbY1HFezY5xDPFPZ5M3uCp4grPpi7zQnGDF5N3eTH5hThfKwZ5PtXH4+le5uZ6mX3cz/T8MDNzE+LqW8hHXJA959vRcb7p3sfMWS+UR6wZO7COb+7d5IX0GQrlFFOKWRYUUuamhugfuENCQhhbNvlw+UIbc6LjWsr81ARzCjlzAhAr5CimR0VIfiyf5dnEPM9kszydkosO7RnFANKRbublYygU3cjvtfHiWi0z53IYHzjGkOI+YzIls31PUTwYp7f/Ht2DX9LX2/O/Tf+jHh71CKvobgYH+pBJx5iSjSNA+uIIq2a56JIWv7eESJ3vvhEB8ukzwbEuY2ZihrmJGWamRpiaHmRySvgaUzyTD3K0dAepm1VJDV5BavByMjYt9kHn71hNkXBfGLmSouhVlO9SoSJBhfJENUri1lIUq0LpLjXx7nCxAlC4Q9SgNE6X3HBV8nesRRIprJsXXdAFwuo5Ro3CWDVKEjUpTtSkMEFdfF2RqEPpLkF9FCJ3NCkTgVGLsl1aVMQvTmmshlgPWByuQWGYJpLt2ki26ZMXakR6iL4IjIm+uuxeZ0BqoCHpgfqkBuiTHmTCHj9DdnnqEuusRYydOsku+uR4mFLqZUaThz7HPI0442vFlfVO3Aj1pGuHF1ejPTgTZsuxIH3Ob7fg+E4LyjbrsneDDlFbLDE3W46dgx42DkbYu5hh7WaMgYMW6qZr0TBURdNQBU2jNWiZrkHdZBUqpqtYabmGZdaqfGKtysdOOrztbcTqIF3ck6wIr/DEZbcJq0K0+SzEgGWhhpjttSCo3I5NRzbhXOPHmt36qCQbYpBjwbp9HqSeDKXk2CYqyl2pybZif4YFhzKtOZRqw9EUBxqirUlzX0OM+Wds0/mIEPWP2LD2I/xVPsRP6xM8176Hx+q38VnzLj4r38ZnxVsEqrzHhrV/Y/2a9/BZ9mfWqbxHoPanBBssJ0B/Ketejo/O53irf4rP2o/xWfURbsvfwW7Fn7FQexuPZe/j+/mn+JqYEFZdSPrVq+x/IKO6S0bW1QnK7ypIvnCHsNbjBB2qwa8hH7/6XHzq83GsK0S/upglxfm8XVLBmxVNvF11hHerj/Kb7CJ+lZHOa1lJ/Co9gV+m7OVfElP5bWYJb9c38+a+Nv647yS/rTjGL0sb+UVxFb8sKuM3RZX8TlLLG4WHMDh4j+WHb/DX+npeT/Xng9024liU2FJ2y4cLd62p61xPzZUIUs6m43P9BuYdDzDe34lnWz/rL8zi23wbh8wErOKcsIsyISTSkg3rtcR796IoeypjHMneZk56mC2ZEe5k7/RnV6Aze0OcyY5wJyfWkax4C7LiTciKMyY7So+8SA1yQ5eQv/U9KkM/ZP/2pdRHrqEmXoeqVAtKs5zITXchM8Wd5HgX9kY7k7DDkZhwB3ZsNiUsWIvw9WvYEbCUcJ+P2en1KXsCVMjZbERWkBFlW9xo3h3OyfQ4WtPjOJwWR0nsVmLWOxPqb02IvwXrvPUJ8dEnzF2LMHcdwlx1iFtnRkmcP8eKozhRFcOZ/XF0NO7kdON2TgvAWOclqoxH67zYX+3BvnIvSiWeFOV4k53kScw2C0JDzFjvZ4Sbmyb2zmpYO6pjZKWCltFytAxWoGe0BlNTDZzsdAjw0CHYR5uIYD3SoiyQJFhRuUdwbdvTkOBITaQtZaGWFIZZUhxpRXmsHdUJ9lTEW1McY0pehA75O7Wp3mtGTYo59VkGHC7U43iFCe1VggPZhhMFDpzKd6ND4kZ7oQB/OhyXaNBWZEhrkR4ny/U5X2fC2VpDztUac6bamI4qU06Xm9FaaMTxfAvaci05nmPBiZxFaOzIseJsrg0X8uy4lGdPZ6Ez18td6apw4my+OW1pejQna3EkSZ3mVC1as3REaGzO0OJwujbNOeYcyjLlYLY5B3MsxTmSb8WhLBOOZBnSmmtAR5EZ54q0uFSmzYUSHTokOpzK16M1W5/mLEOas0zEr3Ms15LWQitais05lGdCS5E9x/IdOV3kybkSHy5IPDif5cClTFuu59hxN8uGrnxfpBfL+Y+ZB/z7wijfLYzy/ewgf58ZgJnFhpb/ZGz5R5PLz1+/qgB8ZX55CYtCxI4wwjpavGec/e8C4yvF8B+e/xUg/vz9/wwYXzxdYGxI+M/7JSC+hMZ/BoxCKPbEqKBCLiqRwufcuXWDbVsDcLRXwW/dGnZGWHC6rZDxgdtMDA4yOSpDLpUzMTGBoCzKZUJo9ySTdx/RWXmIA2EpdKXVcL/sGL1NZ3lyTwjbljM1NsH8kJRnQzLmBsYZHxhiXCpldHRUDBLvv3aHs1mVHA1PpWO3hInmc8y3dzLbcpbbyXmc2RDG3a1x3A+M4F7wDnr3JvOko4OnA4+QCW02o/3MPbrN4EEJ58JsuBWqxUCiKdIbRxm5d56x3i56H1yhubma7WF+hG3zIidtO+dbS7jeUcHEjWaGTqVxv96O+0Va9BZb8KDciS8aNqL8sp3pgRGkw/3IZY+Ylo4vQqNMyoyoNCqYFcK8RZVRyczUNDNTQi/1YuTOj9D40lX9oznmpUlmTjnHwtQCT5SzPJ+a4/nkHF9NLvDt5GO+lc/z7aSSf1dO8O3sIM8W7vFkoZeF+RFmZ+Uop2eYmX3C3MxjFmbmeDyt5MmUnG8HrzPflcroUWfuFZvRkW6F8sZVnk4+ZnJWikIxxbxMyrxihLt3rxDg78rOiI3cuHYOpZC7qFyEspmXf69ZhYKncgGQlSimZplSTIu5lN8PP4Lu2yy0H2OsaR/fXr3E/BftTNw4wODFMpS9x1AobjCuHGBUKmf00STD9wfE9fOj3rs86n34n6ZPUBd7F4FxoK+X8dER8V5UUBeFEZpilC+NL99982LxB7LvvxVh8etnT5ibF04GpGLIuHCDKQCjQjkgAqNychoByg8XbWdv8GpSgpYvAuPmlYjRODtWI4lcNLgUx6x+CYxCXuJKcXUswGJFohbFsWpiHI6wZi6O0aIkVof8CLWXwLh4uyiuoWPUKYrToFhYZ+/WpiRRi8J4DYoTtChP1KU0QVtcU4t3jnGalCfoUL5Le3HitCiJUkcStpbC7WoiMBZs0yJ3iw6ZG3VIWa/N3gAdEtfpIEBjSqABaYECROqRFmRGUqAJib6GxHvok+CmT6qnGdneVhT72lDva8FhXwtOrrPiQqAtt7a68WWkJw8S1nE7zp1LO+zo3OnEmQR7qsKE6jU9wjeaYmGxCitbHcyt9bGyN8bKxQRDBx3UTVTQMFgrAqOW8Ro0TVajarqStYLCaLmGTy1W8YHFaj520uZvXrqorNcgINuJyBpfLKO0WR6sycdBeiwNNcQi1ZbN9Z5saNuCYakzn+3SQDVZD/MME7ZUeZDVGEh+oSNVGebs32vIoSRjWrJsOZJkSUuSLdVbddlj+wm7TD4iUudDtqq+T8jq9whc+S4+Ku/jteZdvNe8i+fyv+K76h3WrX6PAJW/EbDmPQLWvIvf6nfwX/s+wdqfstlwORv0lhCgtwR//aX46S7FV/NzfAWVcfWHuC5/G8dVf8FG9R08lr2H56cf4qqjxeaCVOLb2jjwUEbtzUmyr0opvzvJnnO3CWs7wcaj9fjtl+DfkIdPfR5OtRKMaopZXpLHOyVlvFmxn7cqD/N2xWFeyyzkF2np/Doridey9vCbjDR+nZLNv+WV8+d9B/lLneCAbuM3ZUd5rfwg/1JYwb9KisWw798WVPPHwgPoH7jD0v3n+FOZhF8luvDJXlveizHAssiU8pvunPnCnLor6yi/tJM954tw77qL8YluTBu62Hp1iojbz9l05i5GcZswCjPBJlyHLREWBAdokrDJmNxtllRGOVMU4UR2mDPFcRvYnxnH3g3eJPg7syfYnpwoJ9KjzcmIMSYz2oCcKF0kOzUoCltCUeg7VG59h7qtf6N620dURiynIk6Dst1GFCdbi87qlFgrdu0wIz7CkihBXdyoS1iQOuEb1hIRuJqogFVE+Swn1mcVmZsNyd9mRtEmWw7EbOBEaiQn0nfRkpFIQ1IsGeFBhK4TWmPs2BBgjp+HNkEuagQ7qbLDU5+dnobsCbCgPjmEI3mhdNRGc6YxmlMN2zhdv44T+zxprfXkaJ03B2q9qavwoqzAnaJsLwrSvIkPsyQ6xJyEUEcSwlyI3OzI5kBrvF0MsDVfi7n+chwt1PGw0cHXQZeN3oZEBpsTH2pBaoQFmZGmlCXYUBVvT02cExWRDpRutyVnqyk5W03IDxMc3VYURVtSHGNJYZQJ+ZEGFEYbUrLLlJpUAw7k6dJaakTHPgtOV1pyqtia9iJHzpW4cq7UllMSfVrzNGjO16U5X4fmAk1OlulxqkKfszWmnK4wpr3CnPYKK1oLTTiWbUpLtjltuRaiyngq14rTOZZ0ZFtyJsuSc9nWXC10pKvUmSsl9nTkmtKaqsvRJA0O71XnWJo2rVm6HE3T4EiaBkczdETQO5huTFOGKQeyLERgPJQtQKSxCIzNmXq0ZelyIkeFMxI1zhVpc6ZQTwTGFgEYsw1pzhGML+biKrtFuIUsteBovglna9zoqPCgvdiDjkJ3zhd6cDHPmesSNx6U+3Ivz4HrEj8mLleIt4siLM6P8sPsoFgL+D8WGIWGiv99/rka+X8EjE8WxBYM0WUsrKP/K2AcGxE/JnyeoDoK62sBMkeHhiguzMTSbBUuTisJD7WiICuMO12nkI8MIhseRyasdcfHGZWOi3mJMz3DXC5t4sDWJM5G5POopI2ps/d42q9ANjTB6KSM8QnpYt7ixP9L3VsHZ32nbd/Pf8+8z73bditboy7UkBB3dw8kAULkiru7u7sLMQgkQPCgxQstxS2eXEmuOFrfrX7e+f4Cu3t3e8897zzvvPLHOZeFpMN0hk+O8zyOQ4FcMcngvILbdxXcvjfN4N1phmYmWbgzwNyFS8xdusZXo3LuD0/wqH+S6RPXOJnXTl9ACecCq/k8pIwTYWn0xWcydeQID65+ztS5Pu7saaQ9xI5imw+odXqf+g0fkRPuSnq0BzEhzvj7WBMS6kh4+FpqquLp21vDhU87mR06xeKNU0yfbqG/ZxM36wwYbbZksNWWG10ezF/czqORYRaEc3v4BrPjIywq5CwoJqRbzsUZBYuzM9J6Vqx67y4szcLcLGIkcHysNP4rPD65e1wQ0S8PBrl7b4JHiwq+W5jm7/PT/Dg/zneKi3w9e5Dv7vby/Ve9PPxqHw8fneHRw9s8ejDPw3s/cH/hRx4s/MCjxYc8ujvNw7vD/DLczcyhQK61WNMTpUtPtgtjX5yV8iJnHg4hTCCPFAoezU5y7cpZHOyMyUiP59bNS1Jjy8LCDAsLc0vROAsLEih+MykyFReZvXuPuflZHg7f5t7e7UzlpzGXEsPXuWks5KQxWp3M/LEmHgwdY+HudSYXhpDPyhmdmGBwcJjB2/2M3rzFyK1bj5VEoSY+GWF0WXp/dGSI6anJxxmPYo0+I+UvLswKw82sFNgtfmkS8TpCWX+wOM/8whjzsxPcnb4nmXYkYJwfZkYKDl+Ueqx7qiPI8FlJpmw5ef4igHsVJWGrEWtpEaJdl6hKY4o6jSlq1CcLJ7OKBIkCFIUiKDIUhRu6JlGD2kQtquM1pH/8auLVqU0QaqQWDSna1InHdF0aM/Soz9ClVqyk07VpzNanOVNfel98Xi+MMQIQhZM6UYN6EceToE6NWHFHqPwDGCvDtSgN1qLAX5NsmQaZXlqkuWuR4qZFtkyfPD8jcvwMSZcZkO5lRKbMlCyR0SizIc/DjgJ3e8q91tLis45OmQP7/Rw54W/HeX9rbkQ4MpTiRn+aO5eTN/J50nqOZjmxOc6U/AgTQv0NsbBajbm1JlZ2QmG0xmadOcYO+miZqqFlKKBRGQ2j1aibrkLVfBXqdqqstlfhQzsV3rFR5j1HNd5dq4RekBaBVS6E1rugFbKaT/zUecdbkxXhhjhVrie6N4B1O7xQqTJnRaYGqokq2KVpE1VkSXGJDbUZBnSl6bEnTYd9GfrszjLmQI4lh7JtafNXp3LdCspsPyHX+ANSdd4jWft9YjTew2P1a3iseQNP5TclYBQKo4BGL+U3kSm/hbfq28hU3sJP5W3CdT8i0ngVAbof4qv7gaROemotx1PrA2RaH+KpvpyNKm/hqvI6DmuWsf7DZbgufxMHjTW4J4aRtqOHLVdH6bwyS+HJUeq+VJB29AvC9hzAf1cnHkJh3FrOpo5S1rVXYN5RjVJDMW/U1fJy0xaWNffw+uZdPFPWwH8UlfCn4jyeLs3l6ZIinimu5MXaNp7b3MVL7Xt5rmUvTzXs4umWnfzPmkb+Z2WNBIx/qe1gWfNubA/eRq3nCH8uSuKpdHteTzLk/WQd1jYa0XjBkUNXzek8s566U8mkn+lh/RfjGO7tx/+MgoSLdwk/N0P06WtYZwRhEqaLQ5g6vgE6RPjokBVgTEWIJc3R62hP8aIiYiN18YFc7O7g7oUL7C0rpDB4I0URTpTE21AQY0hBtC7FkepURqymLvw96kJeoiX0BTojXqIz4lXawl+nKextGiI+ZHOSFvWphhQl6EvVg0nR2iRGaBITpEaMvxpxfhok+GqS7KdNRoAuSZ4qJHsqURFjTHOUDe2Ra+lJ8uZwUTL78tPpycugPTedzDBvZOtN8faywFtmgr/MAL8N2vg5qBLmoEHGJlPqo8QdpB99jdEc7ojlYEcERztlHOr0YH/HJnrbNtLV5Mq2zR5srtlIfelG6os9KUh0IC/UhpJQJ8qiNpLl70iqryOZwRvICtlIdogok3CjOGoT+eHrSQt0JCPEjoJoR0pi7SiMMqMq3prKGCuqomyojLClKsKBikgbSsMtKQ23oDzSkvIoCyqiLaiJt6Yu0ZbqOAsqY81oyjCiu8KIvs3mHO005ninCZ92WHCy3Y4zbes4176W0y3WHK41ordMl52lWuyu0OFgnSH7qvU4UGtEX70pB2vN2F9lxt4KU3aXmLCnxJR9ZeYcKLPgoJgSc/qKzThUZMaxUivO163lYosrF1rW8alQJAv06c3RYme2uqQw7inSYXeBFr2FWuws1JYMK92FRmwvMmFbkSlbC03ZVW7FngpLDgiFssyYfSX67CtWoa9cjSNV2hytNeBgpT57pdX2Y2Ass2RHqSW7K8042GDG/npzPuvexKlONw7ViVggV07UrudUtSsXajdyTQBj9Vo+r/NGcaYF7t3ipwfj/PJALq2iRY+0AMafJXXwd6vn3yuLT17/P6Mw/sEa+3HN2e/h8I9e/9cK45C0YhYxJNKMDf/7SlpE14jPxWfjI0w8BkfFxASnjh9C5m7HhnU6ONkqER+5np7OaiZHbjM5MszE6DjyySmGx8eZHpHz98EZLlf30BeYz1G/fL7bd5UfrilYlC8yPrPAzKRCCuOen5xGMS5HMTXF6NQEI7NT9E+OMT43jVwxxYPJCR6MjjA3Psrs3DQT09NMTswxP7TA5KkhPivaw6m4Ts5GNnEipIi+oHQOR6dwu66Sy+XptHqZU+GsRq79CkrdNehIcqGrNo/kCBm+m6zw97YmI8OH7p4Szpzq4va1I0wOnGdu5BIPBq4x//kuBnsDuFlvxliTBSNtZgztcOHO/jzu3bjM3aEB5kZuMzM6xNzEKNNijT8+KqmNC4opFkT25KyIcllaUT8Bxn+FRgGPkov6sbooXs/fG2bh4R0e3B/j0fxlHk718dXENr5TNPPVVCr3Z2Tcm3Pj/nwAjxZyeTRfzdfz3Xy7cJrvFvr5el7BV6JZRbqTnGdhYZpf+suZPbCRcxU2VMnMOdCQwvida5K6OP3VDRYXxa3jLA8UE9y6fh4nezMKC7MYHLrN7PwMswtzzIrV9aK4XVyUZn52noW5RR5Mz7Jw5SqjW9qYKExlNt6fhQgP7kXLGPB25nqgAzezg/n67H7uyQcZn55kaGqCgeHBJVPLzZsM3rxD/63b9N+59YczPDjA1IRcyuYUJqKlPm+h5M5Ka2lxx/jTD98hVEZREfjo/qK0Nl8QwDg3yaJYSU/fZXFujDkBjPNyFmYWpJX0jpoIMv1WkektagE/JD/wEwkYhdO5OlaFOuFolvIRxXPR+ay0lKuYJBRFAYfqlAiHdKxYX6shbhdrEjSpTxLGGAGLS1E6EggKIEzTpS5Nl5oUHapTdWjINKAxU5/aVB1qkrUk8KxL1qI2QYO6eA3qxZo7QZO6GDXEOrouWouaKG0qI7QoC9GiOEibPBGrI9MkzV2d1E0aZHnrSbCY6aMv5dRl+BiR4WNGhjDB+DuS4+1EjsyZYj83yn3dqPd1pTvAmSNBDnwRYkd/hCNjCesZTtnEtWQ3zsW7cjhnHU0JpmRHGOMj08HcZg0mlpqYWeljaWuCpYMJJo6G6FtqYmCqjraREhpGK9EQ91rrYteXAAAgAElEQVS2yug4a7HSVomP7JV5z06Z5Y4qrHZegWWErgSMnqW2aIYq8ZGPMu96qaIabYJbgyehXT44tjqjnK2BavwqjCJX4halTGqqAdXphjQnaLArXYcD6Zr0ZeqyP8OQYzkW9Ebp0OapxOYNSjQ5rabaagVVFquotFAiU+cD/FYuw1/pTXyV3sBr9WtsWvkKGz55WYJIb7V38FF7F0+lN/FXfpNYvY9JMl1DpP4nhBt8gr/2crzU30WmuRxv7Q/w1HgfN5W32KjyJq5Kr7Hxk2W4fPQ6Niof4REiI2trJ+0Xb9N95y6lZ0apPC8n++Q1Eo6eJHh/D+4SMJbi1l7EurYirDpKUa3P4a26Sl5pamdZ0zZea9rBUyX1/EdhKX8uKeCp0jz+XFzIX0qrebmxk2dbt/LX9j280LafZ1v28FxrL39uaOV/VdfxXFMrr7bt4KOdn7Lu0zusbG7j/0jz4blMG15P1GNNhg5ebcY0nreh+7whrScdKD+ZTtzZI9idmUK3+yaJl++Tf+MuEacH8dvbh2OWL3aRujgHqxASqEusrx5FIVY0RDjREuFMa5wXLQmBNMSEsD0jk7unLnC2qZXm+AiKg50pibIlP8KQ4ih9isPUKA9dQV3Y29SHvkhL+LO0RzxLZ/hzdIW9yPawZWwLf5vOqA+pDH6P4siVZESuJDlyJUlhnxAX8DExPqukoPA4L00SZDqk+euT7q9Notdq8kI1aIkxpT3Sii3RzvQk+bE7I45dOelsyUmnOjWGCJ+1eG40xcfPkoAQK9w3aOHloEKgrQpxjppUhzqyPduHA7URHGyO4nBnNMe3+HKo3YN9rW7satnAtkZXtjZupLncheqctVRluFAYZ09xiDWVIY40xG6iMd6HynAPSkM2URrmRln4BqpjNlAT60J51DpKI9dTHCHUWUdKxUo/0pLiSHNKIi0pi7ajNMKOknB7yqLtKY20pVSAY6QNxeHCaGROZYwt9cIMk+BAVawNzelmbC8zYX+LGUe7DDjWJcK6DTjVZc6JVmvOttvzWbsDxxvM6S7UYFepjgSO+6oN2VNhwP4qEw5Um3GwxpID1VbsLbdgT5kZu0VMTolQ9E3ZX2pOX6kFh8WUWHCs1JIzNQ5caFrHZ01rOVZh/g+FcUeWGjtzNNiVr8HeYl1pdhZoSVC4s9iY7YXGbCs0oavAlN5yK/ZWWHGwyoqD5WYcKDHkYJk2h8q1OFShzZFqfQ5U6LK7RIedxXrsKDKkp8iUnmJzyTzTV2/GvlpTzm1bz+kt6+mrt+dw/VqO1TlztmETXzTLuNzsxbWatVyokzF1ppnfFm/yo1hB3x/nt8UR+H8TGAXoSWD3L48S/P3+3vG/ey0pkf+uPIrvLe63noxYSUvqorhblIBwCQaXlMQx6WbxybpaPIr5BzBOjDE5Pi5l4G3raCBA5ojbOn183M0pzI7g0oUjTIzcYXxErBenGJucZGZYzg/X5fTX9HLIM4OTXnnMNh/j+8uTzI3PMza3wIJcwd3HDS7T8klmphTSKMRz+SSz8kkWJhTcn5jk3tQk04oJxucV9M9MMjI7y4R8hvvDC8ydHODz8t2ciG3iTEgNJ3xzOOkTy9WYePozYjngZ09PkB2ZjirkeJmwpy6Vq6ePU5KVQkKEL831eRw53MGNa8cYHviM2YmbTA/fYm5kkAfDQyxc6mPsQBx3Gu0ZbbRkZLMRIz32DOxP4es7l7g/0M/c4G2mRwaYHRtiemRQUl2F0jg3KWduapJ5EVQ+I5SwOQl2RBj5E2AUoChBpICexw0x4vXcvGiPmebR3CJfTZ3h/nAVDwcT+GE8gr/PuPDtnBGPZsx5NOXKD5Pe/G0ymB8mE/jbVBF/m27n+7kjfLtwlYeLIvfwPrPz3/Hw8xjGeizZnWpC1vq1HOioQD42gOL+OIqvrnJ3YZavp+d5qJjg2qWTODmY0tRUxeBIPzMLs1JguQSMInx7YZ65xTlGH8zyYG6W76/cYrF9O7ejIplLDWU60YNH+YF8UxbFeU9LrrmbccvXlYH0DB6c+ILJ0Uluj41wZ+Am41e+ZOLaNW7ducONgf5/wOI/FcalFfX46AizIvhdBIILuJ6fkRRE4Y5eUhqn+dt3X/P914/46oGIK5pbWlmLLvD5yaUbxum73J37l5X0jDDsjNBTHU6W3ypy/T4mz1+YXsQNo7LU1lIdq4oY0bxSJd00qlEerSwBYV2yNrVJWhIklgrDi1AUEzUl40tNoqbU5CJuEJcURi0aRLtLuj4NafrUp+tTk6JLVbIuNWl61KbrUpmsSXm8GuXiZ8YLVVFLAsbGBK2lPulYDQkYayI1qQrXpCxEnZIgDYqDtMgTKqOPJskb15DipkqWjy7Z/gZk+euT7W9ITqAJmf6mpHqbk+FnLx37Z/tvIj/Qm6JAf8qDvGgO3kBvyDrOhjtxLdiO4WhnxpLduZPmyeepm+jLc6U+0YLkEAPWb1DD0lEdIytNTCz1MLMyxNLBGEtnE0zsdDG10sLAXAVNk5VoWKzEyEULW38LVtsp8ZHNKj6wUWLVWhXMfdWR5dgR3uCOa4E1muGqLPdYwUdeyhjFmyOrdce7xpl1ZRYYxK3COGg5LoEfExOlTnG8LvWxWrTHqbMrTZPdGeocyNTmYJo+xzPN2Oqzkm1eSuzwUmeLsxIdjsp0OKrRaqdGlckqktTfJ0FzOeEqb+G/ehmy1a+yaeXLeK4Rq+k3kCm/jdeaNwlWfZtkgxWkm60h2USJeONVhOp8gK/aO3irv4u35vt4qL2Dm7h5VH4Lj9Wv47HyNZxXvIbF6rexszUmu6mejs+v0XV7lqJP+yk6OUjemVuknb5A+OE9bNxSgWdXGe5binBtz8dqcw6adam8W1fKsqZWljVuYVlDN38uEsBYzlOlxTxdXshTpSX8taaJ19q283zHNl7s3MNf2/bzXMtunt+8g780tfPnunpe2NzOS63bWb7zGKa7z/CWyHBMdeWvWRa8Eq+NRqYGoV2mNH5mS8On+jQesyPvaCahp85ge3oBw223SLs4S/mNaWJPXcGtsxXXbE82xOjj4ruSEB9NUvwNJeVrc9R6OqPdaY/1oS0+hNbYKDZHxnKrfQenq5rZnppKib8rJaF2FIaZUhimT2GQGiWBK6gKeYfakJdoCHuWlvCn6Ah/hp6w59gV+ld6w15hZ+RbNIe8Tknw66QHvkZa2Nukhb1DcuC7JPh8SLzXauI91Yj31CRRpkWqnyYpfsok+62kLFCVjmgztsba0xWzge0J/uzOTmBHbirteSkUp4QSEeCMh6cZnoEW+PqbIXPVwtdOmTgXHcqD7WiKd2Vbvg+91SHsbwrnaKsP+5s20duwgZ56V7bWutJe5UpT4Toq0+ypTF5LebwTlRH21IY7UR3mTEusL60JwdSGyygPWU95qBO1sY7UJthSFWNNRYQT5REOlEXYUhphTUmEJYVhZhSEWVAUYUNhuIBIB0piHCiNdqAsxkGCx+IIKwpCzCiNsKQ61o66REdq4uxoSjVnS6ERuxuMONKlx9HtGhzbrsWJbSK4W1QAWnO+w55TzZb0FKrTK4CxVIddJbrsKtFnT5kJu4qNpTX0vnJL9pRZLK1+S8X7RuwuFsqfKQdLzThcZsGRUguOlJhzosKac/WOnG1wkG4YxUp6V7Ym3RkqS5OlIimMe0t06S3S4XCtFbtLTZBUxkITuovM2FNhw95yKw5WWHG40oqDJSYcKtPniIjhqdDjSJU+h6sNOFAhVEZDdpUYs6PIlF2lVuyrEpWBNhxptOFclytnt63neNtajjQ7cUzkSDa581mTN+frPbhU48S5ehmTAhgXbvCTqPMTNX4CGBeGQaiLd8eWwrlFs8uTWRzmV0lV/F3Ti3hv4fHd4780vvzzfvGfxpc/Nr38gdP5P5lf/jtA/KPP/+17LplqRJ+u6NEVIwHj4/tFAYL/AEJx1ygML48BUdwtLpldlr5GfCYZYibkyEdHuHn5Innp8cg2WrPBSY/I4LVUlyVy58Z5RodvMzElVozjzI9O8OiLfk4kVnLCJ4czHtmcDa9gaOtx7vUrmJqc5a7ofp4S3dNLzS3CpTwzOcW8fIq7Y1PcH5tCdEY/mJxmcUqBYnqKkdkJBucmGZkXLTKT3J2c4tvBCcb6znA2p40rMR184VfCZVkK130iGYyOZiQvkTPZ4ZT72pPobk51VjjjN2+ye8tWerd2MnzrMhMj15kYvcnU6B2mR4eYGRlndniChaERFm98yuzJPAaaNzDWYM9oszHD260YOpDA3MUTLN6+xYK4mRzpZ25skLmxYebkIyxMjjMnRkQNCWgUauOMiOBZWkk/eRRKmXguXMr/Oguzd7k3/S1fT/zAt6PH+Xogle/7PfllyB1m1/LLjA0/yH35YSSeX4ac+XV0Hb+MruXn8Q38rAjix5kcvl/o4auFS9xbXGRu7jfmTgVwqUGLzZHGpGzw5mBPC2PyQabuj6F4eJ3FuXkeTc9xd3KELz47iPM6U5qaKxka7Wf+3gJzdxeYl7InhaonbiUVDH4r5zv5ED/vOcRiVCrT7p5MRboxVeLH/R3p3NtdwNk0b676OzGy0ZWxTSEMplYxfekGN/pv0N9/ndmLl5i5dJUrA7e5PNIvBXU/WUELaBwcuIO4XXyiLoq1vVS1KPq6H+cvimgdUQ0o/l8XyqJYT0s3jrMKhMIo3TDO3OfBtIj9WTK9zC1Msjj3zxvGnAAlSVkUsFgeqUJllBoVUQIW1SRwrHpsYKlPFI5oNariRDSOyFPUluBOckeL+r40PZrTDWjJNGRzpj4tYgX9uAawMV2PpgxDmjONl+6xUg2pEZNmQEWqNuVJmhTHqlAmnNXx6tQlaFITo0ZDnCbN8do0xWrSECuMLhqUh6hRGKBMUYAqhQHq5PtrkuunRdLG1aSKKjtfbXIC9MgPNpAmJ9CATH8jUn3MSPSyJNlnHRmBnmSHBpIXGkZhRBCVkT50RLlzIMyF80GO3I5wYSjejdup7lzMdOdggRu1yXZE+elh56SElbMOehbqmFjrY2FrhJWjETauxlg66WFuq4WBhTC7fIKu3Roc/ExxDLZEzVHcMa5kheVKVB3XEJJtT3pbIGENHthkmKISosKHmz5CRbYGu3hTvAsc8cyzYmOiBp6xygRErCE6aDWFkVrURmrRFKHOtiQdtqWoszVNhd2Z2vSl6HM0xYh29w/Y7rma/b7adK1dRY+zGtud1OiwUabdRpUaU2XKTJVI1/mACOXXCVJZhq/yMmRrlkngKFRH7zVvEqHxLunGK8k0UyLbUoVU41XE6X9CmOb7+Ku9jZ/Gu8jU3kYmAFL1XfxXvIHXytdwUXoNi1Wvoa/0PunF+XSc/5L2G3LyD18j6/ANcs7cIvXMF0Qc3Y9rh8hgLMGrq4j17dkYV8WgUxPH8roCKVrn1YYOljVs56niRv5UVMVfKip4obaS56qqWNbSwWudPbywpZuXtoqVdC9P13XzbOM2nqlv4an6Bp5raeX5lq282rGXNZt38Gp6GM8lW/HXTGNeSdRDM02ZuG5zGj9zpKjPiOqDtqQdzCT4zEUcTj/AcfcwFdcXqLrUT9LJM2xoKWdTthvuUbq4ea8kaJMq6f7G1EQ40R69kc4oT1qjfGiJCqQ1KoKu2ET60vM5U9rIrpQMqgLcKQlyoCDIjPwgQ/ICtcn3V6IkcDnlQa9RFfQctcF/pjXsWbrDn2dX6HPsCX2BXWEvsS1yGTXBL5Lj+yypPs+S7v9XMvyXke73Lmk+H0sr6EQPZRI9VUjwWkOSzxoSxS+E3iupD9GmPdqcrhhHtsWupzc9kJ3ZUWzNjaetMIWsGH883C1wcNNB5m9OgK8pAW66xHkZSaBWFmlPXcI6OnK86K0MZn+tF7uqNtJd4crWcmdai51oK3WhKW8dlcn2VCWspSrOmaoooS66UB+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m1EX+VSFuOeUksOVjtxrN6Fk43OnG1bz9nO9Zza4synHWs52urE8WYXTrV4cLbFl88aZVyosud0vRcTZ5th8Sa/ShV+Y0uwODfEb/PDEjD+vDDMT/ND0vw8PyRVAv4DGJ/kMkoQuWRueWJykVpe7o1LZpelPMZ/VgT+j3+/QRR3iX+gBv6rW/qPgPC/e+/fvuf/JjA+BsonSqNwU48ODyAfGWJ8YADFyBDp8SFsXKeH61pVEmJd6GgtYuDOl0xOjzGhGGdyYJC589c4klzGQc8UTrmlccIzkyORxZyt3srC1SHuiUia6WmGpycZmJ9iaHEa+ayC6akpZiemmJ2ckj5fmJhGjFAgBSSOz04gnx1HMTPK4swo90f7edh/g2stOzjlX8UFryIub8rgmmcit8NTGSkp5VxZDgX+LriZqxLibsPY7ZtMDQ8zOy5nemwMhTRypkcnmBmdZHZ0mtlRBXPDw9wfOMPCuQr6m2RMtWxC0emIfKcjX2z1R/H5Ee4PDTA/3M/82AAL48PMjQ1JsyAfZXFKzsLUxNJ6elpA4yTzM9OSyrgU9L2U2yie/yssiueLczM8mLnLd/JH/DC6g+8H/fh7vw2/DbjAlBu/Tfjz03ADPw/s5dehcH4ecOfHfiv+PqzPT3JjfpreyA9zmXw9t5OH83dYmH3E/NlgztToUh5kSk5gEkM3P2N6boLpuxPM3utncXYpp3Bi+Apb20tx32RNa1s1g6O3mZ6fllbRwv19b3qKr2Ym+WZBztSD63zz2TG+Kyrn0SZ//iaTsZDpx+zOdEZPlTN+cQuLl/v4Mj2S/k2ezLsGMuYZxXhvL0M3v2R08BaLl24yf/kWlwZucHH4JnduiRHh3TelphcBi/LxUenvbamfW+RbzkkKolAWpRxG0W09OY5oexHubXHTKIwwkiHmD4Bx8a6I1hF3puKGUcTqRJEXpExBkKj2U6I0XGQqCljUoFK4naNEVZ8GtfFaNCTpUiWaVsSI+Ip4HQkaG1P0qUvSkUwvAhpbMg1oyzKgLduAzVn6NKfr0ZCqKymMLdmmNGdZUJ9mQk2qMVWpRlSk6VKapElRrCqlcepUxWtKP7MiXJnqCFXqItWpj1CjPlqbqnB1SoOUKfRfIwFjcZAmBQGaksqYKVMlU6ZGjp8muQFaFARqUxikTX6QUBz1SJEZkOxtSYK3E0kB7qSFBJAREkZmdCQFCeFUxQXSGenJ8bBNXA5340bMBq6lrOdSvjuHy32pSllHqK8hVk4qmDhqo2sh3J7C+KKHlaMudusNsHXRw9JeVJ2tRMviE8zXa7IhzAZrL33UbT5B2eITNKzXoG23ioRSZ9La/FmXY4VqmCrve3zIavePMPZdw4ZoA/ySTJDF6xIbr0VRhhG12eLA34C6cG0aQzRoi9CkO0Wf7gw9urJ02Jmpx4EkPfbFaNPu/iG7vFXo89ely2klva6adDuq0mG1mg6rNWw2XkW98QoqjD8hS+89Qta8iJ/SS3iseB63j57De/Wr+Ku8Qbjam6QafUym6SqyTFeRbriCTBMlUgxXEaW9nFCt9wnWXk6wzocEqC8nfOXb+Kx+jfWqy7BVeR2b1e8RFORP9cFDNF0ZpPCIAMab5Jy5TcqZLwg9sh+3bXV4dJXi012Ec0sSqlke6FQGs6Ipn7dbN/NG8xbeat7Js2Wbebqkjmcra3ixsY7namp4qamVl1q38JfOrbzYtZunG7v5U/VWnq3v4pm6Fp5tbOK55hZebN/Gi207+aihjZdTPHkx2ZC/JGvxSrIx+hlqpPfa0fjZetL3WVOww5a43gw8j5zDeO84Mecf0tk/T/mJk8Tu34lpdgS2EWZsDFTDz0+NMHc10n2NqQy2ozFkHZ3RMjriA2mM8KM5PJCdSUnsSUjls6I6Dmfm0xkdQk2YK4WBVmT7m5Lpb0C2vzZFISoUBL5Pof8rVAQ8R33wC3SG/5WdkS+yN+oldoY9T0/0K2wOe5FK/2cp9HmGLK8/k7bpKbK8XiLX711yfD8mTfYxybKVJHitJHrTx6T4q1IQqE6Zvxr1ITo0B+vQEWZEa6gZW+Jd2Z4VQntuHNVpscSGeuCwXhc7Z3W8fE0IDDQlKtSMtChrsiOtKI6ypTbemfZ0d3rLPNlRuomtRa5L8T+5TjTnrqMhYx1V8Y7UxDpTG+NCZYQDjfEbaE30oTnKn+3p8fRkJtCa4EdVpCONaTbUphlQFqtOcbAmtbEm1CeY05RqQ2vWWloy10rZwGWxNhSEm5MbZkpuhC0FMQ4UxthTGG1NcbQVRRGmlEQaUxZpSGW0AeVR+tQn6rE5S4uucnX6unQ5vFOHIzv1ONYtTDDGnGw15bN2C853WNBXp0N3gRK7ijXpqzHjYJU5u4qM6M7VpzvX4PHo05Wnw7YCXXqKDCQF8kClOQcrLThUYcGhUjMOFBixL0+fQ8UmnKiy5kydHXtyddidq8XuPC125WrSk61KT44qO/M12FmgyYFyI3YW6NCVo01Xrh7dhSbsr7TngJQb6ci5RhdOVttzrNiUE2VmnCg34YRwTpfrc6LOlJMNVhyrseZwpR3Halw4UbeJU/UenGp0k5pmjrc6cbTNnsOb7TnSspbjLZs40ezNqUYZ52scON0oQ36umV8Xb0hw+OvcCL/NDPLbTD+/zA7y4/w/YVFA4/9VYFzqkR7jNwGjjzulf1kcE00v/8Xa+XeA9/81hfGfoPhPJVIxNSqFJMsHh1GMjPLZpwfw87TAxWk1nh4apCR50Nu7mWs3PmdCMcKUUOkuX+NQbiU7PeM4uiGeE+uTOOWdyYnQfE6kVnJrxxHmrw8yNzHFuGKKkZkpqXd6ekrB9OQUE+K9OQUKYaIRLSFTwiAzhUIhR6EYRzE1xuzUGHen5czLh5k6+QUXk1u4GFbNBVkhXwaWcjq0gEsVrcxfOM+nOzYTKrPBZ6MJRw50MXjrIvKhO8yKHMqRCaZHFFI8kGJ0AsXoKIqxYaaHbzJxeT+jR3Lpbwpipi2I2S53Jno38nlXEGPnD0mwuDAxzML4IIty8TjE/NgQ8/IRyQgzK9RGxQR3ZxQSMM5NK5iToPEJOAqF8d+Bcf7uMIuLQ3w9Ncu38la+GV7PD4PG/DTgyM9yR76bcOd7eTM/Tl7he8V+vh6v5+uRBL4Z3sQ3I9Z8N2bHd5P+fDedz7dz27k3eYThwx4cLDMi19+SjOAkFOOXJPfzwvw0i/MTkqJ5b07BnZunSE2SsXGjKQf6tjGhGGLxnqg/nOXh/AzfzEzyt+lx/j52k8m+Fn7r7eBubBQzbhtYCHTj2/Z0po+VI7/Wg2L8PDOjt3hw4QzX0lK54yljYON6LmcnMHHmMLe+OM/Vk58zfvUON29d4dbAdQkSRSXgrRvXuX3zBiNDg8woJqXYIdHJvRQ/NMd9YRqam5bW0QIMxS81S6tpAYJPHN1CCR3/Q4VRxOqIG8ZvZ8fY3RhLUbi6tIYWoFgeoUxFpIoEbAIUq2M0pf5m0eFcG69DZYw21XG6UuZZbaIeNQk6ktoo7hbFmrolQ5+WDD3asvRpz9GnVZhahNElVRhaDGjKMKEp05y6VFNqUkyoTDGkLFWH4gR1iuPUJGCsEC7raDVKQ1ZTFaZMXbiqBIyVYWpUhKpRGqxCoXB2+ypREKBKvr8auf7q5PgJWFQn10+dPH9V8gNUKRCP0mdapPnok+hlRrK/M8lBniQF+ZEeEkFSdBQpybFkJUVTExfB7sggzkX6cCl2E5dSXbhW5sb2zA2kBZnhvl4DMztl9G010DJTxcBCA3MbLawcNbB11cLWRQdLRy30LFaha7USUxc1HH2MMHBSwsB+DaYOapjZqWHmsIb8FhlBZevQjdBEJ94InWhDjALVcQpQxS9cm+h4QxLTzSnPMqU1z5y2LHM2JxjQEqlDnb8K1bKVNPor0ZtqzJ4sU3anGbJXZND5r6JTtoodPmr0emnQ7aLMNoc1bLFVkoCx3XwlXUYfs8V0BR22yjTYKZNl9C4NnkYUrFUnRv9dApVfIVxdKIxvkmz8EZnmq8g2W0W28UryzVXIM1ch3WgVsTofEqbxLoHq7xKk9gFxK97Gd/WruKi+gr3qMtYrLWe9vQ15W7toutpP4+cjZB++Rdap2ySe+pzAvr147WpB1l2O55Yc7KrDWZ3shEreRpZXp/BGcwOvN7SxTARxlzTzfFULrzRu5qXGBp6urOSF+iZebN3C0x1beLa9h6cbunm2vpvn67fyXH0Lzzc18ZfGJp5pbOOVrXt4o7KGl5NdeTVZmz8nqPNSsgW2JaaUHnGn+vQmonc5k9ppT9i2FJx39WHfN0ntKOwbnqHswE68GgpZGeSAZYA+G33V8fVSJ95Pn/hNWmR7GFHmbU1D8Ho6EgNoifWnIcyHnsRo+tKSOZqSx8GkDHYkRNIY6U5JiCPpPhYkeRmT6KVPqo8GqT4rEZ3uRb6vUR38Oi3hr9ER/hLbo16kN+4V9iS8Rk/0q7SHvEiD/wtUBvyVPPc/kevxDLmyF8j2foVs37dJlb1Hsuxj4txXEuuuRLpMjdIgHYq8V1Lj/wmNAR9T77eSllB9OuJdaU8Npzk1kYLECPwDHXBw0cJpkxYb/PXwjTAhJMqU+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eXD12FRiwJU+LLXmabCvQZkeRnuRQPlhhxqFKcw5XmHO4zIy+YmMOFhpxsMhYMr0cLDJkT54O4oZxR7a6pC5uz1KmJ1dtCRgrRI6iHt35unTnG7KzyJzdpdbsK7XhWLUTZxsEMDpwotiC0yUWnC415VS5EcdL9fi0XJ/jFcYcKzfn00oHTglTS40Xn1b6cLzanWMNrhxrWcvRNgcJGA81r+VoixvHmmUcb/DifP1aTjd7Iz/XsgSMC6JDegRmB2FukF/nhv5vAEY5iDX34xGxOkvA+LscRQGQ/39QGJ9kMj5ZU4s7x9GRW0yMDjI9NsHk0ChDN76gozkLTzdV1ruuIDDAnPT0YLb3bObKtQsoJoZQ3LjGzR376IvJ4ahHIhc2pXDFK4srPrlc8MvhdGQxlyq7uLPvBPIrt6RV9P2Jae6NK6TnIl5neE6Ao8iGXFrtzk5OMC1MNXI50xOTzM7MMj07x5hQI6/0M1C9g9Ph5ZwPreVUSB1nM7uYOHqd+cFRLl84TliwExtdNNjcnMnQwDkpI1DcGU6PTDE7OsPMmGi+GUMx3s+U/CZTI18y+uVOBvuyGW2P42F3Cvd3hjLXF8Dg4TTmbp5lRtz3yQclYLw7McyifIgFMRMjzIi/s9Eh5ifHWRRxQxPjzM0omJud/k8jbhp/rzDO3B1l9u4kDya/5dHYTh4O+fB1vw3fD2zgh8l1PJrZyKOZOh7NDjIzLzIUr/JgdhdfTeXxaMSH78dc+H58Iz9MBvH3mVS+mcrndt8GegrNyAqwJyM8lfGRs9I9373ZOe7PzHNv6kcW5yc5fryT4ABrYmLcuHXnHDPzY8yLyr85BV/PTfPd5CiL1y4yeXAHs7nRfF+QxFSQBxNBG1nMDeFvfRXcv7hFqhqcUwyhmJpnbnSMyb49fB7ty+VNZlyOdmdoWxOjF7/k8qXb9N8cYOTalwxf/5Kb169x+9YNaYYG/mUVvbDUnCMZhBbmJWCUoFEYcqbkjA0JlVQoiwppHS3gUcwfAuPCUg7jk1gdoTDmh6hQFrFGWkdL0BipQrlwJMcKWNSmTiiJ8TrUJehRFatHdZweNfH6EjTWJepR+3g9XZuk+Q/XtKj3a04XhhetpYaXFB3qUvSpTzWiMcOc+jRzalLMqEwxoihRk0IBiwmalMVpUBGrQXmkKqUhSlSFKlMbqkp1iDKlgWskdbHIX4l839XkyFaS7b2aHF9lcv1UyfZVIddPZEqqURCgTJ7fanK9V5DttZIsmQrpPjrEeRgR5+1AQsAmEoN8SQ0KJT4mlrj0VOJTk8lPSKA9PJwj4f58HufB56nruFLuSlO8IxHu+rg4CdjTQMdGA01TAYzqWNlrY7dOC7v16thv0MFmna4EjNqWH2PstAZbdx30bERo8YfoGX2EpYUykdGuxJc6YhaqzJpAZdSiDdCKNMQ6VBvPUE0S4gwpzLCmLN+Rplwz2jINaUrQpjlGm8ZQDaplqynf8CGlzu/RHaHH/kRTeuP12ZWoR7P3J3T5q9Ljq8EOT3W616uyzUmZLXYCGlXotFxNr8nH7DRfwVarVTRZr6TY/AM6/c3ZGmpLrYchcXrvEqUpDC/vkGr+CdmWShRaK1NgpkSRuTKF5irkmCiRqPMhUQIWVd4mUGU5ySvfI0BpGc5qL2Gn+jLuq9/DzdaCwm1dbL45yJbr06Tuu0rmydskn/6SgIN78dzVLAGjR2cWDjXhqKWvZU2mE++WxvJmcz1vNXfwSu0Wni9v5eX6Tl5tauWv9XX8qbycZ+saebFtK093buEvbd38qbaLp2u6+EtNB3+paeSZ+nr+XFvH/6pp5MWOXTybl8erKWtZlqLBnxPVeTHFBtdaByqP+ZCz35mg7o0ktTsT2JHEup378fviEW0TcGhITsWeTtwrU1nuZYypTAMPX23CA4xIDjQi0V2XtA16FHtaUhOwji0pQXSkBNMS7UtXXBD7kqM4lpTJp2nZHExPpDXWm/IwV9J8bEiUWRHrZUqUuxaxXqqkea8gT/YOJf5vUx3yBo1hr9Ae9RLb415mT+Lr7Et4k92Rr9EV/ApNwa9Q4f0XSr2fJt/rT+T5PEOO70uke79OstdyEj1XE7tJmRhXJfL8NKkMVaM68H2ag9+mNWQ5m0OU2Rwhgr39aU6IpywxhsQ4GRs9TbHdpIm1TA2nIC08owwJizQlNdySolA7asPXUhttR0O8AzWxtlTH21GdaE91nD21cWupi3GhPmoDm2O96EzwZHuyLwey4zmcnc3BlEyOZGZzNDeF3Zm+tCdb0CiZ61ZTFadEU5qOdN5Sn6xHbaL4BdSKjjwnOvPX0Z63lsZ0Owri7MkMtyQz3Iy8aDPyowwojNYhP1yZ3OCPyQl8j6LwD6lNXE1juhLNuSvZ3qDO/m3G7N1iwo4mA/Y0GnKi3YTznYZ8vsWAL3ssOb/VgkM1uuwr0+NAuQkHyi3oLTBiR54+27O02JqhRnv20nTmqLMtX4sdovavRARoG3Gg1JhDZSYcKDJkf4EB+/MNOFxqQl+REfsKdCVYFArjzlx1SWXcmadOb5H2Uoh3sR67igzYVWzC7hJLCRj3l9nyae06ztS7cKrakTPFtpwtsuJMsSnnykw4XWbAyTJ9Pi0z4niZOScrHTldvZ5TlT6cKA/m0yofjtW5caRpLYc3O3C4zYFDm9dypMWNo83eHGuUca7BidPNPsg/a5FML1JO4uwwzA7B45X0/77CKIf7E0tzTy7lMD5WGP/Gb79rcHkCjL9/X7xeMr2Idpj/wiX9h+//EYSKn/sDv/70Pb/+uDTfff1AulMUcTpPFETF2BCLwzeYG7uDQj7IhHyEiUk5k3I5ijE5itExpsZGmBgfYmT0BqPyQeQTk4yNypkZv80Xx9vZXOaHr+tHyNw0kPnYEZcUQHVtBhe+OMr49XPcO3eQu131XIkM4WpwAhdlyVzySOeqR8ZSBWBoGcciK/iscAvzR7/k60s3+aa/nwfCaSwfR66Ykdy0UhD4rIIpxSRy8d82JtbGCh7IF5m8OsLY5/1c6+zjVs5mLsRUczG5ldvVh+jvucBXow8kR/adgcuUlSfj6qxNXl4gV68cZnryFvMCSMenpCzJWfkUojJRMXEHxeQNpsauMH3rCBPHS5FvT+fR3hzu9UYwfyCIwUMZzAxcYGr0n8C4KCmNQl0U0CiAcYDp0UHm5KPSTaNidAjRfTyrmEIojQuzwkEt1qfi8T/PzOKE1FV9b/In7o8d4+5AKF/1O/JDvzs/Tm7gm0VnHs6Xcnd2kPH5n1HcnebuvRs8nDvC/fFqvpkM4ptxe36Q2/OrwotfJ0IY2LeWngJL4j3NKE4vRC6/JimL92eneTCj4K7iK+bnZ9i6ox6/EDvqqmKYGD3H7MIgc4sTPJyW89vAdX48e4jJrlquFMTzQ34SM/4bGfVxZCzRg9nOdB6caOFvw2e4P3FTMqmMj88in5xDceMyVxvyOetlwUWZPbeLsxg/dYLrd/q5duMmY1cuMXzpC65dvSwpi+J+cXxs5LEreu4fpqB/Nb0IY4tYPwtHv2iGmRdr6NklYPxHTuOCUBgV3Jt58PiGUc784ihLN4x3JdPLztolYBSr6NJwZSoe3y+WhatINXzV0WJFpC1NfbwedbH61ETrUROjR128AY3JxtQl6FOXKABSKJDi7lGVmjg1asQ9ouiSjhXh3drUCEUy0YC6FDNqk82oTjSlPMGIwjgNCmM1KI3TpCRauK6F0qlGWYgylSEqVAYpU+q7khJ/JQQs5nmvIEcmQHAFmZ4ryPFRItd3Ddne4lGZfH8xSuT4rCLLawUZHitI91QiVaZBokwAox1xvhuJD/Ah0d+f+JgY4jMyiEnLIDUhhYqIGHqiQzie4M3JBCe+LHCmOtqZIDdTnBy1MXXURtNKDTVjJfTMlbFy0MROGFvWq2O3URcrVwP0bVTQsVyFgc0azJ3U0TL9EBXdt9EyXI6ZrTKxGV44xeiwYv07aIRooB6iiUGwJq5hWoRGalGYZkZjri0NOTZszjRic4oOjdEabI7WpT5Qg0qPNZSvX0W+3fs0eqnTFWpEV7gePVHaNLl/RJe3Ctu91Oh2V2fbRnW2umrS4ahOh70Gndaq7LdaQ6+lEh3mK6gx+YAS8/fZHmRKb4w9bQEmJOq/Q6LueyQYLpeAMdd6DWV26pRYrKHUQpkyS1UKTZVJ0/uEBO0PCFd7l0CVd0hSfp9A5TdYr/IK9iqv4CkqBJ0sKNjaTsvV22y9PU/srs/IOHGdtDOXCNq/F8+eFrx7qpFtK8C5OQ7NHFeU0u14vzCY5Y1lLG9p5tWaNl6obOfF+i08U9PEMzW1/EdpBc/XNvNy2zae7dzG8+07+F+VbfxHWSvPVLXyVHkdT1fW8B8VVTxV08jzwk2dFc+y9LW8kqLLM0m6vBJvilejIzXHPcjcaUXItk3EbgnDq7OEdbsOk3j9O7ZP/MzRkWGKd9TiVhiGkqcplh4GyGTGxPqbkxpgRJavCVlu+hR5mFHpa09rgg+dKUG0xwewNSaA3rgQjiamcjozl2NZaWxLCKEqdBMJGyyIdbMgVmZJmIceoR7qxMhWkyL7QFIaiwPfpDZsGe3Rr7It5mV2RL/M7phl7It5k32x77A14nUa/J+nyvtpSr3+REXg8xT4vkCuz6ukebxBsvv7JLp9SOy6D0l0/YSaGANKgj+hOfIDWkPfYkv4h2yJ0KYh3InKqEBKEyNJj/fBx8cKJy89LGXqWPiq4hy2pDRGh1uQHmpNUYgdVeF2VAuncpgFJcKlHGFJibg/jHKgNnoddREuNEe70RHvybYkfw5mJ3IsJ4dPM/I4lZ3HqbxMjhdEsz11LQ0xOlSLitGYFdQlq9CULnrndahJFHfQ5rTn2tOZ78DWAnvac60pT3YgO8KcjFAjciONyRWd8hEaFIQrURzxCQUhb1MQ9DrlEe9Sn/AxTRkr6SxXZ0ezEV31Bmwu1aSzVIs9NTocb9bnXIcRn++w4FKvHac7TDlYo0tviaYUmL2nxIg9xSZ05+jTlqROS7oyrVkqtGWp0pGtwbY8bXYU6Evq494iIw6UGLO3yIC9hYbsLTTiQLExewsN2FOoxy6xks7XRIBid/YaduSpsqtQnQPluuwv02evyFOUav4s2VNqzQEJGJ04XefE6WpbzpYuAePpQjPOlZpzrtyUM2UmnCo141SZFWeqnDhX7crpShknK4M5URPIkVpPDjWso6/FmiOdFhzpsOZYmwvHWrw53uDP+SYXzrb4MXluM8zf4Nf5EX6ZHeI3oTDOD/Lr/BA/zi2tocUq+sn8uvDY9CKZYIb4ZWGIpffEDaMwySyNUBO5L4cHk/BAQOMSMIp7xv/BL3/j30YCyMcwJ4Dup+///Wv+6M9J7/0dfv3d/MHX/vazCC7+hl9/+ppffvxGmm+/uit1ST+pBRTQODc2wN8GLvBg5BIzE7cYV4wyqphGPj7N1PAU00PjKEZEvM4AcvlthieHuC36lifFP863mL9+kNu7c+nJWoe33Se4rDfBJ8SekEgzUvNCObS9gMmdCXzV4MJivhW3s0M4FhrHCd80zm6I53xAHhe9K/h8QxVfutdx3vf/ZO4to+s8zHTt83Om0+kU0nDTpIlZLNliZrRkkGQxMzMza2uLJYvBJMuMsR0z2zGKeQu2JMsUO9QJ9frW+8rupD2dszrf+XN+POvd2pKsFa1k5fL9PPd9l/FQUsv86X28HL7BXP8DFkYXmZxZYFg+x8TSI4aEm0fZNDNj0zwfmOb5+T76y/fwIKWJwagGJiOb6ItroL98N/Mnb/B0cIK5yXHkCzJxrXrq9CG2brEmNGQLF84fYEbWL/7zCb8PuaBeTk8xKxOMPqOiSjotuJ4fXmLpQiODPWmM7ktkfn84j/cHM3ggk8nhG8gmh5mbHGZxcoT5iWEREgVQFGFxdFB8LkyOIIzw+WUjzJSY1Si0wwirajGz8e+eiwtCOPUMz+TPeTZ1jqWhYL4ZseWnQWd+Gnbl+0U7vpjJ5enMAxYWnrPweIClx1MIYdqPp/tYmM7kyYw5307rwcQm6Atg4fBmjhZbUB63hcMHDjI2tSi6nx8tjvBksY8F+Rjyhae07ttNQKI7V07WIx86zsTkVR4tjfLn0Xuwq47/zA7ki3Q3pvP8WKor5UmYHzOBTozkeTN7sZEXAxf5YnxYjE2SzcvFBqHpKTnySRmPblziTIgfg4H+9CVGM97bznD/dfoG7jJ05x4Dt+/w8ME9MXdRiNGZnZaJpqDX+ZSvMytFl/TS8pp8bmaK0ZEBBvrusyAA4+Lc38ziIxlLi3KezD3n2dxTnggNL48mmF8Ubhyf8GJ2jKOtaUjjDaiMFwwtWlTFa1Mdry2uousFUIwTXMkbxKmL1WZ7tB4NkXrURxvSnGxJc5otdQnm1MabUBtnRH28AY0JBjQkCv8D0KQiaj2VMdqiKlmXZExdkik1SWZUJ5qJ+XAVcUaUxWtTkaCDJE6L8mhNJFEbKA5SpixIBUmQKlUhGlQIsBigRpGgKHorkuelII7wutBXmSI/ASRVKPZXpShYlfwQVXL9Ncjx1STTU4M0T3VSvNaT5K1Hkq8dSf4eJAcFERfkQ2J0BEkpqSSlZ5OUlk12ahoNWcnsTAlmX4Qjl5M3k+nthMdWW6ztDTDcqIuuvSZqxmvQMVPAwl4Duy062G/Tx87bHAt3C4yEEG8zdfRM16Nnooa2sRIqBitRMluBvtt6nJId+MRTEQUfZfRDNmAVsh7PGB2i4nXJTNSlMd+KbqGpIseE5mRtWhJ1aInVpTXSkDo/HaRumlS46ZC3SY3MTSoUeenREmbMwSg92lzWsNtNlR4PTdq3qNHksoFqJ3UaNmnTvtmQHY6G7LXXpMNClQYTRSqMV1Nm9QmdAVrsCNejJUCbdJM/kWWsQJqZIhmWSpQ4rEdir0GZuSJSSxXq7DSRWq6nwFiVNJ11xArAqPYe0TorCF7/MZ6qH7BJ7X1crJVxdDUjvaGSpqt3aOtbIKr3DBlnbpB+5jIhvfsJ2tuN754GvPZI2NqVgVbhNtRzHVEu8kKtJhXlxnI+qG7gPyqa+HX9Dv61po1fNbTyS6FDuraD95p280Z7L2+29fDLqlb+XdrE72vbxfX1bysaeau6aXmtXdfMB/l+vJXpwG9SrXg3w4bVMbpENNuw/bQjNcfNSNrtSsieWlx6j+F66Cbld7/k0OS3HJ8YJH9fGXaxNug5m2K32YZAdwfSA+zICTIVG4VKvU3I3axNvrM+jTHbaE8JpCsplF1xoRyIi+JIcjKf5eTxWV4BRzIyaAoJJMdlI3FOJsS5mxHlY0Swtzah/uuJCFAiMWANef4fURPyBzoj32NvzLvsDv8duyPfpDf+Aw6lreRgyp9EI0x72Ns0Bb9NY8h7VAW+Q5n/WxT5vkmu5+/Icv8NxR4fk75lJaleamRHGlAdr0lzxEfsCH2L7pD3aIjWoSh+K5mxnqRHbiPIxwp3X1O2BpqwMdAQGz8dXMNNCIixJDLGmpQYO5qSXKmKtKcs1JKCYFPyQ0wpCDOnIsaOungn6qI30hC1UVQa21ODOZSfytmSQi4VlXKlqJRLRQWcK87kSH4EzbFOVEUYUJugRm2yKg0ZG2jI1KU23ZCaVHPa8jbSXWzPjmJTuov1aS3cRFWqLcUCLEYaUhhpQHGENiXhqlREr6My5mMqIt+jKuwP1Ed+QmPCOlpyNOkoM6JNYkKbxJh2iRGtBZrsKtPjWKMZn3WbcfPQRq70WnGmQ4/Ddersq1DnQIWe6JLeX2JHR5o5LdnraS/YQGvOepqzNtCRq8uOPEN2FwoVfWYcFFzVZUb0CvePJSbiU4y8KdGjp1ib3lIteoo06ClSZV+pOgfKNThSsYHDEl3R7Sw2tgjr6Ap7TlQ68FmtAxfr7bncIAChLeclNpwrteZCmQ2Xy225XGbHlXIHrkgduSzdyOVKJ87XuHKm3pfPGsI4VuPPsQZnTrZbcmaXJuf2aHO+245zLf6cq4/mWrMbV5qDkF9shfkHosnlu4Vhvns0yPePBvlhcYgf5kf4cUGYYX5cHBEh8i8CMAqGGPH95c//FRgFV/XjiWUDjQCIIjDK+MszmfhaMNYI8/8eME6O/rVHWgCkielJbi/OMyxU+k3M8mRsmqUJIUtxlNGZEcZlAvwM83JoGO6P8/2DWRaHHjM8+ZRh2SSTI5d48Fk9Y6ekdGZ6k+hqjavtBrwDTAmJ8yI9ags9qfY8KLJnpsoTLh9isHUXn6VUcTowmxPeyVzyKeS6u5QbbjVccJNyLqyCE0klHM0p48Huw3x9Z4wnozM8mplnUSZnaXIO+f1Rxk9f52r1Tq7nNHMrpoq+iGpGYxp5GLuda3E13JbuYubsLZ6OTYurypm5SWbmxrlz5wopSRH4eNtTW5PLQJ+wPh/m0bzwdTLmZAIwTjArE3q3R5mfHmex7xILpysZ7k1hdG8ci/vDeXkknKULUuYn7zA9Oci8AIxToyIUik7pV4D4GhRfw6IAkSIwTk8xL5tkfnryryHfAjj+fB4tysRYnWfyp3wxfZHHIxF8M2LPT4Mur4DRlhez2Tybvs38vOBenmVR+J4FIbfxAU9n23k2E8DXMnN+GLeEh348ObWZIyX6FMdYcvrYQeQLz1hYFGoLJ3k8P8SiXMgnfMKB3S3kJbhz59Zlbty5zsDdT/n63j4WG2J4nhWELDWEEWkaL051MVuWwYvoYJ7E+zFXn8rSg0M8H/2cZ5MTLM7MMy2fY14MipcjGx5l6voFZO31XPf34kqoH7erS5i4e4n+/jsM9fUzcH/Z9CLcLU5PTYiwKDii/yEwPpoXAXFqYpThQSHc+8E/DYyPliYQu6Tnn/BybnwZGBOEDlYdqpN0aUg1FEcwtAiraAEahf7mqmihYUWbhkgdGqP0aYw1pinJiu3JNtTGm1EdZ0J1rKFY2SfkJArfVxuvTZXQ/RynQ1WcHpVx+lTFCT/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sTl6BLXooBLYU2dOdb0pFhQFPCBtqT9OhKNBaBscFfl0oPLSTuOhQ6byDZbh3Zzhq0hplwKNqQdpd17Nqmyh73DbRuUaPGSZUyO2WqN66ndYshO7ea0GmtSqOZItWmClSYr0PqsIY2/w10h+uKwJhjuZpccxWyLFXJsVWjzFETqcMGJK+yHBsctKmy1iTPSIVU7bXEa68kXPOPROmsIEJrJX7rP2Kz+nu426vhFehEZHEO9Reu0/JwnoTDF8k4fZ3kT88TsHs3gT2dBO5rwm9fJVs609Ev80KvbBsapT6sr0liQ0sFqxqb+K10O/9e3ca/1rTwi9om/q1yO7+v6+bd5l5+09LDm+29/KquS4RGQWF8s66Dfy+r47fSRt7f3snbNU28l+vNb1Mt+GWCAR9k2qCQYEhMhxONp52oOmZKaq8LIbtL2bp7L64HryO59y27h7+lp7+PpM58tHy0MPIywdHTgkB/MxKCDCgItUAaYUtNiA3pDurEWihQFbqJuih3mqN96YoOZm9MJEeTkjmVkc2Z7DyOpmWwJzGB5uhQ8rw3Eb3ViGgvEyK8DAjz1iHKV4s4XzXSfdZS7P8x9aEfsjPuQ3ZFv8W+xLc5lPouB1Pe4UDS+xxI/oDexA/YEfMeLeHv0BD2HpVBb1ER+DalAe+Q5/07Ct3fJ9P1T4Rt/IBYD0UkURq0RK1iR9gf6AwR7iXVyY+2JjVqM+lxrkSG2uPha8y2IDO2BBrjFGDA5gADvMMtCYtzIDbWAWn8Zsqj7CgMMSfX35jCYHPKwq2pjLKnVlAZY52ojXKkJmoLLUm+HMxL5HKlhKulFVwvq+SGRMqlskLOlKWzJyOQxhgr6uLVqYxTQBqvQEWCCpIETWpTLWjMsKYt15ruIgu6iwxpK7anrdiJxmzB8GJIbog6haFqlIQrI4laR0XkCiqjPqIm/COqQz+iJnoV9WnqNBXqicDYWWnGnjoLdkkN2SXRpadCl95qHc7usOZqrz2X91hzut2QA1UbOFprxCGpENZtzSHJRnoqTOgq0qE9T4vmTE2aM7TozNFnV74R+0vNOFBmQq94i2jI7mLB+WwsZiTuKzeit0yfnmJNegrV6Sl8BYxlAjBqisB4uEJwXltwUGLHUekmPq3axNnaTVysF6JvHLla58hFqS0Xyq25LLHlUpkNVyR2XK905Hq1E1erHbkmfH2dM5/Ve/BZfSCf1gVyssmD010bOddjzPk9+pzfYceFdh8uNUdwrcmdy80hzF1sh/k+/rIwJiqK3y0O8/2jIREYBcXxh/lhfhCAUQDEV9AoqI//LDC+hkUBHoX5fxIYpydHRBgSO6QFYJTJ+Fz+gr7ZJ4zL5sW7QMG4MT/eL8bLCDeLQsPLHbtQCQAAIABJREFU9LiMLwcmeNk/i3z4MaPjXzA+Pod8+B7T1/YzdqKO/sO1XNtbR3ddjnj35uZuS4y3FSVe2uyNNuJBYyRf3T3H4vW7zJ6+wzVJN2fiijjpm8kFr3xu+Ui54VXLRd96TvvXcDa6nnMJldwr2M7Tc3f44vNRvro9xtzx61yVdHE9r4WrCdXcjavhQVglo5F1jCS38KBkFw/q9jFx+BKPH4yxODmFfE6GbGacubkJJkb7OHpgF67O5iQnBnL6015kE/3Mz06KYCkX7hmnJ5C/MtTMy0Z4MniRhVPlyE/mMbk/nvm9Afx4Jp7508XIBi4zOznAI9kI85OjyIWawInl1z//+PV7i7JxERgFWBTuGYWZn54S7xt/DovC68V5GYsLwpr4Ec9kV1kajuPlkCPfD2zlx2Fnfliw42t5Jl/MXWNxQchyfM7c3BTy2Qc8W7zLS/kVXs5IeDm5ja9GjPnmnitfXN7I1XYTjjT5Ihu6yuz0DAtC8LawwpVP8EjsfF7gcEclJZHO9PVN8vDhKAtXennaEc7THDsel6Uy29XJi9uXeHbzELP5cTwL9+dJaiRfHm7h0eRVlqZHWJqeY2F2gem5GRamhpmfmmW0f4CJe9eYP3+E83FhXAzx5/OCbORXzzI4cIeBwUH6+wZE08v42IhochIMLv8IGAWAfLQwx4xsQlQXBwce/I+BUYDsJREYJzjWlk5lojHVyfpIE4VsRUMa0o2pTzUS18zC3WJNvC5VsdrUxOpQF65LQ5QBjXFmNCZYUpdoRXWcGZWxxlTG6IuB2tXRWqIyKQJj3DIwSmO0qYjWoTLOgOpE02VgjDVBBMZYTcpjtSiOUKcwRMiEVKIoUIniQCURGMuDVCj1VyJfWEELwOi5Tnzm+yiJd4wFvsoIkycoj8LX+CmQJYyPMmnuyqS6KZO8TYk4V0Vi3dcT721Fkv828YYxMdyPxOgw4uPiiE9MJiExhayUZCRJ0WyP9aM1cCNNzjoEma9nk7kmVpYaWG7SxcHLAj0bIZx7DWZ26lht0sLaRQ9Hb1Ps3YywcNJG10wJPTMVtM1U2GChzFrTVahvUcMw2BjDCGPUvRWxiNLFNcUc32RTgmN1SU3WpzTdmNYCazqzTWlL0aU1QZu2OB3aY/VFYKz20ULqoU3ZNi1yNqmRZLuOVEclGgL0OBCuT6erErvdNNi1bQPbN6lSZqtAiZ0yEof11Dho02CnTYO1ElXm66iwUERirYjUaR2t/hvoCtNlu896Cm0VKLBSI1sI+rZRo8R+PRJbdcotlP6qMEosNMg2UCJJazWxWisJ3/Ah0dqriNVXIFR3Fa4bPsDNRgUPP3sii7MoO/EZTfdmyDh9g7RTV0g88Rn+u3cSuLeDwP3b8dsnFYHRpMofI6kXmmU+aFbHodNShkJjPe/XNfObmmZ+WdvMvze08pvGLt5o2MNbzQf4betefte6l1/WdvFv1R38R20nv65p55eS7fyqYruoOL5d18q7uZ78NsWE/0jU5aMsS5STTYns2ErVic1UHDUjbd8mgrqTcNnRhNfB81Tf/5YdfX+m804/oXXZKLuoYRViwUZfPQLCtIgKVhGBUQCkpphNpNmrEmG8kspQR6rCXWiO8WdnfAQ90dEcSUjmZEoWZzLzOZGWzZG0THqSk2iJCyPH25FoFyPivc2I8zElxseEWC9dknw0yfJXpThoDdVhH9EZ+wF7hVvG5Dc4lPQb9ie8wYHktziQ8i69ye+zK+F9WqPeoS7kTaqD30Ya9A4lPm9Q7Pl7sj3eJXLzO0S7rSLHbw2N4WvpDP8TLUEfUOa/kvRADWKCjYiJtCUywprAEDO8AoxwDzDCLdCYLb4GbPUzwiPMirD4TRQkb6Ik0YnCKFvyA80p9DejLMiS8iArpKE2VEXZixmMtTGbaEvyZH92FOfLXiuMUq6VVnGpuFR872B2PE0xAmSqUx2rRGW8AuWxCpREq1KfIZhiLGnOtGRHkTW7Ss1oLTKjo9SGzhIb2oS/WOULCQI6SCKUKQtdQ1X0WqqFCV+BNPgjKiNWUZOsSmOuDp0VZuwWcg+b7NjfYM7uCl26izXZU25AT4U+x5vMuLjLjqs9DlzYYcOROgOO1JhwSGoq9jXvkwpNLIbsLDaiq8CI9mx9OnMN2ZFvSG+pKfvLTdhTqMuuQn12Fhqzs0iARiPRVb23VJ9eod2lVJN9QoSPRItDEmElrcXhCj0OS4XMR0sOShw4XrWVU1XOnK1x4WKtC1fqXbhS6yQC40WJAIw2XCq15orEluuVG7kuwGL1Rm7Ub+ZK4xbOC0aZBh/ONARyptmXs10uXOix5cIeMy7stONilxuX2/252uzB5eYw5i50gnyAvyxM8v3CGN8vDvPDoyF+XBwSndI/zAtK49DfQKMAjv80ML4CxdfAKDz/n1MYZRPDYqbi60Du6YlxZJOzYjXb2OwEk7OjzE0P8WhsgEfDg8hHRsV7xYHpGSYn+piaGGB0Usbw5CJT47M8Gu7nyb3zjJ/uYOZaD+M3DjB8+xgXT3QhyQwnerMOWVvUqA0y4GB5KKO3TjMzOMR8/xRPPh9jsuccDyo6uB5fwEXfRG765XLTv5pLXnVc8avnil85t4LyuZxcyUBtLxP1B7mRUsvVKAl3YqroT2jgTngFD6KrGU9vY7JyP5MHL/Hk2gBP+yZE84ywZp6Ry5iVCyA1wcLMOBMD94iK8CA40Jnm7eWMjdwT1UQBFOemJ18B4yTzQs3fzCiP+z5j6Uw5Ly+WM3s4kaV9gXx9JISx/WlM919CPjnAwsQgc8L6+tXIJ0cR3NFywWktQqSQzbh8x/j3sCjkNAqracEU8/NZkE+LxpilGTnPZDdZGs7gxeBWfhh8BYzzdnwjT+XF7DmWFh6xtPCCebkMufwBTxb6+FI+yVczh3k5mcyLEXtePnTk2/sOzF9x4fPjYXw5f5lnC1MsyudZlC++ChefYW52il0tJSQGbqT/82Hmr3+OvDOHxRInXtQG8PKz03w5OM3z0Yc8u7KDqbQAnob78zQ/nR+un0Y218/cvJyFuSXks4vMzMp4NDnI9PAIQ30P6bt/ndE7Z+lrreZSRAiDOVnITxxkoO8m9/of8qB/uTN6amJcVBeF1bMQpfP3CqMAksJfBsbHhhgaeEh/3z36H95j/p9cSQtGmMWlOR4vPOVL+QTH2zKoTDKmMlmfMmElnaxPTYqgAupTkyR03AqqoA4V0ZpIo7SoDtGhNtyAumhTqqMFZdGcylhTpDFGSEVg1KYmRotaARRjNcVbxMoYLSRRWpQLgdsxekjjDJHGGSOJMaI8Wh9JnDalUespCFEmN0CBPH8FCgMUKfRXpMhPgWJ/RQp81pLrtY5sz7VkeSyPAI8FfsoU+gvmFmVyvRXI9VYky2cNmb5rRWBM2aaIMMluisRtUyDGTY1YL1PifDaRGORNckQACVEhxMVEEStAY3w8afGxFMeFUx3lS52/ExInHaIcDHC20MTKXBU7FwMcfSwwtFdnveFKDCyUMHfUxNJZDydPY7Z4GLLRVQ99cwV0TBXQNBfidBRRslNAy0sH/XBjDKOMsY3UxTPdEp9kU/xjdYmM1aZAiBrKMqMt14L2dEM6UnTpStKjPUaH1khdmkL1qPDcQJmbJsWumqTZK5JgvZZEu3VUuK9nV4AWXW5q9Hho0+2ygVoHJYpt1lHiqE654wYkdhuQWKpRYb2OcmsFKuxUkTioIt2sSGugJp1hOtS6q1Bsp0ihlTo5Vmrk2apTYqeBxEZNBMZKS1VxJV1qpkqeiSqpegrEaa8iQvMjEg0USDFVI9pQEU+tj3C3VsLd25qkqkIKDh2j8voQeRfuknziAoknTxOybw9Bve0E7m/Ae285rjuzsW4Ix7jSF81SL7QrIzBqK0a1sYo1LS2819jMm02t/K6lg7c79vH7lgO81XaE37X28uvmHn4hAGNtJ7+q38Evqtr4VU0H/1HVzhu1Xby3fSfv5nrwRqohb6Xr83GWOWqpVkR2eSM96UH5UWvSeu2I3BVGQE8p4YcP0XjvMTvufUnr1Qf4FaeiskkNKz9jNvtp4x+mSnjganJDzKhP2Exz7CZSHZSJNl9NdbgTkpDNNMX4szclnoOJKRyJT+VkchanUvM4m1nE2ZwSjmXmsispgaa4UAoCt5CwzYxELwsSfS2J9TIm3teIpAA9EeYKQxVoiF7JLuF+Mfl9Pk1/l4NJb3Ag6ffsT3qT3qS36Ul6lx3x79IS8RYNYW9TE/wO1YHvUBHwO1FpTPZ4lzj3FcRv/YBSn09oCRNuGVdSEbyCNL+VRPgpExxiQHCwPhHhZgQHGePra4CHrwHb/IzZ5GPE5kBzvGOdSEiwIy3OjswIa/JDrCkOsKTEx5yKQCuqw+yoirITK/xqY2xpTdhCb3ogn+alcKmohKvFVVwpquZCQQUXSso5VZDH7hQ/aqM0qIlWoipuHeUxaymOUkSaaEB9moUYwt2Zb01ngSmdZcZ0l5uwU2hHKTNnb5klXbmG1MaqUBK0AmnEOmqiVagKW0NlyAoqwlYhjVOiJn0DzUUG7KiyoKfekgPbLdhXY8huiT67yyzYVWrC7nIDDtUZc2GnPVd7HLm+dxOnms05VGXAfok+B6st2SuxEH/ubqHGr8CU7nwTuvOM2FNswn6JOXuKDcR4nO4CY3YWmrC7xIQeoYmlxICeEl16S7XFG8lDFcIaWojV0eaIcMcoNeOQxJpDFRs5XuXCp5XbOFPpxvkqdy7XenBFaGWpceRqlQOXRIXRmmtSe25UOXCtyp4rVXZcq3Pk2nZHLjc7cWG7O+e2+3O22Z+zHR5c2L2Ji3tsuLTbjks7nLjU4cKVZncuicDYBfJB/jIv4/v5cb4XlcQhfloY5CcBFOVDfP830PhKbfwnV9JivuNraBRW089k/w0w/rhsSPnLq/tF8YZRNLwIppefzT+4Tfzf7iFff83Pv0+8kXx1w/jDS378/r9uGP8KjIKRZXyUufEhvhy+zePxO8zJHiKbHWJ6Zoz5iTEejYywKAQlj/QzNnqf0ZFTjIydZmTqJmOzI0zPjPNoqp/Hw9eYunaAxYcnmB84zdzDUzy6d4qH+2tpCLEmzXY1+Z661OcFc/L4DgaHHjA5Osb88BTPHyzx8updHu3t5GFOJLcjfLjhH8tt/2Ju+lRy27uS/iAp14KKOOefywXfXK765PF5UAkPIiuR5XbxeVItD4o6mG0/wcuLD3nSP8EXk/MsTc2yKFQIzsqYmZ9mTj4tguCCbEJsZNnf20pYiBtpKeFcvXwS+cwI8plx0Y0tn5liXmhpmRXifIZ4NnCG+RP5PD9byONP03l2KISZ1s3cbY9gbvAqi1NC/uJyu4sAisuwOI7ws4QROqaFvu35qeX3hPXsa2VxcUYmQqKYzziz3EEtvCeMYIpZFCoFZ2d4PnOfxyMlvBzy4qcRF/4y6sIPc3Z8PRvHc9kxHsuf8Hjxsdhm8mhxnKeLMl7MLfLlzOd8OdXCy/FQXoza8d2ILV/2u/LlWBbfzB/gufwejwQFcO4xC3OPxGDxmclhapoLCE9wYfDMCb7u7WSpLIwn2yP4zzuHWFr4gvnZZ7wYvs2Lo+XMJHuxFOrH8/JSvrt/m9GlaaaWnjAnf8Lc7AIzM5MsTQwhGxxgqL+PO/dvcn/4Bg8OdHEzKZ6ZvFzmersZ6L/BnYE+Hg4O87oCcDlz8ZEIjOLNouiSFmoUF0UDzOzM5LK62C9kNt6n7+Fd5oX+8X/ihvF/A8b2TKRJxpQn6FAqAF6iHtIEXcoEQIwXFEEdJFGaYkZcefh6qkL1qA41oCbSlMpIU6rjLKmIMaEixhBpjN6yEhknqJGaVEZrUB6pjiRyPeVRmpRHCtCoQ3m0HuXRBpRHGYrAWB6jSVG4Gjn+68jyWU2O71pyfdeS57uWfN+1FPoriE8BCLO91onAmOmxhmzPdeLHggs6XwDGVwrkMjCuIdNbkXQPQWVUItldgXi3dcS6qxLrZUSsz0YSgzxJiQoiPjKI2MhQERoT4mNIjo4gLzqU8gg/qoPdkHrYkubhgJutLuamSti6GGDjZoSBnTpqeivQMlqDicMGzLbqiqaXbV6GeAVaYGytiKbJKtabr0HFag2qTkpo++mgE2aARYIZwZlWBCab4BOhSXDEehJitJBmW9AgAGOGCW1JAizq0hmnTWuEJttDtKj2WU+xiwqFzuoUuGiSbKtAjOVq4m3XUbRVlVZPDbo8NrDXW5925w1U2Kyj0FaRYid1ih3XU2yjTongdLZXoNxBhQonDcodVSlzWktbkBadoTpUuij8DTDmCwqjjTrlVqpIzJXEesFaO02KTJQpMFMn3UiZON3VRGj9iVQTFdLNNYg1VMRL80O2ma/B08ealOpCio4eI//sTQou3SPh6GcknTxFxKEegve3Eri/Dq+eEjz35rOxNR6TygC0ij3QrwzBpqsY3RYpmt0trG5r5sP2Vt5qbeO9rv38vu0Qb3ec4I3mffx6ew+/qOvmF3Vd/Jt469jJfzTs5Lf1u3hr+14+aN3PuzmevJlqwB+yDPgwRR+leEtidkZReSaSkqOOpPdaknLAj8SDySQfrqH1dj+7P39Ey9nbBOamYrLNCCcvUwLDLAkL3UB0sCIZAUbUJ22mOd6JHGcNMreupzLcgXwfG2rCvNibksTx9FyOJWZxMimHE0m5XMqt4HpJHVfLajiRW8CetBQ602LI9XYiztmQBE9DYjyNiPYxIdrfRFx9Z4VqUxKsSEeMIiczVLmcr8bpnBUcy/hQVBj3xP+eHTG/Y3fCO3TEvEVT+JvUBf2ehpD3qA3/HSXBvyEv8H0y/FeT4PxHUre8h9RvBW0xitRGryHL/wMifT4mNFQTf19VosMMSIy2IMTfAE8PHTz8TdjsZ4KdnwkOQeaExFkTEWVJXIgF2aG2lATZUeZriTTQisoQCyShJlTGWFAXY0ZbvC17Utw4kBzC+fxcrpcIwFjD2RwJ5/IlnCso51huHK0JRtTHqFMVvY7yqNUURqwmK3AdlYLZLtmEhlQjapM1aS/SoqtEk12lOvSU6rI7X4vd+To0J6lQGvgxJQECNCpTFa5AdcRaJGGrKROe8crUZGygvcyITokhe2tN2VdnzN4qM/ZWbGSPxJZdZcKdpA67y7U53W4ldk9f6LbheKMhu0vV2ClkMJZb0FNuSU+ZNd2F5nTnm9GVZ8KuIlP2iu+b0l1oREeesVjzt7fMgt5ycxEa95QIVX667C/X5aBUDwEaj0l1OSI15EilOYcqloHxWKUzJ6VunK7w4JzUi0vVPlyu3sLN+q3cqtvKVakDNyo3crPKkRvVgsLowLUaB242OnGr1ZHrbQ5cbnbhYrMP55v9ONvmxfkdLlza48jlPXZc3GnDhU47Lre6crElhJmLnTA/9AoYl1VGQV38y8KAmMf4g3yQ7+U/Vxn/OWD86Wcr6L9CowiM/53C+BryXj9/+FZ0NAuu5p/PP4LDn3/+//x6GRgF48uyAeZrvvnyCeJKemr8VZPLKHOTgzyauMDTkeu8GOnni7FJFqfmmJqRMSl7wPzgWZ6c7+BRRxbjteGMdSQx9WkdjyfOMye/xcTMNSamLjLed4Lxa70s3jzKl3dO8N2dQ4y1JjEgDeDTDGcqQm1IinShZ18z9/uvMyUbZHJ0lOmRb3k+NMzjc81MNHsyK7VjMmcbt8P9ueiTxCWfUu6ENXEntIob/gVccMvgimc2V/zyuJ9cz1jVXuT7L/DFrSFeDsl4Mr5cKSiXzYjZjQIsyuammZmbZnZmSgx1np+aFDupx4Y/Jy7GH3/fLVRX5jE9JbhrBYVxjEURLidFE8yibEg09yx+WsDE3lhkgkN6rz8T2x252RTM/NB1sRVlaWpMhDxBPRRMNuJMTYh3isur51eQKKyghWid6f8yvYjAJlYICjWCy7eNwufnZ+ZYmJvn8fw0L+aG+WJqOy+GhPDuTTDmzPcz9nw7G8XLmX0sTi/x+NEEC/NjYvD54uxTnssXeTkzzlfTF/hiQsLSuBXfjFvz7egWsV7wu/ntfL1wnifyUVENnJ1+wiP5AnMTA1TuKSEgdzPPTjXxNC+cL6rT+c/PTzH1ZJqHz58xIxvlq88/5cdDVYxHbWUpIoivm5r5qq+PewvTjCwuMS2oi7IZZDLhNGCYMWFl3PeAB/33uT56h77PjnI/O4vB2Fjmdrdxv+8Kdwf6GRgeY0b4fcjnRFXxdVC38Hz25PFyJaBQSyifRTY5Jq6hBVgc6L//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1AtXewNMzFQxcdTGwsUQPVsNlHQ+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PpakyTNofj4ETJOXiD91BUSjp0h9uhRgvd1E3KgmYD9VXj2FOK6MwvnHemYVAajU+yGYaU/ls0pGDcVodMqRaWtmhWtNfyhtZH32nfyVvtBft96mHfaDvDrhl2iwvgvNZ38S10n/1rfzb/WdPKLyg5+V7ubP7Yd5M10d95JNeKPGXr8MU6HNRGWxO/NpeKzLPIPu5C534LEXfbkHfGh4Egi3TfPsP/OBPWHT7Mp0Btnb1vCg7eSEulMZrQtiYFapPkbUpvoRGvyZppi7amPtKUiwo4CX1vKA1zZlZjI8fQCTqcX8WlyAaeSi7iQXcnVonouF9VyJl/Cwcwc9qSn0hgdSo63NQlu68kOtyLCU59QL0NigyzICLOgJNyEtlgTLpY5cy7HgtM56hxJWc2h5E/oiX+fXXHv0B37Ft2x79AW9RaNIb+nPuhNasL+A0nYb8gPFCJ3/kSG1yfEbXyblE1vIw1eRUOsApXRq0gL+piwQAVCfBWIClQnOcqIpChzfL208fQzxCXABAc/Y+wDTXENNSI8wYGEWEcywh0oCnek2N+CikAz6iLMqYsyojbWgPYkY3alWLIvfQv7krw5nZ3CtZIKUWG8mFfJjfJGbkkbuVyex77sLTTF6lEbo4IkajVF4SvJDlglnqxUJQrnLEJZgA5NWcp05quwo0CZHbnr2JuvxIHi9WK+YXOiEmXBKygNXk1V5DpqoxWojFIQgVFwUNemb6Cj1IT2EgO6yvXZVWXITqkpO0sd2VMu3CjaskdiRo/EgJMt1hyo1uFIgx7HmwzoKlKgNUeD1mxt2nMN6C4wpSvfjM48C7ryLenMN6M114iuIlO6i8zpLjBnZ7EFe8qsxDDuXcVG7C7WZ0+xALo67BOgUTC7lOlyWGLI4QozDlcIDmkHDpY6cVziyqfl7nwm8eJCpS9Xql25UefCzToXrldt4prUkVvVm7hVu4mbtU7crNvErcbN3GrZyM12e260buVKmyeX2ny50OHD+W43Lu7axKU9tlzabcHFnRZc6djM+RZfZi63wcIAP85N8cO8jB8WBLe0oDgOgFwASQEQ/35eraR/boRZGuOHpfG/jmh+EW4WX6uLT6f48cmk+Pn/9X+Gur8FxL//2mVgFCJ2/mv+/mv++4+/5ifBJS3OV/z0/Vd8/fJnwPiqBnBmatnYIRsdYWZUyFecZnZskrnBuzy6fYTFI8UsNXjxotiSb/K38U1xMAtFwQyXRjC7p5yXV/fy8sFxXg6dZvL6HqZu9PDs1l7+crmVmQo3Zku2MLk9molTHVz87ACnzh5iaPi2GFkzI5tkaOJbliaGmfuskpF6S542aPJ1izXfdEQyIcnianolJ2KauRRfx9VYCWdC8zkXXcKdolbkvWf56sYAXw7LkI9NMCWbZEZoiZlbrhAU4nemZ2TizM3OIBdrB2XMy6YQoHFi9D6nTvYS6O9MTnYs1658yvjoPeZnhd/JxLJjWnRjP2Th/jG+ulbN4qfZzB1N4tmhMKbbnOnbmcijsbssyiZYEiFQ6I4WfoZMjAQS8hyFnyfmRk4Kbm0BFgUofNUx/dr48goghbW0oCy+Bso5mRBgLiilYzybHeP55A6+GAznm34Hfhhy4rtJG76dDubldAdP5uZYWuhncX6KhblnLMq/Yml+mmezMl7O9PPF1D6Wpr35cmwj345t4s8TfvxZlsnXc7t5Kv+cRbmcudlnLMwuiveYbftLKazexlJHLAupfny1bxdfTE8z8GKRqcW7PO7/lBfXj/Llyb1MRLsiDw3iq9ZOnj3s497iDMNyof5xmtmpSSanRpGNDNPXf0cEusGHA1x9eJepz68xUlrKYFwM/a0V3Og7x/2+fiaGJ8UoHqEuUVASX89/BXYLt4vzCP8OjY0MMtD/APF+cWBZZfxnXdICMAqml2VgnOBERybVSaZI43SRxOgsP6O1qYjSpjxMCL5WpTREnYrwDVSEaVIZYkiRtzYFPtpUx1pTm2SPJMaMcnG9LACmBqWf+vHAAAAgAElEQVThKpSFK1MerkJpmCrFIaqUhGlQFKpBfpAAhxvID95AfpAmBcHrKQxWFifXbx1Z3qvIFOBQWCt7riTd/RPSPT4R38vwElTDdWT7KoqT46dElo8C6QIoeq4h1X0VKW4rSXb/hCT3P5G0bSVJLmtIdFlF4raVJHisJnLbasJcNQjdZky450aigjxIjAokMSaY+KggEqOCSY0OJTMymNyIIPKCfcn39yQ50Bt3Z3uMrXTRsdfBwt0SM2cjtMyU0TFVFIHR2EkLi83rcfbSxyPQHNutmmiZr0TF5EM0bFdi7KmBsZ86JsHquKWYEOC/lrAgRWJDlEmP0KAsUZ/WbEu6Ms3pSNSjM05HzMlrEGrdfFTYHrCB1nAT8reqkuGkQrrgkN68ngRbRRLtlEi1W0uB4zqaPHVoddelxkmdUnsV8h1UybZXJcNSkTwLFYrMlSm0XUu5k+qywuigQrnDGnaF6rPdS5mSjSsoslciz1qNAhsNSuw3UG63ngprNapeTaW1BgXGSmQaKZFipES03moidFYQr7eWFANlMsw1iDRei7f5apy36hNdkkLxiSOknThL+ukrxB4+SWhvD+GHdhC4rx6/3go89hSIwChAo1VdFKZSX6zrg3HqTMe0Ph2Dpnz0uypQ65Cysq2aP7a18W7bHt5u2ce7zbvF7MVfVLXyLzVt/KKhm9+29/JvogmmU1QYP2w7wB8LQvkw05o/pRvyXrgWHwfakXmsnaqLjWT0+pC1z4rMHgvy99sgORZI9/Ve9t6+T1FnN7buG/H1tyUt0o3SBD+KYpzJCrUgJ9ScjlxPeot8OFkZytGKUBoSNlMUYE95oBtdcfEcSSkQ1bRT6SWcSC7iTHoFl/PruVzYwPnCGj7Nl7AvPYfdqWk0JQSQJbYSmZAZZkNSsCWxfqakB1uR429KZagFxwq8uSTx50KhI0dT9DmUsoHexHXsjP2IHbF/oCv2PVqj3qYh5A3qgn5HReAvKQn8FXm+vyXL5z2yfP9Elu9KUlw/INvjQ0oDPqYmYiVlkWtJDFhNnM8qEoOUSQrTJCPRnMQEK3yDDdgWoI9zoBGOfvo4hxjjG2VDWKQ9ceF2JAdbkeZjQHGQPnVR+myP3kBTlArtcWp0JWjTm2bLsWwvzhUkcFNSwq2ySq4XV3G/uon71du5JinkeL4/bbGmbI/TpCpGgfKYNeSHriIvRIGiCDUqE3VozjGiJVuVzhxFduauZU/uKnpzVnCwYC378xXZmalEbfRKSkM+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IM8qP80Pimpq518D4tzeLf71fFIFxFNE5/Y+A8ZUr+vX94l+BUcxB/Nnq+R99LKym/xH4/d8ojAIg/ihE6ojzJT9+/xVCrI4QESN0Q7/ukp4VGk7GF5mckDMmBHJPjSPvv4X8s31MtOUxWx/F40Y/nm5347uONL5ryuK7+jS+ksTytDSGhcoknuws4/npFmbONjF3s4sXt7p5eTCfJ6X2PC6w5uWebL4duMLo2Aj9I31MTvSzODvG5PgY/TNPeTTZz8LpaqaqrXkpVeTbBg3+c5crLw/ls3jyCMNHbjN39AZju05wt6WXkX2nmTt3kyf3hlgaHkc+KWQ1yhiTyxibmxLv5YSbudlZGXOz0yIozk9PIxcgTiZbDvwWQr+nh7n7+UVys+NFlXF7YwnDg7eYnR4WDS/y6Wlk44JaOMj8g+PMnshj5lgGc8dSWOgN5tm+YGTHipgbuSdC4OKrP39eaKUR4FT8WYKh5dVr2ZT4nvCxYHIRoPCvI6hposK4DItC9qUws4IjfHqehblhnkxP8my8l+eDcXw76MgPgxv5fsKGP0/58VJWzdOFhyzND4kK4eL8SxYXnovr6cdzcp7PTPB8+iwLUxk8G3blmzEn/jzuzDdjQXw9W80z+VkRNOfmnjE/vcjT6XEunN3BpUMFPJF48jTdnW+P7+Xp7DQjSzIej5zi2weHePHgHI+uXWA22Y+5sDC+bOvmeX8/D5emGJ0VbjiHRff4+MQIwwMj3B26y8DD+0zcG+b23T5kN28xVFzCYFIs9zrLuDpyjuGBIeZHZ5djdIQWl78DxqVFoUpxQTTDjI0OMzT4UIRF4YZRmP9JrM5rl7RQhyi4pAXTi3BTWBGpjSRCC2mUDhUR2lSEa1IaqEZZkDoVIRuoCtNEKtSLBRtS6m9Avq8uGZ4bKA43oTRKGANKowTVUJ3iMCVKQhUpDVX+KzAWBCmTF6giAmN+8HpyAzXICRB6n9UpDlahKEiJXB9BEVwhTrbPavGZ9goYM7xWkuaxSgRDARoFUBQmw2staZ6r/wsWt60gye1PJLp9RJLrJyQ4ryRRmG0riN32MRGuKwh3UyfS04QYv02E+20jItCN6FAvEqL8SYkJJi06hPSoYDLCg8kIDiQjwJ/kiEiCggOxdnZAxVoXNTtdNKw3oGasiJapEgbWahjYq2O8UY3Nnga4+AnmF13UjT9C3ewjHPx02BpmyKYwLVxidNgWoU6o9yckhiiSE72ecsFwlGJIR6YZ3anGdMTp0BmtRWuoGs2+yrT4a9AWokt7pDm5W1RItF1LkoMymVu1SLRXJsl++b10+9XUeenT4W9GrbM2xfaqZNsqk2WrQqaFEoUWqpRZqlFsu5bKzRpUb9qA1EGVyo1r6Y0wosFdkULbjyiwVyDHSpV8aw3K7DWpdNCiykaDSksVKiyUqbBSJ99YkXQjRZIMFYnSWUWY9ick6CuIwJhjpUmsiQLeJitx32ZITEkyeYf3kXHqHLkXbhF96Djena2EH+oioLcG372luO/Oxbk7Qxzr+hgsawKwbwzCdUcaDi3pWDRlYt5VhF5XCaodFaxsa+TD1m7+0Lyb9xu6eKO2jV9WNfGL2hb+vambXzXt4Jd1Xfy6tpv3mnr5pO0gayTJfJThwMcpJvwhVA/lKF/yTh2j5uo+Mg/EkN1rQ+khK4oOmFJ0YBut17rZffcuERUlmLiY4BdkRlqEI2UJnhTHOFMYs5HCaBtas7exr8SXYxVBHCoLYHuKM2Vhm6gK96EzNoG9sVmcypFwOruCTzMknEqv5GxWLRfzG7lQ2MC54nqO55VzKKeIPVkpVMd4kultTbKXOVkhdiT6GJPobUCGrxElwebURdtzoiyU6xXRnM335mi6PXvitehJUmFnwko64/5Ia/Q7NEW8xfbw31MV8oZYJZjv82vy/N4izesdsgNXkuYt/DfyPtlu77M9UpHWBA0kkSpkCk0xgetIi9pAcpw+aRnWRMSa4BOih5cAjv56bBXMMCEW+EXYEhJuQ2iAMTG+WuQEracqXJWWyLV0Ra2gI2oFrRFr6IzWZH/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VWlTu3qly5Ve3K7TpXbje48vn2bdxpceZu2yY+b9/MjY7NXO3ayqVuZ7FT+vwORy712HHzsC13j9tyba8557o3IbsqhcWb/Lg4yg8LE/wwP8pP8v9/wPj90jjfPxpDeP4gROw8mVyO2fnZelpQHv/XPwLEf/TePwLG/5v3RGD87gU/ivO3N4xCnI44U+PMTU0jG15kbnwW+Ugfj/ouMnO6nYd1qcw05/DnY038+fxOnl/Zw+NrB3hyfjcvjjTw512F/NiezTeNaTyqTmBUGoV8Zw5fnanh5ekq5jvj+aLQjC/yzfn+UClfD91lYu4ZE3MLyCbHmRkTMg7n6Jud4JEQv3KiiceSbfxnvgY/VavyotWEF6eS+P+Ie8+oqhM03ffbOXeds27PTJ+p6e4qIwJKkihmkZyjgCRRcs45Z9jkHCWKopgTxjLnMmBAMhvYZEqrSq3QXel31/+P1dMzt+9ZZ+bedc+Hd+3tZm+oKuvDj+d5n+d98/w8syOTLA6OM/9qkKmXr5kfHmVyYJDJsVHGJ8YYnRhlVDbGiGyMMeGG9cQok6JCKNi+48xNTDAnJIEFcJsQ9hgnkI2PMz72GtlEP0ePNOO0y5j4OD8u9nQjHX3JpFCJI5MxJZ1kZnKYqec9TF+WMH4uDempOBZOhfHDxVimr5QzNfxiyToeF77/uPgzltTMj3+eFOp6JsWibvFR+LOgck4spaN/A8Vp6SjCTEmXytJlo8NMSWeZnpxjZvo1X05M8HbkDF8PJPCdmJS24adRK/4ysY8PkxIWZ6+yOC3sQ37D3MzXzMwLPYQzLEzN80Ym5aupe8yM7uerIX++G97F90M2fDvoxPvxdN7MnGZmdgDZ9BtmJhZ4K+xd9j7izecn+CZjN+8TzXl/OJ+vhZLy0Rd8+/Qiv7y8zNejj5G+fMhMajDz0bEs1jXz5kUvL+cGkU6+ZGHsOXMjLxkc7ufFqxEeDDyl7/kzZI8G6XsyxNjNB7zKLeB1Sgy9xyu4OXwN2bCUb6SCvT63FHJZWHr8LfgiwKJwFWd8bJT+vqUaHQEUhTodYf5zwLjUw3i6KZGisG0UBWygKHADZSHCNYgtVIRspthXm1L/DZQH6IpT5qdLWYA+5cEm5PnokeO7g/wQAyQCMEboIQnfLCad8/8KjAI4alAQqEGWr5BeViPbT5NsfwEWtcnw0RaBUSIAo98SMAqqogCNSW5rSHSVI9FtaZLc15DopiCCYfIeJcTxWEeSx1qSPdaRKKiLHyfBfY0IjLG714jAGO+iSKzLGsKcVhDkvJoQN03CPPWJ8rUn3H8Pwb4uRAR6EB/uTVKUH8mR/qSEB5IcEkhyUDDJASGEB0fiGxqBY4AvWrbGrNqhgZK+Bhr668XKnO3mmmy30sLEaTNugRbYee7E1nMnuiaK6JrIEZxkT0iyFT7RO9gTok1AhA6JAcrkRGhTlrCNupSd7E/WpyPFgPa47bSEb6Q1dAMtgVq0+WlzIHAzHSF6tIQYkemoQbSFEtGWqqQ4biTORpNEW23irFVJsFWiYp8erQFmlDttIstcjVQzVdLM15NurIbEVItyMx2KLFWosNOiym4DFdaaVNooczRYjzpXVfKs5Mi1ViPdXJNsMy0KLTdQZq1Lubk2pcbrKTZSo8RUkyx9NZJ3qhG7Q4XQzQqEbFEgeqsKidvVSTXUImz7Wjx2yBHob0liZTqpRztJuXiVrBsPCe4+gUtTLYHHm/E+Uo73sULcD2fi2J6EfUsCJpXhmFX5Ytvgh9uBeFza07BpTsa8NQ2jA9ls7SxkfVs1Cs0tyDV1srq+nU9rW/iHinr+j/I6/lvNfn7X2MHvajv4fXUHyxqOoNB8EtXSDD6LsWJ5+HZW+O9EPz2ZvKt3qLp3hawz6WQctab6giWSk4akHHGk+k4HLb1PcUiLYavrZlx9dIgLNqAgdhd5MfbkxtpQmuRIc6Y7x4t8OCHZx6FMVxoSnaiIcqExJogjSel0R2dxPr2Yy9kVXMmu5lJaFReSK7iWVceN/EZuFDZyVbg1nVdOd3ouDVHRVIT6k+phSYqnMZl+RqT6bCfFezNZAcLurzlNia48KMvjVmEiV3L9OZViw7Gk7XSnaNOZoEhbzApaoj+lKeKPVId+hsTnE3L3/iO53v+DlL2fkOq3mhS/tcS7ryF19wqaQjTojNKlTVD3QtRJ811LYqgGcbGbiE/WJzrRkKDw7fgFbsHXfxu7vQ1w9jXCPciMvcGm+ATtJNRfl8wwHaoj1GgPX0NXyKd0hC2jMWgFdb4KtAZv4VisE9eyo3hclsfT8iIeSnJ5JMnhcWke90ozOZroRl3oFspDVSkJVyQ/ZA2Z/vJk+CuQF6pMRbw2TUnaHEjX4lCaEscz13AycznH0//EscxlHM2Rpz1DkdoEOSpj5aiMXkN5pAJFoQoUBCpQFqVBS7YBHRJzmvOMaMwzoDFvJy35Qi+jHq35OzlYbMTxKguudrhwuXUXPU3WXG6143yjudjZeLHJnM/bHLjQ5CgCYWu2BY3p5tSnWtKcs4uWHEdac2zoyLPgUJE1xyscOFlpx7EyC7oKDemS6NEtXIepNOZCrQU9ZWb0VJjTU7UEjD01Nlyu28WVGicul+/iWsVu7tZ68qDal0fV/jyu8eNJjS+Pq7z4omIPj6s9eFK3h2eNnjzdv4dnze70tuzmaasjX3TYcb/TjjsH7bnZac+Ng7bc7rbm4Wkrnl6w5MlZI64fsmT8vgQW7vHznNC9KNjRw/wyPYCgLv5HFMafBVCcH146Jzi/ZE8LcCiA4193GH+r1fl7cPj3Xvv1J0Fl/Jv5f1All9TIv3nf337mb57/fWBcQDrS/69XXqQjTI5LGRwZ503fE35+dJmvj1YyUBbIWEcq7+8f513/Y6b6x5h8/YahyTGGZb3Ihj5n/kEzMxckfHm+kG/Pl/FNZyYT+f68Kw7lp0NZfHUkkcXMrbzPN+WnM2V8GHzNwPh7hiYWGZdOMjkyzsjQBP1TL3kz+JBvTrfyNteXX1J38ucsFd7VbWX+rB/Sx62MjvcxOjHC8NggA6MDjE5L6R8fZFA2wqDQFzk2yPjEqKiOisqp2KH4sax7dJSZ0THmhTvUogIowOIEEwLYTQ6LdTovnt1BUpCEp4cVOVkx3LpxnvHRfhH+hDqhidF+Jp/3MHmpgNEzqcxfzebN+RjmjwXx8mgmUyN9TE/OMDshQ1AXp8Ty73HxuXDNRbBkBYCclQnwuWTRzk1NIowQqhGvvoiK40eVUfhn+1i1Mz0uAOOMCIxvJqf5euwS74bS+W7Anj/3WfPjiCV/ke7h/Xga89OH+WpqnsXJ75mZmmd6YYDZ2Xnmpr7ky5lx3i08YUF6ia+Ho/hW2GEcsOD7IWs+jEfxdqaL6ZnnTE4vMidb5M3YGO+eS5nvPMt38bv5KVqbtyV2vL9ez0LvHb5/+ogfBp4yK3vB0OA9ZrOj+ZCdh7S0mpkH9+mf7mNK9pwvx54xM/Kc/qHXPHs1yr2hXvpfvWD2/iAjD4cZvXSbpxk5vEiPZfhaG3fGbrEgneK7ibf/mooWEtKL8/+mVmdmWibelu57+VxUFYX+RTEh/fIZfS+fIaTL/17oZV4o7p5+y5spISA0wdz8kiW9OLPIN5NDnGpMoCh0KyWBuhQHbBDVREFJLPkIisVempT7bqDCV5fCPRoUe++gxN+Q0mATioKNKQwXCtFNKY4WoHGLGF7JDVRBErSegkA1cnxVyPNfT16ABtm+6mT6qJPpq0WGtxbpXlpkCtdZhDS0nzo53iqiDZ3kJkes03Lid69aAkb3NcS7ChazPAmuCku2s5uiqCDGuy5BpGBFJ3msI8VTiSQPBeJcVxHtuIq43cL7BGCUI9JlFSG75QjarUaQ62ZCPM0J9nEl3N+d8AA3IgPdiQ3ZKwJjamQwyWEhpIRFkBwWTXBwDPvCYvBOSmL7Hif+RVcJuW0qqOipsn6bIpuM1TDdvY3dgTZ4hjviEmiJS6AFO6xVcQ0wILVgD5HJlngFbWBfwHqiI3UoiN5ATdpOGtP12Z+qz8FMEzqTDWiN2kxjoCZN/uo0+a2n1UeLruBtHAozYH+QPlmO6iTYqBJrtZ5EB50lYLTTIc5OnURHDUq9dlK5R0+ExWTDdaSYqpJiqkaaoQr5RhqUGmtRZr2eShtNqm10qLXRpsZahU6vTVQ5K5FvI0+uzXoyLLREYMw300JiokGhoRqlxmqUGKtRbKJBtgCMeqrEbFcmZJM84dvWEr5xLQlb1IjSVcRL/VN2b/yUiBBb0muziOtsIurEKRIv3cL30FHcmusJOtGMb3cZ+7rzce3KwKE9EdvmOMyqI7GpD8alPQyPzgTcOpJxak/Bpi0Zs440DLokbOioQLW5AcXGFuTqWlghVO1U1PJfSyr5L+W1/K6hjd/VtPGH+oPItRxndf0RlCUZ/JO/Ib/fp81nXjuwlhRTdvsVdffvk3tWQs6JXTRdsyH/pBEJ3R4U3zlAyf1b7Iz1YeOeDdjsVSTAR52kMH0yY83JSbCiMM6Wtpw9nCj24UJlIEcLPGlKcaYuwZOO1GjO5xXTk15BT0Y5l3OquZpTx8W0anqSKrmSXsvNgv3cLNzPtaIGrpXUcz6vhq7kYjoSMqgJ9UfiZ0/anu0UhhqS5qtLqt8mUgO3URRhzcWMTB6UF3G3NFW0e0+lWXE8XY+uZHUOJCrQnria1vgVNESuoSxgGfl7/4l09/9Gpu+/kOD1KdGeK0n1USHNVY7yfcp0hGjTFb2RlmhdJCFqxPqvJSxUlYj4TUQm7iAqTo+oyB3ERhvjFWzFbj8THH0NcfLXxzvSiOh4A3ITNlMZrURb6GccCfw9HcGf0Bj4KdXeK6jzUaczwoxLmf48LEnlgSSNOzlJ3M1J5n5+BncKs7iQHcj+SH1qIjUoDpNHEi4vqoxpvqtI9V1JQbgS7RlbOZ6/nePZGpzMlOdM9gpOZf6R7rR/4WDan2hOWU5twnLqktZQGSNHYcgKCkPkKAxWRBKiTEWcLh0F5nQUWtCcb0pDzk7Rnm7O305bgR4HigzoKjXhUoszPY32nG+woafRmkvNtlxoMhGnp8Gc8/V24pm9U9VudEocacq0pynLibZ8dw4Vu3C4xI6DhVYcLrHmWJkNx0ot6So0okuyk2MlhpypNudivTWXq224WGXNhWprLtbZcrnRgcv1Dlyt3cWVKgeuVztzt86dB9V+PK4N4VldCE+qA3ha7c+TKm+e1njR2+DNi2Yfnjf78KJ5Hy9a3Ohtc+LJAVseConvQ9bcOmjLjUMCMFpx/6QFX5wz4/klQ+6esGTiUT6/zN3m1wWhe1Gwo4f4dWoQpgZANiieCvyf7zAOiZdeBGD8y0dgFB4FlVEExoWRfwuMQq3Or3/5wH92fvnz+79+9m+f/699v/f88pdvlubP7xE+/+3XC0wId43HRpB9nKmxccaHF+FFF1+dLKa/uYiRM1XM9F7nw8vHLAy84oVwLnBogqFxKQPjk8z0P4fb9XC5isUbR+m/fgbZ/bMsPLvK7K1uvrtcyfdtXrzN0+ZDhRk/9ZTw3YtHzI1OMyUdZGTsFS+lYzyZfMPA0BBzQy+QXmzndbk3X+Zs45ccFSjT5eeD7rz9vIzFkftiz6FwnnBphpGODYlhB8FCF2dsWOyXXLrSItyYlooKpABrggUslnFLx5CNjYmvT4wJzwWYG2d0qI/Hjz7HZbcRsTF76TxQwetXD8TE9PjoCLNjr/iq/zJvb5Xy6mg0I+eSmDwdzrfXUnh2LIPJEcEKnmFBhEIBDMeZFuzwSSmTE2NIpcOi6imTSZmaWrLKR2emGZ6WMSKENmammZBNMilY2IJKOS5jenyaaeEqirSfhanXzErHmR8VbjE/ZGKgkrFXLrwZM+LbERN+Gt7NXwbi+DDezXcT/Xw1PsPcpIyZhQGmF4aZmVlgbmqRxakx3szc5cvhEL7ut+ObPjPeDWzlq2Fb3o6X8XbqLvNCh+PkKPPSBf78YowfDnexmODJzzH6fBWny1SlA9P3ypmcuc3QwiADc7OMj0zwzeEOnmZkcS+9gLcX7/LVyzGmRyYYHZfyeqSfl697Gezr5YuRAb54/YqhJ0+ZvXOHxbOneVyQy+MSCeOXzzAx9JJJoY5ncfHfqItCnc5vCWkhCCOsMwy8foVwNnBAUBlfPKdPnF5e9j5hdkrKwuzkx5lgYXaCmbkpZoSb0jPTLAq3pmenPt7unuLLWSnfTj3jQnMyFRH6lAUIl1SEZXEtCgN0KPDVQuKtQ6GHFmVu2lTu1qHISpVCOx0KnbdSvM+IfD9TsoPNKYi2QhJjTH74RvKDVcXf4vMD1pEfoEqunypZ3srk+KqT46tJlpcGmfu0yNirRbqntjiZXlrk+Oog7CQmuSsQ77qaJI81JLrLkSjsI7quIXLXCuLdFEhwX0ucmwIxu9eIE+0sR5TzavF5vJsAhvLEOa8mxVWeDA8lkl0ViXZYRaT9KqIc5YlwXkvkbhUidqsS7rqJYHcHQnxcCPTfTUCAC+GhnsSG+pIaGUpKRATxYZHER8XjHRaJS3AQ+2LD2RsXiPzWdazetJp12xVQ3CqHhpEaOxy2YeRiynbbndh6GOC0ZxOObqrEp1mQXexCYMQ29nmpEuq/noxoXQoThV647TSn7aAjUY9jSUYcjtpOZ9gmmgPUaQpUoyFQhTZ/LY6EbhehscV7A5Vu68m2XUu6nQqxlsrE2moRbbuBOKfNJDhvpDrQklwbHXLN1MkwUibFSIkkYyUyzNTIM9ekyFyLUlt1au01qbVQpdFClf226hwJMKDWQ5d8ezVybNaTbaFOjrEaBabrKTJbT7GxCkXGShQbK1NsokaBiRoZ+irEb1EkVGclQTrLCdOSI1pzLVHqivirrmC31jIC9kjdEWkAACAASURBVBiTXplKYmct4ccP43n2Pm5HLuDavJ+QI/WEHCvFszsHp+4MbLuSsGwOx7Y+ELeWSLwOJrGvKxW3gyk4HEjGqi0Z8/Z0rA8XYtJRiGFLMRsaCllRV8hndSX8obaSfyiv4HcV9fzXolp+V9nKP9d0sqypm1XNx1CWFPIHHws+8dTkn311MS+V0HxtgGM3nlFzrpLks5aU39xM5pkdJB73oPp+KfGHstjksxNNJxWMPJXZF6JLSNAOEkIsyQ53oDTGisY0F87UhHO2NozTVYG0Ze6mIW43nckRXC2u5UreAS6m1nM1vYEb2fu5lt3ElfQ6rmbWc6ugmbslrVyXNIhzU9LAxYwyjsZn0h4TQ0N0INlethSE2FOd6Eqatz7pPjvJDzKlPs6JnrJYrlemcrUokZNJAXTHuXEszYGOFD0aklSpT5WnJX4VDWF/pMT3d+R4/Xdy/T8h2esTkryXkxOmQXaQNvFuSqS5r6FBsJIjtWkO1aYydANZ4bpEx2zCO0KLwJhNxCbokRRnSGiSHXtCTHELMscj3JZ9sbsITrYjJdWMyrTtHIxX5UTwZxwO/pSWoGVU+6+ixE+J2rCNnMy057pkHw8Kg7mbHcG9nGRu56RxtyiLz/Mj6IyxoFG4Zx+hQEn4CvJClpPk9Qei3f9ARuBaGhPV6crSoTtTnSNp6+hOk+dYuhxH01dxMGUZHUnLaUtaTkviamqjVlLo/wl5fn8kP2gVBSEKFEWo0Jy1g1PVdhwtNac9T4/9OZtFWGzN3cHBQmOOlVlysdGJnjobzlWbcbbKgAt1Rlzeb01PnRk9tab0VBtxpcGKq00OnKt24HCRPe35TrRLPOgsdKa72I4TFY6crXHmdNUuTpRZc7zUXKzeOVMpfA9LLtTZcLHWnvNVtvRU29FTY8+lekcu1u3iYq0Dl+scuVLvxM1mdx7VB/G0LpxndeE8qQnli6pgntSE8LQ2lN66MF41RfOyMYrnjb68aHGmt9WRJ+32PDpgw/1OS24fNOX6ISNunzDl7hlTbp025MEFY+5d1Gf8ST4/yV7A7Di/zD/l19nXMD0C0wI0DvPr1AA/T/WLNvXPMwP8IszcR0hcEM4E/jbDCPeo//38LICjOKMIZwF//fL/A2D86ftvRNjjxw/i4/8aLAqQ+veAcZFJoQ9QsD0/pniF/b+5ARm/3ChmoiWOkSMNvHt+kamh53zV94q5oQH6poSb0lKGpaMMSGXMvOrlp0OJvGlNZPH2WSZePGa67x6zw0+QPbnEm+tNfH8kmjf5xvxYacI3LXbMnQxk/k4p73uP80Youh4d4PmIlNdDMr4cfMzs+UJGCvR4n6XIjzkqfFdmykJHOPMPuhkZeoh0rJ+J0aF/N4K1PsqkdBShT1Im/HsJARMRvMaZEL4mBE3Gl9S+pbN/S5dcxPdIZ5gcFRS/EYYGHlNXm8O+vZZkpIdy68ZZpIJyKNjGo8+Ze3qKxWtFDJ5MYOrzbBYuJfD2Yiyvz+YzMfxcVA6XgFGowplgZmpChEah8mV8fES0yAVglAn/LUVonGRiYkIMhUwJquTHGh/hczNTQg+i8JqgPg4wN9kv3rmeHp7i6tlOGitduXTSDNkrC968NOWHPnv+MuDJO1kk300f5Z2slwWZcPJuANnCa6Zmp8UKnHlBtZuc4KvhRN73u/Ghz54P/Tv4etCGt6PFvJ28xcLUMDOyfmbHZ3k/KuPD3atMlyfyPtGG76O28VW8PtPFnrztaeD7J9f5+fUrePEajh7mXkI0Db6etOdnMj0s/GIyxuSIlLGBYV6/7KP3RS8P+/p48vIVw8+eMn3rOlMnj3KvOJ8njTXM3L7OgnDCcWGemS8X/83u4t/uMU7LJhgZGhDPBr5+9UKExVfPe0VgFDoe+148+xtgFGBRuHwz/hEYp8RTi0LqfGFG9hEYp3kzO8Z3M8+42JJCTZQxtSGbKPJWp9Bbg2I/HYp9NyDx1KLUXZuK3VpUO2pRaaNOqbUmORbryXLQReJrTF6wGZIoSyTRRuSFbiQvSIV8/zXk+CqS4ycA43qyvNXI2KdGuud60j01yPDUJtVdk1Q3LdI9BGjUIMtbmyxvDVL3rCPZQ57kPWvExxQPRZLdhfDKGuJc5UVojHWVJ8ppFZGOS/MbMEbvlkMY4b2JLmtIcpUnxW0tcU5riLBfRbj9aiIcFIl0XEu4gyJhDuoEO5nh72qO3z5r/P13ERzoQlTIPuJCA0iKjiYxMZmI+CSCElPxiY0nMCmewOQolLepIae9inVb5FHZrojq9rVsMtNhh80ONhpuQHfranbtUiE9zYryCjeS00zx2KuEz14lksI3UJNtRF3GJloyt9GZrseBuG2cSDSiK2wrnUEbafJVp8FPjXp/VQ4E6XIkeCudfrq0emmx30ubSncNilw0SbZRIdFei1h7HaLstQm3Xk+e6zayLDXJMlYjafsaEncqEG+gSIqxEjkm65GYqlMmAKOtOk1Wahyw1+LQ7o0cDzahxk2XXBtVcoXQi5kaWYbK5JuoUSwAo4kKhUbrKDRcR6GxMgXGqmQbCj9DibCNq/HdsBx/zVWEaSoQob2W0E3rcN6wDH9vM5KrU4hoLyPg6AGcT93Dpu0kdjVV+HeUEXq0mL1H83A6moVddzq27TE4N4ctAeOhZHyOZuDUHo9teyKW7cmYtqZidagA844CzNokbGuWsKapkOV1hXxaV8bvK8r57yWV4onAf6xs5fdVHfyxvosVTd0oF5TwB29L/tF1HZ+FaWJTn0DrjcucuHmKpsuZpF+youK6ARmnjIg/5kbh5xl4V/izYe9WdFzUMfRUwz1IGz/fjcQHmpIX7kBZjCV1KU4cKw/iTE0oPXWhdGa50RLvxqGkCK4U1nItv4vPM1u4kdnMzexWbuQ0i9D4eXYD1/OauFXULM7NwiZuF+4X9xovZJZyJCmNtsQYysL2kuRuQk6gFeXRu8gJMCYnwJC8IAP2J7lztSqN+3USrknSOJkSRHeyGwdSzGlK3khtigptyWtpiV1JbeRnlEcsIy/oTyR5fULCvs/IDFajOFaPnOCtZPuoURuqQnfiNk4n63NYqLGJ30pitA7B0dqEJWwR7enkJBNCkyzYE6KPS4A+riFmeETb4JtoSWSiPoWpW+hM0+RkzBqORq7gQPhKGoJXURGoSE2oOodTjDif5cDNfC/u5kdwNy+R61mJ3CxI5lZRDMdTHGgK30Bd5DqqouUoDF1Opt8y0v1WUxihTnW0EvvjVWhLVOJg8lq6UuQ5krKa7rTVdKev5liWPIfSVtKetIrG2JVUhH5KUdCnFIWuojhcgaLwtVTEqnFIItjCFhwvM6YtfwvtBTtoyd4qVuIcKTLlTJUtF+rtOFdjwblaE87XGnGu3pxzdWZcqDfjQo0Rl2qNudZkw7VmJy7Uu9BdupvDpXs4WubG8VJHTpY5cqbSidOVS8B4tMiME6WmnKv+CIt1dpyvXhoBFoURYPFCrQNnK2zErwkA+XmTC/dr/fmiJowndeE8rYvgSW04T2sjeFITztOaCF7Ux/CqMZ6X+4N4LiiMrS48bXfmiw4HHnTacPugGTe7jLhzwpR7Z025fcaI22cNuHdJD1lvIb9M9fOzbIyf578Q+xeZHv0IjCMiMApfF/YaRVicGRDPCP4yP8zPC/86vwhKomA//+2IAPkbMI6IMMn/W2D86fuv+eH9GwRo5Kdv/8PA+Otf3rE0S0rld998iUzoCBR6CEWFcZiZ4UHmvviCqSYvZK3xfH3nIl/330U6MsTc636mhwYZFCpmRpd2A4dHpciePuBDcxhzjdHMXD+JrP85U/2PkA31Mv7kmtiQ/v5CJrL8LfxQrMH3ldq8rd/JXIsdH44H8ufrEr561MlM/y3GBl7w7YvzfHM0krlcLaaj/8DzsNWM1e5DeqEOad9dXg2/YHTs78OiTCpFmIlRQTkUno+LFvBvCuMSMAr1NEv7iyI0fgTKKek04yOCEjnM4OvHfPHwMv5+joSHeYg1O8MDveI96cnBJwzdOMDEuUwGTyUyez2XhcsJTJ0IZvRKOeNDz5GNSZkV9hKF7sbfgHFKCN1IEaBxSlAdBYicnhCLpudHx1gYGWV+ZIQ5QcWUDosnCGdkI0xPjyCbHmZyeojpKeHva5jR/kGunO8hKzmEmGA9KvM28uSKFV8+d+DDSyu+6zfnqwlrPshqeD/xhDfjc8zIZpDNjiCbmWR6apG5iW9YHP+a90M5/NDvw59fufL9ayO+6bfn7VAxb8ZvsjA9yMz0SzG0I1joi9KXTJ1tYirXi+/jbfgpzIwfIux5m+jDDzW5cLQZTnXwobqAk75O5DjqU5Xsz8jLm0wPv2BqoJ+xF/28ftbP894Bnvb28ar3JaNPnjBy9TJ93Qe511DJ6xOHmX/6iAXpGFMzM0zNzYnBFmFf8d+PkIwWOhr7Xglw+PyvwCiojP8zYJydkzE7JyTJJ0SL/q/AKNjUc2N8mHrKucZEKkMNqQ/cRrm3LoUeGhTt0aR83waKXTWodNWkylGdKltVam3UqLJaT7mdFrlC7YrbFvL9DCkIM6YgbCe5QRvI9Vchz1eBLK91Iijm+AowKICgGsnuaqR6aJLmoU2SiwZJAvC4CqNK+h5hh3E9GZ5CRY4iqcLtWw95MSUtgF/Cb8Do/jHA4ryaCMeVRDqtIma3HDEua8Tn0c6rid0tR6zzKmKdVxMn7jHKE+MkT7SjApEOikTYKxBuK0+4nSphtlsIctpBkKcJwX7WhAQ6EBHkTmSIDzGxUcSlpxOemUVkdiHBKdmEpqYTmZmGrvFWFDcoorxJAY1t61i/WQHNrevQ3aGGho4c6qr/QODeDdQWu1BV7EiwvzpeexSJDtSkMHEHbUJyMl+Pg5nb6UzayqGYrZyIMxSVxM7AzTR5a9Lop0lDgBZdIVs4HLiZAz46tHlp0uajQ5OXDjVCJ6OLJjmuG0h00CDCSpVgU0F51CbHUlOEw6Tt8sTryRO3U54Uw3XkCvBnqkGVrSZNdlp0Ouhw1HkzR1w3c8zfkGpnbfKtVSmwVifLUIlM/XXkGav+FRglBopIDNdSZKwiAmOusTopesIOoxyeusvx0lqJv9YagnUViTRUx3HLCnwCzImrSyWooxyPrhYsuq5i3HAIh/pK/NoLCezKwfNIDrsOZ2FzSADGBJybI3FtjsT7cAqBp3Oxb43FojkGs9ZEDJuTsTiYi9mBPCw6Jei1F6LUXMSqugJWNpTxx5pK/s+SMv6hvJ7fVzbzP6ra+KS6gz/VdiKfncunvlZ86q3GqmhldrV40XijjCM3smn63Jvsq+ZUXbUn/YQNMUddybuShk9NGDtDLNnosRFTH23cg3Tw2adBnL8ekkgbKuKsqEl04GhJAOdrwumpCuFAmgv7o1w4GBfOjaJGbhce5VbeQW7lHOBWTjs3c9u4mdfK9dz9fJ7byLX8Rm4Vt3CzaD+3i5q5LWnmWkE95/JK6EpPpSEuhHx/R3ICrCmNdKAyzoGcAAMyffUoCrLkZH4U9+oLuVmSw1VJMsfTfDmUsouWFEPqknTZn6TG/sR11CcoUhWnSH7YKjICV5HsK0eqvzKFQiVWjCElIZupDlTjWOIOLmeacD7TkI6ULeTHahAfq0lUnC6xiXokJpsSkmDIvtDtuAVuxy1YH/dIEzxj9AmK30JGii71aeocTl7HscQ1dMfL0RElR1OEAo0RKhyI30JXgiGnUx25lOXH1ZxILqZHcjUrilvFkZxOd6QlaiO14euojVagNGwV+YEryQmQJz9YmZJQRSrCFaiNkqc1XoHOJDkOJq7kcPJKjqav5nTeWk7mKtKdvZbO9LU0xq+mNPQzSsJWUBopT0mkApLQ1TSmaHK0eCcnSvXpLtXjSIk+nfnbOZC7nQN5ehwtMeViowPn6605V2/JmVpTTtWYcqrahDM1Rpyt0udCjSFXGsy5tt+ez/fv5nytC6er3TlV4cqpMidOlzlxptyJU2X2HC+24miROSdKzDhbacW5amvOVllxrsqWc4K6WOvAeQEaa5fA8VSZJWcrbbhY78jlRmfu1vrxqDaUx/XhPKkXgDGCxzXhPK6J4GltFM/rY3jZEM/LpjCeN++jt8WTp23uPO5w5sEBe+50LtXp3Dluyr3TAjSacOv0Tm73bGfyWaFoQf/0N8D4qwiMwh7jksL468d6nV9mB/lVGFFh/FdYFMDx/zdg/OXP7/jxu6/5+Yd38ON/EBh/fA9/nQ8ICuX37z4Co3QUIVAxKRR3v37B+LnDTBZa8lV3Fl8/vcfCUC+DoxNMDgwjGxpkeEKwF4X394npatmjW3xZ7c2XrXHM3DrNxMArJoeeIR0WTr7dZfh2F2PnkhguUeLPFWv4sUiDb/P0eV9gxIdiNb5r1OWbI858uFnIN886+PF2GW+b9zFXYEJf8mbq3eQ5XuLHs7vH6et/wvDIEGMj/x4YBUVRSB1PMjU+uaQUjk2KIZ7fVEYxFCOcNRwd+ag8LsGlYFNPCurX6CQTI1Kkw4NIR14hHe2lraWc0BAPJPmJ3LnVw+jwC6SvHzL58Bizl/MZPp3M2IVUJk6FM3ksiOlbDUgHny/9XEHlnBwTlUXh+ohgS0/LpMxMjYuKo1D1Is7UBF+NjPLN8Kj4uDgiFKAL5wKHmZYNIpvqZ1z2itHJ50jH+xkZeM3VS+dISggjJtyDFOE36nh9zrZY8vqqBW97jflhxJAPE1Z8J63iw+hL3o58x8zoD8hkc8gE4BcuxkxNMz85x7dDWfz42pefXrnxlz5Tvulz4M3rYr4cu87CdD8zM73MyUaZmJ1gYOIV06+us3iqkrcFQfwU7wGRbvwY6c5U9G5eJDlxP8eDGh8Tsdeufp8pPVnBPOkoZf7xVaZePWJYUP++eMXAF8MMPu5j+PEzhu/f53nPWR4fP8Sz04cZvXMV2Ysn4v9vQhXPrHDmcG7m386scDN6itER4WZ0n6gw9r18sQSJz3tFcBQ6Hl89f/p3FUYBGMUzizMTvJkZZ3FmUlQYZwVgnJfyYbqXs41JlAYaUrVvK5V7NyNx0kCyS41yZw1K7JSptFeh2kaJasu1NFgrU2ehRK2dOkU2auQ7apHlposkUI+C4G1k+2qRuU+JTM81pHsqiZdWMgQL2kuLVE8NUjw0SfHQJtlNm0QXLeKdNYlzVCN+lyKJTutIdxcuuKwj3UOBFLfVpLqtIdllDYnOciTtlkcIsQi2tGA9C5a0oDIKgCgAo/AY6biSKCcBJFcQ7ricCKcVhNovI3LX0i5jgosSsQ5ribZXJNpOkVh7FWKtNYhx0iXCYzth3oaE+VkSHuBEeOg+QmNCCU5NIkSST1R+GaHpBYSl5RCbm4uJozWqm1RR3bgWrS2K6GxRQE1rOerqn6Kp9E/Y6q/kYKUPbcVOlKUaEei+higfNbIjN9KUZUx3oTlni4w4maXH4bjNHI/V43jETo6F7uRQ4HbxTN9+v400B22hS1AXfTbQvk+T9n0atHtpciBgIx1BW2kO2k6F9xYSbdYSJoRrjORItV5PrqUGOSZqpO5cR9x2eWJ3rCHNcB0S4Ra0hRa1Npq02etweJcu3bt0ObhrA4c8t1G1S1P8uy220iBbby3Z+kqi9Vxsrk6JiaqoMIq2tImqCIz5ppqk6asSvEkON93l7NVZhZfmKvw3KhBuqo6D3kr2BVsQUZeK38FqbFob2NJwgo0lddjUFuHdloX/wVTcOtOxaU/Hsj0D+7YUXNvi2L0/nL0HEwg6k8eujnhMGiMx2h+LfnMipp1ZmB7IxuJQPgadEtY3S1jXUIBCUylyTdX8c0UZ/1hWxT9XNfIvNa18Ut3GH2raWZEWz/JAc9YEa7EiYjUuHQ40343g2N29tN0yJ/+aEVUXPEntdiL8sDPZl9KJO5zH7rxg9PxMsA3VxztqG37e64nx0SEv1JDaZBvqkhw4XhzA5dpoesqCaU9woinUmUPR4dwpbuZB8UnuFnRzJ7+L2wI45h3gVkEHNwrauJrbxOWceq5JmrhRvF9UGm8XtXK1oIHPS+s5npNHW3IsjQlBlITtpiDYmopYB0oirURozPExoiXBi2sVOdyrLuZulYSevBiOZnjTme5IU7IpjckbRTiqTVKnNFaZgiglcsKUyAxRJjNoPXnBupRFGVAZvoPqAE0ORW2mJ2UHlzK2cSJ1A/UJqmTHqhETsZ7I6M1ExRvgH70Fv4iteIVuZ2+oHu7hO3GL2IJv3CZik3TITVChMU2N7vR1nEpToDtBjs641bREytMarU5r9BaOpdtzJseLs9mBnE7153xaAFfzAzmd4cAB4ZZ92FpqIuWpilhDSYgc+f5yZHvLkRcoT2HIGsrCVlMfLUdr3CoOJq7icPIqjqSs4ESmHGfy13FaosbxgvUcSBeqdf5EUcinlEauojxqDcVhK6iKkac1bT1duRs4WbaDE2VCGEW4Ab2dzrxtHCrU50KjPT1Ndpypt+JkjQXHKo04WWPM2ToTztUYcL5Gn0uCVV1nxpUGWz5vcuZKgwsXql04V+FCT6UrPVUunCnbtdSvWGLNyRILBBg8VWbByVJzztc6cK7GnnM1dpypshFHeH660lp8/VKjE5ebnLlV68P92mC+qA/ncWMkT+ojeSQCYyS99bHiPK+L43lDBL1N/jzb78vT5r180erGww4n7nXacOuQGbe7Tbh7wkSExtunDLhxegvjj/KXVMTpCX5eeMwvs338MjMilnkzPSQqjb9OD/DrzEdYFIBxXrCk/zcBo2Ar/2ZB/0d3GAVA5Kf3S/PjtyJwCsA4OTKITOhgHBlifGiAqZePmT5Ww1uJCd+elrDY9wzZ8CB94/NMSGUIPYLSsRFmxF2+PqZG+5l/cpOZEle+PpjMm8dXxYsx0uGXjIwMMv66l9FHF3hxuoCxeldmCrT5qliJtyUKvJXI8VO+Ij/nqfGXkm18VWPKfIse881OzLVEM3ukGmnPYeqKoomI2UVRRRSP7p1mqvcRU0MCrA4ujWhNj4iKopDyFnYRBaVwYmSCybGlUMlvCuP4iHDRZvjjDqMAjGPiCMC4BIuj4teFkIuQjn704CrxsQGEhezhSFc9gwOPmBl9xkLvOSbP5/DuQRVf3i1h7kI8c6cjkF6tFGt3pqTjTAlwKgSJJkaXVEVBWRRg+6+F3ONiKbeQil4cG+eNdJJFIYwj/aiATkqZko0gkw0gm3jFuLSXof5nnD97jMSkQNIyAkiI8yAzcS+dtXF013jw6Iw1C8+N+GZgA++GdvJhKJEPI+f5ZkzK4vhXYmBGNj3I9Gwvc3OPWJy7z4ehUP7y2pmf+uz58bUB7/rsWOyTsDhyjUVhX3L2GXNTI8gmhG7L14wNP+TtwA2+v9vNNwckfCmJ5F11AqP7oziUZ81ej1VYumuRHWlPT0YgQwUJDKRG0i+UoZ/uQvbgJsOPHzP0+CXjj54xfv8Lhm/f4fmVC7y+c5XX968x9PQeU8OvWZwWgkHC7uH/HRjnZqdFm15QF1+/EtLRSyPY0a96n/3Vku5/+ZzZKcGGFr7Pv1rSc7OTH+3ocd7MjH0Exhnm5md4Mz/Bu6leTtYnUuhrQLHLZvLtBXVJnUIrNUotVSgzW0uFqTzVpvLUmMhRZ7aGBjMF6qzWUWa1jnxbZTLsVchwFWxmTdFyFq6x5HmrkuWlSZqnFil7NMnYp0Omly6ZXptI99xIoos2Sa7axDlpEmWrRLS1HDG2ciQ7K5DqIk+KixwpLqtIcVlNwq4VxNgtI85+JVEOK4h1lhPDLjHOcmKoJdppNZEOKwizW0aE/XIihOe7lhGy6zNC7D8ldNdywh1WEmG3ikjb1cTaryVxlxIJ9kok2SuTYadCvJ0S8e46JAcYkhJmTWK4I/FR+4hMCCEoPQ7fvHRCciREZBcRnplLWGoqDnvdUNushsbmdehuX8eWHYpobfgMHZV/wkL7XzhY6M211lCOFe0Sr1Ok+KiQHapNQ5oBB3OMOZVvTE/OTnoydnI+WZ9TMXp0+W/iWIgBhwJ30uy9mWa/rbQE63EgYCv7PdbT5KpCyx41DnhrcihwIwcCN3I4Qp96342kWK4k2nQ5wYbLSTRVJM9CnWwjVVJ2rBWBMX6HPJlGKpRbatNou4kGa03abLTotNak01KdQw46dLhupNJ+PYWWqhSbq1GwU5k8AxXyjFSQGKsgEYDTQHHJljZSJl94XSj3NtIgbIs8HhtW4rNRnn3qK/DbsJpgIyU8rVUIS3YjrD6TPW017KyuQVHSztqMAqxq8vDrTCfsaDoubSmYN6Zi1pSJfWsG7m0JuLVG4tUVT1iPBI+jGZg2RWHQGI1BSwKmnemYHMjAoisH44N5bGgtQKulENXmYpRaKvm0uoRPKsv5pKqGP9Q288fadlY0HuT3cXv5NFCP1YGarI5Yh0urPW13Ajj5wIFDD/QovWVAxZm9JHU5E9LlTGpPOgXX2sk624pHfgT2UVYEJRkTFKRBrL8GOaFbKY83pT7FnmOFftxoSOBBcwo1/qY0+NtzMDyIm3m1fFF6gnuSo9zNP7IEjQUHuVHQzq3CDq4VNHMxu4ZLOdWiGnmzpIXb5Qe4mFvLleJ6zuSX0JWRTmtSJLWx3hSF2JMbYIok1JzSKGuyfAwpCbSjNc6PS4UZ3Kos4POyDM5LYjmVH0xHiiv1SYZUJm2kPHED5ckbKIzTJDdqPZkhqqT5qohhtNLw7TTFGdMRb0Bn1CZOxmpxMVmT8ylqHElWoSpBhdQIZaIitAkI1cU7RIfQqB2ERRsSHGXM3tCduIVtYU+kLoGxOiQlalOcvpHufB0u5KtxOk2OY/Gf0Rr2J/aHy9MSt5FTRa6cKfbleI4XR5LdORLjzLEkJ46lWtMavYna0HXURa6lNmotZUFyFPqtIt9nJVl+ckhCFCkOlqM8eDl14Z/RGrOcruTVHElZ1o3CuwAAIABJREFUKULjqRxFjguTr0x3vip1scspC/+U0ohllIYvpyJyOZURy2iMW83BdBXaU5RpTVGmI1ODrvxNHC3eQZdkGxcabbjY7MDJGktOVFtwvMpEBMZTtQacqd1JT70BF+r1uVQvQKMpl2rNud5gx+f1u7lY5UpPhTMXqpw5X+nE2QoHTpXacLzYguMl5uI+44kyCxEYl0DRVrTBzws7jbUOXGxw5Mp+F642u/B5ixu3Gny4Vx/Ew8YQHjaG8bA+jEeCNV0fzdO6GB5XR/G0NpZn9VE8rQ/hSUMQj5t8edTsycNWVx4c2LWkMh4y4dYRY+4cN+bmcX1unBCAsQABDH+ZnhSB8ee5Pn6eHV6ypmcGxNALHx8FZZG5j72L//uA8T8fmBFh88d3/CrMx+DNt18vMjbYJ4LixPAgwky/eITsQA5v0rfy1fE8pgf6mBiV0je+yKgAQaNDTI8udR0uSF8zNfiSuYefs1jpydddKcw9vMTI8BBjowMMC7b10ACy53eQ3T7I+wtFfH04lNmOvYzud2Ko0oKF/B18l7WJ77M28q5gKzMV25k7FMjc1f3IvrjNwPOXPHlyj0JJPMmxHkhSfLlzppXBF3fFRPPEWD9jw30f094CNAoAOPFRYZQhFl2Le4yCTT3C+IigRC4pir/tNk5Kx8TXx4Wy76FhpMNDIvROjA0xNNBLQ10x3vvsycmO4otHF5ANPeLNy0t896Ce75808PZ+ObM9CfS37eNmSxyTw31L9TvScXFfcWJ8lEkhqf0RFoXOxbkJqXjeb25cyuyYAJSTTExOIp2UMTY5jXRqhrEJGeNCklv43KjQuzjE7aunSU70JzzSnrgkJ9Iz9nH+VAM3zrUwcLcJ2bMEZl8KwLeZdy+28b5/Dx9GS/gwcZ23YzLmRr5lZuQdc9J5vpSNsjjZy/thX77vN+OHV8b88Hozb19YsNhXxBvpbabGXjI3+4Kp8UEWhvp5O9DLzPhzRsYfMjl6h7kXl5i9dpCr5dHEeWxi715NbL20CYr3or21iIHrx/iy5xCztYVI0xN4GhPBF3lZDJ45yst7V5m4f5+p+w8Zun2TZ9cu0ffFXQZePmZ0uI+5mUnezM/xZmaOxRnBip752MW4ZE8LO51C2EVQFZdgUehcfEGfoGB+HNGWfvWcWeEG+MwE8zPjzM8Iz6XMzU4wL9rRUt5OLwHj7Mw0c2LX4yTvZ15xtjkdiZ8xFZ6GZFlpUmCpQamFOsWGa6k2UabWZC1VhqupMlxFg7kC9SbyNFopU22tTKG1Ern2qmTvVifTTYNMD3Wy9qwnZ48amXs0ROs5xV2TFGFXcY+uOKluOiS7aJPiqkPSbm3iHFSIMF9BtNVKEhzkSHJcTbLzKpIcl5PstJJ4++XE268g3n4VodafilAo2MxCWlqExV0rRUgMsf4T4R+BMdRhGSGOywhx+JRg+88IsV1GuO0Kwq1XEmaxkmhreWJtFUm2W0eBwzqynJTJ3itcotGnMNKKvDB7kvwdiAn1ICoxhJD0GCIzMwhPSycmK4OkvAzs3ezYuH09ulsU2LRlJdra/4y25j/iZCjHoSxPbjWGcb1qDyezzWmN30519BYakww4mGXCyTwTLuYbcz3PmEtpBlxKMeJUpB5HArZxLMSI7hBjukKMOBBkwIEQQ9p8tlLvqk79bhWaPdQ4ErCRExHb6Q7bwrHonbQFbabMTZlMB3lS7NeRa69GvuV6Mg2USdVbR+LOdaSbqFFkpUONtS4NljpUGSnRZqlBq4kKrSbKHNylIyqM5bZqSCyUKRQCLnrKFBiqigpjgZEyhYZKoh0tWNKFRsrkGiqRbaBGip4ykVvWErBJkaANCgRpyxG+VZEQY2XcLJTIqYgjprUc9/Y2Npc3o1DUhVJOCQ7NhXi1xRFxPAXTkkCMq5Iwa8jGrDYR19YYPDsi8TuSQNTlIgLOFbD7SAZGTTEYtSRg1pmGZVcG1kcyMe/KxrirlC1tElTrslBqlLCiOp9Pygv454pS/lBTz2cN7fyhaj//JdyUPwXrohi2CaVYPfa2BdNxK4lzD/dx5IEhxTd2UHHWnYRD9ni3W5N4Ph3JrW4k186S3L2fqLpE3CP1iYjZSoS/Kqkh2uRF7qA2xZZjRb7c3p/Ik7Z06gNMafS3oTs6mEflDbxuPMOD4mPcyuvidkEXNwsOcC2vhVtFbVwv3M/lvGou5VVxKb+Sq0V1XC9v5lrZfi4V1XJOUsap/AIOpMZRF+NDScguJCGCumhEZbw9xRE2FAXaUB3mypG0CK5X5nKzOp8rpWmczo3kSHoALel21KQaUpG8g8q0HVSkbaM8ZSuFMTpk+CuT7asmXnLaH2fAoSQjDsVuoStSheMxCpyKW8OxeDmaYhUoiVMjOnAtgUFq+AVpExq6hZgoA2KjTQgKM8AzZBseoZvxiRJUyO2kJmynLlWD03mqXMxV5FzKp5xIWM6RFFXOlllzpTmAC/VBnK/y51iOK52xNnTEmNOdZkFn0g4aotZTG76WxhhlqsMUKA9aTZHfSnL81pDrv5ry8LXURipQG7aM/VHL6E5T5ETWOrHIWyjz7s5SoDtnLV2CNZ2lRFX0MkrD/kR11HLqY1dRH72M5tgVHExVpDN1HQfTlDmUqUpnuooIj505WpyrMeZykzVnqk05UWnMyWojTtcacap6J2dr9elp+A0YDblcZ8zlamM+rzXnRoMT1+vduVrjwpWa3Vyu3c3FGifOVdlzvtpetKBPVVgjAOOpSmtxzlTbcrraljM1dpyttedKi+v/Rd17RmW5oGm6Z9aZ6Z6ZH3PW6tUVtm6zouRgToAoSM6YMKAiknPOOeecs4CYQEDMOSIGMnx8gZzUHWpXVVdX1d7XWe/rtrp6uvusPj1/Zn486/3kRfzBn8v7ee775l6to/gUPj+tceFp5XmelrvwotKdl+WevCz1pKfEhzfFAiz6iyOuqos86S1x53WZC68qnHhRdYxntYLKaMXjBmMeNRryqFm4ZzzAkzZdZnozYXacP09P8OeF1/x5fgAxmHt+gB/nhhHW0cyOwtxnWBSB8WfTy4/iKlpQGscQXNLiWvpn48tPSzKE+WKCET4L94v/yzeMX0DvP/b8zWdY/Ctg/N13Sygkw+IqWlhHCzPT95LJmih+F6fPN9fSUUiE1e8Ew/JFpELfsaAoSsaZlCuYlw4wJxlk7sUdlvJP8W1zFAu9dxkflyCVjjImUzAlkTA3/JqpF6188yCb3z4sYOFeA1P3OpF3tDBZ4c2HHEu+yzBkMcOapdZE5h9UMtXfiUz2Eom0H8XQAEOPH1GZGkeE70kSEs5RVZXGjc5m+t49YWykF4V0SIRGoQ9bXC8L/7b880paWFWLCqJUWEd/Nr58uWUUoPEvwDguEaFS+J4v3ycYa+7cvIa310kCA0/R2VmJdOAxc70dLNzOYFpYS1+PRHHVF1mTK4Nt6UxLR5hRTDMnxvVImVCMiyModAIsLgjmFZmUBYWcRYWCeZkUmRATNCVDMj2JZGqGsckZJIppFEKzi0zBrFCb+P4ttUUpRIQeJzzcgZx8D6615XP/TjPDb++zJLvHgqSQmWE3Fget+faFEZOP9Vl4f5rvZIV8kj7mo3SWD7IZPspHRCCcH7vGN2OO/GbkID8MGPJ9/y4W3lnwYSiPT/KXzE9KmJvuF93sH4be88NgD9PSNwxNvePJwD0utpWSHn0ev2MGeDkewPu8DaERrlTXVPLi6T2mhnpZfP2Qxc6LzFcVMZYWT09cGC9zknlYmkFf22XG7t1B8vwxQ6+eMvi+h5HRAeQTMuZEQJxjcXqGxZkZ8XZxYW6GpYU5cXU8IZeKt4v9AhwKoCjOz+7oL9DYJ8T2vGf2XwHGBdH8IufDrJRPM1JRYZybExRGAUgn+Ha6jyulESQ6HyDztCGxlptJt9pCprEmWfuUKdyvTKmRMkUHNpB/YC2FxhsoMlSizFydIisNMi3VSLJWI+mwFglHtYk7pkXcMU3ij2kQ66hNjOMWoo9tJuKwNlFHN4sjfI44pEOkAI2HdQixVcXXeAXBlmuJsF9PuN0awuxWEGq7nHD7lYQI6qLl1wRafI2v9Qq8rZb/RWn0slouQqSn5TLcTH+Fl+UyvK2+xtN6uagyetoux916Ge4Wy/AwX46n+Uo8TVfha7EOX/N1BJmvI958NUmHlCn3O0BFkCklvqYkO+qScPwA8edsifc7TWKMD2FhPkRFBxMZGUBEuDdH7A5gqKuC/vYVHNj5FadsNQhyFRooDnM9wZGueDuuRxjSFm5Ac4gu1YF61IUbcjnOmK4kY+4kGXI/7iCdIfq0B+hzxUuPy577ueRp9BkY3Q5Q56JP3Xl9qs7spfjYFoqPalFxXIsLLtu55LWbJvdtXPTZTb3HdvJPKJN6eCMZJ7TJPrqZdEtNkg5qEGOgTriBGlEH1Ek33UyR2VZKD2pTYLCJGlNNaozVqDPVoOnQdmqObSdLqAw0FUBxExn6qiT/rDAmGWwixWDjZ2A02Ci+T9qvIppewnVVCNi1Cb/dqvhu34SXAIy7NuBhqIqT7RYis0Pxri3DurIJ5eRavk5sYVNiLnY16Tg3BOFS7419cQBW5QmYl6dwsCAYx7oATtX54NISTODNNPxu53C+KwuruggOlAViUhuOTWscFk3hmNRHYFAZz46SSLRLolErjWNlbhS/yo7jF7lpfFVUxLLiKnH+s68By3y3oxygh1qIKY7lgTQ/zab7pR8XnpiR/mAfmW32BDWac7LKBM/WIJIet5H6+CEpd7pJvFbBufgj+EQcIChwOyFe2sR47yIz2Ji6xON053nzsNCPGh9zKtzMafI7za2EOAYqmunJucTj1GYep14Q1cW7SRU8SK/gXloJt1PyuZmSTVdiOh1J6XSmZXErq4CbGXl0pmbRkZrO1aQ4KkPcyfd1JNPLhkxfKzL8zMjwNSfDy5IcT1tKfB25kRnBg4IE7uXG0ZEcxKVoL+pijlIabUZhhCEFUQbkR+mRG7GHrOBtJHtpkOwqAONWygJ2Ux+0l7qgrdQFKNMctJ7LwWtoC1tPc+gmKsI0iPfeiJ+7Eh5umoT47SY+xJCEUBMigoxx89blpNt2jrtuxcVrNwGB+0kP0aYhehNt0WvoDPsFN6JW0pGkQ1eBFV1V57hR6cqtinN05Z3gYpwtlUH7qQnRpzpkN+WBm8n32khpgApFvkrkeqwm3Xk5ic6rSXVdR1GAKnURWpR4r6TM52suRG4U214uJarTHKdCbfhq6iJWUx+1jsY4ZYoDV5Hvu5wivxWU+q+kzHcZ1QHLqQ1aSUPYei5EKtEcs4mmmI3UR6ynKmwtTfHqtGfvpjNvH9eyhLX1Xq7l6YrTVqBHe6EeXcX7uFlqyO0SI+4WG/Gg1JRHZbY8LD3Cg5Ij3Cs+xO0ie24IoJgnGFms6CwUzDQCHFpxNV/IajTnSr4FV/IsaCu04nqxkPPoQGeZPdeLbegqs+dexQkelJ/iYcVpnlW58LzClZfl7vSUefGmVIBG35/vGr3oKfLgdYkHr8vO86riDC+qHHlec4jnwi1jnRmP6g7yuNGQx637ed5uwOybbASTy0/TgsLYw5/m+/mTUAU438+f54b4UWh9+QswSj4rjF+AcUnCj0v/BIyCG/oLNP4FGH82wfzvD4xSoUP6c9fx/OBrZi8k8PtYAxYupyMR1C/ZBOPyWeSKEeakA3wclSKVTzMvG2JubIjZF3f5TYUrv7mSwOK7h0ik40jGhxkdl4nAKMTkTLzpZvZhCd+8amG29zmTgzNMD0zz7YsOPrUn8+2lSP7hdgUf3gwwO/qOickXyKafMCl/waeRIb55L2H8SQ8N1UWEJJ/HP9SJ5KQA8vNiefywXQRHmaSPCdmI6HIWAFGIpBGA8Mva+QsEflYYpeLNowiTouIo/dx2Izqrhb8jqJQKcT3d8/Ih0ZFeeHkeoqYmgd4n7QzdaWC0NZLx9mgGL4cwfT2Ib7rD+Piynlm5YEyZZloqZ2JShqAwCtA4JYRfK2QIquK8XMaSXM4HuZx58a6yjwnFEPLJMWSTCsYUQgTN9M8ZlZ/NMM+6rlOYEkRi1HEyUs7S0ZFHW1sp798+ZEo2wMJEDx8n25kfz2PmnTffPrRh+LoaEy/0WBxxYWE0l0/y63yauMzHiXI+yJJYGIlgcfQYSwN2LL21ZumtEVOvD/HNWC1L429YEjq3FW/EOJ+lkTcs9T9m8M19bj7tJDQ9hOPnbTh+RB8/J1OiXY5RHhvNtYoaXj/rYXJUwuyooFq/FdXiiSc3GWm/wOjFKuSN5fSmxfO0uoQXba30PbrD8NtX9Pe9YUy4j52dYXZ+nrnZWRYEWBQrAedEhVEwvcxOTyGVjInKYt+7t/T3/RM0DvUJKuP7zyqjAIz97/5VYFyck7M0J0QLjfNpZvyvVtLzovr4ceo9LUVhxJ0zJM3ZiDiHHWQ67CJdcNEaqFK0X40yIzWKjZTJF5RG443kHVChyEybIpstZFlpkWSlRsohbZKO6JBwRJu4w1rEHdYk7qhw37iF2KNbiHTQJMJOg+hD2sQe3UzMER1ij+gQfUhLXAsHmKwi1GodkXbrCbNZRaj1csJslxNht5JQ668JtvyaIPOv8bFcjpvJL/E0/4oAu9V4Wy7H3fRXeJj9GnezX+ElKJBWX+NltQxvm+V42y7H02oZrma/5rzJr3E1WYaryQo8zFbjYbYGP/O1RJutIu2YOhcjLOlIOELFOT1ybDdTfESXUidTClxsKQk8TYb/aVL9T5MecIbgk+acMtThxD5lHHXXEHZsO1dzXLhX7UdnximafQ25HmzIJY9tXA/cw+VAXZqD93Mh1JD2OFNuJ5lwN/4A3RGGXPXXpdVrLy3uulzyOkCLuyEXXA2oP6dP9Zk91J/bS6WzPiWn9lB6cgcVp7ZR57yNxvPbqDmrSZPHVurdt1BwYiOZx5Qoct5G4fEtZFpqkmG2mXhDLSL3axCup0yKoSZFJjqUGmqI/xmoMtGgxkSdOgtN6h22km+tRqr5JlLNVEk9oEy2gTqp+9VINlQjeb+KCIxpguHlgDKpP6+kBdNLtIE6oXrqBOlq4L9DGR/hflF3Iy5Gqvi6WRBSGM+5+gb0S6/ydxF1/I/QJpSSCrGry8StJRjnGjdO1kRwqCYdi4o0DhYE4Fjnw5l6b9yaggjoTCLgZjYeXdnY1kZiVBqIeU0Ydi1R2DSFYlEXin5xGFtz/NhWEo5maRRr8sJYlhPFL7ITWVZUyFdFZfy6oIy/CTbn62A9VMP2oxlpzuESPy69KKP7RSQ1d6xIe2BIyhUrgppMOVNvzrlGPxKfdpPw+AXJj16QdredsOowAtPsiUgwJDRoO+HeO0gJMqIk0p7GuONcTTxFc6gNdb7mNPgd5nKYJ6+Ki+gtuMjzrBYepzdwP6Wa20kl3E4u5GZyLjdTsuhOSed6YiKX46NpTYiiIz2Vm1lZdKdnciMtg46UJJpjgqkMO0+e/1Gy/GxI9TlImu/n1XSOrzW53jY0RDlzPTWAm5lhdCQFcjnKi6bYU9TE2lEeZUFxpCH54Xrkh+8mP2wHOUGbSfdSI8dXm7LArdQGbqEqWIvKkE3Uhq7nggCMoRu4ErqJC2FqFIcok+ivRJi/JqlRuhTEHaQwxoTsGFPCg/Vx996Bk+sWzrhtx9vXgLigLZRFqHApcjXd4X/PnZiVdKfocC3XlNbi41yvPMPNylPcLjvBjaKTNCdbUBu9n/LQXRT5a5PvrUxxgArFfhvJ9VhFqvMvST67kjSX1ZQHqdORqUdV4HqKvb6mIVKZS0k6NCfq0JSkQ23EBurC19AQtYGGGBWqw5WoClOiOnQ91UFrqBHUxeBV1AV8TUvEBlqiNnApTonL8RtojV3Lxdh1NEWu4XK8Mp0ZW+jO2sn1zF20Z+3mWvZurubs4WreXq4XCSqjITdLjLlTbMzDMjMelVnzqMSORyX23C+25XahFd0FFmKTS2eBBZ1FltwoteFGuR3XCq24nGfOJWFyzbhaYElHqR3XS4RV+Od3wvfcKLHjdtlh7lce50m1AI3OvKg8z+sKd96UC4qiF71FXvQUuvOqyJVXJa70lJ7jZZkTzyuO8azSnue1tjytteBpnSnPLpjwtNWInk4j5t/mwZTghhaA8RV/WujjT/MjPz8H+HF26F8Fxp8WJfy0NC6OoDR+dkz/HwqMk+Mj4g3jF2CcG+xl/lImv402ZPF6HuPTk0xJhOpABZOKPhak7/hmeJxR+Tyz0hHmJSMs9D7m+0o3friWzML7RwxLxhgdG2TkSwPL8DCSvvco7t9j7lk3kwM3kMhvI5l8yuzQO77pH+G7wTHmRyWMDC8wKpEhlfYxKe9hTvqGhdER5kfkTI3JGR7u5+6zTkorkvD3dyQk5DThYeeoqcrixbNuFLIBBGexQjr6s1ooqKHC3aAQuP1ZXRTaXQSFUZgvMClCpPzn7EaFcAc5xcT4pHgX+f7NCzLTI3F03E9mljdvnrUjf3qZ2e505u6mM9YmmF4C+NAZytSDMmZkY8wL/cuT00xOyT6HiP8VMM7JZSzKhbtFGR/lCr5RKPh+7KU4H8Z6WRCqB4W7R6ELW8iVHB9hcWKMS7XFFKT4UJTmRn1ZFI/vtzI08Aq50NQjGJfkQyI0Lsjv8GGonN8+PsRoxyamX2kzO3CAqcHjLMg9mFMcZkZ6gJmRPcwPGTMzeI7JXi+mX7mz9O4MM73efBi5yie5RMx7nFS8Yn6iD/nwUx7eaSQhIQCHoxbYHjbivJsNfl6WZESf4XJJGq/b2pjuGUA2IWNeuJsclbEwNI5saJiegV5eD75i4M0jph7e5B9udTP58CZDT28z+OIBg29e0f/+PeMyBTPzi8wvLLG4sMDHxUU+Li6IsTpf1tJTEwpGh4cY6H+PoDD+tcooOKPFHMa/rKX/LWCU8WFOyqdZCd/8FTDOCs0x81N8munnYkkk8W7GJLkaEnN0F6kOO0kz1iRTX4XiA+oU7lclV4AHI2WyjFXJPKBFtslm8qy2k2G1WYxfSbbXJslBW+w4jnPQQpj4Q9okHtERJ8ZOnXBLZaJt1UgUXL2CInlEi7hDGkTbqhBhrUS41TrCrdcSbr2KKLtVRNqtINp+NRE2K4mwWU2k7VqC7NbgafEVHua/FsHQ1fgXIjAKyqKP1XLxa59VyGV4W36Fj9UyvCy+ws1UgMVf42q6HBeTr3E1W4Wn1XqC7FWIMF9LvJ0yl8Kt6Iq0o8ZxGxcctnLJYTctDrqUWe4g33onKdY7yTyyjxzH/aTY7SHzkD5V5y3E1oq2MHseZzrxIu8M3dE2XPE9wBWPndz030uX7246gvZxJcSIi6FGtEcbcyvOiFvR+7jsr0errx5NnsKdoi7154WnPjXOulSf2U21004unNel2sWIcueDlJ81oOL0bqpOb6XqtDblJ1W54L6Feo/NFJ3aRN7JTZS6bKPk5FZybXTIttxGsskWERjD9m4S1cLCg5pUGGlSclCNakFhNNWgzlKLShtt0s2USDLbSIq5EPCtLCqMqQeEdpjPOYyCwphioCTmMAouaWElnXBAgzhDLaIMtfHX/1wR6K+vho+xBk5m6viHn8C3MhP7hotolN7g/466wt8GtaKcWol9fRZuLQG41rtxqiYCh8pULMtSMSkM5Hi9J2fr3Dlf50NQeyKBXZn4dRdwqjWFYy1JHL0Yj3VdEHaNgeLzYFkYW9I92JLnj3ZJKBuLwvhVeiD/IymMX+VlsayolL/LLOCXye6sj7NGLXofmvF6mGYfpf5hOrd74qi5e5jUB2bEXTQnqMWUc01WuDQHEfv4FlEPe4m485KIzjYS2wuIKD1PRJY1YTH6BHlvJynEiLxwa8rCbGiOOURLuCXNoRY0BFrTGnGWm6mRvCpo4GVeC0+z6rmfVs6txHyux6bRFpNIR0IiXSlJdCTFcSkhlKb4AK6lRXEzO43bWZncTM+gIzmJa0nR1EV7URZ+htzAQ2QHW5Dmd5BUb0MyvI3J9Ten0M+aC9Gn6UjxoSvZn+txPlxJPEdzvCP1sfaUhhtRELqXosjdlETtpDBsC9n+auQHaVAVqkNTuA6VERqURKpQGrmR6pD1XApW4pLvWi4GbaA+bD1F4WtJj9OkIHE7pfE7KY3eSWHULnLiDYiP0ScgZDduXttw89hOqN9m8sI0uBK3kUcJK3icuIbuFC0uZR6gMc+BawIolh/mRok9XWXH6Sp3pK3AgQspBykP30FpiA5FgWoU+imR7fE1aS6/JO3s12S7rqbYZwNXk3fSnrqL2jBlKkM2UhOlTmPSNuoSttKUoMXlJE2afl4z10WqUB+pSn24Mo1hSrSEK9EWq8LV6I20hK/jYuRarsatpyNpA10pG7iZtpHuFCVuJClxK0WV+5mb6c7YQXvqNq6mbeNK5i6uF+yjrcCA9oIDdBQY0ZVvxO0iUx4Um/Oo2IIHRRbcL7LgXrEFt4vN6S4yo1OM6TET3deCoeZGxSERDtuLbbhWZI3wvJxvIYJjW7HQZ20rKo1d5cKa2o77NUd4WCNAo7BqPktPhQtvyt14U+bOW+F2sdiVnhIXcR39ulx4f4oXAjCW24tVgS/qrHnZaEVPixU9V81502XMwpsvwCiYXj4D4x/nh/njQh9/XOj/14FxYQwRGD8IuYpClI6wjhag8f9QYBRgROwoFnqKpRJmBnqZvJjFPyRY8N3dKiQzk0wODzMrvFO8YWm8l2+HxhlULDIrlzDS28PovU4+lbnyQ3sKc+8eMiyRiArj2LiUKSFGZXSEUekQE68vM/+yidl3d5EO9TM8Jkc+PoREMkCfVM7riUVGJnpRjA8zPTzNzNBHZKOfGJqc4920lOH5cSYmJMwPjjDa/4iOjlI8Pe04ecIIf78TlJWm8uxJN5OKYSblI0wpBJAS7hYljI8IuY0DaqQtAAAgAElEQVSfAVEI3/4CjJ9vHgU1Us60kI8oZjh+NsxMjE8hl0h50/OMjLRwjhzVJSfPh1ePLqN4doXfPi/jw8Mc5u6nM38jnKWOEAaupTMpGWZCMsGsoFL+NTAKvdxyqbiGXpBKWRQaZyTjjL14wdilUua66/j4vJPvh17xSTrArFTIfRxGIXvP1MR7LjUXUpYdQF1eEL0PrvDs7k3GBkeZVMwyoZgWW3qmRcgb5buxJ/zhQRT9DabMPjzNN+8i+difx3xfBkvDEXwcCOWbNyn88LKVhcEiFocK+dCXw+K7CD4MpPNp7AGLEhmK4TEU0id0XS0lIsYF+zMHOXHGllOONvi6HyMu+jQ19SG038ygp68NifwN45JBZmT9KOSDSBXjDI6N0z8kZeDdGINvhxh838e7vte8GXrJ8LuHjL55yMi7ZwwL6uLwCJMTM8zPfWRx8SOLC4tiYLcY0r04z+Jf1tGyn2sAP98vDogKo1AD+DlK56+BUchhnJ2S/YsbxsU5GR8EdfFnYPwg3DjOzYrKpgCMH6cHaCmOINbtIEmeB4k9uYckh+1kWGwmc58Kefqq5BmokiPEqhxUJdlQuGPTIdVwMxnm20k130yCuSZJNtok2mmRYK9FvIPWZ3C01xQ/Jx7WIdZWjXCLjUTbqJB0RIvEwxokHhbeqxNjq0yklRKhZqsJMVtBiNkywq2WE394DbEOa4iwXkGE1Sqi7dYR6rCOAJuV+Fp9jY/FclwP/j3uxr/Ey/wrUX30NPs1XmZf4SU8TX8pjqeoQH6Fu+kyzpss47z5Ss6br8LNci1+tpsINV9PhOUGis7upPLUdsotlGmz3UKX9VbuOOyl3XYX9WY6lJppUuuwi7pDe2g4oseVMyZcczah092Ubi9jnkVa8yDEmKtuu7l4fhdtHjvp9tpJh8d2uoL2cznQkJYgQ1qD93EtZA/twbuoc91Bo6cu9e561J7Xo0YARjcDapz3UuW0g+qT22hy2UPFOSNKz5lQ5nyAMqe9lBzfTOkJDcqd1Gn120OT93YqXTQoPSdkNwrvNpNro0WqiaaoMIYLnc/CPaKBGkVGwhpamyJDFcoOqlJpokaNlRalNppkWauSYKZErNEG4vdtEIFR+DvCfyCyzXX+ksOYYaQixuokG6qSZCS4sXUIN9TCXVcZn31qeO5XxeWgKoctNAjP9uF8XT665Q3898RG/q+odv5r6HWUU2txaMjF7WIAZyrPcLo2AvuKFCzKUjArDuRUsxfnGz1xq/UmrCOJgOvp+Hbm4tmZj2tHDo4tsdjUBODQ4M+hxhAsKiPZmenJ1lwftleEo1UZzVeZQfw/ySH8XUYyXxUU88u8EpZlRLE+/hhqcbpop21GL2U3GZdc6O4Jo+6BI+Ht+4lpsSHimi1nG804Ue2J+9Vmgu/0Ev1okNTnL8i410BEjS8R+YeJSjMjOnwfUf77SAsyoSjYgsZIG1oizbkaZ0NrtB2tUSe4nuLHs7xKXuY28TS7jvvpZXQnZNMaFk1TSCiXosK5nhRDV2osV5KDaYh350K8D20p0dxIS6Y7LY32xASuJUfTFOdPdbQrZVGnyA6xIDPIlFRfQ1K99pPjZ0y6236qgh24muDCzTR/7meG0ZXqwZVEJy4mHKUi/CBFwXsojdxNWfQOSqO3UhKhTWGIOqUBylT7ryc/cC054UoURqtQEaFMU9BGLnqv4krQOi4Er6Qs5CtykzeRHb2e3JA15AeuIydgA9mR2qTG7SQmdg9BoTvxD9xFsN8WMkI0uRyvysvUdfRkKPMwZ6cYiN1cfJSLRQ5cL7KkLd+U9vIj3Kg5QWfFMTpKD4t1erVxeykKUidXcEq7LyfT7VdkOi+nwH0NJV7raInZzI0sPdrSd9OUsIWaGB2qYjdTGb+dxgQdLidq0RynQUu8Fg3R6jTFanExTovWaDVawjZwOWIjbTHKtISv52LEGq7FraU7dQN3MpW4nbqG++nruZe2gYfpKjzJ1KA7dTPXEoWfq0NL4mZaUndwOVvohT7AtTxD2rL305lnxK08I+7nG/Go2IyHpebcLzHjdrEJXQUH6Sw8SEexCR2lZnSWWdJV7vAXRVFQEoURFMb2ElsRFoXPwtyuted+wyEe1B/mQfURntac5HmVEy8rzvC64jzvKtx5X+7J2zLB7HKONxXneFN5ht6qU7yuOUFvvSNvLhyl94IDvU329F605cUlE55dMWDmVRZMS2F26vNKWgDF+SH+uPju3wRGFiSwNA4fpOIISqOwiv73A+MX48l/4MkfhTidfz6iieXf9bO+46c/fhnB+PIbhBvGSakAjMIIbukx5oZfMns1kj9HOPJDczFyyXtG5EN8HB1iRvYGhaIXhWyQoUkFclk/XQ3FXIzzRlEVzMzNEqb6nyMdlSEflDMzJmdWOoBifFA0J4y96ULee4mJd53I+p8yMSqA1SjjkmGG5eP0TykYmOxDNj7M3JCMpf4pZoemGJPJGJgaY3B6BLlshA+jEjGvcOx9Dw+7L+J0eB/OjobEh7rQVlfA2JMuvn13iw+PLzDZmsJ0ZQizTXF887CBD+8eMDU0wJR0hhnpLNNCULcQqTMhZ3JyTMxZnB6XMDMqZXp0AoVkghcvnhMY6s4hx71kFbjx+mkT82/b+fC4lMmH5cw9r2fpQR6/uZfOxL1SZuSDoqN4XmhymZQzMTUqdkXPyCfEFfXcxDBzMjkLCgUf3z1hItubD3HH+JBygtm8c0yLDvFYvu3M4w+PG/iHnsvMP2vmQWs6l6oT6GotYfjVHSYG3zAtEfq/Z1AoFhmXL6BQzDM1McMHyXN+9ziAFxX6LD2J43cjHXwcfcGU9AYzE10syh/yzWgvPwz1MC99zKzsCR8Uz1mU3mNJ9piPk4PIBt7y/uU9MpLcCfSy4tTJfZw6Y4zrORviwz0ozY2ls62SV70d9EkeMTz1jpHpUcZmZEhnJEimJIwqJAyNjjDYP8TIW2EGGHjfx9v+t7wefktfXw/Dfb0M9312NY+PjTE9OfUzKC6IgPhhaY6FxUnm5idYXPjE3PQSsvFxhofeMDjQy1D/KIP9owwM9NM38Opzh3T/5w5poUd6qF9wecv5HM6tYEkwuMzIWJwbY2lWysfpab6ZFtpdZGI14Oy8EK8zy7ezI1wo8CPq/G7i3Q2IObWL+MPbSbfdTvpBLdL0VckyUCVLAEYjwSkr3LGpk26oTaaxjggSqWYapNvokGSjQbytGgmHNYk5pEasnSqJDhokHtIg1kaAxQ0kH1Uj30VoItlJ2kkN4g4ricphiNlKgky/Jsh0OSHmy4m0WUnCUSVRaRSAMcZ+LbGH1hNuu45gqzUEW64myHI1fmZf4238FT6my/GzWImv+Qp8zJbjY7EML7Nf4mb893iY/lJUJN3NvsLNbDnuVgIsrsLVfBUeFmsJtt5IpJ0qKUe0yD6sTZGtJs2HdnDFfiddR/TosN9Lk7E2jRababLbwcWje7lwbDctTvtoOWdA8zl9Lrnv46q3AVe99tEiwt9uGt130+yxmxaPPTR57KHBYy/1nnpc8Naj2XsvzZ57RAWxznkvtWf3UnNmL3XO+tSe0aXGaQ9VJ3ZSc2oXDWf2UnlKj0onfSqc9lJ5ZjclJzZTfFyTyrPaXPDYwUXvXdSe06LGWZPac5spP6lNrp0GScaqRBmoiLAYpScojMrkGqlSbKxGzn4Vcg6okGekRqn1Fkrst1Jgt4Xkg5tI3L9BdENnG6iQul+VdGMtsk11yBBqAY00yDqoScZBIQBcg8SDGsQf1CTSWIMgY0389m/H46A6jsaqHD1phE9xLCebS9DIqeNvglv4T+E3+G/Bt1gfX499XT5uzb6cr3ESzS+HKhOwLEvCrDiIU80+nLzgyYkGX85fisPraiZ+7QX4tOXicTUdp5ZYDteFcqghHPsLUZg3RrMj14et2f5szQ1hR0ksm7LDWJERwbLsVFaVVrCsuJa1xbmsSj/OuvTtbMhSY1PSXiwyTCi758blZ3YUdu0gvd2C6HZzztXrc6TkEMdrk/G5cZPIx++JvPeM0LY6IpqiCa88SUSeGWnZ5qSmGZOZaExxoiXVCfbUxxyhJfYErdGnaIk4yfVkV57kZfA0p4Sn2UJIdxk3E5K5FO5JQ4gjDWFHuRh7nmvJYVxND6UxyZXSkFPURXlwJSWC9vR4rqUIMBlDc0Io9dF+VEW4kONrRF6AETm+BmR56ZLrrUeehz61YdZcSzrNzQwPbqX70J3kT0eCD1cTnWmMs6YiUpeSyM2UxmhRHqdDRcxmSsO1KQlQpchzLTkeqygN3kRFqDK1YZtoCNzABb81NAeuoTFwFbXBK6mIXkttgiol4UIQ9kpSAzaSEKRKTJgWkRGbCQvTISREhzDvTaT7b6QhVp1baZo8yNDhQc4u7hcZ0l1kwvU8I7qLhLxDM7qr7eiudqC76gg3Ko/RVeHIpTxb6tMOUhixg3R/VdJ8N5Hhsp7c80Ku43oaQ5W4mb6Zm1lb6MjawsVUHSpjNCiN0aEmfisXEnfQlLybpsQ91EXtoDF6B60JO7mSuIWriRpcjd9EW4ISnYmbaI9fR2fiOm6nK/EgW5lH2co8zNjEIxEWNXmSqc3tTA060tS4mqzOxSQtmpO30ZK8m9ZUPa5lGNCVZcjtHCPuZFtwL8eOB4U23C825XaxkNm4i66iXXQV69JVdIDOQhO6Cs25UWpJd6mworais8SS6yVWtIljzZViKy4XW9FRdZg7Tcd52Hqcx62Hedgk9EPb8rTGnudVjvRUnaO30o23lR68qXClV4RFZ97WOPO+/izvG04zePEs/RdP8rbpKK8bHXjVaEPPRRteXTFiTgBGodVlVsGPS6/588IQf54b48f5Pn6afy/eMQommB/nR8UKwB+/qIs/r6O/rKV/EltcPhtd/vpe8UuQ91++JlYD/vFbfvoPDn8SArv/+XyGwP+/P/OzW/r33y8yJdz8yYZFaJySjjI7+oL5e7H8KfQs3xUkMP3+LoMzQ3wcHmZ6vI+xybeMTL5nTDHKwOhrOupzKHS35kG6GwPd5cgGniMfkTE5MMOc0DktfffZzTwmZeTdIyR9AixeR9F/k+mhHqZHR5GPjTEuHWFMMciIQnBYjzIzMioqiXNDI0xLJcjkY4zLR5HLRpmRjqEYmWFKusDgu9dUlCVy8tg+fJwtKIl253lJArNVMSxknmUmwpTZYH0+Ru/jQ+FJfrhXzeLAO2TjH1FIFpiWCsaYceQTYyimxphUjDIzPsbsqITpUQXyUQX3Hz7gjOsxDp/Sp7Dcm96ntcy9vsjEzSwmntQx9fIik7fzWOpO5sPLRmYmhpgQ4nAmxxGqCSdmhlmQK5iVTyObFsK8+5mVCQqkgk8vO/g2SJ8/+G3hh+AtLEVsYzJ6BzNxenxINOU36Uf4NucsE3nnGCh241VdFAPdVUy/uMZC722+GerhW+koi1I5M7JpJkV4nGZu/AWfnvjwqNKApZeF/INU6HGeQTHzFsXsEFNTM8zLFvkgFcLIh5maFFzcUpbmpsVgcMnga3qfd5MY5cYZR33OndQlxN+B2Ahn8lICuN5YwOvbV1C8fcbsSB+zYmOQoNQKpwsKFJMKFBNypFKhsm+QfiHmRlgR971n4J+NELbdz8DPIxfimmamRWPL4sIMwiwtzjC3IGNmQcrC/PdMT3xkfGyUoaGXDA68ZKhfaI6RMzA4SN/QcwYH3v1lhgYE08tbFqYFF7SQtSjng2BwmZGyODfC4oyMD1OLfJpa4MO8lPnFUWbmZczNzvH93BgXCjyJcNEh1nUPMU47iTuyjRTbbaSZbSbZQJ2M/epkHlAjQ3TJbiRtvxqZhkImn6ZYDyfEr+TY6JBmq0GCnSrxh1WJOqRMtN0m4u1UiLPdRIz1ehIPK5PlpEWB6zYK3beRclKFKIfP94pBZsv5MqGWK4i0WyMCYqTtKsJtVhBlJ6ykVxMiOKnNhedqgs1W42+yAj/TFaLDOtByDYHWQjzPGvytVuBtKdw1/gIP81/hbv5r3My+wt18Oe4WK3EzX4GbxSo8BZXReoMYsxPjIORKapJ7aAtlDtuott1Ki8NuLtvvoclsCy3W22g9tItWx73UO+6k7vQe6s7pUuOylzpXXerddGny3Ee9hz4Vrnup9tSn1lOfGve9VLvupsZtD3VuujS464vfX312D9Un9lDnpEftKV1qTu6l/rQ+1ScFWNxNheNO8b347sRe8euVJ3ZS4bRLXDkXHtem4uwWGtx2cslbl5rTWlSeUKXaSZ2io2qkWm4k2nA94fobxCzGKF0lkvdvIstYmZyDm0jZt4lEPSUS9TeSdlCdbEsd8my2kmqoQvI+JXIOqpFjqEqGAIimOmSbbibTSIusg9pkGGmSaqghNsDEG6kRa6RG5EEVgk3UCDTci/MBJY6Yq+MR4YpLWTpHLleyKaOR/+p/lb8NusF/C7rHmtgG7ARgbPHDveEMTjV+HK1JxL4mHavycI43+nG0yQfrai+sy/1xbk7Fry0f3ytZuDbHcbY5kkM1QRxqiMD2QhTGTZFsy/Nha6Y/W9KD2JkfhUpqAL+I8mBlThIbq2v5+7xKtra0sC7PmZXp21iVqc7qlINoReoResGCzpemXL6nQ9Z1fWLa93O+djsnKyywK/bAvf0CkU96CLn1BI+mGkJbUgivdyW8xJq0fAvyS23IyzMjP82M8hQH6hJPUx/tTFPUOVqjz9KedJYnhXE8K8jhaU4x91MKuBEXyeXIU1yIMKUu0pC6SHua431oTQugJcONsvDj5PkdoTrKjUtp4VxKiaQ1OZKWxAguxIVQFXqeXO8DFPkbUeS3n3xvXXI9dpHntouqIGMuxR+hM+0snanOdMX70xHnz7UEF5rj7ahPOEBZ9BZKojUoi9GkIkqH8ogtlAVrU+izicxzQv+0ElX+StQFbaQucD11AeuoD1hLo6AyhmygNngVTbGq1MSokx20kXi/jcQFaxATqkVUmBYRoRqEBqkQ6b2WVL+1lISr0BSvxbUkHe7m7OJ5qQGPi/S5mbOH7nx9bpUacbvanJtVFtyqshdXsG1FDlwpOsLlkqO0FDpQkXqQjJCtZLqrk+euLCqMFd7L6UxS4VaWBjeytbiark1dgqYIwyVR2lTG7qAhZR+NyQeojdGjPlqXiwm6XEnexdUUHdrS1LiepkJHohLXE9bTlbSB22kbuZ+lwsMsNR5mqvEkW5sXedt5nruDZyXbuF+whRtZm7mWtoXLKTtoTdzJpaRdtKXu5WamHnez9bmfY8qDPBvu55tzt8CImwW6dBfu5mbxHm4U6dGZv5/rOYa0ZxvRWWDErVJzbpaa01ViTleZFdfLrGgrs+ZyiSWXSqzoqj/GjcZj3Gs9xtNrh3neZsWLSxY8v2DN89pDvKx2orfGhTfVrvRWuvCmUlAXnemrd2Gk1YOxKx6MXXVl6NIZ3jU70tt4mJ4Ge3qbD9FzxYTZl+kwNQjzMn780MuPiyP8NCeFuX6Ye8+fBbVxfpQ/zY/y54Ux0REtuqMFVfGvRlhNCw7onz58hsYvjuj/7YHxd98vMikVYHFYrOYTVMZJyWvGekr4Luo032b7Mvu0keGp98yPyJgal4g5fAr5ABPjEkanRrh5vYYCv8NU+1ry9FIG44OPkAvr7dFpFEMSRiXvGJcNMTUuQz7cw8TofRQDN1D03ULR/4yp0WHRiT0uuKqlA0xJhPzDUaRSASIlSAW1b1zGnEQqqmkKmQTJpASJ/BOj0k+MyKW86L9DVV083mcMSDtrRLe3HZN+tvzew4iPLrrMhFnxTcQ+vkm1YK46kIVnN1CMzSCTzqOQKZhQfA7Glk+MoxBvBoWA8nEmJTImZHKuX7+K01kHTjgZUlIWxLvHdcjul6LojGfmaTnShyVIrscyeS2Eb3qbkUkHkU/PMDU1/a8C48xkH3NCB7dwv/iqi99HGvF9iDLfhm/gQ+RGFsI38jFYmR/8NfhHv638wX8XH/12MhW8B1myFRPlrkzUBTJ1MZnv79by05tO/vz+Lj/0P2Fp5D3TQjC5pIeFl8m8vOzMwtsmvpMMsCSbYXqmj6nZYWampsVonUX5ALOTUqYnpcxOS5mZFG4/3/Lm1U3SEnw4ddSAAC87ctK8qapIoO1aJe8edzJyt5OR9msoOm6wePcxv+sd4B8HpPyhX8pv30v4vk/Cx0EJU4MjDA/086b/LW8G3/Nu8D39/e8Zefee8bfvGX4vwGIf/e/eMzQwKK7VBVPLZyf0tAiMC2Iji4y5RQXzs98yIZ1jdKifwYHHDPY/YahPqAWUMTg4RP+wAJH/EhjnvwCjqC5KWZoeZ2H2/xsYv5v9AozaxJzfRoLzTrE1JNl2C2lmOqKamLFfg8wDGmTsVyXVYBMZhhqkC47bA+pkHtQg01idHGttsuy1ST2kQcIhVeKPqhNrL4CiEnG2G0k6rEL6CU0ynbTIdNIg84wGKSeUibRfRbDFV6Ky+AUYQyy+JsJmlXi3GGW3VvwcZrWCEIvlBBh/TaDJSgJNVuBrtAyvA7/Gz2QFAear+QKMwTbrCbJdQ4DtSvxsV4iOam+rFXharsDLajWeVmtwt1yNl7XQT71RbH4JtN1EhL0q8fYaZB3eTI6NFgUWGlRYbabeZhvVZtpcsN1O8+FdNB3bTd3xXdSd2YsAfZXOu8W8xMqzO0UgrHXXo/z8Xipcdak8r0uFy24qzu2i+vxeqs/riqvnauc9lDsJQLiXOid9ak7qUnV8D7VO+uKzwnEXZUd2UH50J5WOu6k6rkvlcV3Kju+m+PhOChy3ig08RSc3U31uJ42ueyg/rkn5cXVqzmhTfkKHdCtlYo2UiD6wiZj9qsTobyTFUIUsYxUyDJVI0N9AnN4G4g02EifE5JhrUnhkFxnmmiQYKJFjpiX+vtOEOB5jLTKMtcgUnkaapAm//4PCyluLBGMNYk3UiTJVJcRMRVQYTx9Yy4nDW/BLEdbN2di0VrIuvYG/CbjKfw7q4G9D7rAitgbr+nzcLwXh1ngWp1p/HOuTOdqYg31NHEfr/HFsDsKy0gvTAnfONScS3JlHcGcObi0xuF+Jxb7aB4f6IGybQjFpCmNHnhdbM33YniUAYwTrYs+zOtmXlZnRbKwqY31VIyYdd9lREcWmVENUM/eglGyOTvhefMp0udljwq1XOym7s5+EDn28LuzEo8UG68KTeHVUkfDyJeH3nuLR3EBIay4RTcGElh4lKduS7EJbiortKMqyoiTJjrrk09TGOFMf5UxT7FkuJ53hfmEUT4szeJyXQ1d8IlcivbkYeZimGGMaYg9QFWFGTZQTF5JdaclwpibuJPkBDhQEOFIe5kJjvD9NCUHiNCcEUR/jQYbHfvJ8DSkMMKIoYD8FvrrkuO+gwGsPFQGGNEXZci3RkbY4V67FutEac5L6KGuaUiypid9HWfR2cSVdHrmVyqjtVIRvpdBPnQSnZWS6rqbQax0V/kpU+m+g2m8dtf7rPquNIUpUBaykNnwD9XFalMUIubRKxAWqEhuqRWy4zmdoDFYjOmATif4byAhUojhkI3WRylxP28rjYgMeF+/jVv4eOnN305m/l1ul+7ldfpDbYl+zJdeLrLlWaE9bmQCNDjQX2NCYa0FZhB55QkWgtxJlfqtpiljHjUwtbmRv4WrGFhqSdCiL1qQwXIPiKB2qEvZQl2RAdYweVRG7qY/ZQ3P8LpriNGlN0uBaqiaXYzZxNW4THUkq3ExX406WOveyNHiYrc2TvK08K9jB0/ydvCzW5XH+Xu5k7aIrfScdGXtoT99Ne/pOrqdvoztzG3dytvOgYDsPi3byoHAPdwUgzjXkZq4J3fnmdOWZ0JlnTEeeIe25+2nP2c+NYhNulJrRVWpBd4UN7aWWXCm2oLXInKvlNtxoPE5HrT1d9VbcbbHkeZs1Pdes6Wm15ZWgFtYe5U2NE29rz/K25ixvq8/SW3ma9/XOjF/zZqo7EEWXD6NtLvS3nuRt8zHeNB2mp8leBMaZF+kwKQCj/C/A+OOcDOYGYbZPVBj/XcC49DMwClE64ufPMTr/AhjFasD/oLooqJL/s7oo/Pl/RWH83XcLTIwP/hMwjo8glb7nnfwWn9Jc+H3mKRavJyCRPGViTOhZnmVaLmNeOsLC6DjvFSO8enOH7spEUk7spjHbg3ev2hgbfcv40BjjwxKG5EMMy0aRjUqQDfeiGH6I5G0nkt4bKPqfMCMR/n1BORxDOj7Eh+Eh0eQxNCER7xYHJ+RMj0/yYUQhGigm5BIGZ8bEUO4liWCq6EX2spkXF8JoDTTk+tmt9LvsYu6kJn84qcKfvPYwH32ED1XxTFWEMZ51kpk8R35zLY35gV5GFTMMTMiYmHyPVC4XDRdSqWC6kSKTjosr8KYLFWIOo4ebHe1XCpG9amX6bi5L3ZEobsUhuRXL1I1AZq668+FFJZKRfqQTC8gVc/8OYOzkd5GGfBuuysewDXwMU+L7UGX+MUgVfNXAU42fPNT4vbcq3wdp8rtIDX4fv4XFeD2mUmyQJtujyDjKp0p3uJ3Nn9518mnsLYrhV4w9K2P4aTELww9YkozxQT7L7GQ/M1NDzEwqmJuYZ35qnPnpSWYmhRWtECfUy8P7zURHOOF82pBA30PUlCVwp7OOt+8eMDz2ho+SYcbbunibW8VARgXS/AvIilsZzW9ivKiVudob/NDxgt8+7mOpZ4Cx3ne8evual4NveS2sufveMvLmLbKetwy/6xONLoLZZWxkRHQ/C7AoxOfMz06xOD/D3OwEcwty5pcmmJ1aQjYiZ7S/h6G+Owy8uyP+jOE+CYODg/82ME5JWZyRi4qiAIuLU/82ME7PS5mdmeW72VGaCr2IOq9FrKs2Ka7bST25lTSHzaSaapGsp0rmfi1yjHTINtIWwTF9vzrpBoLiqE6WcNtmqkmmuQbZ9r2aVSMAACAASURBVNpkH9tMuqM2GU5bxHrBeLuNRFmuJe2YGmnH1Uk6qkzikY2kOamRcVqdGKHz2XoFoZYrCbdaTZjVKsKtVxNps5YQ8xXiZ+FrwnsBKIVgan+jFfgcWIaXwa/xPfg1AeZrxPE3XyMGgAdZbyDIdh1B9usIclhPoP1afIUOaZu1+Nqux89eCR+7z+Nrvwm/Q8oEOqgQ6qBKlIMayYe1SbFRJ9NKnSK7zVQd2kGZlQ6V1luocdhO7bFd1J8S1sd6lJ/eRfmZXSI0VjjvpsplN9VuelS7G1B2To+Ss3soc95LhYseVef3UemsR9U5Paqcdak8LaiIu0VoFKBQgEMBGiuO7aLs6A4RGEsObUOYfNvt5NnuINd+J5l220i10SbNTot0Ow3SbdXIddAg106dMkcdKp02U35qKxnWasQc2ECE/gYRGOMNVEg31iDHTPidqZKwfyMpJmqkWmgSb6oqTprtZuJMVIjQX0uamQaJBzaSZKhCkuiIViHLREuc9IPqZJoLULqZaCNlok1UibFSJ+HIFjz2aXLccAVnz+nhnxeFU0MpRs2VLEup57+EtPG3kZ38l7AbfBVTjllNNueaAzhXf4aTdX7YVUZhUZ6IVUUsdhX+HLsQin1tIEdqg/G8mkhIVzqhXal4XYrEpz0W24rzWFWex6rBG4uLIewp8mRHthe6haHoFUegmeHN2iQPVqcHs6E4Hc2GeiyuPcCyqZQtKUfRTjFFPcmOrZH6nMrU5upTI26/3kf9I3NSbxzA/9Iu3JuMOVx2CP8beaT2PiTu0TP8rlwloKWMkJYkgirciE23JS3XloICe4qybSlJdaAyyYn6pPPUxZ2jJuY0Tcmn6czx525hLPfyk7kaH0xj2EkaIs1pjDegPlGP8igDyiKsqYw5RE28A6XhNuT6W5DpZUWmpx1loWdoSvKjMcGbulgPqqLOiW0v2X4m5AeaUBJqTFmYESVB+pQF61MWpEd5oD714ca0xgor7+M0RDpQFW7FhSR7auPNqRDcyJF7KY/YQUXkNsojtlIYpEP82VUknFlByrmV/y937xkUZ4Jma97du/fOzO7GbGxs7N2Y7uoykpAQRnjvvbfygCQkjDwI703ivRXeCu9B3kulkqrkkfAkSZJAYiTky3Z3ddez8SWqjp65fSPmzsRG7O6PN/LLhPyhQD+eeM97zqHo+Aaqw5Spj9hCU+QWxcaxJUqJ5tgNnEnYwplUDepFOpQkapEeqUJqlDopMZokx2qSGL2NpCg1UqNUyYpWoTBamdPRSjTEbqZbtI3LRcZcrzDnSrkpF4r1FcB3rUzYOFpwqdyO6wIoVXvTU+JC72kP+qu201nmTmehNw2p1tQl6FMXq0ZD9EYGcrQ4X2TAUKEhHTn6NKXrUpumQ2WKNhVJutQkm1CbZEZNgjENSSa0pZvTlm5Ad7YhvTkG9Kfr0p+mxVCmFpfytblerMO1Yi1uluhxq0SPm8V63CzS53a+GbdyzbmeZ861QktulNlytdSKiyVmnC8yVMjiF4p0uHZahTs1W7hbq8edKhtulLpxrXgXN8r3calkBxdLXTlXZstgiQWDxTb05FkwUGz30QjjQX+ZE12lDnSWOjJU683FM3sYanDjbIMjl1uc+LLblbvdrnzd5cbjbm+ede7icdMOnrf4MtYewEhrEMPN/jxvPaTYLi5eiWDxWjgz544w0rOfR227edC6k0cdu3h23oM1wSW9NPURGJ+uZyquzPGLAIwr/33AKGwX/xoQ/+X7X7eO/+HfKkf/PwGM379/gUwBbOsbRsEAMyMZ58HiCD/WxvKnDDe+bQpi5mEvkqkFZiUvmZcuKLIYl6emGJ0bZ2zkS746k09lsCPFUV5c7C9ievKeoh1GNjXDpHSGCYlYYR6RiUeRTd1nZvgqs8NXmRu5g3x6mPmZccVWUSq4gYWgcMkUk/MSRuQyxhcXkc0u8GJGxivJLCvSSebmR3h3p49Xzem8a4jhZYEvaylOLIUYIAtQY+W4Ni+iDVlONGIl25OfB8p58eAbVp98jbQlmQ8F9pCjz3cd0bx4cAmpVMKkIKNK5pBK5hDPzjEtlTIjm0E2P8FAbz2HD3oSG3aAR3fPKyTo1cvprPQEIu4JZLI3gPleH1a69rBwUaS425QvvGJBuvo3gXFdkhYk6nVJ+m2UBe+iDXkXZcCHaGN+iDbjx3BTvjuhz7chenyINuBNsgHLaXr8ELcRIj/lx1gN3otseCOy4X2aBe9SDXmVZcvbjli+ezjA2sQ95JM3eSH9mheyCVbn5lmVLvJCNsmqbIKVOaEecZGFBZnC8LO6KGVRNsKDbwYRpR7k2DFHYqN301CTyrOHV5h8do9Z2RSz8xK+ly4y132FifwzTGU0MJN7hunidiZL2hgvamGiqBVxeReSxrNMd19m8tJtpu8/ZvTxE54/XZ/RJ08Yf/yE0eFnjDwTInFGkc5IUARnryyxsiTU9skV0CgA44uX86y8FCJ+VpAoTE9fMTVyntEnQ4w/fcC40Ek9NsroxMO/vWH8FRjlswpYfLk489/cMMpXZlmSL/F+aZrOihCSj2qSdlyD3OO6FAXqU7hHh1znbeRaqytgscxRjxJ7PQpstci33aaAxyJBkhakanvhxk2VIi9NSn10Kd6nS76fNsX+AjyqkbZ9E9l7t5K7T41sXxUy9m4h54CqQpJO3vUFCd4CEH6icEcLcPgrNCZ4CtAogOLvFK8RTr8lzO5Twuw/I8T6E46a/1+csP4tES4bCXfZSKjj54Q4fU646yZOuX3BKeHG0XMDoe6fE+LxOaFeGwnfsZnwnVuJ2LWVaB914vdrEbNPk/j9QnWhNkk+mqT5aCk2jUIgef52TU7vNaBspy7lXlpU79JH2P41HTSn3t+U2oMm1BwypuqgIfXBptQfNqU60JTKADPKD5pQ4mdMsY8hRUKDiq8xFfvNqDlkQbW/KRW+hlTvEaDRTPFauWv9feUuI6p2G1G914TTOwwo8dSmyNOQfHcjcj0MyXTXJdvbgJwd+mR6aiFyESThLSRafkGuuyqVvtqU7tYkVwA4RxVSbVRIt1Mn10mLAhctilw1KHbXVLT55HlqkuulRZanJikuKojc1YmzUyLK4gtSHFUQOaqQ7byNbAd1hMxFwfgiTK7jNnKcNRAJN5IOW0lx30aShxoJ21UJsFRmv+cGjse6EdWcz+62Bszam/g/c9r4Twln+bvUAf4+ZZDfplfi1JjHgdYQggVJuvUUrlUR2JTF4dGQhmd1JH7tyYo7xf1t0Zw6l0z81XSSb2QSczGFIz2R7GkKYldLEN7tR3DvjsC+MQzr6ggc6hOxqIhGp/gkuhWRbDsdi1JJEobtdTj3XODAuV7syyPRSPJGOXUPemku7Mg3ovnLnZx7sJeKy/sQDbkS3mtGQLMJvvWuHO6JJuVON2lf3ib2/FVCOluI6K0ktj2NhFwfssv2UViyi5J8L0ozPDidupu6NH9qUw5SnbyfquQ9tGcFMVQUzuWyePqzTtIc701TghXNqYY0ZRhQJxJCrm2oTnKkIc2N2mQ3yqKcKQ53pSDUjbwTHlTG7qMuOYCapEOURu0lP9yDvFBn8k/ZU3DKioKTRpwWchRT7TmTbEN1pCENMWa0JDpwJsGF5nhXmhO96EjfTUuqN03JLtQnWivcyDVx2oo7xppEfQpOqSEK+pwk/9+Qduh3FJ1QoipchaZYdVrj1GmNEZ43UR+9iZqYzVTGq1KepEVBvCZZsZqIYjRIjtxGYuQ24qM1SBCk6ig1sqK2Uhi5hfLITVRHb+JMkjK92ZqcK9LnUoku1wo1uFqozdViQy4UGXO+2IJLlc6cr3Slp8SRjkIHesrd6SzZSWexNx35TpxJM6EpUZPWlG30Ce7lAhPas/RoyzagKcuAylQdSuM1qUgypCbFjOokU2oSTahLMqYhxZD2LDO6ss05V2DL+QIrLhZZcLnElKulxlwu0edaqQFXivW5XKjH9WIjbhZZc6PQlmtFtlwrc+BGlRvXhDaYGnfOV7kxeNqFvhJHzpWbcL1aj1vVFgrDy81yb66X7uZy8U7OF7pzucKNq7WuXKlzVtwvni1zZKjckXOVLpxX1BA60V3qoIDGwRoPBmo86K9z4GyTE5da3bjW5s7NdlfudLrwsMed4V5PnrZ7Mtqxi8kufya7gpjsDmK8OxDx4BEWroYhvx7O7KXjTAwG8Kx7H4879vK0x4fRS9tZe1YO8il+WZXxp1fDfwWMEwpZ+k+CY/pfI0krbhpnPwZ1CyaY2fXg7r+Zw/jv2TD+8T38i/nXA+j6dxW//wfB9PKB798JwCjIyxMI8TrzM5PMSKZ4vLgI/aWQ6sTPxd7ILpcgGZtgdmaVmZl5ZmcnWBKq/2afsjJxl9Wr7ZyN8SX3iB1nKiJ5cLefxclnLE4KACphakaQliXMzUwwN/kY8dObSJ5eZ27kNovTj5BNP2dWPKkwxswLHc6SScWGb2ZuHrFMzqx0XpET+VIyxjvxI5buX+B1xVF+L3Lkh3grfoox5+cIM747ZsDbk2asJriwVBmEfCCepZvVvHv2DfLpKeSSKVYenGepOZyfssyhwI6fmkN4/VUfErFUEd+zKJ5BKpUxJZtjekHCzOwwZ/tqOX7Ig4z444w9+YrZW2dY6ItE3rKLmbZdTHfsYL7FkZVmB0YaDvJy6iEvZcssS5cVm7xFQfoUKv9k6zeMQhD2ytwCLxYWePfoEm8jLXgbac630Tb8EGXP76Od+RBiy4dwW97H2rKWYMZyij4LIm1+jNkIYZ/z+0h1PsQb8z7BgO/jt/FT3Ba+T97GSp4LK+2xfP9kiBfih4rcTPncLEvzcpak86zOzrAmnWZVOq3Iq5TOC93bcyzMjjPy5Aany2I4csQOUeo+envyuS/8LaUjLM2JFXeJ0rl5lh6MMVzWyUx+By+qz7PWfp3ZjstMd13keXM/T2u7eFLRwf2SM9wtbORJTRdTPZdZuPWA2a8fM/HoCc+ePeXxqLBtfP4XOXpeCIMXmlaWha2inJXlRZaX5lFU+L1cYHl1DplkgZnR54hHrjEx3MHju41MPv1KIW2PCreRE4/WgXH0GWOjw4yPDjM5+lTRhf1yeW7d8CIXJGnhhnEa4bPXH28Y11YlihvG5RdSxYbxrXyKrspQko9uI/24KjlHNSg9rE+Jjw5F7pqUOulQ7qhLuYMepfZ6FNnqUGinSYmjsHEU2mBUybVWJtduK4VuapTu1qbER5v8vZoU+2tTGqBFkb8GxQc1KTigTt5+NXL3qSrkaNEeJZJ2fEHiji8QZGgBGoX7xVj3z0j03kjy9s3EuH2ukJ9j3b4gyvkzwuw+J8zuC0KtP+WY+W84Yv5PhNh9ziknARg3cNzuM0KFZ+cNnHT5nJOuX6yP2wZCPDYS4rmJk56bFNAY47ON+APaJATokRJkSGqgAakH9Uj31yfrgD6ZPjpk++hQfMCIsoMmFO/W47SPEdUHBOOJAH0CLJpSfciECn9DqoNMFFJ0VZA5FYGWlB4wJW+XIdneemR56pLloUPBTkPKfEwo9zOmbK8hlbtNqN5rRsVuE8p3GHJ6lzFlwutOI8VnwnOhhw65boZkOBsictIj3laDZBcd0r0MSfPQJ8VZizhrZSKMvyDBehMZLpvJcFYm202dPHdt8tyE8wIdCtz0yBdgz3kb+W4aZDhtJctdjSwvDUUneIq7OgmuKoRZf8Epi8+Is1cmTQBLd22yHYQsRhVyHQTHtDrpdltJtVMmwW4z8Y7KJAnf9VLlhNOn7LPaxJEgTSIK93G0pQCnlia2NTXyj9lt/OfUIf4ho4u/SznDhrwyXM9ks6/5MMc6BGA8hmd9GA7VsbjWJeNYGopvWyp7m2PY23ic4/0hRJw/RfyVGGIvxRHQdoz9bcH4dQayoyMQ984QnJpDsa0Nx7E+HsvKCLQLgjGvi0LndATalUmYtpRg19HG4etn8essRS3Wlw1J+1BL88Imy5roM54MDqdTeTObpMFAQnvsONxuyf4mOw61BRB/rYrUm5cR3fiakO4+TvUL0nQpCUVHSSsNIL98P2Vle8hNcaYkZTuVon1UifypFB3gtMiHqqS9dOUe4WxJCL05h2hMcKQ+wZh6wdWbpkVDhiFVKSZUJplTm2JDbYo9FXEOlEU7kRtiT+ZRe7KOC3DoRXHULkpj91AQuZ2cUBdyQ+3JO2VJXoghxWEG1MSZUBtrSE2kLk2xRrQkWdCcaEVdtBVn4l3oSttFh2gH7amenEmyoyHekLo4Dapj1alN1KU8VpO0w1+QePATkg59iijgM3KPbKQyTIUz8Vp0JGnTkqhCXbQAfkpUxako5N+SeA3y47TIiNYkKVyd5AhN4qO1iIvWJDFSnbQoNXKjVCiOUqYsSonKqA00JGyiI0OVoVx1ruapcilHuEfU5lKhHmfz9OnPN6I334zeQmt6iuzoKnSgrcib1gIPOgvd6cp3pD3TjBaRPl3Zwu+a0JljQEeOIU3ZBlSJdClL1KIixYDqVBOqkk2oTDSiIs6A2mQjWrIs6cyxZiDPnqF8W84WWnOuyEKxMbwoQGOpMZdKjLhcYszlYmOulFpzudSWi6V2nC8T3M4enK/dzfnGg5xvOc5Q8yl6G05xVmixqd3HhSofLgotL+U7uFzmycUSFy6UOHC1ypVrta5crXPnSp23Yi5Uu3O2woX+MgcGKpzoKbGnq8SOoRp3xQzWOzHY6MJQkyfnm3ZwudWb292e3Ot14UGPE8M9boz37mSix4+xrgOMd/sz1uPP9FAQsssnmbt8EvH5I0ydC2a0/xCPO3151LmHB/0uLD0qXu+LfrHIz6+f8bMQkbM6zy8vhK3jOOvAOLV+wyg0urwUKyJ0/vp+8S/PipaXX93Sv8KjELuzDo+/hnn/uzaM/3o4/K9NMArQ/FXC/sN7/vyH93z/blUBjMKWcV4i3BJOKsKQR+dewpU2/pziyR8SrVhqC2f+8Q2kEzOIxXOIZZMszT5gZfwmHx6c4w9X2vgm5TDZ+80pStnHud5SxE/vsDw+xuzEFJIZybq8KxEzPzXK3Oh95p5/yeLYlyyJ7zMvHmZ2agKJWMh3FBzVU8inZ1manmd+ZgGpTIpsboQ18T1+P3wBaX0qf0h34c9RmvwQY8APaS68TvbiVfp+XheH86a9mG+/ucSr6cfMzYkRzy+xPPec5flRhall5vHXTNUkQokHpJvxbUUAy1e7+WH0G97OjLEwK2F6fp6ZpXkFMF4938ypYG+SooIZfniHxQd9zHSGIa33RtK6m4lmd+TNdqzUmvOo1It30/dYk8zwZkH+ERinPwLjEtKlOVbkY6zOL34Exou8ibRgLdKId1Fm/BS7DozvQ+34LsaJtzFWfJdiyYckXd5EK/PHqK38OVyVb8O1eBOlz5sYHd7HqPJt9CZ+SlFjTWTIcoEHaz3JvJ/8hhVFteMssoV5BEOJ4Fx/NSthTTqJfG6CWdmCYqMrHntAd2spJ464ky46yEB/EcNPziKfH2Z5QcyyYGaZlyvigp733WC4oB1JUQ+LjZd4d2eEleEJlsemmHv8jLlvHjN89iqXi+u4U1DP3bRKnuc1M9t4luWr3yC9/4Rnz4f5evIZz8YESXqEyfEJFucX1oFRkKNXlliSy1hZWuDlCzkrKzIWFyXMTs0iuONnnp1j7GEtX13JZ3r4FlNCFuOzZ4yNP1ZAogCLQgj42MgwEwIwfrxhfCUA4rIQ1i1lbVVwSf8VMK4IwChWSN8vVl/wVj5Jd9Upko+oITq6mfTALRQFaFK8V5Nybx1qvIyodNbntKMeZQ66lNjpKJzTeVaq5FurUSTcslkrk2O1mRw7JXJdlcnfrkbxXi1OB+pReUSPisO6lAdrU3hQndx9KuTsUyHLT5mUnUJQt7Bh/JwY998S7fobolyEEbaNG0j02kSM6xdEOn1GnLsSMa6biHDYSJjdRkJtPuek1accs/iEIxa/5aTt54Q6bOSYrQCMSpxyUSLEZRMhbkqEum8mxF2Jk4rZxAmPjUTsUiHGdxsxfhokBOqRctiI1GAj0oKNyTxsQs5hU3KCTMgLMqXwsDklx6woOmCsgMCKQxbUBFpSHWBOdYCZQnauDDShMsiUqmAzao5YUxVsS6GvCemeeqS765PpYUiGmwHZnoYU7DCkZK9wh2hC2Q4jTu8y+TimVAqxVl76lO4wUozw82JvA7LdjBE5G5HqbESsrTaxDjokuRmR7GZIkpMu8baaxNtokGSvhshFhXQXVQXoFXrpU+xlSL4CGrXJctIg3V6VTEc10hyUyHJXJXu7Jtm7dEjbrkW0kzLHLT7lqOknhFttIslVg1wPbbIdVchxVCXdWok0m82k2iiRaLuJVDc1Yp23kLpLm9jtqgQ5fkKglybRKfZENRzFpzkXraoq/ktxGf85vYm/S+/jf86o5x9SylEpzmd7Wxp+9Qc42XUAn0Y/vJqO4VQfgX11FOZ5h9l7Jgm/lmh21uwnsNOPYz0+hPT5E9J7lMDWwwT1HOVgbyB7uw/h3n4M15ZQXJtjcG6Ix6oiHI2s/RiWHcW8NhLrplQsm7Kxaivn6K0BQq90op10lA2iIDak70Yn3ZUdBTs48/AMp+8MEjeQzJF2D4La7PCtMyOgdQ/xl/MR3RBaX54QefYqJ/p7ONVdQ1JVAnFFh8ksP0hxuR95GW4UJHtQmrKX0wIspvtTkXWA04l7ack8RF9hMP2F+2hIslHIwHXJmjSkadKUpU9dmj6VifpUxBtRk2JJabQ5pdG2FITbkx1iT1aIE+nHHck46UxR7E7yIrzJDHEiK8SGvFMWFIQZURZpQFmYJhVh26iL0qIhSou2VBM60ixoijejNcGenlQPelI86El1pT3RijMJ+jTFb6MuVoX6BHWqE7aRfXwDKcKWMfBz4g78joT9vyXn8EZqozXpSjemJVmduhglqqOUqI7ZSnmkMiXRqhTFaJIVpUlSqBrJ4ZrERWgQI2waI9RJjdQgI0KN3IitFEVuoTRiI5XRG6hPVKJTtIWLWVs4l7GZizkqXMzTYChbg640ddpEGrSm6dCRZUxPvjWt+c605LnQnudMR64DPfkO9BbY0ZNnSU+eOb0F5nTnmdCaa0JDlhE1afrUiAypTjXkdIIeJdHalMXqUpdqQkuONV359vTm2NGXZ0t/vjWDhVZcKLPiXLFwX2nKxVJBNrfiQpEZF8qtOH/ahsEyG3pL7Oir9KK/zp+BM+EMdWUw1FvGYF8dF/oaudRdyfnWbM43hDNU6ctgmQvnSm24dNqWa9VOXK124XKVG5fqvLnRvIdrTbu4VOdFf7mjYvrK18HxUqM3V5p3cK7Zg6HmHQw0+dHf4M9Qsx/Xundxq9eVO102POpxYnxwNxP9vox07WWky4eRHj8mBw4iPhfE5NkgnvUc4HmfP8O9/jxo9+Grlu3caLFC9k0+rEr45aWcn9+M8LOQq/hyEdbE8HKSP7+Y4o+rwkx/zFpcz1z8CyT+anz5GKsjROv89SiqAT8C43pNoIT/lwHjuiQtbBgFYBQ2jEKP8szMKn/8+jo/5x/nD5FWvDm9i5e3a1kbfaIwgohlY6zNXEd+tYrFxlSWS+JYKIyjI2E/GbG7OV0exdc3+1iZHGF+cpJZsRjp3CxS8Qzz09MsTDxDKrSTjN9GPn0H+cwwCzMzSGdkTM5PK0wzgsnm1cQ8q9NCrd8Eq9Jv+H7sLK+7RayK9vBdlCkf4s2QZngiH8hGdruVtWdf8u3kGN9OLvBq8i3yyd8jlvzA+NIKC9JHyOaESjs5j+Y+MD2+wmxdFh8yPSHDjN9nWPFqoIi3T66xIh5DuiBHurzKvGyK25faCQv2JipkHw8e3GJp4iZLt8qYaQ1ipOUgY637kNa7sFprz+OS7byf/op389OsSWcUkrRMLkjCMlZkS8yvzLO6NM6L+UVeLizy/vEl3kVb8i5Vl7cJmnwXZ8jbUwa8CjHmQ6Q5P8aY8mOIOhz+DIJ/BydV+BBlxPtoI97FGfJ9mjk/F9jxY64Vq4k6vE414F26Ca9KtvP6ThtvRp8yPz2BZF6MeG6SJfEyrwV5X8h4nHvGnAIYn3PjYjvJsUGkxAdyfqCKsefXmJc+YXlhEvn8LHLZAguSeWRPp7hZ1MxEQSeS0j5m26+yPDyJdF6GeEGKWCr8HcVMjY0x8/UjnjT3cy+9ilFRLSPpdUzW9jF342smnj3jrpDF+HxYAYzTk1PIFxYUDmkBFgVJWogkerEi5+Xq4joszk4iGZ9m+uk9JM/6mLhfyrX+eMYfnGfiyUOFE/v5yCPFZvHfCowrL6ZYerHukn6zMKEAxtSj6mQc20JG4Bby/dUo9dGkcqcuNV4GVLvqUeWiT6WzHuVOuoqtY6HNNopst1Fqr0Ge5RYKbLeSa6tElt0GirerK6JfGo6bUHNCj4oj2pQFapB/QIVsP2Wy/baSs1+FtD2biff6jGj335Lo/Snxnp8SLdwpOv4TkU6fEO3ymQIWo5y+IM5tM1FOmwiz3Uio9QZCrD7nhOVnHLP4lCDT33DE8lNO2m3ghP1Gwl23EumhSoQwXupEeqsT4a1GmLcKp7y2EOq1hcjdasT6aiiAMXqfBnH+2sT765Dgr0PSIT2SD+qRFmRE1lEzco6ak33ElLwAEwoOmVJ8yJzTQvNKkCVVgeZUBZpRGWRGRbCpYsoDzSn0M0XkqU2qux7pHiZkeJiR4WZClocxud6G5O8woHCnAaU7jCnxNqLI00AxpduNKfRYh7xibyOE98LPM1yMiLPVJcpaiwhhbLRIcDUm2d2UeCcD4h30SbDTI9FeiyQHNRJslBHZq5HtrEWeqw55zlqKmkBBnk6y2kKKjTJpDpvI8hCAcX3DmOqtSYyrCiesPifY+BMOG33CSfMNpDurkeusSo6TKiLrTaRYbyTZdhOJDkqkusgSywAAIABJREFUeqoT47qZlN1anPLcTLC3EscOmhOZ68qR+mBcGrL5pKCEv8vK5z9lNvG/ZHfxD2mF/O+iLLRKUvFpTyCg0ZfwXh98m7zxaj6AU/MJXM9EY112jP0dqQR1x+PX7MfxgZ2EDHoT2r+HsIFgTg2EcfJsKMEDgezvC2B790m2d0axu1vE9vY0bKuj0Mk+gFraboxLj+DQlIBJWSQWrekcvt5G7I1BnIvTUco4wqdZPmzN8MY6cx+pg42cvvuIuLO1BHcEc7DFk4NnbAlu3U7CxTRyvhwi69ZDkm98zbGBQY73NJLcUkBo4XHii/xJy99JRrozOcluFCbuoCx1HxVZAZRl+VObfohG0QF68g9xrmw/DcImMV6X+iQtGkVaNGXoUJ+uRXWyFuWx2tSmmFESZUxRhAX54Takn7AmJ9yFlON2xAdbkXTUnrQTTmScsCcn1JaiCCvKIk1pTLKgPlaf+mhtGqO0qA1VoSlei64MU3rSLOhJtWYozZ7BFFsGkq3pTjSmPV6L9iQN2pK20pK0mcYEZUrDlcg6vomU4I0kBGwk7sCnJPl/Rv4xZerjdGiIV6UqchMV4RuoiNhIedhGSiOVKYxUIydiG6mh6qSGaxMXpk50mAqxp1RJCd+GKHwbGWGqZJ/aTF7oBkrCN1AdKzSxKHM2YytD6Vs4m6lMf7pQ07eRnjQVerMEc4oO3Rl69OaY0ZlnS2e+A515jrRn29GV60hvgRN9BQ70F9rRX2hNZ44JHXnmtOdb0pJrzpksM+pEhpTHaVEQrkpJ1DbqRMa05lrRmW9Hb54DfQV2DBTYMFBoybkSK84WmXKu2IKLpVZcLrPhQrEQ0G3J2dNW9Jda0V1iy1D9bs62HGOgPZGejiK6upvpGzpL1+AN2nuv09PTQ09rAe2VR2krcmegTHBEO3GlwoFLZQ4MFdkzeNqNyw07uX5mD9ead3Ohdh0az9e4c6XRm+stO7jZuourXb5cGzjO5Z4o+poiGWwL4WLPQa73e/NlvyNf9zjxrH83Y/0+jPbu4nnPbp737OFZ916e9fjyvHc/jzp8eNC2l4cdfjzs8uN2kydXms2ZUwCj0Pm8yM9vRvn5lZQ/rcn5ZW0GXk7zi6InWuiKFv+l1eVvuaR/zWH8a1gUnv8/AYy/ml6ELEbhdlAmEYKgF3k59py39QW8jXDibbohiw0HeXuzj9djQvf0CG/vtzJTe4xXp4/zvjiC19XpjA2Wk50VRFTaIc50FPP47hWk0yNIJBNMS6aZFUtYFEtZGB9F/Pg2spFrzE/eYEnylOVZKfLZZUU7y4KiUlDGkljoUJbwenqYH4Yv8Lo3DXmGGz+lWPNjkj2r6bsZq45hRfwNYiGncV6GZG6R5dkXrIjfsiT+kWXpB1YXF5AuLjK9uIh4fgGxZIHZqRWWn08j6Sjlw2kfKDJEVubP0vlK1kYeMC+VI5l/yYJ0hutnWzlx0JXgAA/OXe1lSvwI+fhVZDfLeNQn4llvIpL2I8zV7uRusR9Lo7dZkY7xZlnGitCUszzF2vwCLxdXWXwh58Wy0MiyyMvFRT48ucy3cTaKDeJ3yQa8iTZkLdqSH3L3sCryYDHOhnex5vw5RAMClfjjSW3eRBnxQ4wgT6vxIUmPP5zeARcSeVlxALnIkvdJWvyYY8bimXB+enKLFzPPmF0cQ7I0zeLMa9bEctYkIyzPPWRBNs/U8y8pz48mIeoglwabGHl8gznxsALUFxUNNTLk8wu8mJ3nxf0RvsqsQZLXxlxZD6vn77E2I0j4s0zKZpFJ51icmWVkaozJ4WEkt+8j6b3K/axa7mdUcze3lqctg8x+9YDpx8OMPHmquF+cnZEonNtCpI4gSS/LF5AL/c+rcoUkLQS2i8XjzIxNMTN8B8nTdkbvZXO9P5yRuz1MPrmvqAMcGXn87wTGaVZezrG6ssqbxfUNY8oRdUTBm8kOUqE4QJO6QGPaDlnStMuYRi9DGj5OvZchNZ7GnHbWo8bNkEZvU2o99Kly06FYuHez3UCe82bKdmlSGaBNxRFNqo4Jr1oU+K8DY5avMll+W8nwUSZ550biPH9HnKewVfxUIU1HOgtu6N8qjC0hNr8h3P4zop2VCLffSJitAI1Kigm330yEozLHrTcoJtRhMxGuqsR4aRDrrUWUlybhHtuI8NxG1A4NondrEr1bg8hdakTtUSd67zYEWTpWuGE8oE2scM/op7F+0yiAY6A+osPGZJ4wJyfEipzDFuQGmpN3yIyiQ2YIYFgZaEGVYG4JNqci2IyyQBNKDpmR72tKmpcBGd5mZHpaku5mSZqrOZnuZmR7GZMj3CAK1YpehhR6GVHkbUzJDmHDaKV4FZ6Lt5soRvhZlocZsXZ6hJqrE2qlQbi9DhEOuoTZ6RBqpUmYhSaRVtrE2GoSY6tKlMVm4iyVSbVVI1NwNTtpkmGnRpKlMvGWW0i0USbV7nOy3JTJEsK6PdVI9lQj2mkLITYbOGbxOUdNP+OkxSZSHVQocNOgUOimthcc1xtJddxChtc24l23kOajS9xOdY57biFojzrx8buIKPNme5kPGgVR/B95pfzH7EL+h/Ra/rOonv8tM5PfZCRgUZVAcG8sJ9t8iOzxYl+zE9vbduPUEoBldRCW5cEKoAzuiSawax/xN/eSeHMXsZd8iL1wlNgLMUReiuTEhaMcvXyC/edi2NERhXtzLC4N8YpxbYrBsy2OHZ1J7OpKx7kuHueuVEKvtZB2/Rwnu5tRyw5mS/FeVLLdscjw4UR9MY1Pxsm6dYHD3cnsa/LF/4wT/vUuiC6LKL9/gYzrd0m/84hTFy4SMtROck8tYZWxRJcEkFayl9xcLzLjnchP8KZctI+KzACKRfupSQ2iSRRAb0EAgyU+NKda0ZhkSFOSHs0pujSlatGQuo3aVC1Ox2lTmWjA6TgziqIsyAu3ITfCiawwZ0QhjiQeE6DRGtFRW7JO2lEQZktppCWV0WY0xJnQnmxGd4opLdE6NJ5Soz1Jl4tFttwodeJcphlnUw25mGbMpQxjBpO1FD3R3Ukq9CZvpjf5CzqSlKiJUSL35AaSD39B0uHNJARsIm7/ZyQd+Jycw0o0JWrQmKBKvdAxHb2F6qgtlIYJmYybyRFuIEO2IQrTJSVSk8RwVRJPqSAK1yA7WpfsSC2yTqmSc1KJfAU0bqQmZhPtyVvozVChW7SFjuQNtCV9QWvi57QkbKArVZUukQZdqVp0pBvSlm5MT64N/QVOdGXb06XYNDrSX+TIQIk9PQUW68CYa0G7MHkWNGcaU5ciSO5q5Avu73R92vIsaMuxoCfPmv6C9e3iQKE5Z4stGCwwVcjTAiheKLLlUokD5wqsuVhiy4UyO4aEoG4hL7HRn4GWcHo6smjvrKKtu5Wa/kuUDtymuv8irb3tdLcW01cXzbmqQL5sOshXDXv4qs6L61VunK/dwaX6nVxr2sP1M3sV4CjA4oUaYfvoxpUGd262bOdS50GuDsZydSCbgdYceloS6Gs/zMXe3Xx51ouv+z150LWbJ127eNrpycNWNx53ePG0aydPunbzuGsPj7t8edghzD4edu3ndrM3l5vMkX6dDy/n+NPLJX5+O8bPr4U8xiV4JYG1acXr+jZxRhHS/Wury/+vNoyK+0VFtM7U+h2jAI0yMRMzM7y+OMD71H28j9vMWrEtr9oLeHPvPssjD1lsS+RdYyDflu7j+6IT/NCSz+qjQZp7czmSdoCYnBP09dUxNvoN0zMjTAkO7Bmh3m+exYkJFkbvMz96Ffn0TRbF673D8ullXk/NsSSZZ3ZugZk5GQsSMd8+v8vr3hLkmXv4NtmcH2K28ibGktXcw7y5eIY1QXaWLSJZEBpPZKxIp1iSTbMglyJfXGRlZgmp9AUS6SLzs0Lo9wRvJGJWJsZ5+fQWC2fzmK/dx7dnjvBqII8XD26wKJEzI11jcXaOjtoiDu624vBhLxp7qxmem0AyN8bq1C1mn15C/niIV7dPs9ARyoP6CCae3EQuFytiagRglK+KebUgSNArzK8Isus4q7L1G8YPT67wXbwtPyVY8WOcPa8jnViK3cn3DQl8P5DD6+5k5ksPIU9w5F2ICS9P6rMWps0PYZv4c9TnfJ+kxWqeO2ttcXx3Pp+5TDd+SNbiTyJ1Fkt38N2tTl6J7yNZfIp4Rfgbf2BNvMKrmeesSr9W5Cae7akkL/0YZ2oyGX9yG9m0cLM4y5JsnqX5RRbm5hVy8cr4NOK+yzzJrGa1qJu1mnN8f+sZi88nEEtnmZubY2VqlpdjEiZmpnj25DHiB4+RXL/Hs9YhrmSe5nZ+HXfLzjDRdYnV24+ZfPhUIUcL4Lq6vLJ+v7gkZ2lxnmW58JlwxyhT/J+cnBhh6tkokuHbTD2o59GNeO5eiGb4dgtTT75R5DyOjD5h7OP94r9FkhY2jMsvBFB9wbulKfpqI8g4qUPOyW2UndKj+oQRnaG2DJ10oT/Ani4/Szr3mtPpa0HXPis69jnQsseGDh87uvyEn9vS4WtF/Q59yj22keukROn2bdQfMaAuRJfak3pUHtUi74AyWb5KZOxVItN3C5m+W0nZtUnhko5x/81HYPwd0S6fEO74W4UL+oTlPynuFqOclIh0VCLSQZkI+y2E220mwl6ZKGcVwp22EuaoTKSLKnHeWsTv0CF+hy5xO/SJ3alH7C49YnfrErdXj3hfXeJ8dYjz0yZhvw6J/uuTfEhfsVlMOKhL4iE9EgP0SQoyUEjVomMmpB03I/eEjaJBIz/YksJAcwUYVgRaUB1sRdVhS04Hm1MSYEzhAROy9xiT4q5HqpsJIjdLRK5WpLlakeVhSY63GTnehuR46VPgaUiRl/H6eBtTutPsL8AogOKv0JjlZUaCswHhNpqcstVSwGL4R2AMsdLkmLEKoabqRNtoEeegQYyVCgnWqohs1f8CjOl2aoo8xkRrFZLtVMhw3EiBlxp52zXI9BZC17cR46TMKTslTlpt5IjxZxw1+ZxMNw3q/Myo32dOibfOx9tHIbNSi5Tt28g+aEzMTnXCfTQ5EWRKSuZBAnIdscvzRqUwmn/MK+V/zC3hP2bW8feiKv5LbhobsqNwP5NE2LlYYnt8iehwxLfBAq8WN9y7DmJR649t7REO9qZwYiiOYwP7SH/gS95jP7LuHiT95imSryUTfz2BkAvHOXElhJAvszh8NZfdXSK8zqTi25eHX38WB85msaM9gZ1tyXg1JuLeFseR7lKS+7uI7+/CrPQkWlV70Cl1x0TkwY60EOrv36fkwT1Cz1Wzt/4QPnX2+Nc5kn0jncoH58m6doeMOw+Jvn6NE2fbie9rIqmzgFPFgaSW+lJ62pesJBcKk7ZTmupLWdoBStL8qUk+THvWcQaKDnOuzI+eHGfaRRa0ppjQmmpEU7IWDSlq1CSpUxajoajsK40xoijaguxTFqSftCEtxJ7k4/bEBFkRHWhBdogD+eEOFEXYUBZhTnW0KXVRBrTGG9GXYk5PvCE9cQa0xGrSm2bAxVxzruaacCVDl2uZ2tzO1eNGtg5nU1UZTFVhMHkjg4m/YUC0kTOJmykJVyLz5BaSjyqTELiFhENKJB3cSFrgRuri1RQ1fE0CNMZsoSpiE6WhG8k9sYmcUDUyQjVJD9dHFKFBargqonB1soTe6hh98qL0yI0QNn3qFIVvpSRiCxWRStTHKtGcuJl2kTKdos20pwrQ+BnNsb+jLWEj7QnK9KRo0JmqSWuSFl3pJvTl2tGT7UBPrhNdOQ505tjQU2BDb5E13flWdOZa0plrQVe+Be05JjSl61GVqE5Z7FaaMvXpyDejI8+M7hwz+gssGSyyZKjIXLFZHMw34VyBBRcKbbhQIMTiuHCtwInrRU4K+L4mmFTKHBmo8KavPpDetjjaO/Jp7aykZLCH9AtXyRu6TE3/eTq6uhlsruJCdSq368L4pjGA+407+KrBg8tNe7na7MONFl9utvhwq82Hq007OC/kMta6cq3Rky/bdnG17ziXB1K4PFDKpYFGhnqL6esKY6jXj+tnt3NvaBff9PjxqHM3TzrdeNjmwtNuL4Z7dvK0ex0YH3X58qjLj4ed+3nQuY97bbu53GTB7L08BTD+eW2Zn9+N86c38/z51Qq8EmJxZuD1rGJ+EQDytXCLKOQvzvyzDEYFPP4LKfrXTePf3DAixOP8K+bfc6/4t777L28YfxFuGBWxOhMszAqz3vgim51C+nFb9/bxQ95XJrEWo8PbZD3e5fvzvqOYpfMNyBqiWCndw3cVB/mhPpYfLzTyauIOt+4PkVKRwJGYfeTlh3P1Yj2jz28yPTPKrHgG2ZQU2bhwo/gc2dgdFsV3WZh+zPzUFPKpBd6Oz/JyehHJ3BIj81Kks895f62VlZxDvE+w5Yc4Hf4QocxSkhevW4r4Zfgeb8QzLEmXWFpYReiJXhayBJcmEC+PI52f5qV4gRnpCmLpPEuSSb6dGeb76ccsi58hFz9h6dkNxP3F/DCQwJsLRSzdHWJVMoN0Vs68VEqvEKvj54S/vzOlNencH3/KrFwAwGlWF6Z5LRvnw/QdXj3oYvH+IPK5SeRLQsuLVCE7v5aLeSeTsSYTpFUpL5bGFRmNy3I5H55e4X2yLT/F2PPhlC3volxYSdjJakcR3w5f5/uJm7y/34W4LZfR3KOIkzxYitDnh+Mb4eRv+SlOheUMa6YK9vLzYDovMlz4LmEbv09U5mWWLR+6MngzcoPZ+VFm5GIWJGsKgF6bGWFV/BXTk6MU50VTXRrPN7cGWJ4Tav0kipvFZcEos7C4Xjm4KGPt2STj1T1M5bfwoqyP1bpzvDj/Fd8Mnufpw2+Ym55gZXyC1+PTzExMMPr0KSMPHjH+zSPGb9zjq8ZurhXU8nVxI0/LWljrv4nk3mOmp6aRCRL0SyFOR87LxXleCLE/ywvIlxcUt4xzUgmjo+NMPR1F+rSfybt5fDMUyqPLiTy8UcHE46+YeDbC2OiTv9wwCveLgjT937xhXJlmbVnKG/lL3spf8HpVwsu1aV6+nuft69f8/rWMK+1JFMdZUBpnTG28BY2RlnRHODAY6sy5Yy4MBtgzGODA2WAXzh1xpe+QMz3+DvQecqTnkD29AXYMHXGi+6AVbftMqNmuRdMeA/rCremJtaA9ypTa49oU+m8hx09JAY3r0rSqou4vyvG3xDh8ouh0jnfZQLTTF4TZfqowtpy0/IQI2y+IdVIiznkzca6qRDurKMAxynErMS7qxLprEO2uTrTnNhL36pIgzG5dkvcYkOJrqJgkPwMS/QxIOmBA0kFDkgMMSQ0yVmwQRUGGpH28XxQFGyvuGEWHTcg4ZkHmCUvSj5mTdkSQpm3IP2JLQZA1hYfMKfY3o+ygORUB5lQEWVAeaEqhvyE5ew1J8zQgwVGbJAdDRM4WpLlYkepkQbqrBZmeZmR4GpHhaUCBtzGFggztbUyBtxGF3kYUeBlS4GVAvqc+hd6GFG43JMPTkARXXSLsthFqrUaIlTDCs5Ziw3jcRI1QMw1i7HRJctYlQTDG2AmVfVrkOOqQ66RNpoMGydYqpNipkeakQY6rCiU7dSjarUveTh2F8SXGUQByZcLstnLScgshVsqKm8u2YHvahHpCHyPyPdQV38napUWOvxFpAcZE+moRFmTCqVh3YvIP4S1ywDTXB9WyNP7X3Er+p5wq/j67ln9ML+Q32dGoZh3lYHcEGdeOkT3kTmyHDXvrrfFo82bn+WO4tB/G+8xJjl/OIfK6iMjzByi570Pt032U3DuI6PoJ4q4nEXcrhZALIZy8GELMnRzCbxdxoC+DXR3pHLxQRuDlMnz6s3FtiMGnK4MDvbns7UzBr0HEiZZyovqb8D6TiHXjYcxO+2CSth3HpEPkXO8j7+43xF27yr7mOLwrXfCpciT9Sgo1D85RcOMuuV89Jfmrexwf6iWqu4u0oQaOFR4mMnc3uaU+ZKd7UZi2m9IMX05n+1GZ50dNhi+dBQcZLPfnQoUPA4WuirvCthQT2kVGNCZuoz5BmeqErZTHqlIWq0FJtC7F0aZkhpggOm5O5il7Uk/YERdsScJhK7JOCLDoSIkgR4cbK7aLTTH6NEfrKKTmoVQLLqTbMpBmTk+KAQMiPa7mGnIjV5ebORrcLdLmfpket/K2cSVjKxdSv+Bc0m84K/qCriQlxY1ieZQKOSe3kHZ4M6Kg9UkPVqI6VpUzqZqcSVnfNNbGbOF0xBaKQpUpCtckP0yP7FMGZIZpkhWhQV60DgUx+hRE6ZMfoUt+mBbFEZqURWlwOmobVdEqVEcLm8YNtKYq05mxlXbRJgU0tidvpD15M60JSnSlqNGZpE5HojpdKVr0pusxkG3MgAB8OWYM5FgwlGvN2TwbenMt6co1W588UzpyjWjJ1KUxTZNGkQbtOfp0Fwh3keb0ZtnQJ2wZiy3pKzOl/7QJ/WVGDJWYcbHYhiv5DtwqcONusSd3Sjz4styDW5XuXCp3ZKjEgaEKb4bqA+hrDKe3JZX63nKKh9ooGRygYuAq9X23aOm6TFdzK+cacrjTHMb9Rh/uN3pwqWEH187s4nbHXsV82eHLjZY9XKrbrggxF6oAv+725fbQcS71x3C+L5eLQ42cO9vA4GABQ4NxXBw8xu2hw9wbOML9Hl8edLjysN2Nkb7djPbuZbhzD0879/Ko05eH3X7c7/LjXqcP97oEYHREcq9Ica/4y5qcP72d5k9vZPz5lZxfXkvXYfHNHCiehffSj93R/zy0+y/bRoXp5a/MLh/f/2p2EdpgBID8D/zhLf+a+eWPb/nXzX9tcPlbwPjPP1tvehFyGAXDy6+mFwEaZcK2blnGrHSGtYkR3l/rZT51Pz/FmPHnWB1+zrbjXd0Rls8Vs1IXwuvmKN5dOM2r+5dYmXyOdGaa219dJzTMn7iIHVTm+XOpP5/R53cQTz5ndlqMbGYWmXiauannzE0/ZXFmFPnMNItTM8jHJ3k1ucT8zApjUjHTzy+zUnKY72LM+ClKg3exWvwQYoy8MYfXT+7z/cwUa1PTLM3MMT+3jHT+BZLFl4gXV5leWFE4gd9InjEun2dELgDgNO+EOrznXzE+O8aEZBz546/48WIra1fKWblVh/TLdl5OP2BlQcysTMydr28SfNSXndstyM86yfDDLxWRNAJQvVhaZlW+yPKisI2bY1kAncUFxWcv5cu8lq3yk0TM97OzCmh8tTjLi4VRxCtLyJblvH9ykZciC36Ms+X7aGu+jzXl+wwbZgerkE1NsCKb5Y1kGLlUiuT+LZ7WxDIVZ8t3R7UheBO/D9/EuzRN1nJMocSTn2IN+BCjyvskdX5MteSPNYf48PCCYksom1tgYUrMnHiOFfEoy6M3uXjjLJnpEQx0VTMz/oAXcqHvWsLyvGz93ySXsbwkZXl5lg9PppgtGWCudICZkm7k7ZeZ6bvE2YpKrva3M/bkNuLRuyxOPWHuyTMmHj1lZPg5z4afM/pohLHrX/NVVTt382p5lF3NfE03818+YmZGwuTLRabfynm5LOO9TMrbeSnyZRmyFwvIF2SIp+YYfj6L9PkU80+KkX4ZyTcdwYxfy+bx7VwmHn/J5LNJxv7qhlGARcElLQDjysdYHYXJ5aPp5dXqNG9W5viw/IrvX7zmu7cLfPutjO9/WOWn7z7ADyt82ZdBebI1JUmmVCVacCbelq4oe3pP2jFwxI5zR5y5eNyTSyd3cOH4ds4FOXM22JH+w3b0HrWh+5gVfSds6TtiTY+/Ob17zejZbsyVMAfuZHtxO9uTvjgLao5qUOS/hVw/JXL9tpLvp0GatzJxNp8Ta/wZiVZKJNhuJcp6C6EWGwmz2swpyw1EWW8g3n4jiQ4biHVVJtpZgJrNRDupkuCmSby7FtFu6kR4qhKzV5Non20k7NVE5KOjmOS92qTs0yPlgD6JB/RIPGRAYqAhCUFGJAUZKW4VUw7pkxpgSFqgMaIAY9IDzcgIsiD1oCkxu7WJ2qVF0k590nYbkyHMDn2yduiRs1OPvD16FPrqU7hPn+y9WorbxUR7XeKstEmw1iPRyoBES0PiLQ1IsBVA0pBYR30SnPXI8TIky0OPDDehk1tLMYJUne25HnWT46VNjrc2KZ6aRDupEGa7mf+bvfcMqnpR0z2/zb23JtTU1PRMze1z9tkKKpKzKIJkEBQQUTGLkaxk1iLnnAREECXnnJEkQYyISE6LnMy6Q+999jnn/qb+y90907f71nyYL32r+sNb/1WLquWi+PLzed/nedwNduGiJ4ub/h5cD+7FRVcBdz0VXA4o4X5QEX8TFfwMFAk0UiHEUIVoc02izNSkE2woT5CxPOFCTI6lIol2gnNbi0R7LaJsVPEx2sUtg114GO7BRfh8A3ni7XW+1RKe0yXLXp3bx1VIPqFCjPC7Omrjc0kTF0dNnG+Z4JpwjrNRdhwUWaEW7cT38dH8x4hc/kN0Ef9jVCZ/Fx3Cd1HXOBBzDv/6C+QN2JDTqkVUtREXi49jX+fMuUeBnGv2wrHoJh4PY/HpiySi9TKFvSepfXqGewMXCOtywqs3EO9HYdxs88WzyVsatyPqjse9PY7LTXFcak3nQmsWtmUxHM0Pw7E+lZudd3FqTOJSZRSXqmPxHyzkSkMKNvcCMb/thWG8C4YxNziW5UdI9xOCOqZxqnqAeaoDNuk2iBtDePCyjeyBl2Q+myXu2TRerQP4VnQRXFvBjRRvzvpbIU44RXjUCZLizpGdepGC7PPk3zlGXqoZxRkWVN+xpjbjKBUJJhSG7KMwSIOyCE0KghW4J9rFXZEs6f4yJHnJcFukRoZYl0QvXSJd9hPldohIV0PCXQwJczYk0smYVC9zMoV1tKcWBQGaVARrU+yvSoG3ChXiA7TGWNGRaElXsgUt0Qd5mHCAgXRd+pLVGUpXY+SuJi8ylOmPk6Er8nvao3bSEPIdVeLvKBNGII8qAAAgAElEQVTtpNB/F1m3dpLqJku8kywxN3YT6yRHhvceCiM0KIxQoyBMhYJwNbL9Fcj2U+Guvza3PbVJdNEg2VOLZB/BaKJDmo8WKZ5qpNxSJcVDmbSbyqTfVCLTU4VsHyVp1I6wmhac0wWhuyiO2E1Z5B7KI+UoixAAci9l4QqUihSoClaiNmwvdREyNEbvpDlaltYYedoi1eiI0OVhhCFVEToUR2tKwbAkVpPSWE0qE/dRnaRDRZwG1Yna0qmJ06Mx2obqeCH30JDiu7oU3tOisuAAdTm6tN025FHSYZ7G2TCUZstAhh09WcfpzD7GwztH6L5jzqMsc7ozBAe0He13r9Be4EtjWSxllXncrW0jpfEFSU2vud3wmPyKUlpLIxkquMbTe7a05VnTVWhNb5kNfRXH6Cs/RW/xeR4VX6a/6DKPSy/xotaRx42X6G5woqnGX5ryUdNYRE1TJdX1RdTWpNNaG8qjZj8eN1zlcYUdT8qPM15znplaR6aESsDi04xUnudFtVAv6EB3+XEelQs3jGdYGMqC96PShpa/vl/irx8W+esHCX/9sMDfhNaWD4v/YoT3//pu4Z/NP+Yv/r+f/1QXKHzO7yMol//mgXFZCNBeWWRJssD7mUn+MtLPT8VRfAw9wpcgQz7FH+NdsYi/jLbzrjGdj63ZfH3ayIfx56zPzjC/IGFsepJnrwYJCnEiMOA0SfHuVJTf4dXLAeamJpDMfFt/z449Z2Z8iKXp1yxPTbI0O8/4yiLz8xLWpqf4MjrI5v0Q/uxnAe7q/IOnOjMBBkjSnFl83sLc8gRzy1MsrkmYk8yzuLjEmmSJrfkF3s/N8Xluls9zY2zPvWRhaY3J5ffMLG8yMzdJW3s18XGR9DeUsd1dwtfaSFZbMplovMPy02aWx56yIpllcUXC0PMBXD0csT66H2+PEwz1tbGxvMrGyirry0tsr6+xsbLM+so/B8bVjS3mtr5Iw6jX1jZZ2dhmbXONzbUJJBsrCNmHvz2r46cgHX7yNeQfxGb8JNbnU8ghNh8WsTI3y+bKonR9vDg7z/u5cX58Xs/bXE+Wr+0DD3W+3pTlc5gKXxMO8muEPr+KtfghQIlPYiV+DtXnh9un+ThUJ22sWVxYZEUwHS0s804ywfZkLzmFmWTejuDxowZWJWNsrgjqorCOXpQadgTjydqqhPW1BbaejDCWUs5UWgVzWVV8aXvMVu8gvRUlZKdGkn07kqrSTKZH+pG8HmHy1UtGhl/yUshbfDnKwtNRBvIq6Y7J5nncPV7F3GXp4ROWZxeYf7vK/Mc1tlYW+Cy4uOdnWVlbYPmtkMMp1AvOM/JmnrnXoyw8T2DyoRsDxY6Md0bzojeRyeE+xl+NMfrqKeO/u6OlCuObV0y8GWZ7fZGP26t8frvK13dr/PBhnR8/LfHzp01+/fgjf/38E7/9vM1vv23xl78K/1n7FX59x6PqSFLF+iSJdLgTqE+ByJhSL2MqXIyoczan0cmSxhtWNDpZ0+JmR6e7He3uNjS5WVLnbk61uwl1N82odzOjyvEQtRcMaTxnTJObMY/j7RlKOkFbpCX33TXIvKFM5g01Ui+rkHxBlfBjcoiNvydUXxax7k58dXfieVCWW/q78NCXxePQTryMduJvJkOA2Q4Cjuz9pjCayeFnoYjYSg3RETV8jyjjba2I3wllfE4qEXBSheBT6tIJclAn6IwGQee0CDynScBZdfx+n4BzmoRc3IdYWFOfUSfwrCbBZ7URndTAx0aJm4flcDeXw89WDT8LZcSWagRZqiI2V0RsuldahxdqpUCErTKRJ1QJs1ci6IgyAcaq+B1SJUBfDZGeBiI9TUSHNBEbayM234e/uSYBFmqEHVEnxFKFQOF3MZNHZLaX4MMKhFgJIy99hh5RIMBKHh/LvXhb7MXVQIYbujtw0t3F9f27cdSU4ZK6DJc193BVaxcu+2XwNlBAZKyCyECRMBNVwk1VCDVRlt41+hvsJshUgMbdRFvJE22tROwxVWLt1PExlJXCuttBGa7p/AkXvd3E2mpx/6Ih2Q77SbNVId1OhSR7FeLOahB8Xp2b59XwdtXDL8SGW6kXOeJvzKGgo6hGXud/Dxbxn4Tbxah8/mNEOv9rRCD/V9hVzDIvE9x2ntKXx2l4YUF+3ylcy0/jUHODc90BnG/xxrkuEO++ZMSPY4jvcabssQO1zx3Ie3yGqN6r+PT64dUdiE+nmMCuYMJ6YwjqjeemAIyNMVxoTOBsYwpn6pI4Wx3PlYYkfHpzuF4XjVNjHB4PbxPyohSfgftcqkvkWF4gVpneHM3w4nCyG75t3QT3zuPc0IBFui9n8vwRNWSQP/yYgufTZD1bJOn5CuGDc7iXPsSvqgLvBzEc9z7CBU8jwuPOkJ3lRFmeGzX516gtOE9lrj3VOXbU5djScMeKxjRTikLVuOstQ47XDvL8ZHgg2iNVGXOC90qr9NJ9hRW1HvfDzUnzNSTZ04g4dwPiPIyIcTWQdknniMy5LxaczvspEatRGaRGVbA6JX7KFHqr0hprwWDWcfpvH6E9Tp+eFH2eZOkzlKHN8ywtxvJ0mLivw8tMZQaS9tAdv4uWiB00hstQFSwA404e+O/hrs9e0m/Kkei6WwqO6R47yA9Slq6l74nluR+kQG6AAvfEauSINKVNLOk31UnzUifdT4Ms8T4y/DRJuqlEorsCSW4KJLkokOqmTOYtdbJ91Mj23csdn11SpfG+WJai0F1URMpRH69MS5I6rUmaNMWr0RSjTHOcEs3x8jTF7aY5VpbWuD20xyvQFqNEmxC+Ha1JTZQGpVFqFEeqUhCmRH6YEiUx6lJgrErUQRgBHmuSDlAbp0tNihFl6aYUZlhQcMeSojtWVGRaUpVkRGOcPoO3LXh615rHd63pu2tNb641/XlHGcyzYiDXku47Qje2Fc13TtCSd5WGIl8qy+LJrynmbmMbWU095DS2U1pfTFNFFA/znem650D7AwceFtrTVWJHjxTiHOgtvUSvAIwlVxmquMqTqosM1F6iu/YGTVVeVFZEUF6TRVntfcpr71FTl0FLYzxdrREMtvjwrOE6L2qv8KrqAmNV5xmvPMvL4uO8LDvFswoHBipO/f5v2fCw6CySJ3e+AeM7Cf8OjPPf+qSlrSvzc6wsSNicnuLHsWd8actjPPwUsxH2rN3xYLE8hZ/Gn/P+ZRfvRx7xfnKYzdkplucXmVtYRrK2zpuZcR49fog41AN/0VWio29SUXaX4ecDzE+/QTLzmtmJIWbGBlmaFppJxqWRL2tzayzPzPJu+gWf+gqZjz7GF7EWv3gp8uWWDhK/4/zcWMiX18/Ymp5gc2aS7cU5abXhmnC3uDjByuIoa0uv2FgZlsbCLEgmWZjdYn52W5rvOD09SOG9MHwvHiPP/wazlQn80JvC9pM6toa7eTs1zMb8DKvLqyytrjE8OkxKWjRWltpcuWBKS30JS/NzUkhckUikaqIAjgI0bq4KsyKd5Y11Jt+9ZWlzCcnmFgvb71na3mRzfZrFjTW2l5f47UkjP4r1+dHfhB9EZnwVCcBoyJfHDSzPLbC6uMS7hQmWl1bZXpji45t+fuop5mOiMx9vHuTDLQU+iRX4MVKTv4Tr8OdATb76K/MhQImvgft4l2DNVl8ZknmhSWeW9QUhf3GRrbnXLA43kZodR03lfabfPGFd6JSWzCDkNgrZjKvCCE07K8It6AKbL0d5k1PJ8O1CxnLK+PToCe9fvqCntpjkBDGXL1sjFl2luiyLV0M9jI08ZeT1c16NDEuVxunno7ys6aAn5QEvEvN5FX2PuepOaRzP+vYa8xsS3i9L+EGywFtBcV5fZPXdmvR7T4xNMzwyxvzrpyy9TGK8w5WBssu86Yri9WAGM6MDjI+MMvr6GWOjr6SROsINo/B6YvSltEf683sBErf49es7/vLTB/7253fw6xf4+Tf46c/87df3/OUv2/z1b0Jf+5+lwNhTGU6KSI9U0QEyRQd5EGBEqY8JVR4mVDsZU+dkTv2NwzS6HKX9lj0tTkdodrGiwe0wte5mVLobUysAo7sZ5Zf0qLloSOMlU6qv6dMbeYy+2OM8jLamwv8QRT56PLilS+Z1LZIuqBFqsxuR4Z+I1N9LmP5egvT3EnBIHh+DvdzS343HIVm8THbhZ7GHAGElba1IwBHBnKFAwGEVgqw0CLTSIOCIoDKq4G+ngr9gcDmujL9wk3dchQB7VekI7/sKjuljitLxOa6E3wlVRKc0EDtoIj6piei4BuJj6ohs1AmwUsXHVAFPQzm8DfcSYKxCoIkqQaYqBJsoE2quQqi5MkHmCogt9hJ0VJFAG0VElkr4Gwsqnwp+wppYTw3/g+r46qriZ6CBn4k6PqaqeJkoEmipgshCEX8zefxM5fA13YPYUoHgo4oEHVUgwGI3fmayeB0WDD3y+For4WEuh7PRbm4c2sO1g3u4vH83l7R346gjx7UDcrjq7+GWoQJ+xsr4GSpKv2+QiSIBBnvxNdiNj+FuQo6oEGMt5DDKE31UnthjKsTbaxJgugePgztw2f89zvsFKJUh2FSBe+cNuX/egDQbVdLs1Eg5pUGkgyoBZ1TxuKCOt4chomh7nJIcMPXW51CILcoR1/m7EBH/c1wu/0P0Pf5DRDL/W1Qw38e5cbzoBvEDl2mcOkPftD21Ty4Q0niZy7XXOdt6k+O1Lpyr8MajO46QoWhSB1ypeHaG2pf25D87SXz/Bfy6XPHvERHQGYS4I4igzhACe6Lw6Y7DpT2Oqy0JnK+P40J9LNdbE3HvSEY8kI1XZyLX6sJwao7Fo+s2/kMPuNqUzKmScC7XxHOuOIxzRSHcbGsgcniJ64092OcX45CXi1tZCUVjUxQMz5L1dImUp1vEPX2Ld+MTPMqr8C3L4kayG6dumuIfcZLsbBdK81woyTpLZfYpqrIdaLh3moeFp+krtmeg6CgdmbrUxSpTGSZPsWg3RSI5CoLkeRAqdDSrkBekTlHEIUpjLCmKPMq9wMPc8TcnW3SYLD9T8gKMKQ0xoTJMn/qoA9SFq1IdtJfqIAWqApUp9VehyFeNpshDtEbr0ZV0iIHbBgxl6vIkU5snGeo8ua3CUKo8LzJUeJGpSl+KHA9jZWiNkaU65HsK/f5Avt8O8nxlueu9i0zPXaR7yJDm+kcyPf5EjrcsBUEKlISpUBymIoXI3AAlMr0UuOOjIs11vB+2j4LIAxRG6pEdoEGSmzwx13YRd3UPyU5KpLuqkXFTjTt+auQEqJArUuBewG7uC20you+pDttNc4wiDxPUaI1WpCNFgfaUvbQlydGSIEdjzB7aEhXpSFaiPVGB9kR52hLlaUxQoSZOncoYVcqjVSmLUaM8TkOqMlYlHaAyWZeqlINUp+6nKkWFqvSDlKSZU5BmT/7tS+SlXSQv+SQPhPieJCNask3pyTbnUc5h+u9ZMZB3hMF7VjwWXt+zpDvHkvYcK9rv29J2X8hmvEx9sRdVlfGU1uVR2FBKYX0J1U35NNal0FwRRGvxTdryr9FeeIGOIgcelpygq/QUj8od6S25Ql/ZNQYrrzNQcYme0nM8LLtMc5k71eUiyqviKavLoLzhDpUNWdQ2ptHQmEhnUyRPW4IYbg3gRZ0zL6ouMFx+ihelx3heeownZfYMlp2gr+wEj8pt6C65wOLT7H8Hxv96Jb06P8Pa7DzLM3NszM3ydnKY5e4KZkujkRRH8qmzkA9Pu/gwOcPa9IS0+3llfo6luXkW5xdZWlphZm4ByeoKUwvTDDwfJDYxCJHIkYT4AIrysxga6GDyzSDzU4PMCt3TQsf09Jg0e3FFuDdcmOLt1AAf6pNZDzDlk58aP3gq88XLgBXRRX572s7byTFWha7nOaHOTrh1XGBpScLi0ixLS4JxR4CsMRaWppiULDM/s8XG1Dzbo92sDGTRlelI8iVjUq/Z0pjqzdqLYt5NPuXt7Jj0fnFlXuiY3mRxeYOZuVnaO+qxsdblnMMhMlIjeDPyQrruXluSsCmspIVIGMFg8zssCuC4ur6EZGuRjfUZVjbWWNp6y9r2Bu/WJlgV8gWXl/nlSRsfxWZ8DTDnS4ApnwP0+BhiyG8j3awvCiv0ZTbmJlhYWmdTMsvW7BhfRof4qS6HJX9r3vrq8N53Lz+I90KUNr8GqvE1QJUP/qp8CdTibYIV2/2l0iadRcmctKVnRTLPyuRTnrblkp4bS8/DBiRTo6wLsCgR4HteWgG5trzIqqAwSlXGRdZGXtN/N5+HSZm0JaTRk5ND/d100uLEnD5ngZWNDmfPmxEZ7kZjXSHPn3XzevQpI6MvGXk9wpsXI0z2PqU3s4S+qBzexOQz+aCerZdveLuxwuLKLJ+XJXydn+Xd3AxrG4vSlfTc7AzjbyYYGRlh5lUX80/jGW66Tm/JRYY7whl//oCp0X7GR1/xZvQFb0aH/2nGRocZF4Bxc5kvAjB+3OSXL9v8+Yd3/PYPm/zl54/8lx9/hR9/4W+/vOe3v2zz218/8bc//yIFxr6aSG4HGpAWcICsAL1vwOhrQuUtEyqdjam6bkz1NVNqblhQ52RJ5UUjaq6ZUedqQY2HGWVuRlTdNKXS1ZiSSwcpv3CI6vOGlF85SEvAYTpCjlIfaE5FgBFl/oYUCbVlrgfIuLqP+NOqRFnJE2egRIyhMhGGygQZKOF3SB5PvT2468ngYSiDtwBOR+SksS/+Vgr4msvjb6aE2FxVerMXZKWJyEqNAAEarZXxtVGSKo6CSihApHDf6G2tgNcReXysFfC3VUZkp4rYXh1/Ow3Ex7UIsFHHz1IFXzMl/EyUEJmoIDZSRmygjEhPEbG+MiGG6oSZaBJuok6EqTphpgJACt9DAfERJUTWSvgfFswnAqyp4CMYUQ6qSqHRV3gaaeBnqoGPmWBeEe4xlfC1UMDHfK/0LtPHQlBQ9xJoo4RYiAWykOWWyQ7czWXwsNyNl7Uit44o4GK2lxtGclzR282lA7u4fHAvlw8qcP2QAu4mirgayOFlrIS3kQIBpkJ7iyK39GS5qS/DTQNZwo6pk+KgQtIJRWKPCcCoTJwAy2Z7uXVwJ24HduCmuxMnnT/hqycjzYTMOaNPqo06KXbqJJ/ZR6iDOr7nNfFy1sdfdBS/xDOcibXFVGTCofCTqES78l1cOP9TbAb/KfYO/0tsMn+fFIF8ug8nSx1Je3GZtvlzDM050PbiKtENjlwtv8CFZhfsaq9jV+KOc1sYoYNhpA66UPbiDFWvjlP00p7kwdOIOq8g7vEluCeUkO4wAjtFBD2KQNwXh1d3HK4dcVxpjMKxLpQbTeG4Nofj3RnNzfYwrtT4c7kmkPOVQbh3ZeDSkYFjXQKnS8NxrIrCIV/EhapsfIeec73tKZfqnnPqfgeO+U3kvZmncGyO7OeLpD99T/zQB0L6pnGvasaz/AG+RfFcCD6NW7A9SWmXKci5TkHaaQoSbShIPE5lximpmjRYZs+zCiv683TpytDgYaomzbGa1IapUxaiTFGYAsXhqpSGa1MeIRhjjLjnp0+unwEPAs14IDYnL8CIYvFBysT76Eg0oD/DgBYhADt0F7VBu6TgWCFWoshXiRIfRepDNGmN1qY3eT9Psg4wlKHJUIYaj9OU6UuU43GKIk/SlehPk6MncRdtsTLUhf2JMtHfUyL6jsKAHRSIZCgQ7aZAUEK9dpLt8UdyPb+nULSH4iB5SsOVKAxW4L5Ijhy/PRSEqFIZv5/yOB3KYgUlz5CSCF2yfVRJcZEn7vIeEq4pknJDhRQXVVJvqZPpo8ZdP2Vy/eS477uTYv/vqQrcQUv4bnrjlemJlac9cQctiTtoTdhNa4IijTHKtMSr0ZakRmuSIq0pe2hNlaUlWZGmRHXqE9RoSNaiLkmbmqR9VCcfoDrlIDXpBlRL43EOUHVbmdI0HYpSzSlIdSA//ToPbrtyL/0qeRnnKLx7iooHJ2i7b0fPfVv679sylGfDk3s2PM61of+eLb33j9GVb0tnvjVdBXZ0F57lYfE1Wsp8qK+MoKY6mcqaLGoacmhozqW+MYv66gRaCv1oK3ajvcSR9pLTdBSfpKfsAt0ljnQVX6arxJGe8ot0Fp2js9iR1lJnastuUV4ZSGlNNMV1SRTXpVPakEll4x2aGtLpbYjncXMUTxq8eVp7lWfVZ3hReZxn5bYMlR5jsMSegZKT0pV0b9kllp/nwLvX0nDtf1cYBYVxfhoBGLdnF1ibXWB9YZ6VmTdsTj3lw1gvn0d7+DLxjPdTU6xPrTA3LzSxCMHaKywvLLIqEaJx5lmVzDM/O8PC4gLTC/MMDHWSmOhDkNiFhLggCh+k099TzdxkL3NTj1iYHGJ5epSl6RlpJd+b1UlWJvr5VJnOV7+T/CA245O3Hp98LVgPu8TPo/UszI0ytbLOhGSFSckqM5J15hc3WJRssCLMwjors6sszywzOznP88FnTHbXIakJYzHbnoVkcx6GnSD6mhWZsV709ZSyOPmaDckCKwtLrC4LauQmy8tbLK+s8vLlIOfPWuJ4wQJfryv097ZL7yG31pd5K7STrK2zubr2OzQKKqNwy7jI1socn5YmebuyzPbaOh/XF/hpcYgtyWs+zI/zy1ADbwNN+exv+g0Y/fV4H3gIxgfZWFpnZXGF9blJpuZXpY5xIbZmeXKav4wOsZTiwZrIhI8+yvzgLQORavwsUuIHsQYf/dX5EqjBh+SjvBssZUkiQLQAjJMsL8wy/7qfxoJIbt+L5c2rp6wJiur8jPR+cV1YSS9LWFmal4aoT0++YXTkBU+7OsgKFBF57SpedrY42VhwwlwXc1MNzG10sDy2H8ujWlxytCQpOYiW1jKeP+/l9egLRkZfMTI8wvjgC97UdtEZlsV4dCHT2VVsD77gg5D1uDLLl6U5Pk9P8m5umtWNRebXl5iZnmZ89I0UBidf1jE9GMuLJicGqq/yrD2cieFKxl4/YkwKiy//CRYFcPxHYNxek/B+c5kPm8t83Fzi09YSn9/N8/X9Kj+9/cwv7z7z8+c1fv55lV9+FWDyJ/jlLQN1MWQGG5Pqt587AfoUiE0o8TOh9KYRZS5GlF03oPK6MTVOZlRdM6H8oiHV182odbOgysOMQmd9St2NKHY6ROHlgxSf16P4zEEKzutQ6qxPna855d5GVPibUOpnRKGPITmuutxx0iXtkjbJ9hpkWulw21KHJAttok01CDZWxVtPTgotbvo7uGW2C9+je/G1Em4Y9+JrtlcaHyMyUZZmDwaZqxNooYb4sApiSxUpOPraKONvq4LYTp2AY9/uHP2OfDPJBNqqEWijithGDX8bLUQ2WvhZquFnpoJIyDI005SCYaiBOuEGGoTraxCoq0K4oRYxZvuJMtEmzFCNMBM1wg9rEG6tRfjxfYTYaRJ4VE1qeAk00yDASA2xkSZBwiraWIsQywMEHdlPoPU+/KzU8LdW/TY2KgQIYyuMMiEnNQg5pU6AraL09/ay2ctNazk8bRXwtFHCxWIvLuYKXDeW58qhvTiZqOBiqo6buTo3D6vibLQXT3MVvM2U8TdXIfCwqnTF76q3EzcDGcJPaJF7bR93LmmQelqFpJNqJJzQkq7Y/Qz34H1oNx4COO7/EwGHdpNko0Wmgx4ZDrqknTlIwvmDBJ7VweuKHr7+NgQnOOKefBGTEDP0gw6jG3Ue9URv5DIS+LvUDP4uPZv/nJ6CbHoEKule2BedJO3leZrnz9A/c5qu125EVZ3BrfI8N9qdsa08z4mqW7h1BBPSF0BC/3XyX5ylfOQERa9OkP7YgZCuS4g7bxHeF07sUDzh/UFEDEYQOhiDb3ckbi1huLdF4NYagmuzGLcmP7w7xLg1+3KzPYhrdSLsHtzkbGUYp8sjsC8M5lRxKHb3/TiW68WRvEDONRVxobWPE+UjnCoa5mJhH6nPJymZneP+6CK5I59Ie/6VmOer+LYM4FlTjX9lDu6ZflwR2yOOOkV25mUKMy+SG2VNVqgN92NsqbltS0+BNc/KLXhapEdvlhodSSo8TNhHc6Q2VaGqlIUrURamQrnQXhJ+kJIgPfK8dMjxFBzQRhSJDCkJNKBcrEl1kCo9yboMZRzgUaISrRE7aROyDMPkqBTLIUBjqY8c5X57aAxVpjlSkZ4kVR7f1mAgTZn+FEX6kxXoTxKe8vSn7eFRyh46E2Rpj5WlJVqGyqA/UCb6A6WiP1IetIOqkF2U+stS6P0nCoTx/V66ui4LEdzN8pSE7pW6nesSNakTGlvSdKhP1qEmTofq2IOURwhubi2SrskTf1me5OuqJDmpE+ukTKKrIrdvKZDjLUeBnywVIhnqA3fQHibD4wRFHifI05n0vRQa2xPkaU/QoDl6H00xOjTFa0tVxcYUOZrSZGlJkaclUZUmYZLUqYlXoypBk5qUA1SnHqQ+y5T6O2bUZBpQlalDScoBilNMKU6zozD9PMXZLhTleVJQ4M2DYh8Kyv2pL3Gmo9CRvvxzPM93YKTgLE/uOdCfd5q+wnP0lZ7lkaAgl5xiqPQCQ+VXGKhwpbfKj87qcFprk6mvv0tDexk1HTVUNRbTUhpPe0UwHZUedFRcor3kFF1lZ3lYcp62gvO0FJylo/QCnUUX6Cp2pKP0OvWlzpSXeVBaLaK4JpKCmiTyazMoarhHbUMeHQ136GpMpq8xmKFGD541OPK87jRPK4/zuOQ4j4tPSB3Swg1jb7kAjHe/AePbhX+5khZMLv9/bxjf/T/3i9I7xnf/Fm8Y54WWl2/B3ULTy/LsFNuCuiiEbM/NIrimV4Xu4aUJtiRCJeAsK7NLLM1uMi1ZY2Z5hcVl4XZwno25SbbnJtiem2JTWH1K5liULCBZmGByYoDK8lx8vW8QGebF/dwYhvrLWZjtZXb8EUvTr1icGmdRMsvk5izz0y9Zb67iU0Ys6ym32Iq5xNvQU/xD2g0+tIayMl6TnSEAACAASURBVNzO8swUGwtzrM7OsjG3yMbsMhsza2zObrE6vcHq9DYf3syy3VnPJVs9nGwVaBEb8TbBnD9nnWCxOoz4oMvc9HYkKVHM65HnCGrWwsISS5JNFiVbLErWWVleZWpilIQ4MadOGnH5ki3599NZX5lhc1UijaYR7hm/AaNwoyiojYtsra6yLdnm68IKHxfW+Lq0xK/zz/jriwcsdtxm69ED6L3ND2JVvvob8NHPkM9+unwMMuC3F52sz6+wIllhY2GGqaVNliTzLCxvSB3f76fH+NB0j7VIBz757uNHT1n+ErKXX0NV+SoS2l+0+SxW53OaLR+GyllanGFe+PvOvGFuapyxJ+0MNGRyrySdualRtpcXpc7k9aU5tlYXWV+ZZ3Z6lJbmWuLjIjh7xp6j5gacsTblrKUR5w8bcMpcF2vzfVgc3YeehQqHDqticVSTUw6G3PJ1JCExiN7uJoZfDjH8epjh0REmh9/wpqmHR9E5TEXmI8muZLOrj48L02wsT/FlYZovs1N8XJxjfXuFuY1vwDgxOsrE2DOmR8qQPE9ltMOLiUciRvqSGB9ukpqq3rx5Lq0cfP3qBa9HXjA68pI3r18y9vqF9Dbz7fq3asD36wtIZ3OaD5sSvmy848et9/zwYYmvXxelppfffv4R/mGbgbposoKMyfDVJcP7AA/8jSj2NaHMy4QSVwPKnY2o8zCnweMwdW6HqbxsQvllI6pczKj2tKDI3ZB8F30KXQwocTai5KohpY6GFDnqc/+SDqUuBtQGWFLma0KJrzFFPsbkuR8i67ouGVcOkHn2ADm2emQePUCq5X7izLUIE1a6enK4C6tR3T/gavQnvI7swctKlgDrvQQcFoBRnkBTZYJMhBWxsB5WI8xScCYLt4bKBNioEWSnSbCdFoG26gTZahBsq0GgtRrB1uoEHVVDfEQNsa0OoqPaiI9oEWy1jzCr/QSbaBFhso8o431EGuwjxmg/IXoahBtoE2G0j2hTHWLN9xNrqUPUEW0pMIYd1ybETotgGy2Cj2oTbKUt/axwS11CLXQJOaxLtJ0BYbYHCLbdT+hJXQKOaRBor0XwSW2CTmoRaK9BiIMWYWe0CHHQkN5giu1V8D6mwE0bOTxs5Lhlo4irpQJO5vI4mSlww0SR68ZK3DBRwclUBWdTBW4YCutqWdwM5PAzV5au1m9KjSxCxuJOxLZC7JEmeTe0uH1BjWQHdVJO6RBxRIVAMwX8jeTwOrgTD53v8NHdSdRhNdJOHSTrgjHpjqYEORzg1jk9XF0OcyviIj63b3Ih7Rpqgabsi7BHK/4GaulBKNxN4Y93MvhDVio7M6NRvC1G57YHFyrPcPu1I/UL5+mcOUfbGw9i687hXXsO13ZHHGrPcqLSBZc2b0Rd7oibHbjz9DxFI+fIHz7N7cdniO65TPBDD4K7AgnvDyfmSRBRQyFEDkUR0h+Fd3sQXh1B+HUF4dvhh1frTVzrr3OzzRP3Fl8cqzw5ft8Dm3veHM72xuT2Lazu+mJ5x5Ojdz05kHyBQ7k+XOp6yPGql5wse8PlqudEDQxTODPOvdFJcl9vkDX8ieRXW0QOTOLT2IFfTRk+hUmcFp3gusiK+JRzlOS5khvnwJ2IU2QGHyEnxJDmLAu67h6iL3c/HSmKNETupj1Wk8ZQDRoitaiJ1qAsRFVq2qgM06Uy9BAPvLTI9dCgIsiA6lBjysW6VAeq0xSuzqPkffSnqNGbsIeehF10xu6iNUqOhnB5qgLlKPXeSanX91SLdtEerUh7jBztMbvpjNtDT6I8jxLl6YmXpzdxL/2pcnQnyPAwdgdd8bJ0JwrfTYb60D9SG/z30mdThKD47aE+SIZq8Q4qxTupDJKhMliWqrDdVEfJURMrT0OiEk3JqjQmCaNBS/IB6mJ1qAjbR5FoH5luKiQ4ypMuNEK57yfRTZPYa3tJdZEjx3MP+V47qBHL0B29l/5YOQZjdvM0bg/9KbL0pSrQk6xBZ/wBOuIMaY42pCFGn4aE/TQkq9GUpkRzshItiSq0JqlJgbFWAMY4NSoTtL65o1P1qbltRE2GGVXph6nNFPqbjSlNNaD4thnFOScoLrpJfnkUuVVZ5NQXU1IeT0OxmEfFt3hZcJXXBZd5UXCV/vyr9BRco7foMv3F53hadonhiuu8qnLiVbUbL6q9eFwTSG9dPE31d6lqrKC0uZWKljY66gp5WJ9Gd2MwnbVOPKw6TU/VWboqz9Nedp7W0gs0lwrq4iWpwthecpmmsqtUl16nvOImJdViimpjKai7TUF9LhV192mozaGxJoXOxmgGWkU8bXHnab0jT6rO8LjsNEOlZ3hSdlaqMHYVn5eaXv7L9qtvAdtCBqPgkv64yN8+/uuwKADk34R5L/mX83tv9D83vnwDRt4v8s0t/W/OJf1WCovSWJ3fFUZBZVyZnmJldobVhVlWFudYXhT6lQWQmmNBWDfPLbE49y0ncWFJworgql2YYUsAxplxtmfH2ZqfYuP3FeeyZIr52ddMT7yiprIQsb8LoUFO5OeF0v3wHpOvO5h985jlide8Gx1HMjPBzMw484K7deQZiwONvHtYwNrdAGYD7ZmLOc5S9Gm24q/wOcONn/J8+GtFOLQkQ8dtfm5LY7sxifmKaBbv+jAXfoorJn+Pg9UOUj1MWC8Ogoe5bL/u5P6DeJydbUkUnaG4NJuRN8+Zm5thWSJ0LAtB4qvSlpP52UkaG8s4cdKcs2ctSYgXMTH2lNWlWentopBXKPQ1C+AomGC21pdYXVlnZeUXtuY2+LSwyuexZ3ztzeZL4SnelV5iNd+RrbQj/Nnn/+AHXx0++erz2WcfP4cb8/NgI5tzy6xLBOicYWZlm6XFBRaW15lZ2pT+bT49bmYp/gbvhaBvHwX+IWQvv0Sq81OgFj/4aktX0h+TbXg3UM6SFN7nWBMafRbmeNHTQF1eONUtRUyPv2Z5ZpqlWSFeaYq+rmaS4kM4f84W++OHsbM7jLnZIaysDLGxNuCY5SGOmR7gmPkBjlrpYm69H8Mj2pgc0cbm2EFOnzbl+GlzvDyvUll8jzfDT3n95hUvBQPK6ChvWrsZjL3LUkwhCxklbHR083F+krXlCT4uTPB5doKPy/OsbS0zs7ogzWkcH3nNxOhjZl7nMz2Ywki7P2N9wQw/SmXiVS+jo4OMvH7CyKvXjL4e5s3vIyiMgunln1zS65JvsLi+wLvNKenrj6tbfF7d5MPWHO/eTfP+wyJf3r/lt49LdJWHkiE2JDtAnxx/ffJ8DXjgfYgSH2OpyljrfZgWv6M0eh6mysmI8kuGlDgaUOZsQpmHKXnOB8lz0SPf1YBCZ0PyHfXJO3uA++d1uXd+P7kXdSh0M6DEWwBGE4p8TMhxOcjtKzpkXtUl+5Ieuaf0uXfSgNxTRtyxNyDF5gAxlhr4G+7Cx1gG0VE5go4LapsMYls5go7uJeiwPGHmysRYahJzWJMoczWizFWJMFcm1FKV4KMahNlqE263j7Bj+6TPUBstQmw0pe8LPwu1FSDvACF2uoQKIHdkH4HmWgSbahMqqIhG2oQb7iPKZD/BhpqEGGsTbrqPGEtdYq0OEGWpTYSVFpG2+4iy1yHsuBYhx7QIt91HpO0BYuyEGJ1DRFnrE2VjQIStHsE2+wm20yH05AFCTukQcmo/oQ46hJ3+x9Em4tw+ws9qS8FRMO8EOqghchDuLdUIOKmOzzE1PG3U8LBUxdlUGRdz4anGdUMFrhzaxRU9Wa7qyuBuuPcbMJrI4yIohgYyeBjvkq72S7z2U3xrP3evapB2Ro2kE5rEH9Mm0kpdWjHoJ9yP6v6JWzrfEWCwh/jj+8m8bEGcozkiRzPcnY/iEXoF39xgXO+HYZbkhGzYMdRTnDDIj0a/JBOd8jxUSnORzY5C6Y4Y7fSbWNxxw6PFmdCek9x9aU/1xAXyn1wnuuUC3vWnuNl+hot1Jzhd5ohHuzu+D6/hXm1HULMdOS9vkDfsTObQDYKbz+Pf7IyoMwBRVwBRg75ED4mJehxM5EAYoY9CCewWI+r0xb/DA8+mKzhVnsKp5gpnCi5gl3MR23uuHM3xwvKOL6a3fbC9H8LRewEYJjuxL/4kavGnON1chF11NyeqnnG2og/Plm4yR56TOzpG7utFckffkjvxkcxX60R0viCktYPghkLsg89yyscMzzAbsrKcKLjjwd3YS2SF2XMnxIKiaKFNRJ+Hmfo8TNWhIVKJxnA1WqO0aYndT02UNqUhwnpam2KRFiWi/RT56pDrrkqxrw41IYeoDtKlXKxGdbAyD+M16E9VZzBdmd7EXfQm7qEzVo6msD00hOylLnAPtWJZasU7aAjeQUuErNTY0hz+Pa2RO2mP2k171B66E+R5kimoj8p0xsvyMHYnj5L20BUvQ2/CLnrjZeiK+Z6OiD/QHvZHemJ20xEpS33gn6gL+p4K0R+pCtlBbeQuamN2Ux0tQ23MLpriFOhI0aQzXZcmQWUM20dZoA73vbS446rBHTdtMly1SHZWI91NldvOu7l3S5YSnx10RCnwIl2DlylKPImR5VmsLE+SdzOYtJdH8Sr0xOnwKNGEzgRz2hJMaEo4RH2iDrUJGtTFq9AQr0xzohrNyZo0JmvSkKxNXfI+agSzS8oBatP0qU0zpSrJmrpUM+pShffUqbqtQVGmISXFTuRVJHCnrpr83hFqerupb7xPT1UUI+W3GCm8zLPCqwwUO9NT4kZn/jX6Cx0ZKrnGszIXXla4MFzhwvMKdwYrvOmpCqe5Op2aumLKG5upau6ktb6ejqZ7tNaF0FDmSGOxLc3F1rSW2tNWcZrm8rPUl56mufAs7SWXaCt1pKnkEg1l16guc6G8zIvSymBKquMoqU2jvDaL6upM6mpTaROMME2h9NZ701fjwmDNdYYqBef1BQaKTzNQZYewkhZuGP+/gFEKiP8Iiv8tWBQA8r9PYNxmcXb895mQVgMuz8+wOD+D8FyTzEpnaV6oC5xjZm5eOvPCzeLCLEsCTEpmpW7itYU5Nubn2BRGeC3U4klmpe0xwgpUuJtbmp9n5MUzyotzEPldJlh0lnt3A2itv8PEqx4kE8MsTk2wNDfzzaQhqJkzc3wYn+CHkWd86q9nszUTSWUwK1kXeZtqz7uUY7yNt+J9tBk/xFvyU7wlX6Mt+BJtyYcIC96FmbMceZSIS9rYHFHE6ZI5b1qK+HH4MWtTkzwe6iY89AYBTgZEx3vR1F7GzMwIS3PTrMwJa/kl6VOICxobe8G5i/Y4nDYnKNCJxwNCXM3078AowOI6m7/3R2+uLUr7i9+uSHg3Nsjm0yZWmpJ5X3KZP9/VZD1Tj8V7J1m/68Dfkg/wxV/okj7AT/77+DHoIG+b8tmcWmBLssJbyTSzK1ssCSvixUVmF1ekcT+fxoZYyw7mregIP/mq8zVEnp+jNfg5SJsfvbX4FKDFh6RjvO2vZHF+noX5OZanJ5mdmORpZz11eRF09DcxMzGKZHKciZFn5GQm4u58jhPHjbGyPICJqTbm5vsxNdmPoakOpkcOYm1tgI2lHnZHDbCxMcD4yH6MrfdjYaOLjY0eNkcPcuS4Ma43zpOdHMuL/l6p4vdifFja7Tza+pDHMZmsxzxgObuUtfaHvJsfY2N9kvcLY7yfecOHlXlWNpeYkMww+WacieERJl8PMP3qLmM9yQy3B/KmL4yX/ZlMjAjK4hNejjxheHic1yMv/5nCKNwwCu7v/1phfLc5LQXGDyubfFze4N36DFtbE2xtz/F2Y42v61M03vclzkObRFd10jy0yHDfR7b7fop8jKjwNaXM3ZDqm4IT2pSK6/pUXDam7KoxFW5mlHuacc9Fj7vOuuS5HiLf1ZD7Vw6Re06AxYPkXThI9jkd8m7oUXjTiAJPIwq8jMl1FZpRdMkS+pcd9cg9o0+Ogx65DgbkOhhy95QBt08cJOGYBpE2ioTa7iXYTo7A47IE2+8h5JgcIZZyhJnJS/MFY8xUiDZRJsZUmUhjeUKMBZewEmITZcRmKogtVAkS1Mcj30wygttZZKlGgLCGFuaw4IIWVtKq+ErbUtSlphVffWX89FUIOKSGn4HqtxWziToh5pqEmqlLVc0QC1VCrATHtwbh9lrfoNFaS2rICbbUIthiH0Hm+wg6rCP9bGFN7CPcSh5VJcBWWDsLa3HhtQqiY6oE2asTaK+K+LhwZ6ksfYpPqiA6pYLopGDoUZE22Ny0VOSG8R4cD8pw+fdbxgs6O7m4/3su7f+eyzrf46q3Gy9jeektqNN+IYhbqFPcgY/Fboo8NSn21Cb3hgbp59SkxpcYaw0iDqsSYqpIwCFZvHW/w1v3ewKM5Uhw0Of2jaOEX7HC67o11z0duJku5lZ5GmeLEtFK9WRnuhMaD8IwrMnhUE0BujWF6DcXYNSQzuHKCE6UinCqEuHTchPvxuOEdx0hecCO2M5zUte0b9sp/HpOcbX2CBdKzuDZdg3fLkfcGxxwKbMlsd+djCdepD5yR1x7CY8qR7xab+HT4UlIj5sUGmMeBxI7FEr0QDCB7Z541l3Fo/YczpV2XMo35XLZGU4/OIt9niP29z04URCIzb1gjuQEc/iOGJu8IIzT3NGMskMp/AgGOcGcbW/neNVDzlR1cb26jYjuPrJejpEzMk/uyCr5b96S9/ot8Y8mCG3rI6S1GrvIKxzxNuWS6DAxade5nxfIncTrpIeeIivUlryww5REGVETc4imuIPUhqtTG6pKU6QmTbH7qY7SoVCsTpFIk3xfDYr8dSj01SHbWZH7N9WoDtKjNlSf8mAdygJVaIhUoTNRhf40JbrjZemKlaUzZjcPo+VpjVCgNVyBtgjh9R6aQnfQGilDW5QMrdIR4HEXTWEyNIfL0Bm7m74URQbTlBhKV+JJuiK9cTsZSJRlMHEnA/HfS6cr/P+kJ/IPdEZ8R0voH2kM/o6awO+oC5OhNkKGytDvqI76nrpIGeojdklr/5pjVakNV6M6VIj/2ccDbw1y3NW4665JposaqTcUyXJTItNZhkLvXdQF7eZRvBJPU5R4nryXZ/ECMO7kcex3DMbuoC9mNz3RylJo7Ek04GGiEa2JhtKw7frEg9QnaNGQqC5VNwVY/AaMWlJorE3UpiZRm7okHeqS9KSROg2JerQkq9OSqkBDuhJ1ucZUlLpytzyZlJoG7vbNUTw0TVlLEy1VyTwvv8mrkvM8LjrHo7JrdJe70V3kxPMyJ0ZqPHlV78/Lmls8q3TmSZUz/RXudFX40VwZTV31Harry6hubKK+rp3mhgLqKoMpzz9NxX0zyu7qUZZjSOX9w1QV2lJTeoLq/JM0Fp+nueQSjYUXaC65Sn3xDaqKXKko8aK8XEx5dTilVTGUVMRTWZ1AU30irfXRtNcE8bDSh55Kd/oqrjNQfpnB8vNShVFqehFc0u9eIyiAf/uw/C8Uxn9VSfzX1MX/XoHxp8/bSGbGWBBcy9NjUoVpeWGGhaU5FuenpGqUsFoW1Eah1m92boFZwW0ruHYlb1hbnGRVIkTkCGAokca1rC6usbq0Jq2cE6J5JAKAzgkmig1W5tdYmpcwOjxEZeltfL2OE+B3gsxUH1rr7jH6oo+xyXGWJ2dYmppidm6KmYVZtsZm+TA+w9bMGGuLz9me6OT9szI+9N3lXXsiGxUi1nJv8DbzIp9ST/M54Tg/xNnxQ4wtn1POsP7gFo13RBw7boTdWWs6H9azKQSFT60yNTpJdXUu127o4+Zjz928SJ4+bWV1YZy12SnWZgRnsYQVyQLTM+OIgnw5fcYCD/dTlJfdYVlY0wsO6WUBFjfZWBHAUagElPBW8oyvo/dZbxUzX+bMYt5xvuTo8mvqf2b7vjEzlR5sdmfwY5U/X4JN+MHvAL8EaPPVX5vFkjQ2xqbYXljk3cIks8sb0htEIepHsjjP3MosQr7k15ps3oecliqUH0MU+CFKnZ/FmvzspSXtmv6YbM/b/iokc/PMzcxLA9LHX72hoTiX+rxohob7mJsaY/zlU+5lJXP6hAUOJ0z4v8l7z6eqE3zd9z+4Vaf2mT2hp7sN5JxzFlHBgKgokqMokiRKRnISlJxzzllRMKOSc1pkUVvtOD3TcXo+t37Lmbp733tOnf3mvjnnxbeoVVgL1lov+Ph9vs/zWB7VxPywCkcttTA/rIGRsQoGhzTQs9Di6AkjTp005dwZC86cO8Lhk4YcPWPCiTNmnDtjLn6OK/7ulORlUVeYx+SDB0xPvOTF7BhzcxPMDAzyLPkW71MreF3awJvh+3zYXODV3gLvNud5tzLLh501tl5vMLu2wMLMHEuTMyxNPWb+5S2m7mQxORjH1Egck89KmZ+cEbuxx6deMDGxxNTkOB9l6XHx7eX/TJJ+93qJ93sivtx+w5fbe7zfWxYD45u3a3zxaoevtudoKfAjzlORBFcZUjwUyPBU4Za3BuWBRtQEGlPhrUvdFUPa/MxouWwslpvr3M1ovGpBQ6AFxT6GFF7RF0NguY8pZR7GFDsbUOJoSKmjIYUOupR6GlHtb05lgBkV/qaUXjWh0NtI3MFc4GpAqbMRRRf1KbYzpOyiCWX2pggmiwJ7fW5e0CDprDxxNlLE2UkRfU6CmNOSxFhJEm8hTYK5LAlmsiSZCdWECiSZyRBjIkuYgSwh+jKEGMoSaiJPuBArc0SFsCMqBJkrEmiuIB7/Q3JiA8rHx4pcM1ckyFyZQBMFAowVCDRRItBYkUAzJUIt1Ag7rErYISUxkEZZKBFpocB1CxkireSJPqVE9Cmh51mN60dVxfeQYYdUCDFRJlio8DOV//izjigQaKlAiJWieIKtFMRNNUGWcoQJ8UAn5AgVbjZPyBB2Uo6w03KEnZEn1EaewBOy+B2TweewFF7GErjqH8BF9wCOWvuw1/gMJ+3PcNb+DBeNT/HS3ocQkSO4nq/o7cND6xPctf+Er+lnVPorU3dNgwofLfKchRxIeXEDTIy5PLGH5Yk0kSJE/zP8df5M6CFpki8YkuRyhDCXY/hctsE75jL+lZl4d5Rzoi4XxcJYDlZFo96ah3ZrBTqttRh01GLSV4rN/Twc+5MIGLhB2qN0wnuC8W21JaDrGMF9x/Brtyao/yLhw3ZEPrbFp+sYXvW2XBtwIvSBC/4DLng2XCSiz5f0ketk3AshpusyV5tdudrjQ8AdX0L6XIm4603ccCBJD8NJGA4lqM0dn/rzXKm35nKjFfYlerjUnsOp1hnbcndOFnhzuiyCc9XJnK5M5tCtME5XxHO6Iga9FDvUb5xC4YYLrve7sO3swbnrPl4tQ4R0jpD5aJbiiXUqpnaom9qjduYDt59ucOPuC2Lu9OBcEM6xUEtsw44SkeVFSU0y2amepEedIyf6DAVRJ6i5cYKGuMM0xxrRFKVBW6wqzZHytMSp0RivQ+V1NarCtSgP1qQ6TPf/AUY/VZqv69MRZ0JDnBE1EWo0xijSk6TAULqsOBbnXvJB7qdIM5yqyN1ERQbiZbmTKMfdZDkGEyW5kyTBQNJBBpKFO0Vp+hOF+0YJOmOEDMbP6btxgMfZiozlq/H8liLjuYrMFCoznSfPRI4UkzmSjN/8nGdpf+ZRyqfcT/yc3uhP6Yz+jK74g3TcOEBTzJ9pS/icniRJuuIO0hq5n7YYadqiFWiNUaU5WpPKIFUKfRQo9FEm/4oyed7yFF2VozJAhtYIOTHkPkyT50m6NM8zJHmZIcHL1P2MJv+JZ8mf8DjpU0YSDzCcLM/9NHXupusyIEBfpim9QhROlr4YDgXDS1emJp2ZGh8nQ4OuDA06M9TpEG8iNelI06MnTY07GQrczZSlL1ORznxzGmuuUtpym+zufrJGFrj9aIvCniHaWnN42e7PbLsD452OjHZf4nGXP8/a/Jhr92OhN5zZwTgmekIYbb/Ck1Yvhpu9uNvsR29TOF3NKXS05dPeUU975widXXW0tcbSWHORxopD1JfoUpWnTVWhEdUlh2moPUVT9Tnaa+3prnOmt9qZ/hoPequ96Ky6RGvVFVpqfWlpuiY2w9S1JNDUliIO9u5uT6e3JYmB5hjuNARxr+EKD5o8eNLizHDDSQRJevOfsTqIpej/MTD+fzIX/7cCxm8/bhiFvueNlXnxhnFnc5W17VXWVufZFe4R11d5LRKJgXBDtCGOONlcn2NnY4LXG4u8Wl8RR8xsCA7pjT3x3d/G5lvWt16zvrXD+sY6W2tbbC+9Ynv1NTtrO+I7ybmpEYqLo/C5aklI4DmykgLoqCti8ekEHyaWeL2wwPzWHM92Z1kViVhb3WBetM7M1iq7Cwusr+yysvYG0cqWWEJ/Mz/OzvM7bNxv4vXDRt4I4duP6vj6RQsfJnp4uzKNi7sTR22tKKkvEEPy3tw2b1bf8Hj0EY5BZ3C6dJi4RC/6+spYXxplVzD8iFZ5JRKJo2gEqbqxpR57x+PYO1iQlBTC1sa8OHZGuF98u/OGvfVd3m2vi+sON57c5n3LIb6s1mEtS5a1tAP8pUiG3ypkeNftyc5UG3tbS6w/6OLrRBt+jDTipzBNfryuw0pBLK8mJsQb27eiOda2dsT3na83ltkVJP5Xq7zbWODvD7v5MtmLb0P0+RArz1c3VPj+uho/BWnyQ5wRX+Vc5O2jdoTPTviMdpaWWJiaoau2lI7yNBbWphEtz1FdkstVL3vOnTblpJUuFodVsLBQwdxCBVMzZayO63HISg9dC01Mj+hw4oQptmeOctHuJGftjnPq/BHO2B4lNOgSNeW3GXl8l5mxUVZevmT15TizE+M8n3rB7Mw4swMDjKXl8tfsOr5u6UdoFPpmb4WNrSlerU3yenmSdztr4nzNmeV5FmfmWJ6cYWH8ATPPbjJz7xbzI+nMP0ln7mU9s+PzTE1PMDkzzuTkMtNTE8xMC/eLH6Xp/+GG8fUGAjC+e7XGh20hYP0V7/eWePt2HgEYjw3voQAAIABJREFU3+294pudeVoKfIlxkyXm4kFiLkpww1GaZGdZcjxVKbykQbGHOmXuGjRfNaI3+Cg1zoZUuxpR72NOXeBhiq/oU+ijT/FVI0qumFDsYUSxmxHlrqaUOhpRaK9Dsas+VVcPUR1gTrnfv4BR6GA2ptDdkBI3I4qcDChxMKT0ohEldgZUOBpTaK9HnpMOt120yHBUJtVFgfgLksSePkjUsf3EmB/kxiFpbphIkWAkRaqZHJmHFUgRmk6MFbmuL0uYvgxhhnKEmykSdliZ8COq4saUIAtlgo8o439ImiALBYKPKhF0RBH/Q/IEHlYk4LAi146oEHJMjaCjqgRZqhFxWofrp7QIPqLI9aNCJI4i4UfkuH5UVgyMkSfkiTypxHVLZYIOyRMkxNuYKRFiKkCnPMGHlQg+pkLwcWHDqEywpQKhVkoIZpwQS3muCRWHlrKEHpclwlqRsJPyhByXIeSkjBgaQ63lCBD6no9I4X9UjqvmsrjpHcBJ63PcdCVx05PASesz3LT346G1nyt6kvgbSXNZ6zMuaX+Gm8YfcdH4Pd4Gf6TCT4HGUG1qA/QocNUi1kKSaDOhK1qeeAtFokyluKb7CZc1/iCO/Um8aESEnSnXPE7gF+JGUH4i/q2luPU3YlZXgExZMjLt2aj11CFVVYFcdRWazZWY9ORh1ZmAU1cEIQMRFI5lkTySQPjAJYIGbLl25wyeLacIHLQn6rE9cc/OEX7nJP4tZwm7a0/4Qyf8B5zx6fDEr/kyCXciSLsXRVx/AAEdXnh3enG5x5PLTTZcqrPBr8WBiF5vInuv4FN3AZ/6M1xtPEVA20nOF2jgWHkKhyoHThc4YpHlimV+ENblNzhdmcK5ugzcevJx787lcPYl9JMvIBNpy6GKFGw7m7k0+IiA3peEtL8grm+C289WqZzZoWFyl8aZD5S82CNleJrYu4MEtN7EPPwEloHmXE1xpajpJvl517iV7EZ2jB2ZISeojD9LXexxqsINqQpTozVWnbpwSWquy4lhsTxMjarr2pRcU6c8SIuqED2KfJQp91OlNliTpkihUtCIiuvq1EQo0h6vQF+yLEOpUgynSXM/WZq7N6S5Gy/DUJIc95LluJciy90USe4kH2Ag6QCDKZLcy5DnbqoCvTekxcDYHSfIwNIMp8nyMF2Wp5lyzBSoMp2nwES2JDO3pVkrU2KrRpG1cgUWixWYzlUQQ93Tm4oMpUjTc+MAPUkHGEiT5E6aLH2CRB29n85YabrjlegQGlqi1akLU6foqjwFV+TF4Fjmp0hlgDwdMer0xiszmCDLvSQpnmTI8CxDimdpBxhN3cdY+ieMJv+eRwm/Y+TGH3iQvJ/7qdLcTVNiMF2TgXQD+jJM6BEDozZdWdp0ZmnTdVObzkwtBDNOT5YmvTc16E5XpTNVie5MIddRlqF0Oe6nKzCQqkZP7jHqSr0pab7J7f4eUu6+JOvpB7L7HtPanc/SUCiiO47MD9ozNeTJ2JAfc8PhbA9HsXw3gqk7EUwMhPO825+Hbe4MNbtwt8WbvqYAupsi6GpJpKM1n5a2Adraq+juTKKnzYue5lO0VBpTU6hLVaEBZYXGVFUcpbHWhpaa83TW2IuBsa/Chf4KD3orPOkod6e10p22Wi+aGvypa46ksSWe9vY0Otsz6WnNYKA1RWyuudsQwFCDF/caHRluOse9Bjc2XpTAl7MgVAJ+tcNv4q//umEU7hT/c0C3AI//063jf1mS/uVr+F/Mf63h5b/aBPOvf/cfG2H+Y9OLcDM4x+bqgnjDuCvIyJurbIqW2VxbEkuzW2trCHmDW6J1NlbX2BQ/XufVyjaboi1WtoUu53n2lub5YnGVt5t7rO3ssbwtuKc3+Hp5m7/M7vBqZZf3i7t8MSNic2mJkeUnFHblcfnKCcIuHSMv2p37eQVs3hvhi5k51mdnWV1cZHNxTTyipVVWRKvMi5ZYXRegdkXcSLMmWmJ5dR6RaJFNsQt4kVeiRd4Id5RiaXmFnY1FvLwucPKkERHXr4odzq82tsXZkVPjY2TnJOPgcBR///OUlycwPTXA5vokwvuxu7HNzvououVVujpasHU4znFbM/zDLzE2d5/N1+Ps7izwYeM1f118z19fDvDuzlVet+vyrlEOUfY+NrJleF9/mDe9Drwfv8mr+fsfsydXlvhq8RGvEzz5MtqC769rQYgB38W48+WTTkTbL5nbGePd3jqbK5u8XRbxxdoiqzuLbG6/Z3Nyir3SeH66ps6XMfv4Kk6V7yI1+FuoPD/FybNXdY3N8RGW1zbE0Tpvl5/xsKeGttp8ulorWV+e4G5fDW5Ox7AwU8TYUJpjR1Q5IsCiuRJHjqphZq6Isak8Z8+acv6sOdZH9Qn0uMj1Sy5cc7Ij2NWRtIhQ+lsaxPLz5NhTRudfMD7xgvmXEyy9mGZubJrJyWnmXozxor6NqdQCfslrZXv4Bbtr63wpuMm3Z/lCNMbbzVle74rEZqr5hQXmpmZYHH/J3LMB5p9X83Ikk8nHOUw9qmD++TBzY3Pi28XxmeeMzz9hemqS6ckJpsWbxpfMTL5gb2uVd3sbfPl2k2/fb/P9l6/4/ptX4pid7794x19e7/D1F/O8eyvMJh923vCX7QV6SnxJuSRPipMsaW4KJLtIk+h4gAw3abI9ZLnpKM1NOyny7RWodteh1F6NchdNqrx1qfLVp8xfnwIfXYp8jSj2M6Xgsgm5XqaUehlR4apLpaMulRd0qHUxocnXkobgE5QGmFPkY0yRtx5ll40p9TxMgaMRxfaGVDgYUeVoRI2LMeWuBhR7GJDnpU+2lza5wmG8lwbpDorEWUsTdUyKWAtZhJ7kZDMFUozkyDJVJNNckWQzGeIMDxJtcJBIQwkiTaSJNBcCspUIF7uHlQgTwriFYGxLWcIsZQizkuXaUSlCTsoRdEKOgOMyBJyQEbfI+J5Rxd9Oi2AHXcIc9Ai7qE3YBU3CzqkRbK2A/zEpAo5JEXxMjnDheY8qiyNtxD/vsKI4yzHATIZAC3n8j8oTYKkoBkcBHgOOyeN3VI5rJxTxt5LnmlB1KORHnlfj2mkFseEnVDD7WAvbR0VCjisSZKlEwBElMSS66kjgpHkAFzUJLqnLcs1AnfBDekSa6xFsqMoVTSn8jRXwEuBS8094G39KrockNSHaVAcZcstZnRC9PxFrICF+H2+YyRNmIomvyX4u6XwmdlunuFvidUYPD98LeN+Mxr+7jqtP73DhfhtGDbdRr8tArbMEyZoB/lj4gM9K7qDa2MSZe6XYNEXh2niNqLvXKZxLInUinuiHgcQ/9CHl8SVSR1xJH3Ei54kz6Y8ukjB8jrghW9Ie25H++ALxd2yJ7LEnoOkCQW2uRN/xJ6zfB79uNzxbL+JYexL7YlPsCs1wKbfCr8WesF5PgrpcuNJ4hkv1J7jSfAK7Il1O3zLGpfoiF0qdOZbjwrH8K5xvjOZiexJ27am49OVjXZuFTV0immn2yCacRSHVBZvGPILuPSRxeJX4nmWie8a5MTJK0dIy5XO71My+o3L8NbdG5kkaGEGoHbSIccHY3xL7WDvy2jLIqYzhRooXyTEO5ETYUhp7hsqE4xRF6VEUqUJVtAKVQi1emDRVwfKUX5OnIkSdkmBNioK0KAzUpjhAixI/NaoCNWgM16E5TpMGIaQ7QommGBU6EtXoTlRiMEWRoWQZhpMleZgswZ2Ug4zclONJriLDmRIMpe7jbvJnDCZ/xh1Bwr6pIM4u7BMgL+Ez7qdI8Chdmsfp0jxNk2I8S4bxjP3M5uxjIe9z5nM/YbHgIIsFksznHWTm1gFmbkmwWqLITo02W9VazObK8DJjPw8zJLgjhIEn7qcr7nO64yXpTVCkM06JlihlygJlKfKTpeiqJGU+n1EXJElXrBJ3UtUZSldjIEmeexmKPM1T50WRFs/yVMXy+NM0CUbTDjKavJ9nCZ/xPGkfz1MleJYmxcMUKUYEME5VYCBDg4FsfXE/tLj2L8eM1mxj2rL06BYc3GlKdKXK0JMtS59gorlpwP1bJgzlG9JXZkhTtTUV9deo6KyluOcF0YM/kzi0RHN3Pm+bPXjfYc9W93lW+84yM2BD5117HrT48rjDmYe953nUGsrDujCeNF/hcbM7j5r9udd8nb42P7o7fenpuk5PayZ9zcncaYrmXn0QQ9Ve9Jfb01pwnOpcU8rzDSkvMaKx/DCt5ZZ0VVrTV3WB7lI7ekud6S11o7vEle5SV3oq3Oipvkx3QxDdzcG0t4bS3h5Fe0ci7e2pdAsA2RxFR4M/HQ2XaW0OoKUxjLnxJn75Zo1fv97jt6/ewpev4cM2CN3RH5b/2R29/p/uE8Xmlf/Q3vKvFpf/0lfBJf3/Dwz+Cwr/V1//BY3/b2D8KElvLM8jOKWFLaNwmyjcKW6urbC+ssLWunCDuP7P2RBvHPdWhBaObVZ21ljdEUK0F/iwIuKVaIfFrR2WhLaQNRF7G1ts7r7m1coW6ytrrIuWWZ96weu+bu77XqXilAWJgoxlIUuG82FGiuNZeNDI4vw9ZrfHmBFNsrw0y/r8AhvzKyyvrLG2/BFm19eWWVlZYFW0hEgw5giwu7kmNuIIzu1Xm5vsbGyxs7nElcsXOXnCAH9fF/Hd5ebaxwidpblZWhqrsb94FA+P46Sl+3P3bhUb6+NsrAkO8i1eCRC8tMrL0SeEXHbFztqcq4EeNA62MLM+ze7mLN8sPOG7kVK+7PDgQ5MuX1TJ83XFUV43nWV7MJRXk41sLo6zODfPugC3G0tsb27zZuM939YF8SHGlB+D9eGaAV9FmCOqvMbrxbviW74V0Q5vNoXwbuG1zTO/N8fK7jt2Vlf5pvUWPweo83XUfr6N1OCHMG1+DlHh1yQ1vmiJZ2v6GcuiTfGZwRfLTxlsLqSuLJvnT4bYWByjsiQJZ3tzTliqY2wgiZmJHIfNlbG2NuDkKT1O2xgRd8OPrJxY0rNiyc9LZXiwg9GhXp70dPC4vZUHTY2M9fSy9vgpa6PPmZ8aY04AtnFhJpidmGZ5fIbJgfuMFFUyU1TNd+2D7E4viY1CX+2K+HZ7ltfLz3mzMcverog1kYiZmTnmpqZZmnjB4os7LI03M/kkl+lnhcyONrH48imLEwvMTM8xMfeSiYXHTE1OMDk+xtTkmDhWZ2Vxhm8/vEaowvzxL+/45a/v+fvfPvDrjx/49Ydv+O0vf+Ef333gl+83+ev3m3z/3Tv+9uE7fv1ig6HqYLJ8VUlzVSDDXVEMjAkOB0h2Pki6syRpdgdJPbOfTBsJ8s4rcvuMLPl2SpS4qVPqrU3x1Y83j4W+BhT4GJLnbUTeZRMKPfQpdtSkwl6HyvPa1DgaUu99hPprxykNOEyxrzElV/TFwFjsaU6JuxllziZUOhlT62xMnZsJla6GlHoYUCQ4qr10KbqsTZmvPgVeOmRcVCXptBI3LBWIOyRLvKE0KcZyZJsrk22hROZheVLNZUkUtmYmUsSYSRN7RFFsiIm1UifGSp3o44JjWpEYa2WirJWItlEh6owK0efViRICvW3VxEaTqIuaRLgact3dWDzhzoaEOugS7qBHhL0e4ee1CLZRJei0CmGn1Ik+pU3MKR2ij2sSe0KL2JMfH0dZaxN9Vp8o248jGG4iT2lx/aQmEac0ibDWJFxwcNtoEmurQ9x5HeLPaxNxWpnrpxSJslHhxnkdYs9oEX1ak4gTGh8rAg1luKwvLa4GvGaoyvVD2sRbGhF31IBgAyV8NCUINlXkks5+XLX+jLvun7jlLkdNiAEVgcakX1AmWPdPXNf8lBsG0sQZy4hvFz21/4ib1h/xtZAn2sWCq25WBMYHEFZfRODdTi49vcPpO/XoN2Sh0ZCJamsFnxYN8t9znvCn/HsoVNdzarCQs02xuLeEE3kvity5JG7PJRE/7EvifQ/yn1/i9sMLVI87UTvhSMnTc+SMWHP70TkKX9iTO2pP6j07InrsuVR7FtcqW7wanfBqduJSqx0eTadxrbXEpeIwF4vMcCixwLv+rBgWQ3pd8Ws7j3/7WQK7zuBaZYptvineTS74tAfiUHsN25pQbBsiuNgez7nmG5yuS8YsLwa75kzONUShk+2CSpoTp+szCH8wQs7YFhnDm0T3ThB19xlZk3PULL+jeuYtdVNvqXy5Sda9JyQNdXEy8QoGV49xLuIsWU03yGtMJD7tEjHXbUkLOc3NkGMUxxyjKNqI/Ouq5AdLUXLtAJVBklRek6EsUI7yYFVKgzUpCdahOEiHIn9N8i4rUu4vNLlo0nZDh9Yb2tRHqVIXqURjjDJtcUr0Jn50Qg+nSPEg5QD9iZ9zN02Cx7fkeHZLlseZBxlJ28eQAIzJ+7ibLsVgujSDqRLcTzvAowxpnmbJMpolx/NMGV5kSDCetZ/5vAOsFB1gueAzVoskEZXIslokzULuQWZzPgLlYq4kC7clmcz8nBfJnzCc/Cn30g6IHdcDCfsZTJIWO7W7YuXFd5s1IXKU+ktTfPUAFb4CMErQEaMgbmsZTFGlL1GOO2nyPLylxmihFk8L1Hkq3FdmyTGaLs2oYIJJ3MeLpH2MpR5kLF1SDJJPUgVYlWM4U4gtUqc7U5uubCO6bx+iJ9+cvnxT+m/rMJCtzmCOMncKlBkuMGD4tilDOUbcydWlr0yX9horausuU92ST2XHPdIHV8kcfEZLZw6v2uz50OfOq3531nodmOl3Y3S+hZdPunl+r5rhrhiG2t0YabcVR9c8ahCkaR8etF3mXmsodzr8Gei+zGDbDYZa4hhuiuZBfRgj1b7cKXOhr/w87eXHaSgzo6pMn9piQ5pKD9FWbkVnxWl6KuzorXCit8yFnjJn8fSWO9Nd4UFH5WXaa67QUudLS3MYbW3xtLWl0tqaQktjDC31obQ2BNJU7099dRDTz+v55WuhQ3qHf3z5Bj7swfsdeL8O7/8PAUbB9CJsGIUbRtHSnNihLEDSlnC7uCFsFkVsrwuh3GtsrwuAtSneGgp90HsrO2z9c8Mo1PS9Xlvi7YpI3FW8vPuKlU0Rb5cFMFph6s0Gu2trbG4usjz3lI2eFta9A3hlZce4xTGaTbVI09pHkuGntNgZ8STIgcXb0czWZDFblctKWQmv6pp43X+XramXbM3Psr20xNbyEpury4hWl9gQag2FGz9hSyr87gJcbQj3h5uIVma45GXLaWtjwkK82RWgUvxaNllbWmL8xWMcLlriYH+YqCh3mpqyWV56yqZoUXx3ubsh3F8K0LVMUqAv9keMuOR9nryaPOYXX/Jqopc3fdF812zJX1q0ed+gwfum0/y1N5Uvn1Wwu/CQ9Y0NVtffsbEo4s38Y97NDvJhbpgPs8/5ZTiEb5MP8fcgA/4eqMmXUSq8uXWObx5U8mFzjcWtt7xZ3+Dt2jKbm/MsvJljWXBli1b5obuAnwI0+DJKkq8iNfkhTIdfwjT5W4oBX/Vmsz3zkpW1DfHnvPpygN7GAlrrS5ieeMrGwhhVpUlc9bbmsJkcRw4rYXVUA0eHo/hcuYC/vxMFBckUF6fT1d/E/dF7jM29ZHFtlrXVOTaXZtmenmL98ROW+4dYaOtlc2CY9UdPWH75gtnJf4Lb2DgrD0d5WdfG07IaFrt7eP3iKXvrm7zd2xNvGL/ZnmVv6TlfbC2wt7PO0soK09MzzE9PsTT5gqWxIeZeNDH5pIjp0TIWxjpZHB9lYXKB6clZxqdfMD73WLxhnJuZZmlhDsHdLvSH//TXr/n7j9/y20/fgDA/C/95+pp//PwX+OEH+OE7+OU1f//lDb/89C2/ff8zfPeGJy3RFIXrk+erQ56vNtmXVcn0UhDno+UIgbqOcmTaSpN5Rpqbp2XJOinNrbPy5Dkok+eqym0PVW57q5N3RZt8Hz3yrhhQeNVYDHmlLrpUO+lTc1GPKnsDKt1MqLpqQYnfITEwll4VHNZGFF0yp9TrEKUuxlQ4GYpd2E2eh6h1N6bKw5ByLwOKvfQpu6JDpa8hZZcNue2szU07LTLOCC5pJRJMZEg3lSfnsDLZhxXJspAn84gCqYflSDosR+IRBRKOKRFvqUyclSpxJ9SJP6VOnI0aN85pEntWndhzGsSd1yL+og5x9jpE22sTdVGLGAcdIlwMCHc1INRZnxAHfYIv6oknxE6PoPO6BJ7Rwt9ag4Dj6oQe1+L6CW2uW2kTdVKX6FN6RJ3SI+K0HhFnDblua0j4GX0irXSIPalP3Cl9Yk/oEntCm7iTOsQd1yLaUqgNVCPZWofEs8LzKHPdSpF4G00SzmiTYKPNDWttQkyFkHMprmh8jrfaZ1zRPMA1A1mizNW4bqKEt9KfcZb+Ny6pfYqn+qc4Kv8eT91PSbsoS+U1Uwq8DYi0lCRA649cU/p3wlX/TKj6p/io/R53jX/HWfvf8bGSJ8LTkrAQNyJzU4jraSF4eAD3hz1YdBaiVZ+Ean0GslUV/D57kH/Les4fbg8jVVLNif5CHHoy8OyMI7A/kuSX8ZQsZhA36Els11lKRx2pfXmW/iUHBpbs6Jg6Q9Xj41Q/OU3F6HmKRh1IuXsRnwYbzhZYYV1gjW35eS5WnsOtzhrPuqN41VngWXMMhxIzXCuO4ttsS1CXE+H9roT3OxE15Ez4oB0eNYe4UHQI12o7rrQF4NEaIQ7vtmuOxL4jnjMNMViVx6CfGcLZ6kT87uZxKP8yhre9sCgMI2CwlZKFLfJe7BB3Z4aQ3mckP5unduVLamfe0TD1lrb5t1SOL5Ay1MPFm2GYBpzAKvAosaUB5DTEk14QRHiIDfH+lmQGHSX3ugUFUabcDtPgpq8khQFSlAVKUxYgTUmAEC2jSGGgCkVBmpSF6lEerMutS3IU+giB3Jq0JejRmWJIY6wGNZFKNEQr0xqnRJdgcBFczynSjKQc5E7ifgYT93E/9SBPs6R4linB6E1JnmZJ8iDtoPjucShVUtzwcl8wk6RL8ixLlpc5CkzcUmQqR5bZXGmWCqVYKZZgpWg/omJJ1golWco7wFLuflYLpFjOl2A5X5LlPCkWbh1kMv1TnmXs41HmQR5lCi5rSbEZRzDfCIaWrjglGsNlqQmSotx3P+VXPqXaX4j/kaUnXon+RCUGkhToT5JhKEOBR7dVeZKnxmie0IOtJJbLn6ZK8SzpAM+T9zOeJsFkpiRjmQd4kbGf51nSjGYr8uSWKvdyNBi8pUt/riED+SbcLTLhbr4e9/O1eVCsxUi5Jo9KjRjOM+beLX3uFegyUKZFT80RmmpdqatPor6lkbL+fkr7hujoKGGp3ZmNnkusdbmz2uvC3N1QBp+MU9Nxj/6+R9ztquFOnxd3u60ZabcTZ+s+a/PmYZMHI02XGG71Elf93WsLEec0PmwK5VFdECMVPtwv92Cg4iK91TZ01lpSV2FITbEejWWmtFQepbXcivZyG7rF0OhAb4Uj/RVO9Fc6ixtmuiq86Ki8RGu1D631wbQ2x9DakkRLSwrNzYk0NMTSUBdOa60vbTVBLL6o4+9fLfJ38cZwF96/gvfbYmD8x/uV/zM2jP8CRkGSXl/+GGnzERg/Opt3N4V6ug2xDC0GRiE4en1TbGTZW95ma22Dlc0V1oQ/8kLw89oGItEmy3u7rK0v8/X8NHuTz1lZnmBHNM3G1Aiz1QWMXbnMO3tPts9cZNnJkae2NvRbmFKjK8NTQw1WjAzYNDVl4cghli2PsnHsOCLrM8z6eLDcdIvt5w/ZnZtna36e7eUlVhfm2FhbFm8vxUYbkbAVFV7DhniDtTg3Jt4w2l88Rt7tJDEwCnL5q81t8etbnJsgwM+Vi3aHuXbNjtLSBF6+7GdjbU5ck7i3tSeO19kSrZCTEMN5K0McnQ6Rmu7D3P0SdtpC+LbGgt8aD/Jdqxbf3vPhq5eVvF94yrvVZd6sb4vbbPbmh9l5VMbr/nS+6Ijm6+4wvu7x5YteV77OtOC3cF3+HqLEd9FyfHfDjL/VR/HX+RFWd5Z5LQRarwjROCuIhD5q0TZfLC/yY1c+f7umxZs4Gd7EaPFNpA4/xOjyfc4pfnhcy97SLGvrm4iWphgdrKX01g06W6oRXvPK5FPu9VcS5H+Ok5Zq2Fjr4uN9jvTUMJKTQikqyuT58/uI1mZZEi0wt77CzPoyK682WNpcZXFpjt2VJT7MLbJ99xErDV3Mldaz2tbL4t0hFkafsDD2guUnz5ht62G8op75ji5Wnj9kfWuGnb0d3u694sP2Kl9tTPNm5SXvtoXsTxGCHD05Ocns5ASLk6Msjg0x8aSeqWeVTD+vZWG8l8XJ58xOzDI5PsnE1Aum5kdZWlhAtLbKthBAvrvJ690Nfv7bN/z203diYPzHT18jzK8/fSmGSP72N/jhWzEw/vbrW379+Tv44Vf423tG2+OojDUTd0hXhJtQHKxP4TVt8v3UyfdR57abMtkXFci0kSX1uCRZJ+XIsVEg54ISN+0VSHeQI8NVnpueymKzzG1vLTE4FnsbUO5hSI2LIXUCLF7Qo8zRgKqrhynzN6fEz4RSXwNKfIQxp9jLlGJXA8qd9Kl1MaTZ04x6VyNqXA2octOnwk2Pci9tKi7rUe5tQIGLLrmOehQ7m1JwwZCckxpkH1XmpoUCNy3kyT6myM1jSqQdliP1iAJpViqknlAlwUqZeCslbpxQIeG0OnFnNblxTouYMxpEn9Ug6qwG0ee1iLLT5vp5DULPqhIiyM52mgRe0MDPVg3fc+r4ndPE31YHv3O6+J7Vw8dGF6/jGlw6oorfUXUCjmkQeFSDEEstQq20CT2uQ/AJHa6d1CXglA6+xzQIOSRsIA2JO25A1BEtog4LId9qRJmqEGGkyHUDeaKMFYg+pkLoYTkCjQ4SZi5LkrUW2XbGZJ83Iv6ICpHGsgRqfMoV1T/gqfo7/HQ+JcxYgjBDCS4p/g4Xyf8Ld/nf4SD933BR+gNeWp9x3fIABd7tg1wZAAAgAElEQVQmZLnof6wgNNxHkMofCFH6I0Eqf+Ky8u9w1/w9rkZ/JPCiJnFhDsSlRRJfU0bMQA+B9/u5ONiAfn0qanUxKNWmc6Cght+lD/PfMyb5/c0RDuRXcryvGLehfDx7U7jUGUnEw1gKptOJ7nIjosmK0sdn6V++wP0VG0aWrRlZPE37s2M0PzpG+cgJcofPEtl2Ctu8Q5immmGWfQKronOcLj6Fa40VVxssCGw5gnedJe6VFlxtOk14ryPX+52Ju+dB7D1XEh95EnvfEd8WS5zKj3GxxAbnGg/cW8JwbonCuTOW882RHCsNxDw/COObwVjlhnOl8yYnSwI5VRWERb4fnm15lCzOU7m4R8bTNcL6J4l7sEzZzFsa57+kaeoN3Uvv6F7bI32oH9/KTE7FOHLIx5irGRdJqAzhVnUkkZG2RF09QnboCbJDDnM73JTsYG3SvGXI81OgOECOQj9JigJkKAqUp+iaEiUhGpSGaFMVrs8tbzmyPaUpDVARx+50pBjTKOQaRqnQkqBJa7wyrTHCPeJBBhMkGErazz1Blk7Yx2Dcn3mQJJhVDjB5S1Z8e/jipiA9SzKSKsn95APcS/qcB6kHeCJAY4YULzKlmc1TYD5flqVCGVaKpVkrkWKjRJKNEinWiyQQFUqwWSLDRrE060UyiAplWM6VYCbjz4xn7eNpxj4epn3OowwJ7iYeoDdmP52RgitbnvYoGVrCpai/dpCqq59TG7Cf1nAZemIV6E9QZDBZgb4EGe6myvEgW5knt9UYLdDkWZ6waVTmSYYcT1MleZ4myXiGJFNZB5m6uZ/p7ANMZx8US+PzpWpMlmjzuECLoVxNBm9rcSdPh6F8bYYLtXlUqs2Dci0eFOtyL1cYHR6U6DJUpkF/lQmd1edprQmipS6LprYSGtvv0N3RzWhnOBNdfsx1OjHfcZ6ZwVAae8aJr+git7aLpsY6enuS6W735F73BR512/G805uH4sq/0zxsvMCDek+GW5x41OLBs+YrPKv35VHFZR6UX2KwxJ5+oV2m/jTtNYepL9OnscKI5spDNFdY0FJhRUelDd2VtvRW2jFQac9ApYMYHPsq3Omr8qaryof2mkBa68NpboyluTWF5vZM6pszqalNoKfej8HGcERjdfz2foa/f7EK77f4x/sd/vF+62Mu47tVfnsv+k9ytBCd87+VJP0vl7QAjdsiQeIV+qCFP9ZCXM7H6Bwhs09wCAuRONuijzV8giNakKdfr22ztb7B6tYK6zvLvBEk4I1tVjc2WXmzzY5onrfD/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LX/Cr/ctWG7K4i3RRf4OkaVX67L8HOwOj8EG/M+6SRvOoMRTVfx1eoUXy1u89Xqa4SA7S9Wdvl+dZmfu/PFLumtZHnWEzV5k6DJN8kGvM914oexHl6tLLC2vsbqwgs6qrOoKEjl/t0eVhdnEE0/I/WGDxdtDbloa8xlLxuS4gNobizm2ZO7rK7MiuVz0doia6urLCwK96o7LO1sM78pYmVrXRwoLoS97z1+wUpzD9MldUyV1vGivJap5naWegZY7uhjraWbzd4BRA+HWZx9yvqHFbbf7PDF3q4YGL9YGef18hjvd4RO8HXm5heZnJpiZnKMhYmnLE/cZ/JJK8vT3cxPdDM7fofFqZfMjk8zI+Q0Ls2wvrXI9qbQgb3F3u42r18JjvVNfv3hW/7xy1/gF2GTKMDht/wmbBh/EuDwB/jxO/j1DQIwChvGf/z1F/jLWx43R1ESaSSuHSsNNaQ0zICycANKQvSoDjeh3N+AYk8dcu3VyLSWI91SlqxT8mTbKpHjoEyWszxpzjKkukiT6ixNqpMsme5K5LprUeyqR6WTAY2OJjQ4mlDlbET1lUOU+ZtR4m9EiZ8+RcL9o2CW8Tam4pIJ1Z7G1Ljp0+JlSoOrAXXOetT+c8pcNai6pEvtFRNK3Q3Jd9Kj2MWEMmczyh1MKD6nQ7GNFrknVLl1XIW80xpkn1Th5kkVMk+pknZShTRrVVJOqZBwQpHY4wpECY0vwvbOWoUIG1VCrZWJtNUUA2OEnRbh5zU+jqMOIfZaXLugQaCdNsH2+gTa6eNna4CvrRE+Zw1xs9LCyUwRN2NZvMwU8DZV4Kq5Cr7mKlwxU8JHaGSxUOHyERU8he/rKXDVUBE/IyX8DRUJ1JcnzEiZUH0FwvTkidBX4LquPEH6UgQaSOCvs58Anf0kn9CkwP4QxQ7m5FjrkH5Uhes6nxOg8XsCDf5Eqo0KufZ63L6gQ8JRWeIOyxJpKoOv5md4Kn+Cp+qnBJlLkeViyi0Pc7KdjUmz0SDOWFIsSweq/BEv5X/HW/8zPC33E+ZziOT0AGILs0jo6CBiYADvvjasGm+jWRmNWlMUKk23kCrs4U8ZY/z31Fn+PeMBB/OqOH2nHPu+HJzaE3Fti8LvTjRRd6IJbvEkvPk0t4etGVi1Z2j5FPcXLRmZP0HziCmVfUbc7jQmrskU11xtDifroBFviHa6FWZ5Z7DMO4ZzpQWBTYeJ7DyOf4s1od3nCe+1I3LAgch+e/yaT3Kt3ZqYIXsiB8/j32qFe+1JHKvOcb7UEdvyK9jVh3CmJpCTlX5YlvlhdvsqJlmBGN+4zNGUq5wtDeNkmT8nSvy4UBFFypNeWrb2KJ17TcKDDYK7Z7k9uknj/AdaZ9/SOf+antU9bj94RGRrBRdSfND10MY6SJ+QAm+Sy4JITHcjwvcIKf5HyQ0/TkHkMbKDDEjylCPjkhy3fWTI9z1IQYA0+f7SFAitJ8FqlASrUxmmQ6G/Kjc9pbnlLUPVdTWaEw2pjtagMkKFtmQ9OpKEthg5WqIO0pcgwd0kITtRknsJB7gX9ykP4v/MaMp+pm5KMZMjw4SwhUs9yOPkAzxKOcCjdAmeZErzJEOCRyn7eJD4CY8SP+FJ8h95nv4JUzn7WCqUZLNEkt1yGfFslUixWSTFTqkcO2XybBXLsV4gw0aBDMuFMszmSTN5S4qXObLi/EQhJHwwUYahFCX64mTpjpKiPVyS5lBpmkKkaI+QoTtGjp44OXripRlMluVhjiqjBVo8y1fnWbE2z4t1eV6o/bEP+6Yiz7NkGMuSZDLrADM397GYe4DV/AOsF0ogKpVloVSRmTINXpZq87BQg3v5GowUaYq3iw9KtHhUoc3DEh0eFOnxoEiXkRJN7pdrMFiux0DVSfqrPeiuDKanvpD25sd0tE/Q113H44FIpnvPMtNqLm53aemsJamljLjKaPKrU+hqG6OnO52Bbm8e9rjxoseTZx2WPG+y50ntRe5VHqO3QouhGjMe19vwrNaJxxXuPCzz4EG5B8OVztyrseN+4wX6Go/SWm1EfakB9eUmNFVa0FolQKM1XRU2dJXY0Fl4ms78M3QXXqS/3J3eist0VvrRWnWNhpow6hrjaeq4TVNXBQ2thTQWujH3MIfvNgbh/RR8JYL3m/Bum9/eCcC4wd/frfHbu//NgVG46fpXl7TgkhYCs7fEcvQyouWFj1mLIuGOcVXshBbicT7OOsL936u1DbbW18Wu6o3tVV5vbLC7scPa1hYruyK+XJlirTiXtcgQXof488rNnfenHdnzuMoXLdWMbz5k4tU4a7NjvH4+yfaj56yMDPBtfxc01vBTdhKb/o6IbA/x+ogO7w5pIjqizpijIeMlOaw/H+OL5RXxlnFrZUkMiBvrK/xrBGAUDDoCMHZ11ON31ZFrgS48etDDlmhZvCkVagC3N9bFTuHaqiLO2hzC0fEIiYk+dHYUs7o8/lHeFu4gNwRJeoWWx32c9jnDBRtlki78meksdb5pMuG7/rN8N5bBu+XHiFZ3EW3s8WpliK0nGSy3uLPV7M56SxDfTjezt9TH+uo9RGtP2V6b5OfFR/zwuJBX+Rd4G6LBrwEG/HjdmPcJBrwtOc5XA6G8n2jgzdIim6tvWBfe75UNvl2a5deefP4Wqs9eqjp7yfp8l6DDL5kWfKgO4/vpEXHf9/LyPJPP+siK9aa1oZDxsSeMPX9MemQgV9xP4e1+gthIL5ob8qitusWLZ0OsLE2JJV3R6jJrQrD3ooi9xW1erb9iY2uX5c1NFjdErG6usb60wM70LBuPnjHX0cezynqe3Cph+nYFi3lVLJfUslDfwmxfD3NPh1mYG2Xn1RK7e9u83t3iy51VPoim+GJtmrebH533M3PzTE9PMT89zvzEI+Ze3mF6tJup591MvexnenyE+ekxcW3g6vIyW5sidnZE7G5vs7e7w+tXO7ze2xYD4y8/fMtvP3/HP37+VixHC5K0GBjFkvSP/1mS/vGbjxvG79+JbxjzQrUpE5ya0SZURBlSGWVIebg+ZUG61IebU+lrTLGbDkWO2uSdU6PQToNSNx1yXVTJcJQlw1WWJAcJEu0PkuQgSaK9JCkX5Ll5Xo2i89pUntOl5oIBlQ4GFApB3kGHKQs0pvyaIWWBBhT7GVEs5Dl66oqft8pNj0ZPI+rd9Klz1qXeRY9aJ11KnFSpvqRPzWUTMYzmOuhQ4GwohsZSFxNx9mO5owGlF/XIP6fNrdNqZJxQIu2EImknlUi1ViLNRpksWw3Szqpyw1qRFAdd4m2F7aIqUWdVxfeLCS76JHsak+BhSKyrnnhi3PQJdxJAUYNgey2C7HUIdTQkzNmMUGdzQp0OE2Bniq+1Lr6W6niayOKqd5BLRjJcNpbjkoE0V0zl8TaVx8tMHg9jWVx1JXHXk8ZDT4pLetL4GskRaKxAqKkSkeaqxFqoE22mTIyF0GSjzA1LNZKs1Ek8pkKKlSpZJzW5eVKDhEOyhGl+gp/av+Gn/ztKvIxpDLCk9dpx8i5qkWQlR5Dup1xWFUDwEzyV/0ygqSzpjmZkuppxy8OMXBcjsoUtq9EBrhtJiLMbPU0O4mx1kMhwGzKKb3CjoYqo7m6udrTi0FLGiaYsdKqjUGmIQLIsg31Zvfw+eZLfJc/zh7QRpHLLsL1TgnNfNh5dqVzuScLvzg28WiPx7QjGr9mJ2N4zFD45Tc0LKxqeH6Vx1JKiPmMymnRIaNAjqFwHx9taHErSRiVaF43Uo1iWXeR8tS1XW88S2W1NfP9pgjvOENJpQ8wde+KGHIkbciC0y5qwbmvihuxIHHEUP77UaIN7vT1ujZewr/HjfHUAloVenCi7wvn6UKzLQzHPCcQ47hKmUW7Y5AdzssiPU8VXOVcciHdtKu27azSuvyN/6gPX2qdJub9M7qNlmmde0TazTdv8DsWj0wTWVGCXHoyOlwHGl1W4mudGdPFVErM8SIo8S6KfBTlhVuRHWZJ7/RAJXoqkXlIg56oc+YHS3PaVIFc8UuT5ylASpEzVdR3Kw7QpDFAjw0OS7CsS5AXIUR6hTnWMFo2JujQlaNAcp0BLtCQdMfvpv3GQe4mSDCdKMBT7T2BM/pyxtP2s5CuxWqjCaNLnPE3ax9OUgzwUcg6FCJtsGV5kSfA88wCjGZ/zNPUTnqX+ibGb+5jJPchy/j62ymRYKzzI3M1PWLz1OaJCKfGsFUizkivB4q2DzIsNMQfEUTzCNnMkVciH/BgU3hsnwUC8FP1xEnRFHKQjQo7WMCk6IqTpjJSkI/IA/TekeJStwkSJLlNluoyXajFaos3TIk3xTePLQm3GC7QYz1VhLFuG8awDTN38jOWCg+yUSvCq7CCvKmXYrFJguVKFmUp1Xpap87xci+eVOoxW6f7f3L33U5WJmq79F5yab2bPzN67u7WNCAJiJmdQsqKgYk4oCoiKgATJGSTnnLMiCGZFQPIihxVYi0U02/YOs0PP7r6+epfdM3tOnVPfj2e+88NT75IFBVJWedX9PPd901uuT1+FPv2VxvRVmtBTbkRXqS5dlfq8KDPmWZkNz8oP8bjsDM0VidxpvEtDazd1bR08fhTI4H0bRDWG9Fe68KDBh8LWBJJqwkkpCyC3MpS62nIe3suio92f3kfn6L3jS2/jRZ5XOvGoVI+H5et5UKzOk+JddBRb0V18gO7Co3QXnqQj/zidRSfpLD3J81onHtZac7fMhOoCA+pLzWks20uToDQWOdJcsI97+c7cyXKiPs2JxvRDNOecpaXoMndLvWio9KG2PoTyuttUNVfR1NZIXa4H98tuoBiogt9NwycpCGvpd3P8+FbB394qvsDiu/9qePklnPsnldIoqI2/jEKlPP4ofP7fzd+/L2Q9CvPfz/QyK0DilCpW5xdgFFbSQti2oKYJSqMAjAqp5GeHtHCjOKt6vSAApGL2CzAqhbzCOVVDikw5rwKaP08OoIwNR3HxJPNu+/jBzoVPzid4nXobxVQn3e9GEXqjhZaR1+MzLAwMsfS8HmlhHLKwK8yc3I/CwZxlKxM+2Nux7OrK2NlTvCnIYPH5MxbHJliYnGRuakqVBSnAnLCOFoBxToj7Uf0dZEgmp2m+U8UF90OE3vJibKRTZXoRVuuCWipApWCMuNNQzcnj+zl82IKbN09SXpbA1IRwxzjzRWGVCwqrjMd9z3A7ewA3Sx3CHL7lcbQeigfnWRpNZ0k5oFJWl2RDvBXV8/39QOabPJhvC+Ttq0I+jr3gg2SCZfkUcyqF7h0zir/wB+k0v5/u4uPzMpbj3fn+ujnvA3fwNmI772KM+KHoNH/ui2NJ/ALx/DySlTFW5JN8murlL3dT+fNNS5ZijfictJ8fYx34Kekgn+6l8mm8m3nZNFPTQ7TfySYt2oPmpkLaH94lNiqEqyedCbp+htyMCNrvlSHqf4Ko/zniKRGzgvNcUGtlUmalMpZm5LybnGN5WsGcRI5sVo5YMcuMQopsVoJkcpzpwQGmul8x+vApY5V3mEgvZSI+F0lOGdN37jL67CHDvc+ZnRnmvQC9S/OqVpwP8xLeiId4Jxvn7ZyQAzrL6PgkIyPDjI8MMDb4grG+dkb72hkZeMyo6CXjo71fqv/GRpmeGEc8NYF0ehIBHiUz00jEU8gkUyrj0u8/veFPv3vPX/7wnn9XmV4+8sOfP/C3P31GtZL+NwEkl/nbf6yk/6ZaSXfUBFIUakxlhBlVUeaU3DKkMsKUuhgrSm8aUhNkScVVwclsQOEZfYqEIO5TupRfMqLEU59M962kXdxCwulNxJzYSOwJNaKPqRF9aDOJLlvJdtlFyQE9ylz1KT6iT95JPaoDbCjxM6fI14jCawYUXRfURiPyPPQovKhPhYcR1ReNqTpvSNUZA2oEcDxtQPGZnRSd06XUw4S8c4ZknjIg55wpee7mFLibU+RuRom7KcXnzCg4aULmET2SD2wjft8WYp00idm/mQRXHRIPbyXORZtoF20STxsQc2I3Ucd2Enl8F1GndAl224b/IS38DmsTcHQrfm5b8D2izQ03HW6e3EnoOUPC3E0IOWtCmLslkR42RF+2J/T8HoKOmRB0yAA/p+1c26uN7x5trltqqgK0/YV+572Cu1kLL+vNXDLX4KKZuurpbbFZlQt53UoTX8vNBFhpEWKjQ5jdNqIcthNtv5UoOx1i7LcSaaNNxB4tYuy2kuy8m3ih4tBkA1d0f423ya8pvbKHu0HO3PF3IuPodmIc1PE1+BqvHV9xafsqLmz7lkt66/E03sDVPZvIumRN7iULVYh6mBDtY7FB5eS+aK/DjQsWRMa6k1KdSXBDDdeb73CqupADpQm4NiViUReBTnUIG4vTWZ30iF9Hj/GvMZN8Ff+UTWnZ7LuTyJG6cE7VhnL5XjTXHsXg3prAuTu3OF52ltNFDpzO3smNCl3iWi24/WAPiS3WBFXocaN0N97F+riXWHAwxxqz29YY3bbFNt+F0/Wn8Gk+RsDdg9xqPUhA80ECW1yIfHKMyKduRDw5zK0HzgS37Ve9Fj4WcG8f56v34dF4Gvf6S7gWuWOXdRartBNYZ57CId+DPRke6IafQj/wBMY3T2AedR6LRHesEs/gmOLOqdwAkp/foVqsoGj8HdHP5ATeGyLukYgK0SxNE/PUjsxRNbGIT3kdrgm3MLnmxI5zmzka74pf7iUi0y4QF+FGzHU7UgLsyAqxJSvYiigPbW5f2U72jW3kB2iR769F7vVNqrvG/OubKfbbqsplLLmpR4G/Lqle2iReXMdtTzWyfbdQekuXqih9aiJ3UhuuTWO4Ovci1WiNWM/jqA08i1rP0/BveRm1iv64NYgS1yJKWMt4ihojSRvojVnNq9g1KpWx77YaonQNhtLUGErfyEDKWkTCTWLGBkTpGxClrWcibTVjKV8zdvtrxlNXMZH6LRNpa5hIXctE6jrGbq9hNOlbxlPWMJq6lqGU9XQnCoHiQm3hRu5HbqQ5dA2tocKqfB0PwjZwP3Qz94LVVIpja+hG7oetpy1iLX1Z25iuMGam0piJMj2GinbTm7+Tnryd9OXpooLG3F0MZGgxkLoeUcpqlYt7vnAdy0VrWCndyGK5BrPlWsxUbGWiYgejlboMV+sjqjFQwd5gtQFDNYYM1BjRU2VAV4UeXVVGdJSb0FFuxctyezrK9nOv2peGhihqW0upedLJoydB9LfaM1RjzWDlUZ5X2NNwJ4SC+ljSywO5XexOXukN7jSl8Lw9j64Ht+lujeZVy02eNx7jcZ0hHbVqPCtX40XZFl6W6vKqxJzOPGv6i5zpL3ClL+8wffludJbZ0VGzl6c11twrM6Wp1IymUkvulNrQXOJIa/EB2opcaM7dT1OWE81ZR2jNOcv9ggs0F7vTVHmRmroblNUnUd5cR/W9Zuryr1Kb48NMdyV8PwOfZF+A8f0cP76b+xkYf4a//0Vczi/g+MtTtaZ+L0CmnL+9m1WNChx//lrh/f+WwPhHlcIoOKMnkYuFAO8vKuOsZJKZiVGVQ3pu9ou6KADjnCpS54vKKKh2QtyOYDKRKaXMCc0us0qUQvzM3Dxy6QS/f9HO0nUvlt32s3xgL39ycmHF35+3HW3I58eQS8d5MzrC+4E+3j9/hrwgj4UgD0TnHel3NWHJzYZl4918Z2uH/NBRFOGxLNxp4/sRKe9mZCyJxSimJpmTzKjgUFhDzwoO7Fmx6s8C7M7PzjIzPklbSz1el48RF+PH1ETPFye4ChiFe0yZKrz6xZPHXDh/FOf9xly54kp+fjhjIx0oBKgW2m1mv5iARgY6Cbt6Hjc9dUL2a1MTe4CJnhxkim6kc3MsTXXzYSCbd3fP8G+lLnxuCecP4495LR5HKZHyWjrLR6mCT5Il3knesih5x0e5hHdKBe8nJ1ipLeJtghtvYgx4HbKV74IM+XOEA7+rO87boXLmlCKUC0/4JO3kTV8zb4pC+GOwI29zj/PXymDI8+XHnKu8e1jEu6l+FNIJRKLnFGb6UZDmQ3V1Or4BXnh7niUp4AI1xWn0dbYjnexnZqKf2Zkv2Yyzkqmf1/tCJaSMRbGMN1NSlqbEzM8IYe4CKEqRyCWqmKPxCSE6Z5CJkWHEolHkz3uQ1t1nMq+SidJqptrbEHU8Qvj9Lcim+KiU83p5gbcr87ybm2Zpso93sgneKr8o2CNjEwwPixgb7mV04Blj/Q8YG3jC2FDXF4gcEzGi6oseZlQ0xOjgIBOiYcZGRr7E6vzcJS3kML5dnuPT2wU+v1/g9x8X+eOnJf7w/bLKOf3X7z7z4/fv+fd/U/LXvyzz1z9//mJ6+cNbXjWEUhVnRWOSFa0Z9jQkWlIbZ0ZDghW1keZUB5lRftWYoov6FJ3Tp/ycARUXDKi7Zk6tnzn5XrvIu7JLBY1CJ2zCaU3iT2oSc0SbRNftZB7YSYHTTvIddpDrvIOcY7uo9NtDib8ZJQHGlPgZUeZvRvE1Ywq89Ci6rE+FlwlVwngYU+luRM0FY6rOGVLurk/JBQPKPM3Iu2BMjrvpF9DxsCD3ohmFly0oumxG6WVrSi/tJf+sGWnH9Ug+vIN4Vx1iXbWIPaRF3GEtEo/qkHxyB4ln9Eg4o0v8OT0S3A1IvGhE5NldhJ/ZSfDJbQSd3Ero+d2Ent/FrXM7Vc/oS0bEe5uT6G1JgqclMRfNiPWwIPaiOTFnTYg+bkjE4d1EHtxJ5P7tRDptJWrfdmKENpj92wh33k6o83aC9u3Az24L/rbaBNhp42+jyU1bTfytNxFgrUaQjQa37LUIt91MpK2masL2ahBkoUaQxSZC9mwmXLjJdNjGTSt1PA2/xtviG8qv21N304kyL3Ni9m0kdO8afA2/wlv3azx2rOK8zjec1P4tZ3d9jafFGjI8LSnxs6HY25Lbp/QI2KfNBdvNXD1lScytk8SnBZBQW8D1hjou363nQGEijnmBHG2KwvFeHLqNsWwozGFV4lN+HT3Bb2Im+CbuAeopKTjVh3H2bjgXG8K4ei+aq/cjOVQfyb4yf2wyTmGTaId5iA724epcyNPHv9YKvxozAuot8S435GKJEZeqbbnQ4MqhsgPY5TrilO/M6doTeDed5FqjG0EtR7nZfIDg1oOqCJ6Ixy6EPzpA5JMDhD9yJuKRC+EPXbh5z4lTZXYcL3XhYN4RLBIOYJZ4CJNEF8xTjrAn/SQWyWcwiT3Lzhuu6N04zJarLuiFnkYvxA2L8KO4pXhxszaNgoE+iobnKBz/RGD7CMHNnWR3jdAwqaRKpKRm6hNhra84lJzENg9HtM9qYxNiy5Vsd8IzLhAb6Ua0ry2JvtZkBO8hJ8yaGK8tpPnuICdgO3k3tSkM0qEwQJMCX3UKfV0tfRMAACAASURBVDUoDdChNHAXpcH6FAUZku27k8RLG0n23ET6NS0Kg3dRdGsnleE7qY/ezr24rdyP1aQlYgOPotV4IiiMkd/SEfkN3dHf0Bv9NYNxq1Qzkiy4nDfRF7+OjqhvVS0qQ2mbGMncxHDGRoYElTBnExO5moxkaqjCu0fTvmUsdTWjqd+qHNJTmRuYylRjMkONqUx1JtLVGE/dyET6eiYyNjCSrq5adT+JV6c9VoPWqE0qBfRu8Dc8CPuWJ1EbaQ9X537oF9WxLWwd94K/4nHMGkYKdzBbZ4qszoiZKl3Gy3YzVLSD/gJhxazHYKEhQ4X6DORspT9jE4Opa5jI3YCicC0LRatZLlvPUqU6c5WbkdfoIK3ZwWT1LqYbDZlsMma0zoCRWn2G6/QZqNOnp1afrmoDOqtN6agwo7PCgu4KK7rKLWmtO8ndhlM03gui+vEdnj4Mpb/5GH01rqr+6L5yUx7UX6fhTiL5VeGkFbuTW32QshpfGusKeHa/nc7HBQx0pfDikR9PW47RVbubjoptdFZso6t8Kz1l23hVsA1RsRFjRdaM5dsylmtPf5E1fZV7eVVjy5NKS1rKzLhbZsndchvulTvRXubCw9IjtJW40lrswr3co9zLPElb/lnuF5+mqfwENTWXqWxKpKKliYo792kqvUVtfiBTPQ389EkM3yngo5KfPihVKuNP774ohr+A4P/8/AUUf3n+8v7/JzB+/G+mMAo3jHOC01UqOKTHVS5pwSktKDqTYyJkM5Mql/QvN4z/uZL+ErGjECoDhdo6YYUon2VJNs+8fAmlcoFFQUWryOfNmZN85+LEh9MuvPY4x1J5LgsDL3gzNcoPHf38UNHIcmw0ikBvpo468HtTM5TOFkwcN2fF5wBiOz1GDuxhNiMGcddDxHOzKMQrKGZkKIU1qVAjKJcwK0DLrFhltBFezwmGF7mMRSE/Uian79UzwkN9iI/zVymMv6ykFxVKlelFaFCZFUu47nOR/fuM8bjkRE5OCMOip6o2F6EvW3CLCxC6MtZPc2owJ0y+5ubJbVRlXmVK9IwFmZS301MsPcpkufII78vt+F3LDX4QPeaTWM78rLCmnmFZPs73Yhl/npLxw9Qof555zoJ8AoVSCP9+x8epURabYpiLt+dDsCF/8DPis58pbyNMWCr05vPLYpgu4W89pby7n8XrvAD+kHiOD09v8+PEE/72qoXv7uXz+kUt72ZHmZrsp7WlmPjQo9yOOoWXzxF8/DxIT4umrSyJsd6nzE6NMKdyyo+rzhKEk4RZybTKfT4rlSCTipFLppmTCBWS08xLxQhnAArhFEAmRjozzejYCIOiQYZEQ4wPjzM1MIK4bxBZTw+zPd1MdT5nrOsFktEhFuQSluYVLC0LCqOC17MTLE7080E+xRvhREAiY3hkHJFoiLHhHsaGnjEx9JgJ0UvGRAOMDg8zPDLM0PCgqgZwVDTI2OAQE4MjDPUPfInVEQ0yIhpgZKiXlXkZb5flqqDud0Lo+ZKUtytS3i8r+G5JqAFU8vndFN99lPD547IqVofvllSml+Z0R54VOdNZeZi2XDtqE0yoiTHmbuIeKoOMKbqiS6HHbsovGXLvujWNPmY0+JpRH2BBma/g3DQg98pu0i5uJ9V9J8lnthN9WIeY/VtIcdQhz2EHBQ47yHLYwm1nLQo8jcnz0ac4wJDyQBMqb5pT7m9C0VUDirwNKPUxptLHlApPY8ouGlJ+QXBY61N2wYBKb3MqfKzIFYDxkhnZly3IuGRGuocx2ZeNyfU0psBTAMc9FFyyIs/DgpyLZqSf1Sf+qA6xbloknNhKsrBOP7OdxPO6JLkLo0fCBV3iL+iS7G1MvJchcV6GxF8xIt7HmBgvfaI8dYnx1PvycS9D1eclXzYk7vwu1demXDYk7aIRqecMSTtrSPZZY4S1edrhnaQf2aWaNLddZJ8yJO+cGWnHjLh9WI/bh3VJOaKreia6bCfuwBZinbWIcdYiet9mEg4I63RtIu00CLJcj5/ZWvwsN+JrqcYV0/V4m23Ey1yNiybfcs7wN0Qc2kb2RRMKL5sS56JOkPXX+Jp+zRWDb7i06xvO6XzFWWF2/UYVCl52y4kn2Wd4nHaKtpSzZNzYxylHLW4FHOV2wlXSCxKIqCzCu6mBc03l2OeE4JR/jcM1/hxoTcD0Xgbr8vL5OvEZv4mZ5Lcx46yKbUEjOZbDTbcI6U4npiuTyKcp+LaEY5rpya7402wPPYBeiC3GQcYY++lwONkI3zonLpeZEXzfkYBWR6402ePZuA+/x2e40HQE5zwb9qZYcDDXgcv1p/FuPMuNu6cIaXElrM2ViIcuRDx0JvyhE9FPnYl8vJ/QdicCm+3xrd/LscI9OKRaYxG3lx3BlhjE7MMw3hnDuP2YJrpidfs0BuHH2H59H9qe9qw9b8v2gFNs93PDMMAVp/ATHI29TOTdKspGpimeeE3CwAK+TU+IbntO2eCMqvmlYPADqT3znCuqYtMZRzad2YbhDXPOppwgOP08MVFuxPjZEXfNjIxgS4pjbUm6sZ2UG1vJ8N9ClqAuBmhRHKxN8c3NFPpuovDGZooCtlIUpEtBoD7ZN3aTLXzNFU1SfLTI8t9Glr82mdfVqArXoTluG/eiNWmL0eBBzCYex2zkhZCvGPMtnVFf0xf7NUMJqxAlrla9Fm7/RlPV6Ypew/Owrxi4vZ6JHA3GczchylhHb/JqBlM3MJi6iaFUdcYyNjCavp7xLDUmstURpaxDdFuYDYymqatmLF2d8bT1TGaqMZatTXeqpsrt/CBxC/fjtLgXIWQufkt7+GqeRq/ncbS6yqjzInEzT2LX0xL6G/qyNJHWGrLcasnyfUtW2ixRNBozXaXPaKkeolJDBkuMGSw2ZCB/FwO5WxjM2sR4/iYUJRtZLF3HSpUaK7WbWazVZKFhK7N1W5ms1GG22QhJszFjdXqM1+ozUrubgbpd9NTp0llrxMsaC15UWtJZYcmrKnNeVRrxsNaVZ/WuPGw8T3VzMh134+hruEFnrTvP6twYrzXlWe0Z7jdH0nAvlsomH0oazlBYc4bCiiBqaup59vQxXf25vOovQNRTTn/DYboq99JVYUBX+RZ6yzcgqljPcNE6pko0mS3dyWyhLpNFVoyU2tJfbsPLCiseVljQWmHNvUpbWiqcaCt35ZHQN13hRlvFIZqyD1OXfIiW7GO0Fx/lTulBaqrPUnMnnpq2u1S3PKW1IY2mygQm+1v54dMsP303z0+f5vlJyGBU3TIq4O9UwV/UQeEpwOEvoPjL8/+3wCjcMM7PCjmD03+3kp5RxZCk306kp/MFs+Iv1XeCMUQh/QJVcomgOiqQC5CmmEE6J2ZOAEbpAvOzy8hlCuSiXkThgbx1OcAfbWxYOXIAWWEcM3crmK9r4n1uPWK/GMSXvFk8eZAlp12837eDD8dOI/bz4EPuLZYCTvHW2oiPLo68Sb3F69EHyFbGmJsWagy/GFyk0mlV/qJUIUGmkHzJYlT83Ictk6CUShF+Xpl4lJAgT675nKLj+T3VmlIASWEtLQCxKndyVkFIoC8HnE05edKKxKSr9LxqRSHAzJz8y+fJZcz1P6M28QIB59Zw+eSvSA89RH9dGWPlNQzcDkOReYlP+ad433iLRfEwHxQ9vJW95K1yBMW8krGl9wwtv2F4WcnUohT5vAzpmw/Mv37D/PIsypVJvpf38ufqWIg/zF8Dd/E+cDt/9LXl+6vOfB/iwu+SnPgQd4JPpSH8pTYGGmN4v/yU6ZVJZpaEHux+fj/6FOXUAG3t9UREXMLf24pgXzuiE65QWJXJk6eNLI09ZG5SpOqSVswIpwnTyMVCk860Chhlki+rXfH0BFPSMSYVo0zJRpBIxlRRTEI3tdAeo5iaZmJ4BNHgIMODIkYHx+kbGaFzfJDOiT4GxnoY7n6OtLcb5egI83OzzCzNoViaY3lBxrJ0jJXpIT4pxKpOcum0hKHhUUSiAcZHehkXPVOZXMZFnSo1UQgBF42MIhoVIRruVxljJoZGGB8YZVT0s8I4/D9XAwrAOKuCxXeLkv8Axk+Li3xelPNxZYy3ryd4syznw8Ib/jA/TXuRDyURhtQnGXE33fzLpFnQlm3L84KDNMftodLPiKprJrQE2dEV40pHlDOPIuy5F7aHmkBTakIsqAi0oOSGOcW+luR6mZF+3piUo/qk7ttBju02cvZuId1Gk+R9mym4bEC2125yru4i//puKgJMqAo0oyLAlHJ/Uyr8zanxs6Liqjlll40p8zCm+Jw+pR6GVF+1VNUM5nuak+puSPolE9Ium5B6yYhUD32yvIzI9TQn18OSHA9zsi+akuFuTLq7AekX9Elz1yPx1DbiT2oTf2oLMad0iDu7jfjzO4hz30HU+W2EnNQk5LQWoed0uHVeh8DTmvge26iagBPq3DqrTcS5LUSf30rc+a3En9tCisdOsrx0yb5sQNqZ3SQc0uL24S2kHdIh3XULyfs1SDmgSdJ+DRKdNUjcr0GSg5ZqEuw3E2+vQdI+LeId1Ym220CkzToi7dYRYbNG9Yy020CYzXoCrdZwc89Grlmsw9N0DR6mazlntJZzJutwN13HWcOvuWD8Fdf2rCbh2FaS3LYQ5rAWX7Ov8dL/iku7VuGxaw2XdFdz2XgV8WeFmJEzPMo9RVfpZdqzLpATepir5y2Ii79MRnoImSUZ3Kooxru5CbfqHOzzAthfcBmXMi8c6iMwbEhnfV4xXyc85Tcx43wVM8KqmDtoJIThXOHD9bYwwp/EE9QSwbniy5hnebAt6gg6gU4YBDth5G+JRYARB+JM8SixJaTdlbDHztx6foTr7a5cazvErU53rrUd42ixLbZJxjhn2XKx7iwede74NJ4los2N+GcniH1ymND7Dvg1muPXaErAHUv8Giy4WmWGV5kp+1INsIwzxCTaQgWMu8JsMY53xizJBfOkQ+hHHMQw3A2ziOPs8HVG08eVbf7n2HHjJLpXD2IbdAR7v8OcSQwmp7OL4jEl6VMfCGzvwr++hfgHLykeWCBv4DOZAx/xvfMM4yBPvjm2Bf0bFpxIdCMw/RyxMceID3Qg7ropKTdNKIi1JiVwBykBW0i5sZn0GxoqYCwM1KQ0UJPyQC3KArdQFKBDYeAuCoIMyBdURr+dFATrUxphQlbAdsJO/4bwU78i+9oa6sM1VcAoKHlt0Wo8jlOjM1md7sT1dER9RVfkb+iO/Fd6Y35DX+xX9Md/w2DSenrjN9IRuYpXcauYytdEUbmDqYLNdMV9RU/SWnpvb1TF8ojSNyLMcKYawxlq9CWvpU94P2kd/UJsT9J6ehLWM5D4LYPJa+gRArxjNtAer8mDpK3cj9/C/ZjNPIkX4HADT2PW8yRmI0/jNqo6rCdK9FE0mLPcYs3bBzYqUJxvNmL5vhlvWi1Q1BsxWaHPSKmBChgHio0YLNJjuHgXI4XajBcJoLWJhfINrFSrs1yrwUKNBspaLWQ12kxXb0HcIKiMukzU6TJes5vh2u301W6ju3YXL2uN6Kjdw4tKa15WWtJdbUpPtT7PK0/QW3aKl+Xnaay7RU9tDiN30ulp96etxZ6R+t08a7ThUftlWh7cou5OMGW1gRTX+lLYcIWiO1epbs3kcWcnz3v6GRp4yOhdf3qrTtJdsZdXFdsYrF6LqOJXjJb8A5Kyf2WudDXzxeuQl1oxU+bISLkdPZU2PKmw4kG1DferHGguc6K1xIUHZcdoF4Cx6jDtpWdoyT7F/Zxj3C84yN3SfdRVn6CyMYKKlnqqWp7xoLWIypJ4Brru8sP3Sv72eYGfvhOyGH8GRgEW3/3nGvn/CmAUDvx//EE49P/Mj38VDADfq9ZxwmpQKbikJVMsCJl1Qp6hVMxw3yuykmLpetCMYrSXFckYS0J9oKAyCeAoFQK6J1mQjqs6nyfmlYzOz7Eol/L7V528jotm7oQrCwetWdlnycpBeyReRxnxPM6k+wmkx92QHtzPvKsD804mrDjr8727PZ/io1iqzOR1VRJTl/bzx716fD68jzdFmcxO9dE308ejonS67tYiHupFOTWOUixArwCzgvFFqlIcFYoZlMoZZLIZpFIpc8oJkpJ8uXDBnvqaDJTSKZbkQk3hl7YXpUzMvExMXVUR3t4ncHWzICzakycv6hFLBeOLWBWSvSyR86n7If2pl7kTakHyKTXu+J+hIyyW7tAkXkUEMBzvxVxmAD+8aOXtzBLLkmkW5OPMzc8gUSqYnFthQrnE5LyC6UUxM4vTjC+/QbqkZGFJwvKClPfyRX4n6ufdvVTms1xYCd/Nv1+35MfLO/nhqjZ/CNRjJcyR10V+fGrP4vcDd1hcGGRmQcH0wlsUC4u8nu2lu+MOYWHenD1jj9+1QxRkh/GgrY7BgR5mZyQsTs2obv8kkhmkEjESsQSpWKpS+ORiKbJpQUUUMzszpTLASGankUinkAoKpHgaxcw08ulpZJOTjItEjKiAcZChwREGh0UMjAwwMNyDaLCL4VfPmejtQjwiQiGXqX4Xi8pJ3irHWZkdYXl2nPeLchYVMsTTwv3iECOiXkaHuxgVdTIy1M2IqI8R0RDDIhEi4fsND6mgcmRIUBKHGBkURoDWfoYH+1Tq4piol9fzgqr4BRbfL0l4vyTm/bKUj0tSvhPgcVnOmxUxH1Ym+bgiZnn5Nd8tz/Ey25u7N3bTFKjHvTAT7oQYUe23k/ZoKx7GWtIebszTKFO64y0YSbVjLMmB0SQHhpLt6Uu25VmcJR0pjrTHO3An0oHaWw4UXrem8KIVZWf3UnrSigIXE9Lst5PiuIUst+3U+VlQfm0XBd4a5PlsJk/oNL4h3DYaUR9gwt2bFrQGWvE43IGOBBeexO7nacJB7oc60nTThhpfC8p9zMi7qE/ORX2yPQzI8TQiw0OfbE9Dsi9/CRHP8zIl31tQIY3J9DBUZUTmeZuRdkGP+BNbiT6mTcgRdUKOahJydAvBbjoEHNbB/7AOAW5b8XfTwfewNtdcNfHer4an0xq8963i5pE1xJzdQMZlDXK9NCj00qDy2lYa/HVpvqFHs9dOqs5oUuS2iVwXNbL2bSTdfgOZDptIs91I6t51pOxZR4qdGkl71pFsvY70vRvJtlUn20adzD1qX8ZGnRTL9aTv2UCGzUZS9mzgts1G4vduJMhkFd67/wUvvd/gbfQNHvpfcVFfUA3/mbO7fsW5Xf/IFbOvCdu3mdhD2/Dfs47LBr/Fx3QNoY5b8bfawC0nNSpv7uVp1gm6Si/SXeVLTcoFEkOOcSv4ODG3r5BUEEtseQ7B9aVcaCjDOj0G84wwLHNCsCuPwro+AYPGJDaXFLMquYdfRU3x64RRfh3ziI3xRTjXhnG+NoTAllsE1vtyPtODvSke6EcdYfctO6xjHbGJ3otDjDUHk6w5lWdPyKMz3BDWyy+PE9vpRt7ACfK7DhHb5ox7sR1msZYYJuzncMVFjped5lzxQW5U2xF615nwu/vxqzDnfLoO5zO34VlixOVKc86Vm3OqzBynVH0cbptim7wHkygrdoWYoBtqgnG0JRZxtljFOLE35jDW0UfQC9yPls8+dK4dRdf/NLrX3TC+7sIe/8McivQksqmE6tERKieXye+dJbjuMSGND0l5OUTe0ArZA5+JeyrnUHI23x41w+C6MS5RdtzIPMetxHPcCnEhNtie9DBriuMsyb+1kyx/TTJvaJJxQ5vcmzoUBG2hKEiT0mBNKm5toTREm9JgHUqCt1IYuJ38QH0yfbfTlGJHVawZwcd/RdS5XxPn/hvSvVdRcnMTtRFbaI7QULmSn8ZsojthE13R3/Iq+ht6or+hL3Y1/arKPaF2by1DAuzFr6Y75tcM3F7FjBDOXaTNq7gv3c2CMaY7dj1jWeqIMtToSRIieNbTJUTwpAh3jxqMpG1iNGUdo8lrEKX+E0PJqxiM1mUgZrsKKrtvr+OFqpJwC4/i1Hkco8WzGC2ex27gZaIa/embGSvYykzZTuZq9VHWGSKv0mW+1pAPrXt4d98cRb0+4mo9JisMGCkzRFRihKjUiOFyI4aFj1XqI64QKgzVWKzcyHL1Ot7Ub+RNozrz9RrMVG1msm4n441GjDQYIarbjahhNwP1u+it16W3wZjuWlO6qk3pqjLlVbUJPdUmPKvax7OKAzyvduN+9Vn67gUjuh/C5MtAJjovMdK8j8FWF4aenKL7oTsP7l6hsTGY8sZb5DfeJO+uHwV3IqhrLaGlvYnHLRW0pV3lacFpXpTb8KRUi46y1fSWrmYgV/j9qzFfoMFyvjrzpduQC2pjuR6SKjN6y015VGlNc40DTVXO3C8/wtOSkzwud6O92pXH1Ud5WOLK/Xx77uVZ0VpqR1PFERpqAmhoyqWhuYmqe1UU12TT3dvKn34n598/y1X1gKqWF0FhFJpePkrgoxw+zv2XUVUD/i/uGlXK498ZXv6XN4z/J1fSAjD+7Zf5GRj/+PkNSsEdLYQviydZEE+jVIHADJLxER40VBEX4M3jmnwWRrtVHb+Lkklk01PIZxW8Fk+o2l3ks7OMLCwwsjDL8tgAS9kpLLq58t55D+IDRsicTVl2sGJhvxVyZwvmnC1Y3G/Ooo0hS3v0WLDVQ+moz9IJW8TXPFlOjWMpyg/FSTu+d9rFyuUjLN6vY3J2mr7pUe6lRlEcc5OGglQGnrQyO9LH3OQoczOTKASIkUmQCTEwgnI6J5gzFMwqRnneUcV1Xxd8rx1lTjKBbFLKnFjJwqxStVadk4sZH++nvrGYm8GXCI/05tHDKhQzgyjHh1EMDCN7OcRcTTl9Yad4dtOSqtM6tHuf4sWNW3QGRNAReIlXEReZTA3lXWsr78eVvJZ+qeWTKcWqzEq5fA6lXIlSoVCZg6RL00wtzjO7IGFJOcE7uZTXsvcqxXZp/AXLT+J4m+HIX4JM+auvDn/w0+ZTqBUrqedZaUzkTU8T72S9LCiFtfYccwsfkM4uMjjwkOTEAC5eOMDVK27kZIbR09mCeKIfodVHMSNGOTOLXC5UK04wI9yuzkwiEc8gnpxhdlqCfEZQaWUqKFSIhbX0l5kVC076GVXoubCOFtpyhDvCkcEBRAMDDImGGRzoZ2Swj7HBHoZ7XjAx0MXY4CumxoaRz8qQyWZ5rRjhzWw/i5IBlhSTvFlSMD8nQzwzwdjogCpcfET0kuGh7r9bMw+pXqvaXAR4HBpEJHzfQWEVPcDo0BdgFA30IOrvZmSgSwWM75dn+aCCRAkfl8V8WJ7luyUJn5cnef16jtdv5HxameTT8iQLr1f48HqRvgwvHlzSoenSDu547qby/BZKTmvSesOYB4EmtPvv5mWYAaIEUyQZe5Em2yBNsUOcastMpgMTWY4MpjnSm36QztRDtEbuV5la6nzsueu9n3vXXKm56EjJGWtyjn+5P3wUu587ocZU+GtRfEOTXN/dlAYYUh9kRkuwFU/D7XgWasdw5kmklV5Iaq8y3xrEcOFFniUepiXUnoYAa0q9DMm/qEv+JX3yvY1Iv7CbfB9T1RRcNaXougUFV83J9TYhx8uEPG9z8q9YkHHRiLjj2wlz3UyQy0YCD27k5oFN+O/XwG+fpmp8nTZzzVGda45qXHdSw8dODa89q/Gx+Q0RbmvI8lCjIXgHDyL1eBKpx6OQ3bT5baftijbtlzW4f0mTuxe0qTujTcUxLQoOqpPvvIkc+/Vk264lx249GU6bSLFdR4r1GjKs1pK7R408603kW2+iYO9mCm21yLHWoNhWnWK7TeTbbCTPfhNZ9urEWa0hzOwbAox/i5/xb/E3X81V46+4pPvPXNj5j7jv+kfcd/8T18xXk3RcDz/rdXjo/ws+Zt+Qc9GS28d1qbhuzdOUI/QUnqW/0ouOCj/Kki+RGHGO2HhPom5fIaIglltVOXiVpXO48DZGCaHsTgxn1+1IjAsTMayMR68uGq2SXFYldfL/RIzxT3GD/HN0B6ujGrEoCuFqewZhjyIJrPfGO98H+9se2KaeZm+SM/a37bBPsMQ52YaDt205nuOER7Urvq1HCXroyu3uw9yZOE3zwCFyHx/kSvk+9qYcYGuMC2apRzmQ58axHAcuFlhxrdyOwGpHrhVacCpBh5OJOpzLMeBMkSluhaYcLDTBIUWX/WlmHMi0wybJBr0QfUyijLCMN8MmyRrHpH2Yh9ii62fNrgB7tK84oOl5AP2As+y6dpTtl/dhffMoNv7HOZt8k8LORzSNz1E5sEDUnVfcqGolrO0x2YMKcge+J73rA/4NL9ntcxozP1Mcgk25nHKckPTL+IUcIvLWPm6H7qEgypzisN3k+muS47dFdceYE7CV3Jva5AdupihYg4pwbaojdaiO0KE8RJNC/83k+uuSH6hHa8Z+qmPMCDn+z8S4f02s+1ckXPyatCvryPPfTHWgOs231GkLU+NFjDqd0etUrujuqFV0R35DT9w6umLW0BW9moHENQwkrmbw9iqG075lOlcI7NZQuY+7IlfREbaantiNiNI2fAnljl9LV7I6HUka9KRoq9ph+pM3Ikpex2jSGgbT/on+lNX0x+kjSt7OUNrX9Kb8lq6kjbxM0uLF7Y2q/usnMUIrzXpVrM9Ahjrj+dpMF+sgKdFBVrYdacl25iv1eXfHitf3TFDU6yKr1UNSY8RkpTFjFSaMVJgiqjBlqNKUoWozpqp2Iq/cjLJSjcWqtbytX8+7po0sNW5CVqvJVP1ORusNGKo3RHTHAFGTIQMN+vTX6zPQYExfnRE9NUa8qhbGmFfVpjyrseJprT3P6px5UuNKT4s7oodejD+5wkJvAAuvrjLZfoLxB4cYfuhG30MvHrUGUX83jNK7YeTfCabobhiVd5Oou5NHc1MJ96tSeVwfSXvleR6XO/CiVJeeYi0G8zcxma+JtGArc4U7kRepIxcyMPM1kRfuZKTYkGdl5tyrTnMQLAAAIABJREFUsqOp5gD3K9x4WnKCx2XHaa86ysPKIzwuP8jjMnsel+3lUaUdbVWHaKnxprkumsaGXIqaaylpKqV3+Al//J2cv6mAUQkflKpV9E8fpfz4aZqfhHX1x7n/MgIwCp3Sfz+/rKb/d08BJn9RKf+PuaS/AONn/vaDMF8iRr4A4wSKmTFVr/H8zJQKumRCdIsAjmODtFUXEnz5JGMd91GO97EkFUwyUiQzElamZlgRC//xzzEutMDIJIhryhnwOMOUoyVyRxNmDpog3WfCa3tLlpyskDuaoXA0YcHRlMW9hixa6rJsY4DSTh/5PmNen3Bj5chx3jgf4O0+SxZcdyGOdkfWfY9R2RTTcwpk3Y9pKkwiNsiDzFh/HjYVMtTZhnikB9nksErtUswIt45zyMVKlHOLSKVjjE88IzrGU9Vi0vH8AdJpsaqpZl4II1fOIp6TMC2fYnS8j64XrRSlRTHZ8YCl/h7kT14wVNHMw6RinoZH8/DaEV74GvPAawctVw7R5nuVF0E36ApwoT/Uha6w87zKSma66xXz4nHmlRPMzY8zpxhncVbMsuA6VsUSKZhVypmdE6tUyDezo7yTTbEsW0ApW2BZMs4fJ+/zl9YAfsiy53dJe3md5MrrHB9+/6CEfxvp4LNslHcLM8jlYywtyVUROEP9vaQnh3PulDO+PicpyImgT8gwnHzMzMQTxBMvmBp5hni8g+nJl0jEPYyNdjA19gq5ZJQ56bRq7S+ZGEc2NYN8WoJCUB7FM/9lhH8rkqlJJkdHGR7oZ6ivj6H+PtXt4aDw7O9hpL8b0avnjPZ2MCpU+Y0LK2kF80olb5VjLEt6UE73sjI3zetFBcqfFcaxkUGVqjg89L8DxgFGRIOIhgRY7FfN8KCgNArA2MfwQC8jgz2MDr7i9bygKsp4vyTlw5KED0szvF+a5dOioDBOsbKiZGVlVgWLn5YnmH+9xNvlWXoyLtByZiONp7WoP6VF4cF1FLhuoN59B23XjGjx3MEDnx10BuozGmXBVKQFsoS9zCbbqsBRkuZAb6QZvTE29Cc40xG5j84YFzpjjjGWdQVFRShdCRd4Ee9OW4QbjxOP0p17kgep9jTGGVEZpkvhTWNK/I2p9DPhbpA1z6KceRK2n6GMs8w1BPL5RTJ/HshjvjmE3qwztEc70xLuRH3gXsqvmVPma0GprwWp53dS4GNK4VVziq5ZUuq7R6Uw5niaqtbUOZfNyPIwJcvDjNSzhiSc2EHUoY2EOa8jyP5bAvauxn/PtwTarOXm3jUE7F3Fzb1fc9PmK27arlW9H+a0ioxTahRd2Ehb8C56E8wZTrbiVZgRT3238+iqNg+vaNLmpcU9zy00e26n8dIOKs9qU3NOh8pTmpQdVaPo0EayDqiTsW8TqbbrSLNeQ46NGjm2m8i330y+gxa5DlrkOGhR4qRB2b5NlOzfRJGzBgUHNclz1Sb3yFYSHDcSbPkVobZrCNm7hkCr1fiZfcU1419zafc/4KX/TyQe2UagzRpu2qwhYr8GVTccaAw5yLPUk3TlnqK/9ByD1d48L7tBUfwFkiLdSUi8ogLG8OJ4/MrTOZoejl1KKAbxIeyID0M7LowdGTHsLoxGrzKCrcUZrIq/zz9H9vMPES/5H8GP+B/XitGM9cTvaQFRHfEENHpypewKexJPsC/rNAdz3TiQ6YhTsgXOSXs4ku7IyTxnXNIs8Kx3wbvOjuQXh2ieusDjyfNUvjpNQP0R9mcfZkfsQXRu7cE6yR7XTHtOZO/lXL4dV8ud8Smx52yaIceTdnEy05CjOcYczDbCMdMQpzR9DmRY4pLtgEOqI4ZhRhhHGmIea6wCRodER4wCLNjmY8oWH2u2X3NG0/MgO6+fYPf142y9tA9zvyPY+J/kUJg3yfcbaZyQU9Y/R+KDYXzKmrnR0Ezci1HSez+Q0fuJ268kuKRFYu5niY2fIScj9hGaeQnf4IOEhTiSEGJNVpgZRRFGZAfokOWnQ+7NHWT565Djr0XeTQ2KgtQpD91MffRW6qO3URWqTelNTQpu6lESYkhNtAU5ftu4dfxfiDr7FbHu3xDn/rVqbnuuJc9nHZX+atwJ0eBBuDpPwwWVcANdUat5GfZbemJW0xX9jWr6E9fSn/gto+kbGM8UZiODQvh27DcIwNgZuebLxH5NR+w3KsATWle60rfSk7GTzhQdulK06U/fykDaFrpT1tCZrsbLrB10Fe6gI3c9z9NW8TJZUCY30ZO+jhdpv+ZJ0r+oAsM74tfQm7qBkRwNJgo2M5GvznShFuIiHWQlO5ir0EVWtYOZim2Iq3argHG62pSJKnNGK80ZKv8CjKIacyaq9JFUbkNepYWyahPLtYLCuImVJg3mm7SQNGxjsn4X402GTLZaMNpsxlCjEYP1hgw2GDPQYEJfnTE9tcZfwLHGiBc1ZrxssOVlwz667xymq+kYg/fdGX94CfFTT94PBbDSc4XpR0cZbjvC6NMr9D4O5nF7KM1tYVTcvUn5vTAqmpOpaMqlqrmS5p77PO9/yqO2Kl403Ka3ypu+Eit6CzQYKt7AYOFGRCXbmMrfjCxbHVmaBuIULcZzdOkuNOFhqTUtVU60VByivdSN9tLTtAl91KVneFJ2go7qw7ys3c/Talse1eznfvUpmqt8qKuMoPRuFRV3yhke7+RPv1Py4/fKnxXGuS8tL/83AuNP//6ZH1UjBBb/Z5f0vGSSOQFo/kNhFKrwBEVpAvmEiNHOxyQFXyXE6yzdbU3Ix4eYE9bSMimvJxUsiheQyRdUUSYfXnYwGezP8AEbZp1NmXbQRepsgszRBJmNERM2+ow7GDBmr8eEzW5m7Q2YszNA7mDArLMhSldzPtlbs7zHhiVbG+adTJEe3oUs+gLytlok4xOMTkiYF1y84508bS0iKcqLoOtu5KQE8KK9EunoK5YlYuaFn21qmbnJRRQSJbKZKeTyEcrKU9nvbE507C2mpidRCKYY5RyzCjETShnjMsEZPMX86CCLr7qQNrfQn13M85hMuuKLeHIrl/bgeNp9z9Djq89g0C4GUy8y15TFvz0t4vvi47zO2s986VXedt1BMS1iUTmOUjnM/NwQSwoRbyVjvBNP81o8y7xkHrlsgcXZMd5Ih3knFYBxgiUhT3J2nnmpkg8TA7xvj+Gn+y786b4ny/dus/ywku9GhvgonWNlbpH5eQUK5SRK5Sht98q4euk4xw7a4et5koLMCAa6GxgZaOBeYzwpie5Ehh0h4pYrsZHHyE69QmF2AHfqkhnqaUI68YLZqV4UMyPIJsZQSmeRTUmRTgqK4rRq/is4ir8ojEJ/88/ANjTQz6gAcn2vGOx5yWh/F5OiXiZEfcxMjKhc7MJa+o1ilMWZVypgfK0UeqUVCGaq6clxRoYF+HvFiKiL4aFXKiVRAETVSlqAwqEBhgVgHBxA+H7CqMCxX4DWHob6XzE88IqxoVe8EXIeVQqjjI+CyigojEtzfLco5/OimJXXC7x+rVAB43crEyy9W+T9GylT5T68ur6Nl567eeqxk4aj6pQfXEeZ6wYeexvxxNuQZ976vLxmSJ+fCaM3jZi8ZcpMpAXiaCsUSfZMRVsxGmHNaJQdozFOTCW4IM27yLvmcBguBXEjTFSz0BrJYOllnuW48SjHmccF+2jLcqAx1p76CBvqgq1oCtpDS5At94Od6M9wZ7jwChMVN1h5lMjCvRBEhRd5nnKUJ0mHaYnaT2OoPU3hjjSGOalUxsKrJhR6m1HkbUmJjxV5l0zJ9TAl/7IF+ZcsyblgRs4FczLPmZJ2SjCcbCLRRY24/RuIdVxPnMN6Ym3XkOS4jlTn9aQ7ryVl3yqSnTaQsn8jeUfVqb+0labLm2n11uDpdW26/LbxwkeLZ16beeKtwYMr6tz31qDFW5N7Pltp9tlGk9cWWq7toOXqNu55a9N0SYuKs9soO7mVwkMa5DmrUXhAg+KDmyl21aL40BaKDm3h/6XuvYOqTNQ131P31tw7UzWn7sycOWeH7rbbAEoSA6hIFBQxYyQIogQJIigoEiTnqGQk5wwqUbKSc06LRUbEgNq53bvb/t36lr337HPmzMytujO36v7x1rcoigVFWeWP532f50kx2EGavjRZp7eQayBDjpEs2cbyZJpuJ8VEnngjWcLPbCLywlZijBWIMZQn3mQH0UbyRJzfRqSBLA/MlUmy3EOkkRz3LipQ7HaUlhhznsZfou2BKZ0Zl+nMsaUi3oY4n0uE+VoSHOqAT9g1vDJCsE8NQz/MBb0IN1SC3VAK80chNJDdMeGoJIegmR2ASvo9vgzO5D971fLvXB/x724/5t87pLPJ0wajbH/cG/xwq3HAocCek7GX0I+/iGGKAUYpJzlzTwej2ONcjNPHKPYk56N1cSw3waX8HGF1FyjovUJ5nxlJjca4lRhxLukC+0JPs81FDaW7apyIOsr52NMYJ5zBIuUclkknMb13AKMINQyi1Dh7X5VT9/dz4r4qZ+M0OB+vK1EYj987zsFQXQ5HHkIvUocj4Qc55H8QdTdtlJ0PonD9EAr2J5C/do59Luao3L7MvpsGKNue4rDLFU642XH1figl4yLyhlaIezaNa0k9joWl3Ch9QmDzPJEdrwhoHsUyNxFdjxOc8jiEiddxPKItuBtkhI/3aYI9j3Df6yCJPlrcu72LiBty3L+pQOyt7STeERRGOdI8ZMn3VaAkcAfFfooUeMmT67mdFFdlEpx3knJHmQcuuwmz3kyg+QaCrb4k2GoDgRafE2T5OWGWnxN/bTM5t2UpcpHioetXNPlL8SxgI61+n9EZ9DmdQX+kK2QD/VFb6Qz9iv77UgzFSDEUK01HyBc89f+MtsAvaQvcRLPPBpr8/khr6CZaI7fREinHsxglnsap0ByrytMETTqSD/IsXpPWBHVa03VpLjhLU4U5jzK0qU5QpD1WkXZ/JbrCdtP14I90pPwnWoX7yKjN9MZJM5i0leEHwkhJoHEqbTtTaTuYSNnOaKocw6nyjKTvZCR9D0MZqgxnaTGQpSUBxv5cbQYLDzJepIOoSAtxoYrEHT2fv43loq08L5VlqVSW+bIdzD/ey3yVFjM1RxmvOMTIQx0GywRw1KC/VPM3aFSjo0CV9kJVnuWr0lakTUfJEYZqjOl6aERnqTFDVRZMPLFi+okF3wy68ab/JpMNlxmsMqevxpHOWheaal0pf3SLwgovciuiyHiUQkplAbGNFaTWt1JUN0hFZRd9LU/prYqgPvUYzSmytKf+ntGCzxBnyrKSvosXybt4HqvIQuIeRh7spzVViyeZR6nIOsPjbEMeZ1lRmelIdYY9dRmWNGQa0ph9nMbcg9Tn6VKbe4bKnEuU5dwgsySFvPIMhoZb+eH9Mr+8W4G3y7+pgDP8uj7Nx7eT/Pp29p+pi4La+P9bhVEAxl9//vq3+ZZff/5WcsMowOLsxDDzk6MsTo4xL9yqTQmmiSmWRWPMDHTSVJ7HgzAfsuMjGBUq3caHJNC4PDHHjGge0dICS1MjvMxMZfqSARM6SkwckGVcV4Fp7V0sHdzHkrYys4eUmTqkxNSh3Yh0drN4UJlV3X2sHt3Pc301Vs8f4GvT4zw5rU7WaRVKz+9j5IwSixdP8jwojPWng0yPzjIj3NCN9zIzJqw6KynOicTX/TJRgQ48zI1ltL2R+cFhlofFLI8tSqBMgJ752QmamiqwsbuEgfFpOrpamRLMHUKGoGCemZ1jfkrE0sAIs3UtPLv/gNaQOFp87lPnHkVLwAPqfZKoCoihLdyN9RQjvs/V5039XVZaInjX6M3POYf45oEKz3NNeN2fx/zcBKLZcabFI8zNj/F8YZxX4mHezIzzQqivm1lEPPuc5dlRVmcmeCESsSqEii+MMze/wOL0Em9Ghnj1xJ/3j/bxvtmWt/1lrI+0sTYpYkm0wpz4OYMjI0yI+khK8sPRTh8rUx1u250jLc6DlpoUyvKCCfO7jJ/nBVxu6uF0XQcHO6HZZT9Odtq4Oh4mxNuIMD8zyvOD6WsrYXrkGaLRXsRj44jHhHtGEaKJcUTCzeLkxH9ZSU+MS/qe+7o6EaZfUBZ7uhgUVL9uYS3czkhfl0RdHOrt/KQwCpFHguNc3C8BxuXpPtYWp1ldnGNWNI3QBT3Q181gfwfDg+0MDXT+V8AoKIsCNH6CxS76eoQRvqegbArqYifD/V2MD3Xz7uUi366v8J0QqbO+yPfrC3z7+gU/vFrlx1dLrK+/4e36Gt+/EfPj+jQv36/y6sUY82W3mfTbx8htZXpu7KDJWoYy4y/I0v9H6mwVeeqwh1aHvXTc2Ef3TRV6bu2hzVFRMp3Ouxhw38eguypDHuqM++gwFXAEccgJlhLNeFN4k/WSO6wWOPN1jR9va3wRFTjSnWJKc7w+z5LP8CzlLC0JZ6kJP0qF/yEee+lQ6qJOpYcuT/xP0RlrRneSJR0JFgymWtKVYMqzGCOa7xlQEXiCIk9d8tx1KHA/RM4tLbKdNEm31yBDiNex1SLNRpM0a01Sr2qSbKlJylUtki21eGChSbKFOklmu0i8uIPYCwrcE4wpx6VJOr+dNENFsoy3k20sS5ahNLnG28kzVqDgoiwPzWWptJSmwU6G5mvbeGq3jWc222izlaPVXpYmh23U2W+lxl6GSns5Kh3kqb21gyY3ZZrddtN4R5H6W9upddpH5XVlKux2U2mzm0rr3ZSbK1JsJk/RZQWKLXZSYK5IoYkMhcbSFF7cSv5FaQqvyFFouZ3sK3JkmcuTbCpN4kUp0q/Ik31FkYzLCqRf3k6KmTwPLsmSckWBx64HSbFQJOaiNJVeerQnmtGWaETrgwu0pRnTkmZOQYQZUXeNCfWzxj/kOj4RDtxI8MIiOYATYTfRDrmBcuBttgf7IhUYiFxkJLtjA1BJ8GBfoj9fBkTxDx5F/Jubefzv9kX8nzap/IODKRphDliXOePW4IhL1U2ulTtjVWyDdZEZlzP1ORctKIzanI3QwyThLFdSz2ORfZYbBfq4FxwhtPwYqY0GhJSdwqPUGMtcM47EG6PkrcPOO/s4EHCIE9FGnE80wTjRCKO401yIOszZcC1Oh2ugH6mO/n1NTsccwPDBQS6ln8Qw+TSn406jH6+PQdo5Ticc5VjUQY6G6nHY/xhq7kfZdfMoCtdPss3mtERhVLppjJLjOfbYn0HzpilHXOw45+1OeHUV2f3zPOheIKCuF5vcQmzzH3KnchDvhhluPmzlXGIkp4OvcNZHH1M/fW6EGeIRYshdL30C7p4g0vMYcd66RLnuI/zGdiId5Yh0lCHGWYYHd7aR6SlLcdAOHocp8TBoB6V+CpIKwHS33aS7K5PmqkSaqzKJzjuJsttGpK00EbZShFhvxO/KH/E1/YzASxu4Z7WRGMs/kOn4OTW+W2kJ3EJr0Jc89f0nmr3/Ay0+/8gz/y9o8v69pN2lPXgD3eGb6Aj5io6QTbQHbaQ1UJhNNPl/TkvwRlrCt9IQLkvDvZ3Ux6rwJE6L2gRdapOOUZt0krr4U1Q/MKU87y5PGksoLwukKEmf6vB9NLrr0nz3KE/vS9Oe/Du6YrbRfm8znTGb6Y3fwkDiZoaSNjMQv4mxZBnGkmUZjJNmIHErfYJ7O0me/uRdn4AxW4uhHG0GcnUYyNOhP1+HoXxdxgp0mSw8wHT+HonZZaFIluUSGZZKZXhesYPnVUosVqoiqjzC5KPDTDzSZbhMm94iNQbKtOgt0aCrWI2OIgEY99NZtJ/OYg3aCrXof3wKUYsFg5UX6Sk1YKL6MqIn5iw2XuWbYVe+nfBgttmG4QpzRp5co7/uJs+e3KGq1oeimiiyqh6QUZ1PZnU1OU0dPKjrI+OpmMzGaRLzHpOb6kN96gkmsr5kLf/vWMj+jKXMraylb2M9RYY3aYospe9hNEOdtiw9nuSdo7r4CrXF16grcKQu9xp12RY0ZBnQlH2c5lwd6nO0eZJ1jCdZBlTl2JJbEk1Jeaok+/ent6v8+nbtN2AUVseiT8C4Ljzn/ucDIz+/42/nV6Ge7M9v/9X5+Ke3SOa3z//t1/33Xn96T+F9/2YEYPzl60/z87fw87f8+PUrFqZH/wswCu0uU4J6OCPJNpSojpPDzA11kxwZgL+LA0+rSpkb7ee5pEpQzPisiInFCVbGu1iLCUV05jBzBxSZPiDN1EF5CSi+PrCf9QP7WDu0j+VDe1k6tJfVQ/t4o6vKt0e1+OakNt+c0+WNsR5DJgcIPbUTe30FXE7IUHlKkRmDY8w5u7NW2sDCqBjRzCdYmRVCmsf6GO1v5MnjZJLuu3I/8AZ5SSF0P3nIwkAvy6PjLE3NMjcxhXh6ku7uVtw8nDiop0Hpw3xGx/okZg4hnufFyAzL7cMMF1bTm5BHk080z3xiaPKKpt43lra4PMaK6plpaGOlNovvS6z58PAcKw32LHfe5U2LHR/zdvEhTYZXhXq8GYhnblaEaHaW8ZlZSWXirHia5ZkRns8MSQK+Z2dnmJpbYHFexJJYCBJfkdQtzi2OMT8vYm1mlvdDHSyXO/J1pSwvG0x40VfI+mQ7a9NTzE3OMjUppvFZI/fifLGxO4mttS6uTidJCLciI+EGKTH2RAZexsvlDF6u5wjwMiEq1Jr4+44EB5hzy1aHm1Zq3LyqjqvjIcL9TUiLv01laTwjvU2Ix4cRj01Jbhr/ojAKd4vCa+EpQOTY0KBkJd3f081ATxcDgsLX1U6/ZC3cxZBgQOnplKyJJ0aHJMHwi0K0jqiP59PdvJwb5eXSDKtL84inpxkZGpKsmoVInOGBT8D4SV3slaiKkrtFCTD+pjD2flIYhXW4MIN93YwN9TM9PsTs1Ag/ffOKn39Y55cf3vDxh1d8/OElv3z/nl+/fQ/fvuHHH37gxx+/4eP3q/z6wxLffHjD99+KedPgxcu4A6yF7mchQIkprx30u8jQ5riFXpft9Lvsos95J31Ou+h32k2vqxJdLrvpuaNE728z6LaXgTt7GHLbx5inGhPeGsyGHmMl1oAXiZd4kWzOq0wbXuZcYyXbhunUSwwnnmc0xYCxdAMG087QGXuEJ/6qVHooU+W+l1pPNVqCDzOYaEhfoiFt90/TFXOWnvgLDKSYMJh+iaZ7p6kNPcYjv0M88j5Ipfchanz0eOxyiAJbdXKvqpBvo0a+tTr51hrkW2tKJttCncwrqmRbqpNpuZ+MK/tJv7SPVGNl0gyUyDfbT4HpXvKNd5JnIEfeha0UnpOmzGAb5QbSVBhvoe6yNM+sZWmzkaHDRoZuW3l67bbT56BI1w0F2m9s59kNRZocFWm4qUijsyKt7rvp8lam8+5Omm/J0nhrJ01OO3jqvItWZyXabirx7IYSTdd3Um+/gyf2O6i0kafSWoFH5jKUXpKiyGQzxWZSlFjIUGSxjQKLreSZS5Fltoncy1KUWslTYiVHua0ijx2UqHLeR4vPQbrCT1J5Zz/FjrvoizlHZ+IFWuP1aYo5RlPCaZqSzcgIMiTU3ZBA36t4B1/HNfQaFvdcuBDtytHQa2gGWLPDx4Ft/t584RvEV4HhyIb6sDP0BjvCnPijpzf/8XYa/9Ypm//DoYh/a5vO75wsUQm2xyTXljsN1/FouoNd6TWuFl7mWqkJVrn6XErWwzTxOIbRxzFNPItJoj7nY3UxidHAJl6V6/H7CC45jlf+cVyLhIo/cy7nWnIs+gyafjpo+OpyJPoyBqk2nE+8xPl4A4wSz2GcqM+F2CNciNXDKOkoZplnuJJ1EptCIyxyTTDJMOFCygVsyi2wKrmEUao+F+LPoB9xBl3/M6i6n0XF1YidNwzY7XyRfXdM2XfbCBWnC6jfNOWgsy1nvd25W5BORs80qT3L3G+f5nphGTb5ZdiXPONW5SC2RY2ciI7gUpwrBoGmXA4xwiZIH7cwAzx8zuDjfpIIz9NEuesS5a5OuNNOwq/Lct9JnkTX7WT57CDfT5EifwXKA7dTHqBAuZ8cJT7yZLpvJ8NNkbQ7O8j02EP2XVXiHBWJvi5PlP02wu2kCLD4HB/TL/E1+Yogsy8JvPiPJF3bQNndrdQHbuNp0GaeBvyRZp9/oNHrH2jw+iP1nr+nwfsPNPl+zlP/DbQHC9C4RdIr3ROxlY7QLTT4fU6d3+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34EW7PT9OevL1kAuimkvMNlxlssGe4WY3OloCqW2KorA2mvzadIqrKshraCC5pYOoxn6iW0RkPRWRW5BNRaI5ww+2s5717xBn/Y75go2s5GzgXd5m3mZu4nX2duaz9tGXoU1LvhD3Y0F1iSV1JVdoKLagpeQKLYWGNOcdozHnAA052tRlHqE27TTVmeYUFPtRXhbL2EALf5LA4htYX/5kcnkzza9vpvn45r9WFyUK428q498qjcLt4l+idf5bz7/eMP5L0BOg7q9g+BdA/OtznV8+rPPxT+sSoPz0te/h5//R/A0o/gUa/xvAuCga+2fAKHFBC1WAommJI3p5epzlyRF6m2oIvXub6IC7zI/0sDI1zIx4nLGFccbnB1kcaGY62APxpdNM6ykxqCXN5FFllo8e4MURHVaPa/P8nB4rRkdZMjzK8oUjvDE6yTvj07y/fIGvbUxYczBl2N+coEsHsTXQwPrMbryObCbPUI2RMF9e17ewNDKJWDyGELsXhWpoAAAgAElEQVQyMy5mdlIAmUFEY8Kd3CNKsiOI9LMnPdqL7rpCpntbEG4zZ0ZHmB4bY2x0iJLSPHR09xMS4sFg3zMWpsZYGZvkZeMgA0mldEVl88wvkafesbQHP6ApNInR4moW2wd4PjzJysQ4L3oe8aLEge+fXGGu8Sqz7fZ83WnOhywZfkr9ilf5u1lrc5PcL87NzDEtXmV0apkJ0bzk51+YG2RhYZjZxQmmFsXMC8ra7Cri2ZdMCyv++XGW5sdYn+7nu/5HLBea8H3FVtaeXGCqIYZvxc94NT3I9GAfzY01RN73wdL2JNa2h3F2PsmDeHuiQ87i46qLv/tJgjwvEORlSnV5DH0d5YwN1DMx3MxAzxMy4u4QH2qNq4Met+wP4OKog//d8yTFONNQlcn0SBezY6OIJ/6iKn6CxL+ojX8BRsk6WjCeCMDY1UpPxzMJNApKowBwguooAOTk2DBLsyJW5kUsTnSxMtXN64UJXi7N8mJpEfG0SNINLayaBWAc6u9g6Dd3tACNf4FFySpacrv4SWn8dMvYw3B/H5Ojw5JooAWx0I8+wZ+/W+fXn97x609v4ac38NNrfv3xGxAaXn5Y58OHD/zpw/fw0yv46Tnf/fyOP/9pkXfNXrxN1uT7Byp8k7iX9XhlXsYp8yJ2D8/v7WExdA9z/kqIvZQQeSox6LmbHvdd9LjuZMBDmTFvVYbc9jB4R4lBl10M39nFkMtORl2UmXJTZcbrAIuBR1iNOM2rWENeJlxkJc6ApdhzLMWfZyn5HPOZJ5lJPUpPmApt/kr0harRH6HJwD1txhKOMBB9kNZgVTrDdJhON+B1lT1v628iLjZnNNOYvsQzdEefpDviOL3hx+j2P0bzbR2qr6tSYbuXRzZ7qbqmRqWdGo+uqlBqvkcyJZYq5FmqkW+hTr65OgVXNCi+osUjS20eXlGj0HAHWae3knNaikfnpak1lqHWeCu1RlI0m22l1UKGNksZOq1k6bFRoN9uB/32O+iyk6fTfjut9ttpsJWj1laOGlsZ6q7L0HpnB53uO2lxlqHpliwtzrI8vSnLsxuydNxQoNtpB93OO+l02kmr43aa7OWot5On5qqc5Na03GwTJaZf8dhyK4+ttlJmsYVyi82UmG+kzHwj1dbSNN5QpM11Dz2+GgyH6jISeYTR6OP0hB2kPUiLscTT9Cbp05lwjGexejTEHKXhgSn3XI/i73oBLx9L7gTacTPMDtN7tzgRfgO9YCt0gizZ5eeAtL8v/+QVwn/wCOILT1dkvKyQ97XhCy8v/uOtZP797Rz+/nY5/8k5Hyk/Z/YE2XI65TIWxSbcqHTAutACyzxDrAvOYp6hx6UHBzkfdYAzYTqcizrCqQgdDgUoc8J/BxdDlbgSuYfbGbrcyTmOW5EBruUW3H5sj32xLWbplzkTZ4J+0jUu57tgnGGLSYYlFrmWXM64iEnKOYwfnJKMRa4RlrlnsCk0xirfDLNsM84mncW63BynJzbYlF7CLN2QM/dOoxd4Bh0/I7S8TVG+bcQ+V1PU7l5Cy9sMlVsG7HO4iLqDFcfcnHBMCiWze5yM3lUSuha4WVKBdV4RVnk1XC/r4FppC+cfPMA26z5m929iFn4J84DjeMeZ4hNkiN/dc0R4XiD41kECbyoT5KBAqL0MCa67yPBWpiBoL4UBOyj0laHYdxvlfjKU+8hQ4rWVQh95stxlyHLbTraHElkeKiTfVibBaQf3HWSJtJcm2PpLAsy34Ge2BX+zjXgZ/iORlp+RdWsLlb6yPPHfQkvQJlqDNtDi9xlPPP9IrccfqHb/PTUef6D27h95FriZznAhEFuW/mg5+qJlaQ74iifef6QhcCONEduojZSj6r4yj2K1KEs4TnGSAcXJZpQnXqYkzZzUrGskFeSSXtROTm4uhalXqU5UoSZkJ0/85WkMkqH13lZ6EuToFqAwUZqRNDkmMhUYfrCN4SQZhpPkGIiXYSBhK92x0nTHydEVr0h30h4G0jUZyNJmIOcgA3mHGMg/RF/eEfrzjjFadISpkoPMlKozV76X5Ye7WXm4g9VHO1mr2MlqpQrLtcdZrDnG9KNDjJZqMVyqxUDpAfpLD9AlKIoFarQXqkuCvbsLVOgsUKWtQJ3Jhgu8HLBn7pk5Aw/PMlZhyGz9FeYaLFnrdODnaU/e9lxjqfEK4nobJptcGO8IoaM1nMq6AEprwymtyaew8RGpjbXE1DcS29hOQsUT4pIiyIm04lnsCd4UH0NUuJ3RvA3MFm1grWQDy2n/mVeZm1jOUGQkdT9tOfrUFlyiotCAmpKTNJSfp7XChLZHF3haeoKWokM0FxykKfc49RlnqE43oajwBmWF/kz21fHz+hqs/wUYhXX0JB9fiySd0pIg739hevmLCUYCjL8ZYD6+nuNXoVrw/8H8K6aX31TEv0Li3378vxYYhRxGYSUthDbPjQ+zMDEqWUkLTlgJMApRM4L5YXKEiZ42UqKCifASuh7LWRzpZmpmgPG5QaZn+pntbKT/XiAjLjZM2hrSb3yIAQM9RgxOM2J5kQ4HE0ShLjxPCWTxQQCie3cZ8LSn89ZVRoNdWMuJ5pvqTF42p9MTf4/oyxY4nT+K6eVdnLm0lchIGzrrilkcGWBispPxkSFmJsSIJ4W1rmDIGGFpZpiZ0VYaKtK5F+RITIgj1SUJjPc1Mz8l5AZ+6kTu6n6Gvr42LjevMNTRwOrEGLPP+hiPL6UvOJM2nyQa70ZT5R5BY0QyS81dvBybZH5iHPGMYC4RALOJ163xLFXfYKblOtPNFrxuMuZ92k6+T9nGy4ytiItP8nKgmlfTI8xOLTIpesnYzHNE8yLml4ZZWBJyGYeZnhfWz2Jm54SWnJdMzq4wNTPBc3Ev303X8afeeJZzjvK+UI439Ras9mTwcqiC56NPqSxKwvWWGebmh7hmfxgvbwP8fI1xdzmG310d/D308PfQJz/9Lp0t+TyfHWB1fpyVuWmeL3yqRZyf6KS7uYC8VG/uh1jg7X4KV2c9AryNiIm4wUBnNaKRbsTjI5JzBQEQBaPLX1bT0+PjjAz0SwwvgsI4KABjx1N62lvo7WyVRNwMDfZLQE9YM0+NDUtgcVX4PYx1sDLZ9RswillZWEA0Oc3wgLCS7pOA4pAQrdMvrKeFmJ1/Doy93Z30dHfS19vN0EAfYyNDkhrLBbGIpfkZloXKygURf/7+XwHGn97Bj2/hhzd8+PATf/rwA3x4DR9W+eGXb/j4y3O+a/Pj6yxNfsjazU+5yvyYt4fvc/fwXfYevk5T5uukfbyPVeHdPRXWI1RYjFBnLkyd6YD9jHgo0eOkwICzIkO3djB8azujt7cz6bYD0e1diG7sYtJBkSnHncw4KzPnqsqS1wFW/A7xKuQobyNPsR57klcperxO1WMtWZeXKYd5nX6U5YQDzMaqMRevjjhOjZlYVWbiDyJK0mMm9Tjzeed4XWHOUpER8znnmU8/y1TsEcbDtBn112bES4cJX1363TR4ar+bBmtF6qy2U2shT4P1LpptlaizVqb4shLFl5QoMlWm2GQPJSZ7KTZSpsRwF/lnZMk6sYm8U5upuiBNo6kszWZyNJrK0GCylVZzOdot5Om8up1uG2EU6bgqT6OZFNUXN1Fm+CVFhl9SeHETxWZbJM7pNncV+v016fVVo8tvD60eO6h3lKbWZiNNtlJ0OMrT4aBA+3UF2uzleXpNjpZr22m5vpOma9tpuqZA3dVtNNrJUWe9lcrLX1F55UueXN3CU/tt9N5WZNx3P+JQbWajdBHfP4w49ggzcUdYSNVnIe00M8knGEs9yWjaCfqSj9EUo0ddohGhTgfx9zDijpc5tj7mON53xCDiJkdDrqHjc5FDgWbsCbzBF56e/FuXQP73W4H8p9vOSLldQfauFX908+Q/u6TxD3eL+J13DV/6PkIl0R+NSEfOpJpjnHWBS9lmWBdcxjzrDMZJ2lyI2YdRnBoGgnM5XAv9cG2OhWlwMGA3ej4KnA3czdXEQ1xL1cO9+AIBVeb4V1nhV2OPf/0dXB46cSXDlvPJDlzOu415gROWhQ5Y5FlhnGKASboBF1PPYfTgNFcyjbDMOYNlzgUsck0xTjPmePRRbMqv4NriwO06O64VW2AYd54T4ec5EmrC0RAL9rsboeZpipafGdr+Zmh6XkTpugEq1y3QcbLD0NuOvN4Jikbekdy9wp3yWmzyCrDJr+LGww7c6gcxycjBoSSXK0m+XAgyxTTgGP4p5viFmxDgbUyk10XueZzAx04RP1sZ/K2liHPdSbLHTrJ8dpLjLUeepxSlvtuoCpKnNliB6kA5yvxlKPQWgHEbaS5ypN7eQZLzDmId5SWVgWF2Gwmy+YIQa2kCLaTwv7IRH9PP8DP9HdG2X5DrKs1Db6HfWZanIdI0+n1JpdvveHxHmN9T5fYZNXe/oMlvE63B0rQL0Tn3tjEQJ093pCyNvhuo999AU/gW6qNkqInexeNYDSpSzlDywJisWBOKEy9Rkn6KzGwtUgqcSCuoJ6uomZyiQIqLFKhK+Ueaw7fR7LeDusCNPI2Uou2+FH1Jsoxn7WAsU5H+BGn64rcymCjPcJICY6mKDCQpMPhgJ4Mpe+lP2f8JGDN1GMg5xGD+YYYK9RgoOMpAwTFGio8yUXaI6XJNxOX7mX+4h+VHe1h9pMxahTJrVaqs1h1hreEE81W6TJRrMVamzXCZDv2lOnQXH6C9QIu2wgN056nSna9KV4E6z4TXDw8z8/Qiy91WjNZeYPjxWUR1phJgnK2zZL3bnp+nXFhouMRk5WWm624iavWhv8md1npn6hrdKGyOp6gpn7y6R2RWlpNdkU9GUTh5+V4UpDhTleLBdyPNDBSfpa9gF6MlCozmfcFs9u9ZSv+MpTRpJlN20Z6qTV32GaoLT1BTeoD6cj2eVpymreoM7VUnaa/Uo73iCE9LjlOf/akZpiT/IuX5zkx0lfPxzSq/vn4pyWD89e30b8A4w8eXK5Ig778A4r98/r8Axn++fv74578FxH/5+n89MAqROjNjg8yODTM/PioJcBZuGOenhTgVoc1jQnLfuDI9yuPcNHxu2pIeFcDKaCcLs8OS2jnh7m55YIS51me8bmvkm4bHTMeGMRToy3B4OPNlhSx21zE30MDMcDPTw82IhpqZG3zK0nAHy1O9LM4OIhb3sjrRzLc9w6zW9pIdEo6tx1kMPLUwdNbG5sZZbjldJjzOheq6PCYnepieGpI00gjVhbOTQhzQEFOjvXQ+qyA5wY/IkBvkZwTR3/lEYraYmZpgcKADD1drrhgcoiIznsXObrpyHjMQmkmX7wOe+iby0C2clrhMVjsHeD4qqLAjzC1MMSEeZnJ2mAXxIG+mOhA1JzHz1AdxvR2vai14k36KN/H7eZ+xnZe5KiyXOfJNXz5roz3MTy8wJV5hZl7E3Lxg/OhlSTzIsniCNZFwwyg068wgFkLRp6d5Le7kJ1EBP3S7s5R/mPWCo7xu8Wd5uIKlkTqqihLw8bDghuNJrtkfwM31MDfs1bl9XRtXB13cb+rhc+cMD/NDEY00Sb7X6sIML5aWWJ5fYmFuicWF5zyfm2d+cgjR2DPaWjKJjrLC/c5R7rqeJDrclqKsUMb76pifEioDPxlfPqmLwj3jOFNjYxJVr7dTWEN30t/VQW9rg0RlFNTGfiH2RoC9wQGGhwaYnhhleXaaJaFlaLSD1ek+Xs9PsrYoZDDOSyJ9hgaGGOzrZ7i/9zdo/FeAUeKO7kGARuGWcXx0hFnhj4cZEUKvuLDyXpr/7wHjOvz4Cn58yYcPP34Cxh9fw4+rfP/zN/zy8wrftfrxPluT7wqU+b5ImR9KlPmhWJkfCvfwoWA/H7JV+SlFlR/i9/Ptvf28ClfhReh+XgSr8SJIg7VAbZa81RDd3s3EDQVmbiky67qDaUd5xm1lGLPZyoTNNkT28szeUGTeeRcrd/aydleV196avPLT5EWIKi/DNFi/d4C3MQdYj9XkdYw6y5HKLIbvYjFiJ8tRuxFF7GYyShlRghoLmbos5uixlHuUN8VnWc/VRxyhylzofpaCNVjy12DJT5Nlfy0WfDSY81Jn1lONWU/hqcG0qwrDznvov6VO53UVmq2UeGKqSLWRAnUmu6g13k6NkTwV56XJP/oHio79nvKTn1Fx9ksen/uSx2c38OjsFzw6u4HKCxt5fH4Dxad+R6H+7yk89zn5578k13ATReYKEpd0npUiD4w38cD4SzKubCbfVoYSJwWKr8tQZC1F2VVpauy203BtBzUWsjwy2UK58WYem26l5vJWmq/K8dRWgY7rO2m1k6fLcQfdjoq028nQaS/H0K1dTHooM+OjxFzgPhbD1VmI1GQuSoPZaC3m43WYSzzIbOJB5pJ1mcs4wVyOPlPZ+vSk6FOXYEjEnaMEeJty288Km8CrWITbcCLQloO+lmi6nkXz7jlkXS34v24683c3/Pm7G0H8vfMtpNwtkfOy4zOPYD73LuWzwAo+C6jlK/8yVB/4oHXPAYOMq1gVW3A69gKGCfoYJx3BKEGLiwmqXIwT5gDnorQ4EaKGXvA+jkXs40zEfozva2GZcgzbrFN4VpgR8sSKiCc2RNU7ENnoRki9D+4VXphnO2NVcAuHCnfsHzljknWJc0lnMEo9x8W08xinnMUs/QJm6ScxyziDec6nlfSJmGOYF5ngWG2Jc+1VnCpsMIg7w5GgExwKOMexsMtoeF9E09cETV9jNP2MOBRghobbZbRcbNFxsuH0bVMyWwcoGlgnpfM5Yc3d2BcWYp37kBvlrfi0jGGUnI1dUSlWWbEYRtlgFnGG29EGBEVbEBp4hci7JiT6nMXbWg5/222EOyqQ4KZE7C1ZUtxkyPKQJsdjE6U+0tQEy9MQup26EHkeB0tR6i9NrocUabelSXaSI+GmHDGOMty7LkW4/UbCHb4kwnYzoVabCbbcRJDlRvzMPsP/0j9xz/ozMpw2UuEjS5X3Vp74bKbe5ytq726g0vUzHt3+A49u/5Eqt8954vkFT4M2SUK7OyI2MRyjKFlNPw3+kuaQDTRGbKLuvgJVMSpUJ5+kPNmY7BhjihINKEs7QmHafnIzT5OenUhyURMJpSU8KL3EoxwZOuO20R0iT12wFI1C3E6kFF1xMgylKTKVs4fR1B2MpuxkLFWJ4Qe7GBccwxlKjGXsZShVheEMTYazDjKYdZD+7IP0ZR+kJ0eHnpyD9OfrMlqqx0S5LpNlWojK1Fh8rM6Lak3WqtR5Va3B69oDrD05xMuGIyxWH2L60QEmHuowUn6IgdJD9JYcprtEj87iI/QW6NBbqE13oTatBZo8KzpAX9VJng/YsNpvy2SDscQh/bzNnlcdTszWXeL7MWfeDzoz13iNiWoHZhrdmKh3YKTenO5GC0rrPSiqiaCwKp3CymLKnpST+/ABOSVR5BaGU5B3n762OkafBNGSfYG+h2cYqdRmvEiW2ezNLKRvYTpZls6E3dSnalKTd4CqYnVqSnSoLdGjrkyPhocHaa7QpK1Wm666o7RVHKM2/zDFOYd5nH+V6Z5CPr5Z4tc3a5/uFd9O8nF9nI+vxXx8ucqvwuf+ZyuM/+3187+EReHj//XA+F8rjGN/zdqbFYKwhWxGIdR7apSR9mZy48KJ9r7FfF8zy6JhXkxOsT46z9rICiLREhPCf9ZTY7zs7WWtrZPZjm4WBkZYHZlg8beVpmhyipnxKWZHp1manGNetIhodokxsRiRqIe56UXE42sM9o5QVZNCeu4twqKt8AqywM3fCid/E7yDLcgvCmdouAHR9DAzUzOIBBPOxDziKTGjQ310tNWRnR5KiJ85pQWx9LQ3I5ocZWq8j+Yn+Vhe0CHMyYbB0sd0pZTRG5JGs1cMlZ5RPAyIZrali+WRMUmY+ezsODPzY0zPDUugcVrorZ4QsTjczvO+FOZrb7H28Bo/lbnxXcZF3ibu4HXiRlZTVXld6cSb3nKWhVtAwSQk6boe5PlMPy8mBng+NMjb0TZejT1lZbKHuclxFidmeD31jPXB+yzVGrFUfIw/1brwrq+A8aFmivMTuH3bAmvbk1hc1cD++n5u3dyHg9UOXO1UuWmuhpvjeeofpyAaeiq5m1xbmuf5/BKLc8sszK8wv7DC3MIyi7MvWJxZYEE8ypy4lYa6WHy9zuB66zABXgYk3rtBT4vgUu/8q9lFAMdPsDjKhJDB2NdLb2cnvYLxpbOd/rZGSZyOAIy9PT309vVLZnhoENHkmEThFCB1Ubh9nRnk1fwkLxZmWZlfYHJsksG+QQb7hR5poRpQCOv+FNj9twqjAInCx8ODA0wIK3PhD5w5saSRSFAYhfaepflpluem/nWFUVATf3oBP77gw4cfPgGjZF394hMw/vk53zzzYz1Lk7cFSrwrUuabkj18X7aXD+X7+aVMg18LtfiYpcXPyZr8KVaDDzEa/BCpzjcharwL0OCd3wG+DjjIq7vqPHfZw/M7Sjy/s4uFWzuZuaHI1HU5JuykmbDZwoT1ZiZttiC2l2HZSZG1O8q88djPOz9N3vlr8i5Ik3ehGrwLV+NdpCqvwpRZDlRg3keaWa/NTAVsZTRQmokIecQJykwn7mEhVZ23+Uf4OucIL6JVeRW1n/UwVd6FqPM+VIO3weq8CVTldYAqbwLVeRukyXqgJq/81Xnpq86anzYrngeYd9NEfFsTkbMw2kw7azHppMGw/V5azbbRYCJNrdEWyTq6ylCKSkMpHp7fROnZryg/v5GScxso0P8Duec+J+/iFnJMtpJqLEWqmRwpFjtIslAk0XI7ydY7SLHeToqtAom2siRYbiXFQoZsCzlyL8tTeEmOfMNt5J6TIu+cNIUGspQbbOTJpc00XN7CUytZWsylabXaSredHEM3djB5Zw+LPhqsBWuxFqbKath+VsL2Mxeyh8mAXUwE7WIyTBlxjBriOHUWUw+xmHGUhazjiHP1mSo0oTbuPAl+5wgLvopn1E2sQ2055WmAnp8Vmh6XUHU6zl6nI2xyNOLfO9zg724G8XdOYfy9iytyvnbsDnJmo28sXwVU83lwNZ8F1rA5qAS9vBCOJN5CP8kMi3xzDBMvcyToAEeD9nHungqmiWqYJqhxJVmXyw+OciHmIMfC9nEmTo1LyYcxTznOlbSTXMu/wK0SI4JqLIhptCO2zp57T1yIqPfBvzaAmw89caq4i0utJ841LtiUWnMy9ij6cccwSD4tURkvpp7nUtpJTFJPYZR8FqNUI07FncA4S1hLm+BUY8WtKlsME85yIvw0h4POcTRUUBaNORBoglaAEQcCDNH2N0HXzxpdT0cO3rLF0O0y4cU15HSskta5SkL3OE6lpdjmlXO9uBH32n6u5j7CuqiSayU5XEl1wzTqLPbh+gTcu0Kw32UiPUyIv6tP+A0lgq7JSIAx1mUnoXZfce/6FyTf+pK8u5sp8d5Mlf826oJkeRK0jdooaR4FS1Hit418T3ky7iiQ6CRH3E1Zom9sJdx+A6H2n3H/+hai7bdy79pWIu23EWK9mSCLDYRafkaU1e/JvLmRgtubqLj7CRjrvTfyxHMjlXc28Njlcx46/54K1z9Q5/M5LUEbaAv9it5IGfrvydATtYXWsC94GvUVjfdlqY3Zy+PYQzxONqQ4yYzS5AtUpJyjMuECZYlnSU93J6Gomvvlo9wrLCY/5Szt97dJagpbIuQ/Oa6jZGiPlqFbuFGM3SYxwwwmKjKeupeJtH2IsvcwnbOXqRxVxjLVGc06wFiOLiM5hxnI0ZUAY3eWNr052vTnaTNYcICRkgNMlGoxVaaB+KEGz6t1WBVaYyoP8LL6AEsVasw/VkX8SI2pcg1GSzQZLNGmp0iHniI9ektO0F1ygr5CPXryD9GRLwCjNk8LtXlacpDhhnMs911lrsOc2dYrvOh0ZL3LhYUmSxZbzflmzI1XvR7M1Dmz0OTKUss1RLVnGak5SWeTE3VP7lJae5/M6nySqxtIqmwj+XEd2Y+LKXwYS3auCxUp3jRmezLa6M3gk0sMFO9HlC/PXPoWRMlS9CXK0ZKiRF2uOrUlOtSVHaW25Ci1ZYepe6RNY9V+mmv30tmsyWD7UXpajlOer05R2jkmOzMR1skfXwvGl1l+fTfOx7cCMM7yce0lv75Z/v8GGP+l6UWiOgrK45/f8suf1iVP4bXkdvGX9/A/mF9/fsdf57f3kTS9/PWO8Rt+/fkbfvhaCO4WXNKDzE18WkkvTI5KwrsFaJkVRgjCnv7kmhYidXrrK0j0d6E64z7ioW5JDuOLkVmeTzxnZHqR0cVlJsRilqZEPJ/4lNk3Oz7FyqiYBeHmcEKIaBEjHhMzOzrLwvgC81PLiEUrTAn3fXMTjIkXGJ5ZkdzyCaHZM4M19LYVU/skm6rGAnLKYwmNccA/zIqC0nsMjjQzPT2KaGqG6bFZ5qYWmRodY2ZyiI7WxyQn3CXhviflBakMdjWxONPPgqidSD8HnE3Pku7pQ1dyEZ1+CTR53qfcPYy+gkpWBidYnBIxOzOJWADGmWFJjuLU7DCj0+NMTs4zPz7J8lAda715rNRH86Y2lq/L3XiTeYo3acq8zlJiNf8Eq49v8OZZDGttGbzuyuVNVybverJY78jg5dNUvu2K4+vuJNZ7cnnZ+4hX/ZWsdsWw0HKdqcdnWK115Of2IhY6q8griMbG9jRXzHUxNFDi8qXdWJptx9Z8B5ZGCly7tBdX+9M8LMuW/A5WZkU8F8+yNrfEi9lllsVLLM4uMT+/yPziIuKZRebFy8yLF5gVCSHcz0iMvY3HndPcdTlJZKA5hen+DHbVIJ4c/Gv3uGh8hKnRYSZHhhj+LUKnr7OV3vZnDLV3M9TdzYCwLhbcy339dHcPMtw/hnh8ihdCfeNYF8uiQdYksCjcNAr1i3NMjI4x0CessPska2ZhHS2ssoXbRWEtLdQPShWyEb8AACAASURBVO4bhZ7pwQGmhX+nkk5xoeVHJOn8npcojZMIN4xLs5N8+PY1v/z4lo8/rvPrj2/49adXfPzwEn56KVEZf/npG37+8Bb+9Ao+CCvqH+HDK149i2Ah+zjPc9VZzVXldb46bwvU+bpQg2/yNPk+R4cfsvX4Kes4P2ed5mPqSb6/p8P7IDW+9lPjez9NvvNR51tfdd55q/LGR4VXPiq89lbhledeVt2VWHBRQOwkw7SjFJPXNjFlt5mZa1uYs9/KkqMcr24r885jP197q/HeV5X3fvt556/C+0AV1v2Veem9g+ce8ojdtjDpupEJ901M+kgzGSCDKESB57H7WH+gyfskLb57oM13ydp8n3qQbx9osx6tyrtoVb6OVuN9lCrvI1VYD1HmbbAy70NU+DpAgzc+6qx5qLHsosrSbXWe39HmhfshVt0OsnhbE/GNfYw6KNNru50uK1nazKVovSLF08tSNJpupu7iZqqNNlNjLEWFuQLldso8vLaXQqtd5FvuJt9KmQI7FXKvqZBtr0K6nTKptrtIsZMn5aosGVflybaUJ8NEmowLm8g8u4msM5vIPbuZggvSPLqwkSfGm6k32ULLlW00XZKi6dJmOqxkGHPew7zXAdaC9Xgbocf7SG3ehGvyKlyTlRBVZgKUGPdVZNBXjqmoPYjiVJh9oM5ixiHms44wm3eG+YeW1MWdI8HzBGH+JvhG2WEZZIae2wn0/E3Yf+cMu68fRuGaDhuun+LvHS3535w8+Teu9/mdVyA7w1zZE+nGpoBIPvev558CG/hdQA1bgvM5lRfK2RRH9MLOcTbBGLM8a05FHOCw3y70w/ZwJeUgNllHcCjQ50bJea5mn+RMtAZGSbqYJZ/EPOUMV1L0scrQxyb9OL6Vl4iqv8q9Whsia52IqPUg6Ikv7rW+uNV641Ltwe1qF25XO2OccoHT0cc5H3cSg3h9LsSdwvTBCYwSjnMu5iQXEs5xOuY4ZllnsS83xqXGnDuVVlilG2CYYIhe+AUOBFxAw9cQTf+LaPkbc8DfEC0fI/T8rTns7YjunWsYe9nglpZDSss0aZ3LJHXP4FJaxbXccuzzq3Eqa8YurwKbwkfcfFTItfxgTO+ZYB9phM99SwIDLhPlc4kYD33u31Yn0FaeIFs5op13EWq7mchrG0i4+SVZbpspuLuZR37bqAqQpSpgKzURslSFyVIZIsfDAHmKvGXJcpMmzVWaJBcp7t/4kgiHL4i6vpEoe+G9pIhykCHy2lYibLYQfnUDYVf+iXi7z0h1+IICl6+o8NpIte9mqn228NDtC0pv/57SW/9IhdvvqHT/J2q9fs/TwA20BW+iL0qGAQHsojbRHvUVzfekqIveyaP7GlQ8MKAq046yVGMepVykKtGaihgzMpMtiC1JIfTxKBGFE+Qk3KQxXImu0C8lET3P7inQcm87T6N30h63i/ZoeZ5FSNFxbysDiYqMpCkjylJiOlMJUZYKU1lqjGVoMJZ9kKEsXQay9ejPOUp39lH68rTpL1CjL1+VwUJ1xn8DxplSoZtag5cVKrx5vJeXVfuYrVNB/FiFhUcaLD7UZrpEQwJk7UVCjI4OncUn6S48T0+xPh2Fx2gt0KOtRI+28iO0lh+h/dFRRG1mrPbb8bzXjhdd13nZbs+LThum6gx50X2db0Z8eNHmznLzLVaf2iCuOcFU1VFE9fZ01TpQVetJVnUs8TUVJNYPktkyQU5dC0W12aTm3absgQtNaR40pznwLNuE1jxtenN3M5q+jelkKUmVY1eiMs2pqtRnq9NcdJj6Ql3qS3X/b+7eMriuNEvXnJnomel7496e7q7q25VZlZlmJslisNAyyMyUhjSDmJnZFksWWszMYDEdMeM5YlmSZXamnZmV9EzsI7syo6runZ4fMzExP1Z8e2/tc2T98hPvWut9KcvRpLJQjZoyFWpLFOis02a89ySN5btJj1FlqDlACoc/PZvn51eClc4IPwtb0kIs4KLQqp7+G2D8+bdLL/+DGUahZf3L80mk7wuf+VD/018rjMuw+LdLKj//+Iq/rl9+Ejad/6P1ip9/EtJdXvDD98/4/tsl/vzdEj8JG9c/CUD5mvevFz4AYxcTQz1MSqFRUH06mRTUMGELeXiYkeFRJMJG7lAvA02VRLtb4G92ha6GKiTDQ9KZMfHoKBKxYHkjlrZThW3r2dF+ZqTfuzz7tpwOIiSEfKxhqZoptJMFX0fpdrZYyH4ekX6n8EywWBF+/rHEwr9nYICqhmwCoqxx8r5BSVUM/cO1DA21Ix4aQCL4BfYJENzBSH8Tba2VpMUHEhPoRHF6KMNdpUyMNVBZFI/p1TPYXrlEdXgM7W5h1NoHUOISTG/uY2Z6xpgYkTA2OsrYqKC89jI10sXIWCeD4h5GhczlQTETA2ImBweZHhAx3JDKXG0oi6XOPC24zfOiwzzL0WUpSZFX8QqQq8/3Cft4Gb2XNylHeJl1mFfFR3ldcYbF/Eu8KbNiqcCWhSJDJovPISk/y0y9KYstCczUNJAS5sPVr9Q5eXQTF09t5vLJjVw5sZGrJ7Zwdv8mzh7cienN4zwuzWRkahbJxAxTY1MIFkjPxmZ4PjbD4ojgnylh+kOWtrC8JBkfZ1KyyOToC2bET2ipLyMy1Bo3h9N4Op4l3M+QvDR/utuKkAw1MtzbyEivaHn+daiPoa5WukW1tDWU01r3mJ6GfvpEXXQLaSvtDVJ/xLbmHnpFQ4z3jrIkGWR2UGiTDzAzNcns9JT0nJoYl7aWpQssAoR+qA4hPaZNAMYu6SlAo9DeHh4cYEIyyrh4hLGRgeWSWv8IM5b9jA31Ih7q4d3LBb5/+5Q/f/2UH79Z5MdvFvjz+3l+eP+MX969gXfP+fm7aX748xN++P4tP7z5Ab5+yVhNJC1x5+mP0mEgQouxKG1GQ9Xo99tJt5cMgw/UmIo6wIuMi/xUYQJFBrwIP8qCpyavPdT42lmR71wV+c5dibfuSjz3UuGpjzpvPFV5767CWzdlXrorsuSuwLzLTqbttjFhsQGJ0RokBquYuLuaqdtrmDfcxJLpNl5a7uRre2W+cVDjvbMG75w1eOugzmt7NV7byPHcYjtPTDYyYbSGCbP1jFmsRWK3kSn37cz6ybEQrMJSnCbPM3R5nb2H1+m6vE7W5HXCLl4/UuV1lCKvwmR5FbKDN8HyvPZR45m7CotOKszZqjBnpca8lQaL1lrMW2owZ6rKrKkykxYKjJluZ+jeWnpv/JHuq/9O99VP6Lr6GR1XV9N+dRM9dxXpsNSj0eEQIoeDtNnto91aj3YrXdptdtNiq0et7W7KrXUpttKk3EqJcmslyswVKDaUIf/mJtIvrCD93PLsY+bpz8k+/QXFp1ZSdnIVj8+upfr8OqovrKP20gZabm6j31yVSWc95r0O8MJXn9c+eiy5afLUTYsFd01m3NWZ8FRm0F2G4Qc7kUQoMx6rymyiDjOpB5nMPMNUwS3Kg46R6HaIENfjuPmc56LDAfQd9rHbVZ+dZjpsvrObdff0WGmxnz9Yn+Vfbcz4vX0wnzsHsu2+K7JBNqzwsOcPrrX8k1sz/8WxiE/sw9ELtuds+Jfoexxj3/3zXMi5wsXo3Rzxkef4fVVuJRzBKP04FgXHsSo+gVH2Ec4/3M2VmBNcCD3BxdCTXA47IjXlvpdwAOvsE3iWf4V32U08iu7iWWiKV5k9tqWOmBdYY5ZngVmeGTbF1txNvcWpwKMcf3CQE/4HORN0WGq3c9J/Hyf9D3Ey4AhH7u/hcuwhjLNPY1d8Eauc89x9JMxXnmJPwBkUHQ+j4nAaRZtTqNmfQcPpDDouF9B2uIKW7Q12297lqN1dTKIjCXwsIqZ1kqjWWVyKRRgk5XM3KRvTzGLuCtcZGZjmJWGUFsDFgDvc9LuCQ8hdnLyu4OVygUDHk3gba+N0dTsuX20iwEiOAMOtBBquJ9R4LZHmq6UwmOWymRzXTWQ4riPDaSOFXlsp9t5Esecaij1XkeP8GemOX5Bov4ooq9WEmK3C32QVfgYr8bu7igDD9QTcWUfQnbUE31lN4I0/EnLrEyIN/kic2eckWq0g1X4VWU6ryHb4jEyb/0aa2f9Brs2/kWf1ewqt/53HTp9T57mCRq/VtN3fIFUaW+6voCFgFVXBmykJUSMn+AjlicZkxV0nM+EquXE3KA69Rcaj84Rk2uBZkEtQ7hApkW7keetT7b2NBp/PqHuwkQp/GSqClKgNU6MpVIEaYRPb6zMag9bQEb2N0Uc7kMTtRJKggFiIyYtXY1DwYIzRpO2RHp3CqEXiMVpTdBAWVNrSVenM0KA/U5ORzF2MZykxn7OT1wXbeF+0kZcVWxipU2C6Qp2FAl0Wc/UYz9pFR448dbnyVGftoi71IKKkCzSkn6A24yjVGYdoyDtCc9ExGvIP0pR3kM7iE8y13mGp05j5lhvMNl5irukiE9VnedJwnW+6bXnX48Jigxnz9bcQlx1ntOgQ00XClvUlqgqvk55vSkyxP4+qComvaSKxqpm0qmriC1IoTL5H1cOz1Aecpz3qKxrSLlCdspvGuO0MR69hMmIrXQGqNAQqUR8hQ8MjRerTNKnN1qU6bzeVedo8ztekJl+VpkJVBuv38nTkEo2lSoy1OfPLs3F+fLbAj68H+enlBL88m1vOkV4UTLyXfRcF+PtYP/3dpJflhZe/vPNigp+EejnJj0K9Wq4fXk3y/y4w/viSH//8gu+/W+K790/5/tun0nsBRKXA+GYZGCWDvwKjFBqFJZihvr8A49iwAHGjUnPv8a4mHqdG4HLrFOVZSUiESL7R5a3ZCYmQMiLkEI8yOTIi3bIWFmYEE/DfzrwJ14Ily8eYuWUYHJO2EgVoFO4FWBQMxIVr4XdPCHnQYrH0mfB8SCIipzwCV787RMQ70dZVythYB5KRfga7OykrSCc/I0raeu7rqqavtYzMWF9CPE3ITvJjePAxQ32P8bC5y73Th8n08aU1OI5S1yBSHHzIDopmsmcYyeCo9G8SMqnFQm72cBejY72MjvVLzcDFg6OMCXnMQ/2IxzoYG3zM/EA+C62PWKhz42XdVV5WneJpriavslR4FreDF7EKDLivZvj+ZiQRsgxFbKc7+RCSYiMWa735c28a3/Zm8rIrgRd9SbwczmayPZtwNxMMLh/gxkUdvjwmz3n9zZzft55zu9dyRPlPnNq1ngCb23SW5zDa0shEn4SuahGTHUPMdo4w0dTNaHUrIzUixA3tTLX1sdg/JjUWF0y/BSNtIbJwZnyUsaE6aqvCyUq1JCrkGoHelwjwvkWQnzkpcX6U5cfTVJVHX1sNY70iBjrq6WgqRVSXj6i2gNaqKtrry+luK6enq4Kujmp6O1oZ6uxC0rvsvTg1UMTsRL8UFmcFL8/pSZaBsfcvoPgRGAVFsbNdWILpkp6C2iioiwN9vQwN9NLXI+RKC4svbfR3d9Hf3SkdS+jvaZP6MD6fn+T10jRvlqZ4uzTB26VxXj+X8ObFNO+fL/L981nevRrlm7cTvHv7jG+efgOvniKpj6I54TL1Qbrk2m8jy2IdBVbrKbJaT4nlRiodZKnzUKf5vh5dYUd5mn6FqfBDTPposeSlwVs3Vd47K/G9kyLfOSnx3lWd9x5afOumzntXVd65qvCNhxrvfTV5f19ruXw1eeumwnM7WRbNNzNvtI5Fo3UsGK7lqfEGXphv5ZWlDF/byPGNrQLf2Cryzl6Zbx2UeGsrx3PL7TwxW4bGMaOVjJqsZNhsFcOWqxizW8+01zaehiny5pEG36Xu5udsfX7JP8hP+Qf4MV+f7/P2Lle+Pu+yDvEycR/PY/byNFSXJ76azLrtYsFVnSUXdV64qPPWXZMlV6F9rcKCkzwz1psRm6xEbLwKsckGxi1kkVipMG6rzYjjQbodjtFpt48+F1363dTpd1diyFuJAW9lerxU6fBQo81tFy2C3Y2LHiKn3TTbadNouYuKu/KU3ZCh9KttlF3ZRsXVHVScW0fFqZVUnl7J4zMraf5qE203ttJxexu9RrIMmskxbqfKnLMGc45qTNooM2GjzKS9CpNOyoidFJB4KjIRoMJMhDpz8VqMR6sxm3aQ6dyziHOvkuO1l0SPo/jYH8bU9ggHDLTZZbobJQtttt5TZ9Od3Ww02scm+6OsdL7Mpy62fOr8kM+cgljv4cgmHzP+6GzLv9pX8o921fyDeQb/bOKH9gNrvoy6yvnQr9D3O8fxuOOY55/mdsJ+vorcw43YA1jknMK68Dg2xcewKDjG3ZQj3E44xckH+pzwO8Cl8GPcTjiOYeoxTNKOYp1zBrfSG9hmXsUpxxD3Elusi20xyjTGKNOIe+l3sS62xCzPhPMRZ9D32cNeL132eGpzyEuDAx6a7HfTYb/7bvRcd3HAR5UzoRrcjN+PQeIxroUf4FTwMfQDz6Hpfgo1h9MoWR5HzfYkWk5n0HU+j5btRbRsrrPb+jb7zK5y3f8BfiX1xLZNESmaIaBhCOvcxxik5GKWXcqN+Bxup2dhlJOCaXY4lwIMuRNwC9cIU1x9ruPpfIFAp9P4me/F6ZosdhfX43NnBw8MtxNqup1Iy61EW2wkyXYTaY6byHTaSJbzRtIcNpLhuJ5cl3UUuq2m2H0VJR6rKXBbQ6bTGhLtVhNruZoo67VEWW8g0nIj4WbrCTVaS5jBGiIN1xJjspYooxU8Ml1BstUaMuw2kO24kSyHNeTYryDX7jNyrD8lx+oTci0/pdD6M2m7utpjpXS7ut5zNc2+axD5r6bBfxXVQZsoDlIgN3AfFXG3SM/0IDHZifyoaxQmnCU19QoJyaYkJIcQn9lARHwu8cHXKPbfTnPAahqDNlMbLMvjgJ2U+22n6v4WqXVPre9q6gPX0Rkjw1D8doYSdjCUIMNQghyDCYoMJavTFadKa4wq7XHadCbuoSVpDw1JetJqTtaTtpK70rXoT1diMGUz4xlrWCxYzdPS9YyXbGOpYhdz+dqMpOvSnr6H6kw9HufpU5V1gLrkA3QmHaM+5SBVqQeoTj9IY/4JRMVnaC44jqjgCG35h+gvOcqzjps877jJbMNFpurOstByhactt3jRasp3/W5SYJyovIKk4hTjFUeYqzjNSMVJWivOk5N7meCEe8QUxZL4uJLkqibSqhtJrqykINeXiuSLNMQfZzDDjaGiLJrTLGiOU2Dk0e+lyy9DMQp0RSvSHruTypCNVMfLU56kyONsDcqzhVa1CrUFatTmKVKXp8BI80Ek3UdYGgsEqX3OEj+9GZIC48//F8AoQOFvYwGFa+GZsCH9N8D4YoIfX07ww4f688uJ/yAwCkAnqIB/U/8xdfGnH1/y848flMS/KJLC972Gnz98xweFcVKY/xvsZHywm0nBkHuwh+mPqqBgRzM8zNiIABDCtvQAMwOdDDWWEepoRKiHLb1N1Yz3dzE1KrSfBa9DARiXoXFibIQJQYUT2tq/UQl/vRYgcVk9FKDwI0AK83EfVUbhWoDF5fpVaRyb6Kalu5jwWBd8g0ypbcikv7+BjtYaXB3MOXZwFyePKHP8kDyXzujiYHqRzBgvgtwNMLlzlMhIJ7q7SokKdsbsq1PkPwxkvKqOobJqKh6lkBrwkIWhCWYGJUyOCKrpCKMj/YyJB6Q+kGLh7xW8CAcHGRkaoH+4hwFJN0PjbUhGGpjqreRZTy4LtT5MFxvzrPQaSzlHeJNzkJkINZrs1iBy2UT3fVmqXdcSbqdIc4Et830ZvBI38lzY+u7tY1b4/q5GMpPvY3h3D3cu6uFrdov8CD+CLK7jeOkQLleOkullR3mYP80JCYwUlSMuq2e4qJme7CqGixsZKmpAXN7CSHEDI0V1DOdXM5pXzWRxA5KBTiYmhpmenGRSPIngSTkx2sroYBlNtVG0NsTQ3phIVUkkqXFexIY58Sjclbhwd+IfehIb5kZMiDMRgbaE+1sQ5m9JRIAjkUE2hAWaEhJowqNoFyqLk2itLWK0q5rZ4WqmB/OZm+xnbmZaWh+BcaD/7wGj0IYWqkOqMAqK4zJEttLe1kKrqJE2USMd7c0IyzftLU20ixppF9XTKapjfmqUpTkxS7OjPJsZ5tmsEEPYz+LsCM9nJnglJMHM97C0OMCzxWmeTS/x/ZNxOgu9yfU/TJKdMrEWO4g22kSMwTpi760hznA9SaabSTLbSoLZdhLNZUix2ESx3Q5anBUYcVXiiZMSrxyVeO+gwg+OavzgtIvvHXfxnfMu3jsLCqQqb13UeOuhwdfemrz30+HHwH38FLiP7310eeuizILFemZNVjFtsILpeyuYubeSJ4ZreWa6mVcW2/naSpb3tvJ866jMe2kp8dZengXzTcyYrGPSaA3jRiuRGK9k3GQVUxareGK/nmce23gdoMC7qF18m6TLtxl7eZ+3n68L9vO2WJ+3FYd5XXWSVxUn+KbsNO8LT/M25TBvYvfzTeQe3oXo8D5Agx8Cd/H2gRZv/bV4+0CdF55yzDttZtZuIxPWG5FYbUNiKy9dqplxucCcmxXTbsaMuFyhz/kUva6H6XXTp89tHwMu+gw7H5RWt8seelz20e28l04HPTpsdtNlsweRqRb1d1WpuaFI9Q1F6i5vo/7LDTRd2ULnTRl67+5k2FieMVN56Qb6sMEWxky2IzGXY8xSAYmlEuKPZa3IuIMSs97qzAWoMx+2i8UYLWbiNBHH6zKVc5qx/KuUh5/gkfthXKwOcNVwH2qX1FE02I+ssRbbDDTYaayPrMUhZFxPstbtCp86W/MHhzD+YBvASmcHVrqa8s9WFvzvJgX8z6ZF/C9GifzO1JfdQQ5cS7jH9VhDzj28xYWks9gXn8Ox6Dzm6Se5Eb0P84xj2BUex7n8JK4VZ7ErOMvd+CMc8tRmt5MGJx7s417qWcxyz3Mn+TCXI3ZzN/Ek1yKOYxB3GatsY4wzjbgae4WbSde5HHuR22k3Mcy5x4XYc+h6aqPioIyyvRLa9nLo2Cmi66DObictNB2U2e+lgr63PId95Dl1X51TPloc8trLPp/j6LoJkHgWLftz6DqeR8fxDFp2p1AzP42K0XmU7pxH0/BLznq44Z73mKiWcaLb5ghtEWOTX8XdlBzMcsu4k1LArYwCDHOzsSpK4la0A8ZhpjiHmeHofg03+wv4O57lvuVBnG8qYntxE+43ZPC9s4MAwx2Eme4gynwrcVZbSLTZSLLtelLtNpBks4FUm3XkOK6n1HMj1X6baRYi+AJlqPDZIm1fZ9ivJdFmJUn2a0lz2kSq4xZS7LeQZLOJBMsNJFqtJ8lmPQlWq0kwX0m65ToKnLZS5LKFAod1ZFt9Tr7tF+TbfE6R7SpK7NZQYreaSrcVVHusptZjNXWeK6n3+YJ6YY4xYA2lAdspDtYhP+gwmbkhxKVHkRFjRXraEVJTL5OXYEZhtCdZiWnEZTYRmeRBSoQO9cEbqAvcRG3gFmoDt1N9fws1fhup9dsgVR5r/TcgeihDT4IsPUmy9CbJ0ZMkT3eiPF0J8nTEydMeK5wKdAp5zAl61CUeoy7xKPVJh2kUVMKMvXRmatCVIUNf5npGclYxkbua2axNPC2Qk7aqh3J0aRY2iXNOU5l7nscZJ2gQ7HnS99OYuZ/q9P3UZBymIecULfnn6Sm7zEDFRYYrT9Obr8d0zRGWRF+y0HKZJ03nWWy5yNOWGyw2GfB1lwPPmi0ZLjxPT84BBvJ3M1muxVilLgM1h6gpOUFcwhlCYs1ILEogtaqSxMf1JNe1kFNRQWFOCEXxNyiLO0pZogl1Ce50RhsiiVJmKu5fGU74nL74TXRGb6ElZgtNiTvpKdlNc6EWj3NUqcxRpjpfhZp8ZerylWnIV2KwZS9fTz/klyUJPz1/yo+vfwVGaUv66SS//B2F8SMU/vYUYJHfLMcI7WdBXRRUxo+wKJz/94BRALu/rr/A3/8YHIVWtFDC55cB8UN7W3gutLo/tqTfLEg3X8UDnYwPdDEx2CMtARo/KoziIcGcWQC4Yemzqf5OZvpE1OUkEO5uTVVWApO9rdKlGKGFLaiLgsootKYlY2LEH9rPv0LfR/j7FRY/QuPy+WtLWth2FUBSUBuFz38ESuE9yUQ/XQN1JKQF4OJ1h+KyR/T1VdPZ/piYSF9On9iF5q4VKMn/GxqKn7FbeQWn9+7guN5WDuhu5thxZQyNT+Foe5Wb5/cS6GDEUHMD450d9NfW01ZUzkhdKwPVTYyJupjqF/7+5ZnMsVEBooelvoRS9VSwHRrtpW+sh+6hDkYF4O7pYaGtnfnKMsaywmkKuslA9BVGok7T4qVDhZ0KpXaqVHvqUuWnh5vFLkrzPZkaq2FaMsjk2BPGBufpbB2kqCAPO/sb3LqzG3fTr8jxeUBvZg5NsbE0REZQ4e9PT1Iqo1lFSHIqmcirZa64lYXiDibyGpkqbkFS3ISktInxkiamy1qYKW5kNq+OxcImxjr7kYwKpuHzTI4+YWp0iicTYqZGu5gcaWGkpwrBekfcV8NAeyFtdRnUlydIoxnL8yIozAgk7ZEbyTGOJEXbkxBpS2SQJR6Ol3C2PYOjzSmcbM/j72VISownLVUpTA+WMzdSwvz0EE9mZ6QltKUnJyT8PWAUFMWudmF+cXmGcblFLcw1ttHW2kxrS6MUGttbG38Fxhbhup6OFgEYR/4CjELu9tLMIPOzfSzMDPFsepyX02MszXWz8KSPxfkJlqYW+XpykKokS2Ic1Im0UCLGSok4ayXiLOWIs5Ah/N56Ht5bT8jtNdIKvrOWcKNVxBmvId9yM412svTayiKx3smMhSwLFjtZspDjhZUiL+yUeGavxJK9Ek8dlVh0VmHRRYWnbmo899TgpbcWr7y1eeW1i+ce8sw7bWPGZjNT5usZN1rNpNFapgzWMnVvLU8MN/LcfDtv7BT42kGJbxyVeee4DI2vbGV4ar6ZOcM1eLIhswAAIABJREFUzBquZk4ogxU8MVrJgsVantpv4rmXDC+DlHgZpcbLBC2epWjzLEOXpRw95gv0WcjT53nuIb7JO8F3WSf4NukgP8Tr80P0br4P0+CHEFW+DdXm21Advg3R4H2gKt/4K/LaV54Ft+1MOmxDYi+D2EGeaYfTLDo7sOTjzux9d8R+Lgz62tPraUa/2z2Gna4jcfiKcYcLDLruXy6X/Qw672PAcR+DjvoM2uvTb7OXLnMdWo006DZUp9dAjSETYSFHk1ETVcbNVJk0U2bcWI5Jk51MGcsiNtnJsIUiYmsVxixVEFsoI7FSZsZRjQVvTZ4GaPI8VIsX0bosJOryJOMAcwVnGci+QGPyZUKd9mJvqc+lewfQuqGP7O0j7DDUQc5EB3WbEyjbHUPB4yTr3S7zqaMl/2IVyD+b+PLvVrb8wd6Y/2Rmzv9mnM//albAP5ok8O/mfhyK9sEwzwHjDAduJFjwZfxpLHKO4FJyHof8c5gkHcE87TDOxSfxqjqNT/U53ErPYZJ4iOO+Oux21uDIfT1uJZ/BsvAKBhmnOOClwGGfXRzx1uW0/2FuJ1zHIPU2Z4OP81Xsl1yMPseV+ItcT73KxcSL7HmwB3kHRRSdlNCwk2WX1U7UrRTRsFVnl70yOi4K7POUZ5+7LDq2W9ljK4+egyZ73A+x3/MMh32uccjzGgfcL6PneBZtmxNoWZ2TmnfLXT/FLoMLnHJzxjm7nJCaQWLbn/CwbQKbvCoM0vIwzS3DOLeCaxml3M4twrI4C/OMQMwirHF5aIWb7z38PG4Q4HIRX8vDON9SxfbSVlyuyeJxQwbvW9t5cGcrocZbiTLbQoLNVinwpdpvJtVuCxn2m6WKYKHbBh77bKY1XIGuKGU6I5VpCpaj0nsLeS6ryXNbR4mwXX1/J8XeMuS5bSPTcRMptutIsl5NnMUXxJl8RprZSvLsN1DpuYManx2Uu66n1GUNpU6rKXNaQ6njWkod1lDutoJK91XUeq6TZkI3+K6iKXAVdUGrqAraJE19KbivQUqsNfGpUUQn+BGXcZGcjNvkPbIkP8Kd3NggMjIKeZgbQWTSV1SGylATsp3agE00BW+hOVCYX9xI7f1N1PpvoT5oO01hMojiFWlLUqY9RZW2JBVa4hRoeSRHe7wCnfHydMfL0RMviyhel/qEo9QlHKEu8TD1yQdpTN1Dc5oGbekKdGVupzdrIyMZG5hN2cxcxhbm8nciKVChO0+Phuzj1GadozbjJE0Z+nTn7Kat6BBN+YdpzjtFa8El2ouu0Vt2A0ntLSTV5xgu1UNcpom4fC8ztadZbDnPs7aLPG+7zlKLsDltxqt2W+YbDOjPP0Z3jhZjxQoMlyowUKFBW+keitIOEvHwNFFJ9kTnRhNVmk9cfR0p9b3kV1ZRlBVMaZoxOYl3KIy+RX3YafoC5RkO+YSeqM/piV1Ld+R6umI30Za4jeEyHXrKdWjIV6U6T5mqXEWq85SozVeiNluOphJFFgb9pBnSPz1flAKjoAb+9HxOugjDfw8YfwOGHzeoBVjkhZBHvVy/vJzi51dT/CxA44d2tNCW/uHV1H9cYRRA76/rPzq/+HH28eP7v94LwCioj7+2pCeGexALaScDXYxL7XW6mRIsZIQsacF38EOix+iA0FruY2a4j4keEZLORkoTQ8kI82Kisx4BJIXtaKntyugYY0L+8Jgw/yeWKpS/zi0uzy8K8Lc8t7gMjsK98M4yHH5UEn8LjB8VyGWAFObu+odaKalMxdffjIQkXxoachgdaWZosJ601PucP6/MLrU/oLLz9+xXX8k+1ZXsVl6J8s5PUVJZiYLKF+hob+Cg7hbO6SsQFxlAa205wy0NjDc20ZFdSGVkPG2ZRUw1d7E4IGamf3nDWzw8wuTQENODfUwNCsbhHQz2d0oTT0Za+xDX9jJTOUxHeDU1PjEUOViTb3uZqGvqZFkdJNpAh4cGuqS5naY04jZuTgfJzPJiYLCRMckEYxOLdPUPkZmbhoOjITevHcbF/jrp9/0YSCphJLUMcXop41nljKYWM5xSxHhmFVPZ9UxlNzGd1cxSUQcLxW3MlrQyXtzMeFkzk5WtzFd38LSyjaclLbwobWVuYJbJsQWmxxaZES8wNTLL9Ogki1PTzI2NMjsmeFD2MzXUhri3koG2Inqac+lvzaenJZumx4/ISnInIdKGR+EWRAYZ88DrNj6ugjLwJS625wn0MSAywJLMeG/aatKYHa5lUVzPwsyYFBbnZqeZnZ5kcnwZGAUQlLajpa1owZi7Q2qzswyMH6BRmu4iksKiqKWBVqFEDX8XGBemRnn2UWGcXQbGhdk+FmeHpArjyxkxz570sjjf/wEYF/hmeoDGLBsyfPeQ56NPtqceSfaqJNgqkmKvRKaLCmkOCsRbbCXGdBORRmsJMVhBlNEqEgxXk2W0llqbHTRbbKPFaAPt99bRZbCeIfOtjNvsZNJOjkl7eSYdFBh3kGfUVpYhmx2MOMghdlFE4qrEuLsS0z7KTHgqMO2pxLSbIhOOOxm13MqI6WaGDTcyfG8jYsPNTBhuZMFShpcOCrxxVORrZyW+cVLkrd1OXllt57n5Zmlbe+HeahYMVvNEgEeT1TyxXs+Cy1aWfHfyIliZlxFqvIzR4FW8Nk9jdZgJU0fsJ8+krxLzD9R59kCdNwEavAvcxbeBavw5WABGLd6HaPI+WJ1vg9X4PkSN70LUeH1fkQWPnUy5yCJ2lGHMRgeJzUVmPC14EhrEdGQCo2HJ9Ac8YtA3iBE3JyROJkw4XkPseZQx98OMuB1g2Hk/w077GHbaz4jTPkYc9zLisIdhBz0mHA4z63SceZcTzNofYspqDzNWukybaTBtosK8uTpzJspITBQYFmDRRpVRCxUklqpM2agxLcxmuqiy6KPO8yBNXj3U4WXKXmaS9JjNP4W45Ao1iefws9HAxlKfG5ZnOON4B0XjS8ibHUTNWp89LufZ5XgcRbdjrHE4w+8sDPhHAy/+4YYb/2Roxe+sTfkvNvb8s3UZv3Mo5/d2qXxmG4C6vwNXUm0wyvbgTqojlxPOci9pN+7l53EuPI9J4mEs0g7jWnQCr4qTeJYfx7XwOJbJBzjsocouW0UO+Ghy/qE+1xOPcT3xKDousmjay7LfQ5sjfge4lXANk4xb0hb2pchTXIo5w4WYM1xO/JIraVc4FH4EZVdV1LzU0XFRYpeNHEpmcihZKKFup4yOqzL7PJXQ91BAx3YHGqY7UDWRR8t2N/vdTnEm4A4nfW9x2P0K+53PoWNzkt22F9A0u4jM1eOoGpzjpLsLTlllPCjvIa5jntjuWRyKajHKLOSeULnlXEyv5FpOOaZFedgXPcI00h7nhzZ4BZgS4m9CkNtVvK2O4nR7FzaXduB0dSeu1+VwvyaD5/Wt+N7YSNC9jcRZbyfVUYYU+62k2Gwhw2ErmQ4byHVZT4XPssLYGa1Eb6wK3dHKtIXtpC5wK7VB22gMk0MUqUytAJIPZCjx3kaOywaSbVaQYPkZSZafk2H5BRlWn1PqvoHGQBka/LfQKAW3DTz2WE2Zy0ppVQjG3a4rqfXagMh/G6LAjTQHraIxeCW1wWuoCtpKub8CmQ+OExtpQ1haKJHp9qQnW5ER70JKjDe5jzwoSPEnuiCOh9lu5IVr8DhChdrAzbQEbaA1aD3NAZuoebCZ6oBtNIXJ0xwmR220Mg3xGjQlaVMfr0lNjBqNj9RoS1CjI16Z3kQlBpMUpbnSjQl7aEjYQ33iXmlrujFFl5ZULdrS1OlMV6YnQ56hdHmm0xWZytjKdM4GJnI2IM6Voz9Th46Mg7RmH0GUfxBR8R46yo7SWnSC9uILdBbfoLvUgKHHRow+vsl0w2Umq/UZLFRgIF+dsdIDPBOd4+v+a3zTd4fXXUYsNBjyos2Gd/2ODAnt7BR1enNl6c+Xo79Imf5SHdqK9Ml8tI+wiNP4x5kQnBdMZE028a29ZNZ1UFpSQUV2KgVZnhSnn6UuTpG+sM0M+G+jM0zwp9zIYPR6uqPW0pu0le7MnYhr9GgtVKE2V4HqHHmqBWjMUaA+W56qrG086fORQt7PL57y45uh5VlDARgFxXBpcnlp5TetZqmq+HeB8VdYFKDxl1cf6vU0P3+on95MI9TfGHf/99JbPsLe/1MnP77h/ZsFJoa7/wKMkv5llXFqaOADMPYjHhyQtl3HBgWA7JeaeAuANNHbQV9VHllhntTnJTHVK0LYsJ4QfPpGRhkdFUtLCo6C4ji8rM4J58d4OeEU1EJhJlEARQEaP15LVcTREennhMWXjy1rAUiFGhsdkbaHe/rriXnkgYPTDULDnKiry6a35zHd3UVERFlx4sQ29uutwsfpMtZ3j3LusDJKsp8hr7gSBeWVKCr+iV1Kf0RH4U/s0ZXnytmDBDpZUZ+SSGdqOtVBEZT6htKRlMfbHjHPu8aY6R9jcmiUJ4NDLPR2M9/TwUxXG+PtIvqrG2hLK6c2OJsyl1RqXIsptYvm0S1DvE7uxfmkCo7nVHD4Sgtnw324WR8lPPgG9na7iYuzo6+vmZGxCXpH+kjJeYC96zFu3VTCwfgMMR7eiGLymUiuZTylmqmMWubympjJa2I8q46R1CoGEh4zmFjNcHItQ8mC2tjIRHEz4tJmJI9FzNR1MVvbyZOaDubKRSw97mBucIKxQQHYh5gaG5JG6c1IhpiVDDM5LBi7d9HeVEldRSbl+TEUZz0kOcZDGsUY9sCcqGArwvxNCA8wJjrMgsQYR7IzAinJi6S2LJnW2hy6mwsZbC9lpKuc0a5KpgaaeDrex/zMOHPC/OKUML8oYUIiZrC/92/SXARFsb31tyW0ogXLHpFUYWwTNUlb0m3ShJkmWpsbaG2up7W5lvbmGj4C47O5MZ59BMa5XhZnB1maGufF1BhLs73Mz/XzZFbC08knvB7vpDHLkuz72hR5a1Pqt5vKwL3ke6gTbbyB0FvCfyCbKPdRozF0NzUBGmQ6yxBrsobwG58Se/cLiux30OCpSrOHMg1OMlRZb6TGZgONZutoNV5Hu+kG+ux2MOgsR6+jDJ322+kQ4gedZelwkaXDTY5uL2V6vFXo91Zl0FuY+VOlz0mZTitZ2ky30W6ynS5TGQaNNzFqsokJ863M2ciw5CjHC0d5XjnK89JOliWLLSyabGTeeANzRuuZNVrHrPFaZk3X8cRyA0/ttvDceQcvXHbw0k2GNx4KvPPS5KWzKvPWcixYK7Bkp8JLJ3VeuajxylWZ125KvPNW5Wt/dd4Fa/LnMG1+DNfmh1ANfgrX5seHOnwdKFjaKDLtLofEZQtDzltos99Fu8cthh4+ZCyuiKHoEsYiMpgIDWb8vg3j3jcY8zrLmOdJRtyPMex6mGGXA4w472XURY9RZx1GnbWYcNdlwesMz32v8NLvCm/8rvDc4wzzDoeZs9rLtJkWE4ZqTNxTYdRYiQFLRUasVBg2V0ZsqcKUjTpTtipMOygy46rAnJciL0I0eZO4h/lEPYYT9WiK20Nu2B48LBWxsTmAgfNVrOID0bE3RdH8KCqW+9GxP4Wq9QEUXQ7wueVh/qvBdf7TPR/+4aYX/2TsxCfOzvybmxe/tyvnE5cy/uiUykrHQOR9bdENusXFRCduprpyLfUKt+K0sco+jG3OKQziDmCechirtP045R3APlsPu4y9WKfs57iPCtqOCuzzUOFYgBYngrU5EaLDfh9VNB13csBHl5NBR7kWdxHDlMsIyyyXok5w5dEZToUd4UriBc7GnuJ45FG0fLRQdVdF100ZXSdV1G1U2X5PBkULebRclNB1U0DPVR4dOzlUDbejeE8GmVuyKN7T4PT9G5zxu80Jnxsccr/IXsczaFudQdvyEgq3z6BseI4THs44ZpfiWdhKaJ2E6I5pvKrbMc8r41Z6HnfyyjibXsPlnBqMS0pwKEvGItYVp3BbfEMsiYmwJ9jrJu4WR3C+p439VQUcvpLH+ZoCHjcU8Lktj+/NbYQYy5DqokqWpwrZnorkuSuQ7yFPvqcMlYEKNEaqIopRoT9Vi+E0LQaT1BmIV6YrRoHOGAXaoxVoeihLfeh2Gh/K0RAuT8X9rRT7CIs060i3W0GW/UoybD8j1+lPVPqtoTVyO81hglfiepqC1lLt/TkV7p9S4fJHKl2+kCqMDd4bEAVuQBSympawFTSErqQhfBNNEfLUh6hTFHWSuHQHHiYnEJPykOjkAB4le5Od6EhuigGJ+dEkFMSSk3yRx4mHEcWo0hO5nZ7wjbSHCbC7nZpgWZrDFWiPUqYyXI26eAEAD1ATr09D8iEaE/VpjNOlJU6DniQthlKEbGk12hJVECWqIkpSR5SiKa3WZE3akjTpStakN0WLgXRdxvL1Gc1RZjxnI9M5K3mStYq5zG2MpinTnq5JY/4+mutO0152go6Ss3SVfUV36R36KkwZrjJlrPouk/VXGC7bS3+hMqMlOoyXHeBp80m+HbzKt0N3eDdgyqtOS+bqTHjVZYuk6ioNSVq0ZqgwUqrHUKEOffla9JfuoypLl4Q4XQJijuKdeAv/Qk8eNhSR2SyisrqN0pw6CvISKcy5RWWiAn2x6xgK2UpniBydYdsYjFrL0KON9MZtoD1hA11ZMohrdBEVKFGdKUtV5k5qcxQQFajSXKzIk15veCaoiov8+HaIn14LquC8VHXkxYxUNRRURAEUP84tCtcflcWP57LCOPnr81dT8HoGXk/zyxuhZvjl61lp/X8OGMeHu5EMdSHu72SstwNJf7dUSRTURImwyDEkAOMAy8D4ASQHhUSVbsZbq3ic+pAYHwfEnY1MDAhKW5903nFMgERBaRwZlbalBRgUf/Du+7gAMyoomB/mFYVzeRHmIxx+VBRHfgOLAtQI7wlQKnz3MCMjHTQ25/Iw0gUXVwPMzK9ganoJ3/vmBIdZYOdwmktfyhMVYkJTRTytNZk01eTiH+DAkePq7N+3DVXZ/8Ze5T+hrrwGfR0ZTu9RxuLcUcJNDCi7/4Da4IdU+IXTk1TIVEkzM809iJvamKxrZqKiiuGiIpqSEgkyNcb2/HlS7N2p8n1ImUsQZR7BpFiY4XpGF5ODW7h9cDWG57ZhdlsNZ+fDBEVcxTPkLJYWKkSGGtLdUcXIyABV9Vm4+57CyloeFwtVUrzNaYrIZSiumrG4CobjyhlJqqQ/uYKWmHzqo3JoSSiiK6OKzrTHtCSW0ppcSnNioXSOUVzWwnilCEmlCPHjFsZrWhFXtTBR28bEoIje7lIePXLEw+MS/v43CQ8zJ/KhPdGRzsREORIebkZMpDNJsQFkp4ZTkBVJcV4UlSVxiBqyaG/Oo1NUSJeoiE5RCa2t5dJ5UiEisKelgb6WGvrbKhhoK2Oos4qp4S6eTk0yPyMoix+BcVyqMArA+FFdFBJcOtoEOGylvfWvq4U2UTNtrcImvFDCHKMwxyqiQzAPF2YYP7akJ0dYmhWgcJSPLemFuR4WZgdYmpJIgfGpFBj7mJsR83RqltcT7TRkmpDprUy+swyFrvIUuSuS5yJHqs1m0m02k2a1ngSjz3l05w8kGHxCvpMMBc47KXSRJ99FjjTrTSSbrSHFdCVZlqspddpErdcOujzlGPZQYMBlJ72OO+h1lqHPTY4+TwW6PeXp9Jan3VeBNj8lRL7KNHsr0eypSKuXMi3uSjQ5ydHmqkyLgwI15tt4bLgRkfE6mu+tQHRvJX3mG5l0lmPGWY45553MOcoyZ7eNefsdTFhuYliw8DFczajhaulG9pTJOhatNvPOVYEfPFT4UShXFX60U+M7axXemivx1lyFr6138cZmF69t1Xlpq8KSjQJLNvI8dVHguacSb3xUeX9/F9/e1+A7f03+HKzLn0P1eB+ixzeherwOV+N5tCrzUccRh5vTFxJEZ0gGw7G1jD+qQvwwDXFIKFNhPowHmDPie48Bj6sMuF1gyO0Uox5HGXXfz6ibLhJ3LWZ9dFl6cJoXARd54f8lrwMu8fL+OV74nGbB9QjjltoMG6kyaqLOsLkqfZbyDFsrMWKpzLigLtqrM26ryKybKvM+qoy77WDaV45vHu3hSYw2fZHqPA5RJslHHjuDjZiaa2PsdhWbxED2u9qiankKDZtD6NieQMVyHzustPjUUI//eu8r/rPBff7zvWB+Z+HLn9y9+NTvPp84lfOZawF/corjc4f7bPa2Qdb7Guq+hhwIMedc3EWMMg9gmnEQ07RjGCcewzL9JNfDVTCKV8ciRQOTODWMYzS4ELQLfU9l9rju5JCvMscC1Dnqr84ed3m0nOTQcVZGw0EZfW9dDFIucDpwD5cjj3El5iRnww5xNeEcZyKOciriKEeCD6DqqMheD3XpossuO3VkjeSQMZFB01nlA0jKo2Epi/I9WeRu70DmlgzbryuibXmUQ26XOeF7jSNel9C2PY629Vk0rS6x/cZxFAzPcdDZDtuMYtzzWwirFRMpGse3rhOrosfcTM/jVm4pR5NrOJ/TgGllNW41uZg/csU+zBLfUAtiou154HEVF8tDONzTwParndhflcfxqgLuN5Xxu6tCkJEy0TaqxDsokuoqT66vItkeshT4ylMSoEhJkByFgdt5HCGHKEmNrtRddKeo0pWoTHucEi3R8oiiFehKUKE5Spa6sK3Uh22nNmQ7lf5bqfTfTqnfDvJ9hBjCtWQ4f0GB1wrqBB/EiI00hqyiIfALqnz+QKnLv1Dh+DsqHT+h1m0VzT4b6AjeTHfUBjqjBchchSh6A+2xMrSFb6c5cidl8fokpqfzMK+IiKwIUjKdSEuxIibjHilZgWTnxZFV7EZJ+jVEiXsZiFNgMGoLbeFbEMUoURe+k5rALTSHbOVxqCrVUbrUxulTm3iUupQT1CUfpy7xIA0Je2lL0qM7WYgH3EVHqgrtqUI6izotKbsQCbCYrENH4m66E/fQl7SX3rSDtBecpC33IO2Z2vSkKzKcto3R5E0MJG+nNVWZ6uy9lJWcoSbzEM05J2kvvExb4TXaim7TVXaHgapbiBuuMVJ9go58Tbpz1BnI1WSkWJOnLcd403OFl523WRIZM1NrzJMmMxZEpnTkHKUpTYv+4sP0FRykI2s3nfl6NBfrUZynR2ySHgHxxwhIu0VwoQ9plYmUVWTyuDyTvKJ80pNiyQy6KQX7scR/pi9mI93h2+gOWUNv5Ho6o9bSFrOGztQtzDbsYbRam5YceRqz5anLlEOUq0xbqQoLgsK4NA4vlvjp7TA/vp7ip1fz/PJqGl4Kpt1TUgj8/zEwLjIhpHcMdiLuWwbG8YEexEIE3F+XMJ/4oQR4lLaoO2rpKE0nyseRhpIc6fbrWH8vY4PL5t+CSiiYfwuwKJ1HFGYP/2KpswyQ0ntpO3oZBP/y81EBFJdLsPRZfr78ztiwkGk8jmRkjNGRboaGGqTQmJMbRVx8IMHBbnh5m+PgfJ07RvocObEJE0N9WmpSGRY2pjtraWkpJyEpEHPjs1jcPkSg01d8eVaTfTqb2a+xgaMaW7h9WItAo5sUP7hPTUgkFX4RNIel0RKbQWN0Ek1hcTQFRVH1IJhcT08cvjyN0Yl93D2ohc/1s/jdPIPHraNYnlfl7vHNXNb/gq+OrcXwqir3va9QUOxNU1cUrv4nsTVXJybkHv2dpTQ3lkqB18b2EHZmmsR6XaQ+PICR2HJGoysYiiliMK6EnoQSejIeM1ouYrSmneGadsZFfUx1DDLZNoikoZfm9FLa0koZKahnulyEpKSJicciJurbGWloY6Kzn7H+BnKz/bGzO4aD4wFcXY/j/+AWWZn+VJbHU1uTSGNjHM2N2bQ1V9HTUc9gbyODfQ0M9tUz1N/AQE8jfV2N9LQ30tnWQFtnPR0dQkxgF72tnfSJmukRldMtKmKwu4ppcT8LM0+Ym56RtqKnpyaYnhz/dYaxvU0a9yeFxVYR7a0i2kStvynhvoXWluX5RaEl3dJcR4s0jrCZtpYm2gRPyA/AuDg9xvMnEp4/EfPiySgvnozwYmmQl0tjvFmY4ev5aV4/HeHFszFeLM3y9ulzvl/oo6PEhtJQLWoDVKi6r0yJtyIFHgpkOcuSZruFVMv1JJmsIP7OJ8Te/D3RN/+dqJt/IPrOn0gyX0+m/TbynXZQ5iZLlYcM1S6bqXZeT5vTZoZdZZnwVmbSR4UpP1WmA3YxE6LFVLg2kofaDIVr0BemTk+oOh2BKrT7K9Hhr0K7AJFe8rR4yNPsLkeT607qHXfQYL2Reot11JuvpdlyHR12mxhw3o7YQ44pb0WmBZXPS5FRAVDNN9BpuIqOeyvoMVjBoNFqxs03sGgvw2sXBd55KPOdhyrfOSnznZMK7xxU+dpOjW/sNfnGQYt3jtq8ddDklZ0ar+1UeGqvyFNHRZ4LSz4uKrx2VuVr911866vDtwG7eRegxzeBu3kVrM2Lh/t49egSr5IdeJkZxfOcAqaTSxkIz2PkYR6SiFzEoclIQkMYDfJj6L4LA94WDHjeYtjjS0bcjyPxPMCsnz5LQQd5FnKUpaCjPA06wrPgYywFHOHpg8PM+xxgylWPUbtdDFgq02ehwKCNAqN2yozaKDFup8KUkxrjjopInOV48kCN+SBVxn12sHBfkfEABbqDFagKliPFVxYvGxnsHPZg5nUN0yhvzgX5oGF7DlXz/aia6iNnoMF2c3U+N9nLvxhc419Mg/k3q3j+6BjBSp8A/vTgPp86FfG5cwZ/dHjIp/aerHS3ZL3nDam5t5KnAXtDT2OQdYgb8bpcCtfhcqge1x7qcf6BHDcjlTBP1sD4kSq3w5X4KlyD4/dV2Ou6nf0eMhz2U+TIAxUOeCuxx11R2l7WdlbmgLcW12P/T+7eOyjOBE3zvNi9me2YmJ3ZjTE3PW3LyDskZAHhrfACJATyQt4iCwIEyGCERwKE9y7xCYk3iSfxJh0e5L2rKlVJZX4XX0rV3dMjrqvWAAAgAElEQVTTG7F3c3F3sX+88ZEIo5CJ+PG87/M8W9kRY8GB5K14pDqzM94OjwxXjmTvYn/6DnbeccYmxBSbUCNsQs2wuG6O7mUDNnnrYnRVH9Nreho1U++8NptOrmP9cW3WHF3DygPrWHfclE1nrDHxccHUzxnDy44YXnZl86VdrDrqjPYpV2wCfPAtkhBeO0hy5zxx7Woi2obwrZNyuKiCAyIx+nHlOImknGtp56q0jAuZ1wlI8iYy0YuUFB9uXtvDlYs2BHgaE3B8E9771+C9dw1X9q/Ff99qrnusIv7CRnKu6lISpkdZxEYkMRupvr2J+uTN1KXoIUneQE3qeqS5m+kWGdJXYkh/kT69Aihl6tGTpctwgSGjgukjdxM9aWtpjV9Jyy1hXa1N420dKmKMKQnfREnYasrDllIXs4zOxBV0JSymL1FQ/BbQFv4r2q7/Ex3Xf01XyAJkEcvov7WckZSlDKUvpD/tC/rSFjOQvpL+xGUMpyymK20VJXm+ZItzySpNRFR8lbxSb5LKL5FTGExuUQKpNcmIK3zpzHdhIHk9g3GLGEjRYiDHgN5MPbruaNEVu4iOxE20JunTkmpKU6YNDVkONOQ60pBjT1O2NdIsMzpzzOgS7hXzLGjPNaNViJ/JM6cj30Lz/p4cC/qyLRjMtqQv347WMndaK0/QXHmBlsrzdFQdpkNkRXehAe2FRjQWWCMp2EFjzlakec50FLvTXrKHttI9dFXuZ6D+IMr2I4x3HqC/xpG+YiPGivWQl+sy3WDK8z53Xg4cYb7lMHelntxtO8vTfi/udZ+gOW8z7SILessc6S62paPYAmm5CQ2V5hQWmpGaZcedjJ3E5R6iqOoizY1hdDTXUSGRk5tXSmHyUaRJS1Gk/orRlJX03V5Bf+xiemO/pDP293TE/Z7ulC8ZLlrN4y4bhit1aC9YTYdoLZ1F6+mV6PBo5ObHCJ2Xzz4C4+uPwPjjyzl+EoBRWC//r60wPtKEdisGBWODTAONU/JhjUo4MTbCpDDyEabkwk3jR2AUYFDoDlbJx3ig6EPeWkV5ehxl2cko+rqYGBtCPSpkOArrafnHbupPbuuPAPgzNAru55/VRMFd/REKhY/5Axx+UhMFVfEPyqLyY4TPuBD+rZpkSoi3Ge9Gpe5gTN5GX18Tzc2VlJVnkJpxkxthx9h7RA97u+WkJgTQ0SQoYc0MDrRTXy8iKvQ84Vc8qM0NIT8niKsB+9njpoet6WJMN/6ew04mJF25SN3teJpikmkIS6EpJJ6W6zG0X7+FLDSB1tAYiq9e5ephd/Y6bmSn/UrcbBayz3kpu12Xsc99GbtcFrJr21LOHDYlKvgU3W3FKOT19PQWcD1kN+eP6lKYfonOlizSUoK5cHE/F8/tJD7oLDUJ4SgyC1DHlzCVKkGZUclQWhnK0mbud47ycHiCB6ppZuRqphQqJgWTkhCWPjyFurmPgcI6RnJreFDZxby4g5maTiZbelB09DI+LARpD5GScINjhy0JDdlNlTicWkkKipEOzXp6enyAmaluZqaGmJ0WaveUzEzJmRwXsigHUCkGGBkSTCky+mX99PcO0D3Ygayvj37ZMIPdQwx1dTLQVU1vVyny0UbmZxXcm7/H3bk5zTr6IzBOa2J1BNPLH5TFP8CicKv4pyM4ozs10Njd2UZXRytdwgq6u43+nm6EhpnBvm6G+7sZHejm+YMZXj+d583TWd4K82yGr95M8c2beb57+YQPLx7z7es5vnl7VxOr892rN/BKjUp6lfZsWwbSLehONkUab0J9rDGVYfqUXt9Esb82JX6rKLq0hJxTvyVTyGo78a+kn/wNWZ5fkHd+ERW+K2kVlMMIHUZvrkMeshrVdS1U/itR+a1A5becCf9VTF3XZjp0PXOx+swnmjCTbMJksiGqJF2Ud3RQJuqhTtZHdWczY3E69EVo03NzNT0319AVupr2q6toubKcRp/FNHovoMl7Ae1+S+i/roUifAPjkZsYj9RBGbye0SurGbq8gt4Li+jx/BzZ6c8Y8Pyc0QsLUXsvZS5gNY+DN/AsZC2vbm7i9c3NvLqxmdfXDPnqmjFfXzPhqwAj3l7ZzDf++jzz1eWJrw5PfXR4dlmH5946vPTdzNurRrwNMuZ1iAlvwkx4EWbO43Ar7kfYMB+7jccZJ3ldEsyzknjUyXEo72ShvlOGPFaYQuQxOSiik1FGRaGODGQy4iwzEYd4EL2HF/E7eZ3oxstkO57esfg0ljy6bc6DWHPuR5tzN8qCuQgzZsJMmA014m6wEfeCjJkN1Gc2cDNz1zYzFbiBuzd1eXTbkCdJhsxFr2M2YBXjwasZvbWBnmQ9apINiA/R4+r1LZwL3svRaB/2JURiEbiPdafMWHfMFO1juqw6r8sib3t+eeEE/+KdyK+uFPJr/1R+GxLNb6PD+ZV/Kb/2y9S4p//RK4B/9j/DP/vt4VfeB/nC6wDa17fglmzAzgR9dtwyYke0KTsiDHAJWc3u6NV4ZupzIceIowkbOZRoyK7b+jiHr8cpfD3bYzfjnmCCW7wpW6MM2BKsh32EKTvibPBIc2BXnBWH0pw4nO7C/iRHjmTs4ELxYc7kH+BImjt74p1wjDDHIcIKu3A7rELsMAo0wyzIBKtQYyyu62PkrYPhBX30z+ux8cxG1h3XQ9fTivWnLFl/xoq1Z4SoIWvWn3NgzWknlhyyR+vENuxu+ONTLOFWi4LU7rsaYBQURu/qJjwKS9mZV8LaiELsClrwlLbj31LKpZxgrqX5EJPqTWq6D6HXd3PpjBmB502I9rXixhkDfD3W4btPG++dy7nsvpCYs9rk3dhMaeRmKqI3UX17A1Vx66lJ0aUpz4TGQhPq8vVpKTaio8wEWZUZ/cKUWNBbYIYsz5D+AgPGSo2RlxgynK9DT6o23Ylr6E3ZQFuKOTWprlTdsacq3hyxAKQxq2mJ06IrYQUDyasYTdVi5M5SRqN+x2DYZ/SGLmAgajnD8VoMJy9lJHMxQ1mLGMpeymDmCkbTlqPIXE5/9nLqc40QF3pRWBBJfnEEeVW+5FRdJbc0mJTSBG7Vl1JUFUZL3k4647Xpjv6c1pgFtNxZTXvyWroSltMV/Rndd1bRdkeb5qRNNKQbU5ttjSTHhmphsi2pzTKmKdcEad5WmvPcaMrbTmOeM015jrQU2NFaYE1HniXdueb05prTnW9Dc8lupI0R1LaXU9FZh7izkKpGH5prdtMhdqJdtI2mzN00pjnTkL6V1gI3usT7aa3YRUu5O+2SXfQ1ezDWcRRZ3S56Sy0ZK9ZhpGQ9I2XrmWu24ZnsAA87TzDXchp13VHmOzx5OnKeRtFG6vONaCsRnNdbaS21o77YmNpSY8oLzcnPtCc71Z30dDfKi/cjrfZCWp9HUXUb+eICykWXaEk2pj92OcOJAjAuQybcgUYuoC3id7RG/4a2uN/Slvg7ZusMUVbqIRNp0yNaR0eBNt3iDTwaDtVkLfLi6R+A8fuXD/hBuDt8+f8SMAqNLJoGl+9f/fH5P+mG/o/cN368YXykMWsMdAnu13bGh2Qat7SgHqrHBHAcZlII8NYA46jmqVEXNcCo+OiOHu5E0dVEdnwk6oEeTWC2WugLHhbW3ILregQBPpVCdZsmIkcARkEpVHxUHT+piz9D4bR6nCmVWgM9wscI62vhtk6Yn19rVtpyodVFAMkRJsdlqNVdqFQ9KBW9yAUDiqKX/sFmqhsyiIg/wZ59+uzZacJVv5NIGysYHBQMEjWkJlzlxsU9pId5UiuJIzMzgNDQIxw4YIKF2SIsDZZw1NWKjBv+qKqqkWXk0x2TzEBkIkORySjiMmiPuk3WFW8ueTjg6qyFtd1vMbH8b5hs+e9sdV+Ct789Bw7qceKYNSFXT1MnFiEfkKEa7qGnTUzw1aNcPmVBQboXKXcucunSLs55ehAbHEJRbCq9GRWoM8RMJRWhTitFnlPJlLiZpzI5j4UcRcU4kwoV4+Mq1ONK1JMKJifUzI9NMS+TM1bWwlh2NfdEUp5VyZgql6Ku70DR2ctI3wDyPjm3wiNIigtF2pjPhKJDc8s4q55jVv2Ae9MPmZmYZG56UrMyFkKyJycUqFXDKBVDmgzK4cFB+noG6Osepk82TNdgBz39Q/T2jtHfM8SgEG/TWUZvZyGqsSbu3lVpWmbm5qbRzMws89PzzE/NoRgeo18mrKK7PjqgBRd0TxcyTfVgu+YuUXOb2NWKrLODrvY2ujs76OvtYmhIpjEeyUcGUQlquZADqhrh2zdP+OGb5/wotLy8ewbfPuX77x7w/beP+Onrl/D1S35894gfvnvMh3cv+P6rb+CbOe72hDNS4sZ4sSuKQldGCtzozdmBNNmJ+tu2mpvGpmhzpNGmSCMMaApdT811Laqvr6Y2eC1VASup9F5Ay5XFjARrMRuxnvvha3kQLGQDLmP09O8ZPv4bho79hsETv2PgzGcMey1m5NpKRkLWMBq+BkWMFuo4baaSNjGXYcBshgEzGYZMpemjuLORoVhtBmPW0Be1EVn4RjpDtJFeXU693yKqL/2eOu/PafZbSFvAYjquLmXgxhpUobpMRhigvqnDcKAWPd6L6LjwBW3nfk/7+d/T472AocClqMOXMx+7jke3N/M4ajPPIgx5HWHCm5smvA424c0NU74OsuSlvxHPffV5dlmfF976vLhswNNLejz10uOpjx5P/PR4dtWAF0GmvLhpzpMwQ2aCV6MMWoYyfB3quC3Mph/jbk4ID/IzmMsqQRYuQnYzh4GwVOTR8UzFRfIgJYhnaZd5m32ODwWn+D7/MN8WOvJVvgVfF1jxJteCpxmmmuzIlzk2PM+240WOAy/znfg6fzvf57rzXcY2Xt224WmkOY/CjZkP1eWR0M+dYsL9ZH1m4zfwIHQds5HrmUrRZ7xoC6NiJ9IjNxMQYMSpQBf2Bp/GPSYImxtHWHvclHVHTdC/YMZ6b2NWB7jyhe95fuuXxu8Civilbwr/cjWcX4UF8S8+OfzS+w7/dPEG//3iRf7e+zD/+cRWfnHMjb87uo3fXTTCNGQVjlHrcY7UwzlMH+cQHVxC17I9dCUnUvTxEVlzIlGPk+lmHMuw5HCaOfsTTfBIteB4jgMn813Yn2bH9lvm7Elx5GieG57F7nikOnIwzYWDKc54JDnimb8b3/LjXCk/iU/xMTyz9uASbYXtTXMcoxzZkbAbm1B7bMO34BRrg1PkFmyum2MdYI35FXMsAi0x8dmCkY8jm70c2XjehrVnLVh/QXgKDvKtLD5oh9ZxZxyDA/EurOR2i5I7bdMkdE0Q0tLPuapGXHOKMEvIZHNyDS7l3R+BsbkEn7wQrqddJibNm7QsP24G7eHkYT18PY3JjN5NathObp4z5/rxzQQeXMeVPUu5fX4dxTdNqIgypDJWh7oUHSoT11OWuJaqbD3Kc3SpEhlQU2xAQ5kR7RILeuq20Ftpg6zUiu4iE3qKDOgv3sxA4SaGC3UYzttIf+o6hjI20ZvjgLTwOI3Z+2nMcKc+2Z6mZAvako3oFgw0iasZSV2NKl2LmdRlTNxZxtitZYzGrWAofhlDyQuRZy1Gkb8URcEKhnNWospayVi2Nv2iDQyIfklHpjlVOd7klcaSV+tHWVUwueIo4sTpRNZUkF8VTXvpUfrSDZHFLUIa8yUNsUtoiFmCNHoBPTGf0RW/kLaEpTQmrKImaT01mcZIciyQ5G1BkmeJJNeUhkJzanO3U5N7kAbRMRqLj1EvOkh94W4aC11pLrCntcCS9gJT2gsskIpcqauPQ9TeR0bvPbJGJijsL6K28wZdzZ4MVJ+kv+gsdcnbkCQ5IC3YSW/NYQ0s1pe4UFfiQrPYja7afUjL3ekUWdJfsJGh4o30F62jv0gHdY0Dj3uO86DrLLNtp1A2HETVspeG0k3UioyoK9xCfYEtrRVONJVZUVVgRHmOGaJUW0TJOyhIdac07QBVOccoFh0jreICeZJwxEVhdKR60h6mQ2v457RFfE5nxDK6o5bQEfk57VG/pS3610hjf01f5jJmaowYKduITLSGjnwtOkq1eTgYAs8Ec4tww6jm+1fzfATGGX56cfffKoyf7hj/Z24Y0dwwzv3bG8Y3P98w/j8Mgz87oDVROX+as/gXvs9HMH3NT9+/5afvv+Lr14+ZUPQz2ielq6EMVU8DU4Mdmm5gpabyTbhJFFbUw0wJjRmC+qgZ4U5xjEmhTWW4H3lXK81lIvqba5gZ7mV2dJDJ4UEmRgWjjJIpzRr6I/RNqj89P0HgzzD48alkYmyKSU2F4Md19rRayHEc1YywEp+QC9mHSk17x6SqnynVIJOqQcYVA4zLh9DU1Y0IdXUjKIaHGR3qoLu7kITEi+w/ZIT7Ph1OnLOhrDqavsFy8nIiCfb3JPDCcQqSrtFckYikOI6WumwOedhharIcU6PF7HM3JPyaB531SUwMNNBQmk1ufCjVeXEkhp3H58xW9u/cwPZtyzCz+iVGlv+I487FHL5kRV5xEKFBR7nme4jI4IuIqzLpHaujriOHG1FHuRa6l8BARxKTThIReRSvC27EXL1IZVw83ckFKDIlKNKrUObUMlhUg6K5g7vDcublQtf3R2OQWq1EJYxKgUopR6WSo1LLGR8aZkIqYyCnCnmGhMfiHqZKpYzXtGvuMKeGhijMziIjJYmxoX7U8iHuzkwwPSE41v8YoD43Nc7slJpZIa9xWsmkWqheHGFCaFdRjjE6OMiATKaZfgH0epuQ9cvp6h2nW9bPcK+Y/voERutzmOnrYm5yDtW9e4zfVzB1V/jaj7mnfMdD+TsmZHMMtsvo65HS2duAtK+Rzj4hT7GZkf4Kmmqj6Gi4zWCbiEFpM0Mdwt/1BKoJNaqpUabGVUyNKzU1h9PjQkTRGO+/EppcXvLTty9A0xf9lO/fP+PH755o+qQ/fPeaH799Bd88hm+e8O3773n/7g2v2pN5LDrBbMlZ5soucbfqCjNiX+SF5+hI2kfbnW20J9jSnWhFf4oFg/GWDCSY0HN7A93xK5HnajNfvoF7JWt4ULCSR9krmEn4gofXl/D04goenV7K45PLmPNYiHrvF4zu+5KBwwsYuriCkcB1jAp3jldXMnx9Jf03VtIbuor+KG0G44TOWH3UGUZMZBoznWXMXJIJU7cNUEVuYuzmOoZCtJFdXU6rzwIaLvyOxou/o+nSZ5rXsmsrGA5dy2j4esYiNjAYsobOK4tp8fqc1stfIr38Be1+C+kJXo4yWofZ24bcva3P3Vu63I3fzL0kC54X7OdNxWWellzjbaQrL/yMeRtowQtfY177m/Hksj5PfQ144W/MMz9DzdtPfA154mPEU19DXvht5unlDdzz0mbm8jpmrhszF+3Ak4wDvC334UVNCjP5EQwl+NAb7clI/BlmMs/wsPAYz8v386pqB6+rHPi6xpb3TQ68b3LkZZUlD0tNeFRuwZNKa55K7Hhe68jTWkeeSJx4XObE43wb3uTb8zrNkhcJhrxMNOJ+gg7q29oMx61i6I4W4wkrmMvcyJNSC55XO3Cvyp6WFEOCvFaw79RGDI9ZYxPhj1XgaQzObsP4kj3m/jaYX9uBjt9hVnn5sOBSDJ8JsOiTyD/4hPOPfoH811PX+JsjF/jFoV384pAV/+3kFn5x0Im/8nDjPx3cxt+dtUXn6lqsw7VxiVnH3gRddkdt4GCsMR6RJhyLteJ62V58Rc5cKHbiQrkrl8pcOVfgzIW8bXjlu+FTtIdTmS7svWPDnkQ7ThZu54TIkn1JLuyKd2f3HVd2JVpxINUSn/LDXKv05HL+Ac6m2bEr7mPDy/ZIF3bGuOMWtQ2Xm9a4RdvhfmsrdsG2mF2xxcx/C8ZXzDD0tcDQ3x79K87oeG9jw8VtbPbeheXVo5hfOcxmTzeMT7myLdAXv7wqElsnSO2aJ6V/lgDpAHurWlmbWsbf3khnTXoz28Q9XGxuJ6i6gODcMMJSrxCZ5E1yViBX/Hdz2MNYk0ebcPsUoiw/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uJX05u6ku6UFbQmrqDhzirqktbRmGlIXZY5dbm2SHLtqcyxp1pkTU2xAzXFB6gtvkJTxW0aypIQ54dRln+RypK9VJbZ0FSuy2CxFs1VR6npbiK/f46UgVEKRtspl9VT05lDbVsErbLbyJq9aCzeT2OJB101p+moOk67+CDtFcJ62pWWQltaCqxoFSbfCmmeKa15JnQUmCIrMUde58i93v1Md+5C1erKQIMz7Y1uVBVa0iDaQneFIyO12+kTOyAtsqI614ySTBNyUg3JTrckL8uRwpztFObupCTfg9qSUzQXnUSaux9pmhNlYbrUR6yl79YazZlAb/QCeqO+oCfyS1rDvqQh/DOUZTqoajciK19Mf9VS2orXcK8/BJ5PwuuHvH/9gPcvX/D9y0f8+FoFzx/x0/P/cZf0z4YX4SlAp2CeEfIYfx4BLIU8xo/mF8EAMw+v7/K//UdUwb/0uf8eGF//5frAn5XMDwIwvuFHARjfPNEAo2KwnfaaInrqipgabGNcIXQED6EcGfgDLE7+G2Ac1tSuTY4NMzM2zNRQH101YnrqxEwOdDM3NsT06IgGGNWjcsblQgD4n41KzsSfjRDhM6WY0vRNa1arApQqBVgcYVJw6woNMQIsjqk0d5KC2qmZsVHNGlwxNMi4AKlyBeMjIyiHhjRKnnxQMENIiL/jz9lLrrjt1ePEOVtqG5ORVCURFXYJ/0uHSAo7R03hLZoq02iszkLaVEh2Rjj7dlviZL8eZ7s1XL28E1FWGBWieIL8DnHt8m4unbblyD49drmuZsd2LXbu3sjBY6YcOGHGwYtWRMV7EnTtENd8DuJ/+RDV9dk0dBYQlnCem7dOEJ9ylujo/YSE7OTy5W1c9T+oqQDsF5WgzJegSKtEnlbNfFknU409TA+MaGBxQtOXLTjGlXwERoUGGAUzkQCNctUowsfM9gyjKpcyklbJfHEbs+VtjEtaGZd2MT0wxEBXpwYWlWPDzE9PoJaPMCMA46T642jgUXitZHZKUIYFSBRgUVCNx1ArRhkZ6Nesgj8aTjqQyZqQ9Y7RJVPR3S1joLuYrqoo1C1FzPb1MDcxh+ruPOPz40zNTjAzNc+8+hF3lQ8YH1Ay1NVDX5cA+x10aPqoWxntrqS1NolK0Q2aJbcY6ixjpKsNuXCHKZ9gYmIc1fjPwChAo+DC/yMw/vRnwPjDd881fdG8e8CH96/54TsBGB/CN4/49sMHvv/uLW/bE3med5CHhUd5WnKGp+UXeFrpzZMqb2aKTqHO3oM83QlFui3qLBvG7ljQf0uPsVQ9Hogt+LrDnjdSM17V6/GyaiOvyjfytGANz25p8yRwDQ+9VvDMew1Pzq1m/sRyJo4tYezoQvqOf8HAhSWM+mmh8NVC7r+GgSsr6fJbitRvMdLAJbTfWE73TS0GhHyxO0L/sQV3M62Yz7BkOsUUVYIByrjNjMZsojdkNW2BS2i5spAmny+RXllM1/WV9IVqMxy5kZGojQyEraPz2gpariyixW8RbVeXIL22kO7gFSiiNzKboM/dRD3mk3WZSzdlPteFxxVnYSST7xVdvBno4klTBcOJQUwn+DIT6sGcrx1PvUz42kuXd+e0eX1hPc999Hnlq89L7008u7SWB+dWMX5qMcrzK5H7rmfipinzidtRpxznkegyL8oDeC0O5Nu6a7ws8+Rl2UGel7rytMSGJyVmPBdb8KbGhq8bHHnb4MA3zS583byNr5pded20nQeVdjyotOdJ1VYeFFozkaDL/QR9HsXq8CBMmwdha5gL02I8YgWKmJWoE7V5nKfDo3w9npUKX9+a2UJTOpL0iLq8lD0eSzA6ZIxztC/77tzAJfQEppcdsAjcgvl1J/QDPVh9+QKfnbvGv5wL5+88w/jFmQB+cfos/+WwF//lwAl+cWAbf3vIhH84YcZ/PbSVvzm4g78+5MLfe9qiG2iIY4wp+1O3cDrXlsMJxpxOtuFYnBXH463wEbngV7YVX/FWLou34l3myKViR038jnehE/6lrtyo2snZTEsu5llzSWTNkSxDdsbasTPWjT0JruxLseZAqjlH07fhmb2P89m7uZDjyNGs7bjG2uIW48j++B3sjXXkQLw9BxPtOZ3jzqHUndjfsMEy0BJTfzMMfcwx8LPFMGAbBld2YuC3F/NrR7EN9sTm+mlMLu7DwecQbtf8uV5UR6J0nPiWcRJ6pjgjbmFLRglLbuXxj1EF6ORJ2VnTg1dzKyE1BUSIoonOuk50ih+R8Rfx8tnJwf3GXDznwO2YE2QlXaQ49SLVGZeoiDtM3rWtlIY4UB/jTHWENdXRFlSkGFKVbUytyIzaUjOqSgwRlxoiLjGiosiY8gJj6sptaa61orXRgo5GczrqjOipMaSrTIcuARjzdejN1qE/azPd2aZI8xw169amvH005h2mIe8IraKDdIlckRUK936b6M9dwVCOliayRZG/jKkiwVm8gKnC3zMt+pzZ4kXMlCxnonA5yvw1jOWuZTRvDSP5qxgtWc2YRI+hBjva6zyorb6GWJJGcVUe+VUplFVGUFtyjqYcJzrSdRjKWIE8axnyzGXIM1Yiz9JmJHs1/Rmr6EpZiTRxFQ2Jq6lL3khNqj61mebUZAuraQyYT/oAACAASURBVFskebZICh2oLnFFUrofSdlxqisuUF3uQ604EGltKG21YbTXhCIVB1Bd4k2lxIva9gRqZV3UDo5TM1yHpCuRxtZAZJ3H6K7ZT2/NQfrrjzLcdIq+umPIag7RW3OA3urddImdaS+1pbXIjlaRI23FjrQLb2sg0pzOEktkFTYM1jgw2uBEX40DHfXbaK6wo15kSVupLYO1rvRJXOipcqahaAslGYYUZRqSn2VGfpY1hTmOlBa4IS7chyR/P9U5e6jJdKUhwwnxbVNqYvVojFpNc9QKmiOX0BS+mKaI5TRFr6E2Vou6lJWMNhrRW6tNf/VSmou0mJHdgGcqvn85z4dX93n/8jkfXj7kx9dKeP74Pw6MQjyPxi39/xNg/OmD0Fn9ih8/vOHHD2/56tVj1GN9qIY7kTWV0ybOoaumCMVgN+rhPtQj/ZquYOHGbVIx8icK40dgFG4bhc7p2bFBBlvq6W2oYqK/S/N6VhPDo2BcgDeFoCoKq+U/jgYWlYJK9acjZ0qoIRS6qwU4/PQ9P8KiEPEjZ2JMyfioEvXYOGr5BCrhOapCAFOVoCoO9qMe6kc1KEM12MPE0ACqvkFUg/10tVcTHePDjl0GuLht4JyXMzn5QcTFXSL4xlGuXnCnNOMmDeXJlBfG09pURGdrOXVV2cRF+RIccIIbvoe5E3OZjKQAzp2w4/BeXfa5rWLPjhUcOaBDZPhhiooiib3tx+XAgxzzseOstxP+vnsI9DmAv88hWjtLiE29QsitM0TGnyY7/wqhQbu46r+DK77uRIedp6k4i7EKCcq8akaTK5CnVnO3tJvZ1kFm5UpmNe07co1TXIgYEoBRrVKg/rTGVyvGGFEK5wRy7g3ImWvoZSitksn8JmbKWpmUtDHV1sNETy8zasF1LtdAoqAszk4KNYzC8yMwCo09gmKnuV2clDOhFioSPwGjoGIKTTeDA/T39HyCxk56+1ro7Rujp0dBb3c3/R359NTEomgpYrq/l9mJOdR3Z5memdfUEQqROrNTKmanlChHBxns6aGvQ0ZfRx+9HX0MtNUw3JRCbcFN6ktuIRPik3obkA91oxbOJj41DQlnC8I9rBA0PyWo0+oxptWjGoXx3wOjoDY+4Wdg/P67l/DuPnxzj3cf3vHD+5e8aY3lRcYOnme48jzTnRe5B3hReIRnoqM8LjzME9EBnhTt5nHhdh7mOXI324HJNHPm8sx5WWvPu3ZH3rXb8FWLOW/qTXhTbcKrCiPe5Jry9NZmZq5qMe+3hkd+63l0eT33L2oz7bkCxalFjJ1ZwMiZRQwcX8yw53IGzi9HdmEZnV5LafVaTLPXQqSXF9Pmt5Tuq6voCtOmL3YTI3cMUCSboEoxQZ1iykSqGeokE0Zi9RiO1qEvbB09IWvoCVmteQ4KwBijw2isLsLbnTdWIQ1YSkvAIur8fkPr1YUM3NRCHbuB2cSNzKduYCZjM5OZlkzn7+RDVwgPJtuYnR7k8bSMZ2M1IC/nXW0Yr9OP8SLcnhdXdHhzeQ2vLq/lhe8m3vjr8sZvA2+vCJmRa3ngtYKpS8sZPb+EIa/lDAesQxa0GdVtOx5k7uJ18VG+rTzNO/Exvirfy9sKV76q3MpXVXa8qLThqdiGR+XWPKqw4UX1Vt427ODb1j186PTgXdt+3jbv4W29Gy9L7HmQasSD27oaWLwftJK5gMVMBy5mMmgJM1GreJC8gVf5ejzP0+Vx3mbu525mJlOPkXQDCm5uxOvCOpxOmmDnf5CjqaHsi/fBzHcr5oGWGAVuYdOVbSz3Osi/njzD3x/35b8cu8p/PubF/37sCH/t4clf7z3E3x5w4p9OmPP5JRt+6+nOL0/v5Z/PuPMrr61s9LXQrISPZLtzocidk2m2nEt35HSKHafT7fDMscarzJbAGgcCJLb4lG/Bt8Ie72JbvEVbuC52IKbBhZR2VzI6nImQWHI62xSPOGf2xu5kX7wrHmm27EkyZt8dOw4lbedosgsn0q05luvM/tSt7I6zwyPBmb0xVhxNstE4tQMq9+FVvJ8D8c44BllhJayk/SwxvmKP2TU3zK4fwCL4ONYhZ7AOPot10Fks/I7hHnyBgxFh3KrrIr1jkuy++4S3jHKirAmr9GKW3crmX6PzMBI1sbe2nUsNdQRLsokqjiE6+wah8V4EhB7npKcTO910uXrFnfjoY6TeOknWrWMUxx9HnHCUytsHqInbizTlAC0pe2hJcac20Yb6VBuacuxpKXSgUSTc4tnSUemkubtrKbKjo9SJtkpr2iWWdFSb0ykxoa/WnH6JKX0VxvSWGNGdb0BXrgGduYa05hnTWrCFpjx76vOcqc/fQXOBO+2FrsiKnBkosme4yJL+nDUMZC9nNH8pE6VLuS9Zzt3KxcxVLGSuYhGz4mWMlyxmuGgNfQUbP65nCzcyXLweeZUuigZzhhqd6ag5RHPlRSorIyiszaesOgFJmQ/1BTvpyDNlqGAdStEqVIXLUBYsRVmwQgOhI9la9KWvpDNlJc13VtKYtJaGFB3q0w2pyzDVgGN1lh2SPCckIkcqS2yoLLejSrydKrEHkrJLNJRH0SbOprW6mrqGLprr8mmR+NJYeZLG6qs0tiXQJIugtfs6g91XGG32YKjalZFaN4Zr3Blr2MdAzR66K93pFO+gQ+xKu9iFNvFW2iq20VbuRmuZK60lzrSI7GkusKYp35KmfDPaiq3oLrOho9SSlgpzmkotqC00pbnUlq7q7XTX7KC72pWWUnvNir0q15iyPHMKMk3JS7OgKMeRinw3Kgt2UpXnhjjTieoMOyqSzKlKMKI6bjOlYasoi1hJTdwmyiM3UBqlQ0WCATW5hrTXmDHYaU5f3Uqk5euY6Q+C5yp+eDnLh1d3+fDymWYl/REYn/yvB4w/vn/Bj+9f8oOgprx/w9uXH28Yx0e6GGiV0FqRQ0XmbUY7G5kc7mZiWLhJ7GVK8QkYFSN/spIeZVo5pgHGmbFBVL0dDLc2MN7XydRIP9OaoG8BFpVoXM3CKvpPRyX8mtAx/acjGGvkn9zYQqTPCBOCsqkBx095kGMKDTCOy6dRyWdRjk2iGlUzPiZnpLeHwS4pPS0SOhtK6G8TM9LRzPSgClXvgCZvsqVJhJ//AXbtN2Cr6xqOnLIg8tYJ/K/u4uqlndwKPq1RGOvF6ZQVJlJZks5IXzMTY11MjnUjk1bR1lhIY20qft7b2eW6kp3bFuLq9DknjuhSVHgdhbyRpsZSAm54cjHYjSNnrAgM2EdY0AliY7worUokJPYcYbc9ibx9ksysy1w6a4P3ha1E3DxJcV400/1tDBaXM5xRzlhyJcrUWmYKO5iSCu0ramYnJphQq1Aq5ZoRgHFcuPMU4FwuqLpjjCiGmZLLuT+o4F7LIEPplYznNTBZ0sJUdTvTbTImu2TcFZQ54U5VAENhrT02rFlJC/ComXHBoKRkeuJndXH4o7oorKVVAvDLNXeDH1fSPfTLuunpk9LbO4Ksa5i+zlZkLZn01scz3FzMZH8fM+OzjN+dZn7yEfcn7jMvmGlmB5iaHWRkVEZvdw99bb0Mt/cy0tbOUH020vxLtBSEMthcxlCXFOXYIEpVPxOT/UyNC+1EcmblE59MU59+SFGPMq0e+YvA+KMAiN8+hXcPef/+Nd+/fwHv7mpuF999eKO5Z3zVGMrzOza8SbDiRZwVL+448DDegaloayZjbZlNsGc+yY67yTbcTbbiSY4Tj3MdeFRgy6PiLTwpt+R5tTVvGx14J3XhmyYXXlU78Kp8K4+ytqAM28iw7yom/NZzz1+XB7463Pdaz0Ovtdw9v4rJU8tQHl3FgMciOvZ8Rtv+z2g/tpBOz2VIzyyi/fxS2oS5uBSJz0KqA5bQeGMl7WFrkUVtYvDWZkZvGyC/bYg63oTZFCum7pghj9GjN2gNbVeW0hGwXPO2PFqPiXhjVLcNGIvSpT90DZ1BC+gPXcHITS2UEWuYjtPmXuo65jM2MJtlxETGFmby3FA0nGey+yr3+67zRBbA1zJ/PrR78VPTGb4XH+BVqh2PYgx5GqrDmxub+DpYh3dBm/gueBPvQzfxXZgOr0LWMx+wknHfpSgDljFwYxGqSG0epprxusCZ14WuPMqw42GWLS9EjnxX7cr3DTv4qm4Hr+p28LLGlaeVLjwodeBxhRPPJTv4unEfP/WchN7T0HGIH+vdeF++lRepRtwLW8381aXM+C1gLnARd4OX8Sh6DS+SN/E6ayPP0tczL6ynby1jPF6LySwD2lPMuH3DkFM+Vrh4uXA8KYijaSE4Bu/DLMAKncuGaF0w48szjvzDod38zUFP/uqQH//p8Hn+6ug+/vbIaf7u4EH+jxPbWeRtx5przqzw2ceiix58cXE3C31dWOtlg334dg5l7OFMrhun0h05k7aVo4k2nMlx4li2DecrtnK9YSshdbb4i60IkDgQWO3E5WILAkvNiKvfgnTmEC0qVzKazPHOt+d08h6OJhzkcNIeDmXYs/OOPrsSbNiX4My+BAf2J5qxN9mKo9kuHE51wiPBnl3hRhy9Y4Z/mStBkj0ElO/BR7SfYym7cI9xwzLABiMfW2xC9+MYfRrLkFNsCT2LVdA5rIMv4hjixf6oq1xKTye7e4zSkYeUq14RVD+AZ3UnzkW1aCcW8PuYLMxEEg7U1HOppoygihQiiyKJyLxGYPQ5LgR4sP+INS4uGwi5toeM+JNkx58kK+YQ6aE7yQrdQd7NHVTc2kt9ymEa0w9THuOKOMwOSZQddQlbaUh1pj7Nnrp0G1pyHWjOtqMp3ZrWLFuk+Ra0FJrQUmiEVGRAZ5kxsgpTBiRWjDY4MFxtj6xsC91FxnTm6yLN06UxR5+GfDOai+1oFjkiLXCmo3A7vaKdDBa7IcvdSF/eGgbzVyAvXsa0eDl3a1dyt3YFczXLmapagrzkS3qLV9NeuJHOAl1khfr0FgotKjoo6o1QtlgxUO9AT40r9dWXKKwvQNyYikQSSF3JAdqKbBgo3YyifB2qspUoi5eiEC1BXaCFPGcVAjQKFYE9aVq0p66hLX0j0nRdmtM305huQF2mDbU5zlTn2yMusEBcZIG41JaqcnckpSeRFF6htiAScUEW2aIGqiVVDLRWIKsLpanchTqxKTUl9jSXb2e0+SDjjSdQ121FUbUFeZUN6noXRmq20VPuiLTEnoYiO+pLHamvcKRJvJ2mCjfqSrZRW+RMQ7ETDUWO1BXY0FBgRWO+BU15ZjTlG9Ek2kRdgS41BUbUFFlRW2pPc+U2WsQuSMuEr21Ni8icWpEFpdnG5KcYkJdmRnGOA2V5TpTnOVGSaUd5xhZKU82QZFojSdtC+R1jqjOsEKdaUZJoTU2uOy3i/VSXbqWtxYVJ9V56G9fSWWfA/EgYPz0XArun+PB6ju9fPuGHl/f5SVAYnz3lp+f3/pit+BcCu39eS/8PV9L/3yiMf7k2ULO6/jNg/Or1Y80N4LSyj6H2GmT1xXRL8pFkx6HqqmN2tJtpoTbwEzAKq2phXSmsIAWI0xhixgaZGO7TBHkPSOtQ9nVo+qgFs4sALmq5AmFF+u9W0sqxP4PFT+D46U5SAEVB1RRW0hPC9xOyIMfkGiVRPapAPTaBcnQc+YgC+fAQipF+asrzCL9+Hu8z7ngetiXy2mGklZmM9/YwMdDFcHctQ72VtLZm4h+4E9fd67B2Woyj2yr2HtrMxZOOXDnvRnbSNY2CVSG6Q8rtYEpyk5H3t2vgWQg3n5D3MdhbT3b6DU4fM+HoAW2Oemhx9NBaDu3fRGN9Ol0dlYRFeXPU2w6P42b4+e0kLPQ4EZFnCY+7SOjts4TdPk1+0Q28LjridcaeoMB9pCX7MzpYy9xIN33FpfSnFyNPEaNIrmYqt5Xxpl6NS10wCQkmF5VaobldFIBRo67JFUyNyTV/9kohSF2h5P6gUgOMIzk1TIqamShpYbxKirqhjXv9w8woFZrV85TmvlSuURMFuNeodJ9gUVAcBWCc1KiLQxrlTlhJq4V/E4rRTwpj9x8URgEY+2RD9Hf0M9TRhKwhhQ7JLeQdEsYHhphWzzA1N8E91UPuq+4zN6FmcmYA9fQIQ2OCcWaQgfYe5O21jDZlIivzpyXjCMr6VMbaGpH3jyBXKFBODTA+3cWEuoeZsVHujU3/W2DU3L9+BMY/v2EUXiMYYN494rv3r/nwXjDDzME307wT/q+8u8/zmgAeRRjwPFSX5+GG3As2QHFlI90X1tB+XotOr7X0+m1k6Joeo0H6jN7YjDLcEFW0Earbhkwmm3C/wI5nFa68rtvH26aDvG08wqv6wzyu2I0qyZoO//X0eK1D7q3DzOXNPPzZMHJBhyfndLh/Wo+5U5uYOL4WxfE1jJ5cTe+x5bQfEnIXl9J5ahldZ5cjDVhFy7VVSK9p0Xp1Fe0Bq+gLWsdw6CYUYXpMRBqiDtuMImgTI1fX0eO1jI7zizRh4SOBa1EGbWI+xpSnSbY8T7HnQbwZk9HayINXIr++EnXQKqbCVjAfu5xHKWt5lq3Pw3QTnuQ4glgXKldDhTbUGPBjpQEfKi34unwLz4u28LjQjgeFDrxIt+SbWH2+idLjfcxmPsTo8m3kRr6JXM9XMRt5HqnNo3AtHkRp8Th1NS+zN/Emz5g3+Za8zLflWa4d99KtuJu5hadFW3lZsY1nYleeinfwrNKNF5Kdmnle5a5535MyV56L3XlavoNn5U68rrDhbak1zzIFN/RqJm8sZiJwAQ/DV/E8dh0v4jbwLG4d85ELmAz7gvHwBUzFLuNusjaP8o0Yy7FAFG3MtWuW7PY05cDNSxxMCMU9+iw658xYcXwty0/r8eVJK/7xoAt/d+gUf3M4gF8cucjfntzNry5e4LdnT7DgghurAxzQCdrKGp9dLDm7iy/Pbmextz0b/Bywi9rBnhQ3DiTZcSzZhuPJWzmVsQPPwv1sjTbnkMidG427iGhw5lqVA9dqXbkp3UdwgxvXK7aQ2GBDRY89Db1WFDRbEliyC8/kQ5xLP8uZrKPsS7JmV6IBztGm7IzfysE0Vw5m2mpW1fuT7DmU5MS+GFs8oi05ctuEs2mWXMy05WLGVq4U7ud0+n4OpxzmUMpx3OOO4RR1HJubJzEPOon1zQvY3PTCJtQL50h/doXfIKNHRt3kA2rHn1Gueo5/tYxjlW04iiTopovQTi3ERlTCoeoyvKrzuFEeT0RhGMEp/vhGeHLCezf7j9ritkuf61dcyYg9RGa0B3m3PMgOc6cgYifF0bsQRe+kPOEAVcmHNa9zfKzI8DIl09eU3OsWFN60pCjKEnGcFZIES+qEiTdHEqdHXZIuTen6NGVupilHl6ZcXRrz9GjI20xjngHSYnO6is3oLdCnr8SInlIjOkqMaC8zo7nIjMb8LTRm29OU4UxLhjMd2YaathRBPRzIX8OoaCXj4tXM1KxlulYbZcVyBosX0lWsRUvhOqT5OrTlGyLN0UOav4nOMh16qjfTVqVPa7UZtXWHETWlUNWWgKT+iua+sLbAmvYiA2SidfQVrGCwYCljIkFhXIU8ZwWKXC2UBWsZzFpNT/pqZJnr6crYQFfmJjoydGhKN6Ih25amfBfqC9ypyd+LpOAANcWHqSn2oFK0k9rSXdRWeCAWXyJHFEGuqJHiklqqSq8gq3RmrMiJsSJjxiQbGWvawkS1IVMSA+YbLJlttENZbUO/2IaOcltayh1orNyGpMKZqjInJKVOVBZvparEiZrybdSUuVBZaIckfwsNImuaRFY0i0xoydemoWATNQUGlOcaUZ5vibjQmtpie1rK7Okst0FWbk1bmRUNAvTmmlCYboQoy5KiHBtK8+0pzrGhOHsLRRkWVGTbIMl2RJKzlao8F8R5bpTn7UWUuYfS/L2Ul7jS1ORGba05jWIt2uvMmB2J5Idncn54NcX3r6f5QVhHv7zLT68V8OzZ/2Vg5M9vGP/vA+Onzmeh9/lP5i/dMP4k9EJr5s9B8ePn/vDhBcL8+OEF/24l/cn0MjHWw2hXHQ1FaVRlxtKUG0OvJAdFRw2z8l7UQzKNoURYH6vloyhHhzTAKIR7TyuGNYA4NdLHWI+UiaFuzWvBWS3cLgo91ELAtmCMEMBCUBSF9acAJP92Hf1xNf3xXnFYc7P4UWH8lPmoFFQz4VZxRLN6ViuGGVcOMjbcRU1VHhfP7sXFQQdr0yVYGH6GnfmXOFotYIf9Kk7us+LMIWtOHDTH84QVZ89YsWv3Osysfo+N0xIcd2hhZv0FW0wW4GC+lPPHHSnOCmNMJuHWzctcvXyS/PR4VMO9GkieUMg1fwbd7VVcOuvCsYO6nD+tx5EDqzh+ZAMhQbupqY4j8panBhh3HzbkktCnHLCHkPDjBMWc4kb0cRLSL5Oe6cslT1tu+O4iLcmXpsYMamszyU4Mozknk6G8UgaTihnPrGc8q5mJJuH3oNC4yDXQKISXK+WaVbSgLgqwODMqZ1pzOzrK3JiCmc5BFBVSRnJrmSyRoi5tQSVpZaKli/tDo8ypP62fJ4SYI8VHw4jQHa4xjgggKnSEC7Ao3C4OaaBxalxQF/8IjAK0D8g+rqR7ZV109kqRCS7sLhmjbdV0SWJpr4plQFqFvE9wL08xMTXGPfUs95RzzE/MMjUxw/j4PGMjE/R3yhhqr0bemki32BNp3n56i72Y7hBW2sK5xDhK9SSK6SHUU51MjfcwrxjjgXxaY7ISfkARYFalMUIN8NWLB3z7+hHvXj3g3cu7fPNijq+e3+Obp3N882SCp8/u8vTpFK8fD/P24SBPhOidxyrm8s8yFbCWKa9VqC9pITuxiEaPz6k+8AWVBxZQsX8hFQcWIfZYRKXHYqr2Lfw/eXvPqKoTdM13Ptw1c+beM6tPmDXTp7qiGck555wEFVFEsmSQDIKIWTHnRM45g+S8yWkDmwyCmMpslRWsrtC/u/6bsqu771lzzrmz7v3wrn9tN7tK1/5QP5/nfZ6XZv+ttIXI0xImR3O4LPWRclSHy1IWtpXSCDnKopUpiVOi5KASZbEqFATKUOS9iVofWTp9lZGE6vIkzoxn0SY8CtXhUaguTyMMWAnRZDFYnfsR2syFqzMdrsZkuArjEcoMhshyz+8Tavz+QGPgZ/RGyzIcp8hQtBxjMQrMJKixlKTNbLwaswdVmTmozGSUHJIYBSaj5Rk9sIXhkI0Mh25iMkqepcOaPD6ty7PzGjw8ocryYWWWDilwP3Ery0nrWD25gWcXFXl1XYe3ty14f8uYn+4Y80uqKX9KM+NP6WaQacafss34JUcYE37KNubHTFP+mGHGD2km/JBixPs7hry/o8/7FAN+SDfk+0wD3mXo8jZDi68LdfimyJB3RSa8zjfjy2xLXhXv4GmeIw9zt/NlyR6+uufN6+p9vKl25XW1Ky8q9vC8Yjdflu3iYeF2HuQ78LDAgZU8OxZzTJjP1WIhW5OFdHXup6rxNEuXF1n6PE/T4ekdDVauKDKfvInF05+xeG4Dq9fleZamzvNMDR5lajAnBAdumXD6kCY+QWpYBOxkW1IszsnR2B5xQy3UGIVQQ5TiHPkkaBd/CIvk45hz/CHuGB/FebIhIZKtCaEoHNqLapI1eicdUD+0D/loN7ZE7UE23gH1RBtMTlthd94U58uGOJ/VxuW8OX6p7my/4IxipD4m55wIyXeVKn8xRTsJyLAjLH8nhyr3caTCmaP5FlyvtCb7ng03K+05kL4Xnyt++N+KwD8tkD03rNh2Ubjeoon1CSMcz5rict0I12tW7L5ghcNRI2xitdmRqIvLcR3ck3XxPGeA7xVbPM/Zs+uUA27Xfdh33Q/nKwFsvxiM7dlQHC/FsffOCXYKhxHOxbP78jE8r16mdGKanoev6X/yLc0PvuF0hwSfyg62Fd3DLL8Cw+wiXKrKCL5XREJdFidKr3Ai8xhHb8YTdy6MgINu7PI0JjDMlgsn95J7yZ3Cq+5U3vLmXooPtbfdqbzqQs0td5oyAmjODuVeagD5x3eQf2I7WUdtSTlsyt0kQ+4e0eXOYXUyjmtQccWYhjtWtNwxoemmLo23dGi8q01zmhYtmdo0ZGhQm6pKbZoG9Vm6tGYZIMowRJSlT2+BPv1lhgwIamSNBYM19vRVONJTvJOeQid6C+zozbNgsNCc4QJDhnO1GMlTY7RQFXGJGuIyNcbKVRmqUKG/QoO+UkN6ii3pKLSgqdCY6gJtyos0KCzSIr9Yj/xKJzLKw8muCKKw3IvyUmdqBQu32Iy+EiMGi3QYyldnJF+NqXx5ZoQpUGS6QBlJvjKTeWqM52kgztdkJFeToWwNRFkqtGdr0JFrTk+JGz1lIbQXh9FUGERjsSf1xfY0V5jTWulIY2E4ZeVJ5NafIOveZUprc2gtv8ZQmRcTJRZISnRYbFDnfr0OS3V6LNQYMFkmFIJr01NoRHuRBc1l9jTVOFMrgGHVTu7V7KCmajuVFTuoqHCismIXNZXOUoisKbKlrtCalhJL+iv06So1oK3UmMZiUykQVueZ0VBkSUepNb3l1vSWmCOqsKStzIKmUitpoKei0JqSfFtKCrZRVui4NvkOlGdtoyzNnpI0Oyrz91CW70V2mgfpdzwpKwykrMiVylIHairNqS3XoL7KnIWxq/zpzSI/vV7g57eL/CKoi2+EfcM1YOT1Y5CWeK/1MX5QFP/2Kb30IgRfPsxfqpEfEtNfrcLXj/69oZe/BsUP0PivA+PfguKH1/8OYHz7jPmpYe5PD7Ew1kVffTENOdeov32EzFMRTLSVszDSxcLkMHMSsdSqFOxKQWUU0tKCAiikp+8LO46Tw0wPdTMv7pdW8ywIPzc9xfzcnNQ6FSBRgEUpNP66tyhA5F+OACZCIvq3ncW1KzNCOlqo+FlLQY8xPT7I+HAzXa0FXD4XhZ+nFXaW8hjrfYax7seYG32GpfFnWJl8ho3Z5zhYzExXIAAAIABJREFUr2e7zQZ22G5gh91Gttmsw8bqcwyNfo+x+SeY2axD1/gjjHU/wtZ0PU628gS4m5B+LZ7mqlQunowkNsyTjDuXGB0UiqoFpXUa8XA31y7GEeJvip+nGl6uMvh4yhEcqMWtm/6cOudBUIIjgZG2HD3pwemzfhw97cPJy0Ecu+TPpZthJJ/x4XDMTm6cD6W5/i7dPYXcTjnClfMHKb55geJTyYxnVTCdVc9SYQcLLQNSIBT2GAW7eWl6zYb+YEULoLg8McXyuISl8XGWh8XMt/UjqWhDUtTMVHGLNAAzda+T2c4+VseFvkzBal6znwVV8S//eW3XdC2gJED6zNToGjQKgZrZSekuo/C9CsAo7DAO9/cxNNBHz1AXgz39THZ3M9FaRk/VefoabzMiamJiWEjZL7G4IGZ1YZbVufuszj9mefY5S9NfMieeZaKvhdH2FPrrYugo2UNvZSCznSk8HGthRSIk9ueYnplFMjfG1EwfM5N9zIuHWRgdZ3J0FPHwIGNDfYwO9UjLxF8+vs+bZyu8+fI+b54u8PrJHK+eLPHm8TxvH0l4/GSJx49nefFwhNerwzx5cp+3D6dZyjzATJwys5EKTITL0+O/kWavdTR4beCejwy1Xlup8dhKtftWatxlqdqzgWqXDVTv3UCV6wbKXTdQ7LqO3L1fkObyGXdcPuOW6+fccP+c6x6fc8tzPbfd1pOydwOZLhsp3L2RBjdZhgM0mQ7WYS5Ik4VAVZaC1FgKUuXBAU2exujxKEaXh3G6LEVrMB+txnysOhORSojDFRCHyTMRrsho0Fb6Pb9g0HMd476bmQmSZzpAltlgOZYilLgfqcyydFRYDFdkLkSOSb9NiPevR+K/mblQGVbjZHgSL4RzNHkYrcZyuBwrURtZif6cxwmbeH5Uia+S9XmdbMPbC468u+TAu8u2fHvZku+vmfLDDQN+vKXDT7c1+PGWKu9va/HtXUO+SzHi+1QT3qeZ8j7dlB8yTfgx15SfCk35sciEPxYZ82OpGX8steD7YiveFVrzOt+OF3kOPMnaxsNMBx7lOPG8eC9vy1x5V7GX72vd+anRhx8avPiu3oOvavbyrHQHDwvsWMqyYCZTj4kMRcbTFJjOUmYpX4vHJYY8KzHhca4eD1I1mL+mgOTsJh5c3MKTm8o8T9XkRaY2zwULPkUJyV11Gi+rkxwjg6/Pekw8TDGL8GXPqWh8rh3E7ogrRgkOaCdsRz7WhXWRwayPO87ncXGsP+TKloQgFBL8UU3cjUaSFZpJlihG72JD8G4+CdjOJ6EWbArXQzVeB/0kNSyOKmISuwXrRB2sj9qiEW3Np77GbIiwx/7SLvwzduN+y5E9V23xTtlJWL47B4u9OJjrQuAVM2Lv2BKXuRuXq65YJXmw42woLjf8cb7tgON1PaxP62J3ygSHM8Y4nlFj52kDHI8ZYxtvgEWYJmYhytjFqLIjUYPdJwzYfcKCbcIN6cRtOCa745DshV3yfkyPemF8xBeb5Ah2XUvE7nQkjskxuFw+Rmh2HrVzyww9fcv4y/e0PfqGU10SApsGcapswSKvFMvsXDyrCgmrzSGh6i7HC89zPP0oh67FEH4qCI8IJ3b7mhAaY8eF4zspveIqhcP62/tovutKa8peOtLdEeX4MlAcxlBZDP0lMbSkBdJw15fyq67knd9O7gV7cs5ZknHagPQTmhSd16XhriWdaZZ0Cj2raSZ0phvSmSGc1tOjPVOARw2aUjVpStOmNUWP9lsGtN/WpSNVi64sLbpyNWhIkacxTZWOPCP6SmwYKHVkoNiJ4RInxKU7GS20ZTjXlNF8Y0YLDBktMmC83IipWjOm7ukxUauLuNqc4UoHusscqC+yoqzAmNw8XdJydUkrMCWjyI6Mgh3kFu+koMiR0kJ7aopsaMg3pzXXiJ48QwbzDRjK0WE8Rw5JnixT+QpMFyitQWOeMpO5KkzkqjCeo4I4R4WR3K30525BlK2MKNeYvmIneks96Cz2oKNkH21FTrQUChaxC415cdSVRlBR60VRvS9FDUmU1Z+kvjYQUekeZkuceFFpy/06UxbrTVmoM2GiVJ/BAl168o1oyzeX2s0Nlc7UlO+mqnwH1RWOVFU5UVq+i5KKvZRUeVBa6Ul1tTfVFW5Ul+yhrtCRtnx9RKVmdBQZ0ZSnS2OuDlWpqjTm6tFVak5fhTV9Zdb0VNrQUW5Nc5k1DWV2VJfYU1a4jeJ8B4ryd1BasIvSgt2U5zhTnuFEYZoTBVnu5OUEkpFxgLT0SAryoijI9qI4bydlBZaUFhtTUmjN5MBNfn4tdC7e55e3i/zp9aO1s4Bvp6SWtBQYX6/dif5bSPzL138GRiEV/et8eP8X6W3pByAA41er/wFg/PkNQlXOX87/F8Ao1OosTQ2yKO5G3FFNU951Ks6HUZAcTuWdU0z3NkphUOi0E/bc/qwSfrCMpXtyYyxKhpkZ7WFePMCiZC1dLU3rCuqi0LsoBcY1lVFqawvQ+Vf7i2vqowCHa2loIRE9JbWhBWVxdnKMWQFKJ/oYG2qhtuwq0cG2bLeSwd58E47Wsux10iTE34ajhzw5FOtGeIgTIQG2hASYE+Rngr+nPt6uWrg6KbN7uwJGBr/HwPB/oq3/31HX/ke01f8RM4M/4Gi9kR3Wm/Ddq8PJ+H3cvBBFZIgzzjuMuHn9JFWVhbS13KO1qZxbVw/j5WqAs4Mse7ZvYu+uDQT4qnA40YqYBGtCEncSFGXH8TPenEj2JuH4Pg6f8yYx2ZNT532JiXTgwlFPygrOMDpSTktnFkfO+HMmOYyE4H1ciQyj+vQlpnPrkOTUM13bwf0hMY8mp1mekEiVRKkFLZn6s7q4MjHFyvgkiwNDzHX2MV3fhaS8ldmydqbL2pFUtSOua2e+b4gHUrVSCIesKYuCkijsMgrqohQWZ9feE753YWdwdnpMCoxC6EWYD5b0GjD2M9S3VqjdPdTNkKiXyfYWxu5l0112ioHWVIZ6WhkbFtYR7nN/YZT7S2NSQF2eecSK5CXL48ssDHcxKcpgsCGB9hIvOks9GWtJZnGslaXxHuYnh5gaH2Z8bIhx8TBjI32MDooY7etiVNiX7OmhX9RFn6iDPlEbA6JWnvz5NOAsz1enefZAIj0T+Gp1ilcPxKw+WmBVemN6lFcrozx6uMxXD+ZYTotgNlqVmXAFJg/IMxCwhW6/zXT6bqXVR5YWb3lavBRo9VSizUuFRlcZ7u3ZSK3zBmp3b6RqzybKd2+kaM8GcvasI2X3Z9za9TE3dn/MVeePuOT0EZd3f8rlXZ9y1ekTbu78mIydH1O5bwMtXlvp95NHEiiPJECO2UAF7oco8zBcjSfRWjyN1eJxnCZPEnT4MkmPpwkGPD1owONYPR7H6LISps5SsAqL/orM+8oxv1+OWe+tzPhsYTFQjtUwFZ5EafI8TocXB3X5MkablVAl5vxkmPLeyLTPehYCvmA1VJHHYVo8DtPlYagG9wNlmPf7jAX/T1kO2sizaFWeJJry7IQNL8/Y8irZitdnzXhz3pC3F3T4+pIGX19W5esrynx9RZ2vr+jw7qou764Z8O6GEe9uGfFtihHfpRvyPtuA9zn6vM/V56d8S/6YZ8n7XCu+z7Phu3x73uVt43WWPc/SbXmaasuTNDuep9vxNseBr/N38E2xE++rXPipwZ0fm9z5pt6FL8u2sZBlzFSaujRFKslUYL5AjaUSbZaKdVnI02IuQ5W5FBXmbyuzcEOJJ7dUeZGuy7MMPR6larB6V4m5GzKIb8jRclmJG4kyHPD/DGsfHYyCnXA5HkJsVjJ+1yNxvbwfi+M70TnijEysO59HBPFFtC8bDm5nY9Q+ZKNdUYpzQCXeCKU4QzaHOvCH/Tv5Zy97/nG/Mf/TW53NB9RQi1HCMF4O3YgN6EUooRttgmyIBf/kZsjvfCxQSrDD/tJObM7aY3PGmj3Xd+Kb7kFIbgCRRRFYHrbF6ogj2y94YnfZD93EANRjvDE+4YbtVTsszmlgdlwLhzNm7LlgidMZNeyT1LCOU8ciUh2zUDWMAxUwC1PAMloJ+8O62B4ywTzOAtOE7ZgluWJ21AOjJA+04lzRjffC6LAf25IjMU/0w/54CM7nEjlYfo+a2WUGH71k6tX3NC2/5njnJGFdk+yp7cAqpwCH3Cz8qvOJrM4gvvQah7NOcuhmPDEXIwg44sO+iO24BBgTGG3OjbNONN5yo+mWC623d9F+ewedd7bTnbKTwRx3JkqCmamOYbYugfmWY0jqE+kpCaMh3ZOalL00ZOylPs2J+hR7Gu5Y0pJqSXuKOV2p5vRkmNOdbkh3uh6iDJ0/T3eaDj3puvSkGSC6a0T3HX267+ogStOiO0ODltuKNN1SpPG2Ks13NWlJ0aXhjgltAoimW9CVaooo1Vh6bm+0wBxxsTniUnPE5RbM1Bky32DMTL0tY1Xb6S3fTnu5Aw0VdpQUmpCZbUROvg05edbkZhlRlGdOQbYpBRnGlGWZUpdrTlO2EZ05BvTm6DOQrc14niKSfHmmChSZKlBCkq/IVL4Sk7lKTGQrMJ6lwESW0P8ow2T+JkZyN9OXLUt/gSa9RcZ0CmXd5c70FLnQkuFEc7YLDYUetBS70Fy0h7pSZ8prd1PZFURlYwQNpb5MlLjxuGAXi/WOzDfZs9jkwGydHWOlFvQVmNGWa0G9UCBesova0r1UFTtRWbKTyvK9FJa4kVe6n7yyYAoqwqi6d5DauhjKSoIpznKh6q4+nYVW9BSb0p2nRUemEs0pMnRkq9JdZICozIKecju6K+xoLbXmXpEl1YVWVBTZU168g+KCnRTk7qI0fx+lee6U53hQmeNDaX4A+fnhZOUnkJZ7gpTsM6SkJ3L3jh9ZaXvIzbAjI9OC9DRbhkWp/PTqqVRV/NPbRXj9EF4LVTgSePkcXgkA+Zu6+KEq5wMMfnj+r4FxmV/erPCnt0Iv478bGD+ohP87z39bYRRCL7OTgyxKBqT/IxbgsL3wJqlRTpQkh1J96xg9NXlS1VAiHmZOan1OSSt3fktOC6cFx1iSCOnkfhYmBlmaGpNa1rPTEqanppgR9g9/hUMBPATwlMKnYDH/zUiT0NLqnBnmJdPSnUWhLmdxZpyp8R5GBhvISDuN524NHM0+ZZf1Rrx3a3LmsBdN1SlMjjSzPD+MRNxLn6iF9pZqWpsK6W4vpe1eNnUlNynOOM3dK1G4OqlgYfYxpmb/gpbOf0NL/Xfoaf4jBpr/gJPNerxdlPF0ViE62IYgX0u22algbiZPQqIvyeeiOXYsmPhYD1x26LDdSg63XWo4b9uCv7c655P3EJtgw/5oW6ISd3E82ZtjZzw5es6LmBMunL4eRGyiMwkxOzmf6EZJ/mn6BosoqrlE+GEX/EMdCPV1JHSXLed8/ZkqqEacVcWsAIzdgzwVT/FkYoaHE0KBuoSlCYkUIAU7WgDGB+JJlnsGmW8RST8zXd7GXEUns1VdTNR0IGnrWfvc1NoqwIcE+wf7WXhKFd9fbWlhDUEARmGHcWFWWAcYl9q9s1OCkjwpDb0I6qJQpN3fK6JzsJvhbhGTLfcYrryDqPQ4A21p9ItaGRqUMDezzMriCAsrQ8wvCfVJD1iVfMmDsWEW+jMZb4ult9ZdWlArbjjPdF894rEJRod7GR1uY2SwmeG+VoZEPfR39tLT0UlXRxNdnffo6+6it6uDnq42erta6e9u5enKHC+kpwHneflolpePZnjxcBYpMK6Os/p4kYePhfcmef1ggocrD/haOFeYepClaG1WolRZilJhOkwBcYgcQ4FyDPjL0++rQL+PIgPeygx6qdLlJUur22Za922m3X0rre5bqXfdTM2+jZS5rafA7XOyXT8h1+0zctw+J9X1U+54fMENj8+56vYp1/Z9zG3Xj8j2+Jhi709o8F1Hj88XDOxfx4jPOsTeXyDxWce8/2YWA7fwIEKBLw9pSud1gjGvY414FqHLs3Bdnkfo8TxSj8ehmiz7q7C4X4E5L1mmvbYws38Lc35bWQ5RYjVMjafRWnyVZMKrBEOeCn/eAyosBMgys/8LlvwVeRCkx8NgY1aDDVkKUGXWexOTbp8idvmEOY/N3A+R4VGMIs8T1XlxRIvnxzR5eUqHl2d0eJGszYtzOry8oMvX53X5/qwO35/T5bvz+nxz0ZB3lw35+oo+X13V5u11Nd5cV+LtdRW+uWHAN9cNpM9vbxvxfYop36WZ8S7FlLe3jXl904hXN415c9t8bVIseJNuxassK17mWfGi0Joviy15UGDMYo4+izmarOSr8rBEi0cVeqxW6LFQqMlEuiKTKQrMpamwmqXF02x9vkzT5UmaHit3tJi7rsTM1S1MXl6H+IYMPXfUKL2qzalD8uyN0sE6ygaP076cKL7IwezDRGZH4nrdFa0EYzSP7mJ9hBMfh9jzSagRH/vZsC7Alk0hhmwKVWFjiDqf+lrzz+6O/F/77PivHib8k5sB6wL0UI7UwviQBqbxSuhGqaAarsfmEFP+wcuQv/M25rNIKwzOOmNx0RmrZHucrzvjle6DT1YovoVH0Dy6H4XEALSSo1A75YvcwVCUEg6gcdQDw7NWGJ5SxfSYNg6nTHA9Z86eU6psS5THIkoG4+AtGAXLYh6uiGW0AuaxCpgnaGCeaIz5YVuMEndhcNgD/cOeaMV7oB3vheFhP/QPemN/6gBmcZ5YHvRk+/EoTjb3USFZpO/+E8RP3lI0tkh4tYiAdjF7G7rZVliMU24agZVZRJbfJSbvPFE34wk9E0zoqSD8krxwCrZmx34tDiRakn3Tlb5MH/oz3BjLc2MwbTs9t6wYSrNHnL0LSZ4700V+zJaHMFsfzVJbIovth5lrSWC2OZ6RykD6Ctzozd1Ff44jgzn29GXb0pdjy0CuDT3pRohSdehJ0aQvVZPhDF2GUrUZSdVlJF2fwUx9+tN06UvVpT9Nj4F0fQbSDelLN6DjlhbN19Rpvq5B+UUVKi6qUnFemepzStRfVKHrjh7dKbp0p2jRnaaFKFOHgXx1xGV6TFRaMlBkg6jIht4Ke/rrHBDVbqOlfBsNxTuoybOjOseImjxzyjKNKUzRpyjFgHs5ZrQXmNKVp4coW51+QUEsUJJW9EwUKDKeq8BYthzjOfKMZwsjx0SWHJPZgtKuwKy0ikeW0exNDORuojdvK6I8ZXoKDGhJNaL5riXdBRa0VW6mq1iTjrQ9NN/1oDbHhtrK7VQUB1KR50prkRUDwlnBcltGarcz3+rKSocHU9U7GS3fTle+PXXp1lRlO1KVv5uqAhcqC/dRUbKfopJQcotjyCpOJLv0OIWVZyitSqak9ATFeZFUp9nRkG6BKMeQkTxN6YWcwfSNDGTL05OvSVeJmTT13lnpQGOxDZU5ZhRlmlKSZ0tx/g4KcnZRkL2XyiI/aoqCqCo8QFlBFAWFsWQUHiGl+CJpZWmklWZzK/syV29Fc+OmFzevO3L9pg3Xrm1joCuHn1+/5pdXgvW8JL0fzWuhCmcCXn4Jf9HDKMDiz0K3orCn+Gr5r+bfBMbXv0Ljmwf/XoXxLfzy1d/MfxQe/21g/PartR7GGXEPcyOd3B8TbMoKcuP3kHPEh5QjQeRcOUZ3YxWTo0PMCHAn7BJOC1dfxljrZhSKvce4PzXKwsQA80KyenJEalkLPzs9M830lASh40+AQ6GCRQCMDyrjXz+FcMuvPYuTv9bnCAGXyQkk4n5EHVUknwpnu4M6u+224OkoQ3yQJdV5p5kZvsf8eJdUfRJ+fmp8iomxGcQjU4hHxpCMrlXrCKGc0c4aOmrTKc05QUy4FQ7bPsPI5B/Q1/1njPX/O/oaf4+lwT/j66rIqUPbiQo2w9/HEG2t36Ol8zGxh5ypqr9MZ3cWo0OV5KWf5oCvA4EeVpw85EF5wQlSb4USEWODd6QtR875cOqCL0dOuXHsvDchCQ7En95H5MHtnEh05XKSNxkpCdQ23eTC3Sj84hzxDrHG18uSOJ9dNN+5xXJNCwvlLUjKGpmsaWG2RcRizyCLAyPMD4wwNzTK9MAQkt4BJrp7mewQMdfUyey9duZrO1mo6mKhqpvZ6m4m73UzKxpiaWKSWYmgFEqklUeCoih8N8J3JAXGX3syhe9u+tfLKXPTY8xOja6pjVLV+TdglKqLPT309YroGOhiuLuLyeYahstu0Ft2nJHOLKni198vqJWLLM0NMLPSx/SyAKAL0sDKw9F7THcmIqqyp7HAmO7ScMZrSxhuHaW5a5LW7nY6uisQdZcy0F3LUGcPA+0j9Hb0IxK1Ieqrp0/URW93J73d7fR1CwpjG4/uT/NsdY5nq4LCKMDitBQYX69O8WZ1nIdPlnj0dJGXDyW8Wp7g0cpj3t1fYeFaNFOBSqyEyfMgQpFloTMwXJ6p4K1MBsoy4SfH5H55JN4KSHyUGQ5SoNdvK32+sgz6y9PrI0On1yba9m+iJWAzTaFbaIzYSkOIDA3BstSEylIaJkdu2FZSQzZwO/AzssM3UBq7icqYjbTEbmEwbAujYVsYCVjHuP865oM3sxS8mYWgjcz4f8FM4DrmQjaw4CPHkrcii96KrPiq8DhEi8ch2jwM0eRhiBZPwoVdSD1WQtWYD1Jgyk+GUfcvGPNcj8R3C0sHlPnyoK60aFso234Wr8dC0FamfRSY8tJg3s+YB6FW3A82YDFIjZn9sozv28S0hxyzfsosh2rzNNqQ57FGvIjR502cAV/F6fMuVo9v4vR4H6/Pj0m6/HRcmx9P6PLHU/r8cMaI92eN+P68Ad9e0ObdRVW+vqTIN5eU+f6iHt9d0OG7i9p8KwRjLmvw9UUV3l5Q4s15Rd5eUOarS6q8uqjFswvaPL2kzdOrOjy5qcvjVH0epOkwfUuFseuySFJVeFigzbsqQ95WGfKoSJO5bCUm0mSZyVJhOU+LZyVGvCk143WBKcs31ZFcVGDsnCxj52UYv7CRuduyzGaoMpFvzED5TkqFipuzZuw8ZMruREeSco6SmHuIkLu++Ka6sjVoI1si1Pg4UIePAvX4NESXT3zN2RBgzeZgAzYEK7EuWI2P9lvzO7ft/Je92/g/9pnxu73WfORhwkYfddRCFdEJk0U1SJbNvgp86qfF7/br8J/36/IPgXpsSbBC/9wOtl1zZl+aO375QXjlRuKSewLdK0dYl5TA+mMJKJwJZcPBKDbHRaB5KhDDCw5oH1PCMFEdm8N67DlphOspVfacVsLpuBJ2B+UxC5PBPEIW8xhZzOMVMD+sju1pK2zO7MDk+D4Mj/mhFuOKRpwHBkcCMD4SiG6sJ7bHArFO8MI+wRO3C4e43CehVDxP9+wKPfMPudHUi29RE3sqO7ErqcMmJxenrNsElWcQXXaHuLwLRN+IJ/CEP4HH/XGPc2FPhB3+h+xIuuREdb4/s+UHWCgPZqliP9P5uxjPsGU83ZqZnB3M5rmwUOjF/fIA5mtDud8YxUJDFDN14czei2ChPoKlhlCW7vkxW7aX2dJdTJY7M1HhzETZDoZyzRjONmIiz5jZAlMWCsyQpOsyfluL0VR1BrJU6E9TYyBVk8FUASaNGEo1YzDFjL47pohuGdFxQ5+GOxo03FGn8ZYG7Xd1pDApuqtD1x1N2m+r0XpbmZY7SrSlKtKRpkJnhg6dWcY0p+hw77YK9XeV6MzRob/QkqFi4fbyLkQl2+gqdaS1yIG6HGuqMk25l2tCR5Eh/aW6DJeqMVQky1iBAmP5ioiFyVNEnLMGjWIBFgW7OkcARllm0zVZSDVgJk0HSZYGozlKDOTK0p8vS3+RPH1FivQXKTFQoMBArgy9BUI4Rx1RoTmDua6M57ozWmhHV7EVVaX2FNVvp7F8O61F9nSXbENcvZsnPUG8GIxkttmP1twdlKXaUZzmSHmWK1V5ftSURFJff5rqhquU1N0iv+oupfcyqWnMpeZeFjUVF2kq8KAuxYrWO5oMpckzlbmRoVv/wmD6Bqmd3ppvSFuFIx1VO2gotqc0y4zsFCPys2zIy3YkN3MXxTke1JeF01geQ115IqVlx8kpPkFKyWVulKZxo7yEu1W15NZVkVt+h5yiI2Rk+XMn1YWr13bR31HAz6++5k+vn/4KjA/g9RJ8Nf5XwPgBFn9+sfT/HhgFaHy98u8Hxn/NfuYXAST/7fnts2vQ+GEH8ren0MX4Fd+8fSoFrBlxH7OjvcyP9jHd20TVtViykzzJP+bLjUhXbiWFM9Hbzayg+E3PcH9mglVJH/MTw1K1UdgvlN6QnhhlbmJ07TqMAJVCWbe0PkdQJSeYmxQCLELJsgQhOCKMUNb9YYSU74wUMGdZmF5iYXKe+TExc6NddNancyjSATcnWVx3bsHDSZErJ/0QNWYhGW5mXlBKBdt0fJypsTFmJ8TMToxJ7wgP9jTT31FFU+UdSjKSyLsVxp2zbtw578615H2cPuKEn48mpla/x9jiXzAy/QhDwz+wbdtW7t6NIjHRmW3b5DAx2YSx0Va22WpQVnidmfFOpkdE9LfVczQ2nGBvFy6ciqa7LY+0lATiDjnjE2nDmdv+RJ/YRuwpR5LOuxESt5PQmF0kJrmSGO/A5WRnbtwM5NK1QA4e3sPBw24EBDhw5XwCNQVpSLrbeTA8xnRnD+N1rYgrmpDUtjHd0MlMYxezzd0sdvaz2NXPYmevdObbulhobWe+pYOZxjYm61sYr29F3NTBRFcvc6PC6cc19Xd2eo6ZqTnmhW7HmV+taKFnUZqEn2B2XPhexdIb4wL0SxVi6blH4eTjBMJVIKG4WwDGfuFMn6iXgS4h5dzBUFshons36Kq9xWhXO4Odo4z2TzI3O8Lici0LywPcn5vly5kFXohFPO47y2KHF6N1O+kq86O/IZXe5kZ62nvo6uqmq7MZUWc9oo566XH5/s4uetu76Olop6ermV5RE31dnfR1ddDX1UZ/Vyv7tDAtAAAgAElEQVQDXS08uT/D89V5XqzO8XJ1hpcPp6WWtPB89XCCh08Wefx4gdcPJ/hqZZynDx7wZmGW6ctBjHjLMeGpLAXCSV8lJv2VkASpMhmsxnigGuNB2oz6azPko8lIiALDIXIMBssyFCpHX8hW+sMU6D4gS3vYVjqi5OmIUaAzRp6OWDla4xVoPqJM/VElqg/LUZW4laYjCnQeU6LrsDx9cVuZjpZlLlaehRg5lqJlWY6WZSlsC7MBG5D4fM6k9zqmfTcz7iEA3FYk+2SYc1dg3ksNibsaM95a3PfX5VmIDl+Fa/E6UovHEZoshCgxHiSLaP8XdPh9QUfQOvqjtjASJ4fksApLRzV5Eq/Bg3BVFgOVWfBTYclXlft+KjwIVpfuUwrgOOkjj9hDgVlfdVZDdHkWacCbOBNexRjzPMaU5TBjZkNNmT5gyf0oSx5FG/Mk3ohnSQa8OKHHq9PavD2jyddntPj2jDbfn9Hj+2QBIA355rw+313Q4/1FHd5f1OT9BTXen1Pm/Vkl3icr8cezSnx/du2zL09r8Oy0Bo/OqLF4QoHJw5sZPbQeyXEZVq6o8eVtI57dMufpTSMe39ZjVQi5pKjwNE+Xp0UGPCk2YqXAkIUMXZYvazF9diOzlzZz/4Yaj26a8TLDiuf5JjwoM2KmZhvNuXs4e2kXHtEWWPto4xRrz6HsWPyveOF7zQOTWH0UQlRYF6jIljBdZIMNkA3VZ0uwGluCFJEL1kAuwJx1Prv4Z/d9/BcPd/6Tuwv/zd2df3C15yNPAzb7K6MUKo+cvwzrPWX4zEuF33tr8VGwMesPmCITYYZSggO6ya6YXvbE9sZ+nNPC2J0ex860E+ifS0Tz7GG0L8azPtqbT0J3IBO3Dd0ztmgkqaOXpIZBgjJWRzRwOquL22VdPC7q4JashXOSCs6HVHA9po3bGSP2JpuzO9mG3RccsTrtgnr8XhQj96Ae44Hh4UBMkvwxivfAMskH+yOB7Dgajs+VcxRKHlA1vkjv/S9pkjzgRHkn+zKbcKnqxa60Dsu8NGyyzhJQk8nB+iwOV9wgMeM4/sd98Yx3w+PgXkJOenLqbjAX0/24VxTIan0kz1rieHjvAItl+5ktcGc6by9LJZ6sVvrzsCqAR9UBPL7nxYuWaF62J/C27yDvRkN5NxzKj2NJ/Dx8BoaT+aknim+6w3nVFsyzZh8eN+zlQe0OVqrteVBjx2qtPSuVdtwvt2O5yIylbA1mUlSQ3FVjMkULcYoOI3f1GE4xYDDVgIFUA6ny2J+pTF+6UJ6tJL1HPZiuxqAAmmlq9Keo0nNHme5binSlKNOVqkpnqjqdqZq03VWn6ZYS9Tdkab6jgChHm/4CIwYKjOnPN6S/0JiBYhN6i4zoytejq0Cb3mIdhsuFPUg9Jmv1GC/RRVygxWieKmO5SlKLeiJXUWpHT2YqMJWpwnSmKvNZwigxlSHPZKYs49myjOXKMJi9if6cjYjLFJisUmG8UonBMlm6i+ToKlVEVKZNf5kV/cU29Jdb0FNtRWedPR2tO+mvs5MGgAaqHBiq2sVMiz+LnRGs9iey3H8YUaUf1ZnO1ApWd543/a2XaWwroLS5grymCnIbiyhuLqCksZjiugoq6sppb0ihpeIk9zK9ac2woz/HiNYbm2i7uZHOVAU6MzTpzDGkqVioB3KkLNeOzNsmpN82Jzt1G9mpu8hLd6OqKIyGigQaqk9SV3OR6trr5JXf5lbBXa4V5nG1rJLLFVVcqangal0JF0tvcSfrAHkF8UwMVfDz61WpksjLB/DyIbx6IA3CCGnpX14L96Qf8MurFX5+ubw2r5b5WXj9FyO8z6/zp1eChS2MAJ9rnxXe/zD/W5de/p+q49+qkGuvfwPG31TJ32BxDSKFAu9v3zxhbmKIGXE/06P90rLrmaEuhhsySU30JD1mN5d8rUk56MtAfRWS4RFmJiSszIyzOtHN/PiQFMzmpbenJ5gRVKhJIZwyudalOCMAoQCHQmhFIgVG4SnYzotCondmRvpcs6GnmJNIkMxImJ1dkHYrzoklTA0IV2hyOHXQGV8XBTx3beGAtya3L4TQ3ZjNwmS39Caz8N8Ufm/zUzNMiUeknYsTA63UlaVw93o8Ny6Ecv6IC6fjbTkTb8mpOBMSw/RJirbgWLwDcVE27HTdgrHtx5jZrcfaQQ4Lu60cOurKxWshePoYoav/Oaqqn2JmpMjBCB+GRU1MjfYzPthLxt0bBPu7Ex/nR2NTJjduxRJ32IWgWEdOXfcm6rgtYYetCI6zxT/UkfgEb44d8eRw/DbOnrQjMWkbMQe3ERnlSMJBN5ISAmiozpf2Si5MiFkWCtDFYuZFg8w19SCEViR1Hcw0dDLX1C21nhfbRAiz1CZioa2Dpa5OlrpFzHd3MdPdxXRPD5LeXqaGhpmblDArAKN05piRzDIn3KMWgkrSOiMh1CRmUSJmXjzC4qTwlwLhM4JaLCTlJ6ThHyEAND0xzsSYcEe6n4EeEYOiPkY7JxgWLOG2QrpbM+nvKGWkW8Rgxwhj/YIqOcbCYicrszM8mZHwdLKBL8eu8LA3lLnm/Uw1JjBcd4f+ljq6Oprp6mxC1NFAd1sDovYmRO2tiNra6O3ooLezld7OZno7m+jtaqKvs0M6/Z1t9Hf+Bowv/hIYhT3GR3M8/xUYHz1Z5MnjeV4/EPPVyhhfri7zZnGG8fM+dO9dz4CzHEMuCgzulWPQVZZBNzmGPBXp91BkyEedof2aDO7XZDxMjYlIVcQRKoijVBmJUmUoWpX+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H1UR3eJeny/WFD3h8x4qvTOnx1Wpt3yTp8d16H789r8f6CFj9c0JTO9+c0+O6sGj+c0eT9GW2+TdbhzWktHh1RYiFBBknMBiZjN7CYtJWlI1uZS5Jn+qgqM8cUWTijwMplRR7eVuZplhYrmcIeow5TGfpMZhixmGLBfKoOsynqrGQY8WXmdl5l2/EsV5eVAhWmS/XozLbm2llHQmNs2Omvh4GHGqfLThJ2OwKvC/vxuOiNgp8KmwMVkTuggVqILsoH1JEPVUYhRAnFIHWU/IzY7LON/+Huwn/18OM/eR3g7z2C+HvX3fyTmynrA3VRDFdHxl+ODV7ybNivzmc+WqwPNmJTkAEyISZsDLPiD6GWrBduOB/fjck5d5zvhrPrTgLm52MxPp+IxfUTaJ0MRe6gM1ujLdFMMkcjQQudBFU0IrdgECvPzrNGeF03xueqAd4X9fA4pYnnCW32nzbC75wVvpe2se+sLXvO2mF5wgm1g3tQidqLRrQXJknBmCb6YXrIE6skH7YdDWXXyQTicnKpm/+SxpmHdC49o3RkiYicRlyyWtlZ0oltcTU2halYZh4nuD6PhKYijtakEXnzMF6HvHEKdcI7wYMjN6M5nxFFWnEMw22neNR0lEcNR3jacpxH9UksVkSzUhPLs+ZE3nYd46vuo7wTJfC+35sfh0J4PxjK+9FgfpT48cdxf34ajeKH3li+bjrAuwZ/vqry4EWxM0/zHXle7MDz0m28KLPnVbkDryt38LrSmVflu3ld6sjrIgue55vyKNuY+xmCOqfLRJoO4nQdRtK1GcrQYihTC3GmOqMZaoykqzKSrsZouoZ0RtI0GEnVYDhFk6G7mgykqdOfofbn6csQqm806MlUoytNmb5cdQbyNenP06AvW43eLFUGcjUYLNCS/npfvjoDhZoMlmgxXKYj7WWcKDdmvESfsUINRvOUEecpMJGnwGSOApPC7mKmMtMZasxkCrb0FqYytyDJ3oIkdyuSAjmmihUQF8oyViTLdJUKM3XqjNQo0V+hSG+5MqIyNUQVuvRUmSCqsaSr2prOalvGOl15MOTFYrer9HzfQKUTI3WeiOsDmW6L5MHgMR4MHWem8yCicn+aSw4w0JtPXWcbJV0DFHb3UtB+j5LWYkoFYKwto6Smipq6Auqqb9NcdYrOijC6inbTkW1KW7o2rakatAoBpByjNeu+xJny/B3kpVmTcduS1BtWpFyzJ+2GE0VZflQVR3Gv8iiNdRepv3edqro0skrSuJ6fxYX8YpJLajhd0cTpmnaSq2q4k3OQnPyjjA+VI91dfLkCLx7By0dSePzlzSo/vV3hlzdCIGaVX14/4OdXwvw1KH54LcCgAIh/OwjA+eoBv7xcWZtX/wFL+l+Dvv8/gFFQGqf6ask8GcKlQDvuhu+g6fohcs8lMdzaxMzYKPPjI6xIhqRqohQQBWAUbk+PrwHjwpRgLa+NAJNCh6IAiB/A8AMsCq8/gKRwpUUKIQJczs4xMz7B4qSY7oZiEiN34bdPA19XFcL9Tci6FYe4p4JlSQ+LE/3Mjo9IC6uF5PL0uKCEjTA12kFV4Q1OHfYkLMCQmGATIoT6Gz9dksJNORVnw/E4W+IjLQkNNMDHRxM3PzVsnDZgvm0dFts2YWK9AXP7DYTFbePIaQ90jD9FQe1/oK23jn37zCkqusHAYAMjo+1UVGXjH7ybwDAnbmcmcv5GMAknXIk55MLpS/s5eHQ74fE27PPRIzB4O+eSI7mYHEpijCPHD9kQHmFBdKwjAYFWxB/0IDPtvHRHT1BslyQS7kumWZyQ8GBMwqOhSVb6xCx2DzPf2c9MWw9Trd1Mt3Ux097NbEc3s52dzPd0szTQx+LQAEsjQ9wXdkEF6BwfZ25CgD6JdIRd0QVpd6PwnQkJ5FGWpkdZFBLREyPMjwu/hw+9mmvQOCuFRuHfsQaPErFwS3pAusM4IOphuLOfEZEQfGlmUFTLSO89hnubGOjuYKRvhJnx+yxOPebJxGOejrexMnaC+2MuzPf6MNN2hoXOGsRNIvpa2unqqKejvYau1jo6W+5JgbHnV2DsaW//s5LY19VMT0fjGkR2tNPX0UpfRwv9nc1ShfF/CYyPfwPGt8ujPFld5u3yHOKL++l2XcfQnq0MOG+hb9cWBvfIMbJPiV5nGQZd5RnzVGbUU4khD3nEQeqIQzUQH9BEHKHNWJQ24hgdRmN0GI7TYfigLoNxOtIex55oOTqiZGiN2UrbQXk6ExTpOqhAe/gWeg7IMBwmx0SoHDMBMiyEyHP/gAJLIbIsBGxm0W8ziz5bWPCUYd5dljk3ecb2aTHhosy88yYe7vqEVaff88DlM5Y9NrHgvYU5303M+Qr29VYeHNbj0RlzHl+xY+GSNeKzZvSdNER0zJDuwwaIEg3oOajDWLwOo7GajEaqMxauztgBNXp8ttLutoEuHxmGDqgyGqnFaIQuPX5KdHtvZSxYhdlobRbjjZmINqLVT4N7fnqUeOlQ7mFAnYcJtfv0qHBWpN1bg6koYx4dsuBFvClfHTTmuzhD3sfp8XWSmvQKzNdHNXh3QpOvT2ryzVldqer47oIBb87p8fyMNu9OafL9KU2+S9bizWkNVhNlWYzfxELCZpaPyPHohCJLhzYzEfcZw4kfM378M2aSv2D52hYepyqznKLC+DV5Bi8rM3rbgOk8B6arvVho8GWy3IXxfAeWC7ezmiMAgiKz6ZsRZ8nSna5E6jlTYuLM8ThgiIm3NvFZSUSmH8H9fCjROcfRi7BCPlAblTBNtCNUUDugjkqoDioh2qgEqqLkJ4fMfk1+72bN/+nqw3/2TOTvXIP5OxcX/n6vBR/76CMfps/WQHU2eCuzcb8GX+zXYH2gNpsDddngb8Af/I34nY8+/xJixqYYGxRibaUhl23XojBOjsDgTByWF49jcyUJkzPBaMRvx+ioPQYJBuhGq6IetBn9A7LsOmmC52Vj9l81xu+yET5n9fA4roXXSUO8zljgc9GBvWcd2HHKDsNDDihF7kIpzAXVcHeMEgIwiPPCNMET68P7sU8KZe+ZY1xpbKN++imtAjTOPeVu9yS+GbW4FnWyvaQV+6Jy7PPuYp92nIjGchKbKjlSmY3/2Th2R3pgu3877rGeHLsVz7mUSAqqkhB3Xmep7goPGq/xtP0Wj1uv8rDpHC+6rvDt0E3+KL7NH8dv8uP4BX4eCeKPo268H93D+zE3/jgeJAXHH4YDeFy7k46zyvSfN2UqWY/lczo8vKTH85vGvE214M1dU17fNuGbNBt+yN7BT7m7+anYhR9rXfmxzpV35Tt5VmTLwwILFrINmEzXYCxNlbFMNSZytJBkGiLJNGIyw/DXMWAiQ5/xdD3EabqMC5Oux3iWhjSxPJ6jyviv1Tfj+ZqM5qoznK3KaL46Y4WajBZoMJCtiihNgZ4MJSk8CuDYk61KX64G/fla9BdqM1Ckw0ixLuISHcTFmoiLVKQW9USBPJPC5MkzkS3PZJYikxnySNJlkWTKMp2zVsMzV6LCUrUWc5WqjBbIIC6WY6xEntEqVUZr1BmsVKWnXAVRhSadFXq0V5rRUm5DTZ4VrZV7WOj15+lYGIsiPyYa3RisdkFUupuROh8kLQdY6TvM66lLPJTcYnQkiyFJF+Xdw+R3TJDXPkxe4z2K63L5v7l776iqEzTP++zZnbdnpifs9PR0qu4qy6oykHOO5oyRIFFBogEQFTCXOaGACGJAJOec4wUuGW7gJnIwW2VpVVla+fOe30W7a7p7dnfOnn3PnveP59zLJXmu/3z4hucprUqntPwOxaV3KKq4RWFxHGVFH1OdH0lrUTCteVtpy99Ca64L9ZmraMpzoSJH2OPoQWmOKyXZW8hOcyElfgmJFxeTFLeK9Oue5NzZQVF2OJXFR6mrvkSrKIOiyrtcTb9J3N0cLuVUcT6viXOF7cQV1XE76wh30g8j6RaAcRyeTsPT+/DJ/TfAODULjM+nZwsx/w4a38Ljnx5/+CuwOKswTvPjJ38Cxh+f/W+WXv6/AEaVoJh1NyEuvUXOqTBSdq/nRvhm0o6GUZN+DXVvp9aelPX3aAFRAEXNkHB7WopSMvDH14aFFvQbkBQyhW/BUGtLC9a0XK7dpyhYyMIIwChY1YLCpYVQ+QC9okpOxPgR6mdL2HZrDketp7YsmUFxNeo+EaOSHu3N6mHpkPb6i0oiQ9bXzfBQJ+KmXBLO7yYi2JFt7nPZ4bmAI5HLuH4hgKK0wwy23UXWnUNLfRIpybvZtt0KY5ufY2r/j1g6/ytmDv+CvvU/Yrf8HZZtnI9bgA12K9/nI5O/Y67+z7BZPIeow9409xRQ0ZROedMdEtKOsvuQO6evhXE6JYgziYHEXQ4nPmk35+IC2BO1CtetFsQe9OPm9ePE7HXHz8OSyBAndu5cTmjYSg4e8iUzI46+rnptK3xMOcSESo1GImdMpmJ6SMM9uZp7cg3TUhVjfVJthlEl7kEp7kLV2Y26swt1dxeKHiGb2s2wUCSRCNAnZVgmQSO85xLBsp+NCYxKBxiV9KIZ6GR4sFML4aPyboZl3dodnBqpAI7S2UiBQgDGP4GiFvJlUoYkEgZ7e2ZLL+0iutqatYWU3vZOukQiOlpr6OmsoFtcRX9nJ8r+e4xLv+dJ/wj3ulMY7fdGNeiIsiuC0a4KRsSjdNUMIW7qoL21gdZmARYr/giM4pYmBFjUAmNrE52iRq26KACj9vUWQX1spLO5ns6Wuv8QGIUs47NpGffuj/Lw3jCfTUl5PjnIvakxPpsaRpMazuBOQyTb9RnaYYYqyAZFgD1yPztUAY6MBDkyFmLLSLA5o6HmDEcsRh25BPXeJSj3LkIRtQh5lBOyKAck++yRHnBEeWgJioP2yGIsGDxgTs9+M3qjLeiPsWRgnwBmZgztFpZ0m6IOMmYkwIixIGPGgwwZ26HH6PaFjPkuZMJXlylfA6Z9jJnyMUe9zZlhH2vueenyiee7PPX4FQ+832F82/vI/T9AGjIPZbgOEycs+PTGSl7c3cDLYm++rPDns4oAHhVt40HuNjSprvScWUZjjDWio450n1iK7OxqNBddGL3kguLkcjr3W9MSbkJblBndsTb0H3amN9aezn3mdO01RnLQGsXxRShOraT76HJq9zmTH2pDbqATBf7LKQ5YSdn25VT6LaHexwmxnyOq4EU8Cl/KF1HL+HrfIr7fb8U3+yz5er8VXx2w4oUwh2x5fsyeZ8fteXLMjgdHrHl6xJgnh3R5ELuA6YPzGY2ey0jMXMYOz2PqmA6ThxcwcWg+muPvIz//O4bj5zCW9AGTKQuYumHAeKrQkLZlNH0Vj0p9+bIjlkejN3k0lsdIz3XEBRH0ZW5CdssO5XUz1KlmKG6b0ndbh5yL1hyLtiU40h6XnYtZe8CTYyU3iMpMZHv8Ubwv78U2Yi2mYebY79XBbq8tlrudMQ+zxSLMAIuwP2AU8hFztjnwC89t/JP3Kf7WK4K/9fTjH7w28A9utrzrb4/ezsV8uM2KuX5mzAu00NraC0Ot+SDQjl9ts+XnPtb883Zb3t25GP2oVdge2cKSs8FYHQ3E7OBOHI7E4nQ8CvvDO7CIWs/iwy4sP7oSx0grbMMMWbzHjI2HnPG+4IzvRXt8z9ric9IGj8PmuB+yZsshBzYfXcaGk+tYdXQNNvtdMIl0wzzSG+uoABYfDMFxnx9Lo7ex5kgQ6w9HEnr1Kne7ZFRJ79E6+ZyK0aecaejH/VYpW/Ib2VTcwIbcfDbeTsQ/6zKxDVUcqalkf+YNdpyOZW3wVlb6b8J3vz/nbhwjMe0AlXWnkbdfZ6oxjYeidB603uKhKJWHoiSeipN4KUnllew6r+XJfCu9Dn0ZfN9zhG8HdvLNQBivug7wbd9BkO8H2T5eN+/nUfZppi77MHJ8KSNHnXh4cRkzZ2x5eN6aZ1ds+PyqLa+uO/LdrUV8nb6az3PceVmwla+KPXhduZWva7fyvMKFR8XLmMpzRJ1hjuSGAarbDmjSnBhOd2Y43ZHhdDvGshwYy7JjNMuK4QwLhjNM0WQaos40QJ1lgDrbCHWOMZpcE4bzzRjOt0CVZ4Ys00ibLxzIMqXztj4dN4UxpOO2MZ3pFojTLWlPs6DlphmN141oTNVHdNuArgxD+rINGcjWZyBbD2mOPgI4DqbraO3noTsGyG8ZIr1lgDxd+N1mjBVbM1lhx1CeIYoCQ6br7JlpXISizB5VlT2ySisGKi3prbKmo8KB+oLF1OS7UJHtRnm2D405box07OYT5UHGxMEM1rjRXbqJ7hI3uou8mBLHMik6iLQznuaefKq6WrjbNEiOaIzCNhXFDc1UVGVRU55MZdFFSgrOkV16gYKSM1SUn6a6+DC1BZHUF4TRUhJCc2kAtYWe1BR7Ul3oQ02hL1X5nlTke5CXvp7ky05cOWdPwsXF3E7eROYtTwozA6ku3kdN2VHaW1Npas4mqzCdyzdvcfFWAZcyarmU1cqVrGrSs4+Tfucokq6S2fbys0fwyUP45IG2GS20mr97Mab93I/CIu/PZsFRUBr/o/lzdfHtx2/VxbcA+X+/JS3pRSkfoL+5lPrbZ8k45EfGAXduRnmQcSqStpIsFH09KIeU2lyiAIXCCJlBxWA/ip9AowCSGqHsov2aoT8C4ltQESBSqyy+AUYh36gSsofSPgY66rhyJpJQPwciQuw4Fr2G6uKLyPvqECza4cEBRqVSxodUaAYVqAaHUEmkjKskiJsLuHQqiNiI1UQEW7EvzJTki15kXIugqeQaIwONDA+2ohxoYrCviu7uQo6d2M7i1XMwsPp75pv8Fxaa/1cWWv4MU6dfYrboN5gu+i2mS37DB2Z/w0fmP0PH9p+xXPEeq70sWOZuwipvC5a4GeCwaR7bY5ax58wGzt0I4dadg2TmH+fC1WCCI5exO9qF03FCQ9od3+0O+G2zITjInl171pKSeoiKyhu0t5WhlHfNnmEULHwhOypVMCJTMa7QMKGcnXGFmrE3l11GBAiXCjA4iEq4p62NBwxqd1dqhgbRyGcziLPZzlk1eFguY2RIzoRwqWdAjKa3hZEBEVOKLsbkYoalQk61l1EtaM4uTP8LS/oNLMolg9o9jF3t7YjbWujqaKBTKJ6IxHS0imkTMoZtNYhF5fS21zHU28OEbJSHXRlMtUWjbgtC1ROJZjCdEWknQ31DiBrbtd8namyhramJtuZq2pqqEbc0IACjYEcL9rMAhh0ts5a0VmXUgmQT4ub/CTDOaLRZRgEY798f5ZEWGCW8mJJw/94kn8wMM5Z5AM0xJ9TRTsjDHZHtWspQ2BoUIS4MBa1DEbgSxQ5nFDts0YQ5INu5COlOZ+R7FiPb44wswhl5pDPyvY5IIm3p22NBf7glA3vMkYSbI4+yQrbPFmWMI+oYJ9T7HBiNdGB8jz3jYTaMBs7ayaP+xoxsN2B0mx7j2/SY8Tdk2s9IC4sz3qbM+FgwvM0UzTZDxrbrMuavg2K7LpIQCwYjnZDELEXz8UrunV3FTMJSZm4v497dlczkrGMydx0PSt14Uu3Nk0ov7hW6cT/flZlsd3qvrKXr4iq6L6yg78JKpHGrUcavRX5pBX2nHBEftUR81IK+Uw7Izi9Gfs6ZgRPW9B2zQHbGnpGraxi/7ormugeya27Ikrzpj/Ol49RWmg+60RDlSt3ODdQGrEQUtIKBnSvQRKzgXtQKvo1cxjfhS/k6Yilf713Kq0hnvopy4sv9dnwRbc0XMRZ8EWvOs1Nm3D+hz/iReQwf+RD10bmMnprP+Bkdxk4uZOKULvfPGXM/3pTxa4aMJOqhiddBeWk+8gsLGIozYijRGiBebI8AACAASURBVPX1ZdzP8+SL1mgeqguYkjYw1lmLvCqF5hQ3eq8tQ3JlCUNXViJJXEZvigV1SU7EH7EiONSAtYF2rAh3JSY3lejcO/jFnWJfRgLrjgRgHmiLU6QJjlH2OEQ5Yb3HHNPguZgG/QoD//f4yM+O33p58QuvGP7eN5K/9dnBP/h68POty/jvHvbMDVzBhwGLmLfDjnkBJujvNGRhsBkfBNrw+0AH/sXfgX/d4cic3Uu1CqNFjAu2x7wwPODBgnAfjKMi0duzA73dHswPWoFusANWEY5Y7bLEKtQUu51mLI+yx/WEPW4fW+F61IytxyzZetiKzTHWrI9xYHXsUjaedmfxwfWYhbtgvMcNswgfHKJDcIoOxmHvNlYeCmTjx3twO3GIIzmFFAyO0ah4TIXiEZeaJIQWNLH+Tjme1R1417TgkZ+LW2ocEXlJHK0r42BJLsGJZ/A/sZdVgZtYsX0t26K9uVFwjrTs/XS0nUEjPs2D9hM87jzBI/FRnnQe4UnnQZ51H+SV/CSvpB/zSnqc1wNnoOc2P/Zf4pueY3wpOszLlgt81XoR+oU5DV3noeMWiC9B2zG+qd/HF6VBfJLnyeOMjTy4vYqZ1MXcu+7Eo1uLeHZ3FZ/nbOLzvE28LnHj2yoPvqv1gGZvvq334HW9G88rN3A/fxmTmdZMZloymWnO2F0jRu7oMpGlx3SeLvcKdJkpWMBk7gdM5eowlWvARK4+Ezl6jOfqMpqjw2iuLhMFxkwUmjBRYMZogRnyPKEBbYwky4S+u8Z0pRkhvm1EV5oZnWkWdNw2pzXVlKZUoUhjSNttQzrSDBELN6Vv69F714D+DEO6b+vSk6ZH/00DBlONkNw0QXrbBEmaIYNpAlDqa23soVwj5LmGSLINGcy2ZiDXgv4CUwbKzOgqM6WtxJqaHCeqczciqthFZ+1hOkqD6SjxpbvCi9HOID5RhfOZKoJPZOHIq7yQV+5AUhxIb/1xmlpTqGktoripjZLmAUpq26mqKqeh4hYNJReoLTxCdUks5dWHKS+LpaI4hrqSgzQURdNQGEldQSi1hTuoLPShotiTijwvKnO9qSn0obrAk9KcLRRmbiAvfQM5dzZRlO1FUY4PJdn+1BVH0lRxiNb68zTUJpKbF8e1mxdIvnOdpIx0EjOyuZGbTUXVZe6mHWFALCiM0/DZY/jkMXz6EJ7d067B0QKjsDvxuQCMs9CotacFtfHPRlAO3wLiTx/fwqLw+D8Gxh+e8+P/wvyvKoxCMeYvfp6w0/GnV2O+fc6X2gxjD4oBMUN9YlQD3agGe5ELamFfG+KSW9yM8SUhaDl3D7hRcGY3otzrDHW2I5cK9q90FvBkEq2yKMCiUgAW4WNt6URQsSTalvNfUxjfviZA41uIFL5vWN5H/t1EIkNc8Fi/gEAffTJv7mawKwu1VIRaImNEIkMzIJwlHEI9KCiMCoblUvrFddy6doQj+9YTEWTDgV22XL/kRXdDEn3NWah6mxke6GdYIkctlaKU99Hf10xtfTYe2+1xWvUuZk7/hL7t32C++BdYLPodNss/xHr5h9iunovj+vexXvUOpkt/i/Wa91nsqs8iV32ctuixyF0fZw9dlnrrsibQBNcwK7aF2eMVbM1mfzNcthnjvtMWj522bNhugnugFSH7VnD0nA9pmSeorrtNQWEylRWZyKVds6CtzXtqGFMMMyIXykBqRrTlFDXDKvWbHZezd6Q1KjlqpQyVQopaWLL95rlKIazEmf0/mYV3QS2UMKLNJUoZF5at94lQiusZEtcyIe9A1deMSru0vZcxwabWlpaE2MCsBS3kFhXCSCV/nMHeXro63gJjPeK2RjpEItpFYtpbOxGL2hA3V9HXXoi8J5NR2R2mxPuZEkUx3HoBTWcBo/IOlIpeJLIu2jubEbU2IGpsoK2xVmtJC8AoZBg73gCjkGPsaG6go0V4rZb25po/WtICMIrfKoxjKv7CkhaAUWhJT0l5cG+UxzPDPJ+U8HxqkHv3J7UZx4mCw4xeXM3Ypc2MnnNH/bEnqsN+KA74o9wXgGrvNhR7PJDv2oQqYhOyiLVII1YhjViJNHwZ0silSCMFldEZxX4n5PsdkO+3R7HXHtVeR1RRTiijnLSPmn3OjEY5M7nXmZlIZ2b2OHFvtyOTYbZMhlkyGWLOZLAJU8FGzAQZMbPDmOntxkz6GDHmZchI4FzUoR+gCjdCfXgZw1d2MHH3GPcK43iYfxbVFX8Ux1cjO7WM3vNL6LmwhO7LS+m6spjea8uR3FyF/PZqlHfWMJm7iQdFXgyneyFP3UJ/wlp6Li2j8/wius450XXWgbbjFjTE6lMfrUPdAV3ajpjQc1KAR0s6jxrSecyYgXO2qK+uZOzmJoZvbEJ9czOK1M3Ikt0ZvOpL75UAOs4G0Hp8Gx0ntiM+6kXHoc30xW5kZv8WHka78eSgO58eduXZwfU8P7SSF4ed+eKoLV+fsOLH8za8vObEY6EZfdWSB9ctmUkxYybFlLF4A4Yv6jF1xZR7Vyy5l+jAxNVFDF+2Q3HOHNlpI2SnDVHHWTGc6IA6aRHKa4uRX1/DQGE08tJkRqqymK5NRZG5HXnyCpTxq1Fc3sjglXX0pTjQkeLE3ZMWxEQY4h5qy8owF3Ymn+N0eSFBCRcJvXoatxO7cN6zDvudDjhGObH4kCN2+40wC5uD6Y530fddyAJfJ/7gvZlfegfwdz7B/I2nH/+Ppxt/77mOv3dbxi+9VvJ732V8GODEwiBT9MN00As1YX6QDXOCHflt8GJ+HeTEO0H2fBTqgMneZVgd3IhuxDr+ELSBdwK38/7ObcwJ2cLv/Jx5d5sVC4It0Q82xyjYFJMgE2z32OBy0JotR61wP2aN98d2eBy2ZkO0DetiFrHy4GpWn/DE9sAWjHZvxHC3B8a7vLHdF4z9vkAtMK46HMKG4xEEX43nQkUzBQNT1MkfkTUww/4SMT65zbjk1rGhuI6tpRVszbyNa8JJjpTe4lRdAQeyk9lxMRqPGD9W7FjJpl0uRF8KI0tQlmqOMCg+jro1kHttm3nU6cqDjg087HDhsdiFZz2beSXz4WvZNr4b2sF3QwGg9gZlMD/K9vFt9xFei07zZeN5vmqM45uWK/zQHgfdl/ix/yzf9Z/g+/4TfNt1hNftMbxuPcDrxr18VbuHz8tDeJLvx+OszXyatZpnOav4otCFV2Ub+bpiM1+Vb+Jl+RZeVW3l6xpfXlf78KJsJc+KF/GkwI4nBdZ8WmLDpyUWPC404mG+Lo8KdXlaqsezcnM+q7DmaakZM3k6TObOYzznA8ZyPmCyYCHTRQbMFBszXWrGZLklo8VmqAtNUeabMpRrhizHHEm2kFW0oPeuBT13LGi7Zaad9ltmtN8ype2GMe03jOjQjiGt13Rou65HZ7IB3VcN6E02pD/VmL5UQ3pT9em9pU+fAJi3dem9vZC+2wZ037CgU8hUpuvTlWtAR74hTTmm1GY5Up+3mZ66fUhbzjBYu5eBGgEa3RAVrETRvInxzq3c79vOZNt2JlvDGKkNZagukp76I3Q0XKG9NY+B3mYGu5vobc6nty6ZtooTNJREUVu2m5ryEGrLwqgt2klTcSRtZQeozwujoSCYhkIB/nyoLdlKdYE31XneVOd7UZnnRlnOZkpyNlKcLcxmSnM9KM3zpCxnG9W5YVTm7KQ4ayc56bu4fWMnN27t5fbdw9zM/Jgb2WdIyz1Lbu5B7t6ORtJZwPefCStyBGVRAMZH2uXdPzyf5PsXo292J76BxWezWUZtEeaN4vhWefyPgPGn8MinApjO/PWW9H8GBP+yJf3Xiy9//jOFTORfA0aVtBt5XzuynnYUfZ0oB3qQCTk3WR999UXkx0WTtGc9FeeCqL2yl7Tju+koL0TaM4hSMguKQnZRGMGSngVEwWJ+8zktOL6xM99Y0T+1pf/8uVI6gLyvg+sJJwj0WcyGFe+xZe07XD7jRltDMj1tZci6e7QKo7KvmxGtqibTWqbSnjYaq7L4ONaHAzsXExVsyeFwZ2oLzqLoKkLd34x6oI8RqQaNZAylZHh2/Y5kgO6uZs5f3c8adwOWbHyXdd7ziDntyq5oVwJ2b8Fzx1o8ApawbdcSvMMWsSXAHvfgRfjuWYWPdlbjtWclW3ctwzXMGffdi/COWMT2cIc3sGjKci99Vm43YKnffNYFGRBwcClnbu4kq+Yiop48GluzuZJwhBwBymU92jaycF5Ru2pIoWZkSDixqEatVqNUKrWjVqsQ7kir1AqE29FKlQylUqodlVKOcki4zjK793K2kCQowlKG5YPaDKqQkRwd7GS4V4S0rYaGkrvIu+qQdzcwJCiOsh5GhgYZlgvwL53Nmcpmiy5vYVGwo4Xnkr43wChqoautgQ5to7mR9lbBku6mo0lMT0sN/aKb9LZGo5GEMdK+g4m2k0yIyxntns20KtQ99MlFtAp7NBuFkkspbU3FWmAUgFDUWENbY7229NLWKKiLDdrSiwCMAlB2NAsQ2TgLkk11iJtrefDXgHFaw9MpARglPJwZ0a7dmQVGCdP3J3lwX8PDunM8yfDlYXYoDzN3M5oUivrSboYv7EdzOprRUwfRHItGdWgfmsN7GTkWiOaoH+pDXihj3VHGbkZ1cD3qg2tRH1yFOnY5qtilaKKXM7x/BZp9y1BHLUW1dxGqSCfUEQ6MRDoyFmHP2B47JiMdGIu0ZTzSiolICyYiTJkIN2JMuNYSosdYsL52T6JgV9+PmcODkzrci1/KTFYoj1tTedBfwb3eKkarb9J80ouaEDPKAs0pCLKjIMSOgp12FEfaUxHjRO3RRdQccaT6kA2NJxzpOL+MnriVyJI3MJSykf6EVbSfd6b1tB31R02pjtWnar8OFXs/omjnHIp3vU95+Ac0RuvQclCPphgdmmJ06TxhwVD8ElRJK1FfX47q5lJk11ciSd1MX6oPXSmB9NwMp+fmXjqvh9OeFEZnYii9F0LoPRuI5PwO1HGBTMb7M3PZnQdxa3h6eRHP4214EW/GoxR7plMdeJDuzJPcRTzMceRehi3Tt62YTLVk5rotU4nWjFxwQHN2DcPnVqE5s4SRs86MX3Bk+Jw1qnMWyM+ZIjlrTP85E8QXHOm67MFAUjDD6aFM52xi+Jo1mng7lJeXIE1YTt91G3qv21N6zoxTUXrs2GXF+pBl+BzbyemCO4RcPk3AxUN4n41gVbQ3ZjuWYxXujE20JTYxhpjumo9ZgAF6XhYs8FnCez6r+TeftfzM04P/6uHGf9u6mZ9t3cjP3Nfzjx4u/NJzFe9tX4xemDUGOxeiH6LPwiAhz2jHH0IX8bsgR94JsGJugDkGO20x378CvfDlvLNjJf/i7837kYHM2bOVX21fzG/9bZgbbMlHgWZaANUJNMUoxIJV+yxwP2aH1wlHPI/Z4XrIBpdoO9bELmP5wQ04xnpgFO6K7k5X9HduxWTPNkz3+GOxxw/n6EBWHQll44l9hN+8RXKrlJz+exT0TnBNPE5sowqPwg7WF7WyPr8Cj7wcvNKS8L56knO12ZysuEXEjRP4nw5lY7gLm/esZcdhD+LuHKC09jS97SdQtUUz3rqJR2JznnSa8UhswKMOXZ506vKiz4Sv5bZ8O+TM94qlfKuw58vhX/NKac6Pqs2gDgHZLm3Z5WX9RV7VpvFNYybft1/nZcsVvmi5xFeiOL7puMIP4svQGQddF6DzJHQc4/vmaL6pDea7Gk++rnTlq/KNfFW2ni9LXXiWt4rnBev5osiNr0p9+Lp8O68rXPmm2o3vat34vm4LNLryXd0GXpYv57MiJ54XO/F5qTOflTrwotKBz2vseFpuwqNSPR6ULOB+yTzuly3kQZke90sNuFdmxHSFMeOlBowWC2PEWKkZY2WWaIosUOSbIc81RZptRne6Od3pFnQJquNNM1qTjRGlmNB6zZjmqwbUxs2nKVEPUYIebZcX0pGgizhRj/aEhbQlLKTjqg7tVxcgvqZDV4ouXckGtCeY0n7VkLYUXUQ3F9J6R5fmTFNachbTkLWetqJApA1HGG2PRl4fSEfRBppynOkpX4qkZgXyujUM1WxgrHkb06IQ7olCmWwORdW4F2nTx6jFSYx232KkPYWB6pN0VOyjuXIXDZU7aCr1pLHYi8ZCX5oK/Gkp2EFj3naa8v1oKvCiqciDhqJN1BVspSbfi+o8dyrztlCRu4mSbBeKs1204FiYtZHCzE0UZ2yl/O52yrMCKMrwI/eON5lpXtxJ8yT9rh93Mv1Jzw4kLTOQW6kBpN/cg6Qzi28+1fDjZ/f54dmj2fnsPt//BBgFdfFt8WXWjv5TrvE/BYxCG/t/Dxj/1Hj+aSFmFiD/59D4F8D43azCKDSkZb1tSLvbkPd0MNTbibyvB5VEuA3dgqj4Non7vLgctJy4HUs5F7iOuvRrDAlZOelbBVGqzR1qwfGtsih/A41vgPGtivinx9kc478HRmFNyyAKaQ+5GUnsClyH67qFrFv2a+1sczfh1tUj9LcKlmYLQ32tKPraUUm6Uct66G2v4erFA8RGbCByhw27fPW4fNyV+uIUlL312uXiqkEpykE1Ktk4isFhFBI1SqkCaV8vGcVJeIY4s2TjHJZtfpe6jmTa+8roHhDR1SOiqaWI8uprFJQlkltylfyya+RVJJNXnkJ+ZSq5FSlklCRwK/+SdtKLLpBeeER72SXsoCuBMRsJOb6RLRHWbN5jTkyiD0XiVFoVZQwoa6lpSOfM+X3k5qcyJJSKhEsqwhobYRXRm3VEGpVwO1r1J2BUKVGrBXgcQikAo1KGQiFBMSTRtpe1KrCgDg4J77ewSkdQfAe1tr9yUFCXu5B3tTHULUIzKGagvYaelgoGO4WCUxsj8h7tHw8aab92hdJsfnEWGLUqo1SCfHBAu7hbyDAKa3XErS10CfnBVgHkGulobaajtY3u1ha6m/LobjhLZ50fmr4tqNoOMCrOZKq/j3HJhHYZ+JCqhwFpl1aVbG2oRdR0m7bmdDpaa7Vg2NZUi6ihDlFDg3bam+q1qqNgWYsaqxAgsq2pQQuMsxnG/6D08kZhfD4l5dH0qHbtjvD8+bSEiQcTzNxX87D5Ip8WB/KkMpynlft5WhrL/eyDjKTEMpL4MeOJlxiPS2D4bALKE3FoTsUyfHofo6f3MnY6gvHTO5k4HczEqe2Mn/Bm7Lg74yfcmTjuxuRRVyaObGbs8HpGD61h5OByNLGLGYldhCbaHvUBG9TRNiiiLVDGmKKKMUYTY8hIrD4j0bpo9i1kZJ8uk9HG3D9iwcOzc5m6OB9Vgg2Dd7YyUHUCZXcWCnEOHTknyYtaTL7fB2S56XF7ky03N9mQstGcm27WpHvbk7HNgawAJ9K32ZARYEd+mB0l4QZUHTCn9pA1zaec6U5YQ0/iWjovr6D+uA1Fwm3s3QspCtclf+d8ckM+pHjPAmr2G1F3wJiqvbpURejQesicnlMOSC87IEuyZiDRjp6rSxAnr0OU4kbzdV8aUvxpSg2h+eYumtMiqM6MovSGcBN4J61pu+m+E0b/LT+kNzahurmSsdvOjN20YiTVntFbToylOaK5aYHiuhGqVCMm0qwYv26J5Kwu8jOGKE46MHRkLcojq1EfWYbmiBOaozYoDxmjOKzL0LEFDJ2cj/LMfIbPzWEkTlAfzVDGGaOK/5DxpPcZTZiDOmEeQ8kG9F7XY/C6BfWXzEiM0SVitxHuOyzZHu1BQnEKUUkf438+koArUaw/HoyO7xp0g53RD7fCJMoSwzAzDLbZ8pGrLXPdnXjXdxG/3u7I33qu5mde6/lbn038nY8rP9vqzt9v9eCft27gd37L0dlpj/5uXQyCddALNGZeiDVzQhy180GwDTrBFugHmWK8S2hYO/Fu4FL+cdtWfh/uz7sRW/lV4FJ+FWDD+6E2vB9oxoeBpswPNGWBvwmLd5ngfsQRr+NObI6xZEO0NetiHFl9ULga44nlfk9093ihF+GL3h4fzPYFYRzuj3mkP0uP7mLlsV24nz9KSMpNklqGyOi9z7UWKUdrpQRXStmQL2ZdQSuueWV4Z6ax7eZldt6J43xjDh8XxRN2eQ+hZwPZELoM9/DVnEyN4m7pGXp6UxjtPc9k6z7ut27gidiYTzr1eSz+kCed7/Ks5w98KX2f71QL+E6lw3cKXb5WfMSryX/j6zEdvlGb8I3SmO+VBrzqWcrz2r08L8nmZWkvL8sG+LqkjW9LG3ldVM43JQX8UHUXGlJAsK9bYqF1N7QFQWsgNIdCUyDfN/jybZ0HX1dv4VXlRl6WbuLzgo08y97A04wNfJK5hcfpG3mcvoFn2Vt4XerLi3wPXuS58yLfnc8LPPgsx5VPClbwWeUSvmpcxssmR140WvK80ZTPGoz4pN6QJ7WGPK424lG1IQ+rDbhXpcd0hS6TZTqMl+kyVWHIaKk+6kIdhnIXIM2er93BOJhlwmCmGX13zOm6YUZHirDKxwxRkjE1F+ZTH7eQ5ssLEMUvpD1Bl+ZLH1F39n0azn9Iy6UFNF9cgOiKLm1X9BBd1qcjzoy2y4a0XtGlKWEB9Vfn05hqRONtO+puLaH82nLKk9fSkL4acaELncVraC9chLR2NQNVyxioXIasZhVjIg/GRV7cb3HncdMW7rV6Mt7uz0TnHoZbIpCUh9FfFkJLoY8W+sryN9CQvwFRqTsdZV60FXvSnO9GU94WGnM30pi7nub89dTnrKI6eyOVOZupzN1EZe5GKvI2UJG3nsqCjZQJF1/urCXn9hoK72yh9K43xXfdKUjfQv7djeRluJCTsY6c7PVkC5O7keysLeRnBpB7JxRZdxrffqbgxxeCDf2I77XzgB+eT/PDi/E/Zhj/rwHGnyqEb5//Z4Dx34Hmdy94+fyBdiWNrLcdadcsMApFCbVWbexC0tNOT3MFmXGx5JwMJCFkJSVnd5MSG4pGLGJYMqCFEAFE1MIlEK0dLeTlhNU6QjtaAB3Bbp4ttfwJFv9kQf8UGAUYGVJKkMt76Wyr5Xbyafy32uG5cT4bVvwO19Vz2bJaF+8NDsSf20tJbgKS7iqGBloYHuqgNC+Z49HbOLBrNVGB1hyPdKAq5xiK3kbGlL2o5b1aa3ZYrUQuk6EQSh+yITRSGYqBXtr6awncv4FVWxey1vMjLl3bTUdnLdIBCbJeGZJuMZLeGiT9DUgGWpEOihjob5mdgRb6B1sZkLUzIG2nX5jBRtrbMki6doRrqWeoaMyhWpyNT/hS3HfacyQ+hIa+UroUHQwo60lNO8nJMxGIOsqRy7tQDPVr7WVhkbYwgq0svEdCG1wYtfZRWLb9dmZvdQvXV7Q3vwdlqAZlaKRyhLyidpeiVlnsRyV5A4tCK17Sp81LqmV9yPrbkfQ2MzQgQiPr1O63FHKMI7I+bS5yFhKlDEklWkgUsovCDkYBGmeBsV27B7G7qYHuplY6m9u0FnFHaxXdbVl01J2no2I/PeUhjAlWdHcWwwMiRoWdnrJBFPJ+5DIJcolcq2J3NFYhqk+nrTH7jSVdQ2tDNa31tVow/GuWdJvWwm6go6n+f2hJP5nR8GxayYspGU9mRvlketaS/mxqkKlHU0w/1DBUcoi++KV0X1uO9OZ6RrJ8GcsMRpkahjLpAKPXLjKVfIfpq4VMXClm/EoqY5cTGblwCfWZUyg+jkV5fD+q4+Goj+9k5EQY46fCmDy1g6lTfsyc8ePeOW/uXfBk5uIWpi+uZzpuLVNxK5mKX8F04nKmkpYwmejEZIKdVimbSbRkJt6Me1fMuX/ZkoeXrXkUb8t4nD4TSUaM37BGdXsxfXdc6M/fzkjdfu41HECVtpmOo/rU7dalMtiUEn9Dsj0WkOWhS5anMXe3mpHpY8tdb3uyti0iL2gxuUGGFO42pyDSmqJoBypPrKD27FoaLmyg+tRqimKdKYp2pnj/IvLC7cgIteBOkDFZYRbk7jQnN8yE3FAjcoP0qYqyQnTcEfEpBzrPOtF+YRGiy0tpjFtO1bmltCa60pbkTWuiLy3J/lTe9ac8bTtVtwKou7mDxlR/utN2MHDHj97UDYgTnOlKtGPwii3yeBtk8WYMXtZDkWSIJtmY0WumTF2zRHXWmIGDOkhjzVDEOqGIsUcdY8twjBUjMSaoD+gwemghY8cWMHZiHmMnP2Dq5DtMnn+H8bg/MHZ5DtNXFzAd/x4zV3/DeNIvUSb9Dtl1XeQplrRfseTuMUOOReoQGKiHX6g9Uae3cyHzJN4f+7L1/A42nQ/BKtKTDwNW8X7gCt71X8yHAYsxDF7Oh562vONmzq89rfi1vxP/5LuYn/ss42deK/mvHi78F3cPfrbVl3/Y6savfNdo1+nohxtgFLIQoyAD9EIt+SjUjgU7ndANs8UgWGhf62McaozxLkvmBjrxz75u/DrIgz+Ebeb3wSt4L9iJuYFWfOBvyjx/E3QCzFjgZ8TinSZsirbBNdaWjQcEYLRhbcwiVh1yYelRb0z2+qC/NxCjA8HoRW5DL9wfg3B/rA4Es+xEBOvPR+MRd4Lj5bWkdk1wq/chcSIpsY0KfMskbCzsx62kG8+cMjxSEvBOPMG+vEQutBYQc+s4ey7sJOSYLz6RLuz5eBvJ2acpKL+CYiCD4ZZzjFVE8rB+B09Ebjxuc+FR+yKedlvyfNCQlwpdvhnR4WvNR7xWf8BLxUd8qbLmtcacrzXz+G74NzDxa35Q6vGixYWZvGim0nJ4ktXP17kKKFFDmQzKOvm+qIzXhTd5XXKer0r387I8cNZqrgnmq8r9fFmxm+el2/i0aDNPC1byONeJp7mOPM1x4HGmvfZa0L07i7iXtpjpW4uYvLGI6VvLuHd7NQ/SXHiSsYXneV58XuDLJ8Ub+bRyDZ83rOFV20q+7V7G192OfNlpzRdiSz7vsORFhzWfd1jxZbsZn4tMeNZsyJMGPR7V6fCkRW8abgAAIABJREFU0ZBHjQY8qNdjpkaHqeqFjJQtRF2kgyJPF2mmHv3phvTfMWXgjjkDdyzou21GW7Ie9Zc+oO78HBouzqXu/FwaLsyj6eJCWi4JoGhE8wV9Wi8Z0XHFDNF5I5rO6lF/ZiH15xZSf0mXxkQjKuP0qU40oybJmobrjtql49q72hk2tOXa05BuQWuONV0lTvSUOSOtXYFGtIEHXW486XRlon0dmo7VaDrWoWndiKbBjZ6CddSkL6HkrjPFWcsoTV9Ldc5GGopcaS51paVsE/UFa2gudqGpYC0NuWtozFtLZdZaKrLWUp69hvKc1ZTnrKGqYD1VAjDmbKDgrgtFmcJzN8qyXCm6KyiP6ynMWk1O+jJy7i4nO30lmWmryL6zlqw7LmSlbSHrtg/ynhS+fSHlm2djfP/8Id8/f8T3zx/ww4v/HwLjX1jZ37/gqxezi7vl/R1aS3qopwNFTzuaziYUvWIGe7vo72qltSydK5Gu2pOBlRf2UBl/lIKEi8i7OrTW81v7ebb0IuxqHNSC4tuWtNbKfNOG/mkr+qewKDwXro4MqQdRqAaRS7roE9eSfv0YH0dvIsTHGK/1H7J17XxcFn3I5jX6bHW1JNh/JbmZcYhbizh/YjeH9npwIGwlu31NiD+2lvbqKygH21HJOhkZHkCh7EGu6NbOkKwbwZLXSLpR9otpG6jnfGo0roEWuAYYERm7BZGoDkW/BmX3CMpuKZr+doYHe2ZhebAf9WA/qsE+FMJIBBVu1rYVVtYICl5XfR4lmTdprq5EOthDW2c1rj5OeAUuIeZEMPWtlfRKJLR2FXMhfh8Xr8TQ1Vur/XcqFAIwDqJRCnsLhRzigPY90gwptWcTtacTh2b3Vwp5UAHSZxvrEi0cjkmGGB6UMyKRMyKs0pEMIjSehVKRFhgl3QxJOhkS9igKkQJBfVQOohrq0Z5hVEo7UEnFqAXLWtrzBhgF0Bayi7P5RWGdjmxgVmEULGnhNGB3m4iexjp6GsV0NfbQ2SxC3FqAqOkU7Q0RdFbsoic/hoeNWQz3iVEIN8IVnSjk3SilSlRSDcpBKdKeJsSNRXTUliNuFPKJ1dqsoqAwCgqiAIuihnpaGwSIrKJV2Nn4VmHUQmMd7cL3NVbzYEz5FxnGpzPDfDaj4vMpGZ/MjPHpzAgvJiU8mxxg8tEUU480qKuOM5S6EtmtpchvL0N6Yzmy1HXIkz2QXw1FEX+MkfgbTCSUMhlfz3RyGTPXi5hJzmP6ajqTl68zduEyE+fPMXn+JJPnjjJx5hBT58KZvhDE9IUdTF3wY/KSJ+Nxm5lIWM9E0lrGklcycWMVk7dXcC9jOTPpS5i568SDDAeeZDnwJNOOJ3fteHzHlke3bHh405aJW0uYuOHATKoZD1L1mbmpz3iaCerbFmjS7RhNt0d5zZChS/NQnP8A+ZmPGDwxn/7jhvQetUQUbUP1HmtKQ20pCXOiKMxZqzLm77InN8KZvAPLyDu8mrR9S0nZ40RSmD2JwbbE+1txycucM1sMOe6ykKNrPuTMJl3iPAy56m1Mqp8pKZ563PYzIjfYkuIwG6r2OVAVa0fVYSuqjlhQHGNEzVFbGo8vofnYCkQn19B8ZRVtiRtpj3el4/JWeuL96I3zoeeCB6KPV1MbbUddrDXio6Z0H9dHfHQencfnMnhuHso4XeSn5zFwaC6ygwuQR+sh26dLf8R8+nd/hGLvQkaj9ZmK1WciegGTsfOYOPwhE0fmMnHsA6aO6jB+ag7jF+cwdmkeE+dNeXDZkIcJ7zGT9CvGkv6AJskK5TU7epPsqLhoxeVYPfbv1iUkzIRdB5aTVHAUv1Nb2XLOC7fEENbF7WJ+6FbeC/Dj117u/N57PTpBy1m4w5p3PA34hYcpv/Bx5lcBTloV8L8HCKcCN/PfvH35m63b+bmnN7/0c2FOkD36kcaYhi3ELFgP452WWtXRMHwRxrvtMQoywjhgAcZBehiHmbAgxIl/9Xbl33w28vuAdbwbsJT3/e1YGCzApQ0GARYYbDND38cY5xAjNuy3we2gvbbssinWDpeDS1l1eCN2B9xZuGsrCyOC0dkbhO5efwyjgrXQaB0bxoqz+1h3IZrtN65wSdTD9Z5pEtunOd7QzZ6aQbZVqdiQP4hbYRd+2aVsPH8S7ytHiC5M4nB1Grsv7yf8dBjb9roRuN+dK3dOcqcggbrGdBQ92QzXXWCmLIYndUe533iMmYYophr9mGl14VG3M58rbXk1as7rcQO+m9Ln+2kDXo+b8u3UB3w/+Rt+HP81jHwISiN+HLLlVc8yntRvZiRvO+Ppp5m8fY176Td4nHOX58V5fFlRxOvaYl7V5fFl9V2+rE3jZU0yr6ou8LLiOF9WRPBllT8vq7fwZdVyXtUs5nWNE6+r7fiqwobnpRY8L7Xi02IrnhZY8TTfjsc5DnySt5QvSl34vs4Lmrbzbct2vmr14SuRG6861vGqaylf9TjyqteOV/12fNVvx5e99rzstuGV2FQ7X4lNeCk25kuxES/aDXjeYcBn7fp8KtLhaesCnnXo82mbAJJGTJQboMjVRS7ck84xQ5FjgTLPElm2GQN3TOi7aUzXdUPar+rSFLeA+nPzqT+zgIazutR8vJDG04a0X7Kg7YIxogsmtJwzov6MAdWndak4NZ/qC7pUXdKh7PxHVFz8iJrk+TSmGdCaYY4oy4a2HHtasm1pK7CnrdCGjlJrRMXmiEvs6Sp1RlxtR5/IFkWXE+qOxagalqKsXoOqeQsDTZtoLFurVQRLsrZoVcLKwnVUFa+iungF9SWrqS9aQ0OhC40FG6jNX09NngtVuWupyFlFec5KynJWUZK5iqKMtRRnbaQocxOFGYJNvZbKwvVUFq2nNH8NRdmrKMpeR176OjJurOVuigtp19ZxO2U5d65vQtaTyI8vpfzwxQQ/vBBA8TE/vHjID5/P8OPnwv1nwX7+P25J/3U7+cfvX/Dn88N3Qg7x38+sajj7tX+eW/xrH7/9mfwEGIf6O5D3tDHU246yV8RIdz2K/g4GB3ro7emgp6Wc5IPbSI/dStGJAK5FeJB+aj99jZXaZd+CXSlY2PKBPobe2JNCpk1Qo5QyiXY3okrIvwmvvR3Z4Ozn3uTihDKFkLeTKcUoVH0o5AMoBvoZ7BDRUJLO3aSDHA5fzda17+O68rdsWvke65Z/gNsGE85+HETWnVMc3O9OZOhy9oUuYqeXCXfiApCIMlFJe1FKe1Ap+lAqexka6p4daReKwU5Ug0LZp5v+fjH5lTcI2L8Slx2GuGwzo6YxH1nvIOpuFSqxFLVg1/f3ohoYQNnXh6q/H+XA7KiFPZR/BGMZQ73dtFUV0lFTjapvAEmfmNzCFNZ5muG9axH7P95ObXMJg4MSSmuucfxsILfSzzE0JEY51IdaaDe/HQEchbvNWmtZaJcLa4kEm3l2IfosfAtrcmYVXY1MOlsMkkgZlgiwKEEtKMLavGk/SkkfSgEcZcKjHKVQPNKeb+xHKROjlLWhlLSiFNrk/e1aqNbIZv8Y0OZVpQPaRvyQZAD5oKAwDiLp66dX3E2nUG5pqqWrUUR3kzCVdDWnIGrYR2tNCO0V++ktT2GyuZfhXg1KmQKFshuZsgmFoFZLJtH0axjqqae7JZOOulra64SmtLC4uw6RUIDRWtICLNYjaqh9A43Vs2t3muq1X9cm5B8bqmlvrOL+mEJ75eXptHr20sv07KUX4Zb080kpT++N8XRmRPtcUBgnH0wwfV/BVO0JZu6uZ+TuMobvLmEkYxmjGavRpK1HfcMLxbUwhuIPIr90Dsm5K6gTbjGaeIepxLvcS8hg5ko2U8LEZzKVkMZUQjITl+OYir/IdMJ5puJPMRF3mLFLUQxfCkFz2Rfllc0Mxa9BfnUFsqRFKJLtUSTboUgRmrxWjFy3ZOqWDZPXrZhMsmAq0YLpRCvUCY6MXrXlXrIJT1Lm8yT5fWaS3mMi6X0mUj5i8uY8pm7OZfr675hK+iWTib9jIuEDJhN0mUgwYSzeEuUFc4bOWyE9Z0ffaUeaDtpRts+OjHA7robacWaHDeGbdQlc8xHbls3F13kOPg5z2bZ4Ltuc38Pf+T12OL3LriVziVr+AQdXz+PEBh3ObtHjkgCQW4244W1MTqgN+XusKYi0pHifJSX7LSmJsqRsnw0VUQ5U7nek6pg9DaeW0HxmNa1nXOi64ErX2c20H11NfaQ9VaGm1IQaUxM2j7qd71O78/c0RvwBUdS7dOx7l679cxCH/4GuPXOQROkgjV5IX8xcevfNQXJgLsqYDxmO+ZDxWGHmMhE7h8mD7zF56H00MQtRHpyD6ugcNB8vYPS4KffOmTFzYT5Tl9/Vvm8j8aaMXrVEcc2atkRrbh7T4VjER+wOnU9YhBVXMiLYmxyMT/x2tiYEsP16OJZRvnwYFMCvfLbzTx6u/CZgLR/sWsE7AXb80suKf/N24tc77PhtyCJ+E7KKf/HfwD94b+XnHt7841Z3fuGzlneCHJgXaYbJLgOsQw2x3GOOcbg1ZlF2mO21xijMCP1AHXT99dAPNEEv1Jl3/F34ne8m3vVfr1U3/+BvzYKdSzHY5YhRsBkmfoaYbzXDdocJa6NscT3owJYYGzbG2LHu0EqWHtqMaaQbC3Z7oxcVwrzdfiwI98UkOhSd8O1YHw5n3ZWTrI07ya78HM619RPfOcbFVg0na8XsqpbiXaVmc7EEz0IRfhm5bLh4mu0p54ktTCby9knCL+0l4KAvIUf8iDwRwN3COCoqUhjqKkDTmsZo9UXuV53icf0lHtRf4X79WaZq9zPdEMz9Fk/ut63jSdcKPulx5sWgEy+HHPh61JTvJhfw3cT7fDsyl29Uunyr0uc7zQK+Gf6QV+p5fNKvy+PmzUwU+yBP30Jv8mYkN3wZyQrnXtFhnlSc4mn5aT6pOsuL+pN81RrL67YovhEH812PNz/0bwTJSpAtgf+Xu/eMqirB1rW/756+53So7qru6q5cZVaS5KCIBCUjoqKYCCIZEUQw50ASzFmSAopgQHLOsPPesMlgQDGUZZkVteJzx9podXWfvuM799e93/0xx1prj8UOyBg++53zfWeHLaitoN2Sn1UW/KiYwqsWc57UmPO0yprhOjde1XnyfaMPtARBaxg/S1bxg2QV34nCeS3yZ1i0iBets3kucuSF1I6XciteyKfyUmrGG4kRrzVlzGupKW/kFgxLzBiWWvBCYsHTVjMeNRvxRDKBZzJtnogNuF9nxI1iQwaumDJQYEHvRTO6L5rSc8mE/stmXL1sTv9FM7pyTVCdNkBySk8zx1idPIlyAQh3a1OxW4eKnROpSdCjNtGAmiQjqvcYUZ6gR0m8FsUJEyhLnkB5yjhK9o2h5OB4Ko/pUp9uQuNpC5qyp9B0dgpNueaILk6hOd+YhjwzavMsqL1kQkOxAaIyI2RlprRXWNFb7cj11rkMiOahqptLWa4nJbkelJyfRWm+G2UXXSm94EJJngtlebOouuhJZZ4n5XmzKcufRVm+G6V5zhSfd6Qo15ECYf/2GQcunHHmfLoj59LtuXjWieKL7pRdmk3pxdmUXJhNYa4Hl3Pmci7dg6yTHpw54UH6cXsyT3jSLj7Cz887+VkAxKf3NPXT0zsahfHnpzfhsTB3KGx7GalfzzAKm2B+gUnNPSPB3UIm47sSTC+ajMZHwtaXEcf1//MO2P5+fAY//VP9+Ow/weLf7/9HkPzph6dvIVJ4/J+e53/yvMLPaDa9PLlDX4eETmUzHbJGOuVNdMvrua6q1jymapejUMmQNZVz4eB6zm7z4cIOXyoPx3B8oz9V547T2VLNtXYpvUqJBlY62troaFfT0dauOXYLrlqNC7pd46DuEkCjXUlnuwK14MgWzoVIHmFfdEcb6s4G2tqb6e/ppl2ipkvaS4+0nfrCPDZFeuLl+hlLPD7AZ+5oghabEBvuSozgTAxxJDxoOuGBFqwMNGPZPB2yD0bT1VL8i4P7nXNbMOcIaqhw1Li6NaDXRr+0g8rKi2zcF4JDyGSme48lv/wwSkkVvWIpXS1yOuVKOhQyOpVSOpQSTQnn76qrTUaPWqkBMqWkiZbaMvqEmJt2BS0txazd6YPTsoksWG1GdMJCyhvO0aZsJTVnHTsS/SgoOkFft6AAtjGgVjMguJkF00lX+8ge7rdRRB0KxdsViP+6va8BR8Go8ut6O186AnwjRiWNSamtg37Bed4uvM9Wetvr6VPX0dteq4keEoCxVyWhT9js0y5sBpLSrZLQpRI+t0zzRUGtUKKSKpG1ymmqbaJBcC3XlSGpu4S0JhVJ5S6ay1ZTV7yGhrIURLVFKBq76JcMMqC6SneXgrb+YtQ9LfS0DTIgH6JbVIek/hQt1SU0VdVrjC6C2eVdNdYIsFj5y7XQpq6rFOYYR2YZG4Wfqy55C4ydmh3Smj3SN3t4cLOH+0M9fDPYzsMbKr6+c437QwM8HmzXuKRv3bnG17fU3Cveyp10V66dseda1kyuZc/k+ll7rp9zZvCcBzfOLmLgtB9dJ5ejPLgcUWIkysRYOuPX05+wg/6E/XTEHactMZ2O/afpP5rOjaNHuH70NNePnefGsRxuHknj5uFDDB6O59qhdfTuD6LrwBLa989BudcReYoV8hRLZClTkCWbodhjgjrZhM4EI3riDLm624jBeBMGU6wY3D+Fm4eMuHlYh1uHJ3Hz0ESGDk/k7rHxfH3qKx6kf8w36R9x79QnDB35gluHxnP7sDZ3jmpz5/hE7p4cN1KnJnH7pD4Dxy1piDPnZJgeO3z1CZmny3zn8bjajcLVdhxu1lq4WurgYjOW2TPHstBxIstddVgxS5c1cyazYa4em+bqsmOhAXHeRiQu1iXFawLHlxmQHmJOVsQ0zkRYci7amrNR0zXH87G2nF9jR/ba6ZyOnUrOBivyttpSsN2Owi3WlGywpCjKmJLwyRQHaXMlcDyXl4+mOGgM5aFjKQv6isrgL6kK/YLa8K801bJ6AtLN2kjjtOhIMaR3rxFd8dqot46hb9s4rm0bx40tY7i+8UsG1n2GMvZzOtaPoXP9eHo36miqf9tk+nfp0p+gQ3fCeLqTx3N1rw69+w2RHjLlfLwuiWvGEhsxjrAIffacCmT32VgCDy0n4HAA607HMD8+EP3IJXwSuJQ/Bvjxu0BvPlrpzSdhc/ibrw1/W2zOhwGWfBxszVfhDowJn8UX/h58vNSDDxfN4kNvRz4NseHTCDP0VphgGWHGtGgzpsQYY7HWCNO1RhjGGKEbYcQEf0O0llugG2bL2IgZjAqYz+iguXwRNJOPA6fxebgHY1YIJhpjTJZrMW2xBeYBZjiutmLBRmsWbpyG50ZrZm1xZ/r6BehGLUIvNhCDNSHoRi9Df60/xhtDmbDSF6tdG5l34ihzjhxjVWElcc1q4ps62V2tILmshajKPhYV9zL3soxll8vxPZ3GguOHCDpzkujMA6xKCGf5Jl/8NizBZ+18kjM2calwL/K6VL6W5zJQsp9rxckMVu5nqGovdyqSNIa0O+U7uFuxmfvVG3jcsI6nTTE8bljBw9ogvq3z5l7jdL4V2/BINp2Hsil8qzDhRZcZL3oMed6rw9PeCTzpGcvLTlNetk3jkciMoYrJmtnAgUs6XL2gy83LBgwVGPCgzIKnzXY8UzjxusuF73sd+OGqLT/esOL762Z8d92ElwOTedqjzdNuLZ51jONp2yQeK/R5Jp/GmzYPhmWLeClazhvJSr4TxfCdaC3fSTbyRrKJN+KNvBat55UohhctITxrXsJLyRxeqxz5Xm3LD+opvJJP5rVcn9dyQ94oTHmttOB71XTeKG0YllnzVGzFo9YpPFVM4JliEk9l+jxsMeN+/TTu1Nhws9yGayVW9BdPoafQjGslxtyqMGaowpSbZSbcKDHhWqEpXedNkGcaIkk1ofGwITUpepTtHkfZ7vEUbR9H0fYJlMfpUploQHmCLhVJOlTv1aMscQLFCeMpEo5JEyjbO4nao/rUHNWj5pge9an6tGQa03ramOZsIxrPGdGYK5QhLRdMkBVORV1ph6p8Op3VdnRUC6aZ6bRcdqI+z57a8w7U5jlTk+dGxTk3SrLdKM5xpzR3HqXn5lF6fhZlGoh0puS8A0Xn7Cg+P4OiczO4fMaa/PTp5Kdbcz7dltyMGVzMctAAaPmFWZQISmSWEyX5nlw578nZTHfOpLmRleFG1qkltLemwdNrI7E6T+7Dk7tvVcVBfn48OAJ5Aui9rV9MLoLq+HSkfnwyxI/CzKMQtfNPG2FGAFPIbhxRKoWInv/DgPGuZkatS9migcUuDTA2cFVeTbusEaVKhkpQDmX11J/bz9mdAZyM9uDMZm9O7wzl5O5YWkry6JM1c71DRadChlImpU0hQGAHHSrBPStE74zE7whwJkTvdGqAcUSZEmbhhFlC4f4udSc97b10KjvoVCg0cDLQ0UL+6T1Ehzjj5TYe77kT8F8wgR1rPMg5sZHGsjT61ZVEhrkRtGwq4YHmBCzVwdPxC9JTwjVbawTn9bt8SA0sCcAowKIGGN9CY5uKHpEKUWslR87uwDnEEOul44g7tJLmxiv0SCX0SVW0iaR0KgQlVaaZ/RPm/zoFcBIMJCpByRS2mChQKySoJM2oZUKeobCLWc6FCyfwCpiOR6g+86PNiI4XgPEsCmkDm3Z5sTt5OQ1N+fR0yhno6OKqukMDjP2dSvrezS92jgSeC/uyBZf6P8+F/sP1r2FROBfU3rc5mZroo7fO9h6lEFHUTp9KTm9bK92qOnraauhW1dClqKNL0US3QkSvEO6tHvl3EYCxUwBmhRS1QoZarqRdqkTeKqOlrplmwalcW0BrTRotlUnUF22i5vIWGor20Vp1FonGwNJIt7iPflUfXZ1y2nvq6OwW2ub9XFWo6ZGUoGzJQVRXSVN1g6YNLbSi/7GqeAeOI6qjEL/zXwPGrwWV8aaaR4Nt3Lt9la8FhfGmmqe32hi6e517t9QMFWzk+tEZdB6zpOeUFf3pI9WXYcONbDeunZnH9dPe3MwOZig3kusXQhm6GMjdfB++zl3K7Rwfuk74oToYTPu+VQzs28Bg0jq6ElajjI9EFb+CtrhA2nb70JmwlJ49i1EnzkWR4I403hVxvAOSJCta4sxo2m1Aa4I+suTJKPZo0ZY4HnXcKDp3fUHX9s/o2m1ET6Ix/cn6XN+vy+BBPQYP6HHroB53jujw9Ymx3E/9gm8yvuJexliGTo3l1vHxDJ0crzkfOvUVt1O/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XWHp3jKZz5zg6d0ygbdN4JDFjaI4cRVPUKJpjxtK6fgING0Yj3jGRxo1jEccZIDtqS/lBG1J3mLI71oC1q02J2mDLwUtriUoLwmefNytPrSL4ZAyW6xejHb2EL1f68d7yxXwQsIhPw7z4Msydj5dZ8Ve/GXzib8vYMDsM1zgzKdyO0ctsGOU3g6+WzeSzZbZ87DeF8QEWGIdbMmWVFVNWm2ARa8DUtQZMXWeM+WpTdEOMmehvqlknOC7ClLFBrowLceOLQAc+9HXkLz5+fBG8EN3ImZivNGBagD6m/vrMjDBj3tqpLFw/Bc8NNrhucsci1hOtyMXoxAYzaVUQurGBmGwOxWxrJKNClzIzaQcLTh5nUWomm6pb2VGvZEuljB1VcpKqpUTWXMPlvAK3vBZ88otYeOIwS08dISwrlaD9Owja5MuydYvxW7uQ9ftWcLbkIOfz4hmQ53Jbmo3s/A66CuK5VrGXm9X7uVWVwm1NJXCvJo4H9Tt5UL+ZR40beCHawGvpRr6TbuF1axIvW+J5JY7jtXQnw+JNPGtdzTNRJM8kK3gqCeWJJIinbSY8U3/FC/UY3nRq86pdm2GFFsNyLb5T6vJGrsUPSi2+75jEcM9YhnvH8KTzM75t+4j7yr9yW/ohd+SfcUc2irvycdxXTuCB4iO+kXzCY/kkhtum8VzqpAHGYXEAr1pX8qo5ljctGxhu3cDL1o28Em3mtXiLBh6/V6zjB1UUrxXLeSn15KnYmecywQGuz4/dBvzca8CPvZP5rlub56oxPJR9zn3Jx9wVfcidlr/yQKTFQ5EhD0XmfNtsxf1GO+7WzORWpQM3Kxy5Ue5If7EdAyXWXCuzYrDChrs19pq6XWXPYKk9VwvsGbjkSHeuPe1nbFGlTUV2woKWgybU7tGnIk6HivjJlO7WpnS3FmWC0rhrHEVxEymMn0hB3Hgu7RpDQfx4riSOp3DPeK4kj6MwZSxlBydRcVSbymM6VJ/UozHTmKYsE+ozDag4qa2p1lwL5Jem05o3jeaLjjRfcqa1YBbNl92py3fTzCxW5s6i/Jw7ZefmUHrWg/JcodwpPedKcY4DhVl2lJy1p/ScI8U5wiykI5czHbiQPoOLmXYUC4+fdaTknCOluS6U5rlTmDuHgvOeXMydT965BeScdift6AIUjSc0qwF/FoK7hSzGfwZGjcI4pHE3Cw5noUag8f8SYHzx+A697SI6FE2opQ10CCWpo0dSqXFOCy1ppQA+olqkJacpOBDL2e3LyNzkTcYWfw5uCKGlMIer8kZ65S30q5UoxK0oZfIRYHwbt6JpSwuGBgEW2xQIbUxh9k1oX3e3Ccqjmu42Nd2qLnoFxUnRr9lSIqrNITluKf5LtQjy0yMwqrp/AAAgAElEQVTY15BN0a7kpm5GVJlNp6iUHlkVotqLrAwSgNES74WTWDJvNHPsPyFh3TwaijNGwPAdIL6DxF9fC+cqJX1SNUp5E2cKDuCz3hG3YCMCol2prMqhS95Kr1xBt3wEjAVgFFq6Qmt3BB5Hrn95vF2YaZQxIMBem5Q2SS2Zp5OY62PGgpVmeK2eyuqEJZTUZiMVV7NqwyxSDq9AIiumSzCYtHcwoAFGIQJHMBcJaxeFGcWRXdwCGAptaGG9omb+822W5d+BccSI9M8K4ztl9RdwFuYwNbCooq9N9hYY6+lW1WrAsVsptKRb6FaI6VFJNRA/4q4WwFmIZJKglknokMlQy2SoxGLEQqC2EHtTlU1T5T6aynZQV7idivMpVF/Kor6kiMbqcuobiumSqelv69K04NvVwt9Gp8YAc7WtjB5pNmpxAS211dRV1GiMLoKK+Etp2tKVv1xrgLFGaFn/rwHj48E27g4NaIDx6a2OX4Dx66EOBi+uY+CADT1HptF/woprgiM3dRoDqVZcy5jB1TRnrqZ6cD19ITfOeNN1fi59l2Zz7bIbg1dmcf2KB73581Gf9kR9dA5X983m9h4Xbh6YxbWjblw77MjVgzb077OkN3kKXUlT6UiwRhVvjzLeFUW8B9L4uUji3JHEuyBNdECeZIM80YK2BGPUcXq0C2CzZTTKbdood0yiffd4upPG079Xixv7Dbh10JA7RyZz78QE7qd9xdfp47mTpsPQqYncPDWam6lfMJT+KbczP2Eo42Nup33GUOqX3EgbR3uGAZkxn7Bp0UcECeMgrpPxcDdlhr0e1nY6WFnrYDlNF3PTidhZTcbTZQoB82xYucCaVZ4WRM8xYM0cXWJnjyfa7StiZ49h3ZzxbPXSZuPcccQt1uFAgDGnwqeSGm5BaqgJ6eGmZEVMITvEiswgS477m7HPz5BNnmOJcf+CmDlfET3nK9YtnMB238mcCtLXGGsuRBpxMcqA/JXa5K0cT17kaPKjvqQgdjSVW7VoSTSk/bAFfak2DKTbcjXdmmtpVtwQvgScMKX3qCG9gmHmmCE9B3Tp3T9Zo0Sqdumj2G5I2YrR5Pt/SsaiP7N31m845vUnTiz5C4cW/5ljwV9xMc6GrB02JEUZsXmlMSsjTThXt4PtF1YwL86dxckBhKRH4RK/ACFYe1KUJ39b5sWffZfwF38v/hI4i/eX2/CXpS78dakNo4IsmbrVkRm7nTFaNZ3JYXZoBToyfpkLY/xcGOVrz4SAGRhH2mMZa4XlakOmrdbFZq0B1utMMI0yRzfEjPGBhowP00EnfCb6q1wYH+7C35bN50PfTfzNfzUTo5Zitt4G43AtLENMsA4ywDncgPmx5sxZZ43jBnfM1nihvXoZY1cFM3ZVGJNigpkU7cekKH/Ghvthn7SLuUePEJJ3iVWF1WyqkrCjvo24pk7imjoIqLyKZUYzDmcb8M0rwOtwMgEZxwjPPE7I/u2EbvTDZ7UnsYkhZFxMJr9gL4P95dzrLqSz8jB1metoPrMW1cXtdBbtRl24g+7infSV7uB6xU7uNsTxqDWeZ+I4nrRs41nrVl5J4/lRfIrvWo/zvfgYP0iO8Ea0n9ete3gjTuSNJJ43kt28Eu/ge/kaXolX8KI5jDeiKF43r+JlbQQvq8N5URHCi/JAXlUFMdwwl+diE16rzPixywwGzOCWUEZwS58fb2jz5uoEXl8dzw8D4/ihT5sfekz4rsOaVwoXXssW8kYSwGtRBK9bhX3W6xkWreOlpjYwLNo8UuKNvJKsZVi6imFZKMPyAF4rl/JdmzsvFY48kUznW5E534gMeaI04nmnAS979HnZp8uLPh1edk7mhXoyT1W6PJRpc1+sxQOpAfdajbjdZMxQkwVDTVMZqLSks8gC9RUTeorNuVE1jaFaa+7U2nK3ZgZ3quy5VTqDa5dt6T1rR1e2LR2ZtrSl2SE/YUPzgalUJRhQvF2Lwq3jKdo2jsJdWhTs0uLSzklc2D6ei7smcDluEgWJWhQma1OYrENRijZl+/Uo369P6T49yvZNpihFh4I9kyjcq03xAT3KjxhRfdKMqlQLanJsqT03k4Z8JxovuFKf50Z9vju1ee5U5bpTfnYWFWdnUZ7jQXnObM11+VlXKs65UJbjRGm2UM6UnHGhMMOZy+kzuZxpw5VMay6cmkpBhjVl55ypyPegJH8eRfle5OXMI+2kC6nH7Ek9Mh9V00l+fqcw/itg1CiLQ/BopIQW9P91wNgjAKO8kXZp/Qg0SurpEteiljbRJhOhkolQSxpQ1xdQfTqJtE1+nN0ZyIGVHuTt20hl9hE66ovpF+JtFGLapWJNHp9GOdSoh4I5QkWXegQWhXm3TpUAi8JmmDbNdhZhQ4vQgu1RtjEg7kFeVcPl0/vZEjObID9tVoZOZvM6O06fjKSi4CCqlkIGVC30K8V0SRopOp9GzIr5LPc2x3fRJLxmf4aL9QdE+E3lfHqCxoyiUTeFTTRCK1qY43ubEymca5RGYUe2ohOVopXiuhwidy1ibpgFi8Nsyb10ELWyXjO72K9Q06UQPsPf29AadbFtRHHsUEo1yqOgMva0C+Ano1vZQmv9ZbbvDGTBcnM8I8zwjJzCuhR/yupzqKzII2bTHFKzNqNQVdKtFmYNOxlQCzUCjL1qJT0axXAEFAXz0MjcYodmteI7M9Gvj/8Ai79SGAVwHzEovVVelUp6lIqR4HZlC10KYQtOAz2qRnpULQjrInsUUroUYjoUwhcMYROLmE65AIoS2iUiOqQiOmQi2iXNyBorEVVdpKH0OPUlSTSVJtBceoiWknO0lFdo2sv1NVXUNRbRLhFMQ0q61VI6VL30qvq4rq6iX3mSbslhuqWViOobqK38z8BYL7SgK8qoryz/BRobqoScxv8aMN672cWDm2pNcPedW/2/AKMQ3D105zr3hzq5fmENvcmWdO01p2e/OX0Hzek7bEbfEXOunpzGYNpMhjJncfvMPO5ke3GjwIfrV3y5etmP/oJgegoj6bwSTVteCMr0eXQcnMLgIT1uHTXg5jFDho7rcfv4RIaOjuPWkQncPKzH9QMW9Cbb0pXkQkfiIlS7Q1DFhaBKCEKVuJy2JF/akxbRkTSfroTZdMc5073Lns74qajjjemI16crUZ/eZBOupkzlxl5Lbh4w5/YRfe6eENrOetw5Ycjtk1rcTv2S2+kfc+f037ibJRw/407GV9xOH03fqfFUHNIhIfhDAmf9mfmOY3Cw08Zqpi7TXfSZPmsy01y0mOaqjZWzPtMdDbB1mIyTox4eTnp4Oevi66ZHoLsw86hFqLsWK+boEu6hS8QcXcLcxhPtMZH1ntok+BmzP9CMQ4GmHAs2Iy3ckuyw6aQHWXLYz5TEpQZsXzyZtfMnEe05kVD3MYTMHscKTy3iF03ixLLJZIaZkLXSlJwoI7IidcmJ1iJvzSQub9SiaIsWZdu1aEjUR3LAHMXRqXSkWTOQ48CNPGf6ztrSecaS9kwL1OlmdB7Xo+PwZNQHDGnZIcQC6XMlYiLnAidwYvFXbLb9LZtmvMc21z+zZdZf2Dr3YxJ8x3Mg1IiUUGM2+msTHTqZ5LSl7M4PJODwIrySAgjNDCPotD9OcW6YrnFnbNAiPly6lD/6LOS9gDn8IdiB973d+NB7Jp8FWKIdPY0pm2dgttYRo6hZ6IXORStwAWP95vGpzxw+8XVjfLATU2IdmB5rgU2MPvZr9Zm5wRirNRYYRpgxKdiAcQE6aAdbYrDKGq1V9nweupj3fRJ43y+Oz1dEoL3OHe0oM8xDpmAVYIxjqBHzYqYyf7MTM9fPQT/ai7FR/ny+Mpgvo1YwaW0EE1YtZ1SoN5PXRGCfFMf8YydYebmEVYU1bKmVE9faw47mbtY3duN2oY3Jx2uZnlmJ3/mLLD6YQFjmUUJP7icwaQPhG30J27yULXvDyb+yn5aGTL7uL6e3JRNxQSK1WeuoPxOL4sJW5Jc20Zofi/hCDLKLq1FejqGndB1XK9Zxt34LD5q28Vi0g5eyOIZbEnktSuKNOInXoniGW3cx3LqTN+KdfC/dxY/y3fwo38VP8h38INnK96Kt/CTewXeNW3lZtZ7n5TE8LYnkaVE4z0vCeV7sx4vSubyo8OBllTMva+141TSNN2Iz3sgMeCUXlMkJvG6bwA+duvzcbcKPHVN5LbfhpciJ72UL+UkRyE+ycH6SRfG9eBWvxFG8FK/ipTiGl+K1vBQJKulGnovW80K8lheS1byQRI1UaxRPm8N51BTAt03ePGjx4kHrHB7J3XmicuNpuzNP2mfyrN2Ip+26PGmbxKO28TxsG8u3qvHcl0/krkSHexJj7kksuN44jZ4qS9qLDZFfmkRHsS4DlQbcqDXmdoM5t+ssGKo253rJVK5dcmYg34mubHvUGUI5ojzlgPSoHa0HrahPNqU2yZiKJBNKEoy4vFOPC9u0ubhTh4I4fS7HTeZy/GRKUowpTjGiaI8RhUnGFCQYcjFenwvx+uTH6ZMnnO8xJj/JiHPxBmTH6VJ4YgqlaVZUZdtTl+tM7TkXanPdqM2dpdkjXZHlTGWOKxXZsyjPcqUsy5nybCcqzzpRnu1AWbaD5lp4vPS0C8WZ9hSfsaXkjC1X0qdxJX06RadnUJTlzJWzs8nP8iDzlCsH99pwaO80ju51R95wXNOS1iiM/6ol/fAm/GpP9N9nGP//qjD+JMxGPuNnYYbxXayOWoCAppEZRmGOUdZIt7SZDkkzbZIW1DIRPUoRvdJaGi+eovTUTlI3eHMwwo2iI1vJ3bcFack5uluq6VcJe6hbaZcL//kLs4qC6UWIYBHa0HI6BHVRMMW8hcVulWDEUNHbptDASFtrLaKSPE4kxBAd4EBU4DTWRdlwdJ8f1aUpqMR5dMorGOgQa9qnA23tKBrrST2YROyK+YQsm4rf4onMsn8fJ+sPCPG2IOPo9reQKLyu8PqCKjjShhaO7+CpUwNMatQqKdWNl9i+bwULwqyYG2DBwfRNqNpr6BcURZGcboUCAQzVCjFquXhkjlEl0yiNwiyj0KYW2tPCuTDv16looKIkjdh1nngFmjFvhRlzV1qy7cgKKhrPkpN9gPXbvMi7slczwymYT/rV3ZotNsIaxBGziWBGEUB3JKJIAMN3KuOvIfHv5yMtaKEN/esSlEUBFjsFg5Jy5HfRJZfRLax7lIs1uZad8kZNG7pH2UKPSqQxNglGnw65iDa5ELsz8nchwKJQbWLBNNVMp7QJtaQOeVMRrdUnqSveT33RQZpLTyGuzEVcWYRIk5FYR211FVW15ShaJXQqxHS3S+hWXuN6ew832nLpkWynW7SHPnkTooYW6qpq/w6F1ZU0CFVVQU156S/AqAHIX2YYheidYhoqC2mqLubO1f88w6gBxlsdfwfGWyMt6Sc3lQgzjPdvd3I9P5aexCl0J5nSvceE7mQjupIN6ErRpyNFn669RvQdmsrgKXvuZXlwv3Al3xSv55uyOL6pOc695jyGRBe53phGT/EG2k+70H1iMteOaHPz8CRuHx3LnWOfc/fYJ3x9/Avun5zA3eNGDB6YztV9TvSnLKE7IYZOoYTZyKS1dCevpzt5DT1Jq+lNiKQ3LpzeXcH0JnrRneBOd4IbPQnuDCR50p/gxdWEBVxPmsvgXkduHpjG7UNTuHfEmK9PanEv7XO+Pv0R97I+4W7WKO5mTWTojC7X07UR7R/PpuV/xMf535nv9Cl200djPn0SMzwtmBduz7yV1szw1cLS6yumLdLG0ksX89kTMHL4EtMZX2I2/TOsbUbhYDsOZ5txzLafhKeTLkvdjVg21wQv+wl4O04gyE2LCA9tNi02YqevKUnLLTgQYsmRIFP2+RuxZ5kh8b6G7A2dRkq4NesXGxDoPBo/h6/wdx7N+llj2TF7DMmLddnnq8+hAH1ORRiRGW1ITqw+FzbqU7hVn6KtupTt0KMmwYj6FFNaDk9BnmZDb74b/Zdn0XvZla4LjnSct6Mz3RjVMX2k+w2o3DKBkrU65IVPIj/ChMxAYzbO/IgIiz8SYf0BYTYfsMrxY1Y7f0q0w8fEun5GtMcXrFw6luBV+uw5v4zodD8WJPoSeMqX6Lzl+Bybz9QYe4xX+fLZMj/+5LOU3/p78ptAZ36/TDC7OPNRyEw+CbZiTLg9equ90In0ZlK4H+OCffjEZx5/8V3M+94L+ch3FgZRs5i+1o4Za81xXGeMwwYTbNZZYBplim6oCZP8zdEKmMrkSBN0Yy0ZF7OIP/jG8Qf/g7wfupHPov0YFT0X/SA7rEKm4xhhhftqG+ZtnYPVmrmMDZ3Lp2G+/C08mI9WhDM2JoJJsaGMjwzCNnEnbvv2sSQ1k7C8QtZXtLCrpZN4ST+bm3uIaOxjapaECYersThZjHf2WXwO7ib01D6CDsXjuyOKiM2+RMf5E38okvKyI/SIc+muT6et4hD157dRnhlDXVYsbZe2obi8ntZLK2m9uILW/FDEF0JRXYlAdSmEjsIwrlas4nb9Wr5pXs/XNZE8aozhSfMaHjfF8qQphufNazSq3neyTfyo3MpPii38rNwIyg2g3ASyjXzXGMuLygielYfytCSAJ0W+PLqyhCf5SxnOXc6LXF+e5y7ked48nl9048nFGTwtmM6TKxY8LjThSbER31bo8rDSgIeVZjyums7zGifeNM/nJ6kPP0v9+Um6nO/FyxgW+fNSHMRLcRjDkkiGJTEMS9by8m29kKzhuTiGZ63red68ixctO3nRKqioG3jSGsNjUSSPxKE8lATySLqcRzIfnisdeaa04rHCjIfyyXwj1+GBQo9v5Ibcl1nwjdSWr0UzGRI5MtjqQF+tJbICbeSXJ9BRqsO1WiOGGs25VW/OYLUJA8UW9F1w0XRM+vLcUZ9xQZXujCrNDVWqK22pLihOOKA86YjomD11B20p3zOVwt0mXN5lRGGCGRd2GnJ+22SK95hTkjyFSwnm5MWZc363GTk7jcneZUr2bnPOxJlzOs6cMwlTyUqaRlbSVC4enkrhSRvKTztSle1KVbYLlWdcNOeVZ5wpy3Ck4rTTCDxmC7AoAOIMKnJmUJ5tS3m2HeXZMynPcqDsjCNlZ+wpy55BWdYMijNtKD0zg9IsBy5n2JOX5sjp446kHXPm2GEH9iaakxLngLjmMDy/MdKOfqcwCrOIjwc19bOw0u/BIO9W/P3w7SA/CkYW4R5hZeDTIX4USuOmfrcJ5iY/Pnx73y+7p0dmGH/+3z7D+GsTzI/PNLE6gumlS9lMl6JZ44btUbbSLRXTKWmhU9KsidcR2pECDCjrCqk8s5fsXcGcXD2bo2u8ObElDNHlDFQ1VxhQtNAuakQlbtHMtQnQKMzZCaAmGFyEVrRwrWlDq0b2HgvP3a1oQlx3hZxTu9kYYU1MsAXrV85kz9alFOUm0yUtpb+9kf4OEQOdQptXUO7U9Kk6kNTVkrAlllUh7gR6m7Bw7pe4znyPmdP+REy4M6WXUjWvr1HU3u661kCiAKm/LuG9Kto194rEleRcOIBX8HTmBFmQnBaDVF1Kd7uIrlYpnVLZCCwqJJpju1ykAciRecYRUNS0ptvkmjZuf0cTJ4+uIyjMmsWhpniEGLFw9Uz2ZW2isimHkyd3sjXOl8Ly43R2t4xkLbZ1a9YXCq5mIR9R42YWnOXtQt6l4Dj/x2xL4XrkdysotwIUCvcKYPzPJai7co1xRzDvCM72LrmELg0sttIlbxmBRpmQyzmy/UeAxU6p0H4WoVYKWZQtmkxKtVSMWiKirbURtbieTkkt6tZy5I3naa1LoqH0EM2lZ2ktLUFUVoFIMKHUFFJfU0xtTTXV1a1ImyW0y1roETbbKPu42S7hquwQ6oYoBsQpXFWIaa5rpK66RmNoqass/wUQBWAUIPEfq5y6ymKNylhbfoWKwnxqywu4fbXjX5peHmiA8W1LWgDGWyMzjBrTy1AHA+dX0xVnRle8MT2JJvTsMaJ7jwFdSZPp3DOZ9gQdVPE6tCXqod5jgjLZg/6TIdzN38XD6kweSqq4q2rhXkcTj7rLeCg7xtXL4QyccGBwvwk3D+px68AY7h7+kq+PjuJrwZxyTJ+7R6Zx6+BMbuzzoH9PAH3JIfTsiaAnOYa+vZvoS9lK/56tXN2zjWuJWxnYvYH+uPX07lpD3+619O1az8CurVzbuZvru3ZxffdGrseHczV+KUPJDny9X58HxyfwderHfHPmM+6eGcOdbENuZllxLcuOphQd9ge9xwK395lp9T62dmNwnT8Np8U2zFw2hXlrbfDebUNAijWhh2zw3TuDxUn2uKw3x9RvLFbL9DBfoIXpbC3MnHUwspmAqY02xlPGYGz2OVbW47Aw/wwri09xtPoCD5uv8HWdRMQCQ9Z4m7PO24jNyyayZtFoNiydyEZvbbYtM2CLryEblxiwYbEx0fMmE+w0lkj7UcQ6jibaYRSb5ugQ5z2iVh4TZiJXmXIuxoSL64wp2WZG8XYjircbUr1nCtUpU6hMNqP+8DTazrrSfWkOPQVz6L3sTs+ZaSiOGlG1YxyXVn/J5ZhJlG20oG6XG5fXOBA/dxJhZu+z3PRP+Jm9T6DVh6yY8RmrZnxGuNWH+E35A94zP8DL61N2HJvLxtP+uGxyZlGSK7G5/oRn+DJjgwsmUYsYFxbAh4HL+I3vfP5bkAf/HuzCb4OceC/IhQ+C5vCXgMV8GhzKp0ERfBQQyp/9ffiT/3z+4L+MP/gF8me/RYwOno1xtDM26+2YuWEqM9aZYrfOHMvVJpiunIpegCOTAwWDiwGTVk9mzFo3frd8M/898CD/EZLAn1au408hKxm73APTUBdsIp1xinXFaYMnemFujAr14vPIYD4MC+XDsDC+jApn4poIxq0KY9bhg8w/fpKgsxcIzytic42EeGkvO8U9xNR34lPdh2mOitGHqrFMLcXrxEmiMvaz/MB2/FM2azbjhG/2JnK3N8nHo2iuPcW1lmyu1aUjvZRIZdZ6ijNW0Zy7HlX+FuR5qxBfDEJ8MYCW877ILi+nvSSEtqIAOooDaC9cRtsVXzqu+NFXFMiNsjDu1kTxoDGWx83reNIkgJdgNNnOi+ZNPKpdw9O6aJ7VRvGkMpInlVE8LYvieVkUwxWreFUeyfPiEJ4VBfDykg+vhAzFtNk8OjWbx6fm8CR1Hs/S5vMiw4s32Uv56bwfP+b78PyKE6/LZ/Gqwp3h8tkMl3vwpsaTHxoX8KZhDs+qnXhW48izeg+eNyxkuNmbN+IAvpOF8UaygtfilbyRRfNatpphabSm3sjX8EYRwyvZKl5KI3kuXcETUZBmDvOJNJBHEn++FfvxVOTLM9ESnog8eSyaxUORCw/FbjwUz+HbVi++afHmfuMy7jQvZah1AbdbPbnZ7M7VWkeuVs9ksM6RO42zuNs4m9u1sxis9GCwfAlD5d4MlvgwcHkpPbmLNKM2qvTZtKW7o86YjTpzNoo0d6Sps1FkzEV1ej6NR50p2zOd/O3GnFmnw4WdplzYYUZenCVnE6eTm2xH/gEHclJmkJFoTVqiLenJ9mTsdSD7qDtXTi+kKseTiqy5lGXOpuy0O1U5c6g9O4/G8/Opz51HTY4HFafdqMxxoiLbnsqz9lTk2FGeY015znTN+sLKswI8zqDszAyKT8+gWKM8OmqUxZIzDpRkOVNw2pn8DBeyTjpz6ogDRw7O5OhBa46kzEJUfeit6UWYYfx6ZOPLY8GkckNT74Dxxwc3+OGb63z/YKR+eDioCfcWAr9/DYx/N8X8i20wb9cJ/u81vfwnYLxLT5sItbzxlxlGIVqnSyanRyqmVybM7Yk0QKEUIFDSQMOlNNK3Lidn43xOrl1C2tYw0neuoqephD5pPR3iBk1rUlCvNEAiGCKUMtpVcs3c4jtYFKJohFWEfaomaoszSdkVRswKJ9ZEGnF8/xKqi5LplBTSLWuiRy60S4W4FfXbcPARZUzYNCNtrCbI250gH2t8F+qwwONTnOzew3bqB4T5O1Bdck4Dr8L7EUBRUNg0KtuvYVE4FxTRtnaNOtqmaKG88ixLgmcwN9icDfv9qJaeo01Rz4CkjU7JCDAKKqMAhiP11vgixNUICqPQohaMMcLsX3s1e/cEsTzEHO8VpniEmrA41onjF+KpEeWyb38MOxL9KalMpbNLRF9nF/3tfZrZPk0czq+AUWjvvwPDd+D4r2BR83netuB/geW3zvB3CqMmBkn4vWigvVWTRSnkUQoGF82aSIVEs0qxSyalQyJBLRfRrmyhTSaoz62oJWI6hHa0qIkOUS2donLamguQ1WfRUpdCfclJGkuu0FxaT2t5PU1VRTTU5FNfc4n66irqq6SIGppRiIVtPXJ6lWJuqPLpatyMsjyCay3HuKGUImlupaGuTtN+FlzQQgv6lzb0O7Xxl+OI6UXIZayrLKK27DJ15Vf+14Hx9jXu3Wyn7+wqOnaZ0BVnSGecPl3CxpBEARj1NdWZpE9H0mQ6kvRQJ+nTmWxDR4odyn3CVhRnmlOX0Fa8k2utOdyWlvBM2cDj+mIe5G7i/qkF3DrkqHE2D+414OZeXW7t1WUwxYDBveYM7pvOjX22XE2xYWCvA30p7vSmLKRv33J6k4Pp3xtBf3IEfUkrGEgKY2CvLwP7lnJ1vw8De/0Z2BPMtaRwriYGMZC0mKspzlw/aMWdg8Z8fUCLO0c+507aJwxmfsVQ3lRuFSxAnePN8Wg91nq9R+DcPzLd4StcF5hhN9cC6wWWuIbOJHTfIqIzFhCR7kTQcUtCTloSmGqH73E7lhyZgUfCNNx3WuO2yRaX2JlYLZ/K1CVTsfA0x2aRJXYLzbDzMsFpkRke3hYsXGZJsBCFFWHPMm9TvL30WL50MiE+YwlY9CWLXP7CXOvf4zn9PfycPiN41ljCPCYRucCAKC9DYucbEemuR7ibDkHOWoC4P7QAACAASURBVKyYrccaL0M2LZzM7sU6HAsxJjfGkovrp3AuWpczERO4vNGQ0p3mFG0zJm+dFkXbDGjcNx1Vmgs92bMZPOvMjWwnlAenUrZ+AudCPuPgvPc55PUZqf6TSQuyIH7OJNY5jibM6mNCrD4i1PZTQqd/zEq7zwm2/oj5Fu/hNvMDduyZx/78lUSnehOwz4MVp/yIyIjAcctCDKLmMzZ8MR+FePNb/0X8Zvli/nvobP491J3/CJ7L7wOX8N7yEP4aupG/BG3iveWx/C4wlN+HLeN3QWH8ITCSD4KC+WvAQkaHzcYwxhWbzU7Yb7HFdbstDuvNMQszQjfQAb0gJ3RWmDEh2ohRa135XfAGfhN2gH9bsZ/fRibz25AUPg4IYFywF8aRC5ixYQn2W5ahu9KLUSt8+DwyhL+GBfNxeBifCEpjiD8GW9bjdugQ3ulZhOcVEl1QzY7GNnZLetjQ0EZ4lQqXAjUTU2V8vr8Ks6MFeB4+RPjRXfgkrWVJ3Gq8NgWyfIMXMXuXsS81iuaqIwy1ZDFQdpTmnK1UnllL9dl1tJ7fiOrsBpTZK5Cd9UV2zhvx2cUoLvigLlxOR5E/nSXLUBf70Fa0VFPqK950FvnSV7acG1Uh3K6N4G5NBPdro3hQG823tdE8qFnFcFMsrwX1sWYVL6pX86JyNS8qVjNcHs1waSQvSyL4vjKSn8vC+D5/Kc+zFvA4fQ4PT7rz7VFXHh934+kJZ15nzOL7024MpznxJn8h311awncFS/i+aCnDBQs06wR/qJzPT3Xz+K7WhTe1jvzQMJc3dQsYrpnPqzovntcs4GX9Er5r9ec7cSCvRQEMtwoq5DxeKi151WalqZcqK54rLXneZslT5RSeKC14rLTgifCYeDbPWz140uLGw2Ynvm104GGLKw9bZvOwZR4PWxbysHkJD1sD+LY1jActIXzTHMTXTUHcawzmbkMod+vCuVsbxd3aGO7VreZO4wru1q/kdnUEN0pDGSgIov/icrpzvek6u4iecwvpzV2oOe/IWYg6eyFtZ7yQpM1BljEfcdo8ag+7UnPQhQs7ppK13YLUXVNJi7PiTPJMTu915FTSTA7vtubYHgdO7nMl4+hc8jOXUJ3rT03uMipzfCg9vZDSzPmUn1lA4Sl3Lh5xpCTNnYrTcynPdqP0jAOlWTMpExTFnBlUnJ1JxTl7Ks46UHzajitpdlxInUFehiNXsl25fFoARScuZzpxMcOF/Aw3ctLcSD/uzPFDDhw5YM3Jg3OR1R/TmF4Q2tH/M2D8dkRh1ECjAI7f3mAEGAWF8faIW1pQG98C4f/X8f98YNQoTCr6ZFIGBIevTFCdJMilEpSSFqRVF6g7vZvUKCfS1i0hdWMAF/ZvRlyYRUdjGe0tNXRIWuh6C4wacBQURo07ul0DZV1KFd3KEYOFqOY8KbsCWRvhSEy4Leez1iNqyKBTUTIS8aJU0iUX5gY76FJ2aOYeOwXndpuMdkULjdWX8fa0IsR3Kn6LJuI562/MnP57Zlp9wsqgOTRUXHk7rycoioLCOVL/oC5q4FGpiQIS5iq7VXIaagqIXL+QBRHTCNjqQrEojTZVLQNiFd1SIXNyBBBHWtOC0ii4hqUj2YbtwpykAKEyOhUimmpyiNu1GL8gfXxWGuMVOY3g7V5klR2moimbbdv9ST4cQU3jWTo7xfQIbnFlD/2qrpH8xF+AUWjzv1UPNUrt39VGASLfKYudQpC2cqT9LqiJv9TbNnSHEIWjcTZLR8YHZEKs0oiiKKyH7JC2jswkCgqiWFAQW+mUSulQiGlTNKOSNqMSjwBjp0REl7BaUFRNR2sRbU15yOqyaK07Q33ZORrLi2murKGlqkYTcdNQdYX6SqHKqa+oo6muGnlriyYAvVdRSJ80DnVVBOrStQw2n+OGUqwJAxeAsba8dAQa384tCs8hKI6/rvrKMk1eY31VCfWVRTRUFlFfWfhfB8ab6l9idYQZxqt5MXTHm9Edb0CXMBuYYEB3oiFdSUZ0JBrQuceQzmRDOvbo056oR8ceIzpT9FGnaCFPnkDzXn3qDjrQnBpEa9pG2jP2cetcBvdzdjB0yp+eFA96Eh0YSLLlWpIV1xKm0L/bjL7d5vTHT2EgwZze3Xp07zZCvXMKbTvtaI9zoyd5EX17velNXkJv0kIGkhfTtyeE3qRw+vZEci1lLUP7d3IrZSfXkzYwkBjG1eQF3Djowr3j5jzM0OLe6a+4kzuawUum3K315VrdFjL3+LFimRmzZ33KTLdPMHCeiMlsAybP0sNw/mQ8tzgTeGQ2walOBKfZEnhqOkGnbFh6yIJF+81ZemQ6nnstWXzYEd9jHiw/7sX8ODdc187A1EcPcx9d7MMtWLp9Fj7b3PBaY8uCaCuWxkzHN3oaPiun4L/KkuBoSyKjLQkNM8XPRxe/xTr4LNDCw/ELnG0/ZqbVh9hO+ysesyYQtMScMO+prPCzYekcY3znmhIb4MCOcGf2hNtzJMKOtEgbjZkmPUSL1MAJnA7V4myELudWaJPu9wXZAaO4FDGJ6g0mSOOt6TxsR99xB66ecKb3kAPyhGkUREzk5OJP2D/nIw4uGE3yvNHschvHautPCZ32V4KsPybI+hMiHMYQYvcVXhZ/xdH8fQL9zcm4HMveKwGsODAf/2R/go6tY+6eKIzWejE+2pNR0d78JWwZ/+67jN8sX8i/B87nPwI9+V3gQt4PDeSDkGj+FLye3wdt4D+C1/Dfw1bxH8Gr+V1gNL8LWsEfgwP4IGihJirHaP0c7HfMZk6cE3O2WmKzSh+dUDP0QuzRDrNhzApbPo1cwG9DdvBvEYf5fyMP8d8iD/Jvoan8MWQNn4YJUTnLMVjljdnaZehEL2NU5HI+Dg/k47BgvowYAcaPw4Kw2L0Ln+xzhOVfYV1pHZsqWkmU9LC1uYPoKimB5QqMUpv5IKGSz/fXYH60gKXHjxGyfxMLtoUxb2so87cEsGzzQrakRZB2YTPSumMM1qbSX7APUc5WarLW0ZC/CeWlraiz1qNKDUOe6oMi3QfVGV/azy2j44I/HZeXoS70o+2KN4qCxSiuLERROA/5lTnICzxQFsyhvWAePcULuV7uzY0yb25V+HGz3IehK8u5VxDCN4UreFway9PitTy+EsuzK2sZLl7PcNFahotieVUUzfCVSIYLVvK6YAWvLgQxfM6Hl1mePDw5gzsHjBnaq8Pd/brc3mvLoxOzeZ45n+GcRbzKXcTrC4v47soivi+ez5sSD74rc+eH8vl8XybsnV7AD5ULeVO1gFdVnryqmc+bBi/eNC3itSbU25GXUh1eyfV4rdTjlVKXYaUOL1VaPFNM4Kl8LE8UY3iqHM9LuREvpCY8k5jyWMhmbDHnUaslj1qteNgynQfNVnzTbMW3TbN41LyExy3ePG7x49vm5dxvDOZe/Qru1kVzt3Y9d2q3cLtuM7ca1zDUuI5b9eu4Wb2GG2XRdF8MpivPn67zPnTnLaHr/CK6zy2m69xiOnIW0Za1EFXWIs0XUWXWElpT5yPLXExr6gIaMxZSkTafgqOzyTvgSkbiTI7vtuVo/AyOJTlyLNnlf1D3ntFVHuba5vly8qU4cRJ3XMDGmCrUUO+99y6QqEIFVFFDvdNEEb2DJEASEl2o9669tas6VSB6B9uxk3MS55r1bkHilDNzZs2aWWd+POt9tS0s1tKfi/t57vtm/3ZXjuzyovJgMLUnw2goj6D2RAgXjwZz+XgQFw75UrHTieLNlpze7cilY+5Ul7hTXerK5dKp2J3aU67UnHTlUokzp3abc2SLAYeLzCk+4sTpUg8qS1w5U+LCmWJnzha7UFXsStlRV4oPOHF4rz2H9llzoMhDBYx8fRNePlatpVWd0v+oML4GRmEt/eent1CtpZ/fVq2j+foeP3w9BY1ThhgBHH88/6w0/g8DxgdTLmlJp+qGUchiFNzAIxIlV8RirvV3c0XUrQqgHhBLGBD1oeyup69qBxVpnpzKWMrpjTFUFCYhulTCcGct8s4GBvu7VEA4KBglhHs5oQ3kdT7jiEKo4ZOpVK0RSSuVJRvITHBjfbQZSVHmqnYXoX1lKuNPggCXAsQJ6p/gpBaewv9vZFgIFW+i4mQRywNNCFu2iGUBM3F3/B0WRj/D2uRT8tKj6GtvngJG1f2iAFFT86+AcUQID5crGZcpkPa2kl8YTVCiNUtSLCmt34JysJVrfTLGB4QbwCl18e9uGQVofB2388ZBLXQ1nzu9g4x0V1ZFqLM0Rhu/aGMSt4dyqeck9R2lJCX7cbA4jT7JRVWw+PjQCGOyUa7Ih/8eGIemDDv/SmH8e1iUMSQouP+gMKpOA97E4LwGRoUAheIphXlQ1MmgEAUkEgBRpFIVlX19DPaLVKrzFDB2IRN3qc4OlP19DPX3MdzbwWB3PYNd51F0lDHQepK+1mba6y+p4FCAxKl7wgY6Ghppr6unva6GjvqLtDdXI+rqYVww3kiPM9wbjrx2JSOXc7nTVcNNaS9ScR+dne0qYPwxNAqGl381QttLe9Pl18B4SQWN/92V9IvbSl7ckjF5d+qG8UZVIuOb9RnbrMX4Fm3GC3UYL9RlrFCPsW36jG3XZ3SbLkNbtVEKCuP2RYxuU2Nk0yyGCr5AsXEeki1G9Bc60V/oT1/BYpSbVyAvDKKvwIPODAf6MuxQ5joylu/AWJ4No1lmDGcZM5JjyFiuHleytRjJ0kWRbsBAqinidFtkOa7Ic11R5rswvMGZ8S0uKAoCkeUFI8tZxlBBBFc3J3Jzayo3tsZzfVsIN3d5cOeQNQ+LtXhaMZvH57/kft1CbjU7MtS0hjPF8YRH+OLgb4GOqxoLXGcxx3Ues1zm8JXHHMyjjVm8zZmg3ZYs2WPI0v3GLNtnwfK9dqzeZ82SrQYs3m6I3zYjgvZaE7zfjpCj7qw+4sHirTZYxM3HLGYeDmm6BO1wIPKIHxH7PAjeZI1vhgGLMw1ZnmNK+CYbIjfaE77Ohtj1LoRH27I6woLwSBuCVppg5zEXQ8fP0bT5BC3Hz7F0noV/kAErwmzxWWyKm5c+q5bbkZO0mKObIyjJXcreGAd2h+iyd+lX7A/+ikNLv6J4xRxOrphDccB0Tvh/xunFM7i4/CsaIhZQHzuX3kxdlJvMGNtmzbVd9sg2mlG3biGnVs3k0JLpbPf8gGzL90k0fo81Rr9jmeFvCdT/LUFGHxJo8BFumu/iqPMBPo7zOXA8nBMd4aQeWs7aoiTC9m9m2ZEtGBesYFaSK7PWL1atfH+xJJyfB6/ilyuCeWuVD79a7c57UQG8GxnC7yLj+E1kBr9cm8tPI3L4eVgqvwiN52dhsfxiTTS/jAjh7TB/pke5Y5zhgVeBEwG5prikaaCRMJsFERbMXu3A9NVeKpXwlxE7+WnsEf5Xwj7+bd0u/ldkCT9bm8dvIxP5JCqKr6JXoZEcyvykcD6PDeXDNSF8HhPJzOgIPghbycdRa3HYt5/w89Uk1LSQ1dxHXruMDb0jpLbJiW0UEXyxjxmFdfw8u4YZuzowOXCZFYcPsnxjHL6ZofjmrmHxhggiNq9kY1UyFY2bkHcf4k7zISZr9jB8fjN9Z7Lpv5jDyKV8rpRlcOV4PCOHwpDvW4H84HKGS0MYOR2K4vQK5GeWIzkThOhMIP1n/ek+60bXGVe6Kl3oqnCmp9yJ/gpnZGc8GDrvzdXLgVyvXcLNc8HcrlzG7YoV3K0M417FGu6VreVReQzPK9fxomodr86s4/n5WB5eiuTBhTU8uRDFywtRfHtuLf95MZLfVwTz8IADN7cacHOzDhN5BjzYas3jIkee73Pnm6N+/L50Mb8/GcjvywP4/Wl/vjvjxx/PBvCnc4v504XF/OdFf/6zxo//qPPmD/Xu/LHJnT+0uPNdsyvftdjxfacp33Ua8123Id/3GvB9vy7fi7T4TqTOt6L5fCOawzfir/h24Au+HfiSb0Rz+bpPnVc9i3jRI4R66/OsW5cnXVo87lLnSZcuz7tNeNFjwYteO571uvC425uHXcE86Arjfmcsd9uTmGxP5WZnBhMdmUy0Z3GrNZOJplTGBVPfmVCGKpcxdDqIoYpAhssCVbCoUhhPBKA4uQTlyWDkJ4JVsKgsW4Hi1AqUVaHIzoTSX7GSttIgzu/xoHiTHfvzrNibb8O+jfbs3eTI/i3uHNjsx8k9y6k8FELloRWc3h9Mxd4AzhwIpGqfL4fyLNmXbcLJnS6cO+rH+WO+VB1y59wxTy6f8KPmZAAXi/04ttWGHRn6FOYZsXOXHSXFXpSVelFR4kH5URfKDzty6pADpQccKd7vyLF9DiqX9L4d7gy07eNvwPhfrKRfA+ObEG7VfaIKGO/CN/f4izCv7sLLf5x/rTr+vw+M/1fh3W/W0q9vGFUu6YEpYBwWd6puFkckcsZE/Yz3djLe16WCB6lEjkQsRtnXTP/5fXQdTuTsxjWcK4yn8WA+4nNH6L90Enl7rcowI6h0gvlFpW4p5AwphUDvNwqjYHLpY0jUSMmBNLKSXEiNNSE/3Rlpj2CuGGZUOcLokBAALmVIKVEFfavUNZWSpmR0WIyov5bCTbGErzQndJkGAZ7TcLT+Jdamv8La9HMO7d6EtKdbZe5QwZNCAC7BkStE/PzjDaMUhVwIzB5kXKJA3tfJnoNZLE20ISDJhPxDa5APNjMhVf4VGFW5i68NLm9MLiqVUVivDsq4KvwcSQ/HDiUTFWNKaIwuQVHaBMebs+FICq3yS9R3niAl3Z/S8o1IFA2MjUlUK+lx+ShXFELPtYJxwXE9KJhehHvEv6mKbyJ0hJX0PwKjoDJO3Wr+/XNIyJBUKY1ShHel4HIWd6EUC075LpSC0UnlehYxKKyhRSKGBwZQ9vdPdWlLe5GpFMZuBvt7GBY6yHtbUHbXohSAsbMCSfsZelsGaK1roLXhHK2NlbTUnaOtrom22jbaa1rorLtMd1MlLU3n6WvvYkzUy2jfJqTNbkiqgxmt28FkTxvXpF3IB0T0dnX/FRhb34Di69X0mxX11LMOlbrYVENbwyXVOlpQGd8A45PJMZ7enppHwvvksMr0cv/OdR5OXlW9v7wlnwLGyRGuVyQyulGfsUItrm7X5eoOA65sN+TKNkOuFhlzpciYsR2GjG7XZ2SbnipQe3SLNlc3aHItVxh9hrKMUOZaMLzRhmtbbbhRaEZ3phl1661oXG9NW7INvSkOSNOdUGQ4Mphhy2CmFcPZFoxmmzOWYcFQqiWSRAv61lnRE29LX5IDHfEWtMcb05mgT0e8FtUxc6hdN5/GRHV6Mo2Q5VlybYcrt/c6cfugOZPF2twtn8vdqtncOfcVDxrm86DLgNE2N0oOOBMaaYuVvyNq7hbM8jTgcy91vvCYzUeOn6IXoYfPFjd8t9ngUqCF+2ZtfLcb4b/diiU7XAnd7cTyrRYsKTQlcLsZS/fZ4Fdkit8OE5bsMsN7wyLcstRwydHAfZM+npsNCCgyZ+lea1bus2VZkQWBGw1YvdOKhGMepBz1Izrbi9BEZ1bHOxES78yyaAeWxjnjFWmD1SpD9JfroBGswQK7T9GymY7zMlOCYryw9DTA2k2HNWvduXiqAEXNTs4XhnAg1IAdnp+y1flDdrh+xF63jzngMo0DTu9z0O63lLq8T7nHR5S5f8BJ3w+oCPyI6lWf0xo9j84ENbqSFtKRpE77em2qY+ZxPOhD8i1/TarJ7wjXewt/7Z/jrfMr3DV/jdOCt7Cc9XMcND/EXm86Iau1Oduzlo0nE4k/vJNV+/ez+PAOHPZE81WiE18mBjAjdg1vBa3lreC1/HrlKn69yodfhzjwfqQzH8UF8mFcOO/GrOftyHx+EbGJ/706lZ+tXsfPwuP5SUQcP1sbyS8jlvPbEFfU4pxxyXHGN9MU93QNjDPnoB5pypchTnwWupRPYrN4K/IoP0s4wb8nH+HfEvfxk7hSfha1gbcikvgoKo7Z66JQS45kwfooZsWvYUZsBAtSEvgqLoJPwkL4Kj6B8Et1rD1fp8pezGzqY0OnnPQWCYnNEqKaBnCraOfXWRd4u6CZWTvbsT1cw6rDB/BOC8UzIwSf/DUEb40itTiJoupszrZsRdZ9gDutB7jfuJeJhiJG67YwUr+JK9V53D6bw73TWUyUJDF2OJSRo8GMli5l9NRKBk+FoCwPQ1qxEvHpIPqqAmgv96S9wov2Mi/aTnrQWupGxwl3Okvd6D7hjqjcG8XZQG5c9ONOtT93LgQyeTaYG6eCuHo8iJvFy5ksDeFeaQgPSkOYLFvG1aoArlUtZuLMSiYrQ7lXEcGzqnV8U5XIdxUJfHsilq+Ph/Mfpf68OuTOw12OPNjlwoM9njza583jAz48O+LHy+P+PDvmw6vj3nx3wo/vy/z55oQn35325I/nvfiPS578Z407f6hx5bvLTvy+2o3f1wTyqtqHV9UefFPrxreNznzfas/37dZ832HBdx0mfNuhz7fds/m2ew7fdqvzTZceX3eZ8aLdnGfCdJjyrNOAp116POuez7OumTzp/JLHnXN42qPJkz4jHvVa86DHlfvdftzrCmKyK4IbXWnc6MzgRnsmNwVgbM7kdksG49XRKKtWoKhczGBVAMOv1UXlyQCUJwORlfojKw1EfmIxkmIBIIORli5WKcOKilVIy1cgKV9Jz8ll1B/w48RGW47kWXMwz4Z9ebbsK3Bm/8YAduV5UZTjxp48N45s8ebQJjeObHaleKs7Rzc5UZikz/58e8r3BlB5YDEndnlSvt+HM0cCOHd0iWoObnZiQ6IBaYk6pOeYsHe/ByUlAZQc8+bwHnt2bjKiaKMBOzcZsqfQlH3bzVU3jPuL3FUK4w8vrr1eR/8NGP/8/BbCTJldXre1PJtqe/mzYGQR8hm/vgff3J8CRuFdgMYfz8u7U+YYlYnmdbD3i38Z3P33zS3/VaPL/73P/7nx5S+CQ/qH1zWEf34Ff/6a718+YFw+ZWgZEe7IRL2Mi4XMvTZGJR2MCN3S/SKG+yUM9ooZEQ+g7OlA3FbN2ZKdnNqSwun8WKryIjmbH4WofDdjbdWMiroRmkhkAmAO9DMkF6FQ9qNUiBkUVqVCrZ5sgOGBdk4eziM72ZOESCPS4sxoOLsXpaiWEWUXMlkPQyODKAYHGVIOMa4cZnxAzoRMyGyU09RwnsS4QMJXGrJ88Zf4ebyLrfn/xsr4t5gbfM7h3VsYeV3jJ7ixhVXsoOBaHpYwNCxheGiAkddZiqOCMijUEQrObSE4XDLAxUvHWLveBb+IRURmuiAbrldFyowI9YCygdcVgQOMCkqqRKT67IpCylWFFOF5TSbliqiDrHxjgtZq4b/WnCVxlqyIN6CkfDddfY3UtZaSXbiY6kulDMn6uDIy1epyfXRI1cct9HCrFEWlQtWkI7ik3yiMb54CMArw+Oam8cefv/nsH5/C9wiQKfyeBuVTfdCDMglKlQI5Fco9LOtXGV2GJL2oRip8/wiDEsEo08G4tIFxySWGeqtQ9p5D1luNVDC99DbR09lIW0MjbXXtdNb10Hm5i+66NrrrG+huqKG74TI9DZepbWqgp72D6+3neNgWw2i1LdLLQqXjUQZlHcgHhJadIZSdclWjixDS/cb4ogLEpnra/2EE04sAjSpVU7ibbKzm3o1hntwZV81TVT3gOE8mr/FscoyXt4e4LwR33xWAcZBXt5Tcu3OH57cnmDiRyVi+KfLNC5FtVkexRYuhrbqMbjNgbJsRY1sNGS3UZ6RQT+WkvrJFn7GNOowWaDGSr8lwribDeToM5ugzmGPKSL4t1ze7M7rJHXG2A53JlvSk2tK73o7uJFv6UuwZyHBGmuWMPMcVaZYTA+l29KVY05lgTvs6MzoTzOhMNKUtXp/OZD16UnXpTtWmNcuc1hxTujcYMFSkw8Te2Tw+9CkviqfxtOxTJipmMlK1AOklHSQNhow1G3CtzYzKQ3OIif8Qu+UzMFxtxCwfLb700uJz13l84jSdGe4zMI0xxC3XHo8COzw22OKSa4lrvg1uGxwwjNNDL3IOxnHzsEpbhMtGM1w2W2GbbYRlig52qfp4ZpnhnWGOd7YF3gWWBG6zw2ezOR4bjPDYoI/PZkN8N+jhn6/LikJTko57kVIawJodjgSmGROw3ozF620JSnXGLc4Kk5BFmK7VwyhKF22/OWi6zEbbWY3lScG4r3bFxH0RwaHW1J3PZbJjK71F/jSt06dx1Xxql83hnP9Mzgd+xcXgeZT7zaDE8yNO+E6jPPBjqoI/45zvp5z3mc5Fn+lU+82gZcVcetcupCdyHqL4+cjSFqDMWkhftgmHl84h0uQtAvTewlv/N7guegtnrV9gq/ZTbDV+jaXW+7g6z6Tw+Gp2119i9bFLeB8qw/f4DgIOJWGeFsaXocv5OCqSX0SH8u8Ry/j5miDeXhPAOxE+vBPixvToxXwRH8KncRF8EBPFu7Fx/Co6gV9EJfPTiHh+uiaWX0ZG8+uIVbwb6stXkR6Yp3rhkO6MY6INTrF2mK+zQT3BgemJ/nyUmcJP47fzk4ST/DTxLD9Zd5qfxBbz3qpoZkdHo5eehlFGKurr1qIRv5aF8WtQT45iVuxqZsWHohkTQ+CWA6Sca2f9hW5yGgfIaewlp6mbnC4pUa0DBNaKmFl0iX/L6+KDggZ0Np7Bc1sxS7ZuwzwhDMe8SHx2xLFifzwF1Vs4emYT9fVFyHr2clO0i1sdhdxq2MCty3ncrslhsiadW3VJTNTmcL06h2vVftyo0ePmBW1ulNswfGApQ/sTGTwai+LEUgbPeCCpcEFU7kpvhRvtp1xpEaZcME04Uy84ZYstaTxhSWelDqLzusgvWTNS68vVmhBuXIzkWkUkV46Hc+1QCNf2LePW3iDu7V/M3SOLmTgewLVSP66e8udmZTB3T6/gUXkIL8vX8OrUGh6dDePBuTAeDIbj3QAAIABJREFUXYjg8cUIHp5bzYtLoTw85cedQ/Y8OGjF4/3mPDlgwdND1rw46sA3xe58X+rL96X+qvnjSX/+46Qffzzhw/enfPn+7GL+eH4Jfzi/mO/O+vLtGU++qXLj2zMu/OGiO3+q8eRPNR78pc6GP9db88dGW/7Q6sSrFkceN9nxoMmWB822PGq151GLHU+aTXnarMvjJi0eNanxuGUBT9rVeNahztMODZ62a/OkVYf7rWZc6/DlWttSrreuZaI1mdstOdxqyuFWcwpjNWFIz3ojPefCyNlgRqqWMVwZzHDFEhQnfZCVeCArcUVR6oKsxAlZiQOyYm9kx4OQHw9Ecdwf+XFf5CV+DJT4U7vLiVMbrCgusKJ4kyMHN7hycKMbBza4si/Pid3Z9hRlWKtmV5Yde3IcKcqwZWuqOZuTjSnKsuL4Di+O7/CkdI8PFYcWc+b4UsoPB7J7oy1Z6eYkpFpTsNmboyUR7DuwlM2bXVifpEt6qhbZGerkZS2kIEeNgjx1NudZ0t20kx++vgGvHvPDi4f88OI+f35xhz89v82fnk+q3v/84i4/nh9eCorifRDm6wfwzesR3v9u7iN87z/Ov1AY/78Cxlf/EhivKESMCJEo/V2M9HUzKjwlLYwMtDMirKNfA+NQ3wDyrm4UPe2I2mo4f2o/Z3fnUpYXzbmNUVRviaHxQC7dZ44z2NOOUgjvVigZHBCjlPYjl/chl4lQSCSqVpARqQAdXdRU7WNr3grWx1iRGGnMzrwQ+ppPIjiLhwTAHBpheOQaw8orjCvHGRUruC5RoOhv42RxISHLLAlboUeQz+f4uX6Iv/sM7Mw+Jmt9CG0NF6aAUdX5LChrYtXt4/CQlMHBAYYHJYyoerBljClkKOViFYyNywdV/dD9ohqi0zxVwBi23o7a1uNI+tuQ9QrxMVO3nUL+4LC4j5EBIatwgHG5RAWLQh3g+EA//Q3nSMvRIyhSi8BoSwKjzQlPsaS26TQdXbVUnCsiY1MAEnEz40NSrgzJuCq0ugzKGB8UHNJTjmgB+N7E6FwdHubHI+QxvgHCN7AoPN989uPnm8+FpwDuAjAKbvZBmTBSlAJUq6BRzKAQyi0WcjiFnEUhY1OCQixjcKCf4YFWRsQ1DPefZ7C3Cnn3OaTdNcj6WpD3dyLqbqOzuYXOxg66G3voqu+ip7GNnqYmepob6GlupKe5mdY2of6vjrGmvUw2BjF2yYnhxjSG+y4gl3UilzUyLlKg7JTS09aiann5MTD+80paMLtcVo1wwyjcL/6fA+P4a2C8yYO713ghuKQFYJyc5Pntm9wsSWc0xxxlgQHKAkMUBfrIcnWQZGshydZAkrMQWe5CFPnqKDeoM7xRk2HVraM6o5vUGSqYz8gGNUYK1BnOFyBSn7ECY0Y3WqDIs0CaZc5QvgND+a4MpDvSn+KEJMOTniQX+lM8Ead70ploS2eSPR0J9nQlOtKT7ExXkgM9Kfb0CrCZZkVfuiU9WY705jog3mjNyE4Lbu7VVdX73T2mxa2TJlw5782NjjiuDuxidOA4d5SHEdelUJhny4q12pgvXYjxWnOMoywwDNdHc+kCpjlPZ36wGqZxxjhl2eKUaYVVsiFOmZY4ZVljm2KORsgCjCIXYhKjjsk6TSyS9bBMM8I+2wLrFGPM1+lhn2iMZ4YN3tnWeGSb4bfJGq8N5rjlGeCSq4tngT5+Gw3wSNfAJ1OLVVstiD7kTtQ+D1ZstCMg1RLveAuWZboTVbQcx1hzdJcvxDBMC90l81nkNQ91pzk4rrBhadISLH31cfJWZ1ueL6JTsTRm23MpTJ2aFfO4GDSbCu8ZVPh+QYXvl5T5fkG5/xeUB3xOWcCnVAR+RnXQl1wKmEl1wEwuBXxBdcDn1Ad9QVfYXAbi1BhK1eR6vj6KPHOqIjRItPgVoebvssTkXfyM3sF90VvYzv8J1gvewnDOr3Cyns62A2Ecb2llbXEjPvurCCg+TPDxAvyL8lkYtZYPQ0N4Lz6Cn4Ut4xfhS/lVxBJ+GxHAe2t9+Tg2kBmJS5mRvILp60P4MGE570YF8e6aIN6NXMoHcat4L2Yp767x5aMIV2ZGOqC33gXrTBfsMlyxXO/LoiQfZsYv5p3YtbydtIWfxZfw8/gqfrGujF/GHuB3idv4JDIS9ZR1WG7JxSA7Gc3kSLTWR6GZEoXa+rWoZ8TxVfIabAs3EFV5lqS6dpKbRSQ29JHaIiajXUJim4ywthFsK/t4Z9N5/m1jK+9vvoxOYRlOm/fhnpuNfUYsrgVx+G2NZd3xTArPF1Jxfgs9bXsZ6d/HbfEubrVt4Xb9Zu7UFHLnciF3ajZyuy6Xibo8rl9O42bdEu41W/GwyYJHl925XbaS8aNRKI+GIC3xQVbhyEC5PeIKB0RVzvRUOtEp1MqdtqP5tDVN5WY0lRnTXmVK7+VFiOq0EdcaIb5szcBFV8SVXkhO+TN0KpjBY4uR7vVBtssH+U4/pLu8ke3zYPCoJ6OlXlwv8+VGqQ83j/kwecyf20cCuFEayK3yIO5WLePx+VW8qA7l25pQvj63lJflAbw65cPzYneeHrPn0RFrHhy05sEBWx4fdOLZETdeHvfkm1Ivvilx58VRJ54etedJiQPPTjjxstyV359x5w/nPfn9WVe+PePEN1UO/P6sI3+86MIfL9rwx2pbvqt15LtmD161ePO8zZfHrX48ag3gcdsSHrUE8rjZi8dNTjxstOZ+gzH3G3V40KTBw5YFPGqdx+O2uTxum8eDjgVM9Koz0W3IzXZHJlqXcKs5iht1iUzUZ3CjNp3Ri4koqyJRli1DcWoJylNLGCxbjOKEL4pSH+QlnsiLPZAec0EixPAITuojXsgOeyI/4o7siCuSI66IjrrRfdSDpkPuVG2z5XC2MYfzbaemwJbDBbYcKrBlT44lu7IsVLMzy4Lt6absyDCnMMWYTcmGbE03Y1euNQe2OHF8pwfHdnpQvMeLfVscyE43IyHZjMRkM7JzHMjIsCIpUZ+kBG1S12uQmaZObtZCcrPVyEyfQ1aqPu11W/nLG2B8+YgfXgqQJwDiv4ZFARz/Cox/B4f/CIvC1/8/AMY/vHzAVaWgHHYz1NfJcE+n6h5tWNzCsFiISRGAsZ/h/gGG+8QM9Qk3a13Ie5poOF/K2b25HMtYrTK/nEgNJneZA1W78hnsbkPWJ7hqFShEAygGRMgFaJSIkQ9IGBTLGBaeoi5kPZcpPZBOXqo3iZEWZMY4cqlsE7KeS6oomSHFCIOKqwzJrzKmGGdYPKXc9bdVkJ8RQNgyfdYs1yF6lR5BnrMJ9tYgbV0A3S1nGZIKlYciRgVjhrifEeHGUGhmGZQxKDxVa2nBNS2sfRUohbo7VbyOQqUwDkjqKToaz/IEM1YkWHLwRC79fY3IhTWsqFcFiCpYFH6GoDpKhWiYgamKPbmEwb5OzhYXEZ+mRVCkNv6RZgRGm5Gy2Y+O7lpa2i6ybU8CuduXIxNUXaGneVBYP8tez9Tf7cfA9wYa34R2v2l5Eb7nDSy+WU+/+frHT9Wq+nXsjvAuqIVKYTUtHUApEUZQhYUZYFAsVt0vDgq/y34hb1GEQtSnCnUfFNqA+qpVyqK8+4wqTF3e24i8twNZXzcD3Z30tLbS1dRK51+nmc6mJjpVBph2upq76GptQdxyAmVdIldr7Rm+6MOVtr2MD3Sr/pGhUDYwKvy9egbo62xXQeOUsijE6QiGl7p/GkFdFBzSwkq6veESnU3V3L85wtM7V3h6Z5xnr+fJnWs8vzPOy8lh7t+b4OG96yqF8eWEkvt37vBi8gbjhxOQJOjRt04HUYIuosRF9Cdq0pekjih1IaK0BYjS5yHOnIc4ay4DOWpI89QY3KjOyJaFDG2ay9DG2YxsnMPoxnmMbVzA2AY1rqhUSD2GcvUYyTdjKMcaSao1omQHZBneyNIDGMxZznD+CmS5/shyAhFn+NOX4kvPel+6krzpT/OjL9WbvjRPxJmeDKR7Ic7wQJztjHKLI9d223F9vw23T/gweSGaq01buSY+o/qHyJD8Op2NjezZlkF4pCfOS00wWW6I1To7zGKNsYjRwmSNGl8tUUNtpRa6a/WxSDTDbJ0hems00Q1XR3PlfPTCtDBco4tZpC5GEZoYRGhiGquP9XpzdNZoo75KDbWlc5njPwvN4AVYRuvgnKKPe5YJHrmmeBaY4pFvhEOaBt55+vjm6uGbpYNPhjYembp4phvgl2lGQLo1vknWBKW7El20gqV5XhguV0d7yVz0l6uhEzgPLa956Hlr4hJmh+sKc2xd5xC6ZCGVee6cjTWi2G86xzymUez5KUddP+ao22ccdv6E4+4zKPX+glLv6ZR4fcJJ308p8/qYCp9POe39GWXu06hwn0aVx0fUBX1Oy/Iv6A77EmWCOrJUfS6vXUiW1a+It/uQCJtprLT8iMXG7+Ci8XMs5/4cs/m/xWzRO7h7zSP/4FHSTvexorgZ70Ml+B/aRuDe7RimJDErOoJP1q3mV6HLeStsGW9HLOM3a4J4J3ox78cFMi0xgM/WBzArcwlfZvgzJ9kNtSRXFiR7MDvRg5mJ7syMd+XLdQ7MT7BDP90Rkww7DFIdWJjsz/y0EGakJPLbdQX8LPogbyde4u11Z/hNzCHeic7j08REpsesQjMzBqMNyehkRrMofS0aKeEsXB/OgpQ1LMyMRbsgBa/i/YRXn2N19WXWNncTWttJXJuU5O4hItuGCG4aZ9HRTt7edIl/217DRzvOorOjGOsNhdhnJuOQFYt7QRwrd6WSXbaJXVWF1NftZKT/CDcHDnB/YDd32gq5U7+Vu7VF3K3ZxWTtdm7XbuZmbTbXa2K5Vb+Uhy0ePGl24VmDN08vL+N21QrGyxejOOmG+IQ1A2VWiMqtEFXa0FNpQ1eVNe1VFrSdMaHtrAGd5/TorzZE0qyLqFmL3noteur06K+3oPOcBc2lZjQcMOPSViMubTKmerMNlza70LDdjd4DniiOezFS4sF4iRtjxa6Ml3gwetwD+UFXRPtdGDjoivywC6PH3bhz2p9HVQE8qQjgecViXlUu5evTy/i60o9Xpz14XubO0xNuPC525cExJ+4dsePeERvuH7Xk/lFz7h8z5UGxCY9PmPOs3IqXp615VWXN12ds+OasNS8qzXlWYcLLSjOelRnyuMyQh6fNeHTBnqcNPjxvW8aT9hAetYXzqC2SB62RPGgO42Hzcu43BnC3wZU79ZbcadDnXpMG95rncr9lFg9aZnK/7QvudM3kdvs8Jlp0mWiy5maDNxP1K7hRG8HN2jhu1iYwfjGO0aoVKMuEVbQf8lJf1ShKfZEd90J2zBP5MS9kRz2QH3FDftgZhWockR92QHrYgb6D9nQddKTjiBsN+104t8OO04V2lBRYcCTHmEPZRhzOM+Vgvjn7ck3Zm2vK7lxTdmYbsyvbgh0ZZmxNM2FrujCmbMs0pSjPkp351uzaaMveLQ5s22BLRqoxyQl6pK03JjXZkPWJuiQlaJIYv4CU5PlkZqiRm6tOduZccjOM6KjfplIYp9TFh38FRiFjUQDHf1QH//uwOAWQghL5j/M/UmEcFgl3aJ0M9QjTzpBIcDq3/QgYxSh7ehns7UHW2Yq8p5n+1kuc3J7C0cxV1O5K4GiiH1GOmhQlhdFfX420uw+lWIFSJEMhFiOXilAMDKAQSxkUyxkSS187cVupqdrLkd0JpMU6kxFjxtYsf9prjtDXVsOIfJBB6SiDqlWojGEh81DUyrG9USRHGRAfpk9alBUZMU4kr3EhNTqAjvrTKjOPkF04LLi8+zpUQCwEU48KkCgEiatCu4VMyKm2mXGVKUdob5mK8BFif6TyJs40FhGZ40xAlAGpG1bS11+HQiyosKKp9pPXq2hBXVRBo+D+lgkRMRLk3S0c3ZNBdLIGS9Zq4x1uwJIYU3Yfj6ent5nmlnNk5C9n17F4BsTNKmAUVEZVH7XqXlGIAfqbUvgG/H4MkG/e3/y3N7D4YzB889mbFbSgKr5RFwVgVMUeSQUleEClDAvq8KDw+xHJGOqXMtgnYUg4S+jvVSm7yv4m5H01yHsuIus+j7TrAvLeehR97ch6upF09SDp7KG3tY1OVU5iLe3NdbQ219PW1Ex7czsdzYLDvY/exlrEdYWIL/kwWKOrise40lbFaP8gUpkIqaKWIUk3yn4R4p4uettb/xap8+OawB+/qyJ1LquAcSq4u4YHE6M8u3uVZ3ev8Pz1PBUUxTvjvLozwoP7t3h07yYvJod4eUvJg7uTvLxzneGD0fRFatAXsYi+Ndr0RWrSG6VOb6waokQNROsXIkpVR5yuwUCmJv2ZixBnL0KWr8PQ5kUMCSrjhnmMbJrL+Oa5XN0y93VvsRrXN2lxc4seE4UmjAtr73RTBtZbIE11ZiRvMde3hHJtaxjXikK5vnMN44XhDBasRpazClH6csQZy+lLDUKUHoQ4Iwh5ShDS1ED6Uz0RZTuj2OKEYpsTV4+v4m79Vm71XETZ08WAaJze/mscPlZGVMJaPFe6YBxggFWkNdaJNpjH6WGTqIVZtBoLQ/VQW63DwtXaaIVpo7FqIQuC5/Clz3RmuH2M9rKFWEabYR9niXmEIcZhepisMcQsxozZAXP5xHU6n7rO4GOnz/jY4VPUl3yFTawmDkm6uGeZ4p1vic8GS+zXa+GSvgifXAP8c/TwTNfGNkEDq2g1rKPUcYjRxS9VUBod8Vtvz6oNfrjGWmAQpIZxmAZGq9XR8p+NXoAG+n4aOK8wxtFrHjb6vyQnYA5VkYacCp7LTqf32GH3Dttt3qXI9kN223/MbruP2WM/jb32H7LP/n0OOX3IEdf3Kfb6mGKPaRxyeJejDu9x0uUDLvrPoGHJFzQt+YyuFTPpWTOH6lUz2Wz7K1LtPyDe8VMirD8izPpjlhi9i92Ct7BRfx/jhb9DT+t3RKRksPXyIIkXBwk8fhH3fXvwP7AHy7wMNIT2lOQwPli7krdDg/mNAIxrl/Gb6KV8mLyCT1KD+TwtgPk5AWgU+GOU54JVnj3muY5op1ihkWqLVoYjWml26KbbYZxli2mGJbqpdsxMDGR6YijTElN5L2En7ySW8eH6at5fV8q02K3MWJfAnORVzI4PRj83EpOCGIzzIjHKiUA7NQTNlFB0MmNYlJ2A06EiAqtKCbpQRcD5CwTVthF8uYvwFhkxXcOsalTidl6CxuF2pu9v4d+3l/HZjmJ0CndikpWGTUYcDtkx+G1NJr5kM5sqt3Pw7Hb62w5yW3Kce5KDPBTt5G7rJu42bOFe3Xbu1u5gsraQidoCJuqSuVkXymT9ch41B/Gk0Zdnjd4qaHxY68Wdy95cO++OstwOWYUVojJzesvM6SwzpfO0GW2VxrSf0afjrDbdF7QYqNVB3KCNqEmb/mZteoVp0qP14iJqT2lRfWQRF/boU73bnOq9TlzY70V7cSDDZ5dz88Jybp0N5ErZ1MpVUu5Ne4k7Z3ZaUVXkQNkmMyo26FNfZIKyxIUrpS7cLHXldokn90r9eXgyiKeV/rw458vXFwP45mIgL8/78/ysN48rXbl70oaJEmMmSgy4XarD3VINHpYt4nGFLo8qdHhQps2Lc0a8PG/I8zP6PKnU4fFpbe6d1OBWsTo3SrS5WW7MvWo3nrYt53F7BA/aY3nQnsy9thTutSRxryWOe80R3G0SXOPu3G6w4naDHpONC7nbNJd7LV9xv3UW91vmcKdpLpONatxq0GaiwYg7zfbcrHdmot6LWw2B3KwPYqImmOsXl3DlbCCjp31RnPBAUeLBwBFXBg67ID/qqRrlURcGj9gzdNiewSN2qnf5EXsGDjnQe8CB7oPOtB9wpnGPIzU7HTi/1ZqyfGOOZOiwN0WTw7lG7M8xYF+OIfvyjNmbJwCjKbuyzdmda8GePCt25pizPduMLelGbMsypSjfih15lmzLNWdDhgE563XJSTEgK1mPzPV6pCRqkhA3l/i4WSQlfkVq2lxysuazJd+Kvtbd/OXrm/xFUBeFlfRrhVEwsfzllbB6/ucRlMMfr57/bj39T6qj8L1/P//jgFG4YRwSdf4VGId7OhgUqgH721Rq4rDggu3vn1IX+3pVnyl6p1bWPRcPc3FvCiVZy8gPMiLORYvcUF/az1Wg6O1H0S9jUIBGsaBgCQHNApDIGBqQMyyMSFDk+lSAd+JQPtvzVpEercX6SH3yU3zorD+JtLcdheDYlQqxLl0MyRo4U7aF3GRLkiLmkxqlz94NwRzZHkdP3SnGxB1cFeJsBNVPMKQMdDPa3cRQdzNj4h6V+jemEJQ7oY5wkDH5oCrjcVQmZ1gp3O5JGJUICqOUwZEuzrbsIrrAlcBYA4LX2tDVd0mlXI4KtXgqN3EfwvvIgKAyTt0xCiqjMANdDezblUBo7AJ8QxfiHabLingLys9tRdzfRUPDaTIKlnK8Kg+JuIURhdASI0aoFZxqixEyHV//XV8riD+Gv7+9T4Hvm68FGPyvgFEFiBIhI1M6pS4KSqJUUIOF348YhfC7EklR9stQ9MpQ9EhQdounprcTRW8d0u5qBjrPq0bSdRF5Tx2y3mZk3Z1Iu3qRdPUj6xDT39ZOZ3Mtrc0XaGm5REtrA20tbbS3dNPZ2kt3Wy+yhrNIquPpOquPuFqN4fpUxtpaGeq5glQmRiKrRikVThz6kfb10NfR9vfA+Nf8xan2l87mBlWsjpDDKNwwdjZfpqe1jocTYzy7d5XnwtydmmeConj3Cl/fGeHh/Vs8vj/Bqzujr1fSt3h59yrjR6ORx2uijFnEcJweynU6SGI06I9SQxyviThJh4EUI6Tp5sgyrZHlOSPNdUSWZ4+ywJahfHNGNxoztlGf8Y2LuLpJi+ubtbi5SYuJjcJoc3uLPre2mnB9sykjeSZIUo0YSLVAnumgckPL8n0YLVzGlW2hXN22hitbIxndtBZ57mpEaUtV4NifGoQieRWDaauRZQQzkO2JtMAB2WZ7ZEVejJUl8VB0jttCe4+ylZr6/aTmBhEYYYpV8AJMVqphl2iK6ToDjGIWYRKjick6XRau0Uc7yhitNQbMXabG7MVz+cpvFjM9ZzDXdxbW0eY4rrPBLMQALX815nvNQSNAHeMwE+b4LmC66yymu89muttsZnjMZdEKdayjNDAJn4d13CI8siwJ3uaiAkePLCO8svRVsOidqYttvBaW0erYxi7CLkYHl3gTAjMc8Em2wTvBBo8YSxzDjTAMXYB+2DyMQtRZFDgfLe85WAdr47NCBxujX7HK5NccX6FNxSot9vt9wQ63j9nm9DGFdtMocpzBNptP2Gb1EUU20yiy/oAdVu9SZP87dju9x37Xj1TGmEPOH1Pi+gmnPT+j2u9zan0/oyVwBp0rp1MTPI0jnu+T7/QBqU6fEGv7EVG2HxNh8xk+uu9jOe+36Mx6C835v8UlcDGFF/tJvTyM/9FaXPcfw+fIfhx3FWC6OYmFGeHMSlrN70L9+fXqAN5es4y3o1fyu7iVTEteyRepS5mfEYRu/lIsNnhiXWCHZb49hulW6KZaoJtigX6KBTZ5DrhsdMA51wqLDHvU01cwNyWc6fHxvBOZzi9W5/F+zE7eW5PLF3EpqKfGopMZgnF2GGbZYVjlhWOTF45VTijmmasxy1qDVUESTjsKWFpWTPDp0/hXXsD3bAPup5vxqWpnyYVuVtb0say6F7eqTsxPdaBd3MQ7m/Ywb0sRerlZGCatxSErGsf8WJYfzmN91Q42nNnGoUtFKDuPcb//GA/793K/axOTTZnca8zhXn0ud+uymaxLZaI+nol6IYw7kDt1y3jUGMLj+iCeNHjxtMmOx02WPGp24H6jO9cuCPd0zgyUWdNzwpz2UhM6ysxoqzCmvdKAjjM69JzXRlKjh6zeGFmDMZIGffrqtemq1aDp3AIun5xPTfEimoqtaDnuRFOJG/Un3Oit9OV67TLu1S3n7uVgbteuYLQhnAsn/di63YrcrTZs3OVN9gZbCvKN2V9oxNm9ZojKnBkpd+HqCReuHXPm+mHh6cDNEw5Mlrvy4IwXjy/68KzGjxd1Pjy57MLDy7Y8rLHi0WVDHl9YoJqH5+bx4Ow87p+Zx53Ts5ms+IoHZxfw/LIWr+p0+KZel5d1ejyvM+JRrRlPWpx52hnIo85VPOiM4kF3Mve70rjbnsLdtiTuta3jbms4k81B3G7y4HajHbcbTbndqMvtRi3uNGrwqFGdh40LeNA4h3tNs7nbMod7bQuYbBGSFrS51azPRLMJk41u3BYAss6LiRovblz0YPS0C7JiWyRHbJAfd0J+1FEFiSOHbRk5ZMfQYTsGD9ujOOSA5IADA4dc6NvvQuduJ9p2OtC604GmIgdqttlydpM5p3KNOJiqzZ4ULXan6bA3y5C9OUbszhbGmKIMQ7Yk61CUZcTOHDP2FFixK8+C7TmmbM8xZ0uaHpvXa7IhWZPcRE1yErXITNQkPUmTlAQ1kuLnkhA/i4SEL0lO/JyNueb0tgjA+PqG8fVKWoBElaHl6wf/pA6q4FCAwm8eTkHjawXxr/eM/wSM/7yq/n8EjD/86RU//Onl381/1wzzw59f8cMPL/nLn1+CMH96pTK9CDeMQ/2dKgVuqFuIRxEUxnZGxF2MDvQyOtDHiEhYS/cyLIR393Wi7BVgso3uS8e4dCCdC9ujOZ29lKxAY7JWutF8uhh5t6AKCSqinMEBwTEtGCgGUAqh1yLhcxlDIgHo+lH0tdJcfYqS/elsyTInJVqHmBA9IldZUX58M9KeasYUTSjE56i7uJXUREcSI9VJi1ZnW7YLFQeTEDWVc1XawxWZlHG5gqtCJaFQ39fXzHj3ZaTN5xnpbVbVHo7JhAYWIW9RyZgQo6NQqv6M0GesgkmpkhGpDPlgBwdOZxEQp4/jqnkERVtSWrmDgX4BmIV2lL+togUSNf1NAAAgAElEQVTjy/BAv+p+UVhNC6aYjsazZGYFsiJaDb9wTfzX6hG23prmjnKkIhEN9eVs3BFCZe0uZJJ2hlUr8am4HiGeR3VLKBEyE4WInKn8ReH5X8HglGr4+i7xR0A4BeoDKkB8A4yqVbQK4KdCyIXfjwDm8j4xil5hnS5D2StF0S1G0dWLoruXIeE+sescA21nkHaeR9xxAVlvPdKeJiTdbQx0dSHp6kPaJUbWLkHU1k53Wy3tbRdpaaumpaWJ1uZ22poE6Guku6UW+eUD9FcG0VaxkM6zixhs2sFYp5jBnnGk4m4kkhqkombk/d3IRL2IujvpFiJ7XucvCiaYLmFam1Wfd7c10902BY1dLbWqn9HTNgWMz+9d48X9a7wQnoLaeO86L+9d4eu7Yzx6cIfH92/z9d1xvlUB5CTPJ0e5eTKOsTQNRhPnMpY4n9GkBYyuV2c4RRtpgjbieANk622QpTgjS/ViIH0x0swgZJmLkWX6o8z2QZnlxlC2M2N5TlzJt+dKgS03N1gxUWDKjQIjJjYZcnOzPjcLdZnYrs/EDkNu7jBmbLM+smw9upJN6EwyozvZmt4UJ0Rpnkgy/JCk+yPJ8Eea6Y80w5/B9DAU6auRZgQhyXZHWWDJaKEx47vMuXbMneFTIcgqE6k9vootmUZErZ2Lf8gXGPu/h2OsOnaJupjG6WASb4Rpojlm660xSrJEf50p6mGL0AzTYeEKTb70nsVsn9moBczHKFQfw5U6LPSey3z3r5hh+wmfWX/Ml05fMNt9DgsDNJnnr8GCQC0WLFmESbg+1ms0MAtTwyRMHZtYPTyzbHDPtMQt3RifHGM80hbhmCAol+pYx2hiE6uFTYw2bskmuMQb4bbOBM915njGmeOyxgiLSHWM1s7HJFwd41WaaPnNwTBwAU7B6ni6f46f/i/Jc5/J0eUa7F/yFVtcp1Fg/xFbHD9jq+PnbLX/nB2OM9lm+xk77D6jyP4Tdrp+wg7nj9nq8CGFdh+ww34a+5ymcdjxQ0qdPqTK9SNaFn9Jb8gMWld+zEm/D8mx+TUZTh+RaP8hMTYfEmnzCaE2M3HVeh/dL3/Jl5//nOnzZxJbdITEijaWHavFv/g0HkeLsNmThvnORNSzQ5ke48vHUT58EOnPO2sC+V3kcqbFh/NJfBjTIpcxfW0Q8+JXopkagF6OFwZ5Puhne2CU5Y5RuiOmKda45zvjt9GRxRvtcM9ywDwtGMPUlagnCaaVcKavW8uXKev4Mima6dGrmBWzCrV1q9GJXYxdRghuBWtwyw/DOXsVbrnh+G5JwmNTKmHFh0m6cJ7Q8ksEFNextKqHxZV9+J5sZeW5TmLruwk9X0tAxXk8T1/C4dQ5TPcexGxDPubrY3DJjMEtNwq3rQmsLttC0sUici5sYX/dNsa6S3jcfZRHXTu535bFvaZE7tTHcqcuism6cG7XL2OiwZ9bDR4qJexu3WIe1C7jUd0SHtd78KjBnHv1utyrN+Z+vT336725Ue3HlQs+KKrc6T3pQMtxS2oPGdJUbEJnuTldp03oO2OG5IyNakRVZnRV6tJxehFdVfp0VZrQWWZJz0ln+ko96TnhQt9pa0YuOHGz2oPJGj9VjuO1lrXUXwwlKssY59hF2CSZYpVkjV2iOT7ppsQUWpG9zZhjB83prHJhsNKJ0RJLbpZYcrXYmvFSO8ZK7BgptmHkhA3jFbbcOGfHrUs2TFy24G6jFU/aTHnRpsHT5oU8aVLjaZM6T5s0eSrUDzZp87hek4d1wvsinjWp8apNk687dHjZaciLbksetdvzoMOTex1BTLat5HZ7BLfb1jLZtpa77Wu50xbOZMtK7rQGc79tMXdbfJhsdOVWvT236w243/gJD5o/4WHrJ9xvncZk84fcaZ3O7eZZ3GpcwETjIm41GHKr0ZSJBlNu1Jlyo8aU69Xm3LhkyfXzVoxXWjB0ygRFsRGKw8YMH7Bg+KA1gwdtURywR7rPgYF9jvTvcaR3lyM9u5zo2elMxzZ7/g/y3iq6zvRa19xj9N4n2UkllaoUpMhlW7KYmZklW5ZtgS1bFoMli8lCi0wyQ9llZhLDEjMzM1iyLLkgyU6ldndfbMjT41uykgqcczLO6TH6dPfFHP/3r/Uvlde6euqd831no6izDtSddURy2p7ys448zrPiRpoxFxJ0OBOnyalYFc4kqXPuiBYn41Q5maDBmSO6XM2x4O5ZZx5dcuPuWReu5ZpxIVWLk/GqHD2sQHqEAulRyqTFqpISq0xirDzxsbLExW4hIW4TcZHK1JUd+2+0pAU4/rma+ENl8X/0/D8JjH8OiwIepXuh/+O/b5z5z//43Z+A8d/XgfH/+Jc1qUt6VGxn2WhJC2jsfrOxRQQyi+iUHgEL7Yx1tzPa2cJwRxOjXc0MNRXR+uwClZcTabgcS36QHcdC3Kh9dI3J3k4GO7oY7u5luLtLuv5trF/smhbVy1hvP+O9Qs3rk2Y/DrSLyJX73L7kQ16qPdEhRoQdNCTEx5T0+N08vpXCvWtRpMXbEBuuR3KkDifT7bl5PpjW6htMDTRJDScCBCcGxUziECIDcaRDQm/FdYbqHjPYUMx4VyMzQ31MSZ3awq09yJSATBE0PtTJpFAY+0QrvY/e/gZSzwSwI1QNy/2bpS3li7fS6eqo/hMwCjgc6JU6pQUwClAUV2F+aax5SlyyEx6Bcnge0mJPqAahyRb0D9Uz1j9Keektsk96UyC5wmB/yxtgFHOUG6HgYs3gevt4Axg3lEEBfOK8cb8BhaL9Lx0B6OlhqGdD1RXxOX1/vP/LZ8TOcLG5Zbinh+GuvnVVUSiLHQLcuhjtaGOko4mRtgoGm5/S1/CU/uZi+tsk67DY0URvWws9LW30tLTT19JFf2MfPY1NtDdW0tRYSkNDpVRdbKlvpb2+nq76Irob7jBYmE73I1fqHmjSVLCdkcZHjLX3MNjeQ29nDb2dEgY66xjsamWgu4NeMRvZ1CDdIy2gUawHbKmvobW+lnV4FNcqWurXXdKtdRW0NVTy1dI0//J6nt+9nue7tXl+tzbHb6Xnab5fneKbr17x7euXfL86IwXGr18v8y+vJnj5NIbFXA2WsxVYPLqNufRtTKfKM5mqzESaDiPJxowm2zKStJ3hpD30J/kwcMSfwRRRfoykBTCa7sdYhg9jGd6MZ3oxftSTmaydzB51YPqoFXO5pswd02fhpDZLZ7V4eUGLlUs6vDinyfRJbQaPGtGVrEtbnC7t8UZ0J1nSmWBFZ7w1XYk29B6xZzDdmeGUfQyl7mcww5OhrB2M55oze1KXxfNavLiqz+xtW/pvOPAky4TcMA0O+ynj7L4Zg92fSVu+9vH6mEVpYRyjj1G8GSbJNpinWKATqYd2uB7GseYYRBijuE8ZFW8V1A+oYRJqgNkhI9Q85VF1l0NllyyKrltQ3LEVI18dzENM0D2og3GICYYhJhgHaWF8UA69/dtQ2bMJrQMK6Pgrox+kgk2sLq6phnhkGeOcqI51hArWh9VwiNPGNlodxwRt3FJN2JlkjGu8Ea7RRrhEGGIbrYlFpComIcqYBmui7iWHpqcc5t5KeBzUwFbnxxy2/5QT7tu4vE+GK97ynNstS554zXEzp5xkOGm/mVP2m8l33MxZ563ku2zhuMNnZFn/igyL98ix/oDzLpu44vwx150+4Inrx7QHqzMWq8rkEQ1a47Q4v/tjclw/Jn37xyQ7f0y07YeE221mn9HHmCu9jZLc22ySfQezXTuwCozE99xdfG7cZe+909hejkU9ywfFFF8+j93Fp1E7+CRyJ59FeUhDvbfG+iETEyh1KctFhbI1PIhPw73YEu+OfJInqileGBzdi2HqTsyOOOJxyoO9J1zZm+uAe9Z2nDN8sE33wzjFH40kXxQSDyCX7I3ckQPIxBxgW2Qg8hGHsEwMZlfOYfadisb7VAR7Txxi38nD7D0Zj8+5bLIqS8itqSVd0kl0ST9R5WNEV88QKRkmsbaXvPYeUmoq8X1wgx1fnsfuYj4mmalYJEbinBSGe2Y4u7IP4Xn5CEGPjxFdkEfaswy+kOQx3XqDb1uv8lXzCV7WxvGiMpjFcl+WKvbzUuLFSo0rKzX2vKyxZqXGlpUqV9Yk7ryW7Oarame+rrXgda0hr6uNeV1lxZrEhVfV3qxUH+BFlQ/TFQcYLfWmv8CD/kIPep6K1rIdHQ8d6b2/ne47TrTetKLxhjFNt41ouWtK231Luh86MPx0F6NPPBh56sJYgSmzJZYslNgyX7adyUovWsv8SMgywTxYBfkgXT4Pt+LzcEsU4mzRSLTEMNEA0whZDuVq8eT5TrrK3Jgqsuflcyum7lkwftea8Xs2jNyxZOiOOX23jem9p8/QE32Gn+syUWbAfLUeS7UqvKxX51WjFisN2rys02GlXp+VegNe1hqyXGPESp2R1LjybaMav2nW5NctWnzTpMNavQGv6i15We/EYq0bC3WeLNbuZaluPyuNfrxq9OdlvR8rdf6sNgTwqt6Pl3U+LNd687J2B6/qhNKowkq9Aiv1MizXbeJlwyaW6j7jRe3nLNZsYbFGlhe1yizWqrFYo8ZClRpzFWosVGiyWKbDfIkOc4U6zDzXYu6xEYsPrJi9a8XELWtGbtjQf9WGnss2dF2yoeuCKFu6ztvSetqS9rO2NJ+xoeG0DfVnHagR4HjWhfIzLjw/Zsf9TAtuZxlxPl6Zk5HbOBmtQG64LDmH5DgRpcrZRF0up5vwZbYVt49Z8/CUDXeOW3EhVZ+8aDUyIpRIi1QiNVqJlBh5EqNkiI3cRHzsZ8REKFJbmsd/frfwxiH9p5b0+gzj/w+AUcTq/JXC2NbMiBQKm6WOaAGIwugilMV1dbGZofYmRjqbGW2X0F78JRVXjlB5JpybCe5cjvem/NYZJrpbGOhoZaBDhDyLnL8WRvuE6tjBiNgS0rue7zchFLReAZZCnaqh7Olx7l6NJy/Ni9hQK/w81AnwUiNorwrxIfpE+KqQEKZDXoozty8fprPhFuODtYwNdjIxLPYkD68rcmLrith7LJSwsvMM1dxiuPEZg83CqNG0rg4OitV9G5E43YwPdUhd1QIYBeh2dNfin+CCfYAipvs+ZVeYHqeuxdHZIfkrYBTQKAXGNwAp1MfSwusEhOvjEaSIW6AKe0JUOZxmzeiIcFhPUvDsMhnH3CmQXGOgr4UxEWMjrR7GBkWJXc/rULgBhz+8bqiFG7Aorj+EQXH+W+9tAOVgdzeiBjpbpc7voa4uhjp7GGoXjvgeRtrF3GoboyJnsUPCUEsBw01PGGh8Rl9jCQNtNfS2NUhnC7vbWulqbqWrqYXupjb6G3vpbmyirbGS5sZyGhuESaWNttpWuusq6au7SXdNFn2PA+i4a0/1XXNaS+MZaqlmsKOFvg4JPW2F9LbUMNjeyFBnK32d7VKFsbOlSaoqru+SFrE6NVJwlEKjtEX9w+DucgQ0fr08ze9eL/DdVwt8J65r81KA/P3raf51TQDjKr9+/YrvV2f/CIzfrY2zVhjHq3wdXp9WYeWkAkvH5VjMk2c+V4npo2qMp+owdsSUsWRbRpNcGEzyYvjIAYaP+DJ0xJ+R1BDGM8MZzQhjOC2IofQAhjMCGMs4wHj6HsbTtzOVbcd0rhkzx/SZO6HNwkkNlk5r8SJfi/mTukyfMGHkqD59Kbr0JovwbtG2NpPWQIo5w+mWjB21YSJzO+NHdzGWs4exPDcm8+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sRHhYfkrZLhgt7N3Nmz+fkOn9MjsMn5LtuI3+nAsedZTi1fRsnXGSkddT6c9KtNpFi8QnJFh+RavMrsu0/4uLOz7m5ZxMP3T+jNlCZwRhlZo/qMZRjwbX9W8hz+5iMHb8ifcdHxNu/xyGrD/Az+wgXnQ/RVnoPZfmfIKf4Psr62jj5HyLiiyv4387E7mwAulneyMV5syVxD5titrM5yhmFOFdU4tzQiPdAPW4fqvG+qCUdQiYyiI/D9/NJ9D4+jnBna7Q7min70D2yB7P03Xie92f3SU92HXNjZ647jlkHsc0MxuJoJEZHo9HODEclPQC1DH/UUoLQSIpEPS6eHTkJ7MtPwudsAgfPxuBz5jD78yPxzo8n9MtT5DfVkN/czInGXuKLO4gp7SOjdZ6UhlGym3vJra8h6tE19pxJxS4vBousSEziw7CLD2RXchCe6UF45YXjdyODkAdZRD1IJffxEZ7WnWC+5QrfNJ/ldUMGy9XhLEn8Wa704WXFPl5VuLNauZ01iS2rVRa8qrHgVbU4O7Ja5cRalSOvq2z4qsaar6ut+brKmtcSO1Yk7qxU7ZVudFmqDWShNpTZ6kPMVIUzVhJEz0Nv+p8cYFisGrzrRfvNnbTdcqXjniu9j90YeLqLkee7mS7yYFZU8XbmS61YKLNirsSaqXIX+io9ePRgN7vCFVH3V+ezYHN+EWLLe8FmfB7nwJZEB7bGW6AQo4dThiGnn3hSX+fLVJ0XLytcmHtmz8xTR6afOjH6wJaBuxZ03jKk7aYOnfd16HykSe9zLQZKtBiu0GKsSp+pOhNm6i2YrbdhtsGBmToHZmqdmal1YabGiRdVRixJdHhZpc1ajQ6va3VZqzHgda0Fq7X2LFdvZ7lmN8s1e3hZ487Lmr0si/nDKh+WqvxZrg5iqSaYF7VBvKgNZKn2IEu1u1iscuFFjS1LtWYsiXZ1nQpLdTIs1n7KYu0HLNa9x0LNZuarZaS1ULWNhSo5FisVWKxQYrFcmcUyFWktF+nwqsCU5edmzD42Z/y+OQM3zej70py+axb0X7Vg4Atz+i6b03bWkI5zprSfM6PlnDkt56yoP2NF3Rlb6s45UJVvT8UJW0ryrXmQY8jVJDXORclzPHQLuUFbOBYqx/FDiuSFKXIqUp0LCbp8mWHCnTxrvjxqzukEPXKj1MmJVidTKI1RcqREypActZmEvwGMYo7xD78Tbej1IO711vT/xxXG//Nf1pgRM4w/UBhH24WC2MJw+zowSsGwq0WqKI52ifeaGWprkuYxTnQ30l1xn8ov0rmbspc7yZ7cyQyi8Isc+hrKGO4Wjtlm6Z7qke4GRnubGRZ/o6ttHRyljlvhvO2UAosAl+7mGmpK7vP09gnO5QQS6W9E+AF1YgO0iPFTJylEj9w4G25eiKG17gGTw40M97cwPNjDoDBtSCNihHmli6nBdsbbi2h/nkP9w2wq7hyjo/IBfU2VDHe2SF3TYo+yCNeeFM8Ot0lnH8d7Bhno6Kay5jl7I6yx8ZPDdP+n7InQI/viIdrayv4aGAeF6eVPM4wDbc3cv5NPcLQB7sHKOB+UxyNMlZAEY4YHepjsm+bZ4/Ok5blRWHVTCoyjA12MDnSvzxRK5wpFtI2Y+1yvv6UqbgDixjMb90JdFOcNKNy4/+H7G+8NdrUx2CngvoPBti6G23oYau1kqLWFobZaBtvKGGh9Tn/9A4bqHjLYWEBfYxn9rXX0tDbR1dZGR0sLHc1NdDY10tXYRF9DD50NjbQ1SmhurKK5vomWmm46q1vprylkoOYk7aW+dN1d/7/6uvsedFbepLuhlc6WMjrb7tDdfJfe+nqGmpoYaGmSuqS7W5uRAmNj/R9Vxg2lcR0YBZgKl/SfNr0Il/TXUoVxYV1hFErjG2D8bm2af5UqjGt8+3p1HRhfTfD16yV+/3qcr0riWDunz1cXdFk7p8HKWRVenlVarzOqLB7XZC5bbGMxYiLFmIEEG4aSnBlO3sXwES9G0nwZywxlJDOMwYxQBjJDGTgaxkB6IAOpBxhK82I8exdTuU5M5VoxlW3MZKY+M0eNmMsyYTbbhJk8I6ZFFE+2EWMZxgynGDOYbMRwqgljGWZMZpkzlW3OvFAUc22Zyt3OWO5uJnJ2MZPnysJpV2Yu7KDnrAMPE9TI9FbCb4cGxqYyyJjLYRBkjU2CPVaxejgmauGYrINtsiE2KaaYxmlgkaiPZaIx5nGmmMeYYRxpgsEhAwwj9DGOMsQs1gjLOF2cko3wyLLBO9sep0hddsSI9rERNmFaGPoq4RBjxO4kS5wO6WAdpIX+fhVU9sgh7yYjBTzDYDXs4nRxTBDtZ028U0xxjFBme5wa7pl6uOfosydbH7cMXXam6OGaZIBrnB6uCbo4x2hhFqiEdYQ+JuH6aAVpoumrhmWADh5+ejhZf0KypwI3AxQ577mZTPv3OGL5Lgmm73DE6ldkOmwiz3Ub2du3kmb/KQmGn5Bosol4003Emn9CnNVHHHXZxMW9ctw6sI3HPluRhCrRFPI5A4kq9GSacsHjE3JcPyRjxwek7/iAFOf3ibB6lyCLD/Ay+RRLjU/QkfkHDOX/CY2t76Kvq8ueED8ir8XhdTEAzXgXVGMP8lm8O5/HubItxhHtRAeMk20xTbbDKNkJrURXVJP3Ipe0n82x+6Xq4+dRXmyL80I50QvluF3opLrjciEMhzP+2J7ywTzPG5PcAAyzYjDMykE/6zRamSfQyspEJzsBg6xYjI/GY5SaiFN2Am4nEthzKhbP05F45IfhmR/BgYvJhN8/T16ThPyudk51dJJV30xMaR3pLQMc6x7haH0DYbev4H4sHpfMMBwyQ7FMC0I/9gD2Sb64HfFl79FAgi8m4PdFMiHXk0m8mcDVJyl0tp3nRdMp1hqOslofx0ptKK8bglmrDuBV2UFeFnjxqmAX35S68U2VA2u1ZqzVmrJaY8pqtSWvBByWObJWuZ2vJE58LeBRYsmKxIUViRvL1Z4s1RxksTaE5YZY5qtieFGTxHJdGvPlCcxWxDBZdpiJ0sPMVMcxXxvHYn00i7VhzEl8mK/wYL58J/Pl21kQkFfhxGS5M8MSN1okXpy7aodTmDzKfup8HGDGu0G2fOSry5ZIKzbFOfBBtC0fx9limreD+Ad+FNRHMtgcwkyVB4tlbrwo3cl8kSvjj+3pv29F910zOu8Z0fHQkPbHurQ/1qL1iQ7Nz01pKbCgo8SWfokrI7VejNTsY7TWh/G6AMbrgpmoDWSmzJXJAmumnpuxWGTKyxITVkvNeF1uw+sKJ1YrhDrrwetqT9aqPVmp9GSpYh8vKnxYrPBjoTKAOUkAs9X+zFb7MVsdyGzVIWYqg5mv8meh2pvF6p0sVluzVKvPcp0yLxu2stL0GUv1W1ms3cp89WbmJVtYqJJhvnIrC+UyvKiQY6lSgeVKRZZLlVgpUWOlTIfFEn2mnusz8lCf0YfGjD0wYfyeMeO3DRm9acDgDUP6rhrQd9WI3qvGtF80pPmsAU1njWk+Z07DaTNqT5pSccqM8tNWlORb8iTbiCuxypyLUCA/RI5jgbLkBchyLEieYyFK5IQoSis7RIljERqcjNHlRKwOx+I0yI5RIuOwDEfCP/uvAOM38J2YTRSQKIK4/++HRdHG/l+qJS0Fxo0ZxjctaTHDKGBRqIzrqmKLVE1cB8d1iBTAKKBysLWO0cYS+ouuUnMhlrKTYTw5dojnlzJpKnvEUHcjw73NjPQ0MNJdy4iYRetqkLpphaIobYN2d663qXvFDF0vI92TDHcO0FlXSeXTixTfTefehSAeXwniwXl/bhzz5smFcJor7zAgzDlD3QwN99E30EP/UB9DwyJrUZhXBAS2MtlZSPPjFIqvxVB5L4eW0pt01xXT21QjBcUpoUwOtDEx0MroQAvjYtaye4DOxhaufJmPR5gFtgEKWPpvYechLTJEC7yt9K+AUTikhaooWttiLlOoppXlN8k+txu3ACW2+ymxO0SRyFRLhvt6meydpfDZJfJOe1LfUcDQQBt/CYzC6CGMKBugKGYUBRgK+NsAwA1QFNfh3j9XGAUQbjwrrhuAONDVhaj+zk5pCVjsa22iu7GRroZm+po66Gtsoaehmq66Ijrq7tNRe5Ouqhv0Se4yUF9AT10JHfVVtDfU09LQSHN9Iy31dbS9yVjsqmmnrbaWproKGmolNNa00CrpobOyiX7JA/oqkml6YkvLNT3ablrTWRBNe3klTVVt1Nfdo77+BK01l+msqKVbUktHzXr7WcwritazgMSGasn69pc/2/xSRWNNOQ3VZTRUldBYVUJTTanUJf1bMb+4NsfvxAyjML+I89oU369O8vXrVb5dW1cY//dXE3z1epHvXo/yVXE0r84ZsnbRhFcX9Hl1QZPViyqsXlLkq8vKfH1Zna8v6fDNBUNWTukzlKTFQKIB/Qnm9Mbb0ZOwg7FsPyaOH2LiZCQT+dGMn4piJC+SoaNhDGX6MZrlzUT2biayXBhPt2c02ZrJFAfm0newcNSJuVxj5vPMmMs1ZybLgskMC8bTTBlPNWU8zYTJDGNmskx4kS02y+gymWXDWJYHEzl+jOcEMJoXSO8xfwqPuHE+zJKYA6rs2rUJDbuP+Mjxc9QOGWMQL4BQDbsYOWyjFLCN0cBOtNFiVLCM18E8Th+DcG10Q7XRCNRAxVcVrVAt9CJ00ApTxzBSCdtkbXakGbI/15rIS+54HjHBeP9mdL0+Q8vrU0wDFXGM0MYxTBt9Tzm0PBXR2qeGvp8OlodNMY/QwyFBH9c0A7YnaOAaocbuOE12J2vhnWfEgdMm0nBvlzR17BNVcYzTwDlOB5doTVwiNbEL08QuyhCTSCO0w/RQC9BE11cT+/2aWNp8RoqvFj3n3KnNcuALHyXSbN8n3uxdYpSXSXMAACAASURBVE1/SZz5+0SbvUO0+btEm79HrP5nROp+yiHdjwgz/JAoy485bP4O8RZvkWb5Yy66vUtFhDINoZ/TELaJinAFTu18nxTHX5Bo/3MSbd8i2eFtYu3FjulfSFcFWiu8j63CP2D6yT9gvfUnmMhsQkdLEQWrj7GLs8Q5ez8qod58GLmHTXFuyMfYoRcvsiwNsEnWxSrVCJ0kY2SiTZBJdkQh2R2lhH2opxxAO9MXjVRv1FL3opq+F+2cg8gm72Zz4k42J+9ma/oBPk+MYXN8Pp9HX+eTQ1/wYVAWWyLiUEuIRCcpFK0YP0xTD2N9NAr7nHCcjoXgkOuL0/FAdp2PYe+XOYQ+u0VMRSFHaovJbq0gq7OBuLoaDpUU4n/3S7zOHMXxSDD2yQHYpgRjkuiPTtJ+zJP2YRfngesRb7zyQvA+fZhDl2LJ/CKGO7fj6CzKYKo8iaXqGFbqI1ipC2S1JoA1SQjLBQFM39rL7I09rD7cx+tiF5Yl+ixXabIkUWepQpcXpZYsFW/nZeEuVoocWSk2Y6VEn6VyCxbLbaSQN1/pzqzEl5nKUOYksSxIkpktS2KhPJUZSTyTVTFM1yWy2HqU+eY05hoTmW84zHy9Ly/q3VmocWJW4sKMxJOZak8mqj0Yqt9Hc90Bzt90wjlcHs1ADT73N2ZTsA2yXnLIB+qwNdKaD6Ic+CBxJ/onfYguSOJ+cyYdrfFM1gWxWOnJctkuFopdmXjmxMgTBwaf2NH/1Jq+5xb0FpjR9dyQ1mdm1D/bQfUjFyQPXKh6sJPaR560lwTSWxlJX2UMvRVxDEoSmS0PZer5PiYe72TygTCTGDB+w4Dp2ybM3rNm9r4DC49dmX+8ncVnrqyUeLJaeZCVSn+WKgNYlPgzV+XLlGQ/ExIvxiTuDFXtYrTak6kan3WIrPBlvsKHhTIvFst28qLMiRfltizXqfGqSYnVJmVe1iuwKJFlvmIr8+UyLJTJ/rGWy2VYrZRhqVyOhTJlZks1mCrWZrpYn+lCA6af6TH1SIvJ+xpMPjJg4qEho3f1GLypS9+XunRe0qHrkgHdl43pOG9Iy2l9ak6bU3XWmsoz1lKDTPFxK27Ea3L5sCpXojQ4GSDHMV9ZcvzkSPeTIztYmaNByqT7K5Lmr0BGsBJHwxTIjpAnO3IbmVFb/iYwivBufv8DYPw7DCz/I3OM//CHf/uOP6t//05qQBEmlB/W3zSz/Pt36zOLP7z+HfOL4m9JTS9vnt3474gZRgFMw52NDLfVM9LWwHBLvVRBHO1qk7aixWaXgdaGPyqOAiaH3kCleGaktZZ+ySOe5sfyKC+UmusZtDy9SFv5A/paaulpb2Gop52RHuG8rqO3rkg6SzjbVctMZz3TPa1M9HYx1CWAcZDhLhHfIlYQCrWrgf4WCb2NpfQ3l9LfVEpfYylDrRJGRFSOADPhVu5fV+KEGifO42/gbULE6HTX0191k4rbR6l7lEdX2SVGGh7RX1vIZGcLM9KwbdH2FfN+rUyKzMi2LmmGYGxaCDYBmpiFbsM8+HO84/Q5fSmU7r+hMG4Ao2hLi9Duoc42ygse8OjRGTz9VbHf9xE7/ZVJyQtmaHCAwb5mquuvkXfBj7LWewx2i99BzHaKsGzxvXoZkYZl90jDz8dEELpwmPeKfMQe6XNj0ufFZ9ZLvC5W+UnnRMUqP/GbdnVLI2lELM0P78V5qLObwY5OBjpa6Gmul4Zpd9bV01lbS1ethJ6GUjpqHtBadZUWyXlaKm/RUV0m3dDSVl1Ja7WElupqWmrEjmhxFVVFW3UVXZW1tEoaaaippbq+nKrGAuoFZFYW0Vt4id4HvnTelENyVZOGB/50FH1BZ3kTjZIiKirPUF6ZQ63kKq2SStoqK2mWiJicKikoin3SDdWVUmAU0NhQVUm9pIK6ynLqKstolJTRUFFKXXkRdWWF1JUXsrYoYnXmpUYXYX75zas5fi1UxtUFfv9qjm++nuDXa0t8/3Kef305xVevRUbjLCsFUSzlq/EqX42V02q8OqvG6gVV1i4rs3ZFiddfKvPNLTW+ua3O2g1Vlq8Z8OKSAfOndJnJ1mEiRZeRJFMGkxzpSXanK9Wf7qzDDGcFMpbuxUS6J5Npe5hM2cl0qivTKduZSnFmMtVpvdIcmDpqzWy2HXO5dszl2DCbY8VUlhlTWcZMZRkymaXHZJYO01lazOXospBnwGKeMYt5ZiyetGXylDMdeS7cizXnhJ82iT4q+HnLY+LwMYrbZdENMcYw0gRzEacToYJViAL24eq4JppifFgdu2g9HCMNsA3WQdtDDpU9sqjuVUTzgBraPuoY+GiiuVcW3QPyGBxUxDpMC+8sB/akWGAZqoqh/zbMw1UwDJZHbe9nqHltxsBXmW3OH6Hhvg2DA6pYBOlgFqSOxSERuaOLW7oRTpGyeKSo4ZOtw/4sTSIuWuGdrc2OREUcohVwjlPHKV4LB+GiPqyJSbAShqFKmMVoYRChjm6wKnoHVbD110XbYTMH9qlTdy2Q1mv+PI634oK3KinWnxCk9Q4BOh9yUPOX+Ov8En/dX3BQ42f4ar5NkP77hBj9ikOmH3HI9H0izd8h2uItslzf52qgPHd8ZXjkL8f9IGUyHd4l1vItIi3f4pDlzzhs/x7BNr/E2/gtdhq8janGzzFS/TFGCj/FUPYX6H7+Lloyv0RR7R1pdqTP6SiMhBM6bAey4c6oRtmjH2uFabwp1klm2KRaYppsiUaUGQap2zHO2InNcS9cLwXheiWU7VcOYX02EJ1sbzRzDqCRdxClrP1sy/RDNisO+ewM5I4eRz7zHEpHL6OafRGVrHzUs4+jlXMMraxsjI8nY5GfiNXZRKzPxGJx8jBW+dHYno3H8VIqdhfSMTt1BPPj0diejML9i2w8L+ex9+Ixdp3KxOFoAlYZ0ZhkRmGYHYtuVgSGGX7YHj3I7pyD+OT5EXg8gEOnD5H6RQxnb8Xx8H4M9YXxjJT6MlfpzWLNPuaFKigiXqqc1mcFC5yYurediRtuLD9y5usiI9aKdVgpVWe5QoPFCm1my/SYLzNhvsSM+SIzFopNWSg1Zb7EivliJ+aK3Zgrdmeu1IuZYm9mS/2ZLw9nrjSWyfJ4ZmqSedGYxkpLGivNCaw0RvKqIZjVhoOs1nrxsmonL6q3s9DgylTDHkbbAuloj6KoIZ6sewHYxpsj66fNe/u1+VWgCbKh2siEG7A1xpotydvZnOGO8YVAwkvSudF+mpauM4y15DBV5Sf9vvOVbkyX7GC6eDfTxV6MFrgz+NyV7meWdBUZ0l1sRmeBC+3PnGl57EjTQwcaHzjS9Gg7TY920PLEja4iL4Yq/RgpC2C4yIfRAm9GH++h45IFXWeM6TimT99xMybPOjB3fgezl+2ZvmbJ1JdWTN2wY+aOC3MPdjH/2J3Zpx4sFHqzULSf2aK9TBR7Ml2yl5nS/UyXHmCyZD+TZQeYKPVmomwvk+V7marcy2y5HQuVVryQWLEosWC+3IjZEl3mSnVYKNNmoVyT+TJ1XpTJs1y2mRelm1kskeFFmRwvyhWlbev5YiVmCxSYfirH1GMFZh7oMPlIn7FHBow+1GfigS6TdzSZuKnF0DUdOi8Z0CDUxvMWtFyyoemyA7UXnSg778TDY1ZcTTHgfLwmFxI0OBuryslDyuQFKpMbqMzRAAXS/eVIC9hGZtA2jgbJcDRwC9mBW8gL3crRsC2kBCjT/DQXfrsgXQ3Id19LgfEP37/mP6X1NX/4/ivE/X+3fv+a/xRB3T+oP/xerA38i89KFcZ/+x1/+EHxb38Oihsw9zeB8e+Ew7/12b8NjKtMD70BxnYBjPUMt9ZJgXCkU7ihW6WgKLIXhaIo4PGHJWJlRjub6K1+TsPDcxRfTKLp3jHKrh2l8fl1BlrrpErWwEZ+X0ctHRWP6Ci9y0jtM2baKpnpbmSiu2PdHNMzwGh3N6M9IupnvUa7Re7ixn2PdK/1RF8vosZ7Rf35axvvbVynetqkLumGp2d5dimWmvuZ9FVcpav0NqNCZezuZKxPOJH7pXl/o13tDLa10lBbzm5/O8wDVDAK3YLVIRmicpx5/jyPoe6av1IYpc7oN3OMwvAy0tVOa42AmSIOBGvjtP9j3PzVOHUpg/7+Hrq7y3hcmMexyyE8rLoodRlP9PQyKWJuukU4djdjfQIWBUCK6mWsu4+xnj99543vPiZ2PovfrVvAYRcjXZ1vqofhTnH/Jni7s5sRUV09jAiY7OxiSAqMbXQ3NdAh1vTVVdNZV0FnbQnt1Y9pq7pNU9lFGsvO0lr1gLaaaloFJFZX0VIlkVazRABdJc1v7lslVXRU1NFSWU99TRXV9SVUNz6hrvYRreXXaXuURsuXrnR8oUjtXWeaCtLpKH5EZ1k1dWVXqSjLpqIij+rymzRVVkhhsVFS/kZNlEjhUACiAMWNkgLjG2hsKC+lvqyYutJ1YKwvK2JtYYrfvFp4U+vA+O3aAr9dXeL3K4t8880Qv1lb5Puleb5fmuLrrwQwLvKyIJqlk0q8ylNi5ZgSr06qsHpalVeiNX1OkZVLSqxdU+H1DRVWbyixckeDr+/r8us7unx7TZtXZ9R5cUKbmVxDhrPM6M6wpeOoE70ZtgymmjOcasFoqqV0V/RkqiVTaVZMpVutq4gZZoxnmjKVZcpMrhlzx8yYP27K/Akj5k8Kk4wu82Jv9Qk1Zo4rM39Kkxf56rzMV2E1X4HVfCWWzqgzflqPmnRtLgXLk+2zjQQfRQJFiLbDp6g6bUX3oB4GwQboB6hLh/ZNfLdhGaSCQ4wBJjE6WEboYBWogdVBkXG4DbXdsmh6K6O9Xw1tL1UMvNTQ26uE3j4ltDzkMPRVxTHaCLsofSzCNTE9pIpltCZ2CXqYRaqj5S+PdbQ+lmHa6OyVw2CfAma+KlgEqkrnEC0iVKXAuCddA9/jRhy+ZEvcVUdirzjgk63LniNquCao4pqkhWuyDo4xOliFq2McoohBqALGkSpYxGphFCr+nhrmvlpou8rj6WtE1aM0+oqyuRhqQtYOWRItPyVE9wP8dX6Fv84HBOm+S4j+2/jq/DM+Wv9MkME7HDL+gBCDXxKk+3NCDH5GuOlbxNm8TfrODzmx6zPOum/ljKcsMWZvEWr4I/wNfoSP4T/jb/kuvlbv4mH8Fi76P8FU48cYqv0MPcVfoCPzC7Q3/ww92Z+huO0naFvJ4XHEB+NIdzQid6N+eAfakU4YxtpjmWSPRaINNqkOWKY4YhBvj1XmHswy3LHM2Y/DqUAsc32xyPPHNDcA3Uwf1NP2o5npi3r6QZTSApBNjUQ5OxnN40fRPpGL9onj6Jw8hUZuLhrZ2Wjl5qCVl43OsVgMTkZjnB+D8aloDI8flpbxiUhMT0ZjciIaw2NR6GYFo3FkP3qpfhinBWKaFox5Zhjm2RGYHo9C/8RhtE8dRu1kBIrZhzE5cZi9l+IIuxRF4uVIjl2P59q9JB7cPkzJrUB6C8OZKN3DTPl25iWuzJQ5SKFjvsKIhQpD5kvNmHlux8T97Uzd2sniHTeWHu9kqdCZxRIb5krNmKswZr7CmIUyExZLTKU1J8wipWYslNixWOzMYrELCyUCHp2ZK93FYuVBFirCWKhKZKkug1eNopJ51RjLq6bD687hRj+W6n2k5pClxv0stfsy1RrMUGciHb0nKem4QPyX0RiE2fP5PmPe3qXDW7t1+MzfENlD1shEOLAtdidaeQG43EjicNEJbnXepWeshNH2+0zWJTBdtZeZqj1MV+xgqmwH06W7mSzxYKxoD/0FDvQUWtBTZEVfgSP9hc70FTrT/dyRjid2dDxxoPWRLS2PbKXbbHqLd9JTuIueAjcGC9wYe+7G8D0Hei+Z0ZqjRXOKGt3pegxkGDGUa8LIKVMmzlkxfcmOmauOTF9zYuqaI1PXnZi9vYPZO65M3XFl4v5uJh/uYeKRO2OP9jDyaDejzzwZLfBirGgfY6XejJftZ7JoFzPFO5ktcWWmxIWpIjumiqyZLrZgtsSM2RITposNpfC4XKHKYqkS80UKzBUpMF+syHyJuBfAqMjMc3lmniky+1iFiSfqjD7VZOSJOuOPlZl5JM/MfQXG7qjSe1Obli+N6P1Cl74rOnRf1qPtkiGNl8yQnDWh6IQRj7J1uZmizhcJilyKUeV8pA5nI7U5GaFGbpgSWSHyZIXKkRUkQ06gDLkBW8nx28xRv82kHlCi9WEu/GYDGL/iD7//SgqL//H9a/7j+2/4z78TGH8Iij88/xUwfi9a0j+ARXH+fxYY15gZFkDRyEhHA6PtDevQ+EZFFEriRokW9QZEblyHO9uY6GljvL2KDmF+uZbO87OxlHyRQeOzqzSVPaOvTSiMIvC5WWqe6JQ8pfHZddoKbzHWWMJEe53UeS1UsqFusVlEwKHIOFyvdRAS6+n+HBoFLK0/s/76X95vQOZUTzszHVV0lF7j6aVYir6Ip6PoPD1ltxlukDDe2cZwd6f03zjS285QVys9rXU8eHQZB2897MM1sDi0DZdoNS7cj6Onq5CJ/ta/BsY32YvSuJ0+YegR8NZBf1cjiRmu7PTbyu5ADRIzg+ntaaWzs4Srt46QlOPFlcdZ9Hc2MiY20gi1tEe06YUxqPsNLArVULTr1zevbHy3jasUFN9A4nBnB0Md6yU2tKwDo4BJcV6HRCk0inNHF4PtHQy0d0ojcAQwtgtYrC+hrfoJLZV3aZPcorH0Ks3lV2mrfvpXwNgskUihrkmogG+AsaWqhuaKFhqF8ldTRH1tIQ01xTRKHtBUfJzae4FUXXGk+aoDLQVxtJVfpr3sIe2lD6ktzKW6JI3a8pPUld6nQbSpJRU0VpVLQVEAolASayvLqJOsvyZg8YdV9wYWa0sLpQpjQ3kRrxen+O3qIr9dFZA4L61vX4vzi/8KMM7y25UFlgsOs3RCkbUcFVZF5amyelyN1ROqLJ9QZvmkMi/PCHhUYemcMotXFXh5U4WVG6q8uq7Gy6uqrFxT5+U1dV5cU2f+C1UmLyowdlaV0XxNxk5qMnlCk6ljmkznajCVo850riZTeZpM5mkwlafO7HF1Fk5p8OK0JktnNXh5Xp1Xl9R4dUmFlUuKvLy4jeULMry8IsfLy1tZubCJ1fOf8vrC5yxfkmPwlDxPYz/lhO8HpB34hMPeW9nnIYuRzYfIW36Mxm5l9A9qoeutgLlY8+e7DZNgFSxj9TFO1sc0WgfjQFWMDiiiKxzI+xTQOKCExn5ltPYqo7VbAb19yqjvlkF9jyxGviLeRhXjYHXMw7UwjdDA5LA6zqkmuB+3x+OEIzszrfA+5oJ9pD66+2Qw91fGMlgFY39ZLMMU2J0m3NKGeOeZEXbRiSP39nLooiNuSersStZgT4o2bsla7ErWYmeiPrYR6pgfUsYkQhmTSFWs4nSwizfENFADp3BTTLzUcQ+05tnDU/TXXifX34wo68+It9pEsM67BOq+S4TxL4k2/TnxFj8j3PinBOv9mFCDt4gwepcw/bcJ0/85IXo/JcL4Z0SZvUWS3Ttk7dhEtutW0l0+J8Twp/jq/hgvjX9kt/r/hpfBW3ibvcMew7dw1voRVsr/iJnyT9CV/SlaW36C9tafoLnlnzDSfg91vQ9QtZZDb58l+hG70Yt0wzBqB8axTpgnOGIab4dJgj0GCQ5oxTmil+yGWownqjE+qMT4sDnIDZmQXciHuyMfvhu58F0oR3ugFrsX5di9bDrsiUysD4rJwSglh7ItLhCl5ENsiw1ANsYXuThf5OMPsjnGg63xnsgl7UUx2RulJG+Uk/ejme6HTmYAellB6GYEopZ6EPmkfSgkeaOe4YdSijdaOYEY5IejcyoMrfxQNE6HoJIfgfypTGyv5hJwJ5fE26mcupvMrUepPLkXR9ntMJpu+zH6yJfp0p2MF9oxUejARKE9s+W2zJYJCDRgvtyAF+XCmWzP1EN3Rm8FMHr3IGMPvZl85sFMkRtzJU7MF1vxosiMl0XGLBUZMFuuLf3sYpkZS6XW6zE1ZRbrMS/l9ixU7uJF1QGWq+J4VZvOWkM6q00pvGpNYrktjvnWSCabwhhtCGG0MYSxxgimmo8wUJ9GR+NJapqucK/yKr6Z4SjssuZDexN+Yq7LP5pq8Ym7NUr+biiICtyDSVo4u85nEnozn6ti1Ge4h97mRgYkJxmXHGKiaj+j5U5MVtozU+XEdKUr0xXujJbsYrDIlf4CZ3qe2kmhcbDYhcGS7dIaKHKhp8CJrmcOUojsLXSi+7ktvc9tGHxmw+gzG6af2TL3xJbuMxrUHtlKS5oiralKtKVo051hymCeNROnHZk658j0RUfmvnBk4ZoDC9dF2TF73Z7J69sZv76d0S9dGP7SmcEvnRi86SIN5R57uJvxx+6MPXFn/OluJp/vYbrInZkicd3JdNEOZopcmCl2YqbYkekie6l56EWZGfPFRswWGkhrrsiA+SIDFor0mS/UZbZAm9nn6sw9k2fyuSLDz5QZfKrE8BM5Jp/IMP1YlvFHCgw8UKfjvi5jt5WYuC7L6FUZBi/J0HdBgc5zKrSK731Ck2epytyNl+d6rCpXYnW4FKfD+VhNTkerS53UueFK5IQqkBsiT45QHA9u5mjAFtJ8VWh9fAx+u/hGYfwTMK4rjH8/MAow/CEobpz/3wWM7X8CRjGjONjWKC3hiN5oQ2/A48Z1sF0ojk0MNpTSXXILyfUsqm9kUXIlnYpbp+irK13/G12tDHY1MdHXymBTBa3Fd2l6ep3eyicMNpRLW+Gj3R0MdXZI1bV1EBJAKEBHAG3Xuur2A2j84Xsb7//pcxsw2cNETweTHTUM1D2g4IskHpw+RNXtTEqv5tLw9A6DTXXSXdDDvZ0MiX9DTxuVlY+ITTmAs78mTpGq2Eco4ZdpT0XzbQZ7Ghnv7fwrYBQ5jKItLUBRAJ+4iplGAYJXrscQFGfE3jBdAiN30NVdQ09PGaWVl4jL9CA625u2lnL62hsYlLbaO6UzkMJNLlUMxe8g1vSJdvQP1MR1mN74jYRS3Cn9DYc62qXQKGBxsF283iVVFoWaKM4bJe4FMA629dLX0k5XQw1tNUW01z2hpeoOTZU3qC26Ql3RdTqqn9BRU/pXwLiuMgq1sYrW6vVqqa6lrrKVuppiGmoe01T1nNaKMtpKb9DwPAbJvV1U3nSj5W4CzSU3aK54Qkv5bZqKT1BfEENjURItJWdpKSmgsayaegGe1W/gsKqS2ooyaW2Ao7ivefOaOAtgrC0tQgBjbWkB9WWFvF6cfgOMi/xWKItrC3z7WoDjIr9/tcA33wzzm9Ul/nV5kX9dnuKrr6b59ctZXjwP48VxOb7KUeV1tgprOcqs5qqwekyNtVNarBzXZPmEFkvHtVjI02DyjCpTF7UYu6jFyCUtRr/QZPyqKtM35Fm+L8u3z7fw62cf8fLBZhbuyjF/Q5b5q1tYuLyFhfObWTy7hRdnZFk8I8fCmW0snN7G0tltLJ+T5eUFWV5dkmXtigzfXN/Gtzdk+PbmVr69uZlvbnzG2q2PWb3xIWtfvsfXV3/JV9c+YOXaZjpyP+LGobfI83+XRO/3Obj7Qxydf4W2xS+RNXofNUdZTPZpYLZfCXNfeQwDFDAM18A8xRSjTCNMkw0wPKSGrq8Cuj6K6AdroOqjiOLebah4yiPn+BnKO7agvHMrWp4KqOzagtKezej4ihaxGqaHNbGK18c1yxr3kw54nXXiwHlXfM+5sTfHnt0p5uyI1cc1ThfnaHXsIxRxjFbBIVEfmzht7OJ12ZVhzo5UI2yiVKWq4r6jRnim6bInSZ09yfo4RmlgHqaIaYQSFjEaOKWaSl3fBr4qmB7UZHe0HU4HrDh98Tgd9c+I8TLmgP777FP+L/hp/YQE+0845iHDKc9POb77fRJt3ibK9KdEGP2ESOO3iTD8BdGm7xFl/EsOG71DiM5PCNb5EYF6P8NX7218dH+Gp/qP8ND4MW5q/wU3jR/jof9z9pn+Eg/Dt9mp+c84KvwT5tt+hM6WH6G+5cdoyP4zqlv+AW3FH2Gg/z46pp+jYaOMsrspOv72mEW6Yhrlgt4ha/QibVALM0ch1ALFw47IRzojd9gL+Sg/ZMK9+dBnB7/yceJTX0c2+dqxxd8GmQBrZP2t2ORrzgcHLXnfx5Jf+drykZ+99PpZsCO/8rPiA19TPvAz5gM/A94JsJQaNt4LdeCDMCc+DHPm47DtbIpwRTZmN4rxHijFebItzp3N8Xv4NG4P8ln+yOUGo3YmBuX8WORzYtA+k475Fydxun6O/bcvkVxwhavVV3lee4EHT47w9HESzx/GUXjvMJUPD9FTHstImRcdD2xovW1D5117Bp/aMymy+0r1mavQYq5Mg7liLWZKTRkrtmPwmRV9j60ZeGzD2FN75gqcpVC0/NSG1efWvCowY06izXylAS8qTFkuN+NluQlLpfoslOozW2rMTKkt8xW7WKqMYqUmnVeNmSy3pPOiPY25zlQmu1IZaE2msymJjuYjtFRnIHmSw/VzMRzPiyY6KZzd/r4oWdnzsaElH5s68JGZEx+aO/GR7XZkt+9BzsUNWaftKO9yR883AIfIBA6fuMqZq2VcOl9O4fVzND2Kp68snKmG/cw27mS6xoEpiTOzEg+myvcxUXqA0WKPdbXxqS29z+wYKHRkuMSFkdLtf1ajZdsZLrRnrMiB8UJ7xp/ZMPnUhqkHVkzftWb4ignNWSrUpyjRmKhDa6I5vRk2jOY5MpxrzWCWCSM5RkycMGI634i5M4bMnTdj9qID05ccmL7syPQXTsxcc2b6Sxdmbuxg+uYOpm7uYEKs+7u5g+E7Oxm958bo/V2M3HNl9P5Oxh7sZPTBDsYe7mD8kSvTT12ZK3Bl9rlwijuxUODMQoEj889sWCgQZcX8cwvmnhmx8EyVqedajDzXZfCZHkNP+TH80wAAIABJREFUtZl4psHkU1XGHqsx8FCLjnt6DN+TY/LeFqbvbGX6xmbGr2xm8PxWOvPlaDyuQvUxXUqyDHiQosvVOHXORymRf1iR/CgV8mPUOBWtTn6sFicj1DkeqsLxEDHjuJU0f1Xanh2H3y3B776SGl6EwvhHyPv9N39/S/ovW8//jfv/xRTGVaaGOhCbW4ba6hhuq2OopU46szjY1iSNz1mHw3WTi9Q9LRzUb6q/rZnx3nbm+ltoK7xB3d0T3MoO5VpGEDV3TyO5d5n++nKpOaa/vXHdad1eS39dMV0VT2gtvEd35XOGW2qk4DnU0YxQyIb/2FIVgNPxpr3659C4AZICkkQJaBTAuN6m3mhX90oDx0faahlqfEb1/Vweng7j8enDtD+7TG/FU8Y7mhgTsNjTId0k0t1Vz+1Hp/EMNcU5VBkHEW6cYMDlp2n0DdVLlbqJ3r7/i7z3jMoq39J9+9zTve/etXfl0rLMknPOOSOSFJGcQcWAGABBSSLRiIoBBROSc845ZySIAmarrLxjn77d43T/7lgLrXKnPj3uhzvuHefDHP+11ouUvK86fvXM+TzzbwKjAIjLCuOgaHwR7icHu8krTGFPlCWeoZoEh1nT2pbP0GAV7Z13OXF6J7ujnaipv8PQQDOjglFoqBsBoMXW9Js2s5BlKSi1U4KzXGhZ/0UJP7/Qil5+P5bhe7y3h9HubsZ7e8Ua6xH2gAuf9/LXCdfis+5hcW5zuKOFnuYiuoQ2dH02zVWXaSq/SldtPv1Nwuxiw18BowCJQptaaFELCmNHfR1t9XXUNzXR3FRJR0M5vbVlDFYX0lOWTuO9YGruuNNUEEZf+VXaqmppra2irfoSTcX7aCsOprs0kr7yLPqr6mivaaVZgMTGmuX2c2P9G4XxZ3VRBEcBGmuqaKqppLWmUmxHN1WW0lRRQlNlCa+fzPPjl0/48cvH/PjlkljficAozDC+C4xP+OOzeb76ak5cIfiqaj+vMuX48pQsLzNkeJEuw/N0WZ5nyIvt5hdn1XmVqcfrSya8zrLgRY47r/KCeHw3mNnbQUzdDWD6ngeTucI2A02e3lHg63tSfFUgzZeFcrzKk+bLmxJ8fUOC15c38fqiBK8zpfnynCwvT8vyXKhMWZ6el+HpOSmenZfkxUVJvrwixetrUnx7Q5rvcqT5LleS17c28M2t9Xx3az0/5K4XQfLlDQW6kjZyY98qEv1Ws8d5BVvtPsXY5jP0N69F0XQ1yhbrMdwmj7WPMrqu69D2l0ZzjyqGcabonjTEKtUSixhD9PeooR2ihM5uNXT2aKIepIKalwJy9hvQ81LBOEALTXcFNlqvZJPdKpTcJdEKVsIwTBOTQzqYRehiFqWF+VEN3E7b4nfeicCzzuw8u5WgNHsCTlrhHqOL/X45zEMkUfGRQtVPDs0QIZhbA1OhjX1Qmy1ROrgnGOAVr4N3rAZu0Vo4HVHHYq8c+rukMNyngF2MIU6xFmj5yKO+XRrrID0MHDUwtzHGwVIdZ+2V7DJdxWHrL9hj8iFHndYR57qOZK91nPbfyCkfWc74KnAxWJOLQdocsV7NXsPP2Gf8OXsMP2e3/kqxQoy/wN/wc3z0P8VT+yPcND9gq+ovcdH4NTt0PmC71q/ZpvFLtmv8BjeNzzCT/Q3qEu+hIPlrFKTfQ07y/0BF/hdYmG7E2EwGY1sNVJ100fYwwyRkM/rBFqj46iPvp4eEjy7rffRZH2CGZKgdG3dasz7YjLVBJqzyM+Azby0+8VTjQ3clPvJQ5iNPJT7zVeVTHy0+9DblIx8zPvQWypyPfS340MeED3wM+NBPj48CdPkgQJP3gyz5cOcWPgl1YsX+7Xx+wI3V4R6sOeCOdKQfcpG+SB/yRPGoF1pJgcge80Y2cRdSJ/ajkBaLUkoKRudycLpajXduFwfvdZFVeo87ZdcpLcygJj+WunsRVBccprzoEKUlB6iuPkhvbyyttQcov+VPxY0A6nNCaL/pzUCeE7OVNjytN+ZxlQrPKhVYqpZjvlae+Ro1HpTrMVNowvRdS6Zv2XL/uhUPb9nyJG8Lj/Ntma8x5WGVBY/KrVgotWSxxJTFUgMWyo14WG7Jw0pnHjcEsNB6lIedSTzsPsH99lhGWo7SVXeE6qK9XDq7g+NHrTkUbs6uIGv8PF3w8XTHw9sXS3tXFPU2I6lth5TeVjbqOLNe25nV6vZIWPqgYheIjr0/Bg4+mGzzx8JrD1uCY3Dbf5aA/TfwDbjO4V3HSDsSwsV4b25lOFF/w4WhEi8e1AXxsD6QBzW+zFV7MFezg5nqrUxVODJetoXxUjuxpsq2cL/CnulKe2YqHZipcGC+woUHZduYL3XmYakTj0ocWSh2ZrFwG4v3XHh0x4Xxi7b0JOjRHqlG62FleqM0GIjWZPiYJlMJesydNOBBkj6Pkg1YTDNh4ZQlD8Wy4OFpSx6ds+bhOWvmz1szn2kjAuWjrC3MXbXnwXVHESLnc515cMOZ+dytYgnjBA9vbWfxrhtLeW4s3nVl4bYLC3e2spTnzON7jjzOs+NJvlC2LOVZsnjHnOf3rHiUb8904TYminYwWeTKXPFW5oscmCuw536+IyN5WxkotGSo0IixfD2m7mgxfVOd6RwtxrL16LtiRPMlC0rTTShI0ic/QZucaFUuHVHk7CF5Th1UID1ciZQwZVIFYNynTvo+NZJCpYnfqUZv6Sn43VP4UdjIIsDi/3Ng5I+v+bN693u9A5B/BYyCAUZsS79z/lfDuP/WrOLfe/b3ZhjnxnqZ7HsDjN0t4gzjmLAv+o0TWmg/iwaYASGPr/udyB0hHkeAuW5mhGDl5mJqb6SQlxFOaeZRKrIS6Ci8wmBNPlM9LaKxQsx3FK7bahisLxFbkAN1xaLKONnVKLbEhX3Fb2fwBAXtLQwKgPQWCN/OL75VGd+C1c+K28/ta+FrBJVxureWqpxE7p4KpeHGcTrunmG0voiRlhrxZxgf6mVssJeW9nJSLh3CKVQT691S2O2RZ2fcFqrbcpkc62N2eIpZMXR8YFlFfLMSUIBDQVUUonVEA8wbp/TEQBdFJZnsPGSF1x5NAvcbciM3lq72Qrq6i7l4IwbfcDPOZh2no6uC3p46xgY6ltcOvp3jHBL2cgvh50KbWoDFZVVR+LkFUBQAexkEl1vRy4DY82ZVX5d4Tgh5mO/U8hq/Lka7OxnvFCJ0ehntbKK3uYCuhlwRGNtqr4th6j2NFfQ21NPTKMwvLs8uCq3ov5xdFNRG4ZnQPq5vLRPnF7tqGxioEbIwr9JZHEHt7WAaCw/SVXOezpq7NFU00FRZRENpIo1F3rQX+tFfcpzhipsMVDXRUdtGU2M9TY3LbeeW+lqaRXPLX7So/0JhbKkSZhiXFUZBZfwZGAVofAOMrwWFcYnfPl/k9esJvnv5hD88XQbG16/n+O2XD/muMZxvcxX55oYcr7NleHVVmpdiyfHyqhKvrmvyzU0jfrhrzY/3HPm+LIzva47xdd0JvmzO4MvO87zsSOVp3SEWi915fNecZ7e0eJ6ryPMbMjy7KsGzi+t5cXYdz9PW8ixpHS9PSvHlSQVenlDi6QklFlOVWEhV4lGKAgup8iylK/DklBDto8SXF1V4fVmVr6+oiQac19cV+O66Aj9cV+L76+o8zdKl9bgi2btkSPZXZZe9JFusV6Fn8xl6W9ajZrURBZPVaFitxXyHDAY7NqDjL4vufi30jplgkGaBebIFZtECMKqj4CmJcoAC2nu0UQ9SQ3GHDPIOEui5q2IVbICBtxoyW9Yh47gO2a3rUfWRFX+dwX4NDMI00d2vhPouCYwOqrDluCFb483ZkWiJR7wF/ietCDppwdZwZSyCJVF0k0RmhxQyHnJIecqhs08Pk0OG2Ebq45ZghH+SPn6xanjEaOB6VAPLPdIY7pbCcK88BnuU2BxhhLaPPMrOm1BzkkDdQgpdXRls9NbhY7ySRDdZzgUoEmm/gsOOqzjguILIHV8Q6bKCGOdVRG5ZwTHntSTskObQ5jXsMVtJsOEKAvRWEqj/BcFG69hlsYFdVhsIsViLv8nn+BmtwMfwU3yNP8XfZAW+xp/gofc+7tof4qH1BebyH6Mq/QEy0h8gJfMbpKX/CQW5X6Kp8TmGxrJYOxpi6mqKqacZJt5mGPqaou6ph9wOTSR3aLHBTYd17vpIBVgiG2CApI8qGzyVWe2uxAo3RT5xU+J9N2Xec1PlPU8NfumpyS/ctPm1pyW/cjfjVx6W/MbLll972fALdzN+4WHCL32M+XWACb8OMuHDYAdW7nVnVZg3m4TWdfxBZBMOIRN7AMV4YTYxCq2kg5ikhGOSuBu1KF9Uj4egmhiGXnoclufO4nrlLqE3GwnP6STxThs3i3MpKc6itjCNprzjtNyNpPFeJDUFEdSVRtJaG8VQZzyVjRe5VXyBwpKrVJVc5ea5cEou+NCX58ZCtRPPqkx4WaHDi3IDnpVb8qTElseFzjzOd2cpz5elu/48vOXJbK4LszedmLvryGSxPTPF25grcGE+fxsP8uyZu2cj5h2O33NgssSH+xV76a6NoKbiEAV3Q8jN9uHyBTfOZbgSH+PA/hAL/NxMcHc2xnGzNabmjphbu6Jn6oKqvjPSGg5IaTojrbkNaY1tyGq4IK3ugqShLwpGPhhY+WNtH4idczCbXfdi5x2NvW8a1ttOoWeShKNtODvdQjnoH0y4lxNxIQ5kH/Ok6cpeJsvCma0JYrbelZk6Z2ZrXJlvcGOmxoXpKmfuVzgiAON0+RZmKrYwI5xlm1modGKhwoGFcqFNv5nFclseldqwWGonKnmPSxx5lO/AQq4Fc5d0GEoW1MaNtB3aQOchSfojFBmL0WQyWoe5WGMWksxZTDVlKd2cpQyL5TptyeMzVjw5a83SGSsenbJgPsOMR2fNWMy0YOmiJQsXLFm4aMVili2LWZtZvGzH0lUHlq46snjViUeXnXh42YGHl7cwl2XDXJYVDy5bMnfFnLkrpsxeNmL2sgmPbzoyf9eDqXxhW9V+Rov3M1m0m5miIGaLApkuDGS8IIj+Un/6S70YKnJhLM+WiZsmTOYYMplrxFiuKX3XzWi9bELDeWOq0w0pPKHNrTh1rsSoci5CmfSDSpwME6BRjdQwDZL3qZEarkjiXi16yk//BIzL6uLPwIigML6rOL4DfT+pkH/n2Vtw/Ftf9zeA8c9NMMszjv/rzS1/Dwz/3vP/DBgn/gwYWxFMLiIwvhOvMy04ovu7xJnGt+rjWG83432dCAredGclXcVZ5Atu6VMHKb94nOqrJ2m/l8VIUyWTomLWu6wkdjWJ7eqhhlIG6ooYbChhvK2a2d5mcY7vLTAKsLcMjP2iovYuMM6OjIhqovDs3foZppafL8/u9TMz0ExL0VnKLx+h4sIhevLP0F9+i+GmSoY6GhkTgsaHuimrzSUkxhmr3QqY7NyIRYA0CZmh9A3Wiure/Mg0M4L5ZHhAbGW/PWeGBXVzGSIFcHx7LwRO19Xd4cDRbXjtVicoTJO4hB10txcx0F9DQfk5/A4acyjOh5rmOwwMNSyrjAPClp3lPd4CRIvbWEZ6xVNUEn9SE5dVWLENLc4vCmpiD8JnI8yYjvV2IWRCjvd1i0Yc4ZkAjsI4gaAQj3Z3MN7ZxURXO6MddfSJwHiTzvpcuhrv0t1YTGd9Fd31jXQ3NL0xuSwriYIhRaj2WsGYIhhfBGCsp72hmqb2fNrqm+iqbKG/spT+ilSa7oXSeO8IHRWZdNUX0FKbT3NFGQ0ll6gp2Et9wTbaCoLpL01juLKQvqpG2msbaWyop6nhDTAK84sCHL6BRuF826IWrluFe6EdXVlGc2Wp2JIWnNI/A+PPCuO3Xy0srwd8vsDrryb45sUTfvdYML484Jtv5vnTd4v8sSuC3xWq8LpAmq/uSfIqbxMvxZLixR0ZXt5V5sVtTV7c0uPlbXOe5XvzpGgXjysO8azpBE9a03nensbz5hieVITw6LYdM1d0eXhBhcdn5VjKkGIpZSOPE9fz+Ph6Hkdv4lm0HC+OqfHsqCYLUZrMxmozn6DHfIIOD+K1mE/QYj5Rk0dJWiylaPMkTYen6Xo8P6/Ly0whL1KLr8/r8DrTkIcZJjRH6nJrrwFndlqxx16LzVbr0d/yBfpOEug6yaNqvRFViy8w2roJox2bMAlRxfiAPsbHLDBOtcYo1gSjQ3oY7tFE3k0SqR0SqAaqox6ogZqnChssVqProoyGgyz6bqqob5VFwXEjyq5SqPvIo7tTDc1gRTRClNDcKY9asATqIdJohsiiu1MR41BVTHcrsyVcC4cwNayDpTD0WoeqmwySThtZ67gJSQ9llEL00NlviOlBPZyi9fBN1CUgVhW/WHW8jmnicFBBTDTQFb53gDS6QUpo+yig5LQRVadN6NpK4rhZmTAvLWJ2SJLo8jlxDu8TsfnXRG5bySGXLzjitoa99oLi+CkHbX/Dfqv3CLf9iDCbTwgx/ZAAo48INF5BkPFqgs02sMdmPXts1hAqKJC2q9lttYpdlivZZbmC3dafs8tqBf7GH+Cl+wHeel9gp74STbmPkJH+DRs2/QIpqX9ESvIfUVb5DH1jeUxs9TCx18FiuwGWHsaYe5tg4G2IqqsmSju0UHDTRm6HNso+xmh4a6Pjo4F+kAHaQUZo7bZCa78T6uGuKBxwR3K/O5v2e7JhnyeSYV58EbSVVUEurN7pzqoQdz72d+HToO2sDHVjzQFPNh7xQTFqN0pR+1CLi0DzZBw6p1Ixy8rE8Fw6RudScMzJxPxsIjYpR9mScBCr2L2YHg/BLD4Eh4xw/K4kEH7rHMkldzhbWkx2eT6VNedpqM6gpfQETXnHaLwbS0NhOvUl52ipymKg5TqTXbnkt7VyqbabU3dqSLl4l4TEk1w9G0PFtf303wtkWvgfrgp3XlX68GVJAC+LgnhZGMqXReG8Longy9JIXpYfYqkklIWSYBbKg5go8GE6P5DZvEAWCoJZKgxgociH+VI/pst2Mlx8gOacfdy+vZez1wNJOL2d48mOxCdvJyLKiX27HfBysWH75s1ss3TE0sgZHSM3dM28UdHbgZKeG/I6O1DQcUde0xVFje0oqbkgr+qCpK43ctruaBt4YG3tz2a7AGydQ7H3jMHO4yR6VrEoa0ZhqH+AbZsPE7D9KL72ofjb+nJgqzcng324lxxMT0Ewkw0ezDQL0OjBw2Zv7te4Mlfnxlztdmart/Kg2lk0yzyocuRBpR0LwpxmjTFLNYYs1erxuE6XpRotHtfo8LRWn6d1hjytNeJlpS4vizVYuqPC9CVZhlMk6I7ZQPuhjbSHy9CxT57+g1pMROszHq3O/VhtHiQKqqMRi2kCQJr9VAtppgj1OE1v+d+kDH2enjbk8WkDHp8xYum0MYtCnTXl0WkTHmSYMp1mynS6KffTTRhPMWA0RZ+RVH2G0/QYTtdjOEOP4dMGjGfZMJLjSV/eXrqLjtJRdIy+0hgGiw8xXBjGcFEYwyUHGCiPYqD0MMNFexi9581Qth2j18yYyjZkJseA2ZuG3M/RZ1hY0XjZhuZMQXE05NYJHS7HanIuWp2MCHVSDqqRfEA4NUg+qEjCfm26K0/D75++aUf/uStaiNn5rwLj25lF4VyGxGW18f+3wCjAojC7KJ7CtRDU/UZdFFvUb55N9Auzcl1M9bYy21NHT9k1ijOPcj0uhNKzkfTkn6Pr7jlGG0pF8BPVQ3FzSOdyHE9rNX21hfTV3GO0qZiZ7jruv2PeENQzAYR+blMvt2KXwXHZHS1c/6w+vn0mxMu8me0bHGZ8YISZoXZ6qq5ScfkIt5MCaMs5yVDlTbor8xnpamR0sIOB3iYu5p5g634jTEPl0PJbg6WvEhduxHNfCPYeGGa2X/hey2qiAIjCvKLwcwmGFeFecI6LJQLlIILrerC/hbjkEHxCNQg+oIRfoAotDbcZGmikpjmXwMPGBB+2J7/qIr1D1fR01oqq53R/H9NC+7ivl7H+LkYGOxgb6P7J1PJWVRTfnzdtZgGwhefC+yb8PoR4HwEOJ94C44DwfgrQKLSql6FxQohS6mpgrKOKAaElXX+Xzvo8ERa7Gytor6umo05QFhv/JjC+hcWfXNMN1bS3FtBRU09XZT3d5XdpK4qlueAI3RUX6KkpprmygoaafNors2kqjqahyJvGwq20Fh6ir+wa/ZWVdFcL7epqGmpraKhdjs1ZbjtX0VhdSWPN8ik8E00wAjAKCmRVOY0VpTSUFdNYUSwaX/58hnGRH75c5OtX83z34hG/ExXGSb55/lQExj89m+fHHxf4t98/4f/qj+QPZSq8LN7E88J1PC9cI9azgrU8y1/Pk7uSPMiW5P5FKaYvKTKVpc3oJcGtZ8nwDWe6rjgzeseDqXvuzNxx5P41Y0bPqzCTocJCiiqLJ5V5fEKeJwmyPI2V42m0As+OCrCox5NIQ+aPGDIZYchMtCmzMabMRAtbZYyYO2bM7DEj5o4bMR9nwqMEMx6dMGYxyYAnSfo8S9LnSZIx9+NNaT9qSdGhLSR6mBBirYWtpQQGDuvQcZLE2EsTc19tTN0VMXOTRsthFYbe8hjv1MbsiAWGcRaYx5ijHayGprciWt7KyLhII+0qh6KnKnLbFPi18q+QNlzNWrUPkNBfgZaTPCoOkqi6SKPhKY9BiIYIjRpBSmgFKaAVKIe6vwyS29Ygu2Mjqt4yaAhKpJ88ZkGK6Lmvx8hLAh1hPtJhA9Iu8mxwUULKRxvlEF309mpjH6VL4EkDQk9qsfukDiEn9QhINmTzIWX0gqXRDpJDzVsGVXcZVLZJoOYsgZGDNO4uKiSFmRLrvprUHR+Q4foeiU7/J5EOvyI9WIoE7w0ccf6Y+G0fcMzxVxyx/e9E2P0TEfbvsdfynwgx+QWBxr8iyPhD9lh/Qbjd5+y3/oh9Vh9y2H4l+20+Zq/Vh4TZfkK43QoO2K5gl/kH+Om/h4fmezhpfIS+/K9REza+bPxvyGz4B+Sl/juKih+ipLEGBR0pNA0l0TWXxVRoobvqYOFlgLG7NoYeb0sLE299rLz02eJrjFOwNQ47t+AeGUBgSgQhZ5PwPpXM9tRktmdksO1UMltPReKUEcWWlCgsEyIwPn4YvegjGMZFY5IUi3lqIrank3FMjsP9XAZel7MIuJNHcGk5e+sa8CksZPOFc1idTsYsOQa7hChc46NwO3EY18RdeJz0xTfFnT1nPDlTEsGd5mRKOjKoaEpkoPUoPXVHaC07Qs29Y5TknaaypoLqpm4a28fp6pmhubGfxIIBQq91sedCG7HX+4jLrODUxRyuXkrnblY0VdkR9BTEM1MexeOKUF5UH+BV9WFeVhzmWdkRnpVH8rQyiifVUSxVR7BQdYgndVE8rozkSVkkryqP8k1tFM+qwnhUfYCRknCa7hymMOsgF64fIDYzkJjTvkScdCMm2Y/9hz3w93fF1cmVLaY7sNRyw1jXFx2TYLRNg1HW90HZwBdFHU+UdDxR1NyBisYOVNVcUVLdjpS2J3JabqhobMfQyIvN9jtx8jjCVv8E7NwT0TE7jJZeBHr6kViaxeC8OR5X2+O4mISz3SAQP0t39m+1IytuG+3FgYw3BvCgNZCHrUE8aPLlQYM3s7VuPGzw4FHDDh7VbedRzTYeVtuzUKfOYoMCi41yLDXJ8KRZgsdNG8QVfs9aN/GsVYJnLRK8apbhVZ0ML6pl+apKjSf5asxeVWb0lAJdx2VpPCBJ8wE5ug4rMxShxGCEEiNRKozHqDNxTIPxYxqMRasxFr18PxGjzlyMPHPRMjw4JsejeGXm4hSZi1dmOk6JiWPyTMTKMxarwHCMIv1HFek9qkB3tBIdUUq0RinTEqNG83ENmuO0aYrToT5Bh8oUfcrOOVNwdSe3cyLJzT1O/u3jVBXG0lIeR0dlHG0Vx+kpS6O3KIX+glgG8g7Rc9WH7vN29AnQeU6DhStaPLmqxtw1I0ZznBm95UJHtgM1l2wpOmdFTpoJ11JMORerR+oRdZLCVUg8qEDCAR26q87AH57C77/mP4R620YWMhj/dwXGqe7Wn2YUxa0ub5zSb53Ry+fyHOO4qFQJQd8tzPU3MNxwl+bbGRRkHCQ/7QDl5yLpyE1lpKaQ0e4eEfwEdUtobU/3tTPRWc9QQzEDtXkM199jvKWU8Z4uES7fQtDPUPS2Vb3chhXyCgWX9Nu27FtoFAFShMVlYJwYGGZ8aIKxHiEAOofa7KPkp4VQkhHO1dh91N65zFBnPcODrfT21BB23BOzQCXU/NaiFSDB1lBz8gqviJD1aHiEmf7u5d3aIhwuA6PghhbAUQC05dWH79wLMT3DfaSfO0xgmA5BB2QI3KnEjSuJ9HTU0tiax+5oczz2mnH6WhTNnQX0dgnrC7uY7OlmorubsZ5uRvs7GRnqYFxYs/hn6uLbucWfT+E9E1rOgvo7IajC/V2M9XYy2tPO5ICgPHaLz8bfPBvvqma8o5yx9gqGWsvpbSilq76MroYquhpqaRdUxHdic0RndH3dz+7o+uV4nbct6c66OrrrhPzEKnrrCuisuExTYSrdVVfprSmms7qG5spq6qtK6K08QXepL92V2+mo8KKtJIXuimK6qhpor62ita6MppoammrezC6+a3ARnNLvKIzC9VuF8a+B8U2szqslUVX8/tU7wPhika+/nuLbF8/40/MX/Nvrp/zpT8/gf7zgf44c5V+q1Pm+QoHXxRJ8VbyBL4vW8jJ/DV8VbuRlnhSL2VLMnJdgImMTI8nrGU2TYjhdnsEMVQYyNOhNU6M/Q5WhU8qMnlFg4qwck8mK3E9UZvaEEgtJCiydVOBJkiKPE5RZjFVjIVaP+RhDZo8aMXvUjLloc7EexFjwKNaaR3FWPIy15OFx4d6SBfHelIU4I54mGPIi0ZDnSSbMJZjResSIooMnrCUWAAAgAElEQVRWpPoZsddeg81WGzFw3ICWsxQGvlpY7DTAPFADcx95NLesRMtxA3puihgG6aITro/FYXP0fNXRdFFA200F1R3KbHKQQtpZnlVGq3lf6X1WK32IpMZnSGh9ioLpWtTtpVBzlhbNMGrusugFqaEVoIxOgAp6/qqY7NZFxVMRme3SKHoosNF+Hdq+yhgHqGLgLYuBuySGroLSqIK0ozQbXZRYs10ZFWE39R4dNkdoE5xqxK4kDXYnabAzSZudaSZi1I5ukCTagXJo+smj5CqBovMG1LZJoLllI5ZbJEmLs+PiETXKYlWoOy5HZZQkN3au4krgF1wOWM0F70+5EfIJ1wI/IMvvPS74vkem/2+4smsll3auJjN4Haleq4nf9hkp7qtI9VhF0o6VxG/9lMgt73PI5j1RnYx0/JRY19XE7ljL8e2rOerwGTstPma77vvYqb+Hkcw/oLnuH1Dd8A+oyf8T6lorUTHYhJ6RBLpGm7CwV2aLuy427jo4+Orj6KuLs58ebkGG7PDXY5uHBi7umrj56OMVaIHvbgd2HfbiQOxu9saEEpkSTVR6LOGpEYRm7Gbf6QPsSjvI7oxoIq6e4cDFs4RfvsTBa9c4fi+fpNJyLlaUcb2xjuvt7ZxrbuPAnXs4pqThkJqCfUoim08cxSbuEHYx+3CO3o173C68Y33YmeDBwWR3ki4GkF8TT1ljCtUtp6hrTKG79hgtFbFUlaZQUHKV6yUVZFb0c7VliWtNj8kqnyQ9u5591zoJvjpA6NURDudMEH29j6TcFtJyKjh1LY/Ma3fJzi2lsiSL/oYoRpuOcr/pKHONUWLw9lJ9JEu1USzVxrBUe1w8H9cd5En1YZ5XHeFl5SFeVR/gWd1+5urC6CzaS9GNveRcOci5rCMcPRlMbPpuDsX6EnLAFY+Abbh6erJ1205MTYLQ096Jnu5etPT3oGO8D2WdIJR1A1HQ9kNZxw9FTS+UNTxRVnVHUdkVSW1vpDTckVVzQ1F9BxYOB9jsEYPZtgj0bMLQMgzFyCAMPYNItHSPoKu7jy1WR3C2PMB2i93sMPPGd/N29rjZcea4D11lR7jfFMRkvS8PWoOYa/JnvtmPh41eLDR6stDgzqM6Vx7VOrNQr8NigyqLjUosNsnyuFmSJWHfc8tanrau5VnbOp61ruV5y0aeN0vyvFGa5/VyPK9R4UmZOvN31Ri/rERXmjTN8RtpiZGgN1KejoPSdIZLidVxQJKBSEWGY1QYPabG2DE1RqJVmIySZTZanpkYeSajZJiIkWUsRpahKCl6IzbRG7WRnqiNdB+VpOuoLO1RMrRFK9Eco0b9MS3qEgypTjSlMtGCihPWFJ+0IzdtG1mngzl98Rgp2edJvZlDZt5tLt2+xuWbF8i+fY4beZnk5mZyN/cS+Tcvkp97hso7p6i7cZyGzJ20ndrG6Bk7ps+YMZFpyeAVewayHejL3UZbzlaqrzlQcNGWWwI4nrXiWoY5mScMSY1W5+QRQ7przsLvH/M/fydkLwqROsstaTGQ+39XYJzsXg7uFtvOb5XGt9DY1yXC3rLa2MmEAC4DfeIM5FRPHRMthbTmnaHuWgJlZw7Tmp1A/cUYuopuiLEtomu3r5ep/h6m+zuZ7mthtKWMwbo8huvuMNZUwFB7q2jQEBzTP5lf3hg8ljMGl80db9vQy8C43LJ+F6TetrUnh0aZGpthoq+dyfZ8ugqSqTy/n6K0fTTcSKOz/BZ9rVWi4aS05Cr+B+0x36mCku9aNPykCY7xpLmlitmBIR709/NguJNp0ZSyrCwK6uJblVEER7H1LuzL7hPVxam+HsaGBsi5m8HeKFMCwzYRsluRpLjdNNeXUd98l8PJ9rjtMWZPjCuFVVmi8jjaJeRidjPZ3cNYTxcj/e0MD7WJAd/i3OKb9rNgWlk2syw7owVlUWxJ9wiQ2IFgJBKAUYDHdwHyLSyOdLcx2lHMaFsBo22l4krHgaYauuqq6RQzEIU2cy2djbV0CUHd4pziuy3p5QzGt7AotqlrGuiv6KOvppDOmkxaytNoq7hBd3U1XUJMTk2N2MJurW1gqOoQQxX29FVuoasykK7Kq8uwWN0iZli2NRTTVldPa13zclh3Q52YxyiGeLc0IawDFKJ2BJe0oDQKwd3LLek3bemqUlFh/Js5jF895PtXj/jdi0W++fo+P3z5in/76mv4/hX//M9P+fc/PeFfB4/wLxXq/K5MlW8LZfiuWIpvCzfxOm893+RL8m2eAt/cVuXZFSVm0qSYOynPbJIC9xPluZ+oyFSCIpOJikwmKTCZLM9kqhxT6XJMpigyeVKJ+ycVmDkpw+xJKeaTpXmYLM/MCUWmEzWYjNdm8piuCI0Pjpkyf9yMh7HmLMRbsphg8We1EG/OYpwJj2MNeRqry7M4LR7HCa0kDTqP6lFzzJJjLtKE2GzE0nQlOnZrMfRQwcBfB/1AbQz8VTHykkbPeQ3aW9ahtUUSQ09NZD3l0fRWQ9tVGXUHWVS2yLLebB2fGa5ildl6PtFeyccqn7BG4QMkVT5BWmMFklqfImO0CmU7CZQdJUT3tJqnLLpBqhgGamLkr4X1XjMMgvSR36GEhLM0q23WsMluPSbBOljt0sVutw4WO6RQ27Iexa1yfG4rwefOimjus8TksBkO0YYEJRsRmqxFqACMJzQJStLD+4TQHVAQ/+5q+img4SUvxv2ouUig4SSN8VYlYuO2cDXegLbzxkxdNmI4TZnBZFW6YxVpi5Sm86gMA8mydJ/YxFCGHAMZsvSmy9J/RoX6eCmKjmwg/5AEeeGS5O7dSPbu9VwOWcc5389Jdv2YJNdPSHITZiQ/56TnWk56rRcBM93jE45t/ZhYt41Eb5fkoON6sQJtv8DW4EPU1X+DnOanIjhq6X6BkYUk1k7KmG2Rw9pZAUdXZVzdVXFzU8RzhwJu7lK4eWzE3UMCXx9Z/H0VCPZXZk+QBqH+6hwJNSRyjzH7dxuy66AFQfss8Q/dTHDYDiISwjmWFs+RE/GExcZy4sIlUi5nc+hoBOHREew7HoPf0Rj2nj1PQMYpPFKS2BobiUv8IRyjd7MlyheHaA/cY70JjvMhKnUX568cp7DgIhVltygrLqCkqISC4houFTVxoaiF86XdnKseJ7V6huTaB8QXdZOYW8TZ65fIzUnh8LUKDt0dIyp/jog70xzOFcCxh4icDiJvdBCdPUDM1XFSr3Vy42Y5xYUV1JXm0ViQSfu9RCYq43hYd5yF2qMs1kSwVHuIxw2hPKndw/PqvTyr2MXTqmCW6oMZqfCjPt+fgtu7OZcZxLHjARyJ8CciOpDdYe54Bjrj6O6MzTYPDK39UNEPRkknDEWNMDS0DmBoEoWK1h6UtHehqB2Ckk4wihp+KKr5oKjkhZyCO1I6/mxU80JKzRspVS8UDYJRsdiDvHEwCnoBaGgHYqK7CwOjSLSNI9Ey2ImFVTCuW0PxcArB0z4QT1tfdlhuI3CrGxlRnozUBTArxPu0BDPd6M+D5mVoXGj2YbHZm6UmT5Ya3Viqd2Cx3pbFenMW6wxZqNNiqUGNJ03KPGtW4kWzolhPmqV40irJ01YZnghgWS/PUq0SCxXKzBercD9PkdEcWUYvKjIltIsTNBiOV6c/RpmuI7J0R8gxJOQ6xijTH7UMj1PHVJmOVWMmTp37cWpMxqsykajKWKIKwyeUGTmpwlCSIv2JinTFK9F8TJ76Y8pUH9Ok9JguxXGm3IuzJC9xC/dSXLh7yp/LZ2M4lXmaxCv3OHq9kahbA8TfHSblbj8ZdzpIz20g+XolybcqSb5TTdKtKuKul5J0rYhz2XfJvnSBvNOxlJ8MpTbei6YTW2hOM6b5lCnNF2xoznakIXcrlTlbyb9sx83zVmSfseDqKXOupptzLtGWgcaL8Psn/LuYv/j1MjC+3fDy/x4w/rXpRQjvFo0v/5Xzvxjm/Z/OMPYKkNgimlMEYBQ2uwixOm9b0uPCvbDtpaed+30d3BfczL1vYnd6upjq7mK6q4PZrnoGqq5z7/QBCk7t5V7yHmrPx9F8M4vuuioEeJoUnLm9y3N0goo2LqiMjYUM1t1mtOEuQw01THW2M90rQKWgmgmmjgEmhKxEMeBb2Boj7KJeVhyFFuzbOUcBMAVl8q0qKYLV0DCjQyOM9Xdyv6+GvsosqrMiKM3YS93lWDoLs+itK6SnrYazV6LZHmaKpvdGlLxXo+sjT9adUwx2dfCgf5Tpvj6mRjuYGl52MQvh3EItO5qXIVFQGQWAFDbVCHuzJ/paGesdor6mmMhjLvjvkyQwTIKwI/aUll2jtbWQ0+d34XvIFLd9BqRePUBrXyF93bVMdHcy1dUrQuNoXzsDA42MDLSLM4jCjOJot2BaEWYUl40tAigum1m6Ge3pZkxwR4sRO8ttaGGHtwiQ4mfXyqiwpaeriSFBWWyrYLithuF2YR1gI11ivuKbucQGIWOxlk7hfDOn2FEn5C8KGYnCa3V0vSkRLutq6KoVFEYhKucS7aXZ9FRX0Cn+mhY665oZaKpmoPESMw3BTNVuZaTGm/7aaMbaS+hraqGtrommujLaGsrobm6mp6Wd3vZW+jraxF3SA92dDPZ0IeyWFtYECsAotKiFecam6nKahWid6uXg7uZqYdPLA77/qxzGBdH08rsXS3z97RQ/fvOK//ndt/Dbr/jnP73gX394xh9aj/D7O+r8cEeV14LxJUeGr3KkeHV9E69uSPJVjhzf3FLhyxsqLF2QYyFVjvkkWeaT5HmUrMxsgiLT8QpMn1BgJlmR2TQl5jKUmE5T4n6qEtMpCkynyHE/WZqZFBlmxXtl7ierMXVSk6kkTe4nqDObqMmDRE3m4zWZj9NkIUGbhQQdFhL1WEwyZCHJiJfJJnydbsbrDBOeJunwWNgAk6DPcIIpDbFWHHVeR4DNF9jYrMZomzQmnioY+2ii66mCrpsCWs4SqFivRtZwBTIGq9BxVkFqyybUtimivEUGRVspFDbLsNZkLSsMV7PSRADHNbyv/gmrFT5kk9InSKh8iozWKjZpfIak/irkLDYgt1mARln0A3QwCTLAPMgYixBTjAIMUN2hisQWSdZYrWW99VrknaXR99PANtQQtc2rkbX6HAmbtawwW8VKm03IemhgsMcIhxgzfFNNCTmtT2iqNiEntPCN08Yn0QTbMA10AuTR8lNA118JTU8Z1Fw3orptIzrbpQk5aE7yMRsab/jzpC6cgSwrfqj35cUdK55kafLVVU2Wrinz6LIsz3IUeXpdmmfXpXmdp8bCVQUmz8oylC5Hy/FNlB1cS8G+teSFriUneDVZPp+T6b2Ks15fkOG+kgyvLzjrv44LAWvI9P6INPdPOe0vwaVdStw+rE11ogkFMZpcDJMjcZcE+33WstX6Y2xN3sfO/CPsrVew2eJTNpt/jIfTenZ6yuJq+ym+TqvxcVyBr9MKAreuIsj5cwK2fEqA7UfstPuEPfafEeawkgMOK9nr8Dm7tq1jn6skYdtl2LdNloOuKhx21yHC05hjgZu5dHwn2UlhhDnpsNdZn73u1hze40Vi4hFiT0ZyOOEgO4/uwTdqD36xB/FO2I9P0j72nj1O1OUMkm9nc7GkhGtldVwtbuVq4QCX7oxw5vZ9kipekFI2Q3pRN+eKGsgqquB87k0uXsvkxvUk8nOPUJu/j0t373KuuI/TJVPE35sh4uYUh29OcDB3lH3Zg+y/Mcnu7PtEXhsn+UovydldZNxs5vztcrLv3qak+JqYGdtXfoHBkrOMVpxmsv4407XHmK+KZKF8H48rg1iq82aixovu6p1UlRwmNs6d4N2O7NrnTlCoO57+rmzz8MDU1gVNY1dU9HyQ19mJvM5+lHQOoqYdjqZ+BAoa+5FTD0VBaxfymgHIa3ijoOaNnLIX0opeSGsFsEnVBym1AOS0QpBSD0JKKwQJjQAk1XyQV/VBSzMQLd29aBuGoW2wEwOjQJwcwvBxi8TXJRz/rfsJcArG3dqV0B0OVN7Yx1jjMaaaDjDbslMExoctgSy0BvOwJYj5Fn8etPgwXefBdK07s8KcY912ZmrsmKs156EIj3os1evxuN6QxQZtHjWoL1e9Jo/qtXlYp8N8rQ6zVbrcL9dmrEid0dtaTGaZM3jGkN40A7qTDehMMqTrpCEdSbq0JqjTEq9M2wlluhM16I7XpCdRi8FkPQZO6jKYqsdguj79GboMnNGn/4wuPWcM6DhrSn2aIaUnDMlLNCU3wZLrJ7aQfdKFqyfdyU715cbZcM6fzyTjwk2SLlcRc6WTiOwxjgh/Fm7MEJUzTWTOfY7kTBFxY5ijuSNE3RonIneMozdHOZ7Ty8nrTZy6XMi5c5c5l5pMzolAKhPNqUgwo0xQMtNsqTzrQGmmI/kXHcm5YMflTGuyLtiQc8GeKxnbGWm7JgKj0I7+d6EEhVEERiFm59t32tRvHdTLJ6IS+c4zcdOLkMX41Zu5x3de+4uv/SvTy98L7n678eV/df5XHdX/GTCOC3E6IjAub3sRXNKCwjjZ08mEcN3Vylin4KBu5X5Pm1hi67qzicmOdu539DHTMcxcdyfDdXepvnGc6yd8yUvZS3FqDM03LtJSmMt0dysDLc2M9w0w0ivsMRYiXjoZEXIc6/MYrr3FaEUR0011zHa2M9Pby1iPML83wOhAH6OD3YwNdjIx1I5gJnkLhj8pkYJjWJzhW46REV4f6+9lqK+bEcG0M9JJV/UtKq/GUn56D7WZ4fTcO81g9V1aqgoIjXPFJFABDZ+1aPtvwiZQi6bWUuYGR3nQO879gUGGxzoYH+kRIXHyzTzgsrL48yyjOKspAmM7k4MNTPVMMNTaz4XzMXjtksLz8Crc9ylxKSeartYi8q8lExJlhtMeRULibchvOkN7Twmj3W1Mtfcy1dHHaE8H/f21DPY2MdLVLga+CvufhTlEwdAiQOO7JQDjSPcAo71CFqNQwnvSJX6uwg7wcWFus7Oe0Y5ahtpbxD3Sy7uk2+hvbRW3uQiziQIQ/qweCm1oARTf1nJbWoREQYVsqBaro7GMptZrdDXcoLeikIGyevprBIWwitamVnqb25lsK2CmNYS5xh1MVnkyWHGAkYZLTPXWMNLTSndbEw01FbQ21DDY2cFw9zIcDglqa1/Pn5WgMoqgKMbqVNFYUyFWU40AjmU01/x5DuOPr4SVgIsIm16+f/WE3758zNffT/H7337Ff/zuO3Go+Y+/e8X/+PIlv62O5rdXdPj+qiZfXVTm1QVFnp2X4cl5KZ5ckOLJJSmeXpHmebYML7JlWTwjwaN0CebTpHmQIs/0CUFpVOC+oBqeVGQ2RZEHaYrMpSowmyr/poR7JR6kKTOfrsbDDHUepKnxIE2dB6fUmD2rwPxpBRYyll3SC0lyLJxQ4FGiEjOxityPVWbupBYvUvT54YIVP17dwpNTwkYYU56edeBxlhf9pz04sHkNrqafYuOwAVM3eQxcZDB1U8LQRRE9J3k0N8ugaLYJSb3VSOmvQ32zAuqOChi4aaDqqIDaVmUUHOTZZCvFWstNrLOR4gtrCd7T/pQvlD9ho8oKNiqvQFLtczaprmSTxiqk9NcjZSqBnK08+r7GmASYYh5giqmfMSZ+hmhsV0XKZhNrTFax3mINay1WI+sohVGgHpssV7FC/zd8qvdrPtP/kJVGK1lnKYHCdmXM9uvjmWGNb6Yxu0/pE5Kkg2eMBtsitLDeo45RsCp6AcroBSqh6yeLvr806u5rUN++BvtAHaIT/Mi/Fc/iSC6dBcH8MHiAb+vs+SZPje9vSPPs6iaeZ2/gy+vr+Or6an68vYF/LVPkX8vU+ZdSHf5YYsCL66oMJ0vTFiNBbfh6SnavpWDXem4HbyDbbw2XvD7nos/nXAlaQ3bwGs65vU/q9o84Zv8bsvfI0ZxsxOApXfqSZZm6oMKTe6ZM3zLk3L61HPP8mONeK4hw+Yggs/9GiPk/ErX9c1KDZdhl9QvCHd7nwOaP2G/1EfstP2Kf2fuEmX/AAbPfsM/wl0RYfki0zSdEW39MjM3HJNh/QobLKs7vWMVlt8/Jdv+cG+6ruOb2Bdme67nstp7zLms47/AF51wkuOCnyZ0oZ27GuFKcEcjVeE+upO/m2rUEruVfIjP/BhdLy8iqauVC3QinaydIqRojsWKI4wU9xOcNkl44y6Xal5wUYLGglos3M7l38xitd4/Qkb2fnuuHaMveR212MI33Qqi+d4HC/FJuFLWTUTTBsXvTRObNcvD2FLuvDbLn1jiBOcPsvdZN5LU2wnP6Cb01zJ7bQ0Tk9XHiTjPXChq4l1dFYW4JpbfyqClMpb0kjaHiRGZKj7BQGsBS9Q5mat0Zqd9LY1ks+3ZvZbuvBdsCN7PNfyuewcHYOPqhbeiJhl4AKlohKGnuRkV3H8q6+1E1CEdeKxw5daHCkFXfiayGD3KabshpuiOl4oaEoicyan5Iq/ohpxGMgtZu5DRCkdcIRVYtBCmVAKTE1wLQ0A1BT283+vr70NEOw8I0Co/tqfi7JbHbO5ZQjwMEOnsT4LSdzIR4yrJP0FEYwUTdfuZbdrPQGsqjtv3Mte1jomUXw40B9FR50lPhw0BVEGN1u5iq82eyxpmpamtmqs2Zq7bgUc1mHtVuZqHWhoU6Wx7V2TFfJ+Q/bmau3o7pWlumam2ZqLZmrMyK8Twb+q6b03zWiJpUocxpPW9HdZoJFSk6VKZpUpmuQlWaDpUndag8oU1tkh51Sfo0pxrTnG5Cfaoh9aeMqD9jRNVpM8rO2FBwyoYbyTZcTLLjTKIjaQnbOJ8ewPmUEM4n7yQz/TCnz57h7IUrnLp0h7QrFSRlt3L0cheHrg0Tdn2SPTkz7M6dY3/WJIevTHPo6ixhWfcJvzbNoRv3ibg5TmRuH5E3mgm/XEZyeiJ5CW4UJu6gOH4bxXEOFCVspiDZjtun7MnOdOBilgPnsxy5lulE9lkvRjty+fffPuE/RDXxTe6iCIxfw+++4z9Ep/Sb+cY3c4788RvE+oPw9X/+mjgH+XYe8u+cf7VL+v8LwDjW3fxTDuOywtjJuBC3IgBJdzsCQI52CtDYxnhXGxPdrYwLeY2dzYx3dDDR3sdkxyDTnR1MtJbQeCeJvPQQai9GUXPmOB2556nNOctUWxVj7U2MdAqg08eYmAnYxZgALY0FDNbeYrj8HuN15Uy2NnJfUNB6hNDvAcYG+hkd6BFn+cb6OxjrE4CxVwyqXoZEAT6XSwDFt2YZoW0+OtjHyGAPo32t9NTl0XArlfIz+8hPDqHlVgrdlTepK7+FfZAe2u6b0PLegPU+dXbF7aCto5Lp/kFmekbEdXqj411MjgqGEsGA8/PM4s/t6OVnk4IhqL+d8f56JrpHGe8e5t6dM/iEyuMWtgqvcDXOXzvMYG8F9YVZ7I+1Yfs+FdwO6JB8bQ8NHXcZ6m5msrOXifZeERD7+xsY6GkSrwWHs2BcEf87Qtv7L4BRnHvs6Wesd0Dc5CK0rQVH9FhXG2NdzYx1NjDaUc9IRx2jIoB2MNjeJoLjUEc7PU1Nb2YUa0VgFKDxZ1B8e70MjB31NSxXNR31VbQ3lNLcfIX26nv011QwUFNNT309rQ3tdLUJn2kl99vTma0PYqrajeEyb3qLw5nvuYcw2iC0zvs622h4Y2rpaW5lsKOT4d5uRvp7xbzMscHl3MzR/l562lpEYFw2wghmmJ+Bsam6DKHeNb38LWD85of7/En4y/2HH+DHV3z/zRK/f/aYH6uj+H22Pn+4bsAPV3T4NkuDV+cVeXpWhsdnJFk6K8nSeUmWMiV5ckGSV1kKvLygyOPT8synyPEwWYkHSW9LkbkTcjw4IcP8SRnmk2V4mCKokgosCKv90pXEWspQ/ul68bQSC+cUWDqvxPNMNV6c0+B5hgbP07V4kqbLUqo+c0m6jMWqMxunw7PTVnybvY3H522YP2XNd3d28YfqeB4WxeJuuBJz3c/YvF0RSy9VTN0UMXNXRsdRBk07KVStJVCxlETOeCMyhuuRN9uEsp00Oq5qqDopouGiKgKjvJMi660kWW2xiXW20nxmuo7PlD9mtdInrFdbyTrlz5DT28B61RWsU1/5f5P3nkF1JmiWZs9uzG7v7nT3VKeRw3vvvRNWBnlvU96AACFAeCMQHoSTBWElQEggvL8ef/HyXkrZtFJmKqu6Y7tqqp+N70PKypqq2Z2Jnd7Y2P3xxr1wkVBwMyIfznnPeVnkOB8td01s19nhssUF1y3OOG92xG2bM3YbbDBebsh898/4zPUTNH0WYrBcB9PVhixcPI/5nv/IwsWfMt/rMz5x+ZRP3Ray0FcT0w36LI92ZGu2C8H57hzOdGF7oj3rox1ZdtQenyN2eB22xeuwDYsPW4j3pr0OmGK7UQvHtQbEZu6lrPw492bKeD6VzuOeLbxu8uBNuQHflsznh5J5vBXmnCbfl+rzwyVL/qnJid81O/O7Zif+uc2RHxuEiz5W3Mg3RRa3kOaQT7ga9Bl1hxdQfXABpXvmcWbXpxTt/A2ntv4Dhds/JXPjp8Qs/9+IXfq3ZKz+WzqjDVAm6vDgvCNPKt0ZO2XBQIoNNwv8eXBmNeqT3nSHW6FK9EAe64Ik2oG+KBu6Iyy4GmJK9WFjqg4ZUnlAn0uHjKg9bEztAUPqDxpzPdSCtnBr2o5a0R5mQedRM2RRlgzFWjMUbY4kVI+eYF16jhjQdcSQzlATrhzQonTnQi7sNeB6og/1MW60pS2mPWsx8rJ1jFw/xGh/DJ09VdR1jFDeOEXptUdUtr6mou0ZZ66MkF9xjdK6Bi5UX6TgbC7F5TlUXUqhszGW0bYobrVG8aInk6dt+SgvxFCRuJWzcWs5H7ebvMQwTuRnk1jfwvGOISJ6ZwnvuEVw/TTH6u5ztPIRR2tuEnx5lD1VN9hz+RX7a77lSOVLki89pHaeYMEAACAASURBVLheLULjhUt1lFUW0VodibI+lpnGGB63HOVJ0w6etm7gQddO1K1BXD4bxNa1Hqza5M3yrQGs2bmBHYdDsHZZhY3LNuxcD2Buux8rxyPYuoZj7RqOvddxLJyjMLOLwMwuDEPrfRjbb8fIfgNGduvRs1iHjtkGDG22Y2K/GxP7vZjaH8DE7iAmtgcwstkrwqKhzU7MHHfj5BaEl9cxPD2P4+wchYvTcfy8k1jqE8v+bVkc2JrI4W3H2bchiI1LN7Nz1WpOhm2n6XQIDxUZPJBFc18ewc3+MMY6glA0HUDasAtJ/R4ktXtRCSnrjsPc6RGCMhu4372Kh12reNy1locdq3nYvopHnWvEe9YPu9fxoHsd97rWcLtjFbc6Vs+VggvXd675crdxCbOX/Rm54I280JPebHe6stzpzHSjK9uD/vzFtGS60ZLpTnO6G82prrSle9GS5kljigf1ye5cTV/MtWw/6tK9qT6xmKqT/lRkreZ02hpyk9aSGb+JrKTd5J8IoiA1jKLMYxQWh3HmfDyF59MouFhEbkU5KaVVxJy/RPj5esLKmjha2Ur4RQmRFcNEVqoJK1NzpHSCI6XjHC0X1hvGiSof5Hi5kvTTtZzJTuV8ZhRl6bupSF9FdboPtTme1OT7UlG4jNKiVZwrWse5gtWcP7WdcbkAjEJKWkhEfwi9/FsD4/+VYvjf+vr/HYXxd+9ec3tiQEwJTyn7mBanX+zmE+BiQqUQIUMEjUGlWM8yJUDHhxE6/KZUg0wpR5lRjXFjQMENRQuSuhwa8o9Qk7yLmrjdVMTu41JGODd66rkp7+DmgJwJhQCNQhBGUDF7mJA2MdZTJ1bdjLTWM97TzKyyX/xeM6OCUjgsqkqTgpomjGi/ChbsRzVRUCPniqoFWPq42zcl7hAOMy5emxHUzBZkDcV0nY9lsD4TZWMhbXVFZGUdx2urGU5bdLHfrI3/fhsuNuUyPNzLjaERbg2qxZ3KyakBZifmEsii9SzY5CNDCGqjYEMLFrWQQhat4WEZNyZk3Bia5MbwOC2NFwiP92NPtDGbg82IObEJaV8Natk1ErM3s/2YIxtCbNkfu4S6lkJkfdeZkCuYVY4wPTCIekSGekg2B36iDS3sKX6Y/wIwTg4J6qTwc1GJyqSoHovA38+0qo8pYQRlWKVEAEVBZRxXKhjq75/rVBQrc+bqcuYs5Y+wKDzOAaOQop6bNuRdrci7mujvLEPZ0SIGX5RC56ashyHFLONDMmaHT3NLeoCHbXtRN2xFUbsb5ZVYZmR1zAz0iZVAYwMqFH19SDqFwE0fAxKpaD9/hEYBFIURAFJQGEVLur11rry7U3hsEa3pvvYmhPnTacCnorooQONb8Zb0U358+Zivvp3hx7ev+f13X/EvXz/l228eiScDv2uN4O0ZW34858w3hTa8ybfkZa4pL/JMeXFKGBNeFJrwvNCEF0XGvCwx4c1pC14WmfMkx4RHGSY8zbDg6UkLnqSa8eiEEY+SDXiYrM/DFD0enTDgcaohT9IMeZZuxJeZJrzINuVFlgkvs015mWfGswJTnuaZ8GW+Jc/zbfky15FHGY7cT3fhVporA5GWNO9ehCrMgtkUDx4XreBGth+jKV48PLeLt52ZPO87S6CrJmbmn7B4tQXeW8zFEIjTKgMs/TSx8NXE3FsTY08NDN0WYeC6EH23hZj662K9Skg9m4oKo/FyI0wElXGJIbrLjNELNMVsvS1my8351Pof+cTs71lo/SladvPQsV+AjsMCtBzmo+28CMslZrhscMRjqysO6+1w2eSIwwZbrFabYxCgy0KPeSzw+Bxt30UYBOqh4a/JfO95zF/8GfM8P+c3zp/yHx0+5zPX+egt1cRppz6BUZYcyfficJYLW+NtWBdjh98RCzwOmuF+wByvw1b4hdmwKWUxW1N8WHXMBefNRvjttGP1HluCwh2oPLcEWc1ixkvNuVuszatiDX5b+Dk/Fy7gd+cM+V25Df9U68b7Whd+vubMP7U68i9ddvyuxZjvLpnwssyMRyUmTGbq0RM1j8aQT6kPnkfVoXlUBS+i/PAizuydT+EuDdI2zSdp3efkbFvE1QgLTgX+DfJoTe6esuZGrjlj6UaMHddlOs6EOyk23EiwYuCIDorDGoweM+B2shXP81yZTTBiLM6YkQQLRhMtGEswZzzJitFYU5ThesjDdFCF6zF4TJ/BcD1GI/UZDNNkIkqPW/FG3I434G6CIXeSjJiK1mU4XJOJOEMGkgzpitalK86M7iQbBrOcmCl04EGpPc8uO/C0yYkHrW4Md4fS1lNOdV05JWdqKK9o4/KlNi5VXKTzWiHKjlRGu48z2x/Ljb4cbnYncbszgofd4bzqj+NV70le9uYzVhNH7cmtnI1ZxulgDwpCl5AYuZHguIMcyT9JRFkZMdXNxFXLOVF7m7jKx0TV3OVo/SxBl++xr/whweWPiCm/TW7NGKW13ZwX7e4CLpSl0Ft9kOmWCO61hPH4+n6eXd/O09atPOg6iOxyENEH/NmwzIslK33wWRVA4MbNOHqtxN59K3au+7B3C8HcLggz2xBsnCNx8IjBaXEclo7HxRFtabv9mDhsw8RxHcYOa9G3XoOe5ToRIk0dvsDE/gvMHPdi6XIIK5dDWLocxMR+F3qWmzF33oWbVwg+vsfx9IrG2SUGO7tonBzjcXWOY82KTDasTGXzqkQ2rIhi1ZIgdq6LYOuSXQRv2EJfTQ53Fbnclscz0haC5EowsmtRyBrCkDUcpf9SKP1VQYw0HOZm5wHudG/nbtd67otp6k3ca9kgzn3hjnf7Zu63b+Jex2buCXZ2+ybudGzmlvDYupInLZ48anLn/lU37ta7c/uyFzOVXkyU+qA+F8Bw8RKk2d70Fi2mu2gxHXkeIjy2ZXnRnOlNQ7oP9RkBNOavovn0RtrObKK1ZAPXT2/m+rndXCrazfms3RSf3E9u8kFyEo+QHR9GbnIIRaf2cPZ0CGfORnG2LJWSijyKqk+TV3WBjKoyTlSWk1xZTkR5A8eqOoi4JCG8eoCwylFCKyYIq5jmWOUM4RcniSyfJPniEBln2kjNPUNW9nEKcrZxNncJ5XleVOb7Un1qFdUFW6kq2sXZwg2cLdjNuOISf/zxObz/TkxKi2GXD8D4r+//jRRG/tN7/mz+8J7/Vkj89df/9wBGYY9NAIcZVT/TIqQpRVgcV8k/QKMAJQPiXWgBLMQZUDE+MMC4aogJ1QgTqmGmVXJuKDsYbb9Id2kiFXFbqY3fQV3SbppyjzJYW8Bs7zVuyHvEG84zQ4JKOJeynlF1MiVvZqK7ntHOOsZ6rjEtqF+CiimkeQVbWbhcIiqTc9UxAiyKcCiC50d1cU51FFRGAUgnh1SMDytRjwwwOaxiZrCXobZKeipSaTp3nMaKZK7U5rLr8Boc1ulgt14Tr53m7Ildg0LdyriwMzg0zOzgCNMCpIwPiMETARJ/DYhzH3+AxWFhh1DJxKCM2XE5s8NqZgZHUPRdJTl9C7uPWbA91JKQ6CU0XMllQnmd8rpYDsX6sCHIho3BjpRUx4n9jWqFlBnlMFOqIcZHBlAPCkAnmxuhO1GA9r+AxTlldnxgkAkBFoWU9aCw76hgUlQY5xTiaeH9VvXPvdeC7atUzEGjQs6IVCKe+xM6Fuf6FgU4FOavAGNnO3JhRFhsRd7Zgry9gYGudlS9zQzIWhgZVKIenGF2rJkbA7Hc7V/Lg8atKKu30VsTzFBzHlOSJmaEf+PgIOODQ6gkEvqFap2OXpR9UoS9xV8s6ZE5W1oASJWkb86SFs4CCqnprjb6OueAsbetid62xr8KjN+/fsQPrx6LoZc338zw/dfP+e3r5/z2xQO++eY+718/5uvmUN4UmPJNoTWvcs3EeZljyqs8MxEcX+aZ8jLflJenTHlZYMKLYiNelRjzusRMVCJf55vzMsuMl+mmvEgz4XmKIV8m6fMsyZBnSUZ8mWzE82RjnqcY8eKEIa/SjHmTbsLrdGO+yjDhTbYpz/OMeC4Ao6A8Ztpw54QN49GWjMfZowi3omm3Ng07teg7ZMpEvBu3Mn0ZT/VAetye0fSVzJaGIr8Qh7P5p+ibzcfO3wjHlXqYLp6HmfcCLPw0xC5G08UaGHsswsJXFwsfXSz89DAJ0MVYKPdeZoj5ClPMVphguNQIw+UmmK62xGK9LY473Fh80B9NH13+zuLv+dz2U+ZZf4Ku40L0HReh57AQI1ctLH2MsF9hhetGJ5zW2eO22Rn7tTZYrDBFz0cbHW8NNL0WiKPlq4FuoBGaAVpo+C9CU4BHTw0+cVzIJw7z0PXVwHGLIT6HjMSwy8FMV7YnO7A+1p6l4dZ4HjbD9YAJHofN8D5izoYkD3amerMlxhWf/ZY4bTPG8wtTlu7SYU/QItJjNbmWa0pXpj6jecZ8dcaY786a8PNFW/73Kmf+pdqV35bb8nO1NT9dNueHK8Z8U6vDN1X6fCvssVZY8vKCFdNZhsjitGiP0KAuaAGXj2hRE6zNhf2aFO7WJm+3PulbNUnf+DklWz6heuv/wniiAXcyzJhM1mMoTgt56CeMHtdgKkEftZAmDV+IMmwe04n63BPK23PNuHVSlxtJ2txJNuBeihF3kgy4k6DPzVgdbsXpcSden5sxOtw4rs3UMQ1uRetyM0qLu7G63I/X426MFrMRC5iNWsh01CImoxZxO9mQu/lWTOfaMpppjyzJiukcJ27nmvPlWROel+nwok6H5036zHSuQNYdSVdTAq21OfRcLUV+vYKB6yWoW9OY7YjmbmcYj7ujeNSWw+P2dJ50p/K09wTP+tN4Ls3ihTKXO91JyC/tE3fHLse7cynWmwvRS8kNX0FezHYKk4+Qn5rAidRc4nLqOJrfRdTZARLKRzhequJoUQexJQ3knCvnWkMFPU1nqD0fT2n+US6dPspA7V7x3/GoM5jHrXt50rKLh+0HuNEWRUNJMDtWebJu2Sr8li7Ha0kgHv7rMLMLxMZ1FzbOh7B1Poq5bRi2Tsdx8UzC3ScFd98U7F0TcHRPwsYlCnOngxjZbcTIcZU4+nYr0bdZg7nzdixdd2PpuhdbDwEU92PlegBLl32YOOzEyHYrlq5f4Lb4MH7+kXj7xuDpnYidUyy2DvE4uaTg6p7MurVFrFiegZ9vLL5+kWzbcIrNy06y0TeY/LgkbqrKGO9PRN4SSs+VcPobUui7Ek3/lRj6a2OQXI5k6Go4t7pDude3j/u923nYs5VH3Tt52LWTB53C7OB+x3butm3ldtsWbrVu5kbLRm61C8C4mXttq3ne6snjJiceN9nzuMmWR9dsuVdvy93Lztyp8uJGmQ+TZ7wZvejBYJkryvOuKM66ozjrheSML53FfrSfDqTj/HrayzbTVb6FrrLNtJdupb18F00X9nG5eD+lOQc4nX6YwpRQ8hLCyE0MJT15J1mp+ynKj+JMSQqnz2VzurSI4ovnKSy/SH5FBbnllSRUX+H4pWaiLnUTeUnBsUsjhFdPcLRiiojKWSKFqZgipnyKuAtDxJ9u4uSZYnKKosjP30FJ7hrO5qzmfPYWynL3cjH/EGdLdnCu6BDjyiv88adX8F5YW/oG3r8RZ85afvtvY0n/GSwK8Pj/NDD+4ac5QP39T/zTu9fcmRTUp/5fgFE4DTiplDGhlDKulM6pUuI+nAq1Sinuk40qlYyqVIwpB1ArBxkTR4VaKWNS3sVkTz3ymmzKYzZRF7eRy7EbuJK6l+rk/ajqz3JD1sm0YHGLlrOgWEqZGehFhEbJNYY7LzPYUctobxMjfa0IiWGhfHpSAMDBkQ97ecJZO0EdVTIxIIRLhJTwXEJ4zpIeFgMfAjBOCHuSI0OiQjU9KEXddxXltWIul0RwvT6D7IKjeK6xEmHRZbM+K/e5cqEum7GJfqZGhR3BORVTUCsnRaVSUEbnVMU5NXFuj1D43C+l2ANKJobkTIzKmB4eZlKlYkTezsWKRHaF2vHFUWv2hrpQVBTGuKqFju5iIk+sYcNhO9YctCYudyfN7aWMKnuYUqqYVAwyMTSEWiVAnRS1QoBGuQimH8u5hZ/RxxEAUa1SMS6AogiLcyXdwvs6qRTWCT6Mop9xxZyqOK6cUxlHZTJGZdJfbGl5Zwdz85fAKO8SXmv7MIK62Iqis52B1j5UXU0oJVcZHe5BPapmelTJzdFzzEr3c6t9GbOXltNXsZueywmMdpYzq+hlZkBQZ4XdyxEGpB+BsR9Vn0x8/9TCLy7CDuPIIOPDAyJEKvp7RWAUy7y7hSLv1jlg7GgW1UUBGoXQi3A3Wrjs8tGS/v7VA354+ZifhdDLt7N899WX/PTiGT99eY+vvr7LT28e8pXQ91ZgwOt8E17mGouPr/JMEOZlrhGv8uY+9/qUCa8LTHhepMuXhTq8LNLn69MmfFtsyld5RrzJMuJNuiGvU/V5mazLyyRjXiWZ8yrJjNcpFrxJMed1iimvU0x4c8KUNydM+DrNlK/STXieqc+LbBOeZVlxN8WK0QgTOvZo0bZHj+Y9htRv16VhlyHyYCtmEty5mebJRLIT0ggL+iKdkaaupzZxB9Z6f4eWwefoOy7AKkADk8XzMPb8HHOfRdgs0cXCVxtzby0cA01wDDTFeY0FxgE66PtoYhygh56vNtqLNdH01EDPXx/9JcaYr7HGar0dTvsWY7TemnlewutaaLlqoO24AF37BejbL8DEWQsLD32s/UywW2GN/SobnNc5YLncDCNfPfS9tdHz1kLbayGL3D5nnstnLPLXQzNAB60l2ugu00PbX58FbjrMd9ZEw30BdusM8N1vyqbjVuxKcWBHijPrYu1ZHetEQIQtHsFmuBw0wvWAAcuj7MSzg1/EOREYZoPbIUuxesfnkAl+Oz5lw7b/QMi+zzgRpsuFZBskRQ5MnXPhy3I33l104rdnLXhfqMePxTp8U6LNq/O6PDmvy5clmjwv1BDf86eFRtzKNmQ4SZeeCE0aDs6n7pAWlw7qcGG3BqWHjEhd/xknN84jcdnfkrvi3yOL0OFGshG3kw2YiNFCFb6AvrB/RHF8AeMpBqiTDVFELUJ6bB5D8RrMZhpy95Qpt/MNuJumw7M0A56lGfIwWZc7sYu4Hb2IJ8IvJWmmPEzU526sDrORGsxGaHHzuA63Y/W4cVyHsbAFDAR9xsCRzxmL0GIy1oCZRGNupFsyk+3E0AknVElujKd7cSvHhYdFdtwtNuRhtSkPGyy41baSqe5QxttjmezIYby1kNGmU4xfz2OqOZPpxnRmG9K53ZjP7LWzTF4pZKalmFs9Z7jVX8xdRSF3VFncUaVwUx6FuvMAioptSE5vpiNzNdfjltMY7k9DSACXwtdQEvkFccePsj30GLuOpnM8oYzIxGIOhh0jKnovZ3L3MtAYifpaCI2566lOXcf1oj2M1u3mXucRHnUH8ajzAA/aD3O7I5re6mjigjax3DeAlYG78PZfj6ffBmycV2PvthNzhz3YuIRh7RSBpX0k7otT8VuSje+STHyXZuDkloyDayKOnnFYuwZj5rwNM7d1mLqtwch5DcbOG7Dx2I2D90EcFh/G0fsIFs77WRwYLT4XlEdj+23YeOzBzecAAcvCWboijiUrU3H2jMfaOQ4712Qs7GJZt7mUpSvycfWMx841nKVLitgQeJGNy7LYuHQv8o4ypB2J9LdG0tMYS3fDSbquxNNZF0/35Xj66+JQNUYx23OMO5JD3JPs4kH/Fzzs38Ojvn3iPOzdy4Oe3dzv/oK7XTu43bmNWx2bxV1PYd/zXvtanrf58bTFnWetjjxrs+ZpiylPm015dt2Kx1dteVDryMNaN+5eceBGnQ2zl4VxYOayM+pqVwYqPFBU+iGrXkFv5Ur6qlfTW7Waroo1dFVtoqt6J63le6g7vYey7D2cTt1H8YnDFJ88Slr8QU7EHSIvI5rC3BSKC7I4fbqI0+fOc/pCOcUXKikureFExRXiqq4TW9VJTLWUmJohYmrGiapUE105Tlz1ODEVw8RVjhBfMUBiWSdZ5XXkl5ZQcDqFooJjFOUfoTAniIKsYE5lB1FcvIczRSGMqxr5409C5+JfAuMf3/8KGIVdxQ/zFzuMv+wxCoGZ/3z+csfxb36tDn58Pnfd5dcXXz5A3Ue4+z95/K9WGP/wE//pDz/yxz/MfR/+5Ud+9+6VaEmPK3sYk3YyKe9hWtHHuLSbKUWfCBXCDqOQbhbtSoWcUaWCEaWSYYWCMYUKtUIlfk7YORtRSJhQ9KHuuoqkKo+6E7u4eCyAC2H+FAUtpSJuJ/W5sSgbq5lWSsQ7x8Kt44kPe3Wzg71Myq4z2HkZeWs1yo5aRnqaGJd1i7uTgs07IVizqmHGlQMIgDOhEpSzOQtaUBw/QuOcJS1Y1yomhhSiMqUeGmRc+F7KDgbaSmmrz6C8IpZ9x1bgssEC5x36OK7T41D0JiSyRsaHZeJJw+kRYY9ykGnhcopQeC3uT86VXwt7hCIkijb5HDgKr4ul2ENKxkcE0FVyQ/w6Ob3dNewJcWdnqCW7jlgTG78OtbKFQWUteSVH2BPpzYYQB7aGuVPVkI1SIVyiEfYOh5lQDTKmkIvAKAReRBVT2D/8oDQKauPHmRDUOJWCCfFnphThUvw6AeoVEqYUUqY/PBdWD0Tw/mBLj8oFYJQxLOkX70PLfgFG4apL169G+LgDmXALWpxWZKK62ImqcQh512UGlMLdbAkzamEH9BLTsuPMdu9g6upqRip86KwIFpPU6r5GbgwMMDs0xvTwGJPDw2IqWtrZjaS9F2WvVExFCwrjRytaeC6kpoVaHSH0IgZfOudCL4LC2C/a0nM7jL+u1Xn36hFzM1ep89sXwi3pG3z75jk/Pn/GT8/v8dU3d/nx9T2+7Qzm63OGvC425EWhHl+e0uHLPG2e52nzIl+XV6f0eF0o3H424lWhAS9KtHhxWovXZ7T56rQOX5/W5esiXb4t0OfbPAO+ytTlVaoWzxMNeJ5gyqskC746Yc03J23EEeDxeaIpL5MFaDTnVaopz07q8TTNiIdplszGWyELMqRpuxZXt+txdYcRjbvNaTtky1CILVPRjkzH2TEabYLyqD6KSGv64/3J3+WK2bx/h7bObzBwWIDtUh1MF8/HwldDhEXHFcY4C8GWJfq4rDbDdbU5HhttMPTXxjhAFwM/HQz8ddHyWoS2lya6Prro+uqj52eA8TJTDDfZYrnLDesdLhitMEfPWw9dV010HQRgXIiB3QJMnbWwXGyEiZcBZt6GWAaYYuJjgL6nEIzRQd9bC0NfHfQWa6ElqIluC1joo4mWvybaAVro+gvfz4RFbjpoeWhguVIPjx1GrA23Yn2UJeujbVl13JaVMQ6sS/HAP8oOuz062O7SxDPIhDXHLNkeaUZguCUeYda4htniE+6Az14Dlm7TZMVWLVZvN2TzPkt27dckM86cjlNO3Dljx8s8Lb7PmsdP+Rp8V6AnnmJ8WGLNw2wdHp6cz93U+dxIWch0shZjCbrIo3RoCdLk2gFtKrfPp2T9f6Rg0284ufJ/JSHgfyTF/2+4uOU/cD/HnicZ5jxOM+FushHqSG0UERqMJhgxmmDMaLwJw7FGqI7rojquxViSnqj43c03F3dgn5w05mm6qfjnb8fpcCNGm7tJRtxNMmY2Ro/xY5qow7WYjjFm4rgxE9GmjEaZIgnRp+OQFj0hhkgjLZAdt6Q33JS+MDMkkU5I4vyRpaxFnbOD6VNbmSlcy8Tp5YyUBTJau57JhnBmrmQxWZeLuvYUw7V5qC5no7icJR5rUFZfRFnZgLKmCcnVCiTXqpBcr6G/pRJJRymq/jMMSvNQK7OYGkhnrD+BgcbjjDfHM9sSz1R1MMMF6xnMDKA7yZ36xMUUJwVyLHwpB/esYf+GzezdvI59W/wJ3+1KYbQnktJ1DF1cTcMJZyrjnKg/GcBw5Q4e9xzlSV8YD3sFhU2wyPPJjt1LgJcXXos34Oq9m8W+O/H2+wJn9x04uB/Czv0odh4x2LrH4+CejG9ADoErCwlcmY//siy8fTNx80rD0SMee89wHLwPYO21FXPPDeg7rsbUdQsO3odwW3IU9yXH8FgaheeyWHxXJuK1PAYb94MYWG/Fxe8IPsuD8VsexPK10azclIbn0kSs3KKwcovDxi2BxUtzWLKqADffE9h7xuDklkXgskrWBp5hzdJwctMT6GjNoKstno7GeDqupdN+LYWWukTa6pLobkhC2hjDeG8UN2Qh3FYc4I50L3elB3kgO8wj+WEeyoXE9T7u9e/hXv8u7vbt5E7fdu70buNOz1YedG/meec6nrQv5VGrB4/b7HjSbs6TDmOetBnwtNWIZy2mPG4SINKYZx/m6XUT8XMPGi25edWWiXpHRuvcUdW4I63xoq/Gh+4qb3qq/OitXk539VqaS9dTkbuKcxnrOJu+lZKTu8k/GUZWyhEyT4SSmx7JqZwETuWnUlSUw9mzZyg5fZaikrNknq8lrbSJtPIOEku7SCzrJ/GijIRyGUkVUk5U93PyUh8ZlzvJuHSdrKpGCqquUXyxjpLzlZy7UMqZ80WcKkkjsyCW1JxQsvJ2U5AfyqiymT8KyuK7b+cUxp/+pDD+p/dv+ePH0MvP38wFXX4VeOFnYT9+bgSY/ONPX//5iPD4/3ZgfPuKm2oBJnqYUPSItTq3hqTcVPYwI+9mRtHLtLwPtbRHVByFdK5aKWdUIWdYLuwhqsRdxDGlhBFVPyNKIW0rYaKvk8n2Wq5mHSJ/vyPJm0yJWmNN6p4AMkK2IblaxYRCIlragmU6Z31LmB4UwjddjEmvM9TTwEBnPQPt9Yz1tSLsWApXZoSqmImhUSZE0JwDRkFhnIPGud1GcZdRsGEH5qxhobBaPSjYucOMC4Cp7GWkr47mqzkkpu/EY6PQ1WaI7VZN/HfZcupcEtOjCm4ODjEtdNWAkAAAIABJREFU/D2CQjmmZHJUsObnVEwRCAXVUzi7J6SPP57gEwqzhz6CqooxQQ0bmqsqmh1WMarqJjVnP/sjHdgVakFMwirUqjZGFc00XM0nNGE1qw9bs+qgNUm5++jqqWZY1iWqjKNSQVVUzAGiqCYK6qGgsM59Tvg5/nrUwkqBAMzC68oPYCmokgKAKmRMC8/lgposvC78d/BBYfwFGP9kS88pjJ3IOrp+NQIwfrCjf2VJKzq6UDWPoey/wuhwE1Nq4X3tZFoaz42ePcy07GC07gu6L/ghbUxjuO8qY5JuZgfGuDE8xezoOIKaOyjtoV+oymnrRtErQT2kEkcExuFBxgaVIlQK96XFwItw/UW8APOn0IuQkJZ0Ns/V6rx6wttXTz7A4iN+eP2Q9y8f8fMLoYfxBt++fsGPz78UgfHN17f54c1t3vUf4YcaE76rNuDbKn2+KtfhdakWr85p8fqsNm/O6/D1eT2+PqfHV+d0eSMka8s0+apMg2/KNPmuTItvL2jx9oIub8/p812JHq/ytHghqIbpxrxIN+FlugmvMs15lWnBy/SPY8nzNHOepgg7j7rMHtdk7JgOiiP6tO/R4+pWPZp2mXF1pxkt+2zpC3VlONQRdbgtg6FGKIM1GAzVYjjSgs4wB9LWGGG36N+hp/0PmDguwmmlETZLdLAO0MZxhRHu6yxwWmks7jI6BBoijNdmW4yX6omj56OFob8ehgH6GPjpoekhqHxzYxRghONhX5YkbmJD+m4WBy3BIMAIXXcttO0XoGs7D33b+WJy2tBJCyM3IYmthZ44mui7aaLnMTeG3toIIyiOCzw1+cz1MxZ6fY5egAaGS/XQ9zdCx1sfLU9NjJZq4brDhGWHzVh7zIZVEbasiLJnZawTa5I8CIiyx26PLjY7tXDaZ0BAkBEbw43wCzPBJdQCzwhHVkR74LNdn6VbDPDdaITnVisctlhhsXYBfps/52iwJhcT9FBm6HIrQ5OnWTq8yjcTd0lvp1vzMN2QJxnaPMnQ5WGGHndP6nMrzYjZVDPG4s3pCdamcdd8Lm39DVXb/o6Stf8zBav/PZU7/4GBOEPx73mda8GX6SY8SDFmNs6I8aP6TEeYMhtlwWyUJWNHjBgJNkC6ez7K/Qu5l2jFvSRzpmP0mIrT5c4JU2YTjRiO0GQwXJPhSH3UsaaMx5kzHmfBhFCsnGjPaLw98ihbOo/acC3YmqtH7GmJ8KQ5cjHXjnpwNcyd9oglSJK3IM88jCwvguEzCQyVRKEsPkp/SSitZ8JpuhhP9/lcFKfPIj9zGun5fPovptFbHU9fbQx99Sn01J2ip7ac7is1NLcV0dJ6nva2Ktpaa2hrq6St9Syd7Wfo6ThPX0cFko5aFN3l9LQW0tmWTXf3CfrajqBq3oaqdjmScx605rlyMdaarIM2xGxzYvcyC/avdWfvKldid/pRnbyFa+mrKI1x4GysJQ153kxX7+d5VwRPu8J4JonmoSydgaY8gndsxNs9EGf3baL97OG1By+vfXj5HMF18TFs3SKx9YjHziMZJ09BXcxlxcoiAlfk4xeQwZKl+SxdXkBAYC5+K1PxWxuLW2AQZp5bMXDeiLHLDuwXB+PqdwwX30jc/WPxWXEC35Wp+K8WoDAWC+cDeC47zuot8azcEMny9dGs2pqK75oUbDwFYDyOuXMUTl7JLFl5Cp9lmVg6R2LrnIrn4iICl5ewYnkcX+w8yKVL+bS35dLekk5rUzotTek0NZyk+UoGHdcykLSmMSZNYVoZw6zyKDOyEG7IwrmtCOeuMox7qlBuy4K5LTvEHdlB7sj2c1e6lzvS3eIIfY+Pu3fzqHs7j7rX8bB7KQ+7PbnfZse9VnPut5rwqF0YY5626PGiTY9XHfq87NDjy1Zdnrbq8+C6EbcbzZhttGWiwY7Bekektc5IahyR1DghveSK9NJiuit8uVLsTVWuLxcy/DmdtpSCjA3kn1xHfvp6ck+uJz1lHcUF+ykqCOJ0SQRnz8ZRXpnOmdLzFF+oprC0jpxzdWSdayCz9BrZ5Y3k1zRRcKmB/KpLnKo6R3F1AaerTnO28iLny6s5VypMBafLzlFYlk9eeQbZpQnknznKqcIoRlXt/OvPb+GH7+FHoUrnNbx/LVbs/OHnt/xRSEKLYZj/rwLju1fcGhdUwm7G5YKq2MuUrIub0jZmJC3MyjqYFSxmaRcTsh4m5IJ9KUUtAoWUSamUSVkfY8INYmUng4o+hmUypuUK1G1X6TgTzakgF+I3mRCxzp7csE1kHN1Ff+NlxhRSxlSDqAeGUIvAImFqQMKEqodRWRvDfY0iMMqbqxnpaWRC1im+LgCSGHz4YJMLythH2JlTyea6CT92FApfPzkkZ3xwkLGBEfH7jaukjMkbqb2czrbDnrhtMcFiswE22xex9Zg/Le1V3B4e4YZ0WLRIBUt7fEywl4XqmiFmBGj8oCgKCuYviqIAcb+CR8EOHhES22o5s0NCulzJqFJKxaUM9kfas+eoGRExAUg661DLupD01pFWcJh1IfYsO2DG5iA3zpenMKrqFHcPxxUycd/wYxhJtOk/AqMAhL8elQz1gExUVycGBFiUiTP5CzDKfwFGwZJWKxTi+yAoyR8VRmGPcbCv90P4pQNZRwey9s4/jfBxhwCMv7KkBYVRsKS75AwrhLvYfcyqW5hVFHFfGszttm1MXd2FouYAvbV7kbWdQdXXJlb5zAqwODzJzMiIuP+p7GtD0tmKrLuHAYlMfN9FS3pkiPHhQdGOHpBJxKBLT1sLwswpjR9CL0KtTkcz0q6Wvw6Mrx7w/vlDfv7yEd98NSsC4/uXL/j51UPefHuHd1/d5Ed5CO+vGfN9oxZvm3R426jD22s6vG3Q4fs6bd7W6/KuTp93tXq8vazL2zphdHhbpyXOuzpNfqjV4t0lbb6v0uXbcj2+KTPg2wuGfHPOkDen9XldLIwRr4tM5vYg8014nm/Ks1wTnmaa8CTVmElBeQrWon23JvWbNLi6zZjuw850HXKmP8QNRbgXqjAPBsKd6Q8you/gQgaP6jAYYUbzIUti/BZht+B/wEjvM6w89PHebIfvVgd8ttiLz702WotJaSt/bVxWm4gw6bjKBMMAXRw32WC3zgrr1RaYLjXEZImRmHrW9hTATg/bVTYsjlzJ+tz9bM8/zKbUL3Dd4Y6+l64YgJlv+g9oWPwjmhafoG0zH02bBWhaz2Oh1WcstP4MDbvP0XIUgjELMPDUwnCxAI06IhTqeC9E0+tTNL0+Qd9fgEQj9Hz10fbWxGyVHj6H7FkX6cqacAcW7zPCL8SKpVGOrIh3IzDBA98IB9yDLXE7ZIHXIWOWHTXBO8IK9wg7PEOsWRFkxc595uzeacKKddp4rdfHZr0+jlv0WbxDD+/1n7Bm499x7MDnZB36hL5Ma2by7Xmca8vDE8Y8STfgebYBz3MN+VK4C56jz6NsAx7nmPIwy5LbaRZMJZowelwIoGigiNBhJMmcyTQL7maa8WWWEa+yDfky3YCHqcbcTDJjJsqE8VBDxoINGAs2RrVXD+VeXVT7dBgNMuRGlBU3ogRgNGY8zoCJBGNGog0YjNJnNM6MkThLBmPMGUmwYSjOBlW0NYoYOyTHHeiL9aAz1peGCF+uRq+kIXotDdEbuBq7mab4bbSmHqIzN4q+s6lIy3NRVGTTezaR7jPxdJxNofFsFvWlZ2g8X0z72Ty6zp+i43wWneUpdNdE01N3lL6r4fRciab3ygm6r2XR0ppBe2sB3a0X6LpeRlfTedoai2hvOUNrawWtbU10dSvol8uQDUkYnpUzcb+bkZESZuUx3G/7godVS7h7yo2pFKGI3o5roXbE+s/jsJc+BxZbErvem5xdgpLuSOF+C06HmHEpzoHh7LU8qNrFq7Zg3kiiea7IoT5fCI0sxcdlFS4uW3H22IOfbxCByyJYtUYAxAis3Y5j6RaHnUcKnn5ZLA08RWBgHsuWZuEfkEHAklxWrj5L4Opi/FemE7g1jYBNsfhuiMZhaQhm7gdx9I7AOzAZnxVp+Aams2RNLsvW5hO44RQrN53Ce7nwWjIrN6awblsqm3blsP6LfFbvKMJrRTr2XgmY2Udi5xqP75IcAgLzsXdLwN41BVePLHx8s1m5Ip2VK8KorKynqamC680FtLZl09RcwLXGQpquFdPaVIKs+zRjykImB7OYUqUwKUtkWpbGjCyRGXkMs/JopiURzEiPiSB5SxbGLWkot6RHuCUJ4nZ/EHf6grnTH8TdvoPc69sr7kLe79nAva5A7nf586Dbmwed7jxsteZRqxmPW4153GrAk1Z9HrUYcLfJgNmrRkxeMWPkshmqy1bILtsgrbJEUmmOrNICeZUtsipn2s+7UJNtx4VUOy6cdKE004uyHG/OZLhTkOpMfqobuSc8yU31IyctkLyMdZwv3kv1hQRqLmZSWZZL2YVTnC8toeRcMcXnijlz8TSllSWUVRVTWpVFaXUSFy+lUlGTTkVNJhXV2ZRXZ3OhOpOz1Sc5c+kkJTUnOFeTwoXyDMZH+vjDjwIsvvv/NzCOK3pEYFRLOxntbmam5ypT3Q1Mdl9lqvc6U/1tTEg6mJB2My7rQy3rZ1TWx5SkjylpF2p5G8OKNgbkPQzLlIz1y1EL/6OuSqf4qBc5Qe6cT/iC3upc5I2VDPa0MSKXM6oaYkwYUd2SMqWSoFbNAaha6Gbsa2Kos46hjnrU/c1MKLuZGJAyPiT08n1UxebCGnPQ+Kfnv8DjoIIpARiHBMAYRS1Ao1LOsKyJ7NwjBO60xXqdNqZb9bDcNp/kc8GoVG3ckA1zVzbBjBg2UTA2JmV8RKgZGhYTy6Kq+MGe/kVtFAMoc3uEAqgKqubw8AgTI3O1RTOCujk4TGd3FUdiXTkQaUZknD+1VUWM9vYwKG+nvCGDzcdcCdhvxMq91sSl7kLad4UJZZ9YbSQGXj4oiaItLaTZ/0sK44D0AzAKsCgV58+BUcGkXEhG/6lO58+BUehM7BNrdUTrub0D6Z9NO9L2NqQdrR+mBWlHM7LOZlR9rahVwt6iYN1XcUMWyoOu7dy9tg11zS56Kg7S35JCf2cN0u4OBoRuxhHhhKNaDCuNKfuQdjfS39GErKebQZlUhETxl4XhQREeR1WKuYS0UL8jdDB2tiNcgBG6G/u7BGgUdhgFhfGvA+OPH4Dx/dOHfP16hm9fveC3r1/zz18/45t393j39U1+VBzhfbMh33cs5F2XJj90afKuXYO3LYt4e30R765r8q5Ji3fXtHh7VYsfG3X56bou75t1+Om6Fu8aF/Lu2iLeXtXku3odvqs34Pt6E36oN+RdrQ7fVmvyTaUW31Xp812VMd9UmPL1RTPeXDDl+WkjnuYLlqMVs/GmDEeY0bFXn8sbNWncaUlPkBvSEE/koR7IQ93pD/FBdsybrmBLOg9pIT+qhzzcjKsHLAlx+xS7Rf8T5mba2PuYE7DDmRV7vQjc4ylCo8d6K7GL0TpARwRG26W6WC8TFEUdHDZaYykkpVeZYbXSDLOlxuh6aotj5GuI7QorvCJWsqXwMLuLQ9h36ggrjq7GxN+YBdaf8rnpP7DA7DdoWH6Crp0QhNHGyEUXQxdtNG3nMd/iH9GwnYNGfXdN9Nw10XXTQNdDA23Pz9H1/hQ938/Q8f4ck0AjjJeboBugg/FKHTz2W7Es2J7AEHuctuuKFTp+4fb4RzoSmOBJQLQbXqF2eIc64BlshUeYBa6RdnjHuuEfYs26XQYE79Albq8xB7dpsX6bFv47dFi914xle8zw2mmC1ToN3HcYsHK7BvEhBrSk2XAny5wXJzR5k2so7q6+KjDiZYEeLwt0xRHXE04Z8WW+CU+yjXmUqs+zVGOeZFryNN+eRzmW4i8Ej08s5PlJDb5M1+dJpjm30iwZOW6IIlQbSZAWksO6dO/Tpu+gHrIjxgyGmzN63Ap1jI14i1cdP5eWVieYMXXClqlUB9TJ9qhTnBhLcWYgzh5JlDWyOEck8e7IUpfTm7aexvgN1Mdtoz5+N1cSDtCYHExrejjXC1K4fi6LtsoCOmuL6azJpuV8PG1n42k/n0HT+RKulFbTUF5MU1U6LVX5NF88RVt5Ht3VWfTXpiCrj0daG4u0NgFpfQrdV9Pov5qP/OpZZPWnkdSdoltQvq7n0tZRSmtvK11KNW0D0/SP32H05l0e3J/ltvQyD+rieXFmK1+le/Jtgj2vIy35MsKcO8csaNuhR8kqXU4E6JG8xJCTy/UpWm/E6Y36nN2sT9VuczoO2SGLdWaycAm3a7ZztzmG1D3L2O63BD/HFXi5bGax1xcELglj8/oTrFp9Ahvno7j4pWDvfQJn3wy8luSwZFkuK5bnErgsC3//dJYsyWPFqjMsX1VMwKpsArdksPFAHtuOlLB6bz72/sdx9okjYHU2S1bn4RuYg9+KfJavKyFwfQkrN5awdE0ui5elsmRVKht2nGLX4Yts3H2OzfsqWLn1HJ5Ls0Q73M4xAQ/PdJYuK8TNS9ifTMHJNRk3jxSWLs3CzzeOqMizXLp8laaWMlo6TnG15RwNTWVcbSznelMFsv7LjA1WMTF0nnFVAWPSPCakxUxIc5iUpTElT2NSmsy0NIkZWQKz0lhuSGOYlUQxK4nkhiSCG/JIbsiiuCWJ4Y4kjvvSWO71R/KgP4RHkgM8knzB/Z6Nc/DY6cGDDicetNvysN2SB20W3L5uztRVM0brLFBWmyOrshBBUXLRGMlFA2QXDVCUm6CosKa31J4ruZaUnTDlfLIZlSdsuJRpz8U0K84mm3Mu1YbiJBtORpiTcMSMxFA70qK8uJC1lsund9NQGkJDeQy15cnUlKVSVZpGZdlJqsvSqC5LpbIikYpLMVTXHae6NpTquiBq6g9TXXeYisuhXKyJpPxyAmWXT1Bal0V5zSkmxmT8yw/fwQ9v/wowvuOPP38s7/7vqjB+DLp8ePz9e/719z/9xcyFYf6zrxUDMn/+uX/9w/v/yqswP/Kvf/hB/D5//P3P/Ovvf+bnt2+4oVYyrepmor8RxbVS2i9k0HPuBH3nU5GUnkRVlYv66hnGrp1j7HoZ6pYK1G01qNsvMdNxmZmuGiZ6qxjtq2K4r4GR3jbGezuZ7LzG0JV8ruV9Qef5MIYbzzDWVsV4bwtj/b2MyVWMKYYZU4wwJh9kXK5kUqlgTNmPWtErwuGkooMJSQtjvdeZkHaIwRwRGAeFnUQlauHah0rJqELJmFzoEVSgls9B44Swn6cSKmgkTA0L9rcQ0hlBrRphWCFB0l/Htv1euK3Tw3TVAsy26GK7ZSFnr6YwOtLFvZFxbsnVYjp5bETOyJiU0VG5mDoWUuITAoh+UBk/AtscwM3tEQrP1QMqhoSgylAv04ItrRJs8hFGx7qJTg1kT5gFkUlLKS5JYKSvn1FVH9c6znEwcQUrgyxZud+SXSG+VF/KYkzR+SeFVwy8CPa0oDjKRWCc20Ocq0Kaey5HrZIyMSi8LnztR2CUMaGQfrClFUwIwCgTFNe5II24qyqXiqEXQWEU9hgHeoW7zp0iLEraO5ibdhESJR0t4uk9iXhVRbis0oyk4zryvjrGleNMCilsWQ4zvRu41bSG+417Ga4+SE9NFNLOi/R3NdIn7Eh29zM1OM7EwAjCjXK1AIxdjfS3NyHv6RKBUQi7/BoYR5Ry8cqLYEMLyqK0u5MBWT9KyQdoFHcYm8Ti7r+2w/jDqwf89PwRPz19xDdvZvn+zSv++euv+cPbl7x9/4gfv73Nj4oQ3rcY8a5nET/2afNTrxY/dGnwfdsCvmuez9uWhbz7AI9vmxbxY7MWv23X5Xedurxv0+T76/P4rnEe3wtw2aLLDy1G/NBiyk/N+vzYpMF39fP56vI8vqnV4Psr+vzQaMZPTVZ8f8WCl5UGPDltyLM8BybjTFAdM6V9vyFXthnQvNeWzoPO9Ae70x/kQv9hRzqCvOmPDKAz1IH2IEN6QwzoD7em/oAt+x1/g6Pe32NnZ4qVhzEuq8zx2ezIkh1ueKy1xinQFI91VritscBphTGWflrYLDNA02OBCIqGAXN2tMlSQ8yXm2LkayAqiMY+Bpj5G+O0fzFr0nayrySMg8VH2XlyLzZrbVnoOJ+FNp+xyPITNAVgtF2AvoMGxi66WHobY+qpj66zBgusP0HD4XN0XBag5TQfTad56AvhGs95GPp8jpHvPHSFVHegEbYbbDBaYYhmwAJMN+hisPQz/A85YL1eG6sN2mL/omewLf4RLvhFuBIQ5cayaA+8I5xwi3TAMcIe72gXlgRbsH67JiFbFpAVZELSIQPCgvQ5HG7O9t2GbDxog+cua0y3WmKxzxWnPdYs36pB6La/pyvJQCxnf1lozJsSU14WGfOi0IDXRcLOqhbfFmvy1SkNXuRo8Sxbj+eZBnyVYcyrLHPeFNjxQqhnyjPheYYWz9I0eHhCm5uJegxEatIXoUFX+CI6j2rSHqpDa7AwenSEGNIfZc5Qoj0D8TYMxhgxGqvPSIw+E0mmTAmBqHhz1Mk23MxZzGS6B6oEB/qjbeg9bos82Qtl+gqkGZtoS9lGQ/wOWtNDaM+MpD0zmr78ZNouFtJae47Whgu0NJyl9Uo+TeUptJSdoKM8l5ayMzSWVXGlqoiGunSaLp/i+sVCOsuKUFQVMHo5i4m6ZNSXYlHXRIuPY/UJTFxJZ6ohl7HaLAbrUlE2JdP/f3D33kFRJuq67/3/1j13n7VXmBnHLDnnnHOSHI2IEUVUQFAQIybMCkjOsUkNDd3Q3XSTmiQohslBneCMOc6MOjO/W18z7r3W2vvUObfqVt3a54+3vqYRY1n+fN73eR7xIXplF+hRNSEdUyEZHEehnuLa0BW+7JUznJPJ1S0xfLXOnUfrbXiSZMK91XrcT9Ljx016fLPDgivbTOnbZEDDivmUhP6Juuj5VC2fT0XQIiqDl9ESvYTOdTp0bTeiM9OWyjR3di63JcbJGT9rP9ytlhPktZo1cftJiM4jPv40No7pOHkfxNnvGC4BJ/AIysc74CQBgafx8zuBl9cR/HyF1fQpPIRn0AkCok+QsKWQDbtrWJ1aQfCKs3iFHCMk5gIB4edw9z+Bq+8J/EMvEhB2Ed+Qs1qAdPE5grvfYUJjL7BqYw0xaytYsbGBqDVV+IScw83nJGaWWVha79X+eO6e+Tg4H8Tabi+OTvvx9DyCm+teIsKzKSxqoF1ci0h8lsaOChpaa2gU1dHaVo9S2cG4poPxkQaGFCUoJBdRdBWi7j3LSH8+GsUpNPITTCiPM6XM00LktHwfM4o9c/CoyGJWvY9rylxmFQe5qczjY9UxbvQd4CP5Pj4b2MtnA+l81J/Mx4rVfKKM41NlJJ/2B/Gx1JNbEleui5242u7AlVZHxhodGK63ZrDODHWVMeoKIwYrDBmuMGCo3JCBMlN6CsyoP6bH5T0Lqc4xoO6gMbWHjak6bET5YRPK8qy4mGtN3k5zsjebkbvVnv1bDTm3z4GqM+G0lGyguWw7DcU7qS/OoL44i8bLWTRc3k11yW7KK9Kpqt5ORfUaKmuiqK4LpbYujOqaWKqrEqmtSaG6ZjclddlaFXJ6vA8hPodHD+CxENY9d8P42/MfePNuJf3PZhdttu+/3y8Kd4zaG0ahXvCf5j8L8v4/ePOS/0/nf9Vl/eYhvL4Pb57z69u3vH4Ljx8/4drEEJO9lfRe3ErLXh9qk82pWWdNzRpzWtab07nJjP5UK3qTjZCmmNGbKtzAWCDZaUP3PkfkJ32R5wfSdyqUgYLVDJVuZax2D+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nk7QzgMR0d9JPRtDb18rosAKZtJn8s+lEJdkSkKhH6BYTNu0JYHCwmSuKPqa1t6MCDAsh3HMjqIaT/2EUjCv7/mEmlH1z7veB/rn3tWqxjDFF7x+QLpwc9DOukDHaL2W0T8ZoXx/DUqm2/1kARVlXN9IuIRxbRJ+kmX5JI9KuOqTiJvq7OugTC2tqCSP9Ym6MtDCrzGe6J5npziiudMaiqFlJT2UG8hbhCL4XWVsn/Z0d2ugeQc0UTD1as01PD30d7cja27RrcW3by/AgwkpaWEcLlYBDSrnW8CJE6Qjh3do/AyFTckTNqFqOqk+ijdTp7WjhPwDj3c/48e4XPLx9h+d37vLk0ef88uwJPH2qzdh6+ct3vH7xDb9M5PBbjyP024DClt/l1vwsMeZx6xJ+bPqQp+IlvJAs42WvDj9JdXklXcprhR5vlfq87F3M4855POr4gOeSRbyW6/PrgJH2+brPmJddhjxt1+Wb2g/4pv5D7jbO566gVEoMeNhryCOpMT+2W3CnzJXulL/QlTyfrs26SLdZodzlhnKnO9KtjvRssaF3qzDuKHZ5I011RJFmR2+yKV2bLaleY81W5/l4GP4FFwcTXPxt8IxyJCDeXTs23kaYuSzDMcAcpyALvKIdsfI1xthTl/kO72O23ISF7guZ5zafJf46LPVdhlGwEeYhJpj46GHqpYuhpy7O8U5E74kn8XQycSfWY5nowuIAfXS8dDB2WYa5wxJM7RZg6rwQK29dHELMsAwwwMhnGcaB+uh6LeZPpv8X/934/+QDqz8x3/bPLLL/K8uc32eZ8wcssP+LNuLHItIU40hjloXqsTRcj0X+izAJN8IoWBejgGXYRZrxwAnVAAAgAElEQVTiutIa10QrvFLs8c10wjXNEqddFtinmuOeYYNLsiF+W40I3qjL8lXz2LbDjKzd1uxNMycn3ZqkbbbEbbIiJNEE/yQz/DZa4r/JAq81urhGvUdgwjyyDrszJoS5F5vx/WV7vrnoxOMie95cNoWCxbw69Re+yftQu5r++KglXx435s5JM348Z8OzIieeFTpx/5yt1uwykbaAwe3zUG6bh3zLXxjcsQBl6iJkKYvp3baMgXRTRrOsmN5nx0eHHJnda8n1/cZcO6DDtVyhh1yfr/LN+eqUNR8ds2TygBnqvWb0ZpjQsV1fG/Qtz7JhcL8bA7ne9OUEIM4MRHF4DePn07hacohr5SdQNZxFLipAJiqmu7mcblEtnc11dIka6GyopLn8Is2l56ktOUtNyWmaiw7TU5jGlarN3Bat4KE4kOe9XjwUu/J9qys/dvjzpDeaR/LV3O1LZFacyIRkOxOKA1rTi1x6HqW8XHvrfFNcwMT5DEaz1zCS5M9XG4P4MtqBz4OMuRNqysM1jny3yobbqyz5Zr0Vtzca8O0uXb7YtYjZ7QvRbFqMcr0u7fGLaYxeRG3EAhrCFlIRuojyeBMurrJhk9tiMmJ9CHe0w9vcmRDHCHas2kfy2tNsWFvA1o01ODvsJSDwBN6Bx/AKOYFn2Gns/U/jGFiEm38BHu4ncXY9hp3zUezcjuPonY+zXz4xiVVsSe9kS1oricnVRK0uIiaxlMhVxQREnCM4uhDP4DN4BJ7FL6wIN7/zOHjk4+5/lpCYElasb2btljZWbWwhalUVXiFncQ84iYldFiZ2u7FyysbF8wjOrsextz+Gk8MRvDz24+OVzIED52hqrqejs4KWtgLqW6qoa6mhQVRLq7iZPlUPo5NqFINS2rqbaBBVUi+qoKn1Eq0d5xD3FiBTFjMwXIJ66AID8sOo+zKZVu/m1nAaH6myuNl3hlvyk9xQ5HFdsY9ZxW5uDe7mhmoXswM7mVXv4uZwBtdG9zEzksPVoUyuqXdyfWALNxXruCGLY7YrhNl2X6abXZloM2dcbMRUhwMzbd5ca/NmttWJay3GzLQsZbpBj+FSXSSnl1Kdt4ya40uoO72EmrOLKDu9gEvHF3P+uAmn8xw4eciL4weCOZYbwt5dnuzZ4cHxfWFUnN9AW0UanVW7aS9Lo0M7uxCVZtFYkkNDSQaN5ak0VmyksWIVTVVxtNbG0lYXox1RXRS19ctpqFvLrakaeHobHj+CR4/hiZDH+D2/Pf+Wty+/4fcX9/7N2PLO4PKfPf/fNL78/wiMj+DNA3jzjN/e/sLbt2958vgR06MDjHZVMiY6ycDlFBr3+lKfZkP9DjOqNgvtAfOp2zSPpuR5NG55n6at82jevpC6bfOp3TKfqo3zqdy4kLqterSkW9OV64nyZCSq0/HI8xOQHY9HeioBydkE5IXrUZftYLLxAFdajjHRfIKxlpNMtJ/livgCV7ovMSOtZEpSwYy0hmlpHVf7m5nuEzEj72BGLmaqT5guJga6mBiUMK6SapW2KcExrVRrlUptxZ1wIymYcAb7mBxWMN6vZrxvlFHlEK3iOpIPJuC6zgDzuHkYhb+HfawuydujkHRWohnoYVwp1zaszChGuaocZVo5yBXBIS6TMCrvZUJQ7gQzjVrOuHAfKNwGClE6guNYpdLG6Ai5hxPCjz8oKJ3vlEchgLobUes5dudGsjndhS17nOmTtaAZkjOk7qKu6Qwx6x3wWbWUoI0GxKc4U16Vx0hfN5MKOZPCLeMfM6GUI8y7j//+KcDfP4/Q2DOpEt7vQwBI4fMaeY92BHDUyKXaGe3r1QKjpr//74Cx8w9Tybt1rwipuBmZuFm7ihbURXlXO4NSMWOKBmYGSpmWHWJSnMyYKI4rnetQ1m1B2XyMgY5G+tplyMUS5OK51bb2HlLyh/O6S6yFxf7OTq3aOSncrAoKo5DH+cf9ogCJSlmvdg0tuKUFYNSolYwJNYpqBUMKqfZ+8e+Dux9+8zmP7n7Gwzuf8uDbL3j23Te8/uEer15+zZsXz+HZM3hxn59//YG3P93jlSaHV212/NRpxc9dVvwktuRJiyH3ahdzr3YRz1r1+LnLmNcSE+380mvI2z4Tfu034SeJLs86FvOqexmvpfr8JjcBpSm/9hvzplf49ma87bXgfsMSvqtdxJ2qhXxVuZA7tTrcrtXhuxZj7tZZ8tF5B9o2/gXxZgEeTJHvcESe6krfNmckm23p3mSFZLMlsq1uSLe5INlqi2SrObLtFnRusqBitTUpbovxs1iIh5sVzn42OAVZ4hFuj2eEA5ae+lh66GPjY4yRy1JsA0y18TdGHjosdPgAy+Wm6HgvQ8dXB5NwM0zDzbCMssRKyGAMt8DMVx9jbz2M/QxxXuVKRHY8CcfX47UzBMMIwWmtg5W/CTbu+th5GmDrY4iFtx5WgcYY+ephGGiAeYQ5jisd0fXX5W/2f+NfzP8bH9j8STvz7f6MnudCjP2XYRyki3uSC+F7IvDZFYDJSkv0I41Y5L+YBV4L0PVbimmwPi4rbXBfZ4vvVgc8UqxwFMK8d5jjvtsWl53mhOY4sTzNguVbDQhfv5hdOU6kZdqQut2EHanmpGa5szrFjvCNZoRssiBgsyXBW63wWquHZ8IiHEP+Ba/Iv1B82IrRS458WuLJoyp/HhY68fCiDY8LbPj+nBlfnjDiy+OmfHXCnK9OmvP1CVPu5pvz/Rkrvj9lxZ0TFnxyyIRbB82YzjFhNEOfYSFIO3MZyl2LUWboMXHIjqnDDswctufaIRttDeT1XDOuH7Bh9oAdNw7Y82meM1+d9OSL457M7HNEkWpG1xZTxNusaU91onmnDy1pfrRlhtCRE4n4YALiI2vpP5vKcEkuY9XHGK8+yWhtBSP1DQw2tKCsa0VR30l/XSf9tZ30ljfScbGUjvNFtF/Ko+tyBsrSNGaqt3O7eR2POiJ40eXBTxIHXkqceCp25WmnFz91evFC7McjcTB3RMF80hjOZ62JfCLawkfNO/m8LYevOw9zK3876k3LUSd48vE6fz6KsueLcCu+DjPnuzgb7sRb81GUCR/HmHIz2oBPVuvw2aZFfJG6hC92G3J9lwlj281QJJvSkahDffw8aqP+Skn4e1yMXkK61weEGf0Lm4JdiXR1xdPChUDHMLbEZZAYkUn6posczmwk2CuT8KBcwkMPEhZxhKDwPDx8D+MdeAa/wAv4+pzC1eM4ju7HsXc/jp3ncS0wrk8VszWjm63pnWzPFLNiQyWxiWXEJJYTvaaC5bGX8Qu7iFfweTwCzuPufwFHz9M4eefjH1ZAXGIDickdJCa3E7euDr+wC7gH5mPvcQgLp2wsHPbg5H4IB6cjODgcw9npCB6uOXi6bSYhYRvl5aWIWssQtRXR2FpKfUsJdc0lNLVVIO5toFvWRGuXAJGl1DUXaz9f31xBbVMV1Y2V1LVU0dxRTUd3FT09ZcillxlXFTM9WMBVVT7XVfu4od7HR8P7uDW8l9mBdG6oMriu2M1sfxaz/dnclO/nhjqX64M5XB/cww31bm6q07ipSuW6MpnZ/iSuStcwIY5jtCOAoTYPBpsCGayLZLg2mtGGCCZEIUy0BaJpXs5gbQSyskhExSHUX/ShvsCL+kJPqi+6UZrvTEGeGxcP+3HpUBjn90dyal8Ux/eGcTI7nPMH4yg8spKq0+tpurSVjpKddJena6ezYjdtVZl01GTQUplCU8UmmirX01C+hqaqdbRUJ9FSvYHmmg3UNqygvm4rN6aa4Nk3c8CoXUv/qAXG359/z6/Pv+f3Fz/8bwSMbx/D20fa3Mff377it7c/8ezRj1wdUzHRL2Kyt4qprkImWo8xWLGeljx/yjOsuZxiQGmKDtU7dalL16VhtwENmYZUp+sh2qlHa8oyRFuX0rhxEY2bl9C23YCuXaa0pxrTlmKEaKshLTuNacw0pS3bho59znQf8qEnL5De48uRnQxHfjYK1cU4hgpXMVySwmDxdobL0hgsy2C4OpuxhiNMtOQz2XaOqY5LTHddZranguuyWq7J6rgub+b6QCczyi4m5BLtfaVmQICHQYTMSOFmUQuM/SMMygcQddcSsMEF2zU6GMe/j2HM37CKW8yh4zvolzWhUUu1/cpT/UquKQe5rlQxq1RwXdXHhLQVjUysVeqEvm0hs3KuRlHNtFqtdTMLuYnC+lloUJkUwrEHlVwdVGlHqFScUHXSJykiOyeMlHRHktOtUcia0Qz0oRmU0CutYPU2D/zW6uKzbhnhm63JPrIBpaxN+/MSjEfaETqgBdORYg78/hkO/9OPtaqj8DXCLapMC40CMI72S/6YXkb7hZFqe7/H5HJGZEKmokS7gtb2M3d30icWI+voRNregayjHYXQ+yxuQdndjEbezLS6hCuKM0xJ9zMh3oFGtInhpm0MtR5A3VGEorON3vY++v8ARkFlFEZ7EykWa800gsIoQKRwY/nvwDgX2C2EeA8r5VplUYBFQXEUYnYEaBRgUaNWMDLQh7K38x+6pAVgfHj3Uy0wPr73FT89+A6ePOD1L3d58+Ipvz8SqgHv8fPbH/n9l4f8pNnP8xYHnonseC6y42mzNT9UG3H78mLuFi/mh3IdntQZ8arZjF9aLXnVasLPHWa87jTjVZshL0T6vBYb82uPGb/3mvO71Izfek34TWIBEmt+l9jwsFaP7yt0uV28jM8uLuHGmUVcOfYhs6eXMnVMl+6UhVTE/jea1i6kfb0R7UkW9CQ70ZPsSPdmWyTJ1vRstdLeNHZvtKVzkzkt63Rp32BAwxpDCmLNWG8/Hw/T+Tg4mGLjbopjoDkuIVb4xjjjFGyJpbchVj5GGLosxdRTH2N3HQzdlqLjtADLQGNM/IW2F2Ns4+ywjrHGJtYWy0hLTIKN0fNahoH7Moy99TFfbo5ljC0uG73x3bEc940+mAnvBZhg52uCtachVt6GmHrqYR5ggp4Am2HmuG70JiQjCvctfhjHWPOvTu/xnt2f+cD+Lyxwfp9FrvPQ8VqEQaAubkmuhO+JJPbISnzTg7Fca8fi5br82fU9/ubyHjp+S7GNtcB1rQ0uay2wXamH7WodbNfr4brTAs80C0Jz7Fl5yIUkYbJt2bTHllWb9VmxbhkJa5eRuted9WmOJGy3JWKbNYGbLQjZZo3/RhM8Vi7BOeJvOIb8ibDYv5K67n0qMvW4dsaej04ICp89N467MHHYjtkjFnx53Ig7+cZ8e8GeO2et+eaMNd+dteFuvpUWFqeydBnbrY8m05ixPeYM7tFFmbkMRaYuQ7mmTBy151q+C7MnHbmaZ8nVQyZM5xpw9aAtMwdcuHbAhY+PefH16UC+PBXE1QOeDO92om+HPdKdzvSk+9KeGUPH3ljE+xIQH1iF+MgaJCeS6LuwFVVJGkOVWQxV7WWw+DBDJScZrjjLcNUFBqsuoqq8wED5GfqLjiI5m4307F4GLm1lrGQ1N6qSuNOwjh+ao3kk8uF5uwPPO6x5JXHmRbcHz8TevOrw5nGLJw+bvfm+xovbJZ7cLQ7gu8vh/FAYw/fnYvjsQCA3k/y4leDDl6t8+SrOjS8ibPks1IzPw035KtaKz2ItmQ03YibUiImgZcxELGIi8s98smUJX2Wa8UWOPbdynZnMsUeRYYJyrwmqvYZ07DSgKFGXZPc/E6D/fxNqb0KgnSMelq4EOocS7buSSPcEkqN3cXTXeVYEbCXSexNRAduJCk4nIngv/p6ZBHgfwN8nD0/PPNw883D2PIad+1EtMIbElbM5TcqW9B62Z/ayY4+UlRtriE2sIGZtOQlJtcSurSE0rhQX31M4eeXj6nsOj4CLeASewz+8kNi19azd0k7Stk7WbBYRGleCi98xHL3zsHLJwcJxL07uR3B0PoKzyzFcnA/j5rIHX6/tJMSnUlpShqi1gpbWAhpEBdQ1X6Su5RJNwl1jdwUtnaU0iIqoaxYUyELqRUVUN9ZQ2SiiqrmdquY2yhtbqGhspKa5gSZRPV3dzchlIoYUVVwZOsLV0Tyujhzi2vB+ZodzmR3MYXYgR6s4XpfnclN+kFvKfdwayOaWKpubqr3cVO/lhnovs+osrqp2c2UgHY1sO8Pi1QyKolDVJzBQnYS6ejODdZsZbNyEqmkT/fUpSKrT6RBWx5fXUHQmhsJTURTlR1FwNIKLB8MoPBBFYW4sBdnxFOxN4MK+VZzaE8fJzGjOZsdxPieOS7nxlB5ZQ+O5ZNoLdtBVnEZXRRrt1al01OygrSaFlspkGso3U1+eTH35dhrKd9FQsZv6yt1U122ltjaT2SnBJS3kMD7U1gMiZDI++16bp/jbs/v8/nfROf+Zsvjuvf8aCqOQv/jrY37/9SnC3SNvn/Pi0XfMaIQVYCdjik4mBzqZVDQzKy9koiufgbq9NOWvpuZwJKLj0TTnhdF0ZDnNR0NpzgtBnOOGJMuOzl3mWjjs3mVCl3BnlbKMjs0L6N66EMm2BYhTl9K6S5/ODBPa00xo3WGKKNWUlu0mdKSZI84wpzvTHMkeS6T7nOjZ54LyWADqU2GozkQhPx2D/NxK5BcSURRsRF2yjfGKLK5U72ey9gDTzXnMdJ5msusi45JSJqWNTPR3MimXMqmQMqXsZkIm4Yqin8H+LmpEl3CKM8Vy5RKMEz7AZMUHWCUsorLlNHK1iKGhLka1bm2h91q4PRRicfqYGZYyNtCOuqcVTZ+Uq0KkjloYARYFBXJoLmBbeKqGmVLPZUwK6+NplYoZlWouf3JAzIC0lGN5CaSmObJ1pyXy7notwI2rJPT317B1z3ICNxjhvnYxgRtMWZsaRE9vPRpBUf1DGRRUwnEh9kiAv39aP899LLz/jzOnIM4piWNyAYz70MgFQJQw0idhtK8HzX8CjCrhhlHINuxunVs9d3Yja+9B1ipBKuqgv12EQlyPuqeWCWUVE/I8JvsOMiXNZbR9N6rGNFSN+xkRFzLQWYusQ4ykvY++zm4EFfE/AmOX9n3BbCMAo3CDKtwvvrthHBMc6ELEk3DHOqT+N2AUwHFEJddC47BShqKnQ2t8+faLW9pIHa3C+EcO4/OHt3n7VFgjPOT16zv8/PQhr+/d4/UPd3nx8w/wyxN+0hziebMLz1rceN7ixtNGZ36osOZOgSF3Lunz7UV9HhSb8KLKhtf1DvzUYM1PjVbaeVFvyst6E16LLHnTasGbVnPetJnyps2E39ut+L3NljfNNtwvNeSbSwZ8mq/DjaO6XM8zZCxbh+HMZfRuW0jtig8oj/4b9SuX0LTakPoVRrSus6J7sz3iTdZaQBRvMUe8zpKOdeY0r9GjbuUiahKEVZwupyKMWGn1Hs5G87C0McTUQR8HP1MtMAav8iJ4tTeOy60w8zbA2EMXE0897Ri5L2OJ7fsYey7DJsQMmzAL7GNssY6ywj7eHqtoa/QC9FjsuRgzHwPMha/3FVpblrLMX1/bAuOe5IVnohcu0Q44hFhh42uKrb85ln5mmAdbsNhbj/mCyhhrh3d6BF4ZkTilBGGd5MEi70X81f7PzHN+HyEwfIHbhxiHGGKTYIPHFm+iDyYQf3QNgXvDMVtjy1+8P+RPru+xOGAZJhHG2K+wxDpaH5Pl87GOWoRl/CKs1+vgk2ZJ+D47Np/zI/VCACn5nqzdY0No0jJCVi1h+aqlJO2wZkuWC1tyPFmT5ULULgfislwJ2mKB11p9nKIX4BTxAc4JS/GKfp+N8f9KScoCpFkmDO5zQJXjinKvIzNHbLhz2pR7F8z4ocSVby7aa8HxfqEL9wvd+Crfni/ynbiyzxJ5qh7ynYZIM3To2L4ASdoyhg5ZMXHCkamTjkwds0Vz0ISxXAOmDhoxe9yB2RNu3Mx35/MLftwpCuF24XJunvJl/JAryj129GfaI8/2ondPKD17QunNDkN2MIq+I9EMnE5AdX4lQ0VrGCtfx2TNRsbLNzFensxE1TYmarYxWrmJofIk1CWrGCiKQ3ExnOHiaK5WRPJFbRQ/tq3laWciTzqiedzuz+N2F550OfO814fH3QHcFy/noSSeB+I4HrbH8aAhiu+Kg/nhQjB3D3nwdYYjX6XYcnOVId/HufAgxoN70S58G+3AR0FGXA/S4/pyAz6Ns+TzlXZcizBlPNCAUT89xoIWMhU5j8+3GPJVugWfZ9tzc78A1XZojpkzfsacqYumqE9bU77TkA2e/51g878QZGuMn6093tZuBDoFEOAYQKiNNytcg9mzahvrg+KJ84gkwi2WcI9EwjyT8bXfjK/jdjwc07F3yMTRdR/2rgewcz+Ci/8ZVmxoZX1qD5t29JCS0UdKupTErc2s2tRAXGI18etqiV9Xr4VCVz8hU/EkLj5n8Astxj+siIDwQqJW1bByQwtJ2zrYsF1MQlIDLr7HtAqjlXMOlo7ZOLvn4epxDA/P43h6HMHbM5cA3wzWrc2msKCM9vZarcJY33ye2uZzNIgu0tJxmbauUprbi6hvEUDyEg2iQu1UNlVR2txCRVs7le1iytvElLXNPctbOihvaaOypY361jp6egpQDZQxNlLOpOYyU6PnuTJykpmhPK4OHuSaKpdrAzncVOzjliKXm8pcbij3cX0gl1n1fq6qhFiffUwO5KDpz2KiZxtXOpMYb17PSO1mhqqSGaxOYaghjYEGIZ5pP101R2mtPExN+XYqirZRdmErpae3UnJiGyV52yjM3URx7hbKD2zj8t4NnM5Yw7Gd8eTtiCE/PZ6T6bGcTIvmTGYslw+uperYRlrOb6ezbAdtlcm0V6XQWSdA4w6aKnbQVJlBffkeastyqCk7QHXZQcoqsqisPMTMhIy3z+/zm7YGUIBFIVZHuGP8gd+fPoLn9//3URh/+/Upv/72lN9/fQKC2vjmMa8e3WV2Qgi2Vmr/gR0cUDCsGuCKEM8il81BVl8XM7JOrvaKmJW2cFPWzLXuWgaqzjJ4eRf9p1bRstef5t2etGW60pZuQ+8eWxTZNqhyLBnMsWAg14aebFvkB5xRHHBBsd8VZa4r/XsdUOc6MZBjgzzLjL4MQ3p3LqZz24co9hozdNgOabYFkr2WdO6xpjXTBlGWPR25boiz/ejKDkScG0jPsVBk52KQXlqBvGQzIzV7GKk5hKb2BOMt55iRXmas/SIz0goGJcUcP70F11g9rapoEvMhptEf4Lxah47+cgaG21EPdTE02ItaKUM1oGBoaJDBkUFUo4MMaNS0tzTS29KCsAafHhpmUiUEmw8x8YeJRyMYeQY0WoPNxNDgXCOOcpAJ5aB2XT05KGVooJ5zF7awebs9ybts6RWVM6mQManuQdZTRcaheII2meIu/AO3wZiwdY6091QwohJc6TLtKlmbZaldO//jreI7WBSA8H84CgEW576fcaWwhn6nMvbMqZZyGWPyfgSFUbhjHOzp0YZy93WLkHa0Im3tQibqoV8kRdkmQS5qRNlRgbq7iFHZWcb7djMqyWCoPZOBpmwGmo+h6SpD2VaNrE1ET4eEHvFck4sAi4KaKGtv/ztwFP9x2yjRhsZrTUt/Vw0o3DJqBgf+7X5UUBu1ACkojCq5FhqH5FJtBqNww3j3sxvcv/MZAjA++fYLnn73Ja+e3uU37RrhPj/99AXPH97jleCS/u42T1/c47efnvBy+BBP6l153ODJkyZvnjV48bDShe+LbPmh0Jr7BdY8L3XkTbUHv9V68UuNC7/UOvFLrSM/19jxut6en2useVVtwctqM17VmPFznRmv66z5uUr4Wiu+P2fKZ3n62iy9a/vMuHnIgfFMa1QppnQm6lK/Uofq2CVURi+lNs6A+hUmiBItkaY407XFltYkE9o3GNORaErHOlNqExZTt3oJlSuWUBSry9FQA2LM/4qz8Xys7UwwczTAyd8cn0hHQhP9iEkOJTjRF6tAU4y89THzNcTC3xgD16UsNP8Lhq6LcYu2xyHcCvMgY63pxTbWFotISwxCjFjguQi7YHPsAsy04Djffh7zHD/kfYcPWOyxBNeVrsTsiMR7pTu2gRZY+1tg5meGdYQ91vEumK9wwWCFI/YpQbhlRmnHe080ATuDsYy35j3n9/jA6T0WeSzAMsoc6zhrbFfa4bzBjZA9EUQeXoFHWiCW652ZF6zDvICl6IYaYBZlgmWkAYZ+H2AZsgDb2KVYrl6C40Zd4g+7sK0gkJ2Xg9hy2oPNxz0JSTbEJW4+XglLiV6vT3K2G2nHg9hyyJdV2a7E7HYifKcdPuuN8U0yIXCjOW4bLXBcuZTguPfZsXY+pWkW9Ox1ZmSfG7OH3fnkmA13zpryXaEF35e6cq/URQuOP1x25btLznxX4Mmto3YM7zZGmqJLz3YD6jfPp1uIxTnmwkS+O/37zBk/4cTIEVvkewxR7jFg8qg1ty658GmJB19V+vNNXQh3aoL5sjKQm0XezJx3Y/SEA4NH7Rg56sRgtj2yXRbI0iwZPujG9Okgps8EM3UukOmCIG6Wh/FFQxy3RKu53rqKG20ruN4WzVRDION13ozVujNR68pUnTO32n252xXBE+ka3gyl8svgDl6otvBYsYYf+yJ5oo7lxfAaHg8k8qNiKz+OHeXFldP8NHaC57J9/FidzCcHQ9EkWjIUpsO1KGM+jbXgXpgNTyIduRdhw7dxNtwMM2B6uQ7TYXrcijXn43gbbkZZMRNqiSbAGE3gMm5vtOaLzWbc2GTI9FZDRtMMUOUsZfKSEV+LXblaZ4z8oiHNR63YFf0h4fbvE2xvRJCDPcudPAixdyPEwZV4OxfWODiTujyIlOVBbAhaTqx7KNHuKwl13YCX9Tq87Tbj7piKo1MGDi5CvE0Wdu6H8Fp+kYiV9azaJCiDnSRt7WJzai9bdklYn9LOyg2NxKypYXlsCVGrqvEOvoCT10nc/M4SGFFKcHQpgZGXCYuv+AMam9iY2qWFRq/g09h5HMTSOe6diXgAACAASURBVBtLxxyc3PK0IeIeXkdwdz+Aj2cuwf45REdkcPJ4AaKWP4Cx6RJ1jRdpaCmgpb2YlrZimkSXqW8qoLbxEvVNhTQ0F1LRUkxJWzllndWUddVTIm6iqKOZwnYRxWIxJV0SSrt7KOuUUVYnpaZFSo9CzaBmANVIK0OjlYxqLqDRHEczup/R4SymBw5xVZHHVcVhrioOcVW+n6vKXGaUggN7D7Oqvdq53ruZm+1x3GyN52bLCq43rWK6fg2a6kQGqzcxUJ+OrHYvnZW7aavcirh6F22lGTReyqThXA61+fsoO5JF8cEMyg9nUp6XweVDOzmXnczRXWs5unM1eTsTOJwaw4GUSI7sjOZERhyXD2+g7lwyjQWbaCtLpb1iF22VGbRV7aG1JpfGylxqy3OpLjtAZdkhiov3U1Z6ginBJf38Ib++eMBvz7+D50JN4LdzauMT4fb9AQih3f8TpfG/hML429tnvP316VzTi7CafvOQV49uc31SzZhaxqBChlopAOMwo/IJRuRjDMlGGJYOM9Y3zET/MFN9aq7IlMxI5Vzp6WNG2sSV7lLtilhVfZjmYxuoPxBLXXYI9Xt8EeX4INrrQfNeR0S5trQfdKTzoBOdBxwR73eg56ADPfut6TtkTd9Bc3qy9enLWMbAXuEvvTFDBywYOmTJ4GEbVIdsUB9xYPiEG6pjzqiPeiPNdaVjjw1dBx1oP2CNaJ8F7fttkB71QHnUn6ETYQydj0N5eRV9l1bQW7CW+nOr2JhkjkfEQqzC5mMVuRDbqEWEbbBB3lrIhKSBK9J2rvb3ounuRdM7gKZ/lBHlJKqBK/Qrp+hq66S3pZFhWY82T1KjFG4ZhUzJETQqoaFkmJGBUUbVGobVQ4yohPc1CCCpUQ2hGVIwONTG6Us7SNzmzPodDoiqL6GRdmvd4X3SajbsCsQnUR+3pKV4rNcnYrMLRVVHUPa3ak0qwr3huxGAb1JYlw/8YWBRzsHg3Lp6bv387vW7G0Xh+Q4m524YJXO3jMKvWy6MTLuSFm4YNf1za+lBWTeKHsEFLUbe2YOsRUJfcxeK1naUbbUo2gpRd51lTHYCjSyN4e5MxnqOMtp9gZGuKlTtjcjb2+nrkCAVS+npkiHt6NSCogCMfR1za2kBIKVtbfS2ilD1CL/HSiYEJVEAxmG1NrBbeC2oi8I6WvVHNaCqX/YPK2khSF5YSfe2N/Pt5zf/CO3+gqfff8nrx9/z5uX3c8D47EdevviMR/fu8vTr2zy7/Tn3H93m9YuHWmB82uDG0yZvLTQ+rvXgXokD3wo3apdsuHfeigcXbXlV6sabSi9+rvTg50p3fq5041WZM89L7HlcZMWDS2a8LLfVAuLLcmueXrbh/nlrvj5qws1sXcZ3LGFo6zKUm/VRbjale40hrXG6iFYYURWnR028kXaqYg2oiTdGtM6K3u1OSLbZ07nFEnGyBZ1JlloFsm6NHpWrl1G5Rp/CeAMOhxqS5LIMD4vFWNoYYGani72nId7hDgSu8CB0QwCBSb54rnTD0FsfA09d7YrZwG0p+o4LMHZdgqWvAVYBRpj7G7LMfRE6XksxDTXFONQEw1ATbARgDDTDwteIRXYfMs/6Pd6z+ivvW/8NfU8dHCJs8ExwxTvBA78V3gQkBuCV6Ifrej+sEz0xWeuGw47lOKaF4ZIZiU92HN7bA7Ff64JZlCWGwYZYRljgICibUVbaG0q7lQ64b/LCd2cQ3ruC8RImYzlmaxzRjzZHL8wQw5BlmAYvwdR/PoaB8zCOXoCDsHY+7MKWCz5sOe9OTm0kW874ELXbFgdBhQz/EJ+EBSTssGL9PjeSDngQl+XIyhw3ItMcCEi2wH21Pr7rzQhNNWfdIXeWp5gRslaftI3GNGXYcmWvJd8fNuWHU2Z8fc6E2eM63DppzMenjbl5VI+PjhnwWb45315y5dZxG64dsWV8vzVD+6zozTJHedCBsRMeTOR7MXrMjanTPkzmezF4yInhw87az1254MONsmA+rYnkY2HqYvmoNp5rFTFoCkL/mDAmCkIYP+eGMs+O0dNeTBeEM10YzZXCWGZKErhetYZPmzfydcc2brblcL1jP7e69vFR126uijZxrTWJ622J3GxP5JOujXw7sIsHw2k8G8/k+ZWDPJ05zv0rR7k9nMUX6u3cHU7lvmY3zyb282LyBG9uVcOtWl6qzvJVaQqz+6OYTfVDE2PBRIgRn0ZZcyfGjjvhFtyJsuDrWAtuRhkyFrKYiXAdrkYbcyvOkk9jbfksyo5ry63QBJlyNdKUj1eaadXJa4n6TG7SQ771Q1SHF/BVlyMPJryZFumirjai44IVBzYsYpXP+8S66RDtbEqcsw2Jni6sdbUn0dqSzQ5WpHjbsDPEkfW+LiR4BhLjuZpwz1S8Hbbh7rANJ/vt2DnsxN45Ewv73ZjZ78XK9TBugReIT2pjxfo21mzsYFNKr/YWUVgtJyQ1EpdYT2BEEYERxXgFzQHj8phywuKqWB5TRlBUsXaWx5YRsaJSu5Jen9JJcEwRdu4CMAq91XtxdM3D2+84Hl77cXbJwt01C3+vbKLDs9mffZaG+mqaWwpoaCqmvrGY+qYSGlvKaBBuFhsvU9tQpH3d2CJ8rpCqtmLKOkooaS+lpL2C0s46ijubKOxo5XJ3D5cl/RR2KyjoGKao+TrFoquUtk1QKxmlVTGEWC1jYFqKeqYN5WQ1Mk0R6sEihlUFaAYvMTV0gXHFUSb7hQrIbD5WZfGpMo3PlDv5qm8NX3X482mTC1+3unFb5MoXTa582ujFjYYAphvCmGiKYaw5juGaaFSV8SjKE5EWb6HzUiqNZ3ZSk59O5alMyk9lUnRiFyUnMig+lkbR0Z1cOpzCyewkDqcncDgjgbzMFRzcFc3hjFhO7Y3n4r54Kk9uoKVoFy0lGbRWZNFckUVjZRaN1Vk01GRSW7WX6vIjVJac4MqogjfPHvL2+QN+ffEdvwnA+PzfgfH3p4L6OOd+FqDwfwSP/yWAUVhD/yYYXt78AY1vHvHi0W2uTQg1cGJG5YJRoZuJAal2/Sf0Rgv1f8NCXI1qEM2AmjGFoDwKgd39XJHPOW7HtCtRCRP9HWgk9Yx2ljHYch5l7VEGG44y0niE0cb9jDVmM9GSy1TLfqaacplqyGaiJgN18Wb6L6yiOz+StkM+SHIc6NpjTVeWFT3ZNkj2WCDNtqQ/15qBg7YM5Tkyke/G0FFXhk54MnTai4FTHvSfdEF+0gVVvivKPAcGDtqhzrVFlm1N33F3FKe86T3ty+V9jsSE/AnXgD9jE/whtmFLcAhfjG/kEuRFWxkvTeNKZTZTlQeYrDrGlfpzTItKmBHXMiVpZLSrYe7XKalD0yusvluZVIqZFIwyA0JckAyNso8x4a5ONcCISsmwXMlQn1KbNSgEUA/IJUj7Gzh+fjurtjmzIdOdpqoLaPq60Si76JVUEZXkhMcaXdw2LMVzgx7hmx05eSkduayRMWXvP8y4shcBGoUZUwgGlrl7xHeQ+D97zq2ju7WmmhHBmd7Xw2jfnEtauF98Z3xR93YjlwhqYAd97Z30idqQi1pQttWjEBUhb8lH3XGUsd6jaKS5DHUdQiO9iEZaw5AAmh0dyNq7kXb0IO2UIBUc1384oQV18R00Ct+/AIzCCJE+QtTPO2AUQFGYUfUAwwNyreFF6JAWMhjVcqFtaE4tF+4Y390w9miB8RYP7n7OY0FZfHCXX5/9yNuXP/Dbi/va/yE+e/oJD78XgPFrbfPLg8e3efPiAa9GDvK82ZXnIk+eNrrxpN6FH8pt+bbIiu8Krbh71oRvz5nx6LI9ryrceFHsyqsSN16WuGmfjy7acf+sYHAw4/ElO14UO/Gq1IXHl9y4c8KJ2T2maFL1UG5aRvfqJbTGLaZzlRGieCPqIvSojTSgPFqf2gQT6laYUrfChMY15rRvtEWa6kzPdge6tlrTtdUS0VpzquL1qVilT/lafcrWGnI2SpcDIfps8TbE23oxNtY6mNssxdpJB78IR3xiXfBZ6Y5/ki8+ST44xTliGWKOnvtSljouQN9lETaBJpj76GPiqYNtsCnG3rosdJzHfKd5WpCzX+mIfYQ11oFmWPoZY+Suw1L7+Xxg/mfmWfwVfbel2hpAy0BTnMLtCE70Z+2eNazOSWR5egxeqaE4pwThmBKExSYvrJP9cNsVikOSO5YJ9hiHm2ERYUng5gDWZK9i05GNJGTF47baDeeVztjG22KVYItdogs+6WF4747AbWcwJittme+zgGW+C9D3nY++AI2hi3BJMmRVngcbzrizo8SX452rSCnwJybbAZc1elhELMBj9VLCtpmTkOXAmlw34vc6Er/HkbAdVvhvMsF9tR6+SabEbdNj91kfdpevxHWjKZErFlOcbs7XZ1355Yw5z84Z80m+DtPHl/HxaSO+EOoETxnyWb4hX54x5e4lW24cNeJqnglTR8yYzLPkymkXrpxxY+acJzcu+fHx5RBmLwZy9UIQk2eCGD8bytjZMMYuxDFVnMS1ym3MVO1kunY3k9VZDJem038pFUXhTpRFu1CWbKevYi2ysnXIyrbQV76DvvLd9JZm0leZjarhEJr241zpOc1MVxEznZeY6TjFdOtBxht3MdWcykzLdq637+Qz6T6+VR/nu7E8vp85yo83L/Hgsxq+uVXBJxNn+Gj4IF+P5PJAc4hX48f5TZPPm579PKxO4YsTMVxP8+TGJgdurbLkeqguHwfr8E2EET9GmvJltBkfR5txPcqIieVLGQpawFjoMqYjjfgo1pqb4ZbcDLbkVpQ9N1c4MhtjxrVofa7H63M90ZDPMu0Yy9blaokhP4658pXGnGmxHpOdVvRX21F30o6MhPms83qPTZ7L2O5lwoFQF/b6WLPfzYqTgQ6cjXVmf7gpqx2WEm5tS4B1GL72yTjbbsfBYQdOLunYOezC1jEdS4dMLTCaOR7A1v0EIbFVJCS1zgHjdgEYO0na1sWKpGbi1jayamMrsWsbtdDo5n+W8PgqwuKrCIoq0d4wCirj3BRqFcn12ztZuaEBz6BT2LjmaoHRwSVP22ft5pWNk0sabi678fPIJcQvi50pR6ks/8P00lROXX0p9fWlNDWX0yIqp0kLjQU0NhfQLBKeF6ltK6GyvZLKtioqRDWUixooE4kobRVT2tFHcaeKoo4hCtqHKeoYoVg8ymUBHtsHudwxSKlYTYt6iq7xq/RemUV29Rqqa4OoZ/pQT4oZHG1idKSKicECplWnmB04wkcDuXyszObL/q3clcZyV+LP3Q47bjcbc7ten9v1xnzVYMlnjTZ81GzDzWZ7Pqr3ZLbWhyvVgWgqwlGWxNBduBLRxbXUnVtHxZn1lJ3ZSPmpzVScSqbs5GaKjq3nolArmBPLsT2RHM2K1D6F18d3h3NyVyhns6K4lJtA8dFE6i5upa0ynY7adFqqU2is3EJT9XaaKrJpKD3MrEbGr8/u86sAjM/n3NEISqNQF/jkMb8//XGu7k+o+fuvDoyCO5rXQubjc4Qcxl/fPuXZ4ztcHe9D3V3NYFsJ452lzPRWM6FsYULVzphKjEYl0SqQw9pQ7h5GhaBuueDW7dbWA46qhxkeEBpMlIwNCCaMHsYVgvmkgyllB5P9LUzKWpjpa+dqXyfX+ruY7RMzK+vgmlTEjKDoCS7ttiKGGk6gLNxET34C7YeW03EggK4DPvQc8KD/oBv9+x3oz7Fh8JADQ0edGMn3YKowlGsVKxi7HMfQpSiGL0ahOhWM6pg36iNuqA+7MnTMG8URZ8SH7bmYYUrc8n/B2fdfsQr8EJvli7EPX4hT4J/oEqKBzoYzcjGWkfNxjBWsZrwwkYnijUyWJzNWsY3hsmRG6nMYahSA+Bjj7ee5IilmWlrBtKyGKVkdV+RNTMtbuKJoY1IhZkohtOVImZT3ae8Nh5WdyPoqOXxqA+t2urB+twttjYWMyrtR97VR33Ce5avt8Fijh8dGHbw36hG6yYZj51O0Id5zgChA4ty8g0Th+e71aH/3vzme/0FV1Jpk/lF1HO0X1tECMEoYkUkYFpzgfb2M9Em1hpd/B8ZeFBIJfe0CMIrob2tA3laFXFRIX+NJ5M2HGO48zETvcUZ7TjEsucC4vI5ReTtKSTe9HcJI6O3oQiasocVtSNtbtWAoxOf8OzTOxekISqMQtaNtAvoDFN9F57xTFoXA7p6ONt5F62iB8d1KWuuS7qCnvYnv/rhhfHbvNm+e3uP3Fw94+/I+vwn5WY9+5PGjj3jw3R2efX2bF3c/5+Gz27x5+YPW9PJS5MTLdmeeNTvwpNGOH6rM+a7UlG8um3DnkiHfFppwv9Sap5UO/FTuwc+lnry87MbLy+48PGfP9yettfPwrCPPCz14UeTFvTM+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UEFy3BWCz3gPbDZ7a145JHtisdMIswhKrcCt8E71IOZrMjhMppBzdQnjycq0q6hJrh0OMDdZxdjhs8MQzIxzfnFgcUvzQizFjceASlvjMRy9gCeaRRrgkmhJ/wJWNZ9zZVerDyW4BGH0JTbfAYcVSLCMX47PZjJAdNkRlOrJinyv/D3fvGVR1oq57fpqZW1Nz0z5nd7dtQMk555xByQICBsScc845CyqCAUEEgZUTK6/FImdzanNsbdvUtp13h/2b+i/7nLPPnTtV98NUTd374a31B6SKKi3Xj+d9n+eZvDmKgtXBZC7yIWWWGwmlLqTN8mHqIhc2ViSyX72ASfvSyJ7rwuaFjtysTuS7qjC+Lvfg9kFHbla48uCYD89PBfPiVCAvTvjz8mQAX50K5IsDrlzd58LlfW7cqPDj0VlhzZzIo/okHp9L5WlDBrdOpnK1egIXjmczWC0oiCUMnV7CxbNbudi4l8Hzh+hpPIKt/hj6mgqUVYdQn6xAc7IC1ZnDSJr2IW06hLjxKKJzVYgbTiNprEMuqqdVeR6TroU2s4h+3RmGNJUMKvfSL11Pn3gxg5L5XJDO46pqKfcsW3jSuZeH/ft5cOUIT7+o5/kDJfdutHBj8AS3ew7wZed2fuzdyS+WTfwkXsz3hyfyfEMC9xcEcWuyGzdyHfgiYwx3x4/hWY4zbyZ5867Ih8clwdwuCuRKricD48cymOHIcKYLl3M8uTMphBs5AVzLCuSLkgjuzIzi5lR/bhR5cHe6H3fn+nN/XSjX9vnwpS6KFxdCuH/BgyGNG4MqPywNfpjqoqla7cquKaPZkP4ZezNdOZ4XyKEkN04n+6GaHIN2QRw1pV4sihrBpEBvUrxTiQ+YTXT4SoIjlhMes5qIyDWERK4lOHIDAVFb8I/aTmD0bhIzqygobWbmQg2zF7Uya5GWGQtbKZkhYfIsKUvXtjN9npLMgjOkZFUxZZbUDpBpOdUkZRwlNaeK1OzjJGZUkDXpNKXzhXtGBdnFp4lK2U1g5BaiYveTmLqL+OT1xMStID52LROSdzEheSNzpm+lurIKiXCf2FJrh0WR6AwyWR0yeQ1i6XGaxeWIJIcQyw8iku2nSXacRlkN52VnOC+t5byknkZJEw1SKedkGurkRmrkVk4rjNRo5JxpVXNGY+Ckykq1opOT6kFqdFep0d3grPkuje2PkA3cwHDtC9pu3MJ6eZiOC130DJsZGFQz2NfMYOcZLnTWcKPjCPfaNnHfNIdHugyeKCN4IvbjabM3z1r8eCz24b7EjXtiNx63hHK/KZQ7zeFcb4riQkMs3WeTsNSkoTqeRkt5Os0V2TSX59NSMYnzhws5uz+P+gMTOXswn5q9eVTtyOTIlvEc3pTK4fVpHF47nsNrJnBg1XiObMyhdv9URNVzUdYtQFk/D8W52SjOzUF1dgmK2nXcHtCAvfP5Yw3gH4IzWjDBfHhpj9j5+7d/dkT/LwGMf/sAv3wHf/ue33/9kV9/+57377/kypARm7wKS91W+uo3c0Wyl77Wk1wwNTBsFdt7nXutarosGrrMGnrMGvosGgatrfY6t/72Lnrb2u0z2NGBsJ7tb7PSZzXbw6CFcOlBW6d9rdtv7mfQMsCQZZAh6yDDbYMMW4V1dzuDFguDZi3Xreftbu22+u1oK5egr5hJW8VUusoL6T2UTc/eVDp3xGLaEIBufQDWPalcqp3PddEmrst2M3h+C9YTS7BWzsZyZCodh4sYPFDIQEUu3dV5NOxJonTS58RkjMBvwmj8cx0Izh9JZO5/oWJzAtIjBRhOlGA7VUJf7RR6qifSezybvuMZ9Fam03s8nbYjEzEdmYLpyDRs1XNoP7UIW80y2uvW0N24mYvKA1zTHuWa/gRXjee4Ymjkql5kvwO9bJYzaBWh1xxlw+Zs5q0IZ+H6SEy6BvpsOkw6EfsOrSF7ejiJZR4kznUlbb4H2bP9qapbS5upif427b+bPmurPfew36ploE1nV4o/qoyCmeXfRjCz/CM8/tvzx1idj0qj/l+B8V9yGAVgFJTGLqOFDr0Fi1qDRSXGqqrHoqjCIj1orwGzSbbQr97BsP4gfYY6Biwihjt1dFkNGLQ6tCotOlWrXVU0q6VY1SKMCilGxT9C47+Bo+CQ7hMaXjraERTvf1EWhVW0EKkjQGKrXGoHxjaDzu6a7uu02e8Xe9rNdFkM9htGnUJsrwb89uUTfnz73J7Izw8CML7jjw/f8Pub17x+dZPXXz7lw5Mn/PD8Pt98/5jffvyKnwa28JMinB9VwXyQ+fON2JevGzx4Ue/OV/WefN3gwzctwXwrCuXbljD+di6RX8+l8HNtEh+qY/m6PJyXh8J5XRHDmyPxfH8inXdHk7m3K4WupZGop3mgKfNBPtWLxnxnanPG0TzZB3FpIE1T/Dhb5ElNgQtni92oneRMXZEzzWVetMzwxrgyGu2SMKRz/JDPC6CmyJtDmWPZmzWKXdkj2ZH5OZtSP2fjeGc2FoSQGvAZob6fERLsQEiEMwmZwUTnBNvjcAImBhFTFk9MaRwBOQF2lTEoy5+Q/CAiCkIIzwsiXPg43ct+0+gQ/Om/QqOgNPpk+hCSH0JQpj9uUWNxCR7JON9PcPL7FJ9IR3xjnQlN97WvrSMy/QjN8sMzxdVe9eeX709YaSSh06MILY0kalYcSQvTiJ2XQuL8dBJmJRE3JZa4oihmbZjG+vKVLNgyk8yyVKInhpFaEs340niSZyYSPiMe/9nxRKzMIn5jPvHrcggoC8d9ogfeed4EFwYTPtWHnDWhzNgfxZq6NI6ZZjDzQDhR0z8nMP9zggudSF0eQfa6GPLWR1O4MYrijRFkLfYidZYzCdPGkjjNkQlzfMifMZbluyI5rJ7FRulUshY7MG/eKCS7w3lSO4GnlUE8Oe7Gs5OevKwJ4d25SL5tjOB9fTDv64P4pj6QR8dcuFPuyBcVTjw85cMrUTjfKGL4VpXAW2kCz8/Hc7c2nqsnkxk6kcHAqUL6a6dxoWE9l5oOcVFUSb+khnbRWQzn65HX1dF06gwtNXX2aao9x9n6Fs7UNlNbK+NsnZqzdRrONWhoFrUiU2rR6LXozWp6DMcY0O2kX7OGXvls+mQlDEgLuCCfxHVtGffalvGgYy1f9Gzj1oUjPLzVyOM7Su5cbuFW7wnu23bzXLucN82lvK7M4v3eFH7dGM/L2d48KBzL7czPuTN+JDeSPuNOugNfFvrytiyCr0vDeDI5ggeFodzI8ORi0lhujnfjxng3bgpr68JgbhWGcqs4iqslIVws9uL2dF/ul/ryeGYg9+b6c3WxB/1bx/LSGsXrL0K52j+KfqUbV42hXGqNYFAag+10BDWLRtI415mzheMQFXgiz/OhLS+QnmJ/2krd0M51ZmfqJ8wKcSfbN4kE/zLiolYTHLGU4MjlREVvICxyA0GRmwiM2kpA9A78I3cQkXwQYaU8d2krMwW380IdRdPF5JU0UjJTyrL1HcxerCWn6CwT8msoW6CmdK6C1Owq4tLK7fmMcenlhCfsITplP9lFp5m5SM7EqXVEp+4hNGYH8ckVJKXvJiF1LdFxS4mNWU1myn4ykrdTkr+Wvbv309RylObmU4hEp5HKapArTyGVH0MsO0iLdBci+XYkyq2IFZtoke+iWXYQkfQgEtkhZLIKJNKjtIiP2yN5GqUNNMhbaFA20ag6Tb2ijrOKFmoVak7LBQWylxrtJU5or3G89ToVqitU6m/R0Pslisuv0Vz5Gv3VF1hvPKPj5iM6rt3GduESnZcuMzjUz4VONRcsR7llWc1jUxlPNTk8FiXypCWeR6JQ7om8uCty40lLEI9a/Hkk8eOB1IfbEi9uiny5fD6AvjOBWI8HYjoagvZoNKqKGGSHohAfiER2OA7J4XikR1KQV2bQdDCZU9siqNoaRfWOJI5tTmDfyij2LIvi0OokTu/Ko/FwMfKTZWjqZqGpm05r7WQ0ZxZwv1/y583iO/7+7duPvdEfPjqlEUSIb1/+L6QwCsD483fwy4/89uvP/PL7T3zz7QuuX7QwqD+JrWYV7eXT6T4yG2PNPnqlZxjWSxkW1qRmE91GM90GK33GNgZMbQxbbAyZTQxbTHblbMhs5oLgZm2zMmhtY1AI2ra002cRavis9vVgb7uVHkH9Ed7UO2102Uz0dJjo6dTb8we7O9R0m1UMtWm4ZJVzxXiOC7JyBs9txFYxHcueHHr2Z9G9J5W+PXG0b49GuTaeHPz0ewAAIABJREFUxtWZyPcuwXb2CJd1Yq5bZQyoTzGoqeS69AB3T69j8MhMuqpLEVUUMGeWN5FZY/DMGINvgQP+kz4hauqnrN62GK1RQle7HIviBMaGXbTXb8R2YhGmw1Mx7ivAcqCAjkNZ9B7JpKcii87yLLqOTqTz6CRsR4qxlJfQVjndDpO6wzMwVK7AemIDnbW76Wk4THfLETqkFeglO9i8IZmFy/xYtz0ao/4cnW0aVMpzLFo+mcxpYf8KjOkLPMma6YNEfYAum5gBm+7/OW3CGrqVHpOabpOKHpMA9v8Gi//6bF83Cyvnfxi7Q1pLj6mVbkMrXXoNPUYdPUaDPYNRgMVug4FOvQCM7R8bX1RNmBUnMIj3YRRtxdSyji75Zoa1u7hkPMJwm4oLHYKr3IrFYECvM6BRt6JVqRBMKBZVCzbVeUwKCQa5AIz/CI0f19PtOu3HSB2hL/xPhVFY8QvAKKyfhYYXtVRs75IW8hiFXmlBgRSafLrbTPbgbrNGjk4h4qtHt/nhzXP+9u0r+zr67z+84fcf3/PHh+/49dUbXr64ztfPhPvFJ/z44gHf/viU3376ip8HN/GzKoSf1L68l7rzTuzGV42OPG9w5OsmN95JfflZF8mvpjh+NybwhziVHwRzQ0UQX2x24vYWN57tD+PZvgge7wrnzZFU7mwKZnBVFNqZITTmOSMq8qKx0J0zuU6cynXkdL4LpwtcOZHnxPFsB6pzHDidP47T+Q7UlzijnB+IamEQ5tUx6JZFIJntR22REwfHj2VzwiesS/gLa5L+wub0T9mSPoojpeHUri4gJ2w0scGjCA8dawfG4Fg3PKMdcYl3wmOCF17ZfnhkejMu3hH/DF8iC8OInBJph8bIghAic4MITvXEJ9YRx5ARuMY44JPmjmeqK45JTniO97K7pF0iHHALHoWz7yc4e3+Cd5gDvtHOBCV5EpjsTmCqG95JTrgljmNMzEg+EaJzEsfgOsEV/3w/oqZFkjQvmaiZCSTOSyV1bhr5S/OYs6mM2eumUjAng8kL85i6JJ8J0xJJyQ0lPieIxKmxxM9Lx31qJO6zYglaMZ6U7cWkb5pI1IJ4QkujiJwcTcTkAGJmuJCzxoPlJxM4qC5m/dlM0he5EFwwgqD8ccQvDSd7YyK5G+PIWx9B0cZwcpb5kC6ciJSOIbnUkQmzPSha5M/iXfFsqEljrzqPefv9mTx/FOsXe2A7nsvNqiieVDrzpsad943R/NAcy8/iGH5qDuWn5mC+a/TnxUlXnlY78eSUK6+a/Hkv9+UHTSA/acP4Xh3BW2kkd2tDuHQikv4TyfSczqWntoT+xuUMNG9nQLKPHmUlVsUp1MLdWsNJ6mqrqKs7yZnaE9SePktDdSv1VVrOHtdx9ries1Vazp1U0nJWjrxFgkbejE7dQKdmDwO6TQy2LmdQWcYF5SSGpVlc0xTwwDqLp93Led6/gacX9/L01klePpDw5JaMu0PnuNtRwT3VSh7WTuTZ/ki+3uDF92v9+Wl5HK9nBvF4kie3Mpy4lubElfHuXM32515pAk8X5XBrZjpPimN5lhfGvVQvbsY48jjNk8cZPjzMCeCLvECuFoRybUo0w8X+9OWP42qxCzeLXLgzxZP7c/24ty6YK/tcedURybuHYdy76cx1SyhPB9P55cEMPlydSudpXzRbx9JU9hfU08bQNycIW6E3lyZ6cznfka6Cv2CY+h85kvafWBI6jgLfOBK8pxARtIDQqCWExawkOnozkTFbCYoQgHE7QbG78Qnbalcas4pqmL9Cy/xlrcxeZCB/SjPZk+opKpOweLWNmQtbySmuJyWrGuGGsbishaSMY0QlHyAm5SARifsIit5GQOQWQmK3k5BxmPSJlUQk7bQrjLGJQrvMduJTVhETv9SuMOakVZCVspu8CcvZumk7InElEslJJJJqZLLjyBVHkSkOIJZtRyRbj1S1DplmNWLVUsTKZYjkyxBJFiMWL0YmWYJMshyJeDVi6SZEil2I1AeQqI8iE59CLK5FLG+mWSHnrEzNSWkrx+U6jqkMHDe2UW3toFz3gP2qp+yVP+SQ5gmnO95wrv9bznS94nTHC8SXPtD6xa/Yrv+N/gtvGOgf5EJHPXdse3lqWcuXmnk8U5TyWJ7LA3kCD+ThPGwJ54EogIcSTx5KHLkv/pyH0lE8lIzjYYs7dxu8uXrSg64qLwzlbqj3OaE+4E7rYR9aywNQHw5CUx6G4Xgcuso4xBVR1ByI4MTuCKq3R1O9LYEj6+PZOT+EQytiObl5PC2HitCdno72VAatp6fxqL8BPjz72CX97Tf8XYjSsQOj4Jb+kr9/ePE/ATD++j38D813/P237/n9t5/4zR7c/QvffvOK68NdXOpQMqg9jeXcdtQVi2g/vAjroTlYy2fQeXIe/edXMSDbzbCxjl6zmg5LFzbrJbotNnrM2o/3cxYDg2Y9Q0JUi9AUYrPQ3W6ls0Mw0lgZ7LAwKKys2630t1vtX+9pM9HbZqav3YJgUOi1GT8qZXaVzMSgoFKa9Fw0qbikb2RAdghb3QpUh4VQ8AmYd0Vj3hOPfF0w8jXBaDbFod2Zww3FPm7YRPS16ew/yzWjnCsmGb2GRqTiw8xZNoHwHAf8cj7FO++f8S8aQXSZC7PW5KEy1tPTpbNX6Q2YhSzCVnpNUgbMLQzqGrmoPU9v8x6M1QtQHpqG9kgp2sPFaPbnoTuQQ1tFHh1Hc+k8mk3n8Ul0nJhHb9VM+iun0XtsMu2VxegqJ1G/N5XNCxxZN/dTDm5wpe1oCV01CxFXzWHugkhSpnoTW+ZL0uwgMmaFMGlaCCZNBT02KV0CZHeY6Wk30mPT0dPWSp/9DlVJj0lKt1FMl7aRHm0d3dpa+k11DJjr6DfX0WOoo1sv3BSK6dGr6NXrGNDLGDbKGDLIGdAp6NcqGdRrGdIbGTZYGTba6NdaGdCaGNC10qNpxiKtQCfaila8FlXLSnTSjbS1HqTPUsOwTWT/uxbqEfvbbVgNBnQaDVr1P44KnVqNQS2sjBXohdW0WoVOIcegEjqgVfZKQPupgz2Q+6MjWshaFBzRFn0rOqUcjVyKQaOiXVift7fRK/x7+xMYrXq1fR0t3DC+enKPX95/bXe48eNb+PEdf/z4nl/ev+K7rx7x9tljXj17wuvnd3j/+h5/++6dPS7h3fBBvtZk8L00jtcNIbw6F8TLOl++rvXmm3ofvm8OAFUUaKJBFcOXJ1O5uT+WvrX+mOa5YpzjxsDaaLpWRGFbGo11aQzKmYE0T4+gpiiMfUmOlKe7cjDZkWOZ7lTneHIm35szE72oynSiInUU5emjqJgwmqo8J2qKPamfHkDDrGDEi2JonBfBiam+7M9xZMMER9akj2Vt2mi2ZDmyM9uFTeMdOTgtjCMLUpme5MT44L8SHzKSyDBHgoId8AoYhUeIA96xrgRk+OGV4Y1D0jhcsz0ImhKKcJ8YOS2K8OIwOzh6pbvblcEx4SMYFfYZ3qnuxJdEMWFGGpE5YQSm+uId7YpzwChcA0fjFjAKnzAnAqLc7BMU50FgvBs+0Y54RY7FPWwULiEjcAn+DLfQEbiHfU5QghOxmb4k5gWTVhjG+OJwkicGMG91AbuOrmD97oXkTx9PWn48afmJJGVHEpLgTViqP5G54UQUReNbGIrf9CiiV2eRtKuYxL0lRK3PJGppIpELI4mc50/MfC8KN0cz92AGJZsSCCkci0/maMKLPcnbEMeUHclM2hRNwfpQitaHMH6+cLfoTMLUcSROdiVrViBTVgSzaHsEaw5Esed0CluOJTJtsTOzZo+jqSKV4aoInlW68r7GlTeN/rxtDuQbcQjvpWG8k4bxZZM/d2vduVnjxq1aT55IQnkujuSlTGhJSeQrZSIPxfFcro+luyYRy6kMDDWTMNbPoF2yiXbZftpkh2lXnUQvPYH8/FFEZw9zvmYXzWd2IKrdiqxmF9qqSjRVx1BXVaKuqkJz/AStlcexnjpKb/0+LjRv5IpkCXdUU3moLeZ+60RuyVO5qUjihiqFe6aJfNk1ixe9S3g5sIZXl7bw+tZBvn5Yx73rdTwYPMUjzTaeVpfyeF0cD+YFc2uKLw/KQnm/KJbXc8O5K9wbZjlyefxYbuR4cKcwiDuTwrlTFM3d4nieFMdwO8ufy0nuXE3x5ovsIO4VRPBFfijXCoK5VhzCnZnRXJnmR2+hAzdneHJ3ujcPp/nwoNSb+/N8uLhyNO+MMby/G8OzR4E8upnAgMGVJ73RfGWL59opH7rWj8M21wFz8Uj6prnQN2Uc3RPH0pnrgCX3czS5n1A7/i9sCv9PLAh3JNs3kJTgicSFzyM6YgURYSvwD1mDe/AmXIK34Ra6Hd/IbfiGbyBnymnmrNJQtlzFjCUaSuaIyS9tpGD6ecoWKu1NLnmTz5IwvpzkzKPkldSRkHaYiNhdhEZvJyxmB0ERW/ENXo9f6AYCwzcRGb+bqITdhEdvISVpFzkZ5aSnbCc+ZhlJcUtIT9xAbtpeMpNXsWj+OkTSKkSiY4hEVYglp5DIqxEp9iBTL0ehnIxWlUmbJoM2+XhMykQM6hj06lh0ynhaFYmoFSmoFONRKrKQyLIQSbOQSgtplc5HLVuGQr4VsewYjRIRdWIrtdJOzijNnNHIqNHWcUI1xHHFLY7Kv6BccZsK3V0qjLfZr73GTuVl9rfe43jbWxp6P6AeekXn4C0udKj5wlzNE8NunrSu4bF2KQ91s7nbWsxtdSZfKOO5Iw/igdSVJ7IxPJaO4L5kFPfs8OjBI5EPj5u8uVnvT3+1O23l4zCXO6E76EzrQQ8UB7yR7PNDciAMyYEoRIfCaCkPRHYsAvHhCBr2hnB2dwhndgRRuzOIM7sCqd8XgqwylrbaVNQ1CdwZPAE/fMPfPnzHbz884+/fvYRvhbYXARg/5jH+3b6yfvlRffyXmsD/rmv6X0wxH1//34ww/983vfwPVg3aYfH37/j99x/4/bef+f23v/Hh3RuuDfVwoUOozhPRqazGXL+TjiNLsZXPxnqoGMO+LNR70hDvmID2+ALamg7SrRbRazTTZzXRazXQZdTSY9TblcgBixDFYvm4lm632NeD/XZYNDEouHjtphATfW0CHBrs0yO8Cg0jNpPdfNMvGDeEmJS2TnqtXfRbbAyYdVw0y7lkPEevrJyu2sWYyiei25eOemsExs0BGNZ6Y9oQgnl3Dn1Nuxk2yRmwCuBp4qJQIWgzoTdLOXByA/FF7oQUjCCg8BNCpzoQVeZO9uwwGuVH6O0xMtjexaCtzx7+3dPVxkCv0MVs5nK71a68DqrrGVCeoV9eRXfTfjrObqG9ZjW2E4sxH52JsXwaxopS9EfmYNg/GfOePCx7szAdzEJ1KItDK/zZMHM02xY4ULcrlM4DmVgOTuT4xkQmT3EiocSJxJk+JJZ6kVPqy4xSfxR1y+hQVNKlbqJH00KfTsKAQcqQSc6wScGAUcqQWW5/7dbU0qfbS5dmB13abXRoN9Peuglb6zZsrXtpbz1Cp/Y03fpz9GjPM2AQM2iU0aeX0aOX0WdQ02dspdco3DUa6NRp6dG20Keusr9JmcSb0IlWoxWvRt2yHqPiIB26evrM6o8qc7uNYaEK0dZGm/1+UQjqVqJXqeyjU6nQqTToBWAUALFVTZtRb38WQFBQD9tNBrtiKKyiP+YtflxLC65og1qJRiahVVhptwq/xJg+AqMQDdVuodNqxNyqRCtvsSuMr5/dt6uLf3wvwOJHYPz9h3f89M1zvv3qLu+ePuP1l0949fIO79894I8P39v/M3g1fJRH2jxeKeN52BjEwwZ/Hpz15tFZL541evFKJKhBofysDecXbSQPq2IY2uaHdZkT+rlj0MxwwLTQC/OSIEzLhHvDYM5N9eBUSQgHsoNYFz2W7UlubE90Zk+qKwfHu1MxwZ3qPB+OZbhxON2Rvalj2JfmQHmOC0fyPamc5ENlsR8nSkOonh7C0SkB7MpxZXmqA0uTR7MieRQbx49ja4YzG9Id2ZLnzZ7pUawrDqU4bjQp4aOICXckJGgM7u6f4Oz1GU7+I3EOH4tnqiduGR645njiVeBHUFEooSXhhBWHE1IYgpuQmZjmztiYMYwKG4FL3Dj8x3uRVBRHXF4UERkhBCf74R3pglvwWDxDxuET7ox/pBuB0R4ExXoSFOdJQLQrniFjcAv8HPfAEXgFj8IraATewZ8TFDGW0GhHwuKciEx0IS7dneQsb3JKwpi7PIeZi3IoW5BHXkkqyRlRRCUHEJnsR1CMO77RLnjHu+Ke7IZjuhueU8IIX5VJ+sEyMg5MI2VTFvGrkkhZnUj8wlAS5gcRMdWDgHxHvLPH4pPjTNAkT7LXRDJLiNQpz2LmniRyV/oxYaEH0ZNHEVPiQHKpB9lzgilcFsiMjcGsPhjHjuOpbDs+gZmr/Sko/ZzDO8LoqorgcbUXb2t8edUYz6vzCbxqSeGVOJ2vROncrYvjyslILp+M4kpNHPeas7h3vpR752dwt2kGX5yfzsW6KfScLsVyYha6E0tordmIvn4P7eJqOqV1tIvP0SGXYGxpQVl3FunpU7RUVSCq2o+4aifyyk0YK1diOL4C/fGV6I6vRl+5DsPRdXSfXsvFc4u5JZ7O49ZJfKnJ4Lk2jcfqBG5Lw7kpDeO2Jo7H1hy+6i3jZf9CXg2u5P2lDby/sp2vr1TwpO84j/UHeFy7nOe7C7g5zZt7Jf7cmRTGvZJoXs2N4qtZodzMc+ZK1lhu5rlyM8+Dm7k+3MoN4LagKhbEcCc3mKvpXgwnuXMhxZvhNB8uZgZwNT+UK4XB3J8Zw5OFCVws9qC/0IE7c/14MNuXB9O8uD/ZnXtl7gzN+YyXTWG8G4rm4UV/bnSGcNMSxCNTODdqPejfNgZd6X/FNmUUtoJRdBWOpq94DL1F42ifOAZj9ghasz9DnPMJR1L/M5sSP6Uswpmc0HiSQ4pJCJtPZPBC/AJX4Bm6FeeQ7biEbscnYhuh8dspKKtjwXo9pctVzF6pZdpCOQUzGsmdUkfJ7BZK58vIn1JPQvphYlP2k5l/kgk5x0lKP0xM4l5CIrfiH7IBv+D1+IdstD8HhG4iMGwTQSFrSI7fTN6EI/a7xaTYFSREzyMlbiU5KXtJi1vFzOmraBJVIRIfokV0FJHkBCJZtX31LFbOR6HKRq+Kpl0ZSpc0BJssEIsyEKs6GIs6DJM6AqM6Cr06Gq06BpUiErksHIU0Fo0oB7U0H4W8FIl8Jc2yQ5yXtXBepqFRoaBB2cBZZSWnZVpOSDupFPdSLhrgkHyIA8oB9qkG2K++wH7VDfYp7nNQc5tq0xXklh5sWjEDimNcU+zhhmIrV5QbuKxaxRX1Mq61zuOWppB76jSeKMP5Su3HS40nj1UePFB681Dhw2OpN1+KPXjY7MedRl9uNvhwpd6b3hOutB1zRl/ugvKAK9K9noh2edO82wPRfndE+704v9uT83t8aNzjS90OT+p2uHN2twcN+705f8AbTUUomroIbg8f57cP3/C373/k1x8f8ne74eWNPYvxIyh+/eea+h9e7eaXf98l/d+P3fmH7xFyHf+c/x+B8TvsWYwCNP72E3/89jMf3r3m6mAP/VYNQxYpQ8ZG+jWn6ZdUYD61Dv3ReegPT0GzOxv5llTOr0miZWM2xooF9NVvY1gvotugotckmCasdBvb6DULMTQd9nW03VHdZmFIAEGb4d9Pm54ewWhh1dFjFV4Fh7BgqmmlX6ios1noswm3kR30tXXYV9zDgkPbrOdam5Eb5nMMSfegPFSGdHsm2i2xWDeGYlsfjGKpP+rtE+ms3cIVo8gOjAK8dNkstHfrkehOkzrFj7CCkQQWfkbYtLEElYwlKt+Jk+d3092lp9e+Vu+hr6OTni4r/b1CBaDQ5WxhyGRlyGhjyGBlSG/gksnANYuWK0Y5FzWNDCrOMCg/xYC0irb6feiOrEKxcway7SVIdxchLZ/GmhneLJnixIa53jQezMZ6qATVvklsXxROYfE4EoU3pTJn0krHUjLTmeXz3Kndm4riUCma/YvQl6+k49Q2hloquKw4xQXlGYZVZxlubWRA3Uiv4iQXDXsZ1G6jT7ORdsUqrLIVGMQrMEjWY5btpE1ZTrumik5dM90GOT0mBV0mJV0WNZ1WNTaLijaLEqtVhdEkx6I5jlW8htaGJeibV2AQrcMo2YZBtJ8OVT0DRh3D5m4uWAcYsrVxod3GgMVEu0aFWS7BLJfax6SQIozwsUEpt8OfAIuCciiAolYpVA6q7BD4ERQ/BnMLz8JKWrhXtKuLMglahcx+yyisqHvssCicP1josBgwauRopM12lfHt84f8+t0b7MD4w0do/O371/ZoqfcvbvPu6RM7ML59fZ/vPjzh79/9BN++49VQJbe1xdxT53LxfBIXGuIZro/hYoOQ8RbLbVkKj7WZPNFm8LQ1g6f16VzaG0Lbahf0ixxpnedM6wIvzKsisKxLQLYkgvrZAVRND2VXnj8r40azNnEsG5LHsSllHFtSx7IpcSQb4j5lS9JItqeOZWOiA1tSxrEny4P9eT4cKvCjvCiQw0UBHC4O4EChLxvTHFiSMJJFsZ+xNPZTVieOZGOqA+vSxrI515Od08KpWJ7JjPEuJId9TnToOPx8PsPZ5S+4eo/AI8QRh4BROEaOwzfDD9/cAIImhRCQF0hIYSghBaEE5wXjLjiko8bgGO2AS6yj3f0s9Eh7xbvjl+SDb6IXngIMRrngGelCQLzQU+2Ob5Qr/tHuBMR6EpLoS2CMJ+5BDjj7jcDFbwRuAZ/jHjACz8DP8Q0dg3/YGPzCx+AfMRrfsM8Iix9DwgQ3EjM8SM7wZnxOEPnF8RQUJ5GVH010khdxaX74hjsQluqNc8QYRoR+xog4B9wKg8jcNo0ZVUuZfGA6KStTSVmeyPgVCSTMC8W/wAmfiY545IzDI8+ZwCk+RM3yJGNlGEVb4piyPZ7cVYHETB9DePFnRBaPJHbyOHIWBJK3IphJ60NYVp7GllO5LD2YwsSFHmRM/pQta71pPxXD/TOBfHM+htfNebxpzuNVcwEvmyfx/Hwht05mcqkynctVGVw7lcvdhmncrF/Cjfpl3KhfyuUzC+mtmk37sXmYjy3FcHw95jP7sdZX0tdyhiFRPQMt5+kTibE1tKA9XY+y6jTyY5UoKstRHNuP5tgGLMfLMFeVYaoqw1g1E2PVHCzV8xhsWMgVURlfKPJ5asrmpTGNr/SJPNZEcUcWzC1B1THE8bwzh9cDpbwenMe7C8v4cGEVPwxu5LlmLV+cXsntQwt5tLOUZ+syuFzoyt1Jgus5nIeFUdwv9uNesQ/Xc5y5M8mTL2eEcq/Ij+vZXtzI8ef2xDDu5kdzZbw3Q4ku9MU60RPrQlvkWLoSXBnO9OPSxAAez03gxdIUrpX4MJzvyL25fjxZFMDTeX48LPPkfpk7V2c78KTcn0fnfRmsG0X7cQdung/iVk0gHes/R1v2XzBO/gxr4Rg68sfRX+TCUIkLg1Oc6J40Gmvup+hz/ooy75+oyfiPHMz4hI0ZHhSHBZDqG0tqSDFxIXMJDFiEb9gm3EI+KoyugetJyipn3koVy7dambpEzsxlakoXKSie3ULe1LOUzGqhdJ6UoumNJGccITppHxl51eQVnSEjt4rUjKP2JhcBDgVg9A1aZ38VngNCNxISto7k+E1kpx0mPWEHSbEriQ6bRXLMSrKT9pMas5bSyatoajlFi2QPLeIDtEiOIpIeo1m6i2bpPGSKHLTKaExyP9qk3pjFgZjE4VjkUVhVsVjVsVg0sVhaYzC3CspjJDp1OHplLFpxOq3SFJSKNOSqPKSq2cg025Cqj9pDwUXyappkFZyV1nJGIuKkSM2xZhMVIhuHJTYOy9opV3RTrhjksOwS5a0XqDJ302TQoVHUYmo6SEfzHnrE++gQ7cUm3kO7dDc98m1cVy7jYescnmsn8caQwTtzEi8t8XxpiuGZIYJnmkBeKL35UubHM5k/T+X+PFEGcF/qy12pH5cbPGg7NgbdwVFoD4xBdWAc4n1OnN85jsYdTjTv9qRljw/ntntwdpsb53Z6UL/Tjfodrpzd6MjZA85c7TnEH9+/5+cP3/ObAIxCaPd7ARgFdfHfIO/fPf/PCoz8JoR2f8PvQoD379/zx28/fqwGHOq1G1n6BZXKLGHYLKLPImbQ1Ehb0340Rxah2zcVw84cOvZkYtkSj3SxNy0L3NBULKNPdY4hg5JevWCW6KDL1E2vuYd+UycXTFYuGY0MWQx024z26RHWzsK06ekyt9IjrHzbtPS1ae3P9ls7q5E+m4leYa1ts9jjfbot7fS39THUPsyAZZgBk5ELFiXXLCIsZzaj2VmAaVM8nZsjGNgZh3p1JKqt2fS3HPzYjWy12IGiUyhfN9STMzOcsImj8J/4Cf5Fn+M9cQRheWM5XLOB9g41fW1CX3MvfbYOutvN9Hab7S0rQrh2n6WLLvMAXeZ++tqE6aPP2k2f8DNaBJNPG0MCWFpN9hvQa0YVt/RibukauKQ9Seu5LaxaEM/CshA2LIqj5fgC5AfKOLY2gzklnmRPciB5yhiSpo4gu2wEM2Z9zp61HogOx2E9OJ7u3Zl07c3BuisXzdZspJtzkO4oxli5GPOpNZhqNmCr28nw+RNckpziiuIUF2VVXJBXc0lTy7D6HAOqJvqVEvpUSnp0rXTqW2nXabBq1bQJeYtWHRarFqOlFVObFr21FbOuGrN4FZr6peibNmAS7cYiOYJVWkOvVsFFazsX24TebcHQZLVPn1GPTSHDJGnBKhXRZp8W2qQt2KTNGOQSeyRO15+ROIJaKMCgoDgKxhZBXbQrjPZAbpv9c1a91g6Zwp8TgFEASOH7BeAUonaEppd2sx6DWkarrMVeDfjty6f8/v1bOzAKDmlBZfzbdy+FZIFEAAAgAElEQVT5/u0Dvnlxg3dPH/Hm+RPev3vETz88h+9/gQ/f8vVANVcVSxgW7cN2ZiNtNRuwnF5PW+1Guhq2MSQ9wGV1BUOyAwxJ9nBPtJo7Dcu4fGI+nftKUa8vpGlZHuqtc9DuXUnjxvlULSvl4LwktpR4sDJrtH3WTRzH6uzRLEv/hJUTPrPP4uS/sCjhE5bFO7My2ZVNmb5szwtkd0EwuwuC2JMfwL7CAPYW+LE2ZQwrksawPGEUKxNGsi5pFFsnOLM1x5WtBd5sKQlk59w4Zme5kh3vSHyEM0G+n+PjMxJvfwd8w9yITAsltTiFwPQAAicEEJoXSlBOIKH5IfhN8ME33RuvFA+cY8bhHDUW15hxBKR545/qSUhGEH4pvrhGOeMQNArn8HH4JXgRmh5ISFoAgYk+BCZ44x/nhW+UB+4hTjgHjMHJbxROviMZ6/0Zzr4jGOv5Tzj7fIJn4Ehc/D7BM+QzfMIEBfKf8Qn+C/EpTozP8iY715/ikijmzh3PgsW55BdFkST0VUeNIyLRg+AEN9wiHHAIG82YyHFETYmnaNMUFlUuIXdtLhOWpZC+KJ7EuZGETvXFt8idcVljcJ/kRvCsYKJm+xE1x5u4+d6kLQsgfZkvSfNdSZjlSOx0B3sDU8GqYAo3RzJpWzRTdsYy71Aas/elkr/cn/ElnzC77J8wnY7iTmMYbyTRvJWm8EaSwsuWFF40p/K0MZUvahK4Vh3PrZo07tRl8qgpnzsNadxtTOXe+RRu18dzoSqM3iOhdB+NpqcqjQvnJnPx/Ayui5ZxS7yB66LNXG7ZSt+5zdhq1mE+uQpD9VJMJxZjqhJiy2bQc3wy3VXFdFUX01k9mY7qUnpOzeK6eCH31LN4qC3kmTmD1+ZEvtJH8UQTzH2lH/fU/jy1xPB1TwZvBop41T+NN0Oz+TC4iHe6eXSvjsOQF4IlLZCB7GBul4Zxc7IQxO3Pw4mhPJ4Yya18H67neXAjz50n00P4el40j6YFcyPPhxu5/tzMC+ZmbhiXxnvRF+9IV/RYumKc6IhxYniCH5eyA7mQ7cvFib7cnBrM1UJvhjOFG0Yn7s/14NliX57O8+ZBmTtfzHDh5mInLqwaiW3Zf0Yx8z9w52Aw17f5Yykbgbl4BH3T3ektcaMjbxy2LAf6J7lzabobvUUjsWb/E8bM/4I+77/SMP4/UJ78f7A/x4GVqT5MCvQhOyiFguQlJEQsJjBsLR4hG3EP2YJ70DpSsspZvE7H4o1GiheImTpfah8BGHMm11I8o8kOjJNnNpMxsZrE8eVkTTxB0dQGJhadIXviSVIzjhAUvhnvgDV4+q3Cw3clXv6r7eAYHrmRCWk7yEo99CcwriImbC4psWvJjD9IavQmiiaupO5sFS2S7Ygku+yOaJHkCM3i3TSJFiORFqKSx6OX+2KUuWBo8UffHIVJHI1ZFoNVEY1FEYlJEYZFFYZJFYxJHYJFHYVFkYRBHoFWGYBaE4hSE42qdSIq9RxUilXIJZuQNG+lWbKF89IDnJOcpqZZzMmWVqpEeirFeiqleo7LTFRJ2ziubaPKqKNO04REcpzWlkOYRBWYxNUYpLW0SupQNp+htbGSwebd3NPs4IVhFW/Mc3hrncwLSx5fWjN5bk3lpTmW16Zw3ltieGMM56vWQL5U+/KlxpsnghIpd+O2xIUr58bSW/VXTBUjUBwci2SPA9K9Tkj2COqjF5K9vjTv8qRltxeifT607PWieZsrdXvHcql9D398945fPnzH7z88/Njy8v6tHRj/+O4Vfwgr6P8WHP9nBkZ+f/tnPeAH+z3jh3cvuTzQY49TGTC3MmxWM2BWYOtQ0dUmZ8DUYo+76arZSuuuqei3ZtK+K5WOndHo13txekEI4p3T6Gk6wDWLjAGTjm5zG93mLjs89hlM9Ot19Bh0dBiNdJiMdJqMdJuN9Pw5VkFJ0rfSazbQYzLQbbTQbTbT3Waky6aj06amS6jLM7dis1rptPXSbhmgp72fnjbBfW3iglHCJeGmbncJytVxmDcnoduWgf7AFKz1u+zNJb1C+LStnc4OM2rDeRZvKiKu2BnfnH/GI/ef8S0cRVD+aOasy0OuqrO7cweFdbit3X4v2P8nMAog2CeAiZCv2NlGd4eVDpuJznYT3V1mOjuNdHcZ6ezQ0d5moLutg4vt3Vyz2bgiKKmGBhrqNrNi5QSWL0vj0J4Z9Jlq6DGUs2d7PpOmepE2RTisH0vi1M/JLRtN2UwH9q0PoflAOpbDqfQdiqNjfwzt++Poqkij82gGlvIJGMuzUB/MRLk/A+2hArS7p9K6ZwqavSUo9xahOTwFy8l5WM4spb1+HT0tOxiQ7adHVk+/SspAq4LeVhXdrRo6tVraW3W0tRpo05uxGqy0a6W0yY6jazqCvrkafcsZDJIGjLImbFqZHfr72rUMdgl5kB30W9vpMhgxKRToxSLMUikW+0iwyMT2dhi9XIIAgALsCdAnrJqFFbXwuX8xuHyMyhHczza76iioj4I7WlhJC8AorK4FuBR+uRBGCKG36jVoFWJaZc1YdUq+e/Ulfwiu6O/f2iN1+OEtv3x4zoc3d3j34irvnj3i7YsnfHj/hF9+fgk//AYffuBl/wkuSubT3bAe08llmE4tRy9MzUrazm+mS7KLbvk+2iW76VLsp1tSjrXxAIba/Sir93J2z2ZkJyoxiSWYlTpUEg0ycSvaxmaaDuyjZttWFJVHqdu5nc0zy1hemE9pchILc3NYPDGP+RlJzIhzZVacKwtTvFgxwZd12f5szA1ge34QuycFszPfn1XJY1md7MiqRAfWJI5hXdJotmW5sLPAky35HqzJc2dpjjuLJ3pRmuXH+DgPAjz+ipvTX/DxG0NwpDcxqRHsqNhG+ZmDFM0tICIjFK8kd4In+BOY7ot/ijfuMc54xLrgHO6AU9gY/JO9CEj2IjQjiKSSBCaUjScw3R+veA9cIp3wjHMnKNUf/yQf/BK9CUz2xzfGh7F+YxjtPZLRXiMY7fkpY30+x8lvJI4+n+Ho/SmOXn/FK2w0bkGf4h70Cd6hn+IX+lfCokYQEfUpiQljyM3xomRSEKWlMcyem8ak4giy8oKJjnchPNYF31AH3ING4yXAsaBqpvvim+lFWEEwofn+xEwJIWpqMCGT/fAt9sajxAOfmf5ELoshdIYP4bN8SFgUSN7GWKbvTSdrVRCTt0Uz90AKmcs8Gb/QmcJNIUzZFUvxNuHWMYzJmyLJW+BGRuH/xezJ/xtd56J4JIvkjSKI90p/3sh9eSn24XmTD08afLh9yp1bJzx5VB/Ki5Y43spSeNcYzpu6QL4+5cOLSjceHR7Hvf1juX/QlYdH/Pi6NoGXdQJ4pvGVfDxfyifwUDyBG+fTuFCXxFBtAoNn4hiujWW4NooLp0O5djKQK6d8uXzal0un/bhUE8StxlgeKpJ4YUzglS2ct91+vLdF8VIfymOVL/flXtxTevHCGs2bnvG87c3lVfdEXncX803ndJ42TkSVO5queC8GIn0YivXkYpYnfXlOXC304XZeMPeyw7iR68vlTDcuZbryaFoI3yxO5v7kIK7netm/dj3Hnxu5QQwku9ARPZq28FF0RjvSFefC5ewgrk0M4WKuH8PZnlwp9OVanjfXMt24XuTM5SmjuT3HiYfz3Lk3zZX7U9x5ONObu3PcuTHXiYGyT7k4x5G+qWPpLnGiu9iZnhJneorG0TFxJIbx/4QtayRXyjwYLB5LR/ZnWCb8FXP2PyNO+z85kfS/czz7c3aMd2VxjDslweFMip5GRswCIiNWERwtxOpswzNoLVGJO5i9RMqi9XomLxQzb6WW6QtlFJadY0J+FZPKGiidK2bKzCayC06QklFOakY5Ofkn7JOdV8X4zCPEJe4lPGor/sHr8PBejm/AaoLDNhIdu5nxKVtJjtlOYtQm4iKXExexkOTo9aRG7iMlcgt5GcuprCynRbwDsWS3fTUtEh2lueUgLS0bELfMQi7JQqeIRivzRi/2wygOxiwNwSILxiwPxCzzxyLzs49R7INB5ItBFIC2OQjNeS+Uzc4oxU6opB6o5aG0ypJplebQKpqEqrkEqbgUqXQZYskemkQ1NLRIOCtSckaspEYs47RIap9quZwqpYg6aS0yyTG04iMYJJW0ik+hlDYgl5xH3FSP9NwJrPUHuNV6hOfmPby2ruNry0Ie60t5aCjhsbGAL41ZfG1I5StDMq+tqXzTmc679kReWSN51RbOS0sIz/UBPNX68VDpxQ2xL0ONgfSc8UVX7op8jxOSnU60bHdGstsD2T4fVAf90RwOwHw0FEWVLzd7DvH3D+/49bvv+f2HR3/G6Xy8dRfqAv/48Op/PWDk93d/9kl/jwCMF/s76TbrGDDrGTRp6TUqsdiUtFuV9JgVDOklXBLWrE2H6a5Zi7liOq17MtDsTqR1cwSSVWHIt+XQWb+Fi/oG+oWVptlAp8VEpwCBFh3dRj3deiM9BhO9BrP9/rFbb8Kq1KAVSWlTCzeQFnqM/zdzbx0c94Gu6Vbdf3a3avfccyZnMonZli1mtbjVYmYmWyaZmZlJtmRLsmwZJYulVjOzWmyKkzjsmClsCE4ykOfWr53ZnTo19+5U3a3a/eOrbrVkS1VWJU+/3/e+r7DWHsSk0mLVq7CZ+9HpWrjYcohFywqYW13AngNb6e7vRG8w4bANYTfbuTJgdzW0XJM1Mnh2E9qj81HVLcPZfYRxwSzj6kt2uG4ihx12jOZ+9tatJKnCh8C8N/DO+z3+ZZPxzfsDWQujaO9rYkSoxrMK63DhJs7M6KCJMSHU3G5lzG5kxCGsUA0MDxgYcRpdj4MOPQMOHc4BPYODBpxOM07nECOO4Vd3mDYjdnMnx5tWsmxjMuu359LUtJ4xRzf92oMs3BBL6lwP4ubNInaBO6mLfCio9mfRsgjMsr04unbjvLgC+6ky9HV5qGsy0dRkoanJRH04Hf3RTIy12a4xH8vFeaycgdpy7LWlWI4VYa4txFhXiOFEKabG2ejrZ6NvnIu2YTn6k+sxnRagaDfGcwewtzfg7DrPYG87w/19DMvlDMi7MUkvYOhtwdDbga63B21fHzpZPxadkkGHjkHhzcaAhlHHMKP2IRwGCzqZEk2fDL1MiVGmwCiTY5LJMfTLMCoVLoVQAEbhDlGvUrgURhcwDthfNbcIYdxOh+tGUXjdtY6W96OWSV1wKRheBNh0QaPd6lIXrXq1CxiFG0arTsEPXz/l1x+f8+sPzxBg0QWMLx/z8kuhY/ptnj/+DRhfPuBPP38J3/8ZXn7Po8FGrnaVMHqxAEdzFgPncrGdzcXRUoSzo5Kx/mpGZYsY7l/MsGI5JtlW5O0b6D6/lq5zGzlbv5rejsOoXH2ul2iXX6RD1Y5S2kd7wxka99XQ1XSB5sP11Gw7wKnDDRzaeoD6gyeo3VPLntVrWJAaQHVaIOuLolmbK2JDnoi1mX5syfVnd1EIuwsD2ZQ+ywWMayQT2ZgwmW3CKjrLjZqKAPaX+bGtwJNNBV5sLvFnRZGIsoxgUqJnEeTzBrNmvoanz2TECWFULixj676NbN69jvTCRETJfoSlBOAdNYOZosm4h03BK9qNGaJJeERMw0/iTmCc0CPtR1ROOMkViaTNSSG9KpWs+RlkLcggPCsUSWE0wamBhKQEExAfyLSgqUzyncgk3wlM8ZvAJO8/MMN/ApO9f88kz9eY7vc6U/1+h1fYRPyjphAsnkqoeDJh0W8SIQBjwmRyczzIy3antDSE8spIlq3IYOmKLLLzQpDEe+AfPBEvvzcJCnMjIsaH8AQ/glK8CE71JiI7gIBUd3zTZ+GX50FguS8BcwMIXioibnM8MctERFYHELssmNytEhbW5lKwLYrs9YFU1ySw7lQW2WvdqdgRxJw94VTuiiJ/fQhFqwPInzuB8pL/xJF1/847vdE81UTxnTGCH/UivlMH8UIRxNd9ATxp8+GTJjc+PeXBZ+1hfCtL5CdVGn+WJvNLVxw/tkbxrdASVO/L0xoPntR48/nxYF6eieXluQRetMbyrFPM110SPmuP4e7FKD4+G84HZ0L58GwoH58N5dY5EbfPhnKvKYw7TUHcbvLn01MB3G4W8eBiLE+7kvhKnsAzbTQvTaG8MEXzpTaMh/IAbvd580AVyFfWGF4Op/FyJJtnzmxeDBfw3XAFDy9loEh/DWf4dK6FenM1ypMr6R6MFM7kSrEPNwtFfJgbzs3cQK6lezKePIP3C/z4bJGE25UiPiwK4IPCQD4tj+DjkjBG4qczIJ7MgHgqA+IZjMR78GFRFB+WRHIt25fxdHeu5XrwTrYX76a7cz13CtfK3uSdqkl8WDWdO7M9uVviw/0yfx7MDuDTSk8+qprER/Nm8Va5O+MlHoyWuTNe5cbluZO5umAKI+UTcOS/wZWKGbxV6cGY4JTOno457Q9oMv6drrR/5XTqv3M0bTpbY2ewIMSP8tBsKhOXIglfTljkFsIl+/AP3UJg6EYy8utZvlHL6h1W1u20sXyjjvKFHWSVnKZsXhtV1d2UVV0ip/A08clHSEo7RlLqUTKyTpCV00Bqei0paceIjT+AKGwrvv5rCQzeiFiyl7j4PaQl7yZRvIf46B0kxGwgQbyK5JjtJEUcIj5sOwWZ6zl5sp7u7sP09Byht+c4fT0n6eluoLfzEP09m5H3zkfem45WGYdJFYpV5Y9N7Y9Z7olF7olN4YVD4YNd5otd6o9TFoKjPwRDtw/6Tm/0XT4uiLTIgrAoBMgMxaKIwKKMxiQXo5Fno+ifh0K6DYVgwOnrpLdfRld/Px39PXTJe+hR9tGhVtCultOvaEcvb8YkrcfQewJ170nkfWeR9Z1D3nsGdU8Tg9JGPjA28dB6jKfWXTw2reeOfgV3Tcu5b1rEI2MVXxjLeWIp5ZG1kEfWXB5ZMnhkTeaxPYGn9jg+s8fxuSPeNU+s8Ty0JHFXn8A7vVGMXQzF2uiP4rA7qhovVEd9UNZ4oznmi6E2gP56Tz4aPgovv+aXF9++AkZBPXz5HL4V8nyf8et3X7kCu10Glv9uePmfVwX+7abx7//c357/b7thdAV3C5WAQo/0nwWF8Tu+ffYZ10YHGDQL0TkGl0I4atLgsCtx2oSIGw1jJg1XjSpuGGXc0LczLK1De249PcfnYdgXg21vOKqdMUj35GJv3cawookhfSfDVjlOm5Ihh9oVCn3dYOCqQc+4VsewSoNTqcah0GBX6hjQGBk22Bi1OHGaBjBr9ahknbReOMbGjeUkJM0kOm4qUfHTkaT6UDgniZrj++mV9qA3GRkYcDBiN3LNquBtczfjqnMYu09hVncyLLSeCGtk2wBjtiFG7E5sVg0XumrInCtCVDAZ/6KJ+JROwr/kTWIr/DjatINBq2DisTNqFSJahO5ng2uVfkVYk9osjLtGMPdYfzPo2Bix21zQMmSzMmi1MmC34Bi0MygobWa762c0WdrYuK+AxVvi2XqoGJnqBE5rL/vPLSZjRQDi+TMRL3QndrEvydXBlCyPp65hPeP2V+Hnbxm7uKI7z5iiicHeWgbaD2C7sB1T0xosJ5djqV+MqW4B5mOV2I4VYK8rxHG8EOvxPEx12S4V0lSfi+VkIYb6fIyNhWjrMtDVZWE4UYCpoRxj4zz0DYvRN6zGeHIzltN7cZw/grG1BmXHUfS9J9H1nkPd1YKyqx1NXx9mtXD3aGbIISjDJoZtAwzbB7AbTGhlCtRSGZp+BVqZYEQR3NBq9AoVVr3O9eZi2GHDYTK4YFBQGP9HruKrthzBAS1ApUWneaUu/qYwCl8rKIyCEUb4/sLYTTrMOkGF7EUn73WtpH/85jdg/PH5b6aXb/j55RNefvUxz568y/PH93nxxWN++O4xf/7lK/jhT/DyW+7Yahm9kMpoYwTO4yIGGyJwNkQyciaey63pvNVTwLWeAq72FnGlrxR9ezF9zdl0NmTSfbKArqYSpBcXouhag6x3M909W+iV70bafZiWpl3UH17LmfodnDu5l/OnD9Jy7hhnTtdw5sxRGk8e4viRzWxbkMbORZnUrCmkeUcVWyvEbCkNZ3NhMDuKQ9hWEMCaVDdWxExiTdxkNiZPZWPyJHbnzaKuKoT6heHUVIVwsDKY/ZUhrM4LYHaKLyVJvqRLPPHzep0ZM17Dy28aMQnhLF25kI1bVjN7fhG5FcmkFUoQxXozK2gi7iGTmfXbeIROJUDiQUiCD0GJfvjEeOAeMQP3SDdXX3Ta7GTKV5dSubacqo1zyF+cS3JFMjH5sXiKPXELncGUwEm4iabhEe6GV8QMPMOn4y6azPTAPzDV/3fMCv4D3mETCY2bSXq+iJziMApKQ0nLdCchaRJZOTMpLA6gpCKM+YsTWbkuj/K5sWTlhyJJ8MQv6E1EYdORSHyIjvMmItmb8CQvItN8CUqchbtkMjMTJuFb6E7YomAk66NJ2ZFI5uY4klZHEr9CROKKELI2RJC41IekpR6Ubg9lf/ds1jelsfRQFHO2BlK5NYL8VSHkzndnwaLpHN3ugbbej0/lUXypj+RbYzg/mSP40RDOj4YIXqhC+bzbnztnZnHvrCdfdYbxgyKen5SJfK9I5Ud5Gj9Ik3nRHsMXZ0J53BjI06ZQvj4v4duOVF50pPFtWwovWxJ5djGBz8/Fcq8pklv1oXx8IoRPG0TcbhDx4GQYT5rCeXwiiEcnfHl4woMHrvHhs9PhfNMSx/POWJ4L2Y/9wTxXiXnSK+JOuy+3LnnxSBrCN4ZYvrOn8MNABt87MvnBmc0P9nzuNMcgS/lv2COmMiLy4KrEl6uZPlwu9eZyiR/Xi0TcyA3jWpo/ownuDMdP561MT26Vh/BJWRAflwbxaUUYtyvD+bA4mKH4adiiJ2KNmow1cipjSV58UhbDJ2Vi3sr242qWF2/lefF2pidvp7pzLWcqb1dO5ebcaXww243b5d7cKfDhboEv90r8+aRoJp+U/YEPy2dwrcid4UIPBstm8fYqbz7a7M2n23x4a+l0BssnMl4xleuV7lwp9uBqoS+OzGkYMiYiTf89Z5J+R0PGVPYmTGN5iDtzAiTMkVSQFF5NeOhqwqJ2EBS6Bf/gdYiitlIyt4XtB8fYfnCYTbsdLF6jpLiqhZI5LVRVd1E2p4W8otMkpgrAeJSEpEOkpNaQknqUhMRDxMTuJSx8GyGizQQErXc9JiUfITOjhvTkPSREvwLGpNhNJElWkxyzlaTIgyREbHNlMZ4+3Uh3Zy293bX0dR9H2iPAYgM97bVIO/Yj7VxHb2clakUxJm0sNl0AFrU3+v7pmGTTsSlmYpe7MyDzxikLYFQZxqgyFKfCF6c8CKcsgkGZmCF5NEOqUIY0gQzp/BnU+zGg98egykApnY28dwPK/gb6pZfol/XSK+uhR96JVNWFTN1Dn0pOr0KBSt6JWX4Ga389xr46NH3HUUjrUfWfQNtfh0kmNIid4B1jHZ+aD3DfvJ2Hpk3cM2/ivmUz901reWRYyhfGRTy0zOeerYp7tgru20q4b8/jni2T+7Y0HtrTeTyQyRNHJk/sKTy1J/H5QDqPbRncM2bwoTyZq+0xjFwIx94cjKnRD1ODP44GEZomHz4dq30FjM9f8tcf77+q/nv5EoTyh++eu4Dxb/D3v+rxnwbGX3/5nv84/JOO6H/8dd+7ml5c4PgnIWJHAManXBsTYEZQ+HSMmYSVqYZBi5whi4ohs8b1uWGTnjGzwWVwGbeqGLX2o+puxHyiCOuhOIwHk+nfmULnrhykRxdibN3NkPo0TsNFnOZ2RvUdXFd0cFXRwZisg0FpBwPSLobVCgZUKob0BpfKaNcZMeu1dLSdZ8O6avJzopCIp5OcPIv84mAWLk8hPG4yIXGTiUr0Yt7SEtr7W1FZdOjNOpyuSjytKwpHcMna7AM4BOOMzcSoxcGosCq3OBm0mzA5eiheEktYwTQCSybjWfgGfpUTiCr3ZMOeaobsBkaNwr2ixQV6ww4BGIWGFBuXrYNcNo+45orrcZRx8yhjplHGLGOMWcYZMY0xZBFW4EYGzRaGjBacFi1q/VnmrROzcEsU+xvnoNafwmaSUrQ+hpiFs4ipdkeyyIvYhb5kL41hydYK+hQXGXPYuWJyMmYeYcg8wojwfa2DvGUd4KbVxvsmPe/r5dxUdvO2tIW3eup5q3c94+0rcZxdgK6+FFlNLqq6fNQnCtA2FqNpKER3shhDYxKmpgSsp1OxNWdhPZ2PpakYy8lKLCfnY2pYiPbYPKTH59F1ejF9Z1fTdXo9Xad3ID13FFXbOUx9vQzpXoH/sFEI+tYxZtHh1Kkw9Peilfag7utB3S9FLZOhkcvRKpQ4TK/WyYIi7XI+C0YYtfD6KxPM35RFASiFrxFuHFX9faikva4Mxr8Bo6AyCgqlAI7COtqgkqHu73a5pC1aOf8IGP/48inffiXUBX7Ai8cP+f6bL/njj5/zp1++eHXD+PIFn1oOM3gyjsF9Qdh2B2DbE4BlTyDOwxFcbkzmWnMmV85kcvVcNlcv5DJwOhbdMRHKg0HI9gajPhKNuTEd86lcTOeKsVyag7VzAbKL5bSdLuRCYx7NJ3I4e7KIs6fKaTpZzrnzCzl9diEnmxfQ3LSYs4eqaT26jPba5ZzdW0XdulxObi5kf3Ucu+ZEsibbixWpbiyPm8Ly2ImsTpzE2qSJ7MqfybE5gTQvE3NmuYTGBZHUzhaxLsOTksiJ5EVMojjZl7hwN3y93mCmxxtEioMoLctl0aI5LFkyh6KKNErnZFJcmU5iRjjeIdOY7vMG7kGT8Q6dQXhiAOFJAS5zi0fYdKYFTGCy/xt4RLjhG+tJaFowiaVxpM9NpWBJHqUrSyhbVYY4X0xYRijeEg88ot2YFT6NkGQ/orNCCE3xxVc8HT/xVDxC32RGwO/xFL1JVLI3BbPjWLGxiGXrsh2pkp0AACAASURBVIlNnUp8+lTS87zJLQ2hcE4EVcuSmbs8jfKFiWQWhxER50ZMvDvxid7ExnuRkhlEXKov0UlehAj1h2GvMyX8d3hkTEK8OJiUzWLSdsRSvCeFgu2JZKyLJmahLyGlU4muciNuvhv56wJY05DO0b65LD8YxeyNgZSuDyd/eQSl1YHs3SFmWFrGu93x3JFG8Lk2gmfmCJ5ZwnluieCFJZIvNSIe9vpwr92T+5e8+LI3mJfKKF4oo3mkSeCpPpXPtak8lsdzt0vMw544Plek8dxQwLfWEp6bi/mjppKfeyv4tr2QLy5k8ml9DB/XRXDreAS3asP4pCaY2zXB3Dvqz72aaTyoncSjujd5VPsGj2on8kWjJ8/Ph/CyLZTnQuRPlzdfdkVz91wIHzX58vFpXx60iPisO4qvZTE8V8XyUhvPC00cz+Vx3G8IRZbxX1FFTsAcPourKcHcyA7g7WI/rpf4c7kgiJGMIMYSfRiIcWMozo3rmV68V+DPRyWBfFDsz0elQdyqCOXTilCGEqZhj5mMI2YqA7EzuZzmx0cl0S5gvCHcMOb48G6BLzcyPLiW7Ma17Om8XT6DdyrdeE/IYyzy5na+H3cKfbld6sV7hZN5t/DfuJ4/CUfmdAzZbuhLZvDejhC+OhXH8+Z4Li+fwtDc6YzNnsRoyUSG86ZwrdiPoexZGNIn05v6e84k/ivNOdM4ljGDdWEzqPYPpVyURlbkPJdjWhS6gcCQjS7ntJf/SiTJB1m33cqOQyNs3GVn5UYdVYu6KZ/bSunsixRXnKeo7CwZ2SeITz5EUsoRkpIPI4ndS2TUTgKD1uPrt4aAwPVERG53wWRuXiMZGTWkJe0hNmIXcVHbSIrdSHLcahKi15MYsZfk6K0srNpJS+tpersa6es5jrT3GNLuGrrbj9B96RhdLYfobNlBd8ca+vsWo1VmYtZGYtWFYVb7Y1F54VB7MqjxZljtw4jSnzFlMGOqQEY0Xoxpg7msjmZcKWFMGck1g4grpkDGzQGMWoIZs0VgVBWiki5C0bsVhbQBuawNmbIbqTCqTmTaHuRaKf0aFf0qNWp5J0ZZM0bpcfTSo2j6j6KSHUUnO4xJdgCbfD8DuhpumA9zy7aXh/btPHFsd8HiXfNG7hrW8FAvAGM1j23VPHAs4IGjivv2cu47ilzQeN+RgzAPHLnct+Xw0JbGU4cAjGk8sWfwwJzBHUM6t7RpvCeL51p3NKNtIkZaQrl6QYL+lC8fDx6G51/B9z/BD/fh2y9dosKv3z3jL9+95NfvvuZ/FSj+7e/5p4Hxr798x9/Pr798xz8GwR/+udd/+dEV2s0vr75eiNl5+ewJV0ftDFo0DJqElH9BUdQyYlIwbFIyZFIzaBI+p8Vp0jEs/A/ZZMDqujvUMS475nLbKQ6Xoj1SjqGmHM3BMrTHhDXnUrqPVXPp6GI6a5aiPLYSfeMmrOf34uioxd59Em1bAxZZKwM6KTadjLYLJ1m3cT5FJQmkpYnIyQyjMDeK3dsX0ddTj8HUSm3DZpKzgxHFTiI4bjKR6QFUb1xEa28LZrPa5by+bBUMNWactkEGHYMMW4WbSQejpmFGzUMMW604BhUs21aIuMzdBYxexW/iXvIa4WUzWbS+GItezqhRyGG0MCaYdAaElbQQC2Rn3DbEmGXENeNmweAzwqhxiBHDoAvoxi2vAHJcaLAZ1DNuMjOqt2DXKmhrP8LizXEs3h5N46WVKLVn6G1vIW+5mPj5nsTMcSNu7iyyFgdRsjyWuuatmC39jFisjOmdXLZfZ9B2Dad5nEGTYFga5bJtlGu2Ya5bB7luGeCa0cpVvZnrWotr3tJZuKE387bOyA2NjutKFeNSKYNdHTg7L2Fu2Yi5ZRnmluUYLyxFd6YaVeM8FMfnIK+djexYJfLaOcjqKpEdr0BeP9vl9JY3LELWuJKOmuXIm3ZivtSAo+sCzp4WBvuaGZGfwyk9i6nzFIauM5j6WjH1d2Do70QrnBUo+hgwG1zrZEFRFCJyhLtE4UZRUA1fuZ5fKYtCKLcAhILCKIR1C+OK1PnNTS3ApLCWdlpNWPRqtAopKmmXK1LHqlPy4zefvVpJ/53C+OOzp7z4/DbPn3zEyydP+OnFN/zy85f8+Zcv+FX4j8LLb/jQuBtrfTiDB30Z2O+D44AP9gM+jNSGMHI8jFFBbWyIYOxkNKMnxThrIjHvFWHYGYxhezDOgxLG69IZO5HNeFMhV89XMNJchq4+D9nxHPpP5NF9LJtLNVlcqi2k+1QV7U3zaDk5n/MN8zhbN4+2ukW0HF1AV/0SOuqqOb+/gprVqTRtzefinnL2zBcic0LYUuDP6tQZrE6ZwobMaewqnMWhch9OzAvmglB5tiiGC9UxHJsdwdKEGWT5/d9khU8iOWoGEaHT8fGdRHiUH1nZCRQWpFNSnEFJaSqlFenMW1jAwsXF5Jcmk5ojJiVHTNGcDOYuLaZ0QQ5phbH4RsxkVtBklxM6Ok1EblU6JUvySSyORZwXSWh6MFG5EUQXRhOUHkRMYRQpsxNInZNAVE4IXuJpeMdMxy/WjcD4WQTHz8BPPAV/8Qz8o93wFE1kZuDreIS8TljiDOJyPAlLmogkbRYZxSFkVoSRXBJM1twosudGk1QUhCTL2xXJk5rjT1p2ACmpPojFM4gQYnskbgSKJ+MZ/TpB2VNJXi4ic0s02TvElOxOpGRnIoVb4ohb6Idb4r8QnP8m4sqpJC2YQckGf/a1lLDqcALFq4IpWC0hvTqW9XtL6G5dwljfHN7vTuZuv4RHmhgem+K5Y07gjjGe27pYV1zNjTZ/bnYE8X57EPf6o/lck8DnmiTu64u5r6/grrqMW9IibveVcldawSPVfL4wLuMr+yq+GVzHzwPr+LNlJT8Zl/BMUcn9tgw+bJZwsz6UD04E80FdAB/XBnC7NpRPa6K5XRPK3ZoAPj3ozZ0DAXx+PJ4vGzP4/FQmT5tTeXoukYdNEj6pDeODo8F8WBvI7UYRTy9E81VHDN/0iHneJ+ZZXyTftke41uO64tfokvwBfYI34+mhvJ8dwqf5AXxQEMT1vGCG0gIYkHhhDJ2KLXo6VzN8eL84iFuVIt4v9uO9Il8+WxrP16tTGEudyUDcNJxxMxhN8uJGdjDvF4TzfkEYV1I9GU2aztu5Xq6V9FtpHryVO4vrRW7cKHTj3Xx3Ps7z41a+H7fLffhojhs3Zr/Be7MnMlIwDXnSZC7GTuRcyu+RzX2DD46G8P5BP7qy/i9Gqn35aL03NxZOwJHzO0bypzGSPwtzzlSUuRO5mPEaB+P+K3V50zmSGcjqoCDKfKLICi4hRrSY0NB1BIs2EBSyHr/ANXgFrEaccpC9NeNs3+9kzRYDC5b3UjL7PPnFp8graiInv4GklENEx+wiPmE/iYkHiIraTkjIBkSijQQGrnU9z86qIzfnBLk59WSkHyYpfgfRom3ERQrAuIHkuJUkitchEW0hJWYTyxfvRiq7SH9vE9KeGnq799DdtZWOS1vobN1H+4UDtF3YQ0fbNrq61tLbVYmqLw+rrpCrQyV8fKOEW2/n8uHlBD4ei+Gj4Sg+cEZw0yHimtWLmwMiPhoS88mwmFtjEdx/J4LPbqVw771srgxkou1NRStbhEa+FY3iKGrlOWTKTvqUXfSoOunRdNGnlyLVKujVaujRquhXdqBWnEYjP4FaXodKcRyV/Dh62TGsssM45AewKIUc6IN8YtvDfdsWHtrWc9eyllvGZXyqn8c9XRlPtAU8Mglu/wIemPN4YM7iniWd+9Y0HtjSeGBN474ljbumVO6ZE3lgieWhNZFH1lQeWNN5aMvioQCV9mzu2tL5SB/PTUUM480ROC6E8PDycZfC+KdnL/n174FRaAv77tv/zcD483f89T/M/z9g/Al+/hl+/gn+9KPL9PIKGG04zYLxRMmwUc24RTCpCPCodimKQyYVwgwaVTj1aoYNBsZMVsYMFsbMMpzKM+gFU0zdMuy1Cxiuq2Ksfi4jDfOwNSzA0rQEa9MSBk4vdlXoDVxYh61lC6ZLu1G17EXfW0/XxcNsWT+XirJEMvL8ySsKpbwijup52Zys3YVF08uAWYndokSr7aWt8zSzlyUSmT0Vj5gJBKUEkFWWxu7d69H1tnBFr2BEo2TMaGHYZHbdVAqRPyPGYUaMgsPZyoBTSe35zaQvEuFfNAmf8kn4zHkD//zJFM5PpLutmVGTiTHBpCMAqF3PsN3IqOC2tptdju8hwdRiM7jW3iM2vcv5LcQEjVp1rjW8EPp9za79DeAc2JUK6o5toHqDhLX7U2mV7UKpvsCh3XvJnRdJapUP6XO9yVngS/GiII6eWoLOeJpBu1DRaOSyoNyZBKVT6+r4Hh80MjZoZMRpYmhAMNqYcA6YGHAYsVuFe0kzAxaLaz0urMuFbEshL3NUUJJdod2CsUnJiEbDiFrLiFqFU96HvacVR885BqVnGJY2YWuvQXlqG6pjq9EdWoxq/1yUB8pQHy1FW1eCqrYIQ1MVAxdXMNCyFkfLRhwXdjLYuhfbxb3omnehObOPvpN7kJ09grK1Hm33GezqbgaMWtf6WXBFCwYWARiF5wIcCito4S5RgEUBCAWIFD6n7OtxKYxaxW/xO4K6+JvCOGAxYjVo0MgFFbILo0qK3aD6fwHGz3nx2V1ePL3FH7/+hj99/5I//fIVf/6ToDD+6MphvKndiuZIALqdnuh2eaHf7Y1hny/OunCGG8WMNkkYcU0MA/WRWI6FYDgUgG6fH8YDgTiORjB8IpbBE3E4GxMZPJ2K9WQy+mPRaA6FoT4cgfJwJIqjsfQdiafrcALth5NpP5ZB27EsLhzO4cKRCvqaliA/swJp0xJUZ1YhbVxCf+NSWg/MZt/iWLbPjWB3ZTjbSwLZWerPrlIf9pV5c7jCh7pKf5rnh3F+fiQX50dzcm4UOwsCWBg/jYKoyaRETiUqbBo+PhMQhXmSnBJFbk4ieTmJ5OfFk5UlIScnlvzCJPKLk8krTqK0Kptl6+ayZutiVm1exOrN1RTOTic2PYzweD8ik4OQZIZTuCCbhRvmMHt1GQXVOaTOTkJSIiYiP4zowgjylmaSvySDjLkJpFbGIM4NIjBxFkGJM/GJnIC/eCrhyd5EpwchSvBlRtCbLvXRK3oivpIJBCRMQJQwjdhsH5JKQpAU+pM0O4z0BdEkVYqIL/YnrTSI5AI/0nL8yMsJoiA/jIKCCCTx7gSEv4FnxGtEF7mTvTqcnM0R5O+MJndzBEXbYph3IIOybYmEFE7BN+PfiSqdQvycqVRtC2d9XQo7T5ewsX42VXvKmLNrAUfPb6ezdQ26M4V8LMvnniqN2+oE3lfmcF2+lCt9i7jcs4Dh1grszfkMnilguDmfty9V8knPQj7pmcft3lzu9ubwaXsm759L4f3mNG5dzON+ZzmPpXN5LJvPE1U1n2lW81S9nkfKVdzqnsdHHeV82lXKve4SHnYVcr81iztnU/n0VCLv14l571gIH9T48t4Bdz466MeTxkQ+P53N0+YcHjZncO9MEg/qk7hdI+HjQ5F8dCiMB40xfHE+nmdt8TzviOHrtnCedYTx08VQntcEcHWFJ11pk9BmBDCaEcrHmSE8yPDjTk4Q7+WHMpYZwkCMN+bw6djFM1zA+GGJ0AcdxPslfrxb6MOdqnBuV4W5gHEoyY2RZA+uZwXxXmEEN/PCuJ7ux1DcdEYSpnE1XXBOz+JqujtXsty4nDOdq9luLlPNh9l+fJTrzUeVHtxcOIVr1X/g2uzJWPPc6E5042zCTM5kTuNk9n+hfc5/YXjLTPoK/wVNoRsfrp/JrXWT+WDZdD5Y5MtoyQwMOW8gz32dS3mvcSDhP7E/43ccyfJiY0gAcwOiSPfPIVa0iNCQ1fgFrMbHb6ULGH2D1xIas5OdB4fYssfO0jUKqqo7yC89TVp2LVl59WTlniAh6QBiyS5SUg67RgDGAP/VBASsIThonQsYU1OOkJNzgqzMWhIT9rpyGGPCdpAk2UVqwiZSE1aRErcecfAG0uM2sqR6K929TfR01NHZvouOjnV0d62kp2sNXe3b6GzdS1vLPi617uBS+wb6uteh7FqBsms+Bnkpg4Zcxq1JXLFG8u5gGJ+MR3D7cgR3r0Vy+3oo99+O4vHNSJ6+L+Lph77ce28W71/1xWmMQN2ThbJjCRrZFtTyg6jkjSgUrcg0PfRquunWdNKt76HPqKRPp6XToOWSUU6npg2p+hRyVYNrZKomFMpT6OSNWGUnGJDVYlUd5YrhEB+YdiGoig9ta3jgWMVdWzV3LeU8NOXwSJfAI10cD3WxPNRJeKCL5oE+igfGKB6YorlvEnPPIOGOPoY7hhhuG8TcFj42JXDHlMw9axp3LWncsaZyx5bMLUscnxjiuafI5R1FEk+vN8CzL11myFcK41fw8jt+/T8BGP/jOlr4+J9rdBG+7h+pjj/BL3+EX4THH11/13ffPOUtYSVt0TLoAkShEk6ohhNgUc3QbzNoUDEovGbQMiy4nvVGFzAOmfQMGZUMa7oYlZ9jtOc4Q5f2M3xpN8Ntexho24310m6sF3dgO7cFR+tO7B17MXftR92xj56W3RzYs4Cq2fHk5YaRmxdBWWk861bP5tjBzSi6L2DTyBky6lzGmSGXucGMw6xDJj3L7v3LyS6NxU9QCuLcSMgNZPnaQno6j2NRd7lq7gSTzYjBzphpgBGjzWW4EXIjh2xK+pRNlK9Oxr9wEp7lb7qAUYjXSZ4dQn3zbuwWBU5BfbXoXHeeQ2YDIxYzIzZhjapnyK5j0Cbc4KldM2TTMCz0bttUrhmxKrlm0TBqtCL87Er5WXbtLWb1hhhqTyxCrT3tSuVfuraU1PlRJMzxJ22OJxVLfFi/OZzWs1XoujcwID3ANeVZ3lZ28Lahh+vWHq4J0Ud2BeMOLcMus40Bh9OIzanDOqDB4tBgtQjxOAasJi02kxaHWYvTosMhwL/wRkB4o2CSM6S3MqwfYFhvZ0hnxqnWMiTE2mgVDKqEKJw2DJ1nMbU1YWmpQ3t6H4rGzSgaViOvX4K0dh7aU0uwt67D0boO+8UNDJzbivPCdmxnt6JtXIeyfg2yE2uQNaxDcWoj2vM7sHcfZrD/HKb2M6gvNKBtPY2u7SxWqdBSo3Td1I4J97VWIyMWAza92rVqVvR2oejrQSu0wmg1OCxWHBYbdosNq8mCVadGI+1B1deJSdWPXa/ip2d/rzA+g5+e8f3zz3j25V3XWvpPL4Tml5f85efP+cvPn71aO7x4xruq7SgPBqLZ5o1mmxea7T7od/vjPCYoixJGGmIZaYxlqEGCvS4Sw5EANAe80ez3xlwTjK0uHGe9GGeDBOfJOAZOJWBrjEd/OBTNPn9UewOQ7fKjb6cfPbsC6N0TTM9eEd37wujeH0Hr7nDO74mlry6bvuO5KJtK0DZXoDszB13zHLpr8mjelkD9+mhOLI/k0LwAji0K5vTaaJpXR3J2TSRnV4ZzbnkYLauiObs4jCOVgWwp8GZp2gwq46ZSGDudDPEMooMnExftRUyUN4kJIS5QTE0Xk5QSiVgSRGi4N5HiAOISw8jIiaOwLJ38kjSKyjLILU4lOVtCXHoUIok/YQlBRKeGIU4PJ6U4gZSSRDIqUpDkRROWEUJoehChGUEklUtIKI0iMieA+JIw4kpCCc/yxi9hCl4xr+OfNJWIXD8kJWGIi8IJTPXBJ34W3rHT8YiaiACO/gkzCE5zJyLXl4g8HyLyfYgq9CG60Iu0qlCKlsRQvERMdnkA2YVezFskYcWaDArLREQlTMRP/G/El7uTvz6col3R5O4KJ3OriJytYcw/nMaK2gIS53oTmjMBSck00uZ5MG+7mLXHMtjVVMGWE1XM31VCSnUqGQuSySwNoaR4Jge2hKO+VMyobiGDqpU4pHuxdG7D0rEZ1fnVSE8vp+/MSqRnVmBqW8tg11pGOpbxdstc3m+dyzvnKrlSX8DYsRzea67kVssCbrdVc6tlPp+0zuP9Syt5+9Jarl6oZqipkJHTuVw5k8NbZ3J471wO75/J4OPz6Xx6Lp3rB8VcOxDGWwdFODfPZGjTTB6fSeNZez7fdhfwvCuLLy8l8qApmVvH4vjwcDR3TsTzdWsOX7Zm8GVbGt/0pPO0PY5vVVm8UGTypDWJT44nIy91w5jvz1iOiHczQ/ggzZ+Pc0J4Pz+M8TR/rNEzMYZPwRYzjcsZXtwsCuTDshBuFgfwXnEgN4uCuJHnjyNuOva4GQwne/F2fhg3CyO4kRPCaJInDslURpJnMprsxuUUd97K8OFahifXMt25nuHOzRxvPs7346N8Tz6ucOfDeTO4OW8aNyt9cOTNoithAufi36A9fzrdpZM4n/Gf6cr7b8iL/53e7N9xY+VEbm+exsMtPjzaGMzVymlY895Anf06vTmvczHnDWpT/pXDCW+yI2IWK8ICyfEVkxBYQmTwcoICN+Hvvwn/gPWEhAq1fdvYvsfBtj0OFi3vo7zqIgWlp5Ek7CMt85gLGJNSD7uAURy3l0jJbkLCt+ATsIagkI34/53CmCcAY/pRUpL3kBi/kVghXifxANnJO8hJWkdB0iZSQpdSkjqfjcsrUMlW0d+9mN7OefR1VdHfvYD+zuX0d2ymt3U3XRf20nF+Lx0Xd9LduoHeSyvoa1tOf+cSlL3VaPoq0fRmY+hPwK6KYkgXxrg5mHGLN1csvlyz+HHd7MdVsx/DWj/MsghUnWnI2+eh7d2BRroTrewAWkUdWtVpNJqLKDWXkGs6kOv6kOvUyNQ6ug1q2s39dOg76dK00KM+j1R1Hpn6gqv/WqM8jUmovFTWM6CpY1RzmOvaXbyn38wty1ruO1bxcGAxTwaq+NxezGfGDB4ZknlkjOexMYZHhjAe6QN4ZPDlsdGXx+YAHpmDeGAK4aE5nIeWSO6bhYninimK+5ZoHlijeWCL5qE9ivu2cB7aIvjaHMeDgRheftjoAsa/CkaXHz6D74SWF6Ei8AV/+e4Zf3VVBX7Br9996Rphrex6Lrin/2Hby/880PufXkn/I+j7RxD5j177R3+WP/8AfxZA8QcQ4POX7/n+68+4Mepk2CwAme6/9wg79QoESBSAcdCgcd2hDeq1OHXCTZqOQb2eIYORIYPwKECjjiGjhmFhhW2U4zRIGTD04NB3YtW0MaBs5aqmiwHpOZyaFpQ9J2hrPcCKlXmkZQaQnR/G7HkpLKzO4ezxWtRdXQxotVy22RB6jIcMBtcIfcbCjJhMXNZbsUrlSDvPk18ejyhtOl4Jvyc8ZwYlSxLplJ7EoOvBodUxqhXWxYIDW89lm55hvaCsabAYulm5vZzISg+8Kv5AwJyJeBe8TkTJLEqXJ6OzdWI29eM0C7E/JsYtgsJndn3/YUF5FPqLTUacRp1rZT9o0bsUxyGbgUGrniGzlnGjBofZht4mxArsZc3WKLZvjqPnzH5sWuEIuIm8JYHELQojbkEwGfN9WLAigJbmEnpOFqE+WY7uxBy0NQsYPbuVt6UnuK5s5rqmlSu6XkaFfyujzlWNJ6iKNiEv0aLAZOx3mT0cRg1Os44hqx7hueAYFn7OAaMGm16FSS1jQKf67d9YeJOgcc2gXo1Tr8KhVWJV9mPo70Et7ULZ34la1om6rxVV1xlU7Y3o2xuw9TQy1N+Es+c4jo4aHC0HcF4Surj3YT63Dd2pdWhPrUF3ejXGc2uwtqxjoH0j1rNb0J7YiOLYOlT1m+mv24zm9H7snY0M9p9nUN7CuK6bMYMUh7YPnbQdeddFlD3tmFQKLMLvpaAYW+w4rAPYTDbMKgXqnk6U3e0YFX04dEp+evY5/PTi1Vr6p2fwx2f88O1nvHxxjx9f3uUv337jclD/9Y9PEYYffnbdp7yj3I3qYCjabb4oN3mi3uqDfpc/A0cjGDkuZui4mOETYoZOiHHURmA8HIhqjyfqvQIwhmCqCcXZEIOzIZaBhjgcDfHYjsei2S9CvtMf2Q4/+rf70rvVm56tXvTt8KF3u7drpDt96druTcs2oZ1AhKImCs3xeLT1iegbUtA1piE7mkD7ngjObxUgMZDaRR40rQqgc1ccPXsTkR1Ko29/El274+nYKeH0mhAOVvmwOX8Wq9Knsjx5KkuT3ViQMIvCyGkUx3uTn+BHRpwvmSkiEpLDSUqNQhInIjTch2CRJ3EJ4cTGh5KQGEFcQhgxkhACQ73wDfHAM3AmviJPwuKCiUmLJDoljMiUUCKSRa4RJQYSlhJEaHIQ/rFeeEZPxyN6Cl6SKUTm+hGZ50tYjifBmW74pb5JQNZUIop9EM8OQVIVQUC2j6u/2jdupktp9BBNwCNmCj5JMwlM90SU6YUowx0vyRuEpE6lfEU8CzdlUL05nTmroila4M2cJSEsWBbFwmXRlFQFEpX6OonlM6jYIWbRiXTKa2LJ3Ckic2sIC2pSWV2XT+V6MVE5E4gvnkFyuTuJle6sOpzPhsOFbD1aQfWOPCJLggjI8XO14fikzkKU6cbC9Qk0nF+ERrMfk+wIqktb0Hduo//iBlpOr+H8+S1cuLgVafcO9H2bsfasZah9J6Ptuxlu3Y69eZ3LzDZ+cQNvtW3mxqUNXD+/imvnV3L1wgbGz69j8NRcLMczsdYlYa9NwHk0keGjCQzXiLlyIpq36mLQLfHGtMqfwS3haJa7o1o6jU8aE/myLZOf5Hn82JfC80vRfHIihrcPRXJtr4i7Tcm87Cnj8cVMHrRk8IW0mLudWTw3VfGZs5oPtZU87p/P6NoIBop9Gc8P4WpOGOMZwdzIFfFuXgjjyR5YJdPRR0zAFjuFy5mevFPoz7vFgbxbFMSH5RG8VxLBlUx/LDFuWCQzGUr24UZ+OO8WRXI5MwBngjs2yTSGktwZTJzFUNxMbggtMKneXEtzd6mO7+S5c3t2ADcLZvBxySxuakzAkAAAIABJREFUlblzu8KXj4pFDGfPojf2X7gg+c/ICyZjqvSmN+0N2hP+hf7cf0NV+RrvbZrOnW0z+WTtDB5v9ued+dNx5L6OOftNFOlv0J87hbNJr1EX+xp7xBPYJHanLMCPFL9kJEGLCPLbQlDgbkSinYSHbyQ8YgVzF7SxaZuJ6qU9lM2+QFFZM+K43SSn15CRc5yktMNEiHfgH74FL9FGfESb8Apcj0hQGkPWIwrdSGH+ScqKTlGYe4K0lF2IY5Yiid5CVtIh8pJ2UZi0nrLENWSGFDEvI5lTB9MxqyRopHGoepNQ92ah6S1B0TEbdddSFG0r6b+4xvX713dhA90Xl9N9aSndbWvpuLSVrrY99HbuQ9q1g772ZfS3l6PqzkUnTUHXF4muNxp9lwRDRyL6tgx0bYVo2qpQdy5F07serWw7ur5tGPp3YlLsxaQ+hFlzDJP2JAbtOfSaNrTqHtRKKVJNP136frr1Mrp1/fRpepFpOlFpWlGpTqPXNmIyHMeqP8aQro4R3VEu6w/wlmEHN43ruWVdxUP7Uj4fWMiXjiq+sJbxwJzNQ2sKT6yxfGYN4wurH19Y3PnCMpPPre48tXrxxOrLY4sAj4E8tryaJ9ZAnlgDeGLz56ktgKd2Yfz53ObLtwNefDnuy0+f1sGzr/iLAILfP391r/jtl/z15Qv+8u0X/OXlF/z1t/nVBYlC1/SXv8XtfPUKMF13jsKt498+/v9+/D8KGL/76inXhx2uG8VBARQMGpeSOGhQMmRUuZRGARgFeBgyCKD4ChhfgaMAi4IRRgBHA4PC511KpAAwcobMMobN/QyZpIwapFwVauwMvVgVF2g/f5BNGypISfVzqYoVlUkcOLgateICQ0aDC8jsavXfwekrYPzb9xO+56jezLBOj00vR2/qYtmmMkKSZuAR8XuCYqeSURRFQ/NedOoeV1yP02R0QdOwWctVoaPalQupZH/tGhKq/PAu/j1ehX8goHAKopyZJBWHcqmrAZtFiAkS1vTCKt7MZZOVcaEW0WRh3Gx9tZ43Wlzr73FhVW+0MG60uNbHV4TnOhNO4yBGs4bmtj0sWRPFrm2ZqDpPYtfLkKrPkbUwgKSl3sTPd6dwaShbdhfiNDQx0HsUffMW1MeXo29cgqJ2DtKa2SiOL0Z/ZiuWSzUMyVsZF4LTTXqcej1Oox67QY1FI3cB4YBJ44JDh1GNw6B2vWbRKlxrWiGfUFjZClBo1yhwaBSu3wHh9OBvr9nUMswKKUZZL7r+PjSyV3eGWmkvmp4ONB0X0bSdwdx1nmFFO1e13dww9vGeTca7lj7eMnYyojiLvecEtu46bD21WLuPYGjfh/rCDtRnVtHfsICeunn0Ny6mv2kpqgvr0LVtQX1pC+r27Wg7dqHrOISxsxFDp3D72oj60klMvRcY1PYxYlQw/NtJhfA7bNUo0fX3oupuRy/rwa4VgPEzFzAK0CjAoqAw/umnr/nTT5/x1x8fw3fPXRmNf/35Kb/+IuQw/gwvXnBDtQfV0Uj0+4OQbfNEs9sfw4EgHLXhDJ6IxFkfxVBjFIONkTiOh2I+HIJqtw+afX7YaiOwHotguDEOZ70EW52YgfpYBk/GYzkajW5/KOo9QSh2+LugUbrdl55tPnRt8aR9swdtm9xp3+JF584ApPtDkR+MRF0jQXM0DsWhGJRHYpEeiKF9RxjnN/hTt2QWtYtn0bw2iLbt0XTtjqVrd5wLGAVobNsu5uLmSE4tCuRYoTv7MoQGmclsTZzC+tgpLIucyLLYmaxOC2BJki+lEg/KCuIozBaTligiXhJAfGwwKcmR5BekUlicSXZuCompEqLEAYSEursmItqX+OQwUrOiScmMJCU7ivj0MKISA12dz4HxXnhECreKQo2fmwsWfROm4Zc0Fa+ECfgmTSI4YzrhWVOJKfQgeU4wyVUiJGUBRBYI0Thu+IiFuJ1JiGKm4Rc9lZBET0KTvQhN8iAseRb+4gl4h72GOHU6SzdksXFPKSs2pbJsXTSLl0dSMduPOVVBzJkbTOX8IMqWBLK2JostZ4uprksmf3sYpbvEVGwXs3hvCmsPZJFW5k5k2gSi0qeRVhZESmkw5SvjWbo7j9lbMolfEIFfvicz06bikzUNUfYU4gunMn91GPUNs1F3bELfuhrThaXomxeiaKxGenIV0lMb0F7Yhu3SDpxt25H3HKC/9yD9PYKjdQ/Szh2oe/ag6dmJtnsbuu6t6Lq24GzdwOVzKxhqqsByLBXjIQnG/TGY98Ri2RWDfc//w9x7Rkd1Z+nevu/Mmulxd9tuk4RyVlUp55wTQjkgcs45Y3LOILIQklCOpcpJWaWARDTZ2LTBYIMAm2S77e729LT7d9c5Mm5P37l3vR/eNe/98Kz/qVNBAn351bP3s3c4XduD6dzoS9M0exQzHdEtlKCa60T9dEva10q5ujeAweJ4HhwL4vImO1qXOmJe40nzImdaFjvx+4J4ru4O5ubhSB6cTeX3ZSl8VpvBZ+qJPNDM4mHZFPR5zrSOcWEgzYfL6YFcSPXnYpo3H6Z7cSlFyrkxUlojbeiItWMg1Y0Pc9y5ki3jWp4PtyYEcXdqJFdz/GmLdqUzVkpvoifnhbBMijddAixGO9IZbU93nCPd8U6ci3PmcpKUC8nOnE9zYCDLmutTnfl0gRcf5ttye4Izd8a58mCyL7dz/LmY7YEmfhRV0e+gyLRGP84VZaYdigxLjJPt6Vviwd0t7jze5c7nW2TcXyvl9kIXevItMKQNQ5VuQVO2LaXJwzkc/T47oyzZEi9lVogfqT7xhHtOJsh3Lb5+WwiP3E1oxEa8/BbgG7ia8ZOLyZ90hrzxp0nNPEJMwk7GpB0kK+8E8cl78A1cg5v3cly8VyDzX4NHwFoCwzcTGLpedB/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gRudWrres4LpxNndMU7jXnM/nrcIonWwed43hsTmGJ12hPOvy54XZi6+7PXll9uCrdneetHryuMWLR82ePGp2/4VkPG6V8aTdk8E2d1HC9ZedniIwfjngzp/uFcDXwvKH5/z47aufZy7++PVr/vrts/8EjD9+I8xk/KX+z2D4vwPI/6uA8bsXT/jwnFl0GHuFUnSzUI4WnMIht7BPcA2b9aLMegEidKLzN+QwCrDYOiRTi+g0CttCBLgUwLGvRUOf0B/XpmagVSXuKO4x1FNWuJvs9BCiI91ITw9i0qRETp/ciVFTSYdJPvQ5xiFA7NIJ7uaQo/nmZ76Bxl6jMN/RSJtOQW+nHpWqgvWbFxKd5I1PhD3+MY4k5vmzadciGuuKaRP6Lc160fk719zGRaFE3dJMRVUB2XPD8ckZhSTTApfkkXil2BM3LoDNe5ah1ddgbhsK/3QLrqtJCAUN7VceaGvlfKsAn+0iIAqu5wVDBxf1HVzSd3JR38WAthOzrgujXsXeQyuYuziaA/umY9KU0drcRHn9UTLnBJK61InU+S7MXBFPYZHQ21nLRZ2By5omumuPoT+zEu2Z2ZiKZ9NRslgcvN1RuYMuwdlTV9OvV3NOb6RHq6dHY6DPYKKvrRmhjN7XZqKv1USHXiO6oZ0GLR16NWbh79VixGwQ/rYaOoTUurDTWUgp6wSIVNOmUogpZ0NDHfoGObpGYaaiEl2DAm1dI9q6egz19Zjq6+lSKTlvMnBJGHNjEP6vNJxrEdobBMdaQW+znP42BQPtCnpb6unQlWOs24WpZhPGmk3oqzagLluHvmojprqtGOq2YGrYjr52C9qyzeiKttJ0bD11h9fScHQDhtK9mBtOcU51lvPaKi4aarloktOuUSIMhBe2yAgOY6umSUxJD8GiAIyv+ZvoMr6GPwsjdB7zV/Gb4wuxHP3jX57BH/8C3/6BG637MJxORF8QQeMuX5R7A9AcDKbleCRtJwVF0HYyjJajQegOeKPfG4Rimw/K7T4Y94eIaiuIoOVQmKiu4zF0HY+mvSASw54Q5Ju8qFknpWa9jOr1MsrXSanc4E7lRi/KN3hQscGTmk0+yHcEo9wdhu6AkMKOw3AgHuPBBHT74lHujKJuUzClH/hxZq0vJev8Obs+kIZdcdTvjKV2ewyVmyMo/UB4TSglS30omu3G0cn2HMyzYU+GJZuShrEq5j3WJY9mXZo9q9PsmZ9kx/gEd3JiZWRGu5Me40V6YgDpY0LJzohnxowJzJ0/g+z8TGbNyCU/N57EeH/CQ6WMSQ4iIyOC1LQw0jIiSEkLJT45gNB4TwITPfCOcUMSZos0whZ3YX1fhCXeifb4j3UmMN2V0CwJocl2BCRYE5nhSmyuOyFpzgQk2xMQb4t/jDV+4aPxDxtNUKQzobHuhMZKCY+XERTpiFeABd6BFgSEWpKQIiEnP4Bps0JYuCSUufOCxN3ss2f4M2d2EKvWJjJrSQiz14WzZF8yc3bFkbs6mHGrg5m4JpQlu8ayeGsyGVM98Yu2wMXndwREuzE2L5bE8aFEjfcjaJwHAZM8ccm0xTHNAkm6BYG51iROdCJjigtTZ8jY/UEszWUzGCifQv+pHM4dy6XtwDiaD0yn7fACuo8tp+/kCtoqZtJaOZXWiim0VkymrWwCnRXjMVfk01uVT3/NeAZqxnOhbCqXSqYxUJiNuSCWzv2RdO6OoXVLNOoVwWiXB6Bf4YtxhRf6ea6o5zqjnONE40wHyieMQjXPkc7V7tw/lsgnwheY2cNRzbCnYZINjROtqM8fhW6WA71rvPnoUBz3z6TxuCaPW4XxtG4LwLg2iJ6lYbRny+hJ8aAv0YuBMb4MpPpyKcOXazl+XM/143KmN92JTnTF23FurBMf5si4nu/J3WnB3J8VyeCiMdyeGEpPkhedcZ50J3gxMNafngQZ7dGOdEQ70BVrT0+CA31JjnRH29ITZc31cTKuTHViYKYlH62V8OESO24tdObOLAl3Jki5N8GHO7l+opvZleaAfqwV+jx7VHm2aCbY0znXk655Hmgm2GCe9z6f7Xbl2SE/ri4ezc0ljnRPHoky9dc0ZQyjcuzvKEl+j8PR77IldBgbo+2ZF+ZOpm8oYdKx+LrPwcNzFREx+4hM2Itv6Do8fVcQEPIB8Ul7xL7F9OxjYklaKEULfYxRcdvx8FmOzG+V6C66+63G038tASEbCA7bSHjEJrKzjonAmJdznOjIDYQGryAxajcZCfvIiP+AnMR5ZETlkxYWz7YVWTRWJqNROaCXB2KQB2Ns8seo9MKkltCsdaNZ40yz1oUWrQST2g2VPJrGhlwaGiZQWz+Vmrp51NYvF8d/yRu20lS/nababchrt9HYsJ2mhs0oG9eili9H27QIg2oxetVSdKoV6NRr0Gk30KLcSJtqI22aDbTr19NuXE97swCNG2g2bcBk2kRLyzZMLUcwtpQhjJprb6+mvUVggDK6TCX0tBRxoeMMl7vOcMlcyIXuE3zYd5KbA0f5qH8fH/dt4pPu5dztnMXv2ybw+9YsPm1J5bOOKB52BvNFZwBPzb686PHhVY83r8xePBccwzYfnrX786zdm2dtElFP26Q8bZUinM/apDxpGdLTVhlftct41eHK4143vvv9QXEV4F//8Jz/EEfpCJtdfnIYvxPKzsIcRsFVHHIWfwmMAkC+kXD/fweI/3j//zJg/HtJWnAYBWfJbBDcRQH61GJJUnQXm/UiSAgAJ5SK30Bct95Et74Z8TQY6TYYRRdSAEcRPsXyplDm1NCpb0JeWUh6Siju0pF4uo8iMkLCoQPr0cjLMJuGAOUNGL75OaJ7aRQ+d0jCY0FdApgK44DaTHTphN9bj7K2goKD28jMjyEo0RXfRFvicrxYuXYyDapCjG31dLTr6WvtYsDQQ7+pHYO2mjXbpxCYORqX1BG4Z9kiTbHGL82FrNnCrMSFnDq7h/qmQurlhSgUxRgNNbS3yulsE7aMqMV+wG6Tll6jnnNGE/2GZvr1zfRrWzmv7xRH6jQ1lLBuwxQWrUjibOVGDKYyFJpitu5fRN7cYDIWODF7fQS7jixE3lhOh6aNi6Z+Pmw2c8kobGA5TbduD32KrQw0bKO3fjfmhsP0KEvp1zcyYNTRpzfSqzXQqzWKwGg26OjUacRZiSVHC9iwbAmzJ+Qza3weG1csper0KdQ1VTQr5OLrBDgUrlsUctrVSlHCY0NjPUPA2CgO4BZhsb4JraAGOfrGJnQNTTQrhfBUK32tQpCqQywV97YL10JgxUSHsH6wVSifC2sGleiVtegaSjA1ltAsL8XYcIbmhmK6VOX06avp1VWK6taU0dVwgvbKPWhPb6ahYA31h9egOrkZXfEuWsoP0V59lLaqI7TVnMQor6NdK7iM9ejltZgU9Xz3fHDIYfzhmyFg/ONQCZo/POOvrx/yw7On/Mc3z4d6GP/jK37801/guz9ww3wIfUUGiqIUqgqiqCqIpO5oNJriMWhLxqAvSUZfkoi6MJqGI6E0HY6h8UAU8gORqI/GYjiZgKkwEe2xaNRHItCfEM4wNAURqA6EU7fDn8qt3lRt96Nyhx/l2/04u92Xkq2+FG/zpXizN5Vb/ZDvDUN5IBLN4Vi0h+PQHopDtT8axd4oGneFU7MliIotARR/4MWpVTLKNgZQsyOCOgEmd8ZQuz2a8o1hlG0M48zqII4v9mHfDFf2THHlwDQZeyZJ2J7vyr4ZfuyZGcCuWQHsnBXClunRLM8JZGayJ/kxEjIiJSSHy4gKlhAe7EFQkCcBwV74+zoSGuiMr5cN3h7WBPg7EhYiITREQliYjNAwGSFhMvzC3PAIdUISaIc02A5piB2uQdZIw23xiXfGJ8EJSaQVziEj8RFKzSEW+ETZEJzkRPhYF1HBiQ4ExNjgG25JYJQt4bEywmM8iIjzJDRKgm+wHd4BVnj7j8Y3YDSxiVJS0rzJG+/HlBm+zF8YxtKlMSxdFsOS5THMXRzO+Dne5MzzZMq6UGZujWHSBzEkz3Ync6EP41cEM2t9HJOXReMXa8Mox7fxCHAlIMyfoMRAAtP9CZ0QjHe+B/apo3FIG4EsaxTB42xJniwhfbKMcRNdmTfVkar9cdyqy+ezqjQ+PhnNxT2hDOxLpv9QDldOzuBW8QI+Lp3EneJ8PjqTx+3T2Vw/Npabx1O4ezqDB6U5PDybzedlOfy+IpfblVlcLUng/IkQzh8No/9AFJ1bI9EuC0K9yBf9Uh9aVvpgWuSGYaEb2vkSFHNcqZ1qj2KOG5p5bpzfFMaVreGY5jkin+xMw0RnmiY5U5U1mobxNpjmSRjYEMJHBcl8XpbLzeOJNK/yRz3TG2O+J61JErqi3biQ5Mv5ZAEYfbiU5ceVbB+uZHlxOdubgTQJ5iR7esbYcSVXyu3JvtydEcy9WRF8Pj+eD3P9MCd50RHvRWeCF30pfvQkedAZ60xnrANdMbb0JTjQn+xIb6wtPTGW9GVYMjDLimvrHfnihD/Xtthxa60z12c7c3uClDs5HnyS787tfBkXc5zoHedAx2Q7Ohc4c3GjHwMf+KKdbkNd1vs0z/kN9w+4MXjUl6trLLm60pbuWSPRjHuXhqx3KEv5LSUp73Ig8jdsDHyHtSHDWRhqz6RgfxK94wiQ5ePttYjwmD1EpxzBJ2IrUq+lOLnNIyR8I6mZBeSOLyQ4fANhkZuJTdhFSMRGESolXsuR+q5C5rsan6D1IjCGRW4hLHwTmVnHmDqllKzMI0SEf0B4yCqSY/aQGreLsTGryEyYTXrUOPLiM1kzLx15dS5Ggw+mplCamwRg9MHQJKFF7SLKpHTB2CShVeFHqyIIozIMnToKnToalSoGpSqJJkU6jY3jUDTNQtW0BHXjapSNG5ArttOk3IxKtQ6NeiU69VL0ghQr0DetxajYjElINDdto1O5FbN2G92GbXSbtmBu3oq5ZTvmlh10te7G3LqXjo4DtHUV0NF1nK6u05g7Suhpq6CvtZbzHXKuduu40WPkep+aa5fKuXHpLLcvn+HulZPcv3KQ+xe38tnAKj7rm8c98xTudY7j0/Y47rdH8LAzjEddITw1B/Cl2ZfnZh9emL15LqjLh+edHjzvcONFpyAJLzqlvOyU8bLTnRfCc+3ufNUm46s2KS/bXfiix4U/CMD47Sv++p1Qln7F374TFjwIY3a+5W9/HFo3+2YpBN+/GNooJqyh/en6Z6D8f1mOFuDx/zNgHArAfP+/zGr8ezjmH4IvYg/jT/f+oYdRHJvzU79ap06J2aDCbFDSpVeJpUmz4EYJDqNOkE6UAHSdGoOoLq0Rs85Il85Al06AS8FpNIhlbKGU3WXQiv1vB3ZvxMfLDjvb3+Ds/B7Bwc4oG0tp0yto16jp0Rt/BlIBCoc+RwDRN32Tfy9NC32FXS1DoHhO10KfpoV+QxvNyiYqq04wblYiQekuBIyxI3qMK4vW5VPZdAK9US5uH+nX9TJg6MLcrOZs1W7Sp/vglDIch5ThuKRa4J5ug3eGHYkzA8ldEsek5WOYviqN5Tsms6dwFcfKN3OqcjuldQeoaTqGXFWEWl0mAmibUU67sEZPL/ybDHQYGzl2bC3L16SzYdd4qtV7qFDso+DMGmYuS2TCvGCmLw9n2+EZ1CuPo9cKfXcd9Jv6uNDSy/mWZgZamzjfUcPF5nIu68u5oK+kX19Hn6GJHoMGs15Hh0ZDp0aDWaulTalAXnaW0wcPMC0nmzAvD/zdXHG3tUFqY42/qwsRPl7MnTieY7t3oauvpU0IkTTJ0TfUYWxswCRvRFdXO7TRpaFOBEddQz2CNA0NaBsb0DQ2omloRCW4jwoVrQYTHc1tdAmrBFuF2YlddLd10t3eQU9HO50tJpp1GnGWoqK+BkWNHHWdBn2jDl29Gn2dik61iX5jB/2GVhG8hbL+OU0D3fITdNQdwXB2H5ozu9Cf3Y+xooCW6mO0VB1Df/YQmtLDYqlc31iPoqqMpqqzqOsq+fbLL8T+Rf78k8MoAOMfXvLX14P8+ctP+ePjQf7j6xf89d+/4i//8RU/fP8Df/36NVc6DqCqyqGmMp+y4kxKT6dRfiYDefUEGqvyaarOR16VR01JOqXHEyk9ksTZAkEJVJ0YQ1NpJorSDOpOJVF9LJaa4zGUF0RQeTiCykPhlO0Po+xAGGUHwyg5EMKZ/cGc3O1P0f5gSg6Hc3pPAGd3+1N3KJymYzGoTiagPpFA46FIqvcEU7krkIod/pRt9aFymx8lGzw4vsKZ8i1+1OwIpWpbKLU7I0VoLN8URsn6YI6v9mffEi+2zHBh2zRX9s3xYs8sL7ZPdWf/vCD2Lwxh36IwCpbFcnR+LNsmBrIyw5NFaV7MSfMhI9yZUA8LvN1G4iWzwtPdGqnrCFydfoer4/u4OY/A29OWkGA3/P1d8PSyRyqzxlViiZObBc4elrh4WOLmbY2bjw0SPxtc/ayQCVtkgm1w8huFk68FkgBb8Z5HqC1e4bYExTkSkugiKnyMlPAxMoLiXAmJlREcJRVdRs9AOyQ+lrj7WeHhbykqNMaNiAQpY7K9yJzgzqRZgUyfH8a0eSFMXxjKuFk+ZMz0IH2uF5mLfclZGUzKPH+ip0iInyFj7HwfUoW+x41pxOT64OJnhZPMFncvGa6+UtwjhVJ5ON5ZXkiynJBkWeOeaUn4eGcyZviTPcWP3AkyxudZcHSDFzdrxvC0LorBYi/uHnbmdoE3N46H8XHpWB7U5vOkPIfBkgwenUnlYWEynxRE8emRaAaLknlRls6L8nReV2QwWDeG+w0xfFQeyNXTnnx4wofzB/xp3yCAoje6RR4YlrjTusKDlsVuGBdJRUCsm+ZI1WRHmuZ4UDPFmaYZEnRz3FFMdaZmnAtVuU5U5zpSlWVHbZ4d2hkSmhd5cWFrFLcKUhjYEYl2njfqCT6oxrhijHSiM8KVgTgvLqT4cW6sN+fTvRlIdadvjBsDae6cz5DRnexAd7Idl3IkXBvvyZVcd67keXJzYiAD6e60xklpjnWnOUZKS7QbpkhH2mIcRWDsiLahJ04IvjhwKcWZGzlSrk935cEOf56cDuFRqT+fHpdxY6MTl2bacS3flWtpztweZ89H4524OcGJa9MdGZhnw+09Xnx0PICODbbUTH4b+YRh9Kwexd0CNx4V+nLhg1H0Lh/OwCobOhZY0TjuXSoz3uNs2vvsC/83NgX+htUBb7MsbBRzI6TkBIUQ7Z2Kr8dU/IPXERK/H6+IHUg8l+DmvkiExCnTy1m1zkREzDbRdRQgMjD0A9y9luIiW4yb13IRGH0D1+MbuI6I6G3iyJ3UtMNMmVpKSso+AgOWER6yjOSYnaTEbGVM1AoyE+aTGjGFKWPnsmz6JCpOz0SnTsbYlIBRHoW+MQhdoxfNSk9aBKdR7o2x3p/m+ghaG+JpkQvbWQJpUQVgUvvRrA3AoA5Bq4jGqM7ApJ6MUTkHnWIlKsVuVIptaJUb0KvXYNSswKRaSqtqOZ3qtfRoN9Gn3YZZtY4e7Tr6DB/QZ/yAXpOgDZxr2cZA227Ote6jr/UA5vZDdHQdobPrOOauQnq7SjhnrmTA3MDlPg03z7fy0cUubl9q5dZ1OXeuN3D3eh33rlfy4EYxn18/xuNrexj8cBODl1fy6OJCvuibyBe9OXzRk87n5iQedkTyWADHbn++6vXmZZ8HL3ulvOx245VZwmuzhJddbrzsFCTlVZc7r7s8+FooZZu9xOvXXRIe9bklefq+AAAgAElEQVTx/b3D8N1rfvzjS37849fwMyR+B39++VOr02v4k7Ac4tXQggihkiVq6N7fRHj8x/K00NP4X/c1/pfA+F8FV/5P98Tgyk8hlr/95X8d8P3mvW+g8k3Y5ef7vwBGoYex06AeAkMBPMRrARqHgFHobevQKukQ9vtq1ENQon0DjgaGYFGAOyOdWr2oN9A41OtoEOc2NtSUUXBoBzKpFZZWv8LR6V2iY7yGysVCT53WgFljEl1KARZ/7o0U+vJ+AsY394THHSa1KMFZ7BOcPG3nkJtnbKG1WUm9rpjlO6cTkSEhJNGeoCRHZi7LoUZeQrsQ1NF0ck7TLpaYjfoy9h5fhGeWDbJsK1zSR2IZ9zZWib/Ga7wNwdOciZwjI26BF7HzPImZ5UHcTC/GzPMnd1k009aNZcHmPFbtms72Y8spqd9PjfoEGlMFOnUVGs1R1m3KYOm6BI5VLGf3mcUs2ZnNtJWRTJjvz/RFYWzcPpvK2gLUmjI6WlR0txrpaWmhVxgL1CK4dm30tQqrFVsYMLbQoxOGnRvpMjbTbjSJg7CFIdZGtRyDoo6a4lOMS0rG19EJqaUVUitrPGztkFlZIxlthdTSGomlFQ7vDydYJmP3+vU/h41alUp0dXUoKipQVVWJ10IQSdjqoqmvGFJDFZrGatSN1Sjrq1E01KBuakCnVojJ5e7mVrqFYeUtwuxOoY+zmU6DnjahVKxSopcLoFmHok6PvMZEU40RZa0RZbWeZkUbZp2Zbk0nZlUbZlULHYomWuQlNDcWo6sR9lgX06mqpFtbi1lTQ6eyinZ5Oaa6s6hrK6ktKaK6uJCakkIayot58ege//7NV/xV2CX9p1f87U8v+eu3L/jh+Rd8P/gJfxp8wl++fskPf3rKH/44yNevv+X7L79koGU3DZW5nK2Z/rPKa2dS17SAJs1SGlWLqWqYy5myKRw7lcvxU9kcPprGgcNjOFyQwslTGZSW5nG6MJ0TR5M4ciCGg3sjOHowkqMHwzl1NIbikwmcORnHqaORnDwSwZGDgZQWxXH2TDyFR0I5czCAimPhNJ6JR1mahKo0meojYZTtC6Bsnx8VBwKoPhhI1W5fKnZ4cWqtM4XrXCkTXMoN3pxe58WJVZ6cXOXNiZVeHF3hQcEyGYcWSjg414090xzZlm/NxhxL1mZYsDrdgo35Dmwe58y+CV5synBl5RgHlo11YWmmB/PSPZmYKGVsmD0xAVZE+FriLR2Oh2QEXrJRuLm8j4dsNIEBzvh42+PqYoGzyygcHUdibz8MB7v3sLN9Fwf73+HkNBxnlxE4ugxD6jEaL387PP1s8Q50QOrvhEeQE7IAG9x8LXAPsCAwRhgW7kpSbgiTF2SRlBuJT5gzniGOeIY64ug1Elc/S1x8RyMNtMbV3wJpkDU+UYJDKSUu242kce6MmeBB0ngpMXnOhOfaEZpnT9gEJ6KmS4ma4U5AjiN+2Y745zkRPsWdsQvDmL4xm6U7ppE9LQ5nyXBcnEdgaz8aS0dLRjgPxzXKmYAcL3yzXcWwTli2C2PyvcWh4qmZLmRkjWDnciculITwuNqbFxWOPCu25OEZWz4rc+OL+kC+1MbxVBXHo8YoHtaFca86iI/P+vCgJpjBxgieKaJ42hTJU3kkTxShDCoD+KxWxt1yV26dduP8XlcMy23RLHBAv8gJwyJ7jIvt0c91QD/PhcZpDpSOs6Qox5La6e6Uj3ehLM+R0ixbzqRaUpIlXDtSmm5HRaa9CI71452RT3FBPVeGeX04qoXu1E50oyFDRmOsI3J/S1pCnDgX7znkCiZK6Upyw5zoIsJeS7Qt51IlXMiU0Z/mTH+6M71jHTAn29GT4iTCYu8YN5rjJeiiXGmOk2KKcUEZOBpDuA3t0fZ0RNmJQ73NMbacT3Lko3x3Hq0K4en+UAZPBTJY6s8DYd/vFleuzXXgwzxHrmU4cjV3BB9PsOWTyfbcmmnD9dXW3CuS0XNwOLXL36Ji5luYVztxcZcTnxS687gimIs7rehaM4yLWxy5uduXtsWOKKZYUZdvxYGoX7PO519Y4f0W66PfY3mMNbOivMgKjiNAkoGv70L8IrbhH7sfd58VuLkvJCB4HSvXGmhUvmDGnGpxwLdQqg6N3IyrdAGu7ktw81iGu88qPH2FAeBrEBzG6PidRMduZ9yEQlJS9+MfsJjI8MWkxG8nKXIDSRHLSY1eQGbMErIilzAndyGlRzahFQZyyyehrc9EU5eMrjGWFnUUrepw2tRhtClDaZaH0SaPpKspmm5FFN3KUMyqAHo0vnRr/TDrQjhnSqZbn0m7Kpdm+WyM8h0Y5FswNn1As3IVbeoldGnnM2Cax/XOhXzct5R7/cu41j2bG/3zuTmwkA9753KxYzYDbfO52LmCy13rGWjZQL9pMz2th+hqP0N3xxl6uorp6y7mXG8p58+V8+GlWm5eU/DRDTUf39LyyR0d9z8x8NkdHQ9uq/jio0Ye3Srn2e0ivrx5hK9u7eXZ9S08v7qeLy+v5Mn5hTw6N50H5iwemhP5ojuUwV5vXgzIeHXehVfnXPm6x51vez141SU4jEPAKEDjiw43Xpvd+abHk9fdHuJrnl7w4E8PjsL338C/fw3CXOwfhsKT/PE7/vYzML4BxKFTbH0SgPGHIaNCdCd/7m38CRwFF1LQf+E8/rcB48+wKKSiBbj8y9/dSCEhLUgIvVzsbqddCEgIzqLgJBoEvXEZBWdxKBAhlDY7tYKGYFFw/8x6g+gCCoA45DwKwCj0wP39NcJzLWolDdVlnDy2By8vW0Zb/yvWtr9CKhuFvKGUVr2GLmGci679Zzh8U4IW4PCN0yiApHBfuCcEO4QxK0IKukfXzDltu6iB5g4xBWxqkaNpqeZY6XYyJoUTEO9IRKonG3YsxWRQ0KNroV/XRo9OR7uxHpW+iLlb8wmdIMM93YqREf/Cb0PeYkTCP+GU9z4+s+wImu9CyAJXwhdIiZgnJXy2GxGzJcTM8SB2ticxMzyJnOJO0qwAspdGs3D7RHYVrGJXwRQWrg1m4foIxi8JI2qSB/GzZIxfGcjijfFs2DqO6opT6NWNtBkVdDY30dMujPRRiwnt7uYWzKYuugy99Bj66TX206XvoV1vpt3URbO+BZPBQLNeS/XZImZMyMHD3hova3vcRozG+f2R4ulpZYcgbxsHvK3txed9bR3xdXYlUCJjzYJF1BQV0ytAqFqLoUGOpqYOZWU1qspqNHXVqAUgqy9DU1+OuqECdUMlqoZKFPVDUjZWi25yi7KJduFLhlYtnsJjo7wBo1DeFkbiiD2Rdaga5cgb5DQJLmWjHGVDA3phR7RKjrFJ6JusRltbgaqmjKbaCpT1Qkq6Ek1DDUZFA8amBozyevT1NWiqK1FWlqGoKqehvJTGilLRYVTWlPPk/h3RZfzjy0H+/PVTUd99+YhvBu/xzaOP+e7RY757/oxvXn/Oy9ef8fyrl7z84nO0VSs4uDuEvQWpHDqeTVHFdCobF1GvXkmtaiVVylWUy1dSWreMourFHK+Yw/GK2ZyomM3xspkUFE3mwPFxFJzM58TpiRw9MY79hzLYf3gMh44mcaIojVNFqZwuTuXEyTiOHongxLEwjhcEc/xIEEXHQykqCKTkWBBVpyOoPBVG2dEATu6WUbTXnYrDvtSfCKGpMBzlsRC0JyJoOhxM/b5Aqnb4cXipPTtnWbBzliV75tixe7Yth6Y5cnKyhDPTPCme7MnxHDf2JFizIWwEm6Os2BLnwK4UKbvTpezMdGJrpiMbMxxZnmTFokQrFo91ZH6qEzPHOJATMZJkv98yJtyWMN8RBHq8R5DnMML8LYkKdiDYxxpP1+F4uI7Aw20kMsf3kNn9Gk/Hd3B3+C1ezu/h7fo+rnZv42j1L7jav42b42+QuvwON9loJO4jcZP+Don0Hbx83ic41JLQSHsSxvowbX42i9bMIGdKIiFxUhw83sfVzwIHr+HiHmrBqXQLtkbYGiPIO8YBr1gbvOOtCRzrQGC6PX6p1niNtcAn3YagcS4EjnPFJ8sJ31R7PFOE2YsOBOZ6kL8mkyW7p7Pp4Dw2bJtMboYUT8e3kNn9BjuL3zJq1L8y0vZXWHu8h2voKHzibYhIdSZzvC+p6VKSk21IHfs+u5Y5ca0ymi/rffmy1JJnJcP4qsqaF3IXXmk9eW304UWrF1+1evDEKOFzjRMP1Y68bPfm+75g/v1CuKgfzofx5+5wvm8N4aXGkyf1Eu6XSvhwnzPtq2zQzbPEuNAK/YKRqGcPp2nqaDRznKieaEVR1khOZY7m7ARXzua7UpLjzKmx1hxLGsnxsZacSrfhdLoNxRk2lGTYUJxuRVmOLWV5dpwdZ8fpHEuKsxwoH+tCeaQ1NQEjMUTY0xkvwRTthC7SltZYJ1rCbTEGj0YbakVztB39Ge70pbnRmWSPMcqC5hgr2uLt6UpypS3OicYQS+qCLWhOktKR4oE6zEp8rynMmtZwG3Ggd2+sM31xdpxPseHOLHcebw3mwW5vPt0r5fZWB26vceTOQlduTXbmw0wbbk2x5MEsN+5Pd+HufAfubnfgqdKbW3J7zpdbcb3Uk/M7PejaasWt0x48rAmlf68N5s2jGNjuyMXtMm7tj6RtqTtVuaPZG/42GwPfZrXfW2yJ+xVbU0ayLlXKrNhwEnxTCA2YTXD4JmJTT4i7pSXui5B4LBbDLmWVD9m177yYkhYCL0JPo+A0Sj2W4uG9ipCIrQSHbcE3YC1BYRtFN1IIycQl7SIydisBQUuIDJtPUswmxsZtJj1+HRnxK8iKW8fY4LXMSN/Ayd0H0TTsQCdfi6p+IYq6aaga8tCpUjFqYmjVB9Fm9KTV4Eyr0Y4uvRe92mD6dH706905b5RwsUXChVYp51s8GWgNpNcUQqc+jDZDDO3GeDpMSXQYk+kwJNGuieacKYYLLeFcag7gansAH54L4ur5UG5ejuajq4ncvpLEtYFkrg9kcev8RK73TeV670yunFvOhf7NnO/fwoWBbVwY2MnFC/u4euU4N6+f5c7teu7eUfHpJ1oefKrn4adGHnys48EtFQ9vNPHwWjWPr5fx5Popnlw/zODVvXx1fT/PrwvnTp5d28SjS4t5cG4in3Un88AczONeT56dk/DynDt/OOfHd/0BfNPnw9e9Xrzu8eSlWcZLs4RX3VJe9UjFU3j8eEDK958dgT9+g7gtTwDGf/8JGP/0HT/+8JK//RSmHHIUfwGOfxZ65Yf04/cv+PGnPse/A+L/zw7jf4LFn2Yy/tKJfAOM3z4f5IK5jTaNAiENKyRjBUDs0g8BY7dRgMeh0SpCIEJwGNvVQxLLn1rheSGYohODEgIciFAp9BSKQDlUnhb6yVT1VezavgYnx3exsPwnRtv8E7YObyOXl9Bi0NBpaqdT1/6fIPSXnyFcv3EaBWg0G/WiY9WpF2BV+DkCSAoOpQmzyYi51Ui7SYNKVc3xkt2EJEkJGePG9EUZ1NadEkMZA8Zm+pub6TKpaGmpF2dA7TqyhvELx+ASNZJRIb9iRNS/YJH0Ng7Zw/CcZk/AHDcCZ7kSPNOFsDkSIua6EznXg8g5nkTMcidwojORggM5z5f0JdFMWJbO3I1RrNkfy4Yj2cRN8cFtrCN+ExyIn+nK4o0pnC3ZgkFRTbtehblZKw4AF0rlPa16elpN9AhunVGA6U66hTK6vpN2bSvtemHzSTPNWh2qhnr2bd1CfHAQvk6OSEZZ4DrcAulIK6SjrJCMGC0+Fu7JRlnhbmGNu4WNKImlDe629rhZ2RDtF8i+jUIarp4WhYr64lIRHBUVVSirqlDVVIoS3Ea1CJACRFajqqsSgVIYZ6MV3Ma6anEdoEHRiJCoVtfVomtsQNc4VNLWCiXt+npU8hoUjVUoGitRN1WjaqxA3ViBplEA0rOo6ktQ1p1BXnOW+uoqGmqqaaiqQl5dhaK6GkVVFcrqalRV1SgrK1FUVtBUVS5KXnmWxooS5BUlDN77iNdPHvyk+7x6Iughr5/c55vBu3z7aJBXTx7x5bPf8+TZXb4cfM43jwdpafiAk3vDOLQ3loO7YzlWkMrxo1kcPZZLUfF0SisXUl67gvLaVZRUr+CsYj0V6k2UKzdwpmYVh0/P5UjhPApLllB8dhlFxUsoLFzI0ZOTOHoqh9Ml4zl1OouionSKC8dQejKeisJYqk5FUVMYSWNJDDWnw2goiaKxOJKm4gi0ZbGoSyIxlsfQWZPIOflYLqoy6K4dw/mmLC4ocjkvz6WrMh3l0Wj2L7Jhw6T32DHLiqMrZDRsdaRlzwh6DtvRX+BC3wFnOnY6ULf0PfbnvMW21LdYn/wWG1LeYtNYK3blObNrnCv7J3twcmEo+2b4sGGcE2ty7FiUMpKZsb9lcrwFedEjSQ95l8ywYWSEjSAtZARjg0cxJnAUyUEWJAaMIt7nfRK832OM/3Bivd4lxusdoj3fIcj1XwmV/ZoQ6dv4Of8zPo7/jK/ktwR5vEOI52+I9P0NiSHvi2ek//tkj/Vkzoxk5s/LYv7CLCZOiScqXkZYtCsObu/gIH0XF+8RQ85kkDUS/9HIBHgMs8U9zBKvGBu8E2zwSbYhIN2BiHEyQnNk+Ix1xjPJnpAUJ/E1nrGOJEyKZuaaKazbOZedu2dwYHsue1aEsyhjGImyf8bL4i2cR7yFs90/4+T6b7h6vYNf+CjC40aTNMaK5MSRZKaMIjPhN6zJfxfTDhfun5bx7LQ9zwoteVHmxNd1HvyhyYfvFL68qvPnabk3j0s9eFTizoPTbnxV7c83TeF8r44Zkiqab5QhfNXgyZMaNx5VuHDvtIRre1y5uFlG7xoZV7b4cn6DG80LLJBPGoV5lS81E605kfo7ivPsKMy250yeM8W5zpxMs+Fo8igOpQznaPooTmZacibbluIsO4qzbDmdbs3xFAuOplhwMHkEh8dacjLVluIEKyojRqGItEIbZYs+1h690HOYJKE13J6WEFu0ITZoQ61pEeYsJjqhCx+FIWI0xkgr9OFW6MJs0IXZURs0HJVQdh7nT1eaO9pwG7QhVuiDrTAF22COEkbqSDgX78RAii03Jkm4t8SHe6s8+XStlFtL7Xi4xoNn6wL4fIEH1/NtuZhvybUce65l2XFrmj2vT4fx3BTIYL8/X12J4Ul7Mq0bnWjbbsuNEl/u14dzq9Sb84ddMK4bQePcd7i8OwTlbAdOJr/D/uh32Rz6W9YHvcWpvGHULZJxbIoH6zNCWZg+kXCvcUSEr2PKrAZS0gvwD1orlqljEnaxeJlK1PRZVQiaOKWU9Oyj+AV+QFDIJjKyTpI/vpSo2F2ERW3FL2it2OcYKARo/JYRGLSMuCihJL2ZtISt5KRsIjdlLZmxa0gPX8/UtA3s27gbnfwgqqbtqJVb0CjXo1EuR62YJe6ONhlSaGuNpL3dm45ON7raPTG3+tLT6kV/m4wLHRIumyVcMUu40CnhgtmT/i5vejqkdLZb0tXhTFeHN51tIXS0RNJuDKenJZQLnf5cMcu41GHPhR5n+s0O9JsdudDrOqRuKZd7vLl6LpirfRFc74/lxsVEblwZw40rqdy4nM21S+O5dnEm1y8t59blbdy5WsDd68X8/mYFd+9Uce/jWu59VM/9m/U8vNnA45t1DN4o58mN0zy7eYzntwt4evMgg9f38/jaXh5f382jq1t4cn0tTz+cz+PzeQz2J/KkN5wvu4N42R3I694gvukP4tuBQL4d8Ofrfh++HvDidb+MV+ckvOqT8KLLlS/6JXz3WQF8/zV/e+Mw/gIY//rDS3788ysRGgVw/KX44TWC/vbn1/z4p5cI0Ph3WBxyGYX+xn+8Jzz+b3EYfy5Zv4HFf9hL/QYY3ziMbVoBGJXiWBVhtEqnruknaBxyHMURK4JTpBZSs6qfJY5i0avF97YoGsV0aqdWKC8LKVshIDOkLp0GXWMNe7avQSYdzgiLtxht+/9g4/grqmtPYjSoaTW00qJpFeFPcCiHgPRN6fvvfZNvoFEI2AjuYodeR7teQ7tBQ4dRJ0Kk0Etp1proUplo0+lRGerIm5lMRJqMjEkhnCjchNnUSK9OQ69BL6aF28VNNjqa1Y2UlBxm3IxkHENGYBc9DKvYd7FKeg/7tJE4ZozGJX00rmkWuKaOwi3dAlm2Ne45NshyrHFJHYlnrg0+4x0InOROyPhAMhbJmLrOk8wFHgTleiLN9sFnkoTx62PZc3Ih6sYiOnV1dJuEGZZa+tuENYImuo1tonqEErQw+9Kop8+oo1dINWuH+kvbtUoay0vZumoFoVJ3ZKOskbw/Gvfh1sgEWBxpKcKiAIzeVvYEOrgS7CTB384ZDwEYR1njamGJ8yhLZLb22A8fSZRfAAunTmfXug2UHT+JorwKdXUtyqpaFFV1opTVdahr6kVpaurR1tahr61HX1sn9j0q6oeGa6vlgnPYgKK+DmVDveggKusbUNY3ilI11IklbaGsrW6sQdVQJX65UNVXonyjukoUdTU01dYjr66jsboGeVU1TZVVNAkgW1mFqqIKVXklyvJyGsvPoqgWwFFwG8+irC5n8N4dXg1+xqvB+7wcvMerwXu8ePKQV8Kml6e/55tHg7wY/IKvvvyUL5/f49nj53z9+WO6VVupPZ5A+eE4SvbHUHwwkZP7EjmyJ4mCvakc2p/DwQPj2L9/Anv3T+TAqQUcKV7O8ZKVHD+zgpPFqzlT8gFlZzdRcmY9hcdWUXh0JcePz+LYiQkUFU2mqDCP8qIcqk6nU386BWVREtriBIylCZjK4tFXxNFSk0RLVQJtVQmck6dySZXJVU0W1zWZfKTP4dPWCdww5nOzeRI3mydz0zSFS6oJtJenUbc/jMIPPKjbG03zmWx6yxK4VBHK5YpwLpZGcKkkhovFCfQVJtC4xZf900fwQc6/sSrt12zLdmRrlj07ch0pXBCAcV82pgM5qHePpeqDcE4t9qJwsSd7ZslYkTmaRSkjWDhmBHMShjErfjjTY4YzJWo4kyNHMCV6JJOihjMxahjT4i2YEj+KSbEjmBAzgvExI8mLGkZmmACc75ETOZzs8FFMirdmUtwo8sJ/S3bQr8gM+jcygt9lXKwdMzL9WTojmaXz0pk3K4XJE6KZMC4Sf7/RuHsMQ+YxDBfJe0g9RyDxHIHMZzRSXytkwvPBlvjF2hE61oWoLBkJ4/0ITZXiHeuALMwK/zALZL7DCYl1Z8bCiazZvIwNG+ZwYMtkCtbEUb4xmMZNXuyb5kae368JtHoLf8f/Qajf74iOsiY23oa0dDvGjhnGmPh/JTvxbWak/I6dk0ZgWOfA3UMynh6X8OSoEy+LvPhDeSDfVwbzfUUgz4t9eHxCxqNjEvH84qiEV2WBfFsdzh9qIvimKpxvqiPEjSuPz8r4vNiV+6ecuXPIhZ7VVrQttqN1oRPXtwVxfbsP7YttqJ8wnJ41/iIwHkt5l8IsSwqz7SjKdaRknAtFWfYcS7HgQOrvKMgcwfFsC4pybSjJtac0z1F0HY+MGc3RVBv2J1mwb6wFR7NtKM20oy7FFlWSHapYazRxtmiibelP98Yc7UJ7qAO6MAc0AjiGWtMc44A+wormGDta45wwRNqjEYHSnvrQ4ZjGOtE3zhdjggPqcMufgNEGY6ANbSFOdEdK6Itz4mqWC/dm+PPJdA9uTXXhoxlOfDLHiacrfXm5NoAvFkq5Pt6Kvmw7LowVdli7cCHXlo+3S3ik9+NOp5Trbe5clwehWmVL6y5HOg7Y03fUhXvySG6XBdKx3Y66+e+gWGDN2dxhHEv4Lfui3mVD8NtsCnmLujnW9O0Op2yOlL35QeyeNZfxCXPJSdvFwsVqZs+vF1cACilpAQwnTT3LlBkVTJ9dxez5dSIwTphSQu64IrJzCpk0uYLJUyqJjtsllquFGY0+AavxC1qNl/8KAoKWiesAU+N3kpG4g5yUjeSkrCIzdgU5sRuZnrmeXeu3oFHsRa7YgUqzB63uAFrNXpRNW1DKV6JVzcOom4jJmEpbWyJtHTG0dUTS2RFBb2cEA12RXDRHcckcxYWuKM51RtDTEUFXWzhdzWF0NifQYcqi3TiJduN0ulqm0NuewaW+WG5dCeLj657cuhzA1QEfLvXKuNDtyqVeVy71uHC5x5UrvVKunfPixoAfH13w5pNLnty97MvdDwO5ezWCTz6M5+Mrady9OolPr8/n/s1V3L+9lbt3Cvn0zhnu3jzDxx8Wc/dyCQ+vneWLq0UMXj/J0xsFfHnrIIO39/H5zb08vLGPL24e4PPr+3h6aw9f3tzMsytL+PLCVL48l8tXPYk8N4fyvDuEV32CAnnR58vrAR++vuDFqwEpLwfceD0g4es+d55c9OD7h0JJ+mt+/HcBGn9yGH8Q2pu+QwRG4fofYPFvAii+0U/PiQ7kL0rQQ6nq/yZgFNzEN72Jb85fAuObe38/hdr7t6K+e/6IS91ttOsUorslQFe7CIBCanYIGgVY7BD6GHUa2rQaWjVvpBXDLAI0CrBoaKgdGmeiVYklyKHy9VAIQ+h/FH7GySM78fIajZXdP2Nh+z+wdvwVhUV7xSGeLbpm2jStdGh1tGs0Q06mEOIQStw6Ie2ro+sXLqPgJHbpjXTotbSJwKmmVfhdDQKkGulUGuhWtGDWtKDXKti8e7m4WzYxz5MPtk6l1VBFj05Fj1ZHt0mYXajjgradAV0rrcom6urOEJroiWukFQ4xo7CNH8HouPcZGfs7Rke/i3XUO6JGR/yGURG/ZkTE21jE/IZRUW8zOvbXjI59G+vE97FPtsY55V/xznob3+xR+Oa4EzIlkpg5ISzeO4Fq9RHaTAo6jHV0GBro0CnEPtBuQweduja6dC2i6yq6vSYFfcYm+vVyurUNmA2N6BvL2LZqMb4Otri+NwzZ+6PxGmZHgKUr/vbOhLhKxTPS3Yv5eXlDhz8AACAASURBVBM4vnUn+9asZ8G4iSQHhBDsLMHNwgo3S2ucR43GbbQVDsNG4mJhib+rlGk5eVQWFlFTXIKyqgFFZROKSjnKykZUVY2oqxvR1MjR1sjRCWe1cK+eJqE/8WfVo2iop6muliahN7JeAMd6ESRVdfWoautEqX+6Fk614D4KqmtAfI3wnvo6mqqraRLdxSHHU1FRiaqyErUg4bq8Anl5qQiJTZWlCFLWnOXJ/Y+GYPHxPV4OfsrLJ/d4PvgZL57c49WTT/l6cJCXTx7x1bP7fPXVA756+pzXjx7TrT1M7ekplB2fStmJ6ZQXzqH4xCwKj03nyIFJHD4wkYP789m/N5c9u3PYtXcyBw7PoeDIfI4dXUhp8TrOFn1AedF6io+t5szhVVSd3kR50TIKj0/lxKFxnD6cTe2pfBpPZqE6mYrhVDLNJ+PoOB1Pe1EsrWWJdFWPobculf76NC7JM7kiz+CWJpc72jzuaHJE3TJO4Jo+nyuacVzVTeCKeiLn5ePprR3HufpJDDRM/Z/EvWV4lfe29rv2vs6WZRWKJwSJESFC3AgEiRADAiQEJ0iwoFEI8YQoSQhx95npGhcotLi0FHdpaanbqq3fuZ6Z0tV373Wdc94PZ78f7uv/zGc+czLh0497jHEPhpvCGW5cx1B9FH01UfSUb2KwZhenGuMYqo9HVxFHbeoGMrYHkbHNl9wNDqSsnElGpCW5G2xoiPehtziCMzWbGClfTW/RMnqKlqDMDaIuzoOiaBsKts4iYZkBOxa+TvT819k2/w2i57/B9kVj2LbwTbYsfIPtAWPZETiB6IDxbPMfz85gA3aGTCZm6RT2hBmxK9SQnUHTORBmyr4QI6IXvMkGj/8g0vXfWev9FpHzDNgUZMP2lZ5Er/Fmc6QnG8Pd2bTKm4hQF3y9zXG1m4y95Th9f6Wl8WtYmr6BtfUE7OwmMdvZAM8FpvgusWNekDU+IbY4zDPGyn0KxjZjmONqgIuDoX4l4t7920k+Ek9exkGKEiIp3+uNLMGRk6m2DGf60LLPg72LxrJp3lg2BUxj+QIDguaNZVXoZMJDXmdV8H+yJfiPZEVMRnzAivOZdtzLt+XDIhueF87i83I3vquby/e1c/m6wpWnxaY8KprBo8LpPC6awbNScz6vtefLege+qHfg8zrhdOKzGkceF1tyv9CMW7mmXEk1Q7NlPOLV4xFHTuKdeDsuJtvSu8OIxrC3EG8wpmrpeEoCx1IaasDxJVMpDRWgcTplIUYU+I2jMGQcRUsnUrxkEqVLDDixZApVy40pDZlK0WJDjgVPI8d3MlmBkyhYbkRNuDHty02RLTFD5jcNqc8UxO4TObfUiVMLLOl2n47cYzpy92nI3Y2Quxui9jJCM2cqvQvM0XqbIHObisRlKvX2f0btZ8TQUksU8wzpcpuAzG0yKjcjFE6GqJyM6Pcy40KwNffWz+bWaluuhBlzadlUzodO5r2IqTzYbMnDrZbcXD+DiyuFPdKmvO1vxtsLzehfZIA07I+cKjTk3U5jTotm8k6DE/VbJ1CxaQwZS/9AXuQfuNrsxse6IM4X26DdP4WaZX/muP+fKfF9g6y5r5Po8ScOe/2B5k0GDKa4cmzlFHIjPMjdEk3KjlyS9rWQkTZMfFIPGzY3ERRaSFh4GRuimohcW6OX4C5u2tJK1LZ2ondI2LxVxLoNLSxbUYH7nCM4eSTg4BqHtf0eZjnsYbbrQVzcD+DjfZBg30xCFqURsjBBX5JevvAg4YsS2bIijtwjh5GK0mnvSkUkzUYqL0IqLUEsOoZUlI+sKx25OA6ZeAdKxWaU6giUmiWo1Uvo0YQxoA1nWBfJye61nOzbwGD3Wnq1q+lRR9EvjaNHIgRyZ6CVHkUnz6FHlcxgzw7OnIzg+tVQPnq6hC+eLuXT+wE8ue7JzQs23LxoyftnTbl6xpgrp025cnomV05Z8sFpK+68a83dszbcPW/DvQt23LvkwN3LTty76s6D9+bx+INFPLqxjJvvH+D29XhuXUvi5qVkbl9M4/b5dB5czObZtVyeXcnmyaUMHl1J4cHVVB5cy+bBtXzuXsrn4eUCnl7O5fmlVF5ciOfjczF8fCaSFyd9+WhkAZ+cms/Hp7z5aMSVj0YceXnagU/P2PH5u3Z8fd6Bb9915OOLznz/pFgfw/b3Hz/h7z98AfrEjc/5+/df8MtvUCg4ib8Dx9/cxdF7erdRKE9/81Lft/iPGJ5fI3leRfP8ev5Th1EPeL+6ga+u/wF4/wDCV+/9v5//+Myr7/nlh6/45QcBFAV7VJjoecHXz28wpG5HJ2ult1uJWqdGo9MwqBAxqAeXLj0saqRdaOQylDIZCrkClVKDSq2jR6GiTyZM5yoYkCv1Z49YTneXDOHs7RpVt0SCStJKQ10xdo5TmWb+V6aY/hEj4z+RmBiNvKOJfomCQbGGHsHFFErfchm9crle/cL6N2HLjEat16C+JC1MXysR3usTgFJ/jj7/6nPCOSRRMdAspaQohYUr7XBZMo2wbXMQdZXTJxEzIlUxIJUyqJZxRt7NKbnQvydBI++gvDqfJRv9MJ5jgKH3WMbPfY0Ji95guv8YTP3HYOL/Fka+b2LoN4ZpwZOYGjyBqYFvYRI6DrMlYzAJ/SvTlv6JGWFjMFtpyKwIYxZuduBgdgRxKeEUlBykS1mPoleGpluBTiujRyOhT93FkEbYwCJMWovQyTrRCVtZNAoGZSrelglB6RpkkhZiD0TjaG2MtcE4nAwnY/XGWOaYWhMVupytkZHEbt9OXUkJWpEITWen/hSGWnRdXag7OihITcXTxg4rg6nYTJmuL1ULruSMN8dhNtGAxd7ziIuJoer4cTrr21C3yBHXttFV14y4oRmR0N/Y2oG4RYS4TUpXq5zOZsmoS9hah6SlFmlrHYr2OhSt1ShaBFWhbKnUS9HagLy1GXlLE/LWRv2Es7y1AVmLsEmmDllrLTJ932QN4rYqulor6WqpoqtFAMFauppqETfWIW4U+hd/VV01koZqpI2CKpE0lvPRnWt8/uwOnz2/w8vnd/nkw7t8+nz09WfP7vHp84e8fP6Ej58/5dMXH/Hhs8c8f/6Qnl4VFe0ScmWXONF3i+qhm5RozpDTKeFoSzVFLUcpqt1Hftlq8o6FcPxoGMfSQihMCaYse7leJRnLKD8aQWVeJFX5a6g/toHa4igq89dRkBxMWVoIVakBlMV6UHnAkfoDtjTtt6QzzhqRPlbHjsYUe1rSHGnLdKYz2w3RUXfEeZ6oSxcwUBPESMMSBusD6Kv1pbfWl/6GxYy0hjLYHMxQayhvd67gHXEEI+1hdLesRtW6DVVLNF01UTQdX0dj6QbayrfRVr6Djuo9iGoP0FW1F0nJZsTFW2jMiqQhMxJx8TbqMyIpjQulKnkloqJtSIq301uzhXc6dnNWtJe+qk0U7HAmceUMdi9+i10Br7Mv+A12+v+RvQF/4WDA68QFjuGA/1skBE3i0JIpHAo1IHXFFNIiDEiPmMiRleNJXmFM9lpLCjZYUbDegoyV09g+/w02zBtH5MKpbAxzZPeWANatnMmWNRbs3OBA1Ap7dkZ6E71iLuv8XQh1tcTLeBwuhq/hZvIazpZ/ws70P7Ay+XcsZ/4Jc8s/M8Piz8x0HM9MNwPM3Q2x8RLcSxe2r11M/MFokjMOc/RYHlVludSk76R1fxDDB+ZwI8Gd++ke3Mny5P1Mb04leVC7bgYpgW8Qt/iv7A3+I3uX/geZ2w2ojzHkSuIM7uXM4kGuNfeOzuR+rhlPjlnystKBz6ud+aLWjU/KHXiaZ8HjHHMeZ5vxLGcmH+VZ8lWZI9+dcOb7Ey58e9yF74678GXubJ4nW3A3YTo3k0w4f9AM+Vph/d0YmsLGodlqxOC+qfTsnkbVkslUL5tCWaghxcGGlC6dQf5iA46FGFEcYkhx0CRKgyaRv2gcx4ONOBE6lZJAQyrCjKlcaUr5cmNKlkwlN2CiXkcDJ5K31IC6KBsaN1jTHmFJu+80JF4GKBzHM7zAnN75pii9pyF1m4zaayoKN0NUrob0eExF52ZE31wTfVi3wm0GXU5TkbqPpc/PiNNLLdH6TKF99pvI3Cfp1eUyFvVcQ/r8pnMt0ooHUZa8v2oql5ZP5OLyCVxYPpFzYRO5tHIql8NNuBRuxqWImby9fAqngqZzMsCcAT8z5H4TeTd2FteKXblY7sZgriPlG8YT6zaJaPs3ORT8Gu2pRnykW8wHJfboNo2jzf81moMn6Ev5Wf5/JjvoLxya/wcyg/5CzhIj9nhNZYubM/uXbiV73wkK02SkJcvZsr2F0LAiloQVsjKilHXrK1m9uoI166rZsq2NHbsk7N6rZPceFbtiFERFdxK4rBRXnyPYe8Zj4xaLhUMMznMO4yZMTXsnMn9BHAF+hwmcn0ygZzKhnqls8MtnzaI4olfspLogG1FjFp3tuUjERcilpcgkxYhFBchlhSiU+cgVWUhkR5DID6FT7aVfGU2PLJpexU4GdAcZ6jvM0EA6Q4PZDA/n09uXg1qVSY+iAI28ELXyGEplETLFURSaDDTdiXT3xjA0uI3z72zhs5u2/P2ZKXxqBp9P55fPp/DV84l8/NCAp3emc/99c25dtuaDi3ZcP+/A9bOzef9dB26ed+HORVfuXnLiwdXZPLpmy+P3rHj0/kwe3bDkyW07Ht105NEND57c9OPBtaU8vLaBR1djeHw5iceX0nl0MZFHFw/x4GIGdy7kcfvCcW5fquLu1RruXi3n3rUS7l/L58mVJD6+tJ0X5zfz4dn1fPhOJC/OrODlO8v47N1QPj7lxycnF/LypA9fnnHnk4t+/PCsEH68Cj/fhx8+hm9/gO++gx+f8cvfvvnViBsdbtH3LP42If27fkbh3queRmGS+puX+vgdfV/j16NRPH//3fl/DBh//uEbfvzhm1+hUfjRL/juw/c5Ja9CXZ9NT3MupySlvKuuRysAk1SCWtyFViqmWyZFK+6iR7gWi/Q5fYJrqL8vkaATytRSKd0SMd3SUYdRyPETcv2E57ulXaglHYhF9Ti4GDPF5E8Ymvwnb036A0uXzqO5uoxesYxBqVr/XcL3Cd8jgKOgPoVcD4TClK0Ahr0KuR4ShfuC69kjeyUp3cLv+J36xXIGO2RIxDWEbvTEJXQ6Qetdqa49yoBcyohMqXcZ9b2awqS2MMijVqCRt6NRtdDWWUJp1WHWb/clINyWuUtMcQ+djmPQFKx9J2LhNxkzPwPMA6divcQEmzBT7JebYB82Hfvl07APN8Z5rQ1u6xzx3TaPbUdWk3fiIF3iYhSSKjTyVv16O51YTZ+km36xlt5OJQMiJYOdSobFGgbFWgYESXrolncj7pKilCuoLC4l0H0OPqZWeBvMwM/cCm8ra/bviqa5qVY/4SxtakIlDJK0tSFrbtZDowCOQnuBcF+Yhq7MK2Sl32Icjc1xNjbXD8gYjxmPpYERwT4LqDhWTGt9Pe11Dcib25E1tSBtqkfSJEwkVyNvrUHeWouyTQC+ZqQtzXS0tNPa2EJ7UwudLaNl5K6WVkTNLXQKJeXmZoTX0jYRktYuupo7EDW10dkouIitdDW/Ugtd+mdbEAmfb2nRf7ajuYmO5gbam+ppb6r7TR1NtYiEwRe9ahDVVSKqK+f5nff4/NldPnsugOJdPTQKpwCLQm+jHhifPeLjp494+eETXn70mE8+vI9M0kTusVKyKrTkVHWTUa4i84Sc7HIRuccbqKippbWlGllXBTpZKbKWgxzPWUFBSjCZ8b4k7Z7DoRhvDu2Zy6GYuRzZP5+shADS4/zJSggkNymQwkMBlB32oyp5IfXJ86hPdKP2gC11+6yp229J1T5zKveYURFjSnmMCZV7zag5YEHtQSHo24rGBBvajziizPNEW+RNT6kP/eULGaryp798EUPV/rzdEMSpxiBONgQx1BTIQKugILqbAtHWB6KpD0JdG4KyKhRV9VIUVUuRV4ShLl+DtHglbUdDqU/1p/rwImpT/KlLWUxdSiD1qUHUpwQhzltOW3oQdYd8Kd8/l4x1s0gKMyZhqREJywxJXDaZw8snkxQ2idgl4zi4ZAKxSyZzIGQyewInsnvxePaFTODg0vHELh9PXNhYslZPIX/dVI5tMKJkgyF5kWMp2DCFjHVTSd1kQeZuN9L2ziU1xp+9Ql7kmrnsifQhdoM/B9f5snOFJzvCXIgJd2Xn8tlEL3djV2Qg+zeGEbMhjKhVQaxYspClSxYSsWYpq6NWsX77BqL3bSNu/0YSErZzKP0gR3IPU1CeQ2NDDu3HY+hKC9FnHb6X5cG9AjfuFrpwI9+Da7nevJM+h95EN7piZiE7aEevsGklzZnhJCuuxk/ndqo5d9LNuJtpyv1sE+5nz+CjYhs+LrXnRbE9j47O1IPio0wTBD3NNuejfCu+KHXk82IHPi205UWuNR/nzuJ5uiV3E4y5ETeNq3EzOLV7Gl2rxlMX8hY1IWMRrZ1MT8wMtLtMqFg6hQK/seQsGku230SOBhpxVCgv+0/Wg2NJiBFloVMpCjCgOMiIkuCpFAYakhcwmWMhUyleMo3CECPyAg3IDzYkP3QKJeGm1EXZU7vWmoZlZtTPnUy7ywTUblPQeU5H6TGVLtfJyNwNUXpMQetpxMA8Y4bnm6FzM6TbczpazxnI3aYhczNG6joJjbcRfQtMUbgbIZo9EbGjATKXKUicJyN2nsig70w+WOvA3fWWvB8xncsrpnAtwogb64x5ED2L6+vMOBtmxNmw6bwbNp3hJZMZCZjKKT8zhv3M0fgb0rNhCqodkxHtGEdb9GSqIyeQ5DSWnVZ/JHH+v9MQM47rVe5cSLFEGzmO9kWv0xI4gYrFY8jze42cgDcpXPIW2UGvk+w7jk2zxxJsMoPFsxaxwG4NPq57WOyfjV9QPr6BuQSGFugnndesq0HQhk0NemDcsq2dXTFSdseo9Fof1YZ/aDEu81KwcY3FRnAYHfdj7xqHq1cy8xem4e+fzGLfRAIXHiTYZy/hfrHsXpPBnvWxHMtIobMpA7UiFZk4E4U0F5U8H5WsAIUkF4U0B5UiG7UqA5UqBY36CP3KZEbkyYwoU3lbm827fcc4N1TOu0NVnB6o4sxwAwPdVajlRXSrctGo8tGoi1FrSpCrjiFX5aPWZqPVHkar2odWuZ0RlT8XB3y4eW4+z2/68NVzH378fB4/fzGHnz7z4m8fe/LtM3c+f2zPszsm3L1iwJ3Lhty9YsS9y9N4cMWYh1dNePLeTJ5/YMVHN6148YEpL26a89ENc55fn8mz65Y8v27Lsw8ceHbdmafvu/L4PTceX/Xn0ZUwHlxZw70r27lz+SD3rqZw/2oWty+lcefiEe5fTubRxQSeXTjIi0uxvLx8gE8vxfDZhWi+uBDF1xfW8/W5SL49F8F358P55t0wPr6wlu+f1MMPD+DnF6NTz9/+BN8J65Yf84vgOOpdx/8NYBTg8duXv0Hj70Hx1fX/EDD+lwzGH7/h5x+/5ccfv+Nn/bS08Jf7hO+eX2O4PQ9J3hbEaSvQZCxFnRWBtCoXVUMx/Z3VDEua6Bc10tPZRK+olT5xJ31iMT1isR4m1XoYFOknobUSEVppJzppB93S9lHJ2umWddKtkKCStzLXxxZT67eYav5nxhv+K/N87KivKKZXIqOvS4lW+F7BAfsVPgVwfAWM+n5FIWNQJtPfE+4LTuQoWL46RyHzN9iUSPW/V61pJnidB06B0wha68aJygx04g6GpAqGpELotopelUIfLt2nEXYsC7uw2+hX1KEVlSKqTaOmIIb85HWkZ6wnNi2SpJxNxGZvZnNCOJH7l7HqQBibDkWyZLsvwVt8WLU3hKhD69iTs5v4ojjSjqdQWpdPa/sJdMK/a1cLpyRdvC2W6h1WIaJIyLbs7pLq1SOS0C+W6dXT2UVv169gLpfrA7M3r1yD+4xZeBpYEGTuRHlcCkfj42lqqqRTMgqHgosoAKJwCtD4+2vBdRTuKVpaqTiaT+jc+dgZzWDmuMn6QRmzCZOZ5+hCY7ng6rXQVl9LW20V0pY6WqqKqClOo+F4Gp3VWYhrslA25KNpKkLZWEpbQyvtTe2/qbOlE1GriI4WEe3NnbS3dNIpgGKLlK5mKaImMZ1NXYiauuhs6qSzqeNXtdPZ1I6oqYOupk66mkWImjvobBa+v4nWpnpamutoaa6lpaWGlpZqOhrr6Gisp7Oxjk4hi7Gplmd3P+BTPRgKbuKouzh63hu9/+whnz57yGd6PeCz5/d4+ewmnU2lpB6J5lBaFPsT1rL7wGp2H1hLzIG1bN+5nL0xyziwO5i43f4kxiwkYdcc9m12JjbaXS/hevcGB/ZEObE3yll/7towm71RLhzY6ka8EKkU7crhbU5k7HQmN8aZvJ32FOy04diuWZTttqZ690wqd5pTscOU8u2jEq4rd5pRscNM/169AJd7ZtJ0wIqOJHvkGa7o8rzQHHVH2DQzUOLNYKk3Iyd8GKnyYKjGkeFaZwarnRmudWekzovhGi8Gq+YwVD2Xwaq59FXMp7s8GE3pYuSFvnQdnU9n9jxa0+fQkjqHxmRP6pLcqE10pSV5AS2HfWk57Edt7HzKd3tRf3A+TXELqN7jQdVuZ+oPuFG135myA85UxntQnTSPmsMLqE32peaIL0X7XSnY50TBfkeO7rSgdNtkOhIskR62RJJoQmfsFNQZVmjznFAWelB7xJbSBGtyYrw4FDWHuHXu7I9wI37dXL3i1s0hdq0nB9a4si/Sgf1r3Di4bj5xm3yJ3byYA1uC2R0VxNYNgWyNWsLOXZHsj91MXNIOEpL3cDgzlrT8RHKPH6K8NpmO5nhUDdsYqQvnRstSblbP4+ZxO24cs+J6oQ0fFDpzo9CLD/K8uZ49h5tZXtxMc+Vehht3U2ZzP82aR5mzeJhpycNMcx5lm/Eoy4RPS+z5rNSRT47N5lHmTB5nmuph8UmWGR/lWfNZ8Ww+L3XS67MSJ14U2vM8z4ZHGdbcTDLjWrwxZw9MZ2SPCaLVBpT6vUHhgtepXzEZ1U5zpNFm1K2xJjdgMpm+k0hbNJkjiyaTHmBEuq8B2f6G5AcZURBoSHHoDAqDplIQNJXCkGnkBRlxNHAKeSFTyQ2eStZiA1IWjufIonHkLzOmfK0NFausKA+cToXHBJqcxuuHXGTOhsjdBddwCmrvafoSdL+PMKxiwRl/CwbmTtdPUWs8pqH2MkHuPgOVAJDexvTMm4nawxSJ4zSkTtOROk+ny8EQ0exJ9M2fyeUV9rwfMZMPImdyY405dzZa8mi7HZ8cdOfeNlsuhk/nYrgxZ5dP59QyI4b9p3JyoTGnfE0ZCJjGwOpp6DZNQbpxIqK1BjSFTeK4z1TSnd/kiPu/UBTyryi2T0K5djzyJWPp8htLs99bVPm/RrH/GxQFTqR02UTSfP9InM9fWGf3GmE2Mwmw8Weh4xa8XROZ653DosWFBAQXsyggH/+gQoKXFBOxuka/YzpqcwvROzqJS9Bx8GA326JlhCw9wTzfXJznHGGWUyx2rvHYOcfiNucI3j5p+PllEhSQRqBfHKH+u1i9bBd7t8RzLLOI4pw0muvTkUgOIVXsQyE9glKajkqaiUoAxV+lUWSjU2WhU2XQo81gWJvGaU0qZ7QZvNubw7mBIi6MlHF+pIJ3hyo5e7KWkb4KdMoCutU5aDV56HSlaLvLUesqUGsr0GjL0GqOoVXnolFmoFEkoVHsQafcxIBuJWcGF3Pl9HxuX5jLs/d9+PKuH98/CuKH5/P4/oUDXz+34fMnM/nskQmfPjTm4/vGfHhnBs9umfDsphnPb1jw8XtWvLhmzYtrs3hxzZYX79nx6Y3ZvLxlx8vbVnx824yPbhnz7ANnHr83j4fvBfHo/TXcv7qD+1fjeCBA46V07l9I4+HFdB6cS+P+u2k8fDeFJ+8e5vnZBF6cO8hn5/fy9cUYvru0k+8vbOPbc1v5/nwMLy8e5LvH8tHNYD8Kyx++Aj0wfg0/PeCXH1+Oxu38Gp/z/8lhFPIa9dD4KX//5uVoILgQCv47/c8A46uQ7t+df//pW34WgPGn7/jlp6/hx8/45vk1BloykWZHoji0APleO0TbLanZPZ+WhFAURzfTWxZHb006/c3FaJvKUbfWoxF1ou4So5GIUYk79dJIRGgkHWgk7XrppG3oBFiUt6PTQ6QYpaSZVZH+2DoZMs3iLxga/xE3DwtOFOfQI5HS0ymsc/uvwCgAoFCe/ocEGBwtO49Cot5R/NWNfAWK/zgldMs7UajqCV7tgZPfDAJWuVBQnIRC1MSA0CfZJWVYoaRXp0SnkaITSsFqEYPyZvpFVfS1FNNbl0t3ZTryonhajyfR2ZaHWl2FVFFFu7SSJnEVNZ3l1IurKGsq4nhDPuWNxTR3NdMh70Ci6kKulqBSStHJxAx2dXG6rYNzTS1crG/gnYYyRmqLGKgupL+miIH6Yror89GeyKbnRDaDlUc501DIu/WlvFNfhbb8OPMsrHA0MsXH0onDG2NQVTXT3dGBXNSEQtqqdxAFUHwlARAFV1HQK3AUStMaURftVbUc2bNfX5YW4niEyWrLSVNwsbQmPzWdlppammuraKopQ9RcRVNlHhX5CZRlxXAiI5ranO10FO1BVnoAaVkSrRVltFdX0FlXg6ihji6hZNzUjLi5BXFLq156F7Gxja4GoTeyHXFTO9LmDoSBmq6G5lE1/joJ3dCItL4RWWMz0sZG/TR0R0MNbY3VtDZV09JUTXNzFc3N1aOuY6PgPDbQ0dxIZ2sTT+7d4uXzh3z6/L7eaRTK078B43NhelqAxQd8IUxSP7nNV89v8/mT96gpTmbnhjlEbzJn87qZbF1vw5b1Dmxa68imNc5sWevC1jVORK9xYMc6B7avtWfnegei19ixNdLmV81i22pbotfYAgEmrAAAIABJREFUsnP9bLavtRvVGlt2rLEhZr0de9fbsmeNJbsjTNkbYUL8OguSo2aRtcWasm0zORFtQcUOK6p3z6ImxpbKndZ6lW+31L+vf2abKRXRZtTsmknTPmva423oSJxF1+FZyNNs0WTZ0ZPnSF+BLX2FlvQXWdFbYEV/4SwGiuwYKLTXa+iYE8PHnBk85kJPyRx6S+eiLfJEXeCB7pg32sI5ejdTkulCW7Id9XEWtCS505Iwh/oD7lTFuFC1y4Xmg96IkxehTPen52gQZ8pXcrJyBUO14Zxt38RVRQw3exK4M5DM9Z5ELmsOcEl7gLcl0agqQ1Hn2nG+fh53xIt5KPPnVsccbnXO4XrnHG4pfTnX4c2pFk/ac93I3W1BRvRMDq03J2G1BfGrbYmLdCBhjRuHN84lcb03cWucSVhvx8G1thxc50D8Zg/it83lwFYf9kcvImFvKKmJkWSkRJGaFUd2fhJFJfHU1MTSXLsdSe1qehuW8E6zH/flAdxp9+JunTU3y2bwXtF0Piicya0CW+7kzuZOui1PMmbzPMWOF8k2PD1sxaN0Gx5n2vAky5qn2VY8y7Hgea4FXwtl5gp3vipz46M8Oz0kviiw5uUxOz4/7sTXle58We7Gl+UefFHhyYsSF54W2HMv044PUmZxIcGUoT1T6N1tqo/NyfV5ney5b1ISOIGW9Sa0RllSvW42qb4GJMwdz8E549jnOZbYuROJnzuBpHnjOTJ/PKkLxpPtP4W0hZNIXTCRTP8pZPgbcmThRFL9DEgLMCRt8RSSFoznoNfrHF44kazg6eSGGHN03iRK3MZT7zRRn8sodhKAcTpyz2l6YOyeN4NhXzPOBllxNtCCIZ9p6DwM0XhMRTvHBIX7DBRu01B7CGHdFvT5zELrZUn3HCs0HuZIhZK1kyEaz+mc9DfjXIgxV1fO5P1IC+5ssuHxDkeexThza7O1HhgvR5pycZUZp5fPYCRgGm8vMuYdPzPeXmzM0PLpDKydQffaGagipiEONqQz0IS6BQaUeP2R4nn/QmvoGyiXT0YbZoQ8aBKi4HG0hrxJdfBYypcY0RY1k7yQv3LQ5/9ix9xxrHK1ItDRn0DvPSyal4mPTxEBQSUELzmBf2AxC/wKWOgvgGMRYSsrWL+xkZ27xRw63Mv+/VoiIxvx9M7Eyf2IXvYuSdi7JODgEofPwkx8fbMIDshhaWAmQb57WRe+h9TENKrLipCLqhG159MpSkGiTKBLtQe5LBm5JAWZOA25OAulNBe1vACtsgCtKh+tMhed+igDmlSGNYcY0Sbzdm8GZ4fzOH/qGOdOlXD2VBnvnCxjqL+Ibs1Rervz6OkuoqenjO6eSjS6av1aP422Dp22jh5dHTpNNXJNNVL1cWTqHORKoV9yE0rRcnrEwZyUB3FBE8p7vcu5edKPR5fn8PFtHz594MVnj1344rkjX3zkwGfPZ/PymSOfPHXm5SMXPrvtxIfXHHh62ZGnl115ctmDx5fceHxFAER7Hr9vxePrZjy67s29awHcvbqC++9v0zuMdy6lce9SAfculHD/fBmPzp/gwfky7pwt5tbpPG6cTOfm8GHujsTz9HQcn7xzgK8uHOSbC/v45vx+vjl/hI8vpfPd4z74/svRDMbvvx5dH/vdV/DTfX7+8RP4QWj3+99wGF+VpoWex+8+5edvPvlv+h8Cxm/Rh3X/9LvzRwESv+LvP33NLz99y99/+oqvPr7FSdlx2rPW0JngQ1eMDYpdQkCrAZ1bptK4yZiqTdbU719IY/JqOo/FIm8oRNVZh1LcOpqD19mGqrNVv29YyMTTdHX8Tu2outrRiEVou7pQSdtISd2D13wrLGePw8xmDPYOU8lKj9eXvDUdXXpnUXAXX5WlR8vho46jTjpaqhYAUQBC4RSefeVICp8Z1ejnhWutTES3pgO5so6IjYvw8JvJvGA79savRyyq0Q/jDMoUDMuU6NRSdBqxPgtRK25G1VKOtrmM3qYSTraWMdJYxJmWEpRVOUhq8umXNTCg7kCn7KRbK0OjVaDWKFGqpajUUjRqpT4jUatQoZXJ0Op/r+AmKhlpl3CuoZmR7Cy692znzI4QhqMW0LPRB+V6H1rD3alf5kTjUkckq9zp2zSPk1t8OLMtiOHt4Uh2rcXfdCJ2RuPxm+NJRWEx6pZOlPWN9LQ00dsubGhp15ehVe2j0CiUn4UA7leu4yvHUd7ajqDj2UeZOdEA60lG+qxGFzNL7I3N2Lp6LY0VlTTX1tBYW0FLfTmSlkpEtQXUFcRTlbGd6tQoao+spfZQBFWJq6g4soOq1N2ISpLR1eejrs1DUZ2LsrYAVf0xlHVFyGoKkNaUIK0+jrTmOLKaUhT1ZcjrSpHVFiOtOYa0pghpbRHymgJUNXlo6gpR6T9biLi6iK7aEjrryuhsKKejoZKOxmo6m+ppa6yjpUFQvT6O59G9O3zy/JE+SkcoTX/59I6+HC0ApCABGD8XgPHpXT579AHfPL/FV0+vUX50P5vD3NkV4cHOFV5sW+7NthUL2bEqiOiIEKIjQtmyMojNyxezJdyfrZFORK91JHqtA5tX2bBltR1bBa2xZetqG6LX2rE50prNEVZEC68jZ+m1ffUstkdas32VJdvCLdi1ZhZ71tkRu86KjLUzyN5gSv4WS0p22nFijyNlMQ56le91QlDpLnsqds+mao8DtfsdqD9gT93+WdTun0ntfhOa4kwQpVggzbBGlWlHd7YTPdnOaDNmo0mfjTp1NspkW5TJdmhTHOhOdUSTNhu58Hy2DapsYU+2LaosO3S5TvQXedBb4IEmxwlVpgPqbC9UWXORpnoiOeJJ4157Wg44IDnkjjLVC1myC0MF8xkpXURvyXyGKvy51BnJLc1W7vXu5uHQfh6diuXu8H6u6bZztmsVt5ShfDQcyScjK/lkKJRPhhbztNuHB1ovng7O58nwQu4P+vBBz1yGW+xozTGkcO8YMreOJzFyInErZxC/0o6EcHeOrPMlI2ouOdG2ZG61JTXKhiNR9hyOciRt+xyy9/qStW8xuXFLKE1bz7Gc/VQXx9JRtZ/ull3oqpZyst6XK+0+vN/qwt0OB+532vGsw1ofa/OkYSZP6224V2rBrVwzbqYb8zDdlEeHZ/D88AyeJJty54g5d1PMeZBuzsMMMx6km/AgYwYvj9nz1Qk3vq305ovj7nxxwokvK5z5qsqNr2s8+arGi69qvPms0ouPjrvzsMCBu0dt+SBjNtcznTmfPIuB/TPo3WtF8+oZ5C4YT/qc8RQuNqIi3ISSFTNICzTWQ+IutzFEO7/BZofX2O7yJrtc3yTG9XUOuL/OIZ/x7Hd9jT1Of2aP81/Y5/46e4XXrn9lr+cbesXOG8fBuWPZ6fRndjn9hd1urxM7Zxzxjq+R4ziG47ZjqLF8E5HTFCTu05G4C0A4nf4Fppz0NeWMvymnfafT5zWBXq/J6DynoPaYhtbLDLmLIQoXQ7SexgwttGFkkR0nfe0YXGBN9xxjNJ5GqNwno/WchM5jLIPzJ3EqwJAr4ebcibLj9mZbLkWacHrpFM6tNObS6pkMhQj9i9M4G2DKpUALzgaaMRJizECYMX3LjekPM2FgiSndIcZogqcj9Z9M24IxyIImo1k2jf5VpvRGGqNYMRHpijG0Lh9P9XJDGjcYULDsP8ha/hcOhRmwedEsQt0XEOa3h+UhhYQtrSY0uISgoCL8Awrw9S9gcUgpvoFFLA4tZtmKE/rS9M5dnaxYXsGC+bk4uyRj55SEk1sKjq7J2Dsl4OB4EB+fFPx9M1gamENYQCohvjuIjTlEa305UtFx5JJjqBRFyJQ5yDQZdCoSkcjTEEvT6RJnIpbkIpcfQ6UqQ60u158KRTEKxTHUymy0iiPolCn0dWdxcqiIU8MlDA0Wc+rUCYZHTtA3UEJffzHDQ2X095fR23sCne4EKtUJ1NpqVOpatNpGurub0agbkWprEesqUfRW0D14gt7+Ynq7c+iWp6Bqj0datw9p9R4klWuQ1QTR3R7EsNqf4W4vRvocePe0A5cuuHD9/bncvu3L/bu+3L/pzHvn7bl0xpmLp725eNqXc8N+nDvlx8V3fLl8bgFXLszj/Yvree/8bq5fTOLO+0Xcfq+am5ebuXlRxI2zYm6fk/HwsoaHVyTcu9rA3cs13DpXys3TR7k5ksLN/oPc7d/Ds1P79eD4+bl4vryUwUdXs/n2+YC+7PyLPk7ni197GAVgfMjPP3723x1GIZfxn2o0ZudV3M5vgzC/AeRoZqPw2T/8N5B7BXX6oZd/DKv88rev+K/6Z8Mur4Zafn/+s+f4UUgnf4lw/vLTN/z087d89ukTTg9K6W7PR1wUTcuhYJr3uSLZOY327Ua07TChZZcVdTtsqdjhROkOdyoP+tORvQ51WQwDbSfo62ikt72B3o5mujtb0XV2oOkQnKwuVB0SVJ1StCL56D1JOxXlOYRFzMNlrjHGVq8zacp/knpkPxqpiG6xFE2XsJO4C5WoU3/9yikUStOj7mOX3m0U8hdfvSecr0rYrwBSeF4ASq1chFLZhFrTQnrWfgJC3fFcaMX8oNnkFSch6apDJxHRL5WjlQoldcEV7UAnFfYRtzKobGFI2cSQooEhWR1D8jr62ivpba5iSNzCsEJMv9BjKazEU+noVWrpUQpxPmp6FRr6lKNRQUNyKUNCFI5cWN2n4u3OLiTJibStD0O2Yi7DoeaoF0yk3O7fSZnxBxKM/8Bhy38j1erfybb+N8rs/4M2rzfo8TWiZ7EZLYGWbJv1Boum/4mIufY05GXR09REX2sr6oY6pDXVejgU+hYFMBSgUThHr0ddxlfOo7ytHUV7J1WFx/BxcNYHetsYTNNDo/0MU5Ys9KU8v5DG6hrqa2qpr6ykU+gRrC2nrfQoqpoC2vLjqD2yhdrDG2hKWY8ofRWtyStpTFxG9YEgTuwNoOpgMOX7AqmKDaUuaTnNKatoydxCS/Z2mrOiaUiPojFjCw0ZUdSmrKPy8CrKk8KpSAqnMimMyvhAKmKDKYtdQlncSsoS1lKdupO2whQkJwpQ1pxAVn0CUX057fUVtDXV0NZcT3NjAw/u3ubjZ494+fQBnz+9xxdPbv9TYPzy2T2+enabr57e4Oun16jOj2PH6jnsWutAdIQdW8Pt2Rw+m6hwe6JWObAxcjYb19izYZ0dG9cLMOjAttXObI6YzaZwW7avc2TzKls2RcxiwwoLNqy0YGO4BVHhlmyJsGbrqllsjZhFVLg1W1bZsH3t7FHYjLRjU4QNW8JnEhNuxN5V09kXOYPYdWYc2mzN4S3WpETbkb7TgSyhjH3AneKDXhTudaVwrzPF+50ojJlF0R4LSvaZcyLWnKpEM2oOmVGfaEVr0my6Ul2RprshE5TmijTFGWmKE9JkB6SHHZAfmY34sDnKNGuUabNQZ9ihzZqNPMUGRaodsiO2iJOsER+yRpFhhzRlFuJka+Sp9siS7VClO9Kd7cJwoSenit05XerByDEXunNsOFvpzYU6H26IgrmvWM4N8VLuayJ41LOOh93ruKeN5G7Pcp4OR/BseDlPB0N4PhzEk8GFPOifx/0Bb+4PevP45HweDLlyb8CJGzpnznU50JU3jcp4A47tnkr6hmkkrpzOoQhLUlfZkrPWkWNb5lC0ZS5FW+eTv3kheZv9ObrJn5xNizm6OYSS3SupiF9Ba9oKuo+Fc656Gc9ky/lE7s/TVkceNpjzrMWcJ80mPG0y4WmjKY8bzHhYb8H9GkseVFvzoNKae8ctuFNowr18Y+7lmnIny4I7mebcyTLhdtYMbmdO41bGVG6kTeNejhCxY8+HxU48O27Hhydm87Laja+b5vG3Nj9+7grh29YAHhQ5czvXgUclnjwu9+PecT8uZ7vx9mE7+g7aI91mT9Pa2aTNnUzmQkN9CVrYSLLLYxzbXcewxelNNjm8yTq7v7LN5S0O+hhy0HsCiT4TSPM1IMlnIok+k0iaP1kPgvs8x6CX11vEeL7JHq8xxAjyGMMetzFsc/wLB+dOIHnORLJdxlFk+yZVVm/S5jCJLrdpSD2n0z3XmMEFJpzyM+VcsBnng43p9XqLXq+J9HhNQe1mhMrDGI2XId1zDemZa8SwrznvBNsx4mehdyYHF82gx2cyZ5eaM7BwCkrXsXTPmUDvvPG8HTSVSxHmXIwwZThwEsNBkzm70oRzERaoFhrQv9CQkQWGnBfidQLNOBVsylCoGQOhpgyGmHAyZAaDwVPoCzSgb7ERvUHTkSwYj275NHrWTUe7YTI9WyYjW/0a7RGv07RuEpWr/0zDjjdpi5/O8d0ziQ23I3pZEGuColgZGMeywDTCg7MJXpSK7/wUAvxzCAw+RkBIMT6+OfgG5BIcUsi8eUfw9DiMh0cKzi5CaHcSLu6pOLsdwdU9GXe3RPwXprFkcSYrgjMJC0ggYskuinLyEbedQCUtRqssQSUv1g+1iKV5dEqzaZek0inLpFOWQ6c0D6nyOHJ1OQpNJUptFUpthV4KZQUKeRVKZQ0qVS3KV1LXodY2oNI2otY1o+uto7//GD3dBfT2FNLXe4ze3hJ0uhK0ujI0QnlaV4lKV63/M1TaStS6Kv09pf66Bo2uHpW6DomkCnFXFZL2YqStWcjaU5AJQeOi7Ugkm5DJ1qFQrkel3oxCJUxyR6NW70Kj3o9KmYhSkYZamYtSUYhaVYRGW4hGl4taO7qfur8vn76+YvoHqzh1uoN33lVw9l01595Rc+WsluuXerlxRcYHVxq4ebmWmxfKuXG2iBtnsrlxMpk7pxK4d/Igtwd28b5uM+/3beVc/1ae3mmHH57z8w/P4W/C7ujv4TvBiHvCz78NvbyCvf+H89fJ6f8FGAVnUp/v+L+e/4eB8ZNfgfFrfvr5ez759COGhrrRyprQdZ5A05iD/EQsovy11B4OpDJ2PlUHvKjc5UjLfmfa99nTumMmLVun07XTlPrYpbRl70NXlcVQy3H6W6voaa2nu60VXYcEbacCjUiFrlOpd9WE7R2izmr2xa7H29eKaTP/gvscC44VpqARtpwILpxYjFokDMqMTkqrOjv0MPgKDoW1cgIUCs+OQuHocIzeTdSXs7t+K2trBPCUtiOV1aNRCFEudSQl7mK+vyNOPib4r3QjPfcAXR21aLuEKCFhcEcA1nZ6FSJ6FB30qDrpFibJ1W1oNW3otG0MytsYkbRzUi5hRClE/ijpU2r1cNiv0CFoQC6s7tPQI9cwKJMwIutgWNGBsKu7V6HgZJeIsxVFXM/Zxzsb59K2yIA0qz+w1+wPbDD5F6Jmv8U29ynsmjONna4T2TnrT8Ta/5l0u3+l2PXfyPf8K2me49g96w122U4hM2g+fQU5qMuPIW8SpolHh17+KyD+M2hUikTI2tqpP36C8IAgHGaY6UvSQmlamJ5e5OpBRnwiVSVl1FbU0lzTSFttI501dYiqKlHWV6GsLkZ2IofOokO0ZO8a/c9HYhCth0L06kgOpTHOT+9W1x9YSP2BBdTtn099QhB1CcFUxy2m4oAvVbH+1MQJ8qMm3pfaBD/qEv2pS1xAfYI3DQk+1Cf6UpcYRG1iGNXxEVTErqU6cSvtWXFoynOR1hYiazyOqPEErQI4NjfwUA+MT3j59BGfP7nPF08Eh1HoZRR6Gv9Rkv786X29y/jl89t8+ew6lQWJbF29iM2rfdgY4U3UKiHCZTTGZcsadzasdmRtpC2rV1uzeo0VUZFObFjpwMZwwWF0ZGO4AH52bFply8ZwKzatsmbz6llErbImKmJUm1Zas36FlV4bw23YuMqODRG2ekUJZe1VM9kSYc62SAt2rLNm9wZbdq23YZ8wcb/NmbjtriTscid1jzfpe71J3+NB2m5n0mMcyN47m7yD9hTF21GaZEfZYTsqk22pPmxN5SELqg/NpP6IJc1p1rSlz6I93Zq2VAvajsxElGJJV9JMxIctkQogmGKLNHkWokRLxIdsECVa0xlvhTTZHmnqTMRHjBEnmyBLsUBy2BxpsjnqdCt6j9owUmTPqWI7ThfbceaYPe+W2HOt1p1rda68V+/K1ToX3mt054OWOdxqn8/trkV8oAjkljqIm6oAbqh8uaPz40GfP7e087jXt4DHI/7cH1jAk8EFPOqdx/1ubx70zucDhRdXxJ4M19qjLbFGnGNOfZIR1ftNKNtqQdUOG05ss6Y82obyaDvq9rhTv8eLhr1zadg3j7a4hfRmBzGSF8CFEl+ulXpxp8KJO2WW3K8w5WHldL0e1xhzr8qE25Wm3Ko242adBTfrrbjZOIubTTbcaJjF9TpLPqi14HalFQ/KbLh/3Jr7ZZY8ODGq+2UW3C+z5nHFbJ7XuPKizpMPG934sNGdF81efNrqw+fti/iobh5PK725kefI5fRZvJflwNlUF86keXIuy5PhQ7PR7bVFvt2R5nWOnAiz45DXeBLnjGGfx+tsdR5DlOObrLH9Kyss/oNV1n9is9MYPTDG+Uwmaf4k0v0MSfefqr9OnD+RxAWT2D9njN5RjJs/kdgFE4idP4G93gI8vsUej3Hs8niLuIWGJPsYkOk+nhLncdTYj6XNZTJdHkZIPafSN9+UU/4zORs8k+vhs7i71o4B7zH0eo6jb84Uur2mo3Y3pn/+NHrnGTC8aAYXltlxyt+cfp+pnPSfwenAGYz4G/LBOhsuhFnQO1eAy8mM+E/j7eDpnAqZynCgIboFY9HOH8uZZWa8v9GVvmBLehYaMeAzgTO+BlwIMeXtEHMGg80ZDDXj7WWmnFk6lXeWT+NU6BROBc/gzFILhlYYc3GfPdcynFDHjGMo3pCBfRNRRI+j95A10oMGdCVMQn3UhvY0F5LX2hCzbB4r5y7E32kx/s4rCPWIYqHjerxmb8TTZSdubgdxdotntkscjq4JuHok4eGZhJtbAu7uh3BzF7a5HNI7jc7OSTg7xzHHI54lAeks8T9M2OIEIpceYP/OJFpqj6PsOkavKp9e1VG6lblohKllWRYyWTpdinjEqiQkqmQkqlQU2hyU2jxUunw0PQVoewvR9hXor5W6fBTaXOTaXJS6XBQ64fooyu7cUfXkou3Lpr//MD3dCfTqlUiP7hA9uhR03VlouvNRdZeg6i5Dq6pFo6hDIatFKq1GJK1CpKhGpKqhXV1Ni6qCNm0VEl0tCk0dMlUlUmUZMgFqVcdRqMtQ6p3Q6l8hthp1XwWa/mpUPVUouqtQ9NYg76lC3leJvP8Esv5iJP2FqPsr0PbXouqrRd5Th6K/CfVgCz0jrQy83cLI6WZG3q5nZLickYFCTg0W8M5wPudP5nH5VA5X307n/bdTuHnmCLdOH+LGqViuDGznzMA2Ht5p45cfn/LLz0/hh4/g229/BcZn/Py370f7Gv+bS/hPwPH/D2D8vWP46vqfO4f/fcDlnz/3pR4W+elLfQ+j0Mv46cuPGB7sQyntRC1uo1vyfzP3ntFR3dmavu9MT3fP7TvdNraJQjlWKeeIAkoIRDbR5CCCEEI5I5FERggkUM4qlapKqYJUClXKCbCNExhjso0zbrdzu/3MOiWY9u3b6879/z/Nh71+51SdKrGWtFjPevfe79toWMaQS4qQ155BcimTmhMx1OS+QkNGOLJUX1oTHGmNNaclZhZVsR5cjguhPCka6dHtaC7l0FN9jt7GCnqbpWibWwywqG1W0d0sLKi0oGyr5+z5LFZtCDFsSgeFOXL4UBJNtWUom5tQGZRFoTUttJflqGUCAMqewuFTJdHQjn7Wfp5qUwugOfXsVItaJWs23CtbmlApG1HLm9DKFQhzb/viN+O3yB6XCDPCV3mSdyzREG8nJNUIaTbaVgWdLTK62uV0dsjRKOWoVXLUGgWaTgXdHTJ0bTJ0hkhDJT1KNd1KjUFd7G0XbInU6Numcra1bRp0rXL6W+vpa6unq70ZjWA6LmvmPWkl984lM7zakXL/GaRZ/YZEpxdJj3Alf8cqSnMOUHYwgfP7N5O7Ioj0UEeS/GcQ5/4bYsTPsdPiOeItf0OSxR9Is5vJiQhfSvZvobn4GPL6S4YtaUFhFFrRz8Dx2fWze6Ft3SaV0vIUGDctW4mzqSWimUaG5RfBasdH5MC2V9Zw4eQZSi9epqGyltrSahrKBNPseuSVgv9hOa1Vl2mtukhL2Qlazu2j+dQuJPnbqTu0kfrc9TTkrqUucyW16cuoTV9CdcoiatIWUp22gMqUcCqSQ6lMCaM8KYSypCDKk4OoSJ46y5PnUZESQFVqMNXpYVQKMJkSRVnKYkqTl1F8YCnFB5ZTn7edluIc2suP01J5DmnVRSS15dy7/R6ffviQzx494MuHd/nqobAd/RQYhWWYf7L08uXj9ygvOsa+XWvZE7OePTvWsD9mLUl71pC89xUO7FjEvh1h7NkezO4dgeyJCWTftmB2bQwgZoMvuzb6svNVT7avd2PnBqGcidnowq7NLsRsdDa0q3esF1RJZ7b/n3Jl+3rXp8DozLb1Lmxf78LWdU7EbHJnz1YvQ+2P8SdxbxBJscEk7Ak0VPLeYFJjg0iPnUdGrD9Z+3w5uN+bwwnenEjx5ky6DwWZvhRmu1KYbce5TGsKs6woyrbico4VFXk2VB+ypvqQJTWHLJEcsUN2UIwsR4T8oAOKXCekWWKas+yR5QjzkWIaUkXIsp1R5NmgyLVAkSsAoy2KbCtacqxQHrJFddiGnuMi9GdEDJyxZ+KCGxMXXXi3xpfXS5x4/bKY66X2XC8Rc73EnrdKHHmr3JXXav25VuvHlVofrtb5cl0ayC1lBG/K5vF2SyC3OyO4272AD3uW8EATxR1lKA+04dzVBHKvK4Cb7R682+LKm81OXG0Qca3WlfEST66U+zB80Q3dWQe6T4gYKnRn5IInI4UejF704uplf26WRnDj8nxulQZx67IPNy46ceOimFuXxdwuEfOzn2kVAAAgAElEQVT+JTF3yhy5cdmRty478FaZI29VOfNWnQtvS9x4R+rOO02uvC1x5u1GJ27UOvJ+pSO3KsS8Xynig2oxd2ocuFPtwJ0aF+5Wu3O32pN7NT7cqfcx5EjfqfXlTpUvd6sCuHXJhxvnvbl+wo3xHBFjWSK6EsS073egN92d7hQn2vaKqN9oS9FSSyrXe5Lh/xLpgdNID51pgMMtrs+zxW0aa+3/YADGGK8XSQszISfChLzIuRxfZMKZFTYcijImI2Q66cEvkxbyMkmB00idP52MiNlkLZhDWvhMEoOmE+//MvvnTSc5fA55C0w4GjiTAu+XKXd/iUbf2TT7GyH3M6JznhlDkTYGdfHt1SLubHZiYuEc9MEz6Jk3x7AtrfazRO07G32YOaMLRQyEW9PpL7SnZ9Efbsprr4h5Y42I29vdeHejK5PL7NFHmCFkUg8tNmMg2oS+BXPQhM6gNeBFeiJNeX2DNyNrfemJsqA/cg6jUbMZjzZleJktfUts0C+3YXSNFROrjbiyzozhZXMZX27J9VddmNwh4oPTftyp8qP/1BzGzpjSlfI8rfun0ZpqStcRG0YueaG74Ef7yRAKYv1JXOrDpnnerPbyZ41vGCvcFxLtuphw11cI9tiMh+tOnF1jcfFIxNUrDXevdLx8MvDySsHXNw3/gGy8fbLx9s7GzzebQP9MIkIyWRGVw7KIFNYvS2HP1hRO5x+jrbkQrTKfHpUQQpFGnzqVHnUS3ep4ujT7UKq30aHZjlITg7pzL5qu/ag18Wg6D9ClPYC2JwFtzwG0uli69DF06nai6duBpm87qp4tKLs3ou7diKpnA+reDXT2baCrez1d2nX09Gygr2crvd0xdGr2otGkou46jEp7DpX2EmpBpWyrpFVRjkxeTpOinOaOSqTqcho1JUi6L9OsL6FtoBrVQCPKfgnKviaU3VJUWinaXgXdPTK6uiR0ayV0dtai1dXTM9CAtr+aTn05nQMlaIdK6BwqQTNUgnrwMsqBy6h0NWj0jaj1jXTo6mnX1aIarKNruIae0Up0I6XohorQ919gQHeBgb7zDOvPMTZwjsnBs1wZOsnVwXzeGDnO2+MneHc8n3dHD3F1JJsHd1WGWcW//fXxU2D8BoQZxp8eGYDxlx++/rtlzn8GjoJn44//WE+m+EzoBD+rH5/811vSU/F+gtz56/oncPirxRZDZrRw/w+ejsK9MLf415+/4+efhflF4Zm/8OdPHjLYpULYbhZgSy1ToJS1oBBUvjYBmhrpaipBW3uKrpIM1OdikB1cQm2CPw0J3jQmONGU5EztATdDy7o8OQr5qVi6Kk7Q21RJt1SCpklOV1ObYaFFSG9RtdUjaS5i+96lBmC0sHsBH18Ru7avp+ryRerLSmmqFKxRqhDUxSm18amKaGhLT8GjAShbpqBSAEsBNIXnBbicum82nJo2Gar2JnrkrejlapSNTdTWFrNu/0K8V9rgEDaXkCXuHD2aTmtTg8EqqLujnU5h0aajHW1HO13tQrUZrruVHWgFg3NVK1pVO11qFVq1hi6Vmq4OJb2CLU97O/3tQkqNEk17F72tcvRtDfR1CEplK0ohBrG1gyuVRdw8spfeBSaUuDxPhun/4LCvNZ2H0xisqaCnrg6dpJHB+lp6Ck/TkpVIUdxa4pY6syPYhG1ufyTG5r8TZ/YcCSb/nVTRNA54mXFhzyu0Xz6BrKqK5spKBGudZ/OLQiLLr6FRAEd5g5C20khV8SV2rd+Im8WUwij4MQq5027mVqyNiuZkbi4Vl4poqKyiurSChkohcUWCpKrOYJUjEbaTa8uR15fRUl1ES9UFWioLkF8+QfPFQ9SdTKHmSBwVOULrehvlGZupy15DQ/ZyGrKXGao2I5qqtCgqBTUyLYKqNOGMpDItivLUaCrSntVCylIXcDk5nIsHgihNDaMkJZQL8cGUZb6K/HwqbWX5NJefpammhPu3b/Lphw8MwPjFw3sGlfGJwVLn39vqCF6Mnz0W/Bjv8dnHd6muvEBKyl4SknZzYP92kuK2kBa3kfTYdaTtWkHKriUk7VrEgZgFxMdEcGBnJHHbQg3QuH29N7s2+rBroxe7t3ixe7MHe7YK0OfGrs1uBgCcAklXdm5wZcerLk+VSCc2rhQbassaZ3Zu8CFmoy97tgSwb3uQoeJ2BJO4J5zk2AWk7FtA2v6FJO2NIHFPGCl7hW3tUDL2BZOxx5/svX7k7ffn2AF/jicGcDrdm1PpTuQniziVJuZsmojzGSKKs0WU5thRlm1DWY41tXl2yA/ZIz9s//R0RHpQTHOug6GacuyRZNvTnOtkmHVsPyKi/bCYtkMOtOc50HZQhDJPjOqQCPUhG7T5dvScsKf/rCvDF9y4UuLGtRJHrpc78EaJLW+W2PLWZVveLLLhjYu2vHbZmckiR8Yu2jNa5MDYZVeuVfkwUe7J1Spv3qj3511pMO/Jw7gpC+GmfB53lYG8p3DjptyRm3J73pPbc1Mq4naLE/c7XHmodOUjjQf325241+rIXYWYRx3OPGx14K7MlntyWx61OPGxJIhH9YE8aAzmviSUDxrnc6s+hPfqQni/PpR7kgV8KF/MXWkU7zdFcLMplBvSYG7Ig7jRMo8bLf7cbPHhVosPt4WSe/K+1Jn3JA68JxHzvtSBD2RO3G525laTC+81unGzwYOb9V68UePGW3UevFntzhulbrxZ4snbl3y4dsqVyWPODGXaok+2RB5jQd1WK5pirGjeYUbbHjHN2x04HS4kslhxOHQOB0OnkzZ/OvHC/xfu09jm8RKb3V5gs8sf2e39ElmRZhyJtiA/2owzS80pWG3HiaUWZM2fTsq8F8iJmEVayEukzX+ZzPCZZEfNIWehEelhs0mYN4P9wdM5EDaTI0ssOTZ/Nqe8nqfU40UkAbORzZuDzG8WKj9jBsIsmVhkyfWV1txcZ8O7a6yZjDZlINSELn8TlN5mKL3noguxZjjSHm2ABWofE1Q+RvSFmPHmGldubfbm/a2evLPBjTfXuTG5XMTIYisGFpmiizJGt9CEnkgT2ufNpG3eHHTR9ry5axEjq5wZjJ7LaPQsRpcYM7TCjr4VduhW2TLyqgUTr85kYr0JQ8vmMrzElCurbdBvnMWbp0TcbHTgSr0J91SeTF4wpy1tOrXxsyjd80dqk+dQn27HpVgHLuwOYn+YE9t9HNjm7cJWH3c2evqz3jucNQErWTl/BxHBcQSHpOIbmIm7TwYe3pl4+mTj6Z2Mr28yAfOy8PXPxj8gl5DgQ0SG5REdeZAVQht6cRr7th3k+OHjNDdeoqPlGFpVKv3afYz07mS4dzODPavo74lG1xNBb3ckPV1CLUTXvYQ+7VL6tMvQdS9D37MMfe9S9L2L6dOHoxsMRj8cjH4oiL6BAHr7fejr90I36EXfgPtUDXqh1XnTo/NF3x9Evz4SXc9SujTr0GhiUWsOouo8h7KrlBblBRQdF5C1FdHcehlpWzlyVTUyVSXN6jIU2nJaesto01ejHJKgGVHQNdyKRi9D01NPV285PbpCenX56Ppz0emz6dedYnDoFANDx9AP5qEbyqV/5Bi6odP0DVykr7+cPp0Alk1oB+RoB+VoBqRoBiV0jzbROyoojFXoh0oZGLrM8FApY4MVjA5UMDZYythQCeNDl5kYLmZssJDJ4Qu8Nl7E9YnL3Bgv5/WJYh7dH+fnH7/nZ6F1LHhZfysA41fw1/v89cdv+EUIRPnPQPHZez98yd9+/Md6wi8//cf6L7ek/xn0/dPXns1A/rvzP0Ljj3/7gW9++Zkf//ajYfFF8Az6/pN7XNG2o5XUoRVav01yOuql9DZJ6ZFI0DY0oG2sQ9tUQ5e0mk5pBR0NxTSWnaD4ZBo1SQ40H5iJIsUSeYYL5QmeFO4PoSJ3C+qq0/TKauhqbkIrbaFX2oHBMFopoUlWTEr2VgMwzjT5LXOM/oCp0TQsjWbg7ejAumVLyU5MRFpVaZhjFFrLQkta2JQ2zDI+bUsbZhSfLr20C7FzAhhJGg3PCtAowKNKIaVD0UhvczsD0k50MiUyaSUFkjwWx/njttQcp2BTfAIcSE9JNPj8KeUtaBSCIqqkT1AM29ToW1T0K5T0K9QGgFSp2+hQttKubEOpUqJSdqBRdhggU1Ae+zsU9Cnb0Sh76e1oRd/RRK+yGZVKiULdR5+qh56CUyjWhtAdPpd8u+dIsftvZIdaoi3ORddWg7KtkRZ5He1NFfRISumvO09P7WU66yvparxIw7kDHFhqQ3qkESnufyDB+jekO0zjoKcZha8upvriRQM0CosuAiQ+g8Zn18/a00J8n+CLWFdaRl5SKj52DjjMMXmaN22Ei6kly+eHk3kgjpqyQmrLiqkuLaG+qobaylrqauqora2lvrGOusZqqutrqGlop6pWTm2NlPrqRppq6g0Rfm3VFbRXlqCqukx7WSFt55KR5++k6fAWmo5spunwZoMaWZuzmursV6jJfoW6g6tpOLyFxmOxNBzeRd2hrdQd2kDDkTU0HV9J/eEoLqX5UJzqTmmGL4X7IylMXEl1/n4U5aeQVV/mwfv/CIx3n/oyPlt+mTLu/uyjR3z60Yd8/Pghn3zykMqqyySn7yY+bQPxCWtIjH+FtP0ryIhdSvK2MFK2hZO4JZT9GwPZs86fuO0R7N0ays4N89i6zpsta915daUDG1bZ8+ordrz6ii3rV1qxea2DYf5x02pHNqwU8+oKOzatEhvmFrcJbenVDuxcL2xTe7Nv83zit4UTvy3MUAk7IkiKWUDKroUkP620vdGk7I0mbd9iUvdEkbh9Pik7Q0iPCSIzJpDsmABydviQvd2bnF3eHNzrxaF9XpxI9Od4vDcn9rtxNsGdwkQ3Lia6UJzsQkWmM0151siO2CHNs6FJqFwb6rMtqc2woCHbmqZcEQ3Zdkhz7JBlC2qjGEWOI8pD7igPudF1zJP+M35oj7nQedSBrhOudJ50Z7DIl6FiN66Uu3GtzJE3ysS8VWrH2yUi3rks5t1LYt4pEnP9vC3XCmyYOGfL6DkR44WODJ+zZ+S8I2MXhBa3E4PFluiL5zJQbMRklTnjZcZcKTfjWrkl1yvEvF3pxptl7rxV6cCNeivuyOy50yzinkzEnSZrPmi04EGzNY9kVnzcYsMnrfZ81RHIV5pIvuxewmd9q/lIt4HbwlylZhN3NFu5p9rGh507edS5hfua9XygeoUP1Cu427WUe12LuKeJ4L4yhIcdwXzUEcJHqkDuqr14v8OVW21OvN/hzB21G3fVHrzX5sbtdh/uqYO4pw7hA3Uod9RhvKcI5I1qL94o8+T1Ii/0ebb0ZVjRm2xBT4I5ku0WVGywoGrDXCRbTVHstEWxw4nSFVaciTLleNRcDi2YweHFJmRE2bI3YDbbPV5iq/s0trj+iZ3ufyIjzJgji8zJX2jM6cUmFK62o2CVDccWGXMwYiaHo+aQFfYy6fNfJC1kGpkRM8iLnsvBKGNS5s8hMXwO8WHTObzUnBMRRlwKM6LCdzoNftNpCpiBzG+mAfq6581hKHwury8z591Vlry1wpRrSywYibRA62+K2tscjbc5nd6WdPlYo/IwQ+VpTqePBV2+puiCzekLNmE0yophg2JoyuBCQV00py/SiK7QGXRHGKGLsqQn0oqOIFOUIdbc2L+KW/siuLbWlrFls5kUrHZW29G/xh79OlsGNhgztvklRtfPYWyV0I42N4Bj3+aXef2cBdcajLnaPpdfbi/nh4ml3GwIpuOIExd2/Ilj635H5pLfs9v/d+z2m8UuL0t2edqy28uOhEBX9gX4sMM/kE2B0WxYsI1Vi5MJnZ9M0PyD+MzLxc07CzePLAKDs5kfmklgUCae3qn4+Aq2PDksXniUdSvy2bgylwM7TnH2SBnSxmpUbcVo1YfQafczot/CxMBKJgYiGRvwYWRAzPCAJaM6J4Z7XBjpcWdc58NY37PyZqzPk9E+N0Z6nRnSuTKodzfUsN6N0QFXRgddGB10YmLIiTEh3m9QxMiILfpxc/rHLBkaETM44I6+JxBdz0p6BAVTdZD2jgJa2kpo7jqEtDsPaddxpOqzNLUV06KsoU3ZSIdKSld3K11aBaoeBe36FtQDbXQOtNAtKIi6C6i16Wj1W9ENR9M34svAmBfjYxFcuRLB+MR8hkeDGRwKZ2xsNSNDuxjWZzLSd4axvnL69Qp0Ayp0gyr6BpTohlXohjvQD7YxOKBguF/KqL6JUV09I33VjPXXMT4kVC3jQzWMDVYzPFjO2Eglk+M1XB2v582BFl4fk/Hhvff5+Xv46/ffwffC0ovQkv4C/nqbv/4kRAD+akP6GRz+s/P/EzD+/B38uv76HYLljaF++pZfntWz13518tfv+Kf16+8Trv/Jc3/7+TuDwigojQYl8qe/8JdPHzHao6ZT1kintJEuARqlTWhlzYZTI5XQKZWglUvpkjXRJZegaRbamzUoasrQNxSiPp+AJGcZTSm+yFNdkSQ7UZ3sTfOpzWgl51HKGgwt7zZFDR0tDWha5XRIm5HV1JOdmoyHhwgr8cvMtv4ts21/i5V4Og4uJri4W+DpZcPevRs5dSKHipICFE3VqFokqFulqFqaKT5/mrWvRJOTEc/hvER2bFvJ0iVBzJ/vzoIFARw9kkFLUz1dUiF9RkGLtIaDR/YT/oo7fsttcFlgjFuEOa5Blti7myB2nc2R40k0yypoVwiAp6K7VUlPS4fBJ7JbmJ1USNG2KaZiEg1RiS0GVVIr5F8bIgwFZVEoId9ahlpTz2BLG32tXbSoepB0dxpSXG6cyuPq2kiGFzlS4vOvFNk/x1HRc5yPdkBfdAS9tA6tYZ6yGcPvoakBraSeNkkd7QrBiLuMjopTpK8N49SWRVzesZTTiz3IdJ1GrsNvyXGbxuH1K5GWnKWp4TIKaQ3K+nq66qW0S+QopHJapAo0DQpkDY1IBCPsqmpKTp/Dx9Yex9kmOM4yxn66Ec5GZiz08icjdh+1JcU0VggpK7XUl5dTU1JiiOtrqqlGKGmtUDU0VtfSWF2DpKrG8L3Cd8tra1AIVVOFQrDaETKfy4uQlRUiKxXqPM2lBU/rPLKyqRJek5QVUFtWQH1ZIZKyQprLzyMvPYus+BiNBelUHtvDxcx1nEmMpixjIZcSAihO8EVydCWdJZl8fuM6X97/hE8efsYnQmv68Q0+f/SBYQnm8w+F5JdbfPb4Az7/+CFfPP6QLz58aNiallQWkJm4kYzE1aTuX0ly7GISd0WSHruQlF2hpMQEkxITSOI2P+I2eRK3zY/YLb7s2SQkhQjb0u7sWOvATmGxZZUd21fZsnONiN3rxexZLyZmrYjtq+3YtsqOHWvE7F7nyN71juxeZcfeVbbErnVg76uexG+dR/yO+cTvimTv9jD27Yxkz5YQEnZGkBG7iPTdkaTEhpG0Zz7Je0NJ2RtO4s5g4jb7sH+LNwe2epK8w4ukHW6k7nQmfacDqdvFpG0XkbFDRN5eR/LjXThxwJmCVDcK0925lOlOZYYD1dmO1GQ7UZvtRP1BZxoOulCb5UBNhpiqNFvKkywpTzajNs2SuiQLJElWyBJskMZZooi3pTPDjZ5cb7rzfNAe9kBzyJGefGeGz3kydt6difOujJ4RM3lWzLUCe14rEPNaoQPjl10YEdTFiyLGL4oYLbRhpMCG4XO2DJ62Y+CUmMEzTvSfN0d/wYiBi8YMFpkYauCCCQOFZoxesmXskpiRIjFXixx5+5Iz75W7cqvckVvlIt4vt+V2mTW3y625W2HH/Qoxd8sduFflw4PaAB5Lw/isLZqP2xfzQLGQj5TL+KRrFZ9qV/N1/0a+GtzCRz3r+EC5nNvK5dxsi+ZtRSg32oIM29wfdLhwr8Oeex2O3JK7cKvZ0aAs3ml24o7UhfsKb+62zOO+MpKPulfyWf8mPuuO54vuJD5R7eNO02YeNW/l7eIlaBIdaN5hiny7KbKtxtRtNKZ6gwkVa40Mp2SbHZLtjtRucuD0QiPOLTHn3FILzi2zIT/alqSAWez2eIGtbn/iVac/sDdgBsnzjTgYbsLhMCNORhpzarEZJ6JNOCZY6ETOIjd8FgfDZ5EVOoOs0OkcXDCXw9Gm5EQZkR4xk4OLjcmImsXpVTacWWzGpUUWVIaa0BhsQqP3LKqdptEgzDP6z6U9WFAALeiPsqQv3Ix2n+m0es7E4NnoY4bawxSttyVaXytUXmYon5ba2wyNpwkaVyP0Phb0BZqhCZpDX7g53YJCGTIX5bzZKAON0EfZol8oojPEAnWIFeMbQ7m2K4jhLfYMbzZnfLM5k69aMbnWhom1tlzZLGJksxmja02ZXGvJ8GpzulfO4WqymDdOiRkvNOVqnTW3O/15TxXMuy3zGC2zpzrp3ziz6X9w5tUXyYj8E/EBLxHvN4d4P1OSg2xIDrIlKdCOGF93NvhFsiFsCxuj9/NK5E6WRcQQFbKP0HlZeLsdIdgvj/kB2USGnCA6ooglC0tYtbyCvTslpCbUcSi7gkvnG2isa0DRWkJ7x3k0mqP09qQypN/FaP9qxvrDmBjwYqJfzJjOgoleL670BTDR48dEnz/jPb5Tp86fcb0vYzofRvu8Ge13ZnTInpFBMSMDIkb67RgdEBlqXDj1NozorBkdMmPk6guMTMxheFTEwIA/fb1L6e7ahlKZQHt7niFFpl15gfbuItp7L9PeU4pUVUyzYD/XVUN7jwSlTo5Kr0Clb0HVp6KjR42yvx3lYAvqwVa0Q2106xvR9Z9mYnI3N24u4fGDUH56uIIfHkXz0+MIfvg4mK8/9OGT+97cveXPu2/P5/XXo5mcXMnI2AH6h7PQDR5CP3yWgbFy+kcb6B+Voxtpp3uwg+4hFQP6bsa7e5jsa2eir5pJXQlX+kuZGKhkuL+a/qFK+icqGb1Wzxv6Dq4P6Pnk9sfwHfzyw0/8/NNjfvnpHvx43xCCwl9+hu+/NaiMgtL4n9aPfzZkUQt51P+3es6AqAKmPq1fDMAoQOP/vZ595v/P+cvP3xq2o6fa0VMK5NeffshwjwaNTILGsOEsQGMjmmbB7Fnw6psq4b5TJjWUcK1qErZt69FIBCWymu6Ko6hOb0SeOQ9ZmgcNKZ4G896Gk7tQVp9GKa2mRd5Mq+ADKJMZEmFUTRLkdZWczs9my9Zl+IfY4+BhhIXoeSzs/oS1/YuInGbg6GKEu4c5Cxf5snnTYvbErGF/7Ab2xLzKymVhODkY4+pqgrunMa4ec3DxmIOj62ysxS+zen0k504dpqWy3tB2P3w0kZDFTjgEz8Q2aBpWfs9j6TkNC+eXMBFNw8jmXwlZ4EzBhUNoVIIxeQvaFiVaRbvBJ1JYiOlskaBtkU1lXQuLOcIzCoXhNOReC9nXT0vb0YxaXW0Axp6Wblo7upGpWhisL2Ri+zLejvZgIMiEC56/56LdcxS6/47aDUEMlpxCJwDi0wg/g2eiYI0jkdLWLKVF3ohKWk1H5Xnydqwmf/sqTm1eRmPcWs5H2HLK5ffkWD1HjL0xhWk7aKg8RUtTBZ31DWjrZLRJFDQ3K5BL5XTWyWltEky1GwweifWXSvAXOeIgwOIMI+ynz8HFyIwIN2+y4+INqq+irg6FAJiVFYb71oZ6FPVTrwmvP3t/6lq4nyoBMv/+vuDJ+Pd7IR1GuJcJHos1NVNw+exztTU01VbRUFdJo5DsUlNlGFmQV1WiqCihpayQ9oqzNF/Mo/zIXsqyllOTHUF1uj8liT5UH1zNkxtX+ebDz/jyo6/44pPHPPn8PcNIxp8//oivPr3PV5/f4asv7vPks0f8+dOP+ebTT/jL47tIK85wMGk1uanRHEpfTF7aQjIPhJCdGMzBxHlkJ/hyMMGb3ERvchI8ydjvS/Jeb5J2e5K0y52EnS4k7nAmWTi3O5KwRUzCVjFJW0UkbxeTGuPE/i1i4jaJSY5xI32PJ1m7Pcja6UzmdgfStzqStNmVpG3eZO4LIydpCdnJK8hMWkFa/GIy4heTfWAJ2fsXkREfSWpcGEl755O4O4SkXSEc2B5AwnY/Enf4kLLLm6SdboafmbHLkcxdjmTsFJO6zYb07dZk7rAie5c1R+JEnEh05EK6O7V5PlTleFKb501dnhfV2W7UZLlSk+VMraGcqEoTU5dqR2OKDdIUO+SJdkhjLZHvs0G+zxbFfjHyBEcUyc60pDggT7REnmhBe6o1nVl29OaK6c62pu+gNfqDVgzkWTGcL8w8OjB03pHxImcmLzkxftGOsUJbxi+IGb/gyOh5J0bPuzBUIGb4vIjh88IpZqjAnqECBwbOOjB41pGBM04MnHFm5IwTk6fEvHbegesXRLx90ZZ3i224UWTFuxesuHHBhpsX7Hi3QMQ75x24ccGZ94pdee+yOzdL3LlZ5sGtKm/er/Png4Z53JeGcL85nEet0TxWruBR+3Luty3hXlsUD5VhfNwZxMM2Zx612vJhmw33Wmz5QGrB3SZzHjRZ8kBizcMmMfebnLnb7M09RSD3WyN5IHuV+9JNvF+7hrdLlnCvZi1vFixAFS9GstkYdawDLdusaN5mRe1GU6rWG1P9qhkNW0XIdrnRuN3FEPl3LtqUwmWWXFrtwMXVLhxbaM0B/+ns8PgTWz3+RFzwbFJC53IwwpSj4SacjjLnZLQZJxebkb/IxODBeHjBXI5Fm3J4oTG5kXPIi5pL3kITchfNJXPBTA4tNTHUyZWWHI8yojDKhLpoayRh5tR7zTQAY7XbTAM0NvvMoT3AGNU8Y9p9ZiFzeQmF20xaPYwMSy9aX0u6/azQ+luh8rOgzVuIEzRF7Ssoj+Zo3Ezo9TRHH2BOX5AJw+E29Idaog+1oDvIhM55xvSFWTIQJUIbYkGL72xawy3pWWfH2F57Xk+y590kEXeTnHl7uzXXNpnz5l4Rk/sseX2nDdc22zK41g3YE10AACAASURBVALNSiN0MZb0xhujTZ/JlWIxw8UiWo8YMXDJnjcaPBgpceXy7mkUbJrJkaWzSAmeQWqwMRmhVmRHisiMsCUzypT9YfZsC/ZjfXAkK+dFstg3gCgvfyJ9FxEVEsvCiBMsW3KCjRsvELO7lsRUNenZvRw7NUJx+RUqG4apbdLQ1NKGvL2Jlo4K2pTFKFWn6erMpU97gIHerQz3LmNcF8aEAIS97kzoPJns92ZC78V4vydjOg+Gda4GRXGo35XhfjdDjQx6MDLgyVC/O4M6N4Z07gzpPBjqc2dU72lQLccHfJgY8WT8ij0jY+70DwTR27uM7u7tdGlTUHceQtV5BmVnIW3qi3R0l6HsqUTVW027sHiirULZW4eqT5gtlKLWN6PSNaPsbaWjp40OvZS2/gba+2WoB9V06VX06qoYG83mnbe28uHdRXz3oTfffejJDx978+OnfnzzcSCf3Avj3TeiuDq+lisTcYyNpjM4kox+OIXewSx6h07QN3IZ3VgDfeNt9I53oh3tpmtch360i9GhNsaHFYwN1DMxUM7VoSKujZ7jjcmzXLtyiiuTJwz17tXjvDtZxed3X4fvhOWWv/Lzj5/zt58e8suPD6dUxr/8xC/ff/sfnG3+0elGuJ+CxL874jzbUfln5/9jwPiI4W416uZG1E31dArQ2DQFjAIY/rrUgsfiU4BUNgk2LQ0o5R2GxJHOhjL660/QfnobTVkLac6KRJK5gLrMJbSf2UlX1TnaJW0opa2GxZaOpmo6FTV0tdSglFUb/PMunjrOlnWvEBwiwtFlOs5uM7F3mo7I4UVE9i9iY/cCNnbP4+g0HWeXWbi4zEUsmoGp2R8wtfg9s4yew9zmt1jY/R5bxz/i5DmTZWv8OXUyg8YyIYKvkVWvhuIeYoyN//PYBj2PbeALWHj+ibkO/8Yc2z9gZP2vuHiZsjd2A+o2AQ5b6RJgUcjHliumNqgVEroUMgMkCqD4rARw/MfqapOhVkroUbTQLW+fik6UlNBzJJbhtYFMRooYCDXjrP2/cF70HJeDZqHYt5LRqmL6Dd8tbI0rUDc3oxLmOaVShI3mNuH31FyLuu4S5zP3kbN1JXmvRtN9JIH6NfOoCDTirPj3xJn9G3Hh9lScTqa94RKdtXV01TbTIpHTJJUha2qis6aRdmmzYY6xpb4BWUU1fiJHxNPnYDttJnYvzjQojAs8fDiWmm6I/RPa/oIRtzBn2trYQEeTYMsjoU2IH2xsQABI4ZlfV5uk0fBZ4b22xgbDs8Lzhmd+/fmGesNzLfX1hu8Rnheu5Q21yBpqkDXUIq8XQLOOViH2sL6W9qpSlDVTnpnKqtPU5sdQeXAFNQejqMgIpSAhkq9vX+Gnzz7j28//zDdffMb3Tx7w/Ref8N0Xn/Htk4/49s8P+ebrj/ju68/5/qsv+fHJF/z05Yc0lh43KHv7Y1zYv8uF/TGOxMeISY6153CGB/nZHhzPduNUrgfnj/lx7mgoZw+Hcio3iBNZAZzI8ud4hg+nsv04menDiTRP8lPcOJbswolUd46neZKX4EpegjvHUn3JT/UhL86Z3D0iju6z50S8C0f3uJOzw5W8ff4cSYrgZM5KDqUt51DGSo5mr+FY9lryUpeTk7KY7ORoshIFeFxA6t4wUneHkLprHum7/cna40v6LnfSY5zJ3OVEzl4Xsnc7kr7dlvRt1qRvsyB1iwlpW43J3W3FuRQX6o8GUp3nR7UAjge9KEt3pSLDlaosV+pyPZAc8qYh1xNFlhvyZEfaUl3oSHZGHidCFmtL0x4bmmJtadwvQnJAAEd7WuNFyGOtke2xoG2/NZ0pIrpTxfSk2qJNsjCULsPGAJFDx+y5et6V65c9uF7qxuQFEVeK7JkscmD8oj1jFxyYLHTnSqEnV857MXnekwlBuTzjybDQ+j7uxtBxd4aOezB8wpnRk7aMn7Fl8qw1r5234s0L1rxVaMWbBVa8fd6Wd8+LebfAnhvnRNy64GiomxccuHXJmRtFjrxz0YF3i4VlF+epKnLhg1If7lcFcbcqiPu1IXwkCeVzRRhfd4TwROHBl80OfC635rHChEdSIx5LjfhUasynElMe15nyYa0lD2psuVttz50qZ96v8OFWuT9vXvRkLN+B1097o0sXI9s2B228I8PpfvTEudGx25HGrVbUbjCjdoMFjQZgdEW6043ilWacFbKiF5tSus6B8k2enF1pT1aECfsDZxDjM40DIXNICzM2LL0ciTTl9CILziyz4eRSK44tMkOAxdxII4M599HFZhxaZExulBEHFxqRGz0FjHlLjMlfaUH+UhOORMzgbPgsGpbb0LzQggb/GVS7vECtywyaPGaj8JqD0tcIja+RIRqw08uITm8hV9qcHn8begNt6PK3QO1rhkqIDPQ1pU2YY/QzM7yu9TWnz8+S4UArxkMsuRYhYjLcjisLxIxG2NIXaIp23lx651vQM9+CjnlzkAS9TOcaY97McOHecQ8en/Tg83xvru825vU9xryeYMqDAk/eTLBhbKsF2lUmtC4zRrbSCMXGOTRvewlthhm6o8Lf8Ms0p89h+LIn78mXoT7mw5EVL5K3eA7CpnlKsDHpoVbkLBCRE2XLgdA/Eb/AlG1BVix3NSdSNIuFjrNY4GRCqIsz832Xs271cbbtLiIlT0rmiXZOlg5TKnsLRf8DOicf0nnlJnLdAI1dSqQaGS3KBlo7quhQFqNWn0aryaVHfQCdejuDmnUMaZYzqF7AaL8vY4PejA15MzrkzcigF4MDbvQPuKF/egrXg4NeDA36MTz0tAb9GRkMYGRoHqPDgUyMzmd8OITR4UgGh1bRp1tHl3YLas0+VJpMunrPoOktQtNXhrqvgvbuMtq7KujoqkTdU0NnX72htLpGtDoJXcKMoa6Zzt4mVD1NKHsb6dBX0aIvo1Vfh7K/jU69hq5uKX29ZxgeTObq5GquX7PmxpuO3HrHk5tvzePNq5EM65fTp92Nrvs4g/2NDPZ3MjR2mYHxs+jHLtA3Vo5uQkLveBvdAixO9KGdHER7ZZjea2r0VyX0T3YwOKpmZFTG5EQxb13P4cEHCXxyN5ZP39/D45s7ePAgmrvv7+PPnzTDj4/gh5/55bsf+EUw8f7hqdfid1/zy/f/0QrxnyuI/zVYFADy/zlgHHoKjCpJPZomARgbUEmFCDkJ6qdKo3CvkkoMyqKyqQEBGIX3Zc3tyGUq2qVy1PVV9NQU0nEumaacdSgOLqMtJ5KWjCBkR7aguHSR7sY6OiW1dMmEn1FraIWrJA2o6hvpblKglUipKj1GTtZ2li/zxstzLp6ec3F1n4WD04vYO72Ah89svPyN8PYzxcfPHHvHF7Gw/j1m1r/BxOq/YSH+HTZOf8DJ+2XWbA2i4EIWckkFzbISVm4IxHX+bOxDpuEY/iLi+S9i5fsnTF3+F6ZOf2S22e8ROcwhdu8m5I01dCpa6JK3Pi3BB1KKWt5Ip5CPLf87LD6DRkNajZBY87SEGUtVWwvCDGavQspIUwUjhVmotwQztMyB8YXWaAJncc7mXzjn+FtKo8R0pO9kXFLDsKoTbduU4bdaIUMtFzbZheUkOV0ymSGmsVtWRcWZgyRtXk7mxqX0nsxAn7QBRZQDNe4vctTyN+yw/5/kbQtHWnQEbU0VXbVNyBulNDZJkEpqUQvQ91RdbKmrR1FZg5eVHaKXZmP7wnRsX5hhUBhXBodRdOy4QfkTZkWbKitprq42wJ8AfQI0ToFjowEGfw2Lz64FmBQg8e/PCqApQOPTzxrAcQo6fw2VwnVrQx2tDbWGU7hvF7wj6xtpralF3ViPqqEGZUMl6oYy1NVnqc6PoSRrGbVHVlBxeA3fPpjkb199zI9PnvDTV1/yy58/5acnX/DDk8/5/s8f850Ai3/5hO++/oIfvn7Cz395wt++/giNrIj8rDVkxAeQvt+X1FgP0uJcyUpwJTvBkbwUB7ITrMg6YM6xTDH5mc6cyfM01Olcd4ry/Sg9GUDl2WAqzwRReTqAilMBFB/2oOiQJxfyvCg64kf56TCKjs7jVLobh+NsyNlpzJE9ppw7YEfRAWdO7hZxZJcDR/Z5ciI1jLzEcLKTFpCbsZTD2a+Qk7aEzKSFpMVHkJEQRV7qUvISo8ncM5/0GH+ydvtycI8P2TFuZO0SgNGR7N1OZO9yJCtGTOYOWzK2WZK3x5acGEtSN80hbeMcTu6z40y8PQUJDhSluFCW7UXD0Xk0HpmH5Og8pPmBSI4GoMydhyrTD02GH50Zfmgz/VAmuSHfZ480TkRzvBh5oiOqRFe6D7jRGeeMcrcI1W47NHvs6NxrS9ceG3r22dK3347BJDGDyTaGbeArRxx444wTbxe78k6JC2+XOfNGqQPXLtvxmrBZXezKWxc9eKvIw3BeL3Tn9QI3rp1xZeKkI5OnnBnLd2Q435bRM9aMnbFk/IwF185b8+ZFO94qtOX6WWveOmPLO2dFvHtWzPtnbfmgQMTt81N1t8iB24Ui3i8UcVuwxil25O4lJx5cdOJBoRP3C525d8Gdu4Vu3C104f4FJx5dFPPRRSs+L7HmyypLPqmby2f1JnzVaMFfGqz4utaSryqt+LLCjs/LHfiszJnPylz5uNqJDyuduH1RzGtHzXn3tDv9yVZoYy0ZTfNmIiOI90+vRBPrRuMmK2rXm1GzzpzaVwV4tKFhqwOlqywoWDyHwqUmlK4TU7rBheJXXchbaMb+gJfY5f088ULSS9hcssLmkhs+lyMRRpxcYk1+tBVHF5lzZKEpByONOBJtyrFlFhxZak7uwrlkRc4iK3Im6WEvk7NgFidWmHE0WogdfJkzEdOpWWqGbJklTeFzqPGaRp3TdCTOM2jzmE2nsNjib4re1wS9MJvoZ0GfnxU6PxtU3iaoBKPvAHPU88xp9TGizWfK2LszwJyeAAv6AiwZDbTmWrA118PFvBYm4voiJ64udGBgviVqv9logozRRQnWObZIw15iYKc1d0/583GRP18U+3HvsJjX9s/htcS53Dhmw1fSEG6fdEO304TK8H+jOHAal0NnUbXEmLq1xjRunoNstynNu01pjDOjJsmC4UsLqUtyIz1yGvv9/0i8/3RS55uRFWlDaog5+3yms8njX1jl8BzLRb/lFbFgZ/SvrHf8I6udZ7DCy4ll819h/epctuy9SMbpDk5UDlCmfIvWyQ/Rvf+E4XtP6L/9IdLBcaq7epF0aVB0SGnpaKBdWY1aXYJWc55edT59qmz0ymT07XH0tWynTxtFX08Yur4I+vrC6e0Np6c3jO6+cLp14fT2R9I3sADdoD+Dox6MTvowftWPsUk/hsd96R/ypLffDd2AJz16d7q6I1EqM2jvyEGpykfdWUhnTzmq7hratLW09dTR1ldPS18dbd11qHoa0PRK6O6X0TMgo3dATm+/jF69DF1/Cz29zXT1NtKpr0XVX0qrvojW/gradM209yhRdnYYjMD7eovQ6w+i0qxAq12DtnsdnV0bUWt2oulMpU9/Af2QjJ7BHrr6R+kdldM3Vk/vqISeMQU942q0491oxvpQjw/QeWUUzdUxNK/p6Hytm86Ja3SN3aB3fITh16q5cSeJz79Yzs9fh8ATP/jCkyffm/DZk0h+/PYc/O0dAzDyDfAt8P33UwkvP33KLz8++Q8KowB9/35x+b8Oi//PAeOfP33EkFaNWtqASlJnAEaNoBw+BcJnwPhMUeyQ1Bta0YK6KLynkMqQNsqR1ctpbZCjqmuks6qEjsIcZIc2ociJoiMnCMXB+TTkLkN+ahedZSfR1tXS2dhGR52KLqma7uYWVPXVdEkrUMuqaJWU0FxfRE3FGbIzdrFiRQDLlvsSGuGAt78pvoEWhEU6sXylP7Fxr7B773KiFrvi4TcXR4/pOHnNwMb5edwD5uIXZMOqlaEcPhbHkrU+eEUY475gFu6LhLb0HzF2/x1Gzr/DzOV/YW49jU2bllFSdJoWARjlQmZ2C1pZC51CFKIB2iRo5M2Ge2GJ5++wqJhSIQUl8ml1ylsNKqxK1sSQrILxohz6di9gZKU9I8LA9kIz5L4vUuzwe864vUDlKwH0nshiuKmRnlYBFpWoWlpRKWQoZU10CLOkzXL6muV0S+tRScopKzhE0q51HI7bgvxQMhN58SiX+9ESYEy98/8k0e45dvhMJ3/3CrSlxfRU1xssdCRN9UgbK1FVlRpmClsMil0divJKPM2tsH1xOrbTpiN+eSYuc01ZFxFF5bkCJJUVNJSVGtTFqbi/p2qfsFTzVFWcUg6nVEcBBv9ev4ZFASyn1EjhFCBS2HIXSlAjhdeE75kqARCFv9EGlI1TCzzCtndbnZBc00hbQyOtwr3wb2hsQCOppaPyNI1n4yjLW0NJ3lq+eTjO375+yE9//oyfv/oSnnzJz0++5MevBED8hB++ecz333zKj99+xd+++4a/GYDxIcPaaiRlWUhK0qgqiKPw8AZOZi7jeHoUp7MXkJ8aSG68BzlxzuQluJCXaE1uggWHEq3IT7ElP9WG/BQrTqXZcDrNhrMZthTm2HM+U8zJJBvyE6zJ3mNCXpwVubFWpO+Yy6G9ZhzZbcI5IaUl04nqBFuK91lxKcGRi0nuHNvnyolUQcFcwOGMKLLTFpCdsYis5EgyEyPISogkN2EBhxKiOBgbQs7uAA7HBpAf58exWE8Ox7pzcK8rebFu5O11JjtGTHaMHZnbrEjdbEzGVhOytplycIc5OVvNSN8wh6zNczkSY8GJWBuOxVhwZIcpx3eZc3afLYUH7Cnd50jtAXdq412pjXWiKc6ZlnhX2vY70x7niHq/E10HXOg/4M5onDuDe5wZ2uvEyD4XhmOdGI51YHCPiIl4JyYPODEZb8/1JBFvpYt5M8eOt47Y8c4ZMe8VO3K7wpnbNU7cqrXnvRp7btfYcafWlrt1oqdlx/0Ge+7Vi7lRZsHNcitulFnyxkVzJs+ZM37amImTRrx21pR3Cq24ddGOmwVW3Dpnze0COz4osOP2aXNunTQ1nHfPWXG3wIrbZ8y5W2DNvQJr7pyx5EGBDY/O2fDojDWPztrxYYEjD8858uCsA4/O2vP4nIhPz9nwpNCGJ0UiPhXqgojPLzjw5KITTwqd+fSUA4+PO/H4mAsfH/fks9M+PBZgs9CR947ZMRg/m8k0MRPJrvTHujCwz5ueGE+upUfRscMVyUZbGl61pnatFdVrLCl/xYzSlaYUL51LYfRszi+aTdEKc0rWO1C93YvTK2xJmz+LOL8XDSUoY+mCUXfwdNLnTSMv3Ijjiy05Fm1BdtgsMkNnkB0+y6AuHl1mTu4iIzLCp5Mc+DzJ8/5IesgLHF08h2OLZnFi4XQKFs6gYokRkuWmSBfPRTJ/1v8BxnaPOWi9jOj3M0HvPZceDyN6PE3o87E0zC4qPY1Q+hjR4WNEq+csFG4zaPecjdJbUCSN6Q0wpz/QirEQWyZDbJiYb8tgkAWDYYKZtyUdgUY0er9IS+hcVNGWyCOMKfObhnylMeptxrRtmYY25mX0MbPp3TaTnl0z+N/UvWdUVInWrttn9+6w1TaLARAlg6CgRHPOsc05kAREMmIi5xwUyVABilCEykUGRUFtO+do52jbbWsntZ8zVqG7e+/9jXG+e3+c794f71i1qpaUaI2xnnrnfOd8IdGOO+rN/Ni6lYFEFwrWjyLeczSpC4Xyug3nN1mRt34yJTtMOP/8JDK3jCdxxwQSt03k5JpxhC4awzGP0fi7jsbXeRQ+s0Zy0O4Z9lo/yT7HYeyyH8Yeu+fwc5pA9NypJC6zJfP5JeQc8SLRPwHv3cmERcoorHyRlq6v6HzpJy6/9yuX3v+J/g/uMPDhT7S/9Dn1nW9Qr+1DpatHqa1Bqa42rKbVq86hV2TR3pJCZ0sCXc1n6ZCfoF0ZTJsqiA5tCO2aYNq0weg1wei1Ieh1YbS3RdDeHkmn/oxhPWCnOh5BXZpEenQpdKiTUctj0bQkoBZ2UrekolAVGMrhwtzEJmUFjUoxjRoZcl0DLZ1yWrvlNHXUGx5r+hRoehVoeoRAi4KOSyra+5R09Crouayls1dJR3cTnRcb0F8UoewtQXmxktbuGprammjRKlBoGlGpJajU1ajUdWj1MnTtIto6K+joLUffW2YYl6MbqEcz2IJqQIm6rwVNbyvai2p0/Xp0VzrRXOlBebkHxZU+VFevoLx2GeV14fgCLVfep/XKlygG3kI9qKTzxVhefW8HX322kN++nQM/OnP3dwd+/GkrD389Bw9eg7u/wU+PgfE3/hACL/e/Gko+/9vClSFg/PcQ8n8fGv8HHcafefjgHggyBF/ucefboR5Gdb0QZBGcGgkamRRF7RAYCn2KgoTzVqH0VyPM9BuSAI3K2mqUNRJapXU0i+W0iJpQimRoq0vRliTSkumFPGkzLXGLUcZ60nBmOdUnt9OQeRptZQW6miY0smbDFhKNEI6pq0RZK0FwMTWNMhR1YhokZYgqCig6l0JGxilSUiNJy4gmLy+OkuJ0RNX5SCTnuFCcSljEEdZvmofHAlvc5lkxx9McV08L3Odas2KtM0vXz2D+Ogs810/FZe1kLD2HYeL0FBPt/heTbZ/G1m4KiXFR1FaX0CqTohMGiAt9fg1yDDuXDXuzhdE9gsMoN+hfgXHoOuFa4XWtAIwNKoMb2F+RRlfENnq3zeDljdO5sd6M3tUmNC0yIm/G0yTNHk/L8d1cLS+gRyZD3dCKqlmBurkZYU+3Ie0tb6CtQU6nrMGw+k/XKKKmIp/UuAhiQ33JP+7NpcRItPvXolhmQ+fCseTMHY6v0zP4LbKg9mwYXWUlKKTV1MmqkEnKUFaV0CKuprGygsayMmICj+FhbonduAlYjx6L7bgJuFtasW/dOspzcpBVVBh6Fw0BFonYkEwXHEehRPxnGVmAxyFQHHIT6wxA+BgCBbAUoFBwNofgcggkh4Cx3vBac83jkvSjawSolEoNUgjlauH9xBJapLU018horqkzSC4VHteglJSirs5Cfj6a8hQf7n5+jYd3P+b3O1/x4Idb8P1tHvxwm9/v3OK3n77lt3sCLN7it3s/cv/uHR7evc0fdz+hT1eK+Hw4dcVRSAtDKM3w4lziLvJjt5Aft4Hs08vJiF5I2om55McuIuukE6kRdiQGW5IUbElysAWpoZakh1mRGW5NVoQ1edF25EbakRVqS2aoHRmhM0gPdSQ9dCaJAdZkhTqQetScoghHRCdnURNmiTTSlppTM6k6OZusIDtyIt1Ij5pH6qmlxEYtJv70Ks6GL+Z08ELiwpeTGL6ChOClJB5fQkLAfFKPLyAjeB6ZIZ6kBruRGORCnL8zCcdmE+8/k3h/B5KDZhLnZ81Zr2nEGDSdOB9Lzhw2I2r3JCJ2TiB67yTO7J/MyT1GRO8ez9l9Ew2KP2xGmq8V2UdtuBDoQGWgAxI/Oxr9ZqAJmElfsAv9x125EjCLa/6OXAtw5Kq/A9cCHLge6Mj1QAcGj9pyNcCWa4G2vBLiwBvBVrwdZc/bZ2fwdpIDb2Y68EqWDe+UzuQDkRM3a5y5WTuLD2vteb/Who/q7LjZYM9H9Xb/1Hs1lnxYZ8vHjfZ8VOvAR2JnPqyaxbsl9rx93pp3Cq14T4DGXAEGLbmZZ8nH+VZ8lGvBJwVWBn0sPCe8lj2dm9nm3MyczkdpU7mZNpWPUk0N+jDNjPfTpvF+ugUfZlhxM9Oaz7Nt+Drbmm9zrPgu24bvhP3Q2Y7cynbidvYcvkufzdcCKCbO5st4QXP4Kt6Vm4mufJTkyVun3ej1seHF8AUMHl9Ir+88+vwXozvkyUDoGjTeHjQcmEnNbntq9zgg2mlD5XZLLmycStVOG/LXTiJn1QSyVk0gf5MZlQdnGXoUzy6dRPi8MRxzHWHY5hK3ypTE1aYkr53K6UVjiFthRLIwPmfFBM4sH8/ZFUacXj6emFWTSNo4lehl4wywGOb5LKeXjiZ1gzHJa4xIX2NE0fNTKdloTPn6ydRuMUO2zgz5YiukLpNpmDMRtYcxHZ6mdHlORTN7EhoXYzQe02iaY0qTy2TkLhORu0yi0dmIVtfJaDynovWcitrNGJ2nGR3zzelcZEXXMlt6VztQ6zIBiZsR9UumUrPclOIF46hcNYXugPk07JhB0TwzipYaU7hyHAWrhlOy7jkkm4woXfkcRauGUbF7LC+eX8YrVSvoSPcgZu1w/J2e4ajjSCI9jIn0NCLEZRghLn8nzPUpgt2f4qjHU/i5P4337Kfwdn4G71nPctDu7xy2fxqvGc/gZf8UXjOewt91AuELTDm7dDpZa20o3WRP7W53ag6spDbIh7rEHEpTqpFWdNHbc5MbL33Da+9+x6sffM2L73/Gjfc+5aX3vuCFN7+g6/I7tGrbUevL0LaVodVdQKvOR6/KolOVTpcyiW5FHD2tZ+lpOU1XayI9qlT6tBn0CtJl0qPLokeXTbc+l25dLt36PHr12fTpMujRpNOjFq7NplefR7cunzZlDlph/3RrLhpVPi3qPJrVhbRoimnWlCNXVdGoliDX1tLUVk9zewPytnrkHU209ChQ9KlQPZL2khbdJR26i1r0l3RoetXouhS0dTWj76lD01uNqqcKRZeI1vZalG1yVHo5an0Dan0jTRoVLbpWlHohXd2IVihrC+NzLivQD2hQD+hQD7bTcaWTzsudtAu60knbQDe6gW60A91oBnvRXO1DNdiHerAbzbVeVNdv0Hz1TeSDb9J89Trq61q6rp+nfzCca5f3cP3Saq4MLGHw8n6+vlkFv38I936Ge3/Azw/h1194+PsPPHjwreEoAOJfNeQu/jswDp3/ed3jvsb/PP6PAqMQfPkrMP4kAGO7BpVMgL5qVFKhrCc2wKEAiH9Vs0T0z/MWicgAjlppCXppKRrhWlEdzaJmmqobaRXXoBVKg1UpJ3gnsQAAIABJREFUyPODkSduQX1mAYqY5dScXEnV6S2Ikr1pKo5HIT6HUlaNQuiLbGikVSJDWVOPuq4RlUyYrVhPa73MkHaWy0Q01lbTUFttOArnTTIJLQ21hlRzraSC9NRYfHz2snXbKlavmcfipc54zrdhwTJ75q+wxnP5NDxWmTFr8QQs5gxjiv2TjDZ7gokWT7NgnjN5GUm0yCQIoRxtXT26OiExLuzCbjA4jErDruxHwCiUhx+B4+OjAIuPgVEnb0XbpKFPWk53YgCdhz25umU6b6w34eXVJlxcaUrjoolkzHyapHmmKE/6cKm8AL2w71neikKYiykX5mPWI7iUyoZ6tLIG9FIZGokIdV018poyCnOSORt+jFjv/bScPk57yAGa1zlxZbUJ4nVTCHV9liNOI0ncNB91agxNxbnUiUsMDqO8rJiG8lLqSorJiI5mo+dcXEzNsB83Adsx45g5aTJzbW0J2LObqoKCR86iaCiwIhUg8S9hl0fnf+1TNLiOQqm5TvYIEB87h4/dxb/2Ogql6TqDU/m4F3IIKofcw1aJFAMsCu8jGUpcC5DaVFNLU00dTTX1BskNaxAl6GvK0IvyaClN4u5Xr/Dg3if8fvdL7v/4HX88Asb7d27x+91v+f3et/z28/f8evdHfv/pDn/c+54/7t5E35JDYdo+SjN2Upq+naKUTZxPWsf5pNWcS1xGYfxCChPmkR/rzvl4D8oSF1ASP5eCk3PIjphJRogdqUFWZARbkxNmR0GUA+dOOFIY7kBBuKOh1JsX7kxu+GxywmaTFjiD/FAnso5aUxw2i+qomdSGmVMXaU3jGUfqzjpxPtiK4mhnciKcyYh0JTHcjaQT80k+MY/YYDfiQjxICJ5HQtBcEoPmkRw0j4yQ+WSEzCUz1JO0YHeSglxJCJxNUtAcEgOdSDo2i7RgoV/SnjgfC2K9zYnxmk6ct4VBpw+YErVrIpE7xxNzwJhTe4yI2j6G6B1jObF9NGF7xhO2dwJRuycQt38KmQdNKdhrguSwJY0HLOnwcuCK/xz6ve0Y8LVm0M/GcBQeG+RnxcBRawYDbOj3s2DA35Ib/tO4FmDGjUhbbsQ4MJgwg8F0B14odOLVclfeFrvzlsiF18UuvCyazSviObwmdfmnXhE780KFPS9UzuAViRNviJ14t9qZjySuhkHZH5Q7894FB97Nt+GdHAs+zLPgo9zp3Mybzvt507lZYMkn56z5tNCazwus+TTXks9zLPkix4LPM835LH0aH6eZ8nGGKTczzHg/fSofZE7jw0xzPsq04JNM4TpLvsq05NtMC25lWPB9ljW3suy4le3INxmCZvJN+iy+SnHkyyQHvkx05GbcIj6OX8Xb0cu56OXGm1FbuOy3kkt+q7kRto32w0vp81+N3mcxLQc9qd8zh+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GkLRuHPmo5JdttiXc05qzTeM64jeKsx3Bi3Z4le+FEkl1HETP7WWIWPEPxkekU+k+iMtqekJX/4IDTM+y1H47P7PEcdR2Lj9OzeM38G/6znyHAdTi+LsM46jqCww5/x3vm03g7Po2X/ZP4OT5F0OxhRM0dQ9zyKSStMaNwpx0V++wN445UR+zp8ndF4zsfRfAWevNjuVxXyaBWwdsvXOH9167ywVsDvPlGL6+93s0rr3Xz2uv9vPH6Na4N9NKhl6HVCmGXLPSaNNpUiXSq4+hWn6FXFU2fMoI+RQh9rcH0tp7hkjqBy9pkLutSuaxLo0+dQp8mjT5tJr2aDPq0WfS3JXOlPY7+NkHx9Lcncakjlb72NLr1abSphXmPqei16bRqkmnVpKLUZaPQ5hvgsVlTQrO2nBZdJc26auTaKhrbpMg762jtkaPsa0HR24KyT4H6khrNJQ2qixoUvSpU7Qq0+mZ0HY3oumrQdFWj6apC2y1G2ylF11GLrl2Gul1Gk76OJl0NrfoaVG21aDrq0HY20NanoO2SBl2/Dv2VTnqutNPdr6erX0v3FS1919vpvd5Ot0EddF3rpP1qB+0D7XQMdtB2vRfl1QGaB1+maeBtWq68i6r/+lCSuyMfpeYM6taTqJsSeP81Lfz6Dfxyd6gU/evP/PHbXR7+/iMP7t/m4e8C8P0/Bcb/7Hv8a1Dm/1PAKKSkL7apUdSKaRFXoZBUo5SIaJGK/0PCDVoARUHN4moDPGrFRejFRWjE5bSKhNfqaZY2IhfLDDd0tayCVnEBynNn0SR50RS7jeakddQnLaUyZh5Fpxcjy/dHWZ2DWlqDqkZBq6SOVmm9wbVskchQ1NbTWiNARL1hHE+rrI4maQ3yR2naRpHgctXQJJWhEPYzy2qpl4qpKjtPzOkw9uzewIrVrixZ6cSyNbNwWzANm1mjsJszFnvX8UyxfIqRk59gssUwosKOUV18HqVMCPUMAaNWVoe2vt4AjOrGehQCuAn7soXnBAfyP8rSf0KkrqnFMM9xoDiXzoCN9O2w58bzpry6bjIvLzflygpz6uYbEe/0d6JcjbjgvRl9USbtdbW0yOoM6WWl0EtaVzuUTJfVoZLWoRLVohRV0youp6mmElFZEafDQzjl50X1qWDUZwKQ71lE72ozpJumEeX2DL4Ofyd41niqfLdRkxpNXWUhlaXnkZWUU1tURHJEOBs8PXGfbo7zZGPsRo/FZvQYZk2Zwjw7O1IiI6gvLzM4iYKjKEiAtSHXUIDAPyXAngCSQ47jI4fwr2XmR4+F1x/3MBocyUd9kMK/r+BMCj9TgM/HwZdmSQ0tAiBKBWCtolFcYTjKpSKaamqGXMbaBhrrhVK2FLW4Gp2o3PCl5t4373L/3hf8du9rfv/pO4O7+ODH29z/6Rb3733L7z8L+oH7P9/lwb2fePDTtzz46X30zRkUpG2hOGMJF9IXci5lLoVJ7pxPduVc8hzOJztzIdWZc4kOFMbNQJy6hOrkJVQlLKIidj7nT8ym6MRsik/OoeTUHMpPu1B8wokLETMpiXLmfPgscoMdyAmeSWagAwmHzUnztiDtkBkF/taUHrehMnAq4mBz6k/YUXfCjvNHjamOdjAklgtPzCIjzIHsEy6kR8wiLdyJ9AgXko7P5qyPIynH3UkImENKkBvZEcLMRXeSjs0hNcSDtFAPkoNcDMCYfMyJ1KBZpATak+RvQ6KfJXHe5iR4WxLvZUGClzlxh6Zyeu9E4g6akOJlRoafOZl+FqR6m3HiwATC940lZPtzhD0/nLM7xpC8dQz5240Q7zWjeb8V7V4O9Pja0+1tTqfXNLq8zWk7bIb2oAn6I2ZoDpvS7mtOm8902v0suHTMhvaj5qgDLGgJtkYf70pP7mLUaW6oM1zQ57jRnuOCLkfYtuFJa7oHigwPlBketKS50JTqjDxlFo3JMw1SpNjRlWXFlUJhULgbb5R58laJO2+dd+btQgfeK7Tn3Xwr3s4x490CC97NM+fDR9AoOIwCMH6ZZ823BbbcKrDjuzxbvs614Kt8C74qsOLzfAu+KLDii0Jrvsi35stca77OsTa4i7dzLPgx15jbeVP5JmcqX2ZP4/Nsc77Kt+GrfFuDvs4Trrflk5QlfJK8jndOr6bfdz5vn9rNjeBtXD22jZci9tHru4Eu7zX0H99Cp/86mvfOR+21FJ3fMlTeC2nc70KrjyfZSyeQ6DGM/FUTyV0+hqrtFhRvnk72CmOyVppSvdeFc5vtyFxrTtpqM/I2W5G+9jky14+gYKsRRTtNydwwnrOLh3N64QhOLRhJzNIJJK02IWGlEXHLR5OyegLVh2dSuseW/E1TKd5mybmNZobwS/bySeQsm0z+EhPKV1tQsciYcvex1M6bSMO8SdTMnUSlhxHlc6dQttAU8QpLFFucaVxjT5n7JEpnj6d45hhKZo2lZPZ4LjiPI9d+OKk2w4izeY4I079xyuZZIm2e4ozLSFKWTSbI+UmC3Z8mZ5cVGVusiLSfRKjjOCLcxnJi7lii5owkeZ4pKXPNOOMygXCXYYQueBbfhU8QtOpJvOb+HW/Psex3Gom321h8PUbj6z4cX7dhBM4dw3FhHavnOMLmG3HcbRShHqMIdhnGsVlPEe76D84uHEPWuqlU7HVAfNCWOm8rmv0t6AyzoT/MhuvhM+k7Nou2EE8GcvfxgSaJtzpSebsvk/ev5vP+jULevl7AG9cLeO36Od56sZx3X6rmtYFSrnTm0KGJp0Mdg771BO2KcLqUwfQq/elTeHNRcZC+lj30Ne/iYuthrqh9GdT6M6AN4Ir2GP3qQC5rgrmsDTPoij6SgbZQBtuCudIWwpX2MC63R3K5I5r+zjNcbD9Ll1Cy1p2lQ38WlTYaleYkGu1ZNLp4VJokNPp0w1pAtS4HpTaXFlUOjcp8mjTnaRFW+HVU0tpRTWuXBGVPHeqLcsMIHUVvE6pOObo2Ofr2RnTtNWj0lajbStB1FBuk7yijrb0SXXsVinZhJWAJSl0Jak0JGk0pGk0ZOn0VbZ0S2npq6eirp/diA719dXT31tJ7qYZLA/VcGmzg0mAjl642c2lQwcVBIeii5+KVbnoHu2gf7EM7cA3V5TdovfgerRffpvXiIMp+PeqLzXS1ddGp1fHBW6+DsM3ltx8f6Q5//P4TD3+/y4P7wvFfYVGAx/+zw/h/Gxgf/gr/rr+M7Xk8guePBz/z7w7jY2BUysS0SKpQSoZcxsdg+NejAIwGV0dUhby60vC4RVRGi0jogSuhsbqUJkml4WbeLBVgQmR43CKUumuk6KvKaco7iyh2G6LTC5DFuiFPnEdx+DxEsQfRFmfSLhbTKpS4ZVJaaiWGm75SKG0KvWnChhJJ7SP9WZ5UCqAprUdVK0dR20hrrVCalFIvLqNeUkqN+AL5hUn4HN3Jhk3zWbjYnjluZtg6jGeWiwkznCYz08WMNRvnU36uELlIgrKmFuHnamvr0Ang+CgApDIAYz0qwel7BIt/Db8I8PhXh1EIuwi//wuZcQwcWMrV560Y3GrCjS3TeGu1LS+ttKdu7kSOz3iCw9ZP4j/PgnORfmhqqml9VNJVyWrRyWrQGcbqNBjcV6XgMNZIUUqE/4cqQ2q48kIRaWdPEnd0HwXH99AYtAXtahsqNpgTIawStHmCMNunuLDVE2VGFPUl2VwoyCM7PpPAPXtZ4+bK4hn2LLS2wX7sWOzGjMF2zBjsxo9jkaMDxWkphi8Kjx1F4Whw//7StzgEeEOQN1SmFkIqAlQOBVse9zgaStIGqHz82uNexaHj41CM8PMMDqLBxZQil9Qil0pplFbTIKkwtCs0SMoN45mahC85AjTW1tLYIACk2NBT2yauR10l4aevP+O3n7/ll5+/5td733L/zvc8EHT3MTB+x++//AmMf9z7Dn75kP6OQiQl+5GVrkFWvBpx4VKqchdSmTOP0nR3yjPduZDkRH7MDM7HOlJ82oW8MAfORTpRdsadcxGOVMa4I02YhzjOg+oYVypPOVMR7UjVKSfKomdxXnAbQ2dQEOJA5lFLEvZPInHPODIOGJHvZULhEWMKD0/m/JGJlPhO5tyRcZQETKE6ypqKE7ZciLSlINyWgmg7ciJsyQ6fQU644BjOIs5vhqHknBbqTvJxF4RjSrAb6SEeZITNJSXIheRjzqQccyIpwIGUAHvSg2aQ6m9Dgrc5Z/cZc3rPJOIOmpLiM500n+kkHTQm4cBkkg5MJuXQFLJ8zcg7ZkH+cUvygizIOjqVbD8zMg5NIf+QCeXeFlQdMEd6yAq5tzUtPpY0ek2n4Yg50v0mVO2ZjPiAKZV7JyM9Mg2ZryVNQQ5oI93Rn11ET9Ym9DnPI01cRV32FsoSV1KSsJyKxOWUxS2m9OxSzp1YQH6EJ7lh7uSEupAdMpvc8DkUnfIw6PxJN8rOOCGKsUJ0xoq6uBk0JziiTprJpVxXrgmhmVJ33q5w460yJ14vsOCNAnNDyfqDQmvey7Xg4zwrPs+z5qtcG0NvogCDt/Ks+aHAltvn7PjunC3fF9nywwU7fiyy48fz9vxUaM+9Anvu5lvzY/5Ufiw05xsDWFrzRZEDn11w5PPimXxeLDy25VPB0Sxw5Wb2XN5MmEtfoBMvn1jLRf+VXA7czEDQDrp9N9HlvZ7B0N1cDtmF5vBq+oKepz9sGzq/ldTvcaUjaAUq3/mUbbSgeJ0JaZ5/R7rNAvn+mZRtMKdozXRavBahDVqNZL8r+cL8xL1O5G0cTvUBI9ThjjQds+Pc8xNIWzmSjLVG5G2eTs4GCwq22JKxzpjUNeNIWTWWom3mnN9qgfiAM5qQFRRttiF3jTmxc8cR7vQs0XNHccZjJEluI8h0GU6x5xiK3EZxzmM02W6jSHUbRaLHGE46jyBxrhFJHhNInDOGnHnGZLgakew0mviZIznrOMIAh5HW/yDcYjg+E58g1GYYx2yewd/2KXzt/8ZRp6fwdvob3i5PEuA5jBDnsQTNeY7Q+aOIXjae04uMOO1mRIKnqeEY7v4cYYtHEDD3f+Hn8Tf8PYcTvGASXs4j8HUdgb/HMI56PIOf2z846j6aQLexBLmOJnrRJE4unED0/LGEuw3j9LznSF42nrQVE8hePYkLm81o3GtF8yFzVL7T0PmbcinEkssB1vT52dIb7Ex/wiI+bvLhQ70Pb7Ud5r2+QD4cjOLmCzG8ezWGNwfO8v4LSdx8MZUPryfz9kAKL/Wmc60zgUuaSC6pjnFJ4cUV5V4uK7ZyWbGey62ruNK6nEHlCl7QruGGfh3Xdeu5rtvEoHojVzVbuKbbzlXdDq7pd3FNv5druoNcazvCtXZfrrYfZbA9kIHOYK50hnGxPZS+9jB62yPp0EahV4XSpg6jQyf0P0bToTtBuy4avfYkWnU0amU0quaTqFvOoFHEoVGloNZkGrbAqNvPo+4sRdVVjqKzAkVbGSpdGdr2KvRCb2J7JW1txejbCmjT59OuP0e77gJtuhJ0bUXodefRqwrQCWXy5nS0TSlomhPRKhLQa+LR6+Lp6cjhYlchl3oE5dPXncfF3gL6LxYz2F/FtSu1XB9s4OqAisuX27l0qYNL/T309ffQfaWLrqvtqC8paOyup76rjobOZtS6K3R0Xea9997ld2E498Pv4f4PQzBomJMtzLgWnMb/3wDjb/DwL/pvA+Nn9OmUtNZU0ywS3MBKFOJqAww+BsS/HpuEXreqChoqyw1BiUZpDfVSCTJxJXXVxTSKi2kUFdEsLjH0N7YaRqIIjl89tbUNtNZWoypNojXNm+YzG2iKWkJj1DJqolZTGbkBedYxGkSFNMvKaZZVoJBVGcrVrVLB/RShkohRiSWoRGKU4iqU4kqUIgF0JagEiKqtN7iBqjqpYfajRl6NorEKmaycisp8CguTOBl9FB+fbWRnnyYgcDeHjmzheOhhioozkVVWoaytN8w7bGtoHILF2lq0dUJP4VBJuFWYQykMNhdKzw2NBnAU4PGxBOfxsfuolgsBjgpeTznFi7vmc32TORe3TuHS5um8ucqBl5c60LjAhECnJzhk+3d22o/Gb60HJRmJKIQ0+qPB6R31dXTUNxrWK6rrmlDW1aOprUEnuGgGF64GaWUV4rISsmNCyT1xmIpjW5AttSZ1wXiCnZ4gwOYJkuYMp/nIcvTp4dQWJBPk58fBHV7sXr2WA2tWs3/lSrbNn89CKytcTUyZbWyMk/EUNs6fS3lW+tCwbVH10Eibxz2Gj5xFA6z9cySO5JEDKTGM2RHcQ8E1fNzXONS/ODS7cciZFEDxTzfxcTn6MZwKsxsbJVLqpbU01EhpkFZTLymnXlJCY00pTdJymqVDX2IE97GurpSmGhHK6lpUZfW0lMq48/U3/PrzbX755Tt+EdzEu7d4cHcIGB/8/B33f77F/V/ucF8YvipImOD/83tcu1iMouY4CtEB5GW7qSvaTmPxTlrK9iK/sIvGoh3U5m5GlL6W6tRVNGQuQ5I4F1GCB1WxrhSfmMGFSHsqzzhRccqR0hP2VJ12pOqkHVWn7Kg8aU/5SUeKIuzID7Ykw9eE2D2jSN0/mqzDYynwMSb70FQy9hqRf9CICn8TyvyMKPEdR9mxyUhOWCI9bU9ZpBXno8zJCzejIMqGC2dmkxXmSHKQIzF+9sT4OxIXKPRXepAa4m4oS6cedyPl2BxSjs0mOWAmsd7WxPtakRZoR5KfFfFHppF8ZJqhxBy7bxLx+yeTeGAyCfsmkXxwMmmHjUk5MIm0Q1OoDrFBFGJNZYgVhQFmpB42IvXwJDKOGJO6fzKpu43I2W9CwT5Tzu2eQs62CWQ+P47s7Ubk7THh3KHp5O03I3e/GTn7pnLe2wZp1AJqY1dRFbuW0qStFKXtJjtpJxmJO8lI2EFW4g5STm4gPXoJaRGepEa4kyKU50NnkxI+m9RIIRw0h5QIJ9KinMk+6Ux2lD25JxwojXGhOs4dSawLktMONMTaocuYyWCJO69UCWNtZvJRlRM3K2bxfpEd7wolayH8kmXBzXRzPk234ItMK74VysyZlnyfLfQpWvJ9niW3cs25lT2NO7lW3Mu15m6mJXcybPgx15mfznnww4WFfF+2nDs1G7kl3cDt2o3crtvAbdlavpcu5zupE5+VzeDdbAf6Iyy5Eu5G//El9Piv5IWIXfQf20bzjkV0em/mesRh+o/v4XLwbq5F7af72CYa9njSengBncdXogtYTH/kKl48s5LLYYu5GrmKq1Hr6QhYRuvh+XQEr6XZZxHSA65ow1bT4DeV/vjZvJC+kI4TztQcnk7ZTlPKd1kh83Klaq8zZbucydlgRuZ6I9LXjid73WQq98yg3tuD85ttKNxoS+z8SZxwGUu4yygCPf5BxNwRJC8ZT+7SCVxYOpFzC8eR7j6CmNnPEOn0NGFCuXfOP/B1eha/mc8Q7DycaPexRLuOIdxpBCGzhnHcaRj+M58hxHEkYVajCLYcQbj9aMIcR3PMYThBziPwmvEkXrOeJMBjGMcXjCJq8ViiVowiYuUIwpb/g7D5z3Jm3lji50/k7NxxRHj+gwCPJwic8wQRc0cS7jGWyLmTiJg3gSDXZwl0e5Ljc582JKHDFk4ictEUTi6aSPJaYcD5dDLWC0GWccTMH07y4lGkLh1FnuC6brdEucsF3SE3ugI8uHpiMa+cWs5gwDwG/RcwcHwRNxLW8HmNF5/rvfig4yDvd/ny4cUIPrkWzzuXYnn7UjwfXUvnkxfS+fRGGp+9lMP7g/m80pnAZUUIgyp/rmkO84J2F9dU67mqXMo11QJuaObzono+r+gW86p+GS/rBK3klba1vNaxkdc6tvBy22Ze7djKy207ealtLy937OflriO81OXN9U4fBjr8GOw8Rn97IBfbAunTh9CtiqZbHUmvNpJeXTg92mC6NIF0aQLo1BylXeOHXuVLV3MA3fJjdDYF094cTltrNG3qOHSaZNSaNJTaTJS6HBRt2SjaslC1FaDWFqFSnTP0Srbp8mjX5tCuyadNfY42VR5a9SnaNGfoVMfSpYynqyWBnpZEOuWxtDfG0N58Fn3TGdpaTtOhPE2X+jQ92jP06mPo0cfT15ZCf2cug90XuNpTzuVL+XT3J9HRnUdPZyW9nZX0dF2gpy+Hjr48tN1VqLu0KDv70fb3or2o562PXuK3h9/Aw+/g/k/Cyhe4/yt/3P+FBw//LwGjsJXlvzO0W3AIH7uF/3L8d3fx8fm/QeMfD3/h4UPBZRR+zlDwRUhJ9+gUNEkqhhxCURlN1WXIReU0iStoFhws8SNJqpGLKg2wKACjwW2sqaFRuIFLqmkQlSMXl9EkOI7iMlolVbRKhd7IGuQ1jdTVNNMkAF1tNbqKbFpzwpCe2ookajnVIe5UH3emJHAWZbE7qE49TGNhKIqyWBQVaWgk51BJSg3lciEZK5SqhT7DZpnQw1dJg/D3rBXRWidBUS+mtb4KpbwKTXMVigYRLXUNtMjqDeng2soKxGXFNEoFwCqioriAypJC6sSVhpStslbooawZchWFNLhhzJAAb1IUDVJa6oX3qDUAkOA0/osaG/7lXOg7FH7fq+kx9B9cyeAWG66un8iNtRN5bZUZ14UVVmstSV06ngC7p9hh/RTPu00m4th2amtLDOV1dV0zOlkL2nphPE8TCrmcVmEAujAGqVaMqrYGIehRK5IhF0tpLEhBcvoIxXvmUrpwOqdmDsPP8gm8zZ8gwnkkUZ5mnFg/j6Dn13F4y3Z2r97FobWbCdi6nVNHvPFev5EldjOYb2XDIjt71rl74L11K6L8fJqqqpALwCiUo4XQiZCsFoIogssoJJprhkrGwnOPJTxnKPHX1f3zur9eKzx+fC58wXj851oEV1EofQtDvB+1HzSIBXAU0Sh8FiWVyA3uYrnh8ys4rYZ2CWk1TbIKWoQvQdUi5OUi5JVi7nz9Ffd//oHffvme3wQ4vPc9v//yrUH3f77Nw7v3+eOuMFtLWPH0FQ9+vsWDX77l5ZflaPXnaGkRU1WZh0SUR600F3l9Ho31GTQ2plDfGIes4TS19VE0i4/QWLGHupIdSAo3Is5fS3XOSsQ5yxFlLUacuQhp9iKqk+chSpqPJHkB1fFzqTzrRtmJWRQEWpBxyIicQxMoODyBYt8pXPA1pshnEqLj06iPtKT62GRKfcdSGTgRSdhUpBHTkUaZUx9njfSsBZXR5pSftOZClC15oXZkBtmRGmhHnK+S+Y7HAAAgAElEQVSVASDTQuaQEjyHxGPOJPrPMigpQDg6EOdjQ4KftaGHMc57Okle04g/bEqCwVWcRPw+I1IPTSL98CSyvaeQ72tCUeA0QzBHEjINSZg55cfNKPSbTMFRE3J8jMnyNibtwETSD04m66AxyTvGcWrds0SteZrTm54jdts4YrePI2bHBOJ2TyJ+z2RSj1iQ7ONMnLcz8YFziQ9dTnTQUs5GruNMxDpOh60hNnId8RFrDf2acYGzSRQc1AgP0iPcSY9wJT18DpmRLqQL8Bg2yzCMPDPckewIRwqjnSk+PYey086UnXSg6rQ9sgQHFFmzact3pTd3FgPnZnOjeA5vVMzhnapZ3JTM5BOJDZ+Jp/O5yITPqyfxTaUZ35Vb8G2ZOV8VT+erYku+KLLm8/Mz+LrEje+rlnBHspaf6rbzg/wAP7Ye5ge1Fz+0+fNTbxg/XYzip75w7vQe43bnEb7VbOVeuxO3FbZ8UWvHa3kWDCZYcT1pNt2RDryUvJh38zbQf8qdazGLeTNtIy/Hr2YgejE3YlbTH7kYlbcT7QGetAfORePryssJK/n4/BKux8zitaQFvJexgf6wBXQHLeGFMzvoCd2Mym81XWFbGTw7m8/Ll/Ph+cVciZnFpdPzaPF1Q3ZgPm2h22j0WUH1fncq9zlTtN2S5BWjyd40hZznzRH5zKfWfxVdZ/ZRvXM2F1ZMIWfecBIWDqdwzUhUh0zpPjKF7gMT6Ng3CfGG0WQuf45TS54jcN4/CFsyFn+PZznq+iTHPZ4hxP05ItwmEDHHiKg544l2e46Y+f8gZfEYkjzHEO8+kuS5o8laZkTmsvFkrRhLypJhZK4aQfbaEeRsGEPu1unk7TQjb5cx5/aakr99CnmbppC4dCyn5o0g3HMYge5PE+TyNOEewzmzaDzJK01IX21C8rKxJC4ZSeaaieSsN6Nwix0XttlR8rw5Jc9bUrh+OgXCsPOlU0hbPJG0xeNJXTTaAIyS3ZYo9tuj9XJG6+vGpfBVDEZsYiB4E5ePredi4AquR6/h48J9fCo/wEe6A9zs8OXLy1F8fT2ejy7H8P6VWG6+mMJHLyby4Uvx3Hw5jZvXc3il6ySDah9utB3g1a5dvNy2gRc1y7mhXMxLysW8qlnGy+qFvKZbxGv6RbyqEx4v5I22JbzZvpw321fyRttq3mhfw+sdG3mjaytv9uzk9a49vNJ1gBsdh7nW7sP1ziAGO4K53BZMnz6YLl0IvW1hXOoQFMKltmP06Xy51HaES/r99Ol20qfdRn/Ldvqbd9DXtJPeln30tB6hW3mUDmUQOkUoOmWUAf60mrOo1DGo1fGoFAmoFQkGt1CnjEWnjEGniEWniKdNIQDhcboVIXQrQulpDaNXEUGvMoru1ii6Wk7Q2RJNW3M0nfIAupt86G3x5aLCh0sKHy62+nFJEchlZRgDqpMMqs4woI/gUkcAPZrj9KkiuaQ5Qb8ugsttwu8VQZ8ugV5tId3aMnq7cmnvyOedDzr5na+5//AOwuY8fv8Ffhc2693ljwdD5en/XN98D37/d/01BPNXV/LfQy//xRzGf4G/R5D3x4NfePhf6I+Hv/L/Vg8fChQ89HMNwPjgHj9++xm9bQrDjbdBcAhFxQh7dwXJRSUG8GsSlyMXQFJUQWNVGfWVZQaXsVlS/S89jUJfo+BAyoWStbD6TTR0AxeCMwLgCSnqJmkDLTV1hkS2UlyANDuY0pPrqQz3pDLAiko/UwqPTKPIz46yEHfKI5cjSdhNU0E4TUVxtJTn0iIqoVV47zoxLfVi5LJq6qXlNNZU0iSrNjzXXCcyrAFsbZDQathK04Sqthm1rBllbSNKWSOtNTID4AhpX0FCz5uQ+FbWSA2jW4S5lIaZk/VSlAIs1ktorRfeUwBQKS11tYYwjhDIaRF65uplKBrq/kWCQ6ivEdFdmEJn6E76dznz4ppJvLliFC+vHEP/2sloN5gj22BN0pzReNn+jY0Of2fLagsKC84YQLxV0oRGqkAla6RFLkUul9EshGAaatDWDQWR6kU1yKrraKkSo81NRBGxi5pdc0ibM5YTNk/jb/6/ODj9b+yyHs78cU+wyGQc86dOZd50O1Y6zMdvwzZOHfYhfM8B9ixbxZb5i9i+ZDleW7Zywvco8aFh1JWU0iqW0CQSVvv9qWZhf/df9lQLe6v/XcLrwt7qx9f9V8fHf0ZIPw8loMX/fB95dTXy6j8/V8JnS/i8CRLaI4TPnaF9Qir03woSPouVNFaXU19dRqOoAqH94uHPP/DA0KcolJ5/4Ldfv+W3377h/s8/8vBH4M79oabm328agPLXe/e4+lIjtYoUcorTiUmJJi0ngcILWYgkxTQ2VRsastv6Gmnrb0B/uQaNKg1lUyzy2iik5YHUlh+lvvIoDRXeyCuP0Fp1BHnZflrK9qGpOICmbC8t+ZtpyVlHU+pSak7N4cJRM84dmUT5UVMqj06hOmAC4mMTaYg0o/mkJXXhU6kJMTZIFmpCfYQZ8hPmqOItaImZRv3JqYijTKkMn0q1sLovyp7iSAfyQuxI87ckKcCG+AA74o7aEecnaAaJ/jNJDXIi3teWGG8LTh404bQAiV5mBmBM8ppK8uEpxO8bR/qRSeT5GVMUaEpJoCkXAoypDJpCVfAUyo5NpPzYZIr9J1Pkb0xxoBkXjgmhgmmcCzQn/+g0kvcbEb15GJEbnyFq8zCiNg8nYvNwQjcOI3zzCBIOmXBy9yTC9lgStMOcoF3W+G6zZM96U/ZtnMbhrZZ4b7PCf6cNx/fNIGS3JaE7p3HioDVxfo4kBTqTdnw2GSHCfmxXcsJdyDGEipzICZ1JXvhM8sJmkB9uT2GEHecibDkXYcWFE9aUnrKh4rQtkrOO1MfPRJHmSPe5WVyrmsWbDY58orHn63Yrvm4z5ps2I+50WvBTuy13dDb8qLbhB+UMbrU485XcnS+bl/G5YiNf6/dxuy+A7/tD+Kbfny8v+/L5gC+fDwby3YtR3LoRzu0bgdy+fojvLm/k53577vZYcbvNls+bbHinypI3Sq3pS57AQKYJn8rceKdiBu+WOnKz3JUPi115M9eZ9wo8eTtnHi8muHL1lCsdgfYoDlvwarIHn1Y4MhhnxLu5M/mieDlvJC3gtfjVfJLvw7VTu+k4tpW+sD28mbaA2+LV3JKsof+MPS+nrEUXtJYmry30ngxEG74bqc9CxF5zydtsw9mFo8jeNo2sXTPozPLnNXEab5YlMHBmN237HencZY549RSaN47h7RALbsVY81nYFN4Nmopm+zhKN4wna4sZJ9dNIXrZJMLmC+Xjpwlb8DQRc5/j7AJT4udNJ22BGedXT0K8dSzSHUaUbpxEwcrRVGyeTOXmich2mdC834ymvZNp2T+Rxl2jaD4wicqd05Hst0R22BJF4Axa/G2p3GNC4pJnCZ3zBIGzniRozgiC3YYRMXcYWZumUufngmS/PSWbTShYOY7KLdOQ7rRFstOe+j12NO21RrJlOmVrp1G21orzyy3ImDeZjAUTyFg8lpwV46jaPg29nytqLxfaji6kI3AlXcfWc+PMAW6c2stA6BYGj6/n3Zi9vH3uAO/V+vCpMpRvO8/wbV8Cn1+M4+P+GD6+FseH18/w3guneP+FWD64msyrPWG80Laflzqf57XutbzSsYRXBDDULuF1zUre1KzlNe0y3mgXtITX9Qt4o20e73Qu5J0OQYt5t3M573Ys552u1bzTt4F3+rbwRvc2Xuvaw8udB7nR4cOL3cG80BXOYHs4F/UhdLYH0NsZRF/ncfq7jjPQfZzL7YITeYTBjj0MtD3PQNtGBpTrGFCsp79lPf2tW7io2EGvYi/dikN0KXzpVgXRqwmjUxWJrjUSbUs4upZw9IoIg7QtoQjSNAcbpGsKorven165Pz1NvnQ3e9Or8KFb5Uu32p9udRDdqhA6laH0Nh6hv/EAl5v2caV5NwPNOxls2cVgy24Gm/dytfkgV5sPc7XFi6stR7jcJFy7n8HWg1xTHeG6xodrKl+uqQK4rj7OC5pgrrYepk8VzvvvNPPbw6/45eEv3L8vjNMRoFHoU/zhUYlaAEHhuf+TBID8KzT+e2r6T4j8j9DL/zwwKmmSVtAoKjFA4j+hUSRAY6kBFoX+ROHmK0heXWG4SRug8BEkPobFfwJjdeU/b+SG10QS5FW1yEUymqUCOAgjfErRS7JoyPKnNGI5ZUEuVAc5IPKfTvHhKRR7TeOCry3nfB3J85lDQeBiSqI2IYrfT136UTQX0mmrKKGtqhxNRRmKsgoUlUJpuhFVrQJFrYrWWjWtMjmKuipDabi5RgiJlNFcV0lrgwCXVQY3Sl5XQXN9NYpaCUphXNAjCSVUof+uRZCQ9BVmBDbUGSBUIYwfkgnjY4Q+PKHfcqjnUgDPx1LWSWhvrOZidQ4dZw7RcdCTq9useGmNEa+sMeL6yolcXDaJtmXG1C4zI3b2cA7YP8Hm2cM4G7AB+YVMNOWVaCvEKCrLaJJeoLlBgOEaVLJqNDXlqAzlemHgtphGoQczLoyS3QtIdBlFrN3TRNs/y3GH4RxxGMVe5ykssxjH/OlTWGJrx7IZszmwfDMR+73IO3WWyrQsLiSmUBCXQHlmNuKCQqpy8yjPyUVadIHGysp/QpwAjQIsCkcB6B6fC7D3GP4eH/8FGIVe1L9IuKZFIkVIQP9XsPgnnA7B4eMvI4Z91I/6aYXP3Z+tE0OwKBdV0PAIGAX3+1+AUehV/OUHHhgkOInf8/Cnhzy8+xsPfvma+798woO7whT/O7zxRjWdndupF5mSmziMglgTyhJcESduQBS7H9HZAMQxkdQlJdCak4XiQgrK0mSazsVSkxlBbWYozQUn0JWcoac6noviBHqqYuivCWGgzocrNYe5LN7PoGgvA+VbactcRPOZWTRG2SIJMqX2uAmN4SY0hBnTFGlKa/Q0FCeno4u1QXXa0vBYOFedtkCfYE3TCWPkJ0xoiJ6GNMIMabQV4mhbxKdmIjk7h5LwGWQEWhLnM42YI4LMifO2JtHHljT/GaQHziDjmB2JvtOI9zJBAMX4Q1NI9jIlzduE5IMTyPefSmmIJVXhVlSGmlMePI2K48aUBBhREjiRC/4TKfAx4kKgKcVB0zkXMJ2Co9MoDDCnMNCSPH9z0o8Yk7jfiIR9RoaeTaHcHbN3IgkHTUg6Ykb07omE7zUheJcJgTtM8NlqzIFNk9i3cSJHtprgs90U3+3GeG2ZiM/GCfhvnkjQtikGHd8xhYh9Zpw6YkGcrw1xfjYkH5tBWtAM0gJsyQmdRW6oAzkhduSG2JIXYkPmsWnkHJ9GYZgF58MtKQmzoeqEHZJTVtTHTUedPo3uAlNelVpxU2HHZ2pLbnXa8kPPNH7omcIP3VO402PC3Z5p3Ouz5u4lR364OIcvOmbzaYcbX3Uv5LuuJXzVOZfPO135pNOFjzrdeV/nzkc6dz5tn80XnfZ82TmdH3uMud1hzO02c25pbflWOZOPZba8XDTZoJsyGz6QmvOhyIqPKm35sMyOD0rs+bBYGCbuwgeFbrySMpO+iOm0B5nwRtosPi224/U0Uz45N5NbFYu4Vbaa99KX8l35Ed7LOsgLMXu5cnIPH5zfzEP9UW7L93Ejaxmfio9xLd0fTaQXHWeD6U4IoClyM5LAlZR7Leb0chNi1pkTvHQqJzbNIe/oNl6V5PF+eTw3YnZxPWSlYWKDar0lH4TM5atIN26fnMvNIHdaVxlT6D6O9LlTOO0ygRNupkS6TSLSYzSnFo4kY50JBZutKVgr9GFOpfnANHS+k1AcnopkmxVFK4Qh4dMoXjUB8RZTlIfskG6djGzHZCrWPUfxqmcoXTuCyk0jubDmKYpW/82gwtVPU7p1Iue3mHDKcwRnFo4nZsk4klZO4Px2c5THPWj0caR6hxlF6yaQt2IkJZunUHdwBrK9tjTus0e0xRzJ89aINltTucGCNM+RZC8cTcGK8eQtH031Fkuu+PnQfWgPF/22czVsG13+S/nf5L1nVFXnuvafc85+z947O8WKSO8oYjcaS4w1mth774IdsdBElA7SlN5Zi8Va9N5776gxJnaxoNi7Jmpi/L3jmUDKPvuM/4f/h3eMcz5c45lzrgl8YI6xfvO6n/u6L7mv5uYxC84d2sCpPeu4cGA3511tuHTCmfYIT65GuXNLdYx72b7cK/TibpkrdyoPc6/uELfqDnGhyoFLNfv5vnwDZ8sX8X3FV3xbMoHvSsdztnQiP5R8ybniafxQNJ0LpTO4WDad8yWT+aFkAlcqv+RKxRSuVEzlSsV0CRovVszkUvXXXK6dz4WaRZyvXskPVes5U7mFM9W7JGhsK7emscya6gpraiusqSvfR0P5AVqqDtJcZkVb+U5ay7fSWrqettI1tOStpCV3JY3Zq6jPWk1t5npqsjZTnbWNyuxdVGZbU517kOo8WyryDlKWs09au473U5azn/LcA5Rl76cky5qSjN1Upm6mMm0jFenrqEhfTUXGSiqzV1KTu4a6go3UF22lvsiSllwBeFa0ZO+gJWcrLbmbaMldS0vOKpqyl9OQsYz69KXUpayiPmkjDckbaUrdTHPaVlozLGjNtKQlcyvNmQIot9AqlL6emkxrrp3P4N27e7wVJehf3naDYRcwvn8n9jT+rwDGf+0wCnAUwChgMVUWKbmL6d3AmCaPI1Um4FEARJebKL60f5dMOv7tS1x0MscpSZeryFCIsGXh5skoVIVTEu9D8rEdxDosJmzXRGQWusgttInbok3kJi1iLPWJ322Gwmooir3DiLceQbz1KGJ2Tid292JUdhvJ9txH4QlXCkP9KYiOoCheSYEihQJlBvliIkhiODmJEWQkhJOhjCQrOZYsEUmTJCdNRPUkKUhLEvmPPd3IXR2/WSoxzq47siUxlazkDLJTMslLTqUgSXQvJ5MvJpcIB02p6lrFcbeyVfFkqiIpTwyjLPAQJQ6rqNs1k5rlQ6Tg7ravdDg9XZvmSeqUTNMldkIvDg/9gO3DPmD7+P6E7VxKtpcjxcE+5EV4kyPzJDshiBxlFHnyYApijlMYE0RGsB+xzo4E7tyE4/QR2AzrhdOQ/8R12F85PKYXNhO1Obr0C2SuBzhkuY6tSxZhsWQZlotXcMRyD+HuXigCg0mJiJKkCguXHMXEiEjiQ0O7wFDAoSgRd8NhDyCKNU2Uqv8FNPYAYA8w9gDkH9eee/649oDo77AoHM2u/bPimfsjNHY5jL87juJ57Hm56QFG4TKKzNH3wkl8/Zx33erK03rJ+9eP+OX1T7x98yNv3zzmlzcP4dUbeH6Ly2c9+K5+FpfKR5Du8yEJhz5CZTOA1INGqHabkLLXjLT95qQdNCPloAmKQ8NRHR2NwmkEsfZmxNoPJsllBKluo0hzG0myy1ASjw4h0WkEykMjibc1J8FmCKmHhpF5ZBhZh80odR9BmecICp0HU+lhTrmrKcVHDKhwNaXKY7C01ngOodrTjCr3rvMyZ2MqXYwpOqRHoaM+uQ76ZDsYkO9iRtYRM1IcB5F2xJwUpyHE2A3muJUxHlu1JRh036yHl4Uhx7YZ47PDkIA9JgTsMeLEXhNO7DHF20IH7y2aHNuigc9mdY5bahK+W4/YfYYSMEbt0SHOWofI3RpEW2kTsUuT4O0DCd2pQ/AObY5baOG/VYsAS20Ctuniv00PXwsdqWFG7Il026CB6wYNqaHGZ7sxrpt0cFqngf36gexb1Q/rVQOwWq3BtuUD2LVGC8ulamxd3Jcdy9XYvrQPFvN7YzmvD9sX9mPP0oHsXjqAPcsGYLVcjd3L+mO1Uk3SgVXqHF6vy9FN+jhvNsDNwgCv7UYSQHuJJp2d+vju1MPbUovAnUaEWBkTa2NKwiETEg5pk+mqRflxfVpjTDmXOITLqeZcz9blRt4Abuap0ZHXj878/twpUuNeqQYPK/V4VGfKnSojOov0eZRnwIM8Te7kqXE7vz+38gZyt9CA+4X6PCzS4kmJGs/Le/O8vB/PygbwvEyHp8UGPMwz5EGOCQ9zB/E4fzAP84y5l63H/QwD7iTpcVOuxQ2ZDjfjDOiINaUjZgjtoYM57aFN/aF+fOehLUUFXQ/Q5U6oMffCzXgaM5afVN/wQrGUjpClNB76itSNo8nfP547yRa0K1ZzO20L7xt8eFUeyiV5IOdiZHwfmUypSxDZh2xI2Lsc72UT8FwxkfWf6TLPTIuVnw9n29TxLDfsh3zDLIqs55O/dzqRizWIX6VG1lYNIub+B0Ez/w/OYz/AftQH2Iz5d6xGfoD9yI9wHtcLjy8+wnva3/Cd/leOz/iIoGkfETb176jmfkTO8o/IWjYA1VxdQid9SvCkjwj98mOCv/iQ4xP+k+MT/sLxiX8h+Mu/ETnzQ+KmfSD9TNG63lJYd90uQ9rsRlN7YAzZlsPxndkfh88+xG1KH3xnDcBnRm+Cvu5HzGINYhapEz6vL0HffMqJb3oRvUKHuOUGZG4YRfbGkRRvH0uBxQjyLYaRttqAlFX6pK7SR7FQg+y1g2nZ+QXNu6bwg/1CrrtvpGnPfL63X8t1t+1cdtrERft1XHPaRIf3Xm74HeSa3wGuBxygI9iWWxG23Io+wM04KzqVVtxP3Utn9l6ulllzs3o3l8tWcb70a86VTeJ8xRi+LxvK96XmnCsfzqWqz7hS8RXtlbO5WjmTyxVTuFzxBe3VU7o1lWs107lWPYML5V9yvmIKl2pmcbF2Lpfql3KxfjXn6zbwQ70F39ft4EztLk7VWNFSe4CWWhuaqw/SXHmQ1sqDtJTt41SFNafKd3OybDunyrZxpmwjJ4vX0lKwlub89TQXbKa1eLvUsV2ft4O6vF00FVnTVHKApjJbmsvtaSixpbHEjsYSe+oL7agrtKc2357qPDtqcvdTl7WF2qwN1GavpTZbdIEvoTJjHtWZ86jNmk9t1gJJNekrqM9cS1POOppz19CUvYLGrBU0Zi6nIX05dSnLqEtaRp1yBfUJa2hUbqBJtZVm1TaalNtoTLCgUbmJRtVaGlQraFAto1W5itrEndz4LhV+vse7X0T24h+A8Zdn/PruGe9/+R8OjM8e3qayKJtURTTJcWGkysIlSWVpqTwdKcFiSlyEBIyiJJ0qFBdDSmw0Ahy7vsC7wVFAY3dJ+o9f6hJcyBPIjBf73sQ+NwGNCeQkxFKgENAYSG6YcGj2k2w7DYXV50RaDCVssylRloNR7B1OysFRpNqMINV2GEn7xVzaUSTuG4dq/0SS7KaTYDcbmf0CZIdXovSwRHVsL2kn7MmJ9CRfHkxRQgR58jDyFFEUqGRSSLnI9MuRStMpZCaIWdkqClKUXbmUYhRdgphjLIKhRee16HjOIDspi9yk9K6MyKQUclQiBihRkvhdf5TkTooZ3WlKSpWRFAa7UOS2m7rDm6ix/JqaxWOpmTGIqgk6VE3RIX/KAGTjP8T3s//A1vwDbEf3wX32cALXzybUahEhBxfib70U390r8duxBP+t8/HfNBef1V/hMm88jlMG4zRWA7dRvfAa9Q/8vlTDbboeXssnEXJwC5mxwcjDQ4gODiH0mC8hbh7IffwkJzE9Tka6TEaqGPkXF0dyTIy0psjipLnRovFE2k/4B2AUkCfg7l8BY89n4nNxLE1m6Q7c/mc4FPf03NfzmTjvAcZ0eTxpcpm0FUI0XfU8c2JPbQ8wZii6StbiPCUuqut5lceQKo+WytIvH96RZn2+/0MSPy/fdYHhm4f88vYZb35+yeufxT7HF/DiV3h5g2vf7uds3UjunfmM7wsHke3TC8XBj0i31SFtnz7p1rpkHdQm206dDJvepNtqkWEvSsQ6ZDrokWanTZpw/ITz56BFtpMumY46pNkZkmY3iDQ7U5L265Nqo0+6rR7ZDvoUHDGkwEmfUldjylwMKXfSo8rZkAbPwZLqPQZR5276m8R5vedgmjzMaHQzo97NjGpnU8qPmlDqbEKpyyAKj5pS4DyIfOdBpDqZEWc7iODduvhtFRCoge8WAXN6+Ftqc2KHLoG7dAnZa0TIXlOCdhngb6mFzxZ1/LYMIGDrAEK2a0qwqLAxIXq3NhG7NYnco0X4Lg0i92hL5eqQHdoEbdPihKUmgdt1OLFNW4JGPwttfLZoSdB4bIs2npu1OGapL8X0eG3Vx8vCAMfVatit6oPtqr7YrFbDZp0m1ms02b9eh31rtbBaOUACyf2rBmC9YgDWKwditVy9GxQHsGd5f3Yv78euZX3ZsbQ3los/ZfvCT7Fa1I99SwdwcIU6Dms0ObJBF1eRN7lJG09Lfby36Uslcc9Nenhv1iNguwFBu/QI3aNFzD5NlPba5HoYUR00lMbwEZyJG8oP8YM5rzDlotKIK4kGXEvV51aWAXfyjXhQasrdYiPuZOvzNMuEJ9n6PMnR5kmeDk/y9XmcY8wToWw9nuVp8GPJQJ6XqPOsWIMXpXo8LzbkcZ4hzwpNeZJvzJN8I16UGPOsSJ+n+frS73uYrsu9FB3uJ+tzP9GIe0oTbsUYcilIk3MBGlwL0uNOkD53gnS4H6bNw3Ad7ofr8SR2OE9kX/Awbg4X/L6ieO8ovjuxlMe523lcuIZHpQt4UrWQHxsteFJ5gKflATwpSeRygoyT4e4UuK3De/lIrL/UZvmQT/jG9GPmmPdnzuA+zNb8gBW6H2A9+mNk2ydhO+VDbKf+Gy7z/ortlA+wnfRvHPjs37Eb9584fv5Xjk78T2Lm9CL6q/9DxIwPSFzyn2St+Zj8dX0pWqNGyfL+tGzS55KVOd/vGkbtOlOy5vQld6EahcsGUrRSg/zl6qQv7EPeCg0qNhtTs9WY1s1qnN+rzw9WepzZrct3e0244jSBHxwnU7Z9FCem9sF7Um98p/TF98veuI/7T4Jm9iZ2gTrxSzUJ+uof+E37Ky6T/g2vGR8SJqFE3dcAACAASURBVELJ5xmQuX4YxdtHULl3OHUHhlN/YBh11kOp3mVO4UYTqraN4DvbiXxnO5Nb3pY8DDzKVRcXbrj5cudYCLc8Auhw86LDzZXOY0e47evALV8HOv0cue3nwC0/Wzr893MzYDedwbu5E7qTG1GWXFBt4mLyWi6mLuZqzje0F0zlSuFYLhUO40KhGReKBnOpZBgXiyZzofBLfsgfz9m8MfxQOIZzxWP4oXgM50o+42LZeC6WCUdyLD+UjuV8xUS+L5/M2YrpnK38hrNVCzlTvYzTVas4Wbmalor1NFZa0FKzk9bqXbRU7KRFchZ3cqpiN6crdnGqbAeny7fzbcUaTles5NvKtZwqF67jBtpKRRe2BS0lljSXWNJULLSbltIDtJXb0lZmR2upPa0lh2gqcqBOgGK2LTXZdtTl2FCXbUlt1hbqcjbRkLuO+uwV1GUtpj5rAQ3Z82jMmkND5jfUZEylLmsqjTkzaMqdRVP21zRlzKMpbRHNqctoSVlNS9JaWhJX0qRaSpNyJY3x62mUbaUhbhsNsdtojNtCo2wdDXEraIhdQmvMUmriLOg4mQxv78PPb+DtW3jbXZL+5Rnvfv0fCIxiH6NofqG78UUAY0VhFinxUSTFhpIcF0pKXNhv+xgFOKbKIpCAUewFE2VpWQyp3Z3SAhwFNP7JZewBxh6YFJ+LecWihBkvXColGQmqLnBMSCBXdD7Hx1KoiKFMEU5xqCNFwbYku24mxmYRSsfFKOy/Rmk/kwTbyajsJ5JoP4Ekh9EkOYwg0X4kSY6fkWD/GTKbz4g9OA6Z3WTi7KYgc5hOgvMKlF77SfU/REaQMzlhXuRG+FMYG0JebAR5cVHkxcWQJ4uV5hAXJsWQr4ohVym6xmOlQPMcqXlHlNKTyVGlkiM6vpNSpAifLDFlREwXUYpg6uR/UgpZielkJqaRkyJ+TkGuLJziMB8qvOypPLCZkrXfkPv1Z5RONaRkigb5U/uS9MWHhI75DzyH/YVDQ/+Ow9j+2E/V5MD0AdhM18Z2ih4Hv9DCZrw69p+LmIh+OI36lKPD/o736I8JGt+H0CkDCVxoRtjGqSiPbCc12EvKLFQqlCQmJJISn0ByZCR5cbFkxsu7p7coSJHLSI2XSzmKYm+nGP+XIpMhdSpLewn/XH4W01akF4J/AX098NcFjL+XnP94XXomusvbPdd7HEhxLn63ANI0WRcc/vElRcChBJDdz1yP8y2AUXqx6S5JC4fx5aM7Uon5T8D44j28fCvtW/zll8e8efeC17+85M1PP8Iz4NUNrrZa0lJmwLVvR/Dgh+k0JA4ixVWNJDtN0mwNSD+oQ5a9BlkOfcm0/5hCG32KbIwotDGi1GEQJQ6DKLQzJt/WkAI7I4ocTSmwNybP3ohCR+EcDiLfwYA8Bz3yHHTIth1I3iFNio7oUHxUm7KjOlQ56VDvZkijuzF1rgbUuuhT66xPjbP+b9ebPU1pdR9Em4cZLW6DaXIdRJ2LCXVuptR7mlHnOZgaj0GUuxqT7zKITGdzkhwGEWOlR8QObUK36xCyTYegbcId1CRkpybhokS7S4+wPfoE7dDmhKUGJyzUCdjcj4BNfQndpk7sXj1i9mgTu0+P8N+gUYuQ7RoEb9MgyHIggZYaBG/XJmS7AEhtArZq4btFE38LbXy3anFsixY+W3XwsdAjYIcR3lv1cFmvwaEVvSVwtF3RnwMrBnBgpQZ263Vx2KiP3TodDq5Ux271QGzXaGC/TpsDqwditawfe1f0Z/eyvuxa3ofdy/uyY0lvti35lB2Le7NrYV/2LOovQeN+AY7L1LFZPgCb5Wo4rtbAaZ0mh1YN5PAqLY6s1sJ5jSbOqwfgvk4Nz3V98dvcn9CdA5Ed0ENlb0i+8xAqPYZT5zOC5oChnAoawrnIIbQrzOlIHExnigmdqYZ0JhlzL9Gc+0kmPEgx5GGqAQ/TxLEZD5PNeZA8iIephjzNNuBJni6Pc3V4kiuA0pCHWX+UPo/F9VwdHufodgFolj4P0nR5kKLL/aQuaLyrMOR2nD6dMiMeyEx5GmXKi1gTnkRq8jBcjYeRA3gUrcu9KDPuRn/O7ejpXAqczm3Zdh6n7+VZ3haeFC7mfv40budM5W7+Iu7mWfK40JXHuYHcTHGl4fgGYrd+juc8U6wmqmM5YQArR33CqjGfsHHU37EY9hdsxn6I96z+eH/zKUdnfIDzrA9wnfUBfnM/wm/6P4ic3ZvkheoUr9HjzN5BtG7TpH5zX76z1ua8rR4XbHS5YK3FhZ0a3N5vwrNDI7l3YCgXtxnQtLIXZy00uLhHl9uHhnDN1oQL1gZc2G/MpYODuekwnIf2Q3jsaM49OzM67cy5f2QcD92ncc9rDpecZpG3dghxc7QJ/LI3/hP+gfdnfyF5mT5Za4wp3DqE5FU6hH3zKa4T/w2Xif+O1xd/J2ByL5RLdMnZaED13kG02JnRYmvKSbshfGs3ilMHx3DGdhLnnGZz4ehirnhs4nagPe1+R+k44U9nUBidgZHcDojgpm8It/wC6fDx5YbXMW54+dDhdYwOb09uerlww/MwHd4O3PS2od3HikvB2zkXtIlzISu5GL2Yy/I5XE2cyeWkyVxKGc+ltLFcSh/LhdwJ/JD7OWdzRvNdznC+zx/G9wVDOVtozvdFwzhXOopzpaM5VzqCc2XDOVc2irOlozlTOpZvyyZxunwabWUzaCmdRWPJLOqKv6a2dCGNFctorlxJc/kqmstW0VK+hraK9Zws38ipso2cLt9EW/lyTlWu4mztJs5Ub+VkmQUny3dwqnIPp6usaa3YS0PxDhqK9tBUvJ+m4gM0F9vSVGRHY4E9DcJZzLKjMt2WqkwHarLsqcqyojJjF5UZ26nK2EpV+gaqUldTnbac2vQl1KUvoj59EQ05k2nI/ZyGnPE0Zk+iKWsqLRkzaU37mpNp8zmVupjTyUs5mTKflpTZNCfOpylhOU3y9TTGWtAQvY3GaEuaYrbQGL2ehoiVnIpaSn3MVjpbk+D1PWm6C2/+DIy//E8Dxvfv3/Dr+66mGX79CaHnDzupKMyUgFE4jEkxIV3QKAsjRSguXIJFAYwpccJt7IHGWFL+4DJKpeju0nRPM0LPNclpFNAoExJNMcKpUkql6SylcOeSyRHTXRISyUtQUSBic+Qy8uXRFMrDKIkPIj/KQ9oHlnRsB/FuG4h3WUO8yxwSXGcgOzwZhdNkkpynkuz8JalHJ5Pp/CVZRyeTcXgiqUe+QnFkOTKnZShd1qJy3UiCyybSfPeQ7rePFF+hA+SEOJEV5UG+zJ+cWD9yZcfJlZ8gVx5CjjyMnPhICpRxFChlUnOMFCatSiDzD8r6bf9iV0lbuI25CZlkKbNITcwkKSmdpOQU0hOVFMTHUBLiR7GHI0UOu6lePY2Sr00p+UqT4um9yZ36MQmTPiJIlEtG/o3Do/+Gw7i/cmTc33Eb+w88P/8E788/xnfsh/iP/gvHR3wgQWbMF72Qz9AibqE58VYLyfc9QHGMH7kJ0VIEkjIhGVVCMikKJZlyGbnifxovI+U3ybs6kUUJWDS3JIixfwoJHKUO6W64+2dHsAf2fl9/B8Qut/B3x7DHOfzjKu7p+Z09wChWcU+P6ym51yIDVNr+0JUHKl5apBcY8RIjXmbEeQ8wiiatbofx1aO78OYlAhh/K0mLJpeXr+HNfX75+Qlv3wmH8SU/i4HyL4CXt7jUtJOGEmOufjuSR5dECWgi5RFmpB3RIc1euIK6ZAnn0FGd/CPqlNsPodRmCAX7TCjYZ0qprTnlDsMoth1CwQFTiuzMqHQaQcVRM4odDSh00KXIUZeyowZUuBhQclSHIidNipw0KDmqRYWzNrXOOjS46UtqdDegzkVXOm7yMKTtmCmt3ia0eBrR4mJEq6sxzS5GNDob0uJuSrOHKfWuhtS46FPvYUyDlwlVnmaUeg2nwHUoifv1UYju5n1GyK0NibXWJ2qPtuQURuzRIlQ0ruzWJXKPHjF79Yneo0Ow5QCOb+qD/4ZeBG3pIzW4xFrrErNXRypJx+3Tk0AyYqcmodsGEmKhTrDFACK2axK2TYvjWwZyfOtA/DeLzun+HNs4gAALLY5v0yXAUhffrdp4bdLEeWV/3NZq4rRSA9ul6tiu0MRpnSGOa/RwXKOL42otjqzV5uhGHZw2aHNorQa2q9XYv6If+1b1x3pVf/Ys78vOZX26tLgP2+Z9yva5n2K1uL/kNu5e0Ic9C3pjvbAvexf0Zu+CXtJqPb8vBxerYb9MHftlatgu6oXdwk9wWt4H11X98N6gjo/IxtyohWqHKTm2wyk+PIxa9+Gc8h/BhbDhXI8eQkesCbdlBnTEGXMt1pwbMhNuxRtwO0Gf2wojbskHc0s+lNvxQ7gtOrBVhtxJ1u+WAXeSxbkRnUkGdCbp0ZmkS2eSDp3JWnQma3MnSYe7kvS4l6jPXZUBdxMMuRtvxN14Y+7Gm/JQPojncYN5KTfleawOT6IFLKrxXK7Nw1hDHslHcCfmM25GjOd60FZuheznTuQBOqOtuRlpyc3ozVyP3sTViK1cDd9DR6wjN2WOnAu1psl1K7UOW8nYsYzItTM5vmYyh78ZhP+y0WTumU/rkVXU7hxK/d5BFFr0o3B7L6r2qlO3W4fKdWp8u0WPm7vNeHpwBI8OTeCu/QQ6bcdx99A4Hhwdw2MXc565GPHiqC4/HdXlrbMBb48Y8+qQMc/t9XnuqMOPLvq8djfgpasuL1z1eHJUnyfORjw+bMzLQ+a8dDTnheMwXh4Zw2v3ybz0nMYL3zk89l3IeYepVGwdSunmoSTM6U/klL9zznEq5w5P5YfDU2g+OJaUlZqcmP53PCb8G+5jPyBg4l+Im/MpWWvVqNipRdMBPVoO6tJmY8APjsO44jKei0e+4NtDczjl9A2n3b7mjO83nA2ex/nwZZwLX8vFyO1cjbKhPeow10L8afcP4fKxINp9w7nhH8V1nwiueobQ7hFEu/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hfCYzCYSzLzyA1PooUWbgEjAIahcvYJQGMXUqOiSA5NlIq9/XAovhyFi6PgELh7kjuT8+exh6nUZzLZRKcCEDJFBAiXKkEFRkJiWQokslMEEohIyGVVGUeKYpsUuIzSFOkSvdkKuLJEm6fIpIcRTh5ijBy43zIjXYlNdAOpdduUo7tJNltMykua0l3XilNlck6spjUo3NI8pxFqvfXpPvOI9nrG+KPTifu8BQUzjNRus4mxWseWQErSPC2QOW7mzh3S0lK372kBzuQFuRIWogTedHu5MV6kSs/TnZ8MLmKUPKUYeSrwqVVnOcrwylIjJBUpIyhRC5yI7tK8elJSaSmJpOYqCBFJdzLGAoUkRRGBdLqdoBay7kULTCj8hstqmb3p/QbddJm9Cdy4icEjP0bXqP+Hd/hHxA08gPCPv8bsVN6kTijD9mz+1I0tx+FC9TJWmxM1tpxFBxcRWGYO8VxJ8iJDSVTRCIpRGZmIskKFanC7ZXHkSWPJfU3WBTgKJe6xtNE93g3HEoxOnLhEHc1umSJGc7d3cz/df1zl7T4vAcGBfx1dTyLBpY/qwcee+4Vq7gm3MXkmFiSY6KlbRDi2RMvI1KETndXvngORfd+z75aCRjjxDMdRbIsSoLGfwmMr17Djy/hzUPevf2Rn39+zc8/v5SOeQU8f0BblR1F6br80Pgxjy8N5dG347lePJ7qE6bkHjKm0GEkpYcmUHpoMqWOX1B8VJf8wwMocBpAiYsGeY79yDvcl2IXNSo8Nan20qbScyDlrroUO+lT7KRHyRE9Sp31qXAzpMLNgFJnbYqPaFF8RJOyo1rUu+rS4mVIq7extDa46UnXGt31aPQQIKlLvasOdU5a1B3WovawFtWHNak5ok29AEVXA+rcDKl3N5IcyRrPQVR5D6PEdTCpB/VItTEiXey1PGiC0sYYxUFDovdoEbZjAHF7dZHv0/9NsQIKd2sRvl2dEIv+BG3pS/DWvoRY9CNypzqyfboobQxJOGBAsp0JqgMGxO4cSJRFf8I39yFsa39CLdUlBW3pj/+GPvhv7EfgloEEWmhyYqsm/psH4itiezZqc3yLPsc26OG8ShvHFVocXq2L02pdjq7W4egqLVxWaeK+UVsqIx9dN5DDawdwaI16Fziu7Mde4TIu682upb3ZtaQPe5b0Y9eiPuxe3FfSjrmfsHPuJxI07pnfiz3zPsVqvgDIfuxfrMbBJQOwWToAmyX92D//U2wEOC7pg+Pyfjit6I/n8t74rfyUgFWfELLhUzLt9Kj1GsyZoCFcjx1Kp3wQnbF6dMTp0x5vyrV4Xa7HD+CmXI0O+UA6ZHp0yI3pUJjQkWhER7I+txKMua34o4y4ndAjQ24nGHJbqc9tpQG3lN3nCiM6heKN6ZSb0Cnr0h2ZKffkpjyWm/BYZsTDGB0eRmvyKFqTJwIeZYY8V5nzVDWCR4pRdIbNpTNwK/eOO/PoRDwvQ8p4EVzLj6GNvI5s4lV4LS/CqnkSWciDyEweBObwwLeAe36F3ArI5uqJJK6FJ3IjSElHgIoO7+PcD1jJk/AlPAz/ikdRU3kcOZWbXmM5v28IV62Gce/AWH46NJmfjqznxeFtPD+8nRdHLHnuvIqnztN47jaMlx66vHLtxxv3frxz1+ZXV2N+dTPknZs2P7up88atP2/d+0vrTy4D+NFZg1dHtPnpiBk/Hh7C6yPDeOM8ih+dR/HCdSxP3D/ngecE7npP5obHeDq8JnPV5XPO2ppz030i7c5juXJ0LBedxkquYd3eYRRZmJC6XA3l/A/JW9efUgt1anZp0rJfl5O2+pyy0efUQQPO2Jly1nEIp12HcdJjKN8HjuKqfDzX08ZzPWsMV7LMuZo7iHuVI3lUO5qHpYu4lb6BC7K1fB++mXMh1lwMceZKUACXA8K47BPDZZ94rnhFcdXNhxteftw45sM1H0/afV244ufI1eN2XA7cx6XAXZwP2sgPyWM4l2XOhXxzLpUM4XLZYC6UGXG+zJBz5YacqzTiXKUJlyqNuFxpKK0XKoz4ocKEs5WDOVNpzqnKYZyqGkFb1Uhaq0fTVvs5LdVjaasdx6m68ZysncDJ2i84WfMlbVVTaamYTnP5DBoKVtOQZ0l9nhV1efbU57lRXxBAbX4wlflhVBZGUFUURW2JP40V7rTWeNNafYzmKm9aqnw4WXucturjtFadoK06kNbqYE7Wx9BcHUljRbgkkafYUBZMY2kgjaUBNJT60FDqTYtQkSsN+cKZ3E11xnpqMxdTnz2TxtzxNOUOoz7HiPrsYdRnfkF9xpfUp86kIXkujYlLaUpYQ3P8RtriLWiTC3C04FT0MmpjtnKrNRF+ust7UYH63+gwCmAszUuXHEYBjInRwZKSRXlaUhjJseHdiiClGxjFF7QU4N29n0wqBXZfkwCypxzdA40iEkXsfZOLgHChrvJ0ulxAQZfbKOAxPSGZZEUqKQmppCnTyEgUElE8Kd2lXjFyUCm5lFkiZDs2TiqpFspiKIwNJy/iOAWRfuSFeZIT7EJO0BEyT4gu1U0ovVcgd1tEvPtClJ6LSPFeTJrPYlK9F0jAmOI5j7Rj60g7tgGl60oULiuIO7oMpftaVJ7rULivQe6+BoXHeuJcNxB1ZD2RTuuIObqBeHcLkv12kx18gLwwO/Ij7MkPt6MwwpGqWC9KIt3IC3cmWyjSjXy5HwXKE+Qpg8iODyQrNoDSQA9Sdq4kfcUEyhaaUj1Hk9JZauTNUidjlgbJM9RJ+KI3SV98QtqU3qTOUCfta21y5mpTNH8gRfPUyJmvSeqqUWRbL6Pk+FGy4mPIEo6c+D/IxNoFgcIp7HILBczH/QkYRTk6Q9ENh2Lco7xL2d3rn6GvK16nxxkUcNjjDv4xRqfn2h9h8I/HPbDYs/Z8Jp6Z1DgZKbEiLF5khXaVoIXT2NV93+Uy9jiP4pkUe2sFMIqXmyShuMj/Fhh/ff2MX18/5tc3j3n/06+8f/0L79++6IpJ+PE97569orrMnxTFXGlzdWv+Ms7kreBi4RquFqyls3QT9yu2cLd0A9dzl3MuZS51kV9QenwMRX7DKQkYRrabIdlu+uR56FPgqU+hhw55rprkHtEi10mXYjcjyjxMKfcwodzdmBIXfcpcDSR4rPIwps7LmBZvI1qOGf2+HjOi2duQ1mPGNHsZStDY6KlPo7suXRBpQJOnIU2eRjR5mdDoZSqp1decs0GjORs6jm/DxtNyYiwlruaUuA6nwHmENK860caYJPtBUrlaKULBDxqi2K+P3FpXWhP26xNnpU3cXh3+CI/Ru9SRWQ2UciFT7AzJOmxKlqMJaTb6JO/TJtlamyQrDeJ3DyRmh7oEkWKNsFQj3HIAYZbqkkLFJBuLgQRbDCRsmzaBotlmvTruooN6rQbu60WntjaeG7Tw2qCJ1/qBeG3QwHPDQNzXiZxIdUTIuOPqATisGYDDuoHYrBnA3mUCEnuxe6kARXHcG6slfdm1oBdWi/qyd3E/9i7qy+55n7Jnfm/2Le7P/iVq7F/Sn32L+7J3UW92z/0He+Z+iNX8f2C94CP2LfqEgwv+isPiv+K49G84LvkLnmv/Tvj2T0m1HUCdjxFnQ0y4HGHCjbjB3JCbclOuyy25Op1yNTrj1LkRocGNSF1uxOhzQ6bHdYUOt+SG3JIbcTteQKAxdxTG3FWadsuEu0ohU+4oB3FbOYjOhEHcVphyO96U23LhaJpwO65LnXECHI25IzfkTpwhtyP1uBWqS2eoHvfC9XkYbcjTeFOeqwbzKnUIP2bq81SUzqNmcDfYggeBLjwODuJJUDSPAxU8CUzjZUghTyOKeBpTys+xLRB1hjfBTTwJLOHW8WTa/WM55xzKlaMxXHYK5PZxe+6G7uV+1GbuRS6nM2QB1zy/4abrYm4dWcVdpw289rHilbcDr7w8eOV1nFeeITx29eSR+z4eeqzhkecsnnl9yVP3Cbx0+4y37sN57WbGa3cj3njq8sZLizeeA3ntocFrNy1+dNHmR2ddfnI14pWzIa9dTXjrPohXrsY8dzXiibsRDzwNeRxgxoMAU+4FDOKe/yDu+prwPGgETwKG8iRgBA/9RnHn2Bhueo2j3X0cl1xGct7JjPNHzLhwZAjnncw57zSUK24jueI2nAvOZlxyG8J1nxFc8RvOtaAJXI+YQXv0HK7GLeCqci7taTO4mjmOjuLh3Ksewr3aodyuHMa1whG0507kasZs2lNWcC3JgmvKfVyPt+e63InrsQ5cj9rDzRhr2iOsuBS6kwvBllwI3cLFiI1cjFrLhegVnI9ZyJWcMbQXD+NG+TA6aobSUWfG9XoTrjUY095oTHuTCVebTbnWYMT1On3aaw24WmvIpVojztUYcbbamG9rTDlVbUJbtSlt1WYSOLZUDqO1ahht1cNorR5OW/VI2qo/o61qPG1VX3BSOJLlc2kuXUZD8TrqindSV+JAffkxasqDqCwPo7IqmtKKSMrLg6it8KeuKoDaygDqKk9QXxUkqbEmlJb6cFobImltjKGtVUVDfTz1tQnU1yZRW51EZXkCVRUqqqtV1NQoqanpOq+qUFJdIaemMpL6quM0VLnSWH2QxioLGiqWU1c2h7rCOdTniGaZr6lJ/4ra9K+oS51Fjeor6pRzqE9YTKNiBS3xqzktX0l9/DZun06Bnx/w/u3r/7KH8X9FSbrLYUwnWSbcw7DfgDEpNoQuhZIUI0rVYUgOo3AZY4TLGC05i7+VArvL0z2wKL64pb1l3e6jyNDr2ocmk0rTmdK+xu79Z3LRZS1Kn8J1TEDEoUiB4Uqxj064kWIkYZdD1wWVIqA6idz4JHJlyq4oHbmSXAE0AorksWQqYsgUIeKKKLLkweREe5MR7kp68GHSA+3JCLQhS4Ck/05SvbeQ5r2JFI+1pHssI8t7Oenui8nwXEKqx0JS3BegcplLgvM3KEWUiliPzEXpOAeFw9eSVIe7zhMOfUPSkfmSxDWhZOeFJDvNJ+nQXJLs55BkP5+Uo6tIOLqeRB8r0sOOkB7lQZ4snEzPQ2RuX0T56s+oX2RE7QJdyubqUPiNLoWzdSmaqUXRzIHkf6VB1ixd0mYbkPmNLrlzNclfoEnGIkMydnxNgZcd+TGRqBJSSFIkdY3Uk8nJioslWxZDtixWAknh/ApwFJAo7V0U/ycJ6uPJjlcgIDE7Ti4pVybOu1y/Hnfw92aXP5eTe3IWe0Cxx4XsOf9Xa889AhZ7PhfHPX9LPCM9kCi674XD+HtXflezlQSMwmkUwBgTQWJMOImxEf8tMP7y9iG//HyfX988Q3IUfwTE8c9iwPw7KWKrqiYZVZIdGSoH0uTWZMfvJCduPTkxSylWLKEicSkViUsoT1xEsXwupdGzKY/5morY2VTEzKA4ZCKloROoCP2c6vBx1Ed9TkvsROpCP6Py+AiqT4ykKmA4FT5DKPM0pcjFgFI3IyrcTagWzS1epjQfM6ZJuIs+JpJO+g+WrrX5DaLJMntB1gAAIABJREFU24hGL8Pue/Rp8jag1deEU8fNOBlgxqnjQzkdOJJTx0fS4G1Grbsp1e4mVLqZUHDYgCQrdZL36UguY+JBYxIOGBK/3wCFjSGKg/ok7NeVpNgnVj0U+/WIt9bpgscDhigOGEruo+qALsk2OqTa6ZFz2IQKr5EUu5iR72hE/iEj8uwNyLHRIeOgDin7daW/qdqrhWynOrECIHdpECe0WwuZlY6kyO0DupzM7QMJ3KaBv6Umvls18N06kGOb1PDZ2A/fjX0lN9JvsxZCYuqMW3dEj4BGyW1cpYb10t7sWdKLPcv6YLW8L1bL+mK1tA9WwnVc3Afrxf3Yt6S/5DQKcNy7pC/7l6lxUOydXN6ffUv6sHfRJ+ye/yF7FnTJauE/2LtYlLd7s2fRp+xZ9DH7l3zMoeUf4bHmIyK39SVl/wAqnA34PnAo1yLNuR1jwn2ZAQ/jdLkfrcetEH1pHGBH+CBuRJpyPcaImzHCkdTjtlwfsRfxnlI0sggZd8uEewIgVYPpVJnRmTD4z8AoOYxGdMYZSbDYKTeiQ2HALZkRNyKMuBZkwLUAA24E6HEvzJBHsQY8idflmUqbl1kaPEvT51GCOXdjx3MncgodoVO5ETyba8eX0u6zjZu+TrQHHOHyCSc6/I9x1/s4He5eXPM4RHuANe3BO7nks52rXlbc8TvAw6AtPAxZwuPwaTyN+Iwfo8bwU/gEnvpN5rHnVzz1mM8rnxU88tvL4wBvXgYpeBNaxKugAp4HJvH0RAhP/N144uPAfbcDPHJbxQuPSTxz+4ynbuY88zDhuacBzz10ee4uytL6PDtqwHNnQ165a/PKQ5ufPLV57anNT15avPJS55X/QF4FafBThBY/RmnyU6wOr+P0eRdvDHJTfok25nWYMS9OGPPIz5QHvubc9x3BA/+R3Pcfxl2/Edz2HsUN99G0u43hmsc42j1Gc9FtCJc9B9HuM5hrxwbTETiKmyETuBIymXMhU7gUM5uLsllcTJjJ1ZSvuJk1m+v5k7la8DntBRO5WTyVjuLp3CyaTkfhdO6UzORu2Qzulk6js3gqt4tm0Fk4i47cWdzImsX1rFm0Z86kPWsq7TmTuZY7gWt54+gsH8Od6lHcrR3B3YahdDYOpqPRiBvNBlxvMeB6qyHX2oy41WrEnVYjOltN6Gwz5dbJwdw4OZj2k4O5esqcC62DOSdpON83juNM7UhO1w7nZI05rdVmnKwZysmaUZyuHce3dZM4U/8lpxrG0FY3juaaqTRUL6SuZhM1tfspr3GkuMaFkgZvCuq9Ka7yp6I8mIqKEMrLg6msDKW6KoyqqjDq6iJpaoyhqSmW5hY5jW0qahvFbOg06pqyqajNpqQqi9KaXMrq8imty6W4Npv8uixJhfXZFNdlUlafTmVDIrWNcmrqw6ip9aW62p26soM0iSie/NXU5S6gPm8WDXlTacieLO17bEidQUPy17QkL+KkYiW1iu10fJsKvzzg3c+vef9PXdL/z5teRHj3f9H/j+DuP+9hFI0vr6U9jKIknRQnvlxDUEUFSWtSjADFLlhMjhGl6nCSorsVI5xG0VTQ1SktHJ0eidK0gEYBkhI0djuNomEhJVZ038aSFhdLunAmZTGkCfAUM6YFQHYHMWfHh5MdHyEpUx5JelwkWQrhKAk3q2f/Y6IUUp0jF6MClRLcZIkSpjKBlIR4UhOVpCWrSE5MICNRRb4iiQKxPzJeQaE8jiJZNEVx4RTFBJIf4UNeqCfpAY6o3NaS7rOeFK/VpHqvJsN3Nek+K1C6zkPlOodMv6Uke8wjw3Uuua7zyHefT77HAnJd55DuNJOUQ1PJcJpButMMUh2nkeI4idSj40g7PI40u7Gk7htD0u4xyCxHE7N9AhE7pxBmNZtou6VkRnhSEu5Ore8+KqznU75xAmVrRlG0ZAiFc00o+9qQmq/0qJmlR9lsffK/NiRrtgE5s3XJ/0aHogWGZC4bTp7tBorD/CRnTq5IQ5mQSlK8ikyxZ1ECxliyZLHSNgGxRzE1XilBotSFLBfRNQK+FF0d7XIFmXHxZMXF0wWMoglFSJSzBcyJEvMfXUYBewnkiIkt3aVoUc6WXghEOLoI9e4O+e6BSmnSi+oPU2ISlNLkF3FdTH0RTTWiW11MfpFimkQ5Wtk1c1ysIqhbPHc9Ly9posQeFy292CQKaBTAKIvmzyVpsY/xBe/ePpD06+uX8BL48X3XcPmfxRzpV/z86h1VbY3EFySSlK9ElR2DKiMQZbI78fF2yGL3IIveQUy4BXGRlsgjtpIRvpS86GXkRS0iP3IepbFzqZLNoT5+Nk2Kr2hRzKBVMY2zymlcSp7J9ay5XEyeSUvEZ9QcH0KV7yCqfQZRfWwQNd6m1HsPosVnEK2+g2nzG0KL72Ba/AbTFjCE00HDaTs+RJI4Pn3CnNMnhvJdyEi+D/+M0yFjOBsxiZPBn1PlaU6ugyZZtmrk2A4kx0aTFCs1ZJa9Ue3RIN3WiMxDZqTam5KwT594a13ke7VQWKmj2q+Far82yv060jUxkjB+vx4qWxMSxDxra32yjpqTc3QI2UcGk3d0CNU+Y8myMyBtnya5tjrkHtQi9+BA0g5qoDiggfKABon7NFBZDUBlpU7C7oGo9miRuFefpH3GJO4zInZnf6J39idip8h0HEjILg2Cd2oStH0gAVv7ErC5NwGbexGwSY0TWzQJ3KqNvxhXKGZxr1PHWZSoV6tjt0INm2X92besqxlmz/J+UnPMzkW92LW4DzsX9sJqcV+sl6qxZ1Ef9i3tz+4Fn7JvaT8Oip9docbBZQIoe2O18GMJHAU87hMAurQ/O5aoSdq1dAA7FvTGakEvbBf3xmV5b46t6kXYJjWyD+pz+thgLgaZcUtqNBnM7XBT2v1NuOpnzhX/kVw6PpqLJ0ZyKciAyyG6tEfqS07j3UQT7oru50RDHiQa8jDRgEcqQ+4lmtCZOIg7KlM6lcZ0Kgwl3Yk35I7cgDsyQ+7KjbijMKJDaSCVuW/GGNEeYsCV47pcOKZOR4g292J1eBCvyYN4Ne4nGPBQNYhHqsE8UBlxV6HBXaUa91Qa0p7Ijoix3AiayaXgaZwP+YJL/tO47D2Dq8em0RE8hYeKKTxMnMBj1Rfcj5nIvdDPeRM3njeyIfwSr8Mvst4Q3wfi1Xkfqc0vIYa8Pm7K6+PmPA5ZzP3g3TwIcuNpaBwvwzJ5EZrFi7B0XoQk8cRfwUPveB55HuKxx1weuc/isfuXPHEfx1P3ETxxGcxTZ2OeHTXm6WFDnh814IWXBq98NHh5bACvjvXndYAabwL78zZUjZ+jBvA6qj+vY9R4K9PkdYwGb2O0eROhyc8RuvwUrMOzAG0e++nyyM+AB76GPPQz5VGAOU+DxvDQbzR3vEZz22sst46N58axsVz1GsnVY8O5cmwo17zNaD9mRrv/UK4EDueHwGGcDRrDt0ETOBc1l8uytVyM2cwFxQbOJ67iQsoK2rOWcT1/PtcKpnOj5HPuVI/mbv0Q7jQYcrtBn5uNRnQ0mtJRP5jb9ebcaRzOvcYR3GkQ95hyt8mY+83G3Gscwr0mc+41m3G3yZTOJkNuN+lxq1mXm6263GzT5UabHrfadLlzUo+7pw25860hnWdMuHXGlI4zZnR8N4z200O5eno410+P5ebJL7na+jmX2j7jXNtozraM4tuGUZxpGMvZhvGca5jE+cZJnGkexKlmU1qbRtDcOIn6htk0NC2nsm4tRVXrKa7dSmGtBcU11pTXOFFRc5SKKhcqq9ypqvaiosKb6ho/autPUFN7gpr6YKrro6iqj6OmKZmqxkyKqjIpqi2guL6E4oZSCuqLyanJJ6shi6ymTLKbcshtzCO/oZDCxmJKm8sobSylrL6IsvpCKmtk1FV5UF12mKoSK6pLt1BTuoqqwnnUFHxNVc4MarJn0JDzDfVpKyhP2cb175Pg3R3ei7GAUji3COB+KZ2/e/eK97+I8/+v0G7x+X8T3P3zK97/kz54/+tb/l/p1+6/zbu38O4Nzx/eoSw/E5UEhWGoooJJiAgiISKExCjhLArnMUJaxXGqrDvAWxbddT06gqToSJJjorpLgV0NCD0OY88q7TETpUIBkt1lxZ4v+B647NkLKeBCOFdi7XGdfoOPf5ow0vX5780Vf7y/x6USq3CqxGc9eYCiXJqXJBpuRKyOSpIAkqzEWLITo8lMCCE15hjKkMMkhdiRdHwvKh9LlJ4bUHqsI9VtNXle68jxWEOx3wbyvFaS6baIDNd5ZLoLzSXHax653jPIcDcnw20kac5jST70OSqb8aj2jSdl3ziy948lZ+8IUi2MSdgxGpnVFygdF5Dlu52iEFty3HeQabWE9KWfUzzLlOavDGmcpk/dV0bUzNGj4uuB1MweSNMcfRoXDKd42ZdUOu8jP8KfdGUsSYp4UpQqkhOUJMYrSFQkkJyQSGK8ElW8uKbqciBj48iUYnXkJMbJSJQrpHu69joqyZAL2EwgPTaBtDglaXEK0mUJpMuFunMYRZlYjOdTCqD7vVmmp2lGrOmisUV0nCeKwPNEabZ0dqIIR++SyL0U6prCI7rOu3IwRRST+LlMpfj5Pyqe9ATRnCOif2SSUrufr+TYaJJio0iKi5b08uE9CQLfv37Fr2+6xI/P4MdXvP/pLdLx65e8ffsLb0RkwutO+PEW3z55R95dKL5xn7xLt8g6c4nUxtMkldeSVFiIMjOZiNggQiO8iQh3If7ENlJCt5ERtpX04DVkBi2mMGwhlTHzqI75iuqoL6mKmEhL6Ai+DzfnTKQ5reGDaYseSmv0UJrCB1MbaEytvwENAYa0BAzitN8wvgsYwXcnRvFd0ChOHh/G2YixnIudwHn5JC7ET+Ki4v+S955RVZ/ruveX993j7JKVGMWuFLFiS9GoMRqNvWGv2FHsIip2sQAC0pHeZu9zApNeJnUCIiD23rFriprEnt87njllxZW99hn743v2+XCP599gmEE+/MZ139d1j+B87EjOxoygIXIoFSFfkntwAEqfnkg2uaLx7YFhryO5AV0oOuiKZV9fCvf0InOrE7rNnTD4dCFzuzPGrU6YfFwwejtj8nFCt80BtXcbFN4OyLd0QLa1C4kbOxIvjDGbXYjzdiVygzMJ3t1J9elN8uaepG7uhW7Pl8i9u6PY2AX9li6YfNqTt7Mjmr1diN3XhaS9HZHubId6mwO6zW3Qrm2DaaMTGZt6o1nTB9mqHqSvaUfqmrakrGlL8pr2JK/tSLLYLrNOzFCK1rUDUctaEb2stW2NYtTytoQvbUeIRzuOeHTg4IJ2+C3oyK7Z7dg1uwPb5nRk05wObPxQ62Y64OXe6s8onjkOtjnHtdM/ZftsB3xnt7Wd22c5sGNOe7YKd7V7G7a4O7BpSis2TW7Fphl/Y9PsT9g8+xN85nzK5un/zsap/4tNU/8X3lP/le0zPmHbtH9nz/R/IXrJv6D0bkV5sAsN0T2pDemKZb8Dlt1dKd3pRtmObyjfMRzrzt6U+nal6oAzZ+L6cl01kDv6vjww9OCpwYnn+s78ru3ET9pu3NP04ImhN0+N3Xmqd+Gx2pFHSkceyZ15LHXlibQnj2XdeagUphgnHigcuSfvwl1pZ+7KOnIrrS13ZZ24r+jMQ5UjD2UuPJK58liUvBtPRMlceCJ14nG6I4/SuvIwtTOP0rvanj21Pe/CY0knfpJ35leNI6+N3Xild+Q3TUeeq9ryTNOaF9q2/K7rwEtdJ35XdeRXeQd+lbTnRUo7niW04beUDryS9uadaghv5KN4emw0zcGTuRWwiDsBG3kQfIAfI6J5GhbHjyF+/BS4kl/8l/PCfwm/Hp7Lq8PTeHVwNK/9vuKtXy/+OODEe/8uPA914kV4V15EduLXqPa8iGnD8+jWPItuw/OYjryIceKXaGeeRXXnWUQvfgnvw/PwfjwL7cezsH48E3AY1osnAhjDHXkc1p2HQf15fHQAP4f352mYG0/D+/E04iueRA/nfsQo7oSO43bYRK6HDuNi4GDO+w/mYvBQrkYO51LMEM7GDOVM7GgupMziavpKrslWcU25iuvqVVzXeXLTtJIbGUu5mb2Y5sJl3Cr04E7xIu5UTON67VfcPPE1N2sHcqumP83H+/Ggrj8PT/TlQW0vHtX14mlDL243deDO6fY0N3XkUVNXHjU68bjeiccNzjxscOZ+vRMPGpy4d7ILd0914v6ZLtw904lbJztxq9GR5qZe3Groy426L7l1YijNdd/y+PhQ7tV/xY2TA7l06gvOnhrE6cbhnD0+gks1w7lRPYQ71i+5UD2S09WjOFXzPU21o6ivHkmDqKqRNJSPoKF0BI2WkRyvHkplw9dU1A2hqvp7qqsmU10xF2v5Mqzla6gs30Bp6UZKin0ozT9AWUmITX0stKRiyktDn68iw2IkuyKb7KoczBXZ5FqzyK3OIKfGRG6NiZzaTLJrszHXFmCuLSOjugpjZTWGKgsGazbGqhwMZWZMFgNZFik5liiyi3eRXbyCXMtM8sumklEym6zCVVy+kg5vL9myGHnzM7x5blvr/PbtG16/+4P3Nq6yi3H/bCFLy7P/1iroDyuj/38HjEXZJhTJoh0diyLRDozSuCjk8TEoEo6hSIxFmRSLKlnMMn4wvYjZMNHu+yfA2GKIaVEdbecHJ+vfYfFDC1uAZAswCri0t7TF3JqIUBGr3+ygJ2BPXLeUHQbFTuk/n38MiB+DoADClvtstZqPqwUWW74RMCJgJ0spnNApZMvjyJVFkS8No0ASQmF6IIVph8iI2kZW1FYkB5aTvGchyoCVqI4sRx20DHXQUmT+C5AcmoP0wDQku0cg2zMa+Z7xyHZPRLZjPNKtPyDzHoZqyyC03gNQruuOZHV3ZBsGIvEeisR3LMnbJqDZM5PyI8s5cWAx1jVjqPIYTIl7X3LGu2Ce1JW8aV0omd6VUncXiqe5YZw5BIu/N1mxARikx2zxSKItb9/YIzb52Df3GEREUnoSOjHfJxTcFCmZqQpM6Up0ErEbXIlWrkCrkKG3wZ99e4qAeEO6CGAX7uUPSqNtLtI+U2iHRTsw2gFPQN6f9TE8moTaKNYFqjW2EpBoUggjlIhdUthil2yZnR8gUnxvFP+Wv5QAxgylgFERB5SGUf7nykCb4i2zg+SLp/8EGH//BX7/lfcvX4O4fvmCV6/f8PLVSzswvryP9c5zJBdfobn8HN2VF2Rc/ZWsy88wn39M3vn7ZDVcRFNeg7KoGHlOFkp5DCpJKFrZUYyKIDIUh8lR+ZGr3EVm+kYMCSswxC/DHD+HgkR3CpPdKUp3pzBlEnnxo8iL+ZbCqCGUhH1FSXB/m9JYF+ZKQ3RvasN7UhHcncqQ3uQd6EbmHif0O7ui3tYF6ZaOxPh2J2hzF/zXtiV4fUcStvUhbeuXaLcPoXDfdxTv6k/Vvt4U7elB9p6eZO/tSdaubhh3dMXo25mMHV0w73QkY3tXTFu7kLmtG9otPVFu7kXaBjfi1vYjbPUXBK4egv/a0RzaOIn9m6axe707PptmsHGDO16rJrDc43uWzB3G0jmDWLNwMNtXDmPv2mHsWzOYA6sH4796MIGeA4j26o10U090Pt3Qb+6IdnNb5Os/I33t35BtbINiQ0dSVzuQ6tWO9PUdSV/fiSSv9raK82xDzLLPiPNsTdxKB2JXtuXYyrZErRAO7naELe9A4OJ2+IuZxvkO7J/flp1CKZzXHp+57dk808E2t+gt5hTntMN7lv1ezDIKhVGoixtnfMbmmZ/jM8cB71n2OceN0z9HlPhezD5umv4Z3uI7kfHo/inrJ/0b6yb+K5un/s1mktk48d8QtWnKp2xwb4Xv7E8JWdEK2dZ25OxpS8W+1hzf8xl12/+dhi3/xumtn3FyV1eO7+hEla8D1r0ONB115FpyH25L3bgt5iBThQu6p60VfVPagwfavjw19eVHU28e6brxQONsc0w/VApVsgePVD14KNzXcmfuyZz+XuL+F2MfXmT156muJ4/UrjxS9uKRojePFOIU1ZNH8h48knfnocyVh1JX7otWucSZh+JMc+J+ahcbQP4oc+SZ0pnf1C78pnLid5Ujv6sdeantyjtTN94ZXHirdeG91pVXMmd+T3fi9zQnfk9x4o3Eld/0/4vfs/5ffjd/wguTAy9MLrww9uOZfhA/a4fzk3YUj1WjeJQ8kfth07hzZBKPQmbwOGgGjwOm8fTQZJ4HTuGF/zh+PTyKl/6jebN/PK/3j+W13w+8OTiKt/4jeHV4CC/9v+Gl/2BeBogaxG+h/XgR7sbz0AE8Cx7Ez0e+5afAUfwUMIan/uN47D+eh4fH8yjgW34M6cPPIb35OaQnT4NceRLcg6eh/Xkc/g33w76jWWzICZ3EveAF3PD/wdamPu/flfMBTlw88g1XQ6dyM2oRN48t4kbcHC7HLeFigieXkj25mubJNYkn16QruKX25En2Bp7krbfVg0IfrpX4caPMj2ul+zlfsINzxb5cse7jfOUuzlT4crZqB2cqt3G6dAnnKxZxsWIBV6rmctU6g6vWyVw9Po5rjT9w7fRIrpwZzvXTw7l9+juazw2j+fwgbp8bwO3zfbhzoRc3z7ly81x3rp9x5UpDD243Dub6yf5cPtWTsyedaTrpzNlTbpyu78vp4725UNeL6429uNI0iPONgzlT/w2nGr6lsf476k+M4ETdSOpqR3KiZgQnrN9RWz2W6trJVFdPpNY6njrrWE5Yx1JfM4YTNWOorRlNlfV7yipHYKkcRUnVJEqqF1JoXYO5bCu6wj0YCgPJKI4kyxKPuTSRvAoNhVUmimoyKKwxkWc1kldtJteaS05VEXk1lWRXVZFRUYa+oghtaREZ5WVkllowFeeRUWjEXCwntzSRgvIoCipCyLbsJbvwCJcvF9rHlV4LhfEFvBU7pZ/z9t1vvHn3yrbOuQUK/3fn/7HA+MvjexSaDciTYlF+BIyyuGhk8QIe7cAo1EYxE9ZiehGQIe7V/wQYW9TEj4GxxSTTAoxiBrLl/T9Co3313McKo4C9P8HQ7s5tAT3x3NbulH5od37YY9zyvsV40QKM4r7lWcs3Laf9nY4spRazUk22UkWOUk6eUkK+Io0CRQoF8kTyZXHky46RnR6JKSkEQ8IRjEmBZKUHY0rxt21jMSQfQB23C030dszR28mK2kZGxDaMYVswHF1vi/eR7plG0pZviV/fj5RNfdBvHYBehJPvGIJh/yikvsNR7R6DdsdYDD5jMXuPo8hnImWbJ2DdNI7Sdd+Ru6Qf5nmumGe5kjnLDfWCoRQGrMcUvQdDWhAZqSFkpoViSgnBKOY4k4MwJIkzGH3iEXTxgbYzIzEFc4qSbKnaFnFkkMtte6x1ynT0qjT0SrGrO9kGZTaTkjAqiba0TfG1zw/a5gqFuigXSqM9x/FjWBTXthlVMZcoxgvkMkQ0UYuqaDtFSHoLNNryOu3B6Rm25wIkJX8pqU1xNIp5RrnEpjYKcLTtlRZzjkoZGSq7MvnrUxGH8Cv/oDC+FJD4K2+F4+33n+Hlc169es0rAYy/34PfH5J96i4BlvsElj0k0PKAsKqnJNS/QNL0O2n1PyFreISy8T6apma0DdfJqT6FPKuIyFQFofEpJMmVZBUWUFxZSnlNKdbjpdScKKei2kR+URJ6YwhGYyBZxgNkqraRkbYaU+wCTGHuZIZMIjd0JKUxfSmP/YLSY19TemwYtemTqE6dRmXyDEriZpAdPgW1/zh8D69hzYE1rPNbwYa9Hmzbuxi/vUsJ3LWQmD1zSNg5hrRdQ0n16WVzMZv2u5FzuK8tlzHbTwBoV4zbO2Dc1gHj1g7ohFHFux+Sjf2JW/sFR1cN5sDKEWxa9D2rPSaz1GMWcxfOY+qcuYxbuJAxHosYt2gR4xcsYNKCBUyeN4dp82Ywe6E7Hsums3SFO2sWjGXr9GHsmf0NgQsHEr2sN0meTqStbkf62s9I8vpXEtf8C5JNn6Le2BnF+o5IvNqStrotMjHjuKY9iZ6tiV/RigTPz0n2ciBOuK9XtCZhVVsSbOaZdrY4nyjP9kR4tuPoiraErGhr24O9d0E79i9qz+55Duya48Cuue3wndUG35kO+ApXtHsbtk5vjc+CtmyZ3xbveW1sM4+b57Zhw+xW2M5Zrdgo5h/ntMZ7Riu2zWjNtumfs3V6K7ZM+4zNUz5h85S/2aBx46T/YNPkT9gw9XO8pnVgw3RhpPmcfQs/I2jpJzaDjHqrA1k7HSjc25aqQ51p3NuZpt2daNzdkRO7OlC3uz0nDzpx6ogrJ4O70xDsyukoN85E9+B0pCMX47txKcGJu6pePDL05oGuO/dt6qML9z7E8oionXsyF+5KnW11X96NR6qetvrF2J/npi94ounDI3V/Hqj7c1/Vj3uKvtyVixnJP+uubV6yN/dlvWzQel/SnXupLjxMc+FJejd+krjyi6Qbz9Jd+FXqyitlL96qevFO3Zv3Gjfeq/ryTt6HV2m9eJHYnefx3XkW250X8T35Ud6Bp7r2/GjowlO9sy2n8pGuDw91bjzQ9+OhsT8PMwby1PAdP6sn8UQ6kYfJU7gX605zxCzuhs2nOXgh90MW8yBkCY8CPXjhN4ffDszl94Pz+O3gXH49OIvnh6byImAiv/iP4pfA4bwIHsYvof35JaIfv0R8xY+hQ/gxbBQ/hk3gUchk7gVO4e4Rd+4emc7dgHHcPzyUh4HDeBg4lEdB3/I45HseHR3H/dCp3A2fS3PUUu5GbeBpeBwPQg9wM2gFVwKncT14NlcDvLh5ZC+3gwO4GbyPm2HeXI5ay/ljXlyI9eJS3GouJ6zmUrwnVxJXcUuyljuytdxVrOOWyptLul1cydjH1ZyDnMnaw6m8/VyuDeVCXRgN1Uc4Xh3AieMhNBYl01iQQkN+HA35UZwsCaOu+DAZqqRPAAAgAElEQVS1pfuoqdpNdd0Oyo/7UFfrzanajTTVrqGpdhkna+fTdGImpxqmcrJuHOdOTeTCmYlcOD2JK6fcudz0A5dPD+Hiqf5cPNWXi00DuXLmG66cGcKl019z6cwXXBbA2DCE0ye+o+nEeE7UTaHm+HSsx2dSdXwWVcdnUlkzjUrrDKxVs6m2unPcOoET1tE0WL+jsXo4jTUjbMrk8arvsVaOpMz6HcUVoyismEx++RzMlsUYClZgzPcio2A9WYWbyCn2Jrt4L+aSg2RbDpJTdpjcigDyqkLIqQglpyKSwpok8qqSyK6Uk1mRganMRE5VHjmVBWSV5pNdWkhueYmtcsqKyLHkkF8qJ69Iy5XL5/jjzTt4/R7eCiXxOX+8F6Hdz3j7/jf+sOVb/w9WGAUwFmTpkSWK+UUBhx9a0gIWPwCjUBfF/KJQF20Ko1AZP1yLdvR/akl/UA9bgPDvCuMHF7VQEv8KlR9Do4CQ/xoY/9Fc8SdI/mmUEHDYAogtMCjOv8Ki+OZjeBQt6myVwV5KAzkqUTrMCjVmhYochYpclYp8tdjmItqqYmYyHbNWTqZaYttXnaVJw6xNI0OdRKYmiVxNCsXyVIpkKRRIE8mTxJKbHkFuSiBZcb4oApeQuHMCSSJkfMtgVNuHot87ApPf9+j9RpJxeBzGgxPQ7p2AdOsYpFsnoN8+hZwd0zBvG49p43ByN35L0eaR5G34nozNk9Hu8yD54AriA7xQhnqjDvdBFbYF5dHNKENFeaMK24w8ZCOy4A1oInzIiI0iMyEJc1oq2TIxDpCMXpaMTpGMTikqBY0iBb1cvPvY+CJmVj84lW0zqGIlZCq2DSyiBf2X+lhhtF8LmBPt5pb6swXdojTa45eE8ijHIGJ0Pi4bmIpw8XQ7LMoliJZ0S+xOpvg7qRWYlDL+OTA+451YB/j6DbwUwPjM1o5+/foV/HoXfn2IovwiG5TnWCu/wFrZRTZrruFrvMXujNvsy7rFodybHCm8QVjZbeKq76KuuY+u9iFq610UFTfRVTdjPvmEogvPKb30gvIrv1F57SWlVx5RdPE6hecvYb12hYYbF6g7V0NZVQbZGbHoJYcxpOwjK82bPOlsTEnu6OJnoEuYhzF5GYXabeQotqOM3cCxwKWE7FvEnK0HmbTVH/cdfszYsZP5O31ZuGUDyzZ74r1zBVu3u+Pj/R0H1vUh3rsn8j39UezqiWxbV5TbO2Hc3RWDbyeydjmSsaMrSuF69u5B6sZexKzrS/Car9jvNYJ1i0eyxGMiC5fNZb7ncqYvX8HU5SuZvHQZ7stWMGfFSmYvXsKsBQuYt3AuixfPZfGSmSxe7M66eaPZNfNr/OZ8ReC8voQtcCVqYWeiF7YhdsnnHBPZjkv+ZovgkXt1QL2+CwqvDsi92qHb3BX1hk5IBUB6OSBZ1wHphk6krmlH8moHW6WsbUvahg5IvDuTtqkjKZs7krKlI8lbOhK52oGgpW0JWtKOI4vbEejRnoBFHTi8oD0BCzsTuKgrfrPbs3uGg327zKK2+IjVhPM+Z+sCEdHzGT7zW9tqy/zP2bawjQ08/ea1Q9S+uQ7snevA7rlt2Dm7NdtmtWLrzM/YMv0TNk37hE3ThXGmNZtmCIWyNVtmt8Jn7qfs9PiMA6s+J8ynA2n7XSjb04nqHe05vrMzDbucqdvWlWqfLlRvd6ZqVzcq9na3bfOpOdSNE4e6cvpoNxqOdORKgiv3VW480rtxX9eTZo0LdzRONNta0d14oPizhPpoVx578FjVi6daN55q+3JPNYBm5QBuyftxQ+rGtfQ+XJe4cV3aUn25Lu3LLYkbzRI37kr6cDu5B7cTu9Gc0I0Hia48jHflUVw3fkzowfOUPvyW7MZvSW68TOnPy+T+vIhz46eoXrb27pPwXjyNdOPn6AHci/+CuymDuS8Zxn3Zt9yVDuWO5BvuyAfTrBpEs+ZL7hm/4knWcJ7nTOBZ1iR+Ns3gmcmDX3SePEhfya2EVdxN2sjdxC3cjlnHo6iFPIpcxMOIpTwIX8798OU0hy3kfvRcbkdO4nb0aJux53HCUH5K/pafUr/ncfL3PEkbz2PJZO6nTuZO0gSaUydzO3kiN2OncydiMXciF3H96Dyuhy7gethiLoYs5XLEeq7F7+Ra0kEuJwRzO0HHjTgJ1+NjuZEYztW4o1yKCuVieDgXw0K4GH6AS1HbOXNsHU2xnjTFreJ0nCdn4j05G+fJuVhPzset5EK8J5cSVnE50ZMLicu5kOrJRcVaTivXclKznnP5uzhX5kdd8W6qi3dRXxVAdV4SNbkSavOl1BRIqCtXYi2TYymVUlgho6BWRZZVQWGlhNKKZCxl8VjKYyiviqSyOpwKazBllf5U1gRgPR5IXd1h6q1bqatYTmPFDJrKf+BC1SiuVI/jer07VxrcOXtiEqcbJnKuZhxnrZM5XT2Xk9We1FRupLJqG+XVuyiv3U3Z8R1Yan0os66i0rqA6urZ1NVOpL72expqhlJf/Q2NNQIcx1JfNZHayslUVk2mtGwKxWXTKSydTW7JXMyFc8gunEl2gTu5BVPIK5hEVuF0MgtnklEwk6yi2WRb5mEumU9W8UKySpaQW76KnLLVZJfuwGwJIbs0lPyqGAqsieRVpZFXpSavKoucikLMZaWYLaXkWwrIKyzm8uU79mm+12C7+OM5/PEzf/zxC+//+PV/PjD+/Pge+Zk6pEJJ/BgYE2KQxUfboFGZaAdGMcMowFG0pkXZ7//zDKNtdiwlCfVH9fcZR2F0+WCIaTHNiO8FVP4JjXZHdUtLuqUtLU4Bk3bX7Ic8wA8xLjZThK09/XE+4J/gaG9Da2zt6BZwtEOlWOknvlOSoxFbXERpyVJoyRTZkDI1mUodJoXIiNTYziy1wRb1Y1Dr0KvUmLQ69Go1Ro0ao1aFSafBpBOniiythhyFlmyF1g6eShXZYtuLPIlcxTHyFeHkph3GGLMd9ZEVJPlOJWX7OGS7fkDnNwbDoXEY/CdhODID5eHZqIM80AQuQXN4ERq/ORj2TSdr7zSy907DtGsK5sMeyPwWkR7oSVrQauSiVR60Gk2wF5qQNeiOrkF5RDxbgSxgKfKApRgi1qAJ240ydD/qyAMYEoIwpUVglMRgkCWgl6eglUtQy2Robe1nMS5gd7jb4P/D39TW/pWKGVXxN06xBX0LU83HJSBRKI220HPRYrapjPa5xRZl0dCyCeiD0ijuDTIBi1KbwikUxI9LLwD3wxyjVpJqn2dsgUYxYiCMT3LpPwVGEeL95vXvvHzzETC+esWbV6/ghVAYnyKxXGSt5Czr0s+xLu08GyQX2CS9iLf0Alvk59iqOIu3tJ5N6dX4yGvZq2gkwHCeo+ZrhOfe5Kj5JmF5zcSUPCK29EcSKp6RbP2V9BO/oDz9DOOl3ym6/ZbKe2+puvUCy/m7GMrqkGXmIzOaURhVpKmCCIzwYcve5SxbP5vJ88Ywce54pi6axoR5UxkzewqTFs1h9Ly1fDd7FSPnL+P7hQsZv3QJYxfOY+Ki2cz1nMMCz/Es3/ADuzcNI9pnEHFbvyBmQ3fSt/VEs7sn6m1OaHy6otvqhH6rM8LFnLbJgWTvTsR5OxO+qSf+6/uze+03bPb6Dp8t7uzZv5Idfl7s3L6Y9Ssmsn7JOHaunsrWxWPw9RjN7iWj2eMxgm1zB7FjwWD2L3QjYEEXghc5ErnIkZiFXYia04HQaW0Ic+9A5CwnIme5ED3bifTlHZB6dkS2sh3ylW1QrW6LcVMXDN5d0W7ugnpzVzRbXJBv6IR8YydU3l3QbHNEu8MJ3U5H1Ds6o9nVGd2+ruj2dSFtS3uOebUjfPnnRCxvQ9SK9kSt6Ejksk5Er3AibnUPopa5EL7Umf0ebdm9oDV7Fjmwf0k7/Ja2Y/fCz9k5/1P2L3Hg0Ir2HPbsQJDIixSrFUULfIkDgUvbErCsLf7L2nJgWRv2LW6F77z/YNvsf2HX3P+HXfP+jV2LWrNrcWe2L3Zk+zIXtiztjM/y9mxf1Za9ax2QbGmHYWsnCna6UrW3L7U7+1Ln68Zx395U+/agwtcFi68T5du6UrvDidOHe9FwwMm2O/p6fE9+NgziqX4AD7U9uafuxj0BjGKuUeXCI7VQFl14qBQbYVx4JIw0aleeaMScYzfuqAZwUzGQa9J+XE5z42KqG+dTenMupTdnRSX34WyKGxeSe3M1pQ/XU9y4Et+DC1HOXAh34nKYM1ePOnMt2JkbR7txJ7QH94J78Ci0Nw9CenHvSE/uHunF/SA3bvv3ojmwLw+Cv+DR0UHcChvBjfDR3Ioaw+3YcdyK/YHbiaO5mzaKe9IR3BEAKR/Mfc0wHupG0qz8jge68fxinssz81J+Ma/mZ/MGnuds5ZdsX55mbeFxgRfNmZ5c06zmsnI9V1VbuKHfzu0MHy7rVnBBN5crGbO4b5rNj5nzeZo9n7sZM7mbM5M7+TO4VTCVO5apPLTOpLl8CjdzV3LLeJSrmgCaUnZTn7iTuoTd1CUepF4SxhldCucyVJwyKWkyJ1GUEo4lJZkTWhM1KjWlaaFYUrZTlraSavlCahWzqZUuoCbdg5q0RdSkLKQmaQHHkxdxIsmD+kQPGhIX05DgwZm4BVyNncvFmDmcj53P2YSFNMQtoDHFnhtYI/GkWu7Fce0G8nXLsGSvo9qyk9ryQ5yojaaiKpG8MilZZQYyq4swVJeSYbVgtpaQWVmMuaqUvJoq8qqtmCuqyKmsJaeyjuzyOgrLyinNl1JoCqJMtxWregVNhqWc1i2hybCcOsMyarJWUF+yljPFqzhXsolz5fs5XRlObWkilRaJLf6mzKqmtFpOsTWVEusBymtWU123lOMNM6hv/IH6hqHU1w+ioX4Y9cdHUWMdQ1XFeMrLJmOxTKbEMpUiizsFxdMoLnPHUjYJS+kYLJbvsBR9Q37xEPJKhtkqt3go2YVDycwfQlbBMHKKR5Bb/D15JaPJK55GXuEiCooXU2BZSkG5JwVVG8iv2kFeVSC5VbHkVUnJr9RTUJpLXlERl6/c4t07ePcW28a8P/54zh9iJZgAR7EM5d1LePv7P5Z49pf6P7Yl/fOju+QY1TaFUZ4YgyIx2qYyirlF++yimG0UJSBRmGLiEAApymaK+cjwIqBPgGGL6vjxaQNGW7iyCFi2Vwsg/v1nPhhnWtTFjwHxT1C0hz2L+xaQFCrjx2UDQcUHI8uHd0JhbJldFGDYcv2xApmtFvAoWttSMpUyMm1bW1SYVEoMSiV6hTgFIOoxaXRkqHVkaQ22ylBrydBoyNRqydSqydTYK0OtxqRUkyHAUqXBoNSgF2sExe8RaxEVMvKUUvJkaWRKEjFLo8lOCSArZiuZoStRHZhB+q6JpO6eTMq+GaQdWoA8dA3KyI3oItejD1qJOcyLrNBVGEJWogtdhS5yI/oYH7SR3mREeqM7uh592AZMkRsxRqxHHbQKXagX6pCVqIKXY4jwQh+1AU34euL3exCzxwNVpC+mlCOY5XFkytLRpsnRpmtt840GAYQflbg3CRf7h9lBkYloGz2wRSXZAbGlHW1vQYs2s1AWRTtaKIv2mcU/FcUP84t/AUa7o1tkRv5jiRlGAZACFkXZYPKDW9+mdArlUyHjtx8fwSsRuPobf7z+UK9e/AUYf+HN69d2YHz5GH59irTyBl5pp/BJb2JbehM+qY1sS2tie9pJdkoa2S09wV5ZLXtlVeyVVbBXbmW/8jj7lHXskdexW17PLkUjO+Un2SE7ia/stK12KZvYo2pkj6Ke/eoG/PWnCM48T1T+NeItt0mrfoiy4WfUDU+RV98mrug8+2QleIWr8PBPxn13JBO3hzDGJ4DRPv6M3HyAaRs3MWPDKmZsXMGszcuZs8mTeWvXsHT9Zlat38yatWtYu2Ypvl6TCFw7jND1Qwj16kvkqm7EeHYmwbMjKas7I9/ginR9d1K8upC83oFoz0+J9GxN4OJW+C9tz8GlThzy7M2BVQPwXdKX3Z5fsW+RKwcXOHFkkTMRS7oR4+FMgoczqUtdSFnclejZrYmb3474xQ7EeHxC1IL/IG5hK+LmtSZ2lgNxMzoRPaUrx9x7EOvel9jpvUlZ2hmllxMKz04oV7ZD7emAfMVnpC//FJlXW7QCFjc6otzcxQ65250x7XYlc283sg92J+dwd7IPu5J/pAfZh50w+Tmi3e1M0rrWRK/4hGOerTi2Uhhm2pDo1ZmUdS4kejmTsNqJ6NWOhK/sbIPBCE/hzBYrDdvbVgOGrXQgyqu9rcI9WxG5+nOOrW9rq+j1bYnZ1J5jQtHc1I5on45E+nTgyIbW+K1vxcEN7fFb15UD61zZv9qVwHW9OLrOlaOr2hO87BNClv4rRzZ145CXI2FrXUla3wv1+l4U+w7EKmZQt3ejzLsdFVsdqNzUCetGZ+q2dqduuzM12zpxLqA79xK/5Bf1YH41fsMTVV+eaHrzWO3CE60zT7QuPBY7p9WOPFR34aGqC481XXmqd+KJzonbSjeuSftyOa0Pl1J7cym9L2eTe3MmxY1TSX2oj+1OY0IvmuJ7cia2OxcTenM50Y1z0T05E+bKudAenA3uzrnA7lw40oPLQb25FdSPe0cHcjfkC5qDv+De0UHcPzqEe8FDuBMwmHtHhtnqTvAwmkOGczd0BM1h39McPpJbYcO5FTmM5thhNMcP5XbCIG4nDuVO8vc0p4ziTtpImmWjua8eyyPDBB5lTOLn/Ok8L57Nb9YlPKxey5PabTyy7uNBRQAPKyK4Xx7Dg8poHlrDuV8dyL1qPx5U7OWJdT8Pq/dztXw7FyrFDvktnK7ewpk6Hy40+nKmdgvHLfsoz43FkhlJjjqYHNVRCvUxFBjiydYlkZelpCDXQE6uGlNxJLq8ZLRZRnSZJRjMZZjz9ZhyAtBleWDKG0Fmfj/yjMMp1k6gVC92IU+l0jCVSt00KrXTqFRPo1I5hUr5ZI5LpnEmdRZNiTNpTJhFY+JcTiYtoDHJg4bkpTQkLac+cQXHE5dRpJpLgWYBxXpPyrK2UZoTQE5GFKYMOXpzPvq8E+iLLqCpqENVXYam1oqq5jhK6wnkFQ3Iyk8jq7iAsuoq6upbZFReodBcRbZKQ4kiFqvEn/q0PZxJ38vJ1D0cT91FlcSXUqkPddptNJj205gdTmOhlPqSTGothdRUlFJtLaOquogKay6WynQsVcFY6w5Q17SJhrMLOHF6DNUnv6T+/JfUX/ga66mBlJ7oQ+XxnpTV9KGooh95li/JLR5CQdEIioq/p7TkBypLfqCi6HvKLOOwWCZQUjKekuIJtioumkhRwXiK8sdSUjQBS9EESgvGUZ4/htK87ynJ/5aS4pFYysdRUj6VgvL5FJStoqDMm8LyfRSWx1FcLufazUbevn/Bu/evePfHr7wXwPj+Obz7Dd6+5f2bl7x/89s/lIDD/zHAKFrS+Rk62wyjUBjtDmm7stjSklYk/jnHKIDxYxOMML2okuzV0pq2AWCKMMX8WTZg/Ch+x96mtquKQmEUJQBSgIYIaf4YGgUYtsCjAMWPYdGuDv65WaSlRf0xQIpru5r4j23plp8V0Gi/FspXqs0pnaFKI0OVToZaSoZajkmtwKhWYlSrMKhVZNjMGirMGrWthOPXrFaRrRX3wsghVgMKIJJhVEkxquUY1Ap0SmEkUaKzQaOeLKWRbLmBHJkRg0qUhgx5KlnpURSmB5GXsJeMCG+0IWtQBq9BG74ZRYwv8rg9GOL3oQjahD5iG9qobUjCNqE4th113E70sXvQx+whM+4AuiixqWYXxmO70cf4Yji2A02kD7KQdUiDvZCFrEV6xANFsAeyI4tI91+IOnQNxmM70cccwBAfjlkiMhjVZAiji0yshxRrIhPRS+wmGqOsZV2fCAT/r4GxBRxFq7pFbRRB7GJGUZhe7Hu5Rfv5g/mlRV2Uyj8olcIN/XF93Iq2A6NoT7fAa4sSKYwy/xUwvn39u83owsufEPX29Ute22YYH8Lr5+hO/YRvVjO+ytP4ypvYIWtil+wku9NP4Cc9gV96FQfTSzksKSFQVoKftIiDCgsHVWUcUlVwWG3loKoKP2UV+xRW9iqq2aeo4aCqhsPKag7KrRyQV3NQUYefsp79qib2ac6wR3eOPcZL7NZfZafqJvsMzRw032e36QYbZadYlVrD0qRy5sfmMysyi0nBGiYeVjEzWMXsoGSm+wUxf/9hPPcfZvVWX9as88Jz8XR8VrmzY+VoDnh+yxGvoYSs6k/4Clcil3bm2NKOxHi0J9qjE9GLHYnycCRoThsOuf+NwNltCJzdlqMLHQmY05mghc4EC0ic7cjhuS4cnNuOoEXtiVzSkYSlHUhb0p70RW2QLmyNZGFrkuf9jeR5n5I4vw1x89oSO8eB+DltiZ/dlriZbYmd0ZZj09sRP6szcTO7ED29I0lLnZGtckW7xhXDWmc0K9shW/op0hWfk7y0FdGL/kb4wr8RteQ/iF76bxxb9u8ken1mUxdzD/ciX6xADHajMuoL6hK/oT7lW2qThlKTOJTymEHo9zsTv/ZTjq3+GwlrW5O2uSOSLcJA5EjKekcSvDqR4NWR1A1dUG13RS5UV18X1DtcUPk62Uqxqyvq/Y7oDnVDfdAZpZ8TCj9HNP6uGEN6ow/qhTaoJ2kBPQna1519213ZuNaFFSu6s2zlQDy9hrNi5XcsWTIUj4WDWLzwKxYu7sf8eT2YN60Ly6Z2YvX4VhxZ5Ih0XXeyvF0o3tKRMh8Hyjd1oXSdM6XrnCjb6Ez5Zkcqtzli3dmFk4dduHGsH/dSv+ShfKDNzPJQ0QMxu/hAIVYICmOMI/eVnXkgInNU7bmnaMcdeU9uSnpzLa0nV9N6cTVdgGMfLqT24XRSL07EuFAX042GY640RHWjPrIbJ6N7cjq6D6ej+3JaxDqFiRrA2fAvuRQ5iLtxw3kmm8TPaRN4FDeaBzGjeRw7jusBQ7iw9wsu+w3m4t6vuLF/GNf3fsu1vcO5eWA0dwMn0nxkIneOjOdOyDjuhI7lTtgP3IkUET6jaI4dwe24IdxOHkSz5CvuKgZyS9GHu7q+PMwcwE+FQ3mY/wNPiqbys2URv1hW81PxRp6X+fJrxS5+rdrFb1ZfXli38qR6P08bQ3lyJoabjVFcbornZF0iNdZUrBUKKku1FJoVmDNUmPMyMBjVZJi0ZGboyTTqMekNaDUGdHozOmMOKn0OckMJEkMZ6QYr6fp60nXnUBrPkpVfQ05ROubiDViOz6C2Zjx15aOwFg2nIm8YlfnfUlM4ghNin3PJWBpFFY+hvmgUdYUjqcsfSV3e95zIHU19zg80mMfSmDmBBtME6g3jqdONw2qaYAulrsoSGYNzqTAvoThrDXnm7Zhz/MnMjyGzOBVdWQGqinpUFSdRVpxCXnEWacV50srPk1J+gdTKS0hqBTReIiOnmkxTNvlaGaXyY9RKwmlIDeWMJJJT0lDqJYepk+2nRroDq2w3FbIDlCpDKDPEUZqZiiVbSmmegopCJVaLiqoyDeWlCsos8ZSXHqGyYidVVeuptC6ntt6ThjPrqWn0otS6gNraSdQed6e0XLSeJ5OTP42cPHcKCqZTmDeFwuxxFOeMpTD/BwoKRlNYMIaSwvGUFk+itHgipYXjsRSMpbx4LBXFY6nMG0eVeTyV2WMoM4+gNHs4ltzvKMobSVH+OIoLZ2ApWUBZ6QosFT6UVfhz42Y+79/f5927Z7x7/xvvP8wt/iHc0W/e/18CjJl6m0tagKE8IQpZvChhevkAjjbji5hxtCuLNoVRRO7YVMcElEnxKBPjbeAowPC/XR8AUpNqj+QR+Xli9kzAor3tLMwUdkBsAcEWWGyByP/qbIHEj6EwS/mn4UU8Fz/b8r7l3qRKw6QWsGgHRpNKgkkpxSSME2olGQIWhRIpYmGUcrJUH8p2LWYixXMR1WMvoVSalOkYVRIMKik6pRSNQopa/HcpBRzqyJBoyZLoUctFadEKOEpPwSxNoEAeT056hC14PCMxkKyUYLQpwSiTgmyGG9XR/WgiD6I4doj0hENI0wJRJgVgSAwkMyGYjJRodPGhGJLCyUiNwJRyFGNKMPrkQLSJh1DH7Sc93JfUw4tJOzgHmf98tMGL0YUsRx+6BnnAGmRHfNDHBJGREG1TQY0yAYrx6NITbOBokIoQ9xSEsmjfuCKAUTiT7cYWu5poN7wISBStZfHO3mIW9/Y5xkyVxhavY4NF0Zb+B1i077L+R1j8CBw/KIwasUtaqIwf5YFqxQiENM3ekv6LwsjLF7x79ZI3NtPLj/D7T7x9JQBSmF4e8u71C1KOP2R9xh18s26wzXQFX/1ldmrOs1vRxB5JHQckVvyl5QRKSzgiLSRQUUCQuohgbYmtQnSltjNIU0ygupgAlf0MUpcQoinlqLqco+oKglVVBCqtHFLU2BTKPap6dmsa2ak5ww7lNVvt0l5nh/YqW5Tn2aw6zQZVE2vkdXhKq1maWsGS2EZWJdazOr6QVeESNkfE4hvkz449m/DzXYzvyqEc8PqC/Su/4tDq4RxZPZhwrwHEre1Nwipn4pZ1JNqjPTFLuhK52ImQ+V0JmtWZA1PacNi9PQEzOnF0vgsH3TtweEYn/MU79w74TevAvtlt8V/YgfDFnYlb0onUxR2QeLQnbUEbkua0IkHUvNYkzOtMwrxuxM11JnZWV2JmdiJ6ZgeiZrYlYkZrYua25di8dkTPbUvEvC4kLemGcnUPjOt6kLneBdP6rihWtSPNsz3Jq7uQ4NWVeC8HYlZ+QuyqT4ld9TeS1rYiZf3npGz4nLRNrVFsa4dxryPZga7khnanKKoPlph+FEW6URjhhvGwI+p9nVDv7YR6X2e0+x3R+Lqi2OqEbEsXFFu7oN/djcwDPcgL7ENBkBu5AT3JCehOTkhvssPcMB/tTUZwDzJDeiGQsUEAACAASURBVGEO7U3W0d5kh7tRED2QotgvyYr6ClnoIBKPDmXHtn7MWezKuAX9+d5jJMMWTmLAzCm4uU/n67kLGLNgNOPmDmPM9K8YM6kPP4zqyKIpXdk6pzNhy0U73oVsH0cy13XCuKojplWdyVrrhHmdE9kbnDBv6EzWunaU7XLiZHBfzkf143p8b24nu3E3vS/3pW48EKYVeXfuyZ24r+jCfWUn7sk72tYLNku6czu9u23v9U1JL25I+tjA8UJKb5piu1Ef48KJaBfqIpypDXPmeER3TkT25kRkXxqiBnAi4gvqI76iIeobmqKHcDria67EjeBGwihuxI3m5jHRdh7N6f1f0rizP+f2D+bcnkFc3DmQS779ubB9AJd2fs11AZAHvuXawWFc8x/KjSNDuRkylFthQ7kTOYQ70YO5E/sFzYn9uJvWmzvprtxMF6sXHbkpd6RZ7cJ9lQsPND14ahzIzxlDeGIYyo+mkfyUOYqfzT/wLGcsz/LG8bB0EY/rN/Pj+X08uODP7UtRnG2Ko642nboaE/XVFmpLyynJzyPLrMWgl5OhV2DWKTBrFORolJjVSrJ1Gsw6DZmi46TIJUOTgUmvwWhQYdCbyDYWUZZbSGVeKlX5WzhVO48rjeO42vAtF2sHc7riC05XfsHZqi85a/2Ks1Vfcc46iIu133Cu7hsa6r+msX4QJ+u/oaluCKdqh9BYMZim8iE0lQ3hpGUIjcVDaMwfQ13OaI7njOJEwVhOFE6iptCdisK5lBQupbB4HQUWb7JLU8goLcFYWoa+1Iqu7ATq8pMoKk4jrTxLetVZ0qznkFSeQlVSg67QQqY5gzy9ijKVnBqZnBPpaZyUJHJaFkWjxJ86yUGsaX5UpPtRJjuIRXmYEk0AReoAClUBWHTBlBuOYjEeo8iUSLFJKLZRVOSEU5l3lIr8YMoLjlJaFIGlOJqykjBqSndQU7abqtLdlBbvpLBgG3l5G8nJXkl21nxyMmeSn+1Obs5ocnJGkJvzPfk5oynIG0tJgR0WLQWjKS8aRUXxSCrzBTC6U545mRLjWCwZYyg1j6EkazQl4syegCV3MqV5UykqnE5JkRc3r6vgj9vw/ldbhM77d28Q9cfbNzaF8Y//GxTGPJPW3pJOEJBoB8Y/W9IiUsfekv77M9GOTrZnNNpUxOREVKKS7POMtlb0R/OLH88yfnxtA0uRlScgMzXJNttoFGvpPswpfgyONjD8uyvX3o5ugcm/ni2w+HG7uWVuscXkIgBRfNfybcu1SS3DpLKXUAftiphdDRNzkpk26NTagqUzlHJbgLQtPNoGjErbcxFMbQuctkXDyMkUbl1bFIwEvSINnTwVtSQJvSzVBlim9HQy0iWoUlNRp6ehkaSjSU9DJ/Zui5k/0eqVi40sQtlLQC+NR592jOzUOLJiY8hIEDOmx5DL45Eq41FJj5GZLt7Ho0uToEpOscUU2X+PiJ1JwShPxCCLwyCPRZUSjip0C5IDS0jeNRvlwfkYj3hgDFqMLnAJ6sAVKIPWogjehDr2ELr0Y+gkwpQRbwNGoTLq0u2bf+ygJoBRZCP+94BRtKJtCqPIYmyJ1mmBRZlQFmXoJTJ0Yk2gCOX+qEQLWiNGHD6cKpG7mCr+f7KPR6hSEhElshhtppf/BIzCNf2SdyJW5zc7ML559Tuv372BN0959fpXdupO8LV/IeNirCzRXGZzzn22ZjWzw3iNnepz+KlOclh5nCNKKyGqSkK1JUQYLEQYSgjTFRGuLyRClC6fcG0u4doce+nyCNfmE6EpIFJVQIQin3BFAUcVRQQrSwjRVXDUZCXUfIIgUxNHjCfx1zfibzhJYOYZ/AyN+Jma2KNvZLfhJHsMTexVXOaQ+jyB2lqC1DmEKRWExIcRFLKDMP9VBO+cSMTukUTtGE3M9nFEbhpC/KYByHz6otzSE8k6R+JWdODYiq5ErRCzfC6EL+xKwMy2BMzuwJF5nQnxcGbvdAd2TGuN77TWbJv2Od6TP8V7Smu2T3Pg4KwORCzsSsKirqQtdiRlQWfiZrcndk4nEhY5k+TRkySPviR4uHFsfg+i5rkSNseJw9McODSlFUGzHAib34Hw+Z0ImtGFmPlOtra2YoUzBi9n5MvaYtjoQr7fIPIOf4v58AiMfv3JOOiGfn9P0rZ0JN1b5EV2tkUNSbw7INnSHplPR1S7OmA80om8SFeKjvWkNLEvdfLBnDaMoEk7nOr0L8mNcEbv3wGDXw/0+13R7HZCs6crGYdcMQd2pyC0F8URfSgM70lBmCu5EW7kRA0kL+oL8qO+oCjma4pjvqYs7huqk7+jIn4oluivKQ7/ErO/G5mhg4nZN4Dt3v1YsWkIIxd8ybce4xgwZxq9Z87j60WrGTlvJiPmTGHk/Cl8M30UgyZ/zYiJfZg+pRurpnfh0CJHUjf0QbrOiTTPtqSv6oBsTVfSV3YmbXlHUpe1J9njc+SebdFv7IRZKJK+Hag/5MrFiH7ciB/IraR+NKe50ZxuD/x+oLQrj7aoHBH6LemG2BAjVg3ekfXmtszNZoK5nNqL80k9OZvUm5NxvTge2Y3ayB7URvWhNro/NdFfYI38kqrIr7FGDcEa9Q0lAb0oOtST8oC+1Bz5ghOBX3Hu6Lc0HRrE6QODOX9wGOf3D+Wa3wCu+/Xhql8fLu/vw2Xbmr0+XAnsbduccjOiN7djRPXhdowbzbFu3Inrxd3kntxN7cHNZBdupLhwPdmVK4muXE1w5l5KJ+6nd+SxvDM/qrvwVNOJH7Vd+FHfhZ+NTjzLdOVFdi+eFvfnac0wfjk9kR8vzub2eQ+uX9jA9Ut+XL8UyY3zaVyoS+N4SRSluf5YzIewGPdTrtuPVe9Hjd6POsMBThj9OG7cx3H9Hk5pD9Bk3MZJ8xoac5fTkL+cMwXruVrszc0iL27lz+JO/vfcKRvIvZq+PKgbwP3j/XjYMMBW9+r7ca/BXs31fbnZ6MbV0/24ekZUf66dGci1M19wqbE/lxsHcqlxIBfrB3C+biDnrMM4WzmUc1XfcN46mDNVgzhtFfufv6Om4gcqyyZRXuZOSelmCi3BFJRFkV+WSm651haAbawoxWCtRVtdj7KqAUllPalVDUjLa1AVl2HKtZBrKqZQns9xdRGnVFmckqZzMjWS48kR1KSGUSMJxio7RKl0F+WKXZTKtlOSto1y6W4qJXspluwlX7aPIsVBSpSHsSgDKFEGUaIJw2KMJl8fQ74pnpKcRCzmIxSbgygrDKfCEkVxUQhFRf5k52wjK2sN5uzlmM0Lyc6egtk8gazMCWRlTCDLNIn87CkU5kymKGc8lryxlOb/QEnOeErM7liyZ1CUOZVC0ySKTBMpyZhISeZ4SrPGUZ4znvLcsRTnDqckdy63L6fCu9vw9jV/vIH3b0W9x6YwikUrH7ITPz5tM43/U2YYf3p4F7NeiSQ+GqkNFiNt0Pj3/EVbBqN9dlE8+3vMzgdgbDGriLlEAX7Kj9rTH88w/jOI/DswfnBai98lTBQfrxEUSqOAuRaIbFEeDR+Ux78qjC3w2AKCH0OjuG4BRfFz4r4FFG3fi3vbrKGYMWxx66rJkItWrApTusgpVJAlE3ut1RiVCgwKOQaRGyi+V6lsp1GhxqAQe7FVGGUqsqQqsmQCUAVApaKXJ6KTxaKVxGCUHiNLFkuW9BjZsljMsjiM0gTUaUkoJVIUMiUyqQq5TI1UqkSaLkMttuekJpCTkoI5NglTfAryxCRS0pNIlv9/7b13lF3FnS761l3v3jvz7thgbIMNFkEghMAej8PY2DNjz7VNNkFIAkQQGGPSgAnGaMgiiSwklNW5pQ5qtULnrG61WmolgnJsxc7dp08OO353fVW7ztl9+rTUsoThzfUfv1W1a9euvKu++oWqNOQv5k0uaVi+cBHys4uRm16AvKwCFPKawMX5KFych8Ili5G/OAsFS0gZqMqYgcrZr6Dw9YeR9udbkffSrSh+YyJK35+M4nduR+FbdyDv7clYNP1hLPhgGrLnvosCci+zyGlcKK7iI4dY6AySu5czHGBke0kuIw/xJsfRrbuo/MrQhWCxSIDFHCzNIpBOH0QEgkt4tFNGGvLSF2LJovmCOA7J9eZzHt8PBxgjISASlecwhggYPaCIWgBGrQ8RI4xHsxrxzceX4KwnC3H+c6X4x9dqcdXMDfh93n68UNGNNyvb8W5FG95btRPvLNuCGcuaMWvFGny0ogkfLW/AnOUNmLuyDnNX1GDu8irMLa7A3OIyzFxWig+KSjGjsAQfFZRibn4J5i5ZiVnZRfgwqxAzcpfiw7wizCpagVnFKzFz2UrMKCrBB0UVmFFcixnLmzC7bBNmlWzGBys2453iTXh75Sa8U7oOb5fWY3pJOd4prcT7q2owY3kdZhbVYHZBOd7LWIy5H/4Zma9ej/nP/BQLnhiH9McvRPrD52ARLY0f/jZm/u4cvDfl2/jw9+dj0X+cj5n3n4337vsG3rr363jz/rPx8r3fxNN3fBWPTvj/8OCtf4/7bvzveOjar+LRX30Fz17zNbw/aRTm3nY+Fkz8Dhbceh7m0JjlpnMxa8IFmHXbBZh55/mYefdovD/5Irw7+RK8PflSvDphNF4ZfxFen3QpXp90GabdcglevuF8TL95FObeORrpUy5Axp3nYNHkszDn9jMw4/Yz8Not/wvTJ5+NhY+PwnJeQ/j2D7Hy9X/EshcvQ/FL4wQtf3Ecqqb/CA3v/wyrCeTSvovVaVegOfP7+KTo59hZ8kvsLPkFdpf/Ozbm/xA180ajfOb5WP7WpWiY91Osz/olWnN+iQ25/4YtBb/A5vx/xeb8n2NT3pVYl/0DVM3+AVZ98AMUv/1dLH3jMhS/eQWKXh2LzD+di48e+Ach7p7/8JnIefgMrHjwf2HpI19B3lPfQNZ/fgcfTb0A7/z5Erz5zPfx8mM/wp/u/T7+cOv3cMNtE/GbyXfjZxMn4qeTJ+Jn99yKX9x1LW66+3/j3rt+imem/BDvPfwzLHjicix64jwsenwUMp64BAsfGY05vxuFGZPPxoeTv46P7jwLc+4+Cxn3fh2F95yJkgfPQc0T56Hx2e+g5cXzhHX1jg8vxP75F+Fo5hh05PDawgvRl30BenMuRHfOaHTx3MVc3iRzOTryvof2wn/CUVpR5/0IB/J+gt05P8b2zB9hy8J/woZ5P0Dr/H/G2jn/jDWzf4o1c36G5nk/x7p5/4yWOT9B84wfoumt76Ppte9h0/QfY8d7/4Y97/wCW1/+CTZP/Sdsf/4K7HhhHHa+OA57pl2BvW9egT1vXYa9747BgZmX4OCc0Wibcz4OzR2Fw/NG4dD8UWib+20cmHsu2uZfgIMLx+DA/CtwYMEP0LbwShxa9HO0p/0z2jP+CUczxuFo5kXoyDsfR3PPwZHF38Sx/HPQVTQKfctHw1f39wiu/2+Ibj8D+uFR6N13HnZu+SY2rD0HLasvwPrV38X62h+ipfLH2Fj9M2yuuBKflF+J7WVXYk/ZlWgr/xnaa/4FXXX/gq76n6O3/kpEqn+AYPV34asbA9+a7yDQehaCrX8PrfUrsJrPAerGAuU/Qqz+CoRbxiGy/nL4my9BqHUswpvGIbR5HIJbxiL48WUIfnoZglsvQXD7+fBv+w5820fBv/NCBPZcDN/ei+E9MAbetrHwHhyLgYOXovvoBeg4dC46Dn4LXYe+hY62b+HI/u+gbc9o7N5xGbZ++o/45JMfYfOWn2LTln/Dxi3XoWXjZDS0PIrqta+gct1clLbkY3nzShQ2lSO7qRFzWnZiduNnSGvchsLGvVhRsRerCnagqXA7Pl66GTsK6rAjZyn2FVXgUEkV9qwoxIbcGWhd8gY25L2CdTnPYW36VGzIeBmtC19Gc8aTaFz8INYsfghNuQ+hMfdB1Oc+gOol96Gy8B6UFd2OkuJJKFlxO8pW3I1VK6agpOQhlJY/gZLKZ1Ba/Rwq615EVd1zKK96GiVlj2HVygexqvgBrCx6ACuWPoCVhQ+ibNnDqCj+AyqW3YfqFVNQu+IuVK26BWVlV6O87FqUrboOZSuuRcWKa1G94hrUrrwKDSW/QlP5v6O58pdCTaCpfCI69mQARgeg2bA1wBKgkYAxAihdxiRwmKy/yGc3oDyR/4s9uNvWYNnyphmahQ/0dqFseRFyFs5H1tzZyF0wT9DiBfOxJInyFnIRJidREp/pL0hLE+FZs2ejMD3dReTykFSY9FNHUZF6x2ce1l1EDltmBoqysrCU1wlmUexIowZe/5YjOFfkvPE9wyTgUMBDuRRxkvsnjSoEx0+c98fnJGIcEc8Jz8+ThhgiHv358o5rgps48Yo6mQevIiRJww1a8rIM8pkGHcKow+E0StEsj+Lh7STS0nc5LXwdIheSRAON5YKWoCg3N05L6edVftnUE8zGipwcLE1LR86cuUibNQuLZs9C1sL5yHO4tgVpi5CfkYW89EzkZ2SiIDMLheT8Lc7FstwcFOXyDmkedp2FlbkLUZwxE8vS3sWyha8j9/2nkPvOw0h/9S6kvTIRyz/8PYpn3CeuSyx84w5kvTQJGa/ciaw3HkTBrOexMuMDlCzmLUBp4J3USwn0xKHfi1GctxjF+UsGU94SLFvCsx5zsCxvsaCixblYmpuDwpxsFOZmS39utnguyM5CflYmlmSmISdtgahn9sL5yFm0ANmL5iM3bSEWpy/C4ow0EWdx+gLkpi8A3SW8VzonA0FPT8LYxTF6sbQILC0Km5xHnskY88GOhRCNhKEZJgI2MD2nAlc+MQsXTs3DuJdW4vuvlOOHL1XgypeqccvMLXi5JoD3mjV8sCaMea0RZDcfQHbjTmTUb0N63VZkNmxDRv1WZDduR27TTmTWf4Z55Rswv6IB8ysqMKekBLOXr8Dc4hWYV7QcH2Tl4vFXXsOkBx7GYy+8ghlZOZhTmI/ZhXmYXZCHjwry8VFBAeYsLcLcomWYU1QsaPbSYswqWo5Zy4rx0fJizF5RjDkrl2PO8mLMKS7GnGXFmLuM8QuRsWQWsuf9Ce+9MB7THv4xPnjs+5j7+OVY8NgYzHvkAsx84Dy8e9+38NYUHjvzLbxBuvvbeHPKeXj93vMwdcKZmDrpLDx721n404Qz8B83/j0euPr/xUNX/Xc8ftX/wPQ7zsU7E87BrInn4qMJ52LObaPw/k1n44Px38LsSedj1vgL8M74i/HazaPx7qSLMeeu0Zh1+3mYNmk0Hpz8L5jyxEO49/00XDOrGr95uwg3vZ2NO9/8CFP+cyp+/8hkPHHfVXjujh9h2i1j8PYtF+Ldiedj5p0XIv3+S7DkD6ORdfc3kHPXGci68x8wf+L/wJzb/g7z7joDCx/8OtKf/gay/nwOlr16MZa/PgZLX7kQRdMuQv6Lo5D34igsfv48ZD5zNjKfPAcLH/0a5v3hK5hz399h/r1/hzl3/Ddk3/8PWP7YOSh94lyseuwc5P7hTKQ/cIa4YpHXLGb+4UxkP3gWch/6OrIeOBOZvz9DUNb9X0XO/V9B9u+/gqwHvoqMP5yBtAe/hoxHzhYHkuf88ULkPTUGaY9eiA+e+gGm3jsGT06+BE9NHocn7vguHp9wGZ6edBleufcfMf3338P0+8binSnn4b27zsIH93wTGY+PwaJHL8Ls+7+NWfedjZn3fR0z7/0aZt57JmZPORPpd52JjHvORM79X0PhI9/AKnHH9YVY/dr5WPvW+dj04Whsp9g6/SJ0ZV2InpzR6F18EbpzLkBX7ih0Lx6F7iWj0JP/HfQWjEJ74SU4VHg5DpIKLkdb/uXYnzcOu3PHYkfWJdiWcTG2ZV6CzzIuxZqPLsTaORdj3ZwxWD/7UmyYeSk2zRiLdW+Nxsfvj8OeOT/Grlk/RNu7Y3D0vUtw+J3ROPLuxTjy3mgceX80jn4wGu0fXoyu2WPQM28s+tJGoy/7O+jPHoV+ujmj4Mk9H9680fAXXIpAwWXw51+Ggfyx6Ft6KXqXXoKewtHoLrwQ3YXn41DWN3E452xBB7O+gfa8c3Gg+n+ie+tXoXdeBAyMhekZg2jPGHiPjEH7jtE4sOli7GsdiwPrL8Ph1ktxeN0YHGkeg6ONl6K94VJ01IxBT/Vl6K8eB2/NdxGo+R60qiugVV2OWPU4xGrGIlZ7CWK1F0OrvRh6zRgY1eNgVl6BSN1lCK0eg3DjWISbxiLafBmizeMkrR2HKKllHEIbL4Fv63nwbTsP/h3nIbDzPAR3n4vgnm8jtPfbCO//FiIHvoVI27cRarsAobaLED50ESKHRyN65GKEj1wC/0GCy4sx0HYp+vaNQefusTi283Ic2vY97Pv0B9i++ef4eMNV2Lh+Ata3/A5NTY+ipu6PWFX9EvLr0pHdsBRpaxqwoGUrFrQcxuyqA8gu343Sss+wrnwjdlSuxb7SdThatRGelq0IbNqGzsYm7Ctfha3LlmBzXjo2LVmIlsxZaMp4FU3ZU7EmZyoas/+ExpwnsTrnMdRlP4ia7PtRk3MvanLvQc2Se1CVfw8q8u9CeeFdKC++B+UlU7Cq5E4sL7sNy8onoKhiPJZVjxecxrKVD6J0xUNYtewhrCp6BCVFj6F02ZMoW/YnVBQ/K6i8+ClUrvgP1JU8hrqVD6F++e/QUDwZ9YU3o2np9VhbdDVai3+D1pW/FjqOjWUTcWz3PMDYCxi8wi8ZMHoBMzTEwCUVYBRhPMdxBPSFA0Z1LSEsCRjLVxQjc/5cZM6bi9yFC5Azfz5yF6SiBVi8MEG5CxZgySKCknTkp6cje948FGRmCH9eGjk/iwTRn5cuKT89TcbPSEcBKZMixQwhgpUAMUuEkZskiaJZiiITz4WZElTGgaQ4bkXqxBFAErxJC1wHMObTAGUoDQGPebx5hCCP5/ZJAMln+qVomnp4ijvG/OhPEEWwLJNbFEvwKMMYniCpv6f0+KQrAaUEosov80vkIfOTefMd2yVr3lws/HAG0mbNRM78eaKtRduKNs6Q7ZzBdpZibpU3yyPbVh6GTbC3LGs+VmTPRXHae1g6bxryPnwGi999DAXvP4rct+5HwfR7sGz6ZCyedhvSXpiEuc/fhfmvPoKlC6ZjefY8FGWngeAuLzsbhYtzxL3evC2G4LEob7HjymeGExiK8Dx5BzifC3L4fQaWZKZjMSkjDbkZi5CTvgjZixYgY8FcZHC8LpgngeOiBchJW4hcBzAuzkzD4oyFkjIXYklWGgpyMxFIARhNLSoAI7QQEPNLwBj1wdQiiOgWvDqwuKwJf5yRhXs+KsSUmUW454NlmPJuMX73zko8Nbcecyr3YXFzOwrXdaD04z6s3e/B+oMebDjkxcbDPuG27O8DqXlfDxp2tKPy4zbUfrYT9ds+Q+2nH6OitRWrGpuwoq4eyyqrkVmwFPPSs7Fk6XKUVNdieVUFiivLsayyDMsqJBVVlCKZCivLUVhVgaVVFSiqqcKymioUVVcOoZVVxaioyMGKwhkomE9DqEdR/ME9yH/9ZuS/dgOWvHo9cqZdj6xXbkDmi79F+os3YNEL12Ph89dh/vPXYs7UqwTNevbX+ODpX+Ktx3+OVx/9CV575Cd4+9ErkfHcdch65hrkPn0Ncp+8CnnPXIecJ36DzD/+GjlP/BrZT16F9GfHY/4zE5D2zI1Y8udrUPjMv2PB09fg7Wl/xNQP52LK/Ar868Jt+FXGdvxqwQZcPbsOE+aU4Z4P8/DwO/PxzPQZePG16Xhh6nN47Y93461Hb8SsJ27EkhcmIO8/r0f+1KuQN/XXyPzTv2PRn/43Fj17NdL+8yqkPfsLLHzmX5H1wq+R9+q1KHj9euS/dh2WTLsGha/fgKI3b0TB6zcIf94r1yD/pavFAfpFz1+N/Kd/iVXPXYPaaTej4bXxaJh2C5ZPvQqFU3+N4heuwYqXrhO08uXrseqVG0CXYctfvBbFL16DZUlU/NK1WDntBpS8dhMqpo9H7Xu3oWz6LSh897fIeeN6ZE67EfOm3oC3H/4Vnp/8U0y7798w88kbMG/qTZj9zLWY/fivMefRX2HeY79B3gu3omjaJBS+MgEFL49H/ss3If/lG5H/0m9R8OJvsez536Lo+eux7IXrsOKV67DqtWtR9ua1KH/ralS+ezXqPrwWTXNuwKbMq/HZkuuwp/hmHCqbiKNVk3BUiE7H41jNLWivvRntdTfjWM1EHKm6YzBV3o5DFbfhQOkE7C+5VdDekon4pHgSPim+DZ8W345tyydj1/J7sKPwTmxbcge25dyBHbl3YmfunThcdCeOLrsDhwon4WDBRLTlTUBb/gQcKpgkwo4U3Y5jxZPRUXIbuqomorfudgysvgv+5ikIrL0X3sa70Vd3B7qrJ6G7eiJ6aiahs3w8Okhl49FedgvaS2/GkVU3CjpachO6qyYiuv73COy7FZGem2H5J8EOTIAdGA8rMAGm9zbEeu9EuGMKgsd+h+DRKQgenQT/oYnw7Z8A7+5b4d1+Kzwf3wzvplvgax0P//pb4V8/EQPr78LA+rtPTOvugLflNvjW3Q5/62QENtwp/J7miSLcv/4OBDfcicDHd8C/cyL8uyYguGcCQntvRWjfeEQO3IJI282IHrwJsUM3QTt8I2JHbkL0yE2IHbsZWvst0DrGI9p+C8LHbkKI1H4zgkdvhP/YrfAdvQ2eI7eh59DtaG+7C4f334cDex/Gnl1PYetnf8amTc+ied2rqFubhvL1S1G8sR4FWz7Dko8PYXHrURSvPYDaxu3Y2LAFuxpasbu6FYcbP0XPxl3wfrYP/m174d++C/2ffIKuTevRtWktjq1fjYPNlTiwpgT7Vq/A9uo8fFaZiU/KF2JTyUfYuGoGNpa8j42l7wlaX/oOWkrewtrSN7G28k00176B1bWvoK7+BdQ0PIfq1VNR2fhn1Ne9gMbal9FYOw1Nta+jqXY61ta/j3UNs9BSPwctzBGxHwAAIABJREFUdfPQXDMXTVUL0FSVjpbadKyrmYd11TOxofpdbK5+A1sqX8THFc/ik/Kn8XHFE9hQ+we0VD2Fjn1FgHlMMBXiImnTgG2FAGvg5ADjCDiRBJZDAKPgazJ3N1n653LftLpLmqCRgDEw0I8Na9egrrwUtWWlqC8vRV1pCeorylFf6aKKctRVlA0K53NDVQUaa6qwprZaxG+qqcbq6koRrr5nnFTEePyW1OSmqko011SjuboKa6qrsLa2Rrj0u4lx+M5NLXW1WFdfN4jW19cPelbv1zfUIxWp93Td79fV1Ym8RNlS5K3CVblanLK5w5XfXWblZ/ruvOlnfZJpHcNqa0VZ6G8oL0PViuWoXrkC9WWlaKysQFNVpSC2F/1rqqpEmzIvlZ7It6YGa0nVtWghVVVjXVUFNtaUYkvdKmyuLkJraQ6aiuaidskMrM57By2Fb2FN/luoX/IWqhe/h8q8WWiuyEdL3SqsqSnD6ppK1FdXoqmuZhCtEc/VoKuoqbYazfW1gtbU14pwfsexwfFTV1mG2ooy1JaXoqasBNWlq1BVslK4NeUl4h3HYZ0zVuPjrLocDdXlWE2qqUBTbSUifs8QDiMBI8l2AUYBHPUwIpEIQjrQ1uXFtsOd2HbkMLYeOoytbUexva0du9u6sO9gD44c8+BYex86O/vg8fjRF9LgiVoY0GwMxGz0hQ30hDT0hvQ49QQ19ATD6AsF4QmF0Of3o6u3H53dvejt6Yenx4OBHg+8PQPoF2Hd6OnpQnd3F7q7OiV1O67rubO7G509Pejq6UF3by+6+3rR1TuUOnq70dnXgd7ew/B17ULw2MfwH1gD/546BPbUwre3Ad59q+Hd1wTv3kYM7F0Nz97V6N/TgD7S3gb07m1A9556dO6uRfvOGhzbVY1jO6rRub0a/r2N8O+oR3jnaoS2NyC0YzVCOxrg314H345KeHaVo3tvI9r3rEXPniYEd9dA216C8I4atO/5FFvburH2mIG6oxrq2nXUtmuo7YiivjOKxo4Imo+F0Noexpb2CDYe9GHr3gPYseNT7N2xGZ37t6B773r07mtB3/516N6/Hu37N+DIgU3o3NuKgZ1r4CHtaBKud1czBnY1C79v91r4966Dd89aePetw8DeFvj3rYN/TwsCpB3NiOxeB31PK/TdrTB3tyK8qwWBXWsR2r0O4T3rHHc9IntbEd67Ph4W3L0OgT3J1ILgnnUI7l2P0L5WhPe3wrdrDXwHa+A9WAdvWxM8+1rQtX0tDm9eLahrWzO6d6xBz85G9G1di/5PW9H/yXp4t25AYOdmBHdtRmg33Y0I7t6QoD0bENyzEcE9raIu/t1r4N3ZAO+uevh218G/pxb+vTUYOFAL3+EGhDqaEOtuht7XjFjPakR76hHrrYPWVwutvxZ2bwPQ3ZSCGoGu1UBngyC7q1GkE+taC62rBUbXOthdrbA7NwDtG2AfboXVtg72IYa1wO5eC6urWZDZuSbuV2E23/WsgdnXBNvTDHhbAN86SQNrYfQ2QutugN7TAKunEeh0UcdqgNTeIF36u9cA3g1ApB7QKwGjHDBWAeZKwFgJ6GWAXgvEGoFoC6CtBowyQCsDYuVAuBwIVgCBKsBbBXiqgX5SDUzvaujexhMS+uqBXof6GoD+1fK5uxboqUu8668HBuoBbx3gqwP8tYC/BvBXAgGWoxwIlQGhUknhUiBSBkTLZVkjfC4Foiy7omogVgdE64BYLaxYLYxYPbRYIyLRFgRD6+H1rYdnoBUDni3o9uzA0YEjaPMNYL8/hoM+G8f6NfR1BxDq6IfR3o3wkW7EOvqhd3mgd/cBA17AOwAM9ML2dAO+LkkD/YDHB7vfC727B1pXB2JdxxDtPIRIZxsinfsR7dqHaNd+xDoPItohwyLd+xHu3YdA7y74+nfA69mOgf6t6Ov7BN6+Vvj71sHftx5++ns3wd+7BYG+TxHs24Zg7w4EerfD292Gge4e+Ht74Otph7/7CII9BxHp2YdI9w5Euz5DtOsTRLs2Idq7GuHeVmi+vbBjAzAimiOOlvdHi6N1bM9fEzDyJMjBpDiBp9NNBowUS9Oyh0qcgvQYQIsfcYm2NtSVQnvJi3XHofYnn4UWqMOrVe/FN4k0bSMGRfLcIi7aEUmxMCzqlUUjCaLFKo85IfEGDpKuOX6GpSARP5GGHQ0jmQblofKLyW8YV7zns8iTdwtHZBoR1zu+Py65yqzKrtIbUm6nbu54qh7uPPg+FoXNcrC/SMntw2fWid8pl/mx3QSpvJy2i5hADJKiBiCMQMJAOAiEeN8yb0HhNXq98o5lXpsX7QQ0nm3YB+gDgOaFFfXB0oKwtLDoF1uIeyOw2K8k9gPL5NTd7VdhwuWYZL0EmKPIOCK+NaMhmMlpDGlH6iQG5S5QiJ5DsGKhIWCRZzGaegyGHhPvEAsIDiPF0tDk96ZpIqqbMMQ/0g/oHlFPWlMLIxnGZduE+4BILxDrhxULwoiFYGghmMzfiMI2OeajMHWOc+YbhqnFYGoabN4yE+PB4RrscBQIx4CIDoQ0IBAFAmGAfU0KhxKkxuwgl/3O8aBIk36GuUjTLLDLNcOGxrEeC4k68xgh1h1O/4m+iAbElYmyfdhGAUAPCbEMjLA8g0ycQ+aE8V0sCIT94tpFWqILf4TpMO0+2GYnYpYXISsCnd/qXiDSBQS7gEhE/HLhMAD/DiCwAwjtAsJ7gWgbEGwDoseAWBcQ7QHCPQjqJrwWELSAsGEgyqOR9Ch0U4NumYjY8l2M13pFOJewXRwS7a857abCY7B1DRbnRRpA0eV/w7mRh7yT2MYaw/neCRP/pitcxFX/3FCXeZhRqkVw3lV58XuOtQHZ1vzXORaiFhBlpzl14LgP01jLBiIAwqy8yQYAwrokjiNSVIcVM2DzW7aBbsDWdVFHcD7WY6B6Bm89cuzCoEWc6YXFZpFUtZwqW5wvoicmi1MMm45LBI0EuBTwW96WwXKTmE4YsHnGcUzwMsjPECT4KGyamIvcXaGWAlVGZ3lQ01w8fXdZVb4qb74LAgi5yuSOw3cBhzjkVXlYxpgstx0BbI5ZkpNuVDY9m/+4RH04Mf/SVZTcvkxTpa/yUGVMfnbac0h8FU+1hcqXz6pPdFkG1lHAAmeJsWK8Dq8d0Lth6h5oRhCaEYOm62IeE/OLmKOCYt2xtQgUcf7lvGhpAUG2HgAMzgUabJVvzIbNPHjtHsepZgD8NwWZcowwroovyp4Yz4xnxzQYkT5YnBe0PsAcACwfYHjlHGPQz7wDsHVD/NqELOrXIwSzNBumZsBieiJvzgmc89gQDLMAHt5tApZpivujBWC0TlIk/RdzGPlHwBhCpxMoDpdWHBga/BuJmqmQmfTHDvpzXeVkuS1OqoyvS3cQl9T9xxMMy/i0KOI3JOU3xWIqF1QB1jgZKtAjZipn1KpJW1ixDp2AE0DSAVFqMXUDLuEfBsipPOPfOYBKlYfv4wDFNUOpMv41XDFwnb9ZtIfTDu5ysZyirCyjU1fVduIIANV2Th1iXIRIBIskB8RwUYwQeDI9xiXY44TAn52gij9SEDaJP6IZlEcOcDIQi6zMXwBHTiAKLLIOHDeiLsdxkwAjAacVk+kwLUEqTtzlREUQwhP3CTwZbxjAKDiMcrGU9aIeI8GLR4qotRD0SABGNAToTNNJVwDaqADBUg+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taDLGIFl/M+Ls4U634bcRiTlBrRiRZsl6qHoYRgGkGYZohGKyDqSiMqBVBzI4gZkURJZkR4fJZWHXy3+FYJ+dd578cFPfmwvRDkhemPYAYPIMoansQtvoQsfoRtfsRsfsRJsGDEPoFhdGPCPqhYQA6vII0y4OY0Q+YXNjJqfECxoD001V+AaQ9EgCYPoAkQIDjt1g+H0CXZPsRsb2IwIsofIJi8Lv8MoxxuHExzQhMKwQbAVi2F6bVD8PqhynuCw6Kc/dM+KCjC1qcuqGhBzH0IYZ+hzyiXvFyqPIM4xoIQEtBOoIgaYIC0Dk2DA2mEXMoCsNguUNOXwdgGH4Ypg+WxevqfDBtHwzbKwk+mAhA5sd6BKAjJNLV7SB0m2H90NEDHZ3QcQy6fQSafRim1SHBFuc3AfgIvLjRVHMj51quNTy4OgjLCIl/zHT8NAyxzShMIwxd3LDFSxN80PUBmCyv6YdtBwFesWcHYVuKQrAt1lumaVN/kH6mq4fE/2+L9YjloLSI83mCuBmSkwlRvoP0Dc4j7Gv+a1HoLJMZgWHzQO4YDFuDYRswYMK0bQksudEhGTYsy4JJzENGgAB+PJyb+otDD+keVodxpIBxkOg5DrAGcxcltzFJTG2nFlOnTm/otynjCe6fJoCbG1SSE5lMNvNPouPFUe+O941pxsDJXpHBiSoOfNzgTIEe1flq158CbKjvFaAYAhYVAHJAlQJXwh0MRiT3UMVzviMwcaet8vtrucmAUW2l4/krkOhuP1c7xeO53rONCJIFe4Gu7Adynwn2LHIgBHE3acISuzOebE/gL38+y+RdmkHYZgAWwaOTTxwsCrDp5BkHiq4yqHKJSUeGy28T7a0AI0GjItUXg54Fh4wLniQhcqY/DvqkX9XLFuOOk5/UYxSgUQAOPgfETlkCHwIgE4ZhQjcMQZppghRzXAk8HU6c0IuUaQzi0IlwAm9y45LJAYfCEMd5x0VbgVHBBWT7piCRlut7xS5Kcllf04jAigMDp53I7YqS62VKHMxdv0YOLMePZOvYPHvMIFDRxKTJidMQm0ANNo+bcN4TnDHcsDTB6SM3IkZuK/uB3GbNEEwE7k+4kbfEhkS2G/vL1HXB6Cazm8xAuTfizj8GuUCQE0wuHME9QTmt3PuBaL/jMtzrcOlYP24gwrBsPyzLH3cFGDB9YtHiwqXIZhwXmbYfhuUTi6pm+6BZPtA1GD4C4vcpyRocztsjBAgU/xXb1IQtDgW2Yem2AOKWbsI2DAFuTAIbFxn2AAzL49CABAoC8PCwYVIApritgiAjBMMMO0TASQ41uZOG3DwqDqVwHS6s4FRLaYVhGhhC4r/QoRs6NF2DZpDLG4NuRqGZ5PpGYZgxsVBbVkwsunIO4T/PzlabVYctp57dbDrBHVZc9GFcwf118mb+imwNmsuv2zKOSV00g8QxHBMgRcxlJm/z4LwWFtawUl+NoFSSHCcEmLwBRIJzw+ahzpxHU5TNxemPc/0NHabF/hxMhsl/K0GUeBCwJMiCaZhg2SXpYlPEdZWHSltWSJbJdsqFMAxEBOkIQxd+giRNENds24rCtiJO/SUjwNb9sCk5EJw/9g/7ypFKcC7TuFmOCGkN+9wWkgduNAjulDTC2cBzDhC7UTKpeKVev0MeqQdITp3g1nETIDcotuWDgX4Y8MCEB5ZNGhCg2FYbBxE3IM5E5P/BjbAl+pPnJKq5iX1LiQ+Jm4o+wGK+HtiWcye0+j/sMAxbgkjNMqFbBnSL81lE3vLCsxjFwd1ksjEP7qRZp6FXAZ5K2P+TErjFgePxgZ6dQrfxVNLjtwSKtJwmceAoK2o3gPw8/BycHNgEiYMAo2JtpHQVYHTxy9XWm67gMiVY4YolftpdAVikeJWgRoCjlOV1dl2n9Z3DanDXWwCwEeQ1iAuXaCcJPvjjS6LIQHINQ85OkTs8ggxDSN8M3RZcJj4L8CAWN7nzI6dRkEskIdv/JNopVT86bR4Xbysxdwo3fvWfYw0d5zgKgETuiSQBiEXbKY6KwyEUYEy1B4EZAQeRDVU4KMJzQLJokxgMQ4Nh6IJkXV3XD7rKMLhcIWeXrHbLklMrxL2cnF1kid01d9gJMvUAkskSE3dS3nGuaKLeUixDLg45Oj5J7PuoX4AxtjEPNLfEwuAAUyVGEjtp7qa5QeDuX5Lk7CXCxWJlc8EKwrACMExyPwgIKaImR5XgwAS5kQThVA+Q3AgfLMML0wjAiNkwYzYoDrNjJmyKVWOaMFSieN8Q3EoC0AAQcdQDqCJAP8PEosZ6K8DLCd0lRheidKoNyIVNuaIuSZsLIX5XfeKKL8K5QI6EktMc7pmcepJYbFXaXHAl6I3nJcCMX1xPRrEYyeKGLU5BWNzEMZ342Oc84bQHNwICfLlAmthgq02HazOjAILYuPA/YTouEb3bT7Am0mb6zn+v5kmxcVRj0b2JkxyiE0odWHbRDgqInMB1jVfJBZJjdIhfSEQMR8WA64u6F1hxrZ1+YDvG66LmNNeGXGzgucNhGOs3+F+WGz+1AXRct2qHe3zGwZZTRwFaCVxd5Px/8j9UXDmOn8Q4j8e3I7AcMhEByaZMWOgJUDZLsTOkVMERTQsRsCOypnCKIls5FyqJE7l8YQEWY4aOCGW14l9Q/eJqN7EOqrZiG3E8OxxsNdaHjFPZ3wYIGskxlRssi2NdcCE5D7nrys2sPFBbunzmxiQqybmhRYBVwb3mPKhE1SwLyyu5odw48FvF4TXAvL0CrHKjINqccQQ4pVYhOZj/lQCj0id0ACq5fwooGtBAImiMK5AocfTn5LJDTD0qQCOBI0Xigq09rOsARreCRRJwinOl4uCIXI0EODodfsnNcsSjYuI8UblP5/tTAIwOx3BIG3EHafggd5J+WAafCfzkgsNFR4oY2F9SxCh2cbouuIwCeDmiAn5DGjKpqkl22L51tdEwgFFxE0/opgBpiQVTLVapXLWAObvn+OLoiOEFCHE4W5onodOoMUwCFCkSIahxU0JEosQlQo9RDwqQRKAkyJAAnW2tSHKByAkaTLoRRDLJNB0dSepJ8l5TchKTCIZflp16ctQfJGgUdfA6rg92nMNK/VQnnlv8F9/ZpxINJkRiQjRmemELcEpOIMXOBIzUBSYw4QIcEfqduhATU6TmhcXJXIjw/VJcLXSbye3XYOgmYoaNkAUh1tZ0AxaBZEyDyfcxXYJQ04ZpStE5GQC2wcVO6Um5XKpkJJPQGaTeoEPUr6IOoaJ4fAvgu5GQSut4LtMV6h2OeDW5nd3PYpF1wJ8AKgRwSvfL0XckV0iUPYW+YQq9OIoGTWvghCTHUFCKrMkBdxP/hTh3nRx29f/Qdd4xjs5x6GxY9AFwETbswIkJXsFtIsfpeERuFIyRkgILDsCJgzWGS7034RIACmlUMhDmsxzLwuX/R1GwKKvLJQc4iYSFLa1s3WRSNJ9M5MaRK0ZSnLlULuvsT5SbnDzBzaPIN0FCBEwLXwG4uK4QMPMfcXQpqS+o9B3Fa8kooITJEnO/VGMzjBh0g9xkHTGh86vmUbfL+VbN8Q5o5CZc6SUezyUkGQQCydEjs0Kq1AguPDnxJCEmJuBzU1hyTMkRjG9w2Vfc2CiiviT/HfXfWOK6P3JIdDHO+mHBA9tmP1FfUd4hLUElObyJA7xPJ2j8YjmMSYDRgh5nRxMs6gSNBIxC1v9XcAWrmOJOij0lq1pyfYbxExy6y+YGi8qYRnCApCJ3nBskztujcvnpIWGkQy6MOsdvJGU/XXGS6iyU1oXi+jBtNiRfd9s4fmM4LkvS7ljs/tRPT1eBruSdNJ/VTtLtur89jj8VYBy0AZCi8iHAN/5dEpdNiKNVWd2umtBkWPLYi9eP3BWx0BFQ9QNarzT4UUY/FIsKoyAunGxTciITpECi203FiRScTOpcum4MELo2gpMpxciS0+tw18hhc1GqzVBq7re7DSKgiNomuBRETic5zA6HVS38YoFX3ACHA6Y4YYIb5rzj5oIiT4robOkX+q0EoEJ8xbw4SROUK6BKbmkYus6FhxtIcnTJMTwGRNqBcJcwbkGYImeWi/1G0aYOzSLX24Kp2TA0W6oxq7lf4TjbRoy6SNTDTLUwqUVRuaniMMy9kA4X53SEKw5avH2V7mCSK3R0FZePuqgOCBbgNamuqm50VRndYY5f2e+4GYap/MJYIcX3cYDhBqM0JnETjS9SfEujmPh6rdbtFC7tdohtTkRML1U+KcM4Xw3h6irw6HYTolXJhXTO0xNgyB2P4veR1YfGFkJXmFw9RWqsnYyr+pXuIO6d+l95/IuLbMcvACPrwUZl45LTSMDEscV1Ra0Pcm6iHjF1KYVkhaopYu3lfO6sA2L8Ou0y6KzBJA652Ny4/qvj1VW0iy0BLUEt1TOoTxgnS3D6pE5hguPo5rRKv8MBFOBY5T04XWkY5hjUUF3Apj4o/z1Hb1P0tWTcCKaXRdF1WKiSnE6wyLS+dIBRKHg6YFFzuIyDQJkboH0efgEsFHjgYnsc4HMCwCh0CJIAlbIAPF1gUVgTOhaF//8DjCm4k+Jnd/RYhSa9MqhJpQvJRZ6ctCSRChf/uOiFkwYBiRsouv2qr4/jxoFfgjM8LMdScS5d7mDRrwSPcfAXB7ncYTqcRE6IYtPCiVCPkxC3C1Epxc3UF+I7iqM5gUpOKidTaULK3TInGdY1qW7kPCTpEcYt2JWBldAhZZlScS5ShAnRoaNvqvxRx0rarSelrIFdLi391K8sbKDEVai20M00xK5dbuLYJnE9LKETJi2CqbOTvON3dBVEuGHp0KnbaFGnilxoip+lpbZmULBjgcYjcSMH3Sc5jLoBg2WLmcJSMWhZCJvSqMakoqPQcyTY5Pji4uyIF6m7GT/ZwGkrlp0LlxBJcsF0uCxxEZgL/FLc7iaKw+3gICL4tYVCfkgo5quFV4reEwBZAeVklyBaAJI4CBzumeJxpU+nOxwTpXelXCrbU8+OIkgvqOMlRWQBoUcsudOKu8zxykWSbaGI7ebop9HYwPTFSYBxNZ6E6xoDQifPUSqlsYUdSEkGOYWmD7rpk2oIDhdHbuAJOuSCLrk9FKVTvEeOWBKn0s21HOTnP5fin0gO4xgYoYgwwZGSxpiyDxyuFa9/czhY1BXUbJImSOhA0kjCol6mJIt6gMxXzAXKwNDluudZMk2oF4fwIDIQgkHdQxfRSENy0Jz+pxGX0J+T9xlLvxw7YucUF487czp/eqHWRlU0HZZjwyAnA1p00PzXEqed2KyLyJvGSb0w7R7A6BMGSNwAcg6kLip1mcV/xv4RG0CeR0hDLEc/la4VFTqdUq9S6lbyv5HEZ3cYN5nUCXX0jG2pciHVEBzAGVcz4PinaFrqG1NcTTWZBEhU451zAdc+px0cHWzZZ1GYbH9RBqbH/KifSl1KyU0UfclvBbfedjZcBJmG4GTyP9BBnUrmPfIxN5K4pwQYT1VfUYqaE3qSQiRNLqOwB6JNkAGLSgzyksTBrjARUqZCbvcUOZFxziCB4ucAGGmR7XAwT+Sm4tCkDkvicCUDhBM8p+aMOWmKb4cHWKKNVJv9BW5KUK2Ugl0/VGLCcZfFWajdoCuln5Ol4nwkXDfXbbDf4XQq7rCwcpOHavMmFnEbC40d1Hu36xhlKOMMaaDhLrMD4IbsdFVdJMBVgFHqZMojVZRRjKlTDEpOFl2CSlr7cVKUpwqIiVocVXIcwOgWVwn/CRa8E4yh1AsmQX4yuRaq+AJCkZI0ouAO3RRgWCqJW2IB4kIkj79KjANOtgnAKOpsEtA45Fq4CCYFUHTESIwrWX9S1zNikTNIIOOANmHtyCOHNBAY8kgLugSLUcMCj8Nh+1PML8vD8eXiVggdU4IIt0iQ711xFLiMLzYO2ORzXPwo/Vx0aMDgJi4GtNZUBCsM0uDFTi2CqV2h86l0P4d1uRmRIjfpOkYYQtSmwIxS4md5lN6ao1Ma129zcaoHiecoqiPwoNqDoxMb13kkcOYmim2pyGlTtrcbkNGAyJIc5FSuMK4xpaW24pgTZEhy67+q8isAP7Q/kvtHcrL4/56YEkDQLaJM5SfIc7evAu10pZGREIPS0EdshqRBl0ldfEEugCTSccZochkF04PczAQJy/0kwCgAJK2iXUT9Q2mUQsMUEjcNbpK3uIm7jd1zuZrfXWBR2kNQKdG9ljtnH/GfpkGSA6JoGEbVEinmZj9xjPL/lcA1ru8pmAbciMh3fC/J0R9UFv0muXGS1P8k3YROtLCUFps0efJGAjASBCY4iOKfcutxui2VBzGPEmCRwJFtRAvpBJh1DH1EWsyTBjnOyR+iLTmHuVjg4ngqth3TYD9xHBMsJvo17h9UjtRMm1TrMsO+WMBIcbMgN2g0YNvmIBJnY/D8DBfZFk80T6bUltsnZSRDC0vqMopBdhzuIjmP4mdzAdQRdIRY+I7HtXS/S8HZSgUYxcR5ogV9uPcnyEOm7QY8nHgSlJIDO4J2GG5Ano7woWUiuOM5byOhhOhWgUi36NbtV+8T7lDdQMZXwEa6nCiSflJnFyjOSHT3/zB+sdFIVmdgnySnywn0RJueYfIY2oYn+BdGmE6qMn6RYcP9jyOVAIy4nVL0zRdZ7y9j3iNty1Mt+9B8kv7H/6J9JUW33Fwm6KTWRmG17IDAk/ST8zeIyyc40kPTEkwkJW5wu6fQJyOeA1Pl4S6D258q7pctzF1et/8vLqf25QOMCa5lAjgmwlzA8iQH7Ih/jJMAjGLiUh0hUP/IJp6hE9Ywi7F7B30ivwvEuQHdCf3DpKuA6YkAI9MfUp+/eECOrP1OtGAoblTcFaBpKBBMAD33O4KsoXVK5gaLOMkc1WE4xwnAmALgZEwvAAAJaElEQVQssq1OEjAy7+Ty8DlVu4x4skxR51TtcKphqcr4RYYNCxiHaePkdh9xe3zB/8QX2cYjzXukbTnS9IaLNzSf0zPvDJfflyU8wWFTnDZyA4eCts8ljOLqZEqR9+cCGJPn6eM8D+krtb4nu6f0P7uYTCrdlPghRTzGT5W3SmckbqrvRxT2hQPGBABMgELFdTy+O5j1rdjgp2HwJwHG4wMuTjROp6bs8BQTUSqdsr8U7H2O30kxtSP2GaT/l+AuDt82Keo9ogH5eX03mP0f1x0ZVC/FRT2xWCkuehokViZgG07sk0KPJEV7DAdehi5wQwEtgWGqieRvgDF1u6i2OrU2T9UPw4Sl6G9Vhr+5so9GNs5Tb4xOpg2H5nP8MXIyaX+Z41LEPRIu3+cCGFOAw1T5fB6A8ZT6ZDgAdir/80jTHGk8lmW4uKnC/+Kyf+kAowKJvN/oeBQFKJ8fQjzD6RSJrHIhjpY6N3FwkKz7IZ6dyYt6AqITHNCQCkioMAHyRgpKRpCeACnDAJWUZU6Rtyqbcsltco6CkQr9TjlGXPYRllvlN8RV7TkSNzmvFDobw+lxpGwf6hAmkTgLy21xSL9SYE5yU8WNK/eruA6ATPpxRwxekr473oT4N8B4/DGUus2P/427vUfcvifRZ+70/2/yDwVyqcH3qbbJ0HxG3t+nmvcX9/1pYKaMEPSlBIKpznZOdY4zj8w7rSDnFMFUqrIw7FT+Z9pfqBNilJsqTYap9253SN7DxBN2Hinac8j3Ix3/XyrAyEqz4FysE9ZpPH+NhzZb8cObnavfxDPvgvTDjCniM++IDImT4OVVPTzIM5kYh+k48Zz3fGa4yft3o7yCzQ8z4ocVDYgDhHmjA/0khtvijmBeSXdypNITJ9K70kykLdPnfZcm82P64hBkKoBLij/TotZ5J13GlfFVXLc7OC5PxKdF8WCApNIR+Tp5M46I647vlEV8r8JZFudqJHEFHq/Bc9pHlEPkRdBKJfZEfaRflmPohO465kiJE+Lg1Z2Oqx7CwMCdj/NOKM9LRXpVTnksikqH1nVUtndc5XeNSff4HKIAT4MF9Q394ppCx4JZWDLT6pRK0jSAINhN/KwCvKj6ncB1f3c8/8mk+deIe7yyut+xLOqZfiFydybV+Pg4Thupb92uql9cfK/SS5GO+7u4nyI1qjfwGA9Hh1Q9q7SFO5zeqJMP85dAM1HHeB6Mk6we4GoLd7yR+1MsGqz7SGmY/GVdJagTivtJ7cg2Uu0i6ux6n6rsKu4gN0Vbpvo2LulJrlOKsrN9qaPqzoffqzLS5T3WfJ+clwqjK/tR1X9oXH7LvJQrvk0u30k8c8yItNztyO9FPon8Wa5UfZsKyA0bRkmbYyQiRMmnABaZR0KCmJAqCkMPMmeUcY/IU7WX/M9EXdgPJ9FOX/64qQAjDVZS/JNuoKj8I443TJqpvh9h2Bdo9EIdRedOZ2H4wgEfRsTXg5CnA2FPB4J9RxHoPQJf/zFBfk87Ap4O+PuPgX66nu5D6Dq2D93t+9HXdQgDPcfg6+tAwNMJf3+CAp4uKPL3d8Dby7S6EBzodsI7HX8nfH3tGOg5iv6uI/B2H0WgrwMhT5cg+km+nmPCDfZ3ItjXiWC/fK/ihTzd8W9EHMZz4kS8PYj6+hDz94F+fqPS9ffKtJlvcKBL1IFuhHH9fdBCAw55oIU80MMDg0i9NyI+WDGCzRMT45oEx1E/jIgXWlKaetgr8nDHk3F9sHgbB78NewXpAY+oV8zfL+vo1JPPfMd4FvML+2CEBqAHPYKM4ACMkEzDjIZgxMKDyQnjIkQyomEYkYDMk2kEPCI9psF0mYcVkeViHmxrLcAy9Yo2p8tnlofl5zf0G2zTUD/MyADMiEe4VoTpDcCOMq4XVpTlZH79Ily8j/JaON7o4RPfiCMduKmJ+WDpXlg6XZJfbH4kh1JxRzn2ldg8MfFzIfi/ldTCLPqaRwC5Fg2+0yLc2MlFfQjAchbpVG1HoKCFea4jF1VnQh1hO3PBZp68y1ukE+FGYGgfSTCYxB1zFnnWJxbiBnd4QEIr/LDfC13kI8FlqrqMOGyEi0HKBYvfplK3oVVnLCzKyPbktwqI8d9lPVkPxuGiL/uLmyRn8U/Rbqnqk6otU8Ubvuyp+scBhAIYkusvrfDFnMP74bUodPZtqnEk2kNuGGJh3v4zfD+y7JynVF/TP2w5R9JHTj/ItpXlVumxjUU+SjUlVXonAfoMpifOIOV5q7TYTmG0wnY7iTST4+paGBrHuDhHUV6YwXroETn/c1zxP+P/pur5NzcFqEzV159T2BcMGGn5zB0HdyD8sUOIeLsw0NkGX+cB9B/dg4GO/ejvasNA7yH0dx9EbyeB4QH0d7ehr/MAjh3agf27t+DAnk9waN92HDu4B93HDqC34xB6Ow6ip/0g+jr57RF4uo+gr/Ow8+4QPD1HBXAkQCSA9PYec9x2eBnWcwxdh/eh5+gB9LUfRH/HIUGezsPoaz8EugNdRzHQdUT4PZ1HhJ9g0tfTHid/bztIDKMb6OuMPzOuv6fdBS4JHjsFgAz7ehH29SDi70Us2I8YgY+gfkQJfgIqjG6/AyC9kMAuAQIVGDyemwCWBI0+kY8EowSLXpEXwSj9dFkOAWAdwEcARlAW8/UJoBjx9jp16hYATQE2gjQtkACJ4tmfFBYOQAsHh1IkKCZyLj6crKOBAQEAmbck5t2L8EB3PJzlICiP+XsQC9DfjfBAJ8IE4d4u4ff1HoWv56gAgLFAN7QAv+8C/XqIwLIHWrAHRrgPZoQgsV/4RVioV8QT3wUT8SzeJcw7hXUvDK3fIQ8MbQCmxnPmOAkqLiMXZec+8hEupCkXzf9C33KxJrASC4TD0ZOLr+QMKbAnOEUujp0EGENBAtuL7xgfthH3M2wkbUlgaPI6SIIgLmICOB4fLKiyyHwd8EQjM9twFnduGBQgky7zYT3pHhe4nExfn47FI7mcjlEQy8k+YnuwvKwr24dtFQ365YJPwO9qc4KCkbS56DOn39xtmfLb4eqY1E7x9uVB6wR7ziaAZeY7llv07TBAUAAzgmHWwTbioD65TEyLxPEmQBCBkdik/OULPtPj3CfbUpafYEq1PcWXoh7D5TNCcKcAHG89ExbV7GvWhwAxiVKJTJOB4XDPvE2NefA98xH58opN1ikaEv8/N03iHxmuf/8W/lcF0/8HsvDk97E3fBsAAAAASUVORK5CYII="/>
          <p:cNvSpPr>
            <a:spLocks noChangeAspect="1" noChangeArrowheads="1"/>
          </p:cNvSpPr>
          <p:nvPr/>
        </p:nvSpPr>
        <p:spPr bwMode="auto">
          <a:xfrm>
            <a:off x="460375" y="1682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646112" y="1235064"/>
            <a:ext cx="8040688" cy="3046988"/>
          </a:xfrm>
          <a:prstGeom prst="rect">
            <a:avLst/>
          </a:prstGeom>
          <a:noFill/>
        </p:spPr>
        <p:txBody>
          <a:bodyPr wrap="square" rtlCol="0">
            <a:spAutoFit/>
          </a:bodyPr>
          <a:lstStyle/>
          <a:p>
            <a:r>
              <a:rPr lang="en-US" sz="2400" b="1" dirty="0">
                <a:solidFill>
                  <a:srgbClr val="800000"/>
                </a:solidFill>
              </a:rPr>
              <a:t>- </a:t>
            </a:r>
            <a:r>
              <a:rPr lang="en-US" sz="2400" b="1" dirty="0" err="1">
                <a:solidFill>
                  <a:srgbClr val="800000"/>
                </a:solidFill>
              </a:rPr>
              <a:t>Em</a:t>
            </a:r>
            <a:r>
              <a:rPr lang="en-US" sz="2400" b="1" dirty="0">
                <a:solidFill>
                  <a:srgbClr val="800000"/>
                </a:solidFill>
              </a:rPr>
              <a:t> </a:t>
            </a:r>
            <a:r>
              <a:rPr lang="en-US" sz="2400" b="1" dirty="0" err="1">
                <a:solidFill>
                  <a:srgbClr val="800000"/>
                </a:solidFill>
              </a:rPr>
              <a:t>thích</a:t>
            </a:r>
            <a:r>
              <a:rPr lang="en-US" sz="2400" b="1" dirty="0">
                <a:solidFill>
                  <a:srgbClr val="800000"/>
                </a:solidFill>
              </a:rPr>
              <a:t> </a:t>
            </a:r>
            <a:r>
              <a:rPr lang="en-US" sz="2400" b="1" dirty="0" err="1">
                <a:solidFill>
                  <a:srgbClr val="800000"/>
                </a:solidFill>
              </a:rPr>
              <a:t>bài</a:t>
            </a:r>
            <a:r>
              <a:rPr lang="en-US" sz="2400" b="1" dirty="0">
                <a:solidFill>
                  <a:srgbClr val="800000"/>
                </a:solidFill>
              </a:rPr>
              <a:t> </a:t>
            </a:r>
            <a:r>
              <a:rPr lang="en-US" sz="2400" b="1" dirty="0" err="1">
                <a:solidFill>
                  <a:srgbClr val="800000"/>
                </a:solidFill>
              </a:rPr>
              <a:t>vẽ</a:t>
            </a:r>
            <a:r>
              <a:rPr lang="en-US" sz="2400" b="1" dirty="0">
                <a:solidFill>
                  <a:srgbClr val="800000"/>
                </a:solidFill>
              </a:rPr>
              <a:t> </a:t>
            </a:r>
            <a:r>
              <a:rPr lang="en-US" sz="2400" b="1" dirty="0" err="1">
                <a:solidFill>
                  <a:srgbClr val="800000"/>
                </a:solidFill>
              </a:rPr>
              <a:t>nào</a:t>
            </a:r>
            <a:r>
              <a:rPr lang="en-US" sz="2400" b="1" dirty="0">
                <a:solidFill>
                  <a:srgbClr val="800000"/>
                </a:solidFill>
              </a:rPr>
              <a:t>? </a:t>
            </a:r>
            <a:r>
              <a:rPr lang="en-US" sz="2400" b="1" dirty="0" err="1">
                <a:solidFill>
                  <a:srgbClr val="800000"/>
                </a:solidFill>
              </a:rPr>
              <a:t>Vì</a:t>
            </a:r>
            <a:r>
              <a:rPr lang="en-US" sz="2400" b="1" dirty="0">
                <a:solidFill>
                  <a:srgbClr val="800000"/>
                </a:solidFill>
              </a:rPr>
              <a:t> </a:t>
            </a:r>
            <a:r>
              <a:rPr lang="en-US" sz="2400" b="1" dirty="0" err="1">
                <a:solidFill>
                  <a:srgbClr val="800000"/>
                </a:solidFill>
              </a:rPr>
              <a:t>sao</a:t>
            </a:r>
            <a:r>
              <a:rPr lang="en-US" sz="2400" b="1" dirty="0">
                <a:solidFill>
                  <a:srgbClr val="800000"/>
                </a:solidFill>
              </a:rPr>
              <a:t>?</a:t>
            </a:r>
            <a:endParaRPr lang="en-VN" sz="2400" b="1" dirty="0">
              <a:solidFill>
                <a:srgbClr val="800000"/>
              </a:solidFill>
            </a:endParaRPr>
          </a:p>
          <a:p>
            <a:r>
              <a:rPr lang="en-US" sz="2400" b="1" dirty="0">
                <a:solidFill>
                  <a:srgbClr val="800000"/>
                </a:solidFill>
              </a:rPr>
              <a:t>- </a:t>
            </a:r>
            <a:r>
              <a:rPr lang="en-US" sz="2400" b="1" dirty="0" err="1">
                <a:solidFill>
                  <a:srgbClr val="800000"/>
                </a:solidFill>
              </a:rPr>
              <a:t>Cách</a:t>
            </a:r>
            <a:r>
              <a:rPr lang="en-US" sz="2400" b="1" dirty="0">
                <a:solidFill>
                  <a:srgbClr val="800000"/>
                </a:solidFill>
              </a:rPr>
              <a:t> </a:t>
            </a:r>
            <a:r>
              <a:rPr lang="en-US" sz="2400" b="1" dirty="0" err="1">
                <a:solidFill>
                  <a:srgbClr val="800000"/>
                </a:solidFill>
              </a:rPr>
              <a:t>thể</a:t>
            </a:r>
            <a:r>
              <a:rPr lang="en-US" sz="2400" b="1" dirty="0">
                <a:solidFill>
                  <a:srgbClr val="800000"/>
                </a:solidFill>
              </a:rPr>
              <a:t> </a:t>
            </a:r>
            <a:r>
              <a:rPr lang="en-US" sz="2400" b="1" dirty="0" err="1">
                <a:solidFill>
                  <a:srgbClr val="800000"/>
                </a:solidFill>
              </a:rPr>
              <a:t>hiện</a:t>
            </a:r>
            <a:r>
              <a:rPr lang="en-US" sz="2400" b="1" dirty="0">
                <a:solidFill>
                  <a:srgbClr val="800000"/>
                </a:solidFill>
              </a:rPr>
              <a:t> </a:t>
            </a:r>
            <a:r>
              <a:rPr lang="en-US" sz="2400" b="1" dirty="0" err="1">
                <a:solidFill>
                  <a:srgbClr val="800000"/>
                </a:solidFill>
              </a:rPr>
              <a:t>đường</a:t>
            </a:r>
            <a:r>
              <a:rPr lang="en-US" sz="2400" b="1" dirty="0">
                <a:solidFill>
                  <a:srgbClr val="800000"/>
                </a:solidFill>
              </a:rPr>
              <a:t> </a:t>
            </a:r>
            <a:r>
              <a:rPr lang="en-US" sz="2400" b="1" dirty="0" err="1">
                <a:solidFill>
                  <a:srgbClr val="800000"/>
                </a:solidFill>
              </a:rPr>
              <a:t>nét</a:t>
            </a:r>
            <a:r>
              <a:rPr lang="en-US" sz="2400" b="1" dirty="0">
                <a:solidFill>
                  <a:srgbClr val="800000"/>
                </a:solidFill>
              </a:rPr>
              <a:t>, </a:t>
            </a:r>
            <a:r>
              <a:rPr lang="en-US" sz="2400" b="1" dirty="0" err="1">
                <a:solidFill>
                  <a:srgbClr val="800000"/>
                </a:solidFill>
              </a:rPr>
              <a:t>màu</a:t>
            </a:r>
            <a:r>
              <a:rPr lang="en-US" sz="2400" b="1" dirty="0">
                <a:solidFill>
                  <a:srgbClr val="800000"/>
                </a:solidFill>
              </a:rPr>
              <a:t> </a:t>
            </a:r>
            <a:r>
              <a:rPr lang="en-US" sz="2400" b="1" dirty="0" err="1">
                <a:solidFill>
                  <a:srgbClr val="800000"/>
                </a:solidFill>
              </a:rPr>
              <a:t>sắc</a:t>
            </a:r>
            <a:r>
              <a:rPr lang="en-US" sz="2400" b="1" dirty="0">
                <a:solidFill>
                  <a:srgbClr val="800000"/>
                </a:solidFill>
              </a:rPr>
              <a:t> </a:t>
            </a:r>
            <a:r>
              <a:rPr lang="en-US" sz="2400" b="1" dirty="0" err="1">
                <a:solidFill>
                  <a:srgbClr val="800000"/>
                </a:solidFill>
              </a:rPr>
              <a:t>trong</a:t>
            </a:r>
            <a:r>
              <a:rPr lang="en-US" sz="2400" b="1" dirty="0">
                <a:solidFill>
                  <a:srgbClr val="800000"/>
                </a:solidFill>
              </a:rPr>
              <a:t> </a:t>
            </a:r>
            <a:r>
              <a:rPr lang="en-US" sz="2400" b="1" dirty="0" err="1">
                <a:solidFill>
                  <a:srgbClr val="800000"/>
                </a:solidFill>
              </a:rPr>
              <a:t>bài</a:t>
            </a:r>
            <a:r>
              <a:rPr lang="en-US" sz="2400" b="1" dirty="0">
                <a:solidFill>
                  <a:srgbClr val="800000"/>
                </a:solidFill>
              </a:rPr>
              <a:t> </a:t>
            </a:r>
            <a:r>
              <a:rPr lang="en-US" sz="2400" b="1" dirty="0" err="1">
                <a:solidFill>
                  <a:srgbClr val="800000"/>
                </a:solidFill>
              </a:rPr>
              <a:t>vẽ</a:t>
            </a:r>
            <a:r>
              <a:rPr lang="en-US" sz="2400" b="1" dirty="0">
                <a:solidFill>
                  <a:srgbClr val="800000"/>
                </a:solidFill>
              </a:rPr>
              <a:t> </a:t>
            </a:r>
            <a:r>
              <a:rPr lang="en-US" sz="2400" b="1" dirty="0" err="1">
                <a:solidFill>
                  <a:srgbClr val="800000"/>
                </a:solidFill>
              </a:rPr>
              <a:t>như</a:t>
            </a:r>
            <a:r>
              <a:rPr lang="en-US" sz="2400" b="1" dirty="0">
                <a:solidFill>
                  <a:srgbClr val="800000"/>
                </a:solidFill>
              </a:rPr>
              <a:t> </a:t>
            </a:r>
            <a:r>
              <a:rPr lang="en-US" sz="2400" b="1" dirty="0" err="1">
                <a:solidFill>
                  <a:srgbClr val="800000"/>
                </a:solidFill>
              </a:rPr>
              <a:t>thế</a:t>
            </a:r>
            <a:r>
              <a:rPr lang="en-US" sz="2400" b="1" dirty="0">
                <a:solidFill>
                  <a:srgbClr val="800000"/>
                </a:solidFill>
              </a:rPr>
              <a:t> </a:t>
            </a:r>
            <a:r>
              <a:rPr lang="en-US" sz="2400" b="1" dirty="0" err="1">
                <a:solidFill>
                  <a:srgbClr val="800000"/>
                </a:solidFill>
              </a:rPr>
              <a:t>nào</a:t>
            </a:r>
            <a:r>
              <a:rPr lang="en-US" sz="2400" b="1" dirty="0">
                <a:solidFill>
                  <a:srgbClr val="800000"/>
                </a:solidFill>
              </a:rPr>
              <a:t>? </a:t>
            </a:r>
            <a:endParaRPr lang="en-VN" sz="2400" b="1" dirty="0">
              <a:solidFill>
                <a:srgbClr val="800000"/>
              </a:solidFill>
            </a:endParaRPr>
          </a:p>
          <a:p>
            <a:r>
              <a:rPr lang="en-US" sz="2400" b="1" dirty="0">
                <a:solidFill>
                  <a:srgbClr val="800000"/>
                </a:solidFill>
              </a:rPr>
              <a:t>- </a:t>
            </a:r>
            <a:r>
              <a:rPr lang="en-US" sz="2400" b="1" dirty="0" err="1">
                <a:solidFill>
                  <a:srgbClr val="800000"/>
                </a:solidFill>
              </a:rPr>
              <a:t>Bài</a:t>
            </a:r>
            <a:r>
              <a:rPr lang="en-US" sz="2400" b="1" dirty="0">
                <a:solidFill>
                  <a:srgbClr val="800000"/>
                </a:solidFill>
              </a:rPr>
              <a:t> </a:t>
            </a:r>
            <a:r>
              <a:rPr lang="en-US" sz="2400" b="1" dirty="0" err="1">
                <a:solidFill>
                  <a:srgbClr val="800000"/>
                </a:solidFill>
              </a:rPr>
              <a:t>vẽ</a:t>
            </a:r>
            <a:r>
              <a:rPr lang="en-US" sz="2400" b="1" dirty="0">
                <a:solidFill>
                  <a:srgbClr val="800000"/>
                </a:solidFill>
              </a:rPr>
              <a:t> </a:t>
            </a:r>
            <a:r>
              <a:rPr lang="en-US" sz="2400" b="1" dirty="0" err="1">
                <a:solidFill>
                  <a:srgbClr val="800000"/>
                </a:solidFill>
              </a:rPr>
              <a:t>đã</a:t>
            </a:r>
            <a:r>
              <a:rPr lang="en-US" sz="2400" b="1" dirty="0">
                <a:solidFill>
                  <a:srgbClr val="800000"/>
                </a:solidFill>
              </a:rPr>
              <a:t> </a:t>
            </a:r>
            <a:r>
              <a:rPr lang="en-US" sz="2400" b="1" dirty="0" err="1">
                <a:solidFill>
                  <a:srgbClr val="800000"/>
                </a:solidFill>
              </a:rPr>
              <a:t>thể</a:t>
            </a:r>
            <a:r>
              <a:rPr lang="en-US" sz="2400" b="1" dirty="0">
                <a:solidFill>
                  <a:srgbClr val="800000"/>
                </a:solidFill>
              </a:rPr>
              <a:t> </a:t>
            </a:r>
            <a:r>
              <a:rPr lang="en-US" sz="2400" b="1" dirty="0" err="1">
                <a:solidFill>
                  <a:srgbClr val="800000"/>
                </a:solidFill>
              </a:rPr>
              <a:t>hiện</a:t>
            </a:r>
            <a:r>
              <a:rPr lang="en-US" sz="2400" b="1" dirty="0">
                <a:solidFill>
                  <a:srgbClr val="800000"/>
                </a:solidFill>
              </a:rPr>
              <a:t> </a:t>
            </a:r>
            <a:r>
              <a:rPr lang="en-US" sz="2400" b="1" dirty="0" err="1">
                <a:solidFill>
                  <a:srgbClr val="800000"/>
                </a:solidFill>
              </a:rPr>
              <a:t>rõ</a:t>
            </a:r>
            <a:r>
              <a:rPr lang="en-US" sz="2400" b="1" dirty="0">
                <a:solidFill>
                  <a:srgbClr val="800000"/>
                </a:solidFill>
              </a:rPr>
              <a:t> </a:t>
            </a:r>
            <a:r>
              <a:rPr lang="en-US" sz="2400" b="1" dirty="0" err="1">
                <a:solidFill>
                  <a:srgbClr val="800000"/>
                </a:solidFill>
              </a:rPr>
              <a:t>phong</a:t>
            </a:r>
            <a:r>
              <a:rPr lang="en-US" sz="2400" b="1" dirty="0">
                <a:solidFill>
                  <a:srgbClr val="800000"/>
                </a:solidFill>
              </a:rPr>
              <a:t> </a:t>
            </a:r>
            <a:r>
              <a:rPr lang="en-US" sz="2400" b="1" dirty="0" err="1">
                <a:solidFill>
                  <a:srgbClr val="800000"/>
                </a:solidFill>
              </a:rPr>
              <a:t>cách</a:t>
            </a:r>
            <a:r>
              <a:rPr lang="en-US" sz="2400" b="1" dirty="0">
                <a:solidFill>
                  <a:srgbClr val="800000"/>
                </a:solidFill>
              </a:rPr>
              <a:t> </a:t>
            </a:r>
            <a:r>
              <a:rPr lang="en-US" sz="2400" b="1" dirty="0" err="1">
                <a:solidFill>
                  <a:srgbClr val="800000"/>
                </a:solidFill>
              </a:rPr>
              <a:t>nghệ</a:t>
            </a:r>
            <a:r>
              <a:rPr lang="en-US" sz="2400" b="1" dirty="0">
                <a:solidFill>
                  <a:srgbClr val="800000"/>
                </a:solidFill>
              </a:rPr>
              <a:t> </a:t>
            </a:r>
            <a:r>
              <a:rPr lang="en-US" sz="2400" b="1" dirty="0" err="1">
                <a:solidFill>
                  <a:srgbClr val="800000"/>
                </a:solidFill>
              </a:rPr>
              <a:t>thuật</a:t>
            </a:r>
            <a:r>
              <a:rPr lang="en-US" sz="2400" b="1" dirty="0">
                <a:solidFill>
                  <a:srgbClr val="800000"/>
                </a:solidFill>
              </a:rPr>
              <a:t> Pop art </a:t>
            </a:r>
            <a:r>
              <a:rPr lang="en-US" sz="2400" b="1" dirty="0" err="1">
                <a:solidFill>
                  <a:srgbClr val="800000"/>
                </a:solidFill>
              </a:rPr>
              <a:t>chưa</a:t>
            </a:r>
            <a:r>
              <a:rPr lang="vi-VN" sz="2400" b="1" dirty="0">
                <a:solidFill>
                  <a:srgbClr val="800000"/>
                </a:solidFill>
              </a:rPr>
              <a:t>?</a:t>
            </a:r>
            <a:endParaRPr lang="en-VN" sz="2400" b="1" dirty="0">
              <a:solidFill>
                <a:srgbClr val="800000"/>
              </a:solidFill>
            </a:endParaRPr>
          </a:p>
          <a:p>
            <a:r>
              <a:rPr lang="en-US" sz="2400" b="1" dirty="0">
                <a:solidFill>
                  <a:srgbClr val="800000"/>
                </a:solidFill>
              </a:rPr>
              <a:t>- </a:t>
            </a:r>
            <a:r>
              <a:rPr lang="en-US" sz="2400" b="1" dirty="0" err="1">
                <a:solidFill>
                  <a:srgbClr val="800000"/>
                </a:solidFill>
              </a:rPr>
              <a:t>Kĩ</a:t>
            </a:r>
            <a:r>
              <a:rPr lang="en-US" sz="2400" b="1" dirty="0">
                <a:solidFill>
                  <a:srgbClr val="800000"/>
                </a:solidFill>
              </a:rPr>
              <a:t> </a:t>
            </a:r>
            <a:r>
              <a:rPr lang="en-US" sz="2400" b="1" dirty="0" err="1">
                <a:solidFill>
                  <a:srgbClr val="800000"/>
                </a:solidFill>
              </a:rPr>
              <a:t>thuật</a:t>
            </a:r>
            <a:r>
              <a:rPr lang="en-US" sz="2400" b="1" dirty="0">
                <a:solidFill>
                  <a:srgbClr val="800000"/>
                </a:solidFill>
              </a:rPr>
              <a:t> </a:t>
            </a:r>
            <a:r>
              <a:rPr lang="en-US" sz="2400" b="1" dirty="0" err="1">
                <a:solidFill>
                  <a:srgbClr val="800000"/>
                </a:solidFill>
              </a:rPr>
              <a:t>thể</a:t>
            </a:r>
            <a:r>
              <a:rPr lang="en-US" sz="2400" b="1" dirty="0">
                <a:solidFill>
                  <a:srgbClr val="800000"/>
                </a:solidFill>
              </a:rPr>
              <a:t> </a:t>
            </a:r>
            <a:r>
              <a:rPr lang="en-US" sz="2400" b="1" dirty="0" err="1">
                <a:solidFill>
                  <a:srgbClr val="800000"/>
                </a:solidFill>
              </a:rPr>
              <a:t>hiện</a:t>
            </a:r>
            <a:r>
              <a:rPr lang="en-US" sz="2400" b="1" dirty="0">
                <a:solidFill>
                  <a:srgbClr val="800000"/>
                </a:solidFill>
              </a:rPr>
              <a:t> </a:t>
            </a:r>
            <a:r>
              <a:rPr lang="en-US" sz="2400" b="1" dirty="0" err="1">
                <a:solidFill>
                  <a:srgbClr val="800000"/>
                </a:solidFill>
              </a:rPr>
              <a:t>bài</a:t>
            </a:r>
            <a:r>
              <a:rPr lang="en-US" sz="2400" b="1" dirty="0">
                <a:solidFill>
                  <a:srgbClr val="800000"/>
                </a:solidFill>
              </a:rPr>
              <a:t> </a:t>
            </a:r>
            <a:r>
              <a:rPr lang="en-US" sz="2400" b="1" dirty="0" err="1">
                <a:solidFill>
                  <a:srgbClr val="800000"/>
                </a:solidFill>
              </a:rPr>
              <a:t>vẽ</a:t>
            </a:r>
            <a:r>
              <a:rPr lang="en-US" sz="2400" b="1" dirty="0">
                <a:solidFill>
                  <a:srgbClr val="800000"/>
                </a:solidFill>
              </a:rPr>
              <a:t> </a:t>
            </a:r>
            <a:r>
              <a:rPr lang="en-US" sz="2400" b="1" dirty="0" err="1">
                <a:solidFill>
                  <a:srgbClr val="800000"/>
                </a:solidFill>
              </a:rPr>
              <a:t>như</a:t>
            </a:r>
            <a:r>
              <a:rPr lang="en-US" sz="2400" b="1" dirty="0">
                <a:solidFill>
                  <a:srgbClr val="800000"/>
                </a:solidFill>
              </a:rPr>
              <a:t> </a:t>
            </a:r>
            <a:r>
              <a:rPr lang="en-US" sz="2400" b="1" dirty="0" err="1">
                <a:solidFill>
                  <a:srgbClr val="800000"/>
                </a:solidFill>
              </a:rPr>
              <a:t>thế</a:t>
            </a:r>
            <a:r>
              <a:rPr lang="en-US" sz="2400" b="1" dirty="0">
                <a:solidFill>
                  <a:srgbClr val="800000"/>
                </a:solidFill>
              </a:rPr>
              <a:t> </a:t>
            </a:r>
            <a:r>
              <a:rPr lang="en-US" sz="2400" b="1" dirty="0" err="1">
                <a:solidFill>
                  <a:srgbClr val="800000"/>
                </a:solidFill>
              </a:rPr>
              <a:t>nào</a:t>
            </a:r>
            <a:r>
              <a:rPr lang="en-US" sz="2400" b="1" dirty="0">
                <a:solidFill>
                  <a:srgbClr val="800000"/>
                </a:solidFill>
              </a:rPr>
              <a:t>?</a:t>
            </a:r>
            <a:endParaRPr lang="en-VN" sz="2400" b="1" dirty="0">
              <a:solidFill>
                <a:srgbClr val="800000"/>
              </a:solidFill>
            </a:endParaRPr>
          </a:p>
          <a:p>
            <a:r>
              <a:rPr lang="en-US" sz="2400" b="1" dirty="0">
                <a:solidFill>
                  <a:srgbClr val="800000"/>
                </a:solidFill>
              </a:rPr>
              <a:t>- </a:t>
            </a:r>
            <a:r>
              <a:rPr lang="en-US" sz="2400" b="1" dirty="0" err="1">
                <a:solidFill>
                  <a:srgbClr val="800000"/>
                </a:solidFill>
              </a:rPr>
              <a:t>Bài</a:t>
            </a:r>
            <a:r>
              <a:rPr lang="en-US" sz="2400" b="1" dirty="0">
                <a:solidFill>
                  <a:srgbClr val="800000"/>
                </a:solidFill>
              </a:rPr>
              <a:t> </a:t>
            </a:r>
            <a:r>
              <a:rPr lang="en-US" sz="2400" b="1" dirty="0" err="1">
                <a:solidFill>
                  <a:srgbClr val="800000"/>
                </a:solidFill>
              </a:rPr>
              <a:t>vẽ</a:t>
            </a:r>
            <a:r>
              <a:rPr lang="en-US" sz="2400" b="1" dirty="0">
                <a:solidFill>
                  <a:srgbClr val="800000"/>
                </a:solidFill>
              </a:rPr>
              <a:t> </a:t>
            </a:r>
            <a:r>
              <a:rPr lang="en-US" sz="2400" b="1" dirty="0" err="1">
                <a:solidFill>
                  <a:srgbClr val="800000"/>
                </a:solidFill>
              </a:rPr>
              <a:t>đã</a:t>
            </a:r>
            <a:r>
              <a:rPr lang="en-US" sz="2400" b="1" dirty="0">
                <a:solidFill>
                  <a:srgbClr val="800000"/>
                </a:solidFill>
              </a:rPr>
              <a:t> </a:t>
            </a:r>
            <a:r>
              <a:rPr lang="en-US" sz="2400" b="1" dirty="0" err="1">
                <a:solidFill>
                  <a:srgbClr val="800000"/>
                </a:solidFill>
              </a:rPr>
              <a:t>đạt</a:t>
            </a:r>
            <a:r>
              <a:rPr lang="en-US" sz="2400" b="1" dirty="0">
                <a:solidFill>
                  <a:srgbClr val="800000"/>
                </a:solidFill>
              </a:rPr>
              <a:t> </a:t>
            </a:r>
            <a:r>
              <a:rPr lang="en-US" sz="2400" b="1" dirty="0" err="1">
                <a:solidFill>
                  <a:srgbClr val="800000"/>
                </a:solidFill>
              </a:rPr>
              <a:t>được</a:t>
            </a:r>
            <a:r>
              <a:rPr lang="en-US" sz="2400" b="1" dirty="0">
                <a:solidFill>
                  <a:srgbClr val="800000"/>
                </a:solidFill>
              </a:rPr>
              <a:t> </a:t>
            </a:r>
            <a:r>
              <a:rPr lang="en-US" sz="2400" b="1" dirty="0" err="1">
                <a:solidFill>
                  <a:srgbClr val="800000"/>
                </a:solidFill>
              </a:rPr>
              <a:t>những</a:t>
            </a:r>
            <a:r>
              <a:rPr lang="en-US" sz="2400" b="1" dirty="0">
                <a:solidFill>
                  <a:srgbClr val="800000"/>
                </a:solidFill>
              </a:rPr>
              <a:t> </a:t>
            </a:r>
            <a:r>
              <a:rPr lang="en-US" sz="2400" b="1" dirty="0" err="1">
                <a:solidFill>
                  <a:srgbClr val="800000"/>
                </a:solidFill>
              </a:rPr>
              <a:t>tiêu</a:t>
            </a:r>
            <a:r>
              <a:rPr lang="en-US" sz="2400" b="1" dirty="0">
                <a:solidFill>
                  <a:srgbClr val="800000"/>
                </a:solidFill>
              </a:rPr>
              <a:t> </a:t>
            </a:r>
            <a:r>
              <a:rPr lang="en-US" sz="2400" b="1" dirty="0" err="1">
                <a:solidFill>
                  <a:srgbClr val="800000"/>
                </a:solidFill>
              </a:rPr>
              <a:t>chí</a:t>
            </a:r>
            <a:r>
              <a:rPr lang="en-US" sz="2400" b="1" dirty="0">
                <a:solidFill>
                  <a:srgbClr val="800000"/>
                </a:solidFill>
              </a:rPr>
              <a:t> </a:t>
            </a:r>
            <a:r>
              <a:rPr lang="en-US" sz="2400" b="1" dirty="0" err="1">
                <a:solidFill>
                  <a:srgbClr val="800000"/>
                </a:solidFill>
              </a:rPr>
              <a:t>nào</a:t>
            </a:r>
            <a:r>
              <a:rPr lang="en-US" sz="2400" b="1" dirty="0">
                <a:solidFill>
                  <a:srgbClr val="800000"/>
                </a:solidFill>
              </a:rPr>
              <a:t>? </a:t>
            </a:r>
            <a:r>
              <a:rPr lang="en-US" sz="2400" b="1" dirty="0" err="1">
                <a:solidFill>
                  <a:srgbClr val="800000"/>
                </a:solidFill>
              </a:rPr>
              <a:t>Những</a:t>
            </a:r>
            <a:r>
              <a:rPr lang="en-US" sz="2400" b="1" dirty="0">
                <a:solidFill>
                  <a:srgbClr val="800000"/>
                </a:solidFill>
              </a:rPr>
              <a:t> </a:t>
            </a:r>
            <a:r>
              <a:rPr lang="en-US" sz="2400" b="1" dirty="0" err="1">
                <a:solidFill>
                  <a:srgbClr val="800000"/>
                </a:solidFill>
              </a:rPr>
              <a:t>tiêu</a:t>
            </a:r>
            <a:r>
              <a:rPr lang="en-US" sz="2400" b="1" dirty="0">
                <a:solidFill>
                  <a:srgbClr val="800000"/>
                </a:solidFill>
              </a:rPr>
              <a:t> </a:t>
            </a:r>
            <a:r>
              <a:rPr lang="en-US" sz="2400" b="1" dirty="0" err="1">
                <a:solidFill>
                  <a:srgbClr val="800000"/>
                </a:solidFill>
              </a:rPr>
              <a:t>chí</a:t>
            </a:r>
            <a:r>
              <a:rPr lang="en-US" sz="2400" b="1" dirty="0">
                <a:solidFill>
                  <a:srgbClr val="800000"/>
                </a:solidFill>
              </a:rPr>
              <a:t> </a:t>
            </a:r>
            <a:r>
              <a:rPr lang="en-US" sz="2400" b="1" dirty="0" err="1">
                <a:solidFill>
                  <a:srgbClr val="800000"/>
                </a:solidFill>
              </a:rPr>
              <a:t>nào</a:t>
            </a:r>
            <a:r>
              <a:rPr lang="en-US" sz="2400" b="1" dirty="0">
                <a:solidFill>
                  <a:srgbClr val="800000"/>
                </a:solidFill>
              </a:rPr>
              <a:t> </a:t>
            </a:r>
            <a:r>
              <a:rPr lang="en-US" sz="2400" b="1" dirty="0" err="1">
                <a:solidFill>
                  <a:srgbClr val="800000"/>
                </a:solidFill>
              </a:rPr>
              <a:t>cần</a:t>
            </a:r>
            <a:r>
              <a:rPr lang="en-US" sz="2400" b="1" dirty="0">
                <a:solidFill>
                  <a:srgbClr val="800000"/>
                </a:solidFill>
              </a:rPr>
              <a:t> </a:t>
            </a:r>
            <a:r>
              <a:rPr lang="en-US" sz="2400" b="1" dirty="0" err="1">
                <a:solidFill>
                  <a:srgbClr val="800000"/>
                </a:solidFill>
              </a:rPr>
              <a:t>cải</a:t>
            </a:r>
            <a:r>
              <a:rPr lang="en-US" sz="2400" b="1" dirty="0">
                <a:solidFill>
                  <a:srgbClr val="800000"/>
                </a:solidFill>
              </a:rPr>
              <a:t> </a:t>
            </a:r>
            <a:r>
              <a:rPr lang="en-US" sz="2400" b="1" dirty="0" err="1">
                <a:solidFill>
                  <a:srgbClr val="800000"/>
                </a:solidFill>
              </a:rPr>
              <a:t>thiện</a:t>
            </a:r>
            <a:r>
              <a:rPr lang="en-US" sz="2400" b="1" dirty="0">
                <a:solidFill>
                  <a:srgbClr val="800000"/>
                </a:solidFill>
              </a:rPr>
              <a:t>?</a:t>
            </a:r>
            <a:endParaRPr lang="en-VN" sz="2400" b="1" dirty="0">
              <a:solidFill>
                <a:srgbClr val="800000"/>
              </a:solidFill>
            </a:endParaRPr>
          </a:p>
          <a:p>
            <a:r>
              <a:rPr lang="en-US" sz="2400" b="1" dirty="0">
                <a:solidFill>
                  <a:srgbClr val="800000"/>
                </a:solidFill>
              </a:rPr>
              <a:t>- </a:t>
            </a:r>
            <a:r>
              <a:rPr lang="en-US" sz="2400" b="1" dirty="0" err="1">
                <a:solidFill>
                  <a:srgbClr val="800000"/>
                </a:solidFill>
              </a:rPr>
              <a:t>Em</a:t>
            </a:r>
            <a:r>
              <a:rPr lang="en-US" sz="2400" b="1" dirty="0">
                <a:solidFill>
                  <a:srgbClr val="800000"/>
                </a:solidFill>
              </a:rPr>
              <a:t> </a:t>
            </a:r>
            <a:r>
              <a:rPr lang="en-US" sz="2400" b="1" dirty="0" err="1">
                <a:solidFill>
                  <a:srgbClr val="800000"/>
                </a:solidFill>
              </a:rPr>
              <a:t>có</a:t>
            </a:r>
            <a:r>
              <a:rPr lang="en-US" sz="2400" b="1" dirty="0">
                <a:solidFill>
                  <a:srgbClr val="800000"/>
                </a:solidFill>
              </a:rPr>
              <a:t> </a:t>
            </a:r>
            <a:r>
              <a:rPr lang="en-US" sz="2400" b="1" dirty="0" err="1">
                <a:solidFill>
                  <a:srgbClr val="800000"/>
                </a:solidFill>
              </a:rPr>
              <a:t>giải</a:t>
            </a:r>
            <a:r>
              <a:rPr lang="en-US" sz="2400" b="1" dirty="0">
                <a:solidFill>
                  <a:srgbClr val="800000"/>
                </a:solidFill>
              </a:rPr>
              <a:t> </a:t>
            </a:r>
            <a:r>
              <a:rPr lang="en-US" sz="2400" b="1" dirty="0" err="1">
                <a:solidFill>
                  <a:srgbClr val="800000"/>
                </a:solidFill>
              </a:rPr>
              <a:t>pháp</a:t>
            </a:r>
            <a:r>
              <a:rPr lang="en-US" sz="2400" b="1" dirty="0">
                <a:solidFill>
                  <a:srgbClr val="800000"/>
                </a:solidFill>
              </a:rPr>
              <a:t> </a:t>
            </a:r>
            <a:r>
              <a:rPr lang="en-US" sz="2400" b="1" dirty="0" err="1">
                <a:solidFill>
                  <a:srgbClr val="800000"/>
                </a:solidFill>
              </a:rPr>
              <a:t>điều</a:t>
            </a:r>
            <a:r>
              <a:rPr lang="en-US" sz="2400" b="1" dirty="0">
                <a:solidFill>
                  <a:srgbClr val="800000"/>
                </a:solidFill>
              </a:rPr>
              <a:t> </a:t>
            </a:r>
            <a:r>
              <a:rPr lang="en-US" sz="2400" b="1" dirty="0" err="1">
                <a:solidFill>
                  <a:srgbClr val="800000"/>
                </a:solidFill>
              </a:rPr>
              <a:t>chỉnh</a:t>
            </a:r>
            <a:r>
              <a:rPr lang="en-US" sz="2400" b="1" dirty="0">
                <a:solidFill>
                  <a:srgbClr val="800000"/>
                </a:solidFill>
              </a:rPr>
              <a:t> </a:t>
            </a:r>
            <a:r>
              <a:rPr lang="en-US" sz="2400" b="1" dirty="0" err="1">
                <a:solidFill>
                  <a:srgbClr val="800000"/>
                </a:solidFill>
              </a:rPr>
              <a:t>như</a:t>
            </a:r>
            <a:r>
              <a:rPr lang="en-US" sz="2400" b="1" dirty="0">
                <a:solidFill>
                  <a:srgbClr val="800000"/>
                </a:solidFill>
              </a:rPr>
              <a:t> </a:t>
            </a:r>
            <a:r>
              <a:rPr lang="en-US" sz="2400" b="1" dirty="0" err="1">
                <a:solidFill>
                  <a:srgbClr val="800000"/>
                </a:solidFill>
              </a:rPr>
              <a:t>thế</a:t>
            </a:r>
            <a:r>
              <a:rPr lang="en-US" sz="2400" b="1" dirty="0">
                <a:solidFill>
                  <a:srgbClr val="800000"/>
                </a:solidFill>
              </a:rPr>
              <a:t> </a:t>
            </a:r>
            <a:r>
              <a:rPr lang="en-US" sz="2400" b="1" dirty="0" err="1">
                <a:solidFill>
                  <a:srgbClr val="800000"/>
                </a:solidFill>
              </a:rPr>
              <a:t>nào</a:t>
            </a:r>
            <a:r>
              <a:rPr lang="en-US" sz="2400" b="1" dirty="0">
                <a:solidFill>
                  <a:srgbClr val="800000"/>
                </a:solidFill>
              </a:rPr>
              <a:t> </a:t>
            </a:r>
            <a:r>
              <a:rPr lang="en-US" sz="2400" b="1" dirty="0" err="1">
                <a:solidFill>
                  <a:srgbClr val="800000"/>
                </a:solidFill>
              </a:rPr>
              <a:t>để</a:t>
            </a:r>
            <a:r>
              <a:rPr lang="en-US" sz="2400" b="1" dirty="0">
                <a:solidFill>
                  <a:srgbClr val="800000"/>
                </a:solidFill>
              </a:rPr>
              <a:t> </a:t>
            </a:r>
            <a:r>
              <a:rPr lang="en-US" sz="2400" b="1" dirty="0" err="1">
                <a:solidFill>
                  <a:srgbClr val="800000"/>
                </a:solidFill>
              </a:rPr>
              <a:t>bài</a:t>
            </a:r>
            <a:r>
              <a:rPr lang="en-US" sz="2400" b="1" dirty="0">
                <a:solidFill>
                  <a:srgbClr val="800000"/>
                </a:solidFill>
              </a:rPr>
              <a:t> </a:t>
            </a:r>
            <a:r>
              <a:rPr lang="en-US" sz="2400" b="1" dirty="0" err="1">
                <a:solidFill>
                  <a:srgbClr val="800000"/>
                </a:solidFill>
              </a:rPr>
              <a:t>vẽ</a:t>
            </a:r>
            <a:r>
              <a:rPr lang="en-US" sz="2400" b="1" dirty="0">
                <a:solidFill>
                  <a:srgbClr val="800000"/>
                </a:solidFill>
              </a:rPr>
              <a:t> </a:t>
            </a:r>
            <a:r>
              <a:rPr lang="en-US" sz="2400" b="1" dirty="0" err="1">
                <a:solidFill>
                  <a:srgbClr val="800000"/>
                </a:solidFill>
              </a:rPr>
              <a:t>hoàn</a:t>
            </a:r>
            <a:r>
              <a:rPr lang="en-US" sz="2400" b="1" dirty="0">
                <a:solidFill>
                  <a:srgbClr val="800000"/>
                </a:solidFill>
              </a:rPr>
              <a:t> </a:t>
            </a:r>
            <a:r>
              <a:rPr lang="en-US" sz="2400" b="1" dirty="0" err="1">
                <a:solidFill>
                  <a:srgbClr val="800000"/>
                </a:solidFill>
              </a:rPr>
              <a:t>thiện</a:t>
            </a:r>
            <a:r>
              <a:rPr lang="en-US" sz="2400" b="1" dirty="0">
                <a:solidFill>
                  <a:srgbClr val="800000"/>
                </a:solidFill>
              </a:rPr>
              <a:t> </a:t>
            </a:r>
            <a:r>
              <a:rPr lang="en-US" sz="2400" b="1" dirty="0" err="1">
                <a:solidFill>
                  <a:srgbClr val="800000"/>
                </a:solidFill>
              </a:rPr>
              <a:t>hơn</a:t>
            </a:r>
            <a:r>
              <a:rPr lang="en-US" sz="2400" b="1" dirty="0">
                <a:solidFill>
                  <a:srgbClr val="800000"/>
                </a:solidFill>
              </a:rPr>
              <a:t>?</a:t>
            </a:r>
            <a:endParaRPr lang="en-VN" sz="2400" b="1" dirty="0">
              <a:solidFill>
                <a:srgbClr val="800000"/>
              </a:solidFill>
            </a:endParaRPr>
          </a:p>
        </p:txBody>
      </p:sp>
    </p:spTree>
    <p:extLst>
      <p:ext uri="{BB962C8B-B14F-4D97-AF65-F5344CB8AC3E}">
        <p14:creationId xmlns:p14="http://schemas.microsoft.com/office/powerpoint/2010/main" val="239704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85800" y="133349"/>
            <a:ext cx="7391400" cy="707887"/>
          </a:xfrm>
          <a:prstGeom prst="roundRect">
            <a:avLst>
              <a:gd name="adj" fmla="val 50000"/>
            </a:avLst>
          </a:prstGeom>
          <a:solidFill>
            <a:srgbClr val="FFFF00"/>
          </a:solidFill>
          <a:ln>
            <a:solidFill>
              <a:srgbClr val="F1A6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000" b="1" dirty="0">
                <a:solidFill>
                  <a:srgbClr val="800000"/>
                </a:solidFill>
                <a:latin typeface="Arial" pitchFamily="34" charset="0"/>
                <a:cs typeface="Arial" pitchFamily="34" charset="0"/>
              </a:rPr>
              <a:t>5. TÌM HIỂU MỘT SỐ ỨNG DỤNG CỦA NGHỆ THUẬT </a:t>
            </a:r>
          </a:p>
          <a:p>
            <a:r>
              <a:rPr lang="en-US" sz="2000" b="1" dirty="0">
                <a:solidFill>
                  <a:srgbClr val="800000"/>
                </a:solidFill>
                <a:latin typeface="Arial" pitchFamily="34" charset="0"/>
                <a:cs typeface="Arial" pitchFamily="34" charset="0"/>
              </a:rPr>
              <a:t>    POP ART TRONG CUỘC SỐNG</a:t>
            </a:r>
          </a:p>
        </p:txBody>
      </p:sp>
      <p:sp>
        <p:nvSpPr>
          <p:cNvPr id="4" name="Oval 3"/>
          <p:cNvSpPr/>
          <p:nvPr/>
        </p:nvSpPr>
        <p:spPr>
          <a:xfrm>
            <a:off x="228600" y="273050"/>
            <a:ext cx="342900" cy="3302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p:cNvSpPr txBox="1"/>
          <p:nvPr/>
        </p:nvSpPr>
        <p:spPr>
          <a:xfrm>
            <a:off x="584638" y="2445760"/>
            <a:ext cx="8330762" cy="3046988"/>
          </a:xfrm>
          <a:prstGeom prst="rect">
            <a:avLst/>
          </a:prstGeom>
          <a:noFill/>
        </p:spPr>
        <p:txBody>
          <a:bodyPr wrap="square" rtlCol="0">
            <a:spAutoFit/>
          </a:bodyPr>
          <a:lstStyle/>
          <a:p>
            <a:r>
              <a:rPr lang="en-US" sz="2400" b="1" dirty="0">
                <a:solidFill>
                  <a:srgbClr val="800000"/>
                </a:solidFill>
              </a:rPr>
              <a:t>- </a:t>
            </a:r>
            <a:r>
              <a:rPr lang="en-US" sz="2400" b="1" dirty="0" err="1">
                <a:solidFill>
                  <a:srgbClr val="800000"/>
                </a:solidFill>
              </a:rPr>
              <a:t>Những</a:t>
            </a:r>
            <a:r>
              <a:rPr lang="en-US" sz="2400" b="1" dirty="0">
                <a:solidFill>
                  <a:srgbClr val="800000"/>
                </a:solidFill>
              </a:rPr>
              <a:t> </a:t>
            </a:r>
            <a:r>
              <a:rPr lang="en-US" sz="2400" b="1" dirty="0" err="1">
                <a:solidFill>
                  <a:srgbClr val="800000"/>
                </a:solidFill>
              </a:rPr>
              <a:t>ảnh</a:t>
            </a:r>
            <a:r>
              <a:rPr lang="en-US" sz="2400" b="1" dirty="0">
                <a:solidFill>
                  <a:srgbClr val="800000"/>
                </a:solidFill>
              </a:rPr>
              <a:t> </a:t>
            </a:r>
            <a:r>
              <a:rPr lang="en-US" sz="2400" b="1" dirty="0" err="1">
                <a:solidFill>
                  <a:srgbClr val="800000"/>
                </a:solidFill>
              </a:rPr>
              <a:t>hưởng</a:t>
            </a:r>
            <a:r>
              <a:rPr lang="en-US" sz="2400" b="1" dirty="0">
                <a:solidFill>
                  <a:srgbClr val="800000"/>
                </a:solidFill>
              </a:rPr>
              <a:t> </a:t>
            </a:r>
            <a:r>
              <a:rPr lang="en-US" sz="2400" b="1" dirty="0" err="1">
                <a:solidFill>
                  <a:srgbClr val="800000"/>
                </a:solidFill>
              </a:rPr>
              <a:t>của</a:t>
            </a:r>
            <a:r>
              <a:rPr lang="en-US" sz="2400" b="1" dirty="0">
                <a:solidFill>
                  <a:srgbClr val="800000"/>
                </a:solidFill>
              </a:rPr>
              <a:t> </a:t>
            </a:r>
            <a:r>
              <a:rPr lang="en-US" sz="2400" b="1" dirty="0" err="1">
                <a:solidFill>
                  <a:srgbClr val="800000"/>
                </a:solidFill>
              </a:rPr>
              <a:t>nghệ</a:t>
            </a:r>
            <a:r>
              <a:rPr lang="en-US" sz="2400" b="1" dirty="0">
                <a:solidFill>
                  <a:srgbClr val="800000"/>
                </a:solidFill>
              </a:rPr>
              <a:t> </a:t>
            </a:r>
            <a:r>
              <a:rPr lang="en-US" sz="2400" b="1" dirty="0" err="1">
                <a:solidFill>
                  <a:srgbClr val="800000"/>
                </a:solidFill>
              </a:rPr>
              <a:t>thuật</a:t>
            </a:r>
            <a:r>
              <a:rPr lang="en-US" sz="2400" b="1" dirty="0">
                <a:solidFill>
                  <a:srgbClr val="800000"/>
                </a:solidFill>
              </a:rPr>
              <a:t> Pop art </a:t>
            </a:r>
            <a:r>
              <a:rPr lang="en-US" sz="2400" b="1" dirty="0" err="1">
                <a:solidFill>
                  <a:srgbClr val="800000"/>
                </a:solidFill>
              </a:rPr>
              <a:t>trong</a:t>
            </a:r>
            <a:r>
              <a:rPr lang="en-US" sz="2400" b="1" dirty="0">
                <a:solidFill>
                  <a:srgbClr val="800000"/>
                </a:solidFill>
              </a:rPr>
              <a:t> </a:t>
            </a:r>
            <a:r>
              <a:rPr lang="en-US" sz="2400" b="1" dirty="0" err="1">
                <a:solidFill>
                  <a:srgbClr val="800000"/>
                </a:solidFill>
              </a:rPr>
              <a:t>cuộc</a:t>
            </a:r>
            <a:r>
              <a:rPr lang="en-US" sz="2400" b="1" dirty="0">
                <a:solidFill>
                  <a:srgbClr val="800000"/>
                </a:solidFill>
              </a:rPr>
              <a:t> </a:t>
            </a:r>
            <a:r>
              <a:rPr lang="en-US" sz="2400" b="1" dirty="0" err="1">
                <a:solidFill>
                  <a:srgbClr val="800000"/>
                </a:solidFill>
              </a:rPr>
              <a:t>sống</a:t>
            </a:r>
            <a:r>
              <a:rPr lang="en-US" sz="2400" b="1" dirty="0">
                <a:solidFill>
                  <a:srgbClr val="800000"/>
                </a:solidFill>
              </a:rPr>
              <a:t> </a:t>
            </a:r>
            <a:r>
              <a:rPr lang="en-US" sz="2400" b="1" dirty="0" err="1">
                <a:solidFill>
                  <a:srgbClr val="800000"/>
                </a:solidFill>
              </a:rPr>
              <a:t>thể</a:t>
            </a:r>
            <a:r>
              <a:rPr lang="en-US" sz="2400" b="1" dirty="0">
                <a:solidFill>
                  <a:srgbClr val="800000"/>
                </a:solidFill>
              </a:rPr>
              <a:t> </a:t>
            </a:r>
            <a:r>
              <a:rPr lang="en-US" sz="2400" b="1" dirty="0" err="1">
                <a:solidFill>
                  <a:srgbClr val="800000"/>
                </a:solidFill>
              </a:rPr>
              <a:t>hiện</a:t>
            </a:r>
            <a:r>
              <a:rPr lang="en-US" sz="2400" b="1" dirty="0">
                <a:solidFill>
                  <a:srgbClr val="800000"/>
                </a:solidFill>
              </a:rPr>
              <a:t> </a:t>
            </a:r>
            <a:r>
              <a:rPr lang="en-US" sz="2400" b="1" dirty="0" err="1">
                <a:solidFill>
                  <a:srgbClr val="800000"/>
                </a:solidFill>
              </a:rPr>
              <a:t>ở</a:t>
            </a:r>
            <a:r>
              <a:rPr lang="en-US" sz="2400" b="1" dirty="0">
                <a:solidFill>
                  <a:srgbClr val="800000"/>
                </a:solidFill>
              </a:rPr>
              <a:t> </a:t>
            </a:r>
            <a:r>
              <a:rPr lang="en-US" sz="2400" b="1" dirty="0" err="1">
                <a:solidFill>
                  <a:srgbClr val="800000"/>
                </a:solidFill>
              </a:rPr>
              <a:t>các</a:t>
            </a:r>
            <a:r>
              <a:rPr lang="en-US" sz="2400" b="1" dirty="0">
                <a:solidFill>
                  <a:srgbClr val="800000"/>
                </a:solidFill>
              </a:rPr>
              <a:t> </a:t>
            </a:r>
            <a:r>
              <a:rPr lang="en-US" sz="2400" b="1" dirty="0" err="1">
                <a:solidFill>
                  <a:srgbClr val="800000"/>
                </a:solidFill>
              </a:rPr>
              <a:t>hình</a:t>
            </a:r>
            <a:r>
              <a:rPr lang="en-US" sz="2400" b="1" dirty="0">
                <a:solidFill>
                  <a:srgbClr val="800000"/>
                </a:solidFill>
              </a:rPr>
              <a:t> </a:t>
            </a:r>
            <a:r>
              <a:rPr lang="en-US" sz="2400" b="1" dirty="0" err="1">
                <a:solidFill>
                  <a:srgbClr val="800000"/>
                </a:solidFill>
              </a:rPr>
              <a:t>minh</a:t>
            </a:r>
            <a:r>
              <a:rPr lang="en-US" sz="2400" b="1" dirty="0">
                <a:solidFill>
                  <a:srgbClr val="800000"/>
                </a:solidFill>
              </a:rPr>
              <a:t> </a:t>
            </a:r>
            <a:r>
              <a:rPr lang="en-US" sz="2400" b="1" dirty="0" err="1">
                <a:solidFill>
                  <a:srgbClr val="800000"/>
                </a:solidFill>
              </a:rPr>
              <a:t>hoạ</a:t>
            </a:r>
            <a:r>
              <a:rPr lang="en-US" sz="2400" b="1" dirty="0">
                <a:solidFill>
                  <a:srgbClr val="800000"/>
                </a:solidFill>
              </a:rPr>
              <a:t> </a:t>
            </a:r>
            <a:r>
              <a:rPr lang="en-US" sz="2400" b="1" dirty="0" err="1">
                <a:solidFill>
                  <a:srgbClr val="800000"/>
                </a:solidFill>
              </a:rPr>
              <a:t>là</a:t>
            </a:r>
            <a:r>
              <a:rPr lang="en-US" sz="2400" b="1" dirty="0">
                <a:solidFill>
                  <a:srgbClr val="800000"/>
                </a:solidFill>
              </a:rPr>
              <a:t> </a:t>
            </a:r>
            <a:r>
              <a:rPr lang="en-US" sz="2400" b="1" dirty="0" err="1">
                <a:solidFill>
                  <a:srgbClr val="800000"/>
                </a:solidFill>
              </a:rPr>
              <a:t>gì</a:t>
            </a:r>
            <a:r>
              <a:rPr lang="en-US" sz="2400" b="1" dirty="0">
                <a:solidFill>
                  <a:srgbClr val="800000"/>
                </a:solidFill>
              </a:rPr>
              <a:t>? </a:t>
            </a:r>
            <a:endParaRPr lang="en-VN" sz="2400" b="1" dirty="0">
              <a:solidFill>
                <a:srgbClr val="800000"/>
              </a:solidFill>
            </a:endParaRPr>
          </a:p>
          <a:p>
            <a:r>
              <a:rPr lang="en-US" sz="2400" b="1" dirty="0">
                <a:solidFill>
                  <a:srgbClr val="800000"/>
                </a:solidFill>
              </a:rPr>
              <a:t>- </a:t>
            </a:r>
            <a:r>
              <a:rPr lang="en-US" sz="2400" b="1" dirty="0" err="1">
                <a:solidFill>
                  <a:srgbClr val="800000"/>
                </a:solidFill>
              </a:rPr>
              <a:t>Nghệ</a:t>
            </a:r>
            <a:r>
              <a:rPr lang="en-US" sz="2400" b="1" dirty="0">
                <a:solidFill>
                  <a:srgbClr val="800000"/>
                </a:solidFill>
              </a:rPr>
              <a:t> </a:t>
            </a:r>
            <a:r>
              <a:rPr lang="en-US" sz="2400" b="1" dirty="0" err="1">
                <a:solidFill>
                  <a:srgbClr val="800000"/>
                </a:solidFill>
              </a:rPr>
              <a:t>thuật</a:t>
            </a:r>
            <a:r>
              <a:rPr lang="en-US" sz="2400" b="1" dirty="0">
                <a:solidFill>
                  <a:srgbClr val="800000"/>
                </a:solidFill>
              </a:rPr>
              <a:t> Pop art </a:t>
            </a:r>
            <a:r>
              <a:rPr lang="en-US" sz="2400" b="1" dirty="0" err="1">
                <a:solidFill>
                  <a:srgbClr val="800000"/>
                </a:solidFill>
              </a:rPr>
              <a:t>mang</a:t>
            </a:r>
            <a:r>
              <a:rPr lang="en-US" sz="2400" b="1" dirty="0">
                <a:solidFill>
                  <a:srgbClr val="800000"/>
                </a:solidFill>
              </a:rPr>
              <a:t> </a:t>
            </a:r>
            <a:r>
              <a:rPr lang="en-US" sz="2400" b="1" dirty="0" err="1">
                <a:solidFill>
                  <a:srgbClr val="800000"/>
                </a:solidFill>
              </a:rPr>
              <a:t>lại</a:t>
            </a:r>
            <a:r>
              <a:rPr lang="en-US" sz="2400" b="1" dirty="0">
                <a:solidFill>
                  <a:srgbClr val="800000"/>
                </a:solidFill>
              </a:rPr>
              <a:t> </a:t>
            </a:r>
            <a:r>
              <a:rPr lang="en-US" sz="2400" b="1" dirty="0" err="1">
                <a:solidFill>
                  <a:srgbClr val="800000"/>
                </a:solidFill>
              </a:rPr>
              <a:t>hiệu</a:t>
            </a:r>
            <a:r>
              <a:rPr lang="en-US" sz="2400" b="1" dirty="0">
                <a:solidFill>
                  <a:srgbClr val="800000"/>
                </a:solidFill>
              </a:rPr>
              <a:t> </a:t>
            </a:r>
            <a:r>
              <a:rPr lang="en-US" sz="2400" b="1" dirty="0" err="1">
                <a:solidFill>
                  <a:srgbClr val="800000"/>
                </a:solidFill>
              </a:rPr>
              <a:t>quả</a:t>
            </a:r>
            <a:r>
              <a:rPr lang="en-US" sz="2400" b="1" dirty="0">
                <a:solidFill>
                  <a:srgbClr val="800000"/>
                </a:solidFill>
              </a:rPr>
              <a:t> </a:t>
            </a:r>
            <a:r>
              <a:rPr lang="en-US" sz="2400" b="1" dirty="0" err="1">
                <a:solidFill>
                  <a:srgbClr val="800000"/>
                </a:solidFill>
              </a:rPr>
              <a:t>thẩm</a:t>
            </a:r>
            <a:r>
              <a:rPr lang="en-US" sz="2400" b="1" dirty="0">
                <a:solidFill>
                  <a:srgbClr val="800000"/>
                </a:solidFill>
              </a:rPr>
              <a:t> </a:t>
            </a:r>
            <a:r>
              <a:rPr lang="en-US" sz="2400" b="1" dirty="0" err="1">
                <a:solidFill>
                  <a:srgbClr val="800000"/>
                </a:solidFill>
              </a:rPr>
              <a:t>mĩ</a:t>
            </a:r>
            <a:r>
              <a:rPr lang="en-US" sz="2400" b="1" dirty="0">
                <a:solidFill>
                  <a:srgbClr val="800000"/>
                </a:solidFill>
              </a:rPr>
              <a:t> </a:t>
            </a:r>
            <a:r>
              <a:rPr lang="en-US" sz="2400" b="1" dirty="0" err="1">
                <a:solidFill>
                  <a:srgbClr val="800000"/>
                </a:solidFill>
              </a:rPr>
              <a:t>như</a:t>
            </a:r>
            <a:r>
              <a:rPr lang="en-US" sz="2400" b="1" dirty="0">
                <a:solidFill>
                  <a:srgbClr val="800000"/>
                </a:solidFill>
              </a:rPr>
              <a:t> </a:t>
            </a:r>
            <a:r>
              <a:rPr lang="en-US" sz="2400" b="1" dirty="0" err="1">
                <a:solidFill>
                  <a:srgbClr val="800000"/>
                </a:solidFill>
              </a:rPr>
              <a:t>thế</a:t>
            </a:r>
            <a:r>
              <a:rPr lang="en-US" sz="2400" b="1" dirty="0">
                <a:solidFill>
                  <a:srgbClr val="800000"/>
                </a:solidFill>
              </a:rPr>
              <a:t> </a:t>
            </a:r>
            <a:r>
              <a:rPr lang="en-US" sz="2400" b="1" dirty="0" err="1">
                <a:solidFill>
                  <a:srgbClr val="800000"/>
                </a:solidFill>
              </a:rPr>
              <a:t>nào</a:t>
            </a:r>
            <a:r>
              <a:rPr lang="en-US" sz="2400" b="1" dirty="0">
                <a:solidFill>
                  <a:srgbClr val="800000"/>
                </a:solidFill>
              </a:rPr>
              <a:t> </a:t>
            </a:r>
            <a:r>
              <a:rPr lang="en-US" sz="2400" b="1" dirty="0" err="1">
                <a:solidFill>
                  <a:srgbClr val="800000"/>
                </a:solidFill>
              </a:rPr>
              <a:t>đối</a:t>
            </a:r>
            <a:r>
              <a:rPr lang="en-US" sz="2400" b="1" dirty="0">
                <a:solidFill>
                  <a:srgbClr val="800000"/>
                </a:solidFill>
              </a:rPr>
              <a:t> </a:t>
            </a:r>
            <a:r>
              <a:rPr lang="en-US" sz="2400" b="1" dirty="0" err="1">
                <a:solidFill>
                  <a:srgbClr val="800000"/>
                </a:solidFill>
              </a:rPr>
              <a:t>với</a:t>
            </a:r>
            <a:r>
              <a:rPr lang="en-US" sz="2400" b="1" dirty="0">
                <a:solidFill>
                  <a:srgbClr val="800000"/>
                </a:solidFill>
              </a:rPr>
              <a:t> </a:t>
            </a:r>
            <a:r>
              <a:rPr lang="en-US" sz="2400" b="1" dirty="0" err="1">
                <a:solidFill>
                  <a:srgbClr val="800000"/>
                </a:solidFill>
              </a:rPr>
              <a:t>các</a:t>
            </a:r>
            <a:r>
              <a:rPr lang="en-US" sz="2400" b="1" dirty="0">
                <a:solidFill>
                  <a:srgbClr val="800000"/>
                </a:solidFill>
              </a:rPr>
              <a:t> </a:t>
            </a:r>
            <a:r>
              <a:rPr lang="en-US" sz="2400" b="1" dirty="0" err="1">
                <a:solidFill>
                  <a:srgbClr val="800000"/>
                </a:solidFill>
              </a:rPr>
              <a:t>lĩnh</a:t>
            </a:r>
            <a:r>
              <a:rPr lang="en-US" sz="2400" b="1" dirty="0">
                <a:solidFill>
                  <a:srgbClr val="800000"/>
                </a:solidFill>
              </a:rPr>
              <a:t> </a:t>
            </a:r>
            <a:r>
              <a:rPr lang="en-US" sz="2400" b="1" dirty="0" err="1">
                <a:solidFill>
                  <a:srgbClr val="800000"/>
                </a:solidFill>
              </a:rPr>
              <a:t>vực</a:t>
            </a:r>
            <a:r>
              <a:rPr lang="en-US" sz="2400" b="1" dirty="0">
                <a:solidFill>
                  <a:srgbClr val="800000"/>
                </a:solidFill>
              </a:rPr>
              <a:t> </a:t>
            </a:r>
            <a:r>
              <a:rPr lang="en-US" sz="2400" b="1" dirty="0" err="1">
                <a:solidFill>
                  <a:srgbClr val="800000"/>
                </a:solidFill>
              </a:rPr>
              <a:t>đó</a:t>
            </a:r>
            <a:r>
              <a:rPr lang="en-US" sz="2400" b="1" dirty="0">
                <a:solidFill>
                  <a:srgbClr val="800000"/>
                </a:solidFill>
              </a:rPr>
              <a:t>?</a:t>
            </a:r>
            <a:endParaRPr lang="en-VN" sz="2400" b="1" dirty="0">
              <a:solidFill>
                <a:srgbClr val="800000"/>
              </a:solidFill>
            </a:endParaRPr>
          </a:p>
          <a:p>
            <a:r>
              <a:rPr lang="en-US" sz="2400" b="1" dirty="0">
                <a:solidFill>
                  <a:srgbClr val="800000"/>
                </a:solidFill>
              </a:rPr>
              <a:t>- </a:t>
            </a:r>
            <a:r>
              <a:rPr lang="en-US" sz="2400" b="1" dirty="0" err="1">
                <a:solidFill>
                  <a:srgbClr val="800000"/>
                </a:solidFill>
              </a:rPr>
              <a:t>Em</a:t>
            </a:r>
            <a:r>
              <a:rPr lang="en-US" sz="2400" b="1" dirty="0">
                <a:solidFill>
                  <a:srgbClr val="800000"/>
                </a:solidFill>
              </a:rPr>
              <a:t> </a:t>
            </a:r>
            <a:r>
              <a:rPr lang="en-US" sz="2400" b="1" dirty="0" err="1">
                <a:solidFill>
                  <a:srgbClr val="800000"/>
                </a:solidFill>
              </a:rPr>
              <a:t>còn</a:t>
            </a:r>
            <a:r>
              <a:rPr lang="en-US" sz="2400" b="1" dirty="0">
                <a:solidFill>
                  <a:srgbClr val="800000"/>
                </a:solidFill>
              </a:rPr>
              <a:t> </a:t>
            </a:r>
            <a:r>
              <a:rPr lang="en-US" sz="2400" b="1" dirty="0" err="1">
                <a:solidFill>
                  <a:srgbClr val="800000"/>
                </a:solidFill>
              </a:rPr>
              <a:t>biết</a:t>
            </a:r>
            <a:r>
              <a:rPr lang="en-US" sz="2400" b="1" dirty="0">
                <a:solidFill>
                  <a:srgbClr val="800000"/>
                </a:solidFill>
              </a:rPr>
              <a:t> </a:t>
            </a:r>
            <a:r>
              <a:rPr lang="en-US" sz="2400" b="1" dirty="0" err="1">
                <a:solidFill>
                  <a:srgbClr val="800000"/>
                </a:solidFill>
              </a:rPr>
              <a:t>những</a:t>
            </a:r>
            <a:r>
              <a:rPr lang="en-US" sz="2400" b="1" dirty="0">
                <a:solidFill>
                  <a:srgbClr val="800000"/>
                </a:solidFill>
              </a:rPr>
              <a:t> </a:t>
            </a:r>
            <a:r>
              <a:rPr lang="en-US" sz="2400" b="1" dirty="0" err="1">
                <a:solidFill>
                  <a:srgbClr val="800000"/>
                </a:solidFill>
              </a:rPr>
              <a:t>ảnh</a:t>
            </a:r>
            <a:r>
              <a:rPr lang="en-US" sz="2400" b="1" dirty="0">
                <a:solidFill>
                  <a:srgbClr val="800000"/>
                </a:solidFill>
              </a:rPr>
              <a:t> </a:t>
            </a:r>
            <a:r>
              <a:rPr lang="en-US" sz="2400" b="1" dirty="0" err="1">
                <a:solidFill>
                  <a:srgbClr val="800000"/>
                </a:solidFill>
              </a:rPr>
              <a:t>hưởng</a:t>
            </a:r>
            <a:r>
              <a:rPr lang="en-US" sz="2400" b="1" dirty="0">
                <a:solidFill>
                  <a:srgbClr val="800000"/>
                </a:solidFill>
              </a:rPr>
              <a:t> </a:t>
            </a:r>
            <a:r>
              <a:rPr lang="en-US" sz="2400" b="1" dirty="0" err="1">
                <a:solidFill>
                  <a:srgbClr val="800000"/>
                </a:solidFill>
              </a:rPr>
              <a:t>của</a:t>
            </a:r>
            <a:r>
              <a:rPr lang="en-US" sz="2400" b="1" dirty="0">
                <a:solidFill>
                  <a:srgbClr val="800000"/>
                </a:solidFill>
              </a:rPr>
              <a:t> </a:t>
            </a:r>
            <a:r>
              <a:rPr lang="en-US" sz="2400" b="1" dirty="0" err="1">
                <a:solidFill>
                  <a:srgbClr val="800000"/>
                </a:solidFill>
              </a:rPr>
              <a:t>nghệ</a:t>
            </a:r>
            <a:r>
              <a:rPr lang="en-US" sz="2400" b="1" dirty="0">
                <a:solidFill>
                  <a:srgbClr val="800000"/>
                </a:solidFill>
              </a:rPr>
              <a:t> </a:t>
            </a:r>
            <a:r>
              <a:rPr lang="en-US" sz="2400" b="1" dirty="0" err="1">
                <a:solidFill>
                  <a:srgbClr val="800000"/>
                </a:solidFill>
              </a:rPr>
              <a:t>thuật</a:t>
            </a:r>
            <a:r>
              <a:rPr lang="en-US" sz="2400" b="1" dirty="0">
                <a:solidFill>
                  <a:srgbClr val="800000"/>
                </a:solidFill>
              </a:rPr>
              <a:t> Pop art </a:t>
            </a:r>
            <a:r>
              <a:rPr lang="en-US" sz="2400" b="1" dirty="0" err="1">
                <a:solidFill>
                  <a:srgbClr val="800000"/>
                </a:solidFill>
              </a:rPr>
              <a:t>trong</a:t>
            </a:r>
            <a:r>
              <a:rPr lang="en-US" sz="2400" b="1" dirty="0">
                <a:solidFill>
                  <a:srgbClr val="800000"/>
                </a:solidFill>
              </a:rPr>
              <a:t> </a:t>
            </a:r>
            <a:r>
              <a:rPr lang="en-US" sz="2400" b="1" dirty="0" err="1">
                <a:solidFill>
                  <a:srgbClr val="800000"/>
                </a:solidFill>
              </a:rPr>
              <a:t>những</a:t>
            </a:r>
            <a:r>
              <a:rPr lang="en-US" sz="2400" b="1" dirty="0">
                <a:solidFill>
                  <a:srgbClr val="800000"/>
                </a:solidFill>
              </a:rPr>
              <a:t> </a:t>
            </a:r>
            <a:r>
              <a:rPr lang="en-US" sz="2400" b="1" dirty="0" err="1">
                <a:solidFill>
                  <a:srgbClr val="800000"/>
                </a:solidFill>
              </a:rPr>
              <a:t>lĩnh</a:t>
            </a:r>
            <a:r>
              <a:rPr lang="en-US" sz="2400" b="1" dirty="0">
                <a:solidFill>
                  <a:srgbClr val="800000"/>
                </a:solidFill>
              </a:rPr>
              <a:t> </a:t>
            </a:r>
            <a:r>
              <a:rPr lang="en-US" sz="2400" b="1" dirty="0" err="1">
                <a:solidFill>
                  <a:srgbClr val="800000"/>
                </a:solidFill>
              </a:rPr>
              <a:t>vực</a:t>
            </a:r>
            <a:r>
              <a:rPr lang="en-US" sz="2400" b="1" dirty="0">
                <a:solidFill>
                  <a:srgbClr val="800000"/>
                </a:solidFill>
              </a:rPr>
              <a:t> </a:t>
            </a:r>
            <a:r>
              <a:rPr lang="en-US" sz="2400" b="1" dirty="0" err="1">
                <a:solidFill>
                  <a:srgbClr val="800000"/>
                </a:solidFill>
              </a:rPr>
              <a:t>nào</a:t>
            </a:r>
            <a:r>
              <a:rPr lang="en-US" sz="2400" b="1" dirty="0">
                <a:solidFill>
                  <a:srgbClr val="800000"/>
                </a:solidFill>
              </a:rPr>
              <a:t> </a:t>
            </a:r>
            <a:r>
              <a:rPr lang="en-US" sz="2400" b="1" dirty="0" err="1">
                <a:solidFill>
                  <a:srgbClr val="800000"/>
                </a:solidFill>
              </a:rPr>
              <a:t>khác</a:t>
            </a:r>
            <a:r>
              <a:rPr lang="en-US" sz="2400" b="1" dirty="0">
                <a:solidFill>
                  <a:srgbClr val="800000"/>
                </a:solidFill>
              </a:rPr>
              <a:t> </a:t>
            </a:r>
            <a:r>
              <a:rPr lang="en-US" sz="2400" b="1" dirty="0" err="1">
                <a:solidFill>
                  <a:srgbClr val="800000"/>
                </a:solidFill>
              </a:rPr>
              <a:t>của</a:t>
            </a:r>
            <a:r>
              <a:rPr lang="en-US" sz="2400" b="1" dirty="0">
                <a:solidFill>
                  <a:srgbClr val="800000"/>
                </a:solidFill>
              </a:rPr>
              <a:t> </a:t>
            </a:r>
            <a:r>
              <a:rPr lang="en-US" sz="2400" b="1" dirty="0" err="1">
                <a:solidFill>
                  <a:srgbClr val="800000"/>
                </a:solidFill>
              </a:rPr>
              <a:t>cuộc</a:t>
            </a:r>
            <a:r>
              <a:rPr lang="en-US" sz="2400" b="1" dirty="0">
                <a:solidFill>
                  <a:srgbClr val="800000"/>
                </a:solidFill>
              </a:rPr>
              <a:t> </a:t>
            </a:r>
            <a:r>
              <a:rPr lang="en-US" sz="2400" b="1" dirty="0" err="1">
                <a:solidFill>
                  <a:srgbClr val="800000"/>
                </a:solidFill>
              </a:rPr>
              <a:t>sống</a:t>
            </a:r>
            <a:r>
              <a:rPr lang="en-US" sz="2400" b="1" dirty="0">
                <a:solidFill>
                  <a:srgbClr val="800000"/>
                </a:solidFill>
              </a:rPr>
              <a:t>?</a:t>
            </a:r>
            <a:endParaRPr lang="en-VN" sz="2400" b="1" dirty="0">
              <a:solidFill>
                <a:srgbClr val="800000"/>
              </a:solidFill>
            </a:endParaRPr>
          </a:p>
          <a:p>
            <a:endParaRPr lang="en-VN" sz="2400" dirty="0"/>
          </a:p>
          <a:p>
            <a:r>
              <a:rPr lang="fr-FR" sz="2400" b="1" dirty="0"/>
              <a:t> </a:t>
            </a:r>
            <a:endParaRPr lang="en-VN" sz="2400" dirty="0"/>
          </a:p>
        </p:txBody>
      </p:sp>
      <p:sp>
        <p:nvSpPr>
          <p:cNvPr id="9" name="TextBox 8"/>
          <p:cNvSpPr txBox="1"/>
          <p:nvPr/>
        </p:nvSpPr>
        <p:spPr>
          <a:xfrm>
            <a:off x="533400" y="1706884"/>
            <a:ext cx="7801134" cy="646331"/>
          </a:xfrm>
          <a:prstGeom prst="rect">
            <a:avLst/>
          </a:prstGeom>
          <a:noFill/>
        </p:spPr>
        <p:txBody>
          <a:bodyPr wrap="square" rtlCol="0">
            <a:spAutoFit/>
          </a:bodyPr>
          <a:lstStyle/>
          <a:p>
            <a:pPr lvl="1" algn="ctr"/>
            <a:r>
              <a:rPr lang="en-US" b="1" dirty="0">
                <a:solidFill>
                  <a:srgbClr val="FF0000"/>
                </a:solidFill>
                <a:latin typeface="Arial" pitchFamily="34" charset="0"/>
                <a:cs typeface="Arial" pitchFamily="34" charset="0"/>
              </a:rPr>
              <a:t>QUAN SÁT HÌNH ĐỂ NHẬN BIẾT THÊM MỘT SỐ ẢNH HƯỞNG CỦA NGHỆ THUẬT POP ART TRONG CUỘC SỐNG</a:t>
            </a:r>
            <a:endParaRPr lang="en-US" b="1" dirty="0">
              <a:solidFill>
                <a:srgbClr val="800000"/>
              </a:solidFill>
              <a:latin typeface="Arial" pitchFamily="34" charset="0"/>
              <a:cs typeface="Arial" pitchFamily="34" charset="0"/>
            </a:endParaRPr>
          </a:p>
        </p:txBody>
      </p:sp>
      <p:sp>
        <p:nvSpPr>
          <p:cNvPr id="10" name="Right Arrow 9"/>
          <p:cNvSpPr/>
          <p:nvPr/>
        </p:nvSpPr>
        <p:spPr>
          <a:xfrm>
            <a:off x="228600" y="1045754"/>
            <a:ext cx="609600" cy="445434"/>
          </a:xfrm>
          <a:prstGeom prst="rightArrow">
            <a:avLst>
              <a:gd name="adj1" fmla="val 84711"/>
              <a:gd name="adj2" fmla="val 31818"/>
            </a:avLst>
          </a:prstGeom>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000000"/>
              </a:solidFill>
            </a:endParaRPr>
          </a:p>
        </p:txBody>
      </p:sp>
      <p:pic>
        <p:nvPicPr>
          <p:cNvPr id="11" name="Picture 10"/>
          <p:cNvPicPr>
            <a:picLocks noChangeAspect="1"/>
          </p:cNvPicPr>
          <p:nvPr/>
        </p:nvPicPr>
        <p:blipFill rotWithShape="1">
          <a:blip r:embed="rId2"/>
          <a:srcRect l="10761" t="22917" r="45900" b="48958"/>
          <a:stretch/>
        </p:blipFill>
        <p:spPr>
          <a:xfrm>
            <a:off x="908269" y="996553"/>
            <a:ext cx="1943100" cy="617786"/>
          </a:xfrm>
          <a:prstGeom prst="rect">
            <a:avLst/>
          </a:prstGeom>
        </p:spPr>
      </p:pic>
    </p:spTree>
    <p:extLst>
      <p:ext uri="{BB962C8B-B14F-4D97-AF65-F5344CB8AC3E}">
        <p14:creationId xmlns:p14="http://schemas.microsoft.com/office/powerpoint/2010/main" val="278882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606800" y="4441828"/>
            <a:ext cx="431800" cy="3861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9" name="Rectangle 18"/>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7" name="Picture 1" descr="page51image2132918272">
            <a:extLst>
              <a:ext uri="{FF2B5EF4-FFF2-40B4-BE49-F238E27FC236}">
                <a16:creationId xmlns:a16="http://schemas.microsoft.com/office/drawing/2014/main" id="{8D5C2A09-D1BF-6847-BD0E-7E3287509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5750"/>
            <a:ext cx="5522944" cy="39502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5FC1C77-71A4-8B47-BD77-B1ADB3BBB122}"/>
              </a:ext>
            </a:extLst>
          </p:cNvPr>
          <p:cNvSpPr txBox="1"/>
          <p:nvPr/>
        </p:nvSpPr>
        <p:spPr>
          <a:xfrm>
            <a:off x="4038600" y="4404058"/>
            <a:ext cx="2743200" cy="461665"/>
          </a:xfrm>
          <a:prstGeom prst="rect">
            <a:avLst/>
          </a:prstGeom>
          <a:noFill/>
        </p:spPr>
        <p:txBody>
          <a:bodyPr wrap="square" rtlCol="0">
            <a:spAutoFit/>
          </a:bodyPr>
          <a:lstStyle/>
          <a:p>
            <a:r>
              <a:rPr lang="en-VN" sz="2400" b="1" dirty="0">
                <a:solidFill>
                  <a:srgbClr val="800000"/>
                </a:solidFill>
              </a:rPr>
              <a:t>Kiến trúc</a:t>
            </a:r>
          </a:p>
        </p:txBody>
      </p:sp>
    </p:spTree>
    <p:extLst>
      <p:ext uri="{BB962C8B-B14F-4D97-AF65-F5344CB8AC3E}">
        <p14:creationId xmlns:p14="http://schemas.microsoft.com/office/powerpoint/2010/main" val="86526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23452" y="1953043"/>
            <a:ext cx="7281636" cy="984885"/>
          </a:xfrm>
          <a:prstGeom prst="rect">
            <a:avLst/>
          </a:prstGeom>
          <a:noFill/>
        </p:spPr>
        <p:txBody>
          <a:bodyPr wrap="square" rtlCol="0">
            <a:spAutoFit/>
          </a:bodyPr>
          <a:lstStyle/>
          <a:p>
            <a:r>
              <a:rPr lang="en-US" sz="2800" b="1" dirty="0" err="1">
                <a:solidFill>
                  <a:srgbClr val="C00000"/>
                </a:solidFill>
                <a:cs typeface="Arial" pitchFamily="34" charset="0"/>
              </a:rPr>
              <a:t>Bài</a:t>
            </a:r>
            <a:r>
              <a:rPr lang="en-US" sz="2800" b="1" dirty="0">
                <a:solidFill>
                  <a:srgbClr val="C00000"/>
                </a:solidFill>
                <a:cs typeface="Arial" pitchFamily="34" charset="0"/>
              </a:rPr>
              <a:t> 11: </a:t>
            </a:r>
            <a:r>
              <a:rPr lang="en-VN" sz="2800" b="1" dirty="0">
                <a:solidFill>
                  <a:srgbClr val="C00000"/>
                </a:solidFill>
                <a:cs typeface="Times New Roman" panose="02020603050405020304" pitchFamily="18" charset="0"/>
              </a:rPr>
              <a:t>VẼ TRANH THEO PHONG CÁCH NGHỆ THUẬT POP  ART</a:t>
            </a:r>
            <a:endParaRPr lang="en-US" sz="2800" b="1" dirty="0">
              <a:solidFill>
                <a:srgbClr val="C00000"/>
              </a:solidFill>
              <a:cs typeface="Arial" pitchFamily="34" charset="0"/>
            </a:endParaRPr>
          </a:p>
        </p:txBody>
      </p:sp>
      <p:sp>
        <p:nvSpPr>
          <p:cNvPr id="8" name="TextBox 7"/>
          <p:cNvSpPr txBox="1"/>
          <p:nvPr/>
        </p:nvSpPr>
        <p:spPr>
          <a:xfrm>
            <a:off x="1793449" y="2937928"/>
            <a:ext cx="6659583" cy="954107"/>
          </a:xfrm>
          <a:prstGeom prst="rect">
            <a:avLst/>
          </a:prstGeom>
          <a:noFill/>
        </p:spPr>
        <p:txBody>
          <a:bodyPr wrap="square" rtlCol="0">
            <a:spAutoFit/>
          </a:bodyPr>
          <a:lstStyle/>
          <a:p>
            <a:r>
              <a:rPr lang="en-US" sz="2800" b="1" dirty="0" err="1">
                <a:solidFill>
                  <a:srgbClr val="C00000"/>
                </a:solidFill>
                <a:cs typeface="Arial" pitchFamily="34" charset="0"/>
              </a:rPr>
              <a:t>Bài</a:t>
            </a:r>
            <a:r>
              <a:rPr lang="en-US" sz="2800" b="1" dirty="0">
                <a:solidFill>
                  <a:srgbClr val="C00000"/>
                </a:solidFill>
                <a:cs typeface="Arial" pitchFamily="34" charset="0"/>
              </a:rPr>
              <a:t> 12: PHIM THỂ NGHIỆM NGHỆ THUẬT   (VIDEO ART)</a:t>
            </a:r>
          </a:p>
        </p:txBody>
      </p:sp>
      <p:sp>
        <p:nvSpPr>
          <p:cNvPr id="3" name="Right Arrow 2"/>
          <p:cNvSpPr/>
          <p:nvPr/>
        </p:nvSpPr>
        <p:spPr>
          <a:xfrm>
            <a:off x="12699" y="2038350"/>
            <a:ext cx="1556823" cy="609600"/>
          </a:xfrm>
          <a:prstGeom prst="rightArrow">
            <a:avLst>
              <a:gd name="adj1" fmla="val 84711"/>
              <a:gd name="adj2" fmla="val 29828"/>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b="1" dirty="0">
              <a:solidFill>
                <a:srgbClr val="FF0000"/>
              </a:solidFill>
            </a:endParaRPr>
          </a:p>
        </p:txBody>
      </p:sp>
      <p:sp>
        <p:nvSpPr>
          <p:cNvPr id="13" name="Right Arrow 12"/>
          <p:cNvSpPr/>
          <p:nvPr/>
        </p:nvSpPr>
        <p:spPr>
          <a:xfrm>
            <a:off x="-1" y="2841265"/>
            <a:ext cx="1556823" cy="609600"/>
          </a:xfrm>
          <a:prstGeom prst="rightArrow">
            <a:avLst>
              <a:gd name="adj1" fmla="val 84711"/>
              <a:gd name="adj2" fmla="val 29828"/>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b="1" dirty="0">
              <a:solidFill>
                <a:srgbClr val="FF0000"/>
              </a:solidFill>
            </a:endParaRPr>
          </a:p>
        </p:txBody>
      </p:sp>
      <p:sp>
        <p:nvSpPr>
          <p:cNvPr id="6" name="TextBox 5">
            <a:extLst>
              <a:ext uri="{FF2B5EF4-FFF2-40B4-BE49-F238E27FC236}">
                <a16:creationId xmlns:a16="http://schemas.microsoft.com/office/drawing/2014/main" id="{EC84F5D5-7681-894C-B513-32428FF2272F}"/>
              </a:ext>
            </a:extLst>
          </p:cNvPr>
          <p:cNvSpPr txBox="1"/>
          <p:nvPr/>
        </p:nvSpPr>
        <p:spPr>
          <a:xfrm>
            <a:off x="420306" y="610022"/>
            <a:ext cx="8394703" cy="584775"/>
          </a:xfrm>
          <a:prstGeom prst="rect">
            <a:avLst/>
          </a:prstGeom>
          <a:noFill/>
        </p:spPr>
        <p:txBody>
          <a:bodyPr wrap="square" rtlCol="0">
            <a:spAutoFit/>
          </a:bodyPr>
          <a:lstStyle/>
          <a:p>
            <a:pPr algn="ctr"/>
            <a:r>
              <a:rPr lang="en-VN" sz="3200" b="1" dirty="0">
                <a:solidFill>
                  <a:schemeClr val="accent6">
                    <a:lumMod val="75000"/>
                  </a:schemeClr>
                </a:solidFill>
                <a:latin typeface="Times New Roman" panose="02020603050405020304" pitchFamily="18" charset="0"/>
                <a:cs typeface="Times New Roman" panose="02020603050405020304" pitchFamily="18" charset="0"/>
              </a:rPr>
              <a:t>Chủ đề: </a:t>
            </a:r>
            <a:r>
              <a:rPr lang="en-VN" sz="2800" b="1" dirty="0">
                <a:solidFill>
                  <a:schemeClr val="accent6">
                    <a:lumMod val="75000"/>
                  </a:schemeClr>
                </a:solidFill>
                <a:latin typeface="Times New Roman" panose="02020603050405020304" pitchFamily="18" charset="0"/>
                <a:cs typeface="Times New Roman" panose="02020603050405020304" pitchFamily="18" charset="0"/>
              </a:rPr>
              <a:t>NGHỆ THUẬT ĐƯƠNG ĐẠI THẾ GIỚI</a:t>
            </a:r>
          </a:p>
        </p:txBody>
      </p:sp>
    </p:spTree>
    <p:extLst>
      <p:ext uri="{BB962C8B-B14F-4D97-AF65-F5344CB8AC3E}">
        <p14:creationId xmlns:p14="http://schemas.microsoft.com/office/powerpoint/2010/main" val="173671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114800" y="4668616"/>
            <a:ext cx="381000" cy="3861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9" name="Rectangle 18"/>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75696E-A9F0-9A45-8292-F5907FB58106}"/>
              </a:ext>
            </a:extLst>
          </p:cNvPr>
          <p:cNvSpPr txBox="1"/>
          <p:nvPr/>
        </p:nvSpPr>
        <p:spPr>
          <a:xfrm>
            <a:off x="4507692" y="4668616"/>
            <a:ext cx="1200970" cy="369332"/>
          </a:xfrm>
          <a:prstGeom prst="rect">
            <a:avLst/>
          </a:prstGeom>
          <a:noFill/>
        </p:spPr>
        <p:txBody>
          <a:bodyPr wrap="none" rtlCol="0">
            <a:spAutoFit/>
          </a:bodyPr>
          <a:lstStyle/>
          <a:p>
            <a:r>
              <a:rPr lang="en-VN" b="1" i="1" dirty="0">
                <a:solidFill>
                  <a:srgbClr val="980E1A"/>
                </a:solidFill>
              </a:rPr>
              <a:t>Thời trang</a:t>
            </a:r>
          </a:p>
        </p:txBody>
      </p:sp>
      <p:pic>
        <p:nvPicPr>
          <p:cNvPr id="9217" name="Picture 1" descr="page43image36630560">
            <a:extLst>
              <a:ext uri="{FF2B5EF4-FFF2-40B4-BE49-F238E27FC236}">
                <a16:creationId xmlns:a16="http://schemas.microsoft.com/office/drawing/2014/main" id="{60E2F4A7-3D25-434D-AA24-7AF747D92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page51image2132928880">
            <a:extLst>
              <a:ext uri="{FF2B5EF4-FFF2-40B4-BE49-F238E27FC236}">
                <a16:creationId xmlns:a16="http://schemas.microsoft.com/office/drawing/2014/main" id="{3CDF53EF-D6B7-D946-A5C1-18EEA8285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85749"/>
            <a:ext cx="4340007" cy="420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273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733800" y="4536155"/>
            <a:ext cx="381000" cy="3861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9" name="Rectangle 18"/>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5" name="Picture 1" descr="page51image2132918272">
            <a:extLst>
              <a:ext uri="{FF2B5EF4-FFF2-40B4-BE49-F238E27FC236}">
                <a16:creationId xmlns:a16="http://schemas.microsoft.com/office/drawing/2014/main" id="{DB23F9B8-71AB-2C49-BB80-C99BA684E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988" y="241582"/>
            <a:ext cx="5716095" cy="4088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C31592-AD9C-F848-8F9C-FD242F6AE95A}"/>
              </a:ext>
            </a:extLst>
          </p:cNvPr>
          <p:cNvSpPr txBox="1"/>
          <p:nvPr/>
        </p:nvSpPr>
        <p:spPr>
          <a:xfrm>
            <a:off x="4267200" y="4520762"/>
            <a:ext cx="1295400" cy="400110"/>
          </a:xfrm>
          <a:prstGeom prst="rect">
            <a:avLst/>
          </a:prstGeom>
          <a:noFill/>
        </p:spPr>
        <p:txBody>
          <a:bodyPr wrap="square" rtlCol="0">
            <a:spAutoFit/>
          </a:bodyPr>
          <a:lstStyle/>
          <a:p>
            <a:r>
              <a:rPr lang="en-VN" sz="2000" b="1" dirty="0">
                <a:solidFill>
                  <a:srgbClr val="800000"/>
                </a:solidFill>
              </a:rPr>
              <a:t>Kiến trúc</a:t>
            </a:r>
          </a:p>
        </p:txBody>
      </p:sp>
    </p:spTree>
    <p:extLst>
      <p:ext uri="{BB962C8B-B14F-4D97-AF65-F5344CB8AC3E}">
        <p14:creationId xmlns:p14="http://schemas.microsoft.com/office/powerpoint/2010/main" val="3376915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85800" y="133350"/>
            <a:ext cx="6400800" cy="609600"/>
          </a:xfrm>
          <a:prstGeom prst="roundRect">
            <a:avLst>
              <a:gd name="adj" fmla="val 50000"/>
            </a:avLst>
          </a:prstGeom>
          <a:solidFill>
            <a:srgbClr val="FFFF00"/>
          </a:solidFill>
          <a:ln>
            <a:solidFill>
              <a:srgbClr val="F1A6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000" b="1" dirty="0">
                <a:solidFill>
                  <a:srgbClr val="800000"/>
                </a:solidFill>
                <a:latin typeface="Arial" pitchFamily="34" charset="0"/>
                <a:cs typeface="Arial" pitchFamily="34" charset="0"/>
              </a:rPr>
              <a:t>5. TÌM HIỂU MỘT SỐ ỨNG DỤNG CỦA NGHỆ THUẬT POP ART TRONG CUỘC SỐNG</a:t>
            </a:r>
          </a:p>
        </p:txBody>
      </p:sp>
      <p:sp>
        <p:nvSpPr>
          <p:cNvPr id="4" name="Oval 3"/>
          <p:cNvSpPr/>
          <p:nvPr/>
        </p:nvSpPr>
        <p:spPr>
          <a:xfrm>
            <a:off x="228600" y="273050"/>
            <a:ext cx="342900" cy="3302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p:cNvSpPr txBox="1"/>
          <p:nvPr/>
        </p:nvSpPr>
        <p:spPr>
          <a:xfrm>
            <a:off x="762000" y="1857884"/>
            <a:ext cx="7924800" cy="2585323"/>
          </a:xfrm>
          <a:prstGeom prst="rect">
            <a:avLst/>
          </a:prstGeom>
          <a:noFill/>
        </p:spPr>
        <p:txBody>
          <a:bodyPr wrap="square" rtlCol="0">
            <a:spAutoFit/>
          </a:bodyPr>
          <a:lstStyle/>
          <a:p>
            <a:r>
              <a:rPr lang="vi-VN" b="1" dirty="0">
                <a:solidFill>
                  <a:srgbClr val="800000"/>
                </a:solidFill>
              </a:rPr>
              <a:t>Pop art (hay Nghệ thuật Đại chúng) là một trào lưu nghệ thuật thị giác xuất hiện trong những năm 1950 – 1960 ở Anh và Mĩ. Nghệ thuật Pop art rất dễ nhận biết với cách diễn tả dạng hình phẳng; đường nét mạnh mẽ, rõ ràng; màu sắc rực rỡ, tương phản mạnh; hình tượng nghệ thuật thường là hình ảnh trên các phương tiện truyền thông đại chúng (hình ảnh trên truyền thông, quảng cáo, phim ảnh, hoạt hoạ, biểu tượng,...). Một số hoạ sĩ tiêu biểu của trào lưu nghệ thuật này là: Andy Warhol với các tác phẩm </a:t>
            </a:r>
            <a:r>
              <a:rPr lang="vi-VN" b="1" i="1" dirty="0">
                <a:solidFill>
                  <a:srgbClr val="800000"/>
                </a:solidFill>
              </a:rPr>
              <a:t>Marilyn Diptych, Eight Elvis, Campbells Soup Cans,</a:t>
            </a:r>
            <a:r>
              <a:rPr lang="vi-VN" b="1" dirty="0">
                <a:solidFill>
                  <a:srgbClr val="800000"/>
                </a:solidFill>
              </a:rPr>
              <a:t>...; Roy Lichtenstein với các tác phẩm </a:t>
            </a:r>
            <a:r>
              <a:rPr lang="vi-VN" b="1" i="1" dirty="0">
                <a:solidFill>
                  <a:srgbClr val="800000"/>
                </a:solidFill>
              </a:rPr>
              <a:t>Whaaam!, Drowning Girl;</a:t>
            </a:r>
            <a:r>
              <a:rPr lang="vi-VN" b="1" dirty="0">
                <a:solidFill>
                  <a:srgbClr val="800000"/>
                </a:solidFill>
              </a:rPr>
              <a:t>... </a:t>
            </a:r>
            <a:endParaRPr lang="vi-VN" sz="2400" dirty="0">
              <a:solidFill>
                <a:srgbClr val="800000"/>
              </a:solidFill>
              <a:effectLst/>
            </a:endParaRPr>
          </a:p>
        </p:txBody>
      </p:sp>
      <p:sp>
        <p:nvSpPr>
          <p:cNvPr id="10" name="Right Arrow 9"/>
          <p:cNvSpPr/>
          <p:nvPr/>
        </p:nvSpPr>
        <p:spPr>
          <a:xfrm>
            <a:off x="228600" y="1059516"/>
            <a:ext cx="609600" cy="445434"/>
          </a:xfrm>
          <a:prstGeom prst="rightArrow">
            <a:avLst>
              <a:gd name="adj1" fmla="val 84711"/>
              <a:gd name="adj2" fmla="val 31818"/>
            </a:avLst>
          </a:prstGeom>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000000"/>
              </a:solidFill>
            </a:endParaRPr>
          </a:p>
        </p:txBody>
      </p:sp>
      <p:pic>
        <p:nvPicPr>
          <p:cNvPr id="12" name="Picture 11"/>
          <p:cNvPicPr>
            <a:picLocks noChangeAspect="1"/>
          </p:cNvPicPr>
          <p:nvPr/>
        </p:nvPicPr>
        <p:blipFill rotWithShape="1">
          <a:blip r:embed="rId2"/>
          <a:srcRect l="10542" t="17708" r="57833" b="59376"/>
          <a:stretch/>
        </p:blipFill>
        <p:spPr>
          <a:xfrm>
            <a:off x="914400" y="990745"/>
            <a:ext cx="1828800" cy="604039"/>
          </a:xfrm>
          <a:prstGeom prst="rect">
            <a:avLst/>
          </a:prstGeom>
        </p:spPr>
      </p:pic>
    </p:spTree>
    <p:extLst>
      <p:ext uri="{BB962C8B-B14F-4D97-AF65-F5344CB8AC3E}">
        <p14:creationId xmlns:p14="http://schemas.microsoft.com/office/powerpoint/2010/main" val="235010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04800" y="133350"/>
            <a:ext cx="5486400" cy="609600"/>
          </a:xfrm>
          <a:prstGeom prst="roundRect">
            <a:avLst>
              <a:gd name="adj" fmla="val 50000"/>
            </a:avLst>
          </a:prstGeom>
          <a:solidFill>
            <a:srgbClr val="FFFF00"/>
          </a:solidFill>
          <a:ln>
            <a:solidFill>
              <a:srgbClr val="F1A6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FF00"/>
              </a:solidFill>
            </a:endParaRPr>
          </a:p>
        </p:txBody>
      </p:sp>
      <p:sp>
        <p:nvSpPr>
          <p:cNvPr id="4" name="Oval 3"/>
          <p:cNvSpPr/>
          <p:nvPr/>
        </p:nvSpPr>
        <p:spPr>
          <a:xfrm>
            <a:off x="228600" y="273050"/>
            <a:ext cx="342900" cy="3302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p:cNvSpPr txBox="1"/>
          <p:nvPr/>
        </p:nvSpPr>
        <p:spPr>
          <a:xfrm>
            <a:off x="718074" y="197898"/>
            <a:ext cx="3616696" cy="523220"/>
          </a:xfrm>
          <a:prstGeom prst="rect">
            <a:avLst/>
          </a:prstGeom>
          <a:noFill/>
        </p:spPr>
        <p:txBody>
          <a:bodyPr wrap="none" rtlCol="0">
            <a:spAutoFit/>
          </a:bodyPr>
          <a:lstStyle/>
          <a:p>
            <a:r>
              <a:rPr lang="en-US" sz="2800" b="1" dirty="0">
                <a:solidFill>
                  <a:srgbClr val="C00000"/>
                </a:solidFill>
                <a:latin typeface="Arial" pitchFamily="34" charset="0"/>
                <a:cs typeface="Arial" pitchFamily="34" charset="0"/>
              </a:rPr>
              <a:t>CỦNG CỐ - DẶN DÒ</a:t>
            </a:r>
          </a:p>
        </p:txBody>
      </p:sp>
      <p:sp>
        <p:nvSpPr>
          <p:cNvPr id="2" name="TextBox 1"/>
          <p:cNvSpPr txBox="1"/>
          <p:nvPr/>
        </p:nvSpPr>
        <p:spPr>
          <a:xfrm>
            <a:off x="571500" y="1200150"/>
            <a:ext cx="8343900" cy="3416320"/>
          </a:xfrm>
          <a:prstGeom prst="rect">
            <a:avLst/>
          </a:prstGeom>
          <a:noFill/>
        </p:spPr>
        <p:txBody>
          <a:bodyPr wrap="square" rtlCol="0">
            <a:spAutoFit/>
          </a:bodyPr>
          <a:lstStyle/>
          <a:p>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Hoàn</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thành</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sản</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phẩm</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bài</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học</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Có</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thể</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thực</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hiện</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thêm</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khi</a:t>
            </a:r>
            <a:r>
              <a:rPr lang="en-US" sz="2400" dirty="0">
                <a:solidFill>
                  <a:srgbClr val="800000"/>
                </a:solidFill>
                <a:latin typeface="Arial" panose="020B0604020202020204" pitchFamily="34" charset="0"/>
                <a:cs typeface="Arial" panose="020B0604020202020204" pitchFamily="34" charset="0"/>
              </a:rPr>
              <a:t> ở </a:t>
            </a:r>
            <a:r>
              <a:rPr lang="en-US" sz="2400" dirty="0" err="1">
                <a:solidFill>
                  <a:srgbClr val="800000"/>
                </a:solidFill>
                <a:latin typeface="Arial" panose="020B0604020202020204" pitchFamily="34" charset="0"/>
                <a:cs typeface="Arial" panose="020B0604020202020204" pitchFamily="34" charset="0"/>
              </a:rPr>
              <a:t>nhà</a:t>
            </a:r>
            <a:r>
              <a:rPr lang="en-US" sz="2400" dirty="0">
                <a:solidFill>
                  <a:srgbClr val="800000"/>
                </a:solidFill>
                <a:latin typeface="Arial" panose="020B0604020202020204" pitchFamily="34" charset="0"/>
                <a:cs typeface="Arial" panose="020B0604020202020204" pitchFamily="34" charset="0"/>
              </a:rPr>
              <a:t>.</a:t>
            </a:r>
          </a:p>
          <a:p>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Chuẩn</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bị</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bài</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học</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sau</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Bài</a:t>
            </a:r>
            <a:r>
              <a:rPr lang="en-US" sz="2400" dirty="0">
                <a:solidFill>
                  <a:srgbClr val="800000"/>
                </a:solidFill>
                <a:latin typeface="Arial" panose="020B0604020202020204" pitchFamily="34" charset="0"/>
                <a:cs typeface="Arial" panose="020B0604020202020204" pitchFamily="34" charset="0"/>
              </a:rPr>
              <a:t> 12: </a:t>
            </a:r>
            <a:r>
              <a:rPr lang="en-US" sz="2400" dirty="0" err="1">
                <a:solidFill>
                  <a:srgbClr val="800000"/>
                </a:solidFill>
                <a:latin typeface="Arial" panose="020B0604020202020204" pitchFamily="34" charset="0"/>
                <a:cs typeface="Arial" panose="020B0604020202020204" pitchFamily="34" charset="0"/>
              </a:rPr>
              <a:t>Phim</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thể</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nghiệm</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nghệ</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thuật</a:t>
            </a:r>
            <a:r>
              <a:rPr lang="en-US" sz="2400" dirty="0">
                <a:solidFill>
                  <a:srgbClr val="800000"/>
                </a:solidFill>
                <a:latin typeface="Arial" panose="020B0604020202020204" pitchFamily="34" charset="0"/>
                <a:cs typeface="Arial" panose="020B0604020202020204" pitchFamily="34" charset="0"/>
              </a:rPr>
              <a:t> video art “</a:t>
            </a:r>
            <a:endParaRPr lang="en-US" sz="2400" b="1" dirty="0">
              <a:solidFill>
                <a:srgbClr val="800000"/>
              </a:solidFill>
              <a:latin typeface="Arial" panose="020B0604020202020204" pitchFamily="34" charset="0"/>
              <a:cs typeface="Arial" panose="020B0604020202020204" pitchFamily="34" charset="0"/>
            </a:endParaRPr>
          </a:p>
          <a:p>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Sách</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giáo</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khoa</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Mĩ</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thuật</a:t>
            </a:r>
            <a:r>
              <a:rPr lang="en-US" sz="2400" dirty="0">
                <a:solidFill>
                  <a:srgbClr val="800000"/>
                </a:solidFill>
                <a:latin typeface="Arial" panose="020B0604020202020204" pitchFamily="34" charset="0"/>
                <a:cs typeface="Arial" panose="020B0604020202020204" pitchFamily="34" charset="0"/>
              </a:rPr>
              <a:t> 9 - CTST 1, </a:t>
            </a:r>
            <a:r>
              <a:rPr lang="en-US" sz="2400" dirty="0" err="1">
                <a:solidFill>
                  <a:srgbClr val="800000"/>
                </a:solidFill>
                <a:latin typeface="Arial" panose="020B0604020202020204" pitchFamily="34" charset="0"/>
                <a:cs typeface="Arial" panose="020B0604020202020204" pitchFamily="34" charset="0"/>
              </a:rPr>
              <a:t>vở</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ghi</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chép</a:t>
            </a:r>
            <a:r>
              <a:rPr lang="en-US" sz="2400" dirty="0">
                <a:solidFill>
                  <a:srgbClr val="800000"/>
                </a:solidFill>
                <a:latin typeface="Arial" panose="020B0604020202020204" pitchFamily="34" charset="0"/>
                <a:cs typeface="Arial" panose="020B0604020202020204" pitchFamily="34" charset="0"/>
              </a:rPr>
              <a:t>.</a:t>
            </a:r>
          </a:p>
          <a:p>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Một</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số</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nguyên</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liệu</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và</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dụng</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cụ</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để</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tạo</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sản</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phẩm</a:t>
            </a:r>
            <a:r>
              <a:rPr lang="en-US" sz="2400" dirty="0">
                <a:solidFill>
                  <a:srgbClr val="800000"/>
                </a:solidFill>
                <a:latin typeface="Arial" panose="020B0604020202020204" pitchFamily="34" charset="0"/>
                <a:cs typeface="Arial" panose="020B0604020202020204" pitchFamily="34" charset="0"/>
              </a:rPr>
              <a:t>.</a:t>
            </a:r>
          </a:p>
          <a:p>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Xem</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trước</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nội</a:t>
            </a:r>
            <a:r>
              <a:rPr lang="en-US" sz="2400" dirty="0">
                <a:solidFill>
                  <a:srgbClr val="800000"/>
                </a:solidFill>
                <a:latin typeface="Arial" panose="020B0604020202020204" pitchFamily="34" charset="0"/>
                <a:cs typeface="Arial" panose="020B0604020202020204" pitchFamily="34" charset="0"/>
              </a:rPr>
              <a:t> dung </a:t>
            </a:r>
            <a:r>
              <a:rPr lang="en-US" sz="2400" dirty="0" err="1">
                <a:solidFill>
                  <a:srgbClr val="800000"/>
                </a:solidFill>
                <a:latin typeface="Arial" panose="020B0604020202020204" pitchFamily="34" charset="0"/>
                <a:cs typeface="Arial" panose="020B0604020202020204" pitchFamily="34" charset="0"/>
              </a:rPr>
              <a:t>bài</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học</a:t>
            </a:r>
            <a:r>
              <a:rPr lang="en-US" sz="2400" dirty="0">
                <a:solidFill>
                  <a:srgbClr val="800000"/>
                </a:solidFill>
                <a:latin typeface="Arial" panose="020B0604020202020204" pitchFamily="34" charset="0"/>
                <a:cs typeface="Arial" panose="020B0604020202020204" pitchFamily="34" charset="0"/>
              </a:rPr>
              <a:t>.</a:t>
            </a:r>
          </a:p>
          <a:p>
            <a:r>
              <a:rPr lang="en-US" sz="2400" dirty="0">
                <a:solidFill>
                  <a:srgbClr val="800000"/>
                </a:solidFill>
                <a:latin typeface="Arial" panose="020B0604020202020204" pitchFamily="34" charset="0"/>
                <a:cs typeface="Arial" panose="020B0604020202020204" pitchFamily="34" charset="0"/>
              </a:rPr>
              <a:t>- GV </a:t>
            </a:r>
            <a:r>
              <a:rPr lang="en-US" sz="2400" dirty="0" err="1">
                <a:solidFill>
                  <a:srgbClr val="800000"/>
                </a:solidFill>
                <a:latin typeface="Arial" panose="020B0604020202020204" pitchFamily="34" charset="0"/>
                <a:cs typeface="Arial" panose="020B0604020202020204" pitchFamily="34" charset="0"/>
              </a:rPr>
              <a:t>đánh</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giá</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chuẩn</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bị</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và</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hoạt</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động</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của</a:t>
            </a:r>
            <a:r>
              <a:rPr lang="en-US" sz="2400" dirty="0">
                <a:solidFill>
                  <a:srgbClr val="800000"/>
                </a:solidFill>
                <a:latin typeface="Arial" panose="020B0604020202020204" pitchFamily="34" charset="0"/>
                <a:cs typeface="Arial" panose="020B0604020202020204" pitchFamily="34" charset="0"/>
              </a:rPr>
              <a:t> HS. </a:t>
            </a:r>
            <a:r>
              <a:rPr lang="en-US" sz="2400" dirty="0" err="1">
                <a:solidFill>
                  <a:srgbClr val="800000"/>
                </a:solidFill>
                <a:latin typeface="Arial" panose="020B0604020202020204" pitchFamily="34" charset="0"/>
                <a:cs typeface="Arial" panose="020B0604020202020204" pitchFamily="34" charset="0"/>
              </a:rPr>
              <a:t>Biểu</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dương</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tinh</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thần</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học</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tập</a:t>
            </a:r>
            <a:r>
              <a:rPr lang="en-US" sz="2400" dirty="0">
                <a:solidFill>
                  <a:srgbClr val="800000"/>
                </a:solidFill>
                <a:latin typeface="Arial" panose="020B0604020202020204" pitchFamily="34" charset="0"/>
                <a:cs typeface="Arial" panose="020B0604020202020204" pitchFamily="34" charset="0"/>
              </a:rPr>
              <a:t> </a:t>
            </a:r>
            <a:r>
              <a:rPr lang="en-US" sz="2400" dirty="0" err="1">
                <a:solidFill>
                  <a:srgbClr val="800000"/>
                </a:solidFill>
                <a:latin typeface="Arial" panose="020B0604020202020204" pitchFamily="34" charset="0"/>
                <a:cs typeface="Arial" panose="020B0604020202020204" pitchFamily="34" charset="0"/>
              </a:rPr>
              <a:t>của</a:t>
            </a:r>
            <a:r>
              <a:rPr lang="en-US" sz="2400" dirty="0">
                <a:solidFill>
                  <a:srgbClr val="800000"/>
                </a:solidFill>
                <a:latin typeface="Arial" panose="020B0604020202020204" pitchFamily="34" charset="0"/>
                <a:cs typeface="Arial" panose="020B0604020202020204" pitchFamily="34" charset="0"/>
              </a:rPr>
              <a:t> HS.</a:t>
            </a:r>
          </a:p>
        </p:txBody>
      </p:sp>
    </p:spTree>
    <p:extLst>
      <p:ext uri="{BB962C8B-B14F-4D97-AF65-F5344CB8AC3E}">
        <p14:creationId xmlns:p14="http://schemas.microsoft.com/office/powerpoint/2010/main" val="1199775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2083" descr="3"/>
          <p:cNvPicPr>
            <a:picLocks noChangeAspect="1"/>
          </p:cNvPicPr>
          <p:nvPr/>
        </p:nvPicPr>
        <p:blipFill>
          <a:blip r:embed="rId2"/>
          <a:stretch>
            <a:fillRect/>
          </a:stretch>
        </p:blipFill>
        <p:spPr>
          <a:xfrm>
            <a:off x="2286000" y="285750"/>
            <a:ext cx="4572000" cy="4537093"/>
          </a:xfrm>
          <a:prstGeom prst="rect">
            <a:avLst/>
          </a:prstGeom>
          <a:noFill/>
          <a:ln w="9525">
            <a:noFill/>
          </a:ln>
        </p:spPr>
      </p:pic>
      <p:sp>
        <p:nvSpPr>
          <p:cNvPr id="5" name="TextBox 4"/>
          <p:cNvSpPr txBox="1"/>
          <p:nvPr/>
        </p:nvSpPr>
        <p:spPr>
          <a:xfrm>
            <a:off x="3276600" y="2168664"/>
            <a:ext cx="3214254" cy="707886"/>
          </a:xfrm>
          <a:prstGeom prst="rect">
            <a:avLst/>
          </a:prstGeom>
          <a:noFill/>
        </p:spPr>
        <p:txBody>
          <a:bodyPr wrap="square" rtlCol="0">
            <a:spAutoFit/>
          </a:bodyPr>
          <a:lstStyle/>
          <a:p>
            <a:r>
              <a:rPr lang="en-US" sz="4000" b="1" dirty="0">
                <a:solidFill>
                  <a:srgbClr val="FF0000"/>
                </a:solidFill>
                <a:latin typeface="Arial" pitchFamily="34" charset="0"/>
                <a:cs typeface="Arial" pitchFamily="34" charset="0"/>
              </a:rPr>
              <a:t>TẠM BIỆT !</a:t>
            </a:r>
          </a:p>
        </p:txBody>
      </p:sp>
    </p:spTree>
    <p:extLst>
      <p:ext uri="{BB962C8B-B14F-4D97-AF65-F5344CB8AC3E}">
        <p14:creationId xmlns:p14="http://schemas.microsoft.com/office/powerpoint/2010/main" val="9942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flipV="1">
            <a:off x="24245" y="4674872"/>
            <a:ext cx="7086601" cy="45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6" name="Rectangle 5"/>
          <p:cNvSpPr/>
          <p:nvPr/>
        </p:nvSpPr>
        <p:spPr>
          <a:xfrm flipV="1">
            <a:off x="1548245" y="4781550"/>
            <a:ext cx="7620000" cy="45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9" name="TextBox 8">
            <a:extLst>
              <a:ext uri="{FF2B5EF4-FFF2-40B4-BE49-F238E27FC236}">
                <a16:creationId xmlns:a16="http://schemas.microsoft.com/office/drawing/2014/main" id="{FE0907FF-EFDB-2543-A1AB-597DCE983451}"/>
              </a:ext>
            </a:extLst>
          </p:cNvPr>
          <p:cNvSpPr txBox="1"/>
          <p:nvPr/>
        </p:nvSpPr>
        <p:spPr>
          <a:xfrm>
            <a:off x="152399" y="318202"/>
            <a:ext cx="8763001" cy="954107"/>
          </a:xfrm>
          <a:prstGeom prst="rect">
            <a:avLst/>
          </a:prstGeom>
          <a:noFill/>
        </p:spPr>
        <p:txBody>
          <a:bodyPr wrap="square" rtlCol="0">
            <a:spAutoFit/>
          </a:bodyPr>
          <a:lstStyle/>
          <a:p>
            <a:pPr algn="ctr"/>
            <a:r>
              <a:rPr lang="en-VN" sz="3200" b="1" dirty="0">
                <a:solidFill>
                  <a:schemeClr val="accent6">
                    <a:lumMod val="75000"/>
                  </a:schemeClr>
                </a:solidFill>
                <a:latin typeface="Times New Roman" panose="02020603050405020304" pitchFamily="18" charset="0"/>
                <a:cs typeface="Times New Roman" panose="02020603050405020304" pitchFamily="18" charset="0"/>
              </a:rPr>
              <a:t>Chủ đề: </a:t>
            </a:r>
            <a:r>
              <a:rPr lang="en-VN" sz="2800" b="1" dirty="0">
                <a:solidFill>
                  <a:schemeClr val="accent6">
                    <a:lumMod val="75000"/>
                  </a:schemeClr>
                </a:solidFill>
                <a:latin typeface="Times New Roman" panose="02020603050405020304" pitchFamily="18" charset="0"/>
                <a:cs typeface="Times New Roman" panose="02020603050405020304" pitchFamily="18" charset="0"/>
              </a:rPr>
              <a:t>NGHỆ THUẬT ĐƯƠNG ĐẠI THẾ GIỚI</a:t>
            </a:r>
          </a:p>
          <a:p>
            <a:pPr algn="ctr"/>
            <a:r>
              <a:rPr lang="en-VN" sz="2400" b="1" dirty="0">
                <a:solidFill>
                  <a:srgbClr val="C00000"/>
                </a:solidFill>
                <a:cs typeface="Times New Roman" panose="02020603050405020304" pitchFamily="18" charset="0"/>
              </a:rPr>
              <a:t>Bài 11: VẼ TRANH THEO PHONG CÁCH NGHỆ THUẬT POP ART</a:t>
            </a:r>
            <a:endParaRPr lang="en-VN" sz="2400" b="1" dirty="0">
              <a:solidFill>
                <a:srgbClr val="C00000"/>
              </a:solidFill>
              <a:latin typeface="Times New Roman" panose="02020603050405020304" pitchFamily="18" charset="0"/>
              <a:cs typeface="Times New Roman" panose="02020603050405020304" pitchFamily="18" charset="0"/>
            </a:endParaRPr>
          </a:p>
        </p:txBody>
      </p:sp>
      <p:pic>
        <p:nvPicPr>
          <p:cNvPr id="3" name="Picture 1" descr="page48image36063760">
            <a:extLst>
              <a:ext uri="{FF2B5EF4-FFF2-40B4-BE49-F238E27FC236}">
                <a16:creationId xmlns:a16="http://schemas.microsoft.com/office/drawing/2014/main" id="{F2BF4DE4-E27C-974C-9E98-DB5438E75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47414"/>
            <a:ext cx="4114800" cy="316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57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35814" y="1328029"/>
            <a:ext cx="7950333" cy="369332"/>
          </a:xfrm>
          <a:prstGeom prst="rect">
            <a:avLst/>
          </a:prstGeom>
          <a:noFill/>
        </p:spPr>
        <p:txBody>
          <a:bodyPr wrap="square" rtlCol="0">
            <a:spAutoFit/>
          </a:bodyPr>
          <a:lstStyle/>
          <a:p>
            <a:r>
              <a:rPr lang="en-US" b="1" dirty="0">
                <a:solidFill>
                  <a:srgbClr val="C00000"/>
                </a:solidFill>
                <a:latin typeface="Arial" pitchFamily="34" charset="0"/>
                <a:cs typeface="Arial" pitchFamily="34" charset="0"/>
              </a:rPr>
              <a:t>1. QUAN SÁT- NHẬN THỨC VỀ PHONG CÁCH NGHỆ THUẬT POP ART</a:t>
            </a:r>
          </a:p>
        </p:txBody>
      </p:sp>
      <p:sp>
        <p:nvSpPr>
          <p:cNvPr id="8" name="TextBox 7"/>
          <p:cNvSpPr txBox="1"/>
          <p:nvPr/>
        </p:nvSpPr>
        <p:spPr>
          <a:xfrm>
            <a:off x="1040865" y="1690812"/>
            <a:ext cx="8228685" cy="738664"/>
          </a:xfrm>
          <a:prstGeom prst="rect">
            <a:avLst/>
          </a:prstGeom>
          <a:noFill/>
        </p:spPr>
        <p:txBody>
          <a:bodyPr wrap="square" rtlCol="0">
            <a:spAutoFit/>
          </a:bodyPr>
          <a:lstStyle/>
          <a:p>
            <a:r>
              <a:rPr lang="en-US" sz="2200" b="1" dirty="0">
                <a:solidFill>
                  <a:srgbClr val="C00000"/>
                </a:solidFill>
                <a:latin typeface="Arial" pitchFamily="34" charset="0"/>
                <a:cs typeface="Arial" pitchFamily="34" charset="0"/>
              </a:rPr>
              <a:t> </a:t>
            </a:r>
            <a:r>
              <a:rPr lang="en-US" b="1" dirty="0">
                <a:solidFill>
                  <a:srgbClr val="C00000"/>
                </a:solidFill>
                <a:latin typeface="Arial" pitchFamily="34" charset="0"/>
                <a:cs typeface="Arial" pitchFamily="34" charset="0"/>
              </a:rPr>
              <a:t>2. VẼ CĂN PHÒNG THEO PHONG CÁCH NGHỆ THUẬT POP ART</a:t>
            </a:r>
            <a:endParaRPr lang="en-US" dirty="0">
              <a:solidFill>
                <a:srgbClr val="C00000"/>
              </a:solidFill>
              <a:latin typeface="Arial" panose="020B0604020202020204" pitchFamily="34" charset="0"/>
              <a:cs typeface="Arial" panose="020B0604020202020204" pitchFamily="34" charset="0"/>
            </a:endParaRPr>
          </a:p>
          <a:p>
            <a:endParaRPr lang="en-US" sz="2000" b="1" dirty="0">
              <a:solidFill>
                <a:srgbClr val="C00000"/>
              </a:solidFill>
              <a:latin typeface="Arial" pitchFamily="34" charset="0"/>
              <a:cs typeface="Arial" pitchFamily="34" charset="0"/>
            </a:endParaRPr>
          </a:p>
        </p:txBody>
      </p:sp>
      <p:sp>
        <p:nvSpPr>
          <p:cNvPr id="10" name="TextBox 9"/>
          <p:cNvSpPr txBox="1"/>
          <p:nvPr/>
        </p:nvSpPr>
        <p:spPr>
          <a:xfrm>
            <a:off x="1135814" y="2166201"/>
            <a:ext cx="7779586" cy="646331"/>
          </a:xfrm>
          <a:prstGeom prst="rect">
            <a:avLst/>
          </a:prstGeom>
          <a:noFill/>
        </p:spPr>
        <p:txBody>
          <a:bodyPr wrap="square" rtlCol="0">
            <a:spAutoFit/>
          </a:bodyPr>
          <a:lstStyle/>
          <a:p>
            <a:r>
              <a:rPr lang="en-US" b="1" dirty="0">
                <a:solidFill>
                  <a:srgbClr val="C00000"/>
                </a:solidFill>
                <a:latin typeface="Arial" pitchFamily="34" charset="0"/>
                <a:cs typeface="Arial" pitchFamily="34" charset="0"/>
              </a:rPr>
              <a:t>3. VẼ TRANH VỀ CĂN PHÒNG THEO PHONG CÁCH NGHỆ THUẬT.   POP ART</a:t>
            </a:r>
            <a:endParaRPr lang="en-US"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1203872" y="3704927"/>
            <a:ext cx="4504823" cy="369332"/>
          </a:xfrm>
          <a:prstGeom prst="rect">
            <a:avLst/>
          </a:prstGeom>
          <a:noFill/>
        </p:spPr>
        <p:txBody>
          <a:bodyPr wrap="none" rtlCol="0">
            <a:spAutoFit/>
          </a:bodyPr>
          <a:lstStyle/>
          <a:p>
            <a:r>
              <a:rPr lang="en-US" b="1" dirty="0">
                <a:solidFill>
                  <a:srgbClr val="800000"/>
                </a:solidFill>
                <a:latin typeface="Arial" pitchFamily="34" charset="0"/>
                <a:cs typeface="Arial" pitchFamily="34" charset="0"/>
              </a:rPr>
              <a:t>4. TRƯNG BÀY SẢN PHẨM VÀ CHIA SẺ</a:t>
            </a:r>
          </a:p>
        </p:txBody>
      </p:sp>
      <p:sp>
        <p:nvSpPr>
          <p:cNvPr id="12" name="TextBox 11"/>
          <p:cNvSpPr txBox="1"/>
          <p:nvPr/>
        </p:nvSpPr>
        <p:spPr>
          <a:xfrm>
            <a:off x="1201824" y="4132571"/>
            <a:ext cx="7040710" cy="646331"/>
          </a:xfrm>
          <a:prstGeom prst="rect">
            <a:avLst/>
          </a:prstGeom>
          <a:noFill/>
        </p:spPr>
        <p:txBody>
          <a:bodyPr wrap="none" rtlCol="0">
            <a:spAutoFit/>
          </a:bodyPr>
          <a:lstStyle/>
          <a:p>
            <a:r>
              <a:rPr lang="en-US" b="1" dirty="0">
                <a:solidFill>
                  <a:srgbClr val="800000"/>
                </a:solidFill>
                <a:latin typeface="Arial" pitchFamily="34" charset="0"/>
                <a:cs typeface="Arial" pitchFamily="34" charset="0"/>
              </a:rPr>
              <a:t>5. TÌM HIỂU MỘT SỐ ỨNG DỤNG CỦA NGHỆ THUẬT POP ART</a:t>
            </a:r>
          </a:p>
          <a:p>
            <a:r>
              <a:rPr lang="en-US" b="1" dirty="0">
                <a:solidFill>
                  <a:srgbClr val="800000"/>
                </a:solidFill>
                <a:latin typeface="Arial" pitchFamily="34" charset="0"/>
                <a:cs typeface="Arial" pitchFamily="34" charset="0"/>
              </a:rPr>
              <a:t>TRONG CUỘC SỐNG</a:t>
            </a:r>
          </a:p>
        </p:txBody>
      </p:sp>
      <p:sp>
        <p:nvSpPr>
          <p:cNvPr id="3" name="Right Arrow 2"/>
          <p:cNvSpPr/>
          <p:nvPr/>
        </p:nvSpPr>
        <p:spPr>
          <a:xfrm>
            <a:off x="0" y="1102708"/>
            <a:ext cx="1212532" cy="1773090"/>
          </a:xfrm>
          <a:prstGeom prst="rightArrow">
            <a:avLst>
              <a:gd name="adj1" fmla="val 84711"/>
              <a:gd name="adj2" fmla="val 29828"/>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solidFill>
                  <a:srgbClr val="FF0000"/>
                </a:solidFill>
              </a:rPr>
              <a:t>TIẾT</a:t>
            </a:r>
          </a:p>
          <a:p>
            <a:pPr algn="ctr"/>
            <a:r>
              <a:rPr lang="en-US" sz="2000" b="1" dirty="0">
                <a:solidFill>
                  <a:srgbClr val="FF0000"/>
                </a:solidFill>
              </a:rPr>
              <a:t>1</a:t>
            </a:r>
          </a:p>
        </p:txBody>
      </p:sp>
      <p:sp>
        <p:nvSpPr>
          <p:cNvPr id="16" name="Right Arrow 15"/>
          <p:cNvSpPr/>
          <p:nvPr/>
        </p:nvSpPr>
        <p:spPr>
          <a:xfrm>
            <a:off x="0" y="3034368"/>
            <a:ext cx="1212532" cy="1798993"/>
          </a:xfrm>
          <a:prstGeom prst="rightArrow">
            <a:avLst>
              <a:gd name="adj1" fmla="val 84711"/>
              <a:gd name="adj2" fmla="val 31818"/>
            </a:avLst>
          </a:prstGeom>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000000"/>
                </a:solidFill>
              </a:rPr>
              <a:t>TIẾT </a:t>
            </a:r>
          </a:p>
          <a:p>
            <a:pPr algn="ctr"/>
            <a:r>
              <a:rPr lang="en-US" sz="2000" b="1" dirty="0">
                <a:solidFill>
                  <a:srgbClr val="000000"/>
                </a:solidFill>
              </a:rPr>
              <a:t>2</a:t>
            </a:r>
          </a:p>
        </p:txBody>
      </p:sp>
      <p:sp>
        <p:nvSpPr>
          <p:cNvPr id="14" name="TextBox 13"/>
          <p:cNvSpPr txBox="1"/>
          <p:nvPr/>
        </p:nvSpPr>
        <p:spPr>
          <a:xfrm>
            <a:off x="1188686" y="3034368"/>
            <a:ext cx="7444325" cy="646331"/>
          </a:xfrm>
          <a:prstGeom prst="rect">
            <a:avLst/>
          </a:prstGeom>
          <a:noFill/>
        </p:spPr>
        <p:txBody>
          <a:bodyPr wrap="square" rtlCol="0">
            <a:spAutoFit/>
          </a:bodyPr>
          <a:lstStyle/>
          <a:p>
            <a:r>
              <a:rPr lang="en-US" b="1" dirty="0">
                <a:solidFill>
                  <a:srgbClr val="980E1A"/>
                </a:solidFill>
                <a:latin typeface="Arial" pitchFamily="34" charset="0"/>
                <a:cs typeface="Arial" pitchFamily="34" charset="0"/>
              </a:rPr>
              <a:t>3. VẼ TRANH VỀ CĂN PHÒNG THEO PHONG CÁCH NGHỆ THUẬT.   POP ART (</a:t>
            </a:r>
            <a:r>
              <a:rPr lang="en-US" b="1" dirty="0" err="1">
                <a:solidFill>
                  <a:srgbClr val="980E1A"/>
                </a:solidFill>
                <a:latin typeface="Arial" pitchFamily="34" charset="0"/>
                <a:cs typeface="Arial" pitchFamily="34" charset="0"/>
              </a:rPr>
              <a:t>tiếp</a:t>
            </a:r>
            <a:r>
              <a:rPr lang="en-US" b="1" dirty="0">
                <a:solidFill>
                  <a:srgbClr val="980E1A"/>
                </a:solidFill>
                <a:latin typeface="Arial" pitchFamily="34" charset="0"/>
                <a:cs typeface="Arial" pitchFamily="34" charset="0"/>
              </a:rPr>
              <a:t> </a:t>
            </a:r>
            <a:r>
              <a:rPr lang="en-US" b="1" dirty="0" err="1">
                <a:solidFill>
                  <a:srgbClr val="980E1A"/>
                </a:solidFill>
                <a:latin typeface="Arial" pitchFamily="34" charset="0"/>
                <a:cs typeface="Arial" pitchFamily="34" charset="0"/>
              </a:rPr>
              <a:t>theo</a:t>
            </a:r>
            <a:r>
              <a:rPr lang="en-US" b="1" dirty="0">
                <a:solidFill>
                  <a:srgbClr val="980E1A"/>
                </a:solidFill>
                <a:latin typeface="Arial" pitchFamily="34" charset="0"/>
                <a:cs typeface="Arial" pitchFamily="34" charset="0"/>
              </a:rPr>
              <a:t>)</a:t>
            </a:r>
            <a:endParaRPr lang="en-US" dirty="0">
              <a:solidFill>
                <a:srgbClr val="980E1A"/>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1C3A9FD-AFE6-324B-B75D-9E2B0AE2FF97}"/>
              </a:ext>
            </a:extLst>
          </p:cNvPr>
          <p:cNvSpPr txBox="1"/>
          <p:nvPr/>
        </p:nvSpPr>
        <p:spPr>
          <a:xfrm>
            <a:off x="457200" y="199177"/>
            <a:ext cx="8228685" cy="954107"/>
          </a:xfrm>
          <a:prstGeom prst="rect">
            <a:avLst/>
          </a:prstGeom>
          <a:noFill/>
        </p:spPr>
        <p:txBody>
          <a:bodyPr wrap="square" rtlCol="0">
            <a:spAutoFit/>
          </a:bodyPr>
          <a:lstStyle/>
          <a:p>
            <a:pPr algn="ctr"/>
            <a:r>
              <a:rPr lang="en-VN" sz="2600" b="1" dirty="0">
                <a:solidFill>
                  <a:schemeClr val="accent6">
                    <a:lumMod val="75000"/>
                  </a:schemeClr>
                </a:solidFill>
                <a:latin typeface="Times New Roman" panose="02020603050405020304" pitchFamily="18" charset="0"/>
                <a:cs typeface="Times New Roman" panose="02020603050405020304" pitchFamily="18" charset="0"/>
              </a:rPr>
              <a:t>Bài 11: </a:t>
            </a:r>
            <a:r>
              <a:rPr lang="en-US" sz="2800" b="1" dirty="0">
                <a:solidFill>
                  <a:schemeClr val="accent6">
                    <a:lumMod val="75000"/>
                  </a:schemeClr>
                </a:solidFill>
                <a:latin typeface="Times New Roman" panose="02020603050405020304" pitchFamily="18" charset="0"/>
                <a:cs typeface="Times New Roman" panose="02020603050405020304" pitchFamily="18" charset="0"/>
              </a:rPr>
              <a:t>VẼ TRANH THEO PHONG CÁCH </a:t>
            </a:r>
          </a:p>
          <a:p>
            <a:pPr algn="ctr"/>
            <a:r>
              <a:rPr lang="en-US" sz="2800" b="1" dirty="0">
                <a:solidFill>
                  <a:schemeClr val="accent6">
                    <a:lumMod val="75000"/>
                  </a:schemeClr>
                </a:solidFill>
                <a:latin typeface="Times New Roman" panose="02020603050405020304" pitchFamily="18" charset="0"/>
                <a:cs typeface="Times New Roman" panose="02020603050405020304" pitchFamily="18" charset="0"/>
              </a:rPr>
              <a:t>NGHỆ THUẬT POP ART</a:t>
            </a:r>
            <a:endParaRPr lang="en-VN"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412F1C1-CA20-2747-9E37-D9B9023D598C}"/>
              </a:ext>
            </a:extLst>
          </p:cNvPr>
          <p:cNvSpPr txBox="1"/>
          <p:nvPr/>
        </p:nvSpPr>
        <p:spPr>
          <a:xfrm>
            <a:off x="42041" y="-378372"/>
            <a:ext cx="184731" cy="369332"/>
          </a:xfrm>
          <a:prstGeom prst="rect">
            <a:avLst/>
          </a:prstGeom>
          <a:noFill/>
        </p:spPr>
        <p:txBody>
          <a:bodyPr wrap="none" rtlCol="0">
            <a:spAutoFit/>
          </a:bodyPr>
          <a:lstStyle/>
          <a:p>
            <a:endParaRPr lang="en-VN" dirty="0"/>
          </a:p>
        </p:txBody>
      </p:sp>
    </p:spTree>
    <p:extLst>
      <p:ext uri="{BB962C8B-B14F-4D97-AF65-F5344CB8AC3E}">
        <p14:creationId xmlns:p14="http://schemas.microsoft.com/office/powerpoint/2010/main" val="335852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3" grpId="0" animBg="1"/>
      <p:bldP spid="16"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04800" y="133349"/>
            <a:ext cx="9372600" cy="533401"/>
          </a:xfrm>
          <a:prstGeom prst="roundRect">
            <a:avLst>
              <a:gd name="adj" fmla="val 50000"/>
            </a:avLst>
          </a:prstGeom>
          <a:solidFill>
            <a:srgbClr val="FFFF00"/>
          </a:solidFill>
          <a:ln>
            <a:solidFill>
              <a:srgbClr val="F1A6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rgbClr val="FFFF00"/>
              </a:solidFill>
            </a:endParaRPr>
          </a:p>
        </p:txBody>
      </p:sp>
      <p:sp>
        <p:nvSpPr>
          <p:cNvPr id="16" name="TextBox 15"/>
          <p:cNvSpPr txBox="1"/>
          <p:nvPr/>
        </p:nvSpPr>
        <p:spPr>
          <a:xfrm>
            <a:off x="256358" y="196011"/>
            <a:ext cx="8856552" cy="400110"/>
          </a:xfrm>
          <a:prstGeom prst="rect">
            <a:avLst/>
          </a:prstGeom>
          <a:noFill/>
        </p:spPr>
        <p:txBody>
          <a:bodyPr wrap="square" rtlCol="0">
            <a:spAutoFit/>
          </a:bodyPr>
          <a:lstStyle/>
          <a:p>
            <a:r>
              <a:rPr lang="en-US" sz="2000" b="1" dirty="0">
                <a:solidFill>
                  <a:srgbClr val="C00000"/>
                </a:solidFill>
                <a:latin typeface="Arial" pitchFamily="34" charset="0"/>
                <a:cs typeface="Arial" pitchFamily="34" charset="0"/>
              </a:rPr>
              <a:t>1. QUAN SÁT- NHẬN THỨC VỀ PHONG CÁCH NGHỆ THUẬT POP A RT</a:t>
            </a:r>
          </a:p>
        </p:txBody>
      </p:sp>
      <p:sp>
        <p:nvSpPr>
          <p:cNvPr id="4" name="Oval 3"/>
          <p:cNvSpPr/>
          <p:nvPr/>
        </p:nvSpPr>
        <p:spPr>
          <a:xfrm>
            <a:off x="-60482" y="212222"/>
            <a:ext cx="342900" cy="3302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p:cNvSpPr txBox="1"/>
          <p:nvPr/>
        </p:nvSpPr>
        <p:spPr>
          <a:xfrm>
            <a:off x="420420" y="2107681"/>
            <a:ext cx="8494980" cy="2154436"/>
          </a:xfrm>
          <a:prstGeom prst="rect">
            <a:avLst/>
          </a:prstGeom>
          <a:noFill/>
        </p:spPr>
        <p:txBody>
          <a:bodyPr wrap="square" rtlCol="0">
            <a:spAutoFit/>
          </a:bodyPr>
          <a:lstStyle/>
          <a:p>
            <a:r>
              <a:rPr lang="en-US" sz="2200" b="1" dirty="0">
                <a:solidFill>
                  <a:srgbClr val="980E1A"/>
                </a:solidFill>
              </a:rPr>
              <a:t>- </a:t>
            </a:r>
            <a:r>
              <a:rPr lang="en-US" sz="2200" b="1" dirty="0" err="1">
                <a:solidFill>
                  <a:srgbClr val="980E1A"/>
                </a:solidFill>
              </a:rPr>
              <a:t>Hình</a:t>
            </a:r>
            <a:r>
              <a:rPr lang="en-US" sz="2200" b="1" dirty="0">
                <a:solidFill>
                  <a:srgbClr val="980E1A"/>
                </a:solidFill>
              </a:rPr>
              <a:t> </a:t>
            </a:r>
            <a:r>
              <a:rPr lang="en-US" sz="2200" b="1" dirty="0" err="1">
                <a:solidFill>
                  <a:srgbClr val="980E1A"/>
                </a:solidFill>
              </a:rPr>
              <a:t>ảnh</a:t>
            </a:r>
            <a:r>
              <a:rPr lang="en-US" sz="2200" b="1" dirty="0">
                <a:solidFill>
                  <a:srgbClr val="980E1A"/>
                </a:solidFill>
              </a:rPr>
              <a:t> </a:t>
            </a:r>
            <a:r>
              <a:rPr lang="en-US" sz="2200" b="1" dirty="0" err="1">
                <a:solidFill>
                  <a:srgbClr val="980E1A"/>
                </a:solidFill>
              </a:rPr>
              <a:t>và</a:t>
            </a:r>
            <a:r>
              <a:rPr lang="en-US" sz="2200" b="1" dirty="0">
                <a:solidFill>
                  <a:srgbClr val="980E1A"/>
                </a:solidFill>
              </a:rPr>
              <a:t> </a:t>
            </a:r>
            <a:r>
              <a:rPr lang="en-US" sz="2200" b="1" dirty="0" err="1">
                <a:solidFill>
                  <a:srgbClr val="980E1A"/>
                </a:solidFill>
              </a:rPr>
              <a:t>màu</a:t>
            </a:r>
            <a:r>
              <a:rPr lang="en-US" sz="2200" b="1" dirty="0">
                <a:solidFill>
                  <a:srgbClr val="980E1A"/>
                </a:solidFill>
              </a:rPr>
              <a:t> </a:t>
            </a:r>
            <a:r>
              <a:rPr lang="en-US" sz="2200" b="1" dirty="0" err="1">
                <a:solidFill>
                  <a:srgbClr val="980E1A"/>
                </a:solidFill>
              </a:rPr>
              <a:t>sắc</a:t>
            </a:r>
            <a:r>
              <a:rPr lang="en-US" sz="2200" b="1" dirty="0">
                <a:solidFill>
                  <a:srgbClr val="980E1A"/>
                </a:solidFill>
              </a:rPr>
              <a:t> </a:t>
            </a:r>
            <a:r>
              <a:rPr lang="en-US" sz="2200" b="1" dirty="0" err="1">
                <a:solidFill>
                  <a:srgbClr val="980E1A"/>
                </a:solidFill>
              </a:rPr>
              <a:t>được</a:t>
            </a:r>
            <a:r>
              <a:rPr lang="en-US" sz="2200" b="1" dirty="0">
                <a:solidFill>
                  <a:srgbClr val="980E1A"/>
                </a:solidFill>
              </a:rPr>
              <a:t> </a:t>
            </a:r>
            <a:r>
              <a:rPr lang="en-US" sz="2200" b="1" dirty="0" err="1">
                <a:solidFill>
                  <a:srgbClr val="980E1A"/>
                </a:solidFill>
              </a:rPr>
              <a:t>sử</a:t>
            </a:r>
            <a:r>
              <a:rPr lang="en-US" sz="2200" b="1" dirty="0">
                <a:solidFill>
                  <a:srgbClr val="980E1A"/>
                </a:solidFill>
              </a:rPr>
              <a:t> </a:t>
            </a:r>
            <a:r>
              <a:rPr lang="en-US" sz="2200" b="1" dirty="0" err="1">
                <a:solidFill>
                  <a:srgbClr val="980E1A"/>
                </a:solidFill>
              </a:rPr>
              <a:t>dụng</a:t>
            </a:r>
            <a:r>
              <a:rPr lang="en-US" sz="2200" b="1" dirty="0">
                <a:solidFill>
                  <a:srgbClr val="980E1A"/>
                </a:solidFill>
              </a:rPr>
              <a:t> </a:t>
            </a:r>
            <a:r>
              <a:rPr lang="en-US" sz="2200" b="1" dirty="0" err="1">
                <a:solidFill>
                  <a:srgbClr val="980E1A"/>
                </a:solidFill>
              </a:rPr>
              <a:t>trong</a:t>
            </a:r>
            <a:r>
              <a:rPr lang="en-US" sz="2200" b="1" dirty="0">
                <a:solidFill>
                  <a:srgbClr val="980E1A"/>
                </a:solidFill>
              </a:rPr>
              <a:t> </a:t>
            </a:r>
            <a:r>
              <a:rPr lang="en-US" sz="2200" b="1" dirty="0" err="1">
                <a:solidFill>
                  <a:srgbClr val="980E1A"/>
                </a:solidFill>
              </a:rPr>
              <a:t>mỗi</a:t>
            </a:r>
            <a:r>
              <a:rPr lang="en-US" sz="2200" b="1" dirty="0">
                <a:solidFill>
                  <a:srgbClr val="980E1A"/>
                </a:solidFill>
              </a:rPr>
              <a:t> </a:t>
            </a:r>
            <a:r>
              <a:rPr lang="en-US" sz="2200" b="1" dirty="0" err="1">
                <a:solidFill>
                  <a:srgbClr val="980E1A"/>
                </a:solidFill>
              </a:rPr>
              <a:t>bức</a:t>
            </a:r>
            <a:r>
              <a:rPr lang="en-US" sz="2200" b="1" dirty="0">
                <a:solidFill>
                  <a:srgbClr val="980E1A"/>
                </a:solidFill>
              </a:rPr>
              <a:t> </a:t>
            </a:r>
            <a:r>
              <a:rPr lang="en-US" sz="2200" b="1" dirty="0" err="1">
                <a:solidFill>
                  <a:srgbClr val="980E1A"/>
                </a:solidFill>
              </a:rPr>
              <a:t>tranh</a:t>
            </a:r>
            <a:r>
              <a:rPr lang="en-US" sz="2200" b="1" dirty="0">
                <a:solidFill>
                  <a:srgbClr val="980E1A"/>
                </a:solidFill>
              </a:rPr>
              <a:t> </a:t>
            </a:r>
            <a:r>
              <a:rPr lang="en-US" sz="2200" b="1" dirty="0" err="1">
                <a:solidFill>
                  <a:srgbClr val="980E1A"/>
                </a:solidFill>
              </a:rPr>
              <a:t>như</a:t>
            </a:r>
            <a:r>
              <a:rPr lang="en-US" sz="2200" b="1" dirty="0">
                <a:solidFill>
                  <a:srgbClr val="980E1A"/>
                </a:solidFill>
              </a:rPr>
              <a:t> </a:t>
            </a:r>
            <a:r>
              <a:rPr lang="en-US" sz="2200" b="1" dirty="0" err="1">
                <a:solidFill>
                  <a:srgbClr val="980E1A"/>
                </a:solidFill>
              </a:rPr>
              <a:t>thế</a:t>
            </a:r>
            <a:r>
              <a:rPr lang="en-US" sz="2200" b="1" dirty="0">
                <a:solidFill>
                  <a:srgbClr val="980E1A"/>
                </a:solidFill>
              </a:rPr>
              <a:t> </a:t>
            </a:r>
            <a:r>
              <a:rPr lang="en-US" sz="2200" b="1" dirty="0" err="1">
                <a:solidFill>
                  <a:srgbClr val="980E1A"/>
                </a:solidFill>
              </a:rPr>
              <a:t>nào</a:t>
            </a:r>
            <a:r>
              <a:rPr lang="en-US" sz="2200" b="1" dirty="0">
                <a:solidFill>
                  <a:srgbClr val="980E1A"/>
                </a:solidFill>
              </a:rPr>
              <a:t>? </a:t>
            </a:r>
            <a:endParaRPr lang="en-VN" sz="2200" b="1" dirty="0">
              <a:solidFill>
                <a:srgbClr val="980E1A"/>
              </a:solidFill>
            </a:endParaRPr>
          </a:p>
          <a:p>
            <a:r>
              <a:rPr lang="en-US" sz="2200" b="1" dirty="0">
                <a:solidFill>
                  <a:srgbClr val="980E1A"/>
                </a:solidFill>
              </a:rPr>
              <a:t>- Hai </a:t>
            </a:r>
            <a:r>
              <a:rPr lang="en-US" sz="2200" b="1" dirty="0" err="1">
                <a:solidFill>
                  <a:srgbClr val="980E1A"/>
                </a:solidFill>
              </a:rPr>
              <a:t>bức</a:t>
            </a:r>
            <a:r>
              <a:rPr lang="en-US" sz="2200" b="1" dirty="0">
                <a:solidFill>
                  <a:srgbClr val="980E1A"/>
                </a:solidFill>
              </a:rPr>
              <a:t> </a:t>
            </a:r>
            <a:r>
              <a:rPr lang="en-US" sz="2200" b="1" dirty="0" err="1">
                <a:solidFill>
                  <a:srgbClr val="980E1A"/>
                </a:solidFill>
              </a:rPr>
              <a:t>tranh</a:t>
            </a:r>
            <a:r>
              <a:rPr lang="en-US" sz="2200" b="1" dirty="0">
                <a:solidFill>
                  <a:srgbClr val="980E1A"/>
                </a:solidFill>
              </a:rPr>
              <a:t> </a:t>
            </a:r>
            <a:r>
              <a:rPr lang="en-US" sz="2200" b="1" dirty="0" err="1">
                <a:solidFill>
                  <a:srgbClr val="980E1A"/>
                </a:solidFill>
              </a:rPr>
              <a:t>có</a:t>
            </a:r>
            <a:r>
              <a:rPr lang="en-US" sz="2200" b="1" dirty="0">
                <a:solidFill>
                  <a:srgbClr val="980E1A"/>
                </a:solidFill>
              </a:rPr>
              <a:t> </a:t>
            </a:r>
            <a:r>
              <a:rPr lang="en-US" sz="2200" b="1" dirty="0" err="1">
                <a:solidFill>
                  <a:srgbClr val="980E1A"/>
                </a:solidFill>
              </a:rPr>
              <a:t>điểm</a:t>
            </a:r>
            <a:r>
              <a:rPr lang="en-US" sz="2200" b="1" dirty="0">
                <a:solidFill>
                  <a:srgbClr val="980E1A"/>
                </a:solidFill>
              </a:rPr>
              <a:t> </a:t>
            </a:r>
            <a:r>
              <a:rPr lang="en-US" sz="2200" b="1" dirty="0" err="1">
                <a:solidFill>
                  <a:srgbClr val="980E1A"/>
                </a:solidFill>
              </a:rPr>
              <a:t>gì</a:t>
            </a:r>
            <a:r>
              <a:rPr lang="en-US" sz="2200" b="1" dirty="0">
                <a:solidFill>
                  <a:srgbClr val="980E1A"/>
                </a:solidFill>
              </a:rPr>
              <a:t> </a:t>
            </a:r>
            <a:r>
              <a:rPr lang="en-US" sz="2200" b="1" dirty="0" err="1">
                <a:solidFill>
                  <a:srgbClr val="980E1A"/>
                </a:solidFill>
              </a:rPr>
              <a:t>giống</a:t>
            </a:r>
            <a:r>
              <a:rPr lang="en-US" sz="2200" b="1" dirty="0">
                <a:solidFill>
                  <a:srgbClr val="980E1A"/>
                </a:solidFill>
              </a:rPr>
              <a:t> </a:t>
            </a:r>
            <a:r>
              <a:rPr lang="en-US" sz="2200" b="1" dirty="0" err="1">
                <a:solidFill>
                  <a:srgbClr val="980E1A"/>
                </a:solidFill>
              </a:rPr>
              <a:t>nhau</a:t>
            </a:r>
            <a:r>
              <a:rPr lang="en-US" sz="2200" b="1" dirty="0">
                <a:solidFill>
                  <a:srgbClr val="980E1A"/>
                </a:solidFill>
              </a:rPr>
              <a:t> </a:t>
            </a:r>
            <a:r>
              <a:rPr lang="en-US" sz="2200" b="1" dirty="0" err="1">
                <a:solidFill>
                  <a:srgbClr val="980E1A"/>
                </a:solidFill>
              </a:rPr>
              <a:t>và</a:t>
            </a:r>
            <a:r>
              <a:rPr lang="en-US" sz="2200" b="1" dirty="0">
                <a:solidFill>
                  <a:srgbClr val="980E1A"/>
                </a:solidFill>
              </a:rPr>
              <a:t> </a:t>
            </a:r>
            <a:r>
              <a:rPr lang="en-US" sz="2200" b="1" dirty="0" err="1">
                <a:solidFill>
                  <a:srgbClr val="980E1A"/>
                </a:solidFill>
              </a:rPr>
              <a:t>khác</a:t>
            </a:r>
            <a:r>
              <a:rPr lang="en-US" sz="2200" b="1" dirty="0">
                <a:solidFill>
                  <a:srgbClr val="980E1A"/>
                </a:solidFill>
              </a:rPr>
              <a:t> </a:t>
            </a:r>
            <a:r>
              <a:rPr lang="en-US" sz="2200" b="1" dirty="0" err="1">
                <a:solidFill>
                  <a:srgbClr val="980E1A"/>
                </a:solidFill>
              </a:rPr>
              <a:t>nhau</a:t>
            </a:r>
            <a:r>
              <a:rPr lang="en-US" sz="2200" b="1" dirty="0">
                <a:solidFill>
                  <a:srgbClr val="980E1A"/>
                </a:solidFill>
              </a:rPr>
              <a:t>?</a:t>
            </a:r>
            <a:endParaRPr lang="en-VN" sz="2200" b="1" dirty="0">
              <a:solidFill>
                <a:srgbClr val="980E1A"/>
              </a:solidFill>
            </a:endParaRPr>
          </a:p>
          <a:p>
            <a:r>
              <a:rPr lang="en-US" sz="2200" b="1" dirty="0">
                <a:solidFill>
                  <a:srgbClr val="980E1A"/>
                </a:solidFill>
              </a:rPr>
              <a:t>- </a:t>
            </a:r>
            <a:r>
              <a:rPr lang="en-US" sz="2200" b="1" dirty="0" err="1">
                <a:solidFill>
                  <a:srgbClr val="980E1A"/>
                </a:solidFill>
              </a:rPr>
              <a:t>Phong</a:t>
            </a:r>
            <a:r>
              <a:rPr lang="en-US" sz="2200" b="1" dirty="0">
                <a:solidFill>
                  <a:srgbClr val="980E1A"/>
                </a:solidFill>
              </a:rPr>
              <a:t> </a:t>
            </a:r>
            <a:r>
              <a:rPr lang="en-US" sz="2200" b="1" dirty="0" err="1">
                <a:solidFill>
                  <a:srgbClr val="980E1A"/>
                </a:solidFill>
              </a:rPr>
              <a:t>cách</a:t>
            </a:r>
            <a:r>
              <a:rPr lang="en-US" sz="2200" b="1" dirty="0">
                <a:solidFill>
                  <a:srgbClr val="980E1A"/>
                </a:solidFill>
              </a:rPr>
              <a:t> </a:t>
            </a:r>
            <a:r>
              <a:rPr lang="en-US" sz="2200" b="1" dirty="0" err="1">
                <a:solidFill>
                  <a:srgbClr val="980E1A"/>
                </a:solidFill>
              </a:rPr>
              <a:t>nghệ</a:t>
            </a:r>
            <a:r>
              <a:rPr lang="en-US" sz="2200" b="1" dirty="0">
                <a:solidFill>
                  <a:srgbClr val="980E1A"/>
                </a:solidFill>
              </a:rPr>
              <a:t> </a:t>
            </a:r>
            <a:r>
              <a:rPr lang="en-US" sz="2200" b="1" dirty="0" err="1">
                <a:solidFill>
                  <a:srgbClr val="980E1A"/>
                </a:solidFill>
              </a:rPr>
              <a:t>thuật</a:t>
            </a:r>
            <a:r>
              <a:rPr lang="en-US" sz="2200" b="1" dirty="0">
                <a:solidFill>
                  <a:srgbClr val="980E1A"/>
                </a:solidFill>
              </a:rPr>
              <a:t> </a:t>
            </a:r>
            <a:r>
              <a:rPr lang="en-US" sz="2200" b="1" dirty="0" err="1">
                <a:solidFill>
                  <a:srgbClr val="980E1A"/>
                </a:solidFill>
              </a:rPr>
              <a:t>được</a:t>
            </a:r>
            <a:r>
              <a:rPr lang="en-US" sz="2200" b="1" dirty="0">
                <a:solidFill>
                  <a:srgbClr val="980E1A"/>
                </a:solidFill>
              </a:rPr>
              <a:t> </a:t>
            </a:r>
            <a:r>
              <a:rPr lang="en-US" sz="2200" b="1" dirty="0" err="1">
                <a:solidFill>
                  <a:srgbClr val="980E1A"/>
                </a:solidFill>
              </a:rPr>
              <a:t>thể</a:t>
            </a:r>
            <a:r>
              <a:rPr lang="en-US" sz="2200" b="1" dirty="0">
                <a:solidFill>
                  <a:srgbClr val="980E1A"/>
                </a:solidFill>
              </a:rPr>
              <a:t> </a:t>
            </a:r>
            <a:r>
              <a:rPr lang="en-US" sz="2200" b="1" dirty="0" err="1">
                <a:solidFill>
                  <a:srgbClr val="980E1A"/>
                </a:solidFill>
              </a:rPr>
              <a:t>hiện</a:t>
            </a:r>
            <a:r>
              <a:rPr lang="en-US" sz="2200" b="1" dirty="0">
                <a:solidFill>
                  <a:srgbClr val="980E1A"/>
                </a:solidFill>
              </a:rPr>
              <a:t> </a:t>
            </a:r>
            <a:r>
              <a:rPr lang="en-US" sz="2200" b="1" dirty="0" err="1">
                <a:solidFill>
                  <a:srgbClr val="980E1A"/>
                </a:solidFill>
              </a:rPr>
              <a:t>ở</a:t>
            </a:r>
            <a:r>
              <a:rPr lang="en-US" sz="2200" b="1" dirty="0">
                <a:solidFill>
                  <a:srgbClr val="980E1A"/>
                </a:solidFill>
              </a:rPr>
              <a:t> </a:t>
            </a:r>
            <a:r>
              <a:rPr lang="en-US" sz="2200" b="1" dirty="0" err="1">
                <a:solidFill>
                  <a:srgbClr val="980E1A"/>
                </a:solidFill>
              </a:rPr>
              <a:t>mỗi</a:t>
            </a:r>
            <a:r>
              <a:rPr lang="en-US" sz="2200" b="1" dirty="0">
                <a:solidFill>
                  <a:srgbClr val="980E1A"/>
                </a:solidFill>
              </a:rPr>
              <a:t> </a:t>
            </a:r>
            <a:r>
              <a:rPr lang="en-US" sz="2200" b="1" dirty="0" err="1">
                <a:solidFill>
                  <a:srgbClr val="980E1A"/>
                </a:solidFill>
              </a:rPr>
              <a:t>bức</a:t>
            </a:r>
            <a:r>
              <a:rPr lang="en-US" sz="2200" b="1" dirty="0">
                <a:solidFill>
                  <a:srgbClr val="980E1A"/>
                </a:solidFill>
              </a:rPr>
              <a:t> </a:t>
            </a:r>
            <a:r>
              <a:rPr lang="en-US" sz="2200" b="1" dirty="0" err="1">
                <a:solidFill>
                  <a:srgbClr val="980E1A"/>
                </a:solidFill>
              </a:rPr>
              <a:t>tranh</a:t>
            </a:r>
            <a:r>
              <a:rPr lang="en-US" sz="2200" b="1" dirty="0">
                <a:solidFill>
                  <a:srgbClr val="980E1A"/>
                </a:solidFill>
              </a:rPr>
              <a:t> </a:t>
            </a:r>
            <a:r>
              <a:rPr lang="en-US" sz="2200" b="1" dirty="0" err="1">
                <a:solidFill>
                  <a:srgbClr val="980E1A"/>
                </a:solidFill>
              </a:rPr>
              <a:t>là</a:t>
            </a:r>
            <a:r>
              <a:rPr lang="en-US" sz="2200" b="1" dirty="0">
                <a:solidFill>
                  <a:srgbClr val="980E1A"/>
                </a:solidFill>
              </a:rPr>
              <a:t> </a:t>
            </a:r>
            <a:r>
              <a:rPr lang="en-US" sz="2200" b="1" dirty="0" err="1">
                <a:solidFill>
                  <a:srgbClr val="980E1A"/>
                </a:solidFill>
              </a:rPr>
              <a:t>gì</a:t>
            </a:r>
            <a:r>
              <a:rPr lang="en-US" sz="2200" b="1" dirty="0">
                <a:solidFill>
                  <a:srgbClr val="980E1A"/>
                </a:solidFill>
              </a:rPr>
              <a:t>?</a:t>
            </a:r>
            <a:endParaRPr lang="en-VN" sz="2200" b="1" dirty="0">
              <a:solidFill>
                <a:srgbClr val="980E1A"/>
              </a:solidFill>
            </a:endParaRPr>
          </a:p>
          <a:p>
            <a:r>
              <a:rPr lang="en-US" sz="2200" b="1" dirty="0">
                <a:solidFill>
                  <a:srgbClr val="980E1A"/>
                </a:solidFill>
              </a:rPr>
              <a:t>- Theo </a:t>
            </a:r>
            <a:r>
              <a:rPr lang="en-US" sz="2200" b="1" dirty="0" err="1">
                <a:solidFill>
                  <a:srgbClr val="980E1A"/>
                </a:solidFill>
              </a:rPr>
              <a:t>em</a:t>
            </a:r>
            <a:r>
              <a:rPr lang="en-US" sz="2200" b="1" dirty="0">
                <a:solidFill>
                  <a:srgbClr val="980E1A"/>
                </a:solidFill>
              </a:rPr>
              <a:t>, </a:t>
            </a:r>
            <a:r>
              <a:rPr lang="en-US" sz="2200" b="1" dirty="0" err="1">
                <a:solidFill>
                  <a:srgbClr val="980E1A"/>
                </a:solidFill>
              </a:rPr>
              <a:t>tranh</a:t>
            </a:r>
            <a:r>
              <a:rPr lang="en-US" sz="2200" b="1" dirty="0">
                <a:solidFill>
                  <a:srgbClr val="980E1A"/>
                </a:solidFill>
              </a:rPr>
              <a:t> </a:t>
            </a:r>
            <a:r>
              <a:rPr lang="en-US" sz="2200" b="1" dirty="0" err="1">
                <a:solidFill>
                  <a:srgbClr val="980E1A"/>
                </a:solidFill>
              </a:rPr>
              <a:t>vẽ</a:t>
            </a:r>
            <a:r>
              <a:rPr lang="en-US" sz="2200" b="1" dirty="0">
                <a:solidFill>
                  <a:srgbClr val="980E1A"/>
                </a:solidFill>
              </a:rPr>
              <a:t> </a:t>
            </a:r>
            <a:r>
              <a:rPr lang="en-US" sz="2200" b="1" dirty="0" err="1">
                <a:solidFill>
                  <a:srgbClr val="980E1A"/>
                </a:solidFill>
              </a:rPr>
              <a:t>theo</a:t>
            </a:r>
            <a:r>
              <a:rPr lang="en-US" sz="2200" b="1" dirty="0">
                <a:solidFill>
                  <a:srgbClr val="980E1A"/>
                </a:solidFill>
              </a:rPr>
              <a:t> </a:t>
            </a:r>
            <a:r>
              <a:rPr lang="en-US" sz="2200" b="1" dirty="0" err="1">
                <a:solidFill>
                  <a:srgbClr val="980E1A"/>
                </a:solidFill>
              </a:rPr>
              <a:t>phong</a:t>
            </a:r>
            <a:r>
              <a:rPr lang="en-US" sz="2200" b="1" dirty="0">
                <a:solidFill>
                  <a:srgbClr val="980E1A"/>
                </a:solidFill>
              </a:rPr>
              <a:t> </a:t>
            </a:r>
            <a:r>
              <a:rPr lang="en-US" sz="2200" b="1" dirty="0" err="1">
                <a:solidFill>
                  <a:srgbClr val="980E1A"/>
                </a:solidFill>
              </a:rPr>
              <a:t>cách</a:t>
            </a:r>
            <a:r>
              <a:rPr lang="en-US" sz="2200" b="1" dirty="0">
                <a:solidFill>
                  <a:srgbClr val="980E1A"/>
                </a:solidFill>
              </a:rPr>
              <a:t> </a:t>
            </a:r>
            <a:r>
              <a:rPr lang="en-US" sz="2200" b="1" dirty="0" err="1">
                <a:solidFill>
                  <a:srgbClr val="980E1A"/>
                </a:solidFill>
              </a:rPr>
              <a:t>nghệ</a:t>
            </a:r>
            <a:r>
              <a:rPr lang="en-US" sz="2200" b="1" dirty="0">
                <a:solidFill>
                  <a:srgbClr val="980E1A"/>
                </a:solidFill>
              </a:rPr>
              <a:t> </a:t>
            </a:r>
            <a:r>
              <a:rPr lang="en-US" sz="2200" b="1" dirty="0" err="1">
                <a:solidFill>
                  <a:srgbClr val="980E1A"/>
                </a:solidFill>
              </a:rPr>
              <a:t>thuật</a:t>
            </a:r>
            <a:r>
              <a:rPr lang="en-US" sz="2200" b="1" dirty="0">
                <a:solidFill>
                  <a:srgbClr val="980E1A"/>
                </a:solidFill>
              </a:rPr>
              <a:t> Pop art </a:t>
            </a:r>
            <a:r>
              <a:rPr lang="en-US" sz="2200" b="1" dirty="0" err="1">
                <a:solidFill>
                  <a:srgbClr val="980E1A"/>
                </a:solidFill>
              </a:rPr>
              <a:t>có</a:t>
            </a:r>
            <a:r>
              <a:rPr lang="en-US" sz="2200" b="1" dirty="0">
                <a:solidFill>
                  <a:srgbClr val="980E1A"/>
                </a:solidFill>
              </a:rPr>
              <a:t> </a:t>
            </a:r>
            <a:r>
              <a:rPr lang="en-US" sz="2200" b="1" dirty="0" err="1">
                <a:solidFill>
                  <a:srgbClr val="980E1A"/>
                </a:solidFill>
              </a:rPr>
              <a:t>đặc</a:t>
            </a:r>
            <a:r>
              <a:rPr lang="en-US" sz="2200" b="1" dirty="0">
                <a:solidFill>
                  <a:srgbClr val="980E1A"/>
                </a:solidFill>
              </a:rPr>
              <a:t> </a:t>
            </a:r>
            <a:r>
              <a:rPr lang="en-US" sz="2200" b="1" dirty="0" err="1">
                <a:solidFill>
                  <a:srgbClr val="980E1A"/>
                </a:solidFill>
              </a:rPr>
              <a:t>điểm</a:t>
            </a:r>
            <a:r>
              <a:rPr lang="en-US" sz="2200" b="1" dirty="0">
                <a:solidFill>
                  <a:srgbClr val="980E1A"/>
                </a:solidFill>
              </a:rPr>
              <a:t> </a:t>
            </a:r>
            <a:r>
              <a:rPr lang="en-US" sz="2200" b="1" dirty="0" err="1">
                <a:solidFill>
                  <a:srgbClr val="980E1A"/>
                </a:solidFill>
              </a:rPr>
              <a:t>như</a:t>
            </a:r>
            <a:r>
              <a:rPr lang="en-US" sz="2200" b="1" dirty="0">
                <a:solidFill>
                  <a:srgbClr val="980E1A"/>
                </a:solidFill>
              </a:rPr>
              <a:t> </a:t>
            </a:r>
            <a:r>
              <a:rPr lang="en-US" sz="2200" b="1" dirty="0" err="1">
                <a:solidFill>
                  <a:srgbClr val="980E1A"/>
                </a:solidFill>
              </a:rPr>
              <a:t>thế</a:t>
            </a:r>
            <a:r>
              <a:rPr lang="en-US" sz="2200" b="1" dirty="0">
                <a:solidFill>
                  <a:srgbClr val="980E1A"/>
                </a:solidFill>
              </a:rPr>
              <a:t> </a:t>
            </a:r>
            <a:r>
              <a:rPr lang="en-US" sz="2200" b="1" dirty="0" err="1">
                <a:solidFill>
                  <a:srgbClr val="980E1A"/>
                </a:solidFill>
              </a:rPr>
              <a:t>nào</a:t>
            </a:r>
            <a:r>
              <a:rPr lang="en-US" sz="2200" b="1" dirty="0">
                <a:solidFill>
                  <a:srgbClr val="980E1A"/>
                </a:solidFill>
              </a:rPr>
              <a:t>?</a:t>
            </a:r>
            <a:endParaRPr lang="en-VN" sz="2200" b="1" dirty="0">
              <a:solidFill>
                <a:srgbClr val="980E1A"/>
              </a:solidFill>
            </a:endParaRPr>
          </a:p>
          <a:p>
            <a:endParaRPr lang="en-VN" sz="2400" b="1" dirty="0">
              <a:solidFill>
                <a:srgbClr val="7F3C06"/>
              </a:solidFill>
            </a:endParaRPr>
          </a:p>
        </p:txBody>
      </p:sp>
      <p:sp>
        <p:nvSpPr>
          <p:cNvPr id="8" name="TextBox 7"/>
          <p:cNvSpPr txBox="1"/>
          <p:nvPr/>
        </p:nvSpPr>
        <p:spPr>
          <a:xfrm>
            <a:off x="0" y="1521140"/>
            <a:ext cx="9144000" cy="369332"/>
          </a:xfrm>
          <a:prstGeom prst="rect">
            <a:avLst/>
          </a:prstGeom>
          <a:noFill/>
        </p:spPr>
        <p:txBody>
          <a:bodyPr wrap="square" rtlCol="0">
            <a:spAutoFit/>
          </a:bodyPr>
          <a:lstStyle/>
          <a:p>
            <a:pPr lvl="1"/>
            <a:r>
              <a:rPr lang="en-US" b="1" dirty="0">
                <a:solidFill>
                  <a:srgbClr val="FF0000"/>
                </a:solidFill>
                <a:latin typeface="Arial" pitchFamily="34" charset="0"/>
                <a:cs typeface="Arial" pitchFamily="34" charset="0"/>
              </a:rPr>
              <a:t>QUAN SÁT TRANH VẼ VÀ TRẢ LỜI CÂU HỎI THEO NỘI DUNG GỢI </a:t>
            </a:r>
            <a:r>
              <a:rPr lang="en-US" b="1" dirty="0" err="1">
                <a:solidFill>
                  <a:srgbClr val="FF0000"/>
                </a:solidFill>
                <a:latin typeface="Arial" pitchFamily="34" charset="0"/>
                <a:cs typeface="Arial" pitchFamily="34" charset="0"/>
              </a:rPr>
              <a:t>Ý</a:t>
            </a:r>
            <a:r>
              <a:rPr lang="en-US" b="1" dirty="0">
                <a:solidFill>
                  <a:srgbClr val="FF0000"/>
                </a:solidFill>
                <a:latin typeface="Arial" pitchFamily="34" charset="0"/>
                <a:cs typeface="Arial" pitchFamily="34" charset="0"/>
              </a:rPr>
              <a:t> SAU: </a:t>
            </a:r>
            <a:endParaRPr lang="en-US" b="1" dirty="0">
              <a:solidFill>
                <a:srgbClr val="800000"/>
              </a:solidFill>
              <a:latin typeface="Arial" pitchFamily="34" charset="0"/>
              <a:cs typeface="Arial" pitchFamily="34" charset="0"/>
            </a:endParaRPr>
          </a:p>
        </p:txBody>
      </p:sp>
      <p:sp>
        <p:nvSpPr>
          <p:cNvPr id="10" name="Right Arrow 9"/>
          <p:cNvSpPr/>
          <p:nvPr/>
        </p:nvSpPr>
        <p:spPr>
          <a:xfrm>
            <a:off x="198422" y="931991"/>
            <a:ext cx="609600" cy="445434"/>
          </a:xfrm>
          <a:prstGeom prst="rightArrow">
            <a:avLst>
              <a:gd name="adj1" fmla="val 84711"/>
              <a:gd name="adj2" fmla="val 31818"/>
            </a:avLst>
          </a:prstGeom>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000000"/>
              </a:solidFill>
            </a:endParaRPr>
          </a:p>
        </p:txBody>
      </p:sp>
      <p:pic>
        <p:nvPicPr>
          <p:cNvPr id="2" name="Picture 1"/>
          <p:cNvPicPr>
            <a:picLocks noChangeAspect="1"/>
          </p:cNvPicPr>
          <p:nvPr/>
        </p:nvPicPr>
        <p:blipFill rotWithShape="1">
          <a:blip r:embed="rId2"/>
          <a:srcRect l="10761" t="22917" r="45900" b="48958"/>
          <a:stretch/>
        </p:blipFill>
        <p:spPr>
          <a:xfrm>
            <a:off x="808022" y="845815"/>
            <a:ext cx="1943100" cy="617786"/>
          </a:xfrm>
          <a:prstGeom prst="rect">
            <a:avLst/>
          </a:prstGeom>
        </p:spPr>
      </p:pic>
    </p:spTree>
    <p:extLst>
      <p:ext uri="{BB962C8B-B14F-4D97-AF65-F5344CB8AC3E}">
        <p14:creationId xmlns:p14="http://schemas.microsoft.com/office/powerpoint/2010/main" val="176116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237C-CAFF-8741-9B3C-05CF1DE2D8F1}"/>
              </a:ext>
            </a:extLst>
          </p:cNvPr>
          <p:cNvSpPr>
            <a:spLocks noGrp="1"/>
          </p:cNvSpPr>
          <p:nvPr>
            <p:ph type="title"/>
          </p:nvPr>
        </p:nvSpPr>
        <p:spPr>
          <a:xfrm>
            <a:off x="628650" y="273844"/>
            <a:ext cx="7753350" cy="733754"/>
          </a:xfrm>
        </p:spPr>
        <p:txBody>
          <a:bodyPr>
            <a:normAutofit/>
          </a:bodyPr>
          <a:lstStyle/>
          <a:p>
            <a:endParaRPr lang="en-VN" sz="2000" dirty="0"/>
          </a:p>
        </p:txBody>
      </p:sp>
      <p:sp>
        <p:nvSpPr>
          <p:cNvPr id="4" name="Content Placeholder 3">
            <a:extLst>
              <a:ext uri="{FF2B5EF4-FFF2-40B4-BE49-F238E27FC236}">
                <a16:creationId xmlns:a16="http://schemas.microsoft.com/office/drawing/2014/main" id="{93B0E14A-8792-FD42-A857-746A066CA5A7}"/>
              </a:ext>
            </a:extLst>
          </p:cNvPr>
          <p:cNvSpPr>
            <a:spLocks noGrp="1"/>
          </p:cNvSpPr>
          <p:nvPr>
            <p:ph idx="1"/>
          </p:nvPr>
        </p:nvSpPr>
        <p:spPr>
          <a:xfrm>
            <a:off x="228600" y="0"/>
            <a:ext cx="762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dirty="0"/>
          </a:p>
        </p:txBody>
      </p:sp>
      <p:pic>
        <p:nvPicPr>
          <p:cNvPr id="4097" name="Picture 1" descr="page48image36063760">
            <a:extLst>
              <a:ext uri="{FF2B5EF4-FFF2-40B4-BE49-F238E27FC236}">
                <a16:creationId xmlns:a16="http://schemas.microsoft.com/office/drawing/2014/main" id="{A2C34447-008E-2F43-B443-F64ACA7FF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431" y="552724"/>
            <a:ext cx="3636854" cy="28015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age48image35995280">
            <a:extLst>
              <a:ext uri="{FF2B5EF4-FFF2-40B4-BE49-F238E27FC236}">
                <a16:creationId xmlns:a16="http://schemas.microsoft.com/office/drawing/2014/main" id="{3273D15D-C0F8-C840-AAE1-202E8E76A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2325">
            <a:off x="619824" y="324962"/>
            <a:ext cx="3941951" cy="32571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699F0B7-E0E6-AF4F-BF06-90BE692B33AB}"/>
              </a:ext>
            </a:extLst>
          </p:cNvPr>
          <p:cNvSpPr txBox="1"/>
          <p:nvPr/>
        </p:nvSpPr>
        <p:spPr>
          <a:xfrm>
            <a:off x="838200" y="4065858"/>
            <a:ext cx="8849008" cy="523220"/>
          </a:xfrm>
          <a:prstGeom prst="rect">
            <a:avLst/>
          </a:prstGeom>
          <a:noFill/>
        </p:spPr>
        <p:txBody>
          <a:bodyPr wrap="square" rtlCol="0">
            <a:spAutoFit/>
          </a:bodyPr>
          <a:lstStyle/>
          <a:p>
            <a:r>
              <a:rPr lang="en-VN" sz="1400" i="1" dirty="0"/>
              <a:t>1. Vincent van Gogh (Vin-xen van Gốc), Vincent’s Bedroom in Arles, 1888, sơn dầu 72cmx90cm</a:t>
            </a:r>
          </a:p>
          <a:p>
            <a:r>
              <a:rPr lang="en-VN" sz="1400" i="1" dirty="0"/>
              <a:t>2. Roy Lichtenstein (Roi Lích-ten-xtai), Bedroom in Arles, 1992, sơn dầu, 320cmx420cm</a:t>
            </a:r>
          </a:p>
        </p:txBody>
      </p:sp>
      <p:sp>
        <p:nvSpPr>
          <p:cNvPr id="8" name="TextBox 7">
            <a:extLst>
              <a:ext uri="{FF2B5EF4-FFF2-40B4-BE49-F238E27FC236}">
                <a16:creationId xmlns:a16="http://schemas.microsoft.com/office/drawing/2014/main" id="{1A4AA5F3-88E0-5541-8DC9-7CBE9679E336}"/>
              </a:ext>
            </a:extLst>
          </p:cNvPr>
          <p:cNvSpPr txBox="1"/>
          <p:nvPr/>
        </p:nvSpPr>
        <p:spPr>
          <a:xfrm>
            <a:off x="2289113" y="3699304"/>
            <a:ext cx="301686" cy="369332"/>
          </a:xfrm>
          <a:prstGeom prst="rect">
            <a:avLst/>
          </a:prstGeom>
          <a:noFill/>
        </p:spPr>
        <p:txBody>
          <a:bodyPr wrap="none" rtlCol="0">
            <a:spAutoFit/>
          </a:bodyPr>
          <a:lstStyle/>
          <a:p>
            <a:r>
              <a:rPr lang="en-VN" dirty="0"/>
              <a:t>1</a:t>
            </a:r>
          </a:p>
        </p:txBody>
      </p:sp>
      <p:sp>
        <p:nvSpPr>
          <p:cNvPr id="9" name="TextBox 8">
            <a:extLst>
              <a:ext uri="{FF2B5EF4-FFF2-40B4-BE49-F238E27FC236}">
                <a16:creationId xmlns:a16="http://schemas.microsoft.com/office/drawing/2014/main" id="{4962B25E-709E-384F-9B67-B796F0A593E6}"/>
              </a:ext>
            </a:extLst>
          </p:cNvPr>
          <p:cNvSpPr txBox="1"/>
          <p:nvPr/>
        </p:nvSpPr>
        <p:spPr>
          <a:xfrm>
            <a:off x="6625858" y="3498881"/>
            <a:ext cx="301686" cy="369332"/>
          </a:xfrm>
          <a:prstGeom prst="rect">
            <a:avLst/>
          </a:prstGeom>
          <a:noFill/>
        </p:spPr>
        <p:txBody>
          <a:bodyPr wrap="none" rtlCol="0">
            <a:spAutoFit/>
          </a:bodyPr>
          <a:lstStyle/>
          <a:p>
            <a:r>
              <a:rPr lang="en-VN" dirty="0"/>
              <a:t>2</a:t>
            </a:r>
          </a:p>
        </p:txBody>
      </p:sp>
    </p:spTree>
    <p:extLst>
      <p:ext uri="{BB962C8B-B14F-4D97-AF65-F5344CB8AC3E}">
        <p14:creationId xmlns:p14="http://schemas.microsoft.com/office/powerpoint/2010/main" val="297124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C3AA2EE-7FD1-0640-A300-9630E42B4EF2}"/>
              </a:ext>
            </a:extLst>
          </p:cNvPr>
          <p:cNvSpPr txBox="1"/>
          <p:nvPr/>
        </p:nvSpPr>
        <p:spPr>
          <a:xfrm>
            <a:off x="571500" y="251125"/>
            <a:ext cx="5981700" cy="707886"/>
          </a:xfrm>
          <a:prstGeom prst="rect">
            <a:avLst/>
          </a:prstGeom>
          <a:noFill/>
        </p:spPr>
        <p:txBody>
          <a:bodyPr wrap="square" rtlCol="0">
            <a:spAutoFit/>
          </a:bodyPr>
          <a:lstStyle/>
          <a:p>
            <a:endParaRPr lang="en-US" sz="2000" b="1" dirty="0">
              <a:solidFill>
                <a:srgbClr val="C00000"/>
              </a:solidFill>
              <a:latin typeface="Arial" pitchFamily="34" charset="0"/>
              <a:cs typeface="Arial" pitchFamily="34" charset="0"/>
            </a:endParaRPr>
          </a:p>
          <a:p>
            <a:pPr marL="457200" indent="-457200">
              <a:buAutoNum type="arabicPeriod"/>
            </a:pPr>
            <a:endParaRPr lang="en-US" sz="2000" b="1" dirty="0">
              <a:solidFill>
                <a:srgbClr val="C00000"/>
              </a:solidFill>
              <a:latin typeface="Arial" pitchFamily="34" charset="0"/>
              <a:cs typeface="Arial" pitchFamily="34" charset="0"/>
            </a:endParaRPr>
          </a:p>
        </p:txBody>
      </p:sp>
      <p:sp>
        <p:nvSpPr>
          <p:cNvPr id="25" name="Rectangle 24">
            <a:extLst>
              <a:ext uri="{FF2B5EF4-FFF2-40B4-BE49-F238E27FC236}">
                <a16:creationId xmlns:a16="http://schemas.microsoft.com/office/drawing/2014/main" id="{0AD9CB6D-D60B-2C45-9C5C-A1D89C3EC732}"/>
              </a:ext>
            </a:extLst>
          </p:cNvPr>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C712BF9B-E868-034C-B52A-9FE1ADCE73BE}"/>
              </a:ext>
            </a:extLst>
          </p:cNvPr>
          <p:cNvSpPr/>
          <p:nvPr/>
        </p:nvSpPr>
        <p:spPr>
          <a:xfrm>
            <a:off x="-304800" y="133350"/>
            <a:ext cx="9372600" cy="609600"/>
          </a:xfrm>
          <a:prstGeom prst="roundRect">
            <a:avLst>
              <a:gd name="adj" fmla="val 50000"/>
            </a:avLst>
          </a:prstGeom>
          <a:solidFill>
            <a:srgbClr val="FFFF00"/>
          </a:solidFill>
          <a:ln>
            <a:solidFill>
              <a:srgbClr val="F1A6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rgbClr val="FFFF00"/>
              </a:solidFill>
            </a:endParaRPr>
          </a:p>
        </p:txBody>
      </p:sp>
      <p:sp>
        <p:nvSpPr>
          <p:cNvPr id="27" name="TextBox 26">
            <a:extLst>
              <a:ext uri="{FF2B5EF4-FFF2-40B4-BE49-F238E27FC236}">
                <a16:creationId xmlns:a16="http://schemas.microsoft.com/office/drawing/2014/main" id="{3788882B-532D-764F-AB93-35F76A4F0E08}"/>
              </a:ext>
            </a:extLst>
          </p:cNvPr>
          <p:cNvSpPr txBox="1"/>
          <p:nvPr/>
        </p:nvSpPr>
        <p:spPr>
          <a:xfrm>
            <a:off x="330200" y="282759"/>
            <a:ext cx="8432800" cy="1169551"/>
          </a:xfrm>
          <a:prstGeom prst="rect">
            <a:avLst/>
          </a:prstGeom>
          <a:noFill/>
        </p:spPr>
        <p:txBody>
          <a:bodyPr wrap="square" rtlCol="0">
            <a:spAutoFit/>
          </a:bodyPr>
          <a:lstStyle/>
          <a:p>
            <a:r>
              <a:rPr lang="en-US" b="1" dirty="0">
                <a:solidFill>
                  <a:srgbClr val="C00000"/>
                </a:solidFill>
                <a:latin typeface="Arial" pitchFamily="34" charset="0"/>
                <a:cs typeface="Arial" pitchFamily="34" charset="0"/>
              </a:rPr>
              <a:t> 2. VẼ CĂN PHÒNG THEO PHONG CÁCH NGHỆ THUẬT POP ART</a:t>
            </a:r>
            <a:endParaRPr lang="en-US" dirty="0">
              <a:solidFill>
                <a:srgbClr val="C00000"/>
              </a:solidFill>
              <a:latin typeface="Arial" panose="020B0604020202020204" pitchFamily="34" charset="0"/>
              <a:cs typeface="Arial" panose="020B0604020202020204" pitchFamily="34" charset="0"/>
            </a:endParaRPr>
          </a:p>
          <a:p>
            <a:endParaRPr lang="en-US" b="1" dirty="0">
              <a:solidFill>
                <a:srgbClr val="C00000"/>
              </a:solidFill>
              <a:latin typeface="Arial" pitchFamily="34" charset="0"/>
              <a:cs typeface="Arial" pitchFamily="34" charset="0"/>
            </a:endParaRPr>
          </a:p>
          <a:p>
            <a:r>
              <a:rPr lang="en-VN" sz="1400" b="1" dirty="0">
                <a:solidFill>
                  <a:srgbClr val="FF0000"/>
                </a:solidFill>
                <a:latin typeface="Arial" panose="020B0604020202020204" pitchFamily="34" charset="0"/>
                <a:cs typeface="Arial" panose="020B0604020202020204" pitchFamily="34" charset="0"/>
              </a:rPr>
              <a:t>QUAN SÁT HÌNH VÀ CHỈ RA CÁCH VẼ CĂN PHÒNG THEO PHONG CÁCH NGHỆ THUẬT POP ART</a:t>
            </a:r>
          </a:p>
          <a:p>
            <a:pPr marL="457200" indent="-457200">
              <a:buAutoNum type="arabicPeriod"/>
            </a:pPr>
            <a:endParaRPr lang="en-US" sz="2000" b="1" dirty="0">
              <a:solidFill>
                <a:srgbClr val="C00000"/>
              </a:solidFill>
              <a:latin typeface="Arial" pitchFamily="34" charset="0"/>
              <a:cs typeface="Arial" pitchFamily="34" charset="0"/>
            </a:endParaRPr>
          </a:p>
        </p:txBody>
      </p:sp>
      <p:sp>
        <p:nvSpPr>
          <p:cNvPr id="28" name="Oval 27">
            <a:extLst>
              <a:ext uri="{FF2B5EF4-FFF2-40B4-BE49-F238E27FC236}">
                <a16:creationId xmlns:a16="http://schemas.microsoft.com/office/drawing/2014/main" id="{CC320A25-3969-E644-B631-9F1AFB0A6AD7}"/>
              </a:ext>
            </a:extLst>
          </p:cNvPr>
          <p:cNvSpPr/>
          <p:nvPr/>
        </p:nvSpPr>
        <p:spPr>
          <a:xfrm>
            <a:off x="8792" y="251125"/>
            <a:ext cx="342900" cy="3302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2056" name="Picture 8" descr="page49image36246448">
            <a:extLst>
              <a:ext uri="{FF2B5EF4-FFF2-40B4-BE49-F238E27FC236}">
                <a16:creationId xmlns:a16="http://schemas.microsoft.com/office/drawing/2014/main" id="{5FA69395-61FB-EC47-97B4-F78370862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567" y="1345292"/>
            <a:ext cx="2224118" cy="159356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page49image36246672">
            <a:extLst>
              <a:ext uri="{FF2B5EF4-FFF2-40B4-BE49-F238E27FC236}">
                <a16:creationId xmlns:a16="http://schemas.microsoft.com/office/drawing/2014/main" id="{C47D7BE3-DADE-FC42-A7D9-C17284D51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355550"/>
            <a:ext cx="2209800" cy="15833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age49image36248128">
            <a:extLst>
              <a:ext uri="{FF2B5EF4-FFF2-40B4-BE49-F238E27FC236}">
                <a16:creationId xmlns:a16="http://schemas.microsoft.com/office/drawing/2014/main" id="{42A2523E-317F-B84B-B957-F79FDB339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273" y="3183855"/>
            <a:ext cx="2463800" cy="17653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page49image36543040">
            <a:extLst>
              <a:ext uri="{FF2B5EF4-FFF2-40B4-BE49-F238E27FC236}">
                <a16:creationId xmlns:a16="http://schemas.microsoft.com/office/drawing/2014/main" id="{EFD32D74-8615-B346-9A66-F5F6B1F422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399" y="3230717"/>
            <a:ext cx="2309927" cy="163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97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0AAAC-268B-8C45-9C3C-DB64F702D377}"/>
              </a:ext>
            </a:extLst>
          </p:cNvPr>
          <p:cNvSpPr>
            <a:spLocks noGrp="1"/>
          </p:cNvSpPr>
          <p:nvPr>
            <p:ph type="title"/>
          </p:nvPr>
        </p:nvSpPr>
        <p:spPr/>
        <p:txBody>
          <a:bodyPr>
            <a:normAutofit/>
          </a:bodyPr>
          <a:lstStyle/>
          <a:p>
            <a:endParaRPr lang="en-VN" sz="1800" dirty="0"/>
          </a:p>
        </p:txBody>
      </p:sp>
      <p:sp>
        <p:nvSpPr>
          <p:cNvPr id="3" name="Content Placeholder 2">
            <a:extLst>
              <a:ext uri="{FF2B5EF4-FFF2-40B4-BE49-F238E27FC236}">
                <a16:creationId xmlns:a16="http://schemas.microsoft.com/office/drawing/2014/main" id="{A9C12535-231E-D540-B9FB-5E56BC5F8878}"/>
              </a:ext>
            </a:extLst>
          </p:cNvPr>
          <p:cNvSpPr>
            <a:spLocks noGrp="1"/>
          </p:cNvSpPr>
          <p:nvPr>
            <p:ph idx="1"/>
          </p:nvPr>
        </p:nvSpPr>
        <p:spPr>
          <a:xfrm>
            <a:off x="628650" y="1879996"/>
            <a:ext cx="3181350" cy="1774251"/>
          </a:xfrm>
        </p:spPr>
        <p:txBody>
          <a:bodyPr/>
          <a:lstStyle/>
          <a:p>
            <a:r>
              <a:rPr lang="en-VN" b="1" dirty="0">
                <a:solidFill>
                  <a:srgbClr val="980E1A"/>
                </a:solidFill>
              </a:rPr>
              <a:t>1. Vẽ khung hình của bức tranh và xác định một điểm tụ để tạo không gian của căn phòng</a:t>
            </a:r>
          </a:p>
        </p:txBody>
      </p:sp>
      <p:sp>
        <p:nvSpPr>
          <p:cNvPr id="4" name="Rectangle 3">
            <a:extLst>
              <a:ext uri="{FF2B5EF4-FFF2-40B4-BE49-F238E27FC236}">
                <a16:creationId xmlns:a16="http://schemas.microsoft.com/office/drawing/2014/main" id="{CC2DEE21-A1D4-CB40-BC18-E45CCACA1DF0}"/>
              </a:ext>
            </a:extLst>
          </p:cNvPr>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page49image36246448">
            <a:extLst>
              <a:ext uri="{FF2B5EF4-FFF2-40B4-BE49-F238E27FC236}">
                <a16:creationId xmlns:a16="http://schemas.microsoft.com/office/drawing/2014/main" id="{E53C7EA5-9ECD-FD4B-9FE9-4747C5067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57350"/>
            <a:ext cx="3403236" cy="24384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a:extLst>
              <a:ext uri="{FF2B5EF4-FFF2-40B4-BE49-F238E27FC236}">
                <a16:creationId xmlns:a16="http://schemas.microsoft.com/office/drawing/2014/main" id="{50CCCB77-8908-EE4C-B885-E622398AFA7D}"/>
              </a:ext>
            </a:extLst>
          </p:cNvPr>
          <p:cNvSpPr/>
          <p:nvPr/>
        </p:nvSpPr>
        <p:spPr>
          <a:xfrm>
            <a:off x="-463062" y="165726"/>
            <a:ext cx="9372600" cy="609600"/>
          </a:xfrm>
          <a:prstGeom prst="roundRect">
            <a:avLst>
              <a:gd name="adj" fmla="val 50000"/>
            </a:avLst>
          </a:prstGeom>
          <a:solidFill>
            <a:srgbClr val="FFFF00"/>
          </a:solidFill>
          <a:ln>
            <a:solidFill>
              <a:srgbClr val="F1A6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rgbClr val="C00000"/>
                </a:solidFill>
                <a:latin typeface="Arial" pitchFamily="34" charset="0"/>
                <a:cs typeface="Arial" pitchFamily="34" charset="0"/>
              </a:rPr>
              <a:t>2. VẼ CĂN PHÒNG THEO PHONG CÁCH NGHỆ THUẬT POP ART</a:t>
            </a:r>
            <a:endParaRPr lang="en-US" dirty="0">
              <a:solidFill>
                <a:srgbClr val="FFFF00"/>
              </a:solidFill>
            </a:endParaRPr>
          </a:p>
        </p:txBody>
      </p:sp>
      <p:sp>
        <p:nvSpPr>
          <p:cNvPr id="11" name="Oval 10">
            <a:extLst>
              <a:ext uri="{FF2B5EF4-FFF2-40B4-BE49-F238E27FC236}">
                <a16:creationId xmlns:a16="http://schemas.microsoft.com/office/drawing/2014/main" id="{B58BC93A-861B-B54F-823D-FF4EFBE5428E}"/>
              </a:ext>
            </a:extLst>
          </p:cNvPr>
          <p:cNvSpPr/>
          <p:nvPr/>
        </p:nvSpPr>
        <p:spPr>
          <a:xfrm>
            <a:off x="8792" y="251125"/>
            <a:ext cx="342900" cy="3302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973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9E4A-25DC-684C-9A75-6CD026756C44}"/>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251C89EE-2CBD-E144-821F-90A26BBE72B0}"/>
              </a:ext>
            </a:extLst>
          </p:cNvPr>
          <p:cNvSpPr>
            <a:spLocks noGrp="1"/>
          </p:cNvSpPr>
          <p:nvPr>
            <p:ph idx="1"/>
          </p:nvPr>
        </p:nvSpPr>
        <p:spPr>
          <a:xfrm>
            <a:off x="914400" y="2114550"/>
            <a:ext cx="3159369" cy="1433910"/>
          </a:xfrm>
        </p:spPr>
        <p:txBody>
          <a:bodyPr/>
          <a:lstStyle/>
          <a:p>
            <a:pPr marL="0" indent="0">
              <a:buNone/>
            </a:pPr>
            <a:r>
              <a:rPr lang="en-VN" sz="2400" b="1" dirty="0">
                <a:solidFill>
                  <a:srgbClr val="980E1A"/>
                </a:solidFill>
              </a:rPr>
              <a:t>2. Dựa vào điểm tụ, vẽ hình các đồ vật trong căn phòng</a:t>
            </a:r>
            <a:r>
              <a:rPr lang="en-VN" b="1" dirty="0">
                <a:solidFill>
                  <a:srgbClr val="980E1A"/>
                </a:solidFill>
              </a:rPr>
              <a:t>.</a:t>
            </a:r>
          </a:p>
        </p:txBody>
      </p:sp>
      <p:sp>
        <p:nvSpPr>
          <p:cNvPr id="6" name="Rectangle 5">
            <a:extLst>
              <a:ext uri="{FF2B5EF4-FFF2-40B4-BE49-F238E27FC236}">
                <a16:creationId xmlns:a16="http://schemas.microsoft.com/office/drawing/2014/main" id="{36773493-677A-2044-B4CF-A9D9259B73FF}"/>
              </a:ext>
            </a:extLst>
          </p:cNvPr>
          <p:cNvSpPr/>
          <p:nvPr/>
        </p:nvSpPr>
        <p:spPr>
          <a:xfrm>
            <a:off x="228600" y="0"/>
            <a:ext cx="101600" cy="5143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CA633F63-64B7-AB4E-B3CA-88C14F97BE75}"/>
              </a:ext>
            </a:extLst>
          </p:cNvPr>
          <p:cNvSpPr/>
          <p:nvPr/>
        </p:nvSpPr>
        <p:spPr>
          <a:xfrm>
            <a:off x="-463062" y="165726"/>
            <a:ext cx="9372600" cy="609600"/>
          </a:xfrm>
          <a:prstGeom prst="roundRect">
            <a:avLst>
              <a:gd name="adj" fmla="val 50000"/>
            </a:avLst>
          </a:prstGeom>
          <a:solidFill>
            <a:srgbClr val="FFFF00"/>
          </a:solidFill>
          <a:ln>
            <a:solidFill>
              <a:srgbClr val="F1A6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rgbClr val="C00000"/>
                </a:solidFill>
                <a:latin typeface="Arial" pitchFamily="34" charset="0"/>
                <a:cs typeface="Arial" pitchFamily="34" charset="0"/>
              </a:rPr>
              <a:t>2. VẼ CĂN PHÒNG THEO PHONG CÁCH NGHỆ THUẬT POP ART</a:t>
            </a:r>
            <a:endParaRPr lang="en-US" dirty="0">
              <a:solidFill>
                <a:srgbClr val="FFFF00"/>
              </a:solidFill>
            </a:endParaRPr>
          </a:p>
        </p:txBody>
      </p:sp>
      <p:sp>
        <p:nvSpPr>
          <p:cNvPr id="8" name="Oval 7">
            <a:extLst>
              <a:ext uri="{FF2B5EF4-FFF2-40B4-BE49-F238E27FC236}">
                <a16:creationId xmlns:a16="http://schemas.microsoft.com/office/drawing/2014/main" id="{3515A010-E130-EC4E-BE3E-970D4313BC03}"/>
              </a:ext>
            </a:extLst>
          </p:cNvPr>
          <p:cNvSpPr/>
          <p:nvPr/>
        </p:nvSpPr>
        <p:spPr>
          <a:xfrm>
            <a:off x="8792" y="251125"/>
            <a:ext cx="342900" cy="3302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9" name="Picture 9" descr="page49image36246672">
            <a:extLst>
              <a:ext uri="{FF2B5EF4-FFF2-40B4-BE49-F238E27FC236}">
                <a16:creationId xmlns:a16="http://schemas.microsoft.com/office/drawing/2014/main" id="{AFAFD9C8-C48A-7A41-8005-90E4BCBF9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054" y="1664012"/>
            <a:ext cx="3615938"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353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6166</TotalTime>
  <Words>1170</Words>
  <Application>Microsoft Macintosh PowerPoint</Application>
  <PresentationFormat>On-screen Show (16:9)</PresentationFormat>
  <Paragraphs>92</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 NGUYEN</dc:creator>
  <cp:lastModifiedBy>FPT Shop</cp:lastModifiedBy>
  <cp:revision>157</cp:revision>
  <dcterms:created xsi:type="dcterms:W3CDTF">2021-09-23T13:57:15Z</dcterms:created>
  <dcterms:modified xsi:type="dcterms:W3CDTF">2024-01-29T09:25:25Z</dcterms:modified>
</cp:coreProperties>
</file>